
<file path=[Content_Types].xml><?xml version="1.0" encoding="utf-8"?>
<Types xmlns="http://schemas.openxmlformats.org/package/2006/content-types">
  <Default Extension="xml" ContentType="application/xml"/>
  <Default Extension="jpeg" ContentType="image/jpeg"/>
  <Default Extension="jpg" ContentType="image/jpeg"/>
  <Default Extension="mp4" ContentType="video/mp4"/>
  <Default Extension="rels" ContentType="application/vnd.openxmlformats-package.relationships+xml"/>
  <Default Extension="vml" ContentType="application/vnd.openxmlformats-officedocument.vmlDrawing"/>
  <Default Extension="gif" ContentType="image/gif"/>
  <Default Extension="m4a" ContentType="audio/mp4"/>
  <Default Extension="png" ContentType="image/png"/>
  <Default Extension="bin" ContentType="application/vnd.openxmlformats-officedocument.oleObjec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media/audio1.bin" ContentType="audio/unknown"/>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5"/>
  </p:notesMasterIdLst>
  <p:sldIdLst>
    <p:sldId id="511" r:id="rId2"/>
    <p:sldId id="512" r:id="rId3"/>
    <p:sldId id="513" r:id="rId4"/>
    <p:sldId id="514" r:id="rId5"/>
    <p:sldId id="515" r:id="rId6"/>
    <p:sldId id="529" r:id="rId7"/>
    <p:sldId id="530" r:id="rId8"/>
    <p:sldId id="516" r:id="rId9"/>
    <p:sldId id="517" r:id="rId10"/>
    <p:sldId id="518" r:id="rId11"/>
    <p:sldId id="519" r:id="rId12"/>
    <p:sldId id="520" r:id="rId13"/>
    <p:sldId id="521" r:id="rId14"/>
    <p:sldId id="522" r:id="rId15"/>
    <p:sldId id="523" r:id="rId16"/>
    <p:sldId id="524" r:id="rId17"/>
    <p:sldId id="525" r:id="rId18"/>
    <p:sldId id="467" r:id="rId19"/>
    <p:sldId id="526" r:id="rId20"/>
    <p:sldId id="527" r:id="rId21"/>
    <p:sldId id="528" r:id="rId22"/>
    <p:sldId id="549" r:id="rId23"/>
    <p:sldId id="495" r:id="rId24"/>
    <p:sldId id="486" r:id="rId25"/>
    <p:sldId id="460" r:id="rId26"/>
    <p:sldId id="462" r:id="rId27"/>
    <p:sldId id="491" r:id="rId28"/>
    <p:sldId id="484" r:id="rId29"/>
    <p:sldId id="407" r:id="rId30"/>
    <p:sldId id="408" r:id="rId31"/>
    <p:sldId id="409" r:id="rId32"/>
    <p:sldId id="410" r:id="rId33"/>
    <p:sldId id="411" r:id="rId34"/>
    <p:sldId id="412" r:id="rId35"/>
    <p:sldId id="550" r:id="rId36"/>
    <p:sldId id="551" r:id="rId37"/>
    <p:sldId id="552" r:id="rId38"/>
    <p:sldId id="553" r:id="rId39"/>
    <p:sldId id="554" r:id="rId40"/>
    <p:sldId id="555" r:id="rId41"/>
    <p:sldId id="556" r:id="rId42"/>
    <p:sldId id="557" r:id="rId43"/>
    <p:sldId id="558" r:id="rId44"/>
    <p:sldId id="559" r:id="rId45"/>
    <p:sldId id="560" r:id="rId46"/>
    <p:sldId id="561" r:id="rId47"/>
    <p:sldId id="562" r:id="rId48"/>
    <p:sldId id="563" r:id="rId49"/>
    <p:sldId id="564" r:id="rId50"/>
    <p:sldId id="565" r:id="rId51"/>
    <p:sldId id="566" r:id="rId52"/>
    <p:sldId id="567" r:id="rId53"/>
    <p:sldId id="568" r:id="rId54"/>
    <p:sldId id="569" r:id="rId55"/>
    <p:sldId id="570" r:id="rId56"/>
    <p:sldId id="571" r:id="rId57"/>
    <p:sldId id="572" r:id="rId58"/>
    <p:sldId id="573" r:id="rId59"/>
    <p:sldId id="574" r:id="rId60"/>
    <p:sldId id="575" r:id="rId61"/>
    <p:sldId id="576" r:id="rId62"/>
    <p:sldId id="577" r:id="rId63"/>
    <p:sldId id="578" r:id="rId64"/>
    <p:sldId id="579" r:id="rId65"/>
    <p:sldId id="580" r:id="rId66"/>
    <p:sldId id="581" r:id="rId67"/>
    <p:sldId id="582" r:id="rId68"/>
    <p:sldId id="583" r:id="rId69"/>
    <p:sldId id="584" r:id="rId70"/>
    <p:sldId id="585" r:id="rId71"/>
    <p:sldId id="586" r:id="rId72"/>
    <p:sldId id="587" r:id="rId73"/>
    <p:sldId id="588" r:id="rId74"/>
    <p:sldId id="589" r:id="rId75"/>
    <p:sldId id="590" r:id="rId76"/>
    <p:sldId id="591" r:id="rId77"/>
    <p:sldId id="592" r:id="rId78"/>
    <p:sldId id="593" r:id="rId79"/>
    <p:sldId id="594" r:id="rId80"/>
    <p:sldId id="595" r:id="rId81"/>
    <p:sldId id="596" r:id="rId82"/>
    <p:sldId id="597" r:id="rId83"/>
    <p:sldId id="534" r:id="rId84"/>
    <p:sldId id="535" r:id="rId85"/>
    <p:sldId id="536" r:id="rId86"/>
    <p:sldId id="537" r:id="rId87"/>
    <p:sldId id="538" r:id="rId88"/>
    <p:sldId id="539" r:id="rId89"/>
    <p:sldId id="540" r:id="rId90"/>
    <p:sldId id="541" r:id="rId91"/>
    <p:sldId id="413" r:id="rId92"/>
    <p:sldId id="414" r:id="rId93"/>
    <p:sldId id="415" r:id="rId94"/>
    <p:sldId id="416" r:id="rId95"/>
    <p:sldId id="436" r:id="rId96"/>
    <p:sldId id="438" r:id="rId97"/>
    <p:sldId id="439" r:id="rId98"/>
    <p:sldId id="440" r:id="rId99"/>
    <p:sldId id="441" r:id="rId100"/>
    <p:sldId id="442" r:id="rId101"/>
    <p:sldId id="443" r:id="rId102"/>
    <p:sldId id="444" r:id="rId103"/>
    <p:sldId id="542" r:id="rId10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4960"/>
    <p:restoredTop sz="95141"/>
  </p:normalViewPr>
  <p:slideViewPr>
    <p:cSldViewPr snapToGrid="0" snapToObjects="1">
      <p:cViewPr>
        <p:scale>
          <a:sx n="89" d="100"/>
          <a:sy n="89" d="100"/>
        </p:scale>
        <p:origin x="416" y="504"/>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notesMaster" Target="notesMasters/notesMaster1.xml"/><Relationship Id="rId106" Type="http://schemas.openxmlformats.org/officeDocument/2006/relationships/presProps" Target="presProps.xml"/><Relationship Id="rId107" Type="http://schemas.openxmlformats.org/officeDocument/2006/relationships/viewProps" Target="viewProps.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8" Type="http://schemas.openxmlformats.org/officeDocument/2006/relationships/theme" Target="theme/theme1.xml"/><Relationship Id="rId109" Type="http://schemas.openxmlformats.org/officeDocument/2006/relationships/tableStyles" Target="tableStyles.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100" Type="http://schemas.openxmlformats.org/officeDocument/2006/relationships/slide" Target="slides/slide99.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4.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4.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45.png"/></Relationships>
</file>

<file path=ppt/drawings/_rels/vmlDrawing4.vml.rels><?xml version="1.0" encoding="UTF-8" standalone="yes"?>
<Relationships xmlns="http://schemas.openxmlformats.org/package/2006/relationships"><Relationship Id="rId1" Type="http://schemas.openxmlformats.org/officeDocument/2006/relationships/image" Target="../media/image45.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46.png"/><Relationship Id="rId2" Type="http://schemas.openxmlformats.org/officeDocument/2006/relationships/image" Target="../media/image47.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03F0985-3186-40BA-B6C4-0BD2104FA8D7}" type="datetimeFigureOut">
              <a:rPr lang="en-GB" smtClean="0"/>
              <a:t>28/05/2020</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64A356D-6D35-469D-8951-C77F8CAC076A}" type="slidenum">
              <a:rPr lang="en-GB" smtClean="0"/>
              <a:t>‹#›</a:t>
            </a:fld>
            <a:endParaRPr lang="en-GB"/>
          </a:p>
        </p:txBody>
      </p:sp>
    </p:spTree>
    <p:extLst>
      <p:ext uri="{BB962C8B-B14F-4D97-AF65-F5344CB8AC3E}">
        <p14:creationId xmlns:p14="http://schemas.microsoft.com/office/powerpoint/2010/main" val="123048890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幻灯片图像占位符 1"/>
          <p:cNvSpPr>
            <a:spLocks noGrp="1" noRot="1" noChangeAspect="1" noTextEdit="1"/>
          </p:cNvSpPr>
          <p:nvPr>
            <p:ph type="sldImg"/>
          </p:nvPr>
        </p:nvSpPr>
        <p:spPr/>
      </p:sp>
      <p:sp>
        <p:nvSpPr>
          <p:cNvPr id="126979" name="备注占位符 2"/>
          <p:cNvSpPr>
            <a:spLocks noGrp="1"/>
          </p:cNvSpPr>
          <p:nvPr>
            <p:ph type="body" idx="1"/>
          </p:nvPr>
        </p:nvSpPr>
        <p:spPr>
          <a:noFill/>
        </p:spPr>
        <p:txBody>
          <a:bodyPr/>
          <a:lstStyle/>
          <a:p>
            <a:endParaRPr lang="zh-CN" altLang="en-US" smtClean="0"/>
          </a:p>
        </p:txBody>
      </p:sp>
      <p:sp>
        <p:nvSpPr>
          <p:cNvPr id="126980" name="灯片编号占位符 3"/>
          <p:cNvSpPr>
            <a:spLocks noGrp="1"/>
          </p:cNvSpPr>
          <p:nvPr>
            <p:ph type="sldNum" sz="quarter" idx="5"/>
          </p:nvPr>
        </p:nvSpPr>
        <p:spPr>
          <a:noFill/>
          <a:ln>
            <a:miter lim="800000"/>
            <a:headEnd/>
            <a:tailEnd/>
          </a:ln>
        </p:spPr>
        <p:txBody>
          <a:bodyPr/>
          <a:lstStyle/>
          <a:p>
            <a:fld id="{8F852FB6-F9E1-4A85-AB4D-BA717A13E21D}" type="slidenum">
              <a:rPr lang="zh-CN" altLang="en-US" smtClean="0"/>
              <a:pPr/>
              <a:t>18</a:t>
            </a:fld>
            <a:endParaRPr lang="en-US" altLang="zh-CN" smtClean="0"/>
          </a:p>
        </p:txBody>
      </p:sp>
    </p:spTree>
    <p:extLst>
      <p:ext uri="{BB962C8B-B14F-4D97-AF65-F5344CB8AC3E}">
        <p14:creationId xmlns:p14="http://schemas.microsoft.com/office/powerpoint/2010/main" val="6542974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幻灯片图像占位符 1"/>
          <p:cNvSpPr>
            <a:spLocks noGrp="1" noRot="1" noChangeAspect="1" noTextEdit="1"/>
          </p:cNvSpPr>
          <p:nvPr>
            <p:ph type="sldImg"/>
          </p:nvPr>
        </p:nvSpPr>
        <p:spPr/>
      </p:sp>
      <p:sp>
        <p:nvSpPr>
          <p:cNvPr id="117763" name="备注占位符 2"/>
          <p:cNvSpPr>
            <a:spLocks noGrp="1"/>
          </p:cNvSpPr>
          <p:nvPr>
            <p:ph type="body" idx="1"/>
          </p:nvPr>
        </p:nvSpPr>
        <p:spPr>
          <a:noFill/>
        </p:spPr>
        <p:txBody>
          <a:bodyPr/>
          <a:lstStyle/>
          <a:p>
            <a:endParaRPr lang="zh-CN" altLang="en-US" smtClean="0"/>
          </a:p>
        </p:txBody>
      </p:sp>
      <p:sp>
        <p:nvSpPr>
          <p:cNvPr id="117764" name="灯片编号占位符 3"/>
          <p:cNvSpPr>
            <a:spLocks noGrp="1"/>
          </p:cNvSpPr>
          <p:nvPr>
            <p:ph type="sldNum" sz="quarter" idx="5"/>
          </p:nvPr>
        </p:nvSpPr>
        <p:spPr>
          <a:noFill/>
          <a:ln>
            <a:miter lim="800000"/>
            <a:headEnd/>
            <a:tailEnd/>
          </a:ln>
        </p:spPr>
        <p:txBody>
          <a:bodyPr/>
          <a:lstStyle/>
          <a:p>
            <a:fld id="{634E4422-51BD-4E4C-B057-5668E20FA022}" type="slidenum">
              <a:rPr lang="zh-CN" altLang="en-US" smtClean="0"/>
              <a:pPr/>
              <a:t>27</a:t>
            </a:fld>
            <a:endParaRPr lang="en-US" altLang="zh-CN" smtClean="0"/>
          </a:p>
        </p:txBody>
      </p:sp>
    </p:spTree>
    <p:extLst>
      <p:ext uri="{BB962C8B-B14F-4D97-AF65-F5344CB8AC3E}">
        <p14:creationId xmlns:p14="http://schemas.microsoft.com/office/powerpoint/2010/main" val="6128120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幻灯片图像占位符 1"/>
          <p:cNvSpPr>
            <a:spLocks noGrp="1" noRot="1" noChangeAspect="1" noTextEdit="1"/>
          </p:cNvSpPr>
          <p:nvPr>
            <p:ph type="sldImg"/>
          </p:nvPr>
        </p:nvSpPr>
        <p:spPr/>
      </p:sp>
      <p:sp>
        <p:nvSpPr>
          <p:cNvPr id="116739" name="备注占位符 2"/>
          <p:cNvSpPr>
            <a:spLocks noGrp="1"/>
          </p:cNvSpPr>
          <p:nvPr>
            <p:ph type="body" idx="1"/>
          </p:nvPr>
        </p:nvSpPr>
        <p:spPr>
          <a:noFill/>
        </p:spPr>
        <p:txBody>
          <a:bodyPr/>
          <a:lstStyle/>
          <a:p>
            <a:endParaRPr lang="zh-CN" altLang="en-US" smtClean="0"/>
          </a:p>
        </p:txBody>
      </p:sp>
      <p:sp>
        <p:nvSpPr>
          <p:cNvPr id="116740" name="灯片编号占位符 3"/>
          <p:cNvSpPr>
            <a:spLocks noGrp="1"/>
          </p:cNvSpPr>
          <p:nvPr>
            <p:ph type="sldNum" sz="quarter" idx="5"/>
          </p:nvPr>
        </p:nvSpPr>
        <p:spPr>
          <a:noFill/>
          <a:ln>
            <a:miter lim="800000"/>
            <a:headEnd/>
            <a:tailEnd/>
          </a:ln>
        </p:spPr>
        <p:txBody>
          <a:bodyPr/>
          <a:lstStyle/>
          <a:p>
            <a:fld id="{58850CE3-AA33-44C2-AA6A-E009A0A9776A}" type="slidenum">
              <a:rPr lang="zh-CN" altLang="en-US" smtClean="0"/>
              <a:pPr/>
              <a:t>28</a:t>
            </a:fld>
            <a:endParaRPr lang="en-US" altLang="zh-CN" smtClean="0"/>
          </a:p>
        </p:txBody>
      </p:sp>
    </p:spTree>
    <p:extLst>
      <p:ext uri="{BB962C8B-B14F-4D97-AF65-F5344CB8AC3E}">
        <p14:creationId xmlns:p14="http://schemas.microsoft.com/office/powerpoint/2010/main" val="11742428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幻灯片图像占位符 1"/>
          <p:cNvSpPr>
            <a:spLocks noGrp="1" noRot="1" noChangeAspect="1" noTextEdit="1"/>
          </p:cNvSpPr>
          <p:nvPr>
            <p:ph type="sldImg"/>
          </p:nvPr>
        </p:nvSpPr>
        <p:spPr/>
      </p:sp>
      <p:sp>
        <p:nvSpPr>
          <p:cNvPr id="106499" name="备注占位符 2"/>
          <p:cNvSpPr>
            <a:spLocks noGrp="1"/>
          </p:cNvSpPr>
          <p:nvPr>
            <p:ph type="body" idx="1"/>
          </p:nvPr>
        </p:nvSpPr>
        <p:spPr>
          <a:noFill/>
        </p:spPr>
        <p:txBody>
          <a:bodyPr/>
          <a:lstStyle/>
          <a:p>
            <a:endParaRPr lang="zh-CN" altLang="en-US" smtClean="0"/>
          </a:p>
        </p:txBody>
      </p:sp>
      <p:sp>
        <p:nvSpPr>
          <p:cNvPr id="106500" name="灯片编号占位符 3"/>
          <p:cNvSpPr>
            <a:spLocks noGrp="1"/>
          </p:cNvSpPr>
          <p:nvPr>
            <p:ph type="sldNum" sz="quarter" idx="5"/>
          </p:nvPr>
        </p:nvSpPr>
        <p:spPr>
          <a:noFill/>
          <a:ln>
            <a:miter lim="800000"/>
            <a:headEnd/>
            <a:tailEnd/>
          </a:ln>
        </p:spPr>
        <p:txBody>
          <a:bodyPr/>
          <a:lstStyle/>
          <a:p>
            <a:fld id="{CFEF06DA-1AEA-480C-8C2A-002C4DE14022}" type="slidenum">
              <a:rPr lang="zh-CN" altLang="en-US" smtClean="0"/>
              <a:pPr/>
              <a:t>29</a:t>
            </a:fld>
            <a:endParaRPr lang="en-US" altLang="zh-CN" smtClean="0"/>
          </a:p>
        </p:txBody>
      </p:sp>
    </p:spTree>
    <p:extLst>
      <p:ext uri="{BB962C8B-B14F-4D97-AF65-F5344CB8AC3E}">
        <p14:creationId xmlns:p14="http://schemas.microsoft.com/office/powerpoint/2010/main" val="138124065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幻灯片图像占位符 1"/>
          <p:cNvSpPr>
            <a:spLocks noGrp="1" noRot="1" noChangeAspect="1" noTextEdit="1"/>
          </p:cNvSpPr>
          <p:nvPr>
            <p:ph type="sldImg"/>
          </p:nvPr>
        </p:nvSpPr>
        <p:spPr/>
      </p:sp>
      <p:sp>
        <p:nvSpPr>
          <p:cNvPr id="107523" name="备注占位符 2"/>
          <p:cNvSpPr>
            <a:spLocks noGrp="1"/>
          </p:cNvSpPr>
          <p:nvPr>
            <p:ph type="body" idx="1"/>
          </p:nvPr>
        </p:nvSpPr>
        <p:spPr>
          <a:noFill/>
        </p:spPr>
        <p:txBody>
          <a:bodyPr/>
          <a:lstStyle/>
          <a:p>
            <a:endParaRPr lang="zh-CN" altLang="en-US" smtClean="0"/>
          </a:p>
        </p:txBody>
      </p:sp>
      <p:sp>
        <p:nvSpPr>
          <p:cNvPr id="107524" name="灯片编号占位符 3"/>
          <p:cNvSpPr>
            <a:spLocks noGrp="1"/>
          </p:cNvSpPr>
          <p:nvPr>
            <p:ph type="sldNum" sz="quarter" idx="5"/>
          </p:nvPr>
        </p:nvSpPr>
        <p:spPr>
          <a:noFill/>
          <a:ln>
            <a:miter lim="800000"/>
            <a:headEnd/>
            <a:tailEnd/>
          </a:ln>
        </p:spPr>
        <p:txBody>
          <a:bodyPr/>
          <a:lstStyle/>
          <a:p>
            <a:fld id="{44DA3133-BD16-424A-B1EA-8A48A1CAEB65}" type="slidenum">
              <a:rPr lang="zh-CN" altLang="en-US" smtClean="0"/>
              <a:pPr/>
              <a:t>30</a:t>
            </a:fld>
            <a:endParaRPr lang="en-US" altLang="zh-CN" smtClean="0"/>
          </a:p>
        </p:txBody>
      </p:sp>
    </p:spTree>
    <p:extLst>
      <p:ext uri="{BB962C8B-B14F-4D97-AF65-F5344CB8AC3E}">
        <p14:creationId xmlns:p14="http://schemas.microsoft.com/office/powerpoint/2010/main" val="8472862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幻灯片图像占位符 1"/>
          <p:cNvSpPr>
            <a:spLocks noGrp="1" noRot="1" noChangeAspect="1" noTextEdit="1"/>
          </p:cNvSpPr>
          <p:nvPr>
            <p:ph type="sldImg"/>
          </p:nvPr>
        </p:nvSpPr>
        <p:spPr/>
      </p:sp>
      <p:sp>
        <p:nvSpPr>
          <p:cNvPr id="108547" name="备注占位符 2"/>
          <p:cNvSpPr>
            <a:spLocks noGrp="1"/>
          </p:cNvSpPr>
          <p:nvPr>
            <p:ph type="body" idx="1"/>
          </p:nvPr>
        </p:nvSpPr>
        <p:spPr>
          <a:noFill/>
        </p:spPr>
        <p:txBody>
          <a:bodyPr/>
          <a:lstStyle/>
          <a:p>
            <a:endParaRPr lang="zh-CN" altLang="en-US" smtClean="0"/>
          </a:p>
        </p:txBody>
      </p:sp>
      <p:sp>
        <p:nvSpPr>
          <p:cNvPr id="108548" name="灯片编号占位符 3"/>
          <p:cNvSpPr>
            <a:spLocks noGrp="1"/>
          </p:cNvSpPr>
          <p:nvPr>
            <p:ph type="sldNum" sz="quarter" idx="5"/>
          </p:nvPr>
        </p:nvSpPr>
        <p:spPr>
          <a:noFill/>
          <a:ln>
            <a:miter lim="800000"/>
            <a:headEnd/>
            <a:tailEnd/>
          </a:ln>
        </p:spPr>
        <p:txBody>
          <a:bodyPr/>
          <a:lstStyle/>
          <a:p>
            <a:fld id="{C57BCA8E-F036-4377-9D29-4E613F42C935}" type="slidenum">
              <a:rPr lang="zh-CN" altLang="en-US" smtClean="0"/>
              <a:pPr/>
              <a:t>31</a:t>
            </a:fld>
            <a:endParaRPr lang="en-US" altLang="zh-CN" smtClean="0"/>
          </a:p>
        </p:txBody>
      </p:sp>
    </p:spTree>
    <p:extLst>
      <p:ext uri="{BB962C8B-B14F-4D97-AF65-F5344CB8AC3E}">
        <p14:creationId xmlns:p14="http://schemas.microsoft.com/office/powerpoint/2010/main" val="10838815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幻灯片图像占位符 1"/>
          <p:cNvSpPr>
            <a:spLocks noGrp="1" noRot="1" noChangeAspect="1" noTextEdit="1"/>
          </p:cNvSpPr>
          <p:nvPr>
            <p:ph type="sldImg"/>
          </p:nvPr>
        </p:nvSpPr>
        <p:spPr/>
      </p:sp>
      <p:sp>
        <p:nvSpPr>
          <p:cNvPr id="109571" name="备注占位符 2"/>
          <p:cNvSpPr>
            <a:spLocks noGrp="1"/>
          </p:cNvSpPr>
          <p:nvPr>
            <p:ph type="body" idx="1"/>
          </p:nvPr>
        </p:nvSpPr>
        <p:spPr>
          <a:noFill/>
        </p:spPr>
        <p:txBody>
          <a:bodyPr/>
          <a:lstStyle/>
          <a:p>
            <a:endParaRPr lang="zh-CN" altLang="en-US" smtClean="0"/>
          </a:p>
        </p:txBody>
      </p:sp>
      <p:sp>
        <p:nvSpPr>
          <p:cNvPr id="109572" name="灯片编号占位符 3"/>
          <p:cNvSpPr>
            <a:spLocks noGrp="1"/>
          </p:cNvSpPr>
          <p:nvPr>
            <p:ph type="sldNum" sz="quarter" idx="5"/>
          </p:nvPr>
        </p:nvSpPr>
        <p:spPr>
          <a:noFill/>
          <a:ln>
            <a:miter lim="800000"/>
            <a:headEnd/>
            <a:tailEnd/>
          </a:ln>
        </p:spPr>
        <p:txBody>
          <a:bodyPr/>
          <a:lstStyle/>
          <a:p>
            <a:fld id="{078A332C-EED8-485A-BA81-3D79AF908624}" type="slidenum">
              <a:rPr lang="zh-CN" altLang="en-US" smtClean="0"/>
              <a:pPr/>
              <a:t>32</a:t>
            </a:fld>
            <a:endParaRPr lang="en-US" altLang="zh-CN" smtClean="0"/>
          </a:p>
        </p:txBody>
      </p:sp>
    </p:spTree>
    <p:extLst>
      <p:ext uri="{BB962C8B-B14F-4D97-AF65-F5344CB8AC3E}">
        <p14:creationId xmlns:p14="http://schemas.microsoft.com/office/powerpoint/2010/main" val="97377408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幻灯片图像占位符 1"/>
          <p:cNvSpPr>
            <a:spLocks noGrp="1" noRot="1" noChangeAspect="1" noTextEdit="1"/>
          </p:cNvSpPr>
          <p:nvPr>
            <p:ph type="sldImg"/>
          </p:nvPr>
        </p:nvSpPr>
        <p:spPr/>
      </p:sp>
      <p:sp>
        <p:nvSpPr>
          <p:cNvPr id="110595" name="备注占位符 2"/>
          <p:cNvSpPr>
            <a:spLocks noGrp="1"/>
          </p:cNvSpPr>
          <p:nvPr>
            <p:ph type="body" idx="1"/>
          </p:nvPr>
        </p:nvSpPr>
        <p:spPr>
          <a:noFill/>
        </p:spPr>
        <p:txBody>
          <a:bodyPr/>
          <a:lstStyle/>
          <a:p>
            <a:endParaRPr lang="zh-CN" altLang="en-US" smtClean="0"/>
          </a:p>
        </p:txBody>
      </p:sp>
      <p:sp>
        <p:nvSpPr>
          <p:cNvPr id="110596" name="灯片编号占位符 3"/>
          <p:cNvSpPr>
            <a:spLocks noGrp="1"/>
          </p:cNvSpPr>
          <p:nvPr>
            <p:ph type="sldNum" sz="quarter" idx="5"/>
          </p:nvPr>
        </p:nvSpPr>
        <p:spPr>
          <a:noFill/>
          <a:ln>
            <a:miter lim="800000"/>
            <a:headEnd/>
            <a:tailEnd/>
          </a:ln>
        </p:spPr>
        <p:txBody>
          <a:bodyPr/>
          <a:lstStyle/>
          <a:p>
            <a:fld id="{7BDC2C88-8D02-4539-A168-06DA1E5E6A02}" type="slidenum">
              <a:rPr lang="zh-CN" altLang="en-US" smtClean="0"/>
              <a:pPr/>
              <a:t>33</a:t>
            </a:fld>
            <a:endParaRPr lang="en-US" altLang="zh-CN" smtClean="0"/>
          </a:p>
        </p:txBody>
      </p:sp>
    </p:spTree>
    <p:extLst>
      <p:ext uri="{BB962C8B-B14F-4D97-AF65-F5344CB8AC3E}">
        <p14:creationId xmlns:p14="http://schemas.microsoft.com/office/powerpoint/2010/main" val="100112763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幻灯片图像占位符 1"/>
          <p:cNvSpPr>
            <a:spLocks noGrp="1" noRot="1" noChangeAspect="1" noTextEdit="1"/>
          </p:cNvSpPr>
          <p:nvPr>
            <p:ph type="sldImg"/>
          </p:nvPr>
        </p:nvSpPr>
        <p:spPr/>
      </p:sp>
      <p:sp>
        <p:nvSpPr>
          <p:cNvPr id="111619" name="备注占位符 2"/>
          <p:cNvSpPr>
            <a:spLocks noGrp="1"/>
          </p:cNvSpPr>
          <p:nvPr>
            <p:ph type="body" idx="1"/>
          </p:nvPr>
        </p:nvSpPr>
        <p:spPr>
          <a:noFill/>
        </p:spPr>
        <p:txBody>
          <a:bodyPr/>
          <a:lstStyle/>
          <a:p>
            <a:endParaRPr lang="zh-CN" altLang="en-US" smtClean="0"/>
          </a:p>
        </p:txBody>
      </p:sp>
      <p:sp>
        <p:nvSpPr>
          <p:cNvPr id="111620" name="灯片编号占位符 3"/>
          <p:cNvSpPr>
            <a:spLocks noGrp="1"/>
          </p:cNvSpPr>
          <p:nvPr>
            <p:ph type="sldNum" sz="quarter" idx="5"/>
          </p:nvPr>
        </p:nvSpPr>
        <p:spPr>
          <a:noFill/>
          <a:ln>
            <a:miter lim="800000"/>
            <a:headEnd/>
            <a:tailEnd/>
          </a:ln>
        </p:spPr>
        <p:txBody>
          <a:bodyPr/>
          <a:lstStyle/>
          <a:p>
            <a:fld id="{9996B4BF-D36E-4D08-B9A2-EE17250CBEEA}" type="slidenum">
              <a:rPr lang="zh-CN" altLang="en-US" smtClean="0"/>
              <a:pPr/>
              <a:t>34</a:t>
            </a:fld>
            <a:endParaRPr lang="en-US" altLang="zh-CN" smtClean="0"/>
          </a:p>
        </p:txBody>
      </p:sp>
    </p:spTree>
    <p:extLst>
      <p:ext uri="{BB962C8B-B14F-4D97-AF65-F5344CB8AC3E}">
        <p14:creationId xmlns:p14="http://schemas.microsoft.com/office/powerpoint/2010/main" val="7949241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0EA2A06F-BCDA-4CB0-AAD0-A255306DBDCB}" type="slidenum">
              <a:rPr lang="zh-CN" altLang="en-US" smtClean="0"/>
              <a:pPr>
                <a:defRPr/>
              </a:pPr>
              <a:t>69</a:t>
            </a:fld>
            <a:endParaRPr lang="en-US" altLang="zh-CN"/>
          </a:p>
        </p:txBody>
      </p:sp>
    </p:spTree>
    <p:extLst>
      <p:ext uri="{BB962C8B-B14F-4D97-AF65-F5344CB8AC3E}">
        <p14:creationId xmlns:p14="http://schemas.microsoft.com/office/powerpoint/2010/main" val="24187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0EA2A06F-BCDA-4CB0-AAD0-A255306DBDCB}" type="slidenum">
              <a:rPr lang="zh-CN" altLang="en-US" smtClean="0"/>
              <a:pPr>
                <a:defRPr/>
              </a:pPr>
              <a:t>70</a:t>
            </a:fld>
            <a:endParaRPr lang="en-US" altLang="zh-CN"/>
          </a:p>
        </p:txBody>
      </p:sp>
    </p:spTree>
    <p:extLst>
      <p:ext uri="{BB962C8B-B14F-4D97-AF65-F5344CB8AC3E}">
        <p14:creationId xmlns:p14="http://schemas.microsoft.com/office/powerpoint/2010/main" val="13869432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0EA2A06F-BCDA-4CB0-AAD0-A255306DBDCB}" type="slidenum">
              <a:rPr lang="zh-CN" altLang="en-US" smtClean="0"/>
              <a:pPr>
                <a:defRPr/>
              </a:pPr>
              <a:t>71</a:t>
            </a:fld>
            <a:endParaRPr lang="en-US" altLang="zh-CN"/>
          </a:p>
        </p:txBody>
      </p:sp>
    </p:spTree>
    <p:extLst>
      <p:ext uri="{BB962C8B-B14F-4D97-AF65-F5344CB8AC3E}">
        <p14:creationId xmlns:p14="http://schemas.microsoft.com/office/powerpoint/2010/main" val="161051731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幻灯片图像占位符 1"/>
          <p:cNvSpPr>
            <a:spLocks noGrp="1" noRot="1" noChangeAspect="1" noTextEdit="1"/>
          </p:cNvSpPr>
          <p:nvPr>
            <p:ph type="sldImg"/>
          </p:nvPr>
        </p:nvSpPr>
        <p:spPr/>
      </p:sp>
      <p:sp>
        <p:nvSpPr>
          <p:cNvPr id="101379" name="备注占位符 2"/>
          <p:cNvSpPr>
            <a:spLocks noGrp="1"/>
          </p:cNvSpPr>
          <p:nvPr>
            <p:ph type="body" idx="1"/>
          </p:nvPr>
        </p:nvSpPr>
        <p:spPr>
          <a:noFill/>
        </p:spPr>
        <p:txBody>
          <a:bodyPr/>
          <a:lstStyle/>
          <a:p>
            <a:endParaRPr lang="zh-CN" altLang="en-US" smtClean="0"/>
          </a:p>
        </p:txBody>
      </p:sp>
      <p:sp>
        <p:nvSpPr>
          <p:cNvPr id="101380" name="灯片编号占位符 3"/>
          <p:cNvSpPr>
            <a:spLocks noGrp="1"/>
          </p:cNvSpPr>
          <p:nvPr>
            <p:ph type="sldNum" sz="quarter" idx="5"/>
          </p:nvPr>
        </p:nvSpPr>
        <p:spPr>
          <a:noFill/>
          <a:ln>
            <a:miter lim="800000"/>
            <a:headEnd/>
            <a:tailEnd/>
          </a:ln>
        </p:spPr>
        <p:txBody>
          <a:bodyPr/>
          <a:lstStyle/>
          <a:p>
            <a:pPr>
              <a:buFontTx/>
              <a:buNone/>
            </a:pPr>
            <a:fld id="{C6594C5D-44D2-4720-8A25-5B4136B26547}" type="slidenum">
              <a:rPr lang="zh-CN" altLang="en-US" smtClean="0">
                <a:latin typeface="Arial" pitchFamily="34" charset="0"/>
              </a:rPr>
              <a:pPr>
                <a:buFontTx/>
                <a:buNone/>
              </a:pPr>
              <a:t>72</a:t>
            </a:fld>
            <a:endParaRPr lang="en-US" altLang="zh-CN" smtClean="0">
              <a:latin typeface="Arial" pitchFamily="34" charset="0"/>
            </a:endParaRPr>
          </a:p>
        </p:txBody>
      </p:sp>
    </p:spTree>
    <p:extLst>
      <p:ext uri="{BB962C8B-B14F-4D97-AF65-F5344CB8AC3E}">
        <p14:creationId xmlns:p14="http://schemas.microsoft.com/office/powerpoint/2010/main" val="182124495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幻灯片图像占位符 1"/>
          <p:cNvSpPr>
            <a:spLocks noGrp="1" noRot="1" noChangeAspect="1" noTextEdit="1"/>
          </p:cNvSpPr>
          <p:nvPr>
            <p:ph type="sldImg"/>
          </p:nvPr>
        </p:nvSpPr>
        <p:spPr/>
      </p:sp>
      <p:sp>
        <p:nvSpPr>
          <p:cNvPr id="102403" name="备注占位符 2"/>
          <p:cNvSpPr>
            <a:spLocks noGrp="1"/>
          </p:cNvSpPr>
          <p:nvPr>
            <p:ph type="body" idx="1"/>
          </p:nvPr>
        </p:nvSpPr>
        <p:spPr>
          <a:noFill/>
        </p:spPr>
        <p:txBody>
          <a:bodyPr/>
          <a:lstStyle/>
          <a:p>
            <a:endParaRPr lang="zh-CN" altLang="en-US" smtClean="0"/>
          </a:p>
        </p:txBody>
      </p:sp>
      <p:sp>
        <p:nvSpPr>
          <p:cNvPr id="102404" name="灯片编号占位符 3"/>
          <p:cNvSpPr>
            <a:spLocks noGrp="1"/>
          </p:cNvSpPr>
          <p:nvPr>
            <p:ph type="sldNum" sz="quarter" idx="5"/>
          </p:nvPr>
        </p:nvSpPr>
        <p:spPr>
          <a:noFill/>
          <a:ln>
            <a:miter lim="800000"/>
            <a:headEnd/>
            <a:tailEnd/>
          </a:ln>
        </p:spPr>
        <p:txBody>
          <a:bodyPr/>
          <a:lstStyle/>
          <a:p>
            <a:pPr>
              <a:buFontTx/>
              <a:buNone/>
            </a:pPr>
            <a:fld id="{222DD06E-B5D5-4C37-AB30-44B946E015E9}" type="slidenum">
              <a:rPr lang="zh-CN" altLang="en-US" smtClean="0">
                <a:latin typeface="Arial" pitchFamily="34" charset="0"/>
              </a:rPr>
              <a:pPr>
                <a:buFontTx/>
                <a:buNone/>
              </a:pPr>
              <a:t>73</a:t>
            </a:fld>
            <a:endParaRPr lang="en-US" altLang="zh-CN" smtClean="0">
              <a:latin typeface="Arial" pitchFamily="34" charset="0"/>
            </a:endParaRPr>
          </a:p>
        </p:txBody>
      </p:sp>
    </p:spTree>
    <p:extLst>
      <p:ext uri="{BB962C8B-B14F-4D97-AF65-F5344CB8AC3E}">
        <p14:creationId xmlns:p14="http://schemas.microsoft.com/office/powerpoint/2010/main" val="166313828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幻灯片图像占位符 1"/>
          <p:cNvSpPr>
            <a:spLocks noGrp="1" noRot="1" noChangeAspect="1" noTextEdit="1"/>
          </p:cNvSpPr>
          <p:nvPr>
            <p:ph type="sldImg"/>
          </p:nvPr>
        </p:nvSpPr>
        <p:spPr/>
      </p:sp>
      <p:sp>
        <p:nvSpPr>
          <p:cNvPr id="103427" name="备注占位符 2"/>
          <p:cNvSpPr>
            <a:spLocks noGrp="1"/>
          </p:cNvSpPr>
          <p:nvPr>
            <p:ph type="body" idx="1"/>
          </p:nvPr>
        </p:nvSpPr>
        <p:spPr>
          <a:noFill/>
        </p:spPr>
        <p:txBody>
          <a:bodyPr/>
          <a:lstStyle/>
          <a:p>
            <a:endParaRPr lang="zh-CN" altLang="en-US" smtClean="0"/>
          </a:p>
        </p:txBody>
      </p:sp>
      <p:sp>
        <p:nvSpPr>
          <p:cNvPr id="103428" name="灯片编号占位符 3"/>
          <p:cNvSpPr>
            <a:spLocks noGrp="1"/>
          </p:cNvSpPr>
          <p:nvPr>
            <p:ph type="sldNum" sz="quarter" idx="5"/>
          </p:nvPr>
        </p:nvSpPr>
        <p:spPr>
          <a:noFill/>
          <a:ln>
            <a:miter lim="800000"/>
            <a:headEnd/>
            <a:tailEnd/>
          </a:ln>
        </p:spPr>
        <p:txBody>
          <a:bodyPr/>
          <a:lstStyle/>
          <a:p>
            <a:pPr>
              <a:buFontTx/>
              <a:buNone/>
            </a:pPr>
            <a:fld id="{D8BAD288-5451-421E-BC6A-0914A8FD1B39}" type="slidenum">
              <a:rPr lang="zh-CN" altLang="en-US" smtClean="0">
                <a:latin typeface="Arial" pitchFamily="34" charset="0"/>
              </a:rPr>
              <a:pPr>
                <a:buFontTx/>
                <a:buNone/>
              </a:pPr>
              <a:t>74</a:t>
            </a:fld>
            <a:endParaRPr lang="en-US" altLang="zh-CN" smtClean="0">
              <a:latin typeface="Arial" pitchFamily="34" charset="0"/>
            </a:endParaRPr>
          </a:p>
        </p:txBody>
      </p:sp>
    </p:spTree>
    <p:extLst>
      <p:ext uri="{BB962C8B-B14F-4D97-AF65-F5344CB8AC3E}">
        <p14:creationId xmlns:p14="http://schemas.microsoft.com/office/powerpoint/2010/main" val="212083052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smtClean="0"/>
          </a:p>
        </p:txBody>
      </p:sp>
      <p:sp>
        <p:nvSpPr>
          <p:cNvPr id="112644" name="灯片编号占位符 3"/>
          <p:cNvSpPr>
            <a:spLocks noGrp="1"/>
          </p:cNvSpPr>
          <p:nvPr>
            <p:ph type="sldNum" sz="quarter" idx="5"/>
          </p:nvPr>
        </p:nvSpPr>
        <p:spPr>
          <a:noFill/>
          <a:ln>
            <a:miter lim="800000"/>
            <a:headEnd/>
            <a:tailEnd/>
          </a:ln>
        </p:spPr>
        <p:txBody>
          <a:bodyPr/>
          <a:lstStyle/>
          <a:p>
            <a:fld id="{0DF87751-22D3-47F6-831A-CE39E6E65E7E}" type="slidenum">
              <a:rPr lang="zh-CN" altLang="en-US" smtClean="0"/>
              <a:pPr/>
              <a:t>75</a:t>
            </a:fld>
            <a:endParaRPr lang="en-US" altLang="zh-CN" smtClean="0"/>
          </a:p>
        </p:txBody>
      </p:sp>
    </p:spTree>
    <p:extLst>
      <p:ext uri="{BB962C8B-B14F-4D97-AF65-F5344CB8AC3E}">
        <p14:creationId xmlns:p14="http://schemas.microsoft.com/office/powerpoint/2010/main" val="5238307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smtClean="0"/>
          </a:p>
        </p:txBody>
      </p:sp>
      <p:sp>
        <p:nvSpPr>
          <p:cNvPr id="113668" name="灯片编号占位符 3"/>
          <p:cNvSpPr>
            <a:spLocks noGrp="1"/>
          </p:cNvSpPr>
          <p:nvPr>
            <p:ph type="sldNum" sz="quarter" idx="5"/>
          </p:nvPr>
        </p:nvSpPr>
        <p:spPr>
          <a:noFill/>
          <a:ln>
            <a:miter lim="800000"/>
            <a:headEnd/>
            <a:tailEnd/>
          </a:ln>
        </p:spPr>
        <p:txBody>
          <a:bodyPr/>
          <a:lstStyle/>
          <a:p>
            <a:fld id="{F4CA2EE8-3471-409A-B746-641E09B18532}" type="slidenum">
              <a:rPr lang="zh-CN" altLang="en-US" smtClean="0"/>
              <a:pPr/>
              <a:t>76</a:t>
            </a:fld>
            <a:endParaRPr lang="en-US" altLang="zh-CN" smtClean="0"/>
          </a:p>
        </p:txBody>
      </p:sp>
    </p:spTree>
    <p:extLst>
      <p:ext uri="{BB962C8B-B14F-4D97-AF65-F5344CB8AC3E}">
        <p14:creationId xmlns:p14="http://schemas.microsoft.com/office/powerpoint/2010/main" val="173388047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smtClean="0"/>
          </a:p>
        </p:txBody>
      </p:sp>
      <p:sp>
        <p:nvSpPr>
          <p:cNvPr id="114692" name="灯片编号占位符 3"/>
          <p:cNvSpPr>
            <a:spLocks noGrp="1"/>
          </p:cNvSpPr>
          <p:nvPr>
            <p:ph type="sldNum" sz="quarter" idx="5"/>
          </p:nvPr>
        </p:nvSpPr>
        <p:spPr>
          <a:noFill/>
          <a:ln>
            <a:miter lim="800000"/>
            <a:headEnd/>
            <a:tailEnd/>
          </a:ln>
        </p:spPr>
        <p:txBody>
          <a:bodyPr/>
          <a:lstStyle/>
          <a:p>
            <a:fld id="{ED248000-9340-4A84-B93F-FA3026E03164}" type="slidenum">
              <a:rPr lang="zh-CN" altLang="en-US" smtClean="0"/>
              <a:pPr/>
              <a:t>77</a:t>
            </a:fld>
            <a:endParaRPr lang="en-US" altLang="zh-CN" smtClean="0"/>
          </a:p>
        </p:txBody>
      </p:sp>
    </p:spTree>
    <p:extLst>
      <p:ext uri="{BB962C8B-B14F-4D97-AF65-F5344CB8AC3E}">
        <p14:creationId xmlns:p14="http://schemas.microsoft.com/office/powerpoint/2010/main" val="39089709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smtClean="0"/>
          </a:p>
        </p:txBody>
      </p:sp>
      <p:sp>
        <p:nvSpPr>
          <p:cNvPr id="115716" name="灯片编号占位符 3"/>
          <p:cNvSpPr>
            <a:spLocks noGrp="1"/>
          </p:cNvSpPr>
          <p:nvPr>
            <p:ph type="sldNum" sz="quarter" idx="5"/>
          </p:nvPr>
        </p:nvSpPr>
        <p:spPr>
          <a:noFill/>
          <a:ln>
            <a:miter lim="800000"/>
            <a:headEnd/>
            <a:tailEnd/>
          </a:ln>
        </p:spPr>
        <p:txBody>
          <a:bodyPr/>
          <a:lstStyle/>
          <a:p>
            <a:fld id="{4D920926-5DF4-4F24-9A85-91F8A07CD658}" type="slidenum">
              <a:rPr lang="zh-CN" altLang="en-US" smtClean="0"/>
              <a:pPr/>
              <a:t>78</a:t>
            </a:fld>
            <a:endParaRPr lang="en-US" altLang="zh-CN" smtClean="0"/>
          </a:p>
        </p:txBody>
      </p:sp>
    </p:spTree>
    <p:extLst>
      <p:ext uri="{BB962C8B-B14F-4D97-AF65-F5344CB8AC3E}">
        <p14:creationId xmlns:p14="http://schemas.microsoft.com/office/powerpoint/2010/main" val="7517433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smtClean="0"/>
          </a:p>
        </p:txBody>
      </p:sp>
      <p:sp>
        <p:nvSpPr>
          <p:cNvPr id="112644" name="灯片编号占位符 3"/>
          <p:cNvSpPr>
            <a:spLocks noGrp="1"/>
          </p:cNvSpPr>
          <p:nvPr>
            <p:ph type="sldNum" sz="quarter" idx="5"/>
          </p:nvPr>
        </p:nvSpPr>
        <p:spPr>
          <a:noFill/>
          <a:ln>
            <a:miter lim="800000"/>
            <a:headEnd/>
            <a:tailEnd/>
          </a:ln>
        </p:spPr>
        <p:txBody>
          <a:bodyPr/>
          <a:lstStyle/>
          <a:p>
            <a:fld id="{59268063-3751-4F8D-AD64-944BD80A802E}" type="slidenum">
              <a:rPr lang="zh-CN" altLang="en-US" smtClean="0"/>
              <a:pPr/>
              <a:t>79</a:t>
            </a:fld>
            <a:endParaRPr lang="en-US" altLang="zh-CN" smtClean="0"/>
          </a:p>
        </p:txBody>
      </p:sp>
    </p:spTree>
    <p:extLst>
      <p:ext uri="{BB962C8B-B14F-4D97-AF65-F5344CB8AC3E}">
        <p14:creationId xmlns:p14="http://schemas.microsoft.com/office/powerpoint/2010/main" val="19283755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smtClean="0"/>
          </a:p>
        </p:txBody>
      </p:sp>
      <p:sp>
        <p:nvSpPr>
          <p:cNvPr id="113668" name="灯片编号占位符 3"/>
          <p:cNvSpPr>
            <a:spLocks noGrp="1"/>
          </p:cNvSpPr>
          <p:nvPr>
            <p:ph type="sldNum" sz="quarter" idx="5"/>
          </p:nvPr>
        </p:nvSpPr>
        <p:spPr>
          <a:noFill/>
          <a:ln>
            <a:miter lim="800000"/>
            <a:headEnd/>
            <a:tailEnd/>
          </a:ln>
        </p:spPr>
        <p:txBody>
          <a:bodyPr/>
          <a:lstStyle/>
          <a:p>
            <a:fld id="{CFEF5684-CC75-4B3D-B788-7FB5ECAC8003}" type="slidenum">
              <a:rPr lang="zh-CN" altLang="en-US" smtClean="0"/>
              <a:pPr/>
              <a:t>80</a:t>
            </a:fld>
            <a:endParaRPr lang="en-US" altLang="zh-CN" smtClean="0"/>
          </a:p>
        </p:txBody>
      </p:sp>
    </p:spTree>
    <p:extLst>
      <p:ext uri="{BB962C8B-B14F-4D97-AF65-F5344CB8AC3E}">
        <p14:creationId xmlns:p14="http://schemas.microsoft.com/office/powerpoint/2010/main" val="158109132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smtClean="0"/>
          </a:p>
        </p:txBody>
      </p:sp>
      <p:sp>
        <p:nvSpPr>
          <p:cNvPr id="114692" name="灯片编号占位符 3"/>
          <p:cNvSpPr>
            <a:spLocks noGrp="1"/>
          </p:cNvSpPr>
          <p:nvPr>
            <p:ph type="sldNum" sz="quarter" idx="5"/>
          </p:nvPr>
        </p:nvSpPr>
        <p:spPr>
          <a:noFill/>
          <a:ln>
            <a:miter lim="800000"/>
            <a:headEnd/>
            <a:tailEnd/>
          </a:ln>
        </p:spPr>
        <p:txBody>
          <a:bodyPr/>
          <a:lstStyle/>
          <a:p>
            <a:fld id="{4EAE236E-687D-4E9F-8A7E-4ACB13145D3E}" type="slidenum">
              <a:rPr lang="zh-CN" altLang="en-US" smtClean="0"/>
              <a:pPr/>
              <a:t>81</a:t>
            </a:fld>
            <a:endParaRPr lang="en-US" altLang="zh-CN" smtClean="0"/>
          </a:p>
        </p:txBody>
      </p:sp>
    </p:spTree>
    <p:extLst>
      <p:ext uri="{BB962C8B-B14F-4D97-AF65-F5344CB8AC3E}">
        <p14:creationId xmlns:p14="http://schemas.microsoft.com/office/powerpoint/2010/main" val="13127786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smtClean="0"/>
          </a:p>
        </p:txBody>
      </p:sp>
      <p:sp>
        <p:nvSpPr>
          <p:cNvPr id="115716" name="灯片编号占位符 3"/>
          <p:cNvSpPr>
            <a:spLocks noGrp="1"/>
          </p:cNvSpPr>
          <p:nvPr>
            <p:ph type="sldNum" sz="quarter" idx="5"/>
          </p:nvPr>
        </p:nvSpPr>
        <p:spPr>
          <a:noFill/>
          <a:ln>
            <a:miter lim="800000"/>
            <a:headEnd/>
            <a:tailEnd/>
          </a:ln>
        </p:spPr>
        <p:txBody>
          <a:bodyPr/>
          <a:lstStyle/>
          <a:p>
            <a:fld id="{B4E4D34C-2D71-4354-944F-D44234ADD6E0}" type="slidenum">
              <a:rPr lang="zh-CN" altLang="en-US" smtClean="0"/>
              <a:pPr/>
              <a:t>82</a:t>
            </a:fld>
            <a:endParaRPr lang="en-US" altLang="zh-CN" smtClean="0"/>
          </a:p>
        </p:txBody>
      </p:sp>
    </p:spTree>
    <p:extLst>
      <p:ext uri="{BB962C8B-B14F-4D97-AF65-F5344CB8AC3E}">
        <p14:creationId xmlns:p14="http://schemas.microsoft.com/office/powerpoint/2010/main" val="14874555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smtClean="0"/>
          </a:p>
        </p:txBody>
      </p:sp>
      <p:sp>
        <p:nvSpPr>
          <p:cNvPr id="112644" name="灯片编号占位符 3"/>
          <p:cNvSpPr>
            <a:spLocks noGrp="1"/>
          </p:cNvSpPr>
          <p:nvPr>
            <p:ph type="sldNum" sz="quarter" idx="5"/>
          </p:nvPr>
        </p:nvSpPr>
        <p:spPr>
          <a:noFill/>
          <a:ln>
            <a:miter lim="800000"/>
            <a:headEnd/>
            <a:tailEnd/>
          </a:ln>
        </p:spPr>
        <p:txBody>
          <a:bodyPr/>
          <a:lstStyle/>
          <a:p>
            <a:fld id="{0DF87751-22D3-47F6-831A-CE39E6E65E7E}" type="slidenum">
              <a:rPr lang="zh-CN" altLang="en-US" smtClean="0"/>
              <a:pPr/>
              <a:t>83</a:t>
            </a:fld>
            <a:endParaRPr lang="en-US" altLang="zh-CN" smtClean="0"/>
          </a:p>
        </p:txBody>
      </p:sp>
    </p:spTree>
    <p:extLst>
      <p:ext uri="{BB962C8B-B14F-4D97-AF65-F5344CB8AC3E}">
        <p14:creationId xmlns:p14="http://schemas.microsoft.com/office/powerpoint/2010/main" val="20751774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smtClean="0"/>
          </a:p>
        </p:txBody>
      </p:sp>
      <p:sp>
        <p:nvSpPr>
          <p:cNvPr id="113668" name="灯片编号占位符 3"/>
          <p:cNvSpPr>
            <a:spLocks noGrp="1"/>
          </p:cNvSpPr>
          <p:nvPr>
            <p:ph type="sldNum" sz="quarter" idx="5"/>
          </p:nvPr>
        </p:nvSpPr>
        <p:spPr>
          <a:noFill/>
          <a:ln>
            <a:miter lim="800000"/>
            <a:headEnd/>
            <a:tailEnd/>
          </a:ln>
        </p:spPr>
        <p:txBody>
          <a:bodyPr/>
          <a:lstStyle/>
          <a:p>
            <a:fld id="{F4CA2EE8-3471-409A-B746-641E09B18532}" type="slidenum">
              <a:rPr lang="zh-CN" altLang="en-US" smtClean="0"/>
              <a:pPr/>
              <a:t>84</a:t>
            </a:fld>
            <a:endParaRPr lang="en-US" altLang="zh-CN" smtClean="0"/>
          </a:p>
        </p:txBody>
      </p:sp>
    </p:spTree>
    <p:extLst>
      <p:ext uri="{BB962C8B-B14F-4D97-AF65-F5344CB8AC3E}">
        <p14:creationId xmlns:p14="http://schemas.microsoft.com/office/powerpoint/2010/main" val="15411480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smtClean="0"/>
          </a:p>
        </p:txBody>
      </p:sp>
      <p:sp>
        <p:nvSpPr>
          <p:cNvPr id="114692" name="灯片编号占位符 3"/>
          <p:cNvSpPr>
            <a:spLocks noGrp="1"/>
          </p:cNvSpPr>
          <p:nvPr>
            <p:ph type="sldNum" sz="quarter" idx="5"/>
          </p:nvPr>
        </p:nvSpPr>
        <p:spPr>
          <a:noFill/>
          <a:ln>
            <a:miter lim="800000"/>
            <a:headEnd/>
            <a:tailEnd/>
          </a:ln>
        </p:spPr>
        <p:txBody>
          <a:bodyPr/>
          <a:lstStyle/>
          <a:p>
            <a:fld id="{ED248000-9340-4A84-B93F-FA3026E03164}" type="slidenum">
              <a:rPr lang="zh-CN" altLang="en-US" smtClean="0"/>
              <a:pPr/>
              <a:t>85</a:t>
            </a:fld>
            <a:endParaRPr lang="en-US" altLang="zh-CN" smtClean="0"/>
          </a:p>
        </p:txBody>
      </p:sp>
    </p:spTree>
    <p:extLst>
      <p:ext uri="{BB962C8B-B14F-4D97-AF65-F5344CB8AC3E}">
        <p14:creationId xmlns:p14="http://schemas.microsoft.com/office/powerpoint/2010/main" val="69473435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smtClean="0"/>
          </a:p>
        </p:txBody>
      </p:sp>
      <p:sp>
        <p:nvSpPr>
          <p:cNvPr id="115716" name="灯片编号占位符 3"/>
          <p:cNvSpPr>
            <a:spLocks noGrp="1"/>
          </p:cNvSpPr>
          <p:nvPr>
            <p:ph type="sldNum" sz="quarter" idx="5"/>
          </p:nvPr>
        </p:nvSpPr>
        <p:spPr>
          <a:noFill/>
          <a:ln>
            <a:miter lim="800000"/>
            <a:headEnd/>
            <a:tailEnd/>
          </a:ln>
        </p:spPr>
        <p:txBody>
          <a:bodyPr/>
          <a:lstStyle/>
          <a:p>
            <a:fld id="{4D920926-5DF4-4F24-9A85-91F8A07CD658}" type="slidenum">
              <a:rPr lang="zh-CN" altLang="en-US" smtClean="0"/>
              <a:pPr/>
              <a:t>86</a:t>
            </a:fld>
            <a:endParaRPr lang="en-US" altLang="zh-CN" smtClean="0"/>
          </a:p>
        </p:txBody>
      </p:sp>
    </p:spTree>
    <p:extLst>
      <p:ext uri="{BB962C8B-B14F-4D97-AF65-F5344CB8AC3E}">
        <p14:creationId xmlns:p14="http://schemas.microsoft.com/office/powerpoint/2010/main" val="52211213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smtClean="0"/>
          </a:p>
        </p:txBody>
      </p:sp>
      <p:sp>
        <p:nvSpPr>
          <p:cNvPr id="112644" name="灯片编号占位符 3"/>
          <p:cNvSpPr>
            <a:spLocks noGrp="1"/>
          </p:cNvSpPr>
          <p:nvPr>
            <p:ph type="sldNum" sz="quarter" idx="5"/>
          </p:nvPr>
        </p:nvSpPr>
        <p:spPr>
          <a:noFill/>
          <a:ln>
            <a:miter lim="800000"/>
            <a:headEnd/>
            <a:tailEnd/>
          </a:ln>
        </p:spPr>
        <p:txBody>
          <a:bodyPr/>
          <a:lstStyle/>
          <a:p>
            <a:fld id="{59268063-3751-4F8D-AD64-944BD80A802E}" type="slidenum">
              <a:rPr lang="zh-CN" altLang="en-US" smtClean="0"/>
              <a:pPr/>
              <a:t>87</a:t>
            </a:fld>
            <a:endParaRPr lang="en-US" altLang="zh-CN" smtClean="0"/>
          </a:p>
        </p:txBody>
      </p:sp>
    </p:spTree>
    <p:extLst>
      <p:ext uri="{BB962C8B-B14F-4D97-AF65-F5344CB8AC3E}">
        <p14:creationId xmlns:p14="http://schemas.microsoft.com/office/powerpoint/2010/main" val="5403542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smtClean="0"/>
          </a:p>
        </p:txBody>
      </p:sp>
      <p:sp>
        <p:nvSpPr>
          <p:cNvPr id="113668" name="灯片编号占位符 3"/>
          <p:cNvSpPr>
            <a:spLocks noGrp="1"/>
          </p:cNvSpPr>
          <p:nvPr>
            <p:ph type="sldNum" sz="quarter" idx="5"/>
          </p:nvPr>
        </p:nvSpPr>
        <p:spPr>
          <a:noFill/>
          <a:ln>
            <a:miter lim="800000"/>
            <a:headEnd/>
            <a:tailEnd/>
          </a:ln>
        </p:spPr>
        <p:txBody>
          <a:bodyPr/>
          <a:lstStyle/>
          <a:p>
            <a:fld id="{CFEF5684-CC75-4B3D-B788-7FB5ECAC8003}" type="slidenum">
              <a:rPr lang="zh-CN" altLang="en-US" smtClean="0"/>
              <a:pPr/>
              <a:t>88</a:t>
            </a:fld>
            <a:endParaRPr lang="en-US" altLang="zh-CN" smtClean="0"/>
          </a:p>
        </p:txBody>
      </p:sp>
    </p:spTree>
    <p:extLst>
      <p:ext uri="{BB962C8B-B14F-4D97-AF65-F5344CB8AC3E}">
        <p14:creationId xmlns:p14="http://schemas.microsoft.com/office/powerpoint/2010/main" val="97746146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smtClean="0"/>
          </a:p>
        </p:txBody>
      </p:sp>
      <p:sp>
        <p:nvSpPr>
          <p:cNvPr id="114692" name="灯片编号占位符 3"/>
          <p:cNvSpPr>
            <a:spLocks noGrp="1"/>
          </p:cNvSpPr>
          <p:nvPr>
            <p:ph type="sldNum" sz="quarter" idx="5"/>
          </p:nvPr>
        </p:nvSpPr>
        <p:spPr>
          <a:noFill/>
          <a:ln>
            <a:miter lim="800000"/>
            <a:headEnd/>
            <a:tailEnd/>
          </a:ln>
        </p:spPr>
        <p:txBody>
          <a:bodyPr/>
          <a:lstStyle/>
          <a:p>
            <a:fld id="{4EAE236E-687D-4E9F-8A7E-4ACB13145D3E}" type="slidenum">
              <a:rPr lang="zh-CN" altLang="en-US" smtClean="0"/>
              <a:pPr/>
              <a:t>89</a:t>
            </a:fld>
            <a:endParaRPr lang="en-US" altLang="zh-CN" smtClean="0"/>
          </a:p>
        </p:txBody>
      </p:sp>
    </p:spTree>
    <p:extLst>
      <p:ext uri="{BB962C8B-B14F-4D97-AF65-F5344CB8AC3E}">
        <p14:creationId xmlns:p14="http://schemas.microsoft.com/office/powerpoint/2010/main" val="94130596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smtClean="0"/>
          </a:p>
        </p:txBody>
      </p:sp>
      <p:sp>
        <p:nvSpPr>
          <p:cNvPr id="115716" name="灯片编号占位符 3"/>
          <p:cNvSpPr>
            <a:spLocks noGrp="1"/>
          </p:cNvSpPr>
          <p:nvPr>
            <p:ph type="sldNum" sz="quarter" idx="5"/>
          </p:nvPr>
        </p:nvSpPr>
        <p:spPr>
          <a:noFill/>
          <a:ln>
            <a:miter lim="800000"/>
            <a:headEnd/>
            <a:tailEnd/>
          </a:ln>
        </p:spPr>
        <p:txBody>
          <a:bodyPr/>
          <a:lstStyle/>
          <a:p>
            <a:fld id="{B4E4D34C-2D71-4354-944F-D44234ADD6E0}" type="slidenum">
              <a:rPr lang="zh-CN" altLang="en-US" smtClean="0"/>
              <a:pPr/>
              <a:t>90</a:t>
            </a:fld>
            <a:endParaRPr lang="en-US" altLang="zh-CN" smtClean="0"/>
          </a:p>
        </p:txBody>
      </p:sp>
    </p:spTree>
    <p:extLst>
      <p:ext uri="{BB962C8B-B14F-4D97-AF65-F5344CB8AC3E}">
        <p14:creationId xmlns:p14="http://schemas.microsoft.com/office/powerpoint/2010/main" val="100311447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smtClean="0"/>
          </a:p>
        </p:txBody>
      </p:sp>
      <p:sp>
        <p:nvSpPr>
          <p:cNvPr id="112644" name="灯片编号占位符 3"/>
          <p:cNvSpPr>
            <a:spLocks noGrp="1"/>
          </p:cNvSpPr>
          <p:nvPr>
            <p:ph type="sldNum" sz="quarter" idx="5"/>
          </p:nvPr>
        </p:nvSpPr>
        <p:spPr>
          <a:noFill/>
          <a:ln>
            <a:miter lim="800000"/>
            <a:headEnd/>
            <a:tailEnd/>
          </a:ln>
        </p:spPr>
        <p:txBody>
          <a:bodyPr/>
          <a:lstStyle/>
          <a:p>
            <a:fld id="{BD45A62D-21E2-4E75-87A1-25AA930B8C6D}" type="slidenum">
              <a:rPr lang="zh-CN" altLang="en-US" smtClean="0"/>
              <a:pPr/>
              <a:t>91</a:t>
            </a:fld>
            <a:endParaRPr lang="en-US" altLang="zh-CN" smtClean="0"/>
          </a:p>
        </p:txBody>
      </p:sp>
    </p:spTree>
    <p:extLst>
      <p:ext uri="{BB962C8B-B14F-4D97-AF65-F5344CB8AC3E}">
        <p14:creationId xmlns:p14="http://schemas.microsoft.com/office/powerpoint/2010/main" val="51369471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smtClean="0"/>
          </a:p>
        </p:txBody>
      </p:sp>
      <p:sp>
        <p:nvSpPr>
          <p:cNvPr id="113668" name="灯片编号占位符 3"/>
          <p:cNvSpPr>
            <a:spLocks noGrp="1"/>
          </p:cNvSpPr>
          <p:nvPr>
            <p:ph type="sldNum" sz="quarter" idx="5"/>
          </p:nvPr>
        </p:nvSpPr>
        <p:spPr>
          <a:noFill/>
          <a:ln>
            <a:miter lim="800000"/>
            <a:headEnd/>
            <a:tailEnd/>
          </a:ln>
        </p:spPr>
        <p:txBody>
          <a:bodyPr/>
          <a:lstStyle/>
          <a:p>
            <a:fld id="{FB1C232F-2B60-46F8-B057-768171ED9D96}" type="slidenum">
              <a:rPr lang="zh-CN" altLang="en-US" smtClean="0"/>
              <a:pPr/>
              <a:t>92</a:t>
            </a:fld>
            <a:endParaRPr lang="en-US" altLang="zh-CN" smtClean="0"/>
          </a:p>
        </p:txBody>
      </p:sp>
    </p:spTree>
    <p:extLst>
      <p:ext uri="{BB962C8B-B14F-4D97-AF65-F5344CB8AC3E}">
        <p14:creationId xmlns:p14="http://schemas.microsoft.com/office/powerpoint/2010/main" val="154710938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smtClean="0"/>
          </a:p>
        </p:txBody>
      </p:sp>
      <p:sp>
        <p:nvSpPr>
          <p:cNvPr id="114692" name="灯片编号占位符 3"/>
          <p:cNvSpPr>
            <a:spLocks noGrp="1"/>
          </p:cNvSpPr>
          <p:nvPr>
            <p:ph type="sldNum" sz="quarter" idx="5"/>
          </p:nvPr>
        </p:nvSpPr>
        <p:spPr>
          <a:noFill/>
          <a:ln>
            <a:miter lim="800000"/>
            <a:headEnd/>
            <a:tailEnd/>
          </a:ln>
        </p:spPr>
        <p:txBody>
          <a:bodyPr/>
          <a:lstStyle/>
          <a:p>
            <a:fld id="{D595798F-1B13-4AD8-A20E-992CBE8D3B5A}" type="slidenum">
              <a:rPr lang="zh-CN" altLang="en-US" smtClean="0"/>
              <a:pPr/>
              <a:t>93</a:t>
            </a:fld>
            <a:endParaRPr lang="en-US" altLang="zh-CN" smtClean="0"/>
          </a:p>
        </p:txBody>
      </p:sp>
    </p:spTree>
    <p:extLst>
      <p:ext uri="{BB962C8B-B14F-4D97-AF65-F5344CB8AC3E}">
        <p14:creationId xmlns:p14="http://schemas.microsoft.com/office/powerpoint/2010/main" val="174520425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smtClean="0"/>
          </a:p>
        </p:txBody>
      </p:sp>
      <p:sp>
        <p:nvSpPr>
          <p:cNvPr id="115716" name="灯片编号占位符 3"/>
          <p:cNvSpPr>
            <a:spLocks noGrp="1"/>
          </p:cNvSpPr>
          <p:nvPr>
            <p:ph type="sldNum" sz="quarter" idx="5"/>
          </p:nvPr>
        </p:nvSpPr>
        <p:spPr>
          <a:noFill/>
          <a:ln>
            <a:miter lim="800000"/>
            <a:headEnd/>
            <a:tailEnd/>
          </a:ln>
        </p:spPr>
        <p:txBody>
          <a:bodyPr/>
          <a:lstStyle/>
          <a:p>
            <a:fld id="{388BE91D-FC35-4C78-88B3-98E627B44131}" type="slidenum">
              <a:rPr lang="zh-CN" altLang="en-US" smtClean="0"/>
              <a:pPr/>
              <a:t>94</a:t>
            </a:fld>
            <a:endParaRPr lang="en-US" altLang="zh-CN" smtClean="0"/>
          </a:p>
        </p:txBody>
      </p:sp>
    </p:spTree>
    <p:extLst>
      <p:ext uri="{BB962C8B-B14F-4D97-AF65-F5344CB8AC3E}">
        <p14:creationId xmlns:p14="http://schemas.microsoft.com/office/powerpoint/2010/main" val="35447530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kumimoji="1" lang="zh-CN" altLang="en-US" smtClean="0"/>
              <a:t>单击此处编辑母版标题样式</a:t>
            </a:r>
            <a:endParaRPr kumimoji="1"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zh-CN" altLang="en-US" smtClean="0"/>
              <a:t>单击此处编辑母版副标题样式</a:t>
            </a:r>
            <a:endParaRPr kumimoji="1" lang="zh-CN" altLang="en-US"/>
          </a:p>
        </p:txBody>
      </p:sp>
      <p:sp>
        <p:nvSpPr>
          <p:cNvPr id="4" name="日期占位符 3"/>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5" name="页脚占位符 4"/>
          <p:cNvSpPr>
            <a:spLocks noGrp="1"/>
          </p:cNvSpPr>
          <p:nvPr>
            <p:ph type="ftr" sz="quarter" idx="11"/>
          </p:nvPr>
        </p:nvSpPr>
        <p:spPr/>
        <p:txBody>
          <a:bodyPr/>
          <a:lstStyle/>
          <a:p>
            <a:endParaRPr kumimoji="1" lang="zh-CN" altLang="en-US"/>
          </a:p>
        </p:txBody>
      </p:sp>
      <p:sp>
        <p:nvSpPr>
          <p:cNvPr id="6" name="幻灯片编号占位符 5"/>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30307666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smtClean="0"/>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4" name="日期占位符 3"/>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5" name="页脚占位符 4"/>
          <p:cNvSpPr>
            <a:spLocks noGrp="1"/>
          </p:cNvSpPr>
          <p:nvPr>
            <p:ph type="ftr" sz="quarter" idx="11"/>
          </p:nvPr>
        </p:nvSpPr>
        <p:spPr/>
        <p:txBody>
          <a:bodyPr/>
          <a:lstStyle/>
          <a:p>
            <a:endParaRPr kumimoji="1" lang="zh-CN" altLang="en-US"/>
          </a:p>
        </p:txBody>
      </p:sp>
      <p:sp>
        <p:nvSpPr>
          <p:cNvPr id="6" name="幻灯片编号占位符 5"/>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18189156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kumimoji="1" lang="zh-CN" altLang="en-US" smtClean="0"/>
              <a:t>单击此处编辑母版标题样式</a:t>
            </a:r>
            <a:endParaRPr kumimoji="1"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kumimoji="1" lang="zh-CN" altLang="en-US" smtClean="0"/>
              <a:t>单击此处编辑母版文本样式</a:t>
            </a:r>
          </a:p>
        </p:txBody>
      </p:sp>
      <p:sp>
        <p:nvSpPr>
          <p:cNvPr id="4" name="日期占位符 3"/>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5" name="页脚占位符 4"/>
          <p:cNvSpPr>
            <a:spLocks noGrp="1"/>
          </p:cNvSpPr>
          <p:nvPr>
            <p:ph type="ftr" sz="quarter" idx="11"/>
          </p:nvPr>
        </p:nvSpPr>
        <p:spPr/>
        <p:txBody>
          <a:bodyPr/>
          <a:lstStyle/>
          <a:p>
            <a:endParaRPr kumimoji="1" lang="zh-CN" altLang="en-US"/>
          </a:p>
        </p:txBody>
      </p:sp>
      <p:sp>
        <p:nvSpPr>
          <p:cNvPr id="6" name="幻灯片编号占位符 5"/>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16880663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项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smtClean="0"/>
              <a:t>单击此处编辑母版标题样式</a:t>
            </a:r>
            <a:endParaRPr kumimoji="1" lang="zh-CN" altLang="en-US"/>
          </a:p>
        </p:txBody>
      </p:sp>
      <p:sp>
        <p:nvSpPr>
          <p:cNvPr id="3" name="内容占位符 2"/>
          <p:cNvSpPr>
            <a:spLocks noGrp="1"/>
          </p:cNvSpPr>
          <p:nvPr>
            <p:ph sz="half" idx="1"/>
          </p:nvPr>
        </p:nvSpPr>
        <p:spPr>
          <a:xfrm>
            <a:off x="838200" y="1825625"/>
            <a:ext cx="5181600" cy="4351338"/>
          </a:xfrm>
        </p:spPr>
        <p:txBody>
          <a:body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4" name="内容占位符 3"/>
          <p:cNvSpPr>
            <a:spLocks noGrp="1"/>
          </p:cNvSpPr>
          <p:nvPr>
            <p:ph sz="half" idx="2"/>
          </p:nvPr>
        </p:nvSpPr>
        <p:spPr>
          <a:xfrm>
            <a:off x="6172200" y="1825625"/>
            <a:ext cx="5181600" cy="4351338"/>
          </a:xfrm>
        </p:spPr>
        <p:txBody>
          <a:body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5" name="日期占位符 4"/>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6" name="页脚占位符 5"/>
          <p:cNvSpPr>
            <a:spLocks noGrp="1"/>
          </p:cNvSpPr>
          <p:nvPr>
            <p:ph type="ftr" sz="quarter" idx="11"/>
          </p:nvPr>
        </p:nvSpPr>
        <p:spPr/>
        <p:txBody>
          <a:bodyPr/>
          <a:lstStyle/>
          <a:p>
            <a:endParaRPr kumimoji="1" lang="zh-CN" altLang="en-US"/>
          </a:p>
        </p:txBody>
      </p:sp>
      <p:sp>
        <p:nvSpPr>
          <p:cNvPr id="7" name="幻灯片编号占位符 6"/>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30716633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kumimoji="1" lang="zh-CN" altLang="en-US" smtClean="0"/>
              <a:t>单击此处编辑母版标题样式</a:t>
            </a:r>
            <a:endParaRPr kumimoji="1"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7" name="日期占位符 6"/>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8" name="页脚占位符 7"/>
          <p:cNvSpPr>
            <a:spLocks noGrp="1"/>
          </p:cNvSpPr>
          <p:nvPr>
            <p:ph type="ftr" sz="quarter" idx="11"/>
          </p:nvPr>
        </p:nvSpPr>
        <p:spPr/>
        <p:txBody>
          <a:bodyPr/>
          <a:lstStyle/>
          <a:p>
            <a:endParaRPr kumimoji="1" lang="zh-CN" altLang="en-US"/>
          </a:p>
        </p:txBody>
      </p:sp>
      <p:sp>
        <p:nvSpPr>
          <p:cNvPr id="9" name="幻灯片编号占位符 8"/>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21414222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smtClean="0"/>
              <a:t>单击此处编辑母版标题样式</a:t>
            </a:r>
            <a:endParaRPr kumimoji="1" lang="zh-CN" altLang="en-US"/>
          </a:p>
        </p:txBody>
      </p:sp>
      <p:sp>
        <p:nvSpPr>
          <p:cNvPr id="3" name="日期占位符 2"/>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4" name="页脚占位符 3"/>
          <p:cNvSpPr>
            <a:spLocks noGrp="1"/>
          </p:cNvSpPr>
          <p:nvPr>
            <p:ph type="ftr" sz="quarter" idx="11"/>
          </p:nvPr>
        </p:nvSpPr>
        <p:spPr/>
        <p:txBody>
          <a:bodyPr/>
          <a:lstStyle/>
          <a:p>
            <a:endParaRPr kumimoji="1" lang="zh-CN" altLang="en-US"/>
          </a:p>
        </p:txBody>
      </p:sp>
      <p:sp>
        <p:nvSpPr>
          <p:cNvPr id="5" name="幻灯片编号占位符 4"/>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12047778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3" name="页脚占位符 2"/>
          <p:cNvSpPr>
            <a:spLocks noGrp="1"/>
          </p:cNvSpPr>
          <p:nvPr>
            <p:ph type="ftr" sz="quarter" idx="11"/>
          </p:nvPr>
        </p:nvSpPr>
        <p:spPr/>
        <p:txBody>
          <a:bodyPr/>
          <a:lstStyle/>
          <a:p>
            <a:endParaRPr kumimoji="1" lang="zh-CN" altLang="en-US"/>
          </a:p>
        </p:txBody>
      </p:sp>
      <p:sp>
        <p:nvSpPr>
          <p:cNvPr id="4" name="幻灯片编号占位符 3"/>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7806780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kumimoji="1" lang="zh-CN" altLang="en-US" smtClean="0"/>
              <a:t>单击此处编辑母版标题样式</a:t>
            </a:r>
            <a:endParaRPr kumimoji="1"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smtClean="0"/>
              <a:t>单击此处编辑母版文本样式</a:t>
            </a:r>
          </a:p>
        </p:txBody>
      </p:sp>
      <p:sp>
        <p:nvSpPr>
          <p:cNvPr id="5" name="日期占位符 4"/>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6" name="页脚占位符 5"/>
          <p:cNvSpPr>
            <a:spLocks noGrp="1"/>
          </p:cNvSpPr>
          <p:nvPr>
            <p:ph type="ftr" sz="quarter" idx="11"/>
          </p:nvPr>
        </p:nvSpPr>
        <p:spPr/>
        <p:txBody>
          <a:bodyPr/>
          <a:lstStyle/>
          <a:p>
            <a:endParaRPr kumimoji="1" lang="zh-CN" altLang="en-US"/>
          </a:p>
        </p:txBody>
      </p:sp>
      <p:sp>
        <p:nvSpPr>
          <p:cNvPr id="7" name="幻灯片编号占位符 6"/>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212783922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kumimoji="1" lang="zh-CN" altLang="en-US" smtClean="0"/>
              <a:t>单击此处编辑母版标题样式</a:t>
            </a:r>
            <a:endParaRPr kumimoji="1"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kumimoji="1" lang="zh-CN" altLang="en-US" smtClean="0"/>
              <a:t>单击此处编辑母版文本样式</a:t>
            </a:r>
          </a:p>
        </p:txBody>
      </p:sp>
      <p:sp>
        <p:nvSpPr>
          <p:cNvPr id="5" name="日期占位符 4"/>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6" name="页脚占位符 5"/>
          <p:cNvSpPr>
            <a:spLocks noGrp="1"/>
          </p:cNvSpPr>
          <p:nvPr>
            <p:ph type="ftr" sz="quarter" idx="11"/>
          </p:nvPr>
        </p:nvSpPr>
        <p:spPr/>
        <p:txBody>
          <a:bodyPr/>
          <a:lstStyle/>
          <a:p>
            <a:endParaRPr kumimoji="1" lang="zh-CN" altLang="en-US"/>
          </a:p>
        </p:txBody>
      </p:sp>
      <p:sp>
        <p:nvSpPr>
          <p:cNvPr id="7" name="幻灯片编号占位符 6"/>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54859704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本">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smtClean="0"/>
              <a:t>单击此处编辑母版标题样式</a:t>
            </a:r>
            <a:endParaRPr kumimoji="1" lang="zh-CN" altLang="en-US"/>
          </a:p>
        </p:txBody>
      </p:sp>
      <p:sp>
        <p:nvSpPr>
          <p:cNvPr id="3" name="竖排文本占位符 2"/>
          <p:cNvSpPr>
            <a:spLocks noGrp="1"/>
          </p:cNvSpPr>
          <p:nvPr>
            <p:ph type="body" orient="vert" idx="1"/>
          </p:nvPr>
        </p:nvSpPr>
        <p:spPr/>
        <p:txBody>
          <a:bodyPr vert="eaVert"/>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4" name="日期占位符 3"/>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5" name="页脚占位符 4"/>
          <p:cNvSpPr>
            <a:spLocks noGrp="1"/>
          </p:cNvSpPr>
          <p:nvPr>
            <p:ph type="ftr" sz="quarter" idx="11"/>
          </p:nvPr>
        </p:nvSpPr>
        <p:spPr/>
        <p:txBody>
          <a:bodyPr/>
          <a:lstStyle/>
          <a:p>
            <a:endParaRPr kumimoji="1" lang="zh-CN" altLang="en-US"/>
          </a:p>
        </p:txBody>
      </p:sp>
      <p:sp>
        <p:nvSpPr>
          <p:cNvPr id="6" name="幻灯片编号占位符 5"/>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11233059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和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kumimoji="1" lang="zh-CN" altLang="en-US" smtClean="0"/>
              <a:t>单击此处编辑母版标题样式</a:t>
            </a:r>
            <a:endParaRPr kumimoji="1" lang="zh-CN" altLang="en-US"/>
          </a:p>
        </p:txBody>
      </p:sp>
      <p:sp>
        <p:nvSpPr>
          <p:cNvPr id="3" name="竖排文本占位符 2"/>
          <p:cNvSpPr>
            <a:spLocks noGrp="1"/>
          </p:cNvSpPr>
          <p:nvPr>
            <p:ph type="body" orient="vert" idx="1"/>
          </p:nvPr>
        </p:nvSpPr>
        <p:spPr>
          <a:xfrm>
            <a:off x="838200" y="365125"/>
            <a:ext cx="7734300" cy="5811838"/>
          </a:xfrm>
        </p:spPr>
        <p:txBody>
          <a:bodyPr vert="eaVert"/>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4" name="日期占位符 3"/>
          <p:cNvSpPr>
            <a:spLocks noGrp="1"/>
          </p:cNvSpPr>
          <p:nvPr>
            <p:ph type="dt" sz="half" idx="10"/>
          </p:nvPr>
        </p:nvSpPr>
        <p:spPr/>
        <p:txBody>
          <a:bodyPr/>
          <a:lstStyle/>
          <a:p>
            <a:fld id="{BFC4155D-D19A-FB41-9DB2-756D5F8661E8}" type="datetimeFigureOut">
              <a:rPr kumimoji="1" lang="zh-CN" altLang="en-US" smtClean="0"/>
              <a:t>2020/5/28</a:t>
            </a:fld>
            <a:endParaRPr kumimoji="1" lang="zh-CN" altLang="en-US"/>
          </a:p>
        </p:txBody>
      </p:sp>
      <p:sp>
        <p:nvSpPr>
          <p:cNvPr id="5" name="页脚占位符 4"/>
          <p:cNvSpPr>
            <a:spLocks noGrp="1"/>
          </p:cNvSpPr>
          <p:nvPr>
            <p:ph type="ftr" sz="quarter" idx="11"/>
          </p:nvPr>
        </p:nvSpPr>
        <p:spPr/>
        <p:txBody>
          <a:bodyPr/>
          <a:lstStyle/>
          <a:p>
            <a:endParaRPr kumimoji="1" lang="zh-CN" altLang="en-US"/>
          </a:p>
        </p:txBody>
      </p:sp>
      <p:sp>
        <p:nvSpPr>
          <p:cNvPr id="6" name="幻灯片编号占位符 5"/>
          <p:cNvSpPr>
            <a:spLocks noGrp="1"/>
          </p:cNvSpPr>
          <p:nvPr>
            <p:ph type="sldNum" sz="quarter" idx="12"/>
          </p:nvPr>
        </p:nvSpPr>
        <p:spPr/>
        <p:txBody>
          <a:body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87473062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1320800" y="762000"/>
            <a:ext cx="9855200" cy="838200"/>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1320800" y="1905000"/>
            <a:ext cx="4826000" cy="41910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350000" y="1905000"/>
            <a:ext cx="4826000" cy="41910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Rectangle 6"/>
          <p:cNvSpPr>
            <a:spLocks noGrp="1" noChangeArrowheads="1"/>
          </p:cNvSpPr>
          <p:nvPr>
            <p:ph type="sldNum" sz="quarter" idx="10"/>
          </p:nvPr>
        </p:nvSpPr>
        <p:spPr>
          <a:ln/>
        </p:spPr>
        <p:txBody>
          <a:bodyPr/>
          <a:lstStyle>
            <a:lvl1pPr>
              <a:defRPr/>
            </a:lvl1pPr>
          </a:lstStyle>
          <a:p>
            <a:fld id="{AEA9C6E7-9967-BB47-854E-EDC2918B62E5}" type="slidenum">
              <a:rPr lang="zh-CN" altLang="en-US"/>
              <a:pPr/>
              <a:t>‹#›</a:t>
            </a:fld>
            <a:endParaRPr lang="en-US" altLang="zh-CN"/>
          </a:p>
        </p:txBody>
      </p:sp>
    </p:spTree>
    <p:extLst>
      <p:ext uri="{BB962C8B-B14F-4D97-AF65-F5344CB8AC3E}">
        <p14:creationId xmlns:p14="http://schemas.microsoft.com/office/powerpoint/2010/main" val="128812135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TwoObj">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1320800" y="762000"/>
            <a:ext cx="9855200" cy="838200"/>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1320800" y="1905000"/>
            <a:ext cx="4826000" cy="41910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quarter" idx="2"/>
          </p:nvPr>
        </p:nvSpPr>
        <p:spPr>
          <a:xfrm>
            <a:off x="6350000" y="1905000"/>
            <a:ext cx="4826000" cy="20193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内容占位符 4"/>
          <p:cNvSpPr>
            <a:spLocks noGrp="1"/>
          </p:cNvSpPr>
          <p:nvPr>
            <p:ph sz="quarter" idx="3"/>
          </p:nvPr>
        </p:nvSpPr>
        <p:spPr>
          <a:xfrm>
            <a:off x="6350000" y="4076700"/>
            <a:ext cx="4826000" cy="20193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Rectangle 6"/>
          <p:cNvSpPr>
            <a:spLocks noGrp="1" noChangeArrowheads="1"/>
          </p:cNvSpPr>
          <p:nvPr>
            <p:ph type="sldNum" sz="quarter" idx="10"/>
          </p:nvPr>
        </p:nvSpPr>
        <p:spPr>
          <a:ln/>
        </p:spPr>
        <p:txBody>
          <a:bodyPr/>
          <a:lstStyle>
            <a:lvl1pPr>
              <a:defRPr/>
            </a:lvl1pPr>
          </a:lstStyle>
          <a:p>
            <a:fld id="{7AF48370-829C-C74F-A207-CCE7D3F20693}" type="slidenum">
              <a:rPr lang="zh-CN" altLang="en-US"/>
              <a:pPr/>
              <a:t>‹#›</a:t>
            </a:fld>
            <a:endParaRPr lang="en-US" altLang="zh-CN"/>
          </a:p>
        </p:txBody>
      </p:sp>
    </p:spTree>
    <p:extLst>
      <p:ext uri="{BB962C8B-B14F-4D97-AF65-F5344CB8AC3E}">
        <p14:creationId xmlns:p14="http://schemas.microsoft.com/office/powerpoint/2010/main" val="16111125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320800" y="762000"/>
            <a:ext cx="9855200" cy="838200"/>
          </a:xfrm>
        </p:spPr>
        <p:txBody>
          <a:bodyPr/>
          <a:lstStyle/>
          <a:p>
            <a:r>
              <a:rPr lang="zh-CN" altLang="en-US" smtClean="0"/>
              <a:t>单击此处编辑母版标题样式</a:t>
            </a:r>
            <a:endParaRPr lang="zh-CN" altLang="en-US"/>
          </a:p>
        </p:txBody>
      </p:sp>
      <p:sp>
        <p:nvSpPr>
          <p:cNvPr id="3" name="表格占位符 2"/>
          <p:cNvSpPr>
            <a:spLocks noGrp="1"/>
          </p:cNvSpPr>
          <p:nvPr>
            <p:ph type="tbl" idx="1"/>
          </p:nvPr>
        </p:nvSpPr>
        <p:spPr>
          <a:xfrm>
            <a:off x="1320800" y="1905000"/>
            <a:ext cx="9855200" cy="4191000"/>
          </a:xfrm>
        </p:spPr>
        <p:txBody>
          <a:bodyPr/>
          <a:lstStyle/>
          <a:p>
            <a:pPr lvl="0"/>
            <a:endParaRPr lang="zh-CN" altLang="en-US" noProof="0" smtClean="0"/>
          </a:p>
        </p:txBody>
      </p:sp>
      <p:sp>
        <p:nvSpPr>
          <p:cNvPr id="4" name="Rectangle 6"/>
          <p:cNvSpPr>
            <a:spLocks noGrp="1" noChangeArrowheads="1"/>
          </p:cNvSpPr>
          <p:nvPr>
            <p:ph type="sldNum" sz="quarter" idx="10"/>
          </p:nvPr>
        </p:nvSpPr>
        <p:spPr>
          <a:ln/>
        </p:spPr>
        <p:txBody>
          <a:bodyPr/>
          <a:lstStyle>
            <a:lvl1pPr>
              <a:defRPr/>
            </a:lvl1pPr>
          </a:lstStyle>
          <a:p>
            <a:fld id="{31C55377-AF36-4A4B-9DCB-1ECEB0776D42}" type="slidenum">
              <a:rPr lang="zh-CN" altLang="en-US"/>
              <a:pPr/>
              <a:t>‹#›</a:t>
            </a:fld>
            <a:endParaRPr lang="en-US" altLang="zh-CN"/>
          </a:p>
        </p:txBody>
      </p:sp>
    </p:spTree>
    <p:extLst>
      <p:ext uri="{BB962C8B-B14F-4D97-AF65-F5344CB8AC3E}">
        <p14:creationId xmlns:p14="http://schemas.microsoft.com/office/powerpoint/2010/main" val="2024448372"/>
      </p:ext>
    </p:extLst>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kumimoji="1" lang="zh-CN" altLang="en-US" smtClean="0"/>
              <a:t>单击此处编辑母版标题样式</a:t>
            </a:r>
            <a:endParaRPr kumimoji="1"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kumimoji="1" lang="zh-CN" altLang="en-US" smtClean="0"/>
              <a:t>单击此处编辑母版文本样式</a:t>
            </a:r>
          </a:p>
          <a:p>
            <a:pPr lvl="1"/>
            <a:r>
              <a:rPr kumimoji="1" lang="zh-CN" altLang="en-US" smtClean="0"/>
              <a:t>二级</a:t>
            </a:r>
          </a:p>
          <a:p>
            <a:pPr lvl="2"/>
            <a:r>
              <a:rPr kumimoji="1" lang="zh-CN" altLang="en-US" smtClean="0"/>
              <a:t>三级</a:t>
            </a:r>
          </a:p>
          <a:p>
            <a:pPr lvl="3"/>
            <a:r>
              <a:rPr kumimoji="1" lang="zh-CN" altLang="en-US" smtClean="0"/>
              <a:t>四级</a:t>
            </a:r>
          </a:p>
          <a:p>
            <a:pPr lvl="4"/>
            <a:r>
              <a:rPr kumimoji="1" lang="zh-CN" altLang="en-US" smtClean="0"/>
              <a:t>五级</a:t>
            </a:r>
            <a:endParaRPr kumimoji="1"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C4155D-D19A-FB41-9DB2-756D5F8661E8}" type="datetimeFigureOut">
              <a:rPr kumimoji="1" lang="zh-CN" altLang="en-US" smtClean="0"/>
              <a:t>2020/5/28</a:t>
            </a:fld>
            <a:endParaRPr kumimoji="1"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zh-CN" altLang="en-US"/>
          </a:p>
        </p:txBody>
      </p:sp>
      <p:sp>
        <p:nvSpPr>
          <p:cNvPr id="6" name="幻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1DA7E17-7F2A-F34A-903B-2C980BD4D229}" type="slidenum">
              <a:rPr kumimoji="1" lang="zh-CN" altLang="en-US" smtClean="0"/>
              <a:t>‹#›</a:t>
            </a:fld>
            <a:endParaRPr kumimoji="1" lang="zh-CN" altLang="en-US"/>
          </a:p>
        </p:txBody>
      </p:sp>
    </p:spTree>
    <p:extLst>
      <p:ext uri="{BB962C8B-B14F-4D97-AF65-F5344CB8AC3E}">
        <p14:creationId xmlns:p14="http://schemas.microsoft.com/office/powerpoint/2010/main" val="142226117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4" Type="http://schemas.openxmlformats.org/officeDocument/2006/relationships/image" Target="../media/image3.jpeg"/><Relationship Id="rId1" Type="http://schemas.openxmlformats.org/officeDocument/2006/relationships/slideLayout" Target="../slideLayouts/slideLayout6.xml"/><Relationship Id="rId2" Type="http://schemas.openxmlformats.org/officeDocument/2006/relationships/image" Target="../media/image1.jpeg"/></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4" Type="http://schemas.openxmlformats.org/officeDocument/2006/relationships/slide" Target="slide25.xml"/><Relationship Id="rId5" Type="http://schemas.openxmlformats.org/officeDocument/2006/relationships/image" Target="../media/image6.jpeg"/><Relationship Id="rId6" Type="http://schemas.openxmlformats.org/officeDocument/2006/relationships/hyperlink" Target="%E6%95%B0%E6%95%B0%E6%AD%8C.mp3" TargetMode="External"/><Relationship Id="rId7" Type="http://schemas.openxmlformats.org/officeDocument/2006/relationships/image" Target="../media/image7.gif"/><Relationship Id="rId1" Type="http://schemas.openxmlformats.org/officeDocument/2006/relationships/slideLayout" Target="../slideLayouts/slideLayout6.xml"/><Relationship Id="rId2" Type="http://schemas.openxmlformats.org/officeDocument/2006/relationships/image" Target="../media/image4.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9.jpg"/><Relationship Id="rId4" Type="http://schemas.openxmlformats.org/officeDocument/2006/relationships/image" Target="../media/image10.jpg"/><Relationship Id="rId5" Type="http://schemas.openxmlformats.org/officeDocument/2006/relationships/image" Target="../media/image11.jpg"/><Relationship Id="rId6" Type="http://schemas.openxmlformats.org/officeDocument/2006/relationships/image" Target="../media/image12.jpg"/><Relationship Id="rId7" Type="http://schemas.openxmlformats.org/officeDocument/2006/relationships/image" Target="../media/image13.jpg"/><Relationship Id="rId1" Type="http://schemas.openxmlformats.org/officeDocument/2006/relationships/slideLayout" Target="../slideLayouts/slideLayout7.xml"/><Relationship Id="rId2" Type="http://schemas.openxmlformats.org/officeDocument/2006/relationships/image" Target="../media/image8.jpg"/></Relationships>
</file>

<file path=ppt/slides/_rels/slide7.xml.rels><?xml version="1.0" encoding="UTF-8" standalone="yes"?>
<Relationships xmlns="http://schemas.openxmlformats.org/package/2006/relationships"><Relationship Id="rId3" Type="http://schemas.openxmlformats.org/officeDocument/2006/relationships/image" Target="../media/image15.jpg"/><Relationship Id="rId4" Type="http://schemas.openxmlformats.org/officeDocument/2006/relationships/image" Target="../media/image16.jpg"/><Relationship Id="rId5" Type="http://schemas.openxmlformats.org/officeDocument/2006/relationships/image" Target="../media/image17.jpg"/><Relationship Id="rId6" Type="http://schemas.openxmlformats.org/officeDocument/2006/relationships/image" Target="../media/image18.jpg"/><Relationship Id="rId1" Type="http://schemas.openxmlformats.org/officeDocument/2006/relationships/slideLayout" Target="../slideLayouts/slideLayout7.xml"/><Relationship Id="rId2" Type="http://schemas.openxmlformats.org/officeDocument/2006/relationships/image" Target="../media/image1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hyperlink" Target="https://www.youtube.com/watch?v=2eLP3FuuEVs" TargetMode="External"/><Relationship Id="rId3" Type="http://schemas.openxmlformats.org/officeDocument/2006/relationships/hyperlink" Target="https://www.youtube.com/watch?v=ejOXzbvsYK8" TargetMode="Externa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image" Target="../media/image19.jpeg"/><Relationship Id="rId5" Type="http://schemas.openxmlformats.org/officeDocument/2006/relationships/image" Target="../media/image20.png"/><Relationship Id="rId1" Type="http://schemas.microsoft.com/office/2007/relationships/media" Target="../media/media1.m4a"/><Relationship Id="rId2" Type="http://schemas.openxmlformats.org/officeDocument/2006/relationships/audio" Target="../media/media1.m4a"/></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image" Target="../media/image21.jpeg"/><Relationship Id="rId5" Type="http://schemas.openxmlformats.org/officeDocument/2006/relationships/image" Target="../media/image20.png"/><Relationship Id="rId1" Type="http://schemas.microsoft.com/office/2007/relationships/media" Target="../media/media2.m4a"/><Relationship Id="rId2" Type="http://schemas.openxmlformats.org/officeDocument/2006/relationships/audio" Target="../media/media2.m4a"/></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image" Target="../media/image22.jpeg"/><Relationship Id="rId5" Type="http://schemas.openxmlformats.org/officeDocument/2006/relationships/image" Target="../media/image20.png"/><Relationship Id="rId1" Type="http://schemas.microsoft.com/office/2007/relationships/media" Target="../media/media3.m4a"/><Relationship Id="rId2" Type="http://schemas.openxmlformats.org/officeDocument/2006/relationships/audio" Target="../media/media3.m4a"/></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28.xml.rels><?xml version="1.0" encoding="UTF-8" standalone="yes"?>
<Relationships xmlns="http://schemas.openxmlformats.org/package/2006/relationships"><Relationship Id="rId3" Type="http://schemas.openxmlformats.org/officeDocument/2006/relationships/image" Target="../media/image23.jpeg"/><Relationship Id="rId4" Type="http://schemas.openxmlformats.org/officeDocument/2006/relationships/image" Target="../media/image24.jpeg"/><Relationship Id="rId5" Type="http://schemas.openxmlformats.org/officeDocument/2006/relationships/image" Target="../media/image25.jpeg"/><Relationship Id="rId6" Type="http://schemas.openxmlformats.org/officeDocument/2006/relationships/image" Target="../media/image26.jpeg"/><Relationship Id="rId7" Type="http://schemas.openxmlformats.org/officeDocument/2006/relationships/image" Target="../media/image27.jpeg"/><Relationship Id="rId8" Type="http://schemas.openxmlformats.org/officeDocument/2006/relationships/image" Target="../media/image28.jpeg"/><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notesSlide" Target="../notesSlides/notesSlide4.xml"/><Relationship Id="rId5" Type="http://schemas.openxmlformats.org/officeDocument/2006/relationships/image" Target="../media/image20.png"/><Relationship Id="rId1" Type="http://schemas.microsoft.com/office/2007/relationships/media" Target="../media/media4.m4a"/><Relationship Id="rId2" Type="http://schemas.openxmlformats.org/officeDocument/2006/relationships/audio" Target="../media/media4.m4a"/></Relationships>
</file>

<file path=ppt/slides/_rels/slide30.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notesSlide" Target="../notesSlides/notesSlide5.xml"/><Relationship Id="rId5" Type="http://schemas.openxmlformats.org/officeDocument/2006/relationships/image" Target="../media/image20.png"/><Relationship Id="rId1" Type="http://schemas.microsoft.com/office/2007/relationships/media" Target="../media/media5.m4a"/><Relationship Id="rId2" Type="http://schemas.openxmlformats.org/officeDocument/2006/relationships/audio" Target="../media/media5.m4a"/></Relationships>
</file>

<file path=ppt/slides/_rels/slide31.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notesSlide" Target="../notesSlides/notesSlide6.xml"/><Relationship Id="rId5" Type="http://schemas.openxmlformats.org/officeDocument/2006/relationships/image" Target="../media/image20.png"/><Relationship Id="rId1" Type="http://schemas.microsoft.com/office/2007/relationships/media" Target="../media/media6.m4a"/><Relationship Id="rId2" Type="http://schemas.openxmlformats.org/officeDocument/2006/relationships/audio" Target="../media/media6.m4a"/></Relationships>
</file>

<file path=ppt/slides/_rels/slide32.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notesSlide" Target="../notesSlides/notesSlide7.xml"/><Relationship Id="rId5" Type="http://schemas.openxmlformats.org/officeDocument/2006/relationships/image" Target="../media/image20.png"/><Relationship Id="rId1" Type="http://schemas.microsoft.com/office/2007/relationships/media" Target="../media/media7.m4a"/><Relationship Id="rId2" Type="http://schemas.openxmlformats.org/officeDocument/2006/relationships/audio" Target="../media/media7.m4a"/></Relationships>
</file>

<file path=ppt/slides/_rels/slide33.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notesSlide" Target="../notesSlides/notesSlide8.xml"/><Relationship Id="rId5" Type="http://schemas.openxmlformats.org/officeDocument/2006/relationships/image" Target="../media/image20.png"/><Relationship Id="rId1" Type="http://schemas.microsoft.com/office/2007/relationships/media" Target="../media/media8.m4a"/><Relationship Id="rId2" Type="http://schemas.openxmlformats.org/officeDocument/2006/relationships/audio" Target="../media/media8.m4a"/></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7.xml"/><Relationship Id="rId4" Type="http://schemas.openxmlformats.org/officeDocument/2006/relationships/notesSlide" Target="../notesSlides/notesSlide9.xml"/><Relationship Id="rId5" Type="http://schemas.openxmlformats.org/officeDocument/2006/relationships/image" Target="../media/image20.png"/><Relationship Id="rId1" Type="http://schemas.microsoft.com/office/2007/relationships/media" Target="../media/media9.m4a"/><Relationship Id="rId2" Type="http://schemas.openxmlformats.org/officeDocument/2006/relationships/audio" Target="../media/media9.m4a"/></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30.jpeg"/><Relationship Id="rId4" Type="http://schemas.openxmlformats.org/officeDocument/2006/relationships/image" Target="../media/image31.jpeg"/><Relationship Id="rId1" Type="http://schemas.openxmlformats.org/officeDocument/2006/relationships/slideLayout" Target="../slideLayouts/slideLayout2.xml"/><Relationship Id="rId2" Type="http://schemas.openxmlformats.org/officeDocument/2006/relationships/image" Target="../media/image29.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3.jpe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 Id="rId3" Type="http://schemas.openxmlformats.org/officeDocument/2006/relationships/image" Target="../media/image35.jpg"/></Relationships>
</file>

<file path=ppt/slides/_rels/slide41.xml.rels><?xml version="1.0" encoding="UTF-8" standalone="yes"?>
<Relationships xmlns="http://schemas.openxmlformats.org/package/2006/relationships"><Relationship Id="rId3" Type="http://schemas.openxmlformats.org/officeDocument/2006/relationships/image" Target="../media/image36.gif"/><Relationship Id="rId4" Type="http://schemas.openxmlformats.org/officeDocument/2006/relationships/image" Target="../media/image37.gif"/><Relationship Id="rId5" Type="http://schemas.openxmlformats.org/officeDocument/2006/relationships/image" Target="../media/image38.gif"/><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9.jpeg"/></Relationships>
</file>

<file path=ppt/slides/_rels/slide43.xml.rels><?xml version="1.0" encoding="UTF-8" standalone="yes"?>
<Relationships xmlns="http://schemas.openxmlformats.org/package/2006/relationships"><Relationship Id="rId3" Type="http://schemas.openxmlformats.org/officeDocument/2006/relationships/image" Target="../media/image40.gif"/><Relationship Id="rId4" Type="http://schemas.openxmlformats.org/officeDocument/2006/relationships/image" Target="../media/image38.gif"/><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 Id="rId3" Type="http://schemas.openxmlformats.org/officeDocument/2006/relationships/image" Target="../media/image41.gif"/></Relationships>
</file>

<file path=ppt/slides/_rels/slide45.xml.rels><?xml version="1.0" encoding="UTF-8" standalone="yes"?>
<Relationships xmlns="http://schemas.openxmlformats.org/package/2006/relationships"><Relationship Id="rId3" Type="http://schemas.openxmlformats.org/officeDocument/2006/relationships/image" Target="../media/image42.jpeg"/><Relationship Id="rId4" Type="http://schemas.openxmlformats.org/officeDocument/2006/relationships/image" Target="../media/image43.jpg"/><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 Id="rId3" Type="http://schemas.openxmlformats.org/officeDocument/2006/relationships/hyperlink" Target="cbz_g6Kr7D4&amp;list=PLpsvNpmOwp6irQmy1IR2GRcpnDtJ4id7L&amp;index=2&amp;ab_channel=WinnieHo"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3" Type="http://schemas.openxmlformats.org/officeDocument/2006/relationships/oleObject" Target="../embeddings/oleObject1.bin"/><Relationship Id="rId4" Type="http://schemas.openxmlformats.org/officeDocument/2006/relationships/image" Target="../media/image44.png"/><Relationship Id="rId1" Type="http://schemas.openxmlformats.org/officeDocument/2006/relationships/vmlDrawing" Target="../drawings/vmlDrawing1.vml"/><Relationship Id="rId2"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oleObject" Target="../embeddings/oleObject2.bin"/><Relationship Id="rId4" Type="http://schemas.openxmlformats.org/officeDocument/2006/relationships/image" Target="../media/image44.png"/><Relationship Id="rId1" Type="http://schemas.openxmlformats.org/officeDocument/2006/relationships/vmlDrawing" Target="../drawings/vmlDrawing2.vml"/><Relationship Id="rId2"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oleObject" Target="../embeddings/oleObject3.bin"/><Relationship Id="rId4" Type="http://schemas.openxmlformats.org/officeDocument/2006/relationships/image" Target="../media/image45.png"/><Relationship Id="rId1" Type="http://schemas.openxmlformats.org/officeDocument/2006/relationships/vmlDrawing" Target="../drawings/vmlDrawing3.vml"/><Relationship Id="rId2"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oleObject" Target="../embeddings/oleObject4.bin"/><Relationship Id="rId4" Type="http://schemas.openxmlformats.org/officeDocument/2006/relationships/image" Target="../media/image45.png"/><Relationship Id="rId1" Type="http://schemas.openxmlformats.org/officeDocument/2006/relationships/vmlDrawing" Target="../drawings/vmlDrawing4.vml"/><Relationship Id="rId2"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oleObject" Target="../embeddings/oleObject5.bin"/><Relationship Id="rId4" Type="http://schemas.openxmlformats.org/officeDocument/2006/relationships/image" Target="../media/image46.png"/><Relationship Id="rId5" Type="http://schemas.openxmlformats.org/officeDocument/2006/relationships/oleObject" Target="../embeddings/oleObject6.bin"/><Relationship Id="rId6" Type="http://schemas.openxmlformats.org/officeDocument/2006/relationships/image" Target="../media/image47.png"/><Relationship Id="rId1" Type="http://schemas.openxmlformats.org/officeDocument/2006/relationships/vmlDrawing" Target="../drawings/vmlDrawing5.vml"/><Relationship Id="rId2"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57.xml.rels><?xml version="1.0" encoding="UTF-8" standalone="yes"?>
<Relationships xmlns="http://schemas.openxmlformats.org/package/2006/relationships"><Relationship Id="rId3" Type="http://schemas.openxmlformats.org/officeDocument/2006/relationships/image" Target="../media/image48.jpg"/><Relationship Id="rId4" Type="http://schemas.openxmlformats.org/officeDocument/2006/relationships/image" Target="../media/image49.png"/><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58.xml.rels><?xml version="1.0" encoding="UTF-8" standalone="yes"?>
<Relationships xmlns="http://schemas.openxmlformats.org/package/2006/relationships"><Relationship Id="rId3" Type="http://schemas.openxmlformats.org/officeDocument/2006/relationships/image" Target="../media/image50.gif"/><Relationship Id="rId4" Type="http://schemas.openxmlformats.org/officeDocument/2006/relationships/image" Target="../media/image51.png"/><Relationship Id="rId5" Type="http://schemas.openxmlformats.org/officeDocument/2006/relationships/image" Target="../media/image52.jpeg"/><Relationship Id="rId6" Type="http://schemas.openxmlformats.org/officeDocument/2006/relationships/image" Target="../media/image53.png"/><Relationship Id="rId1" Type="http://schemas.openxmlformats.org/officeDocument/2006/relationships/slideLayout" Target="../slideLayouts/slideLayout1.xml"/><Relationship Id="rId2" Type="http://schemas.openxmlformats.org/officeDocument/2006/relationships/image" Target="../media/image34.png"/></Relationships>
</file>

<file path=ppt/slides/_rels/slide59.xml.rels><?xml version="1.0" encoding="UTF-8" standalone="yes"?>
<Relationships xmlns="http://schemas.openxmlformats.org/package/2006/relationships"><Relationship Id="rId3" Type="http://schemas.openxmlformats.org/officeDocument/2006/relationships/image" Target="../media/image55.png"/><Relationship Id="rId4" Type="http://schemas.openxmlformats.org/officeDocument/2006/relationships/image" Target="../media/image56.jpeg"/><Relationship Id="rId1" Type="http://schemas.openxmlformats.org/officeDocument/2006/relationships/slideLayout" Target="../slideLayouts/slideLayout2.xml"/><Relationship Id="rId2" Type="http://schemas.openxmlformats.org/officeDocument/2006/relationships/image" Target="../media/image54.jpe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image" Target="../media/image57.png"/></Relationships>
</file>

<file path=ppt/slides/_rels/slide61.xml.rels><?xml version="1.0" encoding="UTF-8" standalone="yes"?>
<Relationships xmlns="http://schemas.openxmlformats.org/package/2006/relationships"><Relationship Id="rId20" Type="http://schemas.openxmlformats.org/officeDocument/2006/relationships/image" Target="../media/image76.png"/><Relationship Id="rId21" Type="http://schemas.openxmlformats.org/officeDocument/2006/relationships/image" Target="../media/image77.png"/><Relationship Id="rId22" Type="http://schemas.openxmlformats.org/officeDocument/2006/relationships/image" Target="../media/image78.png"/><Relationship Id="rId23" Type="http://schemas.openxmlformats.org/officeDocument/2006/relationships/image" Target="../media/image79.png"/><Relationship Id="rId24" Type="http://schemas.openxmlformats.org/officeDocument/2006/relationships/image" Target="../media/image80.png"/><Relationship Id="rId25" Type="http://schemas.openxmlformats.org/officeDocument/2006/relationships/image" Target="../media/image81.png"/><Relationship Id="rId26" Type="http://schemas.openxmlformats.org/officeDocument/2006/relationships/image" Target="../media/image82.png"/><Relationship Id="rId27" Type="http://schemas.openxmlformats.org/officeDocument/2006/relationships/image" Target="../media/image83.png"/><Relationship Id="rId28" Type="http://schemas.openxmlformats.org/officeDocument/2006/relationships/image" Target="../media/image84.png"/><Relationship Id="rId29" Type="http://schemas.openxmlformats.org/officeDocument/2006/relationships/image" Target="../media/image85.png"/><Relationship Id="rId1" Type="http://schemas.openxmlformats.org/officeDocument/2006/relationships/slideLayout" Target="../slideLayouts/slideLayout2.xml"/><Relationship Id="rId2" Type="http://schemas.openxmlformats.org/officeDocument/2006/relationships/image" Target="../media/image58.png"/><Relationship Id="rId3" Type="http://schemas.openxmlformats.org/officeDocument/2006/relationships/image" Target="../media/image59.png"/><Relationship Id="rId4" Type="http://schemas.openxmlformats.org/officeDocument/2006/relationships/image" Target="../media/image60.png"/><Relationship Id="rId5" Type="http://schemas.openxmlformats.org/officeDocument/2006/relationships/image" Target="../media/image61.png"/><Relationship Id="rId30" Type="http://schemas.openxmlformats.org/officeDocument/2006/relationships/image" Target="../media/image86.png"/><Relationship Id="rId31" Type="http://schemas.openxmlformats.org/officeDocument/2006/relationships/image" Target="../media/image87.png"/><Relationship Id="rId32" Type="http://schemas.openxmlformats.org/officeDocument/2006/relationships/image" Target="../media/image88.png"/><Relationship Id="rId9" Type="http://schemas.openxmlformats.org/officeDocument/2006/relationships/image" Target="../media/image65.png"/><Relationship Id="rId6" Type="http://schemas.openxmlformats.org/officeDocument/2006/relationships/image" Target="../media/image62.png"/><Relationship Id="rId7" Type="http://schemas.openxmlformats.org/officeDocument/2006/relationships/image" Target="../media/image63.png"/><Relationship Id="rId8" Type="http://schemas.openxmlformats.org/officeDocument/2006/relationships/image" Target="../media/image64.png"/><Relationship Id="rId33" Type="http://schemas.openxmlformats.org/officeDocument/2006/relationships/image" Target="../media/image89.png"/><Relationship Id="rId34" Type="http://schemas.openxmlformats.org/officeDocument/2006/relationships/image" Target="../media/image90.png"/><Relationship Id="rId35" Type="http://schemas.openxmlformats.org/officeDocument/2006/relationships/image" Target="../media/image91.png"/><Relationship Id="rId36" Type="http://schemas.openxmlformats.org/officeDocument/2006/relationships/image" Target="../media/image92.png"/><Relationship Id="rId10" Type="http://schemas.openxmlformats.org/officeDocument/2006/relationships/image" Target="../media/image66.png"/><Relationship Id="rId11" Type="http://schemas.openxmlformats.org/officeDocument/2006/relationships/image" Target="../media/image67.png"/><Relationship Id="rId12" Type="http://schemas.openxmlformats.org/officeDocument/2006/relationships/image" Target="../media/image68.png"/><Relationship Id="rId13" Type="http://schemas.openxmlformats.org/officeDocument/2006/relationships/image" Target="../media/image69.png"/><Relationship Id="rId14" Type="http://schemas.openxmlformats.org/officeDocument/2006/relationships/image" Target="../media/image70.png"/><Relationship Id="rId15" Type="http://schemas.openxmlformats.org/officeDocument/2006/relationships/image" Target="../media/image71.png"/><Relationship Id="rId16" Type="http://schemas.openxmlformats.org/officeDocument/2006/relationships/image" Target="../media/image72.png"/><Relationship Id="rId17" Type="http://schemas.openxmlformats.org/officeDocument/2006/relationships/image" Target="../media/image73.png"/><Relationship Id="rId18" Type="http://schemas.openxmlformats.org/officeDocument/2006/relationships/image" Target="../media/image74.png"/><Relationship Id="rId19" Type="http://schemas.openxmlformats.org/officeDocument/2006/relationships/image" Target="../media/image75.png"/></Relationships>
</file>

<file path=ppt/slides/_rels/slide62.xml.rels><?xml version="1.0" encoding="UTF-8" standalone="yes"?>
<Relationships xmlns="http://schemas.openxmlformats.org/package/2006/relationships"><Relationship Id="rId20" Type="http://schemas.openxmlformats.org/officeDocument/2006/relationships/image" Target="../media/image76.png"/><Relationship Id="rId21" Type="http://schemas.openxmlformats.org/officeDocument/2006/relationships/image" Target="../media/image77.png"/><Relationship Id="rId22" Type="http://schemas.openxmlformats.org/officeDocument/2006/relationships/image" Target="../media/image78.png"/><Relationship Id="rId23" Type="http://schemas.openxmlformats.org/officeDocument/2006/relationships/image" Target="../media/image79.png"/><Relationship Id="rId24" Type="http://schemas.openxmlformats.org/officeDocument/2006/relationships/image" Target="../media/image80.png"/><Relationship Id="rId25" Type="http://schemas.openxmlformats.org/officeDocument/2006/relationships/image" Target="../media/image81.png"/><Relationship Id="rId26" Type="http://schemas.openxmlformats.org/officeDocument/2006/relationships/image" Target="../media/image82.png"/><Relationship Id="rId27" Type="http://schemas.openxmlformats.org/officeDocument/2006/relationships/image" Target="../media/image83.png"/><Relationship Id="rId28" Type="http://schemas.openxmlformats.org/officeDocument/2006/relationships/image" Target="../media/image84.png"/><Relationship Id="rId29" Type="http://schemas.openxmlformats.org/officeDocument/2006/relationships/image" Target="../media/image85.png"/><Relationship Id="rId1" Type="http://schemas.openxmlformats.org/officeDocument/2006/relationships/slideLayout" Target="../slideLayouts/slideLayout2.xml"/><Relationship Id="rId2" Type="http://schemas.openxmlformats.org/officeDocument/2006/relationships/image" Target="../media/image58.png"/><Relationship Id="rId3" Type="http://schemas.openxmlformats.org/officeDocument/2006/relationships/image" Target="../media/image59.png"/><Relationship Id="rId4" Type="http://schemas.openxmlformats.org/officeDocument/2006/relationships/image" Target="../media/image60.png"/><Relationship Id="rId5" Type="http://schemas.openxmlformats.org/officeDocument/2006/relationships/image" Target="../media/image61.png"/><Relationship Id="rId30" Type="http://schemas.openxmlformats.org/officeDocument/2006/relationships/image" Target="../media/image86.png"/><Relationship Id="rId31" Type="http://schemas.openxmlformats.org/officeDocument/2006/relationships/image" Target="../media/image87.png"/><Relationship Id="rId32" Type="http://schemas.openxmlformats.org/officeDocument/2006/relationships/image" Target="../media/image88.png"/><Relationship Id="rId9" Type="http://schemas.openxmlformats.org/officeDocument/2006/relationships/image" Target="../media/image65.png"/><Relationship Id="rId6" Type="http://schemas.openxmlformats.org/officeDocument/2006/relationships/image" Target="../media/image62.png"/><Relationship Id="rId7" Type="http://schemas.openxmlformats.org/officeDocument/2006/relationships/image" Target="../media/image63.png"/><Relationship Id="rId8" Type="http://schemas.openxmlformats.org/officeDocument/2006/relationships/image" Target="../media/image64.png"/><Relationship Id="rId33" Type="http://schemas.openxmlformats.org/officeDocument/2006/relationships/image" Target="../media/image89.png"/><Relationship Id="rId34" Type="http://schemas.openxmlformats.org/officeDocument/2006/relationships/image" Target="../media/image90.png"/><Relationship Id="rId35" Type="http://schemas.openxmlformats.org/officeDocument/2006/relationships/image" Target="../media/image91.png"/><Relationship Id="rId36" Type="http://schemas.openxmlformats.org/officeDocument/2006/relationships/image" Target="../media/image92.png"/><Relationship Id="rId10" Type="http://schemas.openxmlformats.org/officeDocument/2006/relationships/image" Target="../media/image66.png"/><Relationship Id="rId11" Type="http://schemas.openxmlformats.org/officeDocument/2006/relationships/image" Target="../media/image67.png"/><Relationship Id="rId12" Type="http://schemas.openxmlformats.org/officeDocument/2006/relationships/image" Target="../media/image68.png"/><Relationship Id="rId13" Type="http://schemas.openxmlformats.org/officeDocument/2006/relationships/image" Target="../media/image69.png"/><Relationship Id="rId14" Type="http://schemas.openxmlformats.org/officeDocument/2006/relationships/image" Target="../media/image70.png"/><Relationship Id="rId15" Type="http://schemas.openxmlformats.org/officeDocument/2006/relationships/image" Target="../media/image71.png"/><Relationship Id="rId16" Type="http://schemas.openxmlformats.org/officeDocument/2006/relationships/image" Target="../media/image72.png"/><Relationship Id="rId17" Type="http://schemas.openxmlformats.org/officeDocument/2006/relationships/image" Target="../media/image73.png"/><Relationship Id="rId18" Type="http://schemas.openxmlformats.org/officeDocument/2006/relationships/image" Target="../media/image74.png"/><Relationship Id="rId19" Type="http://schemas.openxmlformats.org/officeDocument/2006/relationships/image" Target="../media/image75.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audio" Target="../media/audio1.bin"/><Relationship Id="rId3" Type="http://schemas.openxmlformats.org/officeDocument/2006/relationships/image" Target="../media/image93.jpe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slideLayout" Target="../slideLayouts/slideLayout2.xml"/><Relationship Id="rId4" Type="http://schemas.openxmlformats.org/officeDocument/2006/relationships/image" Target="../media/image94.png"/><Relationship Id="rId5" Type="http://schemas.openxmlformats.org/officeDocument/2006/relationships/hyperlink" Target="https://www.youtube.com/watch?v=X4NczO-fieM" TargetMode="External"/><Relationship Id="rId1" Type="http://schemas.microsoft.com/office/2007/relationships/media" Target="../media/media10.mp4"/><Relationship Id="rId2" Type="http://schemas.openxmlformats.org/officeDocument/2006/relationships/video" Target="../media/media10.mp4"/></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95.png"/><Relationship Id="rId4" Type="http://schemas.openxmlformats.org/officeDocument/2006/relationships/image" Target="../media/image96.png"/><Relationship Id="rId5" Type="http://schemas.openxmlformats.org/officeDocument/2006/relationships/image" Target="../media/image97.png"/><Relationship Id="rId6" Type="http://schemas.openxmlformats.org/officeDocument/2006/relationships/image" Target="../media/image98.png"/><Relationship Id="rId7" Type="http://schemas.openxmlformats.org/officeDocument/2006/relationships/image" Target="../media/image99.png"/><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70.xml.rels><?xml version="1.0" encoding="UTF-8" standalone="yes"?>
<Relationships xmlns="http://schemas.openxmlformats.org/package/2006/relationships"><Relationship Id="rId3" Type="http://schemas.openxmlformats.org/officeDocument/2006/relationships/image" Target="../media/image100.jpeg"/><Relationship Id="rId4" Type="http://schemas.openxmlformats.org/officeDocument/2006/relationships/image" Target="../media/image95.png"/><Relationship Id="rId5" Type="http://schemas.openxmlformats.org/officeDocument/2006/relationships/image" Target="../media/image96.png"/><Relationship Id="rId6" Type="http://schemas.openxmlformats.org/officeDocument/2006/relationships/image" Target="../media/image97.png"/><Relationship Id="rId7" Type="http://schemas.openxmlformats.org/officeDocument/2006/relationships/image" Target="../media/image98.png"/><Relationship Id="rId8" Type="http://schemas.openxmlformats.org/officeDocument/2006/relationships/image" Target="../media/image99.png"/><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100.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100.jpe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00.jpe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100.jpe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 Id="rId3" Type="http://schemas.openxmlformats.org/officeDocument/2006/relationships/image" Target="../media/image100.jpe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image" Target="../media/image100.jpe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 Id="rId3" Type="http://schemas.openxmlformats.org/officeDocument/2006/relationships/image" Target="../media/image100.jpe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 Id="rId3" Type="http://schemas.openxmlformats.org/officeDocument/2006/relationships/image" Target="../media/image100.jpe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 Id="rId3" Type="http://schemas.openxmlformats.org/officeDocument/2006/relationships/image" Target="../media/image100.jpe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 Id="rId3" Type="http://schemas.openxmlformats.org/officeDocument/2006/relationships/image" Target="../media/image100.jpe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 Id="rId3" Type="http://schemas.openxmlformats.org/officeDocument/2006/relationships/image" Target="../media/image100.jpe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 Id="rId3" Type="http://schemas.openxmlformats.org/officeDocument/2006/relationships/image" Target="../media/image100.jpe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4.xml"/><Relationship Id="rId3" Type="http://schemas.openxmlformats.org/officeDocument/2006/relationships/image" Target="../media/image100.jpe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01.jpe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02.jpe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03.png"/><Relationship Id="rId3" Type="http://schemas.openxmlformats.org/officeDocument/2006/relationships/image" Target="../media/image104.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副标题 2"/>
          <p:cNvSpPr>
            <a:spLocks noGrp="1"/>
          </p:cNvSpPr>
          <p:nvPr>
            <p:ph type="subTitle" idx="1"/>
          </p:nvPr>
        </p:nvSpPr>
        <p:spPr>
          <a:xfrm>
            <a:off x="3359696" y="4149081"/>
            <a:ext cx="5637010" cy="882119"/>
          </a:xfrm>
        </p:spPr>
        <p:txBody>
          <a:bodyPr>
            <a:noAutofit/>
          </a:bodyPr>
          <a:lstStyle/>
          <a:p>
            <a:pPr algn="ctr"/>
            <a:r>
              <a:rPr lang="en-US" altLang="zh-CN" sz="5400" dirty="0"/>
              <a:t>numbers</a:t>
            </a:r>
            <a:endParaRPr lang="zh-CN" altLang="en-US" sz="5400" dirty="0"/>
          </a:p>
        </p:txBody>
      </p:sp>
      <p:sp>
        <p:nvSpPr>
          <p:cNvPr id="5" name="TextBox 4"/>
          <p:cNvSpPr txBox="1"/>
          <p:nvPr/>
        </p:nvSpPr>
        <p:spPr>
          <a:xfrm>
            <a:off x="2999656" y="1196752"/>
            <a:ext cx="6264696" cy="230832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7200" b="0" i="0" u="none" strike="noStrike" kern="1200" cap="none" spc="0" normalizeH="0" baseline="0" noProof="0" dirty="0" err="1">
                <a:ln>
                  <a:noFill/>
                </a:ln>
                <a:solidFill>
                  <a:prstClr val="black"/>
                </a:solidFill>
                <a:effectLst/>
                <a:uLnTx/>
                <a:uFillTx/>
                <a:latin typeface="黑体" pitchFamily="49" charset="-122"/>
                <a:ea typeface="黑体" pitchFamily="49" charset="-122"/>
                <a:cs typeface="+mn-cs"/>
              </a:rPr>
              <a:t>shù</a:t>
            </a:r>
            <a:r>
              <a:rPr kumimoji="0" lang="en-US" altLang="zh-CN" sz="72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 </a:t>
            </a:r>
            <a:r>
              <a:rPr kumimoji="0" lang="en-US" altLang="zh-CN" sz="7200" b="0" i="0" u="none" strike="noStrike" kern="1200" cap="none" spc="0" normalizeH="0" baseline="0" noProof="0" dirty="0" err="1">
                <a:ln>
                  <a:noFill/>
                </a:ln>
                <a:solidFill>
                  <a:prstClr val="black"/>
                </a:solidFill>
                <a:effectLst/>
                <a:uLnTx/>
                <a:uFillTx/>
                <a:latin typeface="黑体" pitchFamily="49" charset="-122"/>
                <a:ea typeface="黑体" pitchFamily="49" charset="-122"/>
                <a:cs typeface="+mn-cs"/>
              </a:rPr>
              <a:t>zì</a:t>
            </a:r>
            <a:endParaRPr kumimoji="0" lang="en-US" altLang="zh-CN" sz="72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数字</a:t>
            </a:r>
          </a:p>
        </p:txBody>
      </p:sp>
    </p:spTree>
    <p:extLst>
      <p:ext uri="{BB962C8B-B14F-4D97-AF65-F5344CB8AC3E}">
        <p14:creationId xmlns:p14="http://schemas.microsoft.com/office/powerpoint/2010/main" val="1867135266"/>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9" descr="429"/>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09305" y="1346405"/>
            <a:ext cx="3429000" cy="1333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099" name="Picture 15" descr="344"/>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09305" y="3140968"/>
            <a:ext cx="3429000" cy="1447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100" name="Picture 17" descr="488"/>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09305" y="5105400"/>
            <a:ext cx="3429000" cy="1400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 name="Group 1"/>
          <p:cNvGrpSpPr>
            <a:grpSpLocks/>
          </p:cNvGrpSpPr>
          <p:nvPr/>
        </p:nvGrpSpPr>
        <p:grpSpPr bwMode="auto">
          <a:xfrm>
            <a:off x="6316866" y="1644855"/>
            <a:ext cx="2514600" cy="914400"/>
            <a:chOff x="4724400" y="1860550"/>
            <a:chExt cx="2514600" cy="914400"/>
          </a:xfrm>
        </p:grpSpPr>
        <p:sp>
          <p:nvSpPr>
            <p:cNvPr id="4109" name="AutoShape 25"/>
            <p:cNvSpPr>
              <a:spLocks noChangeArrowheads="1"/>
            </p:cNvSpPr>
            <p:nvPr/>
          </p:nvSpPr>
          <p:spPr bwMode="auto">
            <a:xfrm>
              <a:off x="6324600" y="186055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一</a:t>
              </a:r>
            </a:p>
          </p:txBody>
        </p:sp>
        <p:sp>
          <p:nvSpPr>
            <p:cNvPr id="4110" name="Text Box 28"/>
            <p:cNvSpPr txBox="1">
              <a:spLocks noChangeArrowheads="1"/>
            </p:cNvSpPr>
            <p:nvPr/>
          </p:nvSpPr>
          <p:spPr bwMode="auto">
            <a:xfrm>
              <a:off x="4724400" y="1997075"/>
              <a:ext cx="554960"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err="1">
                  <a:ln>
                    <a:noFill/>
                  </a:ln>
                  <a:solidFill>
                    <a:prstClr val="black"/>
                  </a:solidFill>
                  <a:effectLst/>
                  <a:uLnTx/>
                  <a:uFillTx/>
                  <a:latin typeface="Comic Sans MS" pitchFamily="66" charset="0"/>
                  <a:ea typeface="幼圆" pitchFamily="49" charset="-122"/>
                  <a:cs typeface="+mn-cs"/>
                </a:rPr>
                <a:t>yī</a:t>
              </a:r>
              <a:endParaRPr kumimoji="0" lang="en-US" altLang="zh-CN" sz="3600" b="0" i="0" u="none" strike="noStrike" kern="1200" cap="none" spc="0" normalizeH="0" baseline="0" noProof="0" dirty="0">
                <a:ln>
                  <a:noFill/>
                </a:ln>
                <a:solidFill>
                  <a:prstClr val="black"/>
                </a:solidFill>
                <a:effectLst/>
                <a:uLnTx/>
                <a:uFillTx/>
                <a:latin typeface="Comic Sans MS" pitchFamily="66" charset="0"/>
                <a:ea typeface="幼圆" pitchFamily="49" charset="-122"/>
                <a:cs typeface="+mn-cs"/>
              </a:endParaRPr>
            </a:p>
          </p:txBody>
        </p:sp>
      </p:grpSp>
      <p:grpSp>
        <p:nvGrpSpPr>
          <p:cNvPr id="3" name="Group 2"/>
          <p:cNvGrpSpPr>
            <a:grpSpLocks/>
          </p:cNvGrpSpPr>
          <p:nvPr/>
        </p:nvGrpSpPr>
        <p:grpSpPr bwMode="auto">
          <a:xfrm>
            <a:off x="6316866" y="3499742"/>
            <a:ext cx="2590800" cy="914400"/>
            <a:chOff x="4724400" y="3911600"/>
            <a:chExt cx="2590800" cy="914400"/>
          </a:xfrm>
        </p:grpSpPr>
        <p:sp>
          <p:nvSpPr>
            <p:cNvPr id="4107" name="AutoShape 26"/>
            <p:cNvSpPr>
              <a:spLocks noChangeArrowheads="1"/>
            </p:cNvSpPr>
            <p:nvPr/>
          </p:nvSpPr>
          <p:spPr bwMode="auto">
            <a:xfrm>
              <a:off x="6400800" y="39116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二</a:t>
              </a:r>
            </a:p>
          </p:txBody>
        </p:sp>
        <p:sp>
          <p:nvSpPr>
            <p:cNvPr id="4108" name="Text Box 29"/>
            <p:cNvSpPr txBox="1">
              <a:spLocks noChangeArrowheads="1"/>
            </p:cNvSpPr>
            <p:nvPr/>
          </p:nvSpPr>
          <p:spPr bwMode="auto">
            <a:xfrm>
              <a:off x="4724400" y="4048125"/>
              <a:ext cx="65405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幼圆" pitchFamily="49" charset="-122"/>
                  <a:cs typeface="+mn-cs"/>
                </a:rPr>
                <a:t>èr</a:t>
              </a:r>
            </a:p>
          </p:txBody>
        </p:sp>
      </p:grpSp>
      <p:grpSp>
        <p:nvGrpSpPr>
          <p:cNvPr id="4" name="Group 3"/>
          <p:cNvGrpSpPr>
            <a:grpSpLocks/>
          </p:cNvGrpSpPr>
          <p:nvPr/>
        </p:nvGrpSpPr>
        <p:grpSpPr bwMode="auto">
          <a:xfrm>
            <a:off x="6227632" y="5348286"/>
            <a:ext cx="2667000" cy="914400"/>
            <a:chOff x="4648200" y="5472112"/>
            <a:chExt cx="2667000" cy="914400"/>
          </a:xfrm>
        </p:grpSpPr>
        <p:sp>
          <p:nvSpPr>
            <p:cNvPr id="4105" name="AutoShape 27"/>
            <p:cNvSpPr>
              <a:spLocks noChangeArrowheads="1"/>
            </p:cNvSpPr>
            <p:nvPr/>
          </p:nvSpPr>
          <p:spPr bwMode="auto">
            <a:xfrm>
              <a:off x="6400800" y="5472112"/>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三</a:t>
              </a:r>
            </a:p>
          </p:txBody>
        </p:sp>
        <p:sp>
          <p:nvSpPr>
            <p:cNvPr id="4106" name="Text Box 30"/>
            <p:cNvSpPr txBox="1">
              <a:spLocks noChangeArrowheads="1"/>
            </p:cNvSpPr>
            <p:nvPr/>
          </p:nvSpPr>
          <p:spPr bwMode="auto">
            <a:xfrm>
              <a:off x="4648200" y="5578475"/>
              <a:ext cx="886781"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幼圆" pitchFamily="49" charset="-122"/>
                  <a:cs typeface="+mn-cs"/>
                </a:rPr>
                <a:t>sān</a:t>
              </a:r>
            </a:p>
          </p:txBody>
        </p:sp>
      </p:grpSp>
      <p:sp>
        <p:nvSpPr>
          <p:cNvPr id="4104" name="Rectangle 31"/>
          <p:cNvSpPr>
            <a:spLocks noGrp="1" noChangeArrowheads="1"/>
          </p:cNvSpPr>
          <p:nvPr>
            <p:ph type="title"/>
          </p:nvPr>
        </p:nvSpPr>
        <p:spPr>
          <a:xfrm>
            <a:off x="1981200" y="457200"/>
            <a:ext cx="8229600" cy="762000"/>
          </a:xfrm>
        </p:spPr>
        <p:txBody>
          <a:bodyPr/>
          <a:lstStyle/>
          <a:p>
            <a:pPr eaLnBrk="1" hangingPunct="1"/>
            <a:r>
              <a:rPr lang="zh-CN" altLang="en-US" sz="3200">
                <a:latin typeface="Adobe Kaiti Std R" pitchFamily="18" charset="-128"/>
                <a:ea typeface="Adobe Kaiti Std R" pitchFamily="18" charset="-128"/>
              </a:rPr>
              <a:t>生词 </a:t>
            </a:r>
            <a:r>
              <a:rPr lang="en-US" altLang="zh-CN" sz="3200">
                <a:latin typeface="Comic Sans MS" pitchFamily="66" charset="0"/>
                <a:ea typeface="幼圆" pitchFamily="49" charset="-122"/>
              </a:rPr>
              <a:t>new words</a:t>
            </a:r>
          </a:p>
        </p:txBody>
      </p:sp>
    </p:spTree>
    <p:extLst>
      <p:ext uri="{BB962C8B-B14F-4D97-AF65-F5344CB8AC3E}">
        <p14:creationId xmlns:p14="http://schemas.microsoft.com/office/powerpoint/2010/main" val="1499471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4"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4" descr="624"/>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57400" y="2743200"/>
            <a:ext cx="3429000" cy="1466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123" name="Picture 5" descr="319"/>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81200" y="838200"/>
            <a:ext cx="3429000" cy="1441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124" name="Picture 6" descr="254">
            <a:hlinkClick r:id="rId4" action="ppaction://hlinksldjump"/>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4267200"/>
            <a:ext cx="1701800" cy="2209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125" name="Rectangle 7"/>
          <p:cNvSpPr>
            <a:spLocks noChangeArrowheads="1"/>
          </p:cNvSpPr>
          <p:nvPr/>
        </p:nvSpPr>
        <p:spPr bwMode="auto">
          <a:xfrm>
            <a:off x="3200400" y="5257800"/>
            <a:ext cx="2286000" cy="990600"/>
          </a:xfrm>
          <a:prstGeom prst="rect">
            <a:avLst/>
          </a:prstGeom>
          <a:solidFill>
            <a:schemeClr val="accent1"/>
          </a:solidFill>
          <a:ln w="9525">
            <a:solidFill>
              <a:schemeClr val="bg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8000" b="0" i="0" u="none" strike="noStrike" kern="1200" cap="none" spc="0" normalizeH="0" baseline="0" noProof="0">
                <a:ln>
                  <a:noFill/>
                </a:ln>
                <a:solidFill>
                  <a:prstClr val="black"/>
                </a:solidFill>
                <a:effectLst/>
                <a:uLnTx/>
                <a:uFillTx/>
                <a:latin typeface="Times New Roman" pitchFamily="18" charset="0"/>
                <a:ea typeface="宋体" pitchFamily="2" charset="-122"/>
                <a:cs typeface="+mn-cs"/>
              </a:rPr>
              <a:t>Six</a:t>
            </a:r>
          </a:p>
        </p:txBody>
      </p:sp>
      <p:grpSp>
        <p:nvGrpSpPr>
          <p:cNvPr id="2" name="Group 1"/>
          <p:cNvGrpSpPr>
            <a:grpSpLocks/>
          </p:cNvGrpSpPr>
          <p:nvPr/>
        </p:nvGrpSpPr>
        <p:grpSpPr bwMode="auto">
          <a:xfrm>
            <a:off x="6400800" y="1387476"/>
            <a:ext cx="3124200" cy="974725"/>
            <a:chOff x="4876800" y="1387475"/>
            <a:chExt cx="3124200" cy="974725"/>
          </a:xfrm>
        </p:grpSpPr>
        <p:sp>
          <p:nvSpPr>
            <p:cNvPr id="5135" name="AutoShape 8"/>
            <p:cNvSpPr>
              <a:spLocks noChangeArrowheads="1"/>
            </p:cNvSpPr>
            <p:nvPr/>
          </p:nvSpPr>
          <p:spPr bwMode="auto">
            <a:xfrm>
              <a:off x="7086600" y="14478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四</a:t>
              </a:r>
            </a:p>
          </p:txBody>
        </p:sp>
        <p:sp>
          <p:nvSpPr>
            <p:cNvPr id="5136" name="Text Box 11"/>
            <p:cNvSpPr txBox="1">
              <a:spLocks noChangeArrowheads="1"/>
            </p:cNvSpPr>
            <p:nvPr/>
          </p:nvSpPr>
          <p:spPr bwMode="auto">
            <a:xfrm>
              <a:off x="4876800" y="1387475"/>
              <a:ext cx="538930"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幼圆" pitchFamily="49" charset="-122"/>
                  <a:cs typeface="+mn-cs"/>
                </a:rPr>
                <a:t>sì</a:t>
              </a:r>
            </a:p>
          </p:txBody>
        </p:sp>
      </p:grpSp>
      <p:grpSp>
        <p:nvGrpSpPr>
          <p:cNvPr id="3" name="Group 2"/>
          <p:cNvGrpSpPr>
            <a:grpSpLocks/>
          </p:cNvGrpSpPr>
          <p:nvPr/>
        </p:nvGrpSpPr>
        <p:grpSpPr bwMode="auto">
          <a:xfrm>
            <a:off x="6400800" y="3200400"/>
            <a:ext cx="3124200" cy="914400"/>
            <a:chOff x="4876800" y="3200400"/>
            <a:chExt cx="3124200" cy="914400"/>
          </a:xfrm>
        </p:grpSpPr>
        <p:sp>
          <p:nvSpPr>
            <p:cNvPr id="5133" name="AutoShape 9"/>
            <p:cNvSpPr>
              <a:spLocks noChangeArrowheads="1"/>
            </p:cNvSpPr>
            <p:nvPr/>
          </p:nvSpPr>
          <p:spPr bwMode="auto">
            <a:xfrm>
              <a:off x="7086600" y="3200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五</a:t>
              </a:r>
            </a:p>
          </p:txBody>
        </p:sp>
        <p:sp>
          <p:nvSpPr>
            <p:cNvPr id="5134" name="Text Box 12"/>
            <p:cNvSpPr txBox="1">
              <a:spLocks noChangeArrowheads="1"/>
            </p:cNvSpPr>
            <p:nvPr/>
          </p:nvSpPr>
          <p:spPr bwMode="auto">
            <a:xfrm>
              <a:off x="4876800" y="3362325"/>
              <a:ext cx="742511"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幼圆" pitchFamily="49" charset="-122"/>
                  <a:cs typeface="+mn-cs"/>
                </a:rPr>
                <a:t>wǔ</a:t>
              </a:r>
            </a:p>
          </p:txBody>
        </p:sp>
      </p:grpSp>
      <p:grpSp>
        <p:nvGrpSpPr>
          <p:cNvPr id="4" name="Group 3"/>
          <p:cNvGrpSpPr>
            <a:grpSpLocks/>
          </p:cNvGrpSpPr>
          <p:nvPr/>
        </p:nvGrpSpPr>
        <p:grpSpPr bwMode="auto">
          <a:xfrm>
            <a:off x="6477000" y="5105400"/>
            <a:ext cx="3124200" cy="914400"/>
            <a:chOff x="4953000" y="5105400"/>
            <a:chExt cx="3124200" cy="914400"/>
          </a:xfrm>
        </p:grpSpPr>
        <p:sp>
          <p:nvSpPr>
            <p:cNvPr id="5131" name="AutoShape 10"/>
            <p:cNvSpPr>
              <a:spLocks noChangeArrowheads="1"/>
            </p:cNvSpPr>
            <p:nvPr/>
          </p:nvSpPr>
          <p:spPr bwMode="auto">
            <a:xfrm>
              <a:off x="7162800" y="5105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六</a:t>
              </a:r>
            </a:p>
          </p:txBody>
        </p:sp>
        <p:sp>
          <p:nvSpPr>
            <p:cNvPr id="5132" name="Text Box 13"/>
            <p:cNvSpPr txBox="1">
              <a:spLocks noChangeArrowheads="1"/>
            </p:cNvSpPr>
            <p:nvPr/>
          </p:nvSpPr>
          <p:spPr bwMode="auto">
            <a:xfrm>
              <a:off x="4953000" y="5273675"/>
              <a:ext cx="676275"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幼圆" pitchFamily="49" charset="-122"/>
                  <a:cs typeface="+mn-cs"/>
                </a:rPr>
                <a:t>liù</a:t>
              </a:r>
            </a:p>
          </p:txBody>
        </p:sp>
      </p:grpSp>
      <p:sp>
        <p:nvSpPr>
          <p:cNvPr id="5129" name="Rectangle 14"/>
          <p:cNvSpPr>
            <a:spLocks noGrp="1" noChangeArrowheads="1"/>
          </p:cNvSpPr>
          <p:nvPr>
            <p:ph type="title"/>
          </p:nvPr>
        </p:nvSpPr>
        <p:spPr>
          <a:xfrm>
            <a:off x="1981200" y="152400"/>
            <a:ext cx="3505200" cy="304800"/>
          </a:xfrm>
        </p:spPr>
        <p:txBody>
          <a:bodyPr>
            <a:normAutofit fontScale="90000"/>
          </a:bodyPr>
          <a:lstStyle/>
          <a:p>
            <a:pPr eaLnBrk="1" hangingPunct="1"/>
            <a:r>
              <a:rPr lang="zh-CN" altLang="en-US" sz="3200" dirty="0">
                <a:ea typeface="幼圆" pitchFamily="49" charset="-122"/>
              </a:rPr>
              <a:t>生词 </a:t>
            </a:r>
            <a:r>
              <a:rPr lang="en-US" altLang="zh-CN" sz="3200" dirty="0">
                <a:ea typeface="幼圆" pitchFamily="49" charset="-122"/>
              </a:rPr>
              <a:t>new words</a:t>
            </a:r>
          </a:p>
        </p:txBody>
      </p:sp>
      <p:pic>
        <p:nvPicPr>
          <p:cNvPr id="5130" name="Picture 15" descr="2011021123203896_432_o">
            <a:hlinkClick r:id="rId6" action="ppaction://hlinkfile"/>
          </p:cNvPr>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9372600" y="457200"/>
            <a:ext cx="762000" cy="4270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406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83" name="AutoShape 15"/>
          <p:cNvSpPr>
            <a:spLocks noChangeArrowheads="1"/>
          </p:cNvSpPr>
          <p:nvPr/>
        </p:nvSpPr>
        <p:spPr bwMode="auto">
          <a:xfrm>
            <a:off x="3886200" y="16002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84" name="AutoShape 16"/>
          <p:cNvSpPr>
            <a:spLocks noChangeArrowheads="1"/>
          </p:cNvSpPr>
          <p:nvPr/>
        </p:nvSpPr>
        <p:spPr bwMode="auto">
          <a:xfrm>
            <a:off x="2971800" y="16002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85" name="AutoShape 17"/>
          <p:cNvSpPr>
            <a:spLocks noChangeArrowheads="1"/>
          </p:cNvSpPr>
          <p:nvPr/>
        </p:nvSpPr>
        <p:spPr bwMode="auto">
          <a:xfrm>
            <a:off x="2057400" y="16002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86" name="AutoShape 18"/>
          <p:cNvSpPr>
            <a:spLocks noChangeArrowheads="1"/>
          </p:cNvSpPr>
          <p:nvPr/>
        </p:nvSpPr>
        <p:spPr bwMode="auto">
          <a:xfrm>
            <a:off x="4800600" y="6858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87" name="AutoShape 19"/>
          <p:cNvSpPr>
            <a:spLocks noChangeArrowheads="1"/>
          </p:cNvSpPr>
          <p:nvPr/>
        </p:nvSpPr>
        <p:spPr bwMode="auto">
          <a:xfrm>
            <a:off x="3886200" y="6858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88" name="AutoShape 20"/>
          <p:cNvSpPr>
            <a:spLocks noChangeArrowheads="1"/>
          </p:cNvSpPr>
          <p:nvPr/>
        </p:nvSpPr>
        <p:spPr bwMode="auto">
          <a:xfrm>
            <a:off x="2971800" y="6858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89" name="AutoShape 21"/>
          <p:cNvSpPr>
            <a:spLocks noChangeArrowheads="1"/>
          </p:cNvSpPr>
          <p:nvPr/>
        </p:nvSpPr>
        <p:spPr bwMode="auto">
          <a:xfrm>
            <a:off x="2057400" y="685800"/>
            <a:ext cx="914400" cy="914400"/>
          </a:xfrm>
          <a:prstGeom prst="smileyFace">
            <a:avLst>
              <a:gd name="adj" fmla="val 4653"/>
            </a:avLst>
          </a:prstGeom>
          <a:solidFill>
            <a:srgbClr val="FF99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itchFamily="34" charset="0"/>
              <a:ea typeface="宋体" pitchFamily="2" charset="-122"/>
              <a:cs typeface="+mn-cs"/>
            </a:endParaRPr>
          </a:p>
        </p:txBody>
      </p:sp>
      <p:sp>
        <p:nvSpPr>
          <p:cNvPr id="109593" name="AutoShape 25"/>
          <p:cNvSpPr>
            <a:spLocks noChangeArrowheads="1"/>
          </p:cNvSpPr>
          <p:nvPr/>
        </p:nvSpPr>
        <p:spPr bwMode="auto">
          <a:xfrm>
            <a:off x="2590800" y="40386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594" name="AutoShape 26"/>
          <p:cNvSpPr>
            <a:spLocks noChangeArrowheads="1"/>
          </p:cNvSpPr>
          <p:nvPr/>
        </p:nvSpPr>
        <p:spPr bwMode="auto">
          <a:xfrm>
            <a:off x="4724400" y="39624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595" name="AutoShape 27"/>
          <p:cNvSpPr>
            <a:spLocks noChangeArrowheads="1"/>
          </p:cNvSpPr>
          <p:nvPr/>
        </p:nvSpPr>
        <p:spPr bwMode="auto">
          <a:xfrm>
            <a:off x="1524000" y="40386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596" name="AutoShape 28"/>
          <p:cNvSpPr>
            <a:spLocks noChangeArrowheads="1"/>
          </p:cNvSpPr>
          <p:nvPr/>
        </p:nvSpPr>
        <p:spPr bwMode="auto">
          <a:xfrm>
            <a:off x="1524000" y="31242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597" name="AutoShape 29"/>
          <p:cNvSpPr>
            <a:spLocks noChangeArrowheads="1"/>
          </p:cNvSpPr>
          <p:nvPr/>
        </p:nvSpPr>
        <p:spPr bwMode="auto">
          <a:xfrm>
            <a:off x="3657600" y="40386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598" name="AutoShape 30"/>
          <p:cNvSpPr>
            <a:spLocks noChangeArrowheads="1"/>
          </p:cNvSpPr>
          <p:nvPr/>
        </p:nvSpPr>
        <p:spPr bwMode="auto">
          <a:xfrm>
            <a:off x="2590800" y="31242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599" name="AutoShape 31"/>
          <p:cNvSpPr>
            <a:spLocks noChangeArrowheads="1"/>
          </p:cNvSpPr>
          <p:nvPr/>
        </p:nvSpPr>
        <p:spPr bwMode="auto">
          <a:xfrm>
            <a:off x="3657600" y="31242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600" name="AutoShape 32"/>
          <p:cNvSpPr>
            <a:spLocks noChangeArrowheads="1"/>
          </p:cNvSpPr>
          <p:nvPr/>
        </p:nvSpPr>
        <p:spPr bwMode="auto">
          <a:xfrm>
            <a:off x="4724400" y="3048000"/>
            <a:ext cx="1047750" cy="914400"/>
          </a:xfrm>
          <a:custGeom>
            <a:avLst/>
            <a:gdLst>
              <a:gd name="T0" fmla="*/ 25552731 w 21600"/>
              <a:gd name="T1" fmla="*/ 3919347 h 21600"/>
              <a:gd name="T2" fmla="*/ 6889344 w 21600"/>
              <a:gd name="T3" fmla="*/ 19354800 h 21600"/>
              <a:gd name="T4" fmla="*/ 25552731 w 21600"/>
              <a:gd name="T5" fmla="*/ 38709600 h 21600"/>
              <a:gd name="T6" fmla="*/ 43933807 w 21600"/>
              <a:gd name="T7" fmla="*/ 19354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9602" name="AutoShape 34"/>
          <p:cNvSpPr>
            <a:spLocks noChangeArrowheads="1"/>
          </p:cNvSpPr>
          <p:nvPr/>
        </p:nvSpPr>
        <p:spPr bwMode="auto">
          <a:xfrm>
            <a:off x="1524001" y="51054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04" name="AutoShape 36"/>
          <p:cNvSpPr>
            <a:spLocks noChangeArrowheads="1"/>
          </p:cNvSpPr>
          <p:nvPr/>
        </p:nvSpPr>
        <p:spPr bwMode="auto">
          <a:xfrm>
            <a:off x="2438401" y="51054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05" name="AutoShape 37"/>
          <p:cNvSpPr>
            <a:spLocks noChangeArrowheads="1"/>
          </p:cNvSpPr>
          <p:nvPr/>
        </p:nvSpPr>
        <p:spPr bwMode="auto">
          <a:xfrm>
            <a:off x="4419601" y="59436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06" name="AutoShape 38"/>
          <p:cNvSpPr>
            <a:spLocks noChangeArrowheads="1"/>
          </p:cNvSpPr>
          <p:nvPr/>
        </p:nvSpPr>
        <p:spPr bwMode="auto">
          <a:xfrm>
            <a:off x="2514601" y="59436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07" name="AutoShape 39"/>
          <p:cNvSpPr>
            <a:spLocks noChangeArrowheads="1"/>
          </p:cNvSpPr>
          <p:nvPr/>
        </p:nvSpPr>
        <p:spPr bwMode="auto">
          <a:xfrm>
            <a:off x="1524001" y="59436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08" name="AutoShape 40"/>
          <p:cNvSpPr>
            <a:spLocks noChangeArrowheads="1"/>
          </p:cNvSpPr>
          <p:nvPr/>
        </p:nvSpPr>
        <p:spPr bwMode="auto">
          <a:xfrm>
            <a:off x="5486401" y="51054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09" name="AutoShape 41"/>
          <p:cNvSpPr>
            <a:spLocks noChangeArrowheads="1"/>
          </p:cNvSpPr>
          <p:nvPr/>
        </p:nvSpPr>
        <p:spPr bwMode="auto">
          <a:xfrm>
            <a:off x="4495801" y="51054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10" name="AutoShape 42"/>
          <p:cNvSpPr>
            <a:spLocks noChangeArrowheads="1"/>
          </p:cNvSpPr>
          <p:nvPr/>
        </p:nvSpPr>
        <p:spPr bwMode="auto">
          <a:xfrm>
            <a:off x="3505201" y="51054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109611" name="AutoShape 43"/>
          <p:cNvSpPr>
            <a:spLocks noChangeArrowheads="1"/>
          </p:cNvSpPr>
          <p:nvPr/>
        </p:nvSpPr>
        <p:spPr bwMode="auto">
          <a:xfrm>
            <a:off x="3505201" y="5943600"/>
            <a:ext cx="962025" cy="914400"/>
          </a:xfrm>
          <a:prstGeom prst="star5">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grpSp>
        <p:nvGrpSpPr>
          <p:cNvPr id="109616" name="Group 48"/>
          <p:cNvGrpSpPr>
            <a:grpSpLocks/>
          </p:cNvGrpSpPr>
          <p:nvPr/>
        </p:nvGrpSpPr>
        <p:grpSpPr bwMode="auto">
          <a:xfrm>
            <a:off x="7162800" y="1371600"/>
            <a:ext cx="2362200" cy="914400"/>
            <a:chOff x="3552" y="864"/>
            <a:chExt cx="1488" cy="576"/>
          </a:xfrm>
        </p:grpSpPr>
        <p:sp>
          <p:nvSpPr>
            <p:cNvPr id="6177" name="Text Box 23"/>
            <p:cNvSpPr txBox="1">
              <a:spLocks noChangeArrowheads="1"/>
            </p:cNvSpPr>
            <p:nvPr/>
          </p:nvSpPr>
          <p:spPr bwMode="auto">
            <a:xfrm>
              <a:off x="3552" y="870"/>
              <a:ext cx="350"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Adobe Kaiti Std R" pitchFamily="18" charset="-128"/>
                  <a:cs typeface="+mn-cs"/>
                </a:rPr>
                <a:t>qī</a:t>
              </a:r>
            </a:p>
          </p:txBody>
        </p:sp>
        <p:sp>
          <p:nvSpPr>
            <p:cNvPr id="6178" name="AutoShape 45"/>
            <p:cNvSpPr>
              <a:spLocks noChangeArrowheads="1"/>
            </p:cNvSpPr>
            <p:nvPr/>
          </p:nvSpPr>
          <p:spPr bwMode="auto">
            <a:xfrm>
              <a:off x="4464" y="864"/>
              <a:ext cx="576" cy="576"/>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6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七</a:t>
              </a:r>
            </a:p>
          </p:txBody>
        </p:sp>
      </p:grpSp>
      <p:grpSp>
        <p:nvGrpSpPr>
          <p:cNvPr id="109617" name="Group 49"/>
          <p:cNvGrpSpPr>
            <a:grpSpLocks/>
          </p:cNvGrpSpPr>
          <p:nvPr/>
        </p:nvGrpSpPr>
        <p:grpSpPr bwMode="auto">
          <a:xfrm>
            <a:off x="7162800" y="3429000"/>
            <a:ext cx="2362200" cy="914400"/>
            <a:chOff x="3552" y="2160"/>
            <a:chExt cx="1488" cy="576"/>
          </a:xfrm>
        </p:grpSpPr>
        <p:sp>
          <p:nvSpPr>
            <p:cNvPr id="6175" name="Text Box 33"/>
            <p:cNvSpPr txBox="1">
              <a:spLocks noChangeArrowheads="1"/>
            </p:cNvSpPr>
            <p:nvPr/>
          </p:nvSpPr>
          <p:spPr bwMode="auto">
            <a:xfrm>
              <a:off x="3552" y="2214"/>
              <a:ext cx="437"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Adobe Kaiti Std R" pitchFamily="18" charset="-128"/>
                  <a:cs typeface="+mn-cs"/>
                </a:rPr>
                <a:t>bā</a:t>
              </a:r>
            </a:p>
          </p:txBody>
        </p:sp>
        <p:sp>
          <p:nvSpPr>
            <p:cNvPr id="6176" name="AutoShape 46"/>
            <p:cNvSpPr>
              <a:spLocks noChangeArrowheads="1"/>
            </p:cNvSpPr>
            <p:nvPr/>
          </p:nvSpPr>
          <p:spPr bwMode="auto">
            <a:xfrm>
              <a:off x="4464" y="2160"/>
              <a:ext cx="576" cy="576"/>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6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八</a:t>
              </a:r>
            </a:p>
          </p:txBody>
        </p:sp>
      </p:grpSp>
      <p:grpSp>
        <p:nvGrpSpPr>
          <p:cNvPr id="109618" name="Group 50"/>
          <p:cNvGrpSpPr>
            <a:grpSpLocks/>
          </p:cNvGrpSpPr>
          <p:nvPr/>
        </p:nvGrpSpPr>
        <p:grpSpPr bwMode="auto">
          <a:xfrm>
            <a:off x="7162800" y="5257800"/>
            <a:ext cx="2362200" cy="914400"/>
            <a:chOff x="3552" y="3312"/>
            <a:chExt cx="1488" cy="576"/>
          </a:xfrm>
        </p:grpSpPr>
        <p:sp>
          <p:nvSpPr>
            <p:cNvPr id="6173" name="Text Box 44"/>
            <p:cNvSpPr txBox="1">
              <a:spLocks noChangeArrowheads="1"/>
            </p:cNvSpPr>
            <p:nvPr/>
          </p:nvSpPr>
          <p:spPr bwMode="auto">
            <a:xfrm>
              <a:off x="3552" y="3462"/>
              <a:ext cx="468"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a:ln>
                    <a:noFill/>
                  </a:ln>
                  <a:solidFill>
                    <a:prstClr val="black"/>
                  </a:solidFill>
                  <a:effectLst/>
                  <a:uLnTx/>
                  <a:uFillTx/>
                  <a:latin typeface="Comic Sans MS" pitchFamily="66" charset="0"/>
                  <a:ea typeface="Adobe Kaiti Std R" pitchFamily="18" charset="-128"/>
                  <a:cs typeface="+mn-cs"/>
                </a:rPr>
                <a:t>jiǔ</a:t>
              </a:r>
            </a:p>
          </p:txBody>
        </p:sp>
        <p:sp>
          <p:nvSpPr>
            <p:cNvPr id="6174" name="AutoShape 47"/>
            <p:cNvSpPr>
              <a:spLocks noChangeArrowheads="1"/>
            </p:cNvSpPr>
            <p:nvPr/>
          </p:nvSpPr>
          <p:spPr bwMode="auto">
            <a:xfrm>
              <a:off x="4464" y="3312"/>
              <a:ext cx="576" cy="576"/>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36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九</a:t>
              </a:r>
            </a:p>
          </p:txBody>
        </p:sp>
      </p:grpSp>
    </p:spTree>
    <p:extLst>
      <p:ext uri="{BB962C8B-B14F-4D97-AF65-F5344CB8AC3E}">
        <p14:creationId xmlns:p14="http://schemas.microsoft.com/office/powerpoint/2010/main" val="555238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58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958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958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958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9583"/>
                                        </p:tgtEl>
                                        <p:attrNameLst>
                                          <p:attrName>style.visibility</p:attrName>
                                        </p:attrNameLst>
                                      </p:cBhvr>
                                      <p:to>
                                        <p:strVal val="visible"/>
                                      </p:to>
                                    </p:set>
                                  </p:childTnLst>
                                </p:cTn>
                              </p:par>
                              <p:par>
                                <p:cTn id="23" presetID="2" presetClass="entr" presetSubtype="4" fill="hold" nodeType="withEffect">
                                  <p:stCondLst>
                                    <p:cond delay="0"/>
                                  </p:stCondLst>
                                  <p:childTnLst>
                                    <p:set>
                                      <p:cBhvr>
                                        <p:cTn id="24" dur="1" fill="hold">
                                          <p:stCondLst>
                                            <p:cond delay="0"/>
                                          </p:stCondLst>
                                        </p:cTn>
                                        <p:tgtEl>
                                          <p:spTgt spid="109616"/>
                                        </p:tgtEl>
                                        <p:attrNameLst>
                                          <p:attrName>style.visibility</p:attrName>
                                        </p:attrNameLst>
                                      </p:cBhvr>
                                      <p:to>
                                        <p:strVal val="visible"/>
                                      </p:to>
                                    </p:set>
                                    <p:anim calcmode="lin" valueType="num">
                                      <p:cBhvr additive="base">
                                        <p:cTn id="25" dur="500" fill="hold"/>
                                        <p:tgtEl>
                                          <p:spTgt spid="109616"/>
                                        </p:tgtEl>
                                        <p:attrNameLst>
                                          <p:attrName>ppt_x</p:attrName>
                                        </p:attrNameLst>
                                      </p:cBhvr>
                                      <p:tavLst>
                                        <p:tav tm="0">
                                          <p:val>
                                            <p:strVal val="#ppt_x"/>
                                          </p:val>
                                        </p:tav>
                                        <p:tav tm="100000">
                                          <p:val>
                                            <p:strVal val="#ppt_x"/>
                                          </p:val>
                                        </p:tav>
                                      </p:tavLst>
                                    </p:anim>
                                    <p:anim calcmode="lin" valueType="num">
                                      <p:cBhvr additive="base">
                                        <p:cTn id="26" dur="500" fill="hold"/>
                                        <p:tgtEl>
                                          <p:spTgt spid="109616"/>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09596"/>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09598"/>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0959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09600"/>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09595"/>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109593"/>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109597"/>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09594"/>
                                        </p:tgtEl>
                                        <p:attrNameLst>
                                          <p:attrName>style.visibility</p:attrName>
                                        </p:attrNameLst>
                                      </p:cBhvr>
                                      <p:to>
                                        <p:strVal val="visible"/>
                                      </p:to>
                                    </p:set>
                                  </p:childTnLst>
                                </p:cTn>
                              </p:par>
                              <p:par>
                                <p:cTn id="59" presetID="5" presetClass="entr" presetSubtype="10" fill="hold" nodeType="withEffect">
                                  <p:stCondLst>
                                    <p:cond delay="0"/>
                                  </p:stCondLst>
                                  <p:childTnLst>
                                    <p:set>
                                      <p:cBhvr>
                                        <p:cTn id="60" dur="1" fill="hold">
                                          <p:stCondLst>
                                            <p:cond delay="0"/>
                                          </p:stCondLst>
                                        </p:cTn>
                                        <p:tgtEl>
                                          <p:spTgt spid="109617"/>
                                        </p:tgtEl>
                                        <p:attrNameLst>
                                          <p:attrName>style.visibility</p:attrName>
                                        </p:attrNameLst>
                                      </p:cBhvr>
                                      <p:to>
                                        <p:strVal val="visible"/>
                                      </p:to>
                                    </p:set>
                                    <p:animEffect transition="in" filter="checkerboard(across)">
                                      <p:cBhvr>
                                        <p:cTn id="61" dur="500"/>
                                        <p:tgtEl>
                                          <p:spTgt spid="109617"/>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nodeType="clickEffect">
                                  <p:stCondLst>
                                    <p:cond delay="0"/>
                                  </p:stCondLst>
                                  <p:childTnLst>
                                    <p:set>
                                      <p:cBhvr>
                                        <p:cTn id="65" dur="1" fill="hold">
                                          <p:stCondLst>
                                            <p:cond delay="0"/>
                                          </p:stCondLst>
                                        </p:cTn>
                                        <p:tgtEl>
                                          <p:spTgt spid="109602"/>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nodeType="clickEffect">
                                  <p:stCondLst>
                                    <p:cond delay="0"/>
                                  </p:stCondLst>
                                  <p:childTnLst>
                                    <p:set>
                                      <p:cBhvr>
                                        <p:cTn id="69" dur="1" fill="hold">
                                          <p:stCondLst>
                                            <p:cond delay="0"/>
                                          </p:stCondLst>
                                        </p:cTn>
                                        <p:tgtEl>
                                          <p:spTgt spid="109604"/>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nodeType="clickEffect">
                                  <p:stCondLst>
                                    <p:cond delay="0"/>
                                  </p:stCondLst>
                                  <p:childTnLst>
                                    <p:set>
                                      <p:cBhvr>
                                        <p:cTn id="73" dur="1" fill="hold">
                                          <p:stCondLst>
                                            <p:cond delay="0"/>
                                          </p:stCondLst>
                                        </p:cTn>
                                        <p:tgtEl>
                                          <p:spTgt spid="109610"/>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nodeType="clickEffect">
                                  <p:stCondLst>
                                    <p:cond delay="0"/>
                                  </p:stCondLst>
                                  <p:childTnLst>
                                    <p:set>
                                      <p:cBhvr>
                                        <p:cTn id="77" dur="1" fill="hold">
                                          <p:stCondLst>
                                            <p:cond delay="0"/>
                                          </p:stCondLst>
                                        </p:cTn>
                                        <p:tgtEl>
                                          <p:spTgt spid="109609"/>
                                        </p:tgtEl>
                                        <p:attrNameLst>
                                          <p:attrName>style.visibility</p:attrName>
                                        </p:attrNameLst>
                                      </p:cBhvr>
                                      <p:to>
                                        <p:strVal val="visible"/>
                                      </p:to>
                                    </p:set>
                                  </p:childTnLst>
                                </p:cTn>
                              </p:par>
                            </p:childTnLst>
                          </p:cTn>
                        </p:par>
                      </p:childTnLst>
                    </p:cTn>
                  </p:par>
                  <p:par>
                    <p:cTn id="78" fill="hold" nodeType="clickPar">
                      <p:stCondLst>
                        <p:cond delay="indefinite"/>
                      </p:stCondLst>
                      <p:childTnLst>
                        <p:par>
                          <p:cTn id="79" fill="hold" nodeType="withGroup">
                            <p:stCondLst>
                              <p:cond delay="0"/>
                            </p:stCondLst>
                            <p:childTnLst>
                              <p:par>
                                <p:cTn id="80" presetID="1" presetClass="entr" presetSubtype="0" fill="hold" nodeType="clickEffect">
                                  <p:stCondLst>
                                    <p:cond delay="0"/>
                                  </p:stCondLst>
                                  <p:childTnLst>
                                    <p:set>
                                      <p:cBhvr>
                                        <p:cTn id="81" dur="1" fill="hold">
                                          <p:stCondLst>
                                            <p:cond delay="0"/>
                                          </p:stCondLst>
                                        </p:cTn>
                                        <p:tgtEl>
                                          <p:spTgt spid="109608"/>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1" presetClass="entr" presetSubtype="0" fill="hold" nodeType="clickEffect">
                                  <p:stCondLst>
                                    <p:cond delay="0"/>
                                  </p:stCondLst>
                                  <p:childTnLst>
                                    <p:set>
                                      <p:cBhvr>
                                        <p:cTn id="85" dur="1" fill="hold">
                                          <p:stCondLst>
                                            <p:cond delay="0"/>
                                          </p:stCondLst>
                                        </p:cTn>
                                        <p:tgtEl>
                                          <p:spTgt spid="109607"/>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nodeType="clickEffect">
                                  <p:stCondLst>
                                    <p:cond delay="0"/>
                                  </p:stCondLst>
                                  <p:childTnLst>
                                    <p:set>
                                      <p:cBhvr>
                                        <p:cTn id="89" dur="1" fill="hold">
                                          <p:stCondLst>
                                            <p:cond delay="0"/>
                                          </p:stCondLst>
                                        </p:cTn>
                                        <p:tgtEl>
                                          <p:spTgt spid="109606"/>
                                        </p:tgtEl>
                                        <p:attrNameLst>
                                          <p:attrName>style.visibility</p:attrName>
                                        </p:attrNameLst>
                                      </p:cBhvr>
                                      <p:to>
                                        <p:strVal val="visible"/>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nodeType="clickEffect">
                                  <p:stCondLst>
                                    <p:cond delay="0"/>
                                  </p:stCondLst>
                                  <p:childTnLst>
                                    <p:set>
                                      <p:cBhvr>
                                        <p:cTn id="93" dur="1" fill="hold">
                                          <p:stCondLst>
                                            <p:cond delay="0"/>
                                          </p:stCondLst>
                                        </p:cTn>
                                        <p:tgtEl>
                                          <p:spTgt spid="109611"/>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nodeType="clickEffect">
                                  <p:stCondLst>
                                    <p:cond delay="0"/>
                                  </p:stCondLst>
                                  <p:childTnLst>
                                    <p:set>
                                      <p:cBhvr>
                                        <p:cTn id="97" dur="1" fill="hold">
                                          <p:stCondLst>
                                            <p:cond delay="0"/>
                                          </p:stCondLst>
                                        </p:cTn>
                                        <p:tgtEl>
                                          <p:spTgt spid="109605"/>
                                        </p:tgtEl>
                                        <p:attrNameLst>
                                          <p:attrName>style.visibility</p:attrName>
                                        </p:attrNameLst>
                                      </p:cBhvr>
                                      <p:to>
                                        <p:strVal val="visible"/>
                                      </p:to>
                                    </p:set>
                                  </p:childTnLst>
                                </p:cTn>
                              </p:par>
                              <p:par>
                                <p:cTn id="98" presetID="13" presetClass="entr" presetSubtype="16" fill="hold" nodeType="withEffect">
                                  <p:stCondLst>
                                    <p:cond delay="0"/>
                                  </p:stCondLst>
                                  <p:childTnLst>
                                    <p:set>
                                      <p:cBhvr>
                                        <p:cTn id="99" dur="1" fill="hold">
                                          <p:stCondLst>
                                            <p:cond delay="0"/>
                                          </p:stCondLst>
                                        </p:cTn>
                                        <p:tgtEl>
                                          <p:spTgt spid="109618"/>
                                        </p:tgtEl>
                                        <p:attrNameLst>
                                          <p:attrName>style.visibility</p:attrName>
                                        </p:attrNameLst>
                                      </p:cBhvr>
                                      <p:to>
                                        <p:strVal val="visible"/>
                                      </p:to>
                                    </p:set>
                                    <p:animEffect transition="in" filter="plus(in)">
                                      <p:cBhvr>
                                        <p:cTn id="100" dur="2000"/>
                                        <p:tgtEl>
                                          <p:spTgt spid="1096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83" grpId="0" animBg="1"/>
      <p:bldP spid="109584" grpId="0" animBg="1"/>
      <p:bldP spid="109585" grpId="0" animBg="1"/>
      <p:bldP spid="109586" grpId="0" animBg="1"/>
      <p:bldP spid="109587" grpId="0" animBg="1"/>
      <p:bldP spid="109593" grpId="0" animBg="1"/>
      <p:bldP spid="109594" grpId="0" animBg="1"/>
      <p:bldP spid="109595" grpId="0" animBg="1"/>
      <p:bldP spid="109596" grpId="0" animBg="1"/>
      <p:bldP spid="109597" grpId="0" animBg="1"/>
      <p:bldP spid="109598" grpId="0" animBg="1"/>
      <p:bldP spid="109599" grpId="0" animBg="1"/>
      <p:bldP spid="109600"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607" name="AutoShape 15"/>
          <p:cNvSpPr>
            <a:spLocks noChangeArrowheads="1"/>
          </p:cNvSpPr>
          <p:nvPr/>
        </p:nvSpPr>
        <p:spPr bwMode="auto">
          <a:xfrm>
            <a:off x="1828800" y="9144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08" name="AutoShape 16"/>
          <p:cNvSpPr>
            <a:spLocks noChangeArrowheads="1"/>
          </p:cNvSpPr>
          <p:nvPr/>
        </p:nvSpPr>
        <p:spPr bwMode="auto">
          <a:xfrm>
            <a:off x="2819400" y="9144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09" name="AutoShape 17"/>
          <p:cNvSpPr>
            <a:spLocks noChangeArrowheads="1"/>
          </p:cNvSpPr>
          <p:nvPr/>
        </p:nvSpPr>
        <p:spPr bwMode="auto">
          <a:xfrm>
            <a:off x="3810000" y="9144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0" name="AutoShape 18"/>
          <p:cNvSpPr>
            <a:spLocks noChangeArrowheads="1"/>
          </p:cNvSpPr>
          <p:nvPr/>
        </p:nvSpPr>
        <p:spPr bwMode="auto">
          <a:xfrm>
            <a:off x="5867400" y="9144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1" name="AutoShape 19"/>
          <p:cNvSpPr>
            <a:spLocks noChangeArrowheads="1"/>
          </p:cNvSpPr>
          <p:nvPr/>
        </p:nvSpPr>
        <p:spPr bwMode="auto">
          <a:xfrm>
            <a:off x="4800600" y="9144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2" name="AutoShape 20"/>
          <p:cNvSpPr>
            <a:spLocks noChangeArrowheads="1"/>
          </p:cNvSpPr>
          <p:nvPr/>
        </p:nvSpPr>
        <p:spPr bwMode="auto">
          <a:xfrm>
            <a:off x="2819400" y="19812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3" name="AutoShape 21"/>
          <p:cNvSpPr>
            <a:spLocks noChangeArrowheads="1"/>
          </p:cNvSpPr>
          <p:nvPr/>
        </p:nvSpPr>
        <p:spPr bwMode="auto">
          <a:xfrm>
            <a:off x="1828800" y="19812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4" name="AutoShape 22"/>
          <p:cNvSpPr>
            <a:spLocks noChangeArrowheads="1"/>
          </p:cNvSpPr>
          <p:nvPr/>
        </p:nvSpPr>
        <p:spPr bwMode="auto">
          <a:xfrm>
            <a:off x="3886200" y="19812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5" name="AutoShape 23"/>
          <p:cNvSpPr>
            <a:spLocks noChangeArrowheads="1"/>
          </p:cNvSpPr>
          <p:nvPr/>
        </p:nvSpPr>
        <p:spPr bwMode="auto">
          <a:xfrm>
            <a:off x="4876800" y="19812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10616" name="AutoShape 24"/>
          <p:cNvSpPr>
            <a:spLocks noChangeArrowheads="1"/>
          </p:cNvSpPr>
          <p:nvPr/>
        </p:nvSpPr>
        <p:spPr bwMode="auto">
          <a:xfrm>
            <a:off x="5867400" y="1981200"/>
            <a:ext cx="914400" cy="914400"/>
          </a:xfrm>
          <a:custGeom>
            <a:avLst/>
            <a:gdLst>
              <a:gd name="T0" fmla="*/ 19354800 w 21600"/>
              <a:gd name="T1" fmla="*/ 0 h 21600"/>
              <a:gd name="T2" fmla="*/ 5668433 w 21600"/>
              <a:gd name="T3" fmla="*/ 5668433 h 21600"/>
              <a:gd name="T4" fmla="*/ 0 w 21600"/>
              <a:gd name="T5" fmla="*/ 19354800 h 21600"/>
              <a:gd name="T6" fmla="*/ 5668433 w 21600"/>
              <a:gd name="T7" fmla="*/ 33041167 h 21600"/>
              <a:gd name="T8" fmla="*/ 19354800 w 21600"/>
              <a:gd name="T9" fmla="*/ 38709600 h 21600"/>
              <a:gd name="T10" fmla="*/ 33041167 w 21600"/>
              <a:gd name="T11" fmla="*/ 33041167 h 21600"/>
              <a:gd name="T12" fmla="*/ 38709600 w 21600"/>
              <a:gd name="T13" fmla="*/ 19354800 h 21600"/>
              <a:gd name="T14" fmla="*/ 33041167 w 21600"/>
              <a:gd name="T15" fmla="*/ 5668433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110619" name="Group 27"/>
          <p:cNvGrpSpPr>
            <a:grpSpLocks/>
          </p:cNvGrpSpPr>
          <p:nvPr/>
        </p:nvGrpSpPr>
        <p:grpSpPr bwMode="auto">
          <a:xfrm>
            <a:off x="7315200" y="1381126"/>
            <a:ext cx="2209800" cy="981075"/>
            <a:chOff x="3648" y="870"/>
            <a:chExt cx="1392" cy="618"/>
          </a:xfrm>
        </p:grpSpPr>
        <p:sp>
          <p:nvSpPr>
            <p:cNvPr id="7181" name="Text Box 25"/>
            <p:cNvSpPr txBox="1">
              <a:spLocks noChangeArrowheads="1"/>
            </p:cNvSpPr>
            <p:nvPr/>
          </p:nvSpPr>
          <p:spPr bwMode="auto">
            <a:xfrm>
              <a:off x="3648" y="870"/>
              <a:ext cx="503" cy="40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err="1">
                  <a:ln>
                    <a:noFill/>
                  </a:ln>
                  <a:solidFill>
                    <a:prstClr val="black"/>
                  </a:solidFill>
                  <a:effectLst/>
                  <a:uLnTx/>
                  <a:uFillTx/>
                  <a:latin typeface="Comic Sans MS" pitchFamily="66" charset="0"/>
                  <a:ea typeface="幼圆" pitchFamily="49" charset="-122"/>
                  <a:cs typeface="+mn-cs"/>
                </a:rPr>
                <a:t>shí</a:t>
              </a:r>
              <a:endParaRPr kumimoji="0" lang="en-US" altLang="zh-CN" sz="3600" b="0" i="0" u="none" strike="noStrike" kern="1200" cap="none" spc="0" normalizeH="0" baseline="0" noProof="0" dirty="0">
                <a:ln>
                  <a:noFill/>
                </a:ln>
                <a:solidFill>
                  <a:prstClr val="black"/>
                </a:solidFill>
                <a:effectLst/>
                <a:uLnTx/>
                <a:uFillTx/>
                <a:latin typeface="Comic Sans MS" pitchFamily="66" charset="0"/>
                <a:ea typeface="幼圆" pitchFamily="49" charset="-122"/>
                <a:cs typeface="+mn-cs"/>
              </a:endParaRPr>
            </a:p>
          </p:txBody>
        </p:sp>
        <p:sp>
          <p:nvSpPr>
            <p:cNvPr id="7182" name="AutoShape 26"/>
            <p:cNvSpPr>
              <a:spLocks noChangeArrowheads="1"/>
            </p:cNvSpPr>
            <p:nvPr/>
          </p:nvSpPr>
          <p:spPr bwMode="auto">
            <a:xfrm>
              <a:off x="4464" y="912"/>
              <a:ext cx="576" cy="576"/>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grpSp>
    </p:spTree>
    <p:extLst>
      <p:ext uri="{BB962C8B-B14F-4D97-AF65-F5344CB8AC3E}">
        <p14:creationId xmlns:p14="http://schemas.microsoft.com/office/powerpoint/2010/main" val="16423910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060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61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06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061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0612"/>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061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0615"/>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0616"/>
                                        </p:tgtEl>
                                        <p:attrNameLst>
                                          <p:attrName>style.visibility</p:attrName>
                                        </p:attrNameLst>
                                      </p:cBhvr>
                                      <p:to>
                                        <p:strVal val="visible"/>
                                      </p:to>
                                    </p:set>
                                  </p:childTnLst>
                                </p:cTn>
                              </p:par>
                              <p:par>
                                <p:cTn id="35" presetID="21" presetClass="entr" presetSubtype="4" fill="hold" nodeType="withEffect">
                                  <p:stCondLst>
                                    <p:cond delay="0"/>
                                  </p:stCondLst>
                                  <p:childTnLst>
                                    <p:set>
                                      <p:cBhvr>
                                        <p:cTn id="36" dur="1" fill="hold">
                                          <p:stCondLst>
                                            <p:cond delay="0"/>
                                          </p:stCondLst>
                                        </p:cTn>
                                        <p:tgtEl>
                                          <p:spTgt spid="110619"/>
                                        </p:tgtEl>
                                        <p:attrNameLst>
                                          <p:attrName>style.visibility</p:attrName>
                                        </p:attrNameLst>
                                      </p:cBhvr>
                                      <p:to>
                                        <p:strVal val="visible"/>
                                      </p:to>
                                    </p:set>
                                    <p:animEffect transition="in" filter="wheel(4)">
                                      <p:cBhvr>
                                        <p:cTn id="37" dur="2000"/>
                                        <p:tgtEl>
                                          <p:spTgt spid="1106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609" grpId="0" animBg="1"/>
      <p:bldP spid="110610" grpId="0" animBg="1"/>
      <p:bldP spid="110611" grpId="0" animBg="1"/>
      <p:bldP spid="110612" grpId="0" animBg="1"/>
      <p:bldP spid="110613" grpId="0" animBg="1"/>
      <p:bldP spid="110614" grpId="0" animBg="1"/>
      <p:bldP spid="110615" grpId="0" animBg="1"/>
      <p:bldP spid="11061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96988" y="865560"/>
            <a:ext cx="2750724" cy="2516287"/>
          </a:xfrm>
          <a:prstGeom prst="rect">
            <a:avLst/>
          </a:prstGeom>
        </p:spPr>
      </p:pic>
      <p:pic>
        <p:nvPicPr>
          <p:cNvPr id="3" name="图片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72000" y="865560"/>
            <a:ext cx="2532112" cy="2516286"/>
          </a:xfrm>
          <a:prstGeom prst="rect">
            <a:avLst/>
          </a:prstGeom>
        </p:spPr>
      </p:pic>
      <p:pic>
        <p:nvPicPr>
          <p:cNvPr id="4" name="图片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20136" y="673532"/>
            <a:ext cx="2708314" cy="2708314"/>
          </a:xfrm>
          <a:prstGeom prst="rect">
            <a:avLst/>
          </a:prstGeom>
        </p:spPr>
      </p:pic>
      <p:pic>
        <p:nvPicPr>
          <p:cNvPr id="5" name="图片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775520" y="3573016"/>
            <a:ext cx="2592288" cy="2592288"/>
          </a:xfrm>
          <a:prstGeom prst="rect">
            <a:avLst/>
          </a:prstGeom>
        </p:spPr>
      </p:pic>
      <p:pic>
        <p:nvPicPr>
          <p:cNvPr id="6" name="图片 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572000" y="3573016"/>
            <a:ext cx="2664296" cy="2664296"/>
          </a:xfrm>
          <a:prstGeom prst="rect">
            <a:avLst/>
          </a:prstGeom>
        </p:spPr>
      </p:pic>
      <p:pic>
        <p:nvPicPr>
          <p:cNvPr id="7" name="图片 6"/>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20136" y="3573016"/>
            <a:ext cx="2664296" cy="2664296"/>
          </a:xfrm>
          <a:prstGeom prst="rect">
            <a:avLst/>
          </a:prstGeom>
        </p:spPr>
      </p:pic>
      <p:sp>
        <p:nvSpPr>
          <p:cNvPr id="8" name="TextBox 7"/>
          <p:cNvSpPr txBox="1"/>
          <p:nvPr/>
        </p:nvSpPr>
        <p:spPr>
          <a:xfrm>
            <a:off x="1796988" y="268372"/>
            <a:ext cx="3362908" cy="523220"/>
          </a:xfrm>
          <a:prstGeom prst="rect">
            <a:avLst/>
          </a:prstGeom>
          <a:noFill/>
        </p:spPr>
        <p:txBody>
          <a:bodyPr wrap="square" rtlCol="0">
            <a:spAutoFit/>
          </a:bodyPr>
          <a:lstStyle/>
          <a:p>
            <a:r>
              <a:rPr lang="en-US" altLang="zh-CN" sz="2800" dirty="0">
                <a:latin typeface="Times New Roman" pitchFamily="18" charset="0"/>
                <a:cs typeface="Times New Roman" pitchFamily="18" charset="0"/>
              </a:rPr>
              <a:t>Numbers in Chinese</a:t>
            </a:r>
            <a:endParaRPr lang="zh-CN" altLang="en-US" sz="2800" dirty="0">
              <a:latin typeface="Times New Roman" pitchFamily="18" charset="0"/>
              <a:cs typeface="Times New Roman" pitchFamily="18" charset="0"/>
            </a:endParaRPr>
          </a:p>
        </p:txBody>
      </p:sp>
      <p:sp>
        <p:nvSpPr>
          <p:cNvPr id="9" name="TextBox 8"/>
          <p:cNvSpPr txBox="1"/>
          <p:nvPr/>
        </p:nvSpPr>
        <p:spPr>
          <a:xfrm>
            <a:off x="8775145" y="5635656"/>
            <a:ext cx="646331" cy="646331"/>
          </a:xfrm>
          <a:prstGeom prst="rect">
            <a:avLst/>
          </a:prstGeom>
          <a:solidFill>
            <a:schemeClr val="bg1"/>
          </a:solidFill>
        </p:spPr>
        <p:txBody>
          <a:bodyPr wrap="none" rtlCol="0">
            <a:spAutoFit/>
          </a:bodyPr>
          <a:lstStyle/>
          <a:p>
            <a:r>
              <a:rPr lang="en-US" sz="3600" dirty="0" err="1">
                <a:latin typeface="Arial" panose="020B0604020202020204" pitchFamily="34" charset="0"/>
                <a:cs typeface="Arial" panose="020B0604020202020204" pitchFamily="34" charset="0"/>
              </a:rPr>
              <a:t>li</a:t>
            </a:r>
            <a:r>
              <a:rPr lang="en-US" altLang="zh-CN" sz="3600" dirty="0" err="1">
                <a:latin typeface="Arial" panose="020B0604020202020204" pitchFamily="34" charset="0"/>
                <a:cs typeface="Arial" panose="020B0604020202020204" pitchFamily="34" charset="0"/>
              </a:rPr>
              <a:t>ù</a:t>
            </a:r>
            <a:endParaRPr lang="en-US" sz="36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26045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1000"/>
                                        <p:tgtEl>
                                          <p:spTgt spid="9"/>
                                        </p:tgtEl>
                                      </p:cBhvr>
                                    </p:animEffect>
                                    <p:anim calcmode="lin" valueType="num">
                                      <p:cBhvr>
                                        <p:cTn id="41" dur="1000" fill="hold"/>
                                        <p:tgtEl>
                                          <p:spTgt spid="9"/>
                                        </p:tgtEl>
                                        <p:attrNameLst>
                                          <p:attrName>ppt_x</p:attrName>
                                        </p:attrNameLst>
                                      </p:cBhvr>
                                      <p:tavLst>
                                        <p:tav tm="0">
                                          <p:val>
                                            <p:strVal val="#ppt_x"/>
                                          </p:val>
                                        </p:tav>
                                        <p:tav tm="100000">
                                          <p:val>
                                            <p:strVal val="#ppt_x"/>
                                          </p:val>
                                        </p:tav>
                                      </p:tavLst>
                                    </p:anim>
                                    <p:anim calcmode="lin" valueType="num">
                                      <p:cBhvr>
                                        <p:cTn id="42"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67608" y="167527"/>
            <a:ext cx="2952328" cy="3174764"/>
          </a:xfrm>
          <a:prstGeom prst="rect">
            <a:avLst/>
          </a:prstGeom>
        </p:spPr>
      </p:pic>
      <p:pic>
        <p:nvPicPr>
          <p:cNvPr id="3" name="图片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46859" y="178278"/>
            <a:ext cx="2801262" cy="3174764"/>
          </a:xfrm>
          <a:prstGeom prst="rect">
            <a:avLst/>
          </a:prstGeom>
        </p:spPr>
      </p:pic>
      <p:pic>
        <p:nvPicPr>
          <p:cNvPr id="4" name="图片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942637" y="3435413"/>
            <a:ext cx="2736304" cy="3143839"/>
          </a:xfrm>
          <a:prstGeom prst="rect">
            <a:avLst/>
          </a:prstGeom>
        </p:spPr>
      </p:pic>
      <p:pic>
        <p:nvPicPr>
          <p:cNvPr id="5" name="图片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871864" y="3435412"/>
            <a:ext cx="2801262" cy="3018134"/>
          </a:xfrm>
          <a:prstGeom prst="rect">
            <a:avLst/>
          </a:prstGeom>
        </p:spPr>
      </p:pic>
      <p:pic>
        <p:nvPicPr>
          <p:cNvPr id="6" name="图片 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73126" y="3435412"/>
            <a:ext cx="2964873" cy="3018134"/>
          </a:xfrm>
          <a:prstGeom prst="rect">
            <a:avLst/>
          </a:prstGeom>
        </p:spPr>
      </p:pic>
      <p:sp>
        <p:nvSpPr>
          <p:cNvPr id="7" name="TextBox 6"/>
          <p:cNvSpPr txBox="1"/>
          <p:nvPr/>
        </p:nvSpPr>
        <p:spPr>
          <a:xfrm>
            <a:off x="3503713" y="5871365"/>
            <a:ext cx="697627" cy="707886"/>
          </a:xfrm>
          <a:prstGeom prst="rect">
            <a:avLst/>
          </a:prstGeom>
          <a:solidFill>
            <a:schemeClr val="bg1"/>
          </a:solidFill>
        </p:spPr>
        <p:txBody>
          <a:bodyPr wrap="none" rtlCol="0">
            <a:spAutoFit/>
          </a:bodyPr>
          <a:lstStyle/>
          <a:p>
            <a:r>
              <a:rPr lang="en-US" sz="4000" dirty="0" err="1">
                <a:latin typeface="Arial" panose="020B0604020202020204" pitchFamily="34" charset="0"/>
                <a:cs typeface="Arial" panose="020B0604020202020204" pitchFamily="34" charset="0"/>
              </a:rPr>
              <a:t>ji</a:t>
            </a:r>
            <a:r>
              <a:rPr lang="en-US" altLang="zh-CN" sz="4000" dirty="0" err="1">
                <a:latin typeface="Arial" panose="020B0604020202020204" pitchFamily="34" charset="0"/>
                <a:cs typeface="Arial" panose="020B0604020202020204" pitchFamily="34" charset="0"/>
              </a:rPr>
              <a:t>ǔ</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3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99656" y="1340768"/>
            <a:ext cx="70567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2"/>
              </a:rPr>
              <a:t>https://www.youtube.com/watch?v=2eLP3FuuEVs</a:t>
            </a: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TextBox 5"/>
          <p:cNvSpPr txBox="1"/>
          <p:nvPr/>
        </p:nvSpPr>
        <p:spPr>
          <a:xfrm>
            <a:off x="2855640" y="3501008"/>
            <a:ext cx="72008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3"/>
              </a:rPr>
              <a:t>https://www.youtube.com/watch?v=ejOXzbvsYK8</a:t>
            </a: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93273104"/>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20" name="AutoShape 4"/>
          <p:cNvSpPr>
            <a:spLocks noChangeArrowheads="1"/>
          </p:cNvSpPr>
          <p:nvPr/>
        </p:nvSpPr>
        <p:spPr bwMode="auto">
          <a:xfrm>
            <a:off x="3810000" y="4572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一</a:t>
            </a:r>
          </a:p>
        </p:txBody>
      </p:sp>
      <p:sp>
        <p:nvSpPr>
          <p:cNvPr id="111621" name="AutoShape 5"/>
          <p:cNvSpPr>
            <a:spLocks noChangeArrowheads="1"/>
          </p:cNvSpPr>
          <p:nvPr/>
        </p:nvSpPr>
        <p:spPr bwMode="auto">
          <a:xfrm>
            <a:off x="5638800" y="51816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十</a:t>
            </a:r>
          </a:p>
        </p:txBody>
      </p:sp>
      <p:sp>
        <p:nvSpPr>
          <p:cNvPr id="111622" name="AutoShape 6"/>
          <p:cNvSpPr>
            <a:spLocks noChangeArrowheads="1"/>
          </p:cNvSpPr>
          <p:nvPr/>
        </p:nvSpPr>
        <p:spPr bwMode="auto">
          <a:xfrm>
            <a:off x="5638800" y="3962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九</a:t>
            </a:r>
          </a:p>
        </p:txBody>
      </p:sp>
      <p:sp>
        <p:nvSpPr>
          <p:cNvPr id="111623" name="AutoShape 7"/>
          <p:cNvSpPr>
            <a:spLocks noChangeArrowheads="1"/>
          </p:cNvSpPr>
          <p:nvPr/>
        </p:nvSpPr>
        <p:spPr bwMode="auto">
          <a:xfrm>
            <a:off x="5638800" y="2819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八</a:t>
            </a:r>
          </a:p>
        </p:txBody>
      </p:sp>
      <p:sp>
        <p:nvSpPr>
          <p:cNvPr id="111624" name="AutoShape 8"/>
          <p:cNvSpPr>
            <a:spLocks noChangeArrowheads="1"/>
          </p:cNvSpPr>
          <p:nvPr/>
        </p:nvSpPr>
        <p:spPr bwMode="auto">
          <a:xfrm>
            <a:off x="5638800" y="1676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七</a:t>
            </a:r>
          </a:p>
        </p:txBody>
      </p:sp>
      <p:sp>
        <p:nvSpPr>
          <p:cNvPr id="111625" name="AutoShape 9"/>
          <p:cNvSpPr>
            <a:spLocks noChangeArrowheads="1"/>
          </p:cNvSpPr>
          <p:nvPr/>
        </p:nvSpPr>
        <p:spPr bwMode="auto">
          <a:xfrm>
            <a:off x="5638800" y="4572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六</a:t>
            </a:r>
          </a:p>
        </p:txBody>
      </p:sp>
      <p:sp>
        <p:nvSpPr>
          <p:cNvPr id="111626" name="AutoShape 10"/>
          <p:cNvSpPr>
            <a:spLocks noChangeArrowheads="1"/>
          </p:cNvSpPr>
          <p:nvPr/>
        </p:nvSpPr>
        <p:spPr bwMode="auto">
          <a:xfrm>
            <a:off x="3810000" y="52578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五</a:t>
            </a:r>
          </a:p>
        </p:txBody>
      </p:sp>
      <p:sp>
        <p:nvSpPr>
          <p:cNvPr id="111627" name="AutoShape 11"/>
          <p:cNvSpPr>
            <a:spLocks noChangeArrowheads="1"/>
          </p:cNvSpPr>
          <p:nvPr/>
        </p:nvSpPr>
        <p:spPr bwMode="auto">
          <a:xfrm>
            <a:off x="3810000" y="3962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四</a:t>
            </a:r>
          </a:p>
        </p:txBody>
      </p:sp>
      <p:sp>
        <p:nvSpPr>
          <p:cNvPr id="111628" name="AutoShape 12"/>
          <p:cNvSpPr>
            <a:spLocks noChangeArrowheads="1"/>
          </p:cNvSpPr>
          <p:nvPr/>
        </p:nvSpPr>
        <p:spPr bwMode="auto">
          <a:xfrm>
            <a:off x="3810000" y="27432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三</a:t>
            </a:r>
          </a:p>
        </p:txBody>
      </p:sp>
      <p:sp>
        <p:nvSpPr>
          <p:cNvPr id="111629" name="AutoShape 13"/>
          <p:cNvSpPr>
            <a:spLocks noChangeArrowheads="1"/>
          </p:cNvSpPr>
          <p:nvPr/>
        </p:nvSpPr>
        <p:spPr bwMode="auto">
          <a:xfrm>
            <a:off x="3810000" y="16002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54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二</a:t>
            </a:r>
          </a:p>
        </p:txBody>
      </p:sp>
      <p:grpSp>
        <p:nvGrpSpPr>
          <p:cNvPr id="111636" name="Group 20"/>
          <p:cNvGrpSpPr>
            <a:grpSpLocks/>
          </p:cNvGrpSpPr>
          <p:nvPr/>
        </p:nvGrpSpPr>
        <p:grpSpPr bwMode="auto">
          <a:xfrm>
            <a:off x="1752600" y="685800"/>
            <a:ext cx="1828800" cy="5562600"/>
            <a:chOff x="144" y="432"/>
            <a:chExt cx="1152" cy="3504"/>
          </a:xfrm>
        </p:grpSpPr>
        <p:sp>
          <p:nvSpPr>
            <p:cNvPr id="10255" name="Oval 14"/>
            <p:cNvSpPr>
              <a:spLocks noChangeArrowheads="1"/>
            </p:cNvSpPr>
            <p:nvPr/>
          </p:nvSpPr>
          <p:spPr bwMode="auto">
            <a:xfrm>
              <a:off x="144" y="1680"/>
              <a:ext cx="912" cy="912"/>
            </a:xfrm>
            <a:prstGeom prst="ellipse">
              <a:avLst/>
            </a:pr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88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十</a:t>
              </a:r>
            </a:p>
          </p:txBody>
        </p:sp>
        <p:sp>
          <p:nvSpPr>
            <p:cNvPr id="10256" name="AutoShape 15"/>
            <p:cNvSpPr>
              <a:spLocks/>
            </p:cNvSpPr>
            <p:nvPr/>
          </p:nvSpPr>
          <p:spPr bwMode="auto">
            <a:xfrm>
              <a:off x="1104" y="432"/>
              <a:ext cx="192" cy="3504"/>
            </a:xfrm>
            <a:prstGeom prst="leftBrace">
              <a:avLst>
                <a:gd name="adj1" fmla="val 152083"/>
                <a:gd name="adj2" fmla="val 50000"/>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endParaRPr>
            </a:p>
          </p:txBody>
        </p:sp>
      </p:grpSp>
      <p:sp>
        <p:nvSpPr>
          <p:cNvPr id="111633" name="Oval 17"/>
          <p:cNvSpPr>
            <a:spLocks noChangeArrowheads="1"/>
          </p:cNvSpPr>
          <p:nvPr/>
        </p:nvSpPr>
        <p:spPr bwMode="auto">
          <a:xfrm>
            <a:off x="7758114" y="2971800"/>
            <a:ext cx="2909887" cy="1143000"/>
          </a:xfrm>
          <a:prstGeom prst="ellipse">
            <a:avLst/>
          </a:prstGeom>
          <a:solidFill>
            <a:srgbClr val="33CC33"/>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0" i="0" u="none" strike="noStrike" kern="1200" cap="none" spc="0" normalizeH="0" baseline="0" noProof="0">
                <a:ln>
                  <a:noFill/>
                </a:ln>
                <a:solidFill>
                  <a:srgbClr val="000000"/>
                </a:solidFill>
                <a:effectLst/>
                <a:uLnTx/>
                <a:uFillTx/>
                <a:latin typeface="Comic Sans MS" pitchFamily="66" charset="0"/>
                <a:ea typeface="宋体" pitchFamily="2" charset="-122"/>
                <a:cs typeface="+mn-cs"/>
              </a:rPr>
              <a:t>-teen numbers</a:t>
            </a:r>
          </a:p>
        </p:txBody>
      </p:sp>
      <p:sp>
        <p:nvSpPr>
          <p:cNvPr id="111635" name="AutoShape 19"/>
          <p:cNvSpPr>
            <a:spLocks noChangeArrowheads="1"/>
          </p:cNvSpPr>
          <p:nvPr/>
        </p:nvSpPr>
        <p:spPr bwMode="auto">
          <a:xfrm>
            <a:off x="6781801" y="2971801"/>
            <a:ext cx="976313" cy="1171575"/>
          </a:xfrm>
          <a:prstGeom prst="rightArrow">
            <a:avLst>
              <a:gd name="adj1" fmla="val 50000"/>
              <a:gd name="adj2" fmla="val 25000"/>
            </a:avLst>
          </a:prstGeom>
          <a:solidFill>
            <a:srgbClr val="33CC33"/>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charset="0"/>
              <a:ea typeface="宋体" pitchFamily="2" charset="-122"/>
              <a:cs typeface="+mn-cs"/>
            </a:endParaRPr>
          </a:p>
        </p:txBody>
      </p:sp>
    </p:spTree>
    <p:extLst>
      <p:ext uri="{BB962C8B-B14F-4D97-AF65-F5344CB8AC3E}">
        <p14:creationId xmlns:p14="http://schemas.microsoft.com/office/powerpoint/2010/main" val="6472691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162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162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16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1627"/>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1626"/>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162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162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1623"/>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11622"/>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11621"/>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2" presetClass="entr" presetSubtype="4" fill="hold" nodeType="clickEffect">
                                  <p:stCondLst>
                                    <p:cond delay="0"/>
                                  </p:stCondLst>
                                  <p:childTnLst>
                                    <p:set>
                                      <p:cBhvr>
                                        <p:cTn id="46" dur="1" fill="hold">
                                          <p:stCondLst>
                                            <p:cond delay="0"/>
                                          </p:stCondLst>
                                        </p:cTn>
                                        <p:tgtEl>
                                          <p:spTgt spid="111636"/>
                                        </p:tgtEl>
                                        <p:attrNameLst>
                                          <p:attrName>style.visibility</p:attrName>
                                        </p:attrNameLst>
                                      </p:cBhvr>
                                      <p:to>
                                        <p:strVal val="visible"/>
                                      </p:to>
                                    </p:set>
                                    <p:anim calcmode="lin" valueType="num">
                                      <p:cBhvr additive="base">
                                        <p:cTn id="47" dur="500" fill="hold"/>
                                        <p:tgtEl>
                                          <p:spTgt spid="111636"/>
                                        </p:tgtEl>
                                        <p:attrNameLst>
                                          <p:attrName>ppt_x</p:attrName>
                                        </p:attrNameLst>
                                      </p:cBhvr>
                                      <p:tavLst>
                                        <p:tav tm="0">
                                          <p:val>
                                            <p:strVal val="#ppt_x"/>
                                          </p:val>
                                        </p:tav>
                                        <p:tav tm="100000">
                                          <p:val>
                                            <p:strVal val="#ppt_x"/>
                                          </p:val>
                                        </p:tav>
                                      </p:tavLst>
                                    </p:anim>
                                    <p:anim calcmode="lin" valueType="num">
                                      <p:cBhvr additive="base">
                                        <p:cTn id="48" dur="500" fill="hold"/>
                                        <p:tgtEl>
                                          <p:spTgt spid="111636"/>
                                        </p:tgtEl>
                                        <p:attrNameLst>
                                          <p:attrName>ppt_y</p:attrName>
                                        </p:attrNameLst>
                                      </p:cBhvr>
                                      <p:tavLst>
                                        <p:tav tm="0">
                                          <p:val>
                                            <p:strVal val="1+#ppt_h/2"/>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11635"/>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11633"/>
                                        </p:tgtEl>
                                        <p:attrNameLst>
                                          <p:attrName>style.visibility</p:attrName>
                                        </p:attrNameLst>
                                      </p:cBhvr>
                                      <p:to>
                                        <p:strVal val="visible"/>
                                      </p:to>
                                    </p:set>
                                    <p:animEffect transition="in" filter="fade">
                                      <p:cBhvr>
                                        <p:cTn id="57" dur="2000"/>
                                        <p:tgtEl>
                                          <p:spTgt spid="1116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20" grpId="0" animBg="1"/>
      <p:bldP spid="111621" grpId="0" animBg="1"/>
      <p:bldP spid="111622" grpId="0" animBg="1"/>
      <p:bldP spid="111623" grpId="0" animBg="1"/>
      <p:bldP spid="111624" grpId="0" animBg="1"/>
      <p:bldP spid="111625" grpId="0" animBg="1"/>
      <p:bldP spid="111626" grpId="0" animBg="1"/>
      <p:bldP spid="111627" grpId="0" animBg="1"/>
      <p:bldP spid="111628" grpId="0" animBg="1"/>
      <p:bldP spid="111629" grpId="0" animBg="1"/>
      <p:bldP spid="111633" grpId="0" animBg="1"/>
      <p:bldP spid="11163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351584" y="1007361"/>
            <a:ext cx="79208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11</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 name="右箭头 2"/>
          <p:cNvSpPr/>
          <p:nvPr/>
        </p:nvSpPr>
        <p:spPr>
          <a:xfrm>
            <a:off x="3143672" y="1292345"/>
            <a:ext cx="720080" cy="13791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4" name="TextBox 3"/>
          <p:cNvSpPr txBox="1"/>
          <p:nvPr/>
        </p:nvSpPr>
        <p:spPr>
          <a:xfrm>
            <a:off x="4079776" y="1007360"/>
            <a:ext cx="223224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10+1</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5" name="TextBox 4"/>
          <p:cNvSpPr txBox="1"/>
          <p:nvPr/>
        </p:nvSpPr>
        <p:spPr>
          <a:xfrm>
            <a:off x="4079776" y="1802051"/>
            <a:ext cx="88016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6" name="TextBox 5"/>
          <p:cNvSpPr txBox="1"/>
          <p:nvPr/>
        </p:nvSpPr>
        <p:spPr>
          <a:xfrm>
            <a:off x="4776418" y="1813568"/>
            <a:ext cx="72008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一</a:t>
            </a:r>
          </a:p>
        </p:txBody>
      </p:sp>
      <p:sp>
        <p:nvSpPr>
          <p:cNvPr id="8" name="直角上箭头 7"/>
          <p:cNvSpPr/>
          <p:nvPr/>
        </p:nvSpPr>
        <p:spPr>
          <a:xfrm rot="5400000">
            <a:off x="2971184" y="1494783"/>
            <a:ext cx="585656" cy="1031788"/>
          </a:xfrm>
          <a:prstGeom prst="bentUpArrow">
            <a:avLst>
              <a:gd name="adj1" fmla="val 17670"/>
              <a:gd name="adj2" fmla="val 25000"/>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9" name="TextBox 8"/>
          <p:cNvSpPr txBox="1"/>
          <p:nvPr/>
        </p:nvSpPr>
        <p:spPr>
          <a:xfrm>
            <a:off x="6168008" y="1054928"/>
            <a:ext cx="79208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12</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0" name="右箭头 9"/>
          <p:cNvSpPr/>
          <p:nvPr/>
        </p:nvSpPr>
        <p:spPr>
          <a:xfrm>
            <a:off x="6960096" y="1339912"/>
            <a:ext cx="720080" cy="13791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11" name="TextBox 10"/>
          <p:cNvSpPr txBox="1"/>
          <p:nvPr/>
        </p:nvSpPr>
        <p:spPr>
          <a:xfrm>
            <a:off x="7896200" y="1054927"/>
            <a:ext cx="223224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10+2</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2" name="TextBox 11"/>
          <p:cNvSpPr txBox="1"/>
          <p:nvPr/>
        </p:nvSpPr>
        <p:spPr>
          <a:xfrm>
            <a:off x="7896200" y="1849618"/>
            <a:ext cx="88016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13" name="TextBox 12"/>
          <p:cNvSpPr txBox="1"/>
          <p:nvPr/>
        </p:nvSpPr>
        <p:spPr>
          <a:xfrm>
            <a:off x="8574685" y="1861135"/>
            <a:ext cx="72008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a:t>
            </a:r>
          </a:p>
        </p:txBody>
      </p:sp>
      <p:sp>
        <p:nvSpPr>
          <p:cNvPr id="14" name="直角上箭头 13"/>
          <p:cNvSpPr/>
          <p:nvPr/>
        </p:nvSpPr>
        <p:spPr>
          <a:xfrm rot="5400000">
            <a:off x="6855874" y="1482180"/>
            <a:ext cx="585656" cy="1152128"/>
          </a:xfrm>
          <a:prstGeom prst="bentUpArrow">
            <a:avLst>
              <a:gd name="adj1" fmla="val 17670"/>
              <a:gd name="adj2" fmla="val 25000"/>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15" name="TextBox 14"/>
          <p:cNvSpPr txBox="1"/>
          <p:nvPr/>
        </p:nvSpPr>
        <p:spPr>
          <a:xfrm>
            <a:off x="2351584" y="3754591"/>
            <a:ext cx="79208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13</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6" name="右箭头 15"/>
          <p:cNvSpPr/>
          <p:nvPr/>
        </p:nvSpPr>
        <p:spPr>
          <a:xfrm>
            <a:off x="3143672" y="4039575"/>
            <a:ext cx="720080" cy="13791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17" name="TextBox 16"/>
          <p:cNvSpPr txBox="1"/>
          <p:nvPr/>
        </p:nvSpPr>
        <p:spPr>
          <a:xfrm>
            <a:off x="4079776" y="3754590"/>
            <a:ext cx="223224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10+3</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8" name="TextBox 17"/>
          <p:cNvSpPr txBox="1"/>
          <p:nvPr/>
        </p:nvSpPr>
        <p:spPr>
          <a:xfrm>
            <a:off x="4079776" y="4549281"/>
            <a:ext cx="88016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19" name="TextBox 18"/>
          <p:cNvSpPr txBox="1"/>
          <p:nvPr/>
        </p:nvSpPr>
        <p:spPr>
          <a:xfrm>
            <a:off x="4776418" y="4560798"/>
            <a:ext cx="72008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三</a:t>
            </a:r>
          </a:p>
        </p:txBody>
      </p:sp>
      <p:sp>
        <p:nvSpPr>
          <p:cNvPr id="20" name="直角上箭头 19"/>
          <p:cNvSpPr/>
          <p:nvPr/>
        </p:nvSpPr>
        <p:spPr>
          <a:xfrm rot="5400000">
            <a:off x="2971184" y="4242013"/>
            <a:ext cx="585656" cy="1031788"/>
          </a:xfrm>
          <a:prstGeom prst="bentUpArrow">
            <a:avLst>
              <a:gd name="adj1" fmla="val 17670"/>
              <a:gd name="adj2" fmla="val 25000"/>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21" name="TextBox 20"/>
          <p:cNvSpPr txBox="1"/>
          <p:nvPr/>
        </p:nvSpPr>
        <p:spPr>
          <a:xfrm>
            <a:off x="6168008" y="3802158"/>
            <a:ext cx="79208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14</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2" name="右箭头 21"/>
          <p:cNvSpPr/>
          <p:nvPr/>
        </p:nvSpPr>
        <p:spPr>
          <a:xfrm>
            <a:off x="6960096" y="4087142"/>
            <a:ext cx="720080" cy="13791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23" name="TextBox 22"/>
          <p:cNvSpPr txBox="1"/>
          <p:nvPr/>
        </p:nvSpPr>
        <p:spPr>
          <a:xfrm>
            <a:off x="7896200" y="3802157"/>
            <a:ext cx="2232248"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10+4</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4" name="TextBox 23"/>
          <p:cNvSpPr txBox="1"/>
          <p:nvPr/>
        </p:nvSpPr>
        <p:spPr>
          <a:xfrm>
            <a:off x="7896200" y="4596848"/>
            <a:ext cx="88016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25" name="TextBox 24"/>
          <p:cNvSpPr txBox="1"/>
          <p:nvPr/>
        </p:nvSpPr>
        <p:spPr>
          <a:xfrm>
            <a:off x="8559937" y="4608365"/>
            <a:ext cx="72008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四</a:t>
            </a:r>
          </a:p>
        </p:txBody>
      </p:sp>
      <p:sp>
        <p:nvSpPr>
          <p:cNvPr id="26" name="直角上箭头 25"/>
          <p:cNvSpPr/>
          <p:nvPr/>
        </p:nvSpPr>
        <p:spPr>
          <a:xfrm rot="5400000">
            <a:off x="6855874" y="4229410"/>
            <a:ext cx="585656" cy="1152128"/>
          </a:xfrm>
          <a:prstGeom prst="bentUpArrow">
            <a:avLst>
              <a:gd name="adj1" fmla="val 17670"/>
              <a:gd name="adj2" fmla="val 25000"/>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739002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1000"/>
                                        <p:tgtEl>
                                          <p:spTgt spid="5"/>
                                        </p:tgtEl>
                                      </p:cBhvr>
                                    </p:animEffect>
                                    <p:anim calcmode="lin" valueType="num">
                                      <p:cBhvr>
                                        <p:cTn id="16" dur="1000" fill="hold"/>
                                        <p:tgtEl>
                                          <p:spTgt spid="5"/>
                                        </p:tgtEl>
                                        <p:attrNameLst>
                                          <p:attrName>ppt_x</p:attrName>
                                        </p:attrNameLst>
                                      </p:cBhvr>
                                      <p:tavLst>
                                        <p:tav tm="0">
                                          <p:val>
                                            <p:strVal val="#ppt_x"/>
                                          </p:val>
                                        </p:tav>
                                        <p:tav tm="100000">
                                          <p:val>
                                            <p:strVal val="#ppt_x"/>
                                          </p:val>
                                        </p:tav>
                                      </p:tavLst>
                                    </p:anim>
                                    <p:anim calcmode="lin" valueType="num">
                                      <p:cBhvr>
                                        <p:cTn id="17" dur="1000" fill="hold"/>
                                        <p:tgtEl>
                                          <p:spTgt spid="5"/>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anim calcmode="lin" valueType="num">
                                      <p:cBhvr>
                                        <p:cTn id="21" dur="1000" fill="hold"/>
                                        <p:tgtEl>
                                          <p:spTgt spid="6"/>
                                        </p:tgtEl>
                                        <p:attrNameLst>
                                          <p:attrName>ppt_x</p:attrName>
                                        </p:attrNameLst>
                                      </p:cBhvr>
                                      <p:tavLst>
                                        <p:tav tm="0">
                                          <p:val>
                                            <p:strVal val="#ppt_x"/>
                                          </p:val>
                                        </p:tav>
                                        <p:tav tm="100000">
                                          <p:val>
                                            <p:strVal val="#ppt_x"/>
                                          </p:val>
                                        </p:tav>
                                      </p:tavLst>
                                    </p:anim>
                                    <p:anim calcmode="lin" valueType="num">
                                      <p:cBhvr>
                                        <p:cTn id="22" dur="1000" fill="hold"/>
                                        <p:tgtEl>
                                          <p:spTgt spid="6"/>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1000"/>
                                        <p:tgtEl>
                                          <p:spTgt spid="8"/>
                                        </p:tgtEl>
                                      </p:cBhvr>
                                    </p:animEffect>
                                    <p:anim calcmode="lin" valueType="num">
                                      <p:cBhvr>
                                        <p:cTn id="26" dur="1000" fill="hold"/>
                                        <p:tgtEl>
                                          <p:spTgt spid="8"/>
                                        </p:tgtEl>
                                        <p:attrNameLst>
                                          <p:attrName>ppt_x</p:attrName>
                                        </p:attrNameLst>
                                      </p:cBhvr>
                                      <p:tavLst>
                                        <p:tav tm="0">
                                          <p:val>
                                            <p:strVal val="#ppt_x"/>
                                          </p:val>
                                        </p:tav>
                                        <p:tav tm="100000">
                                          <p:val>
                                            <p:strVal val="#ppt_x"/>
                                          </p:val>
                                        </p:tav>
                                      </p:tavLst>
                                    </p:anim>
                                    <p:anim calcmode="lin" valueType="num">
                                      <p:cBhvr>
                                        <p:cTn id="27"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1000"/>
                                        <p:tgtEl>
                                          <p:spTgt spid="14"/>
                                        </p:tgtEl>
                                      </p:cBhvr>
                                    </p:animEffect>
                                    <p:anim calcmode="lin" valueType="num">
                                      <p:cBhvr>
                                        <p:cTn id="46" dur="1000" fill="hold"/>
                                        <p:tgtEl>
                                          <p:spTgt spid="14"/>
                                        </p:tgtEl>
                                        <p:attrNameLst>
                                          <p:attrName>ppt_x</p:attrName>
                                        </p:attrNameLst>
                                      </p:cBhvr>
                                      <p:tavLst>
                                        <p:tav tm="0">
                                          <p:val>
                                            <p:strVal val="#ppt_x"/>
                                          </p:val>
                                        </p:tav>
                                        <p:tav tm="100000">
                                          <p:val>
                                            <p:strVal val="#ppt_x"/>
                                          </p:val>
                                        </p:tav>
                                      </p:tavLst>
                                    </p:anim>
                                    <p:anim calcmode="lin" valueType="num">
                                      <p:cBhvr>
                                        <p:cTn id="47" dur="1000" fill="hold"/>
                                        <p:tgtEl>
                                          <p:spTgt spid="14"/>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fade">
                                      <p:cBhvr>
                                        <p:cTn id="50" dur="1000"/>
                                        <p:tgtEl>
                                          <p:spTgt spid="12"/>
                                        </p:tgtEl>
                                      </p:cBhvr>
                                    </p:animEffect>
                                    <p:anim calcmode="lin" valueType="num">
                                      <p:cBhvr>
                                        <p:cTn id="51" dur="1000" fill="hold"/>
                                        <p:tgtEl>
                                          <p:spTgt spid="12"/>
                                        </p:tgtEl>
                                        <p:attrNameLst>
                                          <p:attrName>ppt_x</p:attrName>
                                        </p:attrNameLst>
                                      </p:cBhvr>
                                      <p:tavLst>
                                        <p:tav tm="0">
                                          <p:val>
                                            <p:strVal val="#ppt_x"/>
                                          </p:val>
                                        </p:tav>
                                        <p:tav tm="100000">
                                          <p:val>
                                            <p:strVal val="#ppt_x"/>
                                          </p:val>
                                        </p:tav>
                                      </p:tavLst>
                                    </p:anim>
                                    <p:anim calcmode="lin" valueType="num">
                                      <p:cBhvr>
                                        <p:cTn id="52" dur="1000" fill="hold"/>
                                        <p:tgtEl>
                                          <p:spTgt spid="12"/>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1000"/>
                                        <p:tgtEl>
                                          <p:spTgt spid="13"/>
                                        </p:tgtEl>
                                      </p:cBhvr>
                                    </p:animEffect>
                                    <p:anim calcmode="lin" valueType="num">
                                      <p:cBhvr>
                                        <p:cTn id="56" dur="1000" fill="hold"/>
                                        <p:tgtEl>
                                          <p:spTgt spid="13"/>
                                        </p:tgtEl>
                                        <p:attrNameLst>
                                          <p:attrName>ppt_x</p:attrName>
                                        </p:attrNameLst>
                                      </p:cBhvr>
                                      <p:tavLst>
                                        <p:tav tm="0">
                                          <p:val>
                                            <p:strVal val="#ppt_x"/>
                                          </p:val>
                                        </p:tav>
                                        <p:tav tm="100000">
                                          <p:val>
                                            <p:strVal val="#ppt_x"/>
                                          </p:val>
                                        </p:tav>
                                      </p:tavLst>
                                    </p:anim>
                                    <p:anim calcmode="lin" valueType="num">
                                      <p:cBhvr>
                                        <p:cTn id="57"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500"/>
                                        <p:tgtEl>
                                          <p:spTgt spid="16"/>
                                        </p:tgtEl>
                                      </p:cBhvr>
                                    </p:animEffect>
                                  </p:childTnLst>
                                </p:cTn>
                              </p:par>
                            </p:childTnLst>
                          </p:cTn>
                        </p:par>
                      </p:childTnLst>
                    </p:cTn>
                  </p:par>
                  <p:par>
                    <p:cTn id="71" fill="hold">
                      <p:stCondLst>
                        <p:cond delay="indefinite"/>
                      </p:stCondLst>
                      <p:childTnLst>
                        <p:par>
                          <p:cTn id="72" fill="hold">
                            <p:stCondLst>
                              <p:cond delay="0"/>
                            </p:stCondLst>
                            <p:childTnLst>
                              <p:par>
                                <p:cTn id="73" presetID="42" presetClass="entr" presetSubtype="0" fill="hold" grpId="0" nodeType="clickEffect">
                                  <p:stCondLst>
                                    <p:cond delay="0"/>
                                  </p:stCondLst>
                                  <p:childTnLst>
                                    <p:set>
                                      <p:cBhvr>
                                        <p:cTn id="74" dur="1" fill="hold">
                                          <p:stCondLst>
                                            <p:cond delay="0"/>
                                          </p:stCondLst>
                                        </p:cTn>
                                        <p:tgtEl>
                                          <p:spTgt spid="20"/>
                                        </p:tgtEl>
                                        <p:attrNameLst>
                                          <p:attrName>style.visibility</p:attrName>
                                        </p:attrNameLst>
                                      </p:cBhvr>
                                      <p:to>
                                        <p:strVal val="visible"/>
                                      </p:to>
                                    </p:set>
                                    <p:animEffect transition="in" filter="fade">
                                      <p:cBhvr>
                                        <p:cTn id="75" dur="1000"/>
                                        <p:tgtEl>
                                          <p:spTgt spid="20"/>
                                        </p:tgtEl>
                                      </p:cBhvr>
                                    </p:animEffect>
                                    <p:anim calcmode="lin" valueType="num">
                                      <p:cBhvr>
                                        <p:cTn id="76" dur="1000" fill="hold"/>
                                        <p:tgtEl>
                                          <p:spTgt spid="20"/>
                                        </p:tgtEl>
                                        <p:attrNameLst>
                                          <p:attrName>ppt_x</p:attrName>
                                        </p:attrNameLst>
                                      </p:cBhvr>
                                      <p:tavLst>
                                        <p:tav tm="0">
                                          <p:val>
                                            <p:strVal val="#ppt_x"/>
                                          </p:val>
                                        </p:tav>
                                        <p:tav tm="100000">
                                          <p:val>
                                            <p:strVal val="#ppt_x"/>
                                          </p:val>
                                        </p:tav>
                                      </p:tavLst>
                                    </p:anim>
                                    <p:anim calcmode="lin" valueType="num">
                                      <p:cBhvr>
                                        <p:cTn id="77" dur="1000" fill="hold"/>
                                        <p:tgtEl>
                                          <p:spTgt spid="20"/>
                                        </p:tgtEl>
                                        <p:attrNameLst>
                                          <p:attrName>ppt_y</p:attrName>
                                        </p:attrNameLst>
                                      </p:cBhvr>
                                      <p:tavLst>
                                        <p:tav tm="0">
                                          <p:val>
                                            <p:strVal val="#ppt_y+.1"/>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19"/>
                                        </p:tgtEl>
                                        <p:attrNameLst>
                                          <p:attrName>style.visibility</p:attrName>
                                        </p:attrNameLst>
                                      </p:cBhvr>
                                      <p:to>
                                        <p:strVal val="visible"/>
                                      </p:to>
                                    </p:set>
                                    <p:animEffect transition="in" filter="fade">
                                      <p:cBhvr>
                                        <p:cTn id="80" dur="1000"/>
                                        <p:tgtEl>
                                          <p:spTgt spid="19"/>
                                        </p:tgtEl>
                                      </p:cBhvr>
                                    </p:animEffect>
                                    <p:anim calcmode="lin" valueType="num">
                                      <p:cBhvr>
                                        <p:cTn id="81" dur="1000" fill="hold"/>
                                        <p:tgtEl>
                                          <p:spTgt spid="19"/>
                                        </p:tgtEl>
                                        <p:attrNameLst>
                                          <p:attrName>ppt_x</p:attrName>
                                        </p:attrNameLst>
                                      </p:cBhvr>
                                      <p:tavLst>
                                        <p:tav tm="0">
                                          <p:val>
                                            <p:strVal val="#ppt_x"/>
                                          </p:val>
                                        </p:tav>
                                        <p:tav tm="100000">
                                          <p:val>
                                            <p:strVal val="#ppt_x"/>
                                          </p:val>
                                        </p:tav>
                                      </p:tavLst>
                                    </p:anim>
                                    <p:anim calcmode="lin" valueType="num">
                                      <p:cBhvr>
                                        <p:cTn id="82" dur="1000" fill="hold"/>
                                        <p:tgtEl>
                                          <p:spTgt spid="19"/>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fade">
                                      <p:cBhvr>
                                        <p:cTn id="85" dur="1000"/>
                                        <p:tgtEl>
                                          <p:spTgt spid="18"/>
                                        </p:tgtEl>
                                      </p:cBhvr>
                                    </p:animEffect>
                                    <p:anim calcmode="lin" valueType="num">
                                      <p:cBhvr>
                                        <p:cTn id="86" dur="1000" fill="hold"/>
                                        <p:tgtEl>
                                          <p:spTgt spid="18"/>
                                        </p:tgtEl>
                                        <p:attrNameLst>
                                          <p:attrName>ppt_x</p:attrName>
                                        </p:attrNameLst>
                                      </p:cBhvr>
                                      <p:tavLst>
                                        <p:tav tm="0">
                                          <p:val>
                                            <p:strVal val="#ppt_x"/>
                                          </p:val>
                                        </p:tav>
                                        <p:tav tm="100000">
                                          <p:val>
                                            <p:strVal val="#ppt_x"/>
                                          </p:val>
                                        </p:tav>
                                      </p:tavLst>
                                    </p:anim>
                                    <p:anim calcmode="lin" valueType="num">
                                      <p:cBhvr>
                                        <p:cTn id="8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1"/>
                                        </p:tgtEl>
                                        <p:attrNameLst>
                                          <p:attrName>style.visibility</p:attrName>
                                        </p:attrNameLst>
                                      </p:cBhvr>
                                      <p:to>
                                        <p:strVal val="visible"/>
                                      </p:to>
                                    </p:set>
                                    <p:animEffect transition="in" filter="fade">
                                      <p:cBhvr>
                                        <p:cTn id="92" dur="500"/>
                                        <p:tgtEl>
                                          <p:spTgt spid="2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2"/>
                                        </p:tgtEl>
                                        <p:attrNameLst>
                                          <p:attrName>style.visibility</p:attrName>
                                        </p:attrNameLst>
                                      </p:cBhvr>
                                      <p:to>
                                        <p:strVal val="visible"/>
                                      </p:to>
                                    </p:set>
                                    <p:animEffect transition="in" filter="fade">
                                      <p:cBhvr>
                                        <p:cTn id="97" dur="500"/>
                                        <p:tgtEl>
                                          <p:spTgt spid="22"/>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3"/>
                                        </p:tgtEl>
                                        <p:attrNameLst>
                                          <p:attrName>style.visibility</p:attrName>
                                        </p:attrNameLst>
                                      </p:cBhvr>
                                      <p:to>
                                        <p:strVal val="visible"/>
                                      </p:to>
                                    </p:set>
                                    <p:animEffect transition="in" filter="fade">
                                      <p:cBhvr>
                                        <p:cTn id="100" dur="500"/>
                                        <p:tgtEl>
                                          <p:spTgt spid="23"/>
                                        </p:tgtEl>
                                      </p:cBhvr>
                                    </p:animEffect>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26"/>
                                        </p:tgtEl>
                                        <p:attrNameLst>
                                          <p:attrName>style.visibility</p:attrName>
                                        </p:attrNameLst>
                                      </p:cBhvr>
                                      <p:to>
                                        <p:strVal val="visible"/>
                                      </p:to>
                                    </p:set>
                                    <p:animEffect transition="in" filter="fade">
                                      <p:cBhvr>
                                        <p:cTn id="105" dur="1000"/>
                                        <p:tgtEl>
                                          <p:spTgt spid="26"/>
                                        </p:tgtEl>
                                      </p:cBhvr>
                                    </p:animEffect>
                                    <p:anim calcmode="lin" valueType="num">
                                      <p:cBhvr>
                                        <p:cTn id="106" dur="1000" fill="hold"/>
                                        <p:tgtEl>
                                          <p:spTgt spid="26"/>
                                        </p:tgtEl>
                                        <p:attrNameLst>
                                          <p:attrName>ppt_x</p:attrName>
                                        </p:attrNameLst>
                                      </p:cBhvr>
                                      <p:tavLst>
                                        <p:tav tm="0">
                                          <p:val>
                                            <p:strVal val="#ppt_x"/>
                                          </p:val>
                                        </p:tav>
                                        <p:tav tm="100000">
                                          <p:val>
                                            <p:strVal val="#ppt_x"/>
                                          </p:val>
                                        </p:tav>
                                      </p:tavLst>
                                    </p:anim>
                                    <p:anim calcmode="lin" valueType="num">
                                      <p:cBhvr>
                                        <p:cTn id="107" dur="1000" fill="hold"/>
                                        <p:tgtEl>
                                          <p:spTgt spid="26"/>
                                        </p:tgtEl>
                                        <p:attrNameLst>
                                          <p:attrName>ppt_y</p:attrName>
                                        </p:attrNameLst>
                                      </p:cBhvr>
                                      <p:tavLst>
                                        <p:tav tm="0">
                                          <p:val>
                                            <p:strVal val="#ppt_y+.1"/>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24"/>
                                        </p:tgtEl>
                                        <p:attrNameLst>
                                          <p:attrName>style.visibility</p:attrName>
                                        </p:attrNameLst>
                                      </p:cBhvr>
                                      <p:to>
                                        <p:strVal val="visible"/>
                                      </p:to>
                                    </p:set>
                                    <p:animEffect transition="in" filter="fade">
                                      <p:cBhvr>
                                        <p:cTn id="110" dur="1000"/>
                                        <p:tgtEl>
                                          <p:spTgt spid="24"/>
                                        </p:tgtEl>
                                      </p:cBhvr>
                                    </p:animEffect>
                                    <p:anim calcmode="lin" valueType="num">
                                      <p:cBhvr>
                                        <p:cTn id="111" dur="1000" fill="hold"/>
                                        <p:tgtEl>
                                          <p:spTgt spid="24"/>
                                        </p:tgtEl>
                                        <p:attrNameLst>
                                          <p:attrName>ppt_x</p:attrName>
                                        </p:attrNameLst>
                                      </p:cBhvr>
                                      <p:tavLst>
                                        <p:tav tm="0">
                                          <p:val>
                                            <p:strVal val="#ppt_x"/>
                                          </p:val>
                                        </p:tav>
                                        <p:tav tm="100000">
                                          <p:val>
                                            <p:strVal val="#ppt_x"/>
                                          </p:val>
                                        </p:tav>
                                      </p:tavLst>
                                    </p:anim>
                                    <p:anim calcmode="lin" valueType="num">
                                      <p:cBhvr>
                                        <p:cTn id="112" dur="1000" fill="hold"/>
                                        <p:tgtEl>
                                          <p:spTgt spid="24"/>
                                        </p:tgtEl>
                                        <p:attrNameLst>
                                          <p:attrName>ppt_y</p:attrName>
                                        </p:attrNameLst>
                                      </p:cBhvr>
                                      <p:tavLst>
                                        <p:tav tm="0">
                                          <p:val>
                                            <p:strVal val="#ppt_y+.1"/>
                                          </p:val>
                                        </p:tav>
                                        <p:tav tm="100000">
                                          <p:val>
                                            <p:strVal val="#ppt_y"/>
                                          </p:val>
                                        </p:tav>
                                      </p:tavLst>
                                    </p:anim>
                                  </p:childTnLst>
                                </p:cTn>
                              </p:par>
                              <p:par>
                                <p:cTn id="113" presetID="42" presetClass="entr" presetSubtype="0" fill="hold" grpId="0" nodeType="withEffect">
                                  <p:stCondLst>
                                    <p:cond delay="0"/>
                                  </p:stCondLst>
                                  <p:childTnLst>
                                    <p:set>
                                      <p:cBhvr>
                                        <p:cTn id="114" dur="1" fill="hold">
                                          <p:stCondLst>
                                            <p:cond delay="0"/>
                                          </p:stCondLst>
                                        </p:cTn>
                                        <p:tgtEl>
                                          <p:spTgt spid="25"/>
                                        </p:tgtEl>
                                        <p:attrNameLst>
                                          <p:attrName>style.visibility</p:attrName>
                                        </p:attrNameLst>
                                      </p:cBhvr>
                                      <p:to>
                                        <p:strVal val="visible"/>
                                      </p:to>
                                    </p:set>
                                    <p:animEffect transition="in" filter="fade">
                                      <p:cBhvr>
                                        <p:cTn id="115" dur="1000"/>
                                        <p:tgtEl>
                                          <p:spTgt spid="25"/>
                                        </p:tgtEl>
                                      </p:cBhvr>
                                    </p:animEffect>
                                    <p:anim calcmode="lin" valueType="num">
                                      <p:cBhvr>
                                        <p:cTn id="116" dur="1000" fill="hold"/>
                                        <p:tgtEl>
                                          <p:spTgt spid="25"/>
                                        </p:tgtEl>
                                        <p:attrNameLst>
                                          <p:attrName>ppt_x</p:attrName>
                                        </p:attrNameLst>
                                      </p:cBhvr>
                                      <p:tavLst>
                                        <p:tav tm="0">
                                          <p:val>
                                            <p:strVal val="#ppt_x"/>
                                          </p:val>
                                        </p:tav>
                                        <p:tav tm="100000">
                                          <p:val>
                                            <p:strVal val="#ppt_x"/>
                                          </p:val>
                                        </p:tav>
                                      </p:tavLst>
                                    </p:anim>
                                    <p:anim calcmode="lin" valueType="num">
                                      <p:cBhvr>
                                        <p:cTn id="117"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6" grpId="0"/>
      <p:bldP spid="8" grpId="0" animBg="1"/>
      <p:bldP spid="9" grpId="0"/>
      <p:bldP spid="10" grpId="0" animBg="1"/>
      <p:bldP spid="11" grpId="0"/>
      <p:bldP spid="12" grpId="0"/>
      <p:bldP spid="13" grpId="0"/>
      <p:bldP spid="14" grpId="0" animBg="1"/>
      <p:bldP spid="15" grpId="0"/>
      <p:bldP spid="16" grpId="0" animBg="1"/>
      <p:bldP spid="17" grpId="0"/>
      <p:bldP spid="18" grpId="0"/>
      <p:bldP spid="19" grpId="0"/>
      <p:bldP spid="20" grpId="0" animBg="1"/>
      <p:bldP spid="21" grpId="0"/>
      <p:bldP spid="22" grpId="0" animBg="1"/>
      <p:bldP spid="23" grpId="0"/>
      <p:bldP spid="24" grpId="0"/>
      <p:bldP spid="25" grpId="0"/>
      <p:bldP spid="2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nvPr>
        </p:nvGraphicFramePr>
        <p:xfrm>
          <a:off x="3048000" y="1124744"/>
          <a:ext cx="6360368" cy="4320480"/>
        </p:xfrm>
        <a:graphic>
          <a:graphicData uri="http://schemas.openxmlformats.org/drawingml/2006/table">
            <a:tbl>
              <a:tblPr bandRow="1">
                <a:tableStyleId>{5C22544A-7EE6-4342-B048-85BDC9FD1C3A}</a:tableStyleId>
              </a:tblPr>
              <a:tblGrid>
                <a:gridCol w="1590092">
                  <a:extLst>
                    <a:ext uri="{9D8B030D-6E8A-4147-A177-3AD203B41FA5}">
                      <a16:colId xmlns="" xmlns:a16="http://schemas.microsoft.com/office/drawing/2014/main" val="20000"/>
                    </a:ext>
                  </a:extLst>
                </a:gridCol>
                <a:gridCol w="1590092">
                  <a:extLst>
                    <a:ext uri="{9D8B030D-6E8A-4147-A177-3AD203B41FA5}">
                      <a16:colId xmlns="" xmlns:a16="http://schemas.microsoft.com/office/drawing/2014/main" val="20001"/>
                    </a:ext>
                  </a:extLst>
                </a:gridCol>
                <a:gridCol w="1590092">
                  <a:extLst>
                    <a:ext uri="{9D8B030D-6E8A-4147-A177-3AD203B41FA5}">
                      <a16:colId xmlns="" xmlns:a16="http://schemas.microsoft.com/office/drawing/2014/main" val="20002"/>
                    </a:ext>
                  </a:extLst>
                </a:gridCol>
                <a:gridCol w="1590092">
                  <a:extLst>
                    <a:ext uri="{9D8B030D-6E8A-4147-A177-3AD203B41FA5}">
                      <a16:colId xmlns="" xmlns:a16="http://schemas.microsoft.com/office/drawing/2014/main" val="20003"/>
                    </a:ext>
                  </a:extLst>
                </a:gridCol>
              </a:tblGrid>
              <a:tr h="1440160">
                <a:tc>
                  <a:txBody>
                    <a:bodyPr/>
                    <a:lstStyle/>
                    <a:p>
                      <a:pPr algn="ctr"/>
                      <a:r>
                        <a:rPr lang="en-US" altLang="zh-CN" sz="6000" b="0" dirty="0" smtClean="0"/>
                        <a:t>15</a:t>
                      </a:r>
                      <a:endParaRPr lang="zh-CN" altLang="en-US" sz="6000" b="0" dirty="0"/>
                    </a:p>
                  </a:txBody>
                  <a:tcPr/>
                </a:tc>
                <a:tc>
                  <a:txBody>
                    <a:bodyPr/>
                    <a:lstStyle/>
                    <a:p>
                      <a:pPr algn="ctr"/>
                      <a:endParaRPr lang="zh-CN" altLang="en-US" sz="5400" b="0" dirty="0"/>
                    </a:p>
                  </a:txBody>
                  <a:tcPr/>
                </a:tc>
                <a:tc>
                  <a:txBody>
                    <a:bodyPr/>
                    <a:lstStyle/>
                    <a:p>
                      <a:pPr algn="ctr"/>
                      <a:r>
                        <a:rPr lang="en-US" altLang="zh-CN" sz="6000" b="0" dirty="0" smtClean="0"/>
                        <a:t>16</a:t>
                      </a:r>
                      <a:endParaRPr lang="zh-CN" altLang="en-US" sz="6000" b="0" dirty="0"/>
                    </a:p>
                  </a:txBody>
                  <a:tcPr/>
                </a:tc>
                <a:tc>
                  <a:txBody>
                    <a:bodyPr/>
                    <a:lstStyle/>
                    <a:p>
                      <a:pPr algn="ctr"/>
                      <a:endParaRPr lang="zh-CN" altLang="en-US" sz="5400" b="0" dirty="0"/>
                    </a:p>
                  </a:txBody>
                  <a:tcPr/>
                </a:tc>
                <a:extLst>
                  <a:ext uri="{0D108BD9-81ED-4DB2-BD59-A6C34878D82A}">
                    <a16:rowId xmlns="" xmlns:a16="http://schemas.microsoft.com/office/drawing/2014/main" val="10000"/>
                  </a:ext>
                </a:extLst>
              </a:tr>
              <a:tr h="1440160">
                <a:tc>
                  <a:txBody>
                    <a:bodyPr/>
                    <a:lstStyle/>
                    <a:p>
                      <a:pPr algn="ctr"/>
                      <a:r>
                        <a:rPr lang="en-US" altLang="zh-CN" sz="6000" dirty="0" smtClean="0"/>
                        <a:t>17</a:t>
                      </a:r>
                      <a:endParaRPr lang="zh-CN" altLang="en-US" sz="6000" dirty="0"/>
                    </a:p>
                  </a:txBody>
                  <a:tcPr/>
                </a:tc>
                <a:tc>
                  <a:txBody>
                    <a:bodyPr/>
                    <a:lstStyle/>
                    <a:p>
                      <a:pPr algn="ctr"/>
                      <a:endParaRPr lang="zh-CN" altLang="en-US" sz="5400" dirty="0"/>
                    </a:p>
                  </a:txBody>
                  <a:tcPr/>
                </a:tc>
                <a:tc>
                  <a:txBody>
                    <a:bodyPr/>
                    <a:lstStyle/>
                    <a:p>
                      <a:pPr algn="ctr"/>
                      <a:r>
                        <a:rPr lang="en-US" altLang="zh-CN" sz="6000" dirty="0" smtClean="0"/>
                        <a:t>18</a:t>
                      </a:r>
                      <a:endParaRPr lang="zh-CN" altLang="en-US" sz="6000" dirty="0"/>
                    </a:p>
                  </a:txBody>
                  <a:tcPr/>
                </a:tc>
                <a:tc>
                  <a:txBody>
                    <a:bodyPr/>
                    <a:lstStyle/>
                    <a:p>
                      <a:pPr algn="ctr"/>
                      <a:endParaRPr lang="zh-CN" altLang="en-US" sz="5400" dirty="0"/>
                    </a:p>
                  </a:txBody>
                  <a:tcPr/>
                </a:tc>
                <a:extLst>
                  <a:ext uri="{0D108BD9-81ED-4DB2-BD59-A6C34878D82A}">
                    <a16:rowId xmlns="" xmlns:a16="http://schemas.microsoft.com/office/drawing/2014/main" val="10001"/>
                  </a:ext>
                </a:extLst>
              </a:tr>
              <a:tr h="1440160">
                <a:tc>
                  <a:txBody>
                    <a:bodyPr/>
                    <a:lstStyle/>
                    <a:p>
                      <a:pPr algn="ctr"/>
                      <a:r>
                        <a:rPr lang="en-US" altLang="zh-CN" sz="6000" dirty="0" smtClean="0"/>
                        <a:t>19</a:t>
                      </a:r>
                      <a:endParaRPr lang="zh-CN" altLang="en-US" sz="6000" dirty="0"/>
                    </a:p>
                  </a:txBody>
                  <a:tcPr/>
                </a:tc>
                <a:tc>
                  <a:txBody>
                    <a:bodyPr/>
                    <a:lstStyle/>
                    <a:p>
                      <a:pPr algn="ctr"/>
                      <a:endParaRPr lang="zh-CN" altLang="en-US" sz="5400" dirty="0"/>
                    </a:p>
                  </a:txBody>
                  <a:tcPr/>
                </a:tc>
                <a:tc>
                  <a:txBody>
                    <a:bodyPr/>
                    <a:lstStyle/>
                    <a:p>
                      <a:pPr algn="ctr"/>
                      <a:r>
                        <a:rPr lang="en-US" altLang="zh-CN" sz="6000" dirty="0" smtClean="0"/>
                        <a:t>20</a:t>
                      </a:r>
                      <a:endParaRPr lang="zh-CN" altLang="en-US" sz="6000" dirty="0"/>
                    </a:p>
                  </a:txBody>
                  <a:tcPr/>
                </a:tc>
                <a:tc>
                  <a:txBody>
                    <a:bodyPr/>
                    <a:lstStyle/>
                    <a:p>
                      <a:pPr algn="ctr"/>
                      <a:endParaRPr lang="zh-CN" altLang="en-US" sz="5400" dirty="0"/>
                    </a:p>
                  </a:txBody>
                  <a:tcPr/>
                </a:tc>
                <a:extLst>
                  <a:ext uri="{0D108BD9-81ED-4DB2-BD59-A6C34878D82A}">
                    <a16:rowId xmlns="" xmlns:a16="http://schemas.microsoft.com/office/drawing/2014/main" val="10002"/>
                  </a:ext>
                </a:extLst>
              </a:tr>
            </a:tbl>
          </a:graphicData>
        </a:graphic>
      </p:graphicFrame>
      <p:sp>
        <p:nvSpPr>
          <p:cNvPr id="3" name="TextBox 2"/>
          <p:cNvSpPr txBox="1"/>
          <p:nvPr/>
        </p:nvSpPr>
        <p:spPr>
          <a:xfrm>
            <a:off x="4439816" y="1340768"/>
            <a:ext cx="2088232"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十五</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endParaRPr>
          </a:p>
        </p:txBody>
      </p:sp>
      <p:sp>
        <p:nvSpPr>
          <p:cNvPr id="4" name="TextBox 3"/>
          <p:cNvSpPr txBox="1"/>
          <p:nvPr/>
        </p:nvSpPr>
        <p:spPr>
          <a:xfrm>
            <a:off x="7752184" y="1340768"/>
            <a:ext cx="1800200"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十六</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endParaRPr>
          </a:p>
        </p:txBody>
      </p:sp>
      <p:sp>
        <p:nvSpPr>
          <p:cNvPr id="5" name="TextBox 4"/>
          <p:cNvSpPr txBox="1"/>
          <p:nvPr/>
        </p:nvSpPr>
        <p:spPr>
          <a:xfrm>
            <a:off x="4547828" y="2703670"/>
            <a:ext cx="1872208"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十七</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endParaRPr>
          </a:p>
        </p:txBody>
      </p:sp>
      <p:sp>
        <p:nvSpPr>
          <p:cNvPr id="6" name="TextBox 5"/>
          <p:cNvSpPr txBox="1"/>
          <p:nvPr/>
        </p:nvSpPr>
        <p:spPr>
          <a:xfrm>
            <a:off x="7752184" y="2703670"/>
            <a:ext cx="1656184"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十八</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endParaRPr>
          </a:p>
        </p:txBody>
      </p:sp>
      <p:sp>
        <p:nvSpPr>
          <p:cNvPr id="7" name="TextBox 6"/>
          <p:cNvSpPr txBox="1"/>
          <p:nvPr/>
        </p:nvSpPr>
        <p:spPr>
          <a:xfrm>
            <a:off x="4655840" y="4221089"/>
            <a:ext cx="1656184"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十九</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endParaRPr>
          </a:p>
        </p:txBody>
      </p:sp>
      <p:sp>
        <p:nvSpPr>
          <p:cNvPr id="8" name="TextBox 7"/>
          <p:cNvSpPr txBox="1"/>
          <p:nvPr/>
        </p:nvSpPr>
        <p:spPr>
          <a:xfrm>
            <a:off x="8076220" y="4218519"/>
            <a:ext cx="1152128" cy="92333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a:t>
            </a:r>
          </a:p>
        </p:txBody>
      </p:sp>
    </p:spTree>
    <p:extLst>
      <p:ext uri="{BB962C8B-B14F-4D97-AF65-F5344CB8AC3E}">
        <p14:creationId xmlns:p14="http://schemas.microsoft.com/office/powerpoint/2010/main" val="295593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691746" y="708720"/>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 name="TextBox 2"/>
          <p:cNvSpPr txBox="1"/>
          <p:nvPr/>
        </p:nvSpPr>
        <p:spPr>
          <a:xfrm>
            <a:off x="3431704" y="688920"/>
            <a:ext cx="648072"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0</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4" name="TextBox 3"/>
          <p:cNvSpPr txBox="1"/>
          <p:nvPr/>
        </p:nvSpPr>
        <p:spPr>
          <a:xfrm>
            <a:off x="2547729" y="2247563"/>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a:t>
            </a:r>
          </a:p>
        </p:txBody>
      </p:sp>
      <p:sp>
        <p:nvSpPr>
          <p:cNvPr id="5" name="TextBox 4"/>
          <p:cNvSpPr txBox="1"/>
          <p:nvPr/>
        </p:nvSpPr>
        <p:spPr>
          <a:xfrm>
            <a:off x="3371314" y="2218369"/>
            <a:ext cx="792088"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6" name="下箭头 5"/>
          <p:cNvSpPr/>
          <p:nvPr/>
        </p:nvSpPr>
        <p:spPr>
          <a:xfrm>
            <a:off x="2921600" y="1642304"/>
            <a:ext cx="288032" cy="57606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8" name="TextBox 7"/>
          <p:cNvSpPr txBox="1"/>
          <p:nvPr/>
        </p:nvSpPr>
        <p:spPr>
          <a:xfrm>
            <a:off x="6884888" y="688922"/>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3</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9" name="TextBox 8"/>
          <p:cNvSpPr txBox="1"/>
          <p:nvPr/>
        </p:nvSpPr>
        <p:spPr>
          <a:xfrm>
            <a:off x="7624846" y="688921"/>
            <a:ext cx="648072"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0</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0" name="TextBox 9"/>
          <p:cNvSpPr txBox="1"/>
          <p:nvPr/>
        </p:nvSpPr>
        <p:spPr>
          <a:xfrm>
            <a:off x="6740871" y="2152656"/>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三</a:t>
            </a:r>
          </a:p>
        </p:txBody>
      </p:sp>
      <p:sp>
        <p:nvSpPr>
          <p:cNvPr id="11" name="TextBox 10"/>
          <p:cNvSpPr txBox="1"/>
          <p:nvPr/>
        </p:nvSpPr>
        <p:spPr>
          <a:xfrm>
            <a:off x="7564456" y="2157794"/>
            <a:ext cx="792088"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12" name="下箭头 11"/>
          <p:cNvSpPr/>
          <p:nvPr/>
        </p:nvSpPr>
        <p:spPr>
          <a:xfrm>
            <a:off x="7110850" y="1576591"/>
            <a:ext cx="288032" cy="57606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14" name="TextBox 13"/>
          <p:cNvSpPr txBox="1"/>
          <p:nvPr/>
        </p:nvSpPr>
        <p:spPr>
          <a:xfrm>
            <a:off x="2726115" y="3473244"/>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4</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5" name="TextBox 14"/>
          <p:cNvSpPr txBox="1"/>
          <p:nvPr/>
        </p:nvSpPr>
        <p:spPr>
          <a:xfrm>
            <a:off x="3466073" y="3473243"/>
            <a:ext cx="648072"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0</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6" name="TextBox 15"/>
          <p:cNvSpPr txBox="1"/>
          <p:nvPr/>
        </p:nvSpPr>
        <p:spPr>
          <a:xfrm>
            <a:off x="2582098" y="4936978"/>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四</a:t>
            </a:r>
          </a:p>
        </p:txBody>
      </p:sp>
      <p:sp>
        <p:nvSpPr>
          <p:cNvPr id="17" name="TextBox 16"/>
          <p:cNvSpPr txBox="1"/>
          <p:nvPr/>
        </p:nvSpPr>
        <p:spPr>
          <a:xfrm>
            <a:off x="3405683" y="4942116"/>
            <a:ext cx="792088"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18" name="下箭头 17"/>
          <p:cNvSpPr/>
          <p:nvPr/>
        </p:nvSpPr>
        <p:spPr>
          <a:xfrm>
            <a:off x="2952077" y="4360913"/>
            <a:ext cx="288032" cy="57606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26" name="TextBox 25"/>
          <p:cNvSpPr txBox="1"/>
          <p:nvPr/>
        </p:nvSpPr>
        <p:spPr>
          <a:xfrm>
            <a:off x="6945278" y="3473244"/>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5</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7" name="TextBox 26"/>
          <p:cNvSpPr txBox="1"/>
          <p:nvPr/>
        </p:nvSpPr>
        <p:spPr>
          <a:xfrm>
            <a:off x="7685236" y="3473243"/>
            <a:ext cx="648072"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0</a:t>
            </a:r>
            <a:endParaRPr kumimoji="0" lang="zh-CN" altLang="en-US" sz="6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8" name="TextBox 27"/>
          <p:cNvSpPr txBox="1"/>
          <p:nvPr/>
        </p:nvSpPr>
        <p:spPr>
          <a:xfrm>
            <a:off x="6801261" y="4936978"/>
            <a:ext cx="73995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五</a:t>
            </a:r>
          </a:p>
        </p:txBody>
      </p:sp>
      <p:sp>
        <p:nvSpPr>
          <p:cNvPr id="29" name="TextBox 28"/>
          <p:cNvSpPr txBox="1"/>
          <p:nvPr/>
        </p:nvSpPr>
        <p:spPr>
          <a:xfrm>
            <a:off x="7624846" y="4942116"/>
            <a:ext cx="792088"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十</a:t>
            </a:r>
          </a:p>
        </p:txBody>
      </p:sp>
      <p:sp>
        <p:nvSpPr>
          <p:cNvPr id="30" name="下箭头 29"/>
          <p:cNvSpPr/>
          <p:nvPr/>
        </p:nvSpPr>
        <p:spPr>
          <a:xfrm>
            <a:off x="7171240" y="4360913"/>
            <a:ext cx="288032" cy="57606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577473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barn(inVertical)">
                                      <p:cBhvr>
                                        <p:cTn id="18" dur="500"/>
                                        <p:tgtEl>
                                          <p:spTgt spid="8"/>
                                        </p:tgtEl>
                                      </p:cBhvr>
                                    </p:animEffect>
                                  </p:childTnLst>
                                </p:cTn>
                              </p:par>
                              <p:par>
                                <p:cTn id="19" presetID="16" presetClass="entr" presetSubtype="21"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barn(inVertical)">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1000"/>
                                        <p:tgtEl>
                                          <p:spTgt spid="12"/>
                                        </p:tgtEl>
                                      </p:cBhvr>
                                    </p:animEffect>
                                    <p:anim calcmode="lin" valueType="num">
                                      <p:cBhvr>
                                        <p:cTn id="27" dur="1000" fill="hold"/>
                                        <p:tgtEl>
                                          <p:spTgt spid="12"/>
                                        </p:tgtEl>
                                        <p:attrNameLst>
                                          <p:attrName>ppt_x</p:attrName>
                                        </p:attrNameLst>
                                      </p:cBhvr>
                                      <p:tavLst>
                                        <p:tav tm="0">
                                          <p:val>
                                            <p:strVal val="#ppt_x"/>
                                          </p:val>
                                        </p:tav>
                                        <p:tav tm="100000">
                                          <p:val>
                                            <p:strVal val="#ppt_x"/>
                                          </p:val>
                                        </p:tav>
                                      </p:tavLst>
                                    </p:anim>
                                    <p:anim calcmode="lin" valueType="num">
                                      <p:cBhvr>
                                        <p:cTn id="28" dur="1000" fill="hold"/>
                                        <p:tgtEl>
                                          <p:spTgt spid="12"/>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1000"/>
                                        <p:tgtEl>
                                          <p:spTgt spid="10"/>
                                        </p:tgtEl>
                                      </p:cBhvr>
                                    </p:animEffect>
                                    <p:anim calcmode="lin" valueType="num">
                                      <p:cBhvr>
                                        <p:cTn id="32" dur="1000" fill="hold"/>
                                        <p:tgtEl>
                                          <p:spTgt spid="10"/>
                                        </p:tgtEl>
                                        <p:attrNameLst>
                                          <p:attrName>ppt_x</p:attrName>
                                        </p:attrNameLst>
                                      </p:cBhvr>
                                      <p:tavLst>
                                        <p:tav tm="0">
                                          <p:val>
                                            <p:strVal val="#ppt_x"/>
                                          </p:val>
                                        </p:tav>
                                        <p:tav tm="100000">
                                          <p:val>
                                            <p:strVal val="#ppt_x"/>
                                          </p:val>
                                        </p:tav>
                                      </p:tavLst>
                                    </p:anim>
                                    <p:anim calcmode="lin" valueType="num">
                                      <p:cBhvr>
                                        <p:cTn id="33" dur="1000" fill="hold"/>
                                        <p:tgtEl>
                                          <p:spTgt spid="10"/>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1000"/>
                                        <p:tgtEl>
                                          <p:spTgt spid="11"/>
                                        </p:tgtEl>
                                      </p:cBhvr>
                                    </p:animEffect>
                                    <p:anim calcmode="lin" valueType="num">
                                      <p:cBhvr>
                                        <p:cTn id="37" dur="1000" fill="hold"/>
                                        <p:tgtEl>
                                          <p:spTgt spid="11"/>
                                        </p:tgtEl>
                                        <p:attrNameLst>
                                          <p:attrName>ppt_x</p:attrName>
                                        </p:attrNameLst>
                                      </p:cBhvr>
                                      <p:tavLst>
                                        <p:tav tm="0">
                                          <p:val>
                                            <p:strVal val="#ppt_x"/>
                                          </p:val>
                                        </p:tav>
                                        <p:tav tm="100000">
                                          <p:val>
                                            <p:strVal val="#ppt_x"/>
                                          </p:val>
                                        </p:tav>
                                      </p:tavLst>
                                    </p:anim>
                                    <p:anim calcmode="lin" valueType="num">
                                      <p:cBhvr>
                                        <p:cTn id="3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barn(inVertical)">
                                      <p:cBhvr>
                                        <p:cTn id="43" dur="500"/>
                                        <p:tgtEl>
                                          <p:spTgt spid="14"/>
                                        </p:tgtEl>
                                      </p:cBhvr>
                                    </p:animEffect>
                                  </p:childTnLst>
                                </p:cTn>
                              </p:par>
                              <p:par>
                                <p:cTn id="44" presetID="16" presetClass="entr" presetSubtype="21"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barn(inVertical)">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grpId="0" nodeType="click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barn(inVertical)">
                                      <p:cBhvr>
                                        <p:cTn id="62" dur="500"/>
                                        <p:tgtEl>
                                          <p:spTgt spid="26"/>
                                        </p:tgtEl>
                                      </p:cBhvr>
                                    </p:animEffect>
                                  </p:childTnLst>
                                </p:cTn>
                              </p:par>
                              <p:par>
                                <p:cTn id="63" presetID="16" presetClass="entr" presetSubtype="21" fill="hold" grpId="0" nodeType="with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barn(inVertical)">
                                      <p:cBhvr>
                                        <p:cTn id="65" dur="500"/>
                                        <p:tgtEl>
                                          <p:spTgt spid="27"/>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1000"/>
                                        <p:tgtEl>
                                          <p:spTgt spid="30"/>
                                        </p:tgtEl>
                                      </p:cBhvr>
                                    </p:animEffect>
                                    <p:anim calcmode="lin" valueType="num">
                                      <p:cBhvr>
                                        <p:cTn id="71" dur="1000" fill="hold"/>
                                        <p:tgtEl>
                                          <p:spTgt spid="30"/>
                                        </p:tgtEl>
                                        <p:attrNameLst>
                                          <p:attrName>ppt_x</p:attrName>
                                        </p:attrNameLst>
                                      </p:cBhvr>
                                      <p:tavLst>
                                        <p:tav tm="0">
                                          <p:val>
                                            <p:strVal val="#ppt_x"/>
                                          </p:val>
                                        </p:tav>
                                        <p:tav tm="100000">
                                          <p:val>
                                            <p:strVal val="#ppt_x"/>
                                          </p:val>
                                        </p:tav>
                                      </p:tavLst>
                                    </p:anim>
                                    <p:anim calcmode="lin" valueType="num">
                                      <p:cBhvr>
                                        <p:cTn id="72" dur="1000" fill="hold"/>
                                        <p:tgtEl>
                                          <p:spTgt spid="30"/>
                                        </p:tgtEl>
                                        <p:attrNameLst>
                                          <p:attrName>ppt_y</p:attrName>
                                        </p:attrNameLst>
                                      </p:cBhvr>
                                      <p:tavLst>
                                        <p:tav tm="0">
                                          <p:val>
                                            <p:strVal val="#ppt_y+.1"/>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28"/>
                                        </p:tgtEl>
                                        <p:attrNameLst>
                                          <p:attrName>style.visibility</p:attrName>
                                        </p:attrNameLst>
                                      </p:cBhvr>
                                      <p:to>
                                        <p:strVal val="visible"/>
                                      </p:to>
                                    </p:set>
                                    <p:animEffect transition="in" filter="fade">
                                      <p:cBhvr>
                                        <p:cTn id="75" dur="1000"/>
                                        <p:tgtEl>
                                          <p:spTgt spid="28"/>
                                        </p:tgtEl>
                                      </p:cBhvr>
                                    </p:animEffect>
                                    <p:anim calcmode="lin" valueType="num">
                                      <p:cBhvr>
                                        <p:cTn id="76" dur="1000" fill="hold"/>
                                        <p:tgtEl>
                                          <p:spTgt spid="28"/>
                                        </p:tgtEl>
                                        <p:attrNameLst>
                                          <p:attrName>ppt_x</p:attrName>
                                        </p:attrNameLst>
                                      </p:cBhvr>
                                      <p:tavLst>
                                        <p:tav tm="0">
                                          <p:val>
                                            <p:strVal val="#ppt_x"/>
                                          </p:val>
                                        </p:tav>
                                        <p:tav tm="100000">
                                          <p:val>
                                            <p:strVal val="#ppt_x"/>
                                          </p:val>
                                        </p:tav>
                                      </p:tavLst>
                                    </p:anim>
                                    <p:anim calcmode="lin" valueType="num">
                                      <p:cBhvr>
                                        <p:cTn id="77" dur="1000" fill="hold"/>
                                        <p:tgtEl>
                                          <p:spTgt spid="28"/>
                                        </p:tgtEl>
                                        <p:attrNameLst>
                                          <p:attrName>ppt_y</p:attrName>
                                        </p:attrNameLst>
                                      </p:cBhvr>
                                      <p:tavLst>
                                        <p:tav tm="0">
                                          <p:val>
                                            <p:strVal val="#ppt_y+.1"/>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29"/>
                                        </p:tgtEl>
                                        <p:attrNameLst>
                                          <p:attrName>style.visibility</p:attrName>
                                        </p:attrNameLst>
                                      </p:cBhvr>
                                      <p:to>
                                        <p:strVal val="visible"/>
                                      </p:to>
                                    </p:set>
                                    <p:animEffect transition="in" filter="fade">
                                      <p:cBhvr>
                                        <p:cTn id="80" dur="1000"/>
                                        <p:tgtEl>
                                          <p:spTgt spid="29"/>
                                        </p:tgtEl>
                                      </p:cBhvr>
                                    </p:animEffect>
                                    <p:anim calcmode="lin" valueType="num">
                                      <p:cBhvr>
                                        <p:cTn id="81" dur="1000" fill="hold"/>
                                        <p:tgtEl>
                                          <p:spTgt spid="29"/>
                                        </p:tgtEl>
                                        <p:attrNameLst>
                                          <p:attrName>ppt_x</p:attrName>
                                        </p:attrNameLst>
                                      </p:cBhvr>
                                      <p:tavLst>
                                        <p:tav tm="0">
                                          <p:val>
                                            <p:strVal val="#ppt_x"/>
                                          </p:val>
                                        </p:tav>
                                        <p:tav tm="100000">
                                          <p:val>
                                            <p:strVal val="#ppt_x"/>
                                          </p:val>
                                        </p:tav>
                                      </p:tavLst>
                                    </p:anim>
                                    <p:anim calcmode="lin" valueType="num">
                                      <p:cBhvr>
                                        <p:cTn id="82"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8" grpId="0"/>
      <p:bldP spid="9" grpId="0"/>
      <p:bldP spid="10" grpId="0"/>
      <p:bldP spid="11" grpId="0"/>
      <p:bldP spid="12" grpId="0" animBg="1"/>
      <p:bldP spid="14" grpId="0"/>
      <p:bldP spid="15" grpId="0"/>
      <p:bldP spid="16" grpId="0"/>
      <p:bldP spid="17" grpId="0"/>
      <p:bldP spid="18" grpId="0" animBg="1"/>
      <p:bldP spid="26" grpId="0"/>
      <p:bldP spid="27" grpId="0"/>
      <p:bldP spid="28" grpId="0"/>
      <p:bldP spid="29" grpId="0"/>
      <p:bldP spid="3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nvPr>
        </p:nvGraphicFramePr>
        <p:xfrm>
          <a:off x="2855640" y="1124744"/>
          <a:ext cx="6624736" cy="4176464"/>
        </p:xfrm>
        <a:graphic>
          <a:graphicData uri="http://schemas.openxmlformats.org/drawingml/2006/table">
            <a:tbl>
              <a:tblPr bandRow="1">
                <a:tableStyleId>{5C22544A-7EE6-4342-B048-85BDC9FD1C3A}</a:tableStyleId>
              </a:tblPr>
              <a:tblGrid>
                <a:gridCol w="1656184">
                  <a:extLst>
                    <a:ext uri="{9D8B030D-6E8A-4147-A177-3AD203B41FA5}">
                      <a16:colId xmlns="" xmlns:a16="http://schemas.microsoft.com/office/drawing/2014/main" val="20000"/>
                    </a:ext>
                  </a:extLst>
                </a:gridCol>
                <a:gridCol w="1656184">
                  <a:extLst>
                    <a:ext uri="{9D8B030D-6E8A-4147-A177-3AD203B41FA5}">
                      <a16:colId xmlns="" xmlns:a16="http://schemas.microsoft.com/office/drawing/2014/main" val="20001"/>
                    </a:ext>
                  </a:extLst>
                </a:gridCol>
                <a:gridCol w="1656184">
                  <a:extLst>
                    <a:ext uri="{9D8B030D-6E8A-4147-A177-3AD203B41FA5}">
                      <a16:colId xmlns="" xmlns:a16="http://schemas.microsoft.com/office/drawing/2014/main" val="20002"/>
                    </a:ext>
                  </a:extLst>
                </a:gridCol>
                <a:gridCol w="1656184">
                  <a:extLst>
                    <a:ext uri="{9D8B030D-6E8A-4147-A177-3AD203B41FA5}">
                      <a16:colId xmlns="" xmlns:a16="http://schemas.microsoft.com/office/drawing/2014/main" val="20003"/>
                    </a:ext>
                  </a:extLst>
                </a:gridCol>
              </a:tblGrid>
              <a:tr h="2088232">
                <a:tc>
                  <a:txBody>
                    <a:bodyPr/>
                    <a:lstStyle/>
                    <a:p>
                      <a:pPr algn="ctr"/>
                      <a:r>
                        <a:rPr lang="en-US" altLang="zh-CN" sz="7200" dirty="0" smtClean="0"/>
                        <a:t>60</a:t>
                      </a:r>
                      <a:endParaRPr lang="zh-CN" altLang="en-US" sz="7200" dirty="0"/>
                    </a:p>
                  </a:txBody>
                  <a:tcPr/>
                </a:tc>
                <a:tc>
                  <a:txBody>
                    <a:bodyPr/>
                    <a:lstStyle/>
                    <a:p>
                      <a:endParaRPr lang="zh-CN" altLang="en-US"/>
                    </a:p>
                  </a:txBody>
                  <a:tcPr/>
                </a:tc>
                <a:tc>
                  <a:txBody>
                    <a:bodyPr/>
                    <a:lstStyle/>
                    <a:p>
                      <a:pPr algn="ctr"/>
                      <a:r>
                        <a:rPr lang="en-US" altLang="zh-CN" sz="7200" dirty="0" smtClean="0"/>
                        <a:t>70</a:t>
                      </a:r>
                      <a:endParaRPr lang="zh-CN" altLang="en-US" sz="7200" dirty="0"/>
                    </a:p>
                  </a:txBody>
                  <a:tcPr/>
                </a:tc>
                <a:tc>
                  <a:txBody>
                    <a:bodyPr/>
                    <a:lstStyle/>
                    <a:p>
                      <a:endParaRPr lang="zh-CN" altLang="en-US"/>
                    </a:p>
                  </a:txBody>
                  <a:tcPr/>
                </a:tc>
                <a:extLst>
                  <a:ext uri="{0D108BD9-81ED-4DB2-BD59-A6C34878D82A}">
                    <a16:rowId xmlns="" xmlns:a16="http://schemas.microsoft.com/office/drawing/2014/main" val="10000"/>
                  </a:ext>
                </a:extLst>
              </a:tr>
              <a:tr h="2088232">
                <a:tc>
                  <a:txBody>
                    <a:bodyPr/>
                    <a:lstStyle/>
                    <a:p>
                      <a:pPr algn="ctr"/>
                      <a:r>
                        <a:rPr lang="en-US" altLang="zh-CN" sz="7200" dirty="0" smtClean="0"/>
                        <a:t>80</a:t>
                      </a:r>
                      <a:endParaRPr lang="zh-CN" altLang="en-US" sz="7200" dirty="0"/>
                    </a:p>
                  </a:txBody>
                  <a:tcPr/>
                </a:tc>
                <a:tc>
                  <a:txBody>
                    <a:bodyPr/>
                    <a:lstStyle/>
                    <a:p>
                      <a:endParaRPr lang="zh-CN" altLang="en-US" dirty="0"/>
                    </a:p>
                  </a:txBody>
                  <a:tcPr/>
                </a:tc>
                <a:tc>
                  <a:txBody>
                    <a:bodyPr/>
                    <a:lstStyle/>
                    <a:p>
                      <a:pPr algn="ctr"/>
                      <a:r>
                        <a:rPr lang="en-US" altLang="zh-CN" sz="7200" dirty="0" smtClean="0"/>
                        <a:t>90</a:t>
                      </a:r>
                      <a:endParaRPr lang="zh-CN" altLang="en-US" sz="7200" dirty="0"/>
                    </a:p>
                  </a:txBody>
                  <a:tcPr/>
                </a:tc>
                <a:tc>
                  <a:txBody>
                    <a:bodyPr/>
                    <a:lstStyle/>
                    <a:p>
                      <a:endParaRPr lang="zh-CN" altLang="en-US" dirty="0"/>
                    </a:p>
                  </a:txBody>
                  <a:tcPr/>
                </a:tc>
                <a:extLst>
                  <a:ext uri="{0D108BD9-81ED-4DB2-BD59-A6C34878D82A}">
                    <a16:rowId xmlns="" xmlns:a16="http://schemas.microsoft.com/office/drawing/2014/main" val="10001"/>
                  </a:ext>
                </a:extLst>
              </a:tr>
            </a:tbl>
          </a:graphicData>
        </a:graphic>
      </p:graphicFrame>
      <p:sp>
        <p:nvSpPr>
          <p:cNvPr id="3" name="TextBox 2"/>
          <p:cNvSpPr txBox="1"/>
          <p:nvPr/>
        </p:nvSpPr>
        <p:spPr>
          <a:xfrm>
            <a:off x="4439816" y="1556793"/>
            <a:ext cx="2016224"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六十</a:t>
            </a:r>
          </a:p>
        </p:txBody>
      </p:sp>
      <p:sp>
        <p:nvSpPr>
          <p:cNvPr id="4" name="TextBox 3"/>
          <p:cNvSpPr txBox="1"/>
          <p:nvPr/>
        </p:nvSpPr>
        <p:spPr>
          <a:xfrm>
            <a:off x="7824192" y="1556793"/>
            <a:ext cx="1728192"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七十</a:t>
            </a:r>
          </a:p>
        </p:txBody>
      </p:sp>
      <p:sp>
        <p:nvSpPr>
          <p:cNvPr id="5" name="TextBox 4"/>
          <p:cNvSpPr txBox="1"/>
          <p:nvPr/>
        </p:nvSpPr>
        <p:spPr>
          <a:xfrm>
            <a:off x="4511824" y="3646963"/>
            <a:ext cx="1872208"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八十</a:t>
            </a:r>
          </a:p>
        </p:txBody>
      </p:sp>
      <p:sp>
        <p:nvSpPr>
          <p:cNvPr id="6" name="TextBox 5"/>
          <p:cNvSpPr txBox="1"/>
          <p:nvPr/>
        </p:nvSpPr>
        <p:spPr>
          <a:xfrm>
            <a:off x="7824192" y="3647774"/>
            <a:ext cx="1944216"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九十</a:t>
            </a:r>
          </a:p>
        </p:txBody>
      </p:sp>
    </p:spTree>
    <p:extLst>
      <p:ext uri="{BB962C8B-B14F-4D97-AF65-F5344CB8AC3E}">
        <p14:creationId xmlns:p14="http://schemas.microsoft.com/office/powerpoint/2010/main" val="18863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arn(inVertic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4">
                                            <p:txEl>
                                              <p:pRg st="0" end="0"/>
                                            </p:txEl>
                                          </p:spTgt>
                                        </p:tgtEl>
                                        <p:attrNameLst>
                                          <p:attrName>style.visibility</p:attrName>
                                        </p:attrNameLst>
                                      </p:cBhvr>
                                      <p:to>
                                        <p:strVal val="visible"/>
                                      </p:to>
                                    </p:set>
                                    <p:animEffect transition="in" filter="barn(inVertical)">
                                      <p:cBhvr>
                                        <p:cTn id="12" dur="500"/>
                                        <p:tgtEl>
                                          <p:spTgt spid="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5">
                                            <p:txEl>
                                              <p:pRg st="0" end="0"/>
                                            </p:txEl>
                                          </p:spTgt>
                                        </p:tgtEl>
                                        <p:attrNameLst>
                                          <p:attrName>style.visibility</p:attrName>
                                        </p:attrNameLst>
                                      </p:cBhvr>
                                      <p:to>
                                        <p:strVal val="visible"/>
                                      </p:to>
                                    </p:set>
                                    <p:animEffect transition="in" filter="barn(inVertical)">
                                      <p:cBhvr>
                                        <p:cTn id="17" dur="500"/>
                                        <p:tgtEl>
                                          <p:spTgt spid="5">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barn(inVertical)">
                                      <p:cBhvr>
                                        <p:cTn id="2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9" name="Oval 5"/>
          <p:cNvSpPr>
            <a:spLocks noChangeArrowheads="1"/>
          </p:cNvSpPr>
          <p:nvPr/>
        </p:nvSpPr>
        <p:spPr bwMode="auto">
          <a:xfrm>
            <a:off x="3886200" y="8382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1" name="Oval 7"/>
          <p:cNvSpPr>
            <a:spLocks noChangeArrowheads="1"/>
          </p:cNvSpPr>
          <p:nvPr/>
        </p:nvSpPr>
        <p:spPr bwMode="auto">
          <a:xfrm>
            <a:off x="6400800" y="24384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2" name="Oval 8"/>
          <p:cNvSpPr>
            <a:spLocks noChangeArrowheads="1"/>
          </p:cNvSpPr>
          <p:nvPr/>
        </p:nvSpPr>
        <p:spPr bwMode="auto">
          <a:xfrm>
            <a:off x="5181600" y="24384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3" name="Oval 9"/>
          <p:cNvSpPr>
            <a:spLocks noChangeArrowheads="1"/>
          </p:cNvSpPr>
          <p:nvPr/>
        </p:nvSpPr>
        <p:spPr bwMode="auto">
          <a:xfrm>
            <a:off x="3962400" y="24384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4" name="Oval 10"/>
          <p:cNvSpPr>
            <a:spLocks noChangeArrowheads="1"/>
          </p:cNvSpPr>
          <p:nvPr/>
        </p:nvSpPr>
        <p:spPr bwMode="auto">
          <a:xfrm>
            <a:off x="2743200" y="24384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5" name="Oval 11"/>
          <p:cNvSpPr>
            <a:spLocks noChangeArrowheads="1"/>
          </p:cNvSpPr>
          <p:nvPr/>
        </p:nvSpPr>
        <p:spPr bwMode="auto">
          <a:xfrm>
            <a:off x="2743200" y="8382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dirty="0">
                <a:ln>
                  <a:noFill/>
                </a:ln>
                <a:solidFill>
                  <a:prstClr val="black"/>
                </a:solidFill>
                <a:effectLst/>
                <a:uLnTx/>
                <a:uFillTx/>
                <a:latin typeface="Adobe Kaiti Std R" pitchFamily="18" charset="-128"/>
                <a:ea typeface="Adobe Kaiti Std R" pitchFamily="18" charset="-128"/>
                <a:cs typeface="+mn-cs"/>
              </a:rPr>
              <a:t>十</a:t>
            </a:r>
          </a:p>
        </p:txBody>
      </p:sp>
      <p:sp>
        <p:nvSpPr>
          <p:cNvPr id="113676" name="Oval 12"/>
          <p:cNvSpPr>
            <a:spLocks noChangeArrowheads="1"/>
          </p:cNvSpPr>
          <p:nvPr/>
        </p:nvSpPr>
        <p:spPr bwMode="auto">
          <a:xfrm>
            <a:off x="5105400" y="8382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7" name="Oval 13"/>
          <p:cNvSpPr>
            <a:spLocks noChangeArrowheads="1"/>
          </p:cNvSpPr>
          <p:nvPr/>
        </p:nvSpPr>
        <p:spPr bwMode="auto">
          <a:xfrm>
            <a:off x="6324600" y="8382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78" name="Oval 14"/>
          <p:cNvSpPr>
            <a:spLocks noChangeArrowheads="1"/>
          </p:cNvSpPr>
          <p:nvPr/>
        </p:nvSpPr>
        <p:spPr bwMode="auto">
          <a:xfrm>
            <a:off x="7543800" y="838200"/>
            <a:ext cx="914400" cy="914400"/>
          </a:xfrm>
          <a:prstGeom prst="ellipse">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十</a:t>
            </a:r>
          </a:p>
        </p:txBody>
      </p:sp>
      <p:sp>
        <p:nvSpPr>
          <p:cNvPr id="113681" name="Text Box 17"/>
          <p:cNvSpPr txBox="1">
            <a:spLocks noChangeArrowheads="1"/>
          </p:cNvSpPr>
          <p:nvPr/>
        </p:nvSpPr>
        <p:spPr bwMode="auto">
          <a:xfrm>
            <a:off x="3352800" y="4648201"/>
            <a:ext cx="2216150" cy="13112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8000" b="1" i="0" u="none" strike="noStrike" kern="1200" cap="none" spc="0" normalizeH="0" baseline="0" noProof="0">
                <a:ln>
                  <a:noFill/>
                </a:ln>
                <a:solidFill>
                  <a:prstClr val="black"/>
                </a:solidFill>
                <a:effectLst/>
                <a:uLnTx/>
                <a:uFillTx/>
                <a:latin typeface="Arial" pitchFamily="34" charset="0"/>
                <a:ea typeface="宋体" pitchFamily="2" charset="-122"/>
                <a:cs typeface="+mn-cs"/>
              </a:rPr>
              <a:t>……</a:t>
            </a:r>
          </a:p>
        </p:txBody>
      </p:sp>
      <p:grpSp>
        <p:nvGrpSpPr>
          <p:cNvPr id="113686" name="Group 22"/>
          <p:cNvGrpSpPr>
            <a:grpSpLocks/>
          </p:cNvGrpSpPr>
          <p:nvPr/>
        </p:nvGrpSpPr>
        <p:grpSpPr bwMode="auto">
          <a:xfrm>
            <a:off x="7772401" y="1828800"/>
            <a:ext cx="2347913" cy="1524000"/>
            <a:chOff x="3936" y="1152"/>
            <a:chExt cx="1479" cy="960"/>
          </a:xfrm>
        </p:grpSpPr>
        <p:sp>
          <p:nvSpPr>
            <p:cNvPr id="12305" name="Rectangle 15"/>
            <p:cNvSpPr>
              <a:spLocks noChangeArrowheads="1"/>
            </p:cNvSpPr>
            <p:nvPr/>
          </p:nvSpPr>
          <p:spPr bwMode="auto">
            <a:xfrm>
              <a:off x="3936" y="1536"/>
              <a:ext cx="720" cy="576"/>
            </a:xfrm>
            <a:prstGeom prst="rect">
              <a:avLst/>
            </a:pr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百</a:t>
              </a:r>
            </a:p>
          </p:txBody>
        </p:sp>
        <p:sp>
          <p:nvSpPr>
            <p:cNvPr id="12306" name="Text Box 16"/>
            <p:cNvSpPr txBox="1">
              <a:spLocks noChangeArrowheads="1"/>
            </p:cNvSpPr>
            <p:nvPr/>
          </p:nvSpPr>
          <p:spPr bwMode="auto">
            <a:xfrm>
              <a:off x="3978" y="1152"/>
              <a:ext cx="605" cy="4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1" i="0" u="none" strike="noStrike" kern="1200" cap="none" spc="0" normalizeH="0" baseline="0" noProof="0">
                  <a:ln>
                    <a:noFill/>
                  </a:ln>
                  <a:solidFill>
                    <a:prstClr val="black"/>
                  </a:solidFill>
                  <a:effectLst/>
                  <a:uLnTx/>
                  <a:uFillTx/>
                  <a:latin typeface="Comic Sans MS" pitchFamily="66" charset="0"/>
                  <a:ea typeface="Adobe Kaiti Std R" pitchFamily="18" charset="-128"/>
                  <a:cs typeface="+mn-cs"/>
                </a:rPr>
                <a:t>bǎi</a:t>
              </a:r>
            </a:p>
          </p:txBody>
        </p:sp>
        <p:sp>
          <p:nvSpPr>
            <p:cNvPr id="12307" name="Text Box 20"/>
            <p:cNvSpPr txBox="1">
              <a:spLocks noChangeArrowheads="1"/>
            </p:cNvSpPr>
            <p:nvPr/>
          </p:nvSpPr>
          <p:spPr bwMode="auto">
            <a:xfrm>
              <a:off x="4742" y="1655"/>
              <a:ext cx="673"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prstClr val="black"/>
                  </a:solidFill>
                  <a:effectLst/>
                  <a:uLnTx/>
                  <a:uFillTx/>
                  <a:latin typeface="Comic Sans MS" pitchFamily="66" charset="0"/>
                  <a:ea typeface="宋体" pitchFamily="2" charset="-122"/>
                  <a:cs typeface="+mn-cs"/>
                </a:rPr>
                <a:t>hundred</a:t>
              </a:r>
            </a:p>
          </p:txBody>
        </p:sp>
      </p:grpSp>
      <p:grpSp>
        <p:nvGrpSpPr>
          <p:cNvPr id="113687" name="Group 23"/>
          <p:cNvGrpSpPr>
            <a:grpSpLocks/>
          </p:cNvGrpSpPr>
          <p:nvPr/>
        </p:nvGrpSpPr>
        <p:grpSpPr bwMode="auto">
          <a:xfrm>
            <a:off x="7620000" y="4038600"/>
            <a:ext cx="2679700" cy="1981200"/>
            <a:chOff x="3840" y="2544"/>
            <a:chExt cx="1688" cy="1248"/>
          </a:xfrm>
        </p:grpSpPr>
        <p:sp>
          <p:nvSpPr>
            <p:cNvPr id="12302" name="AutoShape 18"/>
            <p:cNvSpPr>
              <a:spLocks noChangeArrowheads="1"/>
            </p:cNvSpPr>
            <p:nvPr/>
          </p:nvSpPr>
          <p:spPr bwMode="auto">
            <a:xfrm>
              <a:off x="3840" y="3024"/>
              <a:ext cx="864" cy="768"/>
            </a:xfrm>
            <a:prstGeom prst="hexagon">
              <a:avLst>
                <a:gd name="adj" fmla="val 28125"/>
                <a:gd name="vf" fmla="val 115470"/>
              </a:avLst>
            </a:prstGeom>
            <a:solidFill>
              <a:srgbClr val="FF99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6000" b="1" i="0" u="none" strike="noStrike" kern="1200" cap="none" spc="0" normalizeH="0" baseline="0" noProof="0">
                  <a:ln>
                    <a:noFill/>
                  </a:ln>
                  <a:solidFill>
                    <a:prstClr val="black"/>
                  </a:solidFill>
                  <a:effectLst/>
                  <a:uLnTx/>
                  <a:uFillTx/>
                  <a:latin typeface="Adobe Kaiti Std R" pitchFamily="18" charset="-128"/>
                  <a:ea typeface="Adobe Kaiti Std R" pitchFamily="18" charset="-128"/>
                  <a:cs typeface="+mn-cs"/>
                </a:rPr>
                <a:t>千</a:t>
              </a:r>
            </a:p>
          </p:txBody>
        </p:sp>
        <p:sp>
          <p:nvSpPr>
            <p:cNvPr id="12303" name="Text Box 19"/>
            <p:cNvSpPr txBox="1">
              <a:spLocks noChangeArrowheads="1"/>
            </p:cNvSpPr>
            <p:nvPr/>
          </p:nvSpPr>
          <p:spPr bwMode="auto">
            <a:xfrm>
              <a:off x="3888" y="2544"/>
              <a:ext cx="785" cy="4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1" i="0" u="none" strike="noStrike" kern="1200" cap="none" spc="0" normalizeH="0" baseline="0" noProof="0">
                  <a:ln>
                    <a:noFill/>
                  </a:ln>
                  <a:solidFill>
                    <a:prstClr val="black"/>
                  </a:solidFill>
                  <a:effectLst/>
                  <a:uLnTx/>
                  <a:uFillTx/>
                  <a:latin typeface="Comic Sans MS" pitchFamily="66" charset="0"/>
                  <a:ea typeface="宋体" pitchFamily="2" charset="-122"/>
                  <a:cs typeface="+mn-cs"/>
                </a:rPr>
                <a:t>qiān</a:t>
              </a:r>
            </a:p>
          </p:txBody>
        </p:sp>
        <p:sp>
          <p:nvSpPr>
            <p:cNvPr id="12304" name="Text Box 21"/>
            <p:cNvSpPr txBox="1">
              <a:spLocks noChangeArrowheads="1"/>
            </p:cNvSpPr>
            <p:nvPr/>
          </p:nvSpPr>
          <p:spPr bwMode="auto">
            <a:xfrm>
              <a:off x="4800" y="3264"/>
              <a:ext cx="728"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prstClr val="black"/>
                  </a:solidFill>
                  <a:effectLst/>
                  <a:uLnTx/>
                  <a:uFillTx/>
                  <a:latin typeface="Comic Sans MS" pitchFamily="66" charset="0"/>
                  <a:ea typeface="Adobe Kaiti Std R" pitchFamily="18" charset="-128"/>
                  <a:cs typeface="+mn-cs"/>
                </a:rPr>
                <a:t>thousand</a:t>
              </a:r>
            </a:p>
          </p:txBody>
        </p:sp>
      </p:grpSp>
    </p:spTree>
    <p:extLst>
      <p:ext uri="{BB962C8B-B14F-4D97-AF65-F5344CB8AC3E}">
        <p14:creationId xmlns:p14="http://schemas.microsoft.com/office/powerpoint/2010/main" val="8083433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36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367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367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367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367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3673"/>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3672"/>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3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nodeType="clickEffect">
                                  <p:stCondLst>
                                    <p:cond delay="0"/>
                                  </p:stCondLst>
                                  <p:childTnLst>
                                    <p:set>
                                      <p:cBhvr>
                                        <p:cTn id="38" dur="1" fill="hold">
                                          <p:stCondLst>
                                            <p:cond delay="0"/>
                                          </p:stCondLst>
                                        </p:cTn>
                                        <p:tgtEl>
                                          <p:spTgt spid="113686"/>
                                        </p:tgtEl>
                                        <p:attrNameLst>
                                          <p:attrName>style.visibility</p:attrName>
                                        </p:attrNameLst>
                                      </p:cBhvr>
                                      <p:to>
                                        <p:strVal val="visible"/>
                                      </p:to>
                                    </p:set>
                                    <p:animEffect transition="in" filter="checkerboard(across)">
                                      <p:cBhvr>
                                        <p:cTn id="39" dur="500"/>
                                        <p:tgtEl>
                                          <p:spTgt spid="113686"/>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113681"/>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4" fill="hold" nodeType="clickEffect">
                                  <p:stCondLst>
                                    <p:cond delay="0"/>
                                  </p:stCondLst>
                                  <p:childTnLst>
                                    <p:set>
                                      <p:cBhvr>
                                        <p:cTn id="47" dur="1" fill="hold">
                                          <p:stCondLst>
                                            <p:cond delay="0"/>
                                          </p:stCondLst>
                                        </p:cTn>
                                        <p:tgtEl>
                                          <p:spTgt spid="113687"/>
                                        </p:tgtEl>
                                        <p:attrNameLst>
                                          <p:attrName>style.visibility</p:attrName>
                                        </p:attrNameLst>
                                      </p:cBhvr>
                                      <p:to>
                                        <p:strVal val="visible"/>
                                      </p:to>
                                    </p:set>
                                    <p:anim calcmode="lin" valueType="num">
                                      <p:cBhvr additive="base">
                                        <p:cTn id="48" dur="500" fill="hold"/>
                                        <p:tgtEl>
                                          <p:spTgt spid="113687"/>
                                        </p:tgtEl>
                                        <p:attrNameLst>
                                          <p:attrName>ppt_x</p:attrName>
                                        </p:attrNameLst>
                                      </p:cBhvr>
                                      <p:tavLst>
                                        <p:tav tm="0">
                                          <p:val>
                                            <p:strVal val="#ppt_x"/>
                                          </p:val>
                                        </p:tav>
                                        <p:tav tm="100000">
                                          <p:val>
                                            <p:strVal val="#ppt_x"/>
                                          </p:val>
                                        </p:tav>
                                      </p:tavLst>
                                    </p:anim>
                                    <p:anim calcmode="lin" valueType="num">
                                      <p:cBhvr additive="base">
                                        <p:cTn id="49" dur="500" fill="hold"/>
                                        <p:tgtEl>
                                          <p:spTgt spid="1136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9" grpId="0" animBg="1"/>
      <p:bldP spid="113671" grpId="0" animBg="1"/>
      <p:bldP spid="113672" grpId="0" animBg="1"/>
      <p:bldP spid="113673" grpId="0" animBg="1"/>
      <p:bldP spid="113674" grpId="0" animBg="1"/>
      <p:bldP spid="113676" grpId="0" animBg="1"/>
      <p:bldP spid="113677" grpId="0" animBg="1"/>
      <p:bldP spid="113678" grpId="0" animBg="1"/>
      <p:bldP spid="11368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4" name="AutoShape 4"/>
          <p:cNvSpPr>
            <a:spLocks noChangeArrowheads="1"/>
          </p:cNvSpPr>
          <p:nvPr/>
        </p:nvSpPr>
        <p:spPr bwMode="auto">
          <a:xfrm>
            <a:off x="3657600" y="5105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十</a:t>
            </a:r>
          </a:p>
        </p:txBody>
      </p:sp>
      <p:sp>
        <p:nvSpPr>
          <p:cNvPr id="112645" name="AutoShape 5"/>
          <p:cNvSpPr>
            <a:spLocks noChangeArrowheads="1"/>
          </p:cNvSpPr>
          <p:nvPr/>
        </p:nvSpPr>
        <p:spPr bwMode="auto">
          <a:xfrm>
            <a:off x="3634387" y="3838575"/>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九</a:t>
            </a:r>
          </a:p>
        </p:txBody>
      </p:sp>
      <p:sp>
        <p:nvSpPr>
          <p:cNvPr id="112646" name="AutoShape 6"/>
          <p:cNvSpPr>
            <a:spLocks noChangeArrowheads="1"/>
          </p:cNvSpPr>
          <p:nvPr/>
        </p:nvSpPr>
        <p:spPr bwMode="auto">
          <a:xfrm>
            <a:off x="3634387" y="234991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八</a:t>
            </a:r>
          </a:p>
        </p:txBody>
      </p:sp>
      <p:sp>
        <p:nvSpPr>
          <p:cNvPr id="112647" name="AutoShape 7"/>
          <p:cNvSpPr>
            <a:spLocks noChangeArrowheads="1"/>
          </p:cNvSpPr>
          <p:nvPr/>
        </p:nvSpPr>
        <p:spPr bwMode="auto">
          <a:xfrm>
            <a:off x="3655826" y="801329"/>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七</a:t>
            </a:r>
          </a:p>
        </p:txBody>
      </p:sp>
      <p:sp>
        <p:nvSpPr>
          <p:cNvPr id="112649" name="AutoShape 9"/>
          <p:cNvSpPr>
            <a:spLocks noChangeArrowheads="1"/>
          </p:cNvSpPr>
          <p:nvPr/>
        </p:nvSpPr>
        <p:spPr bwMode="auto">
          <a:xfrm>
            <a:off x="2250020" y="51054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五</a:t>
            </a:r>
          </a:p>
        </p:txBody>
      </p:sp>
      <p:sp>
        <p:nvSpPr>
          <p:cNvPr id="112650" name="AutoShape 10"/>
          <p:cNvSpPr>
            <a:spLocks noChangeArrowheads="1"/>
          </p:cNvSpPr>
          <p:nvPr/>
        </p:nvSpPr>
        <p:spPr bwMode="auto">
          <a:xfrm>
            <a:off x="2250020" y="3838575"/>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四</a:t>
            </a:r>
          </a:p>
        </p:txBody>
      </p:sp>
      <p:sp>
        <p:nvSpPr>
          <p:cNvPr id="112651" name="AutoShape 11"/>
          <p:cNvSpPr>
            <a:spLocks noChangeArrowheads="1"/>
          </p:cNvSpPr>
          <p:nvPr/>
        </p:nvSpPr>
        <p:spPr bwMode="auto">
          <a:xfrm>
            <a:off x="2264768" y="22860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三</a:t>
            </a:r>
          </a:p>
        </p:txBody>
      </p:sp>
      <p:sp>
        <p:nvSpPr>
          <p:cNvPr id="112652" name="AutoShape 12"/>
          <p:cNvSpPr>
            <a:spLocks noChangeArrowheads="1"/>
          </p:cNvSpPr>
          <p:nvPr/>
        </p:nvSpPr>
        <p:spPr bwMode="auto">
          <a:xfrm>
            <a:off x="2279576" y="762000"/>
            <a:ext cx="914400" cy="914400"/>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6600" b="1" i="0" u="none" strike="noStrike" kern="1200" cap="none" spc="0" normalizeH="0" baseline="0" noProof="0" dirty="0">
                <a:ln>
                  <a:noFill/>
                </a:ln>
                <a:solidFill>
                  <a:srgbClr val="000000"/>
                </a:solidFill>
                <a:effectLst/>
                <a:uLnTx/>
                <a:uFillTx/>
                <a:latin typeface="Adobe Kaiti Std R" pitchFamily="18" charset="-128"/>
                <a:ea typeface="Adobe Kaiti Std R" pitchFamily="18" charset="-128"/>
                <a:cs typeface="+mn-cs"/>
              </a:rPr>
              <a:t>二</a:t>
            </a:r>
          </a:p>
        </p:txBody>
      </p:sp>
      <p:grpSp>
        <p:nvGrpSpPr>
          <p:cNvPr id="112658" name="Group 18"/>
          <p:cNvGrpSpPr>
            <a:grpSpLocks/>
          </p:cNvGrpSpPr>
          <p:nvPr/>
        </p:nvGrpSpPr>
        <p:grpSpPr bwMode="auto">
          <a:xfrm>
            <a:off x="4572000" y="762000"/>
            <a:ext cx="1981200" cy="5029200"/>
            <a:chOff x="1920" y="480"/>
            <a:chExt cx="1248" cy="3168"/>
          </a:xfrm>
        </p:grpSpPr>
        <p:sp>
          <p:nvSpPr>
            <p:cNvPr id="11280" name="AutoShape 14"/>
            <p:cNvSpPr>
              <a:spLocks/>
            </p:cNvSpPr>
            <p:nvPr/>
          </p:nvSpPr>
          <p:spPr bwMode="auto">
            <a:xfrm>
              <a:off x="1920" y="480"/>
              <a:ext cx="192" cy="3168"/>
            </a:xfrm>
            <a:prstGeom prst="rightBrace">
              <a:avLst>
                <a:gd name="adj1" fmla="val 137500"/>
                <a:gd name="adj2" fmla="val 50000"/>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4000" b="0"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endParaRPr>
            </a:p>
          </p:txBody>
        </p:sp>
        <p:sp>
          <p:nvSpPr>
            <p:cNvPr id="11281" name="Oval 15"/>
            <p:cNvSpPr>
              <a:spLocks noChangeArrowheads="1"/>
            </p:cNvSpPr>
            <p:nvPr/>
          </p:nvSpPr>
          <p:spPr bwMode="auto">
            <a:xfrm>
              <a:off x="2304" y="1728"/>
              <a:ext cx="864" cy="816"/>
            </a:xfrm>
            <a:prstGeom prst="ellipse">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115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十</a:t>
              </a:r>
            </a:p>
          </p:txBody>
        </p:sp>
      </p:grpSp>
      <p:grpSp>
        <p:nvGrpSpPr>
          <p:cNvPr id="112659" name="Group 19"/>
          <p:cNvGrpSpPr>
            <a:grpSpLocks/>
          </p:cNvGrpSpPr>
          <p:nvPr/>
        </p:nvGrpSpPr>
        <p:grpSpPr bwMode="auto">
          <a:xfrm>
            <a:off x="6705600" y="2819400"/>
            <a:ext cx="3276600" cy="1066800"/>
            <a:chOff x="3264" y="1776"/>
            <a:chExt cx="2064" cy="672"/>
          </a:xfrm>
        </p:grpSpPr>
        <p:sp>
          <p:nvSpPr>
            <p:cNvPr id="11278" name="AutoShape 16"/>
            <p:cNvSpPr>
              <a:spLocks noChangeArrowheads="1"/>
            </p:cNvSpPr>
            <p:nvPr/>
          </p:nvSpPr>
          <p:spPr bwMode="auto">
            <a:xfrm>
              <a:off x="3264" y="1824"/>
              <a:ext cx="615" cy="594"/>
            </a:xfrm>
            <a:prstGeom prst="rightArrow">
              <a:avLst>
                <a:gd name="adj1" fmla="val 50000"/>
                <a:gd name="adj2" fmla="val 25884"/>
              </a:avLst>
            </a:prstGeom>
            <a:solidFill>
              <a:srgbClr val="FFFF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4000" b="0"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endParaRPr>
            </a:p>
          </p:txBody>
        </p:sp>
        <p:sp>
          <p:nvSpPr>
            <p:cNvPr id="11279" name="Oval 17"/>
            <p:cNvSpPr>
              <a:spLocks noChangeArrowheads="1"/>
            </p:cNvSpPr>
            <p:nvPr/>
          </p:nvSpPr>
          <p:spPr bwMode="auto">
            <a:xfrm>
              <a:off x="4032" y="1776"/>
              <a:ext cx="1296" cy="672"/>
            </a:xfrm>
            <a:prstGeom prst="ellipse">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charset="0"/>
                  <a:ea typeface="宋体" pitchFamily="2" charset="-122"/>
                </a:defRPr>
              </a:lvl1pPr>
              <a:lvl2pPr marL="742950" indent="-285750" eaLnBrk="0" hangingPunct="0">
                <a:defRPr>
                  <a:solidFill>
                    <a:schemeClr val="tx1"/>
                  </a:solidFill>
                  <a:latin typeface="Arial" charset="0"/>
                  <a:ea typeface="宋体" pitchFamily="2" charset="-122"/>
                </a:defRPr>
              </a:lvl2pPr>
              <a:lvl3pPr marL="1143000" indent="-228600" eaLnBrk="0" hangingPunct="0">
                <a:defRPr>
                  <a:solidFill>
                    <a:schemeClr val="tx1"/>
                  </a:solidFill>
                  <a:latin typeface="Arial" charset="0"/>
                  <a:ea typeface="宋体" pitchFamily="2" charset="-122"/>
                </a:defRPr>
              </a:lvl3pPr>
              <a:lvl4pPr marL="1600200" indent="-228600" eaLnBrk="0" hangingPunct="0">
                <a:defRPr>
                  <a:solidFill>
                    <a:schemeClr val="tx1"/>
                  </a:solidFill>
                  <a:latin typeface="Arial" charset="0"/>
                  <a:ea typeface="宋体" pitchFamily="2" charset="-122"/>
                </a:defRPr>
              </a:lvl4pPr>
              <a:lvl5pPr marL="2057400" indent="-228600" eaLnBrk="0" hangingPunct="0">
                <a:defRPr>
                  <a:solidFill>
                    <a:schemeClr val="tx1"/>
                  </a:solidFill>
                  <a:latin typeface="Arial" charset="0"/>
                  <a:ea typeface="宋体" pitchFamily="2" charset="-122"/>
                </a:defRPr>
              </a:lvl5pPr>
              <a:lvl6pPr marL="2514600" indent="-228600" eaLnBrk="0" fontAlgn="base" hangingPunct="0">
                <a:spcBef>
                  <a:spcPct val="0"/>
                </a:spcBef>
                <a:spcAft>
                  <a:spcPct val="0"/>
                </a:spcAft>
                <a:defRPr>
                  <a:solidFill>
                    <a:schemeClr val="tx1"/>
                  </a:solidFill>
                  <a:latin typeface="Arial" charset="0"/>
                  <a:ea typeface="宋体" pitchFamily="2" charset="-122"/>
                </a:defRPr>
              </a:lvl6pPr>
              <a:lvl7pPr marL="2971800" indent="-228600" eaLnBrk="0" fontAlgn="base" hangingPunct="0">
                <a:spcBef>
                  <a:spcPct val="0"/>
                </a:spcBef>
                <a:spcAft>
                  <a:spcPct val="0"/>
                </a:spcAft>
                <a:defRPr>
                  <a:solidFill>
                    <a:schemeClr val="tx1"/>
                  </a:solidFill>
                  <a:latin typeface="Arial" charset="0"/>
                  <a:ea typeface="宋体" pitchFamily="2" charset="-122"/>
                </a:defRPr>
              </a:lvl7pPr>
              <a:lvl8pPr marL="3429000" indent="-228600" eaLnBrk="0" fontAlgn="base" hangingPunct="0">
                <a:spcBef>
                  <a:spcPct val="0"/>
                </a:spcBef>
                <a:spcAft>
                  <a:spcPct val="0"/>
                </a:spcAft>
                <a:defRPr>
                  <a:solidFill>
                    <a:schemeClr val="tx1"/>
                  </a:solidFill>
                  <a:latin typeface="Arial" charset="0"/>
                  <a:ea typeface="宋体" pitchFamily="2" charset="-122"/>
                </a:defRPr>
              </a:lvl8pPr>
              <a:lvl9pPr marL="3886200" indent="-228600" eaLnBrk="0" fontAlgn="base" hangingPunct="0">
                <a:spcBef>
                  <a:spcPct val="0"/>
                </a:spcBef>
                <a:spcAft>
                  <a:spcPct val="0"/>
                </a:spcAft>
                <a:defRPr>
                  <a:solidFill>
                    <a:schemeClr val="tx1"/>
                  </a:solidFill>
                  <a:latin typeface="Arial"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99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 </a:t>
              </a:r>
              <a:r>
                <a:rPr kumimoji="0" lang="zh-CN" altLang="en-US" sz="19900" b="1" i="0" u="none" strike="noStrike" kern="1200" cap="none" spc="0" normalizeH="0" baseline="0" noProof="0">
                  <a:ln>
                    <a:noFill/>
                  </a:ln>
                  <a:solidFill>
                    <a:srgbClr val="000000"/>
                  </a:solidFill>
                  <a:effectLst/>
                  <a:uLnTx/>
                  <a:uFillTx/>
                  <a:latin typeface="Adobe Kaiti Std R" pitchFamily="18" charset="-128"/>
                  <a:ea typeface="Adobe Kaiti Std R" pitchFamily="18" charset="-128"/>
                  <a:cs typeface="+mn-cs"/>
                </a:rPr>
                <a:t>？</a:t>
              </a:r>
            </a:p>
          </p:txBody>
        </p:sp>
      </p:grpSp>
    </p:spTree>
    <p:extLst>
      <p:ext uri="{BB962C8B-B14F-4D97-AF65-F5344CB8AC3E}">
        <p14:creationId xmlns:p14="http://schemas.microsoft.com/office/powerpoint/2010/main" val="852354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265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265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265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2649"/>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264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2646"/>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2645"/>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2644"/>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nodeType="clickEffect">
                                  <p:stCondLst>
                                    <p:cond delay="0"/>
                                  </p:stCondLst>
                                  <p:childTnLst>
                                    <p:set>
                                      <p:cBhvr>
                                        <p:cTn id="38" dur="1" fill="hold">
                                          <p:stCondLst>
                                            <p:cond delay="0"/>
                                          </p:stCondLst>
                                        </p:cTn>
                                        <p:tgtEl>
                                          <p:spTgt spid="112658"/>
                                        </p:tgtEl>
                                        <p:attrNameLst>
                                          <p:attrName>style.visibility</p:attrName>
                                        </p:attrNameLst>
                                      </p:cBhvr>
                                      <p:to>
                                        <p:strVal val="visible"/>
                                      </p:to>
                                    </p:set>
                                    <p:anim calcmode="lin" valueType="num">
                                      <p:cBhvr additive="base">
                                        <p:cTn id="39" dur="500" fill="hold"/>
                                        <p:tgtEl>
                                          <p:spTgt spid="112658"/>
                                        </p:tgtEl>
                                        <p:attrNameLst>
                                          <p:attrName>ppt_x</p:attrName>
                                        </p:attrNameLst>
                                      </p:cBhvr>
                                      <p:tavLst>
                                        <p:tav tm="0">
                                          <p:val>
                                            <p:strVal val="#ppt_x"/>
                                          </p:val>
                                        </p:tav>
                                        <p:tav tm="100000">
                                          <p:val>
                                            <p:strVal val="#ppt_x"/>
                                          </p:val>
                                        </p:tav>
                                      </p:tavLst>
                                    </p:anim>
                                    <p:anim calcmode="lin" valueType="num">
                                      <p:cBhvr additive="base">
                                        <p:cTn id="40" dur="500" fill="hold"/>
                                        <p:tgtEl>
                                          <p:spTgt spid="112658"/>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42" presetClass="entr" presetSubtype="0" fill="hold" nodeType="clickEffect">
                                  <p:stCondLst>
                                    <p:cond delay="0"/>
                                  </p:stCondLst>
                                  <p:childTnLst>
                                    <p:set>
                                      <p:cBhvr>
                                        <p:cTn id="44" dur="1" fill="hold">
                                          <p:stCondLst>
                                            <p:cond delay="0"/>
                                          </p:stCondLst>
                                        </p:cTn>
                                        <p:tgtEl>
                                          <p:spTgt spid="112659"/>
                                        </p:tgtEl>
                                        <p:attrNameLst>
                                          <p:attrName>style.visibility</p:attrName>
                                        </p:attrNameLst>
                                      </p:cBhvr>
                                      <p:to>
                                        <p:strVal val="visible"/>
                                      </p:to>
                                    </p:set>
                                    <p:animEffect transition="in" filter="fade">
                                      <p:cBhvr>
                                        <p:cTn id="45" dur="1000"/>
                                        <p:tgtEl>
                                          <p:spTgt spid="112659"/>
                                        </p:tgtEl>
                                      </p:cBhvr>
                                    </p:animEffect>
                                    <p:anim calcmode="lin" valueType="num">
                                      <p:cBhvr>
                                        <p:cTn id="46" dur="1000" fill="hold"/>
                                        <p:tgtEl>
                                          <p:spTgt spid="112659"/>
                                        </p:tgtEl>
                                        <p:attrNameLst>
                                          <p:attrName>ppt_x</p:attrName>
                                        </p:attrNameLst>
                                      </p:cBhvr>
                                      <p:tavLst>
                                        <p:tav tm="0">
                                          <p:val>
                                            <p:strVal val="#ppt_x"/>
                                          </p:val>
                                        </p:tav>
                                        <p:tav tm="100000">
                                          <p:val>
                                            <p:strVal val="#ppt_x"/>
                                          </p:val>
                                        </p:tav>
                                      </p:tavLst>
                                    </p:anim>
                                    <p:anim calcmode="lin" valueType="num">
                                      <p:cBhvr>
                                        <p:cTn id="47" dur="1000" fill="hold"/>
                                        <p:tgtEl>
                                          <p:spTgt spid="112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44" grpId="0" animBg="1"/>
      <p:bldP spid="112645" grpId="0" animBg="1"/>
      <p:bldP spid="112646" grpId="0" animBg="1"/>
      <p:bldP spid="112647" grpId="0" animBg="1"/>
      <p:bldP spid="112649" grpId="0" animBg="1"/>
      <p:bldP spid="112650" grpId="0" animBg="1"/>
      <p:bldP spid="112651" grpId="0" animBg="1"/>
      <p:bldP spid="11265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2423592" y="548680"/>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21</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6" name="TextBox 5"/>
          <p:cNvSpPr txBox="1"/>
          <p:nvPr/>
        </p:nvSpPr>
        <p:spPr>
          <a:xfrm>
            <a:off x="1955540" y="1436821"/>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9" name="直接箭头连接符 8"/>
          <p:cNvCxnSpPr/>
          <p:nvPr/>
        </p:nvCxnSpPr>
        <p:spPr>
          <a:xfrm flipH="1">
            <a:off x="2423592" y="1124744"/>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1" name="直接箭头连接符 10"/>
          <p:cNvCxnSpPr/>
          <p:nvPr/>
        </p:nvCxnSpPr>
        <p:spPr>
          <a:xfrm>
            <a:off x="2891644" y="1124744"/>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2999656" y="1436822"/>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一</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3" name="TextBox 12"/>
          <p:cNvSpPr txBox="1"/>
          <p:nvPr/>
        </p:nvSpPr>
        <p:spPr>
          <a:xfrm>
            <a:off x="5303912" y="548680"/>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22</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4" name="TextBox 13"/>
          <p:cNvSpPr txBox="1"/>
          <p:nvPr/>
        </p:nvSpPr>
        <p:spPr>
          <a:xfrm>
            <a:off x="4835860" y="1436821"/>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15" name="直接箭头连接符 14"/>
          <p:cNvCxnSpPr/>
          <p:nvPr/>
        </p:nvCxnSpPr>
        <p:spPr>
          <a:xfrm flipH="1">
            <a:off x="5303912" y="1124744"/>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p:nvPr/>
        </p:nvCxnSpPr>
        <p:spPr>
          <a:xfrm>
            <a:off x="5771964" y="1124744"/>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5879976" y="1436822"/>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8" name="TextBox 17"/>
          <p:cNvSpPr txBox="1"/>
          <p:nvPr/>
        </p:nvSpPr>
        <p:spPr>
          <a:xfrm>
            <a:off x="8184232" y="548680"/>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23</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9" name="TextBox 18"/>
          <p:cNvSpPr txBox="1"/>
          <p:nvPr/>
        </p:nvSpPr>
        <p:spPr>
          <a:xfrm>
            <a:off x="7716180" y="1436821"/>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20" name="直接箭头连接符 19"/>
          <p:cNvCxnSpPr/>
          <p:nvPr/>
        </p:nvCxnSpPr>
        <p:spPr>
          <a:xfrm flipH="1">
            <a:off x="8184232" y="1124744"/>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直接箭头连接符 20"/>
          <p:cNvCxnSpPr/>
          <p:nvPr/>
        </p:nvCxnSpPr>
        <p:spPr>
          <a:xfrm>
            <a:off x="8652284" y="1124744"/>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8760296" y="1436822"/>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三</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3" name="TextBox 22"/>
          <p:cNvSpPr txBox="1"/>
          <p:nvPr/>
        </p:nvSpPr>
        <p:spPr>
          <a:xfrm>
            <a:off x="2435948" y="2924944"/>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24</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4" name="TextBox 23"/>
          <p:cNvSpPr txBox="1"/>
          <p:nvPr/>
        </p:nvSpPr>
        <p:spPr>
          <a:xfrm>
            <a:off x="1967896" y="3813085"/>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25" name="直接箭头连接符 24"/>
          <p:cNvCxnSpPr/>
          <p:nvPr/>
        </p:nvCxnSpPr>
        <p:spPr>
          <a:xfrm flipH="1">
            <a:off x="2435948" y="3501008"/>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6" name="直接箭头连接符 25"/>
          <p:cNvCxnSpPr/>
          <p:nvPr/>
        </p:nvCxnSpPr>
        <p:spPr>
          <a:xfrm>
            <a:off x="2904000" y="3501008"/>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012012" y="3813086"/>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四</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8" name="TextBox 27"/>
          <p:cNvSpPr txBox="1"/>
          <p:nvPr/>
        </p:nvSpPr>
        <p:spPr>
          <a:xfrm>
            <a:off x="5303912" y="2924944"/>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25</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9" name="TextBox 28"/>
          <p:cNvSpPr txBox="1"/>
          <p:nvPr/>
        </p:nvSpPr>
        <p:spPr>
          <a:xfrm>
            <a:off x="4835860" y="3813085"/>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30" name="直接箭头连接符 29"/>
          <p:cNvCxnSpPr/>
          <p:nvPr/>
        </p:nvCxnSpPr>
        <p:spPr>
          <a:xfrm flipH="1">
            <a:off x="5303912" y="3501008"/>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a:xfrm>
            <a:off x="5771964" y="3501008"/>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5879976" y="3813086"/>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五</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3" name="TextBox 32"/>
          <p:cNvSpPr txBox="1"/>
          <p:nvPr/>
        </p:nvSpPr>
        <p:spPr>
          <a:xfrm>
            <a:off x="8184232" y="2924944"/>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26</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4" name="TextBox 33"/>
          <p:cNvSpPr txBox="1"/>
          <p:nvPr/>
        </p:nvSpPr>
        <p:spPr>
          <a:xfrm>
            <a:off x="7716180" y="3813085"/>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35" name="直接箭头连接符 34"/>
          <p:cNvCxnSpPr/>
          <p:nvPr/>
        </p:nvCxnSpPr>
        <p:spPr>
          <a:xfrm flipH="1">
            <a:off x="8184232" y="3501008"/>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6" name="直接箭头连接符 35"/>
          <p:cNvCxnSpPr/>
          <p:nvPr/>
        </p:nvCxnSpPr>
        <p:spPr>
          <a:xfrm>
            <a:off x="8652284" y="3501008"/>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8760296" y="3813086"/>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六</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0199359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arn(inVertical)">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barn(inVertical)">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4" presetClass="entr" presetSubtype="10" fill="hold"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randombar(horizontal)">
                                      <p:cBhvr>
                                        <p:cTn id="45" dur="500"/>
                                        <p:tgtEl>
                                          <p:spTgt spid="20"/>
                                        </p:tgtEl>
                                      </p:cBhvr>
                                    </p:animEffect>
                                  </p:childTnLst>
                                </p:cTn>
                              </p:par>
                              <p:par>
                                <p:cTn id="46" presetID="14" presetClass="entr" presetSubtype="10" fill="hold" grpId="0"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randombar(horizontal)">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4" presetClass="entr" presetSubtype="10" fill="hold" nodeType="click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randombar(horizontal)">
                                      <p:cBhvr>
                                        <p:cTn id="53" dur="500"/>
                                        <p:tgtEl>
                                          <p:spTgt spid="21"/>
                                        </p:tgtEl>
                                      </p:cBhvr>
                                    </p:animEffect>
                                  </p:childTnLst>
                                </p:cTn>
                              </p:par>
                              <p:par>
                                <p:cTn id="54" presetID="14" presetClass="entr" presetSubtype="10" fill="hold" grpId="0"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randombar(horizontal)">
                                      <p:cBhvr>
                                        <p:cTn id="56" dur="500"/>
                                        <p:tgtEl>
                                          <p:spTgt spid="22"/>
                                        </p:tgtEl>
                                      </p:cBhvr>
                                    </p:animEffect>
                                  </p:childTnLst>
                                </p:cTn>
                              </p:par>
                            </p:childTnLst>
                          </p:cTn>
                        </p:par>
                      </p:childTnLst>
                    </p:cTn>
                  </p:par>
                  <p:par>
                    <p:cTn id="57" fill="hold">
                      <p:stCondLst>
                        <p:cond delay="indefinite"/>
                      </p:stCondLst>
                      <p:childTnLst>
                        <p:par>
                          <p:cTn id="58" fill="hold">
                            <p:stCondLst>
                              <p:cond delay="0"/>
                            </p:stCondLst>
                            <p:childTnLst>
                              <p:par>
                                <p:cTn id="59" presetID="16" presetClass="entr" presetSubtype="21"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barn(inVertical)">
                                      <p:cBhvr>
                                        <p:cTn id="61" dur="500"/>
                                        <p:tgtEl>
                                          <p:spTgt spid="23"/>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nodeType="clickEffect">
                                  <p:stCondLst>
                                    <p:cond delay="0"/>
                                  </p:stCondLst>
                                  <p:childTnLst>
                                    <p:set>
                                      <p:cBhvr>
                                        <p:cTn id="65" dur="1" fill="hold">
                                          <p:stCondLst>
                                            <p:cond delay="0"/>
                                          </p:stCondLst>
                                        </p:cTn>
                                        <p:tgtEl>
                                          <p:spTgt spid="25"/>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24"/>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nodeType="clickEffect">
                                  <p:stCondLst>
                                    <p:cond delay="0"/>
                                  </p:stCondLst>
                                  <p:childTnLst>
                                    <p:set>
                                      <p:cBhvr>
                                        <p:cTn id="71" dur="1" fill="hold">
                                          <p:stCondLst>
                                            <p:cond delay="0"/>
                                          </p:stCondLst>
                                        </p:cTn>
                                        <p:tgtEl>
                                          <p:spTgt spid="26"/>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27"/>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6" presetClass="entr" presetSubtype="21" fill="hold" grpId="0" nodeType="click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barn(inVertical)">
                                      <p:cBhvr>
                                        <p:cTn id="78" dur="500"/>
                                        <p:tgtEl>
                                          <p:spTgt spid="28"/>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30"/>
                                        </p:tgtEl>
                                        <p:attrNameLst>
                                          <p:attrName>style.visibility</p:attrName>
                                        </p:attrNameLst>
                                      </p:cBhvr>
                                      <p:to>
                                        <p:strVal val="visible"/>
                                      </p:to>
                                    </p:set>
                                    <p:animEffect transition="in" filter="fade">
                                      <p:cBhvr>
                                        <p:cTn id="83" dur="500"/>
                                        <p:tgtEl>
                                          <p:spTgt spid="3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32"/>
                                        </p:tgtEl>
                                        <p:attrNameLst>
                                          <p:attrName>style.visibility</p:attrName>
                                        </p:attrNameLst>
                                      </p:cBhvr>
                                      <p:to>
                                        <p:strVal val="visible"/>
                                      </p:to>
                                    </p:set>
                                    <p:animEffect transition="in" filter="fade">
                                      <p:cBhvr>
                                        <p:cTn id="94" dur="500"/>
                                        <p:tgtEl>
                                          <p:spTgt spid="32"/>
                                        </p:tgtEl>
                                      </p:cBhvr>
                                    </p:animEffect>
                                  </p:childTnLst>
                                </p:cTn>
                              </p:par>
                            </p:childTnLst>
                          </p:cTn>
                        </p:par>
                      </p:childTnLst>
                    </p:cTn>
                  </p:par>
                  <p:par>
                    <p:cTn id="95" fill="hold">
                      <p:stCondLst>
                        <p:cond delay="indefinite"/>
                      </p:stCondLst>
                      <p:childTnLst>
                        <p:par>
                          <p:cTn id="96" fill="hold">
                            <p:stCondLst>
                              <p:cond delay="0"/>
                            </p:stCondLst>
                            <p:childTnLst>
                              <p:par>
                                <p:cTn id="97" presetID="16" presetClass="entr" presetSubtype="21" fill="hold" grpId="0" nodeType="clickEffect">
                                  <p:stCondLst>
                                    <p:cond delay="0"/>
                                  </p:stCondLst>
                                  <p:childTnLst>
                                    <p:set>
                                      <p:cBhvr>
                                        <p:cTn id="98" dur="1" fill="hold">
                                          <p:stCondLst>
                                            <p:cond delay="0"/>
                                          </p:stCondLst>
                                        </p:cTn>
                                        <p:tgtEl>
                                          <p:spTgt spid="33"/>
                                        </p:tgtEl>
                                        <p:attrNameLst>
                                          <p:attrName>style.visibility</p:attrName>
                                        </p:attrNameLst>
                                      </p:cBhvr>
                                      <p:to>
                                        <p:strVal val="visible"/>
                                      </p:to>
                                    </p:set>
                                    <p:animEffect transition="in" filter="barn(inVertical)">
                                      <p:cBhvr>
                                        <p:cTn id="99" dur="500"/>
                                        <p:tgtEl>
                                          <p:spTgt spid="33"/>
                                        </p:tgtEl>
                                      </p:cBhvr>
                                    </p:animEffect>
                                  </p:childTnLst>
                                </p:cTn>
                              </p:par>
                            </p:childTnLst>
                          </p:cTn>
                        </p:par>
                      </p:childTnLst>
                    </p:cTn>
                  </p:par>
                  <p:par>
                    <p:cTn id="100" fill="hold">
                      <p:stCondLst>
                        <p:cond delay="indefinite"/>
                      </p:stCondLst>
                      <p:childTnLst>
                        <p:par>
                          <p:cTn id="101" fill="hold">
                            <p:stCondLst>
                              <p:cond delay="0"/>
                            </p:stCondLst>
                            <p:childTnLst>
                              <p:par>
                                <p:cTn id="102" presetID="14" presetClass="entr" presetSubtype="10" fill="hold" nodeType="clickEffect">
                                  <p:stCondLst>
                                    <p:cond delay="0"/>
                                  </p:stCondLst>
                                  <p:childTnLst>
                                    <p:set>
                                      <p:cBhvr>
                                        <p:cTn id="103" dur="1" fill="hold">
                                          <p:stCondLst>
                                            <p:cond delay="0"/>
                                          </p:stCondLst>
                                        </p:cTn>
                                        <p:tgtEl>
                                          <p:spTgt spid="35"/>
                                        </p:tgtEl>
                                        <p:attrNameLst>
                                          <p:attrName>style.visibility</p:attrName>
                                        </p:attrNameLst>
                                      </p:cBhvr>
                                      <p:to>
                                        <p:strVal val="visible"/>
                                      </p:to>
                                    </p:set>
                                    <p:animEffect transition="in" filter="randombar(horizontal)">
                                      <p:cBhvr>
                                        <p:cTn id="104" dur="500"/>
                                        <p:tgtEl>
                                          <p:spTgt spid="35"/>
                                        </p:tgtEl>
                                      </p:cBhvr>
                                    </p:animEffect>
                                  </p:childTnLst>
                                </p:cTn>
                              </p:par>
                              <p:par>
                                <p:cTn id="105" presetID="14" presetClass="entr" presetSubtype="10"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randombar(horizontal)">
                                      <p:cBhvr>
                                        <p:cTn id="107" dur="500"/>
                                        <p:tgtEl>
                                          <p:spTgt spid="34"/>
                                        </p:tgtEl>
                                      </p:cBhvr>
                                    </p:animEffect>
                                  </p:childTnLst>
                                </p:cTn>
                              </p:par>
                            </p:childTnLst>
                          </p:cTn>
                        </p:par>
                      </p:childTnLst>
                    </p:cTn>
                  </p:par>
                  <p:par>
                    <p:cTn id="108" fill="hold">
                      <p:stCondLst>
                        <p:cond delay="indefinite"/>
                      </p:stCondLst>
                      <p:childTnLst>
                        <p:par>
                          <p:cTn id="109" fill="hold">
                            <p:stCondLst>
                              <p:cond delay="0"/>
                            </p:stCondLst>
                            <p:childTnLst>
                              <p:par>
                                <p:cTn id="110" presetID="14" presetClass="entr" presetSubtype="10" fill="hold" nodeType="clickEffect">
                                  <p:stCondLst>
                                    <p:cond delay="0"/>
                                  </p:stCondLst>
                                  <p:childTnLst>
                                    <p:set>
                                      <p:cBhvr>
                                        <p:cTn id="111" dur="1" fill="hold">
                                          <p:stCondLst>
                                            <p:cond delay="0"/>
                                          </p:stCondLst>
                                        </p:cTn>
                                        <p:tgtEl>
                                          <p:spTgt spid="36"/>
                                        </p:tgtEl>
                                        <p:attrNameLst>
                                          <p:attrName>style.visibility</p:attrName>
                                        </p:attrNameLst>
                                      </p:cBhvr>
                                      <p:to>
                                        <p:strVal val="visible"/>
                                      </p:to>
                                    </p:set>
                                    <p:animEffect transition="in" filter="randombar(horizontal)">
                                      <p:cBhvr>
                                        <p:cTn id="112" dur="500"/>
                                        <p:tgtEl>
                                          <p:spTgt spid="36"/>
                                        </p:tgtEl>
                                      </p:cBhvr>
                                    </p:animEffect>
                                  </p:childTnLst>
                                </p:cTn>
                              </p:par>
                              <p:par>
                                <p:cTn id="113" presetID="14" presetClass="entr" presetSubtype="10" fill="hold" grpId="0" nodeType="withEffect">
                                  <p:stCondLst>
                                    <p:cond delay="0"/>
                                  </p:stCondLst>
                                  <p:childTnLst>
                                    <p:set>
                                      <p:cBhvr>
                                        <p:cTn id="114" dur="1" fill="hold">
                                          <p:stCondLst>
                                            <p:cond delay="0"/>
                                          </p:stCondLst>
                                        </p:cTn>
                                        <p:tgtEl>
                                          <p:spTgt spid="37"/>
                                        </p:tgtEl>
                                        <p:attrNameLst>
                                          <p:attrName>style.visibility</p:attrName>
                                        </p:attrNameLst>
                                      </p:cBhvr>
                                      <p:to>
                                        <p:strVal val="visible"/>
                                      </p:to>
                                    </p:set>
                                    <p:animEffect transition="in" filter="randombar(horizontal)">
                                      <p:cBhvr>
                                        <p:cTn id="1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P spid="13" grpId="0"/>
      <p:bldP spid="14" grpId="0"/>
      <p:bldP spid="17" grpId="0"/>
      <p:bldP spid="18" grpId="0"/>
      <p:bldP spid="19" grpId="0"/>
      <p:bldP spid="22" grpId="0"/>
      <p:bldP spid="23" grpId="0"/>
      <p:bldP spid="24" grpId="0"/>
      <p:bldP spid="27" grpId="0"/>
      <p:bldP spid="28" grpId="0"/>
      <p:bldP spid="29" grpId="0"/>
      <p:bldP spid="32" grpId="0"/>
      <p:bldP spid="33" grpId="0"/>
      <p:bldP spid="34" grpId="0"/>
      <p:bldP spid="3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2423592" y="548680"/>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27</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6" name="TextBox 5"/>
          <p:cNvSpPr txBox="1"/>
          <p:nvPr/>
        </p:nvSpPr>
        <p:spPr>
          <a:xfrm>
            <a:off x="1955540" y="1436821"/>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9" name="直接箭头连接符 8"/>
          <p:cNvCxnSpPr/>
          <p:nvPr/>
        </p:nvCxnSpPr>
        <p:spPr>
          <a:xfrm flipH="1">
            <a:off x="2423592" y="1124744"/>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1" name="直接箭头连接符 10"/>
          <p:cNvCxnSpPr/>
          <p:nvPr/>
        </p:nvCxnSpPr>
        <p:spPr>
          <a:xfrm>
            <a:off x="2891644" y="1124744"/>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2999656" y="1436822"/>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七</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3" name="TextBox 12"/>
          <p:cNvSpPr txBox="1"/>
          <p:nvPr/>
        </p:nvSpPr>
        <p:spPr>
          <a:xfrm>
            <a:off x="5303912" y="548680"/>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28</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4" name="TextBox 13"/>
          <p:cNvSpPr txBox="1"/>
          <p:nvPr/>
        </p:nvSpPr>
        <p:spPr>
          <a:xfrm>
            <a:off x="4835860" y="1436821"/>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二十</a:t>
            </a:r>
          </a:p>
        </p:txBody>
      </p:sp>
      <p:cxnSp>
        <p:nvCxnSpPr>
          <p:cNvPr id="15" name="直接箭头连接符 14"/>
          <p:cNvCxnSpPr/>
          <p:nvPr/>
        </p:nvCxnSpPr>
        <p:spPr>
          <a:xfrm flipH="1">
            <a:off x="5303912" y="1124744"/>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p:nvPr/>
        </p:nvCxnSpPr>
        <p:spPr>
          <a:xfrm>
            <a:off x="5771964" y="1124744"/>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5879976" y="1436822"/>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八</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8" name="TextBox 17"/>
          <p:cNvSpPr txBox="1"/>
          <p:nvPr/>
        </p:nvSpPr>
        <p:spPr>
          <a:xfrm>
            <a:off x="8184232" y="548680"/>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31</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9" name="TextBox 18"/>
          <p:cNvSpPr txBox="1"/>
          <p:nvPr/>
        </p:nvSpPr>
        <p:spPr>
          <a:xfrm>
            <a:off x="7716180" y="1436821"/>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三十</a:t>
            </a:r>
          </a:p>
        </p:txBody>
      </p:sp>
      <p:cxnSp>
        <p:nvCxnSpPr>
          <p:cNvPr id="20" name="直接箭头连接符 19"/>
          <p:cNvCxnSpPr/>
          <p:nvPr/>
        </p:nvCxnSpPr>
        <p:spPr>
          <a:xfrm flipH="1">
            <a:off x="8184232" y="1124744"/>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直接箭头连接符 20"/>
          <p:cNvCxnSpPr/>
          <p:nvPr/>
        </p:nvCxnSpPr>
        <p:spPr>
          <a:xfrm>
            <a:off x="8652284" y="1124744"/>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8760296" y="1436822"/>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一</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3" name="TextBox 22"/>
          <p:cNvSpPr txBox="1"/>
          <p:nvPr/>
        </p:nvSpPr>
        <p:spPr>
          <a:xfrm>
            <a:off x="2435948" y="2924944"/>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96</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4" name="TextBox 23"/>
          <p:cNvSpPr txBox="1"/>
          <p:nvPr/>
        </p:nvSpPr>
        <p:spPr>
          <a:xfrm>
            <a:off x="1967896" y="3813085"/>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九十</a:t>
            </a:r>
          </a:p>
        </p:txBody>
      </p:sp>
      <p:cxnSp>
        <p:nvCxnSpPr>
          <p:cNvPr id="25" name="直接箭头连接符 24"/>
          <p:cNvCxnSpPr/>
          <p:nvPr/>
        </p:nvCxnSpPr>
        <p:spPr>
          <a:xfrm flipH="1">
            <a:off x="2435948" y="3501008"/>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6" name="直接箭头连接符 25"/>
          <p:cNvCxnSpPr/>
          <p:nvPr/>
        </p:nvCxnSpPr>
        <p:spPr>
          <a:xfrm>
            <a:off x="2904000" y="3501008"/>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012012" y="3813086"/>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六</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8" name="TextBox 27"/>
          <p:cNvSpPr txBox="1"/>
          <p:nvPr/>
        </p:nvSpPr>
        <p:spPr>
          <a:xfrm>
            <a:off x="5303912" y="2924944"/>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45</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29" name="TextBox 28"/>
          <p:cNvSpPr txBox="1"/>
          <p:nvPr/>
        </p:nvSpPr>
        <p:spPr>
          <a:xfrm>
            <a:off x="4835860" y="3813085"/>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四十</a:t>
            </a:r>
          </a:p>
        </p:txBody>
      </p:sp>
      <p:cxnSp>
        <p:nvCxnSpPr>
          <p:cNvPr id="30" name="直接箭头连接符 29"/>
          <p:cNvCxnSpPr/>
          <p:nvPr/>
        </p:nvCxnSpPr>
        <p:spPr>
          <a:xfrm flipH="1">
            <a:off x="5303912" y="3501008"/>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a:xfrm>
            <a:off x="5771964" y="3501008"/>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5879976" y="3813086"/>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五</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3" name="TextBox 32"/>
          <p:cNvSpPr txBox="1"/>
          <p:nvPr/>
        </p:nvSpPr>
        <p:spPr>
          <a:xfrm>
            <a:off x="8184232" y="2924944"/>
            <a:ext cx="9361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87</a:t>
            </a:r>
            <a:endParaRPr kumimoji="0" lang="zh-CN" altLang="en-US" sz="40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4" name="TextBox 33"/>
          <p:cNvSpPr txBox="1"/>
          <p:nvPr/>
        </p:nvSpPr>
        <p:spPr>
          <a:xfrm>
            <a:off x="7716180" y="3813085"/>
            <a:ext cx="154817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八十</a:t>
            </a:r>
          </a:p>
        </p:txBody>
      </p:sp>
      <p:cxnSp>
        <p:nvCxnSpPr>
          <p:cNvPr id="35" name="直接箭头连接符 34"/>
          <p:cNvCxnSpPr/>
          <p:nvPr/>
        </p:nvCxnSpPr>
        <p:spPr>
          <a:xfrm flipH="1">
            <a:off x="8184232" y="3501008"/>
            <a:ext cx="144016"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6" name="直接箭头连接符 35"/>
          <p:cNvCxnSpPr/>
          <p:nvPr/>
        </p:nvCxnSpPr>
        <p:spPr>
          <a:xfrm>
            <a:off x="8652284" y="3501008"/>
            <a:ext cx="468052" cy="43204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8760296" y="3813086"/>
            <a:ext cx="720080" cy="98488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七</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795223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arn(inVertical)">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barn(inVertical)">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4" presetClass="entr" presetSubtype="10" fill="hold"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randombar(horizontal)">
                                      <p:cBhvr>
                                        <p:cTn id="45" dur="500"/>
                                        <p:tgtEl>
                                          <p:spTgt spid="20"/>
                                        </p:tgtEl>
                                      </p:cBhvr>
                                    </p:animEffect>
                                  </p:childTnLst>
                                </p:cTn>
                              </p:par>
                              <p:par>
                                <p:cTn id="46" presetID="14" presetClass="entr" presetSubtype="10" fill="hold" grpId="0"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randombar(horizontal)">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4" presetClass="entr" presetSubtype="10" fill="hold" nodeType="click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randombar(horizontal)">
                                      <p:cBhvr>
                                        <p:cTn id="53" dur="500"/>
                                        <p:tgtEl>
                                          <p:spTgt spid="21"/>
                                        </p:tgtEl>
                                      </p:cBhvr>
                                    </p:animEffect>
                                  </p:childTnLst>
                                </p:cTn>
                              </p:par>
                              <p:par>
                                <p:cTn id="54" presetID="14" presetClass="entr" presetSubtype="10" fill="hold" grpId="0"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randombar(horizontal)">
                                      <p:cBhvr>
                                        <p:cTn id="56" dur="500"/>
                                        <p:tgtEl>
                                          <p:spTgt spid="22"/>
                                        </p:tgtEl>
                                      </p:cBhvr>
                                    </p:animEffect>
                                  </p:childTnLst>
                                </p:cTn>
                              </p:par>
                            </p:childTnLst>
                          </p:cTn>
                        </p:par>
                      </p:childTnLst>
                    </p:cTn>
                  </p:par>
                  <p:par>
                    <p:cTn id="57" fill="hold">
                      <p:stCondLst>
                        <p:cond delay="indefinite"/>
                      </p:stCondLst>
                      <p:childTnLst>
                        <p:par>
                          <p:cTn id="58" fill="hold">
                            <p:stCondLst>
                              <p:cond delay="0"/>
                            </p:stCondLst>
                            <p:childTnLst>
                              <p:par>
                                <p:cTn id="59" presetID="16" presetClass="entr" presetSubtype="21"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barn(inVertical)">
                                      <p:cBhvr>
                                        <p:cTn id="61" dur="500"/>
                                        <p:tgtEl>
                                          <p:spTgt spid="23"/>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nodeType="clickEffect">
                                  <p:stCondLst>
                                    <p:cond delay="0"/>
                                  </p:stCondLst>
                                  <p:childTnLst>
                                    <p:set>
                                      <p:cBhvr>
                                        <p:cTn id="65" dur="1" fill="hold">
                                          <p:stCondLst>
                                            <p:cond delay="0"/>
                                          </p:stCondLst>
                                        </p:cTn>
                                        <p:tgtEl>
                                          <p:spTgt spid="25"/>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24"/>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nodeType="clickEffect">
                                  <p:stCondLst>
                                    <p:cond delay="0"/>
                                  </p:stCondLst>
                                  <p:childTnLst>
                                    <p:set>
                                      <p:cBhvr>
                                        <p:cTn id="71" dur="1" fill="hold">
                                          <p:stCondLst>
                                            <p:cond delay="0"/>
                                          </p:stCondLst>
                                        </p:cTn>
                                        <p:tgtEl>
                                          <p:spTgt spid="26"/>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27"/>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6" presetClass="entr" presetSubtype="21" fill="hold" grpId="0" nodeType="click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barn(inVertical)">
                                      <p:cBhvr>
                                        <p:cTn id="78" dur="500"/>
                                        <p:tgtEl>
                                          <p:spTgt spid="28"/>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30"/>
                                        </p:tgtEl>
                                        <p:attrNameLst>
                                          <p:attrName>style.visibility</p:attrName>
                                        </p:attrNameLst>
                                      </p:cBhvr>
                                      <p:to>
                                        <p:strVal val="visible"/>
                                      </p:to>
                                    </p:set>
                                    <p:animEffect transition="in" filter="fade">
                                      <p:cBhvr>
                                        <p:cTn id="83" dur="500"/>
                                        <p:tgtEl>
                                          <p:spTgt spid="3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32"/>
                                        </p:tgtEl>
                                        <p:attrNameLst>
                                          <p:attrName>style.visibility</p:attrName>
                                        </p:attrNameLst>
                                      </p:cBhvr>
                                      <p:to>
                                        <p:strVal val="visible"/>
                                      </p:to>
                                    </p:set>
                                    <p:animEffect transition="in" filter="fade">
                                      <p:cBhvr>
                                        <p:cTn id="94" dur="500"/>
                                        <p:tgtEl>
                                          <p:spTgt spid="32"/>
                                        </p:tgtEl>
                                      </p:cBhvr>
                                    </p:animEffect>
                                  </p:childTnLst>
                                </p:cTn>
                              </p:par>
                            </p:childTnLst>
                          </p:cTn>
                        </p:par>
                      </p:childTnLst>
                    </p:cTn>
                  </p:par>
                  <p:par>
                    <p:cTn id="95" fill="hold">
                      <p:stCondLst>
                        <p:cond delay="indefinite"/>
                      </p:stCondLst>
                      <p:childTnLst>
                        <p:par>
                          <p:cTn id="96" fill="hold">
                            <p:stCondLst>
                              <p:cond delay="0"/>
                            </p:stCondLst>
                            <p:childTnLst>
                              <p:par>
                                <p:cTn id="97" presetID="16" presetClass="entr" presetSubtype="21" fill="hold" grpId="0" nodeType="clickEffect">
                                  <p:stCondLst>
                                    <p:cond delay="0"/>
                                  </p:stCondLst>
                                  <p:childTnLst>
                                    <p:set>
                                      <p:cBhvr>
                                        <p:cTn id="98" dur="1" fill="hold">
                                          <p:stCondLst>
                                            <p:cond delay="0"/>
                                          </p:stCondLst>
                                        </p:cTn>
                                        <p:tgtEl>
                                          <p:spTgt spid="33"/>
                                        </p:tgtEl>
                                        <p:attrNameLst>
                                          <p:attrName>style.visibility</p:attrName>
                                        </p:attrNameLst>
                                      </p:cBhvr>
                                      <p:to>
                                        <p:strVal val="visible"/>
                                      </p:to>
                                    </p:set>
                                    <p:animEffect transition="in" filter="barn(inVertical)">
                                      <p:cBhvr>
                                        <p:cTn id="99" dur="500"/>
                                        <p:tgtEl>
                                          <p:spTgt spid="33"/>
                                        </p:tgtEl>
                                      </p:cBhvr>
                                    </p:animEffect>
                                  </p:childTnLst>
                                </p:cTn>
                              </p:par>
                            </p:childTnLst>
                          </p:cTn>
                        </p:par>
                      </p:childTnLst>
                    </p:cTn>
                  </p:par>
                  <p:par>
                    <p:cTn id="100" fill="hold">
                      <p:stCondLst>
                        <p:cond delay="indefinite"/>
                      </p:stCondLst>
                      <p:childTnLst>
                        <p:par>
                          <p:cTn id="101" fill="hold">
                            <p:stCondLst>
                              <p:cond delay="0"/>
                            </p:stCondLst>
                            <p:childTnLst>
                              <p:par>
                                <p:cTn id="102" presetID="14" presetClass="entr" presetSubtype="10" fill="hold" nodeType="clickEffect">
                                  <p:stCondLst>
                                    <p:cond delay="0"/>
                                  </p:stCondLst>
                                  <p:childTnLst>
                                    <p:set>
                                      <p:cBhvr>
                                        <p:cTn id="103" dur="1" fill="hold">
                                          <p:stCondLst>
                                            <p:cond delay="0"/>
                                          </p:stCondLst>
                                        </p:cTn>
                                        <p:tgtEl>
                                          <p:spTgt spid="35"/>
                                        </p:tgtEl>
                                        <p:attrNameLst>
                                          <p:attrName>style.visibility</p:attrName>
                                        </p:attrNameLst>
                                      </p:cBhvr>
                                      <p:to>
                                        <p:strVal val="visible"/>
                                      </p:to>
                                    </p:set>
                                    <p:animEffect transition="in" filter="randombar(horizontal)">
                                      <p:cBhvr>
                                        <p:cTn id="104" dur="500"/>
                                        <p:tgtEl>
                                          <p:spTgt spid="35"/>
                                        </p:tgtEl>
                                      </p:cBhvr>
                                    </p:animEffect>
                                  </p:childTnLst>
                                </p:cTn>
                              </p:par>
                              <p:par>
                                <p:cTn id="105" presetID="14" presetClass="entr" presetSubtype="10"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randombar(horizontal)">
                                      <p:cBhvr>
                                        <p:cTn id="107" dur="500"/>
                                        <p:tgtEl>
                                          <p:spTgt spid="34"/>
                                        </p:tgtEl>
                                      </p:cBhvr>
                                    </p:animEffect>
                                  </p:childTnLst>
                                </p:cTn>
                              </p:par>
                            </p:childTnLst>
                          </p:cTn>
                        </p:par>
                      </p:childTnLst>
                    </p:cTn>
                  </p:par>
                  <p:par>
                    <p:cTn id="108" fill="hold">
                      <p:stCondLst>
                        <p:cond delay="indefinite"/>
                      </p:stCondLst>
                      <p:childTnLst>
                        <p:par>
                          <p:cTn id="109" fill="hold">
                            <p:stCondLst>
                              <p:cond delay="0"/>
                            </p:stCondLst>
                            <p:childTnLst>
                              <p:par>
                                <p:cTn id="110" presetID="14" presetClass="entr" presetSubtype="10" fill="hold" nodeType="clickEffect">
                                  <p:stCondLst>
                                    <p:cond delay="0"/>
                                  </p:stCondLst>
                                  <p:childTnLst>
                                    <p:set>
                                      <p:cBhvr>
                                        <p:cTn id="111" dur="1" fill="hold">
                                          <p:stCondLst>
                                            <p:cond delay="0"/>
                                          </p:stCondLst>
                                        </p:cTn>
                                        <p:tgtEl>
                                          <p:spTgt spid="36"/>
                                        </p:tgtEl>
                                        <p:attrNameLst>
                                          <p:attrName>style.visibility</p:attrName>
                                        </p:attrNameLst>
                                      </p:cBhvr>
                                      <p:to>
                                        <p:strVal val="visible"/>
                                      </p:to>
                                    </p:set>
                                    <p:animEffect transition="in" filter="randombar(horizontal)">
                                      <p:cBhvr>
                                        <p:cTn id="112" dur="500"/>
                                        <p:tgtEl>
                                          <p:spTgt spid="36"/>
                                        </p:tgtEl>
                                      </p:cBhvr>
                                    </p:animEffect>
                                  </p:childTnLst>
                                </p:cTn>
                              </p:par>
                              <p:par>
                                <p:cTn id="113" presetID="14" presetClass="entr" presetSubtype="10" fill="hold" grpId="0" nodeType="withEffect">
                                  <p:stCondLst>
                                    <p:cond delay="0"/>
                                  </p:stCondLst>
                                  <p:childTnLst>
                                    <p:set>
                                      <p:cBhvr>
                                        <p:cTn id="114" dur="1" fill="hold">
                                          <p:stCondLst>
                                            <p:cond delay="0"/>
                                          </p:stCondLst>
                                        </p:cTn>
                                        <p:tgtEl>
                                          <p:spTgt spid="37"/>
                                        </p:tgtEl>
                                        <p:attrNameLst>
                                          <p:attrName>style.visibility</p:attrName>
                                        </p:attrNameLst>
                                      </p:cBhvr>
                                      <p:to>
                                        <p:strVal val="visible"/>
                                      </p:to>
                                    </p:set>
                                    <p:animEffect transition="in" filter="randombar(horizontal)">
                                      <p:cBhvr>
                                        <p:cTn id="115"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P spid="13" grpId="0"/>
      <p:bldP spid="14" grpId="0"/>
      <p:bldP spid="17" grpId="0"/>
      <p:bldP spid="18" grpId="0"/>
      <p:bldP spid="19" grpId="0"/>
      <p:bldP spid="22" grpId="0"/>
      <p:bldP spid="23" grpId="0"/>
      <p:bldP spid="24" grpId="0"/>
      <p:bldP spid="27" grpId="0"/>
      <p:bldP spid="28" grpId="0"/>
      <p:bldP spid="29" grpId="0"/>
      <p:bldP spid="32" grpId="0"/>
      <p:bldP spid="33" grpId="0"/>
      <p:bldP spid="34" grpId="0"/>
      <p:bldP spid="3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txBox="1"/>
          <p:nvPr/>
        </p:nvSpPr>
        <p:spPr>
          <a:xfrm>
            <a:off x="305455" y="83999"/>
            <a:ext cx="8313738" cy="523875"/>
          </a:xfrm>
          <a:prstGeom prst="rect">
            <a:avLst/>
          </a:prstGeom>
          <a:noFill/>
        </p:spPr>
        <p:txBody>
          <a:bodyPr>
            <a:spAutoFit/>
          </a:bodyPr>
          <a:lstStyle/>
          <a:p>
            <a:pPr>
              <a:defRPr/>
            </a:pPr>
            <a:r>
              <a:rPr lang="zh-CN" altLang="en-US" sz="2800" b="1" dirty="0" smtClean="0">
                <a:latin typeface="+mn-ea"/>
                <a:ea typeface="+mn-ea"/>
              </a:rPr>
              <a:t>百</a:t>
            </a:r>
            <a:r>
              <a:rPr lang="zh-CN" altLang="en-US" sz="2800" b="1" dirty="0">
                <a:latin typeface="+mn-ea"/>
                <a:ea typeface="+mn-ea"/>
              </a:rPr>
              <a:t>以内的数字 </a:t>
            </a:r>
            <a:r>
              <a:rPr lang="en-US" altLang="zh-CN" dirty="0">
                <a:latin typeface="+mn-ea"/>
                <a:ea typeface="+mn-ea"/>
              </a:rPr>
              <a:t>Number below 100</a:t>
            </a:r>
            <a:endParaRPr lang="zh-CN" altLang="en-US" dirty="0">
              <a:latin typeface="+mn-ea"/>
              <a:ea typeface="+mn-ea"/>
            </a:endParaRPr>
          </a:p>
        </p:txBody>
      </p:sp>
      <p:graphicFrame>
        <p:nvGraphicFramePr>
          <p:cNvPr id="14" name="表格 13"/>
          <p:cNvGraphicFramePr>
            <a:graphicFrameLocks noGrp="1"/>
          </p:cNvGraphicFramePr>
          <p:nvPr>
            <p:extLst>
              <p:ext uri="{D42A27DB-BD31-4B8C-83A1-F6EECF244321}">
                <p14:modId xmlns:p14="http://schemas.microsoft.com/office/powerpoint/2010/main" val="311398585"/>
              </p:ext>
            </p:extLst>
          </p:nvPr>
        </p:nvGraphicFramePr>
        <p:xfrm>
          <a:off x="305457" y="1028702"/>
          <a:ext cx="11445747" cy="5607048"/>
        </p:xfrm>
        <a:graphic>
          <a:graphicData uri="http://schemas.openxmlformats.org/drawingml/2006/table">
            <a:tbl>
              <a:tblPr firstRow="1" bandRow="1">
                <a:tableStyleId>{5C22544A-7EE6-4342-B048-85BDC9FD1C3A}</a:tableStyleId>
              </a:tblPr>
              <a:tblGrid>
                <a:gridCol w="1778837"/>
                <a:gridCol w="851536"/>
                <a:gridCol w="792394"/>
                <a:gridCol w="1386688"/>
                <a:gridCol w="839576"/>
                <a:gridCol w="824449"/>
                <a:gridCol w="1406498"/>
                <a:gridCol w="772584"/>
                <a:gridCol w="1248019"/>
                <a:gridCol w="1545166"/>
              </a:tblGrid>
              <a:tr h="42877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N" altLang="en-US" sz="2000" b="1" dirty="0" smtClean="0">
                        <a:solidFill>
                          <a:schemeClr val="bg1"/>
                        </a:solidFill>
                        <a:latin typeface="+mn-lt"/>
                      </a:endParaRPr>
                    </a:p>
                  </a:txBody>
                  <a:tcPr anchor="ctr">
                    <a:solidFill>
                      <a:schemeClr val="accent1">
                        <a:lumMod val="60000"/>
                        <a:lumOff val="4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一</a:t>
                      </a:r>
                      <a:r>
                        <a:rPr lang="en-US" altLang="zh-CN" sz="2000" b="1" dirty="0" smtClean="0">
                          <a:solidFill>
                            <a:schemeClr val="bg1"/>
                          </a:solidFill>
                          <a:latin typeface="+mn-lt"/>
                        </a:rPr>
                        <a:t> </a:t>
                      </a:r>
                      <a:r>
                        <a:rPr lang="en-US" altLang="zh-CN" sz="2000" b="1" kern="1200" dirty="0" smtClean="0">
                          <a:solidFill>
                            <a:schemeClr val="bg1"/>
                          </a:solidFill>
                          <a:latin typeface="GB Pinyinok-D" pitchFamily="2" charset="-122"/>
                          <a:ea typeface="GB Pinyinok-D" pitchFamily="2" charset="-122"/>
                          <a:cs typeface="+mn-cs"/>
                          <a:sym typeface="宋体" pitchFamily="2" charset="-122"/>
                        </a:rPr>
                        <a:t> </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yī</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二</a:t>
                      </a:r>
                      <a:r>
                        <a:rPr lang="en-US" altLang="zh-CN" sz="2000" b="1" dirty="0" smtClean="0">
                          <a:solidFill>
                            <a:schemeClr val="bg1"/>
                          </a:solidFill>
                          <a:latin typeface="+mn-lt"/>
                        </a:rPr>
                        <a:t>  </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èr</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三</a:t>
                      </a:r>
                      <a:r>
                        <a:rPr lang="en-US" altLang="zh-CN" sz="2000" b="1" dirty="0" smtClean="0">
                          <a:solidFill>
                            <a:schemeClr val="bg1"/>
                          </a:solidFill>
                          <a:latin typeface="+mn-lt"/>
                        </a:rPr>
                        <a:t>  </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sān</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四</a:t>
                      </a:r>
                      <a:r>
                        <a:rPr lang="en-US" altLang="zh-CN" sz="2000" b="1" dirty="0" smtClean="0">
                          <a:solidFill>
                            <a:schemeClr val="bg1"/>
                          </a:solidFill>
                          <a:latin typeface="+mn-lt"/>
                        </a:rPr>
                        <a:t> </a:t>
                      </a:r>
                      <a:r>
                        <a:rPr lang="en-US" altLang="zh-CN" sz="2000" b="1" dirty="0" smtClean="0">
                          <a:solidFill>
                            <a:schemeClr val="bg1"/>
                          </a:solidFill>
                          <a:latin typeface="GB Pinyinok-D" pitchFamily="2" charset="-122"/>
                          <a:ea typeface="GB Pinyinok-D" pitchFamily="2" charset="-122"/>
                        </a:rPr>
                        <a:t> </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sì</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五</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wǔ</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六</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liù</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28575"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七</a:t>
                      </a:r>
                      <a:r>
                        <a:rPr lang="en-US" altLang="zh-CN" sz="2000" b="1" dirty="0" smtClean="0">
                          <a:solidFill>
                            <a:schemeClr val="bg1"/>
                          </a:solidFill>
                          <a:latin typeface="+mn-lt"/>
                        </a:rPr>
                        <a:t>  </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qī</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八</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bā</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bg1"/>
                          </a:solidFill>
                          <a:latin typeface="+mn-lt"/>
                        </a:rPr>
                        <a:t>九</a:t>
                      </a:r>
                      <a:r>
                        <a:rPr lang="en-US" altLang="zh-CN" sz="2000" b="1" dirty="0" smtClean="0">
                          <a:solidFill>
                            <a:schemeClr val="bg1"/>
                          </a:solidFill>
                          <a:latin typeface="+mn-lt"/>
                        </a:rPr>
                        <a:t>  </a:t>
                      </a:r>
                      <a:r>
                        <a:rPr lang="en-US" altLang="zh-CN" sz="2000" b="1" kern="1200" dirty="0" err="1" smtClean="0">
                          <a:solidFill>
                            <a:schemeClr val="bg1"/>
                          </a:solidFill>
                          <a:latin typeface="GB Pinyinok-D" pitchFamily="2" charset="-122"/>
                          <a:ea typeface="GB Pinyinok-D" pitchFamily="2" charset="-122"/>
                          <a:cs typeface="+mn-cs"/>
                          <a:sym typeface="宋体" pitchFamily="2" charset="-122"/>
                        </a:rPr>
                        <a:t>jiǔ</a:t>
                      </a:r>
                      <a:endParaRPr lang="zh-CN" altLang="en-US" sz="2000" b="1" kern="1200" dirty="0" smtClean="0">
                        <a:solidFill>
                          <a:schemeClr val="bg1"/>
                        </a:solidFill>
                        <a:latin typeface="GB Pinyinok-D" pitchFamily="2" charset="-122"/>
                        <a:ea typeface="GB Pinyinok-D" pitchFamily="2" charset="-122"/>
                        <a:cs typeface="+mn-cs"/>
                        <a:sym typeface="宋体" pitchFamily="2" charset="-122"/>
                      </a:endParaRPr>
                    </a:p>
                  </a:txBody>
                  <a:tcPr anchor="ctr">
                    <a:lnL w="12700" cap="flat" cmpd="sng" algn="ctr">
                      <a:solidFill>
                        <a:schemeClr val="bg1"/>
                      </a:solidFill>
                      <a:prstDash val="solid"/>
                      <a:round/>
                      <a:headEnd type="none" w="med" len="med"/>
                      <a:tailEnd type="none" w="med" len="med"/>
                    </a:lnL>
                    <a:lnT w="28575" cap="flat" cmpd="sng" algn="ctr">
                      <a:solidFill>
                        <a:schemeClr val="bg1"/>
                      </a:solidFill>
                      <a:prstDash val="solid"/>
                      <a:round/>
                      <a:headEnd type="none" w="med" len="med"/>
                      <a:tailEnd type="none" w="med" len="med"/>
                    </a:lnT>
                    <a:solidFill>
                      <a:srgbClr val="2E75B6">
                        <a:alpha val="85098"/>
                      </a:srgbClr>
                    </a:solidFill>
                  </a:tcPr>
                </a:tc>
              </a:tr>
              <a:tr h="428774">
                <a:tc>
                  <a:txBody>
                    <a:bodyPr/>
                    <a:lstStyle/>
                    <a:p>
                      <a:pPr algn="l"/>
                      <a:r>
                        <a:rPr lang="zh-CN" altLang="en-US" sz="2000" b="1" baseline="0" dirty="0" smtClean="0">
                          <a:solidFill>
                            <a:schemeClr val="tx1"/>
                          </a:solidFill>
                          <a:latin typeface="+mn-lt"/>
                          <a:ea typeface="华文楷体" pitchFamily="2" charset="-122"/>
                        </a:rPr>
                        <a:t>十</a:t>
                      </a:r>
                      <a:r>
                        <a:rPr lang="en-US" altLang="zh-CN" sz="2000" b="1" baseline="0"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shí</a:t>
                      </a:r>
                      <a:endParaRPr lang="zh-CN" altLang="en-US" sz="2000" b="1" kern="1200" dirty="0">
                        <a:solidFill>
                          <a:schemeClr val="tx1"/>
                        </a:solidFill>
                        <a:latin typeface="GB Pinyinok-D" pitchFamily="2" charset="-122"/>
                        <a:ea typeface="GB Pinyinok-D" pitchFamily="2" charset="-122"/>
                        <a:cs typeface="+mn-cs"/>
                        <a:sym typeface="宋体" pitchFamily="2" charset="-122"/>
                      </a:endParaRPr>
                    </a:p>
                  </a:txBody>
                  <a:tcPr anchor="ctr">
                    <a:lnB w="12700" cap="flat" cmpd="sng" algn="ctr">
                      <a:solidFill>
                        <a:schemeClr val="bg1"/>
                      </a:solidFill>
                      <a:prstDash val="solid"/>
                      <a:round/>
                      <a:headEnd type="none" w="med" len="med"/>
                      <a:tailEnd type="none" w="med" len="med"/>
                    </a:lnB>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28575"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1">
                        <a:lumMod val="20000"/>
                        <a:lumOff val="80000"/>
                      </a:schemeClr>
                    </a:solidFill>
                  </a:tcPr>
                </a:tc>
              </a:tr>
              <a:tr h="7586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二十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èrshí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en-US" altLang="zh-CN" sz="2000" b="1" dirty="0" smtClean="0">
                        <a:latin typeface="华文楷体" pitchFamily="2" charset="-122"/>
                        <a:ea typeface="华文楷体" pitchFamily="2" charset="-122"/>
                      </a:endParaRPr>
                    </a:p>
                    <a:p>
                      <a:pPr algn="ctr"/>
                      <a:endParaRPr lang="en-US" altLang="zh-CN" sz="2000" b="1" dirty="0" smtClean="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28575"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r>
              <a:tr h="42877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三十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sānshí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28575"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r>
              <a:tr h="42877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四十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sìshí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28575"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lumMod val="20000"/>
                        <a:lumOff val="80000"/>
                      </a:schemeClr>
                    </a:solidFill>
                  </a:tcPr>
                </a:tc>
              </a:tr>
              <a:tr h="7586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五十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wǔshí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T w="12700" cap="flat" cmpd="sng" algn="ctr">
                      <a:solidFill>
                        <a:schemeClr val="bg1"/>
                      </a:solidFill>
                      <a:prstDash val="solid"/>
                      <a:round/>
                      <a:headEnd type="none" w="med" len="med"/>
                      <a:tailEnd type="none" w="med" len="med"/>
                    </a:lnT>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altLang="zh-CN" sz="2000" b="1" dirty="0" smtClean="0">
                        <a:latin typeface="华文楷体" pitchFamily="2" charset="-122"/>
                        <a:ea typeface="华文楷体" pitchFamily="2" charset="-122"/>
                      </a:endParaRPr>
                    </a:p>
                    <a:p>
                      <a:pPr marL="0" marR="0" indent="0" algn="ctr" defTabSz="914400" rtl="0" eaLnBrk="1" fontAlgn="auto" latinLnBrk="0" hangingPunct="1">
                        <a:lnSpc>
                          <a:spcPct val="100000"/>
                        </a:lnSpc>
                        <a:spcBef>
                          <a:spcPts val="0"/>
                        </a:spcBef>
                        <a:spcAft>
                          <a:spcPts val="0"/>
                        </a:spcAft>
                        <a:buClrTx/>
                        <a:buSzTx/>
                        <a:buFontTx/>
                        <a:buNone/>
                        <a:tabLst/>
                        <a:defRPr/>
                      </a:pPr>
                      <a:endParaRPr lang="en-US" altLang="zh-CN" sz="2000" b="1" dirty="0" smtClean="0">
                        <a:latin typeface="华文楷体" pitchFamily="2" charset="-122"/>
                        <a:ea typeface="华文楷体" pitchFamily="2" charset="-122"/>
                      </a:endParaRPr>
                    </a:p>
                  </a:txBody>
                  <a:tcPr anchor="ctr">
                    <a:lnL w="28575"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accent1">
                        <a:lumMod val="20000"/>
                        <a:lumOff val="80000"/>
                      </a:schemeClr>
                    </a:solidFill>
                  </a:tcPr>
                </a:tc>
              </a:tr>
              <a:tr h="42877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六十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liùshí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B w="12700" cap="flat" cmpd="sng" algn="ctr">
                      <a:solidFill>
                        <a:schemeClr val="bg1"/>
                      </a:solidFill>
                      <a:prstDash val="solid"/>
                      <a:round/>
                      <a:headEnd type="none" w="med" len="med"/>
                      <a:tailEnd type="none" w="med" len="med"/>
                    </a:lnB>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1">
                        <a:lumMod val="20000"/>
                        <a:lumOff val="80000"/>
                      </a:schemeClr>
                    </a:solidFill>
                  </a:tcPr>
                </a:tc>
              </a:tr>
              <a:tr h="42877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七十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qīshí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T w="12700" cap="flat" cmpd="sng" algn="ctr">
                      <a:solidFill>
                        <a:schemeClr val="bg1"/>
                      </a:solidFill>
                      <a:prstDash val="solid"/>
                      <a:round/>
                      <a:headEnd type="none" w="med" len="med"/>
                      <a:tailEnd type="none" w="med" len="med"/>
                    </a:lnT>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accent1">
                        <a:lumMod val="20000"/>
                        <a:lumOff val="80000"/>
                      </a:schemeClr>
                    </a:solidFill>
                  </a:tcPr>
                </a:tc>
              </a:tr>
              <a:tr h="7586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八十</a:t>
                      </a:r>
                      <a:r>
                        <a:rPr lang="en-US" altLang="zh-CN" sz="2000" b="1" dirty="0" smtClean="0">
                          <a:solidFill>
                            <a:schemeClr val="tx1"/>
                          </a:solidFill>
                          <a:latin typeface="+mn-lt"/>
                          <a:ea typeface="华文楷体" pitchFamily="2" charset="-122"/>
                        </a:rPr>
                        <a:t> </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bāshí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B w="12700" cap="flat" cmpd="sng" algn="ctr">
                      <a:solidFill>
                        <a:schemeClr val="bg1"/>
                      </a:solidFill>
                      <a:prstDash val="solid"/>
                      <a:round/>
                      <a:headEnd type="none" w="med" len="med"/>
                      <a:tailEnd type="none" w="med" len="med"/>
                    </a:lnB>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altLang="zh-CN" sz="2000" b="1" dirty="0" smtClean="0">
                        <a:latin typeface="华文楷体" pitchFamily="2" charset="-122"/>
                        <a:ea typeface="华文楷体" pitchFamily="2" charset="-122"/>
                      </a:endParaRPr>
                    </a:p>
                    <a:p>
                      <a:pPr marL="0" marR="0" indent="0" algn="ctr" defTabSz="914400" rtl="0" eaLnBrk="1" fontAlgn="auto" latinLnBrk="0" hangingPunct="1">
                        <a:lnSpc>
                          <a:spcPct val="100000"/>
                        </a:lnSpc>
                        <a:spcBef>
                          <a:spcPts val="0"/>
                        </a:spcBef>
                        <a:spcAft>
                          <a:spcPts val="0"/>
                        </a:spcAft>
                        <a:buClrTx/>
                        <a:buSzTx/>
                        <a:buFontTx/>
                        <a:buNone/>
                        <a:tabLst/>
                        <a:defRPr/>
                      </a:pP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1">
                        <a:lumMod val="20000"/>
                        <a:lumOff val="80000"/>
                      </a:schemeClr>
                    </a:solidFill>
                  </a:tcPr>
                </a:tc>
              </a:tr>
              <a:tr h="7586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000" b="1" dirty="0" smtClean="0">
                          <a:solidFill>
                            <a:schemeClr val="tx1"/>
                          </a:solidFill>
                          <a:latin typeface="+mn-lt"/>
                          <a:ea typeface="华文楷体" pitchFamily="2" charset="-122"/>
                        </a:rPr>
                        <a:t>九十</a:t>
                      </a:r>
                      <a:r>
                        <a:rPr lang="en-US" altLang="zh-CN" sz="2000" b="1" kern="1200" dirty="0" err="1" smtClean="0">
                          <a:solidFill>
                            <a:schemeClr val="tx1"/>
                          </a:solidFill>
                          <a:latin typeface="GB Pinyinok-D" pitchFamily="2" charset="-122"/>
                          <a:ea typeface="GB Pinyinok-D" pitchFamily="2" charset="-122"/>
                          <a:cs typeface="+mn-cs"/>
                          <a:sym typeface="宋体" pitchFamily="2" charset="-122"/>
                        </a:rPr>
                        <a:t>jiǔshí</a:t>
                      </a:r>
                      <a:endParaRPr lang="zh-CN" altLang="en-US" sz="2000" b="1" kern="1200" dirty="0" smtClean="0">
                        <a:solidFill>
                          <a:schemeClr val="tx1"/>
                        </a:solidFill>
                        <a:latin typeface="GB Pinyinok-D" pitchFamily="2" charset="-122"/>
                        <a:ea typeface="GB Pinyinok-D" pitchFamily="2" charset="-122"/>
                        <a:cs typeface="+mn-cs"/>
                        <a:sym typeface="宋体" pitchFamily="2" charset="-122"/>
                      </a:endParaRPr>
                    </a:p>
                  </a:txBody>
                  <a:tcPr anchor="ctr">
                    <a:lnT w="12700" cap="flat" cmpd="sng" algn="ctr">
                      <a:solidFill>
                        <a:schemeClr val="bg1"/>
                      </a:solidFill>
                      <a:prstDash val="solid"/>
                      <a:round/>
                      <a:headEnd type="none" w="med" len="med"/>
                      <a:tailEnd type="none" w="med" len="med"/>
                    </a:lnT>
                    <a:solidFill>
                      <a:schemeClr val="accent1">
                        <a:lumMod val="60000"/>
                        <a:lumOff val="4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algn="ctr"/>
                      <a:endParaRPr lang="zh-CN" altLang="en-US" sz="2000" b="1" dirty="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1">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altLang="zh-CN" sz="2000" b="1" dirty="0" smtClean="0">
                        <a:latin typeface="华文楷体" pitchFamily="2" charset="-122"/>
                        <a:ea typeface="华文楷体" pitchFamily="2" charset="-122"/>
                      </a:endParaRPr>
                    </a:p>
                    <a:p>
                      <a:pPr marL="0" marR="0" indent="0" algn="ctr" defTabSz="914400" rtl="0" eaLnBrk="1" fontAlgn="auto" latinLnBrk="0" hangingPunct="1">
                        <a:lnSpc>
                          <a:spcPct val="100000"/>
                        </a:lnSpc>
                        <a:spcBef>
                          <a:spcPts val="0"/>
                        </a:spcBef>
                        <a:spcAft>
                          <a:spcPts val="0"/>
                        </a:spcAft>
                        <a:buClrTx/>
                        <a:buSzTx/>
                        <a:buFontTx/>
                        <a:buNone/>
                        <a:tabLst/>
                        <a:defRPr/>
                      </a:pPr>
                      <a:endParaRPr lang="en-US" altLang="zh-CN" sz="2000" b="1" dirty="0" smtClean="0">
                        <a:latin typeface="华文楷体" pitchFamily="2" charset="-122"/>
                        <a:ea typeface="华文楷体" pitchFamily="2"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accent1">
                        <a:lumMod val="20000"/>
                        <a:lumOff val="80000"/>
                      </a:schemeClr>
                    </a:solidFill>
                  </a:tcPr>
                </a:tc>
              </a:tr>
            </a:tbl>
          </a:graphicData>
        </a:graphic>
      </p:graphicFrame>
      <p:sp>
        <p:nvSpPr>
          <p:cNvPr id="10" name="TextBox 9"/>
          <p:cNvSpPr txBox="1">
            <a:spLocks noChangeArrowheads="1"/>
          </p:cNvSpPr>
          <p:nvPr/>
        </p:nvSpPr>
        <p:spPr bwMode="auto">
          <a:xfrm>
            <a:off x="3862249" y="1927225"/>
            <a:ext cx="1200149" cy="707886"/>
          </a:xfrm>
          <a:prstGeom prst="rect">
            <a:avLst/>
          </a:prstGeom>
          <a:noFill/>
          <a:ln w="9525">
            <a:noFill/>
            <a:miter lim="800000"/>
            <a:headEnd/>
            <a:tailEnd/>
          </a:ln>
        </p:spPr>
        <p:txBody>
          <a:bodyPr wrap="square">
            <a:spAutoFit/>
          </a:bodyPr>
          <a:lstStyle/>
          <a:p>
            <a:pPr algn="ctr"/>
            <a:r>
              <a:rPr lang="en-US" altLang="zh-CN" sz="2000" b="1" dirty="0">
                <a:latin typeface="华文楷体" pitchFamily="2" charset="-122"/>
                <a:ea typeface="华文楷体" pitchFamily="2" charset="-122"/>
              </a:rPr>
              <a:t>23</a:t>
            </a:r>
          </a:p>
          <a:p>
            <a:pPr algn="ctr"/>
            <a:r>
              <a:rPr lang="en-US" altLang="zh-CN" sz="2000" b="1" dirty="0" err="1">
                <a:latin typeface="GB Pinyinok-D" pitchFamily="2" charset="-122"/>
                <a:ea typeface="GB Pinyinok-D" pitchFamily="2" charset="-122"/>
                <a:sym typeface="宋体" pitchFamily="2" charset="-122"/>
              </a:rPr>
              <a:t>èrshísān</a:t>
            </a:r>
            <a:endParaRPr lang="zh-CN" altLang="en-US" sz="2000" b="1" dirty="0">
              <a:latin typeface="GB Pinyinok-D" pitchFamily="2" charset="-122"/>
              <a:ea typeface="GB Pinyinok-D" pitchFamily="2" charset="-122"/>
              <a:sym typeface="宋体" pitchFamily="2" charset="-122"/>
            </a:endParaRPr>
          </a:p>
        </p:txBody>
      </p:sp>
      <p:sp>
        <p:nvSpPr>
          <p:cNvPr id="11" name="TextBox 10"/>
          <p:cNvSpPr txBox="1">
            <a:spLocks noChangeArrowheads="1"/>
          </p:cNvSpPr>
          <p:nvPr/>
        </p:nvSpPr>
        <p:spPr bwMode="auto">
          <a:xfrm>
            <a:off x="6858000" y="3478283"/>
            <a:ext cx="1102440" cy="707886"/>
          </a:xfrm>
          <a:prstGeom prst="rect">
            <a:avLst/>
          </a:prstGeom>
          <a:noFill/>
          <a:ln w="9525">
            <a:noFill/>
            <a:miter lim="800000"/>
            <a:headEnd/>
            <a:tailEnd/>
          </a:ln>
        </p:spPr>
        <p:txBody>
          <a:bodyPr wrap="square">
            <a:spAutoFit/>
          </a:bodyPr>
          <a:lstStyle/>
          <a:p>
            <a:pPr algn="ctr"/>
            <a:r>
              <a:rPr lang="en-US" altLang="zh-CN" sz="2000" b="1" dirty="0">
                <a:latin typeface="华文楷体" pitchFamily="2" charset="-122"/>
                <a:ea typeface="华文楷体" pitchFamily="2" charset="-122"/>
              </a:rPr>
              <a:t>56</a:t>
            </a:r>
          </a:p>
          <a:p>
            <a:pPr algn="ctr"/>
            <a:r>
              <a:rPr lang="en-US" altLang="zh-CN" sz="2000" b="1" dirty="0" err="1">
                <a:latin typeface="GB Pinyinok-D" pitchFamily="2" charset="-122"/>
                <a:ea typeface="GB Pinyinok-D" pitchFamily="2" charset="-122"/>
                <a:sym typeface="宋体" pitchFamily="2" charset="-122"/>
              </a:rPr>
              <a:t>wǔshíliù</a:t>
            </a:r>
            <a:endParaRPr lang="zh-CN" altLang="en-US" sz="2000" b="1" dirty="0">
              <a:latin typeface="GB Pinyinok-D" pitchFamily="2" charset="-122"/>
              <a:ea typeface="GB Pinyinok-D" pitchFamily="2" charset="-122"/>
              <a:sym typeface="宋体" pitchFamily="2" charset="-122"/>
            </a:endParaRPr>
          </a:p>
        </p:txBody>
      </p:sp>
      <p:sp>
        <p:nvSpPr>
          <p:cNvPr id="12" name="TextBox 11"/>
          <p:cNvSpPr txBox="1">
            <a:spLocks noChangeArrowheads="1"/>
          </p:cNvSpPr>
          <p:nvPr/>
        </p:nvSpPr>
        <p:spPr bwMode="auto">
          <a:xfrm>
            <a:off x="10508806" y="5927725"/>
            <a:ext cx="1043876" cy="707886"/>
          </a:xfrm>
          <a:prstGeom prst="rect">
            <a:avLst/>
          </a:prstGeom>
          <a:noFill/>
          <a:ln w="9525">
            <a:noFill/>
            <a:miter lim="800000"/>
            <a:headEnd/>
            <a:tailEnd/>
          </a:ln>
        </p:spPr>
        <p:txBody>
          <a:bodyPr wrap="none">
            <a:spAutoFit/>
          </a:bodyPr>
          <a:lstStyle/>
          <a:p>
            <a:pPr algn="ctr"/>
            <a:r>
              <a:rPr lang="en-US" altLang="zh-CN" sz="2000" b="1" dirty="0">
                <a:latin typeface="华文楷体" pitchFamily="2" charset="-122"/>
                <a:ea typeface="华文楷体" pitchFamily="2" charset="-122"/>
              </a:rPr>
              <a:t>99</a:t>
            </a:r>
          </a:p>
          <a:p>
            <a:pPr algn="ctr"/>
            <a:r>
              <a:rPr lang="en-US" altLang="zh-CN" sz="2000" b="1" dirty="0" err="1">
                <a:latin typeface="GB Pinyinok-D" pitchFamily="2" charset="-122"/>
                <a:ea typeface="GB Pinyinok-D" pitchFamily="2" charset="-122"/>
                <a:sym typeface="宋体" pitchFamily="2" charset="-122"/>
              </a:rPr>
              <a:t>jiǔshíjiǔ</a:t>
            </a:r>
            <a:endParaRPr lang="zh-CN" altLang="en-US" sz="2000" b="1" dirty="0">
              <a:latin typeface="GB Pinyinok-D" pitchFamily="2" charset="-122"/>
              <a:ea typeface="GB Pinyinok-D" pitchFamily="2" charset="-122"/>
              <a:sym typeface="宋体" pitchFamily="2" charset="-122"/>
            </a:endParaRPr>
          </a:p>
        </p:txBody>
      </p:sp>
      <p:sp>
        <p:nvSpPr>
          <p:cNvPr id="13" name="TextBox 12"/>
          <p:cNvSpPr txBox="1">
            <a:spLocks noChangeArrowheads="1"/>
          </p:cNvSpPr>
          <p:nvPr/>
        </p:nvSpPr>
        <p:spPr bwMode="auto">
          <a:xfrm>
            <a:off x="9029700" y="5232400"/>
            <a:ext cx="1262063" cy="708025"/>
          </a:xfrm>
          <a:prstGeom prst="rect">
            <a:avLst/>
          </a:prstGeom>
          <a:noFill/>
          <a:ln w="9525">
            <a:noFill/>
            <a:miter lim="800000"/>
            <a:headEnd/>
            <a:tailEnd/>
          </a:ln>
        </p:spPr>
        <p:txBody>
          <a:bodyPr wrap="square">
            <a:spAutoFit/>
          </a:bodyPr>
          <a:lstStyle/>
          <a:p>
            <a:pPr algn="ctr"/>
            <a:r>
              <a:rPr lang="en-US" altLang="zh-CN" sz="2000" b="1" dirty="0">
                <a:latin typeface="华文楷体" pitchFamily="2" charset="-122"/>
                <a:ea typeface="华文楷体" pitchFamily="2" charset="-122"/>
              </a:rPr>
              <a:t>88</a:t>
            </a:r>
          </a:p>
          <a:p>
            <a:pPr algn="ctr"/>
            <a:r>
              <a:rPr lang="en-US" altLang="zh-CN" sz="2000" b="1" dirty="0" err="1">
                <a:latin typeface="GB Pinyinok-D" pitchFamily="2" charset="-122"/>
                <a:ea typeface="GB Pinyinok-D" pitchFamily="2" charset="-122"/>
                <a:sym typeface="宋体" pitchFamily="2" charset="-122"/>
              </a:rPr>
              <a:t>bāshíbā</a:t>
            </a:r>
            <a:endParaRPr lang="zh-CN" altLang="en-US" sz="2000" b="1" dirty="0">
              <a:latin typeface="GB Pinyinok-D" pitchFamily="2" charset="-122"/>
              <a:ea typeface="GB Pinyinok-D" pitchFamily="2" charset="-122"/>
              <a:sym typeface="宋体" pitchFamily="2" charset="-122"/>
            </a:endParaRPr>
          </a:p>
        </p:txBody>
      </p:sp>
    </p:spTree>
    <p:extLst>
      <p:ext uri="{BB962C8B-B14F-4D97-AF65-F5344CB8AC3E}">
        <p14:creationId xmlns:p14="http://schemas.microsoft.com/office/powerpoint/2010/main" val="84960272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063552" y="339389"/>
            <a:ext cx="720080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Let’s see which group is faster!</a:t>
            </a:r>
            <a:endParaRPr kumimoji="0" lang="zh-CN" altLang="en-US" sz="32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 name="TextBox 2"/>
          <p:cNvSpPr txBox="1"/>
          <p:nvPr/>
        </p:nvSpPr>
        <p:spPr>
          <a:xfrm>
            <a:off x="3215680" y="959773"/>
            <a:ext cx="2736304"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4400" dirty="0" smtClean="0">
                <a:solidFill>
                  <a:prstClr val="black"/>
                </a:solidFill>
                <a:latin typeface="Calibri"/>
                <a:ea typeface="宋体" panose="02010600030101010101" pitchFamily="2" charset="-122"/>
              </a:rPr>
              <a:t>19</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4" name="TextBox 3"/>
          <p:cNvSpPr txBox="1"/>
          <p:nvPr/>
        </p:nvSpPr>
        <p:spPr>
          <a:xfrm>
            <a:off x="3215678" y="1729214"/>
            <a:ext cx="2736304"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45</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5" name="TextBox 4"/>
          <p:cNvSpPr txBox="1"/>
          <p:nvPr/>
        </p:nvSpPr>
        <p:spPr>
          <a:xfrm>
            <a:off x="3215676" y="2498655"/>
            <a:ext cx="2592292"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86</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6" name="TextBox 5"/>
          <p:cNvSpPr txBox="1"/>
          <p:nvPr/>
        </p:nvSpPr>
        <p:spPr>
          <a:xfrm>
            <a:off x="3215675" y="3236113"/>
            <a:ext cx="2592293"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70</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7" name="TextBox 6"/>
          <p:cNvSpPr txBox="1"/>
          <p:nvPr/>
        </p:nvSpPr>
        <p:spPr>
          <a:xfrm>
            <a:off x="3215673" y="4005306"/>
            <a:ext cx="2583977"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39</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8" name="TextBox 7"/>
          <p:cNvSpPr txBox="1"/>
          <p:nvPr/>
        </p:nvSpPr>
        <p:spPr>
          <a:xfrm>
            <a:off x="3215675" y="4774746"/>
            <a:ext cx="2855467"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72</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9" name="TextBox 8"/>
          <p:cNvSpPr txBox="1"/>
          <p:nvPr/>
        </p:nvSpPr>
        <p:spPr>
          <a:xfrm>
            <a:off x="3215676" y="5460692"/>
            <a:ext cx="2736307"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smtClean="0">
                <a:ln>
                  <a:noFill/>
                </a:ln>
                <a:solidFill>
                  <a:prstClr val="black"/>
                </a:solidFill>
                <a:effectLst/>
                <a:uLnTx/>
                <a:uFillTx/>
                <a:latin typeface="Calibri"/>
                <a:ea typeface="宋体" panose="02010600030101010101" pitchFamily="2" charset="-122"/>
                <a:cs typeface="+mn-cs"/>
              </a:rPr>
              <a:t>29</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10" name="TextBox 9"/>
          <p:cNvSpPr txBox="1"/>
          <p:nvPr/>
        </p:nvSpPr>
        <p:spPr>
          <a:xfrm>
            <a:off x="5951984" y="914662"/>
            <a:ext cx="1656184"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十九</a:t>
            </a:r>
          </a:p>
        </p:txBody>
      </p:sp>
      <p:sp>
        <p:nvSpPr>
          <p:cNvPr id="11" name="TextBox 10"/>
          <p:cNvSpPr txBox="1"/>
          <p:nvPr/>
        </p:nvSpPr>
        <p:spPr>
          <a:xfrm>
            <a:off x="5945650" y="1684103"/>
            <a:ext cx="2484276"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四十五</a:t>
            </a:r>
          </a:p>
        </p:txBody>
      </p:sp>
      <p:sp>
        <p:nvSpPr>
          <p:cNvPr id="12" name="TextBox 11"/>
          <p:cNvSpPr txBox="1"/>
          <p:nvPr/>
        </p:nvSpPr>
        <p:spPr>
          <a:xfrm>
            <a:off x="5963681" y="2453544"/>
            <a:ext cx="3466982"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八十六</a:t>
            </a:r>
          </a:p>
        </p:txBody>
      </p:sp>
      <p:sp>
        <p:nvSpPr>
          <p:cNvPr id="13" name="TextBox 12"/>
          <p:cNvSpPr txBox="1"/>
          <p:nvPr/>
        </p:nvSpPr>
        <p:spPr>
          <a:xfrm>
            <a:off x="6065509" y="3199898"/>
            <a:ext cx="1656184"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七十</a:t>
            </a:r>
          </a:p>
        </p:txBody>
      </p:sp>
      <p:sp>
        <p:nvSpPr>
          <p:cNvPr id="14" name="TextBox 13"/>
          <p:cNvSpPr txBox="1"/>
          <p:nvPr/>
        </p:nvSpPr>
        <p:spPr>
          <a:xfrm>
            <a:off x="5978060" y="4005305"/>
            <a:ext cx="2635696"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三十九</a:t>
            </a:r>
          </a:p>
        </p:txBody>
      </p:sp>
      <p:sp>
        <p:nvSpPr>
          <p:cNvPr id="15" name="TextBox 14"/>
          <p:cNvSpPr txBox="1"/>
          <p:nvPr/>
        </p:nvSpPr>
        <p:spPr>
          <a:xfrm>
            <a:off x="5944389" y="4764552"/>
            <a:ext cx="2820291"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七十二</a:t>
            </a:r>
          </a:p>
        </p:txBody>
      </p:sp>
      <p:sp>
        <p:nvSpPr>
          <p:cNvPr id="16" name="TextBox 15"/>
          <p:cNvSpPr txBox="1"/>
          <p:nvPr/>
        </p:nvSpPr>
        <p:spPr>
          <a:xfrm>
            <a:off x="6004700" y="5460692"/>
            <a:ext cx="2746178"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400" b="0" i="0" u="none" strike="noStrike" kern="1200" cap="none" spc="0" normalizeH="0" baseline="0" noProof="0" dirty="0">
                <a:ln>
                  <a:noFill/>
                </a:ln>
                <a:solidFill>
                  <a:prstClr val="black"/>
                </a:solidFill>
                <a:effectLst/>
                <a:uLnTx/>
                <a:uFillTx/>
                <a:latin typeface="黑体" pitchFamily="49" charset="-122"/>
                <a:ea typeface="黑体" pitchFamily="49" charset="-122"/>
                <a:cs typeface="+mn-cs"/>
              </a:rPr>
              <a:t>二十九</a:t>
            </a:r>
          </a:p>
        </p:txBody>
      </p:sp>
    </p:spTree>
    <p:extLst>
      <p:ext uri="{BB962C8B-B14F-4D97-AF65-F5344CB8AC3E}">
        <p14:creationId xmlns:p14="http://schemas.microsoft.com/office/powerpoint/2010/main" val="422837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fade">
                                      <p:cBhvr>
                                        <p:cTn id="37" dur="500"/>
                                        <p:tgtEl>
                                          <p:spTgt spid="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fad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9"/>
                                        </p:tgtEl>
                                        <p:attrNameLst>
                                          <p:attrName>style.visibility</p:attrName>
                                        </p:attrNameLst>
                                      </p:cBhvr>
                                      <p:to>
                                        <p:strVal val="visible"/>
                                      </p:to>
                                    </p:set>
                                    <p:animEffect transition="in" filter="fade">
                                      <p:cBhvr>
                                        <p:cTn id="67" dur="500"/>
                                        <p:tgtEl>
                                          <p:spTgt spid="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fade">
                                      <p:cBhvr>
                                        <p:cTn id="7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11625" y="1268761"/>
            <a:ext cx="3710181"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86—15—71=?</a:t>
            </a:r>
            <a:endParaRPr kumimoji="0" lang="zh-CN" altLang="en-US" sz="4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3" name="TextBox 2"/>
          <p:cNvSpPr txBox="1"/>
          <p:nvPr/>
        </p:nvSpPr>
        <p:spPr>
          <a:xfrm>
            <a:off x="6708346" y="1191815"/>
            <a:ext cx="5485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Calibri"/>
                <a:ea typeface="+mn-ea"/>
                <a:cs typeface="+mn-cs"/>
              </a:rPr>
              <a:t>0</a:t>
            </a:r>
          </a:p>
        </p:txBody>
      </p:sp>
      <p:sp>
        <p:nvSpPr>
          <p:cNvPr id="4" name="Down Arrow 3"/>
          <p:cNvSpPr/>
          <p:nvPr/>
        </p:nvSpPr>
        <p:spPr>
          <a:xfrm>
            <a:off x="6763555" y="2139859"/>
            <a:ext cx="484632" cy="97840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p:cNvSpPr txBox="1"/>
          <p:nvPr/>
        </p:nvSpPr>
        <p:spPr>
          <a:xfrm>
            <a:off x="6645124" y="3212977"/>
            <a:ext cx="2178802"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6000" b="0" i="0" u="none" strike="noStrike" kern="1200" cap="none" spc="0" normalizeH="0" baseline="0" noProof="0" dirty="0">
                <a:ln>
                  <a:noFill/>
                </a:ln>
                <a:solidFill>
                  <a:prstClr val="black"/>
                </a:solidFill>
                <a:effectLst/>
                <a:uLnTx/>
                <a:uFillTx/>
                <a:latin typeface="KaiTi" panose="02010609060101010101" pitchFamily="49" charset="-122"/>
                <a:ea typeface="KaiTi" panose="02010609060101010101" pitchFamily="49" charset="-122"/>
                <a:cs typeface="+mn-cs"/>
              </a:rPr>
              <a:t>零</a:t>
            </a:r>
            <a:r>
              <a:rPr kumimoji="0" lang="zh-CN" altLang="en-US" sz="3600" b="0" i="0" u="none" strike="noStrike" kern="1200" cap="none" spc="0" normalizeH="0" baseline="0" noProof="0" dirty="0">
                <a:ln>
                  <a:noFill/>
                </a:ln>
                <a:solidFill>
                  <a:prstClr val="black"/>
                </a:solidFill>
                <a:effectLst/>
                <a:uLnTx/>
                <a:uFillTx/>
                <a:latin typeface="KaiTi" panose="02010609060101010101" pitchFamily="49" charset="-122"/>
                <a:ea typeface="KaiTi" panose="02010609060101010101" pitchFamily="49" charset="-122"/>
                <a:cs typeface="+mn-cs"/>
              </a:rPr>
              <a:t> </a:t>
            </a:r>
            <a:r>
              <a:rPr kumimoji="0" lang="en-US" altLang="zh-CN" sz="4800" b="0" i="0" u="none" strike="noStrike" kern="1200" cap="none" spc="0" normalizeH="0" baseline="0" noProof="0" dirty="0" err="1">
                <a:ln>
                  <a:noFill/>
                </a:ln>
                <a:solidFill>
                  <a:prstClr val="black"/>
                </a:solidFill>
                <a:effectLst/>
                <a:uLnTx/>
                <a:uFillTx/>
                <a:latin typeface="Arial" panose="020B0604020202020204" pitchFamily="34" charset="0"/>
                <a:ea typeface="KaiTi" panose="02010609060101010101" pitchFamily="49" charset="-122"/>
                <a:cs typeface="Arial" panose="020B0604020202020204" pitchFamily="34" charset="0"/>
              </a:rPr>
              <a:t>líng</a:t>
            </a:r>
            <a:endParaRPr kumimoji="0" lang="en-US" sz="4800" b="0" i="0" u="none" strike="noStrike" kern="1200" cap="none" spc="0" normalizeH="0" baseline="0" noProof="0" dirty="0">
              <a:ln>
                <a:noFill/>
              </a:ln>
              <a:solidFill>
                <a:prstClr val="black"/>
              </a:solidFill>
              <a:effectLst/>
              <a:uLnTx/>
              <a:uFillTx/>
              <a:latin typeface="Arial" panose="020B0604020202020204" pitchFamily="34" charset="0"/>
              <a:ea typeface="KaiTi" panose="02010609060101010101" pitchFamily="49" charset="-122"/>
              <a:cs typeface="Arial" panose="020B0604020202020204" pitchFamily="34" charset="0"/>
            </a:endParaRPr>
          </a:p>
        </p:txBody>
      </p:sp>
    </p:spTree>
    <p:extLst>
      <p:ext uri="{BB962C8B-B14F-4D97-AF65-F5344CB8AC3E}">
        <p14:creationId xmlns:p14="http://schemas.microsoft.com/office/powerpoint/2010/main" val="1867208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3788357" y="-120719"/>
            <a:ext cx="4940007"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5400" b="1" i="0" u="none" strike="noStrike" kern="1200" cap="none" spc="0" normalizeH="0" baseline="0" noProof="0" smtClean="0">
                <a:ln w="22225">
                  <a:solidFill>
                    <a:srgbClr val="ED7D31"/>
                  </a:solidFill>
                  <a:prstDash val="solid"/>
                </a:ln>
                <a:solidFill>
                  <a:srgbClr val="ED7D31">
                    <a:lumMod val="40000"/>
                    <a:lumOff val="60000"/>
                  </a:srgbClr>
                </a:solidFill>
                <a:effectLst/>
                <a:uLnTx/>
                <a:uFillTx/>
                <a:latin typeface="Calibri"/>
                <a:ea typeface="宋体" panose="02010600030101010101" pitchFamily="2" charset="-122"/>
                <a:cs typeface="+mn-cs"/>
              </a:rPr>
              <a:t>Number Review </a:t>
            </a:r>
            <a:endParaRPr kumimoji="0" lang="zh-CN" altLang="en-US" sz="5400" b="1" i="0" u="none" strike="noStrike" kern="1200" cap="none" spc="0" normalizeH="0" baseline="0" noProof="0" dirty="0">
              <a:ln w="22225">
                <a:solidFill>
                  <a:srgbClr val="ED7D31"/>
                </a:solidFill>
                <a:prstDash val="solid"/>
              </a:ln>
              <a:solidFill>
                <a:srgbClr val="ED7D31">
                  <a:lumMod val="40000"/>
                  <a:lumOff val="60000"/>
                </a:srgbClr>
              </a:solidFill>
              <a:effectLst/>
              <a:uLnTx/>
              <a:uFillTx/>
              <a:latin typeface="Calibri"/>
              <a:ea typeface="宋体" panose="02010600030101010101" pitchFamily="2" charset="-122"/>
              <a:cs typeface="+mn-cs"/>
            </a:endParaRPr>
          </a:p>
        </p:txBody>
      </p:sp>
      <p:sp>
        <p:nvSpPr>
          <p:cNvPr id="4" name="文本框 3"/>
          <p:cNvSpPr txBox="1"/>
          <p:nvPr/>
        </p:nvSpPr>
        <p:spPr>
          <a:xfrm>
            <a:off x="864525" y="340946"/>
            <a:ext cx="1717568" cy="618630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l</a:t>
            </a:r>
            <a:r>
              <a:rPr kumimoji="0" lang="pt-BR"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íng</a:t>
            </a:r>
            <a:endParaRPr kumimoji="0" lang="pt-BR"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零</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y</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ī</a:t>
            </a:r>
            <a:endParaRPr kumimoji="0"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一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è</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r</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二</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2</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ān</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三</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3</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ì</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四</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4</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w</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ǔ</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五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5</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l</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iù</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六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6</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q</a:t>
            </a:r>
            <a:r>
              <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ī</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七</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7</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b</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ā</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八</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8</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j</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iǔ</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九</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9</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10</a:t>
            </a:r>
            <a:endParaRPr kumimoji="1"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5" name="文本框 4"/>
          <p:cNvSpPr txBox="1"/>
          <p:nvPr/>
        </p:nvSpPr>
        <p:spPr>
          <a:xfrm>
            <a:off x="2152729" y="894943"/>
            <a:ext cx="1538052" cy="50783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híyī</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十一</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11</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shí'èr</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十二</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12</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shísān</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十三</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13</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shísì</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十四</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14</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shíwǔ</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十五</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15</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shíliù</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十六</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16</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shíqī</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342900" marR="0" lvl="0" indent="-342900" algn="l" defTabSz="914400" rtl="0" eaLnBrk="1" fontAlgn="auto" latinLnBrk="0" hangingPunct="1">
              <a:lnSpc>
                <a:spcPct val="100000"/>
              </a:lnSpc>
              <a:spcBef>
                <a:spcPts val="0"/>
              </a:spcBef>
              <a:spcAft>
                <a:spcPts val="0"/>
              </a:spcAft>
              <a:buClrTx/>
              <a:buSzTx/>
              <a:buFontTx/>
              <a:buAutoNum type="ea1ChsPlain" startAt="17"/>
              <a:tabLst/>
              <a:defRPr/>
            </a:pP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17</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shíbā</a:t>
            </a:r>
            <a:endParaRPr kumimoji="0" lang="it-IT"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a:p>
            <a:pPr marL="342900" marR="0" lvl="0" indent="-342900" algn="l" defTabSz="914400" rtl="0" eaLnBrk="1" fontAlgn="auto" latinLnBrk="0" hangingPunct="1">
              <a:lnSpc>
                <a:spcPct val="100000"/>
              </a:lnSpc>
              <a:spcBef>
                <a:spcPts val="0"/>
              </a:spcBef>
              <a:spcAft>
                <a:spcPts val="0"/>
              </a:spcAft>
              <a:buClrTx/>
              <a:buSzTx/>
              <a:buFontTx/>
              <a:buAutoNum type="ea1ChsPlain" startAt="18"/>
              <a:tabLst/>
              <a:defRPr/>
            </a:pP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18</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híjiǔ</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十九</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19</a:t>
            </a:r>
            <a:endParaRPr kumimoji="1"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6" name="文本框 5"/>
          <p:cNvSpPr txBox="1"/>
          <p:nvPr/>
        </p:nvSpPr>
        <p:spPr>
          <a:xfrm>
            <a:off x="4106452" y="894943"/>
            <a:ext cx="2103120" cy="45243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è</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rshí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二十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20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ānshí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三十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30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s</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ìshí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四十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40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w</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ǔshí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五十</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50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l</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iùshí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六十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60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q</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īshí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七十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70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b</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āshí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八十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80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j</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iǔshí</a:t>
            </a:r>
            <a:endPar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九十</a:t>
            </a: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90</a:t>
            </a: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p:txBody>
      </p:sp>
      <p:sp>
        <p:nvSpPr>
          <p:cNvPr id="7" name="文本框 6"/>
          <p:cNvSpPr txBox="1"/>
          <p:nvPr/>
        </p:nvSpPr>
        <p:spPr>
          <a:xfrm>
            <a:off x="6126479" y="894943"/>
            <a:ext cx="2499360" cy="286232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b</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ǎi</a:t>
            </a:r>
            <a:endParaRPr kumimoji="0"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百</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qiān</a:t>
            </a:r>
            <a:endParaRPr kumimoji="1"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千</a:t>
            </a:r>
            <a:endParaRPr kumimoji="1"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yībǎi</a:t>
            </a:r>
            <a:r>
              <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a:t>
            </a:r>
            <a:r>
              <a:rPr kumimoji="0" lang="en-US"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líng</a:t>
            </a:r>
            <a:r>
              <a:rPr kumimoji="0"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0" lang="en-US"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bā</a:t>
            </a:r>
            <a:endPar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一百零八</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Èrbǎi</a:t>
            </a:r>
            <a:r>
              <a:rPr kumimoji="0" lang="it-IT"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 </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liùsh</a:t>
            </a:r>
            <a:r>
              <a:rPr kumimoji="0" lang="en-US"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íbā</a:t>
            </a:r>
            <a:endPar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二百六十八</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8" name="文本框 7"/>
          <p:cNvSpPr txBox="1"/>
          <p:nvPr/>
        </p:nvSpPr>
        <p:spPr>
          <a:xfrm>
            <a:off x="8229599" y="894943"/>
            <a:ext cx="2240281"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l</a:t>
            </a:r>
            <a:r>
              <a:rPr kumimoji="0" lang="en-US"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iǎng</a:t>
            </a:r>
            <a:endParaRPr kumimoji="0" lang="en-US" altLang="zh-CN"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两</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liǎng</a:t>
            </a:r>
            <a:r>
              <a:rPr kumimoji="0" lang="it-IT"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0" lang="it-IT" altLang="zh-CN" sz="18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bǎi</a:t>
            </a:r>
            <a:r>
              <a:rPr kumimoji="0" lang="it-IT"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0" lang="it-IT" altLang="zh-CN" sz="1800" b="0" i="0" u="none" strike="noStrike" kern="1200" cap="none" spc="0" normalizeH="0" baseline="0" noProof="0" dirty="0" err="1" smtClean="0">
                <a:ln>
                  <a:noFill/>
                </a:ln>
                <a:solidFill>
                  <a:prstClr val="black"/>
                </a:solidFill>
                <a:effectLst/>
                <a:uLnTx/>
                <a:uFillTx/>
                <a:latin typeface="Calibri"/>
                <a:ea typeface="宋体" panose="02010600030101010101" pitchFamily="2" charset="-122"/>
                <a:cs typeface="+mn-cs"/>
              </a:rPr>
              <a:t>jiǔshíjiǔ</a:t>
            </a:r>
            <a:endParaRPr kumimoji="0"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0" i="0" u="none" strike="noStrike" kern="1200" cap="none" spc="0" normalizeH="0" baseline="0" noProof="0" dirty="0" smtClean="0">
                <a:ln>
                  <a:noFill/>
                </a:ln>
                <a:solidFill>
                  <a:prstClr val="black"/>
                </a:solidFill>
                <a:effectLst/>
                <a:uLnTx/>
                <a:uFillTx/>
                <a:latin typeface="Calibri"/>
                <a:ea typeface="宋体" panose="02010600030101010101" pitchFamily="2" charset="-122"/>
                <a:cs typeface="+mn-cs"/>
              </a:rPr>
              <a:t>两百九十九</a:t>
            </a:r>
            <a:endParaRPr kumimoji="1"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754319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ppt_x"/>
                                          </p:val>
                                        </p:tav>
                                        <p:tav tm="100000">
                                          <p:val>
                                            <p:strVal val="#ppt_x"/>
                                          </p:val>
                                        </p:tav>
                                      </p:tavLst>
                                    </p:anim>
                                    <p:anim calcmode="lin" valueType="num">
                                      <p:cBhvr additive="base">
                                        <p:cTn id="2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500" fill="hold"/>
                                        <p:tgtEl>
                                          <p:spTgt spid="8"/>
                                        </p:tgtEl>
                                        <p:attrNameLst>
                                          <p:attrName>ppt_x</p:attrName>
                                        </p:attrNameLst>
                                      </p:cBhvr>
                                      <p:tavLst>
                                        <p:tav tm="0">
                                          <p:val>
                                            <p:strVal val="#ppt_x"/>
                                          </p:val>
                                        </p:tav>
                                        <p:tav tm="100000">
                                          <p:val>
                                            <p:strVal val="#ppt_x"/>
                                          </p:val>
                                        </p:tav>
                                      </p:tavLst>
                                    </p:anim>
                                    <p:anim calcmode="lin" valueType="num">
                                      <p:cBhvr additive="base">
                                        <p:cTn id="3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en-US" altLang="zh-CN" dirty="0" smtClean="0"/>
              <a:t>To</a:t>
            </a:r>
            <a:r>
              <a:rPr kumimoji="1" lang="zh-CN" altLang="en-US" dirty="0" smtClean="0"/>
              <a:t> </a:t>
            </a:r>
            <a:r>
              <a:rPr kumimoji="1" lang="en-US" altLang="zh-CN" dirty="0" smtClean="0"/>
              <a:t>ask</a:t>
            </a:r>
            <a:r>
              <a:rPr kumimoji="1" lang="zh-CN" altLang="en-US" dirty="0" smtClean="0"/>
              <a:t> </a:t>
            </a:r>
            <a:r>
              <a:rPr kumimoji="1" lang="en-US" altLang="zh-CN" dirty="0" smtClean="0"/>
              <a:t>one’s</a:t>
            </a:r>
            <a:r>
              <a:rPr kumimoji="1" lang="zh-CN" altLang="en-US" dirty="0" smtClean="0"/>
              <a:t> </a:t>
            </a:r>
            <a:r>
              <a:rPr kumimoji="1" lang="en-US" altLang="zh-CN" dirty="0" smtClean="0"/>
              <a:t>family</a:t>
            </a:r>
            <a:endParaRPr kumimoji="1" lang="zh-CN" altLang="en-US" dirty="0"/>
          </a:p>
        </p:txBody>
      </p:sp>
      <p:sp>
        <p:nvSpPr>
          <p:cNvPr id="4" name="内容占位符 2"/>
          <p:cNvSpPr>
            <a:spLocks noGrp="1"/>
          </p:cNvSpPr>
          <p:nvPr>
            <p:ph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lnSpcReduction="10000"/>
          </a:bodyPr>
          <a:lstStyle/>
          <a:p>
            <a:pPr marL="0" lvl="0" indent="0">
              <a:lnSpc>
                <a:spcPct val="140000"/>
              </a:lnSpc>
              <a:spcBef>
                <a:spcPct val="0"/>
              </a:spcBef>
              <a:buNone/>
              <a:defRPr/>
            </a:pPr>
            <a:r>
              <a:rPr lang="en-US" altLang="zh-CN" sz="4000" dirty="0" err="1" smtClean="0"/>
              <a:t>Nǐ</a:t>
            </a:r>
            <a:r>
              <a:rPr lang="en-US" altLang="zh-CN" sz="4000" dirty="0" smtClean="0"/>
              <a:t> </a:t>
            </a:r>
            <a:r>
              <a:rPr lang="zh-CN" altLang="en-US" sz="4000" dirty="0" smtClean="0"/>
              <a:t>  </a:t>
            </a:r>
            <a:r>
              <a:rPr lang="en-US" altLang="zh-CN" sz="4000" dirty="0" err="1" smtClean="0"/>
              <a:t>jiā</a:t>
            </a:r>
            <a:r>
              <a:rPr lang="en-US" altLang="zh-CN" sz="4000" dirty="0" smtClean="0"/>
              <a:t> </a:t>
            </a:r>
            <a:r>
              <a:rPr lang="zh-CN" altLang="en-US" sz="4000" dirty="0" smtClean="0"/>
              <a:t> </a:t>
            </a:r>
            <a:r>
              <a:rPr lang="en-US" altLang="zh-CN" sz="4000" dirty="0" err="1" smtClean="0"/>
              <a:t>yǒu</a:t>
            </a:r>
            <a:r>
              <a:rPr lang="en-US" altLang="zh-CN" sz="4000" dirty="0" smtClean="0"/>
              <a:t> </a:t>
            </a:r>
            <a:r>
              <a:rPr lang="zh-CN" altLang="en-US" sz="4000" dirty="0" smtClean="0"/>
              <a:t> </a:t>
            </a:r>
            <a:r>
              <a:rPr lang="en-US" altLang="zh-CN" sz="4000" dirty="0" err="1" smtClean="0"/>
              <a:t>jǐ</a:t>
            </a:r>
            <a:r>
              <a:rPr lang="en-US" altLang="zh-CN" sz="4000" dirty="0" smtClean="0"/>
              <a:t> </a:t>
            </a:r>
            <a:r>
              <a:rPr lang="zh-CN" altLang="en-US" sz="4000" dirty="0" smtClean="0"/>
              <a:t> </a:t>
            </a:r>
            <a:r>
              <a:rPr lang="en-US" altLang="zh-CN" sz="4000" dirty="0" err="1" smtClean="0"/>
              <a:t>kǒu</a:t>
            </a:r>
            <a:r>
              <a:rPr lang="en-US" altLang="zh-CN" sz="4000" dirty="0" smtClean="0"/>
              <a:t> </a:t>
            </a:r>
            <a:r>
              <a:rPr lang="zh-CN" altLang="en-US" sz="4000" dirty="0" smtClean="0"/>
              <a:t> </a:t>
            </a:r>
            <a:r>
              <a:rPr lang="en-US" altLang="zh-CN" sz="4000" dirty="0" err="1" smtClean="0"/>
              <a:t>rén</a:t>
            </a:r>
            <a:r>
              <a:rPr lang="en-US" altLang="zh-CN" sz="4000" dirty="0" smtClean="0"/>
              <a:t> </a:t>
            </a:r>
            <a:r>
              <a:rPr lang="zh-CN" altLang="en-US" sz="4000" b="1" dirty="0" smtClean="0">
                <a:solidFill>
                  <a:prstClr val="black"/>
                </a:solidFill>
                <a:latin typeface="华文楷体" pitchFamily="2" charset="-122"/>
                <a:ea typeface="华文楷体" pitchFamily="2" charset="-122"/>
                <a:sym typeface="宋体" panose="02010600030101010101" pitchFamily="2" charset="-122"/>
              </a:rPr>
              <a:t>？</a:t>
            </a:r>
            <a:endParaRPr lang="en-US" altLang="zh-CN" sz="4000" b="1" dirty="0">
              <a:solidFill>
                <a:prstClr val="black"/>
              </a:solidFill>
              <a:latin typeface="华文楷体" pitchFamily="2" charset="-122"/>
              <a:ea typeface="华文楷体" pitchFamily="2" charset="-122"/>
              <a:sym typeface="宋体" panose="02010600030101010101" pitchFamily="2" charset="-122"/>
            </a:endParaRPr>
          </a:p>
          <a:p>
            <a:pPr marL="0" lvl="0" indent="0" eaLnBrk="1" hangingPunct="1">
              <a:lnSpc>
                <a:spcPct val="140000"/>
              </a:lnSpc>
              <a:spcBef>
                <a:spcPct val="0"/>
              </a:spcBef>
              <a:buNone/>
              <a:defRPr/>
            </a:pPr>
            <a:r>
              <a:rPr lang="zh-CN" altLang="en-US" sz="4800" b="1" dirty="0" smtClean="0">
                <a:solidFill>
                  <a:prstClr val="black"/>
                </a:solidFill>
                <a:latin typeface="华文楷体" pitchFamily="2" charset="-122"/>
                <a:ea typeface="华文楷体" pitchFamily="2" charset="-122"/>
                <a:sym typeface="宋体" panose="02010600030101010101" pitchFamily="2" charset="-122"/>
              </a:rPr>
              <a:t>你 家 有 几 口 人？</a:t>
            </a:r>
            <a:endParaRPr kumimoji="1" lang="en-US" altLang="zh-CN" dirty="0" smtClean="0"/>
          </a:p>
          <a:p>
            <a:pPr marL="0" lvl="0" indent="0" eaLnBrk="1" hangingPunct="1">
              <a:lnSpc>
                <a:spcPct val="140000"/>
              </a:lnSpc>
              <a:spcBef>
                <a:spcPct val="0"/>
              </a:spcBef>
              <a:buNone/>
              <a:defRPr/>
            </a:pPr>
            <a:r>
              <a:rPr kumimoji="1" lang="en-US" altLang="zh-CN" sz="3600" dirty="0" smtClean="0"/>
              <a:t>How</a:t>
            </a:r>
            <a:r>
              <a:rPr kumimoji="1" lang="zh-CN" altLang="en-US" sz="3600" dirty="0" smtClean="0"/>
              <a:t> </a:t>
            </a:r>
            <a:r>
              <a:rPr kumimoji="1" lang="en-US" altLang="zh-CN" sz="3600" dirty="0" smtClean="0"/>
              <a:t>many</a:t>
            </a:r>
            <a:r>
              <a:rPr kumimoji="1" lang="zh-CN" altLang="en-US" sz="3600" dirty="0" smtClean="0"/>
              <a:t> </a:t>
            </a:r>
            <a:r>
              <a:rPr kumimoji="1" lang="en-US" altLang="zh-CN" sz="3600" dirty="0" smtClean="0"/>
              <a:t>people</a:t>
            </a:r>
            <a:r>
              <a:rPr kumimoji="1" lang="zh-CN" altLang="en-US" sz="3600" dirty="0" smtClean="0"/>
              <a:t> </a:t>
            </a:r>
            <a:r>
              <a:rPr kumimoji="1" lang="en-US" altLang="zh-CN" sz="3600" dirty="0" smtClean="0"/>
              <a:t>are</a:t>
            </a:r>
            <a:r>
              <a:rPr kumimoji="1" lang="zh-CN" altLang="en-US" sz="3600" dirty="0" smtClean="0"/>
              <a:t> </a:t>
            </a:r>
            <a:r>
              <a:rPr kumimoji="1" lang="en-US" altLang="zh-CN" sz="3600" dirty="0" smtClean="0"/>
              <a:t>there</a:t>
            </a:r>
            <a:r>
              <a:rPr kumimoji="1" lang="zh-CN" altLang="en-US" sz="3600" dirty="0" smtClean="0"/>
              <a:t> </a:t>
            </a:r>
            <a:r>
              <a:rPr kumimoji="1" lang="en-US" altLang="zh-CN" sz="3600" dirty="0" smtClean="0"/>
              <a:t>in</a:t>
            </a:r>
            <a:r>
              <a:rPr kumimoji="1" lang="zh-CN" altLang="en-US" sz="3600" dirty="0" smtClean="0"/>
              <a:t> </a:t>
            </a:r>
            <a:r>
              <a:rPr kumimoji="1" lang="en-US" altLang="zh-CN" sz="3600" dirty="0" smtClean="0"/>
              <a:t>your</a:t>
            </a:r>
            <a:r>
              <a:rPr kumimoji="1" lang="zh-CN" altLang="en-US" sz="3600" dirty="0" smtClean="0"/>
              <a:t>  </a:t>
            </a:r>
            <a:r>
              <a:rPr kumimoji="1" lang="en-US" altLang="zh-CN" sz="3600" dirty="0" smtClean="0"/>
              <a:t>family?</a:t>
            </a:r>
            <a:endParaRPr kumimoji="1" lang="zh-CN" altLang="en-US" sz="3600" dirty="0" smtClean="0"/>
          </a:p>
          <a:p>
            <a:pPr marL="0" indent="0">
              <a:buFontTx/>
              <a:buNone/>
            </a:pPr>
            <a:endParaRPr kumimoji="1" lang="zh-CN" altLang="en-US" dirty="0" smtClean="0"/>
          </a:p>
          <a:p>
            <a:pPr marL="0" indent="0">
              <a:buFontTx/>
              <a:buNone/>
            </a:pPr>
            <a:r>
              <a:rPr lang="fr-FR" altLang="zh-CN" sz="4000" dirty="0" err="1" smtClean="0"/>
              <a:t>Wǒ</a:t>
            </a:r>
            <a:r>
              <a:rPr lang="zh-CN" altLang="en-US" sz="4000" dirty="0" smtClean="0"/>
              <a:t>  </a:t>
            </a:r>
            <a:r>
              <a:rPr lang="fr-FR" altLang="zh-CN" sz="4000" dirty="0" err="1" smtClean="0"/>
              <a:t>jiā</a:t>
            </a:r>
            <a:r>
              <a:rPr lang="fr-FR" altLang="zh-CN" sz="4000" dirty="0" smtClean="0"/>
              <a:t> </a:t>
            </a:r>
            <a:r>
              <a:rPr lang="zh-CN" altLang="en-US" sz="4000" dirty="0" smtClean="0"/>
              <a:t> </a:t>
            </a:r>
            <a:r>
              <a:rPr lang="fr-FR" altLang="zh-CN" sz="4000" dirty="0" err="1" smtClean="0"/>
              <a:t>yǒu</a:t>
            </a:r>
            <a:r>
              <a:rPr lang="fr-FR" altLang="zh-CN" sz="4000" dirty="0" smtClean="0"/>
              <a:t>……</a:t>
            </a:r>
            <a:r>
              <a:rPr lang="zh-CN" altLang="en-US" sz="4000" dirty="0" smtClean="0"/>
              <a:t>   </a:t>
            </a:r>
            <a:r>
              <a:rPr lang="fr-FR" altLang="zh-CN" sz="4000" dirty="0" err="1" smtClean="0"/>
              <a:t>kǒu</a:t>
            </a:r>
            <a:r>
              <a:rPr lang="fr-FR" altLang="zh-CN" sz="4000" dirty="0" smtClean="0"/>
              <a:t> </a:t>
            </a:r>
            <a:r>
              <a:rPr lang="zh-CN" altLang="en-US" sz="4000" dirty="0" smtClean="0"/>
              <a:t> </a:t>
            </a:r>
            <a:r>
              <a:rPr lang="fr-FR" altLang="zh-CN" sz="4000" dirty="0" err="1" smtClean="0"/>
              <a:t>rén</a:t>
            </a:r>
            <a:r>
              <a:rPr lang="en-US" altLang="zh-CN" sz="4000" dirty="0"/>
              <a:t>.</a:t>
            </a:r>
            <a:endParaRPr lang="it-IT" altLang="zh-CN" sz="4000" dirty="0"/>
          </a:p>
          <a:p>
            <a:pPr marL="0" indent="0">
              <a:buFontTx/>
              <a:buNone/>
            </a:pPr>
            <a:r>
              <a:rPr lang="zh-CN" altLang="en-US" sz="4800" b="1" dirty="0" smtClean="0">
                <a:solidFill>
                  <a:prstClr val="black"/>
                </a:solidFill>
                <a:latin typeface="华文楷体" pitchFamily="2" charset="-122"/>
                <a:ea typeface="华文楷体" pitchFamily="2" charset="-122"/>
              </a:rPr>
              <a:t>我  家 有</a:t>
            </a:r>
            <a:r>
              <a:rPr lang="mr-IN" altLang="zh-CN" sz="4800" b="1" dirty="0">
                <a:solidFill>
                  <a:prstClr val="black"/>
                </a:solidFill>
                <a:latin typeface="华文楷体" pitchFamily="2" charset="-122"/>
                <a:ea typeface="华文楷体" pitchFamily="2" charset="-122"/>
              </a:rPr>
              <a:t>……</a:t>
            </a:r>
            <a:r>
              <a:rPr lang="zh-CN" altLang="en-US" sz="4800" b="1" dirty="0" smtClean="0">
                <a:solidFill>
                  <a:prstClr val="black"/>
                </a:solidFill>
                <a:latin typeface="华文楷体" pitchFamily="2" charset="-122"/>
                <a:ea typeface="华文楷体" pitchFamily="2" charset="-122"/>
              </a:rPr>
              <a:t>口  人。       </a:t>
            </a:r>
            <a:r>
              <a:rPr kumimoji="1" lang="en-US" altLang="zh-CN" sz="3600" dirty="0" smtClean="0"/>
              <a:t>There</a:t>
            </a:r>
            <a:r>
              <a:rPr kumimoji="1" lang="zh-CN" altLang="en-US" sz="3600" dirty="0" smtClean="0"/>
              <a:t> </a:t>
            </a:r>
            <a:r>
              <a:rPr kumimoji="1" lang="en-US" altLang="zh-CN" sz="3600" dirty="0" smtClean="0"/>
              <a:t>are</a:t>
            </a:r>
            <a:r>
              <a:rPr kumimoji="1" lang="mr-IN" altLang="zh-CN" sz="3600" dirty="0" smtClean="0"/>
              <a:t>…</a:t>
            </a:r>
            <a:endParaRPr kumimoji="1" lang="en-US" altLang="zh-CN" sz="3600" dirty="0" smtClean="0"/>
          </a:p>
          <a:p>
            <a:pPr marL="0" indent="0">
              <a:buFontTx/>
              <a:buNone/>
            </a:pPr>
            <a:endParaRPr kumimoji="1" lang="zh-CN" altLang="en-US" dirty="0" smtClean="0"/>
          </a:p>
        </p:txBody>
      </p:sp>
    </p:spTree>
    <p:extLst>
      <p:ext uri="{BB962C8B-B14F-4D97-AF65-F5344CB8AC3E}">
        <p14:creationId xmlns:p14="http://schemas.microsoft.com/office/powerpoint/2010/main" val="471162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additive="base">
                                        <p:cTn id="1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additive="base">
                                        <p:cTn id="1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
                                            <p:txEl>
                                              <p:pRg st="4" end="4"/>
                                            </p:txEl>
                                          </p:spTgt>
                                        </p:tgtEl>
                                        <p:attrNameLst>
                                          <p:attrName>style.visibility</p:attrName>
                                        </p:attrNameLst>
                                      </p:cBhvr>
                                      <p:to>
                                        <p:strVal val="visible"/>
                                      </p:to>
                                    </p:set>
                                    <p:anim calcmode="lin" valueType="num">
                                      <p:cBhvr additive="base">
                                        <p:cTn id="25"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
                                            <p:txEl>
                                              <p:pRg st="5" end="5"/>
                                            </p:txEl>
                                          </p:spTgt>
                                        </p:tgtEl>
                                        <p:attrNameLst>
                                          <p:attrName>style.visibility</p:attrName>
                                        </p:attrNameLst>
                                      </p:cBhvr>
                                      <p:to>
                                        <p:strVal val="visible"/>
                                      </p:to>
                                    </p:set>
                                    <p:anim calcmode="lin" valueType="num">
                                      <p:cBhvr additive="base">
                                        <p:cTn id="31"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9090"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89091" name="组合 8"/>
          <p:cNvGrpSpPr>
            <a:grpSpLocks/>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课文</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Text 1</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9092" name="Rectangle 2"/>
          <p:cNvSpPr>
            <a:spLocks noChangeArrowheads="1"/>
          </p:cNvSpPr>
          <p:nvPr/>
        </p:nvSpPr>
        <p:spPr bwMode="auto">
          <a:xfrm>
            <a:off x="1057275" y="1636713"/>
            <a:ext cx="9347200" cy="4668837"/>
          </a:xfrm>
          <a:prstGeom prst="rect">
            <a:avLst/>
          </a:prstGeom>
          <a:solidFill>
            <a:srgbClr val="0000FF">
              <a:alpha val="14902"/>
            </a:srgbClr>
          </a:solidFill>
          <a:ln w="12700">
            <a:solidFill>
              <a:srgbClr val="0000FF"/>
            </a:solidFill>
            <a:prstDash val="dash"/>
            <a:miter lim="800000"/>
            <a:headEnd/>
            <a:tailEnd/>
          </a:ln>
        </p:spPr>
        <p:txBody>
          <a:bodyPr anchor="ctr"/>
          <a:lstStyle/>
          <a:p>
            <a:pPr eaLnBrk="0" hangingPunct="0"/>
            <a:endParaRPr lang="zh-CN" altLang="en-US"/>
          </a:p>
        </p:txBody>
      </p:sp>
      <p:sp>
        <p:nvSpPr>
          <p:cNvPr id="14" name="Text Box 3"/>
          <p:cNvSpPr txBox="1">
            <a:spLocks noChangeArrowheads="1"/>
          </p:cNvSpPr>
          <p:nvPr/>
        </p:nvSpPr>
        <p:spPr bwMode="auto">
          <a:xfrm>
            <a:off x="1751013" y="2600325"/>
            <a:ext cx="7285037" cy="2332038"/>
          </a:xfrm>
          <a:prstGeom prst="rect">
            <a:avLst/>
          </a:prstGeom>
          <a:noFill/>
          <a:ln w="9525">
            <a:noFill/>
            <a:miter lim="800000"/>
            <a:headEnd/>
            <a:tailEnd/>
          </a:ln>
        </p:spPr>
        <p:txBody>
          <a:bodyPr>
            <a:spAutoFit/>
          </a:bodyPr>
          <a:lstStyle/>
          <a:p>
            <a:pPr>
              <a:lnSpc>
                <a:spcPct val="140000"/>
              </a:lnSpc>
              <a:defRPr/>
            </a:pPr>
            <a:r>
              <a:rPr lang="en-US" altLang="zh-CN" sz="2400" dirty="0">
                <a:latin typeface="GB Pinyinok-D" pitchFamily="2" charset="-122"/>
                <a:ea typeface="GB Pinyinok-D" pitchFamily="2" charset="-122"/>
                <a:cs typeface="GB Pinyinok-D"/>
                <a:sym typeface="宋体" pitchFamily="2" charset="-122"/>
              </a:rPr>
              <a:t>       </a:t>
            </a:r>
            <a:r>
              <a:rPr lang="en-US" altLang="zh-CN" sz="2400" dirty="0" err="1">
                <a:latin typeface="GB Pinyinok-D" pitchFamily="2" charset="-122"/>
                <a:ea typeface="GB Pinyinok-D" pitchFamily="2" charset="-122"/>
                <a:sym typeface="宋体" panose="02010600030101010101" pitchFamily="2" charset="-122"/>
              </a:rPr>
              <a:t>Nǐ</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jiā</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itchFamily="2" charset="-122"/>
              </a:rPr>
              <a:t>yǒu</a:t>
            </a:r>
            <a:r>
              <a:rPr lang="en-US" altLang="zh-CN" sz="2400" dirty="0">
                <a:latin typeface="GB Pinyinok-D" pitchFamily="2" charset="-122"/>
                <a:ea typeface="GB Pinyinok-D" pitchFamily="2" charset="-122"/>
                <a:sym typeface="宋体" pitchFamily="2" charset="-122"/>
              </a:rPr>
              <a:t> </a:t>
            </a:r>
            <a:r>
              <a:rPr lang="en-US" altLang="zh-CN" sz="2400" dirty="0" err="1">
                <a:latin typeface="GB Pinyinok-D" pitchFamily="2" charset="-122"/>
                <a:ea typeface="GB Pinyinok-D" pitchFamily="2" charset="-122"/>
                <a:sym typeface="宋体" pitchFamily="2" charset="-122"/>
              </a:rPr>
              <a:t>jǐ</a:t>
            </a:r>
            <a:r>
              <a:rPr lang="en-US" altLang="zh-CN" sz="2400" dirty="0">
                <a:latin typeface="GB Pinyinok-D" pitchFamily="2" charset="-122"/>
                <a:ea typeface="GB Pinyinok-D" pitchFamily="2" charset="-122"/>
                <a:sym typeface="宋体" pitchFamily="2" charset="-122"/>
              </a:rPr>
              <a:t> </a:t>
            </a:r>
            <a:r>
              <a:rPr lang="en-US" altLang="zh-CN" sz="2400" dirty="0" err="1">
                <a:latin typeface="GB Pinyinok-D" pitchFamily="2" charset="-122"/>
                <a:ea typeface="GB Pinyinok-D" pitchFamily="2" charset="-122"/>
                <a:sym typeface="宋体" pitchFamily="2" charset="-122"/>
              </a:rPr>
              <a:t>kǒu</a:t>
            </a:r>
            <a:r>
              <a:rPr lang="en-US" altLang="zh-CN" sz="2400" dirty="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rén</a:t>
            </a:r>
            <a:endParaRPr lang="en-US" altLang="zh-CN" sz="2400" dirty="0">
              <a:latin typeface="GB Pinyinok-D" pitchFamily="2" charset="-122"/>
              <a:ea typeface="GB Pinyinok-D" pitchFamily="2" charset="-122"/>
              <a:sym typeface="宋体" pitchFamily="2" charset="-122"/>
            </a:endParaRPr>
          </a:p>
          <a:p>
            <a:pPr>
              <a:lnSpc>
                <a:spcPct val="140000"/>
              </a:lnSpc>
              <a:defRPr/>
            </a:pPr>
            <a:r>
              <a:rPr lang="en-US" altLang="zh-CN" sz="2400" b="1" dirty="0">
                <a:latin typeface="宋体" pitchFamily="2" charset="-122"/>
                <a:sym typeface="宋体" pitchFamily="2" charset="-122"/>
              </a:rPr>
              <a:t>A</a:t>
            </a:r>
            <a:r>
              <a:rPr lang="zh-CN" altLang="en-US" sz="2800" b="1" dirty="0">
                <a:latin typeface="宋体" pitchFamily="2" charset="-122"/>
                <a:sym typeface="宋体" pitchFamily="2" charset="-122"/>
              </a:rPr>
              <a:t>：</a:t>
            </a:r>
            <a:r>
              <a:rPr lang="zh-CN" altLang="en-US" sz="2800" b="1" dirty="0" smtClean="0">
                <a:latin typeface="华文楷体" pitchFamily="2" charset="-122"/>
                <a:ea typeface="华文楷体" pitchFamily="2" charset="-122"/>
                <a:sym typeface="宋体" pitchFamily="2" charset="-122"/>
              </a:rPr>
              <a:t>你家 有 几口  人</a:t>
            </a:r>
            <a:r>
              <a:rPr lang="zh-CN" altLang="en-US" sz="2800" b="1" dirty="0">
                <a:latin typeface="华文楷体" pitchFamily="2" charset="-122"/>
                <a:ea typeface="华文楷体" pitchFamily="2" charset="-122"/>
                <a:sym typeface="宋体" pitchFamily="2" charset="-122"/>
              </a:rPr>
              <a:t>？</a:t>
            </a:r>
          </a:p>
          <a:p>
            <a:pPr>
              <a:lnSpc>
                <a:spcPct val="140000"/>
              </a:lnSpc>
              <a:defRPr/>
            </a:pPr>
            <a:r>
              <a:rPr lang="en-US" altLang="zh-CN" sz="2400" dirty="0">
                <a:solidFill>
                  <a:schemeClr val="bg1">
                    <a:lumMod val="50000"/>
                  </a:schemeClr>
                </a:solidFill>
                <a:latin typeface="SimSun-ExtB" pitchFamily="49" charset="-122"/>
                <a:ea typeface="SimSun-ExtB" pitchFamily="49" charset="-122"/>
                <a:sym typeface="宋体"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itchFamily="2" charset="-122"/>
              </a:rPr>
              <a:t>Wǒ</a:t>
            </a:r>
            <a:r>
              <a:rPr lang="en-US" altLang="zh-CN" sz="2400" dirty="0" smtClean="0">
                <a:solidFill>
                  <a:schemeClr val="bg1">
                    <a:lumMod val="50000"/>
                  </a:schemeClr>
                </a:solidFill>
                <a:latin typeface="GB Pinyinok-D" pitchFamily="2" charset="-122"/>
                <a:ea typeface="GB Pinyinok-D" pitchFamily="2" charset="-122"/>
                <a:sym typeface="宋体" pitchFamily="2" charset="-122"/>
              </a:rPr>
              <a:t> </a:t>
            </a:r>
            <a:r>
              <a:rPr lang="en-US" altLang="zh-CN" sz="2400" dirty="0" err="1">
                <a:solidFill>
                  <a:schemeClr val="bg1">
                    <a:lumMod val="50000"/>
                  </a:schemeClr>
                </a:solidFill>
                <a:latin typeface="GB Pinyinok-D" pitchFamily="2" charset="-122"/>
                <a:ea typeface="GB Pinyinok-D" pitchFamily="2" charset="-122"/>
                <a:sym typeface="宋体" pitchFamily="2" charset="-122"/>
              </a:rPr>
              <a:t>jiā</a:t>
            </a:r>
            <a:r>
              <a:rPr lang="en-US" altLang="zh-CN" sz="2400" dirty="0">
                <a:solidFill>
                  <a:schemeClr val="bg1">
                    <a:lumMod val="50000"/>
                  </a:schemeClr>
                </a:solidFill>
                <a:latin typeface="GB Pinyinok-D" pitchFamily="2" charset="-122"/>
                <a:ea typeface="GB Pinyinok-D" pitchFamily="2" charset="-122"/>
                <a:sym typeface="宋体" pitchFamily="2" charset="-122"/>
              </a:rPr>
              <a:t> </a:t>
            </a:r>
            <a:r>
              <a:rPr lang="en-US" altLang="zh-CN" sz="2400" dirty="0" err="1">
                <a:solidFill>
                  <a:schemeClr val="bg1">
                    <a:lumMod val="50000"/>
                  </a:schemeClr>
                </a:solidFill>
                <a:latin typeface="GB Pinyinok-D" pitchFamily="2" charset="-122"/>
                <a:ea typeface="GB Pinyinok-D" pitchFamily="2" charset="-122"/>
                <a:sym typeface="宋体" pitchFamily="2" charset="-122"/>
              </a:rPr>
              <a:t>yǒu</a:t>
            </a:r>
            <a:r>
              <a:rPr lang="en-US" altLang="zh-CN" sz="2400" dirty="0">
                <a:solidFill>
                  <a:schemeClr val="bg1">
                    <a:lumMod val="50000"/>
                  </a:schemeClr>
                </a:solidFill>
                <a:latin typeface="GB Pinyinok-D" pitchFamily="2" charset="-122"/>
                <a:ea typeface="GB Pinyinok-D" pitchFamily="2" charset="-122"/>
                <a:sym typeface="宋体" pitchFamily="2" charset="-122"/>
              </a:rPr>
              <a:t> </a:t>
            </a:r>
            <a:r>
              <a:rPr lang="en-US" altLang="zh-CN" sz="2400" dirty="0" err="1">
                <a:solidFill>
                  <a:schemeClr val="bg1">
                    <a:lumMod val="50000"/>
                  </a:schemeClr>
                </a:solidFill>
                <a:latin typeface="GB Pinyinok-D" pitchFamily="2" charset="-122"/>
                <a:ea typeface="GB Pinyinok-D" pitchFamily="2" charset="-122"/>
                <a:sym typeface="宋体" pitchFamily="2" charset="-122"/>
              </a:rPr>
              <a:t>sān</a:t>
            </a:r>
            <a:r>
              <a:rPr lang="en-US" altLang="zh-CN" sz="2400" dirty="0">
                <a:solidFill>
                  <a:schemeClr val="bg1">
                    <a:lumMod val="50000"/>
                  </a:schemeClr>
                </a:solidFill>
                <a:latin typeface="GB Pinyinok-D" pitchFamily="2" charset="-122"/>
                <a:ea typeface="GB Pinyinok-D" pitchFamily="2" charset="-122"/>
                <a:sym typeface="宋体" pitchFamily="2" charset="-122"/>
              </a:rPr>
              <a:t> </a:t>
            </a:r>
            <a:r>
              <a:rPr lang="en-US" altLang="zh-CN" sz="2400" dirty="0" err="1">
                <a:solidFill>
                  <a:schemeClr val="bg1">
                    <a:lumMod val="50000"/>
                  </a:schemeClr>
                </a:solidFill>
                <a:latin typeface="GB Pinyinok-D" pitchFamily="2" charset="-122"/>
                <a:ea typeface="GB Pinyinok-D" pitchFamily="2" charset="-122"/>
                <a:sym typeface="宋体" pitchFamily="2" charset="-122"/>
              </a:rPr>
              <a:t>kǒu</a:t>
            </a:r>
            <a:r>
              <a:rPr lang="en-US" altLang="zh-CN" sz="2400" dirty="0">
                <a:solidFill>
                  <a:schemeClr val="bg1">
                    <a:lumMod val="50000"/>
                  </a:schemeClr>
                </a:solidFill>
                <a:latin typeface="GB Pinyinok-D" pitchFamily="2" charset="-122"/>
                <a:ea typeface="GB Pinyinok-D" pitchFamily="2" charset="-122"/>
                <a:sym typeface="宋体"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itchFamily="2" charset="-122"/>
              </a:rPr>
              <a:t>rén</a:t>
            </a:r>
            <a:endParaRPr lang="en-US" altLang="zh-CN" sz="2400" dirty="0">
              <a:solidFill>
                <a:schemeClr val="bg1">
                  <a:lumMod val="50000"/>
                </a:schemeClr>
              </a:solidFill>
              <a:latin typeface="GB Pinyinok-D" pitchFamily="2" charset="-122"/>
              <a:ea typeface="GB Pinyinok-D" pitchFamily="2" charset="-122"/>
              <a:sym typeface="宋体" pitchFamily="2" charset="-122"/>
            </a:endParaRPr>
          </a:p>
          <a:p>
            <a:pPr>
              <a:lnSpc>
                <a:spcPct val="140000"/>
              </a:lnSpc>
              <a:defRPr/>
            </a:pPr>
            <a:r>
              <a:rPr lang="en-US" altLang="zh-CN" sz="2400" b="1" dirty="0">
                <a:solidFill>
                  <a:srgbClr val="7F7F7F"/>
                </a:solidFill>
                <a:latin typeface="宋体" pitchFamily="2" charset="-122"/>
                <a:sym typeface="宋体" pitchFamily="2" charset="-122"/>
              </a:rPr>
              <a:t>B</a:t>
            </a:r>
            <a:r>
              <a:rPr lang="zh-CN" altLang="en-US" sz="2400" b="1" dirty="0">
                <a:solidFill>
                  <a:srgbClr val="7F7F7F"/>
                </a:solidFill>
                <a:latin typeface="宋体" pitchFamily="2" charset="-122"/>
                <a:sym typeface="宋体" pitchFamily="2" charset="-122"/>
              </a:rPr>
              <a:t>：</a:t>
            </a:r>
            <a:r>
              <a:rPr lang="zh-CN" altLang="en-US" sz="2800" b="1" dirty="0">
                <a:solidFill>
                  <a:srgbClr val="7F7F7F"/>
                </a:solidFill>
                <a:latin typeface="华文楷体" pitchFamily="2" charset="-122"/>
                <a:ea typeface="华文楷体" pitchFamily="2" charset="-122"/>
                <a:sym typeface="宋体" pitchFamily="2" charset="-122"/>
              </a:rPr>
              <a:t>我 </a:t>
            </a:r>
            <a:r>
              <a:rPr lang="zh-CN" altLang="en-US" sz="2800" b="1" dirty="0" smtClean="0">
                <a:solidFill>
                  <a:srgbClr val="7F7F7F"/>
                </a:solidFill>
                <a:latin typeface="华文楷体" pitchFamily="2" charset="-122"/>
                <a:ea typeface="华文楷体" pitchFamily="2" charset="-122"/>
                <a:sym typeface="宋体" pitchFamily="2" charset="-122"/>
              </a:rPr>
              <a:t>家 有  三  口  人</a:t>
            </a:r>
            <a:r>
              <a:rPr lang="zh-CN" altLang="en-US" sz="2800" b="1" dirty="0">
                <a:solidFill>
                  <a:srgbClr val="7F7F7F"/>
                </a:solidFill>
                <a:latin typeface="华文楷体" pitchFamily="2" charset="-122"/>
                <a:ea typeface="华文楷体" pitchFamily="2" charset="-122"/>
                <a:sym typeface="宋体" pitchFamily="2" charset="-122"/>
              </a:rPr>
              <a:t>。</a:t>
            </a:r>
            <a:endParaRPr lang="zh-CN" altLang="en-US" sz="2400" b="1" dirty="0">
              <a:solidFill>
                <a:srgbClr val="7F7F7F"/>
              </a:solidFill>
              <a:latin typeface="华文楷体" pitchFamily="2" charset="-122"/>
              <a:ea typeface="华文楷体" pitchFamily="2" charset="-122"/>
              <a:sym typeface="宋体" pitchFamily="2" charset="-122"/>
            </a:endParaRPr>
          </a:p>
        </p:txBody>
      </p:sp>
      <p:sp>
        <p:nvSpPr>
          <p:cNvPr id="89094" name="TextBox 8"/>
          <p:cNvSpPr txBox="1">
            <a:spLocks noChangeArrowheads="1"/>
          </p:cNvSpPr>
          <p:nvPr/>
        </p:nvSpPr>
        <p:spPr bwMode="auto">
          <a:xfrm>
            <a:off x="1057275" y="1071563"/>
            <a:ext cx="4697413" cy="461962"/>
          </a:xfrm>
          <a:prstGeom prst="rect">
            <a:avLst/>
          </a:prstGeom>
          <a:noFill/>
          <a:ln w="9525">
            <a:noFill/>
            <a:miter lim="800000"/>
            <a:headEnd/>
            <a:tailEnd/>
          </a:ln>
        </p:spPr>
        <p:txBody>
          <a:bodyPr>
            <a:spAutoFit/>
          </a:bodyPr>
          <a:lstStyle/>
          <a:p>
            <a:r>
              <a:rPr lang="zh-CN" altLang="en-US" sz="2400" b="1">
                <a:latin typeface="微软雅黑" pitchFamily="34" charset="-122"/>
                <a:ea typeface="微软雅黑" pitchFamily="34" charset="-122"/>
              </a:rPr>
              <a:t>在学校</a:t>
            </a:r>
            <a:r>
              <a:rPr lang="zh-CN" altLang="en-US" sz="2400" b="1">
                <a:latin typeface="方正舒体" pitchFamily="2" charset="-122"/>
                <a:ea typeface="方正舒体" pitchFamily="2" charset="-122"/>
              </a:rPr>
              <a:t> </a:t>
            </a:r>
            <a:r>
              <a:rPr lang="en-US" altLang="zh-CN" sz="2400" b="1">
                <a:latin typeface="方正舒体" pitchFamily="2" charset="-122"/>
                <a:ea typeface="方正舒体" pitchFamily="2" charset="-122"/>
              </a:rPr>
              <a:t>In the school</a:t>
            </a:r>
            <a:endParaRPr lang="zh-CN" altLang="en-US" sz="2400" b="1">
              <a:latin typeface="方正舒体" pitchFamily="2" charset="-122"/>
              <a:ea typeface="方正舒体" pitchFamily="2" charset="-122"/>
            </a:endParaRPr>
          </a:p>
        </p:txBody>
      </p:sp>
      <p:grpSp>
        <p:nvGrpSpPr>
          <p:cNvPr id="3" name="组合 12"/>
          <p:cNvGrpSpPr>
            <a:grpSpLocks/>
          </p:cNvGrpSpPr>
          <p:nvPr/>
        </p:nvGrpSpPr>
        <p:grpSpPr bwMode="auto">
          <a:xfrm>
            <a:off x="6997700" y="2363788"/>
            <a:ext cx="2700338" cy="1804987"/>
            <a:chOff x="7658518" y="2363788"/>
            <a:chExt cx="2700000" cy="1804756"/>
          </a:xfrm>
        </p:grpSpPr>
        <p:sp>
          <p:nvSpPr>
            <p:cNvPr id="12" name="矩形 11"/>
            <p:cNvSpPr/>
            <p:nvPr/>
          </p:nvSpPr>
          <p:spPr>
            <a:xfrm>
              <a:off x="7658518" y="2368549"/>
              <a:ext cx="2700000" cy="1799995"/>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pic>
          <p:nvPicPr>
            <p:cNvPr id="89097" name="Picture 2"/>
            <p:cNvPicPr>
              <a:picLocks noChangeArrowheads="1"/>
            </p:cNvPicPr>
            <p:nvPr/>
          </p:nvPicPr>
          <p:blipFill>
            <a:blip r:embed="rId4" cstate="print"/>
            <a:srcRect/>
            <a:stretch>
              <a:fillRect/>
            </a:stretch>
          </p:blipFill>
          <p:spPr bwMode="auto">
            <a:xfrm>
              <a:off x="8229600" y="2363788"/>
              <a:ext cx="1800225" cy="1800225"/>
            </a:xfrm>
            <a:prstGeom prst="rect">
              <a:avLst/>
            </a:prstGeom>
            <a:noFill/>
            <a:ln w="9525">
              <a:noFill/>
              <a:miter lim="800000"/>
              <a:headEnd/>
              <a:tailEnd/>
            </a:ln>
          </p:spPr>
        </p:pic>
      </p:grpSp>
      <p:pic>
        <p:nvPicPr>
          <p:cNvPr id="2" name="text1">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756053" y="82038"/>
            <a:ext cx="812800" cy="812800"/>
          </a:xfrm>
          <a:prstGeom prst="rect">
            <a:avLst/>
          </a:prstGeom>
        </p:spPr>
      </p:pic>
    </p:spTree>
    <p:extLst>
      <p:ext uri="{BB962C8B-B14F-4D97-AF65-F5344CB8AC3E}">
        <p14:creationId xmlns:p14="http://schemas.microsoft.com/office/powerpoint/2010/main" val="366391395"/>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blinds(horizontal)">
                                      <p:cBhvr>
                                        <p:cTn id="12" dur="500"/>
                                        <p:tgtEl>
                                          <p:spTgt spid="14">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4">
                                            <p:txEl>
                                              <p:pRg st="1" end="1"/>
                                            </p:txEl>
                                          </p:spTgt>
                                        </p:tgtEl>
                                        <p:attrNameLst>
                                          <p:attrName>style.visibility</p:attrName>
                                        </p:attrNameLst>
                                      </p:cBhvr>
                                      <p:to>
                                        <p:strVal val="visible"/>
                                      </p:to>
                                    </p:set>
                                    <p:animEffect transition="in" filter="blinds(horizontal)">
                                      <p:cBhvr>
                                        <p:cTn id="15" dur="500"/>
                                        <p:tgtEl>
                                          <p:spTgt spid="14">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4">
                                            <p:txEl>
                                              <p:pRg st="2" end="2"/>
                                            </p:txEl>
                                          </p:spTgt>
                                        </p:tgtEl>
                                        <p:attrNameLst>
                                          <p:attrName>style.visibility</p:attrName>
                                        </p:attrNameLst>
                                      </p:cBhvr>
                                      <p:to>
                                        <p:strVal val="visible"/>
                                      </p:to>
                                    </p:set>
                                    <p:animEffect transition="in" filter="blinds(horizontal)">
                                      <p:cBhvr>
                                        <p:cTn id="20" dur="500"/>
                                        <p:tgtEl>
                                          <p:spTgt spid="14">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4">
                                            <p:txEl>
                                              <p:pRg st="3" end="3"/>
                                            </p:txEl>
                                          </p:spTgt>
                                        </p:tgtEl>
                                        <p:attrNameLst>
                                          <p:attrName>style.visibility</p:attrName>
                                        </p:attrNameLst>
                                      </p:cBhvr>
                                      <p:to>
                                        <p:strVal val="visible"/>
                                      </p:to>
                                    </p:set>
                                    <p:animEffect transition="in" filter="blinds(horizontal)">
                                      <p:cBhvr>
                                        <p:cTn id="23" dur="500"/>
                                        <p:tgtEl>
                                          <p:spTgt spid="1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4" restart="whenNotActive" fill="hold" evtFilter="cancelBubble" nodeType="interactiveSeq">
                <p:stCondLst>
                  <p:cond evt="onClick" delay="0">
                    <p:tgtEl>
                      <p:spTgt spid="2"/>
                    </p:tgtEl>
                  </p:cond>
                </p:stCondLst>
                <p:endSync evt="end" delay="0">
                  <p:rtn val="all"/>
                </p:endSync>
                <p:childTnLst>
                  <p:par>
                    <p:cTn id="25" fill="hold">
                      <p:stCondLst>
                        <p:cond delay="0"/>
                      </p:stCondLst>
                      <p:childTnLst>
                        <p:par>
                          <p:cTn id="26" fill="hold">
                            <p:stCondLst>
                              <p:cond delay="0"/>
                            </p:stCondLst>
                            <p:childTnLst>
                              <p:par>
                                <p:cTn id="27" presetID="1" presetClass="mediacall" presetSubtype="0" fill="hold" nodeType="clickEffect">
                                  <p:stCondLst>
                                    <p:cond delay="0"/>
                                  </p:stCondLst>
                                  <p:childTnLst>
                                    <p:cmd type="call" cmd="playFrom(0.0)">
                                      <p:cBhvr>
                                        <p:cTn id="28" dur="7383" fill="hold"/>
                                        <p:tgtEl>
                                          <p:spTgt spid="2"/>
                                        </p:tgtEl>
                                      </p:cBhvr>
                                    </p:cmd>
                                  </p:childTnLst>
                                </p:cTn>
                              </p:par>
                            </p:childTnLst>
                          </p:cTn>
                        </p:par>
                      </p:childTnLst>
                    </p:cTn>
                  </p:par>
                </p:childTnLst>
              </p:cTn>
              <p:nextCondLst>
                <p:cond evt="onClick" delay="0">
                  <p:tgtEl>
                    <p:spTgt spid="2"/>
                  </p:tgtEl>
                </p:cond>
              </p:nextCondLst>
            </p:seq>
            <p:audio>
              <p:cMediaNode vol="80000">
                <p:cTn id="29" fill="hold" display="0">
                  <p:stCondLst>
                    <p:cond delay="indefinite"/>
                  </p:stCondLst>
                  <p:endCondLst>
                    <p:cond evt="onStopAudio" delay="0">
                      <p:tgtEl>
                        <p:sldTgt/>
                      </p:tgtEl>
                    </p:cond>
                  </p:endCondLst>
                </p:cTn>
                <p:tgtEl>
                  <p:spTgt spid="2"/>
                </p:tgtEl>
              </p:cMediaNode>
            </p:audio>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147" name="直接连接符 4"/>
          <p:cNvCxnSpPr>
            <a:cxnSpLocks noChangeShapeType="1"/>
          </p:cNvCxnSpPr>
          <p:nvPr/>
        </p:nvCxnSpPr>
        <p:spPr bwMode="auto">
          <a:xfrm flipV="1">
            <a:off x="3432175" y="2852382"/>
            <a:ext cx="5070380" cy="13648"/>
          </a:xfrm>
          <a:prstGeom prst="line">
            <a:avLst/>
          </a:prstGeom>
          <a:noFill/>
          <a:ln w="9525" cmpd="sng">
            <a:solidFill>
              <a:schemeClr val="tx1"/>
            </a:solidFill>
            <a:round/>
            <a:headEnd/>
            <a:tailEnd/>
          </a:ln>
          <a:effectLst>
            <a:outerShdw blurRad="63500" kx="-3284103" algn="br" rotWithShape="0">
              <a:schemeClr val="bg2">
                <a:alpha val="50000"/>
              </a:schemeClr>
            </a:outerShdw>
          </a:effectLst>
          <a:extLst>
            <a:ext uri="{909E8E84-426E-40dd-AFC4-6F175D3DCCD1}">
              <a14:hiddenFill xmlns:a14="http://schemas.microsoft.com/office/drawing/2010/main" xmlns="">
                <a:noFill/>
              </a14:hiddenFill>
            </a:ext>
          </a:extLst>
        </p:spPr>
      </p:cxnSp>
      <p:sp>
        <p:nvSpPr>
          <p:cNvPr id="6149" name="太阳形 10"/>
          <p:cNvSpPr>
            <a:spLocks noChangeArrowheads="1"/>
          </p:cNvSpPr>
          <p:nvPr/>
        </p:nvSpPr>
        <p:spPr bwMode="auto">
          <a:xfrm>
            <a:off x="3719514" y="2565401"/>
            <a:ext cx="720725" cy="576263"/>
          </a:xfrm>
          <a:prstGeom prst="sun">
            <a:avLst>
              <a:gd name="adj" fmla="val 25000"/>
            </a:avLst>
          </a:prstGeom>
          <a:solidFill>
            <a:srgbClr val="FFC000"/>
          </a:solidFill>
          <a:ln w="9525" cmpd="sng">
            <a:solidFill>
              <a:schemeClr val="tx1"/>
            </a:solidFill>
            <a:miter lim="800000"/>
            <a:headEnd/>
            <a:tailEnd/>
          </a:ln>
          <a:effectLst>
            <a:outerShdw blurRad="63500" kx="-3284103" algn="br" rotWithShape="0">
              <a:schemeClr val="bg2">
                <a:alpha val="50000"/>
              </a:schemeClr>
            </a:outerShdw>
          </a:effectLst>
        </p:spPr>
        <p:txBody>
          <a:bodyPr/>
          <a:lstStyle/>
          <a:p>
            <a:pPr fontAlgn="base">
              <a:spcBef>
                <a:spcPct val="0"/>
              </a:spcBef>
              <a:spcAft>
                <a:spcPct val="0"/>
              </a:spcAft>
              <a:defRPr/>
            </a:pPr>
            <a:endParaRPr lang="zh-CN" altLang="en-US">
              <a:solidFill>
                <a:srgbClr val="000000"/>
              </a:solidFill>
              <a:cs typeface="宋体" charset="0"/>
            </a:endParaRPr>
          </a:p>
        </p:txBody>
      </p:sp>
      <p:sp>
        <p:nvSpPr>
          <p:cNvPr id="6150" name="太阳形 11"/>
          <p:cNvSpPr>
            <a:spLocks noChangeArrowheads="1"/>
          </p:cNvSpPr>
          <p:nvPr/>
        </p:nvSpPr>
        <p:spPr bwMode="auto">
          <a:xfrm>
            <a:off x="5375275" y="2060575"/>
            <a:ext cx="1441450" cy="1728788"/>
          </a:xfrm>
          <a:prstGeom prst="sun">
            <a:avLst>
              <a:gd name="adj" fmla="val 25000"/>
            </a:avLst>
          </a:prstGeom>
          <a:solidFill>
            <a:srgbClr val="FFC000"/>
          </a:solidFill>
          <a:ln w="9525" cmpd="sng">
            <a:solidFill>
              <a:schemeClr val="tx1"/>
            </a:solidFill>
            <a:miter lim="800000"/>
            <a:headEnd/>
            <a:tailEnd/>
          </a:ln>
          <a:effectLst>
            <a:outerShdw blurRad="63500" kx="-3284103" algn="br" rotWithShape="0">
              <a:schemeClr val="bg2">
                <a:alpha val="50000"/>
              </a:schemeClr>
            </a:outerShdw>
          </a:effectLst>
        </p:spPr>
        <p:txBody>
          <a:bodyPr/>
          <a:lstStyle/>
          <a:p>
            <a:pPr fontAlgn="base">
              <a:spcBef>
                <a:spcPct val="0"/>
              </a:spcBef>
              <a:spcAft>
                <a:spcPct val="0"/>
              </a:spcAft>
              <a:defRPr/>
            </a:pPr>
            <a:endParaRPr lang="zh-CN" altLang="en-US">
              <a:solidFill>
                <a:srgbClr val="000000"/>
              </a:solidFill>
              <a:cs typeface="宋体" charset="0"/>
            </a:endParaRPr>
          </a:p>
        </p:txBody>
      </p:sp>
      <p:sp>
        <p:nvSpPr>
          <p:cNvPr id="6151" name="太阳形 13"/>
          <p:cNvSpPr>
            <a:spLocks noChangeArrowheads="1"/>
          </p:cNvSpPr>
          <p:nvPr/>
        </p:nvSpPr>
        <p:spPr bwMode="auto">
          <a:xfrm>
            <a:off x="7608889" y="2565401"/>
            <a:ext cx="719137" cy="576263"/>
          </a:xfrm>
          <a:prstGeom prst="sun">
            <a:avLst>
              <a:gd name="adj" fmla="val 25000"/>
            </a:avLst>
          </a:prstGeom>
          <a:solidFill>
            <a:srgbClr val="FFC000"/>
          </a:solidFill>
          <a:ln w="9525" cmpd="sng">
            <a:solidFill>
              <a:schemeClr val="tx1"/>
            </a:solidFill>
            <a:miter lim="800000"/>
            <a:headEnd/>
            <a:tailEnd/>
          </a:ln>
          <a:effectLst>
            <a:outerShdw blurRad="63500" kx="-3284103" algn="br" rotWithShape="0">
              <a:schemeClr val="bg2">
                <a:alpha val="50000"/>
              </a:schemeClr>
            </a:outerShdw>
          </a:effectLst>
        </p:spPr>
        <p:txBody>
          <a:bodyPr/>
          <a:lstStyle/>
          <a:p>
            <a:pPr fontAlgn="base">
              <a:spcBef>
                <a:spcPct val="0"/>
              </a:spcBef>
              <a:spcAft>
                <a:spcPct val="0"/>
              </a:spcAft>
              <a:defRPr/>
            </a:pPr>
            <a:endParaRPr lang="zh-CN" altLang="en-US">
              <a:solidFill>
                <a:srgbClr val="000000"/>
              </a:solidFill>
              <a:cs typeface="宋体" charset="0"/>
            </a:endParaRPr>
          </a:p>
        </p:txBody>
      </p:sp>
      <p:cxnSp>
        <p:nvCxnSpPr>
          <p:cNvPr id="6154" name="直接箭头连接符 17"/>
          <p:cNvCxnSpPr>
            <a:cxnSpLocks noChangeShapeType="1"/>
          </p:cNvCxnSpPr>
          <p:nvPr/>
        </p:nvCxnSpPr>
        <p:spPr bwMode="auto">
          <a:xfrm>
            <a:off x="4079875" y="3213101"/>
            <a:ext cx="0" cy="792163"/>
          </a:xfrm>
          <a:prstGeom prst="straightConnector1">
            <a:avLst/>
          </a:prstGeom>
          <a:noFill/>
          <a:ln w="38100" cmpd="sng">
            <a:solidFill>
              <a:schemeClr val="tx1"/>
            </a:solidFill>
            <a:round/>
            <a:headEnd/>
            <a:tailEnd type="stealth" w="med" len="med"/>
          </a:ln>
          <a:effectLst>
            <a:outerShdw blurRad="63500" kx="-3284103" algn="br" rotWithShape="0">
              <a:schemeClr val="bg2">
                <a:alpha val="50000"/>
              </a:schemeClr>
            </a:outerShdw>
          </a:effectLst>
          <a:extLst>
            <a:ext uri="{909E8E84-426E-40dd-AFC4-6F175D3DCCD1}">
              <a14:hiddenFill xmlns:a14="http://schemas.microsoft.com/office/drawing/2010/main" xmlns="">
                <a:noFill/>
              </a14:hiddenFill>
            </a:ext>
          </a:extLst>
        </p:spPr>
      </p:cxnSp>
      <p:cxnSp>
        <p:nvCxnSpPr>
          <p:cNvPr id="6155" name="直接箭头连接符 18"/>
          <p:cNvCxnSpPr>
            <a:cxnSpLocks noChangeShapeType="1"/>
          </p:cNvCxnSpPr>
          <p:nvPr/>
        </p:nvCxnSpPr>
        <p:spPr bwMode="auto">
          <a:xfrm>
            <a:off x="6096000" y="3789363"/>
            <a:ext cx="0" cy="792162"/>
          </a:xfrm>
          <a:prstGeom prst="straightConnector1">
            <a:avLst/>
          </a:prstGeom>
          <a:noFill/>
          <a:ln w="38100" cmpd="sng">
            <a:solidFill>
              <a:schemeClr val="tx1"/>
            </a:solidFill>
            <a:round/>
            <a:headEnd/>
            <a:tailEnd type="stealth" w="med" len="med"/>
          </a:ln>
          <a:effectLst>
            <a:outerShdw blurRad="63500" kx="-3284103" algn="br" rotWithShape="0">
              <a:schemeClr val="bg2">
                <a:alpha val="50000"/>
              </a:schemeClr>
            </a:outerShdw>
          </a:effectLst>
          <a:extLst>
            <a:ext uri="{909E8E84-426E-40dd-AFC4-6F175D3DCCD1}">
              <a14:hiddenFill xmlns:a14="http://schemas.microsoft.com/office/drawing/2010/main" xmlns="">
                <a:noFill/>
              </a14:hiddenFill>
            </a:ext>
          </a:extLst>
        </p:spPr>
      </p:cxnSp>
      <p:cxnSp>
        <p:nvCxnSpPr>
          <p:cNvPr id="6156" name="直接箭头连接符 19"/>
          <p:cNvCxnSpPr>
            <a:cxnSpLocks noChangeShapeType="1"/>
          </p:cNvCxnSpPr>
          <p:nvPr/>
        </p:nvCxnSpPr>
        <p:spPr bwMode="auto">
          <a:xfrm>
            <a:off x="7967663" y="3213101"/>
            <a:ext cx="0" cy="792163"/>
          </a:xfrm>
          <a:prstGeom prst="straightConnector1">
            <a:avLst/>
          </a:prstGeom>
          <a:noFill/>
          <a:ln w="38100" cmpd="sng">
            <a:solidFill>
              <a:schemeClr val="tx1"/>
            </a:solidFill>
            <a:round/>
            <a:headEnd/>
            <a:tailEnd type="stealth" w="med" len="med"/>
          </a:ln>
          <a:effectLst>
            <a:outerShdw blurRad="63500" kx="-3284103" algn="br" rotWithShape="0">
              <a:schemeClr val="bg2">
                <a:alpha val="50000"/>
              </a:schemeClr>
            </a:outerShdw>
          </a:effectLst>
          <a:extLst>
            <a:ext uri="{909E8E84-426E-40dd-AFC4-6F175D3DCCD1}">
              <a14:hiddenFill xmlns:a14="http://schemas.microsoft.com/office/drawing/2010/main" xmlns="">
                <a:noFill/>
              </a14:hiddenFill>
            </a:ext>
          </a:extLst>
        </p:spPr>
      </p:cxnSp>
      <p:sp>
        <p:nvSpPr>
          <p:cNvPr id="6158" name="TextBox 22"/>
          <p:cNvSpPr txBox="1">
            <a:spLocks noChangeArrowheads="1"/>
          </p:cNvSpPr>
          <p:nvPr/>
        </p:nvSpPr>
        <p:spPr bwMode="auto">
          <a:xfrm>
            <a:off x="5087938" y="4581525"/>
            <a:ext cx="2736850" cy="18158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marL="342900" indent="-342900">
              <a:defRPr kumimoji="1" sz="2400">
                <a:solidFill>
                  <a:schemeClr val="tx1"/>
                </a:solidFill>
                <a:latin typeface="Arial" pitchFamily="34" charset="0"/>
                <a:ea typeface="宋体" pitchFamily="2" charset="-122"/>
              </a:defRPr>
            </a:lvl1pPr>
            <a:lvl2pPr marL="742950" indent="-285750">
              <a:defRPr kumimoji="1" sz="2400">
                <a:solidFill>
                  <a:schemeClr val="tx1"/>
                </a:solidFill>
                <a:latin typeface="Arial" pitchFamily="34" charset="0"/>
                <a:ea typeface="宋体" pitchFamily="2" charset="-122"/>
              </a:defRPr>
            </a:lvl2pPr>
            <a:lvl3pPr marL="1143000" indent="-228600">
              <a:defRPr kumimoji="1" sz="2400">
                <a:solidFill>
                  <a:schemeClr val="tx1"/>
                </a:solidFill>
                <a:latin typeface="Arial" pitchFamily="34" charset="0"/>
                <a:ea typeface="宋体" pitchFamily="2" charset="-122"/>
              </a:defRPr>
            </a:lvl3pPr>
            <a:lvl4pPr marL="1600200" indent="-228600">
              <a:defRPr kumimoji="1" sz="2400">
                <a:solidFill>
                  <a:schemeClr val="tx1"/>
                </a:solidFill>
                <a:latin typeface="Arial" pitchFamily="34" charset="0"/>
                <a:ea typeface="宋体" pitchFamily="2" charset="-122"/>
              </a:defRPr>
            </a:lvl4pPr>
            <a:lvl5pPr marL="2057400" indent="-228600">
              <a:defRPr kumimoji="1" sz="2400">
                <a:solidFill>
                  <a:schemeClr val="tx1"/>
                </a:solidFill>
                <a:latin typeface="Arial" pitchFamily="34" charset="0"/>
                <a:ea typeface="宋体" pitchFamily="2" charset="-122"/>
              </a:defRPr>
            </a:lvl5pPr>
            <a:lvl6pPr marL="2514600" indent="-228600" fontAlgn="base">
              <a:spcBef>
                <a:spcPct val="0"/>
              </a:spcBef>
              <a:spcAft>
                <a:spcPct val="0"/>
              </a:spcAft>
              <a:defRPr kumimoji="1" sz="2400">
                <a:solidFill>
                  <a:schemeClr val="tx1"/>
                </a:solidFill>
                <a:latin typeface="Arial" pitchFamily="34" charset="0"/>
                <a:ea typeface="宋体" pitchFamily="2" charset="-122"/>
              </a:defRPr>
            </a:lvl6pPr>
            <a:lvl7pPr marL="2971800" indent="-228600" fontAlgn="base">
              <a:spcBef>
                <a:spcPct val="0"/>
              </a:spcBef>
              <a:spcAft>
                <a:spcPct val="0"/>
              </a:spcAft>
              <a:defRPr kumimoji="1" sz="2400">
                <a:solidFill>
                  <a:schemeClr val="tx1"/>
                </a:solidFill>
                <a:latin typeface="Arial" pitchFamily="34" charset="0"/>
                <a:ea typeface="宋体" pitchFamily="2" charset="-122"/>
              </a:defRPr>
            </a:lvl7pPr>
            <a:lvl8pPr marL="3429000" indent="-228600" fontAlgn="base">
              <a:spcBef>
                <a:spcPct val="0"/>
              </a:spcBef>
              <a:spcAft>
                <a:spcPct val="0"/>
              </a:spcAft>
              <a:defRPr kumimoji="1" sz="2400">
                <a:solidFill>
                  <a:schemeClr val="tx1"/>
                </a:solidFill>
                <a:latin typeface="Arial" pitchFamily="34" charset="0"/>
                <a:ea typeface="宋体" pitchFamily="2" charset="-122"/>
              </a:defRPr>
            </a:lvl8pPr>
            <a:lvl9pPr marL="3886200" indent="-228600" fontAlgn="base">
              <a:spcBef>
                <a:spcPct val="0"/>
              </a:spcBef>
              <a:spcAft>
                <a:spcPct val="0"/>
              </a:spcAft>
              <a:defRPr kumimoji="1" sz="2400">
                <a:solidFill>
                  <a:schemeClr val="tx1"/>
                </a:solidFill>
                <a:latin typeface="Arial" pitchFamily="34" charset="0"/>
                <a:ea typeface="宋体" pitchFamily="2" charset="-122"/>
              </a:defRPr>
            </a:lvl9pPr>
          </a:lstStyle>
          <a:p>
            <a:pPr fontAlgn="base">
              <a:spcBef>
                <a:spcPct val="20000"/>
              </a:spcBef>
              <a:spcAft>
                <a:spcPct val="0"/>
              </a:spcAft>
              <a:buClr>
                <a:srgbClr val="480048"/>
              </a:buClr>
            </a:pPr>
            <a:r>
              <a:rPr kumimoji="0" lang="en-US" altLang="zh-CN" sz="4000" b="1" dirty="0" err="1">
                <a:solidFill>
                  <a:srgbClr val="FF0000"/>
                </a:solidFill>
              </a:rPr>
              <a:t>jīn</a:t>
            </a:r>
            <a:r>
              <a:rPr kumimoji="0" lang="en-US" altLang="zh-CN" sz="4000" b="1" dirty="0">
                <a:solidFill>
                  <a:srgbClr val="FF0000"/>
                </a:solidFill>
              </a:rPr>
              <a:t> </a:t>
            </a:r>
            <a:r>
              <a:rPr kumimoji="0" lang="en-US" altLang="zh-CN" sz="4000" b="1" dirty="0" err="1">
                <a:solidFill>
                  <a:srgbClr val="FF0000"/>
                </a:solidFill>
              </a:rPr>
              <a:t>nián</a:t>
            </a:r>
            <a:r>
              <a:rPr kumimoji="0" lang="en-US" altLang="zh-CN" sz="4000" b="1" dirty="0">
                <a:solidFill>
                  <a:srgbClr val="FF0000"/>
                </a:solidFill>
              </a:rPr>
              <a:t> </a:t>
            </a:r>
          </a:p>
          <a:p>
            <a:pPr fontAlgn="base">
              <a:spcBef>
                <a:spcPct val="20000"/>
              </a:spcBef>
              <a:spcAft>
                <a:spcPct val="0"/>
              </a:spcAft>
              <a:buClr>
                <a:srgbClr val="480048"/>
              </a:buClr>
            </a:pPr>
            <a:r>
              <a:rPr kumimoji="0" lang="zh-CN" altLang="en-US" sz="4000" b="1" dirty="0">
                <a:solidFill>
                  <a:srgbClr val="FF0000"/>
                </a:solidFill>
              </a:rPr>
              <a:t>今  </a:t>
            </a:r>
            <a:r>
              <a:rPr kumimoji="0" lang="zh-CN" altLang="en-US" sz="4000" b="1" dirty="0" smtClean="0">
                <a:solidFill>
                  <a:srgbClr val="FF0000"/>
                </a:solidFill>
              </a:rPr>
              <a:t>年</a:t>
            </a:r>
            <a:endParaRPr kumimoji="0" lang="en-US" altLang="zh-CN" sz="4000" b="1" dirty="0" smtClean="0">
              <a:solidFill>
                <a:srgbClr val="FF0000"/>
              </a:solidFill>
            </a:endParaRPr>
          </a:p>
          <a:p>
            <a:pPr fontAlgn="base">
              <a:spcBef>
                <a:spcPct val="20000"/>
              </a:spcBef>
              <a:spcAft>
                <a:spcPct val="0"/>
              </a:spcAft>
              <a:buClr>
                <a:srgbClr val="480048"/>
              </a:buClr>
            </a:pPr>
            <a:r>
              <a:rPr kumimoji="0" lang="en-US" altLang="zh-CN" sz="2000" b="1" dirty="0">
                <a:solidFill>
                  <a:srgbClr val="FF0000"/>
                </a:solidFill>
              </a:rPr>
              <a:t>t</a:t>
            </a:r>
            <a:r>
              <a:rPr kumimoji="0" lang="en-US" altLang="zh-CN" sz="2000" b="1" dirty="0" smtClean="0">
                <a:solidFill>
                  <a:srgbClr val="FF0000"/>
                </a:solidFill>
              </a:rPr>
              <a:t>his year</a:t>
            </a:r>
            <a:r>
              <a:rPr kumimoji="0" lang="zh-CN" altLang="en-US" sz="2000" b="1" dirty="0" smtClean="0">
                <a:solidFill>
                  <a:srgbClr val="FF0000"/>
                </a:solidFill>
              </a:rPr>
              <a:t> </a:t>
            </a:r>
            <a:endParaRPr kumimoji="0" lang="zh-CN" altLang="en-US" sz="2000" dirty="0">
              <a:solidFill>
                <a:srgbClr val="000000"/>
              </a:solidFill>
            </a:endParaRPr>
          </a:p>
        </p:txBody>
      </p:sp>
      <p:sp>
        <p:nvSpPr>
          <p:cNvPr id="6160" name="TextBox 25"/>
          <p:cNvSpPr txBox="1">
            <a:spLocks noChangeArrowheads="1"/>
          </p:cNvSpPr>
          <p:nvPr/>
        </p:nvSpPr>
        <p:spPr bwMode="auto">
          <a:xfrm>
            <a:off x="7032625" y="4221164"/>
            <a:ext cx="2159000" cy="12618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kumimoji="1" sz="2400">
                <a:solidFill>
                  <a:schemeClr val="tx1"/>
                </a:solidFill>
                <a:latin typeface="Arial" pitchFamily="34" charset="0"/>
                <a:ea typeface="宋体" pitchFamily="2" charset="-122"/>
              </a:defRPr>
            </a:lvl1pPr>
            <a:lvl2pPr marL="742950" indent="-285750">
              <a:defRPr kumimoji="1" sz="2400">
                <a:solidFill>
                  <a:schemeClr val="tx1"/>
                </a:solidFill>
                <a:latin typeface="Arial" pitchFamily="34" charset="0"/>
                <a:ea typeface="宋体" pitchFamily="2" charset="-122"/>
              </a:defRPr>
            </a:lvl2pPr>
            <a:lvl3pPr marL="1143000" indent="-228600">
              <a:defRPr kumimoji="1" sz="2400">
                <a:solidFill>
                  <a:schemeClr val="tx1"/>
                </a:solidFill>
                <a:latin typeface="Arial" pitchFamily="34" charset="0"/>
                <a:ea typeface="宋体" pitchFamily="2" charset="-122"/>
              </a:defRPr>
            </a:lvl3pPr>
            <a:lvl4pPr marL="1600200" indent="-228600">
              <a:defRPr kumimoji="1" sz="2400">
                <a:solidFill>
                  <a:schemeClr val="tx1"/>
                </a:solidFill>
                <a:latin typeface="Arial" pitchFamily="34" charset="0"/>
                <a:ea typeface="宋体" pitchFamily="2" charset="-122"/>
              </a:defRPr>
            </a:lvl4pPr>
            <a:lvl5pPr marL="2057400" indent="-228600">
              <a:defRPr kumimoji="1" sz="2400">
                <a:solidFill>
                  <a:schemeClr val="tx1"/>
                </a:solidFill>
                <a:latin typeface="Arial" pitchFamily="34" charset="0"/>
                <a:ea typeface="宋体" pitchFamily="2" charset="-122"/>
              </a:defRPr>
            </a:lvl5pPr>
            <a:lvl6pPr marL="2514600" indent="-228600" fontAlgn="base">
              <a:spcBef>
                <a:spcPct val="0"/>
              </a:spcBef>
              <a:spcAft>
                <a:spcPct val="0"/>
              </a:spcAft>
              <a:defRPr kumimoji="1" sz="2400">
                <a:solidFill>
                  <a:schemeClr val="tx1"/>
                </a:solidFill>
                <a:latin typeface="Arial" pitchFamily="34" charset="0"/>
                <a:ea typeface="宋体" pitchFamily="2" charset="-122"/>
              </a:defRPr>
            </a:lvl6pPr>
            <a:lvl7pPr marL="2971800" indent="-228600" fontAlgn="base">
              <a:spcBef>
                <a:spcPct val="0"/>
              </a:spcBef>
              <a:spcAft>
                <a:spcPct val="0"/>
              </a:spcAft>
              <a:defRPr kumimoji="1" sz="2400">
                <a:solidFill>
                  <a:schemeClr val="tx1"/>
                </a:solidFill>
                <a:latin typeface="Arial" pitchFamily="34" charset="0"/>
                <a:ea typeface="宋体" pitchFamily="2" charset="-122"/>
              </a:defRPr>
            </a:lvl7pPr>
            <a:lvl8pPr marL="3429000" indent="-228600" fontAlgn="base">
              <a:spcBef>
                <a:spcPct val="0"/>
              </a:spcBef>
              <a:spcAft>
                <a:spcPct val="0"/>
              </a:spcAft>
              <a:defRPr kumimoji="1" sz="2400">
                <a:solidFill>
                  <a:schemeClr val="tx1"/>
                </a:solidFill>
                <a:latin typeface="Arial" pitchFamily="34" charset="0"/>
                <a:ea typeface="宋体" pitchFamily="2" charset="-122"/>
              </a:defRPr>
            </a:lvl8pPr>
            <a:lvl9pPr marL="3886200" indent="-228600" fontAlgn="base">
              <a:spcBef>
                <a:spcPct val="0"/>
              </a:spcBef>
              <a:spcAft>
                <a:spcPct val="0"/>
              </a:spcAft>
              <a:defRPr kumimoji="1" sz="2400">
                <a:solidFill>
                  <a:schemeClr val="tx1"/>
                </a:solidFill>
                <a:latin typeface="Arial" pitchFamily="34" charset="0"/>
                <a:ea typeface="宋体" pitchFamily="2" charset="-122"/>
              </a:defRPr>
            </a:lvl9pPr>
          </a:lstStyle>
          <a:p>
            <a:pPr fontAlgn="base">
              <a:spcBef>
                <a:spcPct val="0"/>
              </a:spcBef>
              <a:spcAft>
                <a:spcPct val="0"/>
              </a:spcAft>
            </a:pPr>
            <a:r>
              <a:rPr kumimoji="0" lang="en-US" altLang="zh-CN" sz="2800" b="1" dirty="0" err="1">
                <a:solidFill>
                  <a:srgbClr val="FF24FF"/>
                </a:solidFill>
              </a:rPr>
              <a:t>mínɡ</a:t>
            </a:r>
            <a:r>
              <a:rPr kumimoji="0" lang="en-US" altLang="zh-CN" sz="2800" b="1" dirty="0">
                <a:solidFill>
                  <a:srgbClr val="FF24FF"/>
                </a:solidFill>
              </a:rPr>
              <a:t> </a:t>
            </a:r>
            <a:r>
              <a:rPr kumimoji="0" lang="en-US" altLang="zh-CN" sz="2800" b="1" dirty="0" err="1">
                <a:solidFill>
                  <a:srgbClr val="FF24FF"/>
                </a:solidFill>
              </a:rPr>
              <a:t>nián</a:t>
            </a:r>
            <a:r>
              <a:rPr kumimoji="0" lang="en-US" altLang="zh-CN" sz="2800" b="1" dirty="0">
                <a:solidFill>
                  <a:srgbClr val="FF24FF"/>
                </a:solidFill>
              </a:rPr>
              <a:t> </a:t>
            </a:r>
          </a:p>
          <a:p>
            <a:pPr fontAlgn="base">
              <a:spcBef>
                <a:spcPct val="0"/>
              </a:spcBef>
              <a:spcAft>
                <a:spcPct val="0"/>
              </a:spcAft>
            </a:pPr>
            <a:r>
              <a:rPr kumimoji="0" lang="zh-CN" altLang="en-US" sz="2800" b="1" dirty="0">
                <a:solidFill>
                  <a:srgbClr val="FF24FF"/>
                </a:solidFill>
              </a:rPr>
              <a:t>明   </a:t>
            </a:r>
            <a:r>
              <a:rPr kumimoji="0" lang="zh-CN" altLang="en-US" sz="2800" b="1" dirty="0" smtClean="0">
                <a:solidFill>
                  <a:srgbClr val="FF24FF"/>
                </a:solidFill>
              </a:rPr>
              <a:t>年</a:t>
            </a:r>
            <a:endParaRPr kumimoji="0" lang="en-US" altLang="zh-CN" sz="2800" b="1" dirty="0" smtClean="0">
              <a:solidFill>
                <a:srgbClr val="FF24FF"/>
              </a:solidFill>
            </a:endParaRPr>
          </a:p>
          <a:p>
            <a:pPr fontAlgn="base">
              <a:spcBef>
                <a:spcPct val="0"/>
              </a:spcBef>
              <a:spcAft>
                <a:spcPct val="0"/>
              </a:spcAft>
            </a:pPr>
            <a:r>
              <a:rPr kumimoji="0" lang="en-US" altLang="zh-CN" sz="2000" b="1" dirty="0">
                <a:solidFill>
                  <a:srgbClr val="FF24FF"/>
                </a:solidFill>
              </a:rPr>
              <a:t>n</a:t>
            </a:r>
            <a:r>
              <a:rPr kumimoji="0" lang="en-US" altLang="zh-CN" sz="2000" b="1" dirty="0" smtClean="0">
                <a:solidFill>
                  <a:srgbClr val="FF24FF"/>
                </a:solidFill>
              </a:rPr>
              <a:t>ext year</a:t>
            </a:r>
            <a:r>
              <a:rPr kumimoji="0" lang="zh-CN" altLang="en-US" sz="2000" b="1" dirty="0" smtClean="0">
                <a:solidFill>
                  <a:srgbClr val="FF24FF"/>
                </a:solidFill>
              </a:rPr>
              <a:t> </a:t>
            </a:r>
            <a:endParaRPr kumimoji="0" lang="zh-CN" altLang="en-US" sz="2000" b="1" dirty="0">
              <a:solidFill>
                <a:srgbClr val="FF24FF"/>
              </a:solidFill>
            </a:endParaRPr>
          </a:p>
        </p:txBody>
      </p:sp>
      <p:sp>
        <p:nvSpPr>
          <p:cNvPr id="6161" name="TextBox 26"/>
          <p:cNvSpPr txBox="1">
            <a:spLocks noChangeArrowheads="1"/>
          </p:cNvSpPr>
          <p:nvPr/>
        </p:nvSpPr>
        <p:spPr bwMode="auto">
          <a:xfrm>
            <a:off x="3432175" y="4292600"/>
            <a:ext cx="1943100" cy="12618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kumimoji="1" sz="2400">
                <a:solidFill>
                  <a:schemeClr val="tx1"/>
                </a:solidFill>
                <a:latin typeface="Arial" pitchFamily="34" charset="0"/>
                <a:ea typeface="宋体" pitchFamily="2" charset="-122"/>
              </a:defRPr>
            </a:lvl1pPr>
            <a:lvl2pPr marL="742950" indent="-285750">
              <a:defRPr kumimoji="1" sz="2400">
                <a:solidFill>
                  <a:schemeClr val="tx1"/>
                </a:solidFill>
                <a:latin typeface="Arial" pitchFamily="34" charset="0"/>
                <a:ea typeface="宋体" pitchFamily="2" charset="-122"/>
              </a:defRPr>
            </a:lvl2pPr>
            <a:lvl3pPr marL="1143000" indent="-228600">
              <a:defRPr kumimoji="1" sz="2400">
                <a:solidFill>
                  <a:schemeClr val="tx1"/>
                </a:solidFill>
                <a:latin typeface="Arial" pitchFamily="34" charset="0"/>
                <a:ea typeface="宋体" pitchFamily="2" charset="-122"/>
              </a:defRPr>
            </a:lvl3pPr>
            <a:lvl4pPr marL="1600200" indent="-228600">
              <a:defRPr kumimoji="1" sz="2400">
                <a:solidFill>
                  <a:schemeClr val="tx1"/>
                </a:solidFill>
                <a:latin typeface="Arial" pitchFamily="34" charset="0"/>
                <a:ea typeface="宋体" pitchFamily="2" charset="-122"/>
              </a:defRPr>
            </a:lvl4pPr>
            <a:lvl5pPr marL="2057400" indent="-228600">
              <a:defRPr kumimoji="1" sz="2400">
                <a:solidFill>
                  <a:schemeClr val="tx1"/>
                </a:solidFill>
                <a:latin typeface="Arial" pitchFamily="34" charset="0"/>
                <a:ea typeface="宋体" pitchFamily="2" charset="-122"/>
              </a:defRPr>
            </a:lvl5pPr>
            <a:lvl6pPr marL="2514600" indent="-228600" fontAlgn="base">
              <a:spcBef>
                <a:spcPct val="0"/>
              </a:spcBef>
              <a:spcAft>
                <a:spcPct val="0"/>
              </a:spcAft>
              <a:defRPr kumimoji="1" sz="2400">
                <a:solidFill>
                  <a:schemeClr val="tx1"/>
                </a:solidFill>
                <a:latin typeface="Arial" pitchFamily="34" charset="0"/>
                <a:ea typeface="宋体" pitchFamily="2" charset="-122"/>
              </a:defRPr>
            </a:lvl6pPr>
            <a:lvl7pPr marL="2971800" indent="-228600" fontAlgn="base">
              <a:spcBef>
                <a:spcPct val="0"/>
              </a:spcBef>
              <a:spcAft>
                <a:spcPct val="0"/>
              </a:spcAft>
              <a:defRPr kumimoji="1" sz="2400">
                <a:solidFill>
                  <a:schemeClr val="tx1"/>
                </a:solidFill>
                <a:latin typeface="Arial" pitchFamily="34" charset="0"/>
                <a:ea typeface="宋体" pitchFamily="2" charset="-122"/>
              </a:defRPr>
            </a:lvl7pPr>
            <a:lvl8pPr marL="3429000" indent="-228600" fontAlgn="base">
              <a:spcBef>
                <a:spcPct val="0"/>
              </a:spcBef>
              <a:spcAft>
                <a:spcPct val="0"/>
              </a:spcAft>
              <a:defRPr kumimoji="1" sz="2400">
                <a:solidFill>
                  <a:schemeClr val="tx1"/>
                </a:solidFill>
                <a:latin typeface="Arial" pitchFamily="34" charset="0"/>
                <a:ea typeface="宋体" pitchFamily="2" charset="-122"/>
              </a:defRPr>
            </a:lvl8pPr>
            <a:lvl9pPr marL="3886200" indent="-228600" fontAlgn="base">
              <a:spcBef>
                <a:spcPct val="0"/>
              </a:spcBef>
              <a:spcAft>
                <a:spcPct val="0"/>
              </a:spcAft>
              <a:defRPr kumimoji="1" sz="2400">
                <a:solidFill>
                  <a:schemeClr val="tx1"/>
                </a:solidFill>
                <a:latin typeface="Arial" pitchFamily="34" charset="0"/>
                <a:ea typeface="宋体" pitchFamily="2" charset="-122"/>
              </a:defRPr>
            </a:lvl9pPr>
          </a:lstStyle>
          <a:p>
            <a:pPr fontAlgn="base">
              <a:spcBef>
                <a:spcPct val="0"/>
              </a:spcBef>
              <a:spcAft>
                <a:spcPct val="0"/>
              </a:spcAft>
            </a:pPr>
            <a:r>
              <a:rPr kumimoji="0" lang="en-US" altLang="zh-CN" sz="2800" b="1" dirty="0" err="1">
                <a:solidFill>
                  <a:srgbClr val="00B0F0"/>
                </a:solidFill>
              </a:rPr>
              <a:t>qù</a:t>
            </a:r>
            <a:r>
              <a:rPr kumimoji="0" lang="en-US" altLang="zh-CN" sz="2800" b="1" dirty="0">
                <a:solidFill>
                  <a:srgbClr val="00B0F0"/>
                </a:solidFill>
              </a:rPr>
              <a:t> </a:t>
            </a:r>
            <a:r>
              <a:rPr kumimoji="0" lang="en-US" altLang="zh-CN" sz="2800" b="1" dirty="0" err="1">
                <a:solidFill>
                  <a:srgbClr val="00B0F0"/>
                </a:solidFill>
              </a:rPr>
              <a:t>nián</a:t>
            </a:r>
            <a:r>
              <a:rPr kumimoji="0" lang="en-US" altLang="zh-CN" sz="2800" b="1" dirty="0">
                <a:solidFill>
                  <a:srgbClr val="00B0F0"/>
                </a:solidFill>
              </a:rPr>
              <a:t> </a:t>
            </a:r>
          </a:p>
          <a:p>
            <a:pPr fontAlgn="base">
              <a:spcBef>
                <a:spcPct val="0"/>
              </a:spcBef>
              <a:spcAft>
                <a:spcPct val="0"/>
              </a:spcAft>
            </a:pPr>
            <a:r>
              <a:rPr kumimoji="0" lang="zh-CN" altLang="en-US" sz="2800" b="1" dirty="0">
                <a:solidFill>
                  <a:srgbClr val="00B0F0"/>
                </a:solidFill>
              </a:rPr>
              <a:t>去 </a:t>
            </a:r>
            <a:r>
              <a:rPr kumimoji="0" lang="zh-CN" altLang="en-US" sz="2800" b="1" dirty="0" smtClean="0">
                <a:solidFill>
                  <a:srgbClr val="00B0F0"/>
                </a:solidFill>
              </a:rPr>
              <a:t>年</a:t>
            </a:r>
            <a:endParaRPr kumimoji="0" lang="en-US" altLang="zh-CN" sz="2800" b="1" dirty="0" smtClean="0">
              <a:solidFill>
                <a:srgbClr val="00B0F0"/>
              </a:solidFill>
            </a:endParaRPr>
          </a:p>
          <a:p>
            <a:pPr fontAlgn="base">
              <a:spcBef>
                <a:spcPct val="0"/>
              </a:spcBef>
              <a:spcAft>
                <a:spcPct val="0"/>
              </a:spcAft>
            </a:pPr>
            <a:r>
              <a:rPr kumimoji="0" lang="en-US" altLang="zh-CN" sz="2000" b="1" dirty="0">
                <a:solidFill>
                  <a:srgbClr val="00B0F0"/>
                </a:solidFill>
              </a:rPr>
              <a:t>l</a:t>
            </a:r>
            <a:r>
              <a:rPr kumimoji="0" lang="en-US" altLang="zh-CN" sz="2000" b="1" dirty="0" smtClean="0">
                <a:solidFill>
                  <a:srgbClr val="00B0F0"/>
                </a:solidFill>
              </a:rPr>
              <a:t>ast year</a:t>
            </a:r>
            <a:r>
              <a:rPr kumimoji="0" lang="zh-CN" altLang="en-US" sz="2000" b="1" dirty="0" smtClean="0">
                <a:solidFill>
                  <a:srgbClr val="00B0F0"/>
                </a:solidFill>
              </a:rPr>
              <a:t> </a:t>
            </a:r>
            <a:endParaRPr kumimoji="0" lang="zh-CN" altLang="en-US" sz="2000" b="1" dirty="0">
              <a:solidFill>
                <a:srgbClr val="00B0F0"/>
              </a:solidFill>
            </a:endParaRPr>
          </a:p>
        </p:txBody>
      </p:sp>
    </p:spTree>
    <p:extLst>
      <p:ext uri="{BB962C8B-B14F-4D97-AF65-F5344CB8AC3E}">
        <p14:creationId xmlns:p14="http://schemas.microsoft.com/office/powerpoint/2010/main" val="18357226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6147"/>
                                        </p:tgtEl>
                                        <p:attrNameLst>
                                          <p:attrName>style.visibility</p:attrName>
                                        </p:attrNameLst>
                                      </p:cBhvr>
                                      <p:to>
                                        <p:strVal val="visible"/>
                                      </p:to>
                                    </p:set>
                                    <p:animEffect transition="in" filter="wipe(left)">
                                      <p:cBhvr>
                                        <p:cTn id="7" dur="2000"/>
                                        <p:tgtEl>
                                          <p:spTgt spid="614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6150"/>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nodeType="clickEffect">
                                  <p:stCondLst>
                                    <p:cond delay="0"/>
                                  </p:stCondLst>
                                  <p:childTnLst>
                                    <p:set>
                                      <p:cBhvr>
                                        <p:cTn id="15" dur="1" fill="hold">
                                          <p:stCondLst>
                                            <p:cond delay="0"/>
                                          </p:stCondLst>
                                        </p:cTn>
                                        <p:tgtEl>
                                          <p:spTgt spid="6155"/>
                                        </p:tgtEl>
                                        <p:attrNameLst>
                                          <p:attrName>style.visibility</p:attrName>
                                        </p:attrNameLst>
                                      </p:cBhvr>
                                      <p:to>
                                        <p:strVal val="visible"/>
                                      </p:to>
                                    </p:set>
                                    <p:animEffect transition="in" filter="wipe(up)">
                                      <p:cBhvr>
                                        <p:cTn id="16" dur="500"/>
                                        <p:tgtEl>
                                          <p:spTgt spid="615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6158"/>
                                        </p:tgtEl>
                                        <p:attrNameLst>
                                          <p:attrName>style.visibility</p:attrName>
                                        </p:attrNameLst>
                                      </p:cBhvr>
                                      <p:to>
                                        <p:strVal val="visible"/>
                                      </p:to>
                                    </p:set>
                                    <p:anim calcmode="lin" valueType="num">
                                      <p:cBhvr additive="base">
                                        <p:cTn id="21" dur="500" fill="hold"/>
                                        <p:tgtEl>
                                          <p:spTgt spid="6158"/>
                                        </p:tgtEl>
                                        <p:attrNameLst>
                                          <p:attrName>ppt_x</p:attrName>
                                        </p:attrNameLst>
                                      </p:cBhvr>
                                      <p:tavLst>
                                        <p:tav tm="0">
                                          <p:val>
                                            <p:strVal val="#ppt_x"/>
                                          </p:val>
                                        </p:tav>
                                        <p:tav tm="100000">
                                          <p:val>
                                            <p:strVal val="#ppt_x"/>
                                          </p:val>
                                        </p:tav>
                                      </p:tavLst>
                                    </p:anim>
                                    <p:anim calcmode="lin" valueType="num">
                                      <p:cBhvr additive="base">
                                        <p:cTn id="22" dur="500" fill="hold"/>
                                        <p:tgtEl>
                                          <p:spTgt spid="6158"/>
                                        </p:tgtEl>
                                        <p:attrNameLst>
                                          <p:attrName>ppt_y</p:attrName>
                                        </p:attrNameLst>
                                      </p:cBhvr>
                                      <p:tavLst>
                                        <p:tav tm="0">
                                          <p:val>
                                            <p:strVal val="1+#ppt_h/2"/>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149"/>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6154"/>
                                        </p:tgtEl>
                                        <p:attrNameLst>
                                          <p:attrName>style.visibility</p:attrName>
                                        </p:attrNameLst>
                                      </p:cBhvr>
                                      <p:to>
                                        <p:strVal val="visible"/>
                                      </p:to>
                                    </p:set>
                                    <p:animEffect transition="in" filter="wipe(up)">
                                      <p:cBhvr>
                                        <p:cTn id="31" dur="500"/>
                                        <p:tgtEl>
                                          <p:spTgt spid="6154"/>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6161"/>
                                        </p:tgtEl>
                                        <p:attrNameLst>
                                          <p:attrName>style.visibility</p:attrName>
                                        </p:attrNameLst>
                                      </p:cBhvr>
                                      <p:to>
                                        <p:strVal val="visible"/>
                                      </p:to>
                                    </p:set>
                                    <p:anim calcmode="lin" valueType="num">
                                      <p:cBhvr additive="base">
                                        <p:cTn id="36" dur="500" fill="hold"/>
                                        <p:tgtEl>
                                          <p:spTgt spid="6161"/>
                                        </p:tgtEl>
                                        <p:attrNameLst>
                                          <p:attrName>ppt_x</p:attrName>
                                        </p:attrNameLst>
                                      </p:cBhvr>
                                      <p:tavLst>
                                        <p:tav tm="0">
                                          <p:val>
                                            <p:strVal val="#ppt_x"/>
                                          </p:val>
                                        </p:tav>
                                        <p:tav tm="100000">
                                          <p:val>
                                            <p:strVal val="#ppt_x"/>
                                          </p:val>
                                        </p:tav>
                                      </p:tavLst>
                                    </p:anim>
                                    <p:anim calcmode="lin" valueType="num">
                                      <p:cBhvr additive="base">
                                        <p:cTn id="37" dur="500" fill="hold"/>
                                        <p:tgtEl>
                                          <p:spTgt spid="6161"/>
                                        </p:tgtEl>
                                        <p:attrNameLst>
                                          <p:attrName>ppt_y</p:attrName>
                                        </p:attrNameLst>
                                      </p:cBhvr>
                                      <p:tavLst>
                                        <p:tav tm="0">
                                          <p:val>
                                            <p:strVal val="1+#ppt_h/2"/>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6151"/>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1" fill="hold" nodeType="clickEffect">
                                  <p:stCondLst>
                                    <p:cond delay="0"/>
                                  </p:stCondLst>
                                  <p:childTnLst>
                                    <p:set>
                                      <p:cBhvr>
                                        <p:cTn id="45" dur="1" fill="hold">
                                          <p:stCondLst>
                                            <p:cond delay="0"/>
                                          </p:stCondLst>
                                        </p:cTn>
                                        <p:tgtEl>
                                          <p:spTgt spid="6156"/>
                                        </p:tgtEl>
                                        <p:attrNameLst>
                                          <p:attrName>style.visibility</p:attrName>
                                        </p:attrNameLst>
                                      </p:cBhvr>
                                      <p:to>
                                        <p:strVal val="visible"/>
                                      </p:to>
                                    </p:set>
                                    <p:animEffect transition="in" filter="wipe(up)">
                                      <p:cBhvr>
                                        <p:cTn id="46" dur="500"/>
                                        <p:tgtEl>
                                          <p:spTgt spid="6156"/>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6160"/>
                                        </p:tgtEl>
                                        <p:attrNameLst>
                                          <p:attrName>style.visibility</p:attrName>
                                        </p:attrNameLst>
                                      </p:cBhvr>
                                      <p:to>
                                        <p:strVal val="visible"/>
                                      </p:to>
                                    </p:set>
                                    <p:anim calcmode="lin" valueType="num">
                                      <p:cBhvr additive="base">
                                        <p:cTn id="51" dur="500" fill="hold"/>
                                        <p:tgtEl>
                                          <p:spTgt spid="6160"/>
                                        </p:tgtEl>
                                        <p:attrNameLst>
                                          <p:attrName>ppt_x</p:attrName>
                                        </p:attrNameLst>
                                      </p:cBhvr>
                                      <p:tavLst>
                                        <p:tav tm="0">
                                          <p:val>
                                            <p:strVal val="#ppt_x"/>
                                          </p:val>
                                        </p:tav>
                                        <p:tav tm="100000">
                                          <p:val>
                                            <p:strVal val="#ppt_x"/>
                                          </p:val>
                                        </p:tav>
                                      </p:tavLst>
                                    </p:anim>
                                    <p:anim calcmode="lin" valueType="num">
                                      <p:cBhvr additive="base">
                                        <p:cTn id="52" dur="500" fill="hold"/>
                                        <p:tgtEl>
                                          <p:spTgt spid="61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9" grpId="0" animBg="1" autoUpdateAnimBg="0"/>
      <p:bldP spid="6150" grpId="0" animBg="1" autoUpdateAnimBg="0"/>
      <p:bldP spid="6151" grpId="0" animBg="1" autoUpdateAnimBg="0"/>
      <p:bldP spid="6158" grpId="0" autoUpdateAnimBg="0"/>
      <p:bldP spid="6160" grpId="0" autoUpdateAnimBg="0"/>
      <p:bldP spid="6161" grpId="0"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113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91139" name="组合 8"/>
          <p:cNvGrpSpPr>
            <a:grpSpLocks/>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课文</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Text 2</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91140" name="Rectangle 2"/>
          <p:cNvSpPr>
            <a:spLocks noChangeArrowheads="1"/>
          </p:cNvSpPr>
          <p:nvPr/>
        </p:nvSpPr>
        <p:spPr bwMode="auto">
          <a:xfrm>
            <a:off x="1057275" y="1620838"/>
            <a:ext cx="9332913" cy="4654550"/>
          </a:xfrm>
          <a:prstGeom prst="rect">
            <a:avLst/>
          </a:prstGeom>
          <a:solidFill>
            <a:srgbClr val="C00000">
              <a:alpha val="14902"/>
            </a:srgbClr>
          </a:solidFill>
          <a:ln w="12700">
            <a:solidFill>
              <a:srgbClr val="288149"/>
            </a:solidFill>
            <a:prstDash val="dash"/>
            <a:miter lim="800000"/>
            <a:headEnd/>
            <a:tailEnd/>
          </a:ln>
        </p:spPr>
        <p:txBody>
          <a:bodyPr anchor="ctr"/>
          <a:lstStyle/>
          <a:p>
            <a:pPr eaLnBrk="0" hangingPunct="0"/>
            <a:endParaRPr lang="zh-CN" altLang="en-US">
              <a:solidFill>
                <a:srgbClr val="99FF99"/>
              </a:solidFill>
            </a:endParaRPr>
          </a:p>
        </p:txBody>
      </p:sp>
      <p:sp>
        <p:nvSpPr>
          <p:cNvPr id="14" name="Text Box 3"/>
          <p:cNvSpPr txBox="1">
            <a:spLocks noChangeArrowheads="1"/>
          </p:cNvSpPr>
          <p:nvPr/>
        </p:nvSpPr>
        <p:spPr bwMode="auto">
          <a:xfrm>
            <a:off x="1857375" y="2254250"/>
            <a:ext cx="6323013" cy="2850011"/>
          </a:xfrm>
          <a:prstGeom prst="rect">
            <a:avLst/>
          </a:prstGeom>
          <a:noFill/>
          <a:ln>
            <a:noFill/>
          </a:ln>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ct val="140000"/>
              </a:lnSpc>
              <a:spcBef>
                <a:spcPct val="0"/>
              </a:spcBef>
              <a:buNone/>
              <a:defRPr/>
            </a:pPr>
            <a:r>
              <a:rPr lang="en-US" altLang="zh-CN" sz="2400" dirty="0" smtClean="0">
                <a:latin typeface="SimSun-ExtB" pitchFamily="49" charset="-122"/>
                <a:ea typeface="SimSun-ExtB" pitchFamily="49"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Nǐ</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b="1" dirty="0">
                <a:latin typeface="GB Pinyinok-D" pitchFamily="2" charset="-122"/>
                <a:ea typeface="GB Pinyinok-D" pitchFamily="2" charset="-122"/>
              </a:rPr>
              <a:t>n</a:t>
            </a:r>
            <a:r>
              <a:rPr lang="fr-FR" altLang="zh-CN" sz="2400" b="1" dirty="0" err="1">
                <a:latin typeface="GB Pinyinok-D" pitchFamily="2" charset="-122"/>
                <a:ea typeface="GB Pinyinok-D" pitchFamily="2" charset="-122"/>
              </a:rPr>
              <a:t>ǚ'ér</a:t>
            </a:r>
            <a:r>
              <a:rPr lang="en-US" altLang="zh-CN" sz="2400" b="1" dirty="0">
                <a:latin typeface="GB Pinyinok-D" pitchFamily="2" charset="-122"/>
                <a:ea typeface="GB Pinyinok-D" pitchFamily="2" charset="-122"/>
                <a:sym typeface="Times New Roman" pitchFamily="18" charset="0"/>
              </a:rPr>
              <a:t> </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jǐ</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suì</a:t>
            </a:r>
            <a:r>
              <a:rPr lang="en-US" altLang="zh-CN" sz="2400" dirty="0" smtClean="0">
                <a:latin typeface="GB Pinyinok-D" pitchFamily="2" charset="-122"/>
                <a:ea typeface="GB Pinyinok-D" pitchFamily="2" charset="-122"/>
                <a:sym typeface="宋体" panose="02010600030101010101" pitchFamily="2" charset="-122"/>
              </a:rPr>
              <a:t> le</a:t>
            </a:r>
          </a:p>
          <a:p>
            <a:pPr>
              <a:lnSpc>
                <a:spcPct val="140000"/>
              </a:lnSpc>
              <a:spcBef>
                <a:spcPct val="0"/>
              </a:spcBef>
              <a:buFontTx/>
              <a:buNone/>
              <a:defRPr/>
            </a:pPr>
            <a:r>
              <a:rPr lang="en-US" altLang="zh-CN" sz="2400" b="1" dirty="0" smtClean="0">
                <a:latin typeface="宋体" panose="02010600030101010101" pitchFamily="2" charset="-122"/>
                <a:sym typeface="宋体" panose="02010600030101010101" pitchFamily="2" charset="-122"/>
              </a:rPr>
              <a:t>A</a:t>
            </a:r>
            <a:r>
              <a:rPr lang="zh-CN" altLang="en-US" sz="2800" b="1" dirty="0" smtClean="0">
                <a:latin typeface="宋体" panose="02010600030101010101" pitchFamily="2" charset="-122"/>
                <a:sym typeface="宋体" panose="02010600030101010101" pitchFamily="2" charset="-122"/>
              </a:rPr>
              <a:t>：</a:t>
            </a:r>
            <a:r>
              <a:rPr lang="zh-CN" altLang="en-US" sz="2800" b="1" dirty="0" smtClean="0">
                <a:latin typeface="华文楷体" panose="02010600040101010101" pitchFamily="2" charset="-122"/>
                <a:ea typeface="华文楷体" panose="02010600040101010101" pitchFamily="2" charset="-122"/>
                <a:sym typeface="宋体" panose="02010600030101010101" pitchFamily="2" charset="-122"/>
              </a:rPr>
              <a:t>你 女儿  几岁了？</a:t>
            </a:r>
            <a:endParaRPr lang="zh-CN" altLang="en-US" sz="2800" b="1" dirty="0">
              <a:latin typeface="华文楷体" panose="02010600040101010101" pitchFamily="2" charset="-122"/>
              <a:ea typeface="华文楷体" panose="02010600040101010101" pitchFamily="2" charset="-122"/>
              <a:sym typeface="宋体" panose="02010600030101010101" pitchFamily="2" charset="-122"/>
            </a:endParaRPr>
          </a:p>
          <a:p>
            <a:pPr>
              <a:lnSpc>
                <a:spcPct val="140000"/>
              </a:lnSpc>
              <a:spcBef>
                <a:spcPct val="0"/>
              </a:spcBef>
              <a:buFontTx/>
              <a:buNone/>
              <a:defRPr/>
            </a:pPr>
            <a:r>
              <a:rPr lang="en-US" altLang="zh-CN" sz="2400" dirty="0" smtClean="0">
                <a:solidFill>
                  <a:schemeClr val="bg1">
                    <a:lumMod val="50000"/>
                  </a:schemeClr>
                </a:solidFill>
                <a:latin typeface="SimSun-ExtB" pitchFamily="49" charset="-122"/>
                <a:ea typeface="SimSun-ExtB" pitchFamily="49"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Tā</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jīnnián</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sì</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suì</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le </a:t>
            </a:r>
            <a:endParaRPr lang="en-US" altLang="zh-CN" sz="2400" b="1" dirty="0" smtClean="0">
              <a:solidFill>
                <a:schemeClr val="bg1">
                  <a:lumMod val="50000"/>
                </a:schemeClr>
              </a:solidFill>
              <a:latin typeface="GB Pinyinok-D" pitchFamily="2" charset="-122"/>
              <a:ea typeface="GB Pinyinok-D" pitchFamily="2" charset="-122"/>
              <a:sym typeface="宋体" panose="02010600030101010101" pitchFamily="2" charset="-122"/>
            </a:endParaRPr>
          </a:p>
          <a:p>
            <a:pPr>
              <a:lnSpc>
                <a:spcPct val="140000"/>
              </a:lnSpc>
              <a:spcBef>
                <a:spcPct val="0"/>
              </a:spcBef>
              <a:buFontTx/>
              <a:buNone/>
              <a:defRPr/>
            </a:pPr>
            <a:r>
              <a:rPr lang="en-US" altLang="zh-CN" sz="2400" b="1" dirty="0" smtClean="0">
                <a:solidFill>
                  <a:schemeClr val="bg1">
                    <a:lumMod val="50000"/>
                  </a:schemeClr>
                </a:solidFill>
                <a:latin typeface="宋体" panose="02010600030101010101" pitchFamily="2" charset="-122"/>
                <a:sym typeface="宋体" panose="02010600030101010101" pitchFamily="2" charset="-122"/>
              </a:rPr>
              <a:t>B</a:t>
            </a:r>
            <a:r>
              <a:rPr lang="zh-CN" altLang="en-US" sz="2400" b="1" dirty="0" smtClean="0">
                <a:solidFill>
                  <a:schemeClr val="bg1">
                    <a:lumMod val="50000"/>
                  </a:schemeClr>
                </a:solidFill>
                <a:latin typeface="宋体" panose="02010600030101010101" pitchFamily="2" charset="-122"/>
                <a:sym typeface="宋体" panose="02010600030101010101" pitchFamily="2" charset="-122"/>
              </a:rPr>
              <a:t>：</a:t>
            </a:r>
            <a:r>
              <a:rPr lang="zh-CN" altLang="en-US" sz="2800" b="1" dirty="0" smtClean="0">
                <a:solidFill>
                  <a:schemeClr val="bg1">
                    <a:lumMod val="50000"/>
                  </a:schemeClr>
                </a:solidFill>
                <a:latin typeface="华文楷体" pitchFamily="2" charset="-122"/>
                <a:ea typeface="华文楷体" pitchFamily="2" charset="-122"/>
                <a:sym typeface="宋体" panose="02010600030101010101" pitchFamily="2" charset="-122"/>
              </a:rPr>
              <a:t> 她 今年  四岁 了。</a:t>
            </a:r>
            <a:endParaRPr lang="en-US" altLang="zh-CN" sz="2800" b="1" dirty="0" smtClean="0">
              <a:solidFill>
                <a:schemeClr val="bg1">
                  <a:lumMod val="50000"/>
                </a:schemeClr>
              </a:solidFill>
              <a:latin typeface="华文楷体" pitchFamily="2" charset="-122"/>
              <a:ea typeface="华文楷体" pitchFamily="2" charset="-122"/>
              <a:sym typeface="宋体" panose="02010600030101010101" pitchFamily="2" charset="-122"/>
            </a:endParaRPr>
          </a:p>
          <a:p>
            <a:pPr>
              <a:lnSpc>
                <a:spcPct val="140000"/>
              </a:lnSpc>
              <a:spcBef>
                <a:spcPct val="0"/>
              </a:spcBef>
              <a:buFontTx/>
              <a:buNone/>
              <a:defRPr/>
            </a:pPr>
            <a:r>
              <a:rPr lang="en-US" altLang="zh-CN" sz="2400" dirty="0" smtClean="0">
                <a:latin typeface="SimSun-ExtB" pitchFamily="49" charset="-122"/>
                <a:ea typeface="SimSun-ExtB" pitchFamily="49" charset="-122"/>
                <a:sym typeface="宋体" panose="02010600030101010101" pitchFamily="2" charset="-122"/>
              </a:rPr>
              <a:t> </a:t>
            </a:r>
          </a:p>
        </p:txBody>
      </p:sp>
      <p:pic>
        <p:nvPicPr>
          <p:cNvPr id="3074" name="Picture 2"/>
          <p:cNvPicPr>
            <a:picLocks noChangeAspect="1" noChangeArrowheads="1"/>
          </p:cNvPicPr>
          <p:nvPr/>
        </p:nvPicPr>
        <p:blipFill>
          <a:blip r:embed="rId4" cstate="print"/>
          <a:stretch>
            <a:fillRect/>
          </a:stretch>
        </p:blipFill>
        <p:spPr bwMode="auto">
          <a:xfrm>
            <a:off x="6945313" y="2301875"/>
            <a:ext cx="2700337" cy="1800225"/>
          </a:xfrm>
          <a:prstGeom prst="rect">
            <a:avLst/>
          </a:prstGeom>
          <a:ln>
            <a:noFill/>
          </a:ln>
          <a:effectLst>
            <a:outerShdw blurRad="292100" dist="139700" dir="2700000" algn="tl" rotWithShape="0">
              <a:srgbClr val="333333">
                <a:alpha val="65000"/>
              </a:srgbClr>
            </a:outerShdw>
          </a:effectLst>
        </p:spPr>
      </p:pic>
      <p:sp>
        <p:nvSpPr>
          <p:cNvPr id="91143" name="TextBox 8"/>
          <p:cNvSpPr txBox="1">
            <a:spLocks noChangeArrowheads="1"/>
          </p:cNvSpPr>
          <p:nvPr/>
        </p:nvSpPr>
        <p:spPr bwMode="auto">
          <a:xfrm>
            <a:off x="1057275" y="1071563"/>
            <a:ext cx="4697413" cy="461962"/>
          </a:xfrm>
          <a:prstGeom prst="rect">
            <a:avLst/>
          </a:prstGeom>
          <a:noFill/>
          <a:ln w="9525">
            <a:noFill/>
            <a:miter lim="800000"/>
            <a:headEnd/>
            <a:tailEnd/>
          </a:ln>
        </p:spPr>
        <p:txBody>
          <a:bodyPr>
            <a:spAutoFit/>
          </a:bodyPr>
          <a:lstStyle/>
          <a:p>
            <a:r>
              <a:rPr lang="zh-CN" altLang="en-US" sz="2400" b="1">
                <a:latin typeface="微软雅黑" pitchFamily="34" charset="-122"/>
                <a:ea typeface="微软雅黑" pitchFamily="34" charset="-122"/>
              </a:rPr>
              <a:t>在办公室</a:t>
            </a:r>
            <a:r>
              <a:rPr lang="zh-CN" altLang="en-US" sz="2400" b="1">
                <a:latin typeface="方正舒体" pitchFamily="2" charset="-122"/>
                <a:ea typeface="方正舒体" pitchFamily="2" charset="-122"/>
              </a:rPr>
              <a:t> </a:t>
            </a:r>
            <a:r>
              <a:rPr lang="en-US" altLang="zh-CN" sz="2400" b="1">
                <a:latin typeface="方正舒体" pitchFamily="2" charset="-122"/>
                <a:ea typeface="方正舒体" pitchFamily="2" charset="-122"/>
              </a:rPr>
              <a:t>In the office</a:t>
            </a:r>
            <a:endParaRPr lang="zh-CN" altLang="en-US" sz="2400" b="1">
              <a:latin typeface="方正舒体" pitchFamily="2" charset="-122"/>
              <a:ea typeface="方正舒体" pitchFamily="2" charset="-122"/>
            </a:endParaRPr>
          </a:p>
        </p:txBody>
      </p:sp>
      <p:pic>
        <p:nvPicPr>
          <p:cNvPr id="2" name="text2">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7482681" y="125898"/>
            <a:ext cx="812800" cy="812800"/>
          </a:xfrm>
          <a:prstGeom prst="rect">
            <a:avLst/>
          </a:prstGeom>
        </p:spPr>
      </p:pic>
    </p:spTree>
    <p:extLst>
      <p:ext uri="{BB962C8B-B14F-4D97-AF65-F5344CB8AC3E}">
        <p14:creationId xmlns:p14="http://schemas.microsoft.com/office/powerpoint/2010/main" val="107093906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Effect transition="in" filter="fade">
                                      <p:cBhvr>
                                        <p:cTn id="7" dur="500"/>
                                        <p:tgtEl>
                                          <p:spTgt spid="307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blinds(horizontal)">
                                      <p:cBhvr>
                                        <p:cTn id="12" dur="500"/>
                                        <p:tgtEl>
                                          <p:spTgt spid="14">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4">
                                            <p:txEl>
                                              <p:pRg st="1" end="1"/>
                                            </p:txEl>
                                          </p:spTgt>
                                        </p:tgtEl>
                                        <p:attrNameLst>
                                          <p:attrName>style.visibility</p:attrName>
                                        </p:attrNameLst>
                                      </p:cBhvr>
                                      <p:to>
                                        <p:strVal val="visible"/>
                                      </p:to>
                                    </p:set>
                                    <p:animEffect transition="in" filter="blinds(horizontal)">
                                      <p:cBhvr>
                                        <p:cTn id="15" dur="500"/>
                                        <p:tgtEl>
                                          <p:spTgt spid="14">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4">
                                            <p:txEl>
                                              <p:pRg st="2" end="2"/>
                                            </p:txEl>
                                          </p:spTgt>
                                        </p:tgtEl>
                                        <p:attrNameLst>
                                          <p:attrName>style.visibility</p:attrName>
                                        </p:attrNameLst>
                                      </p:cBhvr>
                                      <p:to>
                                        <p:strVal val="visible"/>
                                      </p:to>
                                    </p:set>
                                    <p:animEffect transition="in" filter="blinds(horizontal)">
                                      <p:cBhvr>
                                        <p:cTn id="20" dur="500"/>
                                        <p:tgtEl>
                                          <p:spTgt spid="14">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4">
                                            <p:txEl>
                                              <p:pRg st="3" end="3"/>
                                            </p:txEl>
                                          </p:spTgt>
                                        </p:tgtEl>
                                        <p:attrNameLst>
                                          <p:attrName>style.visibility</p:attrName>
                                        </p:attrNameLst>
                                      </p:cBhvr>
                                      <p:to>
                                        <p:strVal val="visible"/>
                                      </p:to>
                                    </p:set>
                                    <p:animEffect transition="in" filter="blinds(horizontal)">
                                      <p:cBhvr>
                                        <p:cTn id="23" dur="500"/>
                                        <p:tgtEl>
                                          <p:spTgt spid="14">
                                            <p:txEl>
                                              <p:pRg st="3" end="3"/>
                                            </p:txEl>
                                          </p:spTgt>
                                        </p:tgtEl>
                                      </p:cBhvr>
                                    </p:animEffect>
                                  </p:childTnLst>
                                </p:cTn>
                              </p:par>
                              <p:par>
                                <p:cTn id="24" presetID="3" presetClass="entr" presetSubtype="10" fill="hold" nodeType="withEffect">
                                  <p:stCondLst>
                                    <p:cond delay="0"/>
                                  </p:stCondLst>
                                  <p:childTnLst>
                                    <p:set>
                                      <p:cBhvr>
                                        <p:cTn id="25" dur="1" fill="hold">
                                          <p:stCondLst>
                                            <p:cond delay="0"/>
                                          </p:stCondLst>
                                        </p:cTn>
                                        <p:tgtEl>
                                          <p:spTgt spid="14">
                                            <p:txEl>
                                              <p:pRg st="4" end="4"/>
                                            </p:txEl>
                                          </p:spTgt>
                                        </p:tgtEl>
                                        <p:attrNameLst>
                                          <p:attrName>style.visibility</p:attrName>
                                        </p:attrNameLst>
                                      </p:cBhvr>
                                      <p:to>
                                        <p:strVal val="visible"/>
                                      </p:to>
                                    </p:set>
                                    <p:animEffect transition="in" filter="blinds(horizontal)">
                                      <p:cBhvr>
                                        <p:cTn id="26" dur="500"/>
                                        <p:tgtEl>
                                          <p:spTgt spid="1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7" restart="whenNotActive" fill="hold" evtFilter="cancelBubble" nodeType="interactiveSeq">
                <p:stCondLst>
                  <p:cond evt="onClick" delay="0">
                    <p:tgtEl>
                      <p:spTgt spid="2"/>
                    </p:tgtEl>
                  </p:cond>
                </p:stCondLst>
                <p:endSync evt="end" delay="0">
                  <p:rtn val="all"/>
                </p:endSync>
                <p:childTnLst>
                  <p:par>
                    <p:cTn id="28" fill="hold">
                      <p:stCondLst>
                        <p:cond delay="0"/>
                      </p:stCondLst>
                      <p:childTnLst>
                        <p:par>
                          <p:cTn id="29" fill="hold">
                            <p:stCondLst>
                              <p:cond delay="0"/>
                            </p:stCondLst>
                            <p:childTnLst>
                              <p:par>
                                <p:cTn id="30" presetID="1" presetClass="mediacall" presetSubtype="0" fill="hold" nodeType="clickEffect">
                                  <p:stCondLst>
                                    <p:cond delay="0"/>
                                  </p:stCondLst>
                                  <p:childTnLst>
                                    <p:cmd type="call" cmd="playFrom(0.0)">
                                      <p:cBhvr>
                                        <p:cTn id="31" dur="10425" fill="hold"/>
                                        <p:tgtEl>
                                          <p:spTgt spid="2"/>
                                        </p:tgtEl>
                                      </p:cBhvr>
                                    </p:cmd>
                                  </p:childTnLst>
                                </p:cTn>
                              </p:par>
                            </p:childTnLst>
                          </p:cTn>
                        </p:par>
                      </p:childTnLst>
                    </p:cTn>
                  </p:par>
                </p:childTnLst>
              </p:cTn>
              <p:nextCondLst>
                <p:cond evt="onClick" delay="0">
                  <p:tgtEl>
                    <p:spTgt spid="2"/>
                  </p:tgtEl>
                </p:cond>
              </p:nextCondLst>
            </p:seq>
            <p:audio>
              <p:cMediaNode vol="80000">
                <p:cTn id="32" fill="hold" display="0">
                  <p:stCondLst>
                    <p:cond delay="indefinite"/>
                  </p:stCondLst>
                  <p:endCondLst>
                    <p:cond evt="onStopAudio" delay="0">
                      <p:tgtEl>
                        <p:sldTgt/>
                      </p:tgtEl>
                    </p:cond>
                  </p:endCondLst>
                </p:cTn>
                <p:tgtEl>
                  <p:spTgt spid="2"/>
                </p:tgtEl>
              </p:cMediaNode>
            </p:audio>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3186"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93187" name="组合 8"/>
          <p:cNvGrpSpPr>
            <a:grpSpLocks/>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课文</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Text 3</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3" name="Rectangle 2"/>
          <p:cNvSpPr>
            <a:spLocks noChangeArrowheads="1"/>
          </p:cNvSpPr>
          <p:nvPr/>
        </p:nvSpPr>
        <p:spPr bwMode="auto">
          <a:xfrm>
            <a:off x="1057275" y="1636713"/>
            <a:ext cx="9317038" cy="4652962"/>
          </a:xfrm>
          <a:prstGeom prst="rect">
            <a:avLst/>
          </a:prstGeom>
          <a:solidFill>
            <a:schemeClr val="accent4">
              <a:alpha val="14902"/>
            </a:schemeClr>
          </a:solidFill>
          <a:ln w="12700">
            <a:solidFill>
              <a:schemeClr val="accent4"/>
            </a:solidFill>
            <a:prstDash val="dash"/>
            <a:miter lim="800000"/>
            <a:headEnd/>
            <a:tailEnd/>
          </a:ln>
        </p:spPr>
        <p:txBody>
          <a:bodyPr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0" hangingPunct="0">
              <a:spcBef>
                <a:spcPct val="0"/>
              </a:spcBef>
              <a:buFontTx/>
              <a:buNone/>
              <a:defRPr/>
            </a:pPr>
            <a:r>
              <a:rPr lang="en-US" altLang="zh-CN" sz="1800" dirty="0" smtClean="0">
                <a:solidFill>
                  <a:schemeClr val="bg1">
                    <a:lumMod val="50000"/>
                  </a:schemeClr>
                </a:solidFill>
              </a:rPr>
              <a:t> </a:t>
            </a:r>
            <a:endParaRPr lang="zh-CN" altLang="en-US" sz="1800" dirty="0">
              <a:solidFill>
                <a:schemeClr val="bg1">
                  <a:lumMod val="50000"/>
                </a:schemeClr>
              </a:solidFill>
            </a:endParaRPr>
          </a:p>
        </p:txBody>
      </p:sp>
      <p:pic>
        <p:nvPicPr>
          <p:cNvPr id="3074" name="Picture 2"/>
          <p:cNvPicPr>
            <a:picLocks noChangeArrowheads="1"/>
          </p:cNvPicPr>
          <p:nvPr/>
        </p:nvPicPr>
        <p:blipFill>
          <a:blip r:embed="rId4" cstate="print"/>
          <a:stretch>
            <a:fillRect/>
          </a:stretch>
        </p:blipFill>
        <p:spPr bwMode="auto">
          <a:xfrm>
            <a:off x="7002463" y="2185988"/>
            <a:ext cx="2700337" cy="1800225"/>
          </a:xfrm>
          <a:prstGeom prst="rect">
            <a:avLst/>
          </a:prstGeom>
          <a:ln>
            <a:noFill/>
          </a:ln>
          <a:effectLst>
            <a:outerShdw blurRad="292100" dist="139700" dir="2700000" algn="tl" rotWithShape="0">
              <a:srgbClr val="333333">
                <a:alpha val="65000"/>
              </a:srgbClr>
            </a:outerShdw>
          </a:effectLst>
        </p:spPr>
      </p:pic>
      <p:sp>
        <p:nvSpPr>
          <p:cNvPr id="15" name="Text Box 3"/>
          <p:cNvSpPr txBox="1">
            <a:spLocks noChangeArrowheads="1"/>
          </p:cNvSpPr>
          <p:nvPr/>
        </p:nvSpPr>
        <p:spPr bwMode="auto">
          <a:xfrm>
            <a:off x="1776413" y="1652588"/>
            <a:ext cx="7323137" cy="4573587"/>
          </a:xfrm>
          <a:prstGeom prst="rect">
            <a:avLst/>
          </a:prstGeom>
          <a:noFill/>
          <a:ln>
            <a:noFill/>
          </a:ln>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ct val="140000"/>
              </a:lnSpc>
              <a:spcBef>
                <a:spcPct val="0"/>
              </a:spcBef>
              <a:buFontTx/>
              <a:buNone/>
              <a:defRPr/>
            </a:pPr>
            <a:r>
              <a:rPr lang="en-US" altLang="zh-CN" sz="2400" dirty="0" smtClean="0">
                <a:latin typeface="GB Pinyinok-D" pitchFamily="2" charset="-122"/>
                <a:ea typeface="GB Pinyinok-D" pitchFamily="2" charset="-122"/>
                <a:cs typeface="GB Pinyinok-D"/>
                <a:sym typeface="宋体" pitchFamily="2" charset="-122"/>
              </a:rPr>
              <a:t>       </a:t>
            </a:r>
            <a:r>
              <a:rPr lang="en-US" altLang="zh-CN" sz="2400" dirty="0" err="1" smtClean="0">
                <a:latin typeface="GB Pinyinok-D" pitchFamily="2" charset="-122"/>
                <a:ea typeface="GB Pinyinok-D" pitchFamily="2" charset="-122"/>
                <a:sym typeface="宋体" panose="02010600030101010101" pitchFamily="2" charset="-122"/>
              </a:rPr>
              <a:t>Lǐ</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lǎoshī</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duō</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dà</a:t>
            </a:r>
            <a:r>
              <a:rPr lang="en-US" altLang="zh-CN" sz="2400" dirty="0" smtClean="0">
                <a:latin typeface="GB Pinyinok-D" pitchFamily="2" charset="-122"/>
                <a:ea typeface="GB Pinyinok-D" pitchFamily="2" charset="-122"/>
                <a:sym typeface="宋体" panose="02010600030101010101" pitchFamily="2" charset="-122"/>
              </a:rPr>
              <a:t> le</a:t>
            </a:r>
          </a:p>
          <a:p>
            <a:pPr>
              <a:lnSpc>
                <a:spcPct val="140000"/>
              </a:lnSpc>
              <a:spcBef>
                <a:spcPct val="0"/>
              </a:spcBef>
              <a:buFontTx/>
              <a:buNone/>
              <a:defRPr/>
            </a:pPr>
            <a:r>
              <a:rPr lang="en-US" altLang="zh-CN" sz="2400" b="1" dirty="0" smtClean="0">
                <a:latin typeface="宋体" panose="02010600030101010101" pitchFamily="2" charset="-122"/>
                <a:sym typeface="宋体" panose="02010600030101010101" pitchFamily="2" charset="-122"/>
              </a:rPr>
              <a:t>A</a:t>
            </a:r>
            <a:r>
              <a:rPr lang="zh-CN" altLang="en-US" sz="2800" b="1" dirty="0" smtClean="0">
                <a:latin typeface="宋体" panose="02010600030101010101" pitchFamily="2" charset="-122"/>
                <a:sym typeface="宋体" panose="02010600030101010101" pitchFamily="2" charset="-122"/>
              </a:rPr>
              <a:t>：</a:t>
            </a:r>
            <a:r>
              <a:rPr lang="zh-CN" altLang="en-US" sz="2800" b="1" dirty="0" smtClean="0">
                <a:latin typeface="华文楷体" panose="02010600040101010101" pitchFamily="2" charset="-122"/>
                <a:ea typeface="华文楷体" panose="02010600040101010101" pitchFamily="2" charset="-122"/>
                <a:sym typeface="宋体" panose="02010600030101010101" pitchFamily="2" charset="-122"/>
              </a:rPr>
              <a:t>李老师  多 大 了？</a:t>
            </a:r>
            <a:endParaRPr lang="zh-CN" altLang="en-US" sz="2800" b="1" dirty="0">
              <a:latin typeface="华文楷体" panose="02010600040101010101" pitchFamily="2" charset="-122"/>
              <a:ea typeface="华文楷体" panose="02010600040101010101" pitchFamily="2" charset="-122"/>
              <a:sym typeface="宋体" panose="02010600030101010101" pitchFamily="2" charset="-122"/>
            </a:endParaRPr>
          </a:p>
          <a:p>
            <a:pPr>
              <a:lnSpc>
                <a:spcPct val="140000"/>
              </a:lnSpc>
              <a:spcBef>
                <a:spcPct val="0"/>
              </a:spcBef>
              <a:buFontTx/>
              <a:buNone/>
              <a:defRPr/>
            </a:pPr>
            <a:r>
              <a:rPr lang="en-US" altLang="zh-CN" sz="2400" dirty="0" smtClean="0">
                <a:solidFill>
                  <a:schemeClr val="bg1">
                    <a:lumMod val="50000"/>
                  </a:schemeClr>
                </a:solidFill>
                <a:latin typeface="SimSun-ExtB" pitchFamily="49" charset="-122"/>
                <a:ea typeface="SimSun-ExtB" pitchFamily="49"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Tā</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jīnnián</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wǔshí</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suì</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le </a:t>
            </a:r>
            <a:endParaRPr lang="en-US" altLang="zh-CN" sz="2400" b="1" dirty="0" smtClean="0">
              <a:solidFill>
                <a:schemeClr val="bg1">
                  <a:lumMod val="50000"/>
                </a:schemeClr>
              </a:solidFill>
              <a:latin typeface="GB Pinyinok-D" pitchFamily="2" charset="-122"/>
              <a:ea typeface="GB Pinyinok-D" pitchFamily="2" charset="-122"/>
              <a:sym typeface="宋体" panose="02010600030101010101" pitchFamily="2" charset="-122"/>
            </a:endParaRPr>
          </a:p>
          <a:p>
            <a:pPr>
              <a:lnSpc>
                <a:spcPct val="140000"/>
              </a:lnSpc>
              <a:spcBef>
                <a:spcPct val="0"/>
              </a:spcBef>
              <a:buFontTx/>
              <a:buNone/>
              <a:defRPr/>
            </a:pPr>
            <a:r>
              <a:rPr lang="en-US" altLang="zh-CN" sz="2400" b="1" dirty="0" smtClean="0">
                <a:solidFill>
                  <a:schemeClr val="bg1">
                    <a:lumMod val="50000"/>
                  </a:schemeClr>
                </a:solidFill>
                <a:latin typeface="宋体" panose="02010600030101010101" pitchFamily="2" charset="-122"/>
                <a:sym typeface="宋体" panose="02010600030101010101" pitchFamily="2" charset="-122"/>
              </a:rPr>
              <a:t>B</a:t>
            </a:r>
            <a:r>
              <a:rPr lang="zh-CN" altLang="en-US" sz="2400" b="1" dirty="0" smtClean="0">
                <a:solidFill>
                  <a:schemeClr val="bg1">
                    <a:lumMod val="50000"/>
                  </a:schemeClr>
                </a:solidFill>
                <a:latin typeface="宋体" panose="02010600030101010101" pitchFamily="2" charset="-122"/>
                <a:sym typeface="宋体" panose="02010600030101010101" pitchFamily="2" charset="-122"/>
              </a:rPr>
              <a:t>：</a:t>
            </a:r>
            <a:r>
              <a:rPr lang="zh-CN" altLang="en-US" sz="2800" b="1" dirty="0" smtClean="0">
                <a:solidFill>
                  <a:schemeClr val="bg1">
                    <a:lumMod val="50000"/>
                  </a:schemeClr>
                </a:solidFill>
                <a:latin typeface="华文楷体" pitchFamily="2" charset="-122"/>
                <a:ea typeface="华文楷体" pitchFamily="2" charset="-122"/>
                <a:sym typeface="宋体" panose="02010600030101010101" pitchFamily="2" charset="-122"/>
              </a:rPr>
              <a:t>她今年     </a:t>
            </a:r>
            <a:r>
              <a:rPr lang="en-US" altLang="zh-CN" sz="2800" b="1" dirty="0" smtClean="0">
                <a:solidFill>
                  <a:schemeClr val="bg1">
                    <a:lumMod val="50000"/>
                  </a:schemeClr>
                </a:solidFill>
                <a:latin typeface="华文楷体" pitchFamily="2" charset="-122"/>
                <a:ea typeface="华文楷体" pitchFamily="2" charset="-122"/>
                <a:sym typeface="宋体" panose="02010600030101010101" pitchFamily="2" charset="-122"/>
              </a:rPr>
              <a:t>50   </a:t>
            </a:r>
            <a:r>
              <a:rPr lang="zh-CN" altLang="en-US" sz="2800" b="1" dirty="0" smtClean="0">
                <a:solidFill>
                  <a:schemeClr val="bg1">
                    <a:lumMod val="50000"/>
                  </a:schemeClr>
                </a:solidFill>
                <a:latin typeface="华文楷体" pitchFamily="2" charset="-122"/>
                <a:ea typeface="华文楷体" pitchFamily="2" charset="-122"/>
                <a:sym typeface="宋体" panose="02010600030101010101" pitchFamily="2" charset="-122"/>
              </a:rPr>
              <a:t>岁 了。</a:t>
            </a:r>
            <a:endParaRPr lang="en-US" altLang="zh-CN" sz="2800" b="1" dirty="0" smtClean="0">
              <a:solidFill>
                <a:schemeClr val="bg1">
                  <a:lumMod val="50000"/>
                </a:schemeClr>
              </a:solidFill>
              <a:latin typeface="华文楷体" pitchFamily="2" charset="-122"/>
              <a:ea typeface="华文楷体" pitchFamily="2" charset="-122"/>
              <a:sym typeface="宋体" panose="02010600030101010101" pitchFamily="2" charset="-122"/>
            </a:endParaRPr>
          </a:p>
          <a:p>
            <a:pPr>
              <a:lnSpc>
                <a:spcPct val="140000"/>
              </a:lnSpc>
              <a:spcBef>
                <a:spcPct val="0"/>
              </a:spcBef>
              <a:buFontTx/>
              <a:buNone/>
              <a:defRPr/>
            </a:pP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Times New Roman" pitchFamily="18" charset="0"/>
              </a:rPr>
              <a:t>nǔ’ér</a:t>
            </a:r>
            <a:r>
              <a:rPr lang="en-US" altLang="zh-CN" sz="2400" dirty="0" smtClean="0">
                <a:latin typeface="GB Pinyinok-D" pitchFamily="2" charset="-122"/>
                <a:ea typeface="GB Pinyinok-D" pitchFamily="2" charset="-122"/>
                <a:sym typeface="宋体" panose="02010600030101010101" pitchFamily="2" charset="-122"/>
              </a:rPr>
              <a:t> ne </a:t>
            </a:r>
          </a:p>
          <a:p>
            <a:pPr>
              <a:lnSpc>
                <a:spcPct val="140000"/>
              </a:lnSpc>
              <a:spcBef>
                <a:spcPct val="0"/>
              </a:spcBef>
              <a:buFontTx/>
              <a:buNone/>
              <a:defRPr/>
            </a:pPr>
            <a:r>
              <a:rPr lang="en-US" altLang="zh-CN" sz="2400" b="1" dirty="0" smtClean="0">
                <a:latin typeface="宋体" panose="02010600030101010101" pitchFamily="2" charset="-122"/>
                <a:sym typeface="宋体" panose="02010600030101010101" pitchFamily="2" charset="-122"/>
              </a:rPr>
              <a:t>A</a:t>
            </a:r>
            <a:r>
              <a:rPr lang="zh-CN" altLang="en-US" sz="2800" b="1" dirty="0" smtClean="0">
                <a:latin typeface="宋体" panose="02010600030101010101" pitchFamily="2" charset="-122"/>
                <a:sym typeface="宋体" panose="02010600030101010101" pitchFamily="2" charset="-122"/>
              </a:rPr>
              <a:t>：</a:t>
            </a:r>
            <a:r>
              <a:rPr lang="zh-CN" altLang="en-US" sz="2800" b="1" dirty="0" smtClean="0">
                <a:latin typeface="华文楷体" panose="02010600040101010101" pitchFamily="2" charset="-122"/>
                <a:ea typeface="华文楷体" panose="02010600040101010101" pitchFamily="2" charset="-122"/>
                <a:sym typeface="宋体" panose="02010600030101010101" pitchFamily="2" charset="-122"/>
              </a:rPr>
              <a:t>她 女儿  呢？</a:t>
            </a:r>
            <a:endParaRPr lang="en-US" altLang="zh-CN" sz="2800" b="1" dirty="0" smtClean="0">
              <a:latin typeface="华文楷体" panose="02010600040101010101" pitchFamily="2" charset="-122"/>
              <a:ea typeface="华文楷体" panose="02010600040101010101" pitchFamily="2" charset="-122"/>
              <a:sym typeface="宋体" panose="02010600030101010101" pitchFamily="2" charset="-122"/>
            </a:endParaRPr>
          </a:p>
          <a:p>
            <a:pPr>
              <a:lnSpc>
                <a:spcPct val="140000"/>
              </a:lnSpc>
              <a:spcBef>
                <a:spcPct val="0"/>
              </a:spcBef>
              <a:buFontTx/>
              <a:buNone/>
              <a:defRPr/>
            </a:pP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Tā</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Times New Roman" pitchFamily="18" charset="0"/>
              </a:rPr>
              <a:t>nǔ’ér</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宋体" panose="02010600030101010101" pitchFamily="2" charset="-122"/>
              </a:rPr>
              <a:t>jīnnián</a:t>
            </a:r>
            <a:r>
              <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rPr>
              <a:t> </a:t>
            </a:r>
            <a:r>
              <a:rPr lang="en-US" altLang="zh-CN" sz="2400" dirty="0" err="1" smtClean="0">
                <a:solidFill>
                  <a:schemeClr val="bg1">
                    <a:lumMod val="50000"/>
                  </a:schemeClr>
                </a:solidFill>
                <a:latin typeface="GB Pinyinok-D" pitchFamily="2" charset="-122"/>
                <a:ea typeface="GB Pinyinok-D" pitchFamily="2" charset="-122"/>
                <a:sym typeface="Times New Roman" pitchFamily="18" charset="0"/>
              </a:rPr>
              <a:t>èrshí</a:t>
            </a:r>
            <a:r>
              <a:rPr lang="en-US" altLang="zh-CN" sz="2400" dirty="0" smtClean="0">
                <a:solidFill>
                  <a:schemeClr val="bg1">
                    <a:lumMod val="50000"/>
                  </a:schemeClr>
                </a:solidFill>
                <a:latin typeface="GB Pinyinok-D" pitchFamily="2" charset="-122"/>
                <a:ea typeface="GB Pinyinok-D" pitchFamily="2" charset="-122"/>
                <a:sym typeface="Times New Roman" pitchFamily="18" charset="0"/>
              </a:rPr>
              <a:t> </a:t>
            </a:r>
            <a:r>
              <a:rPr lang="en-US" altLang="zh-CN" sz="2400" dirty="0" err="1" smtClean="0">
                <a:solidFill>
                  <a:schemeClr val="bg1">
                    <a:lumMod val="50000"/>
                  </a:schemeClr>
                </a:solidFill>
                <a:latin typeface="GB Pinyinok-D" pitchFamily="2" charset="-122"/>
                <a:ea typeface="GB Pinyinok-D" pitchFamily="2" charset="-122"/>
                <a:sym typeface="Times New Roman" pitchFamily="18" charset="0"/>
              </a:rPr>
              <a:t>suì</a:t>
            </a:r>
            <a:r>
              <a:rPr lang="en-US" altLang="zh-CN" sz="2400" dirty="0" smtClean="0">
                <a:solidFill>
                  <a:schemeClr val="bg1">
                    <a:lumMod val="50000"/>
                  </a:schemeClr>
                </a:solidFill>
                <a:latin typeface="GB Pinyinok-D" pitchFamily="2" charset="-122"/>
                <a:ea typeface="GB Pinyinok-D" pitchFamily="2" charset="-122"/>
                <a:sym typeface="Times New Roman" pitchFamily="18" charset="0"/>
              </a:rPr>
              <a:t> le</a:t>
            </a:r>
            <a:endParaRPr lang="en-US" altLang="zh-CN" sz="2400" dirty="0" smtClean="0">
              <a:solidFill>
                <a:schemeClr val="bg1">
                  <a:lumMod val="50000"/>
                </a:schemeClr>
              </a:solidFill>
              <a:latin typeface="GB Pinyinok-D" pitchFamily="2" charset="-122"/>
              <a:ea typeface="GB Pinyinok-D" pitchFamily="2" charset="-122"/>
              <a:sym typeface="宋体" panose="02010600030101010101" pitchFamily="2" charset="-122"/>
            </a:endParaRPr>
          </a:p>
          <a:p>
            <a:pPr>
              <a:lnSpc>
                <a:spcPct val="140000"/>
              </a:lnSpc>
              <a:spcBef>
                <a:spcPct val="0"/>
              </a:spcBef>
              <a:buFontTx/>
              <a:buNone/>
              <a:defRPr/>
            </a:pPr>
            <a:r>
              <a:rPr lang="en-US" altLang="zh-CN" sz="2400" b="1" dirty="0" smtClean="0">
                <a:solidFill>
                  <a:schemeClr val="bg1">
                    <a:lumMod val="50000"/>
                  </a:schemeClr>
                </a:solidFill>
                <a:latin typeface="宋体" panose="02010600030101010101" pitchFamily="2" charset="-122"/>
                <a:sym typeface="宋体" panose="02010600030101010101" pitchFamily="2" charset="-122"/>
              </a:rPr>
              <a:t>B</a:t>
            </a:r>
            <a:r>
              <a:rPr lang="zh-CN" altLang="en-US" sz="2400" b="1" dirty="0" smtClean="0">
                <a:solidFill>
                  <a:schemeClr val="bg1">
                    <a:lumMod val="50000"/>
                  </a:schemeClr>
                </a:solidFill>
                <a:latin typeface="宋体" panose="02010600030101010101" pitchFamily="2" charset="-122"/>
                <a:sym typeface="宋体" panose="02010600030101010101" pitchFamily="2" charset="-122"/>
              </a:rPr>
              <a:t>：</a:t>
            </a:r>
            <a:r>
              <a:rPr lang="zh-CN" altLang="en-US" sz="2800" b="1" dirty="0" smtClean="0">
                <a:solidFill>
                  <a:schemeClr val="bg1">
                    <a:lumMod val="50000"/>
                  </a:schemeClr>
                </a:solidFill>
                <a:latin typeface="华文楷体" pitchFamily="2" charset="-122"/>
                <a:ea typeface="华文楷体" pitchFamily="2" charset="-122"/>
                <a:sym typeface="宋体" panose="02010600030101010101" pitchFamily="2" charset="-122"/>
              </a:rPr>
              <a:t>她 女儿   今年   </a:t>
            </a:r>
            <a:r>
              <a:rPr lang="en-US" altLang="zh-CN" sz="2800" b="1" dirty="0" smtClean="0">
                <a:solidFill>
                  <a:schemeClr val="bg1">
                    <a:lumMod val="50000"/>
                  </a:schemeClr>
                </a:solidFill>
                <a:latin typeface="华文楷体" pitchFamily="2" charset="-122"/>
                <a:ea typeface="华文楷体" pitchFamily="2" charset="-122"/>
                <a:sym typeface="宋体" panose="02010600030101010101" pitchFamily="2" charset="-122"/>
              </a:rPr>
              <a:t>20   </a:t>
            </a:r>
            <a:r>
              <a:rPr lang="zh-CN" altLang="en-US" sz="2800" b="1" dirty="0" smtClean="0">
                <a:solidFill>
                  <a:schemeClr val="bg1">
                    <a:lumMod val="50000"/>
                  </a:schemeClr>
                </a:solidFill>
                <a:latin typeface="华文楷体" pitchFamily="2" charset="-122"/>
                <a:ea typeface="华文楷体" pitchFamily="2" charset="-122"/>
                <a:sym typeface="宋体" panose="02010600030101010101" pitchFamily="2" charset="-122"/>
              </a:rPr>
              <a:t>岁 了。</a:t>
            </a:r>
            <a:endParaRPr lang="zh-CN" altLang="en-US" sz="2400" b="1" dirty="0">
              <a:solidFill>
                <a:schemeClr val="bg1">
                  <a:lumMod val="50000"/>
                </a:schemeClr>
              </a:solidFill>
              <a:latin typeface="华文楷体" pitchFamily="2" charset="-122"/>
              <a:ea typeface="华文楷体" pitchFamily="2" charset="-122"/>
              <a:sym typeface="宋体" panose="02010600030101010101" pitchFamily="2" charset="-122"/>
            </a:endParaRPr>
          </a:p>
        </p:txBody>
      </p:sp>
      <p:sp>
        <p:nvSpPr>
          <p:cNvPr id="93191" name="TextBox 8"/>
          <p:cNvSpPr txBox="1">
            <a:spLocks noChangeArrowheads="1"/>
          </p:cNvSpPr>
          <p:nvPr/>
        </p:nvSpPr>
        <p:spPr bwMode="auto">
          <a:xfrm>
            <a:off x="1057275" y="1071563"/>
            <a:ext cx="4697413" cy="461962"/>
          </a:xfrm>
          <a:prstGeom prst="rect">
            <a:avLst/>
          </a:prstGeom>
          <a:noFill/>
          <a:ln w="9525">
            <a:noFill/>
            <a:miter lim="800000"/>
            <a:headEnd/>
            <a:tailEnd/>
          </a:ln>
        </p:spPr>
        <p:txBody>
          <a:bodyPr>
            <a:spAutoFit/>
          </a:bodyPr>
          <a:lstStyle/>
          <a:p>
            <a:r>
              <a:rPr lang="zh-CN" altLang="en-US" sz="2400" b="1">
                <a:latin typeface="微软雅黑" pitchFamily="34" charset="-122"/>
                <a:ea typeface="微软雅黑" pitchFamily="34" charset="-122"/>
              </a:rPr>
              <a:t>在办公室</a:t>
            </a:r>
            <a:r>
              <a:rPr lang="zh-CN" altLang="en-US" sz="2400" b="1">
                <a:latin typeface="方正舒体" pitchFamily="2" charset="-122"/>
                <a:ea typeface="方正舒体" pitchFamily="2" charset="-122"/>
              </a:rPr>
              <a:t> </a:t>
            </a:r>
            <a:r>
              <a:rPr lang="en-US" altLang="zh-CN" sz="2400" b="1">
                <a:latin typeface="方正舒体" pitchFamily="2" charset="-122"/>
                <a:ea typeface="方正舒体" pitchFamily="2" charset="-122"/>
              </a:rPr>
              <a:t>In the office</a:t>
            </a:r>
            <a:endParaRPr lang="zh-CN" altLang="en-US" sz="2400" b="1">
              <a:latin typeface="方正舒体" pitchFamily="2" charset="-122"/>
              <a:ea typeface="方正舒体" pitchFamily="2" charset="-122"/>
            </a:endParaRPr>
          </a:p>
        </p:txBody>
      </p:sp>
      <p:pic>
        <p:nvPicPr>
          <p:cNvPr id="2" name="text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189663" y="150813"/>
            <a:ext cx="812800" cy="812800"/>
          </a:xfrm>
          <a:prstGeom prst="rect">
            <a:avLst/>
          </a:prstGeom>
        </p:spPr>
      </p:pic>
    </p:spTree>
    <p:extLst>
      <p:ext uri="{BB962C8B-B14F-4D97-AF65-F5344CB8AC3E}">
        <p14:creationId xmlns:p14="http://schemas.microsoft.com/office/powerpoint/2010/main" val="866572177"/>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Effect transition="in" filter="fade">
                                      <p:cBhvr>
                                        <p:cTn id="7" dur="500"/>
                                        <p:tgtEl>
                                          <p:spTgt spid="307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Effect transition="in" filter="blinds(horizontal)">
                                      <p:cBhvr>
                                        <p:cTn id="12" dur="500"/>
                                        <p:tgtEl>
                                          <p:spTgt spid="15">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5">
                                            <p:txEl>
                                              <p:pRg st="1" end="1"/>
                                            </p:txEl>
                                          </p:spTgt>
                                        </p:tgtEl>
                                        <p:attrNameLst>
                                          <p:attrName>style.visibility</p:attrName>
                                        </p:attrNameLst>
                                      </p:cBhvr>
                                      <p:to>
                                        <p:strVal val="visible"/>
                                      </p:to>
                                    </p:set>
                                    <p:animEffect transition="in" filter="blinds(horizontal)">
                                      <p:cBhvr>
                                        <p:cTn id="15" dur="500"/>
                                        <p:tgtEl>
                                          <p:spTgt spid="1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5">
                                            <p:txEl>
                                              <p:pRg st="2" end="2"/>
                                            </p:txEl>
                                          </p:spTgt>
                                        </p:tgtEl>
                                        <p:attrNameLst>
                                          <p:attrName>style.visibility</p:attrName>
                                        </p:attrNameLst>
                                      </p:cBhvr>
                                      <p:to>
                                        <p:strVal val="visible"/>
                                      </p:to>
                                    </p:set>
                                    <p:animEffect transition="in" filter="blinds(horizontal)">
                                      <p:cBhvr>
                                        <p:cTn id="20" dur="500"/>
                                        <p:tgtEl>
                                          <p:spTgt spid="15">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5">
                                            <p:txEl>
                                              <p:pRg st="3" end="3"/>
                                            </p:txEl>
                                          </p:spTgt>
                                        </p:tgtEl>
                                        <p:attrNameLst>
                                          <p:attrName>style.visibility</p:attrName>
                                        </p:attrNameLst>
                                      </p:cBhvr>
                                      <p:to>
                                        <p:strVal val="visible"/>
                                      </p:to>
                                    </p:set>
                                    <p:animEffect transition="in" filter="blinds(horizontal)">
                                      <p:cBhvr>
                                        <p:cTn id="23" dur="500"/>
                                        <p:tgtEl>
                                          <p:spTgt spid="15">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5">
                                            <p:txEl>
                                              <p:pRg st="5" end="5"/>
                                            </p:txEl>
                                          </p:spTgt>
                                        </p:tgtEl>
                                        <p:attrNameLst>
                                          <p:attrName>style.visibility</p:attrName>
                                        </p:attrNameLst>
                                      </p:cBhvr>
                                      <p:to>
                                        <p:strVal val="visible"/>
                                      </p:to>
                                    </p:set>
                                    <p:animEffect transition="in" filter="blinds(horizontal)">
                                      <p:cBhvr>
                                        <p:cTn id="28" dur="500"/>
                                        <p:tgtEl>
                                          <p:spTgt spid="15">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5">
                                            <p:txEl>
                                              <p:pRg st="4" end="4"/>
                                            </p:txEl>
                                          </p:spTgt>
                                        </p:tgtEl>
                                        <p:attrNameLst>
                                          <p:attrName>style.visibility</p:attrName>
                                        </p:attrNameLst>
                                      </p:cBhvr>
                                      <p:to>
                                        <p:strVal val="visible"/>
                                      </p:to>
                                    </p:set>
                                    <p:animEffect transition="in" filter="blinds(horizontal)">
                                      <p:cBhvr>
                                        <p:cTn id="31" dur="500"/>
                                        <p:tgtEl>
                                          <p:spTgt spid="15">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5">
                                            <p:txEl>
                                              <p:pRg st="6" end="6"/>
                                            </p:txEl>
                                          </p:spTgt>
                                        </p:tgtEl>
                                        <p:attrNameLst>
                                          <p:attrName>style.visibility</p:attrName>
                                        </p:attrNameLst>
                                      </p:cBhvr>
                                      <p:to>
                                        <p:strVal val="visible"/>
                                      </p:to>
                                    </p:set>
                                    <p:animEffect transition="in" filter="blinds(horizontal)">
                                      <p:cBhvr>
                                        <p:cTn id="36" dur="500"/>
                                        <p:tgtEl>
                                          <p:spTgt spid="15">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5">
                                            <p:txEl>
                                              <p:pRg st="7" end="7"/>
                                            </p:txEl>
                                          </p:spTgt>
                                        </p:tgtEl>
                                        <p:attrNameLst>
                                          <p:attrName>style.visibility</p:attrName>
                                        </p:attrNameLst>
                                      </p:cBhvr>
                                      <p:to>
                                        <p:strVal val="visible"/>
                                      </p:to>
                                    </p:set>
                                    <p:animEffect transition="in" filter="blinds(horizontal)">
                                      <p:cBhvr>
                                        <p:cTn id="39" dur="500"/>
                                        <p:tgtEl>
                                          <p:spTgt spid="1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2"/>
                    </p:tgtEl>
                  </p:cond>
                </p:stCondLst>
                <p:endSync evt="end" delay="0">
                  <p:rtn val="all"/>
                </p:endSync>
                <p:childTnLst>
                  <p:par>
                    <p:cTn id="41" fill="hold">
                      <p:stCondLst>
                        <p:cond delay="0"/>
                      </p:stCondLst>
                      <p:childTnLst>
                        <p:par>
                          <p:cTn id="42" fill="hold">
                            <p:stCondLst>
                              <p:cond delay="0"/>
                            </p:stCondLst>
                            <p:childTnLst>
                              <p:par>
                                <p:cTn id="43" presetID="1" presetClass="mediacall" presetSubtype="0" fill="hold" nodeType="clickEffect">
                                  <p:stCondLst>
                                    <p:cond delay="0"/>
                                  </p:stCondLst>
                                  <p:childTnLst>
                                    <p:cmd type="call" cmd="playFrom(0.0)">
                                      <p:cBhvr>
                                        <p:cTn id="44" dur="15975" fill="hold"/>
                                        <p:tgtEl>
                                          <p:spTgt spid="2"/>
                                        </p:tgtEl>
                                      </p:cBhvr>
                                    </p:cmd>
                                  </p:childTnLst>
                                </p:cTn>
                              </p:par>
                            </p:childTnLst>
                          </p:cTn>
                        </p:par>
                      </p:childTnLst>
                    </p:cTn>
                  </p:par>
                </p:childTnLst>
              </p:cTn>
              <p:nextCondLst>
                <p:cond evt="onClick" delay="0">
                  <p:tgtEl>
                    <p:spTgt spid="2"/>
                  </p:tgtEl>
                </p:cond>
              </p:nextCondLst>
            </p:seq>
            <p:audio>
              <p:cMediaNode vol="80000">
                <p:cTn id="45" fill="hold" display="0">
                  <p:stCondLst>
                    <p:cond delay="indefinite"/>
                  </p:stCondLst>
                  <p:endCondLst>
                    <p:cond evt="onStopAudio" delay="0">
                      <p:tgtEl>
                        <p:sldTgt/>
                      </p:tgtEl>
                    </p:cond>
                  </p:endCondLst>
                </p:cTn>
                <p:tgtEl>
                  <p:spTgt spid="2"/>
                </p:tgtEl>
              </p:cMediaNode>
            </p:audio>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1" name="文本框 142"/>
          <p:cNvSpPr>
            <a:spLocks noChangeArrowheads="1"/>
          </p:cNvSpPr>
          <p:nvPr/>
        </p:nvSpPr>
        <p:spPr bwMode="auto">
          <a:xfrm>
            <a:off x="3213100" y="1719263"/>
            <a:ext cx="543739" cy="523220"/>
          </a:xfrm>
          <a:prstGeom prst="rect">
            <a:avLst/>
          </a:prstGeom>
          <a:noFill/>
          <a:ln w="9525">
            <a:noFill/>
            <a:miter lim="800000"/>
            <a:headEnd/>
            <a:tailEnd/>
          </a:ln>
        </p:spPr>
        <p:txBody>
          <a:bodyPr wrap="none">
            <a:spAutoFit/>
          </a:bodyPr>
          <a:lstStyle/>
          <a:p>
            <a:r>
              <a:rPr lang="en-US" altLang="zh-CN" sz="2800" b="1" dirty="0" err="1">
                <a:latin typeface="GB Pinyinok-D" pitchFamily="2" charset="-122"/>
                <a:ea typeface="GB Pinyinok-D" pitchFamily="2" charset="-122"/>
                <a:sym typeface="宋体" pitchFamily="2" charset="-122"/>
              </a:rPr>
              <a:t>jiā</a:t>
            </a:r>
            <a:endParaRPr lang="en-US" altLang="zh-CN" sz="2800" b="1" dirty="0">
              <a:latin typeface="GB Pinyinok-D" pitchFamily="2" charset="-122"/>
              <a:ea typeface="GB Pinyinok-D" pitchFamily="2" charset="-122"/>
              <a:sym typeface="Times New Roman" pitchFamily="18" charset="0"/>
            </a:endParaRPr>
          </a:p>
        </p:txBody>
      </p:sp>
      <p:sp>
        <p:nvSpPr>
          <p:cNvPr id="5148" name="文本框 148"/>
          <p:cNvSpPr>
            <a:spLocks noChangeArrowheads="1"/>
          </p:cNvSpPr>
          <p:nvPr/>
        </p:nvSpPr>
        <p:spPr bwMode="auto">
          <a:xfrm>
            <a:off x="3208338" y="2587625"/>
            <a:ext cx="737702" cy="523220"/>
          </a:xfrm>
          <a:prstGeom prst="rect">
            <a:avLst/>
          </a:prstGeom>
          <a:noFill/>
          <a:ln w="9525">
            <a:noFill/>
            <a:miter lim="800000"/>
            <a:headEnd/>
            <a:tailEnd/>
          </a:ln>
        </p:spPr>
        <p:txBody>
          <a:bodyPr wrap="none">
            <a:spAutoFit/>
          </a:bodyPr>
          <a:lstStyle/>
          <a:p>
            <a:r>
              <a:rPr lang="en-US" altLang="zh-CN" sz="2800" b="1" dirty="0" err="1">
                <a:latin typeface="GB Pinyinok-D" pitchFamily="2" charset="-122"/>
                <a:ea typeface="GB Pinyinok-D" pitchFamily="2" charset="-122"/>
                <a:sym typeface="Times New Roman" pitchFamily="18" charset="0"/>
              </a:rPr>
              <a:t>k</a:t>
            </a:r>
            <a:r>
              <a:rPr lang="en-US" altLang="zh-CN" sz="2800" b="1" dirty="0" err="1">
                <a:latin typeface="GB Pinyinok-D" pitchFamily="2" charset="-122"/>
                <a:ea typeface="GB Pinyinok-D" pitchFamily="2" charset="-122"/>
                <a:sym typeface="宋体" pitchFamily="2" charset="-122"/>
              </a:rPr>
              <a:t>ǒ</a:t>
            </a:r>
            <a:r>
              <a:rPr lang="en-US" altLang="zh-CN" sz="2800" b="1" dirty="0" err="1">
                <a:latin typeface="GB Pinyinok-D" pitchFamily="2" charset="-122"/>
                <a:ea typeface="GB Pinyinok-D" pitchFamily="2" charset="-122"/>
                <a:sym typeface="Times New Roman" pitchFamily="18" charset="0"/>
              </a:rPr>
              <a:t>u</a:t>
            </a:r>
            <a:endParaRPr lang="en-US" altLang="zh-CN" sz="2800" b="1" dirty="0">
              <a:latin typeface="GB Pinyinok-D" pitchFamily="2" charset="-122"/>
              <a:ea typeface="GB Pinyinok-D" pitchFamily="2" charset="-122"/>
              <a:sym typeface="Times New Roman" pitchFamily="18" charset="0"/>
            </a:endParaRPr>
          </a:p>
        </p:txBody>
      </p:sp>
      <p:sp>
        <p:nvSpPr>
          <p:cNvPr id="5149" name="文本框 149"/>
          <p:cNvSpPr>
            <a:spLocks noChangeArrowheads="1"/>
          </p:cNvSpPr>
          <p:nvPr/>
        </p:nvSpPr>
        <p:spPr bwMode="auto">
          <a:xfrm>
            <a:off x="3208338" y="3430588"/>
            <a:ext cx="386644" cy="523220"/>
          </a:xfrm>
          <a:prstGeom prst="rect">
            <a:avLst/>
          </a:prstGeom>
          <a:noFill/>
          <a:ln w="9525">
            <a:noFill/>
            <a:miter lim="800000"/>
            <a:headEnd/>
            <a:tailEnd/>
          </a:ln>
        </p:spPr>
        <p:txBody>
          <a:bodyPr wrap="none">
            <a:spAutoFit/>
          </a:bodyPr>
          <a:lstStyle/>
          <a:p>
            <a:r>
              <a:rPr lang="en-US" altLang="zh-CN" sz="2800" b="1" dirty="0" err="1">
                <a:latin typeface="GB Pinyinok-D" pitchFamily="2" charset="-122"/>
                <a:ea typeface="GB Pinyinok-D" pitchFamily="2" charset="-122"/>
                <a:sym typeface="宋体" pitchFamily="2" charset="-122"/>
              </a:rPr>
              <a:t>jǐ</a:t>
            </a:r>
            <a:endParaRPr lang="en-US" altLang="zh-CN" sz="2800" b="1" dirty="0">
              <a:latin typeface="GB Pinyinok-D" pitchFamily="2" charset="-122"/>
              <a:ea typeface="GB Pinyinok-D" pitchFamily="2" charset="-122"/>
              <a:sym typeface="Times New Roman" pitchFamily="18" charset="0"/>
            </a:endParaRPr>
          </a:p>
        </p:txBody>
      </p:sp>
      <p:cxnSp>
        <p:nvCxnSpPr>
          <p:cNvPr id="76805"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headEnd/>
            <a:tailEnd/>
          </a:ln>
        </p:spPr>
      </p:cxnSp>
      <p:grpSp>
        <p:nvGrpSpPr>
          <p:cNvPr id="2" name="组合 5"/>
          <p:cNvGrpSpPr>
            <a:grpSpLocks/>
          </p:cNvGrpSpPr>
          <p:nvPr/>
        </p:nvGrpSpPr>
        <p:grpSpPr bwMode="auto">
          <a:xfrm>
            <a:off x="1112838" y="1719263"/>
            <a:ext cx="1338262" cy="546100"/>
            <a:chOff x="682668" y="3939837"/>
            <a:chExt cx="1338943" cy="545509"/>
          </a:xfrm>
        </p:grpSpPr>
        <p:sp>
          <p:nvSpPr>
            <p:cNvPr id="76844"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45" name="文本框 88"/>
            <p:cNvSpPr>
              <a:spLocks noChangeArrowheads="1"/>
            </p:cNvSpPr>
            <p:nvPr/>
          </p:nvSpPr>
          <p:spPr bwMode="auto">
            <a:xfrm>
              <a:off x="911304" y="3959851"/>
              <a:ext cx="905498" cy="525495"/>
            </a:xfrm>
            <a:prstGeom prst="rect">
              <a:avLst/>
            </a:prstGeom>
            <a:noFill/>
            <a:ln w="9525">
              <a:noFill/>
              <a:miter lim="800000"/>
              <a:headEnd/>
              <a:tailEnd/>
            </a:ln>
          </p:spPr>
          <p:txBody>
            <a:bodyPr lIns="90170" tIns="46990" rIns="90170" bIns="46990">
              <a:spAutoFit/>
            </a:bodyPr>
            <a:lstStyle/>
            <a:p>
              <a:pPr algn="ctr"/>
              <a:r>
                <a:rPr lang="zh-CN" altLang="en-US" sz="2800" b="1" dirty="0">
                  <a:solidFill>
                    <a:srgbClr val="000000"/>
                  </a:solidFill>
                  <a:latin typeface="Calibri" pitchFamily="34" charset="0"/>
                  <a:sym typeface="宋体" pitchFamily="2" charset="-122"/>
                </a:rPr>
                <a:t>家</a:t>
              </a:r>
            </a:p>
          </p:txBody>
        </p:sp>
      </p:grpSp>
      <p:grpSp>
        <p:nvGrpSpPr>
          <p:cNvPr id="3" name="组合 6"/>
          <p:cNvGrpSpPr>
            <a:grpSpLocks/>
          </p:cNvGrpSpPr>
          <p:nvPr/>
        </p:nvGrpSpPr>
        <p:grpSpPr bwMode="auto">
          <a:xfrm>
            <a:off x="1112838" y="2563813"/>
            <a:ext cx="1338262" cy="536575"/>
            <a:chOff x="682668" y="4792841"/>
            <a:chExt cx="1338943" cy="536981"/>
          </a:xfrm>
        </p:grpSpPr>
        <p:sp>
          <p:nvSpPr>
            <p:cNvPr id="76842" name="圆角矩形 31"/>
            <p:cNvSpPr>
              <a:spLocks noChangeArrowheads="1"/>
            </p:cNvSpPr>
            <p:nvPr/>
          </p:nvSpPr>
          <p:spPr bwMode="auto">
            <a:xfrm>
              <a:off x="682668" y="4800635"/>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43" name="文本框 107"/>
            <p:cNvSpPr>
              <a:spLocks noChangeArrowheads="1"/>
            </p:cNvSpPr>
            <p:nvPr/>
          </p:nvSpPr>
          <p:spPr bwMode="auto">
            <a:xfrm>
              <a:off x="912891" y="4792841"/>
              <a:ext cx="903911" cy="526183"/>
            </a:xfrm>
            <a:prstGeom prst="rect">
              <a:avLst/>
            </a:prstGeom>
            <a:noFill/>
            <a:ln w="9525">
              <a:noFill/>
              <a:miter lim="800000"/>
              <a:headEnd/>
              <a:tailEnd/>
            </a:ln>
          </p:spPr>
          <p:txBody>
            <a:bodyPr lIns="90170" tIns="46990" rIns="90170" bIns="46990">
              <a:spAutoFit/>
            </a:bodyPr>
            <a:lstStyle/>
            <a:p>
              <a:pPr algn="ctr"/>
              <a:r>
                <a:rPr lang="zh-CN" altLang="en-US" sz="2800" b="1">
                  <a:solidFill>
                    <a:srgbClr val="000000"/>
                  </a:solidFill>
                  <a:latin typeface="Calibri" pitchFamily="34" charset="0"/>
                  <a:sym typeface="宋体" pitchFamily="2" charset="-122"/>
                </a:rPr>
                <a:t>*口</a:t>
              </a:r>
            </a:p>
          </p:txBody>
        </p:sp>
      </p:grpSp>
      <p:grpSp>
        <p:nvGrpSpPr>
          <p:cNvPr id="4" name="组合 7"/>
          <p:cNvGrpSpPr>
            <a:grpSpLocks/>
          </p:cNvGrpSpPr>
          <p:nvPr/>
        </p:nvGrpSpPr>
        <p:grpSpPr bwMode="auto">
          <a:xfrm>
            <a:off x="1114425" y="3425825"/>
            <a:ext cx="1338263" cy="530225"/>
            <a:chOff x="683984" y="5619216"/>
            <a:chExt cx="1338943" cy="529187"/>
          </a:xfrm>
        </p:grpSpPr>
        <p:sp>
          <p:nvSpPr>
            <p:cNvPr id="76840"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41" name="文本框 110"/>
            <p:cNvSpPr>
              <a:spLocks noChangeArrowheads="1"/>
            </p:cNvSpPr>
            <p:nvPr/>
          </p:nvSpPr>
          <p:spPr bwMode="auto">
            <a:xfrm>
              <a:off x="1089493" y="5622652"/>
              <a:ext cx="543053" cy="524756"/>
            </a:xfrm>
            <a:prstGeom prst="rect">
              <a:avLst/>
            </a:prstGeom>
            <a:noFill/>
            <a:ln w="9525">
              <a:noFill/>
              <a:miter lim="800000"/>
              <a:headEnd/>
              <a:tailEnd/>
            </a:ln>
          </p:spPr>
          <p:txBody>
            <a:bodyPr wrap="none" lIns="90170" tIns="46990" rIns="90170" bIns="46990" anchor="ctr">
              <a:spAutoFit/>
            </a:bodyPr>
            <a:lstStyle/>
            <a:p>
              <a:r>
                <a:rPr lang="zh-CN" altLang="en-US" sz="2800" b="1">
                  <a:solidFill>
                    <a:srgbClr val="000000"/>
                  </a:solidFill>
                  <a:latin typeface="Calibri" pitchFamily="34" charset="0"/>
                  <a:sym typeface="宋体" pitchFamily="2" charset="-122"/>
                </a:rPr>
                <a:t>几</a:t>
              </a:r>
            </a:p>
          </p:txBody>
        </p:sp>
      </p:grpSp>
      <p:grpSp>
        <p:nvGrpSpPr>
          <p:cNvPr id="76809" name="组合 8"/>
          <p:cNvGrpSpPr>
            <a:grpSpLocks/>
          </p:cNvGrpSpPr>
          <p:nvPr/>
        </p:nvGrpSpPr>
        <p:grpSpPr bwMode="auto">
          <a:xfrm>
            <a:off x="307975" y="6350"/>
            <a:ext cx="3833813" cy="646113"/>
            <a:chOff x="308629" y="6819"/>
            <a:chExt cx="3833696" cy="646331"/>
          </a:xfrm>
        </p:grpSpPr>
        <p:sp>
          <p:nvSpPr>
            <p:cNvPr id="32" name="Text Box 4"/>
            <p:cNvSpPr txBox="1">
              <a:spLocks noChangeArrowheads="1"/>
            </p:cNvSpPr>
            <p:nvPr/>
          </p:nvSpPr>
          <p:spPr bwMode="auto">
            <a:xfrm>
              <a:off x="329266" y="6819"/>
              <a:ext cx="3813059"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生词</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New Words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33" name="直接连接符 32"/>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 name="文本框 142"/>
          <p:cNvSpPr>
            <a:spLocks noChangeArrowheads="1"/>
          </p:cNvSpPr>
          <p:nvPr/>
        </p:nvSpPr>
        <p:spPr bwMode="auto">
          <a:xfrm>
            <a:off x="8975725" y="1739900"/>
            <a:ext cx="1573213" cy="523220"/>
          </a:xfrm>
          <a:prstGeom prst="rect">
            <a:avLst/>
          </a:prstGeom>
          <a:noFill/>
          <a:ln w="9525">
            <a:noFill/>
            <a:miter lim="800000"/>
            <a:headEnd/>
            <a:tailEnd/>
          </a:ln>
        </p:spPr>
        <p:txBody>
          <a:bodyPr>
            <a:spAutoFit/>
          </a:bodyPr>
          <a:lstStyle/>
          <a:p>
            <a:r>
              <a:rPr lang="en-US" altLang="zh-CN" sz="2800" b="1" dirty="0" err="1" smtClean="0">
                <a:latin typeface="GB Pinyinok-D" pitchFamily="2" charset="-122"/>
                <a:ea typeface="GB Pinyinok-D" pitchFamily="2" charset="-122"/>
                <a:sym typeface="宋体" pitchFamily="2" charset="-122"/>
              </a:rPr>
              <a:t>yǒu</a:t>
            </a:r>
            <a:endParaRPr lang="en-US" altLang="zh-CN" sz="2800" b="1" dirty="0">
              <a:solidFill>
                <a:srgbClr val="000000"/>
              </a:solidFill>
              <a:latin typeface="GB Pinyinok-D" pitchFamily="2" charset="-122"/>
              <a:ea typeface="GB Pinyinok-D" pitchFamily="2" charset="-122"/>
              <a:sym typeface="Times New Roman" pitchFamily="18" charset="0"/>
            </a:endParaRPr>
          </a:p>
        </p:txBody>
      </p:sp>
      <p:sp>
        <p:nvSpPr>
          <p:cNvPr id="37" name="文本框 148"/>
          <p:cNvSpPr>
            <a:spLocks noChangeArrowheads="1"/>
          </p:cNvSpPr>
          <p:nvPr/>
        </p:nvSpPr>
        <p:spPr bwMode="auto">
          <a:xfrm>
            <a:off x="8975725" y="2608263"/>
            <a:ext cx="1085490" cy="523220"/>
          </a:xfrm>
          <a:prstGeom prst="rect">
            <a:avLst/>
          </a:prstGeom>
          <a:noFill/>
          <a:ln w="9525">
            <a:noFill/>
            <a:miter lim="800000"/>
            <a:headEnd/>
            <a:tailEnd/>
          </a:ln>
        </p:spPr>
        <p:txBody>
          <a:bodyPr wrap="none">
            <a:spAutoFit/>
          </a:bodyPr>
          <a:lstStyle/>
          <a:p>
            <a:r>
              <a:rPr lang="en-US" altLang="zh-CN" sz="2800" b="1" dirty="0">
                <a:latin typeface="GB Pinyinok-D" pitchFamily="2" charset="-122"/>
                <a:ea typeface="GB Pinyinok-D" pitchFamily="2" charset="-122"/>
              </a:rPr>
              <a:t>n</a:t>
            </a:r>
            <a:r>
              <a:rPr lang="fr-FR" altLang="zh-CN" sz="2800" b="1" dirty="0" err="1" smtClean="0">
                <a:latin typeface="GB Pinyinok-D" pitchFamily="2" charset="-122"/>
                <a:ea typeface="GB Pinyinok-D" pitchFamily="2" charset="-122"/>
              </a:rPr>
              <a:t>ǚ'ér</a:t>
            </a:r>
            <a:r>
              <a:rPr lang="en-US" altLang="zh-CN" sz="2800" b="1" dirty="0" smtClean="0">
                <a:latin typeface="GB Pinyinok-D" pitchFamily="2" charset="-122"/>
                <a:ea typeface="GB Pinyinok-D" pitchFamily="2" charset="-122"/>
                <a:sym typeface="Times New Roman" pitchFamily="18" charset="0"/>
              </a:rPr>
              <a:t> </a:t>
            </a:r>
            <a:endParaRPr lang="en-US" altLang="zh-CN" sz="2800" b="1" dirty="0">
              <a:latin typeface="GB Pinyinok-D" pitchFamily="2" charset="-122"/>
              <a:ea typeface="GB Pinyinok-D" pitchFamily="2" charset="-122"/>
              <a:sym typeface="Times New Roman" pitchFamily="18" charset="0"/>
            </a:endParaRPr>
          </a:p>
        </p:txBody>
      </p:sp>
      <p:sp>
        <p:nvSpPr>
          <p:cNvPr id="38" name="文本框 149"/>
          <p:cNvSpPr>
            <a:spLocks noChangeArrowheads="1"/>
          </p:cNvSpPr>
          <p:nvPr/>
        </p:nvSpPr>
        <p:spPr bwMode="auto">
          <a:xfrm>
            <a:off x="8975725" y="3451225"/>
            <a:ext cx="660758" cy="523220"/>
          </a:xfrm>
          <a:prstGeom prst="rect">
            <a:avLst/>
          </a:prstGeom>
          <a:noFill/>
          <a:ln w="9525">
            <a:noFill/>
            <a:miter lim="800000"/>
            <a:headEnd/>
            <a:tailEnd/>
          </a:ln>
        </p:spPr>
        <p:txBody>
          <a:bodyPr wrap="none">
            <a:spAutoFit/>
          </a:bodyPr>
          <a:lstStyle/>
          <a:p>
            <a:r>
              <a:rPr lang="en-US" altLang="zh-CN" sz="2800" b="1" dirty="0" err="1">
                <a:latin typeface="GB Pinyinok-D" pitchFamily="2" charset="-122"/>
                <a:ea typeface="GB Pinyinok-D" pitchFamily="2" charset="-122"/>
                <a:sym typeface="Times New Roman" pitchFamily="18" charset="0"/>
              </a:rPr>
              <a:t>suì</a:t>
            </a:r>
            <a:endParaRPr lang="en-US" altLang="zh-CN" sz="2800" b="1" dirty="0">
              <a:latin typeface="GB Pinyinok-D" pitchFamily="2" charset="-122"/>
              <a:ea typeface="GB Pinyinok-D" pitchFamily="2" charset="-122"/>
              <a:sym typeface="Times New Roman" pitchFamily="18" charset="0"/>
            </a:endParaRPr>
          </a:p>
        </p:txBody>
      </p:sp>
      <p:grpSp>
        <p:nvGrpSpPr>
          <p:cNvPr id="6" name="组合 38"/>
          <p:cNvGrpSpPr>
            <a:grpSpLocks/>
          </p:cNvGrpSpPr>
          <p:nvPr/>
        </p:nvGrpSpPr>
        <p:grpSpPr bwMode="auto">
          <a:xfrm>
            <a:off x="6715125" y="1739900"/>
            <a:ext cx="1338263" cy="546100"/>
            <a:chOff x="682668" y="3939837"/>
            <a:chExt cx="1338943" cy="545509"/>
          </a:xfrm>
        </p:grpSpPr>
        <p:sp>
          <p:nvSpPr>
            <p:cNvPr id="76836"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37" name="文本框 88"/>
            <p:cNvSpPr>
              <a:spLocks noChangeArrowheads="1"/>
            </p:cNvSpPr>
            <p:nvPr/>
          </p:nvSpPr>
          <p:spPr bwMode="auto">
            <a:xfrm>
              <a:off x="911304" y="3959851"/>
              <a:ext cx="905498" cy="525495"/>
            </a:xfrm>
            <a:prstGeom prst="rect">
              <a:avLst/>
            </a:prstGeom>
            <a:noFill/>
            <a:ln w="9525">
              <a:noFill/>
              <a:miter lim="800000"/>
              <a:headEnd/>
              <a:tailEnd/>
            </a:ln>
          </p:spPr>
          <p:txBody>
            <a:bodyPr lIns="90170" tIns="46990" rIns="90170" bIns="46990">
              <a:spAutoFit/>
            </a:bodyPr>
            <a:lstStyle/>
            <a:p>
              <a:pPr algn="ctr"/>
              <a:r>
                <a:rPr lang="zh-CN" altLang="en-US" sz="2800" b="1">
                  <a:solidFill>
                    <a:srgbClr val="000000"/>
                  </a:solidFill>
                  <a:latin typeface="Calibri" pitchFamily="34" charset="0"/>
                  <a:sym typeface="宋体" pitchFamily="2" charset="-122"/>
                </a:rPr>
                <a:t>有</a:t>
              </a:r>
            </a:p>
          </p:txBody>
        </p:sp>
      </p:grpSp>
      <p:grpSp>
        <p:nvGrpSpPr>
          <p:cNvPr id="7" name="组合 41"/>
          <p:cNvGrpSpPr>
            <a:grpSpLocks/>
          </p:cNvGrpSpPr>
          <p:nvPr/>
        </p:nvGrpSpPr>
        <p:grpSpPr bwMode="auto">
          <a:xfrm>
            <a:off x="6715125" y="2584450"/>
            <a:ext cx="1338263" cy="536575"/>
            <a:chOff x="682668" y="4792841"/>
            <a:chExt cx="1338943" cy="536981"/>
          </a:xfrm>
        </p:grpSpPr>
        <p:sp>
          <p:nvSpPr>
            <p:cNvPr id="76834" name="圆角矩形 31"/>
            <p:cNvSpPr>
              <a:spLocks noChangeArrowheads="1"/>
            </p:cNvSpPr>
            <p:nvPr/>
          </p:nvSpPr>
          <p:spPr bwMode="auto">
            <a:xfrm>
              <a:off x="682668" y="4800635"/>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35" name="文本框 107"/>
            <p:cNvSpPr>
              <a:spLocks noChangeArrowheads="1"/>
            </p:cNvSpPr>
            <p:nvPr/>
          </p:nvSpPr>
          <p:spPr bwMode="auto">
            <a:xfrm>
              <a:off x="928665" y="4792841"/>
              <a:ext cx="903911" cy="526183"/>
            </a:xfrm>
            <a:prstGeom prst="rect">
              <a:avLst/>
            </a:prstGeom>
            <a:noFill/>
            <a:ln w="9525">
              <a:noFill/>
              <a:miter lim="800000"/>
              <a:headEnd/>
              <a:tailEnd/>
            </a:ln>
          </p:spPr>
          <p:txBody>
            <a:bodyPr wrap="none" lIns="90170" tIns="46990" rIns="90170" bIns="46990">
              <a:spAutoFit/>
            </a:bodyPr>
            <a:lstStyle/>
            <a:p>
              <a:r>
                <a:rPr lang="zh-CN" altLang="en-US" sz="2800" b="1" dirty="0">
                  <a:solidFill>
                    <a:srgbClr val="000000"/>
                  </a:solidFill>
                  <a:latin typeface="Calibri" pitchFamily="34" charset="0"/>
                  <a:sym typeface="宋体" pitchFamily="2" charset="-122"/>
                </a:rPr>
                <a:t>女儿</a:t>
              </a:r>
            </a:p>
          </p:txBody>
        </p:sp>
      </p:grpSp>
      <p:grpSp>
        <p:nvGrpSpPr>
          <p:cNvPr id="8" name="组合 44"/>
          <p:cNvGrpSpPr>
            <a:grpSpLocks/>
          </p:cNvGrpSpPr>
          <p:nvPr/>
        </p:nvGrpSpPr>
        <p:grpSpPr bwMode="auto">
          <a:xfrm>
            <a:off x="6716713" y="3446463"/>
            <a:ext cx="1338262" cy="528637"/>
            <a:chOff x="683984" y="5619216"/>
            <a:chExt cx="1338943" cy="530968"/>
          </a:xfrm>
        </p:grpSpPr>
        <p:sp>
          <p:nvSpPr>
            <p:cNvPr id="76832"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33" name="文本框 110"/>
            <p:cNvSpPr>
              <a:spLocks noChangeArrowheads="1"/>
            </p:cNvSpPr>
            <p:nvPr/>
          </p:nvSpPr>
          <p:spPr bwMode="auto">
            <a:xfrm>
              <a:off x="1085599" y="5622655"/>
              <a:ext cx="543053" cy="527529"/>
            </a:xfrm>
            <a:prstGeom prst="rect">
              <a:avLst/>
            </a:prstGeom>
            <a:noFill/>
            <a:ln w="9525">
              <a:noFill/>
              <a:miter lim="800000"/>
              <a:headEnd/>
              <a:tailEnd/>
            </a:ln>
          </p:spPr>
          <p:txBody>
            <a:bodyPr wrap="none" lIns="90170" tIns="46990" rIns="90170" bIns="46990">
              <a:spAutoFit/>
            </a:bodyPr>
            <a:lstStyle/>
            <a:p>
              <a:r>
                <a:rPr lang="zh-CN" altLang="en-US" sz="2800" b="1">
                  <a:solidFill>
                    <a:srgbClr val="000000"/>
                  </a:solidFill>
                  <a:latin typeface="Calibri" pitchFamily="34" charset="0"/>
                  <a:sym typeface="宋体" pitchFamily="2" charset="-122"/>
                </a:rPr>
                <a:t>岁</a:t>
              </a:r>
            </a:p>
          </p:txBody>
        </p:sp>
      </p:grpSp>
      <p:sp>
        <p:nvSpPr>
          <p:cNvPr id="30" name="文本框 149"/>
          <p:cNvSpPr>
            <a:spLocks noChangeArrowheads="1"/>
          </p:cNvSpPr>
          <p:nvPr/>
        </p:nvSpPr>
        <p:spPr bwMode="auto">
          <a:xfrm>
            <a:off x="3201988" y="4324350"/>
            <a:ext cx="458780" cy="523220"/>
          </a:xfrm>
          <a:prstGeom prst="rect">
            <a:avLst/>
          </a:prstGeom>
          <a:noFill/>
          <a:ln w="9525">
            <a:noFill/>
            <a:miter lim="800000"/>
            <a:headEnd/>
            <a:tailEnd/>
          </a:ln>
        </p:spPr>
        <p:txBody>
          <a:bodyPr wrap="none">
            <a:spAutoFit/>
          </a:bodyPr>
          <a:lstStyle/>
          <a:p>
            <a:r>
              <a:rPr lang="en-US" altLang="zh-CN" sz="2800" b="1" dirty="0">
                <a:latin typeface="GB Pinyinok-D" pitchFamily="2" charset="-122"/>
                <a:ea typeface="GB Pinyinok-D" pitchFamily="2" charset="-122"/>
                <a:sym typeface="Times New Roman" pitchFamily="18" charset="0"/>
              </a:rPr>
              <a:t>le</a:t>
            </a:r>
          </a:p>
        </p:txBody>
      </p:sp>
      <p:grpSp>
        <p:nvGrpSpPr>
          <p:cNvPr id="9" name="组合 7"/>
          <p:cNvGrpSpPr>
            <a:grpSpLocks/>
          </p:cNvGrpSpPr>
          <p:nvPr/>
        </p:nvGrpSpPr>
        <p:grpSpPr bwMode="auto">
          <a:xfrm>
            <a:off x="1109663" y="4319588"/>
            <a:ext cx="1338262" cy="528637"/>
            <a:chOff x="683984" y="5619216"/>
            <a:chExt cx="1338943" cy="530968"/>
          </a:xfrm>
        </p:grpSpPr>
        <p:sp>
          <p:nvSpPr>
            <p:cNvPr id="76830"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31" name="文本框 110"/>
            <p:cNvSpPr>
              <a:spLocks noChangeArrowheads="1"/>
            </p:cNvSpPr>
            <p:nvPr/>
          </p:nvSpPr>
          <p:spPr bwMode="auto">
            <a:xfrm>
              <a:off x="1089493" y="5622655"/>
              <a:ext cx="543053" cy="527529"/>
            </a:xfrm>
            <a:prstGeom prst="rect">
              <a:avLst/>
            </a:prstGeom>
            <a:noFill/>
            <a:ln w="9525">
              <a:noFill/>
              <a:miter lim="800000"/>
              <a:headEnd/>
              <a:tailEnd/>
            </a:ln>
          </p:spPr>
          <p:txBody>
            <a:bodyPr wrap="none" lIns="90170" tIns="46990" rIns="90170" bIns="46990">
              <a:spAutoFit/>
            </a:bodyPr>
            <a:lstStyle/>
            <a:p>
              <a:r>
                <a:rPr lang="zh-CN" altLang="en-US" sz="2800" b="1">
                  <a:solidFill>
                    <a:srgbClr val="000000"/>
                  </a:solidFill>
                  <a:latin typeface="Calibri" pitchFamily="34" charset="0"/>
                  <a:sym typeface="宋体" pitchFamily="2" charset="-122"/>
                </a:rPr>
                <a:t>了</a:t>
              </a:r>
            </a:p>
          </p:txBody>
        </p:sp>
      </p:grpSp>
      <p:sp>
        <p:nvSpPr>
          <p:cNvPr id="39" name="文本框 149"/>
          <p:cNvSpPr>
            <a:spLocks noChangeArrowheads="1"/>
          </p:cNvSpPr>
          <p:nvPr/>
        </p:nvSpPr>
        <p:spPr bwMode="auto">
          <a:xfrm>
            <a:off x="8970963" y="4344988"/>
            <a:ext cx="1223412" cy="523220"/>
          </a:xfrm>
          <a:prstGeom prst="rect">
            <a:avLst/>
          </a:prstGeom>
          <a:noFill/>
          <a:ln w="9525">
            <a:noFill/>
            <a:miter lim="800000"/>
            <a:headEnd/>
            <a:tailEnd/>
          </a:ln>
        </p:spPr>
        <p:txBody>
          <a:bodyPr wrap="none">
            <a:spAutoFit/>
          </a:bodyPr>
          <a:lstStyle/>
          <a:p>
            <a:r>
              <a:rPr lang="en-US" altLang="zh-CN" sz="2800" b="1" dirty="0" err="1">
                <a:latin typeface="GB Pinyinok-D" pitchFamily="2" charset="-122"/>
                <a:ea typeface="GB Pinyinok-D" pitchFamily="2" charset="-122"/>
                <a:sym typeface="宋体" pitchFamily="2" charset="-122"/>
              </a:rPr>
              <a:t>jīnnián</a:t>
            </a:r>
            <a:endParaRPr lang="en-US" altLang="zh-CN" sz="2800" b="1" dirty="0">
              <a:latin typeface="GB Pinyinok-D" pitchFamily="2" charset="-122"/>
              <a:ea typeface="GB Pinyinok-D" pitchFamily="2" charset="-122"/>
              <a:sym typeface="Times New Roman" pitchFamily="18" charset="0"/>
            </a:endParaRPr>
          </a:p>
        </p:txBody>
      </p:sp>
      <p:grpSp>
        <p:nvGrpSpPr>
          <p:cNvPr id="10" name="组合 44"/>
          <p:cNvGrpSpPr>
            <a:grpSpLocks/>
          </p:cNvGrpSpPr>
          <p:nvPr/>
        </p:nvGrpSpPr>
        <p:grpSpPr bwMode="auto">
          <a:xfrm>
            <a:off x="6711950" y="4340225"/>
            <a:ext cx="1338263" cy="544513"/>
            <a:chOff x="683984" y="5619216"/>
            <a:chExt cx="1338943" cy="546510"/>
          </a:xfrm>
        </p:grpSpPr>
        <p:sp>
          <p:nvSpPr>
            <p:cNvPr id="76828"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29" name="文本框 110"/>
            <p:cNvSpPr>
              <a:spLocks noChangeArrowheads="1"/>
            </p:cNvSpPr>
            <p:nvPr/>
          </p:nvSpPr>
          <p:spPr bwMode="auto">
            <a:xfrm>
              <a:off x="884635" y="5638443"/>
              <a:ext cx="903911" cy="527283"/>
            </a:xfrm>
            <a:prstGeom prst="rect">
              <a:avLst/>
            </a:prstGeom>
            <a:noFill/>
            <a:ln w="9525">
              <a:noFill/>
              <a:miter lim="800000"/>
              <a:headEnd/>
              <a:tailEnd/>
            </a:ln>
          </p:spPr>
          <p:txBody>
            <a:bodyPr wrap="none" lIns="90170" tIns="46990" rIns="90170" bIns="46990">
              <a:spAutoFit/>
            </a:bodyPr>
            <a:lstStyle/>
            <a:p>
              <a:r>
                <a:rPr lang="zh-CN" altLang="en-US" sz="2800" b="1">
                  <a:solidFill>
                    <a:srgbClr val="000000"/>
                  </a:solidFill>
                  <a:latin typeface="Calibri" pitchFamily="34" charset="0"/>
                  <a:sym typeface="宋体" pitchFamily="2" charset="-122"/>
                </a:rPr>
                <a:t>今年</a:t>
              </a:r>
            </a:p>
          </p:txBody>
        </p:sp>
      </p:grpSp>
      <p:sp>
        <p:nvSpPr>
          <p:cNvPr id="49" name="文本框 149"/>
          <p:cNvSpPr>
            <a:spLocks noChangeArrowheads="1"/>
          </p:cNvSpPr>
          <p:nvPr/>
        </p:nvSpPr>
        <p:spPr bwMode="auto">
          <a:xfrm>
            <a:off x="3217863" y="5207000"/>
            <a:ext cx="857927" cy="523220"/>
          </a:xfrm>
          <a:prstGeom prst="rect">
            <a:avLst/>
          </a:prstGeom>
          <a:noFill/>
          <a:ln w="9525">
            <a:noFill/>
            <a:miter lim="800000"/>
            <a:headEnd/>
            <a:tailEnd/>
          </a:ln>
        </p:spPr>
        <p:txBody>
          <a:bodyPr wrap="none">
            <a:spAutoFit/>
          </a:bodyPr>
          <a:lstStyle/>
          <a:p>
            <a:r>
              <a:rPr lang="en-US" altLang="zh-CN" sz="2800" b="1" dirty="0" err="1">
                <a:latin typeface="GB Pinyinok-D" pitchFamily="2" charset="-122"/>
                <a:ea typeface="GB Pinyinok-D" pitchFamily="2" charset="-122"/>
                <a:sym typeface="宋体" pitchFamily="2" charset="-122"/>
              </a:rPr>
              <a:t>duō</a:t>
            </a:r>
            <a:r>
              <a:rPr lang="en-US" altLang="zh-CN" sz="2800" b="1" dirty="0">
                <a:latin typeface="GB Pinyinok-D" pitchFamily="2" charset="-122"/>
                <a:ea typeface="GB Pinyinok-D" pitchFamily="2" charset="-122"/>
                <a:sym typeface="Times New Roman" pitchFamily="18" charset="0"/>
              </a:rPr>
              <a:t> </a:t>
            </a:r>
          </a:p>
        </p:txBody>
      </p:sp>
      <p:grpSp>
        <p:nvGrpSpPr>
          <p:cNvPr id="11" name="组合 7"/>
          <p:cNvGrpSpPr>
            <a:grpSpLocks/>
          </p:cNvGrpSpPr>
          <p:nvPr/>
        </p:nvGrpSpPr>
        <p:grpSpPr bwMode="auto">
          <a:xfrm>
            <a:off x="1125538" y="5202238"/>
            <a:ext cx="1338262" cy="530225"/>
            <a:chOff x="683984" y="5619216"/>
            <a:chExt cx="1338943" cy="529187"/>
          </a:xfrm>
        </p:grpSpPr>
        <p:sp>
          <p:nvSpPr>
            <p:cNvPr id="76826"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27" name="文本框 110"/>
            <p:cNvSpPr>
              <a:spLocks noChangeArrowheads="1"/>
            </p:cNvSpPr>
            <p:nvPr/>
          </p:nvSpPr>
          <p:spPr bwMode="auto">
            <a:xfrm>
              <a:off x="1039240" y="5622652"/>
              <a:ext cx="543053" cy="524756"/>
            </a:xfrm>
            <a:prstGeom prst="rect">
              <a:avLst/>
            </a:prstGeom>
            <a:noFill/>
            <a:ln w="9525">
              <a:noFill/>
              <a:miter lim="800000"/>
              <a:headEnd/>
              <a:tailEnd/>
            </a:ln>
          </p:spPr>
          <p:txBody>
            <a:bodyPr wrap="none" lIns="90170" tIns="46990" rIns="90170" bIns="46990">
              <a:spAutoFit/>
            </a:bodyPr>
            <a:lstStyle/>
            <a:p>
              <a:r>
                <a:rPr lang="zh-CN" altLang="en-US" sz="2800" b="1">
                  <a:solidFill>
                    <a:srgbClr val="000000"/>
                  </a:solidFill>
                  <a:latin typeface="Calibri" pitchFamily="34" charset="0"/>
                  <a:sym typeface="宋体" pitchFamily="2" charset="-122"/>
                </a:rPr>
                <a:t>多</a:t>
              </a:r>
            </a:p>
          </p:txBody>
        </p:sp>
      </p:grpSp>
      <p:sp>
        <p:nvSpPr>
          <p:cNvPr id="42" name="文本框 149"/>
          <p:cNvSpPr>
            <a:spLocks noChangeArrowheads="1"/>
          </p:cNvSpPr>
          <p:nvPr/>
        </p:nvSpPr>
        <p:spPr bwMode="auto">
          <a:xfrm>
            <a:off x="8938685" y="5177897"/>
            <a:ext cx="566181" cy="523220"/>
          </a:xfrm>
          <a:prstGeom prst="rect">
            <a:avLst/>
          </a:prstGeom>
          <a:noFill/>
          <a:ln w="9525">
            <a:noFill/>
            <a:miter lim="800000"/>
            <a:headEnd/>
            <a:tailEnd/>
          </a:ln>
        </p:spPr>
        <p:txBody>
          <a:bodyPr wrap="none">
            <a:spAutoFit/>
          </a:bodyPr>
          <a:lstStyle/>
          <a:p>
            <a:pPr>
              <a:defRPr/>
            </a:pPr>
            <a:r>
              <a:rPr lang="en-US" altLang="zh-CN" sz="2800" b="1" dirty="0" err="1">
                <a:latin typeface="GB Pinyinok-D" pitchFamily="2" charset="-122"/>
                <a:ea typeface="GB Pinyinok-D" pitchFamily="2" charset="-122"/>
                <a:sym typeface="宋体" panose="02010600030101010101" pitchFamily="2" charset="-122"/>
              </a:rPr>
              <a:t>dà</a:t>
            </a:r>
            <a:endParaRPr lang="en-US" altLang="zh-CN" sz="2800" b="1" dirty="0">
              <a:latin typeface="GB Pinyinok-D" pitchFamily="2" charset="-122"/>
              <a:ea typeface="GB Pinyinok-D" pitchFamily="2" charset="-122"/>
              <a:sym typeface="Times New Roman" pitchFamily="18" charset="0"/>
            </a:endParaRPr>
          </a:p>
        </p:txBody>
      </p:sp>
      <p:grpSp>
        <p:nvGrpSpPr>
          <p:cNvPr id="12" name="组合 7"/>
          <p:cNvGrpSpPr>
            <a:grpSpLocks/>
          </p:cNvGrpSpPr>
          <p:nvPr/>
        </p:nvGrpSpPr>
        <p:grpSpPr bwMode="auto">
          <a:xfrm>
            <a:off x="6710363" y="5207000"/>
            <a:ext cx="1338262" cy="530225"/>
            <a:chOff x="683984" y="5619216"/>
            <a:chExt cx="1338943" cy="529187"/>
          </a:xfrm>
        </p:grpSpPr>
        <p:sp>
          <p:nvSpPr>
            <p:cNvPr id="76824"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headEnd/>
              <a:tailEnd/>
            </a:ln>
          </p:spPr>
          <p:txBody>
            <a:bodyPr/>
            <a:lstStyle/>
            <a:p>
              <a:pPr>
                <a:buFont typeface="Arial" pitchFamily="34" charset="0"/>
                <a:buNone/>
              </a:pPr>
              <a:endParaRPr lang="zh-CN" altLang="en-US"/>
            </a:p>
          </p:txBody>
        </p:sp>
        <p:sp>
          <p:nvSpPr>
            <p:cNvPr id="76825" name="文本框 110"/>
            <p:cNvSpPr>
              <a:spLocks noChangeArrowheads="1"/>
            </p:cNvSpPr>
            <p:nvPr/>
          </p:nvSpPr>
          <p:spPr bwMode="auto">
            <a:xfrm>
              <a:off x="1068453" y="5622652"/>
              <a:ext cx="543053" cy="524756"/>
            </a:xfrm>
            <a:prstGeom prst="rect">
              <a:avLst/>
            </a:prstGeom>
            <a:noFill/>
            <a:ln w="9525">
              <a:noFill/>
              <a:miter lim="800000"/>
              <a:headEnd/>
              <a:tailEnd/>
            </a:ln>
          </p:spPr>
          <p:txBody>
            <a:bodyPr wrap="none" lIns="90170" tIns="46990" rIns="90170" bIns="46990">
              <a:spAutoFit/>
            </a:bodyPr>
            <a:lstStyle/>
            <a:p>
              <a:r>
                <a:rPr lang="zh-CN" altLang="en-US" sz="2800" b="1">
                  <a:solidFill>
                    <a:srgbClr val="000000"/>
                  </a:solidFill>
                  <a:latin typeface="Calibri" pitchFamily="34" charset="0"/>
                  <a:sym typeface="宋体" pitchFamily="2" charset="-122"/>
                </a:rPr>
                <a:t>大</a:t>
              </a:r>
            </a:p>
          </p:txBody>
        </p:sp>
      </p:grpSp>
    </p:spTree>
    <p:extLst>
      <p:ext uri="{BB962C8B-B14F-4D97-AF65-F5344CB8AC3E}">
        <p14:creationId xmlns:p14="http://schemas.microsoft.com/office/powerpoint/2010/main" val="16154174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0" fill="hold" grpId="3" nodeType="clickEffect">
                                  <p:stCondLst>
                                    <p:cond delay="0"/>
                                  </p:stCondLst>
                                  <p:childTnLst>
                                    <p:set>
                                      <p:cBhvr>
                                        <p:cTn id="13" dur="1" fill="hold">
                                          <p:stCondLst>
                                            <p:cond delay="0"/>
                                          </p:stCondLst>
                                        </p:cTn>
                                        <p:tgtEl>
                                          <p:spTgt spid="5141"/>
                                        </p:tgtEl>
                                        <p:attrNameLst>
                                          <p:attrName>style.visibility</p:attrName>
                                        </p:attrNameLst>
                                      </p:cBhvr>
                                      <p:to>
                                        <p:strVal val="visible"/>
                                      </p:to>
                                    </p:set>
                                    <p:anim calcmode="lin" valueType="num">
                                      <p:cBhvr>
                                        <p:cTn id="14" dur="500" fill="hold"/>
                                        <p:tgtEl>
                                          <p:spTgt spid="5141"/>
                                        </p:tgtEl>
                                        <p:attrNameLst>
                                          <p:attrName>ppt_w</p:attrName>
                                        </p:attrNameLst>
                                      </p:cBhvr>
                                      <p:tavLst>
                                        <p:tav tm="0">
                                          <p:val>
                                            <p:fltVal val="0"/>
                                          </p:val>
                                        </p:tav>
                                        <p:tav tm="100000">
                                          <p:val>
                                            <p:strVal val="#ppt_w"/>
                                          </p:val>
                                        </p:tav>
                                      </p:tavLst>
                                    </p:anim>
                                    <p:anim calcmode="lin" valueType="num">
                                      <p:cBhvr>
                                        <p:cTn id="15" dur="500" fill="hold"/>
                                        <p:tgtEl>
                                          <p:spTgt spid="5141"/>
                                        </p:tgtEl>
                                        <p:attrNameLst>
                                          <p:attrName>ppt_h</p:attrName>
                                        </p:attrNameLst>
                                      </p:cBhvr>
                                      <p:tavLst>
                                        <p:tav tm="0">
                                          <p:val>
                                            <p:fltVal val="0"/>
                                          </p:val>
                                        </p:tav>
                                        <p:tav tm="100000">
                                          <p:val>
                                            <p:strVal val="#ppt_h"/>
                                          </p:val>
                                        </p:tav>
                                      </p:tavLst>
                                    </p:anim>
                                    <p:animEffect transition="in" filter="fade">
                                      <p:cBhvr>
                                        <p:cTn id="16" dur="500"/>
                                        <p:tgtEl>
                                          <p:spTgt spid="5141"/>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0" fill="hold" grpId="3" nodeType="clickEffect">
                                  <p:stCondLst>
                                    <p:cond delay="0"/>
                                  </p:stCondLst>
                                  <p:childTnLst>
                                    <p:set>
                                      <p:cBhvr>
                                        <p:cTn id="27" dur="1" fill="hold">
                                          <p:stCondLst>
                                            <p:cond delay="0"/>
                                          </p:stCondLst>
                                        </p:cTn>
                                        <p:tgtEl>
                                          <p:spTgt spid="36"/>
                                        </p:tgtEl>
                                        <p:attrNameLst>
                                          <p:attrName>style.visibility</p:attrName>
                                        </p:attrNameLst>
                                      </p:cBhvr>
                                      <p:to>
                                        <p:strVal val="visible"/>
                                      </p:to>
                                    </p:set>
                                    <p:anim calcmode="lin" valueType="num">
                                      <p:cBhvr>
                                        <p:cTn id="28" dur="500" fill="hold"/>
                                        <p:tgtEl>
                                          <p:spTgt spid="36"/>
                                        </p:tgtEl>
                                        <p:attrNameLst>
                                          <p:attrName>ppt_w</p:attrName>
                                        </p:attrNameLst>
                                      </p:cBhvr>
                                      <p:tavLst>
                                        <p:tav tm="0">
                                          <p:val>
                                            <p:fltVal val="0"/>
                                          </p:val>
                                        </p:tav>
                                        <p:tav tm="100000">
                                          <p:val>
                                            <p:strVal val="#ppt_w"/>
                                          </p:val>
                                        </p:tav>
                                      </p:tavLst>
                                    </p:anim>
                                    <p:anim calcmode="lin" valueType="num">
                                      <p:cBhvr>
                                        <p:cTn id="29" dur="500" fill="hold"/>
                                        <p:tgtEl>
                                          <p:spTgt spid="36"/>
                                        </p:tgtEl>
                                        <p:attrNameLst>
                                          <p:attrName>ppt_h</p:attrName>
                                        </p:attrNameLst>
                                      </p:cBhvr>
                                      <p:tavLst>
                                        <p:tav tm="0">
                                          <p:val>
                                            <p:fltVal val="0"/>
                                          </p:val>
                                        </p:tav>
                                        <p:tav tm="100000">
                                          <p:val>
                                            <p:strVal val="#ppt_h"/>
                                          </p:val>
                                        </p:tav>
                                      </p:tavLst>
                                    </p:anim>
                                    <p:animEffect transition="in" filter="fade">
                                      <p:cBhvr>
                                        <p:cTn id="30" dur="500"/>
                                        <p:tgtEl>
                                          <p:spTgt spid="3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3" presetClass="entr" presetSubtype="16" fill="hold" nodeType="click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500" fill="hold"/>
                                        <p:tgtEl>
                                          <p:spTgt spid="3"/>
                                        </p:tgtEl>
                                        <p:attrNameLst>
                                          <p:attrName>ppt_w</p:attrName>
                                        </p:attrNameLst>
                                      </p:cBhvr>
                                      <p:tavLst>
                                        <p:tav tm="0">
                                          <p:val>
                                            <p:fltVal val="0"/>
                                          </p:val>
                                        </p:tav>
                                        <p:tav tm="100000">
                                          <p:val>
                                            <p:strVal val="#ppt_w"/>
                                          </p:val>
                                        </p:tav>
                                      </p:tavLst>
                                    </p:anim>
                                    <p:anim calcmode="lin" valueType="num">
                                      <p:cBhvr>
                                        <p:cTn id="36" dur="500" fill="hold"/>
                                        <p:tgtEl>
                                          <p:spTgt spid="3"/>
                                        </p:tgtEl>
                                        <p:attrNameLst>
                                          <p:attrName>ppt_h</p:attrName>
                                        </p:attrNameLst>
                                      </p:cBhvr>
                                      <p:tavLst>
                                        <p:tav tm="0">
                                          <p:val>
                                            <p:fltVal val="0"/>
                                          </p:val>
                                        </p:tav>
                                        <p:tav tm="100000">
                                          <p:val>
                                            <p:strVal val="#ppt_h"/>
                                          </p:val>
                                        </p:tav>
                                      </p:tavLst>
                                    </p:anim>
                                    <p:animEffect transition="in" filter="fade">
                                      <p:cBhvr>
                                        <p:cTn id="37" dur="500"/>
                                        <p:tgtEl>
                                          <p:spTgt spid="3"/>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0" fill="hold" grpId="3" nodeType="clickEffect">
                                  <p:stCondLst>
                                    <p:cond delay="0"/>
                                  </p:stCondLst>
                                  <p:childTnLst>
                                    <p:set>
                                      <p:cBhvr>
                                        <p:cTn id="41" dur="1" fill="hold">
                                          <p:stCondLst>
                                            <p:cond delay="0"/>
                                          </p:stCondLst>
                                        </p:cTn>
                                        <p:tgtEl>
                                          <p:spTgt spid="5148"/>
                                        </p:tgtEl>
                                        <p:attrNameLst>
                                          <p:attrName>style.visibility</p:attrName>
                                        </p:attrNameLst>
                                      </p:cBhvr>
                                      <p:to>
                                        <p:strVal val="visible"/>
                                      </p:to>
                                    </p:set>
                                    <p:anim calcmode="lin" valueType="num">
                                      <p:cBhvr>
                                        <p:cTn id="42" dur="500" fill="hold"/>
                                        <p:tgtEl>
                                          <p:spTgt spid="5148"/>
                                        </p:tgtEl>
                                        <p:attrNameLst>
                                          <p:attrName>ppt_w</p:attrName>
                                        </p:attrNameLst>
                                      </p:cBhvr>
                                      <p:tavLst>
                                        <p:tav tm="0">
                                          <p:val>
                                            <p:fltVal val="0"/>
                                          </p:val>
                                        </p:tav>
                                        <p:tav tm="100000">
                                          <p:val>
                                            <p:strVal val="#ppt_w"/>
                                          </p:val>
                                        </p:tav>
                                      </p:tavLst>
                                    </p:anim>
                                    <p:anim calcmode="lin" valueType="num">
                                      <p:cBhvr>
                                        <p:cTn id="43" dur="500" fill="hold"/>
                                        <p:tgtEl>
                                          <p:spTgt spid="5148"/>
                                        </p:tgtEl>
                                        <p:attrNameLst>
                                          <p:attrName>ppt_h</p:attrName>
                                        </p:attrNameLst>
                                      </p:cBhvr>
                                      <p:tavLst>
                                        <p:tav tm="0">
                                          <p:val>
                                            <p:fltVal val="0"/>
                                          </p:val>
                                        </p:tav>
                                        <p:tav tm="100000">
                                          <p:val>
                                            <p:strVal val="#ppt_h"/>
                                          </p:val>
                                        </p:tav>
                                      </p:tavLst>
                                    </p:anim>
                                    <p:animEffect transition="in" filter="fade">
                                      <p:cBhvr>
                                        <p:cTn id="44" dur="500"/>
                                        <p:tgtEl>
                                          <p:spTgt spid="5148"/>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nodeType="click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p:cTn id="49" dur="500" fill="hold"/>
                                        <p:tgtEl>
                                          <p:spTgt spid="7"/>
                                        </p:tgtEl>
                                        <p:attrNameLst>
                                          <p:attrName>ppt_w</p:attrName>
                                        </p:attrNameLst>
                                      </p:cBhvr>
                                      <p:tavLst>
                                        <p:tav tm="0">
                                          <p:val>
                                            <p:fltVal val="0"/>
                                          </p:val>
                                        </p:tav>
                                        <p:tav tm="100000">
                                          <p:val>
                                            <p:strVal val="#ppt_w"/>
                                          </p:val>
                                        </p:tav>
                                      </p:tavLst>
                                    </p:anim>
                                    <p:anim calcmode="lin" valueType="num">
                                      <p:cBhvr>
                                        <p:cTn id="50" dur="500" fill="hold"/>
                                        <p:tgtEl>
                                          <p:spTgt spid="7"/>
                                        </p:tgtEl>
                                        <p:attrNameLst>
                                          <p:attrName>ppt_h</p:attrName>
                                        </p:attrNameLst>
                                      </p:cBhvr>
                                      <p:tavLst>
                                        <p:tav tm="0">
                                          <p:val>
                                            <p:fltVal val="0"/>
                                          </p:val>
                                        </p:tav>
                                        <p:tav tm="100000">
                                          <p:val>
                                            <p:strVal val="#ppt_h"/>
                                          </p:val>
                                        </p:tav>
                                      </p:tavLst>
                                    </p:anim>
                                    <p:animEffect transition="in" filter="fade">
                                      <p:cBhvr>
                                        <p:cTn id="51" dur="500"/>
                                        <p:tgtEl>
                                          <p:spTgt spid="7"/>
                                        </p:tgtEl>
                                      </p:cBhvr>
                                    </p:animEffect>
                                  </p:childTnLst>
                                </p:cTn>
                              </p:par>
                            </p:childTnLst>
                          </p:cTn>
                        </p:par>
                      </p:childTnLst>
                    </p:cTn>
                  </p:par>
                  <p:par>
                    <p:cTn id="52" fill="hold">
                      <p:stCondLst>
                        <p:cond delay="indefinite"/>
                      </p:stCondLst>
                      <p:childTnLst>
                        <p:par>
                          <p:cTn id="53" fill="hold">
                            <p:stCondLst>
                              <p:cond delay="0"/>
                            </p:stCondLst>
                            <p:childTnLst>
                              <p:par>
                                <p:cTn id="54" presetID="53" presetClass="entr" presetSubtype="0" fill="hold" grpId="3" nodeType="clickEffect">
                                  <p:stCondLst>
                                    <p:cond delay="0"/>
                                  </p:stCondLst>
                                  <p:childTnLst>
                                    <p:set>
                                      <p:cBhvr>
                                        <p:cTn id="55" dur="1" fill="hold">
                                          <p:stCondLst>
                                            <p:cond delay="0"/>
                                          </p:stCondLst>
                                        </p:cTn>
                                        <p:tgtEl>
                                          <p:spTgt spid="37"/>
                                        </p:tgtEl>
                                        <p:attrNameLst>
                                          <p:attrName>style.visibility</p:attrName>
                                        </p:attrNameLst>
                                      </p:cBhvr>
                                      <p:to>
                                        <p:strVal val="visible"/>
                                      </p:to>
                                    </p:set>
                                    <p:anim calcmode="lin" valueType="num">
                                      <p:cBhvr>
                                        <p:cTn id="56" dur="500" fill="hold"/>
                                        <p:tgtEl>
                                          <p:spTgt spid="37"/>
                                        </p:tgtEl>
                                        <p:attrNameLst>
                                          <p:attrName>ppt_w</p:attrName>
                                        </p:attrNameLst>
                                      </p:cBhvr>
                                      <p:tavLst>
                                        <p:tav tm="0">
                                          <p:val>
                                            <p:fltVal val="0"/>
                                          </p:val>
                                        </p:tav>
                                        <p:tav tm="100000">
                                          <p:val>
                                            <p:strVal val="#ppt_w"/>
                                          </p:val>
                                        </p:tav>
                                      </p:tavLst>
                                    </p:anim>
                                    <p:anim calcmode="lin" valueType="num">
                                      <p:cBhvr>
                                        <p:cTn id="57" dur="500" fill="hold"/>
                                        <p:tgtEl>
                                          <p:spTgt spid="37"/>
                                        </p:tgtEl>
                                        <p:attrNameLst>
                                          <p:attrName>ppt_h</p:attrName>
                                        </p:attrNameLst>
                                      </p:cBhvr>
                                      <p:tavLst>
                                        <p:tav tm="0">
                                          <p:val>
                                            <p:fltVal val="0"/>
                                          </p:val>
                                        </p:tav>
                                        <p:tav tm="100000">
                                          <p:val>
                                            <p:strVal val="#ppt_h"/>
                                          </p:val>
                                        </p:tav>
                                      </p:tavLst>
                                    </p:anim>
                                    <p:animEffect transition="in" filter="fade">
                                      <p:cBhvr>
                                        <p:cTn id="58" dur="500"/>
                                        <p:tgtEl>
                                          <p:spTgt spid="37"/>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4"/>
                                        </p:tgtEl>
                                        <p:attrNameLst>
                                          <p:attrName>style.visibility</p:attrName>
                                        </p:attrNameLst>
                                      </p:cBhvr>
                                      <p:to>
                                        <p:strVal val="visible"/>
                                      </p:to>
                                    </p:set>
                                    <p:anim calcmode="lin" valueType="num">
                                      <p:cBhvr>
                                        <p:cTn id="63" dur="500" fill="hold"/>
                                        <p:tgtEl>
                                          <p:spTgt spid="4"/>
                                        </p:tgtEl>
                                        <p:attrNameLst>
                                          <p:attrName>ppt_w</p:attrName>
                                        </p:attrNameLst>
                                      </p:cBhvr>
                                      <p:tavLst>
                                        <p:tav tm="0">
                                          <p:val>
                                            <p:fltVal val="0"/>
                                          </p:val>
                                        </p:tav>
                                        <p:tav tm="100000">
                                          <p:val>
                                            <p:strVal val="#ppt_w"/>
                                          </p:val>
                                        </p:tav>
                                      </p:tavLst>
                                    </p:anim>
                                    <p:anim calcmode="lin" valueType="num">
                                      <p:cBhvr>
                                        <p:cTn id="64" dur="500" fill="hold"/>
                                        <p:tgtEl>
                                          <p:spTgt spid="4"/>
                                        </p:tgtEl>
                                        <p:attrNameLst>
                                          <p:attrName>ppt_h</p:attrName>
                                        </p:attrNameLst>
                                      </p:cBhvr>
                                      <p:tavLst>
                                        <p:tav tm="0">
                                          <p:val>
                                            <p:fltVal val="0"/>
                                          </p:val>
                                        </p:tav>
                                        <p:tav tm="100000">
                                          <p:val>
                                            <p:strVal val="#ppt_h"/>
                                          </p:val>
                                        </p:tav>
                                      </p:tavLst>
                                    </p:anim>
                                    <p:animEffect transition="in" filter="fade">
                                      <p:cBhvr>
                                        <p:cTn id="65" dur="500"/>
                                        <p:tgtEl>
                                          <p:spTgt spid="4"/>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3" nodeType="clickEffect">
                                  <p:stCondLst>
                                    <p:cond delay="0"/>
                                  </p:stCondLst>
                                  <p:childTnLst>
                                    <p:set>
                                      <p:cBhvr>
                                        <p:cTn id="69" dur="1" fill="hold">
                                          <p:stCondLst>
                                            <p:cond delay="0"/>
                                          </p:stCondLst>
                                        </p:cTn>
                                        <p:tgtEl>
                                          <p:spTgt spid="5149"/>
                                        </p:tgtEl>
                                        <p:attrNameLst>
                                          <p:attrName>style.visibility</p:attrName>
                                        </p:attrNameLst>
                                      </p:cBhvr>
                                      <p:to>
                                        <p:strVal val="visible"/>
                                      </p:to>
                                    </p:set>
                                    <p:anim calcmode="lin" valueType="num">
                                      <p:cBhvr>
                                        <p:cTn id="70" dur="500" fill="hold"/>
                                        <p:tgtEl>
                                          <p:spTgt spid="5149"/>
                                        </p:tgtEl>
                                        <p:attrNameLst>
                                          <p:attrName>ppt_w</p:attrName>
                                        </p:attrNameLst>
                                      </p:cBhvr>
                                      <p:tavLst>
                                        <p:tav tm="0">
                                          <p:val>
                                            <p:fltVal val="0"/>
                                          </p:val>
                                        </p:tav>
                                        <p:tav tm="100000">
                                          <p:val>
                                            <p:strVal val="#ppt_w"/>
                                          </p:val>
                                        </p:tav>
                                      </p:tavLst>
                                    </p:anim>
                                    <p:anim calcmode="lin" valueType="num">
                                      <p:cBhvr>
                                        <p:cTn id="71" dur="500" fill="hold"/>
                                        <p:tgtEl>
                                          <p:spTgt spid="5149"/>
                                        </p:tgtEl>
                                        <p:attrNameLst>
                                          <p:attrName>ppt_h</p:attrName>
                                        </p:attrNameLst>
                                      </p:cBhvr>
                                      <p:tavLst>
                                        <p:tav tm="0">
                                          <p:val>
                                            <p:fltVal val="0"/>
                                          </p:val>
                                        </p:tav>
                                        <p:tav tm="100000">
                                          <p:val>
                                            <p:strVal val="#ppt_h"/>
                                          </p:val>
                                        </p:tav>
                                      </p:tavLst>
                                    </p:anim>
                                    <p:animEffect transition="in" filter="fade">
                                      <p:cBhvr>
                                        <p:cTn id="72" dur="500"/>
                                        <p:tgtEl>
                                          <p:spTgt spid="5149"/>
                                        </p:tgtEl>
                                      </p:cBhvr>
                                    </p:animEffect>
                                  </p:childTnLst>
                                </p:cTn>
                              </p:par>
                            </p:childTnLst>
                          </p:cTn>
                        </p:par>
                      </p:childTnLst>
                    </p:cTn>
                  </p:par>
                  <p:par>
                    <p:cTn id="73" fill="hold">
                      <p:stCondLst>
                        <p:cond delay="indefinite"/>
                      </p:stCondLst>
                      <p:childTnLst>
                        <p:par>
                          <p:cTn id="74" fill="hold">
                            <p:stCondLst>
                              <p:cond delay="0"/>
                            </p:stCondLst>
                            <p:childTnLst>
                              <p:par>
                                <p:cTn id="75" presetID="53" presetClass="entr" presetSubtype="16" fill="hold" nodeType="click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p:cTn id="77" dur="500" fill="hold"/>
                                        <p:tgtEl>
                                          <p:spTgt spid="8"/>
                                        </p:tgtEl>
                                        <p:attrNameLst>
                                          <p:attrName>ppt_w</p:attrName>
                                        </p:attrNameLst>
                                      </p:cBhvr>
                                      <p:tavLst>
                                        <p:tav tm="0">
                                          <p:val>
                                            <p:fltVal val="0"/>
                                          </p:val>
                                        </p:tav>
                                        <p:tav tm="100000">
                                          <p:val>
                                            <p:strVal val="#ppt_w"/>
                                          </p:val>
                                        </p:tav>
                                      </p:tavLst>
                                    </p:anim>
                                    <p:anim calcmode="lin" valueType="num">
                                      <p:cBhvr>
                                        <p:cTn id="78" dur="500" fill="hold"/>
                                        <p:tgtEl>
                                          <p:spTgt spid="8"/>
                                        </p:tgtEl>
                                        <p:attrNameLst>
                                          <p:attrName>ppt_h</p:attrName>
                                        </p:attrNameLst>
                                      </p:cBhvr>
                                      <p:tavLst>
                                        <p:tav tm="0">
                                          <p:val>
                                            <p:fltVal val="0"/>
                                          </p:val>
                                        </p:tav>
                                        <p:tav tm="100000">
                                          <p:val>
                                            <p:strVal val="#ppt_h"/>
                                          </p:val>
                                        </p:tav>
                                      </p:tavLst>
                                    </p:anim>
                                    <p:animEffect transition="in" filter="fade">
                                      <p:cBhvr>
                                        <p:cTn id="79" dur="500"/>
                                        <p:tgtEl>
                                          <p:spTgt spid="8"/>
                                        </p:tgtEl>
                                      </p:cBhvr>
                                    </p:animEffect>
                                  </p:childTnLst>
                                </p:cTn>
                              </p:par>
                            </p:childTnLst>
                          </p:cTn>
                        </p:par>
                      </p:childTnLst>
                    </p:cTn>
                  </p:par>
                  <p:par>
                    <p:cTn id="80" fill="hold">
                      <p:stCondLst>
                        <p:cond delay="indefinite"/>
                      </p:stCondLst>
                      <p:childTnLst>
                        <p:par>
                          <p:cTn id="81" fill="hold">
                            <p:stCondLst>
                              <p:cond delay="0"/>
                            </p:stCondLst>
                            <p:childTnLst>
                              <p:par>
                                <p:cTn id="82" presetID="53" presetClass="entr" presetSubtype="0" fill="hold" grpId="3" nodeType="clickEffect">
                                  <p:stCondLst>
                                    <p:cond delay="0"/>
                                  </p:stCondLst>
                                  <p:childTnLst>
                                    <p:set>
                                      <p:cBhvr>
                                        <p:cTn id="83" dur="1" fill="hold">
                                          <p:stCondLst>
                                            <p:cond delay="0"/>
                                          </p:stCondLst>
                                        </p:cTn>
                                        <p:tgtEl>
                                          <p:spTgt spid="38"/>
                                        </p:tgtEl>
                                        <p:attrNameLst>
                                          <p:attrName>style.visibility</p:attrName>
                                        </p:attrNameLst>
                                      </p:cBhvr>
                                      <p:to>
                                        <p:strVal val="visible"/>
                                      </p:to>
                                    </p:set>
                                    <p:anim calcmode="lin" valueType="num">
                                      <p:cBhvr>
                                        <p:cTn id="84" dur="500" fill="hold"/>
                                        <p:tgtEl>
                                          <p:spTgt spid="38"/>
                                        </p:tgtEl>
                                        <p:attrNameLst>
                                          <p:attrName>ppt_w</p:attrName>
                                        </p:attrNameLst>
                                      </p:cBhvr>
                                      <p:tavLst>
                                        <p:tav tm="0">
                                          <p:val>
                                            <p:fltVal val="0"/>
                                          </p:val>
                                        </p:tav>
                                        <p:tav tm="100000">
                                          <p:val>
                                            <p:strVal val="#ppt_w"/>
                                          </p:val>
                                        </p:tav>
                                      </p:tavLst>
                                    </p:anim>
                                    <p:anim calcmode="lin" valueType="num">
                                      <p:cBhvr>
                                        <p:cTn id="85" dur="500" fill="hold"/>
                                        <p:tgtEl>
                                          <p:spTgt spid="38"/>
                                        </p:tgtEl>
                                        <p:attrNameLst>
                                          <p:attrName>ppt_h</p:attrName>
                                        </p:attrNameLst>
                                      </p:cBhvr>
                                      <p:tavLst>
                                        <p:tav tm="0">
                                          <p:val>
                                            <p:fltVal val="0"/>
                                          </p:val>
                                        </p:tav>
                                        <p:tav tm="100000">
                                          <p:val>
                                            <p:strVal val="#ppt_h"/>
                                          </p:val>
                                        </p:tav>
                                      </p:tavLst>
                                    </p:anim>
                                    <p:animEffect transition="in" filter="fade">
                                      <p:cBhvr>
                                        <p:cTn id="86" dur="500"/>
                                        <p:tgtEl>
                                          <p:spTgt spid="38"/>
                                        </p:tgtEl>
                                      </p:cBhvr>
                                    </p:animEffect>
                                  </p:childTnLst>
                                </p:cTn>
                              </p:par>
                            </p:childTnLst>
                          </p:cTn>
                        </p:par>
                      </p:childTnLst>
                    </p:cTn>
                  </p:par>
                  <p:par>
                    <p:cTn id="87" fill="hold">
                      <p:stCondLst>
                        <p:cond delay="indefinite"/>
                      </p:stCondLst>
                      <p:childTnLst>
                        <p:par>
                          <p:cTn id="88" fill="hold">
                            <p:stCondLst>
                              <p:cond delay="0"/>
                            </p:stCondLst>
                            <p:childTnLst>
                              <p:par>
                                <p:cTn id="89" presetID="53" presetClass="entr" presetSubtype="16" fill="hold" nodeType="click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p:cTn id="91" dur="500" fill="hold"/>
                                        <p:tgtEl>
                                          <p:spTgt spid="9"/>
                                        </p:tgtEl>
                                        <p:attrNameLst>
                                          <p:attrName>ppt_w</p:attrName>
                                        </p:attrNameLst>
                                      </p:cBhvr>
                                      <p:tavLst>
                                        <p:tav tm="0">
                                          <p:val>
                                            <p:fltVal val="0"/>
                                          </p:val>
                                        </p:tav>
                                        <p:tav tm="100000">
                                          <p:val>
                                            <p:strVal val="#ppt_w"/>
                                          </p:val>
                                        </p:tav>
                                      </p:tavLst>
                                    </p:anim>
                                    <p:anim calcmode="lin" valueType="num">
                                      <p:cBhvr>
                                        <p:cTn id="92" dur="500" fill="hold"/>
                                        <p:tgtEl>
                                          <p:spTgt spid="9"/>
                                        </p:tgtEl>
                                        <p:attrNameLst>
                                          <p:attrName>ppt_h</p:attrName>
                                        </p:attrNameLst>
                                      </p:cBhvr>
                                      <p:tavLst>
                                        <p:tav tm="0">
                                          <p:val>
                                            <p:fltVal val="0"/>
                                          </p:val>
                                        </p:tav>
                                        <p:tav tm="100000">
                                          <p:val>
                                            <p:strVal val="#ppt_h"/>
                                          </p:val>
                                        </p:tav>
                                      </p:tavLst>
                                    </p:anim>
                                    <p:animEffect transition="in" filter="fade">
                                      <p:cBhvr>
                                        <p:cTn id="93" dur="500"/>
                                        <p:tgtEl>
                                          <p:spTgt spid="9"/>
                                        </p:tgtEl>
                                      </p:cBhvr>
                                    </p:animEffect>
                                  </p:childTnLst>
                                </p:cTn>
                              </p:par>
                            </p:childTnLst>
                          </p:cTn>
                        </p:par>
                      </p:childTnLst>
                    </p:cTn>
                  </p:par>
                  <p:par>
                    <p:cTn id="94" fill="hold">
                      <p:stCondLst>
                        <p:cond delay="indefinite"/>
                      </p:stCondLst>
                      <p:childTnLst>
                        <p:par>
                          <p:cTn id="95" fill="hold">
                            <p:stCondLst>
                              <p:cond delay="0"/>
                            </p:stCondLst>
                            <p:childTnLst>
                              <p:par>
                                <p:cTn id="96" presetID="53" presetClass="entr" presetSubtype="0" fill="hold" grpId="3" nodeType="clickEffect">
                                  <p:stCondLst>
                                    <p:cond delay="0"/>
                                  </p:stCondLst>
                                  <p:childTnLst>
                                    <p:set>
                                      <p:cBhvr>
                                        <p:cTn id="97" dur="1" fill="hold">
                                          <p:stCondLst>
                                            <p:cond delay="0"/>
                                          </p:stCondLst>
                                        </p:cTn>
                                        <p:tgtEl>
                                          <p:spTgt spid="30"/>
                                        </p:tgtEl>
                                        <p:attrNameLst>
                                          <p:attrName>style.visibility</p:attrName>
                                        </p:attrNameLst>
                                      </p:cBhvr>
                                      <p:to>
                                        <p:strVal val="visible"/>
                                      </p:to>
                                    </p:set>
                                    <p:anim calcmode="lin" valueType="num">
                                      <p:cBhvr>
                                        <p:cTn id="98" dur="500" fill="hold"/>
                                        <p:tgtEl>
                                          <p:spTgt spid="30"/>
                                        </p:tgtEl>
                                        <p:attrNameLst>
                                          <p:attrName>ppt_w</p:attrName>
                                        </p:attrNameLst>
                                      </p:cBhvr>
                                      <p:tavLst>
                                        <p:tav tm="0">
                                          <p:val>
                                            <p:fltVal val="0"/>
                                          </p:val>
                                        </p:tav>
                                        <p:tav tm="100000">
                                          <p:val>
                                            <p:strVal val="#ppt_w"/>
                                          </p:val>
                                        </p:tav>
                                      </p:tavLst>
                                    </p:anim>
                                    <p:anim calcmode="lin" valueType="num">
                                      <p:cBhvr>
                                        <p:cTn id="99" dur="500" fill="hold"/>
                                        <p:tgtEl>
                                          <p:spTgt spid="30"/>
                                        </p:tgtEl>
                                        <p:attrNameLst>
                                          <p:attrName>ppt_h</p:attrName>
                                        </p:attrNameLst>
                                      </p:cBhvr>
                                      <p:tavLst>
                                        <p:tav tm="0">
                                          <p:val>
                                            <p:fltVal val="0"/>
                                          </p:val>
                                        </p:tav>
                                        <p:tav tm="100000">
                                          <p:val>
                                            <p:strVal val="#ppt_h"/>
                                          </p:val>
                                        </p:tav>
                                      </p:tavLst>
                                    </p:anim>
                                    <p:animEffect transition="in" filter="fade">
                                      <p:cBhvr>
                                        <p:cTn id="100" dur="500"/>
                                        <p:tgtEl>
                                          <p:spTgt spid="30"/>
                                        </p:tgtEl>
                                      </p:cBhvr>
                                    </p:animEffect>
                                  </p:childTnLst>
                                </p:cTn>
                              </p:par>
                            </p:childTnLst>
                          </p:cTn>
                        </p:par>
                      </p:childTnLst>
                    </p:cTn>
                  </p:par>
                  <p:par>
                    <p:cTn id="101" fill="hold">
                      <p:stCondLst>
                        <p:cond delay="indefinite"/>
                      </p:stCondLst>
                      <p:childTnLst>
                        <p:par>
                          <p:cTn id="102" fill="hold">
                            <p:stCondLst>
                              <p:cond delay="0"/>
                            </p:stCondLst>
                            <p:childTnLst>
                              <p:par>
                                <p:cTn id="103" presetID="53" presetClass="entr" presetSubtype="16" fill="hold" nodeType="click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p:cTn id="105" dur="500" fill="hold"/>
                                        <p:tgtEl>
                                          <p:spTgt spid="10"/>
                                        </p:tgtEl>
                                        <p:attrNameLst>
                                          <p:attrName>ppt_w</p:attrName>
                                        </p:attrNameLst>
                                      </p:cBhvr>
                                      <p:tavLst>
                                        <p:tav tm="0">
                                          <p:val>
                                            <p:fltVal val="0"/>
                                          </p:val>
                                        </p:tav>
                                        <p:tav tm="100000">
                                          <p:val>
                                            <p:strVal val="#ppt_w"/>
                                          </p:val>
                                        </p:tav>
                                      </p:tavLst>
                                    </p:anim>
                                    <p:anim calcmode="lin" valueType="num">
                                      <p:cBhvr>
                                        <p:cTn id="106" dur="500" fill="hold"/>
                                        <p:tgtEl>
                                          <p:spTgt spid="10"/>
                                        </p:tgtEl>
                                        <p:attrNameLst>
                                          <p:attrName>ppt_h</p:attrName>
                                        </p:attrNameLst>
                                      </p:cBhvr>
                                      <p:tavLst>
                                        <p:tav tm="0">
                                          <p:val>
                                            <p:fltVal val="0"/>
                                          </p:val>
                                        </p:tav>
                                        <p:tav tm="100000">
                                          <p:val>
                                            <p:strVal val="#ppt_h"/>
                                          </p:val>
                                        </p:tav>
                                      </p:tavLst>
                                    </p:anim>
                                    <p:animEffect transition="in" filter="fade">
                                      <p:cBhvr>
                                        <p:cTn id="107" dur="500"/>
                                        <p:tgtEl>
                                          <p:spTgt spid="10"/>
                                        </p:tgtEl>
                                      </p:cBhvr>
                                    </p:animEffect>
                                  </p:childTnLst>
                                </p:cTn>
                              </p:par>
                            </p:childTnLst>
                          </p:cTn>
                        </p:par>
                      </p:childTnLst>
                    </p:cTn>
                  </p:par>
                  <p:par>
                    <p:cTn id="108" fill="hold">
                      <p:stCondLst>
                        <p:cond delay="indefinite"/>
                      </p:stCondLst>
                      <p:childTnLst>
                        <p:par>
                          <p:cTn id="109" fill="hold">
                            <p:stCondLst>
                              <p:cond delay="0"/>
                            </p:stCondLst>
                            <p:childTnLst>
                              <p:par>
                                <p:cTn id="110" presetID="53" presetClass="entr" presetSubtype="0" fill="hold" grpId="3" nodeType="clickEffect">
                                  <p:stCondLst>
                                    <p:cond delay="0"/>
                                  </p:stCondLst>
                                  <p:childTnLst>
                                    <p:set>
                                      <p:cBhvr>
                                        <p:cTn id="111" dur="1" fill="hold">
                                          <p:stCondLst>
                                            <p:cond delay="0"/>
                                          </p:stCondLst>
                                        </p:cTn>
                                        <p:tgtEl>
                                          <p:spTgt spid="39"/>
                                        </p:tgtEl>
                                        <p:attrNameLst>
                                          <p:attrName>style.visibility</p:attrName>
                                        </p:attrNameLst>
                                      </p:cBhvr>
                                      <p:to>
                                        <p:strVal val="visible"/>
                                      </p:to>
                                    </p:set>
                                    <p:anim calcmode="lin" valueType="num">
                                      <p:cBhvr>
                                        <p:cTn id="112" dur="500" fill="hold"/>
                                        <p:tgtEl>
                                          <p:spTgt spid="39"/>
                                        </p:tgtEl>
                                        <p:attrNameLst>
                                          <p:attrName>ppt_w</p:attrName>
                                        </p:attrNameLst>
                                      </p:cBhvr>
                                      <p:tavLst>
                                        <p:tav tm="0">
                                          <p:val>
                                            <p:fltVal val="0"/>
                                          </p:val>
                                        </p:tav>
                                        <p:tav tm="100000">
                                          <p:val>
                                            <p:strVal val="#ppt_w"/>
                                          </p:val>
                                        </p:tav>
                                      </p:tavLst>
                                    </p:anim>
                                    <p:anim calcmode="lin" valueType="num">
                                      <p:cBhvr>
                                        <p:cTn id="113" dur="500" fill="hold"/>
                                        <p:tgtEl>
                                          <p:spTgt spid="39"/>
                                        </p:tgtEl>
                                        <p:attrNameLst>
                                          <p:attrName>ppt_h</p:attrName>
                                        </p:attrNameLst>
                                      </p:cBhvr>
                                      <p:tavLst>
                                        <p:tav tm="0">
                                          <p:val>
                                            <p:fltVal val="0"/>
                                          </p:val>
                                        </p:tav>
                                        <p:tav tm="100000">
                                          <p:val>
                                            <p:strVal val="#ppt_h"/>
                                          </p:val>
                                        </p:tav>
                                      </p:tavLst>
                                    </p:anim>
                                    <p:animEffect transition="in" filter="fade">
                                      <p:cBhvr>
                                        <p:cTn id="114" dur="500"/>
                                        <p:tgtEl>
                                          <p:spTgt spid="39"/>
                                        </p:tgtEl>
                                      </p:cBhvr>
                                    </p:animEffect>
                                  </p:childTnLst>
                                </p:cTn>
                              </p:par>
                            </p:childTnLst>
                          </p:cTn>
                        </p:par>
                      </p:childTnLst>
                    </p:cTn>
                  </p:par>
                  <p:par>
                    <p:cTn id="115" fill="hold">
                      <p:stCondLst>
                        <p:cond delay="indefinite"/>
                      </p:stCondLst>
                      <p:childTnLst>
                        <p:par>
                          <p:cTn id="116" fill="hold">
                            <p:stCondLst>
                              <p:cond delay="0"/>
                            </p:stCondLst>
                            <p:childTnLst>
                              <p:par>
                                <p:cTn id="117" presetID="53" presetClass="entr" presetSubtype="16" fill="hold" nodeType="click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p:cTn id="119" dur="500" fill="hold"/>
                                        <p:tgtEl>
                                          <p:spTgt spid="11"/>
                                        </p:tgtEl>
                                        <p:attrNameLst>
                                          <p:attrName>ppt_w</p:attrName>
                                        </p:attrNameLst>
                                      </p:cBhvr>
                                      <p:tavLst>
                                        <p:tav tm="0">
                                          <p:val>
                                            <p:fltVal val="0"/>
                                          </p:val>
                                        </p:tav>
                                        <p:tav tm="100000">
                                          <p:val>
                                            <p:strVal val="#ppt_w"/>
                                          </p:val>
                                        </p:tav>
                                      </p:tavLst>
                                    </p:anim>
                                    <p:anim calcmode="lin" valueType="num">
                                      <p:cBhvr>
                                        <p:cTn id="120" dur="500" fill="hold"/>
                                        <p:tgtEl>
                                          <p:spTgt spid="11"/>
                                        </p:tgtEl>
                                        <p:attrNameLst>
                                          <p:attrName>ppt_h</p:attrName>
                                        </p:attrNameLst>
                                      </p:cBhvr>
                                      <p:tavLst>
                                        <p:tav tm="0">
                                          <p:val>
                                            <p:fltVal val="0"/>
                                          </p:val>
                                        </p:tav>
                                        <p:tav tm="100000">
                                          <p:val>
                                            <p:strVal val="#ppt_h"/>
                                          </p:val>
                                        </p:tav>
                                      </p:tavLst>
                                    </p:anim>
                                    <p:animEffect transition="in" filter="fade">
                                      <p:cBhvr>
                                        <p:cTn id="121" dur="500"/>
                                        <p:tgtEl>
                                          <p:spTgt spid="11"/>
                                        </p:tgtEl>
                                      </p:cBhvr>
                                    </p:animEffect>
                                  </p:childTnLst>
                                </p:cTn>
                              </p:par>
                            </p:childTnLst>
                          </p:cTn>
                        </p:par>
                      </p:childTnLst>
                    </p:cTn>
                  </p:par>
                  <p:par>
                    <p:cTn id="122" fill="hold">
                      <p:stCondLst>
                        <p:cond delay="indefinite"/>
                      </p:stCondLst>
                      <p:childTnLst>
                        <p:par>
                          <p:cTn id="123" fill="hold">
                            <p:stCondLst>
                              <p:cond delay="0"/>
                            </p:stCondLst>
                            <p:childTnLst>
                              <p:par>
                                <p:cTn id="124" presetID="53" presetClass="entr" presetSubtype="0" fill="hold" grpId="3" nodeType="clickEffect">
                                  <p:stCondLst>
                                    <p:cond delay="0"/>
                                  </p:stCondLst>
                                  <p:childTnLst>
                                    <p:set>
                                      <p:cBhvr>
                                        <p:cTn id="125" dur="1" fill="hold">
                                          <p:stCondLst>
                                            <p:cond delay="0"/>
                                          </p:stCondLst>
                                        </p:cTn>
                                        <p:tgtEl>
                                          <p:spTgt spid="49"/>
                                        </p:tgtEl>
                                        <p:attrNameLst>
                                          <p:attrName>style.visibility</p:attrName>
                                        </p:attrNameLst>
                                      </p:cBhvr>
                                      <p:to>
                                        <p:strVal val="visible"/>
                                      </p:to>
                                    </p:set>
                                    <p:anim calcmode="lin" valueType="num">
                                      <p:cBhvr>
                                        <p:cTn id="126" dur="500" fill="hold"/>
                                        <p:tgtEl>
                                          <p:spTgt spid="49"/>
                                        </p:tgtEl>
                                        <p:attrNameLst>
                                          <p:attrName>ppt_w</p:attrName>
                                        </p:attrNameLst>
                                      </p:cBhvr>
                                      <p:tavLst>
                                        <p:tav tm="0">
                                          <p:val>
                                            <p:fltVal val="0"/>
                                          </p:val>
                                        </p:tav>
                                        <p:tav tm="100000">
                                          <p:val>
                                            <p:strVal val="#ppt_w"/>
                                          </p:val>
                                        </p:tav>
                                      </p:tavLst>
                                    </p:anim>
                                    <p:anim calcmode="lin" valueType="num">
                                      <p:cBhvr>
                                        <p:cTn id="127" dur="500" fill="hold"/>
                                        <p:tgtEl>
                                          <p:spTgt spid="49"/>
                                        </p:tgtEl>
                                        <p:attrNameLst>
                                          <p:attrName>ppt_h</p:attrName>
                                        </p:attrNameLst>
                                      </p:cBhvr>
                                      <p:tavLst>
                                        <p:tav tm="0">
                                          <p:val>
                                            <p:fltVal val="0"/>
                                          </p:val>
                                        </p:tav>
                                        <p:tav tm="100000">
                                          <p:val>
                                            <p:strVal val="#ppt_h"/>
                                          </p:val>
                                        </p:tav>
                                      </p:tavLst>
                                    </p:anim>
                                    <p:animEffect transition="in" filter="fade">
                                      <p:cBhvr>
                                        <p:cTn id="128" dur="500"/>
                                        <p:tgtEl>
                                          <p:spTgt spid="49"/>
                                        </p:tgtEl>
                                      </p:cBhvr>
                                    </p:animEffect>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nodeType="click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p:cTn id="133" dur="500" fill="hold"/>
                                        <p:tgtEl>
                                          <p:spTgt spid="12"/>
                                        </p:tgtEl>
                                        <p:attrNameLst>
                                          <p:attrName>ppt_w</p:attrName>
                                        </p:attrNameLst>
                                      </p:cBhvr>
                                      <p:tavLst>
                                        <p:tav tm="0">
                                          <p:val>
                                            <p:fltVal val="0"/>
                                          </p:val>
                                        </p:tav>
                                        <p:tav tm="100000">
                                          <p:val>
                                            <p:strVal val="#ppt_w"/>
                                          </p:val>
                                        </p:tav>
                                      </p:tavLst>
                                    </p:anim>
                                    <p:anim calcmode="lin" valueType="num">
                                      <p:cBhvr>
                                        <p:cTn id="134" dur="500" fill="hold"/>
                                        <p:tgtEl>
                                          <p:spTgt spid="12"/>
                                        </p:tgtEl>
                                        <p:attrNameLst>
                                          <p:attrName>ppt_h</p:attrName>
                                        </p:attrNameLst>
                                      </p:cBhvr>
                                      <p:tavLst>
                                        <p:tav tm="0">
                                          <p:val>
                                            <p:fltVal val="0"/>
                                          </p:val>
                                        </p:tav>
                                        <p:tav tm="100000">
                                          <p:val>
                                            <p:strVal val="#ppt_h"/>
                                          </p:val>
                                        </p:tav>
                                      </p:tavLst>
                                    </p:anim>
                                    <p:animEffect transition="in" filter="fade">
                                      <p:cBhvr>
                                        <p:cTn id="135" dur="500"/>
                                        <p:tgtEl>
                                          <p:spTgt spid="12"/>
                                        </p:tgtEl>
                                      </p:cBhvr>
                                    </p:animEffect>
                                  </p:childTnLst>
                                </p:cTn>
                              </p:par>
                            </p:childTnLst>
                          </p:cTn>
                        </p:par>
                      </p:childTnLst>
                    </p:cTn>
                  </p:par>
                  <p:par>
                    <p:cTn id="136" fill="hold">
                      <p:stCondLst>
                        <p:cond delay="indefinite"/>
                      </p:stCondLst>
                      <p:childTnLst>
                        <p:par>
                          <p:cTn id="137" fill="hold">
                            <p:stCondLst>
                              <p:cond delay="0"/>
                            </p:stCondLst>
                            <p:childTnLst>
                              <p:par>
                                <p:cTn id="138" presetID="53" presetClass="entr" presetSubtype="0" fill="hold" grpId="3" nodeType="clickEffect">
                                  <p:stCondLst>
                                    <p:cond delay="0"/>
                                  </p:stCondLst>
                                  <p:childTnLst>
                                    <p:set>
                                      <p:cBhvr>
                                        <p:cTn id="139" dur="1" fill="hold">
                                          <p:stCondLst>
                                            <p:cond delay="0"/>
                                          </p:stCondLst>
                                        </p:cTn>
                                        <p:tgtEl>
                                          <p:spTgt spid="42"/>
                                        </p:tgtEl>
                                        <p:attrNameLst>
                                          <p:attrName>style.visibility</p:attrName>
                                        </p:attrNameLst>
                                      </p:cBhvr>
                                      <p:to>
                                        <p:strVal val="visible"/>
                                      </p:to>
                                    </p:set>
                                    <p:anim calcmode="lin" valueType="num">
                                      <p:cBhvr>
                                        <p:cTn id="140" dur="500" fill="hold"/>
                                        <p:tgtEl>
                                          <p:spTgt spid="42"/>
                                        </p:tgtEl>
                                        <p:attrNameLst>
                                          <p:attrName>ppt_w</p:attrName>
                                        </p:attrNameLst>
                                      </p:cBhvr>
                                      <p:tavLst>
                                        <p:tav tm="0">
                                          <p:val>
                                            <p:fltVal val="0"/>
                                          </p:val>
                                        </p:tav>
                                        <p:tav tm="100000">
                                          <p:val>
                                            <p:strVal val="#ppt_w"/>
                                          </p:val>
                                        </p:tav>
                                      </p:tavLst>
                                    </p:anim>
                                    <p:anim calcmode="lin" valueType="num">
                                      <p:cBhvr>
                                        <p:cTn id="141" dur="500" fill="hold"/>
                                        <p:tgtEl>
                                          <p:spTgt spid="42"/>
                                        </p:tgtEl>
                                        <p:attrNameLst>
                                          <p:attrName>ppt_h</p:attrName>
                                        </p:attrNameLst>
                                      </p:cBhvr>
                                      <p:tavLst>
                                        <p:tav tm="0">
                                          <p:val>
                                            <p:fltVal val="0"/>
                                          </p:val>
                                        </p:tav>
                                        <p:tav tm="100000">
                                          <p:val>
                                            <p:strVal val="#ppt_h"/>
                                          </p:val>
                                        </p:tav>
                                      </p:tavLst>
                                    </p:anim>
                                    <p:animEffect transition="in" filter="fade">
                                      <p:cBhvr>
                                        <p:cTn id="142" dur="500"/>
                                        <p:tgtEl>
                                          <p:spTgt spid="42"/>
                                        </p:tgtEl>
                                      </p:cBhvr>
                                    </p:animEffect>
                                  </p:childTnLst>
                                </p:cTn>
                              </p:par>
                            </p:childTnLst>
                          </p:cTn>
                        </p:par>
                      </p:childTnLst>
                    </p:cTn>
                  </p:par>
                  <p:par>
                    <p:cTn id="143" fill="hold">
                      <p:stCondLst>
                        <p:cond delay="indefinite"/>
                      </p:stCondLst>
                      <p:childTnLst>
                        <p:par>
                          <p:cTn id="144" fill="hold">
                            <p:stCondLst>
                              <p:cond delay="0"/>
                            </p:stCondLst>
                            <p:childTnLst>
                              <p:par>
                                <p:cTn id="145" presetID="53" presetClass="exit" presetSubtype="544" fill="hold" nodeType="clickEffect">
                                  <p:stCondLst>
                                    <p:cond delay="0"/>
                                  </p:stCondLst>
                                  <p:childTnLst>
                                    <p:anim calcmode="lin" valueType="num">
                                      <p:cBhvr>
                                        <p:cTn id="146" dur="500"/>
                                        <p:tgtEl>
                                          <p:spTgt spid="5141"/>
                                        </p:tgtEl>
                                        <p:attrNameLst>
                                          <p:attrName>ppt_w</p:attrName>
                                        </p:attrNameLst>
                                      </p:cBhvr>
                                      <p:tavLst>
                                        <p:tav tm="0">
                                          <p:val>
                                            <p:strVal val="ppt_w"/>
                                          </p:val>
                                        </p:tav>
                                        <p:tav tm="100000">
                                          <p:val>
                                            <p:fltVal val="0"/>
                                          </p:val>
                                        </p:tav>
                                      </p:tavLst>
                                    </p:anim>
                                    <p:anim calcmode="lin" valueType="num">
                                      <p:cBhvr>
                                        <p:cTn id="147" dur="500"/>
                                        <p:tgtEl>
                                          <p:spTgt spid="5141"/>
                                        </p:tgtEl>
                                        <p:attrNameLst>
                                          <p:attrName>ppt_h</p:attrName>
                                        </p:attrNameLst>
                                      </p:cBhvr>
                                      <p:tavLst>
                                        <p:tav tm="0">
                                          <p:val>
                                            <p:strVal val="ppt_h"/>
                                          </p:val>
                                        </p:tav>
                                        <p:tav tm="100000">
                                          <p:val>
                                            <p:fltVal val="0"/>
                                          </p:val>
                                        </p:tav>
                                      </p:tavLst>
                                    </p:anim>
                                    <p:animEffect transition="out" filter="fade">
                                      <p:cBhvr>
                                        <p:cTn id="148" dur="500"/>
                                        <p:tgtEl>
                                          <p:spTgt spid="5141"/>
                                        </p:tgtEl>
                                      </p:cBhvr>
                                    </p:animEffect>
                                    <p:anim calcmode="lin" valueType="num">
                                      <p:cBhvr>
                                        <p:cTn id="149" dur="500"/>
                                        <p:tgtEl>
                                          <p:spTgt spid="5141"/>
                                        </p:tgtEl>
                                        <p:attrNameLst>
                                          <p:attrName>ppt_x</p:attrName>
                                        </p:attrNameLst>
                                      </p:cBhvr>
                                      <p:tavLst>
                                        <p:tav tm="0">
                                          <p:val>
                                            <p:strVal val="ppt_x"/>
                                          </p:val>
                                        </p:tav>
                                        <p:tav tm="100000">
                                          <p:val>
                                            <p:fltVal val="0.5"/>
                                          </p:val>
                                        </p:tav>
                                      </p:tavLst>
                                    </p:anim>
                                    <p:anim calcmode="lin" valueType="num">
                                      <p:cBhvr>
                                        <p:cTn id="150" dur="500"/>
                                        <p:tgtEl>
                                          <p:spTgt spid="5141"/>
                                        </p:tgtEl>
                                        <p:attrNameLst>
                                          <p:attrName>ppt_y</p:attrName>
                                        </p:attrNameLst>
                                      </p:cBhvr>
                                      <p:tavLst>
                                        <p:tav tm="0">
                                          <p:val>
                                            <p:strVal val="ppt_y"/>
                                          </p:val>
                                        </p:tav>
                                        <p:tav tm="100000">
                                          <p:val>
                                            <p:fltVal val="0.5"/>
                                          </p:val>
                                        </p:tav>
                                      </p:tavLst>
                                    </p:anim>
                                    <p:set>
                                      <p:cBhvr>
                                        <p:cTn id="151" dur="1" fill="hold">
                                          <p:stCondLst>
                                            <p:cond delay="499"/>
                                          </p:stCondLst>
                                        </p:cTn>
                                        <p:tgtEl>
                                          <p:spTgt spid="5141"/>
                                        </p:tgtEl>
                                        <p:attrNameLst>
                                          <p:attrName>style.visibility</p:attrName>
                                        </p:attrNameLst>
                                      </p:cBhvr>
                                      <p:to>
                                        <p:strVal val="hidden"/>
                                      </p:to>
                                    </p:set>
                                  </p:childTnLst>
                                </p:cTn>
                              </p:par>
                              <p:par>
                                <p:cTn id="152" presetID="53" presetClass="exit" presetSubtype="544" fill="hold" nodeType="withEffect">
                                  <p:stCondLst>
                                    <p:cond delay="0"/>
                                  </p:stCondLst>
                                  <p:childTnLst>
                                    <p:anim calcmode="lin" valueType="num">
                                      <p:cBhvr>
                                        <p:cTn id="153" dur="500"/>
                                        <p:tgtEl>
                                          <p:spTgt spid="5148"/>
                                        </p:tgtEl>
                                        <p:attrNameLst>
                                          <p:attrName>ppt_w</p:attrName>
                                        </p:attrNameLst>
                                      </p:cBhvr>
                                      <p:tavLst>
                                        <p:tav tm="0">
                                          <p:val>
                                            <p:strVal val="ppt_w"/>
                                          </p:val>
                                        </p:tav>
                                        <p:tav tm="100000">
                                          <p:val>
                                            <p:fltVal val="0"/>
                                          </p:val>
                                        </p:tav>
                                      </p:tavLst>
                                    </p:anim>
                                    <p:anim calcmode="lin" valueType="num">
                                      <p:cBhvr>
                                        <p:cTn id="154" dur="500"/>
                                        <p:tgtEl>
                                          <p:spTgt spid="5148"/>
                                        </p:tgtEl>
                                        <p:attrNameLst>
                                          <p:attrName>ppt_h</p:attrName>
                                        </p:attrNameLst>
                                      </p:cBhvr>
                                      <p:tavLst>
                                        <p:tav tm="0">
                                          <p:val>
                                            <p:strVal val="ppt_h"/>
                                          </p:val>
                                        </p:tav>
                                        <p:tav tm="100000">
                                          <p:val>
                                            <p:fltVal val="0"/>
                                          </p:val>
                                        </p:tav>
                                      </p:tavLst>
                                    </p:anim>
                                    <p:animEffect transition="out" filter="fade">
                                      <p:cBhvr>
                                        <p:cTn id="155" dur="500"/>
                                        <p:tgtEl>
                                          <p:spTgt spid="5148"/>
                                        </p:tgtEl>
                                      </p:cBhvr>
                                    </p:animEffect>
                                    <p:anim calcmode="lin" valueType="num">
                                      <p:cBhvr>
                                        <p:cTn id="156" dur="500"/>
                                        <p:tgtEl>
                                          <p:spTgt spid="5148"/>
                                        </p:tgtEl>
                                        <p:attrNameLst>
                                          <p:attrName>ppt_x</p:attrName>
                                        </p:attrNameLst>
                                      </p:cBhvr>
                                      <p:tavLst>
                                        <p:tav tm="0">
                                          <p:val>
                                            <p:strVal val="ppt_x"/>
                                          </p:val>
                                        </p:tav>
                                        <p:tav tm="100000">
                                          <p:val>
                                            <p:fltVal val="0.5"/>
                                          </p:val>
                                        </p:tav>
                                      </p:tavLst>
                                    </p:anim>
                                    <p:anim calcmode="lin" valueType="num">
                                      <p:cBhvr>
                                        <p:cTn id="157" dur="500"/>
                                        <p:tgtEl>
                                          <p:spTgt spid="5148"/>
                                        </p:tgtEl>
                                        <p:attrNameLst>
                                          <p:attrName>ppt_y</p:attrName>
                                        </p:attrNameLst>
                                      </p:cBhvr>
                                      <p:tavLst>
                                        <p:tav tm="0">
                                          <p:val>
                                            <p:strVal val="ppt_y"/>
                                          </p:val>
                                        </p:tav>
                                        <p:tav tm="100000">
                                          <p:val>
                                            <p:fltVal val="0.5"/>
                                          </p:val>
                                        </p:tav>
                                      </p:tavLst>
                                    </p:anim>
                                    <p:set>
                                      <p:cBhvr>
                                        <p:cTn id="158" dur="1" fill="hold">
                                          <p:stCondLst>
                                            <p:cond delay="499"/>
                                          </p:stCondLst>
                                        </p:cTn>
                                        <p:tgtEl>
                                          <p:spTgt spid="5148"/>
                                        </p:tgtEl>
                                        <p:attrNameLst>
                                          <p:attrName>style.visibility</p:attrName>
                                        </p:attrNameLst>
                                      </p:cBhvr>
                                      <p:to>
                                        <p:strVal val="hidden"/>
                                      </p:to>
                                    </p:set>
                                  </p:childTnLst>
                                </p:cTn>
                              </p:par>
                              <p:par>
                                <p:cTn id="159" presetID="53" presetClass="exit" presetSubtype="544" fill="hold" nodeType="withEffect">
                                  <p:stCondLst>
                                    <p:cond delay="0"/>
                                  </p:stCondLst>
                                  <p:childTnLst>
                                    <p:anim calcmode="lin" valueType="num">
                                      <p:cBhvr>
                                        <p:cTn id="160" dur="500"/>
                                        <p:tgtEl>
                                          <p:spTgt spid="5149"/>
                                        </p:tgtEl>
                                        <p:attrNameLst>
                                          <p:attrName>ppt_w</p:attrName>
                                        </p:attrNameLst>
                                      </p:cBhvr>
                                      <p:tavLst>
                                        <p:tav tm="0">
                                          <p:val>
                                            <p:strVal val="ppt_w"/>
                                          </p:val>
                                        </p:tav>
                                        <p:tav tm="100000">
                                          <p:val>
                                            <p:fltVal val="0"/>
                                          </p:val>
                                        </p:tav>
                                      </p:tavLst>
                                    </p:anim>
                                    <p:anim calcmode="lin" valueType="num">
                                      <p:cBhvr>
                                        <p:cTn id="161" dur="500"/>
                                        <p:tgtEl>
                                          <p:spTgt spid="5149"/>
                                        </p:tgtEl>
                                        <p:attrNameLst>
                                          <p:attrName>ppt_h</p:attrName>
                                        </p:attrNameLst>
                                      </p:cBhvr>
                                      <p:tavLst>
                                        <p:tav tm="0">
                                          <p:val>
                                            <p:strVal val="ppt_h"/>
                                          </p:val>
                                        </p:tav>
                                        <p:tav tm="100000">
                                          <p:val>
                                            <p:fltVal val="0"/>
                                          </p:val>
                                        </p:tav>
                                      </p:tavLst>
                                    </p:anim>
                                    <p:animEffect transition="out" filter="fade">
                                      <p:cBhvr>
                                        <p:cTn id="162" dur="500"/>
                                        <p:tgtEl>
                                          <p:spTgt spid="5149"/>
                                        </p:tgtEl>
                                      </p:cBhvr>
                                    </p:animEffect>
                                    <p:anim calcmode="lin" valueType="num">
                                      <p:cBhvr>
                                        <p:cTn id="163" dur="500"/>
                                        <p:tgtEl>
                                          <p:spTgt spid="5149"/>
                                        </p:tgtEl>
                                        <p:attrNameLst>
                                          <p:attrName>ppt_x</p:attrName>
                                        </p:attrNameLst>
                                      </p:cBhvr>
                                      <p:tavLst>
                                        <p:tav tm="0">
                                          <p:val>
                                            <p:strVal val="ppt_x"/>
                                          </p:val>
                                        </p:tav>
                                        <p:tav tm="100000">
                                          <p:val>
                                            <p:fltVal val="0.5"/>
                                          </p:val>
                                        </p:tav>
                                      </p:tavLst>
                                    </p:anim>
                                    <p:anim calcmode="lin" valueType="num">
                                      <p:cBhvr>
                                        <p:cTn id="164" dur="500"/>
                                        <p:tgtEl>
                                          <p:spTgt spid="5149"/>
                                        </p:tgtEl>
                                        <p:attrNameLst>
                                          <p:attrName>ppt_y</p:attrName>
                                        </p:attrNameLst>
                                      </p:cBhvr>
                                      <p:tavLst>
                                        <p:tav tm="0">
                                          <p:val>
                                            <p:strVal val="ppt_y"/>
                                          </p:val>
                                        </p:tav>
                                        <p:tav tm="100000">
                                          <p:val>
                                            <p:fltVal val="0.5"/>
                                          </p:val>
                                        </p:tav>
                                      </p:tavLst>
                                    </p:anim>
                                    <p:set>
                                      <p:cBhvr>
                                        <p:cTn id="165" dur="1" fill="hold">
                                          <p:stCondLst>
                                            <p:cond delay="499"/>
                                          </p:stCondLst>
                                        </p:cTn>
                                        <p:tgtEl>
                                          <p:spTgt spid="5149"/>
                                        </p:tgtEl>
                                        <p:attrNameLst>
                                          <p:attrName>style.visibility</p:attrName>
                                        </p:attrNameLst>
                                      </p:cBhvr>
                                      <p:to>
                                        <p:strVal val="hidden"/>
                                      </p:to>
                                    </p:set>
                                  </p:childTnLst>
                                </p:cTn>
                              </p:par>
                              <p:par>
                                <p:cTn id="166" presetID="53" presetClass="exit" presetSubtype="544" fill="hold" nodeType="withEffect">
                                  <p:stCondLst>
                                    <p:cond delay="0"/>
                                  </p:stCondLst>
                                  <p:childTnLst>
                                    <p:anim calcmode="lin" valueType="num">
                                      <p:cBhvr>
                                        <p:cTn id="167" dur="500"/>
                                        <p:tgtEl>
                                          <p:spTgt spid="36"/>
                                        </p:tgtEl>
                                        <p:attrNameLst>
                                          <p:attrName>ppt_w</p:attrName>
                                        </p:attrNameLst>
                                      </p:cBhvr>
                                      <p:tavLst>
                                        <p:tav tm="0">
                                          <p:val>
                                            <p:strVal val="ppt_w"/>
                                          </p:val>
                                        </p:tav>
                                        <p:tav tm="100000">
                                          <p:val>
                                            <p:fltVal val="0"/>
                                          </p:val>
                                        </p:tav>
                                      </p:tavLst>
                                    </p:anim>
                                    <p:anim calcmode="lin" valueType="num">
                                      <p:cBhvr>
                                        <p:cTn id="168" dur="500"/>
                                        <p:tgtEl>
                                          <p:spTgt spid="36"/>
                                        </p:tgtEl>
                                        <p:attrNameLst>
                                          <p:attrName>ppt_h</p:attrName>
                                        </p:attrNameLst>
                                      </p:cBhvr>
                                      <p:tavLst>
                                        <p:tav tm="0">
                                          <p:val>
                                            <p:strVal val="ppt_h"/>
                                          </p:val>
                                        </p:tav>
                                        <p:tav tm="100000">
                                          <p:val>
                                            <p:fltVal val="0"/>
                                          </p:val>
                                        </p:tav>
                                      </p:tavLst>
                                    </p:anim>
                                    <p:animEffect transition="out" filter="fade">
                                      <p:cBhvr>
                                        <p:cTn id="169" dur="500"/>
                                        <p:tgtEl>
                                          <p:spTgt spid="36"/>
                                        </p:tgtEl>
                                      </p:cBhvr>
                                    </p:animEffect>
                                    <p:anim calcmode="lin" valueType="num">
                                      <p:cBhvr>
                                        <p:cTn id="170" dur="500"/>
                                        <p:tgtEl>
                                          <p:spTgt spid="36"/>
                                        </p:tgtEl>
                                        <p:attrNameLst>
                                          <p:attrName>ppt_x</p:attrName>
                                        </p:attrNameLst>
                                      </p:cBhvr>
                                      <p:tavLst>
                                        <p:tav tm="0">
                                          <p:val>
                                            <p:strVal val="ppt_x"/>
                                          </p:val>
                                        </p:tav>
                                        <p:tav tm="100000">
                                          <p:val>
                                            <p:fltVal val="0.5"/>
                                          </p:val>
                                        </p:tav>
                                      </p:tavLst>
                                    </p:anim>
                                    <p:anim calcmode="lin" valueType="num">
                                      <p:cBhvr>
                                        <p:cTn id="171" dur="500"/>
                                        <p:tgtEl>
                                          <p:spTgt spid="36"/>
                                        </p:tgtEl>
                                        <p:attrNameLst>
                                          <p:attrName>ppt_y</p:attrName>
                                        </p:attrNameLst>
                                      </p:cBhvr>
                                      <p:tavLst>
                                        <p:tav tm="0">
                                          <p:val>
                                            <p:strVal val="ppt_y"/>
                                          </p:val>
                                        </p:tav>
                                        <p:tav tm="100000">
                                          <p:val>
                                            <p:fltVal val="0.5"/>
                                          </p:val>
                                        </p:tav>
                                      </p:tavLst>
                                    </p:anim>
                                    <p:set>
                                      <p:cBhvr>
                                        <p:cTn id="172" dur="1" fill="hold">
                                          <p:stCondLst>
                                            <p:cond delay="499"/>
                                          </p:stCondLst>
                                        </p:cTn>
                                        <p:tgtEl>
                                          <p:spTgt spid="36"/>
                                        </p:tgtEl>
                                        <p:attrNameLst>
                                          <p:attrName>style.visibility</p:attrName>
                                        </p:attrNameLst>
                                      </p:cBhvr>
                                      <p:to>
                                        <p:strVal val="hidden"/>
                                      </p:to>
                                    </p:set>
                                  </p:childTnLst>
                                </p:cTn>
                              </p:par>
                              <p:par>
                                <p:cTn id="173" presetID="53" presetClass="exit" presetSubtype="544" fill="hold" nodeType="withEffect">
                                  <p:stCondLst>
                                    <p:cond delay="0"/>
                                  </p:stCondLst>
                                  <p:childTnLst>
                                    <p:anim calcmode="lin" valueType="num">
                                      <p:cBhvr>
                                        <p:cTn id="174" dur="500"/>
                                        <p:tgtEl>
                                          <p:spTgt spid="37"/>
                                        </p:tgtEl>
                                        <p:attrNameLst>
                                          <p:attrName>ppt_w</p:attrName>
                                        </p:attrNameLst>
                                      </p:cBhvr>
                                      <p:tavLst>
                                        <p:tav tm="0">
                                          <p:val>
                                            <p:strVal val="ppt_w"/>
                                          </p:val>
                                        </p:tav>
                                        <p:tav tm="100000">
                                          <p:val>
                                            <p:fltVal val="0"/>
                                          </p:val>
                                        </p:tav>
                                      </p:tavLst>
                                    </p:anim>
                                    <p:anim calcmode="lin" valueType="num">
                                      <p:cBhvr>
                                        <p:cTn id="175" dur="500"/>
                                        <p:tgtEl>
                                          <p:spTgt spid="37"/>
                                        </p:tgtEl>
                                        <p:attrNameLst>
                                          <p:attrName>ppt_h</p:attrName>
                                        </p:attrNameLst>
                                      </p:cBhvr>
                                      <p:tavLst>
                                        <p:tav tm="0">
                                          <p:val>
                                            <p:strVal val="ppt_h"/>
                                          </p:val>
                                        </p:tav>
                                        <p:tav tm="100000">
                                          <p:val>
                                            <p:fltVal val="0"/>
                                          </p:val>
                                        </p:tav>
                                      </p:tavLst>
                                    </p:anim>
                                    <p:animEffect transition="out" filter="fade">
                                      <p:cBhvr>
                                        <p:cTn id="176" dur="500"/>
                                        <p:tgtEl>
                                          <p:spTgt spid="37"/>
                                        </p:tgtEl>
                                      </p:cBhvr>
                                    </p:animEffect>
                                    <p:anim calcmode="lin" valueType="num">
                                      <p:cBhvr>
                                        <p:cTn id="177" dur="500"/>
                                        <p:tgtEl>
                                          <p:spTgt spid="37"/>
                                        </p:tgtEl>
                                        <p:attrNameLst>
                                          <p:attrName>ppt_x</p:attrName>
                                        </p:attrNameLst>
                                      </p:cBhvr>
                                      <p:tavLst>
                                        <p:tav tm="0">
                                          <p:val>
                                            <p:strVal val="ppt_x"/>
                                          </p:val>
                                        </p:tav>
                                        <p:tav tm="100000">
                                          <p:val>
                                            <p:fltVal val="0.5"/>
                                          </p:val>
                                        </p:tav>
                                      </p:tavLst>
                                    </p:anim>
                                    <p:anim calcmode="lin" valueType="num">
                                      <p:cBhvr>
                                        <p:cTn id="178" dur="500"/>
                                        <p:tgtEl>
                                          <p:spTgt spid="37"/>
                                        </p:tgtEl>
                                        <p:attrNameLst>
                                          <p:attrName>ppt_y</p:attrName>
                                        </p:attrNameLst>
                                      </p:cBhvr>
                                      <p:tavLst>
                                        <p:tav tm="0">
                                          <p:val>
                                            <p:strVal val="ppt_y"/>
                                          </p:val>
                                        </p:tav>
                                        <p:tav tm="100000">
                                          <p:val>
                                            <p:fltVal val="0.5"/>
                                          </p:val>
                                        </p:tav>
                                      </p:tavLst>
                                    </p:anim>
                                    <p:set>
                                      <p:cBhvr>
                                        <p:cTn id="179" dur="1" fill="hold">
                                          <p:stCondLst>
                                            <p:cond delay="499"/>
                                          </p:stCondLst>
                                        </p:cTn>
                                        <p:tgtEl>
                                          <p:spTgt spid="37"/>
                                        </p:tgtEl>
                                        <p:attrNameLst>
                                          <p:attrName>style.visibility</p:attrName>
                                        </p:attrNameLst>
                                      </p:cBhvr>
                                      <p:to>
                                        <p:strVal val="hidden"/>
                                      </p:to>
                                    </p:set>
                                  </p:childTnLst>
                                </p:cTn>
                              </p:par>
                              <p:par>
                                <p:cTn id="180" presetID="53" presetClass="exit" presetSubtype="544" fill="hold" nodeType="withEffect">
                                  <p:stCondLst>
                                    <p:cond delay="0"/>
                                  </p:stCondLst>
                                  <p:childTnLst>
                                    <p:anim calcmode="lin" valueType="num">
                                      <p:cBhvr>
                                        <p:cTn id="181" dur="500"/>
                                        <p:tgtEl>
                                          <p:spTgt spid="38"/>
                                        </p:tgtEl>
                                        <p:attrNameLst>
                                          <p:attrName>ppt_w</p:attrName>
                                        </p:attrNameLst>
                                      </p:cBhvr>
                                      <p:tavLst>
                                        <p:tav tm="0">
                                          <p:val>
                                            <p:strVal val="ppt_w"/>
                                          </p:val>
                                        </p:tav>
                                        <p:tav tm="100000">
                                          <p:val>
                                            <p:fltVal val="0"/>
                                          </p:val>
                                        </p:tav>
                                      </p:tavLst>
                                    </p:anim>
                                    <p:anim calcmode="lin" valueType="num">
                                      <p:cBhvr>
                                        <p:cTn id="182" dur="500"/>
                                        <p:tgtEl>
                                          <p:spTgt spid="38"/>
                                        </p:tgtEl>
                                        <p:attrNameLst>
                                          <p:attrName>ppt_h</p:attrName>
                                        </p:attrNameLst>
                                      </p:cBhvr>
                                      <p:tavLst>
                                        <p:tav tm="0">
                                          <p:val>
                                            <p:strVal val="ppt_h"/>
                                          </p:val>
                                        </p:tav>
                                        <p:tav tm="100000">
                                          <p:val>
                                            <p:fltVal val="0"/>
                                          </p:val>
                                        </p:tav>
                                      </p:tavLst>
                                    </p:anim>
                                    <p:animEffect transition="out" filter="fade">
                                      <p:cBhvr>
                                        <p:cTn id="183" dur="500"/>
                                        <p:tgtEl>
                                          <p:spTgt spid="38"/>
                                        </p:tgtEl>
                                      </p:cBhvr>
                                    </p:animEffect>
                                    <p:anim calcmode="lin" valueType="num">
                                      <p:cBhvr>
                                        <p:cTn id="184" dur="500"/>
                                        <p:tgtEl>
                                          <p:spTgt spid="38"/>
                                        </p:tgtEl>
                                        <p:attrNameLst>
                                          <p:attrName>ppt_x</p:attrName>
                                        </p:attrNameLst>
                                      </p:cBhvr>
                                      <p:tavLst>
                                        <p:tav tm="0">
                                          <p:val>
                                            <p:strVal val="ppt_x"/>
                                          </p:val>
                                        </p:tav>
                                        <p:tav tm="100000">
                                          <p:val>
                                            <p:fltVal val="0.5"/>
                                          </p:val>
                                        </p:tav>
                                      </p:tavLst>
                                    </p:anim>
                                    <p:anim calcmode="lin" valueType="num">
                                      <p:cBhvr>
                                        <p:cTn id="185" dur="500"/>
                                        <p:tgtEl>
                                          <p:spTgt spid="38"/>
                                        </p:tgtEl>
                                        <p:attrNameLst>
                                          <p:attrName>ppt_y</p:attrName>
                                        </p:attrNameLst>
                                      </p:cBhvr>
                                      <p:tavLst>
                                        <p:tav tm="0">
                                          <p:val>
                                            <p:strVal val="ppt_y"/>
                                          </p:val>
                                        </p:tav>
                                        <p:tav tm="100000">
                                          <p:val>
                                            <p:fltVal val="0.5"/>
                                          </p:val>
                                        </p:tav>
                                      </p:tavLst>
                                    </p:anim>
                                    <p:set>
                                      <p:cBhvr>
                                        <p:cTn id="186" dur="1" fill="hold">
                                          <p:stCondLst>
                                            <p:cond delay="499"/>
                                          </p:stCondLst>
                                        </p:cTn>
                                        <p:tgtEl>
                                          <p:spTgt spid="38"/>
                                        </p:tgtEl>
                                        <p:attrNameLst>
                                          <p:attrName>style.visibility</p:attrName>
                                        </p:attrNameLst>
                                      </p:cBhvr>
                                      <p:to>
                                        <p:strVal val="hidden"/>
                                      </p:to>
                                    </p:set>
                                  </p:childTnLst>
                                </p:cTn>
                              </p:par>
                              <p:par>
                                <p:cTn id="187" presetID="53" presetClass="exit" presetSubtype="544" fill="hold" nodeType="withEffect">
                                  <p:stCondLst>
                                    <p:cond delay="0"/>
                                  </p:stCondLst>
                                  <p:childTnLst>
                                    <p:anim calcmode="lin" valueType="num">
                                      <p:cBhvr>
                                        <p:cTn id="188" dur="500"/>
                                        <p:tgtEl>
                                          <p:spTgt spid="30"/>
                                        </p:tgtEl>
                                        <p:attrNameLst>
                                          <p:attrName>ppt_w</p:attrName>
                                        </p:attrNameLst>
                                      </p:cBhvr>
                                      <p:tavLst>
                                        <p:tav tm="0">
                                          <p:val>
                                            <p:strVal val="ppt_w"/>
                                          </p:val>
                                        </p:tav>
                                        <p:tav tm="100000">
                                          <p:val>
                                            <p:fltVal val="0"/>
                                          </p:val>
                                        </p:tav>
                                      </p:tavLst>
                                    </p:anim>
                                    <p:anim calcmode="lin" valueType="num">
                                      <p:cBhvr>
                                        <p:cTn id="189" dur="500"/>
                                        <p:tgtEl>
                                          <p:spTgt spid="30"/>
                                        </p:tgtEl>
                                        <p:attrNameLst>
                                          <p:attrName>ppt_h</p:attrName>
                                        </p:attrNameLst>
                                      </p:cBhvr>
                                      <p:tavLst>
                                        <p:tav tm="0">
                                          <p:val>
                                            <p:strVal val="ppt_h"/>
                                          </p:val>
                                        </p:tav>
                                        <p:tav tm="100000">
                                          <p:val>
                                            <p:fltVal val="0"/>
                                          </p:val>
                                        </p:tav>
                                      </p:tavLst>
                                    </p:anim>
                                    <p:animEffect transition="out" filter="fade">
                                      <p:cBhvr>
                                        <p:cTn id="190" dur="500"/>
                                        <p:tgtEl>
                                          <p:spTgt spid="30"/>
                                        </p:tgtEl>
                                      </p:cBhvr>
                                    </p:animEffect>
                                    <p:anim calcmode="lin" valueType="num">
                                      <p:cBhvr>
                                        <p:cTn id="191" dur="500"/>
                                        <p:tgtEl>
                                          <p:spTgt spid="30"/>
                                        </p:tgtEl>
                                        <p:attrNameLst>
                                          <p:attrName>ppt_x</p:attrName>
                                        </p:attrNameLst>
                                      </p:cBhvr>
                                      <p:tavLst>
                                        <p:tav tm="0">
                                          <p:val>
                                            <p:strVal val="ppt_x"/>
                                          </p:val>
                                        </p:tav>
                                        <p:tav tm="100000">
                                          <p:val>
                                            <p:fltVal val="0.5"/>
                                          </p:val>
                                        </p:tav>
                                      </p:tavLst>
                                    </p:anim>
                                    <p:anim calcmode="lin" valueType="num">
                                      <p:cBhvr>
                                        <p:cTn id="192" dur="500"/>
                                        <p:tgtEl>
                                          <p:spTgt spid="30"/>
                                        </p:tgtEl>
                                        <p:attrNameLst>
                                          <p:attrName>ppt_y</p:attrName>
                                        </p:attrNameLst>
                                      </p:cBhvr>
                                      <p:tavLst>
                                        <p:tav tm="0">
                                          <p:val>
                                            <p:strVal val="ppt_y"/>
                                          </p:val>
                                        </p:tav>
                                        <p:tav tm="100000">
                                          <p:val>
                                            <p:fltVal val="0.5"/>
                                          </p:val>
                                        </p:tav>
                                      </p:tavLst>
                                    </p:anim>
                                    <p:set>
                                      <p:cBhvr>
                                        <p:cTn id="193" dur="1" fill="hold">
                                          <p:stCondLst>
                                            <p:cond delay="499"/>
                                          </p:stCondLst>
                                        </p:cTn>
                                        <p:tgtEl>
                                          <p:spTgt spid="30"/>
                                        </p:tgtEl>
                                        <p:attrNameLst>
                                          <p:attrName>style.visibility</p:attrName>
                                        </p:attrNameLst>
                                      </p:cBhvr>
                                      <p:to>
                                        <p:strVal val="hidden"/>
                                      </p:to>
                                    </p:set>
                                  </p:childTnLst>
                                </p:cTn>
                              </p:par>
                              <p:par>
                                <p:cTn id="194" presetID="53" presetClass="exit" presetSubtype="544" fill="hold" nodeType="withEffect">
                                  <p:stCondLst>
                                    <p:cond delay="0"/>
                                  </p:stCondLst>
                                  <p:childTnLst>
                                    <p:anim calcmode="lin" valueType="num">
                                      <p:cBhvr>
                                        <p:cTn id="195" dur="500"/>
                                        <p:tgtEl>
                                          <p:spTgt spid="39"/>
                                        </p:tgtEl>
                                        <p:attrNameLst>
                                          <p:attrName>ppt_w</p:attrName>
                                        </p:attrNameLst>
                                      </p:cBhvr>
                                      <p:tavLst>
                                        <p:tav tm="0">
                                          <p:val>
                                            <p:strVal val="ppt_w"/>
                                          </p:val>
                                        </p:tav>
                                        <p:tav tm="100000">
                                          <p:val>
                                            <p:fltVal val="0"/>
                                          </p:val>
                                        </p:tav>
                                      </p:tavLst>
                                    </p:anim>
                                    <p:anim calcmode="lin" valueType="num">
                                      <p:cBhvr>
                                        <p:cTn id="196" dur="500"/>
                                        <p:tgtEl>
                                          <p:spTgt spid="39"/>
                                        </p:tgtEl>
                                        <p:attrNameLst>
                                          <p:attrName>ppt_h</p:attrName>
                                        </p:attrNameLst>
                                      </p:cBhvr>
                                      <p:tavLst>
                                        <p:tav tm="0">
                                          <p:val>
                                            <p:strVal val="ppt_h"/>
                                          </p:val>
                                        </p:tav>
                                        <p:tav tm="100000">
                                          <p:val>
                                            <p:fltVal val="0"/>
                                          </p:val>
                                        </p:tav>
                                      </p:tavLst>
                                    </p:anim>
                                    <p:animEffect transition="out" filter="fade">
                                      <p:cBhvr>
                                        <p:cTn id="197" dur="500"/>
                                        <p:tgtEl>
                                          <p:spTgt spid="39"/>
                                        </p:tgtEl>
                                      </p:cBhvr>
                                    </p:animEffect>
                                    <p:anim calcmode="lin" valueType="num">
                                      <p:cBhvr>
                                        <p:cTn id="198" dur="500"/>
                                        <p:tgtEl>
                                          <p:spTgt spid="39"/>
                                        </p:tgtEl>
                                        <p:attrNameLst>
                                          <p:attrName>ppt_x</p:attrName>
                                        </p:attrNameLst>
                                      </p:cBhvr>
                                      <p:tavLst>
                                        <p:tav tm="0">
                                          <p:val>
                                            <p:strVal val="ppt_x"/>
                                          </p:val>
                                        </p:tav>
                                        <p:tav tm="100000">
                                          <p:val>
                                            <p:fltVal val="0.5"/>
                                          </p:val>
                                        </p:tav>
                                      </p:tavLst>
                                    </p:anim>
                                    <p:anim calcmode="lin" valueType="num">
                                      <p:cBhvr>
                                        <p:cTn id="199" dur="500"/>
                                        <p:tgtEl>
                                          <p:spTgt spid="39"/>
                                        </p:tgtEl>
                                        <p:attrNameLst>
                                          <p:attrName>ppt_y</p:attrName>
                                        </p:attrNameLst>
                                      </p:cBhvr>
                                      <p:tavLst>
                                        <p:tav tm="0">
                                          <p:val>
                                            <p:strVal val="ppt_y"/>
                                          </p:val>
                                        </p:tav>
                                        <p:tav tm="100000">
                                          <p:val>
                                            <p:fltVal val="0.5"/>
                                          </p:val>
                                        </p:tav>
                                      </p:tavLst>
                                    </p:anim>
                                    <p:set>
                                      <p:cBhvr>
                                        <p:cTn id="200" dur="1" fill="hold">
                                          <p:stCondLst>
                                            <p:cond delay="499"/>
                                          </p:stCondLst>
                                        </p:cTn>
                                        <p:tgtEl>
                                          <p:spTgt spid="39"/>
                                        </p:tgtEl>
                                        <p:attrNameLst>
                                          <p:attrName>style.visibility</p:attrName>
                                        </p:attrNameLst>
                                      </p:cBhvr>
                                      <p:to>
                                        <p:strVal val="hidden"/>
                                      </p:to>
                                    </p:set>
                                  </p:childTnLst>
                                </p:cTn>
                              </p:par>
                              <p:par>
                                <p:cTn id="201" presetID="53" presetClass="exit" presetSubtype="544" fill="hold" nodeType="withEffect">
                                  <p:stCondLst>
                                    <p:cond delay="0"/>
                                  </p:stCondLst>
                                  <p:childTnLst>
                                    <p:anim calcmode="lin" valueType="num">
                                      <p:cBhvr>
                                        <p:cTn id="202" dur="500"/>
                                        <p:tgtEl>
                                          <p:spTgt spid="49"/>
                                        </p:tgtEl>
                                        <p:attrNameLst>
                                          <p:attrName>ppt_w</p:attrName>
                                        </p:attrNameLst>
                                      </p:cBhvr>
                                      <p:tavLst>
                                        <p:tav tm="0">
                                          <p:val>
                                            <p:strVal val="ppt_w"/>
                                          </p:val>
                                        </p:tav>
                                        <p:tav tm="100000">
                                          <p:val>
                                            <p:fltVal val="0"/>
                                          </p:val>
                                        </p:tav>
                                      </p:tavLst>
                                    </p:anim>
                                    <p:anim calcmode="lin" valueType="num">
                                      <p:cBhvr>
                                        <p:cTn id="203" dur="500"/>
                                        <p:tgtEl>
                                          <p:spTgt spid="49"/>
                                        </p:tgtEl>
                                        <p:attrNameLst>
                                          <p:attrName>ppt_h</p:attrName>
                                        </p:attrNameLst>
                                      </p:cBhvr>
                                      <p:tavLst>
                                        <p:tav tm="0">
                                          <p:val>
                                            <p:strVal val="ppt_h"/>
                                          </p:val>
                                        </p:tav>
                                        <p:tav tm="100000">
                                          <p:val>
                                            <p:fltVal val="0"/>
                                          </p:val>
                                        </p:tav>
                                      </p:tavLst>
                                    </p:anim>
                                    <p:animEffect transition="out" filter="fade">
                                      <p:cBhvr>
                                        <p:cTn id="204" dur="500"/>
                                        <p:tgtEl>
                                          <p:spTgt spid="49"/>
                                        </p:tgtEl>
                                      </p:cBhvr>
                                    </p:animEffect>
                                    <p:anim calcmode="lin" valueType="num">
                                      <p:cBhvr>
                                        <p:cTn id="205" dur="500"/>
                                        <p:tgtEl>
                                          <p:spTgt spid="49"/>
                                        </p:tgtEl>
                                        <p:attrNameLst>
                                          <p:attrName>ppt_x</p:attrName>
                                        </p:attrNameLst>
                                      </p:cBhvr>
                                      <p:tavLst>
                                        <p:tav tm="0">
                                          <p:val>
                                            <p:strVal val="ppt_x"/>
                                          </p:val>
                                        </p:tav>
                                        <p:tav tm="100000">
                                          <p:val>
                                            <p:fltVal val="0.5"/>
                                          </p:val>
                                        </p:tav>
                                      </p:tavLst>
                                    </p:anim>
                                    <p:anim calcmode="lin" valueType="num">
                                      <p:cBhvr>
                                        <p:cTn id="206" dur="500"/>
                                        <p:tgtEl>
                                          <p:spTgt spid="49"/>
                                        </p:tgtEl>
                                        <p:attrNameLst>
                                          <p:attrName>ppt_y</p:attrName>
                                        </p:attrNameLst>
                                      </p:cBhvr>
                                      <p:tavLst>
                                        <p:tav tm="0">
                                          <p:val>
                                            <p:strVal val="ppt_y"/>
                                          </p:val>
                                        </p:tav>
                                        <p:tav tm="100000">
                                          <p:val>
                                            <p:fltVal val="0.5"/>
                                          </p:val>
                                        </p:tav>
                                      </p:tavLst>
                                    </p:anim>
                                    <p:set>
                                      <p:cBhvr>
                                        <p:cTn id="207" dur="1" fill="hold">
                                          <p:stCondLst>
                                            <p:cond delay="499"/>
                                          </p:stCondLst>
                                        </p:cTn>
                                        <p:tgtEl>
                                          <p:spTgt spid="49"/>
                                        </p:tgtEl>
                                        <p:attrNameLst>
                                          <p:attrName>style.visibility</p:attrName>
                                        </p:attrNameLst>
                                      </p:cBhvr>
                                      <p:to>
                                        <p:strVal val="hidden"/>
                                      </p:to>
                                    </p:set>
                                  </p:childTnLst>
                                </p:cTn>
                              </p:par>
                              <p:par>
                                <p:cTn id="208" presetID="53" presetClass="exit" presetSubtype="544" fill="hold" grpId="5" nodeType="withEffect">
                                  <p:stCondLst>
                                    <p:cond delay="0"/>
                                  </p:stCondLst>
                                  <p:childTnLst>
                                    <p:anim calcmode="lin" valueType="num">
                                      <p:cBhvr>
                                        <p:cTn id="209" dur="500"/>
                                        <p:tgtEl>
                                          <p:spTgt spid="42"/>
                                        </p:tgtEl>
                                        <p:attrNameLst>
                                          <p:attrName>ppt_w</p:attrName>
                                        </p:attrNameLst>
                                      </p:cBhvr>
                                      <p:tavLst>
                                        <p:tav tm="0">
                                          <p:val>
                                            <p:strVal val="ppt_w"/>
                                          </p:val>
                                        </p:tav>
                                        <p:tav tm="100000">
                                          <p:val>
                                            <p:fltVal val="0"/>
                                          </p:val>
                                        </p:tav>
                                      </p:tavLst>
                                    </p:anim>
                                    <p:anim calcmode="lin" valueType="num">
                                      <p:cBhvr>
                                        <p:cTn id="210" dur="500"/>
                                        <p:tgtEl>
                                          <p:spTgt spid="42"/>
                                        </p:tgtEl>
                                        <p:attrNameLst>
                                          <p:attrName>ppt_h</p:attrName>
                                        </p:attrNameLst>
                                      </p:cBhvr>
                                      <p:tavLst>
                                        <p:tav tm="0">
                                          <p:val>
                                            <p:strVal val="ppt_h"/>
                                          </p:val>
                                        </p:tav>
                                        <p:tav tm="100000">
                                          <p:val>
                                            <p:fltVal val="0"/>
                                          </p:val>
                                        </p:tav>
                                      </p:tavLst>
                                    </p:anim>
                                    <p:animEffect transition="out" filter="fade">
                                      <p:cBhvr>
                                        <p:cTn id="211" dur="500"/>
                                        <p:tgtEl>
                                          <p:spTgt spid="42"/>
                                        </p:tgtEl>
                                      </p:cBhvr>
                                    </p:animEffect>
                                    <p:anim calcmode="lin" valueType="num">
                                      <p:cBhvr>
                                        <p:cTn id="212" dur="500"/>
                                        <p:tgtEl>
                                          <p:spTgt spid="42"/>
                                        </p:tgtEl>
                                        <p:attrNameLst>
                                          <p:attrName>ppt_x</p:attrName>
                                        </p:attrNameLst>
                                      </p:cBhvr>
                                      <p:tavLst>
                                        <p:tav tm="0">
                                          <p:val>
                                            <p:strVal val="ppt_x"/>
                                          </p:val>
                                        </p:tav>
                                        <p:tav tm="100000">
                                          <p:val>
                                            <p:fltVal val="0.5"/>
                                          </p:val>
                                        </p:tav>
                                      </p:tavLst>
                                    </p:anim>
                                    <p:anim calcmode="lin" valueType="num">
                                      <p:cBhvr>
                                        <p:cTn id="213" dur="500"/>
                                        <p:tgtEl>
                                          <p:spTgt spid="42"/>
                                        </p:tgtEl>
                                        <p:attrNameLst>
                                          <p:attrName>ppt_y</p:attrName>
                                        </p:attrNameLst>
                                      </p:cBhvr>
                                      <p:tavLst>
                                        <p:tav tm="0">
                                          <p:val>
                                            <p:strVal val="ppt_y"/>
                                          </p:val>
                                        </p:tav>
                                        <p:tav tm="100000">
                                          <p:val>
                                            <p:fltVal val="0.5"/>
                                          </p:val>
                                        </p:tav>
                                      </p:tavLst>
                                    </p:anim>
                                    <p:set>
                                      <p:cBhvr>
                                        <p:cTn id="214" dur="1" fill="hold">
                                          <p:stCondLst>
                                            <p:cond delay="499"/>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 grpId="0" bldLvl="0" autoUpdateAnimBg="0"/>
      <p:bldP spid="5141" grpId="1" bldLvl="0" autoUpdateAnimBg="0"/>
      <p:bldP spid="5141" grpId="2" bldLvl="0" autoUpdateAnimBg="0"/>
      <p:bldP spid="5141" grpId="3" bldLvl="0" autoUpdateAnimBg="0"/>
      <p:bldP spid="5141" grpId="4" bldLvl="0" autoUpdateAnimBg="0"/>
      <p:bldP spid="5148" grpId="0" bldLvl="0" autoUpdateAnimBg="0"/>
      <p:bldP spid="5148" grpId="1" bldLvl="0" autoUpdateAnimBg="0"/>
      <p:bldP spid="5148" grpId="2" bldLvl="0" autoUpdateAnimBg="0"/>
      <p:bldP spid="5148" grpId="3" bldLvl="0" autoUpdateAnimBg="0"/>
      <p:bldP spid="5148" grpId="4" bldLvl="0" autoUpdateAnimBg="0"/>
      <p:bldP spid="5149" grpId="0" bldLvl="0" autoUpdateAnimBg="0"/>
      <p:bldP spid="5149" grpId="1" bldLvl="0" autoUpdateAnimBg="0"/>
      <p:bldP spid="5149" grpId="2" bldLvl="0" autoUpdateAnimBg="0"/>
      <p:bldP spid="5149" grpId="3" bldLvl="0" autoUpdateAnimBg="0"/>
      <p:bldP spid="5149" grpId="4" bldLvl="0" autoUpdateAnimBg="0"/>
      <p:bldP spid="36" grpId="0" bldLvl="0" autoUpdateAnimBg="0"/>
      <p:bldP spid="36" grpId="1" bldLvl="0" autoUpdateAnimBg="0"/>
      <p:bldP spid="36" grpId="2" bldLvl="0" autoUpdateAnimBg="0"/>
      <p:bldP spid="36" grpId="3" bldLvl="0" autoUpdateAnimBg="0"/>
      <p:bldP spid="36" grpId="4" bldLvl="0" autoUpdateAnimBg="0"/>
      <p:bldP spid="37" grpId="0" bldLvl="0" autoUpdateAnimBg="0"/>
      <p:bldP spid="37" grpId="1" bldLvl="0" autoUpdateAnimBg="0"/>
      <p:bldP spid="37" grpId="2" bldLvl="0" autoUpdateAnimBg="0"/>
      <p:bldP spid="37" grpId="3" bldLvl="0" autoUpdateAnimBg="0"/>
      <p:bldP spid="37" grpId="4" bldLvl="0" autoUpdateAnimBg="0"/>
      <p:bldP spid="38" grpId="0" bldLvl="0" autoUpdateAnimBg="0"/>
      <p:bldP spid="38" grpId="1" bldLvl="0" autoUpdateAnimBg="0"/>
      <p:bldP spid="38" grpId="2" bldLvl="0" autoUpdateAnimBg="0"/>
      <p:bldP spid="38" grpId="3" bldLvl="0" autoUpdateAnimBg="0"/>
      <p:bldP spid="38" grpId="4" bldLvl="0" autoUpdateAnimBg="0"/>
      <p:bldP spid="30" grpId="0" bldLvl="0" autoUpdateAnimBg="0"/>
      <p:bldP spid="30" grpId="1" bldLvl="0" autoUpdateAnimBg="0"/>
      <p:bldP spid="30" grpId="2" bldLvl="0" autoUpdateAnimBg="0"/>
      <p:bldP spid="30" grpId="3" bldLvl="0" autoUpdateAnimBg="0"/>
      <p:bldP spid="30" grpId="4" bldLvl="0" autoUpdateAnimBg="0"/>
      <p:bldP spid="39" grpId="0" bldLvl="0" autoUpdateAnimBg="0"/>
      <p:bldP spid="39" grpId="1" bldLvl="0" autoUpdateAnimBg="0"/>
      <p:bldP spid="39" grpId="2" bldLvl="0" autoUpdateAnimBg="0"/>
      <p:bldP spid="39" grpId="3" bldLvl="0" autoUpdateAnimBg="0"/>
      <p:bldP spid="39" grpId="4" bldLvl="0" autoUpdateAnimBg="0"/>
      <p:bldP spid="49" grpId="0" bldLvl="0" autoUpdateAnimBg="0"/>
      <p:bldP spid="49" grpId="1" bldLvl="0" autoUpdateAnimBg="0"/>
      <p:bldP spid="49" grpId="2" bldLvl="0" autoUpdateAnimBg="0"/>
      <p:bldP spid="49" grpId="3" bldLvl="0" autoUpdateAnimBg="0"/>
      <p:bldP spid="49" grpId="4" bldLvl="0" autoUpdateAnimBg="0"/>
      <p:bldP spid="42" grpId="0" bldLvl="0" autoUpdateAnimBg="0"/>
      <p:bldP spid="42" grpId="1" bldLvl="0" autoUpdateAnimBg="0"/>
      <p:bldP spid="42" grpId="2" bldLvl="0" autoUpdateAnimBg="0"/>
      <p:bldP spid="42" grpId="3" bldLvl="0" autoUpdateAnimBg="0"/>
      <p:bldP spid="42" grpId="4" bldLvl="0" autoUpdateAnimBg="0"/>
      <p:bldP spid="42" grpId="5"/>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778" name="组合 8"/>
          <p:cNvGrpSpPr>
            <a:grpSpLocks/>
          </p:cNvGrpSpPr>
          <p:nvPr/>
        </p:nvGrpSpPr>
        <p:grpSpPr bwMode="auto">
          <a:xfrm>
            <a:off x="307975" y="6350"/>
            <a:ext cx="3248026" cy="646331"/>
            <a:chOff x="308629" y="6819"/>
            <a:chExt cx="3246908" cy="646767"/>
          </a:xfrm>
        </p:grpSpPr>
        <p:sp>
          <p:nvSpPr>
            <p:cNvPr id="3" name="Text Box 4"/>
            <p:cNvSpPr txBox="1">
              <a:spLocks noChangeArrowheads="1"/>
            </p:cNvSpPr>
            <p:nvPr/>
          </p:nvSpPr>
          <p:spPr bwMode="auto">
            <a:xfrm>
              <a:off x="329260" y="6819"/>
              <a:ext cx="2945626" cy="646767"/>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练习</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Practice</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368"/>
              <a:ext cx="3246908"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328613" y="749300"/>
            <a:ext cx="11531600" cy="769938"/>
          </a:xfrm>
          <a:prstGeom prst="rect">
            <a:avLst/>
          </a:prstGeom>
          <a:noFill/>
        </p:spPr>
        <p:txBody>
          <a:bodyPr>
            <a:spAutoFit/>
          </a:bodyPr>
          <a:lstStyle/>
          <a:p>
            <a:pPr eaLnBrk="0" hangingPunct="0">
              <a:buFont typeface="Arial" pitchFamily="34" charset="0"/>
              <a:buChar char="•"/>
              <a:defRPr/>
            </a:pPr>
            <a:r>
              <a:rPr lang="zh-CN" altLang="en-US" sz="2400" b="1" dirty="0"/>
              <a:t> </a:t>
            </a:r>
            <a:r>
              <a:rPr lang="zh-CN" altLang="en-US" sz="2000" b="1" dirty="0"/>
              <a:t>给下面的词语选择对的图片</a:t>
            </a:r>
            <a:endParaRPr lang="en-US" altLang="zh-CN" sz="2400" b="1" dirty="0"/>
          </a:p>
          <a:p>
            <a:pPr eaLnBrk="0" hangingPunct="0">
              <a:defRPr/>
            </a:pPr>
            <a:r>
              <a:rPr lang="en-US" altLang="zh-CN" sz="2000" dirty="0">
                <a:latin typeface="+mn-ea"/>
                <a:ea typeface="+mn-ea"/>
              </a:rPr>
              <a:t>Match the pictures with the words/phrases.</a:t>
            </a:r>
            <a:endParaRPr lang="zh-CN" altLang="en-US" sz="1400" dirty="0">
              <a:latin typeface="+mn-ea"/>
              <a:ea typeface="+mn-ea"/>
            </a:endParaRPr>
          </a:p>
        </p:txBody>
      </p:sp>
      <p:sp>
        <p:nvSpPr>
          <p:cNvPr id="75780" name="TextBox 23"/>
          <p:cNvSpPr txBox="1">
            <a:spLocks noChangeArrowheads="1"/>
          </p:cNvSpPr>
          <p:nvPr/>
        </p:nvSpPr>
        <p:spPr bwMode="auto">
          <a:xfrm>
            <a:off x="7840663" y="5029200"/>
            <a:ext cx="3797300" cy="769938"/>
          </a:xfrm>
          <a:prstGeom prst="rect">
            <a:avLst/>
          </a:prstGeom>
          <a:noFill/>
          <a:ln w="9525">
            <a:noFill/>
            <a:miter lim="800000"/>
            <a:headEnd/>
            <a:tailEnd/>
          </a:ln>
        </p:spPr>
        <p:txBody>
          <a:bodyPr>
            <a:spAutoFit/>
          </a:bodyPr>
          <a:lstStyle/>
          <a:p>
            <a:pPr eaLnBrk="0" hangingPunct="0"/>
            <a:r>
              <a:rPr lang="en-US" altLang="zh-CN" sz="2000" dirty="0">
                <a:solidFill>
                  <a:srgbClr val="000000"/>
                </a:solidFill>
                <a:latin typeface="GB Pinyinok-D" pitchFamily="2" charset="-122"/>
                <a:ea typeface="GB Pinyinok-D" pitchFamily="2" charset="-122"/>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qīshí</a:t>
            </a:r>
            <a:r>
              <a:rPr lang="en-US" altLang="zh-CN" sz="2000" dirty="0">
                <a:solidFill>
                  <a:srgbClr val="000000"/>
                </a:solidFill>
                <a:latin typeface="GB Pinyinok-D" pitchFamily="2" charset="-122"/>
                <a:ea typeface="GB Pinyinok-D" pitchFamily="2" charset="-122"/>
                <a:sym typeface="Times New Roman" pitchFamily="18" charset="0"/>
              </a:rPr>
              <a:t> </a:t>
            </a:r>
            <a:r>
              <a:rPr lang="en-US" altLang="zh-CN" sz="2000" b="1" dirty="0" err="1">
                <a:latin typeface="GB Pinyinok-D" pitchFamily="2" charset="-122"/>
                <a:ea typeface="GB Pinyinok-D" pitchFamily="2" charset="-122"/>
                <a:sym typeface="Times New Roman" pitchFamily="18" charset="0"/>
              </a:rPr>
              <a:t>suì</a:t>
            </a:r>
            <a:endParaRPr lang="en-US" altLang="zh-CN" sz="2000" b="1" dirty="0">
              <a:latin typeface="GB Pinyinok-D" pitchFamily="2" charset="-122"/>
              <a:ea typeface="GB Pinyinok-D" pitchFamily="2" charset="-122"/>
              <a:sym typeface="Times New Roman" pitchFamily="18" charset="0"/>
            </a:endParaRPr>
          </a:p>
          <a:p>
            <a:pPr eaLnBrk="0" hangingPunct="0"/>
            <a:r>
              <a:rPr lang="zh-CN" altLang="en-US" sz="2400" b="1" dirty="0">
                <a:latin typeface="华文楷体" pitchFamily="2" charset="-122"/>
                <a:ea typeface="华文楷体" pitchFamily="2" charset="-122"/>
              </a:rPr>
              <a:t>⑤</a:t>
            </a:r>
            <a:r>
              <a:rPr lang="en-US" altLang="zh-CN" sz="2400" b="1" dirty="0">
                <a:latin typeface="华文楷体" pitchFamily="2" charset="-122"/>
                <a:ea typeface="华文楷体" pitchFamily="2" charset="-122"/>
              </a:rPr>
              <a:t>70    </a:t>
            </a:r>
            <a:r>
              <a:rPr lang="zh-CN" altLang="en-US" sz="2400" b="1" dirty="0">
                <a:latin typeface="华文楷体" pitchFamily="2" charset="-122"/>
                <a:ea typeface="华文楷体" pitchFamily="2" charset="-122"/>
              </a:rPr>
              <a:t>岁</a:t>
            </a:r>
            <a:r>
              <a:rPr lang="en-US" altLang="zh-CN" sz="2400" b="1" dirty="0">
                <a:latin typeface="华文楷体" pitchFamily="2" charset="-122"/>
                <a:ea typeface="华文楷体" pitchFamily="2" charset="-122"/>
              </a:rPr>
              <a:t>________ </a:t>
            </a:r>
            <a:endParaRPr lang="zh-CN" altLang="en-US" sz="2400" b="1" dirty="0">
              <a:latin typeface="华文楷体" pitchFamily="2" charset="-122"/>
              <a:ea typeface="华文楷体" pitchFamily="2" charset="-122"/>
            </a:endParaRPr>
          </a:p>
        </p:txBody>
      </p:sp>
      <p:pic>
        <p:nvPicPr>
          <p:cNvPr id="9" name="Picture 4" descr="C:\Documents and Settings\Administrator.CAOFAN\桌面\hsk一级\2课\2-04三-前图46358923（20）.jpg"/>
          <p:cNvPicPr>
            <a:picLocks noChangeArrowheads="1"/>
          </p:cNvPicPr>
          <p:nvPr/>
        </p:nvPicPr>
        <p:blipFill>
          <a:blip r:embed="rId3" cstate="print"/>
          <a:stretch>
            <a:fillRect/>
          </a:stretch>
        </p:blipFill>
        <p:spPr bwMode="auto">
          <a:xfrm>
            <a:off x="1289050" y="1741488"/>
            <a:ext cx="2052638" cy="13684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75782" name="TextBox 24"/>
          <p:cNvSpPr txBox="1">
            <a:spLocks noChangeArrowheads="1"/>
          </p:cNvSpPr>
          <p:nvPr/>
        </p:nvSpPr>
        <p:spPr bwMode="auto">
          <a:xfrm>
            <a:off x="7821613" y="5897563"/>
            <a:ext cx="3816350" cy="768350"/>
          </a:xfrm>
          <a:prstGeom prst="rect">
            <a:avLst/>
          </a:prstGeom>
          <a:noFill/>
          <a:ln w="9525">
            <a:noFill/>
            <a:miter lim="800000"/>
            <a:headEnd/>
            <a:tailEnd/>
          </a:ln>
        </p:spPr>
        <p:txBody>
          <a:bodyPr>
            <a:spAutoFit/>
          </a:bodyPr>
          <a:lstStyle/>
          <a:p>
            <a:pPr eaLnBrk="0" hangingPunct="0"/>
            <a:r>
              <a:rPr lang="en-US" altLang="zh-CN" sz="2000" dirty="0">
                <a:solidFill>
                  <a:srgbClr val="000000"/>
                </a:solidFill>
                <a:latin typeface="GB Pinyinok-D" pitchFamily="2" charset="-122"/>
                <a:ea typeface="GB Pinyinok-D" pitchFamily="2" charset="-122"/>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èrshí</a:t>
            </a:r>
            <a:r>
              <a:rPr lang="en-US" altLang="zh-CN" sz="2000" dirty="0">
                <a:solidFill>
                  <a:srgbClr val="000000"/>
                </a:solidFill>
                <a:latin typeface="GB Pinyinok-D" pitchFamily="2" charset="-122"/>
                <a:ea typeface="GB Pinyinok-D" pitchFamily="2" charset="-122"/>
                <a:sym typeface="Times New Roman" pitchFamily="18" charset="0"/>
              </a:rPr>
              <a:t> </a:t>
            </a:r>
            <a:r>
              <a:rPr lang="en-US" altLang="zh-CN" sz="2000" b="1" dirty="0" err="1">
                <a:latin typeface="GB Pinyinok-D" pitchFamily="2" charset="-122"/>
                <a:ea typeface="GB Pinyinok-D" pitchFamily="2" charset="-122"/>
                <a:sym typeface="Times New Roman" pitchFamily="18" charset="0"/>
              </a:rPr>
              <a:t>suì</a:t>
            </a:r>
            <a:r>
              <a:rPr lang="en-US" altLang="zh-CN" sz="2000" dirty="0">
                <a:solidFill>
                  <a:srgbClr val="000000"/>
                </a:solidFill>
                <a:latin typeface="GB Pinyinok-D" pitchFamily="2" charset="-122"/>
                <a:ea typeface="GB Pinyinok-D" pitchFamily="2" charset="-122"/>
                <a:sym typeface="Times New Roman" pitchFamily="18" charset="0"/>
              </a:rPr>
              <a:t> </a:t>
            </a:r>
          </a:p>
          <a:p>
            <a:pPr eaLnBrk="0" hangingPunct="0"/>
            <a:r>
              <a:rPr lang="zh-CN" altLang="en-US" sz="2400" b="1" dirty="0">
                <a:latin typeface="华文楷体" pitchFamily="2" charset="-122"/>
                <a:ea typeface="华文楷体" pitchFamily="2" charset="-122"/>
              </a:rPr>
              <a:t>⑥</a:t>
            </a:r>
            <a:r>
              <a:rPr lang="en-US" altLang="zh-CN" sz="2400" b="1" dirty="0">
                <a:latin typeface="华文楷体" pitchFamily="2" charset="-122"/>
                <a:ea typeface="华文楷体" pitchFamily="2" charset="-122"/>
              </a:rPr>
              <a:t>20    </a:t>
            </a:r>
            <a:r>
              <a:rPr lang="zh-CN" altLang="en-US" sz="2400" b="1" dirty="0">
                <a:latin typeface="华文楷体" pitchFamily="2" charset="-122"/>
                <a:ea typeface="华文楷体" pitchFamily="2" charset="-122"/>
              </a:rPr>
              <a:t>岁</a:t>
            </a:r>
            <a:r>
              <a:rPr lang="en-US" altLang="zh-CN" sz="2400" b="1" dirty="0">
                <a:latin typeface="华文楷体" pitchFamily="2" charset="-122"/>
                <a:ea typeface="华文楷体" pitchFamily="2" charset="-122"/>
              </a:rPr>
              <a:t>________</a:t>
            </a:r>
            <a:r>
              <a:rPr lang="zh-CN" altLang="en-US" sz="2400" b="1" dirty="0">
                <a:latin typeface="华文楷体" pitchFamily="2" charset="-122"/>
                <a:ea typeface="华文楷体" pitchFamily="2" charset="-122"/>
              </a:rPr>
              <a:t> </a:t>
            </a:r>
          </a:p>
        </p:txBody>
      </p:sp>
      <p:pic>
        <p:nvPicPr>
          <p:cNvPr id="11" name="Picture 5" descr="C:\Documents and Settings\Administrator.CAOFAN\桌面\hsk一级\2课\2-05山-前图43956478（20）.jpg"/>
          <p:cNvPicPr>
            <a:picLocks noChangeArrowheads="1"/>
          </p:cNvPicPr>
          <p:nvPr/>
        </p:nvPicPr>
        <p:blipFill>
          <a:blip r:embed="rId4" cstate="print"/>
          <a:stretch>
            <a:fillRect/>
          </a:stretch>
        </p:blipFill>
        <p:spPr bwMode="auto">
          <a:xfrm>
            <a:off x="1292225" y="3475038"/>
            <a:ext cx="2051050" cy="13684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75784" name="TextBox 25"/>
          <p:cNvSpPr txBox="1">
            <a:spLocks noChangeArrowheads="1"/>
          </p:cNvSpPr>
          <p:nvPr/>
        </p:nvSpPr>
        <p:spPr bwMode="auto">
          <a:xfrm>
            <a:off x="7821613" y="2233613"/>
            <a:ext cx="4038600" cy="769441"/>
          </a:xfrm>
          <a:prstGeom prst="rect">
            <a:avLst/>
          </a:prstGeom>
          <a:noFill/>
          <a:ln w="9525">
            <a:noFill/>
            <a:miter lim="800000"/>
            <a:headEnd/>
            <a:tailEnd/>
          </a:ln>
        </p:spPr>
        <p:txBody>
          <a:bodyPr>
            <a:spAutoFit/>
          </a:bodyPr>
          <a:lstStyle/>
          <a:p>
            <a:pPr eaLnBrk="0" hangingPunct="0"/>
            <a:r>
              <a:rPr lang="en-US" altLang="zh-CN" sz="2000" dirty="0">
                <a:solidFill>
                  <a:srgbClr val="000000"/>
                </a:solidFill>
                <a:latin typeface="GB Pinyinok-D" pitchFamily="2" charset="-122"/>
                <a:ea typeface="GB Pinyinok-D" pitchFamily="2" charset="-122"/>
                <a:cs typeface="Times New Roman" pitchFamily="18" charset="0"/>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jiā</a:t>
            </a:r>
            <a:r>
              <a:rPr lang="en-US" altLang="zh-CN" sz="2000" dirty="0">
                <a:solidFill>
                  <a:srgbClr val="000000"/>
                </a:solidFill>
                <a:latin typeface="GB Pinyinok-D" pitchFamily="2" charset="-122"/>
                <a:ea typeface="GB Pinyinok-D" pitchFamily="2" charset="-122"/>
                <a:cs typeface="Times New Roman" pitchFamily="18" charset="0"/>
                <a:sym typeface="Times New Roman" pitchFamily="18" charset="0"/>
              </a:rPr>
              <a:t> </a:t>
            </a:r>
            <a:r>
              <a:rPr lang="en-US" altLang="zh-CN" sz="2000" b="1" dirty="0">
                <a:solidFill>
                  <a:srgbClr val="000000"/>
                </a:solidFill>
                <a:latin typeface="GB Pinyinok-D" pitchFamily="2" charset="-122"/>
                <a:ea typeface="GB Pinyinok-D" pitchFamily="2" charset="-122"/>
                <a:cs typeface="Times New Roman" pitchFamily="18" charset="0"/>
                <a:sym typeface="Times New Roman" pitchFamily="18" charset="0"/>
              </a:rPr>
              <a:t> </a:t>
            </a:r>
          </a:p>
          <a:p>
            <a:pPr eaLnBrk="0" hangingPunct="0"/>
            <a:r>
              <a:rPr lang="zh-CN" altLang="en-US" sz="2400" b="1" dirty="0">
                <a:latin typeface="华文楷体" pitchFamily="2" charset="-122"/>
                <a:ea typeface="华文楷体" pitchFamily="2" charset="-122"/>
                <a:cs typeface="Times New Roman" pitchFamily="18" charset="0"/>
              </a:rPr>
              <a:t>②家</a:t>
            </a:r>
            <a:r>
              <a:rPr lang="en-US" altLang="zh-CN" sz="2400" b="1" dirty="0">
                <a:latin typeface="华文楷体" pitchFamily="2" charset="-122"/>
                <a:ea typeface="华文楷体" pitchFamily="2" charset="-122"/>
                <a:cs typeface="Times New Roman" pitchFamily="18" charset="0"/>
              </a:rPr>
              <a:t>________</a:t>
            </a:r>
            <a:r>
              <a:rPr lang="zh-CN" altLang="en-US" sz="2400" b="1" dirty="0">
                <a:latin typeface="华文楷体" pitchFamily="2" charset="-122"/>
                <a:ea typeface="华文楷体" pitchFamily="2" charset="-122"/>
                <a:cs typeface="Times New Roman" pitchFamily="18" charset="0"/>
              </a:rPr>
              <a:t> </a:t>
            </a:r>
          </a:p>
        </p:txBody>
      </p:sp>
      <p:pic>
        <p:nvPicPr>
          <p:cNvPr id="12" name="Picture 6" descr="C:\Documents and Settings\Administrator.CAOFAN\桌面\hsk一级\2课\2-06钟-微图mf829727（18）.jpg"/>
          <p:cNvPicPr>
            <a:picLocks noChangeArrowheads="1"/>
          </p:cNvPicPr>
          <p:nvPr/>
        </p:nvPicPr>
        <p:blipFill>
          <a:blip r:embed="rId5" cstate="print"/>
          <a:stretch>
            <a:fillRect/>
          </a:stretch>
        </p:blipFill>
        <p:spPr bwMode="auto">
          <a:xfrm>
            <a:off x="1338263" y="5226050"/>
            <a:ext cx="2052637" cy="13684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75786" name="TextBox 27"/>
          <p:cNvSpPr txBox="1">
            <a:spLocks noChangeArrowheads="1"/>
          </p:cNvSpPr>
          <p:nvPr/>
        </p:nvSpPr>
        <p:spPr bwMode="auto">
          <a:xfrm>
            <a:off x="7829550" y="4137025"/>
            <a:ext cx="4627563" cy="769938"/>
          </a:xfrm>
          <a:prstGeom prst="rect">
            <a:avLst/>
          </a:prstGeom>
          <a:noFill/>
          <a:ln w="9525">
            <a:noFill/>
            <a:miter lim="800000"/>
            <a:headEnd/>
            <a:tailEnd/>
          </a:ln>
        </p:spPr>
        <p:txBody>
          <a:bodyPr>
            <a:spAutoFit/>
          </a:bodyPr>
          <a:lstStyle/>
          <a:p>
            <a:pPr eaLnBrk="0" hangingPunct="0"/>
            <a:r>
              <a:rPr lang="en-US" altLang="zh-CN" sz="2000" dirty="0">
                <a:solidFill>
                  <a:srgbClr val="000000"/>
                </a:solidFill>
                <a:latin typeface="GB Pinyinok-D" pitchFamily="2" charset="-122"/>
                <a:ea typeface="GB Pinyinok-D" pitchFamily="2" charset="-122"/>
                <a:cs typeface="Times New Roman" pitchFamily="18" charset="0"/>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xuéshēnɡ</a:t>
            </a:r>
            <a:endParaRPr lang="en-US" altLang="zh-CN" sz="2000" b="1" dirty="0">
              <a:latin typeface="GB Pinyinok-D" pitchFamily="2" charset="-122"/>
              <a:ea typeface="GB Pinyinok-D" pitchFamily="2" charset="-122"/>
              <a:cs typeface="GB Pinyinok-D" pitchFamily="2" charset="-122"/>
              <a:sym typeface="Times New Roman" pitchFamily="18" charset="0"/>
            </a:endParaRPr>
          </a:p>
          <a:p>
            <a:pPr eaLnBrk="0" hangingPunct="0"/>
            <a:r>
              <a:rPr lang="zh-CN" altLang="en-US" sz="2400" b="1" dirty="0">
                <a:latin typeface="华文楷体" pitchFamily="2" charset="-122"/>
                <a:ea typeface="华文楷体" pitchFamily="2" charset="-122"/>
                <a:cs typeface="Times New Roman" pitchFamily="18" charset="0"/>
              </a:rPr>
              <a:t>④学生</a:t>
            </a:r>
            <a:r>
              <a:rPr lang="en-US" altLang="zh-CN" sz="2400" b="1" dirty="0">
                <a:latin typeface="华文楷体" pitchFamily="2" charset="-122"/>
                <a:ea typeface="华文楷体" pitchFamily="2" charset="-122"/>
                <a:cs typeface="Times New Roman" pitchFamily="18" charset="0"/>
              </a:rPr>
              <a:t>________</a:t>
            </a:r>
            <a:r>
              <a:rPr lang="zh-CN" altLang="en-US" sz="2400" b="1" dirty="0">
                <a:latin typeface="华文楷体" pitchFamily="2" charset="-122"/>
                <a:ea typeface="华文楷体" pitchFamily="2" charset="-122"/>
                <a:cs typeface="Times New Roman" pitchFamily="18" charset="0"/>
              </a:rPr>
              <a:t> </a:t>
            </a:r>
          </a:p>
        </p:txBody>
      </p:sp>
      <p:pic>
        <p:nvPicPr>
          <p:cNvPr id="13" name="Picture 7" descr="C:\Documents and Settings\Administrator.CAOFAN\桌面\hsk一级\2课\2-07羊-前图7629013（20）.jpg"/>
          <p:cNvPicPr>
            <a:picLocks noChangeArrowheads="1"/>
          </p:cNvPicPr>
          <p:nvPr/>
        </p:nvPicPr>
        <p:blipFill>
          <a:blip r:embed="rId6" cstate="print"/>
          <a:stretch>
            <a:fillRect/>
          </a:stretch>
        </p:blipFill>
        <p:spPr bwMode="auto">
          <a:xfrm>
            <a:off x="4467225" y="5202238"/>
            <a:ext cx="2052638" cy="13684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75788" name="TextBox 28"/>
          <p:cNvSpPr txBox="1">
            <a:spLocks noChangeArrowheads="1"/>
          </p:cNvSpPr>
          <p:nvPr/>
        </p:nvSpPr>
        <p:spPr bwMode="auto">
          <a:xfrm>
            <a:off x="7821613" y="1416050"/>
            <a:ext cx="4038600" cy="769938"/>
          </a:xfrm>
          <a:prstGeom prst="rect">
            <a:avLst/>
          </a:prstGeom>
          <a:noFill/>
          <a:ln w="9525">
            <a:noFill/>
            <a:miter lim="800000"/>
            <a:headEnd/>
            <a:tailEnd/>
          </a:ln>
        </p:spPr>
        <p:txBody>
          <a:bodyPr>
            <a:spAutoFit/>
          </a:bodyPr>
          <a:lstStyle/>
          <a:p>
            <a:pPr eaLnBrk="0" hangingPunct="0"/>
            <a:r>
              <a:rPr lang="en-US" altLang="zh-CN" sz="2000" dirty="0">
                <a:solidFill>
                  <a:srgbClr val="000000"/>
                </a:solidFill>
                <a:latin typeface="GB Pinyinok-D" pitchFamily="2" charset="-122"/>
                <a:ea typeface="GB Pinyinok-D" pitchFamily="2" charset="-122"/>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liù</a:t>
            </a:r>
            <a:r>
              <a:rPr lang="en-US" altLang="zh-CN" sz="2000" b="1" dirty="0">
                <a:latin typeface="GB Pinyinok-D" pitchFamily="2" charset="-122"/>
                <a:ea typeface="GB Pinyinok-D" pitchFamily="2" charset="-122"/>
                <a:cs typeface="GB Pinyinok-D" pitchFamily="2" charset="-122"/>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kǒu</a:t>
            </a:r>
            <a:r>
              <a:rPr lang="en-US" altLang="zh-CN" sz="2000" b="1" dirty="0">
                <a:latin typeface="GB Pinyinok-D" pitchFamily="2" charset="-122"/>
                <a:ea typeface="GB Pinyinok-D" pitchFamily="2" charset="-122"/>
                <a:cs typeface="GB Pinyinok-D" pitchFamily="2" charset="-122"/>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rén</a:t>
            </a:r>
            <a:endParaRPr lang="en-US" altLang="zh-CN" sz="2000" b="1" dirty="0">
              <a:latin typeface="GB Pinyinok-D" pitchFamily="2" charset="-122"/>
              <a:ea typeface="GB Pinyinok-D" pitchFamily="2" charset="-122"/>
              <a:cs typeface="GB Pinyinok-D" pitchFamily="2" charset="-122"/>
            </a:endParaRPr>
          </a:p>
          <a:p>
            <a:pPr eaLnBrk="0" hangingPunct="0"/>
            <a:r>
              <a:rPr lang="zh-CN" altLang="en-US" sz="2400" b="1" dirty="0">
                <a:latin typeface="华文楷体" pitchFamily="2" charset="-122"/>
                <a:ea typeface="华文楷体" pitchFamily="2" charset="-122"/>
              </a:rPr>
              <a:t>①六口    人</a:t>
            </a:r>
            <a:r>
              <a:rPr lang="en-US" altLang="zh-CN" sz="2400" b="1" dirty="0">
                <a:latin typeface="华文楷体" pitchFamily="2" charset="-122"/>
                <a:ea typeface="华文楷体" pitchFamily="2" charset="-122"/>
              </a:rPr>
              <a:t>________</a:t>
            </a:r>
            <a:r>
              <a:rPr lang="zh-CN" altLang="en-US" sz="2400" b="1" dirty="0">
                <a:latin typeface="华文楷体" pitchFamily="2" charset="-122"/>
                <a:ea typeface="华文楷体" pitchFamily="2" charset="-122"/>
              </a:rPr>
              <a:t>   </a:t>
            </a:r>
          </a:p>
        </p:txBody>
      </p:sp>
      <p:pic>
        <p:nvPicPr>
          <p:cNvPr id="14" name="Picture 8" descr="C:\Documents and Settings\Administrator.CAOFAN\桌面\hsk一级\2课\2-08零-前图48346217（20）.jpg"/>
          <p:cNvPicPr>
            <a:picLocks noChangeArrowheads="1"/>
          </p:cNvPicPr>
          <p:nvPr/>
        </p:nvPicPr>
        <p:blipFill>
          <a:blip r:embed="rId7" cstate="print"/>
          <a:stretch>
            <a:fillRect/>
          </a:stretch>
        </p:blipFill>
        <p:spPr bwMode="auto">
          <a:xfrm>
            <a:off x="4471988" y="1722438"/>
            <a:ext cx="2051050" cy="13684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75790" name="TextBox 29"/>
          <p:cNvSpPr txBox="1">
            <a:spLocks noChangeArrowheads="1"/>
          </p:cNvSpPr>
          <p:nvPr/>
        </p:nvSpPr>
        <p:spPr bwMode="auto">
          <a:xfrm>
            <a:off x="7840663" y="3230563"/>
            <a:ext cx="4229100" cy="769937"/>
          </a:xfrm>
          <a:prstGeom prst="rect">
            <a:avLst/>
          </a:prstGeom>
          <a:noFill/>
          <a:ln w="9525">
            <a:noFill/>
            <a:miter lim="800000"/>
            <a:headEnd/>
            <a:tailEnd/>
          </a:ln>
        </p:spPr>
        <p:txBody>
          <a:bodyPr>
            <a:spAutoFit/>
          </a:bodyPr>
          <a:lstStyle/>
          <a:p>
            <a:pPr eaLnBrk="0" hangingPunct="0"/>
            <a:r>
              <a:rPr lang="en-US" altLang="zh-CN" sz="2000" dirty="0">
                <a:solidFill>
                  <a:srgbClr val="000000"/>
                </a:solidFill>
                <a:latin typeface="GB Pinyinok-D" pitchFamily="2" charset="-122"/>
                <a:ea typeface="GB Pinyinok-D" pitchFamily="2" charset="-122"/>
                <a:sym typeface="Times New Roman" pitchFamily="18" charset="0"/>
              </a:rPr>
              <a:t>   </a:t>
            </a:r>
            <a:r>
              <a:rPr lang="en-US" altLang="zh-CN" sz="2000" b="1" dirty="0" err="1">
                <a:latin typeface="GB Pinyinok-D" pitchFamily="2" charset="-122"/>
                <a:ea typeface="GB Pinyinok-D" pitchFamily="2" charset="-122"/>
                <a:cs typeface="GB Pinyinok-D" pitchFamily="2" charset="-122"/>
                <a:sym typeface="Times New Roman" pitchFamily="18" charset="0"/>
              </a:rPr>
              <a:t>nǔ'ér</a:t>
            </a:r>
            <a:endParaRPr lang="en-US" altLang="zh-CN" sz="2000" b="1" dirty="0">
              <a:latin typeface="GB Pinyinok-D" pitchFamily="2" charset="-122"/>
              <a:ea typeface="GB Pinyinok-D" pitchFamily="2" charset="-122"/>
              <a:cs typeface="GB Pinyinok-D" pitchFamily="2" charset="-122"/>
              <a:sym typeface="Times New Roman" pitchFamily="18" charset="0"/>
            </a:endParaRPr>
          </a:p>
          <a:p>
            <a:pPr eaLnBrk="0" hangingPunct="0"/>
            <a:r>
              <a:rPr lang="zh-CN" altLang="en-US" sz="2400" b="1" dirty="0">
                <a:latin typeface="华文楷体" pitchFamily="2" charset="-122"/>
                <a:ea typeface="华文楷体" pitchFamily="2" charset="-122"/>
              </a:rPr>
              <a:t>③女儿</a:t>
            </a:r>
            <a:r>
              <a:rPr lang="en-US" altLang="zh-CN" sz="2400" b="1" dirty="0">
                <a:latin typeface="华文楷体" pitchFamily="2" charset="-122"/>
                <a:ea typeface="华文楷体" pitchFamily="2" charset="-122"/>
              </a:rPr>
              <a:t>________</a:t>
            </a:r>
            <a:r>
              <a:rPr lang="zh-CN" altLang="en-US" sz="2400" b="1" dirty="0">
                <a:latin typeface="华文楷体" pitchFamily="2" charset="-122"/>
                <a:ea typeface="华文楷体" pitchFamily="2" charset="-122"/>
              </a:rPr>
              <a:t> </a:t>
            </a:r>
          </a:p>
        </p:txBody>
      </p:sp>
      <p:pic>
        <p:nvPicPr>
          <p:cNvPr id="15" name="Picture 9" descr="C:\Documents and Settings\Administrator.CAOFAN\桌面\hsk一级\2课\2-09菜-前图22657124（20）.jpg"/>
          <p:cNvPicPr>
            <a:picLocks noChangeArrowheads="1"/>
          </p:cNvPicPr>
          <p:nvPr/>
        </p:nvPicPr>
        <p:blipFill>
          <a:blip r:embed="rId8" cstate="print"/>
          <a:stretch>
            <a:fillRect/>
          </a:stretch>
        </p:blipFill>
        <p:spPr bwMode="auto">
          <a:xfrm>
            <a:off x="4494213" y="3465513"/>
            <a:ext cx="2052637" cy="13684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cxnSp>
        <p:nvCxnSpPr>
          <p:cNvPr id="75792"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headEnd/>
            <a:tailEnd/>
          </a:ln>
        </p:spPr>
      </p:cxnSp>
      <p:sp>
        <p:nvSpPr>
          <p:cNvPr id="75793" name="TextBox 27"/>
          <p:cNvSpPr txBox="1">
            <a:spLocks/>
          </p:cNvSpPr>
          <p:nvPr/>
        </p:nvSpPr>
        <p:spPr bwMode="auto">
          <a:xfrm>
            <a:off x="1284288" y="1722438"/>
            <a:ext cx="400050" cy="461962"/>
          </a:xfrm>
          <a:prstGeom prst="rect">
            <a:avLst/>
          </a:prstGeom>
          <a:solidFill>
            <a:schemeClr val="bg1"/>
          </a:solidFill>
          <a:ln w="12700">
            <a:solidFill>
              <a:schemeClr val="tx1"/>
            </a:solidFill>
            <a:miter lim="800000"/>
            <a:headEnd/>
            <a:tailEnd/>
          </a:ln>
        </p:spPr>
        <p:txBody>
          <a:bodyPr>
            <a:spAutoFit/>
          </a:bodyPr>
          <a:lstStyle/>
          <a:p>
            <a:r>
              <a:rPr lang="en-US" altLang="zh-CN" sz="2400" b="1"/>
              <a:t>A</a:t>
            </a:r>
            <a:endParaRPr lang="zh-CN" altLang="en-US" sz="2400" b="1"/>
          </a:p>
        </p:txBody>
      </p:sp>
      <p:sp>
        <p:nvSpPr>
          <p:cNvPr id="75794" name="TextBox 28"/>
          <p:cNvSpPr txBox="1">
            <a:spLocks/>
          </p:cNvSpPr>
          <p:nvPr/>
        </p:nvSpPr>
        <p:spPr bwMode="auto">
          <a:xfrm>
            <a:off x="1290638" y="3455988"/>
            <a:ext cx="400050" cy="461962"/>
          </a:xfrm>
          <a:prstGeom prst="rect">
            <a:avLst/>
          </a:prstGeom>
          <a:solidFill>
            <a:schemeClr val="bg1"/>
          </a:solidFill>
          <a:ln w="12700">
            <a:solidFill>
              <a:schemeClr val="tx1"/>
            </a:solidFill>
            <a:miter lim="800000"/>
            <a:headEnd/>
            <a:tailEnd/>
          </a:ln>
        </p:spPr>
        <p:txBody>
          <a:bodyPr>
            <a:spAutoFit/>
          </a:bodyPr>
          <a:lstStyle/>
          <a:p>
            <a:r>
              <a:rPr lang="en-US" altLang="zh-CN" sz="2400" b="1"/>
              <a:t>B</a:t>
            </a:r>
            <a:endParaRPr lang="zh-CN" altLang="en-US" sz="2400" b="1"/>
          </a:p>
        </p:txBody>
      </p:sp>
      <p:sp>
        <p:nvSpPr>
          <p:cNvPr id="75795" name="TextBox 29"/>
          <p:cNvSpPr txBox="1">
            <a:spLocks/>
          </p:cNvSpPr>
          <p:nvPr/>
        </p:nvSpPr>
        <p:spPr bwMode="auto">
          <a:xfrm>
            <a:off x="1317625" y="5207000"/>
            <a:ext cx="400050" cy="461963"/>
          </a:xfrm>
          <a:prstGeom prst="rect">
            <a:avLst/>
          </a:prstGeom>
          <a:solidFill>
            <a:schemeClr val="bg1"/>
          </a:solidFill>
          <a:ln w="12700">
            <a:solidFill>
              <a:schemeClr val="tx1"/>
            </a:solidFill>
            <a:miter lim="800000"/>
            <a:headEnd/>
            <a:tailEnd/>
          </a:ln>
        </p:spPr>
        <p:txBody>
          <a:bodyPr>
            <a:spAutoFit/>
          </a:bodyPr>
          <a:lstStyle/>
          <a:p>
            <a:r>
              <a:rPr lang="en-US" altLang="zh-CN" sz="2400" b="1"/>
              <a:t>C</a:t>
            </a:r>
            <a:endParaRPr lang="zh-CN" altLang="en-US" sz="2400" b="1"/>
          </a:p>
        </p:txBody>
      </p:sp>
      <p:sp>
        <p:nvSpPr>
          <p:cNvPr id="75796" name="TextBox 30"/>
          <p:cNvSpPr txBox="1">
            <a:spLocks/>
          </p:cNvSpPr>
          <p:nvPr/>
        </p:nvSpPr>
        <p:spPr bwMode="auto">
          <a:xfrm>
            <a:off x="4471988" y="1703388"/>
            <a:ext cx="398462" cy="461962"/>
          </a:xfrm>
          <a:prstGeom prst="rect">
            <a:avLst/>
          </a:prstGeom>
          <a:solidFill>
            <a:schemeClr val="bg1"/>
          </a:solidFill>
          <a:ln w="12700">
            <a:solidFill>
              <a:schemeClr val="tx1"/>
            </a:solidFill>
            <a:miter lim="800000"/>
            <a:headEnd/>
            <a:tailEnd/>
          </a:ln>
        </p:spPr>
        <p:txBody>
          <a:bodyPr>
            <a:spAutoFit/>
          </a:bodyPr>
          <a:lstStyle/>
          <a:p>
            <a:r>
              <a:rPr lang="en-US" altLang="zh-CN" sz="2400" b="1"/>
              <a:t>D</a:t>
            </a:r>
            <a:endParaRPr lang="zh-CN" altLang="en-US" sz="2400" b="1"/>
          </a:p>
        </p:txBody>
      </p:sp>
      <p:sp>
        <p:nvSpPr>
          <p:cNvPr id="75797" name="TextBox 31"/>
          <p:cNvSpPr txBox="1">
            <a:spLocks/>
          </p:cNvSpPr>
          <p:nvPr/>
        </p:nvSpPr>
        <p:spPr bwMode="auto">
          <a:xfrm>
            <a:off x="4478338" y="3451225"/>
            <a:ext cx="398462" cy="461963"/>
          </a:xfrm>
          <a:prstGeom prst="rect">
            <a:avLst/>
          </a:prstGeom>
          <a:solidFill>
            <a:schemeClr val="bg1"/>
          </a:solidFill>
          <a:ln w="12700">
            <a:solidFill>
              <a:schemeClr val="tx1"/>
            </a:solidFill>
            <a:miter lim="800000"/>
            <a:headEnd/>
            <a:tailEnd/>
          </a:ln>
        </p:spPr>
        <p:txBody>
          <a:bodyPr>
            <a:spAutoFit/>
          </a:bodyPr>
          <a:lstStyle/>
          <a:p>
            <a:r>
              <a:rPr lang="en-US" altLang="zh-CN" sz="2400" b="1"/>
              <a:t>E</a:t>
            </a:r>
            <a:endParaRPr lang="zh-CN" altLang="en-US" sz="2400" b="1"/>
          </a:p>
        </p:txBody>
      </p:sp>
      <p:sp>
        <p:nvSpPr>
          <p:cNvPr id="75798" name="TextBox 32"/>
          <p:cNvSpPr txBox="1">
            <a:spLocks/>
          </p:cNvSpPr>
          <p:nvPr/>
        </p:nvSpPr>
        <p:spPr bwMode="auto">
          <a:xfrm>
            <a:off x="4456113" y="5187950"/>
            <a:ext cx="398462" cy="461963"/>
          </a:xfrm>
          <a:prstGeom prst="rect">
            <a:avLst/>
          </a:prstGeom>
          <a:solidFill>
            <a:schemeClr val="bg1"/>
          </a:solidFill>
          <a:ln w="12700">
            <a:solidFill>
              <a:schemeClr val="tx1"/>
            </a:solidFill>
            <a:miter lim="800000"/>
            <a:headEnd/>
            <a:tailEnd/>
          </a:ln>
        </p:spPr>
        <p:txBody>
          <a:bodyPr>
            <a:spAutoFit/>
          </a:bodyPr>
          <a:lstStyle/>
          <a:p>
            <a:r>
              <a:rPr lang="en-US" altLang="zh-CN" sz="2400" b="1"/>
              <a:t>F</a:t>
            </a:r>
            <a:endParaRPr lang="zh-CN" altLang="en-US" sz="2400" b="1"/>
          </a:p>
        </p:txBody>
      </p:sp>
      <p:sp>
        <p:nvSpPr>
          <p:cNvPr id="25" name="TextBox 27"/>
          <p:cNvSpPr txBox="1">
            <a:spLocks/>
          </p:cNvSpPr>
          <p:nvPr/>
        </p:nvSpPr>
        <p:spPr bwMode="auto">
          <a:xfrm>
            <a:off x="9609138" y="5318125"/>
            <a:ext cx="400050" cy="460375"/>
          </a:xfrm>
          <a:prstGeom prst="rect">
            <a:avLst/>
          </a:prstGeom>
          <a:noFill/>
          <a:ln w="12700">
            <a:noFill/>
            <a:miter lim="800000"/>
            <a:headEnd/>
            <a:tailEnd/>
          </a:ln>
        </p:spPr>
        <p:txBody>
          <a:bodyPr>
            <a:spAutoFit/>
          </a:bodyPr>
          <a:lstStyle/>
          <a:p>
            <a:r>
              <a:rPr lang="en-US" altLang="zh-CN" sz="2400" b="1"/>
              <a:t>F</a:t>
            </a:r>
            <a:endParaRPr lang="zh-CN" altLang="en-US" sz="2400" b="1"/>
          </a:p>
        </p:txBody>
      </p:sp>
      <p:sp>
        <p:nvSpPr>
          <p:cNvPr id="26" name="TextBox 28"/>
          <p:cNvSpPr txBox="1">
            <a:spLocks/>
          </p:cNvSpPr>
          <p:nvPr/>
        </p:nvSpPr>
        <p:spPr bwMode="auto">
          <a:xfrm>
            <a:off x="9542463" y="6186488"/>
            <a:ext cx="400050" cy="461962"/>
          </a:xfrm>
          <a:prstGeom prst="rect">
            <a:avLst/>
          </a:prstGeom>
          <a:noFill/>
          <a:ln w="12700">
            <a:noFill/>
            <a:miter lim="800000"/>
            <a:headEnd/>
            <a:tailEnd/>
          </a:ln>
        </p:spPr>
        <p:txBody>
          <a:bodyPr>
            <a:spAutoFit/>
          </a:bodyPr>
          <a:lstStyle/>
          <a:p>
            <a:r>
              <a:rPr lang="en-US" altLang="zh-CN" sz="2400" b="1"/>
              <a:t>D</a:t>
            </a:r>
            <a:endParaRPr lang="zh-CN" altLang="en-US" sz="2400" b="1"/>
          </a:p>
        </p:txBody>
      </p:sp>
      <p:sp>
        <p:nvSpPr>
          <p:cNvPr id="27" name="TextBox 32"/>
          <p:cNvSpPr txBox="1">
            <a:spLocks/>
          </p:cNvSpPr>
          <p:nvPr/>
        </p:nvSpPr>
        <p:spPr bwMode="auto">
          <a:xfrm>
            <a:off x="9178925" y="3508375"/>
            <a:ext cx="1320800" cy="461963"/>
          </a:xfrm>
          <a:prstGeom prst="rect">
            <a:avLst/>
          </a:prstGeom>
          <a:noFill/>
          <a:ln w="12700">
            <a:noFill/>
            <a:miter lim="800000"/>
            <a:headEnd/>
            <a:tailEnd/>
          </a:ln>
        </p:spPr>
        <p:txBody>
          <a:bodyPr>
            <a:spAutoFit/>
          </a:bodyPr>
          <a:lstStyle/>
          <a:p>
            <a:r>
              <a:rPr lang="en-US" altLang="zh-CN" sz="2400" b="1"/>
              <a:t>A/D</a:t>
            </a:r>
            <a:endParaRPr lang="zh-CN" altLang="en-US" sz="2400" b="1"/>
          </a:p>
        </p:txBody>
      </p:sp>
      <p:sp>
        <p:nvSpPr>
          <p:cNvPr id="28" name="TextBox 29"/>
          <p:cNvSpPr txBox="1">
            <a:spLocks/>
          </p:cNvSpPr>
          <p:nvPr/>
        </p:nvSpPr>
        <p:spPr bwMode="auto">
          <a:xfrm>
            <a:off x="9828213" y="1706563"/>
            <a:ext cx="400050" cy="461962"/>
          </a:xfrm>
          <a:prstGeom prst="rect">
            <a:avLst/>
          </a:prstGeom>
          <a:noFill/>
          <a:ln w="12700">
            <a:noFill/>
            <a:miter lim="800000"/>
            <a:headEnd/>
            <a:tailEnd/>
          </a:ln>
        </p:spPr>
        <p:txBody>
          <a:bodyPr>
            <a:spAutoFit/>
          </a:bodyPr>
          <a:lstStyle/>
          <a:p>
            <a:r>
              <a:rPr lang="en-US" altLang="zh-CN" sz="2400" b="1"/>
              <a:t>B</a:t>
            </a:r>
            <a:endParaRPr lang="zh-CN" altLang="en-US" sz="2400" b="1"/>
          </a:p>
        </p:txBody>
      </p:sp>
      <p:sp>
        <p:nvSpPr>
          <p:cNvPr id="29" name="TextBox 30"/>
          <p:cNvSpPr txBox="1">
            <a:spLocks/>
          </p:cNvSpPr>
          <p:nvPr/>
        </p:nvSpPr>
        <p:spPr bwMode="auto">
          <a:xfrm>
            <a:off x="8782050" y="2584450"/>
            <a:ext cx="1196975" cy="461963"/>
          </a:xfrm>
          <a:prstGeom prst="rect">
            <a:avLst/>
          </a:prstGeom>
          <a:noFill/>
          <a:ln w="12700">
            <a:noFill/>
            <a:miter lim="800000"/>
            <a:headEnd/>
            <a:tailEnd/>
          </a:ln>
        </p:spPr>
        <p:txBody>
          <a:bodyPr>
            <a:spAutoFit/>
          </a:bodyPr>
          <a:lstStyle/>
          <a:p>
            <a:r>
              <a:rPr lang="en-US" altLang="zh-CN" sz="2400" b="1"/>
              <a:t>B/C</a:t>
            </a:r>
            <a:endParaRPr lang="zh-CN" altLang="en-US" sz="2400" b="1"/>
          </a:p>
        </p:txBody>
      </p:sp>
      <p:sp>
        <p:nvSpPr>
          <p:cNvPr id="30" name="TextBox 31"/>
          <p:cNvSpPr txBox="1">
            <a:spLocks/>
          </p:cNvSpPr>
          <p:nvPr/>
        </p:nvSpPr>
        <p:spPr bwMode="auto">
          <a:xfrm>
            <a:off x="9339263" y="4408488"/>
            <a:ext cx="1320800" cy="461962"/>
          </a:xfrm>
          <a:prstGeom prst="rect">
            <a:avLst/>
          </a:prstGeom>
          <a:noFill/>
          <a:ln w="12700">
            <a:noFill/>
            <a:miter lim="800000"/>
            <a:headEnd/>
            <a:tailEnd/>
          </a:ln>
        </p:spPr>
        <p:txBody>
          <a:bodyPr>
            <a:spAutoFit/>
          </a:bodyPr>
          <a:lstStyle/>
          <a:p>
            <a:r>
              <a:rPr lang="en-US" altLang="zh-CN" sz="2400" b="1"/>
              <a:t>E</a:t>
            </a:r>
            <a:endParaRPr lang="zh-CN" altLang="en-US" sz="2400" b="1"/>
          </a:p>
        </p:txBody>
      </p:sp>
    </p:spTree>
    <p:extLst>
      <p:ext uri="{BB962C8B-B14F-4D97-AF65-F5344CB8AC3E}">
        <p14:creationId xmlns:p14="http://schemas.microsoft.com/office/powerpoint/2010/main" val="20163304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30"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5538"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65539" name="组合 8"/>
          <p:cNvGrpSpPr>
            <a:grpSpLocks/>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拼音</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Pinyin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1239838" y="2141538"/>
            <a:ext cx="10318750" cy="1323975"/>
          </a:xfrm>
          <a:prstGeom prst="round1Rect">
            <a:avLst/>
          </a:prstGeom>
          <a:noFill/>
        </p:spPr>
        <p:txBody>
          <a:bodyPr>
            <a:spAutoFit/>
          </a:bodyPr>
          <a:lstStyle/>
          <a:p>
            <a:pPr eaLnBrk="0" hangingPunct="0">
              <a:buFont typeface="Arial" pitchFamily="34" charset="0"/>
              <a:buChar char="•"/>
              <a:defRPr/>
            </a:pPr>
            <a:r>
              <a:rPr lang="zh-CN" altLang="en-US" sz="2000" b="1" dirty="0">
                <a:solidFill>
                  <a:srgbClr val="00B050"/>
                </a:solidFill>
              </a:rPr>
              <a:t>听录音并跟读，注意有</a:t>
            </a:r>
            <a:r>
              <a:rPr lang="en-US" altLang="zh-CN" sz="2000" b="1" dirty="0" err="1">
                <a:solidFill>
                  <a:srgbClr val="00B050"/>
                </a:solidFill>
              </a:rPr>
              <a:t>i</a:t>
            </a:r>
            <a:r>
              <a:rPr lang="zh-CN" altLang="en-US" sz="2000" b="1" dirty="0">
                <a:solidFill>
                  <a:srgbClr val="00B050"/>
                </a:solidFill>
              </a:rPr>
              <a:t>、无</a:t>
            </a:r>
            <a:r>
              <a:rPr lang="en-US" altLang="zh-CN" sz="2000" b="1" dirty="0" err="1">
                <a:solidFill>
                  <a:srgbClr val="00B050"/>
                </a:solidFill>
              </a:rPr>
              <a:t>i</a:t>
            </a:r>
            <a:r>
              <a:rPr lang="zh-CN" altLang="en-US" sz="2000" b="1" dirty="0">
                <a:solidFill>
                  <a:srgbClr val="00B050"/>
                </a:solidFill>
              </a:rPr>
              <a:t>时发音的区别</a:t>
            </a:r>
            <a:endParaRPr lang="en-US" altLang="zh-CN" sz="2000" b="1" dirty="0">
              <a:solidFill>
                <a:srgbClr val="00B050"/>
              </a:solidFill>
            </a:endParaRPr>
          </a:p>
          <a:p>
            <a:pPr eaLnBrk="0" hangingPunct="0">
              <a:buFont typeface="Arial" pitchFamily="34" charset="0"/>
              <a:buChar char="•"/>
              <a:defRPr/>
            </a:pPr>
            <a:r>
              <a:rPr lang="en-US" altLang="zh-CN" sz="2000" dirty="0">
                <a:solidFill>
                  <a:srgbClr val="00B050"/>
                </a:solidFill>
                <a:latin typeface="+mn-ea"/>
              </a:rPr>
              <a:t>Listen to the recording and read after </a:t>
            </a:r>
            <a:r>
              <a:rPr lang="en-US" altLang="zh-CN" sz="2000" dirty="0" err="1">
                <a:solidFill>
                  <a:srgbClr val="00B050"/>
                </a:solidFill>
                <a:latin typeface="+mn-ea"/>
              </a:rPr>
              <a:t>it.Pay</a:t>
            </a:r>
            <a:r>
              <a:rPr lang="en-US" altLang="zh-CN" sz="2000" dirty="0">
                <a:solidFill>
                  <a:srgbClr val="00B050"/>
                </a:solidFill>
                <a:latin typeface="+mn-ea"/>
              </a:rPr>
              <a:t> attention to the differences between the pronunciations of the finals with and without </a:t>
            </a:r>
            <a:r>
              <a:rPr lang="en-US" altLang="zh-CN" sz="2000" i="1" dirty="0" err="1">
                <a:solidFill>
                  <a:srgbClr val="00B050"/>
                </a:solidFill>
                <a:latin typeface="+mn-ea"/>
              </a:rPr>
              <a:t>i</a:t>
            </a:r>
            <a:r>
              <a:rPr lang="en-US" altLang="zh-CN" sz="2000" dirty="0">
                <a:solidFill>
                  <a:srgbClr val="00B050"/>
                </a:solidFill>
                <a:latin typeface="+mn-ea"/>
              </a:rPr>
              <a:t>.</a:t>
            </a:r>
            <a:endParaRPr lang="zh-CN" altLang="en-US" sz="2000" dirty="0">
              <a:solidFill>
                <a:srgbClr val="00B050"/>
              </a:solidFill>
              <a:latin typeface="+mn-ea"/>
            </a:endParaRPr>
          </a:p>
          <a:p>
            <a:pPr eaLnBrk="0" hangingPunct="0">
              <a:buFont typeface="Arial" pitchFamily="34" charset="0"/>
              <a:buChar char="•"/>
              <a:defRPr/>
            </a:pPr>
            <a:endParaRPr lang="zh-CN" altLang="en-US" sz="2000" dirty="0">
              <a:solidFill>
                <a:srgbClr val="00B050"/>
              </a:solidFill>
              <a:latin typeface="+mn-ea"/>
            </a:endParaRPr>
          </a:p>
        </p:txBody>
      </p:sp>
      <p:sp>
        <p:nvSpPr>
          <p:cNvPr id="10" name="TextBox 9"/>
          <p:cNvSpPr txBox="1">
            <a:spLocks noChangeArrowheads="1"/>
          </p:cNvSpPr>
          <p:nvPr/>
        </p:nvSpPr>
        <p:spPr bwMode="auto">
          <a:xfrm>
            <a:off x="2151063" y="3313113"/>
            <a:ext cx="2389187"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 </a:t>
            </a:r>
            <a:endParaRPr lang="zh-CN" altLang="en-US" sz="2400" b="1">
              <a:latin typeface="GB Pinyinok-D" pitchFamily="2" charset="-122"/>
              <a:ea typeface="GB Pinyinok-D" pitchFamily="2" charset="-122"/>
            </a:endParaRPr>
          </a:p>
        </p:txBody>
      </p:sp>
      <p:sp>
        <p:nvSpPr>
          <p:cNvPr id="11" name="TextBox 10"/>
          <p:cNvSpPr txBox="1">
            <a:spLocks noChangeArrowheads="1"/>
          </p:cNvSpPr>
          <p:nvPr/>
        </p:nvSpPr>
        <p:spPr bwMode="auto">
          <a:xfrm>
            <a:off x="3848100" y="3313113"/>
            <a:ext cx="2389188"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ia</a:t>
            </a:r>
            <a:r>
              <a:rPr lang="en-US" altLang="zh-CN" sz="2400" b="1" dirty="0">
                <a:latin typeface="GB Pinyinok-D" pitchFamily="2" charset="-122"/>
                <a:ea typeface="GB Pinyinok-D" pitchFamily="2" charset="-122"/>
              </a:rPr>
              <a:t> </a:t>
            </a:r>
            <a:endParaRPr lang="zh-CN" altLang="en-US" sz="2400" b="1" dirty="0">
              <a:latin typeface="GB Pinyinok-D" pitchFamily="2" charset="-122"/>
              <a:ea typeface="GB Pinyinok-D" pitchFamily="2" charset="-122"/>
            </a:endParaRPr>
          </a:p>
        </p:txBody>
      </p:sp>
      <p:sp>
        <p:nvSpPr>
          <p:cNvPr id="13" name="TextBox 12"/>
          <p:cNvSpPr txBox="1">
            <a:spLocks noChangeArrowheads="1"/>
          </p:cNvSpPr>
          <p:nvPr/>
        </p:nvSpPr>
        <p:spPr bwMode="auto">
          <a:xfrm>
            <a:off x="8431213" y="3313113"/>
            <a:ext cx="3381375"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ian </a:t>
            </a:r>
            <a:endParaRPr lang="zh-CN" altLang="en-US" sz="2400" b="1">
              <a:latin typeface="GB Pinyinok-D" pitchFamily="2" charset="-122"/>
              <a:ea typeface="GB Pinyinok-D" pitchFamily="2" charset="-122"/>
            </a:endParaRPr>
          </a:p>
        </p:txBody>
      </p:sp>
      <p:sp>
        <p:nvSpPr>
          <p:cNvPr id="14" name="TextBox 13"/>
          <p:cNvSpPr txBox="1">
            <a:spLocks noChangeArrowheads="1"/>
          </p:cNvSpPr>
          <p:nvPr/>
        </p:nvSpPr>
        <p:spPr bwMode="auto">
          <a:xfrm>
            <a:off x="6731000" y="3313113"/>
            <a:ext cx="2387600"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an</a:t>
            </a:r>
            <a:endParaRPr lang="zh-CN" altLang="en-US" sz="2400" b="1">
              <a:latin typeface="GB Pinyinok-D" pitchFamily="2" charset="-122"/>
              <a:ea typeface="GB Pinyinok-D" pitchFamily="2" charset="-122"/>
            </a:endParaRPr>
          </a:p>
        </p:txBody>
      </p:sp>
      <p:sp>
        <p:nvSpPr>
          <p:cNvPr id="15" name="TextBox 14"/>
          <p:cNvSpPr txBox="1">
            <a:spLocks noChangeArrowheads="1"/>
          </p:cNvSpPr>
          <p:nvPr/>
        </p:nvSpPr>
        <p:spPr bwMode="auto">
          <a:xfrm>
            <a:off x="2135188" y="405130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e</a:t>
            </a:r>
            <a:endParaRPr lang="zh-CN" altLang="en-US" sz="2400" b="1">
              <a:latin typeface="GB Pinyinok-D" pitchFamily="2" charset="-122"/>
              <a:ea typeface="GB Pinyinok-D" pitchFamily="2" charset="-122"/>
            </a:endParaRPr>
          </a:p>
        </p:txBody>
      </p:sp>
      <p:sp>
        <p:nvSpPr>
          <p:cNvPr id="16" name="TextBox 15"/>
          <p:cNvSpPr txBox="1">
            <a:spLocks noChangeArrowheads="1"/>
          </p:cNvSpPr>
          <p:nvPr/>
        </p:nvSpPr>
        <p:spPr bwMode="auto">
          <a:xfrm>
            <a:off x="3848100" y="4051300"/>
            <a:ext cx="2389188"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ie</a:t>
            </a:r>
            <a:endParaRPr lang="zh-CN" altLang="en-US" sz="2400" b="1" dirty="0">
              <a:latin typeface="GB Pinyinok-D" pitchFamily="2" charset="-122"/>
              <a:ea typeface="GB Pinyinok-D" pitchFamily="2" charset="-122"/>
            </a:endParaRPr>
          </a:p>
        </p:txBody>
      </p:sp>
      <p:sp>
        <p:nvSpPr>
          <p:cNvPr id="17" name="TextBox 16"/>
          <p:cNvSpPr txBox="1">
            <a:spLocks noChangeArrowheads="1"/>
          </p:cNvSpPr>
          <p:nvPr/>
        </p:nvSpPr>
        <p:spPr bwMode="auto">
          <a:xfrm>
            <a:off x="6746875" y="4051300"/>
            <a:ext cx="2387600"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anɡ</a:t>
            </a:r>
            <a:endParaRPr lang="zh-CN" altLang="en-US" sz="2400" b="1">
              <a:latin typeface="GB Pinyinok-D" pitchFamily="2" charset="-122"/>
              <a:ea typeface="GB Pinyinok-D" pitchFamily="2" charset="-122"/>
            </a:endParaRPr>
          </a:p>
        </p:txBody>
      </p:sp>
      <p:sp>
        <p:nvSpPr>
          <p:cNvPr id="18" name="矩形 17"/>
          <p:cNvSpPr>
            <a:spLocks noChangeArrowheads="1"/>
          </p:cNvSpPr>
          <p:nvPr/>
        </p:nvSpPr>
        <p:spPr bwMode="auto">
          <a:xfrm>
            <a:off x="8445500" y="4051300"/>
            <a:ext cx="2640013"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ianɡ</a:t>
            </a:r>
            <a:endParaRPr lang="zh-CN" altLang="en-US" sz="2400" b="1">
              <a:latin typeface="GB Pinyinok-D" pitchFamily="2" charset="-122"/>
              <a:ea typeface="GB Pinyinok-D" pitchFamily="2" charset="-122"/>
            </a:endParaRPr>
          </a:p>
        </p:txBody>
      </p:sp>
      <p:sp>
        <p:nvSpPr>
          <p:cNvPr id="67597" name="TextBox 27"/>
          <p:cNvSpPr txBox="1">
            <a:spLocks noChangeArrowheads="1"/>
          </p:cNvSpPr>
          <p:nvPr/>
        </p:nvSpPr>
        <p:spPr bwMode="auto">
          <a:xfrm>
            <a:off x="474663" y="914400"/>
            <a:ext cx="9928225" cy="800100"/>
          </a:xfrm>
          <a:prstGeom prst="rect">
            <a:avLst/>
          </a:prstGeom>
          <a:noFill/>
          <a:ln w="9525">
            <a:noFill/>
            <a:miter lim="800000"/>
            <a:headEnd/>
            <a:tailEnd/>
          </a:ln>
        </p:spPr>
        <p:txBody>
          <a:bodyPr>
            <a:spAutoFit/>
          </a:bodyPr>
          <a:lstStyle/>
          <a:p>
            <a:pPr eaLnBrk="0" hangingPunct="0">
              <a:defRPr/>
            </a:pPr>
            <a:r>
              <a:rPr lang="en-US" altLang="zh-CN" sz="2800" b="1" dirty="0">
                <a:latin typeface="宋体" pitchFamily="2" charset="-122"/>
              </a:rPr>
              <a:t> 2.</a:t>
            </a:r>
            <a:r>
              <a:rPr lang="zh-CN" altLang="en-US" sz="2800" b="1" dirty="0">
                <a:latin typeface="宋体" pitchFamily="2" charset="-122"/>
              </a:rPr>
              <a:t>发音辨析：以</a:t>
            </a:r>
            <a:r>
              <a:rPr lang="en-US" altLang="zh-CN" sz="2800" b="1" dirty="0" err="1">
                <a:latin typeface="+mn-ea"/>
                <a:ea typeface="+mn-ea"/>
              </a:rPr>
              <a:t>i</a:t>
            </a:r>
            <a:r>
              <a:rPr lang="zh-CN" altLang="en-US" sz="2800" b="1" dirty="0">
                <a:latin typeface="+mn-ea"/>
                <a:ea typeface="+mn-ea"/>
              </a:rPr>
              <a:t>、</a:t>
            </a:r>
            <a:r>
              <a:rPr lang="en-US" altLang="zh-CN" sz="2800" b="1" dirty="0">
                <a:latin typeface="+mn-ea"/>
                <a:ea typeface="+mn-ea"/>
              </a:rPr>
              <a:t>u</a:t>
            </a:r>
            <a:r>
              <a:rPr lang="zh-CN" altLang="en-US" sz="2800" b="1" dirty="0">
                <a:latin typeface="+mn-ea"/>
                <a:ea typeface="+mn-ea"/>
              </a:rPr>
              <a:t>、</a:t>
            </a:r>
            <a:r>
              <a:rPr lang="en-US" altLang="zh-CN" sz="2800" b="1" dirty="0">
                <a:latin typeface="+mn-ea"/>
                <a:ea typeface="+mn-ea"/>
              </a:rPr>
              <a:t>ü</a:t>
            </a:r>
            <a:r>
              <a:rPr lang="zh-CN" altLang="en-US" sz="2800" b="1" dirty="0">
                <a:latin typeface="宋体" pitchFamily="2" charset="-122"/>
              </a:rPr>
              <a:t>开头的韵母</a:t>
            </a:r>
            <a:endParaRPr lang="en-US" altLang="zh-CN" sz="2800" b="1" dirty="0">
              <a:latin typeface="宋体" pitchFamily="2" charset="-122"/>
            </a:endParaRPr>
          </a:p>
          <a:p>
            <a:pPr eaLnBrk="0" hangingPunct="0">
              <a:defRPr/>
            </a:pPr>
            <a:r>
              <a:rPr lang="en-US" altLang="zh-CN" dirty="0">
                <a:latin typeface="宋体" pitchFamily="2" charset="-122"/>
              </a:rPr>
              <a:t>  Differentiation</a:t>
            </a:r>
            <a:r>
              <a:rPr lang="zh-CN" altLang="en-US" dirty="0">
                <a:latin typeface="宋体" pitchFamily="2" charset="-122"/>
              </a:rPr>
              <a:t>：</a:t>
            </a:r>
            <a:r>
              <a:rPr lang="en-US" altLang="zh-CN" dirty="0">
                <a:latin typeface="宋体" pitchFamily="2" charset="-122"/>
              </a:rPr>
              <a:t>pronunciation of the finals beginning with </a:t>
            </a:r>
            <a:r>
              <a:rPr lang="en-US" altLang="zh-CN" dirty="0" err="1">
                <a:latin typeface="宋体" pitchFamily="2" charset="-122"/>
              </a:rPr>
              <a:t>i,u,ü</a:t>
            </a:r>
            <a:r>
              <a:rPr lang="en-US" altLang="zh-CN" dirty="0">
                <a:latin typeface="宋体" pitchFamily="2" charset="-122"/>
              </a:rPr>
              <a:t>. </a:t>
            </a:r>
            <a:endParaRPr lang="zh-CN" altLang="en-US" dirty="0">
              <a:latin typeface="宋体" pitchFamily="2" charset="-122"/>
            </a:endParaRPr>
          </a:p>
        </p:txBody>
      </p:sp>
      <p:sp>
        <p:nvSpPr>
          <p:cNvPr id="19" name="TextBox 18"/>
          <p:cNvSpPr txBox="1">
            <a:spLocks noChangeArrowheads="1"/>
          </p:cNvSpPr>
          <p:nvPr/>
        </p:nvSpPr>
        <p:spPr bwMode="auto">
          <a:xfrm>
            <a:off x="2122488" y="4743450"/>
            <a:ext cx="2389187"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ao</a:t>
            </a:r>
            <a:endParaRPr lang="zh-CN" altLang="en-US" sz="2400" b="1" dirty="0">
              <a:latin typeface="GB Pinyinok-D" pitchFamily="2" charset="-122"/>
              <a:ea typeface="GB Pinyinok-D" pitchFamily="2" charset="-122"/>
            </a:endParaRPr>
          </a:p>
        </p:txBody>
      </p:sp>
      <p:sp>
        <p:nvSpPr>
          <p:cNvPr id="20" name="TextBox 19"/>
          <p:cNvSpPr txBox="1">
            <a:spLocks noChangeArrowheads="1"/>
          </p:cNvSpPr>
          <p:nvPr/>
        </p:nvSpPr>
        <p:spPr bwMode="auto">
          <a:xfrm>
            <a:off x="3849688" y="474345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iao</a:t>
            </a:r>
            <a:endParaRPr lang="zh-CN" altLang="en-US" sz="2400" b="1">
              <a:latin typeface="GB Pinyinok-D" pitchFamily="2" charset="-122"/>
              <a:ea typeface="GB Pinyinok-D" pitchFamily="2" charset="-122"/>
            </a:endParaRPr>
          </a:p>
        </p:txBody>
      </p:sp>
      <p:sp>
        <p:nvSpPr>
          <p:cNvPr id="21" name="TextBox 20"/>
          <p:cNvSpPr txBox="1">
            <a:spLocks noChangeArrowheads="1"/>
          </p:cNvSpPr>
          <p:nvPr/>
        </p:nvSpPr>
        <p:spPr bwMode="auto">
          <a:xfrm>
            <a:off x="6734175" y="4743450"/>
            <a:ext cx="2387600"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onɡ</a:t>
            </a:r>
            <a:endParaRPr lang="zh-CN" altLang="en-US" sz="2400" b="1">
              <a:latin typeface="GB Pinyinok-D" pitchFamily="2" charset="-122"/>
              <a:ea typeface="GB Pinyinok-D" pitchFamily="2" charset="-122"/>
            </a:endParaRPr>
          </a:p>
        </p:txBody>
      </p:sp>
      <p:sp>
        <p:nvSpPr>
          <p:cNvPr id="22" name="矩形 21"/>
          <p:cNvSpPr>
            <a:spLocks noChangeArrowheads="1"/>
          </p:cNvSpPr>
          <p:nvPr/>
        </p:nvSpPr>
        <p:spPr bwMode="auto">
          <a:xfrm>
            <a:off x="8462963" y="4743450"/>
            <a:ext cx="2640012"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ionɡ </a:t>
            </a:r>
            <a:endParaRPr lang="zh-CN" altLang="en-US" sz="2400" b="1">
              <a:latin typeface="GB Pinyinok-D" pitchFamily="2" charset="-122"/>
              <a:ea typeface="GB Pinyinok-D" pitchFamily="2" charset="-122"/>
            </a:endParaRPr>
          </a:p>
        </p:txBody>
      </p:sp>
      <p:cxnSp>
        <p:nvCxnSpPr>
          <p:cNvPr id="28" name="直接连接符 27"/>
          <p:cNvCxnSpPr/>
          <p:nvPr/>
        </p:nvCxnSpPr>
        <p:spPr>
          <a:xfrm>
            <a:off x="2801938"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2816225" y="43164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2876550"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7489825"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7369175" y="430212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7385050"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a:spLocks noChangeArrowheads="1"/>
          </p:cNvSpPr>
          <p:nvPr/>
        </p:nvSpPr>
        <p:spPr bwMode="auto">
          <a:xfrm>
            <a:off x="2139950" y="5437188"/>
            <a:ext cx="2389188"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ou</a:t>
            </a:r>
            <a:endParaRPr lang="zh-CN" altLang="en-US" sz="2400" b="1" dirty="0">
              <a:latin typeface="GB Pinyinok-D" pitchFamily="2" charset="-122"/>
              <a:ea typeface="GB Pinyinok-D" pitchFamily="2" charset="-122"/>
            </a:endParaRPr>
          </a:p>
        </p:txBody>
      </p:sp>
      <p:sp>
        <p:nvSpPr>
          <p:cNvPr id="35" name="TextBox 34"/>
          <p:cNvSpPr txBox="1">
            <a:spLocks noChangeArrowheads="1"/>
          </p:cNvSpPr>
          <p:nvPr/>
        </p:nvSpPr>
        <p:spPr bwMode="auto">
          <a:xfrm>
            <a:off x="3867150" y="5437188"/>
            <a:ext cx="2389188"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iou</a:t>
            </a:r>
            <a:r>
              <a:rPr lang="en-US" altLang="zh-CN" sz="2400" b="1" dirty="0">
                <a:latin typeface="Batang" pitchFamily="18" charset="-127"/>
                <a:ea typeface="Batang" pitchFamily="18" charset="-127"/>
              </a:rPr>
              <a:t>(</a:t>
            </a:r>
            <a:r>
              <a:rPr lang="en-US" altLang="zh-CN" sz="2400" b="1" dirty="0" err="1">
                <a:latin typeface="GB Pinyinok-D" pitchFamily="2" charset="-122"/>
                <a:ea typeface="GB Pinyinok-D" pitchFamily="2" charset="-122"/>
              </a:rPr>
              <a:t>iu</a:t>
            </a:r>
            <a:r>
              <a:rPr lang="en-US" altLang="zh-CN" sz="2400" b="1" dirty="0">
                <a:latin typeface="Batang" pitchFamily="18" charset="-127"/>
                <a:ea typeface="Batang" pitchFamily="18" charset="-127"/>
              </a:rPr>
              <a:t>)</a:t>
            </a:r>
            <a:endParaRPr lang="zh-CN" altLang="en-US" sz="2400" b="1" dirty="0">
              <a:latin typeface="Batang" pitchFamily="18" charset="-127"/>
              <a:ea typeface="Batang" pitchFamily="18" charset="-127"/>
            </a:endParaRPr>
          </a:p>
        </p:txBody>
      </p:sp>
      <p:cxnSp>
        <p:nvCxnSpPr>
          <p:cNvPr id="36" name="直接连接符 35"/>
          <p:cNvCxnSpPr/>
          <p:nvPr/>
        </p:nvCxnSpPr>
        <p:spPr>
          <a:xfrm>
            <a:off x="2894013" y="57007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2">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8054975" y="134285"/>
            <a:ext cx="812800" cy="812800"/>
          </a:xfrm>
          <a:prstGeom prst="rect">
            <a:avLst/>
          </a:prstGeom>
        </p:spPr>
      </p:pic>
    </p:spTree>
    <p:extLst>
      <p:ext uri="{BB962C8B-B14F-4D97-AF65-F5344CB8AC3E}">
        <p14:creationId xmlns:p14="http://schemas.microsoft.com/office/powerpoint/2010/main" val="170802612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left)">
                                      <p:cBhvr>
                                        <p:cTn id="11" dur="500"/>
                                        <p:tgtEl>
                                          <p:spTgt spid="28"/>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wipe(left)">
                                      <p:cBhvr>
                                        <p:cTn id="24" dur="500"/>
                                        <p:tgtEl>
                                          <p:spTgt spid="29"/>
                                        </p:tgtEl>
                                      </p:cBhvr>
                                    </p:animEffect>
                                  </p:childTnLst>
                                </p:cTn>
                              </p:par>
                            </p:childTnLst>
                          </p:cTn>
                        </p:par>
                        <p:par>
                          <p:cTn id="25" fill="hold">
                            <p:stCondLst>
                              <p:cond delay="1000"/>
                            </p:stCondLst>
                            <p:childTnLst>
                              <p:par>
                                <p:cTn id="26" presetID="9" presetClass="entr" presetSubtype="0" fill="hold" grpId="0"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dissolv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dissolve">
                                      <p:cBhvr>
                                        <p:cTn id="33" dur="500"/>
                                        <p:tgtEl>
                                          <p:spTgt spid="19"/>
                                        </p:tgtEl>
                                      </p:cBhvr>
                                    </p:animEffect>
                                  </p:childTnLst>
                                </p:cTn>
                              </p:par>
                            </p:childTnLst>
                          </p:cTn>
                        </p:par>
                        <p:par>
                          <p:cTn id="34" fill="hold">
                            <p:stCondLst>
                              <p:cond delay="500"/>
                            </p:stCondLst>
                            <p:childTnLst>
                              <p:par>
                                <p:cTn id="35" presetID="22" presetClass="entr" presetSubtype="8" fill="hold" nodeType="after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wipe(left)">
                                      <p:cBhvr>
                                        <p:cTn id="37" dur="500"/>
                                        <p:tgtEl>
                                          <p:spTgt spid="30"/>
                                        </p:tgtEl>
                                      </p:cBhvr>
                                    </p:animEffect>
                                  </p:childTnLst>
                                </p:cTn>
                              </p:par>
                            </p:childTnLst>
                          </p:cTn>
                        </p:par>
                        <p:par>
                          <p:cTn id="38" fill="hold">
                            <p:stCondLst>
                              <p:cond delay="1000"/>
                            </p:stCondLst>
                            <p:childTnLst>
                              <p:par>
                                <p:cTn id="39" presetID="9" presetClass="entr" presetSubtype="0"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dissolv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dissolve">
                                      <p:cBhvr>
                                        <p:cTn id="46" dur="500"/>
                                        <p:tgtEl>
                                          <p:spTgt spid="34"/>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wipe(left)">
                                      <p:cBhvr>
                                        <p:cTn id="50" dur="500"/>
                                        <p:tgtEl>
                                          <p:spTgt spid="36"/>
                                        </p:tgtEl>
                                      </p:cBhvr>
                                    </p:animEffect>
                                  </p:childTnLst>
                                </p:cTn>
                              </p:par>
                            </p:childTnLst>
                          </p:cTn>
                        </p:par>
                        <p:par>
                          <p:cTn id="51" fill="hold">
                            <p:stCondLst>
                              <p:cond delay="1000"/>
                            </p:stCondLst>
                            <p:childTnLst>
                              <p:par>
                                <p:cTn id="52" presetID="9" presetClass="entr" presetSubtype="0" fill="hold" grpId="0" nodeType="afterEffect">
                                  <p:stCondLst>
                                    <p:cond delay="0"/>
                                  </p:stCondLst>
                                  <p:childTnLst>
                                    <p:set>
                                      <p:cBhvr>
                                        <p:cTn id="53" dur="1" fill="hold">
                                          <p:stCondLst>
                                            <p:cond delay="0"/>
                                          </p:stCondLst>
                                        </p:cTn>
                                        <p:tgtEl>
                                          <p:spTgt spid="35"/>
                                        </p:tgtEl>
                                        <p:attrNameLst>
                                          <p:attrName>style.visibility</p:attrName>
                                        </p:attrNameLst>
                                      </p:cBhvr>
                                      <p:to>
                                        <p:strVal val="visible"/>
                                      </p:to>
                                    </p:set>
                                    <p:animEffect transition="in" filter="dissolve">
                                      <p:cBhvr>
                                        <p:cTn id="54" dur="500"/>
                                        <p:tgtEl>
                                          <p:spTgt spid="35"/>
                                        </p:tgtEl>
                                      </p:cBhvr>
                                    </p:animEffect>
                                  </p:childTnLst>
                                </p:cTn>
                              </p:par>
                            </p:childTnLst>
                          </p:cTn>
                        </p:par>
                      </p:childTnLst>
                    </p:cTn>
                  </p:par>
                  <p:par>
                    <p:cTn id="55" fill="hold">
                      <p:stCondLst>
                        <p:cond delay="indefinite"/>
                      </p:stCondLst>
                      <p:childTnLst>
                        <p:par>
                          <p:cTn id="56" fill="hold">
                            <p:stCondLst>
                              <p:cond delay="0"/>
                            </p:stCondLst>
                            <p:childTnLst>
                              <p:par>
                                <p:cTn id="57" presetID="9" presetClass="entr" presetSubtype="0" fill="hold" grpId="0" nodeType="click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dissolve">
                                      <p:cBhvr>
                                        <p:cTn id="59" dur="500"/>
                                        <p:tgtEl>
                                          <p:spTgt spid="14"/>
                                        </p:tgtEl>
                                      </p:cBhvr>
                                    </p:animEffect>
                                  </p:childTnLst>
                                </p:cTn>
                              </p:par>
                            </p:childTnLst>
                          </p:cTn>
                        </p:par>
                        <p:par>
                          <p:cTn id="60" fill="hold">
                            <p:stCondLst>
                              <p:cond delay="500"/>
                            </p:stCondLst>
                            <p:childTnLst>
                              <p:par>
                                <p:cTn id="61" presetID="22" presetClass="entr" presetSubtype="8" fill="hold"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wipe(left)">
                                      <p:cBhvr>
                                        <p:cTn id="63" dur="500"/>
                                        <p:tgtEl>
                                          <p:spTgt spid="33"/>
                                        </p:tgtEl>
                                      </p:cBhvr>
                                    </p:animEffect>
                                  </p:childTnLst>
                                </p:cTn>
                              </p:par>
                            </p:childTnLst>
                          </p:cTn>
                        </p:par>
                        <p:par>
                          <p:cTn id="64" fill="hold">
                            <p:stCondLst>
                              <p:cond delay="1000"/>
                            </p:stCondLst>
                            <p:childTnLst>
                              <p:par>
                                <p:cTn id="65" presetID="9" presetClass="entr" presetSubtype="0" fill="hold" grpId="0" nodeType="afterEffect">
                                  <p:stCondLst>
                                    <p:cond delay="0"/>
                                  </p:stCondLst>
                                  <p:childTnLst>
                                    <p:set>
                                      <p:cBhvr>
                                        <p:cTn id="66" dur="1" fill="hold">
                                          <p:stCondLst>
                                            <p:cond delay="0"/>
                                          </p:stCondLst>
                                        </p:cTn>
                                        <p:tgtEl>
                                          <p:spTgt spid="13"/>
                                        </p:tgtEl>
                                        <p:attrNameLst>
                                          <p:attrName>style.visibility</p:attrName>
                                        </p:attrNameLst>
                                      </p:cBhvr>
                                      <p:to>
                                        <p:strVal val="visible"/>
                                      </p:to>
                                    </p:set>
                                    <p:animEffect transition="in" filter="dissolve">
                                      <p:cBhvr>
                                        <p:cTn id="67" dur="500"/>
                                        <p:tgtEl>
                                          <p:spTgt spid="13"/>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17"/>
                                        </p:tgtEl>
                                        <p:attrNameLst>
                                          <p:attrName>style.visibility</p:attrName>
                                        </p:attrNameLst>
                                      </p:cBhvr>
                                      <p:to>
                                        <p:strVal val="visible"/>
                                      </p:to>
                                    </p:set>
                                    <p:animEffect transition="in" filter="dissolve">
                                      <p:cBhvr>
                                        <p:cTn id="72" dur="500"/>
                                        <p:tgtEl>
                                          <p:spTgt spid="17"/>
                                        </p:tgtEl>
                                      </p:cBhvr>
                                    </p:animEffect>
                                  </p:childTnLst>
                                </p:cTn>
                              </p:par>
                            </p:childTnLst>
                          </p:cTn>
                        </p:par>
                        <p:par>
                          <p:cTn id="73" fill="hold">
                            <p:stCondLst>
                              <p:cond delay="500"/>
                            </p:stCondLst>
                            <p:childTnLst>
                              <p:par>
                                <p:cTn id="74" presetID="22" presetClass="entr" presetSubtype="8" fill="hold" nodeType="after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wipe(left)">
                                      <p:cBhvr>
                                        <p:cTn id="76" dur="500"/>
                                        <p:tgtEl>
                                          <p:spTgt spid="32"/>
                                        </p:tgtEl>
                                      </p:cBhvr>
                                    </p:animEffect>
                                  </p:childTnLst>
                                </p:cTn>
                              </p:par>
                            </p:childTnLst>
                          </p:cTn>
                        </p:par>
                        <p:par>
                          <p:cTn id="77" fill="hold">
                            <p:stCondLst>
                              <p:cond delay="1000"/>
                            </p:stCondLst>
                            <p:childTnLst>
                              <p:par>
                                <p:cTn id="78" presetID="9" presetClass="entr" presetSubtype="0" fill="hold" grpId="0" nodeType="afterEffect">
                                  <p:stCondLst>
                                    <p:cond delay="0"/>
                                  </p:stCondLst>
                                  <p:childTnLst>
                                    <p:set>
                                      <p:cBhvr>
                                        <p:cTn id="79" dur="1" fill="hold">
                                          <p:stCondLst>
                                            <p:cond delay="0"/>
                                          </p:stCondLst>
                                        </p:cTn>
                                        <p:tgtEl>
                                          <p:spTgt spid="18"/>
                                        </p:tgtEl>
                                        <p:attrNameLst>
                                          <p:attrName>style.visibility</p:attrName>
                                        </p:attrNameLst>
                                      </p:cBhvr>
                                      <p:to>
                                        <p:strVal val="visible"/>
                                      </p:to>
                                    </p:set>
                                    <p:animEffect transition="in" filter="dissolve">
                                      <p:cBhvr>
                                        <p:cTn id="80" dur="500"/>
                                        <p:tgtEl>
                                          <p:spTgt spid="18"/>
                                        </p:tgtEl>
                                      </p:cBhvr>
                                    </p:animEffect>
                                  </p:childTnLst>
                                </p:cTn>
                              </p:par>
                            </p:childTnLst>
                          </p:cTn>
                        </p:par>
                      </p:childTnLst>
                    </p:cTn>
                  </p:par>
                  <p:par>
                    <p:cTn id="81" fill="hold">
                      <p:stCondLst>
                        <p:cond delay="indefinite"/>
                      </p:stCondLst>
                      <p:childTnLst>
                        <p:par>
                          <p:cTn id="82" fill="hold">
                            <p:stCondLst>
                              <p:cond delay="0"/>
                            </p:stCondLst>
                            <p:childTnLst>
                              <p:par>
                                <p:cTn id="83" presetID="9" presetClass="entr" presetSubtype="0" fill="hold" grpId="0" nodeType="clickEffect">
                                  <p:stCondLst>
                                    <p:cond delay="0"/>
                                  </p:stCondLst>
                                  <p:childTnLst>
                                    <p:set>
                                      <p:cBhvr>
                                        <p:cTn id="84" dur="1" fill="hold">
                                          <p:stCondLst>
                                            <p:cond delay="0"/>
                                          </p:stCondLst>
                                        </p:cTn>
                                        <p:tgtEl>
                                          <p:spTgt spid="21"/>
                                        </p:tgtEl>
                                        <p:attrNameLst>
                                          <p:attrName>style.visibility</p:attrName>
                                        </p:attrNameLst>
                                      </p:cBhvr>
                                      <p:to>
                                        <p:strVal val="visible"/>
                                      </p:to>
                                    </p:set>
                                    <p:animEffect transition="in" filter="dissolve">
                                      <p:cBhvr>
                                        <p:cTn id="85" dur="500"/>
                                        <p:tgtEl>
                                          <p:spTgt spid="21"/>
                                        </p:tgtEl>
                                      </p:cBhvr>
                                    </p:animEffect>
                                  </p:childTnLst>
                                </p:cTn>
                              </p:par>
                            </p:childTnLst>
                          </p:cTn>
                        </p:par>
                        <p:par>
                          <p:cTn id="86" fill="hold">
                            <p:stCondLst>
                              <p:cond delay="500"/>
                            </p:stCondLst>
                            <p:childTnLst>
                              <p:par>
                                <p:cTn id="87" presetID="22" presetClass="entr" presetSubtype="8" fill="hold" nodeType="afterEffect">
                                  <p:stCondLst>
                                    <p:cond delay="0"/>
                                  </p:stCondLst>
                                  <p:childTnLst>
                                    <p:set>
                                      <p:cBhvr>
                                        <p:cTn id="88" dur="1" fill="hold">
                                          <p:stCondLst>
                                            <p:cond delay="0"/>
                                          </p:stCondLst>
                                        </p:cTn>
                                        <p:tgtEl>
                                          <p:spTgt spid="31"/>
                                        </p:tgtEl>
                                        <p:attrNameLst>
                                          <p:attrName>style.visibility</p:attrName>
                                        </p:attrNameLst>
                                      </p:cBhvr>
                                      <p:to>
                                        <p:strVal val="visible"/>
                                      </p:to>
                                    </p:set>
                                    <p:animEffect transition="in" filter="wipe(left)">
                                      <p:cBhvr>
                                        <p:cTn id="89" dur="500"/>
                                        <p:tgtEl>
                                          <p:spTgt spid="31"/>
                                        </p:tgtEl>
                                      </p:cBhvr>
                                    </p:animEffect>
                                  </p:childTnLst>
                                </p:cTn>
                              </p:par>
                            </p:childTnLst>
                          </p:cTn>
                        </p:par>
                        <p:par>
                          <p:cTn id="90" fill="hold">
                            <p:stCondLst>
                              <p:cond delay="1000"/>
                            </p:stCondLst>
                            <p:childTnLst>
                              <p:par>
                                <p:cTn id="91" presetID="9" presetClass="entr" presetSubtype="0" fill="hold" grpId="0" nodeType="afterEffect">
                                  <p:stCondLst>
                                    <p:cond delay="0"/>
                                  </p:stCondLst>
                                  <p:childTnLst>
                                    <p:set>
                                      <p:cBhvr>
                                        <p:cTn id="92" dur="1" fill="hold">
                                          <p:stCondLst>
                                            <p:cond delay="0"/>
                                          </p:stCondLst>
                                        </p:cTn>
                                        <p:tgtEl>
                                          <p:spTgt spid="22"/>
                                        </p:tgtEl>
                                        <p:attrNameLst>
                                          <p:attrName>style.visibility</p:attrName>
                                        </p:attrNameLst>
                                      </p:cBhvr>
                                      <p:to>
                                        <p:strVal val="visible"/>
                                      </p:to>
                                    </p:set>
                                    <p:animEffect transition="in" filter="dissolve">
                                      <p:cBhvr>
                                        <p:cTn id="9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4" restart="whenNotActive" fill="hold" evtFilter="cancelBubble" nodeType="interactiveSeq">
                <p:stCondLst>
                  <p:cond evt="onClick" delay="0">
                    <p:tgtEl>
                      <p:spTgt spid="2"/>
                    </p:tgtEl>
                  </p:cond>
                </p:stCondLst>
                <p:endSync evt="end" delay="0">
                  <p:rtn val="all"/>
                </p:endSync>
                <p:childTnLst>
                  <p:par>
                    <p:cTn id="95" fill="hold">
                      <p:stCondLst>
                        <p:cond delay="0"/>
                      </p:stCondLst>
                      <p:childTnLst>
                        <p:par>
                          <p:cTn id="96" fill="hold">
                            <p:stCondLst>
                              <p:cond delay="0"/>
                            </p:stCondLst>
                            <p:childTnLst>
                              <p:par>
                                <p:cTn id="97" presetID="1" presetClass="mediacall" presetSubtype="0" fill="hold" nodeType="clickEffect">
                                  <p:stCondLst>
                                    <p:cond delay="0"/>
                                  </p:stCondLst>
                                  <p:childTnLst>
                                    <p:cmd type="call" cmd="playFrom(0.0)">
                                      <p:cBhvr>
                                        <p:cTn id="98" dur="52825" fill="hold"/>
                                        <p:tgtEl>
                                          <p:spTgt spid="2"/>
                                        </p:tgtEl>
                                      </p:cBhvr>
                                    </p:cmd>
                                  </p:childTnLst>
                                </p:cTn>
                              </p:par>
                            </p:childTnLst>
                          </p:cTn>
                        </p:par>
                      </p:childTnLst>
                    </p:cTn>
                  </p:par>
                </p:childTnLst>
              </p:cTn>
              <p:nextCondLst>
                <p:cond evt="onClick" delay="0">
                  <p:tgtEl>
                    <p:spTgt spid="2"/>
                  </p:tgtEl>
                </p:cond>
              </p:nextCondLst>
            </p:seq>
            <p:audio>
              <p:cMediaNode vol="80000">
                <p:cTn id="99" fill="hold" display="0">
                  <p:stCondLst>
                    <p:cond delay="indefinite"/>
                  </p:stCondLst>
                  <p:endCondLst>
                    <p:cond evt="onStopAudio" delay="0">
                      <p:tgtEl>
                        <p:sldTgt/>
                      </p:tgtEl>
                    </p:cond>
                  </p:endCondLst>
                </p:cTn>
                <p:tgtEl>
                  <p:spTgt spid="2"/>
                </p:tgtEl>
              </p:cMediaNode>
            </p:audio>
          </p:childTnLst>
        </p:cTn>
      </p:par>
    </p:tnLst>
    <p:bldLst>
      <p:bldP spid="10" grpId="0"/>
      <p:bldP spid="11" grpId="0"/>
      <p:bldP spid="13" grpId="0"/>
      <p:bldP spid="14" grpId="0"/>
      <p:bldP spid="15" grpId="0"/>
      <p:bldP spid="16" grpId="0"/>
      <p:bldP spid="17" grpId="0"/>
      <p:bldP spid="18" grpId="0"/>
      <p:bldP spid="19" grpId="0"/>
      <p:bldP spid="20" grpId="0"/>
      <p:bldP spid="21" grpId="0"/>
      <p:bldP spid="22" grpId="0"/>
      <p:bldP spid="34" grpId="0"/>
      <p:bldP spid="3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562"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66563" name="组合 8"/>
          <p:cNvGrpSpPr>
            <a:grpSpLocks/>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拼音</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Pinyin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1239838" y="2141539"/>
            <a:ext cx="10318750" cy="1323975"/>
          </a:xfrm>
          <a:prstGeom prst="round1Rect">
            <a:avLst/>
          </a:prstGeom>
          <a:noFill/>
        </p:spPr>
        <p:txBody>
          <a:bodyPr>
            <a:spAutoFit/>
          </a:bodyPr>
          <a:lstStyle/>
          <a:p>
            <a:pPr eaLnBrk="0" hangingPunct="0">
              <a:buFont typeface="Arial" pitchFamily="34" charset="0"/>
              <a:buChar char="•"/>
              <a:defRPr/>
            </a:pPr>
            <a:r>
              <a:rPr lang="zh-CN" altLang="en-US" sz="2000" b="1" dirty="0">
                <a:solidFill>
                  <a:srgbClr val="00B050"/>
                </a:solidFill>
              </a:rPr>
              <a:t>听录音并跟读，注意有</a:t>
            </a:r>
            <a:r>
              <a:rPr lang="en-US" altLang="zh-CN" sz="2000" b="1" dirty="0" err="1">
                <a:solidFill>
                  <a:srgbClr val="00B050"/>
                </a:solidFill>
              </a:rPr>
              <a:t>u</a:t>
            </a:r>
            <a:r>
              <a:rPr lang="zh-CN" altLang="en-US" sz="2000" b="1" dirty="0">
                <a:solidFill>
                  <a:srgbClr val="00B050"/>
                </a:solidFill>
              </a:rPr>
              <a:t>、无</a:t>
            </a:r>
            <a:r>
              <a:rPr lang="en-US" altLang="zh-CN" sz="2000" b="1" dirty="0">
                <a:solidFill>
                  <a:srgbClr val="00B050"/>
                </a:solidFill>
              </a:rPr>
              <a:t>u</a:t>
            </a:r>
            <a:r>
              <a:rPr lang="zh-CN" altLang="en-US" sz="2000" b="1" dirty="0">
                <a:solidFill>
                  <a:srgbClr val="00B050"/>
                </a:solidFill>
              </a:rPr>
              <a:t>时发音的区别</a:t>
            </a:r>
            <a:endParaRPr lang="en-US" altLang="zh-CN" sz="2000" b="1" dirty="0">
              <a:solidFill>
                <a:srgbClr val="00B050"/>
              </a:solidFill>
            </a:endParaRPr>
          </a:p>
          <a:p>
            <a:pPr eaLnBrk="0" hangingPunct="0">
              <a:buFont typeface="Arial" pitchFamily="34" charset="0"/>
              <a:buChar char="•"/>
              <a:defRPr/>
            </a:pPr>
            <a:r>
              <a:rPr lang="en-US" altLang="zh-CN" sz="2000" dirty="0">
                <a:solidFill>
                  <a:srgbClr val="00B050"/>
                </a:solidFill>
                <a:latin typeface="+mn-ea"/>
              </a:rPr>
              <a:t>Listen to the recording and read after </a:t>
            </a:r>
            <a:r>
              <a:rPr lang="en-US" altLang="zh-CN" sz="2000" dirty="0" err="1">
                <a:solidFill>
                  <a:srgbClr val="00B050"/>
                </a:solidFill>
                <a:latin typeface="+mn-ea"/>
              </a:rPr>
              <a:t>it.Pay</a:t>
            </a:r>
            <a:r>
              <a:rPr lang="en-US" altLang="zh-CN" sz="2000" dirty="0">
                <a:solidFill>
                  <a:srgbClr val="00B050"/>
                </a:solidFill>
                <a:latin typeface="+mn-ea"/>
              </a:rPr>
              <a:t> attention to the differences between the pronunciations of the finals with and without </a:t>
            </a:r>
            <a:r>
              <a:rPr lang="en-US" altLang="zh-CN" sz="2000" i="1" dirty="0">
                <a:solidFill>
                  <a:srgbClr val="00B050"/>
                </a:solidFill>
                <a:latin typeface="+mn-ea"/>
              </a:rPr>
              <a:t>u</a:t>
            </a:r>
            <a:r>
              <a:rPr lang="en-US" altLang="zh-CN" sz="2000" dirty="0">
                <a:solidFill>
                  <a:srgbClr val="00B050"/>
                </a:solidFill>
                <a:latin typeface="+mn-ea"/>
              </a:rPr>
              <a:t>.</a:t>
            </a:r>
            <a:endParaRPr lang="zh-CN" altLang="en-US" sz="2000" dirty="0">
              <a:solidFill>
                <a:srgbClr val="00B050"/>
              </a:solidFill>
              <a:latin typeface="+mn-ea"/>
            </a:endParaRPr>
          </a:p>
          <a:p>
            <a:pPr eaLnBrk="0" hangingPunct="0">
              <a:buFont typeface="Arial" pitchFamily="34" charset="0"/>
              <a:buChar char="•"/>
              <a:defRPr/>
            </a:pPr>
            <a:endParaRPr lang="zh-CN" altLang="en-US" sz="2000" dirty="0">
              <a:solidFill>
                <a:srgbClr val="00B050"/>
              </a:solidFill>
              <a:latin typeface="+mn-ea"/>
            </a:endParaRPr>
          </a:p>
        </p:txBody>
      </p:sp>
      <p:sp>
        <p:nvSpPr>
          <p:cNvPr id="10" name="TextBox 9"/>
          <p:cNvSpPr txBox="1">
            <a:spLocks noChangeArrowheads="1"/>
          </p:cNvSpPr>
          <p:nvPr/>
        </p:nvSpPr>
        <p:spPr bwMode="auto">
          <a:xfrm>
            <a:off x="2151063" y="3313113"/>
            <a:ext cx="2389187"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 </a:t>
            </a:r>
            <a:endParaRPr lang="zh-CN" altLang="en-US" sz="2400" b="1">
              <a:latin typeface="GB Pinyinok-D" pitchFamily="2" charset="-122"/>
              <a:ea typeface="GB Pinyinok-D" pitchFamily="2" charset="-122"/>
            </a:endParaRPr>
          </a:p>
        </p:txBody>
      </p:sp>
      <p:sp>
        <p:nvSpPr>
          <p:cNvPr id="11" name="TextBox 10"/>
          <p:cNvSpPr txBox="1">
            <a:spLocks noChangeArrowheads="1"/>
          </p:cNvSpPr>
          <p:nvPr/>
        </p:nvSpPr>
        <p:spPr bwMode="auto">
          <a:xfrm>
            <a:off x="3848100" y="3313113"/>
            <a:ext cx="2389188"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ua </a:t>
            </a:r>
            <a:endParaRPr lang="zh-CN" altLang="en-US" sz="2400" b="1">
              <a:latin typeface="GB Pinyinok-D" pitchFamily="2" charset="-122"/>
              <a:ea typeface="GB Pinyinok-D" pitchFamily="2" charset="-122"/>
            </a:endParaRPr>
          </a:p>
        </p:txBody>
      </p:sp>
      <p:sp>
        <p:nvSpPr>
          <p:cNvPr id="13" name="TextBox 12"/>
          <p:cNvSpPr txBox="1">
            <a:spLocks noChangeArrowheads="1"/>
          </p:cNvSpPr>
          <p:nvPr/>
        </p:nvSpPr>
        <p:spPr bwMode="auto">
          <a:xfrm>
            <a:off x="8431213" y="3313113"/>
            <a:ext cx="3381375"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uen</a:t>
            </a:r>
            <a:r>
              <a:rPr lang="en-US" altLang="zh-CN" sz="2400" b="1" dirty="0">
                <a:latin typeface="Batang" pitchFamily="18" charset="-127"/>
                <a:ea typeface="Batang" pitchFamily="18" charset="-127"/>
              </a:rPr>
              <a:t>(</a:t>
            </a:r>
            <a:r>
              <a:rPr lang="en-US" altLang="zh-CN" sz="2400" b="1" dirty="0">
                <a:latin typeface="GB Pinyinok-D" pitchFamily="2" charset="-122"/>
                <a:ea typeface="GB Pinyinok-D" pitchFamily="2" charset="-122"/>
              </a:rPr>
              <a:t>un</a:t>
            </a:r>
            <a:r>
              <a:rPr lang="en-US" altLang="zh-CN" sz="2400" b="1" dirty="0">
                <a:latin typeface="Batang" pitchFamily="18" charset="-127"/>
                <a:ea typeface="Batang" pitchFamily="18" charset="-127"/>
              </a:rPr>
              <a:t>) </a:t>
            </a:r>
            <a:endParaRPr lang="zh-CN" altLang="en-US" sz="2400" b="1" dirty="0">
              <a:latin typeface="Batang" pitchFamily="18" charset="-127"/>
              <a:ea typeface="Batang" pitchFamily="18" charset="-127"/>
            </a:endParaRPr>
          </a:p>
        </p:txBody>
      </p:sp>
      <p:sp>
        <p:nvSpPr>
          <p:cNvPr id="14" name="TextBox 13"/>
          <p:cNvSpPr txBox="1">
            <a:spLocks noChangeArrowheads="1"/>
          </p:cNvSpPr>
          <p:nvPr/>
        </p:nvSpPr>
        <p:spPr bwMode="auto">
          <a:xfrm>
            <a:off x="6731000" y="3313113"/>
            <a:ext cx="2387600"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en</a:t>
            </a:r>
            <a:endParaRPr lang="zh-CN" altLang="en-US" sz="2400" b="1">
              <a:latin typeface="GB Pinyinok-D" pitchFamily="2" charset="-122"/>
              <a:ea typeface="GB Pinyinok-D" pitchFamily="2" charset="-122"/>
            </a:endParaRPr>
          </a:p>
        </p:txBody>
      </p:sp>
      <p:sp>
        <p:nvSpPr>
          <p:cNvPr id="15" name="TextBox 14"/>
          <p:cNvSpPr txBox="1">
            <a:spLocks noChangeArrowheads="1"/>
          </p:cNvSpPr>
          <p:nvPr/>
        </p:nvSpPr>
        <p:spPr bwMode="auto">
          <a:xfrm>
            <a:off x="2135188" y="405130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ai</a:t>
            </a:r>
            <a:endParaRPr lang="zh-CN" altLang="en-US" sz="2400" b="1">
              <a:latin typeface="GB Pinyinok-D" pitchFamily="2" charset="-122"/>
              <a:ea typeface="GB Pinyinok-D" pitchFamily="2" charset="-122"/>
            </a:endParaRPr>
          </a:p>
        </p:txBody>
      </p:sp>
      <p:sp>
        <p:nvSpPr>
          <p:cNvPr id="16" name="TextBox 15"/>
          <p:cNvSpPr txBox="1">
            <a:spLocks noChangeArrowheads="1"/>
          </p:cNvSpPr>
          <p:nvPr/>
        </p:nvSpPr>
        <p:spPr bwMode="auto">
          <a:xfrm>
            <a:off x="3848100" y="4051300"/>
            <a:ext cx="2389188"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uai</a:t>
            </a:r>
            <a:endParaRPr lang="zh-CN" altLang="en-US" sz="2400" b="1">
              <a:latin typeface="GB Pinyinok-D" pitchFamily="2" charset="-122"/>
              <a:ea typeface="GB Pinyinok-D" pitchFamily="2" charset="-122"/>
            </a:endParaRPr>
          </a:p>
        </p:txBody>
      </p:sp>
      <p:sp>
        <p:nvSpPr>
          <p:cNvPr id="17" name="TextBox 16"/>
          <p:cNvSpPr txBox="1">
            <a:spLocks noChangeArrowheads="1"/>
          </p:cNvSpPr>
          <p:nvPr/>
        </p:nvSpPr>
        <p:spPr bwMode="auto">
          <a:xfrm>
            <a:off x="6746875" y="4051300"/>
            <a:ext cx="2387600"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anɡ</a:t>
            </a:r>
            <a:endParaRPr lang="zh-CN" altLang="en-US" sz="2400" b="1">
              <a:latin typeface="GB Pinyinok-D" pitchFamily="2" charset="-122"/>
              <a:ea typeface="GB Pinyinok-D" pitchFamily="2" charset="-122"/>
            </a:endParaRPr>
          </a:p>
        </p:txBody>
      </p:sp>
      <p:sp>
        <p:nvSpPr>
          <p:cNvPr id="18" name="矩形 17"/>
          <p:cNvSpPr>
            <a:spLocks noChangeArrowheads="1"/>
          </p:cNvSpPr>
          <p:nvPr/>
        </p:nvSpPr>
        <p:spPr bwMode="auto">
          <a:xfrm>
            <a:off x="8445500" y="4051300"/>
            <a:ext cx="2640013"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uanɡ</a:t>
            </a:r>
            <a:endParaRPr lang="zh-CN" altLang="en-US" sz="2400" b="1">
              <a:latin typeface="GB Pinyinok-D" pitchFamily="2" charset="-122"/>
              <a:ea typeface="GB Pinyinok-D" pitchFamily="2" charset="-122"/>
            </a:endParaRPr>
          </a:p>
        </p:txBody>
      </p:sp>
      <p:sp>
        <p:nvSpPr>
          <p:cNvPr id="19" name="TextBox 18"/>
          <p:cNvSpPr txBox="1">
            <a:spLocks noChangeArrowheads="1"/>
          </p:cNvSpPr>
          <p:nvPr/>
        </p:nvSpPr>
        <p:spPr bwMode="auto">
          <a:xfrm>
            <a:off x="2122488" y="474345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ei</a:t>
            </a:r>
            <a:endParaRPr lang="zh-CN" altLang="en-US" sz="2400" b="1">
              <a:latin typeface="GB Pinyinok-D" pitchFamily="2" charset="-122"/>
              <a:ea typeface="GB Pinyinok-D" pitchFamily="2" charset="-122"/>
            </a:endParaRPr>
          </a:p>
        </p:txBody>
      </p:sp>
      <p:sp>
        <p:nvSpPr>
          <p:cNvPr id="20" name="TextBox 19"/>
          <p:cNvSpPr txBox="1">
            <a:spLocks noChangeArrowheads="1"/>
          </p:cNvSpPr>
          <p:nvPr/>
        </p:nvSpPr>
        <p:spPr bwMode="auto">
          <a:xfrm>
            <a:off x="3849688" y="4743450"/>
            <a:ext cx="2389187"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uei</a:t>
            </a:r>
            <a:r>
              <a:rPr lang="en-US" altLang="zh-CN" sz="2400" b="1" dirty="0">
                <a:latin typeface="Batang" pitchFamily="18" charset="-127"/>
                <a:ea typeface="Batang" pitchFamily="18" charset="-127"/>
              </a:rPr>
              <a:t>(</a:t>
            </a:r>
            <a:r>
              <a:rPr lang="en-US" altLang="zh-CN" sz="2400" b="1" dirty="0" err="1">
                <a:latin typeface="GB Pinyinok-D" pitchFamily="2" charset="-122"/>
                <a:ea typeface="GB Pinyinok-D" pitchFamily="2" charset="-122"/>
              </a:rPr>
              <a:t>ui</a:t>
            </a:r>
            <a:r>
              <a:rPr lang="en-US" altLang="zh-CN" sz="2400" b="1" dirty="0">
                <a:latin typeface="Batang" pitchFamily="18" charset="-127"/>
                <a:ea typeface="Batang" pitchFamily="18" charset="-127"/>
              </a:rPr>
              <a:t>)</a:t>
            </a:r>
            <a:endParaRPr lang="zh-CN" altLang="en-US" sz="2400" b="1" dirty="0">
              <a:latin typeface="Batang" pitchFamily="18" charset="-127"/>
              <a:ea typeface="Batang" pitchFamily="18" charset="-127"/>
            </a:endParaRPr>
          </a:p>
        </p:txBody>
      </p:sp>
      <p:sp>
        <p:nvSpPr>
          <p:cNvPr id="21" name="TextBox 20"/>
          <p:cNvSpPr txBox="1">
            <a:spLocks noChangeArrowheads="1"/>
          </p:cNvSpPr>
          <p:nvPr/>
        </p:nvSpPr>
        <p:spPr bwMode="auto">
          <a:xfrm>
            <a:off x="6734175" y="4743450"/>
            <a:ext cx="2387600"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enɡ</a:t>
            </a:r>
            <a:endParaRPr lang="zh-CN" altLang="en-US" sz="2400" b="1">
              <a:latin typeface="GB Pinyinok-D" pitchFamily="2" charset="-122"/>
              <a:ea typeface="GB Pinyinok-D" pitchFamily="2" charset="-122"/>
            </a:endParaRPr>
          </a:p>
        </p:txBody>
      </p:sp>
      <p:sp>
        <p:nvSpPr>
          <p:cNvPr id="22" name="矩形 21"/>
          <p:cNvSpPr>
            <a:spLocks noChangeArrowheads="1"/>
          </p:cNvSpPr>
          <p:nvPr/>
        </p:nvSpPr>
        <p:spPr bwMode="auto">
          <a:xfrm>
            <a:off x="8462963" y="4743450"/>
            <a:ext cx="2640012"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uenɡ </a:t>
            </a:r>
            <a:endParaRPr lang="zh-CN" altLang="en-US" sz="2400" b="1">
              <a:latin typeface="GB Pinyinok-D" pitchFamily="2" charset="-122"/>
              <a:ea typeface="GB Pinyinok-D" pitchFamily="2" charset="-122"/>
            </a:endParaRPr>
          </a:p>
        </p:txBody>
      </p:sp>
      <p:cxnSp>
        <p:nvCxnSpPr>
          <p:cNvPr id="28" name="直接连接符 27"/>
          <p:cNvCxnSpPr/>
          <p:nvPr/>
        </p:nvCxnSpPr>
        <p:spPr>
          <a:xfrm>
            <a:off x="2801938"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2816225" y="43164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2876550"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7489825"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7369175" y="430212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7385050"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a:spLocks noChangeArrowheads="1"/>
          </p:cNvSpPr>
          <p:nvPr/>
        </p:nvSpPr>
        <p:spPr bwMode="auto">
          <a:xfrm>
            <a:off x="2155825" y="5437188"/>
            <a:ext cx="2389188"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an</a:t>
            </a:r>
            <a:endParaRPr lang="zh-CN" altLang="en-US" sz="2400" b="1">
              <a:latin typeface="GB Pinyinok-D" pitchFamily="2" charset="-122"/>
              <a:ea typeface="GB Pinyinok-D" pitchFamily="2" charset="-122"/>
            </a:endParaRPr>
          </a:p>
        </p:txBody>
      </p:sp>
      <p:sp>
        <p:nvSpPr>
          <p:cNvPr id="35" name="TextBox 34"/>
          <p:cNvSpPr txBox="1">
            <a:spLocks noChangeArrowheads="1"/>
          </p:cNvSpPr>
          <p:nvPr/>
        </p:nvSpPr>
        <p:spPr bwMode="auto">
          <a:xfrm>
            <a:off x="3883025" y="5437188"/>
            <a:ext cx="2389188"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uan</a:t>
            </a:r>
            <a:endParaRPr lang="zh-CN" altLang="en-US" sz="2400" b="1" dirty="0">
              <a:latin typeface="GB Pinyinok-D" pitchFamily="2" charset="-122"/>
              <a:ea typeface="GB Pinyinok-D" pitchFamily="2" charset="-122"/>
            </a:endParaRPr>
          </a:p>
        </p:txBody>
      </p:sp>
      <p:cxnSp>
        <p:nvCxnSpPr>
          <p:cNvPr id="36" name="直接连接符 35"/>
          <p:cNvCxnSpPr/>
          <p:nvPr/>
        </p:nvCxnSpPr>
        <p:spPr>
          <a:xfrm>
            <a:off x="2909888" y="57007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399213" y="139048"/>
            <a:ext cx="812800" cy="812800"/>
          </a:xfrm>
          <a:prstGeom prst="rect">
            <a:avLst/>
          </a:prstGeom>
        </p:spPr>
      </p:pic>
    </p:spTree>
    <p:extLst>
      <p:ext uri="{BB962C8B-B14F-4D97-AF65-F5344CB8AC3E}">
        <p14:creationId xmlns:p14="http://schemas.microsoft.com/office/powerpoint/2010/main" val="1117937866"/>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ipe(left)">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dissolv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dissolv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dissolv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wipe(left)">
                                      <p:cBhvr>
                                        <p:cTn id="42" dur="500"/>
                                        <p:tgtEl>
                                          <p:spTgt spid="30"/>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dissolve">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34"/>
                                        </p:tgtEl>
                                        <p:attrNameLst>
                                          <p:attrName>style.visibility</p:attrName>
                                        </p:attrNameLst>
                                      </p:cBhvr>
                                      <p:to>
                                        <p:strVal val="visible"/>
                                      </p:to>
                                    </p:set>
                                    <p:animEffect transition="in" filter="dissolve">
                                      <p:cBhvr>
                                        <p:cTn id="52" dur="500"/>
                                        <p:tgtEl>
                                          <p:spTgt spid="3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6"/>
                                        </p:tgtEl>
                                        <p:attrNameLst>
                                          <p:attrName>style.visibility</p:attrName>
                                        </p:attrNameLst>
                                      </p:cBhvr>
                                      <p:to>
                                        <p:strVal val="visible"/>
                                      </p:to>
                                    </p:set>
                                    <p:animEffect transition="in" filter="wipe(left)">
                                      <p:cBhvr>
                                        <p:cTn id="57" dur="500"/>
                                        <p:tgtEl>
                                          <p:spTgt spid="36"/>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35"/>
                                        </p:tgtEl>
                                        <p:attrNameLst>
                                          <p:attrName>style.visibility</p:attrName>
                                        </p:attrNameLst>
                                      </p:cBhvr>
                                      <p:to>
                                        <p:strVal val="visible"/>
                                      </p:to>
                                    </p:set>
                                    <p:animEffect transition="in" filter="dissolve">
                                      <p:cBhvr>
                                        <p:cTn id="62" dur="500"/>
                                        <p:tgtEl>
                                          <p:spTgt spid="35"/>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dissolve">
                                      <p:cBhvr>
                                        <p:cTn id="67" dur="500"/>
                                        <p:tgtEl>
                                          <p:spTgt spid="14"/>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3"/>
                                        </p:tgtEl>
                                        <p:attrNameLst>
                                          <p:attrName>style.visibility</p:attrName>
                                        </p:attrNameLst>
                                      </p:cBhvr>
                                      <p:to>
                                        <p:strVal val="visible"/>
                                      </p:to>
                                    </p:set>
                                    <p:animEffect transition="in" filter="wipe(left)">
                                      <p:cBhvr>
                                        <p:cTn id="72" dur="500"/>
                                        <p:tgtEl>
                                          <p:spTgt spid="33"/>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13"/>
                                        </p:tgtEl>
                                        <p:attrNameLst>
                                          <p:attrName>style.visibility</p:attrName>
                                        </p:attrNameLst>
                                      </p:cBhvr>
                                      <p:to>
                                        <p:strVal val="visible"/>
                                      </p:to>
                                    </p:set>
                                    <p:animEffect transition="in" filter="dissolve">
                                      <p:cBhvr>
                                        <p:cTn id="77" dur="500"/>
                                        <p:tgtEl>
                                          <p:spTgt spid="13"/>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17"/>
                                        </p:tgtEl>
                                        <p:attrNameLst>
                                          <p:attrName>style.visibility</p:attrName>
                                        </p:attrNameLst>
                                      </p:cBhvr>
                                      <p:to>
                                        <p:strVal val="visible"/>
                                      </p:to>
                                    </p:set>
                                    <p:animEffect transition="in" filter="dissolve">
                                      <p:cBhvr>
                                        <p:cTn id="82" dur="500"/>
                                        <p:tgtEl>
                                          <p:spTgt spid="17"/>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32"/>
                                        </p:tgtEl>
                                        <p:attrNameLst>
                                          <p:attrName>style.visibility</p:attrName>
                                        </p:attrNameLst>
                                      </p:cBhvr>
                                      <p:to>
                                        <p:strVal val="visible"/>
                                      </p:to>
                                    </p:set>
                                    <p:animEffect transition="in" filter="wipe(left)">
                                      <p:cBhvr>
                                        <p:cTn id="87" dur="500"/>
                                        <p:tgtEl>
                                          <p:spTgt spid="32"/>
                                        </p:tgtEl>
                                      </p:cBhvr>
                                    </p:animEffect>
                                  </p:childTnLst>
                                </p:cTn>
                              </p:par>
                            </p:childTnLst>
                          </p:cTn>
                        </p:par>
                      </p:childTnLst>
                    </p:cTn>
                  </p:par>
                  <p:par>
                    <p:cTn id="88" fill="hold">
                      <p:stCondLst>
                        <p:cond delay="indefinite"/>
                      </p:stCondLst>
                      <p:childTnLst>
                        <p:par>
                          <p:cTn id="89" fill="hold">
                            <p:stCondLst>
                              <p:cond delay="0"/>
                            </p:stCondLst>
                            <p:childTnLst>
                              <p:par>
                                <p:cTn id="90" presetID="9" presetClass="entr" presetSubtype="0" fill="hold" grpId="0" nodeType="clickEffect">
                                  <p:stCondLst>
                                    <p:cond delay="0"/>
                                  </p:stCondLst>
                                  <p:childTnLst>
                                    <p:set>
                                      <p:cBhvr>
                                        <p:cTn id="91" dur="1" fill="hold">
                                          <p:stCondLst>
                                            <p:cond delay="0"/>
                                          </p:stCondLst>
                                        </p:cTn>
                                        <p:tgtEl>
                                          <p:spTgt spid="18"/>
                                        </p:tgtEl>
                                        <p:attrNameLst>
                                          <p:attrName>style.visibility</p:attrName>
                                        </p:attrNameLst>
                                      </p:cBhvr>
                                      <p:to>
                                        <p:strVal val="visible"/>
                                      </p:to>
                                    </p:set>
                                    <p:animEffect transition="in" filter="dissolve">
                                      <p:cBhvr>
                                        <p:cTn id="92" dur="500"/>
                                        <p:tgtEl>
                                          <p:spTgt spid="18"/>
                                        </p:tgtEl>
                                      </p:cBhvr>
                                    </p:animEffect>
                                  </p:childTnLst>
                                </p:cTn>
                              </p:par>
                            </p:childTnLst>
                          </p:cTn>
                        </p:par>
                      </p:childTnLst>
                    </p:cTn>
                  </p:par>
                  <p:par>
                    <p:cTn id="93" fill="hold">
                      <p:stCondLst>
                        <p:cond delay="indefinite"/>
                      </p:stCondLst>
                      <p:childTnLst>
                        <p:par>
                          <p:cTn id="94" fill="hold">
                            <p:stCondLst>
                              <p:cond delay="0"/>
                            </p:stCondLst>
                            <p:childTnLst>
                              <p:par>
                                <p:cTn id="95" presetID="9" presetClass="entr" presetSubtype="0" fill="hold" grpId="0" nodeType="clickEffect">
                                  <p:stCondLst>
                                    <p:cond delay="0"/>
                                  </p:stCondLst>
                                  <p:childTnLst>
                                    <p:set>
                                      <p:cBhvr>
                                        <p:cTn id="96" dur="1" fill="hold">
                                          <p:stCondLst>
                                            <p:cond delay="0"/>
                                          </p:stCondLst>
                                        </p:cTn>
                                        <p:tgtEl>
                                          <p:spTgt spid="21"/>
                                        </p:tgtEl>
                                        <p:attrNameLst>
                                          <p:attrName>style.visibility</p:attrName>
                                        </p:attrNameLst>
                                      </p:cBhvr>
                                      <p:to>
                                        <p:strVal val="visible"/>
                                      </p:to>
                                    </p:set>
                                    <p:animEffect transition="in" filter="dissolve">
                                      <p:cBhvr>
                                        <p:cTn id="97" dur="500"/>
                                        <p:tgtEl>
                                          <p:spTgt spid="21"/>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31"/>
                                        </p:tgtEl>
                                        <p:attrNameLst>
                                          <p:attrName>style.visibility</p:attrName>
                                        </p:attrNameLst>
                                      </p:cBhvr>
                                      <p:to>
                                        <p:strVal val="visible"/>
                                      </p:to>
                                    </p:set>
                                    <p:animEffect transition="in" filter="wipe(left)">
                                      <p:cBhvr>
                                        <p:cTn id="102" dur="500"/>
                                        <p:tgtEl>
                                          <p:spTgt spid="31"/>
                                        </p:tgtEl>
                                      </p:cBhvr>
                                    </p:animEffect>
                                  </p:childTnLst>
                                </p:cTn>
                              </p:par>
                            </p:childTnLst>
                          </p:cTn>
                        </p:par>
                      </p:childTnLst>
                    </p:cTn>
                  </p:par>
                  <p:par>
                    <p:cTn id="103" fill="hold">
                      <p:stCondLst>
                        <p:cond delay="indefinite"/>
                      </p:stCondLst>
                      <p:childTnLst>
                        <p:par>
                          <p:cTn id="104" fill="hold">
                            <p:stCondLst>
                              <p:cond delay="0"/>
                            </p:stCondLst>
                            <p:childTnLst>
                              <p:par>
                                <p:cTn id="105" presetID="9" presetClass="entr" presetSubtype="0" fill="hold" grpId="0" nodeType="clickEffect">
                                  <p:stCondLst>
                                    <p:cond delay="0"/>
                                  </p:stCondLst>
                                  <p:childTnLst>
                                    <p:set>
                                      <p:cBhvr>
                                        <p:cTn id="106" dur="1" fill="hold">
                                          <p:stCondLst>
                                            <p:cond delay="0"/>
                                          </p:stCondLst>
                                        </p:cTn>
                                        <p:tgtEl>
                                          <p:spTgt spid="22"/>
                                        </p:tgtEl>
                                        <p:attrNameLst>
                                          <p:attrName>style.visibility</p:attrName>
                                        </p:attrNameLst>
                                      </p:cBhvr>
                                      <p:to>
                                        <p:strVal val="visible"/>
                                      </p:to>
                                    </p:set>
                                    <p:animEffect transition="in" filter="dissolve">
                                      <p:cBhvr>
                                        <p:cTn id="10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8" restart="whenNotActive" fill="hold" evtFilter="cancelBubble" nodeType="interactiveSeq">
                <p:stCondLst>
                  <p:cond evt="onClick" delay="0">
                    <p:tgtEl>
                      <p:spTgt spid="2"/>
                    </p:tgtEl>
                  </p:cond>
                </p:stCondLst>
                <p:endSync evt="end" delay="0">
                  <p:rtn val="all"/>
                </p:endSync>
                <p:childTnLst>
                  <p:par>
                    <p:cTn id="109" fill="hold">
                      <p:stCondLst>
                        <p:cond delay="0"/>
                      </p:stCondLst>
                      <p:childTnLst>
                        <p:par>
                          <p:cTn id="110" fill="hold">
                            <p:stCondLst>
                              <p:cond delay="0"/>
                            </p:stCondLst>
                            <p:childTnLst>
                              <p:par>
                                <p:cTn id="111" presetID="1" presetClass="mediacall" presetSubtype="0" fill="hold" nodeType="clickEffect">
                                  <p:stCondLst>
                                    <p:cond delay="0"/>
                                  </p:stCondLst>
                                  <p:childTnLst>
                                    <p:cmd type="call" cmd="playFrom(0.0)">
                                      <p:cBhvr>
                                        <p:cTn id="112" dur="54009" fill="hold"/>
                                        <p:tgtEl>
                                          <p:spTgt spid="2"/>
                                        </p:tgtEl>
                                      </p:cBhvr>
                                    </p:cmd>
                                  </p:childTnLst>
                                </p:cTn>
                              </p:par>
                            </p:childTnLst>
                          </p:cTn>
                        </p:par>
                      </p:childTnLst>
                    </p:cTn>
                  </p:par>
                </p:childTnLst>
              </p:cTn>
              <p:nextCondLst>
                <p:cond evt="onClick" delay="0">
                  <p:tgtEl>
                    <p:spTgt spid="2"/>
                  </p:tgtEl>
                </p:cond>
              </p:nextCondLst>
            </p:seq>
            <p:audio>
              <p:cMediaNode vol="80000">
                <p:cTn id="113" fill="hold" display="0">
                  <p:stCondLst>
                    <p:cond delay="indefinite"/>
                  </p:stCondLst>
                  <p:endCondLst>
                    <p:cond evt="onStopAudio" delay="0">
                      <p:tgtEl>
                        <p:sldTgt/>
                      </p:tgtEl>
                    </p:cond>
                  </p:endCondLst>
                </p:cTn>
                <p:tgtEl>
                  <p:spTgt spid="2"/>
                </p:tgtEl>
              </p:cMediaNode>
            </p:audio>
          </p:childTnLst>
        </p:cTn>
      </p:par>
    </p:tnLst>
    <p:bldLst>
      <p:bldP spid="10" grpId="0"/>
      <p:bldP spid="11" grpId="0"/>
      <p:bldP spid="13" grpId="0"/>
      <p:bldP spid="14" grpId="0"/>
      <p:bldP spid="15" grpId="0"/>
      <p:bldP spid="16" grpId="0"/>
      <p:bldP spid="17" grpId="0"/>
      <p:bldP spid="18" grpId="0"/>
      <p:bldP spid="19" grpId="0"/>
      <p:bldP spid="20" grpId="0"/>
      <p:bldP spid="21" grpId="0"/>
      <p:bldP spid="22" grpId="0"/>
      <p:bldP spid="34" grpId="0"/>
      <p:bldP spid="3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586"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67587" name="组合 8"/>
          <p:cNvGrpSpPr>
            <a:grpSpLocks/>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拼音</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Pinyin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1112838" y="2124076"/>
            <a:ext cx="10318750" cy="1323975"/>
          </a:xfrm>
          <a:prstGeom prst="round1Rect">
            <a:avLst/>
          </a:prstGeom>
          <a:noFill/>
        </p:spPr>
        <p:txBody>
          <a:bodyPr>
            <a:spAutoFit/>
          </a:bodyPr>
          <a:lstStyle/>
          <a:p>
            <a:pPr eaLnBrk="0" hangingPunct="0">
              <a:buFont typeface="Arial" pitchFamily="34" charset="0"/>
              <a:buChar char="•"/>
              <a:defRPr/>
            </a:pPr>
            <a:r>
              <a:rPr lang="zh-CN" altLang="en-US" sz="2000" b="1" dirty="0">
                <a:solidFill>
                  <a:srgbClr val="00B050"/>
                </a:solidFill>
              </a:rPr>
              <a:t>听录音并跟读，注意有</a:t>
            </a:r>
            <a:r>
              <a:rPr lang="en-US" altLang="zh-CN" sz="2000" b="1" dirty="0">
                <a:solidFill>
                  <a:srgbClr val="00B050"/>
                </a:solidFill>
              </a:rPr>
              <a:t>ü </a:t>
            </a:r>
            <a:r>
              <a:rPr lang="zh-CN" altLang="en-US" sz="2000" b="1" dirty="0">
                <a:solidFill>
                  <a:srgbClr val="00B050"/>
                </a:solidFill>
              </a:rPr>
              <a:t>、无</a:t>
            </a:r>
            <a:r>
              <a:rPr lang="en-US" altLang="zh-CN" sz="2000" b="1" dirty="0">
                <a:solidFill>
                  <a:srgbClr val="00B050"/>
                </a:solidFill>
              </a:rPr>
              <a:t>ü</a:t>
            </a:r>
            <a:r>
              <a:rPr lang="zh-CN" altLang="en-US" sz="2000" b="1" dirty="0">
                <a:solidFill>
                  <a:srgbClr val="00B050"/>
                </a:solidFill>
              </a:rPr>
              <a:t>时发音的区别</a:t>
            </a:r>
            <a:endParaRPr lang="en-US" altLang="zh-CN" sz="2000" b="1" dirty="0">
              <a:solidFill>
                <a:srgbClr val="00B050"/>
              </a:solidFill>
            </a:endParaRPr>
          </a:p>
          <a:p>
            <a:pPr eaLnBrk="0" hangingPunct="0">
              <a:buFont typeface="Arial" pitchFamily="34" charset="0"/>
              <a:buChar char="•"/>
              <a:defRPr/>
            </a:pPr>
            <a:r>
              <a:rPr lang="en-US" altLang="zh-CN" sz="2000" dirty="0">
                <a:solidFill>
                  <a:srgbClr val="00B050"/>
                </a:solidFill>
                <a:latin typeface="+mn-ea"/>
              </a:rPr>
              <a:t>Listen to the recording and read after </a:t>
            </a:r>
            <a:r>
              <a:rPr lang="en-US" altLang="zh-CN" sz="2000" dirty="0" err="1">
                <a:solidFill>
                  <a:srgbClr val="00B050"/>
                </a:solidFill>
                <a:latin typeface="+mn-ea"/>
              </a:rPr>
              <a:t>it.Pay</a:t>
            </a:r>
            <a:r>
              <a:rPr lang="en-US" altLang="zh-CN" sz="2000" dirty="0">
                <a:solidFill>
                  <a:srgbClr val="00B050"/>
                </a:solidFill>
                <a:latin typeface="+mn-ea"/>
              </a:rPr>
              <a:t> attention to the differences between the pronunciations of the finals with and without </a:t>
            </a:r>
            <a:r>
              <a:rPr lang="en-US" altLang="zh-CN" sz="2000" i="1" dirty="0">
                <a:solidFill>
                  <a:srgbClr val="00B050"/>
                </a:solidFill>
                <a:latin typeface="+mn-ea"/>
              </a:rPr>
              <a:t>ü</a:t>
            </a:r>
            <a:r>
              <a:rPr lang="en-US" altLang="zh-CN" sz="2000" dirty="0">
                <a:solidFill>
                  <a:srgbClr val="00B050"/>
                </a:solidFill>
                <a:latin typeface="+mn-ea"/>
              </a:rPr>
              <a:t>.</a:t>
            </a:r>
            <a:endParaRPr lang="zh-CN" altLang="en-US" sz="2000" dirty="0">
              <a:solidFill>
                <a:srgbClr val="00B050"/>
              </a:solidFill>
              <a:latin typeface="+mn-ea"/>
            </a:endParaRPr>
          </a:p>
          <a:p>
            <a:pPr eaLnBrk="0" hangingPunct="0">
              <a:buFont typeface="Arial" pitchFamily="34" charset="0"/>
              <a:buChar char="•"/>
              <a:defRPr/>
            </a:pPr>
            <a:endParaRPr lang="zh-CN" altLang="en-US" sz="2000" dirty="0">
              <a:solidFill>
                <a:srgbClr val="00B050"/>
              </a:solidFill>
              <a:latin typeface="+mn-ea"/>
            </a:endParaRPr>
          </a:p>
        </p:txBody>
      </p:sp>
      <p:sp>
        <p:nvSpPr>
          <p:cNvPr id="10" name="TextBox 9"/>
          <p:cNvSpPr txBox="1">
            <a:spLocks noChangeArrowheads="1"/>
          </p:cNvSpPr>
          <p:nvPr/>
        </p:nvSpPr>
        <p:spPr bwMode="auto">
          <a:xfrm>
            <a:off x="4165600" y="3533775"/>
            <a:ext cx="2389188" cy="461963"/>
          </a:xfrm>
          <a:prstGeom prst="rect">
            <a:avLst/>
          </a:prstGeom>
          <a:noFill/>
          <a:ln w="9525">
            <a:noFill/>
            <a:miter lim="800000"/>
            <a:headEnd/>
            <a:tailEnd/>
          </a:ln>
        </p:spPr>
        <p:txBody>
          <a:bodyPr>
            <a:spAutoFit/>
          </a:bodyPr>
          <a:lstStyle/>
          <a:p>
            <a:pPr eaLnBrk="0" hangingPunct="0"/>
            <a:r>
              <a:rPr lang="en-US" altLang="zh-CN" sz="2400" b="1" dirty="0">
                <a:latin typeface="GB Pinyinok-D" pitchFamily="2" charset="-122"/>
                <a:ea typeface="GB Pinyinok-D" pitchFamily="2" charset="-122"/>
              </a:rPr>
              <a:t>e </a:t>
            </a:r>
            <a:endParaRPr lang="zh-CN" altLang="en-US" sz="2400" b="1" dirty="0">
              <a:latin typeface="GB Pinyinok-D" pitchFamily="2" charset="-122"/>
              <a:ea typeface="GB Pinyinok-D" pitchFamily="2" charset="-122"/>
            </a:endParaRPr>
          </a:p>
        </p:txBody>
      </p:sp>
      <p:sp>
        <p:nvSpPr>
          <p:cNvPr id="11" name="TextBox 10"/>
          <p:cNvSpPr txBox="1">
            <a:spLocks noChangeArrowheads="1"/>
          </p:cNvSpPr>
          <p:nvPr/>
        </p:nvSpPr>
        <p:spPr bwMode="auto">
          <a:xfrm>
            <a:off x="5862638" y="3533775"/>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üe </a:t>
            </a:r>
            <a:endParaRPr lang="zh-CN" altLang="en-US" sz="2400" b="1">
              <a:latin typeface="GB Pinyinok-D" pitchFamily="2" charset="-122"/>
              <a:ea typeface="GB Pinyinok-D" pitchFamily="2" charset="-122"/>
            </a:endParaRPr>
          </a:p>
        </p:txBody>
      </p:sp>
      <p:sp>
        <p:nvSpPr>
          <p:cNvPr id="15" name="TextBox 14"/>
          <p:cNvSpPr txBox="1">
            <a:spLocks noChangeArrowheads="1"/>
          </p:cNvSpPr>
          <p:nvPr/>
        </p:nvSpPr>
        <p:spPr bwMode="auto">
          <a:xfrm>
            <a:off x="4149725" y="4271963"/>
            <a:ext cx="2389188"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an</a:t>
            </a:r>
            <a:endParaRPr lang="zh-CN" altLang="en-US" sz="2400" b="1">
              <a:latin typeface="GB Pinyinok-D" pitchFamily="2" charset="-122"/>
              <a:ea typeface="GB Pinyinok-D" pitchFamily="2" charset="-122"/>
            </a:endParaRPr>
          </a:p>
        </p:txBody>
      </p:sp>
      <p:sp>
        <p:nvSpPr>
          <p:cNvPr id="16" name="TextBox 15"/>
          <p:cNvSpPr txBox="1">
            <a:spLocks noChangeArrowheads="1"/>
          </p:cNvSpPr>
          <p:nvPr/>
        </p:nvSpPr>
        <p:spPr bwMode="auto">
          <a:xfrm>
            <a:off x="5862638" y="4271963"/>
            <a:ext cx="2389187"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üan</a:t>
            </a:r>
            <a:endParaRPr lang="zh-CN" altLang="en-US" sz="2400" b="1" dirty="0">
              <a:latin typeface="GB Pinyinok-D" pitchFamily="2" charset="-122"/>
              <a:ea typeface="GB Pinyinok-D" pitchFamily="2" charset="-122"/>
            </a:endParaRPr>
          </a:p>
        </p:txBody>
      </p:sp>
      <p:sp>
        <p:nvSpPr>
          <p:cNvPr id="19" name="TextBox 18"/>
          <p:cNvSpPr txBox="1">
            <a:spLocks noChangeArrowheads="1"/>
          </p:cNvSpPr>
          <p:nvPr/>
        </p:nvSpPr>
        <p:spPr bwMode="auto">
          <a:xfrm>
            <a:off x="4137025" y="4964113"/>
            <a:ext cx="2389188" cy="461962"/>
          </a:xfrm>
          <a:prstGeom prst="rect">
            <a:avLst/>
          </a:prstGeom>
          <a:noFill/>
          <a:ln w="9525">
            <a:noFill/>
            <a:miter lim="800000"/>
            <a:headEnd/>
            <a:tailEnd/>
          </a:ln>
        </p:spPr>
        <p:txBody>
          <a:bodyPr>
            <a:spAutoFit/>
          </a:bodyPr>
          <a:lstStyle/>
          <a:p>
            <a:pPr eaLnBrk="0" hangingPunct="0"/>
            <a:r>
              <a:rPr lang="en-US" altLang="zh-CN" sz="2400" b="1" dirty="0">
                <a:latin typeface="GB Pinyinok-D" pitchFamily="2" charset="-122"/>
                <a:ea typeface="GB Pinyinok-D" pitchFamily="2" charset="-122"/>
              </a:rPr>
              <a:t>en</a:t>
            </a:r>
            <a:endParaRPr lang="zh-CN" altLang="en-US" sz="2400" b="1" dirty="0">
              <a:latin typeface="GB Pinyinok-D" pitchFamily="2" charset="-122"/>
              <a:ea typeface="GB Pinyinok-D" pitchFamily="2" charset="-122"/>
            </a:endParaRPr>
          </a:p>
        </p:txBody>
      </p:sp>
      <p:sp>
        <p:nvSpPr>
          <p:cNvPr id="20" name="TextBox 19"/>
          <p:cNvSpPr txBox="1">
            <a:spLocks noChangeArrowheads="1"/>
          </p:cNvSpPr>
          <p:nvPr/>
        </p:nvSpPr>
        <p:spPr bwMode="auto">
          <a:xfrm>
            <a:off x="5864225" y="4964113"/>
            <a:ext cx="2389188"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ün</a:t>
            </a:r>
            <a:endParaRPr lang="zh-CN" altLang="en-US" sz="2400" b="1">
              <a:latin typeface="GB Pinyinok-D" pitchFamily="2" charset="-122"/>
              <a:ea typeface="GB Pinyinok-D" pitchFamily="2" charset="-122"/>
            </a:endParaRPr>
          </a:p>
        </p:txBody>
      </p:sp>
      <p:cxnSp>
        <p:nvCxnSpPr>
          <p:cNvPr id="28" name="直接连接符 27"/>
          <p:cNvCxnSpPr/>
          <p:nvPr/>
        </p:nvCxnSpPr>
        <p:spPr>
          <a:xfrm>
            <a:off x="4816475" y="3805238"/>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830763" y="45370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891088" y="5227638"/>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4">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7057231" y="371475"/>
            <a:ext cx="812800" cy="812800"/>
          </a:xfrm>
          <a:prstGeom prst="rect">
            <a:avLst/>
          </a:prstGeom>
        </p:spPr>
      </p:pic>
    </p:spTree>
    <p:extLst>
      <p:ext uri="{BB962C8B-B14F-4D97-AF65-F5344CB8AC3E}">
        <p14:creationId xmlns:p14="http://schemas.microsoft.com/office/powerpoint/2010/main" val="1003467184"/>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ipe(left)">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dissolv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dissolv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dissolv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wipe(left)">
                                      <p:cBhvr>
                                        <p:cTn id="42" dur="500"/>
                                        <p:tgtEl>
                                          <p:spTgt spid="30"/>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dissolve">
                                      <p:cBhvr>
                                        <p:cTn id="4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8" restart="whenNotActive" fill="hold" evtFilter="cancelBubble" nodeType="interactiveSeq">
                <p:stCondLst>
                  <p:cond evt="onClick" delay="0">
                    <p:tgtEl>
                      <p:spTgt spid="2"/>
                    </p:tgtEl>
                  </p:cond>
                </p:stCondLst>
                <p:endSync evt="end" delay="0">
                  <p:rtn val="all"/>
                </p:endSync>
                <p:childTnLst>
                  <p:par>
                    <p:cTn id="49" fill="hold">
                      <p:stCondLst>
                        <p:cond delay="0"/>
                      </p:stCondLst>
                      <p:childTnLst>
                        <p:par>
                          <p:cTn id="50" fill="hold">
                            <p:stCondLst>
                              <p:cond delay="0"/>
                            </p:stCondLst>
                            <p:childTnLst>
                              <p:par>
                                <p:cTn id="51" presetID="1" presetClass="mediacall" presetSubtype="0" fill="hold" nodeType="clickEffect">
                                  <p:stCondLst>
                                    <p:cond delay="0"/>
                                  </p:stCondLst>
                                  <p:childTnLst>
                                    <p:cmd type="call" cmd="playFrom(0.0)">
                                      <p:cBhvr>
                                        <p:cTn id="52" dur="36687" fill="hold"/>
                                        <p:tgtEl>
                                          <p:spTgt spid="2"/>
                                        </p:tgtEl>
                                      </p:cBhvr>
                                    </p:cmd>
                                  </p:childTnLst>
                                </p:cTn>
                              </p:par>
                            </p:childTnLst>
                          </p:cTn>
                        </p:par>
                      </p:childTnLst>
                    </p:cTn>
                  </p:par>
                </p:childTnLst>
              </p:cTn>
              <p:nextCondLst>
                <p:cond evt="onClick" delay="0">
                  <p:tgtEl>
                    <p:spTgt spid="2"/>
                  </p:tgtEl>
                </p:cond>
              </p:nextCondLst>
            </p:seq>
            <p:audio>
              <p:cMediaNode vol="80000">
                <p:cTn id="53" fill="hold" display="0">
                  <p:stCondLst>
                    <p:cond delay="indefinite"/>
                  </p:stCondLst>
                  <p:endCondLst>
                    <p:cond evt="onStopAudio" delay="0">
                      <p:tgtEl>
                        <p:sldTgt/>
                      </p:tgtEl>
                    </p:cond>
                  </p:endCondLst>
                </p:cTn>
                <p:tgtEl>
                  <p:spTgt spid="2"/>
                </p:tgtEl>
              </p:cMediaNode>
            </p:audio>
          </p:childTnLst>
        </p:cTn>
      </p:par>
    </p:tnLst>
    <p:bldLst>
      <p:bldP spid="10" grpId="0"/>
      <p:bldP spid="11" grpId="0"/>
      <p:bldP spid="15" grpId="0"/>
      <p:bldP spid="16" grpId="0"/>
      <p:bldP spid="19" grpId="0"/>
      <p:bldP spid="2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861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68611" name="组合 8"/>
          <p:cNvGrpSpPr>
            <a:grpSpLocks/>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拼音</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Pinyin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1239839" y="2141539"/>
            <a:ext cx="10318750" cy="1016000"/>
          </a:xfrm>
          <a:prstGeom prst="round1Rect">
            <a:avLst/>
          </a:prstGeom>
          <a:noFill/>
        </p:spPr>
        <p:txBody>
          <a:bodyPr>
            <a:spAutoFit/>
          </a:bodyPr>
          <a:lstStyle/>
          <a:p>
            <a:pPr eaLnBrk="0" hangingPunct="0">
              <a:buFont typeface="Arial" pitchFamily="34" charset="0"/>
              <a:buChar char="•"/>
              <a:defRPr/>
            </a:pPr>
            <a:r>
              <a:rPr lang="zh-CN" altLang="en-US" sz="2000" b="1" dirty="0">
                <a:solidFill>
                  <a:srgbClr val="00B050"/>
                </a:solidFill>
              </a:rPr>
              <a:t>听录音并跟读，注意送气音和不送气音发音的区别</a:t>
            </a:r>
            <a:endParaRPr lang="en-US" altLang="zh-CN" sz="2000" b="1" dirty="0">
              <a:solidFill>
                <a:srgbClr val="00B050"/>
              </a:solidFill>
            </a:endParaRPr>
          </a:p>
          <a:p>
            <a:pPr eaLnBrk="0" hangingPunct="0">
              <a:buFont typeface="Arial" pitchFamily="34" charset="0"/>
              <a:buChar char="•"/>
              <a:defRPr/>
            </a:pPr>
            <a:r>
              <a:rPr lang="en-US" altLang="zh-CN" sz="2000" dirty="0">
                <a:solidFill>
                  <a:srgbClr val="00B050"/>
                </a:solidFill>
                <a:latin typeface="+mn-ea"/>
              </a:rPr>
              <a:t>Listen to the recording and read after </a:t>
            </a:r>
            <a:r>
              <a:rPr lang="en-US" altLang="zh-CN" sz="2000" dirty="0" err="1">
                <a:solidFill>
                  <a:srgbClr val="00B050"/>
                </a:solidFill>
                <a:latin typeface="+mn-ea"/>
              </a:rPr>
              <a:t>it.Pay</a:t>
            </a:r>
            <a:r>
              <a:rPr lang="en-US" altLang="zh-CN" sz="2000" dirty="0">
                <a:solidFill>
                  <a:srgbClr val="00B050"/>
                </a:solidFill>
                <a:latin typeface="+mn-ea"/>
              </a:rPr>
              <a:t> attention to the differences between the aspirated and </a:t>
            </a:r>
            <a:r>
              <a:rPr lang="en-US" altLang="zh-CN" sz="2000" dirty="0" err="1">
                <a:solidFill>
                  <a:srgbClr val="00B050"/>
                </a:solidFill>
                <a:latin typeface="+mn-ea"/>
              </a:rPr>
              <a:t>unaspirated</a:t>
            </a:r>
            <a:r>
              <a:rPr lang="en-US" altLang="zh-CN" sz="2000" dirty="0">
                <a:solidFill>
                  <a:srgbClr val="00B050"/>
                </a:solidFill>
                <a:latin typeface="+mn-ea"/>
              </a:rPr>
              <a:t> initials. </a:t>
            </a:r>
            <a:endParaRPr lang="zh-CN" altLang="en-US" sz="2000" dirty="0">
              <a:solidFill>
                <a:srgbClr val="00B050"/>
              </a:solidFill>
              <a:latin typeface="+mn-ea"/>
            </a:endParaRPr>
          </a:p>
        </p:txBody>
      </p:sp>
      <p:sp>
        <p:nvSpPr>
          <p:cNvPr id="10" name="TextBox 9"/>
          <p:cNvSpPr txBox="1">
            <a:spLocks noChangeArrowheads="1"/>
          </p:cNvSpPr>
          <p:nvPr/>
        </p:nvSpPr>
        <p:spPr bwMode="auto">
          <a:xfrm>
            <a:off x="2151063" y="3313113"/>
            <a:ext cx="2389187"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b </a:t>
            </a:r>
            <a:endParaRPr lang="zh-CN" altLang="en-US" sz="2400" b="1">
              <a:latin typeface="GB Pinyinok-D" pitchFamily="2" charset="-122"/>
              <a:ea typeface="GB Pinyinok-D" pitchFamily="2" charset="-122"/>
            </a:endParaRPr>
          </a:p>
        </p:txBody>
      </p:sp>
      <p:sp>
        <p:nvSpPr>
          <p:cNvPr id="11" name="TextBox 10"/>
          <p:cNvSpPr txBox="1">
            <a:spLocks noChangeArrowheads="1"/>
          </p:cNvSpPr>
          <p:nvPr/>
        </p:nvSpPr>
        <p:spPr bwMode="auto">
          <a:xfrm>
            <a:off x="3848100" y="3313113"/>
            <a:ext cx="2389188" cy="461962"/>
          </a:xfrm>
          <a:prstGeom prst="rect">
            <a:avLst/>
          </a:prstGeom>
          <a:noFill/>
          <a:ln w="9525">
            <a:noFill/>
            <a:miter lim="800000"/>
            <a:headEnd/>
            <a:tailEnd/>
          </a:ln>
        </p:spPr>
        <p:txBody>
          <a:bodyPr>
            <a:spAutoFit/>
          </a:bodyPr>
          <a:lstStyle/>
          <a:p>
            <a:pPr eaLnBrk="0" hangingPunct="0"/>
            <a:r>
              <a:rPr lang="en-US" altLang="zh-CN" sz="2400" b="1" dirty="0">
                <a:latin typeface="GB Pinyinok-D" pitchFamily="2" charset="-122"/>
                <a:ea typeface="GB Pinyinok-D" pitchFamily="2" charset="-122"/>
              </a:rPr>
              <a:t>p </a:t>
            </a:r>
            <a:endParaRPr lang="zh-CN" altLang="en-US" sz="2400" b="1" dirty="0">
              <a:latin typeface="GB Pinyinok-D" pitchFamily="2" charset="-122"/>
              <a:ea typeface="GB Pinyinok-D" pitchFamily="2" charset="-122"/>
            </a:endParaRPr>
          </a:p>
        </p:txBody>
      </p:sp>
      <p:sp>
        <p:nvSpPr>
          <p:cNvPr id="13" name="TextBox 12"/>
          <p:cNvSpPr txBox="1">
            <a:spLocks noChangeArrowheads="1"/>
          </p:cNvSpPr>
          <p:nvPr/>
        </p:nvSpPr>
        <p:spPr bwMode="auto">
          <a:xfrm>
            <a:off x="8431213" y="3313113"/>
            <a:ext cx="3381375"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q </a:t>
            </a:r>
            <a:endParaRPr lang="zh-CN" altLang="en-US" sz="2400" b="1">
              <a:latin typeface="GB Pinyinok-D" pitchFamily="2" charset="-122"/>
              <a:ea typeface="GB Pinyinok-D" pitchFamily="2" charset="-122"/>
            </a:endParaRPr>
          </a:p>
        </p:txBody>
      </p:sp>
      <p:sp>
        <p:nvSpPr>
          <p:cNvPr id="14" name="TextBox 13"/>
          <p:cNvSpPr txBox="1">
            <a:spLocks noChangeArrowheads="1"/>
          </p:cNvSpPr>
          <p:nvPr/>
        </p:nvSpPr>
        <p:spPr bwMode="auto">
          <a:xfrm>
            <a:off x="6731000" y="3313113"/>
            <a:ext cx="2387600" cy="461962"/>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j</a:t>
            </a:r>
            <a:endParaRPr lang="zh-CN" altLang="en-US" sz="2400" b="1">
              <a:latin typeface="GB Pinyinok-D" pitchFamily="2" charset="-122"/>
              <a:ea typeface="GB Pinyinok-D" pitchFamily="2" charset="-122"/>
            </a:endParaRPr>
          </a:p>
        </p:txBody>
      </p:sp>
      <p:sp>
        <p:nvSpPr>
          <p:cNvPr id="15" name="TextBox 14"/>
          <p:cNvSpPr txBox="1">
            <a:spLocks noChangeArrowheads="1"/>
          </p:cNvSpPr>
          <p:nvPr/>
        </p:nvSpPr>
        <p:spPr bwMode="auto">
          <a:xfrm>
            <a:off x="2135188" y="405130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d</a:t>
            </a:r>
            <a:endParaRPr lang="zh-CN" altLang="en-US" sz="2400" b="1">
              <a:latin typeface="GB Pinyinok-D" pitchFamily="2" charset="-122"/>
              <a:ea typeface="GB Pinyinok-D" pitchFamily="2" charset="-122"/>
            </a:endParaRPr>
          </a:p>
        </p:txBody>
      </p:sp>
      <p:sp>
        <p:nvSpPr>
          <p:cNvPr id="16" name="TextBox 15"/>
          <p:cNvSpPr txBox="1">
            <a:spLocks noChangeArrowheads="1"/>
          </p:cNvSpPr>
          <p:nvPr/>
        </p:nvSpPr>
        <p:spPr bwMode="auto">
          <a:xfrm>
            <a:off x="3848100" y="4051300"/>
            <a:ext cx="2389188"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t</a:t>
            </a:r>
            <a:endParaRPr lang="zh-CN" altLang="en-US" sz="2400" b="1">
              <a:latin typeface="GB Pinyinok-D" pitchFamily="2" charset="-122"/>
              <a:ea typeface="GB Pinyinok-D" pitchFamily="2" charset="-122"/>
            </a:endParaRPr>
          </a:p>
        </p:txBody>
      </p:sp>
      <p:sp>
        <p:nvSpPr>
          <p:cNvPr id="17" name="TextBox 16"/>
          <p:cNvSpPr txBox="1">
            <a:spLocks noChangeArrowheads="1"/>
          </p:cNvSpPr>
          <p:nvPr/>
        </p:nvSpPr>
        <p:spPr bwMode="auto">
          <a:xfrm>
            <a:off x="6746875" y="4051300"/>
            <a:ext cx="2387600"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z</a:t>
            </a:r>
            <a:endParaRPr lang="zh-CN" altLang="en-US" sz="2400" b="1">
              <a:latin typeface="GB Pinyinok-D" pitchFamily="2" charset="-122"/>
              <a:ea typeface="GB Pinyinok-D" pitchFamily="2" charset="-122"/>
            </a:endParaRPr>
          </a:p>
        </p:txBody>
      </p:sp>
      <p:sp>
        <p:nvSpPr>
          <p:cNvPr id="18" name="矩形 17"/>
          <p:cNvSpPr>
            <a:spLocks noChangeArrowheads="1"/>
          </p:cNvSpPr>
          <p:nvPr/>
        </p:nvSpPr>
        <p:spPr bwMode="auto">
          <a:xfrm>
            <a:off x="8445500" y="4051300"/>
            <a:ext cx="2640013"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c</a:t>
            </a:r>
            <a:endParaRPr lang="zh-CN" altLang="en-US" sz="2400" b="1">
              <a:latin typeface="GB Pinyinok-D" pitchFamily="2" charset="-122"/>
              <a:ea typeface="GB Pinyinok-D" pitchFamily="2" charset="-122"/>
            </a:endParaRPr>
          </a:p>
        </p:txBody>
      </p:sp>
      <p:sp>
        <p:nvSpPr>
          <p:cNvPr id="68621" name="TextBox 27"/>
          <p:cNvSpPr txBox="1">
            <a:spLocks noChangeArrowheads="1"/>
          </p:cNvSpPr>
          <p:nvPr/>
        </p:nvSpPr>
        <p:spPr bwMode="auto">
          <a:xfrm>
            <a:off x="474663" y="914400"/>
            <a:ext cx="9928225" cy="800100"/>
          </a:xfrm>
          <a:prstGeom prst="rect">
            <a:avLst/>
          </a:prstGeom>
          <a:noFill/>
          <a:ln w="9525">
            <a:noFill/>
            <a:miter lim="800000"/>
            <a:headEnd/>
            <a:tailEnd/>
          </a:ln>
        </p:spPr>
        <p:txBody>
          <a:bodyPr>
            <a:spAutoFit/>
          </a:bodyPr>
          <a:lstStyle/>
          <a:p>
            <a:pPr eaLnBrk="0" hangingPunct="0"/>
            <a:r>
              <a:rPr lang="en-US" altLang="zh-CN" sz="2800" b="1">
                <a:latin typeface="宋体" pitchFamily="2" charset="-122"/>
              </a:rPr>
              <a:t> 3.</a:t>
            </a:r>
            <a:r>
              <a:rPr lang="zh-CN" altLang="en-US" sz="2800" b="1">
                <a:latin typeface="宋体" pitchFamily="2" charset="-122"/>
              </a:rPr>
              <a:t>声母送气音和不送气音发音的区别</a:t>
            </a:r>
            <a:endParaRPr lang="en-US" altLang="zh-CN" sz="2800" b="1">
              <a:latin typeface="宋体" pitchFamily="2" charset="-122"/>
            </a:endParaRPr>
          </a:p>
          <a:p>
            <a:pPr eaLnBrk="0" hangingPunct="0"/>
            <a:r>
              <a:rPr lang="en-US" altLang="zh-CN">
                <a:latin typeface="宋体" pitchFamily="2" charset="-122"/>
              </a:rPr>
              <a:t> Difference between Aspirated and Unaspirated Initials.</a:t>
            </a:r>
            <a:endParaRPr lang="zh-CN" altLang="en-US">
              <a:latin typeface="宋体" pitchFamily="2" charset="-122"/>
            </a:endParaRPr>
          </a:p>
        </p:txBody>
      </p:sp>
      <p:sp>
        <p:nvSpPr>
          <p:cNvPr id="19" name="TextBox 18"/>
          <p:cNvSpPr txBox="1">
            <a:spLocks noChangeArrowheads="1"/>
          </p:cNvSpPr>
          <p:nvPr/>
        </p:nvSpPr>
        <p:spPr bwMode="auto">
          <a:xfrm>
            <a:off x="2122488" y="474345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ɡ</a:t>
            </a:r>
            <a:endParaRPr lang="zh-CN" altLang="en-US" sz="2400" b="1">
              <a:latin typeface="GB Pinyinok-D" pitchFamily="2" charset="-122"/>
              <a:ea typeface="GB Pinyinok-D" pitchFamily="2" charset="-122"/>
            </a:endParaRPr>
          </a:p>
        </p:txBody>
      </p:sp>
      <p:sp>
        <p:nvSpPr>
          <p:cNvPr id="20" name="TextBox 19"/>
          <p:cNvSpPr txBox="1">
            <a:spLocks noChangeArrowheads="1"/>
          </p:cNvSpPr>
          <p:nvPr/>
        </p:nvSpPr>
        <p:spPr bwMode="auto">
          <a:xfrm>
            <a:off x="3849688" y="4743450"/>
            <a:ext cx="2389187"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k</a:t>
            </a:r>
            <a:endParaRPr lang="zh-CN" altLang="en-US" sz="2400" b="1">
              <a:latin typeface="GB Pinyinok-D" pitchFamily="2" charset="-122"/>
              <a:ea typeface="GB Pinyinok-D" pitchFamily="2" charset="-122"/>
            </a:endParaRPr>
          </a:p>
        </p:txBody>
      </p:sp>
      <p:sp>
        <p:nvSpPr>
          <p:cNvPr id="21" name="TextBox 20"/>
          <p:cNvSpPr txBox="1">
            <a:spLocks noChangeArrowheads="1"/>
          </p:cNvSpPr>
          <p:nvPr/>
        </p:nvSpPr>
        <p:spPr bwMode="auto">
          <a:xfrm>
            <a:off x="6734175" y="4743450"/>
            <a:ext cx="2387600" cy="461963"/>
          </a:xfrm>
          <a:prstGeom prst="rect">
            <a:avLst/>
          </a:prstGeom>
          <a:noFill/>
          <a:ln w="9525">
            <a:noFill/>
            <a:miter lim="800000"/>
            <a:headEnd/>
            <a:tailEnd/>
          </a:ln>
        </p:spPr>
        <p:txBody>
          <a:bodyPr>
            <a:spAutoFit/>
          </a:bodyPr>
          <a:lstStyle/>
          <a:p>
            <a:pPr eaLnBrk="0" hangingPunct="0"/>
            <a:r>
              <a:rPr lang="en-US" altLang="zh-CN" sz="2400" b="1">
                <a:latin typeface="GB Pinyinok-D" pitchFamily="2" charset="-122"/>
                <a:ea typeface="GB Pinyinok-D" pitchFamily="2" charset="-122"/>
              </a:rPr>
              <a:t>zh</a:t>
            </a:r>
            <a:endParaRPr lang="zh-CN" altLang="en-US" sz="2400" b="1">
              <a:latin typeface="GB Pinyinok-D" pitchFamily="2" charset="-122"/>
              <a:ea typeface="GB Pinyinok-D" pitchFamily="2" charset="-122"/>
            </a:endParaRPr>
          </a:p>
        </p:txBody>
      </p:sp>
      <p:sp>
        <p:nvSpPr>
          <p:cNvPr id="22" name="矩形 21"/>
          <p:cNvSpPr>
            <a:spLocks noChangeArrowheads="1"/>
          </p:cNvSpPr>
          <p:nvPr/>
        </p:nvSpPr>
        <p:spPr bwMode="auto">
          <a:xfrm>
            <a:off x="8462963" y="4743450"/>
            <a:ext cx="2640012"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rPr>
              <a:t>ch</a:t>
            </a:r>
            <a:r>
              <a:rPr lang="en-US" altLang="zh-CN" sz="2400" b="1" dirty="0">
                <a:latin typeface="GB Pinyinok-D" pitchFamily="2" charset="-122"/>
                <a:ea typeface="GB Pinyinok-D" pitchFamily="2" charset="-122"/>
              </a:rPr>
              <a:t> </a:t>
            </a:r>
            <a:endParaRPr lang="zh-CN" altLang="en-US" sz="2400" b="1" dirty="0">
              <a:latin typeface="GB Pinyinok-D" pitchFamily="2" charset="-122"/>
              <a:ea typeface="GB Pinyinok-D" pitchFamily="2" charset="-122"/>
            </a:endParaRPr>
          </a:p>
        </p:txBody>
      </p:sp>
      <p:cxnSp>
        <p:nvCxnSpPr>
          <p:cNvPr id="28" name="直接连接符 27"/>
          <p:cNvCxnSpPr/>
          <p:nvPr/>
        </p:nvCxnSpPr>
        <p:spPr>
          <a:xfrm>
            <a:off x="2751138"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2747963" y="43164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2690813"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7456488"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7369175" y="430212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7385050"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5">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7870825" y="149226"/>
            <a:ext cx="812800" cy="812800"/>
          </a:xfrm>
          <a:prstGeom prst="rect">
            <a:avLst/>
          </a:prstGeom>
        </p:spPr>
      </p:pic>
    </p:spTree>
    <p:extLst>
      <p:ext uri="{BB962C8B-B14F-4D97-AF65-F5344CB8AC3E}">
        <p14:creationId xmlns:p14="http://schemas.microsoft.com/office/powerpoint/2010/main" val="692460740"/>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ipe(left)">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dissolv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dissolv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dissolv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wipe(left)">
                                      <p:cBhvr>
                                        <p:cTn id="42" dur="500"/>
                                        <p:tgtEl>
                                          <p:spTgt spid="30"/>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dissolve">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dissolv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wipe(left)">
                                      <p:cBhvr>
                                        <p:cTn id="57" dur="500"/>
                                        <p:tgtEl>
                                          <p:spTgt spid="33"/>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13"/>
                                        </p:tgtEl>
                                        <p:attrNameLst>
                                          <p:attrName>style.visibility</p:attrName>
                                        </p:attrNameLst>
                                      </p:cBhvr>
                                      <p:to>
                                        <p:strVal val="visible"/>
                                      </p:to>
                                    </p:set>
                                    <p:animEffect transition="in" filter="dissolve">
                                      <p:cBhvr>
                                        <p:cTn id="62" dur="500"/>
                                        <p:tgtEl>
                                          <p:spTgt spid="13"/>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dissolv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wipe(left)">
                                      <p:cBhvr>
                                        <p:cTn id="72" dur="500"/>
                                        <p:tgtEl>
                                          <p:spTgt spid="32"/>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18"/>
                                        </p:tgtEl>
                                        <p:attrNameLst>
                                          <p:attrName>style.visibility</p:attrName>
                                        </p:attrNameLst>
                                      </p:cBhvr>
                                      <p:to>
                                        <p:strVal val="visible"/>
                                      </p:to>
                                    </p:set>
                                    <p:animEffect transition="in" filter="dissolve">
                                      <p:cBhvr>
                                        <p:cTn id="77" dur="500"/>
                                        <p:tgtEl>
                                          <p:spTgt spid="18"/>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21"/>
                                        </p:tgtEl>
                                        <p:attrNameLst>
                                          <p:attrName>style.visibility</p:attrName>
                                        </p:attrNameLst>
                                      </p:cBhvr>
                                      <p:to>
                                        <p:strVal val="visible"/>
                                      </p:to>
                                    </p:set>
                                    <p:animEffect transition="in" filter="dissolve">
                                      <p:cBhvr>
                                        <p:cTn id="82" dur="500"/>
                                        <p:tgtEl>
                                          <p:spTgt spid="21"/>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wipe(left)">
                                      <p:cBhvr>
                                        <p:cTn id="87" dur="500"/>
                                        <p:tgtEl>
                                          <p:spTgt spid="31"/>
                                        </p:tgtEl>
                                      </p:cBhvr>
                                    </p:animEffect>
                                  </p:childTnLst>
                                </p:cTn>
                              </p:par>
                            </p:childTnLst>
                          </p:cTn>
                        </p:par>
                      </p:childTnLst>
                    </p:cTn>
                  </p:par>
                  <p:par>
                    <p:cTn id="88" fill="hold">
                      <p:stCondLst>
                        <p:cond delay="indefinite"/>
                      </p:stCondLst>
                      <p:childTnLst>
                        <p:par>
                          <p:cTn id="89" fill="hold">
                            <p:stCondLst>
                              <p:cond delay="0"/>
                            </p:stCondLst>
                            <p:childTnLst>
                              <p:par>
                                <p:cTn id="90" presetID="9"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dissolve">
                                      <p:cBhvr>
                                        <p:cTn id="9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3" restart="whenNotActive" fill="hold" evtFilter="cancelBubble" nodeType="interactiveSeq">
                <p:stCondLst>
                  <p:cond evt="onClick" delay="0">
                    <p:tgtEl>
                      <p:spTgt spid="2"/>
                    </p:tgtEl>
                  </p:cond>
                </p:stCondLst>
                <p:endSync evt="end" delay="0">
                  <p:rtn val="all"/>
                </p:endSync>
                <p:childTnLst>
                  <p:par>
                    <p:cTn id="94" fill="hold">
                      <p:stCondLst>
                        <p:cond delay="0"/>
                      </p:stCondLst>
                      <p:childTnLst>
                        <p:par>
                          <p:cTn id="95" fill="hold">
                            <p:stCondLst>
                              <p:cond delay="0"/>
                            </p:stCondLst>
                            <p:childTnLst>
                              <p:par>
                                <p:cTn id="96" presetID="1" presetClass="mediacall" presetSubtype="0" fill="hold" nodeType="clickEffect">
                                  <p:stCondLst>
                                    <p:cond delay="0"/>
                                  </p:stCondLst>
                                  <p:childTnLst>
                                    <p:cmd type="call" cmd="playFrom(0.0)">
                                      <p:cBhvr>
                                        <p:cTn id="97" dur="54288" fill="hold"/>
                                        <p:tgtEl>
                                          <p:spTgt spid="2"/>
                                        </p:tgtEl>
                                      </p:cBhvr>
                                    </p:cmd>
                                  </p:childTnLst>
                                </p:cTn>
                              </p:par>
                            </p:childTnLst>
                          </p:cTn>
                        </p:par>
                      </p:childTnLst>
                    </p:cTn>
                  </p:par>
                </p:childTnLst>
              </p:cTn>
              <p:nextCondLst>
                <p:cond evt="onClick" delay="0">
                  <p:tgtEl>
                    <p:spTgt spid="2"/>
                  </p:tgtEl>
                </p:cond>
              </p:nextCondLst>
            </p:seq>
            <p:audio>
              <p:cMediaNode vol="80000">
                <p:cTn id="98" fill="hold" display="0">
                  <p:stCondLst>
                    <p:cond delay="indefinite"/>
                  </p:stCondLst>
                  <p:endCondLst>
                    <p:cond evt="onStopAudio" delay="0">
                      <p:tgtEl>
                        <p:sldTgt/>
                      </p:tgtEl>
                    </p:cond>
                  </p:endCondLst>
                </p:cTn>
                <p:tgtEl>
                  <p:spTgt spid="2"/>
                </p:tgtEl>
              </p:cMediaNode>
            </p:audio>
          </p:childTnLst>
        </p:cTn>
      </p:par>
    </p:tnLst>
    <p:bldLst>
      <p:bldP spid="10" grpId="0"/>
      <p:bldP spid="11" grpId="0"/>
      <p:bldP spid="13" grpId="0"/>
      <p:bldP spid="14" grpId="0"/>
      <p:bldP spid="15" grpId="0"/>
      <p:bldP spid="16" grpId="0"/>
      <p:bldP spid="17" grpId="0"/>
      <p:bldP spid="18" grpId="0"/>
      <p:bldP spid="19" grpId="0"/>
      <p:bldP spid="20" grpId="0"/>
      <p:bldP spid="21" grpId="0"/>
      <p:bldP spid="2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63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69635" name="组合 8"/>
          <p:cNvGrpSpPr>
            <a:grpSpLocks/>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拼音</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Pinyin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1239839" y="2141539"/>
            <a:ext cx="10318749" cy="1016000"/>
          </a:xfrm>
          <a:prstGeom prst="round1Rect">
            <a:avLst/>
          </a:prstGeom>
          <a:noFill/>
        </p:spPr>
        <p:txBody>
          <a:bodyPr>
            <a:spAutoFit/>
          </a:bodyPr>
          <a:lstStyle/>
          <a:p>
            <a:pPr eaLnBrk="0" hangingPunct="0">
              <a:buFont typeface="Arial" pitchFamily="34" charset="0"/>
              <a:buChar char="•"/>
              <a:defRPr/>
            </a:pPr>
            <a:r>
              <a:rPr lang="zh-CN" altLang="en-US" sz="2000" b="1" dirty="0">
                <a:solidFill>
                  <a:srgbClr val="00B050"/>
                </a:solidFill>
              </a:rPr>
              <a:t>听录音并跟读，注意声母发音的区别</a:t>
            </a:r>
            <a:endParaRPr lang="en-US" altLang="zh-CN" sz="2000" b="1" dirty="0">
              <a:solidFill>
                <a:srgbClr val="00B050"/>
              </a:solidFill>
            </a:endParaRPr>
          </a:p>
          <a:p>
            <a:pPr eaLnBrk="0" hangingPunct="0">
              <a:buFont typeface="Arial" pitchFamily="34" charset="0"/>
              <a:buChar char="•"/>
              <a:defRPr/>
            </a:pPr>
            <a:r>
              <a:rPr lang="en-US" altLang="zh-CN" sz="2000" dirty="0">
                <a:solidFill>
                  <a:srgbClr val="00B050"/>
                </a:solidFill>
                <a:latin typeface="+mn-ea"/>
              </a:rPr>
              <a:t>Listen to the recording and read after </a:t>
            </a:r>
            <a:r>
              <a:rPr lang="en-US" altLang="zh-CN" sz="2000" dirty="0" err="1">
                <a:solidFill>
                  <a:srgbClr val="00B050"/>
                </a:solidFill>
                <a:latin typeface="+mn-ea"/>
              </a:rPr>
              <a:t>it.Pay</a:t>
            </a:r>
            <a:r>
              <a:rPr lang="en-US" altLang="zh-CN" sz="2000" dirty="0">
                <a:solidFill>
                  <a:srgbClr val="00B050"/>
                </a:solidFill>
                <a:latin typeface="+mn-ea"/>
              </a:rPr>
              <a:t> attention to the differences between the initials. </a:t>
            </a:r>
            <a:endParaRPr lang="zh-CN" altLang="en-US" sz="2000" dirty="0">
              <a:solidFill>
                <a:srgbClr val="00B050"/>
              </a:solidFill>
              <a:latin typeface="+mn-ea"/>
            </a:endParaRPr>
          </a:p>
        </p:txBody>
      </p:sp>
      <p:sp>
        <p:nvSpPr>
          <p:cNvPr id="10" name="TextBox 9"/>
          <p:cNvSpPr txBox="1">
            <a:spLocks noChangeArrowheads="1"/>
          </p:cNvSpPr>
          <p:nvPr/>
        </p:nvSpPr>
        <p:spPr bwMode="auto">
          <a:xfrm>
            <a:off x="1965325" y="3313113"/>
            <a:ext cx="2389188"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bànɡ</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sp>
        <p:nvSpPr>
          <p:cNvPr id="11" name="TextBox 10"/>
          <p:cNvSpPr txBox="1">
            <a:spLocks noChangeArrowheads="1"/>
          </p:cNvSpPr>
          <p:nvPr/>
        </p:nvSpPr>
        <p:spPr bwMode="auto">
          <a:xfrm>
            <a:off x="3848100" y="3313113"/>
            <a:ext cx="2389188"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pànɡ</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sp>
        <p:nvSpPr>
          <p:cNvPr id="13" name="TextBox 12"/>
          <p:cNvSpPr txBox="1">
            <a:spLocks noChangeArrowheads="1"/>
          </p:cNvSpPr>
          <p:nvPr/>
        </p:nvSpPr>
        <p:spPr bwMode="auto">
          <a:xfrm>
            <a:off x="8431213" y="3313113"/>
            <a:ext cx="3381375"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qī</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sp>
        <p:nvSpPr>
          <p:cNvPr id="14" name="TextBox 13"/>
          <p:cNvSpPr txBox="1">
            <a:spLocks noChangeArrowheads="1"/>
          </p:cNvSpPr>
          <p:nvPr/>
        </p:nvSpPr>
        <p:spPr bwMode="auto">
          <a:xfrm>
            <a:off x="6731000" y="3313113"/>
            <a:ext cx="2387600"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jī</a:t>
            </a:r>
            <a:endParaRPr lang="zh-CN" altLang="en-US" sz="2800" b="1" dirty="0">
              <a:latin typeface="GB Pinyinok-D" pitchFamily="2" charset="-122"/>
              <a:ea typeface="GB Pinyinok-D" pitchFamily="2" charset="-122"/>
              <a:cs typeface="GB Pinyinok-D" pitchFamily="2" charset="-122"/>
            </a:endParaRPr>
          </a:p>
        </p:txBody>
      </p:sp>
      <p:sp>
        <p:nvSpPr>
          <p:cNvPr id="15" name="TextBox 14"/>
          <p:cNvSpPr txBox="1">
            <a:spLocks noChangeArrowheads="1"/>
          </p:cNvSpPr>
          <p:nvPr/>
        </p:nvSpPr>
        <p:spPr bwMode="auto">
          <a:xfrm>
            <a:off x="2135188" y="4051300"/>
            <a:ext cx="2389187"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dù</a:t>
            </a:r>
            <a:endParaRPr lang="zh-CN" altLang="en-US" sz="2800" b="1" dirty="0">
              <a:latin typeface="GB Pinyinok-D" pitchFamily="2" charset="-122"/>
              <a:ea typeface="GB Pinyinok-D" pitchFamily="2" charset="-122"/>
              <a:cs typeface="GB Pinyinok-D" pitchFamily="2" charset="-122"/>
            </a:endParaRPr>
          </a:p>
        </p:txBody>
      </p:sp>
      <p:sp>
        <p:nvSpPr>
          <p:cNvPr id="16" name="TextBox 15"/>
          <p:cNvSpPr txBox="1">
            <a:spLocks noChangeArrowheads="1"/>
          </p:cNvSpPr>
          <p:nvPr/>
        </p:nvSpPr>
        <p:spPr bwMode="auto">
          <a:xfrm>
            <a:off x="3848100" y="4051300"/>
            <a:ext cx="2389188"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tù</a:t>
            </a:r>
            <a:endParaRPr lang="zh-CN" altLang="en-US" sz="2800" b="1" dirty="0">
              <a:latin typeface="GB Pinyinok-D" pitchFamily="2" charset="-122"/>
              <a:ea typeface="GB Pinyinok-D" pitchFamily="2" charset="-122"/>
              <a:cs typeface="GB Pinyinok-D" pitchFamily="2" charset="-122"/>
            </a:endParaRPr>
          </a:p>
        </p:txBody>
      </p:sp>
      <p:sp>
        <p:nvSpPr>
          <p:cNvPr id="17" name="TextBox 16"/>
          <p:cNvSpPr txBox="1">
            <a:spLocks noChangeArrowheads="1"/>
          </p:cNvSpPr>
          <p:nvPr/>
        </p:nvSpPr>
        <p:spPr bwMode="auto">
          <a:xfrm>
            <a:off x="6746875" y="4051300"/>
            <a:ext cx="2387600"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zì</a:t>
            </a:r>
            <a:endParaRPr lang="zh-CN" altLang="en-US" sz="2800" b="1" dirty="0">
              <a:latin typeface="GB Pinyinok-D" pitchFamily="2" charset="-122"/>
              <a:ea typeface="GB Pinyinok-D" pitchFamily="2" charset="-122"/>
              <a:cs typeface="GB Pinyinok-D" pitchFamily="2" charset="-122"/>
            </a:endParaRPr>
          </a:p>
        </p:txBody>
      </p:sp>
      <p:sp>
        <p:nvSpPr>
          <p:cNvPr id="18" name="矩形 17"/>
          <p:cNvSpPr>
            <a:spLocks noChangeArrowheads="1"/>
          </p:cNvSpPr>
          <p:nvPr/>
        </p:nvSpPr>
        <p:spPr bwMode="auto">
          <a:xfrm>
            <a:off x="8445500" y="4051300"/>
            <a:ext cx="2640013"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cì</a:t>
            </a:r>
            <a:endParaRPr lang="zh-CN" altLang="en-US" sz="2800" b="1" dirty="0">
              <a:latin typeface="GB Pinyinok-D" pitchFamily="2" charset="-122"/>
              <a:ea typeface="GB Pinyinok-D" pitchFamily="2" charset="-122"/>
              <a:cs typeface="GB Pinyinok-D" pitchFamily="2" charset="-122"/>
            </a:endParaRPr>
          </a:p>
        </p:txBody>
      </p:sp>
      <p:sp>
        <p:nvSpPr>
          <p:cNvPr id="19" name="TextBox 18"/>
          <p:cNvSpPr txBox="1">
            <a:spLocks noChangeArrowheads="1"/>
          </p:cNvSpPr>
          <p:nvPr/>
        </p:nvSpPr>
        <p:spPr bwMode="auto">
          <a:xfrm>
            <a:off x="2122488" y="4743450"/>
            <a:ext cx="2389187"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ɡǒu</a:t>
            </a:r>
            <a:endParaRPr lang="zh-CN" altLang="en-US" sz="2800" b="1" dirty="0">
              <a:latin typeface="GB Pinyinok-D" pitchFamily="2" charset="-122"/>
              <a:ea typeface="GB Pinyinok-D" pitchFamily="2" charset="-122"/>
              <a:cs typeface="GB Pinyinok-D" pitchFamily="2" charset="-122"/>
            </a:endParaRPr>
          </a:p>
        </p:txBody>
      </p:sp>
      <p:sp>
        <p:nvSpPr>
          <p:cNvPr id="20" name="TextBox 19"/>
          <p:cNvSpPr txBox="1">
            <a:spLocks noChangeArrowheads="1"/>
          </p:cNvSpPr>
          <p:nvPr/>
        </p:nvSpPr>
        <p:spPr bwMode="auto">
          <a:xfrm>
            <a:off x="3849688" y="4743450"/>
            <a:ext cx="2389187"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kǒu</a:t>
            </a:r>
            <a:endParaRPr lang="zh-CN" altLang="en-US" sz="2800" b="1" dirty="0">
              <a:latin typeface="GB Pinyinok-D" pitchFamily="2" charset="-122"/>
              <a:ea typeface="GB Pinyinok-D" pitchFamily="2" charset="-122"/>
              <a:cs typeface="GB Pinyinok-D" pitchFamily="2" charset="-122"/>
            </a:endParaRPr>
          </a:p>
        </p:txBody>
      </p:sp>
      <p:sp>
        <p:nvSpPr>
          <p:cNvPr id="21" name="TextBox 20"/>
          <p:cNvSpPr txBox="1">
            <a:spLocks noChangeArrowheads="1"/>
          </p:cNvSpPr>
          <p:nvPr/>
        </p:nvSpPr>
        <p:spPr bwMode="auto">
          <a:xfrm>
            <a:off x="6548438" y="4743450"/>
            <a:ext cx="2387600"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zhuō</a:t>
            </a:r>
            <a:endParaRPr lang="zh-CN" altLang="en-US" sz="2800" b="1" dirty="0">
              <a:latin typeface="GB Pinyinok-D" pitchFamily="2" charset="-122"/>
              <a:ea typeface="GB Pinyinok-D" pitchFamily="2" charset="-122"/>
              <a:cs typeface="GB Pinyinok-D" pitchFamily="2" charset="-122"/>
            </a:endParaRPr>
          </a:p>
        </p:txBody>
      </p:sp>
      <p:sp>
        <p:nvSpPr>
          <p:cNvPr id="22" name="矩形 21"/>
          <p:cNvSpPr>
            <a:spLocks noChangeArrowheads="1"/>
          </p:cNvSpPr>
          <p:nvPr/>
        </p:nvSpPr>
        <p:spPr bwMode="auto">
          <a:xfrm>
            <a:off x="8462963" y="4743450"/>
            <a:ext cx="2640012" cy="523875"/>
          </a:xfrm>
          <a:prstGeom prst="rect">
            <a:avLst/>
          </a:prstGeom>
          <a:noFill/>
          <a:ln w="9525">
            <a:noFill/>
            <a:miter lim="800000"/>
            <a:headEnd/>
            <a:tailEnd/>
          </a:ln>
        </p:spPr>
        <p:txBody>
          <a:bodyPr>
            <a:spAutoFit/>
          </a:bodyPr>
          <a:lstStyle/>
          <a:p>
            <a:pPr eaLnBrk="0" hangingPunct="0"/>
            <a:r>
              <a:rPr lang="en-US" altLang="zh-CN" sz="2800" b="1" dirty="0" err="1">
                <a:latin typeface="GB Pinyinok-D" pitchFamily="2" charset="-122"/>
                <a:ea typeface="GB Pinyinok-D" pitchFamily="2" charset="-122"/>
                <a:cs typeface="GB Pinyinok-D" pitchFamily="2" charset="-122"/>
              </a:rPr>
              <a:t>chē</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cxnSp>
        <p:nvCxnSpPr>
          <p:cNvPr id="28" name="直接连接符 27"/>
          <p:cNvCxnSpPr/>
          <p:nvPr/>
        </p:nvCxnSpPr>
        <p:spPr>
          <a:xfrm>
            <a:off x="2852738"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2816225" y="43164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2876550"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7489825" y="50069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7369175" y="430212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7385050" y="3584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6">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340475" y="207170"/>
            <a:ext cx="812800" cy="812800"/>
          </a:xfrm>
          <a:prstGeom prst="rect">
            <a:avLst/>
          </a:prstGeom>
        </p:spPr>
      </p:pic>
    </p:spTree>
    <p:extLst>
      <p:ext uri="{BB962C8B-B14F-4D97-AF65-F5344CB8AC3E}">
        <p14:creationId xmlns:p14="http://schemas.microsoft.com/office/powerpoint/2010/main" val="1616645697"/>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left)">
                                      <p:cBhvr>
                                        <p:cTn id="11" dur="500"/>
                                        <p:tgtEl>
                                          <p:spTgt spid="28"/>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wipe(left)">
                                      <p:cBhvr>
                                        <p:cTn id="24" dur="500"/>
                                        <p:tgtEl>
                                          <p:spTgt spid="29"/>
                                        </p:tgtEl>
                                      </p:cBhvr>
                                    </p:animEffect>
                                  </p:childTnLst>
                                </p:cTn>
                              </p:par>
                            </p:childTnLst>
                          </p:cTn>
                        </p:par>
                        <p:par>
                          <p:cTn id="25" fill="hold">
                            <p:stCondLst>
                              <p:cond delay="1000"/>
                            </p:stCondLst>
                            <p:childTnLst>
                              <p:par>
                                <p:cTn id="26" presetID="9" presetClass="entr" presetSubtype="0" fill="hold" grpId="0"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dissolv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dissolve">
                                      <p:cBhvr>
                                        <p:cTn id="33" dur="500"/>
                                        <p:tgtEl>
                                          <p:spTgt spid="19"/>
                                        </p:tgtEl>
                                      </p:cBhvr>
                                    </p:animEffect>
                                  </p:childTnLst>
                                </p:cTn>
                              </p:par>
                            </p:childTnLst>
                          </p:cTn>
                        </p:par>
                        <p:par>
                          <p:cTn id="34" fill="hold">
                            <p:stCondLst>
                              <p:cond delay="500"/>
                            </p:stCondLst>
                            <p:childTnLst>
                              <p:par>
                                <p:cTn id="35" presetID="22" presetClass="entr" presetSubtype="8" fill="hold" nodeType="after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wipe(left)">
                                      <p:cBhvr>
                                        <p:cTn id="37" dur="500"/>
                                        <p:tgtEl>
                                          <p:spTgt spid="30"/>
                                        </p:tgtEl>
                                      </p:cBhvr>
                                    </p:animEffect>
                                  </p:childTnLst>
                                </p:cTn>
                              </p:par>
                            </p:childTnLst>
                          </p:cTn>
                        </p:par>
                        <p:par>
                          <p:cTn id="38" fill="hold">
                            <p:stCondLst>
                              <p:cond delay="1000"/>
                            </p:stCondLst>
                            <p:childTnLst>
                              <p:par>
                                <p:cTn id="39" presetID="9" presetClass="entr" presetSubtype="0"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dissolv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dissolve">
                                      <p:cBhvr>
                                        <p:cTn id="46" dur="500"/>
                                        <p:tgtEl>
                                          <p:spTgt spid="14"/>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33"/>
                                        </p:tgtEl>
                                        <p:attrNameLst>
                                          <p:attrName>style.visibility</p:attrName>
                                        </p:attrNameLst>
                                      </p:cBhvr>
                                      <p:to>
                                        <p:strVal val="visible"/>
                                      </p:to>
                                    </p:set>
                                    <p:animEffect transition="in" filter="wipe(left)">
                                      <p:cBhvr>
                                        <p:cTn id="50" dur="500"/>
                                        <p:tgtEl>
                                          <p:spTgt spid="33"/>
                                        </p:tgtEl>
                                      </p:cBhvr>
                                    </p:animEffect>
                                  </p:childTnLst>
                                </p:cTn>
                              </p:par>
                            </p:childTnLst>
                          </p:cTn>
                        </p:par>
                        <p:par>
                          <p:cTn id="51" fill="hold">
                            <p:stCondLst>
                              <p:cond delay="1000"/>
                            </p:stCondLst>
                            <p:childTnLst>
                              <p:par>
                                <p:cTn id="52" presetID="9" presetClass="entr" presetSubtype="0" fill="hold" grpId="0" nodeType="after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dissolve">
                                      <p:cBhvr>
                                        <p:cTn id="54" dur="500"/>
                                        <p:tgtEl>
                                          <p:spTgt spid="13"/>
                                        </p:tgtEl>
                                      </p:cBhvr>
                                    </p:animEffect>
                                  </p:childTnLst>
                                </p:cTn>
                              </p:par>
                            </p:childTnLst>
                          </p:cTn>
                        </p:par>
                      </p:childTnLst>
                    </p:cTn>
                  </p:par>
                  <p:par>
                    <p:cTn id="55" fill="hold">
                      <p:stCondLst>
                        <p:cond delay="indefinite"/>
                      </p:stCondLst>
                      <p:childTnLst>
                        <p:par>
                          <p:cTn id="56" fill="hold">
                            <p:stCondLst>
                              <p:cond delay="0"/>
                            </p:stCondLst>
                            <p:childTnLst>
                              <p:par>
                                <p:cTn id="57" presetID="9"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dissolve">
                                      <p:cBhvr>
                                        <p:cTn id="59" dur="500"/>
                                        <p:tgtEl>
                                          <p:spTgt spid="17"/>
                                        </p:tgtEl>
                                      </p:cBhvr>
                                    </p:animEffect>
                                  </p:childTnLst>
                                </p:cTn>
                              </p:par>
                            </p:childTnLst>
                          </p:cTn>
                        </p:par>
                        <p:par>
                          <p:cTn id="60" fill="hold">
                            <p:stCondLst>
                              <p:cond delay="500"/>
                            </p:stCondLst>
                            <p:childTnLst>
                              <p:par>
                                <p:cTn id="61" presetID="22" presetClass="entr" presetSubtype="8" fill="hold" nodeType="afterEffect">
                                  <p:stCondLst>
                                    <p:cond delay="0"/>
                                  </p:stCondLst>
                                  <p:childTnLst>
                                    <p:set>
                                      <p:cBhvr>
                                        <p:cTn id="62" dur="1" fill="hold">
                                          <p:stCondLst>
                                            <p:cond delay="0"/>
                                          </p:stCondLst>
                                        </p:cTn>
                                        <p:tgtEl>
                                          <p:spTgt spid="32"/>
                                        </p:tgtEl>
                                        <p:attrNameLst>
                                          <p:attrName>style.visibility</p:attrName>
                                        </p:attrNameLst>
                                      </p:cBhvr>
                                      <p:to>
                                        <p:strVal val="visible"/>
                                      </p:to>
                                    </p:set>
                                    <p:animEffect transition="in" filter="wipe(left)">
                                      <p:cBhvr>
                                        <p:cTn id="63" dur="500"/>
                                        <p:tgtEl>
                                          <p:spTgt spid="32"/>
                                        </p:tgtEl>
                                      </p:cBhvr>
                                    </p:animEffect>
                                  </p:childTnLst>
                                </p:cTn>
                              </p:par>
                            </p:childTnLst>
                          </p:cTn>
                        </p:par>
                        <p:par>
                          <p:cTn id="64" fill="hold">
                            <p:stCondLst>
                              <p:cond delay="1000"/>
                            </p:stCondLst>
                            <p:childTnLst>
                              <p:par>
                                <p:cTn id="65" presetID="9" presetClass="entr" presetSubtype="0" fill="hold" grpId="0" nodeType="after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dissolv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dissolve">
                                      <p:cBhvr>
                                        <p:cTn id="72" dur="500"/>
                                        <p:tgtEl>
                                          <p:spTgt spid="21"/>
                                        </p:tgtEl>
                                      </p:cBhvr>
                                    </p:animEffect>
                                  </p:childTnLst>
                                </p:cTn>
                              </p:par>
                            </p:childTnLst>
                          </p:cTn>
                        </p:par>
                        <p:par>
                          <p:cTn id="73" fill="hold">
                            <p:stCondLst>
                              <p:cond delay="500"/>
                            </p:stCondLst>
                            <p:childTnLst>
                              <p:par>
                                <p:cTn id="74" presetID="22" presetClass="entr" presetSubtype="8" fill="hold" nodeType="after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wipe(left)">
                                      <p:cBhvr>
                                        <p:cTn id="76" dur="500"/>
                                        <p:tgtEl>
                                          <p:spTgt spid="31"/>
                                        </p:tgtEl>
                                      </p:cBhvr>
                                    </p:animEffect>
                                  </p:childTnLst>
                                </p:cTn>
                              </p:par>
                            </p:childTnLst>
                          </p:cTn>
                        </p:par>
                        <p:par>
                          <p:cTn id="77" fill="hold">
                            <p:stCondLst>
                              <p:cond delay="1000"/>
                            </p:stCondLst>
                            <p:childTnLst>
                              <p:par>
                                <p:cTn id="78" presetID="9" presetClass="entr" presetSubtype="0"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dissolve">
                                      <p:cBhvr>
                                        <p:cTn id="8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1" restart="whenNotActive" fill="hold" evtFilter="cancelBubble" nodeType="interactiveSeq">
                <p:stCondLst>
                  <p:cond evt="onClick" delay="0">
                    <p:tgtEl>
                      <p:spTgt spid="2"/>
                    </p:tgtEl>
                  </p:cond>
                </p:stCondLst>
                <p:endSync evt="end" delay="0">
                  <p:rtn val="all"/>
                </p:endSync>
                <p:childTnLst>
                  <p:par>
                    <p:cTn id="82" fill="hold">
                      <p:stCondLst>
                        <p:cond delay="0"/>
                      </p:stCondLst>
                      <p:childTnLst>
                        <p:par>
                          <p:cTn id="83" fill="hold">
                            <p:stCondLst>
                              <p:cond delay="0"/>
                            </p:stCondLst>
                            <p:childTnLst>
                              <p:par>
                                <p:cTn id="84" presetID="1" presetClass="mediacall" presetSubtype="0" fill="hold" nodeType="clickEffect">
                                  <p:stCondLst>
                                    <p:cond delay="0"/>
                                  </p:stCondLst>
                                  <p:childTnLst>
                                    <p:cmd type="call" cmd="playFrom(0.0)">
                                      <p:cBhvr>
                                        <p:cTn id="85" dur="40425" fill="hold"/>
                                        <p:tgtEl>
                                          <p:spTgt spid="2"/>
                                        </p:tgtEl>
                                      </p:cBhvr>
                                    </p:cmd>
                                  </p:childTnLst>
                                </p:cTn>
                              </p:par>
                            </p:childTnLst>
                          </p:cTn>
                        </p:par>
                      </p:childTnLst>
                    </p:cTn>
                  </p:par>
                </p:childTnLst>
              </p:cTn>
              <p:nextCondLst>
                <p:cond evt="onClick" delay="0">
                  <p:tgtEl>
                    <p:spTgt spid="2"/>
                  </p:tgtEl>
                </p:cond>
              </p:nextCondLst>
            </p:seq>
            <p:audio>
              <p:cMediaNode vol="80000">
                <p:cTn id="86" fill="hold" display="0">
                  <p:stCondLst>
                    <p:cond delay="indefinite"/>
                  </p:stCondLst>
                  <p:endCondLst>
                    <p:cond evt="onStopAudio" delay="0">
                      <p:tgtEl>
                        <p:sldTgt/>
                      </p:tgtEl>
                    </p:cond>
                  </p:endCondLst>
                </p:cTn>
                <p:tgtEl>
                  <p:spTgt spid="2"/>
                </p:tgtEl>
              </p:cMediaNode>
            </p:audio>
          </p:childTnLst>
        </p:cTn>
      </p:par>
    </p:tnLst>
    <p:bldLst>
      <p:bldP spid="10" grpId="0"/>
      <p:bldP spid="11" grpId="0"/>
      <p:bldP spid="13" grpId="0"/>
      <p:bldP spid="14" grpId="0"/>
      <p:bldP spid="15" grpId="0"/>
      <p:bldP spid="16" grpId="0"/>
      <p:bldP spid="17" grpId="0"/>
      <p:bldP spid="18" grpId="0"/>
      <p:bldP spid="19" grpId="0"/>
      <p:bldP spid="20" grpId="0"/>
      <p:bldP spid="21" grpId="0"/>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0659"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0660" name="组合 8"/>
          <p:cNvGrpSpPr>
            <a:grpSpLocks/>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拼音</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Pinyin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a:spLocks noChangeArrowheads="1"/>
          </p:cNvSpPr>
          <p:nvPr/>
        </p:nvSpPr>
        <p:spPr bwMode="auto">
          <a:xfrm>
            <a:off x="1389063" y="2940050"/>
            <a:ext cx="2389187" cy="461665"/>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piào</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sp>
        <p:nvSpPr>
          <p:cNvPr id="11" name="TextBox 10"/>
          <p:cNvSpPr txBox="1">
            <a:spLocks noChangeArrowheads="1"/>
          </p:cNvSpPr>
          <p:nvPr/>
        </p:nvSpPr>
        <p:spPr bwMode="auto">
          <a:xfrm>
            <a:off x="3357563" y="2940050"/>
            <a:ext cx="2389187"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pí'ǎo</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sp>
        <p:nvSpPr>
          <p:cNvPr id="13" name="TextBox 12"/>
          <p:cNvSpPr txBox="1">
            <a:spLocks noChangeArrowheads="1"/>
          </p:cNvSpPr>
          <p:nvPr/>
        </p:nvSpPr>
        <p:spPr bwMode="auto">
          <a:xfrm>
            <a:off x="8667750" y="2940050"/>
            <a:ext cx="3381375"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Xī'ān</a:t>
            </a:r>
            <a:r>
              <a:rPr lang="en-US" altLang="zh-CN" sz="2400" b="1" dirty="0">
                <a:latin typeface="GB Pinyinok-D" pitchFamily="2" charset="-122"/>
                <a:ea typeface="GB Pinyinok-D" pitchFamily="2" charset="-122"/>
                <a:cs typeface="GB Pinyinok-D" pitchFamily="2" charset="-122"/>
              </a:rPr>
              <a:t> </a:t>
            </a:r>
            <a:endParaRPr lang="zh-CN" altLang="en-US" sz="2400" b="1" dirty="0">
              <a:latin typeface="GB Pinyinok-D" pitchFamily="2" charset="-122"/>
              <a:ea typeface="GB Pinyinok-D" pitchFamily="2" charset="-122"/>
              <a:cs typeface="GB Pinyinok-D" pitchFamily="2" charset="-122"/>
            </a:endParaRPr>
          </a:p>
        </p:txBody>
      </p:sp>
      <p:sp>
        <p:nvSpPr>
          <p:cNvPr id="14" name="TextBox 13"/>
          <p:cNvSpPr txBox="1">
            <a:spLocks noChangeArrowheads="1"/>
          </p:cNvSpPr>
          <p:nvPr/>
        </p:nvSpPr>
        <p:spPr bwMode="auto">
          <a:xfrm>
            <a:off x="6731000" y="2940050"/>
            <a:ext cx="2387600"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xiān</a:t>
            </a:r>
            <a:endParaRPr lang="zh-CN" altLang="en-US" sz="2400" b="1" dirty="0">
              <a:latin typeface="GB Pinyinok-D" pitchFamily="2" charset="-122"/>
              <a:ea typeface="GB Pinyinok-D" pitchFamily="2" charset="-122"/>
              <a:cs typeface="GB Pinyinok-D" pitchFamily="2" charset="-122"/>
            </a:endParaRPr>
          </a:p>
        </p:txBody>
      </p:sp>
      <p:sp>
        <p:nvSpPr>
          <p:cNvPr id="15" name="TextBox 14"/>
          <p:cNvSpPr txBox="1">
            <a:spLocks noChangeArrowheads="1"/>
          </p:cNvSpPr>
          <p:nvPr/>
        </p:nvSpPr>
        <p:spPr bwMode="auto">
          <a:xfrm>
            <a:off x="1593850" y="4051300"/>
            <a:ext cx="2389188"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jiē</a:t>
            </a:r>
            <a:endParaRPr lang="zh-CN" altLang="en-US" sz="2400" b="1" dirty="0">
              <a:latin typeface="GB Pinyinok-D" pitchFamily="2" charset="-122"/>
              <a:ea typeface="GB Pinyinok-D" pitchFamily="2" charset="-122"/>
              <a:cs typeface="GB Pinyinok-D" pitchFamily="2" charset="-122"/>
            </a:endParaRPr>
          </a:p>
        </p:txBody>
      </p:sp>
      <p:sp>
        <p:nvSpPr>
          <p:cNvPr id="16" name="TextBox 15"/>
          <p:cNvSpPr txBox="1">
            <a:spLocks noChangeArrowheads="1"/>
          </p:cNvSpPr>
          <p:nvPr/>
        </p:nvSpPr>
        <p:spPr bwMode="auto">
          <a:xfrm>
            <a:off x="3306763" y="4051300"/>
            <a:ext cx="2389187" cy="461963"/>
          </a:xfrm>
          <a:prstGeom prst="rect">
            <a:avLst/>
          </a:prstGeom>
          <a:noFill/>
          <a:ln w="9525">
            <a:noFill/>
            <a:miter lim="800000"/>
            <a:headEnd/>
            <a:tailEnd/>
          </a:ln>
        </p:spPr>
        <p:txBody>
          <a:bodyPr>
            <a:spAutoFit/>
          </a:bodyPr>
          <a:lstStyle/>
          <a:p>
            <a:pPr eaLnBrk="0" hangingPunct="0"/>
            <a:r>
              <a:rPr lang="en-US" altLang="zh-CN" sz="2400" b="1" dirty="0" err="1" smtClean="0">
                <a:latin typeface="GB Pinyinok-D" pitchFamily="2" charset="-122"/>
                <a:ea typeface="GB Pinyinok-D" pitchFamily="2" charset="-122"/>
                <a:cs typeface="GB Pinyinok-D" pitchFamily="2" charset="-122"/>
              </a:rPr>
              <a:t>jī</a:t>
            </a:r>
            <a:r>
              <a:rPr lang="en-US" altLang="zh-CN" sz="2400" b="1" dirty="0" smtClean="0">
                <a:latin typeface="GB Pinyinok-D" pitchFamily="2" charset="-122"/>
                <a:ea typeface="GB Pinyinok-D" pitchFamily="2" charset="-122"/>
                <a:cs typeface="GB Pinyinok-D" pitchFamily="2" charset="-122"/>
              </a:rPr>
              <a:t>' è</a:t>
            </a:r>
            <a:endParaRPr lang="zh-CN" altLang="en-US" sz="2400" b="1" dirty="0">
              <a:latin typeface="GB Pinyinok-D" pitchFamily="2" charset="-122"/>
              <a:ea typeface="GB Pinyinok-D" pitchFamily="2" charset="-122"/>
              <a:cs typeface="GB Pinyinok-D" pitchFamily="2" charset="-122"/>
            </a:endParaRPr>
          </a:p>
        </p:txBody>
      </p:sp>
      <p:sp>
        <p:nvSpPr>
          <p:cNvPr id="17" name="TextBox 16"/>
          <p:cNvSpPr txBox="1">
            <a:spLocks noChangeArrowheads="1"/>
          </p:cNvSpPr>
          <p:nvPr/>
        </p:nvSpPr>
        <p:spPr bwMode="auto">
          <a:xfrm>
            <a:off x="6662738" y="4051300"/>
            <a:ext cx="2387600"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jiānɡ</a:t>
            </a:r>
            <a:endParaRPr lang="zh-CN" altLang="en-US" sz="2400" b="1" dirty="0">
              <a:latin typeface="GB Pinyinok-D" pitchFamily="2" charset="-122"/>
              <a:ea typeface="GB Pinyinok-D" pitchFamily="2" charset="-122"/>
              <a:cs typeface="GB Pinyinok-D" pitchFamily="2" charset="-122"/>
            </a:endParaRPr>
          </a:p>
        </p:txBody>
      </p:sp>
      <p:sp>
        <p:nvSpPr>
          <p:cNvPr id="18" name="矩形 17"/>
          <p:cNvSpPr>
            <a:spLocks noChangeArrowheads="1"/>
          </p:cNvSpPr>
          <p:nvPr/>
        </p:nvSpPr>
        <p:spPr bwMode="auto">
          <a:xfrm>
            <a:off x="8631238" y="4051300"/>
            <a:ext cx="2640012" cy="461963"/>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jī'ánɡ</a:t>
            </a:r>
            <a:endParaRPr lang="zh-CN" altLang="en-US" sz="2400" b="1" dirty="0">
              <a:latin typeface="GB Pinyinok-D" pitchFamily="2" charset="-122"/>
              <a:ea typeface="GB Pinyinok-D" pitchFamily="2" charset="-122"/>
              <a:cs typeface="GB Pinyinok-D" pitchFamily="2" charset="-122"/>
            </a:endParaRPr>
          </a:p>
        </p:txBody>
      </p:sp>
      <p:sp>
        <p:nvSpPr>
          <p:cNvPr id="19" name="TextBox 18"/>
          <p:cNvSpPr txBox="1">
            <a:spLocks noChangeArrowheads="1"/>
          </p:cNvSpPr>
          <p:nvPr/>
        </p:nvSpPr>
        <p:spPr bwMode="auto">
          <a:xfrm>
            <a:off x="1462088" y="5065713"/>
            <a:ext cx="2389187"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fānàn</a:t>
            </a:r>
            <a:endParaRPr lang="zh-CN" altLang="en-US" sz="2400" b="1" dirty="0">
              <a:latin typeface="GB Pinyinok-D" pitchFamily="2" charset="-122"/>
              <a:ea typeface="GB Pinyinok-D" pitchFamily="2" charset="-122"/>
              <a:cs typeface="GB Pinyinok-D" pitchFamily="2" charset="-122"/>
            </a:endParaRPr>
          </a:p>
        </p:txBody>
      </p:sp>
      <p:sp>
        <p:nvSpPr>
          <p:cNvPr id="20" name="TextBox 19"/>
          <p:cNvSpPr txBox="1">
            <a:spLocks noChangeArrowheads="1"/>
          </p:cNvSpPr>
          <p:nvPr/>
        </p:nvSpPr>
        <p:spPr bwMode="auto">
          <a:xfrm>
            <a:off x="3494088" y="5065713"/>
            <a:ext cx="2389187" cy="461962"/>
          </a:xfrm>
          <a:prstGeom prst="rect">
            <a:avLst/>
          </a:prstGeom>
          <a:noFill/>
          <a:ln w="9525">
            <a:noFill/>
            <a:miter lim="800000"/>
            <a:headEnd/>
            <a:tailEnd/>
          </a:ln>
        </p:spPr>
        <p:txBody>
          <a:bodyPr>
            <a:spAutoFit/>
          </a:bodyPr>
          <a:lstStyle/>
          <a:p>
            <a:pPr eaLnBrk="0" hangingPunct="0"/>
            <a:r>
              <a:rPr lang="en-US" altLang="zh-CN" sz="2400" b="1" dirty="0" err="1" smtClean="0">
                <a:latin typeface="GB Pinyinok-D" pitchFamily="2" charset="-122"/>
                <a:ea typeface="GB Pinyinok-D" pitchFamily="2" charset="-122"/>
                <a:cs typeface="GB Pinyinok-D" pitchFamily="2" charset="-122"/>
              </a:rPr>
              <a:t>fān</a:t>
            </a:r>
            <a:r>
              <a:rPr lang="en-US" altLang="zh-CN" sz="2400" b="1" dirty="0" smtClean="0">
                <a:latin typeface="GB Pinyinok-D" pitchFamily="2" charset="-122"/>
                <a:ea typeface="GB Pinyinok-D" pitchFamily="2" charset="-122"/>
                <a:cs typeface="GB Pinyinok-D" pitchFamily="2" charset="-122"/>
              </a:rPr>
              <a:t>' </a:t>
            </a:r>
            <a:r>
              <a:rPr lang="en-US" altLang="zh-CN" sz="2400" b="1" dirty="0" err="1" smtClean="0">
                <a:latin typeface="GB Pinyinok-D" pitchFamily="2" charset="-122"/>
                <a:ea typeface="GB Pinyinok-D" pitchFamily="2" charset="-122"/>
                <a:cs typeface="GB Pinyinok-D" pitchFamily="2" charset="-122"/>
              </a:rPr>
              <a:t>àn</a:t>
            </a:r>
            <a:endParaRPr lang="zh-CN" altLang="en-US" sz="2400" b="1" dirty="0">
              <a:latin typeface="GB Pinyinok-D" pitchFamily="2" charset="-122"/>
              <a:ea typeface="GB Pinyinok-D" pitchFamily="2" charset="-122"/>
              <a:cs typeface="GB Pinyinok-D" pitchFamily="2" charset="-122"/>
            </a:endParaRPr>
          </a:p>
        </p:txBody>
      </p:sp>
      <p:sp>
        <p:nvSpPr>
          <p:cNvPr id="21" name="TextBox 20"/>
          <p:cNvSpPr txBox="1">
            <a:spLocks noChangeArrowheads="1"/>
          </p:cNvSpPr>
          <p:nvPr/>
        </p:nvSpPr>
        <p:spPr bwMode="auto">
          <a:xfrm>
            <a:off x="6513513" y="5065713"/>
            <a:ext cx="2387600"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fǎnɡǎn</a:t>
            </a:r>
            <a:endParaRPr lang="zh-CN" altLang="en-US" sz="2400" b="1" dirty="0">
              <a:latin typeface="GB Pinyinok-D" pitchFamily="2" charset="-122"/>
              <a:ea typeface="GB Pinyinok-D" pitchFamily="2" charset="-122"/>
              <a:cs typeface="GB Pinyinok-D" pitchFamily="2" charset="-122"/>
            </a:endParaRPr>
          </a:p>
        </p:txBody>
      </p:sp>
      <p:sp>
        <p:nvSpPr>
          <p:cNvPr id="22" name="矩形 21"/>
          <p:cNvSpPr>
            <a:spLocks noChangeArrowheads="1"/>
          </p:cNvSpPr>
          <p:nvPr/>
        </p:nvSpPr>
        <p:spPr bwMode="auto">
          <a:xfrm>
            <a:off x="8818563" y="5065713"/>
            <a:ext cx="2640012" cy="461962"/>
          </a:xfrm>
          <a:prstGeom prst="rect">
            <a:avLst/>
          </a:prstGeom>
          <a:noFill/>
          <a:ln w="9525">
            <a:noFill/>
            <a:miter lim="800000"/>
            <a:headEnd/>
            <a:tailEnd/>
          </a:ln>
        </p:spPr>
        <p:txBody>
          <a:bodyPr>
            <a:spAutoFit/>
          </a:bodyPr>
          <a:lstStyle/>
          <a:p>
            <a:pPr eaLnBrk="0" hangingPunct="0"/>
            <a:r>
              <a:rPr lang="en-US" altLang="zh-CN" sz="2400" b="1" dirty="0" err="1">
                <a:latin typeface="GB Pinyinok-D" pitchFamily="2" charset="-122"/>
                <a:ea typeface="GB Pinyinok-D" pitchFamily="2" charset="-122"/>
                <a:cs typeface="GB Pinyinok-D" pitchFamily="2" charset="-122"/>
              </a:rPr>
              <a:t>fānɡ'àn</a:t>
            </a:r>
            <a:r>
              <a:rPr lang="en-US" altLang="zh-CN" sz="2400" b="1" dirty="0">
                <a:latin typeface="GB Pinyinok-D" pitchFamily="2" charset="-122"/>
                <a:ea typeface="SimSun-ExtB" pitchFamily="49" charset="-122"/>
                <a:cs typeface="GB Pinyinok-D" pitchFamily="2" charset="-122"/>
              </a:rPr>
              <a:t> </a:t>
            </a:r>
            <a:endParaRPr lang="zh-CN" altLang="en-US" sz="2400" b="1" dirty="0">
              <a:latin typeface="GB Pinyinok-D" pitchFamily="2" charset="-122"/>
              <a:ea typeface="SimSun-ExtB" pitchFamily="49" charset="-122"/>
              <a:cs typeface="GB Pinyinok-D" pitchFamily="2" charset="-122"/>
            </a:endParaRPr>
          </a:p>
        </p:txBody>
      </p:sp>
      <p:cxnSp>
        <p:nvCxnSpPr>
          <p:cNvPr id="28" name="直接连接符 27"/>
          <p:cNvCxnSpPr/>
          <p:nvPr/>
        </p:nvCxnSpPr>
        <p:spPr>
          <a:xfrm>
            <a:off x="2311400" y="32115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2325688" y="43164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2520950" y="5346700"/>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a:off x="7777163" y="536257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7673975" y="4302125"/>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7654925" y="3211513"/>
            <a:ext cx="971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679" name="TextBox 27"/>
          <p:cNvSpPr txBox="1">
            <a:spLocks noChangeArrowheads="1"/>
          </p:cNvSpPr>
          <p:nvPr/>
        </p:nvSpPr>
        <p:spPr bwMode="auto">
          <a:xfrm>
            <a:off x="474663" y="914400"/>
            <a:ext cx="9928225" cy="800100"/>
          </a:xfrm>
          <a:prstGeom prst="rect">
            <a:avLst/>
          </a:prstGeom>
          <a:noFill/>
          <a:ln w="9525">
            <a:noFill/>
            <a:miter lim="800000"/>
            <a:headEnd/>
            <a:tailEnd/>
          </a:ln>
        </p:spPr>
        <p:txBody>
          <a:bodyPr>
            <a:spAutoFit/>
          </a:bodyPr>
          <a:lstStyle/>
          <a:p>
            <a:pPr eaLnBrk="0" hangingPunct="0"/>
            <a:r>
              <a:rPr lang="en-US" altLang="zh-CN" sz="2800" b="1">
                <a:latin typeface="宋体" pitchFamily="2" charset="-122"/>
              </a:rPr>
              <a:t>4. </a:t>
            </a:r>
            <a:r>
              <a:rPr lang="zh-CN" altLang="en-US" sz="2800" b="1">
                <a:latin typeface="宋体" pitchFamily="2" charset="-122"/>
              </a:rPr>
              <a:t>拼音规则（</a:t>
            </a:r>
            <a:r>
              <a:rPr lang="en-US" altLang="zh-CN" sz="2800" b="1">
                <a:latin typeface="宋体" pitchFamily="2" charset="-122"/>
              </a:rPr>
              <a:t>4</a:t>
            </a:r>
            <a:r>
              <a:rPr lang="zh-CN" altLang="en-US" sz="2800" b="1">
                <a:latin typeface="宋体" pitchFamily="2" charset="-122"/>
              </a:rPr>
              <a:t>）：隔音符号</a:t>
            </a:r>
            <a:endParaRPr lang="en-US" altLang="zh-CN" sz="2800" b="1">
              <a:latin typeface="宋体" pitchFamily="2" charset="-122"/>
            </a:endParaRPr>
          </a:p>
          <a:p>
            <a:pPr eaLnBrk="0" hangingPunct="0"/>
            <a:r>
              <a:rPr lang="en-US" altLang="zh-CN">
                <a:latin typeface="宋体" pitchFamily="2" charset="-122"/>
              </a:rPr>
              <a:t>Rules of </a:t>
            </a:r>
            <a:r>
              <a:rPr lang="en-US" altLang="zh-CN" i="1">
                <a:latin typeface="宋体" pitchFamily="2" charset="-122"/>
              </a:rPr>
              <a:t>Pinyin</a:t>
            </a:r>
            <a:r>
              <a:rPr lang="en-US" altLang="zh-CN">
                <a:latin typeface="宋体" pitchFamily="2" charset="-122"/>
              </a:rPr>
              <a:t>(4):syllable-dividing mark</a:t>
            </a:r>
            <a:endParaRPr lang="zh-CN" altLang="en-US">
              <a:latin typeface="宋体" pitchFamily="2" charset="-122"/>
            </a:endParaRPr>
          </a:p>
        </p:txBody>
      </p:sp>
      <p:sp>
        <p:nvSpPr>
          <p:cNvPr id="38" name="TextBox 37"/>
          <p:cNvSpPr txBox="1"/>
          <p:nvPr/>
        </p:nvSpPr>
        <p:spPr bwMode="auto">
          <a:xfrm>
            <a:off x="827088" y="1989138"/>
            <a:ext cx="10309225" cy="1016000"/>
          </a:xfrm>
          <a:prstGeom prst="round1Rect">
            <a:avLst/>
          </a:prstGeom>
          <a:noFill/>
        </p:spPr>
        <p:txBody>
          <a:bodyPr>
            <a:spAutoFit/>
          </a:bodyPr>
          <a:lstStyle/>
          <a:p>
            <a:pPr eaLnBrk="0" hangingPunct="0">
              <a:buFont typeface="Arial" pitchFamily="34" charset="0"/>
              <a:buChar char="•"/>
              <a:defRPr/>
            </a:pPr>
            <a:r>
              <a:rPr lang="zh-CN" altLang="en-US" sz="2000" b="1" dirty="0">
                <a:solidFill>
                  <a:srgbClr val="00B050"/>
                </a:solidFill>
              </a:rPr>
              <a:t>听录音并跟读，</a:t>
            </a:r>
            <a:r>
              <a:rPr lang="zh-CN" altLang="en-US" sz="2000" b="1" dirty="0">
                <a:solidFill>
                  <a:srgbClr val="00B050"/>
                </a:solidFill>
                <a:latin typeface="+mn-ea"/>
                <a:ea typeface="+mn-ea"/>
              </a:rPr>
              <a:t>注意有无隔音符号的异同</a:t>
            </a:r>
            <a:endParaRPr lang="en-US" altLang="zh-CN" sz="2000" b="1" dirty="0">
              <a:solidFill>
                <a:srgbClr val="00B050"/>
              </a:solidFill>
              <a:latin typeface="+mn-ea"/>
              <a:ea typeface="+mn-ea"/>
            </a:endParaRPr>
          </a:p>
          <a:p>
            <a:pPr eaLnBrk="0" hangingPunct="0">
              <a:buFont typeface="Arial" pitchFamily="34" charset="0"/>
              <a:buChar char="•"/>
              <a:defRPr/>
            </a:pPr>
            <a:r>
              <a:rPr lang="en-US" altLang="zh-CN" sz="2000" dirty="0">
                <a:solidFill>
                  <a:srgbClr val="00B050"/>
                </a:solidFill>
                <a:latin typeface="+mn-ea"/>
              </a:rPr>
              <a:t>Listen to the recording and read after </a:t>
            </a:r>
            <a:r>
              <a:rPr lang="en-US" altLang="zh-CN" sz="2000" dirty="0" err="1">
                <a:solidFill>
                  <a:srgbClr val="00B050"/>
                </a:solidFill>
                <a:latin typeface="+mn-ea"/>
              </a:rPr>
              <a:t>it.Pay</a:t>
            </a:r>
            <a:r>
              <a:rPr lang="en-US" altLang="zh-CN" sz="2000" dirty="0">
                <a:solidFill>
                  <a:srgbClr val="00B050"/>
                </a:solidFill>
                <a:latin typeface="+mn-ea"/>
              </a:rPr>
              <a:t> attention to the differences between the words with and without the syllable-dividing mark. </a:t>
            </a:r>
            <a:endParaRPr lang="zh-CN" altLang="en-US" sz="2000" dirty="0">
              <a:solidFill>
                <a:srgbClr val="00B050"/>
              </a:solidFill>
              <a:latin typeface="+mn-ea"/>
            </a:endParaRPr>
          </a:p>
        </p:txBody>
      </p:sp>
      <p:sp>
        <p:nvSpPr>
          <p:cNvPr id="39" name="TextBox 38"/>
          <p:cNvSpPr txBox="1">
            <a:spLocks noChangeArrowheads="1"/>
          </p:cNvSpPr>
          <p:nvPr/>
        </p:nvSpPr>
        <p:spPr bwMode="auto">
          <a:xfrm>
            <a:off x="1270000" y="3313113"/>
            <a:ext cx="2389188"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to float     </a:t>
            </a:r>
            <a:endParaRPr lang="zh-CN" altLang="en-US" sz="2400" dirty="0">
              <a:latin typeface="+mn-lt"/>
              <a:ea typeface="GB Pinyinok-D"/>
              <a:cs typeface="GB Pinyinok-D"/>
            </a:endParaRPr>
          </a:p>
        </p:txBody>
      </p:sp>
      <p:sp>
        <p:nvSpPr>
          <p:cNvPr id="40" name="TextBox 39"/>
          <p:cNvSpPr txBox="1">
            <a:spLocks noChangeArrowheads="1"/>
          </p:cNvSpPr>
          <p:nvPr/>
        </p:nvSpPr>
        <p:spPr bwMode="auto">
          <a:xfrm>
            <a:off x="2967038" y="3313113"/>
            <a:ext cx="3641725"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fur-lined jacket</a:t>
            </a:r>
            <a:endParaRPr lang="zh-CN" altLang="en-US" sz="2400" dirty="0">
              <a:latin typeface="+mn-lt"/>
              <a:ea typeface="GB Pinyinok-D"/>
              <a:cs typeface="GB Pinyinok-D"/>
            </a:endParaRPr>
          </a:p>
        </p:txBody>
      </p:sp>
      <p:sp>
        <p:nvSpPr>
          <p:cNvPr id="41" name="TextBox 40"/>
          <p:cNvSpPr txBox="1">
            <a:spLocks noChangeArrowheads="1"/>
          </p:cNvSpPr>
          <p:nvPr/>
        </p:nvSpPr>
        <p:spPr bwMode="auto">
          <a:xfrm>
            <a:off x="8456613" y="3313113"/>
            <a:ext cx="3381375"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City of Xi</a:t>
            </a:r>
            <a:r>
              <a:rPr lang="en-US" altLang="zh-CN" sz="2400" dirty="0">
                <a:latin typeface="+mn-lt"/>
                <a:ea typeface="Dotum" pitchFamily="34" charset="-127"/>
                <a:cs typeface="GB Pinyinok-D"/>
              </a:rPr>
              <a:t>’</a:t>
            </a:r>
            <a:r>
              <a:rPr lang="en-US" altLang="zh-CN" sz="2400" dirty="0">
                <a:latin typeface="+mn-lt"/>
                <a:ea typeface="GB Pinyinok-D"/>
                <a:cs typeface="GB Pinyinok-D"/>
              </a:rPr>
              <a:t>an </a:t>
            </a:r>
            <a:endParaRPr lang="zh-CN" altLang="en-US" sz="2400" dirty="0">
              <a:latin typeface="+mn-lt"/>
              <a:ea typeface="GB Pinyinok-D"/>
              <a:cs typeface="GB Pinyinok-D"/>
            </a:endParaRPr>
          </a:p>
        </p:txBody>
      </p:sp>
      <p:sp>
        <p:nvSpPr>
          <p:cNvPr id="42" name="TextBox 41"/>
          <p:cNvSpPr txBox="1">
            <a:spLocks noChangeArrowheads="1"/>
          </p:cNvSpPr>
          <p:nvPr/>
        </p:nvSpPr>
        <p:spPr bwMode="auto">
          <a:xfrm>
            <a:off x="6138863" y="3313113"/>
            <a:ext cx="2387600"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earlier, before</a:t>
            </a:r>
            <a:endParaRPr lang="zh-CN" altLang="en-US" sz="2400" dirty="0">
              <a:latin typeface="+mn-lt"/>
              <a:ea typeface="GB Pinyinok-D"/>
              <a:cs typeface="GB Pinyinok-D"/>
            </a:endParaRPr>
          </a:p>
        </p:txBody>
      </p:sp>
      <p:sp>
        <p:nvSpPr>
          <p:cNvPr id="43" name="TextBox 42"/>
          <p:cNvSpPr txBox="1">
            <a:spLocks noChangeArrowheads="1"/>
          </p:cNvSpPr>
          <p:nvPr/>
        </p:nvSpPr>
        <p:spPr bwMode="auto">
          <a:xfrm>
            <a:off x="1320800" y="4413250"/>
            <a:ext cx="2389188" cy="461963"/>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to receive     </a:t>
            </a:r>
            <a:endParaRPr lang="zh-CN" altLang="en-US" sz="2400" dirty="0">
              <a:latin typeface="+mn-lt"/>
              <a:ea typeface="GB Pinyinok-D"/>
              <a:cs typeface="GB Pinyinok-D"/>
            </a:endParaRPr>
          </a:p>
        </p:txBody>
      </p:sp>
      <p:sp>
        <p:nvSpPr>
          <p:cNvPr id="44" name="TextBox 43"/>
          <p:cNvSpPr txBox="1">
            <a:spLocks noChangeArrowheads="1"/>
          </p:cNvSpPr>
          <p:nvPr/>
        </p:nvSpPr>
        <p:spPr bwMode="auto">
          <a:xfrm>
            <a:off x="3103563" y="4413250"/>
            <a:ext cx="3641725" cy="461963"/>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hungry</a:t>
            </a:r>
            <a:endParaRPr lang="zh-CN" altLang="en-US" sz="2400" dirty="0">
              <a:latin typeface="+mn-lt"/>
              <a:ea typeface="GB Pinyinok-D"/>
              <a:cs typeface="GB Pinyinok-D"/>
            </a:endParaRPr>
          </a:p>
        </p:txBody>
      </p:sp>
      <p:sp>
        <p:nvSpPr>
          <p:cNvPr id="45" name="TextBox 44"/>
          <p:cNvSpPr txBox="1">
            <a:spLocks noChangeArrowheads="1"/>
          </p:cNvSpPr>
          <p:nvPr/>
        </p:nvSpPr>
        <p:spPr bwMode="auto">
          <a:xfrm>
            <a:off x="8372475" y="4413250"/>
            <a:ext cx="3381375" cy="461963"/>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excited and impassioned </a:t>
            </a:r>
            <a:endParaRPr lang="zh-CN" altLang="en-US" sz="2400" dirty="0">
              <a:latin typeface="+mn-lt"/>
              <a:ea typeface="GB Pinyinok-D"/>
              <a:cs typeface="GB Pinyinok-D"/>
            </a:endParaRPr>
          </a:p>
        </p:txBody>
      </p:sp>
      <p:sp>
        <p:nvSpPr>
          <p:cNvPr id="46" name="TextBox 45"/>
          <p:cNvSpPr txBox="1">
            <a:spLocks noChangeArrowheads="1"/>
          </p:cNvSpPr>
          <p:nvPr/>
        </p:nvSpPr>
        <p:spPr bwMode="auto">
          <a:xfrm>
            <a:off x="6392863" y="4413250"/>
            <a:ext cx="2387600" cy="461963"/>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will, shall</a:t>
            </a:r>
            <a:endParaRPr lang="zh-CN" altLang="en-US" sz="2400" dirty="0">
              <a:latin typeface="+mn-lt"/>
              <a:ea typeface="GB Pinyinok-D"/>
              <a:cs typeface="GB Pinyinok-D"/>
            </a:endParaRPr>
          </a:p>
        </p:txBody>
      </p:sp>
      <p:sp>
        <p:nvSpPr>
          <p:cNvPr id="47" name="TextBox 46"/>
          <p:cNvSpPr txBox="1">
            <a:spLocks noChangeArrowheads="1"/>
          </p:cNvSpPr>
          <p:nvPr/>
        </p:nvSpPr>
        <p:spPr bwMode="auto">
          <a:xfrm>
            <a:off x="744538" y="5446713"/>
            <a:ext cx="3625850"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to launch an attack</a:t>
            </a:r>
            <a:endParaRPr lang="zh-CN" altLang="en-US" sz="2400" dirty="0">
              <a:latin typeface="+mn-lt"/>
              <a:ea typeface="GB Pinyinok-D"/>
              <a:cs typeface="GB Pinyinok-D"/>
            </a:endParaRPr>
          </a:p>
        </p:txBody>
      </p:sp>
      <p:sp>
        <p:nvSpPr>
          <p:cNvPr id="48" name="TextBox 47"/>
          <p:cNvSpPr txBox="1">
            <a:spLocks noChangeArrowheads="1"/>
          </p:cNvSpPr>
          <p:nvPr/>
        </p:nvSpPr>
        <p:spPr bwMode="auto">
          <a:xfrm>
            <a:off x="3525838" y="5446713"/>
            <a:ext cx="3641725"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to reverse a verdict</a:t>
            </a:r>
            <a:endParaRPr lang="zh-CN" altLang="en-US" sz="2400" dirty="0">
              <a:latin typeface="+mn-lt"/>
              <a:ea typeface="GB Pinyinok-D"/>
              <a:cs typeface="GB Pinyinok-D"/>
            </a:endParaRPr>
          </a:p>
        </p:txBody>
      </p:sp>
      <p:sp>
        <p:nvSpPr>
          <p:cNvPr id="49" name="TextBox 48"/>
          <p:cNvSpPr txBox="1">
            <a:spLocks noChangeArrowheads="1"/>
          </p:cNvSpPr>
          <p:nvPr/>
        </p:nvSpPr>
        <p:spPr bwMode="auto">
          <a:xfrm>
            <a:off x="8812213" y="5446713"/>
            <a:ext cx="3381375"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work plan</a:t>
            </a:r>
            <a:endParaRPr lang="zh-CN" altLang="en-US" sz="2400" dirty="0">
              <a:latin typeface="+mn-lt"/>
              <a:ea typeface="GB Pinyinok-D"/>
              <a:cs typeface="GB Pinyinok-D"/>
            </a:endParaRPr>
          </a:p>
        </p:txBody>
      </p:sp>
      <p:sp>
        <p:nvSpPr>
          <p:cNvPr id="50" name="TextBox 49"/>
          <p:cNvSpPr txBox="1">
            <a:spLocks noChangeArrowheads="1"/>
          </p:cNvSpPr>
          <p:nvPr/>
        </p:nvSpPr>
        <p:spPr bwMode="auto">
          <a:xfrm>
            <a:off x="6494463" y="5446713"/>
            <a:ext cx="2387600" cy="461962"/>
          </a:xfrm>
          <a:prstGeom prst="rect">
            <a:avLst/>
          </a:prstGeom>
          <a:noFill/>
          <a:ln w="9525">
            <a:noFill/>
            <a:miter lim="800000"/>
            <a:headEnd/>
            <a:tailEnd/>
          </a:ln>
        </p:spPr>
        <p:txBody>
          <a:bodyPr>
            <a:spAutoFit/>
          </a:bodyPr>
          <a:lstStyle/>
          <a:p>
            <a:pPr eaLnBrk="0" hangingPunct="0">
              <a:defRPr/>
            </a:pPr>
            <a:r>
              <a:rPr lang="en-US" altLang="zh-CN" sz="2400" dirty="0">
                <a:latin typeface="+mn-lt"/>
                <a:ea typeface="GB Pinyinok-D"/>
                <a:cs typeface="GB Pinyinok-D"/>
              </a:rPr>
              <a:t>to loathe</a:t>
            </a:r>
            <a:endParaRPr lang="zh-CN" altLang="en-US" sz="2400" dirty="0">
              <a:latin typeface="+mn-lt"/>
              <a:ea typeface="GB Pinyinok-D"/>
              <a:cs typeface="GB Pinyinok-D"/>
            </a:endParaRPr>
          </a:p>
        </p:txBody>
      </p:sp>
      <p:pic>
        <p:nvPicPr>
          <p:cNvPr id="2" name="7">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875463" y="222250"/>
            <a:ext cx="812800" cy="812800"/>
          </a:xfrm>
          <a:prstGeom prst="rect">
            <a:avLst/>
          </a:prstGeom>
        </p:spPr>
      </p:pic>
    </p:spTree>
    <p:extLst>
      <p:ext uri="{BB962C8B-B14F-4D97-AF65-F5344CB8AC3E}">
        <p14:creationId xmlns:p14="http://schemas.microsoft.com/office/powerpoint/2010/main" val="850249962"/>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par>
                                <p:cTn id="8" presetID="1" presetClass="entr" presetSubtype="0" fill="hold" nodeType="withEffect">
                                  <p:stCondLst>
                                    <p:cond delay="0"/>
                                  </p:stCondLst>
                                  <p:childTnLst>
                                    <p:set>
                                      <p:cBhvr>
                                        <p:cTn id="9" dur="1" fill="hold">
                                          <p:stCondLst>
                                            <p:cond delay="0"/>
                                          </p:stCondLst>
                                        </p:cTn>
                                        <p:tgtEl>
                                          <p:spTgt spid="28"/>
                                        </p:tgtEl>
                                        <p:attrNameLst>
                                          <p:attrName>style.visibility</p:attrName>
                                        </p:attrNameLst>
                                      </p:cBhvr>
                                      <p:to>
                                        <p:strVal val="visible"/>
                                      </p:to>
                                    </p:set>
                                  </p:childTnLst>
                                </p:cTn>
                              </p:par>
                              <p:par>
                                <p:cTn id="10" presetID="9" presetClass="entr" presetSubtype="0" fill="hold" grpId="0" nodeType="with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dissolve">
                                      <p:cBhvr>
                                        <p:cTn id="17" dur="500"/>
                                        <p:tgtEl>
                                          <p:spTgt spid="3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dissolve">
                                      <p:cBhvr>
                                        <p:cTn id="22" dur="500"/>
                                        <p:tgtEl>
                                          <p:spTgt spid="4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dissolve">
                                      <p:cBhvr>
                                        <p:cTn id="27" dur="500"/>
                                        <p:tgtEl>
                                          <p:spTgt spid="15"/>
                                        </p:tgtEl>
                                      </p:cBhvr>
                                    </p:animEffect>
                                  </p:childTnLst>
                                </p:cTn>
                              </p:par>
                              <p:par>
                                <p:cTn id="28" presetID="1" presetClass="entr" presetSubtype="0" fill="hold" nodeType="withEffect">
                                  <p:stCondLst>
                                    <p:cond delay="0"/>
                                  </p:stCondLst>
                                  <p:childTnLst>
                                    <p:set>
                                      <p:cBhvr>
                                        <p:cTn id="29" dur="1" fill="hold">
                                          <p:stCondLst>
                                            <p:cond delay="0"/>
                                          </p:stCondLst>
                                        </p:cTn>
                                        <p:tgtEl>
                                          <p:spTgt spid="29"/>
                                        </p:tgtEl>
                                        <p:attrNameLst>
                                          <p:attrName>style.visibility</p:attrName>
                                        </p:attrNameLst>
                                      </p:cBhvr>
                                      <p:to>
                                        <p:strVal val="visible"/>
                                      </p:to>
                                    </p:set>
                                  </p:childTnLst>
                                </p:cTn>
                              </p:par>
                              <p:par>
                                <p:cTn id="30" presetID="9"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dissolv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dissolve">
                                      <p:cBhvr>
                                        <p:cTn id="37" dur="500"/>
                                        <p:tgtEl>
                                          <p:spTgt spid="4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dissolv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dissolve">
                                      <p:cBhvr>
                                        <p:cTn id="47" dur="500"/>
                                        <p:tgtEl>
                                          <p:spTgt spid="19"/>
                                        </p:tgtEl>
                                      </p:cBhvr>
                                    </p:animEffect>
                                  </p:childTnLst>
                                </p:cTn>
                              </p:par>
                              <p:par>
                                <p:cTn id="48" presetID="1" presetClass="entr" presetSubtype="0" fill="hold" nodeType="withEffect">
                                  <p:stCondLst>
                                    <p:cond delay="0"/>
                                  </p:stCondLst>
                                  <p:childTnLst>
                                    <p:set>
                                      <p:cBhvr>
                                        <p:cTn id="49" dur="1" fill="hold">
                                          <p:stCondLst>
                                            <p:cond delay="0"/>
                                          </p:stCondLst>
                                        </p:cTn>
                                        <p:tgtEl>
                                          <p:spTgt spid="30"/>
                                        </p:tgtEl>
                                        <p:attrNameLst>
                                          <p:attrName>style.visibility</p:attrName>
                                        </p:attrNameLst>
                                      </p:cBhvr>
                                      <p:to>
                                        <p:strVal val="visible"/>
                                      </p:to>
                                    </p:set>
                                  </p:childTnLst>
                                </p:cTn>
                              </p:par>
                              <p:par>
                                <p:cTn id="50" presetID="9" presetClass="entr" presetSubtype="0"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dissolv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dissolve">
                                      <p:cBhvr>
                                        <p:cTn id="57" dur="500"/>
                                        <p:tgtEl>
                                          <p:spTgt spid="47"/>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dissolve">
                                      <p:cBhvr>
                                        <p:cTn id="62" dur="500"/>
                                        <p:tgtEl>
                                          <p:spTgt spid="48"/>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dissolve">
                                      <p:cBhvr>
                                        <p:cTn id="67" dur="500"/>
                                        <p:tgtEl>
                                          <p:spTgt spid="14"/>
                                        </p:tgtEl>
                                      </p:cBhvr>
                                    </p:animEffect>
                                  </p:childTnLst>
                                </p:cTn>
                              </p:par>
                              <p:par>
                                <p:cTn id="68" presetID="1" presetClass="entr" presetSubtype="0" fill="hold" nodeType="withEffect">
                                  <p:stCondLst>
                                    <p:cond delay="0"/>
                                  </p:stCondLst>
                                  <p:childTnLst>
                                    <p:set>
                                      <p:cBhvr>
                                        <p:cTn id="69" dur="1" fill="hold">
                                          <p:stCondLst>
                                            <p:cond delay="0"/>
                                          </p:stCondLst>
                                        </p:cTn>
                                        <p:tgtEl>
                                          <p:spTgt spid="33"/>
                                        </p:tgtEl>
                                        <p:attrNameLst>
                                          <p:attrName>style.visibility</p:attrName>
                                        </p:attrNameLst>
                                      </p:cBhvr>
                                      <p:to>
                                        <p:strVal val="visible"/>
                                      </p:to>
                                    </p:set>
                                  </p:childTnLst>
                                </p:cTn>
                              </p:par>
                              <p:par>
                                <p:cTn id="70" presetID="9" presetClass="entr" presetSubtype="0" fill="hold" grpId="0" nodeType="withEffect">
                                  <p:stCondLst>
                                    <p:cond delay="0"/>
                                  </p:stCondLst>
                                  <p:childTnLst>
                                    <p:set>
                                      <p:cBhvr>
                                        <p:cTn id="71" dur="1" fill="hold">
                                          <p:stCondLst>
                                            <p:cond delay="0"/>
                                          </p:stCondLst>
                                        </p:cTn>
                                        <p:tgtEl>
                                          <p:spTgt spid="13"/>
                                        </p:tgtEl>
                                        <p:attrNameLst>
                                          <p:attrName>style.visibility</p:attrName>
                                        </p:attrNameLst>
                                      </p:cBhvr>
                                      <p:to>
                                        <p:strVal val="visible"/>
                                      </p:to>
                                    </p:set>
                                    <p:animEffect transition="in" filter="dissolve">
                                      <p:cBhvr>
                                        <p:cTn id="72" dur="500"/>
                                        <p:tgtEl>
                                          <p:spTgt spid="13"/>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dissolve">
                                      <p:cBhvr>
                                        <p:cTn id="77" dur="500"/>
                                        <p:tgtEl>
                                          <p:spTgt spid="42"/>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41"/>
                                        </p:tgtEl>
                                        <p:attrNameLst>
                                          <p:attrName>style.visibility</p:attrName>
                                        </p:attrNameLst>
                                      </p:cBhvr>
                                      <p:to>
                                        <p:strVal val="visible"/>
                                      </p:to>
                                    </p:set>
                                    <p:animEffect transition="in" filter="dissolve">
                                      <p:cBhvr>
                                        <p:cTn id="82" dur="500"/>
                                        <p:tgtEl>
                                          <p:spTgt spid="41"/>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7"/>
                                        </p:tgtEl>
                                        <p:attrNameLst>
                                          <p:attrName>style.visibility</p:attrName>
                                        </p:attrNameLst>
                                      </p:cBhvr>
                                      <p:to>
                                        <p:strVal val="visible"/>
                                      </p:to>
                                    </p:set>
                                    <p:animEffect transition="in" filter="dissolve">
                                      <p:cBhvr>
                                        <p:cTn id="87" dur="500"/>
                                        <p:tgtEl>
                                          <p:spTgt spid="17"/>
                                        </p:tgtEl>
                                      </p:cBhvr>
                                    </p:animEffect>
                                  </p:childTnLst>
                                </p:cTn>
                              </p:par>
                              <p:par>
                                <p:cTn id="88" presetID="1" presetClass="entr" presetSubtype="0" fill="hold" nodeType="withEffect">
                                  <p:stCondLst>
                                    <p:cond delay="0"/>
                                  </p:stCondLst>
                                  <p:childTnLst>
                                    <p:set>
                                      <p:cBhvr>
                                        <p:cTn id="89" dur="1" fill="hold">
                                          <p:stCondLst>
                                            <p:cond delay="0"/>
                                          </p:stCondLst>
                                        </p:cTn>
                                        <p:tgtEl>
                                          <p:spTgt spid="32"/>
                                        </p:tgtEl>
                                        <p:attrNameLst>
                                          <p:attrName>style.visibility</p:attrName>
                                        </p:attrNameLst>
                                      </p:cBhvr>
                                      <p:to>
                                        <p:strVal val="visible"/>
                                      </p:to>
                                    </p:set>
                                  </p:childTnLst>
                                </p:cTn>
                              </p:par>
                              <p:par>
                                <p:cTn id="90" presetID="9" presetClass="entr" presetSubtype="0" fill="hold" grpId="0" nodeType="withEffect">
                                  <p:stCondLst>
                                    <p:cond delay="0"/>
                                  </p:stCondLst>
                                  <p:childTnLst>
                                    <p:set>
                                      <p:cBhvr>
                                        <p:cTn id="91" dur="1" fill="hold">
                                          <p:stCondLst>
                                            <p:cond delay="0"/>
                                          </p:stCondLst>
                                        </p:cTn>
                                        <p:tgtEl>
                                          <p:spTgt spid="18"/>
                                        </p:tgtEl>
                                        <p:attrNameLst>
                                          <p:attrName>style.visibility</p:attrName>
                                        </p:attrNameLst>
                                      </p:cBhvr>
                                      <p:to>
                                        <p:strVal val="visible"/>
                                      </p:to>
                                    </p:set>
                                    <p:animEffect transition="in" filter="dissolve">
                                      <p:cBhvr>
                                        <p:cTn id="92" dur="500"/>
                                        <p:tgtEl>
                                          <p:spTgt spid="18"/>
                                        </p:tgtEl>
                                      </p:cBhvr>
                                    </p:animEffect>
                                  </p:childTnLst>
                                </p:cTn>
                              </p:par>
                            </p:childTnLst>
                          </p:cTn>
                        </p:par>
                      </p:childTnLst>
                    </p:cTn>
                  </p:par>
                  <p:par>
                    <p:cTn id="93" fill="hold">
                      <p:stCondLst>
                        <p:cond delay="indefinite"/>
                      </p:stCondLst>
                      <p:childTnLst>
                        <p:par>
                          <p:cTn id="94" fill="hold">
                            <p:stCondLst>
                              <p:cond delay="0"/>
                            </p:stCondLst>
                            <p:childTnLst>
                              <p:par>
                                <p:cTn id="95" presetID="9" presetClass="entr" presetSubtype="0" fill="hold" grpId="0" nodeType="clickEffect">
                                  <p:stCondLst>
                                    <p:cond delay="0"/>
                                  </p:stCondLst>
                                  <p:childTnLst>
                                    <p:set>
                                      <p:cBhvr>
                                        <p:cTn id="96" dur="1" fill="hold">
                                          <p:stCondLst>
                                            <p:cond delay="0"/>
                                          </p:stCondLst>
                                        </p:cTn>
                                        <p:tgtEl>
                                          <p:spTgt spid="46"/>
                                        </p:tgtEl>
                                        <p:attrNameLst>
                                          <p:attrName>style.visibility</p:attrName>
                                        </p:attrNameLst>
                                      </p:cBhvr>
                                      <p:to>
                                        <p:strVal val="visible"/>
                                      </p:to>
                                    </p:set>
                                    <p:animEffect transition="in" filter="dissolve">
                                      <p:cBhvr>
                                        <p:cTn id="97" dur="500"/>
                                        <p:tgtEl>
                                          <p:spTgt spid="46"/>
                                        </p:tgtEl>
                                      </p:cBhvr>
                                    </p:animEffect>
                                  </p:childTnLst>
                                </p:cTn>
                              </p:par>
                            </p:childTnLst>
                          </p:cTn>
                        </p:par>
                      </p:childTnLst>
                    </p:cTn>
                  </p:par>
                  <p:par>
                    <p:cTn id="98" fill="hold">
                      <p:stCondLst>
                        <p:cond delay="indefinite"/>
                      </p:stCondLst>
                      <p:childTnLst>
                        <p:par>
                          <p:cTn id="99" fill="hold">
                            <p:stCondLst>
                              <p:cond delay="0"/>
                            </p:stCondLst>
                            <p:childTnLst>
                              <p:par>
                                <p:cTn id="100" presetID="9" presetClass="entr" presetSubtype="0" fill="hold" grpId="0" nodeType="clickEffect">
                                  <p:stCondLst>
                                    <p:cond delay="0"/>
                                  </p:stCondLst>
                                  <p:childTnLst>
                                    <p:set>
                                      <p:cBhvr>
                                        <p:cTn id="101" dur="1" fill="hold">
                                          <p:stCondLst>
                                            <p:cond delay="0"/>
                                          </p:stCondLst>
                                        </p:cTn>
                                        <p:tgtEl>
                                          <p:spTgt spid="45"/>
                                        </p:tgtEl>
                                        <p:attrNameLst>
                                          <p:attrName>style.visibility</p:attrName>
                                        </p:attrNameLst>
                                      </p:cBhvr>
                                      <p:to>
                                        <p:strVal val="visible"/>
                                      </p:to>
                                    </p:set>
                                    <p:animEffect transition="in" filter="dissolve">
                                      <p:cBhvr>
                                        <p:cTn id="102" dur="500"/>
                                        <p:tgtEl>
                                          <p:spTgt spid="45"/>
                                        </p:tgtEl>
                                      </p:cBhvr>
                                    </p:animEffect>
                                  </p:childTnLst>
                                </p:cTn>
                              </p:par>
                            </p:childTnLst>
                          </p:cTn>
                        </p:par>
                      </p:childTnLst>
                    </p:cTn>
                  </p:par>
                  <p:par>
                    <p:cTn id="103" fill="hold">
                      <p:stCondLst>
                        <p:cond delay="indefinite"/>
                      </p:stCondLst>
                      <p:childTnLst>
                        <p:par>
                          <p:cTn id="104" fill="hold">
                            <p:stCondLst>
                              <p:cond delay="0"/>
                            </p:stCondLst>
                            <p:childTnLst>
                              <p:par>
                                <p:cTn id="105" presetID="9" presetClass="entr" presetSubtype="0" fill="hold" grpId="0" nodeType="clickEffect">
                                  <p:stCondLst>
                                    <p:cond delay="0"/>
                                  </p:stCondLst>
                                  <p:childTnLst>
                                    <p:set>
                                      <p:cBhvr>
                                        <p:cTn id="106" dur="1" fill="hold">
                                          <p:stCondLst>
                                            <p:cond delay="0"/>
                                          </p:stCondLst>
                                        </p:cTn>
                                        <p:tgtEl>
                                          <p:spTgt spid="21"/>
                                        </p:tgtEl>
                                        <p:attrNameLst>
                                          <p:attrName>style.visibility</p:attrName>
                                        </p:attrNameLst>
                                      </p:cBhvr>
                                      <p:to>
                                        <p:strVal val="visible"/>
                                      </p:to>
                                    </p:set>
                                    <p:animEffect transition="in" filter="dissolve">
                                      <p:cBhvr>
                                        <p:cTn id="107" dur="500"/>
                                        <p:tgtEl>
                                          <p:spTgt spid="21"/>
                                        </p:tgtEl>
                                      </p:cBhvr>
                                    </p:animEffect>
                                  </p:childTnLst>
                                </p:cTn>
                              </p:par>
                              <p:par>
                                <p:cTn id="108" presetID="1" presetClass="entr" presetSubtype="0" fill="hold" nodeType="withEffect">
                                  <p:stCondLst>
                                    <p:cond delay="0"/>
                                  </p:stCondLst>
                                  <p:childTnLst>
                                    <p:set>
                                      <p:cBhvr>
                                        <p:cTn id="109" dur="1" fill="hold">
                                          <p:stCondLst>
                                            <p:cond delay="0"/>
                                          </p:stCondLst>
                                        </p:cTn>
                                        <p:tgtEl>
                                          <p:spTgt spid="31"/>
                                        </p:tgtEl>
                                        <p:attrNameLst>
                                          <p:attrName>style.visibility</p:attrName>
                                        </p:attrNameLst>
                                      </p:cBhvr>
                                      <p:to>
                                        <p:strVal val="visible"/>
                                      </p:to>
                                    </p:set>
                                  </p:childTnLst>
                                </p:cTn>
                              </p:par>
                              <p:par>
                                <p:cTn id="110" presetID="9" presetClass="entr" presetSubtype="0" fill="hold" grpId="0" nodeType="withEffect">
                                  <p:stCondLst>
                                    <p:cond delay="0"/>
                                  </p:stCondLst>
                                  <p:childTnLst>
                                    <p:set>
                                      <p:cBhvr>
                                        <p:cTn id="111" dur="1" fill="hold">
                                          <p:stCondLst>
                                            <p:cond delay="0"/>
                                          </p:stCondLst>
                                        </p:cTn>
                                        <p:tgtEl>
                                          <p:spTgt spid="22"/>
                                        </p:tgtEl>
                                        <p:attrNameLst>
                                          <p:attrName>style.visibility</p:attrName>
                                        </p:attrNameLst>
                                      </p:cBhvr>
                                      <p:to>
                                        <p:strVal val="visible"/>
                                      </p:to>
                                    </p:set>
                                    <p:animEffect transition="in" filter="dissolve">
                                      <p:cBhvr>
                                        <p:cTn id="112" dur="500"/>
                                        <p:tgtEl>
                                          <p:spTgt spid="22"/>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50"/>
                                        </p:tgtEl>
                                        <p:attrNameLst>
                                          <p:attrName>style.visibility</p:attrName>
                                        </p:attrNameLst>
                                      </p:cBhvr>
                                      <p:to>
                                        <p:strVal val="visible"/>
                                      </p:to>
                                    </p:set>
                                    <p:animEffect transition="in" filter="dissolve">
                                      <p:cBhvr>
                                        <p:cTn id="117" dur="500"/>
                                        <p:tgtEl>
                                          <p:spTgt spid="50"/>
                                        </p:tgtEl>
                                      </p:cBhvr>
                                    </p:animEffect>
                                  </p:childTnLst>
                                </p:cTn>
                              </p:par>
                            </p:childTnLst>
                          </p:cTn>
                        </p:par>
                      </p:childTnLst>
                    </p:cTn>
                  </p:par>
                  <p:par>
                    <p:cTn id="118" fill="hold">
                      <p:stCondLst>
                        <p:cond delay="indefinite"/>
                      </p:stCondLst>
                      <p:childTnLst>
                        <p:par>
                          <p:cTn id="119" fill="hold">
                            <p:stCondLst>
                              <p:cond delay="0"/>
                            </p:stCondLst>
                            <p:childTnLst>
                              <p:par>
                                <p:cTn id="120" presetID="9" presetClass="entr" presetSubtype="0" fill="hold" grpId="0" nodeType="clickEffect">
                                  <p:stCondLst>
                                    <p:cond delay="0"/>
                                  </p:stCondLst>
                                  <p:childTnLst>
                                    <p:set>
                                      <p:cBhvr>
                                        <p:cTn id="121" dur="1" fill="hold">
                                          <p:stCondLst>
                                            <p:cond delay="0"/>
                                          </p:stCondLst>
                                        </p:cTn>
                                        <p:tgtEl>
                                          <p:spTgt spid="49"/>
                                        </p:tgtEl>
                                        <p:attrNameLst>
                                          <p:attrName>style.visibility</p:attrName>
                                        </p:attrNameLst>
                                      </p:cBhvr>
                                      <p:to>
                                        <p:strVal val="visible"/>
                                      </p:to>
                                    </p:set>
                                    <p:animEffect transition="in" filter="dissolve">
                                      <p:cBhvr>
                                        <p:cTn id="12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3" restart="whenNotActive" fill="hold" evtFilter="cancelBubble" nodeType="interactiveSeq">
                <p:stCondLst>
                  <p:cond evt="onClick" delay="0">
                    <p:tgtEl>
                      <p:spTgt spid="2"/>
                    </p:tgtEl>
                  </p:cond>
                </p:stCondLst>
                <p:endSync evt="end" delay="0">
                  <p:rtn val="all"/>
                </p:endSync>
                <p:childTnLst>
                  <p:par>
                    <p:cTn id="124" fill="hold">
                      <p:stCondLst>
                        <p:cond delay="0"/>
                      </p:stCondLst>
                      <p:childTnLst>
                        <p:par>
                          <p:cTn id="125" fill="hold">
                            <p:stCondLst>
                              <p:cond delay="0"/>
                            </p:stCondLst>
                            <p:childTnLst>
                              <p:par>
                                <p:cTn id="126" presetID="1" presetClass="mediacall" presetSubtype="0" fill="hold" nodeType="clickEffect">
                                  <p:stCondLst>
                                    <p:cond delay="0"/>
                                  </p:stCondLst>
                                  <p:childTnLst>
                                    <p:cmd type="call" cmd="playFrom(0.0)">
                                      <p:cBhvr>
                                        <p:cTn id="127" dur="47809" fill="hold"/>
                                        <p:tgtEl>
                                          <p:spTgt spid="2"/>
                                        </p:tgtEl>
                                      </p:cBhvr>
                                    </p:cmd>
                                  </p:childTnLst>
                                </p:cTn>
                              </p:par>
                            </p:childTnLst>
                          </p:cTn>
                        </p:par>
                      </p:childTnLst>
                    </p:cTn>
                  </p:par>
                </p:childTnLst>
              </p:cTn>
              <p:nextCondLst>
                <p:cond evt="onClick" delay="0">
                  <p:tgtEl>
                    <p:spTgt spid="2"/>
                  </p:tgtEl>
                </p:cond>
              </p:nextCondLst>
            </p:seq>
            <p:audio>
              <p:cMediaNode vol="80000">
                <p:cTn id="128" fill="hold" display="0">
                  <p:stCondLst>
                    <p:cond delay="indefinite"/>
                  </p:stCondLst>
                  <p:endCondLst>
                    <p:cond evt="onStopAudio" delay="0">
                      <p:tgtEl>
                        <p:sldTgt/>
                      </p:tgtEl>
                    </p:cond>
                  </p:endCondLst>
                </p:cTn>
                <p:tgtEl>
                  <p:spTgt spid="2"/>
                </p:tgtEl>
              </p:cMediaNode>
            </p:audio>
          </p:childTnLst>
        </p:cTn>
      </p:par>
    </p:tnLst>
    <p:bldLst>
      <p:bldP spid="10" grpId="0"/>
      <p:bldP spid="11" grpId="0"/>
      <p:bldP spid="13" grpId="0"/>
      <p:bldP spid="14" grpId="0"/>
      <p:bldP spid="15" grpId="0"/>
      <p:bldP spid="16" grpId="0"/>
      <p:bldP spid="17" grpId="0"/>
      <p:bldP spid="18" grpId="0"/>
      <p:bldP spid="19" grpId="0"/>
      <p:bldP spid="20" grpId="0"/>
      <p:bldP spid="21" grpId="0"/>
      <p:bldP spid="22" grpId="0"/>
      <p:bldP spid="39" grpId="0"/>
      <p:bldP spid="40" grpId="0"/>
      <p:bldP spid="41" grpId="0"/>
      <p:bldP spid="42" grpId="0"/>
      <p:bldP spid="43" grpId="0"/>
      <p:bldP spid="44" grpId="0"/>
      <p:bldP spid="45" grpId="0"/>
      <p:bldP spid="46" grpId="0"/>
      <p:bldP spid="47" grpId="0"/>
      <p:bldP spid="48" grpId="0"/>
      <p:bldP spid="49" grpId="0"/>
      <p:bldP spid="5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ctrTitle"/>
          </p:nvPr>
        </p:nvSpPr>
        <p:spPr/>
        <p:txBody>
          <a:bodyPr/>
          <a:lstStyle/>
          <a:p>
            <a:r>
              <a:rPr kumimoji="1" lang="zh-CN" altLang="en-US" dirty="0" smtClean="0"/>
              <a:t>汉字</a:t>
            </a:r>
            <a:endParaRPr kumimoji="1" lang="zh-CN" altLang="en-US" dirty="0"/>
          </a:p>
        </p:txBody>
      </p:sp>
      <p:sp>
        <p:nvSpPr>
          <p:cNvPr id="3" name="副标题 2"/>
          <p:cNvSpPr>
            <a:spLocks noGrp="1"/>
          </p:cNvSpPr>
          <p:nvPr>
            <p:ph type="subTitle" idx="1"/>
          </p:nvPr>
        </p:nvSpPr>
        <p:spPr/>
        <p:txBody>
          <a:bodyPr/>
          <a:lstStyle/>
          <a:p>
            <a:r>
              <a:rPr lang="en-US" altLang="zh-CN" dirty="0"/>
              <a:t>Chinese characters</a:t>
            </a:r>
            <a:endParaRPr kumimoji="1" lang="zh-CN" altLang="en-US" dirty="0"/>
          </a:p>
        </p:txBody>
      </p:sp>
    </p:spTree>
    <p:extLst>
      <p:ext uri="{BB962C8B-B14F-4D97-AF65-F5344CB8AC3E}">
        <p14:creationId xmlns:p14="http://schemas.microsoft.com/office/powerpoint/2010/main" val="113348257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a:xfrm>
            <a:off x="2514600" y="762000"/>
            <a:ext cx="7620000" cy="838200"/>
          </a:xfrm>
        </p:spPr>
        <p:txBody>
          <a:bodyPr/>
          <a:lstStyle/>
          <a:p>
            <a:r>
              <a:rPr lang="en-US" altLang="zh-CN" sz="3600">
                <a:ea typeface="宋体" charset="0"/>
              </a:rPr>
              <a:t>The Origin of Chinese Character</a:t>
            </a:r>
          </a:p>
        </p:txBody>
      </p:sp>
      <p:sp>
        <p:nvSpPr>
          <p:cNvPr id="186371" name="Rectangle 3"/>
          <p:cNvSpPr>
            <a:spLocks noGrp="1" noChangeArrowheads="1"/>
          </p:cNvSpPr>
          <p:nvPr>
            <p:ph type="body" idx="1"/>
          </p:nvPr>
        </p:nvSpPr>
        <p:spPr>
          <a:xfrm>
            <a:off x="2209800" y="1752600"/>
            <a:ext cx="7848600" cy="1752600"/>
          </a:xfrm>
        </p:spPr>
        <p:txBody>
          <a:bodyPr>
            <a:normAutofit lnSpcReduction="10000"/>
          </a:bodyPr>
          <a:lstStyle/>
          <a:p>
            <a:pPr>
              <a:lnSpc>
                <a:spcPct val="80000"/>
              </a:lnSpc>
            </a:pPr>
            <a:r>
              <a:rPr lang="en-US" altLang="zh-CN" sz="2400">
                <a:ea typeface="宋体" charset="0"/>
              </a:rPr>
              <a:t>Chinese script originated from picture-writing</a:t>
            </a:r>
          </a:p>
          <a:p>
            <a:pPr>
              <a:lnSpc>
                <a:spcPct val="80000"/>
              </a:lnSpc>
            </a:pPr>
            <a:r>
              <a:rPr lang="en-US" altLang="zh-CN" sz="2400">
                <a:ea typeface="宋体" charset="0"/>
              </a:rPr>
              <a:t>The development of Chinese characters can be dated back to about 4,500 years.</a:t>
            </a:r>
          </a:p>
          <a:p>
            <a:pPr>
              <a:lnSpc>
                <a:spcPct val="80000"/>
              </a:lnSpc>
            </a:pPr>
            <a:r>
              <a:rPr lang="en-US" altLang="zh-CN" sz="2400">
                <a:ea typeface="宋体" charset="0"/>
              </a:rPr>
              <a:t>The characters were engraved on shell and bone, also on bronzes and stone.</a:t>
            </a:r>
          </a:p>
          <a:p>
            <a:pPr>
              <a:lnSpc>
                <a:spcPct val="80000"/>
              </a:lnSpc>
            </a:pPr>
            <a:endParaRPr lang="zh-CN" altLang="en-US" sz="2400">
              <a:ea typeface="宋体" charset="0"/>
            </a:endParaRPr>
          </a:p>
        </p:txBody>
      </p:sp>
      <p:pic>
        <p:nvPicPr>
          <p:cNvPr id="8196" name="Picture 4" descr="oracle inscription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800" y="3886201"/>
            <a:ext cx="1905000" cy="2143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197" name="Picture 5" descr="xinsimple_38110124142055595227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1" y="3657600"/>
            <a:ext cx="2189163" cy="2808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198" name="Picture 6" descr="xinsimple_441101241420804234547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48600" y="3886201"/>
            <a:ext cx="2590800" cy="2246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662068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86371">
                                            <p:txEl>
                                              <p:pRg st="0" end="0"/>
                                            </p:txEl>
                                          </p:spTgt>
                                        </p:tgtEl>
                                        <p:attrNameLst>
                                          <p:attrName>style.visibility</p:attrName>
                                        </p:attrNameLst>
                                      </p:cBhvr>
                                      <p:to>
                                        <p:strVal val="visible"/>
                                      </p:to>
                                    </p:set>
                                    <p:animEffect transition="in" filter="blinds(horizontal)">
                                      <p:cBhvr>
                                        <p:cTn id="7" dur="500"/>
                                        <p:tgtEl>
                                          <p:spTgt spid="18637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86371">
                                            <p:txEl>
                                              <p:pRg st="1" end="1"/>
                                            </p:txEl>
                                          </p:spTgt>
                                        </p:tgtEl>
                                        <p:attrNameLst>
                                          <p:attrName>style.visibility</p:attrName>
                                        </p:attrNameLst>
                                      </p:cBhvr>
                                      <p:to>
                                        <p:strVal val="visible"/>
                                      </p:to>
                                    </p:set>
                                    <p:animEffect transition="in" filter="blinds(horizontal)">
                                      <p:cBhvr>
                                        <p:cTn id="12" dur="500"/>
                                        <p:tgtEl>
                                          <p:spTgt spid="186371">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86371">
                                            <p:txEl>
                                              <p:pRg st="2" end="2"/>
                                            </p:txEl>
                                          </p:spTgt>
                                        </p:tgtEl>
                                        <p:attrNameLst>
                                          <p:attrName>style.visibility</p:attrName>
                                        </p:attrNameLst>
                                      </p:cBhvr>
                                      <p:to>
                                        <p:strVal val="visible"/>
                                      </p:to>
                                    </p:set>
                                    <p:animEffect transition="in" filter="blinds(horizontal)">
                                      <p:cBhvr>
                                        <p:cTn id="17" dur="500"/>
                                        <p:tgtEl>
                                          <p:spTgt spid="18637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371" grpId="0" build="p"/>
    </p:bldLst>
  </p:timing>
</p:sld>
</file>

<file path=ppt/slides/slide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290" name="Rectangle 2"/>
          <p:cNvSpPr>
            <a:spLocks noGrp="1" noRot="1" noChangeArrowheads="1"/>
          </p:cNvSpPr>
          <p:nvPr>
            <p:ph type="title"/>
          </p:nvPr>
        </p:nvSpPr>
        <p:spPr>
          <a:xfrm>
            <a:off x="1774825" y="188913"/>
            <a:ext cx="8540750" cy="1143000"/>
          </a:xfrm>
        </p:spPr>
        <p:txBody>
          <a:bodyPr>
            <a:normAutofit fontScale="90000"/>
          </a:bodyPr>
          <a:lstStyle/>
          <a:p>
            <a:pPr eaLnBrk="1" hangingPunct="1"/>
            <a:r>
              <a:rPr lang="zh-CN" altLang="en-US" sz="4000" b="1">
                <a:solidFill>
                  <a:srgbClr val="FF3300"/>
                </a:solidFill>
                <a:sym typeface="Arial" charset="0"/>
              </a:rPr>
              <a:t/>
            </a:r>
            <a:br>
              <a:rPr lang="zh-CN" altLang="en-US" sz="4000" b="1">
                <a:solidFill>
                  <a:srgbClr val="FF3300"/>
                </a:solidFill>
                <a:sym typeface="Arial" charset="0"/>
              </a:rPr>
            </a:br>
            <a:r>
              <a:rPr lang="zh-CN" altLang="en-US" sz="4000" b="1">
                <a:solidFill>
                  <a:srgbClr val="FF3300"/>
                </a:solidFill>
                <a:sym typeface="Arial" charset="0"/>
              </a:rPr>
              <a:t/>
            </a:r>
            <a:br>
              <a:rPr lang="zh-CN" altLang="en-US" sz="4000" b="1">
                <a:solidFill>
                  <a:srgbClr val="FF3300"/>
                </a:solidFill>
                <a:sym typeface="Arial" charset="0"/>
              </a:rPr>
            </a:br>
            <a:r>
              <a:rPr lang="zh-CN" altLang="en-US" sz="4000" b="1">
                <a:solidFill>
                  <a:srgbClr val="FF3300"/>
                </a:solidFill>
                <a:sym typeface="Arial" charset="0"/>
              </a:rPr>
              <a:t>汉字的发展</a:t>
            </a:r>
            <a:br>
              <a:rPr lang="zh-CN" altLang="en-US" sz="4000" b="1">
                <a:solidFill>
                  <a:srgbClr val="FF3300"/>
                </a:solidFill>
                <a:sym typeface="Arial" charset="0"/>
              </a:rPr>
            </a:br>
            <a:r>
              <a:rPr lang="en-US" altLang="zh-CN" sz="4000" b="1">
                <a:solidFill>
                  <a:srgbClr val="00B0F0"/>
                </a:solidFill>
              </a:rPr>
              <a:t>the development of Chinese characters</a:t>
            </a:r>
            <a:endParaRPr lang="zh-CN" altLang="en-US" sz="4000">
              <a:solidFill>
                <a:srgbClr val="00B0F0"/>
              </a:solidFill>
              <a:ea typeface="楷体_GB2312" charset="0"/>
            </a:endParaRPr>
          </a:p>
        </p:txBody>
      </p:sp>
      <p:sp>
        <p:nvSpPr>
          <p:cNvPr id="2" name="文本框 1"/>
          <p:cNvSpPr txBox="1"/>
          <p:nvPr/>
        </p:nvSpPr>
        <p:spPr>
          <a:xfrm>
            <a:off x="1774825" y="1844825"/>
            <a:ext cx="8540750" cy="4555093"/>
          </a:xfrm>
          <a:prstGeom prst="rect">
            <a:avLst/>
          </a:prstGeom>
          <a:noFill/>
        </p:spPr>
        <p:txBody>
          <a:bodyPr wrap="square">
            <a:spAutoFit/>
          </a:bodyPr>
          <a:lstStyle>
            <a:lvl1pPr marL="457200" indent="-457200">
              <a:defRPr sz="2000">
                <a:solidFill>
                  <a:schemeClr val="tx1"/>
                </a:solidFill>
                <a:latin typeface="Arial" charset="0"/>
                <a:ea typeface="宋体" charset="0"/>
              </a:defRPr>
            </a:lvl1pPr>
            <a:lvl2pPr>
              <a:defRPr sz="2000">
                <a:solidFill>
                  <a:schemeClr val="tx1"/>
                </a:solidFill>
                <a:latin typeface="Arial" charset="0"/>
                <a:ea typeface="宋体" charset="0"/>
              </a:defRPr>
            </a:lvl2pPr>
            <a:lvl3pPr>
              <a:defRPr sz="2000">
                <a:solidFill>
                  <a:schemeClr val="tx1"/>
                </a:solidFill>
                <a:latin typeface="Arial" charset="0"/>
                <a:ea typeface="宋体" charset="0"/>
              </a:defRPr>
            </a:lvl3pPr>
            <a:lvl4pPr>
              <a:defRPr sz="2000">
                <a:solidFill>
                  <a:schemeClr val="tx1"/>
                </a:solidFill>
                <a:latin typeface="Arial" charset="0"/>
                <a:ea typeface="宋体" charset="0"/>
              </a:defRPr>
            </a:lvl4pPr>
            <a:lvl5pPr>
              <a:defRPr sz="2000">
                <a:solidFill>
                  <a:schemeClr val="tx1"/>
                </a:solidFill>
                <a:latin typeface="Arial" charset="0"/>
                <a:ea typeface="宋体" charset="0"/>
              </a:defRPr>
            </a:lvl5pPr>
            <a:lvl6pPr fontAlgn="base">
              <a:spcBef>
                <a:spcPct val="0"/>
              </a:spcBef>
              <a:spcAft>
                <a:spcPct val="0"/>
              </a:spcAft>
              <a:buFont typeface="Arial" charset="0"/>
              <a:defRPr sz="2000">
                <a:solidFill>
                  <a:schemeClr val="tx1"/>
                </a:solidFill>
                <a:latin typeface="Arial" charset="0"/>
                <a:ea typeface="宋体" charset="0"/>
              </a:defRPr>
            </a:lvl6pPr>
            <a:lvl7pPr fontAlgn="base">
              <a:spcBef>
                <a:spcPct val="0"/>
              </a:spcBef>
              <a:spcAft>
                <a:spcPct val="0"/>
              </a:spcAft>
              <a:buFont typeface="Arial" charset="0"/>
              <a:defRPr sz="2000">
                <a:solidFill>
                  <a:schemeClr val="tx1"/>
                </a:solidFill>
                <a:latin typeface="Arial" charset="0"/>
                <a:ea typeface="宋体" charset="0"/>
              </a:defRPr>
            </a:lvl7pPr>
            <a:lvl8pPr fontAlgn="base">
              <a:spcBef>
                <a:spcPct val="0"/>
              </a:spcBef>
              <a:spcAft>
                <a:spcPct val="0"/>
              </a:spcAft>
              <a:buFont typeface="Arial" charset="0"/>
              <a:defRPr sz="2000">
                <a:solidFill>
                  <a:schemeClr val="tx1"/>
                </a:solidFill>
                <a:latin typeface="Arial" charset="0"/>
                <a:ea typeface="宋体" charset="0"/>
              </a:defRPr>
            </a:lvl8pPr>
            <a:lvl9pPr fontAlgn="base">
              <a:spcBef>
                <a:spcPct val="0"/>
              </a:spcBef>
              <a:spcAft>
                <a:spcPct val="0"/>
              </a:spcAft>
              <a:buFont typeface="Arial" charset="0"/>
              <a:defRPr sz="2000">
                <a:solidFill>
                  <a:schemeClr val="tx1"/>
                </a:solidFill>
                <a:latin typeface="Arial" charset="0"/>
                <a:ea typeface="宋体" charset="0"/>
              </a:defRPr>
            </a:lvl9pPr>
          </a:lstStyle>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Oracle Bone Inscription  甲骨文</a:t>
            </a:r>
            <a:r>
              <a:rPr kumimoji="0" lang="zh-CN" altLang="zh-CN" sz="2000" b="1" i="0" u="none" strike="noStrike" kern="1200" cap="none" spc="0" normalizeH="0" baseline="0" noProof="0" dirty="0">
                <a:ln>
                  <a:noFill/>
                </a:ln>
                <a:solidFill>
                  <a:srgbClr val="000000"/>
                </a:solidFill>
                <a:effectLst/>
                <a:uLnTx/>
                <a:uFillTx/>
                <a:latin typeface="Arial" charset="0"/>
                <a:ea typeface="宋体" charset="0"/>
                <a:cs typeface="+mn-cs"/>
              </a:rPr>
              <a:t>Jiǎgǔwén</a:t>
            </a:r>
            <a:r>
              <a:rPr kumimoji="0" lang="zh-CN" altLang="zh-CN" sz="3200" b="0" i="0" u="none" strike="noStrike" kern="1200" cap="none" spc="0" normalizeH="0" baseline="0" noProof="0" dirty="0">
                <a:ln>
                  <a:noFill/>
                </a:ln>
                <a:solidFill>
                  <a:prstClr val="black"/>
                </a:solidFill>
                <a:effectLst/>
                <a:uLnTx/>
                <a:uFillTx/>
                <a:latin typeface="Arial Unicode MS" charset="0"/>
                <a:ea typeface="Courier New" charset="0"/>
                <a:cs typeface="+mn-cs"/>
              </a:rPr>
              <a:t> </a:t>
            </a:r>
            <a:endParaRPr kumimoji="0" lang="en-US" altLang="zh-CN" sz="3200" b="1" i="0" u="none" strike="noStrike" kern="1200" cap="none" spc="0" normalizeH="0" baseline="0" noProof="0" dirty="0">
              <a:ln>
                <a:noFill/>
              </a:ln>
              <a:solidFill>
                <a:srgbClr val="000000"/>
              </a:solidFill>
              <a:effectLst/>
              <a:uLnTx/>
              <a:uFillTx/>
              <a:latin typeface="Arial" charset="0"/>
              <a:ea typeface="宋体" charset="0"/>
              <a:cs typeface="+mn-cs"/>
            </a:endParaRPr>
          </a:p>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Bronze Inscriptions </a:t>
            </a:r>
            <a:r>
              <a:rPr kumimoji="0" lang="zh-CN" altLang="en-US" sz="3200" b="1" i="0" u="none" strike="noStrike" kern="1200" cap="none" spc="0" normalizeH="0" baseline="0" noProof="0" dirty="0">
                <a:ln>
                  <a:noFill/>
                </a:ln>
                <a:solidFill>
                  <a:srgbClr val="000000"/>
                </a:solidFill>
                <a:effectLst/>
                <a:uLnTx/>
                <a:uFillTx/>
                <a:latin typeface="Arial" charset="0"/>
                <a:ea typeface="宋体" charset="0"/>
                <a:cs typeface="+mn-cs"/>
              </a:rPr>
              <a:t> </a:t>
            </a: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金文</a:t>
            </a:r>
            <a:r>
              <a:rPr kumimoji="0" lang="zh-CN" altLang="zh-CN" sz="2000" b="1" i="0" u="none" strike="noStrike" kern="1200" cap="none" spc="0" normalizeH="0" baseline="0" noProof="0" dirty="0">
                <a:ln>
                  <a:noFill/>
                </a:ln>
                <a:solidFill>
                  <a:srgbClr val="000000"/>
                </a:solidFill>
                <a:effectLst/>
                <a:uLnTx/>
                <a:uFillTx/>
                <a:latin typeface="Arial" charset="0"/>
                <a:ea typeface="宋体" charset="0"/>
                <a:cs typeface="+mn-cs"/>
              </a:rPr>
              <a:t>Jīnwén</a:t>
            </a:r>
            <a:endPar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endParaRPr>
          </a:p>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SealScript</a:t>
            </a:r>
            <a:r>
              <a:rPr kumimoji="0" lang="zh-CN" altLang="en-US" sz="3600" b="1" i="0" u="none" strike="noStrike" kern="1200" cap="none" spc="0" normalizeH="0" baseline="0" noProof="0" dirty="0">
                <a:ln>
                  <a:noFill/>
                </a:ln>
                <a:solidFill>
                  <a:srgbClr val="000000"/>
                </a:solidFill>
                <a:effectLst/>
                <a:uLnTx/>
                <a:uFillTx/>
                <a:latin typeface="Arial" charset="0"/>
                <a:ea typeface="宋体" charset="0"/>
                <a:cs typeface="+mn-cs"/>
              </a:rPr>
              <a:t>  </a:t>
            </a: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篆书</a:t>
            </a:r>
            <a:r>
              <a:rPr kumimoji="0" lang="zh-CN" altLang="zh-CN" sz="2000" b="1" i="0" u="none" strike="noStrike" kern="1200" cap="none" spc="0" normalizeH="0" baseline="0" noProof="0" dirty="0">
                <a:ln>
                  <a:noFill/>
                </a:ln>
                <a:solidFill>
                  <a:srgbClr val="000000"/>
                </a:solidFill>
                <a:effectLst/>
                <a:uLnTx/>
                <a:uFillTx/>
                <a:latin typeface="Arial" charset="0"/>
                <a:ea typeface="宋体" charset="0"/>
                <a:cs typeface="+mn-cs"/>
              </a:rPr>
              <a:t>Zhuànshū</a:t>
            </a:r>
            <a:endParaRPr kumimoji="0" lang="zh-CN" altLang="en-US" sz="3200" b="1" i="0" u="none" strike="noStrike" kern="1200" cap="none" spc="0" normalizeH="0" baseline="0" noProof="0" dirty="0">
              <a:ln>
                <a:noFill/>
              </a:ln>
              <a:solidFill>
                <a:srgbClr val="000000"/>
              </a:solidFill>
              <a:effectLst/>
              <a:uLnTx/>
              <a:uFillTx/>
              <a:latin typeface="Arial" charset="0"/>
              <a:ea typeface="宋体" charset="0"/>
              <a:cs typeface="+mn-cs"/>
            </a:endParaRPr>
          </a:p>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Official Script   隶书</a:t>
            </a:r>
            <a:r>
              <a:rPr kumimoji="0" lang="zh-CN" altLang="zh-CN" sz="2000" b="1" i="0" u="none" strike="noStrike" kern="1200" cap="none" spc="0" normalizeH="0" baseline="0" noProof="0" dirty="0">
                <a:ln>
                  <a:noFill/>
                </a:ln>
                <a:solidFill>
                  <a:srgbClr val="000000"/>
                </a:solidFill>
                <a:effectLst/>
                <a:uLnTx/>
                <a:uFillTx/>
                <a:latin typeface="Arial" charset="0"/>
                <a:ea typeface="宋体" charset="0"/>
                <a:cs typeface="+mn-cs"/>
              </a:rPr>
              <a:t>Lìshū</a:t>
            </a:r>
            <a:endPar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endParaRPr>
          </a:p>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Regular Script   楷书</a:t>
            </a:r>
            <a:r>
              <a:rPr kumimoji="0" lang="zh-CN" altLang="zh-CN" sz="2000" b="1" i="0" u="none" strike="noStrike" kern="1200" cap="none" spc="0" normalizeH="0" baseline="0" noProof="0" dirty="0">
                <a:ln>
                  <a:noFill/>
                </a:ln>
                <a:solidFill>
                  <a:srgbClr val="000000"/>
                </a:solidFill>
                <a:effectLst/>
                <a:uLnTx/>
                <a:uFillTx/>
                <a:latin typeface="Arial" charset="0"/>
                <a:ea typeface="宋体" charset="0"/>
                <a:cs typeface="+mn-cs"/>
              </a:rPr>
              <a:t>Kǎishū</a:t>
            </a:r>
            <a:endPar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endParaRPr>
          </a:p>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Cursive Script   草书</a:t>
            </a:r>
            <a:r>
              <a:rPr kumimoji="0" lang="en-US" altLang="zh-CN" sz="2000" b="1" i="0" u="none" strike="noStrike" kern="1200" cap="none" spc="0" normalizeH="0" baseline="0" noProof="0" dirty="0" err="1">
                <a:ln>
                  <a:noFill/>
                </a:ln>
                <a:solidFill>
                  <a:srgbClr val="000000"/>
                </a:solidFill>
                <a:effectLst/>
                <a:uLnTx/>
                <a:uFillTx/>
                <a:latin typeface="Arial" charset="0"/>
                <a:ea typeface="宋体" charset="0"/>
                <a:cs typeface="+mn-cs"/>
              </a:rPr>
              <a:t>Cǎoshū</a:t>
            </a:r>
            <a:endPar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endParaRPr>
          </a:p>
          <a:p>
            <a:pPr marL="457200" marR="0" lvl="0" indent="-457200" algn="l" defTabSz="914400" rtl="0" eaLnBrk="1" fontAlgn="auto" latinLnBrk="0" hangingPunct="1">
              <a:lnSpc>
                <a:spcPct val="150000"/>
              </a:lnSpc>
              <a:spcBef>
                <a:spcPts val="0"/>
              </a:spcBef>
              <a:spcAft>
                <a:spcPts val="0"/>
              </a:spcAft>
              <a:buClrTx/>
              <a:buSzTx/>
              <a:buFont typeface="Wingdings" charset="2"/>
              <a:buChar char="l"/>
              <a:tabLst/>
              <a:defRPr/>
            </a:pPr>
            <a:r>
              <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rPr>
              <a:t>Running script  行书</a:t>
            </a:r>
            <a:r>
              <a:rPr kumimoji="0" lang="zh-CN" altLang="zh-CN" sz="2000" b="1" i="0" u="none" strike="noStrike" kern="1200" cap="none" spc="0" normalizeH="0" baseline="0" noProof="0" dirty="0">
                <a:ln>
                  <a:noFill/>
                </a:ln>
                <a:solidFill>
                  <a:prstClr val="black"/>
                </a:solidFill>
                <a:effectLst/>
                <a:uLnTx/>
                <a:uFillTx/>
                <a:latin typeface="Arial" charset="0"/>
                <a:ea typeface="宋体" charset="0"/>
                <a:cs typeface="+mn-cs"/>
              </a:rPr>
              <a:t>Xíngsh</a:t>
            </a:r>
            <a:r>
              <a:rPr kumimoji="0" lang="zh-CN" altLang="zh-CN" sz="2000" b="0" i="0" u="none" strike="noStrike" kern="1200" cap="none" spc="0" normalizeH="0" baseline="0" noProof="0" dirty="0">
                <a:ln>
                  <a:noFill/>
                </a:ln>
                <a:solidFill>
                  <a:prstClr val="black"/>
                </a:solidFill>
                <a:effectLst/>
                <a:uLnTx/>
                <a:uFillTx/>
                <a:latin typeface="Arial" charset="0"/>
                <a:ea typeface="宋体" charset="0"/>
                <a:cs typeface="+mn-cs"/>
              </a:rPr>
              <a:t>ū</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000" b="1" i="0" u="none" strike="noStrike" kern="1200" cap="none" spc="0" normalizeH="0" baseline="0" noProof="0" dirty="0">
              <a:ln>
                <a:noFill/>
              </a:ln>
              <a:solidFill>
                <a:srgbClr val="000000"/>
              </a:solidFill>
              <a:effectLst/>
              <a:uLnTx/>
              <a:uFillTx/>
              <a:latin typeface="Arial" charset="0"/>
              <a:ea typeface="宋体" charset="0"/>
              <a:cs typeface="+mn-cs"/>
            </a:endParaRPr>
          </a:p>
        </p:txBody>
      </p:sp>
      <p:pic>
        <p:nvPicPr>
          <p:cNvPr id="24580" name="图片 2" descr=")7{}[XINBU)~4QEUT{KMDV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03029" y="2492896"/>
            <a:ext cx="3993074" cy="36724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017867015"/>
      </p:ext>
    </p:extLst>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0" fill="hold">
                                          <p:stCondLst>
                                            <p:cond delay="0"/>
                                          </p:stCondLst>
                                        </p:cTn>
                                        <p:tgtEl>
                                          <p:spTgt spid="12290"/>
                                        </p:tgtEl>
                                        <p:attrNameLst>
                                          <p:attrName>style.visibility</p:attrName>
                                        </p:attrNameLst>
                                      </p:cBhvr>
                                      <p:to>
                                        <p:strVal val="visible"/>
                                      </p:to>
                                    </p:set>
                                    <p:animEffect transition="in" filter="fade">
                                      <p:cBhvr>
                                        <p:cTn id="7" dur="799" decel="100000"/>
                                        <p:tgtEl>
                                          <p:spTgt spid="12290"/>
                                        </p:tgtEl>
                                      </p:cBhvr>
                                    </p:animEffect>
                                    <p:anim calcmode="lin" valueType="num">
                                      <p:cBhvr>
                                        <p:cTn id="8" dur="799" decel="100000" fill="hold"/>
                                        <p:tgtEl>
                                          <p:spTgt spid="12290"/>
                                        </p:tgtEl>
                                        <p:attrNameLst>
                                          <p:attrName>style.rotation</p:attrName>
                                        </p:attrNameLst>
                                      </p:cBhvr>
                                      <p:tavLst>
                                        <p:tav tm="0">
                                          <p:val>
                                            <p:fltVal val="-90"/>
                                          </p:val>
                                        </p:tav>
                                        <p:tav tm="100000">
                                          <p:val>
                                            <p:fltVal val="0"/>
                                          </p:val>
                                        </p:tav>
                                      </p:tavLst>
                                    </p:anim>
                                    <p:anim calcmode="lin" valueType="num">
                                      <p:cBhvr>
                                        <p:cTn id="9" dur="799" decel="100000" fill="hold"/>
                                        <p:tgtEl>
                                          <p:spTgt spid="12290"/>
                                        </p:tgtEl>
                                        <p:attrNameLst>
                                          <p:attrName>ppt_x</p:attrName>
                                        </p:attrNameLst>
                                      </p:cBhvr>
                                      <p:tavLst>
                                        <p:tav tm="0">
                                          <p:val>
                                            <p:strVal val="#ppt_x+0.4"/>
                                          </p:val>
                                        </p:tav>
                                        <p:tav tm="100000">
                                          <p:val>
                                            <p:strVal val="#ppt_x-0.05"/>
                                          </p:val>
                                        </p:tav>
                                      </p:tavLst>
                                    </p:anim>
                                    <p:anim calcmode="lin" valueType="num">
                                      <p:cBhvr>
                                        <p:cTn id="10" dur="799" decel="100000" fill="hold"/>
                                        <p:tgtEl>
                                          <p:spTgt spid="12290"/>
                                        </p:tgtEl>
                                        <p:attrNameLst>
                                          <p:attrName>ppt_y</p:attrName>
                                        </p:attrNameLst>
                                      </p:cBhvr>
                                      <p:tavLst>
                                        <p:tav tm="0">
                                          <p:val>
                                            <p:strVal val="#ppt_y-0.4"/>
                                          </p:val>
                                        </p:tav>
                                        <p:tav tm="100000">
                                          <p:val>
                                            <p:strVal val="#ppt_y+0.1"/>
                                          </p:val>
                                        </p:tav>
                                      </p:tavLst>
                                    </p:anim>
                                    <p:anim calcmode="lin" valueType="num">
                                      <p:cBhvr>
                                        <p:cTn id="11" dur="199" accel="100000" fill="hold">
                                          <p:stCondLst>
                                            <p:cond delay="799"/>
                                          </p:stCondLst>
                                        </p:cTn>
                                        <p:tgtEl>
                                          <p:spTgt spid="12290"/>
                                        </p:tgtEl>
                                        <p:attrNameLst>
                                          <p:attrName>ppt_x</p:attrName>
                                        </p:attrNameLst>
                                      </p:cBhvr>
                                      <p:tavLst>
                                        <p:tav tm="0">
                                          <p:val>
                                            <p:strVal val="#ppt_x-0.05"/>
                                          </p:val>
                                        </p:tav>
                                        <p:tav tm="100000">
                                          <p:val>
                                            <p:strVal val="#ppt_x"/>
                                          </p:val>
                                        </p:tav>
                                      </p:tavLst>
                                    </p:anim>
                                    <p:anim calcmode="lin" valueType="num">
                                      <p:cBhvr>
                                        <p:cTn id="12" dur="199" accel="100000" fill="hold">
                                          <p:stCondLst>
                                            <p:cond delay="799"/>
                                          </p:stCondLst>
                                        </p:cTn>
                                        <p:tgtEl>
                                          <p:spTgt spid="12290"/>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anzi"/>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3647728" y="1268760"/>
            <a:ext cx="4876800" cy="424815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436189103"/>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2246937" y="3336290"/>
            <a:ext cx="7443371" cy="2120900"/>
          </a:xfrm>
          <a:prstGeom prst="rect">
            <a:avLst/>
          </a:prstGeom>
        </p:spPr>
      </p:pic>
      <p:pic>
        <p:nvPicPr>
          <p:cNvPr id="9" name="图片 8"/>
          <p:cNvPicPr>
            <a:picLocks noChangeAspect="1"/>
          </p:cNvPicPr>
          <p:nvPr/>
        </p:nvPicPr>
        <p:blipFill rotWithShape="1">
          <a:blip r:embed="rId2"/>
          <a:srcRect l="1501" r="4273"/>
          <a:stretch/>
        </p:blipFill>
        <p:spPr>
          <a:xfrm>
            <a:off x="3172521" y="2846090"/>
            <a:ext cx="7443371" cy="2120900"/>
          </a:xfrm>
          <a:prstGeom prst="rect">
            <a:avLst/>
          </a:prstGeom>
        </p:spPr>
      </p:pic>
      <p:sp>
        <p:nvSpPr>
          <p:cNvPr id="4" name="TextBox 3"/>
          <p:cNvSpPr txBox="1"/>
          <p:nvPr/>
        </p:nvSpPr>
        <p:spPr>
          <a:xfrm>
            <a:off x="2473418" y="982325"/>
            <a:ext cx="8319579" cy="144655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The four ways of creating Chinese characters</a:t>
            </a:r>
            <a:endParaRPr kumimoji="0" lang="en-GB" sz="44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endParaRPr>
          </a:p>
        </p:txBody>
      </p:sp>
      <p:sp>
        <p:nvSpPr>
          <p:cNvPr id="2" name="Rectangle 1"/>
          <p:cNvSpPr/>
          <p:nvPr/>
        </p:nvSpPr>
        <p:spPr>
          <a:xfrm>
            <a:off x="2123486" y="3513326"/>
            <a:ext cx="1576073"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宋体" panose="02010600030101010101" pitchFamily="2" charset="-122"/>
                <a:cs typeface="+mn-cs"/>
              </a:rPr>
              <a:t>象形</a:t>
            </a:r>
            <a:endParaRPr kumimoji="0" 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mn-ea"/>
              <a:cs typeface="+mn-cs"/>
            </a:endParaRPr>
          </a:p>
        </p:txBody>
      </p:sp>
      <p:sp>
        <p:nvSpPr>
          <p:cNvPr id="6" name="Rectangle 5"/>
          <p:cNvSpPr/>
          <p:nvPr/>
        </p:nvSpPr>
        <p:spPr>
          <a:xfrm>
            <a:off x="4223793" y="3523729"/>
            <a:ext cx="1576073"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宋体" panose="02010600030101010101" pitchFamily="2" charset="-122"/>
                <a:cs typeface="+mn-cs"/>
              </a:rPr>
              <a:t>指事</a:t>
            </a:r>
            <a:endParaRPr kumimoji="0" 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mn-ea"/>
              <a:cs typeface="+mn-cs"/>
            </a:endParaRPr>
          </a:p>
        </p:txBody>
      </p:sp>
      <p:sp>
        <p:nvSpPr>
          <p:cNvPr id="7" name="Rectangle 6"/>
          <p:cNvSpPr/>
          <p:nvPr/>
        </p:nvSpPr>
        <p:spPr>
          <a:xfrm>
            <a:off x="6176640" y="3523729"/>
            <a:ext cx="1576073"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宋体" panose="02010600030101010101" pitchFamily="2" charset="-122"/>
                <a:cs typeface="+mn-cs"/>
              </a:rPr>
              <a:t>会意</a:t>
            </a:r>
            <a:endParaRPr kumimoji="0" 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mn-ea"/>
              <a:cs typeface="+mn-cs"/>
            </a:endParaRPr>
          </a:p>
        </p:txBody>
      </p:sp>
      <p:sp>
        <p:nvSpPr>
          <p:cNvPr id="10" name="Rectangle 9"/>
          <p:cNvSpPr/>
          <p:nvPr/>
        </p:nvSpPr>
        <p:spPr>
          <a:xfrm>
            <a:off x="8328249" y="3585790"/>
            <a:ext cx="1576073"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0541" cmpd="sng">
                  <a:solidFill>
                    <a:srgbClr val="4F81BD">
                      <a:shade val="88000"/>
                      <a:satMod val="110000"/>
                    </a:srgbClr>
                  </a:solidFill>
                  <a:prstDash val="solid"/>
                </a:ln>
                <a:gradFill>
                  <a:gsLst>
                    <a:gs pos="0">
                      <a:srgbClr val="4F81BD">
                        <a:tint val="40000"/>
                        <a:satMod val="250000"/>
                      </a:srgbClr>
                    </a:gs>
                    <a:gs pos="9000">
                      <a:srgbClr val="4F81BD">
                        <a:tint val="52000"/>
                        <a:satMod val="300000"/>
                      </a:srgbClr>
                    </a:gs>
                    <a:gs pos="50000">
                      <a:srgbClr val="4F81BD">
                        <a:shade val="20000"/>
                        <a:satMod val="300000"/>
                      </a:srgbClr>
                    </a:gs>
                    <a:gs pos="79000">
                      <a:srgbClr val="4F81BD">
                        <a:tint val="52000"/>
                        <a:satMod val="300000"/>
                      </a:srgbClr>
                    </a:gs>
                    <a:gs pos="100000">
                      <a:srgbClr val="4F81BD">
                        <a:tint val="40000"/>
                        <a:satMod val="250000"/>
                      </a:srgbClr>
                    </a:gs>
                  </a:gsLst>
                  <a:lin ang="5400000"/>
                </a:gradFill>
                <a:effectLst/>
                <a:uLnTx/>
                <a:uFillTx/>
                <a:latin typeface="Calibri"/>
                <a:ea typeface="宋体" panose="02010600030101010101" pitchFamily="2" charset="-122"/>
                <a:cs typeface="+mn-cs"/>
              </a:rPr>
              <a:t>形声</a:t>
            </a:r>
            <a:endParaRPr kumimoji="0" lang="en-US" sz="5400" b="1" i="0" u="none" strike="noStrike" kern="1200" cap="none" spc="0" normalizeH="0" baseline="0" noProof="0" dirty="0">
              <a:ln w="10541" cmpd="sng">
                <a:solidFill>
                  <a:srgbClr val="4F81BD">
                    <a:shade val="88000"/>
                    <a:satMod val="110000"/>
                  </a:srgbClr>
                </a:solidFill>
                <a:prstDash val="solid"/>
              </a:ln>
              <a:gradFill>
                <a:gsLst>
                  <a:gs pos="0">
                    <a:srgbClr val="4F81BD">
                      <a:tint val="40000"/>
                      <a:satMod val="250000"/>
                    </a:srgbClr>
                  </a:gs>
                  <a:gs pos="9000">
                    <a:srgbClr val="4F81BD">
                      <a:tint val="52000"/>
                      <a:satMod val="300000"/>
                    </a:srgbClr>
                  </a:gs>
                  <a:gs pos="50000">
                    <a:srgbClr val="4F81BD">
                      <a:shade val="20000"/>
                      <a:satMod val="300000"/>
                    </a:srgbClr>
                  </a:gs>
                  <a:gs pos="79000">
                    <a:srgbClr val="4F81BD">
                      <a:tint val="52000"/>
                      <a:satMod val="300000"/>
                    </a:srgbClr>
                  </a:gs>
                  <a:gs pos="100000">
                    <a:srgbClr val="4F81BD">
                      <a:tint val="40000"/>
                      <a:satMod val="250000"/>
                    </a:srgbClr>
                  </a:gs>
                </a:gsLst>
                <a:lin ang="5400000"/>
              </a:gradFill>
              <a:effectLst/>
              <a:uLnTx/>
              <a:uFillTx/>
              <a:latin typeface="Calibri"/>
              <a:ea typeface="+mn-ea"/>
              <a:cs typeface="+mn-cs"/>
            </a:endParaRPr>
          </a:p>
        </p:txBody>
      </p:sp>
      <p:sp>
        <p:nvSpPr>
          <p:cNvPr id="11" name="TextBox 10"/>
          <p:cNvSpPr txBox="1"/>
          <p:nvPr/>
        </p:nvSpPr>
        <p:spPr>
          <a:xfrm>
            <a:off x="2274088" y="3068960"/>
            <a:ext cx="2088232"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Comic Sans MS" panose="030F0702030302020204" pitchFamily="66" charset="0"/>
                <a:ea typeface="+mn-ea"/>
                <a:cs typeface="Times New Roman" panose="02020603050405020304" pitchFamily="18" charset="0"/>
              </a:rPr>
              <a:t>xiàngxíng</a:t>
            </a:r>
            <a:endParaRPr kumimoji="0" lang="en-GB"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12" name="TextBox 11"/>
          <p:cNvSpPr txBox="1"/>
          <p:nvPr/>
        </p:nvSpPr>
        <p:spPr>
          <a:xfrm>
            <a:off x="8300269" y="3182996"/>
            <a:ext cx="2417953"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Comic Sans MS" panose="030F0702030302020204" pitchFamily="66" charset="0"/>
                <a:ea typeface="+mn-ea"/>
                <a:cs typeface="Times New Roman" panose="02020603050405020304" pitchFamily="18" charset="0"/>
              </a:rPr>
              <a:t>xíngshēng</a:t>
            </a:r>
            <a:endParaRPr kumimoji="0" lang="en-GB"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13" name="TextBox 12"/>
          <p:cNvSpPr txBox="1"/>
          <p:nvPr/>
        </p:nvSpPr>
        <p:spPr>
          <a:xfrm>
            <a:off x="6427155" y="3167390"/>
            <a:ext cx="154230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Comic Sans MS" panose="030F0702030302020204" pitchFamily="66" charset="0"/>
                <a:ea typeface="+mn-ea"/>
                <a:cs typeface="Times New Roman" panose="02020603050405020304" pitchFamily="18" charset="0"/>
              </a:rPr>
              <a:t>huìyì</a:t>
            </a:r>
            <a:endParaRPr kumimoji="0" lang="en-GB"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15" name="TextBox 14"/>
          <p:cNvSpPr txBox="1"/>
          <p:nvPr/>
        </p:nvSpPr>
        <p:spPr>
          <a:xfrm>
            <a:off x="4401423" y="3140968"/>
            <a:ext cx="279688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Comic Sans MS" panose="030F0702030302020204" pitchFamily="66" charset="0"/>
                <a:ea typeface="+mn-ea"/>
                <a:cs typeface="Times New Roman" panose="02020603050405020304" pitchFamily="18" charset="0"/>
              </a:rPr>
              <a:t>zhǐ</a:t>
            </a:r>
            <a:r>
              <a:rPr kumimoji="0" lang="en-GB"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rPr>
              <a:t> </a:t>
            </a:r>
            <a:r>
              <a:rPr kumimoji="0" lang="en-GB" sz="2800" b="1" i="0" u="none" strike="noStrike" kern="1200" cap="none" spc="0" normalizeH="0" baseline="0" noProof="0" dirty="0" err="1">
                <a:ln>
                  <a:noFill/>
                </a:ln>
                <a:solidFill>
                  <a:prstClr val="black"/>
                </a:solidFill>
                <a:effectLst/>
                <a:uLnTx/>
                <a:uFillTx/>
                <a:latin typeface="Comic Sans MS" panose="030F0702030302020204" pitchFamily="66" charset="0"/>
                <a:ea typeface="+mn-ea"/>
                <a:cs typeface="Times New Roman" panose="02020603050405020304" pitchFamily="18" charset="0"/>
              </a:rPr>
              <a:t>shì</a:t>
            </a:r>
            <a:endParaRPr kumimoji="0" lang="en-GB"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Tree>
    <p:extLst>
      <p:ext uri="{BB962C8B-B14F-4D97-AF65-F5344CB8AC3E}">
        <p14:creationId xmlns:p14="http://schemas.microsoft.com/office/powerpoint/2010/main" val="1525309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500"/>
                                        <p:tgtEl>
                                          <p:spTgt spid="2"/>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down)">
                                      <p:cBhvr>
                                        <p:cTn id="13" dur="500"/>
                                        <p:tgtEl>
                                          <p:spTgt spid="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down)">
                                      <p:cBhvr>
                                        <p:cTn id="16" dur="500"/>
                                        <p:tgtEl>
                                          <p:spTgt spid="15"/>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down)">
                                      <p:cBhvr>
                                        <p:cTn id="19" dur="500"/>
                                        <p:tgtEl>
                                          <p:spTgt spid="7"/>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down)">
                                      <p:cBhvr>
                                        <p:cTn id="22" dur="500"/>
                                        <p:tgtEl>
                                          <p:spTgt spid="13"/>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down)">
                                      <p:cBhvr>
                                        <p:cTn id="25" dur="500"/>
                                        <p:tgtEl>
                                          <p:spTgt spid="12"/>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ipe(down)">
                                      <p:cBhvr>
                                        <p:cTn id="2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7" grpId="0"/>
      <p:bldP spid="10" grpId="0"/>
      <p:bldP spid="11" grpId="0"/>
      <p:bldP spid="12" grpId="0"/>
      <p:bldP spid="13" grpId="0"/>
      <p:bldP spid="1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sp>
        <p:nvSpPr>
          <p:cNvPr id="15" name="TextBox 1"/>
          <p:cNvSpPr txBox="1">
            <a:spLocks noChangeArrowheads="1"/>
          </p:cNvSpPr>
          <p:nvPr/>
        </p:nvSpPr>
        <p:spPr bwMode="auto">
          <a:xfrm>
            <a:off x="5534592" y="2100739"/>
            <a:ext cx="4580032" cy="3416320"/>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rPr>
              <a:t>1.</a:t>
            </a:r>
            <a:r>
              <a:rPr kumimoji="0" lang="en-US" altLang="zh-CN" sz="2400" b="0" i="0" u="none" strike="noStrike" kern="1200" cap="none" spc="0" normalizeH="0" baseline="0" noProof="0" dirty="0">
                <a:ln>
                  <a:noFill/>
                </a:ln>
                <a:solidFill>
                  <a:prstClr val="black"/>
                </a:solidFill>
                <a:effectLst/>
                <a:uLnTx/>
                <a:uFillTx/>
                <a:latin typeface="Arial" charset="0"/>
                <a:ea typeface="宋体" panose="02010600030101010101" pitchFamily="2" charset="-122"/>
                <a:cs typeface="Arial" charset="0"/>
              </a:rPr>
              <a:t> Pictographic characters derive from pictures, they have been standardized, simplified, and stylized to make them easier to write, and their derivation is therefore not always obvious. Examples include for sun for moon, and for tree.</a:t>
            </a:r>
            <a:endPar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endParaRPr>
          </a:p>
        </p:txBody>
      </p:sp>
      <p:sp>
        <p:nvSpPr>
          <p:cNvPr id="21" name="TextBox 20"/>
          <p:cNvSpPr txBox="1"/>
          <p:nvPr/>
        </p:nvSpPr>
        <p:spPr>
          <a:xfrm>
            <a:off x="4372146" y="130629"/>
            <a:ext cx="2088232"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Comic Sans MS" panose="030F0702030302020204" pitchFamily="66" charset="0"/>
                <a:ea typeface="+mn-ea"/>
                <a:cs typeface="Times New Roman" panose="02020603050405020304" pitchFamily="18" charset="0"/>
              </a:rPr>
              <a:t>xiàngxíng</a:t>
            </a:r>
            <a:endParaRPr kumimoji="0" lang="en-GB"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24" name="Rectangle 1"/>
          <p:cNvSpPr/>
          <p:nvPr/>
        </p:nvSpPr>
        <p:spPr>
          <a:xfrm>
            <a:off x="4284206" y="675620"/>
            <a:ext cx="4926412" cy="1754326"/>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宋体" panose="02010600030101010101" pitchFamily="2" charset="-122"/>
                <a:cs typeface="+mn-cs"/>
              </a:rPr>
              <a:t>象形</a:t>
            </a:r>
            <a:r>
              <a:rPr kumimoji="0" lang="en-US" altLang="zh-CN" sz="5400" b="1"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Pictographs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mn-ea"/>
              <a:cs typeface="+mn-cs"/>
            </a:endParaRPr>
          </a:p>
        </p:txBody>
      </p:sp>
      <p:pic>
        <p:nvPicPr>
          <p:cNvPr id="7" name="图片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50578" y="1552783"/>
            <a:ext cx="3884015" cy="4915316"/>
          </a:xfrm>
          <a:prstGeom prst="rect">
            <a:avLst/>
          </a:prstGeom>
        </p:spPr>
      </p:pic>
    </p:spTree>
    <p:extLst>
      <p:ext uri="{BB962C8B-B14F-4D97-AF65-F5344CB8AC3E}">
        <p14:creationId xmlns:p14="http://schemas.microsoft.com/office/powerpoint/2010/main" val="167631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down)">
                                      <p:cBhvr>
                                        <p:cTn id="7" dur="500"/>
                                        <p:tgtEl>
                                          <p:spTgt spid="21"/>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wipe(down)">
                                      <p:cBhvr>
                                        <p:cTn id="10" dur="5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4"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5" name="TextBox 1"/>
          <p:cNvSpPr txBox="1">
            <a:spLocks noChangeArrowheads="1"/>
          </p:cNvSpPr>
          <p:nvPr/>
        </p:nvSpPr>
        <p:spPr bwMode="auto">
          <a:xfrm>
            <a:off x="3082555" y="1700808"/>
            <a:ext cx="7272338" cy="1201738"/>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rPr>
              <a:t>2.Based on the pictographic characters, Chinese people added more strokes to an existing character to indicate abstract meanings.</a:t>
            </a:r>
            <a:endPar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endParaRPr>
          </a:p>
        </p:txBody>
      </p:sp>
      <p:sp>
        <p:nvSpPr>
          <p:cNvPr id="17" name="TextBox 3"/>
          <p:cNvSpPr txBox="1">
            <a:spLocks noChangeArrowheads="1"/>
          </p:cNvSpPr>
          <p:nvPr/>
        </p:nvSpPr>
        <p:spPr bwMode="auto">
          <a:xfrm>
            <a:off x="5890843" y="3520282"/>
            <a:ext cx="4392612" cy="9540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刀</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en-GB" altLang="zh-CN" sz="2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dāo</a:t>
            </a:r>
            <a:r>
              <a:rPr kumimoji="0" lang="en-GB"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丶</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刃</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en-GB" altLang="zh-CN" sz="2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rèn</a:t>
            </a:r>
            <a:r>
              <a:rPr kumimoji="0" lang="en-GB"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Arial Unicode MS" pitchFamily="34" charset="-128"/>
              </a:rPr>
              <a:t>knife             edge/blade </a:t>
            </a:r>
            <a:endParaRPr kumimoji="0" lang="zh-CN" altLang="en-US"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Arial Unicode MS" pitchFamily="34" charset="-128"/>
            </a:endParaRPr>
          </a:p>
        </p:txBody>
      </p:sp>
      <p:sp>
        <p:nvSpPr>
          <p:cNvPr id="18" name="TextBox 4"/>
          <p:cNvSpPr txBox="1">
            <a:spLocks noChangeArrowheads="1"/>
          </p:cNvSpPr>
          <p:nvPr/>
        </p:nvSpPr>
        <p:spPr bwMode="auto">
          <a:xfrm>
            <a:off x="5890844" y="4877594"/>
            <a:ext cx="3887787" cy="1014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木</a:t>
            </a:r>
            <a:r>
              <a:rPr kumimoji="0" lang="en-GB" altLang="en-US" sz="28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en-GB" altLang="en-US" sz="2800" b="0" i="0" u="none" strike="noStrike" kern="1200" cap="none" spc="0" normalizeH="0" baseline="0" noProof="0" dirty="0" err="1">
                <a:ln>
                  <a:noFill/>
                </a:ln>
                <a:solidFill>
                  <a:prstClr val="black"/>
                </a:solidFill>
                <a:effectLst/>
                <a:uLnTx/>
                <a:uFillTx/>
                <a:latin typeface="Arial" pitchFamily="34" charset="0"/>
                <a:ea typeface="+mn-ea"/>
                <a:cs typeface="Arial" pitchFamily="34" charset="0"/>
              </a:rPr>
              <a:t>mù</a:t>
            </a:r>
            <a:r>
              <a:rPr kumimoji="0" lang="en-GB" altLang="en-US" sz="28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 </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一</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本</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en-GB" altLang="zh-CN" sz="2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běn</a:t>
            </a:r>
            <a:r>
              <a:rPr kumimoji="0" lang="en-GB"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   </a:t>
            </a:r>
            <a:r>
              <a:rPr kumimoji="0" lang="en-US" altLang="zh-CN"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Times New Roman" pitchFamily="18" charset="0"/>
              </a:rPr>
              <a:t>tree</a:t>
            </a:r>
            <a:r>
              <a:rPr kumimoji="0" lang="en-US" altLang="zh-CN" sz="2800" b="0"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Times New Roman" pitchFamily="18" charset="0"/>
              </a:rPr>
              <a:t> </a:t>
            </a:r>
            <a:r>
              <a:rPr kumimoji="0" lang="en-US" altLang="zh-CN" sz="3200" b="0"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Arial Unicode MS" pitchFamily="34" charset="-128"/>
              </a:rPr>
              <a:t>root</a:t>
            </a:r>
            <a:endParaRPr kumimoji="0" lang="zh-CN" altLang="en-US"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Arial Unicode MS" pitchFamily="34" charset="-128"/>
            </a:endParaRPr>
          </a:p>
        </p:txBody>
      </p:sp>
      <p:sp>
        <p:nvSpPr>
          <p:cNvPr id="19" name="Rectangle 18"/>
          <p:cNvSpPr/>
          <p:nvPr/>
        </p:nvSpPr>
        <p:spPr>
          <a:xfrm>
            <a:off x="3752195" y="643409"/>
            <a:ext cx="6280758" cy="1754326"/>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宋体" panose="02010600030101010101" pitchFamily="2" charset="-122"/>
                <a:cs typeface="+mn-cs"/>
              </a:rPr>
              <a:t>指事</a:t>
            </a:r>
            <a:r>
              <a:rPr kumimoji="0" lang="en-US" altLang="zh-CN" sz="5400" b="1"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Self-explanatory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mn-ea"/>
              <a:cs typeface="+mn-cs"/>
            </a:endParaRPr>
          </a:p>
        </p:txBody>
      </p:sp>
      <p:sp>
        <p:nvSpPr>
          <p:cNvPr id="20" name="TextBox 19"/>
          <p:cNvSpPr txBox="1"/>
          <p:nvPr/>
        </p:nvSpPr>
        <p:spPr>
          <a:xfrm>
            <a:off x="4125264" y="120189"/>
            <a:ext cx="279688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zhǐ</a:t>
            </a:r>
            <a:r>
              <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shì</a:t>
            </a:r>
            <a:endPar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2" name="Picture 1"/>
          <p:cNvPicPr>
            <a:picLocks noChangeAspect="1"/>
          </p:cNvPicPr>
          <p:nvPr/>
        </p:nvPicPr>
        <p:blipFill rotWithShape="1">
          <a:blip r:embed="rId3">
            <a:extLst>
              <a:ext uri="{28A0092B-C50C-407E-A947-70E740481C1C}">
                <a14:useLocalDpi xmlns:a14="http://schemas.microsoft.com/office/drawing/2010/main" val="0"/>
              </a:ext>
            </a:extLst>
          </a:blip>
          <a:srcRect r="82046" b="70197"/>
          <a:stretch/>
        </p:blipFill>
        <p:spPr>
          <a:xfrm>
            <a:off x="3740511" y="4737994"/>
            <a:ext cx="1611848" cy="1549016"/>
          </a:xfrm>
          <a:prstGeom prst="rect">
            <a:avLst/>
          </a:prstGeom>
        </p:spPr>
      </p:pic>
      <p:pic>
        <p:nvPicPr>
          <p:cNvPr id="22" name="Picture 21"/>
          <p:cNvPicPr>
            <a:picLocks noChangeAspect="1"/>
          </p:cNvPicPr>
          <p:nvPr/>
        </p:nvPicPr>
        <p:blipFill rotWithShape="1">
          <a:blip r:embed="rId3">
            <a:extLst>
              <a:ext uri="{28A0092B-C50C-407E-A947-70E740481C1C}">
                <a14:useLocalDpi xmlns:a14="http://schemas.microsoft.com/office/drawing/2010/main" val="0"/>
              </a:ext>
            </a:extLst>
          </a:blip>
          <a:srcRect t="30710" r="83514" b="38580"/>
          <a:stretch/>
        </p:blipFill>
        <p:spPr>
          <a:xfrm>
            <a:off x="4007769" y="3312538"/>
            <a:ext cx="1077335" cy="1161831"/>
          </a:xfrm>
          <a:prstGeom prst="rect">
            <a:avLst/>
          </a:prstGeom>
        </p:spPr>
      </p:pic>
      <p:pic>
        <p:nvPicPr>
          <p:cNvPr id="4" name="Picture 3"/>
          <p:cNvPicPr>
            <a:picLocks noChangeAspect="1"/>
          </p:cNvPicPr>
          <p:nvPr/>
        </p:nvPicPr>
        <p:blipFill rotWithShape="1">
          <a:blip r:embed="rId4">
            <a:extLst>
              <a:ext uri="{28A0092B-C50C-407E-A947-70E740481C1C}">
                <a14:useLocalDpi xmlns:a14="http://schemas.microsoft.com/office/drawing/2010/main" val="0"/>
              </a:ext>
            </a:extLst>
          </a:blip>
          <a:srcRect t="3334" r="65358"/>
          <a:stretch/>
        </p:blipFill>
        <p:spPr>
          <a:xfrm>
            <a:off x="2002070" y="2798763"/>
            <a:ext cx="1113249" cy="1724224"/>
          </a:xfrm>
          <a:prstGeom prst="rect">
            <a:avLst/>
          </a:prstGeom>
          <a:ln>
            <a:noFill/>
          </a:ln>
          <a:effectLst>
            <a:softEdge rad="112500"/>
          </a:effectLst>
        </p:spPr>
      </p:pic>
      <p:pic>
        <p:nvPicPr>
          <p:cNvPr id="5" name="Picture 4"/>
          <p:cNvPicPr>
            <a:picLocks noChangeAspect="1"/>
          </p:cNvPicPr>
          <p:nvPr/>
        </p:nvPicPr>
        <p:blipFill rotWithShape="1">
          <a:blip r:embed="rId5">
            <a:extLst>
              <a:ext uri="{28A0092B-C50C-407E-A947-70E740481C1C}">
                <a14:useLocalDpi xmlns:a14="http://schemas.microsoft.com/office/drawing/2010/main" val="0"/>
              </a:ext>
            </a:extLst>
          </a:blip>
          <a:srcRect t="10921" r="68952"/>
          <a:stretch/>
        </p:blipFill>
        <p:spPr>
          <a:xfrm>
            <a:off x="1594130" y="4830482"/>
            <a:ext cx="1458730" cy="1636713"/>
          </a:xfrm>
          <a:prstGeom prst="rect">
            <a:avLst/>
          </a:prstGeom>
          <a:ln>
            <a:noFill/>
          </a:ln>
          <a:effectLst>
            <a:softEdge rad="112500"/>
          </a:effectLst>
        </p:spPr>
      </p:pic>
      <p:sp>
        <p:nvSpPr>
          <p:cNvPr id="6" name="Right Arrow 5"/>
          <p:cNvSpPr/>
          <p:nvPr/>
        </p:nvSpPr>
        <p:spPr>
          <a:xfrm>
            <a:off x="3082555" y="3784129"/>
            <a:ext cx="586136" cy="40253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23" name="Right Arrow 22"/>
          <p:cNvSpPr/>
          <p:nvPr/>
        </p:nvSpPr>
        <p:spPr>
          <a:xfrm>
            <a:off x="3071664" y="5383957"/>
            <a:ext cx="586136" cy="40253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034903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barn(inVertical)">
                                      <p:cBhvr>
                                        <p:cTn id="25" dur="500"/>
                                        <p:tgtEl>
                                          <p:spTgt spid="22"/>
                                        </p:tgtEl>
                                      </p:cBhvr>
                                    </p:animEffect>
                                  </p:childTnLst>
                                </p:cTn>
                              </p:par>
                              <p:par>
                                <p:cTn id="26" presetID="16" presetClass="entr" presetSubtype="21" fill="hold" nodeType="with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barn(inVertical)">
                                      <p:cBhvr>
                                        <p:cTn id="28" dur="5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ipe(down)">
                                      <p:cBhvr>
                                        <p:cTn id="33" dur="500"/>
                                        <p:tgtEl>
                                          <p:spTgt spid="17"/>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down)">
                                      <p:cBhvr>
                                        <p:cTn id="3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6" grpId="0" animBg="1"/>
      <p:bldP spid="23"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2" descr="renI"/>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3287689" y="1196753"/>
            <a:ext cx="5267325" cy="3952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2365457"/>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3" name="Rectangle 12"/>
          <p:cNvSpPr/>
          <p:nvPr/>
        </p:nvSpPr>
        <p:spPr>
          <a:xfrm>
            <a:off x="3685252" y="548680"/>
            <a:ext cx="5246949" cy="92333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omic Sans MS" panose="030F0702030302020204" pitchFamily="66" charset="0"/>
                <a:ea typeface="宋体" panose="02010600030101010101" pitchFamily="2" charset="-122"/>
                <a:cs typeface="Times New Roman" panose="02020603050405020304" pitchFamily="18" charset="0"/>
              </a:rPr>
              <a:t>Can you guess?</a:t>
            </a:r>
            <a:endParaRPr kumimoji="0" 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omic Sans MS" panose="030F0702030302020204" pitchFamily="66" charset="0"/>
              <a:ea typeface="+mn-ea"/>
              <a:cs typeface="Times New Roman" panose="02020603050405020304" pitchFamily="18" charset="0"/>
            </a:endParaRPr>
          </a:p>
        </p:txBody>
      </p:sp>
      <p:sp>
        <p:nvSpPr>
          <p:cNvPr id="14" name="Rectangle 13"/>
          <p:cNvSpPr/>
          <p:nvPr/>
        </p:nvSpPr>
        <p:spPr>
          <a:xfrm>
            <a:off x="3487120" y="2337098"/>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宋体" panose="02010600030101010101" pitchFamily="2" charset="-122"/>
                <a:cs typeface="+mn-cs"/>
              </a:rPr>
              <a:t>一</a:t>
            </a:r>
            <a:endParaRPr kumimoji="0" 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mn-ea"/>
              <a:cs typeface="+mn-cs"/>
            </a:endParaRPr>
          </a:p>
        </p:txBody>
      </p:sp>
      <p:sp>
        <p:nvSpPr>
          <p:cNvPr id="15" name="Rectangle 14"/>
          <p:cNvSpPr/>
          <p:nvPr/>
        </p:nvSpPr>
        <p:spPr>
          <a:xfrm>
            <a:off x="3490196" y="3890665"/>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0541" cmpd="sng">
                  <a:solidFill>
                    <a:srgbClr val="4F81BD">
                      <a:shade val="88000"/>
                      <a:satMod val="110000"/>
                    </a:srgbClr>
                  </a:solidFill>
                  <a:prstDash val="solid"/>
                </a:ln>
                <a:gradFill>
                  <a:gsLst>
                    <a:gs pos="0">
                      <a:srgbClr val="4F81BD">
                        <a:tint val="40000"/>
                        <a:satMod val="250000"/>
                      </a:srgbClr>
                    </a:gs>
                    <a:gs pos="9000">
                      <a:srgbClr val="4F81BD">
                        <a:tint val="52000"/>
                        <a:satMod val="300000"/>
                      </a:srgbClr>
                    </a:gs>
                    <a:gs pos="50000">
                      <a:srgbClr val="4F81BD">
                        <a:shade val="20000"/>
                        <a:satMod val="300000"/>
                      </a:srgbClr>
                    </a:gs>
                    <a:gs pos="79000">
                      <a:srgbClr val="4F81BD">
                        <a:tint val="52000"/>
                        <a:satMod val="300000"/>
                      </a:srgbClr>
                    </a:gs>
                    <a:gs pos="100000">
                      <a:srgbClr val="4F81BD">
                        <a:tint val="40000"/>
                        <a:satMod val="250000"/>
                      </a:srgbClr>
                    </a:gs>
                  </a:gsLst>
                  <a:lin ang="5400000"/>
                </a:gradFill>
                <a:effectLst/>
                <a:uLnTx/>
                <a:uFillTx/>
                <a:latin typeface="Calibri"/>
                <a:ea typeface="宋体" panose="02010600030101010101" pitchFamily="2" charset="-122"/>
                <a:cs typeface="+mn-cs"/>
              </a:rPr>
              <a:t>上</a:t>
            </a:r>
            <a:endParaRPr kumimoji="0" lang="en-US" sz="5400" b="1" i="0" u="none" strike="noStrike" kern="1200" cap="none" spc="0" normalizeH="0" baseline="0" noProof="0" dirty="0">
              <a:ln w="10541" cmpd="sng">
                <a:solidFill>
                  <a:srgbClr val="4F81BD">
                    <a:shade val="88000"/>
                    <a:satMod val="110000"/>
                  </a:srgbClr>
                </a:solidFill>
                <a:prstDash val="solid"/>
              </a:ln>
              <a:gradFill>
                <a:gsLst>
                  <a:gs pos="0">
                    <a:srgbClr val="4F81BD">
                      <a:tint val="40000"/>
                      <a:satMod val="250000"/>
                    </a:srgbClr>
                  </a:gs>
                  <a:gs pos="9000">
                    <a:srgbClr val="4F81BD">
                      <a:tint val="52000"/>
                      <a:satMod val="300000"/>
                    </a:srgbClr>
                  </a:gs>
                  <a:gs pos="50000">
                    <a:srgbClr val="4F81BD">
                      <a:shade val="20000"/>
                      <a:satMod val="300000"/>
                    </a:srgbClr>
                  </a:gs>
                  <a:gs pos="79000">
                    <a:srgbClr val="4F81BD">
                      <a:tint val="52000"/>
                      <a:satMod val="300000"/>
                    </a:srgbClr>
                  </a:gs>
                  <a:gs pos="100000">
                    <a:srgbClr val="4F81BD">
                      <a:tint val="40000"/>
                      <a:satMod val="250000"/>
                    </a:srgbClr>
                  </a:gs>
                </a:gsLst>
                <a:lin ang="5400000"/>
              </a:gradFill>
              <a:effectLst/>
              <a:uLnTx/>
              <a:uFillTx/>
              <a:latin typeface="Calibri"/>
              <a:ea typeface="+mn-ea"/>
              <a:cs typeface="+mn-cs"/>
            </a:endParaRPr>
          </a:p>
        </p:txBody>
      </p:sp>
      <p:sp>
        <p:nvSpPr>
          <p:cNvPr id="16" name="Rectangle 15"/>
          <p:cNvSpPr/>
          <p:nvPr/>
        </p:nvSpPr>
        <p:spPr>
          <a:xfrm>
            <a:off x="6223483" y="3908960"/>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宋体" panose="02010600030101010101" pitchFamily="2" charset="-122"/>
                <a:cs typeface="+mn-cs"/>
              </a:rPr>
              <a:t>下</a:t>
            </a:r>
            <a:endParaRPr kumimoji="0" 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mn-ea"/>
              <a:cs typeface="+mn-cs"/>
            </a:endParaRPr>
          </a:p>
        </p:txBody>
      </p:sp>
      <p:sp>
        <p:nvSpPr>
          <p:cNvPr id="17" name="Rectangle 16"/>
          <p:cNvSpPr/>
          <p:nvPr/>
        </p:nvSpPr>
        <p:spPr>
          <a:xfrm>
            <a:off x="6870254" y="2277070"/>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宋体" panose="02010600030101010101" pitchFamily="2" charset="-122"/>
                <a:cs typeface="+mn-cs"/>
              </a:rPr>
              <a:t>二</a:t>
            </a:r>
            <a:endParaRPr kumimoji="0" 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mn-ea"/>
              <a:cs typeface="+mn-cs"/>
            </a:endParaRPr>
          </a:p>
        </p:txBody>
      </p:sp>
      <p:sp>
        <p:nvSpPr>
          <p:cNvPr id="18" name="Rectangle 17"/>
          <p:cNvSpPr/>
          <p:nvPr/>
        </p:nvSpPr>
        <p:spPr>
          <a:xfrm>
            <a:off x="6400801" y="5181600"/>
            <a:ext cx="880369" cy="92333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alibri"/>
                <a:ea typeface="宋体" panose="02010600030101010101" pitchFamily="2" charset="-122"/>
                <a:cs typeface="+mn-cs"/>
              </a:rPr>
              <a:t>末</a:t>
            </a:r>
            <a:endParaRPr kumimoji="0" 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alibri"/>
              <a:ea typeface="+mn-ea"/>
              <a:cs typeface="+mn-cs"/>
            </a:endParaRPr>
          </a:p>
        </p:txBody>
      </p:sp>
      <p:pic>
        <p:nvPicPr>
          <p:cNvPr id="2" name="Picture 1"/>
          <p:cNvPicPr>
            <a:picLocks noChangeAspect="1"/>
          </p:cNvPicPr>
          <p:nvPr/>
        </p:nvPicPr>
        <p:blipFill rotWithShape="1">
          <a:blip r:embed="rId3">
            <a:extLst>
              <a:ext uri="{28A0092B-C50C-407E-A947-70E740481C1C}">
                <a14:useLocalDpi xmlns:a14="http://schemas.microsoft.com/office/drawing/2010/main" val="0"/>
              </a:ext>
            </a:extLst>
          </a:blip>
          <a:srcRect t="-4050" r="78651" b="83172"/>
          <a:stretch/>
        </p:blipFill>
        <p:spPr>
          <a:xfrm>
            <a:off x="4643338" y="2451432"/>
            <a:ext cx="754409" cy="513080"/>
          </a:xfrm>
          <a:prstGeom prst="rect">
            <a:avLst/>
          </a:prstGeom>
        </p:spPr>
      </p:pic>
      <p:pic>
        <p:nvPicPr>
          <p:cNvPr id="4" name="Picture 3"/>
          <p:cNvPicPr>
            <a:picLocks noChangeAspect="1"/>
          </p:cNvPicPr>
          <p:nvPr/>
        </p:nvPicPr>
        <p:blipFill rotWithShape="1">
          <a:blip r:embed="rId3">
            <a:extLst>
              <a:ext uri="{28A0092B-C50C-407E-A947-70E740481C1C}">
                <a14:useLocalDpi xmlns:a14="http://schemas.microsoft.com/office/drawing/2010/main" val="0"/>
              </a:ext>
            </a:extLst>
          </a:blip>
          <a:srcRect t="57526" r="75540" b="21237"/>
          <a:stretch/>
        </p:blipFill>
        <p:spPr>
          <a:xfrm>
            <a:off x="4504963" y="4025305"/>
            <a:ext cx="864363" cy="521890"/>
          </a:xfrm>
          <a:prstGeom prst="rect">
            <a:avLst/>
          </a:prstGeom>
        </p:spPr>
      </p:pic>
      <p:pic>
        <p:nvPicPr>
          <p:cNvPr id="20" name="Picture 19"/>
          <p:cNvPicPr>
            <a:picLocks noChangeAspect="1"/>
          </p:cNvPicPr>
          <p:nvPr/>
        </p:nvPicPr>
        <p:blipFill rotWithShape="1">
          <a:blip r:embed="rId3">
            <a:extLst>
              <a:ext uri="{28A0092B-C50C-407E-A947-70E740481C1C}">
                <a14:useLocalDpi xmlns:a14="http://schemas.microsoft.com/office/drawing/2010/main" val="0"/>
              </a:ext>
            </a:extLst>
          </a:blip>
          <a:srcRect t="82878" r="76674" b="-3656"/>
          <a:stretch/>
        </p:blipFill>
        <p:spPr>
          <a:xfrm>
            <a:off x="7153398" y="3903022"/>
            <a:ext cx="824292" cy="510639"/>
          </a:xfrm>
          <a:prstGeom prst="rect">
            <a:avLst/>
          </a:prstGeom>
        </p:spPr>
      </p:pic>
      <p:sp>
        <p:nvSpPr>
          <p:cNvPr id="21" name="TextBox 20"/>
          <p:cNvSpPr txBox="1"/>
          <p:nvPr/>
        </p:nvSpPr>
        <p:spPr>
          <a:xfrm>
            <a:off x="5369326" y="2365782"/>
            <a:ext cx="132417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one</a:t>
            </a:r>
            <a:endPar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22" name="TextBox 21"/>
          <p:cNvSpPr txBox="1"/>
          <p:nvPr/>
        </p:nvSpPr>
        <p:spPr>
          <a:xfrm>
            <a:off x="5211665" y="4023226"/>
            <a:ext cx="132417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up</a:t>
            </a:r>
            <a:endPar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23" name="TextBox 22"/>
          <p:cNvSpPr txBox="1"/>
          <p:nvPr/>
        </p:nvSpPr>
        <p:spPr>
          <a:xfrm>
            <a:off x="8095457" y="3886201"/>
            <a:ext cx="132417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down</a:t>
            </a:r>
            <a:endPar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
        <p:nvSpPr>
          <p:cNvPr id="24" name="TextBox 23"/>
          <p:cNvSpPr txBox="1"/>
          <p:nvPr/>
        </p:nvSpPr>
        <p:spPr>
          <a:xfrm>
            <a:off x="8080143" y="2446348"/>
            <a:ext cx="132417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two</a:t>
            </a:r>
            <a:endPar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pic>
        <p:nvPicPr>
          <p:cNvPr id="26" name="Picture 4"/>
          <p:cNvPicPr>
            <a:picLocks noChangeAspect="1"/>
          </p:cNvPicPr>
          <p:nvPr/>
        </p:nvPicPr>
        <p:blipFill rotWithShape="1">
          <a:blip r:embed="rId4">
            <a:extLst>
              <a:ext uri="{28A0092B-C50C-407E-A947-70E740481C1C}">
                <a14:useLocalDpi xmlns:a14="http://schemas.microsoft.com/office/drawing/2010/main" val="0"/>
              </a:ext>
            </a:extLst>
          </a:blip>
          <a:srcRect t="10921" r="68952"/>
          <a:stretch/>
        </p:blipFill>
        <p:spPr>
          <a:xfrm>
            <a:off x="7631212" y="5181601"/>
            <a:ext cx="1458730" cy="1374817"/>
          </a:xfrm>
          <a:prstGeom prst="rect">
            <a:avLst/>
          </a:prstGeom>
          <a:ln>
            <a:noFill/>
          </a:ln>
          <a:effectLst>
            <a:softEdge rad="112500"/>
          </a:effectLst>
        </p:spPr>
      </p:pic>
      <p:cxnSp>
        <p:nvCxnSpPr>
          <p:cNvPr id="6" name="直接连接符 5"/>
          <p:cNvCxnSpPr/>
          <p:nvPr/>
        </p:nvCxnSpPr>
        <p:spPr>
          <a:xfrm>
            <a:off x="8066189" y="5298976"/>
            <a:ext cx="384771"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4"/>
          <p:cNvSpPr txBox="1">
            <a:spLocks noChangeArrowheads="1"/>
          </p:cNvSpPr>
          <p:nvPr/>
        </p:nvSpPr>
        <p:spPr bwMode="auto">
          <a:xfrm>
            <a:off x="2209801" y="5233988"/>
            <a:ext cx="3887787" cy="1014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木</a:t>
            </a:r>
            <a:r>
              <a:rPr kumimoji="0" lang="en-GB" altLang="en-US" sz="28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en-GB" altLang="en-US" sz="2800" b="0" i="0" u="none" strike="noStrike" kern="1200" cap="none" spc="0" normalizeH="0" baseline="0" noProof="0" dirty="0" err="1">
                <a:ln>
                  <a:noFill/>
                </a:ln>
                <a:solidFill>
                  <a:prstClr val="black"/>
                </a:solidFill>
                <a:effectLst/>
                <a:uLnTx/>
                <a:uFillTx/>
                <a:latin typeface="Arial" pitchFamily="34" charset="0"/>
                <a:ea typeface="+mn-ea"/>
                <a:cs typeface="Arial" pitchFamily="34" charset="0"/>
              </a:rPr>
              <a:t>mù</a:t>
            </a:r>
            <a:r>
              <a:rPr kumimoji="0" lang="en-GB" altLang="en-US" sz="28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 </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一</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zh-CN" altLang="en-US"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本</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en-GB" altLang="zh-CN" sz="2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běn</a:t>
            </a:r>
            <a:r>
              <a:rPr kumimoji="0" lang="en-GB"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   </a:t>
            </a:r>
            <a:r>
              <a:rPr kumimoji="0" lang="en-US" altLang="zh-CN"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Times New Roman" pitchFamily="18" charset="0"/>
              </a:rPr>
              <a:t>tree</a:t>
            </a:r>
            <a:r>
              <a:rPr kumimoji="0" lang="en-US" altLang="zh-CN" sz="2800" b="0"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Times New Roman" pitchFamily="18" charset="0"/>
              </a:rPr>
              <a:t> </a:t>
            </a:r>
            <a:r>
              <a:rPr kumimoji="0" lang="en-US" altLang="zh-CN" sz="3200" b="0"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Arial Unicode MS" pitchFamily="34" charset="-128"/>
              </a:rPr>
              <a:t>root</a:t>
            </a:r>
            <a:endParaRPr kumimoji="0" lang="zh-CN" altLang="en-US"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Arial Unicode MS" pitchFamily="34" charset="-128"/>
            </a:endParaRPr>
          </a:p>
        </p:txBody>
      </p:sp>
      <p:sp>
        <p:nvSpPr>
          <p:cNvPr id="28" name="TextBox 27"/>
          <p:cNvSpPr txBox="1"/>
          <p:nvPr/>
        </p:nvSpPr>
        <p:spPr>
          <a:xfrm>
            <a:off x="9191430" y="5435026"/>
            <a:ext cx="132417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last</a:t>
            </a:r>
            <a:endPar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Tree>
    <p:extLst>
      <p:ext uri="{BB962C8B-B14F-4D97-AF65-F5344CB8AC3E}">
        <p14:creationId xmlns:p14="http://schemas.microsoft.com/office/powerpoint/2010/main" val="1848772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par>
                                <p:cTn id="8" presetID="16" presetClass="entr" presetSubtype="2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arn(inVertical)">
                                      <p:cBhvr>
                                        <p:cTn id="10" dur="500"/>
                                        <p:tgtEl>
                                          <p:spTgt spid="4"/>
                                        </p:tgtEl>
                                      </p:cBhvr>
                                    </p:animEffect>
                                  </p:childTnLst>
                                </p:cTn>
                              </p:par>
                              <p:par>
                                <p:cTn id="11" presetID="16" presetClass="entr" presetSubtype="21"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barn(inVertical)">
                                      <p:cBhvr>
                                        <p:cTn id="13" dur="500"/>
                                        <p:tgtEl>
                                          <p:spTgt spid="20"/>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fade">
                                      <p:cBhvr>
                                        <p:cTn id="18" dur="1000"/>
                                        <p:tgtEl>
                                          <p:spTgt spid="21"/>
                                        </p:tgtEl>
                                      </p:cBhvr>
                                    </p:animEffect>
                                    <p:anim calcmode="lin" valueType="num">
                                      <p:cBhvr>
                                        <p:cTn id="19" dur="1000" fill="hold"/>
                                        <p:tgtEl>
                                          <p:spTgt spid="21"/>
                                        </p:tgtEl>
                                        <p:attrNameLst>
                                          <p:attrName>ppt_x</p:attrName>
                                        </p:attrNameLst>
                                      </p:cBhvr>
                                      <p:tavLst>
                                        <p:tav tm="0">
                                          <p:val>
                                            <p:strVal val="#ppt_x"/>
                                          </p:val>
                                        </p:tav>
                                        <p:tav tm="100000">
                                          <p:val>
                                            <p:strVal val="#ppt_x"/>
                                          </p:val>
                                        </p:tav>
                                      </p:tavLst>
                                    </p:anim>
                                    <p:anim calcmode="lin" valueType="num">
                                      <p:cBhvr>
                                        <p:cTn id="20" dur="1000" fill="hold"/>
                                        <p:tgtEl>
                                          <p:spTgt spid="21"/>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1000"/>
                                        <p:tgtEl>
                                          <p:spTgt spid="22"/>
                                        </p:tgtEl>
                                      </p:cBhvr>
                                    </p:animEffect>
                                    <p:anim calcmode="lin" valueType="num">
                                      <p:cBhvr>
                                        <p:cTn id="24" dur="1000" fill="hold"/>
                                        <p:tgtEl>
                                          <p:spTgt spid="22"/>
                                        </p:tgtEl>
                                        <p:attrNameLst>
                                          <p:attrName>ppt_x</p:attrName>
                                        </p:attrNameLst>
                                      </p:cBhvr>
                                      <p:tavLst>
                                        <p:tav tm="0">
                                          <p:val>
                                            <p:strVal val="#ppt_x"/>
                                          </p:val>
                                        </p:tav>
                                        <p:tav tm="100000">
                                          <p:val>
                                            <p:strVal val="#ppt_x"/>
                                          </p:val>
                                        </p:tav>
                                      </p:tavLst>
                                    </p:anim>
                                    <p:anim calcmode="lin" valueType="num">
                                      <p:cBhvr>
                                        <p:cTn id="25" dur="1000" fill="hold"/>
                                        <p:tgtEl>
                                          <p:spTgt spid="22"/>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1000"/>
                                        <p:tgtEl>
                                          <p:spTgt spid="23"/>
                                        </p:tgtEl>
                                      </p:cBhvr>
                                    </p:animEffect>
                                    <p:anim calcmode="lin" valueType="num">
                                      <p:cBhvr>
                                        <p:cTn id="29" dur="1000" fill="hold"/>
                                        <p:tgtEl>
                                          <p:spTgt spid="23"/>
                                        </p:tgtEl>
                                        <p:attrNameLst>
                                          <p:attrName>ppt_x</p:attrName>
                                        </p:attrNameLst>
                                      </p:cBhvr>
                                      <p:tavLst>
                                        <p:tav tm="0">
                                          <p:val>
                                            <p:strVal val="#ppt_x"/>
                                          </p:val>
                                        </p:tav>
                                        <p:tav tm="100000">
                                          <p:val>
                                            <p:strVal val="#ppt_x"/>
                                          </p:val>
                                        </p:tav>
                                      </p:tavLst>
                                    </p:anim>
                                    <p:anim calcmode="lin" valueType="num">
                                      <p:cBhvr>
                                        <p:cTn id="30" dur="1000" fill="hold"/>
                                        <p:tgtEl>
                                          <p:spTgt spid="23"/>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fade">
                                      <p:cBhvr>
                                        <p:cTn id="33" dur="1000"/>
                                        <p:tgtEl>
                                          <p:spTgt spid="24"/>
                                        </p:tgtEl>
                                      </p:cBhvr>
                                    </p:animEffect>
                                    <p:anim calcmode="lin" valueType="num">
                                      <p:cBhvr>
                                        <p:cTn id="34" dur="1000" fill="hold"/>
                                        <p:tgtEl>
                                          <p:spTgt spid="24"/>
                                        </p:tgtEl>
                                        <p:attrNameLst>
                                          <p:attrName>ppt_x</p:attrName>
                                        </p:attrNameLst>
                                      </p:cBhvr>
                                      <p:tavLst>
                                        <p:tav tm="0">
                                          <p:val>
                                            <p:strVal val="#ppt_x"/>
                                          </p:val>
                                        </p:tav>
                                        <p:tav tm="100000">
                                          <p:val>
                                            <p:strVal val="#ppt_x"/>
                                          </p:val>
                                        </p:tav>
                                      </p:tavLst>
                                    </p:anim>
                                    <p:anim calcmode="lin" valueType="num">
                                      <p:cBhvr>
                                        <p:cTn id="35"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1000"/>
                                        <p:tgtEl>
                                          <p:spTgt spid="6"/>
                                        </p:tgtEl>
                                      </p:cBhvr>
                                    </p:animEffect>
                                    <p:anim calcmode="lin" valueType="num">
                                      <p:cBhvr>
                                        <p:cTn id="41" dur="1000" fill="hold"/>
                                        <p:tgtEl>
                                          <p:spTgt spid="6"/>
                                        </p:tgtEl>
                                        <p:attrNameLst>
                                          <p:attrName>ppt_x</p:attrName>
                                        </p:attrNameLst>
                                      </p:cBhvr>
                                      <p:tavLst>
                                        <p:tav tm="0">
                                          <p:val>
                                            <p:strVal val="#ppt_x"/>
                                          </p:val>
                                        </p:tav>
                                        <p:tav tm="100000">
                                          <p:val>
                                            <p:strVal val="#ppt_x"/>
                                          </p:val>
                                        </p:tav>
                                      </p:tavLst>
                                    </p:anim>
                                    <p:anim calcmode="lin" valueType="num">
                                      <p:cBhvr>
                                        <p:cTn id="42" dur="1000" fill="hold"/>
                                        <p:tgtEl>
                                          <p:spTgt spid="6"/>
                                        </p:tgtEl>
                                        <p:attrNameLst>
                                          <p:attrName>ppt_y</p:attrName>
                                        </p:attrNameLst>
                                      </p:cBhvr>
                                      <p:tavLst>
                                        <p:tav tm="0">
                                          <p:val>
                                            <p:strVal val="#ppt_y+.1"/>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fill="hold"/>
                                        <p:tgtEl>
                                          <p:spTgt spid="26"/>
                                        </p:tgtEl>
                                        <p:attrNameLst>
                                          <p:attrName>ppt_x</p:attrName>
                                        </p:attrNameLst>
                                      </p:cBhvr>
                                      <p:tavLst>
                                        <p:tav tm="0">
                                          <p:val>
                                            <p:strVal val="#ppt_x"/>
                                          </p:val>
                                        </p:tav>
                                        <p:tav tm="100000">
                                          <p:val>
                                            <p:strVal val="#ppt_x"/>
                                          </p:val>
                                        </p:tav>
                                      </p:tavLst>
                                    </p:anim>
                                    <p:anim calcmode="lin" valueType="num">
                                      <p:cBhvr additive="base">
                                        <p:cTn id="46" dur="500" fill="hold"/>
                                        <p:tgtEl>
                                          <p:spTgt spid="26"/>
                                        </p:tgtEl>
                                        <p:attrNameLst>
                                          <p:attrName>ppt_y</p:attrName>
                                        </p:attrNameLst>
                                      </p:cBhvr>
                                      <p:tavLst>
                                        <p:tav tm="0">
                                          <p:val>
                                            <p:strVal val="1+#ppt_h/2"/>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1000"/>
                                        <p:tgtEl>
                                          <p:spTgt spid="28"/>
                                        </p:tgtEl>
                                      </p:cBhvr>
                                    </p:animEffect>
                                    <p:anim calcmode="lin" valueType="num">
                                      <p:cBhvr>
                                        <p:cTn id="50" dur="1000" fill="hold"/>
                                        <p:tgtEl>
                                          <p:spTgt spid="28"/>
                                        </p:tgtEl>
                                        <p:attrNameLst>
                                          <p:attrName>ppt_x</p:attrName>
                                        </p:attrNameLst>
                                      </p:cBhvr>
                                      <p:tavLst>
                                        <p:tav tm="0">
                                          <p:val>
                                            <p:strVal val="#ppt_x"/>
                                          </p:val>
                                        </p:tav>
                                        <p:tav tm="100000">
                                          <p:val>
                                            <p:strVal val="#ppt_x"/>
                                          </p:val>
                                        </p:tav>
                                      </p:tavLst>
                                    </p:anim>
                                    <p:anim calcmode="lin" valueType="num">
                                      <p:cBhvr>
                                        <p:cTn id="51"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3" grpId="0"/>
      <p:bldP spid="24" grpId="0"/>
      <p:bldP spid="28"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0" name="TextBox 2"/>
          <p:cNvSpPr txBox="1">
            <a:spLocks noChangeArrowheads="1"/>
          </p:cNvSpPr>
          <p:nvPr/>
        </p:nvSpPr>
        <p:spPr bwMode="auto">
          <a:xfrm>
            <a:off x="2695623" y="3470275"/>
            <a:ext cx="7705725" cy="19389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just" defTabSz="914400" rtl="0" eaLnBrk="1" fontAlgn="auto" latinLnBrk="0" hangingPunct="1">
              <a:lnSpc>
                <a:spcPct val="100000"/>
              </a:lnSpc>
              <a:spcBef>
                <a:spcPct val="0"/>
              </a:spcBef>
              <a:spcAft>
                <a:spcPts val="0"/>
              </a:spcAft>
              <a:buClrTx/>
              <a:buSzTx/>
              <a:buFontTx/>
              <a:buNone/>
              <a:tabLst/>
              <a:defRPr/>
            </a:pPr>
            <a:endPar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endParaRPr>
          </a:p>
          <a:p>
            <a:pPr marL="0" marR="0" lvl="0" indent="0" algn="just" defTabSz="914400" rtl="0" eaLnBrk="1" fontAlgn="auto" latinLnBrk="0" hangingPunct="1">
              <a:lnSpc>
                <a:spcPct val="100000"/>
              </a:lnSpc>
              <a:spcBef>
                <a:spcPct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For example:</a:t>
            </a:r>
          </a:p>
          <a:p>
            <a:pPr marL="0" marR="0" lvl="0" indent="0" algn="just"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日</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a:t>
            </a:r>
            <a:r>
              <a:rPr kumimoji="0" lang="en-US" altLang="zh-CN" sz="2400" b="0" i="0" u="none" strike="noStrike" kern="1200" cap="none" spc="0" normalizeH="0" baseline="0" noProof="0" dirty="0" err="1">
                <a:ln>
                  <a:noFill/>
                </a:ln>
                <a:solidFill>
                  <a:prstClr val="black"/>
                </a:solidFill>
                <a:effectLst/>
                <a:uLnTx/>
                <a:uFillTx/>
                <a:latin typeface="Comic Sans MS" panose="030F0702030302020204" pitchFamily="66" charset="0"/>
                <a:ea typeface="Arial Unicode MS" pitchFamily="34" charset="-128"/>
                <a:cs typeface="Times New Roman" pitchFamily="18" charset="0"/>
              </a:rPr>
              <a:t>rì</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 </a:t>
            </a:r>
            <a:r>
              <a:rPr kumimoji="0" lang="en-US" altLang="zh-CN" sz="2400" b="1" i="0" u="none" strike="noStrike" kern="1200" cap="none" spc="0" normalizeH="0" baseline="0" noProof="0" dirty="0">
                <a:ln>
                  <a:noFill/>
                </a:ln>
                <a:solidFill>
                  <a:srgbClr val="0033CC"/>
                </a:solidFill>
                <a:effectLst/>
                <a:uLnTx/>
                <a:uFillTx/>
                <a:latin typeface="Comic Sans MS" panose="030F0702030302020204" pitchFamily="66" charset="0"/>
                <a:ea typeface="Arial Unicode MS" pitchFamily="34" charset="-128"/>
                <a:cs typeface="Times New Roman" pitchFamily="18" charset="0"/>
              </a:rPr>
              <a:t>sun</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 +</a:t>
            </a: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月</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a:t>
            </a:r>
            <a:r>
              <a:rPr kumimoji="0" lang="en-GB" altLang="zh-CN" sz="2400" b="0" i="0" u="none" strike="noStrike" kern="1200" cap="none" spc="0" normalizeH="0" baseline="0" noProof="0" dirty="0" err="1">
                <a:ln>
                  <a:noFill/>
                </a:ln>
                <a:solidFill>
                  <a:prstClr val="black"/>
                </a:solidFill>
                <a:effectLst/>
                <a:uLnTx/>
                <a:uFillTx/>
                <a:latin typeface="Comic Sans MS" panose="030F0702030302020204" pitchFamily="66" charset="0"/>
                <a:ea typeface="Arial Unicode MS" pitchFamily="34" charset="-128"/>
                <a:cs typeface="Times New Roman" pitchFamily="18" charset="0"/>
              </a:rPr>
              <a:t>yuè</a:t>
            </a:r>
            <a:r>
              <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 </a:t>
            </a:r>
            <a:r>
              <a:rPr kumimoji="0" lang="en-GB" altLang="zh-CN" sz="2400" b="1" i="0" u="none" strike="noStrike" kern="1200" cap="none" spc="0" normalizeH="0" baseline="0" noProof="0" dirty="0">
                <a:ln>
                  <a:noFill/>
                </a:ln>
                <a:solidFill>
                  <a:srgbClr val="0033CC"/>
                </a:solidFill>
                <a:effectLst/>
                <a:uLnTx/>
                <a:uFillTx/>
                <a:latin typeface="Comic Sans MS" panose="030F0702030302020204" pitchFamily="66" charset="0"/>
                <a:ea typeface="Arial Unicode MS" pitchFamily="34" charset="-128"/>
                <a:cs typeface="Times New Roman" pitchFamily="18" charset="0"/>
              </a:rPr>
              <a:t>noon=</a:t>
            </a:r>
            <a:r>
              <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             </a:t>
            </a: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明 </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a:t>
            </a:r>
            <a:r>
              <a:rPr kumimoji="0" lang="en-US" altLang="zh-CN" sz="2400" b="0" i="0" u="none" strike="noStrike" kern="1200" cap="none" spc="0" normalizeH="0" baseline="0" noProof="0" dirty="0" err="1">
                <a:ln>
                  <a:noFill/>
                </a:ln>
                <a:solidFill>
                  <a:prstClr val="black"/>
                </a:solidFill>
                <a:effectLst/>
                <a:uLnTx/>
                <a:uFillTx/>
                <a:latin typeface="Comic Sans MS" panose="030F0702030302020204" pitchFamily="66" charset="0"/>
                <a:ea typeface="Arial Unicode MS" pitchFamily="34" charset="-128"/>
                <a:cs typeface="Times New Roman" pitchFamily="18" charset="0"/>
              </a:rPr>
              <a:t>míng</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 )</a:t>
            </a:r>
            <a:endParaRPr kumimoji="0" lang="en-US" altLang="zh-CN" sz="2400" b="1" i="0" u="none" strike="noStrike" kern="1200" cap="none" spc="0" normalizeH="0" baseline="0" noProof="0" dirty="0">
              <a:ln>
                <a:noFill/>
              </a:ln>
              <a:solidFill>
                <a:srgbClr val="0033CC"/>
              </a:solidFill>
              <a:effectLst/>
              <a:uLnTx/>
              <a:uFillTx/>
              <a:latin typeface="Comic Sans MS" panose="030F0702030302020204" pitchFamily="66" charset="0"/>
              <a:ea typeface="Arial Unicode MS" pitchFamily="34" charset="-128"/>
              <a:cs typeface="Times New Roman" pitchFamily="18" charset="0"/>
            </a:endParaRPr>
          </a:p>
          <a:p>
            <a:pPr marL="0" marR="0" lvl="0" indent="0" algn="just" defTabSz="914400" rtl="0" eaLnBrk="1" fontAlgn="auto" latinLnBrk="0" hangingPunct="1">
              <a:lnSpc>
                <a:spcPct val="100000"/>
              </a:lnSpc>
              <a:spcBef>
                <a:spcPct val="0"/>
              </a:spcBef>
              <a:spcAft>
                <a:spcPts val="0"/>
              </a:spcAft>
              <a:buClrTx/>
              <a:buSzTx/>
              <a:buFontTx/>
              <a:buNone/>
              <a:tabLst/>
              <a:defRPr/>
            </a:pPr>
            <a:endPar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endParaRPr>
          </a:p>
          <a:p>
            <a:pPr marL="0" marR="0" lvl="0" indent="0" algn="just" defTabSz="914400" rtl="0" eaLnBrk="1" fontAlgn="auto" latinLnBrk="0" hangingPunct="1">
              <a:lnSpc>
                <a:spcPct val="100000"/>
              </a:lnSpc>
              <a:spcBef>
                <a:spcPct val="0"/>
              </a:spcBef>
              <a:spcAft>
                <a:spcPts val="0"/>
              </a:spcAft>
              <a:buClrTx/>
              <a:buSzTx/>
              <a:buFontTx/>
              <a:buNone/>
              <a:tabLst/>
              <a:defRPr/>
            </a:pPr>
            <a:endPar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endParaRPr>
          </a:p>
        </p:txBody>
      </p:sp>
      <p:sp>
        <p:nvSpPr>
          <p:cNvPr id="11" name="TextBox 10"/>
          <p:cNvSpPr txBox="1"/>
          <p:nvPr/>
        </p:nvSpPr>
        <p:spPr>
          <a:xfrm>
            <a:off x="2911523" y="1885950"/>
            <a:ext cx="7489825" cy="1200150"/>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rPr>
              <a:t>3. Another method of creating new characters is to integrate two or more existing characters to create a new character with a new meaning.</a:t>
            </a:r>
            <a:endParaRPr kumimoji="0" lang="en-GB"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endParaRPr>
          </a:p>
        </p:txBody>
      </p:sp>
      <p:sp>
        <p:nvSpPr>
          <p:cNvPr id="12" name="Rectangle 11"/>
          <p:cNvSpPr/>
          <p:nvPr/>
        </p:nvSpPr>
        <p:spPr>
          <a:xfrm>
            <a:off x="3415695" y="657974"/>
            <a:ext cx="7217040" cy="1754326"/>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宋体" panose="02010600030101010101" pitchFamily="2" charset="-122"/>
                <a:cs typeface="+mn-cs"/>
              </a:rPr>
              <a:t>会意</a:t>
            </a:r>
            <a:r>
              <a:rPr kumimoji="0" lang="en-US" altLang="zh-CN" sz="5400" b="1"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Combined-meaning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mn-ea"/>
              <a:cs typeface="+mn-cs"/>
            </a:endParaRPr>
          </a:p>
        </p:txBody>
      </p:sp>
      <p:sp>
        <p:nvSpPr>
          <p:cNvPr id="13" name="TextBox 12"/>
          <p:cNvSpPr txBox="1"/>
          <p:nvPr/>
        </p:nvSpPr>
        <p:spPr>
          <a:xfrm>
            <a:off x="3733801" y="134754"/>
            <a:ext cx="154230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Huì</a:t>
            </a:r>
            <a:r>
              <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yì</a:t>
            </a:r>
            <a:endPar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2" name="TextBox 1"/>
          <p:cNvSpPr txBox="1"/>
          <p:nvPr/>
        </p:nvSpPr>
        <p:spPr>
          <a:xfrm>
            <a:off x="2695622" y="4809103"/>
            <a:ext cx="5632626" cy="461665"/>
          </a:xfrm>
          <a:prstGeom prst="rect">
            <a:avLst/>
          </a:prstGeom>
          <a:noFill/>
        </p:spPr>
        <p:txBody>
          <a:bodyPr wrap="square" rtlCol="0">
            <a:spAutoFit/>
          </a:bodyPr>
          <a:lstStyle/>
          <a:p>
            <a:pPr marL="0" marR="0" lvl="0" indent="0" algn="just"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木</a:t>
            </a:r>
            <a:r>
              <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a:t>
            </a:r>
            <a:r>
              <a:rPr kumimoji="0" lang="en-GB" altLang="zh-CN" sz="2400" b="0" i="0" u="none" strike="noStrike" kern="1200" cap="none" spc="0" normalizeH="0" baseline="0" noProof="0" dirty="0" err="1">
                <a:ln>
                  <a:noFill/>
                </a:ln>
                <a:solidFill>
                  <a:prstClr val="black"/>
                </a:solidFill>
                <a:effectLst/>
                <a:uLnTx/>
                <a:uFillTx/>
                <a:latin typeface="Comic Sans MS" panose="030F0702030302020204" pitchFamily="66" charset="0"/>
                <a:ea typeface="Arial Unicode MS" pitchFamily="34" charset="-128"/>
                <a:cs typeface="Times New Roman" pitchFamily="18" charset="0"/>
              </a:rPr>
              <a:t>mù</a:t>
            </a:r>
            <a:r>
              <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 </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a:t>
            </a: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木</a:t>
            </a:r>
            <a:r>
              <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itchFamily="18" charset="0"/>
              </a:rPr>
              <a:t>(</a:t>
            </a:r>
            <a:r>
              <a:rPr kumimoji="0" lang="en-GB" altLang="zh-CN" sz="24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Times New Roman" pitchFamily="18" charset="0"/>
              </a:rPr>
              <a:t>mù</a:t>
            </a:r>
            <a:r>
              <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itchFamily="18" charset="0"/>
              </a:rPr>
              <a:t>) </a:t>
            </a:r>
            <a:r>
              <a:rPr kumimoji="0" lang="en-GB" altLang="zh-CN" sz="2400" b="1" i="0" u="none" strike="noStrike" kern="1200" cap="none" spc="0" normalizeH="0" baseline="0" noProof="0" dirty="0">
                <a:ln>
                  <a:noFill/>
                </a:ln>
                <a:solidFill>
                  <a:srgbClr val="0033CC"/>
                </a:solidFill>
                <a:effectLst/>
                <a:uLnTx/>
                <a:uFillTx/>
                <a:latin typeface="Comic Sans MS" panose="030F0702030302020204" pitchFamily="66" charset="0"/>
                <a:ea typeface="Arial Unicode MS" pitchFamily="34" charset="-128"/>
                <a:cs typeface="Times New Roman" pitchFamily="18" charset="0"/>
              </a:rPr>
              <a:t>tree, wood</a:t>
            </a: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rPr>
              <a:t> </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rPr>
              <a:t>=</a:t>
            </a:r>
            <a:r>
              <a:rPr kumimoji="0" lang="zh-CN" altLang="en-US"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rPr>
              <a:t>      林 </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rPr>
              <a:t>(</a:t>
            </a:r>
            <a:r>
              <a:rPr kumimoji="0" lang="en-US" altLang="zh-CN" sz="2400" b="0" i="0" u="none" strike="noStrike" kern="1200" cap="none" spc="0" normalizeH="0" baseline="0" noProof="0" dirty="0" err="1">
                <a:ln>
                  <a:noFill/>
                </a:ln>
                <a:solidFill>
                  <a:prstClr val="black"/>
                </a:solidFill>
                <a:effectLst/>
                <a:uLnTx/>
                <a:uFillTx/>
                <a:latin typeface="Comic Sans MS" panose="030F0702030302020204" pitchFamily="66" charset="0"/>
                <a:ea typeface="Arial Unicode MS" pitchFamily="34" charset="-128"/>
                <a:cs typeface="Arial Unicode MS" pitchFamily="34" charset="-128"/>
              </a:rPr>
              <a:t>lín</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rPr>
              <a:t>)</a:t>
            </a:r>
            <a:endPar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Arial Unicode MS" pitchFamily="34" charset="-128"/>
            </a:endParaRPr>
          </a:p>
        </p:txBody>
      </p:sp>
      <p:sp>
        <p:nvSpPr>
          <p:cNvPr id="7" name="TextBox 6"/>
          <p:cNvSpPr txBox="1"/>
          <p:nvPr/>
        </p:nvSpPr>
        <p:spPr>
          <a:xfrm>
            <a:off x="8534400" y="4815012"/>
            <a:ext cx="159350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zh-CN" sz="2400" b="1" i="0" u="none" strike="noStrike" kern="1200" cap="none" spc="0" normalizeH="0" baseline="0" noProof="0" dirty="0">
                <a:ln>
                  <a:noFill/>
                </a:ln>
                <a:solidFill>
                  <a:srgbClr val="0033CC"/>
                </a:solidFill>
                <a:effectLst/>
                <a:uLnTx/>
                <a:uFillTx/>
                <a:latin typeface="Comic Sans MS" panose="030F0702030302020204" pitchFamily="66" charset="0"/>
                <a:ea typeface="Arial Unicode MS" pitchFamily="34" charset="-128"/>
                <a:cs typeface="Arial Unicode MS" pitchFamily="34" charset="-128"/>
              </a:rPr>
              <a:t>forest</a:t>
            </a:r>
            <a:r>
              <a:rPr kumimoji="0" lang="en-GB" altLang="zh-CN" sz="2400" b="1" i="0" u="none" strike="noStrike" kern="1200" cap="none" spc="0" normalizeH="0" baseline="0" noProof="0" dirty="0">
                <a:ln>
                  <a:noFill/>
                </a:ln>
                <a:solidFill>
                  <a:srgbClr val="666666"/>
                </a:solidFill>
                <a:effectLst/>
                <a:uLnTx/>
                <a:uFillTx/>
                <a:latin typeface="Comic Sans MS" panose="030F0702030302020204" pitchFamily="66" charset="0"/>
                <a:ea typeface="Arial Unicode MS" pitchFamily="34" charset="-128"/>
                <a:cs typeface="Arial Unicode MS" pitchFamily="34" charset="-128"/>
              </a:rPr>
              <a:t> </a:t>
            </a:r>
            <a:endParaRPr kumimoji="0" lang="zh-CN" altLang="en-US" sz="2400" b="1" i="0" u="none" strike="noStrike" kern="1200" cap="none" spc="0" normalizeH="0" baseline="0" noProof="0" dirty="0">
              <a:ln>
                <a:noFill/>
              </a:ln>
              <a:solidFill>
                <a:srgbClr val="666666"/>
              </a:solidFill>
              <a:effectLst/>
              <a:uLnTx/>
              <a:uFillTx/>
              <a:latin typeface="Comic Sans MS" panose="030F0702030302020204" pitchFamily="66" charset="0"/>
              <a:ea typeface="Arial Unicode MS" pitchFamily="34" charset="-128"/>
              <a:cs typeface="Arial Unicode MS" pitchFamily="34" charset="-128"/>
            </a:endParaRPr>
          </a:p>
        </p:txBody>
      </p:sp>
      <p:pic>
        <p:nvPicPr>
          <p:cNvPr id="14" name="Picture 1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912409" y="3043845"/>
            <a:ext cx="2997758" cy="1130561"/>
          </a:xfrm>
          <a:prstGeom prst="rect">
            <a:avLst/>
          </a:prstGeom>
          <a:ln>
            <a:noFill/>
          </a:ln>
          <a:effectLst>
            <a:softEdge rad="112500"/>
          </a:effectLst>
        </p:spPr>
      </p:pic>
      <p:sp>
        <p:nvSpPr>
          <p:cNvPr id="6" name="TextBox 5"/>
          <p:cNvSpPr txBox="1"/>
          <p:nvPr/>
        </p:nvSpPr>
        <p:spPr>
          <a:xfrm>
            <a:off x="9005416" y="4240362"/>
            <a:ext cx="1662585"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200" cap="none" spc="0" normalizeH="0" baseline="0" noProof="0" dirty="0">
                <a:ln>
                  <a:noFill/>
                </a:ln>
                <a:solidFill>
                  <a:srgbClr val="0033CC"/>
                </a:solidFill>
                <a:effectLst/>
                <a:uLnTx/>
                <a:uFillTx/>
                <a:latin typeface="Comic Sans MS" panose="030F0702030302020204" pitchFamily="66" charset="0"/>
                <a:ea typeface="Arial Unicode MS" pitchFamily="34" charset="-128"/>
                <a:cs typeface="Times New Roman" pitchFamily="18" charset="0"/>
              </a:rPr>
              <a:t>bright</a:t>
            </a:r>
            <a:endParaRPr kumimoji="0" lang="zh-CN" altLang="en-US" sz="2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889335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wipe(down)">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ppt_x"/>
                                          </p:val>
                                        </p:tav>
                                        <p:tav tm="100000">
                                          <p:val>
                                            <p:strVal val="#ppt_x"/>
                                          </p:val>
                                        </p:tav>
                                      </p:tavLst>
                                    </p:anim>
                                    <p:anim calcmode="lin" valueType="num">
                                      <p:cBhvr additive="base">
                                        <p:cTn id="2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7" grpId="0"/>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2" name="Rectangle 11"/>
          <p:cNvSpPr/>
          <p:nvPr/>
        </p:nvSpPr>
        <p:spPr>
          <a:xfrm>
            <a:off x="5456936" y="688995"/>
            <a:ext cx="1576073"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宋体" panose="02010600030101010101" pitchFamily="2" charset="-122"/>
                <a:cs typeface="+mn-cs"/>
              </a:rPr>
              <a:t>会意</a:t>
            </a:r>
            <a:endParaRPr kumimoji="0" lang="en-US" sz="5400" b="1" i="0" u="none" strike="noStrike" kern="1200" cap="none" spc="0" normalizeH="0" baseline="0" noProof="0" dirty="0">
              <a:ln w="1905"/>
              <a:gradFill>
                <a:gsLst>
                  <a:gs pos="0">
                    <a:srgbClr val="F79646">
                      <a:shade val="20000"/>
                      <a:satMod val="200000"/>
                    </a:srgbClr>
                  </a:gs>
                  <a:gs pos="78000">
                    <a:srgbClr val="F79646">
                      <a:tint val="90000"/>
                      <a:shade val="89000"/>
                      <a:satMod val="220000"/>
                    </a:srgbClr>
                  </a:gs>
                  <a:gs pos="100000">
                    <a:srgbClr val="F79646">
                      <a:tint val="12000"/>
                      <a:satMod val="255000"/>
                    </a:srgbClr>
                  </a:gs>
                </a:gsLst>
                <a:lin ang="5400000"/>
              </a:gradFill>
              <a:effectLst>
                <a:innerShdw blurRad="69850" dist="43180" dir="5400000">
                  <a:srgbClr val="000000">
                    <a:alpha val="65000"/>
                  </a:srgbClr>
                </a:innerShdw>
              </a:effectLst>
              <a:uLnTx/>
              <a:uFillTx/>
              <a:latin typeface="Calibri"/>
              <a:ea typeface="+mn-ea"/>
              <a:cs typeface="+mn-cs"/>
            </a:endParaRPr>
          </a:p>
        </p:txBody>
      </p:sp>
      <p:sp>
        <p:nvSpPr>
          <p:cNvPr id="13" name="TextBox 12"/>
          <p:cNvSpPr txBox="1"/>
          <p:nvPr/>
        </p:nvSpPr>
        <p:spPr>
          <a:xfrm>
            <a:off x="5707451" y="332656"/>
            <a:ext cx="154230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huìyì</a:t>
            </a:r>
            <a:endPar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4" name="Rectangle 3"/>
          <p:cNvSpPr/>
          <p:nvPr/>
        </p:nvSpPr>
        <p:spPr>
          <a:xfrm>
            <a:off x="3719737" y="2428875"/>
            <a:ext cx="880369" cy="92333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alibri"/>
                <a:ea typeface="宋体" panose="02010600030101010101" pitchFamily="2" charset="-122"/>
                <a:cs typeface="+mn-cs"/>
              </a:rPr>
              <a:t>休</a:t>
            </a:r>
            <a:endParaRPr kumimoji="0" 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alibri"/>
              <a:ea typeface="+mn-ea"/>
              <a:cs typeface="+mn-cs"/>
            </a:endParaRPr>
          </a:p>
        </p:txBody>
      </p:sp>
      <p:sp>
        <p:nvSpPr>
          <p:cNvPr id="14" name="Rectangle 13"/>
          <p:cNvSpPr/>
          <p:nvPr/>
        </p:nvSpPr>
        <p:spPr>
          <a:xfrm>
            <a:off x="3689716" y="4466479"/>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宋体" panose="02010600030101010101" pitchFamily="2" charset="-122"/>
                <a:cs typeface="+mn-cs"/>
              </a:rPr>
              <a:t>炎</a:t>
            </a:r>
            <a:endParaRPr kumimoji="0" lang="en-US" sz="5400" b="1" i="0" u="none" strike="noStrike" kern="1200" cap="all" spc="0" normalizeH="0" baseline="0" noProof="0" dirty="0">
              <a:ln w="9000" cmpd="sng">
                <a:solidFill>
                  <a:srgbClr val="8064A2">
                    <a:shade val="50000"/>
                    <a:satMod val="120000"/>
                  </a:srgbClr>
                </a:solidFill>
                <a:prstDash val="solid"/>
              </a:ln>
              <a:gradFill>
                <a:gsLst>
                  <a:gs pos="0">
                    <a:srgbClr val="8064A2">
                      <a:shade val="20000"/>
                      <a:satMod val="245000"/>
                    </a:srgbClr>
                  </a:gs>
                  <a:gs pos="43000">
                    <a:srgbClr val="8064A2">
                      <a:satMod val="255000"/>
                    </a:srgbClr>
                  </a:gs>
                  <a:gs pos="48000">
                    <a:srgbClr val="8064A2">
                      <a:shade val="85000"/>
                      <a:satMod val="255000"/>
                    </a:srgbClr>
                  </a:gs>
                  <a:gs pos="100000">
                    <a:srgbClr val="8064A2">
                      <a:shade val="20000"/>
                      <a:satMod val="245000"/>
                    </a:srgbClr>
                  </a:gs>
                </a:gsLst>
                <a:lin ang="5400000"/>
              </a:gradFill>
              <a:effectLst>
                <a:reflection blurRad="12700" stA="28000" endPos="45000" dist="1000" dir="5400000" sy="-100000" algn="bl" rotWithShape="0"/>
              </a:effectLst>
              <a:uLnTx/>
              <a:uFillTx/>
              <a:latin typeface="Calibri"/>
              <a:ea typeface="+mn-ea"/>
              <a:cs typeface="+mn-cs"/>
            </a:endParaRPr>
          </a:p>
        </p:txBody>
      </p:sp>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706919" y="1914561"/>
            <a:ext cx="3076105" cy="2307079"/>
          </a:xfrm>
          <a:prstGeom prst="rect">
            <a:avLst/>
          </a:prstGeom>
          <a:ln>
            <a:noFill/>
          </a:ln>
          <a:effectLst>
            <a:softEdge rad="112500"/>
          </a:effectLst>
        </p:spPr>
      </p:pic>
      <p:pic>
        <p:nvPicPr>
          <p:cNvPr id="5" name="Picture 4"/>
          <p:cNvPicPr>
            <a:picLocks noChangeAspect="1"/>
          </p:cNvPicPr>
          <p:nvPr/>
        </p:nvPicPr>
        <p:blipFill rotWithShape="1">
          <a:blip r:embed="rId4" cstate="print">
            <a:extLst>
              <a:ext uri="{28A0092B-C50C-407E-A947-70E740481C1C}">
                <a14:useLocalDpi xmlns:a14="http://schemas.microsoft.com/office/drawing/2010/main" val="0"/>
              </a:ext>
            </a:extLst>
          </a:blip>
          <a:srcRect r="1452" b="17742"/>
          <a:stretch/>
        </p:blipFill>
        <p:spPr>
          <a:xfrm>
            <a:off x="4758057" y="4466480"/>
            <a:ext cx="3390260" cy="857251"/>
          </a:xfrm>
          <a:prstGeom prst="rect">
            <a:avLst/>
          </a:prstGeom>
          <a:ln>
            <a:noFill/>
          </a:ln>
          <a:effectLst>
            <a:softEdge rad="112500"/>
          </a:effectLst>
        </p:spPr>
      </p:pic>
      <p:sp>
        <p:nvSpPr>
          <p:cNvPr id="15" name="TextBox 14"/>
          <p:cNvSpPr txBox="1"/>
          <p:nvPr/>
        </p:nvSpPr>
        <p:spPr>
          <a:xfrm>
            <a:off x="8148318" y="2454439"/>
            <a:ext cx="284422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h</a:t>
            </a:r>
            <a:r>
              <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rPr>
              <a:t>ave a rest</a:t>
            </a:r>
          </a:p>
        </p:txBody>
      </p:sp>
      <p:sp>
        <p:nvSpPr>
          <p:cNvPr id="16" name="TextBox 15"/>
          <p:cNvSpPr txBox="1"/>
          <p:nvPr/>
        </p:nvSpPr>
        <p:spPr>
          <a:xfrm>
            <a:off x="8246364" y="4475525"/>
            <a:ext cx="132417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Times New Roman" panose="02020603050405020304" pitchFamily="18" charset="0"/>
              </a:rPr>
              <a:t>hot</a:t>
            </a:r>
            <a:endParaRPr kumimoji="0" lang="en-US" sz="3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Times New Roman" panose="02020603050405020304" pitchFamily="18" charset="0"/>
            </a:endParaRPr>
          </a:p>
        </p:txBody>
      </p:sp>
    </p:spTree>
    <p:extLst>
      <p:ext uri="{BB962C8B-B14F-4D97-AF65-F5344CB8AC3E}">
        <p14:creationId xmlns:p14="http://schemas.microsoft.com/office/powerpoint/2010/main" val="407573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wipe(down)">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par>
                                <p:cTn id="16" presetID="22" presetClass="entr" presetSubtype="4"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down)">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500" fill="hold"/>
                                        <p:tgtEl>
                                          <p:spTgt spid="16"/>
                                        </p:tgtEl>
                                        <p:attrNameLst>
                                          <p:attrName>ppt_x</p:attrName>
                                        </p:attrNameLst>
                                      </p:cBhvr>
                                      <p:tavLst>
                                        <p:tav tm="0">
                                          <p:val>
                                            <p:strVal val="#ppt_x"/>
                                          </p:val>
                                        </p:tav>
                                        <p:tav tm="100000">
                                          <p:val>
                                            <p:strVal val="#ppt_x"/>
                                          </p:val>
                                        </p:tav>
                                      </p:tavLst>
                                    </p:anim>
                                    <p:anim calcmode="lin" valueType="num">
                                      <p:cBhvr additive="base">
                                        <p:cTn id="2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5" grpId="0"/>
      <p:bldP spid="1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0" name="TextBox 9"/>
          <p:cNvSpPr txBox="1"/>
          <p:nvPr/>
        </p:nvSpPr>
        <p:spPr>
          <a:xfrm>
            <a:off x="2204244" y="1663800"/>
            <a:ext cx="8208963" cy="2954655"/>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omic Sans MS" panose="030F0702030302020204" pitchFamily="66" charset="0"/>
                <a:ea typeface="Arial Unicode MS" pitchFamily="34" charset="-128"/>
                <a:cs typeface="Times New Roman" pitchFamily="18" charset="0"/>
              </a:rPr>
              <a:t>4. With the expansion of civilization, a more complicated method of creating characters developed: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omic Sans MS" panose="030F0702030302020204" pitchFamily="66" charset="0"/>
                <a:ea typeface="Arial Unicode MS" pitchFamily="34" charset="-128"/>
                <a:cs typeface="Times New Roman" pitchFamily="18" charset="0"/>
              </a:rPr>
              <a:t>Select one existing character to indicate the pronunciation, and use another radical to indicate the meaning.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0" normalizeH="0" baseline="0" noProof="0" dirty="0">
                <a:ln>
                  <a:noFill/>
                </a:ln>
                <a:solidFill>
                  <a:srgbClr val="000000"/>
                </a:solidFill>
                <a:effectLst/>
                <a:uLnTx/>
                <a:uFillTx/>
                <a:latin typeface="Comic Sans MS" panose="030F0702030302020204" pitchFamily="66" charset="0"/>
                <a:ea typeface="Arial Unicode MS" pitchFamily="34" charset="-128"/>
                <a:cs typeface="Times New Roman" pitchFamily="18" charset="0"/>
              </a:rPr>
              <a:t> More than 90% of Chinese characters currently in use were  created in this way.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800" b="0" i="0" u="none" strike="noStrike" kern="1200" cap="none" spc="0" normalizeH="0" baseline="0" noProof="0" dirty="0">
              <a:ln>
                <a:noFill/>
              </a:ln>
              <a:solidFill>
                <a:srgbClr val="000000"/>
              </a:solidFill>
              <a:effectLst/>
              <a:uLnTx/>
              <a:uFillTx/>
              <a:latin typeface="Comic Sans MS" panose="030F0702030302020204" pitchFamily="66" charset="0"/>
              <a:ea typeface="Arial Unicode MS" pitchFamily="34" charset="-128"/>
              <a:cs typeface="Arial" pitchFamily="34" charset="0"/>
            </a:endParaRPr>
          </a:p>
        </p:txBody>
      </p:sp>
      <p:sp>
        <p:nvSpPr>
          <p:cNvPr id="11" name="TextBox 4"/>
          <p:cNvSpPr txBox="1">
            <a:spLocks noChangeArrowheads="1"/>
          </p:cNvSpPr>
          <p:nvPr/>
        </p:nvSpPr>
        <p:spPr bwMode="auto">
          <a:xfrm>
            <a:off x="2394743" y="4653062"/>
            <a:ext cx="2851150" cy="1108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For example: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水</a:t>
            </a:r>
            <a:r>
              <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a:t>
            </a:r>
            <a:r>
              <a:rPr kumimoji="0" lang="en-GB" altLang="zh-CN" sz="2400" b="0" i="0" u="none" strike="noStrike" kern="1200" cap="none" spc="0" normalizeH="0" baseline="0" noProof="0" dirty="0" err="1">
                <a:ln>
                  <a:noFill/>
                </a:ln>
                <a:solidFill>
                  <a:prstClr val="black"/>
                </a:solidFill>
                <a:effectLst/>
                <a:uLnTx/>
                <a:uFillTx/>
                <a:latin typeface="Arial" pitchFamily="34" charset="0"/>
                <a:ea typeface="Arial Unicode MS" pitchFamily="34" charset="-128"/>
                <a:cs typeface="Times New Roman" pitchFamily="18" charset="0"/>
              </a:rPr>
              <a:t>shuǐ</a:t>
            </a:r>
            <a:r>
              <a:rPr kumimoji="0" lang="en-GB" altLang="zh-CN" sz="2400" b="0" i="0" u="none" strike="noStrike" kern="1200" cap="none" spc="0" normalizeH="0" baseline="0" noProof="0" dirty="0">
                <a:ln>
                  <a:noFill/>
                </a:ln>
                <a:solidFill>
                  <a:prstClr val="black"/>
                </a:solidFill>
                <a:effectLst/>
                <a:uLnTx/>
                <a:uFillTx/>
                <a:latin typeface="Arial" pitchFamily="34" charset="0"/>
                <a:ea typeface="Arial Unicode MS" pitchFamily="34" charset="-128"/>
                <a:cs typeface="Times New Roman" pitchFamily="18" charset="0"/>
              </a:rPr>
              <a:t>)</a:t>
            </a:r>
            <a:r>
              <a:rPr kumimoji="0" lang="en-GB"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  </a:t>
            </a:r>
            <a:r>
              <a:rPr kumimoji="0" lang="en-US" altLang="zh-CN" sz="2400" b="1"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a:t>
            </a:r>
            <a:r>
              <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 </a:t>
            </a:r>
            <a:r>
              <a:rPr kumimoji="0" lang="zh-CN" altLang="en-US"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木</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en-GB" altLang="en-US" sz="2400" b="0" i="0" u="none" strike="noStrike" kern="1200" cap="none" spc="0" normalizeH="0" baseline="0" noProof="0" dirty="0" err="1">
                <a:ln>
                  <a:noFill/>
                </a:ln>
                <a:solidFill>
                  <a:prstClr val="black"/>
                </a:solidFill>
                <a:effectLst/>
                <a:uLnTx/>
                <a:uFillTx/>
                <a:latin typeface="Arial" pitchFamily="34" charset="0"/>
                <a:ea typeface="+mn-ea"/>
                <a:cs typeface="Arial" pitchFamily="34" charset="0"/>
              </a:rPr>
              <a:t>mù</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 </a:t>
            </a:r>
            <a:endPar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Arial Unicode MS" pitchFamily="34" charset="-128"/>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GB" altLang="en-US" sz="1800" b="0" i="0" u="none" strike="noStrike" kern="1200" cap="none" spc="0" normalizeH="0" baseline="0" noProof="0" dirty="0">
              <a:ln>
                <a:noFill/>
              </a:ln>
              <a:solidFill>
                <a:prstClr val="black"/>
              </a:solidFill>
              <a:effectLst/>
              <a:uLnTx/>
              <a:uFillTx/>
              <a:latin typeface="Arial" pitchFamily="34" charset="0"/>
              <a:ea typeface="+mn-ea"/>
              <a:cs typeface="Arial" pitchFamily="34" charset="0"/>
            </a:endParaRPr>
          </a:p>
        </p:txBody>
      </p:sp>
      <p:sp>
        <p:nvSpPr>
          <p:cNvPr id="12" name="Right Arrow 11"/>
          <p:cNvSpPr/>
          <p:nvPr/>
        </p:nvSpPr>
        <p:spPr>
          <a:xfrm>
            <a:off x="5445918" y="5153124"/>
            <a:ext cx="381000" cy="15081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13" name="Rectangle 6"/>
          <p:cNvSpPr>
            <a:spLocks noChangeArrowheads="1"/>
          </p:cNvSpPr>
          <p:nvPr/>
        </p:nvSpPr>
        <p:spPr bwMode="auto">
          <a:xfrm>
            <a:off x="6125369" y="4997549"/>
            <a:ext cx="671513"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氵</a:t>
            </a:r>
            <a:r>
              <a:rPr kumimoji="0" lang="en-US" altLang="zh-CN"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a:t>
            </a:r>
            <a:endParaRPr kumimoji="0" lang="zh-CN" altLang="en-GB"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endParaRPr>
          </a:p>
        </p:txBody>
      </p:sp>
      <p:sp>
        <p:nvSpPr>
          <p:cNvPr id="14" name="TextBox 7"/>
          <p:cNvSpPr txBox="1">
            <a:spLocks noChangeArrowheads="1"/>
          </p:cNvSpPr>
          <p:nvPr/>
        </p:nvSpPr>
        <p:spPr bwMode="auto">
          <a:xfrm>
            <a:off x="6796882" y="5011837"/>
            <a:ext cx="871537"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木  </a:t>
            </a:r>
            <a:r>
              <a:rPr kumimoji="0" lang="en-US"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endPar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endParaRPr>
          </a:p>
        </p:txBody>
      </p:sp>
      <p:sp>
        <p:nvSpPr>
          <p:cNvPr id="15" name="TextBox 8"/>
          <p:cNvSpPr txBox="1">
            <a:spLocks noChangeArrowheads="1"/>
          </p:cNvSpPr>
          <p:nvPr/>
        </p:nvSpPr>
        <p:spPr bwMode="auto">
          <a:xfrm>
            <a:off x="7749382" y="4997549"/>
            <a:ext cx="2232025"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沐</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en-GB" altLang="en-US" sz="2400" b="0" i="0" u="none" strike="noStrike" kern="1200" cap="none" spc="0" normalizeH="0" baseline="0" noProof="0" dirty="0" err="1">
                <a:ln>
                  <a:noFill/>
                </a:ln>
                <a:solidFill>
                  <a:prstClr val="black"/>
                </a:solidFill>
                <a:effectLst/>
                <a:uLnTx/>
                <a:uFillTx/>
                <a:latin typeface="Arial" pitchFamily="34" charset="0"/>
                <a:ea typeface="+mn-ea"/>
                <a:cs typeface="Arial" pitchFamily="34" charset="0"/>
              </a:rPr>
              <a:t>mù</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Times New Roman" pitchFamily="18" charset="0"/>
              </a:rPr>
              <a:t>wash</a:t>
            </a:r>
            <a:endParaRPr kumimoji="0" lang="en-GB" altLang="en-US" sz="2400" b="1" i="0" u="none" strike="noStrike" kern="1200" cap="none" spc="0" normalizeH="0" baseline="0" noProof="0" dirty="0">
              <a:ln>
                <a:noFill/>
              </a:ln>
              <a:solidFill>
                <a:srgbClr val="0033CC"/>
              </a:solidFill>
              <a:effectLst/>
              <a:uLnTx/>
              <a:uFillTx/>
              <a:latin typeface="Times New Roman" pitchFamily="18" charset="0"/>
              <a:ea typeface="Arial Unicode MS" pitchFamily="34" charset="-128"/>
              <a:cs typeface="Times New Roman" pitchFamily="18" charset="0"/>
            </a:endParaRPr>
          </a:p>
        </p:txBody>
      </p:sp>
      <p:sp>
        <p:nvSpPr>
          <p:cNvPr id="16" name="TextBox 9"/>
          <p:cNvSpPr txBox="1">
            <a:spLocks noChangeArrowheads="1"/>
          </p:cNvSpPr>
          <p:nvPr/>
        </p:nvSpPr>
        <p:spPr bwMode="auto">
          <a:xfrm>
            <a:off x="2423592" y="5753200"/>
            <a:ext cx="2822301"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水</a:t>
            </a:r>
            <a:r>
              <a:rPr kumimoji="0" lang="en-US"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Times New Roman" pitchFamily="18" charset="0"/>
              </a:rPr>
              <a:t>(</a:t>
            </a:r>
            <a:r>
              <a:rPr kumimoji="0" lang="en-GB" altLang="zh-CN" sz="24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shuǐ</a:t>
            </a:r>
            <a:r>
              <a:rPr kumimoji="0" lang="en-GB"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en-GB" altLang="zh-CN" sz="2400" b="0" i="0" u="none" strike="noStrike" kern="1200" cap="none" spc="0" normalizeH="0" baseline="0" noProof="0" dirty="0">
                <a:ln>
                  <a:noFill/>
                </a:ln>
                <a:solidFill>
                  <a:prstClr val="black"/>
                </a:solidFill>
                <a:effectLst/>
                <a:uLnTx/>
                <a:uFillTx/>
                <a:latin typeface="Times New Roman" pitchFamily="18" charset="0"/>
                <a:ea typeface="Arial Unicode MS" pitchFamily="34" charset="-128"/>
                <a:cs typeface="Arial Unicode MS" pitchFamily="34" charset="-128"/>
              </a:rPr>
              <a:t> </a:t>
            </a:r>
            <a:r>
              <a:rPr kumimoji="0" lang="en-US"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干</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en-GB"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g</a:t>
            </a:r>
            <a:r>
              <a:rPr kumimoji="0" lang="en-US"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ā</a:t>
            </a:r>
            <a:r>
              <a:rPr kumimoji="0" lang="en-GB"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n</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p>
        </p:txBody>
      </p:sp>
      <p:sp>
        <p:nvSpPr>
          <p:cNvPr id="17" name="Right Arrow 16"/>
          <p:cNvSpPr/>
          <p:nvPr/>
        </p:nvSpPr>
        <p:spPr>
          <a:xfrm>
            <a:off x="5361781" y="5907187"/>
            <a:ext cx="381000" cy="15081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18" name="Rectangle 11"/>
          <p:cNvSpPr>
            <a:spLocks noChangeArrowheads="1"/>
          </p:cNvSpPr>
          <p:nvPr/>
        </p:nvSpPr>
        <p:spPr bwMode="auto">
          <a:xfrm>
            <a:off x="6177756" y="5753200"/>
            <a:ext cx="671512"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氵</a:t>
            </a:r>
            <a:r>
              <a:rPr kumimoji="0" lang="en-US"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endParaRPr kumimoji="0" lang="zh-CN" altLang="en-GB"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endParaRPr>
          </a:p>
        </p:txBody>
      </p:sp>
      <p:sp>
        <p:nvSpPr>
          <p:cNvPr id="19" name="TextBox 12"/>
          <p:cNvSpPr txBox="1">
            <a:spLocks noChangeArrowheads="1"/>
          </p:cNvSpPr>
          <p:nvPr/>
        </p:nvSpPr>
        <p:spPr bwMode="auto">
          <a:xfrm>
            <a:off x="6876257" y="5761137"/>
            <a:ext cx="87312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干  </a:t>
            </a:r>
            <a:r>
              <a:rPr kumimoji="0" lang="en-US"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endPar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endParaRPr>
          </a:p>
        </p:txBody>
      </p:sp>
      <p:sp>
        <p:nvSpPr>
          <p:cNvPr id="20" name="TextBox 13"/>
          <p:cNvSpPr txBox="1">
            <a:spLocks noChangeArrowheads="1"/>
          </p:cNvSpPr>
          <p:nvPr/>
        </p:nvSpPr>
        <p:spPr bwMode="auto">
          <a:xfrm>
            <a:off x="7785893" y="5746849"/>
            <a:ext cx="2484438" cy="830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汗</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a:t>
            </a:r>
            <a:r>
              <a:rPr kumimoji="0" lang="en-US" altLang="zh-CN" sz="24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hàn</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  </a:t>
            </a:r>
            <a:r>
              <a:rPr kumimoji="0" lang="en-US"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sweat</a:t>
            </a:r>
            <a:r>
              <a:rPr kumimoji="0" lang="en-GB" altLang="en-US" sz="2400" b="1" i="0" u="none" strike="noStrike" kern="1200" cap="none" spc="0" normalizeH="0" baseline="0" noProof="0" dirty="0">
                <a:ln>
                  <a:noFill/>
                </a:ln>
                <a:solidFill>
                  <a:prstClr val="black"/>
                </a:solidFill>
                <a:effectLst/>
                <a:uLnTx/>
                <a:uFillTx/>
                <a:latin typeface="Arial" pitchFamily="34" charset="0"/>
                <a:ea typeface="+mn-ea"/>
                <a:cs typeface="Arial" pitchFamily="34" charset="0"/>
              </a:rPr>
              <a:t> </a:t>
            </a:r>
            <a:r>
              <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rPr>
              <a:t> </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GB" altLang="en-US" sz="2400" b="0" i="0" u="none" strike="noStrike" kern="1200" cap="none" spc="0" normalizeH="0" baseline="0" noProof="0" dirty="0">
              <a:ln>
                <a:noFill/>
              </a:ln>
              <a:solidFill>
                <a:prstClr val="black"/>
              </a:solidFill>
              <a:effectLst/>
              <a:uLnTx/>
              <a:uFillTx/>
              <a:latin typeface="Arial" pitchFamily="34" charset="0"/>
              <a:ea typeface="+mn-ea"/>
              <a:cs typeface="Arial" pitchFamily="34" charset="0"/>
            </a:endParaRPr>
          </a:p>
        </p:txBody>
      </p:sp>
      <p:sp>
        <p:nvSpPr>
          <p:cNvPr id="21" name="Rectangle 20"/>
          <p:cNvSpPr/>
          <p:nvPr/>
        </p:nvSpPr>
        <p:spPr>
          <a:xfrm>
            <a:off x="3752064" y="591434"/>
            <a:ext cx="7073347" cy="1754326"/>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0541" cmpd="sng">
                  <a:solidFill>
                    <a:srgbClr val="4F81BD">
                      <a:shade val="88000"/>
                      <a:satMod val="110000"/>
                    </a:srgbClr>
                  </a:solidFill>
                  <a:prstDash val="solid"/>
                </a:ln>
                <a:gradFill>
                  <a:gsLst>
                    <a:gs pos="0">
                      <a:srgbClr val="4F81BD">
                        <a:tint val="40000"/>
                        <a:satMod val="250000"/>
                      </a:srgbClr>
                    </a:gs>
                    <a:gs pos="9000">
                      <a:srgbClr val="4F81BD">
                        <a:tint val="52000"/>
                        <a:satMod val="300000"/>
                      </a:srgbClr>
                    </a:gs>
                    <a:gs pos="50000">
                      <a:srgbClr val="4F81BD">
                        <a:shade val="20000"/>
                        <a:satMod val="300000"/>
                      </a:srgbClr>
                    </a:gs>
                    <a:gs pos="79000">
                      <a:srgbClr val="4F81BD">
                        <a:tint val="52000"/>
                        <a:satMod val="300000"/>
                      </a:srgbClr>
                    </a:gs>
                    <a:gs pos="100000">
                      <a:srgbClr val="4F81BD">
                        <a:tint val="40000"/>
                        <a:satMod val="250000"/>
                      </a:srgbClr>
                    </a:gs>
                  </a:gsLst>
                  <a:lin ang="5400000"/>
                </a:gradFill>
                <a:effectLst/>
                <a:uLnTx/>
                <a:uFillTx/>
                <a:latin typeface="Calibri"/>
                <a:ea typeface="宋体" panose="02010600030101010101" pitchFamily="2" charset="-122"/>
                <a:cs typeface="+mn-cs"/>
              </a:rPr>
              <a:t>形声</a:t>
            </a:r>
            <a:r>
              <a:rPr kumimoji="0" lang="en-US" altLang="zh-CN" sz="4800" b="1"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Mutually explanatory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400" b="1" i="0" u="none" strike="noStrike" kern="1200" cap="none" spc="0" normalizeH="0" baseline="0" noProof="0" dirty="0">
              <a:ln w="10541" cmpd="sng">
                <a:solidFill>
                  <a:srgbClr val="4F81BD">
                    <a:shade val="88000"/>
                    <a:satMod val="110000"/>
                  </a:srgbClr>
                </a:solidFill>
                <a:prstDash val="solid"/>
              </a:ln>
              <a:gradFill>
                <a:gsLst>
                  <a:gs pos="0">
                    <a:srgbClr val="4F81BD">
                      <a:tint val="40000"/>
                      <a:satMod val="250000"/>
                    </a:srgbClr>
                  </a:gs>
                  <a:gs pos="9000">
                    <a:srgbClr val="4F81BD">
                      <a:tint val="52000"/>
                      <a:satMod val="300000"/>
                    </a:srgbClr>
                  </a:gs>
                  <a:gs pos="50000">
                    <a:srgbClr val="4F81BD">
                      <a:shade val="20000"/>
                      <a:satMod val="300000"/>
                    </a:srgbClr>
                  </a:gs>
                  <a:gs pos="79000">
                    <a:srgbClr val="4F81BD">
                      <a:tint val="52000"/>
                      <a:satMod val="300000"/>
                    </a:srgbClr>
                  </a:gs>
                  <a:gs pos="100000">
                    <a:srgbClr val="4F81BD">
                      <a:tint val="40000"/>
                      <a:satMod val="250000"/>
                    </a:srgbClr>
                  </a:gs>
                </a:gsLst>
                <a:lin ang="5400000"/>
              </a:gradFill>
              <a:effectLst/>
              <a:uLnTx/>
              <a:uFillTx/>
              <a:latin typeface="Calibri"/>
              <a:ea typeface="+mn-ea"/>
              <a:cs typeface="+mn-cs"/>
            </a:endParaRPr>
          </a:p>
        </p:txBody>
      </p:sp>
      <p:sp>
        <p:nvSpPr>
          <p:cNvPr id="22" name="TextBox 21"/>
          <p:cNvSpPr txBox="1"/>
          <p:nvPr/>
        </p:nvSpPr>
        <p:spPr>
          <a:xfrm>
            <a:off x="3805416" y="188640"/>
            <a:ext cx="2417953"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Xíng</a:t>
            </a:r>
            <a:r>
              <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GB"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shēng</a:t>
            </a:r>
            <a:endParaRPr kumimoji="0" lang="en-GB"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1672758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down)">
                                      <p:cBhvr>
                                        <p:cTn id="7" dur="500"/>
                                        <p:tgtEl>
                                          <p:spTgt spid="2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wipe(down)">
                                      <p:cBhvr>
                                        <p:cTn id="10" dur="500"/>
                                        <p:tgtEl>
                                          <p:spTgt spid="21"/>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barn(inVertical)">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anim calcmode="lin" valueType="num">
                                      <p:cBhvr>
                                        <p:cTn id="21" dur="1000" fill="hold"/>
                                        <p:tgtEl>
                                          <p:spTgt spid="11"/>
                                        </p:tgtEl>
                                        <p:attrNameLst>
                                          <p:attrName>ppt_x</p:attrName>
                                        </p:attrNameLst>
                                      </p:cBhvr>
                                      <p:tavLst>
                                        <p:tav tm="0">
                                          <p:val>
                                            <p:strVal val="#ppt_x"/>
                                          </p:val>
                                        </p:tav>
                                        <p:tav tm="100000">
                                          <p:val>
                                            <p:strVal val="#ppt_x"/>
                                          </p:val>
                                        </p:tav>
                                      </p:tavLst>
                                    </p:anim>
                                    <p:anim calcmode="lin" valueType="num">
                                      <p:cBhvr>
                                        <p:cTn id="2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barn(inVertical)">
                                      <p:cBhvr>
                                        <p:cTn id="27" dur="500"/>
                                        <p:tgtEl>
                                          <p:spTgt spid="12"/>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barn(inVertical)">
                                      <p:cBhvr>
                                        <p:cTn id="30" dur="500"/>
                                        <p:tgtEl>
                                          <p:spTgt spid="14"/>
                                        </p:tgtEl>
                                      </p:cBhvr>
                                    </p:animEffect>
                                  </p:childTnLst>
                                </p:cTn>
                              </p:par>
                              <p:par>
                                <p:cTn id="31" presetID="16" presetClass="entr" presetSubtype="21"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barn(inVertical)">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1000"/>
                                        <p:tgtEl>
                                          <p:spTgt spid="15"/>
                                        </p:tgtEl>
                                      </p:cBhvr>
                                    </p:animEffect>
                                    <p:anim calcmode="lin" valueType="num">
                                      <p:cBhvr>
                                        <p:cTn id="39" dur="1000" fill="hold"/>
                                        <p:tgtEl>
                                          <p:spTgt spid="15"/>
                                        </p:tgtEl>
                                        <p:attrNameLst>
                                          <p:attrName>ppt_x</p:attrName>
                                        </p:attrNameLst>
                                      </p:cBhvr>
                                      <p:tavLst>
                                        <p:tav tm="0">
                                          <p:val>
                                            <p:strVal val="#ppt_x"/>
                                          </p:val>
                                        </p:tav>
                                        <p:tav tm="100000">
                                          <p:val>
                                            <p:strVal val="#ppt_x"/>
                                          </p:val>
                                        </p:tav>
                                      </p:tavLst>
                                    </p:anim>
                                    <p:anim calcmode="lin" valueType="num">
                                      <p:cBhvr>
                                        <p:cTn id="4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6" presetClass="entr" presetSubtype="21"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barn(inVertical)">
                                      <p:cBhvr>
                                        <p:cTn id="45" dur="500"/>
                                        <p:tgtEl>
                                          <p:spTgt spid="16"/>
                                        </p:tgtEl>
                                      </p:cBhvr>
                                    </p:animEffect>
                                  </p:childTnLst>
                                </p:cTn>
                              </p:par>
                              <p:par>
                                <p:cTn id="46" presetID="16" presetClass="entr" presetSubtype="21" fill="hold" grpId="0" nodeType="with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barn(inVertical)">
                                      <p:cBhvr>
                                        <p:cTn id="48" dur="500"/>
                                        <p:tgtEl>
                                          <p:spTgt spid="17"/>
                                        </p:tgtEl>
                                      </p:cBhvr>
                                    </p:animEffect>
                                  </p:childTnLst>
                                </p:cTn>
                              </p:par>
                              <p:par>
                                <p:cTn id="49" presetID="16" presetClass="entr" presetSubtype="21"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barn(inVertical)">
                                      <p:cBhvr>
                                        <p:cTn id="51" dur="500"/>
                                        <p:tgtEl>
                                          <p:spTgt spid="18"/>
                                        </p:tgtEl>
                                      </p:cBhvr>
                                    </p:animEffect>
                                  </p:childTnLst>
                                </p:cTn>
                              </p:par>
                              <p:par>
                                <p:cTn id="52" presetID="16" presetClass="entr" presetSubtype="21"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barn(inVertical)">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1000"/>
                                        <p:tgtEl>
                                          <p:spTgt spid="20"/>
                                        </p:tgtEl>
                                      </p:cBhvr>
                                    </p:animEffect>
                                    <p:anim calcmode="lin" valueType="num">
                                      <p:cBhvr>
                                        <p:cTn id="60" dur="1000" fill="hold"/>
                                        <p:tgtEl>
                                          <p:spTgt spid="20"/>
                                        </p:tgtEl>
                                        <p:attrNameLst>
                                          <p:attrName>ppt_x</p:attrName>
                                        </p:attrNameLst>
                                      </p:cBhvr>
                                      <p:tavLst>
                                        <p:tav tm="0">
                                          <p:val>
                                            <p:strVal val="#ppt_x"/>
                                          </p:val>
                                        </p:tav>
                                        <p:tav tm="100000">
                                          <p:val>
                                            <p:strVal val="#ppt_x"/>
                                          </p:val>
                                        </p:tav>
                                      </p:tavLst>
                                    </p:anim>
                                    <p:anim calcmode="lin" valueType="num">
                                      <p:cBhvr>
                                        <p:cTn id="61"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p:bldP spid="12" grpId="0" animBg="1"/>
      <p:bldP spid="13" grpId="0"/>
      <p:bldP spid="14" grpId="0"/>
      <p:bldP spid="15" grpId="0"/>
      <p:bldP spid="16" grpId="0"/>
      <p:bldP spid="17" grpId="0" animBg="1"/>
      <p:bldP spid="18" grpId="0"/>
      <p:bldP spid="19" grpId="0"/>
      <p:bldP spid="20" grpId="0"/>
      <p:bldP spid="21" grpId="0"/>
      <p:bldP spid="22"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4" name="TextBox 3"/>
          <p:cNvSpPr txBox="1"/>
          <p:nvPr/>
        </p:nvSpPr>
        <p:spPr>
          <a:xfrm>
            <a:off x="3359967" y="980729"/>
            <a:ext cx="7756478"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To write Chinese</a:t>
            </a:r>
            <a:r>
              <a:rPr kumimoji="0" lang="zh-CN" altLang="en-US" sz="4000" b="1" i="0" u="none" strike="noStrike" kern="1200" cap="none" spc="0" normalizeH="0" baseline="0" noProof="0" dirty="0">
                <a:ln>
                  <a:noFill/>
                </a:ln>
                <a:solidFill>
                  <a:srgbClr val="00B050"/>
                </a:solidFill>
                <a:effectLst/>
                <a:uLnTx/>
                <a:uFillTx/>
                <a:latin typeface="Comic Sans MS" panose="030F0702030302020204" pitchFamily="66" charset="0"/>
                <a:ea typeface="宋体" panose="02010600030101010101" pitchFamily="2" charset="-122"/>
                <a:cs typeface="Times New Roman" panose="02020603050405020304" pitchFamily="18" charset="0"/>
              </a:rPr>
              <a:t> </a:t>
            </a:r>
            <a:r>
              <a:rPr kumimoji="0" lang="en-US" sz="40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characters</a:t>
            </a:r>
            <a:r>
              <a:rPr kumimoji="0" lang="zh-CN" altLang="en-US" sz="4000" b="1" i="0" u="none" strike="noStrike" kern="1200" cap="none" spc="0" normalizeH="0" baseline="0" noProof="0" dirty="0">
                <a:ln>
                  <a:noFill/>
                </a:ln>
                <a:solidFill>
                  <a:srgbClr val="00B050"/>
                </a:solidFill>
                <a:effectLst/>
                <a:uLnTx/>
                <a:uFillTx/>
                <a:latin typeface="Comic Sans MS" panose="030F0702030302020204" pitchFamily="66" charset="0"/>
                <a:ea typeface="宋体" panose="02010600030101010101" pitchFamily="2" charset="-122"/>
                <a:cs typeface="Times New Roman" panose="02020603050405020304" pitchFamily="18" charset="0"/>
              </a:rPr>
              <a:t>，</a:t>
            </a:r>
            <a:endParaRPr kumimoji="0" lang="en-US" altLang="zh-CN" sz="4000" b="1" i="0" u="none" strike="noStrike" kern="1200" cap="none" spc="0" normalizeH="0" baseline="0" noProof="0" dirty="0">
              <a:ln>
                <a:noFill/>
              </a:ln>
              <a:solidFill>
                <a:srgbClr val="00B050"/>
              </a:solidFill>
              <a:effectLst/>
              <a:uLnTx/>
              <a:uFillTx/>
              <a:latin typeface="Comic Sans MS" panose="030F0702030302020204" pitchFamily="66"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you should know</a:t>
            </a:r>
            <a:r>
              <a:rPr kumimoji="0" lang="en-US" altLang="zh-CN" sz="4000" b="1" i="0" u="none" strike="noStrike" kern="1200" cap="none" spc="0" normalizeH="0" baseline="0" noProof="0" dirty="0">
                <a:ln>
                  <a:noFill/>
                </a:ln>
                <a:solidFill>
                  <a:srgbClr val="00B050"/>
                </a:solidFill>
                <a:effectLst/>
                <a:uLnTx/>
                <a:uFillTx/>
                <a:latin typeface="Comic Sans MS" panose="030F0702030302020204" pitchFamily="66" charset="0"/>
                <a:ea typeface="宋体" panose="02010600030101010101" pitchFamily="2" charset="-122"/>
                <a:cs typeface="Times New Roman" panose="02020603050405020304" pitchFamily="18" charset="0"/>
              </a:rPr>
              <a:t>……</a:t>
            </a:r>
            <a:endParaRPr kumimoji="0" lang="en-GB" sz="40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endParaRPr>
          </a:p>
        </p:txBody>
      </p:sp>
      <p:sp>
        <p:nvSpPr>
          <p:cNvPr id="2" name="Rectangle 1"/>
          <p:cNvSpPr/>
          <p:nvPr/>
        </p:nvSpPr>
        <p:spPr>
          <a:xfrm>
            <a:off x="3662460" y="3140968"/>
            <a:ext cx="4251485" cy="1938992"/>
          </a:xfrm>
          <a:prstGeom prst="rect">
            <a:avLst/>
          </a:prstGeom>
        </p:spPr>
        <p:txBody>
          <a:bodyPr wrap="none">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4000" b="1"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strokes</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4000" b="1"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structural units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4000" b="1"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radicals</a:t>
            </a:r>
            <a:endParaRPr kumimoji="0" lang="en-GB" altLang="zh-CN" sz="4000" b="1"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endParaRPr>
          </a:p>
        </p:txBody>
      </p:sp>
    </p:spTree>
    <p:extLst>
      <p:ext uri="{BB962C8B-B14F-4D97-AF65-F5344CB8AC3E}">
        <p14:creationId xmlns:p14="http://schemas.microsoft.com/office/powerpoint/2010/main" val="793284276"/>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0" name="TextBox 1"/>
          <p:cNvSpPr txBox="1">
            <a:spLocks noChangeArrowheads="1"/>
          </p:cNvSpPr>
          <p:nvPr/>
        </p:nvSpPr>
        <p:spPr bwMode="auto">
          <a:xfrm>
            <a:off x="3332513" y="404665"/>
            <a:ext cx="7182522" cy="138499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8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The </a:t>
            </a:r>
            <a:r>
              <a:rPr kumimoji="0" lang="en-US" altLang="zh-CN" sz="28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hlinkClick r:id="rId3" action="ppaction://hlinkfile"/>
              </a:rPr>
              <a:t>basic knowledge </a:t>
            </a:r>
            <a:r>
              <a:rPr kumimoji="0" lang="en-US" altLang="zh-CN" sz="28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rPr>
              <a:t>in learning Chinese characters includes: strokes, structural units and radicals. </a:t>
            </a:r>
            <a:endParaRPr kumimoji="0" lang="en-GB" altLang="zh-CN" sz="28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8"/>
              <a:cs typeface="Times New Roman" pitchFamily="18" charset="0"/>
            </a:endParaRPr>
          </a:p>
        </p:txBody>
      </p:sp>
      <p:sp>
        <p:nvSpPr>
          <p:cNvPr id="11" name="TextBox 2"/>
          <p:cNvSpPr txBox="1">
            <a:spLocks noChangeArrowheads="1"/>
          </p:cNvSpPr>
          <p:nvPr/>
        </p:nvSpPr>
        <p:spPr bwMode="auto">
          <a:xfrm>
            <a:off x="3017364" y="2038995"/>
            <a:ext cx="7345363" cy="3970318"/>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800" b="0" i="0" u="sng" strike="noStrike" kern="1200" cap="none" spc="0" normalizeH="0" baseline="0" noProof="0" dirty="0">
                <a:ln>
                  <a:noFill/>
                </a:ln>
                <a:solidFill>
                  <a:prstClr val="black"/>
                </a:solidFill>
                <a:effectLst>
                  <a:outerShdw blurRad="38100" dist="38100" dir="2700000" algn="tl">
                    <a:srgbClr val="C0C0C0"/>
                  </a:outerShdw>
                </a:effectLst>
                <a:uLnTx/>
                <a:uFillTx/>
                <a:latin typeface="Comic Sans MS" panose="030F0702030302020204" pitchFamily="66" charset="0"/>
                <a:ea typeface="宋体" panose="02010600030101010101" pitchFamily="2" charset="-122"/>
                <a:cs typeface="Arial" pitchFamily="34" charset="0"/>
              </a:rPr>
              <a:t>Stroke</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is the smallest and the most basic structural unit of Chinese characters, consisting of dots and lines.</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点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diǎn</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dot</a:t>
            </a:r>
            <a:r>
              <a:rPr kumimoji="0" lang="en-US"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zh-CN" altLang="en-US" sz="28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丶</a:t>
            </a:r>
            <a:endParaRPr kumimoji="0" lang="en-US" altLang="zh-CN" sz="20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横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héng</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horizontal stroke       </a:t>
            </a:r>
            <a:r>
              <a:rPr kumimoji="0" lang="zh-CN" altLang="en-US" sz="24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一</a:t>
            </a:r>
            <a:endParaRPr kumimoji="0" lang="en-US" altLang="zh-CN" sz="2000" b="1"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竖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shù</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vertical stroke           </a:t>
            </a:r>
            <a:r>
              <a:rPr kumimoji="0" lang="zh-CN" altLang="en-US" sz="24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丨</a:t>
            </a:r>
            <a:endParaRPr kumimoji="0" lang="en-US" altLang="zh-CN" sz="2000" b="1"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撇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piě</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left-falling                  </a:t>
            </a:r>
            <a:r>
              <a:rPr kumimoji="0" lang="zh-CN" altLang="en-US" sz="2400" b="1"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丿</a:t>
            </a:r>
            <a:endParaRPr kumimoji="0" lang="en-US" altLang="zh-CN" sz="2000" b="1"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捺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nà</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right-falling                </a:t>
            </a:r>
            <a:r>
              <a:rPr kumimoji="0" lang="en-GB" alt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Arial" pitchFamily="34" charset="0"/>
              </a:rPr>
              <a:t>㇏</a:t>
            </a:r>
            <a:endParaRPr kumimoji="0" lang="en-US" altLang="zh-CN" sz="2000" b="1"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提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tí</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rising                          </a:t>
            </a:r>
            <a:r>
              <a:rPr kumimoji="0" lang="zh-CN" altLang="en-US"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a:t>
            </a:r>
            <a:endPar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折  </a:t>
            </a:r>
            <a:r>
              <a:rPr kumimoji="0" lang="en-US"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z</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hé</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GB"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a ben</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t</a:t>
            </a:r>
            <a:r>
              <a:rPr kumimoji="0" lang="zh-CN" altLang="en-US"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stroke            </a:t>
            </a:r>
            <a:r>
              <a:rPr kumimoji="0" lang="zh-CN"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endParaRPr kumimoji="0" lang="en-US"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钩  </a:t>
            </a:r>
            <a:r>
              <a:rPr kumimoji="0" lang="en-GB" altLang="zh-CN" sz="2000" b="0" i="0" u="none" strike="noStrike" kern="1200" cap="none" spc="0" normalizeH="0" baseline="0" noProof="0" dirty="0" err="1">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gōu</a:t>
            </a:r>
            <a:r>
              <a:rPr kumimoji="0" lang="en-GB" altLang="zh-CN" sz="20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rPr>
              <a:t>           </a:t>
            </a:r>
            <a:r>
              <a:rPr kumimoji="0" lang="en-US"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hook</a:t>
            </a:r>
            <a:r>
              <a:rPr kumimoji="0" lang="zh-CN" altLang="en-US"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rPr>
              <a:t>                     </a:t>
            </a:r>
            <a:r>
              <a:rPr kumimoji="0" lang="zh-CN" altLang="en-US"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乙、乚、乛亅</a:t>
            </a:r>
            <a:endParaRPr kumimoji="0" lang="en-GB" altLang="zh-CN" sz="2000" b="0" i="0" u="none" strike="noStrike" kern="1200" cap="none" spc="0" normalizeH="0" baseline="0" noProof="0" dirty="0">
              <a:ln>
                <a:noFill/>
              </a:ln>
              <a:solidFill>
                <a:srgbClr val="0033CC"/>
              </a:solidFill>
              <a:effectLst/>
              <a:uLnTx/>
              <a:uFillTx/>
              <a:latin typeface="Comic Sans MS" panose="030F0702030302020204" pitchFamily="66" charset="0"/>
              <a:ea typeface="宋体" panose="02010600030101010101" pitchFamily="2" charset="-122"/>
              <a:cs typeface="Arial" pitchFamily="34" charset="0"/>
            </a:endParaRPr>
          </a:p>
        </p:txBody>
      </p:sp>
    </p:spTree>
    <p:extLst>
      <p:ext uri="{BB962C8B-B14F-4D97-AF65-F5344CB8AC3E}">
        <p14:creationId xmlns:p14="http://schemas.microsoft.com/office/powerpoint/2010/main" val="1804311369"/>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US" altLang="zh-CN" sz="3600">
                <a:ea typeface="宋体" charset="0"/>
              </a:rPr>
              <a:t>Stokes of Chinese Characters</a:t>
            </a:r>
          </a:p>
        </p:txBody>
      </p:sp>
      <p:sp>
        <p:nvSpPr>
          <p:cNvPr id="19459" name="Rectangle 3"/>
          <p:cNvSpPr>
            <a:spLocks noGrp="1" noChangeArrowheads="1"/>
          </p:cNvSpPr>
          <p:nvPr>
            <p:ph type="body" sz="half" idx="1"/>
          </p:nvPr>
        </p:nvSpPr>
        <p:spPr>
          <a:xfrm>
            <a:off x="2438400" y="1828800"/>
            <a:ext cx="7391400" cy="3733800"/>
          </a:xfrm>
        </p:spPr>
        <p:txBody>
          <a:bodyPr/>
          <a:lstStyle/>
          <a:p>
            <a:r>
              <a:rPr lang="en-US" altLang="zh-CN" sz="4000" dirty="0">
                <a:solidFill>
                  <a:schemeClr val="accent2"/>
                </a:solidFill>
                <a:ea typeface="宋体" charset="0"/>
              </a:rPr>
              <a:t>There are 8 basic stokes</a:t>
            </a:r>
          </a:p>
          <a:p>
            <a:r>
              <a:rPr lang="en-US" altLang="zh-CN" sz="4000" dirty="0">
                <a:solidFill>
                  <a:srgbClr val="BF9000"/>
                </a:solidFill>
                <a:ea typeface="宋体" charset="0"/>
              </a:rPr>
              <a:t>There is a particular sequence in which the strokes must be written. </a:t>
            </a:r>
            <a:r>
              <a:rPr lang="en-US" altLang="zh-CN" sz="4000" dirty="0">
                <a:ea typeface="宋体" charset="0"/>
              </a:rPr>
              <a:t>If it is followed, the writing can be smooth and Fast.</a:t>
            </a:r>
          </a:p>
          <a:p>
            <a:endParaRPr lang="en-US" altLang="zh-CN" dirty="0">
              <a:ea typeface="宋体" charset="0"/>
            </a:endParaRPr>
          </a:p>
        </p:txBody>
      </p:sp>
    </p:spTree>
    <p:extLst>
      <p:ext uri="{BB962C8B-B14F-4D97-AF65-F5344CB8AC3E}">
        <p14:creationId xmlns:p14="http://schemas.microsoft.com/office/powerpoint/2010/main" val="673035306"/>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61"/>
          <p:cNvSpPr>
            <a:spLocks noGrp="1" noChangeArrowheads="1"/>
          </p:cNvSpPr>
          <p:nvPr>
            <p:ph type="title"/>
          </p:nvPr>
        </p:nvSpPr>
        <p:spPr>
          <a:xfrm>
            <a:off x="1676400" y="-4763"/>
            <a:ext cx="7391400" cy="685801"/>
          </a:xfrm>
        </p:spPr>
        <p:txBody>
          <a:bodyPr/>
          <a:lstStyle/>
          <a:p>
            <a:r>
              <a:rPr lang="en-US" altLang="zh-CN" sz="3600" dirty="0">
                <a:ea typeface="宋体" charset="0"/>
              </a:rPr>
              <a:t>8 basic stokes</a:t>
            </a:r>
          </a:p>
        </p:txBody>
      </p:sp>
      <p:graphicFrame>
        <p:nvGraphicFramePr>
          <p:cNvPr id="2050" name="Object 92"/>
          <p:cNvGraphicFramePr>
            <a:graphicFrameLocks noGrp="1" noChangeAspect="1"/>
          </p:cNvGraphicFramePr>
          <p:nvPr>
            <p:ph idx="1"/>
            <p:extLst/>
          </p:nvPr>
        </p:nvGraphicFramePr>
        <p:xfrm>
          <a:off x="775819" y="564416"/>
          <a:ext cx="10782035" cy="8939230"/>
        </p:xfrm>
        <a:graphic>
          <a:graphicData uri="http://schemas.openxmlformats.org/presentationml/2006/ole">
            <mc:AlternateContent xmlns:mc="http://schemas.openxmlformats.org/markup-compatibility/2006">
              <mc:Choice xmlns:v="urn:schemas-microsoft-com:vml" Requires="v">
                <p:oleObj spid="_x0000_s1026" name="Image" r:id="rId3" imgW="2825143" imgH="2747429" progId="Photoshop.Image.6">
                  <p:embed/>
                </p:oleObj>
              </mc:Choice>
              <mc:Fallback>
                <p:oleObj name="Image" r:id="rId3" imgW="2825143" imgH="2747429" progId="Photoshop.Image.6">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819" y="564416"/>
                        <a:ext cx="10782035" cy="8939230"/>
                      </a:xfrm>
                      <a:prstGeom prst="rect">
                        <a:avLst/>
                      </a:prstGeom>
                      <a:noFill/>
                      <a:ln>
                        <a:noFill/>
                      </a:ln>
                      <a:effectLst/>
                      <a:extLst/>
                    </p:spPr>
                  </p:pic>
                </p:oleObj>
              </mc:Fallback>
            </mc:AlternateContent>
          </a:graphicData>
        </a:graphic>
      </p:graphicFrame>
    </p:spTree>
    <p:extLst>
      <p:ext uri="{BB962C8B-B14F-4D97-AF65-F5344CB8AC3E}">
        <p14:creationId xmlns:p14="http://schemas.microsoft.com/office/powerpoint/2010/main" val="1059781169"/>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61"/>
          <p:cNvSpPr>
            <a:spLocks noGrp="1" noChangeArrowheads="1"/>
          </p:cNvSpPr>
          <p:nvPr>
            <p:ph type="title"/>
          </p:nvPr>
        </p:nvSpPr>
        <p:spPr>
          <a:xfrm>
            <a:off x="106947" y="6044941"/>
            <a:ext cx="7391400" cy="685801"/>
          </a:xfrm>
        </p:spPr>
        <p:txBody>
          <a:bodyPr/>
          <a:lstStyle/>
          <a:p>
            <a:r>
              <a:rPr lang="en-US" altLang="zh-CN" sz="3600" dirty="0">
                <a:ea typeface="宋体" charset="0"/>
              </a:rPr>
              <a:t>8 basic stokes</a:t>
            </a:r>
          </a:p>
        </p:txBody>
      </p:sp>
      <p:graphicFrame>
        <p:nvGraphicFramePr>
          <p:cNvPr id="2050" name="Object 92"/>
          <p:cNvGraphicFramePr>
            <a:graphicFrameLocks noGrp="1" noChangeAspect="1"/>
          </p:cNvGraphicFramePr>
          <p:nvPr>
            <p:ph idx="1"/>
            <p:extLst/>
          </p:nvPr>
        </p:nvGraphicFramePr>
        <p:xfrm>
          <a:off x="106947" y="-9351260"/>
          <a:ext cx="11761485" cy="13615786"/>
        </p:xfrm>
        <a:graphic>
          <a:graphicData uri="http://schemas.openxmlformats.org/presentationml/2006/ole">
            <mc:AlternateContent xmlns:mc="http://schemas.openxmlformats.org/markup-compatibility/2006">
              <mc:Choice xmlns:v="urn:schemas-microsoft-com:vml" Requires="v">
                <p:oleObj spid="_x0000_s2050" name="Image" r:id="rId3" imgW="2825143" imgH="2747429" progId="Photoshop.Image.6">
                  <p:embed/>
                </p:oleObj>
              </mc:Choice>
              <mc:Fallback>
                <p:oleObj name="Image" r:id="rId3" imgW="2825143" imgH="2747429" progId="Photoshop.Image.6">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47" y="-9351260"/>
                        <a:ext cx="11761485" cy="13615786"/>
                      </a:xfrm>
                      <a:prstGeom prst="rect">
                        <a:avLst/>
                      </a:prstGeom>
                      <a:noFill/>
                      <a:ln>
                        <a:noFill/>
                      </a:ln>
                      <a:effectLst/>
                      <a:extLst/>
                    </p:spPr>
                  </p:pic>
                </p:oleObj>
              </mc:Fallback>
            </mc:AlternateContent>
          </a:graphicData>
        </a:graphic>
      </p:graphicFrame>
    </p:spTree>
    <p:extLst>
      <p:ext uri="{BB962C8B-B14F-4D97-AF65-F5344CB8AC3E}">
        <p14:creationId xmlns:p14="http://schemas.microsoft.com/office/powerpoint/2010/main" val="1902754391"/>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Rectangle 2"/>
          <p:cNvSpPr>
            <a:spLocks noGrp="1" noChangeArrowheads="1"/>
          </p:cNvSpPr>
          <p:nvPr>
            <p:ph type="title"/>
          </p:nvPr>
        </p:nvSpPr>
        <p:spPr>
          <a:xfrm>
            <a:off x="474250" y="-116509"/>
            <a:ext cx="7391400" cy="838200"/>
          </a:xfrm>
        </p:spPr>
        <p:txBody>
          <a:bodyPr/>
          <a:lstStyle/>
          <a:p>
            <a:r>
              <a:rPr lang="en-US" altLang="zh-CN" dirty="0">
                <a:ea typeface="宋体" charset="0"/>
              </a:rPr>
              <a:t>The Stoke Sequence</a:t>
            </a:r>
          </a:p>
        </p:txBody>
      </p:sp>
      <p:graphicFrame>
        <p:nvGraphicFramePr>
          <p:cNvPr id="6" name="Object 7"/>
          <p:cNvGraphicFramePr>
            <a:graphicFrameLocks noGrp="1" noChangeAspect="1"/>
          </p:cNvGraphicFramePr>
          <p:nvPr>
            <p:ph idx="1"/>
            <p:extLst/>
          </p:nvPr>
        </p:nvGraphicFramePr>
        <p:xfrm>
          <a:off x="0" y="721691"/>
          <a:ext cx="12052681" cy="10536470"/>
        </p:xfrm>
        <a:graphic>
          <a:graphicData uri="http://schemas.openxmlformats.org/presentationml/2006/ole">
            <mc:AlternateContent xmlns:mc="http://schemas.openxmlformats.org/markup-compatibility/2006">
              <mc:Choice xmlns:v="urn:schemas-microsoft-com:vml" Requires="v">
                <p:oleObj spid="_x0000_s3074" name="Image" r:id="rId3" imgW="4690881" imgH="5006350" progId="Photoshop.Image.6">
                  <p:embed/>
                </p:oleObj>
              </mc:Choice>
              <mc:Fallback>
                <p:oleObj name="Image" r:id="rId3" imgW="4690881" imgH="5006350" progId="Photoshop.Image.6">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721691"/>
                        <a:ext cx="12052681" cy="10536470"/>
                      </a:xfrm>
                      <a:prstGeom prst="rect">
                        <a:avLst/>
                      </a:prstGeom>
                      <a:noFill/>
                      <a:ln>
                        <a:noFill/>
                      </a:ln>
                      <a:effectLst/>
                      <a:extLst/>
                    </p:spPr>
                  </p:pic>
                </p:oleObj>
              </mc:Fallback>
            </mc:AlternateContent>
          </a:graphicData>
        </a:graphic>
      </p:graphicFrame>
    </p:spTree>
    <p:extLst>
      <p:ext uri="{BB962C8B-B14F-4D97-AF65-F5344CB8AC3E}">
        <p14:creationId xmlns:p14="http://schemas.microsoft.com/office/powerpoint/2010/main" val="1437888975"/>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Rectangle 2"/>
          <p:cNvSpPr>
            <a:spLocks noGrp="1" noChangeArrowheads="1"/>
          </p:cNvSpPr>
          <p:nvPr>
            <p:ph type="title"/>
          </p:nvPr>
        </p:nvSpPr>
        <p:spPr>
          <a:xfrm>
            <a:off x="0" y="6018823"/>
            <a:ext cx="7391400" cy="838200"/>
          </a:xfrm>
        </p:spPr>
        <p:txBody>
          <a:bodyPr/>
          <a:lstStyle/>
          <a:p>
            <a:r>
              <a:rPr lang="en-US" altLang="zh-CN" dirty="0">
                <a:ea typeface="宋体" charset="0"/>
              </a:rPr>
              <a:t>The Stoke Sequence</a:t>
            </a:r>
          </a:p>
        </p:txBody>
      </p:sp>
      <p:graphicFrame>
        <p:nvGraphicFramePr>
          <p:cNvPr id="3074" name="Object 7"/>
          <p:cNvGraphicFramePr>
            <a:graphicFrameLocks noGrp="1" noChangeAspect="1"/>
          </p:cNvGraphicFramePr>
          <p:nvPr>
            <p:ph idx="1"/>
            <p:extLst/>
          </p:nvPr>
        </p:nvGraphicFramePr>
        <p:xfrm>
          <a:off x="90711" y="-5173462"/>
          <a:ext cx="12211842" cy="11294957"/>
        </p:xfrm>
        <a:graphic>
          <a:graphicData uri="http://schemas.openxmlformats.org/presentationml/2006/ole">
            <mc:AlternateContent xmlns:mc="http://schemas.openxmlformats.org/markup-compatibility/2006">
              <mc:Choice xmlns:v="urn:schemas-microsoft-com:vml" Requires="v">
                <p:oleObj spid="_x0000_s4098" name="Image" r:id="rId3" imgW="4690881" imgH="5006350" progId="Photoshop.Image.6">
                  <p:embed/>
                </p:oleObj>
              </mc:Choice>
              <mc:Fallback>
                <p:oleObj name="Image" r:id="rId3" imgW="4690881" imgH="5006350" progId="Photoshop.Image.6">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711" y="-5173462"/>
                        <a:ext cx="12211842" cy="11294957"/>
                      </a:xfrm>
                      <a:prstGeom prst="rect">
                        <a:avLst/>
                      </a:prstGeom>
                      <a:noFill/>
                      <a:ln>
                        <a:noFill/>
                      </a:ln>
                      <a:effectLst/>
                      <a:extLst/>
                    </p:spPr>
                  </p:pic>
                </p:oleObj>
              </mc:Fallback>
            </mc:AlternateContent>
          </a:graphicData>
        </a:graphic>
      </p:graphicFrame>
    </p:spTree>
    <p:extLst>
      <p:ext uri="{BB962C8B-B14F-4D97-AF65-F5344CB8AC3E}">
        <p14:creationId xmlns:p14="http://schemas.microsoft.com/office/powerpoint/2010/main" val="96652313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a:xfrm>
            <a:off x="2514600" y="533400"/>
            <a:ext cx="7391400" cy="838200"/>
          </a:xfrm>
        </p:spPr>
        <p:txBody>
          <a:bodyPr/>
          <a:lstStyle/>
          <a:p>
            <a:r>
              <a:rPr lang="en-US" altLang="zh-CN" sz="3600" dirty="0">
                <a:ea typeface="宋体" charset="0"/>
              </a:rPr>
              <a:t>The Structure of Chinese Characters I</a:t>
            </a:r>
          </a:p>
        </p:txBody>
      </p:sp>
      <p:sp>
        <p:nvSpPr>
          <p:cNvPr id="18435" name="Rectangle 3"/>
          <p:cNvSpPr>
            <a:spLocks noGrp="1" noChangeArrowheads="1"/>
          </p:cNvSpPr>
          <p:nvPr>
            <p:ph type="body" idx="1"/>
          </p:nvPr>
        </p:nvSpPr>
        <p:spPr>
          <a:xfrm>
            <a:off x="2514600" y="1905000"/>
            <a:ext cx="7467600" cy="838200"/>
          </a:xfrm>
        </p:spPr>
        <p:txBody>
          <a:bodyPr/>
          <a:lstStyle/>
          <a:p>
            <a:pPr>
              <a:lnSpc>
                <a:spcPct val="80000"/>
              </a:lnSpc>
            </a:pPr>
            <a:r>
              <a:rPr lang="en-US" altLang="zh-CN" dirty="0">
                <a:ea typeface="宋体" charset="0"/>
              </a:rPr>
              <a:t>The characters are written within the framework of a square.</a:t>
            </a:r>
          </a:p>
          <a:p>
            <a:pPr>
              <a:lnSpc>
                <a:spcPct val="80000"/>
              </a:lnSpc>
            </a:pPr>
            <a:endParaRPr lang="zh-CN" altLang="en-US" dirty="0">
              <a:ea typeface="宋体" charset="0"/>
            </a:endParaRPr>
          </a:p>
        </p:txBody>
      </p:sp>
      <p:graphicFrame>
        <p:nvGraphicFramePr>
          <p:cNvPr id="195968" name="Group 384"/>
          <p:cNvGraphicFramePr>
            <a:graphicFrameLocks noGrp="1"/>
          </p:cNvGraphicFramePr>
          <p:nvPr>
            <p:extLst/>
          </p:nvPr>
        </p:nvGraphicFramePr>
        <p:xfrm>
          <a:off x="1752600" y="3162301"/>
          <a:ext cx="8763000" cy="3295651"/>
        </p:xfrm>
        <a:graphic>
          <a:graphicData uri="http://schemas.openxmlformats.org/drawingml/2006/table">
            <a:tbl>
              <a:tblPr/>
              <a:tblGrid>
                <a:gridCol w="1103040">
                  <a:extLst>
                    <a:ext uri="{9D8B030D-6E8A-4147-A177-3AD203B41FA5}">
                      <a16:colId xmlns:a16="http://schemas.microsoft.com/office/drawing/2014/main" xmlns="" val="20000"/>
                    </a:ext>
                  </a:extLst>
                </a:gridCol>
                <a:gridCol w="1224136">
                  <a:extLst>
                    <a:ext uri="{9D8B030D-6E8A-4147-A177-3AD203B41FA5}">
                      <a16:colId xmlns:a16="http://schemas.microsoft.com/office/drawing/2014/main" xmlns="" val="20001"/>
                    </a:ext>
                  </a:extLst>
                </a:gridCol>
                <a:gridCol w="1428849">
                  <a:extLst>
                    <a:ext uri="{9D8B030D-6E8A-4147-A177-3AD203B41FA5}">
                      <a16:colId xmlns:a16="http://schemas.microsoft.com/office/drawing/2014/main" xmlns="" val="20002"/>
                    </a:ext>
                  </a:extLst>
                </a:gridCol>
                <a:gridCol w="1250950">
                  <a:extLst>
                    <a:ext uri="{9D8B030D-6E8A-4147-A177-3AD203B41FA5}">
                      <a16:colId xmlns:a16="http://schemas.microsoft.com/office/drawing/2014/main" xmlns="" val="20003"/>
                    </a:ext>
                  </a:extLst>
                </a:gridCol>
                <a:gridCol w="1252538">
                  <a:extLst>
                    <a:ext uri="{9D8B030D-6E8A-4147-A177-3AD203B41FA5}">
                      <a16:colId xmlns:a16="http://schemas.microsoft.com/office/drawing/2014/main" xmlns="" val="20004"/>
                    </a:ext>
                  </a:extLst>
                </a:gridCol>
                <a:gridCol w="1108223">
                  <a:extLst>
                    <a:ext uri="{9D8B030D-6E8A-4147-A177-3AD203B41FA5}">
                      <a16:colId xmlns:a16="http://schemas.microsoft.com/office/drawing/2014/main" xmlns="" val="20005"/>
                    </a:ext>
                  </a:extLst>
                </a:gridCol>
                <a:gridCol w="1395264">
                  <a:extLst>
                    <a:ext uri="{9D8B030D-6E8A-4147-A177-3AD203B41FA5}">
                      <a16:colId xmlns:a16="http://schemas.microsoft.com/office/drawing/2014/main" xmlns="" val="20006"/>
                    </a:ext>
                  </a:extLst>
                </a:gridCol>
              </a:tblGrid>
              <a:tr h="87650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Basic Structure</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1500" b="1" i="0" u="none" strike="noStrike" cap="none" normalizeH="0" baseline="0" dirty="0" smtClean="0">
                        <a:ln>
                          <a:noFill/>
                        </a:ln>
                        <a:solidFill>
                          <a:schemeClr val="tx1"/>
                        </a:solidFill>
                        <a:effectLst/>
                        <a:latin typeface="Tahoma" pitchFamily="34" charset="0"/>
                        <a:ea typeface="宋体" pitchFamily="2" charset="-122"/>
                      </a:endParaRP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Left-right</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Top-bottom</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Inside-outside</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Left-middle-right</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Top-middle-bottom</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Symmetrical</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xmlns="" val="10000"/>
                  </a:ext>
                </a:extLst>
              </a:tr>
              <a:tr h="876503">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Form</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xmlns="" val="10001"/>
                  </a:ext>
                </a:extLst>
              </a:tr>
              <a:tr h="154264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1500" b="1" i="0" u="none" strike="noStrike" cap="none" normalizeH="0" baseline="0" dirty="0" smtClean="0">
                        <a:ln>
                          <a:noFill/>
                        </a:ln>
                        <a:solidFill>
                          <a:schemeClr val="tx1"/>
                        </a:solidFill>
                        <a:effectLst/>
                        <a:latin typeface="Tahoma" pitchFamily="34" charset="0"/>
                        <a:ea typeface="宋体" pitchFamily="2" charset="-122"/>
                      </a:endParaRPr>
                    </a:p>
                    <a:p>
                      <a:pPr marL="0" marR="0" lvl="0" indent="0" algn="ctr" defTabSz="914400" rtl="0" eaLnBrk="0" fontAlgn="base" latinLnBrk="0" hangingPunct="0">
                        <a:lnSpc>
                          <a:spcPct val="100000"/>
                        </a:lnSpc>
                        <a:spcBef>
                          <a:spcPct val="20000"/>
                        </a:spcBef>
                        <a:spcAft>
                          <a:spcPct val="0"/>
                        </a:spcAft>
                        <a:buClrTx/>
                        <a:buSzTx/>
                        <a:buFontTx/>
                        <a:buNone/>
                        <a:tabLst/>
                      </a:pPr>
                      <a:r>
                        <a:rPr kumimoji="0" lang="en-US" altLang="zh-CN" sz="1500" b="1" i="0" u="none" strike="noStrike" cap="none" normalizeH="0" baseline="0" dirty="0" smtClean="0">
                          <a:ln>
                            <a:noFill/>
                          </a:ln>
                          <a:solidFill>
                            <a:schemeClr val="tx1"/>
                          </a:solidFill>
                          <a:effectLst/>
                          <a:latin typeface="Tahoma" pitchFamily="34" charset="0"/>
                          <a:ea typeface="宋体" pitchFamily="2" charset="-122"/>
                        </a:rPr>
                        <a:t>Examples</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好 </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地</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观</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是</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要</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星</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国</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回</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闪</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哪</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谢</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树</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爱</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箩</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蒙</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坐</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乘</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zh-CN" altLang="en-US" sz="2800" b="1" i="0" u="none" strike="noStrike" cap="none" normalizeH="0" baseline="0" dirty="0" smtClean="0">
                          <a:ln>
                            <a:noFill/>
                          </a:ln>
                          <a:solidFill>
                            <a:schemeClr val="tx1"/>
                          </a:solidFill>
                          <a:effectLst/>
                          <a:latin typeface="Tahoma" pitchFamily="34" charset="0"/>
                          <a:ea typeface="宋体" pitchFamily="2" charset="-122"/>
                        </a:rPr>
                        <a:t>爽</a:t>
                      </a:r>
                    </a:p>
                  </a:txBody>
                  <a:tcPr marT="45731" marB="45731" horzOverflow="overflow">
                    <a:lnL w="19050" cap="flat" cmpd="sng" algn="ctr">
                      <a:solidFill>
                        <a:schemeClr val="bg2"/>
                      </a:solidFill>
                      <a:prstDash val="solid"/>
                      <a:round/>
                      <a:headEnd type="none" w="sm" len="sm"/>
                      <a:tailEnd type="none" w="sm" len="sm"/>
                    </a:lnL>
                    <a:lnR w="19050" cap="flat" cmpd="sng" algn="ctr">
                      <a:solidFill>
                        <a:schemeClr val="bg2"/>
                      </a:solidFill>
                      <a:prstDash val="solid"/>
                      <a:round/>
                      <a:headEnd type="none" w="sm" len="sm"/>
                      <a:tailEnd type="none" w="sm" len="sm"/>
                    </a:lnR>
                    <a:lnT w="19050" cap="flat" cmpd="sng" algn="ctr">
                      <a:solidFill>
                        <a:schemeClr val="bg2"/>
                      </a:solidFill>
                      <a:prstDash val="solid"/>
                      <a:round/>
                      <a:headEnd type="none" w="sm" len="sm"/>
                      <a:tailEnd type="none" w="sm" len="sm"/>
                    </a:lnT>
                    <a:lnB w="19050" cap="flat" cmpd="sng" algn="ctr">
                      <a:solidFill>
                        <a:schemeClr val="bg2"/>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xmlns="" val="10002"/>
                  </a:ext>
                </a:extLst>
              </a:tr>
            </a:tbl>
          </a:graphicData>
        </a:graphic>
      </p:graphicFrame>
      <p:sp>
        <p:nvSpPr>
          <p:cNvPr id="18470" name="Rectangle 362"/>
          <p:cNvSpPr>
            <a:spLocks noChangeArrowheads="1"/>
          </p:cNvSpPr>
          <p:nvPr/>
        </p:nvSpPr>
        <p:spPr bwMode="auto">
          <a:xfrm>
            <a:off x="3276600" y="4229100"/>
            <a:ext cx="152400" cy="4572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1" name="Rectangle 363"/>
          <p:cNvSpPr>
            <a:spLocks noChangeArrowheads="1"/>
          </p:cNvSpPr>
          <p:nvPr/>
        </p:nvSpPr>
        <p:spPr bwMode="auto">
          <a:xfrm>
            <a:off x="3505200" y="4229100"/>
            <a:ext cx="152400" cy="4572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2" name="Rectangle 364"/>
          <p:cNvSpPr>
            <a:spLocks noChangeArrowheads="1"/>
          </p:cNvSpPr>
          <p:nvPr/>
        </p:nvSpPr>
        <p:spPr bwMode="auto">
          <a:xfrm>
            <a:off x="4572000" y="4229100"/>
            <a:ext cx="533400" cy="1524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3" name="Rectangle 365"/>
          <p:cNvSpPr>
            <a:spLocks noChangeArrowheads="1"/>
          </p:cNvSpPr>
          <p:nvPr/>
        </p:nvSpPr>
        <p:spPr bwMode="auto">
          <a:xfrm>
            <a:off x="4572000" y="4495800"/>
            <a:ext cx="533400" cy="1524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4" name="Rectangle 367"/>
          <p:cNvSpPr>
            <a:spLocks noChangeArrowheads="1"/>
          </p:cNvSpPr>
          <p:nvPr/>
        </p:nvSpPr>
        <p:spPr bwMode="auto">
          <a:xfrm>
            <a:off x="5791200" y="4168775"/>
            <a:ext cx="685800" cy="6096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5" name="Rectangle 368"/>
          <p:cNvSpPr>
            <a:spLocks noChangeArrowheads="1"/>
          </p:cNvSpPr>
          <p:nvPr/>
        </p:nvSpPr>
        <p:spPr bwMode="auto">
          <a:xfrm>
            <a:off x="5867400" y="4244975"/>
            <a:ext cx="533400" cy="457200"/>
          </a:xfrm>
          <a:prstGeom prst="rect">
            <a:avLst/>
          </a:prstGeom>
          <a:solidFill>
            <a:schemeClr val="tx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6" name="Rectangle 369"/>
          <p:cNvSpPr>
            <a:spLocks noChangeArrowheads="1"/>
          </p:cNvSpPr>
          <p:nvPr/>
        </p:nvSpPr>
        <p:spPr bwMode="auto">
          <a:xfrm>
            <a:off x="6019800" y="4343400"/>
            <a:ext cx="228600" cy="2286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7" name="Rectangle 370"/>
          <p:cNvSpPr>
            <a:spLocks noChangeArrowheads="1"/>
          </p:cNvSpPr>
          <p:nvPr/>
        </p:nvSpPr>
        <p:spPr bwMode="auto">
          <a:xfrm>
            <a:off x="6934200" y="4267200"/>
            <a:ext cx="152400" cy="4572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8" name="Rectangle 371"/>
          <p:cNvSpPr>
            <a:spLocks noChangeArrowheads="1"/>
          </p:cNvSpPr>
          <p:nvPr/>
        </p:nvSpPr>
        <p:spPr bwMode="auto">
          <a:xfrm>
            <a:off x="7162800" y="4267200"/>
            <a:ext cx="152400" cy="4572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79" name="Rectangle 372"/>
          <p:cNvSpPr>
            <a:spLocks noChangeArrowheads="1"/>
          </p:cNvSpPr>
          <p:nvPr/>
        </p:nvSpPr>
        <p:spPr bwMode="auto">
          <a:xfrm>
            <a:off x="7391400" y="4267200"/>
            <a:ext cx="152400" cy="4572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80" name="Rectangle 373"/>
          <p:cNvSpPr>
            <a:spLocks noChangeArrowheads="1"/>
          </p:cNvSpPr>
          <p:nvPr/>
        </p:nvSpPr>
        <p:spPr bwMode="auto">
          <a:xfrm>
            <a:off x="8305800" y="4125913"/>
            <a:ext cx="533400" cy="1524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81" name="Rectangle 374"/>
          <p:cNvSpPr>
            <a:spLocks noChangeArrowheads="1"/>
          </p:cNvSpPr>
          <p:nvPr/>
        </p:nvSpPr>
        <p:spPr bwMode="auto">
          <a:xfrm>
            <a:off x="8305800" y="4381500"/>
            <a:ext cx="533400" cy="1524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82" name="Rectangle 376"/>
          <p:cNvSpPr>
            <a:spLocks noChangeArrowheads="1"/>
          </p:cNvSpPr>
          <p:nvPr/>
        </p:nvSpPr>
        <p:spPr bwMode="auto">
          <a:xfrm>
            <a:off x="8307388" y="4625975"/>
            <a:ext cx="533400" cy="1524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83" name="Rectangle 377"/>
          <p:cNvSpPr>
            <a:spLocks noChangeArrowheads="1"/>
          </p:cNvSpPr>
          <p:nvPr/>
        </p:nvSpPr>
        <p:spPr bwMode="auto">
          <a:xfrm>
            <a:off x="9777413" y="4168775"/>
            <a:ext cx="76200" cy="609600"/>
          </a:xfrm>
          <a:prstGeom prst="rect">
            <a:avLst/>
          </a:prstGeom>
          <a:solidFill>
            <a:schemeClr val="accent1"/>
          </a:solidFill>
          <a:ln w="12700" cap="sq">
            <a:solidFill>
              <a:schemeClr val="tx1"/>
            </a:solidFill>
            <a:miter lim="800000"/>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84" name="Oval 378"/>
          <p:cNvSpPr>
            <a:spLocks noChangeArrowheads="1"/>
          </p:cNvSpPr>
          <p:nvPr/>
        </p:nvSpPr>
        <p:spPr bwMode="auto">
          <a:xfrm>
            <a:off x="9525000" y="4343400"/>
            <a:ext cx="228600" cy="228600"/>
          </a:xfrm>
          <a:prstGeom prst="ellipse">
            <a:avLst/>
          </a:prstGeom>
          <a:solidFill>
            <a:schemeClr val="accent1"/>
          </a:solidFill>
          <a:ln w="12700" cap="sq">
            <a:solidFill>
              <a:schemeClr val="tx1"/>
            </a:solidFill>
            <a:round/>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
        <p:nvSpPr>
          <p:cNvPr id="18485" name="Oval 379"/>
          <p:cNvSpPr>
            <a:spLocks noChangeArrowheads="1"/>
          </p:cNvSpPr>
          <p:nvPr/>
        </p:nvSpPr>
        <p:spPr bwMode="auto">
          <a:xfrm>
            <a:off x="9894888" y="4343400"/>
            <a:ext cx="228600" cy="228600"/>
          </a:xfrm>
          <a:prstGeom prst="ellipse">
            <a:avLst/>
          </a:prstGeom>
          <a:solidFill>
            <a:schemeClr val="accent1"/>
          </a:solidFill>
          <a:ln w="12700" cap="sq">
            <a:solidFill>
              <a:schemeClr val="tx1"/>
            </a:solidFill>
            <a:round/>
            <a:headEnd type="none" w="sm" len="sm"/>
            <a:tailEnd type="none" w="sm" len="sm"/>
          </a:ln>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charset="0"/>
              <a:ea typeface="宋体" charset="0"/>
              <a:cs typeface="+mn-cs"/>
            </a:endParaRPr>
          </a:p>
        </p:txBody>
      </p:sp>
    </p:spTree>
    <p:extLst>
      <p:ext uri="{BB962C8B-B14F-4D97-AF65-F5344CB8AC3E}">
        <p14:creationId xmlns:p14="http://schemas.microsoft.com/office/powerpoint/2010/main" val="788007230"/>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4" name="Rectangle 4"/>
          <p:cNvSpPr>
            <a:spLocks noGrp="1" noChangeArrowheads="1"/>
          </p:cNvSpPr>
          <p:nvPr>
            <p:ph type="title"/>
          </p:nvPr>
        </p:nvSpPr>
        <p:spPr>
          <a:xfrm>
            <a:off x="2514600" y="533400"/>
            <a:ext cx="7391400" cy="838200"/>
          </a:xfrm>
          <a:noFill/>
        </p:spPr>
        <p:txBody>
          <a:bodyPr/>
          <a:lstStyle/>
          <a:p>
            <a:r>
              <a:rPr lang="en-US" altLang="zh-CN" sz="3600">
                <a:ea typeface="宋体" charset="0"/>
              </a:rPr>
              <a:t>The Structure of Chinese Characters II</a:t>
            </a:r>
          </a:p>
        </p:txBody>
      </p:sp>
      <p:sp>
        <p:nvSpPr>
          <p:cNvPr id="1029" name="Rectangle 3"/>
          <p:cNvSpPr>
            <a:spLocks noGrp="1" noChangeArrowheads="1"/>
          </p:cNvSpPr>
          <p:nvPr>
            <p:ph type="body" sz="half" idx="1"/>
          </p:nvPr>
        </p:nvSpPr>
        <p:spPr>
          <a:xfrm>
            <a:off x="2514600" y="1905000"/>
            <a:ext cx="7543800" cy="1295400"/>
          </a:xfrm>
        </p:spPr>
        <p:txBody>
          <a:bodyPr/>
          <a:lstStyle/>
          <a:p>
            <a:r>
              <a:rPr lang="en-US" altLang="zh-CN" sz="2000" dirty="0">
                <a:ea typeface="宋体" charset="0"/>
              </a:rPr>
              <a:t>The same components may appear in different positions to form different characters</a:t>
            </a:r>
          </a:p>
        </p:txBody>
      </p:sp>
      <p:graphicFrame>
        <p:nvGraphicFramePr>
          <p:cNvPr id="1026" name="Object 15"/>
          <p:cNvGraphicFramePr>
            <a:graphicFrameLocks noGrp="1" noChangeAspect="1"/>
          </p:cNvGraphicFramePr>
          <p:nvPr>
            <p:ph sz="quarter" idx="2"/>
          </p:nvPr>
        </p:nvGraphicFramePr>
        <p:xfrm>
          <a:off x="2514600" y="2743201"/>
          <a:ext cx="7620000" cy="1731963"/>
        </p:xfrm>
        <a:graphic>
          <a:graphicData uri="http://schemas.openxmlformats.org/presentationml/2006/ole">
            <mc:AlternateContent xmlns:mc="http://schemas.openxmlformats.org/markup-compatibility/2006">
              <mc:Choice xmlns:v="urn:schemas-microsoft-com:vml" Requires="v">
                <p:oleObj spid="_x0000_s5123" name="Image" r:id="rId3" imgW="4389129" imgH="996445" progId="Photoshop.Image.6">
                  <p:embed/>
                </p:oleObj>
              </mc:Choice>
              <mc:Fallback>
                <p:oleObj name="Image" r:id="rId3" imgW="4389129" imgH="996445" progId="Photoshop.Image.6">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2743201"/>
                        <a:ext cx="7620000" cy="1731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12700" cap="sq" cmpd="sng">
                            <a:solidFill>
                              <a:schemeClr val="tx1"/>
                            </a:solidFill>
                            <a:prstDash val="solid"/>
                            <a:miter lim="800000"/>
                            <a:headEnd type="none" w="sm" len="sm"/>
                            <a:tailEnd type="none" w="sm" len="sm"/>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oleObj>
              </mc:Fallback>
            </mc:AlternateContent>
          </a:graphicData>
        </a:graphic>
      </p:graphicFrame>
      <p:graphicFrame>
        <p:nvGraphicFramePr>
          <p:cNvPr id="1027" name="Object 17"/>
          <p:cNvGraphicFramePr>
            <a:graphicFrameLocks noGrp="1" noChangeAspect="1"/>
          </p:cNvGraphicFramePr>
          <p:nvPr>
            <p:ph sz="quarter" idx="3"/>
          </p:nvPr>
        </p:nvGraphicFramePr>
        <p:xfrm>
          <a:off x="2552700" y="4743451"/>
          <a:ext cx="7600950" cy="1827213"/>
        </p:xfrm>
        <a:graphic>
          <a:graphicData uri="http://schemas.openxmlformats.org/presentationml/2006/ole">
            <mc:AlternateContent xmlns:mc="http://schemas.openxmlformats.org/markup-compatibility/2006">
              <mc:Choice xmlns:v="urn:schemas-microsoft-com:vml" Requires="v">
                <p:oleObj spid="_x0000_s5124" name="Image" r:id="rId5" imgW="4297689" imgH="1033143" progId="Photoshop.Image.6">
                  <p:embed/>
                </p:oleObj>
              </mc:Choice>
              <mc:Fallback>
                <p:oleObj name="Image" r:id="rId5" imgW="4297689" imgH="1033143" progId="Photoshop.Image.6">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52700" y="4743451"/>
                        <a:ext cx="7600950" cy="1827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12700" cap="sq" cmpd="sng">
                            <a:solidFill>
                              <a:schemeClr val="tx1"/>
                            </a:solidFill>
                            <a:prstDash val="solid"/>
                            <a:miter lim="800000"/>
                            <a:headEnd type="none" w="sm" len="sm"/>
                            <a:tailEnd type="none" w="sm" len="sm"/>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oleObj>
              </mc:Fallback>
            </mc:AlternateContent>
          </a:graphicData>
        </a:graphic>
      </p:graphicFrame>
    </p:spTree>
    <p:extLst>
      <p:ext uri="{BB962C8B-B14F-4D97-AF65-F5344CB8AC3E}">
        <p14:creationId xmlns:p14="http://schemas.microsoft.com/office/powerpoint/2010/main" val="1967450758"/>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2" name="TextBox 1"/>
          <p:cNvSpPr txBox="1">
            <a:spLocks noChangeArrowheads="1"/>
          </p:cNvSpPr>
          <p:nvPr/>
        </p:nvSpPr>
        <p:spPr bwMode="auto">
          <a:xfrm>
            <a:off x="3902768" y="332657"/>
            <a:ext cx="3379788" cy="523875"/>
          </a:xfrm>
          <a:prstGeom prst="rect">
            <a:avLst/>
          </a:prstGeom>
          <a:gradFill rotWithShape="0">
            <a:gsLst>
              <a:gs pos="0">
                <a:srgbClr val="FBEAC7"/>
              </a:gs>
              <a:gs pos="17999">
                <a:srgbClr val="FEE7F2"/>
              </a:gs>
              <a:gs pos="36000">
                <a:srgbClr val="FAC77D"/>
              </a:gs>
              <a:gs pos="61000">
                <a:srgbClr val="FBA97D"/>
              </a:gs>
              <a:gs pos="82001">
                <a:srgbClr val="FBD49C"/>
              </a:gs>
              <a:gs pos="100000">
                <a:srgbClr val="FEE7F2"/>
              </a:gs>
            </a:gsLst>
            <a:lin ang="5400000"/>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omic Sans MS" panose="030F0702030302020204" pitchFamily="66" charset="0"/>
                <a:ea typeface="+mn-ea"/>
                <a:cs typeface="Arial" pitchFamily="34" charset="0"/>
              </a:rPr>
              <a:t>What is Radicals?</a:t>
            </a:r>
            <a:endParaRPr kumimoji="0" lang="en-GB" altLang="zh-CN" sz="28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endParaRPr>
          </a:p>
        </p:txBody>
      </p:sp>
      <p:sp>
        <p:nvSpPr>
          <p:cNvPr id="15" name="TextBox 2"/>
          <p:cNvSpPr txBox="1">
            <a:spLocks noChangeArrowheads="1"/>
          </p:cNvSpPr>
          <p:nvPr/>
        </p:nvSpPr>
        <p:spPr bwMode="auto">
          <a:xfrm>
            <a:off x="2618929" y="1140694"/>
            <a:ext cx="7896107" cy="2308324"/>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rPr>
              <a:t>Strokes grouped together in a certain way to form part of a character are called </a:t>
            </a:r>
            <a:r>
              <a:rPr kumimoji="0" lang="en-US" altLang="zh-CN" sz="2400" b="0" i="0" u="sng" strike="noStrike" kern="1200" cap="none" spc="0" normalizeH="0" baseline="0" noProof="0" dirty="0">
                <a:ln>
                  <a:noFill/>
                </a:ln>
                <a:solidFill>
                  <a:srgbClr val="FF0000"/>
                </a:solidFill>
                <a:effectLst/>
                <a:uLnTx/>
                <a:uFillTx/>
                <a:latin typeface="Comic Sans MS" panose="030F0702030302020204" pitchFamily="66" charset="0"/>
                <a:ea typeface="Arial Unicode MS" pitchFamily="34" charset="-122"/>
                <a:cs typeface="Times New Roman" pitchFamily="18" charset="0"/>
              </a:rPr>
              <a:t>radicals</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rPr>
              <a:t>. From the view point of </a:t>
            </a:r>
            <a:r>
              <a:rPr kumimoji="0" lang="en-US" altLang="zh-CN" sz="2400" b="0" i="0" u="sng" strike="noStrike" kern="1200" cap="none" spc="0" normalizeH="0" baseline="0" noProof="0" dirty="0">
                <a:ln>
                  <a:noFill/>
                </a:ln>
                <a:solidFill>
                  <a:srgbClr val="FF0000"/>
                </a:solidFill>
                <a:effectLst/>
                <a:uLnTx/>
                <a:uFillTx/>
                <a:latin typeface="Comic Sans MS" panose="030F0702030302020204" pitchFamily="66" charset="0"/>
                <a:ea typeface="Arial Unicode MS" pitchFamily="34" charset="-122"/>
                <a:cs typeface="Times New Roman" pitchFamily="18" charset="0"/>
              </a:rPr>
              <a:t>memory, </a:t>
            </a:r>
            <a:r>
              <a:rPr kumimoji="0" lang="en-US"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rPr>
              <a:t>symbols that appear repeatedly have a better chance to be remembered.  If a new character has a  familiar radical, it will be easier to learn.</a:t>
            </a:r>
            <a:endParaRPr kumimoji="0" lang="en-GB" altLang="zh-CN" sz="2400" b="0" i="0" u="none" strike="noStrike" kern="1200" cap="none" spc="0" normalizeH="0" baseline="0" noProof="0" dirty="0">
              <a:ln>
                <a:noFill/>
              </a:ln>
              <a:solidFill>
                <a:prstClr val="black"/>
              </a:solidFill>
              <a:effectLst/>
              <a:uLnTx/>
              <a:uFillTx/>
              <a:latin typeface="Comic Sans MS" panose="030F0702030302020204" pitchFamily="66" charset="0"/>
              <a:ea typeface="Arial Unicode MS" pitchFamily="34" charset="-122"/>
              <a:cs typeface="Times New Roman" pitchFamily="18" charset="0"/>
            </a:endParaRPr>
          </a:p>
        </p:txBody>
      </p:sp>
      <p:sp>
        <p:nvSpPr>
          <p:cNvPr id="16" name="TextBox 15"/>
          <p:cNvSpPr txBox="1">
            <a:spLocks noChangeArrowheads="1"/>
          </p:cNvSpPr>
          <p:nvPr/>
        </p:nvSpPr>
        <p:spPr bwMode="auto">
          <a:xfrm>
            <a:off x="3168203" y="3440782"/>
            <a:ext cx="22860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anose="02010600030101010101" pitchFamily="2" charset="-122"/>
                <a:cs typeface="Arial" charset="0"/>
              </a:rPr>
              <a:t>水</a:t>
            </a:r>
            <a:r>
              <a:rPr kumimoji="0" lang="en-US" altLang="zh-CN" sz="18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anose="02010600030101010101" pitchFamily="2" charset="-122"/>
                <a:cs typeface="Arial" charset="0"/>
              </a:rPr>
              <a:t>(</a:t>
            </a:r>
            <a:r>
              <a:rPr kumimoji="0" lang="en-GB" altLang="zh-CN" sz="1800" b="0" i="0" u="none" strike="noStrike" kern="1200" cap="none" spc="0" normalizeH="0" baseline="0" noProof="0" dirty="0" err="1">
                <a:ln>
                  <a:noFill/>
                </a:ln>
                <a:solidFill>
                  <a:prstClr val="black"/>
                </a:solidFill>
                <a:effectLst>
                  <a:outerShdw blurRad="38100" dist="38100" dir="2700000" algn="tl">
                    <a:srgbClr val="000000">
                      <a:alpha val="43137"/>
                    </a:srgbClr>
                  </a:outerShdw>
                </a:effectLst>
                <a:uLnTx/>
                <a:uFillTx/>
                <a:latin typeface="Arial" charset="0"/>
                <a:ea typeface="宋体" panose="02010600030101010101" pitchFamily="2" charset="-122"/>
                <a:cs typeface="Arial" charset="0"/>
              </a:rPr>
              <a:t>shuǐ</a:t>
            </a:r>
            <a:r>
              <a:rPr kumimoji="0" lang="en-GB" altLang="zh-CN" sz="18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anose="02010600030101010101" pitchFamily="2" charset="-122"/>
                <a:cs typeface="Arial" charset="0"/>
              </a:rPr>
              <a:t>)   </a:t>
            </a:r>
            <a:r>
              <a:rPr kumimoji="0" lang="en-GB" altLang="zh-CN" sz="1800" b="1" i="0" u="none" strike="noStrike" kern="1200" cap="none" spc="0" normalizeH="0" baseline="0" noProof="0" dirty="0">
                <a:ln>
                  <a:noFill/>
                </a:ln>
                <a:solidFill>
                  <a:prstClr val="black"/>
                </a:solidFill>
                <a:effectLst/>
                <a:uLnTx/>
                <a:uFillTx/>
                <a:latin typeface="Arial" charset="0"/>
                <a:ea typeface="宋体" panose="02010600030101010101" pitchFamily="2" charset="-122"/>
                <a:cs typeface="Arial" charset="0"/>
              </a:rPr>
              <a:t>water </a:t>
            </a:r>
          </a:p>
        </p:txBody>
      </p:sp>
      <p:sp>
        <p:nvSpPr>
          <p:cNvPr id="17" name="Rectangle 6"/>
          <p:cNvSpPr>
            <a:spLocks noChangeArrowheads="1"/>
          </p:cNvSpPr>
          <p:nvPr/>
        </p:nvSpPr>
        <p:spPr bwMode="auto">
          <a:xfrm>
            <a:off x="6733729" y="3375894"/>
            <a:ext cx="492125"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氵</a:t>
            </a:r>
            <a:endParaRPr kumimoji="0" lang="zh-CN" altLang="en-GB"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endParaRPr>
          </a:p>
        </p:txBody>
      </p:sp>
      <p:sp>
        <p:nvSpPr>
          <p:cNvPr id="18" name="TextBox 7"/>
          <p:cNvSpPr txBox="1">
            <a:spLocks noChangeArrowheads="1"/>
          </p:cNvSpPr>
          <p:nvPr/>
        </p:nvSpPr>
        <p:spPr bwMode="auto">
          <a:xfrm>
            <a:off x="3152328" y="3837856"/>
            <a:ext cx="6300788" cy="7699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zhī</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jiǔ</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chí</a:t>
            </a:r>
            <a:r>
              <a:rPr kumimoji="0" lang="en-GB" altLang="zh-CN" sz="2000" b="1" i="0" u="none" strike="noStrike" kern="1200" cap="none" spc="0" normalizeH="0" baseline="0" noProof="0" dirty="0">
                <a:ln>
                  <a:noFill/>
                </a:ln>
                <a:solidFill>
                  <a:srgbClr val="666666"/>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hǎi</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hé</a:t>
            </a:r>
            <a:endPar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汁 </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juice</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酒 </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alcohol</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池</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pool</a:t>
            </a:r>
            <a:r>
              <a:rPr kumimoji="0" lang="zh-CN" altLang="en-US"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zh-CN" altLang="en-US" sz="1800" b="1" i="0" u="none" strike="noStrike" kern="1200" cap="none" spc="0" normalizeH="0" baseline="0" noProof="0" dirty="0">
                <a:ln>
                  <a:noFill/>
                </a:ln>
                <a:solidFill>
                  <a:srgbClr val="666666"/>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海</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sea</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河</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river</a:t>
            </a:r>
            <a:endParaRPr kumimoji="0" lang="en-GB"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endParaRPr>
          </a:p>
        </p:txBody>
      </p:sp>
      <p:sp>
        <p:nvSpPr>
          <p:cNvPr id="19" name="Right Arrow 18"/>
          <p:cNvSpPr/>
          <p:nvPr/>
        </p:nvSpPr>
        <p:spPr>
          <a:xfrm>
            <a:off x="5781228" y="3531469"/>
            <a:ext cx="381000" cy="15081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20" name="Rectangle 19"/>
          <p:cNvSpPr/>
          <p:nvPr/>
        </p:nvSpPr>
        <p:spPr>
          <a:xfrm>
            <a:off x="3174553" y="5055270"/>
            <a:ext cx="2471738" cy="46196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anose="02010600030101010101" pitchFamily="2" charset="-122"/>
                <a:cs typeface="Arial" charset="0"/>
              </a:rPr>
              <a:t>木</a:t>
            </a:r>
            <a:r>
              <a:rPr kumimoji="0" lang="en-GB"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a:t>
            </a:r>
            <a:r>
              <a:rPr kumimoji="0" lang="en-GB" sz="2400" b="0" i="0" u="none" strike="noStrike" kern="1200" cap="none" spc="0" normalizeH="0" baseline="0" noProof="0" dirty="0" err="1">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mù</a:t>
            </a:r>
            <a:r>
              <a:rPr kumimoji="0" lang="en-GB"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   </a:t>
            </a:r>
            <a:r>
              <a:rPr kumimoji="0" lang="en-GB" sz="1800" b="1" i="0" u="none" strike="noStrike" kern="1200" cap="none" spc="0" normalizeH="0" baseline="0" noProof="0" dirty="0" err="1">
                <a:ln>
                  <a:noFill/>
                </a:ln>
                <a:solidFill>
                  <a:prstClr val="black"/>
                </a:solidFill>
                <a:effectLst/>
                <a:uLnTx/>
                <a:uFillTx/>
                <a:latin typeface="Arial" charset="0"/>
                <a:ea typeface="宋体" pitchFamily="2" charset="-122"/>
                <a:cs typeface="Arial" charset="0"/>
              </a:rPr>
              <a:t>tree,wood</a:t>
            </a:r>
            <a:endParaRPr kumimoji="0" lang="en-GB" sz="1800" b="1" i="0" u="none" strike="noStrike" kern="1200" cap="none" spc="0" normalizeH="0" baseline="0" noProof="0" dirty="0">
              <a:ln>
                <a:noFill/>
              </a:ln>
              <a:solidFill>
                <a:prstClr val="black"/>
              </a:solidFill>
              <a:effectLst/>
              <a:uLnTx/>
              <a:uFillTx/>
              <a:latin typeface="Arial" charset="0"/>
              <a:ea typeface="宋体" pitchFamily="2" charset="-122"/>
              <a:cs typeface="Arial" charset="0"/>
            </a:endParaRPr>
          </a:p>
        </p:txBody>
      </p:sp>
      <p:sp>
        <p:nvSpPr>
          <p:cNvPr id="21" name="TextBox 3"/>
          <p:cNvSpPr txBox="1">
            <a:spLocks noChangeArrowheads="1"/>
          </p:cNvSpPr>
          <p:nvPr/>
        </p:nvSpPr>
        <p:spPr bwMode="auto">
          <a:xfrm>
            <a:off x="3174553" y="5376145"/>
            <a:ext cx="6338888" cy="7699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altLang="zh-CN" sz="20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 táo                lí              liǔ                 lǐ             bǎn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altLang="zh-CN" sz="20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桃</a:t>
            </a:r>
            <a:r>
              <a:rPr kumimoji="0" lang="en-US" altLang="zh-CN" sz="1800" b="1" i="0" u="none" strike="noStrike" kern="1200" cap="none" spc="0" normalizeH="0" baseline="0" noProof="0">
                <a:ln>
                  <a:noFill/>
                </a:ln>
                <a:solidFill>
                  <a:srgbClr val="0033CC"/>
                </a:solidFill>
                <a:effectLst/>
                <a:uLnTx/>
                <a:uFillTx/>
                <a:latin typeface="Arial" pitchFamily="34" charset="0"/>
                <a:ea typeface="宋体" panose="02010600030101010101" pitchFamily="2" charset="-122"/>
                <a:cs typeface="Arial" pitchFamily="34" charset="0"/>
              </a:rPr>
              <a:t>peach</a:t>
            </a:r>
            <a:r>
              <a:rPr kumimoji="0" lang="zh-CN" altLang="en-US"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     梨 </a:t>
            </a:r>
            <a:r>
              <a:rPr kumimoji="0" lang="en-US" altLang="zh-CN" sz="1800" b="1" i="0" u="none" strike="noStrike" kern="1200" cap="none" spc="0" normalizeH="0" baseline="0" noProof="0">
                <a:ln>
                  <a:noFill/>
                </a:ln>
                <a:solidFill>
                  <a:srgbClr val="0033CC"/>
                </a:solidFill>
                <a:effectLst/>
                <a:uLnTx/>
                <a:uFillTx/>
                <a:latin typeface="Arial" pitchFamily="34" charset="0"/>
                <a:ea typeface="宋体" panose="02010600030101010101" pitchFamily="2" charset="-122"/>
                <a:cs typeface="Arial" pitchFamily="34" charset="0"/>
              </a:rPr>
              <a:t>pear    </a:t>
            </a:r>
            <a:r>
              <a:rPr kumimoji="0" lang="zh-CN" altLang="en-US"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柳 </a:t>
            </a:r>
            <a:r>
              <a:rPr kumimoji="0" lang="en-US" altLang="zh-CN" sz="1800" b="1" i="0" u="none" strike="noStrike" kern="1200" cap="none" spc="0" normalizeH="0" baseline="0" noProof="0">
                <a:ln>
                  <a:noFill/>
                </a:ln>
                <a:solidFill>
                  <a:srgbClr val="0033CC"/>
                </a:solidFill>
                <a:effectLst/>
                <a:uLnTx/>
                <a:uFillTx/>
                <a:latin typeface="Arial" pitchFamily="34" charset="0"/>
                <a:ea typeface="宋体" panose="02010600030101010101" pitchFamily="2" charset="-122"/>
                <a:cs typeface="Arial" pitchFamily="34" charset="0"/>
              </a:rPr>
              <a:t>willow</a:t>
            </a:r>
            <a:r>
              <a:rPr kumimoji="0" lang="zh-CN" altLang="en-US"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    李</a:t>
            </a:r>
            <a:r>
              <a:rPr kumimoji="0" lang="en-US" altLang="zh-CN" sz="1800" b="1" i="0" u="none" strike="noStrike" kern="1200" cap="none" spc="0" normalizeH="0" baseline="0" noProof="0">
                <a:ln>
                  <a:noFill/>
                </a:ln>
                <a:solidFill>
                  <a:srgbClr val="0033CC"/>
                </a:solidFill>
                <a:effectLst/>
                <a:uLnTx/>
                <a:uFillTx/>
                <a:latin typeface="Arial" pitchFamily="34" charset="0"/>
                <a:ea typeface="宋体" panose="02010600030101010101" pitchFamily="2" charset="-122"/>
                <a:cs typeface="Arial" pitchFamily="34" charset="0"/>
              </a:rPr>
              <a:t>plum     </a:t>
            </a:r>
            <a:r>
              <a:rPr kumimoji="0" lang="zh-CN" altLang="en-US" sz="2400" b="0" i="0" u="none" strike="noStrike" kern="1200" cap="none" spc="0" normalizeH="0" baseline="0" noProof="0">
                <a:ln>
                  <a:noFill/>
                </a:ln>
                <a:solidFill>
                  <a:prstClr val="black"/>
                </a:solidFill>
                <a:effectLst/>
                <a:uLnTx/>
                <a:uFillTx/>
                <a:latin typeface="Arial" pitchFamily="34" charset="0"/>
                <a:ea typeface="宋体" panose="02010600030101010101" pitchFamily="2" charset="-122"/>
                <a:cs typeface="Arial" pitchFamily="34" charset="0"/>
              </a:rPr>
              <a:t>板</a:t>
            </a:r>
            <a:r>
              <a:rPr kumimoji="0" lang="en-US" altLang="zh-CN" sz="1800" b="1" i="0" u="none" strike="noStrike" kern="1200" cap="none" spc="0" normalizeH="0" baseline="0" noProof="0">
                <a:ln>
                  <a:noFill/>
                </a:ln>
                <a:solidFill>
                  <a:srgbClr val="0033CC"/>
                </a:solidFill>
                <a:effectLst/>
                <a:uLnTx/>
                <a:uFillTx/>
                <a:latin typeface="Arial" pitchFamily="34" charset="0"/>
                <a:ea typeface="宋体" panose="02010600030101010101" pitchFamily="2" charset="-122"/>
                <a:cs typeface="Arial" pitchFamily="34" charset="0"/>
              </a:rPr>
              <a:t>board</a:t>
            </a:r>
            <a:endParaRPr kumimoji="0" lang="en-GB" altLang="en-US" sz="1800" b="1" i="0" u="none" strike="noStrike" kern="1200" cap="none" spc="0" normalizeH="0" baseline="0" noProof="0">
              <a:ln>
                <a:noFill/>
              </a:ln>
              <a:solidFill>
                <a:srgbClr val="0033CC"/>
              </a:solidFill>
              <a:effectLst/>
              <a:uLnTx/>
              <a:uFillTx/>
              <a:latin typeface="Arial" pitchFamily="34" charset="0"/>
              <a:ea typeface="宋体" pitchFamily="2" charset="-122"/>
              <a:cs typeface="Arial" pitchFamily="34" charset="0"/>
            </a:endParaRPr>
          </a:p>
        </p:txBody>
      </p:sp>
    </p:spTree>
    <p:extLst>
      <p:ext uri="{BB962C8B-B14F-4D97-AF65-F5344CB8AC3E}">
        <p14:creationId xmlns:p14="http://schemas.microsoft.com/office/powerpoint/2010/main" val="1523833561"/>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12" name="TextBox 1"/>
          <p:cNvSpPr txBox="1">
            <a:spLocks noChangeArrowheads="1"/>
          </p:cNvSpPr>
          <p:nvPr/>
        </p:nvSpPr>
        <p:spPr bwMode="auto">
          <a:xfrm>
            <a:off x="3902768" y="332657"/>
            <a:ext cx="3379788" cy="523875"/>
          </a:xfrm>
          <a:prstGeom prst="rect">
            <a:avLst/>
          </a:prstGeom>
          <a:gradFill rotWithShape="0">
            <a:gsLst>
              <a:gs pos="0">
                <a:srgbClr val="FBEAC7"/>
              </a:gs>
              <a:gs pos="17999">
                <a:srgbClr val="FEE7F2"/>
              </a:gs>
              <a:gs pos="36000">
                <a:srgbClr val="FAC77D"/>
              </a:gs>
              <a:gs pos="61000">
                <a:srgbClr val="FBA97D"/>
              </a:gs>
              <a:gs pos="82001">
                <a:srgbClr val="FBD49C"/>
              </a:gs>
              <a:gs pos="100000">
                <a:srgbClr val="FEE7F2"/>
              </a:gs>
            </a:gsLst>
            <a:lin ang="5400000"/>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omic Sans MS" panose="030F0702030302020204" pitchFamily="66" charset="0"/>
                <a:ea typeface="+mn-ea"/>
                <a:cs typeface="Arial" pitchFamily="34" charset="0"/>
              </a:rPr>
              <a:t>What is Radicals?</a:t>
            </a:r>
            <a:endParaRPr kumimoji="0" lang="en-GB" altLang="zh-CN" sz="2800" b="0" i="0" u="none" strike="noStrike" kern="1200" cap="none" spc="0" normalizeH="0" baseline="0" noProof="0" dirty="0">
              <a:ln>
                <a:noFill/>
              </a:ln>
              <a:solidFill>
                <a:prstClr val="black"/>
              </a:solidFill>
              <a:effectLst/>
              <a:uLnTx/>
              <a:uFillTx/>
              <a:latin typeface="Comic Sans MS" panose="030F0702030302020204" pitchFamily="66" charset="0"/>
              <a:ea typeface="宋体" panose="02010600030101010101" pitchFamily="2" charset="-122"/>
              <a:cs typeface="Arial" pitchFamily="34" charset="0"/>
            </a:endParaRPr>
          </a:p>
        </p:txBody>
      </p:sp>
      <p:sp>
        <p:nvSpPr>
          <p:cNvPr id="16" name="TextBox 15"/>
          <p:cNvSpPr txBox="1">
            <a:spLocks noChangeArrowheads="1"/>
          </p:cNvSpPr>
          <p:nvPr/>
        </p:nvSpPr>
        <p:spPr bwMode="auto">
          <a:xfrm>
            <a:off x="6376248" y="1295399"/>
            <a:ext cx="357480"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1" i="0" u="none" strike="noStrike" kern="1200" cap="none" spc="0" normalizeH="0" baseline="0" noProof="0" dirty="0">
                <a:ln>
                  <a:noFill/>
                </a:ln>
                <a:solidFill>
                  <a:prstClr val="black"/>
                </a:solidFill>
                <a:effectLst/>
                <a:uLnTx/>
                <a:uFillTx/>
                <a:latin typeface="Arial" charset="0"/>
                <a:ea typeface="宋体" panose="02010600030101010101" pitchFamily="2" charset="-122"/>
                <a:cs typeface="Arial" charset="0"/>
              </a:rPr>
              <a:t>钅</a:t>
            </a:r>
            <a:r>
              <a:rPr kumimoji="0" lang="en-GB" altLang="zh-CN" sz="1800" b="1" i="0" u="none" strike="noStrike" kern="1200" cap="none" spc="0" normalizeH="0" baseline="0" noProof="0" dirty="0">
                <a:ln>
                  <a:noFill/>
                </a:ln>
                <a:solidFill>
                  <a:prstClr val="black"/>
                </a:solidFill>
                <a:effectLst/>
                <a:uLnTx/>
                <a:uFillTx/>
                <a:latin typeface="Arial" charset="0"/>
                <a:ea typeface="宋体" panose="02010600030101010101" pitchFamily="2" charset="-122"/>
                <a:cs typeface="Arial" charset="0"/>
              </a:rPr>
              <a:t> </a:t>
            </a:r>
          </a:p>
        </p:txBody>
      </p:sp>
      <p:sp>
        <p:nvSpPr>
          <p:cNvPr id="18" name="TextBox 7"/>
          <p:cNvSpPr txBox="1">
            <a:spLocks noChangeArrowheads="1"/>
          </p:cNvSpPr>
          <p:nvPr/>
        </p:nvSpPr>
        <p:spPr bwMode="auto">
          <a:xfrm>
            <a:off x="3225854" y="1923361"/>
            <a:ext cx="6300788" cy="81253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0" fontAlgn="auto" latinLnBrk="0" hangingPunct="0">
              <a:lnSpc>
                <a:spcPct val="100000"/>
              </a:lnSpc>
              <a:spcBef>
                <a:spcPct val="20000"/>
              </a:spcBef>
              <a:spcAft>
                <a:spcPts val="0"/>
              </a:spcAft>
              <a:buClrTx/>
              <a:buSzTx/>
              <a:buFontTx/>
              <a:buNone/>
              <a:tabLst/>
              <a:defRPr/>
            </a:pPr>
            <a:r>
              <a:rPr kumimoji="0" lang="en-US" altLang="zh-CN" sz="1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tiě</a:t>
            </a:r>
            <a:r>
              <a:rPr kumimoji="0" lang="zh-CN" altLang="en-US"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1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tónɡ</a:t>
            </a:r>
            <a:r>
              <a:rPr kumimoji="0" lang="en-US" altLang="zh-CN"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1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yín</a:t>
            </a:r>
            <a:r>
              <a:rPr kumimoji="0" lang="en-US" altLang="zh-CN"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1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guō</a:t>
            </a:r>
            <a:r>
              <a:rPr kumimoji="0" lang="zh-CN" altLang="en-US"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1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qián</a:t>
            </a:r>
            <a:r>
              <a:rPr kumimoji="0" lang="en-US" altLang="zh-CN"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endParaRPr kumimoji="0" lang="zh-CN" altLang="en-US"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endParaRPr>
          </a:p>
          <a:p>
            <a:pPr marL="0" marR="0" lvl="0" indent="0" algn="l" defTabSz="914400" rtl="0" eaLnBrk="0" fontAlgn="auto" latinLnBrk="0" hangingPunct="0">
              <a:lnSpc>
                <a:spcPct val="100000"/>
              </a:lnSpc>
              <a:spcBef>
                <a:spcPct val="2000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铁</a:t>
            </a:r>
            <a:r>
              <a:rPr kumimoji="0" lang="zh-CN" altLang="en-US"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Iron</a:t>
            </a:r>
            <a:r>
              <a:rPr kumimoji="0" lang="zh-CN" altLang="en-US"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铜</a:t>
            </a:r>
            <a:r>
              <a:rPr kumimoji="0" lang="zh-CN" altLang="en-US" sz="1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copper</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银</a:t>
            </a:r>
            <a:r>
              <a:rPr kumimoji="0" lang="en-US" altLang="zh-CN" sz="24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sliver</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锅</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pan</a:t>
            </a:r>
            <a:r>
              <a:rPr kumimoji="0" lang="zh-CN" altLang="en-US"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pot</a:t>
            </a:r>
            <a:r>
              <a:rPr kumimoji="0" lang="zh-CN" altLang="en-US"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zh-CN" altLang="en-US" sz="1800" b="1" i="0" u="none" strike="noStrike" kern="1200" cap="none" spc="0" normalizeH="0" baseline="0" noProof="0" dirty="0">
                <a:ln>
                  <a:noFill/>
                </a:ln>
                <a:solidFill>
                  <a:srgbClr val="666666"/>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钱</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money</a:t>
            </a:r>
            <a:endParaRPr kumimoji="0" lang="en-GB"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endParaRPr>
          </a:p>
        </p:txBody>
      </p:sp>
      <p:sp>
        <p:nvSpPr>
          <p:cNvPr id="19" name="Right Arrow 18"/>
          <p:cNvSpPr/>
          <p:nvPr/>
        </p:nvSpPr>
        <p:spPr>
          <a:xfrm>
            <a:off x="5823869" y="1467752"/>
            <a:ext cx="381000" cy="15081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20" name="Rectangle 19"/>
          <p:cNvSpPr/>
          <p:nvPr/>
        </p:nvSpPr>
        <p:spPr>
          <a:xfrm>
            <a:off x="3225853" y="3198019"/>
            <a:ext cx="3082872"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月</a:t>
            </a:r>
            <a:r>
              <a:rPr kumimoji="0" lang="en-GB"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a:t>
            </a:r>
            <a:r>
              <a:rPr kumimoji="0" lang="en-US" sz="2400" b="0" i="0" u="none" strike="noStrike" kern="1200" cap="none" spc="0" normalizeH="0" baseline="0" noProof="0" dirty="0" err="1">
                <a:ln>
                  <a:noFill/>
                </a:ln>
                <a:solidFill>
                  <a:prstClr val="black"/>
                </a:solidFill>
                <a:effectLst/>
                <a:uLnTx/>
                <a:uFillTx/>
                <a:latin typeface="Calibri"/>
                <a:ea typeface="+mn-ea"/>
                <a:cs typeface="+mn-cs"/>
              </a:rPr>
              <a:t>y</a:t>
            </a:r>
            <a:r>
              <a:rPr kumimoji="0" lang="en-US" altLang="zh-CN" sz="24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uè</a:t>
            </a:r>
            <a:r>
              <a:rPr kumimoji="0" lang="en-GB"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   </a:t>
            </a:r>
            <a:r>
              <a:rPr kumimoji="0" lang="en-US" altLang="zh-CN"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meat/ body</a:t>
            </a:r>
            <a:endParaRPr kumimoji="0" lang="en-GB" sz="1800" b="1" i="0" u="none" strike="noStrike" kern="1200" cap="none" spc="0" normalizeH="0" baseline="0" noProof="0" dirty="0">
              <a:ln>
                <a:noFill/>
              </a:ln>
              <a:solidFill>
                <a:prstClr val="black"/>
              </a:solidFill>
              <a:effectLst/>
              <a:uLnTx/>
              <a:uFillTx/>
              <a:latin typeface="Arial" charset="0"/>
              <a:ea typeface="宋体" pitchFamily="2" charset="-122"/>
              <a:cs typeface="Arial" charset="0"/>
            </a:endParaRPr>
          </a:p>
        </p:txBody>
      </p:sp>
      <p:sp>
        <p:nvSpPr>
          <p:cNvPr id="21" name="TextBox 3"/>
          <p:cNvSpPr txBox="1">
            <a:spLocks noChangeArrowheads="1"/>
          </p:cNvSpPr>
          <p:nvPr/>
        </p:nvSpPr>
        <p:spPr bwMode="auto">
          <a:xfrm>
            <a:off x="3166008" y="3757982"/>
            <a:ext cx="6739993" cy="9664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0" fontAlgn="auto" latinLnBrk="0" hangingPunct="0">
              <a:lnSpc>
                <a:spcPct val="100000"/>
              </a:lnSpc>
              <a:spcBef>
                <a:spcPct val="20000"/>
              </a:spcBef>
              <a:spcAft>
                <a:spcPts val="0"/>
              </a:spcAft>
              <a:buClrTx/>
              <a:buSzTx/>
              <a:buFontTx/>
              <a:buNone/>
              <a:tabLst/>
              <a:defRPr/>
            </a:pP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beì</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bì</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f</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è</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i               w</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è</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i                </a:t>
            </a: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tu</a:t>
            </a:r>
            <a:r>
              <a:rPr kumimoji="0" lang="en-US" altLang="zh-CN" sz="28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ǐ</a:t>
            </a:r>
            <a:endPar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endParaRPr>
          </a:p>
          <a:p>
            <a:pPr marL="0" marR="0" lvl="0" indent="0" algn="l" defTabSz="914400" rtl="0" eaLnBrk="0" fontAlgn="auto" latinLnBrk="0" hangingPunct="0">
              <a:lnSpc>
                <a:spcPct val="100000"/>
              </a:lnSpc>
              <a:spcBef>
                <a:spcPct val="20000"/>
              </a:spcBef>
              <a:spcAft>
                <a:spcPts val="0"/>
              </a:spcAft>
              <a:buClrTx/>
              <a:buSzTx/>
              <a:buFontTx/>
              <a:buNone/>
              <a:tabLst/>
              <a:defRPr/>
            </a:pP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背</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back</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臂</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arm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肺 </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lung</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胃</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stomach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腿</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leg</a:t>
            </a:r>
            <a:endParaRPr kumimoji="0" lang="en-GB" altLang="en-US" sz="1800" b="1" i="0" u="none" strike="noStrike" kern="1200" cap="none" spc="0" normalizeH="0" baseline="0" noProof="0" dirty="0">
              <a:ln>
                <a:noFill/>
              </a:ln>
              <a:solidFill>
                <a:srgbClr val="0033CC"/>
              </a:solidFill>
              <a:effectLst/>
              <a:uLnTx/>
              <a:uFillTx/>
              <a:latin typeface="Arial" pitchFamily="34" charset="0"/>
              <a:ea typeface="+mn-ea"/>
              <a:cs typeface="Arial" pitchFamily="34" charset="0"/>
            </a:endParaRPr>
          </a:p>
        </p:txBody>
      </p:sp>
      <p:sp>
        <p:nvSpPr>
          <p:cNvPr id="23" name="Rectangle 19"/>
          <p:cNvSpPr/>
          <p:nvPr/>
        </p:nvSpPr>
        <p:spPr>
          <a:xfrm>
            <a:off x="3200400" y="1290638"/>
            <a:ext cx="2445891"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金</a:t>
            </a:r>
            <a:r>
              <a:rPr kumimoji="0" lang="en-US" altLang="zh-CN" sz="2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a:t>
            </a:r>
            <a:r>
              <a:rPr kumimoji="0" lang="en-US" altLang="zh-CN" sz="24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jīn</a:t>
            </a:r>
            <a:r>
              <a:rPr kumimoji="0" lang="en-US" altLang="zh-CN" sz="24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t>
            </a:r>
            <a:r>
              <a:rPr kumimoji="0" lang="en-GB" sz="1800" b="1" i="0" u="none" strike="noStrike" kern="1200" cap="none" spc="0" normalizeH="0" baseline="0" noProof="0" dirty="0">
                <a:ln>
                  <a:noFill/>
                </a:ln>
                <a:solidFill>
                  <a:prstClr val="black"/>
                </a:solidFill>
                <a:effectLst/>
                <a:uLnTx/>
                <a:uFillTx/>
                <a:latin typeface="Arial" charset="0"/>
                <a:ea typeface="宋体" pitchFamily="2" charset="-122"/>
                <a:cs typeface="Arial" charset="0"/>
              </a:rPr>
              <a:t>metal</a:t>
            </a:r>
          </a:p>
        </p:txBody>
      </p:sp>
      <p:pic>
        <p:nvPicPr>
          <p:cNvPr id="2" name="图片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04125" y="0"/>
            <a:ext cx="2552700" cy="1790700"/>
          </a:xfrm>
          <a:prstGeom prst="rect">
            <a:avLst/>
          </a:prstGeom>
        </p:spPr>
      </p:pic>
      <p:pic>
        <p:nvPicPr>
          <p:cNvPr id="4" name="图片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25280" y="2695947"/>
            <a:ext cx="1447800" cy="1447800"/>
          </a:xfrm>
          <a:prstGeom prst="rect">
            <a:avLst/>
          </a:prstGeom>
        </p:spPr>
      </p:pic>
      <p:sp>
        <p:nvSpPr>
          <p:cNvPr id="24" name="Rectangle 19"/>
          <p:cNvSpPr/>
          <p:nvPr/>
        </p:nvSpPr>
        <p:spPr>
          <a:xfrm>
            <a:off x="3276601" y="5029201"/>
            <a:ext cx="2598015"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火</a:t>
            </a:r>
            <a:r>
              <a:rPr kumimoji="0" lang="en-GB"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a:t>
            </a:r>
            <a:r>
              <a:rPr kumimoji="0" lang="en-US" sz="2400" b="0" i="0" u="none" strike="noStrike" kern="1200" cap="none" spc="0" normalizeH="0" baseline="0" noProof="0" dirty="0" err="1">
                <a:ln>
                  <a:noFill/>
                </a:ln>
                <a:solidFill>
                  <a:prstClr val="black"/>
                </a:solidFill>
                <a:effectLst/>
                <a:uLnTx/>
                <a:uFillTx/>
                <a:latin typeface="Calibri"/>
                <a:ea typeface="+mn-ea"/>
                <a:cs typeface="+mn-cs"/>
              </a:rPr>
              <a:t>h</a:t>
            </a:r>
            <a:r>
              <a:rPr kumimoji="0" lang="en-US" altLang="zh-CN" sz="24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uǒ</a:t>
            </a:r>
            <a:r>
              <a:rPr kumimoji="0" lang="en-GB"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   </a:t>
            </a:r>
            <a:r>
              <a:rPr kumimoji="0" lang="en-US" altLang="zh-CN"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charset="0"/>
                <a:ea typeface="宋体" pitchFamily="2" charset="-122"/>
                <a:cs typeface="Arial" charset="0"/>
              </a:rPr>
              <a:t>fire</a:t>
            </a:r>
            <a:endParaRPr kumimoji="0" lang="en-GB" sz="1800" b="1" i="0" u="none" strike="noStrike" kern="1200" cap="none" spc="0" normalizeH="0" baseline="0" noProof="0" dirty="0">
              <a:ln>
                <a:noFill/>
              </a:ln>
              <a:solidFill>
                <a:prstClr val="black"/>
              </a:solidFill>
              <a:effectLst/>
              <a:uLnTx/>
              <a:uFillTx/>
              <a:latin typeface="Arial" charset="0"/>
              <a:ea typeface="宋体" pitchFamily="2" charset="-122"/>
              <a:cs typeface="Arial" charset="0"/>
            </a:endParaRPr>
          </a:p>
        </p:txBody>
      </p:sp>
      <p:sp>
        <p:nvSpPr>
          <p:cNvPr id="25" name="TextBox 3"/>
          <p:cNvSpPr txBox="1">
            <a:spLocks noChangeArrowheads="1"/>
          </p:cNvSpPr>
          <p:nvPr/>
        </p:nvSpPr>
        <p:spPr bwMode="auto">
          <a:xfrm>
            <a:off x="3124201" y="5739182"/>
            <a:ext cx="6739993" cy="9664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marR="0" lvl="0" indent="0" algn="l" defTabSz="914400" rtl="0" eaLnBrk="0" fontAlgn="auto" latinLnBrk="0" hangingPunct="0">
              <a:lnSpc>
                <a:spcPct val="100000"/>
              </a:lnSpc>
              <a:spcBef>
                <a:spcPct val="20000"/>
              </a:spcBef>
              <a:spcAft>
                <a:spcPts val="0"/>
              </a:spcAft>
              <a:buClrTx/>
              <a:buSzTx/>
              <a:buFontTx/>
              <a:buNone/>
              <a:tabLst/>
              <a:defRPr/>
            </a:pP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l</a:t>
            </a:r>
            <a:r>
              <a:rPr kumimoji="0" lang="en-US" altLang="zh-CN" sz="24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ú</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k</a:t>
            </a:r>
            <a:r>
              <a:rPr kumimoji="0" lang="en-US" altLang="zh-CN" sz="24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ǎ</a:t>
            </a: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o</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r>
              <a:rPr kumimoji="0" lang="en-GB"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ch</a:t>
            </a:r>
            <a:r>
              <a:rPr kumimoji="0" lang="en-US"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ǎ</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o            r</a:t>
            </a:r>
            <a:r>
              <a:rPr kumimoji="0" lang="en-US" altLang="zh-CN" sz="28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á</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n </a:t>
            </a:r>
            <a:r>
              <a:rPr kumimoji="0" lang="en-US" altLang="zh-CN" sz="2000" b="0" i="0" u="none" strike="noStrike" kern="1200" cap="none" spc="0" normalizeH="0" baseline="0" noProof="0" dirty="0" err="1">
                <a:ln>
                  <a:noFill/>
                </a:ln>
                <a:solidFill>
                  <a:prstClr val="black"/>
                </a:solidFill>
                <a:effectLst/>
                <a:uLnTx/>
                <a:uFillTx/>
                <a:latin typeface="Arial" pitchFamily="34" charset="0"/>
                <a:ea typeface="宋体" panose="02010600030101010101" pitchFamily="2" charset="-122"/>
                <a:cs typeface="Arial" pitchFamily="34" charset="0"/>
              </a:rPr>
              <a:t>shāo</a:t>
            </a:r>
            <a:r>
              <a:rPr kumimoji="0" lang="en-GB" altLang="zh-CN" sz="20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a:t>
            </a:r>
          </a:p>
          <a:p>
            <a:pPr marL="0" marR="0" lvl="0" indent="0" algn="l" defTabSz="914400" rtl="0" eaLnBrk="0" fontAlgn="auto" latinLnBrk="0" hangingPunct="0">
              <a:lnSpc>
                <a:spcPct val="100000"/>
              </a:lnSpc>
              <a:spcBef>
                <a:spcPct val="20000"/>
              </a:spcBef>
              <a:spcAft>
                <a:spcPts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炉</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stove</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烤</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bake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炒 </a:t>
            </a:r>
            <a:r>
              <a:rPr kumimoji="0" lang="en-US" altLang="zh-CN" sz="1800" b="1" i="0" u="none" strike="noStrike" kern="1200" cap="none" spc="0" normalizeH="0" baseline="0" noProof="0" dirty="0" err="1">
                <a:ln>
                  <a:noFill/>
                </a:ln>
                <a:solidFill>
                  <a:srgbClr val="0033CC"/>
                </a:solidFill>
                <a:effectLst/>
                <a:uLnTx/>
                <a:uFillTx/>
                <a:latin typeface="Arial" pitchFamily="34" charset="0"/>
                <a:ea typeface="宋体" panose="02010600030101010101" pitchFamily="2" charset="-122"/>
                <a:cs typeface="Arial" pitchFamily="34" charset="0"/>
              </a:rPr>
              <a:t>saute</a:t>
            </a:r>
            <a:r>
              <a:rPr kumimoji="0" lang="en-US" altLang="zh-CN" sz="1800" b="1" i="0" u="none" strike="noStrike" kern="1200" cap="none" spc="0" normalizeH="0" baseline="0" noProof="0" dirty="0">
                <a:ln>
                  <a:noFill/>
                </a:ln>
                <a:solidFill>
                  <a:srgbClr val="0033CC"/>
                </a:solidFill>
                <a:effectLst/>
                <a:uLnTx/>
                <a:uFillTx/>
                <a:latin typeface="Arial" pitchFamily="34" charset="0"/>
                <a:ea typeface="宋体" panose="02010600030101010101" pitchFamily="2" charset="-122"/>
                <a:cs typeface="Arial" pitchFamily="34" charset="0"/>
              </a:rPr>
              <a:t>.  </a:t>
            </a:r>
            <a:r>
              <a:rPr kumimoji="0" lang="zh-CN" altLang="en-US" sz="2400" b="0" i="0" u="none" strike="noStrike" kern="1200" cap="none" spc="0" normalizeH="0" baseline="0" noProof="0" dirty="0">
                <a:ln>
                  <a:noFill/>
                </a:ln>
                <a:solidFill>
                  <a:prstClr val="black"/>
                </a:solidFill>
                <a:effectLst/>
                <a:uLnTx/>
                <a:uFillTx/>
                <a:latin typeface="Arial" pitchFamily="34" charset="0"/>
                <a:ea typeface="宋体" panose="02010600030101010101" pitchFamily="2" charset="-122"/>
                <a:cs typeface="Arial" pitchFamily="34" charset="0"/>
              </a:rPr>
              <a:t>   燃   烧 </a:t>
            </a:r>
            <a:r>
              <a:rPr kumimoji="0" lang="en-US" altLang="zh-CN" sz="1800" b="1" i="0" u="none" strike="noStrike" kern="1200" cap="none" spc="0" normalizeH="0" baseline="0" noProof="0" dirty="0" err="1">
                <a:ln>
                  <a:noFill/>
                </a:ln>
                <a:solidFill>
                  <a:srgbClr val="0033CC"/>
                </a:solidFill>
                <a:effectLst/>
                <a:uLnTx/>
                <a:uFillTx/>
                <a:latin typeface="Arial" pitchFamily="34" charset="0"/>
                <a:ea typeface="宋体" panose="02010600030101010101" pitchFamily="2" charset="-122"/>
                <a:cs typeface="Arial" pitchFamily="34" charset="0"/>
              </a:rPr>
              <a:t>buring</a:t>
            </a:r>
            <a:endParaRPr kumimoji="0" lang="en-GB" altLang="en-US" sz="1800" b="1" i="0" u="none" strike="noStrike" kern="1200" cap="none" spc="0" normalizeH="0" baseline="0" noProof="0" dirty="0">
              <a:ln>
                <a:noFill/>
              </a:ln>
              <a:solidFill>
                <a:srgbClr val="0033CC"/>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80685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2"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1+#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矩形 8"/>
          <p:cNvSpPr>
            <a:spLocks noChangeArrowheads="1"/>
          </p:cNvSpPr>
          <p:nvPr/>
        </p:nvSpPr>
        <p:spPr bwMode="auto">
          <a:xfrm>
            <a:off x="6453189" y="342900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6" name="矩形 8"/>
          <p:cNvSpPr>
            <a:spLocks noChangeArrowheads="1"/>
          </p:cNvSpPr>
          <p:nvPr/>
        </p:nvSpPr>
        <p:spPr bwMode="auto">
          <a:xfrm>
            <a:off x="4738689" y="4286250"/>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a:ln>
                  <a:noFill/>
                </a:ln>
                <a:solidFill>
                  <a:prstClr val="black"/>
                </a:solidFill>
                <a:effectLst/>
                <a:uLnTx/>
                <a:uFillTx/>
                <a:latin typeface="微软雅黑" pitchFamily="34" charset="-122"/>
                <a:ea typeface="微软雅黑" pitchFamily="34" charset="-122"/>
                <a:cs typeface="+mn-cs"/>
              </a:rPr>
              <a:t>点击添加标题</a:t>
            </a:r>
          </a:p>
        </p:txBody>
      </p:sp>
      <p:sp>
        <p:nvSpPr>
          <p:cNvPr id="3077" name="矩形 5"/>
          <p:cNvSpPr>
            <a:spLocks noChangeArrowheads="1"/>
          </p:cNvSpPr>
          <p:nvPr/>
        </p:nvSpPr>
        <p:spPr bwMode="auto">
          <a:xfrm>
            <a:off x="7310439" y="2428875"/>
            <a:ext cx="1570037" cy="369888"/>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微软雅黑" pitchFamily="34" charset="-122"/>
                <a:ea typeface="微软雅黑" pitchFamily="34" charset="-122"/>
                <a:cs typeface="+mn-cs"/>
              </a:rPr>
              <a:t>点击添加标题</a:t>
            </a:r>
          </a:p>
        </p:txBody>
      </p:sp>
      <p:pic>
        <p:nvPicPr>
          <p:cNvPr id="3" name="图片 2"/>
          <p:cNvPicPr>
            <a:picLocks noChangeAspect="1"/>
          </p:cNvPicPr>
          <p:nvPr/>
        </p:nvPicPr>
        <p:blipFill rotWithShape="1">
          <a:blip r:embed="rId2"/>
          <a:srcRect l="1501" r="4273"/>
          <a:stretch/>
        </p:blipFill>
        <p:spPr>
          <a:xfrm>
            <a:off x="2911523" y="2100739"/>
            <a:ext cx="7443371" cy="2120900"/>
          </a:xfrm>
          <a:prstGeom prst="rect">
            <a:avLst/>
          </a:prstGeom>
        </p:spPr>
      </p:pic>
      <p:pic>
        <p:nvPicPr>
          <p:cNvPr id="8" name="图片 7"/>
          <p:cNvPicPr>
            <a:picLocks noChangeAspect="1"/>
          </p:cNvPicPr>
          <p:nvPr/>
        </p:nvPicPr>
        <p:blipFill rotWithShape="1">
          <a:blip r:embed="rId2"/>
          <a:srcRect l="1501" r="4273"/>
          <a:stretch/>
        </p:blipFill>
        <p:spPr>
          <a:xfrm>
            <a:off x="1775521" y="3140968"/>
            <a:ext cx="7443371" cy="2120900"/>
          </a:xfrm>
          <a:prstGeom prst="rect">
            <a:avLst/>
          </a:prstGeom>
        </p:spPr>
      </p:pic>
      <p:pic>
        <p:nvPicPr>
          <p:cNvPr id="9" name="图片 8"/>
          <p:cNvPicPr>
            <a:picLocks noChangeAspect="1"/>
          </p:cNvPicPr>
          <p:nvPr/>
        </p:nvPicPr>
        <p:blipFill rotWithShape="1">
          <a:blip r:embed="rId2"/>
          <a:srcRect l="1501" r="4273"/>
          <a:stretch/>
        </p:blipFill>
        <p:spPr>
          <a:xfrm>
            <a:off x="3071665" y="2924944"/>
            <a:ext cx="7443371" cy="2120900"/>
          </a:xfrm>
          <a:prstGeom prst="rect">
            <a:avLst/>
          </a:prstGeom>
        </p:spPr>
      </p:pic>
      <p:sp>
        <p:nvSpPr>
          <p:cNvPr id="2" name="Rectangle 1"/>
          <p:cNvSpPr/>
          <p:nvPr/>
        </p:nvSpPr>
        <p:spPr>
          <a:xfrm>
            <a:off x="3287689" y="2217638"/>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7780" cmpd="sng">
                  <a:solidFill>
                    <a:srgbClr val="FFFFFF"/>
                  </a:solidFill>
                  <a:prstDash val="solid"/>
                  <a:miter lim="800000"/>
                </a:ln>
                <a:gradFill rotWithShape="1">
                  <a:gsLst>
                    <a:gs pos="0">
                      <a:srgbClr val="000000">
                        <a:tint val="92000"/>
                        <a:shade val="100000"/>
                        <a:satMod val="150000"/>
                      </a:srgbClr>
                    </a:gs>
                    <a:gs pos="49000">
                      <a:srgbClr val="000000">
                        <a:tint val="89000"/>
                        <a:shade val="90000"/>
                        <a:satMod val="150000"/>
                      </a:srgbClr>
                    </a:gs>
                    <a:gs pos="50000">
                      <a:srgbClr val="000000">
                        <a:tint val="100000"/>
                        <a:shade val="75000"/>
                        <a:satMod val="150000"/>
                      </a:srgbClr>
                    </a:gs>
                    <a:gs pos="95000">
                      <a:srgbClr val="000000">
                        <a:shade val="47000"/>
                        <a:satMod val="150000"/>
                      </a:srgbClr>
                    </a:gs>
                    <a:gs pos="100000">
                      <a:srgbClr val="000000">
                        <a:shade val="39000"/>
                        <a:satMod val="150000"/>
                      </a:srgbClr>
                    </a:gs>
                  </a:gsLst>
                  <a:lin ang="5400000"/>
                </a:gradFill>
                <a:effectLst>
                  <a:outerShdw blurRad="50800" algn="tl" rotWithShape="0">
                    <a:srgbClr val="000000"/>
                  </a:outerShdw>
                </a:effectLst>
                <a:uLnTx/>
                <a:uFillTx/>
                <a:latin typeface="Calibri"/>
                <a:ea typeface="宋体" panose="02010600030101010101" pitchFamily="2" charset="-122"/>
                <a:cs typeface="+mn-cs"/>
              </a:rPr>
              <a:t>女</a:t>
            </a:r>
            <a:endParaRPr kumimoji="0" lang="en-US" sz="5400" b="1" i="0" u="none" strike="noStrike" kern="1200" cap="none" spc="0" normalizeH="0" baseline="0" noProof="0" dirty="0">
              <a:ln w="17780" cmpd="sng">
                <a:solidFill>
                  <a:srgbClr val="FFFFFF"/>
                </a:solidFill>
                <a:prstDash val="solid"/>
                <a:miter lim="800000"/>
              </a:ln>
              <a:gradFill rotWithShape="1">
                <a:gsLst>
                  <a:gs pos="0">
                    <a:srgbClr val="000000">
                      <a:tint val="92000"/>
                      <a:shade val="100000"/>
                      <a:satMod val="150000"/>
                    </a:srgbClr>
                  </a:gs>
                  <a:gs pos="49000">
                    <a:srgbClr val="000000">
                      <a:tint val="89000"/>
                      <a:shade val="90000"/>
                      <a:satMod val="150000"/>
                    </a:srgbClr>
                  </a:gs>
                  <a:gs pos="50000">
                    <a:srgbClr val="000000">
                      <a:tint val="100000"/>
                      <a:shade val="75000"/>
                      <a:satMod val="150000"/>
                    </a:srgbClr>
                  </a:gs>
                  <a:gs pos="95000">
                    <a:srgbClr val="000000">
                      <a:shade val="47000"/>
                      <a:satMod val="150000"/>
                    </a:srgbClr>
                  </a:gs>
                  <a:gs pos="100000">
                    <a:srgbClr val="000000">
                      <a:shade val="39000"/>
                      <a:satMod val="150000"/>
                    </a:srgbClr>
                  </a:gs>
                </a:gsLst>
                <a:lin ang="5400000"/>
              </a:gradFill>
              <a:effectLst>
                <a:outerShdw blurRad="50800" algn="tl" rotWithShape="0">
                  <a:srgbClr val="000000"/>
                </a:outerShdw>
              </a:effectLst>
              <a:uLnTx/>
              <a:uFillTx/>
              <a:latin typeface="Calibri"/>
              <a:ea typeface="+mn-ea"/>
              <a:cs typeface="+mn-cs"/>
            </a:endParaRPr>
          </a:p>
        </p:txBody>
      </p:sp>
      <p:sp>
        <p:nvSpPr>
          <p:cNvPr id="12" name="Right Arrow 11"/>
          <p:cNvSpPr/>
          <p:nvPr/>
        </p:nvSpPr>
        <p:spPr>
          <a:xfrm>
            <a:off x="4548188" y="2613819"/>
            <a:ext cx="381000" cy="15081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4" name="TextBox 3"/>
          <p:cNvSpPr txBox="1"/>
          <p:nvPr/>
        </p:nvSpPr>
        <p:spPr>
          <a:xfrm>
            <a:off x="5375920" y="2164467"/>
            <a:ext cx="439248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Related to female, words have this radical usually mean female.</a:t>
            </a:r>
            <a:endParaRPr kumimoji="0" lang="en-GB" sz="24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endParaRPr>
          </a:p>
        </p:txBody>
      </p:sp>
      <p:sp>
        <p:nvSpPr>
          <p:cNvPr id="6" name="Rectangle 5"/>
          <p:cNvSpPr/>
          <p:nvPr/>
        </p:nvSpPr>
        <p:spPr>
          <a:xfrm>
            <a:off x="3287688" y="3613944"/>
            <a:ext cx="880369" cy="92333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alibri"/>
                <a:ea typeface="宋体" panose="02010600030101010101" pitchFamily="2" charset="-122"/>
                <a:cs typeface="+mn-cs"/>
              </a:rPr>
              <a:t>心</a:t>
            </a:r>
            <a:endParaRPr kumimoji="0" 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alibri"/>
              <a:ea typeface="+mn-ea"/>
              <a:cs typeface="+mn-cs"/>
            </a:endParaRPr>
          </a:p>
        </p:txBody>
      </p:sp>
      <p:sp>
        <p:nvSpPr>
          <p:cNvPr id="16" name="Right Arrow 15"/>
          <p:cNvSpPr/>
          <p:nvPr/>
        </p:nvSpPr>
        <p:spPr>
          <a:xfrm>
            <a:off x="4498976" y="4146233"/>
            <a:ext cx="381000" cy="15081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7" name="TextBox 6"/>
          <p:cNvSpPr txBox="1"/>
          <p:nvPr/>
        </p:nvSpPr>
        <p:spPr>
          <a:xfrm>
            <a:off x="6231246" y="3890944"/>
            <a:ext cx="324913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Related to </a:t>
            </a:r>
            <a:r>
              <a:rPr kumimoji="0" lang="en-US" altLang="zh-CN" sz="2400" b="1" i="0" u="none" strike="noStrike" kern="1200" cap="none" spc="0" normalizeH="0" baseline="0" noProof="0" dirty="0">
                <a:ln>
                  <a:noFill/>
                </a:ln>
                <a:solidFill>
                  <a:srgbClr val="00B050"/>
                </a:solidFill>
                <a:effectLst/>
                <a:uLnTx/>
                <a:uFillTx/>
                <a:latin typeface="Comic Sans MS" panose="030F0702030302020204" pitchFamily="66" charset="0"/>
                <a:ea typeface="宋体" panose="02010600030101010101" pitchFamily="2" charset="-122"/>
                <a:cs typeface="Times New Roman" panose="02020603050405020304" pitchFamily="18" charset="0"/>
              </a:rPr>
              <a:t>heart</a:t>
            </a:r>
            <a:endParaRPr kumimoji="0" lang="en-GB" sz="2400" b="0"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endParaRP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162536" y="3725920"/>
            <a:ext cx="1068710" cy="1068710"/>
          </a:xfrm>
          <a:prstGeom prst="rect">
            <a:avLst/>
          </a:prstGeom>
          <a:ln>
            <a:noFill/>
          </a:ln>
          <a:effectLst>
            <a:softEdge rad="112500"/>
          </a:effectLst>
        </p:spPr>
      </p:pic>
      <p:sp>
        <p:nvSpPr>
          <p:cNvPr id="15" name="Rectangle 14"/>
          <p:cNvSpPr/>
          <p:nvPr/>
        </p:nvSpPr>
        <p:spPr>
          <a:xfrm>
            <a:off x="3233714" y="4802865"/>
            <a:ext cx="880369"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0" normalizeH="0" baseline="0" noProof="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宋体" panose="02010600030101010101" pitchFamily="2" charset="-122"/>
                <a:cs typeface="+mn-cs"/>
              </a:rPr>
              <a:t>口</a:t>
            </a:r>
            <a:endParaRPr kumimoji="0" lang="en-US" sz="5400" b="1" i="0" u="none" strike="noStrike" kern="1200" cap="none" spc="0" normalizeH="0" baseline="0" noProof="0" dirty="0">
              <a:ln w="24500" cmpd="dbl">
                <a:solidFill>
                  <a:srgbClr val="C0504D">
                    <a:shade val="85000"/>
                    <a:satMod val="155000"/>
                  </a:srgbClr>
                </a:solidFill>
                <a:prstDash val="solid"/>
                <a:miter lim="800000"/>
              </a:ln>
              <a:gradFill>
                <a:gsLst>
                  <a:gs pos="10000">
                    <a:srgbClr val="C0504D">
                      <a:tint val="10000"/>
                      <a:satMod val="155000"/>
                    </a:srgbClr>
                  </a:gs>
                  <a:gs pos="60000">
                    <a:srgbClr val="C0504D">
                      <a:tint val="30000"/>
                      <a:satMod val="155000"/>
                    </a:srgbClr>
                  </a:gs>
                  <a:gs pos="100000">
                    <a:srgbClr val="C0504D">
                      <a:tint val="73000"/>
                      <a:satMod val="155000"/>
                    </a:srgbClr>
                  </a:gs>
                </a:gsLst>
                <a:lin ang="5400000"/>
              </a:gradFill>
              <a:effectLst>
                <a:outerShdw blurRad="38100" dist="38100" dir="7020000" algn="tl">
                  <a:srgbClr val="000000">
                    <a:alpha val="35000"/>
                  </a:srgbClr>
                </a:outerShdw>
              </a:effectLst>
              <a:uLnTx/>
              <a:uFillTx/>
              <a:latin typeface="Calibri"/>
              <a:ea typeface="+mn-ea"/>
              <a:cs typeface="+mn-cs"/>
            </a:endParaRPr>
          </a:p>
        </p:txBody>
      </p:sp>
      <p:sp>
        <p:nvSpPr>
          <p:cNvPr id="20" name="Right Arrow 19"/>
          <p:cNvSpPr/>
          <p:nvPr/>
        </p:nvSpPr>
        <p:spPr>
          <a:xfrm>
            <a:off x="4513264" y="5269769"/>
            <a:ext cx="381000" cy="15081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zh-CN" sz="1800" b="0" i="0" u="none" strike="noStrike" kern="1200" cap="none" spc="0" normalizeH="0" baseline="0" noProof="0">
              <a:ln>
                <a:noFill/>
              </a:ln>
              <a:solidFill>
                <a:srgbClr val="FFFFFF"/>
              </a:solidFill>
              <a:effectLst/>
              <a:uLnTx/>
              <a:uFillTx/>
              <a:latin typeface="Arial" charset="0"/>
              <a:ea typeface="宋体" panose="02010600030101010101" pitchFamily="2" charset="-122"/>
              <a:cs typeface="Arial" charset="0"/>
            </a:endParaRPr>
          </a:p>
        </p:txBody>
      </p:sp>
      <p:sp>
        <p:nvSpPr>
          <p:cNvPr id="22" name="TextBox 21"/>
          <p:cNvSpPr txBox="1"/>
          <p:nvPr/>
        </p:nvSpPr>
        <p:spPr>
          <a:xfrm>
            <a:off x="5491716" y="5114343"/>
            <a:ext cx="324913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B050"/>
                </a:solidFill>
                <a:effectLst/>
                <a:uLnTx/>
                <a:uFillTx/>
                <a:latin typeface="Comic Sans MS" panose="030F0702030302020204" pitchFamily="66" charset="0"/>
                <a:ea typeface="+mn-ea"/>
                <a:cs typeface="Times New Roman" panose="02020603050405020304" pitchFamily="18" charset="0"/>
              </a:rPr>
              <a:t>Related to </a:t>
            </a:r>
            <a:r>
              <a:rPr kumimoji="0" lang="en-US" altLang="zh-CN" sz="2400" b="1" i="0" u="none" strike="noStrike" kern="1200" cap="none" spc="0" normalizeH="0" baseline="0" noProof="0" dirty="0">
                <a:ln>
                  <a:noFill/>
                </a:ln>
                <a:solidFill>
                  <a:srgbClr val="00B050"/>
                </a:solidFill>
                <a:effectLst/>
                <a:uLnTx/>
                <a:uFillTx/>
                <a:latin typeface="Comic Sans MS" panose="030F0702030302020204" pitchFamily="66" charset="0"/>
                <a:ea typeface="宋体" panose="02010600030101010101" pitchFamily="2" charset="-122"/>
                <a:cs typeface="Times New Roman" panose="02020603050405020304" pitchFamily="18" charset="0"/>
              </a:rPr>
              <a:t>mouth</a:t>
            </a:r>
            <a:endParaRPr kumimoji="0" lang="en-GB" sz="2400" b="0"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endParaRPr>
          </a:p>
        </p:txBody>
      </p:sp>
      <p:sp>
        <p:nvSpPr>
          <p:cNvPr id="23" name="Rectangle 22"/>
          <p:cNvSpPr/>
          <p:nvPr/>
        </p:nvSpPr>
        <p:spPr>
          <a:xfrm>
            <a:off x="3685252" y="548680"/>
            <a:ext cx="5246949" cy="92333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omic Sans MS" panose="030F0702030302020204" pitchFamily="66" charset="0"/>
                <a:ea typeface="宋体" panose="02010600030101010101" pitchFamily="2" charset="-122"/>
                <a:cs typeface="Times New Roman" panose="02020603050405020304" pitchFamily="18" charset="0"/>
              </a:rPr>
              <a:t>Can you guess?</a:t>
            </a:r>
            <a:endParaRPr kumimoji="0" lang="en-US" sz="5400" b="1" i="0" u="none" strike="noStrike" kern="1200" cap="none" spc="0" normalizeH="0" baseline="0" noProof="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uLnTx/>
              <a:uFillTx/>
              <a:latin typeface="Comic Sans MS" panose="030F0702030302020204" pitchFamily="66" charset="0"/>
              <a:ea typeface="+mn-ea"/>
              <a:cs typeface="Times New Roman" panose="02020603050405020304" pitchFamily="18" charset="0"/>
            </a:endParaRPr>
          </a:p>
        </p:txBody>
      </p:sp>
      <p:pic>
        <p:nvPicPr>
          <p:cNvPr id="1026"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1834" t="43463" r="91044" b="45685"/>
          <a:stretch/>
        </p:blipFill>
        <p:spPr bwMode="auto">
          <a:xfrm>
            <a:off x="2310907" y="3681124"/>
            <a:ext cx="976780" cy="930218"/>
          </a:xfrm>
          <a:prstGeom prst="rect">
            <a:avLst/>
          </a:prstGeom>
          <a:ln>
            <a:noFill/>
          </a:ln>
          <a:effectLst>
            <a:softEdge rad="112500"/>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pic>
      <p:pic>
        <p:nvPicPr>
          <p:cNvPr id="21" name="Picture 20"/>
          <p:cNvPicPr>
            <a:picLocks noChangeAspect="1"/>
          </p:cNvPicPr>
          <p:nvPr/>
        </p:nvPicPr>
        <p:blipFill rotWithShape="1">
          <a:blip r:embed="rId5" cstate="print">
            <a:extLst>
              <a:ext uri="{28A0092B-C50C-407E-A947-70E740481C1C}">
                <a14:useLocalDpi xmlns:a14="http://schemas.microsoft.com/office/drawing/2010/main" val="0"/>
              </a:ext>
            </a:extLst>
          </a:blip>
          <a:srcRect r="79921"/>
          <a:stretch/>
        </p:blipFill>
        <p:spPr>
          <a:xfrm>
            <a:off x="2308236" y="4656138"/>
            <a:ext cx="879984" cy="1150460"/>
          </a:xfrm>
          <a:prstGeom prst="rect">
            <a:avLst/>
          </a:prstGeom>
          <a:ln>
            <a:noFill/>
          </a:ln>
          <a:effectLst>
            <a:softEdge rad="112500"/>
          </a:effectLst>
        </p:spPr>
      </p:pic>
      <p:pic>
        <p:nvPicPr>
          <p:cNvPr id="1027" name="Picture 3"/>
          <p:cNvPicPr>
            <a:picLocks noChangeAspect="1" noChangeArrowheads="1"/>
          </p:cNvPicPr>
          <p:nvPr/>
        </p:nvPicPr>
        <p:blipFill rotWithShape="1">
          <a:blip r:embed="rId6">
            <a:extLst>
              <a:ext uri="{28A0092B-C50C-407E-A947-70E740481C1C}">
                <a14:useLocalDpi xmlns:a14="http://schemas.microsoft.com/office/drawing/2010/main" val="0"/>
              </a:ext>
            </a:extLst>
          </a:blip>
          <a:srcRect l="2587" t="42941" r="91315" b="46208"/>
          <a:stretch/>
        </p:blipFill>
        <p:spPr bwMode="auto">
          <a:xfrm>
            <a:off x="2451295" y="2230971"/>
            <a:ext cx="836393" cy="930218"/>
          </a:xfrm>
          <a:prstGeom prst="rect">
            <a:avLst/>
          </a:prstGeom>
          <a:ln>
            <a:noFill/>
          </a:ln>
          <a:effectLst>
            <a:softEdge rad="112500"/>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pic>
    </p:spTree>
    <p:extLst>
      <p:ext uri="{BB962C8B-B14F-4D97-AF65-F5344CB8AC3E}">
        <p14:creationId xmlns:p14="http://schemas.microsoft.com/office/powerpoint/2010/main" val="1679395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1000"/>
                                        <p:tgtEl>
                                          <p:spTgt spid="10"/>
                                        </p:tgtEl>
                                      </p:cBhvr>
                                    </p:animEffect>
                                    <p:anim calcmode="lin" valueType="num">
                                      <p:cBhvr>
                                        <p:cTn id="13" dur="1000" fill="hold"/>
                                        <p:tgtEl>
                                          <p:spTgt spid="10"/>
                                        </p:tgtEl>
                                        <p:attrNameLst>
                                          <p:attrName>ppt_x</p:attrName>
                                        </p:attrNameLst>
                                      </p:cBhvr>
                                      <p:tavLst>
                                        <p:tav tm="0">
                                          <p:val>
                                            <p:strVal val="#ppt_x"/>
                                          </p:val>
                                        </p:tav>
                                        <p:tav tm="100000">
                                          <p:val>
                                            <p:strVal val="#ppt_x"/>
                                          </p:val>
                                        </p:tav>
                                      </p:tavLst>
                                    </p:anim>
                                    <p:anim calcmode="lin" valueType="num">
                                      <p:cBhvr>
                                        <p:cTn id="14" dur="1000" fill="hold"/>
                                        <p:tgtEl>
                                          <p:spTgt spid="10"/>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1000"/>
                                        <p:tgtEl>
                                          <p:spTgt spid="22"/>
                                        </p:tgtEl>
                                      </p:cBhvr>
                                    </p:animEffect>
                                    <p:anim calcmode="lin" valueType="num">
                                      <p:cBhvr>
                                        <p:cTn id="23" dur="1000" fill="hold"/>
                                        <p:tgtEl>
                                          <p:spTgt spid="22"/>
                                        </p:tgtEl>
                                        <p:attrNameLst>
                                          <p:attrName>ppt_x</p:attrName>
                                        </p:attrNameLst>
                                      </p:cBhvr>
                                      <p:tavLst>
                                        <p:tav tm="0">
                                          <p:val>
                                            <p:strVal val="#ppt_x"/>
                                          </p:val>
                                        </p:tav>
                                        <p:tav tm="100000">
                                          <p:val>
                                            <p:strVal val="#ppt_x"/>
                                          </p:val>
                                        </p:tav>
                                      </p:tavLst>
                                    </p:anim>
                                    <p:anim calcmode="lin" valueType="num">
                                      <p:cBhvr>
                                        <p:cTn id="24"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22"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a:xfrm>
            <a:off x="2514600" y="609600"/>
            <a:ext cx="7391400" cy="838200"/>
          </a:xfrm>
        </p:spPr>
        <p:txBody>
          <a:bodyPr/>
          <a:lstStyle/>
          <a:p>
            <a:r>
              <a:rPr lang="en-US" altLang="zh-CN" sz="3600">
                <a:ea typeface="宋体" charset="0"/>
              </a:rPr>
              <a:t>The Evolution of Chinese Character</a:t>
            </a:r>
          </a:p>
        </p:txBody>
      </p:sp>
      <p:sp>
        <p:nvSpPr>
          <p:cNvPr id="14339" name="Rectangle 3"/>
          <p:cNvSpPr>
            <a:spLocks noGrp="1" noChangeArrowheads="1"/>
          </p:cNvSpPr>
          <p:nvPr>
            <p:ph type="body" idx="1"/>
          </p:nvPr>
        </p:nvSpPr>
        <p:spPr>
          <a:xfrm>
            <a:off x="1524000" y="1340768"/>
            <a:ext cx="6372200" cy="4038600"/>
          </a:xfrm>
        </p:spPr>
        <p:txBody>
          <a:bodyPr>
            <a:normAutofit/>
          </a:bodyPr>
          <a:lstStyle/>
          <a:p>
            <a:pPr>
              <a:lnSpc>
                <a:spcPct val="90000"/>
              </a:lnSpc>
            </a:pPr>
            <a:r>
              <a:rPr lang="en-US" altLang="zh-CN" dirty="0">
                <a:ea typeface="宋体" charset="0"/>
              </a:rPr>
              <a:t>The simplification of characters has been a continue process</a:t>
            </a:r>
          </a:p>
          <a:p>
            <a:pPr lvl="1">
              <a:lnSpc>
                <a:spcPct val="90000"/>
              </a:lnSpc>
            </a:pPr>
            <a:r>
              <a:rPr lang="en-US" altLang="zh-CN" dirty="0">
                <a:ea typeface="宋体" charset="0"/>
              </a:rPr>
              <a:t>Reduce the number of strokes</a:t>
            </a:r>
          </a:p>
          <a:p>
            <a:pPr lvl="1">
              <a:lnSpc>
                <a:spcPct val="90000"/>
              </a:lnSpc>
            </a:pPr>
            <a:r>
              <a:rPr lang="en-US" altLang="zh-CN" dirty="0">
                <a:ea typeface="宋体" charset="0"/>
              </a:rPr>
              <a:t>Replace complex components with simplified form</a:t>
            </a:r>
          </a:p>
          <a:p>
            <a:pPr>
              <a:lnSpc>
                <a:spcPct val="90000"/>
              </a:lnSpc>
            </a:pPr>
            <a:r>
              <a:rPr lang="en-US" altLang="zh-CN" dirty="0">
                <a:ea typeface="宋体" charset="0"/>
              </a:rPr>
              <a:t>Why simplify?</a:t>
            </a:r>
          </a:p>
          <a:p>
            <a:pPr lvl="1">
              <a:lnSpc>
                <a:spcPct val="90000"/>
              </a:lnSpc>
            </a:pPr>
            <a:r>
              <a:rPr lang="en-US" altLang="zh-CN" dirty="0">
                <a:ea typeface="宋体" charset="0"/>
              </a:rPr>
              <a:t>To make writing simpler and faster</a:t>
            </a:r>
          </a:p>
          <a:p>
            <a:pPr lvl="1">
              <a:lnSpc>
                <a:spcPct val="90000"/>
              </a:lnSpc>
            </a:pPr>
            <a:r>
              <a:rPr lang="en-US" altLang="zh-CN" dirty="0">
                <a:ea typeface="宋体" charset="0"/>
              </a:rPr>
              <a:t>To aid learning effectively</a:t>
            </a:r>
          </a:p>
          <a:p>
            <a:pPr lvl="1">
              <a:lnSpc>
                <a:spcPct val="90000"/>
              </a:lnSpc>
            </a:pPr>
            <a:r>
              <a:rPr lang="en-US" altLang="zh-CN" dirty="0">
                <a:ea typeface="宋体" charset="0"/>
              </a:rPr>
              <a:t>To make knowledge Accessible</a:t>
            </a:r>
          </a:p>
          <a:p>
            <a:pPr>
              <a:lnSpc>
                <a:spcPct val="90000"/>
              </a:lnSpc>
            </a:pPr>
            <a:endParaRPr lang="en-US" altLang="zh-CN" dirty="0">
              <a:ea typeface="宋体" charset="0"/>
            </a:endParaRPr>
          </a:p>
          <a:p>
            <a:pPr lvl="1">
              <a:lnSpc>
                <a:spcPct val="90000"/>
              </a:lnSpc>
              <a:buFont typeface="Times" charset="0"/>
              <a:buNone/>
            </a:pPr>
            <a:endParaRPr lang="zh-CN" altLang="en-US" dirty="0">
              <a:ea typeface="宋体" charset="0"/>
            </a:endParaRPr>
          </a:p>
        </p:txBody>
      </p:sp>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69753" y="2962615"/>
            <a:ext cx="2159034" cy="2046876"/>
          </a:xfrm>
          <a:prstGeom prst="rect">
            <a:avLst/>
          </a:prstGeom>
        </p:spPr>
      </p:pic>
      <p:pic>
        <p:nvPicPr>
          <p:cNvPr id="3" name="图片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66810" y="5113060"/>
            <a:ext cx="1739191" cy="1739191"/>
          </a:xfrm>
          <a:prstGeom prst="rect">
            <a:avLst/>
          </a:prstGeom>
        </p:spPr>
      </p:pic>
      <p:sp>
        <p:nvSpPr>
          <p:cNvPr id="4" name="文本框 3"/>
          <p:cNvSpPr txBox="1"/>
          <p:nvPr/>
        </p:nvSpPr>
        <p:spPr>
          <a:xfrm>
            <a:off x="6663322" y="5659489"/>
            <a:ext cx="1296144"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_tradnl" altLang="zh-CN" sz="3600" b="0" i="0" u="none" strike="noStrike" kern="1200" cap="none" spc="0" normalizeH="0" baseline="0" noProof="0" dirty="0" err="1">
                <a:ln>
                  <a:noFill/>
                </a:ln>
                <a:solidFill>
                  <a:prstClr val="black"/>
                </a:solidFill>
                <a:effectLst/>
                <a:uLnTx/>
                <a:uFillTx/>
                <a:latin typeface="Calibri"/>
                <a:ea typeface="宋体" panose="02010600030101010101" pitchFamily="2" charset="-122"/>
                <a:cs typeface="+mn-cs"/>
              </a:rPr>
              <a:t>Lóng</a:t>
            </a:r>
            <a:endParaRPr kumimoji="1" lang="zh-CN" altLang="en-US" sz="36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pic>
        <p:nvPicPr>
          <p:cNvPr id="5" name="图片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69753" y="1180728"/>
            <a:ext cx="2360502" cy="1723256"/>
          </a:xfrm>
          <a:prstGeom prst="rect">
            <a:avLst/>
          </a:prstGeom>
        </p:spPr>
      </p:pic>
    </p:spTree>
    <p:extLst>
      <p:ext uri="{BB962C8B-B14F-4D97-AF65-F5344CB8AC3E}">
        <p14:creationId xmlns:p14="http://schemas.microsoft.com/office/powerpoint/2010/main" val="1223890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ppt_x"/>
                                          </p:val>
                                        </p:tav>
                                        <p:tav tm="100000">
                                          <p:val>
                                            <p:strVal val="#ppt_x"/>
                                          </p:val>
                                        </p:tav>
                                      </p:tavLst>
                                    </p:anim>
                                    <p:anim calcmode="lin" valueType="num">
                                      <p:cBhvr additive="base">
                                        <p:cTn id="2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p:txBody>
          <a:bodyPr/>
          <a:lstStyle/>
          <a:p>
            <a:r>
              <a:rPr lang="en-US" altLang="zh-CN" dirty="0">
                <a:ea typeface="宋体" charset="0"/>
              </a:rPr>
              <a:t>The example of evolution</a:t>
            </a:r>
          </a:p>
        </p:txBody>
      </p:sp>
      <p:pic>
        <p:nvPicPr>
          <p:cNvPr id="15363"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981326"/>
            <a:ext cx="7467600" cy="25812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aphicFrame>
        <p:nvGraphicFramePr>
          <p:cNvPr id="219196" name="Group 60"/>
          <p:cNvGraphicFramePr>
            <a:graphicFrameLocks noGrp="1"/>
          </p:cNvGraphicFramePr>
          <p:nvPr>
            <p:ph idx="1"/>
            <p:extLst/>
          </p:nvPr>
        </p:nvGraphicFramePr>
        <p:xfrm>
          <a:off x="2057400" y="1828800"/>
          <a:ext cx="7848600" cy="1143000"/>
        </p:xfrm>
        <a:graphic>
          <a:graphicData uri="http://schemas.openxmlformats.org/drawingml/2006/table">
            <a:tbl>
              <a:tblPr/>
              <a:tblGrid>
                <a:gridCol w="981075">
                  <a:extLst>
                    <a:ext uri="{9D8B030D-6E8A-4147-A177-3AD203B41FA5}">
                      <a16:colId xmlns:a16="http://schemas.microsoft.com/office/drawing/2014/main" xmlns="" val="20000"/>
                    </a:ext>
                  </a:extLst>
                </a:gridCol>
                <a:gridCol w="981075">
                  <a:extLst>
                    <a:ext uri="{9D8B030D-6E8A-4147-A177-3AD203B41FA5}">
                      <a16:colId xmlns:a16="http://schemas.microsoft.com/office/drawing/2014/main" xmlns="" val="20001"/>
                    </a:ext>
                  </a:extLst>
                </a:gridCol>
                <a:gridCol w="981075">
                  <a:extLst>
                    <a:ext uri="{9D8B030D-6E8A-4147-A177-3AD203B41FA5}">
                      <a16:colId xmlns:a16="http://schemas.microsoft.com/office/drawing/2014/main" xmlns="" val="20002"/>
                    </a:ext>
                  </a:extLst>
                </a:gridCol>
                <a:gridCol w="981075">
                  <a:extLst>
                    <a:ext uri="{9D8B030D-6E8A-4147-A177-3AD203B41FA5}">
                      <a16:colId xmlns:a16="http://schemas.microsoft.com/office/drawing/2014/main" xmlns="" val="20003"/>
                    </a:ext>
                  </a:extLst>
                </a:gridCol>
                <a:gridCol w="981075">
                  <a:extLst>
                    <a:ext uri="{9D8B030D-6E8A-4147-A177-3AD203B41FA5}">
                      <a16:colId xmlns:a16="http://schemas.microsoft.com/office/drawing/2014/main" xmlns="" val="20004"/>
                    </a:ext>
                  </a:extLst>
                </a:gridCol>
                <a:gridCol w="981075">
                  <a:extLst>
                    <a:ext uri="{9D8B030D-6E8A-4147-A177-3AD203B41FA5}">
                      <a16:colId xmlns:a16="http://schemas.microsoft.com/office/drawing/2014/main" xmlns="" val="20005"/>
                    </a:ext>
                  </a:extLst>
                </a:gridCol>
                <a:gridCol w="981075">
                  <a:extLst>
                    <a:ext uri="{9D8B030D-6E8A-4147-A177-3AD203B41FA5}">
                      <a16:colId xmlns:a16="http://schemas.microsoft.com/office/drawing/2014/main" xmlns="" val="20006"/>
                    </a:ext>
                  </a:extLst>
                </a:gridCol>
                <a:gridCol w="981075">
                  <a:extLst>
                    <a:ext uri="{9D8B030D-6E8A-4147-A177-3AD203B41FA5}">
                      <a16:colId xmlns:a16="http://schemas.microsoft.com/office/drawing/2014/main" xmlns="" val="20007"/>
                    </a:ext>
                  </a:extLst>
                </a:gridCol>
              </a:tblGrid>
              <a:tr h="11430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Oracle bone 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(1400-</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1200 BC)</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Large  seal </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(1100-</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256 BC)</a:t>
                      </a:r>
                      <a:endParaRPr kumimoji="0" lang="en-US" altLang="zh-CN" sz="2800" b="1" i="0" u="none" strike="noStrike" cap="none" normalizeH="0" baseline="0" smtClean="0">
                        <a:ln>
                          <a:noFill/>
                        </a:ln>
                        <a:solidFill>
                          <a:schemeClr val="tx1"/>
                        </a:solidFill>
                        <a:effectLst/>
                        <a:latin typeface="Tahoma" pitchFamily="34" charset="0"/>
                        <a:ea typeface="宋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Small   seal </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(221-</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207 BC)</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Clerical</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(207 BC-</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220 AD)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Standard</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(Since 207 BC)</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Running</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(Since 207 BC)</a:t>
                      </a:r>
                      <a:endParaRPr kumimoji="0" lang="en-US" altLang="zh-CN" sz="2800" b="1" i="0" u="none" strike="noStrike" cap="none" normalizeH="0" baseline="0" smtClean="0">
                        <a:ln>
                          <a:noFill/>
                        </a:ln>
                        <a:solidFill>
                          <a:schemeClr val="tx1"/>
                        </a:solidFill>
                        <a:effectLst/>
                        <a:latin typeface="Tahoma" pitchFamily="34" charset="0"/>
                        <a:ea typeface="宋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Grass</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smtClean="0">
                          <a:ln>
                            <a:noFill/>
                          </a:ln>
                          <a:solidFill>
                            <a:schemeClr val="tx1"/>
                          </a:solidFill>
                          <a:effectLst/>
                          <a:latin typeface="Tahoma" pitchFamily="34" charset="0"/>
                          <a:ea typeface="宋体" pitchFamily="2" charset="-122"/>
                        </a:rPr>
                        <a:t>(Since 207 BC)</a:t>
                      </a:r>
                      <a:endParaRPr kumimoji="0" lang="en-US" altLang="zh-CN" sz="2800" b="1" i="0" u="none" strike="noStrike" cap="none" normalizeH="0" baseline="0" smtClean="0">
                        <a:ln>
                          <a:noFill/>
                        </a:ln>
                        <a:solidFill>
                          <a:schemeClr val="tx1"/>
                        </a:solidFill>
                        <a:effectLst/>
                        <a:latin typeface="Tahoma" pitchFamily="34" charset="0"/>
                        <a:ea typeface="宋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dirty="0" smtClean="0">
                          <a:ln>
                            <a:noFill/>
                          </a:ln>
                          <a:solidFill>
                            <a:schemeClr val="tx1"/>
                          </a:solidFill>
                          <a:effectLst/>
                          <a:latin typeface="Tahoma" pitchFamily="34" charset="0"/>
                          <a:ea typeface="宋体" pitchFamily="2" charset="-122"/>
                        </a:rPr>
                        <a:t>Simplified</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dirty="0" smtClean="0">
                          <a:ln>
                            <a:noFill/>
                          </a:ln>
                          <a:solidFill>
                            <a:schemeClr val="tx1"/>
                          </a:solidFill>
                          <a:effectLst/>
                          <a:latin typeface="Tahoma" pitchFamily="34" charset="0"/>
                          <a:ea typeface="宋体" pitchFamily="2" charset="-122"/>
                        </a:rPr>
                        <a:t>script</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1200" b="1" i="0" u="none" strike="noStrike" cap="none" normalizeH="0" baseline="0" dirty="0" smtClean="0">
                          <a:ln>
                            <a:noFill/>
                          </a:ln>
                          <a:solidFill>
                            <a:schemeClr val="tx1"/>
                          </a:solidFill>
                          <a:effectLst/>
                          <a:latin typeface="Tahoma" pitchFamily="34" charset="0"/>
                          <a:ea typeface="宋体" pitchFamily="2" charset="-122"/>
                        </a:rPr>
                        <a:t>(Since 1949)</a:t>
                      </a:r>
                      <a:endParaRPr kumimoji="0" lang="en-US" altLang="zh-CN" sz="2800" b="1" i="0" u="none" strike="noStrike" cap="none" normalizeH="0" baseline="0" dirty="0" smtClean="0">
                        <a:ln>
                          <a:noFill/>
                        </a:ln>
                        <a:solidFill>
                          <a:schemeClr val="tx1"/>
                        </a:solidFill>
                        <a:effectLst/>
                        <a:latin typeface="Tahoma" pitchFamily="34" charset="0"/>
                        <a:ea typeface="宋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xmlns="" val="10000"/>
                  </a:ext>
                </a:extLst>
              </a:tr>
            </a:tbl>
          </a:graphicData>
        </a:graphic>
      </p:graphicFrame>
      <p:sp>
        <p:nvSpPr>
          <p:cNvPr id="15384" name="Line 30"/>
          <p:cNvSpPr>
            <a:spLocks noChangeShapeType="1"/>
          </p:cNvSpPr>
          <p:nvPr/>
        </p:nvSpPr>
        <p:spPr bwMode="auto">
          <a:xfrm flipV="1">
            <a:off x="5410200" y="5486400"/>
            <a:ext cx="914400" cy="304800"/>
          </a:xfrm>
          <a:prstGeom prst="line">
            <a:avLst/>
          </a:prstGeom>
          <a:noFill/>
          <a:ln w="12700" cap="sq">
            <a:solidFill>
              <a:schemeClr val="bg2"/>
            </a:solidFill>
            <a:round/>
            <a:headEnd type="none" w="sm" len="sm"/>
            <a:tailEnd type="triangle" w="lg"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5385" name="Rectangle 31"/>
          <p:cNvSpPr>
            <a:spLocks noChangeArrowheads="1"/>
          </p:cNvSpPr>
          <p:nvPr/>
        </p:nvSpPr>
        <p:spPr bwMode="auto">
          <a:xfrm>
            <a:off x="3581400" y="5791200"/>
            <a:ext cx="3276600" cy="68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200" b="0" i="0" u="none" strike="noStrike" kern="1200" cap="none" spc="0" normalizeH="0" baseline="0" noProof="0">
                <a:ln>
                  <a:noFill/>
                </a:ln>
                <a:solidFill>
                  <a:srgbClr val="E7E6E6"/>
                </a:solidFill>
                <a:effectLst/>
                <a:uLnTx/>
                <a:uFillTx/>
                <a:latin typeface="Arial" charset="0"/>
                <a:ea typeface="宋体" charset="0"/>
                <a:cs typeface="+mn-cs"/>
              </a:rPr>
              <a:t>Used in Taiwan, HongKong</a:t>
            </a:r>
          </a:p>
        </p:txBody>
      </p:sp>
      <p:sp>
        <p:nvSpPr>
          <p:cNvPr id="15386" name="Rectangle 32"/>
          <p:cNvSpPr>
            <a:spLocks noChangeArrowheads="1"/>
          </p:cNvSpPr>
          <p:nvPr/>
        </p:nvSpPr>
        <p:spPr bwMode="auto">
          <a:xfrm>
            <a:off x="7248525" y="5810250"/>
            <a:ext cx="3276600" cy="68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anchor="ct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200" b="0" i="0" u="none" strike="noStrike" kern="1200" cap="none" spc="0" normalizeH="0" baseline="0" noProof="0">
                <a:ln>
                  <a:noFill/>
                </a:ln>
                <a:solidFill>
                  <a:srgbClr val="E7E6E6"/>
                </a:solidFill>
                <a:effectLst/>
                <a:uLnTx/>
                <a:uFillTx/>
                <a:latin typeface="Arial" charset="0"/>
                <a:ea typeface="宋体" charset="0"/>
                <a:cs typeface="+mn-cs"/>
              </a:rPr>
              <a:t>Used in Mainland China,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200" b="0" i="0" u="none" strike="noStrike" kern="1200" cap="none" spc="0" normalizeH="0" baseline="0" noProof="0">
                <a:ln>
                  <a:noFill/>
                </a:ln>
                <a:solidFill>
                  <a:srgbClr val="E7E6E6"/>
                </a:solidFill>
                <a:effectLst/>
                <a:uLnTx/>
                <a:uFillTx/>
                <a:latin typeface="Arial" charset="0"/>
                <a:ea typeface="宋体" charset="0"/>
                <a:cs typeface="+mn-cs"/>
              </a:rPr>
              <a:t>Singapore</a:t>
            </a:r>
          </a:p>
        </p:txBody>
      </p:sp>
      <p:sp>
        <p:nvSpPr>
          <p:cNvPr id="15387" name="Line 33"/>
          <p:cNvSpPr>
            <a:spLocks noChangeShapeType="1"/>
          </p:cNvSpPr>
          <p:nvPr/>
        </p:nvSpPr>
        <p:spPr bwMode="auto">
          <a:xfrm flipV="1">
            <a:off x="9372600" y="5486400"/>
            <a:ext cx="0" cy="381000"/>
          </a:xfrm>
          <a:prstGeom prst="line">
            <a:avLst/>
          </a:prstGeom>
          <a:noFill/>
          <a:ln w="12700" cap="sq">
            <a:solidFill>
              <a:schemeClr val="bg2"/>
            </a:solidFill>
            <a:round/>
            <a:headEnd type="none" w="sm" len="sm"/>
            <a:tailEnd type="triangle" w="lg"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72885136"/>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0509" name="Group 109"/>
          <p:cNvGraphicFramePr>
            <a:graphicFrameLocks noGrp="1"/>
          </p:cNvGraphicFramePr>
          <p:nvPr/>
        </p:nvGraphicFramePr>
        <p:xfrm>
          <a:off x="2286000" y="1828801"/>
          <a:ext cx="8001000" cy="4572001"/>
        </p:xfrm>
        <a:graphic>
          <a:graphicData uri="http://schemas.openxmlformats.org/drawingml/2006/table">
            <a:tbl>
              <a:tblPr/>
              <a:tblGrid>
                <a:gridCol w="1276350">
                  <a:extLst>
                    <a:ext uri="{9D8B030D-6E8A-4147-A177-3AD203B41FA5}">
                      <a16:colId xmlns:a16="http://schemas.microsoft.com/office/drawing/2014/main" xmlns="" val="20000"/>
                    </a:ext>
                  </a:extLst>
                </a:gridCol>
                <a:gridCol w="1389063">
                  <a:extLst>
                    <a:ext uri="{9D8B030D-6E8A-4147-A177-3AD203B41FA5}">
                      <a16:colId xmlns:a16="http://schemas.microsoft.com/office/drawing/2014/main" xmlns="" val="20001"/>
                    </a:ext>
                  </a:extLst>
                </a:gridCol>
                <a:gridCol w="1333500">
                  <a:extLst>
                    <a:ext uri="{9D8B030D-6E8A-4147-A177-3AD203B41FA5}">
                      <a16:colId xmlns:a16="http://schemas.microsoft.com/office/drawing/2014/main" xmlns="" val="20002"/>
                    </a:ext>
                  </a:extLst>
                </a:gridCol>
                <a:gridCol w="1336675">
                  <a:extLst>
                    <a:ext uri="{9D8B030D-6E8A-4147-A177-3AD203B41FA5}">
                      <a16:colId xmlns:a16="http://schemas.microsoft.com/office/drawing/2014/main" xmlns="" val="20003"/>
                    </a:ext>
                  </a:extLst>
                </a:gridCol>
                <a:gridCol w="1333500">
                  <a:extLst>
                    <a:ext uri="{9D8B030D-6E8A-4147-A177-3AD203B41FA5}">
                      <a16:colId xmlns:a16="http://schemas.microsoft.com/office/drawing/2014/main" xmlns="" val="20004"/>
                    </a:ext>
                  </a:extLst>
                </a:gridCol>
                <a:gridCol w="1331912">
                  <a:extLst>
                    <a:ext uri="{9D8B030D-6E8A-4147-A177-3AD203B41FA5}">
                      <a16:colId xmlns:a16="http://schemas.microsoft.com/office/drawing/2014/main" xmlns="" val="20005"/>
                    </a:ext>
                  </a:extLst>
                </a:gridCol>
              </a:tblGrid>
              <a:tr h="6985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ahoma" pitchFamily="34" charset="0"/>
                          <a:ea typeface="宋体" pitchFamily="2" charset="-122"/>
                        </a:rPr>
                        <a:t>Ear</a:t>
                      </a:r>
                    </a:p>
                  </a:txBody>
                  <a:tcPr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xmlns="" val="10000"/>
                  </a:ext>
                </a:extLst>
              </a:tr>
              <a:tr h="6477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Rain</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1"/>
                  </a:ext>
                </a:extLst>
              </a:tr>
              <a:tr h="64452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Cloud</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2"/>
                  </a:ext>
                </a:extLst>
              </a:tr>
              <a:tr h="64611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Moon</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3"/>
                  </a:ext>
                </a:extLst>
              </a:tr>
              <a:tr h="64452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Fish</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4"/>
                  </a:ext>
                </a:extLst>
              </a:tr>
              <a:tr h="64611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Cart</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5"/>
                  </a:ext>
                </a:extLst>
              </a:tr>
              <a:tr h="64452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See</a:t>
                      </a: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dirty="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xmlns="" val="10006"/>
                  </a:ext>
                </a:extLst>
              </a:tr>
            </a:tbl>
          </a:graphicData>
        </a:graphic>
      </p:graphicFrame>
      <p:pic>
        <p:nvPicPr>
          <p:cNvPr id="16429" name="Picture 17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1" y="2590800"/>
            <a:ext cx="379413"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0" name="Picture 17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0201" y="3962401"/>
            <a:ext cx="295275" cy="42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1" name="Picture 18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05601" y="1981200"/>
            <a:ext cx="333375"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2" name="Picture 18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15463" y="5848350"/>
            <a:ext cx="342900"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3" name="Picture 18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38600" y="5257800"/>
            <a:ext cx="323850" cy="323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4" name="Picture 18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81963" y="4600576"/>
            <a:ext cx="400050"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5" name="Picture 18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1" y="3276601"/>
            <a:ext cx="466725"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6" name="Picture 18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81800" y="5867400"/>
            <a:ext cx="3810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7" name="Picture 18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81963" y="3914776"/>
            <a:ext cx="419100"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8" name="Picture 18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48800" y="2667001"/>
            <a:ext cx="323850"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39" name="Picture 18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62401" y="3962400"/>
            <a:ext cx="3143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0" name="Picture 18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410201" y="1981201"/>
            <a:ext cx="352425" cy="352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1" name="Picture 19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81800" y="5257800"/>
            <a:ext cx="342900"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2" name="Picture 19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077200" y="1981201"/>
            <a:ext cx="361950"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3" name="Picture 19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448801" y="3962401"/>
            <a:ext cx="295275"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4" name="Picture 19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038601" y="5943601"/>
            <a:ext cx="295275"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5" name="Picture 19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10201" y="4572000"/>
            <a:ext cx="314325"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6" name="Picture 19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705600" y="2590800"/>
            <a:ext cx="400050"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7" name="Picture 19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005763" y="5257800"/>
            <a:ext cx="457200" cy="361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8" name="Picture 19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463089" y="1981201"/>
            <a:ext cx="276225"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49" name="Picture 19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962400" y="3276601"/>
            <a:ext cx="342900"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0" name="Picture 19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372100" y="5181601"/>
            <a:ext cx="342900" cy="42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1" name="Picture 20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748463" y="3276600"/>
            <a:ext cx="285750" cy="438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2" name="Picture 201"/>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8077201" y="2667001"/>
            <a:ext cx="428625" cy="409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3" name="Picture 20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9448800" y="4572000"/>
            <a:ext cx="30480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4" name="Picture 203"/>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4038601" y="4495801"/>
            <a:ext cx="295275" cy="542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5" name="Picture 20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410200" y="5791200"/>
            <a:ext cx="211138"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6" name="Picture 20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781800" y="3886201"/>
            <a:ext cx="266700" cy="504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7" name="Picture 206"/>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8101013" y="5867400"/>
            <a:ext cx="34290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8" name="Picture 20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9448800" y="3352800"/>
            <a:ext cx="33655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59" name="Picture 208"/>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962401" y="1905000"/>
            <a:ext cx="396875"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60" name="Picture 209"/>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5438775" y="2638425"/>
            <a:ext cx="304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61" name="Picture 210"/>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6781800" y="4572000"/>
            <a:ext cx="247650" cy="514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62" name="Picture 211"/>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8091489" y="3271838"/>
            <a:ext cx="376237"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63" name="Picture 212"/>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9448800" y="5181600"/>
            <a:ext cx="31115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464" name="Rectangle 213"/>
          <p:cNvSpPr>
            <a:spLocks noGrp="1" noChangeArrowheads="1"/>
          </p:cNvSpPr>
          <p:nvPr>
            <p:ph type="title"/>
          </p:nvPr>
        </p:nvSpPr>
        <p:spPr>
          <a:xfrm>
            <a:off x="2286000" y="381000"/>
            <a:ext cx="7924800" cy="838200"/>
          </a:xfrm>
          <a:noFill/>
        </p:spPr>
        <p:txBody>
          <a:bodyPr/>
          <a:lstStyle/>
          <a:p>
            <a:r>
              <a:rPr lang="en-US" altLang="zh-CN" dirty="0">
                <a:ea typeface="宋体" charset="0"/>
              </a:rPr>
              <a:t>An Exercise: Find Correspondence</a:t>
            </a:r>
          </a:p>
        </p:txBody>
      </p:sp>
      <p:sp>
        <p:nvSpPr>
          <p:cNvPr id="16465" name="Line 214"/>
          <p:cNvSpPr>
            <a:spLocks noChangeShapeType="1"/>
          </p:cNvSpPr>
          <p:nvPr/>
        </p:nvSpPr>
        <p:spPr bwMode="auto">
          <a:xfrm>
            <a:off x="2895600" y="2133600"/>
            <a:ext cx="1066800" cy="762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6466" name="Line 221"/>
          <p:cNvSpPr>
            <a:spLocks noChangeShapeType="1"/>
          </p:cNvSpPr>
          <p:nvPr/>
        </p:nvSpPr>
        <p:spPr bwMode="auto">
          <a:xfrm>
            <a:off x="4343400" y="2895600"/>
            <a:ext cx="1066800" cy="1219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6467" name="Line 231"/>
          <p:cNvSpPr>
            <a:spLocks noChangeShapeType="1"/>
          </p:cNvSpPr>
          <p:nvPr/>
        </p:nvSpPr>
        <p:spPr bwMode="auto">
          <a:xfrm flipV="1">
            <a:off x="5791200" y="2286000"/>
            <a:ext cx="914400" cy="1981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6468" name="Line 235"/>
          <p:cNvSpPr>
            <a:spLocks noChangeShapeType="1"/>
          </p:cNvSpPr>
          <p:nvPr/>
        </p:nvSpPr>
        <p:spPr bwMode="auto">
          <a:xfrm>
            <a:off x="7010400" y="2209800"/>
            <a:ext cx="1066800" cy="25146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6469" name="Line 247"/>
          <p:cNvSpPr>
            <a:spLocks noChangeShapeType="1"/>
          </p:cNvSpPr>
          <p:nvPr/>
        </p:nvSpPr>
        <p:spPr bwMode="auto">
          <a:xfrm>
            <a:off x="8534400" y="4800600"/>
            <a:ext cx="838200" cy="1143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35106361"/>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8332" name="Group 220"/>
          <p:cNvGraphicFramePr>
            <a:graphicFrameLocks noGrp="1"/>
          </p:cNvGraphicFramePr>
          <p:nvPr/>
        </p:nvGraphicFramePr>
        <p:xfrm>
          <a:off x="2133600" y="1905001"/>
          <a:ext cx="8001000" cy="4572001"/>
        </p:xfrm>
        <a:graphic>
          <a:graphicData uri="http://schemas.openxmlformats.org/drawingml/2006/table">
            <a:tbl>
              <a:tblPr/>
              <a:tblGrid>
                <a:gridCol w="1276350">
                  <a:extLst>
                    <a:ext uri="{9D8B030D-6E8A-4147-A177-3AD203B41FA5}">
                      <a16:colId xmlns:a16="http://schemas.microsoft.com/office/drawing/2014/main" xmlns="" val="20000"/>
                    </a:ext>
                  </a:extLst>
                </a:gridCol>
                <a:gridCol w="1389063">
                  <a:extLst>
                    <a:ext uri="{9D8B030D-6E8A-4147-A177-3AD203B41FA5}">
                      <a16:colId xmlns:a16="http://schemas.microsoft.com/office/drawing/2014/main" xmlns="" val="20001"/>
                    </a:ext>
                  </a:extLst>
                </a:gridCol>
                <a:gridCol w="1333500">
                  <a:extLst>
                    <a:ext uri="{9D8B030D-6E8A-4147-A177-3AD203B41FA5}">
                      <a16:colId xmlns:a16="http://schemas.microsoft.com/office/drawing/2014/main" xmlns="" val="20002"/>
                    </a:ext>
                  </a:extLst>
                </a:gridCol>
                <a:gridCol w="1336675">
                  <a:extLst>
                    <a:ext uri="{9D8B030D-6E8A-4147-A177-3AD203B41FA5}">
                      <a16:colId xmlns:a16="http://schemas.microsoft.com/office/drawing/2014/main" xmlns="" val="20003"/>
                    </a:ext>
                  </a:extLst>
                </a:gridCol>
                <a:gridCol w="1333500">
                  <a:extLst>
                    <a:ext uri="{9D8B030D-6E8A-4147-A177-3AD203B41FA5}">
                      <a16:colId xmlns:a16="http://schemas.microsoft.com/office/drawing/2014/main" xmlns="" val="20004"/>
                    </a:ext>
                  </a:extLst>
                </a:gridCol>
                <a:gridCol w="1331912">
                  <a:extLst>
                    <a:ext uri="{9D8B030D-6E8A-4147-A177-3AD203B41FA5}">
                      <a16:colId xmlns:a16="http://schemas.microsoft.com/office/drawing/2014/main" xmlns="" val="20005"/>
                    </a:ext>
                  </a:extLst>
                </a:gridCol>
              </a:tblGrid>
              <a:tr h="6985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Ear</a:t>
                      </a:r>
                    </a:p>
                  </a:txBody>
                  <a:tcPr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dirty="0" smtClean="0">
                        <a:ln>
                          <a:noFill/>
                        </a:ln>
                        <a:solidFill>
                          <a:schemeClr val="bg2"/>
                        </a:solidFill>
                        <a:effectLst/>
                        <a:latin typeface="Tahoma" pitchFamily="34" charset="0"/>
                        <a:ea typeface="宋体" pitchFamily="2" charset="-122"/>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xmlns="" val="10000"/>
                  </a:ext>
                </a:extLst>
              </a:tr>
              <a:tr h="6477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Rain</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1"/>
                  </a:ext>
                </a:extLst>
              </a:tr>
              <a:tr h="64452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Cloud</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2"/>
                  </a:ext>
                </a:extLst>
              </a:tr>
              <a:tr h="64611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Moon</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3"/>
                  </a:ext>
                </a:extLst>
              </a:tr>
              <a:tr h="64452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Fish</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4"/>
                  </a:ext>
                </a:extLst>
              </a:tr>
              <a:tr h="64611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Cart</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ahoma" pitchFamily="34" charset="0"/>
                        <a:ea typeface="宋体" pitchFamily="2" charset="-122"/>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xmlns="" val="10005"/>
                  </a:ext>
                </a:extLst>
              </a:tr>
              <a:tr h="644525">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n-US" altLang="zh-CN" sz="2000" b="1" i="0" u="none" strike="noStrike" cap="none" normalizeH="0" baseline="0" smtClean="0">
                          <a:ln>
                            <a:noFill/>
                          </a:ln>
                          <a:solidFill>
                            <a:schemeClr val="bg2"/>
                          </a:solidFill>
                          <a:effectLst/>
                          <a:latin typeface="Tahoma" pitchFamily="34" charset="0"/>
                          <a:ea typeface="宋体" pitchFamily="2" charset="-122"/>
                        </a:rPr>
                        <a:t>See</a:t>
                      </a: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smtClean="0">
                        <a:ln>
                          <a:noFill/>
                        </a:ln>
                        <a:solidFill>
                          <a:schemeClr val="bg2"/>
                        </a:solidFill>
                        <a:effectLst/>
                        <a:latin typeface="Tahoma" pitchFamily="34" charset="0"/>
                        <a:ea typeface="宋体" pitchFamily="2" charset="-122"/>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zh-CN" altLang="en-US" sz="2800" b="1" i="0" u="none" strike="noStrike" cap="none" normalizeH="0" baseline="0" dirty="0" smtClean="0">
                        <a:ln>
                          <a:noFill/>
                        </a:ln>
                        <a:solidFill>
                          <a:schemeClr val="bg2"/>
                        </a:solidFill>
                        <a:effectLst/>
                        <a:latin typeface="Tahoma" pitchFamily="34" charset="0"/>
                        <a:ea typeface="宋体" pitchFamily="2" charset="-122"/>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xmlns="" val="10006"/>
                  </a:ext>
                </a:extLst>
              </a:tr>
            </a:tbl>
          </a:graphicData>
        </a:graphic>
      </p:graphicFrame>
      <p:pic>
        <p:nvPicPr>
          <p:cNvPr id="17453" name="Picture 6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1" y="2667000"/>
            <a:ext cx="379413"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54" name="Picture 6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7801" y="4038601"/>
            <a:ext cx="295275" cy="42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55" name="Picture 6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53201" y="2057400"/>
            <a:ext cx="333375"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56" name="Picture 6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263063" y="5924550"/>
            <a:ext cx="342900"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57" name="Picture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86200" y="5334000"/>
            <a:ext cx="323850" cy="323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58" name="Picture 6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29563" y="4676776"/>
            <a:ext cx="400050"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59" name="Picture 6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81601" y="3352801"/>
            <a:ext cx="466725"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0" name="Picture 7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629400" y="5943600"/>
            <a:ext cx="3810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1" name="Picture 7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929563" y="3990976"/>
            <a:ext cx="419100"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2" name="Picture 7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296400" y="2743201"/>
            <a:ext cx="323850"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3" name="Picture 7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0001" y="4038600"/>
            <a:ext cx="3143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4" name="Picture 7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57801" y="2057401"/>
            <a:ext cx="352425" cy="352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5" name="Picture 7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29400" y="5334000"/>
            <a:ext cx="342900"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6" name="Picture 7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924800" y="2057401"/>
            <a:ext cx="361950"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7" name="Picture 7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296401" y="4038601"/>
            <a:ext cx="295275"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8" name="Picture 7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886201" y="6019801"/>
            <a:ext cx="295275"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69" name="Picture 7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7801" y="4648200"/>
            <a:ext cx="314325"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0" name="Picture 8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553200" y="2667000"/>
            <a:ext cx="400050"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1" name="Picture 8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853363" y="5334000"/>
            <a:ext cx="457200" cy="361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2" name="Picture 8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9310689" y="2057401"/>
            <a:ext cx="276225" cy="371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3" name="Picture 8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810000" y="3352801"/>
            <a:ext cx="342900" cy="390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4" name="Picture 8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219700" y="5257801"/>
            <a:ext cx="342900" cy="42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5" name="Picture 85"/>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596063" y="3352800"/>
            <a:ext cx="285750" cy="438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6" name="Picture 86"/>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924801" y="2743201"/>
            <a:ext cx="428625" cy="409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7" name="Picture 87"/>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9296400" y="4648200"/>
            <a:ext cx="30480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8" name="Picture 88"/>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886201" y="4572001"/>
            <a:ext cx="295275" cy="542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79" name="Picture 89"/>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57800" y="5867400"/>
            <a:ext cx="211138"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0" name="Picture 90"/>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629400" y="3962401"/>
            <a:ext cx="266700" cy="504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1" name="Picture 91"/>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948613" y="5943600"/>
            <a:ext cx="34290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2" name="Picture 9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9296400" y="3429000"/>
            <a:ext cx="33655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3" name="Picture 93"/>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810001" y="1981200"/>
            <a:ext cx="396875" cy="533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4" name="Picture 94"/>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5286375" y="2714625"/>
            <a:ext cx="304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5" name="Picture 95"/>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6629400" y="4648200"/>
            <a:ext cx="247650" cy="514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6" name="Picture 96"/>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939089" y="3348038"/>
            <a:ext cx="376237"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487" name="Picture 97"/>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9296400" y="5257800"/>
            <a:ext cx="311150" cy="381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488" name="Rectangle 100"/>
          <p:cNvSpPr>
            <a:spLocks noGrp="1" noChangeArrowheads="1"/>
          </p:cNvSpPr>
          <p:nvPr>
            <p:ph type="title"/>
          </p:nvPr>
        </p:nvSpPr>
        <p:spPr>
          <a:xfrm>
            <a:off x="2514600" y="457200"/>
            <a:ext cx="7924800" cy="838200"/>
          </a:xfrm>
        </p:spPr>
        <p:txBody>
          <a:bodyPr>
            <a:normAutofit fontScale="90000"/>
          </a:bodyPr>
          <a:lstStyle/>
          <a:p>
            <a:r>
              <a:rPr lang="en-US" altLang="zh-CN" sz="3600">
                <a:ea typeface="宋体" charset="0"/>
              </a:rPr>
              <a:t>An Exercise: Find Correspondence (Answer)</a:t>
            </a:r>
          </a:p>
        </p:txBody>
      </p:sp>
      <p:sp>
        <p:nvSpPr>
          <p:cNvPr id="17489" name="Line 102"/>
          <p:cNvSpPr>
            <a:spLocks noChangeShapeType="1"/>
          </p:cNvSpPr>
          <p:nvPr/>
        </p:nvSpPr>
        <p:spPr bwMode="auto">
          <a:xfrm>
            <a:off x="2743200" y="2209800"/>
            <a:ext cx="1066800" cy="762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0" name="Line 103"/>
          <p:cNvSpPr>
            <a:spLocks noChangeShapeType="1"/>
          </p:cNvSpPr>
          <p:nvPr/>
        </p:nvSpPr>
        <p:spPr bwMode="auto">
          <a:xfrm>
            <a:off x="2819400" y="2819400"/>
            <a:ext cx="990600" cy="25908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1" name="Line 104"/>
          <p:cNvSpPr>
            <a:spLocks noChangeShapeType="1"/>
          </p:cNvSpPr>
          <p:nvPr/>
        </p:nvSpPr>
        <p:spPr bwMode="auto">
          <a:xfrm>
            <a:off x="2971800" y="3476626"/>
            <a:ext cx="838200" cy="714375"/>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2" name="Line 106"/>
          <p:cNvSpPr>
            <a:spLocks noChangeShapeType="1"/>
          </p:cNvSpPr>
          <p:nvPr/>
        </p:nvSpPr>
        <p:spPr bwMode="auto">
          <a:xfrm>
            <a:off x="2971800" y="4114800"/>
            <a:ext cx="914400" cy="1981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3" name="Line 107"/>
          <p:cNvSpPr>
            <a:spLocks noChangeShapeType="1"/>
          </p:cNvSpPr>
          <p:nvPr/>
        </p:nvSpPr>
        <p:spPr bwMode="auto">
          <a:xfrm flipV="1">
            <a:off x="2867026" y="3505200"/>
            <a:ext cx="942975" cy="1233488"/>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4" name="Line 108"/>
          <p:cNvSpPr>
            <a:spLocks noChangeShapeType="1"/>
          </p:cNvSpPr>
          <p:nvPr/>
        </p:nvSpPr>
        <p:spPr bwMode="auto">
          <a:xfrm flipV="1">
            <a:off x="2867026" y="2286000"/>
            <a:ext cx="866775" cy="3124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5" name="Line 109"/>
          <p:cNvSpPr>
            <a:spLocks noChangeShapeType="1"/>
          </p:cNvSpPr>
          <p:nvPr/>
        </p:nvSpPr>
        <p:spPr bwMode="auto">
          <a:xfrm flipV="1">
            <a:off x="2757488" y="4800600"/>
            <a:ext cx="1128712" cy="1252538"/>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6" name="Line 110"/>
          <p:cNvSpPr>
            <a:spLocks noChangeShapeType="1"/>
          </p:cNvSpPr>
          <p:nvPr/>
        </p:nvSpPr>
        <p:spPr bwMode="auto">
          <a:xfrm>
            <a:off x="4191000" y="2971800"/>
            <a:ext cx="1066800" cy="1219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7" name="Line 111"/>
          <p:cNvSpPr>
            <a:spLocks noChangeShapeType="1"/>
          </p:cNvSpPr>
          <p:nvPr/>
        </p:nvSpPr>
        <p:spPr bwMode="auto">
          <a:xfrm>
            <a:off x="4267200" y="2209800"/>
            <a:ext cx="1066800" cy="762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8" name="Line 112"/>
          <p:cNvSpPr>
            <a:spLocks noChangeShapeType="1"/>
          </p:cNvSpPr>
          <p:nvPr/>
        </p:nvSpPr>
        <p:spPr bwMode="auto">
          <a:xfrm>
            <a:off x="4191000" y="3581400"/>
            <a:ext cx="990600" cy="18288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499" name="Line 113"/>
          <p:cNvSpPr>
            <a:spLocks noChangeShapeType="1"/>
          </p:cNvSpPr>
          <p:nvPr/>
        </p:nvSpPr>
        <p:spPr bwMode="auto">
          <a:xfrm flipV="1">
            <a:off x="4191000" y="2362200"/>
            <a:ext cx="10668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0" name="Line 114"/>
          <p:cNvSpPr>
            <a:spLocks noChangeShapeType="1"/>
          </p:cNvSpPr>
          <p:nvPr/>
        </p:nvSpPr>
        <p:spPr bwMode="auto">
          <a:xfrm>
            <a:off x="4191000" y="4876800"/>
            <a:ext cx="1066800" cy="1143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1" name="Line 115"/>
          <p:cNvSpPr>
            <a:spLocks noChangeShapeType="1"/>
          </p:cNvSpPr>
          <p:nvPr/>
        </p:nvSpPr>
        <p:spPr bwMode="auto">
          <a:xfrm flipV="1">
            <a:off x="4267200" y="3581400"/>
            <a:ext cx="9144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2" name="Line 116"/>
          <p:cNvSpPr>
            <a:spLocks noChangeShapeType="1"/>
          </p:cNvSpPr>
          <p:nvPr/>
        </p:nvSpPr>
        <p:spPr bwMode="auto">
          <a:xfrm flipV="1">
            <a:off x="4191000" y="4876800"/>
            <a:ext cx="1066800" cy="13716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3" name="Line 117"/>
          <p:cNvSpPr>
            <a:spLocks noChangeShapeType="1"/>
          </p:cNvSpPr>
          <p:nvPr/>
        </p:nvSpPr>
        <p:spPr bwMode="auto">
          <a:xfrm>
            <a:off x="5562600" y="2362200"/>
            <a:ext cx="990600" cy="3124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4" name="Line 118"/>
          <p:cNvSpPr>
            <a:spLocks noChangeShapeType="1"/>
          </p:cNvSpPr>
          <p:nvPr/>
        </p:nvSpPr>
        <p:spPr bwMode="auto">
          <a:xfrm>
            <a:off x="5638800" y="2971800"/>
            <a:ext cx="9144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5" name="Line 119"/>
          <p:cNvSpPr>
            <a:spLocks noChangeShapeType="1"/>
          </p:cNvSpPr>
          <p:nvPr/>
        </p:nvSpPr>
        <p:spPr bwMode="auto">
          <a:xfrm>
            <a:off x="5638800" y="3581400"/>
            <a:ext cx="990600" cy="25908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6" name="Line 120"/>
          <p:cNvSpPr>
            <a:spLocks noChangeShapeType="1"/>
          </p:cNvSpPr>
          <p:nvPr/>
        </p:nvSpPr>
        <p:spPr bwMode="auto">
          <a:xfrm flipV="1">
            <a:off x="5638800" y="2362200"/>
            <a:ext cx="914400" cy="1981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7" name="Line 121"/>
          <p:cNvSpPr>
            <a:spLocks noChangeShapeType="1"/>
          </p:cNvSpPr>
          <p:nvPr/>
        </p:nvSpPr>
        <p:spPr bwMode="auto">
          <a:xfrm flipV="1">
            <a:off x="5638800" y="2971800"/>
            <a:ext cx="9144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8" name="Line 122"/>
          <p:cNvSpPr>
            <a:spLocks noChangeShapeType="1"/>
          </p:cNvSpPr>
          <p:nvPr/>
        </p:nvSpPr>
        <p:spPr bwMode="auto">
          <a:xfrm flipV="1">
            <a:off x="5562600" y="3733800"/>
            <a:ext cx="990600" cy="17526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09" name="Line 123"/>
          <p:cNvSpPr>
            <a:spLocks noChangeShapeType="1"/>
          </p:cNvSpPr>
          <p:nvPr/>
        </p:nvSpPr>
        <p:spPr bwMode="auto">
          <a:xfrm flipV="1">
            <a:off x="5486400" y="4191000"/>
            <a:ext cx="11430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0" name="Line 124"/>
          <p:cNvSpPr>
            <a:spLocks noChangeShapeType="1"/>
          </p:cNvSpPr>
          <p:nvPr/>
        </p:nvSpPr>
        <p:spPr bwMode="auto">
          <a:xfrm>
            <a:off x="6858000" y="2286000"/>
            <a:ext cx="1066800" cy="25146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1" name="Line 125"/>
          <p:cNvSpPr>
            <a:spLocks noChangeShapeType="1"/>
          </p:cNvSpPr>
          <p:nvPr/>
        </p:nvSpPr>
        <p:spPr bwMode="auto">
          <a:xfrm>
            <a:off x="6934200" y="2819400"/>
            <a:ext cx="914400" cy="25908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2" name="Line 126"/>
          <p:cNvSpPr>
            <a:spLocks noChangeShapeType="1"/>
          </p:cNvSpPr>
          <p:nvPr/>
        </p:nvSpPr>
        <p:spPr bwMode="auto">
          <a:xfrm flipV="1">
            <a:off x="6934200" y="3048000"/>
            <a:ext cx="914400" cy="5334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3" name="Line 127"/>
          <p:cNvSpPr>
            <a:spLocks noChangeShapeType="1"/>
          </p:cNvSpPr>
          <p:nvPr/>
        </p:nvSpPr>
        <p:spPr bwMode="auto">
          <a:xfrm>
            <a:off x="6934200" y="4191000"/>
            <a:ext cx="990600" cy="1981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4" name="Line 128"/>
          <p:cNvSpPr>
            <a:spLocks noChangeShapeType="1"/>
          </p:cNvSpPr>
          <p:nvPr/>
        </p:nvSpPr>
        <p:spPr bwMode="auto">
          <a:xfrm flipV="1">
            <a:off x="6934200" y="3657600"/>
            <a:ext cx="990600" cy="12954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5" name="Line 129"/>
          <p:cNvSpPr>
            <a:spLocks noChangeShapeType="1"/>
          </p:cNvSpPr>
          <p:nvPr/>
        </p:nvSpPr>
        <p:spPr bwMode="auto">
          <a:xfrm flipV="1">
            <a:off x="7010400" y="2286000"/>
            <a:ext cx="914400" cy="32766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6" name="Line 130"/>
          <p:cNvSpPr>
            <a:spLocks noChangeShapeType="1"/>
          </p:cNvSpPr>
          <p:nvPr/>
        </p:nvSpPr>
        <p:spPr bwMode="auto">
          <a:xfrm flipV="1">
            <a:off x="7010400" y="4191000"/>
            <a:ext cx="9144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7" name="Line 131"/>
          <p:cNvSpPr>
            <a:spLocks noChangeShapeType="1"/>
          </p:cNvSpPr>
          <p:nvPr/>
        </p:nvSpPr>
        <p:spPr bwMode="auto">
          <a:xfrm>
            <a:off x="8382000" y="2286000"/>
            <a:ext cx="838200" cy="1905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8" name="Line 132"/>
          <p:cNvSpPr>
            <a:spLocks noChangeShapeType="1"/>
          </p:cNvSpPr>
          <p:nvPr/>
        </p:nvSpPr>
        <p:spPr bwMode="auto">
          <a:xfrm>
            <a:off x="8305800" y="2971800"/>
            <a:ext cx="990600" cy="18288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19" name="Line 133"/>
          <p:cNvSpPr>
            <a:spLocks noChangeShapeType="1"/>
          </p:cNvSpPr>
          <p:nvPr/>
        </p:nvSpPr>
        <p:spPr bwMode="auto">
          <a:xfrm>
            <a:off x="8382000" y="3581400"/>
            <a:ext cx="838200" cy="18288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20" name="Line 134"/>
          <p:cNvSpPr>
            <a:spLocks noChangeShapeType="1"/>
          </p:cNvSpPr>
          <p:nvPr/>
        </p:nvSpPr>
        <p:spPr bwMode="auto">
          <a:xfrm flipV="1">
            <a:off x="8305800" y="3657600"/>
            <a:ext cx="990600" cy="24384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21" name="Line 135"/>
          <p:cNvSpPr>
            <a:spLocks noChangeShapeType="1"/>
          </p:cNvSpPr>
          <p:nvPr/>
        </p:nvSpPr>
        <p:spPr bwMode="auto">
          <a:xfrm flipV="1">
            <a:off x="8305800" y="2971800"/>
            <a:ext cx="990600" cy="12192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22" name="Line 136"/>
          <p:cNvSpPr>
            <a:spLocks noChangeShapeType="1"/>
          </p:cNvSpPr>
          <p:nvPr/>
        </p:nvSpPr>
        <p:spPr bwMode="auto">
          <a:xfrm>
            <a:off x="8382000" y="4876800"/>
            <a:ext cx="838200" cy="11430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
        <p:nvSpPr>
          <p:cNvPr id="17523" name="Line 137"/>
          <p:cNvSpPr>
            <a:spLocks noChangeShapeType="1"/>
          </p:cNvSpPr>
          <p:nvPr/>
        </p:nvSpPr>
        <p:spPr bwMode="auto">
          <a:xfrm flipV="1">
            <a:off x="8382000" y="2286000"/>
            <a:ext cx="838200" cy="3276600"/>
          </a:xfrm>
          <a:prstGeom prst="line">
            <a:avLst/>
          </a:prstGeom>
          <a:noFill/>
          <a:ln w="12700" cap="sq">
            <a:solidFill>
              <a:schemeClr val="bg2"/>
            </a:solidFill>
            <a:round/>
            <a:headEnd type="none" w="sm" len="sm"/>
            <a:tailEnd type="none" w="sm" len="sm"/>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1911286512"/>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p:txBody>
          <a:bodyPr/>
          <a:lstStyle/>
          <a:p>
            <a:r>
              <a:rPr lang="en-US" altLang="zh-CN" dirty="0" smtClean="0">
                <a:ea typeface="宋体" charset="0"/>
              </a:rPr>
              <a:t>How many Chinese characters?</a:t>
            </a:r>
            <a:endParaRPr lang="en-US" altLang="zh-CN" dirty="0">
              <a:ea typeface="宋体" charset="0"/>
            </a:endParaRPr>
          </a:p>
        </p:txBody>
      </p:sp>
      <p:sp>
        <p:nvSpPr>
          <p:cNvPr id="20483" name="Rectangle 3"/>
          <p:cNvSpPr>
            <a:spLocks noGrp="1" noChangeArrowheads="1"/>
          </p:cNvSpPr>
          <p:nvPr>
            <p:ph type="body" idx="1"/>
          </p:nvPr>
        </p:nvSpPr>
        <p:spPr>
          <a:xfrm>
            <a:off x="1981200" y="1600201"/>
            <a:ext cx="8229600" cy="3052936"/>
          </a:xfrm>
        </p:spPr>
        <p:txBody>
          <a:bodyPr>
            <a:normAutofit lnSpcReduction="10000"/>
          </a:bodyPr>
          <a:lstStyle/>
          <a:p>
            <a:pPr>
              <a:lnSpc>
                <a:spcPct val="90000"/>
              </a:lnSpc>
            </a:pPr>
            <a:r>
              <a:rPr lang="en-US" altLang="zh-CN" dirty="0">
                <a:ea typeface="宋体" charset="0"/>
              </a:rPr>
              <a:t>Large number of characters</a:t>
            </a:r>
          </a:p>
          <a:p>
            <a:pPr lvl="1">
              <a:lnSpc>
                <a:spcPct val="90000"/>
              </a:lnSpc>
            </a:pPr>
            <a:r>
              <a:rPr lang="en-US" altLang="zh-CN" sz="2000" dirty="0">
                <a:ea typeface="宋体" charset="0"/>
              </a:rPr>
              <a:t>9,353 in 1st century C.E.</a:t>
            </a:r>
          </a:p>
          <a:p>
            <a:pPr lvl="1">
              <a:lnSpc>
                <a:spcPct val="90000"/>
              </a:lnSpc>
            </a:pPr>
            <a:r>
              <a:rPr lang="en-US" altLang="zh-CN" sz="2000" dirty="0">
                <a:ea typeface="宋体" charset="0"/>
              </a:rPr>
              <a:t>47,043 in 1716</a:t>
            </a:r>
          </a:p>
          <a:p>
            <a:pPr lvl="1">
              <a:lnSpc>
                <a:spcPct val="90000"/>
              </a:lnSpc>
            </a:pPr>
            <a:r>
              <a:rPr lang="en-US" altLang="zh-CN" sz="2000" dirty="0">
                <a:ea typeface="宋体" charset="0"/>
              </a:rPr>
              <a:t>~60,000 in 1990</a:t>
            </a:r>
          </a:p>
          <a:p>
            <a:pPr lvl="1">
              <a:lnSpc>
                <a:spcPct val="90000"/>
              </a:lnSpc>
            </a:pPr>
            <a:r>
              <a:rPr lang="en-US" altLang="zh-CN" sz="2000" dirty="0">
                <a:ea typeface="宋体" charset="0"/>
              </a:rPr>
              <a:t>Occurrence</a:t>
            </a:r>
          </a:p>
          <a:p>
            <a:pPr lvl="2">
              <a:lnSpc>
                <a:spcPct val="90000"/>
              </a:lnSpc>
            </a:pPr>
            <a:r>
              <a:rPr lang="en-US" altLang="zh-CN" sz="1800" dirty="0">
                <a:ea typeface="宋体" charset="0"/>
              </a:rPr>
              <a:t>1,000 characters	90%</a:t>
            </a:r>
          </a:p>
          <a:p>
            <a:pPr lvl="2">
              <a:lnSpc>
                <a:spcPct val="90000"/>
              </a:lnSpc>
            </a:pPr>
            <a:r>
              <a:rPr lang="en-US" altLang="zh-CN" sz="1800" dirty="0">
                <a:ea typeface="宋体" charset="0"/>
              </a:rPr>
              <a:t>2,400 characters	99%</a:t>
            </a:r>
          </a:p>
          <a:p>
            <a:pPr lvl="2">
              <a:lnSpc>
                <a:spcPct val="90000"/>
              </a:lnSpc>
            </a:pPr>
            <a:r>
              <a:rPr lang="en-US" altLang="zh-CN" sz="1800" dirty="0">
                <a:ea typeface="宋体" charset="0"/>
              </a:rPr>
              <a:t>3,800 characters	99.9%</a:t>
            </a:r>
          </a:p>
          <a:p>
            <a:pPr lvl="2">
              <a:lnSpc>
                <a:spcPct val="90000"/>
              </a:lnSpc>
            </a:pPr>
            <a:r>
              <a:rPr lang="en-US" altLang="zh-CN" sz="1800" dirty="0">
                <a:ea typeface="宋体" charset="0"/>
              </a:rPr>
              <a:t>6,600 characters	99.999%</a:t>
            </a:r>
          </a:p>
          <a:p>
            <a:pPr marL="914400" lvl="2" indent="0">
              <a:buNone/>
            </a:pPr>
            <a:endParaRPr lang="en-US" altLang="zh-CN" sz="1800" dirty="0">
              <a:ea typeface="宋体" charset="0"/>
            </a:endParaRPr>
          </a:p>
          <a:p>
            <a:pPr>
              <a:lnSpc>
                <a:spcPct val="90000"/>
              </a:lnSpc>
            </a:pPr>
            <a:endParaRPr lang="zh-CN" altLang="en-US" sz="2400" dirty="0">
              <a:ea typeface="宋体" charset="0"/>
            </a:endParaRPr>
          </a:p>
        </p:txBody>
      </p:sp>
      <p:sp>
        <p:nvSpPr>
          <p:cNvPr id="2" name="文本框 1"/>
          <p:cNvSpPr txBox="1"/>
          <p:nvPr/>
        </p:nvSpPr>
        <p:spPr>
          <a:xfrm>
            <a:off x="1981200" y="6061467"/>
            <a:ext cx="690124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English has a large vocabulary with an estimated 250,000 distinct words</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rPr>
              <a:t> and three times meaning of words.</a:t>
            </a:r>
            <a:endParaRPr kumimoji="1" lang="zh-CN" altLang="en-US" sz="1800" b="0" i="0" u="none" strike="noStrike" kern="1200" cap="none" spc="0" normalizeH="0" baseline="0" noProof="0" dirty="0">
              <a:ln>
                <a:noFill/>
              </a:ln>
              <a:solidFill>
                <a:prstClr val="black"/>
              </a:solidFill>
              <a:effectLst/>
              <a:uLnTx/>
              <a:uFillTx/>
              <a:latin typeface="Calibri"/>
              <a:ea typeface="宋体" panose="02010600030101010101" pitchFamily="2" charset="-122"/>
              <a:cs typeface="+mn-cs"/>
            </a:endParaRPr>
          </a:p>
        </p:txBody>
      </p:sp>
      <p:sp>
        <p:nvSpPr>
          <p:cNvPr id="4" name="文本框 3"/>
          <p:cNvSpPr txBox="1"/>
          <p:nvPr/>
        </p:nvSpPr>
        <p:spPr>
          <a:xfrm>
            <a:off x="1981200" y="4700253"/>
            <a:ext cx="856208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2400" b="0" i="0" u="none" strike="noStrike" kern="1200" cap="none" spc="0" normalizeH="0" baseline="0" noProof="0" dirty="0">
                <a:ln>
                  <a:noFill/>
                </a:ln>
                <a:solidFill>
                  <a:srgbClr val="3366FF"/>
                </a:solidFill>
                <a:effectLst/>
                <a:uLnTx/>
                <a:uFillTx/>
                <a:latin typeface="Calibri"/>
                <a:ea typeface="宋体" panose="02010600030101010101" pitchFamily="2" charset="-122"/>
                <a:cs typeface="+mn-cs"/>
              </a:rPr>
              <a:t>Mastering</a:t>
            </a:r>
            <a:r>
              <a:rPr kumimoji="1" lang="zh-CN" altLang="en-US" sz="2400" b="0" i="0" u="none" strike="noStrike" kern="1200" cap="none" spc="0" normalizeH="0" baseline="0" noProof="0" dirty="0">
                <a:ln>
                  <a:noFill/>
                </a:ln>
                <a:solidFill>
                  <a:srgbClr val="3366FF"/>
                </a:solidFill>
                <a:effectLst/>
                <a:uLnTx/>
                <a:uFillTx/>
                <a:latin typeface="Calibri"/>
                <a:ea typeface="宋体" panose="02010600030101010101" pitchFamily="2" charset="-122"/>
                <a:cs typeface="+mn-cs"/>
              </a:rPr>
              <a:t> </a:t>
            </a:r>
            <a:r>
              <a:rPr kumimoji="1" lang="en-US" altLang="zh-CN" sz="2400" b="0" i="0" u="none" strike="noStrike" kern="1200" cap="none" spc="0" normalizeH="0" baseline="0" noProof="0" dirty="0">
                <a:ln>
                  <a:noFill/>
                </a:ln>
                <a:solidFill>
                  <a:srgbClr val="FF6600"/>
                </a:solidFill>
                <a:effectLst/>
                <a:uLnTx/>
                <a:uFillTx/>
                <a:latin typeface="Calibri"/>
                <a:ea typeface="宋体" panose="02010600030101010101" pitchFamily="2" charset="-122"/>
                <a:cs typeface="+mn-cs"/>
              </a:rPr>
              <a:t>1000-3800</a:t>
            </a:r>
            <a:r>
              <a:rPr kumimoji="1" lang="zh-CN" altLang="en-US" sz="2400" b="0" i="0" u="none" strike="noStrike" kern="1200" cap="none" spc="0" normalizeH="0" baseline="0" noProof="0" dirty="0">
                <a:ln>
                  <a:noFill/>
                </a:ln>
                <a:solidFill>
                  <a:srgbClr val="FF6600"/>
                </a:solidFill>
                <a:effectLst/>
                <a:uLnTx/>
                <a:uFillTx/>
                <a:latin typeface="Calibri"/>
                <a:ea typeface="宋体" panose="02010600030101010101" pitchFamily="2" charset="-122"/>
                <a:cs typeface="+mn-cs"/>
              </a:rPr>
              <a:t> </a:t>
            </a:r>
            <a:r>
              <a:rPr kumimoji="1" lang="en-US" altLang="zh-CN" sz="2400" b="0" i="0" u="none" strike="noStrike" kern="1200" cap="none" spc="0" normalizeH="0" baseline="0" noProof="0" dirty="0">
                <a:ln>
                  <a:noFill/>
                </a:ln>
                <a:solidFill>
                  <a:srgbClr val="3366FF"/>
                </a:solidFill>
                <a:effectLst/>
                <a:uLnTx/>
                <a:uFillTx/>
                <a:latin typeface="Calibri"/>
                <a:ea typeface="宋体" panose="02010600030101010101" pitchFamily="2" charset="-122"/>
                <a:cs typeface="+mn-cs"/>
              </a:rPr>
              <a:t>Chinese characters is enough for newspapers, books reading, movies and conversations. </a:t>
            </a:r>
            <a:endParaRPr kumimoji="1" lang="zh-CN" altLang="en-US" sz="2400" b="0" i="0" u="none" strike="noStrike" kern="1200" cap="none" spc="0" normalizeH="0" baseline="0" noProof="0" dirty="0">
              <a:ln>
                <a:noFill/>
              </a:ln>
              <a:solidFill>
                <a:srgbClr val="3366FF"/>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636400688"/>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Grp="1" noChangeArrowheads="1"/>
          </p:cNvSpPr>
          <p:nvPr>
            <p:ph type="title"/>
          </p:nvPr>
        </p:nvSpPr>
        <p:spPr>
          <a:xfrm>
            <a:off x="2438400" y="304800"/>
            <a:ext cx="7848600" cy="1143000"/>
          </a:xfrm>
        </p:spPr>
        <p:txBody>
          <a:bodyPr>
            <a:normAutofit/>
          </a:bodyPr>
          <a:lstStyle/>
          <a:p>
            <a:r>
              <a:rPr lang="en-US" altLang="zh-CN" sz="3600" dirty="0">
                <a:ea typeface="宋体" charset="0"/>
              </a:rPr>
              <a:t>The word and sentence  composition</a:t>
            </a:r>
          </a:p>
        </p:txBody>
      </p:sp>
      <p:sp>
        <p:nvSpPr>
          <p:cNvPr id="23555" name="Rectangle 3"/>
          <p:cNvSpPr>
            <a:spLocks noGrp="1" noChangeArrowheads="1"/>
          </p:cNvSpPr>
          <p:nvPr>
            <p:ph type="body" idx="1"/>
          </p:nvPr>
        </p:nvSpPr>
        <p:spPr>
          <a:xfrm>
            <a:off x="2057400" y="1828800"/>
            <a:ext cx="8229600" cy="4648200"/>
          </a:xfrm>
        </p:spPr>
        <p:txBody>
          <a:bodyPr>
            <a:normAutofit/>
          </a:bodyPr>
          <a:lstStyle/>
          <a:p>
            <a:r>
              <a:rPr lang="en-US" altLang="zh-CN" sz="3000" dirty="0">
                <a:ea typeface="宋体" charset="0"/>
              </a:rPr>
              <a:t>At current stage, the creation of new characters is almost stopped. Use words composed by characters to express new meaning.</a:t>
            </a:r>
          </a:p>
          <a:p>
            <a:pPr lvl="1"/>
            <a:r>
              <a:rPr lang="en-US" altLang="zh-CN" dirty="0">
                <a:ea typeface="宋体" charset="0"/>
              </a:rPr>
              <a:t>By Combining the meanings of two or more characters</a:t>
            </a:r>
          </a:p>
          <a:p>
            <a:pPr lvl="2"/>
            <a:r>
              <a:rPr lang="zh-CN" altLang="en-US" dirty="0">
                <a:ea typeface="宋体" charset="0"/>
              </a:rPr>
              <a:t>车</a:t>
            </a:r>
            <a:r>
              <a:rPr lang="en-US" altLang="zh-CN" dirty="0">
                <a:ea typeface="宋体" charset="0"/>
              </a:rPr>
              <a:t>(</a:t>
            </a:r>
            <a:r>
              <a:rPr lang="en-US" altLang="zh-CN" dirty="0" smtClean="0">
                <a:ea typeface="宋体" charset="0"/>
              </a:rPr>
              <a:t>cart)</a:t>
            </a:r>
            <a:endParaRPr lang="en-US" altLang="zh-CN" dirty="0">
              <a:ea typeface="宋体" charset="0"/>
            </a:endParaRPr>
          </a:p>
          <a:p>
            <a:pPr lvl="2"/>
            <a:r>
              <a:rPr lang="zh-CN" altLang="en-US" dirty="0">
                <a:ea typeface="宋体" charset="0"/>
              </a:rPr>
              <a:t>火（</a:t>
            </a:r>
            <a:r>
              <a:rPr lang="en-US" altLang="zh-CN" dirty="0">
                <a:ea typeface="宋体" charset="0"/>
              </a:rPr>
              <a:t>fire)        </a:t>
            </a:r>
            <a:r>
              <a:rPr lang="zh-CN" altLang="en-US" dirty="0">
                <a:ea typeface="宋体" charset="0"/>
              </a:rPr>
              <a:t>火车（</a:t>
            </a:r>
            <a:r>
              <a:rPr lang="en-US" altLang="zh-CN" dirty="0">
                <a:ea typeface="宋体" charset="0"/>
              </a:rPr>
              <a:t>train)       </a:t>
            </a:r>
            <a:r>
              <a:rPr lang="zh-CN" altLang="en-US" dirty="0">
                <a:ea typeface="宋体" charset="0"/>
              </a:rPr>
              <a:t>汽（</a:t>
            </a:r>
            <a:r>
              <a:rPr lang="en-US" altLang="zh-CN" dirty="0">
                <a:ea typeface="宋体" charset="0"/>
              </a:rPr>
              <a:t>gas)        </a:t>
            </a:r>
            <a:r>
              <a:rPr lang="zh-CN" altLang="en-US" dirty="0">
                <a:ea typeface="宋体" charset="0"/>
              </a:rPr>
              <a:t>汽车（</a:t>
            </a:r>
            <a:r>
              <a:rPr lang="en-US" altLang="zh-CN" dirty="0">
                <a:ea typeface="宋体" charset="0"/>
              </a:rPr>
              <a:t>car)</a:t>
            </a:r>
          </a:p>
          <a:p>
            <a:pPr lvl="2"/>
            <a:r>
              <a:rPr lang="zh-CN" altLang="en-US" dirty="0">
                <a:ea typeface="宋体" charset="0"/>
              </a:rPr>
              <a:t>货 （</a:t>
            </a:r>
            <a:r>
              <a:rPr lang="en-US" altLang="zh-CN" dirty="0">
                <a:ea typeface="宋体" charset="0"/>
              </a:rPr>
              <a:t>cargo</a:t>
            </a:r>
            <a:r>
              <a:rPr lang="zh-CN" altLang="en-US" dirty="0">
                <a:ea typeface="宋体" charset="0"/>
              </a:rPr>
              <a:t>）  货车（</a:t>
            </a:r>
            <a:r>
              <a:rPr lang="en-US" altLang="zh-CN" dirty="0">
                <a:ea typeface="宋体" charset="0"/>
              </a:rPr>
              <a:t>truck</a:t>
            </a:r>
            <a:r>
              <a:rPr lang="zh-CN" altLang="en-US" dirty="0">
                <a:ea typeface="宋体" charset="0"/>
              </a:rPr>
              <a:t>）    公（</a:t>
            </a:r>
            <a:r>
              <a:rPr lang="en-US" altLang="zh-CN" dirty="0">
                <a:ea typeface="宋体" charset="0"/>
              </a:rPr>
              <a:t>public)   </a:t>
            </a:r>
            <a:r>
              <a:rPr lang="zh-CN" altLang="en-US" dirty="0">
                <a:ea typeface="宋体" charset="0"/>
              </a:rPr>
              <a:t>公车 （</a:t>
            </a:r>
            <a:r>
              <a:rPr lang="en-US" altLang="zh-CN" dirty="0">
                <a:ea typeface="宋体" charset="0"/>
              </a:rPr>
              <a:t>bus)</a:t>
            </a:r>
          </a:p>
          <a:p>
            <a:pPr lvl="1"/>
            <a:r>
              <a:rPr lang="en-US" altLang="zh-CN" dirty="0">
                <a:ea typeface="宋体" charset="0"/>
              </a:rPr>
              <a:t>By pronunciation</a:t>
            </a:r>
          </a:p>
          <a:p>
            <a:pPr lvl="2"/>
            <a:r>
              <a:rPr lang="zh-CN" altLang="en-US" dirty="0">
                <a:ea typeface="宋体" charset="0"/>
              </a:rPr>
              <a:t>因特</a:t>
            </a:r>
            <a:r>
              <a:rPr lang="en-US" altLang="zh-CN" dirty="0">
                <a:ea typeface="宋体" charset="0"/>
              </a:rPr>
              <a:t>(inter) + </a:t>
            </a:r>
            <a:r>
              <a:rPr lang="zh-CN" altLang="en-US" dirty="0">
                <a:ea typeface="宋体" charset="0"/>
              </a:rPr>
              <a:t>网（</a:t>
            </a:r>
            <a:r>
              <a:rPr lang="en-US" altLang="zh-CN" dirty="0">
                <a:ea typeface="宋体" charset="0"/>
              </a:rPr>
              <a:t>net</a:t>
            </a:r>
            <a:r>
              <a:rPr lang="zh-CN" altLang="en-US" dirty="0">
                <a:ea typeface="宋体" charset="0"/>
              </a:rPr>
              <a:t>）</a:t>
            </a:r>
            <a:r>
              <a:rPr lang="en-US" altLang="zh-CN" dirty="0">
                <a:ea typeface="宋体" charset="0"/>
              </a:rPr>
              <a:t>= internet</a:t>
            </a:r>
          </a:p>
        </p:txBody>
      </p:sp>
    </p:spTree>
    <p:extLst>
      <p:ext uri="{BB962C8B-B14F-4D97-AF65-F5344CB8AC3E}">
        <p14:creationId xmlns:p14="http://schemas.microsoft.com/office/powerpoint/2010/main" val="1935700562"/>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a:xfrm>
            <a:off x="2514600" y="188640"/>
            <a:ext cx="7391400" cy="1259160"/>
          </a:xfrm>
        </p:spPr>
        <p:txBody>
          <a:bodyPr>
            <a:normAutofit fontScale="90000"/>
          </a:bodyPr>
          <a:lstStyle/>
          <a:p>
            <a:pPr algn="l"/>
            <a:r>
              <a:rPr lang="zh-CN" altLang="en-US" dirty="0" smtClean="0"/>
              <a:t>                    </a:t>
            </a:r>
            <a:r>
              <a:rPr lang="en-US" altLang="zh-CN" dirty="0" err="1" smtClean="0"/>
              <a:t>Shūfǎ</a:t>
            </a:r>
            <a:r>
              <a:rPr lang="zh-CN" altLang="en-US" dirty="0" smtClean="0"/>
              <a:t/>
            </a:r>
            <a:br>
              <a:rPr lang="zh-CN" altLang="en-US" dirty="0" smtClean="0"/>
            </a:br>
            <a:r>
              <a:rPr lang="zh-CN" altLang="en-US" dirty="0" smtClean="0"/>
              <a:t>                     </a:t>
            </a:r>
            <a:r>
              <a:rPr lang="zh-CN" altLang="en-US" dirty="0" smtClean="0">
                <a:ea typeface="宋体" charset="0"/>
              </a:rPr>
              <a:t>书法</a:t>
            </a:r>
            <a:r>
              <a:rPr lang="en-US" altLang="zh-CN" dirty="0" smtClean="0">
                <a:ea typeface="宋体" charset="0"/>
              </a:rPr>
              <a:t> </a:t>
            </a:r>
            <a:r>
              <a:rPr lang="en-US" altLang="zh-CN" dirty="0">
                <a:ea typeface="宋体" charset="0"/>
              </a:rPr>
              <a:t>Calligraphy</a:t>
            </a:r>
          </a:p>
        </p:txBody>
      </p:sp>
      <p:pic>
        <p:nvPicPr>
          <p:cNvPr id="222212" name="Picture 4" descr="huzhou(yzq)"/>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1905000"/>
            <a:ext cx="8458200" cy="4419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7676300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nodeType="clickEffect">
                                  <p:stCondLst>
                                    <p:cond delay="0"/>
                                  </p:stCondLst>
                                  <p:childTnLst>
                                    <p:set>
                                      <p:cBhvr>
                                        <p:cTn id="6" dur="1" fill="hold">
                                          <p:stCondLst>
                                            <p:cond delay="0"/>
                                          </p:stCondLst>
                                        </p:cTn>
                                        <p:tgtEl>
                                          <p:spTgt spid="222212"/>
                                        </p:tgtEl>
                                        <p:attrNameLst>
                                          <p:attrName>style.visibility</p:attrName>
                                        </p:attrNameLst>
                                      </p:cBhvr>
                                      <p:to>
                                        <p:strVal val="visible"/>
                                      </p:to>
                                    </p:set>
                                    <p:animEffect transition="in" filter="box(out)">
                                      <p:cBhvr>
                                        <p:cTn id="7" dur="500"/>
                                        <p:tgtEl>
                                          <p:spTgt spid="222212"/>
                                        </p:tgtEl>
                                      </p:cBhvr>
                                    </p:animEffect>
                                  </p:childTnLst>
                                  <p:subTnLst>
                                    <p:audio>
                                      <p:cMediaNode>
                                        <p:cTn display="0" masterRel="sameClick">
                                          <p:stCondLst>
                                            <p:cond evt="begin" delay="0">
                                              <p:tn val="5"/>
                                            </p:cond>
                                          </p:stCondLst>
                                          <p:endCondLst>
                                            <p:cond evt="onStopAudio" delay="0">
                                              <p:tgtEl>
                                                <p:sldTgt/>
                                              </p:tgtEl>
                                            </p:cond>
                                          </p:endCondLst>
                                        </p:cTn>
                                        <p:tgtEl>
                                          <p:sndTgt r:embed="rId2" name="laser.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p:txBody>
          <a:bodyPr/>
          <a:lstStyle/>
          <a:p>
            <a:r>
              <a:rPr kumimoji="1" lang="en-US" altLang="zh-CN" dirty="0" smtClean="0"/>
              <a:t>Chinese calligraphy is more than writing script, it is a unique art form of China and combined with other art forms.</a:t>
            </a:r>
            <a:endParaRPr kumimoji="1" lang="zh-CN" altLang="en-US" dirty="0" smtClean="0"/>
          </a:p>
          <a:p>
            <a:r>
              <a:rPr kumimoji="1" lang="en-US" altLang="zh-CN" dirty="0" smtClean="0"/>
              <a:t>video《</a:t>
            </a:r>
            <a:r>
              <a:rPr kumimoji="1" lang="zh-CN" altLang="en-US" dirty="0" smtClean="0"/>
              <a:t>云门行草，永字八法</a:t>
            </a:r>
            <a:r>
              <a:rPr kumimoji="1" lang="en-US" altLang="zh-CN" dirty="0" smtClean="0"/>
              <a:t>clip》</a:t>
            </a:r>
            <a:endParaRPr kumimoji="1" lang="zh-CN" altLang="en-US" dirty="0"/>
          </a:p>
        </p:txBody>
      </p:sp>
    </p:spTree>
    <p:extLst>
      <p:ext uri="{BB962C8B-B14F-4D97-AF65-F5344CB8AC3E}">
        <p14:creationId xmlns:p14="http://schemas.microsoft.com/office/powerpoint/2010/main" val="1876736180"/>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2002904" y="52685"/>
            <a:ext cx="8229600" cy="1143000"/>
          </a:xfrm>
        </p:spPr>
        <p:txBody>
          <a:bodyPr/>
          <a:lstStyle/>
          <a:p>
            <a:r>
              <a:rPr kumimoji="1" lang="en-US" altLang="zh-CN" dirty="0" smtClean="0"/>
              <a:t>Calligraphy and Dancing</a:t>
            </a:r>
            <a:endParaRPr kumimoji="1" lang="zh-CN" altLang="en-US" dirty="0"/>
          </a:p>
        </p:txBody>
      </p:sp>
      <p:pic>
        <p:nvPicPr>
          <p:cNvPr id="4" name="云门行草.mp4">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2032000" y="1143000"/>
            <a:ext cx="8128000" cy="4572000"/>
          </a:xfrm>
          <a:prstGeom prst="rect">
            <a:avLst/>
          </a:prstGeom>
        </p:spPr>
      </p:pic>
      <p:sp>
        <p:nvSpPr>
          <p:cNvPr id="3" name="矩形 2"/>
          <p:cNvSpPr/>
          <p:nvPr/>
        </p:nvSpPr>
        <p:spPr>
          <a:xfrm>
            <a:off x="2813872" y="6067047"/>
            <a:ext cx="4894481" cy="369332"/>
          </a:xfrm>
          <a:prstGeom prst="rect">
            <a:avLst/>
          </a:prstGeom>
        </p:spPr>
        <p:txBody>
          <a:bodyPr wrap="none">
            <a:spAutoFit/>
          </a:bodyPr>
          <a:lstStyle/>
          <a:p>
            <a:r>
              <a:rPr lang="en-US" altLang="zh-CN" dirty="0">
                <a:hlinkClick r:id="rId5"/>
              </a:rPr>
              <a:t>https://www.youtube.com/watch?v=X4NczO-fieM</a:t>
            </a:r>
            <a:endParaRPr lang="zh-CN" altLang="en-US" dirty="0"/>
          </a:p>
        </p:txBody>
      </p:sp>
    </p:spTree>
    <p:extLst>
      <p:ext uri="{BB962C8B-B14F-4D97-AF65-F5344CB8AC3E}">
        <p14:creationId xmlns:p14="http://schemas.microsoft.com/office/powerpoint/2010/main" val="2070122425"/>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4"/>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4"/>
                                        </p:tgtEl>
                                      </p:cBhvr>
                                    </p:cmd>
                                  </p:childTnLst>
                                </p:cTn>
                              </p:par>
                            </p:childTnLst>
                          </p:cTn>
                        </p:par>
                      </p:childTnLst>
                    </p:cTn>
                  </p:par>
                </p:childTnLst>
              </p:cTn>
              <p:nextCondLst>
                <p:cond evt="onClick" delay="0">
                  <p:tgtEl>
                    <p:spTgt spid="4"/>
                  </p:tgtEl>
                </p:cond>
              </p:nextCondLst>
            </p:seq>
            <p:video>
              <p:cMediaNode vol="80000">
                <p:cTn id="7" fill="hold" display="0">
                  <p:stCondLst>
                    <p:cond delay="indefinite"/>
                  </p:stCondLst>
                </p:cTn>
                <p:tgtEl>
                  <p:spTgt spid="4"/>
                </p:tgtEl>
              </p:cMediaNode>
            </p:video>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a:xfrm>
            <a:off x="2286000" y="609600"/>
            <a:ext cx="7391400" cy="838200"/>
          </a:xfrm>
        </p:spPr>
        <p:txBody>
          <a:bodyPr/>
          <a:lstStyle/>
          <a:p>
            <a:r>
              <a:rPr lang="en-US" altLang="zh-CN">
                <a:ea typeface="宋体" charset="0"/>
              </a:rPr>
              <a:t>Summary</a:t>
            </a:r>
          </a:p>
        </p:txBody>
      </p:sp>
      <p:sp>
        <p:nvSpPr>
          <p:cNvPr id="25603" name="Rectangle 3"/>
          <p:cNvSpPr>
            <a:spLocks noGrp="1" noChangeArrowheads="1"/>
          </p:cNvSpPr>
          <p:nvPr>
            <p:ph type="body" idx="1"/>
          </p:nvPr>
        </p:nvSpPr>
        <p:spPr>
          <a:xfrm>
            <a:off x="2133600" y="1828800"/>
            <a:ext cx="7924800" cy="4191000"/>
          </a:xfrm>
        </p:spPr>
        <p:txBody>
          <a:bodyPr/>
          <a:lstStyle/>
          <a:p>
            <a:r>
              <a:rPr lang="en-US" altLang="zh-CN">
                <a:ea typeface="宋体" charset="0"/>
              </a:rPr>
              <a:t>Chinese script originated from picture-writing.</a:t>
            </a:r>
          </a:p>
          <a:p>
            <a:r>
              <a:rPr lang="en-US" altLang="zh-CN">
                <a:ea typeface="宋体" charset="0"/>
              </a:rPr>
              <a:t>Since their creation, the simplification of characters has been a continue process.</a:t>
            </a:r>
          </a:p>
          <a:p>
            <a:r>
              <a:rPr lang="en-US" altLang="zh-CN">
                <a:ea typeface="宋体" charset="0"/>
              </a:rPr>
              <a:t>Learning Chinese is fun, especially at the beginning stage.</a:t>
            </a:r>
          </a:p>
          <a:p>
            <a:endParaRPr lang="zh-CN" altLang="en-US">
              <a:ea typeface="宋体" charset="0"/>
            </a:endParaRPr>
          </a:p>
        </p:txBody>
      </p:sp>
    </p:spTree>
    <p:extLst>
      <p:ext uri="{BB962C8B-B14F-4D97-AF65-F5344CB8AC3E}">
        <p14:creationId xmlns:p14="http://schemas.microsoft.com/office/powerpoint/2010/main" val="1987041938"/>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AutoShape 4"/>
          <p:cNvCxnSpPr>
            <a:cxnSpLocks noChangeShapeType="1"/>
          </p:cNvCxnSpPr>
          <p:nvPr/>
        </p:nvCxnSpPr>
        <p:spPr bwMode="auto">
          <a:xfrm flipH="1" flipV="1">
            <a:off x="119914" y="0"/>
            <a:ext cx="12700" cy="6872288"/>
          </a:xfrm>
          <a:prstGeom prst="straightConnector1">
            <a:avLst/>
          </a:prstGeom>
          <a:noFill/>
          <a:ln w="228600">
            <a:solidFill>
              <a:srgbClr val="008080"/>
            </a:solidFill>
            <a:round/>
            <a:headEnd/>
            <a:tailEnd/>
          </a:ln>
          <a:extLst>
            <a:ext uri="{909E8E84-426E-40DD-AFC4-6F175D3DCCD1}">
              <a14:hiddenFill xmlns:a14="http://schemas.microsoft.com/office/drawing/2010/main">
                <a:noFill/>
              </a14:hiddenFill>
            </a:ext>
          </a:extLst>
        </p:spPr>
      </p:cxnSp>
      <p:grpSp>
        <p:nvGrpSpPr>
          <p:cNvPr id="2" name="组合 8"/>
          <p:cNvGrpSpPr/>
          <p:nvPr/>
        </p:nvGrpSpPr>
        <p:grpSpPr>
          <a:xfrm>
            <a:off x="308629" y="6819"/>
            <a:ext cx="3588372" cy="646331"/>
            <a:chOff x="308629" y="6819"/>
            <a:chExt cx="3588372" cy="646331"/>
          </a:xfrm>
        </p:grpSpPr>
        <p:sp>
          <p:nvSpPr>
            <p:cNvPr id="3" name="Text Box 4"/>
            <p:cNvSpPr txBox="1">
              <a:spLocks noChangeArrowheads="1"/>
            </p:cNvSpPr>
            <p:nvPr/>
          </p:nvSpPr>
          <p:spPr bwMode="auto">
            <a:xfrm>
              <a:off x="329358" y="6819"/>
              <a:ext cx="356764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eaLnBrk="1" hangingPunct="1">
                <a:lnSpc>
                  <a:spcPct val="100000"/>
                </a:lnSpc>
                <a:spcBef>
                  <a:spcPct val="0"/>
                </a:spcBef>
                <a:buClrTx/>
                <a:buSzTx/>
                <a:buFont typeface="Arial" panose="020B0604020202020204" pitchFamily="34" charset="0"/>
                <a:buNone/>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5011" y="914400"/>
            <a:ext cx="9927773" cy="523220"/>
          </a:xfrm>
          <a:prstGeom prst="rect">
            <a:avLst/>
          </a:prstGeom>
          <a:noFill/>
        </p:spPr>
        <p:txBody>
          <a:bodyPr wrap="square" rtlCol="0">
            <a:spAutoFit/>
          </a:bodyPr>
          <a:lstStyle/>
          <a:p>
            <a:r>
              <a:rPr lang="en-US" altLang="zh-CN" sz="2800" b="1" dirty="0" smtClean="0"/>
              <a:t>1. </a:t>
            </a:r>
            <a:r>
              <a:rPr lang="zh-CN" altLang="en-US" sz="2800" b="1" dirty="0" smtClean="0"/>
              <a:t>汉字的笔画</a:t>
            </a:r>
            <a:r>
              <a:rPr lang="zh-CN" altLang="en-US" sz="2800" b="1" dirty="0" smtClean="0">
                <a:latin typeface="+mn-ea"/>
                <a:ea typeface="+mn-ea"/>
              </a:rPr>
              <a:t>（</a:t>
            </a:r>
            <a:r>
              <a:rPr lang="en-US" altLang="zh-CN" sz="2800" b="1" dirty="0" smtClean="0">
                <a:latin typeface="+mn-ea"/>
                <a:ea typeface="+mn-ea"/>
              </a:rPr>
              <a:t>1</a:t>
            </a:r>
            <a:r>
              <a:rPr lang="zh-CN" altLang="en-US" sz="2800" b="1" dirty="0" smtClean="0">
                <a:latin typeface="+mn-ea"/>
                <a:ea typeface="+mn-ea"/>
              </a:rPr>
              <a:t>）</a:t>
            </a:r>
            <a:r>
              <a:rPr lang="en-US" altLang="zh-CN" dirty="0" smtClean="0">
                <a:latin typeface="+mn-ea"/>
                <a:ea typeface="+mn-ea"/>
              </a:rPr>
              <a:t>Strokes of Chinese Characters(1)</a:t>
            </a:r>
            <a:endParaRPr lang="zh-CN" altLang="en-US" sz="2800" dirty="0">
              <a:latin typeface="+mn-ea"/>
              <a:ea typeface="+mn-ea"/>
            </a:endParaRPr>
          </a:p>
        </p:txBody>
      </p:sp>
      <p:graphicFrame>
        <p:nvGraphicFramePr>
          <p:cNvPr id="29" name="表格 28"/>
          <p:cNvGraphicFramePr>
            <a:graphicFrameLocks noGrp="1"/>
          </p:cNvGraphicFramePr>
          <p:nvPr/>
        </p:nvGraphicFramePr>
        <p:xfrm>
          <a:off x="748143" y="1650692"/>
          <a:ext cx="10946343" cy="4833717"/>
        </p:xfrm>
        <a:graphic>
          <a:graphicData uri="http://schemas.openxmlformats.org/drawingml/2006/table">
            <a:tbl>
              <a:tblPr firstRow="1" bandRow="1">
                <a:tableStyleId>{7DF18680-E054-41AD-8BC1-D1AEF772440D}</a:tableStyleId>
              </a:tblPr>
              <a:tblGrid>
                <a:gridCol w="3648781"/>
                <a:gridCol w="3648781"/>
                <a:gridCol w="3648781"/>
              </a:tblGrid>
              <a:tr h="499427">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854360">
                <a:tc>
                  <a:txBody>
                    <a:bodyPr/>
                    <a:lstStyle/>
                    <a:p>
                      <a:pPr algn="ctr"/>
                      <a:r>
                        <a:rPr lang="zh-CN" altLang="en-US" sz="2400" b="1" dirty="0" smtClean="0"/>
                        <a:t>横</a:t>
                      </a:r>
                      <a:r>
                        <a:rPr lang="zh-CN" altLang="en-US" sz="2400" dirty="0" smtClean="0"/>
                        <a:t>    </a:t>
                      </a:r>
                      <a:r>
                        <a:rPr lang="en-US" altLang="zh-CN" sz="2400" b="1" dirty="0" err="1" smtClean="0">
                          <a:latin typeface="GB Pinyinok-D" pitchFamily="2" charset="-122"/>
                          <a:ea typeface="GB Pinyinok-D" pitchFamily="2" charset="-122"/>
                        </a:rPr>
                        <a:t>hénɡ</a:t>
                      </a:r>
                      <a:endParaRPr lang="en-US" altLang="zh-CN" sz="2400" b="1" dirty="0" smtClean="0">
                        <a:latin typeface="GB Pinyinok-D" pitchFamily="2" charset="-122"/>
                        <a:ea typeface="GB Pinyinok-D" pitchFamily="2" charset="-122"/>
                      </a:endParaRPr>
                    </a:p>
                    <a:p>
                      <a:pPr algn="ctr"/>
                      <a:r>
                        <a:rPr lang="en-US" altLang="zh-CN" sz="2400" dirty="0" smtClean="0"/>
                        <a:t>horizontal</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一</a:t>
                      </a:r>
                      <a:r>
                        <a:rPr lang="en-US" altLang="zh-CN" sz="2800" b="1" dirty="0" smtClean="0">
                          <a:solidFill>
                            <a:srgbClr val="C00000"/>
                          </a:solidFill>
                          <a:latin typeface="楷体" pitchFamily="49" charset="-122"/>
                          <a:ea typeface="楷体" pitchFamily="49" charset="-122"/>
                        </a:rPr>
                        <a:t>  </a:t>
                      </a:r>
                      <a:r>
                        <a:rPr lang="en-US" altLang="zh-CN" sz="2400" b="1" dirty="0" err="1" smtClean="0">
                          <a:solidFill>
                            <a:schemeClr val="tx1">
                              <a:lumMod val="95000"/>
                              <a:lumOff val="5000"/>
                            </a:schemeClr>
                          </a:solidFill>
                          <a:latin typeface="GB Pinyinok-D" pitchFamily="2" charset="-122"/>
                          <a:ea typeface="GB Pinyinok-D" pitchFamily="2" charset="-122"/>
                        </a:rPr>
                        <a:t>yī</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one</a:t>
                      </a:r>
                    </a:p>
                    <a:p>
                      <a:pPr marL="457200" indent="-457200" algn="l">
                        <a:buNone/>
                      </a:pPr>
                      <a:r>
                        <a:rPr lang="zh-CN" altLang="en-US" sz="2400" b="1" dirty="0" smtClean="0">
                          <a:solidFill>
                            <a:srgbClr val="C00000"/>
                          </a:solidFill>
                          <a:latin typeface="华文新魏" pitchFamily="2" charset="-122"/>
                          <a:ea typeface="华文新魏" pitchFamily="2" charset="-122"/>
                        </a:rPr>
                        <a:t>二     </a:t>
                      </a:r>
                      <a:r>
                        <a:rPr lang="en-US" altLang="zh-CN" sz="2400" b="1" dirty="0" err="1" smtClean="0">
                          <a:solidFill>
                            <a:schemeClr val="tx1">
                              <a:lumMod val="95000"/>
                              <a:lumOff val="5000"/>
                            </a:schemeClr>
                          </a:solidFill>
                          <a:latin typeface="GB Pinyinok-D" pitchFamily="2" charset="-122"/>
                          <a:ea typeface="GB Pinyinok-D" pitchFamily="2" charset="-122"/>
                        </a:rPr>
                        <a:t>èr</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    two</a:t>
                      </a:r>
                      <a:endParaRPr lang="zh-CN" altLang="en-US" sz="2400" b="0" dirty="0">
                        <a:solidFill>
                          <a:schemeClr val="tx1">
                            <a:lumMod val="95000"/>
                            <a:lumOff val="5000"/>
                          </a:schemeClr>
                        </a:solidFill>
                        <a:latin typeface="+mn-lt"/>
                        <a:ea typeface="GB Pinyinok-D" pitchFamily="2" charset="-122"/>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99427">
                <a:tc>
                  <a:txBody>
                    <a:bodyPr/>
                    <a:lstStyle/>
                    <a:p>
                      <a:pPr algn="l"/>
                      <a:r>
                        <a:rPr lang="zh-CN" altLang="en-US" sz="2400" b="1" dirty="0" smtClean="0"/>
                        <a:t>                竖   </a:t>
                      </a:r>
                      <a:r>
                        <a:rPr lang="zh-CN" altLang="en-US" sz="2400" b="0" baseline="0" dirty="0" smtClean="0"/>
                        <a:t> </a:t>
                      </a:r>
                      <a:r>
                        <a:rPr lang="en-US" altLang="zh-CN" sz="2400" b="1" dirty="0" err="1" smtClean="0">
                          <a:latin typeface="GB Pinyinok-D" pitchFamily="2" charset="-122"/>
                          <a:ea typeface="GB Pinyinok-D" pitchFamily="2" charset="-122"/>
                        </a:rPr>
                        <a:t>shù</a:t>
                      </a:r>
                      <a:endParaRPr lang="en-US" altLang="zh-CN" sz="2400" b="1" dirty="0" smtClean="0">
                        <a:latin typeface="GB Pinyinok-D" pitchFamily="2" charset="-122"/>
                        <a:ea typeface="GB Pinyinok-D" pitchFamily="2" charset="-122"/>
                      </a:endParaRPr>
                    </a:p>
                    <a:p>
                      <a:pPr algn="l"/>
                      <a:r>
                        <a:rPr lang="en-US" altLang="zh-CN" sz="2400" b="0" dirty="0" smtClean="0">
                          <a:latin typeface="+mn-lt"/>
                          <a:ea typeface="GB Pinyinok-D" pitchFamily="2" charset="-122"/>
                        </a:rPr>
                        <a:t>                vertical</a:t>
                      </a:r>
                      <a:endParaRPr lang="zh-CN" altLang="en-US" sz="2400" b="0" dirty="0">
                        <a:latin typeface="+mn-lt"/>
                        <a:ea typeface="GB Pinyinok-D" pitchFamily="2" charset="-122"/>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十     </a:t>
                      </a:r>
                      <a:r>
                        <a:rPr lang="en-US" altLang="zh-CN" sz="2400" b="1" dirty="0" err="1" smtClean="0">
                          <a:latin typeface="GB Pinyinok-D" pitchFamily="2" charset="-122"/>
                          <a:ea typeface="GB Pinyinok-D" pitchFamily="2" charset="-122"/>
                        </a:rPr>
                        <a:t>shí</a:t>
                      </a:r>
                      <a:r>
                        <a:rPr lang="en-US" altLang="zh-CN" sz="2400" b="1" dirty="0" smtClean="0">
                          <a:latin typeface="GB Pinyinok-D" pitchFamily="2" charset="-122"/>
                          <a:ea typeface="GB Pinyinok-D" pitchFamily="2" charset="-122"/>
                        </a:rPr>
                        <a:t>     </a:t>
                      </a:r>
                      <a:r>
                        <a:rPr lang="en-US" altLang="zh-CN" sz="2400" dirty="0" smtClean="0"/>
                        <a:t>ten</a:t>
                      </a:r>
                    </a:p>
                    <a:p>
                      <a:r>
                        <a:rPr lang="zh-CN" altLang="en-US" sz="2400" b="1" baseline="0" dirty="0" smtClean="0">
                          <a:solidFill>
                            <a:srgbClr val="C00000"/>
                          </a:solidFill>
                          <a:latin typeface="华文新魏" pitchFamily="2" charset="-122"/>
                          <a:ea typeface="华文新魏" pitchFamily="2" charset="-122"/>
                        </a:rPr>
                        <a:t>工     </a:t>
                      </a:r>
                      <a:r>
                        <a:rPr lang="en-US" altLang="zh-CN" sz="2400" b="1" baseline="0" dirty="0" err="1" smtClean="0">
                          <a:latin typeface="GB Pinyinok-D" pitchFamily="2" charset="-122"/>
                          <a:ea typeface="GB Pinyinok-D" pitchFamily="2" charset="-122"/>
                        </a:rPr>
                        <a:t>ɡōnɡ</a:t>
                      </a:r>
                      <a:r>
                        <a:rPr lang="en-US" altLang="zh-CN" sz="2400" b="1" baseline="0" dirty="0" smtClean="0">
                          <a:latin typeface="GB Pinyinok-D" pitchFamily="2" charset="-122"/>
                          <a:ea typeface="GB Pinyinok-D" pitchFamily="2" charset="-122"/>
                        </a:rPr>
                        <a:t>  </a:t>
                      </a:r>
                      <a:r>
                        <a:rPr lang="en-US" altLang="zh-CN" sz="2400" baseline="0" dirty="0" smtClean="0"/>
                        <a:t>work</a:t>
                      </a:r>
                      <a:r>
                        <a:rPr lang="zh-CN" altLang="en-US" sz="2400" baseline="0" dirty="0" smtClean="0"/>
                        <a:t>，</a:t>
                      </a:r>
                      <a:r>
                        <a:rPr lang="en-US" altLang="zh-CN" sz="2400" baseline="0" dirty="0" smtClean="0"/>
                        <a:t>labor</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99427">
                <a:tc>
                  <a:txBody>
                    <a:bodyPr/>
                    <a:lstStyle/>
                    <a:p>
                      <a:r>
                        <a:rPr lang="zh-CN" altLang="en-US" sz="2400" dirty="0" smtClean="0"/>
                        <a:t>               </a:t>
                      </a:r>
                      <a:r>
                        <a:rPr lang="zh-CN" altLang="en-US" sz="2400" baseline="0" dirty="0" smtClean="0"/>
                        <a:t> </a:t>
                      </a:r>
                      <a:r>
                        <a:rPr lang="zh-CN" altLang="en-US" sz="2400" b="1" dirty="0" smtClean="0"/>
                        <a:t>撇    </a:t>
                      </a:r>
                      <a:r>
                        <a:rPr lang="en-US" altLang="zh-CN" sz="2400" b="1" dirty="0" err="1" smtClean="0">
                          <a:latin typeface="GB Pinyinok-D" pitchFamily="2" charset="-122"/>
                          <a:ea typeface="GB Pinyinok-D" pitchFamily="2" charset="-122"/>
                        </a:rPr>
                        <a:t>piě</a:t>
                      </a:r>
                      <a:endParaRPr lang="en-US" altLang="zh-CN" sz="2400" b="1" dirty="0" smtClean="0">
                        <a:latin typeface="GB Pinyinok-D" pitchFamily="2" charset="-122"/>
                        <a:ea typeface="GB Pinyinok-D" pitchFamily="2" charset="-122"/>
                      </a:endParaRPr>
                    </a:p>
                    <a:p>
                      <a:r>
                        <a:rPr lang="en-US" altLang="zh-CN" sz="2400" dirty="0" smtClean="0"/>
                        <a:t>                left-falling</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人     </a:t>
                      </a:r>
                      <a:r>
                        <a:rPr lang="en-US" altLang="zh-CN" sz="2400" b="1" dirty="0" err="1" smtClean="0">
                          <a:latin typeface="GB Pinyinok-D" pitchFamily="2" charset="-122"/>
                          <a:ea typeface="GB Pinyinok-D" pitchFamily="2" charset="-122"/>
                        </a:rPr>
                        <a:t>rén</a:t>
                      </a:r>
                      <a:r>
                        <a:rPr lang="en-US" altLang="zh-CN" sz="2400" b="1" dirty="0" smtClean="0">
                          <a:latin typeface="GB Pinyinok-D" pitchFamily="2" charset="-122"/>
                          <a:ea typeface="GB Pinyinok-D" pitchFamily="2" charset="-122"/>
                        </a:rPr>
                        <a:t>    </a:t>
                      </a:r>
                      <a:r>
                        <a:rPr lang="en-US" altLang="zh-CN" sz="2400" dirty="0" smtClean="0"/>
                        <a:t> human</a:t>
                      </a:r>
                    </a:p>
                    <a:p>
                      <a:pPr algn="l"/>
                      <a:r>
                        <a:rPr lang="zh-CN" altLang="en-US" sz="2400" b="1" dirty="0" smtClean="0">
                          <a:solidFill>
                            <a:srgbClr val="C00000"/>
                          </a:solidFill>
                          <a:latin typeface="华文新魏" pitchFamily="2" charset="-122"/>
                          <a:ea typeface="华文新魏" pitchFamily="2" charset="-122"/>
                        </a:rPr>
                        <a:t>八     </a:t>
                      </a:r>
                      <a:r>
                        <a:rPr lang="en-US" altLang="zh-CN" sz="2400" b="1" dirty="0" err="1" smtClean="0">
                          <a:latin typeface="GB Pinyinok-D" pitchFamily="2" charset="-122"/>
                          <a:ea typeface="GB Pinyinok-D" pitchFamily="2" charset="-122"/>
                        </a:rPr>
                        <a:t>bā</a:t>
                      </a:r>
                      <a:r>
                        <a:rPr lang="en-US" altLang="zh-CN" sz="2400" b="1" dirty="0" smtClean="0">
                          <a:latin typeface="GB Pinyinok-D" pitchFamily="2" charset="-122"/>
                          <a:ea typeface="GB Pinyinok-D" pitchFamily="2" charset="-122"/>
                        </a:rPr>
                        <a:t>     </a:t>
                      </a:r>
                      <a:r>
                        <a:rPr lang="en-US" altLang="zh-CN" sz="2400" dirty="0" smtClean="0"/>
                        <a:t> eight</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99427">
                <a:tc>
                  <a:txBody>
                    <a:bodyPr/>
                    <a:lstStyle/>
                    <a:p>
                      <a:r>
                        <a:rPr lang="zh-CN" altLang="en-US" sz="2400" b="1" dirty="0" smtClean="0"/>
                        <a:t>               点    </a:t>
                      </a:r>
                      <a:r>
                        <a:rPr lang="en-US" altLang="zh-CN" sz="2400" b="1" dirty="0" err="1" smtClean="0">
                          <a:latin typeface="GB Pinyinok-D" pitchFamily="2" charset="-122"/>
                          <a:ea typeface="GB Pinyinok-D" pitchFamily="2" charset="-122"/>
                        </a:rPr>
                        <a:t>diǎn</a:t>
                      </a:r>
                      <a:endParaRPr lang="en-US" altLang="zh-CN" sz="2400" b="1" dirty="0" smtClean="0">
                        <a:latin typeface="GB Pinyinok-D" pitchFamily="2" charset="-122"/>
                        <a:ea typeface="GB Pinyinok-D" pitchFamily="2" charset="-122"/>
                      </a:endParaRPr>
                    </a:p>
                    <a:p>
                      <a:r>
                        <a:rPr lang="en-US" altLang="zh-CN" sz="2400" dirty="0" smtClean="0"/>
                        <a:t>                dot</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不     </a:t>
                      </a:r>
                      <a:r>
                        <a:rPr lang="en-US" altLang="zh-CN" sz="2400" b="1" dirty="0" err="1" smtClean="0">
                          <a:latin typeface="GB Pinyinok-D" pitchFamily="2" charset="-122"/>
                          <a:ea typeface="GB Pinyinok-D" pitchFamily="2" charset="-122"/>
                        </a:rPr>
                        <a:t>bù</a:t>
                      </a:r>
                      <a:r>
                        <a:rPr lang="en-US" altLang="zh-CN" sz="2400" baseline="0" dirty="0" smtClean="0"/>
                        <a:t>       no</a:t>
                      </a:r>
                      <a:r>
                        <a:rPr lang="zh-CN" altLang="en-US" sz="2400" baseline="0" dirty="0" smtClean="0"/>
                        <a:t>，</a:t>
                      </a:r>
                      <a:r>
                        <a:rPr lang="en-US" altLang="zh-CN" sz="2400" baseline="0" dirty="0" smtClean="0"/>
                        <a:t>not</a:t>
                      </a:r>
                    </a:p>
                    <a:p>
                      <a:r>
                        <a:rPr lang="zh-CN" altLang="en-US" sz="2400" b="1" baseline="0" dirty="0" smtClean="0">
                          <a:solidFill>
                            <a:srgbClr val="C00000"/>
                          </a:solidFill>
                          <a:latin typeface="华文新魏" pitchFamily="2" charset="-122"/>
                          <a:ea typeface="华文新魏" pitchFamily="2" charset="-122"/>
                        </a:rPr>
                        <a:t>六     </a:t>
                      </a:r>
                      <a:r>
                        <a:rPr lang="en-US" altLang="zh-CN" sz="2400" b="1" baseline="0" dirty="0" err="1" smtClean="0">
                          <a:latin typeface="GB Pinyinok-D" pitchFamily="2" charset="-122"/>
                          <a:ea typeface="GB Pinyinok-D" pitchFamily="2" charset="-122"/>
                        </a:rPr>
                        <a:t>liù</a:t>
                      </a:r>
                      <a:r>
                        <a:rPr lang="en-US" altLang="zh-CN" sz="2400" baseline="0" dirty="0" smtClean="0"/>
                        <a:t>        six</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99427">
                <a:tc>
                  <a:txBody>
                    <a:bodyPr/>
                    <a:lstStyle/>
                    <a:p>
                      <a:r>
                        <a:rPr lang="zh-CN" altLang="en-US" sz="2400" dirty="0" smtClean="0"/>
                        <a:t>               </a:t>
                      </a:r>
                      <a:r>
                        <a:rPr lang="zh-CN" altLang="en-US" sz="2400" b="1" dirty="0" smtClean="0"/>
                        <a:t>捺    </a:t>
                      </a:r>
                      <a:r>
                        <a:rPr lang="en-US" altLang="zh-CN" sz="2400" b="1" dirty="0" err="1" smtClean="0">
                          <a:latin typeface="GB Pinyinok-D" pitchFamily="2" charset="-122"/>
                          <a:ea typeface="GB Pinyinok-D" pitchFamily="2" charset="-122"/>
                        </a:rPr>
                        <a:t>nà</a:t>
                      </a:r>
                      <a:endParaRPr lang="en-US" altLang="zh-CN" sz="2400" b="1" dirty="0" smtClean="0">
                        <a:latin typeface="GB Pinyinok-D" pitchFamily="2" charset="-122"/>
                        <a:ea typeface="GB Pinyinok-D" pitchFamily="2" charset="-122"/>
                      </a:endParaRPr>
                    </a:p>
                    <a:p>
                      <a:r>
                        <a:rPr lang="en-US" altLang="zh-CN" sz="2400" dirty="0" smtClean="0"/>
                        <a:t>               </a:t>
                      </a:r>
                      <a:r>
                        <a:rPr lang="en-US" altLang="zh-CN" sz="2400" baseline="0" dirty="0" smtClean="0"/>
                        <a:t> </a:t>
                      </a:r>
                      <a:r>
                        <a:rPr lang="en-US" altLang="zh-CN" sz="2400" dirty="0" smtClean="0"/>
                        <a:t>right-falling</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大     </a:t>
                      </a:r>
                      <a:r>
                        <a:rPr lang="en-US" altLang="zh-CN" sz="2400" b="1" dirty="0" err="1" smtClean="0">
                          <a:latin typeface="GB Pinyinok-D" pitchFamily="2" charset="-122"/>
                          <a:ea typeface="GB Pinyinok-D" pitchFamily="2" charset="-122"/>
                        </a:rPr>
                        <a:t>dà</a:t>
                      </a:r>
                      <a:r>
                        <a:rPr lang="en-US" altLang="zh-CN" sz="2400" b="1" dirty="0" smtClean="0">
                          <a:latin typeface="GB Pinyinok-D" pitchFamily="2" charset="-122"/>
                          <a:ea typeface="GB Pinyinok-D" pitchFamily="2" charset="-122"/>
                        </a:rPr>
                        <a:t>     </a:t>
                      </a:r>
                      <a:r>
                        <a:rPr lang="en-US" altLang="zh-CN" sz="2400" dirty="0" smtClean="0"/>
                        <a:t> big</a:t>
                      </a:r>
                    </a:p>
                    <a:p>
                      <a:r>
                        <a:rPr lang="zh-CN" altLang="en-US" sz="2400" b="1" dirty="0" smtClean="0">
                          <a:solidFill>
                            <a:srgbClr val="C00000"/>
                          </a:solidFill>
                          <a:latin typeface="华文新魏" pitchFamily="2" charset="-122"/>
                          <a:ea typeface="华文新魏" pitchFamily="2" charset="-122"/>
                        </a:rPr>
                        <a:t>天     </a:t>
                      </a:r>
                      <a:r>
                        <a:rPr lang="en-US" altLang="zh-CN" sz="2400" b="1" dirty="0" err="1" smtClean="0">
                          <a:latin typeface="GB Pinyinok-D" pitchFamily="2" charset="-122"/>
                          <a:ea typeface="GB Pinyinok-D" pitchFamily="2" charset="-122"/>
                        </a:rPr>
                        <a:t>tiān</a:t>
                      </a:r>
                      <a:r>
                        <a:rPr lang="en-US" altLang="zh-CN" sz="2400" dirty="0" smtClean="0"/>
                        <a:t>     sky</a:t>
                      </a:r>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pSp>
        <p:nvGrpSpPr>
          <p:cNvPr id="38" name="组合 37"/>
          <p:cNvGrpSpPr/>
          <p:nvPr/>
        </p:nvGrpSpPr>
        <p:grpSpPr>
          <a:xfrm>
            <a:off x="1068779" y="2256333"/>
            <a:ext cx="558141" cy="3887069"/>
            <a:chOff x="1068779" y="2256333"/>
            <a:chExt cx="558141" cy="3887069"/>
          </a:xfrm>
        </p:grpSpPr>
        <p:sp>
          <p:nvSpPr>
            <p:cNvPr id="30" name="TextBox 29"/>
            <p:cNvSpPr txBox="1"/>
            <p:nvPr/>
          </p:nvSpPr>
          <p:spPr>
            <a:xfrm>
              <a:off x="1068779" y="4025757"/>
              <a:ext cx="558141" cy="584775"/>
            </a:xfrm>
            <a:prstGeom prst="rect">
              <a:avLst/>
            </a:prstGeom>
            <a:noFill/>
          </p:spPr>
          <p:txBody>
            <a:bodyPr wrap="square" rtlCol="0">
              <a:spAutoFit/>
            </a:bodyPr>
            <a:lstStyle/>
            <a:p>
              <a:r>
                <a:rPr lang="zh-CN" altLang="en-US" sz="3200" b="1" dirty="0" smtClean="0">
                  <a:solidFill>
                    <a:srgbClr val="C00000"/>
                  </a:solidFill>
                  <a:latin typeface="楷体" pitchFamily="49" charset="-122"/>
                  <a:ea typeface="楷体" pitchFamily="49" charset="-122"/>
                </a:rPr>
                <a:t>丿</a:t>
              </a:r>
              <a:endParaRPr lang="zh-CN" altLang="en-US" sz="3200" b="1" dirty="0">
                <a:solidFill>
                  <a:srgbClr val="C00000"/>
                </a:solidFill>
                <a:latin typeface="楷体" pitchFamily="49" charset="-122"/>
                <a:ea typeface="楷体" pitchFamily="49" charset="-122"/>
              </a:endParaRPr>
            </a:p>
          </p:txBody>
        </p:sp>
        <p:sp>
          <p:nvSpPr>
            <p:cNvPr id="32" name="TextBox 31"/>
            <p:cNvSpPr txBox="1"/>
            <p:nvPr/>
          </p:nvSpPr>
          <p:spPr>
            <a:xfrm>
              <a:off x="1068779" y="2256333"/>
              <a:ext cx="558141" cy="584775"/>
            </a:xfrm>
            <a:prstGeom prst="rect">
              <a:avLst/>
            </a:prstGeom>
            <a:noFill/>
          </p:spPr>
          <p:txBody>
            <a:bodyPr wrap="square" rtlCol="0">
              <a:spAutoFit/>
            </a:bodyPr>
            <a:lstStyle/>
            <a:p>
              <a:r>
                <a:rPr lang="zh-CN" altLang="en-US" sz="3200" b="1" dirty="0" smtClean="0">
                  <a:solidFill>
                    <a:srgbClr val="C00000"/>
                  </a:solidFill>
                  <a:latin typeface="楷体" pitchFamily="49" charset="-122"/>
                  <a:ea typeface="楷体" pitchFamily="49" charset="-122"/>
                </a:rPr>
                <a:t>一</a:t>
              </a:r>
              <a:endParaRPr lang="zh-CN" altLang="en-US" sz="3200" b="1" dirty="0">
                <a:solidFill>
                  <a:srgbClr val="C00000"/>
                </a:solidFill>
                <a:latin typeface="楷体" pitchFamily="49" charset="-122"/>
                <a:ea typeface="楷体" pitchFamily="49" charset="-122"/>
              </a:endParaRPr>
            </a:p>
          </p:txBody>
        </p:sp>
        <p:sp>
          <p:nvSpPr>
            <p:cNvPr id="33" name="TextBox 32"/>
            <p:cNvSpPr txBox="1"/>
            <p:nvPr/>
          </p:nvSpPr>
          <p:spPr>
            <a:xfrm>
              <a:off x="1068779" y="4864416"/>
              <a:ext cx="558141" cy="584775"/>
            </a:xfrm>
            <a:prstGeom prst="rect">
              <a:avLst/>
            </a:prstGeom>
            <a:noFill/>
          </p:spPr>
          <p:txBody>
            <a:bodyPr wrap="square" rtlCol="0">
              <a:spAutoFit/>
            </a:bodyPr>
            <a:lstStyle/>
            <a:p>
              <a:r>
                <a:rPr lang="zh-CN" altLang="en-US" sz="3200" b="1" dirty="0" smtClean="0">
                  <a:solidFill>
                    <a:srgbClr val="C00000"/>
                  </a:solidFill>
                  <a:latin typeface="楷体" pitchFamily="49" charset="-122"/>
                  <a:ea typeface="楷体" pitchFamily="49" charset="-122"/>
                </a:rPr>
                <a:t>丶</a:t>
              </a:r>
              <a:endParaRPr lang="zh-CN" altLang="en-US" sz="3200" b="1" dirty="0">
                <a:solidFill>
                  <a:srgbClr val="C00000"/>
                </a:solidFill>
                <a:latin typeface="楷体" pitchFamily="49" charset="-122"/>
                <a:ea typeface="楷体" pitchFamily="49" charset="-122"/>
              </a:endParaRPr>
            </a:p>
          </p:txBody>
        </p:sp>
        <p:sp>
          <p:nvSpPr>
            <p:cNvPr id="34" name="TextBox 33"/>
            <p:cNvSpPr txBox="1"/>
            <p:nvPr/>
          </p:nvSpPr>
          <p:spPr>
            <a:xfrm>
              <a:off x="1068779" y="3206359"/>
              <a:ext cx="558141" cy="584775"/>
            </a:xfrm>
            <a:prstGeom prst="rect">
              <a:avLst/>
            </a:prstGeom>
            <a:noFill/>
          </p:spPr>
          <p:txBody>
            <a:bodyPr wrap="square" rtlCol="0">
              <a:spAutoFit/>
            </a:bodyPr>
            <a:lstStyle/>
            <a:p>
              <a:r>
                <a:rPr lang="zh-CN" altLang="en-US" sz="3200" b="1" dirty="0" smtClean="0">
                  <a:solidFill>
                    <a:srgbClr val="C00000"/>
                  </a:solidFill>
                  <a:latin typeface="楷体" pitchFamily="49" charset="-122"/>
                  <a:ea typeface="楷体" pitchFamily="49" charset="-122"/>
                </a:rPr>
                <a:t>丨</a:t>
              </a:r>
              <a:endParaRPr lang="zh-CN" altLang="en-US" sz="3200" b="1" dirty="0">
                <a:solidFill>
                  <a:srgbClr val="C00000"/>
                </a:solidFill>
                <a:latin typeface="楷体" pitchFamily="49" charset="-122"/>
                <a:ea typeface="楷体" pitchFamily="49" charset="-122"/>
              </a:endParaRPr>
            </a:p>
          </p:txBody>
        </p:sp>
        <p:sp>
          <p:nvSpPr>
            <p:cNvPr id="37" name="Freeform 13"/>
            <p:cNvSpPr>
              <a:spLocks/>
            </p:cNvSpPr>
            <p:nvPr/>
          </p:nvSpPr>
          <p:spPr bwMode="auto">
            <a:xfrm>
              <a:off x="1215467" y="5945674"/>
              <a:ext cx="363953" cy="197728"/>
            </a:xfrm>
            <a:custGeom>
              <a:avLst/>
              <a:gdLst>
                <a:gd name="T0" fmla="*/ 47 w 1389"/>
                <a:gd name="T1" fmla="*/ 107 h 719"/>
                <a:gd name="T2" fmla="*/ 24 w 1389"/>
                <a:gd name="T3" fmla="*/ 95 h 719"/>
                <a:gd name="T4" fmla="*/ 6 w 1389"/>
                <a:gd name="T5" fmla="*/ 77 h 719"/>
                <a:gd name="T6" fmla="*/ 0 w 1389"/>
                <a:gd name="T7" fmla="*/ 60 h 719"/>
                <a:gd name="T8" fmla="*/ 6 w 1389"/>
                <a:gd name="T9" fmla="*/ 42 h 719"/>
                <a:gd name="T10" fmla="*/ 18 w 1389"/>
                <a:gd name="T11" fmla="*/ 24 h 719"/>
                <a:gd name="T12" fmla="*/ 41 w 1389"/>
                <a:gd name="T13" fmla="*/ 6 h 719"/>
                <a:gd name="T14" fmla="*/ 77 w 1389"/>
                <a:gd name="T15" fmla="*/ 0 h 719"/>
                <a:gd name="T16" fmla="*/ 119 w 1389"/>
                <a:gd name="T17" fmla="*/ 0 h 719"/>
                <a:gd name="T18" fmla="*/ 131 w 1389"/>
                <a:gd name="T19" fmla="*/ 0 h 719"/>
                <a:gd name="T20" fmla="*/ 154 w 1389"/>
                <a:gd name="T21" fmla="*/ 12 h 719"/>
                <a:gd name="T22" fmla="*/ 184 w 1389"/>
                <a:gd name="T23" fmla="*/ 30 h 719"/>
                <a:gd name="T24" fmla="*/ 226 w 1389"/>
                <a:gd name="T25" fmla="*/ 48 h 719"/>
                <a:gd name="T26" fmla="*/ 279 w 1389"/>
                <a:gd name="T27" fmla="*/ 77 h 719"/>
                <a:gd name="T28" fmla="*/ 338 w 1389"/>
                <a:gd name="T29" fmla="*/ 113 h 719"/>
                <a:gd name="T30" fmla="*/ 404 w 1389"/>
                <a:gd name="T31" fmla="*/ 149 h 719"/>
                <a:gd name="T32" fmla="*/ 481 w 1389"/>
                <a:gd name="T33" fmla="*/ 196 h 719"/>
                <a:gd name="T34" fmla="*/ 641 w 1389"/>
                <a:gd name="T35" fmla="*/ 297 h 719"/>
                <a:gd name="T36" fmla="*/ 796 w 1389"/>
                <a:gd name="T37" fmla="*/ 374 h 719"/>
                <a:gd name="T38" fmla="*/ 950 w 1389"/>
                <a:gd name="T39" fmla="*/ 440 h 719"/>
                <a:gd name="T40" fmla="*/ 1098 w 1389"/>
                <a:gd name="T41" fmla="*/ 493 h 719"/>
                <a:gd name="T42" fmla="*/ 1164 w 1389"/>
                <a:gd name="T43" fmla="*/ 517 h 719"/>
                <a:gd name="T44" fmla="*/ 1223 w 1389"/>
                <a:gd name="T45" fmla="*/ 535 h 719"/>
                <a:gd name="T46" fmla="*/ 1271 w 1389"/>
                <a:gd name="T47" fmla="*/ 553 h 719"/>
                <a:gd name="T48" fmla="*/ 1312 w 1389"/>
                <a:gd name="T49" fmla="*/ 571 h 719"/>
                <a:gd name="T50" fmla="*/ 1348 w 1389"/>
                <a:gd name="T51" fmla="*/ 582 h 719"/>
                <a:gd name="T52" fmla="*/ 1371 w 1389"/>
                <a:gd name="T53" fmla="*/ 594 h 719"/>
                <a:gd name="T54" fmla="*/ 1383 w 1389"/>
                <a:gd name="T55" fmla="*/ 606 h 719"/>
                <a:gd name="T56" fmla="*/ 1389 w 1389"/>
                <a:gd name="T57" fmla="*/ 612 h 719"/>
                <a:gd name="T58" fmla="*/ 1383 w 1389"/>
                <a:gd name="T59" fmla="*/ 630 h 719"/>
                <a:gd name="T60" fmla="*/ 1366 w 1389"/>
                <a:gd name="T61" fmla="*/ 648 h 719"/>
                <a:gd name="T62" fmla="*/ 1342 w 1389"/>
                <a:gd name="T63" fmla="*/ 660 h 719"/>
                <a:gd name="T64" fmla="*/ 1306 w 1389"/>
                <a:gd name="T65" fmla="*/ 671 h 719"/>
                <a:gd name="T66" fmla="*/ 1217 w 1389"/>
                <a:gd name="T67" fmla="*/ 695 h 719"/>
                <a:gd name="T68" fmla="*/ 1128 w 1389"/>
                <a:gd name="T69" fmla="*/ 707 h 719"/>
                <a:gd name="T70" fmla="*/ 1086 w 1389"/>
                <a:gd name="T71" fmla="*/ 713 h 719"/>
                <a:gd name="T72" fmla="*/ 1051 w 1389"/>
                <a:gd name="T73" fmla="*/ 719 h 719"/>
                <a:gd name="T74" fmla="*/ 1021 w 1389"/>
                <a:gd name="T75" fmla="*/ 719 h 719"/>
                <a:gd name="T76" fmla="*/ 1003 w 1389"/>
                <a:gd name="T77" fmla="*/ 719 h 719"/>
                <a:gd name="T78" fmla="*/ 991 w 1389"/>
                <a:gd name="T79" fmla="*/ 713 h 719"/>
                <a:gd name="T80" fmla="*/ 962 w 1389"/>
                <a:gd name="T81" fmla="*/ 701 h 719"/>
                <a:gd name="T82" fmla="*/ 926 w 1389"/>
                <a:gd name="T83" fmla="*/ 677 h 719"/>
                <a:gd name="T84" fmla="*/ 885 w 1389"/>
                <a:gd name="T85" fmla="*/ 648 h 719"/>
                <a:gd name="T86" fmla="*/ 825 w 1389"/>
                <a:gd name="T87" fmla="*/ 606 h 719"/>
                <a:gd name="T88" fmla="*/ 754 w 1389"/>
                <a:gd name="T89" fmla="*/ 559 h 719"/>
                <a:gd name="T90" fmla="*/ 677 w 1389"/>
                <a:gd name="T91" fmla="*/ 499 h 719"/>
                <a:gd name="T92" fmla="*/ 588 w 1389"/>
                <a:gd name="T93" fmla="*/ 434 h 719"/>
                <a:gd name="T94" fmla="*/ 499 w 1389"/>
                <a:gd name="T95" fmla="*/ 363 h 719"/>
                <a:gd name="T96" fmla="*/ 421 w 1389"/>
                <a:gd name="T97" fmla="*/ 303 h 719"/>
                <a:gd name="T98" fmla="*/ 350 w 1389"/>
                <a:gd name="T99" fmla="*/ 256 h 719"/>
                <a:gd name="T100" fmla="*/ 297 w 1389"/>
                <a:gd name="T101" fmla="*/ 214 h 719"/>
                <a:gd name="T102" fmla="*/ 249 w 1389"/>
                <a:gd name="T103" fmla="*/ 178 h 719"/>
                <a:gd name="T104" fmla="*/ 214 w 1389"/>
                <a:gd name="T105" fmla="*/ 155 h 719"/>
                <a:gd name="T106" fmla="*/ 184 w 1389"/>
                <a:gd name="T107" fmla="*/ 137 h 719"/>
                <a:gd name="T108" fmla="*/ 172 w 1389"/>
                <a:gd name="T109" fmla="*/ 131 h 719"/>
                <a:gd name="T110" fmla="*/ 125 w 1389"/>
                <a:gd name="T111" fmla="*/ 119 h 719"/>
                <a:gd name="T112" fmla="*/ 65 w 1389"/>
                <a:gd name="T113" fmla="*/ 113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9" h="719">
                  <a:moveTo>
                    <a:pt x="65" y="113"/>
                  </a:moveTo>
                  <a:lnTo>
                    <a:pt x="47" y="107"/>
                  </a:lnTo>
                  <a:lnTo>
                    <a:pt x="36" y="101"/>
                  </a:lnTo>
                  <a:lnTo>
                    <a:pt x="24" y="95"/>
                  </a:lnTo>
                  <a:lnTo>
                    <a:pt x="12" y="89"/>
                  </a:lnTo>
                  <a:lnTo>
                    <a:pt x="6" y="77"/>
                  </a:lnTo>
                  <a:lnTo>
                    <a:pt x="6" y="72"/>
                  </a:lnTo>
                  <a:lnTo>
                    <a:pt x="0" y="60"/>
                  </a:lnTo>
                  <a:lnTo>
                    <a:pt x="6" y="54"/>
                  </a:lnTo>
                  <a:lnTo>
                    <a:pt x="6" y="42"/>
                  </a:lnTo>
                  <a:lnTo>
                    <a:pt x="12" y="36"/>
                  </a:lnTo>
                  <a:lnTo>
                    <a:pt x="18" y="24"/>
                  </a:lnTo>
                  <a:lnTo>
                    <a:pt x="30" y="12"/>
                  </a:lnTo>
                  <a:lnTo>
                    <a:pt x="41" y="6"/>
                  </a:lnTo>
                  <a:lnTo>
                    <a:pt x="59" y="0"/>
                  </a:lnTo>
                  <a:lnTo>
                    <a:pt x="77" y="0"/>
                  </a:lnTo>
                  <a:lnTo>
                    <a:pt x="95" y="0"/>
                  </a:lnTo>
                  <a:lnTo>
                    <a:pt x="119" y="0"/>
                  </a:lnTo>
                  <a:lnTo>
                    <a:pt x="125" y="0"/>
                  </a:lnTo>
                  <a:lnTo>
                    <a:pt x="131" y="0"/>
                  </a:lnTo>
                  <a:lnTo>
                    <a:pt x="142" y="6"/>
                  </a:lnTo>
                  <a:lnTo>
                    <a:pt x="154" y="12"/>
                  </a:lnTo>
                  <a:lnTo>
                    <a:pt x="172" y="18"/>
                  </a:lnTo>
                  <a:lnTo>
                    <a:pt x="184" y="30"/>
                  </a:lnTo>
                  <a:lnTo>
                    <a:pt x="208" y="36"/>
                  </a:lnTo>
                  <a:lnTo>
                    <a:pt x="226" y="48"/>
                  </a:lnTo>
                  <a:lnTo>
                    <a:pt x="249" y="60"/>
                  </a:lnTo>
                  <a:lnTo>
                    <a:pt x="279" y="77"/>
                  </a:lnTo>
                  <a:lnTo>
                    <a:pt x="309" y="95"/>
                  </a:lnTo>
                  <a:lnTo>
                    <a:pt x="338" y="113"/>
                  </a:lnTo>
                  <a:lnTo>
                    <a:pt x="368" y="131"/>
                  </a:lnTo>
                  <a:lnTo>
                    <a:pt x="404" y="149"/>
                  </a:lnTo>
                  <a:lnTo>
                    <a:pt x="439" y="173"/>
                  </a:lnTo>
                  <a:lnTo>
                    <a:pt x="481" y="196"/>
                  </a:lnTo>
                  <a:lnTo>
                    <a:pt x="558" y="250"/>
                  </a:lnTo>
                  <a:lnTo>
                    <a:pt x="641" y="297"/>
                  </a:lnTo>
                  <a:lnTo>
                    <a:pt x="718" y="339"/>
                  </a:lnTo>
                  <a:lnTo>
                    <a:pt x="796" y="374"/>
                  </a:lnTo>
                  <a:lnTo>
                    <a:pt x="873" y="410"/>
                  </a:lnTo>
                  <a:lnTo>
                    <a:pt x="950" y="440"/>
                  </a:lnTo>
                  <a:lnTo>
                    <a:pt x="1021" y="470"/>
                  </a:lnTo>
                  <a:lnTo>
                    <a:pt x="1098" y="493"/>
                  </a:lnTo>
                  <a:lnTo>
                    <a:pt x="1128" y="505"/>
                  </a:lnTo>
                  <a:lnTo>
                    <a:pt x="1164" y="517"/>
                  </a:lnTo>
                  <a:lnTo>
                    <a:pt x="1193" y="523"/>
                  </a:lnTo>
                  <a:lnTo>
                    <a:pt x="1223" y="535"/>
                  </a:lnTo>
                  <a:lnTo>
                    <a:pt x="1247" y="547"/>
                  </a:lnTo>
                  <a:lnTo>
                    <a:pt x="1271" y="553"/>
                  </a:lnTo>
                  <a:lnTo>
                    <a:pt x="1294" y="559"/>
                  </a:lnTo>
                  <a:lnTo>
                    <a:pt x="1312" y="571"/>
                  </a:lnTo>
                  <a:lnTo>
                    <a:pt x="1330" y="576"/>
                  </a:lnTo>
                  <a:lnTo>
                    <a:pt x="1348" y="582"/>
                  </a:lnTo>
                  <a:lnTo>
                    <a:pt x="1360" y="588"/>
                  </a:lnTo>
                  <a:lnTo>
                    <a:pt x="1371" y="594"/>
                  </a:lnTo>
                  <a:lnTo>
                    <a:pt x="1377" y="600"/>
                  </a:lnTo>
                  <a:lnTo>
                    <a:pt x="1383" y="606"/>
                  </a:lnTo>
                  <a:lnTo>
                    <a:pt x="1389" y="612"/>
                  </a:lnTo>
                  <a:lnTo>
                    <a:pt x="1389" y="612"/>
                  </a:lnTo>
                  <a:lnTo>
                    <a:pt x="1389" y="624"/>
                  </a:lnTo>
                  <a:lnTo>
                    <a:pt x="1383" y="630"/>
                  </a:lnTo>
                  <a:lnTo>
                    <a:pt x="1377" y="642"/>
                  </a:lnTo>
                  <a:lnTo>
                    <a:pt x="1366" y="648"/>
                  </a:lnTo>
                  <a:lnTo>
                    <a:pt x="1354" y="654"/>
                  </a:lnTo>
                  <a:lnTo>
                    <a:pt x="1342" y="660"/>
                  </a:lnTo>
                  <a:lnTo>
                    <a:pt x="1324" y="666"/>
                  </a:lnTo>
                  <a:lnTo>
                    <a:pt x="1306" y="671"/>
                  </a:lnTo>
                  <a:lnTo>
                    <a:pt x="1265" y="683"/>
                  </a:lnTo>
                  <a:lnTo>
                    <a:pt x="1217" y="695"/>
                  </a:lnTo>
                  <a:lnTo>
                    <a:pt x="1176" y="701"/>
                  </a:lnTo>
                  <a:lnTo>
                    <a:pt x="1128" y="707"/>
                  </a:lnTo>
                  <a:lnTo>
                    <a:pt x="1104" y="713"/>
                  </a:lnTo>
                  <a:lnTo>
                    <a:pt x="1086" y="713"/>
                  </a:lnTo>
                  <a:lnTo>
                    <a:pt x="1069" y="719"/>
                  </a:lnTo>
                  <a:lnTo>
                    <a:pt x="1051" y="719"/>
                  </a:lnTo>
                  <a:lnTo>
                    <a:pt x="1039" y="719"/>
                  </a:lnTo>
                  <a:lnTo>
                    <a:pt x="1021" y="719"/>
                  </a:lnTo>
                  <a:lnTo>
                    <a:pt x="1015" y="719"/>
                  </a:lnTo>
                  <a:lnTo>
                    <a:pt x="1003" y="719"/>
                  </a:lnTo>
                  <a:lnTo>
                    <a:pt x="997" y="713"/>
                  </a:lnTo>
                  <a:lnTo>
                    <a:pt x="991" y="713"/>
                  </a:lnTo>
                  <a:lnTo>
                    <a:pt x="980" y="707"/>
                  </a:lnTo>
                  <a:lnTo>
                    <a:pt x="962" y="701"/>
                  </a:lnTo>
                  <a:lnTo>
                    <a:pt x="950" y="689"/>
                  </a:lnTo>
                  <a:lnTo>
                    <a:pt x="926" y="677"/>
                  </a:lnTo>
                  <a:lnTo>
                    <a:pt x="908" y="666"/>
                  </a:lnTo>
                  <a:lnTo>
                    <a:pt x="885" y="648"/>
                  </a:lnTo>
                  <a:lnTo>
                    <a:pt x="855" y="630"/>
                  </a:lnTo>
                  <a:lnTo>
                    <a:pt x="825" y="606"/>
                  </a:lnTo>
                  <a:lnTo>
                    <a:pt x="790" y="582"/>
                  </a:lnTo>
                  <a:lnTo>
                    <a:pt x="754" y="559"/>
                  </a:lnTo>
                  <a:lnTo>
                    <a:pt x="718" y="529"/>
                  </a:lnTo>
                  <a:lnTo>
                    <a:pt x="677" y="499"/>
                  </a:lnTo>
                  <a:lnTo>
                    <a:pt x="635" y="464"/>
                  </a:lnTo>
                  <a:lnTo>
                    <a:pt x="588" y="434"/>
                  </a:lnTo>
                  <a:lnTo>
                    <a:pt x="540" y="398"/>
                  </a:lnTo>
                  <a:lnTo>
                    <a:pt x="499" y="363"/>
                  </a:lnTo>
                  <a:lnTo>
                    <a:pt x="457" y="333"/>
                  </a:lnTo>
                  <a:lnTo>
                    <a:pt x="421" y="303"/>
                  </a:lnTo>
                  <a:lnTo>
                    <a:pt x="386" y="279"/>
                  </a:lnTo>
                  <a:lnTo>
                    <a:pt x="350" y="256"/>
                  </a:lnTo>
                  <a:lnTo>
                    <a:pt x="321" y="232"/>
                  </a:lnTo>
                  <a:lnTo>
                    <a:pt x="297" y="214"/>
                  </a:lnTo>
                  <a:lnTo>
                    <a:pt x="267" y="190"/>
                  </a:lnTo>
                  <a:lnTo>
                    <a:pt x="249" y="178"/>
                  </a:lnTo>
                  <a:lnTo>
                    <a:pt x="226" y="167"/>
                  </a:lnTo>
                  <a:lnTo>
                    <a:pt x="214" y="155"/>
                  </a:lnTo>
                  <a:lnTo>
                    <a:pt x="196" y="143"/>
                  </a:lnTo>
                  <a:lnTo>
                    <a:pt x="184" y="137"/>
                  </a:lnTo>
                  <a:lnTo>
                    <a:pt x="178" y="131"/>
                  </a:lnTo>
                  <a:lnTo>
                    <a:pt x="172" y="131"/>
                  </a:lnTo>
                  <a:lnTo>
                    <a:pt x="154" y="125"/>
                  </a:lnTo>
                  <a:lnTo>
                    <a:pt x="125" y="119"/>
                  </a:lnTo>
                  <a:lnTo>
                    <a:pt x="95" y="119"/>
                  </a:lnTo>
                  <a:lnTo>
                    <a:pt x="65" y="113"/>
                  </a:lnTo>
                  <a:lnTo>
                    <a:pt x="65" y="113"/>
                  </a:lnTo>
                </a:path>
              </a:pathLst>
            </a:custGeom>
            <a:solidFill>
              <a:srgbClr val="C00000"/>
            </a:solidFill>
            <a:ln w="19050">
              <a:no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grpSp>
      <p:pic>
        <p:nvPicPr>
          <p:cNvPr id="39" name="图片 38" descr="heng.png"/>
          <p:cNvPicPr>
            <a:picLocks noChangeAspect="1"/>
          </p:cNvPicPr>
          <p:nvPr/>
        </p:nvPicPr>
        <p:blipFill>
          <a:blip r:embed="rId3" cstate="print"/>
          <a:srcRect l="26727" t="45436" r="22492" b="24274"/>
          <a:stretch>
            <a:fillRect/>
          </a:stretch>
        </p:blipFill>
        <p:spPr>
          <a:xfrm>
            <a:off x="5596591" y="2291194"/>
            <a:ext cx="1112968" cy="761504"/>
          </a:xfrm>
          <a:prstGeom prst="rect">
            <a:avLst/>
          </a:prstGeom>
        </p:spPr>
      </p:pic>
      <p:pic>
        <p:nvPicPr>
          <p:cNvPr id="40" name="图片 39" descr="shu.png"/>
          <p:cNvPicPr>
            <a:picLocks noChangeAspect="1"/>
          </p:cNvPicPr>
          <p:nvPr/>
        </p:nvPicPr>
        <p:blipFill>
          <a:blip r:embed="rId4" cstate="print"/>
          <a:srcRect l="40090" t="26504" r="38528"/>
          <a:stretch>
            <a:fillRect/>
          </a:stretch>
        </p:blipFill>
        <p:spPr>
          <a:xfrm>
            <a:off x="5872645" y="2996166"/>
            <a:ext cx="587705" cy="1065216"/>
          </a:xfrm>
          <a:prstGeom prst="rect">
            <a:avLst/>
          </a:prstGeom>
        </p:spPr>
      </p:pic>
      <p:pic>
        <p:nvPicPr>
          <p:cNvPr id="41" name="图片 40" descr="pie.png"/>
          <p:cNvPicPr>
            <a:picLocks noChangeAspect="1"/>
          </p:cNvPicPr>
          <p:nvPr/>
        </p:nvPicPr>
        <p:blipFill>
          <a:blip r:embed="rId5" cstate="print"/>
          <a:srcRect l="32335" t="30605" r="38332" b="8814"/>
          <a:stretch>
            <a:fillRect/>
          </a:stretch>
        </p:blipFill>
        <p:spPr>
          <a:xfrm>
            <a:off x="5820681" y="3966382"/>
            <a:ext cx="552086" cy="803034"/>
          </a:xfrm>
          <a:prstGeom prst="rect">
            <a:avLst/>
          </a:prstGeom>
        </p:spPr>
      </p:pic>
      <p:pic>
        <p:nvPicPr>
          <p:cNvPr id="42" name="图片 41" descr="dian.png"/>
          <p:cNvPicPr>
            <a:picLocks noChangeAspect="1"/>
          </p:cNvPicPr>
          <p:nvPr/>
        </p:nvPicPr>
        <p:blipFill>
          <a:blip r:embed="rId6" cstate="print"/>
          <a:srcRect l="36063" t="37863" r="31865" b="31846"/>
          <a:stretch>
            <a:fillRect/>
          </a:stretch>
        </p:blipFill>
        <p:spPr>
          <a:xfrm>
            <a:off x="5746908" y="4864416"/>
            <a:ext cx="749067" cy="665837"/>
          </a:xfrm>
          <a:prstGeom prst="rect">
            <a:avLst/>
          </a:prstGeom>
        </p:spPr>
      </p:pic>
      <p:pic>
        <p:nvPicPr>
          <p:cNvPr id="43" name="图片 42" descr="jin2.png"/>
          <p:cNvPicPr>
            <a:picLocks noChangeAspect="1"/>
          </p:cNvPicPr>
          <p:nvPr/>
        </p:nvPicPr>
        <p:blipFill>
          <a:blip r:embed="rId7" cstate="print"/>
          <a:srcRect/>
          <a:stretch>
            <a:fillRect/>
          </a:stretch>
        </p:blipFill>
        <p:spPr bwMode="auto">
          <a:xfrm rot="20672402">
            <a:off x="5937239" y="5672377"/>
            <a:ext cx="646648" cy="784093"/>
          </a:xfrm>
          <a:prstGeom prst="rect">
            <a:avLst/>
          </a:prstGeom>
          <a:noFill/>
          <a:ln w="9525">
            <a:noFill/>
            <a:miter lim="800000"/>
            <a:headEnd/>
            <a:tailEnd/>
          </a:ln>
        </p:spPr>
      </p:pic>
    </p:spTree>
    <p:extLst>
      <p:ext uri="{BB962C8B-B14F-4D97-AF65-F5344CB8AC3E}">
        <p14:creationId xmlns:p14="http://schemas.microsoft.com/office/powerpoint/2010/main" val="16697399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left)">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wipe(up)">
                                      <p:cBhvr>
                                        <p:cTn id="12" dur="500"/>
                                        <p:tgtEl>
                                          <p:spTgt spid="4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wipe(up)">
                                      <p:cBhvr>
                                        <p:cTn id="17" dur="500"/>
                                        <p:tgtEl>
                                          <p:spTgt spid="4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2"/>
                                        </p:tgtEl>
                                        <p:attrNameLst>
                                          <p:attrName>style.visibility</p:attrName>
                                        </p:attrNameLst>
                                      </p:cBhvr>
                                      <p:to>
                                        <p:strVal val="visible"/>
                                      </p:to>
                                    </p:set>
                                    <p:animEffect transition="in" filter="wipe(left)">
                                      <p:cBhvr>
                                        <p:cTn id="22" dur="500"/>
                                        <p:tgtEl>
                                          <p:spTgt spid="4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wipe(left)">
                                      <p:cBhvr>
                                        <p:cTn id="27" dur="25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AutoShape 4"/>
          <p:cNvCxnSpPr>
            <a:cxnSpLocks noChangeShapeType="1"/>
          </p:cNvCxnSpPr>
          <p:nvPr/>
        </p:nvCxnSpPr>
        <p:spPr bwMode="auto">
          <a:xfrm flipH="1" flipV="1">
            <a:off x="119914" y="0"/>
            <a:ext cx="12700" cy="6872288"/>
          </a:xfrm>
          <a:prstGeom prst="straightConnector1">
            <a:avLst/>
          </a:prstGeom>
          <a:noFill/>
          <a:ln w="228600">
            <a:solidFill>
              <a:srgbClr val="008080"/>
            </a:solidFill>
            <a:round/>
            <a:headEnd/>
            <a:tailEnd/>
          </a:ln>
          <a:extLst>
            <a:ext uri="{909E8E84-426E-40DD-AFC4-6F175D3DCCD1}">
              <a14:hiddenFill xmlns:a14="http://schemas.microsoft.com/office/drawing/2010/main">
                <a:noFill/>
              </a14:hiddenFill>
            </a:ext>
          </a:extLst>
        </p:spPr>
      </p:cxnSp>
      <p:grpSp>
        <p:nvGrpSpPr>
          <p:cNvPr id="2" name="组合 8"/>
          <p:cNvGrpSpPr/>
          <p:nvPr/>
        </p:nvGrpSpPr>
        <p:grpSpPr>
          <a:xfrm>
            <a:off x="308629" y="6819"/>
            <a:ext cx="3588372" cy="646331"/>
            <a:chOff x="308629" y="6819"/>
            <a:chExt cx="3588372" cy="646331"/>
          </a:xfrm>
        </p:grpSpPr>
        <p:sp>
          <p:nvSpPr>
            <p:cNvPr id="3" name="Text Box 4"/>
            <p:cNvSpPr txBox="1">
              <a:spLocks noChangeArrowheads="1"/>
            </p:cNvSpPr>
            <p:nvPr/>
          </p:nvSpPr>
          <p:spPr bwMode="auto">
            <a:xfrm>
              <a:off x="329358" y="6819"/>
              <a:ext cx="356764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eaLnBrk="1" hangingPunct="1">
                <a:lnSpc>
                  <a:spcPct val="100000"/>
                </a:lnSpc>
                <a:spcBef>
                  <a:spcPct val="0"/>
                </a:spcBef>
                <a:buClrTx/>
                <a:buSzTx/>
                <a:buFont typeface="Arial" panose="020B0604020202020204" pitchFamily="34" charset="0"/>
                <a:buNone/>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5011" y="914400"/>
            <a:ext cx="9927773" cy="523220"/>
          </a:xfrm>
          <a:prstGeom prst="rect">
            <a:avLst/>
          </a:prstGeom>
          <a:noFill/>
        </p:spPr>
        <p:txBody>
          <a:bodyPr wrap="square" rtlCol="0">
            <a:spAutoFit/>
          </a:bodyPr>
          <a:lstStyle/>
          <a:p>
            <a:r>
              <a:rPr lang="en-US" altLang="zh-CN" sz="2800" b="1" dirty="0" smtClean="0"/>
              <a:t>2. </a:t>
            </a:r>
            <a:r>
              <a:rPr lang="zh-CN" altLang="en-US" sz="2800" b="1" dirty="0" smtClean="0"/>
              <a:t>认识独体字（笔画） </a:t>
            </a:r>
            <a:r>
              <a:rPr lang="en-US" altLang="zh-CN" dirty="0" smtClean="0">
                <a:latin typeface="+mn-ea"/>
                <a:ea typeface="+mn-ea"/>
              </a:rPr>
              <a:t>Single-Component Characters</a:t>
            </a:r>
            <a:r>
              <a:rPr lang="zh-CN" altLang="en-US" dirty="0" smtClean="0">
                <a:latin typeface="+mn-ea"/>
                <a:ea typeface="+mn-ea"/>
              </a:rPr>
              <a:t>（</a:t>
            </a:r>
            <a:r>
              <a:rPr lang="en-US" altLang="zh-CN" dirty="0" smtClean="0">
                <a:latin typeface="+mn-ea"/>
                <a:ea typeface="+mn-ea"/>
              </a:rPr>
              <a:t>Strokes</a:t>
            </a:r>
            <a:r>
              <a:rPr lang="zh-CN" altLang="en-US" dirty="0" smtClean="0">
                <a:latin typeface="+mn-ea"/>
                <a:ea typeface="+mn-ea"/>
              </a:rPr>
              <a:t>）</a:t>
            </a:r>
            <a:endParaRPr lang="zh-CN" altLang="en-US" sz="2800" dirty="0">
              <a:latin typeface="+mn-ea"/>
              <a:ea typeface="+mn-ea"/>
            </a:endParaRPr>
          </a:p>
        </p:txBody>
      </p:sp>
      <p:pic>
        <p:nvPicPr>
          <p:cNvPr id="2050"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1376094" y="1911927"/>
            <a:ext cx="1900800" cy="1884344"/>
          </a:xfrm>
          <a:prstGeom prst="rect">
            <a:avLst/>
          </a:prstGeom>
          <a:noFill/>
        </p:spPr>
      </p:pic>
      <p:pic>
        <p:nvPicPr>
          <p:cNvPr id="2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5061404" y="1911927"/>
            <a:ext cx="1900800" cy="1884344"/>
          </a:xfrm>
          <a:prstGeom prst="rect">
            <a:avLst/>
          </a:prstGeom>
          <a:noFill/>
        </p:spPr>
      </p:pic>
      <p:pic>
        <p:nvPicPr>
          <p:cNvPr id="2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8815985" y="1911927"/>
            <a:ext cx="1900800" cy="1884344"/>
          </a:xfrm>
          <a:prstGeom prst="rect">
            <a:avLst/>
          </a:prstGeom>
          <a:noFill/>
        </p:spPr>
      </p:pic>
      <p:pic>
        <p:nvPicPr>
          <p:cNvPr id="2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8815985" y="4558271"/>
            <a:ext cx="1900800" cy="1884344"/>
          </a:xfrm>
          <a:prstGeom prst="rect">
            <a:avLst/>
          </a:prstGeom>
          <a:noFill/>
        </p:spPr>
      </p:pic>
      <p:pic>
        <p:nvPicPr>
          <p:cNvPr id="2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5061404" y="4558271"/>
            <a:ext cx="1900800" cy="1884344"/>
          </a:xfrm>
          <a:prstGeom prst="rect">
            <a:avLst/>
          </a:prstGeom>
          <a:noFill/>
        </p:spPr>
      </p:pic>
      <p:pic>
        <p:nvPicPr>
          <p:cNvPr id="27"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1376094" y="4558271"/>
            <a:ext cx="1900800" cy="1884344"/>
          </a:xfrm>
          <a:prstGeom prst="rect">
            <a:avLst/>
          </a:prstGeom>
          <a:noFill/>
        </p:spPr>
      </p:pic>
      <p:pic>
        <p:nvPicPr>
          <p:cNvPr id="19" name="图片 18"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273481">
            <a:off x="1574795" y="2407549"/>
            <a:ext cx="1608405" cy="950100"/>
          </a:xfrm>
          <a:prstGeom prst="rect">
            <a:avLst/>
          </a:prstGeom>
        </p:spPr>
      </p:pic>
      <p:pic>
        <p:nvPicPr>
          <p:cNvPr id="20" name="图片 19" descr="shu.png"/>
          <p:cNvPicPr>
            <a:picLocks noChangeAspect="1"/>
          </p:cNvPicPr>
          <p:nvPr/>
        </p:nvPicPr>
        <p:blipFill>
          <a:blip r:embed="rId5" cstate="print">
            <a:duotone>
              <a:schemeClr val="accent6">
                <a:shade val="45000"/>
                <a:satMod val="135000"/>
              </a:schemeClr>
              <a:prstClr val="white"/>
            </a:duotone>
          </a:blip>
          <a:srcRect l="40090" t="26504" r="38528"/>
          <a:stretch>
            <a:fillRect/>
          </a:stretch>
        </p:blipFill>
        <p:spPr>
          <a:xfrm>
            <a:off x="1803288" y="4602158"/>
            <a:ext cx="1067976" cy="1935704"/>
          </a:xfrm>
          <a:prstGeom prst="rect">
            <a:avLst/>
          </a:prstGeom>
        </p:spPr>
      </p:pic>
      <p:pic>
        <p:nvPicPr>
          <p:cNvPr id="21" name="图片 20" descr="pie.png"/>
          <p:cNvPicPr>
            <a:picLocks noChangeAspect="1"/>
          </p:cNvPicPr>
          <p:nvPr/>
        </p:nvPicPr>
        <p:blipFill>
          <a:blip r:embed="rId6" cstate="print">
            <a:duotone>
              <a:schemeClr val="accent6">
                <a:shade val="45000"/>
                <a:satMod val="135000"/>
              </a:schemeClr>
              <a:prstClr val="white"/>
            </a:duotone>
          </a:blip>
          <a:srcRect l="32335" t="30605" r="38332" b="8814"/>
          <a:stretch>
            <a:fillRect/>
          </a:stretch>
        </p:blipFill>
        <p:spPr>
          <a:xfrm rot="1320675">
            <a:off x="5197548" y="5112228"/>
            <a:ext cx="678506" cy="915717"/>
          </a:xfrm>
          <a:prstGeom prst="rect">
            <a:avLst/>
          </a:prstGeom>
        </p:spPr>
      </p:pic>
      <p:pic>
        <p:nvPicPr>
          <p:cNvPr id="28" name="图片 27" descr="dian.png"/>
          <p:cNvPicPr>
            <a:picLocks noChangeAspect="1"/>
          </p:cNvPicPr>
          <p:nvPr/>
        </p:nvPicPr>
        <p:blipFill>
          <a:blip r:embed="rId7" cstate="print">
            <a:duotone>
              <a:schemeClr val="accent6">
                <a:shade val="45000"/>
                <a:satMod val="135000"/>
              </a:schemeClr>
              <a:prstClr val="white"/>
            </a:duotone>
          </a:blip>
          <a:srcRect l="36063" t="37863" r="31865" b="31846"/>
          <a:stretch>
            <a:fillRect/>
          </a:stretch>
        </p:blipFill>
        <p:spPr>
          <a:xfrm>
            <a:off x="9385039" y="4685534"/>
            <a:ext cx="749067" cy="665837"/>
          </a:xfrm>
          <a:prstGeom prst="rect">
            <a:avLst/>
          </a:prstGeom>
        </p:spPr>
      </p:pic>
      <p:pic>
        <p:nvPicPr>
          <p:cNvPr id="29" name="图片 28" descr="jin2.png"/>
          <p:cNvPicPr>
            <a:picLocks noChangeAspect="1"/>
          </p:cNvPicPr>
          <p:nvPr/>
        </p:nvPicPr>
        <p:blipFill>
          <a:blip r:embed="rId8" cstate="print">
            <a:duotone>
              <a:schemeClr val="accent6">
                <a:shade val="45000"/>
                <a:satMod val="135000"/>
              </a:schemeClr>
              <a:prstClr val="white"/>
            </a:duotone>
          </a:blip>
          <a:srcRect/>
          <a:stretch>
            <a:fillRect/>
          </a:stretch>
        </p:blipFill>
        <p:spPr bwMode="auto">
          <a:xfrm rot="20566962">
            <a:off x="6056942" y="4836404"/>
            <a:ext cx="696370" cy="1195925"/>
          </a:xfrm>
          <a:prstGeom prst="rect">
            <a:avLst/>
          </a:prstGeom>
          <a:noFill/>
          <a:ln w="9525">
            <a:noFill/>
            <a:miter lim="800000"/>
            <a:headEnd/>
            <a:tailEnd/>
          </a:ln>
        </p:spPr>
      </p:pic>
      <p:pic>
        <p:nvPicPr>
          <p:cNvPr id="30" name="图片 29"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272783">
            <a:off x="5128465" y="2629523"/>
            <a:ext cx="1857856" cy="1111544"/>
          </a:xfrm>
          <a:prstGeom prst="rect">
            <a:avLst/>
          </a:prstGeom>
        </p:spPr>
      </p:pic>
      <p:pic>
        <p:nvPicPr>
          <p:cNvPr id="31" name="图片 30"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175379">
            <a:off x="5480264" y="2199300"/>
            <a:ext cx="1083129" cy="869378"/>
          </a:xfrm>
          <a:prstGeom prst="rect">
            <a:avLst/>
          </a:prstGeom>
        </p:spPr>
      </p:pic>
      <p:pic>
        <p:nvPicPr>
          <p:cNvPr id="32" name="图片 31"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272783">
            <a:off x="8955427" y="2854247"/>
            <a:ext cx="1812044" cy="1111544"/>
          </a:xfrm>
          <a:prstGeom prst="rect">
            <a:avLst/>
          </a:prstGeom>
        </p:spPr>
      </p:pic>
      <p:pic>
        <p:nvPicPr>
          <p:cNvPr id="33" name="图片 32"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175379">
            <a:off x="9378823" y="2555597"/>
            <a:ext cx="916413" cy="724011"/>
          </a:xfrm>
          <a:prstGeom prst="rect">
            <a:avLst/>
          </a:prstGeom>
        </p:spPr>
      </p:pic>
      <p:pic>
        <p:nvPicPr>
          <p:cNvPr id="34" name="图片 33"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175379">
            <a:off x="9213919" y="2032412"/>
            <a:ext cx="1167458" cy="869378"/>
          </a:xfrm>
          <a:prstGeom prst="rect">
            <a:avLst/>
          </a:prstGeom>
        </p:spPr>
      </p:pic>
      <p:pic>
        <p:nvPicPr>
          <p:cNvPr id="35" name="图片 34"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272783">
            <a:off x="1417232" y="4976124"/>
            <a:ext cx="1853480" cy="1111544"/>
          </a:xfrm>
          <a:prstGeom prst="rect">
            <a:avLst/>
          </a:prstGeom>
        </p:spPr>
      </p:pic>
      <p:pic>
        <p:nvPicPr>
          <p:cNvPr id="37" name="图片 36" descr="heng.png"/>
          <p:cNvPicPr>
            <a:picLocks noChangeAspect="1"/>
          </p:cNvPicPr>
          <p:nvPr/>
        </p:nvPicPr>
        <p:blipFill>
          <a:blip r:embed="rId4" cstate="print">
            <a:duotone>
              <a:schemeClr val="accent6">
                <a:shade val="45000"/>
                <a:satMod val="135000"/>
              </a:schemeClr>
              <a:prstClr val="white"/>
            </a:duotone>
          </a:blip>
          <a:srcRect l="26727" t="45436" r="22492" b="24274"/>
          <a:stretch>
            <a:fillRect/>
          </a:stretch>
        </p:blipFill>
        <p:spPr>
          <a:xfrm rot="273481">
            <a:off x="8949431" y="4966819"/>
            <a:ext cx="1608405" cy="950100"/>
          </a:xfrm>
          <a:prstGeom prst="rect">
            <a:avLst/>
          </a:prstGeom>
        </p:spPr>
      </p:pic>
      <p:pic>
        <p:nvPicPr>
          <p:cNvPr id="39" name="图片 38" descr="pie.png"/>
          <p:cNvPicPr>
            <a:picLocks noChangeAspect="1"/>
          </p:cNvPicPr>
          <p:nvPr/>
        </p:nvPicPr>
        <p:blipFill>
          <a:blip r:embed="rId6" cstate="print">
            <a:duotone>
              <a:schemeClr val="accent6">
                <a:shade val="45000"/>
                <a:satMod val="135000"/>
              </a:schemeClr>
              <a:prstClr val="white"/>
            </a:duotone>
          </a:blip>
          <a:srcRect l="32335" t="30605" r="38332" b="8814"/>
          <a:stretch>
            <a:fillRect/>
          </a:stretch>
        </p:blipFill>
        <p:spPr>
          <a:xfrm rot="1320675">
            <a:off x="9127458" y="5558020"/>
            <a:ext cx="485374" cy="655064"/>
          </a:xfrm>
          <a:prstGeom prst="rect">
            <a:avLst/>
          </a:prstGeom>
        </p:spPr>
      </p:pic>
      <p:pic>
        <p:nvPicPr>
          <p:cNvPr id="41" name="图片 40" descr="dian.png"/>
          <p:cNvPicPr>
            <a:picLocks noChangeAspect="1"/>
          </p:cNvPicPr>
          <p:nvPr/>
        </p:nvPicPr>
        <p:blipFill>
          <a:blip r:embed="rId7" cstate="print">
            <a:duotone>
              <a:schemeClr val="accent6">
                <a:shade val="45000"/>
                <a:satMod val="135000"/>
              </a:schemeClr>
              <a:prstClr val="white"/>
            </a:duotone>
          </a:blip>
          <a:srcRect l="36063" t="37863" r="31865" b="31846"/>
          <a:stretch>
            <a:fillRect/>
          </a:stretch>
        </p:blipFill>
        <p:spPr>
          <a:xfrm rot="1137561">
            <a:off x="9660407" y="5383389"/>
            <a:ext cx="1008878" cy="896778"/>
          </a:xfrm>
          <a:prstGeom prst="rect">
            <a:avLst/>
          </a:prstGeom>
        </p:spPr>
      </p:pic>
    </p:spTree>
    <p:extLst>
      <p:ext uri="{BB962C8B-B14F-4D97-AF65-F5344CB8AC3E}">
        <p14:creationId xmlns:p14="http://schemas.microsoft.com/office/powerpoint/2010/main" val="8059478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left)">
                                      <p:cBhvr>
                                        <p:cTn id="12" dur="500"/>
                                        <p:tgtEl>
                                          <p:spTgt spid="31"/>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left)">
                                      <p:cBhvr>
                                        <p:cTn id="16" dur="500"/>
                                        <p:tgtEl>
                                          <p:spTgt spid="3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wipe(left)">
                                      <p:cBhvr>
                                        <p:cTn id="21" dur="500"/>
                                        <p:tgtEl>
                                          <p:spTgt spid="34"/>
                                        </p:tgtEl>
                                      </p:cBhvr>
                                    </p:animEffect>
                                  </p:childTnLst>
                                </p:cTn>
                              </p:par>
                            </p:childTnLst>
                          </p:cTn>
                        </p:par>
                        <p:par>
                          <p:cTn id="22" fill="hold">
                            <p:stCondLst>
                              <p:cond delay="500"/>
                            </p:stCondLst>
                            <p:childTnLst>
                              <p:par>
                                <p:cTn id="23" presetID="22" presetClass="entr" presetSubtype="8" fill="hold" nodeType="after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wipe(left)">
                                      <p:cBhvr>
                                        <p:cTn id="25" dur="500"/>
                                        <p:tgtEl>
                                          <p:spTgt spid="33"/>
                                        </p:tgtEl>
                                      </p:cBhvr>
                                    </p:animEffect>
                                  </p:childTnLst>
                                </p:cTn>
                              </p:par>
                            </p:childTnLst>
                          </p:cTn>
                        </p:par>
                        <p:par>
                          <p:cTn id="26" fill="hold">
                            <p:stCondLst>
                              <p:cond delay="1000"/>
                            </p:stCondLst>
                            <p:childTnLst>
                              <p:par>
                                <p:cTn id="27" presetID="22" presetClass="entr" presetSubtype="8" fill="hold" nodeType="afterEffect">
                                  <p:stCondLst>
                                    <p:cond delay="0"/>
                                  </p:stCondLst>
                                  <p:childTnLst>
                                    <p:set>
                                      <p:cBhvr>
                                        <p:cTn id="28" dur="1" fill="hold">
                                          <p:stCondLst>
                                            <p:cond delay="0"/>
                                          </p:stCondLst>
                                        </p:cTn>
                                        <p:tgtEl>
                                          <p:spTgt spid="32"/>
                                        </p:tgtEl>
                                        <p:attrNameLst>
                                          <p:attrName>style.visibility</p:attrName>
                                        </p:attrNameLst>
                                      </p:cBhvr>
                                      <p:to>
                                        <p:strVal val="visible"/>
                                      </p:to>
                                    </p:set>
                                    <p:animEffect transition="in" filter="wipe(left)">
                                      <p:cBhvr>
                                        <p:cTn id="29" dur="500"/>
                                        <p:tgtEl>
                                          <p:spTgt spid="3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wipe(left)">
                                      <p:cBhvr>
                                        <p:cTn id="34" dur="500"/>
                                        <p:tgtEl>
                                          <p:spTgt spid="35"/>
                                        </p:tgtEl>
                                      </p:cBhvr>
                                    </p:animEffect>
                                  </p:childTnLst>
                                </p:cTn>
                              </p:par>
                            </p:childTnLst>
                          </p:cTn>
                        </p:par>
                        <p:par>
                          <p:cTn id="35" fill="hold">
                            <p:stCondLst>
                              <p:cond delay="500"/>
                            </p:stCondLst>
                            <p:childTnLst>
                              <p:par>
                                <p:cTn id="36" presetID="22" presetClass="entr" presetSubtype="1" fill="hold"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up)">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wipe(up)">
                                      <p:cBhvr>
                                        <p:cTn id="43" dur="500"/>
                                        <p:tgtEl>
                                          <p:spTgt spid="21"/>
                                        </p:tgtEl>
                                      </p:cBhvr>
                                    </p:animEffect>
                                  </p:childTnLst>
                                </p:cTn>
                              </p:par>
                            </p:childTnLst>
                          </p:cTn>
                        </p:par>
                        <p:par>
                          <p:cTn id="44" fill="hold">
                            <p:stCondLst>
                              <p:cond delay="500"/>
                            </p:stCondLst>
                            <p:childTnLst>
                              <p:par>
                                <p:cTn id="45" presetID="22" presetClass="entr" presetSubtype="8" fill="hold"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left)">
                                      <p:cBhvr>
                                        <p:cTn id="47" dur="25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wipe(left)">
                                      <p:cBhvr>
                                        <p:cTn id="52" dur="500"/>
                                        <p:tgtEl>
                                          <p:spTgt spid="28"/>
                                        </p:tgtEl>
                                      </p:cBhvr>
                                    </p:animEffect>
                                  </p:childTnLst>
                                </p:cTn>
                              </p:par>
                            </p:childTnLst>
                          </p:cTn>
                        </p:par>
                        <p:par>
                          <p:cTn id="53" fill="hold">
                            <p:stCondLst>
                              <p:cond delay="500"/>
                            </p:stCondLst>
                            <p:childTnLst>
                              <p:par>
                                <p:cTn id="54" presetID="22" presetClass="entr" presetSubtype="8" fill="hold" nodeType="afterEffect">
                                  <p:stCondLst>
                                    <p:cond delay="0"/>
                                  </p:stCondLst>
                                  <p:childTnLst>
                                    <p:set>
                                      <p:cBhvr>
                                        <p:cTn id="55" dur="1" fill="hold">
                                          <p:stCondLst>
                                            <p:cond delay="0"/>
                                          </p:stCondLst>
                                        </p:cTn>
                                        <p:tgtEl>
                                          <p:spTgt spid="37"/>
                                        </p:tgtEl>
                                        <p:attrNameLst>
                                          <p:attrName>style.visibility</p:attrName>
                                        </p:attrNameLst>
                                      </p:cBhvr>
                                      <p:to>
                                        <p:strVal val="visible"/>
                                      </p:to>
                                    </p:set>
                                    <p:animEffect transition="in" filter="wipe(left)">
                                      <p:cBhvr>
                                        <p:cTn id="56" dur="500"/>
                                        <p:tgtEl>
                                          <p:spTgt spid="37"/>
                                        </p:tgtEl>
                                      </p:cBhvr>
                                    </p:animEffect>
                                  </p:childTnLst>
                                </p:cTn>
                              </p:par>
                            </p:childTnLst>
                          </p:cTn>
                        </p:par>
                        <p:par>
                          <p:cTn id="57" fill="hold">
                            <p:stCondLst>
                              <p:cond delay="1000"/>
                            </p:stCondLst>
                            <p:childTnLst>
                              <p:par>
                                <p:cTn id="58" presetID="22" presetClass="entr" presetSubtype="1" fill="hold" nodeType="afterEffect">
                                  <p:stCondLst>
                                    <p:cond delay="0"/>
                                  </p:stCondLst>
                                  <p:childTnLst>
                                    <p:set>
                                      <p:cBhvr>
                                        <p:cTn id="59" dur="1" fill="hold">
                                          <p:stCondLst>
                                            <p:cond delay="0"/>
                                          </p:stCondLst>
                                        </p:cTn>
                                        <p:tgtEl>
                                          <p:spTgt spid="39"/>
                                        </p:tgtEl>
                                        <p:attrNameLst>
                                          <p:attrName>style.visibility</p:attrName>
                                        </p:attrNameLst>
                                      </p:cBhvr>
                                      <p:to>
                                        <p:strVal val="visible"/>
                                      </p:to>
                                    </p:set>
                                    <p:animEffect transition="in" filter="wipe(up)">
                                      <p:cBhvr>
                                        <p:cTn id="60" dur="500"/>
                                        <p:tgtEl>
                                          <p:spTgt spid="39"/>
                                        </p:tgtEl>
                                      </p:cBhvr>
                                    </p:animEffect>
                                  </p:childTnLst>
                                </p:cTn>
                              </p:par>
                            </p:childTnLst>
                          </p:cTn>
                        </p:par>
                        <p:par>
                          <p:cTn id="61" fill="hold">
                            <p:stCondLst>
                              <p:cond delay="1500"/>
                            </p:stCondLst>
                            <p:childTnLst>
                              <p:par>
                                <p:cTn id="62" presetID="22" presetClass="entr" presetSubtype="8" fill="hold" nodeType="after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wipe(left)">
                                      <p:cBhvr>
                                        <p:cTn id="64"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AutoShape 4"/>
          <p:cNvCxnSpPr>
            <a:cxnSpLocks noChangeShapeType="1"/>
          </p:cNvCxnSpPr>
          <p:nvPr/>
        </p:nvCxnSpPr>
        <p:spPr bwMode="auto">
          <a:xfrm flipH="1" flipV="1">
            <a:off x="119914" y="0"/>
            <a:ext cx="12700" cy="6872288"/>
          </a:xfrm>
          <a:prstGeom prst="straightConnector1">
            <a:avLst/>
          </a:prstGeom>
          <a:noFill/>
          <a:ln w="228600">
            <a:solidFill>
              <a:srgbClr val="008080"/>
            </a:solidFill>
            <a:round/>
            <a:headEnd/>
            <a:tailEnd/>
          </a:ln>
          <a:extLst>
            <a:ext uri="{909E8E84-426E-40DD-AFC4-6F175D3DCCD1}">
              <a14:hiddenFill xmlns:a14="http://schemas.microsoft.com/office/drawing/2010/main">
                <a:noFill/>
              </a14:hiddenFill>
            </a:ext>
          </a:extLst>
        </p:spPr>
      </p:cxnSp>
      <p:grpSp>
        <p:nvGrpSpPr>
          <p:cNvPr id="2" name="组合 8"/>
          <p:cNvGrpSpPr/>
          <p:nvPr/>
        </p:nvGrpSpPr>
        <p:grpSpPr>
          <a:xfrm>
            <a:off x="308629" y="6819"/>
            <a:ext cx="3588372" cy="646331"/>
            <a:chOff x="308629" y="6819"/>
            <a:chExt cx="3588372" cy="646331"/>
          </a:xfrm>
        </p:grpSpPr>
        <p:sp>
          <p:nvSpPr>
            <p:cNvPr id="3" name="Text Box 4"/>
            <p:cNvSpPr txBox="1">
              <a:spLocks noChangeArrowheads="1"/>
            </p:cNvSpPr>
            <p:nvPr/>
          </p:nvSpPr>
          <p:spPr bwMode="auto">
            <a:xfrm>
              <a:off x="329358" y="6819"/>
              <a:ext cx="356764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eaLnBrk="1" hangingPunct="1">
                <a:lnSpc>
                  <a:spcPct val="100000"/>
                </a:lnSpc>
                <a:spcBef>
                  <a:spcPct val="0"/>
                </a:spcBef>
                <a:buClrTx/>
                <a:buSzTx/>
                <a:buFont typeface="Arial" panose="020B0604020202020204" pitchFamily="34" charset="0"/>
                <a:buNone/>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5011" y="914400"/>
            <a:ext cx="9927773" cy="523220"/>
          </a:xfrm>
          <a:prstGeom prst="rect">
            <a:avLst/>
          </a:prstGeom>
          <a:noFill/>
        </p:spPr>
        <p:txBody>
          <a:bodyPr wrap="square" rtlCol="0">
            <a:spAutoFit/>
          </a:bodyPr>
          <a:lstStyle/>
          <a:p>
            <a:r>
              <a:rPr lang="en-US" altLang="zh-CN" sz="2800" b="1" dirty="0" smtClean="0"/>
              <a:t>2. </a:t>
            </a:r>
            <a:r>
              <a:rPr lang="zh-CN" altLang="en-US" sz="2800" b="1" dirty="0" smtClean="0"/>
              <a:t>认识独体字  </a:t>
            </a:r>
            <a:r>
              <a:rPr lang="en-US" altLang="zh-CN" dirty="0" smtClean="0">
                <a:latin typeface="+mn-ea"/>
                <a:ea typeface="+mn-ea"/>
              </a:rPr>
              <a:t>Single-Component Characters</a:t>
            </a:r>
            <a:endParaRPr lang="zh-CN" altLang="en-US" sz="2800" dirty="0">
              <a:latin typeface="+mn-ea"/>
              <a:ea typeface="+mn-ea"/>
            </a:endParaRPr>
          </a:p>
        </p:txBody>
      </p:sp>
      <p:pic>
        <p:nvPicPr>
          <p:cNvPr id="2050"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1376094" y="1911927"/>
            <a:ext cx="1900800" cy="1884344"/>
          </a:xfrm>
          <a:prstGeom prst="rect">
            <a:avLst/>
          </a:prstGeom>
          <a:noFill/>
        </p:spPr>
      </p:pic>
      <p:pic>
        <p:nvPicPr>
          <p:cNvPr id="2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5061404" y="1911927"/>
            <a:ext cx="1900800" cy="1884344"/>
          </a:xfrm>
          <a:prstGeom prst="rect">
            <a:avLst/>
          </a:prstGeom>
          <a:noFill/>
        </p:spPr>
      </p:pic>
      <p:pic>
        <p:nvPicPr>
          <p:cNvPr id="2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8815985" y="1911927"/>
            <a:ext cx="1900800" cy="1884344"/>
          </a:xfrm>
          <a:prstGeom prst="rect">
            <a:avLst/>
          </a:prstGeom>
          <a:noFill/>
        </p:spPr>
      </p:pic>
      <p:pic>
        <p:nvPicPr>
          <p:cNvPr id="2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8815985" y="4558271"/>
            <a:ext cx="1900800" cy="1884344"/>
          </a:xfrm>
          <a:prstGeom prst="rect">
            <a:avLst/>
          </a:prstGeom>
          <a:noFill/>
        </p:spPr>
      </p:pic>
      <p:pic>
        <p:nvPicPr>
          <p:cNvPr id="2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5061404" y="4558271"/>
            <a:ext cx="1900800" cy="1884344"/>
          </a:xfrm>
          <a:prstGeom prst="rect">
            <a:avLst/>
          </a:prstGeom>
          <a:noFill/>
        </p:spPr>
      </p:pic>
      <p:pic>
        <p:nvPicPr>
          <p:cNvPr id="27"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1376094" y="4558271"/>
            <a:ext cx="1900800" cy="1884344"/>
          </a:xfrm>
          <a:prstGeom prst="rect">
            <a:avLst/>
          </a:prstGeom>
          <a:noFill/>
        </p:spPr>
      </p:pic>
      <p:sp>
        <p:nvSpPr>
          <p:cNvPr id="36" name="TextBox 35"/>
          <p:cNvSpPr txBox="1"/>
          <p:nvPr/>
        </p:nvSpPr>
        <p:spPr>
          <a:xfrm>
            <a:off x="1352344" y="1911932"/>
            <a:ext cx="1900800" cy="1862048"/>
          </a:xfrm>
          <a:prstGeom prst="rect">
            <a:avLst/>
          </a:prstGeom>
          <a:noFill/>
        </p:spPr>
        <p:txBody>
          <a:bodyPr wrap="square" rtlCol="0">
            <a:spAutoFit/>
          </a:bodyPr>
          <a:lstStyle/>
          <a:p>
            <a:pPr algn="ctr"/>
            <a:r>
              <a:rPr lang="zh-CN" altLang="en-US" sz="11500" b="1" dirty="0" smtClean="0">
                <a:solidFill>
                  <a:srgbClr val="68A042"/>
                </a:solidFill>
                <a:latin typeface="楷体" pitchFamily="49" charset="-122"/>
                <a:ea typeface="楷体" pitchFamily="49" charset="-122"/>
              </a:rPr>
              <a:t>一</a:t>
            </a:r>
            <a:endParaRPr lang="zh-CN" altLang="en-US" sz="11500" b="1" dirty="0">
              <a:solidFill>
                <a:srgbClr val="68A042"/>
              </a:solidFill>
              <a:latin typeface="楷体" pitchFamily="49" charset="-122"/>
              <a:ea typeface="楷体" pitchFamily="49" charset="-122"/>
            </a:endParaRPr>
          </a:p>
        </p:txBody>
      </p:sp>
      <p:sp>
        <p:nvSpPr>
          <p:cNvPr id="38" name="TextBox 37"/>
          <p:cNvSpPr txBox="1"/>
          <p:nvPr/>
        </p:nvSpPr>
        <p:spPr>
          <a:xfrm>
            <a:off x="5061404" y="1911932"/>
            <a:ext cx="1900800" cy="1862048"/>
          </a:xfrm>
          <a:prstGeom prst="rect">
            <a:avLst/>
          </a:prstGeom>
          <a:noFill/>
        </p:spPr>
        <p:txBody>
          <a:bodyPr wrap="square" rtlCol="0">
            <a:spAutoFit/>
          </a:bodyPr>
          <a:lstStyle/>
          <a:p>
            <a:pPr algn="ctr"/>
            <a:r>
              <a:rPr lang="zh-CN" altLang="en-US" sz="11500" b="1" dirty="0" smtClean="0">
                <a:solidFill>
                  <a:srgbClr val="669E40"/>
                </a:solidFill>
                <a:latin typeface="楷体" pitchFamily="49" charset="-122"/>
                <a:ea typeface="楷体" pitchFamily="49" charset="-122"/>
              </a:rPr>
              <a:t>二</a:t>
            </a:r>
            <a:endParaRPr lang="zh-CN" altLang="en-US" sz="11500" b="1" dirty="0">
              <a:solidFill>
                <a:srgbClr val="669E40"/>
              </a:solidFill>
              <a:latin typeface="楷体" pitchFamily="49" charset="-122"/>
              <a:ea typeface="楷体" pitchFamily="49" charset="-122"/>
            </a:endParaRPr>
          </a:p>
        </p:txBody>
      </p:sp>
      <p:sp>
        <p:nvSpPr>
          <p:cNvPr id="44" name="TextBox 43"/>
          <p:cNvSpPr txBox="1"/>
          <p:nvPr/>
        </p:nvSpPr>
        <p:spPr>
          <a:xfrm>
            <a:off x="8815985" y="1934223"/>
            <a:ext cx="1900800" cy="1862048"/>
          </a:xfrm>
          <a:prstGeom prst="rect">
            <a:avLst/>
          </a:prstGeom>
          <a:noFill/>
        </p:spPr>
        <p:txBody>
          <a:bodyPr wrap="square" rtlCol="0">
            <a:spAutoFit/>
          </a:bodyPr>
          <a:lstStyle/>
          <a:p>
            <a:pPr algn="ctr"/>
            <a:r>
              <a:rPr lang="zh-CN" altLang="en-US" sz="11500" b="1" dirty="0" smtClean="0">
                <a:solidFill>
                  <a:srgbClr val="669E40"/>
                </a:solidFill>
                <a:latin typeface="楷体" pitchFamily="49" charset="-122"/>
                <a:ea typeface="楷体" pitchFamily="49" charset="-122"/>
              </a:rPr>
              <a:t>三</a:t>
            </a:r>
            <a:endParaRPr lang="zh-CN" altLang="en-US" sz="11500" b="1" dirty="0">
              <a:solidFill>
                <a:srgbClr val="669E40"/>
              </a:solidFill>
              <a:latin typeface="楷体" pitchFamily="49" charset="-122"/>
              <a:ea typeface="楷体" pitchFamily="49" charset="-122"/>
            </a:endParaRPr>
          </a:p>
        </p:txBody>
      </p:sp>
      <p:sp>
        <p:nvSpPr>
          <p:cNvPr id="45" name="TextBox 44"/>
          <p:cNvSpPr txBox="1"/>
          <p:nvPr/>
        </p:nvSpPr>
        <p:spPr>
          <a:xfrm>
            <a:off x="1352344" y="4558271"/>
            <a:ext cx="1900800" cy="1862048"/>
          </a:xfrm>
          <a:prstGeom prst="rect">
            <a:avLst/>
          </a:prstGeom>
          <a:noFill/>
        </p:spPr>
        <p:txBody>
          <a:bodyPr wrap="square" rtlCol="0">
            <a:spAutoFit/>
          </a:bodyPr>
          <a:lstStyle/>
          <a:p>
            <a:pPr algn="ctr"/>
            <a:r>
              <a:rPr lang="zh-CN" altLang="en-US" sz="11500" b="1" dirty="0" smtClean="0">
                <a:solidFill>
                  <a:srgbClr val="6AA343"/>
                </a:solidFill>
                <a:latin typeface="楷体" pitchFamily="49" charset="-122"/>
                <a:ea typeface="楷体" pitchFamily="49" charset="-122"/>
              </a:rPr>
              <a:t>十</a:t>
            </a:r>
            <a:endParaRPr lang="zh-CN" altLang="en-US" sz="11500" b="1" dirty="0">
              <a:solidFill>
                <a:srgbClr val="6AA343"/>
              </a:solidFill>
              <a:latin typeface="楷体" pitchFamily="49" charset="-122"/>
              <a:ea typeface="楷体" pitchFamily="49" charset="-122"/>
            </a:endParaRPr>
          </a:p>
        </p:txBody>
      </p:sp>
      <p:sp>
        <p:nvSpPr>
          <p:cNvPr id="46" name="TextBox 45"/>
          <p:cNvSpPr txBox="1"/>
          <p:nvPr/>
        </p:nvSpPr>
        <p:spPr>
          <a:xfrm>
            <a:off x="5061404" y="4558271"/>
            <a:ext cx="1900800" cy="1862048"/>
          </a:xfrm>
          <a:prstGeom prst="rect">
            <a:avLst/>
          </a:prstGeom>
          <a:noFill/>
        </p:spPr>
        <p:txBody>
          <a:bodyPr wrap="square" rtlCol="0">
            <a:spAutoFit/>
          </a:bodyPr>
          <a:lstStyle/>
          <a:p>
            <a:pPr algn="ctr"/>
            <a:r>
              <a:rPr lang="zh-CN" altLang="en-US" sz="11500" b="1" dirty="0" smtClean="0">
                <a:solidFill>
                  <a:srgbClr val="669E40"/>
                </a:solidFill>
                <a:latin typeface="楷体" pitchFamily="49" charset="-122"/>
                <a:ea typeface="楷体" pitchFamily="49" charset="-122"/>
              </a:rPr>
              <a:t>八</a:t>
            </a:r>
            <a:endParaRPr lang="zh-CN" altLang="en-US" sz="11500" b="1" dirty="0">
              <a:solidFill>
                <a:srgbClr val="669E40"/>
              </a:solidFill>
              <a:latin typeface="楷体" pitchFamily="49" charset="-122"/>
              <a:ea typeface="楷体" pitchFamily="49" charset="-122"/>
            </a:endParaRPr>
          </a:p>
        </p:txBody>
      </p:sp>
      <p:sp>
        <p:nvSpPr>
          <p:cNvPr id="47" name="TextBox 46"/>
          <p:cNvSpPr txBox="1"/>
          <p:nvPr/>
        </p:nvSpPr>
        <p:spPr>
          <a:xfrm>
            <a:off x="8815985" y="4558271"/>
            <a:ext cx="1900800" cy="1862048"/>
          </a:xfrm>
          <a:prstGeom prst="rect">
            <a:avLst/>
          </a:prstGeom>
          <a:noFill/>
        </p:spPr>
        <p:txBody>
          <a:bodyPr wrap="square" rtlCol="0">
            <a:spAutoFit/>
          </a:bodyPr>
          <a:lstStyle/>
          <a:p>
            <a:pPr algn="ctr"/>
            <a:r>
              <a:rPr lang="zh-CN" altLang="en-US" sz="11500" b="1" dirty="0" smtClean="0">
                <a:solidFill>
                  <a:srgbClr val="669E40"/>
                </a:solidFill>
                <a:latin typeface="楷体" pitchFamily="49" charset="-122"/>
                <a:ea typeface="楷体" pitchFamily="49" charset="-122"/>
              </a:rPr>
              <a:t>六</a:t>
            </a:r>
            <a:endParaRPr lang="zh-CN" altLang="en-US" sz="11500" b="1" dirty="0">
              <a:solidFill>
                <a:srgbClr val="669E40"/>
              </a:solidFill>
              <a:latin typeface="楷体" pitchFamily="49" charset="-122"/>
              <a:ea typeface="楷体" pitchFamily="49" charset="-122"/>
            </a:endParaRPr>
          </a:p>
        </p:txBody>
      </p:sp>
    </p:spTree>
    <p:extLst>
      <p:ext uri="{BB962C8B-B14F-4D97-AF65-F5344CB8AC3E}">
        <p14:creationId xmlns:p14="http://schemas.microsoft.com/office/powerpoint/2010/main" val="12516340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373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373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eaLnBrk="1" hangingPunct="1">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a:defRPr/>
            </a:pPr>
            <a:r>
              <a:rPr lang="en-US" altLang="zh-CN" sz="2800" b="1" dirty="0"/>
              <a:t>1. </a:t>
            </a:r>
            <a:r>
              <a:rPr lang="zh-CN" altLang="en-US" sz="2800" b="1" dirty="0"/>
              <a:t>汉字的笔画</a:t>
            </a:r>
            <a:r>
              <a:rPr lang="zh-CN" altLang="en-US" sz="2800" b="1" dirty="0">
                <a:latin typeface="+mn-ea"/>
                <a:ea typeface="+mn-ea"/>
              </a:rPr>
              <a:t>（</a:t>
            </a:r>
            <a:r>
              <a:rPr lang="en-US" altLang="zh-CN" sz="2800" b="1" dirty="0">
                <a:latin typeface="+mn-ea"/>
                <a:ea typeface="+mn-ea"/>
              </a:rPr>
              <a:t>2</a:t>
            </a:r>
            <a:r>
              <a:rPr lang="zh-CN" altLang="en-US" sz="2800" b="1" dirty="0">
                <a:latin typeface="+mn-ea"/>
                <a:ea typeface="+mn-ea"/>
              </a:rPr>
              <a:t>）</a:t>
            </a:r>
            <a:r>
              <a:rPr lang="en-US" altLang="zh-CN" dirty="0">
                <a:latin typeface="+mn-ea"/>
                <a:ea typeface="+mn-ea"/>
              </a:rPr>
              <a:t>Strokes of Chinese Characters(1)</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1651000"/>
          <a:ext cx="10945812" cy="4125913"/>
        </p:xfrm>
        <a:graphic>
          <a:graphicData uri="http://schemas.openxmlformats.org/drawingml/2006/table">
            <a:tbl>
              <a:tblPr firstRow="1" bandRow="1">
                <a:tableStyleId>{7DF18680-E054-41AD-8BC1-D1AEF772440D}</a:tableStyleId>
              </a:tblPr>
              <a:tblGrid>
                <a:gridCol w="3648604"/>
                <a:gridCol w="3312253"/>
                <a:gridCol w="3984955"/>
              </a:tblGrid>
              <a:tr h="499458">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0" marR="123140" marT="61577" marB="615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0" marR="123140" marT="61577" marB="615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0" marR="123140" marT="61577" marB="615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169">
                <a:tc>
                  <a:txBody>
                    <a:bodyPr/>
                    <a:lstStyle/>
                    <a:p>
                      <a:pPr algn="ctr"/>
                      <a:r>
                        <a:rPr lang="zh-CN" altLang="en-US" sz="2400" b="1" dirty="0" smtClean="0"/>
                        <a:t>             横折</a:t>
                      </a:r>
                      <a:r>
                        <a:rPr lang="zh-CN" altLang="en-US" sz="2400" dirty="0" smtClean="0"/>
                        <a:t>    </a:t>
                      </a:r>
                      <a:r>
                        <a:rPr lang="en-US" altLang="zh-CN" sz="2400" b="1" dirty="0" err="1" smtClean="0">
                          <a:latin typeface="GB Pinyinok-D" pitchFamily="2" charset="-122"/>
                          <a:ea typeface="GB Pinyinok-D" pitchFamily="2" charset="-122"/>
                        </a:rPr>
                        <a:t>hénɡzhé</a:t>
                      </a:r>
                      <a:endParaRPr lang="en-US" altLang="zh-CN" sz="2400" b="1" dirty="0" smtClean="0">
                        <a:latin typeface="GB Pinyinok-D" pitchFamily="2" charset="-122"/>
                        <a:ea typeface="GB Pinyinok-D" pitchFamily="2" charset="-122"/>
                      </a:endParaRPr>
                    </a:p>
                    <a:p>
                      <a:pPr algn="ctr"/>
                      <a:r>
                        <a:rPr lang="en-US" altLang="zh-CN" sz="2400" dirty="0" smtClean="0"/>
                        <a:t>             horizontal-</a:t>
                      </a:r>
                      <a:r>
                        <a:rPr lang="en-US" altLang="zh-CN" sz="2400" dirty="0" err="1" smtClean="0"/>
                        <a:t>turing</a:t>
                      </a:r>
                      <a:endParaRPr lang="zh-CN" altLang="en-US" sz="2400" dirty="0"/>
                    </a:p>
                  </a:txBody>
                  <a:tcPr marL="123140" marR="123140" marT="61577" marB="6157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0" marR="123140" marT="61577" marB="615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口</a:t>
                      </a:r>
                      <a:r>
                        <a:rPr lang="en-US" altLang="zh-CN" sz="2800" b="1"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mn-cs"/>
                          <a:sym typeface="Times New Roman" pitchFamily="18" charset="0"/>
                        </a:rPr>
                        <a:t>kǒu</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mouth</a:t>
                      </a:r>
                    </a:p>
                    <a:p>
                      <a:pPr marL="457200" indent="-457200" algn="l">
                        <a:buNone/>
                      </a:pPr>
                      <a:r>
                        <a:rPr lang="zh-CN" altLang="en-US" sz="2400" b="1" dirty="0" smtClean="0">
                          <a:solidFill>
                            <a:srgbClr val="C00000"/>
                          </a:solidFill>
                          <a:latin typeface="华文新魏" pitchFamily="2" charset="-122"/>
                          <a:ea typeface="华文新魏" pitchFamily="2" charset="-122"/>
                        </a:rPr>
                        <a:t>日     </a:t>
                      </a:r>
                      <a:r>
                        <a:rPr lang="en-US" altLang="zh-CN" sz="2400" b="1" kern="1200" dirty="0" err="1" smtClean="0">
                          <a:solidFill>
                            <a:schemeClr val="tx1"/>
                          </a:solidFill>
                          <a:latin typeface="SimSun-ExtB" pitchFamily="49" charset="-122"/>
                          <a:ea typeface="SimSun-ExtB" pitchFamily="49" charset="-122"/>
                          <a:cs typeface="+mn-cs"/>
                          <a:sym typeface="Times New Roman" pitchFamily="18" charset="0"/>
                        </a:rPr>
                        <a:t>rì</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    </a:t>
                      </a:r>
                      <a:r>
                        <a:rPr lang="en-US" altLang="zh-CN" sz="2400" b="0" baseline="0" dirty="0" smtClean="0">
                          <a:solidFill>
                            <a:schemeClr val="tx1">
                              <a:lumMod val="95000"/>
                              <a:lumOff val="5000"/>
                            </a:schemeClr>
                          </a:solidFill>
                          <a:latin typeface="+mn-lt"/>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sun</a:t>
                      </a:r>
                      <a:endParaRPr lang="zh-CN" altLang="en-US" sz="2400" b="0" dirty="0">
                        <a:solidFill>
                          <a:schemeClr val="tx1">
                            <a:lumMod val="95000"/>
                            <a:lumOff val="5000"/>
                          </a:schemeClr>
                        </a:solidFill>
                        <a:latin typeface="+mn-lt"/>
                        <a:ea typeface="GB Pinyinok-D" pitchFamily="2" charset="-122"/>
                      </a:endParaRPr>
                    </a:p>
                  </a:txBody>
                  <a:tcPr marL="123140" marR="123140" marT="61577" marB="6157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85">
                <a:tc>
                  <a:txBody>
                    <a:bodyPr/>
                    <a:lstStyle/>
                    <a:p>
                      <a:pPr algn="l"/>
                      <a:r>
                        <a:rPr lang="zh-CN" altLang="en-US" sz="2400" b="1" dirty="0" smtClean="0"/>
                        <a:t>                竖折   </a:t>
                      </a:r>
                      <a:r>
                        <a:rPr lang="zh-CN" altLang="en-US" sz="2400" b="0" baseline="0" dirty="0" smtClean="0"/>
                        <a:t> </a:t>
                      </a:r>
                      <a:r>
                        <a:rPr lang="en-US" altLang="zh-CN" sz="2400" b="1" dirty="0" err="1" smtClean="0">
                          <a:latin typeface="GB Pinyinok-D" pitchFamily="2" charset="-122"/>
                          <a:ea typeface="GB Pinyinok-D" pitchFamily="2" charset="-122"/>
                        </a:rPr>
                        <a:t>shùzhé</a:t>
                      </a:r>
                      <a:endParaRPr lang="en-US" altLang="zh-CN" sz="2400" b="1" dirty="0" smtClean="0">
                        <a:latin typeface="GB Pinyinok-D" pitchFamily="2" charset="-122"/>
                        <a:ea typeface="GB Pinyinok-D" pitchFamily="2" charset="-122"/>
                      </a:endParaRPr>
                    </a:p>
                    <a:p>
                      <a:pPr algn="l"/>
                      <a:r>
                        <a:rPr lang="en-US" altLang="zh-CN" sz="2400" b="0" dirty="0" smtClean="0">
                          <a:latin typeface="+mn-lt"/>
                          <a:ea typeface="GB Pinyinok-D" pitchFamily="2" charset="-122"/>
                        </a:rPr>
                        <a:t>                 vertical-</a:t>
                      </a:r>
                      <a:r>
                        <a:rPr lang="en-US" altLang="zh-CN" sz="2400" b="0" dirty="0" err="1" smtClean="0">
                          <a:latin typeface="+mn-lt"/>
                          <a:ea typeface="GB Pinyinok-D" pitchFamily="2" charset="-122"/>
                        </a:rPr>
                        <a:t>turing</a:t>
                      </a:r>
                      <a:endParaRPr lang="zh-CN" altLang="en-US" sz="2400" b="0" dirty="0">
                        <a:latin typeface="+mn-lt"/>
                        <a:ea typeface="GB Pinyinok-D" pitchFamily="2" charset="-122"/>
                      </a:endParaRPr>
                    </a:p>
                  </a:txBody>
                  <a:tcPr marL="123140" marR="123140" marT="61577" marB="6157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0" marR="123140" marT="61577" marB="615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山     </a:t>
                      </a:r>
                      <a:r>
                        <a:rPr lang="en-US" altLang="zh-CN" sz="2400" b="1" kern="1200" dirty="0" err="1" smtClean="0">
                          <a:solidFill>
                            <a:schemeClr val="tx1"/>
                          </a:solidFill>
                          <a:latin typeface="GB Pinyinok-D" pitchFamily="2" charset="-122"/>
                          <a:ea typeface="GB Pinyinok-D" pitchFamily="2" charset="-122"/>
                          <a:cs typeface="+mn-cs"/>
                          <a:sym typeface="Times New Roman" pitchFamily="18" charset="0"/>
                        </a:rPr>
                        <a:t>shān</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smtClean="0"/>
                        <a:t>mountain</a:t>
                      </a:r>
                    </a:p>
                    <a:p>
                      <a:r>
                        <a:rPr lang="zh-CN" altLang="en-US" sz="2400" b="1" baseline="0" dirty="0" smtClean="0">
                          <a:solidFill>
                            <a:srgbClr val="C00000"/>
                          </a:solidFill>
                          <a:latin typeface="华文新魏" pitchFamily="2" charset="-122"/>
                          <a:ea typeface="华文新魏" pitchFamily="2" charset="-122"/>
                        </a:rPr>
                        <a:t>出     </a:t>
                      </a:r>
                      <a:r>
                        <a:rPr lang="en-US" altLang="zh-CN" sz="2400" b="1" kern="1200" dirty="0" err="1" smtClean="0">
                          <a:solidFill>
                            <a:schemeClr val="tx1"/>
                          </a:solidFill>
                          <a:latin typeface="SimSun-ExtB" pitchFamily="49" charset="-122"/>
                          <a:ea typeface="SimSun-ExtB" pitchFamily="49" charset="-122"/>
                          <a:cs typeface="+mn-cs"/>
                          <a:sym typeface="Times New Roman" pitchFamily="18" charset="0"/>
                        </a:rPr>
                        <a:t>chū</a:t>
                      </a:r>
                      <a:r>
                        <a:rPr lang="en-US" altLang="zh-CN" sz="2400" b="1" baseline="0" dirty="0" smtClean="0">
                          <a:latin typeface="GB Pinyinok-D" pitchFamily="2" charset="-122"/>
                          <a:ea typeface="GB Pinyinok-D" pitchFamily="2" charset="-122"/>
                        </a:rPr>
                        <a:t>     </a:t>
                      </a:r>
                      <a:r>
                        <a:rPr lang="en-US" altLang="zh-CN" sz="2400" baseline="0" dirty="0" smtClean="0"/>
                        <a:t>to come/get out</a:t>
                      </a:r>
                      <a:endParaRPr lang="zh-CN" altLang="en-US" sz="2400" dirty="0"/>
                    </a:p>
                  </a:txBody>
                  <a:tcPr marL="123140" marR="123140" marT="61577" marB="6157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0501">
                <a:tc>
                  <a:txBody>
                    <a:bodyPr/>
                    <a:lstStyle/>
                    <a:p>
                      <a:r>
                        <a:rPr lang="zh-CN" altLang="en-US" sz="2400" dirty="0" smtClean="0"/>
                        <a:t>               </a:t>
                      </a:r>
                      <a:r>
                        <a:rPr lang="zh-CN" altLang="en-US" sz="2400" baseline="0" dirty="0" smtClean="0"/>
                        <a:t> </a:t>
                      </a:r>
                      <a:r>
                        <a:rPr lang="zh-CN" altLang="en-US" sz="2400" b="1" baseline="0" dirty="0" smtClean="0"/>
                        <a:t>竖钩</a:t>
                      </a:r>
                      <a:r>
                        <a:rPr lang="zh-CN" altLang="en-US" sz="2400" b="1" dirty="0" smtClean="0"/>
                        <a:t>    </a:t>
                      </a:r>
                      <a:r>
                        <a:rPr lang="en-US" altLang="zh-CN" sz="2400" b="1" dirty="0" err="1" smtClean="0">
                          <a:latin typeface="GB Pinyinok-D" pitchFamily="2" charset="-122"/>
                          <a:ea typeface="GB Pinyinok-D" pitchFamily="2" charset="-122"/>
                        </a:rPr>
                        <a:t>shùɡōu</a:t>
                      </a:r>
                      <a:endParaRPr lang="en-US" altLang="zh-CN" sz="2400" b="1" dirty="0" smtClean="0">
                        <a:latin typeface="GB Pinyinok-D" pitchFamily="2" charset="-122"/>
                        <a:ea typeface="GB Pinyinok-D" pitchFamily="2" charset="-122"/>
                      </a:endParaRPr>
                    </a:p>
                    <a:p>
                      <a:r>
                        <a:rPr lang="en-US" altLang="zh-CN" sz="2400" dirty="0" smtClean="0"/>
                        <a:t>                 vertical</a:t>
                      </a:r>
                      <a:r>
                        <a:rPr lang="en-US" altLang="zh-CN" sz="2400" baseline="0" dirty="0" smtClean="0"/>
                        <a:t> hook</a:t>
                      </a:r>
                      <a:endParaRPr lang="zh-CN" altLang="en-US" sz="2400" dirty="0"/>
                    </a:p>
                  </a:txBody>
                  <a:tcPr marL="123140" marR="123140" marT="61577" marB="6157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0" marR="123140" marT="61577" marB="615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丁     </a:t>
                      </a:r>
                      <a:r>
                        <a:rPr lang="en-US" altLang="zh-CN" sz="2400" b="1" kern="1200" dirty="0" err="1" smtClean="0">
                          <a:solidFill>
                            <a:schemeClr val="tx1"/>
                          </a:solidFill>
                          <a:latin typeface="GB Pinyinok-D" pitchFamily="2" charset="-122"/>
                          <a:ea typeface="GB Pinyinok-D" pitchFamily="2" charset="-122"/>
                          <a:cs typeface="+mn-cs"/>
                          <a:sym typeface="Times New Roman" pitchFamily="18" charset="0"/>
                        </a:rPr>
                        <a:t>dīnɡ</a:t>
                      </a:r>
                      <a:r>
                        <a:rPr lang="en-US" altLang="zh-CN" sz="2400" b="1" dirty="0" smtClean="0">
                          <a:latin typeface="GB Pinyinok-D" pitchFamily="2" charset="-122"/>
                          <a:ea typeface="GB Pinyinok-D" pitchFamily="2" charset="-122"/>
                        </a:rPr>
                        <a:t>    </a:t>
                      </a:r>
                      <a:r>
                        <a:rPr lang="en-US" altLang="zh-CN" sz="2400" dirty="0" err="1" smtClean="0"/>
                        <a:t>man,member</a:t>
                      </a:r>
                      <a:r>
                        <a:rPr lang="en-US" altLang="zh-CN" sz="2400" dirty="0" smtClean="0"/>
                        <a:t> of    </a:t>
                      </a:r>
                    </a:p>
                    <a:p>
                      <a:r>
                        <a:rPr lang="en-US" altLang="zh-CN" sz="2400" dirty="0" smtClean="0"/>
                        <a:t>                        a family</a:t>
                      </a:r>
                    </a:p>
                    <a:p>
                      <a:pPr algn="l"/>
                      <a:r>
                        <a:rPr lang="zh-CN" altLang="en-US" sz="2400" b="1" dirty="0" smtClean="0">
                          <a:solidFill>
                            <a:srgbClr val="C00000"/>
                          </a:solidFill>
                          <a:latin typeface="华文新魏" pitchFamily="2" charset="-122"/>
                          <a:ea typeface="华文新魏" pitchFamily="2" charset="-122"/>
                        </a:rPr>
                        <a:t>小     </a:t>
                      </a:r>
                      <a:r>
                        <a:rPr lang="en-US" altLang="zh-CN" sz="2400" b="1" kern="1200" dirty="0" err="1" smtClean="0">
                          <a:solidFill>
                            <a:schemeClr val="tx1"/>
                          </a:solidFill>
                          <a:latin typeface="GB Pinyinok-D" pitchFamily="2" charset="-122"/>
                          <a:ea typeface="GB Pinyinok-D" pitchFamily="2" charset="-122"/>
                          <a:cs typeface="+mn-cs"/>
                          <a:sym typeface="Times New Roman" pitchFamily="18" charset="0"/>
                        </a:rPr>
                        <a:t>xiǎo</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err="1" smtClean="0"/>
                        <a:t>small,little</a:t>
                      </a:r>
                      <a:endParaRPr lang="zh-CN" altLang="en-US" sz="2400" dirty="0"/>
                    </a:p>
                  </a:txBody>
                  <a:tcPr marL="123140" marR="123140" marT="61577" marB="61577"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pSp>
        <p:nvGrpSpPr>
          <p:cNvPr id="73755" name="组合 26"/>
          <p:cNvGrpSpPr>
            <a:grpSpLocks/>
          </p:cNvGrpSpPr>
          <p:nvPr/>
        </p:nvGrpSpPr>
        <p:grpSpPr bwMode="auto">
          <a:xfrm>
            <a:off x="1184275" y="2527300"/>
            <a:ext cx="414338" cy="2951163"/>
            <a:chOff x="1184815" y="2527907"/>
            <a:chExt cx="413318" cy="2950291"/>
          </a:xfrm>
        </p:grpSpPr>
        <p:sp>
          <p:nvSpPr>
            <p:cNvPr id="73762" name="Freeform 48"/>
            <p:cNvSpPr>
              <a:spLocks/>
            </p:cNvSpPr>
            <p:nvPr/>
          </p:nvSpPr>
          <p:spPr bwMode="auto">
            <a:xfrm>
              <a:off x="1279474" y="5010198"/>
              <a:ext cx="108000" cy="468000"/>
            </a:xfrm>
            <a:custGeom>
              <a:avLst/>
              <a:gdLst>
                <a:gd name="T0" fmla="*/ 2147483647 w 207"/>
                <a:gd name="T1" fmla="*/ 2147483647 h 756"/>
                <a:gd name="T2" fmla="*/ 2147483647 w 207"/>
                <a:gd name="T3" fmla="*/ 2147483647 h 756"/>
                <a:gd name="T4" fmla="*/ 2147483647 w 207"/>
                <a:gd name="T5" fmla="*/ 2147483647 h 756"/>
                <a:gd name="T6" fmla="*/ 0 w 207"/>
                <a:gd name="T7" fmla="*/ 2147483647 h 756"/>
                <a:gd name="T8" fmla="*/ 2147483647 w 207"/>
                <a:gd name="T9" fmla="*/ 2147483647 h 756"/>
                <a:gd name="T10" fmla="*/ 2147483647 w 207"/>
                <a:gd name="T11" fmla="*/ 2147483647 h 756"/>
                <a:gd name="T12" fmla="*/ 2147483647 w 207"/>
                <a:gd name="T13" fmla="*/ 2147483647 h 756"/>
                <a:gd name="T14" fmla="*/ 2147483647 w 207"/>
                <a:gd name="T15" fmla="*/ 2147483647 h 756"/>
                <a:gd name="T16" fmla="*/ 2147483647 w 207"/>
                <a:gd name="T17" fmla="*/ 2147483647 h 756"/>
                <a:gd name="T18" fmla="*/ 2147483647 w 207"/>
                <a:gd name="T19" fmla="*/ 2147483647 h 756"/>
                <a:gd name="T20" fmla="*/ 2147483647 w 207"/>
                <a:gd name="T21" fmla="*/ 2147483647 h 756"/>
                <a:gd name="T22" fmla="*/ 2147483647 w 207"/>
                <a:gd name="T23" fmla="*/ 2147483647 h 756"/>
                <a:gd name="T24" fmla="*/ 2147483647 w 207"/>
                <a:gd name="T25" fmla="*/ 2147483647 h 756"/>
                <a:gd name="T26" fmla="*/ 2147483647 w 207"/>
                <a:gd name="T27" fmla="*/ 2147483647 h 756"/>
                <a:gd name="T28" fmla="*/ 2147483647 w 207"/>
                <a:gd name="T29" fmla="*/ 2147483647 h 756"/>
                <a:gd name="T30" fmla="*/ 2147483647 w 207"/>
                <a:gd name="T31" fmla="*/ 2147483647 h 756"/>
                <a:gd name="T32" fmla="*/ 2147483647 w 207"/>
                <a:gd name="T33" fmla="*/ 2147483647 h 756"/>
                <a:gd name="T34" fmla="*/ 2147483647 w 207"/>
                <a:gd name="T35" fmla="*/ 2147483647 h 756"/>
                <a:gd name="T36" fmla="*/ 2147483647 w 207"/>
                <a:gd name="T37" fmla="*/ 2147483647 h 756"/>
                <a:gd name="T38" fmla="*/ 2147483647 w 207"/>
                <a:gd name="T39" fmla="*/ 2147483647 h 756"/>
                <a:gd name="T40" fmla="*/ 2147483647 w 207"/>
                <a:gd name="T41" fmla="*/ 0 h 756"/>
                <a:gd name="T42" fmla="*/ 2147483647 w 207"/>
                <a:gd name="T43" fmla="*/ 0 h 756"/>
                <a:gd name="T44" fmla="*/ 2147483647 w 207"/>
                <a:gd name="T45" fmla="*/ 2147483647 h 756"/>
                <a:gd name="T46" fmla="*/ 2147483647 w 207"/>
                <a:gd name="T47" fmla="*/ 2147483647 h 756"/>
                <a:gd name="T48" fmla="*/ 2147483647 w 207"/>
                <a:gd name="T49" fmla="*/ 2147483647 h 756"/>
                <a:gd name="T50" fmla="*/ 2147483647 w 207"/>
                <a:gd name="T51" fmla="*/ 2147483647 h 756"/>
                <a:gd name="T52" fmla="*/ 2147483647 w 207"/>
                <a:gd name="T53" fmla="*/ 2147483647 h 756"/>
                <a:gd name="T54" fmla="*/ 2147483647 w 207"/>
                <a:gd name="T55" fmla="*/ 2147483647 h 756"/>
                <a:gd name="T56" fmla="*/ 2147483647 w 207"/>
                <a:gd name="T57" fmla="*/ 2147483647 h 756"/>
                <a:gd name="T58" fmla="*/ 2147483647 w 207"/>
                <a:gd name="T59" fmla="*/ 2147483647 h 756"/>
                <a:gd name="T60" fmla="*/ 2147483647 w 207"/>
                <a:gd name="T61" fmla="*/ 2147483647 h 756"/>
                <a:gd name="T62" fmla="*/ 2147483647 w 207"/>
                <a:gd name="T63" fmla="*/ 2147483647 h 756"/>
                <a:gd name="T64" fmla="*/ 2147483647 w 207"/>
                <a:gd name="T65" fmla="*/ 2147483647 h 756"/>
                <a:gd name="T66" fmla="*/ 2147483647 w 207"/>
                <a:gd name="T67" fmla="*/ 2147483647 h 756"/>
                <a:gd name="T68" fmla="*/ 2147483647 w 207"/>
                <a:gd name="T69" fmla="*/ 2147483647 h 756"/>
                <a:gd name="T70" fmla="*/ 2147483647 w 207"/>
                <a:gd name="T71" fmla="*/ 2147483647 h 756"/>
                <a:gd name="T72" fmla="*/ 2147483647 w 207"/>
                <a:gd name="T73" fmla="*/ 2147483647 h 756"/>
                <a:gd name="T74" fmla="*/ 2147483647 w 207"/>
                <a:gd name="T75" fmla="*/ 2147483647 h 756"/>
                <a:gd name="T76" fmla="*/ 2147483647 w 207"/>
                <a:gd name="T77" fmla="*/ 2147483647 h 756"/>
                <a:gd name="T78" fmla="*/ 2147483647 w 207"/>
                <a:gd name="T79" fmla="*/ 2147483647 h 756"/>
                <a:gd name="T80" fmla="*/ 2147483647 w 207"/>
                <a:gd name="T81" fmla="*/ 2147483647 h 756"/>
                <a:gd name="T82" fmla="*/ 2147483647 w 207"/>
                <a:gd name="T83" fmla="*/ 2147483647 h 756"/>
                <a:gd name="T84" fmla="*/ 2147483647 w 207"/>
                <a:gd name="T85" fmla="*/ 2147483647 h 756"/>
                <a:gd name="T86" fmla="*/ 2147483647 w 207"/>
                <a:gd name="T87" fmla="*/ 2147483647 h 7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7"/>
                <a:gd name="T133" fmla="*/ 0 h 756"/>
                <a:gd name="T134" fmla="*/ 207 w 207"/>
                <a:gd name="T135" fmla="*/ 756 h 7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7" h="756">
                  <a:moveTo>
                    <a:pt x="103" y="724"/>
                  </a:moveTo>
                  <a:lnTo>
                    <a:pt x="95" y="708"/>
                  </a:lnTo>
                  <a:lnTo>
                    <a:pt x="87" y="692"/>
                  </a:lnTo>
                  <a:lnTo>
                    <a:pt x="72" y="668"/>
                  </a:lnTo>
                  <a:lnTo>
                    <a:pt x="48" y="645"/>
                  </a:lnTo>
                  <a:lnTo>
                    <a:pt x="24" y="629"/>
                  </a:lnTo>
                  <a:lnTo>
                    <a:pt x="8" y="613"/>
                  </a:lnTo>
                  <a:lnTo>
                    <a:pt x="0" y="605"/>
                  </a:lnTo>
                  <a:lnTo>
                    <a:pt x="0" y="597"/>
                  </a:lnTo>
                  <a:lnTo>
                    <a:pt x="8" y="597"/>
                  </a:lnTo>
                  <a:lnTo>
                    <a:pt x="16" y="597"/>
                  </a:lnTo>
                  <a:lnTo>
                    <a:pt x="32" y="605"/>
                  </a:lnTo>
                  <a:lnTo>
                    <a:pt x="56" y="605"/>
                  </a:lnTo>
                  <a:lnTo>
                    <a:pt x="80" y="613"/>
                  </a:lnTo>
                  <a:lnTo>
                    <a:pt x="95" y="621"/>
                  </a:lnTo>
                  <a:lnTo>
                    <a:pt x="111" y="621"/>
                  </a:lnTo>
                  <a:lnTo>
                    <a:pt x="119" y="621"/>
                  </a:lnTo>
                  <a:lnTo>
                    <a:pt x="119" y="613"/>
                  </a:lnTo>
                  <a:lnTo>
                    <a:pt x="127" y="597"/>
                  </a:lnTo>
                  <a:lnTo>
                    <a:pt x="127" y="589"/>
                  </a:lnTo>
                  <a:lnTo>
                    <a:pt x="127" y="565"/>
                  </a:lnTo>
                  <a:lnTo>
                    <a:pt x="127" y="549"/>
                  </a:lnTo>
                  <a:lnTo>
                    <a:pt x="127" y="525"/>
                  </a:lnTo>
                  <a:lnTo>
                    <a:pt x="135" y="493"/>
                  </a:lnTo>
                  <a:lnTo>
                    <a:pt x="135" y="374"/>
                  </a:lnTo>
                  <a:lnTo>
                    <a:pt x="135" y="255"/>
                  </a:lnTo>
                  <a:lnTo>
                    <a:pt x="135" y="207"/>
                  </a:lnTo>
                  <a:lnTo>
                    <a:pt x="135" y="183"/>
                  </a:lnTo>
                  <a:lnTo>
                    <a:pt x="135" y="159"/>
                  </a:lnTo>
                  <a:lnTo>
                    <a:pt x="135" y="135"/>
                  </a:lnTo>
                  <a:lnTo>
                    <a:pt x="127" y="119"/>
                  </a:lnTo>
                  <a:lnTo>
                    <a:pt x="127" y="103"/>
                  </a:lnTo>
                  <a:lnTo>
                    <a:pt x="127" y="88"/>
                  </a:lnTo>
                  <a:lnTo>
                    <a:pt x="127" y="64"/>
                  </a:lnTo>
                  <a:lnTo>
                    <a:pt x="119" y="48"/>
                  </a:lnTo>
                  <a:lnTo>
                    <a:pt x="119" y="32"/>
                  </a:lnTo>
                  <a:lnTo>
                    <a:pt x="111" y="24"/>
                  </a:lnTo>
                  <a:lnTo>
                    <a:pt x="103" y="16"/>
                  </a:lnTo>
                  <a:lnTo>
                    <a:pt x="103" y="8"/>
                  </a:lnTo>
                  <a:lnTo>
                    <a:pt x="103" y="0"/>
                  </a:lnTo>
                  <a:lnTo>
                    <a:pt x="111" y="0"/>
                  </a:lnTo>
                  <a:lnTo>
                    <a:pt x="127" y="0"/>
                  </a:lnTo>
                  <a:lnTo>
                    <a:pt x="143" y="0"/>
                  </a:lnTo>
                  <a:lnTo>
                    <a:pt x="167" y="8"/>
                  </a:lnTo>
                  <a:lnTo>
                    <a:pt x="183" y="16"/>
                  </a:lnTo>
                  <a:lnTo>
                    <a:pt x="199" y="24"/>
                  </a:lnTo>
                  <a:lnTo>
                    <a:pt x="207" y="32"/>
                  </a:lnTo>
                  <a:lnTo>
                    <a:pt x="207" y="40"/>
                  </a:lnTo>
                  <a:lnTo>
                    <a:pt x="207" y="48"/>
                  </a:lnTo>
                  <a:lnTo>
                    <a:pt x="207" y="64"/>
                  </a:lnTo>
                  <a:lnTo>
                    <a:pt x="199" y="80"/>
                  </a:lnTo>
                  <a:lnTo>
                    <a:pt x="199" y="88"/>
                  </a:lnTo>
                  <a:lnTo>
                    <a:pt x="199" y="103"/>
                  </a:lnTo>
                  <a:lnTo>
                    <a:pt x="191" y="119"/>
                  </a:lnTo>
                  <a:lnTo>
                    <a:pt x="191" y="127"/>
                  </a:lnTo>
                  <a:lnTo>
                    <a:pt x="191" y="151"/>
                  </a:lnTo>
                  <a:lnTo>
                    <a:pt x="191" y="175"/>
                  </a:lnTo>
                  <a:lnTo>
                    <a:pt x="191" y="199"/>
                  </a:lnTo>
                  <a:lnTo>
                    <a:pt x="191" y="231"/>
                  </a:lnTo>
                  <a:lnTo>
                    <a:pt x="191" y="271"/>
                  </a:lnTo>
                  <a:lnTo>
                    <a:pt x="191" y="310"/>
                  </a:lnTo>
                  <a:lnTo>
                    <a:pt x="191" y="350"/>
                  </a:lnTo>
                  <a:lnTo>
                    <a:pt x="191" y="390"/>
                  </a:lnTo>
                  <a:lnTo>
                    <a:pt x="191" y="422"/>
                  </a:lnTo>
                  <a:lnTo>
                    <a:pt x="191" y="454"/>
                  </a:lnTo>
                  <a:lnTo>
                    <a:pt x="191" y="485"/>
                  </a:lnTo>
                  <a:lnTo>
                    <a:pt x="191" y="509"/>
                  </a:lnTo>
                  <a:lnTo>
                    <a:pt x="191" y="533"/>
                  </a:lnTo>
                  <a:lnTo>
                    <a:pt x="199" y="549"/>
                  </a:lnTo>
                  <a:lnTo>
                    <a:pt x="199" y="581"/>
                  </a:lnTo>
                  <a:lnTo>
                    <a:pt x="199" y="613"/>
                  </a:lnTo>
                  <a:lnTo>
                    <a:pt x="191" y="637"/>
                  </a:lnTo>
                  <a:lnTo>
                    <a:pt x="191" y="668"/>
                  </a:lnTo>
                  <a:lnTo>
                    <a:pt x="183" y="692"/>
                  </a:lnTo>
                  <a:lnTo>
                    <a:pt x="175" y="708"/>
                  </a:lnTo>
                  <a:lnTo>
                    <a:pt x="167" y="724"/>
                  </a:lnTo>
                  <a:lnTo>
                    <a:pt x="159" y="740"/>
                  </a:lnTo>
                  <a:lnTo>
                    <a:pt x="143" y="748"/>
                  </a:lnTo>
                  <a:lnTo>
                    <a:pt x="135" y="748"/>
                  </a:lnTo>
                  <a:lnTo>
                    <a:pt x="127" y="756"/>
                  </a:lnTo>
                  <a:lnTo>
                    <a:pt x="119" y="756"/>
                  </a:lnTo>
                  <a:lnTo>
                    <a:pt x="111" y="748"/>
                  </a:lnTo>
                  <a:lnTo>
                    <a:pt x="111" y="740"/>
                  </a:lnTo>
                  <a:lnTo>
                    <a:pt x="103" y="724"/>
                  </a:lnTo>
                </a:path>
              </a:pathLst>
            </a:custGeom>
            <a:solidFill>
              <a:srgbClr val="FF0000"/>
            </a:solidFill>
            <a:ln w="12700">
              <a:solidFill>
                <a:srgbClr val="FF0000"/>
              </a:solidFill>
              <a:round/>
              <a:headEnd/>
              <a:tailEnd/>
            </a:ln>
          </p:spPr>
          <p:txBody>
            <a:bodyPr/>
            <a:lstStyle/>
            <a:p>
              <a:endParaRPr lang="zh-CN" altLang="en-US"/>
            </a:p>
          </p:txBody>
        </p:sp>
        <p:sp>
          <p:nvSpPr>
            <p:cNvPr id="73763" name="Freeform 39"/>
            <p:cNvSpPr>
              <a:spLocks/>
            </p:cNvSpPr>
            <p:nvPr/>
          </p:nvSpPr>
          <p:spPr bwMode="auto">
            <a:xfrm>
              <a:off x="1184815" y="2527907"/>
              <a:ext cx="324000" cy="324000"/>
            </a:xfrm>
            <a:custGeom>
              <a:avLst/>
              <a:gdLst>
                <a:gd name="T0" fmla="*/ 2147483647 w 684"/>
                <a:gd name="T1" fmla="*/ 2147483647 h 611"/>
                <a:gd name="T2" fmla="*/ 2147483647 w 684"/>
                <a:gd name="T3" fmla="*/ 2147483647 h 611"/>
                <a:gd name="T4" fmla="*/ 2147483647 w 684"/>
                <a:gd name="T5" fmla="*/ 2147483647 h 611"/>
                <a:gd name="T6" fmla="*/ 2147483647 w 684"/>
                <a:gd name="T7" fmla="*/ 2147483647 h 611"/>
                <a:gd name="T8" fmla="*/ 2147483647 w 684"/>
                <a:gd name="T9" fmla="*/ 2147483647 h 611"/>
                <a:gd name="T10" fmla="*/ 2147483647 w 684"/>
                <a:gd name="T11" fmla="*/ 2147483647 h 611"/>
                <a:gd name="T12" fmla="*/ 2147483647 w 684"/>
                <a:gd name="T13" fmla="*/ 2147483647 h 611"/>
                <a:gd name="T14" fmla="*/ 2147483647 w 684"/>
                <a:gd name="T15" fmla="*/ 2147483647 h 611"/>
                <a:gd name="T16" fmla="*/ 2147483647 w 684"/>
                <a:gd name="T17" fmla="*/ 2147483647 h 611"/>
                <a:gd name="T18" fmla="*/ 2147483647 w 684"/>
                <a:gd name="T19" fmla="*/ 2147483647 h 611"/>
                <a:gd name="T20" fmla="*/ 2147483647 w 684"/>
                <a:gd name="T21" fmla="*/ 2147483647 h 611"/>
                <a:gd name="T22" fmla="*/ 2147483647 w 684"/>
                <a:gd name="T23" fmla="*/ 2147483647 h 611"/>
                <a:gd name="T24" fmla="*/ 2147483647 w 684"/>
                <a:gd name="T25" fmla="*/ 2147483647 h 611"/>
                <a:gd name="T26" fmla="*/ 2147483647 w 684"/>
                <a:gd name="T27" fmla="*/ 2147483647 h 611"/>
                <a:gd name="T28" fmla="*/ 2147483647 w 684"/>
                <a:gd name="T29" fmla="*/ 2147483647 h 611"/>
                <a:gd name="T30" fmla="*/ 2147483647 w 684"/>
                <a:gd name="T31" fmla="*/ 2147483647 h 611"/>
                <a:gd name="T32" fmla="*/ 2147483647 w 684"/>
                <a:gd name="T33" fmla="*/ 2147483647 h 611"/>
                <a:gd name="T34" fmla="*/ 0 w 684"/>
                <a:gd name="T35" fmla="*/ 2147483647 h 611"/>
                <a:gd name="T36" fmla="*/ 2147483647 w 684"/>
                <a:gd name="T37" fmla="*/ 2147483647 h 611"/>
                <a:gd name="T38" fmla="*/ 2147483647 w 684"/>
                <a:gd name="T39" fmla="*/ 2147483647 h 611"/>
                <a:gd name="T40" fmla="*/ 2147483647 w 684"/>
                <a:gd name="T41" fmla="*/ 2147483647 h 611"/>
                <a:gd name="T42" fmla="*/ 2147483647 w 684"/>
                <a:gd name="T43" fmla="*/ 2147483647 h 611"/>
                <a:gd name="T44" fmla="*/ 2147483647 w 684"/>
                <a:gd name="T45" fmla="*/ 2147483647 h 611"/>
                <a:gd name="T46" fmla="*/ 2147483647 w 684"/>
                <a:gd name="T47" fmla="*/ 2147483647 h 611"/>
                <a:gd name="T48" fmla="*/ 2147483647 w 684"/>
                <a:gd name="T49" fmla="*/ 2147483647 h 611"/>
                <a:gd name="T50" fmla="*/ 2147483647 w 684"/>
                <a:gd name="T51" fmla="*/ 2147483647 h 611"/>
                <a:gd name="T52" fmla="*/ 2147483647 w 684"/>
                <a:gd name="T53" fmla="*/ 2147483647 h 611"/>
                <a:gd name="T54" fmla="*/ 2147483647 w 684"/>
                <a:gd name="T55" fmla="*/ 2147483647 h 611"/>
                <a:gd name="T56" fmla="*/ 2147483647 w 684"/>
                <a:gd name="T57" fmla="*/ 2147483647 h 611"/>
                <a:gd name="T58" fmla="*/ 2147483647 w 684"/>
                <a:gd name="T59" fmla="*/ 2147483647 h 611"/>
                <a:gd name="T60" fmla="*/ 2147483647 w 684"/>
                <a:gd name="T61" fmla="*/ 2147483647 h 611"/>
                <a:gd name="T62" fmla="*/ 2147483647 w 684"/>
                <a:gd name="T63" fmla="*/ 2147483647 h 611"/>
                <a:gd name="T64" fmla="*/ 2147483647 w 684"/>
                <a:gd name="T65" fmla="*/ 2147483647 h 611"/>
                <a:gd name="T66" fmla="*/ 2147483647 w 684"/>
                <a:gd name="T67" fmla="*/ 2147483647 h 611"/>
                <a:gd name="T68" fmla="*/ 2147483647 w 684"/>
                <a:gd name="T69" fmla="*/ 2147483647 h 611"/>
                <a:gd name="T70" fmla="*/ 2147483647 w 684"/>
                <a:gd name="T71" fmla="*/ 2147483647 h 611"/>
                <a:gd name="T72" fmla="*/ 2147483647 w 684"/>
                <a:gd name="T73" fmla="*/ 2147483647 h 611"/>
                <a:gd name="T74" fmla="*/ 2147483647 w 684"/>
                <a:gd name="T75" fmla="*/ 2147483647 h 611"/>
                <a:gd name="T76" fmla="*/ 2147483647 w 684"/>
                <a:gd name="T77" fmla="*/ 2147483647 h 611"/>
                <a:gd name="T78" fmla="*/ 2147483647 w 684"/>
                <a:gd name="T79" fmla="*/ 2147483647 h 611"/>
                <a:gd name="T80" fmla="*/ 2147483647 w 684"/>
                <a:gd name="T81" fmla="*/ 2147483647 h 611"/>
                <a:gd name="T82" fmla="*/ 2147483647 w 684"/>
                <a:gd name="T83" fmla="*/ 2147483647 h 611"/>
                <a:gd name="T84" fmla="*/ 2147483647 w 684"/>
                <a:gd name="T85" fmla="*/ 2147483647 h 6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84"/>
                <a:gd name="T130" fmla="*/ 0 h 611"/>
                <a:gd name="T131" fmla="*/ 684 w 684"/>
                <a:gd name="T132" fmla="*/ 611 h 6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84" h="611">
                  <a:moveTo>
                    <a:pt x="533" y="611"/>
                  </a:moveTo>
                  <a:lnTo>
                    <a:pt x="453" y="611"/>
                  </a:lnTo>
                  <a:lnTo>
                    <a:pt x="461" y="579"/>
                  </a:lnTo>
                  <a:lnTo>
                    <a:pt x="469" y="548"/>
                  </a:lnTo>
                  <a:lnTo>
                    <a:pt x="477" y="516"/>
                  </a:lnTo>
                  <a:lnTo>
                    <a:pt x="485" y="476"/>
                  </a:lnTo>
                  <a:lnTo>
                    <a:pt x="501" y="397"/>
                  </a:lnTo>
                  <a:lnTo>
                    <a:pt x="509" y="318"/>
                  </a:lnTo>
                  <a:lnTo>
                    <a:pt x="517" y="270"/>
                  </a:lnTo>
                  <a:lnTo>
                    <a:pt x="517" y="238"/>
                  </a:lnTo>
                  <a:lnTo>
                    <a:pt x="525" y="206"/>
                  </a:lnTo>
                  <a:lnTo>
                    <a:pt x="525" y="175"/>
                  </a:lnTo>
                  <a:lnTo>
                    <a:pt x="525" y="159"/>
                  </a:lnTo>
                  <a:lnTo>
                    <a:pt x="525" y="143"/>
                  </a:lnTo>
                  <a:lnTo>
                    <a:pt x="525" y="127"/>
                  </a:lnTo>
                  <a:lnTo>
                    <a:pt x="525" y="119"/>
                  </a:lnTo>
                  <a:lnTo>
                    <a:pt x="517" y="119"/>
                  </a:lnTo>
                  <a:lnTo>
                    <a:pt x="501" y="111"/>
                  </a:lnTo>
                  <a:lnTo>
                    <a:pt x="485" y="111"/>
                  </a:lnTo>
                  <a:lnTo>
                    <a:pt x="461" y="111"/>
                  </a:lnTo>
                  <a:lnTo>
                    <a:pt x="453" y="111"/>
                  </a:lnTo>
                  <a:lnTo>
                    <a:pt x="429" y="111"/>
                  </a:lnTo>
                  <a:lnTo>
                    <a:pt x="413" y="111"/>
                  </a:lnTo>
                  <a:lnTo>
                    <a:pt x="390" y="111"/>
                  </a:lnTo>
                  <a:lnTo>
                    <a:pt x="358" y="119"/>
                  </a:lnTo>
                  <a:lnTo>
                    <a:pt x="326" y="119"/>
                  </a:lnTo>
                  <a:lnTo>
                    <a:pt x="286" y="127"/>
                  </a:lnTo>
                  <a:lnTo>
                    <a:pt x="246" y="135"/>
                  </a:lnTo>
                  <a:lnTo>
                    <a:pt x="207" y="135"/>
                  </a:lnTo>
                  <a:lnTo>
                    <a:pt x="167" y="143"/>
                  </a:lnTo>
                  <a:lnTo>
                    <a:pt x="135" y="143"/>
                  </a:lnTo>
                  <a:lnTo>
                    <a:pt x="103" y="151"/>
                  </a:lnTo>
                  <a:lnTo>
                    <a:pt x="71" y="151"/>
                  </a:lnTo>
                  <a:lnTo>
                    <a:pt x="39" y="151"/>
                  </a:lnTo>
                  <a:lnTo>
                    <a:pt x="16" y="151"/>
                  </a:lnTo>
                  <a:lnTo>
                    <a:pt x="0" y="151"/>
                  </a:lnTo>
                  <a:lnTo>
                    <a:pt x="0" y="103"/>
                  </a:lnTo>
                  <a:lnTo>
                    <a:pt x="63" y="103"/>
                  </a:lnTo>
                  <a:lnTo>
                    <a:pt x="127" y="95"/>
                  </a:lnTo>
                  <a:lnTo>
                    <a:pt x="191" y="95"/>
                  </a:lnTo>
                  <a:lnTo>
                    <a:pt x="246" y="79"/>
                  </a:lnTo>
                  <a:lnTo>
                    <a:pt x="302" y="71"/>
                  </a:lnTo>
                  <a:lnTo>
                    <a:pt x="350" y="64"/>
                  </a:lnTo>
                  <a:lnTo>
                    <a:pt x="398" y="56"/>
                  </a:lnTo>
                  <a:lnTo>
                    <a:pt x="429" y="48"/>
                  </a:lnTo>
                  <a:lnTo>
                    <a:pt x="461" y="48"/>
                  </a:lnTo>
                  <a:lnTo>
                    <a:pt x="485" y="40"/>
                  </a:lnTo>
                  <a:lnTo>
                    <a:pt x="501" y="32"/>
                  </a:lnTo>
                  <a:lnTo>
                    <a:pt x="509" y="24"/>
                  </a:lnTo>
                  <a:lnTo>
                    <a:pt x="517" y="16"/>
                  </a:lnTo>
                  <a:lnTo>
                    <a:pt x="517" y="8"/>
                  </a:lnTo>
                  <a:lnTo>
                    <a:pt x="525" y="8"/>
                  </a:lnTo>
                  <a:lnTo>
                    <a:pt x="541" y="0"/>
                  </a:lnTo>
                  <a:lnTo>
                    <a:pt x="549" y="8"/>
                  </a:lnTo>
                  <a:lnTo>
                    <a:pt x="565" y="16"/>
                  </a:lnTo>
                  <a:lnTo>
                    <a:pt x="589" y="32"/>
                  </a:lnTo>
                  <a:lnTo>
                    <a:pt x="620" y="48"/>
                  </a:lnTo>
                  <a:lnTo>
                    <a:pt x="636" y="56"/>
                  </a:lnTo>
                  <a:lnTo>
                    <a:pt x="644" y="71"/>
                  </a:lnTo>
                  <a:lnTo>
                    <a:pt x="660" y="79"/>
                  </a:lnTo>
                  <a:lnTo>
                    <a:pt x="668" y="87"/>
                  </a:lnTo>
                  <a:lnTo>
                    <a:pt x="676" y="95"/>
                  </a:lnTo>
                  <a:lnTo>
                    <a:pt x="684" y="103"/>
                  </a:lnTo>
                  <a:lnTo>
                    <a:pt x="684" y="111"/>
                  </a:lnTo>
                  <a:lnTo>
                    <a:pt x="676" y="119"/>
                  </a:lnTo>
                  <a:lnTo>
                    <a:pt x="676" y="127"/>
                  </a:lnTo>
                  <a:lnTo>
                    <a:pt x="668" y="135"/>
                  </a:lnTo>
                  <a:lnTo>
                    <a:pt x="652" y="143"/>
                  </a:lnTo>
                  <a:lnTo>
                    <a:pt x="644" y="143"/>
                  </a:lnTo>
                  <a:lnTo>
                    <a:pt x="644" y="151"/>
                  </a:lnTo>
                  <a:lnTo>
                    <a:pt x="636" y="167"/>
                  </a:lnTo>
                  <a:lnTo>
                    <a:pt x="636" y="175"/>
                  </a:lnTo>
                  <a:lnTo>
                    <a:pt x="628" y="198"/>
                  </a:lnTo>
                  <a:lnTo>
                    <a:pt x="620" y="214"/>
                  </a:lnTo>
                  <a:lnTo>
                    <a:pt x="612" y="238"/>
                  </a:lnTo>
                  <a:lnTo>
                    <a:pt x="604" y="270"/>
                  </a:lnTo>
                  <a:lnTo>
                    <a:pt x="596" y="302"/>
                  </a:lnTo>
                  <a:lnTo>
                    <a:pt x="589" y="333"/>
                  </a:lnTo>
                  <a:lnTo>
                    <a:pt x="581" y="373"/>
                  </a:lnTo>
                  <a:lnTo>
                    <a:pt x="573" y="413"/>
                  </a:lnTo>
                  <a:lnTo>
                    <a:pt x="565" y="452"/>
                  </a:lnTo>
                  <a:lnTo>
                    <a:pt x="557" y="500"/>
                  </a:lnTo>
                  <a:lnTo>
                    <a:pt x="541" y="556"/>
                  </a:lnTo>
                  <a:lnTo>
                    <a:pt x="533" y="611"/>
                  </a:lnTo>
                </a:path>
              </a:pathLst>
            </a:custGeom>
            <a:solidFill>
              <a:srgbClr val="FF0000"/>
            </a:solidFill>
            <a:ln w="12700">
              <a:solidFill>
                <a:srgbClr val="FF0000"/>
              </a:solidFill>
              <a:round/>
              <a:headEnd/>
              <a:tailEnd/>
            </a:ln>
          </p:spPr>
          <p:txBody>
            <a:bodyPr/>
            <a:lstStyle/>
            <a:p>
              <a:endParaRPr lang="zh-CN" altLang="en-US"/>
            </a:p>
          </p:txBody>
        </p:sp>
        <p:sp>
          <p:nvSpPr>
            <p:cNvPr id="73764" name="Freeform 78"/>
            <p:cNvSpPr>
              <a:spLocks/>
            </p:cNvSpPr>
            <p:nvPr/>
          </p:nvSpPr>
          <p:spPr bwMode="auto">
            <a:xfrm>
              <a:off x="1202133" y="3869874"/>
              <a:ext cx="396000" cy="252000"/>
            </a:xfrm>
            <a:custGeom>
              <a:avLst/>
              <a:gdLst>
                <a:gd name="T0" fmla="*/ 2147483647 w 692"/>
                <a:gd name="T1" fmla="*/ 2147483647 h 342"/>
                <a:gd name="T2" fmla="*/ 2147483647 w 692"/>
                <a:gd name="T3" fmla="*/ 2147483647 h 342"/>
                <a:gd name="T4" fmla="*/ 2147483647 w 692"/>
                <a:gd name="T5" fmla="*/ 2147483647 h 342"/>
                <a:gd name="T6" fmla="*/ 2147483647 w 692"/>
                <a:gd name="T7" fmla="*/ 2147483647 h 342"/>
                <a:gd name="T8" fmla="*/ 2147483647 w 692"/>
                <a:gd name="T9" fmla="*/ 2147483647 h 342"/>
                <a:gd name="T10" fmla="*/ 2147483647 w 692"/>
                <a:gd name="T11" fmla="*/ 2147483647 h 342"/>
                <a:gd name="T12" fmla="*/ 2147483647 w 692"/>
                <a:gd name="T13" fmla="*/ 2147483647 h 342"/>
                <a:gd name="T14" fmla="*/ 2147483647 w 692"/>
                <a:gd name="T15" fmla="*/ 2147483647 h 342"/>
                <a:gd name="T16" fmla="*/ 2147483647 w 692"/>
                <a:gd name="T17" fmla="*/ 2147483647 h 342"/>
                <a:gd name="T18" fmla="*/ 2147483647 w 692"/>
                <a:gd name="T19" fmla="*/ 2147483647 h 342"/>
                <a:gd name="T20" fmla="*/ 2147483647 w 692"/>
                <a:gd name="T21" fmla="*/ 2147483647 h 342"/>
                <a:gd name="T22" fmla="*/ 2147483647 w 692"/>
                <a:gd name="T23" fmla="*/ 2147483647 h 342"/>
                <a:gd name="T24" fmla="*/ 2147483647 w 692"/>
                <a:gd name="T25" fmla="*/ 2147483647 h 342"/>
                <a:gd name="T26" fmla="*/ 2147483647 w 692"/>
                <a:gd name="T27" fmla="*/ 2147483647 h 342"/>
                <a:gd name="T28" fmla="*/ 0 w 692"/>
                <a:gd name="T29" fmla="*/ 2147483647 h 342"/>
                <a:gd name="T30" fmla="*/ 0 w 692"/>
                <a:gd name="T31" fmla="*/ 0 h 342"/>
                <a:gd name="T32" fmla="*/ 2147483647 w 692"/>
                <a:gd name="T33" fmla="*/ 0 h 342"/>
                <a:gd name="T34" fmla="*/ 2147483647 w 692"/>
                <a:gd name="T35" fmla="*/ 2147483647 h 342"/>
                <a:gd name="T36" fmla="*/ 2147483647 w 692"/>
                <a:gd name="T37" fmla="*/ 2147483647 h 342"/>
                <a:gd name="T38" fmla="*/ 2147483647 w 692"/>
                <a:gd name="T39" fmla="*/ 2147483647 h 342"/>
                <a:gd name="T40" fmla="*/ 2147483647 w 692"/>
                <a:gd name="T41" fmla="*/ 2147483647 h 342"/>
                <a:gd name="T42" fmla="*/ 2147483647 w 692"/>
                <a:gd name="T43" fmla="*/ 2147483647 h 342"/>
                <a:gd name="T44" fmla="*/ 2147483647 w 692"/>
                <a:gd name="T45" fmla="*/ 2147483647 h 342"/>
                <a:gd name="T46" fmla="*/ 2147483647 w 692"/>
                <a:gd name="T47" fmla="*/ 2147483647 h 342"/>
                <a:gd name="T48" fmla="*/ 2147483647 w 692"/>
                <a:gd name="T49" fmla="*/ 2147483647 h 342"/>
                <a:gd name="T50" fmla="*/ 2147483647 w 692"/>
                <a:gd name="T51" fmla="*/ 2147483647 h 342"/>
                <a:gd name="T52" fmla="*/ 2147483647 w 692"/>
                <a:gd name="T53" fmla="*/ 2147483647 h 342"/>
                <a:gd name="T54" fmla="*/ 2147483647 w 692"/>
                <a:gd name="T55" fmla="*/ 2147483647 h 342"/>
                <a:gd name="T56" fmla="*/ 2147483647 w 692"/>
                <a:gd name="T57" fmla="*/ 2147483647 h 342"/>
                <a:gd name="T58" fmla="*/ 2147483647 w 692"/>
                <a:gd name="T59" fmla="*/ 2147483647 h 342"/>
                <a:gd name="T60" fmla="*/ 2147483647 w 692"/>
                <a:gd name="T61" fmla="*/ 2147483647 h 342"/>
                <a:gd name="T62" fmla="*/ 2147483647 w 692"/>
                <a:gd name="T63" fmla="*/ 2147483647 h 342"/>
                <a:gd name="T64" fmla="*/ 2147483647 w 692"/>
                <a:gd name="T65" fmla="*/ 2147483647 h 342"/>
                <a:gd name="T66" fmla="*/ 2147483647 w 692"/>
                <a:gd name="T67" fmla="*/ 2147483647 h 342"/>
                <a:gd name="T68" fmla="*/ 2147483647 w 692"/>
                <a:gd name="T69" fmla="*/ 2147483647 h 342"/>
                <a:gd name="T70" fmla="*/ 2147483647 w 692"/>
                <a:gd name="T71" fmla="*/ 2147483647 h 342"/>
                <a:gd name="T72" fmla="*/ 2147483647 w 692"/>
                <a:gd name="T73" fmla="*/ 2147483647 h 342"/>
                <a:gd name="T74" fmla="*/ 2147483647 w 692"/>
                <a:gd name="T75" fmla="*/ 2147483647 h 342"/>
                <a:gd name="T76" fmla="*/ 2147483647 w 692"/>
                <a:gd name="T77" fmla="*/ 2147483647 h 342"/>
                <a:gd name="T78" fmla="*/ 2147483647 w 692"/>
                <a:gd name="T79" fmla="*/ 2147483647 h 342"/>
                <a:gd name="T80" fmla="*/ 2147483647 w 692"/>
                <a:gd name="T81" fmla="*/ 2147483647 h 342"/>
                <a:gd name="T82" fmla="*/ 2147483647 w 692"/>
                <a:gd name="T83" fmla="*/ 2147483647 h 342"/>
                <a:gd name="T84" fmla="*/ 2147483647 w 692"/>
                <a:gd name="T85" fmla="*/ 2147483647 h 3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2"/>
                <a:gd name="T130" fmla="*/ 0 h 342"/>
                <a:gd name="T131" fmla="*/ 692 w 692"/>
                <a:gd name="T132" fmla="*/ 342 h 3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2" h="342">
                  <a:moveTo>
                    <a:pt x="95" y="318"/>
                  </a:moveTo>
                  <a:lnTo>
                    <a:pt x="80" y="326"/>
                  </a:lnTo>
                  <a:lnTo>
                    <a:pt x="72" y="334"/>
                  </a:lnTo>
                  <a:lnTo>
                    <a:pt x="64" y="334"/>
                  </a:lnTo>
                  <a:lnTo>
                    <a:pt x="56" y="342"/>
                  </a:lnTo>
                  <a:lnTo>
                    <a:pt x="48" y="334"/>
                  </a:lnTo>
                  <a:lnTo>
                    <a:pt x="40" y="334"/>
                  </a:lnTo>
                  <a:lnTo>
                    <a:pt x="32" y="326"/>
                  </a:lnTo>
                  <a:lnTo>
                    <a:pt x="24" y="318"/>
                  </a:lnTo>
                  <a:lnTo>
                    <a:pt x="16" y="302"/>
                  </a:lnTo>
                  <a:lnTo>
                    <a:pt x="16" y="295"/>
                  </a:lnTo>
                  <a:lnTo>
                    <a:pt x="8" y="287"/>
                  </a:lnTo>
                  <a:lnTo>
                    <a:pt x="8" y="279"/>
                  </a:lnTo>
                  <a:lnTo>
                    <a:pt x="8" y="271"/>
                  </a:lnTo>
                  <a:lnTo>
                    <a:pt x="16" y="263"/>
                  </a:lnTo>
                  <a:lnTo>
                    <a:pt x="24" y="255"/>
                  </a:lnTo>
                  <a:lnTo>
                    <a:pt x="32" y="247"/>
                  </a:lnTo>
                  <a:lnTo>
                    <a:pt x="40" y="231"/>
                  </a:lnTo>
                  <a:lnTo>
                    <a:pt x="40" y="215"/>
                  </a:lnTo>
                  <a:lnTo>
                    <a:pt x="40" y="199"/>
                  </a:lnTo>
                  <a:lnTo>
                    <a:pt x="48" y="159"/>
                  </a:lnTo>
                  <a:lnTo>
                    <a:pt x="40" y="119"/>
                  </a:lnTo>
                  <a:lnTo>
                    <a:pt x="40" y="104"/>
                  </a:lnTo>
                  <a:lnTo>
                    <a:pt x="32" y="80"/>
                  </a:lnTo>
                  <a:lnTo>
                    <a:pt x="24" y="56"/>
                  </a:lnTo>
                  <a:lnTo>
                    <a:pt x="16" y="32"/>
                  </a:lnTo>
                  <a:lnTo>
                    <a:pt x="8" y="16"/>
                  </a:lnTo>
                  <a:lnTo>
                    <a:pt x="0" y="16"/>
                  </a:lnTo>
                  <a:lnTo>
                    <a:pt x="0" y="8"/>
                  </a:lnTo>
                  <a:lnTo>
                    <a:pt x="0" y="0"/>
                  </a:lnTo>
                  <a:lnTo>
                    <a:pt x="8" y="0"/>
                  </a:lnTo>
                  <a:lnTo>
                    <a:pt x="24" y="0"/>
                  </a:lnTo>
                  <a:lnTo>
                    <a:pt x="40" y="0"/>
                  </a:lnTo>
                  <a:lnTo>
                    <a:pt x="56" y="8"/>
                  </a:lnTo>
                  <a:lnTo>
                    <a:pt x="72" y="16"/>
                  </a:lnTo>
                  <a:lnTo>
                    <a:pt x="88" y="24"/>
                  </a:lnTo>
                  <a:lnTo>
                    <a:pt x="95" y="32"/>
                  </a:lnTo>
                  <a:lnTo>
                    <a:pt x="103" y="40"/>
                  </a:lnTo>
                  <a:lnTo>
                    <a:pt x="103" y="56"/>
                  </a:lnTo>
                  <a:lnTo>
                    <a:pt x="103" y="64"/>
                  </a:lnTo>
                  <a:lnTo>
                    <a:pt x="103" y="72"/>
                  </a:lnTo>
                  <a:lnTo>
                    <a:pt x="103" y="80"/>
                  </a:lnTo>
                  <a:lnTo>
                    <a:pt x="95" y="96"/>
                  </a:lnTo>
                  <a:lnTo>
                    <a:pt x="95" y="119"/>
                  </a:lnTo>
                  <a:lnTo>
                    <a:pt x="103" y="143"/>
                  </a:lnTo>
                  <a:lnTo>
                    <a:pt x="103" y="175"/>
                  </a:lnTo>
                  <a:lnTo>
                    <a:pt x="103" y="199"/>
                  </a:lnTo>
                  <a:lnTo>
                    <a:pt x="103" y="215"/>
                  </a:lnTo>
                  <a:lnTo>
                    <a:pt x="103" y="231"/>
                  </a:lnTo>
                  <a:lnTo>
                    <a:pt x="111" y="239"/>
                  </a:lnTo>
                  <a:lnTo>
                    <a:pt x="119" y="239"/>
                  </a:lnTo>
                  <a:lnTo>
                    <a:pt x="127" y="239"/>
                  </a:lnTo>
                  <a:lnTo>
                    <a:pt x="143" y="239"/>
                  </a:lnTo>
                  <a:lnTo>
                    <a:pt x="167" y="239"/>
                  </a:lnTo>
                  <a:lnTo>
                    <a:pt x="183" y="231"/>
                  </a:lnTo>
                  <a:lnTo>
                    <a:pt x="207" y="231"/>
                  </a:lnTo>
                  <a:lnTo>
                    <a:pt x="263" y="223"/>
                  </a:lnTo>
                  <a:lnTo>
                    <a:pt x="326" y="215"/>
                  </a:lnTo>
                  <a:lnTo>
                    <a:pt x="382" y="199"/>
                  </a:lnTo>
                  <a:lnTo>
                    <a:pt x="454" y="191"/>
                  </a:lnTo>
                  <a:lnTo>
                    <a:pt x="517" y="183"/>
                  </a:lnTo>
                  <a:lnTo>
                    <a:pt x="581" y="183"/>
                  </a:lnTo>
                  <a:lnTo>
                    <a:pt x="637" y="175"/>
                  </a:lnTo>
                  <a:lnTo>
                    <a:pt x="692" y="175"/>
                  </a:lnTo>
                  <a:lnTo>
                    <a:pt x="692" y="223"/>
                  </a:lnTo>
                  <a:lnTo>
                    <a:pt x="645" y="223"/>
                  </a:lnTo>
                  <a:lnTo>
                    <a:pt x="613" y="223"/>
                  </a:lnTo>
                  <a:lnTo>
                    <a:pt x="573" y="223"/>
                  </a:lnTo>
                  <a:lnTo>
                    <a:pt x="549" y="223"/>
                  </a:lnTo>
                  <a:lnTo>
                    <a:pt x="485" y="231"/>
                  </a:lnTo>
                  <a:lnTo>
                    <a:pt x="414" y="239"/>
                  </a:lnTo>
                  <a:lnTo>
                    <a:pt x="382" y="247"/>
                  </a:lnTo>
                  <a:lnTo>
                    <a:pt x="334" y="255"/>
                  </a:lnTo>
                  <a:lnTo>
                    <a:pt x="286" y="263"/>
                  </a:lnTo>
                  <a:lnTo>
                    <a:pt x="231" y="271"/>
                  </a:lnTo>
                  <a:lnTo>
                    <a:pt x="199" y="279"/>
                  </a:lnTo>
                  <a:lnTo>
                    <a:pt x="175" y="287"/>
                  </a:lnTo>
                  <a:lnTo>
                    <a:pt x="159" y="287"/>
                  </a:lnTo>
                  <a:lnTo>
                    <a:pt x="135" y="295"/>
                  </a:lnTo>
                  <a:lnTo>
                    <a:pt x="119" y="302"/>
                  </a:lnTo>
                  <a:lnTo>
                    <a:pt x="111" y="310"/>
                  </a:lnTo>
                  <a:lnTo>
                    <a:pt x="95" y="310"/>
                  </a:lnTo>
                  <a:lnTo>
                    <a:pt x="95" y="318"/>
                  </a:lnTo>
                </a:path>
              </a:pathLst>
            </a:custGeom>
            <a:solidFill>
              <a:srgbClr val="FF0000"/>
            </a:solidFill>
            <a:ln w="12700">
              <a:solidFill>
                <a:srgbClr val="FF0000"/>
              </a:solidFill>
              <a:round/>
              <a:headEnd/>
              <a:tailEnd/>
            </a:ln>
          </p:spPr>
          <p:txBody>
            <a:bodyPr/>
            <a:lstStyle/>
            <a:p>
              <a:endParaRPr lang="zh-CN" altLang="en-US"/>
            </a:p>
          </p:txBody>
        </p:sp>
      </p:grpSp>
      <p:sp>
        <p:nvSpPr>
          <p:cNvPr id="17" name="Freeform 39"/>
          <p:cNvSpPr>
            <a:spLocks/>
          </p:cNvSpPr>
          <p:nvPr/>
        </p:nvSpPr>
        <p:spPr bwMode="auto">
          <a:xfrm>
            <a:off x="6223000" y="2533650"/>
            <a:ext cx="242888" cy="598488"/>
          </a:xfrm>
          <a:custGeom>
            <a:avLst/>
            <a:gdLst>
              <a:gd name="T0" fmla="*/ 2147483647 w 10000"/>
              <a:gd name="T1" fmla="*/ 2147483647 h 9846"/>
              <a:gd name="T2" fmla="*/ 0 w 10000"/>
              <a:gd name="T3" fmla="*/ 2147483647 h 9846"/>
              <a:gd name="T4" fmla="*/ 2147483647 w 10000"/>
              <a:gd name="T5" fmla="*/ 2147483647 h 9846"/>
              <a:gd name="T6" fmla="*/ 2147483647 w 10000"/>
              <a:gd name="T7" fmla="*/ 2147483647 h 9846"/>
              <a:gd name="T8" fmla="*/ 2147483647 w 10000"/>
              <a:gd name="T9" fmla="*/ 2147483647 h 9846"/>
              <a:gd name="T10" fmla="*/ 2147483647 w 10000"/>
              <a:gd name="T11" fmla="*/ 2147483647 h 9846"/>
              <a:gd name="T12" fmla="*/ 2147483647 w 10000"/>
              <a:gd name="T13" fmla="*/ 2147483647 h 9846"/>
              <a:gd name="T14" fmla="*/ 2147483647 w 10000"/>
              <a:gd name="T15" fmla="*/ 2147483647 h 9846"/>
              <a:gd name="T16" fmla="*/ 2147483647 w 10000"/>
              <a:gd name="T17" fmla="*/ 2147483647 h 9846"/>
              <a:gd name="T18" fmla="*/ 2147483647 w 10000"/>
              <a:gd name="T19" fmla="*/ 2147483647 h 9846"/>
              <a:gd name="T20" fmla="*/ 2147483647 w 10000"/>
              <a:gd name="T21" fmla="*/ 2147483647 h 9846"/>
              <a:gd name="T22" fmla="*/ 2147483647 w 10000"/>
              <a:gd name="T23" fmla="*/ 2147483647 h 9846"/>
              <a:gd name="T24" fmla="*/ 2147483647 w 10000"/>
              <a:gd name="T25" fmla="*/ 2147483647 h 9846"/>
              <a:gd name="T26" fmla="*/ 2147483647 w 10000"/>
              <a:gd name="T27" fmla="*/ 2147483647 h 9846"/>
              <a:gd name="T28" fmla="*/ 2147483647 w 10000"/>
              <a:gd name="T29" fmla="*/ 2147483647 h 9846"/>
              <a:gd name="T30" fmla="*/ 2147483647 w 10000"/>
              <a:gd name="T31" fmla="*/ 2147483647 h 9846"/>
              <a:gd name="T32" fmla="*/ 2147483647 w 10000"/>
              <a:gd name="T33" fmla="*/ 2147483647 h 9846"/>
              <a:gd name="T34" fmla="*/ 2147483647 w 10000"/>
              <a:gd name="T35" fmla="*/ 0 h 9846"/>
              <a:gd name="T36" fmla="*/ 2147483647 w 10000"/>
              <a:gd name="T37" fmla="*/ 2147483647 h 9846"/>
              <a:gd name="T38" fmla="*/ 2147483647 w 10000"/>
              <a:gd name="T39" fmla="*/ 2147483647 h 9846"/>
              <a:gd name="T40" fmla="*/ 2147483647 w 10000"/>
              <a:gd name="T41" fmla="*/ 2147483647 h 9846"/>
              <a:gd name="T42" fmla="*/ 2147483647 w 10000"/>
              <a:gd name="T43" fmla="*/ 2147483647 h 9846"/>
              <a:gd name="T44" fmla="*/ 2147483647 w 10000"/>
              <a:gd name="T45" fmla="*/ 2147483647 h 9846"/>
              <a:gd name="T46" fmla="*/ 2147483647 w 10000"/>
              <a:gd name="T47" fmla="*/ 2147483647 h 9846"/>
              <a:gd name="T48" fmla="*/ 2147483647 w 10000"/>
              <a:gd name="T49" fmla="*/ 2147483647 h 9846"/>
              <a:gd name="T50" fmla="*/ 2147483647 w 10000"/>
              <a:gd name="T51" fmla="*/ 2147483647 h 9846"/>
              <a:gd name="T52" fmla="*/ 2147483647 w 10000"/>
              <a:gd name="T53" fmla="*/ 2147483647 h 9846"/>
              <a:gd name="T54" fmla="*/ 2147483647 w 10000"/>
              <a:gd name="T55" fmla="*/ 2147483647 h 9846"/>
              <a:gd name="T56" fmla="*/ 2147483647 w 10000"/>
              <a:gd name="T57" fmla="*/ 2147483647 h 9846"/>
              <a:gd name="T58" fmla="*/ 2147483647 w 10000"/>
              <a:gd name="T59" fmla="*/ 2147483647 h 9846"/>
              <a:gd name="T60" fmla="*/ 2147483647 w 10000"/>
              <a:gd name="T61" fmla="*/ 2147483647 h 9846"/>
              <a:gd name="T62" fmla="*/ 2147483647 w 10000"/>
              <a:gd name="T63" fmla="*/ 2147483647 h 9846"/>
              <a:gd name="T64" fmla="*/ 2147483647 w 10000"/>
              <a:gd name="T65" fmla="*/ 2147483647 h 9846"/>
              <a:gd name="T66" fmla="*/ 2147483647 w 10000"/>
              <a:gd name="T67" fmla="*/ 2147483647 h 9846"/>
              <a:gd name="T68" fmla="*/ 2147483647 w 10000"/>
              <a:gd name="T69" fmla="*/ 2147483647 h 9846"/>
              <a:gd name="T70" fmla="*/ 2147483647 w 10000"/>
              <a:gd name="T71" fmla="*/ 2147483647 h 9846"/>
              <a:gd name="T72" fmla="*/ 2147483647 w 10000"/>
              <a:gd name="T73" fmla="*/ 2147483647 h 9846"/>
              <a:gd name="T74" fmla="*/ 2147483647 w 10000"/>
              <a:gd name="T75" fmla="*/ 2147483647 h 9846"/>
              <a:gd name="T76" fmla="*/ 2147483647 w 10000"/>
              <a:gd name="T77" fmla="*/ 2147483647 h 9846"/>
              <a:gd name="T78" fmla="*/ 2147483647 w 10000"/>
              <a:gd name="T79" fmla="*/ 2147483647 h 98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000"/>
              <a:gd name="T121" fmla="*/ 0 h 9846"/>
              <a:gd name="T122" fmla="*/ 10000 w 10000"/>
              <a:gd name="T123" fmla="*/ 9846 h 98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000" h="9846">
                <a:moveTo>
                  <a:pt x="3456" y="9846"/>
                </a:moveTo>
                <a:lnTo>
                  <a:pt x="0" y="9846"/>
                </a:lnTo>
                <a:cubicBezTo>
                  <a:pt x="113" y="9639"/>
                  <a:pt x="233" y="9434"/>
                  <a:pt x="344" y="9226"/>
                </a:cubicBezTo>
                <a:cubicBezTo>
                  <a:pt x="461" y="9024"/>
                  <a:pt x="571" y="8825"/>
                  <a:pt x="691" y="8624"/>
                </a:cubicBezTo>
                <a:cubicBezTo>
                  <a:pt x="803" y="8418"/>
                  <a:pt x="918" y="8212"/>
                  <a:pt x="1033" y="8004"/>
                </a:cubicBezTo>
                <a:cubicBezTo>
                  <a:pt x="1150" y="7747"/>
                  <a:pt x="1264" y="7487"/>
                  <a:pt x="1380" y="7231"/>
                </a:cubicBezTo>
                <a:cubicBezTo>
                  <a:pt x="1614" y="6720"/>
                  <a:pt x="1842" y="6209"/>
                  <a:pt x="2073" y="5700"/>
                </a:cubicBezTo>
                <a:cubicBezTo>
                  <a:pt x="2192" y="5188"/>
                  <a:pt x="2309" y="4679"/>
                  <a:pt x="2424" y="4168"/>
                </a:cubicBezTo>
                <a:cubicBezTo>
                  <a:pt x="2537" y="3858"/>
                  <a:pt x="2652" y="3548"/>
                  <a:pt x="2765" y="3238"/>
                </a:cubicBezTo>
                <a:lnTo>
                  <a:pt x="2765" y="2617"/>
                </a:lnTo>
                <a:lnTo>
                  <a:pt x="3114" y="1997"/>
                </a:lnTo>
                <a:lnTo>
                  <a:pt x="3114" y="1396"/>
                </a:lnTo>
                <a:lnTo>
                  <a:pt x="3114" y="1085"/>
                </a:lnTo>
                <a:lnTo>
                  <a:pt x="3114" y="776"/>
                </a:lnTo>
                <a:lnTo>
                  <a:pt x="3114" y="466"/>
                </a:lnTo>
                <a:lnTo>
                  <a:pt x="3114" y="310"/>
                </a:lnTo>
                <a:lnTo>
                  <a:pt x="2765" y="310"/>
                </a:lnTo>
                <a:lnTo>
                  <a:pt x="10000" y="0"/>
                </a:lnTo>
                <a:lnTo>
                  <a:pt x="10000" y="157"/>
                </a:lnTo>
                <a:lnTo>
                  <a:pt x="9654" y="310"/>
                </a:lnTo>
                <a:lnTo>
                  <a:pt x="9654" y="466"/>
                </a:lnTo>
                <a:cubicBezTo>
                  <a:pt x="9534" y="516"/>
                  <a:pt x="9419" y="569"/>
                  <a:pt x="9305" y="620"/>
                </a:cubicBezTo>
                <a:lnTo>
                  <a:pt x="8614" y="776"/>
                </a:lnTo>
                <a:lnTo>
                  <a:pt x="8269" y="776"/>
                </a:lnTo>
                <a:lnTo>
                  <a:pt x="8269" y="929"/>
                </a:lnTo>
                <a:cubicBezTo>
                  <a:pt x="8149" y="1033"/>
                  <a:pt x="8034" y="1138"/>
                  <a:pt x="7920" y="1240"/>
                </a:cubicBezTo>
                <a:lnTo>
                  <a:pt x="7920" y="1396"/>
                </a:lnTo>
                <a:lnTo>
                  <a:pt x="7574" y="1843"/>
                </a:lnTo>
                <a:cubicBezTo>
                  <a:pt x="7456" y="1945"/>
                  <a:pt x="7341" y="2049"/>
                  <a:pt x="7232" y="2151"/>
                </a:cubicBezTo>
                <a:cubicBezTo>
                  <a:pt x="7114" y="2306"/>
                  <a:pt x="6995" y="2461"/>
                  <a:pt x="6885" y="2617"/>
                </a:cubicBezTo>
                <a:cubicBezTo>
                  <a:pt x="6761" y="2824"/>
                  <a:pt x="6650" y="3031"/>
                  <a:pt x="6533" y="3238"/>
                </a:cubicBezTo>
                <a:lnTo>
                  <a:pt x="6187" y="3858"/>
                </a:lnTo>
                <a:cubicBezTo>
                  <a:pt x="6084" y="4057"/>
                  <a:pt x="5990" y="4259"/>
                  <a:pt x="5886" y="4459"/>
                </a:cubicBezTo>
                <a:cubicBezTo>
                  <a:pt x="5769" y="4716"/>
                  <a:pt x="5656" y="4975"/>
                  <a:pt x="5537" y="5232"/>
                </a:cubicBezTo>
                <a:cubicBezTo>
                  <a:pt x="5426" y="5492"/>
                  <a:pt x="5309" y="5749"/>
                  <a:pt x="5194" y="6008"/>
                </a:cubicBezTo>
                <a:cubicBezTo>
                  <a:pt x="5080" y="6260"/>
                  <a:pt x="4960" y="6513"/>
                  <a:pt x="4848" y="6765"/>
                </a:cubicBezTo>
                <a:cubicBezTo>
                  <a:pt x="4728" y="7076"/>
                  <a:pt x="4618" y="7384"/>
                  <a:pt x="4498" y="7694"/>
                </a:cubicBezTo>
                <a:lnTo>
                  <a:pt x="3808" y="8780"/>
                </a:lnTo>
                <a:cubicBezTo>
                  <a:pt x="3688" y="9135"/>
                  <a:pt x="3572" y="9491"/>
                  <a:pt x="3456" y="9846"/>
                </a:cubicBezTo>
              </a:path>
            </a:pathLst>
          </a:custGeom>
          <a:solidFill>
            <a:srgbClr val="FF0000"/>
          </a:solidFill>
          <a:ln w="12700">
            <a:solidFill>
              <a:srgbClr val="FF0000"/>
            </a:solidFill>
            <a:round/>
            <a:headEnd/>
            <a:tailEnd/>
          </a:ln>
        </p:spPr>
        <p:txBody>
          <a:bodyPr/>
          <a:lstStyle/>
          <a:p>
            <a:endParaRPr lang="zh-CN" altLang="en-US"/>
          </a:p>
        </p:txBody>
      </p:sp>
      <p:sp>
        <p:nvSpPr>
          <p:cNvPr id="18" name="Freeform 39"/>
          <p:cNvSpPr>
            <a:spLocks/>
          </p:cNvSpPr>
          <p:nvPr/>
        </p:nvSpPr>
        <p:spPr bwMode="auto">
          <a:xfrm>
            <a:off x="5746750" y="2411413"/>
            <a:ext cx="719138" cy="177800"/>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0 w 10000"/>
              <a:gd name="T41" fmla="*/ 2147483647 h 10000"/>
              <a:gd name="T42" fmla="*/ 0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0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2147483647 w 10000"/>
              <a:gd name="T95" fmla="*/ 2147483647 h 10000"/>
              <a:gd name="T96" fmla="*/ 2147483647 w 10000"/>
              <a:gd name="T97" fmla="*/ 2147483647 h 10000"/>
              <a:gd name="T98" fmla="*/ 2147483647 w 10000"/>
              <a:gd name="T99" fmla="*/ 2147483647 h 10000"/>
              <a:gd name="T100" fmla="*/ 2147483647 w 10000"/>
              <a:gd name="T101" fmla="*/ 2147483647 h 10000"/>
              <a:gd name="T102" fmla="*/ 2147483647 w 10000"/>
              <a:gd name="T103" fmla="*/ 2147483647 h 10000"/>
              <a:gd name="T104" fmla="*/ 2147483647 w 10000"/>
              <a:gd name="T105" fmla="*/ 2147483647 h 10000"/>
              <a:gd name="T106" fmla="*/ 2147483647 w 10000"/>
              <a:gd name="T107" fmla="*/ 2147483647 h 10000"/>
              <a:gd name="T108" fmla="*/ 2147483647 w 10000"/>
              <a:gd name="T109" fmla="*/ 2147483647 h 100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000"/>
              <a:gd name="T166" fmla="*/ 0 h 10000"/>
              <a:gd name="T167" fmla="*/ 10000 w 10000"/>
              <a:gd name="T168" fmla="*/ 10000 h 100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000" h="10000">
                <a:moveTo>
                  <a:pt x="7675" y="8418"/>
                </a:moveTo>
                <a:lnTo>
                  <a:pt x="7675" y="7887"/>
                </a:lnTo>
                <a:lnTo>
                  <a:pt x="7325" y="7353"/>
                </a:lnTo>
                <a:lnTo>
                  <a:pt x="7091" y="7353"/>
                </a:lnTo>
                <a:lnTo>
                  <a:pt x="6740" y="7353"/>
                </a:lnTo>
                <a:lnTo>
                  <a:pt x="6623" y="7353"/>
                </a:lnTo>
                <a:lnTo>
                  <a:pt x="6272" y="7353"/>
                </a:lnTo>
                <a:lnTo>
                  <a:pt x="6038" y="7353"/>
                </a:lnTo>
                <a:lnTo>
                  <a:pt x="5702" y="7353"/>
                </a:lnTo>
                <a:lnTo>
                  <a:pt x="5234" y="7887"/>
                </a:lnTo>
                <a:lnTo>
                  <a:pt x="4766" y="7887"/>
                </a:lnTo>
                <a:lnTo>
                  <a:pt x="4181" y="8418"/>
                </a:lnTo>
                <a:lnTo>
                  <a:pt x="3596" y="8938"/>
                </a:lnTo>
                <a:lnTo>
                  <a:pt x="3026" y="8938"/>
                </a:lnTo>
                <a:lnTo>
                  <a:pt x="2442" y="9472"/>
                </a:lnTo>
                <a:lnTo>
                  <a:pt x="1974" y="9472"/>
                </a:lnTo>
                <a:lnTo>
                  <a:pt x="1506" y="10000"/>
                </a:lnTo>
                <a:lnTo>
                  <a:pt x="1038" y="10000"/>
                </a:lnTo>
                <a:lnTo>
                  <a:pt x="570" y="10000"/>
                </a:lnTo>
                <a:lnTo>
                  <a:pt x="234" y="10000"/>
                </a:lnTo>
                <a:lnTo>
                  <a:pt x="0" y="10000"/>
                </a:lnTo>
                <a:lnTo>
                  <a:pt x="0" y="6825"/>
                </a:lnTo>
                <a:lnTo>
                  <a:pt x="921" y="6825"/>
                </a:lnTo>
                <a:lnTo>
                  <a:pt x="1857" y="6294"/>
                </a:lnTo>
                <a:lnTo>
                  <a:pt x="2792" y="6294"/>
                </a:lnTo>
                <a:lnTo>
                  <a:pt x="3596" y="5229"/>
                </a:lnTo>
                <a:lnTo>
                  <a:pt x="4415" y="4701"/>
                </a:lnTo>
                <a:lnTo>
                  <a:pt x="5117" y="4236"/>
                </a:lnTo>
                <a:lnTo>
                  <a:pt x="5819" y="3707"/>
                </a:lnTo>
                <a:lnTo>
                  <a:pt x="6272" y="3186"/>
                </a:lnTo>
                <a:lnTo>
                  <a:pt x="6740" y="3186"/>
                </a:lnTo>
                <a:lnTo>
                  <a:pt x="7091" y="2649"/>
                </a:lnTo>
                <a:lnTo>
                  <a:pt x="7325" y="2119"/>
                </a:lnTo>
                <a:lnTo>
                  <a:pt x="7442" y="1587"/>
                </a:lnTo>
                <a:cubicBezTo>
                  <a:pt x="7481" y="1413"/>
                  <a:pt x="7519" y="1235"/>
                  <a:pt x="7558" y="1058"/>
                </a:cubicBezTo>
                <a:lnTo>
                  <a:pt x="7558" y="532"/>
                </a:lnTo>
                <a:lnTo>
                  <a:pt x="7675" y="532"/>
                </a:lnTo>
                <a:lnTo>
                  <a:pt x="7909" y="0"/>
                </a:lnTo>
                <a:lnTo>
                  <a:pt x="8026" y="532"/>
                </a:lnTo>
                <a:lnTo>
                  <a:pt x="8260" y="1058"/>
                </a:lnTo>
                <a:lnTo>
                  <a:pt x="8611" y="2119"/>
                </a:lnTo>
                <a:lnTo>
                  <a:pt x="9064" y="3186"/>
                </a:lnTo>
                <a:lnTo>
                  <a:pt x="9298" y="3707"/>
                </a:lnTo>
                <a:lnTo>
                  <a:pt x="9415" y="4701"/>
                </a:lnTo>
                <a:lnTo>
                  <a:pt x="9649" y="5229"/>
                </a:lnTo>
                <a:lnTo>
                  <a:pt x="9766" y="5764"/>
                </a:lnTo>
                <a:lnTo>
                  <a:pt x="9883" y="6294"/>
                </a:lnTo>
                <a:lnTo>
                  <a:pt x="10000" y="6825"/>
                </a:lnTo>
                <a:lnTo>
                  <a:pt x="10000" y="7353"/>
                </a:lnTo>
                <a:lnTo>
                  <a:pt x="9883" y="7887"/>
                </a:lnTo>
                <a:lnTo>
                  <a:pt x="9883" y="8418"/>
                </a:lnTo>
                <a:lnTo>
                  <a:pt x="9766" y="8938"/>
                </a:lnTo>
                <a:lnTo>
                  <a:pt x="9532" y="9472"/>
                </a:lnTo>
                <a:lnTo>
                  <a:pt x="9415" y="9472"/>
                </a:lnTo>
              </a:path>
            </a:pathLst>
          </a:custGeom>
          <a:solidFill>
            <a:srgbClr val="FF0000"/>
          </a:solidFill>
          <a:ln w="12700">
            <a:solidFill>
              <a:srgbClr val="FF0000"/>
            </a:solidFill>
            <a:round/>
            <a:headEnd/>
            <a:tailEnd/>
          </a:ln>
        </p:spPr>
        <p:txBody>
          <a:bodyPr/>
          <a:lstStyle/>
          <a:p>
            <a:endParaRPr lang="zh-CN" altLang="en-US"/>
          </a:p>
        </p:txBody>
      </p:sp>
      <p:sp>
        <p:nvSpPr>
          <p:cNvPr id="20" name="Freeform 78"/>
          <p:cNvSpPr>
            <a:spLocks/>
          </p:cNvSpPr>
          <p:nvPr/>
        </p:nvSpPr>
        <p:spPr bwMode="auto">
          <a:xfrm>
            <a:off x="5622925" y="3765550"/>
            <a:ext cx="144463" cy="466725"/>
          </a:xfrm>
          <a:custGeom>
            <a:avLst/>
            <a:gdLst>
              <a:gd name="T0" fmla="*/ 2147483647 w 1911"/>
              <a:gd name="T1" fmla="*/ 2147483647 h 10000"/>
              <a:gd name="T2" fmla="*/ 2147483647 w 1911"/>
              <a:gd name="T3" fmla="*/ 2147483647 h 10000"/>
              <a:gd name="T4" fmla="*/ 2147483647 w 1911"/>
              <a:gd name="T5" fmla="*/ 2147483647 h 10000"/>
              <a:gd name="T6" fmla="*/ 2147483647 w 1911"/>
              <a:gd name="T7" fmla="*/ 2147483647 h 10000"/>
              <a:gd name="T8" fmla="*/ 2147483647 w 1911"/>
              <a:gd name="T9" fmla="*/ 2147483647 h 10000"/>
              <a:gd name="T10" fmla="*/ 2147483647 w 1911"/>
              <a:gd name="T11" fmla="*/ 2147483647 h 10000"/>
              <a:gd name="T12" fmla="*/ 2147483647 w 1911"/>
              <a:gd name="T13" fmla="*/ 2147483647 h 10000"/>
              <a:gd name="T14" fmla="*/ 2147483647 w 1911"/>
              <a:gd name="T15" fmla="*/ 2147483647 h 10000"/>
              <a:gd name="T16" fmla="*/ 2147483647 w 1911"/>
              <a:gd name="T17" fmla="*/ 2147483647 h 10000"/>
              <a:gd name="T18" fmla="*/ 2147483647 w 1911"/>
              <a:gd name="T19" fmla="*/ 2147483647 h 10000"/>
              <a:gd name="T20" fmla="*/ 2147483647 w 1911"/>
              <a:gd name="T21" fmla="*/ 2147483647 h 10000"/>
              <a:gd name="T22" fmla="*/ 2147483647 w 1911"/>
              <a:gd name="T23" fmla="*/ 2147483647 h 10000"/>
              <a:gd name="T24" fmla="*/ 2147483647 w 1911"/>
              <a:gd name="T25" fmla="*/ 2147483647 h 10000"/>
              <a:gd name="T26" fmla="*/ 2147483647 w 1911"/>
              <a:gd name="T27" fmla="*/ 2147483647 h 10000"/>
              <a:gd name="T28" fmla="*/ 2147483647 w 1911"/>
              <a:gd name="T29" fmla="*/ 2147483647 h 10000"/>
              <a:gd name="T30" fmla="*/ 2147483647 w 1911"/>
              <a:gd name="T31" fmla="*/ 2147483647 h 10000"/>
              <a:gd name="T32" fmla="*/ 2147483647 w 1911"/>
              <a:gd name="T33" fmla="*/ 2147483647 h 10000"/>
              <a:gd name="T34" fmla="*/ 2147483647 w 1911"/>
              <a:gd name="T35" fmla="*/ 2147483647 h 10000"/>
              <a:gd name="T36" fmla="*/ 2147483647 w 1911"/>
              <a:gd name="T37" fmla="*/ 2147483647 h 10000"/>
              <a:gd name="T38" fmla="*/ 2147483647 w 1911"/>
              <a:gd name="T39" fmla="*/ 2147483647 h 10000"/>
              <a:gd name="T40" fmla="*/ 2147483647 w 1911"/>
              <a:gd name="T41" fmla="*/ 2147483647 h 10000"/>
              <a:gd name="T42" fmla="*/ 2147483647 w 1911"/>
              <a:gd name="T43" fmla="*/ 2147483647 h 10000"/>
              <a:gd name="T44" fmla="*/ 2147483647 w 1911"/>
              <a:gd name="T45" fmla="*/ 2147483647 h 10000"/>
              <a:gd name="T46" fmla="*/ 2147483647 w 1911"/>
              <a:gd name="T47" fmla="*/ 2147483647 h 10000"/>
              <a:gd name="T48" fmla="*/ 2147483647 w 1911"/>
              <a:gd name="T49" fmla="*/ 2147483647 h 10000"/>
              <a:gd name="T50" fmla="*/ 2147483647 w 1911"/>
              <a:gd name="T51" fmla="*/ 2147483647 h 10000"/>
              <a:gd name="T52" fmla="*/ 2147483647 w 1911"/>
              <a:gd name="T53" fmla="*/ 2147483647 h 10000"/>
              <a:gd name="T54" fmla="*/ 2147483647 w 1911"/>
              <a:gd name="T55" fmla="*/ 2147483647 h 10000"/>
              <a:gd name="T56" fmla="*/ 0 w 1911"/>
              <a:gd name="T57" fmla="*/ 2147483647 h 10000"/>
              <a:gd name="T58" fmla="*/ 0 w 1911"/>
              <a:gd name="T59" fmla="*/ 2147483647 h 10000"/>
              <a:gd name="T60" fmla="*/ 0 w 1911"/>
              <a:gd name="T61" fmla="*/ 2147483647 h 10000"/>
              <a:gd name="T62" fmla="*/ 0 w 1911"/>
              <a:gd name="T63" fmla="*/ 0 h 10000"/>
              <a:gd name="T64" fmla="*/ 2147483647 w 1911"/>
              <a:gd name="T65" fmla="*/ 0 h 10000"/>
              <a:gd name="T66" fmla="*/ 2147483647 w 1911"/>
              <a:gd name="T67" fmla="*/ 0 h 10000"/>
              <a:gd name="T68" fmla="*/ 2147483647 w 1911"/>
              <a:gd name="T69" fmla="*/ 0 h 10000"/>
              <a:gd name="T70" fmla="*/ 2147483647 w 1911"/>
              <a:gd name="T71" fmla="*/ 2147483647 h 10000"/>
              <a:gd name="T72" fmla="*/ 2147483647 w 1911"/>
              <a:gd name="T73" fmla="*/ 2147483647 h 10000"/>
              <a:gd name="T74" fmla="*/ 2147483647 w 1911"/>
              <a:gd name="T75" fmla="*/ 2147483647 h 10000"/>
              <a:gd name="T76" fmla="*/ 2147483647 w 1911"/>
              <a:gd name="T77" fmla="*/ 2147483647 h 10000"/>
              <a:gd name="T78" fmla="*/ 2147483647 w 1911"/>
              <a:gd name="T79" fmla="*/ 2147483647 h 10000"/>
              <a:gd name="T80" fmla="*/ 2147483647 w 1911"/>
              <a:gd name="T81" fmla="*/ 2147483647 h 10000"/>
              <a:gd name="T82" fmla="*/ 2147483647 w 1911"/>
              <a:gd name="T83" fmla="*/ 2147483647 h 10000"/>
              <a:gd name="T84" fmla="*/ 2147483647 w 1911"/>
              <a:gd name="T85" fmla="*/ 2147483647 h 10000"/>
              <a:gd name="T86" fmla="*/ 2147483647 w 1911"/>
              <a:gd name="T87" fmla="*/ 2147483647 h 10000"/>
              <a:gd name="T88" fmla="*/ 2147483647 w 1911"/>
              <a:gd name="T89" fmla="*/ 2147483647 h 10000"/>
              <a:gd name="T90" fmla="*/ 2147483647 w 1911"/>
              <a:gd name="T91" fmla="*/ 2147483647 h 10000"/>
              <a:gd name="T92" fmla="*/ 2147483647 w 1911"/>
              <a:gd name="T93" fmla="*/ 2147483647 h 10000"/>
              <a:gd name="T94" fmla="*/ 2147483647 w 1911"/>
              <a:gd name="T95" fmla="*/ 2147483647 h 10000"/>
              <a:gd name="T96" fmla="*/ 2147483647 w 1911"/>
              <a:gd name="T97" fmla="*/ 2147483647 h 10000"/>
              <a:gd name="T98" fmla="*/ 2147483647 w 1911"/>
              <a:gd name="T99" fmla="*/ 2147483647 h 10000"/>
              <a:gd name="T100" fmla="*/ 2147483647 w 1911"/>
              <a:gd name="T101" fmla="*/ 2147483647 h 10000"/>
              <a:gd name="T102" fmla="*/ 2147483647 w 1911"/>
              <a:gd name="T103" fmla="*/ 2147483647 h 10000"/>
              <a:gd name="T104" fmla="*/ 2147483647 w 1911"/>
              <a:gd name="T105" fmla="*/ 2147483647 h 10000"/>
              <a:gd name="T106" fmla="*/ 2147483647 w 1911"/>
              <a:gd name="T107" fmla="*/ 2147483647 h 10000"/>
              <a:gd name="T108" fmla="*/ 2147483647 w 1911"/>
              <a:gd name="T109" fmla="*/ 2147483647 h 10000"/>
              <a:gd name="T110" fmla="*/ 2147483647 w 1911"/>
              <a:gd name="T111" fmla="*/ 2147483647 h 100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11"/>
              <a:gd name="T169" fmla="*/ 0 h 10000"/>
              <a:gd name="T170" fmla="*/ 1911 w 1911"/>
              <a:gd name="T171" fmla="*/ 10000 h 100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11" h="10000">
                <a:moveTo>
                  <a:pt x="1636" y="9298"/>
                </a:moveTo>
                <a:lnTo>
                  <a:pt x="1377" y="9532"/>
                </a:lnTo>
                <a:cubicBezTo>
                  <a:pt x="1330" y="9610"/>
                  <a:pt x="1285" y="9688"/>
                  <a:pt x="1239" y="9766"/>
                </a:cubicBezTo>
                <a:lnTo>
                  <a:pt x="1102" y="9766"/>
                </a:lnTo>
                <a:lnTo>
                  <a:pt x="964" y="10000"/>
                </a:lnTo>
                <a:cubicBezTo>
                  <a:pt x="919" y="9922"/>
                  <a:pt x="872" y="9844"/>
                  <a:pt x="827" y="9766"/>
                </a:cubicBezTo>
                <a:lnTo>
                  <a:pt x="689" y="9766"/>
                </a:lnTo>
                <a:cubicBezTo>
                  <a:pt x="643" y="9688"/>
                  <a:pt x="596" y="9610"/>
                  <a:pt x="550" y="9532"/>
                </a:cubicBezTo>
                <a:cubicBezTo>
                  <a:pt x="505" y="9454"/>
                  <a:pt x="458" y="9376"/>
                  <a:pt x="413" y="9298"/>
                </a:cubicBezTo>
                <a:lnTo>
                  <a:pt x="275" y="8830"/>
                </a:lnTo>
                <a:lnTo>
                  <a:pt x="275" y="8626"/>
                </a:lnTo>
                <a:cubicBezTo>
                  <a:pt x="230" y="8548"/>
                  <a:pt x="183" y="8470"/>
                  <a:pt x="138" y="8392"/>
                </a:cubicBezTo>
                <a:lnTo>
                  <a:pt x="138" y="8158"/>
                </a:lnTo>
                <a:lnTo>
                  <a:pt x="138" y="7924"/>
                </a:lnTo>
                <a:cubicBezTo>
                  <a:pt x="183" y="7846"/>
                  <a:pt x="230" y="7768"/>
                  <a:pt x="275" y="7690"/>
                </a:cubicBezTo>
                <a:lnTo>
                  <a:pt x="413" y="7456"/>
                </a:lnTo>
                <a:cubicBezTo>
                  <a:pt x="458" y="7378"/>
                  <a:pt x="505" y="7300"/>
                  <a:pt x="550" y="7222"/>
                </a:cubicBezTo>
                <a:cubicBezTo>
                  <a:pt x="596" y="7066"/>
                  <a:pt x="643" y="6910"/>
                  <a:pt x="689" y="6754"/>
                </a:cubicBezTo>
                <a:lnTo>
                  <a:pt x="689" y="6287"/>
                </a:lnTo>
                <a:lnTo>
                  <a:pt x="689" y="5819"/>
                </a:lnTo>
                <a:lnTo>
                  <a:pt x="827" y="4649"/>
                </a:lnTo>
                <a:lnTo>
                  <a:pt x="689" y="3480"/>
                </a:lnTo>
                <a:lnTo>
                  <a:pt x="689" y="3041"/>
                </a:lnTo>
                <a:cubicBezTo>
                  <a:pt x="643" y="2807"/>
                  <a:pt x="596" y="2573"/>
                  <a:pt x="550" y="2339"/>
                </a:cubicBezTo>
                <a:cubicBezTo>
                  <a:pt x="505" y="2105"/>
                  <a:pt x="458" y="1871"/>
                  <a:pt x="413" y="1637"/>
                </a:cubicBezTo>
                <a:lnTo>
                  <a:pt x="275" y="936"/>
                </a:lnTo>
                <a:cubicBezTo>
                  <a:pt x="230" y="780"/>
                  <a:pt x="183" y="624"/>
                  <a:pt x="138" y="468"/>
                </a:cubicBezTo>
                <a:lnTo>
                  <a:pt x="0" y="468"/>
                </a:lnTo>
                <a:lnTo>
                  <a:pt x="0" y="234"/>
                </a:lnTo>
                <a:lnTo>
                  <a:pt x="0" y="0"/>
                </a:lnTo>
                <a:lnTo>
                  <a:pt x="138" y="0"/>
                </a:lnTo>
                <a:lnTo>
                  <a:pt x="413" y="0"/>
                </a:lnTo>
                <a:lnTo>
                  <a:pt x="689" y="0"/>
                </a:lnTo>
                <a:lnTo>
                  <a:pt x="964" y="234"/>
                </a:lnTo>
                <a:lnTo>
                  <a:pt x="1239" y="468"/>
                </a:lnTo>
                <a:lnTo>
                  <a:pt x="1515" y="702"/>
                </a:lnTo>
                <a:cubicBezTo>
                  <a:pt x="1556" y="780"/>
                  <a:pt x="1595" y="858"/>
                  <a:pt x="1636" y="936"/>
                </a:cubicBezTo>
                <a:cubicBezTo>
                  <a:pt x="1681" y="1014"/>
                  <a:pt x="1727" y="1092"/>
                  <a:pt x="1773" y="1170"/>
                </a:cubicBezTo>
                <a:lnTo>
                  <a:pt x="1773" y="1637"/>
                </a:lnTo>
                <a:lnTo>
                  <a:pt x="1773" y="1871"/>
                </a:lnTo>
                <a:lnTo>
                  <a:pt x="1773" y="2105"/>
                </a:lnTo>
                <a:lnTo>
                  <a:pt x="1773" y="2339"/>
                </a:lnTo>
                <a:cubicBezTo>
                  <a:pt x="1727" y="2495"/>
                  <a:pt x="1681" y="2651"/>
                  <a:pt x="1636" y="2807"/>
                </a:cubicBezTo>
                <a:lnTo>
                  <a:pt x="1636" y="3480"/>
                </a:lnTo>
                <a:cubicBezTo>
                  <a:pt x="1681" y="3714"/>
                  <a:pt x="1727" y="3947"/>
                  <a:pt x="1773" y="4181"/>
                </a:cubicBezTo>
                <a:lnTo>
                  <a:pt x="1773" y="5117"/>
                </a:lnTo>
                <a:lnTo>
                  <a:pt x="1773" y="5819"/>
                </a:lnTo>
                <a:lnTo>
                  <a:pt x="1773" y="6287"/>
                </a:lnTo>
                <a:lnTo>
                  <a:pt x="1773" y="6754"/>
                </a:lnTo>
                <a:cubicBezTo>
                  <a:pt x="1819" y="6832"/>
                  <a:pt x="1864" y="6910"/>
                  <a:pt x="1911" y="6988"/>
                </a:cubicBezTo>
                <a:cubicBezTo>
                  <a:pt x="1819" y="7680"/>
                  <a:pt x="1728" y="8372"/>
                  <a:pt x="1636" y="9064"/>
                </a:cubicBezTo>
                <a:lnTo>
                  <a:pt x="1636" y="9298"/>
                </a:lnTo>
              </a:path>
            </a:pathLst>
          </a:custGeom>
          <a:solidFill>
            <a:srgbClr val="FF0000"/>
          </a:solidFill>
          <a:ln w="12700">
            <a:solidFill>
              <a:srgbClr val="FF0000"/>
            </a:solidFill>
            <a:round/>
            <a:headEnd/>
            <a:tailEnd/>
          </a:ln>
        </p:spPr>
        <p:txBody>
          <a:bodyPr/>
          <a:lstStyle/>
          <a:p>
            <a:endParaRPr lang="zh-CN" altLang="en-US"/>
          </a:p>
        </p:txBody>
      </p:sp>
      <p:sp>
        <p:nvSpPr>
          <p:cNvPr id="21" name="Freeform 78"/>
          <p:cNvSpPr>
            <a:spLocks/>
          </p:cNvSpPr>
          <p:nvPr/>
        </p:nvSpPr>
        <p:spPr bwMode="auto">
          <a:xfrm>
            <a:off x="5643563" y="4005263"/>
            <a:ext cx="879475" cy="227012"/>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0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0 h 10000"/>
              <a:gd name="T52" fmla="*/ 2147483647 w 10000"/>
              <a:gd name="T53" fmla="*/ 0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000"/>
              <a:gd name="T142" fmla="*/ 0 h 10000"/>
              <a:gd name="T143" fmla="*/ 10000 w 10000"/>
              <a:gd name="T144" fmla="*/ 10000 h 100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000" h="10000">
                <a:moveTo>
                  <a:pt x="1170" y="8560"/>
                </a:moveTo>
                <a:cubicBezTo>
                  <a:pt x="1096" y="8723"/>
                  <a:pt x="1021" y="8880"/>
                  <a:pt x="947" y="9041"/>
                </a:cubicBezTo>
                <a:cubicBezTo>
                  <a:pt x="908" y="9202"/>
                  <a:pt x="868" y="9362"/>
                  <a:pt x="829" y="9522"/>
                </a:cubicBezTo>
                <a:lnTo>
                  <a:pt x="710" y="9522"/>
                </a:lnTo>
                <a:cubicBezTo>
                  <a:pt x="671" y="9682"/>
                  <a:pt x="632" y="9841"/>
                  <a:pt x="592" y="10000"/>
                </a:cubicBezTo>
                <a:cubicBezTo>
                  <a:pt x="553" y="9841"/>
                  <a:pt x="513" y="9682"/>
                  <a:pt x="475" y="9522"/>
                </a:cubicBezTo>
                <a:lnTo>
                  <a:pt x="355" y="9522"/>
                </a:lnTo>
                <a:cubicBezTo>
                  <a:pt x="316" y="9362"/>
                  <a:pt x="276" y="9202"/>
                  <a:pt x="237" y="9041"/>
                </a:cubicBezTo>
                <a:cubicBezTo>
                  <a:pt x="198" y="8881"/>
                  <a:pt x="158" y="8720"/>
                  <a:pt x="119" y="8560"/>
                </a:cubicBezTo>
                <a:cubicBezTo>
                  <a:pt x="79" y="8244"/>
                  <a:pt x="40" y="7922"/>
                  <a:pt x="0" y="7606"/>
                </a:cubicBezTo>
                <a:cubicBezTo>
                  <a:pt x="195" y="6738"/>
                  <a:pt x="1073" y="4062"/>
                  <a:pt x="1287" y="3353"/>
                </a:cubicBezTo>
                <a:cubicBezTo>
                  <a:pt x="1327" y="3514"/>
                  <a:pt x="1366" y="3672"/>
                  <a:pt x="1405" y="3832"/>
                </a:cubicBezTo>
                <a:lnTo>
                  <a:pt x="1525" y="3832"/>
                </a:lnTo>
                <a:lnTo>
                  <a:pt x="1642" y="3832"/>
                </a:lnTo>
                <a:lnTo>
                  <a:pt x="1879" y="3832"/>
                </a:lnTo>
                <a:lnTo>
                  <a:pt x="2234" y="3832"/>
                </a:lnTo>
                <a:cubicBezTo>
                  <a:pt x="2313" y="3672"/>
                  <a:pt x="2393" y="3512"/>
                  <a:pt x="2472" y="3353"/>
                </a:cubicBezTo>
                <a:lnTo>
                  <a:pt x="2826" y="3353"/>
                </a:lnTo>
                <a:lnTo>
                  <a:pt x="3654" y="2873"/>
                </a:lnTo>
                <a:lnTo>
                  <a:pt x="4586" y="2398"/>
                </a:lnTo>
                <a:lnTo>
                  <a:pt x="5414" y="1434"/>
                </a:lnTo>
                <a:lnTo>
                  <a:pt x="6480" y="959"/>
                </a:lnTo>
                <a:lnTo>
                  <a:pt x="7411" y="482"/>
                </a:lnTo>
                <a:lnTo>
                  <a:pt x="8358" y="482"/>
                </a:lnTo>
                <a:lnTo>
                  <a:pt x="9187" y="0"/>
                </a:lnTo>
                <a:lnTo>
                  <a:pt x="10000" y="0"/>
                </a:lnTo>
                <a:lnTo>
                  <a:pt x="10000" y="2873"/>
                </a:lnTo>
                <a:lnTo>
                  <a:pt x="9305" y="2873"/>
                </a:lnTo>
                <a:lnTo>
                  <a:pt x="8831" y="2873"/>
                </a:lnTo>
                <a:lnTo>
                  <a:pt x="8240" y="2873"/>
                </a:lnTo>
                <a:lnTo>
                  <a:pt x="7885" y="2873"/>
                </a:lnTo>
                <a:lnTo>
                  <a:pt x="6938" y="3353"/>
                </a:lnTo>
                <a:lnTo>
                  <a:pt x="5888" y="3832"/>
                </a:lnTo>
                <a:lnTo>
                  <a:pt x="5414" y="4307"/>
                </a:lnTo>
                <a:lnTo>
                  <a:pt x="4705" y="4789"/>
                </a:lnTo>
                <a:lnTo>
                  <a:pt x="3994" y="5271"/>
                </a:lnTo>
                <a:lnTo>
                  <a:pt x="3181" y="5750"/>
                </a:lnTo>
                <a:lnTo>
                  <a:pt x="2707" y="6228"/>
                </a:lnTo>
                <a:lnTo>
                  <a:pt x="2352" y="6707"/>
                </a:lnTo>
                <a:lnTo>
                  <a:pt x="2117" y="6707"/>
                </a:lnTo>
                <a:lnTo>
                  <a:pt x="1761" y="7187"/>
                </a:lnTo>
                <a:lnTo>
                  <a:pt x="1525" y="7606"/>
                </a:lnTo>
                <a:cubicBezTo>
                  <a:pt x="1484" y="7766"/>
                  <a:pt x="1446" y="7922"/>
                  <a:pt x="1405" y="8086"/>
                </a:cubicBezTo>
                <a:lnTo>
                  <a:pt x="1170" y="8086"/>
                </a:lnTo>
                <a:lnTo>
                  <a:pt x="1170" y="8560"/>
                </a:lnTo>
              </a:path>
            </a:pathLst>
          </a:custGeom>
          <a:solidFill>
            <a:srgbClr val="FF0000"/>
          </a:solidFill>
          <a:ln w="12700">
            <a:solidFill>
              <a:srgbClr val="FF0000"/>
            </a:solidFill>
            <a:round/>
            <a:headEnd/>
            <a:tailEnd/>
          </a:ln>
        </p:spPr>
        <p:txBody>
          <a:bodyPr/>
          <a:lstStyle/>
          <a:p>
            <a:endParaRPr lang="zh-CN" altLang="en-US"/>
          </a:p>
        </p:txBody>
      </p:sp>
      <p:sp>
        <p:nvSpPr>
          <p:cNvPr id="22" name="Freeform 48"/>
          <p:cNvSpPr>
            <a:spLocks/>
          </p:cNvSpPr>
          <p:nvPr/>
        </p:nvSpPr>
        <p:spPr bwMode="auto">
          <a:xfrm>
            <a:off x="5949950" y="4813300"/>
            <a:ext cx="144463" cy="827088"/>
          </a:xfrm>
          <a:custGeom>
            <a:avLst/>
            <a:gdLst>
              <a:gd name="T0" fmla="*/ 4642853 w 10000"/>
              <a:gd name="T1" fmla="*/ 2147483647 h 10000"/>
              <a:gd name="T2" fmla="*/ 6949348 w 10000"/>
              <a:gd name="T3" fmla="*/ 2147483647 h 10000"/>
              <a:gd name="T4" fmla="*/ 6949348 w 10000"/>
              <a:gd name="T5" fmla="*/ 2147483647 h 10000"/>
              <a:gd name="T6" fmla="*/ 9276720 w 10000"/>
              <a:gd name="T7" fmla="*/ 2147483647 h 10000"/>
              <a:gd name="T8" fmla="*/ 9276720 w 10000"/>
              <a:gd name="T9" fmla="*/ 1908409534 h 10000"/>
              <a:gd name="T10" fmla="*/ 9276720 w 10000"/>
              <a:gd name="T11" fmla="*/ 1369776624 h 10000"/>
              <a:gd name="T12" fmla="*/ 9276720 w 10000"/>
              <a:gd name="T13" fmla="*/ 1010500986 h 10000"/>
              <a:gd name="T14" fmla="*/ 6949348 w 10000"/>
              <a:gd name="T15" fmla="*/ 770602551 h 10000"/>
              <a:gd name="T16" fmla="*/ 6949348 w 10000"/>
              <a:gd name="T17" fmla="*/ 479221382 h 10000"/>
              <a:gd name="T18" fmla="*/ 4642853 w 10000"/>
              <a:gd name="T19" fmla="*/ 239330308 h 10000"/>
              <a:gd name="T20" fmla="*/ 0 w 10000"/>
              <a:gd name="T21" fmla="*/ 119945620 h 10000"/>
              <a:gd name="T22" fmla="*/ 0 w 10000"/>
              <a:gd name="T23" fmla="*/ 0 h 10000"/>
              <a:gd name="T24" fmla="*/ 6949348 w 10000"/>
              <a:gd name="T25" fmla="*/ 0 h 10000"/>
              <a:gd name="T26" fmla="*/ 18553658 w 10000"/>
              <a:gd name="T27" fmla="*/ 59972810 h 10000"/>
              <a:gd name="T28" fmla="*/ 27827254 w 10000"/>
              <a:gd name="T29" fmla="*/ 179357519 h 10000"/>
              <a:gd name="T30" fmla="*/ 30148788 w 10000"/>
              <a:gd name="T31" fmla="*/ 299303097 h 10000"/>
              <a:gd name="T32" fmla="*/ 30148788 w 10000"/>
              <a:gd name="T33" fmla="*/ 479221382 h 10000"/>
              <a:gd name="T34" fmla="*/ 27827254 w 10000"/>
              <a:gd name="T35" fmla="*/ 658578984 h 10000"/>
              <a:gd name="T36" fmla="*/ 25514908 w 10000"/>
              <a:gd name="T37" fmla="*/ 890555408 h 10000"/>
              <a:gd name="T38" fmla="*/ 25514908 w 10000"/>
              <a:gd name="T39" fmla="*/ 1129878851 h 10000"/>
              <a:gd name="T40" fmla="*/ 25514908 w 10000"/>
              <a:gd name="T41" fmla="*/ 1489160776 h 10000"/>
              <a:gd name="T42" fmla="*/ 25514908 w 10000"/>
              <a:gd name="T43" fmla="*/ 2028355774 h 10000"/>
              <a:gd name="T44" fmla="*/ 25514908 w 10000"/>
              <a:gd name="T45" fmla="*/ 2147483647 h 10000"/>
              <a:gd name="T46" fmla="*/ 25514908 w 10000"/>
              <a:gd name="T47" fmla="*/ 2147483647 h 10000"/>
              <a:gd name="T48" fmla="*/ 25514908 w 10000"/>
              <a:gd name="T49" fmla="*/ 2147483647 h 10000"/>
              <a:gd name="T50" fmla="*/ 25514908 w 10000"/>
              <a:gd name="T51" fmla="*/ 2147483647 h 10000"/>
              <a:gd name="T52" fmla="*/ 27827254 w 10000"/>
              <a:gd name="T53" fmla="*/ 2147483647 h 10000"/>
              <a:gd name="T54" fmla="*/ 25514908 w 10000"/>
              <a:gd name="T55" fmla="*/ 2147483647 h 10000"/>
              <a:gd name="T56" fmla="*/ 23193374 w 10000"/>
              <a:gd name="T57" fmla="*/ 2147483647 h 10000"/>
              <a:gd name="T58" fmla="*/ 18553658 w 10000"/>
              <a:gd name="T59" fmla="*/ 2147483647 h 10000"/>
              <a:gd name="T60" fmla="*/ 11598254 w 10000"/>
              <a:gd name="T61" fmla="*/ 2147483647 h 10000"/>
              <a:gd name="T62" fmla="*/ 6949348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FF0000"/>
          </a:solidFill>
          <a:ln w="12700">
            <a:solidFill>
              <a:srgbClr val="FF0000"/>
            </a:solidFill>
            <a:round/>
            <a:headEnd/>
            <a:tailEnd/>
          </a:ln>
        </p:spPr>
        <p:txBody>
          <a:bodyPr/>
          <a:lstStyle/>
          <a:p>
            <a:endParaRPr lang="zh-CN" altLang="en-US"/>
          </a:p>
        </p:txBody>
      </p:sp>
      <p:sp>
        <p:nvSpPr>
          <p:cNvPr id="23" name="Freeform 48"/>
          <p:cNvSpPr>
            <a:spLocks/>
          </p:cNvSpPr>
          <p:nvPr/>
        </p:nvSpPr>
        <p:spPr bwMode="auto">
          <a:xfrm>
            <a:off x="5807075" y="5467350"/>
            <a:ext cx="176213" cy="173038"/>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0 w 10000"/>
              <a:gd name="T15" fmla="*/ 2147483647 h 10000"/>
              <a:gd name="T16" fmla="*/ 0 w 10000"/>
              <a:gd name="T17" fmla="*/ 0 h 10000"/>
              <a:gd name="T18" fmla="*/ 2147483647 w 10000"/>
              <a:gd name="T19" fmla="*/ 0 h 10000"/>
              <a:gd name="T20" fmla="*/ 2147483647 w 10000"/>
              <a:gd name="T21" fmla="*/ 0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FF0000"/>
          </a:solidFill>
          <a:ln w="12700">
            <a:solidFill>
              <a:srgbClr val="FF0000"/>
            </a:solidFill>
            <a:round/>
            <a:headEnd/>
            <a:tailEnd/>
          </a:ln>
        </p:spPr>
        <p:txBody>
          <a:bodyPr/>
          <a:lstStyle/>
          <a:p>
            <a:endParaRPr lang="zh-CN" altLang="en-US"/>
          </a:p>
        </p:txBody>
      </p:sp>
    </p:spTree>
    <p:extLst>
      <p:ext uri="{BB962C8B-B14F-4D97-AF65-F5344CB8AC3E}">
        <p14:creationId xmlns:p14="http://schemas.microsoft.com/office/powerpoint/2010/main" val="177027784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nodeType="afterGroup">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up)">
                                      <p:cBhvr>
                                        <p:cTn id="11" dur="500"/>
                                        <p:tgtEl>
                                          <p:spTgt spid="1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wipe(up)">
                                      <p:cBhvr>
                                        <p:cTn id="16" dur="500"/>
                                        <p:tgtEl>
                                          <p:spTgt spid="20"/>
                                        </p:tgtEl>
                                      </p:cBhvr>
                                    </p:animEffect>
                                  </p:childTnLst>
                                </p:cTn>
                              </p:par>
                            </p:childTnLst>
                          </p:cTn>
                        </p:par>
                        <p:par>
                          <p:cTn id="17" fill="hold" nodeType="afterGroup">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left)">
                                      <p:cBhvr>
                                        <p:cTn id="20" dur="500"/>
                                        <p:tgtEl>
                                          <p:spTgt spid="21"/>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up)">
                                      <p:cBhvr>
                                        <p:cTn id="25" dur="500"/>
                                        <p:tgtEl>
                                          <p:spTgt spid="22"/>
                                        </p:tgtEl>
                                      </p:cBhvr>
                                    </p:animEffect>
                                  </p:childTnLst>
                                </p:cTn>
                              </p:par>
                            </p:childTnLst>
                          </p:cTn>
                        </p:par>
                        <p:par>
                          <p:cTn id="26" fill="hold" nodeType="afterGroup">
                            <p:stCondLst>
                              <p:cond delay="500"/>
                            </p:stCondLst>
                            <p:childTnLst>
                              <p:par>
                                <p:cTn id="27" presetID="22" presetClass="entr" presetSubtype="4" fill="hold" grpId="0"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wipe(down)">
                                      <p:cBhvr>
                                        <p:cTn id="2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animBg="1"/>
      <p:bldP spid="21" grpId="0" animBg="1"/>
      <p:bldP spid="22" grpId="0" animBg="1"/>
      <p:bldP spid="2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75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4755"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eaLnBrk="1" hangingPunct="1">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a:defRPr/>
            </a:pPr>
            <a:r>
              <a:rPr lang="en-US" altLang="zh-CN" sz="2800" b="1" dirty="0"/>
              <a:t>2.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74757"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1376363" y="1911350"/>
            <a:ext cx="1900237" cy="1884363"/>
          </a:xfrm>
          <a:prstGeom prst="rect">
            <a:avLst/>
          </a:prstGeom>
          <a:noFill/>
          <a:ln w="9525">
            <a:noFill/>
            <a:miter lim="800000"/>
            <a:headEnd/>
            <a:tailEnd/>
          </a:ln>
        </p:spPr>
      </p:pic>
      <p:pic>
        <p:nvPicPr>
          <p:cNvPr id="74758"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5060950" y="1911350"/>
            <a:ext cx="1901825" cy="1884363"/>
          </a:xfrm>
          <a:prstGeom prst="rect">
            <a:avLst/>
          </a:prstGeom>
          <a:noFill/>
          <a:ln w="9525">
            <a:noFill/>
            <a:miter lim="800000"/>
            <a:headEnd/>
            <a:tailEnd/>
          </a:ln>
        </p:spPr>
      </p:pic>
      <p:pic>
        <p:nvPicPr>
          <p:cNvPr id="74759"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8815388" y="1911350"/>
            <a:ext cx="1901825" cy="1884363"/>
          </a:xfrm>
          <a:prstGeom prst="rect">
            <a:avLst/>
          </a:prstGeom>
          <a:noFill/>
          <a:ln w="9525">
            <a:noFill/>
            <a:miter lim="800000"/>
            <a:headEnd/>
            <a:tailEnd/>
          </a:ln>
        </p:spPr>
      </p:pic>
      <p:pic>
        <p:nvPicPr>
          <p:cNvPr id="74760"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69125" y="4557713"/>
            <a:ext cx="1901825" cy="1884362"/>
          </a:xfrm>
          <a:prstGeom prst="rect">
            <a:avLst/>
          </a:prstGeom>
          <a:noFill/>
          <a:ln w="9525">
            <a:noFill/>
            <a:miter lim="800000"/>
            <a:headEnd/>
            <a:tailEnd/>
          </a:ln>
        </p:spPr>
      </p:pic>
      <p:pic>
        <p:nvPicPr>
          <p:cNvPr id="74761"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84538" y="4557713"/>
            <a:ext cx="1900237" cy="1884362"/>
          </a:xfrm>
          <a:prstGeom prst="rect">
            <a:avLst/>
          </a:prstGeom>
          <a:noFill/>
          <a:ln w="9525">
            <a:noFill/>
            <a:miter lim="800000"/>
            <a:headEnd/>
            <a:tailEnd/>
          </a:ln>
        </p:spPr>
      </p:pic>
      <p:sp>
        <p:nvSpPr>
          <p:cNvPr id="74762" name="AutoShape 33"/>
          <p:cNvSpPr>
            <a:spLocks noChangeAspect="1" noChangeArrowheads="1" noTextEdit="1"/>
          </p:cNvSpPr>
          <p:nvPr/>
        </p:nvSpPr>
        <p:spPr bwMode="auto">
          <a:xfrm>
            <a:off x="1736725" y="2232025"/>
            <a:ext cx="1225550" cy="1222375"/>
          </a:xfrm>
          <a:prstGeom prst="rect">
            <a:avLst/>
          </a:prstGeom>
          <a:noFill/>
          <a:ln w="9525">
            <a:noFill/>
            <a:miter lim="800000"/>
            <a:headEnd/>
            <a:tailEnd/>
          </a:ln>
        </p:spPr>
        <p:txBody>
          <a:bodyPr/>
          <a:lstStyle/>
          <a:p>
            <a:endParaRPr lang="zh-CN" altLang="en-US"/>
          </a:p>
        </p:txBody>
      </p:sp>
      <p:sp>
        <p:nvSpPr>
          <p:cNvPr id="74763" name="Rectangle 35"/>
          <p:cNvSpPr>
            <a:spLocks noChangeArrowheads="1"/>
          </p:cNvSpPr>
          <p:nvPr/>
        </p:nvSpPr>
        <p:spPr bwMode="auto">
          <a:xfrm>
            <a:off x="1736725" y="2244725"/>
            <a:ext cx="101600" cy="201613"/>
          </a:xfrm>
          <a:prstGeom prst="rect">
            <a:avLst/>
          </a:prstGeom>
          <a:noFill/>
          <a:ln w="9525">
            <a:noFill/>
            <a:miter lim="800000"/>
            <a:headEnd/>
            <a:tailEnd/>
          </a:ln>
        </p:spPr>
        <p:txBody>
          <a:bodyPr wrap="none" lIns="0" tIns="0" rIns="0" bIns="0">
            <a:spAutoFit/>
          </a:bodyPr>
          <a:lstStyle/>
          <a:p>
            <a:pPr eaLnBrk="1" hangingPunct="1"/>
            <a:r>
              <a:rPr lang="zh-CN" altLang="zh-CN" sz="1100">
                <a:solidFill>
                  <a:srgbClr val="000000"/>
                </a:solidFill>
                <a:latin typeface="Calibri" pitchFamily="34" charset="0"/>
              </a:rPr>
              <a:t> </a:t>
            </a:r>
            <a:endParaRPr lang="zh-CN" altLang="zh-CN"/>
          </a:p>
        </p:txBody>
      </p:sp>
      <p:sp>
        <p:nvSpPr>
          <p:cNvPr id="69669" name="Freeform 37"/>
          <p:cNvSpPr>
            <a:spLocks/>
          </p:cNvSpPr>
          <p:nvPr/>
        </p:nvSpPr>
        <p:spPr bwMode="auto">
          <a:xfrm>
            <a:off x="1938338" y="3127375"/>
            <a:ext cx="896937" cy="176213"/>
          </a:xfrm>
          <a:custGeom>
            <a:avLst/>
            <a:gdLst>
              <a:gd name="T0" fmla="*/ 2147483647 w 565"/>
              <a:gd name="T1" fmla="*/ 2147483647 h 111"/>
              <a:gd name="T2" fmla="*/ 2147483647 w 565"/>
              <a:gd name="T3" fmla="*/ 2147483647 h 111"/>
              <a:gd name="T4" fmla="*/ 2147483647 w 565"/>
              <a:gd name="T5" fmla="*/ 2147483647 h 111"/>
              <a:gd name="T6" fmla="*/ 2147483647 w 565"/>
              <a:gd name="T7" fmla="*/ 0 h 111"/>
              <a:gd name="T8" fmla="*/ 2147483647 w 565"/>
              <a:gd name="T9" fmla="*/ 0 h 111"/>
              <a:gd name="T10" fmla="*/ 2147483647 w 565"/>
              <a:gd name="T11" fmla="*/ 0 h 111"/>
              <a:gd name="T12" fmla="*/ 2147483647 w 565"/>
              <a:gd name="T13" fmla="*/ 0 h 111"/>
              <a:gd name="T14" fmla="*/ 2147483647 w 565"/>
              <a:gd name="T15" fmla="*/ 2147483647 h 111"/>
              <a:gd name="T16" fmla="*/ 2147483647 w 565"/>
              <a:gd name="T17" fmla="*/ 2147483647 h 111"/>
              <a:gd name="T18" fmla="*/ 2147483647 w 565"/>
              <a:gd name="T19" fmla="*/ 2147483647 h 111"/>
              <a:gd name="T20" fmla="*/ 2147483647 w 565"/>
              <a:gd name="T21" fmla="*/ 2147483647 h 111"/>
              <a:gd name="T22" fmla="*/ 2147483647 w 565"/>
              <a:gd name="T23" fmla="*/ 2147483647 h 111"/>
              <a:gd name="T24" fmla="*/ 2147483647 w 565"/>
              <a:gd name="T25" fmla="*/ 2147483647 h 111"/>
              <a:gd name="T26" fmla="*/ 2147483647 w 565"/>
              <a:gd name="T27" fmla="*/ 2147483647 h 111"/>
              <a:gd name="T28" fmla="*/ 2147483647 w 565"/>
              <a:gd name="T29" fmla="*/ 2147483647 h 111"/>
              <a:gd name="T30" fmla="*/ 2147483647 w 565"/>
              <a:gd name="T31" fmla="*/ 2147483647 h 111"/>
              <a:gd name="T32" fmla="*/ 2147483647 w 565"/>
              <a:gd name="T33" fmla="*/ 2147483647 h 111"/>
              <a:gd name="T34" fmla="*/ 2147483647 w 565"/>
              <a:gd name="T35" fmla="*/ 2147483647 h 111"/>
              <a:gd name="T36" fmla="*/ 2147483647 w 565"/>
              <a:gd name="T37" fmla="*/ 2147483647 h 111"/>
              <a:gd name="T38" fmla="*/ 2147483647 w 565"/>
              <a:gd name="T39" fmla="*/ 2147483647 h 111"/>
              <a:gd name="T40" fmla="*/ 2147483647 w 565"/>
              <a:gd name="T41" fmla="*/ 2147483647 h 111"/>
              <a:gd name="T42" fmla="*/ 2147483647 w 565"/>
              <a:gd name="T43" fmla="*/ 2147483647 h 111"/>
              <a:gd name="T44" fmla="*/ 2147483647 w 565"/>
              <a:gd name="T45" fmla="*/ 2147483647 h 111"/>
              <a:gd name="T46" fmla="*/ 2147483647 w 565"/>
              <a:gd name="T47" fmla="*/ 2147483647 h 111"/>
              <a:gd name="T48" fmla="*/ 2147483647 w 565"/>
              <a:gd name="T49" fmla="*/ 2147483647 h 111"/>
              <a:gd name="T50" fmla="*/ 2147483647 w 565"/>
              <a:gd name="T51" fmla="*/ 2147483647 h 111"/>
              <a:gd name="T52" fmla="*/ 2147483647 w 565"/>
              <a:gd name="T53" fmla="*/ 2147483647 h 111"/>
              <a:gd name="T54" fmla="*/ 2147483647 w 565"/>
              <a:gd name="T55" fmla="*/ 2147483647 h 111"/>
              <a:gd name="T56" fmla="*/ 2147483647 w 565"/>
              <a:gd name="T57" fmla="*/ 2147483647 h 111"/>
              <a:gd name="T58" fmla="*/ 2147483647 w 565"/>
              <a:gd name="T59" fmla="*/ 2147483647 h 111"/>
              <a:gd name="T60" fmla="*/ 2147483647 w 565"/>
              <a:gd name="T61" fmla="*/ 2147483647 h 111"/>
              <a:gd name="T62" fmla="*/ 2147483647 w 565"/>
              <a:gd name="T63" fmla="*/ 2147483647 h 111"/>
              <a:gd name="T64" fmla="*/ 2147483647 w 565"/>
              <a:gd name="T65" fmla="*/ 2147483647 h 111"/>
              <a:gd name="T66" fmla="*/ 2147483647 w 565"/>
              <a:gd name="T67" fmla="*/ 2147483647 h 111"/>
              <a:gd name="T68" fmla="*/ 2147483647 w 565"/>
              <a:gd name="T69" fmla="*/ 2147483647 h 111"/>
              <a:gd name="T70" fmla="*/ 2147483647 w 565"/>
              <a:gd name="T71" fmla="*/ 2147483647 h 111"/>
              <a:gd name="T72" fmla="*/ 0 w 565"/>
              <a:gd name="T73" fmla="*/ 2147483647 h 111"/>
              <a:gd name="T74" fmla="*/ 0 w 565"/>
              <a:gd name="T75" fmla="*/ 2147483647 h 111"/>
              <a:gd name="T76" fmla="*/ 2147483647 w 565"/>
              <a:gd name="T77" fmla="*/ 2147483647 h 111"/>
              <a:gd name="T78" fmla="*/ 2147483647 w 565"/>
              <a:gd name="T79" fmla="*/ 2147483647 h 111"/>
              <a:gd name="T80" fmla="*/ 2147483647 w 565"/>
              <a:gd name="T81" fmla="*/ 2147483647 h 111"/>
              <a:gd name="T82" fmla="*/ 2147483647 w 565"/>
              <a:gd name="T83" fmla="*/ 2147483647 h 111"/>
              <a:gd name="T84" fmla="*/ 2147483647 w 565"/>
              <a:gd name="T85" fmla="*/ 2147483647 h 111"/>
              <a:gd name="T86" fmla="*/ 2147483647 w 565"/>
              <a:gd name="T87" fmla="*/ 2147483647 h 111"/>
              <a:gd name="T88" fmla="*/ 2147483647 w 565"/>
              <a:gd name="T89" fmla="*/ 2147483647 h 111"/>
              <a:gd name="T90" fmla="*/ 2147483647 w 565"/>
              <a:gd name="T91" fmla="*/ 2147483647 h 111"/>
              <a:gd name="T92" fmla="*/ 2147483647 w 565"/>
              <a:gd name="T93" fmla="*/ 2147483647 h 11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65"/>
              <a:gd name="T142" fmla="*/ 0 h 111"/>
              <a:gd name="T143" fmla="*/ 565 w 565"/>
              <a:gd name="T144" fmla="*/ 111 h 11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65" h="111">
                <a:moveTo>
                  <a:pt x="207" y="23"/>
                </a:moveTo>
                <a:lnTo>
                  <a:pt x="271" y="15"/>
                </a:lnTo>
                <a:lnTo>
                  <a:pt x="335" y="8"/>
                </a:lnTo>
                <a:lnTo>
                  <a:pt x="390" y="0"/>
                </a:lnTo>
                <a:lnTo>
                  <a:pt x="446" y="0"/>
                </a:lnTo>
                <a:lnTo>
                  <a:pt x="462" y="0"/>
                </a:lnTo>
                <a:lnTo>
                  <a:pt x="486" y="0"/>
                </a:lnTo>
                <a:lnTo>
                  <a:pt x="502" y="8"/>
                </a:lnTo>
                <a:lnTo>
                  <a:pt x="518" y="8"/>
                </a:lnTo>
                <a:lnTo>
                  <a:pt x="534" y="8"/>
                </a:lnTo>
                <a:lnTo>
                  <a:pt x="542" y="15"/>
                </a:lnTo>
                <a:lnTo>
                  <a:pt x="549" y="15"/>
                </a:lnTo>
                <a:lnTo>
                  <a:pt x="557" y="23"/>
                </a:lnTo>
                <a:lnTo>
                  <a:pt x="557" y="31"/>
                </a:lnTo>
                <a:lnTo>
                  <a:pt x="565" y="47"/>
                </a:lnTo>
                <a:lnTo>
                  <a:pt x="557" y="55"/>
                </a:lnTo>
                <a:lnTo>
                  <a:pt x="549" y="55"/>
                </a:lnTo>
                <a:lnTo>
                  <a:pt x="542" y="63"/>
                </a:lnTo>
                <a:lnTo>
                  <a:pt x="526" y="71"/>
                </a:lnTo>
                <a:lnTo>
                  <a:pt x="510" y="71"/>
                </a:lnTo>
                <a:lnTo>
                  <a:pt x="486" y="71"/>
                </a:lnTo>
                <a:lnTo>
                  <a:pt x="470" y="71"/>
                </a:lnTo>
                <a:lnTo>
                  <a:pt x="454" y="71"/>
                </a:lnTo>
                <a:lnTo>
                  <a:pt x="430" y="79"/>
                </a:lnTo>
                <a:lnTo>
                  <a:pt x="398" y="79"/>
                </a:lnTo>
                <a:lnTo>
                  <a:pt x="366" y="79"/>
                </a:lnTo>
                <a:lnTo>
                  <a:pt x="335" y="79"/>
                </a:lnTo>
                <a:lnTo>
                  <a:pt x="295" y="87"/>
                </a:lnTo>
                <a:lnTo>
                  <a:pt x="247" y="87"/>
                </a:lnTo>
                <a:lnTo>
                  <a:pt x="207" y="95"/>
                </a:lnTo>
                <a:lnTo>
                  <a:pt x="160" y="95"/>
                </a:lnTo>
                <a:lnTo>
                  <a:pt x="128" y="103"/>
                </a:lnTo>
                <a:lnTo>
                  <a:pt x="88" y="103"/>
                </a:lnTo>
                <a:lnTo>
                  <a:pt x="64" y="103"/>
                </a:lnTo>
                <a:lnTo>
                  <a:pt x="40" y="103"/>
                </a:lnTo>
                <a:lnTo>
                  <a:pt x="16" y="103"/>
                </a:lnTo>
                <a:lnTo>
                  <a:pt x="0" y="111"/>
                </a:lnTo>
                <a:lnTo>
                  <a:pt x="0" y="47"/>
                </a:lnTo>
                <a:lnTo>
                  <a:pt x="24" y="47"/>
                </a:lnTo>
                <a:lnTo>
                  <a:pt x="40" y="47"/>
                </a:lnTo>
                <a:lnTo>
                  <a:pt x="64" y="39"/>
                </a:lnTo>
                <a:lnTo>
                  <a:pt x="88" y="39"/>
                </a:lnTo>
                <a:lnTo>
                  <a:pt x="112" y="39"/>
                </a:lnTo>
                <a:lnTo>
                  <a:pt x="144" y="31"/>
                </a:lnTo>
                <a:lnTo>
                  <a:pt x="175" y="31"/>
                </a:lnTo>
                <a:lnTo>
                  <a:pt x="207" y="23"/>
                </a:lnTo>
              </a:path>
            </a:pathLst>
          </a:custGeom>
          <a:solidFill>
            <a:srgbClr val="6AA343"/>
          </a:solidFill>
          <a:ln w="12700">
            <a:solidFill>
              <a:srgbClr val="68A042"/>
            </a:solidFill>
            <a:round/>
            <a:headEnd/>
            <a:tailEnd/>
          </a:ln>
        </p:spPr>
        <p:txBody>
          <a:bodyPr/>
          <a:lstStyle/>
          <a:p>
            <a:endParaRPr lang="zh-CN" altLang="en-US"/>
          </a:p>
        </p:txBody>
      </p:sp>
      <p:sp>
        <p:nvSpPr>
          <p:cNvPr id="69670" name="Freeform 38"/>
          <p:cNvSpPr>
            <a:spLocks/>
          </p:cNvSpPr>
          <p:nvPr/>
        </p:nvSpPr>
        <p:spPr bwMode="auto">
          <a:xfrm>
            <a:off x="1749425" y="2357438"/>
            <a:ext cx="227013" cy="1084262"/>
          </a:xfrm>
          <a:custGeom>
            <a:avLst/>
            <a:gdLst>
              <a:gd name="T0" fmla="*/ 2147483647 w 143"/>
              <a:gd name="T1" fmla="*/ 2147483647 h 683"/>
              <a:gd name="T2" fmla="*/ 2147483647 w 143"/>
              <a:gd name="T3" fmla="*/ 2147483647 h 683"/>
              <a:gd name="T4" fmla="*/ 0 w 143"/>
              <a:gd name="T5" fmla="*/ 2147483647 h 683"/>
              <a:gd name="T6" fmla="*/ 0 w 143"/>
              <a:gd name="T7" fmla="*/ 2147483647 h 683"/>
              <a:gd name="T8" fmla="*/ 2147483647 w 143"/>
              <a:gd name="T9" fmla="*/ 0 h 683"/>
              <a:gd name="T10" fmla="*/ 2147483647 w 143"/>
              <a:gd name="T11" fmla="*/ 0 h 683"/>
              <a:gd name="T12" fmla="*/ 2147483647 w 143"/>
              <a:gd name="T13" fmla="*/ 0 h 683"/>
              <a:gd name="T14" fmla="*/ 2147483647 w 143"/>
              <a:gd name="T15" fmla="*/ 0 h 683"/>
              <a:gd name="T16" fmla="*/ 2147483647 w 143"/>
              <a:gd name="T17" fmla="*/ 0 h 683"/>
              <a:gd name="T18" fmla="*/ 2147483647 w 143"/>
              <a:gd name="T19" fmla="*/ 2147483647 h 683"/>
              <a:gd name="T20" fmla="*/ 2147483647 w 143"/>
              <a:gd name="T21" fmla="*/ 2147483647 h 683"/>
              <a:gd name="T22" fmla="*/ 2147483647 w 143"/>
              <a:gd name="T23" fmla="*/ 2147483647 h 683"/>
              <a:gd name="T24" fmla="*/ 2147483647 w 143"/>
              <a:gd name="T25" fmla="*/ 2147483647 h 683"/>
              <a:gd name="T26" fmla="*/ 2147483647 w 143"/>
              <a:gd name="T27" fmla="*/ 2147483647 h 683"/>
              <a:gd name="T28" fmla="*/ 2147483647 w 143"/>
              <a:gd name="T29" fmla="*/ 2147483647 h 683"/>
              <a:gd name="T30" fmla="*/ 2147483647 w 143"/>
              <a:gd name="T31" fmla="*/ 2147483647 h 683"/>
              <a:gd name="T32" fmla="*/ 2147483647 w 143"/>
              <a:gd name="T33" fmla="*/ 2147483647 h 683"/>
              <a:gd name="T34" fmla="*/ 2147483647 w 143"/>
              <a:gd name="T35" fmla="*/ 2147483647 h 683"/>
              <a:gd name="T36" fmla="*/ 2147483647 w 143"/>
              <a:gd name="T37" fmla="*/ 2147483647 h 683"/>
              <a:gd name="T38" fmla="*/ 2147483647 w 143"/>
              <a:gd name="T39" fmla="*/ 2147483647 h 683"/>
              <a:gd name="T40" fmla="*/ 2147483647 w 143"/>
              <a:gd name="T41" fmla="*/ 2147483647 h 683"/>
              <a:gd name="T42" fmla="*/ 2147483647 w 143"/>
              <a:gd name="T43" fmla="*/ 2147483647 h 683"/>
              <a:gd name="T44" fmla="*/ 2147483647 w 143"/>
              <a:gd name="T45" fmla="*/ 2147483647 h 683"/>
              <a:gd name="T46" fmla="*/ 2147483647 w 143"/>
              <a:gd name="T47" fmla="*/ 2147483647 h 683"/>
              <a:gd name="T48" fmla="*/ 2147483647 w 143"/>
              <a:gd name="T49" fmla="*/ 2147483647 h 683"/>
              <a:gd name="T50" fmla="*/ 2147483647 w 143"/>
              <a:gd name="T51" fmla="*/ 2147483647 h 683"/>
              <a:gd name="T52" fmla="*/ 2147483647 w 143"/>
              <a:gd name="T53" fmla="*/ 2147483647 h 683"/>
              <a:gd name="T54" fmla="*/ 2147483647 w 143"/>
              <a:gd name="T55" fmla="*/ 2147483647 h 683"/>
              <a:gd name="T56" fmla="*/ 2147483647 w 143"/>
              <a:gd name="T57" fmla="*/ 2147483647 h 683"/>
              <a:gd name="T58" fmla="*/ 2147483647 w 143"/>
              <a:gd name="T59" fmla="*/ 2147483647 h 683"/>
              <a:gd name="T60" fmla="*/ 2147483647 w 143"/>
              <a:gd name="T61" fmla="*/ 2147483647 h 683"/>
              <a:gd name="T62" fmla="*/ 2147483647 w 143"/>
              <a:gd name="T63" fmla="*/ 2147483647 h 683"/>
              <a:gd name="T64" fmla="*/ 2147483647 w 143"/>
              <a:gd name="T65" fmla="*/ 2147483647 h 683"/>
              <a:gd name="T66" fmla="*/ 2147483647 w 143"/>
              <a:gd name="T67" fmla="*/ 2147483647 h 683"/>
              <a:gd name="T68" fmla="*/ 2147483647 w 143"/>
              <a:gd name="T69" fmla="*/ 2147483647 h 683"/>
              <a:gd name="T70" fmla="*/ 2147483647 w 143"/>
              <a:gd name="T71" fmla="*/ 2147483647 h 683"/>
              <a:gd name="T72" fmla="*/ 2147483647 w 143"/>
              <a:gd name="T73" fmla="*/ 2147483647 h 683"/>
              <a:gd name="T74" fmla="*/ 2147483647 w 143"/>
              <a:gd name="T75" fmla="*/ 2147483647 h 683"/>
              <a:gd name="T76" fmla="*/ 2147483647 w 143"/>
              <a:gd name="T77" fmla="*/ 2147483647 h 683"/>
              <a:gd name="T78" fmla="*/ 2147483647 w 143"/>
              <a:gd name="T79" fmla="*/ 2147483647 h 683"/>
              <a:gd name="T80" fmla="*/ 2147483647 w 143"/>
              <a:gd name="T81" fmla="*/ 2147483647 h 683"/>
              <a:gd name="T82" fmla="*/ 2147483647 w 143"/>
              <a:gd name="T83" fmla="*/ 2147483647 h 683"/>
              <a:gd name="T84" fmla="*/ 2147483647 w 143"/>
              <a:gd name="T85" fmla="*/ 2147483647 h 683"/>
              <a:gd name="T86" fmla="*/ 2147483647 w 143"/>
              <a:gd name="T87" fmla="*/ 2147483647 h 683"/>
              <a:gd name="T88" fmla="*/ 2147483647 w 143"/>
              <a:gd name="T89" fmla="*/ 2147483647 h 683"/>
              <a:gd name="T90" fmla="*/ 2147483647 w 143"/>
              <a:gd name="T91" fmla="*/ 2147483647 h 683"/>
              <a:gd name="T92" fmla="*/ 2147483647 w 143"/>
              <a:gd name="T93" fmla="*/ 2147483647 h 683"/>
              <a:gd name="T94" fmla="*/ 2147483647 w 143"/>
              <a:gd name="T95" fmla="*/ 2147483647 h 683"/>
              <a:gd name="T96" fmla="*/ 2147483647 w 143"/>
              <a:gd name="T97" fmla="*/ 2147483647 h 683"/>
              <a:gd name="T98" fmla="*/ 2147483647 w 143"/>
              <a:gd name="T99" fmla="*/ 2147483647 h 683"/>
              <a:gd name="T100" fmla="*/ 2147483647 w 143"/>
              <a:gd name="T101" fmla="*/ 2147483647 h 683"/>
              <a:gd name="T102" fmla="*/ 2147483647 w 143"/>
              <a:gd name="T103" fmla="*/ 2147483647 h 683"/>
              <a:gd name="T104" fmla="*/ 2147483647 w 143"/>
              <a:gd name="T105" fmla="*/ 2147483647 h 683"/>
              <a:gd name="T106" fmla="*/ 2147483647 w 143"/>
              <a:gd name="T107" fmla="*/ 2147483647 h 683"/>
              <a:gd name="T108" fmla="*/ 2147483647 w 143"/>
              <a:gd name="T109" fmla="*/ 2147483647 h 683"/>
              <a:gd name="T110" fmla="*/ 2147483647 w 143"/>
              <a:gd name="T111" fmla="*/ 2147483647 h 683"/>
              <a:gd name="T112" fmla="*/ 2147483647 w 143"/>
              <a:gd name="T113" fmla="*/ 2147483647 h 683"/>
              <a:gd name="T114" fmla="*/ 2147483647 w 143"/>
              <a:gd name="T115" fmla="*/ 2147483647 h 683"/>
              <a:gd name="T116" fmla="*/ 2147483647 w 143"/>
              <a:gd name="T117" fmla="*/ 2147483647 h 683"/>
              <a:gd name="T118" fmla="*/ 2147483647 w 143"/>
              <a:gd name="T119" fmla="*/ 2147483647 h 683"/>
              <a:gd name="T120" fmla="*/ 2147483647 w 143"/>
              <a:gd name="T121" fmla="*/ 2147483647 h 6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3"/>
              <a:gd name="T184" fmla="*/ 0 h 683"/>
              <a:gd name="T185" fmla="*/ 143 w 143"/>
              <a:gd name="T186" fmla="*/ 683 h 6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3" h="683">
                <a:moveTo>
                  <a:pt x="16" y="72"/>
                </a:moveTo>
                <a:lnTo>
                  <a:pt x="8" y="48"/>
                </a:lnTo>
                <a:lnTo>
                  <a:pt x="0" y="24"/>
                </a:lnTo>
                <a:lnTo>
                  <a:pt x="0" y="16"/>
                </a:lnTo>
                <a:lnTo>
                  <a:pt x="8" y="0"/>
                </a:lnTo>
                <a:lnTo>
                  <a:pt x="16" y="0"/>
                </a:lnTo>
                <a:lnTo>
                  <a:pt x="24" y="0"/>
                </a:lnTo>
                <a:lnTo>
                  <a:pt x="32" y="0"/>
                </a:lnTo>
                <a:lnTo>
                  <a:pt x="48" y="0"/>
                </a:lnTo>
                <a:lnTo>
                  <a:pt x="64" y="8"/>
                </a:lnTo>
                <a:lnTo>
                  <a:pt x="80" y="16"/>
                </a:lnTo>
                <a:lnTo>
                  <a:pt x="103" y="24"/>
                </a:lnTo>
                <a:lnTo>
                  <a:pt x="119" y="32"/>
                </a:lnTo>
                <a:lnTo>
                  <a:pt x="119" y="40"/>
                </a:lnTo>
                <a:lnTo>
                  <a:pt x="127" y="56"/>
                </a:lnTo>
                <a:lnTo>
                  <a:pt x="127" y="72"/>
                </a:lnTo>
                <a:lnTo>
                  <a:pt x="127" y="104"/>
                </a:lnTo>
                <a:lnTo>
                  <a:pt x="127" y="135"/>
                </a:lnTo>
                <a:lnTo>
                  <a:pt x="127" y="167"/>
                </a:lnTo>
                <a:lnTo>
                  <a:pt x="135" y="215"/>
                </a:lnTo>
                <a:lnTo>
                  <a:pt x="135" y="262"/>
                </a:lnTo>
                <a:lnTo>
                  <a:pt x="135" y="318"/>
                </a:lnTo>
                <a:lnTo>
                  <a:pt x="143" y="358"/>
                </a:lnTo>
                <a:lnTo>
                  <a:pt x="143" y="405"/>
                </a:lnTo>
                <a:lnTo>
                  <a:pt x="143" y="445"/>
                </a:lnTo>
                <a:lnTo>
                  <a:pt x="143" y="485"/>
                </a:lnTo>
                <a:lnTo>
                  <a:pt x="143" y="516"/>
                </a:lnTo>
                <a:lnTo>
                  <a:pt x="143" y="548"/>
                </a:lnTo>
                <a:lnTo>
                  <a:pt x="143" y="572"/>
                </a:lnTo>
                <a:lnTo>
                  <a:pt x="143" y="596"/>
                </a:lnTo>
                <a:lnTo>
                  <a:pt x="143" y="612"/>
                </a:lnTo>
                <a:lnTo>
                  <a:pt x="143" y="627"/>
                </a:lnTo>
                <a:lnTo>
                  <a:pt x="143" y="643"/>
                </a:lnTo>
                <a:lnTo>
                  <a:pt x="143" y="659"/>
                </a:lnTo>
                <a:lnTo>
                  <a:pt x="143" y="667"/>
                </a:lnTo>
                <a:lnTo>
                  <a:pt x="143" y="675"/>
                </a:lnTo>
                <a:lnTo>
                  <a:pt x="135" y="675"/>
                </a:lnTo>
                <a:lnTo>
                  <a:pt x="135" y="683"/>
                </a:lnTo>
                <a:lnTo>
                  <a:pt x="127" y="683"/>
                </a:lnTo>
                <a:lnTo>
                  <a:pt x="119" y="675"/>
                </a:lnTo>
                <a:lnTo>
                  <a:pt x="111" y="667"/>
                </a:lnTo>
                <a:lnTo>
                  <a:pt x="111" y="659"/>
                </a:lnTo>
                <a:lnTo>
                  <a:pt x="103" y="651"/>
                </a:lnTo>
                <a:lnTo>
                  <a:pt x="95" y="627"/>
                </a:lnTo>
                <a:lnTo>
                  <a:pt x="95" y="604"/>
                </a:lnTo>
                <a:lnTo>
                  <a:pt x="88" y="572"/>
                </a:lnTo>
                <a:lnTo>
                  <a:pt x="88" y="532"/>
                </a:lnTo>
                <a:lnTo>
                  <a:pt x="80" y="493"/>
                </a:lnTo>
                <a:lnTo>
                  <a:pt x="72" y="437"/>
                </a:lnTo>
                <a:lnTo>
                  <a:pt x="72" y="373"/>
                </a:lnTo>
                <a:lnTo>
                  <a:pt x="64" y="310"/>
                </a:lnTo>
                <a:lnTo>
                  <a:pt x="56" y="262"/>
                </a:lnTo>
                <a:lnTo>
                  <a:pt x="48" y="215"/>
                </a:lnTo>
                <a:lnTo>
                  <a:pt x="40" y="167"/>
                </a:lnTo>
                <a:lnTo>
                  <a:pt x="40" y="135"/>
                </a:lnTo>
                <a:lnTo>
                  <a:pt x="32" y="104"/>
                </a:lnTo>
                <a:lnTo>
                  <a:pt x="24" y="88"/>
                </a:lnTo>
                <a:lnTo>
                  <a:pt x="16" y="72"/>
                </a:lnTo>
              </a:path>
            </a:pathLst>
          </a:custGeom>
          <a:solidFill>
            <a:srgbClr val="6AA343"/>
          </a:solidFill>
          <a:ln w="12700">
            <a:solidFill>
              <a:srgbClr val="68A042"/>
            </a:solidFill>
            <a:round/>
            <a:headEnd/>
            <a:tailEnd/>
          </a:ln>
        </p:spPr>
        <p:txBody>
          <a:bodyPr/>
          <a:lstStyle/>
          <a:p>
            <a:endParaRPr lang="zh-CN" altLang="en-US"/>
          </a:p>
        </p:txBody>
      </p:sp>
      <p:sp>
        <p:nvSpPr>
          <p:cNvPr id="69671" name="Freeform 39"/>
          <p:cNvSpPr>
            <a:spLocks/>
          </p:cNvSpPr>
          <p:nvPr/>
        </p:nvSpPr>
        <p:spPr bwMode="auto">
          <a:xfrm>
            <a:off x="2582863" y="2395538"/>
            <a:ext cx="366712" cy="806450"/>
          </a:xfrm>
          <a:custGeom>
            <a:avLst/>
            <a:gdLst>
              <a:gd name="T0" fmla="*/ 2147483647 w 10000"/>
              <a:gd name="T1" fmla="*/ 2147483647 h 9846"/>
              <a:gd name="T2" fmla="*/ 0 w 10000"/>
              <a:gd name="T3" fmla="*/ 2147483647 h 9846"/>
              <a:gd name="T4" fmla="*/ 2147483647 w 10000"/>
              <a:gd name="T5" fmla="*/ 2147483647 h 9846"/>
              <a:gd name="T6" fmla="*/ 2147483647 w 10000"/>
              <a:gd name="T7" fmla="*/ 2147483647 h 9846"/>
              <a:gd name="T8" fmla="*/ 2147483647 w 10000"/>
              <a:gd name="T9" fmla="*/ 2147483647 h 9846"/>
              <a:gd name="T10" fmla="*/ 2147483647 w 10000"/>
              <a:gd name="T11" fmla="*/ 2147483647 h 9846"/>
              <a:gd name="T12" fmla="*/ 2147483647 w 10000"/>
              <a:gd name="T13" fmla="*/ 2147483647 h 9846"/>
              <a:gd name="T14" fmla="*/ 2147483647 w 10000"/>
              <a:gd name="T15" fmla="*/ 2147483647 h 9846"/>
              <a:gd name="T16" fmla="*/ 2147483647 w 10000"/>
              <a:gd name="T17" fmla="*/ 2147483647 h 9846"/>
              <a:gd name="T18" fmla="*/ 2147483647 w 10000"/>
              <a:gd name="T19" fmla="*/ 2147483647 h 9846"/>
              <a:gd name="T20" fmla="*/ 2147483647 w 10000"/>
              <a:gd name="T21" fmla="*/ 2147483647 h 9846"/>
              <a:gd name="T22" fmla="*/ 2147483647 w 10000"/>
              <a:gd name="T23" fmla="*/ 2147483647 h 9846"/>
              <a:gd name="T24" fmla="*/ 2147483647 w 10000"/>
              <a:gd name="T25" fmla="*/ 2147483647 h 9846"/>
              <a:gd name="T26" fmla="*/ 2147483647 w 10000"/>
              <a:gd name="T27" fmla="*/ 2147483647 h 9846"/>
              <a:gd name="T28" fmla="*/ 2147483647 w 10000"/>
              <a:gd name="T29" fmla="*/ 2147483647 h 9846"/>
              <a:gd name="T30" fmla="*/ 2147483647 w 10000"/>
              <a:gd name="T31" fmla="*/ 2147483647 h 9846"/>
              <a:gd name="T32" fmla="*/ 2147483647 w 10000"/>
              <a:gd name="T33" fmla="*/ 2147483647 h 9846"/>
              <a:gd name="T34" fmla="*/ 2147483647 w 10000"/>
              <a:gd name="T35" fmla="*/ 0 h 9846"/>
              <a:gd name="T36" fmla="*/ 2147483647 w 10000"/>
              <a:gd name="T37" fmla="*/ 2147483647 h 9846"/>
              <a:gd name="T38" fmla="*/ 2147483647 w 10000"/>
              <a:gd name="T39" fmla="*/ 2147483647 h 9846"/>
              <a:gd name="T40" fmla="*/ 2147483647 w 10000"/>
              <a:gd name="T41" fmla="*/ 2147483647 h 9846"/>
              <a:gd name="T42" fmla="*/ 2147483647 w 10000"/>
              <a:gd name="T43" fmla="*/ 2147483647 h 9846"/>
              <a:gd name="T44" fmla="*/ 2147483647 w 10000"/>
              <a:gd name="T45" fmla="*/ 2147483647 h 9846"/>
              <a:gd name="T46" fmla="*/ 2147483647 w 10000"/>
              <a:gd name="T47" fmla="*/ 2147483647 h 9846"/>
              <a:gd name="T48" fmla="*/ 2147483647 w 10000"/>
              <a:gd name="T49" fmla="*/ 2147483647 h 9846"/>
              <a:gd name="T50" fmla="*/ 2147483647 w 10000"/>
              <a:gd name="T51" fmla="*/ 2147483647 h 9846"/>
              <a:gd name="T52" fmla="*/ 2147483647 w 10000"/>
              <a:gd name="T53" fmla="*/ 2147483647 h 9846"/>
              <a:gd name="T54" fmla="*/ 2147483647 w 10000"/>
              <a:gd name="T55" fmla="*/ 2147483647 h 9846"/>
              <a:gd name="T56" fmla="*/ 2147483647 w 10000"/>
              <a:gd name="T57" fmla="*/ 2147483647 h 9846"/>
              <a:gd name="T58" fmla="*/ 2147483647 w 10000"/>
              <a:gd name="T59" fmla="*/ 2147483647 h 9846"/>
              <a:gd name="T60" fmla="*/ 2147483647 w 10000"/>
              <a:gd name="T61" fmla="*/ 2147483647 h 9846"/>
              <a:gd name="T62" fmla="*/ 2147483647 w 10000"/>
              <a:gd name="T63" fmla="*/ 2147483647 h 9846"/>
              <a:gd name="T64" fmla="*/ 2147483647 w 10000"/>
              <a:gd name="T65" fmla="*/ 2147483647 h 9846"/>
              <a:gd name="T66" fmla="*/ 2147483647 w 10000"/>
              <a:gd name="T67" fmla="*/ 2147483647 h 9846"/>
              <a:gd name="T68" fmla="*/ 2147483647 w 10000"/>
              <a:gd name="T69" fmla="*/ 2147483647 h 9846"/>
              <a:gd name="T70" fmla="*/ 2147483647 w 10000"/>
              <a:gd name="T71" fmla="*/ 2147483647 h 9846"/>
              <a:gd name="T72" fmla="*/ 2147483647 w 10000"/>
              <a:gd name="T73" fmla="*/ 2147483647 h 9846"/>
              <a:gd name="T74" fmla="*/ 2147483647 w 10000"/>
              <a:gd name="T75" fmla="*/ 2147483647 h 9846"/>
              <a:gd name="T76" fmla="*/ 2147483647 w 10000"/>
              <a:gd name="T77" fmla="*/ 2147483647 h 9846"/>
              <a:gd name="T78" fmla="*/ 2147483647 w 10000"/>
              <a:gd name="T79" fmla="*/ 2147483647 h 98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000"/>
              <a:gd name="T121" fmla="*/ 0 h 9846"/>
              <a:gd name="T122" fmla="*/ 10000 w 10000"/>
              <a:gd name="T123" fmla="*/ 9846 h 98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000" h="9846">
                <a:moveTo>
                  <a:pt x="3456" y="9846"/>
                </a:moveTo>
                <a:lnTo>
                  <a:pt x="0" y="9846"/>
                </a:lnTo>
                <a:cubicBezTo>
                  <a:pt x="113" y="9639"/>
                  <a:pt x="233" y="9434"/>
                  <a:pt x="344" y="9226"/>
                </a:cubicBezTo>
                <a:cubicBezTo>
                  <a:pt x="461" y="9024"/>
                  <a:pt x="571" y="8825"/>
                  <a:pt x="691" y="8624"/>
                </a:cubicBezTo>
                <a:cubicBezTo>
                  <a:pt x="803" y="8418"/>
                  <a:pt x="918" y="8212"/>
                  <a:pt x="1033" y="8004"/>
                </a:cubicBezTo>
                <a:cubicBezTo>
                  <a:pt x="1150" y="7747"/>
                  <a:pt x="1264" y="7487"/>
                  <a:pt x="1380" y="7231"/>
                </a:cubicBezTo>
                <a:cubicBezTo>
                  <a:pt x="1614" y="6720"/>
                  <a:pt x="1842" y="6209"/>
                  <a:pt x="2073" y="5700"/>
                </a:cubicBezTo>
                <a:cubicBezTo>
                  <a:pt x="2192" y="5188"/>
                  <a:pt x="2309" y="4679"/>
                  <a:pt x="2424" y="4168"/>
                </a:cubicBezTo>
                <a:cubicBezTo>
                  <a:pt x="2537" y="3858"/>
                  <a:pt x="2652" y="3548"/>
                  <a:pt x="2765" y="3238"/>
                </a:cubicBezTo>
                <a:lnTo>
                  <a:pt x="2765" y="2617"/>
                </a:lnTo>
                <a:lnTo>
                  <a:pt x="3114" y="1997"/>
                </a:lnTo>
                <a:lnTo>
                  <a:pt x="3114" y="1396"/>
                </a:lnTo>
                <a:lnTo>
                  <a:pt x="3114" y="1085"/>
                </a:lnTo>
                <a:lnTo>
                  <a:pt x="3114" y="776"/>
                </a:lnTo>
                <a:lnTo>
                  <a:pt x="3114" y="466"/>
                </a:lnTo>
                <a:lnTo>
                  <a:pt x="3114" y="310"/>
                </a:lnTo>
                <a:lnTo>
                  <a:pt x="2765" y="310"/>
                </a:lnTo>
                <a:lnTo>
                  <a:pt x="10000" y="0"/>
                </a:lnTo>
                <a:lnTo>
                  <a:pt x="10000" y="157"/>
                </a:lnTo>
                <a:lnTo>
                  <a:pt x="9654" y="310"/>
                </a:lnTo>
                <a:lnTo>
                  <a:pt x="9654" y="466"/>
                </a:lnTo>
                <a:cubicBezTo>
                  <a:pt x="9534" y="516"/>
                  <a:pt x="9419" y="569"/>
                  <a:pt x="9305" y="620"/>
                </a:cubicBezTo>
                <a:lnTo>
                  <a:pt x="8614" y="776"/>
                </a:lnTo>
                <a:lnTo>
                  <a:pt x="8269" y="776"/>
                </a:lnTo>
                <a:lnTo>
                  <a:pt x="8269" y="929"/>
                </a:lnTo>
                <a:cubicBezTo>
                  <a:pt x="8149" y="1033"/>
                  <a:pt x="8034" y="1138"/>
                  <a:pt x="7920" y="1240"/>
                </a:cubicBezTo>
                <a:lnTo>
                  <a:pt x="7920" y="1396"/>
                </a:lnTo>
                <a:lnTo>
                  <a:pt x="7574" y="1843"/>
                </a:lnTo>
                <a:cubicBezTo>
                  <a:pt x="7456" y="1945"/>
                  <a:pt x="7341" y="2049"/>
                  <a:pt x="7232" y="2151"/>
                </a:cubicBezTo>
                <a:cubicBezTo>
                  <a:pt x="7114" y="2306"/>
                  <a:pt x="6995" y="2461"/>
                  <a:pt x="6885" y="2617"/>
                </a:cubicBezTo>
                <a:cubicBezTo>
                  <a:pt x="6761" y="2824"/>
                  <a:pt x="6650" y="3031"/>
                  <a:pt x="6533" y="3238"/>
                </a:cubicBezTo>
                <a:lnTo>
                  <a:pt x="6187" y="3858"/>
                </a:lnTo>
                <a:cubicBezTo>
                  <a:pt x="6084" y="4057"/>
                  <a:pt x="5990" y="4259"/>
                  <a:pt x="5886" y="4459"/>
                </a:cubicBezTo>
                <a:cubicBezTo>
                  <a:pt x="5769" y="4716"/>
                  <a:pt x="5656" y="4975"/>
                  <a:pt x="5537" y="5232"/>
                </a:cubicBezTo>
                <a:cubicBezTo>
                  <a:pt x="5426" y="5492"/>
                  <a:pt x="5309" y="5749"/>
                  <a:pt x="5194" y="6008"/>
                </a:cubicBezTo>
                <a:cubicBezTo>
                  <a:pt x="5080" y="6260"/>
                  <a:pt x="4960" y="6513"/>
                  <a:pt x="4848" y="6765"/>
                </a:cubicBezTo>
                <a:cubicBezTo>
                  <a:pt x="4728" y="7076"/>
                  <a:pt x="4618" y="7384"/>
                  <a:pt x="4498" y="7694"/>
                </a:cubicBezTo>
                <a:lnTo>
                  <a:pt x="3808" y="8780"/>
                </a:lnTo>
                <a:cubicBezTo>
                  <a:pt x="3688" y="9135"/>
                  <a:pt x="3572" y="9491"/>
                  <a:pt x="3456" y="9846"/>
                </a:cubicBezTo>
              </a:path>
            </a:pathLst>
          </a:custGeom>
          <a:solidFill>
            <a:srgbClr val="6AA343"/>
          </a:solidFill>
          <a:ln w="12700">
            <a:solidFill>
              <a:srgbClr val="68A042"/>
            </a:solidFill>
            <a:round/>
            <a:headEnd/>
            <a:tailEnd/>
          </a:ln>
        </p:spPr>
        <p:txBody>
          <a:bodyPr/>
          <a:lstStyle/>
          <a:p>
            <a:endParaRPr lang="zh-CN" altLang="en-US"/>
          </a:p>
        </p:txBody>
      </p:sp>
      <p:sp>
        <p:nvSpPr>
          <p:cNvPr id="74767" name="Rectangle 45"/>
          <p:cNvSpPr>
            <a:spLocks noChangeArrowheads="1"/>
          </p:cNvSpPr>
          <p:nvPr/>
        </p:nvSpPr>
        <p:spPr bwMode="auto">
          <a:xfrm>
            <a:off x="3643313" y="4900613"/>
            <a:ext cx="101600" cy="201612"/>
          </a:xfrm>
          <a:prstGeom prst="rect">
            <a:avLst/>
          </a:prstGeom>
          <a:noFill/>
          <a:ln w="9525">
            <a:noFill/>
            <a:miter lim="800000"/>
            <a:headEnd/>
            <a:tailEnd/>
          </a:ln>
        </p:spPr>
        <p:txBody>
          <a:bodyPr wrap="none" lIns="0" tIns="0" rIns="0" bIns="0">
            <a:spAutoFit/>
          </a:bodyPr>
          <a:lstStyle/>
          <a:p>
            <a:pPr eaLnBrk="1" hangingPunct="1"/>
            <a:r>
              <a:rPr lang="zh-CN" altLang="zh-CN" sz="1100">
                <a:solidFill>
                  <a:srgbClr val="000000"/>
                </a:solidFill>
                <a:latin typeface="Calibri" pitchFamily="34" charset="0"/>
              </a:rPr>
              <a:t> </a:t>
            </a:r>
            <a:endParaRPr lang="zh-CN" altLang="zh-CN"/>
          </a:p>
        </p:txBody>
      </p:sp>
      <p:sp>
        <p:nvSpPr>
          <p:cNvPr id="69679" name="Freeform 47"/>
          <p:cNvSpPr>
            <a:spLocks/>
          </p:cNvSpPr>
          <p:nvPr/>
        </p:nvSpPr>
        <p:spPr bwMode="auto">
          <a:xfrm>
            <a:off x="4527550" y="5318125"/>
            <a:ext cx="328613" cy="365125"/>
          </a:xfrm>
          <a:custGeom>
            <a:avLst/>
            <a:gdLst>
              <a:gd name="T0" fmla="*/ 2147483647 w 207"/>
              <a:gd name="T1" fmla="*/ 2147483647 h 230"/>
              <a:gd name="T2" fmla="*/ 2147483647 w 207"/>
              <a:gd name="T3" fmla="*/ 2147483647 h 230"/>
              <a:gd name="T4" fmla="*/ 2147483647 w 207"/>
              <a:gd name="T5" fmla="*/ 2147483647 h 230"/>
              <a:gd name="T6" fmla="*/ 2147483647 w 207"/>
              <a:gd name="T7" fmla="*/ 2147483647 h 230"/>
              <a:gd name="T8" fmla="*/ 2147483647 w 207"/>
              <a:gd name="T9" fmla="*/ 2147483647 h 230"/>
              <a:gd name="T10" fmla="*/ 2147483647 w 207"/>
              <a:gd name="T11" fmla="*/ 2147483647 h 230"/>
              <a:gd name="T12" fmla="*/ 2147483647 w 207"/>
              <a:gd name="T13" fmla="*/ 2147483647 h 230"/>
              <a:gd name="T14" fmla="*/ 2147483647 w 207"/>
              <a:gd name="T15" fmla="*/ 2147483647 h 230"/>
              <a:gd name="T16" fmla="*/ 2147483647 w 207"/>
              <a:gd name="T17" fmla="*/ 2147483647 h 230"/>
              <a:gd name="T18" fmla="*/ 2147483647 w 207"/>
              <a:gd name="T19" fmla="*/ 2147483647 h 230"/>
              <a:gd name="T20" fmla="*/ 2147483647 w 207"/>
              <a:gd name="T21" fmla="*/ 2147483647 h 230"/>
              <a:gd name="T22" fmla="*/ 2147483647 w 207"/>
              <a:gd name="T23" fmla="*/ 2147483647 h 230"/>
              <a:gd name="T24" fmla="*/ 2147483647 w 207"/>
              <a:gd name="T25" fmla="*/ 2147483647 h 230"/>
              <a:gd name="T26" fmla="*/ 2147483647 w 207"/>
              <a:gd name="T27" fmla="*/ 2147483647 h 230"/>
              <a:gd name="T28" fmla="*/ 2147483647 w 207"/>
              <a:gd name="T29" fmla="*/ 2147483647 h 230"/>
              <a:gd name="T30" fmla="*/ 2147483647 w 207"/>
              <a:gd name="T31" fmla="*/ 2147483647 h 230"/>
              <a:gd name="T32" fmla="*/ 2147483647 w 207"/>
              <a:gd name="T33" fmla="*/ 2147483647 h 230"/>
              <a:gd name="T34" fmla="*/ 2147483647 w 207"/>
              <a:gd name="T35" fmla="*/ 2147483647 h 230"/>
              <a:gd name="T36" fmla="*/ 2147483647 w 207"/>
              <a:gd name="T37" fmla="*/ 2147483647 h 230"/>
              <a:gd name="T38" fmla="*/ 2147483647 w 207"/>
              <a:gd name="T39" fmla="*/ 2147483647 h 230"/>
              <a:gd name="T40" fmla="*/ 2147483647 w 207"/>
              <a:gd name="T41" fmla="*/ 2147483647 h 230"/>
              <a:gd name="T42" fmla="*/ 2147483647 w 207"/>
              <a:gd name="T43" fmla="*/ 2147483647 h 230"/>
              <a:gd name="T44" fmla="*/ 2147483647 w 207"/>
              <a:gd name="T45" fmla="*/ 2147483647 h 230"/>
              <a:gd name="T46" fmla="*/ 0 w 207"/>
              <a:gd name="T47" fmla="*/ 2147483647 h 230"/>
              <a:gd name="T48" fmla="*/ 0 w 207"/>
              <a:gd name="T49" fmla="*/ 2147483647 h 230"/>
              <a:gd name="T50" fmla="*/ 0 w 207"/>
              <a:gd name="T51" fmla="*/ 0 h 230"/>
              <a:gd name="T52" fmla="*/ 2147483647 w 207"/>
              <a:gd name="T53" fmla="*/ 0 h 230"/>
              <a:gd name="T54" fmla="*/ 2147483647 w 207"/>
              <a:gd name="T55" fmla="*/ 0 h 230"/>
              <a:gd name="T56" fmla="*/ 2147483647 w 207"/>
              <a:gd name="T57" fmla="*/ 2147483647 h 230"/>
              <a:gd name="T58" fmla="*/ 2147483647 w 207"/>
              <a:gd name="T59" fmla="*/ 2147483647 h 230"/>
              <a:gd name="T60" fmla="*/ 2147483647 w 207"/>
              <a:gd name="T61" fmla="*/ 2147483647 h 230"/>
              <a:gd name="T62" fmla="*/ 2147483647 w 207"/>
              <a:gd name="T63" fmla="*/ 2147483647 h 230"/>
              <a:gd name="T64" fmla="*/ 2147483647 w 207"/>
              <a:gd name="T65" fmla="*/ 2147483647 h 230"/>
              <a:gd name="T66" fmla="*/ 2147483647 w 207"/>
              <a:gd name="T67" fmla="*/ 2147483647 h 230"/>
              <a:gd name="T68" fmla="*/ 2147483647 w 207"/>
              <a:gd name="T69" fmla="*/ 2147483647 h 230"/>
              <a:gd name="T70" fmla="*/ 2147483647 w 207"/>
              <a:gd name="T71" fmla="*/ 2147483647 h 2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7"/>
              <a:gd name="T109" fmla="*/ 0 h 230"/>
              <a:gd name="T110" fmla="*/ 207 w 207"/>
              <a:gd name="T111" fmla="*/ 230 h 2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7" h="230">
                <a:moveTo>
                  <a:pt x="159" y="87"/>
                </a:moveTo>
                <a:lnTo>
                  <a:pt x="175" y="111"/>
                </a:lnTo>
                <a:lnTo>
                  <a:pt x="191" y="127"/>
                </a:lnTo>
                <a:lnTo>
                  <a:pt x="199" y="151"/>
                </a:lnTo>
                <a:lnTo>
                  <a:pt x="207" y="167"/>
                </a:lnTo>
                <a:lnTo>
                  <a:pt x="207" y="183"/>
                </a:lnTo>
                <a:lnTo>
                  <a:pt x="199" y="199"/>
                </a:lnTo>
                <a:lnTo>
                  <a:pt x="199" y="207"/>
                </a:lnTo>
                <a:lnTo>
                  <a:pt x="199" y="222"/>
                </a:lnTo>
                <a:lnTo>
                  <a:pt x="191" y="222"/>
                </a:lnTo>
                <a:lnTo>
                  <a:pt x="191" y="230"/>
                </a:lnTo>
                <a:lnTo>
                  <a:pt x="183" y="230"/>
                </a:lnTo>
                <a:lnTo>
                  <a:pt x="183" y="222"/>
                </a:lnTo>
                <a:lnTo>
                  <a:pt x="175" y="222"/>
                </a:lnTo>
                <a:lnTo>
                  <a:pt x="167" y="214"/>
                </a:lnTo>
                <a:lnTo>
                  <a:pt x="159" y="207"/>
                </a:lnTo>
                <a:lnTo>
                  <a:pt x="151" y="199"/>
                </a:lnTo>
                <a:lnTo>
                  <a:pt x="127" y="175"/>
                </a:lnTo>
                <a:lnTo>
                  <a:pt x="104" y="143"/>
                </a:lnTo>
                <a:lnTo>
                  <a:pt x="80" y="119"/>
                </a:lnTo>
                <a:lnTo>
                  <a:pt x="56" y="87"/>
                </a:lnTo>
                <a:lnTo>
                  <a:pt x="32" y="55"/>
                </a:lnTo>
                <a:lnTo>
                  <a:pt x="16" y="31"/>
                </a:lnTo>
                <a:lnTo>
                  <a:pt x="0" y="16"/>
                </a:lnTo>
                <a:lnTo>
                  <a:pt x="0" y="8"/>
                </a:lnTo>
                <a:lnTo>
                  <a:pt x="0" y="0"/>
                </a:lnTo>
                <a:lnTo>
                  <a:pt x="8" y="0"/>
                </a:lnTo>
                <a:lnTo>
                  <a:pt x="16" y="0"/>
                </a:lnTo>
                <a:lnTo>
                  <a:pt x="24" y="8"/>
                </a:lnTo>
                <a:lnTo>
                  <a:pt x="48" y="16"/>
                </a:lnTo>
                <a:lnTo>
                  <a:pt x="72" y="23"/>
                </a:lnTo>
                <a:lnTo>
                  <a:pt x="96" y="31"/>
                </a:lnTo>
                <a:lnTo>
                  <a:pt x="112" y="47"/>
                </a:lnTo>
                <a:lnTo>
                  <a:pt x="135" y="63"/>
                </a:lnTo>
                <a:lnTo>
                  <a:pt x="159" y="87"/>
                </a:lnTo>
              </a:path>
            </a:pathLst>
          </a:custGeom>
          <a:solidFill>
            <a:srgbClr val="669E40"/>
          </a:solidFill>
          <a:ln w="12700">
            <a:solidFill>
              <a:srgbClr val="669E40"/>
            </a:solidFill>
            <a:round/>
            <a:headEnd/>
            <a:tailEnd/>
          </a:ln>
        </p:spPr>
        <p:txBody>
          <a:bodyPr/>
          <a:lstStyle/>
          <a:p>
            <a:endParaRPr lang="zh-CN" altLang="en-US"/>
          </a:p>
        </p:txBody>
      </p:sp>
      <p:sp>
        <p:nvSpPr>
          <p:cNvPr id="69681" name="Freeform 49"/>
          <p:cNvSpPr>
            <a:spLocks/>
          </p:cNvSpPr>
          <p:nvPr/>
        </p:nvSpPr>
        <p:spPr bwMode="auto">
          <a:xfrm>
            <a:off x="3643313" y="5354638"/>
            <a:ext cx="227012" cy="404812"/>
          </a:xfrm>
          <a:custGeom>
            <a:avLst/>
            <a:gdLst>
              <a:gd name="T0" fmla="*/ 2147483647 w 143"/>
              <a:gd name="T1" fmla="*/ 2147483647 h 255"/>
              <a:gd name="T2" fmla="*/ 2147483647 w 143"/>
              <a:gd name="T3" fmla="*/ 2147483647 h 255"/>
              <a:gd name="T4" fmla="*/ 2147483647 w 143"/>
              <a:gd name="T5" fmla="*/ 2147483647 h 255"/>
              <a:gd name="T6" fmla="*/ 2147483647 w 143"/>
              <a:gd name="T7" fmla="*/ 2147483647 h 255"/>
              <a:gd name="T8" fmla="*/ 2147483647 w 143"/>
              <a:gd name="T9" fmla="*/ 2147483647 h 255"/>
              <a:gd name="T10" fmla="*/ 2147483647 w 143"/>
              <a:gd name="T11" fmla="*/ 2147483647 h 255"/>
              <a:gd name="T12" fmla="*/ 2147483647 w 143"/>
              <a:gd name="T13" fmla="*/ 2147483647 h 255"/>
              <a:gd name="T14" fmla="*/ 2147483647 w 143"/>
              <a:gd name="T15" fmla="*/ 2147483647 h 255"/>
              <a:gd name="T16" fmla="*/ 2147483647 w 143"/>
              <a:gd name="T17" fmla="*/ 2147483647 h 255"/>
              <a:gd name="T18" fmla="*/ 2147483647 w 143"/>
              <a:gd name="T19" fmla="*/ 2147483647 h 255"/>
              <a:gd name="T20" fmla="*/ 2147483647 w 143"/>
              <a:gd name="T21" fmla="*/ 2147483647 h 255"/>
              <a:gd name="T22" fmla="*/ 0 w 143"/>
              <a:gd name="T23" fmla="*/ 2147483647 h 255"/>
              <a:gd name="T24" fmla="*/ 0 w 143"/>
              <a:gd name="T25" fmla="*/ 2147483647 h 255"/>
              <a:gd name="T26" fmla="*/ 2147483647 w 143"/>
              <a:gd name="T27" fmla="*/ 2147483647 h 255"/>
              <a:gd name="T28" fmla="*/ 2147483647 w 143"/>
              <a:gd name="T29" fmla="*/ 2147483647 h 255"/>
              <a:gd name="T30" fmla="*/ 2147483647 w 143"/>
              <a:gd name="T31" fmla="*/ 2147483647 h 255"/>
              <a:gd name="T32" fmla="*/ 2147483647 w 143"/>
              <a:gd name="T33" fmla="*/ 2147483647 h 255"/>
              <a:gd name="T34" fmla="*/ 2147483647 w 143"/>
              <a:gd name="T35" fmla="*/ 2147483647 h 255"/>
              <a:gd name="T36" fmla="*/ 2147483647 w 143"/>
              <a:gd name="T37" fmla="*/ 2147483647 h 255"/>
              <a:gd name="T38" fmla="*/ 2147483647 w 143"/>
              <a:gd name="T39" fmla="*/ 2147483647 h 255"/>
              <a:gd name="T40" fmla="*/ 2147483647 w 143"/>
              <a:gd name="T41" fmla="*/ 2147483647 h 255"/>
              <a:gd name="T42" fmla="*/ 2147483647 w 143"/>
              <a:gd name="T43" fmla="*/ 2147483647 h 255"/>
              <a:gd name="T44" fmla="*/ 2147483647 w 143"/>
              <a:gd name="T45" fmla="*/ 2147483647 h 255"/>
              <a:gd name="T46" fmla="*/ 2147483647 w 143"/>
              <a:gd name="T47" fmla="*/ 2147483647 h 255"/>
              <a:gd name="T48" fmla="*/ 2147483647 w 143"/>
              <a:gd name="T49" fmla="*/ 0 h 255"/>
              <a:gd name="T50" fmla="*/ 2147483647 w 143"/>
              <a:gd name="T51" fmla="*/ 0 h 255"/>
              <a:gd name="T52" fmla="*/ 2147483647 w 143"/>
              <a:gd name="T53" fmla="*/ 0 h 255"/>
              <a:gd name="T54" fmla="*/ 2147483647 w 143"/>
              <a:gd name="T55" fmla="*/ 2147483647 h 255"/>
              <a:gd name="T56" fmla="*/ 2147483647 w 143"/>
              <a:gd name="T57" fmla="*/ 2147483647 h 255"/>
              <a:gd name="T58" fmla="*/ 2147483647 w 143"/>
              <a:gd name="T59" fmla="*/ 2147483647 h 255"/>
              <a:gd name="T60" fmla="*/ 2147483647 w 143"/>
              <a:gd name="T61" fmla="*/ 2147483647 h 255"/>
              <a:gd name="T62" fmla="*/ 2147483647 w 143"/>
              <a:gd name="T63" fmla="*/ 2147483647 h 255"/>
              <a:gd name="T64" fmla="*/ 2147483647 w 143"/>
              <a:gd name="T65" fmla="*/ 2147483647 h 255"/>
              <a:gd name="T66" fmla="*/ 2147483647 w 143"/>
              <a:gd name="T67" fmla="*/ 2147483647 h 255"/>
              <a:gd name="T68" fmla="*/ 2147483647 w 143"/>
              <a:gd name="T69" fmla="*/ 2147483647 h 255"/>
              <a:gd name="T70" fmla="*/ 2147483647 w 143"/>
              <a:gd name="T71" fmla="*/ 2147483647 h 255"/>
              <a:gd name="T72" fmla="*/ 2147483647 w 143"/>
              <a:gd name="T73" fmla="*/ 2147483647 h 255"/>
              <a:gd name="T74" fmla="*/ 2147483647 w 143"/>
              <a:gd name="T75" fmla="*/ 2147483647 h 255"/>
              <a:gd name="T76" fmla="*/ 2147483647 w 143"/>
              <a:gd name="T77" fmla="*/ 2147483647 h 255"/>
              <a:gd name="T78" fmla="*/ 2147483647 w 143"/>
              <a:gd name="T79" fmla="*/ 2147483647 h 255"/>
              <a:gd name="T80" fmla="*/ 2147483647 w 143"/>
              <a:gd name="T81" fmla="*/ 2147483647 h 2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3"/>
              <a:gd name="T124" fmla="*/ 0 h 255"/>
              <a:gd name="T125" fmla="*/ 143 w 143"/>
              <a:gd name="T126" fmla="*/ 255 h 2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3" h="255">
                <a:moveTo>
                  <a:pt x="80" y="215"/>
                </a:moveTo>
                <a:lnTo>
                  <a:pt x="64" y="231"/>
                </a:lnTo>
                <a:lnTo>
                  <a:pt x="48" y="247"/>
                </a:lnTo>
                <a:lnTo>
                  <a:pt x="40" y="255"/>
                </a:lnTo>
                <a:lnTo>
                  <a:pt x="32" y="255"/>
                </a:lnTo>
                <a:lnTo>
                  <a:pt x="24" y="255"/>
                </a:lnTo>
                <a:lnTo>
                  <a:pt x="24" y="247"/>
                </a:lnTo>
                <a:lnTo>
                  <a:pt x="16" y="231"/>
                </a:lnTo>
                <a:lnTo>
                  <a:pt x="16" y="223"/>
                </a:lnTo>
                <a:lnTo>
                  <a:pt x="8" y="207"/>
                </a:lnTo>
                <a:lnTo>
                  <a:pt x="8" y="191"/>
                </a:lnTo>
                <a:lnTo>
                  <a:pt x="0" y="184"/>
                </a:lnTo>
                <a:lnTo>
                  <a:pt x="0" y="176"/>
                </a:lnTo>
                <a:lnTo>
                  <a:pt x="8" y="176"/>
                </a:lnTo>
                <a:lnTo>
                  <a:pt x="8" y="168"/>
                </a:lnTo>
                <a:lnTo>
                  <a:pt x="24" y="152"/>
                </a:lnTo>
                <a:lnTo>
                  <a:pt x="32" y="136"/>
                </a:lnTo>
                <a:lnTo>
                  <a:pt x="48" y="120"/>
                </a:lnTo>
                <a:lnTo>
                  <a:pt x="64" y="104"/>
                </a:lnTo>
                <a:lnTo>
                  <a:pt x="72" y="80"/>
                </a:lnTo>
                <a:lnTo>
                  <a:pt x="80" y="56"/>
                </a:lnTo>
                <a:lnTo>
                  <a:pt x="88" y="32"/>
                </a:lnTo>
                <a:lnTo>
                  <a:pt x="96" y="16"/>
                </a:lnTo>
                <a:lnTo>
                  <a:pt x="103" y="8"/>
                </a:lnTo>
                <a:lnTo>
                  <a:pt x="103" y="0"/>
                </a:lnTo>
                <a:lnTo>
                  <a:pt x="111" y="0"/>
                </a:lnTo>
                <a:lnTo>
                  <a:pt x="111" y="8"/>
                </a:lnTo>
                <a:lnTo>
                  <a:pt x="119" y="8"/>
                </a:lnTo>
                <a:lnTo>
                  <a:pt x="127" y="32"/>
                </a:lnTo>
                <a:lnTo>
                  <a:pt x="135" y="40"/>
                </a:lnTo>
                <a:lnTo>
                  <a:pt x="143" y="56"/>
                </a:lnTo>
                <a:lnTo>
                  <a:pt x="143" y="72"/>
                </a:lnTo>
                <a:lnTo>
                  <a:pt x="143" y="88"/>
                </a:lnTo>
                <a:lnTo>
                  <a:pt x="135" y="104"/>
                </a:lnTo>
                <a:lnTo>
                  <a:pt x="127" y="128"/>
                </a:lnTo>
                <a:lnTo>
                  <a:pt x="119" y="152"/>
                </a:lnTo>
                <a:lnTo>
                  <a:pt x="103" y="168"/>
                </a:lnTo>
                <a:lnTo>
                  <a:pt x="96" y="191"/>
                </a:lnTo>
                <a:lnTo>
                  <a:pt x="80" y="215"/>
                </a:lnTo>
              </a:path>
            </a:pathLst>
          </a:custGeom>
          <a:solidFill>
            <a:srgbClr val="669E40"/>
          </a:solidFill>
          <a:ln w="12700">
            <a:solidFill>
              <a:srgbClr val="68A042"/>
            </a:solidFill>
            <a:round/>
            <a:headEnd/>
            <a:tailEnd/>
          </a:ln>
        </p:spPr>
        <p:txBody>
          <a:bodyPr/>
          <a:lstStyle/>
          <a:p>
            <a:endParaRPr lang="zh-CN" altLang="en-US"/>
          </a:p>
        </p:txBody>
      </p:sp>
      <p:sp>
        <p:nvSpPr>
          <p:cNvPr id="74770" name="Rectangle 54"/>
          <p:cNvSpPr>
            <a:spLocks noChangeArrowheads="1"/>
          </p:cNvSpPr>
          <p:nvPr/>
        </p:nvSpPr>
        <p:spPr bwMode="auto">
          <a:xfrm>
            <a:off x="7277100" y="4887913"/>
            <a:ext cx="101600" cy="201612"/>
          </a:xfrm>
          <a:prstGeom prst="rect">
            <a:avLst/>
          </a:prstGeom>
          <a:noFill/>
          <a:ln w="9525">
            <a:noFill/>
            <a:miter lim="800000"/>
            <a:headEnd/>
            <a:tailEnd/>
          </a:ln>
        </p:spPr>
        <p:txBody>
          <a:bodyPr wrap="none" lIns="0" tIns="0" rIns="0" bIns="0">
            <a:spAutoFit/>
          </a:bodyPr>
          <a:lstStyle/>
          <a:p>
            <a:pPr eaLnBrk="1" hangingPunct="1"/>
            <a:r>
              <a:rPr lang="zh-CN" altLang="zh-CN" sz="1100">
                <a:solidFill>
                  <a:srgbClr val="000000"/>
                </a:solidFill>
                <a:latin typeface="Calibri" pitchFamily="34" charset="0"/>
              </a:rPr>
              <a:t> </a:t>
            </a:r>
            <a:endParaRPr lang="zh-CN" altLang="zh-CN"/>
          </a:p>
        </p:txBody>
      </p:sp>
      <p:sp>
        <p:nvSpPr>
          <p:cNvPr id="69688" name="Freeform 56"/>
          <p:cNvSpPr>
            <a:spLocks/>
          </p:cNvSpPr>
          <p:nvPr/>
        </p:nvSpPr>
        <p:spPr bwMode="auto">
          <a:xfrm>
            <a:off x="8047038" y="5380038"/>
            <a:ext cx="442912" cy="404812"/>
          </a:xfrm>
          <a:custGeom>
            <a:avLst/>
            <a:gdLst>
              <a:gd name="T0" fmla="*/ 0 w 279"/>
              <a:gd name="T1" fmla="*/ 2147483647 h 255"/>
              <a:gd name="T2" fmla="*/ 0 w 279"/>
              <a:gd name="T3" fmla="*/ 2147483647 h 255"/>
              <a:gd name="T4" fmla="*/ 2147483647 w 279"/>
              <a:gd name="T5" fmla="*/ 0 h 255"/>
              <a:gd name="T6" fmla="*/ 2147483647 w 279"/>
              <a:gd name="T7" fmla="*/ 0 h 255"/>
              <a:gd name="T8" fmla="*/ 2147483647 w 279"/>
              <a:gd name="T9" fmla="*/ 2147483647 h 255"/>
              <a:gd name="T10" fmla="*/ 2147483647 w 279"/>
              <a:gd name="T11" fmla="*/ 2147483647 h 255"/>
              <a:gd name="T12" fmla="*/ 2147483647 w 279"/>
              <a:gd name="T13" fmla="*/ 2147483647 h 255"/>
              <a:gd name="T14" fmla="*/ 2147483647 w 279"/>
              <a:gd name="T15" fmla="*/ 2147483647 h 255"/>
              <a:gd name="T16" fmla="*/ 2147483647 w 279"/>
              <a:gd name="T17" fmla="*/ 2147483647 h 255"/>
              <a:gd name="T18" fmla="*/ 2147483647 w 279"/>
              <a:gd name="T19" fmla="*/ 2147483647 h 255"/>
              <a:gd name="T20" fmla="*/ 2147483647 w 279"/>
              <a:gd name="T21" fmla="*/ 2147483647 h 255"/>
              <a:gd name="T22" fmla="*/ 2147483647 w 279"/>
              <a:gd name="T23" fmla="*/ 2147483647 h 255"/>
              <a:gd name="T24" fmla="*/ 2147483647 w 279"/>
              <a:gd name="T25" fmla="*/ 2147483647 h 255"/>
              <a:gd name="T26" fmla="*/ 2147483647 w 279"/>
              <a:gd name="T27" fmla="*/ 2147483647 h 255"/>
              <a:gd name="T28" fmla="*/ 2147483647 w 279"/>
              <a:gd name="T29" fmla="*/ 2147483647 h 255"/>
              <a:gd name="T30" fmla="*/ 2147483647 w 279"/>
              <a:gd name="T31" fmla="*/ 2147483647 h 255"/>
              <a:gd name="T32" fmla="*/ 2147483647 w 279"/>
              <a:gd name="T33" fmla="*/ 2147483647 h 255"/>
              <a:gd name="T34" fmla="*/ 2147483647 w 279"/>
              <a:gd name="T35" fmla="*/ 2147483647 h 255"/>
              <a:gd name="T36" fmla="*/ 2147483647 w 279"/>
              <a:gd name="T37" fmla="*/ 2147483647 h 255"/>
              <a:gd name="T38" fmla="*/ 2147483647 w 279"/>
              <a:gd name="T39" fmla="*/ 2147483647 h 255"/>
              <a:gd name="T40" fmla="*/ 2147483647 w 279"/>
              <a:gd name="T41" fmla="*/ 2147483647 h 255"/>
              <a:gd name="T42" fmla="*/ 2147483647 w 279"/>
              <a:gd name="T43" fmla="*/ 2147483647 h 255"/>
              <a:gd name="T44" fmla="*/ 2147483647 w 279"/>
              <a:gd name="T45" fmla="*/ 2147483647 h 255"/>
              <a:gd name="T46" fmla="*/ 2147483647 w 279"/>
              <a:gd name="T47" fmla="*/ 2147483647 h 255"/>
              <a:gd name="T48" fmla="*/ 2147483647 w 279"/>
              <a:gd name="T49" fmla="*/ 2147483647 h 255"/>
              <a:gd name="T50" fmla="*/ 2147483647 w 279"/>
              <a:gd name="T51" fmla="*/ 2147483647 h 255"/>
              <a:gd name="T52" fmla="*/ 2147483647 w 279"/>
              <a:gd name="T53" fmla="*/ 2147483647 h 255"/>
              <a:gd name="T54" fmla="*/ 2147483647 w 279"/>
              <a:gd name="T55" fmla="*/ 2147483647 h 255"/>
              <a:gd name="T56" fmla="*/ 2147483647 w 279"/>
              <a:gd name="T57" fmla="*/ 2147483647 h 255"/>
              <a:gd name="T58" fmla="*/ 2147483647 w 279"/>
              <a:gd name="T59" fmla="*/ 2147483647 h 255"/>
              <a:gd name="T60" fmla="*/ 2147483647 w 279"/>
              <a:gd name="T61" fmla="*/ 2147483647 h 255"/>
              <a:gd name="T62" fmla="*/ 2147483647 w 279"/>
              <a:gd name="T63" fmla="*/ 2147483647 h 255"/>
              <a:gd name="T64" fmla="*/ 2147483647 w 279"/>
              <a:gd name="T65" fmla="*/ 2147483647 h 255"/>
              <a:gd name="T66" fmla="*/ 2147483647 w 279"/>
              <a:gd name="T67" fmla="*/ 2147483647 h 255"/>
              <a:gd name="T68" fmla="*/ 2147483647 w 279"/>
              <a:gd name="T69" fmla="*/ 2147483647 h 255"/>
              <a:gd name="T70" fmla="*/ 2147483647 w 279"/>
              <a:gd name="T71" fmla="*/ 2147483647 h 255"/>
              <a:gd name="T72" fmla="*/ 2147483647 w 279"/>
              <a:gd name="T73" fmla="*/ 2147483647 h 255"/>
              <a:gd name="T74" fmla="*/ 2147483647 w 279"/>
              <a:gd name="T75" fmla="*/ 2147483647 h 255"/>
              <a:gd name="T76" fmla="*/ 2147483647 w 279"/>
              <a:gd name="T77" fmla="*/ 2147483647 h 255"/>
              <a:gd name="T78" fmla="*/ 2147483647 w 279"/>
              <a:gd name="T79" fmla="*/ 2147483647 h 255"/>
              <a:gd name="T80" fmla="*/ 2147483647 w 279"/>
              <a:gd name="T81" fmla="*/ 2147483647 h 255"/>
              <a:gd name="T82" fmla="*/ 2147483647 w 279"/>
              <a:gd name="T83" fmla="*/ 2147483647 h 255"/>
              <a:gd name="T84" fmla="*/ 2147483647 w 279"/>
              <a:gd name="T85" fmla="*/ 2147483647 h 255"/>
              <a:gd name="T86" fmla="*/ 2147483647 w 279"/>
              <a:gd name="T87" fmla="*/ 2147483647 h 255"/>
              <a:gd name="T88" fmla="*/ 2147483647 w 279"/>
              <a:gd name="T89" fmla="*/ 2147483647 h 255"/>
              <a:gd name="T90" fmla="*/ 2147483647 w 279"/>
              <a:gd name="T91" fmla="*/ 2147483647 h 255"/>
              <a:gd name="T92" fmla="*/ 0 w 279"/>
              <a:gd name="T93" fmla="*/ 2147483647 h 255"/>
              <a:gd name="T94" fmla="*/ 0 w 279"/>
              <a:gd name="T95" fmla="*/ 2147483647 h 255"/>
              <a:gd name="T96" fmla="*/ 0 w 279"/>
              <a:gd name="T97" fmla="*/ 2147483647 h 2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9"/>
              <a:gd name="T148" fmla="*/ 0 h 255"/>
              <a:gd name="T149" fmla="*/ 279 w 279"/>
              <a:gd name="T150" fmla="*/ 255 h 2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9" h="255">
                <a:moveTo>
                  <a:pt x="0" y="24"/>
                </a:moveTo>
                <a:lnTo>
                  <a:pt x="0" y="8"/>
                </a:lnTo>
                <a:lnTo>
                  <a:pt x="8" y="0"/>
                </a:lnTo>
                <a:lnTo>
                  <a:pt x="16" y="8"/>
                </a:lnTo>
                <a:lnTo>
                  <a:pt x="24" y="8"/>
                </a:lnTo>
                <a:lnTo>
                  <a:pt x="40" y="16"/>
                </a:lnTo>
                <a:lnTo>
                  <a:pt x="56" y="24"/>
                </a:lnTo>
                <a:lnTo>
                  <a:pt x="72" y="32"/>
                </a:lnTo>
                <a:lnTo>
                  <a:pt x="88" y="48"/>
                </a:lnTo>
                <a:lnTo>
                  <a:pt x="112" y="56"/>
                </a:lnTo>
                <a:lnTo>
                  <a:pt x="136" y="72"/>
                </a:lnTo>
                <a:lnTo>
                  <a:pt x="160" y="80"/>
                </a:lnTo>
                <a:lnTo>
                  <a:pt x="176" y="96"/>
                </a:lnTo>
                <a:lnTo>
                  <a:pt x="191" y="104"/>
                </a:lnTo>
                <a:lnTo>
                  <a:pt x="207" y="112"/>
                </a:lnTo>
                <a:lnTo>
                  <a:pt x="215" y="120"/>
                </a:lnTo>
                <a:lnTo>
                  <a:pt x="231" y="120"/>
                </a:lnTo>
                <a:lnTo>
                  <a:pt x="231" y="128"/>
                </a:lnTo>
                <a:lnTo>
                  <a:pt x="247" y="136"/>
                </a:lnTo>
                <a:lnTo>
                  <a:pt x="255" y="152"/>
                </a:lnTo>
                <a:lnTo>
                  <a:pt x="263" y="167"/>
                </a:lnTo>
                <a:lnTo>
                  <a:pt x="263" y="183"/>
                </a:lnTo>
                <a:lnTo>
                  <a:pt x="271" y="199"/>
                </a:lnTo>
                <a:lnTo>
                  <a:pt x="271" y="215"/>
                </a:lnTo>
                <a:lnTo>
                  <a:pt x="279" y="231"/>
                </a:lnTo>
                <a:lnTo>
                  <a:pt x="271" y="239"/>
                </a:lnTo>
                <a:lnTo>
                  <a:pt x="271" y="247"/>
                </a:lnTo>
                <a:lnTo>
                  <a:pt x="271" y="255"/>
                </a:lnTo>
                <a:lnTo>
                  <a:pt x="263" y="255"/>
                </a:lnTo>
                <a:lnTo>
                  <a:pt x="255" y="255"/>
                </a:lnTo>
                <a:lnTo>
                  <a:pt x="247" y="255"/>
                </a:lnTo>
                <a:lnTo>
                  <a:pt x="231" y="239"/>
                </a:lnTo>
                <a:lnTo>
                  <a:pt x="215" y="231"/>
                </a:lnTo>
                <a:lnTo>
                  <a:pt x="199" y="215"/>
                </a:lnTo>
                <a:lnTo>
                  <a:pt x="168" y="191"/>
                </a:lnTo>
                <a:lnTo>
                  <a:pt x="136" y="160"/>
                </a:lnTo>
                <a:lnTo>
                  <a:pt x="112" y="144"/>
                </a:lnTo>
                <a:lnTo>
                  <a:pt x="96" y="128"/>
                </a:lnTo>
                <a:lnTo>
                  <a:pt x="72" y="104"/>
                </a:lnTo>
                <a:lnTo>
                  <a:pt x="56" y="88"/>
                </a:lnTo>
                <a:lnTo>
                  <a:pt x="40" y="72"/>
                </a:lnTo>
                <a:lnTo>
                  <a:pt x="24" y="56"/>
                </a:lnTo>
                <a:lnTo>
                  <a:pt x="16" y="48"/>
                </a:lnTo>
                <a:lnTo>
                  <a:pt x="8" y="40"/>
                </a:lnTo>
                <a:lnTo>
                  <a:pt x="0" y="32"/>
                </a:lnTo>
                <a:lnTo>
                  <a:pt x="0" y="24"/>
                </a:lnTo>
              </a:path>
            </a:pathLst>
          </a:custGeom>
          <a:solidFill>
            <a:srgbClr val="6AA343"/>
          </a:solidFill>
          <a:ln w="12700">
            <a:solidFill>
              <a:srgbClr val="68A042"/>
            </a:solidFill>
            <a:round/>
            <a:headEnd/>
            <a:tailEnd/>
          </a:ln>
        </p:spPr>
        <p:txBody>
          <a:bodyPr/>
          <a:lstStyle/>
          <a:p>
            <a:endParaRPr lang="zh-CN" altLang="en-US"/>
          </a:p>
        </p:txBody>
      </p:sp>
      <p:sp>
        <p:nvSpPr>
          <p:cNvPr id="69689" name="Freeform 57"/>
          <p:cNvSpPr>
            <a:spLocks/>
          </p:cNvSpPr>
          <p:nvPr/>
        </p:nvSpPr>
        <p:spPr bwMode="auto">
          <a:xfrm>
            <a:off x="7391400" y="4875213"/>
            <a:ext cx="1047750" cy="227012"/>
          </a:xfrm>
          <a:custGeom>
            <a:avLst/>
            <a:gdLst>
              <a:gd name="T0" fmla="*/ 2147483647 w 660"/>
              <a:gd name="T1" fmla="*/ 2147483647 h 143"/>
              <a:gd name="T2" fmla="*/ 2147483647 w 660"/>
              <a:gd name="T3" fmla="*/ 2147483647 h 143"/>
              <a:gd name="T4" fmla="*/ 2147483647 w 660"/>
              <a:gd name="T5" fmla="*/ 2147483647 h 143"/>
              <a:gd name="T6" fmla="*/ 2147483647 w 660"/>
              <a:gd name="T7" fmla="*/ 2147483647 h 143"/>
              <a:gd name="T8" fmla="*/ 2147483647 w 660"/>
              <a:gd name="T9" fmla="*/ 2147483647 h 143"/>
              <a:gd name="T10" fmla="*/ 2147483647 w 660"/>
              <a:gd name="T11" fmla="*/ 2147483647 h 143"/>
              <a:gd name="T12" fmla="*/ 2147483647 w 660"/>
              <a:gd name="T13" fmla="*/ 2147483647 h 143"/>
              <a:gd name="T14" fmla="*/ 2147483647 w 660"/>
              <a:gd name="T15" fmla="*/ 2147483647 h 143"/>
              <a:gd name="T16" fmla="*/ 2147483647 w 660"/>
              <a:gd name="T17" fmla="*/ 2147483647 h 143"/>
              <a:gd name="T18" fmla="*/ 2147483647 w 660"/>
              <a:gd name="T19" fmla="*/ 2147483647 h 143"/>
              <a:gd name="T20" fmla="*/ 2147483647 w 660"/>
              <a:gd name="T21" fmla="*/ 2147483647 h 143"/>
              <a:gd name="T22" fmla="*/ 0 w 660"/>
              <a:gd name="T23" fmla="*/ 2147483647 h 143"/>
              <a:gd name="T24" fmla="*/ 0 w 660"/>
              <a:gd name="T25" fmla="*/ 2147483647 h 143"/>
              <a:gd name="T26" fmla="*/ 2147483647 w 660"/>
              <a:gd name="T27" fmla="*/ 2147483647 h 143"/>
              <a:gd name="T28" fmla="*/ 2147483647 w 660"/>
              <a:gd name="T29" fmla="*/ 2147483647 h 143"/>
              <a:gd name="T30" fmla="*/ 2147483647 w 660"/>
              <a:gd name="T31" fmla="*/ 2147483647 h 143"/>
              <a:gd name="T32" fmla="*/ 2147483647 w 660"/>
              <a:gd name="T33" fmla="*/ 2147483647 h 143"/>
              <a:gd name="T34" fmla="*/ 2147483647 w 660"/>
              <a:gd name="T35" fmla="*/ 2147483647 h 143"/>
              <a:gd name="T36" fmla="*/ 2147483647 w 660"/>
              <a:gd name="T37" fmla="*/ 2147483647 h 143"/>
              <a:gd name="T38" fmla="*/ 2147483647 w 660"/>
              <a:gd name="T39" fmla="*/ 2147483647 h 143"/>
              <a:gd name="T40" fmla="*/ 2147483647 w 660"/>
              <a:gd name="T41" fmla="*/ 2147483647 h 143"/>
              <a:gd name="T42" fmla="*/ 2147483647 w 660"/>
              <a:gd name="T43" fmla="*/ 2147483647 h 143"/>
              <a:gd name="T44" fmla="*/ 2147483647 w 660"/>
              <a:gd name="T45" fmla="*/ 2147483647 h 143"/>
              <a:gd name="T46" fmla="*/ 2147483647 w 660"/>
              <a:gd name="T47" fmla="*/ 2147483647 h 143"/>
              <a:gd name="T48" fmla="*/ 2147483647 w 660"/>
              <a:gd name="T49" fmla="*/ 2147483647 h 143"/>
              <a:gd name="T50" fmla="*/ 2147483647 w 660"/>
              <a:gd name="T51" fmla="*/ 2147483647 h 143"/>
              <a:gd name="T52" fmla="*/ 2147483647 w 660"/>
              <a:gd name="T53" fmla="*/ 2147483647 h 143"/>
              <a:gd name="T54" fmla="*/ 2147483647 w 660"/>
              <a:gd name="T55" fmla="*/ 2147483647 h 143"/>
              <a:gd name="T56" fmla="*/ 2147483647 w 660"/>
              <a:gd name="T57" fmla="*/ 2147483647 h 143"/>
              <a:gd name="T58" fmla="*/ 2147483647 w 660"/>
              <a:gd name="T59" fmla="*/ 2147483647 h 143"/>
              <a:gd name="T60" fmla="*/ 2147483647 w 660"/>
              <a:gd name="T61" fmla="*/ 2147483647 h 143"/>
              <a:gd name="T62" fmla="*/ 2147483647 w 660"/>
              <a:gd name="T63" fmla="*/ 2147483647 h 143"/>
              <a:gd name="T64" fmla="*/ 2147483647 w 660"/>
              <a:gd name="T65" fmla="*/ 2147483647 h 143"/>
              <a:gd name="T66" fmla="*/ 2147483647 w 660"/>
              <a:gd name="T67" fmla="*/ 2147483647 h 143"/>
              <a:gd name="T68" fmla="*/ 2147483647 w 660"/>
              <a:gd name="T69" fmla="*/ 2147483647 h 143"/>
              <a:gd name="T70" fmla="*/ 2147483647 w 660"/>
              <a:gd name="T71" fmla="*/ 2147483647 h 143"/>
              <a:gd name="T72" fmla="*/ 2147483647 w 660"/>
              <a:gd name="T73" fmla="*/ 2147483647 h 1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0"/>
              <a:gd name="T112" fmla="*/ 0 h 143"/>
              <a:gd name="T113" fmla="*/ 660 w 660"/>
              <a:gd name="T114" fmla="*/ 143 h 1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0" h="143">
                <a:moveTo>
                  <a:pt x="358" y="96"/>
                </a:moveTo>
                <a:lnTo>
                  <a:pt x="326" y="96"/>
                </a:lnTo>
                <a:lnTo>
                  <a:pt x="302" y="103"/>
                </a:lnTo>
                <a:lnTo>
                  <a:pt x="278" y="103"/>
                </a:lnTo>
                <a:lnTo>
                  <a:pt x="262" y="111"/>
                </a:lnTo>
                <a:lnTo>
                  <a:pt x="238" y="111"/>
                </a:lnTo>
                <a:lnTo>
                  <a:pt x="222" y="119"/>
                </a:lnTo>
                <a:lnTo>
                  <a:pt x="199" y="127"/>
                </a:lnTo>
                <a:lnTo>
                  <a:pt x="175" y="127"/>
                </a:lnTo>
                <a:lnTo>
                  <a:pt x="159" y="135"/>
                </a:lnTo>
                <a:lnTo>
                  <a:pt x="151" y="135"/>
                </a:lnTo>
                <a:lnTo>
                  <a:pt x="143" y="143"/>
                </a:lnTo>
                <a:lnTo>
                  <a:pt x="127" y="143"/>
                </a:lnTo>
                <a:lnTo>
                  <a:pt x="119" y="143"/>
                </a:lnTo>
                <a:lnTo>
                  <a:pt x="111" y="143"/>
                </a:lnTo>
                <a:lnTo>
                  <a:pt x="95" y="143"/>
                </a:lnTo>
                <a:lnTo>
                  <a:pt x="71" y="143"/>
                </a:lnTo>
                <a:lnTo>
                  <a:pt x="55" y="135"/>
                </a:lnTo>
                <a:lnTo>
                  <a:pt x="39" y="135"/>
                </a:lnTo>
                <a:lnTo>
                  <a:pt x="31" y="127"/>
                </a:lnTo>
                <a:lnTo>
                  <a:pt x="16" y="119"/>
                </a:lnTo>
                <a:lnTo>
                  <a:pt x="8" y="111"/>
                </a:lnTo>
                <a:lnTo>
                  <a:pt x="0" y="103"/>
                </a:lnTo>
                <a:lnTo>
                  <a:pt x="0" y="96"/>
                </a:lnTo>
                <a:lnTo>
                  <a:pt x="8" y="96"/>
                </a:lnTo>
                <a:lnTo>
                  <a:pt x="16" y="96"/>
                </a:lnTo>
                <a:lnTo>
                  <a:pt x="24" y="96"/>
                </a:lnTo>
                <a:lnTo>
                  <a:pt x="31" y="96"/>
                </a:lnTo>
                <a:lnTo>
                  <a:pt x="47" y="96"/>
                </a:lnTo>
                <a:lnTo>
                  <a:pt x="55" y="96"/>
                </a:lnTo>
                <a:lnTo>
                  <a:pt x="71" y="88"/>
                </a:lnTo>
                <a:lnTo>
                  <a:pt x="87" y="88"/>
                </a:lnTo>
                <a:lnTo>
                  <a:pt x="103" y="88"/>
                </a:lnTo>
                <a:lnTo>
                  <a:pt x="127" y="88"/>
                </a:lnTo>
                <a:lnTo>
                  <a:pt x="151" y="80"/>
                </a:lnTo>
                <a:lnTo>
                  <a:pt x="175" y="80"/>
                </a:lnTo>
                <a:lnTo>
                  <a:pt x="199" y="72"/>
                </a:lnTo>
                <a:lnTo>
                  <a:pt x="230" y="72"/>
                </a:lnTo>
                <a:lnTo>
                  <a:pt x="262" y="64"/>
                </a:lnTo>
                <a:lnTo>
                  <a:pt x="294" y="56"/>
                </a:lnTo>
                <a:lnTo>
                  <a:pt x="334" y="48"/>
                </a:lnTo>
                <a:lnTo>
                  <a:pt x="366" y="40"/>
                </a:lnTo>
                <a:lnTo>
                  <a:pt x="398" y="40"/>
                </a:lnTo>
                <a:lnTo>
                  <a:pt x="429" y="32"/>
                </a:lnTo>
                <a:lnTo>
                  <a:pt x="453" y="24"/>
                </a:lnTo>
                <a:lnTo>
                  <a:pt x="477" y="24"/>
                </a:lnTo>
                <a:lnTo>
                  <a:pt x="493" y="16"/>
                </a:lnTo>
                <a:lnTo>
                  <a:pt x="501" y="16"/>
                </a:lnTo>
                <a:lnTo>
                  <a:pt x="517" y="8"/>
                </a:lnTo>
                <a:lnTo>
                  <a:pt x="541" y="8"/>
                </a:lnTo>
                <a:lnTo>
                  <a:pt x="565" y="0"/>
                </a:lnTo>
                <a:lnTo>
                  <a:pt x="581" y="8"/>
                </a:lnTo>
                <a:lnTo>
                  <a:pt x="589" y="8"/>
                </a:lnTo>
                <a:lnTo>
                  <a:pt x="604" y="8"/>
                </a:lnTo>
                <a:lnTo>
                  <a:pt x="628" y="16"/>
                </a:lnTo>
                <a:lnTo>
                  <a:pt x="644" y="24"/>
                </a:lnTo>
                <a:lnTo>
                  <a:pt x="652" y="32"/>
                </a:lnTo>
                <a:lnTo>
                  <a:pt x="660" y="40"/>
                </a:lnTo>
                <a:lnTo>
                  <a:pt x="660" y="48"/>
                </a:lnTo>
                <a:lnTo>
                  <a:pt x="660" y="56"/>
                </a:lnTo>
                <a:lnTo>
                  <a:pt x="660" y="64"/>
                </a:lnTo>
                <a:lnTo>
                  <a:pt x="652" y="64"/>
                </a:lnTo>
                <a:lnTo>
                  <a:pt x="644" y="64"/>
                </a:lnTo>
                <a:lnTo>
                  <a:pt x="628" y="72"/>
                </a:lnTo>
                <a:lnTo>
                  <a:pt x="612" y="72"/>
                </a:lnTo>
                <a:lnTo>
                  <a:pt x="581" y="72"/>
                </a:lnTo>
                <a:lnTo>
                  <a:pt x="549" y="72"/>
                </a:lnTo>
                <a:lnTo>
                  <a:pt x="509" y="72"/>
                </a:lnTo>
                <a:lnTo>
                  <a:pt x="461" y="80"/>
                </a:lnTo>
                <a:lnTo>
                  <a:pt x="413" y="88"/>
                </a:lnTo>
                <a:lnTo>
                  <a:pt x="358" y="96"/>
                </a:lnTo>
              </a:path>
            </a:pathLst>
          </a:custGeom>
          <a:solidFill>
            <a:srgbClr val="6AA343"/>
          </a:solidFill>
          <a:ln w="12700">
            <a:solidFill>
              <a:srgbClr val="68A042"/>
            </a:solidFill>
            <a:round/>
            <a:headEnd/>
            <a:tailEnd/>
          </a:ln>
        </p:spPr>
        <p:txBody>
          <a:bodyPr/>
          <a:lstStyle/>
          <a:p>
            <a:endParaRPr lang="zh-CN" altLang="en-US"/>
          </a:p>
        </p:txBody>
      </p:sp>
      <p:sp>
        <p:nvSpPr>
          <p:cNvPr id="69690" name="Freeform 58"/>
          <p:cNvSpPr>
            <a:spLocks/>
          </p:cNvSpPr>
          <p:nvPr/>
        </p:nvSpPr>
        <p:spPr bwMode="auto">
          <a:xfrm>
            <a:off x="7289800" y="4989513"/>
            <a:ext cx="808038" cy="858837"/>
          </a:xfrm>
          <a:custGeom>
            <a:avLst/>
            <a:gdLst>
              <a:gd name="T0" fmla="*/ 2147483647 w 509"/>
              <a:gd name="T1" fmla="*/ 2147483647 h 541"/>
              <a:gd name="T2" fmla="*/ 2147483647 w 509"/>
              <a:gd name="T3" fmla="*/ 2147483647 h 541"/>
              <a:gd name="T4" fmla="*/ 2147483647 w 509"/>
              <a:gd name="T5" fmla="*/ 2147483647 h 541"/>
              <a:gd name="T6" fmla="*/ 2147483647 w 509"/>
              <a:gd name="T7" fmla="*/ 2147483647 h 541"/>
              <a:gd name="T8" fmla="*/ 2147483647 w 509"/>
              <a:gd name="T9" fmla="*/ 2147483647 h 541"/>
              <a:gd name="T10" fmla="*/ 2147483647 w 509"/>
              <a:gd name="T11" fmla="*/ 2147483647 h 541"/>
              <a:gd name="T12" fmla="*/ 2147483647 w 509"/>
              <a:gd name="T13" fmla="*/ 2147483647 h 541"/>
              <a:gd name="T14" fmla="*/ 2147483647 w 509"/>
              <a:gd name="T15" fmla="*/ 2147483647 h 541"/>
              <a:gd name="T16" fmla="*/ 2147483647 w 509"/>
              <a:gd name="T17" fmla="*/ 2147483647 h 541"/>
              <a:gd name="T18" fmla="*/ 2147483647 w 509"/>
              <a:gd name="T19" fmla="*/ 2147483647 h 541"/>
              <a:gd name="T20" fmla="*/ 2147483647 w 509"/>
              <a:gd name="T21" fmla="*/ 2147483647 h 541"/>
              <a:gd name="T22" fmla="*/ 2147483647 w 509"/>
              <a:gd name="T23" fmla="*/ 2147483647 h 541"/>
              <a:gd name="T24" fmla="*/ 2147483647 w 509"/>
              <a:gd name="T25" fmla="*/ 2147483647 h 541"/>
              <a:gd name="T26" fmla="*/ 2147483647 w 509"/>
              <a:gd name="T27" fmla="*/ 2147483647 h 541"/>
              <a:gd name="T28" fmla="*/ 2147483647 w 509"/>
              <a:gd name="T29" fmla="*/ 2147483647 h 541"/>
              <a:gd name="T30" fmla="*/ 0 w 509"/>
              <a:gd name="T31" fmla="*/ 2147483647 h 541"/>
              <a:gd name="T32" fmla="*/ 0 w 509"/>
              <a:gd name="T33" fmla="*/ 2147483647 h 541"/>
              <a:gd name="T34" fmla="*/ 2147483647 w 509"/>
              <a:gd name="T35" fmla="*/ 2147483647 h 541"/>
              <a:gd name="T36" fmla="*/ 2147483647 w 509"/>
              <a:gd name="T37" fmla="*/ 2147483647 h 541"/>
              <a:gd name="T38" fmla="*/ 2147483647 w 509"/>
              <a:gd name="T39" fmla="*/ 2147483647 h 541"/>
              <a:gd name="T40" fmla="*/ 2147483647 w 509"/>
              <a:gd name="T41" fmla="*/ 2147483647 h 541"/>
              <a:gd name="T42" fmla="*/ 2147483647 w 509"/>
              <a:gd name="T43" fmla="*/ 2147483647 h 541"/>
              <a:gd name="T44" fmla="*/ 2147483647 w 509"/>
              <a:gd name="T45" fmla="*/ 2147483647 h 541"/>
              <a:gd name="T46" fmla="*/ 2147483647 w 509"/>
              <a:gd name="T47" fmla="*/ 2147483647 h 541"/>
              <a:gd name="T48" fmla="*/ 2147483647 w 509"/>
              <a:gd name="T49" fmla="*/ 2147483647 h 541"/>
              <a:gd name="T50" fmla="*/ 2147483647 w 509"/>
              <a:gd name="T51" fmla="*/ 2147483647 h 541"/>
              <a:gd name="T52" fmla="*/ 2147483647 w 509"/>
              <a:gd name="T53" fmla="*/ 2147483647 h 541"/>
              <a:gd name="T54" fmla="*/ 2147483647 w 509"/>
              <a:gd name="T55" fmla="*/ 2147483647 h 541"/>
              <a:gd name="T56" fmla="*/ 2147483647 w 509"/>
              <a:gd name="T57" fmla="*/ 2147483647 h 541"/>
              <a:gd name="T58" fmla="*/ 2147483647 w 509"/>
              <a:gd name="T59" fmla="*/ 0 h 541"/>
              <a:gd name="T60" fmla="*/ 2147483647 w 509"/>
              <a:gd name="T61" fmla="*/ 2147483647 h 541"/>
              <a:gd name="T62" fmla="*/ 2147483647 w 509"/>
              <a:gd name="T63" fmla="*/ 2147483647 h 541"/>
              <a:gd name="T64" fmla="*/ 2147483647 w 509"/>
              <a:gd name="T65" fmla="*/ 2147483647 h 5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9"/>
              <a:gd name="T100" fmla="*/ 0 h 541"/>
              <a:gd name="T101" fmla="*/ 509 w 509"/>
              <a:gd name="T102" fmla="*/ 541 h 5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9" h="541">
                <a:moveTo>
                  <a:pt x="477" y="31"/>
                </a:moveTo>
                <a:lnTo>
                  <a:pt x="485" y="47"/>
                </a:lnTo>
                <a:lnTo>
                  <a:pt x="493" y="55"/>
                </a:lnTo>
                <a:lnTo>
                  <a:pt x="501" y="63"/>
                </a:lnTo>
                <a:lnTo>
                  <a:pt x="509" y="71"/>
                </a:lnTo>
                <a:lnTo>
                  <a:pt x="501" y="71"/>
                </a:lnTo>
                <a:lnTo>
                  <a:pt x="501" y="79"/>
                </a:lnTo>
                <a:lnTo>
                  <a:pt x="493" y="87"/>
                </a:lnTo>
                <a:lnTo>
                  <a:pt x="485" y="95"/>
                </a:lnTo>
                <a:lnTo>
                  <a:pt x="485" y="103"/>
                </a:lnTo>
                <a:lnTo>
                  <a:pt x="477" y="111"/>
                </a:lnTo>
                <a:lnTo>
                  <a:pt x="470" y="119"/>
                </a:lnTo>
                <a:lnTo>
                  <a:pt x="454" y="135"/>
                </a:lnTo>
                <a:lnTo>
                  <a:pt x="446" y="151"/>
                </a:lnTo>
                <a:lnTo>
                  <a:pt x="430" y="175"/>
                </a:lnTo>
                <a:lnTo>
                  <a:pt x="414" y="199"/>
                </a:lnTo>
                <a:lnTo>
                  <a:pt x="398" y="222"/>
                </a:lnTo>
                <a:lnTo>
                  <a:pt x="358" y="278"/>
                </a:lnTo>
                <a:lnTo>
                  <a:pt x="318" y="326"/>
                </a:lnTo>
                <a:lnTo>
                  <a:pt x="279" y="366"/>
                </a:lnTo>
                <a:lnTo>
                  <a:pt x="239" y="406"/>
                </a:lnTo>
                <a:lnTo>
                  <a:pt x="191" y="437"/>
                </a:lnTo>
                <a:lnTo>
                  <a:pt x="151" y="461"/>
                </a:lnTo>
                <a:lnTo>
                  <a:pt x="111" y="485"/>
                </a:lnTo>
                <a:lnTo>
                  <a:pt x="80" y="509"/>
                </a:lnTo>
                <a:lnTo>
                  <a:pt x="56" y="517"/>
                </a:lnTo>
                <a:lnTo>
                  <a:pt x="48" y="525"/>
                </a:lnTo>
                <a:lnTo>
                  <a:pt x="32" y="533"/>
                </a:lnTo>
                <a:lnTo>
                  <a:pt x="24" y="533"/>
                </a:lnTo>
                <a:lnTo>
                  <a:pt x="8" y="541"/>
                </a:lnTo>
                <a:lnTo>
                  <a:pt x="0" y="541"/>
                </a:lnTo>
                <a:lnTo>
                  <a:pt x="0" y="533"/>
                </a:lnTo>
                <a:lnTo>
                  <a:pt x="8" y="525"/>
                </a:lnTo>
                <a:lnTo>
                  <a:pt x="16" y="517"/>
                </a:lnTo>
                <a:lnTo>
                  <a:pt x="24" y="509"/>
                </a:lnTo>
                <a:lnTo>
                  <a:pt x="32" y="501"/>
                </a:lnTo>
                <a:lnTo>
                  <a:pt x="48" y="493"/>
                </a:lnTo>
                <a:lnTo>
                  <a:pt x="64" y="477"/>
                </a:lnTo>
                <a:lnTo>
                  <a:pt x="103" y="453"/>
                </a:lnTo>
                <a:lnTo>
                  <a:pt x="135" y="429"/>
                </a:lnTo>
                <a:lnTo>
                  <a:pt x="175" y="398"/>
                </a:lnTo>
                <a:lnTo>
                  <a:pt x="207" y="366"/>
                </a:lnTo>
                <a:lnTo>
                  <a:pt x="239" y="334"/>
                </a:lnTo>
                <a:lnTo>
                  <a:pt x="271" y="302"/>
                </a:lnTo>
                <a:lnTo>
                  <a:pt x="294" y="270"/>
                </a:lnTo>
                <a:lnTo>
                  <a:pt x="318" y="238"/>
                </a:lnTo>
                <a:lnTo>
                  <a:pt x="342" y="207"/>
                </a:lnTo>
                <a:lnTo>
                  <a:pt x="366" y="175"/>
                </a:lnTo>
                <a:lnTo>
                  <a:pt x="382" y="143"/>
                </a:lnTo>
                <a:lnTo>
                  <a:pt x="398" y="119"/>
                </a:lnTo>
                <a:lnTo>
                  <a:pt x="406" y="87"/>
                </a:lnTo>
                <a:lnTo>
                  <a:pt x="414" y="71"/>
                </a:lnTo>
                <a:lnTo>
                  <a:pt x="422" y="47"/>
                </a:lnTo>
                <a:lnTo>
                  <a:pt x="422" y="39"/>
                </a:lnTo>
                <a:lnTo>
                  <a:pt x="414" y="16"/>
                </a:lnTo>
                <a:lnTo>
                  <a:pt x="422" y="0"/>
                </a:lnTo>
                <a:lnTo>
                  <a:pt x="430" y="0"/>
                </a:lnTo>
                <a:lnTo>
                  <a:pt x="438" y="0"/>
                </a:lnTo>
                <a:lnTo>
                  <a:pt x="446" y="8"/>
                </a:lnTo>
                <a:lnTo>
                  <a:pt x="462" y="16"/>
                </a:lnTo>
                <a:lnTo>
                  <a:pt x="470" y="24"/>
                </a:lnTo>
                <a:lnTo>
                  <a:pt x="477" y="31"/>
                </a:lnTo>
              </a:path>
            </a:pathLst>
          </a:custGeom>
          <a:solidFill>
            <a:srgbClr val="6AA343"/>
          </a:solidFill>
          <a:ln w="12700">
            <a:solidFill>
              <a:srgbClr val="68A042"/>
            </a:solidFill>
            <a:round/>
            <a:headEnd/>
            <a:tailEnd/>
          </a:ln>
        </p:spPr>
        <p:txBody>
          <a:bodyPr/>
          <a:lstStyle/>
          <a:p>
            <a:endParaRPr lang="zh-CN" altLang="en-US"/>
          </a:p>
        </p:txBody>
      </p:sp>
      <p:sp>
        <p:nvSpPr>
          <p:cNvPr id="69691" name="Freeform 59"/>
          <p:cNvSpPr>
            <a:spLocks/>
          </p:cNvSpPr>
          <p:nvPr/>
        </p:nvSpPr>
        <p:spPr bwMode="auto">
          <a:xfrm>
            <a:off x="7794625" y="5165725"/>
            <a:ext cx="139700" cy="909638"/>
          </a:xfrm>
          <a:custGeom>
            <a:avLst/>
            <a:gdLst>
              <a:gd name="T0" fmla="*/ 2147483647 w 88"/>
              <a:gd name="T1" fmla="*/ 2147483647 h 573"/>
              <a:gd name="T2" fmla="*/ 2147483647 w 88"/>
              <a:gd name="T3" fmla="*/ 2147483647 h 573"/>
              <a:gd name="T4" fmla="*/ 2147483647 w 88"/>
              <a:gd name="T5" fmla="*/ 0 h 573"/>
              <a:gd name="T6" fmla="*/ 2147483647 w 88"/>
              <a:gd name="T7" fmla="*/ 0 h 573"/>
              <a:gd name="T8" fmla="*/ 2147483647 w 88"/>
              <a:gd name="T9" fmla="*/ 2147483647 h 573"/>
              <a:gd name="T10" fmla="*/ 2147483647 w 88"/>
              <a:gd name="T11" fmla="*/ 2147483647 h 573"/>
              <a:gd name="T12" fmla="*/ 2147483647 w 88"/>
              <a:gd name="T13" fmla="*/ 2147483647 h 573"/>
              <a:gd name="T14" fmla="*/ 2147483647 w 88"/>
              <a:gd name="T15" fmla="*/ 2147483647 h 573"/>
              <a:gd name="T16" fmla="*/ 2147483647 w 88"/>
              <a:gd name="T17" fmla="*/ 2147483647 h 573"/>
              <a:gd name="T18" fmla="*/ 2147483647 w 88"/>
              <a:gd name="T19" fmla="*/ 2147483647 h 573"/>
              <a:gd name="T20" fmla="*/ 2147483647 w 88"/>
              <a:gd name="T21" fmla="*/ 2147483647 h 573"/>
              <a:gd name="T22" fmla="*/ 2147483647 w 88"/>
              <a:gd name="T23" fmla="*/ 2147483647 h 573"/>
              <a:gd name="T24" fmla="*/ 2147483647 w 88"/>
              <a:gd name="T25" fmla="*/ 2147483647 h 573"/>
              <a:gd name="T26" fmla="*/ 2147483647 w 88"/>
              <a:gd name="T27" fmla="*/ 2147483647 h 573"/>
              <a:gd name="T28" fmla="*/ 2147483647 w 88"/>
              <a:gd name="T29" fmla="*/ 2147483647 h 573"/>
              <a:gd name="T30" fmla="*/ 2147483647 w 88"/>
              <a:gd name="T31" fmla="*/ 2147483647 h 573"/>
              <a:gd name="T32" fmla="*/ 2147483647 w 88"/>
              <a:gd name="T33" fmla="*/ 2147483647 h 573"/>
              <a:gd name="T34" fmla="*/ 2147483647 w 88"/>
              <a:gd name="T35" fmla="*/ 2147483647 h 573"/>
              <a:gd name="T36" fmla="*/ 2147483647 w 88"/>
              <a:gd name="T37" fmla="*/ 2147483647 h 573"/>
              <a:gd name="T38" fmla="*/ 2147483647 w 88"/>
              <a:gd name="T39" fmla="*/ 2147483647 h 573"/>
              <a:gd name="T40" fmla="*/ 2147483647 w 88"/>
              <a:gd name="T41" fmla="*/ 2147483647 h 573"/>
              <a:gd name="T42" fmla="*/ 2147483647 w 88"/>
              <a:gd name="T43" fmla="*/ 2147483647 h 573"/>
              <a:gd name="T44" fmla="*/ 2147483647 w 88"/>
              <a:gd name="T45" fmla="*/ 2147483647 h 573"/>
              <a:gd name="T46" fmla="*/ 2147483647 w 88"/>
              <a:gd name="T47" fmla="*/ 2147483647 h 573"/>
              <a:gd name="T48" fmla="*/ 2147483647 w 88"/>
              <a:gd name="T49" fmla="*/ 2147483647 h 573"/>
              <a:gd name="T50" fmla="*/ 2147483647 w 88"/>
              <a:gd name="T51" fmla="*/ 2147483647 h 573"/>
              <a:gd name="T52" fmla="*/ 2147483647 w 88"/>
              <a:gd name="T53" fmla="*/ 2147483647 h 573"/>
              <a:gd name="T54" fmla="*/ 2147483647 w 88"/>
              <a:gd name="T55" fmla="*/ 2147483647 h 573"/>
              <a:gd name="T56" fmla="*/ 2147483647 w 88"/>
              <a:gd name="T57" fmla="*/ 2147483647 h 573"/>
              <a:gd name="T58" fmla="*/ 2147483647 w 88"/>
              <a:gd name="T59" fmla="*/ 2147483647 h 573"/>
              <a:gd name="T60" fmla="*/ 2147483647 w 88"/>
              <a:gd name="T61" fmla="*/ 2147483647 h 573"/>
              <a:gd name="T62" fmla="*/ 2147483647 w 88"/>
              <a:gd name="T63" fmla="*/ 2147483647 h 5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573"/>
              <a:gd name="T98" fmla="*/ 88 w 88"/>
              <a:gd name="T99" fmla="*/ 573 h 57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573">
                <a:moveTo>
                  <a:pt x="8" y="32"/>
                </a:moveTo>
                <a:lnTo>
                  <a:pt x="8" y="24"/>
                </a:lnTo>
                <a:lnTo>
                  <a:pt x="0" y="16"/>
                </a:lnTo>
                <a:lnTo>
                  <a:pt x="8" y="8"/>
                </a:lnTo>
                <a:lnTo>
                  <a:pt x="8" y="0"/>
                </a:lnTo>
                <a:lnTo>
                  <a:pt x="16" y="0"/>
                </a:lnTo>
                <a:lnTo>
                  <a:pt x="24" y="0"/>
                </a:lnTo>
                <a:lnTo>
                  <a:pt x="32" y="0"/>
                </a:lnTo>
                <a:lnTo>
                  <a:pt x="40" y="8"/>
                </a:lnTo>
                <a:lnTo>
                  <a:pt x="64" y="16"/>
                </a:lnTo>
                <a:lnTo>
                  <a:pt x="80" y="32"/>
                </a:lnTo>
                <a:lnTo>
                  <a:pt x="80" y="40"/>
                </a:lnTo>
                <a:lnTo>
                  <a:pt x="88" y="56"/>
                </a:lnTo>
                <a:lnTo>
                  <a:pt x="88" y="72"/>
                </a:lnTo>
                <a:lnTo>
                  <a:pt x="88" y="88"/>
                </a:lnTo>
                <a:lnTo>
                  <a:pt x="80" y="135"/>
                </a:lnTo>
                <a:lnTo>
                  <a:pt x="80" y="175"/>
                </a:lnTo>
                <a:lnTo>
                  <a:pt x="80" y="183"/>
                </a:lnTo>
                <a:lnTo>
                  <a:pt x="80" y="199"/>
                </a:lnTo>
                <a:lnTo>
                  <a:pt x="80" y="215"/>
                </a:lnTo>
                <a:lnTo>
                  <a:pt x="80" y="239"/>
                </a:lnTo>
                <a:lnTo>
                  <a:pt x="80" y="263"/>
                </a:lnTo>
                <a:lnTo>
                  <a:pt x="88" y="295"/>
                </a:lnTo>
                <a:lnTo>
                  <a:pt x="88" y="326"/>
                </a:lnTo>
                <a:lnTo>
                  <a:pt x="88" y="358"/>
                </a:lnTo>
                <a:lnTo>
                  <a:pt x="88" y="390"/>
                </a:lnTo>
                <a:lnTo>
                  <a:pt x="88" y="422"/>
                </a:lnTo>
                <a:lnTo>
                  <a:pt x="88" y="446"/>
                </a:lnTo>
                <a:lnTo>
                  <a:pt x="88" y="478"/>
                </a:lnTo>
                <a:lnTo>
                  <a:pt x="88" y="493"/>
                </a:lnTo>
                <a:lnTo>
                  <a:pt x="88" y="517"/>
                </a:lnTo>
                <a:lnTo>
                  <a:pt x="88" y="533"/>
                </a:lnTo>
                <a:lnTo>
                  <a:pt x="88" y="541"/>
                </a:lnTo>
                <a:lnTo>
                  <a:pt x="80" y="557"/>
                </a:lnTo>
                <a:lnTo>
                  <a:pt x="80" y="573"/>
                </a:lnTo>
                <a:lnTo>
                  <a:pt x="72" y="573"/>
                </a:lnTo>
                <a:lnTo>
                  <a:pt x="64" y="573"/>
                </a:lnTo>
                <a:lnTo>
                  <a:pt x="56" y="573"/>
                </a:lnTo>
                <a:lnTo>
                  <a:pt x="48" y="565"/>
                </a:lnTo>
                <a:lnTo>
                  <a:pt x="48" y="549"/>
                </a:lnTo>
                <a:lnTo>
                  <a:pt x="40" y="541"/>
                </a:lnTo>
                <a:lnTo>
                  <a:pt x="32" y="525"/>
                </a:lnTo>
                <a:lnTo>
                  <a:pt x="32" y="517"/>
                </a:lnTo>
                <a:lnTo>
                  <a:pt x="24" y="501"/>
                </a:lnTo>
                <a:lnTo>
                  <a:pt x="24" y="493"/>
                </a:lnTo>
                <a:lnTo>
                  <a:pt x="32" y="478"/>
                </a:lnTo>
                <a:lnTo>
                  <a:pt x="32" y="462"/>
                </a:lnTo>
                <a:lnTo>
                  <a:pt x="32" y="438"/>
                </a:lnTo>
                <a:lnTo>
                  <a:pt x="32" y="406"/>
                </a:lnTo>
                <a:lnTo>
                  <a:pt x="40" y="374"/>
                </a:lnTo>
                <a:lnTo>
                  <a:pt x="40" y="334"/>
                </a:lnTo>
                <a:lnTo>
                  <a:pt x="40" y="295"/>
                </a:lnTo>
                <a:lnTo>
                  <a:pt x="40" y="239"/>
                </a:lnTo>
                <a:lnTo>
                  <a:pt x="40" y="199"/>
                </a:lnTo>
                <a:lnTo>
                  <a:pt x="32" y="159"/>
                </a:lnTo>
                <a:lnTo>
                  <a:pt x="32" y="119"/>
                </a:lnTo>
                <a:lnTo>
                  <a:pt x="32" y="104"/>
                </a:lnTo>
                <a:lnTo>
                  <a:pt x="32" y="88"/>
                </a:lnTo>
                <a:lnTo>
                  <a:pt x="24" y="72"/>
                </a:lnTo>
                <a:lnTo>
                  <a:pt x="24" y="56"/>
                </a:lnTo>
                <a:lnTo>
                  <a:pt x="16" y="40"/>
                </a:lnTo>
                <a:lnTo>
                  <a:pt x="8" y="32"/>
                </a:lnTo>
              </a:path>
            </a:pathLst>
          </a:custGeom>
          <a:solidFill>
            <a:srgbClr val="6AA343"/>
          </a:solidFill>
          <a:ln w="12700">
            <a:solidFill>
              <a:srgbClr val="68A042"/>
            </a:solidFill>
            <a:round/>
            <a:headEnd/>
            <a:tailEnd/>
          </a:ln>
        </p:spPr>
        <p:txBody>
          <a:bodyPr/>
          <a:lstStyle/>
          <a:p>
            <a:endParaRPr lang="zh-CN" altLang="en-US"/>
          </a:p>
        </p:txBody>
      </p:sp>
      <p:sp>
        <p:nvSpPr>
          <p:cNvPr id="74775" name="Rectangle 64"/>
          <p:cNvSpPr>
            <a:spLocks noChangeArrowheads="1"/>
          </p:cNvSpPr>
          <p:nvPr/>
        </p:nvSpPr>
        <p:spPr bwMode="auto">
          <a:xfrm>
            <a:off x="5480050" y="2193925"/>
            <a:ext cx="101600" cy="201613"/>
          </a:xfrm>
          <a:prstGeom prst="rect">
            <a:avLst/>
          </a:prstGeom>
          <a:noFill/>
          <a:ln w="9525">
            <a:noFill/>
            <a:miter lim="800000"/>
            <a:headEnd/>
            <a:tailEnd/>
          </a:ln>
        </p:spPr>
        <p:txBody>
          <a:bodyPr wrap="none" lIns="0" tIns="0" rIns="0" bIns="0">
            <a:spAutoFit/>
          </a:bodyPr>
          <a:lstStyle/>
          <a:p>
            <a:pPr eaLnBrk="1" hangingPunct="1"/>
            <a:r>
              <a:rPr lang="zh-CN" altLang="zh-CN" sz="1100">
                <a:solidFill>
                  <a:srgbClr val="000000"/>
                </a:solidFill>
                <a:latin typeface="Calibri" pitchFamily="34" charset="0"/>
              </a:rPr>
              <a:t> </a:t>
            </a:r>
            <a:endParaRPr lang="zh-CN" altLang="zh-CN"/>
          </a:p>
        </p:txBody>
      </p:sp>
      <p:sp>
        <p:nvSpPr>
          <p:cNvPr id="69698" name="Freeform 66"/>
          <p:cNvSpPr>
            <a:spLocks/>
          </p:cNvSpPr>
          <p:nvPr/>
        </p:nvSpPr>
        <p:spPr bwMode="auto">
          <a:xfrm>
            <a:off x="5770563" y="2257425"/>
            <a:ext cx="88900" cy="657225"/>
          </a:xfrm>
          <a:custGeom>
            <a:avLst/>
            <a:gdLst>
              <a:gd name="T0" fmla="*/ 0 w 56"/>
              <a:gd name="T1" fmla="*/ 2147483647 h 414"/>
              <a:gd name="T2" fmla="*/ 2147483647 w 56"/>
              <a:gd name="T3" fmla="*/ 0 h 414"/>
              <a:gd name="T4" fmla="*/ 2147483647 w 56"/>
              <a:gd name="T5" fmla="*/ 2147483647 h 414"/>
              <a:gd name="T6" fmla="*/ 2147483647 w 56"/>
              <a:gd name="T7" fmla="*/ 2147483647 h 414"/>
              <a:gd name="T8" fmla="*/ 2147483647 w 56"/>
              <a:gd name="T9" fmla="*/ 2147483647 h 414"/>
              <a:gd name="T10" fmla="*/ 2147483647 w 56"/>
              <a:gd name="T11" fmla="*/ 2147483647 h 414"/>
              <a:gd name="T12" fmla="*/ 2147483647 w 56"/>
              <a:gd name="T13" fmla="*/ 2147483647 h 414"/>
              <a:gd name="T14" fmla="*/ 2147483647 w 56"/>
              <a:gd name="T15" fmla="*/ 2147483647 h 414"/>
              <a:gd name="T16" fmla="*/ 2147483647 w 56"/>
              <a:gd name="T17" fmla="*/ 2147483647 h 414"/>
              <a:gd name="T18" fmla="*/ 2147483647 w 56"/>
              <a:gd name="T19" fmla="*/ 2147483647 h 414"/>
              <a:gd name="T20" fmla="*/ 2147483647 w 56"/>
              <a:gd name="T21" fmla="*/ 2147483647 h 414"/>
              <a:gd name="T22" fmla="*/ 2147483647 w 56"/>
              <a:gd name="T23" fmla="*/ 2147483647 h 414"/>
              <a:gd name="T24" fmla="*/ 2147483647 w 56"/>
              <a:gd name="T25" fmla="*/ 2147483647 h 414"/>
              <a:gd name="T26" fmla="*/ 2147483647 w 56"/>
              <a:gd name="T27" fmla="*/ 2147483647 h 414"/>
              <a:gd name="T28" fmla="*/ 2147483647 w 56"/>
              <a:gd name="T29" fmla="*/ 2147483647 h 414"/>
              <a:gd name="T30" fmla="*/ 2147483647 w 56"/>
              <a:gd name="T31" fmla="*/ 2147483647 h 414"/>
              <a:gd name="T32" fmla="*/ 2147483647 w 56"/>
              <a:gd name="T33" fmla="*/ 2147483647 h 414"/>
              <a:gd name="T34" fmla="*/ 2147483647 w 56"/>
              <a:gd name="T35" fmla="*/ 2147483647 h 414"/>
              <a:gd name="T36" fmla="*/ 2147483647 w 56"/>
              <a:gd name="T37" fmla="*/ 2147483647 h 414"/>
              <a:gd name="T38" fmla="*/ 2147483647 w 56"/>
              <a:gd name="T39" fmla="*/ 2147483647 h 414"/>
              <a:gd name="T40" fmla="*/ 2147483647 w 56"/>
              <a:gd name="T41" fmla="*/ 2147483647 h 414"/>
              <a:gd name="T42" fmla="*/ 2147483647 w 56"/>
              <a:gd name="T43" fmla="*/ 2147483647 h 414"/>
              <a:gd name="T44" fmla="*/ 2147483647 w 56"/>
              <a:gd name="T45" fmla="*/ 2147483647 h 414"/>
              <a:gd name="T46" fmla="*/ 2147483647 w 56"/>
              <a:gd name="T47" fmla="*/ 2147483647 h 414"/>
              <a:gd name="T48" fmla="*/ 2147483647 w 56"/>
              <a:gd name="T49" fmla="*/ 2147483647 h 414"/>
              <a:gd name="T50" fmla="*/ 2147483647 w 56"/>
              <a:gd name="T51" fmla="*/ 2147483647 h 414"/>
              <a:gd name="T52" fmla="*/ 2147483647 w 56"/>
              <a:gd name="T53" fmla="*/ 2147483647 h 414"/>
              <a:gd name="T54" fmla="*/ 0 w 56"/>
              <a:gd name="T55" fmla="*/ 2147483647 h 414"/>
              <a:gd name="T56" fmla="*/ 0 w 56"/>
              <a:gd name="T57" fmla="*/ 2147483647 h 414"/>
              <a:gd name="T58" fmla="*/ 0 w 56"/>
              <a:gd name="T59" fmla="*/ 2147483647 h 414"/>
              <a:gd name="T60" fmla="*/ 2147483647 w 56"/>
              <a:gd name="T61" fmla="*/ 2147483647 h 414"/>
              <a:gd name="T62" fmla="*/ 2147483647 w 56"/>
              <a:gd name="T63" fmla="*/ 2147483647 h 414"/>
              <a:gd name="T64" fmla="*/ 2147483647 w 56"/>
              <a:gd name="T65" fmla="*/ 2147483647 h 414"/>
              <a:gd name="T66" fmla="*/ 2147483647 w 56"/>
              <a:gd name="T67" fmla="*/ 2147483647 h 414"/>
              <a:gd name="T68" fmla="*/ 2147483647 w 56"/>
              <a:gd name="T69" fmla="*/ 2147483647 h 414"/>
              <a:gd name="T70" fmla="*/ 2147483647 w 56"/>
              <a:gd name="T71" fmla="*/ 2147483647 h 414"/>
              <a:gd name="T72" fmla="*/ 2147483647 w 56"/>
              <a:gd name="T73" fmla="*/ 2147483647 h 414"/>
              <a:gd name="T74" fmla="*/ 2147483647 w 56"/>
              <a:gd name="T75" fmla="*/ 2147483647 h 414"/>
              <a:gd name="T76" fmla="*/ 2147483647 w 56"/>
              <a:gd name="T77" fmla="*/ 2147483647 h 414"/>
              <a:gd name="T78" fmla="*/ 0 w 56"/>
              <a:gd name="T79" fmla="*/ 2147483647 h 414"/>
              <a:gd name="T80" fmla="*/ 0 w 56"/>
              <a:gd name="T81" fmla="*/ 2147483647 h 414"/>
              <a:gd name="T82" fmla="*/ 0 w 56"/>
              <a:gd name="T83" fmla="*/ 2147483647 h 414"/>
              <a:gd name="T84" fmla="*/ 0 w 56"/>
              <a:gd name="T85" fmla="*/ 2147483647 h 414"/>
              <a:gd name="T86" fmla="*/ 0 w 56"/>
              <a:gd name="T87" fmla="*/ 2147483647 h 414"/>
              <a:gd name="T88" fmla="*/ 0 w 56"/>
              <a:gd name="T89" fmla="*/ 2147483647 h 4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6"/>
              <a:gd name="T136" fmla="*/ 0 h 414"/>
              <a:gd name="T137" fmla="*/ 56 w 56"/>
              <a:gd name="T138" fmla="*/ 414 h 41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6" h="414">
                <a:moveTo>
                  <a:pt x="0" y="8"/>
                </a:moveTo>
                <a:lnTo>
                  <a:pt x="16" y="0"/>
                </a:lnTo>
                <a:lnTo>
                  <a:pt x="24" y="8"/>
                </a:lnTo>
                <a:lnTo>
                  <a:pt x="40" y="8"/>
                </a:lnTo>
                <a:lnTo>
                  <a:pt x="56" y="16"/>
                </a:lnTo>
                <a:lnTo>
                  <a:pt x="56" y="79"/>
                </a:lnTo>
                <a:lnTo>
                  <a:pt x="56" y="135"/>
                </a:lnTo>
                <a:lnTo>
                  <a:pt x="56" y="191"/>
                </a:lnTo>
                <a:lnTo>
                  <a:pt x="56" y="231"/>
                </a:lnTo>
                <a:lnTo>
                  <a:pt x="56" y="270"/>
                </a:lnTo>
                <a:lnTo>
                  <a:pt x="48" y="302"/>
                </a:lnTo>
                <a:lnTo>
                  <a:pt x="48" y="326"/>
                </a:lnTo>
                <a:lnTo>
                  <a:pt x="48" y="350"/>
                </a:lnTo>
                <a:lnTo>
                  <a:pt x="48" y="366"/>
                </a:lnTo>
                <a:lnTo>
                  <a:pt x="48" y="382"/>
                </a:lnTo>
                <a:lnTo>
                  <a:pt x="40" y="390"/>
                </a:lnTo>
                <a:lnTo>
                  <a:pt x="40" y="398"/>
                </a:lnTo>
                <a:lnTo>
                  <a:pt x="40" y="406"/>
                </a:lnTo>
                <a:lnTo>
                  <a:pt x="40" y="414"/>
                </a:lnTo>
                <a:lnTo>
                  <a:pt x="32" y="414"/>
                </a:lnTo>
                <a:lnTo>
                  <a:pt x="24" y="414"/>
                </a:lnTo>
                <a:lnTo>
                  <a:pt x="16" y="406"/>
                </a:lnTo>
                <a:lnTo>
                  <a:pt x="16" y="390"/>
                </a:lnTo>
                <a:lnTo>
                  <a:pt x="8" y="382"/>
                </a:lnTo>
                <a:lnTo>
                  <a:pt x="8" y="366"/>
                </a:lnTo>
                <a:lnTo>
                  <a:pt x="0" y="350"/>
                </a:lnTo>
                <a:lnTo>
                  <a:pt x="0" y="342"/>
                </a:lnTo>
                <a:lnTo>
                  <a:pt x="0" y="326"/>
                </a:lnTo>
                <a:lnTo>
                  <a:pt x="8" y="310"/>
                </a:lnTo>
                <a:lnTo>
                  <a:pt x="8" y="294"/>
                </a:lnTo>
                <a:lnTo>
                  <a:pt x="8" y="270"/>
                </a:lnTo>
                <a:lnTo>
                  <a:pt x="8" y="239"/>
                </a:lnTo>
                <a:lnTo>
                  <a:pt x="16" y="207"/>
                </a:lnTo>
                <a:lnTo>
                  <a:pt x="16" y="175"/>
                </a:lnTo>
                <a:lnTo>
                  <a:pt x="16" y="143"/>
                </a:lnTo>
                <a:lnTo>
                  <a:pt x="8" y="111"/>
                </a:lnTo>
                <a:lnTo>
                  <a:pt x="8" y="79"/>
                </a:lnTo>
                <a:lnTo>
                  <a:pt x="0" y="55"/>
                </a:lnTo>
                <a:lnTo>
                  <a:pt x="0" y="32"/>
                </a:lnTo>
                <a:lnTo>
                  <a:pt x="0" y="16"/>
                </a:lnTo>
                <a:lnTo>
                  <a:pt x="0" y="8"/>
                </a:lnTo>
              </a:path>
            </a:pathLst>
          </a:custGeom>
          <a:solidFill>
            <a:srgbClr val="6AA343"/>
          </a:solidFill>
          <a:ln w="12700">
            <a:solidFill>
              <a:srgbClr val="68A042"/>
            </a:solidFill>
            <a:round/>
            <a:headEnd/>
            <a:tailEnd/>
          </a:ln>
        </p:spPr>
        <p:txBody>
          <a:bodyPr/>
          <a:lstStyle/>
          <a:p>
            <a:endParaRPr lang="zh-CN" altLang="en-US"/>
          </a:p>
        </p:txBody>
      </p:sp>
      <p:sp>
        <p:nvSpPr>
          <p:cNvPr id="69701" name="Freeform 69"/>
          <p:cNvSpPr>
            <a:spLocks/>
          </p:cNvSpPr>
          <p:nvPr/>
        </p:nvSpPr>
        <p:spPr bwMode="auto">
          <a:xfrm>
            <a:off x="5492750" y="2408238"/>
            <a:ext cx="581025" cy="985837"/>
          </a:xfrm>
          <a:custGeom>
            <a:avLst/>
            <a:gdLst>
              <a:gd name="T0" fmla="*/ 2147483647 w 366"/>
              <a:gd name="T1" fmla="*/ 2147483647 h 621"/>
              <a:gd name="T2" fmla="*/ 2147483647 w 366"/>
              <a:gd name="T3" fmla="*/ 2147483647 h 621"/>
              <a:gd name="T4" fmla="*/ 2147483647 w 366"/>
              <a:gd name="T5" fmla="*/ 2147483647 h 621"/>
              <a:gd name="T6" fmla="*/ 2147483647 w 366"/>
              <a:gd name="T7" fmla="*/ 2147483647 h 621"/>
              <a:gd name="T8" fmla="*/ 2147483647 w 366"/>
              <a:gd name="T9" fmla="*/ 2147483647 h 621"/>
              <a:gd name="T10" fmla="*/ 2147483647 w 366"/>
              <a:gd name="T11" fmla="*/ 2147483647 h 621"/>
              <a:gd name="T12" fmla="*/ 2147483647 w 366"/>
              <a:gd name="T13" fmla="*/ 2147483647 h 621"/>
              <a:gd name="T14" fmla="*/ 0 w 366"/>
              <a:gd name="T15" fmla="*/ 2147483647 h 621"/>
              <a:gd name="T16" fmla="*/ 0 w 366"/>
              <a:gd name="T17" fmla="*/ 2147483647 h 621"/>
              <a:gd name="T18" fmla="*/ 2147483647 w 366"/>
              <a:gd name="T19" fmla="*/ 2147483647 h 621"/>
              <a:gd name="T20" fmla="*/ 2147483647 w 366"/>
              <a:gd name="T21" fmla="*/ 2147483647 h 621"/>
              <a:gd name="T22" fmla="*/ 2147483647 w 366"/>
              <a:gd name="T23" fmla="*/ 2147483647 h 621"/>
              <a:gd name="T24" fmla="*/ 2147483647 w 366"/>
              <a:gd name="T25" fmla="*/ 2147483647 h 621"/>
              <a:gd name="T26" fmla="*/ 2147483647 w 366"/>
              <a:gd name="T27" fmla="*/ 2147483647 h 621"/>
              <a:gd name="T28" fmla="*/ 2147483647 w 366"/>
              <a:gd name="T29" fmla="*/ 2147483647 h 621"/>
              <a:gd name="T30" fmla="*/ 2147483647 w 366"/>
              <a:gd name="T31" fmla="*/ 2147483647 h 621"/>
              <a:gd name="T32" fmla="*/ 2147483647 w 366"/>
              <a:gd name="T33" fmla="*/ 2147483647 h 621"/>
              <a:gd name="T34" fmla="*/ 2147483647 w 366"/>
              <a:gd name="T35" fmla="*/ 2147483647 h 621"/>
              <a:gd name="T36" fmla="*/ 2147483647 w 366"/>
              <a:gd name="T37" fmla="*/ 2147483647 h 621"/>
              <a:gd name="T38" fmla="*/ 2147483647 w 366"/>
              <a:gd name="T39" fmla="*/ 2147483647 h 621"/>
              <a:gd name="T40" fmla="*/ 2147483647 w 366"/>
              <a:gd name="T41" fmla="*/ 2147483647 h 621"/>
              <a:gd name="T42" fmla="*/ 2147483647 w 366"/>
              <a:gd name="T43" fmla="*/ 2147483647 h 621"/>
              <a:gd name="T44" fmla="*/ 2147483647 w 366"/>
              <a:gd name="T45" fmla="*/ 2147483647 h 621"/>
              <a:gd name="T46" fmla="*/ 2147483647 w 366"/>
              <a:gd name="T47" fmla="*/ 2147483647 h 621"/>
              <a:gd name="T48" fmla="*/ 2147483647 w 366"/>
              <a:gd name="T49" fmla="*/ 2147483647 h 621"/>
              <a:gd name="T50" fmla="*/ 2147483647 w 366"/>
              <a:gd name="T51" fmla="*/ 2147483647 h 621"/>
              <a:gd name="T52" fmla="*/ 2147483647 w 366"/>
              <a:gd name="T53" fmla="*/ 2147483647 h 621"/>
              <a:gd name="T54" fmla="*/ 2147483647 w 366"/>
              <a:gd name="T55" fmla="*/ 2147483647 h 621"/>
              <a:gd name="T56" fmla="*/ 2147483647 w 366"/>
              <a:gd name="T57" fmla="*/ 2147483647 h 621"/>
              <a:gd name="T58" fmla="*/ 2147483647 w 366"/>
              <a:gd name="T59" fmla="*/ 2147483647 h 621"/>
              <a:gd name="T60" fmla="*/ 2147483647 w 366"/>
              <a:gd name="T61" fmla="*/ 2147483647 h 621"/>
              <a:gd name="T62" fmla="*/ 2147483647 w 366"/>
              <a:gd name="T63" fmla="*/ 2147483647 h 6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21"/>
              <a:gd name="T98" fmla="*/ 366 w 366"/>
              <a:gd name="T99" fmla="*/ 621 h 6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21">
                <a:moveTo>
                  <a:pt x="310" y="358"/>
                </a:moveTo>
                <a:lnTo>
                  <a:pt x="294" y="398"/>
                </a:lnTo>
                <a:lnTo>
                  <a:pt x="279" y="430"/>
                </a:lnTo>
                <a:lnTo>
                  <a:pt x="255" y="462"/>
                </a:lnTo>
                <a:lnTo>
                  <a:pt x="231" y="486"/>
                </a:lnTo>
                <a:lnTo>
                  <a:pt x="207" y="510"/>
                </a:lnTo>
                <a:lnTo>
                  <a:pt x="175" y="533"/>
                </a:lnTo>
                <a:lnTo>
                  <a:pt x="151" y="549"/>
                </a:lnTo>
                <a:lnTo>
                  <a:pt x="127" y="565"/>
                </a:lnTo>
                <a:lnTo>
                  <a:pt x="95" y="581"/>
                </a:lnTo>
                <a:lnTo>
                  <a:pt x="72" y="597"/>
                </a:lnTo>
                <a:lnTo>
                  <a:pt x="56" y="605"/>
                </a:lnTo>
                <a:lnTo>
                  <a:pt x="32" y="613"/>
                </a:lnTo>
                <a:lnTo>
                  <a:pt x="16" y="613"/>
                </a:lnTo>
                <a:lnTo>
                  <a:pt x="8" y="621"/>
                </a:lnTo>
                <a:lnTo>
                  <a:pt x="0" y="621"/>
                </a:lnTo>
                <a:lnTo>
                  <a:pt x="0" y="613"/>
                </a:lnTo>
                <a:lnTo>
                  <a:pt x="8" y="605"/>
                </a:lnTo>
                <a:lnTo>
                  <a:pt x="16" y="597"/>
                </a:lnTo>
                <a:lnTo>
                  <a:pt x="32" y="589"/>
                </a:lnTo>
                <a:lnTo>
                  <a:pt x="40" y="581"/>
                </a:lnTo>
                <a:lnTo>
                  <a:pt x="56" y="573"/>
                </a:lnTo>
                <a:lnTo>
                  <a:pt x="80" y="557"/>
                </a:lnTo>
                <a:lnTo>
                  <a:pt x="119" y="533"/>
                </a:lnTo>
                <a:lnTo>
                  <a:pt x="159" y="502"/>
                </a:lnTo>
                <a:lnTo>
                  <a:pt x="191" y="470"/>
                </a:lnTo>
                <a:lnTo>
                  <a:pt x="215" y="438"/>
                </a:lnTo>
                <a:lnTo>
                  <a:pt x="239" y="398"/>
                </a:lnTo>
                <a:lnTo>
                  <a:pt x="263" y="358"/>
                </a:lnTo>
                <a:lnTo>
                  <a:pt x="279" y="311"/>
                </a:lnTo>
                <a:lnTo>
                  <a:pt x="294" y="263"/>
                </a:lnTo>
                <a:lnTo>
                  <a:pt x="302" y="223"/>
                </a:lnTo>
                <a:lnTo>
                  <a:pt x="310" y="183"/>
                </a:lnTo>
                <a:lnTo>
                  <a:pt x="318" y="144"/>
                </a:lnTo>
                <a:lnTo>
                  <a:pt x="318" y="104"/>
                </a:lnTo>
                <a:lnTo>
                  <a:pt x="318" y="80"/>
                </a:lnTo>
                <a:lnTo>
                  <a:pt x="310" y="56"/>
                </a:lnTo>
                <a:lnTo>
                  <a:pt x="310" y="40"/>
                </a:lnTo>
                <a:lnTo>
                  <a:pt x="302" y="32"/>
                </a:lnTo>
                <a:lnTo>
                  <a:pt x="294" y="24"/>
                </a:lnTo>
                <a:lnTo>
                  <a:pt x="294" y="16"/>
                </a:lnTo>
                <a:lnTo>
                  <a:pt x="302" y="8"/>
                </a:lnTo>
                <a:lnTo>
                  <a:pt x="310" y="0"/>
                </a:lnTo>
                <a:lnTo>
                  <a:pt x="318" y="8"/>
                </a:lnTo>
                <a:lnTo>
                  <a:pt x="334" y="8"/>
                </a:lnTo>
                <a:lnTo>
                  <a:pt x="342" y="16"/>
                </a:lnTo>
                <a:lnTo>
                  <a:pt x="358" y="24"/>
                </a:lnTo>
                <a:lnTo>
                  <a:pt x="366" y="24"/>
                </a:lnTo>
                <a:lnTo>
                  <a:pt x="366" y="32"/>
                </a:lnTo>
                <a:lnTo>
                  <a:pt x="366" y="40"/>
                </a:lnTo>
                <a:lnTo>
                  <a:pt x="366" y="48"/>
                </a:lnTo>
                <a:lnTo>
                  <a:pt x="366" y="72"/>
                </a:lnTo>
                <a:lnTo>
                  <a:pt x="366" y="96"/>
                </a:lnTo>
                <a:lnTo>
                  <a:pt x="358" y="159"/>
                </a:lnTo>
                <a:lnTo>
                  <a:pt x="350" y="215"/>
                </a:lnTo>
                <a:lnTo>
                  <a:pt x="350" y="255"/>
                </a:lnTo>
                <a:lnTo>
                  <a:pt x="342" y="287"/>
                </a:lnTo>
                <a:lnTo>
                  <a:pt x="326" y="327"/>
                </a:lnTo>
                <a:lnTo>
                  <a:pt x="310" y="358"/>
                </a:lnTo>
              </a:path>
            </a:pathLst>
          </a:custGeom>
          <a:solidFill>
            <a:srgbClr val="6AA343"/>
          </a:solidFill>
          <a:ln w="12700">
            <a:solidFill>
              <a:srgbClr val="68A042"/>
            </a:solidFill>
            <a:round/>
            <a:headEnd/>
            <a:tailEnd/>
          </a:ln>
        </p:spPr>
        <p:txBody>
          <a:bodyPr/>
          <a:lstStyle/>
          <a:p>
            <a:endParaRPr lang="zh-CN" altLang="en-US"/>
          </a:p>
        </p:txBody>
      </p:sp>
      <p:sp>
        <p:nvSpPr>
          <p:cNvPr id="74778" name="Rectangle 74"/>
          <p:cNvSpPr>
            <a:spLocks noChangeArrowheads="1"/>
          </p:cNvSpPr>
          <p:nvPr/>
        </p:nvSpPr>
        <p:spPr bwMode="auto">
          <a:xfrm>
            <a:off x="9177338" y="2314575"/>
            <a:ext cx="101600" cy="201613"/>
          </a:xfrm>
          <a:prstGeom prst="rect">
            <a:avLst/>
          </a:prstGeom>
          <a:noFill/>
          <a:ln w="9525">
            <a:noFill/>
            <a:miter lim="800000"/>
            <a:headEnd/>
            <a:tailEnd/>
          </a:ln>
        </p:spPr>
        <p:txBody>
          <a:bodyPr wrap="none" lIns="0" tIns="0" rIns="0" bIns="0">
            <a:spAutoFit/>
          </a:bodyPr>
          <a:lstStyle/>
          <a:p>
            <a:pPr eaLnBrk="1" hangingPunct="1"/>
            <a:r>
              <a:rPr lang="zh-CN" altLang="zh-CN" sz="1100">
                <a:solidFill>
                  <a:srgbClr val="000000"/>
                </a:solidFill>
                <a:latin typeface="Calibri" pitchFamily="34" charset="0"/>
              </a:rPr>
              <a:t> </a:t>
            </a:r>
            <a:endParaRPr lang="zh-CN" altLang="zh-CN"/>
          </a:p>
        </p:txBody>
      </p:sp>
      <p:sp>
        <p:nvSpPr>
          <p:cNvPr id="69708" name="Freeform 76"/>
          <p:cNvSpPr>
            <a:spLocks/>
          </p:cNvSpPr>
          <p:nvPr/>
        </p:nvSpPr>
        <p:spPr bwMode="auto">
          <a:xfrm>
            <a:off x="9644063" y="2314575"/>
            <a:ext cx="177800" cy="935038"/>
          </a:xfrm>
          <a:custGeom>
            <a:avLst/>
            <a:gdLst>
              <a:gd name="T0" fmla="*/ 2147483647 w 112"/>
              <a:gd name="T1" fmla="*/ 2147483647 h 589"/>
              <a:gd name="T2" fmla="*/ 2147483647 w 112"/>
              <a:gd name="T3" fmla="*/ 2147483647 h 589"/>
              <a:gd name="T4" fmla="*/ 0 w 112"/>
              <a:gd name="T5" fmla="*/ 2147483647 h 589"/>
              <a:gd name="T6" fmla="*/ 0 w 112"/>
              <a:gd name="T7" fmla="*/ 2147483647 h 589"/>
              <a:gd name="T8" fmla="*/ 2147483647 w 112"/>
              <a:gd name="T9" fmla="*/ 0 h 589"/>
              <a:gd name="T10" fmla="*/ 2147483647 w 112"/>
              <a:gd name="T11" fmla="*/ 0 h 589"/>
              <a:gd name="T12" fmla="*/ 2147483647 w 112"/>
              <a:gd name="T13" fmla="*/ 0 h 589"/>
              <a:gd name="T14" fmla="*/ 2147483647 w 112"/>
              <a:gd name="T15" fmla="*/ 0 h 589"/>
              <a:gd name="T16" fmla="*/ 2147483647 w 112"/>
              <a:gd name="T17" fmla="*/ 0 h 589"/>
              <a:gd name="T18" fmla="*/ 2147483647 w 112"/>
              <a:gd name="T19" fmla="*/ 2147483647 h 589"/>
              <a:gd name="T20" fmla="*/ 2147483647 w 112"/>
              <a:gd name="T21" fmla="*/ 2147483647 h 589"/>
              <a:gd name="T22" fmla="*/ 2147483647 w 112"/>
              <a:gd name="T23" fmla="*/ 2147483647 h 589"/>
              <a:gd name="T24" fmla="*/ 2147483647 w 112"/>
              <a:gd name="T25" fmla="*/ 2147483647 h 589"/>
              <a:gd name="T26" fmla="*/ 2147483647 w 112"/>
              <a:gd name="T27" fmla="*/ 2147483647 h 589"/>
              <a:gd name="T28" fmla="*/ 2147483647 w 112"/>
              <a:gd name="T29" fmla="*/ 2147483647 h 589"/>
              <a:gd name="T30" fmla="*/ 2147483647 w 112"/>
              <a:gd name="T31" fmla="*/ 2147483647 h 589"/>
              <a:gd name="T32" fmla="*/ 2147483647 w 112"/>
              <a:gd name="T33" fmla="*/ 2147483647 h 589"/>
              <a:gd name="T34" fmla="*/ 2147483647 w 112"/>
              <a:gd name="T35" fmla="*/ 2147483647 h 589"/>
              <a:gd name="T36" fmla="*/ 2147483647 w 112"/>
              <a:gd name="T37" fmla="*/ 2147483647 h 589"/>
              <a:gd name="T38" fmla="*/ 2147483647 w 112"/>
              <a:gd name="T39" fmla="*/ 2147483647 h 589"/>
              <a:gd name="T40" fmla="*/ 2147483647 w 112"/>
              <a:gd name="T41" fmla="*/ 2147483647 h 589"/>
              <a:gd name="T42" fmla="*/ 2147483647 w 112"/>
              <a:gd name="T43" fmla="*/ 2147483647 h 589"/>
              <a:gd name="T44" fmla="*/ 2147483647 w 112"/>
              <a:gd name="T45" fmla="*/ 2147483647 h 589"/>
              <a:gd name="T46" fmla="*/ 2147483647 w 112"/>
              <a:gd name="T47" fmla="*/ 2147483647 h 589"/>
              <a:gd name="T48" fmla="*/ 2147483647 w 112"/>
              <a:gd name="T49" fmla="*/ 2147483647 h 589"/>
              <a:gd name="T50" fmla="*/ 2147483647 w 112"/>
              <a:gd name="T51" fmla="*/ 2147483647 h 589"/>
              <a:gd name="T52" fmla="*/ 2147483647 w 112"/>
              <a:gd name="T53" fmla="*/ 2147483647 h 589"/>
              <a:gd name="T54" fmla="*/ 2147483647 w 112"/>
              <a:gd name="T55" fmla="*/ 2147483647 h 589"/>
              <a:gd name="T56" fmla="*/ 2147483647 w 112"/>
              <a:gd name="T57" fmla="*/ 2147483647 h 589"/>
              <a:gd name="T58" fmla="*/ 2147483647 w 112"/>
              <a:gd name="T59" fmla="*/ 2147483647 h 589"/>
              <a:gd name="T60" fmla="*/ 2147483647 w 112"/>
              <a:gd name="T61" fmla="*/ 2147483647 h 589"/>
              <a:gd name="T62" fmla="*/ 2147483647 w 112"/>
              <a:gd name="T63" fmla="*/ 2147483647 h 589"/>
              <a:gd name="T64" fmla="*/ 2147483647 w 112"/>
              <a:gd name="T65" fmla="*/ 2147483647 h 589"/>
              <a:gd name="T66" fmla="*/ 2147483647 w 112"/>
              <a:gd name="T67" fmla="*/ 2147483647 h 589"/>
              <a:gd name="T68" fmla="*/ 2147483647 w 112"/>
              <a:gd name="T69" fmla="*/ 2147483647 h 589"/>
              <a:gd name="T70" fmla="*/ 2147483647 w 112"/>
              <a:gd name="T71" fmla="*/ 2147483647 h 589"/>
              <a:gd name="T72" fmla="*/ 2147483647 w 112"/>
              <a:gd name="T73" fmla="*/ 2147483647 h 589"/>
              <a:gd name="T74" fmla="*/ 2147483647 w 112"/>
              <a:gd name="T75" fmla="*/ 2147483647 h 589"/>
              <a:gd name="T76" fmla="*/ 2147483647 w 112"/>
              <a:gd name="T77" fmla="*/ 2147483647 h 589"/>
              <a:gd name="T78" fmla="*/ 2147483647 w 112"/>
              <a:gd name="T79" fmla="*/ 2147483647 h 589"/>
              <a:gd name="T80" fmla="*/ 2147483647 w 112"/>
              <a:gd name="T81" fmla="*/ 2147483647 h 589"/>
              <a:gd name="T82" fmla="*/ 2147483647 w 112"/>
              <a:gd name="T83" fmla="*/ 2147483647 h 589"/>
              <a:gd name="T84" fmla="*/ 2147483647 w 112"/>
              <a:gd name="T85" fmla="*/ 2147483647 h 589"/>
              <a:gd name="T86" fmla="*/ 2147483647 w 112"/>
              <a:gd name="T87" fmla="*/ 2147483647 h 589"/>
              <a:gd name="T88" fmla="*/ 2147483647 w 112"/>
              <a:gd name="T89" fmla="*/ 2147483647 h 589"/>
              <a:gd name="T90" fmla="*/ 2147483647 w 112"/>
              <a:gd name="T91" fmla="*/ 2147483647 h 589"/>
              <a:gd name="T92" fmla="*/ 2147483647 w 112"/>
              <a:gd name="T93" fmla="*/ 2147483647 h 589"/>
              <a:gd name="T94" fmla="*/ 2147483647 w 112"/>
              <a:gd name="T95" fmla="*/ 2147483647 h 589"/>
              <a:gd name="T96" fmla="*/ 2147483647 w 112"/>
              <a:gd name="T97" fmla="*/ 2147483647 h 589"/>
              <a:gd name="T98" fmla="*/ 2147483647 w 112"/>
              <a:gd name="T99" fmla="*/ 2147483647 h 589"/>
              <a:gd name="T100" fmla="*/ 2147483647 w 112"/>
              <a:gd name="T101" fmla="*/ 2147483647 h 5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
              <a:gd name="T154" fmla="*/ 0 h 589"/>
              <a:gd name="T155" fmla="*/ 112 w 112"/>
              <a:gd name="T156" fmla="*/ 589 h 5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 h="589">
                <a:moveTo>
                  <a:pt x="16" y="24"/>
                </a:moveTo>
                <a:lnTo>
                  <a:pt x="8" y="24"/>
                </a:lnTo>
                <a:lnTo>
                  <a:pt x="0" y="16"/>
                </a:lnTo>
                <a:lnTo>
                  <a:pt x="0" y="8"/>
                </a:lnTo>
                <a:lnTo>
                  <a:pt x="8" y="0"/>
                </a:lnTo>
                <a:lnTo>
                  <a:pt x="16" y="0"/>
                </a:lnTo>
                <a:lnTo>
                  <a:pt x="32" y="0"/>
                </a:lnTo>
                <a:lnTo>
                  <a:pt x="56" y="0"/>
                </a:lnTo>
                <a:lnTo>
                  <a:pt x="72" y="8"/>
                </a:lnTo>
                <a:lnTo>
                  <a:pt x="88" y="16"/>
                </a:lnTo>
                <a:lnTo>
                  <a:pt x="96" y="24"/>
                </a:lnTo>
                <a:lnTo>
                  <a:pt x="104" y="32"/>
                </a:lnTo>
                <a:lnTo>
                  <a:pt x="104" y="48"/>
                </a:lnTo>
                <a:lnTo>
                  <a:pt x="112" y="56"/>
                </a:lnTo>
                <a:lnTo>
                  <a:pt x="104" y="64"/>
                </a:lnTo>
                <a:lnTo>
                  <a:pt x="104" y="80"/>
                </a:lnTo>
                <a:lnTo>
                  <a:pt x="104" y="103"/>
                </a:lnTo>
                <a:lnTo>
                  <a:pt x="96" y="127"/>
                </a:lnTo>
                <a:lnTo>
                  <a:pt x="96" y="167"/>
                </a:lnTo>
                <a:lnTo>
                  <a:pt x="96" y="191"/>
                </a:lnTo>
                <a:lnTo>
                  <a:pt x="96" y="223"/>
                </a:lnTo>
                <a:lnTo>
                  <a:pt x="88" y="271"/>
                </a:lnTo>
                <a:lnTo>
                  <a:pt x="88" y="294"/>
                </a:lnTo>
                <a:lnTo>
                  <a:pt x="88" y="318"/>
                </a:lnTo>
                <a:lnTo>
                  <a:pt x="88" y="342"/>
                </a:lnTo>
                <a:lnTo>
                  <a:pt x="88" y="374"/>
                </a:lnTo>
                <a:lnTo>
                  <a:pt x="88" y="406"/>
                </a:lnTo>
                <a:lnTo>
                  <a:pt x="88" y="438"/>
                </a:lnTo>
                <a:lnTo>
                  <a:pt x="88" y="470"/>
                </a:lnTo>
                <a:lnTo>
                  <a:pt x="88" y="509"/>
                </a:lnTo>
                <a:lnTo>
                  <a:pt x="88" y="549"/>
                </a:lnTo>
                <a:lnTo>
                  <a:pt x="88" y="589"/>
                </a:lnTo>
                <a:lnTo>
                  <a:pt x="32" y="589"/>
                </a:lnTo>
                <a:lnTo>
                  <a:pt x="32" y="517"/>
                </a:lnTo>
                <a:lnTo>
                  <a:pt x="32" y="462"/>
                </a:lnTo>
                <a:lnTo>
                  <a:pt x="32" y="398"/>
                </a:lnTo>
                <a:lnTo>
                  <a:pt x="32" y="350"/>
                </a:lnTo>
                <a:lnTo>
                  <a:pt x="32" y="294"/>
                </a:lnTo>
                <a:lnTo>
                  <a:pt x="32" y="255"/>
                </a:lnTo>
                <a:lnTo>
                  <a:pt x="32" y="207"/>
                </a:lnTo>
                <a:lnTo>
                  <a:pt x="24" y="175"/>
                </a:lnTo>
                <a:lnTo>
                  <a:pt x="24" y="143"/>
                </a:lnTo>
                <a:lnTo>
                  <a:pt x="24" y="111"/>
                </a:lnTo>
                <a:lnTo>
                  <a:pt x="24" y="88"/>
                </a:lnTo>
                <a:lnTo>
                  <a:pt x="24" y="64"/>
                </a:lnTo>
                <a:lnTo>
                  <a:pt x="16" y="48"/>
                </a:lnTo>
                <a:lnTo>
                  <a:pt x="16" y="40"/>
                </a:lnTo>
                <a:lnTo>
                  <a:pt x="16" y="32"/>
                </a:lnTo>
                <a:lnTo>
                  <a:pt x="16" y="24"/>
                </a:lnTo>
              </a:path>
            </a:pathLst>
          </a:custGeom>
          <a:solidFill>
            <a:srgbClr val="669E40"/>
          </a:solidFill>
          <a:ln w="12700">
            <a:solidFill>
              <a:srgbClr val="68A042"/>
            </a:solidFill>
            <a:round/>
            <a:headEnd/>
            <a:tailEnd/>
          </a:ln>
        </p:spPr>
        <p:txBody>
          <a:bodyPr/>
          <a:lstStyle/>
          <a:p>
            <a:endParaRPr lang="zh-CN" altLang="en-US"/>
          </a:p>
        </p:txBody>
      </p:sp>
      <p:sp>
        <p:nvSpPr>
          <p:cNvPr id="69709" name="Freeform 77"/>
          <p:cNvSpPr>
            <a:spLocks/>
          </p:cNvSpPr>
          <p:nvPr/>
        </p:nvSpPr>
        <p:spPr bwMode="auto">
          <a:xfrm>
            <a:off x="10201275" y="2744788"/>
            <a:ext cx="188913" cy="769937"/>
          </a:xfrm>
          <a:custGeom>
            <a:avLst/>
            <a:gdLst>
              <a:gd name="T0" fmla="*/ 2147483647 w 119"/>
              <a:gd name="T1" fmla="*/ 2147483647 h 485"/>
              <a:gd name="T2" fmla="*/ 2147483647 w 119"/>
              <a:gd name="T3" fmla="*/ 2147483647 h 485"/>
              <a:gd name="T4" fmla="*/ 2147483647 w 119"/>
              <a:gd name="T5" fmla="*/ 2147483647 h 485"/>
              <a:gd name="T6" fmla="*/ 2147483647 w 119"/>
              <a:gd name="T7" fmla="*/ 0 h 485"/>
              <a:gd name="T8" fmla="*/ 2147483647 w 119"/>
              <a:gd name="T9" fmla="*/ 0 h 485"/>
              <a:gd name="T10" fmla="*/ 2147483647 w 119"/>
              <a:gd name="T11" fmla="*/ 0 h 485"/>
              <a:gd name="T12" fmla="*/ 2147483647 w 119"/>
              <a:gd name="T13" fmla="*/ 0 h 485"/>
              <a:gd name="T14" fmla="*/ 2147483647 w 119"/>
              <a:gd name="T15" fmla="*/ 0 h 485"/>
              <a:gd name="T16" fmla="*/ 2147483647 w 119"/>
              <a:gd name="T17" fmla="*/ 0 h 485"/>
              <a:gd name="T18" fmla="*/ 2147483647 w 119"/>
              <a:gd name="T19" fmla="*/ 0 h 485"/>
              <a:gd name="T20" fmla="*/ 2147483647 w 119"/>
              <a:gd name="T21" fmla="*/ 2147483647 h 485"/>
              <a:gd name="T22" fmla="*/ 2147483647 w 119"/>
              <a:gd name="T23" fmla="*/ 2147483647 h 485"/>
              <a:gd name="T24" fmla="*/ 2147483647 w 119"/>
              <a:gd name="T25" fmla="*/ 2147483647 h 485"/>
              <a:gd name="T26" fmla="*/ 2147483647 w 119"/>
              <a:gd name="T27" fmla="*/ 2147483647 h 485"/>
              <a:gd name="T28" fmla="*/ 2147483647 w 119"/>
              <a:gd name="T29" fmla="*/ 2147483647 h 485"/>
              <a:gd name="T30" fmla="*/ 2147483647 w 119"/>
              <a:gd name="T31" fmla="*/ 2147483647 h 485"/>
              <a:gd name="T32" fmla="*/ 2147483647 w 119"/>
              <a:gd name="T33" fmla="*/ 2147483647 h 485"/>
              <a:gd name="T34" fmla="*/ 2147483647 w 119"/>
              <a:gd name="T35" fmla="*/ 2147483647 h 485"/>
              <a:gd name="T36" fmla="*/ 2147483647 w 119"/>
              <a:gd name="T37" fmla="*/ 2147483647 h 485"/>
              <a:gd name="T38" fmla="*/ 2147483647 w 119"/>
              <a:gd name="T39" fmla="*/ 2147483647 h 485"/>
              <a:gd name="T40" fmla="*/ 2147483647 w 119"/>
              <a:gd name="T41" fmla="*/ 2147483647 h 485"/>
              <a:gd name="T42" fmla="*/ 2147483647 w 119"/>
              <a:gd name="T43" fmla="*/ 2147483647 h 485"/>
              <a:gd name="T44" fmla="*/ 2147483647 w 119"/>
              <a:gd name="T45" fmla="*/ 2147483647 h 485"/>
              <a:gd name="T46" fmla="*/ 2147483647 w 119"/>
              <a:gd name="T47" fmla="*/ 2147483647 h 485"/>
              <a:gd name="T48" fmla="*/ 2147483647 w 119"/>
              <a:gd name="T49" fmla="*/ 2147483647 h 485"/>
              <a:gd name="T50" fmla="*/ 2147483647 w 119"/>
              <a:gd name="T51" fmla="*/ 2147483647 h 485"/>
              <a:gd name="T52" fmla="*/ 2147483647 w 119"/>
              <a:gd name="T53" fmla="*/ 2147483647 h 485"/>
              <a:gd name="T54" fmla="*/ 2147483647 w 119"/>
              <a:gd name="T55" fmla="*/ 2147483647 h 485"/>
              <a:gd name="T56" fmla="*/ 2147483647 w 119"/>
              <a:gd name="T57" fmla="*/ 2147483647 h 485"/>
              <a:gd name="T58" fmla="*/ 2147483647 w 119"/>
              <a:gd name="T59" fmla="*/ 2147483647 h 485"/>
              <a:gd name="T60" fmla="*/ 2147483647 w 119"/>
              <a:gd name="T61" fmla="*/ 2147483647 h 485"/>
              <a:gd name="T62" fmla="*/ 2147483647 w 119"/>
              <a:gd name="T63" fmla="*/ 2147483647 h 485"/>
              <a:gd name="T64" fmla="*/ 2147483647 w 119"/>
              <a:gd name="T65" fmla="*/ 2147483647 h 485"/>
              <a:gd name="T66" fmla="*/ 2147483647 w 119"/>
              <a:gd name="T67" fmla="*/ 2147483647 h 485"/>
              <a:gd name="T68" fmla="*/ 2147483647 w 119"/>
              <a:gd name="T69" fmla="*/ 2147483647 h 485"/>
              <a:gd name="T70" fmla="*/ 2147483647 w 119"/>
              <a:gd name="T71" fmla="*/ 2147483647 h 485"/>
              <a:gd name="T72" fmla="*/ 2147483647 w 119"/>
              <a:gd name="T73" fmla="*/ 2147483647 h 485"/>
              <a:gd name="T74" fmla="*/ 2147483647 w 119"/>
              <a:gd name="T75" fmla="*/ 2147483647 h 485"/>
              <a:gd name="T76" fmla="*/ 2147483647 w 119"/>
              <a:gd name="T77" fmla="*/ 2147483647 h 485"/>
              <a:gd name="T78" fmla="*/ 2147483647 w 119"/>
              <a:gd name="T79" fmla="*/ 2147483647 h 485"/>
              <a:gd name="T80" fmla="*/ 2147483647 w 119"/>
              <a:gd name="T81" fmla="*/ 2147483647 h 485"/>
              <a:gd name="T82" fmla="*/ 0 w 119"/>
              <a:gd name="T83" fmla="*/ 2147483647 h 485"/>
              <a:gd name="T84" fmla="*/ 0 w 119"/>
              <a:gd name="T85" fmla="*/ 2147483647 h 485"/>
              <a:gd name="T86" fmla="*/ 0 w 119"/>
              <a:gd name="T87" fmla="*/ 2147483647 h 485"/>
              <a:gd name="T88" fmla="*/ 0 w 119"/>
              <a:gd name="T89" fmla="*/ 2147483647 h 485"/>
              <a:gd name="T90" fmla="*/ 0 w 119"/>
              <a:gd name="T91" fmla="*/ 2147483647 h 485"/>
              <a:gd name="T92" fmla="*/ 2147483647 w 119"/>
              <a:gd name="T93" fmla="*/ 2147483647 h 485"/>
              <a:gd name="T94" fmla="*/ 2147483647 w 119"/>
              <a:gd name="T95" fmla="*/ 2147483647 h 485"/>
              <a:gd name="T96" fmla="*/ 2147483647 w 119"/>
              <a:gd name="T97" fmla="*/ 2147483647 h 485"/>
              <a:gd name="T98" fmla="*/ 2147483647 w 119"/>
              <a:gd name="T99" fmla="*/ 2147483647 h 485"/>
              <a:gd name="T100" fmla="*/ 2147483647 w 119"/>
              <a:gd name="T101" fmla="*/ 2147483647 h 485"/>
              <a:gd name="T102" fmla="*/ 2147483647 w 119"/>
              <a:gd name="T103" fmla="*/ 2147483647 h 485"/>
              <a:gd name="T104" fmla="*/ 2147483647 w 119"/>
              <a:gd name="T105" fmla="*/ 2147483647 h 485"/>
              <a:gd name="T106" fmla="*/ 2147483647 w 119"/>
              <a:gd name="T107" fmla="*/ 2147483647 h 485"/>
              <a:gd name="T108" fmla="*/ 2147483647 w 119"/>
              <a:gd name="T109" fmla="*/ 2147483647 h 485"/>
              <a:gd name="T110" fmla="*/ 2147483647 w 119"/>
              <a:gd name="T111" fmla="*/ 2147483647 h 485"/>
              <a:gd name="T112" fmla="*/ 2147483647 w 119"/>
              <a:gd name="T113" fmla="*/ 2147483647 h 4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9"/>
              <a:gd name="T172" fmla="*/ 0 h 485"/>
              <a:gd name="T173" fmla="*/ 119 w 119"/>
              <a:gd name="T174" fmla="*/ 485 h 4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9" h="485">
                <a:moveTo>
                  <a:pt x="16" y="23"/>
                </a:moveTo>
                <a:lnTo>
                  <a:pt x="8" y="15"/>
                </a:lnTo>
                <a:lnTo>
                  <a:pt x="8" y="8"/>
                </a:lnTo>
                <a:lnTo>
                  <a:pt x="8" y="0"/>
                </a:lnTo>
                <a:lnTo>
                  <a:pt x="16" y="0"/>
                </a:lnTo>
                <a:lnTo>
                  <a:pt x="24" y="0"/>
                </a:lnTo>
                <a:lnTo>
                  <a:pt x="39" y="0"/>
                </a:lnTo>
                <a:lnTo>
                  <a:pt x="55" y="0"/>
                </a:lnTo>
                <a:lnTo>
                  <a:pt x="63" y="8"/>
                </a:lnTo>
                <a:lnTo>
                  <a:pt x="95" y="23"/>
                </a:lnTo>
                <a:lnTo>
                  <a:pt x="103" y="31"/>
                </a:lnTo>
                <a:lnTo>
                  <a:pt x="111" y="47"/>
                </a:lnTo>
                <a:lnTo>
                  <a:pt x="119" y="55"/>
                </a:lnTo>
                <a:lnTo>
                  <a:pt x="119" y="63"/>
                </a:lnTo>
                <a:lnTo>
                  <a:pt x="119" y="71"/>
                </a:lnTo>
                <a:lnTo>
                  <a:pt x="111" y="87"/>
                </a:lnTo>
                <a:lnTo>
                  <a:pt x="111" y="103"/>
                </a:lnTo>
                <a:lnTo>
                  <a:pt x="111" y="119"/>
                </a:lnTo>
                <a:lnTo>
                  <a:pt x="103" y="127"/>
                </a:lnTo>
                <a:lnTo>
                  <a:pt x="103" y="135"/>
                </a:lnTo>
                <a:lnTo>
                  <a:pt x="103" y="151"/>
                </a:lnTo>
                <a:lnTo>
                  <a:pt x="95" y="167"/>
                </a:lnTo>
                <a:lnTo>
                  <a:pt x="95" y="191"/>
                </a:lnTo>
                <a:lnTo>
                  <a:pt x="87" y="206"/>
                </a:lnTo>
                <a:lnTo>
                  <a:pt x="87" y="230"/>
                </a:lnTo>
                <a:lnTo>
                  <a:pt x="87" y="254"/>
                </a:lnTo>
                <a:lnTo>
                  <a:pt x="79" y="302"/>
                </a:lnTo>
                <a:lnTo>
                  <a:pt x="63" y="350"/>
                </a:lnTo>
                <a:lnTo>
                  <a:pt x="55" y="390"/>
                </a:lnTo>
                <a:lnTo>
                  <a:pt x="47" y="421"/>
                </a:lnTo>
                <a:lnTo>
                  <a:pt x="39" y="437"/>
                </a:lnTo>
                <a:lnTo>
                  <a:pt x="39" y="453"/>
                </a:lnTo>
                <a:lnTo>
                  <a:pt x="31" y="461"/>
                </a:lnTo>
                <a:lnTo>
                  <a:pt x="24" y="469"/>
                </a:lnTo>
                <a:lnTo>
                  <a:pt x="24" y="477"/>
                </a:lnTo>
                <a:lnTo>
                  <a:pt x="16" y="477"/>
                </a:lnTo>
                <a:lnTo>
                  <a:pt x="16" y="485"/>
                </a:lnTo>
                <a:lnTo>
                  <a:pt x="8" y="485"/>
                </a:lnTo>
                <a:lnTo>
                  <a:pt x="0" y="469"/>
                </a:lnTo>
                <a:lnTo>
                  <a:pt x="0" y="453"/>
                </a:lnTo>
                <a:lnTo>
                  <a:pt x="0" y="437"/>
                </a:lnTo>
                <a:lnTo>
                  <a:pt x="0" y="405"/>
                </a:lnTo>
                <a:lnTo>
                  <a:pt x="0" y="366"/>
                </a:lnTo>
                <a:lnTo>
                  <a:pt x="8" y="326"/>
                </a:lnTo>
                <a:lnTo>
                  <a:pt x="16" y="278"/>
                </a:lnTo>
                <a:lnTo>
                  <a:pt x="24" y="230"/>
                </a:lnTo>
                <a:lnTo>
                  <a:pt x="31" y="191"/>
                </a:lnTo>
                <a:lnTo>
                  <a:pt x="31" y="151"/>
                </a:lnTo>
                <a:lnTo>
                  <a:pt x="39" y="111"/>
                </a:lnTo>
                <a:lnTo>
                  <a:pt x="31" y="79"/>
                </a:lnTo>
                <a:lnTo>
                  <a:pt x="31" y="55"/>
                </a:lnTo>
                <a:lnTo>
                  <a:pt x="24" y="31"/>
                </a:lnTo>
                <a:lnTo>
                  <a:pt x="16" y="23"/>
                </a:lnTo>
              </a:path>
            </a:pathLst>
          </a:custGeom>
          <a:solidFill>
            <a:srgbClr val="669E40"/>
          </a:solidFill>
          <a:ln w="12700">
            <a:solidFill>
              <a:srgbClr val="68A042"/>
            </a:solidFill>
            <a:round/>
            <a:headEnd/>
            <a:tailEnd/>
          </a:ln>
        </p:spPr>
        <p:txBody>
          <a:bodyPr/>
          <a:lstStyle/>
          <a:p>
            <a:endParaRPr lang="zh-CN" altLang="en-US"/>
          </a:p>
        </p:txBody>
      </p:sp>
      <p:sp>
        <p:nvSpPr>
          <p:cNvPr id="77" name="Freeform 67"/>
          <p:cNvSpPr>
            <a:spLocks/>
          </p:cNvSpPr>
          <p:nvPr/>
        </p:nvSpPr>
        <p:spPr bwMode="auto">
          <a:xfrm>
            <a:off x="6226175" y="2206625"/>
            <a:ext cx="125413" cy="720725"/>
          </a:xfrm>
          <a:custGeom>
            <a:avLst/>
            <a:gdLst>
              <a:gd name="T0" fmla="*/ 2147483647 w 8317"/>
              <a:gd name="T1" fmla="*/ 0 h 10000"/>
              <a:gd name="T2" fmla="*/ 2147483647 w 8317"/>
              <a:gd name="T3" fmla="*/ 0 h 10000"/>
              <a:gd name="T4" fmla="*/ 2147483647 w 8317"/>
              <a:gd name="T5" fmla="*/ 2147483647 h 10000"/>
              <a:gd name="T6" fmla="*/ 2147483647 w 8317"/>
              <a:gd name="T7" fmla="*/ 2147483647 h 10000"/>
              <a:gd name="T8" fmla="*/ 2147483647 w 8317"/>
              <a:gd name="T9" fmla="*/ 2147483647 h 10000"/>
              <a:gd name="T10" fmla="*/ 2147483647 w 8317"/>
              <a:gd name="T11" fmla="*/ 2147483647 h 10000"/>
              <a:gd name="T12" fmla="*/ 2147483647 w 8317"/>
              <a:gd name="T13" fmla="*/ 2147483647 h 10000"/>
              <a:gd name="T14" fmla="*/ 2147483647 w 8317"/>
              <a:gd name="T15" fmla="*/ 2147483647 h 10000"/>
              <a:gd name="T16" fmla="*/ 2147483647 w 8317"/>
              <a:gd name="T17" fmla="*/ 2147483647 h 10000"/>
              <a:gd name="T18" fmla="*/ 2147483647 w 8317"/>
              <a:gd name="T19" fmla="*/ 2147483647 h 10000"/>
              <a:gd name="T20" fmla="*/ 2147483647 w 8317"/>
              <a:gd name="T21" fmla="*/ 2147483647 h 10000"/>
              <a:gd name="T22" fmla="*/ 2147483647 w 8317"/>
              <a:gd name="T23" fmla="*/ 2147483647 h 10000"/>
              <a:gd name="T24" fmla="*/ 2147483647 w 8317"/>
              <a:gd name="T25" fmla="*/ 2147483647 h 10000"/>
              <a:gd name="T26" fmla="*/ 2147483647 w 8317"/>
              <a:gd name="T27" fmla="*/ 2147483647 h 10000"/>
              <a:gd name="T28" fmla="*/ 2147483647 w 8317"/>
              <a:gd name="T29" fmla="*/ 2147483647 h 10000"/>
              <a:gd name="T30" fmla="*/ 2147483647 w 8317"/>
              <a:gd name="T31" fmla="*/ 2147483647 h 10000"/>
              <a:gd name="T32" fmla="*/ 2147483647 w 8317"/>
              <a:gd name="T33" fmla="*/ 2147483647 h 10000"/>
              <a:gd name="T34" fmla="*/ 2147483647 w 8317"/>
              <a:gd name="T35" fmla="*/ 2147483647 h 10000"/>
              <a:gd name="T36" fmla="*/ 2147483647 w 8317"/>
              <a:gd name="T37" fmla="*/ 2147483647 h 10000"/>
              <a:gd name="T38" fmla="*/ 2147483647 w 8317"/>
              <a:gd name="T39" fmla="*/ 2147483647 h 10000"/>
              <a:gd name="T40" fmla="*/ 2147483647 w 8317"/>
              <a:gd name="T41" fmla="*/ 2147483647 h 10000"/>
              <a:gd name="T42" fmla="*/ 2147483647 w 8317"/>
              <a:gd name="T43" fmla="*/ 2147483647 h 10000"/>
              <a:gd name="T44" fmla="*/ 2147483647 w 8317"/>
              <a:gd name="T45" fmla="*/ 2147483647 h 10000"/>
              <a:gd name="T46" fmla="*/ 2147483647 w 8317"/>
              <a:gd name="T47" fmla="*/ 2147483647 h 10000"/>
              <a:gd name="T48" fmla="*/ 2147483647 w 8317"/>
              <a:gd name="T49" fmla="*/ 2147483647 h 10000"/>
              <a:gd name="T50" fmla="*/ 2147483647 w 8317"/>
              <a:gd name="T51" fmla="*/ 2147483647 h 10000"/>
              <a:gd name="T52" fmla="*/ 2147483647 w 8317"/>
              <a:gd name="T53" fmla="*/ 2147483647 h 10000"/>
              <a:gd name="T54" fmla="*/ 2147483647 w 8317"/>
              <a:gd name="T55" fmla="*/ 2147483647 h 10000"/>
              <a:gd name="T56" fmla="*/ 2147483647 w 8317"/>
              <a:gd name="T57" fmla="*/ 2147483647 h 10000"/>
              <a:gd name="T58" fmla="*/ 2147483647 w 8317"/>
              <a:gd name="T59" fmla="*/ 2147483647 h 10000"/>
              <a:gd name="T60" fmla="*/ 2147483647 w 8317"/>
              <a:gd name="T61" fmla="*/ 2147483647 h 10000"/>
              <a:gd name="T62" fmla="*/ 2147483647 w 8317"/>
              <a:gd name="T63" fmla="*/ 2147483647 h 10000"/>
              <a:gd name="T64" fmla="*/ 2147483647 w 8317"/>
              <a:gd name="T65" fmla="*/ 2147483647 h 10000"/>
              <a:gd name="T66" fmla="*/ 2147483647 w 8317"/>
              <a:gd name="T67" fmla="*/ 2147483647 h 10000"/>
              <a:gd name="T68" fmla="*/ 2147483647 w 8317"/>
              <a:gd name="T69" fmla="*/ 2147483647 h 10000"/>
              <a:gd name="T70" fmla="*/ 2147483647 w 8317"/>
              <a:gd name="T71" fmla="*/ 2147483647 h 10000"/>
              <a:gd name="T72" fmla="*/ 2147483647 w 8317"/>
              <a:gd name="T73" fmla="*/ 2147483647 h 10000"/>
              <a:gd name="T74" fmla="*/ 0 w 8317"/>
              <a:gd name="T75" fmla="*/ 2147483647 h 10000"/>
              <a:gd name="T76" fmla="*/ 0 w 8317"/>
              <a:gd name="T77" fmla="*/ 2147483647 h 10000"/>
              <a:gd name="T78" fmla="*/ 0 w 8317"/>
              <a:gd name="T79" fmla="*/ 2147483647 h 10000"/>
              <a:gd name="T80" fmla="*/ 0 w 8317"/>
              <a:gd name="T81" fmla="*/ 2147483647 h 10000"/>
              <a:gd name="T82" fmla="*/ 0 w 8317"/>
              <a:gd name="T83" fmla="*/ 2147483647 h 10000"/>
              <a:gd name="T84" fmla="*/ 0 w 8317"/>
              <a:gd name="T85" fmla="*/ 2147483647 h 10000"/>
              <a:gd name="T86" fmla="*/ 2147483647 w 8317"/>
              <a:gd name="T87" fmla="*/ 2147483647 h 10000"/>
              <a:gd name="T88" fmla="*/ 2147483647 w 8317"/>
              <a:gd name="T89" fmla="*/ 2147483647 h 10000"/>
              <a:gd name="T90" fmla="*/ 2147483647 w 8317"/>
              <a:gd name="T91" fmla="*/ 2147483647 h 10000"/>
              <a:gd name="T92" fmla="*/ 2147483647 w 8317"/>
              <a:gd name="T93" fmla="*/ 2147483647 h 10000"/>
              <a:gd name="T94" fmla="*/ 2147483647 w 8317"/>
              <a:gd name="T95" fmla="*/ 2147483647 h 10000"/>
              <a:gd name="T96" fmla="*/ 2147483647 w 8317"/>
              <a:gd name="T97" fmla="*/ 2147483647 h 10000"/>
              <a:gd name="T98" fmla="*/ 2147483647 w 8317"/>
              <a:gd name="T99" fmla="*/ 2147483647 h 10000"/>
              <a:gd name="T100" fmla="*/ 2147483647 w 8317"/>
              <a:gd name="T101" fmla="*/ 2147483647 h 10000"/>
              <a:gd name="T102" fmla="*/ 2147483647 w 8317"/>
              <a:gd name="T103" fmla="*/ 2147483647 h 10000"/>
              <a:gd name="T104" fmla="*/ 2147483647 w 8317"/>
              <a:gd name="T105" fmla="*/ 2147483647 h 10000"/>
              <a:gd name="T106" fmla="*/ 2147483647 w 8317"/>
              <a:gd name="T107" fmla="*/ 2147483647 h 10000"/>
              <a:gd name="T108" fmla="*/ 0 w 8317"/>
              <a:gd name="T109" fmla="*/ 2147483647 h 10000"/>
              <a:gd name="T110" fmla="*/ 0 w 8317"/>
              <a:gd name="T111" fmla="*/ 2147483647 h 100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317"/>
              <a:gd name="T169" fmla="*/ 0 h 10000"/>
              <a:gd name="T170" fmla="*/ 8317 w 8317"/>
              <a:gd name="T171" fmla="*/ 10000 h 100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317" h="10000">
                <a:moveTo>
                  <a:pt x="2421" y="0"/>
                </a:moveTo>
                <a:lnTo>
                  <a:pt x="4105" y="0"/>
                </a:lnTo>
                <a:lnTo>
                  <a:pt x="5791" y="353"/>
                </a:lnTo>
                <a:lnTo>
                  <a:pt x="6629" y="529"/>
                </a:lnTo>
                <a:lnTo>
                  <a:pt x="8317" y="881"/>
                </a:lnTo>
                <a:lnTo>
                  <a:pt x="8317" y="1058"/>
                </a:lnTo>
                <a:lnTo>
                  <a:pt x="8317" y="1234"/>
                </a:lnTo>
                <a:lnTo>
                  <a:pt x="7475" y="1410"/>
                </a:lnTo>
                <a:lnTo>
                  <a:pt x="6629" y="1586"/>
                </a:lnTo>
                <a:lnTo>
                  <a:pt x="6629" y="1763"/>
                </a:lnTo>
                <a:lnTo>
                  <a:pt x="6629" y="1916"/>
                </a:lnTo>
                <a:lnTo>
                  <a:pt x="5791" y="2269"/>
                </a:lnTo>
                <a:lnTo>
                  <a:pt x="5791" y="2445"/>
                </a:lnTo>
                <a:lnTo>
                  <a:pt x="5791" y="2974"/>
                </a:lnTo>
                <a:lnTo>
                  <a:pt x="5791" y="3326"/>
                </a:lnTo>
                <a:lnTo>
                  <a:pt x="5791" y="4031"/>
                </a:lnTo>
                <a:lnTo>
                  <a:pt x="5791" y="4560"/>
                </a:lnTo>
                <a:lnTo>
                  <a:pt x="5791" y="5793"/>
                </a:lnTo>
                <a:lnTo>
                  <a:pt x="5791" y="6476"/>
                </a:lnTo>
                <a:lnTo>
                  <a:pt x="5791" y="7004"/>
                </a:lnTo>
                <a:lnTo>
                  <a:pt x="5791" y="7533"/>
                </a:lnTo>
                <a:lnTo>
                  <a:pt x="5791" y="7885"/>
                </a:lnTo>
                <a:lnTo>
                  <a:pt x="5791" y="8238"/>
                </a:lnTo>
                <a:lnTo>
                  <a:pt x="4951" y="8590"/>
                </a:lnTo>
                <a:lnTo>
                  <a:pt x="4951" y="9295"/>
                </a:lnTo>
                <a:lnTo>
                  <a:pt x="4951" y="9471"/>
                </a:lnTo>
                <a:lnTo>
                  <a:pt x="4951" y="9648"/>
                </a:lnTo>
                <a:lnTo>
                  <a:pt x="4951" y="9824"/>
                </a:lnTo>
                <a:lnTo>
                  <a:pt x="4105" y="10000"/>
                </a:lnTo>
                <a:lnTo>
                  <a:pt x="3264" y="10000"/>
                </a:lnTo>
                <a:lnTo>
                  <a:pt x="2421" y="9824"/>
                </a:lnTo>
                <a:lnTo>
                  <a:pt x="1578" y="9471"/>
                </a:lnTo>
                <a:lnTo>
                  <a:pt x="841" y="9119"/>
                </a:lnTo>
                <a:lnTo>
                  <a:pt x="841" y="8767"/>
                </a:lnTo>
                <a:lnTo>
                  <a:pt x="0" y="8414"/>
                </a:lnTo>
                <a:lnTo>
                  <a:pt x="0" y="8238"/>
                </a:lnTo>
                <a:lnTo>
                  <a:pt x="0" y="8062"/>
                </a:lnTo>
                <a:lnTo>
                  <a:pt x="0" y="7709"/>
                </a:lnTo>
                <a:lnTo>
                  <a:pt x="0" y="7357"/>
                </a:lnTo>
                <a:cubicBezTo>
                  <a:pt x="286" y="7122"/>
                  <a:pt x="555" y="6887"/>
                  <a:pt x="841" y="6652"/>
                </a:cubicBezTo>
                <a:lnTo>
                  <a:pt x="841" y="5969"/>
                </a:lnTo>
                <a:lnTo>
                  <a:pt x="841" y="5088"/>
                </a:lnTo>
                <a:lnTo>
                  <a:pt x="841" y="4207"/>
                </a:lnTo>
                <a:lnTo>
                  <a:pt x="841" y="3326"/>
                </a:lnTo>
                <a:lnTo>
                  <a:pt x="841" y="2798"/>
                </a:lnTo>
                <a:lnTo>
                  <a:pt x="841" y="2269"/>
                </a:lnTo>
                <a:lnTo>
                  <a:pt x="841" y="1916"/>
                </a:lnTo>
                <a:lnTo>
                  <a:pt x="841" y="1586"/>
                </a:lnTo>
                <a:lnTo>
                  <a:pt x="841" y="1410"/>
                </a:lnTo>
                <a:lnTo>
                  <a:pt x="841" y="1234"/>
                </a:lnTo>
                <a:lnTo>
                  <a:pt x="0" y="1058"/>
                </a:lnTo>
              </a:path>
            </a:pathLst>
          </a:custGeom>
          <a:solidFill>
            <a:srgbClr val="669E40"/>
          </a:solidFill>
          <a:ln w="12700">
            <a:solidFill>
              <a:srgbClr val="669E40"/>
            </a:solidFill>
            <a:round/>
            <a:headEnd/>
            <a:tailEnd/>
          </a:ln>
        </p:spPr>
        <p:txBody>
          <a:bodyPr/>
          <a:lstStyle/>
          <a:p>
            <a:endParaRPr lang="zh-CN" altLang="en-US"/>
          </a:p>
        </p:txBody>
      </p:sp>
      <p:sp>
        <p:nvSpPr>
          <p:cNvPr id="76" name="Freeform 78"/>
          <p:cNvSpPr>
            <a:spLocks/>
          </p:cNvSpPr>
          <p:nvPr/>
        </p:nvSpPr>
        <p:spPr bwMode="auto">
          <a:xfrm>
            <a:off x="9190038" y="2895600"/>
            <a:ext cx="176212" cy="542925"/>
          </a:xfrm>
          <a:custGeom>
            <a:avLst/>
            <a:gdLst>
              <a:gd name="T0" fmla="*/ 2147483647 w 1911"/>
              <a:gd name="T1" fmla="*/ 2147483647 h 10000"/>
              <a:gd name="T2" fmla="*/ 2147483647 w 1911"/>
              <a:gd name="T3" fmla="*/ 2147483647 h 10000"/>
              <a:gd name="T4" fmla="*/ 2147483647 w 1911"/>
              <a:gd name="T5" fmla="*/ 2147483647 h 10000"/>
              <a:gd name="T6" fmla="*/ 2147483647 w 1911"/>
              <a:gd name="T7" fmla="*/ 2147483647 h 10000"/>
              <a:gd name="T8" fmla="*/ 2147483647 w 1911"/>
              <a:gd name="T9" fmla="*/ 2147483647 h 10000"/>
              <a:gd name="T10" fmla="*/ 2147483647 w 1911"/>
              <a:gd name="T11" fmla="*/ 2147483647 h 10000"/>
              <a:gd name="T12" fmla="*/ 2147483647 w 1911"/>
              <a:gd name="T13" fmla="*/ 2147483647 h 10000"/>
              <a:gd name="T14" fmla="*/ 2147483647 w 1911"/>
              <a:gd name="T15" fmla="*/ 2147483647 h 10000"/>
              <a:gd name="T16" fmla="*/ 2147483647 w 1911"/>
              <a:gd name="T17" fmla="*/ 2147483647 h 10000"/>
              <a:gd name="T18" fmla="*/ 2147483647 w 1911"/>
              <a:gd name="T19" fmla="*/ 2147483647 h 10000"/>
              <a:gd name="T20" fmla="*/ 2147483647 w 1911"/>
              <a:gd name="T21" fmla="*/ 2147483647 h 10000"/>
              <a:gd name="T22" fmla="*/ 2147483647 w 1911"/>
              <a:gd name="T23" fmla="*/ 2147483647 h 10000"/>
              <a:gd name="T24" fmla="*/ 2147483647 w 1911"/>
              <a:gd name="T25" fmla="*/ 2147483647 h 10000"/>
              <a:gd name="T26" fmla="*/ 2147483647 w 1911"/>
              <a:gd name="T27" fmla="*/ 2147483647 h 10000"/>
              <a:gd name="T28" fmla="*/ 2147483647 w 1911"/>
              <a:gd name="T29" fmla="*/ 2147483647 h 10000"/>
              <a:gd name="T30" fmla="*/ 2147483647 w 1911"/>
              <a:gd name="T31" fmla="*/ 2147483647 h 10000"/>
              <a:gd name="T32" fmla="*/ 2147483647 w 1911"/>
              <a:gd name="T33" fmla="*/ 2147483647 h 10000"/>
              <a:gd name="T34" fmla="*/ 2147483647 w 1911"/>
              <a:gd name="T35" fmla="*/ 2147483647 h 10000"/>
              <a:gd name="T36" fmla="*/ 2147483647 w 1911"/>
              <a:gd name="T37" fmla="*/ 2147483647 h 10000"/>
              <a:gd name="T38" fmla="*/ 2147483647 w 1911"/>
              <a:gd name="T39" fmla="*/ 2147483647 h 10000"/>
              <a:gd name="T40" fmla="*/ 2147483647 w 1911"/>
              <a:gd name="T41" fmla="*/ 2147483647 h 10000"/>
              <a:gd name="T42" fmla="*/ 2147483647 w 1911"/>
              <a:gd name="T43" fmla="*/ 2147483647 h 10000"/>
              <a:gd name="T44" fmla="*/ 2147483647 w 1911"/>
              <a:gd name="T45" fmla="*/ 2147483647 h 10000"/>
              <a:gd name="T46" fmla="*/ 2147483647 w 1911"/>
              <a:gd name="T47" fmla="*/ 2147483647 h 10000"/>
              <a:gd name="T48" fmla="*/ 2147483647 w 1911"/>
              <a:gd name="T49" fmla="*/ 2147483647 h 10000"/>
              <a:gd name="T50" fmla="*/ 2147483647 w 1911"/>
              <a:gd name="T51" fmla="*/ 2147483647 h 10000"/>
              <a:gd name="T52" fmla="*/ 2147483647 w 1911"/>
              <a:gd name="T53" fmla="*/ 2147483647 h 10000"/>
              <a:gd name="T54" fmla="*/ 2147483647 w 1911"/>
              <a:gd name="T55" fmla="*/ 2147483647 h 10000"/>
              <a:gd name="T56" fmla="*/ 0 w 1911"/>
              <a:gd name="T57" fmla="*/ 2147483647 h 10000"/>
              <a:gd name="T58" fmla="*/ 0 w 1911"/>
              <a:gd name="T59" fmla="*/ 2147483647 h 10000"/>
              <a:gd name="T60" fmla="*/ 0 w 1911"/>
              <a:gd name="T61" fmla="*/ 2147483647 h 10000"/>
              <a:gd name="T62" fmla="*/ 0 w 1911"/>
              <a:gd name="T63" fmla="*/ 0 h 10000"/>
              <a:gd name="T64" fmla="*/ 2147483647 w 1911"/>
              <a:gd name="T65" fmla="*/ 0 h 10000"/>
              <a:gd name="T66" fmla="*/ 2147483647 w 1911"/>
              <a:gd name="T67" fmla="*/ 0 h 10000"/>
              <a:gd name="T68" fmla="*/ 2147483647 w 1911"/>
              <a:gd name="T69" fmla="*/ 0 h 10000"/>
              <a:gd name="T70" fmla="*/ 2147483647 w 1911"/>
              <a:gd name="T71" fmla="*/ 2147483647 h 10000"/>
              <a:gd name="T72" fmla="*/ 2147483647 w 1911"/>
              <a:gd name="T73" fmla="*/ 2147483647 h 10000"/>
              <a:gd name="T74" fmla="*/ 2147483647 w 1911"/>
              <a:gd name="T75" fmla="*/ 2147483647 h 10000"/>
              <a:gd name="T76" fmla="*/ 2147483647 w 1911"/>
              <a:gd name="T77" fmla="*/ 2147483647 h 10000"/>
              <a:gd name="T78" fmla="*/ 2147483647 w 1911"/>
              <a:gd name="T79" fmla="*/ 2147483647 h 10000"/>
              <a:gd name="T80" fmla="*/ 2147483647 w 1911"/>
              <a:gd name="T81" fmla="*/ 2147483647 h 10000"/>
              <a:gd name="T82" fmla="*/ 2147483647 w 1911"/>
              <a:gd name="T83" fmla="*/ 2147483647 h 10000"/>
              <a:gd name="T84" fmla="*/ 2147483647 w 1911"/>
              <a:gd name="T85" fmla="*/ 2147483647 h 10000"/>
              <a:gd name="T86" fmla="*/ 2147483647 w 1911"/>
              <a:gd name="T87" fmla="*/ 2147483647 h 10000"/>
              <a:gd name="T88" fmla="*/ 2147483647 w 1911"/>
              <a:gd name="T89" fmla="*/ 2147483647 h 10000"/>
              <a:gd name="T90" fmla="*/ 2147483647 w 1911"/>
              <a:gd name="T91" fmla="*/ 2147483647 h 10000"/>
              <a:gd name="T92" fmla="*/ 2147483647 w 1911"/>
              <a:gd name="T93" fmla="*/ 2147483647 h 10000"/>
              <a:gd name="T94" fmla="*/ 2147483647 w 1911"/>
              <a:gd name="T95" fmla="*/ 2147483647 h 10000"/>
              <a:gd name="T96" fmla="*/ 2147483647 w 1911"/>
              <a:gd name="T97" fmla="*/ 2147483647 h 10000"/>
              <a:gd name="T98" fmla="*/ 2147483647 w 1911"/>
              <a:gd name="T99" fmla="*/ 2147483647 h 10000"/>
              <a:gd name="T100" fmla="*/ 2147483647 w 1911"/>
              <a:gd name="T101" fmla="*/ 2147483647 h 10000"/>
              <a:gd name="T102" fmla="*/ 2147483647 w 1911"/>
              <a:gd name="T103" fmla="*/ 2147483647 h 10000"/>
              <a:gd name="T104" fmla="*/ 2147483647 w 1911"/>
              <a:gd name="T105" fmla="*/ 2147483647 h 10000"/>
              <a:gd name="T106" fmla="*/ 2147483647 w 1911"/>
              <a:gd name="T107" fmla="*/ 2147483647 h 10000"/>
              <a:gd name="T108" fmla="*/ 2147483647 w 1911"/>
              <a:gd name="T109" fmla="*/ 2147483647 h 10000"/>
              <a:gd name="T110" fmla="*/ 2147483647 w 1911"/>
              <a:gd name="T111" fmla="*/ 2147483647 h 100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11"/>
              <a:gd name="T169" fmla="*/ 0 h 10000"/>
              <a:gd name="T170" fmla="*/ 1911 w 1911"/>
              <a:gd name="T171" fmla="*/ 10000 h 100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11" h="10000">
                <a:moveTo>
                  <a:pt x="1636" y="9298"/>
                </a:moveTo>
                <a:lnTo>
                  <a:pt x="1377" y="9532"/>
                </a:lnTo>
                <a:cubicBezTo>
                  <a:pt x="1330" y="9610"/>
                  <a:pt x="1285" y="9688"/>
                  <a:pt x="1239" y="9766"/>
                </a:cubicBezTo>
                <a:lnTo>
                  <a:pt x="1102" y="9766"/>
                </a:lnTo>
                <a:lnTo>
                  <a:pt x="964" y="10000"/>
                </a:lnTo>
                <a:cubicBezTo>
                  <a:pt x="919" y="9922"/>
                  <a:pt x="872" y="9844"/>
                  <a:pt x="827" y="9766"/>
                </a:cubicBezTo>
                <a:lnTo>
                  <a:pt x="689" y="9766"/>
                </a:lnTo>
                <a:cubicBezTo>
                  <a:pt x="643" y="9688"/>
                  <a:pt x="596" y="9610"/>
                  <a:pt x="550" y="9532"/>
                </a:cubicBezTo>
                <a:cubicBezTo>
                  <a:pt x="505" y="9454"/>
                  <a:pt x="458" y="9376"/>
                  <a:pt x="413" y="9298"/>
                </a:cubicBezTo>
                <a:lnTo>
                  <a:pt x="275" y="8830"/>
                </a:lnTo>
                <a:lnTo>
                  <a:pt x="275" y="8626"/>
                </a:lnTo>
                <a:cubicBezTo>
                  <a:pt x="230" y="8548"/>
                  <a:pt x="183" y="8470"/>
                  <a:pt x="138" y="8392"/>
                </a:cubicBezTo>
                <a:lnTo>
                  <a:pt x="138" y="8158"/>
                </a:lnTo>
                <a:lnTo>
                  <a:pt x="138" y="7924"/>
                </a:lnTo>
                <a:cubicBezTo>
                  <a:pt x="183" y="7846"/>
                  <a:pt x="230" y="7768"/>
                  <a:pt x="275" y="7690"/>
                </a:cubicBezTo>
                <a:lnTo>
                  <a:pt x="413" y="7456"/>
                </a:lnTo>
                <a:cubicBezTo>
                  <a:pt x="458" y="7378"/>
                  <a:pt x="505" y="7300"/>
                  <a:pt x="550" y="7222"/>
                </a:cubicBezTo>
                <a:cubicBezTo>
                  <a:pt x="596" y="7066"/>
                  <a:pt x="643" y="6910"/>
                  <a:pt x="689" y="6754"/>
                </a:cubicBezTo>
                <a:lnTo>
                  <a:pt x="689" y="6287"/>
                </a:lnTo>
                <a:lnTo>
                  <a:pt x="689" y="5819"/>
                </a:lnTo>
                <a:lnTo>
                  <a:pt x="827" y="4649"/>
                </a:lnTo>
                <a:lnTo>
                  <a:pt x="689" y="3480"/>
                </a:lnTo>
                <a:lnTo>
                  <a:pt x="689" y="3041"/>
                </a:lnTo>
                <a:cubicBezTo>
                  <a:pt x="643" y="2807"/>
                  <a:pt x="596" y="2573"/>
                  <a:pt x="550" y="2339"/>
                </a:cubicBezTo>
                <a:cubicBezTo>
                  <a:pt x="505" y="2105"/>
                  <a:pt x="458" y="1871"/>
                  <a:pt x="413" y="1637"/>
                </a:cubicBezTo>
                <a:lnTo>
                  <a:pt x="275" y="936"/>
                </a:lnTo>
                <a:cubicBezTo>
                  <a:pt x="230" y="780"/>
                  <a:pt x="183" y="624"/>
                  <a:pt x="138" y="468"/>
                </a:cubicBezTo>
                <a:lnTo>
                  <a:pt x="0" y="468"/>
                </a:lnTo>
                <a:lnTo>
                  <a:pt x="0" y="234"/>
                </a:lnTo>
                <a:lnTo>
                  <a:pt x="0" y="0"/>
                </a:lnTo>
                <a:lnTo>
                  <a:pt x="138" y="0"/>
                </a:lnTo>
                <a:lnTo>
                  <a:pt x="413" y="0"/>
                </a:lnTo>
                <a:lnTo>
                  <a:pt x="689" y="0"/>
                </a:lnTo>
                <a:lnTo>
                  <a:pt x="964" y="234"/>
                </a:lnTo>
                <a:lnTo>
                  <a:pt x="1239" y="468"/>
                </a:lnTo>
                <a:lnTo>
                  <a:pt x="1515" y="702"/>
                </a:lnTo>
                <a:cubicBezTo>
                  <a:pt x="1556" y="780"/>
                  <a:pt x="1595" y="858"/>
                  <a:pt x="1636" y="936"/>
                </a:cubicBezTo>
                <a:cubicBezTo>
                  <a:pt x="1681" y="1014"/>
                  <a:pt x="1727" y="1092"/>
                  <a:pt x="1773" y="1170"/>
                </a:cubicBezTo>
                <a:lnTo>
                  <a:pt x="1773" y="1637"/>
                </a:lnTo>
                <a:lnTo>
                  <a:pt x="1773" y="1871"/>
                </a:lnTo>
                <a:lnTo>
                  <a:pt x="1773" y="2105"/>
                </a:lnTo>
                <a:lnTo>
                  <a:pt x="1773" y="2339"/>
                </a:lnTo>
                <a:cubicBezTo>
                  <a:pt x="1727" y="2495"/>
                  <a:pt x="1681" y="2651"/>
                  <a:pt x="1636" y="2807"/>
                </a:cubicBezTo>
                <a:lnTo>
                  <a:pt x="1636" y="3480"/>
                </a:lnTo>
                <a:cubicBezTo>
                  <a:pt x="1681" y="3714"/>
                  <a:pt x="1727" y="3947"/>
                  <a:pt x="1773" y="4181"/>
                </a:cubicBezTo>
                <a:lnTo>
                  <a:pt x="1773" y="5117"/>
                </a:lnTo>
                <a:lnTo>
                  <a:pt x="1773" y="5819"/>
                </a:lnTo>
                <a:lnTo>
                  <a:pt x="1773" y="6287"/>
                </a:lnTo>
                <a:lnTo>
                  <a:pt x="1773" y="6754"/>
                </a:lnTo>
                <a:cubicBezTo>
                  <a:pt x="1819" y="6832"/>
                  <a:pt x="1864" y="6910"/>
                  <a:pt x="1911" y="6988"/>
                </a:cubicBezTo>
                <a:cubicBezTo>
                  <a:pt x="1819" y="7680"/>
                  <a:pt x="1728" y="8372"/>
                  <a:pt x="1636" y="9064"/>
                </a:cubicBezTo>
                <a:lnTo>
                  <a:pt x="1636" y="9298"/>
                </a:lnTo>
              </a:path>
            </a:pathLst>
          </a:custGeom>
          <a:solidFill>
            <a:srgbClr val="669E40"/>
          </a:solidFill>
          <a:ln w="12700">
            <a:solidFill>
              <a:srgbClr val="68A042"/>
            </a:solidFill>
            <a:round/>
            <a:headEnd/>
            <a:tailEnd/>
          </a:ln>
        </p:spPr>
        <p:txBody>
          <a:bodyPr/>
          <a:lstStyle/>
          <a:p>
            <a:endParaRPr lang="zh-CN" altLang="en-US"/>
          </a:p>
        </p:txBody>
      </p:sp>
      <p:sp>
        <p:nvSpPr>
          <p:cNvPr id="69710" name="Freeform 78"/>
          <p:cNvSpPr>
            <a:spLocks/>
          </p:cNvSpPr>
          <p:nvPr/>
        </p:nvSpPr>
        <p:spPr bwMode="auto">
          <a:xfrm>
            <a:off x="9215438" y="3173413"/>
            <a:ext cx="1073150" cy="265112"/>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0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0 h 10000"/>
              <a:gd name="T52" fmla="*/ 2147483647 w 10000"/>
              <a:gd name="T53" fmla="*/ 0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000"/>
              <a:gd name="T142" fmla="*/ 0 h 10000"/>
              <a:gd name="T143" fmla="*/ 10000 w 10000"/>
              <a:gd name="T144" fmla="*/ 10000 h 100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000" h="10000">
                <a:moveTo>
                  <a:pt x="1170" y="8560"/>
                </a:moveTo>
                <a:cubicBezTo>
                  <a:pt x="1096" y="8723"/>
                  <a:pt x="1021" y="8880"/>
                  <a:pt x="947" y="9041"/>
                </a:cubicBezTo>
                <a:cubicBezTo>
                  <a:pt x="908" y="9202"/>
                  <a:pt x="868" y="9362"/>
                  <a:pt x="829" y="9522"/>
                </a:cubicBezTo>
                <a:lnTo>
                  <a:pt x="710" y="9522"/>
                </a:lnTo>
                <a:cubicBezTo>
                  <a:pt x="671" y="9682"/>
                  <a:pt x="632" y="9841"/>
                  <a:pt x="592" y="10000"/>
                </a:cubicBezTo>
                <a:cubicBezTo>
                  <a:pt x="553" y="9841"/>
                  <a:pt x="513" y="9682"/>
                  <a:pt x="475" y="9522"/>
                </a:cubicBezTo>
                <a:lnTo>
                  <a:pt x="355" y="9522"/>
                </a:lnTo>
                <a:cubicBezTo>
                  <a:pt x="316" y="9362"/>
                  <a:pt x="276" y="9202"/>
                  <a:pt x="237" y="9041"/>
                </a:cubicBezTo>
                <a:cubicBezTo>
                  <a:pt x="198" y="8881"/>
                  <a:pt x="158" y="8720"/>
                  <a:pt x="119" y="8560"/>
                </a:cubicBezTo>
                <a:cubicBezTo>
                  <a:pt x="79" y="8244"/>
                  <a:pt x="40" y="7922"/>
                  <a:pt x="0" y="7606"/>
                </a:cubicBezTo>
                <a:cubicBezTo>
                  <a:pt x="195" y="6738"/>
                  <a:pt x="1073" y="4062"/>
                  <a:pt x="1287" y="3353"/>
                </a:cubicBezTo>
                <a:cubicBezTo>
                  <a:pt x="1327" y="3514"/>
                  <a:pt x="1366" y="3672"/>
                  <a:pt x="1405" y="3832"/>
                </a:cubicBezTo>
                <a:lnTo>
                  <a:pt x="1525" y="3832"/>
                </a:lnTo>
                <a:lnTo>
                  <a:pt x="1642" y="3832"/>
                </a:lnTo>
                <a:lnTo>
                  <a:pt x="1879" y="3832"/>
                </a:lnTo>
                <a:lnTo>
                  <a:pt x="2234" y="3832"/>
                </a:lnTo>
                <a:cubicBezTo>
                  <a:pt x="2313" y="3672"/>
                  <a:pt x="2393" y="3512"/>
                  <a:pt x="2472" y="3353"/>
                </a:cubicBezTo>
                <a:lnTo>
                  <a:pt x="2826" y="3353"/>
                </a:lnTo>
                <a:lnTo>
                  <a:pt x="3654" y="2873"/>
                </a:lnTo>
                <a:lnTo>
                  <a:pt x="4586" y="2398"/>
                </a:lnTo>
                <a:lnTo>
                  <a:pt x="5414" y="1434"/>
                </a:lnTo>
                <a:lnTo>
                  <a:pt x="6480" y="959"/>
                </a:lnTo>
                <a:lnTo>
                  <a:pt x="7411" y="482"/>
                </a:lnTo>
                <a:lnTo>
                  <a:pt x="8358" y="482"/>
                </a:lnTo>
                <a:lnTo>
                  <a:pt x="9187" y="0"/>
                </a:lnTo>
                <a:lnTo>
                  <a:pt x="10000" y="0"/>
                </a:lnTo>
                <a:lnTo>
                  <a:pt x="10000" y="2873"/>
                </a:lnTo>
                <a:lnTo>
                  <a:pt x="9305" y="2873"/>
                </a:lnTo>
                <a:lnTo>
                  <a:pt x="8831" y="2873"/>
                </a:lnTo>
                <a:lnTo>
                  <a:pt x="8240" y="2873"/>
                </a:lnTo>
                <a:lnTo>
                  <a:pt x="7885" y="2873"/>
                </a:lnTo>
                <a:lnTo>
                  <a:pt x="6938" y="3353"/>
                </a:lnTo>
                <a:lnTo>
                  <a:pt x="5888" y="3832"/>
                </a:lnTo>
                <a:lnTo>
                  <a:pt x="5414" y="4307"/>
                </a:lnTo>
                <a:lnTo>
                  <a:pt x="4705" y="4789"/>
                </a:lnTo>
                <a:lnTo>
                  <a:pt x="3994" y="5271"/>
                </a:lnTo>
                <a:lnTo>
                  <a:pt x="3181" y="5750"/>
                </a:lnTo>
                <a:lnTo>
                  <a:pt x="2707" y="6228"/>
                </a:lnTo>
                <a:lnTo>
                  <a:pt x="2352" y="6707"/>
                </a:lnTo>
                <a:lnTo>
                  <a:pt x="2117" y="6707"/>
                </a:lnTo>
                <a:lnTo>
                  <a:pt x="1761" y="7187"/>
                </a:lnTo>
                <a:lnTo>
                  <a:pt x="1525" y="7606"/>
                </a:lnTo>
                <a:cubicBezTo>
                  <a:pt x="1484" y="7766"/>
                  <a:pt x="1446" y="7922"/>
                  <a:pt x="1405" y="8086"/>
                </a:cubicBezTo>
                <a:lnTo>
                  <a:pt x="1170" y="8086"/>
                </a:lnTo>
                <a:lnTo>
                  <a:pt x="1170" y="8560"/>
                </a:lnTo>
              </a:path>
            </a:pathLst>
          </a:custGeom>
          <a:solidFill>
            <a:srgbClr val="669E40"/>
          </a:solidFill>
          <a:ln w="12700">
            <a:solidFill>
              <a:srgbClr val="669E40"/>
            </a:solidFill>
            <a:round/>
            <a:headEnd/>
            <a:tailEnd/>
          </a:ln>
        </p:spPr>
        <p:txBody>
          <a:bodyPr/>
          <a:lstStyle/>
          <a:p>
            <a:endParaRPr lang="zh-CN" altLang="en-US"/>
          </a:p>
        </p:txBody>
      </p:sp>
      <p:sp>
        <p:nvSpPr>
          <p:cNvPr id="75" name="Freeform 39"/>
          <p:cNvSpPr>
            <a:spLocks/>
          </p:cNvSpPr>
          <p:nvPr/>
        </p:nvSpPr>
        <p:spPr bwMode="auto">
          <a:xfrm>
            <a:off x="1863725" y="2232025"/>
            <a:ext cx="1085850" cy="23971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0 w 10000"/>
              <a:gd name="T41" fmla="*/ 2147483647 h 10000"/>
              <a:gd name="T42" fmla="*/ 0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0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2147483647 w 10000"/>
              <a:gd name="T95" fmla="*/ 2147483647 h 10000"/>
              <a:gd name="T96" fmla="*/ 2147483647 w 10000"/>
              <a:gd name="T97" fmla="*/ 2147483647 h 10000"/>
              <a:gd name="T98" fmla="*/ 2147483647 w 10000"/>
              <a:gd name="T99" fmla="*/ 2147483647 h 10000"/>
              <a:gd name="T100" fmla="*/ 2147483647 w 10000"/>
              <a:gd name="T101" fmla="*/ 2147483647 h 10000"/>
              <a:gd name="T102" fmla="*/ 2147483647 w 10000"/>
              <a:gd name="T103" fmla="*/ 2147483647 h 10000"/>
              <a:gd name="T104" fmla="*/ 2147483647 w 10000"/>
              <a:gd name="T105" fmla="*/ 2147483647 h 10000"/>
              <a:gd name="T106" fmla="*/ 2147483647 w 10000"/>
              <a:gd name="T107" fmla="*/ 2147483647 h 10000"/>
              <a:gd name="T108" fmla="*/ 2147483647 w 10000"/>
              <a:gd name="T109" fmla="*/ 2147483647 h 100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000"/>
              <a:gd name="T166" fmla="*/ 0 h 10000"/>
              <a:gd name="T167" fmla="*/ 10000 w 10000"/>
              <a:gd name="T168" fmla="*/ 10000 h 100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000" h="10000">
                <a:moveTo>
                  <a:pt x="7675" y="8418"/>
                </a:moveTo>
                <a:lnTo>
                  <a:pt x="7675" y="7887"/>
                </a:lnTo>
                <a:lnTo>
                  <a:pt x="7325" y="7353"/>
                </a:lnTo>
                <a:lnTo>
                  <a:pt x="7091" y="7353"/>
                </a:lnTo>
                <a:lnTo>
                  <a:pt x="6740" y="7353"/>
                </a:lnTo>
                <a:lnTo>
                  <a:pt x="6623" y="7353"/>
                </a:lnTo>
                <a:lnTo>
                  <a:pt x="6272" y="7353"/>
                </a:lnTo>
                <a:lnTo>
                  <a:pt x="6038" y="7353"/>
                </a:lnTo>
                <a:lnTo>
                  <a:pt x="5702" y="7353"/>
                </a:lnTo>
                <a:lnTo>
                  <a:pt x="5234" y="7887"/>
                </a:lnTo>
                <a:lnTo>
                  <a:pt x="4766" y="7887"/>
                </a:lnTo>
                <a:lnTo>
                  <a:pt x="4181" y="8418"/>
                </a:lnTo>
                <a:lnTo>
                  <a:pt x="3596" y="8938"/>
                </a:lnTo>
                <a:lnTo>
                  <a:pt x="3026" y="8938"/>
                </a:lnTo>
                <a:lnTo>
                  <a:pt x="2442" y="9472"/>
                </a:lnTo>
                <a:lnTo>
                  <a:pt x="1974" y="9472"/>
                </a:lnTo>
                <a:lnTo>
                  <a:pt x="1506" y="10000"/>
                </a:lnTo>
                <a:lnTo>
                  <a:pt x="1038" y="10000"/>
                </a:lnTo>
                <a:lnTo>
                  <a:pt x="570" y="10000"/>
                </a:lnTo>
                <a:lnTo>
                  <a:pt x="234" y="10000"/>
                </a:lnTo>
                <a:lnTo>
                  <a:pt x="0" y="10000"/>
                </a:lnTo>
                <a:lnTo>
                  <a:pt x="0" y="6825"/>
                </a:lnTo>
                <a:lnTo>
                  <a:pt x="921" y="6825"/>
                </a:lnTo>
                <a:lnTo>
                  <a:pt x="1857" y="6294"/>
                </a:lnTo>
                <a:lnTo>
                  <a:pt x="2792" y="6294"/>
                </a:lnTo>
                <a:lnTo>
                  <a:pt x="3596" y="5229"/>
                </a:lnTo>
                <a:lnTo>
                  <a:pt x="4415" y="4701"/>
                </a:lnTo>
                <a:lnTo>
                  <a:pt x="5117" y="4236"/>
                </a:lnTo>
                <a:lnTo>
                  <a:pt x="5819" y="3707"/>
                </a:lnTo>
                <a:lnTo>
                  <a:pt x="6272" y="3186"/>
                </a:lnTo>
                <a:lnTo>
                  <a:pt x="6740" y="3186"/>
                </a:lnTo>
                <a:lnTo>
                  <a:pt x="7091" y="2649"/>
                </a:lnTo>
                <a:lnTo>
                  <a:pt x="7325" y="2119"/>
                </a:lnTo>
                <a:lnTo>
                  <a:pt x="7442" y="1587"/>
                </a:lnTo>
                <a:cubicBezTo>
                  <a:pt x="7481" y="1413"/>
                  <a:pt x="7519" y="1235"/>
                  <a:pt x="7558" y="1058"/>
                </a:cubicBezTo>
                <a:lnTo>
                  <a:pt x="7558" y="532"/>
                </a:lnTo>
                <a:lnTo>
                  <a:pt x="7675" y="532"/>
                </a:lnTo>
                <a:lnTo>
                  <a:pt x="7909" y="0"/>
                </a:lnTo>
                <a:lnTo>
                  <a:pt x="8026" y="532"/>
                </a:lnTo>
                <a:lnTo>
                  <a:pt x="8260" y="1058"/>
                </a:lnTo>
                <a:lnTo>
                  <a:pt x="8611" y="2119"/>
                </a:lnTo>
                <a:lnTo>
                  <a:pt x="9064" y="3186"/>
                </a:lnTo>
                <a:lnTo>
                  <a:pt x="9298" y="3707"/>
                </a:lnTo>
                <a:lnTo>
                  <a:pt x="9415" y="4701"/>
                </a:lnTo>
                <a:lnTo>
                  <a:pt x="9649" y="5229"/>
                </a:lnTo>
                <a:lnTo>
                  <a:pt x="9766" y="5764"/>
                </a:lnTo>
                <a:lnTo>
                  <a:pt x="9883" y="6294"/>
                </a:lnTo>
                <a:lnTo>
                  <a:pt x="10000" y="6825"/>
                </a:lnTo>
                <a:lnTo>
                  <a:pt x="10000" y="7353"/>
                </a:lnTo>
                <a:lnTo>
                  <a:pt x="9883" y="7887"/>
                </a:lnTo>
                <a:lnTo>
                  <a:pt x="9883" y="8418"/>
                </a:lnTo>
                <a:lnTo>
                  <a:pt x="9766" y="8938"/>
                </a:lnTo>
                <a:lnTo>
                  <a:pt x="9532" y="9472"/>
                </a:lnTo>
                <a:lnTo>
                  <a:pt x="9415" y="9472"/>
                </a:lnTo>
              </a:path>
            </a:pathLst>
          </a:custGeom>
          <a:solidFill>
            <a:srgbClr val="6AA343"/>
          </a:solidFill>
          <a:ln w="12700">
            <a:solidFill>
              <a:srgbClr val="68A042"/>
            </a:solidFill>
            <a:round/>
            <a:headEnd/>
            <a:tailEnd/>
          </a:ln>
        </p:spPr>
        <p:txBody>
          <a:bodyPr/>
          <a:lstStyle/>
          <a:p>
            <a:endParaRPr lang="zh-CN" altLang="en-US"/>
          </a:p>
        </p:txBody>
      </p:sp>
      <p:sp>
        <p:nvSpPr>
          <p:cNvPr id="69699" name="Freeform 67"/>
          <p:cNvSpPr>
            <a:spLocks/>
          </p:cNvSpPr>
          <p:nvPr/>
        </p:nvSpPr>
        <p:spPr bwMode="auto">
          <a:xfrm>
            <a:off x="5821363" y="2181225"/>
            <a:ext cx="504825" cy="152400"/>
          </a:xfrm>
          <a:custGeom>
            <a:avLst/>
            <a:gdLst>
              <a:gd name="T0" fmla="*/ 2147483647 w 10000"/>
              <a:gd name="T1" fmla="*/ 2147483647 h 10000"/>
              <a:gd name="T2" fmla="*/ 2147483647 w 10000"/>
              <a:gd name="T3" fmla="*/ 2147483647 h 10000"/>
              <a:gd name="T4" fmla="*/ 2147483647 w 10000"/>
              <a:gd name="T5" fmla="*/ 2147483647 h 10000"/>
              <a:gd name="T6" fmla="*/ 0 w 10000"/>
              <a:gd name="T7" fmla="*/ 2147483647 h 10000"/>
              <a:gd name="T8" fmla="*/ 0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0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00"/>
              <a:gd name="T115" fmla="*/ 0 h 10000"/>
              <a:gd name="T116" fmla="*/ 10000 w 10000"/>
              <a:gd name="T117" fmla="*/ 10000 h 1000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00" h="10000">
                <a:moveTo>
                  <a:pt x="3742" y="9165"/>
                </a:moveTo>
                <a:lnTo>
                  <a:pt x="2987" y="9165"/>
                </a:lnTo>
                <a:lnTo>
                  <a:pt x="2012" y="10000"/>
                </a:lnTo>
                <a:lnTo>
                  <a:pt x="0" y="10000"/>
                </a:lnTo>
                <a:lnTo>
                  <a:pt x="0" y="6669"/>
                </a:lnTo>
                <a:lnTo>
                  <a:pt x="252" y="6669"/>
                </a:lnTo>
                <a:lnTo>
                  <a:pt x="503" y="6669"/>
                </a:lnTo>
                <a:lnTo>
                  <a:pt x="1006" y="6669"/>
                </a:lnTo>
                <a:lnTo>
                  <a:pt x="1258" y="6669"/>
                </a:lnTo>
                <a:lnTo>
                  <a:pt x="2012" y="5837"/>
                </a:lnTo>
                <a:lnTo>
                  <a:pt x="2484" y="5837"/>
                </a:lnTo>
                <a:lnTo>
                  <a:pt x="3239" y="4994"/>
                </a:lnTo>
                <a:lnTo>
                  <a:pt x="3993" y="4994"/>
                </a:lnTo>
                <a:lnTo>
                  <a:pt x="4748" y="4162"/>
                </a:lnTo>
                <a:lnTo>
                  <a:pt x="5504" y="4162"/>
                </a:lnTo>
                <a:lnTo>
                  <a:pt x="6007" y="3332"/>
                </a:lnTo>
                <a:lnTo>
                  <a:pt x="6510" y="3332"/>
                </a:lnTo>
                <a:lnTo>
                  <a:pt x="7013" y="2501"/>
                </a:lnTo>
                <a:lnTo>
                  <a:pt x="7264" y="2501"/>
                </a:lnTo>
                <a:lnTo>
                  <a:pt x="7516" y="1666"/>
                </a:lnTo>
                <a:lnTo>
                  <a:pt x="7767" y="1666"/>
                </a:lnTo>
                <a:lnTo>
                  <a:pt x="8019" y="832"/>
                </a:lnTo>
                <a:cubicBezTo>
                  <a:pt x="8103" y="555"/>
                  <a:pt x="8186" y="277"/>
                  <a:pt x="8270" y="0"/>
                </a:cubicBezTo>
                <a:cubicBezTo>
                  <a:pt x="8344" y="277"/>
                  <a:pt x="8417" y="555"/>
                  <a:pt x="8491" y="832"/>
                </a:cubicBezTo>
                <a:cubicBezTo>
                  <a:pt x="8575" y="1110"/>
                  <a:pt x="8658" y="1387"/>
                  <a:pt x="8742" y="1666"/>
                </a:cubicBezTo>
                <a:lnTo>
                  <a:pt x="9245" y="1666"/>
                </a:lnTo>
                <a:lnTo>
                  <a:pt x="9748" y="3332"/>
                </a:lnTo>
                <a:lnTo>
                  <a:pt x="10000" y="4162"/>
                </a:lnTo>
                <a:lnTo>
                  <a:pt x="8270" y="7505"/>
                </a:lnTo>
                <a:lnTo>
                  <a:pt x="8019" y="6669"/>
                </a:lnTo>
                <a:lnTo>
                  <a:pt x="7516" y="6669"/>
                </a:lnTo>
                <a:lnTo>
                  <a:pt x="7013" y="6669"/>
                </a:lnTo>
                <a:lnTo>
                  <a:pt x="6761" y="6669"/>
                </a:lnTo>
                <a:lnTo>
                  <a:pt x="6007" y="6669"/>
                </a:lnTo>
                <a:lnTo>
                  <a:pt x="5504" y="7505"/>
                </a:lnTo>
                <a:lnTo>
                  <a:pt x="4748" y="8335"/>
                </a:lnTo>
                <a:lnTo>
                  <a:pt x="3742" y="9165"/>
                </a:lnTo>
              </a:path>
            </a:pathLst>
          </a:custGeom>
          <a:solidFill>
            <a:srgbClr val="6AA343"/>
          </a:solidFill>
          <a:ln w="12700">
            <a:solidFill>
              <a:srgbClr val="68A042"/>
            </a:solidFill>
            <a:round/>
            <a:headEnd/>
            <a:tailEnd/>
          </a:ln>
        </p:spPr>
        <p:txBody>
          <a:bodyPr/>
          <a:lstStyle/>
          <a:p>
            <a:endParaRPr lang="zh-CN" altLang="en-US"/>
          </a:p>
        </p:txBody>
      </p:sp>
      <p:sp>
        <p:nvSpPr>
          <p:cNvPr id="79" name="Freeform 68"/>
          <p:cNvSpPr>
            <a:spLocks/>
          </p:cNvSpPr>
          <p:nvPr/>
        </p:nvSpPr>
        <p:spPr bwMode="auto">
          <a:xfrm>
            <a:off x="6111875" y="3230563"/>
            <a:ext cx="568325" cy="163512"/>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0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0 h 100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00"/>
              <a:gd name="T103" fmla="*/ 0 h 10000"/>
              <a:gd name="T104" fmla="*/ 10000 w 10000"/>
              <a:gd name="T105" fmla="*/ 10000 h 1000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00" h="10000">
                <a:moveTo>
                  <a:pt x="10000" y="782"/>
                </a:moveTo>
                <a:lnTo>
                  <a:pt x="10000" y="3014"/>
                </a:lnTo>
                <a:cubicBezTo>
                  <a:pt x="9926" y="3273"/>
                  <a:pt x="9851" y="3529"/>
                  <a:pt x="9777" y="3787"/>
                </a:cubicBezTo>
                <a:cubicBezTo>
                  <a:pt x="9702" y="4048"/>
                  <a:pt x="9628" y="4309"/>
                  <a:pt x="9553" y="4570"/>
                </a:cubicBezTo>
                <a:lnTo>
                  <a:pt x="9105" y="6116"/>
                </a:lnTo>
                <a:lnTo>
                  <a:pt x="8658" y="6896"/>
                </a:lnTo>
                <a:lnTo>
                  <a:pt x="8213" y="7668"/>
                </a:lnTo>
                <a:lnTo>
                  <a:pt x="7569" y="8449"/>
                </a:lnTo>
                <a:lnTo>
                  <a:pt x="6899" y="9220"/>
                </a:lnTo>
                <a:lnTo>
                  <a:pt x="6229" y="10000"/>
                </a:lnTo>
                <a:lnTo>
                  <a:pt x="5334" y="10000"/>
                </a:lnTo>
                <a:lnTo>
                  <a:pt x="4217" y="10000"/>
                </a:lnTo>
                <a:lnTo>
                  <a:pt x="3323" y="10000"/>
                </a:lnTo>
                <a:lnTo>
                  <a:pt x="2430" y="10000"/>
                </a:lnTo>
                <a:lnTo>
                  <a:pt x="1787" y="9220"/>
                </a:lnTo>
                <a:lnTo>
                  <a:pt x="1340" y="9220"/>
                </a:lnTo>
                <a:lnTo>
                  <a:pt x="893" y="8449"/>
                </a:lnTo>
                <a:lnTo>
                  <a:pt x="446" y="6896"/>
                </a:lnTo>
                <a:cubicBezTo>
                  <a:pt x="297" y="6378"/>
                  <a:pt x="149" y="5859"/>
                  <a:pt x="0" y="5341"/>
                </a:cubicBezTo>
                <a:cubicBezTo>
                  <a:pt x="38" y="4322"/>
                  <a:pt x="520" y="1429"/>
                  <a:pt x="670" y="782"/>
                </a:cubicBezTo>
                <a:cubicBezTo>
                  <a:pt x="856" y="264"/>
                  <a:pt x="967" y="1860"/>
                  <a:pt x="1116" y="2232"/>
                </a:cubicBezTo>
                <a:lnTo>
                  <a:pt x="1562" y="3014"/>
                </a:lnTo>
                <a:cubicBezTo>
                  <a:pt x="1638" y="3272"/>
                  <a:pt x="1713" y="3529"/>
                  <a:pt x="1787" y="3787"/>
                </a:cubicBezTo>
                <a:lnTo>
                  <a:pt x="2234" y="3787"/>
                </a:lnTo>
                <a:lnTo>
                  <a:pt x="2877" y="3787"/>
                </a:lnTo>
                <a:lnTo>
                  <a:pt x="3323" y="3787"/>
                </a:lnTo>
                <a:lnTo>
                  <a:pt x="3994" y="3787"/>
                </a:lnTo>
                <a:lnTo>
                  <a:pt x="4665" y="3787"/>
                </a:lnTo>
                <a:lnTo>
                  <a:pt x="5334" y="3787"/>
                </a:lnTo>
                <a:lnTo>
                  <a:pt x="6004" y="3014"/>
                </a:lnTo>
                <a:lnTo>
                  <a:pt x="6453" y="3014"/>
                </a:lnTo>
                <a:lnTo>
                  <a:pt x="6899" y="2232"/>
                </a:lnTo>
                <a:lnTo>
                  <a:pt x="7346" y="782"/>
                </a:lnTo>
                <a:lnTo>
                  <a:pt x="7765" y="0"/>
                </a:lnTo>
              </a:path>
            </a:pathLst>
          </a:custGeom>
          <a:solidFill>
            <a:srgbClr val="669E40"/>
          </a:solidFill>
          <a:ln w="12700">
            <a:solidFill>
              <a:srgbClr val="669E40"/>
            </a:solidFill>
            <a:round/>
            <a:headEnd/>
            <a:tailEnd/>
          </a:ln>
        </p:spPr>
        <p:txBody>
          <a:bodyPr/>
          <a:lstStyle/>
          <a:p>
            <a:endParaRPr lang="zh-CN" altLang="en-US"/>
          </a:p>
        </p:txBody>
      </p:sp>
      <p:sp>
        <p:nvSpPr>
          <p:cNvPr id="69700" name="Freeform 68"/>
          <p:cNvSpPr>
            <a:spLocks/>
          </p:cNvSpPr>
          <p:nvPr/>
        </p:nvSpPr>
        <p:spPr bwMode="auto">
          <a:xfrm>
            <a:off x="6061075" y="2838450"/>
            <a:ext cx="88900" cy="479425"/>
          </a:xfrm>
          <a:custGeom>
            <a:avLst/>
            <a:gdLst>
              <a:gd name="T0" fmla="*/ 2147483647 w 8751"/>
              <a:gd name="T1" fmla="*/ 2147483647 h 9042"/>
              <a:gd name="T2" fmla="*/ 2147483647 w 8751"/>
              <a:gd name="T3" fmla="*/ 2147483647 h 9042"/>
              <a:gd name="T4" fmla="*/ 2147483647 w 8751"/>
              <a:gd name="T5" fmla="*/ 2147483647 h 9042"/>
              <a:gd name="T6" fmla="*/ 2147483647 w 8751"/>
              <a:gd name="T7" fmla="*/ 2147483647 h 9042"/>
              <a:gd name="T8" fmla="*/ 2147483647 w 8751"/>
              <a:gd name="T9" fmla="*/ 2147483647 h 9042"/>
              <a:gd name="T10" fmla="*/ 2147483647 w 8751"/>
              <a:gd name="T11" fmla="*/ 2147483647 h 9042"/>
              <a:gd name="T12" fmla="*/ 2147483647 w 8751"/>
              <a:gd name="T13" fmla="*/ 2147483647 h 9042"/>
              <a:gd name="T14" fmla="*/ 2147483647 w 8751"/>
              <a:gd name="T15" fmla="*/ 2147483647 h 9042"/>
              <a:gd name="T16" fmla="*/ 2147483647 w 8751"/>
              <a:gd name="T17" fmla="*/ 2147483647 h 9042"/>
              <a:gd name="T18" fmla="*/ 2147483647 w 8751"/>
              <a:gd name="T19" fmla="*/ 2147483647 h 9042"/>
              <a:gd name="T20" fmla="*/ 2147483647 w 8751"/>
              <a:gd name="T21" fmla="*/ 2147483647 h 9042"/>
              <a:gd name="T22" fmla="*/ 2147483647 w 8751"/>
              <a:gd name="T23" fmla="*/ 2147483647 h 9042"/>
              <a:gd name="T24" fmla="*/ 2147483647 w 8751"/>
              <a:gd name="T25" fmla="*/ 2147483647 h 9042"/>
              <a:gd name="T26" fmla="*/ 2147483647 w 8751"/>
              <a:gd name="T27" fmla="*/ 2147483647 h 9042"/>
              <a:gd name="T28" fmla="*/ 2147483647 w 8751"/>
              <a:gd name="T29" fmla="*/ 2147483647 h 9042"/>
              <a:gd name="T30" fmla="*/ 2147483647 w 8751"/>
              <a:gd name="T31" fmla="*/ 2147483647 h 9042"/>
              <a:gd name="T32" fmla="*/ 2147483647 w 8751"/>
              <a:gd name="T33" fmla="*/ 2147483647 h 9042"/>
              <a:gd name="T34" fmla="*/ 0 w 8751"/>
              <a:gd name="T35" fmla="*/ 2147483647 h 9042"/>
              <a:gd name="T36" fmla="*/ 0 w 8751"/>
              <a:gd name="T37" fmla="*/ 2147483647 h 9042"/>
              <a:gd name="T38" fmla="*/ 0 w 8751"/>
              <a:gd name="T39" fmla="*/ 0 h 9042"/>
              <a:gd name="T40" fmla="*/ 0 w 8751"/>
              <a:gd name="T41" fmla="*/ 0 h 9042"/>
              <a:gd name="T42" fmla="*/ 2147483647 w 8751"/>
              <a:gd name="T43" fmla="*/ 0 h 9042"/>
              <a:gd name="T44" fmla="*/ 2147483647 w 8751"/>
              <a:gd name="T45" fmla="*/ 0 h 9042"/>
              <a:gd name="T46" fmla="*/ 2147483647 w 8751"/>
              <a:gd name="T47" fmla="*/ 0 h 9042"/>
              <a:gd name="T48" fmla="*/ 2147483647 w 8751"/>
              <a:gd name="T49" fmla="*/ 2147483647 h 9042"/>
              <a:gd name="T50" fmla="*/ 2147483647 w 8751"/>
              <a:gd name="T51" fmla="*/ 2147483647 h 9042"/>
              <a:gd name="T52" fmla="*/ 2147483647 w 8751"/>
              <a:gd name="T53" fmla="*/ 2147483647 h 9042"/>
              <a:gd name="T54" fmla="*/ 2147483647 w 8751"/>
              <a:gd name="T55" fmla="*/ 2147483647 h 9042"/>
              <a:gd name="T56" fmla="*/ 2147483647 w 8751"/>
              <a:gd name="T57" fmla="*/ 2147483647 h 9042"/>
              <a:gd name="T58" fmla="*/ 2147483647 w 8751"/>
              <a:gd name="T59" fmla="*/ 2147483647 h 9042"/>
              <a:gd name="T60" fmla="*/ 2147483647 w 8751"/>
              <a:gd name="T61" fmla="*/ 2147483647 h 9042"/>
              <a:gd name="T62" fmla="*/ 2147483647 w 8751"/>
              <a:gd name="T63" fmla="*/ 2147483647 h 9042"/>
              <a:gd name="T64" fmla="*/ 2147483647 w 8751"/>
              <a:gd name="T65" fmla="*/ 2147483647 h 9042"/>
              <a:gd name="T66" fmla="*/ 2147483647 w 8751"/>
              <a:gd name="T67" fmla="*/ 2147483647 h 9042"/>
              <a:gd name="T68" fmla="*/ 2147483647 w 8751"/>
              <a:gd name="T69" fmla="*/ 2147483647 h 9042"/>
              <a:gd name="T70" fmla="*/ 2147483647 w 8751"/>
              <a:gd name="T71" fmla="*/ 2147483647 h 9042"/>
              <a:gd name="T72" fmla="*/ 2147483647 w 8751"/>
              <a:gd name="T73" fmla="*/ 2147483647 h 904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751"/>
              <a:gd name="T112" fmla="*/ 0 h 9042"/>
              <a:gd name="T113" fmla="*/ 8751 w 8751"/>
              <a:gd name="T114" fmla="*/ 9042 h 904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751" h="9042">
                <a:moveTo>
                  <a:pt x="5003" y="9042"/>
                </a:moveTo>
                <a:lnTo>
                  <a:pt x="3749" y="8563"/>
                </a:lnTo>
                <a:lnTo>
                  <a:pt x="2499" y="7844"/>
                </a:lnTo>
                <a:lnTo>
                  <a:pt x="1250" y="7394"/>
                </a:lnTo>
                <a:lnTo>
                  <a:pt x="1250" y="6916"/>
                </a:lnTo>
                <a:lnTo>
                  <a:pt x="1250" y="6437"/>
                </a:lnTo>
                <a:lnTo>
                  <a:pt x="1250" y="5718"/>
                </a:lnTo>
                <a:lnTo>
                  <a:pt x="1250" y="4999"/>
                </a:lnTo>
                <a:lnTo>
                  <a:pt x="1250" y="4282"/>
                </a:lnTo>
                <a:lnTo>
                  <a:pt x="1250" y="3563"/>
                </a:lnTo>
                <a:lnTo>
                  <a:pt x="1250" y="3084"/>
                </a:lnTo>
                <a:lnTo>
                  <a:pt x="1250" y="2365"/>
                </a:lnTo>
                <a:lnTo>
                  <a:pt x="1250" y="1917"/>
                </a:lnTo>
                <a:lnTo>
                  <a:pt x="1250" y="1676"/>
                </a:lnTo>
                <a:lnTo>
                  <a:pt x="1250" y="1198"/>
                </a:lnTo>
                <a:lnTo>
                  <a:pt x="1250" y="957"/>
                </a:lnTo>
                <a:lnTo>
                  <a:pt x="0" y="479"/>
                </a:lnTo>
                <a:lnTo>
                  <a:pt x="0" y="240"/>
                </a:lnTo>
                <a:lnTo>
                  <a:pt x="0" y="0"/>
                </a:lnTo>
                <a:lnTo>
                  <a:pt x="1250" y="0"/>
                </a:lnTo>
                <a:lnTo>
                  <a:pt x="2499" y="0"/>
                </a:lnTo>
                <a:lnTo>
                  <a:pt x="3749" y="0"/>
                </a:lnTo>
                <a:lnTo>
                  <a:pt x="6253" y="240"/>
                </a:lnTo>
                <a:lnTo>
                  <a:pt x="7503" y="479"/>
                </a:lnTo>
                <a:lnTo>
                  <a:pt x="7503" y="719"/>
                </a:lnTo>
                <a:lnTo>
                  <a:pt x="8751" y="957"/>
                </a:lnTo>
                <a:lnTo>
                  <a:pt x="8751" y="1436"/>
                </a:lnTo>
                <a:lnTo>
                  <a:pt x="8751" y="1917"/>
                </a:lnTo>
                <a:lnTo>
                  <a:pt x="7503" y="2365"/>
                </a:lnTo>
                <a:lnTo>
                  <a:pt x="7503" y="3803"/>
                </a:lnTo>
                <a:lnTo>
                  <a:pt x="7503" y="5239"/>
                </a:lnTo>
                <a:lnTo>
                  <a:pt x="7503" y="5958"/>
                </a:lnTo>
                <a:lnTo>
                  <a:pt x="7503" y="6676"/>
                </a:lnTo>
                <a:lnTo>
                  <a:pt x="7503" y="7156"/>
                </a:lnTo>
                <a:lnTo>
                  <a:pt x="8751" y="7635"/>
                </a:lnTo>
              </a:path>
            </a:pathLst>
          </a:custGeom>
          <a:solidFill>
            <a:srgbClr val="669E40"/>
          </a:solidFill>
          <a:ln w="12700">
            <a:solidFill>
              <a:srgbClr val="669E40"/>
            </a:solidFill>
            <a:round/>
            <a:headEnd/>
            <a:tailEnd/>
          </a:ln>
        </p:spPr>
        <p:txBody>
          <a:bodyPr/>
          <a:lstStyle/>
          <a:p>
            <a:endParaRPr lang="zh-CN" altLang="en-US"/>
          </a:p>
        </p:txBody>
      </p:sp>
      <p:sp>
        <p:nvSpPr>
          <p:cNvPr id="78" name="Freeform 68"/>
          <p:cNvSpPr>
            <a:spLocks/>
          </p:cNvSpPr>
          <p:nvPr/>
        </p:nvSpPr>
        <p:spPr bwMode="auto">
          <a:xfrm>
            <a:off x="6553200" y="2963863"/>
            <a:ext cx="127000" cy="290512"/>
          </a:xfrm>
          <a:custGeom>
            <a:avLst/>
            <a:gdLst>
              <a:gd name="T0" fmla="*/ 2147483647 w 10000"/>
              <a:gd name="T1" fmla="*/ 2147483647 h 9194"/>
              <a:gd name="T2" fmla="*/ 2147483647 w 10000"/>
              <a:gd name="T3" fmla="*/ 2147483647 h 9194"/>
              <a:gd name="T4" fmla="*/ 2147483647 w 10000"/>
              <a:gd name="T5" fmla="*/ 2147483647 h 9194"/>
              <a:gd name="T6" fmla="*/ 2147483647 w 10000"/>
              <a:gd name="T7" fmla="*/ 2147483647 h 9194"/>
              <a:gd name="T8" fmla="*/ 2147483647 w 10000"/>
              <a:gd name="T9" fmla="*/ 2147483647 h 9194"/>
              <a:gd name="T10" fmla="*/ 2147483647 w 10000"/>
              <a:gd name="T11" fmla="*/ 2147483647 h 9194"/>
              <a:gd name="T12" fmla="*/ 2147483647 w 10000"/>
              <a:gd name="T13" fmla="*/ 2147483647 h 9194"/>
              <a:gd name="T14" fmla="*/ 2147483647 w 10000"/>
              <a:gd name="T15" fmla="*/ 0 h 9194"/>
              <a:gd name="T16" fmla="*/ 2147483647 w 10000"/>
              <a:gd name="T17" fmla="*/ 0 h 9194"/>
              <a:gd name="T18" fmla="*/ 2147483647 w 10000"/>
              <a:gd name="T19" fmla="*/ 0 h 9194"/>
              <a:gd name="T20" fmla="*/ 2147483647 w 10000"/>
              <a:gd name="T21" fmla="*/ 2147483647 h 9194"/>
              <a:gd name="T22" fmla="*/ 2147483647 w 10000"/>
              <a:gd name="T23" fmla="*/ 2147483647 h 9194"/>
              <a:gd name="T24" fmla="*/ 2147483647 w 10000"/>
              <a:gd name="T25" fmla="*/ 2147483647 h 9194"/>
              <a:gd name="T26" fmla="*/ 2147483647 w 10000"/>
              <a:gd name="T27" fmla="*/ 2147483647 h 9194"/>
              <a:gd name="T28" fmla="*/ 2147483647 w 10000"/>
              <a:gd name="T29" fmla="*/ 2147483647 h 9194"/>
              <a:gd name="T30" fmla="*/ 2147483647 w 10000"/>
              <a:gd name="T31" fmla="*/ 2147483647 h 9194"/>
              <a:gd name="T32" fmla="*/ 2147483647 w 10000"/>
              <a:gd name="T33" fmla="*/ 2147483647 h 9194"/>
              <a:gd name="T34" fmla="*/ 2147483647 w 10000"/>
              <a:gd name="T35" fmla="*/ 2147483647 h 9194"/>
              <a:gd name="T36" fmla="*/ 2147483647 w 10000"/>
              <a:gd name="T37" fmla="*/ 2147483647 h 9194"/>
              <a:gd name="T38" fmla="*/ 2147483647 w 10000"/>
              <a:gd name="T39" fmla="*/ 2147483647 h 9194"/>
              <a:gd name="T40" fmla="*/ 2147483647 w 10000"/>
              <a:gd name="T41" fmla="*/ 2147483647 h 9194"/>
              <a:gd name="T42" fmla="*/ 2147483647 w 10000"/>
              <a:gd name="T43" fmla="*/ 2147483647 h 9194"/>
              <a:gd name="T44" fmla="*/ 0 w 10000"/>
              <a:gd name="T45" fmla="*/ 2147483647 h 9194"/>
              <a:gd name="T46" fmla="*/ 2147483647 w 10000"/>
              <a:gd name="T47" fmla="*/ 2147483647 h 9194"/>
              <a:gd name="T48" fmla="*/ 2147483647 w 10000"/>
              <a:gd name="T49" fmla="*/ 2147483647 h 9194"/>
              <a:gd name="T50" fmla="*/ 2147483647 w 10000"/>
              <a:gd name="T51" fmla="*/ 2147483647 h 9194"/>
              <a:gd name="T52" fmla="*/ 2147483647 w 10000"/>
              <a:gd name="T53" fmla="*/ 2147483647 h 9194"/>
              <a:gd name="T54" fmla="*/ 2147483647 w 10000"/>
              <a:gd name="T55" fmla="*/ 2147483647 h 91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000"/>
              <a:gd name="T85" fmla="*/ 0 h 9194"/>
              <a:gd name="T86" fmla="*/ 10000 w 10000"/>
              <a:gd name="T87" fmla="*/ 9194 h 919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000" h="9194">
                <a:moveTo>
                  <a:pt x="3992" y="3615"/>
                </a:moveTo>
                <a:lnTo>
                  <a:pt x="3992" y="2813"/>
                </a:lnTo>
                <a:lnTo>
                  <a:pt x="3992" y="2009"/>
                </a:lnTo>
                <a:lnTo>
                  <a:pt x="3992" y="1607"/>
                </a:lnTo>
                <a:lnTo>
                  <a:pt x="3992" y="802"/>
                </a:lnTo>
                <a:lnTo>
                  <a:pt x="4999" y="406"/>
                </a:lnTo>
                <a:lnTo>
                  <a:pt x="4999" y="0"/>
                </a:lnTo>
                <a:lnTo>
                  <a:pt x="5994" y="0"/>
                </a:lnTo>
                <a:lnTo>
                  <a:pt x="5994" y="406"/>
                </a:lnTo>
                <a:lnTo>
                  <a:pt x="5994" y="802"/>
                </a:lnTo>
                <a:lnTo>
                  <a:pt x="5994" y="1206"/>
                </a:lnTo>
                <a:lnTo>
                  <a:pt x="7007" y="1607"/>
                </a:lnTo>
                <a:lnTo>
                  <a:pt x="7007" y="2409"/>
                </a:lnTo>
                <a:lnTo>
                  <a:pt x="7007" y="2813"/>
                </a:lnTo>
                <a:cubicBezTo>
                  <a:pt x="7341" y="3214"/>
                  <a:pt x="7675" y="3615"/>
                  <a:pt x="8000" y="4018"/>
                </a:cubicBezTo>
                <a:lnTo>
                  <a:pt x="8000" y="5626"/>
                </a:lnTo>
                <a:lnTo>
                  <a:pt x="9006" y="6833"/>
                </a:lnTo>
                <a:lnTo>
                  <a:pt x="9006" y="8041"/>
                </a:lnTo>
                <a:cubicBezTo>
                  <a:pt x="9331" y="8308"/>
                  <a:pt x="9667" y="8571"/>
                  <a:pt x="10000" y="8841"/>
                </a:cubicBezTo>
                <a:lnTo>
                  <a:pt x="10000" y="9194"/>
                </a:lnTo>
                <a:lnTo>
                  <a:pt x="0" y="8439"/>
                </a:lnTo>
                <a:lnTo>
                  <a:pt x="2003" y="7233"/>
                </a:lnTo>
                <a:cubicBezTo>
                  <a:pt x="2329" y="6965"/>
                  <a:pt x="2670" y="6699"/>
                  <a:pt x="3000" y="6431"/>
                </a:cubicBezTo>
                <a:lnTo>
                  <a:pt x="3000" y="5226"/>
                </a:lnTo>
                <a:cubicBezTo>
                  <a:pt x="3326" y="4688"/>
                  <a:pt x="3667" y="4152"/>
                  <a:pt x="3992" y="3615"/>
                </a:cubicBezTo>
              </a:path>
            </a:pathLst>
          </a:custGeom>
          <a:solidFill>
            <a:srgbClr val="669E40"/>
          </a:solidFill>
          <a:ln w="12700">
            <a:solidFill>
              <a:srgbClr val="669E40"/>
            </a:solidFill>
            <a:round/>
            <a:headEnd/>
            <a:tailEnd/>
          </a:ln>
        </p:spPr>
        <p:txBody>
          <a:bodyPr/>
          <a:lstStyle/>
          <a:p>
            <a:endParaRPr lang="zh-CN" altLang="en-US"/>
          </a:p>
        </p:txBody>
      </p:sp>
      <p:sp>
        <p:nvSpPr>
          <p:cNvPr id="80" name="Freeform 48"/>
          <p:cNvSpPr>
            <a:spLocks/>
          </p:cNvSpPr>
          <p:nvPr/>
        </p:nvSpPr>
        <p:spPr bwMode="auto">
          <a:xfrm>
            <a:off x="4135438" y="4900613"/>
            <a:ext cx="165100" cy="1200150"/>
          </a:xfrm>
          <a:custGeom>
            <a:avLst/>
            <a:gdLst>
              <a:gd name="T0" fmla="*/ 6930353 w 10000"/>
              <a:gd name="T1" fmla="*/ 2147483647 h 10000"/>
              <a:gd name="T2" fmla="*/ 10373316 w 10000"/>
              <a:gd name="T3" fmla="*/ 2147483647 h 10000"/>
              <a:gd name="T4" fmla="*/ 10373316 w 10000"/>
              <a:gd name="T5" fmla="*/ 2147483647 h 10000"/>
              <a:gd name="T6" fmla="*/ 13847332 w 10000"/>
              <a:gd name="T7" fmla="*/ 2147483647 h 10000"/>
              <a:gd name="T8" fmla="*/ 13847332 w 10000"/>
              <a:gd name="T9" fmla="*/ 2147483647 h 10000"/>
              <a:gd name="T10" fmla="*/ 13847332 w 10000"/>
              <a:gd name="T11" fmla="*/ 2147483647 h 10000"/>
              <a:gd name="T12" fmla="*/ 13847332 w 10000"/>
              <a:gd name="T13" fmla="*/ 2147483647 h 10000"/>
              <a:gd name="T14" fmla="*/ 10373316 w 10000"/>
              <a:gd name="T15" fmla="*/ 2147483647 h 10000"/>
              <a:gd name="T16" fmla="*/ 10373316 w 10000"/>
              <a:gd name="T17" fmla="*/ 1464168506 h 10000"/>
              <a:gd name="T18" fmla="*/ 6930353 w 10000"/>
              <a:gd name="T19" fmla="*/ 731212945 h 10000"/>
              <a:gd name="T20" fmla="*/ 0 w 10000"/>
              <a:gd name="T21" fmla="*/ 366470580 h 10000"/>
              <a:gd name="T22" fmla="*/ 0 w 10000"/>
              <a:gd name="T23" fmla="*/ 0 h 10000"/>
              <a:gd name="T24" fmla="*/ 10373316 w 10000"/>
              <a:gd name="T25" fmla="*/ 0 h 10000"/>
              <a:gd name="T26" fmla="*/ 27694945 w 10000"/>
              <a:gd name="T27" fmla="*/ 183242611 h 10000"/>
              <a:gd name="T28" fmla="*/ 41537641 w 10000"/>
              <a:gd name="T29" fmla="*/ 547984675 h 10000"/>
              <a:gd name="T30" fmla="*/ 45002957 w 10000"/>
              <a:gd name="T31" fmla="*/ 914455135 h 10000"/>
              <a:gd name="T32" fmla="*/ 45002957 w 10000"/>
              <a:gd name="T33" fmla="*/ 1464168506 h 10000"/>
              <a:gd name="T34" fmla="*/ 41537641 w 10000"/>
              <a:gd name="T35" fmla="*/ 2012139500 h 10000"/>
              <a:gd name="T36" fmla="*/ 38085963 w 10000"/>
              <a:gd name="T37" fmla="*/ 2147483647 h 10000"/>
              <a:gd name="T38" fmla="*/ 38085963 w 10000"/>
              <a:gd name="T39" fmla="*/ 2147483647 h 10000"/>
              <a:gd name="T40" fmla="*/ 38085963 w 10000"/>
              <a:gd name="T41" fmla="*/ 2147483647 h 10000"/>
              <a:gd name="T42" fmla="*/ 38085963 w 10000"/>
              <a:gd name="T43" fmla="*/ 2147483647 h 10000"/>
              <a:gd name="T44" fmla="*/ 38085963 w 10000"/>
              <a:gd name="T45" fmla="*/ 2147483647 h 10000"/>
              <a:gd name="T46" fmla="*/ 38085963 w 10000"/>
              <a:gd name="T47" fmla="*/ 2147483647 h 10000"/>
              <a:gd name="T48" fmla="*/ 38085963 w 10000"/>
              <a:gd name="T49" fmla="*/ 2147483647 h 10000"/>
              <a:gd name="T50" fmla="*/ 38085963 w 10000"/>
              <a:gd name="T51" fmla="*/ 2147483647 h 10000"/>
              <a:gd name="T52" fmla="*/ 41537641 w 10000"/>
              <a:gd name="T53" fmla="*/ 2147483647 h 10000"/>
              <a:gd name="T54" fmla="*/ 38085963 w 10000"/>
              <a:gd name="T55" fmla="*/ 2147483647 h 10000"/>
              <a:gd name="T56" fmla="*/ 34620656 w 10000"/>
              <a:gd name="T57" fmla="*/ 2147483647 h 10000"/>
              <a:gd name="T58" fmla="*/ 27694945 w 10000"/>
              <a:gd name="T59" fmla="*/ 2147483647 h 10000"/>
              <a:gd name="T60" fmla="*/ 17312652 w 10000"/>
              <a:gd name="T61" fmla="*/ 2147483647 h 10000"/>
              <a:gd name="T62" fmla="*/ 10373316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669E40"/>
          </a:solidFill>
          <a:ln w="12700">
            <a:solidFill>
              <a:srgbClr val="669E40"/>
            </a:solidFill>
            <a:round/>
            <a:headEnd/>
            <a:tailEnd/>
          </a:ln>
        </p:spPr>
        <p:txBody>
          <a:bodyPr/>
          <a:lstStyle/>
          <a:p>
            <a:endParaRPr lang="zh-CN" altLang="en-US"/>
          </a:p>
        </p:txBody>
      </p:sp>
      <p:sp>
        <p:nvSpPr>
          <p:cNvPr id="69680" name="Freeform 48"/>
          <p:cNvSpPr>
            <a:spLocks/>
          </p:cNvSpPr>
          <p:nvPr/>
        </p:nvSpPr>
        <p:spPr bwMode="auto">
          <a:xfrm>
            <a:off x="3971925" y="5848350"/>
            <a:ext cx="201613" cy="25241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0 w 10000"/>
              <a:gd name="T15" fmla="*/ 2147483647 h 10000"/>
              <a:gd name="T16" fmla="*/ 0 w 10000"/>
              <a:gd name="T17" fmla="*/ 0 h 10000"/>
              <a:gd name="T18" fmla="*/ 2147483647 w 10000"/>
              <a:gd name="T19" fmla="*/ 0 h 10000"/>
              <a:gd name="T20" fmla="*/ 2147483647 w 10000"/>
              <a:gd name="T21" fmla="*/ 0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6AA343"/>
          </a:solidFill>
          <a:ln w="12700">
            <a:solidFill>
              <a:srgbClr val="68A042"/>
            </a:solidFill>
            <a:round/>
            <a:headEnd/>
            <a:tailEnd/>
          </a:ln>
        </p:spPr>
        <p:txBody>
          <a:bodyPr/>
          <a:lstStyle/>
          <a:p>
            <a:endParaRPr lang="zh-CN" altLang="en-US"/>
          </a:p>
        </p:txBody>
      </p:sp>
    </p:spTree>
    <p:extLst>
      <p:ext uri="{BB962C8B-B14F-4D97-AF65-F5344CB8AC3E}">
        <p14:creationId xmlns:p14="http://schemas.microsoft.com/office/powerpoint/2010/main" val="384696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9670"/>
                                        </p:tgtEl>
                                        <p:attrNameLst>
                                          <p:attrName>style.visibility</p:attrName>
                                        </p:attrNameLst>
                                      </p:cBhvr>
                                      <p:to>
                                        <p:strVal val="visible"/>
                                      </p:to>
                                    </p:set>
                                    <p:animEffect transition="in" filter="wipe(up)">
                                      <p:cBhvr>
                                        <p:cTn id="7" dur="500"/>
                                        <p:tgtEl>
                                          <p:spTgt spid="696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wipe(left)">
                                      <p:cBhvr>
                                        <p:cTn id="12" dur="500"/>
                                        <p:tgtEl>
                                          <p:spTgt spid="75"/>
                                        </p:tgtEl>
                                      </p:cBhvr>
                                    </p:animEffect>
                                  </p:childTnLst>
                                </p:cTn>
                              </p:par>
                            </p:childTnLst>
                          </p:cTn>
                        </p:par>
                        <p:par>
                          <p:cTn id="13" fill="hold" nodeType="afterGroup">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69671"/>
                                        </p:tgtEl>
                                        <p:attrNameLst>
                                          <p:attrName>style.visibility</p:attrName>
                                        </p:attrNameLst>
                                      </p:cBhvr>
                                      <p:to>
                                        <p:strVal val="visible"/>
                                      </p:to>
                                    </p:set>
                                    <p:animEffect transition="in" filter="wipe(up)">
                                      <p:cBhvr>
                                        <p:cTn id="16" dur="500"/>
                                        <p:tgtEl>
                                          <p:spTgt spid="6967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69669"/>
                                        </p:tgtEl>
                                        <p:attrNameLst>
                                          <p:attrName>style.visibility</p:attrName>
                                        </p:attrNameLst>
                                      </p:cBhvr>
                                      <p:to>
                                        <p:strVal val="visible"/>
                                      </p:to>
                                    </p:set>
                                    <p:animEffect transition="in" filter="wipe(left)">
                                      <p:cBhvr>
                                        <p:cTn id="21" dur="500"/>
                                        <p:tgtEl>
                                          <p:spTgt spid="6966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grpId="0" nodeType="clickEffect">
                                  <p:stCondLst>
                                    <p:cond delay="0"/>
                                  </p:stCondLst>
                                  <p:childTnLst>
                                    <p:set>
                                      <p:cBhvr>
                                        <p:cTn id="25" dur="1" fill="hold">
                                          <p:stCondLst>
                                            <p:cond delay="0"/>
                                          </p:stCondLst>
                                        </p:cTn>
                                        <p:tgtEl>
                                          <p:spTgt spid="69698"/>
                                        </p:tgtEl>
                                        <p:attrNameLst>
                                          <p:attrName>style.visibility</p:attrName>
                                        </p:attrNameLst>
                                      </p:cBhvr>
                                      <p:to>
                                        <p:strVal val="visible"/>
                                      </p:to>
                                    </p:set>
                                    <p:animEffect transition="in" filter="wipe(up)">
                                      <p:cBhvr>
                                        <p:cTn id="26" dur="500"/>
                                        <p:tgtEl>
                                          <p:spTgt spid="6969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69699"/>
                                        </p:tgtEl>
                                        <p:attrNameLst>
                                          <p:attrName>style.visibility</p:attrName>
                                        </p:attrNameLst>
                                      </p:cBhvr>
                                      <p:to>
                                        <p:strVal val="visible"/>
                                      </p:to>
                                    </p:set>
                                    <p:animEffect transition="in" filter="wipe(left)">
                                      <p:cBhvr>
                                        <p:cTn id="31" dur="500"/>
                                        <p:tgtEl>
                                          <p:spTgt spid="69699"/>
                                        </p:tgtEl>
                                      </p:cBhvr>
                                    </p:animEffect>
                                  </p:childTnLst>
                                </p:cTn>
                              </p:par>
                            </p:childTnLst>
                          </p:cTn>
                        </p:par>
                        <p:par>
                          <p:cTn id="32" fill="hold" nodeType="afterGroup">
                            <p:stCondLst>
                              <p:cond delay="500"/>
                            </p:stCondLst>
                            <p:childTnLst>
                              <p:par>
                                <p:cTn id="33" presetID="22" presetClass="entr" presetSubtype="1" fill="hold" grpId="0" nodeType="afterEffect">
                                  <p:stCondLst>
                                    <p:cond delay="0"/>
                                  </p:stCondLst>
                                  <p:childTnLst>
                                    <p:set>
                                      <p:cBhvr>
                                        <p:cTn id="34" dur="1" fill="hold">
                                          <p:stCondLst>
                                            <p:cond delay="0"/>
                                          </p:stCondLst>
                                        </p:cTn>
                                        <p:tgtEl>
                                          <p:spTgt spid="77"/>
                                        </p:tgtEl>
                                        <p:attrNameLst>
                                          <p:attrName>style.visibility</p:attrName>
                                        </p:attrNameLst>
                                      </p:cBhvr>
                                      <p:to>
                                        <p:strVal val="visible"/>
                                      </p:to>
                                    </p:set>
                                    <p:animEffect transition="in" filter="wipe(up)">
                                      <p:cBhvr>
                                        <p:cTn id="35" dur="500"/>
                                        <p:tgtEl>
                                          <p:spTgt spid="77"/>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69701"/>
                                        </p:tgtEl>
                                        <p:attrNameLst>
                                          <p:attrName>style.visibility</p:attrName>
                                        </p:attrNameLst>
                                      </p:cBhvr>
                                      <p:to>
                                        <p:strVal val="visible"/>
                                      </p:to>
                                    </p:set>
                                    <p:animEffect transition="in" filter="wipe(up)">
                                      <p:cBhvr>
                                        <p:cTn id="40" dur="500"/>
                                        <p:tgtEl>
                                          <p:spTgt spid="69701"/>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69700"/>
                                        </p:tgtEl>
                                        <p:attrNameLst>
                                          <p:attrName>style.visibility</p:attrName>
                                        </p:attrNameLst>
                                      </p:cBhvr>
                                      <p:to>
                                        <p:strVal val="visible"/>
                                      </p:to>
                                    </p:set>
                                    <p:animEffect transition="in" filter="wipe(up)">
                                      <p:cBhvr>
                                        <p:cTn id="45" dur="500"/>
                                        <p:tgtEl>
                                          <p:spTgt spid="69700"/>
                                        </p:tgtEl>
                                      </p:cBhvr>
                                    </p:animEffect>
                                  </p:childTnLst>
                                </p:cTn>
                              </p:par>
                            </p:childTnLst>
                          </p:cTn>
                        </p:par>
                        <p:par>
                          <p:cTn id="46" fill="hold" nodeType="afterGroup">
                            <p:stCondLst>
                              <p:cond delay="500"/>
                            </p:stCondLst>
                            <p:childTnLst>
                              <p:par>
                                <p:cTn id="47" presetID="22" presetClass="entr" presetSubtype="8" fill="hold" grpId="0" nodeType="afterEffect">
                                  <p:stCondLst>
                                    <p:cond delay="0"/>
                                  </p:stCondLst>
                                  <p:childTnLst>
                                    <p:set>
                                      <p:cBhvr>
                                        <p:cTn id="48" dur="1" fill="hold">
                                          <p:stCondLst>
                                            <p:cond delay="0"/>
                                          </p:stCondLst>
                                        </p:cTn>
                                        <p:tgtEl>
                                          <p:spTgt spid="79"/>
                                        </p:tgtEl>
                                        <p:attrNameLst>
                                          <p:attrName>style.visibility</p:attrName>
                                        </p:attrNameLst>
                                      </p:cBhvr>
                                      <p:to>
                                        <p:strVal val="visible"/>
                                      </p:to>
                                    </p:set>
                                    <p:animEffect transition="in" filter="wipe(left)">
                                      <p:cBhvr>
                                        <p:cTn id="49" dur="500"/>
                                        <p:tgtEl>
                                          <p:spTgt spid="79"/>
                                        </p:tgtEl>
                                      </p:cBhvr>
                                    </p:animEffect>
                                  </p:childTnLst>
                                </p:cTn>
                              </p:par>
                            </p:childTnLst>
                          </p:cTn>
                        </p:par>
                        <p:par>
                          <p:cTn id="50" fill="hold" nodeType="afterGroup">
                            <p:stCondLst>
                              <p:cond delay="1000"/>
                            </p:stCondLst>
                            <p:childTnLst>
                              <p:par>
                                <p:cTn id="51" presetID="22" presetClass="entr" presetSubtype="4" fill="hold" grpId="0" nodeType="afterEffect">
                                  <p:stCondLst>
                                    <p:cond delay="0"/>
                                  </p:stCondLst>
                                  <p:childTnLst>
                                    <p:set>
                                      <p:cBhvr>
                                        <p:cTn id="52" dur="1" fill="hold">
                                          <p:stCondLst>
                                            <p:cond delay="0"/>
                                          </p:stCondLst>
                                        </p:cTn>
                                        <p:tgtEl>
                                          <p:spTgt spid="78"/>
                                        </p:tgtEl>
                                        <p:attrNameLst>
                                          <p:attrName>style.visibility</p:attrName>
                                        </p:attrNameLst>
                                      </p:cBhvr>
                                      <p:to>
                                        <p:strVal val="visible"/>
                                      </p:to>
                                    </p:set>
                                    <p:animEffect transition="in" filter="wipe(down)">
                                      <p:cBhvr>
                                        <p:cTn id="53" dur="500"/>
                                        <p:tgtEl>
                                          <p:spTgt spid="78"/>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69708"/>
                                        </p:tgtEl>
                                        <p:attrNameLst>
                                          <p:attrName>style.visibility</p:attrName>
                                        </p:attrNameLst>
                                      </p:cBhvr>
                                      <p:to>
                                        <p:strVal val="visible"/>
                                      </p:to>
                                    </p:set>
                                    <p:animEffect transition="in" filter="wipe(up)">
                                      <p:cBhvr>
                                        <p:cTn id="58" dur="500"/>
                                        <p:tgtEl>
                                          <p:spTgt spid="69708"/>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76"/>
                                        </p:tgtEl>
                                        <p:attrNameLst>
                                          <p:attrName>style.visibility</p:attrName>
                                        </p:attrNameLst>
                                      </p:cBhvr>
                                      <p:to>
                                        <p:strVal val="visible"/>
                                      </p:to>
                                    </p:set>
                                    <p:animEffect transition="in" filter="wipe(up)">
                                      <p:cBhvr>
                                        <p:cTn id="63" dur="500"/>
                                        <p:tgtEl>
                                          <p:spTgt spid="76"/>
                                        </p:tgtEl>
                                      </p:cBhvr>
                                    </p:animEffect>
                                  </p:childTnLst>
                                </p:cTn>
                              </p:par>
                            </p:childTnLst>
                          </p:cTn>
                        </p:par>
                        <p:par>
                          <p:cTn id="64" fill="hold" nodeType="afterGroup">
                            <p:stCondLst>
                              <p:cond delay="500"/>
                            </p:stCondLst>
                            <p:childTnLst>
                              <p:par>
                                <p:cTn id="65" presetID="22" presetClass="entr" presetSubtype="8" fill="hold" grpId="0" nodeType="afterEffect">
                                  <p:stCondLst>
                                    <p:cond delay="0"/>
                                  </p:stCondLst>
                                  <p:childTnLst>
                                    <p:set>
                                      <p:cBhvr>
                                        <p:cTn id="66" dur="1" fill="hold">
                                          <p:stCondLst>
                                            <p:cond delay="0"/>
                                          </p:stCondLst>
                                        </p:cTn>
                                        <p:tgtEl>
                                          <p:spTgt spid="69710"/>
                                        </p:tgtEl>
                                        <p:attrNameLst>
                                          <p:attrName>style.visibility</p:attrName>
                                        </p:attrNameLst>
                                      </p:cBhvr>
                                      <p:to>
                                        <p:strVal val="visible"/>
                                      </p:to>
                                    </p:set>
                                    <p:animEffect transition="in" filter="wipe(left)">
                                      <p:cBhvr>
                                        <p:cTn id="67" dur="500"/>
                                        <p:tgtEl>
                                          <p:spTgt spid="6971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69709"/>
                                        </p:tgtEl>
                                        <p:attrNameLst>
                                          <p:attrName>style.visibility</p:attrName>
                                        </p:attrNameLst>
                                      </p:cBhvr>
                                      <p:to>
                                        <p:strVal val="visible"/>
                                      </p:to>
                                    </p:set>
                                    <p:animEffect transition="in" filter="wipe(up)">
                                      <p:cBhvr>
                                        <p:cTn id="72" dur="500"/>
                                        <p:tgtEl>
                                          <p:spTgt spid="6970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80"/>
                                        </p:tgtEl>
                                        <p:attrNameLst>
                                          <p:attrName>style.visibility</p:attrName>
                                        </p:attrNameLst>
                                      </p:cBhvr>
                                      <p:to>
                                        <p:strVal val="visible"/>
                                      </p:to>
                                    </p:set>
                                    <p:animEffect transition="in" filter="wipe(up)">
                                      <p:cBhvr>
                                        <p:cTn id="77" dur="500"/>
                                        <p:tgtEl>
                                          <p:spTgt spid="80"/>
                                        </p:tgtEl>
                                      </p:cBhvr>
                                    </p:animEffect>
                                  </p:childTnLst>
                                </p:cTn>
                              </p:par>
                            </p:childTnLst>
                          </p:cTn>
                        </p:par>
                        <p:par>
                          <p:cTn id="78" fill="hold" nodeType="afterGroup">
                            <p:stCondLst>
                              <p:cond delay="500"/>
                            </p:stCondLst>
                            <p:childTnLst>
                              <p:par>
                                <p:cTn id="79" presetID="22" presetClass="entr" presetSubtype="4" fill="hold" grpId="0" nodeType="afterEffect">
                                  <p:stCondLst>
                                    <p:cond delay="0"/>
                                  </p:stCondLst>
                                  <p:childTnLst>
                                    <p:set>
                                      <p:cBhvr>
                                        <p:cTn id="80" dur="1" fill="hold">
                                          <p:stCondLst>
                                            <p:cond delay="0"/>
                                          </p:stCondLst>
                                        </p:cTn>
                                        <p:tgtEl>
                                          <p:spTgt spid="69680"/>
                                        </p:tgtEl>
                                        <p:attrNameLst>
                                          <p:attrName>style.visibility</p:attrName>
                                        </p:attrNameLst>
                                      </p:cBhvr>
                                      <p:to>
                                        <p:strVal val="visible"/>
                                      </p:to>
                                    </p:set>
                                    <p:animEffect transition="in" filter="wipe(down)">
                                      <p:cBhvr>
                                        <p:cTn id="81" dur="500"/>
                                        <p:tgtEl>
                                          <p:spTgt spid="69680"/>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2" presetClass="entr" presetSubtype="1" fill="hold" grpId="0" nodeType="clickEffect">
                                  <p:stCondLst>
                                    <p:cond delay="0"/>
                                  </p:stCondLst>
                                  <p:childTnLst>
                                    <p:set>
                                      <p:cBhvr>
                                        <p:cTn id="85" dur="1" fill="hold">
                                          <p:stCondLst>
                                            <p:cond delay="0"/>
                                          </p:stCondLst>
                                        </p:cTn>
                                        <p:tgtEl>
                                          <p:spTgt spid="69681"/>
                                        </p:tgtEl>
                                        <p:attrNameLst>
                                          <p:attrName>style.visibility</p:attrName>
                                        </p:attrNameLst>
                                      </p:cBhvr>
                                      <p:to>
                                        <p:strVal val="visible"/>
                                      </p:to>
                                    </p:set>
                                    <p:animEffect transition="in" filter="wipe(up)">
                                      <p:cBhvr>
                                        <p:cTn id="86" dur="500"/>
                                        <p:tgtEl>
                                          <p:spTgt spid="69681"/>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1" fill="hold" grpId="0" nodeType="clickEffect">
                                  <p:stCondLst>
                                    <p:cond delay="0"/>
                                  </p:stCondLst>
                                  <p:childTnLst>
                                    <p:set>
                                      <p:cBhvr>
                                        <p:cTn id="90" dur="1" fill="hold">
                                          <p:stCondLst>
                                            <p:cond delay="0"/>
                                          </p:stCondLst>
                                        </p:cTn>
                                        <p:tgtEl>
                                          <p:spTgt spid="69679"/>
                                        </p:tgtEl>
                                        <p:attrNameLst>
                                          <p:attrName>style.visibility</p:attrName>
                                        </p:attrNameLst>
                                      </p:cBhvr>
                                      <p:to>
                                        <p:strVal val="visible"/>
                                      </p:to>
                                    </p:set>
                                    <p:animEffect transition="in" filter="wipe(up)">
                                      <p:cBhvr>
                                        <p:cTn id="91" dur="500"/>
                                        <p:tgtEl>
                                          <p:spTgt spid="69679"/>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22" presetClass="entr" presetSubtype="8" fill="hold" grpId="0" nodeType="clickEffect">
                                  <p:stCondLst>
                                    <p:cond delay="0"/>
                                  </p:stCondLst>
                                  <p:childTnLst>
                                    <p:set>
                                      <p:cBhvr>
                                        <p:cTn id="95" dur="1" fill="hold">
                                          <p:stCondLst>
                                            <p:cond delay="0"/>
                                          </p:stCondLst>
                                        </p:cTn>
                                        <p:tgtEl>
                                          <p:spTgt spid="69689"/>
                                        </p:tgtEl>
                                        <p:attrNameLst>
                                          <p:attrName>style.visibility</p:attrName>
                                        </p:attrNameLst>
                                      </p:cBhvr>
                                      <p:to>
                                        <p:strVal val="visible"/>
                                      </p:to>
                                    </p:set>
                                    <p:animEffect transition="in" filter="wipe(left)">
                                      <p:cBhvr>
                                        <p:cTn id="96" dur="500"/>
                                        <p:tgtEl>
                                          <p:spTgt spid="69689"/>
                                        </p:tgtEl>
                                      </p:cBhvr>
                                    </p:animEffect>
                                  </p:childTnLst>
                                </p:cTn>
                              </p:par>
                            </p:childTnLst>
                          </p:cTn>
                        </p:par>
                      </p:childTnLst>
                    </p:cTn>
                  </p:par>
                  <p:par>
                    <p:cTn id="97" fill="hold" nodeType="clickPar">
                      <p:stCondLst>
                        <p:cond delay="indefinite"/>
                      </p:stCondLst>
                      <p:childTnLst>
                        <p:par>
                          <p:cTn id="98" fill="hold" nodeType="withGroup">
                            <p:stCondLst>
                              <p:cond delay="0"/>
                            </p:stCondLst>
                            <p:childTnLst>
                              <p:par>
                                <p:cTn id="99" presetID="22" presetClass="entr" presetSubtype="1" fill="hold" grpId="0" nodeType="clickEffect">
                                  <p:stCondLst>
                                    <p:cond delay="0"/>
                                  </p:stCondLst>
                                  <p:childTnLst>
                                    <p:set>
                                      <p:cBhvr>
                                        <p:cTn id="100" dur="1" fill="hold">
                                          <p:stCondLst>
                                            <p:cond delay="0"/>
                                          </p:stCondLst>
                                        </p:cTn>
                                        <p:tgtEl>
                                          <p:spTgt spid="69690"/>
                                        </p:tgtEl>
                                        <p:attrNameLst>
                                          <p:attrName>style.visibility</p:attrName>
                                        </p:attrNameLst>
                                      </p:cBhvr>
                                      <p:to>
                                        <p:strVal val="visible"/>
                                      </p:to>
                                    </p:set>
                                    <p:animEffect transition="in" filter="wipe(up)">
                                      <p:cBhvr>
                                        <p:cTn id="101" dur="500"/>
                                        <p:tgtEl>
                                          <p:spTgt spid="69690"/>
                                        </p:tgtEl>
                                      </p:cBhvr>
                                    </p:animEffec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22" presetClass="entr" presetSubtype="1" fill="hold" grpId="0" nodeType="clickEffect">
                                  <p:stCondLst>
                                    <p:cond delay="0"/>
                                  </p:stCondLst>
                                  <p:childTnLst>
                                    <p:set>
                                      <p:cBhvr>
                                        <p:cTn id="105" dur="1" fill="hold">
                                          <p:stCondLst>
                                            <p:cond delay="0"/>
                                          </p:stCondLst>
                                        </p:cTn>
                                        <p:tgtEl>
                                          <p:spTgt spid="69691"/>
                                        </p:tgtEl>
                                        <p:attrNameLst>
                                          <p:attrName>style.visibility</p:attrName>
                                        </p:attrNameLst>
                                      </p:cBhvr>
                                      <p:to>
                                        <p:strVal val="visible"/>
                                      </p:to>
                                    </p:set>
                                    <p:animEffect transition="in" filter="wipe(up)">
                                      <p:cBhvr>
                                        <p:cTn id="106" dur="500"/>
                                        <p:tgtEl>
                                          <p:spTgt spid="69691"/>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2" presetClass="entr" presetSubtype="1" fill="hold" grpId="0" nodeType="clickEffect">
                                  <p:stCondLst>
                                    <p:cond delay="0"/>
                                  </p:stCondLst>
                                  <p:childTnLst>
                                    <p:set>
                                      <p:cBhvr>
                                        <p:cTn id="110" dur="1" fill="hold">
                                          <p:stCondLst>
                                            <p:cond delay="0"/>
                                          </p:stCondLst>
                                        </p:cTn>
                                        <p:tgtEl>
                                          <p:spTgt spid="69688"/>
                                        </p:tgtEl>
                                        <p:attrNameLst>
                                          <p:attrName>style.visibility</p:attrName>
                                        </p:attrNameLst>
                                      </p:cBhvr>
                                      <p:to>
                                        <p:strVal val="visible"/>
                                      </p:to>
                                    </p:set>
                                    <p:animEffect transition="in" filter="wipe(up)">
                                      <p:cBhvr>
                                        <p:cTn id="111" dur="500"/>
                                        <p:tgtEl>
                                          <p:spTgt spid="696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9" grpId="0" animBg="1"/>
      <p:bldP spid="69670" grpId="0" animBg="1"/>
      <p:bldP spid="69671" grpId="0" animBg="1"/>
      <p:bldP spid="69679" grpId="0" animBg="1"/>
      <p:bldP spid="69681" grpId="0" animBg="1"/>
      <p:bldP spid="69688" grpId="0" animBg="1"/>
      <p:bldP spid="69689" grpId="0" animBg="1"/>
      <p:bldP spid="69690" grpId="0" animBg="1"/>
      <p:bldP spid="69691" grpId="0" animBg="1"/>
      <p:bldP spid="69698" grpId="0" animBg="1"/>
      <p:bldP spid="69701" grpId="0" animBg="1"/>
      <p:bldP spid="69708" grpId="0" animBg="1"/>
      <p:bldP spid="69709" grpId="0" animBg="1"/>
      <p:bldP spid="77" grpId="0" animBg="1"/>
      <p:bldP spid="76" grpId="0" animBg="1"/>
      <p:bldP spid="69710" grpId="0" animBg="1"/>
      <p:bldP spid="75" grpId="0" animBg="1"/>
      <p:bldP spid="69699" grpId="0" animBg="1"/>
      <p:bldP spid="79" grpId="0" animBg="1"/>
      <p:bldP spid="69700" grpId="0" animBg="1"/>
      <p:bldP spid="78" grpId="0" animBg="1"/>
      <p:bldP spid="80" grpId="0" animBg="1"/>
      <p:bldP spid="69680"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5778"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5779"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eaLnBrk="1" hangingPunct="1">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a:defRPr/>
            </a:pPr>
            <a:r>
              <a:rPr lang="en-US" altLang="zh-CN" sz="2800" b="1" dirty="0"/>
              <a:t>2.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75781"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1376363" y="1911350"/>
            <a:ext cx="1900237" cy="1884363"/>
          </a:xfrm>
          <a:prstGeom prst="rect">
            <a:avLst/>
          </a:prstGeom>
          <a:noFill/>
          <a:ln w="9525">
            <a:noFill/>
            <a:miter lim="800000"/>
            <a:headEnd/>
            <a:tailEnd/>
          </a:ln>
        </p:spPr>
      </p:pic>
      <p:pic>
        <p:nvPicPr>
          <p:cNvPr id="75782"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5060950" y="1911350"/>
            <a:ext cx="1901825" cy="1884363"/>
          </a:xfrm>
          <a:prstGeom prst="rect">
            <a:avLst/>
          </a:prstGeom>
          <a:noFill/>
          <a:ln w="9525">
            <a:noFill/>
            <a:miter lim="800000"/>
            <a:headEnd/>
            <a:tailEnd/>
          </a:ln>
        </p:spPr>
      </p:pic>
      <p:pic>
        <p:nvPicPr>
          <p:cNvPr id="7578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8815388" y="1911350"/>
            <a:ext cx="1901825" cy="1884363"/>
          </a:xfrm>
          <a:prstGeom prst="rect">
            <a:avLst/>
          </a:prstGeom>
          <a:noFill/>
          <a:ln w="9525">
            <a:noFill/>
            <a:miter lim="800000"/>
            <a:headEnd/>
            <a:tailEnd/>
          </a:ln>
        </p:spPr>
      </p:pic>
      <p:pic>
        <p:nvPicPr>
          <p:cNvPr id="7578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4557713"/>
            <a:ext cx="1900238" cy="1884362"/>
          </a:xfrm>
          <a:prstGeom prst="rect">
            <a:avLst/>
          </a:prstGeom>
          <a:noFill/>
          <a:ln w="9525">
            <a:noFill/>
            <a:miter lim="800000"/>
            <a:headEnd/>
            <a:tailEnd/>
          </a:ln>
        </p:spPr>
      </p:pic>
      <p:pic>
        <p:nvPicPr>
          <p:cNvPr id="7578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4557713"/>
            <a:ext cx="1900237" cy="1884362"/>
          </a:xfrm>
          <a:prstGeom prst="rect">
            <a:avLst/>
          </a:prstGeom>
          <a:noFill/>
          <a:ln w="9525">
            <a:noFill/>
            <a:miter lim="800000"/>
            <a:headEnd/>
            <a:tailEnd/>
          </a:ln>
        </p:spPr>
      </p:pic>
      <p:sp>
        <p:nvSpPr>
          <p:cNvPr id="75786" name="TextBox 35"/>
          <p:cNvSpPr txBox="1">
            <a:spLocks noChangeArrowheads="1"/>
          </p:cNvSpPr>
          <p:nvPr/>
        </p:nvSpPr>
        <p:spPr bwMode="auto">
          <a:xfrm>
            <a:off x="1352550" y="1911350"/>
            <a:ext cx="1900238" cy="1862138"/>
          </a:xfrm>
          <a:prstGeom prst="rect">
            <a:avLst/>
          </a:prstGeom>
          <a:noFill/>
          <a:ln w="9525">
            <a:noFill/>
            <a:miter lim="800000"/>
            <a:headEnd/>
            <a:tailEnd/>
          </a:ln>
        </p:spPr>
        <p:txBody>
          <a:bodyPr>
            <a:spAutoFit/>
          </a:bodyPr>
          <a:lstStyle/>
          <a:p>
            <a:pPr algn="ctr"/>
            <a:r>
              <a:rPr lang="zh-CN" altLang="en-US" sz="11500" b="1">
                <a:solidFill>
                  <a:srgbClr val="68A042"/>
                </a:solidFill>
                <a:latin typeface="楷体_GB2312"/>
                <a:ea typeface="楷体_GB2312"/>
                <a:cs typeface="楷体_GB2312"/>
              </a:rPr>
              <a:t>口</a:t>
            </a:r>
          </a:p>
        </p:txBody>
      </p:sp>
      <p:sp>
        <p:nvSpPr>
          <p:cNvPr id="75787" name="TextBox 37"/>
          <p:cNvSpPr txBox="1">
            <a:spLocks noChangeArrowheads="1"/>
          </p:cNvSpPr>
          <p:nvPr/>
        </p:nvSpPr>
        <p:spPr bwMode="auto">
          <a:xfrm>
            <a:off x="5060950" y="1911350"/>
            <a:ext cx="1901825" cy="1862138"/>
          </a:xfrm>
          <a:prstGeom prst="rect">
            <a:avLst/>
          </a:prstGeom>
          <a:noFill/>
          <a:ln w="9525">
            <a:noFill/>
            <a:miter lim="800000"/>
            <a:headEnd/>
            <a:tailEnd/>
          </a:ln>
        </p:spPr>
        <p:txBody>
          <a:bodyPr>
            <a:spAutoFit/>
          </a:bodyPr>
          <a:lstStyle/>
          <a:p>
            <a:pPr algn="ctr"/>
            <a:r>
              <a:rPr lang="zh-CN" altLang="en-US" sz="11500" b="1">
                <a:solidFill>
                  <a:srgbClr val="669E40"/>
                </a:solidFill>
                <a:latin typeface="楷体_GB2312"/>
                <a:ea typeface="楷体_GB2312"/>
                <a:cs typeface="楷体_GB2312"/>
              </a:rPr>
              <a:t>见</a:t>
            </a:r>
          </a:p>
        </p:txBody>
      </p:sp>
      <p:sp>
        <p:nvSpPr>
          <p:cNvPr id="75788" name="TextBox 43"/>
          <p:cNvSpPr txBox="1">
            <a:spLocks noChangeArrowheads="1"/>
          </p:cNvSpPr>
          <p:nvPr/>
        </p:nvSpPr>
        <p:spPr bwMode="auto">
          <a:xfrm>
            <a:off x="8815388" y="1933575"/>
            <a:ext cx="1901825" cy="1862138"/>
          </a:xfrm>
          <a:prstGeom prst="rect">
            <a:avLst/>
          </a:prstGeom>
          <a:noFill/>
          <a:ln w="9525">
            <a:noFill/>
            <a:miter lim="800000"/>
            <a:headEnd/>
            <a:tailEnd/>
          </a:ln>
        </p:spPr>
        <p:txBody>
          <a:bodyPr>
            <a:spAutoFit/>
          </a:bodyPr>
          <a:lstStyle/>
          <a:p>
            <a:pPr algn="ctr"/>
            <a:r>
              <a:rPr lang="zh-CN" altLang="en-US" sz="11500" b="1">
                <a:solidFill>
                  <a:srgbClr val="669E40"/>
                </a:solidFill>
                <a:latin typeface="楷体_GB2312"/>
                <a:ea typeface="楷体_GB2312"/>
                <a:cs typeface="楷体_GB2312"/>
              </a:rPr>
              <a:t>山</a:t>
            </a:r>
          </a:p>
        </p:txBody>
      </p:sp>
      <p:sp>
        <p:nvSpPr>
          <p:cNvPr id="75789" name="TextBox 44"/>
          <p:cNvSpPr txBox="1">
            <a:spLocks noChangeArrowheads="1"/>
          </p:cNvSpPr>
          <p:nvPr/>
        </p:nvSpPr>
        <p:spPr bwMode="auto">
          <a:xfrm>
            <a:off x="3244850" y="4557713"/>
            <a:ext cx="1900238" cy="1862137"/>
          </a:xfrm>
          <a:prstGeom prst="rect">
            <a:avLst/>
          </a:prstGeom>
          <a:noFill/>
          <a:ln w="9525">
            <a:noFill/>
            <a:miter lim="800000"/>
            <a:headEnd/>
            <a:tailEnd/>
          </a:ln>
        </p:spPr>
        <p:txBody>
          <a:bodyPr>
            <a:spAutoFit/>
          </a:bodyPr>
          <a:lstStyle/>
          <a:p>
            <a:pPr algn="ctr"/>
            <a:r>
              <a:rPr lang="zh-CN" altLang="en-US" sz="11500" b="1">
                <a:solidFill>
                  <a:srgbClr val="6AA343"/>
                </a:solidFill>
                <a:latin typeface="楷体_GB2312"/>
                <a:ea typeface="楷体_GB2312"/>
                <a:cs typeface="楷体_GB2312"/>
              </a:rPr>
              <a:t>小</a:t>
            </a:r>
          </a:p>
        </p:txBody>
      </p:sp>
      <p:sp>
        <p:nvSpPr>
          <p:cNvPr id="75790" name="TextBox 45"/>
          <p:cNvSpPr txBox="1">
            <a:spLocks noChangeArrowheads="1"/>
          </p:cNvSpPr>
          <p:nvPr/>
        </p:nvSpPr>
        <p:spPr bwMode="auto">
          <a:xfrm>
            <a:off x="6953250" y="4557713"/>
            <a:ext cx="1900238" cy="1862137"/>
          </a:xfrm>
          <a:prstGeom prst="rect">
            <a:avLst/>
          </a:prstGeom>
          <a:noFill/>
          <a:ln w="9525">
            <a:noFill/>
            <a:miter lim="800000"/>
            <a:headEnd/>
            <a:tailEnd/>
          </a:ln>
        </p:spPr>
        <p:txBody>
          <a:bodyPr>
            <a:spAutoFit/>
          </a:bodyPr>
          <a:lstStyle/>
          <a:p>
            <a:pPr algn="ctr"/>
            <a:r>
              <a:rPr lang="zh-CN" altLang="en-US" sz="11500" b="1">
                <a:solidFill>
                  <a:srgbClr val="669E40"/>
                </a:solidFill>
                <a:latin typeface="楷体_GB2312"/>
                <a:ea typeface="楷体_GB2312"/>
                <a:cs typeface="楷体_GB2312"/>
              </a:rPr>
              <a:t>不</a:t>
            </a:r>
          </a:p>
        </p:txBody>
      </p:sp>
    </p:spTree>
    <p:extLst>
      <p:ext uri="{BB962C8B-B14F-4D97-AF65-F5344CB8AC3E}">
        <p14:creationId xmlns:p14="http://schemas.microsoft.com/office/powerpoint/2010/main" val="1438596521"/>
      </p:ext>
    </p:extLst>
  </p:cSld>
  <p:clrMapOvr>
    <a:masterClrMapping/>
  </p:clrMapOvr>
  <p:transition spd="slow"/>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2706"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2707"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汉字的笔画</a:t>
            </a:r>
            <a:r>
              <a:rPr lang="zh-CN" altLang="en-US" sz="2800" b="1" dirty="0">
                <a:latin typeface="+mn-ea"/>
                <a:ea typeface="+mn-ea"/>
              </a:rPr>
              <a:t>（</a:t>
            </a:r>
            <a:r>
              <a:rPr lang="en-US" altLang="zh-CN" sz="2800" b="1" dirty="0">
                <a:latin typeface="+mn-ea"/>
                <a:ea typeface="+mn-ea"/>
              </a:rPr>
              <a:t>3</a:t>
            </a:r>
            <a:r>
              <a:rPr lang="zh-CN" altLang="en-US" sz="2800" b="1" dirty="0">
                <a:latin typeface="+mn-ea"/>
                <a:ea typeface="+mn-ea"/>
              </a:rPr>
              <a:t>）</a:t>
            </a:r>
            <a:r>
              <a:rPr lang="en-US" altLang="zh-CN" dirty="0">
                <a:latin typeface="+mn-ea"/>
                <a:ea typeface="+mn-ea"/>
              </a:rPr>
              <a:t>Strokes of Chinese Characters(3)</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1651000"/>
          <a:ext cx="10946343" cy="3873500"/>
        </p:xfrm>
        <a:graphic>
          <a:graphicData uri="http://schemas.openxmlformats.org/drawingml/2006/table">
            <a:tbl>
              <a:tblPr firstRow="1" bandRow="1">
                <a:tableStyleId>{7DF18680-E054-41AD-8BC1-D1AEF772440D}</a:tableStyleId>
              </a:tblPr>
              <a:tblGrid>
                <a:gridCol w="4197511"/>
                <a:gridCol w="2763684"/>
                <a:gridCol w="3985148"/>
              </a:tblGrid>
              <a:tr h="499427">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602423">
                <a:tc>
                  <a:txBody>
                    <a:bodyPr/>
                    <a:lstStyle/>
                    <a:p>
                      <a:pPr algn="ctr"/>
                      <a:r>
                        <a:rPr lang="zh-CN" altLang="en-US" sz="2400" b="1" dirty="0" smtClean="0"/>
                        <a:t>        </a:t>
                      </a:r>
                      <a:r>
                        <a:rPr lang="zh-CN" altLang="en-US" sz="2400" b="1" baseline="0" dirty="0" smtClean="0"/>
                        <a:t>  </a:t>
                      </a:r>
                      <a:r>
                        <a:rPr lang="zh-CN" altLang="en-US" sz="2400" b="1" dirty="0" smtClean="0"/>
                        <a:t>横折钩</a:t>
                      </a:r>
                      <a:r>
                        <a:rPr lang="zh-CN" altLang="en-US" sz="2400" dirty="0" smtClean="0"/>
                        <a:t>    </a:t>
                      </a:r>
                      <a:r>
                        <a:rPr lang="en-US" altLang="zh-CN" sz="2400" b="1" dirty="0" err="1" smtClean="0">
                          <a:latin typeface="GB Pinyinok-D" pitchFamily="2" charset="-122"/>
                          <a:ea typeface="GB Pinyinok-D" pitchFamily="2" charset="-122"/>
                        </a:rPr>
                        <a:t>hénɡzhéɡōu</a:t>
                      </a:r>
                      <a:endParaRPr lang="en-US" altLang="zh-CN" sz="2400" b="1" dirty="0" smtClean="0">
                        <a:latin typeface="GB Pinyinok-D" pitchFamily="2" charset="-122"/>
                        <a:ea typeface="GB Pinyinok-D" pitchFamily="2" charset="-122"/>
                      </a:endParaRPr>
                    </a:p>
                    <a:p>
                      <a:pPr algn="ctr"/>
                      <a:r>
                        <a:rPr lang="en-US" altLang="zh-CN" sz="2400" dirty="0" smtClean="0"/>
                        <a:t>             horizontal-turning-hook</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门</a:t>
                      </a:r>
                      <a:r>
                        <a:rPr lang="en-US" altLang="zh-CN" sz="2800" b="1" dirty="0" smtClean="0">
                          <a:solidFill>
                            <a:srgbClr val="C00000"/>
                          </a:solidFill>
                          <a:latin typeface="楷体" pitchFamily="49" charset="-122"/>
                          <a:ea typeface="楷体" pitchFamily="49" charset="-122"/>
                        </a:rPr>
                        <a:t>  </a:t>
                      </a:r>
                      <a:r>
                        <a:rPr lang="en-US" altLang="zh-CN" sz="2400" b="1" dirty="0" err="1" smtClean="0">
                          <a:solidFill>
                            <a:schemeClr val="tx1">
                              <a:lumMod val="95000"/>
                              <a:lumOff val="5000"/>
                            </a:schemeClr>
                          </a:solidFill>
                          <a:latin typeface="GB Pinyinok-D" pitchFamily="2" charset="-122"/>
                          <a:ea typeface="GB Pinyinok-D" pitchFamily="2" charset="-122"/>
                        </a:rPr>
                        <a:t>m</a:t>
                      </a:r>
                      <a:r>
                        <a:rPr lang="en-US" altLang="zh-CN" sz="2400" b="1" dirty="0" err="1" smtClean="0">
                          <a:latin typeface="GB Pinyinok-D" pitchFamily="2" charset="-122"/>
                          <a:ea typeface="GB Pinyinok-D" pitchFamily="2" charset="-122"/>
                        </a:rPr>
                        <a:t>é</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door</a:t>
                      </a:r>
                    </a:p>
                    <a:p>
                      <a:pPr marL="457200" indent="-457200" algn="l">
                        <a:buNone/>
                      </a:pPr>
                      <a:r>
                        <a:rPr lang="zh-CN" altLang="en-US" sz="2400" b="1" dirty="0" smtClean="0">
                          <a:solidFill>
                            <a:srgbClr val="C00000"/>
                          </a:solidFill>
                          <a:latin typeface="华文新魏" pitchFamily="2" charset="-122"/>
                          <a:ea typeface="华文新魏" pitchFamily="2" charset="-122"/>
                        </a:rPr>
                        <a:t>月     </a:t>
                      </a:r>
                      <a:r>
                        <a:rPr lang="en-US" altLang="zh-CN" sz="2400" b="1" dirty="0" err="1" smtClean="0">
                          <a:solidFill>
                            <a:schemeClr val="tx1">
                              <a:lumMod val="95000"/>
                              <a:lumOff val="5000"/>
                            </a:schemeClr>
                          </a:solidFill>
                          <a:latin typeface="GB Pinyinok-D" pitchFamily="2" charset="-122"/>
                          <a:ea typeface="GB Pinyinok-D" pitchFamily="2" charset="-122"/>
                        </a:rPr>
                        <a:t>yuè</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 moon</a:t>
                      </a:r>
                      <a:endParaRPr lang="zh-CN" altLang="en-US" sz="2400" b="0" dirty="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771650">
                <a:tc>
                  <a:txBody>
                    <a:bodyPr/>
                    <a:lstStyle/>
                    <a:p>
                      <a:pPr algn="l"/>
                      <a:r>
                        <a:rPr lang="zh-CN" altLang="en-US" sz="2400" b="1" dirty="0" smtClean="0"/>
                        <a:t>                卧钩   </a:t>
                      </a:r>
                      <a:r>
                        <a:rPr lang="zh-CN" altLang="en-US" sz="2400" b="0" baseline="0" dirty="0" smtClean="0"/>
                        <a:t> </a:t>
                      </a:r>
                      <a:r>
                        <a:rPr lang="en-US" altLang="zh-CN" sz="2400" b="1" dirty="0" err="1" smtClean="0">
                          <a:latin typeface="GB Pinyinok-D" pitchFamily="2" charset="-122"/>
                          <a:ea typeface="GB Pinyinok-D" pitchFamily="2" charset="-122"/>
                        </a:rPr>
                        <a:t>wòɡōu</a:t>
                      </a:r>
                      <a:endParaRPr lang="en-US" altLang="zh-CN" sz="2400" b="1" dirty="0" smtClean="0">
                        <a:latin typeface="GB Pinyinok-D" pitchFamily="2" charset="-122"/>
                        <a:ea typeface="GB Pinyinok-D" pitchFamily="2" charset="-122"/>
                      </a:endParaRPr>
                    </a:p>
                    <a:p>
                      <a:pPr algn="l"/>
                      <a:r>
                        <a:rPr lang="en-US" altLang="zh-CN" sz="2400" b="0" dirty="0" smtClean="0">
                          <a:latin typeface="+mn-lt"/>
                          <a:ea typeface="GB Pinyinok-D" pitchFamily="2" charset="-122"/>
                        </a:rPr>
                        <a:t>                 lying hook</a:t>
                      </a:r>
                      <a:endParaRPr lang="zh-CN" altLang="en-US" sz="2400" b="0" dirty="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心     </a:t>
                      </a:r>
                      <a:r>
                        <a:rPr lang="en-US" altLang="zh-CN" sz="2400" b="1" dirty="0" err="1" smtClean="0">
                          <a:latin typeface="GB Pinyinok-D" pitchFamily="2" charset="-122"/>
                          <a:ea typeface="GB Pinyinok-D" pitchFamily="2" charset="-122"/>
                        </a:rPr>
                        <a:t>xīn</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smtClean="0"/>
                        <a:t>heart</a:t>
                      </a:r>
                    </a:p>
                    <a:p>
                      <a:r>
                        <a:rPr lang="zh-CN" altLang="en-US" sz="2400" b="1" baseline="0" dirty="0" smtClean="0">
                          <a:solidFill>
                            <a:srgbClr val="C00000"/>
                          </a:solidFill>
                          <a:latin typeface="华文新魏" pitchFamily="2" charset="-122"/>
                          <a:ea typeface="华文新魏" pitchFamily="2" charset="-122"/>
                        </a:rPr>
                        <a:t>您     </a:t>
                      </a:r>
                      <a:r>
                        <a:rPr lang="en-US" altLang="zh-CN" sz="2400" b="1" baseline="0" dirty="0" err="1" smtClean="0">
                          <a:latin typeface="GB Pinyinok-D" pitchFamily="2" charset="-122"/>
                          <a:ea typeface="GB Pinyinok-D" pitchFamily="2" charset="-122"/>
                        </a:rPr>
                        <a:t>nín</a:t>
                      </a:r>
                      <a:r>
                        <a:rPr lang="en-US" altLang="zh-CN" sz="2400" b="1" baseline="0" dirty="0" smtClean="0">
                          <a:latin typeface="GB Pinyinok-D" pitchFamily="2" charset="-122"/>
                          <a:ea typeface="GB Pinyinok-D" pitchFamily="2" charset="-122"/>
                        </a:rPr>
                        <a:t>  </a:t>
                      </a:r>
                      <a:r>
                        <a:rPr lang="en-US" altLang="zh-CN" sz="2400" i="1" baseline="0" dirty="0" smtClean="0"/>
                        <a:t>(polite)</a:t>
                      </a:r>
                      <a:r>
                        <a:rPr lang="en-US" altLang="zh-CN" sz="2400" baseline="0" dirty="0" smtClean="0"/>
                        <a:t>you</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2727" name="Freeform 64"/>
          <p:cNvSpPr>
            <a:spLocks/>
          </p:cNvSpPr>
          <p:nvPr/>
        </p:nvSpPr>
        <p:spPr bwMode="auto">
          <a:xfrm>
            <a:off x="1125538" y="2563813"/>
            <a:ext cx="287337" cy="539750"/>
          </a:xfrm>
          <a:custGeom>
            <a:avLst/>
            <a:gdLst>
              <a:gd name="T0" fmla="*/ 2147483647 w 459"/>
              <a:gd name="T1" fmla="*/ 2147483647 h 760"/>
              <a:gd name="T2" fmla="*/ 2147483647 w 459"/>
              <a:gd name="T3" fmla="*/ 2147483647 h 760"/>
              <a:gd name="T4" fmla="*/ 2147483647 w 459"/>
              <a:gd name="T5" fmla="*/ 2147483647 h 760"/>
              <a:gd name="T6" fmla="*/ 2147483647 w 459"/>
              <a:gd name="T7" fmla="*/ 2147483647 h 760"/>
              <a:gd name="T8" fmla="*/ 2147483647 w 459"/>
              <a:gd name="T9" fmla="*/ 2147483647 h 760"/>
              <a:gd name="T10" fmla="*/ 2147483647 w 459"/>
              <a:gd name="T11" fmla="*/ 2147483647 h 760"/>
              <a:gd name="T12" fmla="*/ 2147483647 w 459"/>
              <a:gd name="T13" fmla="*/ 2147483647 h 760"/>
              <a:gd name="T14" fmla="*/ 2147483647 w 459"/>
              <a:gd name="T15" fmla="*/ 2147483647 h 760"/>
              <a:gd name="T16" fmla="*/ 2147483647 w 459"/>
              <a:gd name="T17" fmla="*/ 2147483647 h 760"/>
              <a:gd name="T18" fmla="*/ 2147483647 w 459"/>
              <a:gd name="T19" fmla="*/ 2147483647 h 760"/>
              <a:gd name="T20" fmla="*/ 2147483647 w 459"/>
              <a:gd name="T21" fmla="*/ 2147483647 h 760"/>
              <a:gd name="T22" fmla="*/ 2147483647 w 459"/>
              <a:gd name="T23" fmla="*/ 2147483647 h 760"/>
              <a:gd name="T24" fmla="*/ 2147483647 w 459"/>
              <a:gd name="T25" fmla="*/ 2147483647 h 760"/>
              <a:gd name="T26" fmla="*/ 2147483647 w 459"/>
              <a:gd name="T27" fmla="*/ 2147483647 h 760"/>
              <a:gd name="T28" fmla="*/ 2147483647 w 459"/>
              <a:gd name="T29" fmla="*/ 2147483647 h 760"/>
              <a:gd name="T30" fmla="*/ 2147483647 w 459"/>
              <a:gd name="T31" fmla="*/ 2147483647 h 760"/>
              <a:gd name="T32" fmla="*/ 2147483647 w 459"/>
              <a:gd name="T33" fmla="*/ 2147483647 h 760"/>
              <a:gd name="T34" fmla="*/ 2147483647 w 459"/>
              <a:gd name="T35" fmla="*/ 2147483647 h 760"/>
              <a:gd name="T36" fmla="*/ 2147483647 w 459"/>
              <a:gd name="T37" fmla="*/ 2147483647 h 760"/>
              <a:gd name="T38" fmla="*/ 2147483647 w 459"/>
              <a:gd name="T39" fmla="*/ 2147483647 h 760"/>
              <a:gd name="T40" fmla="*/ 2147483647 w 459"/>
              <a:gd name="T41" fmla="*/ 2147483647 h 760"/>
              <a:gd name="T42" fmla="*/ 2147483647 w 459"/>
              <a:gd name="T43" fmla="*/ 2147483647 h 760"/>
              <a:gd name="T44" fmla="*/ 2147483647 w 459"/>
              <a:gd name="T45" fmla="*/ 2147483647 h 760"/>
              <a:gd name="T46" fmla="*/ 2147483647 w 459"/>
              <a:gd name="T47" fmla="*/ 2147483647 h 760"/>
              <a:gd name="T48" fmla="*/ 2147483647 w 459"/>
              <a:gd name="T49" fmla="*/ 2147483647 h 760"/>
              <a:gd name="T50" fmla="*/ 2147483647 w 459"/>
              <a:gd name="T51" fmla="*/ 2147483647 h 760"/>
              <a:gd name="T52" fmla="*/ 2147483647 w 459"/>
              <a:gd name="T53" fmla="*/ 2147483647 h 760"/>
              <a:gd name="T54" fmla="*/ 2147483647 w 459"/>
              <a:gd name="T55" fmla="*/ 2147483647 h 760"/>
              <a:gd name="T56" fmla="*/ 2147483647 w 459"/>
              <a:gd name="T57" fmla="*/ 2147483647 h 760"/>
              <a:gd name="T58" fmla="*/ 2147483647 w 459"/>
              <a:gd name="T59" fmla="*/ 2147483647 h 760"/>
              <a:gd name="T60" fmla="*/ 2147483647 w 459"/>
              <a:gd name="T61" fmla="*/ 2147483647 h 760"/>
              <a:gd name="T62" fmla="*/ 2147483647 w 459"/>
              <a:gd name="T63" fmla="*/ 2147483647 h 760"/>
              <a:gd name="T64" fmla="*/ 2147483647 w 459"/>
              <a:gd name="T65" fmla="*/ 2147483647 h 760"/>
              <a:gd name="T66" fmla="*/ 2147483647 w 459"/>
              <a:gd name="T67" fmla="*/ 2147483647 h 760"/>
              <a:gd name="T68" fmla="*/ 2147483647 w 459"/>
              <a:gd name="T69" fmla="*/ 2147483647 h 760"/>
              <a:gd name="T70" fmla="*/ 2147483647 w 459"/>
              <a:gd name="T71" fmla="*/ 2147483647 h 760"/>
              <a:gd name="T72" fmla="*/ 2147483647 w 459"/>
              <a:gd name="T73" fmla="*/ 2147483647 h 760"/>
              <a:gd name="T74" fmla="*/ 2147483647 w 459"/>
              <a:gd name="T75" fmla="*/ 2147483647 h 760"/>
              <a:gd name="T76" fmla="*/ 2147483647 w 459"/>
              <a:gd name="T77" fmla="*/ 2147483647 h 760"/>
              <a:gd name="T78" fmla="*/ 2147483647 w 459"/>
              <a:gd name="T79" fmla="*/ 2147483647 h 760"/>
              <a:gd name="T80" fmla="*/ 2147483647 w 459"/>
              <a:gd name="T81" fmla="*/ 2147483647 h 760"/>
              <a:gd name="T82" fmla="*/ 2147483647 w 459"/>
              <a:gd name="T83" fmla="*/ 2147483647 h 760"/>
              <a:gd name="T84" fmla="*/ 2147483647 w 459"/>
              <a:gd name="T85" fmla="*/ 2147483647 h 760"/>
              <a:gd name="T86" fmla="*/ 2147483647 w 459"/>
              <a:gd name="T87" fmla="*/ 2147483647 h 760"/>
              <a:gd name="T88" fmla="*/ 2147483647 w 459"/>
              <a:gd name="T89" fmla="*/ 2147483647 h 760"/>
              <a:gd name="T90" fmla="*/ 2147483647 w 459"/>
              <a:gd name="T91" fmla="*/ 2147483647 h 760"/>
              <a:gd name="T92" fmla="*/ 2147483647 w 459"/>
              <a:gd name="T93" fmla="*/ 2147483647 h 760"/>
              <a:gd name="T94" fmla="*/ 2147483647 w 459"/>
              <a:gd name="T95" fmla="*/ 2147483647 h 760"/>
              <a:gd name="T96" fmla="*/ 2147483647 w 459"/>
              <a:gd name="T97" fmla="*/ 2147483647 h 760"/>
              <a:gd name="T98" fmla="*/ 2147483647 w 459"/>
              <a:gd name="T99" fmla="*/ 2147483647 h 760"/>
              <a:gd name="T100" fmla="*/ 2147483647 w 459"/>
              <a:gd name="T101" fmla="*/ 2147483647 h 760"/>
              <a:gd name="T102" fmla="*/ 2147483647 w 459"/>
              <a:gd name="T103" fmla="*/ 2147483647 h 76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59"/>
              <a:gd name="T157" fmla="*/ 0 h 760"/>
              <a:gd name="T158" fmla="*/ 459 w 459"/>
              <a:gd name="T159" fmla="*/ 760 h 76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59" h="760">
                <a:moveTo>
                  <a:pt x="269" y="665"/>
                </a:moveTo>
                <a:lnTo>
                  <a:pt x="253" y="655"/>
                </a:lnTo>
                <a:lnTo>
                  <a:pt x="242" y="650"/>
                </a:lnTo>
                <a:lnTo>
                  <a:pt x="232" y="644"/>
                </a:lnTo>
                <a:lnTo>
                  <a:pt x="221" y="639"/>
                </a:lnTo>
                <a:lnTo>
                  <a:pt x="216" y="634"/>
                </a:lnTo>
                <a:lnTo>
                  <a:pt x="211" y="628"/>
                </a:lnTo>
                <a:lnTo>
                  <a:pt x="206" y="628"/>
                </a:lnTo>
                <a:lnTo>
                  <a:pt x="206" y="623"/>
                </a:lnTo>
                <a:lnTo>
                  <a:pt x="211" y="623"/>
                </a:lnTo>
                <a:lnTo>
                  <a:pt x="216" y="623"/>
                </a:lnTo>
                <a:lnTo>
                  <a:pt x="221" y="623"/>
                </a:lnTo>
                <a:lnTo>
                  <a:pt x="232" y="623"/>
                </a:lnTo>
                <a:lnTo>
                  <a:pt x="242" y="623"/>
                </a:lnTo>
                <a:lnTo>
                  <a:pt x="253" y="623"/>
                </a:lnTo>
                <a:lnTo>
                  <a:pt x="264" y="623"/>
                </a:lnTo>
                <a:lnTo>
                  <a:pt x="290" y="628"/>
                </a:lnTo>
                <a:lnTo>
                  <a:pt x="306" y="634"/>
                </a:lnTo>
                <a:lnTo>
                  <a:pt x="322" y="634"/>
                </a:lnTo>
                <a:lnTo>
                  <a:pt x="337" y="634"/>
                </a:lnTo>
                <a:lnTo>
                  <a:pt x="343" y="634"/>
                </a:lnTo>
                <a:lnTo>
                  <a:pt x="348" y="628"/>
                </a:lnTo>
                <a:lnTo>
                  <a:pt x="359" y="623"/>
                </a:lnTo>
                <a:lnTo>
                  <a:pt x="359" y="613"/>
                </a:lnTo>
                <a:lnTo>
                  <a:pt x="364" y="613"/>
                </a:lnTo>
                <a:lnTo>
                  <a:pt x="364" y="602"/>
                </a:lnTo>
                <a:lnTo>
                  <a:pt x="364" y="591"/>
                </a:lnTo>
                <a:lnTo>
                  <a:pt x="364" y="581"/>
                </a:lnTo>
                <a:lnTo>
                  <a:pt x="364" y="565"/>
                </a:lnTo>
                <a:lnTo>
                  <a:pt x="364" y="549"/>
                </a:lnTo>
                <a:lnTo>
                  <a:pt x="364" y="528"/>
                </a:lnTo>
                <a:lnTo>
                  <a:pt x="364" y="502"/>
                </a:lnTo>
                <a:lnTo>
                  <a:pt x="364" y="454"/>
                </a:lnTo>
                <a:lnTo>
                  <a:pt x="364" y="401"/>
                </a:lnTo>
                <a:lnTo>
                  <a:pt x="364" y="349"/>
                </a:lnTo>
                <a:lnTo>
                  <a:pt x="359" y="296"/>
                </a:lnTo>
                <a:lnTo>
                  <a:pt x="359" y="269"/>
                </a:lnTo>
                <a:lnTo>
                  <a:pt x="359" y="248"/>
                </a:lnTo>
                <a:lnTo>
                  <a:pt x="359" y="227"/>
                </a:lnTo>
                <a:lnTo>
                  <a:pt x="359" y="206"/>
                </a:lnTo>
                <a:lnTo>
                  <a:pt x="359" y="190"/>
                </a:lnTo>
                <a:lnTo>
                  <a:pt x="359" y="180"/>
                </a:lnTo>
                <a:lnTo>
                  <a:pt x="353" y="169"/>
                </a:lnTo>
                <a:lnTo>
                  <a:pt x="353" y="164"/>
                </a:lnTo>
                <a:lnTo>
                  <a:pt x="353" y="148"/>
                </a:lnTo>
                <a:lnTo>
                  <a:pt x="353" y="137"/>
                </a:lnTo>
                <a:lnTo>
                  <a:pt x="353" y="121"/>
                </a:lnTo>
                <a:lnTo>
                  <a:pt x="353" y="100"/>
                </a:lnTo>
                <a:lnTo>
                  <a:pt x="348" y="95"/>
                </a:lnTo>
                <a:lnTo>
                  <a:pt x="348" y="84"/>
                </a:lnTo>
                <a:lnTo>
                  <a:pt x="343" y="74"/>
                </a:lnTo>
                <a:lnTo>
                  <a:pt x="332" y="63"/>
                </a:lnTo>
                <a:lnTo>
                  <a:pt x="322" y="58"/>
                </a:lnTo>
                <a:lnTo>
                  <a:pt x="316" y="58"/>
                </a:lnTo>
                <a:lnTo>
                  <a:pt x="311" y="58"/>
                </a:lnTo>
                <a:lnTo>
                  <a:pt x="306" y="58"/>
                </a:lnTo>
                <a:lnTo>
                  <a:pt x="295" y="58"/>
                </a:lnTo>
                <a:lnTo>
                  <a:pt x="285" y="58"/>
                </a:lnTo>
                <a:lnTo>
                  <a:pt x="269" y="58"/>
                </a:lnTo>
                <a:lnTo>
                  <a:pt x="253" y="58"/>
                </a:lnTo>
                <a:lnTo>
                  <a:pt x="232" y="58"/>
                </a:lnTo>
                <a:lnTo>
                  <a:pt x="211" y="63"/>
                </a:lnTo>
                <a:lnTo>
                  <a:pt x="184" y="63"/>
                </a:lnTo>
                <a:lnTo>
                  <a:pt x="163" y="69"/>
                </a:lnTo>
                <a:lnTo>
                  <a:pt x="132" y="69"/>
                </a:lnTo>
                <a:lnTo>
                  <a:pt x="100" y="74"/>
                </a:lnTo>
                <a:lnTo>
                  <a:pt x="68" y="79"/>
                </a:lnTo>
                <a:lnTo>
                  <a:pt x="37" y="84"/>
                </a:lnTo>
                <a:lnTo>
                  <a:pt x="0" y="90"/>
                </a:lnTo>
                <a:lnTo>
                  <a:pt x="0" y="53"/>
                </a:lnTo>
                <a:lnTo>
                  <a:pt x="10" y="53"/>
                </a:lnTo>
                <a:lnTo>
                  <a:pt x="26" y="53"/>
                </a:lnTo>
                <a:lnTo>
                  <a:pt x="47" y="53"/>
                </a:lnTo>
                <a:lnTo>
                  <a:pt x="63" y="48"/>
                </a:lnTo>
                <a:lnTo>
                  <a:pt x="90" y="48"/>
                </a:lnTo>
                <a:lnTo>
                  <a:pt x="111" y="42"/>
                </a:lnTo>
                <a:lnTo>
                  <a:pt x="142" y="42"/>
                </a:lnTo>
                <a:lnTo>
                  <a:pt x="169" y="37"/>
                </a:lnTo>
                <a:lnTo>
                  <a:pt x="200" y="32"/>
                </a:lnTo>
                <a:lnTo>
                  <a:pt x="221" y="32"/>
                </a:lnTo>
                <a:lnTo>
                  <a:pt x="242" y="26"/>
                </a:lnTo>
                <a:lnTo>
                  <a:pt x="264" y="21"/>
                </a:lnTo>
                <a:lnTo>
                  <a:pt x="279" y="21"/>
                </a:lnTo>
                <a:lnTo>
                  <a:pt x="290" y="16"/>
                </a:lnTo>
                <a:lnTo>
                  <a:pt x="301" y="16"/>
                </a:lnTo>
                <a:lnTo>
                  <a:pt x="306" y="11"/>
                </a:lnTo>
                <a:lnTo>
                  <a:pt x="311" y="11"/>
                </a:lnTo>
                <a:lnTo>
                  <a:pt x="316" y="5"/>
                </a:lnTo>
                <a:lnTo>
                  <a:pt x="327" y="5"/>
                </a:lnTo>
                <a:lnTo>
                  <a:pt x="337" y="0"/>
                </a:lnTo>
                <a:lnTo>
                  <a:pt x="348" y="5"/>
                </a:lnTo>
                <a:lnTo>
                  <a:pt x="364" y="5"/>
                </a:lnTo>
                <a:lnTo>
                  <a:pt x="385" y="16"/>
                </a:lnTo>
                <a:lnTo>
                  <a:pt x="406" y="21"/>
                </a:lnTo>
                <a:lnTo>
                  <a:pt x="422" y="26"/>
                </a:lnTo>
                <a:lnTo>
                  <a:pt x="432" y="32"/>
                </a:lnTo>
                <a:lnTo>
                  <a:pt x="438" y="37"/>
                </a:lnTo>
                <a:lnTo>
                  <a:pt x="443" y="42"/>
                </a:lnTo>
                <a:lnTo>
                  <a:pt x="448" y="48"/>
                </a:lnTo>
                <a:lnTo>
                  <a:pt x="453" y="48"/>
                </a:lnTo>
                <a:lnTo>
                  <a:pt x="453" y="53"/>
                </a:lnTo>
                <a:lnTo>
                  <a:pt x="459" y="53"/>
                </a:lnTo>
                <a:lnTo>
                  <a:pt x="453" y="58"/>
                </a:lnTo>
                <a:lnTo>
                  <a:pt x="453" y="63"/>
                </a:lnTo>
                <a:lnTo>
                  <a:pt x="448" y="69"/>
                </a:lnTo>
                <a:lnTo>
                  <a:pt x="443" y="74"/>
                </a:lnTo>
                <a:lnTo>
                  <a:pt x="438" y="74"/>
                </a:lnTo>
                <a:lnTo>
                  <a:pt x="432" y="84"/>
                </a:lnTo>
                <a:lnTo>
                  <a:pt x="432" y="90"/>
                </a:lnTo>
                <a:lnTo>
                  <a:pt x="427" y="106"/>
                </a:lnTo>
                <a:lnTo>
                  <a:pt x="427" y="121"/>
                </a:lnTo>
                <a:lnTo>
                  <a:pt x="427" y="137"/>
                </a:lnTo>
                <a:lnTo>
                  <a:pt x="427" y="158"/>
                </a:lnTo>
                <a:lnTo>
                  <a:pt x="427" y="185"/>
                </a:lnTo>
                <a:lnTo>
                  <a:pt x="427" y="206"/>
                </a:lnTo>
                <a:lnTo>
                  <a:pt x="432" y="232"/>
                </a:lnTo>
                <a:lnTo>
                  <a:pt x="432" y="264"/>
                </a:lnTo>
                <a:lnTo>
                  <a:pt x="432" y="290"/>
                </a:lnTo>
                <a:lnTo>
                  <a:pt x="438" y="322"/>
                </a:lnTo>
                <a:lnTo>
                  <a:pt x="438" y="354"/>
                </a:lnTo>
                <a:lnTo>
                  <a:pt x="438" y="386"/>
                </a:lnTo>
                <a:lnTo>
                  <a:pt x="443" y="417"/>
                </a:lnTo>
                <a:lnTo>
                  <a:pt x="443" y="454"/>
                </a:lnTo>
                <a:lnTo>
                  <a:pt x="443" y="486"/>
                </a:lnTo>
                <a:lnTo>
                  <a:pt x="443" y="512"/>
                </a:lnTo>
                <a:lnTo>
                  <a:pt x="443" y="539"/>
                </a:lnTo>
                <a:lnTo>
                  <a:pt x="443" y="565"/>
                </a:lnTo>
                <a:lnTo>
                  <a:pt x="443" y="586"/>
                </a:lnTo>
                <a:lnTo>
                  <a:pt x="443" y="607"/>
                </a:lnTo>
                <a:lnTo>
                  <a:pt x="443" y="628"/>
                </a:lnTo>
                <a:lnTo>
                  <a:pt x="438" y="644"/>
                </a:lnTo>
                <a:lnTo>
                  <a:pt x="438" y="660"/>
                </a:lnTo>
                <a:lnTo>
                  <a:pt x="432" y="676"/>
                </a:lnTo>
                <a:lnTo>
                  <a:pt x="427" y="692"/>
                </a:lnTo>
                <a:lnTo>
                  <a:pt x="422" y="702"/>
                </a:lnTo>
                <a:lnTo>
                  <a:pt x="417" y="713"/>
                </a:lnTo>
                <a:lnTo>
                  <a:pt x="411" y="723"/>
                </a:lnTo>
                <a:lnTo>
                  <a:pt x="406" y="734"/>
                </a:lnTo>
                <a:lnTo>
                  <a:pt x="395" y="745"/>
                </a:lnTo>
                <a:lnTo>
                  <a:pt x="385" y="755"/>
                </a:lnTo>
                <a:lnTo>
                  <a:pt x="374" y="760"/>
                </a:lnTo>
                <a:lnTo>
                  <a:pt x="364" y="760"/>
                </a:lnTo>
                <a:lnTo>
                  <a:pt x="359" y="755"/>
                </a:lnTo>
                <a:lnTo>
                  <a:pt x="348" y="750"/>
                </a:lnTo>
                <a:lnTo>
                  <a:pt x="343" y="739"/>
                </a:lnTo>
                <a:lnTo>
                  <a:pt x="343" y="734"/>
                </a:lnTo>
                <a:lnTo>
                  <a:pt x="343" y="723"/>
                </a:lnTo>
                <a:lnTo>
                  <a:pt x="337" y="718"/>
                </a:lnTo>
                <a:lnTo>
                  <a:pt x="332" y="713"/>
                </a:lnTo>
                <a:lnTo>
                  <a:pt x="327" y="702"/>
                </a:lnTo>
                <a:lnTo>
                  <a:pt x="322" y="697"/>
                </a:lnTo>
                <a:lnTo>
                  <a:pt x="311" y="687"/>
                </a:lnTo>
                <a:lnTo>
                  <a:pt x="301" y="681"/>
                </a:lnTo>
                <a:lnTo>
                  <a:pt x="285" y="671"/>
                </a:lnTo>
                <a:lnTo>
                  <a:pt x="269" y="665"/>
                </a:lnTo>
              </a:path>
            </a:pathLst>
          </a:custGeom>
          <a:solidFill>
            <a:srgbClr val="FF0000"/>
          </a:solidFill>
          <a:ln w="5">
            <a:solidFill>
              <a:srgbClr val="FF0000"/>
            </a:solidFill>
            <a:round/>
            <a:headEnd/>
            <a:tailEnd/>
          </a:ln>
        </p:spPr>
        <p:txBody>
          <a:bodyPr/>
          <a:lstStyle/>
          <a:p>
            <a:endParaRPr lang="zh-CN" altLang="en-US"/>
          </a:p>
        </p:txBody>
      </p:sp>
      <p:sp>
        <p:nvSpPr>
          <p:cNvPr id="72728" name="Freeform 76"/>
          <p:cNvSpPr>
            <a:spLocks/>
          </p:cNvSpPr>
          <p:nvPr/>
        </p:nvSpPr>
        <p:spPr bwMode="auto">
          <a:xfrm>
            <a:off x="1123950" y="4435475"/>
            <a:ext cx="468313" cy="287338"/>
          </a:xfrm>
          <a:custGeom>
            <a:avLst/>
            <a:gdLst>
              <a:gd name="T0" fmla="*/ 2147483647 w 528"/>
              <a:gd name="T1" fmla="*/ 2147483647 h 474"/>
              <a:gd name="T2" fmla="*/ 2147483647 w 528"/>
              <a:gd name="T3" fmla="*/ 2147483647 h 474"/>
              <a:gd name="T4" fmla="*/ 2147483647 w 528"/>
              <a:gd name="T5" fmla="*/ 2147483647 h 474"/>
              <a:gd name="T6" fmla="*/ 0 w 528"/>
              <a:gd name="T7" fmla="*/ 2147483647 h 474"/>
              <a:gd name="T8" fmla="*/ 0 w 528"/>
              <a:gd name="T9" fmla="*/ 2147483647 h 474"/>
              <a:gd name="T10" fmla="*/ 2147483647 w 528"/>
              <a:gd name="T11" fmla="*/ 2147483647 h 474"/>
              <a:gd name="T12" fmla="*/ 2147483647 w 528"/>
              <a:gd name="T13" fmla="*/ 2147483647 h 474"/>
              <a:gd name="T14" fmla="*/ 2147483647 w 528"/>
              <a:gd name="T15" fmla="*/ 2147483647 h 474"/>
              <a:gd name="T16" fmla="*/ 2147483647 w 528"/>
              <a:gd name="T17" fmla="*/ 2147483647 h 474"/>
              <a:gd name="T18" fmla="*/ 2147483647 w 528"/>
              <a:gd name="T19" fmla="*/ 2147483647 h 474"/>
              <a:gd name="T20" fmla="*/ 2147483647 w 528"/>
              <a:gd name="T21" fmla="*/ 2147483647 h 474"/>
              <a:gd name="T22" fmla="*/ 2147483647 w 528"/>
              <a:gd name="T23" fmla="*/ 2147483647 h 474"/>
              <a:gd name="T24" fmla="*/ 2147483647 w 528"/>
              <a:gd name="T25" fmla="*/ 2147483647 h 474"/>
              <a:gd name="T26" fmla="*/ 2147483647 w 528"/>
              <a:gd name="T27" fmla="*/ 2147483647 h 474"/>
              <a:gd name="T28" fmla="*/ 2147483647 w 528"/>
              <a:gd name="T29" fmla="*/ 2147483647 h 474"/>
              <a:gd name="T30" fmla="*/ 2147483647 w 528"/>
              <a:gd name="T31" fmla="*/ 2147483647 h 474"/>
              <a:gd name="T32" fmla="*/ 2147483647 w 528"/>
              <a:gd name="T33" fmla="*/ 2147483647 h 474"/>
              <a:gd name="T34" fmla="*/ 2147483647 w 528"/>
              <a:gd name="T35" fmla="*/ 2147483647 h 474"/>
              <a:gd name="T36" fmla="*/ 2147483647 w 528"/>
              <a:gd name="T37" fmla="*/ 2147483647 h 474"/>
              <a:gd name="T38" fmla="*/ 2147483647 w 528"/>
              <a:gd name="T39" fmla="*/ 2147483647 h 474"/>
              <a:gd name="T40" fmla="*/ 2147483647 w 528"/>
              <a:gd name="T41" fmla="*/ 2147483647 h 474"/>
              <a:gd name="T42" fmla="*/ 2147483647 w 528"/>
              <a:gd name="T43" fmla="*/ 2147483647 h 474"/>
              <a:gd name="T44" fmla="*/ 2147483647 w 528"/>
              <a:gd name="T45" fmla="*/ 2147483647 h 474"/>
              <a:gd name="T46" fmla="*/ 2147483647 w 528"/>
              <a:gd name="T47" fmla="*/ 2147483647 h 474"/>
              <a:gd name="T48" fmla="*/ 2147483647 w 528"/>
              <a:gd name="T49" fmla="*/ 2147483647 h 474"/>
              <a:gd name="T50" fmla="*/ 2147483647 w 528"/>
              <a:gd name="T51" fmla="*/ 2147483647 h 474"/>
              <a:gd name="T52" fmla="*/ 2147483647 w 528"/>
              <a:gd name="T53" fmla="*/ 2147483647 h 474"/>
              <a:gd name="T54" fmla="*/ 2147483647 w 528"/>
              <a:gd name="T55" fmla="*/ 2147483647 h 474"/>
              <a:gd name="T56" fmla="*/ 2147483647 w 528"/>
              <a:gd name="T57" fmla="*/ 2147483647 h 474"/>
              <a:gd name="T58" fmla="*/ 2147483647 w 528"/>
              <a:gd name="T59" fmla="*/ 2147483647 h 474"/>
              <a:gd name="T60" fmla="*/ 2147483647 w 528"/>
              <a:gd name="T61" fmla="*/ 2147483647 h 474"/>
              <a:gd name="T62" fmla="*/ 2147483647 w 528"/>
              <a:gd name="T63" fmla="*/ 2147483647 h 474"/>
              <a:gd name="T64" fmla="*/ 2147483647 w 528"/>
              <a:gd name="T65" fmla="*/ 2147483647 h 474"/>
              <a:gd name="T66" fmla="*/ 2147483647 w 528"/>
              <a:gd name="T67" fmla="*/ 2147483647 h 474"/>
              <a:gd name="T68" fmla="*/ 2147483647 w 528"/>
              <a:gd name="T69" fmla="*/ 2147483647 h 474"/>
              <a:gd name="T70" fmla="*/ 2147483647 w 528"/>
              <a:gd name="T71" fmla="*/ 2147483647 h 474"/>
              <a:gd name="T72" fmla="*/ 2147483647 w 528"/>
              <a:gd name="T73" fmla="*/ 2147483647 h 474"/>
              <a:gd name="T74" fmla="*/ 2147483647 w 528"/>
              <a:gd name="T75" fmla="*/ 2147483647 h 474"/>
              <a:gd name="T76" fmla="*/ 2147483647 w 528"/>
              <a:gd name="T77" fmla="*/ 2147483647 h 474"/>
              <a:gd name="T78" fmla="*/ 2147483647 w 528"/>
              <a:gd name="T79" fmla="*/ 2147483647 h 474"/>
              <a:gd name="T80" fmla="*/ 2147483647 w 528"/>
              <a:gd name="T81" fmla="*/ 2147483647 h 474"/>
              <a:gd name="T82" fmla="*/ 2147483647 w 528"/>
              <a:gd name="T83" fmla="*/ 2147483647 h 474"/>
              <a:gd name="T84" fmla="*/ 2147483647 w 528"/>
              <a:gd name="T85" fmla="*/ 2147483647 h 474"/>
              <a:gd name="T86" fmla="*/ 2147483647 w 528"/>
              <a:gd name="T87" fmla="*/ 2147483647 h 47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8"/>
              <a:gd name="T133" fmla="*/ 0 h 474"/>
              <a:gd name="T134" fmla="*/ 528 w 528"/>
              <a:gd name="T135" fmla="*/ 474 h 47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8" h="474">
                <a:moveTo>
                  <a:pt x="100" y="348"/>
                </a:moveTo>
                <a:lnTo>
                  <a:pt x="85" y="316"/>
                </a:lnTo>
                <a:lnTo>
                  <a:pt x="69" y="285"/>
                </a:lnTo>
                <a:lnTo>
                  <a:pt x="53" y="253"/>
                </a:lnTo>
                <a:lnTo>
                  <a:pt x="42" y="216"/>
                </a:lnTo>
                <a:lnTo>
                  <a:pt x="32" y="185"/>
                </a:lnTo>
                <a:lnTo>
                  <a:pt x="21" y="148"/>
                </a:lnTo>
                <a:lnTo>
                  <a:pt x="16" y="111"/>
                </a:lnTo>
                <a:lnTo>
                  <a:pt x="5" y="74"/>
                </a:lnTo>
                <a:lnTo>
                  <a:pt x="5" y="58"/>
                </a:lnTo>
                <a:lnTo>
                  <a:pt x="0" y="43"/>
                </a:lnTo>
                <a:lnTo>
                  <a:pt x="0" y="32"/>
                </a:lnTo>
                <a:lnTo>
                  <a:pt x="0" y="21"/>
                </a:lnTo>
                <a:lnTo>
                  <a:pt x="0" y="11"/>
                </a:lnTo>
                <a:lnTo>
                  <a:pt x="0" y="6"/>
                </a:lnTo>
                <a:lnTo>
                  <a:pt x="5" y="0"/>
                </a:lnTo>
                <a:lnTo>
                  <a:pt x="5" y="6"/>
                </a:lnTo>
                <a:lnTo>
                  <a:pt x="11" y="6"/>
                </a:lnTo>
                <a:lnTo>
                  <a:pt x="11" y="11"/>
                </a:lnTo>
                <a:lnTo>
                  <a:pt x="16" y="16"/>
                </a:lnTo>
                <a:lnTo>
                  <a:pt x="16" y="21"/>
                </a:lnTo>
                <a:lnTo>
                  <a:pt x="21" y="32"/>
                </a:lnTo>
                <a:lnTo>
                  <a:pt x="21" y="37"/>
                </a:lnTo>
                <a:lnTo>
                  <a:pt x="27" y="48"/>
                </a:lnTo>
                <a:lnTo>
                  <a:pt x="27" y="58"/>
                </a:lnTo>
                <a:lnTo>
                  <a:pt x="32" y="69"/>
                </a:lnTo>
                <a:lnTo>
                  <a:pt x="37" y="85"/>
                </a:lnTo>
                <a:lnTo>
                  <a:pt x="48" y="101"/>
                </a:lnTo>
                <a:lnTo>
                  <a:pt x="53" y="122"/>
                </a:lnTo>
                <a:lnTo>
                  <a:pt x="63" y="143"/>
                </a:lnTo>
                <a:lnTo>
                  <a:pt x="74" y="164"/>
                </a:lnTo>
                <a:lnTo>
                  <a:pt x="85" y="190"/>
                </a:lnTo>
                <a:lnTo>
                  <a:pt x="90" y="211"/>
                </a:lnTo>
                <a:lnTo>
                  <a:pt x="100" y="232"/>
                </a:lnTo>
                <a:lnTo>
                  <a:pt x="111" y="248"/>
                </a:lnTo>
                <a:lnTo>
                  <a:pt x="122" y="264"/>
                </a:lnTo>
                <a:lnTo>
                  <a:pt x="137" y="280"/>
                </a:lnTo>
                <a:lnTo>
                  <a:pt x="148" y="295"/>
                </a:lnTo>
                <a:lnTo>
                  <a:pt x="159" y="306"/>
                </a:lnTo>
                <a:lnTo>
                  <a:pt x="185" y="327"/>
                </a:lnTo>
                <a:lnTo>
                  <a:pt x="196" y="332"/>
                </a:lnTo>
                <a:lnTo>
                  <a:pt x="206" y="343"/>
                </a:lnTo>
                <a:lnTo>
                  <a:pt x="222" y="348"/>
                </a:lnTo>
                <a:lnTo>
                  <a:pt x="232" y="353"/>
                </a:lnTo>
                <a:lnTo>
                  <a:pt x="248" y="359"/>
                </a:lnTo>
                <a:lnTo>
                  <a:pt x="259" y="364"/>
                </a:lnTo>
                <a:lnTo>
                  <a:pt x="275" y="369"/>
                </a:lnTo>
                <a:lnTo>
                  <a:pt x="285" y="369"/>
                </a:lnTo>
                <a:lnTo>
                  <a:pt x="296" y="369"/>
                </a:lnTo>
                <a:lnTo>
                  <a:pt x="306" y="374"/>
                </a:lnTo>
                <a:lnTo>
                  <a:pt x="333" y="374"/>
                </a:lnTo>
                <a:lnTo>
                  <a:pt x="359" y="369"/>
                </a:lnTo>
                <a:lnTo>
                  <a:pt x="370" y="364"/>
                </a:lnTo>
                <a:lnTo>
                  <a:pt x="380" y="364"/>
                </a:lnTo>
                <a:lnTo>
                  <a:pt x="386" y="359"/>
                </a:lnTo>
                <a:lnTo>
                  <a:pt x="396" y="359"/>
                </a:lnTo>
                <a:lnTo>
                  <a:pt x="401" y="353"/>
                </a:lnTo>
                <a:lnTo>
                  <a:pt x="401" y="348"/>
                </a:lnTo>
                <a:lnTo>
                  <a:pt x="407" y="343"/>
                </a:lnTo>
                <a:lnTo>
                  <a:pt x="407" y="338"/>
                </a:lnTo>
                <a:lnTo>
                  <a:pt x="407" y="327"/>
                </a:lnTo>
                <a:lnTo>
                  <a:pt x="401" y="316"/>
                </a:lnTo>
                <a:lnTo>
                  <a:pt x="401" y="301"/>
                </a:lnTo>
                <a:lnTo>
                  <a:pt x="396" y="285"/>
                </a:lnTo>
                <a:lnTo>
                  <a:pt x="391" y="264"/>
                </a:lnTo>
                <a:lnTo>
                  <a:pt x="386" y="237"/>
                </a:lnTo>
                <a:lnTo>
                  <a:pt x="375" y="211"/>
                </a:lnTo>
                <a:lnTo>
                  <a:pt x="370" y="185"/>
                </a:lnTo>
                <a:lnTo>
                  <a:pt x="359" y="164"/>
                </a:lnTo>
                <a:lnTo>
                  <a:pt x="354" y="143"/>
                </a:lnTo>
                <a:lnTo>
                  <a:pt x="349" y="127"/>
                </a:lnTo>
                <a:lnTo>
                  <a:pt x="349" y="111"/>
                </a:lnTo>
                <a:lnTo>
                  <a:pt x="349" y="106"/>
                </a:lnTo>
                <a:lnTo>
                  <a:pt x="349" y="95"/>
                </a:lnTo>
                <a:lnTo>
                  <a:pt x="354" y="95"/>
                </a:lnTo>
                <a:lnTo>
                  <a:pt x="359" y="101"/>
                </a:lnTo>
                <a:lnTo>
                  <a:pt x="364" y="111"/>
                </a:lnTo>
                <a:lnTo>
                  <a:pt x="370" y="122"/>
                </a:lnTo>
                <a:lnTo>
                  <a:pt x="380" y="137"/>
                </a:lnTo>
                <a:lnTo>
                  <a:pt x="391" y="153"/>
                </a:lnTo>
                <a:lnTo>
                  <a:pt x="401" y="174"/>
                </a:lnTo>
                <a:lnTo>
                  <a:pt x="417" y="201"/>
                </a:lnTo>
                <a:lnTo>
                  <a:pt x="428" y="227"/>
                </a:lnTo>
                <a:lnTo>
                  <a:pt x="438" y="248"/>
                </a:lnTo>
                <a:lnTo>
                  <a:pt x="454" y="269"/>
                </a:lnTo>
                <a:lnTo>
                  <a:pt x="465" y="285"/>
                </a:lnTo>
                <a:lnTo>
                  <a:pt x="475" y="301"/>
                </a:lnTo>
                <a:lnTo>
                  <a:pt x="481" y="311"/>
                </a:lnTo>
                <a:lnTo>
                  <a:pt x="491" y="322"/>
                </a:lnTo>
                <a:lnTo>
                  <a:pt x="497" y="327"/>
                </a:lnTo>
                <a:lnTo>
                  <a:pt x="507" y="332"/>
                </a:lnTo>
                <a:lnTo>
                  <a:pt x="512" y="343"/>
                </a:lnTo>
                <a:lnTo>
                  <a:pt x="518" y="353"/>
                </a:lnTo>
                <a:lnTo>
                  <a:pt x="523" y="364"/>
                </a:lnTo>
                <a:lnTo>
                  <a:pt x="528" y="374"/>
                </a:lnTo>
                <a:lnTo>
                  <a:pt x="528" y="385"/>
                </a:lnTo>
                <a:lnTo>
                  <a:pt x="523" y="395"/>
                </a:lnTo>
                <a:lnTo>
                  <a:pt x="512" y="411"/>
                </a:lnTo>
                <a:lnTo>
                  <a:pt x="507" y="417"/>
                </a:lnTo>
                <a:lnTo>
                  <a:pt x="502" y="422"/>
                </a:lnTo>
                <a:lnTo>
                  <a:pt x="497" y="427"/>
                </a:lnTo>
                <a:lnTo>
                  <a:pt x="486" y="432"/>
                </a:lnTo>
                <a:lnTo>
                  <a:pt x="475" y="443"/>
                </a:lnTo>
                <a:lnTo>
                  <a:pt x="465" y="448"/>
                </a:lnTo>
                <a:lnTo>
                  <a:pt x="454" y="453"/>
                </a:lnTo>
                <a:lnTo>
                  <a:pt x="438" y="459"/>
                </a:lnTo>
                <a:lnTo>
                  <a:pt x="423" y="464"/>
                </a:lnTo>
                <a:lnTo>
                  <a:pt x="407" y="469"/>
                </a:lnTo>
                <a:lnTo>
                  <a:pt x="391" y="469"/>
                </a:lnTo>
                <a:lnTo>
                  <a:pt x="375" y="474"/>
                </a:lnTo>
                <a:lnTo>
                  <a:pt x="359" y="474"/>
                </a:lnTo>
                <a:lnTo>
                  <a:pt x="349" y="474"/>
                </a:lnTo>
                <a:lnTo>
                  <a:pt x="317" y="474"/>
                </a:lnTo>
                <a:lnTo>
                  <a:pt x="291" y="474"/>
                </a:lnTo>
                <a:lnTo>
                  <a:pt x="264" y="469"/>
                </a:lnTo>
                <a:lnTo>
                  <a:pt x="238" y="459"/>
                </a:lnTo>
                <a:lnTo>
                  <a:pt x="227" y="453"/>
                </a:lnTo>
                <a:lnTo>
                  <a:pt x="211" y="448"/>
                </a:lnTo>
                <a:lnTo>
                  <a:pt x="201" y="443"/>
                </a:lnTo>
                <a:lnTo>
                  <a:pt x="190" y="432"/>
                </a:lnTo>
                <a:lnTo>
                  <a:pt x="174" y="427"/>
                </a:lnTo>
                <a:lnTo>
                  <a:pt x="164" y="417"/>
                </a:lnTo>
                <a:lnTo>
                  <a:pt x="153" y="406"/>
                </a:lnTo>
                <a:lnTo>
                  <a:pt x="143" y="395"/>
                </a:lnTo>
                <a:lnTo>
                  <a:pt x="132" y="385"/>
                </a:lnTo>
                <a:lnTo>
                  <a:pt x="122" y="374"/>
                </a:lnTo>
                <a:lnTo>
                  <a:pt x="111" y="359"/>
                </a:lnTo>
                <a:lnTo>
                  <a:pt x="100" y="348"/>
                </a:lnTo>
              </a:path>
            </a:pathLst>
          </a:custGeom>
          <a:solidFill>
            <a:srgbClr val="FF0000"/>
          </a:solidFill>
          <a:ln w="5">
            <a:solidFill>
              <a:srgbClr val="FF0000"/>
            </a:solidFill>
            <a:round/>
            <a:headEnd/>
            <a:tailEnd/>
          </a:ln>
        </p:spPr>
        <p:txBody>
          <a:bodyPr/>
          <a:lstStyle/>
          <a:p>
            <a:endParaRPr lang="zh-CN" altLang="en-US"/>
          </a:p>
        </p:txBody>
      </p:sp>
      <p:sp>
        <p:nvSpPr>
          <p:cNvPr id="12" name="Freeform 76"/>
          <p:cNvSpPr>
            <a:spLocks/>
          </p:cNvSpPr>
          <p:nvPr/>
        </p:nvSpPr>
        <p:spPr bwMode="auto">
          <a:xfrm>
            <a:off x="6407150" y="4475163"/>
            <a:ext cx="323850" cy="288925"/>
          </a:xfrm>
          <a:custGeom>
            <a:avLst/>
            <a:gdLst>
              <a:gd name="T0" fmla="*/ 2147483647 w 10000"/>
              <a:gd name="T1" fmla="*/ 2147483647 h 9669"/>
              <a:gd name="T2" fmla="*/ 2147483647 w 10000"/>
              <a:gd name="T3" fmla="*/ 2147483647 h 9669"/>
              <a:gd name="T4" fmla="*/ 2147483647 w 10000"/>
              <a:gd name="T5" fmla="*/ 2147483647 h 9669"/>
              <a:gd name="T6" fmla="*/ 2147483647 w 10000"/>
              <a:gd name="T7" fmla="*/ 2147483647 h 9669"/>
              <a:gd name="T8" fmla="*/ 2147483647 w 10000"/>
              <a:gd name="T9" fmla="*/ 2147483647 h 9669"/>
              <a:gd name="T10" fmla="*/ 2147483647 w 10000"/>
              <a:gd name="T11" fmla="*/ 2147483647 h 9669"/>
              <a:gd name="T12" fmla="*/ 2147483647 w 10000"/>
              <a:gd name="T13" fmla="*/ 2147483647 h 9669"/>
              <a:gd name="T14" fmla="*/ 2147483647 w 10000"/>
              <a:gd name="T15" fmla="*/ 2147483647 h 9669"/>
              <a:gd name="T16" fmla="*/ 2147483647 w 10000"/>
              <a:gd name="T17" fmla="*/ 2147483647 h 9669"/>
              <a:gd name="T18" fmla="*/ 2147483647 w 10000"/>
              <a:gd name="T19" fmla="*/ 2147483647 h 9669"/>
              <a:gd name="T20" fmla="*/ 2147483647 w 10000"/>
              <a:gd name="T21" fmla="*/ 2147483647 h 9669"/>
              <a:gd name="T22" fmla="*/ 2147483647 w 10000"/>
              <a:gd name="T23" fmla="*/ 2147483647 h 9669"/>
              <a:gd name="T24" fmla="*/ 0 w 10000"/>
              <a:gd name="T25" fmla="*/ 2147483647 h 9669"/>
              <a:gd name="T26" fmla="*/ 0 w 10000"/>
              <a:gd name="T27" fmla="*/ 2147483647 h 9669"/>
              <a:gd name="T28" fmla="*/ 0 w 10000"/>
              <a:gd name="T29" fmla="*/ 2147483647 h 9669"/>
              <a:gd name="T30" fmla="*/ 0 w 10000"/>
              <a:gd name="T31" fmla="*/ 0 h 9669"/>
              <a:gd name="T32" fmla="*/ 2147483647 w 10000"/>
              <a:gd name="T33" fmla="*/ 0 h 9669"/>
              <a:gd name="T34" fmla="*/ 2147483647 w 10000"/>
              <a:gd name="T35" fmla="*/ 2147483647 h 9669"/>
              <a:gd name="T36" fmla="*/ 2147483647 w 10000"/>
              <a:gd name="T37" fmla="*/ 2147483647 h 9669"/>
              <a:gd name="T38" fmla="*/ 2147483647 w 10000"/>
              <a:gd name="T39" fmla="*/ 2147483647 h 9669"/>
              <a:gd name="T40" fmla="*/ 2147483647 w 10000"/>
              <a:gd name="T41" fmla="*/ 2147483647 h 9669"/>
              <a:gd name="T42" fmla="*/ 2147483647 w 10000"/>
              <a:gd name="T43" fmla="*/ 2147483647 h 9669"/>
              <a:gd name="T44" fmla="*/ 2147483647 w 10000"/>
              <a:gd name="T45" fmla="*/ 2147483647 h 9669"/>
              <a:gd name="T46" fmla="*/ 2147483647 w 10000"/>
              <a:gd name="T47" fmla="*/ 2147483647 h 9669"/>
              <a:gd name="T48" fmla="*/ 2147483647 w 10000"/>
              <a:gd name="T49" fmla="*/ 2147483647 h 9669"/>
              <a:gd name="T50" fmla="*/ 2147483647 w 10000"/>
              <a:gd name="T51" fmla="*/ 2147483647 h 9669"/>
              <a:gd name="T52" fmla="*/ 2147483647 w 10000"/>
              <a:gd name="T53" fmla="*/ 2147483647 h 9669"/>
              <a:gd name="T54" fmla="*/ 2147483647 w 10000"/>
              <a:gd name="T55" fmla="*/ 2147483647 h 9669"/>
              <a:gd name="T56" fmla="*/ 2147483647 w 10000"/>
              <a:gd name="T57" fmla="*/ 2147483647 h 9669"/>
              <a:gd name="T58" fmla="*/ 2147483647 w 10000"/>
              <a:gd name="T59" fmla="*/ 2147483647 h 9669"/>
              <a:gd name="T60" fmla="*/ 2147483647 w 10000"/>
              <a:gd name="T61" fmla="*/ 2147483647 h 9669"/>
              <a:gd name="T62" fmla="*/ 2147483647 w 10000"/>
              <a:gd name="T63" fmla="*/ 2147483647 h 9669"/>
              <a:gd name="T64" fmla="*/ 2147483647 w 10000"/>
              <a:gd name="T65" fmla="*/ 2147483647 h 9669"/>
              <a:gd name="T66" fmla="*/ 2147483647 w 10000"/>
              <a:gd name="T67" fmla="*/ 2147483647 h 9669"/>
              <a:gd name="T68" fmla="*/ 2147483647 w 10000"/>
              <a:gd name="T69" fmla="*/ 2147483647 h 9669"/>
              <a:gd name="T70" fmla="*/ 2147483647 w 10000"/>
              <a:gd name="T71" fmla="*/ 2147483647 h 9669"/>
              <a:gd name="T72" fmla="*/ 2147483647 w 10000"/>
              <a:gd name="T73" fmla="*/ 2147483647 h 9669"/>
              <a:gd name="T74" fmla="*/ 2147483647 w 10000"/>
              <a:gd name="T75" fmla="*/ 2147483647 h 96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00"/>
              <a:gd name="T115" fmla="*/ 0 h 9669"/>
              <a:gd name="T116" fmla="*/ 10000 w 10000"/>
              <a:gd name="T117" fmla="*/ 9669 h 96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00" h="9669">
                <a:moveTo>
                  <a:pt x="2905" y="8602"/>
                </a:moveTo>
                <a:lnTo>
                  <a:pt x="3239" y="8265"/>
                </a:lnTo>
                <a:lnTo>
                  <a:pt x="3239" y="7735"/>
                </a:lnTo>
                <a:lnTo>
                  <a:pt x="2905" y="7368"/>
                </a:lnTo>
                <a:lnTo>
                  <a:pt x="2905" y="6865"/>
                </a:lnTo>
                <a:cubicBezTo>
                  <a:pt x="2817" y="6691"/>
                  <a:pt x="2726" y="6513"/>
                  <a:pt x="2625" y="6335"/>
                </a:cubicBezTo>
                <a:cubicBezTo>
                  <a:pt x="2536" y="6102"/>
                  <a:pt x="2444" y="5866"/>
                  <a:pt x="2349" y="5636"/>
                </a:cubicBezTo>
                <a:cubicBezTo>
                  <a:pt x="2255" y="5337"/>
                  <a:pt x="2164" y="5037"/>
                  <a:pt x="2067" y="4733"/>
                </a:cubicBezTo>
                <a:cubicBezTo>
                  <a:pt x="1866" y="4442"/>
                  <a:pt x="1662" y="4154"/>
                  <a:pt x="1454" y="3863"/>
                </a:cubicBezTo>
                <a:cubicBezTo>
                  <a:pt x="1361" y="3574"/>
                  <a:pt x="1270" y="3290"/>
                  <a:pt x="1173" y="3000"/>
                </a:cubicBezTo>
                <a:lnTo>
                  <a:pt x="561" y="2300"/>
                </a:lnTo>
                <a:cubicBezTo>
                  <a:pt x="467" y="2065"/>
                  <a:pt x="382" y="1832"/>
                  <a:pt x="284" y="1601"/>
                </a:cubicBezTo>
                <a:cubicBezTo>
                  <a:pt x="185" y="1423"/>
                  <a:pt x="99" y="1246"/>
                  <a:pt x="0" y="1066"/>
                </a:cubicBezTo>
                <a:lnTo>
                  <a:pt x="0" y="533"/>
                </a:lnTo>
                <a:lnTo>
                  <a:pt x="0" y="366"/>
                </a:lnTo>
                <a:lnTo>
                  <a:pt x="0" y="0"/>
                </a:lnTo>
                <a:lnTo>
                  <a:pt x="284" y="0"/>
                </a:lnTo>
                <a:cubicBezTo>
                  <a:pt x="382" y="67"/>
                  <a:pt x="466" y="133"/>
                  <a:pt x="561" y="198"/>
                </a:cubicBezTo>
                <a:cubicBezTo>
                  <a:pt x="660" y="309"/>
                  <a:pt x="747" y="426"/>
                  <a:pt x="841" y="533"/>
                </a:cubicBezTo>
                <a:cubicBezTo>
                  <a:pt x="952" y="655"/>
                  <a:pt x="1069" y="777"/>
                  <a:pt x="1173" y="898"/>
                </a:cubicBezTo>
                <a:lnTo>
                  <a:pt x="1734" y="1402"/>
                </a:lnTo>
                <a:cubicBezTo>
                  <a:pt x="1939" y="1576"/>
                  <a:pt x="2143" y="1753"/>
                  <a:pt x="2349" y="1937"/>
                </a:cubicBezTo>
                <a:cubicBezTo>
                  <a:pt x="2536" y="2170"/>
                  <a:pt x="2726" y="2400"/>
                  <a:pt x="2905" y="2632"/>
                </a:cubicBezTo>
                <a:lnTo>
                  <a:pt x="3798" y="3535"/>
                </a:lnTo>
                <a:lnTo>
                  <a:pt x="4414" y="4398"/>
                </a:lnTo>
                <a:cubicBezTo>
                  <a:pt x="4605" y="4633"/>
                  <a:pt x="4790" y="4866"/>
                  <a:pt x="4976" y="5102"/>
                </a:cubicBezTo>
                <a:lnTo>
                  <a:pt x="5870" y="5800"/>
                </a:lnTo>
                <a:cubicBezTo>
                  <a:pt x="6068" y="5977"/>
                  <a:pt x="6276" y="6160"/>
                  <a:pt x="6486" y="6335"/>
                </a:cubicBezTo>
                <a:cubicBezTo>
                  <a:pt x="6664" y="6512"/>
                  <a:pt x="6854" y="6690"/>
                  <a:pt x="7038" y="6865"/>
                </a:cubicBezTo>
                <a:lnTo>
                  <a:pt x="7380" y="7202"/>
                </a:lnTo>
                <a:cubicBezTo>
                  <a:pt x="7563" y="7321"/>
                  <a:pt x="7740" y="7447"/>
                  <a:pt x="7935" y="7569"/>
                </a:cubicBezTo>
                <a:cubicBezTo>
                  <a:pt x="8044" y="7621"/>
                  <a:pt x="8150" y="7679"/>
                  <a:pt x="8268" y="7735"/>
                </a:cubicBezTo>
                <a:lnTo>
                  <a:pt x="8825" y="7898"/>
                </a:lnTo>
                <a:cubicBezTo>
                  <a:pt x="8924" y="8024"/>
                  <a:pt x="9014" y="8142"/>
                  <a:pt x="9103" y="8265"/>
                </a:cubicBezTo>
                <a:cubicBezTo>
                  <a:pt x="9214" y="8378"/>
                  <a:pt x="9334" y="8487"/>
                  <a:pt x="9443" y="8602"/>
                </a:cubicBezTo>
                <a:cubicBezTo>
                  <a:pt x="9532" y="8722"/>
                  <a:pt x="9633" y="8844"/>
                  <a:pt x="9720" y="8966"/>
                </a:cubicBezTo>
                <a:lnTo>
                  <a:pt x="10000" y="9298"/>
                </a:lnTo>
                <a:lnTo>
                  <a:pt x="10000" y="9669"/>
                </a:lnTo>
              </a:path>
            </a:pathLst>
          </a:custGeom>
          <a:solidFill>
            <a:srgbClr val="FF0000"/>
          </a:solidFill>
          <a:ln w="5">
            <a:solidFill>
              <a:srgbClr val="FF0000"/>
            </a:solidFill>
            <a:round/>
            <a:headEnd/>
            <a:tailEnd/>
          </a:ln>
        </p:spPr>
        <p:txBody>
          <a:bodyPr/>
          <a:lstStyle/>
          <a:p>
            <a:endParaRPr lang="zh-CN" altLang="en-US"/>
          </a:p>
        </p:txBody>
      </p:sp>
      <p:sp>
        <p:nvSpPr>
          <p:cNvPr id="13" name="Freeform 76"/>
          <p:cNvSpPr>
            <a:spLocks/>
          </p:cNvSpPr>
          <p:nvPr/>
        </p:nvSpPr>
        <p:spPr bwMode="auto">
          <a:xfrm>
            <a:off x="6067425" y="4703763"/>
            <a:ext cx="647700" cy="142875"/>
          </a:xfrm>
          <a:custGeom>
            <a:avLst/>
            <a:gdLst>
              <a:gd name="T0" fmla="*/ 2147483647 w 9550"/>
              <a:gd name="T1" fmla="*/ 2147483647 h 10000"/>
              <a:gd name="T2" fmla="*/ 2147483647 w 9550"/>
              <a:gd name="T3" fmla="*/ 2147483647 h 10000"/>
              <a:gd name="T4" fmla="*/ 2147483647 w 9550"/>
              <a:gd name="T5" fmla="*/ 2147483647 h 10000"/>
              <a:gd name="T6" fmla="*/ 2147483647 w 9550"/>
              <a:gd name="T7" fmla="*/ 2147483647 h 10000"/>
              <a:gd name="T8" fmla="*/ 2147483647 w 9550"/>
              <a:gd name="T9" fmla="*/ 2147483647 h 10000"/>
              <a:gd name="T10" fmla="*/ 2147483647 w 9550"/>
              <a:gd name="T11" fmla="*/ 2147483647 h 10000"/>
              <a:gd name="T12" fmla="*/ 2147483647 w 9550"/>
              <a:gd name="T13" fmla="*/ 2147483647 h 10000"/>
              <a:gd name="T14" fmla="*/ 2147483647 w 9550"/>
              <a:gd name="T15" fmla="*/ 2147483647 h 10000"/>
              <a:gd name="T16" fmla="*/ 2147483647 w 9550"/>
              <a:gd name="T17" fmla="*/ 2147483647 h 10000"/>
              <a:gd name="T18" fmla="*/ 2147483647 w 9550"/>
              <a:gd name="T19" fmla="*/ 2147483647 h 10000"/>
              <a:gd name="T20" fmla="*/ 2147483647 w 9550"/>
              <a:gd name="T21" fmla="*/ 2147483647 h 10000"/>
              <a:gd name="T22" fmla="*/ 2147483647 w 9550"/>
              <a:gd name="T23" fmla="*/ 2147483647 h 10000"/>
              <a:gd name="T24" fmla="*/ 2147483647 w 9550"/>
              <a:gd name="T25" fmla="*/ 2147483647 h 10000"/>
              <a:gd name="T26" fmla="*/ 2147483647 w 9550"/>
              <a:gd name="T27" fmla="*/ 0 h 10000"/>
              <a:gd name="T28" fmla="*/ 2147483647 w 9550"/>
              <a:gd name="T29" fmla="*/ 2147483647 h 10000"/>
              <a:gd name="T30" fmla="*/ 2147483647 w 9550"/>
              <a:gd name="T31" fmla="*/ 2147483647 h 10000"/>
              <a:gd name="T32" fmla="*/ 2147483647 w 9550"/>
              <a:gd name="T33" fmla="*/ 2147483647 h 10000"/>
              <a:gd name="T34" fmla="*/ 2147483647 w 9550"/>
              <a:gd name="T35" fmla="*/ 2147483647 h 10000"/>
              <a:gd name="T36" fmla="*/ 2147483647 w 9550"/>
              <a:gd name="T37" fmla="*/ 2147483647 h 10000"/>
              <a:gd name="T38" fmla="*/ 2147483647 w 9550"/>
              <a:gd name="T39" fmla="*/ 2147483647 h 10000"/>
              <a:gd name="T40" fmla="*/ 2147483647 w 9550"/>
              <a:gd name="T41" fmla="*/ 2147483647 h 10000"/>
              <a:gd name="T42" fmla="*/ 2147483647 w 9550"/>
              <a:gd name="T43" fmla="*/ 2147483647 h 10000"/>
              <a:gd name="T44" fmla="*/ 2147483647 w 9550"/>
              <a:gd name="T45" fmla="*/ 2147483647 h 10000"/>
              <a:gd name="T46" fmla="*/ 2147483647 w 9550"/>
              <a:gd name="T47" fmla="*/ 2147483647 h 10000"/>
              <a:gd name="T48" fmla="*/ 2147483647 w 9550"/>
              <a:gd name="T49" fmla="*/ 2147483647 h 10000"/>
              <a:gd name="T50" fmla="*/ 2147483647 w 9550"/>
              <a:gd name="T51" fmla="*/ 2147483647 h 10000"/>
              <a:gd name="T52" fmla="*/ 2147483647 w 9550"/>
              <a:gd name="T53" fmla="*/ 2147483647 h 10000"/>
              <a:gd name="T54" fmla="*/ 2147483647 w 9550"/>
              <a:gd name="T55" fmla="*/ 2147483647 h 10000"/>
              <a:gd name="T56" fmla="*/ 2147483647 w 9550"/>
              <a:gd name="T57" fmla="*/ 2147483647 h 10000"/>
              <a:gd name="T58" fmla="*/ 2147483647 w 9550"/>
              <a:gd name="T59" fmla="*/ 2147483647 h 10000"/>
              <a:gd name="T60" fmla="*/ 2147483647 w 9550"/>
              <a:gd name="T61" fmla="*/ 2147483647 h 10000"/>
              <a:gd name="T62" fmla="*/ 2147483647 w 9550"/>
              <a:gd name="T63" fmla="*/ 2147483647 h 10000"/>
              <a:gd name="T64" fmla="*/ 2147483647 w 9550"/>
              <a:gd name="T65" fmla="*/ 2147483647 h 10000"/>
              <a:gd name="T66" fmla="*/ 2147483647 w 9550"/>
              <a:gd name="T67" fmla="*/ 2147483647 h 10000"/>
              <a:gd name="T68" fmla="*/ 2147483647 w 9550"/>
              <a:gd name="T69" fmla="*/ 2147483647 h 10000"/>
              <a:gd name="T70" fmla="*/ 2147483647 w 9550"/>
              <a:gd name="T71" fmla="*/ 2147483647 h 10000"/>
              <a:gd name="T72" fmla="*/ 2147483647 w 9550"/>
              <a:gd name="T73" fmla="*/ 2147483647 h 10000"/>
              <a:gd name="T74" fmla="*/ 2147483647 w 9550"/>
              <a:gd name="T75" fmla="*/ 2147483647 h 10000"/>
              <a:gd name="T76" fmla="*/ 2147483647 w 9550"/>
              <a:gd name="T77" fmla="*/ 2147483647 h 10000"/>
              <a:gd name="T78" fmla="*/ 0 w 9550"/>
              <a:gd name="T79" fmla="*/ 2147483647 h 100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550"/>
              <a:gd name="T121" fmla="*/ 0 h 10000"/>
              <a:gd name="T122" fmla="*/ 9550 w 9550"/>
              <a:gd name="T123" fmla="*/ 10000 h 100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550" h="10000">
                <a:moveTo>
                  <a:pt x="1639" y="871"/>
                </a:moveTo>
                <a:lnTo>
                  <a:pt x="1951" y="1255"/>
                </a:lnTo>
                <a:lnTo>
                  <a:pt x="2402" y="1661"/>
                </a:lnTo>
                <a:lnTo>
                  <a:pt x="2687" y="1661"/>
                </a:lnTo>
                <a:lnTo>
                  <a:pt x="2997" y="1661"/>
                </a:lnTo>
                <a:lnTo>
                  <a:pt x="3281" y="2061"/>
                </a:lnTo>
                <a:lnTo>
                  <a:pt x="4042" y="2061"/>
                </a:lnTo>
                <a:lnTo>
                  <a:pt x="4776" y="1661"/>
                </a:lnTo>
                <a:lnTo>
                  <a:pt x="5085" y="1255"/>
                </a:lnTo>
                <a:lnTo>
                  <a:pt x="5369" y="1255"/>
                </a:lnTo>
                <a:cubicBezTo>
                  <a:pt x="5425" y="1137"/>
                  <a:pt x="5483" y="1005"/>
                  <a:pt x="5538" y="871"/>
                </a:cubicBezTo>
                <a:lnTo>
                  <a:pt x="5820" y="871"/>
                </a:lnTo>
                <a:cubicBezTo>
                  <a:pt x="5871" y="712"/>
                  <a:pt x="5917" y="544"/>
                  <a:pt x="5961" y="388"/>
                </a:cubicBezTo>
                <a:lnTo>
                  <a:pt x="5961" y="0"/>
                </a:lnTo>
                <a:cubicBezTo>
                  <a:pt x="6561" y="276"/>
                  <a:pt x="8951" y="1578"/>
                  <a:pt x="9550" y="2061"/>
                </a:cubicBezTo>
                <a:lnTo>
                  <a:pt x="9550" y="2941"/>
                </a:lnTo>
                <a:cubicBezTo>
                  <a:pt x="9504" y="3195"/>
                  <a:pt x="9456" y="3462"/>
                  <a:pt x="9409" y="3729"/>
                </a:cubicBezTo>
                <a:cubicBezTo>
                  <a:pt x="9304" y="4151"/>
                  <a:pt x="9200" y="4575"/>
                  <a:pt x="9096" y="4998"/>
                </a:cubicBezTo>
                <a:cubicBezTo>
                  <a:pt x="9052" y="5159"/>
                  <a:pt x="9005" y="5322"/>
                  <a:pt x="8955" y="5475"/>
                </a:cubicBezTo>
                <a:cubicBezTo>
                  <a:pt x="8910" y="5606"/>
                  <a:pt x="8862" y="5738"/>
                  <a:pt x="8817" y="5869"/>
                </a:cubicBezTo>
                <a:cubicBezTo>
                  <a:pt x="8771" y="6004"/>
                  <a:pt x="8722" y="6135"/>
                  <a:pt x="8673" y="6265"/>
                </a:cubicBezTo>
                <a:lnTo>
                  <a:pt x="8366" y="6667"/>
                </a:lnTo>
                <a:cubicBezTo>
                  <a:pt x="8258" y="6954"/>
                  <a:pt x="8156" y="7250"/>
                  <a:pt x="8052" y="7538"/>
                </a:cubicBezTo>
                <a:lnTo>
                  <a:pt x="7771" y="7938"/>
                </a:lnTo>
                <a:lnTo>
                  <a:pt x="7461" y="8336"/>
                </a:lnTo>
                <a:lnTo>
                  <a:pt x="7009" y="8807"/>
                </a:lnTo>
                <a:lnTo>
                  <a:pt x="6586" y="9211"/>
                </a:lnTo>
                <a:lnTo>
                  <a:pt x="6131" y="9603"/>
                </a:lnTo>
                <a:lnTo>
                  <a:pt x="5680" y="9603"/>
                </a:lnTo>
                <a:lnTo>
                  <a:pt x="5227" y="10000"/>
                </a:lnTo>
                <a:lnTo>
                  <a:pt x="4776" y="10000"/>
                </a:lnTo>
                <a:lnTo>
                  <a:pt x="4492" y="10000"/>
                </a:lnTo>
                <a:lnTo>
                  <a:pt x="3589" y="10000"/>
                </a:lnTo>
                <a:lnTo>
                  <a:pt x="2855" y="10000"/>
                </a:lnTo>
                <a:lnTo>
                  <a:pt x="2095" y="9603"/>
                </a:lnTo>
                <a:lnTo>
                  <a:pt x="1358" y="8807"/>
                </a:lnTo>
                <a:lnTo>
                  <a:pt x="1048" y="8336"/>
                </a:lnTo>
                <a:lnTo>
                  <a:pt x="595" y="7938"/>
                </a:lnTo>
                <a:lnTo>
                  <a:pt x="315" y="7538"/>
                </a:lnTo>
                <a:cubicBezTo>
                  <a:pt x="210" y="7248"/>
                  <a:pt x="106" y="6957"/>
                  <a:pt x="0" y="6667"/>
                </a:cubicBezTo>
              </a:path>
            </a:pathLst>
          </a:custGeom>
          <a:solidFill>
            <a:srgbClr val="FF0000"/>
          </a:solidFill>
          <a:ln w="5">
            <a:solidFill>
              <a:srgbClr val="FF0000"/>
            </a:solidFill>
            <a:round/>
            <a:headEnd/>
            <a:tailEnd/>
          </a:ln>
        </p:spPr>
        <p:txBody>
          <a:bodyPr/>
          <a:lstStyle/>
          <a:p>
            <a:endParaRPr lang="zh-CN" altLang="en-US"/>
          </a:p>
        </p:txBody>
      </p:sp>
      <p:sp>
        <p:nvSpPr>
          <p:cNvPr id="14" name="Freeform 76"/>
          <p:cNvSpPr>
            <a:spLocks/>
          </p:cNvSpPr>
          <p:nvPr/>
        </p:nvSpPr>
        <p:spPr bwMode="auto">
          <a:xfrm>
            <a:off x="5813425" y="4294188"/>
            <a:ext cx="393700" cy="539750"/>
          </a:xfrm>
          <a:custGeom>
            <a:avLst/>
            <a:gdLst>
              <a:gd name="T0" fmla="*/ 2147483647 w 10000"/>
              <a:gd name="T1" fmla="*/ 2147483647 h 9889"/>
              <a:gd name="T2" fmla="*/ 2147483647 w 10000"/>
              <a:gd name="T3" fmla="*/ 2147483647 h 9889"/>
              <a:gd name="T4" fmla="*/ 2147483647 w 10000"/>
              <a:gd name="T5" fmla="*/ 2147483647 h 9889"/>
              <a:gd name="T6" fmla="*/ 2147483647 w 10000"/>
              <a:gd name="T7" fmla="*/ 2147483647 h 9889"/>
              <a:gd name="T8" fmla="*/ 2147483647 w 10000"/>
              <a:gd name="T9" fmla="*/ 2147483647 h 9889"/>
              <a:gd name="T10" fmla="*/ 2147483647 w 10000"/>
              <a:gd name="T11" fmla="*/ 2147483647 h 9889"/>
              <a:gd name="T12" fmla="*/ 2147483647 w 10000"/>
              <a:gd name="T13" fmla="*/ 2147483647 h 9889"/>
              <a:gd name="T14" fmla="*/ 2147483647 w 10000"/>
              <a:gd name="T15" fmla="*/ 2147483647 h 9889"/>
              <a:gd name="T16" fmla="*/ 2147483647 w 10000"/>
              <a:gd name="T17" fmla="*/ 2147483647 h 9889"/>
              <a:gd name="T18" fmla="*/ 2147483647 w 10000"/>
              <a:gd name="T19" fmla="*/ 2147483647 h 9889"/>
              <a:gd name="T20" fmla="*/ 0 w 10000"/>
              <a:gd name="T21" fmla="*/ 2147483647 h 9889"/>
              <a:gd name="T22" fmla="*/ 0 w 10000"/>
              <a:gd name="T23" fmla="*/ 2147483647 h 9889"/>
              <a:gd name="T24" fmla="*/ 0 w 10000"/>
              <a:gd name="T25" fmla="*/ 2147483647 h 9889"/>
              <a:gd name="T26" fmla="*/ 0 w 10000"/>
              <a:gd name="T27" fmla="*/ 2147483647 h 9889"/>
              <a:gd name="T28" fmla="*/ 0 w 10000"/>
              <a:gd name="T29" fmla="*/ 2147483647 h 9889"/>
              <a:gd name="T30" fmla="*/ 2147483647 w 10000"/>
              <a:gd name="T31" fmla="*/ 0 h 9889"/>
              <a:gd name="T32" fmla="*/ 2147483647 w 10000"/>
              <a:gd name="T33" fmla="*/ 2147483647 h 9889"/>
              <a:gd name="T34" fmla="*/ 2147483647 w 10000"/>
              <a:gd name="T35" fmla="*/ 2147483647 h 9889"/>
              <a:gd name="T36" fmla="*/ 2147483647 w 10000"/>
              <a:gd name="T37" fmla="*/ 2147483647 h 9889"/>
              <a:gd name="T38" fmla="*/ 2147483647 w 10000"/>
              <a:gd name="T39" fmla="*/ 2147483647 h 9889"/>
              <a:gd name="T40" fmla="*/ 2147483647 w 10000"/>
              <a:gd name="T41" fmla="*/ 2147483647 h 9889"/>
              <a:gd name="T42" fmla="*/ 2147483647 w 10000"/>
              <a:gd name="T43" fmla="*/ 2147483647 h 9889"/>
              <a:gd name="T44" fmla="*/ 2147483647 w 10000"/>
              <a:gd name="T45" fmla="*/ 2147483647 h 9889"/>
              <a:gd name="T46" fmla="*/ 2147483647 w 10000"/>
              <a:gd name="T47" fmla="*/ 2147483647 h 9889"/>
              <a:gd name="T48" fmla="*/ 2147483647 w 10000"/>
              <a:gd name="T49" fmla="*/ 2147483647 h 9889"/>
              <a:gd name="T50" fmla="*/ 2147483647 w 10000"/>
              <a:gd name="T51" fmla="*/ 2147483647 h 9889"/>
              <a:gd name="T52" fmla="*/ 2147483647 w 10000"/>
              <a:gd name="T53" fmla="*/ 2147483647 h 9889"/>
              <a:gd name="T54" fmla="*/ 2147483647 w 10000"/>
              <a:gd name="T55" fmla="*/ 2147483647 h 9889"/>
              <a:gd name="T56" fmla="*/ 2147483647 w 10000"/>
              <a:gd name="T57" fmla="*/ 2147483647 h 9889"/>
              <a:gd name="T58" fmla="*/ 2147483647 w 10000"/>
              <a:gd name="T59" fmla="*/ 2147483647 h 9889"/>
              <a:gd name="T60" fmla="*/ 2147483647 w 10000"/>
              <a:gd name="T61" fmla="*/ 2147483647 h 9889"/>
              <a:gd name="T62" fmla="*/ 2147483647 w 10000"/>
              <a:gd name="T63" fmla="*/ 2147483647 h 9889"/>
              <a:gd name="T64" fmla="*/ 2147483647 w 10000"/>
              <a:gd name="T65" fmla="*/ 2147483647 h 9889"/>
              <a:gd name="T66" fmla="*/ 2147483647 w 10000"/>
              <a:gd name="T67" fmla="*/ 2147483647 h 9889"/>
              <a:gd name="T68" fmla="*/ 2147483647 w 10000"/>
              <a:gd name="T69" fmla="*/ 2147483647 h 9889"/>
              <a:gd name="T70" fmla="*/ 2147483647 w 10000"/>
              <a:gd name="T71" fmla="*/ 2147483647 h 9889"/>
              <a:gd name="T72" fmla="*/ 2147483647 w 10000"/>
              <a:gd name="T73" fmla="*/ 2147483647 h 9889"/>
              <a:gd name="T74" fmla="*/ 2147483647 w 10000"/>
              <a:gd name="T75" fmla="*/ 2147483647 h 9889"/>
              <a:gd name="T76" fmla="*/ 2147483647 w 10000"/>
              <a:gd name="T77" fmla="*/ 2147483647 h 9889"/>
              <a:gd name="T78" fmla="*/ 2147483647 w 10000"/>
              <a:gd name="T79" fmla="*/ 2147483647 h 9889"/>
              <a:gd name="T80" fmla="*/ 2147483647 w 10000"/>
              <a:gd name="T81" fmla="*/ 2147483647 h 9889"/>
              <a:gd name="T82" fmla="*/ 2147483647 w 10000"/>
              <a:gd name="T83" fmla="*/ 2147483647 h 9889"/>
              <a:gd name="T84" fmla="*/ 2147483647 w 10000"/>
              <a:gd name="T85" fmla="*/ 2147483647 h 9889"/>
              <a:gd name="T86" fmla="*/ 2147483647 w 10000"/>
              <a:gd name="T87" fmla="*/ 2147483647 h 9889"/>
              <a:gd name="T88" fmla="*/ 2147483647 w 10000"/>
              <a:gd name="T89" fmla="*/ 2147483647 h 9889"/>
              <a:gd name="T90" fmla="*/ 2147483647 w 10000"/>
              <a:gd name="T91" fmla="*/ 2147483647 h 9889"/>
              <a:gd name="T92" fmla="*/ 2147483647 w 10000"/>
              <a:gd name="T93" fmla="*/ 2147483647 h 9889"/>
              <a:gd name="T94" fmla="*/ 2147483647 w 10000"/>
              <a:gd name="T95" fmla="*/ 2147483647 h 9889"/>
              <a:gd name="T96" fmla="*/ 2147483647 w 10000"/>
              <a:gd name="T97" fmla="*/ 2147483647 h 9889"/>
              <a:gd name="T98" fmla="*/ 2147483647 w 10000"/>
              <a:gd name="T99" fmla="*/ 2147483647 h 9889"/>
              <a:gd name="T100" fmla="*/ 2147483647 w 10000"/>
              <a:gd name="T101" fmla="*/ 2147483647 h 9889"/>
              <a:gd name="T102" fmla="*/ 2147483647 w 10000"/>
              <a:gd name="T103" fmla="*/ 2147483647 h 9889"/>
              <a:gd name="T104" fmla="*/ 2147483647 w 10000"/>
              <a:gd name="T105" fmla="*/ 2147483647 h 9889"/>
              <a:gd name="T106" fmla="*/ 2147483647 w 10000"/>
              <a:gd name="T107" fmla="*/ 2147483647 h 9889"/>
              <a:gd name="T108" fmla="*/ 2147483647 w 10000"/>
              <a:gd name="T109" fmla="*/ 2147483647 h 98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000"/>
              <a:gd name="T166" fmla="*/ 0 h 9889"/>
              <a:gd name="T167" fmla="*/ 10000 w 10000"/>
              <a:gd name="T168" fmla="*/ 9889 h 98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000" h="9889">
                <a:moveTo>
                  <a:pt x="4032" y="7767"/>
                </a:moveTo>
                <a:lnTo>
                  <a:pt x="3427" y="7055"/>
                </a:lnTo>
                <a:lnTo>
                  <a:pt x="2782" y="6362"/>
                </a:lnTo>
                <a:lnTo>
                  <a:pt x="2139" y="5648"/>
                </a:lnTo>
                <a:cubicBezTo>
                  <a:pt x="1988" y="5373"/>
                  <a:pt x="1842" y="5097"/>
                  <a:pt x="1695" y="4821"/>
                </a:cubicBezTo>
                <a:lnTo>
                  <a:pt x="1290" y="4129"/>
                </a:lnTo>
                <a:lnTo>
                  <a:pt x="847" y="3303"/>
                </a:lnTo>
                <a:cubicBezTo>
                  <a:pt x="779" y="3028"/>
                  <a:pt x="713" y="2753"/>
                  <a:pt x="645" y="2478"/>
                </a:cubicBezTo>
                <a:lnTo>
                  <a:pt x="203" y="1652"/>
                </a:lnTo>
                <a:lnTo>
                  <a:pt x="203" y="1295"/>
                </a:lnTo>
                <a:cubicBezTo>
                  <a:pt x="135" y="1184"/>
                  <a:pt x="68" y="1072"/>
                  <a:pt x="0" y="961"/>
                </a:cubicBezTo>
                <a:lnTo>
                  <a:pt x="0" y="714"/>
                </a:lnTo>
                <a:lnTo>
                  <a:pt x="0" y="469"/>
                </a:lnTo>
                <a:lnTo>
                  <a:pt x="0" y="245"/>
                </a:lnTo>
                <a:lnTo>
                  <a:pt x="0" y="134"/>
                </a:lnTo>
                <a:lnTo>
                  <a:pt x="203" y="0"/>
                </a:lnTo>
                <a:lnTo>
                  <a:pt x="203" y="134"/>
                </a:lnTo>
                <a:lnTo>
                  <a:pt x="442" y="134"/>
                </a:lnTo>
                <a:lnTo>
                  <a:pt x="442" y="245"/>
                </a:lnTo>
                <a:lnTo>
                  <a:pt x="645" y="358"/>
                </a:lnTo>
                <a:lnTo>
                  <a:pt x="645" y="469"/>
                </a:lnTo>
                <a:cubicBezTo>
                  <a:pt x="712" y="551"/>
                  <a:pt x="780" y="632"/>
                  <a:pt x="847" y="714"/>
                </a:cubicBezTo>
                <a:lnTo>
                  <a:pt x="847" y="826"/>
                </a:lnTo>
                <a:cubicBezTo>
                  <a:pt x="929" y="908"/>
                  <a:pt x="1009" y="991"/>
                  <a:pt x="1088" y="1072"/>
                </a:cubicBezTo>
                <a:lnTo>
                  <a:pt x="1088" y="1295"/>
                </a:lnTo>
                <a:cubicBezTo>
                  <a:pt x="1157" y="1377"/>
                  <a:pt x="1222" y="1459"/>
                  <a:pt x="1290" y="1540"/>
                </a:cubicBezTo>
                <a:cubicBezTo>
                  <a:pt x="1358" y="1659"/>
                  <a:pt x="1422" y="1779"/>
                  <a:pt x="1493" y="1897"/>
                </a:cubicBezTo>
                <a:cubicBezTo>
                  <a:pt x="1638" y="2016"/>
                  <a:pt x="1787" y="2134"/>
                  <a:pt x="1936" y="2255"/>
                </a:cubicBezTo>
                <a:cubicBezTo>
                  <a:pt x="2001" y="2411"/>
                  <a:pt x="2068" y="2567"/>
                  <a:pt x="2139" y="2724"/>
                </a:cubicBezTo>
                <a:cubicBezTo>
                  <a:pt x="2269" y="2881"/>
                  <a:pt x="2405" y="3035"/>
                  <a:pt x="2540" y="3192"/>
                </a:cubicBezTo>
                <a:cubicBezTo>
                  <a:pt x="2686" y="3350"/>
                  <a:pt x="2835" y="3505"/>
                  <a:pt x="2984" y="3661"/>
                </a:cubicBezTo>
                <a:lnTo>
                  <a:pt x="3427" y="4241"/>
                </a:lnTo>
                <a:cubicBezTo>
                  <a:pt x="3497" y="4396"/>
                  <a:pt x="3561" y="4553"/>
                  <a:pt x="3629" y="4709"/>
                </a:cubicBezTo>
                <a:lnTo>
                  <a:pt x="4032" y="5180"/>
                </a:lnTo>
                <a:lnTo>
                  <a:pt x="4475" y="5536"/>
                </a:lnTo>
                <a:lnTo>
                  <a:pt x="4920" y="5894"/>
                </a:lnTo>
                <a:lnTo>
                  <a:pt x="5525" y="6251"/>
                </a:lnTo>
                <a:lnTo>
                  <a:pt x="5967" y="6585"/>
                </a:lnTo>
                <a:lnTo>
                  <a:pt x="6411" y="6831"/>
                </a:lnTo>
                <a:lnTo>
                  <a:pt x="7459" y="7299"/>
                </a:lnTo>
                <a:lnTo>
                  <a:pt x="7903" y="7411"/>
                </a:lnTo>
                <a:cubicBezTo>
                  <a:pt x="8040" y="7492"/>
                  <a:pt x="8169" y="7574"/>
                  <a:pt x="8303" y="7656"/>
                </a:cubicBezTo>
                <a:lnTo>
                  <a:pt x="8952" y="7767"/>
                </a:lnTo>
                <a:lnTo>
                  <a:pt x="9355" y="7880"/>
                </a:lnTo>
                <a:lnTo>
                  <a:pt x="10000" y="8014"/>
                </a:lnTo>
                <a:cubicBezTo>
                  <a:pt x="9792" y="8349"/>
                  <a:pt x="8497" y="9618"/>
                  <a:pt x="8107" y="9889"/>
                </a:cubicBezTo>
                <a:lnTo>
                  <a:pt x="7661" y="9643"/>
                </a:lnTo>
                <a:lnTo>
                  <a:pt x="7015" y="9531"/>
                </a:lnTo>
                <a:lnTo>
                  <a:pt x="6613" y="9306"/>
                </a:lnTo>
                <a:lnTo>
                  <a:pt x="6171" y="9062"/>
                </a:lnTo>
                <a:lnTo>
                  <a:pt x="5765" y="8816"/>
                </a:lnTo>
                <a:lnTo>
                  <a:pt x="5323" y="8594"/>
                </a:lnTo>
                <a:lnTo>
                  <a:pt x="4920" y="8349"/>
                </a:lnTo>
                <a:lnTo>
                  <a:pt x="4475" y="8014"/>
                </a:lnTo>
                <a:lnTo>
                  <a:pt x="4032" y="7767"/>
                </a:lnTo>
              </a:path>
            </a:pathLst>
          </a:custGeom>
          <a:solidFill>
            <a:srgbClr val="FF0000"/>
          </a:solidFill>
          <a:ln w="5">
            <a:solidFill>
              <a:srgbClr val="FF0000"/>
            </a:solidFill>
            <a:round/>
            <a:headEnd/>
            <a:tailEnd/>
          </a:ln>
        </p:spPr>
        <p:txBody>
          <a:bodyPr/>
          <a:lstStyle/>
          <a:p>
            <a:endParaRPr lang="zh-CN" altLang="en-US"/>
          </a:p>
        </p:txBody>
      </p:sp>
      <p:sp>
        <p:nvSpPr>
          <p:cNvPr id="16" name="Freeform 64"/>
          <p:cNvSpPr>
            <a:spLocks/>
          </p:cNvSpPr>
          <p:nvPr/>
        </p:nvSpPr>
        <p:spPr bwMode="auto">
          <a:xfrm>
            <a:off x="6132513" y="3144838"/>
            <a:ext cx="215900" cy="179387"/>
          </a:xfrm>
          <a:custGeom>
            <a:avLst/>
            <a:gdLst>
              <a:gd name="T0" fmla="*/ 2147483647 w 8933"/>
              <a:gd name="T1" fmla="*/ 2147483647 h 10000"/>
              <a:gd name="T2" fmla="*/ 2147483647 w 8933"/>
              <a:gd name="T3" fmla="*/ 2147483647 h 10000"/>
              <a:gd name="T4" fmla="*/ 2147483647 w 8933"/>
              <a:gd name="T5" fmla="*/ 2147483647 h 10000"/>
              <a:gd name="T6" fmla="*/ 2147483647 w 8933"/>
              <a:gd name="T7" fmla="*/ 2147483647 h 10000"/>
              <a:gd name="T8" fmla="*/ 2147483647 w 8933"/>
              <a:gd name="T9" fmla="*/ 2147483647 h 10000"/>
              <a:gd name="T10" fmla="*/ 2147483647 w 8933"/>
              <a:gd name="T11" fmla="*/ 2147483647 h 10000"/>
              <a:gd name="T12" fmla="*/ 2147483647 w 8933"/>
              <a:gd name="T13" fmla="*/ 2147483647 h 10000"/>
              <a:gd name="T14" fmla="*/ 0 w 8933"/>
              <a:gd name="T15" fmla="*/ 2147483647 h 10000"/>
              <a:gd name="T16" fmla="*/ 0 w 8933"/>
              <a:gd name="T17" fmla="*/ 2147483647 h 10000"/>
              <a:gd name="T18" fmla="*/ 2147483647 w 8933"/>
              <a:gd name="T19" fmla="*/ 2147483647 h 10000"/>
              <a:gd name="T20" fmla="*/ 2147483647 w 8933"/>
              <a:gd name="T21" fmla="*/ 2147483647 h 10000"/>
              <a:gd name="T22" fmla="*/ 2147483647 w 8933"/>
              <a:gd name="T23" fmla="*/ 2147483647 h 10000"/>
              <a:gd name="T24" fmla="*/ 2147483647 w 8933"/>
              <a:gd name="T25" fmla="*/ 2147483647 h 10000"/>
              <a:gd name="T26" fmla="*/ 2147483647 w 8933"/>
              <a:gd name="T27" fmla="*/ 2147483647 h 10000"/>
              <a:gd name="T28" fmla="*/ 2147483647 w 8933"/>
              <a:gd name="T29" fmla="*/ 2147483647 h 10000"/>
              <a:gd name="T30" fmla="*/ 2147483647 w 8933"/>
              <a:gd name="T31" fmla="*/ 2147483647 h 10000"/>
              <a:gd name="T32" fmla="*/ 2147483647 w 8933"/>
              <a:gd name="T33" fmla="*/ 2147483647 h 10000"/>
              <a:gd name="T34" fmla="*/ 2147483647 w 8933"/>
              <a:gd name="T35" fmla="*/ 2147483647 h 10000"/>
              <a:gd name="T36" fmla="*/ 2147483647 w 8933"/>
              <a:gd name="T37" fmla="*/ 2147483647 h 10000"/>
              <a:gd name="T38" fmla="*/ 2147483647 w 8933"/>
              <a:gd name="T39" fmla="*/ 2147483647 h 10000"/>
              <a:gd name="T40" fmla="*/ 2147483647 w 8933"/>
              <a:gd name="T41" fmla="*/ 2147483647 h 10000"/>
              <a:gd name="T42" fmla="*/ 2147483647 w 8933"/>
              <a:gd name="T43" fmla="*/ 2147483647 h 10000"/>
              <a:gd name="T44" fmla="*/ 2147483647 w 8933"/>
              <a:gd name="T45" fmla="*/ 2147483647 h 10000"/>
              <a:gd name="T46" fmla="*/ 2147483647 w 8933"/>
              <a:gd name="T47" fmla="*/ 0 h 10000"/>
              <a:gd name="T48" fmla="*/ 2147483647 w 8933"/>
              <a:gd name="T49" fmla="*/ 2147483647 h 10000"/>
              <a:gd name="T50" fmla="*/ 2147483647 w 8933"/>
              <a:gd name="T51" fmla="*/ 2147483647 h 10000"/>
              <a:gd name="T52" fmla="*/ 2147483647 w 8933"/>
              <a:gd name="T53" fmla="*/ 2147483647 h 10000"/>
              <a:gd name="T54" fmla="*/ 2147483647 w 8933"/>
              <a:gd name="T55" fmla="*/ 2147483647 h 10000"/>
              <a:gd name="T56" fmla="*/ 2147483647 w 8933"/>
              <a:gd name="T57" fmla="*/ 2147483647 h 10000"/>
              <a:gd name="T58" fmla="*/ 2147483647 w 8933"/>
              <a:gd name="T59" fmla="*/ 2147483647 h 10000"/>
              <a:gd name="T60" fmla="*/ 2147483647 w 8933"/>
              <a:gd name="T61" fmla="*/ 2147483647 h 10000"/>
              <a:gd name="T62" fmla="*/ 2147483647 w 8933"/>
              <a:gd name="T63" fmla="*/ 2147483647 h 10000"/>
              <a:gd name="T64" fmla="*/ 2147483647 w 8933"/>
              <a:gd name="T65" fmla="*/ 2147483647 h 10000"/>
              <a:gd name="T66" fmla="*/ 2147483647 w 8933"/>
              <a:gd name="T67" fmla="*/ 2147483647 h 10000"/>
              <a:gd name="T68" fmla="*/ 2147483647 w 8933"/>
              <a:gd name="T69" fmla="*/ 2147483647 h 10000"/>
              <a:gd name="T70" fmla="*/ 2147483647 w 8933"/>
              <a:gd name="T71" fmla="*/ 2147483647 h 10000"/>
              <a:gd name="T72" fmla="*/ 2147483647 w 8933"/>
              <a:gd name="T73" fmla="*/ 2147483647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933"/>
              <a:gd name="T112" fmla="*/ 0 h 10000"/>
              <a:gd name="T113" fmla="*/ 8933 w 8933"/>
              <a:gd name="T114" fmla="*/ 10000 h 100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933" h="10000">
                <a:moveTo>
                  <a:pt x="3525" y="3535"/>
                </a:moveTo>
                <a:lnTo>
                  <a:pt x="2627" y="2859"/>
                </a:lnTo>
                <a:lnTo>
                  <a:pt x="2012" y="2501"/>
                </a:lnTo>
                <a:lnTo>
                  <a:pt x="1453" y="2108"/>
                </a:lnTo>
                <a:lnTo>
                  <a:pt x="838" y="1766"/>
                </a:lnTo>
                <a:cubicBezTo>
                  <a:pt x="743" y="1655"/>
                  <a:pt x="652" y="1542"/>
                  <a:pt x="559" y="1431"/>
                </a:cubicBezTo>
                <a:cubicBezTo>
                  <a:pt x="467" y="1296"/>
                  <a:pt x="377" y="1160"/>
                  <a:pt x="284" y="1025"/>
                </a:cubicBezTo>
                <a:lnTo>
                  <a:pt x="0" y="1025"/>
                </a:lnTo>
                <a:lnTo>
                  <a:pt x="0" y="678"/>
                </a:lnTo>
                <a:lnTo>
                  <a:pt x="284" y="678"/>
                </a:lnTo>
                <a:lnTo>
                  <a:pt x="559" y="678"/>
                </a:lnTo>
                <a:lnTo>
                  <a:pt x="838" y="678"/>
                </a:lnTo>
                <a:lnTo>
                  <a:pt x="1453" y="678"/>
                </a:lnTo>
                <a:lnTo>
                  <a:pt x="2012" y="678"/>
                </a:lnTo>
                <a:lnTo>
                  <a:pt x="2627" y="678"/>
                </a:lnTo>
                <a:lnTo>
                  <a:pt x="3240" y="678"/>
                </a:lnTo>
                <a:lnTo>
                  <a:pt x="4696" y="1025"/>
                </a:lnTo>
                <a:lnTo>
                  <a:pt x="5594" y="1431"/>
                </a:lnTo>
                <a:lnTo>
                  <a:pt x="6480" y="1431"/>
                </a:lnTo>
                <a:lnTo>
                  <a:pt x="7320" y="1431"/>
                </a:lnTo>
                <a:lnTo>
                  <a:pt x="7655" y="1431"/>
                </a:lnTo>
                <a:cubicBezTo>
                  <a:pt x="7753" y="1290"/>
                  <a:pt x="7844" y="1146"/>
                  <a:pt x="7940" y="1025"/>
                </a:cubicBezTo>
                <a:lnTo>
                  <a:pt x="8548" y="678"/>
                </a:lnTo>
                <a:lnTo>
                  <a:pt x="8548" y="0"/>
                </a:lnTo>
                <a:cubicBezTo>
                  <a:pt x="8595" y="1554"/>
                  <a:pt x="8933" y="8447"/>
                  <a:pt x="8832" y="10000"/>
                </a:cubicBezTo>
                <a:lnTo>
                  <a:pt x="7940" y="9321"/>
                </a:lnTo>
                <a:cubicBezTo>
                  <a:pt x="7845" y="9076"/>
                  <a:pt x="7751" y="8827"/>
                  <a:pt x="7655" y="8584"/>
                </a:cubicBezTo>
                <a:lnTo>
                  <a:pt x="7655" y="8235"/>
                </a:lnTo>
                <a:lnTo>
                  <a:pt x="7655" y="7482"/>
                </a:lnTo>
                <a:lnTo>
                  <a:pt x="7320" y="7143"/>
                </a:lnTo>
                <a:cubicBezTo>
                  <a:pt x="7235" y="7016"/>
                  <a:pt x="7134" y="6917"/>
                  <a:pt x="7039" y="6799"/>
                </a:cubicBezTo>
                <a:cubicBezTo>
                  <a:pt x="6947" y="6561"/>
                  <a:pt x="6853" y="6297"/>
                  <a:pt x="6760" y="6059"/>
                </a:cubicBezTo>
                <a:lnTo>
                  <a:pt x="6480" y="5700"/>
                </a:lnTo>
                <a:lnTo>
                  <a:pt x="5873" y="5024"/>
                </a:lnTo>
                <a:lnTo>
                  <a:pt x="5312" y="4639"/>
                </a:lnTo>
                <a:lnTo>
                  <a:pt x="4416" y="3949"/>
                </a:lnTo>
                <a:lnTo>
                  <a:pt x="3525" y="3535"/>
                </a:lnTo>
              </a:path>
            </a:pathLst>
          </a:custGeom>
          <a:solidFill>
            <a:srgbClr val="FF0000"/>
          </a:solidFill>
          <a:ln w="5">
            <a:solidFill>
              <a:srgbClr val="FF0000"/>
            </a:solidFill>
            <a:round/>
            <a:headEnd/>
            <a:tailEnd/>
          </a:ln>
        </p:spPr>
        <p:txBody>
          <a:bodyPr/>
          <a:lstStyle/>
          <a:p>
            <a:endParaRPr lang="zh-CN" altLang="en-US"/>
          </a:p>
        </p:txBody>
      </p:sp>
      <p:sp>
        <p:nvSpPr>
          <p:cNvPr id="17" name="Freeform 64"/>
          <p:cNvSpPr>
            <a:spLocks/>
          </p:cNvSpPr>
          <p:nvPr/>
        </p:nvSpPr>
        <p:spPr bwMode="auto">
          <a:xfrm>
            <a:off x="5842000" y="2471738"/>
            <a:ext cx="647700" cy="142875"/>
          </a:xfrm>
          <a:custGeom>
            <a:avLst/>
            <a:gdLst>
              <a:gd name="T0" fmla="*/ 2147483647 w 9869"/>
              <a:gd name="T1" fmla="*/ 2147483647 h 10000"/>
              <a:gd name="T2" fmla="*/ 2147483647 w 9869"/>
              <a:gd name="T3" fmla="*/ 2147483647 h 10000"/>
              <a:gd name="T4" fmla="*/ 2147483647 w 9869"/>
              <a:gd name="T5" fmla="*/ 2147483647 h 10000"/>
              <a:gd name="T6" fmla="*/ 2147483647 w 9869"/>
              <a:gd name="T7" fmla="*/ 2147483647 h 10000"/>
              <a:gd name="T8" fmla="*/ 2147483647 w 9869"/>
              <a:gd name="T9" fmla="*/ 2147483647 h 10000"/>
              <a:gd name="T10" fmla="*/ 2147483647 w 9869"/>
              <a:gd name="T11" fmla="*/ 2147483647 h 10000"/>
              <a:gd name="T12" fmla="*/ 2147483647 w 9869"/>
              <a:gd name="T13" fmla="*/ 2147483647 h 10000"/>
              <a:gd name="T14" fmla="*/ 2147483647 w 9869"/>
              <a:gd name="T15" fmla="*/ 2147483647 h 10000"/>
              <a:gd name="T16" fmla="*/ 2147483647 w 9869"/>
              <a:gd name="T17" fmla="*/ 2147483647 h 10000"/>
              <a:gd name="T18" fmla="*/ 2147483647 w 9869"/>
              <a:gd name="T19" fmla="*/ 2147483647 h 10000"/>
              <a:gd name="T20" fmla="*/ 2147483647 w 9869"/>
              <a:gd name="T21" fmla="*/ 2147483647 h 10000"/>
              <a:gd name="T22" fmla="*/ 2147483647 w 9869"/>
              <a:gd name="T23" fmla="*/ 2147483647 h 10000"/>
              <a:gd name="T24" fmla="*/ 2147483647 w 9869"/>
              <a:gd name="T25" fmla="*/ 2147483647 h 10000"/>
              <a:gd name="T26" fmla="*/ 2147483647 w 9869"/>
              <a:gd name="T27" fmla="*/ 2147483647 h 10000"/>
              <a:gd name="T28" fmla="*/ 2147483647 w 9869"/>
              <a:gd name="T29" fmla="*/ 2147483647 h 10000"/>
              <a:gd name="T30" fmla="*/ 2147483647 w 9869"/>
              <a:gd name="T31" fmla="*/ 2147483647 h 10000"/>
              <a:gd name="T32" fmla="*/ 2147483647 w 9869"/>
              <a:gd name="T33" fmla="*/ 2147483647 h 10000"/>
              <a:gd name="T34" fmla="*/ 2147483647 w 9869"/>
              <a:gd name="T35" fmla="*/ 2147483647 h 10000"/>
              <a:gd name="T36" fmla="*/ 0 w 9869"/>
              <a:gd name="T37" fmla="*/ 2147483647 h 10000"/>
              <a:gd name="T38" fmla="*/ 0 w 9869"/>
              <a:gd name="T39" fmla="*/ 2147483647 h 10000"/>
              <a:gd name="T40" fmla="*/ 2147483647 w 9869"/>
              <a:gd name="T41" fmla="*/ 2147483647 h 10000"/>
              <a:gd name="T42" fmla="*/ 2147483647 w 9869"/>
              <a:gd name="T43" fmla="*/ 2147483647 h 10000"/>
              <a:gd name="T44" fmla="*/ 2147483647 w 9869"/>
              <a:gd name="T45" fmla="*/ 2147483647 h 10000"/>
              <a:gd name="T46" fmla="*/ 2147483647 w 9869"/>
              <a:gd name="T47" fmla="*/ 2147483647 h 10000"/>
              <a:gd name="T48" fmla="*/ 2147483647 w 9869"/>
              <a:gd name="T49" fmla="*/ 2147483647 h 10000"/>
              <a:gd name="T50" fmla="*/ 2147483647 w 9869"/>
              <a:gd name="T51" fmla="*/ 2147483647 h 10000"/>
              <a:gd name="T52" fmla="*/ 2147483647 w 9869"/>
              <a:gd name="T53" fmla="*/ 2147483647 h 10000"/>
              <a:gd name="T54" fmla="*/ 2147483647 w 9869"/>
              <a:gd name="T55" fmla="*/ 2147483647 h 10000"/>
              <a:gd name="T56" fmla="*/ 2147483647 w 9869"/>
              <a:gd name="T57" fmla="*/ 2147483647 h 10000"/>
              <a:gd name="T58" fmla="*/ 2147483647 w 9869"/>
              <a:gd name="T59" fmla="*/ 2147483647 h 10000"/>
              <a:gd name="T60" fmla="*/ 2147483647 w 9869"/>
              <a:gd name="T61" fmla="*/ 2147483647 h 10000"/>
              <a:gd name="T62" fmla="*/ 2147483647 w 9869"/>
              <a:gd name="T63" fmla="*/ 2147483647 h 10000"/>
              <a:gd name="T64" fmla="*/ 2147483647 w 9869"/>
              <a:gd name="T65" fmla="*/ 2147483647 h 10000"/>
              <a:gd name="T66" fmla="*/ 2147483647 w 9869"/>
              <a:gd name="T67" fmla="*/ 2147483647 h 10000"/>
              <a:gd name="T68" fmla="*/ 2147483647 w 9869"/>
              <a:gd name="T69" fmla="*/ 2147483647 h 10000"/>
              <a:gd name="T70" fmla="*/ 2147483647 w 9869"/>
              <a:gd name="T71" fmla="*/ 2147483647 h 10000"/>
              <a:gd name="T72" fmla="*/ 2147483647 w 9869"/>
              <a:gd name="T73" fmla="*/ 2147483647 h 10000"/>
              <a:gd name="T74" fmla="*/ 2147483647 w 9869"/>
              <a:gd name="T75" fmla="*/ 2147483647 h 10000"/>
              <a:gd name="T76" fmla="*/ 2147483647 w 9869"/>
              <a:gd name="T77" fmla="*/ 2147483647 h 10000"/>
              <a:gd name="T78" fmla="*/ 2147483647 w 9869"/>
              <a:gd name="T79" fmla="*/ 0 h 10000"/>
              <a:gd name="T80" fmla="*/ 2147483647 w 9869"/>
              <a:gd name="T81" fmla="*/ 2147483647 h 10000"/>
              <a:gd name="T82" fmla="*/ 2147483647 w 9869"/>
              <a:gd name="T83" fmla="*/ 2147483647 h 10000"/>
              <a:gd name="T84" fmla="*/ 2147483647 w 9869"/>
              <a:gd name="T85" fmla="*/ 2147483647 h 10000"/>
              <a:gd name="T86" fmla="*/ 2147483647 w 9869"/>
              <a:gd name="T87" fmla="*/ 2147483647 h 10000"/>
              <a:gd name="T88" fmla="*/ 2147483647 w 9869"/>
              <a:gd name="T89" fmla="*/ 2147483647 h 10000"/>
              <a:gd name="T90" fmla="*/ 2147483647 w 9869"/>
              <a:gd name="T91" fmla="*/ 2147483647 h 10000"/>
              <a:gd name="T92" fmla="*/ 2147483647 w 9869"/>
              <a:gd name="T93" fmla="*/ 2147483647 h 10000"/>
              <a:gd name="T94" fmla="*/ 2147483647 w 9869"/>
              <a:gd name="T95" fmla="*/ 2147483647 h 10000"/>
              <a:gd name="T96" fmla="*/ 2147483647 w 9869"/>
              <a:gd name="T97" fmla="*/ 2147483647 h 10000"/>
              <a:gd name="T98" fmla="*/ 2147483647 w 9869"/>
              <a:gd name="T99" fmla="*/ 2147483647 h 10000"/>
              <a:gd name="T100" fmla="*/ 2147483647 w 9869"/>
              <a:gd name="T101" fmla="*/ 2147483647 h 100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69"/>
              <a:gd name="T154" fmla="*/ 0 h 10000"/>
              <a:gd name="T155" fmla="*/ 9869 w 9869"/>
              <a:gd name="T156" fmla="*/ 10000 h 100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69" h="10000">
                <a:moveTo>
                  <a:pt x="7473" y="8203"/>
                </a:moveTo>
                <a:lnTo>
                  <a:pt x="7233" y="6995"/>
                </a:lnTo>
                <a:cubicBezTo>
                  <a:pt x="7168" y="6770"/>
                  <a:pt x="7081" y="6647"/>
                  <a:pt x="7015" y="6429"/>
                </a:cubicBezTo>
                <a:lnTo>
                  <a:pt x="6885" y="6429"/>
                </a:lnTo>
                <a:lnTo>
                  <a:pt x="6776" y="6429"/>
                </a:lnTo>
                <a:lnTo>
                  <a:pt x="6667" y="6429"/>
                </a:lnTo>
                <a:lnTo>
                  <a:pt x="6427" y="6429"/>
                </a:lnTo>
                <a:lnTo>
                  <a:pt x="6209" y="6429"/>
                </a:lnTo>
                <a:lnTo>
                  <a:pt x="5861" y="6429"/>
                </a:lnTo>
                <a:lnTo>
                  <a:pt x="5512" y="6429"/>
                </a:lnTo>
                <a:lnTo>
                  <a:pt x="5054" y="6429"/>
                </a:lnTo>
                <a:cubicBezTo>
                  <a:pt x="4902" y="6647"/>
                  <a:pt x="4749" y="6770"/>
                  <a:pt x="4597" y="6995"/>
                </a:cubicBezTo>
                <a:lnTo>
                  <a:pt x="4009" y="6995"/>
                </a:lnTo>
                <a:lnTo>
                  <a:pt x="3551" y="7650"/>
                </a:lnTo>
                <a:lnTo>
                  <a:pt x="2876" y="7650"/>
                </a:lnTo>
                <a:cubicBezTo>
                  <a:pt x="2636" y="7873"/>
                  <a:pt x="2418" y="7994"/>
                  <a:pt x="2179" y="8203"/>
                </a:cubicBezTo>
                <a:cubicBezTo>
                  <a:pt x="1939" y="8423"/>
                  <a:pt x="1721" y="8534"/>
                  <a:pt x="1481" y="8752"/>
                </a:cubicBezTo>
                <a:cubicBezTo>
                  <a:pt x="1264" y="8983"/>
                  <a:pt x="1024" y="9098"/>
                  <a:pt x="806" y="9307"/>
                </a:cubicBezTo>
                <a:lnTo>
                  <a:pt x="0" y="10000"/>
                </a:lnTo>
                <a:lnTo>
                  <a:pt x="0" y="5874"/>
                </a:lnTo>
                <a:lnTo>
                  <a:pt x="218" y="5874"/>
                </a:lnTo>
                <a:lnTo>
                  <a:pt x="566" y="5874"/>
                </a:lnTo>
                <a:lnTo>
                  <a:pt x="1024" y="5874"/>
                </a:lnTo>
                <a:cubicBezTo>
                  <a:pt x="1133" y="5653"/>
                  <a:pt x="1264" y="5553"/>
                  <a:pt x="1373" y="5332"/>
                </a:cubicBezTo>
                <a:lnTo>
                  <a:pt x="1961" y="5332"/>
                </a:lnTo>
                <a:lnTo>
                  <a:pt x="2418" y="4669"/>
                </a:lnTo>
                <a:lnTo>
                  <a:pt x="3094" y="4669"/>
                </a:lnTo>
                <a:cubicBezTo>
                  <a:pt x="3290" y="4433"/>
                  <a:pt x="3486" y="4311"/>
                  <a:pt x="3682" y="4108"/>
                </a:cubicBezTo>
                <a:cubicBezTo>
                  <a:pt x="3900" y="3871"/>
                  <a:pt x="4139" y="3777"/>
                  <a:pt x="4357" y="3546"/>
                </a:cubicBezTo>
                <a:lnTo>
                  <a:pt x="4815" y="3546"/>
                </a:lnTo>
                <a:lnTo>
                  <a:pt x="5272" y="2870"/>
                </a:lnTo>
                <a:cubicBezTo>
                  <a:pt x="5425" y="2654"/>
                  <a:pt x="5599" y="2561"/>
                  <a:pt x="5752" y="2316"/>
                </a:cubicBezTo>
                <a:lnTo>
                  <a:pt x="6078" y="2316"/>
                </a:lnTo>
                <a:cubicBezTo>
                  <a:pt x="6166" y="2120"/>
                  <a:pt x="6231" y="1996"/>
                  <a:pt x="6318" y="1762"/>
                </a:cubicBezTo>
                <a:lnTo>
                  <a:pt x="6558" y="1762"/>
                </a:lnTo>
                <a:cubicBezTo>
                  <a:pt x="6594" y="1578"/>
                  <a:pt x="6631" y="1417"/>
                  <a:pt x="6667" y="1210"/>
                </a:cubicBezTo>
                <a:lnTo>
                  <a:pt x="6776" y="1210"/>
                </a:lnTo>
                <a:cubicBezTo>
                  <a:pt x="6819" y="1002"/>
                  <a:pt x="6841" y="766"/>
                  <a:pt x="6885" y="561"/>
                </a:cubicBezTo>
                <a:lnTo>
                  <a:pt x="7124" y="561"/>
                </a:lnTo>
                <a:cubicBezTo>
                  <a:pt x="7190" y="335"/>
                  <a:pt x="7277" y="219"/>
                  <a:pt x="7342" y="0"/>
                </a:cubicBezTo>
                <a:cubicBezTo>
                  <a:pt x="7429" y="219"/>
                  <a:pt x="7495" y="335"/>
                  <a:pt x="7582" y="561"/>
                </a:cubicBezTo>
                <a:lnTo>
                  <a:pt x="7930" y="561"/>
                </a:lnTo>
                <a:cubicBezTo>
                  <a:pt x="8083" y="1002"/>
                  <a:pt x="8235" y="1324"/>
                  <a:pt x="8388" y="1762"/>
                </a:cubicBezTo>
                <a:cubicBezTo>
                  <a:pt x="8540" y="1996"/>
                  <a:pt x="8693" y="2120"/>
                  <a:pt x="8845" y="2316"/>
                </a:cubicBezTo>
                <a:cubicBezTo>
                  <a:pt x="8954" y="2561"/>
                  <a:pt x="9085" y="2654"/>
                  <a:pt x="9194" y="2870"/>
                </a:cubicBezTo>
                <a:cubicBezTo>
                  <a:pt x="9259" y="3116"/>
                  <a:pt x="9346" y="3337"/>
                  <a:pt x="9412" y="3546"/>
                </a:cubicBezTo>
                <a:cubicBezTo>
                  <a:pt x="9455" y="3777"/>
                  <a:pt x="9499" y="3871"/>
                  <a:pt x="9542" y="4108"/>
                </a:cubicBezTo>
                <a:cubicBezTo>
                  <a:pt x="9578" y="4295"/>
                  <a:pt x="9615" y="4468"/>
                  <a:pt x="9651" y="4669"/>
                </a:cubicBezTo>
                <a:cubicBezTo>
                  <a:pt x="9695" y="4887"/>
                  <a:pt x="9717" y="5093"/>
                  <a:pt x="9760" y="5332"/>
                </a:cubicBezTo>
                <a:lnTo>
                  <a:pt x="9869" y="5332"/>
                </a:lnTo>
                <a:lnTo>
                  <a:pt x="9869" y="5874"/>
                </a:lnTo>
              </a:path>
            </a:pathLst>
          </a:custGeom>
          <a:solidFill>
            <a:srgbClr val="FF0000"/>
          </a:solidFill>
          <a:ln w="5">
            <a:solidFill>
              <a:srgbClr val="FF0000"/>
            </a:solidFill>
            <a:round/>
            <a:headEnd/>
            <a:tailEnd/>
          </a:ln>
        </p:spPr>
        <p:txBody>
          <a:bodyPr/>
          <a:lstStyle/>
          <a:p>
            <a:endParaRPr lang="zh-CN" altLang="en-US"/>
          </a:p>
        </p:txBody>
      </p:sp>
      <p:sp>
        <p:nvSpPr>
          <p:cNvPr id="18" name="Freeform 64"/>
          <p:cNvSpPr>
            <a:spLocks/>
          </p:cNvSpPr>
          <p:nvPr/>
        </p:nvSpPr>
        <p:spPr bwMode="auto">
          <a:xfrm>
            <a:off x="6321425" y="2552700"/>
            <a:ext cx="144463" cy="792163"/>
          </a:xfrm>
          <a:custGeom>
            <a:avLst/>
            <a:gdLst>
              <a:gd name="T0" fmla="*/ 2147483647 w 9487"/>
              <a:gd name="T1" fmla="*/ 2147483647 h 10000"/>
              <a:gd name="T2" fmla="*/ 2147483647 w 9487"/>
              <a:gd name="T3" fmla="*/ 2147483647 h 10000"/>
              <a:gd name="T4" fmla="*/ 2147483647 w 9487"/>
              <a:gd name="T5" fmla="*/ 2147483647 h 10000"/>
              <a:gd name="T6" fmla="*/ 2147483647 w 9487"/>
              <a:gd name="T7" fmla="*/ 2147483647 h 10000"/>
              <a:gd name="T8" fmla="*/ 2147483647 w 9487"/>
              <a:gd name="T9" fmla="*/ 2147483647 h 10000"/>
              <a:gd name="T10" fmla="*/ 2147483647 w 9487"/>
              <a:gd name="T11" fmla="*/ 2147483647 h 10000"/>
              <a:gd name="T12" fmla="*/ 2147483647 w 9487"/>
              <a:gd name="T13" fmla="*/ 2147483647 h 10000"/>
              <a:gd name="T14" fmla="*/ 2147483647 w 9487"/>
              <a:gd name="T15" fmla="*/ 2147483647 h 10000"/>
              <a:gd name="T16" fmla="*/ 2147483647 w 9487"/>
              <a:gd name="T17" fmla="*/ 2147483647 h 10000"/>
              <a:gd name="T18" fmla="*/ 2147483647 w 9487"/>
              <a:gd name="T19" fmla="*/ 2147483647 h 10000"/>
              <a:gd name="T20" fmla="*/ 2147483647 w 9487"/>
              <a:gd name="T21" fmla="*/ 2147483647 h 10000"/>
              <a:gd name="T22" fmla="*/ 2147483647 w 9487"/>
              <a:gd name="T23" fmla="*/ 2147483647 h 10000"/>
              <a:gd name="T24" fmla="*/ 2147483647 w 9487"/>
              <a:gd name="T25" fmla="*/ 2147483647 h 10000"/>
              <a:gd name="T26" fmla="*/ 2147483647 w 9487"/>
              <a:gd name="T27" fmla="*/ 2147483647 h 10000"/>
              <a:gd name="T28" fmla="*/ 2147483647 w 9487"/>
              <a:gd name="T29" fmla="*/ 0 h 10000"/>
              <a:gd name="T30" fmla="*/ 2147483647 w 9487"/>
              <a:gd name="T31" fmla="*/ 2147483647 h 10000"/>
              <a:gd name="T32" fmla="*/ 2147483647 w 9487"/>
              <a:gd name="T33" fmla="*/ 2147483647 h 10000"/>
              <a:gd name="T34" fmla="*/ 2147483647 w 9487"/>
              <a:gd name="T35" fmla="*/ 2147483647 h 10000"/>
              <a:gd name="T36" fmla="*/ 2147483647 w 9487"/>
              <a:gd name="T37" fmla="*/ 2147483647 h 10000"/>
              <a:gd name="T38" fmla="*/ 2147483647 w 9487"/>
              <a:gd name="T39" fmla="*/ 2147483647 h 10000"/>
              <a:gd name="T40" fmla="*/ 2147483647 w 9487"/>
              <a:gd name="T41" fmla="*/ 2147483647 h 10000"/>
              <a:gd name="T42" fmla="*/ 2147483647 w 9487"/>
              <a:gd name="T43" fmla="*/ 2147483647 h 10000"/>
              <a:gd name="T44" fmla="*/ 2147483647 w 9487"/>
              <a:gd name="T45" fmla="*/ 2147483647 h 10000"/>
              <a:gd name="T46" fmla="*/ 2147483647 w 9487"/>
              <a:gd name="T47" fmla="*/ 2147483647 h 10000"/>
              <a:gd name="T48" fmla="*/ 2147483647 w 9487"/>
              <a:gd name="T49" fmla="*/ 2147483647 h 10000"/>
              <a:gd name="T50" fmla="*/ 2147483647 w 9487"/>
              <a:gd name="T51" fmla="*/ 2147483647 h 10000"/>
              <a:gd name="T52" fmla="*/ 2147483647 w 9487"/>
              <a:gd name="T53" fmla="*/ 2147483647 h 10000"/>
              <a:gd name="T54" fmla="*/ 2147483647 w 9487"/>
              <a:gd name="T55" fmla="*/ 2147483647 h 10000"/>
              <a:gd name="T56" fmla="*/ 2147483647 w 9487"/>
              <a:gd name="T57" fmla="*/ 2147483647 h 10000"/>
              <a:gd name="T58" fmla="*/ 2147483647 w 9487"/>
              <a:gd name="T59" fmla="*/ 2147483647 h 10000"/>
              <a:gd name="T60" fmla="*/ 2147483647 w 9487"/>
              <a:gd name="T61" fmla="*/ 2147483647 h 10000"/>
              <a:gd name="T62" fmla="*/ 2147483647 w 9487"/>
              <a:gd name="T63" fmla="*/ 2147483647 h 10000"/>
              <a:gd name="T64" fmla="*/ 2147483647 w 9487"/>
              <a:gd name="T65" fmla="*/ 2147483647 h 10000"/>
              <a:gd name="T66" fmla="*/ 2147483647 w 9487"/>
              <a:gd name="T67" fmla="*/ 2147483647 h 10000"/>
              <a:gd name="T68" fmla="*/ 2147483647 w 9487"/>
              <a:gd name="T69" fmla="*/ 2147483647 h 100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487"/>
              <a:gd name="T106" fmla="*/ 0 h 10000"/>
              <a:gd name="T107" fmla="*/ 9487 w 9487"/>
              <a:gd name="T108" fmla="*/ 10000 h 100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487" h="10000">
                <a:moveTo>
                  <a:pt x="1378" y="8063"/>
                </a:moveTo>
                <a:lnTo>
                  <a:pt x="1378" y="7921"/>
                </a:lnTo>
                <a:lnTo>
                  <a:pt x="1804" y="7921"/>
                </a:lnTo>
                <a:lnTo>
                  <a:pt x="1804" y="7765"/>
                </a:lnTo>
                <a:lnTo>
                  <a:pt x="1804" y="7610"/>
                </a:lnTo>
                <a:lnTo>
                  <a:pt x="1804" y="7469"/>
                </a:lnTo>
                <a:lnTo>
                  <a:pt x="1804" y="7242"/>
                </a:lnTo>
                <a:lnTo>
                  <a:pt x="1804" y="7016"/>
                </a:lnTo>
                <a:lnTo>
                  <a:pt x="1804" y="6718"/>
                </a:lnTo>
                <a:lnTo>
                  <a:pt x="1804" y="6350"/>
                </a:lnTo>
                <a:lnTo>
                  <a:pt x="1804" y="5674"/>
                </a:lnTo>
                <a:lnTo>
                  <a:pt x="1804" y="4924"/>
                </a:lnTo>
                <a:lnTo>
                  <a:pt x="1804" y="4187"/>
                </a:lnTo>
                <a:cubicBezTo>
                  <a:pt x="1643" y="3932"/>
                  <a:pt x="1557" y="3692"/>
                  <a:pt x="1378" y="3439"/>
                </a:cubicBezTo>
                <a:lnTo>
                  <a:pt x="1378" y="3056"/>
                </a:lnTo>
                <a:lnTo>
                  <a:pt x="1378" y="2759"/>
                </a:lnTo>
                <a:lnTo>
                  <a:pt x="1378" y="2461"/>
                </a:lnTo>
                <a:lnTo>
                  <a:pt x="1378" y="2167"/>
                </a:lnTo>
                <a:lnTo>
                  <a:pt x="1378" y="1938"/>
                </a:lnTo>
                <a:lnTo>
                  <a:pt x="1378" y="1796"/>
                </a:lnTo>
                <a:cubicBezTo>
                  <a:pt x="1209" y="1740"/>
                  <a:pt x="1039" y="1700"/>
                  <a:pt x="866" y="1641"/>
                </a:cubicBezTo>
                <a:lnTo>
                  <a:pt x="866" y="1572"/>
                </a:lnTo>
                <a:lnTo>
                  <a:pt x="866" y="1343"/>
                </a:lnTo>
                <a:lnTo>
                  <a:pt x="866" y="1190"/>
                </a:lnTo>
                <a:lnTo>
                  <a:pt x="866" y="964"/>
                </a:lnTo>
                <a:lnTo>
                  <a:pt x="866" y="666"/>
                </a:lnTo>
                <a:lnTo>
                  <a:pt x="432" y="595"/>
                </a:lnTo>
                <a:lnTo>
                  <a:pt x="432" y="439"/>
                </a:lnTo>
                <a:cubicBezTo>
                  <a:pt x="260" y="398"/>
                  <a:pt x="177" y="340"/>
                  <a:pt x="0" y="299"/>
                </a:cubicBezTo>
                <a:lnTo>
                  <a:pt x="9487" y="0"/>
                </a:lnTo>
                <a:lnTo>
                  <a:pt x="9059" y="227"/>
                </a:lnTo>
                <a:lnTo>
                  <a:pt x="8617" y="299"/>
                </a:lnTo>
                <a:lnTo>
                  <a:pt x="8185" y="299"/>
                </a:lnTo>
                <a:cubicBezTo>
                  <a:pt x="8023" y="340"/>
                  <a:pt x="7844" y="398"/>
                  <a:pt x="7675" y="439"/>
                </a:cubicBezTo>
                <a:lnTo>
                  <a:pt x="7675" y="525"/>
                </a:lnTo>
                <a:cubicBezTo>
                  <a:pt x="7499" y="595"/>
                  <a:pt x="7416" y="680"/>
                  <a:pt x="7245" y="751"/>
                </a:cubicBezTo>
                <a:lnTo>
                  <a:pt x="7245" y="964"/>
                </a:lnTo>
                <a:lnTo>
                  <a:pt x="7245" y="1190"/>
                </a:lnTo>
                <a:lnTo>
                  <a:pt x="7245" y="1485"/>
                </a:lnTo>
                <a:lnTo>
                  <a:pt x="7245" y="1868"/>
                </a:lnTo>
                <a:lnTo>
                  <a:pt x="7245" y="2167"/>
                </a:lnTo>
                <a:cubicBezTo>
                  <a:pt x="7416" y="2293"/>
                  <a:pt x="7499" y="2406"/>
                  <a:pt x="7675" y="2533"/>
                </a:cubicBezTo>
                <a:lnTo>
                  <a:pt x="7675" y="2987"/>
                </a:lnTo>
                <a:lnTo>
                  <a:pt x="7675" y="3353"/>
                </a:lnTo>
                <a:cubicBezTo>
                  <a:pt x="7844" y="3508"/>
                  <a:pt x="8023" y="3649"/>
                  <a:pt x="8185" y="3805"/>
                </a:cubicBezTo>
                <a:lnTo>
                  <a:pt x="8185" y="4257"/>
                </a:lnTo>
                <a:lnTo>
                  <a:pt x="8185" y="4711"/>
                </a:lnTo>
                <a:cubicBezTo>
                  <a:pt x="8361" y="4851"/>
                  <a:pt x="8450" y="5007"/>
                  <a:pt x="8617" y="5149"/>
                </a:cubicBezTo>
                <a:lnTo>
                  <a:pt x="8617" y="5674"/>
                </a:lnTo>
                <a:lnTo>
                  <a:pt x="8617" y="6126"/>
                </a:lnTo>
                <a:lnTo>
                  <a:pt x="8617" y="6492"/>
                </a:lnTo>
                <a:lnTo>
                  <a:pt x="8617" y="6875"/>
                </a:lnTo>
                <a:lnTo>
                  <a:pt x="8617" y="7242"/>
                </a:lnTo>
                <a:lnTo>
                  <a:pt x="8617" y="7539"/>
                </a:lnTo>
                <a:lnTo>
                  <a:pt x="8617" y="7836"/>
                </a:lnTo>
                <a:lnTo>
                  <a:pt x="8617" y="8132"/>
                </a:lnTo>
                <a:cubicBezTo>
                  <a:pt x="8450" y="8205"/>
                  <a:pt x="8361" y="8287"/>
                  <a:pt x="8185" y="8360"/>
                </a:cubicBezTo>
                <a:lnTo>
                  <a:pt x="8185" y="8585"/>
                </a:lnTo>
                <a:cubicBezTo>
                  <a:pt x="8023" y="8657"/>
                  <a:pt x="7844" y="8742"/>
                  <a:pt x="7675" y="8814"/>
                </a:cubicBezTo>
                <a:cubicBezTo>
                  <a:pt x="7499" y="8883"/>
                  <a:pt x="7416" y="8967"/>
                  <a:pt x="7245" y="9038"/>
                </a:cubicBezTo>
                <a:cubicBezTo>
                  <a:pt x="7067" y="9081"/>
                  <a:pt x="6983" y="9137"/>
                  <a:pt x="6811" y="9180"/>
                </a:cubicBezTo>
                <a:cubicBezTo>
                  <a:pt x="6637" y="9235"/>
                  <a:pt x="6552" y="9278"/>
                  <a:pt x="6380" y="9337"/>
                </a:cubicBezTo>
                <a:cubicBezTo>
                  <a:pt x="6205" y="9378"/>
                  <a:pt x="6036" y="9433"/>
                  <a:pt x="5855" y="9477"/>
                </a:cubicBezTo>
                <a:cubicBezTo>
                  <a:pt x="5687" y="9534"/>
                  <a:pt x="5602" y="9575"/>
                  <a:pt x="5441" y="9633"/>
                </a:cubicBezTo>
                <a:lnTo>
                  <a:pt x="4477" y="9790"/>
                </a:lnTo>
                <a:lnTo>
                  <a:pt x="3623" y="9931"/>
                </a:lnTo>
                <a:lnTo>
                  <a:pt x="2667" y="10000"/>
                </a:lnTo>
                <a:lnTo>
                  <a:pt x="1804" y="10000"/>
                </a:lnTo>
                <a:lnTo>
                  <a:pt x="1378" y="9931"/>
                </a:lnTo>
                <a:lnTo>
                  <a:pt x="432" y="9858"/>
                </a:lnTo>
                <a:cubicBezTo>
                  <a:pt x="260" y="9803"/>
                  <a:pt x="177" y="9758"/>
                  <a:pt x="0" y="9704"/>
                </a:cubicBezTo>
              </a:path>
            </a:pathLst>
          </a:custGeom>
          <a:solidFill>
            <a:srgbClr val="FF0000"/>
          </a:solidFill>
          <a:ln w="5">
            <a:solidFill>
              <a:srgbClr val="FF0000"/>
            </a:solidFill>
            <a:round/>
            <a:headEnd/>
            <a:tailEnd/>
          </a:ln>
        </p:spPr>
        <p:txBody>
          <a:bodyPr/>
          <a:lstStyle/>
          <a:p>
            <a:endParaRPr lang="zh-CN" altLang="en-US"/>
          </a:p>
        </p:txBody>
      </p:sp>
    </p:spTree>
    <p:extLst>
      <p:ext uri="{BB962C8B-B14F-4D97-AF65-F5344CB8AC3E}">
        <p14:creationId xmlns:p14="http://schemas.microsoft.com/office/powerpoint/2010/main" val="303364670"/>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up)">
                                      <p:cBhvr>
                                        <p:cTn id="11" dur="500"/>
                                        <p:tgtEl>
                                          <p:spTgt spid="18"/>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wipe(up)">
                                      <p:cBhvr>
                                        <p:cTn id="20" dur="500"/>
                                        <p:tgtEl>
                                          <p:spTgt spid="14"/>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left)">
                                      <p:cBhvr>
                                        <p:cTn id="24" dur="500"/>
                                        <p:tgtEl>
                                          <p:spTgt spid="13"/>
                                        </p:tgtEl>
                                      </p:cBhvr>
                                    </p:animEffect>
                                  </p:childTnLst>
                                </p:cTn>
                              </p:par>
                            </p:childTnLst>
                          </p:cTn>
                        </p:par>
                        <p:par>
                          <p:cTn id="25" fill="hold">
                            <p:stCondLst>
                              <p:cond delay="1000"/>
                            </p:stCondLst>
                            <p:childTnLst>
                              <p:par>
                                <p:cTn id="26" presetID="22" presetClass="entr" presetSubtype="4"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down)">
                                      <p:cBhvr>
                                        <p:cTn id="2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6" grpId="0" animBg="1"/>
      <p:bldP spid="17" grpId="0" animBg="1"/>
      <p:bldP spid="18"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373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373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7373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300413" y="1911350"/>
            <a:ext cx="1900237" cy="1884363"/>
          </a:xfrm>
          <a:prstGeom prst="rect">
            <a:avLst/>
          </a:prstGeom>
          <a:noFill/>
          <a:ln w="9525">
            <a:noFill/>
            <a:miter lim="800000"/>
            <a:headEnd/>
            <a:tailEnd/>
          </a:ln>
        </p:spPr>
      </p:pic>
      <p:pic>
        <p:nvPicPr>
          <p:cNvPr id="7373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85000" y="1911350"/>
            <a:ext cx="1901825" cy="1884363"/>
          </a:xfrm>
          <a:prstGeom prst="rect">
            <a:avLst/>
          </a:prstGeom>
          <a:noFill/>
          <a:ln w="9525">
            <a:noFill/>
            <a:miter lim="800000"/>
            <a:headEnd/>
            <a:tailEnd/>
          </a:ln>
        </p:spPr>
      </p:pic>
      <p:pic>
        <p:nvPicPr>
          <p:cNvPr id="7373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69125" y="4557713"/>
            <a:ext cx="1901825" cy="1884362"/>
          </a:xfrm>
          <a:prstGeom prst="rect">
            <a:avLst/>
          </a:prstGeom>
          <a:noFill/>
          <a:ln w="9525">
            <a:noFill/>
            <a:miter lim="800000"/>
            <a:headEnd/>
            <a:tailEnd/>
          </a:ln>
        </p:spPr>
      </p:pic>
      <p:pic>
        <p:nvPicPr>
          <p:cNvPr id="7373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84538" y="4557713"/>
            <a:ext cx="1900237" cy="1884362"/>
          </a:xfrm>
          <a:prstGeom prst="rect">
            <a:avLst/>
          </a:prstGeom>
          <a:noFill/>
          <a:ln w="9525">
            <a:noFill/>
            <a:miter lim="800000"/>
            <a:headEnd/>
            <a:tailEnd/>
          </a:ln>
        </p:spPr>
      </p:pic>
      <p:sp>
        <p:nvSpPr>
          <p:cNvPr id="73737" name="Rectangle 35"/>
          <p:cNvSpPr>
            <a:spLocks noChangeArrowheads="1"/>
          </p:cNvSpPr>
          <p:nvPr/>
        </p:nvSpPr>
        <p:spPr bwMode="auto">
          <a:xfrm>
            <a:off x="3660775" y="22447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38" name="Rectangle 45"/>
          <p:cNvSpPr>
            <a:spLocks noChangeArrowheads="1"/>
          </p:cNvSpPr>
          <p:nvPr/>
        </p:nvSpPr>
        <p:spPr bwMode="auto">
          <a:xfrm>
            <a:off x="3643313" y="49006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39" name="Rectangle 54"/>
          <p:cNvSpPr>
            <a:spLocks noChangeArrowheads="1"/>
          </p:cNvSpPr>
          <p:nvPr/>
        </p:nvSpPr>
        <p:spPr bwMode="auto">
          <a:xfrm>
            <a:off x="7277100" y="48879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40" name="Rectangle 64"/>
          <p:cNvSpPr>
            <a:spLocks noChangeArrowheads="1"/>
          </p:cNvSpPr>
          <p:nvPr/>
        </p:nvSpPr>
        <p:spPr bwMode="auto">
          <a:xfrm>
            <a:off x="7404100" y="21939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41" name="AutoShape 44"/>
          <p:cNvSpPr>
            <a:spLocks noChangeAspect="1" noChangeArrowheads="1" noTextEdit="1"/>
          </p:cNvSpPr>
          <p:nvPr/>
        </p:nvSpPr>
        <p:spPr bwMode="auto">
          <a:xfrm>
            <a:off x="3548063" y="2305050"/>
            <a:ext cx="1096962" cy="1090613"/>
          </a:xfrm>
          <a:prstGeom prst="rect">
            <a:avLst/>
          </a:prstGeom>
          <a:noFill/>
          <a:ln w="9525">
            <a:noFill/>
            <a:miter lim="800000"/>
            <a:headEnd/>
            <a:tailEnd/>
          </a:ln>
        </p:spPr>
        <p:txBody>
          <a:bodyPr/>
          <a:lstStyle/>
          <a:p>
            <a:endParaRPr lang="zh-CN" altLang="en-US"/>
          </a:p>
        </p:txBody>
      </p:sp>
      <p:sp>
        <p:nvSpPr>
          <p:cNvPr id="73742" name="Freeform 46"/>
          <p:cNvSpPr>
            <a:spLocks/>
          </p:cNvSpPr>
          <p:nvPr/>
        </p:nvSpPr>
        <p:spPr bwMode="auto">
          <a:xfrm>
            <a:off x="3556000" y="2312988"/>
            <a:ext cx="1081088" cy="1074737"/>
          </a:xfrm>
          <a:custGeom>
            <a:avLst/>
            <a:gdLst>
              <a:gd name="T0" fmla="*/ 2147483647 w 681"/>
              <a:gd name="T1" fmla="*/ 2147483647 h 677"/>
              <a:gd name="T2" fmla="*/ 2147483647 w 681"/>
              <a:gd name="T3" fmla="*/ 2147483647 h 677"/>
              <a:gd name="T4" fmla="*/ 2147483647 w 681"/>
              <a:gd name="T5" fmla="*/ 2147483647 h 677"/>
              <a:gd name="T6" fmla="*/ 2147483647 w 681"/>
              <a:gd name="T7" fmla="*/ 2147483647 h 677"/>
              <a:gd name="T8" fmla="*/ 2147483647 w 681"/>
              <a:gd name="T9" fmla="*/ 2147483647 h 677"/>
              <a:gd name="T10" fmla="*/ 2147483647 w 681"/>
              <a:gd name="T11" fmla="*/ 2147483647 h 677"/>
              <a:gd name="T12" fmla="*/ 2147483647 w 681"/>
              <a:gd name="T13" fmla="*/ 2147483647 h 677"/>
              <a:gd name="T14" fmla="*/ 2147483647 w 681"/>
              <a:gd name="T15" fmla="*/ 2147483647 h 677"/>
              <a:gd name="T16" fmla="*/ 2147483647 w 681"/>
              <a:gd name="T17" fmla="*/ 2147483647 h 677"/>
              <a:gd name="T18" fmla="*/ 2147483647 w 681"/>
              <a:gd name="T19" fmla="*/ 2147483647 h 677"/>
              <a:gd name="T20" fmla="*/ 2147483647 w 681"/>
              <a:gd name="T21" fmla="*/ 2147483647 h 677"/>
              <a:gd name="T22" fmla="*/ 2147483647 w 681"/>
              <a:gd name="T23" fmla="*/ 2147483647 h 677"/>
              <a:gd name="T24" fmla="*/ 2147483647 w 681"/>
              <a:gd name="T25" fmla="*/ 2147483647 h 677"/>
              <a:gd name="T26" fmla="*/ 2147483647 w 681"/>
              <a:gd name="T27" fmla="*/ 2147483647 h 677"/>
              <a:gd name="T28" fmla="*/ 2147483647 w 681"/>
              <a:gd name="T29" fmla="*/ 2147483647 h 677"/>
              <a:gd name="T30" fmla="*/ 2147483647 w 681"/>
              <a:gd name="T31" fmla="*/ 2147483647 h 677"/>
              <a:gd name="T32" fmla="*/ 2147483647 w 681"/>
              <a:gd name="T33" fmla="*/ 2147483647 h 677"/>
              <a:gd name="T34" fmla="*/ 2147483647 w 681"/>
              <a:gd name="T35" fmla="*/ 2147483647 h 677"/>
              <a:gd name="T36" fmla="*/ 2147483647 w 681"/>
              <a:gd name="T37" fmla="*/ 2147483647 h 677"/>
              <a:gd name="T38" fmla="*/ 2147483647 w 681"/>
              <a:gd name="T39" fmla="*/ 2147483647 h 677"/>
              <a:gd name="T40" fmla="*/ 2147483647 w 681"/>
              <a:gd name="T41" fmla="*/ 2147483647 h 677"/>
              <a:gd name="T42" fmla="*/ 2147483647 w 681"/>
              <a:gd name="T43" fmla="*/ 2147483647 h 677"/>
              <a:gd name="T44" fmla="*/ 2147483647 w 681"/>
              <a:gd name="T45" fmla="*/ 2147483647 h 677"/>
              <a:gd name="T46" fmla="*/ 2147483647 w 681"/>
              <a:gd name="T47" fmla="*/ 2147483647 h 677"/>
              <a:gd name="T48" fmla="*/ 2147483647 w 681"/>
              <a:gd name="T49" fmla="*/ 2147483647 h 677"/>
              <a:gd name="T50" fmla="*/ 2147483647 w 681"/>
              <a:gd name="T51" fmla="*/ 2147483647 h 677"/>
              <a:gd name="T52" fmla="*/ 2147483647 w 681"/>
              <a:gd name="T53" fmla="*/ 2147483647 h 677"/>
              <a:gd name="T54" fmla="*/ 2147483647 w 681"/>
              <a:gd name="T55" fmla="*/ 2147483647 h 677"/>
              <a:gd name="T56" fmla="*/ 2147483647 w 681"/>
              <a:gd name="T57" fmla="*/ 2147483647 h 677"/>
              <a:gd name="T58" fmla="*/ 2147483647 w 681"/>
              <a:gd name="T59" fmla="*/ 2147483647 h 677"/>
              <a:gd name="T60" fmla="*/ 2147483647 w 681"/>
              <a:gd name="T61" fmla="*/ 2147483647 h 677"/>
              <a:gd name="T62" fmla="*/ 2147483647 w 681"/>
              <a:gd name="T63" fmla="*/ 2147483647 h 677"/>
              <a:gd name="T64" fmla="*/ 2147483647 w 681"/>
              <a:gd name="T65" fmla="*/ 2147483647 h 677"/>
              <a:gd name="T66" fmla="*/ 2147483647 w 681"/>
              <a:gd name="T67" fmla="*/ 2147483647 h 677"/>
              <a:gd name="T68" fmla="*/ 0 w 681"/>
              <a:gd name="T69" fmla="*/ 2147483647 h 677"/>
              <a:gd name="T70" fmla="*/ 2147483647 w 681"/>
              <a:gd name="T71" fmla="*/ 2147483647 h 677"/>
              <a:gd name="T72" fmla="*/ 2147483647 w 681"/>
              <a:gd name="T73" fmla="*/ 2147483647 h 677"/>
              <a:gd name="T74" fmla="*/ 2147483647 w 681"/>
              <a:gd name="T75" fmla="*/ 2147483647 h 677"/>
              <a:gd name="T76" fmla="*/ 2147483647 w 681"/>
              <a:gd name="T77" fmla="*/ 2147483647 h 677"/>
              <a:gd name="T78" fmla="*/ 2147483647 w 681"/>
              <a:gd name="T79" fmla="*/ 2147483647 h 677"/>
              <a:gd name="T80" fmla="*/ 2147483647 w 681"/>
              <a:gd name="T81" fmla="*/ 2147483647 h 677"/>
              <a:gd name="T82" fmla="*/ 2147483647 w 681"/>
              <a:gd name="T83" fmla="*/ 2147483647 h 677"/>
              <a:gd name="T84" fmla="*/ 2147483647 w 681"/>
              <a:gd name="T85" fmla="*/ 2147483647 h 6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81"/>
              <a:gd name="T130" fmla="*/ 0 h 677"/>
              <a:gd name="T131" fmla="*/ 681 w 681"/>
              <a:gd name="T132" fmla="*/ 677 h 6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81" h="677">
                <a:moveTo>
                  <a:pt x="574" y="0"/>
                </a:moveTo>
                <a:lnTo>
                  <a:pt x="601" y="6"/>
                </a:lnTo>
                <a:lnTo>
                  <a:pt x="638" y="16"/>
                </a:lnTo>
                <a:lnTo>
                  <a:pt x="659" y="27"/>
                </a:lnTo>
                <a:lnTo>
                  <a:pt x="670" y="37"/>
                </a:lnTo>
                <a:lnTo>
                  <a:pt x="681" y="43"/>
                </a:lnTo>
                <a:lnTo>
                  <a:pt x="681" y="48"/>
                </a:lnTo>
                <a:lnTo>
                  <a:pt x="681" y="53"/>
                </a:lnTo>
                <a:lnTo>
                  <a:pt x="665" y="64"/>
                </a:lnTo>
                <a:lnTo>
                  <a:pt x="659" y="74"/>
                </a:lnTo>
                <a:lnTo>
                  <a:pt x="659" y="90"/>
                </a:lnTo>
                <a:lnTo>
                  <a:pt x="654" y="122"/>
                </a:lnTo>
                <a:lnTo>
                  <a:pt x="654" y="159"/>
                </a:lnTo>
                <a:lnTo>
                  <a:pt x="659" y="259"/>
                </a:lnTo>
                <a:lnTo>
                  <a:pt x="665" y="370"/>
                </a:lnTo>
                <a:lnTo>
                  <a:pt x="670" y="428"/>
                </a:lnTo>
                <a:lnTo>
                  <a:pt x="670" y="476"/>
                </a:lnTo>
                <a:lnTo>
                  <a:pt x="670" y="523"/>
                </a:lnTo>
                <a:lnTo>
                  <a:pt x="665" y="555"/>
                </a:lnTo>
                <a:lnTo>
                  <a:pt x="654" y="613"/>
                </a:lnTo>
                <a:lnTo>
                  <a:pt x="638" y="650"/>
                </a:lnTo>
                <a:lnTo>
                  <a:pt x="617" y="666"/>
                </a:lnTo>
                <a:lnTo>
                  <a:pt x="601" y="671"/>
                </a:lnTo>
                <a:lnTo>
                  <a:pt x="585" y="666"/>
                </a:lnTo>
                <a:lnTo>
                  <a:pt x="580" y="645"/>
                </a:lnTo>
                <a:lnTo>
                  <a:pt x="574" y="629"/>
                </a:lnTo>
                <a:lnTo>
                  <a:pt x="564" y="613"/>
                </a:lnTo>
                <a:lnTo>
                  <a:pt x="542" y="603"/>
                </a:lnTo>
                <a:lnTo>
                  <a:pt x="516" y="587"/>
                </a:lnTo>
                <a:lnTo>
                  <a:pt x="489" y="576"/>
                </a:lnTo>
                <a:lnTo>
                  <a:pt x="468" y="566"/>
                </a:lnTo>
                <a:lnTo>
                  <a:pt x="457" y="560"/>
                </a:lnTo>
                <a:lnTo>
                  <a:pt x="457" y="555"/>
                </a:lnTo>
                <a:lnTo>
                  <a:pt x="463" y="550"/>
                </a:lnTo>
                <a:lnTo>
                  <a:pt x="473" y="550"/>
                </a:lnTo>
                <a:lnTo>
                  <a:pt x="489" y="555"/>
                </a:lnTo>
                <a:lnTo>
                  <a:pt x="511" y="555"/>
                </a:lnTo>
                <a:lnTo>
                  <a:pt x="548" y="560"/>
                </a:lnTo>
                <a:lnTo>
                  <a:pt x="574" y="560"/>
                </a:lnTo>
                <a:lnTo>
                  <a:pt x="585" y="555"/>
                </a:lnTo>
                <a:lnTo>
                  <a:pt x="596" y="545"/>
                </a:lnTo>
                <a:lnTo>
                  <a:pt x="596" y="534"/>
                </a:lnTo>
                <a:lnTo>
                  <a:pt x="601" y="513"/>
                </a:lnTo>
                <a:lnTo>
                  <a:pt x="601" y="486"/>
                </a:lnTo>
                <a:lnTo>
                  <a:pt x="601" y="444"/>
                </a:lnTo>
                <a:lnTo>
                  <a:pt x="601" y="360"/>
                </a:lnTo>
                <a:lnTo>
                  <a:pt x="596" y="259"/>
                </a:lnTo>
                <a:lnTo>
                  <a:pt x="596" y="217"/>
                </a:lnTo>
                <a:lnTo>
                  <a:pt x="596" y="185"/>
                </a:lnTo>
                <a:lnTo>
                  <a:pt x="590" y="159"/>
                </a:lnTo>
                <a:lnTo>
                  <a:pt x="590" y="143"/>
                </a:lnTo>
                <a:lnTo>
                  <a:pt x="590" y="122"/>
                </a:lnTo>
                <a:lnTo>
                  <a:pt x="585" y="90"/>
                </a:lnTo>
                <a:lnTo>
                  <a:pt x="574" y="64"/>
                </a:lnTo>
                <a:lnTo>
                  <a:pt x="564" y="48"/>
                </a:lnTo>
                <a:lnTo>
                  <a:pt x="553" y="48"/>
                </a:lnTo>
                <a:lnTo>
                  <a:pt x="542" y="48"/>
                </a:lnTo>
                <a:lnTo>
                  <a:pt x="521" y="48"/>
                </a:lnTo>
                <a:lnTo>
                  <a:pt x="495" y="53"/>
                </a:lnTo>
                <a:lnTo>
                  <a:pt x="457" y="53"/>
                </a:lnTo>
                <a:lnTo>
                  <a:pt x="420" y="58"/>
                </a:lnTo>
                <a:lnTo>
                  <a:pt x="372" y="64"/>
                </a:lnTo>
                <a:lnTo>
                  <a:pt x="319" y="69"/>
                </a:lnTo>
                <a:lnTo>
                  <a:pt x="314" y="132"/>
                </a:lnTo>
                <a:lnTo>
                  <a:pt x="309" y="206"/>
                </a:lnTo>
                <a:lnTo>
                  <a:pt x="341" y="201"/>
                </a:lnTo>
                <a:lnTo>
                  <a:pt x="378" y="196"/>
                </a:lnTo>
                <a:lnTo>
                  <a:pt x="415" y="191"/>
                </a:lnTo>
                <a:lnTo>
                  <a:pt x="452" y="185"/>
                </a:lnTo>
                <a:lnTo>
                  <a:pt x="473" y="180"/>
                </a:lnTo>
                <a:lnTo>
                  <a:pt x="495" y="185"/>
                </a:lnTo>
                <a:lnTo>
                  <a:pt x="516" y="191"/>
                </a:lnTo>
                <a:lnTo>
                  <a:pt x="521" y="196"/>
                </a:lnTo>
                <a:lnTo>
                  <a:pt x="521" y="201"/>
                </a:lnTo>
                <a:lnTo>
                  <a:pt x="505" y="212"/>
                </a:lnTo>
                <a:lnTo>
                  <a:pt x="489" y="217"/>
                </a:lnTo>
                <a:lnTo>
                  <a:pt x="447" y="222"/>
                </a:lnTo>
                <a:lnTo>
                  <a:pt x="388" y="228"/>
                </a:lnTo>
                <a:lnTo>
                  <a:pt x="309" y="233"/>
                </a:lnTo>
                <a:lnTo>
                  <a:pt x="303" y="291"/>
                </a:lnTo>
                <a:lnTo>
                  <a:pt x="298" y="344"/>
                </a:lnTo>
                <a:lnTo>
                  <a:pt x="378" y="333"/>
                </a:lnTo>
                <a:lnTo>
                  <a:pt x="431" y="323"/>
                </a:lnTo>
                <a:lnTo>
                  <a:pt x="468" y="323"/>
                </a:lnTo>
                <a:lnTo>
                  <a:pt x="495" y="323"/>
                </a:lnTo>
                <a:lnTo>
                  <a:pt x="516" y="328"/>
                </a:lnTo>
                <a:lnTo>
                  <a:pt x="527" y="333"/>
                </a:lnTo>
                <a:lnTo>
                  <a:pt x="532" y="344"/>
                </a:lnTo>
                <a:lnTo>
                  <a:pt x="527" y="344"/>
                </a:lnTo>
                <a:lnTo>
                  <a:pt x="511" y="349"/>
                </a:lnTo>
                <a:lnTo>
                  <a:pt x="484" y="354"/>
                </a:lnTo>
                <a:lnTo>
                  <a:pt x="447" y="360"/>
                </a:lnTo>
                <a:lnTo>
                  <a:pt x="367" y="370"/>
                </a:lnTo>
                <a:lnTo>
                  <a:pt x="293" y="370"/>
                </a:lnTo>
                <a:lnTo>
                  <a:pt x="282" y="402"/>
                </a:lnTo>
                <a:lnTo>
                  <a:pt x="261" y="455"/>
                </a:lnTo>
                <a:lnTo>
                  <a:pt x="229" y="508"/>
                </a:lnTo>
                <a:lnTo>
                  <a:pt x="192" y="555"/>
                </a:lnTo>
                <a:lnTo>
                  <a:pt x="149" y="597"/>
                </a:lnTo>
                <a:lnTo>
                  <a:pt x="101" y="634"/>
                </a:lnTo>
                <a:lnTo>
                  <a:pt x="53" y="661"/>
                </a:lnTo>
                <a:lnTo>
                  <a:pt x="16" y="671"/>
                </a:lnTo>
                <a:lnTo>
                  <a:pt x="0" y="677"/>
                </a:lnTo>
                <a:lnTo>
                  <a:pt x="0" y="671"/>
                </a:lnTo>
                <a:lnTo>
                  <a:pt x="11" y="661"/>
                </a:lnTo>
                <a:lnTo>
                  <a:pt x="27" y="650"/>
                </a:lnTo>
                <a:lnTo>
                  <a:pt x="48" y="629"/>
                </a:lnTo>
                <a:lnTo>
                  <a:pt x="101" y="587"/>
                </a:lnTo>
                <a:lnTo>
                  <a:pt x="149" y="523"/>
                </a:lnTo>
                <a:lnTo>
                  <a:pt x="197" y="455"/>
                </a:lnTo>
                <a:lnTo>
                  <a:pt x="224" y="381"/>
                </a:lnTo>
                <a:lnTo>
                  <a:pt x="245" y="291"/>
                </a:lnTo>
                <a:lnTo>
                  <a:pt x="250" y="185"/>
                </a:lnTo>
                <a:lnTo>
                  <a:pt x="250" y="132"/>
                </a:lnTo>
                <a:lnTo>
                  <a:pt x="245" y="95"/>
                </a:lnTo>
                <a:lnTo>
                  <a:pt x="245" y="69"/>
                </a:lnTo>
                <a:lnTo>
                  <a:pt x="240" y="53"/>
                </a:lnTo>
                <a:lnTo>
                  <a:pt x="229" y="43"/>
                </a:lnTo>
                <a:lnTo>
                  <a:pt x="234" y="37"/>
                </a:lnTo>
                <a:lnTo>
                  <a:pt x="240" y="37"/>
                </a:lnTo>
                <a:lnTo>
                  <a:pt x="255" y="37"/>
                </a:lnTo>
                <a:lnTo>
                  <a:pt x="277" y="43"/>
                </a:lnTo>
                <a:lnTo>
                  <a:pt x="309" y="43"/>
                </a:lnTo>
                <a:lnTo>
                  <a:pt x="362" y="43"/>
                </a:lnTo>
                <a:lnTo>
                  <a:pt x="426" y="32"/>
                </a:lnTo>
                <a:lnTo>
                  <a:pt x="473" y="27"/>
                </a:lnTo>
                <a:lnTo>
                  <a:pt x="511" y="21"/>
                </a:lnTo>
                <a:lnTo>
                  <a:pt x="532" y="16"/>
                </a:lnTo>
                <a:lnTo>
                  <a:pt x="542" y="11"/>
                </a:lnTo>
                <a:lnTo>
                  <a:pt x="574" y="0"/>
                </a:lnTo>
                <a:close/>
              </a:path>
            </a:pathLst>
          </a:custGeom>
          <a:solidFill>
            <a:srgbClr val="FFFFFF"/>
          </a:solidFill>
          <a:ln w="9525">
            <a:noFill/>
            <a:round/>
            <a:headEnd/>
            <a:tailEnd/>
          </a:ln>
        </p:spPr>
        <p:txBody>
          <a:bodyPr/>
          <a:lstStyle/>
          <a:p>
            <a:endParaRPr lang="zh-CN" altLang="en-US"/>
          </a:p>
        </p:txBody>
      </p:sp>
      <p:sp>
        <p:nvSpPr>
          <p:cNvPr id="78863" name="Freeform 63"/>
          <p:cNvSpPr>
            <a:spLocks/>
          </p:cNvSpPr>
          <p:nvPr/>
        </p:nvSpPr>
        <p:spPr bwMode="auto">
          <a:xfrm>
            <a:off x="3478213" y="2320925"/>
            <a:ext cx="561975" cy="1149350"/>
          </a:xfrm>
          <a:custGeom>
            <a:avLst/>
            <a:gdLst>
              <a:gd name="T0" fmla="*/ 2147483647 w 354"/>
              <a:gd name="T1" fmla="*/ 2147483647 h 724"/>
              <a:gd name="T2" fmla="*/ 2147483647 w 354"/>
              <a:gd name="T3" fmla="*/ 2147483647 h 724"/>
              <a:gd name="T4" fmla="*/ 2147483647 w 354"/>
              <a:gd name="T5" fmla="*/ 2147483647 h 724"/>
              <a:gd name="T6" fmla="*/ 2147483647 w 354"/>
              <a:gd name="T7" fmla="*/ 2147483647 h 724"/>
              <a:gd name="T8" fmla="*/ 2147483647 w 354"/>
              <a:gd name="T9" fmla="*/ 2147483647 h 724"/>
              <a:gd name="T10" fmla="*/ 2147483647 w 354"/>
              <a:gd name="T11" fmla="*/ 2147483647 h 724"/>
              <a:gd name="T12" fmla="*/ 2147483647 w 354"/>
              <a:gd name="T13" fmla="*/ 2147483647 h 724"/>
              <a:gd name="T14" fmla="*/ 2147483647 w 354"/>
              <a:gd name="T15" fmla="*/ 2147483647 h 724"/>
              <a:gd name="T16" fmla="*/ 2147483647 w 354"/>
              <a:gd name="T17" fmla="*/ 2147483647 h 724"/>
              <a:gd name="T18" fmla="*/ 2147483647 w 354"/>
              <a:gd name="T19" fmla="*/ 2147483647 h 724"/>
              <a:gd name="T20" fmla="*/ 2147483647 w 354"/>
              <a:gd name="T21" fmla="*/ 2147483647 h 724"/>
              <a:gd name="T22" fmla="*/ 0 w 354"/>
              <a:gd name="T23" fmla="*/ 2147483647 h 724"/>
              <a:gd name="T24" fmla="*/ 2147483647 w 354"/>
              <a:gd name="T25" fmla="*/ 2147483647 h 724"/>
              <a:gd name="T26" fmla="*/ 2147483647 w 354"/>
              <a:gd name="T27" fmla="*/ 2147483647 h 724"/>
              <a:gd name="T28" fmla="*/ 2147483647 w 354"/>
              <a:gd name="T29" fmla="*/ 2147483647 h 724"/>
              <a:gd name="T30" fmla="*/ 2147483647 w 354"/>
              <a:gd name="T31" fmla="*/ 2147483647 h 724"/>
              <a:gd name="T32" fmla="*/ 2147483647 w 354"/>
              <a:gd name="T33" fmla="*/ 2147483647 h 724"/>
              <a:gd name="T34" fmla="*/ 2147483647 w 354"/>
              <a:gd name="T35" fmla="*/ 2147483647 h 724"/>
              <a:gd name="T36" fmla="*/ 2147483647 w 354"/>
              <a:gd name="T37" fmla="*/ 2147483647 h 724"/>
              <a:gd name="T38" fmla="*/ 2147483647 w 354"/>
              <a:gd name="T39" fmla="*/ 2147483647 h 724"/>
              <a:gd name="T40" fmla="*/ 2147483647 w 354"/>
              <a:gd name="T41" fmla="*/ 2147483647 h 724"/>
              <a:gd name="T42" fmla="*/ 2147483647 w 354"/>
              <a:gd name="T43" fmla="*/ 2147483647 h 724"/>
              <a:gd name="T44" fmla="*/ 2147483647 w 354"/>
              <a:gd name="T45" fmla="*/ 2147483647 h 724"/>
              <a:gd name="T46" fmla="*/ 2147483647 w 354"/>
              <a:gd name="T47" fmla="*/ 2147483647 h 724"/>
              <a:gd name="T48" fmla="*/ 2147483647 w 354"/>
              <a:gd name="T49" fmla="*/ 2147483647 h 724"/>
              <a:gd name="T50" fmla="*/ 2147483647 w 354"/>
              <a:gd name="T51" fmla="*/ 2147483647 h 724"/>
              <a:gd name="T52" fmla="*/ 2147483647 w 354"/>
              <a:gd name="T53" fmla="*/ 2147483647 h 724"/>
              <a:gd name="T54" fmla="*/ 2147483647 w 354"/>
              <a:gd name="T55" fmla="*/ 2147483647 h 724"/>
              <a:gd name="T56" fmla="*/ 2147483647 w 354"/>
              <a:gd name="T57" fmla="*/ 2147483647 h 724"/>
              <a:gd name="T58" fmla="*/ 2147483647 w 354"/>
              <a:gd name="T59" fmla="*/ 2147483647 h 724"/>
              <a:gd name="T60" fmla="*/ 2147483647 w 354"/>
              <a:gd name="T61" fmla="*/ 2147483647 h 724"/>
              <a:gd name="T62" fmla="*/ 2147483647 w 354"/>
              <a:gd name="T63" fmla="*/ 0 h 724"/>
              <a:gd name="T64" fmla="*/ 2147483647 w 354"/>
              <a:gd name="T65" fmla="*/ 0 h 724"/>
              <a:gd name="T66" fmla="*/ 2147483647 w 354"/>
              <a:gd name="T67" fmla="*/ 0 h 724"/>
              <a:gd name="T68" fmla="*/ 2147483647 w 354"/>
              <a:gd name="T69" fmla="*/ 2147483647 h 724"/>
              <a:gd name="T70" fmla="*/ 2147483647 w 354"/>
              <a:gd name="T71" fmla="*/ 2147483647 h 724"/>
              <a:gd name="T72" fmla="*/ 2147483647 w 354"/>
              <a:gd name="T73" fmla="*/ 2147483647 h 724"/>
              <a:gd name="T74" fmla="*/ 2147483647 w 354"/>
              <a:gd name="T75" fmla="*/ 2147483647 h 724"/>
              <a:gd name="T76" fmla="*/ 2147483647 w 354"/>
              <a:gd name="T77" fmla="*/ 2147483647 h 724"/>
              <a:gd name="T78" fmla="*/ 2147483647 w 354"/>
              <a:gd name="T79" fmla="*/ 2147483647 h 724"/>
              <a:gd name="T80" fmla="*/ 2147483647 w 354"/>
              <a:gd name="T81" fmla="*/ 2147483647 h 724"/>
              <a:gd name="T82" fmla="*/ 2147483647 w 354"/>
              <a:gd name="T83" fmla="*/ 2147483647 h 724"/>
              <a:gd name="T84" fmla="*/ 2147483647 w 354"/>
              <a:gd name="T85" fmla="*/ 2147483647 h 724"/>
              <a:gd name="T86" fmla="*/ 2147483647 w 354"/>
              <a:gd name="T87" fmla="*/ 2147483647 h 7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4"/>
              <a:gd name="T133" fmla="*/ 0 h 724"/>
              <a:gd name="T134" fmla="*/ 354 w 354"/>
              <a:gd name="T135" fmla="*/ 724 h 7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4" h="724">
                <a:moveTo>
                  <a:pt x="306" y="412"/>
                </a:moveTo>
                <a:lnTo>
                  <a:pt x="296" y="444"/>
                </a:lnTo>
                <a:lnTo>
                  <a:pt x="285" y="476"/>
                </a:lnTo>
                <a:lnTo>
                  <a:pt x="269" y="502"/>
                </a:lnTo>
                <a:lnTo>
                  <a:pt x="253" y="534"/>
                </a:lnTo>
                <a:lnTo>
                  <a:pt x="248" y="544"/>
                </a:lnTo>
                <a:lnTo>
                  <a:pt x="238" y="560"/>
                </a:lnTo>
                <a:lnTo>
                  <a:pt x="211" y="586"/>
                </a:lnTo>
                <a:lnTo>
                  <a:pt x="190" y="608"/>
                </a:lnTo>
                <a:lnTo>
                  <a:pt x="164" y="634"/>
                </a:lnTo>
                <a:lnTo>
                  <a:pt x="153" y="645"/>
                </a:lnTo>
                <a:lnTo>
                  <a:pt x="137" y="655"/>
                </a:lnTo>
                <a:lnTo>
                  <a:pt x="111" y="671"/>
                </a:lnTo>
                <a:lnTo>
                  <a:pt x="85" y="687"/>
                </a:lnTo>
                <a:lnTo>
                  <a:pt x="58" y="703"/>
                </a:lnTo>
                <a:lnTo>
                  <a:pt x="48" y="708"/>
                </a:lnTo>
                <a:lnTo>
                  <a:pt x="37" y="713"/>
                </a:lnTo>
                <a:lnTo>
                  <a:pt x="27" y="718"/>
                </a:lnTo>
                <a:lnTo>
                  <a:pt x="21" y="718"/>
                </a:lnTo>
                <a:lnTo>
                  <a:pt x="16" y="724"/>
                </a:lnTo>
                <a:lnTo>
                  <a:pt x="11" y="724"/>
                </a:lnTo>
                <a:lnTo>
                  <a:pt x="6" y="724"/>
                </a:lnTo>
                <a:lnTo>
                  <a:pt x="0" y="724"/>
                </a:lnTo>
                <a:lnTo>
                  <a:pt x="0" y="718"/>
                </a:lnTo>
                <a:lnTo>
                  <a:pt x="6" y="713"/>
                </a:lnTo>
                <a:lnTo>
                  <a:pt x="11" y="708"/>
                </a:lnTo>
                <a:lnTo>
                  <a:pt x="16" y="697"/>
                </a:lnTo>
                <a:lnTo>
                  <a:pt x="27" y="692"/>
                </a:lnTo>
                <a:lnTo>
                  <a:pt x="37" y="681"/>
                </a:lnTo>
                <a:lnTo>
                  <a:pt x="48" y="671"/>
                </a:lnTo>
                <a:lnTo>
                  <a:pt x="79" y="645"/>
                </a:lnTo>
                <a:lnTo>
                  <a:pt x="95" y="634"/>
                </a:lnTo>
                <a:lnTo>
                  <a:pt x="106" y="618"/>
                </a:lnTo>
                <a:lnTo>
                  <a:pt x="122" y="602"/>
                </a:lnTo>
                <a:lnTo>
                  <a:pt x="137" y="586"/>
                </a:lnTo>
                <a:lnTo>
                  <a:pt x="153" y="565"/>
                </a:lnTo>
                <a:lnTo>
                  <a:pt x="164" y="549"/>
                </a:lnTo>
                <a:lnTo>
                  <a:pt x="190" y="512"/>
                </a:lnTo>
                <a:lnTo>
                  <a:pt x="217" y="470"/>
                </a:lnTo>
                <a:lnTo>
                  <a:pt x="232" y="428"/>
                </a:lnTo>
                <a:lnTo>
                  <a:pt x="243" y="407"/>
                </a:lnTo>
                <a:lnTo>
                  <a:pt x="253" y="386"/>
                </a:lnTo>
                <a:lnTo>
                  <a:pt x="253" y="365"/>
                </a:lnTo>
                <a:lnTo>
                  <a:pt x="259" y="338"/>
                </a:lnTo>
                <a:lnTo>
                  <a:pt x="264" y="312"/>
                </a:lnTo>
                <a:lnTo>
                  <a:pt x="269" y="285"/>
                </a:lnTo>
                <a:lnTo>
                  <a:pt x="269" y="259"/>
                </a:lnTo>
                <a:lnTo>
                  <a:pt x="275" y="233"/>
                </a:lnTo>
                <a:lnTo>
                  <a:pt x="275" y="201"/>
                </a:lnTo>
                <a:lnTo>
                  <a:pt x="275" y="169"/>
                </a:lnTo>
                <a:lnTo>
                  <a:pt x="275" y="138"/>
                </a:lnTo>
                <a:lnTo>
                  <a:pt x="275" y="111"/>
                </a:lnTo>
                <a:lnTo>
                  <a:pt x="275" y="85"/>
                </a:lnTo>
                <a:lnTo>
                  <a:pt x="269" y="64"/>
                </a:lnTo>
                <a:lnTo>
                  <a:pt x="269" y="48"/>
                </a:lnTo>
                <a:lnTo>
                  <a:pt x="269" y="37"/>
                </a:lnTo>
                <a:lnTo>
                  <a:pt x="269" y="27"/>
                </a:lnTo>
                <a:lnTo>
                  <a:pt x="264" y="21"/>
                </a:lnTo>
                <a:lnTo>
                  <a:pt x="259" y="11"/>
                </a:lnTo>
                <a:lnTo>
                  <a:pt x="253" y="6"/>
                </a:lnTo>
                <a:lnTo>
                  <a:pt x="253" y="0"/>
                </a:lnTo>
                <a:lnTo>
                  <a:pt x="259" y="0"/>
                </a:lnTo>
                <a:lnTo>
                  <a:pt x="264" y="0"/>
                </a:lnTo>
                <a:lnTo>
                  <a:pt x="269" y="0"/>
                </a:lnTo>
                <a:lnTo>
                  <a:pt x="280" y="0"/>
                </a:lnTo>
                <a:lnTo>
                  <a:pt x="296" y="6"/>
                </a:lnTo>
                <a:lnTo>
                  <a:pt x="311" y="6"/>
                </a:lnTo>
                <a:lnTo>
                  <a:pt x="327" y="11"/>
                </a:lnTo>
                <a:lnTo>
                  <a:pt x="354" y="11"/>
                </a:lnTo>
                <a:lnTo>
                  <a:pt x="348" y="32"/>
                </a:lnTo>
                <a:lnTo>
                  <a:pt x="348" y="58"/>
                </a:lnTo>
                <a:lnTo>
                  <a:pt x="348" y="79"/>
                </a:lnTo>
                <a:lnTo>
                  <a:pt x="348" y="106"/>
                </a:lnTo>
                <a:lnTo>
                  <a:pt x="348" y="132"/>
                </a:lnTo>
                <a:lnTo>
                  <a:pt x="343" y="164"/>
                </a:lnTo>
                <a:lnTo>
                  <a:pt x="343" y="190"/>
                </a:lnTo>
                <a:lnTo>
                  <a:pt x="343" y="222"/>
                </a:lnTo>
                <a:lnTo>
                  <a:pt x="338" y="254"/>
                </a:lnTo>
                <a:lnTo>
                  <a:pt x="338" y="285"/>
                </a:lnTo>
                <a:lnTo>
                  <a:pt x="333" y="312"/>
                </a:lnTo>
                <a:lnTo>
                  <a:pt x="327" y="333"/>
                </a:lnTo>
                <a:lnTo>
                  <a:pt x="322" y="359"/>
                </a:lnTo>
                <a:lnTo>
                  <a:pt x="317" y="380"/>
                </a:lnTo>
                <a:lnTo>
                  <a:pt x="311" y="396"/>
                </a:lnTo>
                <a:lnTo>
                  <a:pt x="306" y="412"/>
                </a:lnTo>
              </a:path>
            </a:pathLst>
          </a:custGeom>
          <a:solidFill>
            <a:srgbClr val="669E40"/>
          </a:solidFill>
          <a:ln w="5">
            <a:solidFill>
              <a:srgbClr val="669E40"/>
            </a:solidFill>
            <a:round/>
            <a:headEnd/>
            <a:tailEnd/>
          </a:ln>
        </p:spPr>
        <p:txBody>
          <a:bodyPr/>
          <a:lstStyle/>
          <a:p>
            <a:endParaRPr lang="zh-CN" altLang="en-US"/>
          </a:p>
        </p:txBody>
      </p:sp>
      <p:sp>
        <p:nvSpPr>
          <p:cNvPr id="78865" name="Freeform 65"/>
          <p:cNvSpPr>
            <a:spLocks/>
          </p:cNvSpPr>
          <p:nvPr/>
        </p:nvSpPr>
        <p:spPr bwMode="auto">
          <a:xfrm>
            <a:off x="3956050" y="2581275"/>
            <a:ext cx="442913" cy="100013"/>
          </a:xfrm>
          <a:custGeom>
            <a:avLst/>
            <a:gdLst>
              <a:gd name="T0" fmla="*/ 2147483647 w 279"/>
              <a:gd name="T1" fmla="*/ 2147483647 h 63"/>
              <a:gd name="T2" fmla="*/ 2147483647 w 279"/>
              <a:gd name="T3" fmla="*/ 2147483647 h 63"/>
              <a:gd name="T4" fmla="*/ 2147483647 w 279"/>
              <a:gd name="T5" fmla="*/ 2147483647 h 63"/>
              <a:gd name="T6" fmla="*/ 2147483647 w 279"/>
              <a:gd name="T7" fmla="*/ 2147483647 h 63"/>
              <a:gd name="T8" fmla="*/ 2147483647 w 279"/>
              <a:gd name="T9" fmla="*/ 2147483647 h 63"/>
              <a:gd name="T10" fmla="*/ 2147483647 w 279"/>
              <a:gd name="T11" fmla="*/ 0 h 63"/>
              <a:gd name="T12" fmla="*/ 2147483647 w 279"/>
              <a:gd name="T13" fmla="*/ 0 h 63"/>
              <a:gd name="T14" fmla="*/ 2147483647 w 279"/>
              <a:gd name="T15" fmla="*/ 0 h 63"/>
              <a:gd name="T16" fmla="*/ 2147483647 w 279"/>
              <a:gd name="T17" fmla="*/ 0 h 63"/>
              <a:gd name="T18" fmla="*/ 2147483647 w 279"/>
              <a:gd name="T19" fmla="*/ 0 h 63"/>
              <a:gd name="T20" fmla="*/ 2147483647 w 279"/>
              <a:gd name="T21" fmla="*/ 2147483647 h 63"/>
              <a:gd name="T22" fmla="*/ 2147483647 w 279"/>
              <a:gd name="T23" fmla="*/ 2147483647 h 63"/>
              <a:gd name="T24" fmla="*/ 2147483647 w 279"/>
              <a:gd name="T25" fmla="*/ 2147483647 h 63"/>
              <a:gd name="T26" fmla="*/ 2147483647 w 279"/>
              <a:gd name="T27" fmla="*/ 2147483647 h 63"/>
              <a:gd name="T28" fmla="*/ 2147483647 w 279"/>
              <a:gd name="T29" fmla="*/ 2147483647 h 63"/>
              <a:gd name="T30" fmla="*/ 2147483647 w 279"/>
              <a:gd name="T31" fmla="*/ 2147483647 h 63"/>
              <a:gd name="T32" fmla="*/ 2147483647 w 279"/>
              <a:gd name="T33" fmla="*/ 2147483647 h 63"/>
              <a:gd name="T34" fmla="*/ 2147483647 w 279"/>
              <a:gd name="T35" fmla="*/ 2147483647 h 63"/>
              <a:gd name="T36" fmla="*/ 2147483647 w 279"/>
              <a:gd name="T37" fmla="*/ 2147483647 h 63"/>
              <a:gd name="T38" fmla="*/ 2147483647 w 279"/>
              <a:gd name="T39" fmla="*/ 2147483647 h 63"/>
              <a:gd name="T40" fmla="*/ 2147483647 w 279"/>
              <a:gd name="T41" fmla="*/ 2147483647 h 63"/>
              <a:gd name="T42" fmla="*/ 2147483647 w 279"/>
              <a:gd name="T43" fmla="*/ 2147483647 h 63"/>
              <a:gd name="T44" fmla="*/ 2147483647 w 279"/>
              <a:gd name="T45" fmla="*/ 2147483647 h 63"/>
              <a:gd name="T46" fmla="*/ 2147483647 w 279"/>
              <a:gd name="T47" fmla="*/ 2147483647 h 63"/>
              <a:gd name="T48" fmla="*/ 2147483647 w 279"/>
              <a:gd name="T49" fmla="*/ 2147483647 h 63"/>
              <a:gd name="T50" fmla="*/ 2147483647 w 279"/>
              <a:gd name="T51" fmla="*/ 2147483647 h 63"/>
              <a:gd name="T52" fmla="*/ 2147483647 w 279"/>
              <a:gd name="T53" fmla="*/ 2147483647 h 63"/>
              <a:gd name="T54" fmla="*/ 2147483647 w 279"/>
              <a:gd name="T55" fmla="*/ 2147483647 h 63"/>
              <a:gd name="T56" fmla="*/ 2147483647 w 279"/>
              <a:gd name="T57" fmla="*/ 2147483647 h 63"/>
              <a:gd name="T58" fmla="*/ 2147483647 w 279"/>
              <a:gd name="T59" fmla="*/ 2147483647 h 63"/>
              <a:gd name="T60" fmla="*/ 2147483647 w 279"/>
              <a:gd name="T61" fmla="*/ 2147483647 h 63"/>
              <a:gd name="T62" fmla="*/ 2147483647 w 279"/>
              <a:gd name="T63" fmla="*/ 2147483647 h 63"/>
              <a:gd name="T64" fmla="*/ 2147483647 w 279"/>
              <a:gd name="T65" fmla="*/ 2147483647 h 63"/>
              <a:gd name="T66" fmla="*/ 2147483647 w 279"/>
              <a:gd name="T67" fmla="*/ 2147483647 h 63"/>
              <a:gd name="T68" fmla="*/ 2147483647 w 279"/>
              <a:gd name="T69" fmla="*/ 2147483647 h 63"/>
              <a:gd name="T70" fmla="*/ 2147483647 w 279"/>
              <a:gd name="T71" fmla="*/ 2147483647 h 63"/>
              <a:gd name="T72" fmla="*/ 0 w 279"/>
              <a:gd name="T73" fmla="*/ 2147483647 h 63"/>
              <a:gd name="T74" fmla="*/ 0 w 279"/>
              <a:gd name="T75" fmla="*/ 2147483647 h 63"/>
              <a:gd name="T76" fmla="*/ 2147483647 w 279"/>
              <a:gd name="T77" fmla="*/ 2147483647 h 63"/>
              <a:gd name="T78" fmla="*/ 2147483647 w 279"/>
              <a:gd name="T79" fmla="*/ 2147483647 h 63"/>
              <a:gd name="T80" fmla="*/ 2147483647 w 279"/>
              <a:gd name="T81" fmla="*/ 2147483647 h 63"/>
              <a:gd name="T82" fmla="*/ 2147483647 w 279"/>
              <a:gd name="T83" fmla="*/ 2147483647 h 63"/>
              <a:gd name="T84" fmla="*/ 2147483647 w 279"/>
              <a:gd name="T85" fmla="*/ 2147483647 h 63"/>
              <a:gd name="T86" fmla="*/ 2147483647 w 279"/>
              <a:gd name="T87" fmla="*/ 2147483647 h 63"/>
              <a:gd name="T88" fmla="*/ 2147483647 w 279"/>
              <a:gd name="T89" fmla="*/ 2147483647 h 63"/>
              <a:gd name="T90" fmla="*/ 2147483647 w 279"/>
              <a:gd name="T91" fmla="*/ 2147483647 h 63"/>
              <a:gd name="T92" fmla="*/ 2147483647 w 279"/>
              <a:gd name="T93" fmla="*/ 2147483647 h 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9"/>
              <a:gd name="T142" fmla="*/ 0 h 63"/>
              <a:gd name="T143" fmla="*/ 279 w 279"/>
              <a:gd name="T144" fmla="*/ 63 h 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9" h="63">
                <a:moveTo>
                  <a:pt x="116" y="16"/>
                </a:moveTo>
                <a:lnTo>
                  <a:pt x="137" y="11"/>
                </a:lnTo>
                <a:lnTo>
                  <a:pt x="158" y="11"/>
                </a:lnTo>
                <a:lnTo>
                  <a:pt x="179" y="5"/>
                </a:lnTo>
                <a:lnTo>
                  <a:pt x="195" y="5"/>
                </a:lnTo>
                <a:lnTo>
                  <a:pt x="211" y="0"/>
                </a:lnTo>
                <a:lnTo>
                  <a:pt x="227" y="0"/>
                </a:lnTo>
                <a:lnTo>
                  <a:pt x="237" y="0"/>
                </a:lnTo>
                <a:lnTo>
                  <a:pt x="248" y="0"/>
                </a:lnTo>
                <a:lnTo>
                  <a:pt x="253" y="0"/>
                </a:lnTo>
                <a:lnTo>
                  <a:pt x="264" y="5"/>
                </a:lnTo>
                <a:lnTo>
                  <a:pt x="269" y="5"/>
                </a:lnTo>
                <a:lnTo>
                  <a:pt x="274" y="5"/>
                </a:lnTo>
                <a:lnTo>
                  <a:pt x="274" y="11"/>
                </a:lnTo>
                <a:lnTo>
                  <a:pt x="279" y="11"/>
                </a:lnTo>
                <a:lnTo>
                  <a:pt x="279" y="16"/>
                </a:lnTo>
                <a:lnTo>
                  <a:pt x="279" y="21"/>
                </a:lnTo>
                <a:lnTo>
                  <a:pt x="274" y="26"/>
                </a:lnTo>
                <a:lnTo>
                  <a:pt x="269" y="26"/>
                </a:lnTo>
                <a:lnTo>
                  <a:pt x="258" y="32"/>
                </a:lnTo>
                <a:lnTo>
                  <a:pt x="253" y="37"/>
                </a:lnTo>
                <a:lnTo>
                  <a:pt x="242" y="37"/>
                </a:lnTo>
                <a:lnTo>
                  <a:pt x="237" y="37"/>
                </a:lnTo>
                <a:lnTo>
                  <a:pt x="227" y="37"/>
                </a:lnTo>
                <a:lnTo>
                  <a:pt x="216" y="42"/>
                </a:lnTo>
                <a:lnTo>
                  <a:pt x="200" y="42"/>
                </a:lnTo>
                <a:lnTo>
                  <a:pt x="184" y="42"/>
                </a:lnTo>
                <a:lnTo>
                  <a:pt x="169" y="47"/>
                </a:lnTo>
                <a:lnTo>
                  <a:pt x="148" y="47"/>
                </a:lnTo>
                <a:lnTo>
                  <a:pt x="126" y="53"/>
                </a:lnTo>
                <a:lnTo>
                  <a:pt x="105" y="53"/>
                </a:lnTo>
                <a:lnTo>
                  <a:pt x="79" y="53"/>
                </a:lnTo>
                <a:lnTo>
                  <a:pt x="53" y="58"/>
                </a:lnTo>
                <a:lnTo>
                  <a:pt x="26" y="58"/>
                </a:lnTo>
                <a:lnTo>
                  <a:pt x="0" y="63"/>
                </a:lnTo>
                <a:lnTo>
                  <a:pt x="0" y="37"/>
                </a:lnTo>
                <a:lnTo>
                  <a:pt x="5" y="37"/>
                </a:lnTo>
                <a:lnTo>
                  <a:pt x="16" y="32"/>
                </a:lnTo>
                <a:lnTo>
                  <a:pt x="26" y="32"/>
                </a:lnTo>
                <a:lnTo>
                  <a:pt x="37" y="32"/>
                </a:lnTo>
                <a:lnTo>
                  <a:pt x="58" y="26"/>
                </a:lnTo>
                <a:lnTo>
                  <a:pt x="74" y="26"/>
                </a:lnTo>
                <a:lnTo>
                  <a:pt x="95" y="21"/>
                </a:lnTo>
                <a:lnTo>
                  <a:pt x="116" y="16"/>
                </a:lnTo>
              </a:path>
            </a:pathLst>
          </a:custGeom>
          <a:solidFill>
            <a:srgbClr val="669E40"/>
          </a:solidFill>
          <a:ln w="5">
            <a:solidFill>
              <a:srgbClr val="669E40"/>
            </a:solidFill>
            <a:round/>
            <a:headEnd/>
            <a:tailEnd/>
          </a:ln>
        </p:spPr>
        <p:txBody>
          <a:bodyPr/>
          <a:lstStyle/>
          <a:p>
            <a:endParaRPr lang="zh-CN" altLang="en-US"/>
          </a:p>
        </p:txBody>
      </p:sp>
      <p:sp>
        <p:nvSpPr>
          <p:cNvPr id="78866" name="Freeform 66"/>
          <p:cNvSpPr>
            <a:spLocks/>
          </p:cNvSpPr>
          <p:nvPr/>
        </p:nvSpPr>
        <p:spPr bwMode="auto">
          <a:xfrm>
            <a:off x="3930650" y="2832100"/>
            <a:ext cx="485775" cy="84138"/>
          </a:xfrm>
          <a:custGeom>
            <a:avLst/>
            <a:gdLst>
              <a:gd name="T0" fmla="*/ 0 w 306"/>
              <a:gd name="T1" fmla="*/ 2147483647 h 53"/>
              <a:gd name="T2" fmla="*/ 0 w 306"/>
              <a:gd name="T3" fmla="*/ 2147483647 h 53"/>
              <a:gd name="T4" fmla="*/ 2147483647 w 306"/>
              <a:gd name="T5" fmla="*/ 2147483647 h 53"/>
              <a:gd name="T6" fmla="*/ 2147483647 w 306"/>
              <a:gd name="T7" fmla="*/ 2147483647 h 53"/>
              <a:gd name="T8" fmla="*/ 2147483647 w 306"/>
              <a:gd name="T9" fmla="*/ 2147483647 h 53"/>
              <a:gd name="T10" fmla="*/ 2147483647 w 306"/>
              <a:gd name="T11" fmla="*/ 2147483647 h 53"/>
              <a:gd name="T12" fmla="*/ 2147483647 w 306"/>
              <a:gd name="T13" fmla="*/ 2147483647 h 53"/>
              <a:gd name="T14" fmla="*/ 2147483647 w 306"/>
              <a:gd name="T15" fmla="*/ 0 h 53"/>
              <a:gd name="T16" fmla="*/ 2147483647 w 306"/>
              <a:gd name="T17" fmla="*/ 0 h 53"/>
              <a:gd name="T18" fmla="*/ 2147483647 w 306"/>
              <a:gd name="T19" fmla="*/ 0 h 53"/>
              <a:gd name="T20" fmla="*/ 2147483647 w 306"/>
              <a:gd name="T21" fmla="*/ 0 h 53"/>
              <a:gd name="T22" fmla="*/ 2147483647 w 306"/>
              <a:gd name="T23" fmla="*/ 0 h 53"/>
              <a:gd name="T24" fmla="*/ 2147483647 w 306"/>
              <a:gd name="T25" fmla="*/ 2147483647 h 53"/>
              <a:gd name="T26" fmla="*/ 2147483647 w 306"/>
              <a:gd name="T27" fmla="*/ 2147483647 h 53"/>
              <a:gd name="T28" fmla="*/ 2147483647 w 306"/>
              <a:gd name="T29" fmla="*/ 2147483647 h 53"/>
              <a:gd name="T30" fmla="*/ 2147483647 w 306"/>
              <a:gd name="T31" fmla="*/ 2147483647 h 53"/>
              <a:gd name="T32" fmla="*/ 2147483647 w 306"/>
              <a:gd name="T33" fmla="*/ 2147483647 h 53"/>
              <a:gd name="T34" fmla="*/ 2147483647 w 306"/>
              <a:gd name="T35" fmla="*/ 2147483647 h 53"/>
              <a:gd name="T36" fmla="*/ 2147483647 w 306"/>
              <a:gd name="T37" fmla="*/ 2147483647 h 53"/>
              <a:gd name="T38" fmla="*/ 2147483647 w 306"/>
              <a:gd name="T39" fmla="*/ 2147483647 h 53"/>
              <a:gd name="T40" fmla="*/ 2147483647 w 306"/>
              <a:gd name="T41" fmla="*/ 2147483647 h 53"/>
              <a:gd name="T42" fmla="*/ 2147483647 w 306"/>
              <a:gd name="T43" fmla="*/ 2147483647 h 53"/>
              <a:gd name="T44" fmla="*/ 2147483647 w 306"/>
              <a:gd name="T45" fmla="*/ 2147483647 h 53"/>
              <a:gd name="T46" fmla="*/ 2147483647 w 306"/>
              <a:gd name="T47" fmla="*/ 2147483647 h 53"/>
              <a:gd name="T48" fmla="*/ 2147483647 w 306"/>
              <a:gd name="T49" fmla="*/ 2147483647 h 53"/>
              <a:gd name="T50" fmla="*/ 2147483647 w 306"/>
              <a:gd name="T51" fmla="*/ 2147483647 h 53"/>
              <a:gd name="T52" fmla="*/ 2147483647 w 306"/>
              <a:gd name="T53" fmla="*/ 2147483647 h 53"/>
              <a:gd name="T54" fmla="*/ 2147483647 w 306"/>
              <a:gd name="T55" fmla="*/ 2147483647 h 53"/>
              <a:gd name="T56" fmla="*/ 0 w 306"/>
              <a:gd name="T57" fmla="*/ 2147483647 h 53"/>
              <a:gd name="T58" fmla="*/ 0 w 306"/>
              <a:gd name="T59" fmla="*/ 2147483647 h 5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6"/>
              <a:gd name="T91" fmla="*/ 0 h 53"/>
              <a:gd name="T92" fmla="*/ 306 w 306"/>
              <a:gd name="T93" fmla="*/ 53 h 5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6" h="53">
                <a:moveTo>
                  <a:pt x="0" y="53"/>
                </a:moveTo>
                <a:lnTo>
                  <a:pt x="0" y="27"/>
                </a:lnTo>
                <a:lnTo>
                  <a:pt x="32" y="22"/>
                </a:lnTo>
                <a:lnTo>
                  <a:pt x="69" y="22"/>
                </a:lnTo>
                <a:lnTo>
                  <a:pt x="100" y="16"/>
                </a:lnTo>
                <a:lnTo>
                  <a:pt x="137" y="11"/>
                </a:lnTo>
                <a:lnTo>
                  <a:pt x="169" y="6"/>
                </a:lnTo>
                <a:lnTo>
                  <a:pt x="195" y="0"/>
                </a:lnTo>
                <a:lnTo>
                  <a:pt x="216" y="0"/>
                </a:lnTo>
                <a:lnTo>
                  <a:pt x="237" y="0"/>
                </a:lnTo>
                <a:lnTo>
                  <a:pt x="253" y="0"/>
                </a:lnTo>
                <a:lnTo>
                  <a:pt x="264" y="0"/>
                </a:lnTo>
                <a:lnTo>
                  <a:pt x="285" y="6"/>
                </a:lnTo>
                <a:lnTo>
                  <a:pt x="295" y="11"/>
                </a:lnTo>
                <a:lnTo>
                  <a:pt x="301" y="16"/>
                </a:lnTo>
                <a:lnTo>
                  <a:pt x="306" y="22"/>
                </a:lnTo>
                <a:lnTo>
                  <a:pt x="301" y="27"/>
                </a:lnTo>
                <a:lnTo>
                  <a:pt x="290" y="27"/>
                </a:lnTo>
                <a:lnTo>
                  <a:pt x="280" y="32"/>
                </a:lnTo>
                <a:lnTo>
                  <a:pt x="269" y="32"/>
                </a:lnTo>
                <a:lnTo>
                  <a:pt x="248" y="37"/>
                </a:lnTo>
                <a:lnTo>
                  <a:pt x="232" y="37"/>
                </a:lnTo>
                <a:lnTo>
                  <a:pt x="211" y="43"/>
                </a:lnTo>
                <a:lnTo>
                  <a:pt x="158" y="48"/>
                </a:lnTo>
                <a:lnTo>
                  <a:pt x="106" y="53"/>
                </a:lnTo>
                <a:lnTo>
                  <a:pt x="53" y="53"/>
                </a:lnTo>
                <a:lnTo>
                  <a:pt x="0" y="53"/>
                </a:lnTo>
              </a:path>
            </a:pathLst>
          </a:custGeom>
          <a:solidFill>
            <a:srgbClr val="669E40"/>
          </a:solidFill>
          <a:ln w="5">
            <a:solidFill>
              <a:srgbClr val="669E40"/>
            </a:solidFill>
            <a:round/>
            <a:headEnd/>
            <a:tailEnd/>
          </a:ln>
        </p:spPr>
        <p:txBody>
          <a:bodyPr/>
          <a:lstStyle/>
          <a:p>
            <a:endParaRPr lang="zh-CN" altLang="en-US"/>
          </a:p>
        </p:txBody>
      </p:sp>
      <p:sp>
        <p:nvSpPr>
          <p:cNvPr id="78867" name="Freeform 73"/>
          <p:cNvSpPr>
            <a:spLocks/>
          </p:cNvSpPr>
          <p:nvPr/>
        </p:nvSpPr>
        <p:spPr bwMode="auto">
          <a:xfrm>
            <a:off x="7764463" y="2241550"/>
            <a:ext cx="242887" cy="393700"/>
          </a:xfrm>
          <a:custGeom>
            <a:avLst/>
            <a:gdLst>
              <a:gd name="T0" fmla="*/ 2147483647 w 153"/>
              <a:gd name="T1" fmla="*/ 2147483647 h 248"/>
              <a:gd name="T2" fmla="*/ 2147483647 w 153"/>
              <a:gd name="T3" fmla="*/ 2147483647 h 248"/>
              <a:gd name="T4" fmla="*/ 2147483647 w 153"/>
              <a:gd name="T5" fmla="*/ 2147483647 h 248"/>
              <a:gd name="T6" fmla="*/ 2147483647 w 153"/>
              <a:gd name="T7" fmla="*/ 2147483647 h 248"/>
              <a:gd name="T8" fmla="*/ 2147483647 w 153"/>
              <a:gd name="T9" fmla="*/ 2147483647 h 248"/>
              <a:gd name="T10" fmla="*/ 2147483647 w 153"/>
              <a:gd name="T11" fmla="*/ 2147483647 h 248"/>
              <a:gd name="T12" fmla="*/ 2147483647 w 153"/>
              <a:gd name="T13" fmla="*/ 2147483647 h 248"/>
              <a:gd name="T14" fmla="*/ 2147483647 w 153"/>
              <a:gd name="T15" fmla="*/ 2147483647 h 248"/>
              <a:gd name="T16" fmla="*/ 2147483647 w 153"/>
              <a:gd name="T17" fmla="*/ 2147483647 h 248"/>
              <a:gd name="T18" fmla="*/ 2147483647 w 153"/>
              <a:gd name="T19" fmla="*/ 2147483647 h 248"/>
              <a:gd name="T20" fmla="*/ 2147483647 w 153"/>
              <a:gd name="T21" fmla="*/ 2147483647 h 248"/>
              <a:gd name="T22" fmla="*/ 2147483647 w 153"/>
              <a:gd name="T23" fmla="*/ 2147483647 h 248"/>
              <a:gd name="T24" fmla="*/ 2147483647 w 153"/>
              <a:gd name="T25" fmla="*/ 2147483647 h 248"/>
              <a:gd name="T26" fmla="*/ 2147483647 w 153"/>
              <a:gd name="T27" fmla="*/ 2147483647 h 248"/>
              <a:gd name="T28" fmla="*/ 2147483647 w 153"/>
              <a:gd name="T29" fmla="*/ 2147483647 h 248"/>
              <a:gd name="T30" fmla="*/ 2147483647 w 153"/>
              <a:gd name="T31" fmla="*/ 2147483647 h 248"/>
              <a:gd name="T32" fmla="*/ 2147483647 w 153"/>
              <a:gd name="T33" fmla="*/ 2147483647 h 248"/>
              <a:gd name="T34" fmla="*/ 2147483647 w 153"/>
              <a:gd name="T35" fmla="*/ 2147483647 h 248"/>
              <a:gd name="T36" fmla="*/ 2147483647 w 153"/>
              <a:gd name="T37" fmla="*/ 2147483647 h 248"/>
              <a:gd name="T38" fmla="*/ 2147483647 w 153"/>
              <a:gd name="T39" fmla="*/ 2147483647 h 248"/>
              <a:gd name="T40" fmla="*/ 2147483647 w 153"/>
              <a:gd name="T41" fmla="*/ 2147483647 h 248"/>
              <a:gd name="T42" fmla="*/ 2147483647 w 153"/>
              <a:gd name="T43" fmla="*/ 2147483647 h 248"/>
              <a:gd name="T44" fmla="*/ 2147483647 w 153"/>
              <a:gd name="T45" fmla="*/ 2147483647 h 248"/>
              <a:gd name="T46" fmla="*/ 2147483647 w 153"/>
              <a:gd name="T47" fmla="*/ 2147483647 h 248"/>
              <a:gd name="T48" fmla="*/ 2147483647 w 153"/>
              <a:gd name="T49" fmla="*/ 2147483647 h 248"/>
              <a:gd name="T50" fmla="*/ 2147483647 w 153"/>
              <a:gd name="T51" fmla="*/ 2147483647 h 248"/>
              <a:gd name="T52" fmla="*/ 2147483647 w 153"/>
              <a:gd name="T53" fmla="*/ 2147483647 h 248"/>
              <a:gd name="T54" fmla="*/ 2147483647 w 153"/>
              <a:gd name="T55" fmla="*/ 2147483647 h 248"/>
              <a:gd name="T56" fmla="*/ 2147483647 w 153"/>
              <a:gd name="T57" fmla="*/ 2147483647 h 248"/>
              <a:gd name="T58" fmla="*/ 0 w 153"/>
              <a:gd name="T59" fmla="*/ 2147483647 h 248"/>
              <a:gd name="T60" fmla="*/ 0 w 153"/>
              <a:gd name="T61" fmla="*/ 2147483647 h 248"/>
              <a:gd name="T62" fmla="*/ 0 w 153"/>
              <a:gd name="T63" fmla="*/ 0 h 248"/>
              <a:gd name="T64" fmla="*/ 0 w 153"/>
              <a:gd name="T65" fmla="*/ 0 h 248"/>
              <a:gd name="T66" fmla="*/ 2147483647 w 153"/>
              <a:gd name="T67" fmla="*/ 0 h 248"/>
              <a:gd name="T68" fmla="*/ 2147483647 w 153"/>
              <a:gd name="T69" fmla="*/ 0 h 248"/>
              <a:gd name="T70" fmla="*/ 2147483647 w 153"/>
              <a:gd name="T71" fmla="*/ 0 h 248"/>
              <a:gd name="T72" fmla="*/ 2147483647 w 153"/>
              <a:gd name="T73" fmla="*/ 0 h 248"/>
              <a:gd name="T74" fmla="*/ 2147483647 w 153"/>
              <a:gd name="T75" fmla="*/ 0 h 248"/>
              <a:gd name="T76" fmla="*/ 2147483647 w 153"/>
              <a:gd name="T77" fmla="*/ 2147483647 h 248"/>
              <a:gd name="T78" fmla="*/ 2147483647 w 153"/>
              <a:gd name="T79" fmla="*/ 2147483647 h 248"/>
              <a:gd name="T80" fmla="*/ 2147483647 w 153"/>
              <a:gd name="T81" fmla="*/ 2147483647 h 248"/>
              <a:gd name="T82" fmla="*/ 2147483647 w 153"/>
              <a:gd name="T83" fmla="*/ 2147483647 h 248"/>
              <a:gd name="T84" fmla="*/ 2147483647 w 153"/>
              <a:gd name="T85" fmla="*/ 2147483647 h 248"/>
              <a:gd name="T86" fmla="*/ 2147483647 w 153"/>
              <a:gd name="T87" fmla="*/ 2147483647 h 248"/>
              <a:gd name="T88" fmla="*/ 2147483647 w 153"/>
              <a:gd name="T89" fmla="*/ 2147483647 h 248"/>
              <a:gd name="T90" fmla="*/ 2147483647 w 153"/>
              <a:gd name="T91" fmla="*/ 2147483647 h 248"/>
              <a:gd name="T92" fmla="*/ 2147483647 w 153"/>
              <a:gd name="T93" fmla="*/ 2147483647 h 248"/>
              <a:gd name="T94" fmla="*/ 2147483647 w 153"/>
              <a:gd name="T95" fmla="*/ 2147483647 h 248"/>
              <a:gd name="T96" fmla="*/ 2147483647 w 153"/>
              <a:gd name="T97" fmla="*/ 2147483647 h 248"/>
              <a:gd name="T98" fmla="*/ 2147483647 w 153"/>
              <a:gd name="T99" fmla="*/ 2147483647 h 248"/>
              <a:gd name="T100" fmla="*/ 2147483647 w 153"/>
              <a:gd name="T101" fmla="*/ 2147483647 h 24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3"/>
              <a:gd name="T154" fmla="*/ 0 h 248"/>
              <a:gd name="T155" fmla="*/ 153 w 153"/>
              <a:gd name="T156" fmla="*/ 248 h 24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3" h="248">
                <a:moveTo>
                  <a:pt x="143" y="153"/>
                </a:moveTo>
                <a:lnTo>
                  <a:pt x="148" y="169"/>
                </a:lnTo>
                <a:lnTo>
                  <a:pt x="148" y="179"/>
                </a:lnTo>
                <a:lnTo>
                  <a:pt x="153" y="200"/>
                </a:lnTo>
                <a:lnTo>
                  <a:pt x="153" y="216"/>
                </a:lnTo>
                <a:lnTo>
                  <a:pt x="153" y="232"/>
                </a:lnTo>
                <a:lnTo>
                  <a:pt x="148" y="237"/>
                </a:lnTo>
                <a:lnTo>
                  <a:pt x="148" y="243"/>
                </a:lnTo>
                <a:lnTo>
                  <a:pt x="143" y="248"/>
                </a:lnTo>
                <a:lnTo>
                  <a:pt x="138" y="248"/>
                </a:lnTo>
                <a:lnTo>
                  <a:pt x="132" y="248"/>
                </a:lnTo>
                <a:lnTo>
                  <a:pt x="127" y="248"/>
                </a:lnTo>
                <a:lnTo>
                  <a:pt x="122" y="243"/>
                </a:lnTo>
                <a:lnTo>
                  <a:pt x="117" y="237"/>
                </a:lnTo>
                <a:lnTo>
                  <a:pt x="106" y="227"/>
                </a:lnTo>
                <a:lnTo>
                  <a:pt x="95" y="216"/>
                </a:lnTo>
                <a:lnTo>
                  <a:pt x="90" y="200"/>
                </a:lnTo>
                <a:lnTo>
                  <a:pt x="80" y="179"/>
                </a:lnTo>
                <a:lnTo>
                  <a:pt x="69" y="158"/>
                </a:lnTo>
                <a:lnTo>
                  <a:pt x="58" y="142"/>
                </a:lnTo>
                <a:lnTo>
                  <a:pt x="53" y="132"/>
                </a:lnTo>
                <a:lnTo>
                  <a:pt x="43" y="106"/>
                </a:lnTo>
                <a:lnTo>
                  <a:pt x="32" y="79"/>
                </a:lnTo>
                <a:lnTo>
                  <a:pt x="21" y="58"/>
                </a:lnTo>
                <a:lnTo>
                  <a:pt x="16" y="42"/>
                </a:lnTo>
                <a:lnTo>
                  <a:pt x="11" y="27"/>
                </a:lnTo>
                <a:lnTo>
                  <a:pt x="6" y="16"/>
                </a:lnTo>
                <a:lnTo>
                  <a:pt x="0" y="11"/>
                </a:lnTo>
                <a:lnTo>
                  <a:pt x="0" y="6"/>
                </a:lnTo>
                <a:lnTo>
                  <a:pt x="0" y="0"/>
                </a:lnTo>
                <a:lnTo>
                  <a:pt x="6" y="0"/>
                </a:lnTo>
                <a:lnTo>
                  <a:pt x="11" y="0"/>
                </a:lnTo>
                <a:lnTo>
                  <a:pt x="16" y="0"/>
                </a:lnTo>
                <a:lnTo>
                  <a:pt x="21" y="0"/>
                </a:lnTo>
                <a:lnTo>
                  <a:pt x="27" y="0"/>
                </a:lnTo>
                <a:lnTo>
                  <a:pt x="37" y="6"/>
                </a:lnTo>
                <a:lnTo>
                  <a:pt x="53" y="11"/>
                </a:lnTo>
                <a:lnTo>
                  <a:pt x="69" y="27"/>
                </a:lnTo>
                <a:lnTo>
                  <a:pt x="80" y="32"/>
                </a:lnTo>
                <a:lnTo>
                  <a:pt x="85" y="42"/>
                </a:lnTo>
                <a:lnTo>
                  <a:pt x="95" y="53"/>
                </a:lnTo>
                <a:lnTo>
                  <a:pt x="106" y="63"/>
                </a:lnTo>
                <a:lnTo>
                  <a:pt x="122" y="85"/>
                </a:lnTo>
                <a:lnTo>
                  <a:pt x="132" y="106"/>
                </a:lnTo>
                <a:lnTo>
                  <a:pt x="143" y="127"/>
                </a:lnTo>
                <a:lnTo>
                  <a:pt x="143" y="142"/>
                </a:lnTo>
                <a:lnTo>
                  <a:pt x="143" y="153"/>
                </a:lnTo>
              </a:path>
            </a:pathLst>
          </a:custGeom>
          <a:solidFill>
            <a:srgbClr val="68A042"/>
          </a:solidFill>
          <a:ln w="5">
            <a:solidFill>
              <a:srgbClr val="669E40"/>
            </a:solidFill>
            <a:round/>
            <a:headEnd/>
            <a:tailEnd/>
          </a:ln>
        </p:spPr>
        <p:txBody>
          <a:bodyPr/>
          <a:lstStyle/>
          <a:p>
            <a:endParaRPr lang="zh-CN" altLang="en-US"/>
          </a:p>
        </p:txBody>
      </p:sp>
      <p:sp>
        <p:nvSpPr>
          <p:cNvPr id="78868" name="Freeform 74"/>
          <p:cNvSpPr>
            <a:spLocks/>
          </p:cNvSpPr>
          <p:nvPr/>
        </p:nvSpPr>
        <p:spPr bwMode="auto">
          <a:xfrm>
            <a:off x="8251825" y="2300288"/>
            <a:ext cx="292100" cy="384175"/>
          </a:xfrm>
          <a:custGeom>
            <a:avLst/>
            <a:gdLst>
              <a:gd name="T0" fmla="*/ 0 w 184"/>
              <a:gd name="T1" fmla="*/ 2147483647 h 242"/>
              <a:gd name="T2" fmla="*/ 0 w 184"/>
              <a:gd name="T3" fmla="*/ 2147483647 h 242"/>
              <a:gd name="T4" fmla="*/ 2147483647 w 184"/>
              <a:gd name="T5" fmla="*/ 2147483647 h 242"/>
              <a:gd name="T6" fmla="*/ 2147483647 w 184"/>
              <a:gd name="T7" fmla="*/ 0 h 242"/>
              <a:gd name="T8" fmla="*/ 2147483647 w 184"/>
              <a:gd name="T9" fmla="*/ 0 h 242"/>
              <a:gd name="T10" fmla="*/ 2147483647 w 184"/>
              <a:gd name="T11" fmla="*/ 2147483647 h 242"/>
              <a:gd name="T12" fmla="*/ 2147483647 w 184"/>
              <a:gd name="T13" fmla="*/ 2147483647 h 242"/>
              <a:gd name="T14" fmla="*/ 2147483647 w 184"/>
              <a:gd name="T15" fmla="*/ 2147483647 h 242"/>
              <a:gd name="T16" fmla="*/ 2147483647 w 184"/>
              <a:gd name="T17" fmla="*/ 2147483647 h 242"/>
              <a:gd name="T18" fmla="*/ 2147483647 w 184"/>
              <a:gd name="T19" fmla="*/ 2147483647 h 242"/>
              <a:gd name="T20" fmla="*/ 2147483647 w 184"/>
              <a:gd name="T21" fmla="*/ 2147483647 h 242"/>
              <a:gd name="T22" fmla="*/ 2147483647 w 184"/>
              <a:gd name="T23" fmla="*/ 2147483647 h 242"/>
              <a:gd name="T24" fmla="*/ 2147483647 w 184"/>
              <a:gd name="T25" fmla="*/ 2147483647 h 242"/>
              <a:gd name="T26" fmla="*/ 2147483647 w 184"/>
              <a:gd name="T27" fmla="*/ 2147483647 h 242"/>
              <a:gd name="T28" fmla="*/ 2147483647 w 184"/>
              <a:gd name="T29" fmla="*/ 2147483647 h 242"/>
              <a:gd name="T30" fmla="*/ 2147483647 w 184"/>
              <a:gd name="T31" fmla="*/ 2147483647 h 242"/>
              <a:gd name="T32" fmla="*/ 2147483647 w 184"/>
              <a:gd name="T33" fmla="*/ 2147483647 h 242"/>
              <a:gd name="T34" fmla="*/ 2147483647 w 184"/>
              <a:gd name="T35" fmla="*/ 2147483647 h 242"/>
              <a:gd name="T36" fmla="*/ 2147483647 w 184"/>
              <a:gd name="T37" fmla="*/ 2147483647 h 242"/>
              <a:gd name="T38" fmla="*/ 2147483647 w 184"/>
              <a:gd name="T39" fmla="*/ 2147483647 h 242"/>
              <a:gd name="T40" fmla="*/ 2147483647 w 184"/>
              <a:gd name="T41" fmla="*/ 2147483647 h 242"/>
              <a:gd name="T42" fmla="*/ 2147483647 w 184"/>
              <a:gd name="T43" fmla="*/ 2147483647 h 242"/>
              <a:gd name="T44" fmla="*/ 2147483647 w 184"/>
              <a:gd name="T45" fmla="*/ 2147483647 h 242"/>
              <a:gd name="T46" fmla="*/ 2147483647 w 184"/>
              <a:gd name="T47" fmla="*/ 2147483647 h 242"/>
              <a:gd name="T48" fmla="*/ 2147483647 w 184"/>
              <a:gd name="T49" fmla="*/ 2147483647 h 242"/>
              <a:gd name="T50" fmla="*/ 2147483647 w 184"/>
              <a:gd name="T51" fmla="*/ 2147483647 h 242"/>
              <a:gd name="T52" fmla="*/ 2147483647 w 184"/>
              <a:gd name="T53" fmla="*/ 2147483647 h 242"/>
              <a:gd name="T54" fmla="*/ 2147483647 w 184"/>
              <a:gd name="T55" fmla="*/ 2147483647 h 242"/>
              <a:gd name="T56" fmla="*/ 2147483647 w 184"/>
              <a:gd name="T57" fmla="*/ 2147483647 h 242"/>
              <a:gd name="T58" fmla="*/ 2147483647 w 184"/>
              <a:gd name="T59" fmla="*/ 2147483647 h 242"/>
              <a:gd name="T60" fmla="*/ 2147483647 w 184"/>
              <a:gd name="T61" fmla="*/ 2147483647 h 242"/>
              <a:gd name="T62" fmla="*/ 2147483647 w 184"/>
              <a:gd name="T63" fmla="*/ 2147483647 h 242"/>
              <a:gd name="T64" fmla="*/ 2147483647 w 184"/>
              <a:gd name="T65" fmla="*/ 2147483647 h 242"/>
              <a:gd name="T66" fmla="*/ 2147483647 w 184"/>
              <a:gd name="T67" fmla="*/ 2147483647 h 242"/>
              <a:gd name="T68" fmla="*/ 2147483647 w 184"/>
              <a:gd name="T69" fmla="*/ 2147483647 h 242"/>
              <a:gd name="T70" fmla="*/ 2147483647 w 184"/>
              <a:gd name="T71" fmla="*/ 2147483647 h 242"/>
              <a:gd name="T72" fmla="*/ 2147483647 w 184"/>
              <a:gd name="T73" fmla="*/ 2147483647 h 242"/>
              <a:gd name="T74" fmla="*/ 2147483647 w 184"/>
              <a:gd name="T75" fmla="*/ 2147483647 h 242"/>
              <a:gd name="T76" fmla="*/ 2147483647 w 184"/>
              <a:gd name="T77" fmla="*/ 2147483647 h 242"/>
              <a:gd name="T78" fmla="*/ 2147483647 w 184"/>
              <a:gd name="T79" fmla="*/ 2147483647 h 242"/>
              <a:gd name="T80" fmla="*/ 2147483647 w 184"/>
              <a:gd name="T81" fmla="*/ 2147483647 h 242"/>
              <a:gd name="T82" fmla="*/ 2147483647 w 184"/>
              <a:gd name="T83" fmla="*/ 2147483647 h 242"/>
              <a:gd name="T84" fmla="*/ 2147483647 w 184"/>
              <a:gd name="T85" fmla="*/ 2147483647 h 242"/>
              <a:gd name="T86" fmla="*/ 2147483647 w 184"/>
              <a:gd name="T87" fmla="*/ 2147483647 h 242"/>
              <a:gd name="T88" fmla="*/ 2147483647 w 184"/>
              <a:gd name="T89" fmla="*/ 2147483647 h 242"/>
              <a:gd name="T90" fmla="*/ 2147483647 w 184"/>
              <a:gd name="T91" fmla="*/ 2147483647 h 242"/>
              <a:gd name="T92" fmla="*/ 2147483647 w 184"/>
              <a:gd name="T93" fmla="*/ 2147483647 h 242"/>
              <a:gd name="T94" fmla="*/ 2147483647 w 184"/>
              <a:gd name="T95" fmla="*/ 2147483647 h 242"/>
              <a:gd name="T96" fmla="*/ 0 w 184"/>
              <a:gd name="T97" fmla="*/ 2147483647 h 242"/>
              <a:gd name="T98" fmla="*/ 0 w 184"/>
              <a:gd name="T99" fmla="*/ 2147483647 h 2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4"/>
              <a:gd name="T151" fmla="*/ 0 h 242"/>
              <a:gd name="T152" fmla="*/ 184 w 184"/>
              <a:gd name="T153" fmla="*/ 242 h 2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4" h="242">
                <a:moveTo>
                  <a:pt x="0" y="16"/>
                </a:moveTo>
                <a:lnTo>
                  <a:pt x="0" y="11"/>
                </a:lnTo>
                <a:lnTo>
                  <a:pt x="5" y="5"/>
                </a:lnTo>
                <a:lnTo>
                  <a:pt x="10" y="0"/>
                </a:lnTo>
                <a:lnTo>
                  <a:pt x="21" y="0"/>
                </a:lnTo>
                <a:lnTo>
                  <a:pt x="26" y="5"/>
                </a:lnTo>
                <a:lnTo>
                  <a:pt x="31" y="5"/>
                </a:lnTo>
                <a:lnTo>
                  <a:pt x="42" y="11"/>
                </a:lnTo>
                <a:lnTo>
                  <a:pt x="47" y="16"/>
                </a:lnTo>
                <a:lnTo>
                  <a:pt x="58" y="21"/>
                </a:lnTo>
                <a:lnTo>
                  <a:pt x="74" y="26"/>
                </a:lnTo>
                <a:lnTo>
                  <a:pt x="84" y="32"/>
                </a:lnTo>
                <a:lnTo>
                  <a:pt x="100" y="42"/>
                </a:lnTo>
                <a:lnTo>
                  <a:pt x="111" y="53"/>
                </a:lnTo>
                <a:lnTo>
                  <a:pt x="126" y="58"/>
                </a:lnTo>
                <a:lnTo>
                  <a:pt x="137" y="69"/>
                </a:lnTo>
                <a:lnTo>
                  <a:pt x="147" y="79"/>
                </a:lnTo>
                <a:lnTo>
                  <a:pt x="158" y="90"/>
                </a:lnTo>
                <a:lnTo>
                  <a:pt x="163" y="100"/>
                </a:lnTo>
                <a:lnTo>
                  <a:pt x="169" y="111"/>
                </a:lnTo>
                <a:lnTo>
                  <a:pt x="174" y="121"/>
                </a:lnTo>
                <a:lnTo>
                  <a:pt x="179" y="148"/>
                </a:lnTo>
                <a:lnTo>
                  <a:pt x="184" y="169"/>
                </a:lnTo>
                <a:lnTo>
                  <a:pt x="184" y="190"/>
                </a:lnTo>
                <a:lnTo>
                  <a:pt x="184" y="211"/>
                </a:lnTo>
                <a:lnTo>
                  <a:pt x="184" y="221"/>
                </a:lnTo>
                <a:lnTo>
                  <a:pt x="179" y="227"/>
                </a:lnTo>
                <a:lnTo>
                  <a:pt x="174" y="232"/>
                </a:lnTo>
                <a:lnTo>
                  <a:pt x="174" y="237"/>
                </a:lnTo>
                <a:lnTo>
                  <a:pt x="169" y="242"/>
                </a:lnTo>
                <a:lnTo>
                  <a:pt x="163" y="242"/>
                </a:lnTo>
                <a:lnTo>
                  <a:pt x="158" y="237"/>
                </a:lnTo>
                <a:lnTo>
                  <a:pt x="153" y="237"/>
                </a:lnTo>
                <a:lnTo>
                  <a:pt x="147" y="227"/>
                </a:lnTo>
                <a:lnTo>
                  <a:pt x="142" y="221"/>
                </a:lnTo>
                <a:lnTo>
                  <a:pt x="132" y="206"/>
                </a:lnTo>
                <a:lnTo>
                  <a:pt x="121" y="195"/>
                </a:lnTo>
                <a:lnTo>
                  <a:pt x="105" y="174"/>
                </a:lnTo>
                <a:lnTo>
                  <a:pt x="95" y="153"/>
                </a:lnTo>
                <a:lnTo>
                  <a:pt x="79" y="127"/>
                </a:lnTo>
                <a:lnTo>
                  <a:pt x="58" y="105"/>
                </a:lnTo>
                <a:lnTo>
                  <a:pt x="47" y="84"/>
                </a:lnTo>
                <a:lnTo>
                  <a:pt x="31" y="69"/>
                </a:lnTo>
                <a:lnTo>
                  <a:pt x="21" y="53"/>
                </a:lnTo>
                <a:lnTo>
                  <a:pt x="15" y="37"/>
                </a:lnTo>
                <a:lnTo>
                  <a:pt x="5" y="26"/>
                </a:lnTo>
                <a:lnTo>
                  <a:pt x="5" y="21"/>
                </a:lnTo>
                <a:lnTo>
                  <a:pt x="0" y="16"/>
                </a:lnTo>
              </a:path>
            </a:pathLst>
          </a:custGeom>
          <a:solidFill>
            <a:srgbClr val="68A042"/>
          </a:solidFill>
          <a:ln w="5">
            <a:solidFill>
              <a:srgbClr val="669E40"/>
            </a:solidFill>
            <a:round/>
            <a:headEnd/>
            <a:tailEnd/>
          </a:ln>
        </p:spPr>
        <p:txBody>
          <a:bodyPr/>
          <a:lstStyle/>
          <a:p>
            <a:endParaRPr lang="zh-CN" altLang="en-US"/>
          </a:p>
        </p:txBody>
      </p:sp>
      <p:sp>
        <p:nvSpPr>
          <p:cNvPr id="78869" name="Freeform 75"/>
          <p:cNvSpPr>
            <a:spLocks/>
          </p:cNvSpPr>
          <p:nvPr/>
        </p:nvSpPr>
        <p:spPr bwMode="auto">
          <a:xfrm>
            <a:off x="7337425" y="2643188"/>
            <a:ext cx="158750" cy="601662"/>
          </a:xfrm>
          <a:custGeom>
            <a:avLst/>
            <a:gdLst>
              <a:gd name="T0" fmla="*/ 2147483647 w 100"/>
              <a:gd name="T1" fmla="*/ 2147483647 h 379"/>
              <a:gd name="T2" fmla="*/ 2147483647 w 100"/>
              <a:gd name="T3" fmla="*/ 2147483647 h 379"/>
              <a:gd name="T4" fmla="*/ 2147483647 w 100"/>
              <a:gd name="T5" fmla="*/ 2147483647 h 379"/>
              <a:gd name="T6" fmla="*/ 2147483647 w 100"/>
              <a:gd name="T7" fmla="*/ 2147483647 h 379"/>
              <a:gd name="T8" fmla="*/ 2147483647 w 100"/>
              <a:gd name="T9" fmla="*/ 2147483647 h 379"/>
              <a:gd name="T10" fmla="*/ 2147483647 w 100"/>
              <a:gd name="T11" fmla="*/ 2147483647 h 379"/>
              <a:gd name="T12" fmla="*/ 2147483647 w 100"/>
              <a:gd name="T13" fmla="*/ 2147483647 h 379"/>
              <a:gd name="T14" fmla="*/ 2147483647 w 100"/>
              <a:gd name="T15" fmla="*/ 2147483647 h 379"/>
              <a:gd name="T16" fmla="*/ 2147483647 w 100"/>
              <a:gd name="T17" fmla="*/ 2147483647 h 379"/>
              <a:gd name="T18" fmla="*/ 2147483647 w 100"/>
              <a:gd name="T19" fmla="*/ 2147483647 h 379"/>
              <a:gd name="T20" fmla="*/ 2147483647 w 100"/>
              <a:gd name="T21" fmla="*/ 2147483647 h 379"/>
              <a:gd name="T22" fmla="*/ 2147483647 w 100"/>
              <a:gd name="T23" fmla="*/ 2147483647 h 379"/>
              <a:gd name="T24" fmla="*/ 2147483647 w 100"/>
              <a:gd name="T25" fmla="*/ 2147483647 h 379"/>
              <a:gd name="T26" fmla="*/ 2147483647 w 100"/>
              <a:gd name="T27" fmla="*/ 2147483647 h 379"/>
              <a:gd name="T28" fmla="*/ 2147483647 w 100"/>
              <a:gd name="T29" fmla="*/ 2147483647 h 379"/>
              <a:gd name="T30" fmla="*/ 2147483647 w 100"/>
              <a:gd name="T31" fmla="*/ 2147483647 h 379"/>
              <a:gd name="T32" fmla="*/ 2147483647 w 100"/>
              <a:gd name="T33" fmla="*/ 2147483647 h 379"/>
              <a:gd name="T34" fmla="*/ 2147483647 w 100"/>
              <a:gd name="T35" fmla="*/ 2147483647 h 379"/>
              <a:gd name="T36" fmla="*/ 2147483647 w 100"/>
              <a:gd name="T37" fmla="*/ 2147483647 h 379"/>
              <a:gd name="T38" fmla="*/ 2147483647 w 100"/>
              <a:gd name="T39" fmla="*/ 2147483647 h 379"/>
              <a:gd name="T40" fmla="*/ 2147483647 w 100"/>
              <a:gd name="T41" fmla="*/ 2147483647 h 379"/>
              <a:gd name="T42" fmla="*/ 2147483647 w 100"/>
              <a:gd name="T43" fmla="*/ 2147483647 h 379"/>
              <a:gd name="T44" fmla="*/ 2147483647 w 100"/>
              <a:gd name="T45" fmla="*/ 2147483647 h 379"/>
              <a:gd name="T46" fmla="*/ 2147483647 w 100"/>
              <a:gd name="T47" fmla="*/ 2147483647 h 379"/>
              <a:gd name="T48" fmla="*/ 2147483647 w 100"/>
              <a:gd name="T49" fmla="*/ 2147483647 h 379"/>
              <a:gd name="T50" fmla="*/ 2147483647 w 100"/>
              <a:gd name="T51" fmla="*/ 2147483647 h 379"/>
              <a:gd name="T52" fmla="*/ 2147483647 w 100"/>
              <a:gd name="T53" fmla="*/ 2147483647 h 379"/>
              <a:gd name="T54" fmla="*/ 2147483647 w 100"/>
              <a:gd name="T55" fmla="*/ 2147483647 h 379"/>
              <a:gd name="T56" fmla="*/ 2147483647 w 100"/>
              <a:gd name="T57" fmla="*/ 2147483647 h 379"/>
              <a:gd name="T58" fmla="*/ 2147483647 w 100"/>
              <a:gd name="T59" fmla="*/ 2147483647 h 379"/>
              <a:gd name="T60" fmla="*/ 2147483647 w 100"/>
              <a:gd name="T61" fmla="*/ 2147483647 h 379"/>
              <a:gd name="T62" fmla="*/ 2147483647 w 100"/>
              <a:gd name="T63" fmla="*/ 2147483647 h 379"/>
              <a:gd name="T64" fmla="*/ 2147483647 w 100"/>
              <a:gd name="T65" fmla="*/ 2147483647 h 379"/>
              <a:gd name="T66" fmla="*/ 2147483647 w 100"/>
              <a:gd name="T67" fmla="*/ 0 h 379"/>
              <a:gd name="T68" fmla="*/ 2147483647 w 100"/>
              <a:gd name="T69" fmla="*/ 2147483647 h 379"/>
              <a:gd name="T70" fmla="*/ 2147483647 w 100"/>
              <a:gd name="T71" fmla="*/ 2147483647 h 379"/>
              <a:gd name="T72" fmla="*/ 2147483647 w 100"/>
              <a:gd name="T73" fmla="*/ 2147483647 h 379"/>
              <a:gd name="T74" fmla="*/ 2147483647 w 100"/>
              <a:gd name="T75" fmla="*/ 2147483647 h 3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
              <a:gd name="T115" fmla="*/ 0 h 379"/>
              <a:gd name="T116" fmla="*/ 100 w 100"/>
              <a:gd name="T117" fmla="*/ 379 h 3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 h="379">
                <a:moveTo>
                  <a:pt x="95" y="63"/>
                </a:moveTo>
                <a:lnTo>
                  <a:pt x="95" y="79"/>
                </a:lnTo>
                <a:lnTo>
                  <a:pt x="95" y="90"/>
                </a:lnTo>
                <a:lnTo>
                  <a:pt x="95" y="105"/>
                </a:lnTo>
                <a:lnTo>
                  <a:pt x="100" y="116"/>
                </a:lnTo>
                <a:lnTo>
                  <a:pt x="100" y="127"/>
                </a:lnTo>
                <a:lnTo>
                  <a:pt x="100" y="137"/>
                </a:lnTo>
                <a:lnTo>
                  <a:pt x="100" y="142"/>
                </a:lnTo>
                <a:lnTo>
                  <a:pt x="100" y="153"/>
                </a:lnTo>
                <a:lnTo>
                  <a:pt x="100" y="158"/>
                </a:lnTo>
                <a:lnTo>
                  <a:pt x="100" y="169"/>
                </a:lnTo>
                <a:lnTo>
                  <a:pt x="95" y="195"/>
                </a:lnTo>
                <a:lnTo>
                  <a:pt x="95" y="221"/>
                </a:lnTo>
                <a:lnTo>
                  <a:pt x="90" y="248"/>
                </a:lnTo>
                <a:lnTo>
                  <a:pt x="84" y="279"/>
                </a:lnTo>
                <a:lnTo>
                  <a:pt x="79" y="290"/>
                </a:lnTo>
                <a:lnTo>
                  <a:pt x="74" y="306"/>
                </a:lnTo>
                <a:lnTo>
                  <a:pt x="74" y="316"/>
                </a:lnTo>
                <a:lnTo>
                  <a:pt x="69" y="327"/>
                </a:lnTo>
                <a:lnTo>
                  <a:pt x="63" y="337"/>
                </a:lnTo>
                <a:lnTo>
                  <a:pt x="58" y="342"/>
                </a:lnTo>
                <a:lnTo>
                  <a:pt x="53" y="353"/>
                </a:lnTo>
                <a:lnTo>
                  <a:pt x="53" y="358"/>
                </a:lnTo>
                <a:lnTo>
                  <a:pt x="48" y="364"/>
                </a:lnTo>
                <a:lnTo>
                  <a:pt x="42" y="369"/>
                </a:lnTo>
                <a:lnTo>
                  <a:pt x="37" y="374"/>
                </a:lnTo>
                <a:lnTo>
                  <a:pt x="32" y="379"/>
                </a:lnTo>
                <a:lnTo>
                  <a:pt x="32" y="374"/>
                </a:lnTo>
                <a:lnTo>
                  <a:pt x="26" y="374"/>
                </a:lnTo>
                <a:lnTo>
                  <a:pt x="26" y="369"/>
                </a:lnTo>
                <a:lnTo>
                  <a:pt x="26" y="364"/>
                </a:lnTo>
                <a:lnTo>
                  <a:pt x="21" y="358"/>
                </a:lnTo>
                <a:lnTo>
                  <a:pt x="21" y="353"/>
                </a:lnTo>
                <a:lnTo>
                  <a:pt x="16" y="342"/>
                </a:lnTo>
                <a:lnTo>
                  <a:pt x="16" y="332"/>
                </a:lnTo>
                <a:lnTo>
                  <a:pt x="11" y="321"/>
                </a:lnTo>
                <a:lnTo>
                  <a:pt x="11" y="311"/>
                </a:lnTo>
                <a:lnTo>
                  <a:pt x="5" y="306"/>
                </a:lnTo>
                <a:lnTo>
                  <a:pt x="5" y="295"/>
                </a:lnTo>
                <a:lnTo>
                  <a:pt x="5" y="290"/>
                </a:lnTo>
                <a:lnTo>
                  <a:pt x="5" y="285"/>
                </a:lnTo>
                <a:lnTo>
                  <a:pt x="5" y="279"/>
                </a:lnTo>
                <a:lnTo>
                  <a:pt x="0" y="279"/>
                </a:lnTo>
                <a:lnTo>
                  <a:pt x="5" y="274"/>
                </a:lnTo>
                <a:lnTo>
                  <a:pt x="5" y="269"/>
                </a:lnTo>
                <a:lnTo>
                  <a:pt x="5" y="263"/>
                </a:lnTo>
                <a:lnTo>
                  <a:pt x="5" y="258"/>
                </a:lnTo>
                <a:lnTo>
                  <a:pt x="11" y="248"/>
                </a:lnTo>
                <a:lnTo>
                  <a:pt x="16" y="242"/>
                </a:lnTo>
                <a:lnTo>
                  <a:pt x="21" y="221"/>
                </a:lnTo>
                <a:lnTo>
                  <a:pt x="26" y="211"/>
                </a:lnTo>
                <a:lnTo>
                  <a:pt x="26" y="195"/>
                </a:lnTo>
                <a:lnTo>
                  <a:pt x="32" y="179"/>
                </a:lnTo>
                <a:lnTo>
                  <a:pt x="37" y="163"/>
                </a:lnTo>
                <a:lnTo>
                  <a:pt x="42" y="148"/>
                </a:lnTo>
                <a:lnTo>
                  <a:pt x="48" y="127"/>
                </a:lnTo>
                <a:lnTo>
                  <a:pt x="48" y="111"/>
                </a:lnTo>
                <a:lnTo>
                  <a:pt x="53" y="84"/>
                </a:lnTo>
                <a:lnTo>
                  <a:pt x="58" y="69"/>
                </a:lnTo>
                <a:lnTo>
                  <a:pt x="58" y="47"/>
                </a:lnTo>
                <a:lnTo>
                  <a:pt x="63" y="32"/>
                </a:lnTo>
                <a:lnTo>
                  <a:pt x="69" y="21"/>
                </a:lnTo>
                <a:lnTo>
                  <a:pt x="69" y="11"/>
                </a:lnTo>
                <a:lnTo>
                  <a:pt x="74" y="5"/>
                </a:lnTo>
                <a:lnTo>
                  <a:pt x="74" y="0"/>
                </a:lnTo>
                <a:lnTo>
                  <a:pt x="79" y="0"/>
                </a:lnTo>
                <a:lnTo>
                  <a:pt x="79" y="5"/>
                </a:lnTo>
                <a:lnTo>
                  <a:pt x="84" y="11"/>
                </a:lnTo>
                <a:lnTo>
                  <a:pt x="84" y="16"/>
                </a:lnTo>
                <a:lnTo>
                  <a:pt x="90" y="26"/>
                </a:lnTo>
                <a:lnTo>
                  <a:pt x="90" y="37"/>
                </a:lnTo>
                <a:lnTo>
                  <a:pt x="90" y="47"/>
                </a:lnTo>
                <a:lnTo>
                  <a:pt x="95" y="63"/>
                </a:lnTo>
              </a:path>
            </a:pathLst>
          </a:custGeom>
          <a:solidFill>
            <a:srgbClr val="68A042"/>
          </a:solidFill>
          <a:ln w="5">
            <a:solidFill>
              <a:srgbClr val="669E40"/>
            </a:solidFill>
            <a:round/>
            <a:headEnd/>
            <a:tailEnd/>
          </a:ln>
        </p:spPr>
        <p:txBody>
          <a:bodyPr/>
          <a:lstStyle/>
          <a:p>
            <a:endParaRPr lang="zh-CN" altLang="en-US"/>
          </a:p>
        </p:txBody>
      </p:sp>
      <p:sp>
        <p:nvSpPr>
          <p:cNvPr id="78871" name="Freeform 83"/>
          <p:cNvSpPr>
            <a:spLocks/>
          </p:cNvSpPr>
          <p:nvPr/>
        </p:nvSpPr>
        <p:spPr bwMode="auto">
          <a:xfrm>
            <a:off x="3651250" y="5226050"/>
            <a:ext cx="209550" cy="412750"/>
          </a:xfrm>
          <a:custGeom>
            <a:avLst/>
            <a:gdLst>
              <a:gd name="T0" fmla="*/ 2147483647 w 132"/>
              <a:gd name="T1" fmla="*/ 0 h 260"/>
              <a:gd name="T2" fmla="*/ 2147483647 w 132"/>
              <a:gd name="T3" fmla="*/ 0 h 260"/>
              <a:gd name="T4" fmla="*/ 2147483647 w 132"/>
              <a:gd name="T5" fmla="*/ 2147483647 h 260"/>
              <a:gd name="T6" fmla="*/ 2147483647 w 132"/>
              <a:gd name="T7" fmla="*/ 2147483647 h 260"/>
              <a:gd name="T8" fmla="*/ 2147483647 w 132"/>
              <a:gd name="T9" fmla="*/ 2147483647 h 260"/>
              <a:gd name="T10" fmla="*/ 2147483647 w 132"/>
              <a:gd name="T11" fmla="*/ 2147483647 h 260"/>
              <a:gd name="T12" fmla="*/ 2147483647 w 132"/>
              <a:gd name="T13" fmla="*/ 2147483647 h 260"/>
              <a:gd name="T14" fmla="*/ 2147483647 w 132"/>
              <a:gd name="T15" fmla="*/ 2147483647 h 260"/>
              <a:gd name="T16" fmla="*/ 2147483647 w 132"/>
              <a:gd name="T17" fmla="*/ 2147483647 h 260"/>
              <a:gd name="T18" fmla="*/ 2147483647 w 132"/>
              <a:gd name="T19" fmla="*/ 2147483647 h 260"/>
              <a:gd name="T20" fmla="*/ 2147483647 w 132"/>
              <a:gd name="T21" fmla="*/ 2147483647 h 260"/>
              <a:gd name="T22" fmla="*/ 2147483647 w 132"/>
              <a:gd name="T23" fmla="*/ 2147483647 h 260"/>
              <a:gd name="T24" fmla="*/ 2147483647 w 132"/>
              <a:gd name="T25" fmla="*/ 2147483647 h 260"/>
              <a:gd name="T26" fmla="*/ 2147483647 w 132"/>
              <a:gd name="T27" fmla="*/ 2147483647 h 260"/>
              <a:gd name="T28" fmla="*/ 2147483647 w 132"/>
              <a:gd name="T29" fmla="*/ 2147483647 h 260"/>
              <a:gd name="T30" fmla="*/ 2147483647 w 132"/>
              <a:gd name="T31" fmla="*/ 2147483647 h 260"/>
              <a:gd name="T32" fmla="*/ 2147483647 w 132"/>
              <a:gd name="T33" fmla="*/ 2147483647 h 260"/>
              <a:gd name="T34" fmla="*/ 2147483647 w 132"/>
              <a:gd name="T35" fmla="*/ 2147483647 h 260"/>
              <a:gd name="T36" fmla="*/ 2147483647 w 132"/>
              <a:gd name="T37" fmla="*/ 2147483647 h 260"/>
              <a:gd name="T38" fmla="*/ 2147483647 w 132"/>
              <a:gd name="T39" fmla="*/ 2147483647 h 260"/>
              <a:gd name="T40" fmla="*/ 2147483647 w 132"/>
              <a:gd name="T41" fmla="*/ 2147483647 h 260"/>
              <a:gd name="T42" fmla="*/ 2147483647 w 132"/>
              <a:gd name="T43" fmla="*/ 2147483647 h 260"/>
              <a:gd name="T44" fmla="*/ 2147483647 w 132"/>
              <a:gd name="T45" fmla="*/ 2147483647 h 260"/>
              <a:gd name="T46" fmla="*/ 2147483647 w 132"/>
              <a:gd name="T47" fmla="*/ 2147483647 h 260"/>
              <a:gd name="T48" fmla="*/ 2147483647 w 132"/>
              <a:gd name="T49" fmla="*/ 2147483647 h 260"/>
              <a:gd name="T50" fmla="*/ 2147483647 w 132"/>
              <a:gd name="T51" fmla="*/ 2147483647 h 260"/>
              <a:gd name="T52" fmla="*/ 2147483647 w 132"/>
              <a:gd name="T53" fmla="*/ 2147483647 h 260"/>
              <a:gd name="T54" fmla="*/ 2147483647 w 132"/>
              <a:gd name="T55" fmla="*/ 2147483647 h 260"/>
              <a:gd name="T56" fmla="*/ 2147483647 w 132"/>
              <a:gd name="T57" fmla="*/ 2147483647 h 260"/>
              <a:gd name="T58" fmla="*/ 2147483647 w 132"/>
              <a:gd name="T59" fmla="*/ 2147483647 h 260"/>
              <a:gd name="T60" fmla="*/ 2147483647 w 132"/>
              <a:gd name="T61" fmla="*/ 2147483647 h 260"/>
              <a:gd name="T62" fmla="*/ 2147483647 w 132"/>
              <a:gd name="T63" fmla="*/ 2147483647 h 260"/>
              <a:gd name="T64" fmla="*/ 2147483647 w 132"/>
              <a:gd name="T65" fmla="*/ 2147483647 h 260"/>
              <a:gd name="T66" fmla="*/ 2147483647 w 132"/>
              <a:gd name="T67" fmla="*/ 2147483647 h 260"/>
              <a:gd name="T68" fmla="*/ 2147483647 w 132"/>
              <a:gd name="T69" fmla="*/ 2147483647 h 260"/>
              <a:gd name="T70" fmla="*/ 2147483647 w 132"/>
              <a:gd name="T71" fmla="*/ 2147483647 h 260"/>
              <a:gd name="T72" fmla="*/ 2147483647 w 132"/>
              <a:gd name="T73" fmla="*/ 2147483647 h 260"/>
              <a:gd name="T74" fmla="*/ 0 w 132"/>
              <a:gd name="T75" fmla="*/ 2147483647 h 260"/>
              <a:gd name="T76" fmla="*/ 0 w 132"/>
              <a:gd name="T77" fmla="*/ 2147483647 h 260"/>
              <a:gd name="T78" fmla="*/ 0 w 132"/>
              <a:gd name="T79" fmla="*/ 2147483647 h 260"/>
              <a:gd name="T80" fmla="*/ 0 w 132"/>
              <a:gd name="T81" fmla="*/ 2147483647 h 260"/>
              <a:gd name="T82" fmla="*/ 2147483647 w 132"/>
              <a:gd name="T83" fmla="*/ 2147483647 h 260"/>
              <a:gd name="T84" fmla="*/ 2147483647 w 132"/>
              <a:gd name="T85" fmla="*/ 2147483647 h 260"/>
              <a:gd name="T86" fmla="*/ 2147483647 w 132"/>
              <a:gd name="T87" fmla="*/ 0 h 260"/>
              <a:gd name="T88" fmla="*/ 2147483647 w 132"/>
              <a:gd name="T89" fmla="*/ 0 h 260"/>
              <a:gd name="T90" fmla="*/ 2147483647 w 132"/>
              <a:gd name="T91" fmla="*/ 0 h 2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2"/>
              <a:gd name="T139" fmla="*/ 0 h 260"/>
              <a:gd name="T140" fmla="*/ 132 w 132"/>
              <a:gd name="T141" fmla="*/ 260 h 26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2" h="260">
                <a:moveTo>
                  <a:pt x="27" y="0"/>
                </a:moveTo>
                <a:lnTo>
                  <a:pt x="42" y="0"/>
                </a:lnTo>
                <a:lnTo>
                  <a:pt x="58" y="6"/>
                </a:lnTo>
                <a:lnTo>
                  <a:pt x="79" y="6"/>
                </a:lnTo>
                <a:lnTo>
                  <a:pt x="100" y="16"/>
                </a:lnTo>
                <a:lnTo>
                  <a:pt x="111" y="53"/>
                </a:lnTo>
                <a:lnTo>
                  <a:pt x="116" y="90"/>
                </a:lnTo>
                <a:lnTo>
                  <a:pt x="132" y="170"/>
                </a:lnTo>
                <a:lnTo>
                  <a:pt x="132" y="191"/>
                </a:lnTo>
                <a:lnTo>
                  <a:pt x="132" y="207"/>
                </a:lnTo>
                <a:lnTo>
                  <a:pt x="132" y="223"/>
                </a:lnTo>
                <a:lnTo>
                  <a:pt x="132" y="233"/>
                </a:lnTo>
                <a:lnTo>
                  <a:pt x="132" y="244"/>
                </a:lnTo>
                <a:lnTo>
                  <a:pt x="132" y="255"/>
                </a:lnTo>
                <a:lnTo>
                  <a:pt x="127" y="255"/>
                </a:lnTo>
                <a:lnTo>
                  <a:pt x="122" y="260"/>
                </a:lnTo>
                <a:lnTo>
                  <a:pt x="116" y="260"/>
                </a:lnTo>
                <a:lnTo>
                  <a:pt x="111" y="260"/>
                </a:lnTo>
                <a:lnTo>
                  <a:pt x="111" y="255"/>
                </a:lnTo>
                <a:lnTo>
                  <a:pt x="106" y="249"/>
                </a:lnTo>
                <a:lnTo>
                  <a:pt x="100" y="239"/>
                </a:lnTo>
                <a:lnTo>
                  <a:pt x="95" y="228"/>
                </a:lnTo>
                <a:lnTo>
                  <a:pt x="90" y="218"/>
                </a:lnTo>
                <a:lnTo>
                  <a:pt x="90" y="202"/>
                </a:lnTo>
                <a:lnTo>
                  <a:pt x="79" y="175"/>
                </a:lnTo>
                <a:lnTo>
                  <a:pt x="69" y="143"/>
                </a:lnTo>
                <a:lnTo>
                  <a:pt x="64" y="117"/>
                </a:lnTo>
                <a:lnTo>
                  <a:pt x="53" y="90"/>
                </a:lnTo>
                <a:lnTo>
                  <a:pt x="48" y="80"/>
                </a:lnTo>
                <a:lnTo>
                  <a:pt x="42" y="69"/>
                </a:lnTo>
                <a:lnTo>
                  <a:pt x="42" y="59"/>
                </a:lnTo>
                <a:lnTo>
                  <a:pt x="37" y="53"/>
                </a:lnTo>
                <a:lnTo>
                  <a:pt x="32" y="43"/>
                </a:lnTo>
                <a:lnTo>
                  <a:pt x="27" y="38"/>
                </a:lnTo>
                <a:lnTo>
                  <a:pt x="21" y="32"/>
                </a:lnTo>
                <a:lnTo>
                  <a:pt x="11" y="22"/>
                </a:lnTo>
                <a:lnTo>
                  <a:pt x="6" y="16"/>
                </a:lnTo>
                <a:lnTo>
                  <a:pt x="0" y="16"/>
                </a:lnTo>
                <a:lnTo>
                  <a:pt x="0" y="11"/>
                </a:lnTo>
                <a:lnTo>
                  <a:pt x="0" y="6"/>
                </a:lnTo>
                <a:lnTo>
                  <a:pt x="6" y="6"/>
                </a:lnTo>
                <a:lnTo>
                  <a:pt x="11" y="6"/>
                </a:lnTo>
                <a:lnTo>
                  <a:pt x="16" y="0"/>
                </a:lnTo>
                <a:lnTo>
                  <a:pt x="27" y="0"/>
                </a:lnTo>
              </a:path>
            </a:pathLst>
          </a:custGeom>
          <a:solidFill>
            <a:srgbClr val="68A042"/>
          </a:solidFill>
          <a:ln w="5">
            <a:solidFill>
              <a:srgbClr val="669E40"/>
            </a:solidFill>
            <a:round/>
            <a:headEnd/>
            <a:tailEnd/>
          </a:ln>
        </p:spPr>
        <p:txBody>
          <a:bodyPr/>
          <a:lstStyle/>
          <a:p>
            <a:endParaRPr lang="zh-CN" altLang="en-US"/>
          </a:p>
        </p:txBody>
      </p:sp>
      <p:sp>
        <p:nvSpPr>
          <p:cNvPr id="78872" name="Freeform 84"/>
          <p:cNvSpPr>
            <a:spLocks/>
          </p:cNvSpPr>
          <p:nvPr/>
        </p:nvSpPr>
        <p:spPr bwMode="auto">
          <a:xfrm>
            <a:off x="4137025" y="4906963"/>
            <a:ext cx="176213" cy="1219200"/>
          </a:xfrm>
          <a:custGeom>
            <a:avLst/>
            <a:gdLst>
              <a:gd name="T0" fmla="*/ 2147483647 w 111"/>
              <a:gd name="T1" fmla="*/ 0 h 768"/>
              <a:gd name="T2" fmla="*/ 2147483647 w 111"/>
              <a:gd name="T3" fmla="*/ 0 h 768"/>
              <a:gd name="T4" fmla="*/ 2147483647 w 111"/>
              <a:gd name="T5" fmla="*/ 0 h 768"/>
              <a:gd name="T6" fmla="*/ 2147483647 w 111"/>
              <a:gd name="T7" fmla="*/ 0 h 768"/>
              <a:gd name="T8" fmla="*/ 2147483647 w 111"/>
              <a:gd name="T9" fmla="*/ 2147483647 h 768"/>
              <a:gd name="T10" fmla="*/ 2147483647 w 111"/>
              <a:gd name="T11" fmla="*/ 2147483647 h 768"/>
              <a:gd name="T12" fmla="*/ 2147483647 w 111"/>
              <a:gd name="T13" fmla="*/ 2147483647 h 768"/>
              <a:gd name="T14" fmla="*/ 2147483647 w 111"/>
              <a:gd name="T15" fmla="*/ 2147483647 h 768"/>
              <a:gd name="T16" fmla="*/ 2147483647 w 111"/>
              <a:gd name="T17" fmla="*/ 2147483647 h 768"/>
              <a:gd name="T18" fmla="*/ 2147483647 w 111"/>
              <a:gd name="T19" fmla="*/ 2147483647 h 768"/>
              <a:gd name="T20" fmla="*/ 2147483647 w 111"/>
              <a:gd name="T21" fmla="*/ 2147483647 h 768"/>
              <a:gd name="T22" fmla="*/ 2147483647 w 111"/>
              <a:gd name="T23" fmla="*/ 2147483647 h 768"/>
              <a:gd name="T24" fmla="*/ 2147483647 w 111"/>
              <a:gd name="T25" fmla="*/ 2147483647 h 768"/>
              <a:gd name="T26" fmla="*/ 2147483647 w 111"/>
              <a:gd name="T27" fmla="*/ 2147483647 h 768"/>
              <a:gd name="T28" fmla="*/ 2147483647 w 111"/>
              <a:gd name="T29" fmla="*/ 2147483647 h 768"/>
              <a:gd name="T30" fmla="*/ 2147483647 w 111"/>
              <a:gd name="T31" fmla="*/ 2147483647 h 768"/>
              <a:gd name="T32" fmla="*/ 2147483647 w 111"/>
              <a:gd name="T33" fmla="*/ 2147483647 h 768"/>
              <a:gd name="T34" fmla="*/ 2147483647 w 111"/>
              <a:gd name="T35" fmla="*/ 2147483647 h 768"/>
              <a:gd name="T36" fmla="*/ 2147483647 w 111"/>
              <a:gd name="T37" fmla="*/ 2147483647 h 768"/>
              <a:gd name="T38" fmla="*/ 2147483647 w 111"/>
              <a:gd name="T39" fmla="*/ 2147483647 h 768"/>
              <a:gd name="T40" fmla="*/ 2147483647 w 111"/>
              <a:gd name="T41" fmla="*/ 2147483647 h 768"/>
              <a:gd name="T42" fmla="*/ 2147483647 w 111"/>
              <a:gd name="T43" fmla="*/ 2147483647 h 768"/>
              <a:gd name="T44" fmla="*/ 2147483647 w 111"/>
              <a:gd name="T45" fmla="*/ 2147483647 h 768"/>
              <a:gd name="T46" fmla="*/ 2147483647 w 111"/>
              <a:gd name="T47" fmla="*/ 2147483647 h 768"/>
              <a:gd name="T48" fmla="*/ 2147483647 w 111"/>
              <a:gd name="T49" fmla="*/ 2147483647 h 768"/>
              <a:gd name="T50" fmla="*/ 2147483647 w 111"/>
              <a:gd name="T51" fmla="*/ 2147483647 h 768"/>
              <a:gd name="T52" fmla="*/ 2147483647 w 111"/>
              <a:gd name="T53" fmla="*/ 2147483647 h 768"/>
              <a:gd name="T54" fmla="*/ 2147483647 w 111"/>
              <a:gd name="T55" fmla="*/ 2147483647 h 768"/>
              <a:gd name="T56" fmla="*/ 2147483647 w 111"/>
              <a:gd name="T57" fmla="*/ 2147483647 h 768"/>
              <a:gd name="T58" fmla="*/ 2147483647 w 111"/>
              <a:gd name="T59" fmla="*/ 2147483647 h 768"/>
              <a:gd name="T60" fmla="*/ 2147483647 w 111"/>
              <a:gd name="T61" fmla="*/ 2147483647 h 768"/>
              <a:gd name="T62" fmla="*/ 2147483647 w 111"/>
              <a:gd name="T63" fmla="*/ 2147483647 h 768"/>
              <a:gd name="T64" fmla="*/ 2147483647 w 111"/>
              <a:gd name="T65" fmla="*/ 2147483647 h 768"/>
              <a:gd name="T66" fmla="*/ 2147483647 w 111"/>
              <a:gd name="T67" fmla="*/ 2147483647 h 768"/>
              <a:gd name="T68" fmla="*/ 2147483647 w 111"/>
              <a:gd name="T69" fmla="*/ 2147483647 h 768"/>
              <a:gd name="T70" fmla="*/ 2147483647 w 111"/>
              <a:gd name="T71" fmla="*/ 2147483647 h 768"/>
              <a:gd name="T72" fmla="*/ 2147483647 w 111"/>
              <a:gd name="T73" fmla="*/ 2147483647 h 768"/>
              <a:gd name="T74" fmla="*/ 2147483647 w 111"/>
              <a:gd name="T75" fmla="*/ 2147483647 h 768"/>
              <a:gd name="T76" fmla="*/ 2147483647 w 111"/>
              <a:gd name="T77" fmla="*/ 2147483647 h 768"/>
              <a:gd name="T78" fmla="*/ 2147483647 w 111"/>
              <a:gd name="T79" fmla="*/ 2147483647 h 768"/>
              <a:gd name="T80" fmla="*/ 2147483647 w 111"/>
              <a:gd name="T81" fmla="*/ 2147483647 h 768"/>
              <a:gd name="T82" fmla="*/ 2147483647 w 111"/>
              <a:gd name="T83" fmla="*/ 2147483647 h 768"/>
              <a:gd name="T84" fmla="*/ 2147483647 w 111"/>
              <a:gd name="T85" fmla="*/ 2147483647 h 768"/>
              <a:gd name="T86" fmla="*/ 2147483647 w 111"/>
              <a:gd name="T87" fmla="*/ 2147483647 h 768"/>
              <a:gd name="T88" fmla="*/ 2147483647 w 111"/>
              <a:gd name="T89" fmla="*/ 2147483647 h 768"/>
              <a:gd name="T90" fmla="*/ 2147483647 w 111"/>
              <a:gd name="T91" fmla="*/ 2147483647 h 768"/>
              <a:gd name="T92" fmla="*/ 2147483647 w 111"/>
              <a:gd name="T93" fmla="*/ 2147483647 h 768"/>
              <a:gd name="T94" fmla="*/ 2147483647 w 111"/>
              <a:gd name="T95" fmla="*/ 2147483647 h 768"/>
              <a:gd name="T96" fmla="*/ 2147483647 w 111"/>
              <a:gd name="T97" fmla="*/ 2147483647 h 768"/>
              <a:gd name="T98" fmla="*/ 2147483647 w 111"/>
              <a:gd name="T99" fmla="*/ 2147483647 h 768"/>
              <a:gd name="T100" fmla="*/ 2147483647 w 111"/>
              <a:gd name="T101" fmla="*/ 2147483647 h 768"/>
              <a:gd name="T102" fmla="*/ 2147483647 w 111"/>
              <a:gd name="T103" fmla="*/ 2147483647 h 768"/>
              <a:gd name="T104" fmla="*/ 2147483647 w 111"/>
              <a:gd name="T105" fmla="*/ 2147483647 h 768"/>
              <a:gd name="T106" fmla="*/ 0 w 111"/>
              <a:gd name="T107" fmla="*/ 2147483647 h 768"/>
              <a:gd name="T108" fmla="*/ 0 w 111"/>
              <a:gd name="T109" fmla="*/ 0 h 7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1"/>
              <a:gd name="T166" fmla="*/ 0 h 768"/>
              <a:gd name="T167" fmla="*/ 111 w 111"/>
              <a:gd name="T168" fmla="*/ 768 h 7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1" h="768">
                <a:moveTo>
                  <a:pt x="0" y="0"/>
                </a:moveTo>
                <a:lnTo>
                  <a:pt x="5" y="0"/>
                </a:lnTo>
                <a:lnTo>
                  <a:pt x="11" y="0"/>
                </a:lnTo>
                <a:lnTo>
                  <a:pt x="16" y="0"/>
                </a:lnTo>
                <a:lnTo>
                  <a:pt x="21" y="0"/>
                </a:lnTo>
                <a:lnTo>
                  <a:pt x="27" y="0"/>
                </a:lnTo>
                <a:lnTo>
                  <a:pt x="37" y="0"/>
                </a:lnTo>
                <a:lnTo>
                  <a:pt x="48" y="0"/>
                </a:lnTo>
                <a:lnTo>
                  <a:pt x="58" y="6"/>
                </a:lnTo>
                <a:lnTo>
                  <a:pt x="69" y="6"/>
                </a:lnTo>
                <a:lnTo>
                  <a:pt x="79" y="11"/>
                </a:lnTo>
                <a:lnTo>
                  <a:pt x="90" y="16"/>
                </a:lnTo>
                <a:lnTo>
                  <a:pt x="95" y="16"/>
                </a:lnTo>
                <a:lnTo>
                  <a:pt x="100" y="21"/>
                </a:lnTo>
                <a:lnTo>
                  <a:pt x="106" y="21"/>
                </a:lnTo>
                <a:lnTo>
                  <a:pt x="111" y="27"/>
                </a:lnTo>
                <a:lnTo>
                  <a:pt x="111" y="32"/>
                </a:lnTo>
                <a:lnTo>
                  <a:pt x="111" y="37"/>
                </a:lnTo>
                <a:lnTo>
                  <a:pt x="111" y="43"/>
                </a:lnTo>
                <a:lnTo>
                  <a:pt x="111" y="48"/>
                </a:lnTo>
                <a:lnTo>
                  <a:pt x="106" y="53"/>
                </a:lnTo>
                <a:lnTo>
                  <a:pt x="106" y="59"/>
                </a:lnTo>
                <a:lnTo>
                  <a:pt x="106" y="64"/>
                </a:lnTo>
                <a:lnTo>
                  <a:pt x="106" y="74"/>
                </a:lnTo>
                <a:lnTo>
                  <a:pt x="100" y="85"/>
                </a:lnTo>
                <a:lnTo>
                  <a:pt x="100" y="101"/>
                </a:lnTo>
                <a:lnTo>
                  <a:pt x="100" y="111"/>
                </a:lnTo>
                <a:lnTo>
                  <a:pt x="100" y="133"/>
                </a:lnTo>
                <a:lnTo>
                  <a:pt x="100" y="154"/>
                </a:lnTo>
                <a:lnTo>
                  <a:pt x="100" y="175"/>
                </a:lnTo>
                <a:lnTo>
                  <a:pt x="100" y="196"/>
                </a:lnTo>
                <a:lnTo>
                  <a:pt x="100" y="223"/>
                </a:lnTo>
                <a:lnTo>
                  <a:pt x="100" y="254"/>
                </a:lnTo>
                <a:lnTo>
                  <a:pt x="95" y="281"/>
                </a:lnTo>
                <a:lnTo>
                  <a:pt x="95" y="318"/>
                </a:lnTo>
                <a:lnTo>
                  <a:pt x="95" y="350"/>
                </a:lnTo>
                <a:lnTo>
                  <a:pt x="95" y="387"/>
                </a:lnTo>
                <a:lnTo>
                  <a:pt x="95" y="419"/>
                </a:lnTo>
                <a:lnTo>
                  <a:pt x="95" y="450"/>
                </a:lnTo>
                <a:lnTo>
                  <a:pt x="95" y="482"/>
                </a:lnTo>
                <a:lnTo>
                  <a:pt x="95" y="509"/>
                </a:lnTo>
                <a:lnTo>
                  <a:pt x="95" y="535"/>
                </a:lnTo>
                <a:lnTo>
                  <a:pt x="95" y="562"/>
                </a:lnTo>
                <a:lnTo>
                  <a:pt x="95" y="583"/>
                </a:lnTo>
                <a:lnTo>
                  <a:pt x="95" y="604"/>
                </a:lnTo>
                <a:lnTo>
                  <a:pt x="95" y="625"/>
                </a:lnTo>
                <a:lnTo>
                  <a:pt x="95" y="641"/>
                </a:lnTo>
                <a:lnTo>
                  <a:pt x="90" y="657"/>
                </a:lnTo>
                <a:lnTo>
                  <a:pt x="90" y="673"/>
                </a:lnTo>
                <a:lnTo>
                  <a:pt x="90" y="683"/>
                </a:lnTo>
                <a:lnTo>
                  <a:pt x="90" y="694"/>
                </a:lnTo>
                <a:lnTo>
                  <a:pt x="90" y="704"/>
                </a:lnTo>
                <a:lnTo>
                  <a:pt x="85" y="715"/>
                </a:lnTo>
                <a:lnTo>
                  <a:pt x="85" y="731"/>
                </a:lnTo>
                <a:lnTo>
                  <a:pt x="79" y="742"/>
                </a:lnTo>
                <a:lnTo>
                  <a:pt x="74" y="752"/>
                </a:lnTo>
                <a:lnTo>
                  <a:pt x="74" y="757"/>
                </a:lnTo>
                <a:lnTo>
                  <a:pt x="69" y="763"/>
                </a:lnTo>
                <a:lnTo>
                  <a:pt x="69" y="768"/>
                </a:lnTo>
                <a:lnTo>
                  <a:pt x="63" y="763"/>
                </a:lnTo>
                <a:lnTo>
                  <a:pt x="58" y="757"/>
                </a:lnTo>
                <a:lnTo>
                  <a:pt x="53" y="752"/>
                </a:lnTo>
                <a:lnTo>
                  <a:pt x="53" y="747"/>
                </a:lnTo>
                <a:lnTo>
                  <a:pt x="48" y="742"/>
                </a:lnTo>
                <a:lnTo>
                  <a:pt x="48" y="731"/>
                </a:lnTo>
                <a:lnTo>
                  <a:pt x="48" y="720"/>
                </a:lnTo>
                <a:lnTo>
                  <a:pt x="42" y="699"/>
                </a:lnTo>
                <a:lnTo>
                  <a:pt x="42" y="683"/>
                </a:lnTo>
                <a:lnTo>
                  <a:pt x="37" y="662"/>
                </a:lnTo>
                <a:lnTo>
                  <a:pt x="37" y="641"/>
                </a:lnTo>
                <a:lnTo>
                  <a:pt x="37" y="636"/>
                </a:lnTo>
                <a:lnTo>
                  <a:pt x="37" y="630"/>
                </a:lnTo>
                <a:lnTo>
                  <a:pt x="37" y="620"/>
                </a:lnTo>
                <a:lnTo>
                  <a:pt x="37" y="609"/>
                </a:lnTo>
                <a:lnTo>
                  <a:pt x="32" y="599"/>
                </a:lnTo>
                <a:lnTo>
                  <a:pt x="32" y="583"/>
                </a:lnTo>
                <a:lnTo>
                  <a:pt x="32" y="567"/>
                </a:lnTo>
                <a:lnTo>
                  <a:pt x="32" y="546"/>
                </a:lnTo>
                <a:lnTo>
                  <a:pt x="32" y="524"/>
                </a:lnTo>
                <a:lnTo>
                  <a:pt x="32" y="503"/>
                </a:lnTo>
                <a:lnTo>
                  <a:pt x="32" y="477"/>
                </a:lnTo>
                <a:lnTo>
                  <a:pt x="32" y="450"/>
                </a:lnTo>
                <a:lnTo>
                  <a:pt x="32" y="419"/>
                </a:lnTo>
                <a:lnTo>
                  <a:pt x="32" y="387"/>
                </a:lnTo>
                <a:lnTo>
                  <a:pt x="32" y="355"/>
                </a:lnTo>
                <a:lnTo>
                  <a:pt x="32" y="318"/>
                </a:lnTo>
                <a:lnTo>
                  <a:pt x="32" y="286"/>
                </a:lnTo>
                <a:lnTo>
                  <a:pt x="32" y="249"/>
                </a:lnTo>
                <a:lnTo>
                  <a:pt x="32" y="223"/>
                </a:lnTo>
                <a:lnTo>
                  <a:pt x="32" y="191"/>
                </a:lnTo>
                <a:lnTo>
                  <a:pt x="27" y="164"/>
                </a:lnTo>
                <a:lnTo>
                  <a:pt x="27" y="143"/>
                </a:lnTo>
                <a:lnTo>
                  <a:pt x="27" y="122"/>
                </a:lnTo>
                <a:lnTo>
                  <a:pt x="27" y="101"/>
                </a:lnTo>
                <a:lnTo>
                  <a:pt x="27" y="80"/>
                </a:lnTo>
                <a:lnTo>
                  <a:pt x="21" y="64"/>
                </a:lnTo>
                <a:lnTo>
                  <a:pt x="21" y="53"/>
                </a:lnTo>
                <a:lnTo>
                  <a:pt x="21" y="43"/>
                </a:lnTo>
                <a:lnTo>
                  <a:pt x="21" y="32"/>
                </a:lnTo>
                <a:lnTo>
                  <a:pt x="16" y="27"/>
                </a:lnTo>
                <a:lnTo>
                  <a:pt x="16" y="21"/>
                </a:lnTo>
                <a:lnTo>
                  <a:pt x="16" y="16"/>
                </a:lnTo>
                <a:lnTo>
                  <a:pt x="5" y="11"/>
                </a:lnTo>
                <a:lnTo>
                  <a:pt x="0" y="6"/>
                </a:lnTo>
                <a:lnTo>
                  <a:pt x="0" y="0"/>
                </a:lnTo>
              </a:path>
            </a:pathLst>
          </a:custGeom>
          <a:solidFill>
            <a:srgbClr val="68A042"/>
          </a:solidFill>
          <a:ln w="5">
            <a:solidFill>
              <a:srgbClr val="669E40"/>
            </a:solidFill>
            <a:round/>
            <a:headEnd/>
            <a:tailEnd/>
          </a:ln>
        </p:spPr>
        <p:txBody>
          <a:bodyPr/>
          <a:lstStyle/>
          <a:p>
            <a:endParaRPr lang="zh-CN" altLang="en-US"/>
          </a:p>
        </p:txBody>
      </p:sp>
      <p:sp>
        <p:nvSpPr>
          <p:cNvPr id="78873" name="Freeform 85"/>
          <p:cNvSpPr>
            <a:spLocks/>
          </p:cNvSpPr>
          <p:nvPr/>
        </p:nvSpPr>
        <p:spPr bwMode="auto">
          <a:xfrm>
            <a:off x="3810000" y="5470525"/>
            <a:ext cx="912813" cy="109538"/>
          </a:xfrm>
          <a:custGeom>
            <a:avLst/>
            <a:gdLst>
              <a:gd name="T0" fmla="*/ 2147483647 w 575"/>
              <a:gd name="T1" fmla="*/ 2147483647 h 69"/>
              <a:gd name="T2" fmla="*/ 2147483647 w 575"/>
              <a:gd name="T3" fmla="*/ 2147483647 h 69"/>
              <a:gd name="T4" fmla="*/ 2147483647 w 575"/>
              <a:gd name="T5" fmla="*/ 2147483647 h 69"/>
              <a:gd name="T6" fmla="*/ 2147483647 w 575"/>
              <a:gd name="T7" fmla="*/ 2147483647 h 69"/>
              <a:gd name="T8" fmla="*/ 2147483647 w 575"/>
              <a:gd name="T9" fmla="*/ 2147483647 h 69"/>
              <a:gd name="T10" fmla="*/ 2147483647 w 575"/>
              <a:gd name="T11" fmla="*/ 2147483647 h 69"/>
              <a:gd name="T12" fmla="*/ 2147483647 w 575"/>
              <a:gd name="T13" fmla="*/ 2147483647 h 69"/>
              <a:gd name="T14" fmla="*/ 2147483647 w 575"/>
              <a:gd name="T15" fmla="*/ 2147483647 h 69"/>
              <a:gd name="T16" fmla="*/ 2147483647 w 575"/>
              <a:gd name="T17" fmla="*/ 2147483647 h 69"/>
              <a:gd name="T18" fmla="*/ 2147483647 w 575"/>
              <a:gd name="T19" fmla="*/ 2147483647 h 69"/>
              <a:gd name="T20" fmla="*/ 2147483647 w 575"/>
              <a:gd name="T21" fmla="*/ 2147483647 h 69"/>
              <a:gd name="T22" fmla="*/ 2147483647 w 575"/>
              <a:gd name="T23" fmla="*/ 2147483647 h 69"/>
              <a:gd name="T24" fmla="*/ 2147483647 w 575"/>
              <a:gd name="T25" fmla="*/ 2147483647 h 69"/>
              <a:gd name="T26" fmla="*/ 2147483647 w 575"/>
              <a:gd name="T27" fmla="*/ 2147483647 h 69"/>
              <a:gd name="T28" fmla="*/ 2147483647 w 575"/>
              <a:gd name="T29" fmla="*/ 2147483647 h 69"/>
              <a:gd name="T30" fmla="*/ 2147483647 w 575"/>
              <a:gd name="T31" fmla="*/ 2147483647 h 69"/>
              <a:gd name="T32" fmla="*/ 0 w 575"/>
              <a:gd name="T33" fmla="*/ 2147483647 h 69"/>
              <a:gd name="T34" fmla="*/ 2147483647 w 575"/>
              <a:gd name="T35" fmla="*/ 2147483647 h 69"/>
              <a:gd name="T36" fmla="*/ 2147483647 w 575"/>
              <a:gd name="T37" fmla="*/ 2147483647 h 69"/>
              <a:gd name="T38" fmla="*/ 2147483647 w 575"/>
              <a:gd name="T39" fmla="*/ 2147483647 h 69"/>
              <a:gd name="T40" fmla="*/ 2147483647 w 575"/>
              <a:gd name="T41" fmla="*/ 2147483647 h 69"/>
              <a:gd name="T42" fmla="*/ 2147483647 w 575"/>
              <a:gd name="T43" fmla="*/ 2147483647 h 69"/>
              <a:gd name="T44" fmla="*/ 2147483647 w 575"/>
              <a:gd name="T45" fmla="*/ 2147483647 h 69"/>
              <a:gd name="T46" fmla="*/ 2147483647 w 575"/>
              <a:gd name="T47" fmla="*/ 2147483647 h 69"/>
              <a:gd name="T48" fmla="*/ 2147483647 w 575"/>
              <a:gd name="T49" fmla="*/ 2147483647 h 69"/>
              <a:gd name="T50" fmla="*/ 2147483647 w 575"/>
              <a:gd name="T51" fmla="*/ 2147483647 h 69"/>
              <a:gd name="T52" fmla="*/ 2147483647 w 575"/>
              <a:gd name="T53" fmla="*/ 2147483647 h 69"/>
              <a:gd name="T54" fmla="*/ 2147483647 w 575"/>
              <a:gd name="T55" fmla="*/ 2147483647 h 69"/>
              <a:gd name="T56" fmla="*/ 2147483647 w 575"/>
              <a:gd name="T57" fmla="*/ 2147483647 h 69"/>
              <a:gd name="T58" fmla="*/ 2147483647 w 575"/>
              <a:gd name="T59" fmla="*/ 2147483647 h 69"/>
              <a:gd name="T60" fmla="*/ 2147483647 w 575"/>
              <a:gd name="T61" fmla="*/ 2147483647 h 69"/>
              <a:gd name="T62" fmla="*/ 2147483647 w 575"/>
              <a:gd name="T63" fmla="*/ 2147483647 h 69"/>
              <a:gd name="T64" fmla="*/ 2147483647 w 575"/>
              <a:gd name="T65" fmla="*/ 2147483647 h 69"/>
              <a:gd name="T66" fmla="*/ 2147483647 w 575"/>
              <a:gd name="T67" fmla="*/ 0 h 69"/>
              <a:gd name="T68" fmla="*/ 2147483647 w 575"/>
              <a:gd name="T69" fmla="*/ 0 h 69"/>
              <a:gd name="T70" fmla="*/ 2147483647 w 575"/>
              <a:gd name="T71" fmla="*/ 2147483647 h 69"/>
              <a:gd name="T72" fmla="*/ 2147483647 w 575"/>
              <a:gd name="T73" fmla="*/ 2147483647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75"/>
              <a:gd name="T112" fmla="*/ 0 h 69"/>
              <a:gd name="T113" fmla="*/ 575 w 575"/>
              <a:gd name="T114" fmla="*/ 69 h 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75" h="69">
                <a:moveTo>
                  <a:pt x="554" y="11"/>
                </a:moveTo>
                <a:lnTo>
                  <a:pt x="565" y="16"/>
                </a:lnTo>
                <a:lnTo>
                  <a:pt x="570" y="16"/>
                </a:lnTo>
                <a:lnTo>
                  <a:pt x="575" y="21"/>
                </a:lnTo>
                <a:lnTo>
                  <a:pt x="575" y="27"/>
                </a:lnTo>
                <a:lnTo>
                  <a:pt x="575" y="32"/>
                </a:lnTo>
                <a:lnTo>
                  <a:pt x="570" y="32"/>
                </a:lnTo>
                <a:lnTo>
                  <a:pt x="565" y="37"/>
                </a:lnTo>
                <a:lnTo>
                  <a:pt x="560" y="37"/>
                </a:lnTo>
                <a:lnTo>
                  <a:pt x="554" y="42"/>
                </a:lnTo>
                <a:lnTo>
                  <a:pt x="544" y="42"/>
                </a:lnTo>
                <a:lnTo>
                  <a:pt x="538" y="42"/>
                </a:lnTo>
                <a:lnTo>
                  <a:pt x="528" y="42"/>
                </a:lnTo>
                <a:lnTo>
                  <a:pt x="517" y="42"/>
                </a:lnTo>
                <a:lnTo>
                  <a:pt x="502" y="42"/>
                </a:lnTo>
                <a:lnTo>
                  <a:pt x="491" y="42"/>
                </a:lnTo>
                <a:lnTo>
                  <a:pt x="470" y="42"/>
                </a:lnTo>
                <a:lnTo>
                  <a:pt x="454" y="42"/>
                </a:lnTo>
                <a:lnTo>
                  <a:pt x="428" y="48"/>
                </a:lnTo>
                <a:lnTo>
                  <a:pt x="407" y="48"/>
                </a:lnTo>
                <a:lnTo>
                  <a:pt x="375" y="48"/>
                </a:lnTo>
                <a:lnTo>
                  <a:pt x="343" y="48"/>
                </a:lnTo>
                <a:lnTo>
                  <a:pt x="312" y="53"/>
                </a:lnTo>
                <a:lnTo>
                  <a:pt x="275" y="53"/>
                </a:lnTo>
                <a:lnTo>
                  <a:pt x="233" y="58"/>
                </a:lnTo>
                <a:lnTo>
                  <a:pt x="196" y="64"/>
                </a:lnTo>
                <a:lnTo>
                  <a:pt x="159" y="64"/>
                </a:lnTo>
                <a:lnTo>
                  <a:pt x="127" y="69"/>
                </a:lnTo>
                <a:lnTo>
                  <a:pt x="95" y="69"/>
                </a:lnTo>
                <a:lnTo>
                  <a:pt x="69" y="69"/>
                </a:lnTo>
                <a:lnTo>
                  <a:pt x="43" y="69"/>
                </a:lnTo>
                <a:lnTo>
                  <a:pt x="22" y="69"/>
                </a:lnTo>
                <a:lnTo>
                  <a:pt x="0" y="69"/>
                </a:lnTo>
                <a:lnTo>
                  <a:pt x="0" y="37"/>
                </a:lnTo>
                <a:lnTo>
                  <a:pt x="16" y="37"/>
                </a:lnTo>
                <a:lnTo>
                  <a:pt x="37" y="37"/>
                </a:lnTo>
                <a:lnTo>
                  <a:pt x="58" y="37"/>
                </a:lnTo>
                <a:lnTo>
                  <a:pt x="80" y="37"/>
                </a:lnTo>
                <a:lnTo>
                  <a:pt x="85" y="37"/>
                </a:lnTo>
                <a:lnTo>
                  <a:pt x="90" y="37"/>
                </a:lnTo>
                <a:lnTo>
                  <a:pt x="101" y="32"/>
                </a:lnTo>
                <a:lnTo>
                  <a:pt x="106" y="32"/>
                </a:lnTo>
                <a:lnTo>
                  <a:pt x="117" y="32"/>
                </a:lnTo>
                <a:lnTo>
                  <a:pt x="132" y="32"/>
                </a:lnTo>
                <a:lnTo>
                  <a:pt x="143" y="32"/>
                </a:lnTo>
                <a:lnTo>
                  <a:pt x="159" y="32"/>
                </a:lnTo>
                <a:lnTo>
                  <a:pt x="169" y="27"/>
                </a:lnTo>
                <a:lnTo>
                  <a:pt x="185" y="27"/>
                </a:lnTo>
                <a:lnTo>
                  <a:pt x="206" y="27"/>
                </a:lnTo>
                <a:lnTo>
                  <a:pt x="222" y="27"/>
                </a:lnTo>
                <a:lnTo>
                  <a:pt x="243" y="21"/>
                </a:lnTo>
                <a:lnTo>
                  <a:pt x="264" y="21"/>
                </a:lnTo>
                <a:lnTo>
                  <a:pt x="285" y="21"/>
                </a:lnTo>
                <a:lnTo>
                  <a:pt x="306" y="16"/>
                </a:lnTo>
                <a:lnTo>
                  <a:pt x="333" y="16"/>
                </a:lnTo>
                <a:lnTo>
                  <a:pt x="354" y="16"/>
                </a:lnTo>
                <a:lnTo>
                  <a:pt x="375" y="11"/>
                </a:lnTo>
                <a:lnTo>
                  <a:pt x="391" y="11"/>
                </a:lnTo>
                <a:lnTo>
                  <a:pt x="412" y="11"/>
                </a:lnTo>
                <a:lnTo>
                  <a:pt x="428" y="11"/>
                </a:lnTo>
                <a:lnTo>
                  <a:pt x="443" y="5"/>
                </a:lnTo>
                <a:lnTo>
                  <a:pt x="454" y="5"/>
                </a:lnTo>
                <a:lnTo>
                  <a:pt x="470" y="5"/>
                </a:lnTo>
                <a:lnTo>
                  <a:pt x="480" y="5"/>
                </a:lnTo>
                <a:lnTo>
                  <a:pt x="491" y="5"/>
                </a:lnTo>
                <a:lnTo>
                  <a:pt x="496" y="5"/>
                </a:lnTo>
                <a:lnTo>
                  <a:pt x="507" y="0"/>
                </a:lnTo>
                <a:lnTo>
                  <a:pt x="512" y="0"/>
                </a:lnTo>
                <a:lnTo>
                  <a:pt x="517" y="0"/>
                </a:lnTo>
                <a:lnTo>
                  <a:pt x="528" y="0"/>
                </a:lnTo>
                <a:lnTo>
                  <a:pt x="538" y="5"/>
                </a:lnTo>
                <a:lnTo>
                  <a:pt x="544" y="5"/>
                </a:lnTo>
                <a:lnTo>
                  <a:pt x="554" y="11"/>
                </a:lnTo>
              </a:path>
            </a:pathLst>
          </a:custGeom>
          <a:solidFill>
            <a:srgbClr val="68A042"/>
          </a:solidFill>
          <a:ln w="5">
            <a:solidFill>
              <a:srgbClr val="669E40"/>
            </a:solidFill>
            <a:round/>
            <a:headEnd/>
            <a:tailEnd/>
          </a:ln>
        </p:spPr>
        <p:txBody>
          <a:bodyPr/>
          <a:lstStyle/>
          <a:p>
            <a:endParaRPr lang="zh-CN" altLang="en-US"/>
          </a:p>
        </p:txBody>
      </p:sp>
      <p:sp>
        <p:nvSpPr>
          <p:cNvPr id="78875" name="Freeform 93"/>
          <p:cNvSpPr>
            <a:spLocks/>
          </p:cNvSpPr>
          <p:nvPr/>
        </p:nvSpPr>
        <p:spPr bwMode="auto">
          <a:xfrm>
            <a:off x="7312025" y="4867275"/>
            <a:ext cx="638175" cy="1196975"/>
          </a:xfrm>
          <a:custGeom>
            <a:avLst/>
            <a:gdLst>
              <a:gd name="T0" fmla="*/ 2147483647 w 402"/>
              <a:gd name="T1" fmla="*/ 2147483647 h 754"/>
              <a:gd name="T2" fmla="*/ 2147483647 w 402"/>
              <a:gd name="T3" fmla="*/ 2147483647 h 754"/>
              <a:gd name="T4" fmla="*/ 2147483647 w 402"/>
              <a:gd name="T5" fmla="*/ 2147483647 h 754"/>
              <a:gd name="T6" fmla="*/ 2147483647 w 402"/>
              <a:gd name="T7" fmla="*/ 2147483647 h 754"/>
              <a:gd name="T8" fmla="*/ 2147483647 w 402"/>
              <a:gd name="T9" fmla="*/ 2147483647 h 754"/>
              <a:gd name="T10" fmla="*/ 2147483647 w 402"/>
              <a:gd name="T11" fmla="*/ 2147483647 h 754"/>
              <a:gd name="T12" fmla="*/ 2147483647 w 402"/>
              <a:gd name="T13" fmla="*/ 2147483647 h 754"/>
              <a:gd name="T14" fmla="*/ 2147483647 w 402"/>
              <a:gd name="T15" fmla="*/ 2147483647 h 754"/>
              <a:gd name="T16" fmla="*/ 2147483647 w 402"/>
              <a:gd name="T17" fmla="*/ 2147483647 h 754"/>
              <a:gd name="T18" fmla="*/ 2147483647 w 402"/>
              <a:gd name="T19" fmla="*/ 2147483647 h 754"/>
              <a:gd name="T20" fmla="*/ 2147483647 w 402"/>
              <a:gd name="T21" fmla="*/ 2147483647 h 754"/>
              <a:gd name="T22" fmla="*/ 2147483647 w 402"/>
              <a:gd name="T23" fmla="*/ 2147483647 h 754"/>
              <a:gd name="T24" fmla="*/ 2147483647 w 402"/>
              <a:gd name="T25" fmla="*/ 2147483647 h 754"/>
              <a:gd name="T26" fmla="*/ 2147483647 w 402"/>
              <a:gd name="T27" fmla="*/ 2147483647 h 754"/>
              <a:gd name="T28" fmla="*/ 2147483647 w 402"/>
              <a:gd name="T29" fmla="*/ 2147483647 h 754"/>
              <a:gd name="T30" fmla="*/ 2147483647 w 402"/>
              <a:gd name="T31" fmla="*/ 2147483647 h 754"/>
              <a:gd name="T32" fmla="*/ 2147483647 w 402"/>
              <a:gd name="T33" fmla="*/ 2147483647 h 754"/>
              <a:gd name="T34" fmla="*/ 2147483647 w 402"/>
              <a:gd name="T35" fmla="*/ 2147483647 h 754"/>
              <a:gd name="T36" fmla="*/ 2147483647 w 402"/>
              <a:gd name="T37" fmla="*/ 2147483647 h 754"/>
              <a:gd name="T38" fmla="*/ 2147483647 w 402"/>
              <a:gd name="T39" fmla="*/ 2147483647 h 754"/>
              <a:gd name="T40" fmla="*/ 2147483647 w 402"/>
              <a:gd name="T41" fmla="*/ 2147483647 h 754"/>
              <a:gd name="T42" fmla="*/ 2147483647 w 402"/>
              <a:gd name="T43" fmla="*/ 2147483647 h 754"/>
              <a:gd name="T44" fmla="*/ 2147483647 w 402"/>
              <a:gd name="T45" fmla="*/ 0 h 754"/>
              <a:gd name="T46" fmla="*/ 2147483647 w 402"/>
              <a:gd name="T47" fmla="*/ 2147483647 h 754"/>
              <a:gd name="T48" fmla="*/ 2147483647 w 402"/>
              <a:gd name="T49" fmla="*/ 2147483647 h 754"/>
              <a:gd name="T50" fmla="*/ 2147483647 w 402"/>
              <a:gd name="T51" fmla="*/ 2147483647 h 754"/>
              <a:gd name="T52" fmla="*/ 2147483647 w 402"/>
              <a:gd name="T53" fmla="*/ 2147483647 h 754"/>
              <a:gd name="T54" fmla="*/ 2147483647 w 402"/>
              <a:gd name="T55" fmla="*/ 2147483647 h 754"/>
              <a:gd name="T56" fmla="*/ 2147483647 w 402"/>
              <a:gd name="T57" fmla="*/ 2147483647 h 754"/>
              <a:gd name="T58" fmla="*/ 2147483647 w 402"/>
              <a:gd name="T59" fmla="*/ 2147483647 h 754"/>
              <a:gd name="T60" fmla="*/ 2147483647 w 402"/>
              <a:gd name="T61" fmla="*/ 2147483647 h 754"/>
              <a:gd name="T62" fmla="*/ 2147483647 w 402"/>
              <a:gd name="T63" fmla="*/ 2147483647 h 754"/>
              <a:gd name="T64" fmla="*/ 2147483647 w 402"/>
              <a:gd name="T65" fmla="*/ 2147483647 h 754"/>
              <a:gd name="T66" fmla="*/ 2147483647 w 402"/>
              <a:gd name="T67" fmla="*/ 2147483647 h 754"/>
              <a:gd name="T68" fmla="*/ 2147483647 w 402"/>
              <a:gd name="T69" fmla="*/ 2147483647 h 754"/>
              <a:gd name="T70" fmla="*/ 2147483647 w 402"/>
              <a:gd name="T71" fmla="*/ 2147483647 h 754"/>
              <a:gd name="T72" fmla="*/ 2147483647 w 402"/>
              <a:gd name="T73" fmla="*/ 2147483647 h 754"/>
              <a:gd name="T74" fmla="*/ 2147483647 w 402"/>
              <a:gd name="T75" fmla="*/ 2147483647 h 754"/>
              <a:gd name="T76" fmla="*/ 2147483647 w 402"/>
              <a:gd name="T77" fmla="*/ 2147483647 h 754"/>
              <a:gd name="T78" fmla="*/ 2147483647 w 402"/>
              <a:gd name="T79" fmla="*/ 2147483647 h 754"/>
              <a:gd name="T80" fmla="*/ 2147483647 w 402"/>
              <a:gd name="T81" fmla="*/ 2147483647 h 754"/>
              <a:gd name="T82" fmla="*/ 2147483647 w 402"/>
              <a:gd name="T83" fmla="*/ 2147483647 h 754"/>
              <a:gd name="T84" fmla="*/ 2147483647 w 402"/>
              <a:gd name="T85" fmla="*/ 2147483647 h 754"/>
              <a:gd name="T86" fmla="*/ 2147483647 w 402"/>
              <a:gd name="T87" fmla="*/ 2147483647 h 754"/>
              <a:gd name="T88" fmla="*/ 2147483647 w 402"/>
              <a:gd name="T89" fmla="*/ 2147483647 h 754"/>
              <a:gd name="T90" fmla="*/ 0 w 402"/>
              <a:gd name="T91" fmla="*/ 2147483647 h 7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02"/>
              <a:gd name="T139" fmla="*/ 0 h 754"/>
              <a:gd name="T140" fmla="*/ 402 w 402"/>
              <a:gd name="T141" fmla="*/ 754 h 7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02" h="754">
                <a:moveTo>
                  <a:pt x="0" y="754"/>
                </a:moveTo>
                <a:lnTo>
                  <a:pt x="5" y="749"/>
                </a:lnTo>
                <a:lnTo>
                  <a:pt x="5" y="744"/>
                </a:lnTo>
                <a:lnTo>
                  <a:pt x="11" y="739"/>
                </a:lnTo>
                <a:lnTo>
                  <a:pt x="16" y="728"/>
                </a:lnTo>
                <a:lnTo>
                  <a:pt x="21" y="723"/>
                </a:lnTo>
                <a:lnTo>
                  <a:pt x="32" y="712"/>
                </a:lnTo>
                <a:lnTo>
                  <a:pt x="42" y="702"/>
                </a:lnTo>
                <a:lnTo>
                  <a:pt x="53" y="691"/>
                </a:lnTo>
                <a:lnTo>
                  <a:pt x="63" y="681"/>
                </a:lnTo>
                <a:lnTo>
                  <a:pt x="79" y="665"/>
                </a:lnTo>
                <a:lnTo>
                  <a:pt x="90" y="649"/>
                </a:lnTo>
                <a:lnTo>
                  <a:pt x="106" y="628"/>
                </a:lnTo>
                <a:lnTo>
                  <a:pt x="122" y="607"/>
                </a:lnTo>
                <a:lnTo>
                  <a:pt x="137" y="580"/>
                </a:lnTo>
                <a:lnTo>
                  <a:pt x="153" y="554"/>
                </a:lnTo>
                <a:lnTo>
                  <a:pt x="174" y="522"/>
                </a:lnTo>
                <a:lnTo>
                  <a:pt x="190" y="496"/>
                </a:lnTo>
                <a:lnTo>
                  <a:pt x="206" y="464"/>
                </a:lnTo>
                <a:lnTo>
                  <a:pt x="222" y="438"/>
                </a:lnTo>
                <a:lnTo>
                  <a:pt x="238" y="406"/>
                </a:lnTo>
                <a:lnTo>
                  <a:pt x="249" y="380"/>
                </a:lnTo>
                <a:lnTo>
                  <a:pt x="264" y="348"/>
                </a:lnTo>
                <a:lnTo>
                  <a:pt x="275" y="322"/>
                </a:lnTo>
                <a:lnTo>
                  <a:pt x="286" y="296"/>
                </a:lnTo>
                <a:lnTo>
                  <a:pt x="291" y="269"/>
                </a:lnTo>
                <a:lnTo>
                  <a:pt x="301" y="243"/>
                </a:lnTo>
                <a:lnTo>
                  <a:pt x="307" y="217"/>
                </a:lnTo>
                <a:lnTo>
                  <a:pt x="312" y="190"/>
                </a:lnTo>
                <a:lnTo>
                  <a:pt x="317" y="169"/>
                </a:lnTo>
                <a:lnTo>
                  <a:pt x="323" y="148"/>
                </a:lnTo>
                <a:lnTo>
                  <a:pt x="328" y="127"/>
                </a:lnTo>
                <a:lnTo>
                  <a:pt x="328" y="111"/>
                </a:lnTo>
                <a:lnTo>
                  <a:pt x="333" y="95"/>
                </a:lnTo>
                <a:lnTo>
                  <a:pt x="333" y="79"/>
                </a:lnTo>
                <a:lnTo>
                  <a:pt x="333" y="64"/>
                </a:lnTo>
                <a:lnTo>
                  <a:pt x="333" y="53"/>
                </a:lnTo>
                <a:lnTo>
                  <a:pt x="333" y="42"/>
                </a:lnTo>
                <a:lnTo>
                  <a:pt x="333" y="37"/>
                </a:lnTo>
                <a:lnTo>
                  <a:pt x="333" y="27"/>
                </a:lnTo>
                <a:lnTo>
                  <a:pt x="328" y="21"/>
                </a:lnTo>
                <a:lnTo>
                  <a:pt x="328" y="16"/>
                </a:lnTo>
                <a:lnTo>
                  <a:pt x="323" y="11"/>
                </a:lnTo>
                <a:lnTo>
                  <a:pt x="328" y="6"/>
                </a:lnTo>
                <a:lnTo>
                  <a:pt x="328" y="0"/>
                </a:lnTo>
                <a:lnTo>
                  <a:pt x="333" y="0"/>
                </a:lnTo>
                <a:lnTo>
                  <a:pt x="338" y="0"/>
                </a:lnTo>
                <a:lnTo>
                  <a:pt x="349" y="6"/>
                </a:lnTo>
                <a:lnTo>
                  <a:pt x="354" y="11"/>
                </a:lnTo>
                <a:lnTo>
                  <a:pt x="375" y="21"/>
                </a:lnTo>
                <a:lnTo>
                  <a:pt x="381" y="32"/>
                </a:lnTo>
                <a:lnTo>
                  <a:pt x="391" y="42"/>
                </a:lnTo>
                <a:lnTo>
                  <a:pt x="397" y="48"/>
                </a:lnTo>
                <a:lnTo>
                  <a:pt x="402" y="58"/>
                </a:lnTo>
                <a:lnTo>
                  <a:pt x="402" y="64"/>
                </a:lnTo>
                <a:lnTo>
                  <a:pt x="402" y="74"/>
                </a:lnTo>
                <a:lnTo>
                  <a:pt x="397" y="79"/>
                </a:lnTo>
                <a:lnTo>
                  <a:pt x="397" y="90"/>
                </a:lnTo>
                <a:lnTo>
                  <a:pt x="391" y="100"/>
                </a:lnTo>
                <a:lnTo>
                  <a:pt x="391" y="116"/>
                </a:lnTo>
                <a:lnTo>
                  <a:pt x="386" y="127"/>
                </a:lnTo>
                <a:lnTo>
                  <a:pt x="381" y="148"/>
                </a:lnTo>
                <a:lnTo>
                  <a:pt x="375" y="169"/>
                </a:lnTo>
                <a:lnTo>
                  <a:pt x="370" y="190"/>
                </a:lnTo>
                <a:lnTo>
                  <a:pt x="360" y="238"/>
                </a:lnTo>
                <a:lnTo>
                  <a:pt x="338" y="290"/>
                </a:lnTo>
                <a:lnTo>
                  <a:pt x="323" y="338"/>
                </a:lnTo>
                <a:lnTo>
                  <a:pt x="301" y="385"/>
                </a:lnTo>
                <a:lnTo>
                  <a:pt x="291" y="412"/>
                </a:lnTo>
                <a:lnTo>
                  <a:pt x="280" y="433"/>
                </a:lnTo>
                <a:lnTo>
                  <a:pt x="254" y="480"/>
                </a:lnTo>
                <a:lnTo>
                  <a:pt x="227" y="528"/>
                </a:lnTo>
                <a:lnTo>
                  <a:pt x="196" y="575"/>
                </a:lnTo>
                <a:lnTo>
                  <a:pt x="180" y="596"/>
                </a:lnTo>
                <a:lnTo>
                  <a:pt x="164" y="617"/>
                </a:lnTo>
                <a:lnTo>
                  <a:pt x="148" y="638"/>
                </a:lnTo>
                <a:lnTo>
                  <a:pt x="137" y="654"/>
                </a:lnTo>
                <a:lnTo>
                  <a:pt x="122" y="670"/>
                </a:lnTo>
                <a:lnTo>
                  <a:pt x="111" y="686"/>
                </a:lnTo>
                <a:lnTo>
                  <a:pt x="95" y="696"/>
                </a:lnTo>
                <a:lnTo>
                  <a:pt x="85" y="707"/>
                </a:lnTo>
                <a:lnTo>
                  <a:pt x="63" y="718"/>
                </a:lnTo>
                <a:lnTo>
                  <a:pt x="48" y="733"/>
                </a:lnTo>
                <a:lnTo>
                  <a:pt x="37" y="739"/>
                </a:lnTo>
                <a:lnTo>
                  <a:pt x="32" y="744"/>
                </a:lnTo>
                <a:lnTo>
                  <a:pt x="26" y="744"/>
                </a:lnTo>
                <a:lnTo>
                  <a:pt x="21" y="749"/>
                </a:lnTo>
                <a:lnTo>
                  <a:pt x="11" y="754"/>
                </a:lnTo>
                <a:lnTo>
                  <a:pt x="5" y="754"/>
                </a:lnTo>
                <a:lnTo>
                  <a:pt x="0" y="754"/>
                </a:lnTo>
              </a:path>
            </a:pathLst>
          </a:custGeom>
          <a:solidFill>
            <a:srgbClr val="68A042"/>
          </a:solidFill>
          <a:ln w="5">
            <a:solidFill>
              <a:srgbClr val="669E40"/>
            </a:solidFill>
            <a:round/>
            <a:headEnd/>
            <a:tailEnd/>
          </a:ln>
        </p:spPr>
        <p:txBody>
          <a:bodyPr/>
          <a:lstStyle/>
          <a:p>
            <a:endParaRPr lang="zh-CN" altLang="en-US"/>
          </a:p>
        </p:txBody>
      </p:sp>
      <p:sp>
        <p:nvSpPr>
          <p:cNvPr id="78876" name="Freeform 94"/>
          <p:cNvSpPr>
            <a:spLocks/>
          </p:cNvSpPr>
          <p:nvPr/>
        </p:nvSpPr>
        <p:spPr bwMode="auto">
          <a:xfrm>
            <a:off x="7789863" y="5253038"/>
            <a:ext cx="739775" cy="820737"/>
          </a:xfrm>
          <a:custGeom>
            <a:avLst/>
            <a:gdLst>
              <a:gd name="T0" fmla="*/ 2147483647 w 466"/>
              <a:gd name="T1" fmla="*/ 2147483647 h 517"/>
              <a:gd name="T2" fmla="*/ 2147483647 w 466"/>
              <a:gd name="T3" fmla="*/ 2147483647 h 517"/>
              <a:gd name="T4" fmla="*/ 2147483647 w 466"/>
              <a:gd name="T5" fmla="*/ 2147483647 h 517"/>
              <a:gd name="T6" fmla="*/ 2147483647 w 466"/>
              <a:gd name="T7" fmla="*/ 2147483647 h 517"/>
              <a:gd name="T8" fmla="*/ 2147483647 w 466"/>
              <a:gd name="T9" fmla="*/ 2147483647 h 517"/>
              <a:gd name="T10" fmla="*/ 2147483647 w 466"/>
              <a:gd name="T11" fmla="*/ 2147483647 h 517"/>
              <a:gd name="T12" fmla="*/ 2147483647 w 466"/>
              <a:gd name="T13" fmla="*/ 2147483647 h 517"/>
              <a:gd name="T14" fmla="*/ 2147483647 w 466"/>
              <a:gd name="T15" fmla="*/ 2147483647 h 517"/>
              <a:gd name="T16" fmla="*/ 2147483647 w 466"/>
              <a:gd name="T17" fmla="*/ 2147483647 h 517"/>
              <a:gd name="T18" fmla="*/ 2147483647 w 466"/>
              <a:gd name="T19" fmla="*/ 2147483647 h 517"/>
              <a:gd name="T20" fmla="*/ 2147483647 w 466"/>
              <a:gd name="T21" fmla="*/ 2147483647 h 517"/>
              <a:gd name="T22" fmla="*/ 2147483647 w 466"/>
              <a:gd name="T23" fmla="*/ 2147483647 h 517"/>
              <a:gd name="T24" fmla="*/ 2147483647 w 466"/>
              <a:gd name="T25" fmla="*/ 2147483647 h 517"/>
              <a:gd name="T26" fmla="*/ 2147483647 w 466"/>
              <a:gd name="T27" fmla="*/ 2147483647 h 517"/>
              <a:gd name="T28" fmla="*/ 2147483647 w 466"/>
              <a:gd name="T29" fmla="*/ 2147483647 h 517"/>
              <a:gd name="T30" fmla="*/ 2147483647 w 466"/>
              <a:gd name="T31" fmla="*/ 2147483647 h 517"/>
              <a:gd name="T32" fmla="*/ 2147483647 w 466"/>
              <a:gd name="T33" fmla="*/ 2147483647 h 517"/>
              <a:gd name="T34" fmla="*/ 2147483647 w 466"/>
              <a:gd name="T35" fmla="*/ 2147483647 h 517"/>
              <a:gd name="T36" fmla="*/ 2147483647 w 466"/>
              <a:gd name="T37" fmla="*/ 2147483647 h 517"/>
              <a:gd name="T38" fmla="*/ 2147483647 w 466"/>
              <a:gd name="T39" fmla="*/ 2147483647 h 517"/>
              <a:gd name="T40" fmla="*/ 2147483647 w 466"/>
              <a:gd name="T41" fmla="*/ 2147483647 h 517"/>
              <a:gd name="T42" fmla="*/ 2147483647 w 466"/>
              <a:gd name="T43" fmla="*/ 2147483647 h 517"/>
              <a:gd name="T44" fmla="*/ 2147483647 w 466"/>
              <a:gd name="T45" fmla="*/ 0 h 517"/>
              <a:gd name="T46" fmla="*/ 2147483647 w 466"/>
              <a:gd name="T47" fmla="*/ 2147483647 h 517"/>
              <a:gd name="T48" fmla="*/ 2147483647 w 466"/>
              <a:gd name="T49" fmla="*/ 2147483647 h 517"/>
              <a:gd name="T50" fmla="*/ 2147483647 w 466"/>
              <a:gd name="T51" fmla="*/ 2147483647 h 517"/>
              <a:gd name="T52" fmla="*/ 2147483647 w 466"/>
              <a:gd name="T53" fmla="*/ 2147483647 h 517"/>
              <a:gd name="T54" fmla="*/ 2147483647 w 466"/>
              <a:gd name="T55" fmla="*/ 2147483647 h 517"/>
              <a:gd name="T56" fmla="*/ 2147483647 w 466"/>
              <a:gd name="T57" fmla="*/ 2147483647 h 517"/>
              <a:gd name="T58" fmla="*/ 2147483647 w 466"/>
              <a:gd name="T59" fmla="*/ 2147483647 h 517"/>
              <a:gd name="T60" fmla="*/ 2147483647 w 466"/>
              <a:gd name="T61" fmla="*/ 2147483647 h 517"/>
              <a:gd name="T62" fmla="*/ 2147483647 w 466"/>
              <a:gd name="T63" fmla="*/ 2147483647 h 517"/>
              <a:gd name="T64" fmla="*/ 2147483647 w 466"/>
              <a:gd name="T65" fmla="*/ 2147483647 h 517"/>
              <a:gd name="T66" fmla="*/ 2147483647 w 466"/>
              <a:gd name="T67" fmla="*/ 2147483647 h 517"/>
              <a:gd name="T68" fmla="*/ 2147483647 w 466"/>
              <a:gd name="T69" fmla="*/ 2147483647 h 517"/>
              <a:gd name="T70" fmla="*/ 2147483647 w 466"/>
              <a:gd name="T71" fmla="*/ 2147483647 h 517"/>
              <a:gd name="T72" fmla="*/ 2147483647 w 466"/>
              <a:gd name="T73" fmla="*/ 2147483647 h 5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6"/>
              <a:gd name="T112" fmla="*/ 0 h 517"/>
              <a:gd name="T113" fmla="*/ 466 w 466"/>
              <a:gd name="T114" fmla="*/ 517 h 5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6" h="517">
                <a:moveTo>
                  <a:pt x="466" y="485"/>
                </a:moveTo>
                <a:lnTo>
                  <a:pt x="466" y="490"/>
                </a:lnTo>
                <a:lnTo>
                  <a:pt x="460" y="490"/>
                </a:lnTo>
                <a:lnTo>
                  <a:pt x="455" y="496"/>
                </a:lnTo>
                <a:lnTo>
                  <a:pt x="450" y="496"/>
                </a:lnTo>
                <a:lnTo>
                  <a:pt x="439" y="501"/>
                </a:lnTo>
                <a:lnTo>
                  <a:pt x="429" y="501"/>
                </a:lnTo>
                <a:lnTo>
                  <a:pt x="418" y="501"/>
                </a:lnTo>
                <a:lnTo>
                  <a:pt x="402" y="506"/>
                </a:lnTo>
                <a:lnTo>
                  <a:pt x="386" y="506"/>
                </a:lnTo>
                <a:lnTo>
                  <a:pt x="371" y="511"/>
                </a:lnTo>
                <a:lnTo>
                  <a:pt x="355" y="511"/>
                </a:lnTo>
                <a:lnTo>
                  <a:pt x="344" y="517"/>
                </a:lnTo>
                <a:lnTo>
                  <a:pt x="334" y="517"/>
                </a:lnTo>
                <a:lnTo>
                  <a:pt x="323" y="517"/>
                </a:lnTo>
                <a:lnTo>
                  <a:pt x="318" y="517"/>
                </a:lnTo>
                <a:lnTo>
                  <a:pt x="307" y="517"/>
                </a:lnTo>
                <a:lnTo>
                  <a:pt x="297" y="517"/>
                </a:lnTo>
                <a:lnTo>
                  <a:pt x="286" y="517"/>
                </a:lnTo>
                <a:lnTo>
                  <a:pt x="275" y="511"/>
                </a:lnTo>
                <a:lnTo>
                  <a:pt x="270" y="506"/>
                </a:lnTo>
                <a:lnTo>
                  <a:pt x="265" y="501"/>
                </a:lnTo>
                <a:lnTo>
                  <a:pt x="259" y="496"/>
                </a:lnTo>
                <a:lnTo>
                  <a:pt x="249" y="485"/>
                </a:lnTo>
                <a:lnTo>
                  <a:pt x="244" y="469"/>
                </a:lnTo>
                <a:lnTo>
                  <a:pt x="233" y="453"/>
                </a:lnTo>
                <a:lnTo>
                  <a:pt x="217" y="432"/>
                </a:lnTo>
                <a:lnTo>
                  <a:pt x="207" y="411"/>
                </a:lnTo>
                <a:lnTo>
                  <a:pt x="191" y="385"/>
                </a:lnTo>
                <a:lnTo>
                  <a:pt x="180" y="369"/>
                </a:lnTo>
                <a:lnTo>
                  <a:pt x="175" y="353"/>
                </a:lnTo>
                <a:lnTo>
                  <a:pt x="164" y="337"/>
                </a:lnTo>
                <a:lnTo>
                  <a:pt x="154" y="322"/>
                </a:lnTo>
                <a:lnTo>
                  <a:pt x="143" y="300"/>
                </a:lnTo>
                <a:lnTo>
                  <a:pt x="133" y="285"/>
                </a:lnTo>
                <a:lnTo>
                  <a:pt x="122" y="264"/>
                </a:lnTo>
                <a:lnTo>
                  <a:pt x="111" y="242"/>
                </a:lnTo>
                <a:lnTo>
                  <a:pt x="96" y="221"/>
                </a:lnTo>
                <a:lnTo>
                  <a:pt x="85" y="195"/>
                </a:lnTo>
                <a:lnTo>
                  <a:pt x="69" y="174"/>
                </a:lnTo>
                <a:lnTo>
                  <a:pt x="59" y="148"/>
                </a:lnTo>
                <a:lnTo>
                  <a:pt x="43" y="121"/>
                </a:lnTo>
                <a:lnTo>
                  <a:pt x="32" y="95"/>
                </a:lnTo>
                <a:lnTo>
                  <a:pt x="16" y="63"/>
                </a:lnTo>
                <a:lnTo>
                  <a:pt x="0" y="37"/>
                </a:lnTo>
                <a:lnTo>
                  <a:pt x="11" y="0"/>
                </a:lnTo>
                <a:lnTo>
                  <a:pt x="32" y="37"/>
                </a:lnTo>
                <a:lnTo>
                  <a:pt x="53" y="74"/>
                </a:lnTo>
                <a:lnTo>
                  <a:pt x="80" y="116"/>
                </a:lnTo>
                <a:lnTo>
                  <a:pt x="106" y="158"/>
                </a:lnTo>
                <a:lnTo>
                  <a:pt x="122" y="184"/>
                </a:lnTo>
                <a:lnTo>
                  <a:pt x="138" y="206"/>
                </a:lnTo>
                <a:lnTo>
                  <a:pt x="148" y="227"/>
                </a:lnTo>
                <a:lnTo>
                  <a:pt x="164" y="248"/>
                </a:lnTo>
                <a:lnTo>
                  <a:pt x="180" y="264"/>
                </a:lnTo>
                <a:lnTo>
                  <a:pt x="191" y="285"/>
                </a:lnTo>
                <a:lnTo>
                  <a:pt x="207" y="300"/>
                </a:lnTo>
                <a:lnTo>
                  <a:pt x="217" y="316"/>
                </a:lnTo>
                <a:lnTo>
                  <a:pt x="233" y="332"/>
                </a:lnTo>
                <a:lnTo>
                  <a:pt x="244" y="348"/>
                </a:lnTo>
                <a:lnTo>
                  <a:pt x="265" y="364"/>
                </a:lnTo>
                <a:lnTo>
                  <a:pt x="281" y="374"/>
                </a:lnTo>
                <a:lnTo>
                  <a:pt x="302" y="390"/>
                </a:lnTo>
                <a:lnTo>
                  <a:pt x="323" y="401"/>
                </a:lnTo>
                <a:lnTo>
                  <a:pt x="344" y="417"/>
                </a:lnTo>
                <a:lnTo>
                  <a:pt x="365" y="427"/>
                </a:lnTo>
                <a:lnTo>
                  <a:pt x="392" y="438"/>
                </a:lnTo>
                <a:lnTo>
                  <a:pt x="408" y="448"/>
                </a:lnTo>
                <a:lnTo>
                  <a:pt x="429" y="459"/>
                </a:lnTo>
                <a:lnTo>
                  <a:pt x="439" y="464"/>
                </a:lnTo>
                <a:lnTo>
                  <a:pt x="450" y="475"/>
                </a:lnTo>
                <a:lnTo>
                  <a:pt x="460" y="480"/>
                </a:lnTo>
                <a:lnTo>
                  <a:pt x="466" y="485"/>
                </a:lnTo>
              </a:path>
            </a:pathLst>
          </a:custGeom>
          <a:solidFill>
            <a:srgbClr val="68A042"/>
          </a:solidFill>
          <a:ln w="5">
            <a:solidFill>
              <a:srgbClr val="669E40"/>
            </a:solidFill>
            <a:round/>
            <a:headEnd/>
            <a:tailEnd/>
          </a:ln>
        </p:spPr>
        <p:txBody>
          <a:bodyPr/>
          <a:lstStyle/>
          <a:p>
            <a:endParaRPr lang="zh-CN" altLang="en-US"/>
          </a:p>
        </p:txBody>
      </p:sp>
      <p:sp>
        <p:nvSpPr>
          <p:cNvPr id="78864" name="Freeform 64"/>
          <p:cNvSpPr>
            <a:spLocks/>
          </p:cNvSpPr>
          <p:nvPr/>
        </p:nvSpPr>
        <p:spPr bwMode="auto">
          <a:xfrm>
            <a:off x="4283075" y="3227388"/>
            <a:ext cx="254000" cy="233362"/>
          </a:xfrm>
          <a:custGeom>
            <a:avLst/>
            <a:gdLst>
              <a:gd name="T0" fmla="*/ 2147483647 w 8933"/>
              <a:gd name="T1" fmla="*/ 2147483647 h 10000"/>
              <a:gd name="T2" fmla="*/ 2147483647 w 8933"/>
              <a:gd name="T3" fmla="*/ 2147483647 h 10000"/>
              <a:gd name="T4" fmla="*/ 2147483647 w 8933"/>
              <a:gd name="T5" fmla="*/ 2147483647 h 10000"/>
              <a:gd name="T6" fmla="*/ 2147483647 w 8933"/>
              <a:gd name="T7" fmla="*/ 2147483647 h 10000"/>
              <a:gd name="T8" fmla="*/ 2147483647 w 8933"/>
              <a:gd name="T9" fmla="*/ 2147483647 h 10000"/>
              <a:gd name="T10" fmla="*/ 2147483647 w 8933"/>
              <a:gd name="T11" fmla="*/ 2147483647 h 10000"/>
              <a:gd name="T12" fmla="*/ 2147483647 w 8933"/>
              <a:gd name="T13" fmla="*/ 2147483647 h 10000"/>
              <a:gd name="T14" fmla="*/ 0 w 8933"/>
              <a:gd name="T15" fmla="*/ 2147483647 h 10000"/>
              <a:gd name="T16" fmla="*/ 0 w 8933"/>
              <a:gd name="T17" fmla="*/ 2147483647 h 10000"/>
              <a:gd name="T18" fmla="*/ 2147483647 w 8933"/>
              <a:gd name="T19" fmla="*/ 2147483647 h 10000"/>
              <a:gd name="T20" fmla="*/ 2147483647 w 8933"/>
              <a:gd name="T21" fmla="*/ 2147483647 h 10000"/>
              <a:gd name="T22" fmla="*/ 2147483647 w 8933"/>
              <a:gd name="T23" fmla="*/ 2147483647 h 10000"/>
              <a:gd name="T24" fmla="*/ 2147483647 w 8933"/>
              <a:gd name="T25" fmla="*/ 2147483647 h 10000"/>
              <a:gd name="T26" fmla="*/ 2147483647 w 8933"/>
              <a:gd name="T27" fmla="*/ 2147483647 h 10000"/>
              <a:gd name="T28" fmla="*/ 2147483647 w 8933"/>
              <a:gd name="T29" fmla="*/ 2147483647 h 10000"/>
              <a:gd name="T30" fmla="*/ 2147483647 w 8933"/>
              <a:gd name="T31" fmla="*/ 2147483647 h 10000"/>
              <a:gd name="T32" fmla="*/ 2147483647 w 8933"/>
              <a:gd name="T33" fmla="*/ 2147483647 h 10000"/>
              <a:gd name="T34" fmla="*/ 2147483647 w 8933"/>
              <a:gd name="T35" fmla="*/ 2147483647 h 10000"/>
              <a:gd name="T36" fmla="*/ 2147483647 w 8933"/>
              <a:gd name="T37" fmla="*/ 2147483647 h 10000"/>
              <a:gd name="T38" fmla="*/ 2147483647 w 8933"/>
              <a:gd name="T39" fmla="*/ 2147483647 h 10000"/>
              <a:gd name="T40" fmla="*/ 2147483647 w 8933"/>
              <a:gd name="T41" fmla="*/ 2147483647 h 10000"/>
              <a:gd name="T42" fmla="*/ 2147483647 w 8933"/>
              <a:gd name="T43" fmla="*/ 2147483647 h 10000"/>
              <a:gd name="T44" fmla="*/ 2147483647 w 8933"/>
              <a:gd name="T45" fmla="*/ 2147483647 h 10000"/>
              <a:gd name="T46" fmla="*/ 2147483647 w 8933"/>
              <a:gd name="T47" fmla="*/ 0 h 10000"/>
              <a:gd name="T48" fmla="*/ 2147483647 w 8933"/>
              <a:gd name="T49" fmla="*/ 2147483647 h 10000"/>
              <a:gd name="T50" fmla="*/ 2147483647 w 8933"/>
              <a:gd name="T51" fmla="*/ 2147483647 h 10000"/>
              <a:gd name="T52" fmla="*/ 2147483647 w 8933"/>
              <a:gd name="T53" fmla="*/ 2147483647 h 10000"/>
              <a:gd name="T54" fmla="*/ 2147483647 w 8933"/>
              <a:gd name="T55" fmla="*/ 2147483647 h 10000"/>
              <a:gd name="T56" fmla="*/ 2147483647 w 8933"/>
              <a:gd name="T57" fmla="*/ 2147483647 h 10000"/>
              <a:gd name="T58" fmla="*/ 2147483647 w 8933"/>
              <a:gd name="T59" fmla="*/ 2147483647 h 10000"/>
              <a:gd name="T60" fmla="*/ 2147483647 w 8933"/>
              <a:gd name="T61" fmla="*/ 2147483647 h 10000"/>
              <a:gd name="T62" fmla="*/ 2147483647 w 8933"/>
              <a:gd name="T63" fmla="*/ 2147483647 h 10000"/>
              <a:gd name="T64" fmla="*/ 2147483647 w 8933"/>
              <a:gd name="T65" fmla="*/ 2147483647 h 10000"/>
              <a:gd name="T66" fmla="*/ 2147483647 w 8933"/>
              <a:gd name="T67" fmla="*/ 2147483647 h 10000"/>
              <a:gd name="T68" fmla="*/ 2147483647 w 8933"/>
              <a:gd name="T69" fmla="*/ 2147483647 h 10000"/>
              <a:gd name="T70" fmla="*/ 2147483647 w 8933"/>
              <a:gd name="T71" fmla="*/ 2147483647 h 10000"/>
              <a:gd name="T72" fmla="*/ 2147483647 w 8933"/>
              <a:gd name="T73" fmla="*/ 2147483647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933"/>
              <a:gd name="T112" fmla="*/ 0 h 10000"/>
              <a:gd name="T113" fmla="*/ 8933 w 8933"/>
              <a:gd name="T114" fmla="*/ 10000 h 100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933" h="10000">
                <a:moveTo>
                  <a:pt x="3525" y="3535"/>
                </a:moveTo>
                <a:lnTo>
                  <a:pt x="2627" y="2859"/>
                </a:lnTo>
                <a:lnTo>
                  <a:pt x="2012" y="2501"/>
                </a:lnTo>
                <a:lnTo>
                  <a:pt x="1453" y="2108"/>
                </a:lnTo>
                <a:lnTo>
                  <a:pt x="838" y="1766"/>
                </a:lnTo>
                <a:cubicBezTo>
                  <a:pt x="743" y="1655"/>
                  <a:pt x="652" y="1542"/>
                  <a:pt x="559" y="1431"/>
                </a:cubicBezTo>
                <a:cubicBezTo>
                  <a:pt x="467" y="1296"/>
                  <a:pt x="377" y="1160"/>
                  <a:pt x="284" y="1025"/>
                </a:cubicBezTo>
                <a:lnTo>
                  <a:pt x="0" y="1025"/>
                </a:lnTo>
                <a:lnTo>
                  <a:pt x="0" y="678"/>
                </a:lnTo>
                <a:lnTo>
                  <a:pt x="284" y="678"/>
                </a:lnTo>
                <a:lnTo>
                  <a:pt x="559" y="678"/>
                </a:lnTo>
                <a:lnTo>
                  <a:pt x="838" y="678"/>
                </a:lnTo>
                <a:lnTo>
                  <a:pt x="1453" y="678"/>
                </a:lnTo>
                <a:lnTo>
                  <a:pt x="2012" y="678"/>
                </a:lnTo>
                <a:lnTo>
                  <a:pt x="2627" y="678"/>
                </a:lnTo>
                <a:lnTo>
                  <a:pt x="3240" y="678"/>
                </a:lnTo>
                <a:lnTo>
                  <a:pt x="4696" y="1025"/>
                </a:lnTo>
                <a:lnTo>
                  <a:pt x="5594" y="1431"/>
                </a:lnTo>
                <a:lnTo>
                  <a:pt x="6480" y="1431"/>
                </a:lnTo>
                <a:lnTo>
                  <a:pt x="7320" y="1431"/>
                </a:lnTo>
                <a:lnTo>
                  <a:pt x="7655" y="1431"/>
                </a:lnTo>
                <a:cubicBezTo>
                  <a:pt x="7753" y="1290"/>
                  <a:pt x="7844" y="1146"/>
                  <a:pt x="7940" y="1025"/>
                </a:cubicBezTo>
                <a:lnTo>
                  <a:pt x="8548" y="678"/>
                </a:lnTo>
                <a:lnTo>
                  <a:pt x="8548" y="0"/>
                </a:lnTo>
                <a:cubicBezTo>
                  <a:pt x="8595" y="1554"/>
                  <a:pt x="8933" y="8447"/>
                  <a:pt x="8832" y="10000"/>
                </a:cubicBezTo>
                <a:lnTo>
                  <a:pt x="7940" y="9321"/>
                </a:lnTo>
                <a:cubicBezTo>
                  <a:pt x="7845" y="9076"/>
                  <a:pt x="7751" y="8827"/>
                  <a:pt x="7655" y="8584"/>
                </a:cubicBezTo>
                <a:lnTo>
                  <a:pt x="7655" y="8235"/>
                </a:lnTo>
                <a:lnTo>
                  <a:pt x="7655" y="7482"/>
                </a:lnTo>
                <a:lnTo>
                  <a:pt x="7320" y="7143"/>
                </a:lnTo>
                <a:cubicBezTo>
                  <a:pt x="7235" y="7016"/>
                  <a:pt x="7134" y="6917"/>
                  <a:pt x="7039" y="6799"/>
                </a:cubicBezTo>
                <a:cubicBezTo>
                  <a:pt x="6947" y="6561"/>
                  <a:pt x="6853" y="6297"/>
                  <a:pt x="6760" y="6059"/>
                </a:cubicBezTo>
                <a:lnTo>
                  <a:pt x="6480" y="5700"/>
                </a:lnTo>
                <a:lnTo>
                  <a:pt x="5873" y="5024"/>
                </a:lnTo>
                <a:lnTo>
                  <a:pt x="5312" y="4639"/>
                </a:lnTo>
                <a:lnTo>
                  <a:pt x="4416" y="3949"/>
                </a:lnTo>
                <a:lnTo>
                  <a:pt x="3525" y="3535"/>
                </a:lnTo>
              </a:path>
            </a:pathLst>
          </a:custGeom>
          <a:solidFill>
            <a:srgbClr val="669E40"/>
          </a:solidFill>
          <a:ln w="5">
            <a:solidFill>
              <a:srgbClr val="669E40"/>
            </a:solidFill>
            <a:round/>
            <a:headEnd/>
            <a:tailEnd/>
          </a:ln>
        </p:spPr>
        <p:txBody>
          <a:bodyPr/>
          <a:lstStyle/>
          <a:p>
            <a:endParaRPr lang="zh-CN" altLang="en-US"/>
          </a:p>
        </p:txBody>
      </p:sp>
      <p:sp>
        <p:nvSpPr>
          <p:cNvPr id="32" name="Freeform 64"/>
          <p:cNvSpPr>
            <a:spLocks/>
          </p:cNvSpPr>
          <p:nvPr/>
        </p:nvSpPr>
        <p:spPr bwMode="auto">
          <a:xfrm>
            <a:off x="3956050" y="2257425"/>
            <a:ext cx="719138" cy="144463"/>
          </a:xfrm>
          <a:custGeom>
            <a:avLst/>
            <a:gdLst>
              <a:gd name="T0" fmla="*/ 2147483647 w 9869"/>
              <a:gd name="T1" fmla="*/ 2147483647 h 10000"/>
              <a:gd name="T2" fmla="*/ 2147483647 w 9869"/>
              <a:gd name="T3" fmla="*/ 2147483647 h 10000"/>
              <a:gd name="T4" fmla="*/ 2147483647 w 9869"/>
              <a:gd name="T5" fmla="*/ 2147483647 h 10000"/>
              <a:gd name="T6" fmla="*/ 2147483647 w 9869"/>
              <a:gd name="T7" fmla="*/ 2147483647 h 10000"/>
              <a:gd name="T8" fmla="*/ 2147483647 w 9869"/>
              <a:gd name="T9" fmla="*/ 2147483647 h 10000"/>
              <a:gd name="T10" fmla="*/ 2147483647 w 9869"/>
              <a:gd name="T11" fmla="*/ 2147483647 h 10000"/>
              <a:gd name="T12" fmla="*/ 2147483647 w 9869"/>
              <a:gd name="T13" fmla="*/ 2147483647 h 10000"/>
              <a:gd name="T14" fmla="*/ 2147483647 w 9869"/>
              <a:gd name="T15" fmla="*/ 2147483647 h 10000"/>
              <a:gd name="T16" fmla="*/ 2147483647 w 9869"/>
              <a:gd name="T17" fmla="*/ 2147483647 h 10000"/>
              <a:gd name="T18" fmla="*/ 2147483647 w 9869"/>
              <a:gd name="T19" fmla="*/ 2147483647 h 10000"/>
              <a:gd name="T20" fmla="*/ 2147483647 w 9869"/>
              <a:gd name="T21" fmla="*/ 2147483647 h 10000"/>
              <a:gd name="T22" fmla="*/ 2147483647 w 9869"/>
              <a:gd name="T23" fmla="*/ 2147483647 h 10000"/>
              <a:gd name="T24" fmla="*/ 2147483647 w 9869"/>
              <a:gd name="T25" fmla="*/ 2147483647 h 10000"/>
              <a:gd name="T26" fmla="*/ 2147483647 w 9869"/>
              <a:gd name="T27" fmla="*/ 2147483647 h 10000"/>
              <a:gd name="T28" fmla="*/ 2147483647 w 9869"/>
              <a:gd name="T29" fmla="*/ 2147483647 h 10000"/>
              <a:gd name="T30" fmla="*/ 2147483647 w 9869"/>
              <a:gd name="T31" fmla="*/ 2147483647 h 10000"/>
              <a:gd name="T32" fmla="*/ 2147483647 w 9869"/>
              <a:gd name="T33" fmla="*/ 2147483647 h 10000"/>
              <a:gd name="T34" fmla="*/ 2147483647 w 9869"/>
              <a:gd name="T35" fmla="*/ 2147483647 h 10000"/>
              <a:gd name="T36" fmla="*/ 0 w 9869"/>
              <a:gd name="T37" fmla="*/ 2147483647 h 10000"/>
              <a:gd name="T38" fmla="*/ 0 w 9869"/>
              <a:gd name="T39" fmla="*/ 2147483647 h 10000"/>
              <a:gd name="T40" fmla="*/ 2147483647 w 9869"/>
              <a:gd name="T41" fmla="*/ 2147483647 h 10000"/>
              <a:gd name="T42" fmla="*/ 2147483647 w 9869"/>
              <a:gd name="T43" fmla="*/ 2147483647 h 10000"/>
              <a:gd name="T44" fmla="*/ 2147483647 w 9869"/>
              <a:gd name="T45" fmla="*/ 2147483647 h 10000"/>
              <a:gd name="T46" fmla="*/ 2147483647 w 9869"/>
              <a:gd name="T47" fmla="*/ 2147483647 h 10000"/>
              <a:gd name="T48" fmla="*/ 2147483647 w 9869"/>
              <a:gd name="T49" fmla="*/ 2147483647 h 10000"/>
              <a:gd name="T50" fmla="*/ 2147483647 w 9869"/>
              <a:gd name="T51" fmla="*/ 2147483647 h 10000"/>
              <a:gd name="T52" fmla="*/ 2147483647 w 9869"/>
              <a:gd name="T53" fmla="*/ 2147483647 h 10000"/>
              <a:gd name="T54" fmla="*/ 2147483647 w 9869"/>
              <a:gd name="T55" fmla="*/ 2147483647 h 10000"/>
              <a:gd name="T56" fmla="*/ 2147483647 w 9869"/>
              <a:gd name="T57" fmla="*/ 2147483647 h 10000"/>
              <a:gd name="T58" fmla="*/ 2147483647 w 9869"/>
              <a:gd name="T59" fmla="*/ 2147483647 h 10000"/>
              <a:gd name="T60" fmla="*/ 2147483647 w 9869"/>
              <a:gd name="T61" fmla="*/ 2147483647 h 10000"/>
              <a:gd name="T62" fmla="*/ 2147483647 w 9869"/>
              <a:gd name="T63" fmla="*/ 2147483647 h 10000"/>
              <a:gd name="T64" fmla="*/ 2147483647 w 9869"/>
              <a:gd name="T65" fmla="*/ 2147483647 h 10000"/>
              <a:gd name="T66" fmla="*/ 2147483647 w 9869"/>
              <a:gd name="T67" fmla="*/ 2147483647 h 10000"/>
              <a:gd name="T68" fmla="*/ 2147483647 w 9869"/>
              <a:gd name="T69" fmla="*/ 2147483647 h 10000"/>
              <a:gd name="T70" fmla="*/ 2147483647 w 9869"/>
              <a:gd name="T71" fmla="*/ 2147483647 h 10000"/>
              <a:gd name="T72" fmla="*/ 2147483647 w 9869"/>
              <a:gd name="T73" fmla="*/ 2147483647 h 10000"/>
              <a:gd name="T74" fmla="*/ 2147483647 w 9869"/>
              <a:gd name="T75" fmla="*/ 2147483647 h 10000"/>
              <a:gd name="T76" fmla="*/ 2147483647 w 9869"/>
              <a:gd name="T77" fmla="*/ 2147483647 h 10000"/>
              <a:gd name="T78" fmla="*/ 2147483647 w 9869"/>
              <a:gd name="T79" fmla="*/ 0 h 10000"/>
              <a:gd name="T80" fmla="*/ 2147483647 w 9869"/>
              <a:gd name="T81" fmla="*/ 2147483647 h 10000"/>
              <a:gd name="T82" fmla="*/ 2147483647 w 9869"/>
              <a:gd name="T83" fmla="*/ 2147483647 h 10000"/>
              <a:gd name="T84" fmla="*/ 2147483647 w 9869"/>
              <a:gd name="T85" fmla="*/ 2147483647 h 10000"/>
              <a:gd name="T86" fmla="*/ 2147483647 w 9869"/>
              <a:gd name="T87" fmla="*/ 2147483647 h 10000"/>
              <a:gd name="T88" fmla="*/ 2147483647 w 9869"/>
              <a:gd name="T89" fmla="*/ 2147483647 h 10000"/>
              <a:gd name="T90" fmla="*/ 2147483647 w 9869"/>
              <a:gd name="T91" fmla="*/ 2147483647 h 10000"/>
              <a:gd name="T92" fmla="*/ 2147483647 w 9869"/>
              <a:gd name="T93" fmla="*/ 2147483647 h 10000"/>
              <a:gd name="T94" fmla="*/ 2147483647 w 9869"/>
              <a:gd name="T95" fmla="*/ 2147483647 h 10000"/>
              <a:gd name="T96" fmla="*/ 2147483647 w 9869"/>
              <a:gd name="T97" fmla="*/ 2147483647 h 10000"/>
              <a:gd name="T98" fmla="*/ 2147483647 w 9869"/>
              <a:gd name="T99" fmla="*/ 2147483647 h 10000"/>
              <a:gd name="T100" fmla="*/ 2147483647 w 9869"/>
              <a:gd name="T101" fmla="*/ 2147483647 h 100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69"/>
              <a:gd name="T154" fmla="*/ 0 h 10000"/>
              <a:gd name="T155" fmla="*/ 9869 w 9869"/>
              <a:gd name="T156" fmla="*/ 10000 h 100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69" h="10000">
                <a:moveTo>
                  <a:pt x="7473" y="8203"/>
                </a:moveTo>
                <a:lnTo>
                  <a:pt x="7233" y="6995"/>
                </a:lnTo>
                <a:cubicBezTo>
                  <a:pt x="7168" y="6770"/>
                  <a:pt x="7081" y="6647"/>
                  <a:pt x="7015" y="6429"/>
                </a:cubicBezTo>
                <a:lnTo>
                  <a:pt x="6885" y="6429"/>
                </a:lnTo>
                <a:lnTo>
                  <a:pt x="6776" y="6429"/>
                </a:lnTo>
                <a:lnTo>
                  <a:pt x="6667" y="6429"/>
                </a:lnTo>
                <a:lnTo>
                  <a:pt x="6427" y="6429"/>
                </a:lnTo>
                <a:lnTo>
                  <a:pt x="6209" y="6429"/>
                </a:lnTo>
                <a:lnTo>
                  <a:pt x="5861" y="6429"/>
                </a:lnTo>
                <a:lnTo>
                  <a:pt x="5512" y="6429"/>
                </a:lnTo>
                <a:lnTo>
                  <a:pt x="5054" y="6429"/>
                </a:lnTo>
                <a:cubicBezTo>
                  <a:pt x="4902" y="6647"/>
                  <a:pt x="4749" y="6770"/>
                  <a:pt x="4597" y="6995"/>
                </a:cubicBezTo>
                <a:lnTo>
                  <a:pt x="4009" y="6995"/>
                </a:lnTo>
                <a:lnTo>
                  <a:pt x="3551" y="7650"/>
                </a:lnTo>
                <a:lnTo>
                  <a:pt x="2876" y="7650"/>
                </a:lnTo>
                <a:cubicBezTo>
                  <a:pt x="2636" y="7873"/>
                  <a:pt x="2418" y="7994"/>
                  <a:pt x="2179" y="8203"/>
                </a:cubicBezTo>
                <a:cubicBezTo>
                  <a:pt x="1939" y="8423"/>
                  <a:pt x="1721" y="8534"/>
                  <a:pt x="1481" y="8752"/>
                </a:cubicBezTo>
                <a:cubicBezTo>
                  <a:pt x="1264" y="8983"/>
                  <a:pt x="1024" y="9098"/>
                  <a:pt x="806" y="9307"/>
                </a:cubicBezTo>
                <a:lnTo>
                  <a:pt x="0" y="10000"/>
                </a:lnTo>
                <a:lnTo>
                  <a:pt x="0" y="5874"/>
                </a:lnTo>
                <a:lnTo>
                  <a:pt x="218" y="5874"/>
                </a:lnTo>
                <a:lnTo>
                  <a:pt x="566" y="5874"/>
                </a:lnTo>
                <a:lnTo>
                  <a:pt x="1024" y="5874"/>
                </a:lnTo>
                <a:cubicBezTo>
                  <a:pt x="1133" y="5653"/>
                  <a:pt x="1264" y="5553"/>
                  <a:pt x="1373" y="5332"/>
                </a:cubicBezTo>
                <a:lnTo>
                  <a:pt x="1961" y="5332"/>
                </a:lnTo>
                <a:lnTo>
                  <a:pt x="2418" y="4669"/>
                </a:lnTo>
                <a:lnTo>
                  <a:pt x="3094" y="4669"/>
                </a:lnTo>
                <a:cubicBezTo>
                  <a:pt x="3290" y="4433"/>
                  <a:pt x="3486" y="4311"/>
                  <a:pt x="3682" y="4108"/>
                </a:cubicBezTo>
                <a:cubicBezTo>
                  <a:pt x="3900" y="3871"/>
                  <a:pt x="4139" y="3777"/>
                  <a:pt x="4357" y="3546"/>
                </a:cubicBezTo>
                <a:lnTo>
                  <a:pt x="4815" y="3546"/>
                </a:lnTo>
                <a:lnTo>
                  <a:pt x="5272" y="2870"/>
                </a:lnTo>
                <a:cubicBezTo>
                  <a:pt x="5425" y="2654"/>
                  <a:pt x="5599" y="2561"/>
                  <a:pt x="5752" y="2316"/>
                </a:cubicBezTo>
                <a:lnTo>
                  <a:pt x="6078" y="2316"/>
                </a:lnTo>
                <a:cubicBezTo>
                  <a:pt x="6166" y="2120"/>
                  <a:pt x="6231" y="1996"/>
                  <a:pt x="6318" y="1762"/>
                </a:cubicBezTo>
                <a:lnTo>
                  <a:pt x="6558" y="1762"/>
                </a:lnTo>
                <a:cubicBezTo>
                  <a:pt x="6594" y="1578"/>
                  <a:pt x="6631" y="1417"/>
                  <a:pt x="6667" y="1210"/>
                </a:cubicBezTo>
                <a:lnTo>
                  <a:pt x="6776" y="1210"/>
                </a:lnTo>
                <a:cubicBezTo>
                  <a:pt x="6819" y="1002"/>
                  <a:pt x="6841" y="766"/>
                  <a:pt x="6885" y="561"/>
                </a:cubicBezTo>
                <a:lnTo>
                  <a:pt x="7124" y="561"/>
                </a:lnTo>
                <a:cubicBezTo>
                  <a:pt x="7190" y="335"/>
                  <a:pt x="7277" y="219"/>
                  <a:pt x="7342" y="0"/>
                </a:cubicBezTo>
                <a:cubicBezTo>
                  <a:pt x="7429" y="219"/>
                  <a:pt x="7495" y="335"/>
                  <a:pt x="7582" y="561"/>
                </a:cubicBezTo>
                <a:lnTo>
                  <a:pt x="7930" y="561"/>
                </a:lnTo>
                <a:cubicBezTo>
                  <a:pt x="8083" y="1002"/>
                  <a:pt x="8235" y="1324"/>
                  <a:pt x="8388" y="1762"/>
                </a:cubicBezTo>
                <a:cubicBezTo>
                  <a:pt x="8540" y="1996"/>
                  <a:pt x="8693" y="2120"/>
                  <a:pt x="8845" y="2316"/>
                </a:cubicBezTo>
                <a:cubicBezTo>
                  <a:pt x="8954" y="2561"/>
                  <a:pt x="9085" y="2654"/>
                  <a:pt x="9194" y="2870"/>
                </a:cubicBezTo>
                <a:cubicBezTo>
                  <a:pt x="9259" y="3116"/>
                  <a:pt x="9346" y="3337"/>
                  <a:pt x="9412" y="3546"/>
                </a:cubicBezTo>
                <a:cubicBezTo>
                  <a:pt x="9455" y="3777"/>
                  <a:pt x="9499" y="3871"/>
                  <a:pt x="9542" y="4108"/>
                </a:cubicBezTo>
                <a:cubicBezTo>
                  <a:pt x="9578" y="4295"/>
                  <a:pt x="9615" y="4468"/>
                  <a:pt x="9651" y="4669"/>
                </a:cubicBezTo>
                <a:cubicBezTo>
                  <a:pt x="9695" y="4887"/>
                  <a:pt x="9717" y="5093"/>
                  <a:pt x="9760" y="5332"/>
                </a:cubicBezTo>
                <a:lnTo>
                  <a:pt x="9869" y="5332"/>
                </a:lnTo>
                <a:lnTo>
                  <a:pt x="9869" y="5874"/>
                </a:lnTo>
              </a:path>
            </a:pathLst>
          </a:custGeom>
          <a:solidFill>
            <a:srgbClr val="669E40"/>
          </a:solidFill>
          <a:ln w="5">
            <a:solidFill>
              <a:srgbClr val="669E40"/>
            </a:solidFill>
            <a:round/>
            <a:headEnd/>
            <a:tailEnd/>
          </a:ln>
        </p:spPr>
        <p:txBody>
          <a:bodyPr/>
          <a:lstStyle/>
          <a:p>
            <a:endParaRPr lang="zh-CN" altLang="en-US"/>
          </a:p>
        </p:txBody>
      </p:sp>
      <p:sp>
        <p:nvSpPr>
          <p:cNvPr id="78877" name="Freeform 64"/>
          <p:cNvSpPr>
            <a:spLocks/>
          </p:cNvSpPr>
          <p:nvPr/>
        </p:nvSpPr>
        <p:spPr bwMode="auto">
          <a:xfrm>
            <a:off x="4500563" y="2339975"/>
            <a:ext cx="174625" cy="1122363"/>
          </a:xfrm>
          <a:custGeom>
            <a:avLst/>
            <a:gdLst>
              <a:gd name="T0" fmla="*/ 2147483647 w 9487"/>
              <a:gd name="T1" fmla="*/ 2147483647 h 10000"/>
              <a:gd name="T2" fmla="*/ 2147483647 w 9487"/>
              <a:gd name="T3" fmla="*/ 2147483647 h 10000"/>
              <a:gd name="T4" fmla="*/ 2147483647 w 9487"/>
              <a:gd name="T5" fmla="*/ 2147483647 h 10000"/>
              <a:gd name="T6" fmla="*/ 2147483647 w 9487"/>
              <a:gd name="T7" fmla="*/ 2147483647 h 10000"/>
              <a:gd name="T8" fmla="*/ 2147483647 w 9487"/>
              <a:gd name="T9" fmla="*/ 2147483647 h 10000"/>
              <a:gd name="T10" fmla="*/ 2147483647 w 9487"/>
              <a:gd name="T11" fmla="*/ 2147483647 h 10000"/>
              <a:gd name="T12" fmla="*/ 2147483647 w 9487"/>
              <a:gd name="T13" fmla="*/ 2147483647 h 10000"/>
              <a:gd name="T14" fmla="*/ 2147483647 w 9487"/>
              <a:gd name="T15" fmla="*/ 2147483647 h 10000"/>
              <a:gd name="T16" fmla="*/ 2147483647 w 9487"/>
              <a:gd name="T17" fmla="*/ 2147483647 h 10000"/>
              <a:gd name="T18" fmla="*/ 2147483647 w 9487"/>
              <a:gd name="T19" fmla="*/ 2147483647 h 10000"/>
              <a:gd name="T20" fmla="*/ 2147483647 w 9487"/>
              <a:gd name="T21" fmla="*/ 2147483647 h 10000"/>
              <a:gd name="T22" fmla="*/ 2147483647 w 9487"/>
              <a:gd name="T23" fmla="*/ 2147483647 h 10000"/>
              <a:gd name="T24" fmla="*/ 2147483647 w 9487"/>
              <a:gd name="T25" fmla="*/ 2147483647 h 10000"/>
              <a:gd name="T26" fmla="*/ 2147483647 w 9487"/>
              <a:gd name="T27" fmla="*/ 2147483647 h 10000"/>
              <a:gd name="T28" fmla="*/ 2147483647 w 9487"/>
              <a:gd name="T29" fmla="*/ 0 h 10000"/>
              <a:gd name="T30" fmla="*/ 2147483647 w 9487"/>
              <a:gd name="T31" fmla="*/ 2147483647 h 10000"/>
              <a:gd name="T32" fmla="*/ 2147483647 w 9487"/>
              <a:gd name="T33" fmla="*/ 2147483647 h 10000"/>
              <a:gd name="T34" fmla="*/ 2147483647 w 9487"/>
              <a:gd name="T35" fmla="*/ 2147483647 h 10000"/>
              <a:gd name="T36" fmla="*/ 2147483647 w 9487"/>
              <a:gd name="T37" fmla="*/ 2147483647 h 10000"/>
              <a:gd name="T38" fmla="*/ 2147483647 w 9487"/>
              <a:gd name="T39" fmla="*/ 2147483647 h 10000"/>
              <a:gd name="T40" fmla="*/ 2147483647 w 9487"/>
              <a:gd name="T41" fmla="*/ 2147483647 h 10000"/>
              <a:gd name="T42" fmla="*/ 2147483647 w 9487"/>
              <a:gd name="T43" fmla="*/ 2147483647 h 10000"/>
              <a:gd name="T44" fmla="*/ 2147483647 w 9487"/>
              <a:gd name="T45" fmla="*/ 2147483647 h 10000"/>
              <a:gd name="T46" fmla="*/ 2147483647 w 9487"/>
              <a:gd name="T47" fmla="*/ 2147483647 h 10000"/>
              <a:gd name="T48" fmla="*/ 2147483647 w 9487"/>
              <a:gd name="T49" fmla="*/ 2147483647 h 10000"/>
              <a:gd name="T50" fmla="*/ 2147483647 w 9487"/>
              <a:gd name="T51" fmla="*/ 2147483647 h 10000"/>
              <a:gd name="T52" fmla="*/ 2147483647 w 9487"/>
              <a:gd name="T53" fmla="*/ 2147483647 h 10000"/>
              <a:gd name="T54" fmla="*/ 2147483647 w 9487"/>
              <a:gd name="T55" fmla="*/ 2147483647 h 10000"/>
              <a:gd name="T56" fmla="*/ 2147483647 w 9487"/>
              <a:gd name="T57" fmla="*/ 2147483647 h 10000"/>
              <a:gd name="T58" fmla="*/ 2147483647 w 9487"/>
              <a:gd name="T59" fmla="*/ 2147483647 h 10000"/>
              <a:gd name="T60" fmla="*/ 2147483647 w 9487"/>
              <a:gd name="T61" fmla="*/ 2147483647 h 10000"/>
              <a:gd name="T62" fmla="*/ 2147483647 w 9487"/>
              <a:gd name="T63" fmla="*/ 2147483647 h 10000"/>
              <a:gd name="T64" fmla="*/ 2147483647 w 9487"/>
              <a:gd name="T65" fmla="*/ 2147483647 h 10000"/>
              <a:gd name="T66" fmla="*/ 2147483647 w 9487"/>
              <a:gd name="T67" fmla="*/ 2147483647 h 10000"/>
              <a:gd name="T68" fmla="*/ 2147483647 w 9487"/>
              <a:gd name="T69" fmla="*/ 2147483647 h 100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487"/>
              <a:gd name="T106" fmla="*/ 0 h 10000"/>
              <a:gd name="T107" fmla="*/ 9487 w 9487"/>
              <a:gd name="T108" fmla="*/ 10000 h 100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487" h="10000">
                <a:moveTo>
                  <a:pt x="1378" y="8063"/>
                </a:moveTo>
                <a:lnTo>
                  <a:pt x="1378" y="7921"/>
                </a:lnTo>
                <a:lnTo>
                  <a:pt x="1804" y="7921"/>
                </a:lnTo>
                <a:lnTo>
                  <a:pt x="1804" y="7765"/>
                </a:lnTo>
                <a:lnTo>
                  <a:pt x="1804" y="7610"/>
                </a:lnTo>
                <a:lnTo>
                  <a:pt x="1804" y="7469"/>
                </a:lnTo>
                <a:lnTo>
                  <a:pt x="1804" y="7242"/>
                </a:lnTo>
                <a:lnTo>
                  <a:pt x="1804" y="7016"/>
                </a:lnTo>
                <a:lnTo>
                  <a:pt x="1804" y="6718"/>
                </a:lnTo>
                <a:lnTo>
                  <a:pt x="1804" y="6350"/>
                </a:lnTo>
                <a:lnTo>
                  <a:pt x="1804" y="5674"/>
                </a:lnTo>
                <a:lnTo>
                  <a:pt x="1804" y="4924"/>
                </a:lnTo>
                <a:lnTo>
                  <a:pt x="1804" y="4187"/>
                </a:lnTo>
                <a:cubicBezTo>
                  <a:pt x="1643" y="3932"/>
                  <a:pt x="1557" y="3692"/>
                  <a:pt x="1378" y="3439"/>
                </a:cubicBezTo>
                <a:lnTo>
                  <a:pt x="1378" y="3056"/>
                </a:lnTo>
                <a:lnTo>
                  <a:pt x="1378" y="2759"/>
                </a:lnTo>
                <a:lnTo>
                  <a:pt x="1378" y="2461"/>
                </a:lnTo>
                <a:lnTo>
                  <a:pt x="1378" y="2167"/>
                </a:lnTo>
                <a:lnTo>
                  <a:pt x="1378" y="1938"/>
                </a:lnTo>
                <a:lnTo>
                  <a:pt x="1378" y="1796"/>
                </a:lnTo>
                <a:cubicBezTo>
                  <a:pt x="1209" y="1740"/>
                  <a:pt x="1039" y="1700"/>
                  <a:pt x="866" y="1641"/>
                </a:cubicBezTo>
                <a:lnTo>
                  <a:pt x="866" y="1572"/>
                </a:lnTo>
                <a:lnTo>
                  <a:pt x="866" y="1343"/>
                </a:lnTo>
                <a:lnTo>
                  <a:pt x="866" y="1190"/>
                </a:lnTo>
                <a:lnTo>
                  <a:pt x="866" y="964"/>
                </a:lnTo>
                <a:lnTo>
                  <a:pt x="866" y="666"/>
                </a:lnTo>
                <a:lnTo>
                  <a:pt x="432" y="595"/>
                </a:lnTo>
                <a:lnTo>
                  <a:pt x="432" y="439"/>
                </a:lnTo>
                <a:cubicBezTo>
                  <a:pt x="260" y="398"/>
                  <a:pt x="177" y="340"/>
                  <a:pt x="0" y="299"/>
                </a:cubicBezTo>
                <a:lnTo>
                  <a:pt x="9487" y="0"/>
                </a:lnTo>
                <a:lnTo>
                  <a:pt x="9059" y="227"/>
                </a:lnTo>
                <a:lnTo>
                  <a:pt x="8617" y="299"/>
                </a:lnTo>
                <a:lnTo>
                  <a:pt x="8185" y="299"/>
                </a:lnTo>
                <a:cubicBezTo>
                  <a:pt x="8023" y="340"/>
                  <a:pt x="7844" y="398"/>
                  <a:pt x="7675" y="439"/>
                </a:cubicBezTo>
                <a:lnTo>
                  <a:pt x="7675" y="525"/>
                </a:lnTo>
                <a:cubicBezTo>
                  <a:pt x="7499" y="595"/>
                  <a:pt x="7416" y="680"/>
                  <a:pt x="7245" y="751"/>
                </a:cubicBezTo>
                <a:lnTo>
                  <a:pt x="7245" y="964"/>
                </a:lnTo>
                <a:lnTo>
                  <a:pt x="7245" y="1190"/>
                </a:lnTo>
                <a:lnTo>
                  <a:pt x="7245" y="1485"/>
                </a:lnTo>
                <a:lnTo>
                  <a:pt x="7245" y="1868"/>
                </a:lnTo>
                <a:lnTo>
                  <a:pt x="7245" y="2167"/>
                </a:lnTo>
                <a:cubicBezTo>
                  <a:pt x="7416" y="2293"/>
                  <a:pt x="7499" y="2406"/>
                  <a:pt x="7675" y="2533"/>
                </a:cubicBezTo>
                <a:lnTo>
                  <a:pt x="7675" y="2987"/>
                </a:lnTo>
                <a:lnTo>
                  <a:pt x="7675" y="3353"/>
                </a:lnTo>
                <a:cubicBezTo>
                  <a:pt x="7844" y="3508"/>
                  <a:pt x="8023" y="3649"/>
                  <a:pt x="8185" y="3805"/>
                </a:cubicBezTo>
                <a:lnTo>
                  <a:pt x="8185" y="4257"/>
                </a:lnTo>
                <a:lnTo>
                  <a:pt x="8185" y="4711"/>
                </a:lnTo>
                <a:cubicBezTo>
                  <a:pt x="8361" y="4851"/>
                  <a:pt x="8450" y="5007"/>
                  <a:pt x="8617" y="5149"/>
                </a:cubicBezTo>
                <a:lnTo>
                  <a:pt x="8617" y="5674"/>
                </a:lnTo>
                <a:lnTo>
                  <a:pt x="8617" y="6126"/>
                </a:lnTo>
                <a:lnTo>
                  <a:pt x="8617" y="6492"/>
                </a:lnTo>
                <a:lnTo>
                  <a:pt x="8617" y="6875"/>
                </a:lnTo>
                <a:lnTo>
                  <a:pt x="8617" y="7242"/>
                </a:lnTo>
                <a:lnTo>
                  <a:pt x="8617" y="7539"/>
                </a:lnTo>
                <a:lnTo>
                  <a:pt x="8617" y="7836"/>
                </a:lnTo>
                <a:lnTo>
                  <a:pt x="8617" y="8132"/>
                </a:lnTo>
                <a:cubicBezTo>
                  <a:pt x="8450" y="8205"/>
                  <a:pt x="8361" y="8287"/>
                  <a:pt x="8185" y="8360"/>
                </a:cubicBezTo>
                <a:lnTo>
                  <a:pt x="8185" y="8585"/>
                </a:lnTo>
                <a:cubicBezTo>
                  <a:pt x="8023" y="8657"/>
                  <a:pt x="7844" y="8742"/>
                  <a:pt x="7675" y="8814"/>
                </a:cubicBezTo>
                <a:cubicBezTo>
                  <a:pt x="7499" y="8883"/>
                  <a:pt x="7416" y="8967"/>
                  <a:pt x="7245" y="9038"/>
                </a:cubicBezTo>
                <a:cubicBezTo>
                  <a:pt x="7067" y="9081"/>
                  <a:pt x="6983" y="9137"/>
                  <a:pt x="6811" y="9180"/>
                </a:cubicBezTo>
                <a:cubicBezTo>
                  <a:pt x="6637" y="9235"/>
                  <a:pt x="6552" y="9278"/>
                  <a:pt x="6380" y="9337"/>
                </a:cubicBezTo>
                <a:cubicBezTo>
                  <a:pt x="6205" y="9378"/>
                  <a:pt x="6036" y="9433"/>
                  <a:pt x="5855" y="9477"/>
                </a:cubicBezTo>
                <a:cubicBezTo>
                  <a:pt x="5687" y="9534"/>
                  <a:pt x="5602" y="9575"/>
                  <a:pt x="5441" y="9633"/>
                </a:cubicBezTo>
                <a:lnTo>
                  <a:pt x="4477" y="9790"/>
                </a:lnTo>
                <a:lnTo>
                  <a:pt x="3623" y="9931"/>
                </a:lnTo>
                <a:lnTo>
                  <a:pt x="2667" y="10000"/>
                </a:lnTo>
                <a:lnTo>
                  <a:pt x="1804" y="10000"/>
                </a:lnTo>
                <a:lnTo>
                  <a:pt x="1378" y="9931"/>
                </a:lnTo>
                <a:lnTo>
                  <a:pt x="432" y="9858"/>
                </a:lnTo>
                <a:cubicBezTo>
                  <a:pt x="260" y="9803"/>
                  <a:pt x="177" y="9758"/>
                  <a:pt x="0" y="9704"/>
                </a:cubicBezTo>
              </a:path>
            </a:pathLst>
          </a:custGeom>
          <a:solidFill>
            <a:srgbClr val="669E40"/>
          </a:solidFill>
          <a:ln w="5">
            <a:solidFill>
              <a:srgbClr val="669E40"/>
            </a:solidFill>
            <a:round/>
            <a:headEnd/>
            <a:tailEnd/>
          </a:ln>
        </p:spPr>
        <p:txBody>
          <a:bodyPr/>
          <a:lstStyle/>
          <a:p>
            <a:endParaRPr lang="zh-CN" altLang="en-US"/>
          </a:p>
        </p:txBody>
      </p:sp>
      <p:sp>
        <p:nvSpPr>
          <p:cNvPr id="78870" name="Freeform 76"/>
          <p:cNvSpPr>
            <a:spLocks/>
          </p:cNvSpPr>
          <p:nvPr/>
        </p:nvSpPr>
        <p:spPr bwMode="auto">
          <a:xfrm>
            <a:off x="8193088" y="2836863"/>
            <a:ext cx="284162" cy="461962"/>
          </a:xfrm>
          <a:custGeom>
            <a:avLst/>
            <a:gdLst>
              <a:gd name="T0" fmla="*/ 2147483647 w 10000"/>
              <a:gd name="T1" fmla="*/ 2147483647 h 9669"/>
              <a:gd name="T2" fmla="*/ 2147483647 w 10000"/>
              <a:gd name="T3" fmla="*/ 2147483647 h 9669"/>
              <a:gd name="T4" fmla="*/ 2147483647 w 10000"/>
              <a:gd name="T5" fmla="*/ 2147483647 h 9669"/>
              <a:gd name="T6" fmla="*/ 2147483647 w 10000"/>
              <a:gd name="T7" fmla="*/ 2147483647 h 9669"/>
              <a:gd name="T8" fmla="*/ 2147483647 w 10000"/>
              <a:gd name="T9" fmla="*/ 2147483647 h 9669"/>
              <a:gd name="T10" fmla="*/ 2147483647 w 10000"/>
              <a:gd name="T11" fmla="*/ 2147483647 h 9669"/>
              <a:gd name="T12" fmla="*/ 2147483647 w 10000"/>
              <a:gd name="T13" fmla="*/ 2147483647 h 9669"/>
              <a:gd name="T14" fmla="*/ 2147483647 w 10000"/>
              <a:gd name="T15" fmla="*/ 2147483647 h 9669"/>
              <a:gd name="T16" fmla="*/ 2147483647 w 10000"/>
              <a:gd name="T17" fmla="*/ 2147483647 h 9669"/>
              <a:gd name="T18" fmla="*/ 2147483647 w 10000"/>
              <a:gd name="T19" fmla="*/ 2147483647 h 9669"/>
              <a:gd name="T20" fmla="*/ 2147483647 w 10000"/>
              <a:gd name="T21" fmla="*/ 2147483647 h 9669"/>
              <a:gd name="T22" fmla="*/ 2147483647 w 10000"/>
              <a:gd name="T23" fmla="*/ 2147483647 h 9669"/>
              <a:gd name="T24" fmla="*/ 0 w 10000"/>
              <a:gd name="T25" fmla="*/ 2147483647 h 9669"/>
              <a:gd name="T26" fmla="*/ 0 w 10000"/>
              <a:gd name="T27" fmla="*/ 2147483647 h 9669"/>
              <a:gd name="T28" fmla="*/ 0 w 10000"/>
              <a:gd name="T29" fmla="*/ 2147483647 h 9669"/>
              <a:gd name="T30" fmla="*/ 0 w 10000"/>
              <a:gd name="T31" fmla="*/ 0 h 9669"/>
              <a:gd name="T32" fmla="*/ 2147483647 w 10000"/>
              <a:gd name="T33" fmla="*/ 0 h 9669"/>
              <a:gd name="T34" fmla="*/ 2147483647 w 10000"/>
              <a:gd name="T35" fmla="*/ 2147483647 h 9669"/>
              <a:gd name="T36" fmla="*/ 2147483647 w 10000"/>
              <a:gd name="T37" fmla="*/ 2147483647 h 9669"/>
              <a:gd name="T38" fmla="*/ 2147483647 w 10000"/>
              <a:gd name="T39" fmla="*/ 2147483647 h 9669"/>
              <a:gd name="T40" fmla="*/ 2147483647 w 10000"/>
              <a:gd name="T41" fmla="*/ 2147483647 h 9669"/>
              <a:gd name="T42" fmla="*/ 2147483647 w 10000"/>
              <a:gd name="T43" fmla="*/ 2147483647 h 9669"/>
              <a:gd name="T44" fmla="*/ 2147483647 w 10000"/>
              <a:gd name="T45" fmla="*/ 2147483647 h 9669"/>
              <a:gd name="T46" fmla="*/ 2147483647 w 10000"/>
              <a:gd name="T47" fmla="*/ 2147483647 h 9669"/>
              <a:gd name="T48" fmla="*/ 2147483647 w 10000"/>
              <a:gd name="T49" fmla="*/ 2147483647 h 9669"/>
              <a:gd name="T50" fmla="*/ 2147483647 w 10000"/>
              <a:gd name="T51" fmla="*/ 2147483647 h 9669"/>
              <a:gd name="T52" fmla="*/ 2147483647 w 10000"/>
              <a:gd name="T53" fmla="*/ 2147483647 h 9669"/>
              <a:gd name="T54" fmla="*/ 2147483647 w 10000"/>
              <a:gd name="T55" fmla="*/ 2147483647 h 9669"/>
              <a:gd name="T56" fmla="*/ 2147483647 w 10000"/>
              <a:gd name="T57" fmla="*/ 2147483647 h 9669"/>
              <a:gd name="T58" fmla="*/ 2147483647 w 10000"/>
              <a:gd name="T59" fmla="*/ 2147483647 h 9669"/>
              <a:gd name="T60" fmla="*/ 2147483647 w 10000"/>
              <a:gd name="T61" fmla="*/ 2147483647 h 9669"/>
              <a:gd name="T62" fmla="*/ 2147483647 w 10000"/>
              <a:gd name="T63" fmla="*/ 2147483647 h 9669"/>
              <a:gd name="T64" fmla="*/ 2147483647 w 10000"/>
              <a:gd name="T65" fmla="*/ 2147483647 h 9669"/>
              <a:gd name="T66" fmla="*/ 2147483647 w 10000"/>
              <a:gd name="T67" fmla="*/ 2147483647 h 9669"/>
              <a:gd name="T68" fmla="*/ 2147483647 w 10000"/>
              <a:gd name="T69" fmla="*/ 2147483647 h 9669"/>
              <a:gd name="T70" fmla="*/ 2147483647 w 10000"/>
              <a:gd name="T71" fmla="*/ 2147483647 h 9669"/>
              <a:gd name="T72" fmla="*/ 2147483647 w 10000"/>
              <a:gd name="T73" fmla="*/ 2147483647 h 9669"/>
              <a:gd name="T74" fmla="*/ 2147483647 w 10000"/>
              <a:gd name="T75" fmla="*/ 2147483647 h 96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00"/>
              <a:gd name="T115" fmla="*/ 0 h 9669"/>
              <a:gd name="T116" fmla="*/ 10000 w 10000"/>
              <a:gd name="T117" fmla="*/ 9669 h 96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00" h="9669">
                <a:moveTo>
                  <a:pt x="2905" y="8602"/>
                </a:moveTo>
                <a:lnTo>
                  <a:pt x="3239" y="8265"/>
                </a:lnTo>
                <a:lnTo>
                  <a:pt x="3239" y="7735"/>
                </a:lnTo>
                <a:lnTo>
                  <a:pt x="2905" y="7368"/>
                </a:lnTo>
                <a:lnTo>
                  <a:pt x="2905" y="6865"/>
                </a:lnTo>
                <a:cubicBezTo>
                  <a:pt x="2817" y="6691"/>
                  <a:pt x="2726" y="6513"/>
                  <a:pt x="2625" y="6335"/>
                </a:cubicBezTo>
                <a:cubicBezTo>
                  <a:pt x="2536" y="6102"/>
                  <a:pt x="2444" y="5866"/>
                  <a:pt x="2349" y="5636"/>
                </a:cubicBezTo>
                <a:cubicBezTo>
                  <a:pt x="2255" y="5337"/>
                  <a:pt x="2164" y="5037"/>
                  <a:pt x="2067" y="4733"/>
                </a:cubicBezTo>
                <a:cubicBezTo>
                  <a:pt x="1866" y="4442"/>
                  <a:pt x="1662" y="4154"/>
                  <a:pt x="1454" y="3863"/>
                </a:cubicBezTo>
                <a:cubicBezTo>
                  <a:pt x="1361" y="3574"/>
                  <a:pt x="1270" y="3290"/>
                  <a:pt x="1173" y="3000"/>
                </a:cubicBezTo>
                <a:lnTo>
                  <a:pt x="561" y="2300"/>
                </a:lnTo>
                <a:cubicBezTo>
                  <a:pt x="467" y="2065"/>
                  <a:pt x="382" y="1832"/>
                  <a:pt x="284" y="1601"/>
                </a:cubicBezTo>
                <a:cubicBezTo>
                  <a:pt x="185" y="1423"/>
                  <a:pt x="99" y="1246"/>
                  <a:pt x="0" y="1066"/>
                </a:cubicBezTo>
                <a:lnTo>
                  <a:pt x="0" y="533"/>
                </a:lnTo>
                <a:lnTo>
                  <a:pt x="0" y="366"/>
                </a:lnTo>
                <a:lnTo>
                  <a:pt x="0" y="0"/>
                </a:lnTo>
                <a:lnTo>
                  <a:pt x="284" y="0"/>
                </a:lnTo>
                <a:cubicBezTo>
                  <a:pt x="382" y="67"/>
                  <a:pt x="466" y="133"/>
                  <a:pt x="561" y="198"/>
                </a:cubicBezTo>
                <a:cubicBezTo>
                  <a:pt x="660" y="309"/>
                  <a:pt x="747" y="426"/>
                  <a:pt x="841" y="533"/>
                </a:cubicBezTo>
                <a:cubicBezTo>
                  <a:pt x="952" y="655"/>
                  <a:pt x="1069" y="777"/>
                  <a:pt x="1173" y="898"/>
                </a:cubicBezTo>
                <a:lnTo>
                  <a:pt x="1734" y="1402"/>
                </a:lnTo>
                <a:cubicBezTo>
                  <a:pt x="1939" y="1576"/>
                  <a:pt x="2143" y="1753"/>
                  <a:pt x="2349" y="1937"/>
                </a:cubicBezTo>
                <a:cubicBezTo>
                  <a:pt x="2536" y="2170"/>
                  <a:pt x="2726" y="2400"/>
                  <a:pt x="2905" y="2632"/>
                </a:cubicBezTo>
                <a:lnTo>
                  <a:pt x="3798" y="3535"/>
                </a:lnTo>
                <a:lnTo>
                  <a:pt x="4414" y="4398"/>
                </a:lnTo>
                <a:cubicBezTo>
                  <a:pt x="4605" y="4633"/>
                  <a:pt x="4790" y="4866"/>
                  <a:pt x="4976" y="5102"/>
                </a:cubicBezTo>
                <a:lnTo>
                  <a:pt x="5870" y="5800"/>
                </a:lnTo>
                <a:cubicBezTo>
                  <a:pt x="6068" y="5977"/>
                  <a:pt x="6276" y="6160"/>
                  <a:pt x="6486" y="6335"/>
                </a:cubicBezTo>
                <a:cubicBezTo>
                  <a:pt x="6664" y="6512"/>
                  <a:pt x="6854" y="6690"/>
                  <a:pt x="7038" y="6865"/>
                </a:cubicBezTo>
                <a:lnTo>
                  <a:pt x="7380" y="7202"/>
                </a:lnTo>
                <a:cubicBezTo>
                  <a:pt x="7563" y="7321"/>
                  <a:pt x="7740" y="7447"/>
                  <a:pt x="7935" y="7569"/>
                </a:cubicBezTo>
                <a:cubicBezTo>
                  <a:pt x="8044" y="7621"/>
                  <a:pt x="8150" y="7679"/>
                  <a:pt x="8268" y="7735"/>
                </a:cubicBezTo>
                <a:lnTo>
                  <a:pt x="8825" y="7898"/>
                </a:lnTo>
                <a:cubicBezTo>
                  <a:pt x="8924" y="8024"/>
                  <a:pt x="9014" y="8142"/>
                  <a:pt x="9103" y="8265"/>
                </a:cubicBezTo>
                <a:cubicBezTo>
                  <a:pt x="9214" y="8378"/>
                  <a:pt x="9334" y="8487"/>
                  <a:pt x="9443" y="8602"/>
                </a:cubicBezTo>
                <a:cubicBezTo>
                  <a:pt x="9532" y="8722"/>
                  <a:pt x="9633" y="8844"/>
                  <a:pt x="9720" y="8966"/>
                </a:cubicBezTo>
                <a:lnTo>
                  <a:pt x="10000" y="9298"/>
                </a:lnTo>
                <a:lnTo>
                  <a:pt x="10000" y="9669"/>
                </a:lnTo>
              </a:path>
            </a:pathLst>
          </a:custGeom>
          <a:solidFill>
            <a:srgbClr val="68A042"/>
          </a:solidFill>
          <a:ln w="5">
            <a:solidFill>
              <a:srgbClr val="669E40"/>
            </a:solidFill>
            <a:round/>
            <a:headEnd/>
            <a:tailEnd/>
          </a:ln>
        </p:spPr>
        <p:txBody>
          <a:bodyPr/>
          <a:lstStyle/>
          <a:p>
            <a:endParaRPr lang="zh-CN" altLang="en-US"/>
          </a:p>
        </p:txBody>
      </p:sp>
      <p:sp>
        <p:nvSpPr>
          <p:cNvPr id="34" name="Freeform 76"/>
          <p:cNvSpPr>
            <a:spLocks/>
          </p:cNvSpPr>
          <p:nvPr/>
        </p:nvSpPr>
        <p:spPr bwMode="auto">
          <a:xfrm>
            <a:off x="7940675" y="3236913"/>
            <a:ext cx="536575" cy="200025"/>
          </a:xfrm>
          <a:custGeom>
            <a:avLst/>
            <a:gdLst>
              <a:gd name="T0" fmla="*/ 2147483647 w 9550"/>
              <a:gd name="T1" fmla="*/ 2147483647 h 10000"/>
              <a:gd name="T2" fmla="*/ 2147483647 w 9550"/>
              <a:gd name="T3" fmla="*/ 2147483647 h 10000"/>
              <a:gd name="T4" fmla="*/ 2147483647 w 9550"/>
              <a:gd name="T5" fmla="*/ 2147483647 h 10000"/>
              <a:gd name="T6" fmla="*/ 2147483647 w 9550"/>
              <a:gd name="T7" fmla="*/ 2147483647 h 10000"/>
              <a:gd name="T8" fmla="*/ 2147483647 w 9550"/>
              <a:gd name="T9" fmla="*/ 2147483647 h 10000"/>
              <a:gd name="T10" fmla="*/ 2147483647 w 9550"/>
              <a:gd name="T11" fmla="*/ 2147483647 h 10000"/>
              <a:gd name="T12" fmla="*/ 2147483647 w 9550"/>
              <a:gd name="T13" fmla="*/ 2147483647 h 10000"/>
              <a:gd name="T14" fmla="*/ 2147483647 w 9550"/>
              <a:gd name="T15" fmla="*/ 2147483647 h 10000"/>
              <a:gd name="T16" fmla="*/ 2147483647 w 9550"/>
              <a:gd name="T17" fmla="*/ 2147483647 h 10000"/>
              <a:gd name="T18" fmla="*/ 2147483647 w 9550"/>
              <a:gd name="T19" fmla="*/ 2147483647 h 10000"/>
              <a:gd name="T20" fmla="*/ 2147483647 w 9550"/>
              <a:gd name="T21" fmla="*/ 2147483647 h 10000"/>
              <a:gd name="T22" fmla="*/ 2147483647 w 9550"/>
              <a:gd name="T23" fmla="*/ 2147483647 h 10000"/>
              <a:gd name="T24" fmla="*/ 2147483647 w 9550"/>
              <a:gd name="T25" fmla="*/ 2147483647 h 10000"/>
              <a:gd name="T26" fmla="*/ 2147483647 w 9550"/>
              <a:gd name="T27" fmla="*/ 0 h 10000"/>
              <a:gd name="T28" fmla="*/ 2147483647 w 9550"/>
              <a:gd name="T29" fmla="*/ 2147483647 h 10000"/>
              <a:gd name="T30" fmla="*/ 2147483647 w 9550"/>
              <a:gd name="T31" fmla="*/ 2147483647 h 10000"/>
              <a:gd name="T32" fmla="*/ 2147483647 w 9550"/>
              <a:gd name="T33" fmla="*/ 2147483647 h 10000"/>
              <a:gd name="T34" fmla="*/ 2147483647 w 9550"/>
              <a:gd name="T35" fmla="*/ 2147483647 h 10000"/>
              <a:gd name="T36" fmla="*/ 2147483647 w 9550"/>
              <a:gd name="T37" fmla="*/ 2147483647 h 10000"/>
              <a:gd name="T38" fmla="*/ 2147483647 w 9550"/>
              <a:gd name="T39" fmla="*/ 2147483647 h 10000"/>
              <a:gd name="T40" fmla="*/ 2147483647 w 9550"/>
              <a:gd name="T41" fmla="*/ 2147483647 h 10000"/>
              <a:gd name="T42" fmla="*/ 2147483647 w 9550"/>
              <a:gd name="T43" fmla="*/ 2147483647 h 10000"/>
              <a:gd name="T44" fmla="*/ 2147483647 w 9550"/>
              <a:gd name="T45" fmla="*/ 2147483647 h 10000"/>
              <a:gd name="T46" fmla="*/ 2147483647 w 9550"/>
              <a:gd name="T47" fmla="*/ 2147483647 h 10000"/>
              <a:gd name="T48" fmla="*/ 2147483647 w 9550"/>
              <a:gd name="T49" fmla="*/ 2147483647 h 10000"/>
              <a:gd name="T50" fmla="*/ 2147483647 w 9550"/>
              <a:gd name="T51" fmla="*/ 2147483647 h 10000"/>
              <a:gd name="T52" fmla="*/ 2147483647 w 9550"/>
              <a:gd name="T53" fmla="*/ 2147483647 h 10000"/>
              <a:gd name="T54" fmla="*/ 2147483647 w 9550"/>
              <a:gd name="T55" fmla="*/ 2147483647 h 10000"/>
              <a:gd name="T56" fmla="*/ 2147483647 w 9550"/>
              <a:gd name="T57" fmla="*/ 2147483647 h 10000"/>
              <a:gd name="T58" fmla="*/ 2147483647 w 9550"/>
              <a:gd name="T59" fmla="*/ 2147483647 h 10000"/>
              <a:gd name="T60" fmla="*/ 2147483647 w 9550"/>
              <a:gd name="T61" fmla="*/ 2147483647 h 10000"/>
              <a:gd name="T62" fmla="*/ 2147483647 w 9550"/>
              <a:gd name="T63" fmla="*/ 2147483647 h 10000"/>
              <a:gd name="T64" fmla="*/ 2147483647 w 9550"/>
              <a:gd name="T65" fmla="*/ 2147483647 h 10000"/>
              <a:gd name="T66" fmla="*/ 2147483647 w 9550"/>
              <a:gd name="T67" fmla="*/ 2147483647 h 10000"/>
              <a:gd name="T68" fmla="*/ 2147483647 w 9550"/>
              <a:gd name="T69" fmla="*/ 2147483647 h 10000"/>
              <a:gd name="T70" fmla="*/ 2147483647 w 9550"/>
              <a:gd name="T71" fmla="*/ 2147483647 h 10000"/>
              <a:gd name="T72" fmla="*/ 2147483647 w 9550"/>
              <a:gd name="T73" fmla="*/ 2147483647 h 10000"/>
              <a:gd name="T74" fmla="*/ 2147483647 w 9550"/>
              <a:gd name="T75" fmla="*/ 2147483647 h 10000"/>
              <a:gd name="T76" fmla="*/ 2147483647 w 9550"/>
              <a:gd name="T77" fmla="*/ 2147483647 h 10000"/>
              <a:gd name="T78" fmla="*/ 0 w 9550"/>
              <a:gd name="T79" fmla="*/ 2147483647 h 100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550"/>
              <a:gd name="T121" fmla="*/ 0 h 10000"/>
              <a:gd name="T122" fmla="*/ 9550 w 9550"/>
              <a:gd name="T123" fmla="*/ 10000 h 100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550" h="10000">
                <a:moveTo>
                  <a:pt x="1639" y="871"/>
                </a:moveTo>
                <a:lnTo>
                  <a:pt x="1951" y="1255"/>
                </a:lnTo>
                <a:lnTo>
                  <a:pt x="2402" y="1661"/>
                </a:lnTo>
                <a:lnTo>
                  <a:pt x="2687" y="1661"/>
                </a:lnTo>
                <a:lnTo>
                  <a:pt x="2997" y="1661"/>
                </a:lnTo>
                <a:lnTo>
                  <a:pt x="3281" y="2061"/>
                </a:lnTo>
                <a:lnTo>
                  <a:pt x="4042" y="2061"/>
                </a:lnTo>
                <a:lnTo>
                  <a:pt x="4776" y="1661"/>
                </a:lnTo>
                <a:lnTo>
                  <a:pt x="5085" y="1255"/>
                </a:lnTo>
                <a:lnTo>
                  <a:pt x="5369" y="1255"/>
                </a:lnTo>
                <a:cubicBezTo>
                  <a:pt x="5425" y="1137"/>
                  <a:pt x="5483" y="1005"/>
                  <a:pt x="5538" y="871"/>
                </a:cubicBezTo>
                <a:lnTo>
                  <a:pt x="5820" y="871"/>
                </a:lnTo>
                <a:cubicBezTo>
                  <a:pt x="5871" y="712"/>
                  <a:pt x="5917" y="544"/>
                  <a:pt x="5961" y="388"/>
                </a:cubicBezTo>
                <a:lnTo>
                  <a:pt x="5961" y="0"/>
                </a:lnTo>
                <a:cubicBezTo>
                  <a:pt x="6561" y="276"/>
                  <a:pt x="8951" y="1578"/>
                  <a:pt x="9550" y="2061"/>
                </a:cubicBezTo>
                <a:lnTo>
                  <a:pt x="9550" y="2941"/>
                </a:lnTo>
                <a:cubicBezTo>
                  <a:pt x="9504" y="3195"/>
                  <a:pt x="9456" y="3462"/>
                  <a:pt x="9409" y="3729"/>
                </a:cubicBezTo>
                <a:cubicBezTo>
                  <a:pt x="9304" y="4151"/>
                  <a:pt x="9200" y="4575"/>
                  <a:pt x="9096" y="4998"/>
                </a:cubicBezTo>
                <a:cubicBezTo>
                  <a:pt x="9052" y="5159"/>
                  <a:pt x="9005" y="5322"/>
                  <a:pt x="8955" y="5475"/>
                </a:cubicBezTo>
                <a:cubicBezTo>
                  <a:pt x="8910" y="5606"/>
                  <a:pt x="8862" y="5738"/>
                  <a:pt x="8817" y="5869"/>
                </a:cubicBezTo>
                <a:cubicBezTo>
                  <a:pt x="8771" y="6004"/>
                  <a:pt x="8722" y="6135"/>
                  <a:pt x="8673" y="6265"/>
                </a:cubicBezTo>
                <a:lnTo>
                  <a:pt x="8366" y="6667"/>
                </a:lnTo>
                <a:cubicBezTo>
                  <a:pt x="8258" y="6954"/>
                  <a:pt x="8156" y="7250"/>
                  <a:pt x="8052" y="7538"/>
                </a:cubicBezTo>
                <a:lnTo>
                  <a:pt x="7771" y="7938"/>
                </a:lnTo>
                <a:lnTo>
                  <a:pt x="7461" y="8336"/>
                </a:lnTo>
                <a:lnTo>
                  <a:pt x="7009" y="8807"/>
                </a:lnTo>
                <a:lnTo>
                  <a:pt x="6586" y="9211"/>
                </a:lnTo>
                <a:lnTo>
                  <a:pt x="6131" y="9603"/>
                </a:lnTo>
                <a:lnTo>
                  <a:pt x="5680" y="9603"/>
                </a:lnTo>
                <a:lnTo>
                  <a:pt x="5227" y="10000"/>
                </a:lnTo>
                <a:lnTo>
                  <a:pt x="4776" y="10000"/>
                </a:lnTo>
                <a:lnTo>
                  <a:pt x="4492" y="10000"/>
                </a:lnTo>
                <a:lnTo>
                  <a:pt x="3589" y="10000"/>
                </a:lnTo>
                <a:lnTo>
                  <a:pt x="2855" y="10000"/>
                </a:lnTo>
                <a:lnTo>
                  <a:pt x="2095" y="9603"/>
                </a:lnTo>
                <a:lnTo>
                  <a:pt x="1358" y="8807"/>
                </a:lnTo>
                <a:lnTo>
                  <a:pt x="1048" y="8336"/>
                </a:lnTo>
                <a:lnTo>
                  <a:pt x="595" y="7938"/>
                </a:lnTo>
                <a:lnTo>
                  <a:pt x="315" y="7538"/>
                </a:lnTo>
                <a:cubicBezTo>
                  <a:pt x="210" y="7248"/>
                  <a:pt x="106" y="6957"/>
                  <a:pt x="0" y="6667"/>
                </a:cubicBezTo>
              </a:path>
            </a:pathLst>
          </a:custGeom>
          <a:solidFill>
            <a:srgbClr val="669E40"/>
          </a:solidFill>
          <a:ln w="5">
            <a:solidFill>
              <a:srgbClr val="669E40"/>
            </a:solidFill>
            <a:round/>
            <a:headEnd/>
            <a:tailEnd/>
          </a:ln>
        </p:spPr>
        <p:txBody>
          <a:bodyPr/>
          <a:lstStyle/>
          <a:p>
            <a:endParaRPr lang="zh-CN" altLang="en-US"/>
          </a:p>
        </p:txBody>
      </p:sp>
      <p:sp>
        <p:nvSpPr>
          <p:cNvPr id="33" name="Freeform 76"/>
          <p:cNvSpPr>
            <a:spLocks/>
          </p:cNvSpPr>
          <p:nvPr/>
        </p:nvSpPr>
        <p:spPr bwMode="auto">
          <a:xfrm>
            <a:off x="7639050" y="2684463"/>
            <a:ext cx="393700" cy="703262"/>
          </a:xfrm>
          <a:custGeom>
            <a:avLst/>
            <a:gdLst>
              <a:gd name="T0" fmla="*/ 2147483647 w 10000"/>
              <a:gd name="T1" fmla="*/ 2147483647 h 9889"/>
              <a:gd name="T2" fmla="*/ 2147483647 w 10000"/>
              <a:gd name="T3" fmla="*/ 2147483647 h 9889"/>
              <a:gd name="T4" fmla="*/ 2147483647 w 10000"/>
              <a:gd name="T5" fmla="*/ 2147483647 h 9889"/>
              <a:gd name="T6" fmla="*/ 2147483647 w 10000"/>
              <a:gd name="T7" fmla="*/ 2147483647 h 9889"/>
              <a:gd name="T8" fmla="*/ 2147483647 w 10000"/>
              <a:gd name="T9" fmla="*/ 2147483647 h 9889"/>
              <a:gd name="T10" fmla="*/ 2147483647 w 10000"/>
              <a:gd name="T11" fmla="*/ 2147483647 h 9889"/>
              <a:gd name="T12" fmla="*/ 2147483647 w 10000"/>
              <a:gd name="T13" fmla="*/ 2147483647 h 9889"/>
              <a:gd name="T14" fmla="*/ 2147483647 w 10000"/>
              <a:gd name="T15" fmla="*/ 2147483647 h 9889"/>
              <a:gd name="T16" fmla="*/ 2147483647 w 10000"/>
              <a:gd name="T17" fmla="*/ 2147483647 h 9889"/>
              <a:gd name="T18" fmla="*/ 2147483647 w 10000"/>
              <a:gd name="T19" fmla="*/ 2147483647 h 9889"/>
              <a:gd name="T20" fmla="*/ 0 w 10000"/>
              <a:gd name="T21" fmla="*/ 2147483647 h 9889"/>
              <a:gd name="T22" fmla="*/ 0 w 10000"/>
              <a:gd name="T23" fmla="*/ 2147483647 h 9889"/>
              <a:gd name="T24" fmla="*/ 0 w 10000"/>
              <a:gd name="T25" fmla="*/ 2147483647 h 9889"/>
              <a:gd name="T26" fmla="*/ 0 w 10000"/>
              <a:gd name="T27" fmla="*/ 2147483647 h 9889"/>
              <a:gd name="T28" fmla="*/ 0 w 10000"/>
              <a:gd name="T29" fmla="*/ 2147483647 h 9889"/>
              <a:gd name="T30" fmla="*/ 2147483647 w 10000"/>
              <a:gd name="T31" fmla="*/ 0 h 9889"/>
              <a:gd name="T32" fmla="*/ 2147483647 w 10000"/>
              <a:gd name="T33" fmla="*/ 2147483647 h 9889"/>
              <a:gd name="T34" fmla="*/ 2147483647 w 10000"/>
              <a:gd name="T35" fmla="*/ 2147483647 h 9889"/>
              <a:gd name="T36" fmla="*/ 2147483647 w 10000"/>
              <a:gd name="T37" fmla="*/ 2147483647 h 9889"/>
              <a:gd name="T38" fmla="*/ 2147483647 w 10000"/>
              <a:gd name="T39" fmla="*/ 2147483647 h 9889"/>
              <a:gd name="T40" fmla="*/ 2147483647 w 10000"/>
              <a:gd name="T41" fmla="*/ 2147483647 h 9889"/>
              <a:gd name="T42" fmla="*/ 2147483647 w 10000"/>
              <a:gd name="T43" fmla="*/ 2147483647 h 9889"/>
              <a:gd name="T44" fmla="*/ 2147483647 w 10000"/>
              <a:gd name="T45" fmla="*/ 2147483647 h 9889"/>
              <a:gd name="T46" fmla="*/ 2147483647 w 10000"/>
              <a:gd name="T47" fmla="*/ 2147483647 h 9889"/>
              <a:gd name="T48" fmla="*/ 2147483647 w 10000"/>
              <a:gd name="T49" fmla="*/ 2147483647 h 9889"/>
              <a:gd name="T50" fmla="*/ 2147483647 w 10000"/>
              <a:gd name="T51" fmla="*/ 2147483647 h 9889"/>
              <a:gd name="T52" fmla="*/ 2147483647 w 10000"/>
              <a:gd name="T53" fmla="*/ 2147483647 h 9889"/>
              <a:gd name="T54" fmla="*/ 2147483647 w 10000"/>
              <a:gd name="T55" fmla="*/ 2147483647 h 9889"/>
              <a:gd name="T56" fmla="*/ 2147483647 w 10000"/>
              <a:gd name="T57" fmla="*/ 2147483647 h 9889"/>
              <a:gd name="T58" fmla="*/ 2147483647 w 10000"/>
              <a:gd name="T59" fmla="*/ 2147483647 h 9889"/>
              <a:gd name="T60" fmla="*/ 2147483647 w 10000"/>
              <a:gd name="T61" fmla="*/ 2147483647 h 9889"/>
              <a:gd name="T62" fmla="*/ 2147483647 w 10000"/>
              <a:gd name="T63" fmla="*/ 2147483647 h 9889"/>
              <a:gd name="T64" fmla="*/ 2147483647 w 10000"/>
              <a:gd name="T65" fmla="*/ 2147483647 h 9889"/>
              <a:gd name="T66" fmla="*/ 2147483647 w 10000"/>
              <a:gd name="T67" fmla="*/ 2147483647 h 9889"/>
              <a:gd name="T68" fmla="*/ 2147483647 w 10000"/>
              <a:gd name="T69" fmla="*/ 2147483647 h 9889"/>
              <a:gd name="T70" fmla="*/ 2147483647 w 10000"/>
              <a:gd name="T71" fmla="*/ 2147483647 h 9889"/>
              <a:gd name="T72" fmla="*/ 2147483647 w 10000"/>
              <a:gd name="T73" fmla="*/ 2147483647 h 9889"/>
              <a:gd name="T74" fmla="*/ 2147483647 w 10000"/>
              <a:gd name="T75" fmla="*/ 2147483647 h 9889"/>
              <a:gd name="T76" fmla="*/ 2147483647 w 10000"/>
              <a:gd name="T77" fmla="*/ 2147483647 h 9889"/>
              <a:gd name="T78" fmla="*/ 2147483647 w 10000"/>
              <a:gd name="T79" fmla="*/ 2147483647 h 9889"/>
              <a:gd name="T80" fmla="*/ 2147483647 w 10000"/>
              <a:gd name="T81" fmla="*/ 2147483647 h 9889"/>
              <a:gd name="T82" fmla="*/ 2147483647 w 10000"/>
              <a:gd name="T83" fmla="*/ 2147483647 h 9889"/>
              <a:gd name="T84" fmla="*/ 2147483647 w 10000"/>
              <a:gd name="T85" fmla="*/ 2147483647 h 9889"/>
              <a:gd name="T86" fmla="*/ 2147483647 w 10000"/>
              <a:gd name="T87" fmla="*/ 2147483647 h 9889"/>
              <a:gd name="T88" fmla="*/ 2147483647 w 10000"/>
              <a:gd name="T89" fmla="*/ 2147483647 h 9889"/>
              <a:gd name="T90" fmla="*/ 2147483647 w 10000"/>
              <a:gd name="T91" fmla="*/ 2147483647 h 9889"/>
              <a:gd name="T92" fmla="*/ 2147483647 w 10000"/>
              <a:gd name="T93" fmla="*/ 2147483647 h 9889"/>
              <a:gd name="T94" fmla="*/ 2147483647 w 10000"/>
              <a:gd name="T95" fmla="*/ 2147483647 h 9889"/>
              <a:gd name="T96" fmla="*/ 2147483647 w 10000"/>
              <a:gd name="T97" fmla="*/ 2147483647 h 9889"/>
              <a:gd name="T98" fmla="*/ 2147483647 w 10000"/>
              <a:gd name="T99" fmla="*/ 2147483647 h 9889"/>
              <a:gd name="T100" fmla="*/ 2147483647 w 10000"/>
              <a:gd name="T101" fmla="*/ 2147483647 h 9889"/>
              <a:gd name="T102" fmla="*/ 2147483647 w 10000"/>
              <a:gd name="T103" fmla="*/ 2147483647 h 9889"/>
              <a:gd name="T104" fmla="*/ 2147483647 w 10000"/>
              <a:gd name="T105" fmla="*/ 2147483647 h 9889"/>
              <a:gd name="T106" fmla="*/ 2147483647 w 10000"/>
              <a:gd name="T107" fmla="*/ 2147483647 h 9889"/>
              <a:gd name="T108" fmla="*/ 2147483647 w 10000"/>
              <a:gd name="T109" fmla="*/ 2147483647 h 98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000"/>
              <a:gd name="T166" fmla="*/ 0 h 9889"/>
              <a:gd name="T167" fmla="*/ 10000 w 10000"/>
              <a:gd name="T168" fmla="*/ 9889 h 98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000" h="9889">
                <a:moveTo>
                  <a:pt x="4032" y="7767"/>
                </a:moveTo>
                <a:lnTo>
                  <a:pt x="3427" y="7055"/>
                </a:lnTo>
                <a:lnTo>
                  <a:pt x="2782" y="6362"/>
                </a:lnTo>
                <a:lnTo>
                  <a:pt x="2139" y="5648"/>
                </a:lnTo>
                <a:cubicBezTo>
                  <a:pt x="1988" y="5373"/>
                  <a:pt x="1842" y="5097"/>
                  <a:pt x="1695" y="4821"/>
                </a:cubicBezTo>
                <a:lnTo>
                  <a:pt x="1290" y="4129"/>
                </a:lnTo>
                <a:lnTo>
                  <a:pt x="847" y="3303"/>
                </a:lnTo>
                <a:cubicBezTo>
                  <a:pt x="779" y="3028"/>
                  <a:pt x="713" y="2753"/>
                  <a:pt x="645" y="2478"/>
                </a:cubicBezTo>
                <a:lnTo>
                  <a:pt x="203" y="1652"/>
                </a:lnTo>
                <a:lnTo>
                  <a:pt x="203" y="1295"/>
                </a:lnTo>
                <a:cubicBezTo>
                  <a:pt x="135" y="1184"/>
                  <a:pt x="68" y="1072"/>
                  <a:pt x="0" y="961"/>
                </a:cubicBezTo>
                <a:lnTo>
                  <a:pt x="0" y="714"/>
                </a:lnTo>
                <a:lnTo>
                  <a:pt x="0" y="469"/>
                </a:lnTo>
                <a:lnTo>
                  <a:pt x="0" y="245"/>
                </a:lnTo>
                <a:lnTo>
                  <a:pt x="0" y="134"/>
                </a:lnTo>
                <a:lnTo>
                  <a:pt x="203" y="0"/>
                </a:lnTo>
                <a:lnTo>
                  <a:pt x="203" y="134"/>
                </a:lnTo>
                <a:lnTo>
                  <a:pt x="442" y="134"/>
                </a:lnTo>
                <a:lnTo>
                  <a:pt x="442" y="245"/>
                </a:lnTo>
                <a:lnTo>
                  <a:pt x="645" y="358"/>
                </a:lnTo>
                <a:lnTo>
                  <a:pt x="645" y="469"/>
                </a:lnTo>
                <a:cubicBezTo>
                  <a:pt x="712" y="551"/>
                  <a:pt x="780" y="632"/>
                  <a:pt x="847" y="714"/>
                </a:cubicBezTo>
                <a:lnTo>
                  <a:pt x="847" y="826"/>
                </a:lnTo>
                <a:cubicBezTo>
                  <a:pt x="929" y="908"/>
                  <a:pt x="1009" y="991"/>
                  <a:pt x="1088" y="1072"/>
                </a:cubicBezTo>
                <a:lnTo>
                  <a:pt x="1088" y="1295"/>
                </a:lnTo>
                <a:cubicBezTo>
                  <a:pt x="1157" y="1377"/>
                  <a:pt x="1222" y="1459"/>
                  <a:pt x="1290" y="1540"/>
                </a:cubicBezTo>
                <a:cubicBezTo>
                  <a:pt x="1358" y="1659"/>
                  <a:pt x="1422" y="1779"/>
                  <a:pt x="1493" y="1897"/>
                </a:cubicBezTo>
                <a:cubicBezTo>
                  <a:pt x="1638" y="2016"/>
                  <a:pt x="1787" y="2134"/>
                  <a:pt x="1936" y="2255"/>
                </a:cubicBezTo>
                <a:cubicBezTo>
                  <a:pt x="2001" y="2411"/>
                  <a:pt x="2068" y="2567"/>
                  <a:pt x="2139" y="2724"/>
                </a:cubicBezTo>
                <a:cubicBezTo>
                  <a:pt x="2269" y="2881"/>
                  <a:pt x="2405" y="3035"/>
                  <a:pt x="2540" y="3192"/>
                </a:cubicBezTo>
                <a:cubicBezTo>
                  <a:pt x="2686" y="3350"/>
                  <a:pt x="2835" y="3505"/>
                  <a:pt x="2984" y="3661"/>
                </a:cubicBezTo>
                <a:lnTo>
                  <a:pt x="3427" y="4241"/>
                </a:lnTo>
                <a:cubicBezTo>
                  <a:pt x="3497" y="4396"/>
                  <a:pt x="3561" y="4553"/>
                  <a:pt x="3629" y="4709"/>
                </a:cubicBezTo>
                <a:lnTo>
                  <a:pt x="4032" y="5180"/>
                </a:lnTo>
                <a:lnTo>
                  <a:pt x="4475" y="5536"/>
                </a:lnTo>
                <a:lnTo>
                  <a:pt x="4920" y="5894"/>
                </a:lnTo>
                <a:lnTo>
                  <a:pt x="5525" y="6251"/>
                </a:lnTo>
                <a:lnTo>
                  <a:pt x="5967" y="6585"/>
                </a:lnTo>
                <a:lnTo>
                  <a:pt x="6411" y="6831"/>
                </a:lnTo>
                <a:lnTo>
                  <a:pt x="7459" y="7299"/>
                </a:lnTo>
                <a:lnTo>
                  <a:pt x="7903" y="7411"/>
                </a:lnTo>
                <a:cubicBezTo>
                  <a:pt x="8040" y="7492"/>
                  <a:pt x="8169" y="7574"/>
                  <a:pt x="8303" y="7656"/>
                </a:cubicBezTo>
                <a:lnTo>
                  <a:pt x="8952" y="7767"/>
                </a:lnTo>
                <a:lnTo>
                  <a:pt x="9355" y="7880"/>
                </a:lnTo>
                <a:lnTo>
                  <a:pt x="10000" y="8014"/>
                </a:lnTo>
                <a:cubicBezTo>
                  <a:pt x="9792" y="8349"/>
                  <a:pt x="8497" y="9618"/>
                  <a:pt x="8107" y="9889"/>
                </a:cubicBezTo>
                <a:lnTo>
                  <a:pt x="7661" y="9643"/>
                </a:lnTo>
                <a:lnTo>
                  <a:pt x="7015" y="9531"/>
                </a:lnTo>
                <a:lnTo>
                  <a:pt x="6613" y="9306"/>
                </a:lnTo>
                <a:lnTo>
                  <a:pt x="6171" y="9062"/>
                </a:lnTo>
                <a:lnTo>
                  <a:pt x="5765" y="8816"/>
                </a:lnTo>
                <a:lnTo>
                  <a:pt x="5323" y="8594"/>
                </a:lnTo>
                <a:lnTo>
                  <a:pt x="4920" y="8349"/>
                </a:lnTo>
                <a:lnTo>
                  <a:pt x="4475" y="8014"/>
                </a:lnTo>
                <a:lnTo>
                  <a:pt x="4032" y="7767"/>
                </a:lnTo>
              </a:path>
            </a:pathLst>
          </a:custGeom>
          <a:solidFill>
            <a:srgbClr val="669E40"/>
          </a:solidFill>
          <a:ln w="5">
            <a:solidFill>
              <a:srgbClr val="669E40"/>
            </a:solidFill>
            <a:round/>
            <a:headEnd/>
            <a:tailEnd/>
          </a:ln>
        </p:spPr>
        <p:txBody>
          <a:bodyPr/>
          <a:lstStyle/>
          <a:p>
            <a:endParaRPr lang="zh-CN" altLang="en-US"/>
          </a:p>
        </p:txBody>
      </p:sp>
      <p:sp>
        <p:nvSpPr>
          <p:cNvPr id="35" name="Freeform 86"/>
          <p:cNvSpPr>
            <a:spLocks/>
          </p:cNvSpPr>
          <p:nvPr/>
        </p:nvSpPr>
        <p:spPr bwMode="auto">
          <a:xfrm>
            <a:off x="4572000" y="5235575"/>
            <a:ext cx="285750" cy="268288"/>
          </a:xfrm>
          <a:custGeom>
            <a:avLst/>
            <a:gdLst>
              <a:gd name="T0" fmla="*/ 2147483647 w 10000"/>
              <a:gd name="T1" fmla="*/ 2147483647 h 9655"/>
              <a:gd name="T2" fmla="*/ 2147483647 w 10000"/>
              <a:gd name="T3" fmla="*/ 2147483647 h 9655"/>
              <a:gd name="T4" fmla="*/ 2147483647 w 10000"/>
              <a:gd name="T5" fmla="*/ 2147483647 h 9655"/>
              <a:gd name="T6" fmla="*/ 2147483647 w 10000"/>
              <a:gd name="T7" fmla="*/ 0 h 9655"/>
              <a:gd name="T8" fmla="*/ 2147483647 w 10000"/>
              <a:gd name="T9" fmla="*/ 2147483647 h 9655"/>
              <a:gd name="T10" fmla="*/ 2147483647 w 10000"/>
              <a:gd name="T11" fmla="*/ 2147483647 h 9655"/>
              <a:gd name="T12" fmla="*/ 2147483647 w 10000"/>
              <a:gd name="T13" fmla="*/ 2147483647 h 9655"/>
              <a:gd name="T14" fmla="*/ 2147483647 w 10000"/>
              <a:gd name="T15" fmla="*/ 2147483647 h 9655"/>
              <a:gd name="T16" fmla="*/ 2147483647 w 10000"/>
              <a:gd name="T17" fmla="*/ 2147483647 h 9655"/>
              <a:gd name="T18" fmla="*/ 2147483647 w 10000"/>
              <a:gd name="T19" fmla="*/ 2147483647 h 9655"/>
              <a:gd name="T20" fmla="*/ 2147483647 w 10000"/>
              <a:gd name="T21" fmla="*/ 2147483647 h 9655"/>
              <a:gd name="T22" fmla="*/ 2147483647 w 10000"/>
              <a:gd name="T23" fmla="*/ 2147483647 h 9655"/>
              <a:gd name="T24" fmla="*/ 2147483647 w 10000"/>
              <a:gd name="T25" fmla="*/ 2147483647 h 9655"/>
              <a:gd name="T26" fmla="*/ 2147483647 w 10000"/>
              <a:gd name="T27" fmla="*/ 2147483647 h 9655"/>
              <a:gd name="T28" fmla="*/ 2147483647 w 10000"/>
              <a:gd name="T29" fmla="*/ 2147483647 h 9655"/>
              <a:gd name="T30" fmla="*/ 2147483647 w 10000"/>
              <a:gd name="T31" fmla="*/ 2147483647 h 9655"/>
              <a:gd name="T32" fmla="*/ 2147483647 w 10000"/>
              <a:gd name="T33" fmla="*/ 2147483647 h 9655"/>
              <a:gd name="T34" fmla="*/ 2147483647 w 10000"/>
              <a:gd name="T35" fmla="*/ 2147483647 h 9655"/>
              <a:gd name="T36" fmla="*/ 2147483647 w 10000"/>
              <a:gd name="T37" fmla="*/ 2147483647 h 9655"/>
              <a:gd name="T38" fmla="*/ 2147483647 w 10000"/>
              <a:gd name="T39" fmla="*/ 2147483647 h 9655"/>
              <a:gd name="T40" fmla="*/ 2147483647 w 10000"/>
              <a:gd name="T41" fmla="*/ 2147483647 h 9655"/>
              <a:gd name="T42" fmla="*/ 2147483647 w 10000"/>
              <a:gd name="T43" fmla="*/ 2147483647 h 9655"/>
              <a:gd name="T44" fmla="*/ 2147483647 w 10000"/>
              <a:gd name="T45" fmla="*/ 2147483647 h 9655"/>
              <a:gd name="T46" fmla="*/ 2147483647 w 10000"/>
              <a:gd name="T47" fmla="*/ 2147483647 h 9655"/>
              <a:gd name="T48" fmla="*/ 2147483647 w 10000"/>
              <a:gd name="T49" fmla="*/ 2147483647 h 9655"/>
              <a:gd name="T50" fmla="*/ 2147483647 w 10000"/>
              <a:gd name="T51" fmla="*/ 2147483647 h 9655"/>
              <a:gd name="T52" fmla="*/ 2147483647 w 10000"/>
              <a:gd name="T53" fmla="*/ 2147483647 h 9655"/>
              <a:gd name="T54" fmla="*/ 2147483647 w 10000"/>
              <a:gd name="T55" fmla="*/ 2147483647 h 9655"/>
              <a:gd name="T56" fmla="*/ 0 w 10000"/>
              <a:gd name="T57" fmla="*/ 2147483647 h 9655"/>
              <a:gd name="T58" fmla="*/ 2147483647 w 10000"/>
              <a:gd name="T59" fmla="*/ 2147483647 h 9655"/>
              <a:gd name="T60" fmla="*/ 2147483647 w 10000"/>
              <a:gd name="T61" fmla="*/ 2147483647 h 9655"/>
              <a:gd name="T62" fmla="*/ 2147483647 w 10000"/>
              <a:gd name="T63" fmla="*/ 2147483647 h 9655"/>
              <a:gd name="T64" fmla="*/ 2147483647 w 10000"/>
              <a:gd name="T65" fmla="*/ 2147483647 h 9655"/>
              <a:gd name="T66" fmla="*/ 2147483647 w 10000"/>
              <a:gd name="T67" fmla="*/ 2147483647 h 9655"/>
              <a:gd name="T68" fmla="*/ 2147483647 w 10000"/>
              <a:gd name="T69" fmla="*/ 2147483647 h 9655"/>
              <a:gd name="T70" fmla="*/ 2147483647 w 10000"/>
              <a:gd name="T71" fmla="*/ 2147483647 h 9655"/>
              <a:gd name="T72" fmla="*/ 2147483647 w 10000"/>
              <a:gd name="T73" fmla="*/ 2147483647 h 9655"/>
              <a:gd name="T74" fmla="*/ 2147483647 w 10000"/>
              <a:gd name="T75" fmla="*/ 2147483647 h 9655"/>
              <a:gd name="T76" fmla="*/ 2147483647 w 10000"/>
              <a:gd name="T77" fmla="*/ 2147483647 h 9655"/>
              <a:gd name="T78" fmla="*/ 2147483647 w 10000"/>
              <a:gd name="T79" fmla="*/ 2147483647 h 9655"/>
              <a:gd name="T80" fmla="*/ 2147483647 w 10000"/>
              <a:gd name="T81" fmla="*/ 2147483647 h 96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000"/>
              <a:gd name="T124" fmla="*/ 0 h 9655"/>
              <a:gd name="T125" fmla="*/ 10000 w 10000"/>
              <a:gd name="T126" fmla="*/ 9655 h 96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000" h="9655">
                <a:moveTo>
                  <a:pt x="2393" y="571"/>
                </a:moveTo>
                <a:lnTo>
                  <a:pt x="2393" y="571"/>
                </a:lnTo>
                <a:lnTo>
                  <a:pt x="2058" y="284"/>
                </a:lnTo>
                <a:lnTo>
                  <a:pt x="9113" y="0"/>
                </a:lnTo>
                <a:cubicBezTo>
                  <a:pt x="9211" y="94"/>
                  <a:pt x="9289" y="188"/>
                  <a:pt x="9393" y="284"/>
                </a:cubicBezTo>
                <a:lnTo>
                  <a:pt x="9666" y="284"/>
                </a:lnTo>
                <a:lnTo>
                  <a:pt x="9666" y="571"/>
                </a:lnTo>
                <a:lnTo>
                  <a:pt x="10000" y="571"/>
                </a:lnTo>
                <a:lnTo>
                  <a:pt x="9666" y="912"/>
                </a:lnTo>
                <a:lnTo>
                  <a:pt x="9393" y="1199"/>
                </a:lnTo>
                <a:cubicBezTo>
                  <a:pt x="9289" y="1293"/>
                  <a:pt x="9211" y="1389"/>
                  <a:pt x="9113" y="1485"/>
                </a:cubicBezTo>
                <a:lnTo>
                  <a:pt x="8831" y="1485"/>
                </a:lnTo>
                <a:lnTo>
                  <a:pt x="8499" y="1485"/>
                </a:lnTo>
                <a:cubicBezTo>
                  <a:pt x="8401" y="1599"/>
                  <a:pt x="8326" y="1712"/>
                  <a:pt x="8223" y="1826"/>
                </a:cubicBezTo>
                <a:lnTo>
                  <a:pt x="7936" y="1826"/>
                </a:lnTo>
                <a:lnTo>
                  <a:pt x="7936" y="2113"/>
                </a:lnTo>
                <a:cubicBezTo>
                  <a:pt x="7859" y="2209"/>
                  <a:pt x="7759" y="2302"/>
                  <a:pt x="7666" y="2397"/>
                </a:cubicBezTo>
                <a:cubicBezTo>
                  <a:pt x="7559" y="2493"/>
                  <a:pt x="7451" y="2589"/>
                  <a:pt x="7337" y="2686"/>
                </a:cubicBezTo>
                <a:cubicBezTo>
                  <a:pt x="7233" y="2895"/>
                  <a:pt x="7151" y="3104"/>
                  <a:pt x="7054" y="3314"/>
                </a:cubicBezTo>
                <a:cubicBezTo>
                  <a:pt x="6966" y="3408"/>
                  <a:pt x="6873" y="3503"/>
                  <a:pt x="6786" y="3598"/>
                </a:cubicBezTo>
                <a:cubicBezTo>
                  <a:pt x="6579" y="3808"/>
                  <a:pt x="6370" y="4018"/>
                  <a:pt x="6175" y="4227"/>
                </a:cubicBezTo>
                <a:cubicBezTo>
                  <a:pt x="6076" y="4419"/>
                  <a:pt x="5987" y="4606"/>
                  <a:pt x="5890" y="4799"/>
                </a:cubicBezTo>
                <a:cubicBezTo>
                  <a:pt x="5798" y="5008"/>
                  <a:pt x="5711" y="5218"/>
                  <a:pt x="5616" y="5428"/>
                </a:cubicBezTo>
                <a:cubicBezTo>
                  <a:pt x="5511" y="5637"/>
                  <a:pt x="5399" y="5846"/>
                  <a:pt x="5285" y="6056"/>
                </a:cubicBezTo>
                <a:lnTo>
                  <a:pt x="4725" y="6969"/>
                </a:lnTo>
                <a:cubicBezTo>
                  <a:pt x="4635" y="7161"/>
                  <a:pt x="4537" y="7350"/>
                  <a:pt x="4450" y="7541"/>
                </a:cubicBezTo>
                <a:lnTo>
                  <a:pt x="3837" y="8454"/>
                </a:lnTo>
                <a:cubicBezTo>
                  <a:pt x="3635" y="8760"/>
                  <a:pt x="3439" y="9065"/>
                  <a:pt x="3227" y="9371"/>
                </a:cubicBezTo>
                <a:lnTo>
                  <a:pt x="0" y="9655"/>
                </a:lnTo>
                <a:cubicBezTo>
                  <a:pt x="215" y="9350"/>
                  <a:pt x="422" y="9045"/>
                  <a:pt x="626" y="8742"/>
                </a:cubicBezTo>
                <a:cubicBezTo>
                  <a:pt x="722" y="8437"/>
                  <a:pt x="811" y="8131"/>
                  <a:pt x="906" y="7825"/>
                </a:cubicBezTo>
                <a:cubicBezTo>
                  <a:pt x="1005" y="7541"/>
                  <a:pt x="1119" y="7253"/>
                  <a:pt x="1235" y="6969"/>
                </a:cubicBezTo>
                <a:cubicBezTo>
                  <a:pt x="1325" y="6665"/>
                  <a:pt x="1416" y="6359"/>
                  <a:pt x="1517" y="6056"/>
                </a:cubicBezTo>
                <a:cubicBezTo>
                  <a:pt x="1612" y="5751"/>
                  <a:pt x="1696" y="5445"/>
                  <a:pt x="1792" y="5140"/>
                </a:cubicBezTo>
                <a:cubicBezTo>
                  <a:pt x="1878" y="4930"/>
                  <a:pt x="1972" y="4722"/>
                  <a:pt x="2058" y="4512"/>
                </a:cubicBezTo>
                <a:lnTo>
                  <a:pt x="2393" y="3943"/>
                </a:lnTo>
                <a:lnTo>
                  <a:pt x="2393" y="3314"/>
                </a:lnTo>
                <a:cubicBezTo>
                  <a:pt x="2489" y="3009"/>
                  <a:pt x="2588" y="2703"/>
                  <a:pt x="2678" y="2397"/>
                </a:cubicBezTo>
                <a:lnTo>
                  <a:pt x="2678" y="1485"/>
                </a:lnTo>
                <a:lnTo>
                  <a:pt x="2678" y="912"/>
                </a:lnTo>
                <a:cubicBezTo>
                  <a:pt x="2588" y="799"/>
                  <a:pt x="2489" y="686"/>
                  <a:pt x="2393" y="571"/>
                </a:cubicBezTo>
              </a:path>
            </a:pathLst>
          </a:custGeom>
          <a:solidFill>
            <a:srgbClr val="669E40"/>
          </a:solidFill>
          <a:ln w="5">
            <a:solidFill>
              <a:srgbClr val="669E40"/>
            </a:solidFill>
            <a:round/>
            <a:headEnd/>
            <a:tailEnd/>
          </a:ln>
        </p:spPr>
        <p:txBody>
          <a:bodyPr/>
          <a:lstStyle/>
          <a:p>
            <a:endParaRPr lang="zh-CN" altLang="en-US"/>
          </a:p>
        </p:txBody>
      </p:sp>
      <p:sp>
        <p:nvSpPr>
          <p:cNvPr id="78874" name="Freeform 86"/>
          <p:cNvSpPr>
            <a:spLocks/>
          </p:cNvSpPr>
          <p:nvPr/>
        </p:nvSpPr>
        <p:spPr bwMode="auto">
          <a:xfrm>
            <a:off x="3743325" y="5159375"/>
            <a:ext cx="1096963" cy="142875"/>
          </a:xfrm>
          <a:custGeom>
            <a:avLst/>
            <a:gdLst>
              <a:gd name="T0" fmla="*/ 2147483647 w 9927"/>
              <a:gd name="T1" fmla="*/ 2147483647 h 10000"/>
              <a:gd name="T2" fmla="*/ 2147483647 w 9927"/>
              <a:gd name="T3" fmla="*/ 2147483647 h 10000"/>
              <a:gd name="T4" fmla="*/ 2147483647 w 9927"/>
              <a:gd name="T5" fmla="*/ 2147483647 h 10000"/>
              <a:gd name="T6" fmla="*/ 2147483647 w 9927"/>
              <a:gd name="T7" fmla="*/ 2147483647 h 10000"/>
              <a:gd name="T8" fmla="*/ 2147483647 w 9927"/>
              <a:gd name="T9" fmla="*/ 2147483647 h 10000"/>
              <a:gd name="T10" fmla="*/ 2147483647 w 9927"/>
              <a:gd name="T11" fmla="*/ 2147483647 h 10000"/>
              <a:gd name="T12" fmla="*/ 2147483647 w 9927"/>
              <a:gd name="T13" fmla="*/ 2147483647 h 10000"/>
              <a:gd name="T14" fmla="*/ 2147483647 w 9927"/>
              <a:gd name="T15" fmla="*/ 2147483647 h 10000"/>
              <a:gd name="T16" fmla="*/ 2147483647 w 9927"/>
              <a:gd name="T17" fmla="*/ 2147483647 h 10000"/>
              <a:gd name="T18" fmla="*/ 2147483647 w 9927"/>
              <a:gd name="T19" fmla="*/ 2147483647 h 10000"/>
              <a:gd name="T20" fmla="*/ 2147483647 w 9927"/>
              <a:gd name="T21" fmla="*/ 2147483647 h 10000"/>
              <a:gd name="T22" fmla="*/ 2147483647 w 9927"/>
              <a:gd name="T23" fmla="*/ 2147483647 h 10000"/>
              <a:gd name="T24" fmla="*/ 0 w 9927"/>
              <a:gd name="T25" fmla="*/ 2147483647 h 10000"/>
              <a:gd name="T26" fmla="*/ 2147483647 w 9927"/>
              <a:gd name="T27" fmla="*/ 2147483647 h 10000"/>
              <a:gd name="T28" fmla="*/ 2147483647 w 9927"/>
              <a:gd name="T29" fmla="*/ 2147483647 h 10000"/>
              <a:gd name="T30" fmla="*/ 2147483647 w 9927"/>
              <a:gd name="T31" fmla="*/ 2147483647 h 10000"/>
              <a:gd name="T32" fmla="*/ 2147483647 w 9927"/>
              <a:gd name="T33" fmla="*/ 2147483647 h 10000"/>
              <a:gd name="T34" fmla="*/ 2147483647 w 9927"/>
              <a:gd name="T35" fmla="*/ 2147483647 h 10000"/>
              <a:gd name="T36" fmla="*/ 2147483647 w 9927"/>
              <a:gd name="T37" fmla="*/ 2147483647 h 10000"/>
              <a:gd name="T38" fmla="*/ 2147483647 w 9927"/>
              <a:gd name="T39" fmla="*/ 2147483647 h 10000"/>
              <a:gd name="T40" fmla="*/ 2147483647 w 9927"/>
              <a:gd name="T41" fmla="*/ 2147483647 h 10000"/>
              <a:gd name="T42" fmla="*/ 2147483647 w 9927"/>
              <a:gd name="T43" fmla="*/ 2147483647 h 10000"/>
              <a:gd name="T44" fmla="*/ 2147483647 w 9927"/>
              <a:gd name="T45" fmla="*/ 2147483647 h 10000"/>
              <a:gd name="T46" fmla="*/ 2147483647 w 9927"/>
              <a:gd name="T47" fmla="*/ 2147483647 h 10000"/>
              <a:gd name="T48" fmla="*/ 2147483647 w 9927"/>
              <a:gd name="T49" fmla="*/ 2147483647 h 10000"/>
              <a:gd name="T50" fmla="*/ 2147483647 w 9927"/>
              <a:gd name="T51" fmla="*/ 2147483647 h 10000"/>
              <a:gd name="T52" fmla="*/ 2147483647 w 9927"/>
              <a:gd name="T53" fmla="*/ 2147483647 h 10000"/>
              <a:gd name="T54" fmla="*/ 2147483647 w 9927"/>
              <a:gd name="T55" fmla="*/ 2147483647 h 10000"/>
              <a:gd name="T56" fmla="*/ 2147483647 w 9927"/>
              <a:gd name="T57" fmla="*/ 2147483647 h 10000"/>
              <a:gd name="T58" fmla="*/ 2147483647 w 9927"/>
              <a:gd name="T59" fmla="*/ 2147483647 h 10000"/>
              <a:gd name="T60" fmla="*/ 2147483647 w 9927"/>
              <a:gd name="T61" fmla="*/ 2147483647 h 10000"/>
              <a:gd name="T62" fmla="*/ 2147483647 w 9927"/>
              <a:gd name="T63" fmla="*/ 2147483647 h 10000"/>
              <a:gd name="T64" fmla="*/ 2147483647 w 9927"/>
              <a:gd name="T65" fmla="*/ 2147483647 h 10000"/>
              <a:gd name="T66" fmla="*/ 2147483647 w 9927"/>
              <a:gd name="T67" fmla="*/ 0 h 10000"/>
              <a:gd name="T68" fmla="*/ 2147483647 w 9927"/>
              <a:gd name="T69" fmla="*/ 0 h 10000"/>
              <a:gd name="T70" fmla="*/ 2147483647 w 9927"/>
              <a:gd name="T71" fmla="*/ 2147483647 h 10000"/>
              <a:gd name="T72" fmla="*/ 2147483647 w 9927"/>
              <a:gd name="T73" fmla="*/ 2147483647 h 10000"/>
              <a:gd name="T74" fmla="*/ 2147483647 w 9927"/>
              <a:gd name="T75" fmla="*/ 2147483647 h 10000"/>
              <a:gd name="T76" fmla="*/ 2147483647 w 9927"/>
              <a:gd name="T77" fmla="*/ 2147483647 h 10000"/>
              <a:gd name="T78" fmla="*/ 2147483647 w 9927"/>
              <a:gd name="T79" fmla="*/ 2147483647 h 10000"/>
              <a:gd name="T80" fmla="*/ 2147483647 w 9927"/>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27"/>
              <a:gd name="T124" fmla="*/ 0 h 10000"/>
              <a:gd name="T125" fmla="*/ 9927 w 9927"/>
              <a:gd name="T126" fmla="*/ 10000 h 100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27" h="10000">
                <a:moveTo>
                  <a:pt x="8117" y="6443"/>
                </a:moveTo>
                <a:lnTo>
                  <a:pt x="8117" y="6443"/>
                </a:lnTo>
                <a:cubicBezTo>
                  <a:pt x="8089" y="6260"/>
                  <a:pt x="8060" y="6075"/>
                  <a:pt x="8031" y="5889"/>
                </a:cubicBezTo>
                <a:lnTo>
                  <a:pt x="7888" y="5889"/>
                </a:lnTo>
                <a:lnTo>
                  <a:pt x="7815" y="5889"/>
                </a:lnTo>
                <a:lnTo>
                  <a:pt x="7585" y="5889"/>
                </a:lnTo>
                <a:lnTo>
                  <a:pt x="7428" y="5889"/>
                </a:lnTo>
                <a:lnTo>
                  <a:pt x="7198" y="5889"/>
                </a:lnTo>
                <a:lnTo>
                  <a:pt x="6897" y="5889"/>
                </a:lnTo>
                <a:lnTo>
                  <a:pt x="6752" y="5889"/>
                </a:lnTo>
                <a:lnTo>
                  <a:pt x="6522" y="5889"/>
                </a:lnTo>
                <a:lnTo>
                  <a:pt x="6292" y="6443"/>
                </a:lnTo>
                <a:lnTo>
                  <a:pt x="5991" y="6443"/>
                </a:lnTo>
                <a:lnTo>
                  <a:pt x="5689" y="6443"/>
                </a:lnTo>
                <a:lnTo>
                  <a:pt x="5388" y="6443"/>
                </a:lnTo>
                <a:lnTo>
                  <a:pt x="4999" y="7110"/>
                </a:lnTo>
                <a:lnTo>
                  <a:pt x="4555" y="7110"/>
                </a:lnTo>
                <a:lnTo>
                  <a:pt x="4095" y="7666"/>
                </a:lnTo>
                <a:lnTo>
                  <a:pt x="3635" y="7666"/>
                </a:lnTo>
                <a:lnTo>
                  <a:pt x="3117" y="8219"/>
                </a:lnTo>
                <a:lnTo>
                  <a:pt x="2586" y="8219"/>
                </a:lnTo>
                <a:lnTo>
                  <a:pt x="1969" y="8889"/>
                </a:lnTo>
                <a:lnTo>
                  <a:pt x="1365" y="9448"/>
                </a:lnTo>
                <a:lnTo>
                  <a:pt x="690" y="9448"/>
                </a:lnTo>
                <a:lnTo>
                  <a:pt x="0" y="10000"/>
                </a:lnTo>
                <a:lnTo>
                  <a:pt x="0" y="6443"/>
                </a:lnTo>
                <a:lnTo>
                  <a:pt x="86" y="6443"/>
                </a:lnTo>
                <a:lnTo>
                  <a:pt x="230" y="6443"/>
                </a:lnTo>
                <a:cubicBezTo>
                  <a:pt x="282" y="6260"/>
                  <a:pt x="336" y="6076"/>
                  <a:pt x="388" y="5889"/>
                </a:cubicBezTo>
                <a:lnTo>
                  <a:pt x="532" y="5889"/>
                </a:lnTo>
                <a:lnTo>
                  <a:pt x="761" y="5889"/>
                </a:lnTo>
                <a:lnTo>
                  <a:pt x="920" y="5889"/>
                </a:lnTo>
                <a:lnTo>
                  <a:pt x="1135" y="5889"/>
                </a:lnTo>
                <a:lnTo>
                  <a:pt x="1365" y="5889"/>
                </a:lnTo>
                <a:lnTo>
                  <a:pt x="1595" y="5335"/>
                </a:lnTo>
                <a:lnTo>
                  <a:pt x="1825" y="5335"/>
                </a:lnTo>
                <a:lnTo>
                  <a:pt x="2126" y="5335"/>
                </a:lnTo>
                <a:lnTo>
                  <a:pt x="2428" y="5335"/>
                </a:lnTo>
                <a:cubicBezTo>
                  <a:pt x="2529" y="5112"/>
                  <a:pt x="2629" y="4888"/>
                  <a:pt x="2730" y="4665"/>
                </a:cubicBezTo>
                <a:lnTo>
                  <a:pt x="3032" y="4665"/>
                </a:lnTo>
                <a:lnTo>
                  <a:pt x="3333" y="4112"/>
                </a:lnTo>
                <a:lnTo>
                  <a:pt x="3721" y="4112"/>
                </a:lnTo>
                <a:lnTo>
                  <a:pt x="4095" y="4112"/>
                </a:lnTo>
                <a:lnTo>
                  <a:pt x="4396" y="3556"/>
                </a:lnTo>
                <a:lnTo>
                  <a:pt x="4698" y="3556"/>
                </a:lnTo>
                <a:lnTo>
                  <a:pt x="4999" y="3556"/>
                </a:lnTo>
                <a:lnTo>
                  <a:pt x="5301" y="3556"/>
                </a:lnTo>
                <a:lnTo>
                  <a:pt x="5618" y="3000"/>
                </a:lnTo>
                <a:lnTo>
                  <a:pt x="5833" y="3000"/>
                </a:lnTo>
                <a:lnTo>
                  <a:pt x="6063" y="3000"/>
                </a:lnTo>
                <a:lnTo>
                  <a:pt x="6292" y="3000"/>
                </a:lnTo>
                <a:cubicBezTo>
                  <a:pt x="6369" y="2779"/>
                  <a:pt x="6445" y="2558"/>
                  <a:pt x="6522" y="2337"/>
                </a:cubicBezTo>
                <a:lnTo>
                  <a:pt x="6667" y="2337"/>
                </a:lnTo>
                <a:lnTo>
                  <a:pt x="6824" y="2337"/>
                </a:lnTo>
                <a:lnTo>
                  <a:pt x="6968" y="2337"/>
                </a:lnTo>
                <a:lnTo>
                  <a:pt x="7127" y="2337"/>
                </a:lnTo>
                <a:lnTo>
                  <a:pt x="7198" y="2337"/>
                </a:lnTo>
                <a:cubicBezTo>
                  <a:pt x="7251" y="2150"/>
                  <a:pt x="7303" y="1963"/>
                  <a:pt x="7356" y="1776"/>
                </a:cubicBezTo>
                <a:lnTo>
                  <a:pt x="7658" y="1776"/>
                </a:lnTo>
                <a:lnTo>
                  <a:pt x="7730" y="1776"/>
                </a:lnTo>
                <a:lnTo>
                  <a:pt x="7888" y="1776"/>
                </a:lnTo>
                <a:cubicBezTo>
                  <a:pt x="7912" y="1592"/>
                  <a:pt x="7935" y="1408"/>
                  <a:pt x="7960" y="1221"/>
                </a:cubicBezTo>
                <a:lnTo>
                  <a:pt x="8031" y="1221"/>
                </a:lnTo>
                <a:lnTo>
                  <a:pt x="8117" y="1221"/>
                </a:lnTo>
                <a:cubicBezTo>
                  <a:pt x="8141" y="1001"/>
                  <a:pt x="8165" y="776"/>
                  <a:pt x="8190" y="556"/>
                </a:cubicBezTo>
                <a:lnTo>
                  <a:pt x="8261" y="556"/>
                </a:lnTo>
                <a:cubicBezTo>
                  <a:pt x="8285" y="371"/>
                  <a:pt x="8309" y="184"/>
                  <a:pt x="8333" y="0"/>
                </a:cubicBezTo>
                <a:lnTo>
                  <a:pt x="8420" y="0"/>
                </a:lnTo>
                <a:lnTo>
                  <a:pt x="8491" y="0"/>
                </a:lnTo>
                <a:lnTo>
                  <a:pt x="8563" y="0"/>
                </a:lnTo>
                <a:lnTo>
                  <a:pt x="8649" y="0"/>
                </a:lnTo>
                <a:cubicBezTo>
                  <a:pt x="8673" y="184"/>
                  <a:pt x="8697" y="371"/>
                  <a:pt x="8721" y="556"/>
                </a:cubicBezTo>
                <a:lnTo>
                  <a:pt x="8793" y="556"/>
                </a:lnTo>
                <a:cubicBezTo>
                  <a:pt x="8845" y="780"/>
                  <a:pt x="8899" y="999"/>
                  <a:pt x="8951" y="1221"/>
                </a:cubicBezTo>
                <a:cubicBezTo>
                  <a:pt x="8998" y="1408"/>
                  <a:pt x="9047" y="1592"/>
                  <a:pt x="9094" y="1776"/>
                </a:cubicBezTo>
                <a:cubicBezTo>
                  <a:pt x="9195" y="2182"/>
                  <a:pt x="9295" y="2594"/>
                  <a:pt x="9396" y="3000"/>
                </a:cubicBezTo>
                <a:cubicBezTo>
                  <a:pt x="9448" y="3187"/>
                  <a:pt x="9502" y="3368"/>
                  <a:pt x="9554" y="3556"/>
                </a:cubicBezTo>
                <a:cubicBezTo>
                  <a:pt x="9578" y="3743"/>
                  <a:pt x="9602" y="3928"/>
                  <a:pt x="9626" y="4112"/>
                </a:cubicBezTo>
                <a:cubicBezTo>
                  <a:pt x="9678" y="4298"/>
                  <a:pt x="9732" y="4480"/>
                  <a:pt x="9784" y="4665"/>
                </a:cubicBezTo>
                <a:cubicBezTo>
                  <a:pt x="9808" y="4889"/>
                  <a:pt x="9832" y="5112"/>
                  <a:pt x="9856" y="5335"/>
                </a:cubicBezTo>
                <a:cubicBezTo>
                  <a:pt x="9880" y="5522"/>
                  <a:pt x="9903" y="5701"/>
                  <a:pt x="9927" y="5889"/>
                </a:cubicBezTo>
                <a:cubicBezTo>
                  <a:pt x="9649" y="6185"/>
                  <a:pt x="8492" y="7018"/>
                  <a:pt x="8190" y="7110"/>
                </a:cubicBezTo>
                <a:cubicBezTo>
                  <a:pt x="8165" y="6887"/>
                  <a:pt x="8141" y="6667"/>
                  <a:pt x="8117" y="6443"/>
                </a:cubicBezTo>
              </a:path>
            </a:pathLst>
          </a:custGeom>
          <a:solidFill>
            <a:srgbClr val="68A042"/>
          </a:solidFill>
          <a:ln w="5">
            <a:solidFill>
              <a:srgbClr val="669E40"/>
            </a:solidFill>
            <a:round/>
            <a:headEnd/>
            <a:tailEnd/>
          </a:ln>
        </p:spPr>
        <p:txBody>
          <a:bodyPr/>
          <a:lstStyle/>
          <a:p>
            <a:endParaRPr lang="zh-CN" altLang="en-US"/>
          </a:p>
        </p:txBody>
      </p:sp>
    </p:spTree>
    <p:extLst>
      <p:ext uri="{BB962C8B-B14F-4D97-AF65-F5344CB8AC3E}">
        <p14:creationId xmlns:p14="http://schemas.microsoft.com/office/powerpoint/2010/main" val="1016155402"/>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8863"/>
                                        </p:tgtEl>
                                        <p:attrNameLst>
                                          <p:attrName>style.visibility</p:attrName>
                                        </p:attrNameLst>
                                      </p:cBhvr>
                                      <p:to>
                                        <p:strVal val="visible"/>
                                      </p:to>
                                    </p:set>
                                    <p:animEffect transition="in" filter="wipe(up)">
                                      <p:cBhvr>
                                        <p:cTn id="7" dur="500"/>
                                        <p:tgtEl>
                                          <p:spTgt spid="7886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left)">
                                      <p:cBhvr>
                                        <p:cTn id="12" dur="500"/>
                                        <p:tgtEl>
                                          <p:spTgt spid="32"/>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78877"/>
                                        </p:tgtEl>
                                        <p:attrNameLst>
                                          <p:attrName>style.visibility</p:attrName>
                                        </p:attrNameLst>
                                      </p:cBhvr>
                                      <p:to>
                                        <p:strVal val="visible"/>
                                      </p:to>
                                    </p:set>
                                    <p:animEffect transition="in" filter="wipe(up)">
                                      <p:cBhvr>
                                        <p:cTn id="16" dur="500"/>
                                        <p:tgtEl>
                                          <p:spTgt spid="78877"/>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78864"/>
                                        </p:tgtEl>
                                        <p:attrNameLst>
                                          <p:attrName>style.visibility</p:attrName>
                                        </p:attrNameLst>
                                      </p:cBhvr>
                                      <p:to>
                                        <p:strVal val="visible"/>
                                      </p:to>
                                    </p:set>
                                    <p:animEffect transition="in" filter="wipe(down)">
                                      <p:cBhvr>
                                        <p:cTn id="20" dur="500"/>
                                        <p:tgtEl>
                                          <p:spTgt spid="7886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78865"/>
                                        </p:tgtEl>
                                        <p:attrNameLst>
                                          <p:attrName>style.visibility</p:attrName>
                                        </p:attrNameLst>
                                      </p:cBhvr>
                                      <p:to>
                                        <p:strVal val="visible"/>
                                      </p:to>
                                    </p:set>
                                    <p:animEffect transition="in" filter="wipe(left)">
                                      <p:cBhvr>
                                        <p:cTn id="25" dur="500"/>
                                        <p:tgtEl>
                                          <p:spTgt spid="7886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78866"/>
                                        </p:tgtEl>
                                        <p:attrNameLst>
                                          <p:attrName>style.visibility</p:attrName>
                                        </p:attrNameLst>
                                      </p:cBhvr>
                                      <p:to>
                                        <p:strVal val="visible"/>
                                      </p:to>
                                    </p:set>
                                    <p:animEffect transition="in" filter="wipe(left)">
                                      <p:cBhvr>
                                        <p:cTn id="30" dur="500"/>
                                        <p:tgtEl>
                                          <p:spTgt spid="7886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78869"/>
                                        </p:tgtEl>
                                        <p:attrNameLst>
                                          <p:attrName>style.visibility</p:attrName>
                                        </p:attrNameLst>
                                      </p:cBhvr>
                                      <p:to>
                                        <p:strVal val="visible"/>
                                      </p:to>
                                    </p:set>
                                    <p:animEffect transition="in" filter="wipe(up)">
                                      <p:cBhvr>
                                        <p:cTn id="35" dur="500"/>
                                        <p:tgtEl>
                                          <p:spTgt spid="7886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wipe(up)">
                                      <p:cBhvr>
                                        <p:cTn id="40" dur="500"/>
                                        <p:tgtEl>
                                          <p:spTgt spid="33"/>
                                        </p:tgtEl>
                                      </p:cBhvr>
                                    </p:animEffect>
                                  </p:child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wipe(left)">
                                      <p:cBhvr>
                                        <p:cTn id="44" dur="500"/>
                                        <p:tgtEl>
                                          <p:spTgt spid="34"/>
                                        </p:tgtEl>
                                      </p:cBhvr>
                                    </p:animEffect>
                                  </p:childTnLst>
                                </p:cTn>
                              </p:par>
                            </p:childTnLst>
                          </p:cTn>
                        </p:par>
                        <p:par>
                          <p:cTn id="45" fill="hold">
                            <p:stCondLst>
                              <p:cond delay="1000"/>
                            </p:stCondLst>
                            <p:childTnLst>
                              <p:par>
                                <p:cTn id="46" presetID="22" presetClass="entr" presetSubtype="4" fill="hold" grpId="0" nodeType="afterEffect">
                                  <p:stCondLst>
                                    <p:cond delay="0"/>
                                  </p:stCondLst>
                                  <p:childTnLst>
                                    <p:set>
                                      <p:cBhvr>
                                        <p:cTn id="47" dur="1" fill="hold">
                                          <p:stCondLst>
                                            <p:cond delay="0"/>
                                          </p:stCondLst>
                                        </p:cTn>
                                        <p:tgtEl>
                                          <p:spTgt spid="78870"/>
                                        </p:tgtEl>
                                        <p:attrNameLst>
                                          <p:attrName>style.visibility</p:attrName>
                                        </p:attrNameLst>
                                      </p:cBhvr>
                                      <p:to>
                                        <p:strVal val="visible"/>
                                      </p:to>
                                    </p:set>
                                    <p:animEffect transition="in" filter="wipe(down)">
                                      <p:cBhvr>
                                        <p:cTn id="48" dur="500"/>
                                        <p:tgtEl>
                                          <p:spTgt spid="7887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grpId="0" nodeType="clickEffect">
                                  <p:stCondLst>
                                    <p:cond delay="0"/>
                                  </p:stCondLst>
                                  <p:childTnLst>
                                    <p:set>
                                      <p:cBhvr>
                                        <p:cTn id="52" dur="1" fill="hold">
                                          <p:stCondLst>
                                            <p:cond delay="0"/>
                                          </p:stCondLst>
                                        </p:cTn>
                                        <p:tgtEl>
                                          <p:spTgt spid="78867"/>
                                        </p:tgtEl>
                                        <p:attrNameLst>
                                          <p:attrName>style.visibility</p:attrName>
                                        </p:attrNameLst>
                                      </p:cBhvr>
                                      <p:to>
                                        <p:strVal val="visible"/>
                                      </p:to>
                                    </p:set>
                                    <p:animEffect transition="in" filter="wipe(up)">
                                      <p:cBhvr>
                                        <p:cTn id="53" dur="500"/>
                                        <p:tgtEl>
                                          <p:spTgt spid="78867"/>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78868"/>
                                        </p:tgtEl>
                                        <p:attrNameLst>
                                          <p:attrName>style.visibility</p:attrName>
                                        </p:attrNameLst>
                                      </p:cBhvr>
                                      <p:to>
                                        <p:strVal val="visible"/>
                                      </p:to>
                                    </p:set>
                                    <p:animEffect transition="in" filter="wipe(up)">
                                      <p:cBhvr>
                                        <p:cTn id="58" dur="500"/>
                                        <p:tgtEl>
                                          <p:spTgt spid="78868"/>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78871"/>
                                        </p:tgtEl>
                                        <p:attrNameLst>
                                          <p:attrName>style.visibility</p:attrName>
                                        </p:attrNameLst>
                                      </p:cBhvr>
                                      <p:to>
                                        <p:strVal val="visible"/>
                                      </p:to>
                                    </p:set>
                                    <p:animEffect transition="in" filter="wipe(up)">
                                      <p:cBhvr>
                                        <p:cTn id="63" dur="500"/>
                                        <p:tgtEl>
                                          <p:spTgt spid="78871"/>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78874"/>
                                        </p:tgtEl>
                                        <p:attrNameLst>
                                          <p:attrName>style.visibility</p:attrName>
                                        </p:attrNameLst>
                                      </p:cBhvr>
                                      <p:to>
                                        <p:strVal val="visible"/>
                                      </p:to>
                                    </p:set>
                                    <p:animEffect transition="in" filter="wipe(left)">
                                      <p:cBhvr>
                                        <p:cTn id="68" dur="500"/>
                                        <p:tgtEl>
                                          <p:spTgt spid="78874"/>
                                        </p:tgtEl>
                                      </p:cBhvr>
                                    </p:animEffect>
                                  </p:childTnLst>
                                </p:cTn>
                              </p:par>
                            </p:childTnLst>
                          </p:cTn>
                        </p:par>
                        <p:par>
                          <p:cTn id="69" fill="hold">
                            <p:stCondLst>
                              <p:cond delay="500"/>
                            </p:stCondLst>
                            <p:childTnLst>
                              <p:par>
                                <p:cTn id="70" presetID="22" presetClass="entr" presetSubtype="1" fill="hold" grpId="0" nodeType="afterEffect">
                                  <p:stCondLst>
                                    <p:cond delay="0"/>
                                  </p:stCondLst>
                                  <p:childTnLst>
                                    <p:set>
                                      <p:cBhvr>
                                        <p:cTn id="71" dur="1" fill="hold">
                                          <p:stCondLst>
                                            <p:cond delay="0"/>
                                          </p:stCondLst>
                                        </p:cTn>
                                        <p:tgtEl>
                                          <p:spTgt spid="35"/>
                                        </p:tgtEl>
                                        <p:attrNameLst>
                                          <p:attrName>style.visibility</p:attrName>
                                        </p:attrNameLst>
                                      </p:cBhvr>
                                      <p:to>
                                        <p:strVal val="visible"/>
                                      </p:to>
                                    </p:set>
                                    <p:animEffect transition="in" filter="wipe(up)">
                                      <p:cBhvr>
                                        <p:cTn id="72" dur="500"/>
                                        <p:tgtEl>
                                          <p:spTgt spid="35"/>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78873"/>
                                        </p:tgtEl>
                                        <p:attrNameLst>
                                          <p:attrName>style.visibility</p:attrName>
                                        </p:attrNameLst>
                                      </p:cBhvr>
                                      <p:to>
                                        <p:strVal val="visible"/>
                                      </p:to>
                                    </p:set>
                                    <p:animEffect transition="in" filter="wipe(left)">
                                      <p:cBhvr>
                                        <p:cTn id="77" dur="500"/>
                                        <p:tgtEl>
                                          <p:spTgt spid="7887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grpId="0" nodeType="clickEffect">
                                  <p:stCondLst>
                                    <p:cond delay="0"/>
                                  </p:stCondLst>
                                  <p:childTnLst>
                                    <p:set>
                                      <p:cBhvr>
                                        <p:cTn id="81" dur="1" fill="hold">
                                          <p:stCondLst>
                                            <p:cond delay="0"/>
                                          </p:stCondLst>
                                        </p:cTn>
                                        <p:tgtEl>
                                          <p:spTgt spid="78872"/>
                                        </p:tgtEl>
                                        <p:attrNameLst>
                                          <p:attrName>style.visibility</p:attrName>
                                        </p:attrNameLst>
                                      </p:cBhvr>
                                      <p:to>
                                        <p:strVal val="visible"/>
                                      </p:to>
                                    </p:set>
                                    <p:animEffect transition="in" filter="wipe(up)">
                                      <p:cBhvr>
                                        <p:cTn id="82" dur="500"/>
                                        <p:tgtEl>
                                          <p:spTgt spid="7887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1" fill="hold" grpId="0" nodeType="clickEffect">
                                  <p:stCondLst>
                                    <p:cond delay="0"/>
                                  </p:stCondLst>
                                  <p:childTnLst>
                                    <p:set>
                                      <p:cBhvr>
                                        <p:cTn id="86" dur="1" fill="hold">
                                          <p:stCondLst>
                                            <p:cond delay="0"/>
                                          </p:stCondLst>
                                        </p:cTn>
                                        <p:tgtEl>
                                          <p:spTgt spid="78875"/>
                                        </p:tgtEl>
                                        <p:attrNameLst>
                                          <p:attrName>style.visibility</p:attrName>
                                        </p:attrNameLst>
                                      </p:cBhvr>
                                      <p:to>
                                        <p:strVal val="visible"/>
                                      </p:to>
                                    </p:set>
                                    <p:animEffect transition="in" filter="wipe(up)">
                                      <p:cBhvr>
                                        <p:cTn id="87" dur="500"/>
                                        <p:tgtEl>
                                          <p:spTgt spid="78875"/>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1" fill="hold" grpId="0" nodeType="clickEffect">
                                  <p:stCondLst>
                                    <p:cond delay="0"/>
                                  </p:stCondLst>
                                  <p:childTnLst>
                                    <p:set>
                                      <p:cBhvr>
                                        <p:cTn id="91" dur="1" fill="hold">
                                          <p:stCondLst>
                                            <p:cond delay="0"/>
                                          </p:stCondLst>
                                        </p:cTn>
                                        <p:tgtEl>
                                          <p:spTgt spid="78876"/>
                                        </p:tgtEl>
                                        <p:attrNameLst>
                                          <p:attrName>style.visibility</p:attrName>
                                        </p:attrNameLst>
                                      </p:cBhvr>
                                      <p:to>
                                        <p:strVal val="visible"/>
                                      </p:to>
                                    </p:set>
                                    <p:animEffect transition="in" filter="wipe(up)">
                                      <p:cBhvr>
                                        <p:cTn id="92" dur="500"/>
                                        <p:tgtEl>
                                          <p:spTgt spid="78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63" grpId="0" animBg="1"/>
      <p:bldP spid="78865" grpId="0" animBg="1"/>
      <p:bldP spid="78866" grpId="0" animBg="1"/>
      <p:bldP spid="78867" grpId="0" animBg="1"/>
      <p:bldP spid="78868" grpId="0" animBg="1"/>
      <p:bldP spid="78869" grpId="0" animBg="1"/>
      <p:bldP spid="78871" grpId="0" animBg="1"/>
      <p:bldP spid="78872" grpId="0" animBg="1"/>
      <p:bldP spid="78873" grpId="0" animBg="1"/>
      <p:bldP spid="78875" grpId="0" animBg="1"/>
      <p:bldP spid="78876" grpId="0" animBg="1"/>
      <p:bldP spid="78864" grpId="0" animBg="1"/>
      <p:bldP spid="32" grpId="0" animBg="1"/>
      <p:bldP spid="78877" grpId="0" animBg="1"/>
      <p:bldP spid="78870" grpId="0" animBg="1"/>
      <p:bldP spid="34" grpId="0" animBg="1"/>
      <p:bldP spid="33" grpId="0" animBg="1"/>
      <p:bldP spid="35" grpId="0" animBg="1"/>
      <p:bldP spid="7887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75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4755"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74757"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1911350"/>
            <a:ext cx="1900237" cy="1884363"/>
          </a:xfrm>
          <a:prstGeom prst="rect">
            <a:avLst/>
          </a:prstGeom>
          <a:noFill/>
          <a:ln w="9525">
            <a:noFill/>
            <a:miter lim="800000"/>
            <a:headEnd/>
            <a:tailEnd/>
          </a:ln>
        </p:spPr>
      </p:pic>
      <p:pic>
        <p:nvPicPr>
          <p:cNvPr id="74758"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1911350"/>
            <a:ext cx="1901825" cy="1884363"/>
          </a:xfrm>
          <a:prstGeom prst="rect">
            <a:avLst/>
          </a:prstGeom>
          <a:noFill/>
          <a:ln w="9525">
            <a:noFill/>
            <a:miter lim="800000"/>
            <a:headEnd/>
            <a:tailEnd/>
          </a:ln>
        </p:spPr>
      </p:pic>
      <p:pic>
        <p:nvPicPr>
          <p:cNvPr id="74759"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4557713"/>
            <a:ext cx="1900238" cy="1884362"/>
          </a:xfrm>
          <a:prstGeom prst="rect">
            <a:avLst/>
          </a:prstGeom>
          <a:noFill/>
          <a:ln w="9525">
            <a:noFill/>
            <a:miter lim="800000"/>
            <a:headEnd/>
            <a:tailEnd/>
          </a:ln>
        </p:spPr>
      </p:pic>
      <p:pic>
        <p:nvPicPr>
          <p:cNvPr id="74760"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4557713"/>
            <a:ext cx="1900237" cy="1884362"/>
          </a:xfrm>
          <a:prstGeom prst="rect">
            <a:avLst/>
          </a:prstGeom>
          <a:noFill/>
          <a:ln w="9525">
            <a:noFill/>
            <a:miter lim="800000"/>
            <a:headEnd/>
            <a:tailEnd/>
          </a:ln>
        </p:spPr>
      </p:pic>
      <p:sp>
        <p:nvSpPr>
          <p:cNvPr id="74761" name="TextBox 35"/>
          <p:cNvSpPr txBox="1">
            <a:spLocks noChangeArrowheads="1"/>
          </p:cNvSpPr>
          <p:nvPr/>
        </p:nvSpPr>
        <p:spPr bwMode="auto">
          <a:xfrm>
            <a:off x="3279775" y="181610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楷体" pitchFamily="49" charset="-122"/>
              </a:rPr>
              <a:t>月</a:t>
            </a:r>
          </a:p>
        </p:txBody>
      </p:sp>
      <p:sp>
        <p:nvSpPr>
          <p:cNvPr id="74762" name="TextBox 37"/>
          <p:cNvSpPr txBox="1">
            <a:spLocks noChangeArrowheads="1"/>
          </p:cNvSpPr>
          <p:nvPr/>
        </p:nvSpPr>
        <p:spPr bwMode="auto">
          <a:xfrm>
            <a:off x="6964363" y="1876425"/>
            <a:ext cx="1901825"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心</a:t>
            </a:r>
          </a:p>
        </p:txBody>
      </p:sp>
      <p:sp>
        <p:nvSpPr>
          <p:cNvPr id="74763" name="TextBox 44"/>
          <p:cNvSpPr txBox="1">
            <a:spLocks noChangeArrowheads="1"/>
          </p:cNvSpPr>
          <p:nvPr/>
        </p:nvSpPr>
        <p:spPr bwMode="auto">
          <a:xfrm>
            <a:off x="3303588" y="4522788"/>
            <a:ext cx="1900237" cy="1862137"/>
          </a:xfrm>
          <a:prstGeom prst="rect">
            <a:avLst/>
          </a:prstGeom>
          <a:noFill/>
          <a:ln w="9525">
            <a:noFill/>
            <a:miter lim="800000"/>
            <a:headEnd/>
            <a:tailEnd/>
          </a:ln>
        </p:spPr>
        <p:txBody>
          <a:bodyPr>
            <a:spAutoFit/>
          </a:bodyPr>
          <a:lstStyle/>
          <a:p>
            <a:pPr algn="ctr" eaLnBrk="0" hangingPunct="0"/>
            <a:r>
              <a:rPr lang="zh-CN" altLang="en-US" sz="11500" b="1">
                <a:solidFill>
                  <a:srgbClr val="6AA343"/>
                </a:solidFill>
                <a:latin typeface="楷体_GB2312" pitchFamily="49" charset="-122"/>
                <a:ea typeface="楷体_GB2312" pitchFamily="49" charset="-122"/>
                <a:cs typeface="楷体" pitchFamily="49" charset="-122"/>
              </a:rPr>
              <a:t>中</a:t>
            </a:r>
          </a:p>
        </p:txBody>
      </p:sp>
      <p:sp>
        <p:nvSpPr>
          <p:cNvPr id="74764" name="TextBox 45"/>
          <p:cNvSpPr txBox="1">
            <a:spLocks noChangeArrowheads="1"/>
          </p:cNvSpPr>
          <p:nvPr/>
        </p:nvSpPr>
        <p:spPr bwMode="auto">
          <a:xfrm>
            <a:off x="7000875" y="443865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人</a:t>
            </a:r>
          </a:p>
        </p:txBody>
      </p:sp>
    </p:spTree>
    <p:extLst>
      <p:ext uri="{BB962C8B-B14F-4D97-AF65-F5344CB8AC3E}">
        <p14:creationId xmlns:p14="http://schemas.microsoft.com/office/powerpoint/2010/main" val="1993795783"/>
      </p:ext>
    </p:extLst>
  </p:cSld>
  <p:clrMapOvr>
    <a:masterClrMapping/>
  </p:clrMapOvr>
  <p:transition spd="slow"/>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5778"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5779"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3. </a:t>
            </a:r>
            <a:r>
              <a:rPr lang="zh-CN" altLang="en-US" sz="2800" b="1" dirty="0"/>
              <a:t>汉字的笔顺</a:t>
            </a:r>
            <a:r>
              <a:rPr lang="zh-CN" altLang="en-US" sz="2800" b="1" dirty="0">
                <a:latin typeface="+mn-ea"/>
                <a:ea typeface="+mn-ea"/>
              </a:rPr>
              <a:t>（</a:t>
            </a:r>
            <a:r>
              <a:rPr lang="en-US" altLang="zh-CN" sz="2800" b="1" dirty="0">
                <a:latin typeface="+mn-ea"/>
                <a:ea typeface="+mn-ea"/>
              </a:rPr>
              <a:t>1</a:t>
            </a:r>
            <a:r>
              <a:rPr lang="zh-CN" altLang="en-US" sz="2800" b="1" dirty="0">
                <a:latin typeface="+mn-ea"/>
                <a:ea typeface="+mn-ea"/>
              </a:rPr>
              <a:t>）</a:t>
            </a:r>
            <a:r>
              <a:rPr lang="en-US" altLang="zh-CN" dirty="0">
                <a:latin typeface="+mn-ea"/>
                <a:ea typeface="+mn-ea"/>
              </a:rPr>
              <a:t>Strokes Order(1)</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2235200"/>
          <a:ext cx="10946343" cy="2949563"/>
        </p:xfrm>
        <a:graphic>
          <a:graphicData uri="http://schemas.openxmlformats.org/drawingml/2006/table">
            <a:tbl>
              <a:tblPr firstRow="1" bandRow="1">
                <a:tableStyleId>{7DF18680-E054-41AD-8BC1-D1AEF772440D}</a:tableStyleId>
              </a:tblPr>
              <a:tblGrid>
                <a:gridCol w="3152483"/>
                <a:gridCol w="3808712"/>
                <a:gridCol w="3985148"/>
              </a:tblGrid>
              <a:tr h="499427">
                <a:tc>
                  <a:txBody>
                    <a:bodyPr/>
                    <a:lstStyle/>
                    <a:p>
                      <a:pPr algn="ctr"/>
                      <a:r>
                        <a:rPr lang="zh-CN" altLang="en-US" sz="2400" dirty="0" smtClean="0">
                          <a:latin typeface="微软雅黑" pitchFamily="34" charset="-122"/>
                          <a:ea typeface="微软雅黑" pitchFamily="34" charset="-122"/>
                        </a:rPr>
                        <a:t>笔顺 </a:t>
                      </a:r>
                      <a:r>
                        <a:rPr lang="en-US" altLang="zh-CN" sz="2400" b="1" i="0" dirty="0" smtClean="0">
                          <a:latin typeface="Bradley Hand ITC" pitchFamily="66" charset="0"/>
                        </a:rPr>
                        <a:t>Rule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书写顺序 </a:t>
                      </a:r>
                      <a:r>
                        <a:rPr lang="en-US" altLang="zh-CN" sz="2400" dirty="0" smtClean="0">
                          <a:latin typeface="Bradley Hand ITC" pitchFamily="66" charset="0"/>
                        </a:rPr>
                        <a:t>Stroke Order</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l"/>
                      <a:r>
                        <a:rPr lang="zh-CN" altLang="en-US" sz="2400" b="1" dirty="0" smtClean="0"/>
                        <a:t>先横后竖</a:t>
                      </a:r>
                      <a:endParaRPr lang="en-US" altLang="zh-CN" sz="2400" b="1" dirty="0" smtClean="0">
                        <a:ea typeface="GB Pinyinok-D" pitchFamily="2" charset="-122"/>
                      </a:endParaRPr>
                    </a:p>
                    <a:p>
                      <a:pPr algn="l"/>
                      <a:r>
                        <a:rPr lang="en-US" altLang="zh-CN" sz="2400" dirty="0" smtClean="0"/>
                        <a:t>Horizontal preceding</a:t>
                      </a:r>
                    </a:p>
                    <a:p>
                      <a:pPr algn="l"/>
                      <a:r>
                        <a:rPr lang="en-US" altLang="zh-CN" sz="2400" dirty="0" smtClean="0"/>
                        <a:t>vertical</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十</a:t>
                      </a:r>
                      <a:r>
                        <a:rPr lang="en-US" altLang="zh-CN" sz="2800" b="1"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shí</a:t>
                      </a:r>
                      <a:r>
                        <a:rPr lang="en-US" altLang="zh-CN" sz="2400" b="1" kern="1200" dirty="0" smtClean="0">
                          <a:solidFill>
                            <a:schemeClr val="tx1"/>
                          </a:solidFill>
                          <a:latin typeface="SimSun-ExtB" pitchFamily="49" charset="-122"/>
                          <a:ea typeface="SimSun-ExtB" pitchFamily="49" charset="-122"/>
                          <a:cs typeface="+mn-cs"/>
                          <a:sym typeface="宋体" panose="02010600030101010101" pitchFamily="2" charset="-122"/>
                        </a:rPr>
                        <a:t> </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ten</a:t>
                      </a:r>
                    </a:p>
                    <a:p>
                      <a:pPr marL="457200" indent="-457200" algn="l">
                        <a:buNone/>
                      </a:pPr>
                      <a:r>
                        <a:rPr lang="zh-CN" altLang="en-US" sz="2400" b="1" dirty="0" smtClean="0">
                          <a:solidFill>
                            <a:srgbClr val="C00000"/>
                          </a:solidFill>
                          <a:latin typeface="华文新魏" pitchFamily="2" charset="-122"/>
                          <a:ea typeface="华文新魏" pitchFamily="2" charset="-122"/>
                        </a:rPr>
                        <a:t>工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ɡōnɡ</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work, labor</a:t>
                      </a:r>
                      <a:endParaRPr lang="zh-CN" altLang="en-US" sz="2400" b="0" dirty="0" smtClean="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一</a:t>
                      </a: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十</a:t>
                      </a:r>
                      <a:endParaRPr lang="en-US" altLang="zh-CN" sz="3200" b="1" baseline="0" dirty="0" smtClean="0">
                        <a:solidFill>
                          <a:srgbClr val="C00000"/>
                        </a:solidFill>
                        <a:latin typeface="楷体_GB2312" pitchFamily="49" charset="-122"/>
                        <a:ea typeface="楷体_GB2312" pitchFamily="49" charset="-122"/>
                      </a:endParaRPr>
                    </a:p>
                    <a:p>
                      <a:pPr marL="514350" indent="-514350" algn="l">
                        <a:buNone/>
                      </a:pP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一</a:t>
                      </a: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工</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r>
                        <a:rPr lang="zh-CN" altLang="en-US" sz="2400" b="1" dirty="0" smtClean="0"/>
                        <a:t>先撇后捺</a:t>
                      </a:r>
                      <a:endParaRPr lang="en-US" altLang="zh-CN" sz="2400" b="1" dirty="0" smtClean="0">
                        <a:ea typeface="GB Pinyinok-D" pitchFamily="2" charset="-122"/>
                      </a:endParaRPr>
                    </a:p>
                    <a:p>
                      <a:pPr algn="l"/>
                      <a:r>
                        <a:rPr lang="en-US" altLang="zh-CN" sz="2400" b="0" dirty="0" smtClean="0">
                          <a:latin typeface="+mn-lt"/>
                          <a:ea typeface="GB Pinyinok-D" pitchFamily="2" charset="-122"/>
                        </a:rPr>
                        <a:t>Left-falling preceding</a:t>
                      </a:r>
                    </a:p>
                    <a:p>
                      <a:pPr algn="l"/>
                      <a:r>
                        <a:rPr lang="en-US" altLang="zh-CN" sz="2400" b="0" dirty="0" smtClean="0">
                          <a:latin typeface="+mn-lt"/>
                          <a:ea typeface="GB Pinyinok-D" pitchFamily="2" charset="-122"/>
                        </a:rPr>
                        <a:t>Right-falling</a:t>
                      </a:r>
                      <a:endParaRPr lang="zh-CN" altLang="en-US" sz="2400" b="0" dirty="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八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bā</a:t>
                      </a:r>
                      <a:r>
                        <a:rPr lang="en-US" altLang="zh-CN" sz="2400" b="1" kern="1200" dirty="0" smtClean="0">
                          <a:solidFill>
                            <a:schemeClr val="tx1"/>
                          </a:solidFill>
                          <a:latin typeface="SimSun-ExtB" pitchFamily="49" charset="-122"/>
                          <a:ea typeface="SimSun-ExtB" pitchFamily="49" charset="-122"/>
                          <a:cs typeface="+mn-cs"/>
                          <a:sym typeface="宋体" panose="02010600030101010101" pitchFamily="2" charset="-122"/>
                        </a:rPr>
                        <a:t>  </a:t>
                      </a:r>
                      <a:r>
                        <a:rPr lang="en-US" altLang="zh-CN" sz="2400" b="1" baseline="0" dirty="0" smtClean="0">
                          <a:latin typeface="GB Pinyinok-D" pitchFamily="2" charset="-122"/>
                          <a:ea typeface="GB Pinyinok-D" pitchFamily="2" charset="-122"/>
                        </a:rPr>
                        <a:t>   </a:t>
                      </a:r>
                      <a:r>
                        <a:rPr lang="en-US" altLang="zh-CN" sz="2400" dirty="0" smtClean="0"/>
                        <a:t>eight</a:t>
                      </a:r>
                    </a:p>
                    <a:p>
                      <a:r>
                        <a:rPr lang="zh-CN" altLang="en-US" sz="2400" b="1" baseline="0" dirty="0" smtClean="0">
                          <a:solidFill>
                            <a:srgbClr val="C00000"/>
                          </a:solidFill>
                          <a:latin typeface="华文新魏" pitchFamily="2" charset="-122"/>
                          <a:ea typeface="华文新魏" pitchFamily="2" charset="-122"/>
                        </a:rPr>
                        <a:t>人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rén</a:t>
                      </a:r>
                      <a:r>
                        <a:rPr lang="en-US" altLang="zh-CN" sz="2400" b="1" baseline="0" dirty="0" smtClean="0">
                          <a:latin typeface="GB Pinyinok-D" pitchFamily="2" charset="-122"/>
                          <a:ea typeface="GB Pinyinok-D" pitchFamily="2" charset="-122"/>
                        </a:rPr>
                        <a:t>    </a:t>
                      </a:r>
                      <a:r>
                        <a:rPr lang="en-US" altLang="zh-CN" sz="2400" baseline="0" dirty="0" smtClean="0"/>
                        <a:t>human</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八</a:t>
                      </a:r>
                      <a:endParaRPr lang="en-US" altLang="zh-CN" sz="3200" b="1" dirty="0" smtClean="0">
                        <a:solidFill>
                          <a:srgbClr val="C00000"/>
                        </a:solidFill>
                        <a:latin typeface="楷体_GB2312" pitchFamily="49" charset="-122"/>
                        <a:ea typeface="楷体_GB2312" pitchFamily="49" charset="-122"/>
                      </a:endParaRPr>
                    </a:p>
                    <a:p>
                      <a:r>
                        <a:rPr lang="zh-CN" altLang="en-US" sz="2400" b="1"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  人</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5799" name="Freeform 93"/>
          <p:cNvSpPr>
            <a:spLocks/>
          </p:cNvSpPr>
          <p:nvPr/>
        </p:nvSpPr>
        <p:spPr bwMode="auto">
          <a:xfrm>
            <a:off x="8154988" y="4695825"/>
            <a:ext cx="252412" cy="287338"/>
          </a:xfrm>
          <a:custGeom>
            <a:avLst/>
            <a:gdLst>
              <a:gd name="T0" fmla="*/ 2147483647 w 402"/>
              <a:gd name="T1" fmla="*/ 2147483647 h 754"/>
              <a:gd name="T2" fmla="*/ 2147483647 w 402"/>
              <a:gd name="T3" fmla="*/ 2147483647 h 754"/>
              <a:gd name="T4" fmla="*/ 2147483647 w 402"/>
              <a:gd name="T5" fmla="*/ 2147483647 h 754"/>
              <a:gd name="T6" fmla="*/ 2147483647 w 402"/>
              <a:gd name="T7" fmla="*/ 2147483647 h 754"/>
              <a:gd name="T8" fmla="*/ 2147483647 w 402"/>
              <a:gd name="T9" fmla="*/ 2147483647 h 754"/>
              <a:gd name="T10" fmla="*/ 2147483647 w 402"/>
              <a:gd name="T11" fmla="*/ 2147483647 h 754"/>
              <a:gd name="T12" fmla="*/ 2147483647 w 402"/>
              <a:gd name="T13" fmla="*/ 2147483647 h 754"/>
              <a:gd name="T14" fmla="*/ 2147483647 w 402"/>
              <a:gd name="T15" fmla="*/ 2147483647 h 754"/>
              <a:gd name="T16" fmla="*/ 2147483647 w 402"/>
              <a:gd name="T17" fmla="*/ 2147483647 h 754"/>
              <a:gd name="T18" fmla="*/ 2147483647 w 402"/>
              <a:gd name="T19" fmla="*/ 2147483647 h 754"/>
              <a:gd name="T20" fmla="*/ 2147483647 w 402"/>
              <a:gd name="T21" fmla="*/ 2147483647 h 754"/>
              <a:gd name="T22" fmla="*/ 2147483647 w 402"/>
              <a:gd name="T23" fmla="*/ 2147483647 h 754"/>
              <a:gd name="T24" fmla="*/ 2147483647 w 402"/>
              <a:gd name="T25" fmla="*/ 2147483647 h 754"/>
              <a:gd name="T26" fmla="*/ 2147483647 w 402"/>
              <a:gd name="T27" fmla="*/ 2147483647 h 754"/>
              <a:gd name="T28" fmla="*/ 2147483647 w 402"/>
              <a:gd name="T29" fmla="*/ 2147483647 h 754"/>
              <a:gd name="T30" fmla="*/ 2147483647 w 402"/>
              <a:gd name="T31" fmla="*/ 2147483647 h 754"/>
              <a:gd name="T32" fmla="*/ 2147483647 w 402"/>
              <a:gd name="T33" fmla="*/ 2147483647 h 754"/>
              <a:gd name="T34" fmla="*/ 2147483647 w 402"/>
              <a:gd name="T35" fmla="*/ 2147483647 h 754"/>
              <a:gd name="T36" fmla="*/ 2147483647 w 402"/>
              <a:gd name="T37" fmla="*/ 2147483647 h 754"/>
              <a:gd name="T38" fmla="*/ 2147483647 w 402"/>
              <a:gd name="T39" fmla="*/ 2147483647 h 754"/>
              <a:gd name="T40" fmla="*/ 2147483647 w 402"/>
              <a:gd name="T41" fmla="*/ 2147483647 h 754"/>
              <a:gd name="T42" fmla="*/ 2147483647 w 402"/>
              <a:gd name="T43" fmla="*/ 2147483647 h 754"/>
              <a:gd name="T44" fmla="*/ 2147483647 w 402"/>
              <a:gd name="T45" fmla="*/ 0 h 754"/>
              <a:gd name="T46" fmla="*/ 2147483647 w 402"/>
              <a:gd name="T47" fmla="*/ 2147483647 h 754"/>
              <a:gd name="T48" fmla="*/ 2147483647 w 402"/>
              <a:gd name="T49" fmla="*/ 2147483647 h 754"/>
              <a:gd name="T50" fmla="*/ 2147483647 w 402"/>
              <a:gd name="T51" fmla="*/ 2147483647 h 754"/>
              <a:gd name="T52" fmla="*/ 2147483647 w 402"/>
              <a:gd name="T53" fmla="*/ 2147483647 h 754"/>
              <a:gd name="T54" fmla="*/ 2147483647 w 402"/>
              <a:gd name="T55" fmla="*/ 2147483647 h 754"/>
              <a:gd name="T56" fmla="*/ 2147483647 w 402"/>
              <a:gd name="T57" fmla="*/ 2147483647 h 754"/>
              <a:gd name="T58" fmla="*/ 2147483647 w 402"/>
              <a:gd name="T59" fmla="*/ 2147483647 h 754"/>
              <a:gd name="T60" fmla="*/ 2147483647 w 402"/>
              <a:gd name="T61" fmla="*/ 2147483647 h 754"/>
              <a:gd name="T62" fmla="*/ 2147483647 w 402"/>
              <a:gd name="T63" fmla="*/ 2147483647 h 754"/>
              <a:gd name="T64" fmla="*/ 2147483647 w 402"/>
              <a:gd name="T65" fmla="*/ 2147483647 h 754"/>
              <a:gd name="T66" fmla="*/ 2147483647 w 402"/>
              <a:gd name="T67" fmla="*/ 2147483647 h 754"/>
              <a:gd name="T68" fmla="*/ 2147483647 w 402"/>
              <a:gd name="T69" fmla="*/ 2147483647 h 754"/>
              <a:gd name="T70" fmla="*/ 2147483647 w 402"/>
              <a:gd name="T71" fmla="*/ 2147483647 h 754"/>
              <a:gd name="T72" fmla="*/ 2147483647 w 402"/>
              <a:gd name="T73" fmla="*/ 2147483647 h 754"/>
              <a:gd name="T74" fmla="*/ 2147483647 w 402"/>
              <a:gd name="T75" fmla="*/ 2147483647 h 754"/>
              <a:gd name="T76" fmla="*/ 2147483647 w 402"/>
              <a:gd name="T77" fmla="*/ 2147483647 h 754"/>
              <a:gd name="T78" fmla="*/ 2147483647 w 402"/>
              <a:gd name="T79" fmla="*/ 2147483647 h 754"/>
              <a:gd name="T80" fmla="*/ 2147483647 w 402"/>
              <a:gd name="T81" fmla="*/ 2147483647 h 754"/>
              <a:gd name="T82" fmla="*/ 2147483647 w 402"/>
              <a:gd name="T83" fmla="*/ 2147483647 h 754"/>
              <a:gd name="T84" fmla="*/ 2147483647 w 402"/>
              <a:gd name="T85" fmla="*/ 2147483647 h 754"/>
              <a:gd name="T86" fmla="*/ 2147483647 w 402"/>
              <a:gd name="T87" fmla="*/ 2147483647 h 754"/>
              <a:gd name="T88" fmla="*/ 2147483647 w 402"/>
              <a:gd name="T89" fmla="*/ 2147483647 h 754"/>
              <a:gd name="T90" fmla="*/ 0 w 402"/>
              <a:gd name="T91" fmla="*/ 2147483647 h 7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02"/>
              <a:gd name="T139" fmla="*/ 0 h 754"/>
              <a:gd name="T140" fmla="*/ 402 w 402"/>
              <a:gd name="T141" fmla="*/ 754 h 7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02" h="754">
                <a:moveTo>
                  <a:pt x="0" y="754"/>
                </a:moveTo>
                <a:lnTo>
                  <a:pt x="5" y="749"/>
                </a:lnTo>
                <a:lnTo>
                  <a:pt x="5" y="744"/>
                </a:lnTo>
                <a:lnTo>
                  <a:pt x="11" y="739"/>
                </a:lnTo>
                <a:lnTo>
                  <a:pt x="16" y="728"/>
                </a:lnTo>
                <a:lnTo>
                  <a:pt x="21" y="723"/>
                </a:lnTo>
                <a:lnTo>
                  <a:pt x="32" y="712"/>
                </a:lnTo>
                <a:lnTo>
                  <a:pt x="42" y="702"/>
                </a:lnTo>
                <a:lnTo>
                  <a:pt x="53" y="691"/>
                </a:lnTo>
                <a:lnTo>
                  <a:pt x="63" y="681"/>
                </a:lnTo>
                <a:lnTo>
                  <a:pt x="79" y="665"/>
                </a:lnTo>
                <a:lnTo>
                  <a:pt x="90" y="649"/>
                </a:lnTo>
                <a:lnTo>
                  <a:pt x="106" y="628"/>
                </a:lnTo>
                <a:lnTo>
                  <a:pt x="122" y="607"/>
                </a:lnTo>
                <a:lnTo>
                  <a:pt x="137" y="580"/>
                </a:lnTo>
                <a:lnTo>
                  <a:pt x="153" y="554"/>
                </a:lnTo>
                <a:lnTo>
                  <a:pt x="174" y="522"/>
                </a:lnTo>
                <a:lnTo>
                  <a:pt x="190" y="496"/>
                </a:lnTo>
                <a:lnTo>
                  <a:pt x="206" y="464"/>
                </a:lnTo>
                <a:lnTo>
                  <a:pt x="222" y="438"/>
                </a:lnTo>
                <a:lnTo>
                  <a:pt x="238" y="406"/>
                </a:lnTo>
                <a:lnTo>
                  <a:pt x="249" y="380"/>
                </a:lnTo>
                <a:lnTo>
                  <a:pt x="264" y="348"/>
                </a:lnTo>
                <a:lnTo>
                  <a:pt x="275" y="322"/>
                </a:lnTo>
                <a:lnTo>
                  <a:pt x="286" y="296"/>
                </a:lnTo>
                <a:lnTo>
                  <a:pt x="291" y="269"/>
                </a:lnTo>
                <a:lnTo>
                  <a:pt x="301" y="243"/>
                </a:lnTo>
                <a:lnTo>
                  <a:pt x="307" y="217"/>
                </a:lnTo>
                <a:lnTo>
                  <a:pt x="312" y="190"/>
                </a:lnTo>
                <a:lnTo>
                  <a:pt x="317" y="169"/>
                </a:lnTo>
                <a:lnTo>
                  <a:pt x="323" y="148"/>
                </a:lnTo>
                <a:lnTo>
                  <a:pt x="328" y="127"/>
                </a:lnTo>
                <a:lnTo>
                  <a:pt x="328" y="111"/>
                </a:lnTo>
                <a:lnTo>
                  <a:pt x="333" y="95"/>
                </a:lnTo>
                <a:lnTo>
                  <a:pt x="333" y="79"/>
                </a:lnTo>
                <a:lnTo>
                  <a:pt x="333" y="64"/>
                </a:lnTo>
                <a:lnTo>
                  <a:pt x="333" y="53"/>
                </a:lnTo>
                <a:lnTo>
                  <a:pt x="333" y="42"/>
                </a:lnTo>
                <a:lnTo>
                  <a:pt x="333" y="37"/>
                </a:lnTo>
                <a:lnTo>
                  <a:pt x="333" y="27"/>
                </a:lnTo>
                <a:lnTo>
                  <a:pt x="328" y="21"/>
                </a:lnTo>
                <a:lnTo>
                  <a:pt x="328" y="16"/>
                </a:lnTo>
                <a:lnTo>
                  <a:pt x="323" y="11"/>
                </a:lnTo>
                <a:lnTo>
                  <a:pt x="328" y="6"/>
                </a:lnTo>
                <a:lnTo>
                  <a:pt x="328" y="0"/>
                </a:lnTo>
                <a:lnTo>
                  <a:pt x="333" y="0"/>
                </a:lnTo>
                <a:lnTo>
                  <a:pt x="338" y="0"/>
                </a:lnTo>
                <a:lnTo>
                  <a:pt x="349" y="6"/>
                </a:lnTo>
                <a:lnTo>
                  <a:pt x="354" y="11"/>
                </a:lnTo>
                <a:lnTo>
                  <a:pt x="375" y="21"/>
                </a:lnTo>
                <a:lnTo>
                  <a:pt x="381" y="32"/>
                </a:lnTo>
                <a:lnTo>
                  <a:pt x="391" y="42"/>
                </a:lnTo>
                <a:lnTo>
                  <a:pt x="397" y="48"/>
                </a:lnTo>
                <a:lnTo>
                  <a:pt x="402" y="58"/>
                </a:lnTo>
                <a:lnTo>
                  <a:pt x="402" y="64"/>
                </a:lnTo>
                <a:lnTo>
                  <a:pt x="402" y="74"/>
                </a:lnTo>
                <a:lnTo>
                  <a:pt x="397" y="79"/>
                </a:lnTo>
                <a:lnTo>
                  <a:pt x="397" y="90"/>
                </a:lnTo>
                <a:lnTo>
                  <a:pt x="391" y="100"/>
                </a:lnTo>
                <a:lnTo>
                  <a:pt x="391" y="116"/>
                </a:lnTo>
                <a:lnTo>
                  <a:pt x="386" y="127"/>
                </a:lnTo>
                <a:lnTo>
                  <a:pt x="381" y="148"/>
                </a:lnTo>
                <a:lnTo>
                  <a:pt x="375" y="169"/>
                </a:lnTo>
                <a:lnTo>
                  <a:pt x="370" y="190"/>
                </a:lnTo>
                <a:lnTo>
                  <a:pt x="360" y="238"/>
                </a:lnTo>
                <a:lnTo>
                  <a:pt x="338" y="290"/>
                </a:lnTo>
                <a:lnTo>
                  <a:pt x="323" y="338"/>
                </a:lnTo>
                <a:lnTo>
                  <a:pt x="301" y="385"/>
                </a:lnTo>
                <a:lnTo>
                  <a:pt x="291" y="412"/>
                </a:lnTo>
                <a:lnTo>
                  <a:pt x="280" y="433"/>
                </a:lnTo>
                <a:lnTo>
                  <a:pt x="254" y="480"/>
                </a:lnTo>
                <a:lnTo>
                  <a:pt x="227" y="528"/>
                </a:lnTo>
                <a:lnTo>
                  <a:pt x="196" y="575"/>
                </a:lnTo>
                <a:lnTo>
                  <a:pt x="180" y="596"/>
                </a:lnTo>
                <a:lnTo>
                  <a:pt x="164" y="617"/>
                </a:lnTo>
                <a:lnTo>
                  <a:pt x="148" y="638"/>
                </a:lnTo>
                <a:lnTo>
                  <a:pt x="137" y="654"/>
                </a:lnTo>
                <a:lnTo>
                  <a:pt x="122" y="670"/>
                </a:lnTo>
                <a:lnTo>
                  <a:pt x="111" y="686"/>
                </a:lnTo>
                <a:lnTo>
                  <a:pt x="95" y="696"/>
                </a:lnTo>
                <a:lnTo>
                  <a:pt x="85" y="707"/>
                </a:lnTo>
                <a:lnTo>
                  <a:pt x="63" y="718"/>
                </a:lnTo>
                <a:lnTo>
                  <a:pt x="48" y="733"/>
                </a:lnTo>
                <a:lnTo>
                  <a:pt x="37" y="739"/>
                </a:lnTo>
                <a:lnTo>
                  <a:pt x="32" y="744"/>
                </a:lnTo>
                <a:lnTo>
                  <a:pt x="26" y="744"/>
                </a:lnTo>
                <a:lnTo>
                  <a:pt x="21" y="749"/>
                </a:lnTo>
                <a:lnTo>
                  <a:pt x="11" y="754"/>
                </a:lnTo>
                <a:lnTo>
                  <a:pt x="5" y="754"/>
                </a:lnTo>
                <a:lnTo>
                  <a:pt x="0" y="754"/>
                </a:lnTo>
              </a:path>
            </a:pathLst>
          </a:custGeom>
          <a:solidFill>
            <a:srgbClr val="C00000"/>
          </a:solidFill>
          <a:ln w="5">
            <a:solidFill>
              <a:srgbClr val="C00000"/>
            </a:solidFill>
            <a:round/>
            <a:headEnd/>
            <a:tailEnd/>
          </a:ln>
        </p:spPr>
        <p:txBody>
          <a:bodyPr/>
          <a:lstStyle/>
          <a:p>
            <a:endParaRPr lang="zh-CN" altLang="en-US"/>
          </a:p>
        </p:txBody>
      </p:sp>
      <p:sp>
        <p:nvSpPr>
          <p:cNvPr id="75800" name="AutoShape 27"/>
          <p:cNvSpPr>
            <a:spLocks noChangeAspect="1" noChangeArrowheads="1" noTextEdit="1"/>
          </p:cNvSpPr>
          <p:nvPr/>
        </p:nvSpPr>
        <p:spPr bwMode="auto">
          <a:xfrm>
            <a:off x="7459663" y="1438275"/>
            <a:ext cx="466725" cy="466725"/>
          </a:xfrm>
          <a:prstGeom prst="rect">
            <a:avLst/>
          </a:prstGeom>
          <a:noFill/>
          <a:ln w="9525">
            <a:noFill/>
            <a:miter lim="800000"/>
            <a:headEnd/>
            <a:tailEnd/>
          </a:ln>
        </p:spPr>
        <p:txBody>
          <a:bodyPr/>
          <a:lstStyle/>
          <a:p>
            <a:endParaRPr lang="zh-CN" altLang="en-US"/>
          </a:p>
        </p:txBody>
      </p:sp>
      <p:sp>
        <p:nvSpPr>
          <p:cNvPr id="75801" name="Rectangle 29"/>
          <p:cNvSpPr>
            <a:spLocks noChangeArrowheads="1"/>
          </p:cNvSpPr>
          <p:nvPr/>
        </p:nvSpPr>
        <p:spPr bwMode="auto">
          <a:xfrm>
            <a:off x="7459663" y="145097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5802" name="Freeform 30"/>
          <p:cNvSpPr>
            <a:spLocks noEditPoints="1"/>
          </p:cNvSpPr>
          <p:nvPr/>
        </p:nvSpPr>
        <p:spPr bwMode="auto">
          <a:xfrm>
            <a:off x="7472363" y="1438275"/>
            <a:ext cx="441325" cy="454025"/>
          </a:xfrm>
          <a:custGeom>
            <a:avLst/>
            <a:gdLst>
              <a:gd name="T0" fmla="*/ 2147483647 w 278"/>
              <a:gd name="T1" fmla="*/ 2147483647 h 286"/>
              <a:gd name="T2" fmla="*/ 2147483647 w 278"/>
              <a:gd name="T3" fmla="*/ 2147483647 h 286"/>
              <a:gd name="T4" fmla="*/ 2147483647 w 278"/>
              <a:gd name="T5" fmla="*/ 2147483647 h 286"/>
              <a:gd name="T6" fmla="*/ 2147483647 w 278"/>
              <a:gd name="T7" fmla="*/ 2147483647 h 286"/>
              <a:gd name="T8" fmla="*/ 2147483647 w 278"/>
              <a:gd name="T9" fmla="*/ 2147483647 h 286"/>
              <a:gd name="T10" fmla="*/ 2147483647 w 278"/>
              <a:gd name="T11" fmla="*/ 2147483647 h 286"/>
              <a:gd name="T12" fmla="*/ 2147483647 w 278"/>
              <a:gd name="T13" fmla="*/ 2147483647 h 286"/>
              <a:gd name="T14" fmla="*/ 0 w 278"/>
              <a:gd name="T15" fmla="*/ 2147483647 h 286"/>
              <a:gd name="T16" fmla="*/ 0 w 278"/>
              <a:gd name="T17" fmla="*/ 2147483647 h 286"/>
              <a:gd name="T18" fmla="*/ 0 w 278"/>
              <a:gd name="T19" fmla="*/ 2147483647 h 286"/>
              <a:gd name="T20" fmla="*/ 2147483647 w 278"/>
              <a:gd name="T21" fmla="*/ 2147483647 h 286"/>
              <a:gd name="T22" fmla="*/ 2147483647 w 278"/>
              <a:gd name="T23" fmla="*/ 2147483647 h 286"/>
              <a:gd name="T24" fmla="*/ 2147483647 w 278"/>
              <a:gd name="T25" fmla="*/ 2147483647 h 286"/>
              <a:gd name="T26" fmla="*/ 2147483647 w 278"/>
              <a:gd name="T27" fmla="*/ 2147483647 h 286"/>
              <a:gd name="T28" fmla="*/ 2147483647 w 278"/>
              <a:gd name="T29" fmla="*/ 2147483647 h 286"/>
              <a:gd name="T30" fmla="*/ 2147483647 w 278"/>
              <a:gd name="T31" fmla="*/ 2147483647 h 286"/>
              <a:gd name="T32" fmla="*/ 2147483647 w 278"/>
              <a:gd name="T33" fmla="*/ 2147483647 h 286"/>
              <a:gd name="T34" fmla="*/ 2147483647 w 278"/>
              <a:gd name="T35" fmla="*/ 2147483647 h 286"/>
              <a:gd name="T36" fmla="*/ 2147483647 w 278"/>
              <a:gd name="T37" fmla="*/ 2147483647 h 286"/>
              <a:gd name="T38" fmla="*/ 2147483647 w 278"/>
              <a:gd name="T39" fmla="*/ 2147483647 h 286"/>
              <a:gd name="T40" fmla="*/ 2147483647 w 278"/>
              <a:gd name="T41" fmla="*/ 2147483647 h 286"/>
              <a:gd name="T42" fmla="*/ 2147483647 w 278"/>
              <a:gd name="T43" fmla="*/ 2147483647 h 286"/>
              <a:gd name="T44" fmla="*/ 2147483647 w 278"/>
              <a:gd name="T45" fmla="*/ 2147483647 h 286"/>
              <a:gd name="T46" fmla="*/ 2147483647 w 278"/>
              <a:gd name="T47" fmla="*/ 2147483647 h 286"/>
              <a:gd name="T48" fmla="*/ 2147483647 w 278"/>
              <a:gd name="T49" fmla="*/ 2147483647 h 286"/>
              <a:gd name="T50" fmla="*/ 2147483647 w 278"/>
              <a:gd name="T51" fmla="*/ 2147483647 h 286"/>
              <a:gd name="T52" fmla="*/ 2147483647 w 278"/>
              <a:gd name="T53" fmla="*/ 2147483647 h 286"/>
              <a:gd name="T54" fmla="*/ 2147483647 w 278"/>
              <a:gd name="T55" fmla="*/ 2147483647 h 286"/>
              <a:gd name="T56" fmla="*/ 2147483647 w 278"/>
              <a:gd name="T57" fmla="*/ 2147483647 h 286"/>
              <a:gd name="T58" fmla="*/ 2147483647 w 278"/>
              <a:gd name="T59" fmla="*/ 2147483647 h 286"/>
              <a:gd name="T60" fmla="*/ 2147483647 w 278"/>
              <a:gd name="T61" fmla="*/ 2147483647 h 286"/>
              <a:gd name="T62" fmla="*/ 2147483647 w 278"/>
              <a:gd name="T63" fmla="*/ 2147483647 h 286"/>
              <a:gd name="T64" fmla="*/ 2147483647 w 278"/>
              <a:gd name="T65" fmla="*/ 2147483647 h 286"/>
              <a:gd name="T66" fmla="*/ 2147483647 w 278"/>
              <a:gd name="T67" fmla="*/ 2147483647 h 286"/>
              <a:gd name="T68" fmla="*/ 2147483647 w 278"/>
              <a:gd name="T69" fmla="*/ 2147483647 h 286"/>
              <a:gd name="T70" fmla="*/ 2147483647 w 278"/>
              <a:gd name="T71" fmla="*/ 2147483647 h 286"/>
              <a:gd name="T72" fmla="*/ 2147483647 w 278"/>
              <a:gd name="T73" fmla="*/ 0 h 286"/>
              <a:gd name="T74" fmla="*/ 2147483647 w 278"/>
              <a:gd name="T75" fmla="*/ 2147483647 h 286"/>
              <a:gd name="T76" fmla="*/ 2147483647 w 278"/>
              <a:gd name="T77" fmla="*/ 2147483647 h 286"/>
              <a:gd name="T78" fmla="*/ 2147483647 w 278"/>
              <a:gd name="T79" fmla="*/ 2147483647 h 286"/>
              <a:gd name="T80" fmla="*/ 2147483647 w 278"/>
              <a:gd name="T81" fmla="*/ 2147483647 h 286"/>
              <a:gd name="T82" fmla="*/ 2147483647 w 278"/>
              <a:gd name="T83" fmla="*/ 2147483647 h 286"/>
              <a:gd name="T84" fmla="*/ 2147483647 w 278"/>
              <a:gd name="T85" fmla="*/ 2147483647 h 286"/>
              <a:gd name="T86" fmla="*/ 2147483647 w 278"/>
              <a:gd name="T87" fmla="*/ 2147483647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8"/>
              <a:gd name="T133" fmla="*/ 0 h 286"/>
              <a:gd name="T134" fmla="*/ 278 w 278"/>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8" h="286">
                <a:moveTo>
                  <a:pt x="87" y="119"/>
                </a:moveTo>
                <a:lnTo>
                  <a:pt x="95" y="127"/>
                </a:lnTo>
                <a:lnTo>
                  <a:pt x="95" y="135"/>
                </a:lnTo>
                <a:lnTo>
                  <a:pt x="87" y="143"/>
                </a:lnTo>
                <a:lnTo>
                  <a:pt x="87" y="159"/>
                </a:lnTo>
                <a:lnTo>
                  <a:pt x="79" y="175"/>
                </a:lnTo>
                <a:lnTo>
                  <a:pt x="71" y="199"/>
                </a:lnTo>
                <a:lnTo>
                  <a:pt x="56" y="215"/>
                </a:lnTo>
                <a:lnTo>
                  <a:pt x="48" y="230"/>
                </a:lnTo>
                <a:lnTo>
                  <a:pt x="40" y="238"/>
                </a:lnTo>
                <a:lnTo>
                  <a:pt x="32" y="254"/>
                </a:lnTo>
                <a:lnTo>
                  <a:pt x="24" y="262"/>
                </a:lnTo>
                <a:lnTo>
                  <a:pt x="8" y="278"/>
                </a:lnTo>
                <a:lnTo>
                  <a:pt x="0" y="286"/>
                </a:lnTo>
                <a:lnTo>
                  <a:pt x="0" y="278"/>
                </a:lnTo>
                <a:lnTo>
                  <a:pt x="0" y="270"/>
                </a:lnTo>
                <a:lnTo>
                  <a:pt x="8" y="262"/>
                </a:lnTo>
                <a:lnTo>
                  <a:pt x="16" y="246"/>
                </a:lnTo>
                <a:lnTo>
                  <a:pt x="40" y="207"/>
                </a:lnTo>
                <a:lnTo>
                  <a:pt x="56" y="175"/>
                </a:lnTo>
                <a:lnTo>
                  <a:pt x="64" y="151"/>
                </a:lnTo>
                <a:lnTo>
                  <a:pt x="71" y="135"/>
                </a:lnTo>
                <a:lnTo>
                  <a:pt x="71" y="119"/>
                </a:lnTo>
                <a:lnTo>
                  <a:pt x="71" y="103"/>
                </a:lnTo>
                <a:lnTo>
                  <a:pt x="71" y="95"/>
                </a:lnTo>
                <a:lnTo>
                  <a:pt x="79" y="95"/>
                </a:lnTo>
                <a:lnTo>
                  <a:pt x="79" y="103"/>
                </a:lnTo>
                <a:lnTo>
                  <a:pt x="87" y="111"/>
                </a:lnTo>
                <a:lnTo>
                  <a:pt x="87" y="119"/>
                </a:lnTo>
                <a:close/>
                <a:moveTo>
                  <a:pt x="246" y="230"/>
                </a:moveTo>
                <a:lnTo>
                  <a:pt x="262" y="238"/>
                </a:lnTo>
                <a:lnTo>
                  <a:pt x="270" y="246"/>
                </a:lnTo>
                <a:lnTo>
                  <a:pt x="278" y="254"/>
                </a:lnTo>
                <a:lnTo>
                  <a:pt x="278" y="262"/>
                </a:lnTo>
                <a:lnTo>
                  <a:pt x="270" y="262"/>
                </a:lnTo>
                <a:lnTo>
                  <a:pt x="254" y="262"/>
                </a:lnTo>
                <a:lnTo>
                  <a:pt x="246" y="262"/>
                </a:lnTo>
                <a:lnTo>
                  <a:pt x="238" y="262"/>
                </a:lnTo>
                <a:lnTo>
                  <a:pt x="230" y="270"/>
                </a:lnTo>
                <a:lnTo>
                  <a:pt x="222" y="262"/>
                </a:lnTo>
                <a:lnTo>
                  <a:pt x="214" y="262"/>
                </a:lnTo>
                <a:lnTo>
                  <a:pt x="214" y="254"/>
                </a:lnTo>
                <a:lnTo>
                  <a:pt x="207" y="246"/>
                </a:lnTo>
                <a:lnTo>
                  <a:pt x="199" y="238"/>
                </a:lnTo>
                <a:lnTo>
                  <a:pt x="199" y="230"/>
                </a:lnTo>
                <a:lnTo>
                  <a:pt x="191" y="215"/>
                </a:lnTo>
                <a:lnTo>
                  <a:pt x="183" y="199"/>
                </a:lnTo>
                <a:lnTo>
                  <a:pt x="175" y="183"/>
                </a:lnTo>
                <a:lnTo>
                  <a:pt x="167" y="167"/>
                </a:lnTo>
                <a:lnTo>
                  <a:pt x="159" y="143"/>
                </a:lnTo>
                <a:lnTo>
                  <a:pt x="151" y="127"/>
                </a:lnTo>
                <a:lnTo>
                  <a:pt x="143" y="103"/>
                </a:lnTo>
                <a:lnTo>
                  <a:pt x="135" y="87"/>
                </a:lnTo>
                <a:lnTo>
                  <a:pt x="135" y="79"/>
                </a:lnTo>
                <a:lnTo>
                  <a:pt x="127" y="64"/>
                </a:lnTo>
                <a:lnTo>
                  <a:pt x="119" y="56"/>
                </a:lnTo>
                <a:lnTo>
                  <a:pt x="119" y="48"/>
                </a:lnTo>
                <a:lnTo>
                  <a:pt x="111" y="40"/>
                </a:lnTo>
                <a:lnTo>
                  <a:pt x="111" y="32"/>
                </a:lnTo>
                <a:lnTo>
                  <a:pt x="103" y="24"/>
                </a:lnTo>
                <a:lnTo>
                  <a:pt x="95" y="16"/>
                </a:lnTo>
                <a:lnTo>
                  <a:pt x="87" y="8"/>
                </a:lnTo>
                <a:lnTo>
                  <a:pt x="95" y="0"/>
                </a:lnTo>
                <a:lnTo>
                  <a:pt x="103" y="0"/>
                </a:lnTo>
                <a:lnTo>
                  <a:pt x="111" y="8"/>
                </a:lnTo>
                <a:lnTo>
                  <a:pt x="119" y="8"/>
                </a:lnTo>
                <a:lnTo>
                  <a:pt x="119" y="16"/>
                </a:lnTo>
                <a:lnTo>
                  <a:pt x="127" y="24"/>
                </a:lnTo>
                <a:lnTo>
                  <a:pt x="127" y="32"/>
                </a:lnTo>
                <a:lnTo>
                  <a:pt x="135" y="48"/>
                </a:lnTo>
                <a:lnTo>
                  <a:pt x="143" y="64"/>
                </a:lnTo>
                <a:lnTo>
                  <a:pt x="151" y="79"/>
                </a:lnTo>
                <a:lnTo>
                  <a:pt x="167" y="119"/>
                </a:lnTo>
                <a:lnTo>
                  <a:pt x="191" y="159"/>
                </a:lnTo>
                <a:lnTo>
                  <a:pt x="207" y="183"/>
                </a:lnTo>
                <a:lnTo>
                  <a:pt x="214" y="199"/>
                </a:lnTo>
                <a:lnTo>
                  <a:pt x="230" y="215"/>
                </a:lnTo>
                <a:lnTo>
                  <a:pt x="246" y="230"/>
                </a:lnTo>
                <a:close/>
              </a:path>
            </a:pathLst>
          </a:custGeom>
          <a:solidFill>
            <a:srgbClr val="FFFFFF"/>
          </a:solidFill>
          <a:ln w="9525">
            <a:noFill/>
            <a:round/>
            <a:headEnd/>
            <a:tailEnd/>
          </a:ln>
        </p:spPr>
        <p:txBody>
          <a:bodyPr/>
          <a:lstStyle/>
          <a:p>
            <a:endParaRPr lang="zh-CN" altLang="en-US"/>
          </a:p>
        </p:txBody>
      </p:sp>
      <p:sp>
        <p:nvSpPr>
          <p:cNvPr id="75803" name="Freeform 31"/>
          <p:cNvSpPr>
            <a:spLocks/>
          </p:cNvSpPr>
          <p:nvPr/>
        </p:nvSpPr>
        <p:spPr bwMode="auto">
          <a:xfrm>
            <a:off x="8234363" y="4248150"/>
            <a:ext cx="136525" cy="215900"/>
          </a:xfrm>
          <a:custGeom>
            <a:avLst/>
            <a:gdLst>
              <a:gd name="T0" fmla="*/ 2147483647 w 95"/>
              <a:gd name="T1" fmla="*/ 2147483647 h 191"/>
              <a:gd name="T2" fmla="*/ 2147483647 w 95"/>
              <a:gd name="T3" fmla="*/ 2147483647 h 191"/>
              <a:gd name="T4" fmla="*/ 2147483647 w 95"/>
              <a:gd name="T5" fmla="*/ 2147483647 h 191"/>
              <a:gd name="T6" fmla="*/ 2147483647 w 95"/>
              <a:gd name="T7" fmla="*/ 2147483647 h 191"/>
              <a:gd name="T8" fmla="*/ 2147483647 w 95"/>
              <a:gd name="T9" fmla="*/ 2147483647 h 191"/>
              <a:gd name="T10" fmla="*/ 2147483647 w 95"/>
              <a:gd name="T11" fmla="*/ 2147483647 h 191"/>
              <a:gd name="T12" fmla="*/ 2147483647 w 95"/>
              <a:gd name="T13" fmla="*/ 2147483647 h 191"/>
              <a:gd name="T14" fmla="*/ 2147483647 w 95"/>
              <a:gd name="T15" fmla="*/ 2147483647 h 191"/>
              <a:gd name="T16" fmla="*/ 2147483647 w 95"/>
              <a:gd name="T17" fmla="*/ 2147483647 h 191"/>
              <a:gd name="T18" fmla="*/ 2147483647 w 95"/>
              <a:gd name="T19" fmla="*/ 2147483647 h 191"/>
              <a:gd name="T20" fmla="*/ 2147483647 w 95"/>
              <a:gd name="T21" fmla="*/ 2147483647 h 191"/>
              <a:gd name="T22" fmla="*/ 2147483647 w 95"/>
              <a:gd name="T23" fmla="*/ 2147483647 h 191"/>
              <a:gd name="T24" fmla="*/ 2147483647 w 95"/>
              <a:gd name="T25" fmla="*/ 2147483647 h 191"/>
              <a:gd name="T26" fmla="*/ 2147483647 w 95"/>
              <a:gd name="T27" fmla="*/ 2147483647 h 191"/>
              <a:gd name="T28" fmla="*/ 2147483647 w 95"/>
              <a:gd name="T29" fmla="*/ 2147483647 h 191"/>
              <a:gd name="T30" fmla="*/ 0 w 95"/>
              <a:gd name="T31" fmla="*/ 2147483647 h 191"/>
              <a:gd name="T32" fmla="*/ 0 w 95"/>
              <a:gd name="T33" fmla="*/ 2147483647 h 191"/>
              <a:gd name="T34" fmla="*/ 0 w 95"/>
              <a:gd name="T35" fmla="*/ 2147483647 h 191"/>
              <a:gd name="T36" fmla="*/ 0 w 95"/>
              <a:gd name="T37" fmla="*/ 2147483647 h 191"/>
              <a:gd name="T38" fmla="*/ 0 w 95"/>
              <a:gd name="T39" fmla="*/ 2147483647 h 191"/>
              <a:gd name="T40" fmla="*/ 2147483647 w 95"/>
              <a:gd name="T41" fmla="*/ 2147483647 h 191"/>
              <a:gd name="T42" fmla="*/ 2147483647 w 95"/>
              <a:gd name="T43" fmla="*/ 2147483647 h 191"/>
              <a:gd name="T44" fmla="*/ 2147483647 w 95"/>
              <a:gd name="T45" fmla="*/ 2147483647 h 191"/>
              <a:gd name="T46" fmla="*/ 2147483647 w 95"/>
              <a:gd name="T47" fmla="*/ 2147483647 h 191"/>
              <a:gd name="T48" fmla="*/ 2147483647 w 95"/>
              <a:gd name="T49" fmla="*/ 2147483647 h 191"/>
              <a:gd name="T50" fmla="*/ 2147483647 w 95"/>
              <a:gd name="T51" fmla="*/ 2147483647 h 191"/>
              <a:gd name="T52" fmla="*/ 2147483647 w 95"/>
              <a:gd name="T53" fmla="*/ 2147483647 h 191"/>
              <a:gd name="T54" fmla="*/ 2147483647 w 95"/>
              <a:gd name="T55" fmla="*/ 2147483647 h 191"/>
              <a:gd name="T56" fmla="*/ 2147483647 w 95"/>
              <a:gd name="T57" fmla="*/ 0 h 191"/>
              <a:gd name="T58" fmla="*/ 2147483647 w 95"/>
              <a:gd name="T59" fmla="*/ 0 h 191"/>
              <a:gd name="T60" fmla="*/ 2147483647 w 95"/>
              <a:gd name="T61" fmla="*/ 0 h 191"/>
              <a:gd name="T62" fmla="*/ 2147483647 w 95"/>
              <a:gd name="T63" fmla="*/ 2147483647 h 191"/>
              <a:gd name="T64" fmla="*/ 2147483647 w 95"/>
              <a:gd name="T65" fmla="*/ 2147483647 h 191"/>
              <a:gd name="T66" fmla="*/ 2147483647 w 95"/>
              <a:gd name="T67" fmla="*/ 2147483647 h 191"/>
              <a:gd name="T68" fmla="*/ 2147483647 w 95"/>
              <a:gd name="T69" fmla="*/ 2147483647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91"/>
              <a:gd name="T107" fmla="*/ 95 w 95"/>
              <a:gd name="T108" fmla="*/ 191 h 1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91">
                <a:moveTo>
                  <a:pt x="87" y="24"/>
                </a:moveTo>
                <a:lnTo>
                  <a:pt x="95" y="32"/>
                </a:lnTo>
                <a:lnTo>
                  <a:pt x="95" y="40"/>
                </a:lnTo>
                <a:lnTo>
                  <a:pt x="87" y="48"/>
                </a:lnTo>
                <a:lnTo>
                  <a:pt x="87" y="64"/>
                </a:lnTo>
                <a:lnTo>
                  <a:pt x="79" y="80"/>
                </a:lnTo>
                <a:lnTo>
                  <a:pt x="71" y="104"/>
                </a:lnTo>
                <a:lnTo>
                  <a:pt x="56" y="120"/>
                </a:lnTo>
                <a:lnTo>
                  <a:pt x="48" y="135"/>
                </a:lnTo>
                <a:lnTo>
                  <a:pt x="40" y="143"/>
                </a:lnTo>
                <a:lnTo>
                  <a:pt x="32" y="159"/>
                </a:lnTo>
                <a:lnTo>
                  <a:pt x="24" y="167"/>
                </a:lnTo>
                <a:lnTo>
                  <a:pt x="8" y="183"/>
                </a:lnTo>
                <a:lnTo>
                  <a:pt x="0" y="191"/>
                </a:lnTo>
                <a:lnTo>
                  <a:pt x="0" y="183"/>
                </a:lnTo>
                <a:lnTo>
                  <a:pt x="0" y="175"/>
                </a:lnTo>
                <a:lnTo>
                  <a:pt x="8" y="167"/>
                </a:lnTo>
                <a:lnTo>
                  <a:pt x="16" y="151"/>
                </a:lnTo>
                <a:lnTo>
                  <a:pt x="40" y="112"/>
                </a:lnTo>
                <a:lnTo>
                  <a:pt x="56" y="80"/>
                </a:lnTo>
                <a:lnTo>
                  <a:pt x="64" y="56"/>
                </a:lnTo>
                <a:lnTo>
                  <a:pt x="71" y="40"/>
                </a:lnTo>
                <a:lnTo>
                  <a:pt x="71" y="24"/>
                </a:lnTo>
                <a:lnTo>
                  <a:pt x="71" y="8"/>
                </a:lnTo>
                <a:lnTo>
                  <a:pt x="71" y="0"/>
                </a:lnTo>
                <a:lnTo>
                  <a:pt x="79" y="0"/>
                </a:lnTo>
                <a:lnTo>
                  <a:pt x="79" y="8"/>
                </a:lnTo>
                <a:lnTo>
                  <a:pt x="87" y="16"/>
                </a:lnTo>
                <a:lnTo>
                  <a:pt x="87" y="24"/>
                </a:lnTo>
              </a:path>
            </a:pathLst>
          </a:custGeom>
          <a:solidFill>
            <a:srgbClr val="C00000"/>
          </a:solidFill>
          <a:ln w="12700">
            <a:solidFill>
              <a:srgbClr val="C00000"/>
            </a:solidFill>
            <a:round/>
            <a:headEnd/>
            <a:tailEnd/>
          </a:ln>
        </p:spPr>
        <p:txBody>
          <a:bodyPr/>
          <a:lstStyle/>
          <a:p>
            <a:endParaRPr lang="zh-CN" altLang="en-US"/>
          </a:p>
        </p:txBody>
      </p:sp>
      <p:sp>
        <p:nvSpPr>
          <p:cNvPr id="75804" name="Rectangle 37"/>
          <p:cNvSpPr>
            <a:spLocks noChangeArrowheads="1"/>
          </p:cNvSpPr>
          <p:nvPr/>
        </p:nvSpPr>
        <p:spPr bwMode="auto">
          <a:xfrm>
            <a:off x="7940675" y="12303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5805" name="Freeform 38"/>
          <p:cNvSpPr>
            <a:spLocks noEditPoints="1"/>
          </p:cNvSpPr>
          <p:nvPr/>
        </p:nvSpPr>
        <p:spPr bwMode="auto">
          <a:xfrm>
            <a:off x="7940675" y="1217613"/>
            <a:ext cx="454025" cy="454025"/>
          </a:xfrm>
          <a:custGeom>
            <a:avLst/>
            <a:gdLst>
              <a:gd name="T0" fmla="*/ 2147483647 w 286"/>
              <a:gd name="T1" fmla="*/ 2147483647 h 286"/>
              <a:gd name="T2" fmla="*/ 2147483647 w 286"/>
              <a:gd name="T3" fmla="*/ 0 h 286"/>
              <a:gd name="T4" fmla="*/ 2147483647 w 286"/>
              <a:gd name="T5" fmla="*/ 0 h 286"/>
              <a:gd name="T6" fmla="*/ 2147483647 w 286"/>
              <a:gd name="T7" fmla="*/ 2147483647 h 286"/>
              <a:gd name="T8" fmla="*/ 2147483647 w 286"/>
              <a:gd name="T9" fmla="*/ 2147483647 h 286"/>
              <a:gd name="T10" fmla="*/ 2147483647 w 286"/>
              <a:gd name="T11" fmla="*/ 2147483647 h 286"/>
              <a:gd name="T12" fmla="*/ 2147483647 w 286"/>
              <a:gd name="T13" fmla="*/ 2147483647 h 286"/>
              <a:gd name="T14" fmla="*/ 2147483647 w 286"/>
              <a:gd name="T15" fmla="*/ 2147483647 h 286"/>
              <a:gd name="T16" fmla="*/ 2147483647 w 286"/>
              <a:gd name="T17" fmla="*/ 2147483647 h 286"/>
              <a:gd name="T18" fmla="*/ 2147483647 w 286"/>
              <a:gd name="T19" fmla="*/ 2147483647 h 286"/>
              <a:gd name="T20" fmla="*/ 2147483647 w 286"/>
              <a:gd name="T21" fmla="*/ 2147483647 h 286"/>
              <a:gd name="T22" fmla="*/ 2147483647 w 286"/>
              <a:gd name="T23" fmla="*/ 2147483647 h 286"/>
              <a:gd name="T24" fmla="*/ 2147483647 w 286"/>
              <a:gd name="T25" fmla="*/ 2147483647 h 286"/>
              <a:gd name="T26" fmla="*/ 2147483647 w 286"/>
              <a:gd name="T27" fmla="*/ 2147483647 h 286"/>
              <a:gd name="T28" fmla="*/ 2147483647 w 286"/>
              <a:gd name="T29" fmla="*/ 2147483647 h 286"/>
              <a:gd name="T30" fmla="*/ 2147483647 w 286"/>
              <a:gd name="T31" fmla="*/ 2147483647 h 286"/>
              <a:gd name="T32" fmla="*/ 2147483647 w 286"/>
              <a:gd name="T33" fmla="*/ 2147483647 h 286"/>
              <a:gd name="T34" fmla="*/ 2147483647 w 286"/>
              <a:gd name="T35" fmla="*/ 2147483647 h 286"/>
              <a:gd name="T36" fmla="*/ 2147483647 w 286"/>
              <a:gd name="T37" fmla="*/ 2147483647 h 286"/>
              <a:gd name="T38" fmla="*/ 2147483647 w 286"/>
              <a:gd name="T39" fmla="*/ 2147483647 h 286"/>
              <a:gd name="T40" fmla="*/ 2147483647 w 286"/>
              <a:gd name="T41" fmla="*/ 2147483647 h 286"/>
              <a:gd name="T42" fmla="*/ 0 w 286"/>
              <a:gd name="T43" fmla="*/ 2147483647 h 286"/>
              <a:gd name="T44" fmla="*/ 2147483647 w 286"/>
              <a:gd name="T45" fmla="*/ 2147483647 h 286"/>
              <a:gd name="T46" fmla="*/ 2147483647 w 286"/>
              <a:gd name="T47" fmla="*/ 2147483647 h 286"/>
              <a:gd name="T48" fmla="*/ 2147483647 w 286"/>
              <a:gd name="T49" fmla="*/ 2147483647 h 286"/>
              <a:gd name="T50" fmla="*/ 2147483647 w 286"/>
              <a:gd name="T51" fmla="*/ 2147483647 h 286"/>
              <a:gd name="T52" fmla="*/ 2147483647 w 286"/>
              <a:gd name="T53" fmla="*/ 2147483647 h 286"/>
              <a:gd name="T54" fmla="*/ 2147483647 w 286"/>
              <a:gd name="T55" fmla="*/ 2147483647 h 286"/>
              <a:gd name="T56" fmla="*/ 2147483647 w 286"/>
              <a:gd name="T57" fmla="*/ 2147483647 h 286"/>
              <a:gd name="T58" fmla="*/ 2147483647 w 286"/>
              <a:gd name="T59" fmla="*/ 2147483647 h 286"/>
              <a:gd name="T60" fmla="*/ 2147483647 w 286"/>
              <a:gd name="T61" fmla="*/ 2147483647 h 286"/>
              <a:gd name="T62" fmla="*/ 2147483647 w 286"/>
              <a:gd name="T63" fmla="*/ 2147483647 h 286"/>
              <a:gd name="T64" fmla="*/ 2147483647 w 286"/>
              <a:gd name="T65" fmla="*/ 2147483647 h 286"/>
              <a:gd name="T66" fmla="*/ 2147483647 w 286"/>
              <a:gd name="T67" fmla="*/ 2147483647 h 286"/>
              <a:gd name="T68" fmla="*/ 2147483647 w 286"/>
              <a:gd name="T69" fmla="*/ 2147483647 h 286"/>
              <a:gd name="T70" fmla="*/ 2147483647 w 286"/>
              <a:gd name="T71" fmla="*/ 2147483647 h 286"/>
              <a:gd name="T72" fmla="*/ 2147483647 w 286"/>
              <a:gd name="T73" fmla="*/ 2147483647 h 286"/>
              <a:gd name="T74" fmla="*/ 2147483647 w 286"/>
              <a:gd name="T75" fmla="*/ 2147483647 h 286"/>
              <a:gd name="T76" fmla="*/ 2147483647 w 286"/>
              <a:gd name="T77" fmla="*/ 2147483647 h 286"/>
              <a:gd name="T78" fmla="*/ 2147483647 w 286"/>
              <a:gd name="T79" fmla="*/ 2147483647 h 286"/>
              <a:gd name="T80" fmla="*/ 2147483647 w 286"/>
              <a:gd name="T81" fmla="*/ 2147483647 h 286"/>
              <a:gd name="T82" fmla="*/ 2147483647 w 286"/>
              <a:gd name="T83" fmla="*/ 2147483647 h 286"/>
              <a:gd name="T84" fmla="*/ 2147483647 w 286"/>
              <a:gd name="T85" fmla="*/ 2147483647 h 286"/>
              <a:gd name="T86" fmla="*/ 2147483647 w 286"/>
              <a:gd name="T87" fmla="*/ 2147483647 h 286"/>
              <a:gd name="T88" fmla="*/ 2147483647 w 286"/>
              <a:gd name="T89" fmla="*/ 2147483647 h 286"/>
              <a:gd name="T90" fmla="*/ 2147483647 w 286"/>
              <a:gd name="T91" fmla="*/ 2147483647 h 286"/>
              <a:gd name="T92" fmla="*/ 2147483647 w 286"/>
              <a:gd name="T93" fmla="*/ 2147483647 h 286"/>
              <a:gd name="T94" fmla="*/ 2147483647 w 286"/>
              <a:gd name="T95" fmla="*/ 2147483647 h 286"/>
              <a:gd name="T96" fmla="*/ 2147483647 w 286"/>
              <a:gd name="T97" fmla="*/ 2147483647 h 286"/>
              <a:gd name="T98" fmla="*/ 2147483647 w 286"/>
              <a:gd name="T99" fmla="*/ 2147483647 h 286"/>
              <a:gd name="T100" fmla="*/ 2147483647 w 286"/>
              <a:gd name="T101" fmla="*/ 2147483647 h 2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86"/>
              <a:gd name="T154" fmla="*/ 0 h 286"/>
              <a:gd name="T155" fmla="*/ 286 w 286"/>
              <a:gd name="T156" fmla="*/ 286 h 2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86" h="286">
                <a:moveTo>
                  <a:pt x="167" y="16"/>
                </a:moveTo>
                <a:lnTo>
                  <a:pt x="175" y="8"/>
                </a:lnTo>
                <a:lnTo>
                  <a:pt x="183" y="8"/>
                </a:lnTo>
                <a:lnTo>
                  <a:pt x="191" y="0"/>
                </a:lnTo>
                <a:lnTo>
                  <a:pt x="199" y="0"/>
                </a:lnTo>
                <a:lnTo>
                  <a:pt x="207" y="0"/>
                </a:lnTo>
                <a:lnTo>
                  <a:pt x="215" y="8"/>
                </a:lnTo>
                <a:lnTo>
                  <a:pt x="222" y="16"/>
                </a:lnTo>
                <a:lnTo>
                  <a:pt x="230" y="16"/>
                </a:lnTo>
                <a:lnTo>
                  <a:pt x="230" y="24"/>
                </a:lnTo>
                <a:lnTo>
                  <a:pt x="222" y="32"/>
                </a:lnTo>
                <a:lnTo>
                  <a:pt x="215" y="32"/>
                </a:lnTo>
                <a:lnTo>
                  <a:pt x="207" y="32"/>
                </a:lnTo>
                <a:lnTo>
                  <a:pt x="191" y="40"/>
                </a:lnTo>
                <a:lnTo>
                  <a:pt x="175" y="40"/>
                </a:lnTo>
                <a:lnTo>
                  <a:pt x="143" y="48"/>
                </a:lnTo>
                <a:lnTo>
                  <a:pt x="111" y="56"/>
                </a:lnTo>
                <a:lnTo>
                  <a:pt x="103" y="56"/>
                </a:lnTo>
                <a:lnTo>
                  <a:pt x="95" y="56"/>
                </a:lnTo>
                <a:lnTo>
                  <a:pt x="87" y="56"/>
                </a:lnTo>
                <a:lnTo>
                  <a:pt x="79" y="56"/>
                </a:lnTo>
                <a:lnTo>
                  <a:pt x="72" y="56"/>
                </a:lnTo>
                <a:lnTo>
                  <a:pt x="64" y="48"/>
                </a:lnTo>
                <a:lnTo>
                  <a:pt x="56" y="40"/>
                </a:lnTo>
                <a:lnTo>
                  <a:pt x="64" y="40"/>
                </a:lnTo>
                <a:lnTo>
                  <a:pt x="72" y="40"/>
                </a:lnTo>
                <a:lnTo>
                  <a:pt x="79" y="40"/>
                </a:lnTo>
                <a:lnTo>
                  <a:pt x="87" y="32"/>
                </a:lnTo>
                <a:lnTo>
                  <a:pt x="103" y="32"/>
                </a:lnTo>
                <a:lnTo>
                  <a:pt x="135" y="24"/>
                </a:lnTo>
                <a:lnTo>
                  <a:pt x="167" y="16"/>
                </a:lnTo>
                <a:close/>
                <a:moveTo>
                  <a:pt x="72" y="278"/>
                </a:moveTo>
                <a:lnTo>
                  <a:pt x="56" y="286"/>
                </a:lnTo>
                <a:lnTo>
                  <a:pt x="48" y="286"/>
                </a:lnTo>
                <a:lnTo>
                  <a:pt x="40" y="286"/>
                </a:lnTo>
                <a:lnTo>
                  <a:pt x="32" y="286"/>
                </a:lnTo>
                <a:lnTo>
                  <a:pt x="16" y="278"/>
                </a:lnTo>
                <a:lnTo>
                  <a:pt x="8" y="270"/>
                </a:lnTo>
                <a:lnTo>
                  <a:pt x="8" y="262"/>
                </a:lnTo>
                <a:lnTo>
                  <a:pt x="0" y="262"/>
                </a:lnTo>
                <a:lnTo>
                  <a:pt x="8" y="262"/>
                </a:lnTo>
                <a:lnTo>
                  <a:pt x="16" y="262"/>
                </a:lnTo>
                <a:lnTo>
                  <a:pt x="24" y="262"/>
                </a:lnTo>
                <a:lnTo>
                  <a:pt x="40" y="254"/>
                </a:lnTo>
                <a:lnTo>
                  <a:pt x="56" y="254"/>
                </a:lnTo>
                <a:lnTo>
                  <a:pt x="87" y="246"/>
                </a:lnTo>
                <a:lnTo>
                  <a:pt x="119" y="246"/>
                </a:lnTo>
                <a:lnTo>
                  <a:pt x="135" y="238"/>
                </a:lnTo>
                <a:lnTo>
                  <a:pt x="151" y="238"/>
                </a:lnTo>
                <a:lnTo>
                  <a:pt x="199" y="230"/>
                </a:lnTo>
                <a:lnTo>
                  <a:pt x="215" y="230"/>
                </a:lnTo>
                <a:lnTo>
                  <a:pt x="230" y="222"/>
                </a:lnTo>
                <a:lnTo>
                  <a:pt x="238" y="222"/>
                </a:lnTo>
                <a:lnTo>
                  <a:pt x="246" y="222"/>
                </a:lnTo>
                <a:lnTo>
                  <a:pt x="254" y="222"/>
                </a:lnTo>
                <a:lnTo>
                  <a:pt x="270" y="230"/>
                </a:lnTo>
                <a:lnTo>
                  <a:pt x="286" y="246"/>
                </a:lnTo>
                <a:lnTo>
                  <a:pt x="286" y="254"/>
                </a:lnTo>
                <a:lnTo>
                  <a:pt x="286" y="262"/>
                </a:lnTo>
                <a:lnTo>
                  <a:pt x="278" y="262"/>
                </a:lnTo>
                <a:lnTo>
                  <a:pt x="270" y="262"/>
                </a:lnTo>
                <a:lnTo>
                  <a:pt x="262" y="254"/>
                </a:lnTo>
                <a:lnTo>
                  <a:pt x="246" y="254"/>
                </a:lnTo>
                <a:lnTo>
                  <a:pt x="215" y="254"/>
                </a:lnTo>
                <a:lnTo>
                  <a:pt x="191" y="254"/>
                </a:lnTo>
                <a:lnTo>
                  <a:pt x="167" y="262"/>
                </a:lnTo>
                <a:lnTo>
                  <a:pt x="135" y="262"/>
                </a:lnTo>
                <a:lnTo>
                  <a:pt x="103" y="270"/>
                </a:lnTo>
                <a:lnTo>
                  <a:pt x="72" y="278"/>
                </a:lnTo>
                <a:close/>
                <a:moveTo>
                  <a:pt x="151" y="103"/>
                </a:moveTo>
                <a:lnTo>
                  <a:pt x="151" y="111"/>
                </a:lnTo>
                <a:lnTo>
                  <a:pt x="151" y="119"/>
                </a:lnTo>
                <a:lnTo>
                  <a:pt x="151" y="127"/>
                </a:lnTo>
                <a:lnTo>
                  <a:pt x="151" y="143"/>
                </a:lnTo>
                <a:lnTo>
                  <a:pt x="151" y="167"/>
                </a:lnTo>
                <a:lnTo>
                  <a:pt x="151" y="191"/>
                </a:lnTo>
                <a:lnTo>
                  <a:pt x="151" y="222"/>
                </a:lnTo>
                <a:lnTo>
                  <a:pt x="151" y="246"/>
                </a:lnTo>
                <a:lnTo>
                  <a:pt x="127" y="246"/>
                </a:lnTo>
                <a:lnTo>
                  <a:pt x="135" y="215"/>
                </a:lnTo>
                <a:lnTo>
                  <a:pt x="135" y="183"/>
                </a:lnTo>
                <a:lnTo>
                  <a:pt x="135" y="151"/>
                </a:lnTo>
                <a:lnTo>
                  <a:pt x="127" y="119"/>
                </a:lnTo>
                <a:lnTo>
                  <a:pt x="127" y="95"/>
                </a:lnTo>
                <a:lnTo>
                  <a:pt x="127" y="79"/>
                </a:lnTo>
                <a:lnTo>
                  <a:pt x="127" y="56"/>
                </a:lnTo>
                <a:lnTo>
                  <a:pt x="127" y="40"/>
                </a:lnTo>
                <a:lnTo>
                  <a:pt x="135" y="40"/>
                </a:lnTo>
                <a:lnTo>
                  <a:pt x="143" y="48"/>
                </a:lnTo>
                <a:lnTo>
                  <a:pt x="151" y="48"/>
                </a:lnTo>
                <a:lnTo>
                  <a:pt x="159" y="64"/>
                </a:lnTo>
                <a:lnTo>
                  <a:pt x="159" y="72"/>
                </a:lnTo>
                <a:lnTo>
                  <a:pt x="151" y="87"/>
                </a:lnTo>
                <a:lnTo>
                  <a:pt x="151" y="103"/>
                </a:lnTo>
                <a:close/>
              </a:path>
            </a:pathLst>
          </a:custGeom>
          <a:solidFill>
            <a:srgbClr val="FFFFFF"/>
          </a:solidFill>
          <a:ln w="9525">
            <a:noFill/>
            <a:round/>
            <a:headEnd/>
            <a:tailEnd/>
          </a:ln>
        </p:spPr>
        <p:txBody>
          <a:bodyPr/>
          <a:lstStyle/>
          <a:p>
            <a:endParaRPr lang="zh-CN" altLang="en-US"/>
          </a:p>
        </p:txBody>
      </p:sp>
      <p:sp>
        <p:nvSpPr>
          <p:cNvPr id="75806" name="Freeform 39"/>
          <p:cNvSpPr>
            <a:spLocks/>
          </p:cNvSpPr>
          <p:nvPr/>
        </p:nvSpPr>
        <p:spPr bwMode="auto">
          <a:xfrm>
            <a:off x="9066213" y="3508375"/>
            <a:ext cx="276225" cy="47625"/>
          </a:xfrm>
          <a:custGeom>
            <a:avLst/>
            <a:gdLst>
              <a:gd name="T0" fmla="*/ 2147483647 w 174"/>
              <a:gd name="T1" fmla="*/ 2147483647 h 56"/>
              <a:gd name="T2" fmla="*/ 2147483647 w 174"/>
              <a:gd name="T3" fmla="*/ 2147483647 h 56"/>
              <a:gd name="T4" fmla="*/ 2147483647 w 174"/>
              <a:gd name="T5" fmla="*/ 2147483647 h 56"/>
              <a:gd name="T6" fmla="*/ 2147483647 w 174"/>
              <a:gd name="T7" fmla="*/ 0 h 56"/>
              <a:gd name="T8" fmla="*/ 2147483647 w 174"/>
              <a:gd name="T9" fmla="*/ 0 h 56"/>
              <a:gd name="T10" fmla="*/ 2147483647 w 174"/>
              <a:gd name="T11" fmla="*/ 0 h 56"/>
              <a:gd name="T12" fmla="*/ 2147483647 w 174"/>
              <a:gd name="T13" fmla="*/ 2147483647 h 56"/>
              <a:gd name="T14" fmla="*/ 2147483647 w 174"/>
              <a:gd name="T15" fmla="*/ 2147483647 h 56"/>
              <a:gd name="T16" fmla="*/ 2147483647 w 174"/>
              <a:gd name="T17" fmla="*/ 2147483647 h 56"/>
              <a:gd name="T18" fmla="*/ 2147483647 w 174"/>
              <a:gd name="T19" fmla="*/ 2147483647 h 56"/>
              <a:gd name="T20" fmla="*/ 2147483647 w 174"/>
              <a:gd name="T21" fmla="*/ 2147483647 h 56"/>
              <a:gd name="T22" fmla="*/ 2147483647 w 174"/>
              <a:gd name="T23" fmla="*/ 2147483647 h 56"/>
              <a:gd name="T24" fmla="*/ 2147483647 w 174"/>
              <a:gd name="T25" fmla="*/ 2147483647 h 56"/>
              <a:gd name="T26" fmla="*/ 2147483647 w 174"/>
              <a:gd name="T27" fmla="*/ 2147483647 h 56"/>
              <a:gd name="T28" fmla="*/ 2147483647 w 174"/>
              <a:gd name="T29" fmla="*/ 2147483647 h 56"/>
              <a:gd name="T30" fmla="*/ 2147483647 w 174"/>
              <a:gd name="T31" fmla="*/ 2147483647 h 56"/>
              <a:gd name="T32" fmla="*/ 2147483647 w 174"/>
              <a:gd name="T33" fmla="*/ 2147483647 h 56"/>
              <a:gd name="T34" fmla="*/ 2147483647 w 174"/>
              <a:gd name="T35" fmla="*/ 2147483647 h 56"/>
              <a:gd name="T36" fmla="*/ 2147483647 w 174"/>
              <a:gd name="T37" fmla="*/ 2147483647 h 56"/>
              <a:gd name="T38" fmla="*/ 2147483647 w 174"/>
              <a:gd name="T39" fmla="*/ 2147483647 h 56"/>
              <a:gd name="T40" fmla="*/ 2147483647 w 174"/>
              <a:gd name="T41" fmla="*/ 2147483647 h 56"/>
              <a:gd name="T42" fmla="*/ 2147483647 w 174"/>
              <a:gd name="T43" fmla="*/ 2147483647 h 56"/>
              <a:gd name="T44" fmla="*/ 2147483647 w 174"/>
              <a:gd name="T45" fmla="*/ 2147483647 h 56"/>
              <a:gd name="T46" fmla="*/ 2147483647 w 174"/>
              <a:gd name="T47" fmla="*/ 2147483647 h 56"/>
              <a:gd name="T48" fmla="*/ 0 w 174"/>
              <a:gd name="T49" fmla="*/ 2147483647 h 56"/>
              <a:gd name="T50" fmla="*/ 0 w 174"/>
              <a:gd name="T51" fmla="*/ 2147483647 h 56"/>
              <a:gd name="T52" fmla="*/ 2147483647 w 174"/>
              <a:gd name="T53" fmla="*/ 2147483647 h 56"/>
              <a:gd name="T54" fmla="*/ 2147483647 w 174"/>
              <a:gd name="T55" fmla="*/ 2147483647 h 56"/>
              <a:gd name="T56" fmla="*/ 2147483647 w 174"/>
              <a:gd name="T57" fmla="*/ 2147483647 h 56"/>
              <a:gd name="T58" fmla="*/ 2147483647 w 174"/>
              <a:gd name="T59" fmla="*/ 2147483647 h 56"/>
              <a:gd name="T60" fmla="*/ 2147483647 w 174"/>
              <a:gd name="T61" fmla="*/ 2147483647 h 56"/>
              <a:gd name="T62" fmla="*/ 2147483647 w 174"/>
              <a:gd name="T63" fmla="*/ 2147483647 h 56"/>
              <a:gd name="T64" fmla="*/ 2147483647 w 174"/>
              <a:gd name="T65" fmla="*/ 2147483647 h 56"/>
              <a:gd name="T66" fmla="*/ 2147483647 w 174"/>
              <a:gd name="T67" fmla="*/ 2147483647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4"/>
              <a:gd name="T103" fmla="*/ 0 h 56"/>
              <a:gd name="T104" fmla="*/ 174 w 17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4" h="56">
                <a:moveTo>
                  <a:pt x="111" y="16"/>
                </a:moveTo>
                <a:lnTo>
                  <a:pt x="119" y="8"/>
                </a:lnTo>
                <a:lnTo>
                  <a:pt x="127" y="8"/>
                </a:lnTo>
                <a:lnTo>
                  <a:pt x="135" y="0"/>
                </a:lnTo>
                <a:lnTo>
                  <a:pt x="143" y="0"/>
                </a:lnTo>
                <a:lnTo>
                  <a:pt x="151" y="0"/>
                </a:lnTo>
                <a:lnTo>
                  <a:pt x="159" y="8"/>
                </a:lnTo>
                <a:lnTo>
                  <a:pt x="166" y="16"/>
                </a:lnTo>
                <a:lnTo>
                  <a:pt x="174" y="16"/>
                </a:lnTo>
                <a:lnTo>
                  <a:pt x="174" y="24"/>
                </a:lnTo>
                <a:lnTo>
                  <a:pt x="166" y="32"/>
                </a:lnTo>
                <a:lnTo>
                  <a:pt x="159" y="32"/>
                </a:lnTo>
                <a:lnTo>
                  <a:pt x="151" y="32"/>
                </a:lnTo>
                <a:lnTo>
                  <a:pt x="135" y="40"/>
                </a:lnTo>
                <a:lnTo>
                  <a:pt x="119" y="40"/>
                </a:lnTo>
                <a:lnTo>
                  <a:pt x="87" y="48"/>
                </a:lnTo>
                <a:lnTo>
                  <a:pt x="55" y="56"/>
                </a:lnTo>
                <a:lnTo>
                  <a:pt x="47" y="56"/>
                </a:lnTo>
                <a:lnTo>
                  <a:pt x="39" y="56"/>
                </a:lnTo>
                <a:lnTo>
                  <a:pt x="31" y="56"/>
                </a:lnTo>
                <a:lnTo>
                  <a:pt x="23" y="56"/>
                </a:lnTo>
                <a:lnTo>
                  <a:pt x="16" y="56"/>
                </a:lnTo>
                <a:lnTo>
                  <a:pt x="8" y="48"/>
                </a:lnTo>
                <a:lnTo>
                  <a:pt x="0" y="40"/>
                </a:lnTo>
                <a:lnTo>
                  <a:pt x="8" y="40"/>
                </a:lnTo>
                <a:lnTo>
                  <a:pt x="16" y="40"/>
                </a:lnTo>
                <a:lnTo>
                  <a:pt x="23" y="40"/>
                </a:lnTo>
                <a:lnTo>
                  <a:pt x="31" y="32"/>
                </a:lnTo>
                <a:lnTo>
                  <a:pt x="47" y="32"/>
                </a:lnTo>
                <a:lnTo>
                  <a:pt x="79" y="24"/>
                </a:lnTo>
                <a:lnTo>
                  <a:pt x="111" y="16"/>
                </a:lnTo>
              </a:path>
            </a:pathLst>
          </a:custGeom>
          <a:solidFill>
            <a:srgbClr val="C00000"/>
          </a:solidFill>
          <a:ln w="12700">
            <a:solidFill>
              <a:srgbClr val="C00000"/>
            </a:solidFill>
            <a:round/>
            <a:headEnd/>
            <a:tailEnd/>
          </a:ln>
        </p:spPr>
        <p:txBody>
          <a:bodyPr/>
          <a:lstStyle/>
          <a:p>
            <a:endParaRPr lang="zh-CN" altLang="en-US"/>
          </a:p>
        </p:txBody>
      </p:sp>
      <p:sp>
        <p:nvSpPr>
          <p:cNvPr id="75807" name="Freeform 41"/>
          <p:cNvSpPr>
            <a:spLocks/>
          </p:cNvSpPr>
          <p:nvPr/>
        </p:nvSpPr>
        <p:spPr bwMode="auto">
          <a:xfrm>
            <a:off x="9178925" y="3549650"/>
            <a:ext cx="36513" cy="180975"/>
          </a:xfrm>
          <a:custGeom>
            <a:avLst/>
            <a:gdLst>
              <a:gd name="T0" fmla="*/ 2147483647 w 32"/>
              <a:gd name="T1" fmla="*/ 2147483647 h 206"/>
              <a:gd name="T2" fmla="*/ 2147483647 w 32"/>
              <a:gd name="T3" fmla="*/ 2147483647 h 206"/>
              <a:gd name="T4" fmla="*/ 2147483647 w 32"/>
              <a:gd name="T5" fmla="*/ 2147483647 h 206"/>
              <a:gd name="T6" fmla="*/ 2147483647 w 32"/>
              <a:gd name="T7" fmla="*/ 2147483647 h 206"/>
              <a:gd name="T8" fmla="*/ 2147483647 w 32"/>
              <a:gd name="T9" fmla="*/ 2147483647 h 206"/>
              <a:gd name="T10" fmla="*/ 2147483647 w 32"/>
              <a:gd name="T11" fmla="*/ 2147483647 h 206"/>
              <a:gd name="T12" fmla="*/ 2147483647 w 32"/>
              <a:gd name="T13" fmla="*/ 2147483647 h 206"/>
              <a:gd name="T14" fmla="*/ 2147483647 w 32"/>
              <a:gd name="T15" fmla="*/ 2147483647 h 206"/>
              <a:gd name="T16" fmla="*/ 2147483647 w 32"/>
              <a:gd name="T17" fmla="*/ 2147483647 h 206"/>
              <a:gd name="T18" fmla="*/ 0 w 32"/>
              <a:gd name="T19" fmla="*/ 2147483647 h 206"/>
              <a:gd name="T20" fmla="*/ 2147483647 w 32"/>
              <a:gd name="T21" fmla="*/ 2147483647 h 206"/>
              <a:gd name="T22" fmla="*/ 2147483647 w 32"/>
              <a:gd name="T23" fmla="*/ 2147483647 h 206"/>
              <a:gd name="T24" fmla="*/ 2147483647 w 32"/>
              <a:gd name="T25" fmla="*/ 2147483647 h 206"/>
              <a:gd name="T26" fmla="*/ 0 w 32"/>
              <a:gd name="T27" fmla="*/ 2147483647 h 206"/>
              <a:gd name="T28" fmla="*/ 0 w 32"/>
              <a:gd name="T29" fmla="*/ 2147483647 h 206"/>
              <a:gd name="T30" fmla="*/ 0 w 32"/>
              <a:gd name="T31" fmla="*/ 2147483647 h 206"/>
              <a:gd name="T32" fmla="*/ 0 w 32"/>
              <a:gd name="T33" fmla="*/ 2147483647 h 206"/>
              <a:gd name="T34" fmla="*/ 0 w 32"/>
              <a:gd name="T35" fmla="*/ 0 h 206"/>
              <a:gd name="T36" fmla="*/ 2147483647 w 32"/>
              <a:gd name="T37" fmla="*/ 0 h 206"/>
              <a:gd name="T38" fmla="*/ 2147483647 w 32"/>
              <a:gd name="T39" fmla="*/ 2147483647 h 206"/>
              <a:gd name="T40" fmla="*/ 2147483647 w 32"/>
              <a:gd name="T41" fmla="*/ 2147483647 h 206"/>
              <a:gd name="T42" fmla="*/ 2147483647 w 32"/>
              <a:gd name="T43" fmla="*/ 2147483647 h 206"/>
              <a:gd name="T44" fmla="*/ 2147483647 w 32"/>
              <a:gd name="T45" fmla="*/ 2147483647 h 206"/>
              <a:gd name="T46" fmla="*/ 2147483647 w 32"/>
              <a:gd name="T47" fmla="*/ 2147483647 h 206"/>
              <a:gd name="T48" fmla="*/ 2147483647 w 32"/>
              <a:gd name="T49" fmla="*/ 2147483647 h 206"/>
              <a:gd name="T50" fmla="*/ 2147483647 w 32"/>
              <a:gd name="T51" fmla="*/ 2147483647 h 206"/>
              <a:gd name="T52" fmla="*/ 2147483647 w 32"/>
              <a:gd name="T53" fmla="*/ 2147483647 h 2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
              <a:gd name="T82" fmla="*/ 0 h 206"/>
              <a:gd name="T83" fmla="*/ 32 w 32"/>
              <a:gd name="T84" fmla="*/ 206 h 20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 h="206">
                <a:moveTo>
                  <a:pt x="24" y="63"/>
                </a:moveTo>
                <a:lnTo>
                  <a:pt x="24" y="71"/>
                </a:lnTo>
                <a:lnTo>
                  <a:pt x="24" y="79"/>
                </a:lnTo>
                <a:lnTo>
                  <a:pt x="24" y="87"/>
                </a:lnTo>
                <a:lnTo>
                  <a:pt x="24" y="103"/>
                </a:lnTo>
                <a:lnTo>
                  <a:pt x="24" y="127"/>
                </a:lnTo>
                <a:lnTo>
                  <a:pt x="24" y="151"/>
                </a:lnTo>
                <a:lnTo>
                  <a:pt x="24" y="182"/>
                </a:lnTo>
                <a:lnTo>
                  <a:pt x="24" y="206"/>
                </a:lnTo>
                <a:lnTo>
                  <a:pt x="0" y="206"/>
                </a:lnTo>
                <a:lnTo>
                  <a:pt x="8" y="175"/>
                </a:lnTo>
                <a:lnTo>
                  <a:pt x="8" y="143"/>
                </a:lnTo>
                <a:lnTo>
                  <a:pt x="8" y="111"/>
                </a:lnTo>
                <a:lnTo>
                  <a:pt x="0" y="79"/>
                </a:lnTo>
                <a:lnTo>
                  <a:pt x="0" y="55"/>
                </a:lnTo>
                <a:lnTo>
                  <a:pt x="0" y="39"/>
                </a:lnTo>
                <a:lnTo>
                  <a:pt x="0" y="16"/>
                </a:lnTo>
                <a:lnTo>
                  <a:pt x="0" y="0"/>
                </a:lnTo>
                <a:lnTo>
                  <a:pt x="8" y="0"/>
                </a:lnTo>
                <a:lnTo>
                  <a:pt x="16" y="8"/>
                </a:lnTo>
                <a:lnTo>
                  <a:pt x="24" y="8"/>
                </a:lnTo>
                <a:lnTo>
                  <a:pt x="32" y="24"/>
                </a:lnTo>
                <a:lnTo>
                  <a:pt x="32" y="32"/>
                </a:lnTo>
                <a:lnTo>
                  <a:pt x="24" y="47"/>
                </a:lnTo>
                <a:lnTo>
                  <a:pt x="24" y="63"/>
                </a:lnTo>
              </a:path>
            </a:pathLst>
          </a:custGeom>
          <a:solidFill>
            <a:srgbClr val="C00000"/>
          </a:solidFill>
          <a:ln w="12700">
            <a:solidFill>
              <a:srgbClr val="C00000"/>
            </a:solidFill>
            <a:round/>
            <a:headEnd/>
            <a:tailEnd/>
          </a:ln>
        </p:spPr>
        <p:txBody>
          <a:bodyPr/>
          <a:lstStyle/>
          <a:p>
            <a:endParaRPr lang="zh-CN" altLang="en-US"/>
          </a:p>
        </p:txBody>
      </p:sp>
    </p:spTree>
    <p:extLst>
      <p:ext uri="{BB962C8B-B14F-4D97-AF65-F5344CB8AC3E}">
        <p14:creationId xmlns:p14="http://schemas.microsoft.com/office/powerpoint/2010/main" val="586140253"/>
      </p:ext>
    </p:extLst>
  </p:cSld>
  <p:clrMapOvr>
    <a:masterClrMapping/>
  </p:clrMapOvr>
  <p:transition spd="slow"/>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682"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1683"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汉字的笔画</a:t>
            </a:r>
            <a:r>
              <a:rPr lang="zh-CN" altLang="en-US" sz="2800" b="1" dirty="0">
                <a:latin typeface="+mn-ea"/>
                <a:ea typeface="+mn-ea"/>
              </a:rPr>
              <a:t>（</a:t>
            </a:r>
            <a:r>
              <a:rPr lang="en-US" altLang="zh-CN" sz="2800" b="1" dirty="0">
                <a:latin typeface="+mn-ea"/>
                <a:ea typeface="+mn-ea"/>
              </a:rPr>
              <a:t>3</a:t>
            </a:r>
            <a:r>
              <a:rPr lang="zh-CN" altLang="en-US" sz="2800" b="1" dirty="0">
                <a:latin typeface="+mn-ea"/>
                <a:ea typeface="+mn-ea"/>
              </a:rPr>
              <a:t>）</a:t>
            </a:r>
            <a:r>
              <a:rPr lang="en-US" altLang="zh-CN" dirty="0">
                <a:latin typeface="+mn-ea"/>
                <a:ea typeface="+mn-ea"/>
              </a:rPr>
              <a:t>Strokes of Chinese Characters(3)</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1651000"/>
          <a:ext cx="10946343" cy="4228739"/>
        </p:xfrm>
        <a:graphic>
          <a:graphicData uri="http://schemas.openxmlformats.org/drawingml/2006/table">
            <a:tbl>
              <a:tblPr firstRow="1" bandRow="1">
                <a:tableStyleId>{7DF18680-E054-41AD-8BC1-D1AEF772440D}</a:tableStyleId>
              </a:tblPr>
              <a:tblGrid>
                <a:gridCol w="5272087"/>
                <a:gridCol w="1957552"/>
                <a:gridCol w="3716704"/>
              </a:tblGrid>
              <a:tr h="499427">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602423">
                <a:tc>
                  <a:txBody>
                    <a:bodyPr/>
                    <a:lstStyle/>
                    <a:p>
                      <a:pPr algn="ctr"/>
                      <a:r>
                        <a:rPr lang="zh-CN" altLang="en-US" sz="2400" b="1" baseline="0" dirty="0" smtClean="0"/>
                        <a:t>竖弯钩</a:t>
                      </a:r>
                      <a:r>
                        <a:rPr lang="zh-CN" altLang="en-US" sz="2400" dirty="0" smtClean="0"/>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shù</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wān</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ɡōu</a:t>
                      </a:r>
                      <a:endParaRPr lang="en-US" altLang="zh-CN" sz="2400" b="1" kern="1200" dirty="0" smtClean="0">
                        <a:solidFill>
                          <a:schemeClr val="tx1"/>
                        </a:solidFill>
                        <a:latin typeface="GB Pinyinok-D" pitchFamily="2" charset="-122"/>
                        <a:ea typeface="GB Pinyinok-D" pitchFamily="2" charset="-122"/>
                        <a:cs typeface="+mn-cs"/>
                        <a:sym typeface="宋体" pitchFamily="2" charset="-122"/>
                      </a:endParaRPr>
                    </a:p>
                    <a:p>
                      <a:pPr algn="l"/>
                      <a:r>
                        <a:rPr lang="en-US" altLang="zh-CN" sz="2400" b="1" baseline="0" dirty="0" smtClean="0">
                          <a:ea typeface="GB Pinyinok-D" pitchFamily="2" charset="-122"/>
                        </a:rPr>
                        <a:t>                 </a:t>
                      </a:r>
                      <a:r>
                        <a:rPr lang="en-US" altLang="zh-CN" sz="2400" dirty="0" smtClean="0"/>
                        <a:t>vertical curved hook</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七</a:t>
                      </a:r>
                      <a:r>
                        <a:rPr lang="en-US" altLang="zh-CN" sz="2800" b="1" dirty="0" smtClean="0">
                          <a:solidFill>
                            <a:srgbClr val="C00000"/>
                          </a:solidFill>
                          <a:latin typeface="楷体" pitchFamily="49" charset="-122"/>
                          <a:ea typeface="楷体" pitchFamily="49" charset="-122"/>
                        </a:rPr>
                        <a:t>  </a:t>
                      </a:r>
                      <a:r>
                        <a:rPr lang="en-US" altLang="zh-CN" sz="2400" b="1" dirty="0" err="1" smtClean="0">
                          <a:solidFill>
                            <a:schemeClr val="dk1"/>
                          </a:solidFill>
                          <a:latin typeface="GB Pinyinok-D" pitchFamily="2" charset="-122"/>
                          <a:ea typeface="GB Pinyinok-D" pitchFamily="2" charset="-122"/>
                        </a:rPr>
                        <a:t>qī</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seven</a:t>
                      </a:r>
                    </a:p>
                    <a:p>
                      <a:pPr marL="457200" indent="-457200" algn="l">
                        <a:buNone/>
                      </a:pPr>
                      <a:r>
                        <a:rPr lang="zh-CN" altLang="en-US" sz="2400" b="1" dirty="0" smtClean="0">
                          <a:solidFill>
                            <a:srgbClr val="C00000"/>
                          </a:solidFill>
                          <a:latin typeface="华文新魏" pitchFamily="2" charset="-122"/>
                          <a:ea typeface="华文新魏" pitchFamily="2" charset="-122"/>
                        </a:rPr>
                        <a:t>儿     </a:t>
                      </a:r>
                      <a:r>
                        <a:rPr lang="en-US" altLang="zh-CN" sz="2400" b="1" dirty="0" err="1" smtClean="0">
                          <a:solidFill>
                            <a:schemeClr val="tx1">
                              <a:lumMod val="95000"/>
                              <a:lumOff val="5000"/>
                            </a:schemeClr>
                          </a:solidFill>
                          <a:latin typeface="GB Pinyinok-D" pitchFamily="2" charset="-122"/>
                          <a:ea typeface="GB Pinyinok-D" pitchFamily="2" charset="-122"/>
                        </a:rPr>
                        <a:t>ér</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son</a:t>
                      </a:r>
                      <a:endParaRPr lang="zh-CN" altLang="en-US" sz="2400" b="0" dirty="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771650">
                <a:tc>
                  <a:txBody>
                    <a:bodyPr/>
                    <a:lstStyle/>
                    <a:p>
                      <a:pPr algn="l"/>
                      <a:r>
                        <a:rPr lang="zh-CN" altLang="en-US" sz="2400" b="1" dirty="0" smtClean="0"/>
                        <a:t>                 横折弯钩   </a:t>
                      </a:r>
                      <a:r>
                        <a:rPr lang="zh-CN" altLang="en-US" sz="2400" b="0" baseline="0" dirty="0" smtClean="0"/>
                        <a:t>                      </a:t>
                      </a:r>
                      <a:endParaRPr lang="en-US" altLang="zh-CN" sz="2400" b="0" baseline="0" dirty="0" smtClean="0"/>
                    </a:p>
                    <a:p>
                      <a:pPr algn="l"/>
                      <a:r>
                        <a:rPr lang="en-US" altLang="zh-CN" sz="2400" b="0" baseline="0" dirty="0" smtClean="0">
                          <a:latin typeface="GB Pinyinok-D" pitchFamily="2" charset="-122"/>
                          <a:ea typeface="GB Pinyinok-D"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hénɡ</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zhé</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wān</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ɡōu</a:t>
                      </a:r>
                      <a:endParaRPr lang="en-US" altLang="zh-CN" sz="2400" b="1" kern="1200" dirty="0" smtClean="0">
                        <a:solidFill>
                          <a:schemeClr val="tx1"/>
                        </a:solidFill>
                        <a:latin typeface="GB Pinyinok-D" pitchFamily="2" charset="-122"/>
                        <a:ea typeface="GB Pinyinok-D" pitchFamily="2" charset="-122"/>
                        <a:cs typeface="+mn-cs"/>
                        <a:sym typeface="宋体" pitchFamily="2" charset="-122"/>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0" dirty="0" smtClean="0">
                          <a:latin typeface="+mn-lt"/>
                          <a:ea typeface="GB Pinyinok-D" pitchFamily="2" charset="-122"/>
                        </a:rPr>
                        <a:t>                 </a:t>
                      </a:r>
                      <a:r>
                        <a:rPr lang="en-US" altLang="zh-CN" sz="2400" dirty="0" smtClean="0"/>
                        <a:t>horizontal-turning curved hook</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九     </a:t>
                      </a:r>
                      <a:r>
                        <a:rPr lang="en-US" altLang="zh-CN" sz="2400" b="1" dirty="0" err="1" smtClean="0">
                          <a:latin typeface="GB Pinyinok-D" pitchFamily="2" charset="-122"/>
                          <a:ea typeface="GB Pinyinok-D" pitchFamily="2" charset="-122"/>
                        </a:rPr>
                        <a:t>jiǔ</a:t>
                      </a:r>
                      <a:r>
                        <a:rPr lang="en-US" altLang="zh-CN" sz="2400" b="1" dirty="0" smtClean="0">
                          <a:latin typeface="GB Pinyinok-D" pitchFamily="2" charset="-122"/>
                          <a:ea typeface="GB Pinyinok-D" pitchFamily="2" charset="-122"/>
                        </a:rPr>
                        <a:t>   </a:t>
                      </a:r>
                      <a:r>
                        <a:rPr lang="en-US" altLang="zh-CN" sz="2400" dirty="0" smtClean="0"/>
                        <a:t>nine</a:t>
                      </a:r>
                    </a:p>
                    <a:p>
                      <a:r>
                        <a:rPr lang="zh-CN" altLang="en-US" sz="2400" b="1" baseline="0" dirty="0" smtClean="0">
                          <a:solidFill>
                            <a:srgbClr val="C00000"/>
                          </a:solidFill>
                          <a:latin typeface="华文新魏" pitchFamily="2" charset="-122"/>
                          <a:ea typeface="华文新魏" pitchFamily="2" charset="-122"/>
                        </a:rPr>
                        <a:t>几     </a:t>
                      </a:r>
                      <a:r>
                        <a:rPr lang="en-US" altLang="zh-CN" sz="2400" b="1" baseline="0" dirty="0" err="1" smtClean="0">
                          <a:latin typeface="GB Pinyinok-D" pitchFamily="2" charset="-122"/>
                          <a:ea typeface="GB Pinyinok-D" pitchFamily="2" charset="-122"/>
                        </a:rPr>
                        <a:t>jǐ</a:t>
                      </a:r>
                      <a:r>
                        <a:rPr lang="en-US" altLang="zh-CN" sz="2400" b="1" baseline="0" dirty="0" smtClean="0">
                          <a:latin typeface="GB Pinyinok-D" pitchFamily="2" charset="-122"/>
                          <a:ea typeface="GB Pinyinok-D" pitchFamily="2" charset="-122"/>
                        </a:rPr>
                        <a:t>  </a:t>
                      </a:r>
                      <a:r>
                        <a:rPr lang="en-US" altLang="zh-CN" sz="2400" b="0" baseline="0" dirty="0" smtClean="0">
                          <a:latin typeface="+mn-lt"/>
                          <a:ea typeface="+mn-ea"/>
                        </a:rPr>
                        <a:t>     </a:t>
                      </a:r>
                      <a:r>
                        <a:rPr lang="en-US" altLang="zh-CN" sz="2400" baseline="0" dirty="0" smtClean="0"/>
                        <a:t>how many</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9" name="Freeform 51"/>
          <p:cNvSpPr>
            <a:spLocks/>
          </p:cNvSpPr>
          <p:nvPr/>
        </p:nvSpPr>
        <p:spPr bwMode="auto">
          <a:xfrm>
            <a:off x="6686550" y="2906713"/>
            <a:ext cx="104775" cy="822325"/>
          </a:xfrm>
          <a:custGeom>
            <a:avLst/>
            <a:gdLst>
              <a:gd name="T0" fmla="*/ 2147483647 w 10000"/>
              <a:gd name="T1" fmla="*/ 2147483647 h 9655"/>
              <a:gd name="T2" fmla="*/ 2147483647 w 10000"/>
              <a:gd name="T3" fmla="*/ 2147483647 h 9655"/>
              <a:gd name="T4" fmla="*/ 2147483647 w 10000"/>
              <a:gd name="T5" fmla="*/ 2147483647 h 9655"/>
              <a:gd name="T6" fmla="*/ 2147483647 w 10000"/>
              <a:gd name="T7" fmla="*/ 2147483647 h 9655"/>
              <a:gd name="T8" fmla="*/ 2147483647 w 10000"/>
              <a:gd name="T9" fmla="*/ 2147483647 h 9655"/>
              <a:gd name="T10" fmla="*/ 2147483647 w 10000"/>
              <a:gd name="T11" fmla="*/ 2147483647 h 9655"/>
              <a:gd name="T12" fmla="*/ 2147483647 w 10000"/>
              <a:gd name="T13" fmla="*/ 2147483647 h 9655"/>
              <a:gd name="T14" fmla="*/ 2147483647 w 10000"/>
              <a:gd name="T15" fmla="*/ 2147483647 h 9655"/>
              <a:gd name="T16" fmla="*/ 2147483647 w 10000"/>
              <a:gd name="T17" fmla="*/ 2147483647 h 9655"/>
              <a:gd name="T18" fmla="*/ 2147483647 w 10000"/>
              <a:gd name="T19" fmla="*/ 2147483647 h 9655"/>
              <a:gd name="T20" fmla="*/ 2147483647 w 10000"/>
              <a:gd name="T21" fmla="*/ 2147483647 h 9655"/>
              <a:gd name="T22" fmla="*/ 2147483647 w 10000"/>
              <a:gd name="T23" fmla="*/ 2147483647 h 9655"/>
              <a:gd name="T24" fmla="*/ 2147483647 w 10000"/>
              <a:gd name="T25" fmla="*/ 2147483647 h 9655"/>
              <a:gd name="T26" fmla="*/ 2147483647 w 10000"/>
              <a:gd name="T27" fmla="*/ 2147483647 h 9655"/>
              <a:gd name="T28" fmla="*/ 2147483647 w 10000"/>
              <a:gd name="T29" fmla="*/ 2147483647 h 9655"/>
              <a:gd name="T30" fmla="*/ 2147483647 w 10000"/>
              <a:gd name="T31" fmla="*/ 2147483647 h 9655"/>
              <a:gd name="T32" fmla="*/ 2147483647 w 10000"/>
              <a:gd name="T33" fmla="*/ 2147483647 h 9655"/>
              <a:gd name="T34" fmla="*/ 2147483647 w 10000"/>
              <a:gd name="T35" fmla="*/ 2147483647 h 9655"/>
              <a:gd name="T36" fmla="*/ 2147483647 w 10000"/>
              <a:gd name="T37" fmla="*/ 2147483647 h 9655"/>
              <a:gd name="T38" fmla="*/ 2147483647 w 10000"/>
              <a:gd name="T39" fmla="*/ 2147483647 h 9655"/>
              <a:gd name="T40" fmla="*/ 2147483647 w 10000"/>
              <a:gd name="T41" fmla="*/ 2147483647 h 9655"/>
              <a:gd name="T42" fmla="*/ 2147483647 w 10000"/>
              <a:gd name="T43" fmla="*/ 2147483647 h 9655"/>
              <a:gd name="T44" fmla="*/ 2147483647 w 10000"/>
              <a:gd name="T45" fmla="*/ 2147483647 h 9655"/>
              <a:gd name="T46" fmla="*/ 2147483647 w 10000"/>
              <a:gd name="T47" fmla="*/ 2147483647 h 9655"/>
              <a:gd name="T48" fmla="*/ 2147483647 w 10000"/>
              <a:gd name="T49" fmla="*/ 2147483647 h 9655"/>
              <a:gd name="T50" fmla="*/ 2147483647 w 10000"/>
              <a:gd name="T51" fmla="*/ 2147483647 h 9655"/>
              <a:gd name="T52" fmla="*/ 2147483647 w 10000"/>
              <a:gd name="T53" fmla="*/ 2147483647 h 9655"/>
              <a:gd name="T54" fmla="*/ 2147483647 w 10000"/>
              <a:gd name="T55" fmla="*/ 2147483647 h 9655"/>
              <a:gd name="T56" fmla="*/ 2147483647 w 10000"/>
              <a:gd name="T57" fmla="*/ 2147483647 h 9655"/>
              <a:gd name="T58" fmla="*/ 2147483647 w 10000"/>
              <a:gd name="T59" fmla="*/ 2147483647 h 9655"/>
              <a:gd name="T60" fmla="*/ 2147483647 w 10000"/>
              <a:gd name="T61" fmla="*/ 2147483647 h 9655"/>
              <a:gd name="T62" fmla="*/ 2147483647 w 10000"/>
              <a:gd name="T63" fmla="*/ 2147483647 h 9655"/>
              <a:gd name="T64" fmla="*/ 2147483647 w 10000"/>
              <a:gd name="T65" fmla="*/ 2147483647 h 9655"/>
              <a:gd name="T66" fmla="*/ 0 w 10000"/>
              <a:gd name="T67" fmla="*/ 2147483647 h 9655"/>
              <a:gd name="T68" fmla="*/ 0 w 10000"/>
              <a:gd name="T69" fmla="*/ 2147483647 h 9655"/>
              <a:gd name="T70" fmla="*/ 0 w 10000"/>
              <a:gd name="T71" fmla="*/ 2147483647 h 9655"/>
              <a:gd name="T72" fmla="*/ 2147483647 w 10000"/>
              <a:gd name="T73" fmla="*/ 0 h 9655"/>
              <a:gd name="T74" fmla="*/ 2147483647 w 10000"/>
              <a:gd name="T75" fmla="*/ 0 h 9655"/>
              <a:gd name="T76" fmla="*/ 2147483647 w 10000"/>
              <a:gd name="T77" fmla="*/ 0 h 9655"/>
              <a:gd name="T78" fmla="*/ 2147483647 w 10000"/>
              <a:gd name="T79" fmla="*/ 0 h 9655"/>
              <a:gd name="T80" fmla="*/ 2147483647 w 10000"/>
              <a:gd name="T81" fmla="*/ 2147483647 h 9655"/>
              <a:gd name="T82" fmla="*/ 2147483647 w 10000"/>
              <a:gd name="T83" fmla="*/ 2147483647 h 9655"/>
              <a:gd name="T84" fmla="*/ 2147483647 w 10000"/>
              <a:gd name="T85" fmla="*/ 2147483647 h 9655"/>
              <a:gd name="T86" fmla="*/ 2147483647 w 10000"/>
              <a:gd name="T87" fmla="*/ 2147483647 h 9655"/>
              <a:gd name="T88" fmla="*/ 2147483647 w 10000"/>
              <a:gd name="T89" fmla="*/ 2147483647 h 9655"/>
              <a:gd name="T90" fmla="*/ 2147483647 w 10000"/>
              <a:gd name="T91" fmla="*/ 2147483647 h 9655"/>
              <a:gd name="T92" fmla="*/ 2147483647 w 10000"/>
              <a:gd name="T93" fmla="*/ 2147483647 h 9655"/>
              <a:gd name="T94" fmla="*/ 2147483647 w 10000"/>
              <a:gd name="T95" fmla="*/ 2147483647 h 9655"/>
              <a:gd name="T96" fmla="*/ 2147483647 w 10000"/>
              <a:gd name="T97" fmla="*/ 2147483647 h 9655"/>
              <a:gd name="T98" fmla="*/ 2147483647 w 10000"/>
              <a:gd name="T99" fmla="*/ 2147483647 h 9655"/>
              <a:gd name="T100" fmla="*/ 2147483647 w 10000"/>
              <a:gd name="T101" fmla="*/ 2147483647 h 9655"/>
              <a:gd name="T102" fmla="*/ 2147483647 w 10000"/>
              <a:gd name="T103" fmla="*/ 2147483647 h 96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00"/>
              <a:gd name="T157" fmla="*/ 0 h 9655"/>
              <a:gd name="T158" fmla="*/ 10000 w 10000"/>
              <a:gd name="T159" fmla="*/ 9655 h 96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path>
            </a:pathLst>
          </a:custGeom>
          <a:solidFill>
            <a:srgbClr val="FF0000"/>
          </a:solidFill>
          <a:ln w="12700">
            <a:solidFill>
              <a:srgbClr val="FF0000"/>
            </a:solidFill>
            <a:round/>
            <a:headEnd/>
            <a:tailEnd/>
          </a:ln>
        </p:spPr>
        <p:txBody>
          <a:bodyPr/>
          <a:lstStyle/>
          <a:p>
            <a:endParaRPr lang="zh-CN" altLang="en-US"/>
          </a:p>
        </p:txBody>
      </p:sp>
      <p:sp>
        <p:nvSpPr>
          <p:cNvPr id="20" name="Freeform 51"/>
          <p:cNvSpPr>
            <a:spLocks/>
          </p:cNvSpPr>
          <p:nvPr/>
        </p:nvSpPr>
        <p:spPr bwMode="auto">
          <a:xfrm>
            <a:off x="6721475" y="3675063"/>
            <a:ext cx="412750" cy="131762"/>
          </a:xfrm>
          <a:custGeom>
            <a:avLst/>
            <a:gdLst>
              <a:gd name="T0" fmla="*/ 2147483647 w 9771"/>
              <a:gd name="T1" fmla="*/ 0 h 10000"/>
              <a:gd name="T2" fmla="*/ 2147483647 w 9771"/>
              <a:gd name="T3" fmla="*/ 2147483647 h 10000"/>
              <a:gd name="T4" fmla="*/ 2147483647 w 9771"/>
              <a:gd name="T5" fmla="*/ 2147483647 h 10000"/>
              <a:gd name="T6" fmla="*/ 2147483647 w 9771"/>
              <a:gd name="T7" fmla="*/ 2147483647 h 10000"/>
              <a:gd name="T8" fmla="*/ 2147483647 w 9771"/>
              <a:gd name="T9" fmla="*/ 2147483647 h 10000"/>
              <a:gd name="T10" fmla="*/ 2147483647 w 9771"/>
              <a:gd name="T11" fmla="*/ 2147483647 h 10000"/>
              <a:gd name="T12" fmla="*/ 2147483647 w 9771"/>
              <a:gd name="T13" fmla="*/ 2147483647 h 10000"/>
              <a:gd name="T14" fmla="*/ 2147483647 w 9771"/>
              <a:gd name="T15" fmla="*/ 2147483647 h 10000"/>
              <a:gd name="T16" fmla="*/ 2147483647 w 9771"/>
              <a:gd name="T17" fmla="*/ 2147483647 h 10000"/>
              <a:gd name="T18" fmla="*/ 2147483647 w 9771"/>
              <a:gd name="T19" fmla="*/ 2147483647 h 10000"/>
              <a:gd name="T20" fmla="*/ 2147483647 w 9771"/>
              <a:gd name="T21" fmla="*/ 2147483647 h 10000"/>
              <a:gd name="T22" fmla="*/ 2147483647 w 9771"/>
              <a:gd name="T23" fmla="*/ 2147483647 h 10000"/>
              <a:gd name="T24" fmla="*/ 2147483647 w 9771"/>
              <a:gd name="T25" fmla="*/ 2147483647 h 10000"/>
              <a:gd name="T26" fmla="*/ 2147483647 w 9771"/>
              <a:gd name="T27" fmla="*/ 2147483647 h 10000"/>
              <a:gd name="T28" fmla="*/ 2147483647 w 9771"/>
              <a:gd name="T29" fmla="*/ 2147483647 h 10000"/>
              <a:gd name="T30" fmla="*/ 2147483647 w 9771"/>
              <a:gd name="T31" fmla="*/ 2147483647 h 10000"/>
              <a:gd name="T32" fmla="*/ 2147483647 w 9771"/>
              <a:gd name="T33" fmla="*/ 2147483647 h 10000"/>
              <a:gd name="T34" fmla="*/ 2147483647 w 9771"/>
              <a:gd name="T35" fmla="*/ 2147483647 h 10000"/>
              <a:gd name="T36" fmla="*/ 2147483647 w 9771"/>
              <a:gd name="T37" fmla="*/ 2147483647 h 10000"/>
              <a:gd name="T38" fmla="*/ 2147483647 w 9771"/>
              <a:gd name="T39" fmla="*/ 2147483647 h 10000"/>
              <a:gd name="T40" fmla="*/ 2147483647 w 9771"/>
              <a:gd name="T41" fmla="*/ 2147483647 h 10000"/>
              <a:gd name="T42" fmla="*/ 2147483647 w 9771"/>
              <a:gd name="T43" fmla="*/ 2147483647 h 10000"/>
              <a:gd name="T44" fmla="*/ 2147483647 w 9771"/>
              <a:gd name="T45" fmla="*/ 2147483647 h 10000"/>
              <a:gd name="T46" fmla="*/ 2147483647 w 9771"/>
              <a:gd name="T47" fmla="*/ 2147483647 h 10000"/>
              <a:gd name="T48" fmla="*/ 2147483647 w 9771"/>
              <a:gd name="T49" fmla="*/ 2147483647 h 10000"/>
              <a:gd name="T50" fmla="*/ 2147483647 w 9771"/>
              <a:gd name="T51" fmla="*/ 2147483647 h 10000"/>
              <a:gd name="T52" fmla="*/ 2147483647 w 9771"/>
              <a:gd name="T53" fmla="*/ 2147483647 h 10000"/>
              <a:gd name="T54" fmla="*/ 2147483647 w 9771"/>
              <a:gd name="T55" fmla="*/ 2147483647 h 10000"/>
              <a:gd name="T56" fmla="*/ 2147483647 w 9771"/>
              <a:gd name="T57" fmla="*/ 2147483647 h 10000"/>
              <a:gd name="T58" fmla="*/ 2147483647 w 9771"/>
              <a:gd name="T59" fmla="*/ 2147483647 h 10000"/>
              <a:gd name="T60" fmla="*/ 0 w 977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771"/>
              <a:gd name="T94" fmla="*/ 0 h 10000"/>
              <a:gd name="T95" fmla="*/ 9771 w 9771"/>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rgbClr val="FF0000"/>
          </a:solidFill>
          <a:ln w="12700">
            <a:solidFill>
              <a:srgbClr val="FF0000"/>
            </a:solidFill>
            <a:round/>
            <a:headEnd/>
            <a:tailEnd/>
          </a:ln>
        </p:spPr>
        <p:txBody>
          <a:bodyPr/>
          <a:lstStyle/>
          <a:p>
            <a:endParaRPr lang="zh-CN" altLang="en-US"/>
          </a:p>
        </p:txBody>
      </p:sp>
      <p:sp>
        <p:nvSpPr>
          <p:cNvPr id="21" name="Freeform 51"/>
          <p:cNvSpPr>
            <a:spLocks/>
          </p:cNvSpPr>
          <p:nvPr/>
        </p:nvSpPr>
        <p:spPr bwMode="auto">
          <a:xfrm>
            <a:off x="7013575" y="3462338"/>
            <a:ext cx="114300" cy="282575"/>
          </a:xfrm>
          <a:custGeom>
            <a:avLst/>
            <a:gdLst>
              <a:gd name="T0" fmla="*/ 0 w 10000"/>
              <a:gd name="T1" fmla="*/ 2147483647 h 9657"/>
              <a:gd name="T2" fmla="*/ 2147483647 w 10000"/>
              <a:gd name="T3" fmla="*/ 2147483647 h 9657"/>
              <a:gd name="T4" fmla="*/ 2147483647 w 10000"/>
              <a:gd name="T5" fmla="*/ 2147483647 h 9657"/>
              <a:gd name="T6" fmla="*/ 2147483647 w 10000"/>
              <a:gd name="T7" fmla="*/ 2147483647 h 9657"/>
              <a:gd name="T8" fmla="*/ 2147483647 w 10000"/>
              <a:gd name="T9" fmla="*/ 2147483647 h 9657"/>
              <a:gd name="T10" fmla="*/ 2147483647 w 10000"/>
              <a:gd name="T11" fmla="*/ 2147483647 h 9657"/>
              <a:gd name="T12" fmla="*/ 2147483647 w 10000"/>
              <a:gd name="T13" fmla="*/ 2147483647 h 9657"/>
              <a:gd name="T14" fmla="*/ 2147483647 w 10000"/>
              <a:gd name="T15" fmla="*/ 2147483647 h 9657"/>
              <a:gd name="T16" fmla="*/ 2147483647 w 10000"/>
              <a:gd name="T17" fmla="*/ 2147483647 h 9657"/>
              <a:gd name="T18" fmla="*/ 2147483647 w 10000"/>
              <a:gd name="T19" fmla="*/ 2147483647 h 9657"/>
              <a:gd name="T20" fmla="*/ 2147483647 w 10000"/>
              <a:gd name="T21" fmla="*/ 0 h 9657"/>
              <a:gd name="T22" fmla="*/ 2147483647 w 10000"/>
              <a:gd name="T23" fmla="*/ 0 h 9657"/>
              <a:gd name="T24" fmla="*/ 2147483647 w 10000"/>
              <a:gd name="T25" fmla="*/ 2147483647 h 9657"/>
              <a:gd name="T26" fmla="*/ 2147483647 w 10000"/>
              <a:gd name="T27" fmla="*/ 2147483647 h 9657"/>
              <a:gd name="T28" fmla="*/ 2147483647 w 10000"/>
              <a:gd name="T29" fmla="*/ 2147483647 h 9657"/>
              <a:gd name="T30" fmla="*/ 2147483647 w 10000"/>
              <a:gd name="T31" fmla="*/ 2147483647 h 9657"/>
              <a:gd name="T32" fmla="*/ 2147483647 w 10000"/>
              <a:gd name="T33" fmla="*/ 2147483647 h 9657"/>
              <a:gd name="T34" fmla="*/ 2147483647 w 10000"/>
              <a:gd name="T35" fmla="*/ 2147483647 h 9657"/>
              <a:gd name="T36" fmla="*/ 2147483647 w 10000"/>
              <a:gd name="T37" fmla="*/ 2147483647 h 9657"/>
              <a:gd name="T38" fmla="*/ 2147483647 w 10000"/>
              <a:gd name="T39" fmla="*/ 2147483647 h 9657"/>
              <a:gd name="T40" fmla="*/ 2147483647 w 10000"/>
              <a:gd name="T41" fmla="*/ 2147483647 h 9657"/>
              <a:gd name="T42" fmla="*/ 2147483647 w 10000"/>
              <a:gd name="T43" fmla="*/ 2147483647 h 9657"/>
              <a:gd name="T44" fmla="*/ 2147483647 w 10000"/>
              <a:gd name="T45" fmla="*/ 2147483647 h 9657"/>
              <a:gd name="T46" fmla="*/ 2147483647 w 10000"/>
              <a:gd name="T47" fmla="*/ 2147483647 h 9657"/>
              <a:gd name="T48" fmla="*/ 2147483647 w 10000"/>
              <a:gd name="T49" fmla="*/ 2147483647 h 9657"/>
              <a:gd name="T50" fmla="*/ 2147483647 w 10000"/>
              <a:gd name="T51" fmla="*/ 2147483647 h 9657"/>
              <a:gd name="T52" fmla="*/ 2147483647 w 10000"/>
              <a:gd name="T53" fmla="*/ 2147483647 h 965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657"/>
              <a:gd name="T83" fmla="*/ 10000 w 10000"/>
              <a:gd name="T84" fmla="*/ 9657 h 965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rgbClr val="FF0000"/>
          </a:solidFill>
          <a:ln w="12700">
            <a:solidFill>
              <a:srgbClr val="FF0000"/>
            </a:solidFill>
            <a:round/>
            <a:headEnd/>
            <a:tailEnd/>
          </a:ln>
        </p:spPr>
        <p:txBody>
          <a:bodyPr/>
          <a:lstStyle/>
          <a:p>
            <a:endParaRPr lang="zh-CN" altLang="en-US"/>
          </a:p>
        </p:txBody>
      </p:sp>
      <p:sp>
        <p:nvSpPr>
          <p:cNvPr id="22" name="Freeform 67"/>
          <p:cNvSpPr>
            <a:spLocks/>
          </p:cNvSpPr>
          <p:nvPr/>
        </p:nvSpPr>
        <p:spPr bwMode="auto">
          <a:xfrm>
            <a:off x="7143750" y="5038725"/>
            <a:ext cx="109538" cy="239713"/>
          </a:xfrm>
          <a:custGeom>
            <a:avLst/>
            <a:gdLst>
              <a:gd name="T0" fmla="*/ 0 w 10000"/>
              <a:gd name="T1" fmla="*/ 2147483647 h 9596"/>
              <a:gd name="T2" fmla="*/ 2147483647 w 10000"/>
              <a:gd name="T3" fmla="*/ 2147483647 h 9596"/>
              <a:gd name="T4" fmla="*/ 2147483647 w 10000"/>
              <a:gd name="T5" fmla="*/ 2147483647 h 9596"/>
              <a:gd name="T6" fmla="*/ 2147483647 w 10000"/>
              <a:gd name="T7" fmla="*/ 2147483647 h 9596"/>
              <a:gd name="T8" fmla="*/ 2147483647 w 10000"/>
              <a:gd name="T9" fmla="*/ 2147483647 h 9596"/>
              <a:gd name="T10" fmla="*/ 2147483647 w 10000"/>
              <a:gd name="T11" fmla="*/ 2147483647 h 9596"/>
              <a:gd name="T12" fmla="*/ 2147483647 w 10000"/>
              <a:gd name="T13" fmla="*/ 2147483647 h 9596"/>
              <a:gd name="T14" fmla="*/ 2147483647 w 10000"/>
              <a:gd name="T15" fmla="*/ 2147483647 h 9596"/>
              <a:gd name="T16" fmla="*/ 2147483647 w 10000"/>
              <a:gd name="T17" fmla="*/ 2147483647 h 9596"/>
              <a:gd name="T18" fmla="*/ 2147483647 w 10000"/>
              <a:gd name="T19" fmla="*/ 2147483647 h 9596"/>
              <a:gd name="T20" fmla="*/ 2147483647 w 10000"/>
              <a:gd name="T21" fmla="*/ 2147483647 h 9596"/>
              <a:gd name="T22" fmla="*/ 2147483647 w 10000"/>
              <a:gd name="T23" fmla="*/ 0 h 9596"/>
              <a:gd name="T24" fmla="*/ 2147483647 w 10000"/>
              <a:gd name="T25" fmla="*/ 0 h 9596"/>
              <a:gd name="T26" fmla="*/ 2147483647 w 10000"/>
              <a:gd name="T27" fmla="*/ 0 h 9596"/>
              <a:gd name="T28" fmla="*/ 2147483647 w 10000"/>
              <a:gd name="T29" fmla="*/ 0 h 9596"/>
              <a:gd name="T30" fmla="*/ 2147483647 w 10000"/>
              <a:gd name="T31" fmla="*/ 2147483647 h 9596"/>
              <a:gd name="T32" fmla="*/ 2147483647 w 10000"/>
              <a:gd name="T33" fmla="*/ 2147483647 h 9596"/>
              <a:gd name="T34" fmla="*/ 2147483647 w 10000"/>
              <a:gd name="T35" fmla="*/ 2147483647 h 9596"/>
              <a:gd name="T36" fmla="*/ 2147483647 w 10000"/>
              <a:gd name="T37" fmla="*/ 2147483647 h 9596"/>
              <a:gd name="T38" fmla="*/ 2147483647 w 10000"/>
              <a:gd name="T39" fmla="*/ 2147483647 h 9596"/>
              <a:gd name="T40" fmla="*/ 2147483647 w 10000"/>
              <a:gd name="T41" fmla="*/ 2147483647 h 9596"/>
              <a:gd name="T42" fmla="*/ 2147483647 w 10000"/>
              <a:gd name="T43" fmla="*/ 2147483647 h 9596"/>
              <a:gd name="T44" fmla="*/ 2147483647 w 10000"/>
              <a:gd name="T45" fmla="*/ 2147483647 h 9596"/>
              <a:gd name="T46" fmla="*/ 2147483647 w 10000"/>
              <a:gd name="T47" fmla="*/ 2147483647 h 9596"/>
              <a:gd name="T48" fmla="*/ 2147483647 w 10000"/>
              <a:gd name="T49" fmla="*/ 2147483647 h 9596"/>
              <a:gd name="T50" fmla="*/ 2147483647 w 10000"/>
              <a:gd name="T51" fmla="*/ 2147483647 h 9596"/>
              <a:gd name="T52" fmla="*/ 2147483647 w 10000"/>
              <a:gd name="T53" fmla="*/ 2147483647 h 959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596"/>
              <a:gd name="T83" fmla="*/ 10000 w 10000"/>
              <a:gd name="T84" fmla="*/ 9596 h 959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596">
                <a:moveTo>
                  <a:pt x="0" y="8441"/>
                </a:moveTo>
                <a:lnTo>
                  <a:pt x="823" y="8039"/>
                </a:lnTo>
                <a:cubicBezTo>
                  <a:pt x="1118" y="7772"/>
                  <a:pt x="1418" y="7504"/>
                  <a:pt x="1730" y="7235"/>
                </a:cubicBezTo>
                <a:lnTo>
                  <a:pt x="2647" y="6433"/>
                </a:lnTo>
                <a:cubicBezTo>
                  <a:pt x="2962" y="5897"/>
                  <a:pt x="3240" y="5361"/>
                  <a:pt x="3574" y="4827"/>
                </a:cubicBezTo>
                <a:lnTo>
                  <a:pt x="3574" y="3221"/>
                </a:lnTo>
                <a:lnTo>
                  <a:pt x="4496" y="2412"/>
                </a:lnTo>
                <a:lnTo>
                  <a:pt x="4496" y="1611"/>
                </a:lnTo>
                <a:lnTo>
                  <a:pt x="4496" y="1204"/>
                </a:lnTo>
                <a:cubicBezTo>
                  <a:pt x="4771" y="1074"/>
                  <a:pt x="5103" y="934"/>
                  <a:pt x="5413" y="806"/>
                </a:cubicBezTo>
                <a:lnTo>
                  <a:pt x="5413" y="406"/>
                </a:lnTo>
                <a:lnTo>
                  <a:pt x="5413" y="0"/>
                </a:lnTo>
                <a:lnTo>
                  <a:pt x="6329" y="0"/>
                </a:lnTo>
                <a:lnTo>
                  <a:pt x="6329" y="406"/>
                </a:lnTo>
                <a:lnTo>
                  <a:pt x="7246" y="806"/>
                </a:lnTo>
                <a:lnTo>
                  <a:pt x="7246" y="1204"/>
                </a:lnTo>
                <a:lnTo>
                  <a:pt x="7246" y="2011"/>
                </a:lnTo>
                <a:lnTo>
                  <a:pt x="7246" y="2813"/>
                </a:lnTo>
                <a:lnTo>
                  <a:pt x="7246" y="3619"/>
                </a:lnTo>
                <a:cubicBezTo>
                  <a:pt x="7541" y="4151"/>
                  <a:pt x="7858" y="4693"/>
                  <a:pt x="8152" y="5227"/>
                </a:cubicBezTo>
                <a:lnTo>
                  <a:pt x="8152" y="6433"/>
                </a:lnTo>
                <a:cubicBezTo>
                  <a:pt x="8467" y="6840"/>
                  <a:pt x="8769" y="7235"/>
                  <a:pt x="9092" y="7641"/>
                </a:cubicBezTo>
                <a:lnTo>
                  <a:pt x="10000" y="8441"/>
                </a:lnTo>
                <a:lnTo>
                  <a:pt x="10000" y="9193"/>
                </a:lnTo>
                <a:lnTo>
                  <a:pt x="10000" y="9596"/>
                </a:lnTo>
              </a:path>
            </a:pathLst>
          </a:custGeom>
          <a:solidFill>
            <a:srgbClr val="FF0000"/>
          </a:solidFill>
          <a:ln w="12700">
            <a:solidFill>
              <a:srgbClr val="FF0000"/>
            </a:solidFill>
            <a:round/>
            <a:headEnd/>
            <a:tailEnd/>
          </a:ln>
        </p:spPr>
        <p:txBody>
          <a:bodyPr/>
          <a:lstStyle/>
          <a:p>
            <a:endParaRPr lang="zh-CN" altLang="en-US"/>
          </a:p>
        </p:txBody>
      </p:sp>
      <p:sp>
        <p:nvSpPr>
          <p:cNvPr id="23" name="Freeform 67"/>
          <p:cNvSpPr>
            <a:spLocks/>
          </p:cNvSpPr>
          <p:nvPr/>
        </p:nvSpPr>
        <p:spPr bwMode="auto">
          <a:xfrm>
            <a:off x="6843713" y="5237163"/>
            <a:ext cx="409575" cy="130175"/>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0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0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4874" y="10000"/>
                </a:moveTo>
                <a:lnTo>
                  <a:pt x="4142" y="10000"/>
                </a:lnTo>
                <a:lnTo>
                  <a:pt x="3401" y="10000"/>
                </a:lnTo>
                <a:lnTo>
                  <a:pt x="2667" y="9227"/>
                </a:lnTo>
                <a:lnTo>
                  <a:pt x="1933" y="8436"/>
                </a:lnTo>
                <a:lnTo>
                  <a:pt x="1222" y="7666"/>
                </a:lnTo>
                <a:lnTo>
                  <a:pt x="736" y="6125"/>
                </a:lnTo>
                <a:lnTo>
                  <a:pt x="246" y="5333"/>
                </a:lnTo>
                <a:cubicBezTo>
                  <a:pt x="161" y="4562"/>
                  <a:pt x="83" y="3786"/>
                  <a:pt x="0" y="3005"/>
                </a:cubicBezTo>
                <a:lnTo>
                  <a:pt x="1222" y="774"/>
                </a:lnTo>
                <a:lnTo>
                  <a:pt x="2174" y="2226"/>
                </a:lnTo>
                <a:lnTo>
                  <a:pt x="2667" y="3005"/>
                </a:lnTo>
                <a:lnTo>
                  <a:pt x="3155" y="3005"/>
                </a:lnTo>
                <a:lnTo>
                  <a:pt x="3653" y="3786"/>
                </a:lnTo>
                <a:lnTo>
                  <a:pt x="4385" y="3786"/>
                </a:lnTo>
                <a:lnTo>
                  <a:pt x="4874" y="3005"/>
                </a:lnTo>
                <a:lnTo>
                  <a:pt x="5613" y="3005"/>
                </a:lnTo>
                <a:lnTo>
                  <a:pt x="6348" y="2226"/>
                </a:lnTo>
                <a:lnTo>
                  <a:pt x="6839" y="2226"/>
                </a:lnTo>
                <a:lnTo>
                  <a:pt x="7327" y="774"/>
                </a:lnTo>
                <a:cubicBezTo>
                  <a:pt x="7400" y="515"/>
                  <a:pt x="7474" y="260"/>
                  <a:pt x="7547" y="0"/>
                </a:cubicBezTo>
                <a:cubicBezTo>
                  <a:pt x="7992" y="502"/>
                  <a:pt x="9632" y="3155"/>
                  <a:pt x="10000" y="3786"/>
                </a:cubicBezTo>
                <a:lnTo>
                  <a:pt x="9757" y="3786"/>
                </a:lnTo>
                <a:lnTo>
                  <a:pt x="9506" y="4565"/>
                </a:lnTo>
                <a:cubicBezTo>
                  <a:pt x="9425" y="4820"/>
                  <a:pt x="9345" y="5078"/>
                  <a:pt x="9264" y="5333"/>
                </a:cubicBezTo>
                <a:cubicBezTo>
                  <a:pt x="9184" y="5606"/>
                  <a:pt x="9100" y="5856"/>
                  <a:pt x="9020" y="6125"/>
                </a:cubicBezTo>
                <a:lnTo>
                  <a:pt x="8528" y="6900"/>
                </a:lnTo>
                <a:lnTo>
                  <a:pt x="7547" y="8436"/>
                </a:lnTo>
                <a:lnTo>
                  <a:pt x="6594" y="9227"/>
                </a:lnTo>
                <a:lnTo>
                  <a:pt x="5860" y="9227"/>
                </a:lnTo>
                <a:lnTo>
                  <a:pt x="4874" y="10000"/>
                </a:lnTo>
              </a:path>
            </a:pathLst>
          </a:custGeom>
          <a:solidFill>
            <a:srgbClr val="FF0000"/>
          </a:solidFill>
          <a:ln w="12700">
            <a:solidFill>
              <a:srgbClr val="FF0000"/>
            </a:solidFill>
            <a:round/>
            <a:headEnd/>
            <a:tailEnd/>
          </a:ln>
        </p:spPr>
        <p:txBody>
          <a:bodyPr/>
          <a:lstStyle/>
          <a:p>
            <a:endParaRPr lang="zh-CN" altLang="en-US"/>
          </a:p>
        </p:txBody>
      </p:sp>
      <p:sp>
        <p:nvSpPr>
          <p:cNvPr id="24" name="Freeform 67"/>
          <p:cNvSpPr>
            <a:spLocks/>
          </p:cNvSpPr>
          <p:nvPr/>
        </p:nvSpPr>
        <p:spPr bwMode="auto">
          <a:xfrm>
            <a:off x="6802438" y="4702175"/>
            <a:ext cx="180975" cy="574675"/>
          </a:xfrm>
          <a:custGeom>
            <a:avLst/>
            <a:gdLst>
              <a:gd name="T0" fmla="*/ 2147483647 w 10000"/>
              <a:gd name="T1" fmla="*/ 2147483647 h 9343"/>
              <a:gd name="T2" fmla="*/ 2147483647 w 10000"/>
              <a:gd name="T3" fmla="*/ 2147483647 h 9343"/>
              <a:gd name="T4" fmla="*/ 2147483647 w 10000"/>
              <a:gd name="T5" fmla="*/ 2147483647 h 9343"/>
              <a:gd name="T6" fmla="*/ 2147483647 w 10000"/>
              <a:gd name="T7" fmla="*/ 2147483647 h 9343"/>
              <a:gd name="T8" fmla="*/ 0 w 10000"/>
              <a:gd name="T9" fmla="*/ 2147483647 h 9343"/>
              <a:gd name="T10" fmla="*/ 0 w 10000"/>
              <a:gd name="T11" fmla="*/ 2147483647 h 9343"/>
              <a:gd name="T12" fmla="*/ 0 w 10000"/>
              <a:gd name="T13" fmla="*/ 2147483647 h 9343"/>
              <a:gd name="T14" fmla="*/ 2147483647 w 10000"/>
              <a:gd name="T15" fmla="*/ 2147483647 h 9343"/>
              <a:gd name="T16" fmla="*/ 2147483647 w 10000"/>
              <a:gd name="T17" fmla="*/ 2147483647 h 9343"/>
              <a:gd name="T18" fmla="*/ 2147483647 w 10000"/>
              <a:gd name="T19" fmla="*/ 2147483647 h 9343"/>
              <a:gd name="T20" fmla="*/ 2147483647 w 10000"/>
              <a:gd name="T21" fmla="*/ 2147483647 h 9343"/>
              <a:gd name="T22" fmla="*/ 2147483647 w 10000"/>
              <a:gd name="T23" fmla="*/ 2147483647 h 9343"/>
              <a:gd name="T24" fmla="*/ 2147483647 w 10000"/>
              <a:gd name="T25" fmla="*/ 2147483647 h 9343"/>
              <a:gd name="T26" fmla="*/ 2147483647 w 10000"/>
              <a:gd name="T27" fmla="*/ 2147483647 h 9343"/>
              <a:gd name="T28" fmla="*/ 2147483647 w 10000"/>
              <a:gd name="T29" fmla="*/ 2147483647 h 9343"/>
              <a:gd name="T30" fmla="*/ 2147483647 w 10000"/>
              <a:gd name="T31" fmla="*/ 2147483647 h 9343"/>
              <a:gd name="T32" fmla="*/ 2147483647 w 10000"/>
              <a:gd name="T33" fmla="*/ 2147483647 h 9343"/>
              <a:gd name="T34" fmla="*/ 2147483647 w 10000"/>
              <a:gd name="T35" fmla="*/ 2147483647 h 9343"/>
              <a:gd name="T36" fmla="*/ 2147483647 w 10000"/>
              <a:gd name="T37" fmla="*/ 2147483647 h 9343"/>
              <a:gd name="T38" fmla="*/ 2147483647 w 10000"/>
              <a:gd name="T39" fmla="*/ 2147483647 h 9343"/>
              <a:gd name="T40" fmla="*/ 2147483647 w 10000"/>
              <a:gd name="T41" fmla="*/ 2147483647 h 9343"/>
              <a:gd name="T42" fmla="*/ 2147483647 w 10000"/>
              <a:gd name="T43" fmla="*/ 2147483647 h 9343"/>
              <a:gd name="T44" fmla="*/ 2147483647 w 10000"/>
              <a:gd name="T45" fmla="*/ 2147483647 h 9343"/>
              <a:gd name="T46" fmla="*/ 2147483647 w 10000"/>
              <a:gd name="T47" fmla="*/ 2147483647 h 9343"/>
              <a:gd name="T48" fmla="*/ 2147483647 w 10000"/>
              <a:gd name="T49" fmla="*/ 2147483647 h 9343"/>
              <a:gd name="T50" fmla="*/ 2147483647 w 10000"/>
              <a:gd name="T51" fmla="*/ 2147483647 h 9343"/>
              <a:gd name="T52" fmla="*/ 2147483647 w 10000"/>
              <a:gd name="T53" fmla="*/ 2147483647 h 9343"/>
              <a:gd name="T54" fmla="*/ 2147483647 w 10000"/>
              <a:gd name="T55" fmla="*/ 2147483647 h 9343"/>
              <a:gd name="T56" fmla="*/ 2147483647 w 10000"/>
              <a:gd name="T57" fmla="*/ 2147483647 h 9343"/>
              <a:gd name="T58" fmla="*/ 2147483647 w 10000"/>
              <a:gd name="T59" fmla="*/ 2147483647 h 9343"/>
              <a:gd name="T60" fmla="*/ 2147483647 w 10000"/>
              <a:gd name="T61" fmla="*/ 2147483647 h 9343"/>
              <a:gd name="T62" fmla="*/ 2147483647 w 10000"/>
              <a:gd name="T63" fmla="*/ 2147483647 h 9343"/>
              <a:gd name="T64" fmla="*/ 2147483647 w 10000"/>
              <a:gd name="T65" fmla="*/ 2147483647 h 9343"/>
              <a:gd name="T66" fmla="*/ 2147483647 w 10000"/>
              <a:gd name="T67" fmla="*/ 2147483647 h 9343"/>
              <a:gd name="T68" fmla="*/ 2147483647 w 10000"/>
              <a:gd name="T69" fmla="*/ 2147483647 h 9343"/>
              <a:gd name="T70" fmla="*/ 2147483647 w 10000"/>
              <a:gd name="T71" fmla="*/ 2147483647 h 9343"/>
              <a:gd name="T72" fmla="*/ 2147483647 w 10000"/>
              <a:gd name="T73" fmla="*/ 2147483647 h 9343"/>
              <a:gd name="T74" fmla="*/ 2147483647 w 10000"/>
              <a:gd name="T75" fmla="*/ 2147483647 h 9343"/>
              <a:gd name="T76" fmla="*/ 2147483647 w 10000"/>
              <a:gd name="T77" fmla="*/ 2147483647 h 9343"/>
              <a:gd name="T78" fmla="*/ 2147483647 w 10000"/>
              <a:gd name="T79" fmla="*/ 2147483647 h 9343"/>
              <a:gd name="T80" fmla="*/ 2147483647 w 10000"/>
              <a:gd name="T81" fmla="*/ 2147483647 h 9343"/>
              <a:gd name="T82" fmla="*/ 2147483647 w 10000"/>
              <a:gd name="T83" fmla="*/ 2147483647 h 9343"/>
              <a:gd name="T84" fmla="*/ 2147483647 w 10000"/>
              <a:gd name="T85" fmla="*/ 2147483647 h 9343"/>
              <a:gd name="T86" fmla="*/ 2147483647 w 10000"/>
              <a:gd name="T87" fmla="*/ 2147483647 h 9343"/>
              <a:gd name="T88" fmla="*/ 2147483647 w 10000"/>
              <a:gd name="T89" fmla="*/ 2147483647 h 9343"/>
              <a:gd name="T90" fmla="*/ 2147483647 w 10000"/>
              <a:gd name="T91" fmla="*/ 2147483647 h 9343"/>
              <a:gd name="T92" fmla="*/ 2147483647 w 10000"/>
              <a:gd name="T93" fmla="*/ 2147483647 h 9343"/>
              <a:gd name="T94" fmla="*/ 2147483647 w 10000"/>
              <a:gd name="T95" fmla="*/ 2147483647 h 9343"/>
              <a:gd name="T96" fmla="*/ 2147483647 w 10000"/>
              <a:gd name="T97" fmla="*/ 2147483647 h 9343"/>
              <a:gd name="T98" fmla="*/ 2147483647 w 10000"/>
              <a:gd name="T99" fmla="*/ 2147483647 h 9343"/>
              <a:gd name="T100" fmla="*/ 2147483647 w 10000"/>
              <a:gd name="T101" fmla="*/ 2147483647 h 9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00"/>
              <a:gd name="T154" fmla="*/ 0 h 9343"/>
              <a:gd name="T155" fmla="*/ 10000 w 10000"/>
              <a:gd name="T156" fmla="*/ 9343 h 9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00" h="9343">
                <a:moveTo>
                  <a:pt x="2241" y="9343"/>
                </a:moveTo>
                <a:lnTo>
                  <a:pt x="1116" y="9015"/>
                </a:lnTo>
                <a:cubicBezTo>
                  <a:pt x="938" y="8858"/>
                  <a:pt x="744" y="8700"/>
                  <a:pt x="550" y="8544"/>
                </a:cubicBezTo>
                <a:lnTo>
                  <a:pt x="550" y="8052"/>
                </a:lnTo>
                <a:cubicBezTo>
                  <a:pt x="377" y="7889"/>
                  <a:pt x="178" y="7725"/>
                  <a:pt x="0" y="7560"/>
                </a:cubicBezTo>
                <a:lnTo>
                  <a:pt x="0" y="7068"/>
                </a:lnTo>
                <a:lnTo>
                  <a:pt x="0" y="6575"/>
                </a:lnTo>
                <a:cubicBezTo>
                  <a:pt x="178" y="6301"/>
                  <a:pt x="377" y="6028"/>
                  <a:pt x="550" y="5755"/>
                </a:cubicBezTo>
                <a:lnTo>
                  <a:pt x="550" y="5590"/>
                </a:lnTo>
                <a:lnTo>
                  <a:pt x="550" y="5265"/>
                </a:lnTo>
                <a:cubicBezTo>
                  <a:pt x="744" y="5162"/>
                  <a:pt x="938" y="5057"/>
                  <a:pt x="1116" y="4956"/>
                </a:cubicBezTo>
                <a:lnTo>
                  <a:pt x="1116" y="4626"/>
                </a:lnTo>
                <a:lnTo>
                  <a:pt x="1116" y="4299"/>
                </a:lnTo>
                <a:cubicBezTo>
                  <a:pt x="1310" y="4134"/>
                  <a:pt x="1493" y="3971"/>
                  <a:pt x="1685" y="3805"/>
                </a:cubicBezTo>
                <a:lnTo>
                  <a:pt x="1685" y="3314"/>
                </a:lnTo>
                <a:cubicBezTo>
                  <a:pt x="1862" y="3150"/>
                  <a:pt x="2045" y="2987"/>
                  <a:pt x="2241" y="2822"/>
                </a:cubicBezTo>
                <a:lnTo>
                  <a:pt x="2241" y="2330"/>
                </a:lnTo>
                <a:lnTo>
                  <a:pt x="2241" y="1837"/>
                </a:lnTo>
                <a:lnTo>
                  <a:pt x="2805" y="1511"/>
                </a:lnTo>
                <a:lnTo>
                  <a:pt x="2805" y="1182"/>
                </a:lnTo>
                <a:lnTo>
                  <a:pt x="2805" y="874"/>
                </a:lnTo>
                <a:lnTo>
                  <a:pt x="2805" y="711"/>
                </a:lnTo>
                <a:lnTo>
                  <a:pt x="2805" y="546"/>
                </a:lnTo>
                <a:lnTo>
                  <a:pt x="2241" y="546"/>
                </a:lnTo>
                <a:lnTo>
                  <a:pt x="8891" y="55"/>
                </a:lnTo>
                <a:cubicBezTo>
                  <a:pt x="10000" y="0"/>
                  <a:pt x="8891" y="163"/>
                  <a:pt x="8891" y="217"/>
                </a:cubicBezTo>
                <a:lnTo>
                  <a:pt x="8891" y="383"/>
                </a:lnTo>
                <a:lnTo>
                  <a:pt x="8334" y="383"/>
                </a:lnTo>
                <a:lnTo>
                  <a:pt x="7763" y="546"/>
                </a:lnTo>
                <a:lnTo>
                  <a:pt x="7763" y="711"/>
                </a:lnTo>
                <a:cubicBezTo>
                  <a:pt x="7590" y="766"/>
                  <a:pt x="7398" y="819"/>
                  <a:pt x="7206" y="874"/>
                </a:cubicBezTo>
                <a:cubicBezTo>
                  <a:pt x="7019" y="976"/>
                  <a:pt x="6837" y="1079"/>
                  <a:pt x="6654" y="1182"/>
                </a:cubicBezTo>
                <a:cubicBezTo>
                  <a:pt x="6472" y="1346"/>
                  <a:pt x="6287" y="1511"/>
                  <a:pt x="6090" y="1672"/>
                </a:cubicBezTo>
                <a:cubicBezTo>
                  <a:pt x="5931" y="1837"/>
                  <a:pt x="5760" y="2000"/>
                  <a:pt x="5592" y="2167"/>
                </a:cubicBezTo>
                <a:cubicBezTo>
                  <a:pt x="5412" y="2330"/>
                  <a:pt x="5220" y="2493"/>
                  <a:pt x="5033" y="2658"/>
                </a:cubicBezTo>
                <a:cubicBezTo>
                  <a:pt x="4855" y="2876"/>
                  <a:pt x="4661" y="3097"/>
                  <a:pt x="4478" y="3314"/>
                </a:cubicBezTo>
                <a:cubicBezTo>
                  <a:pt x="4296" y="3532"/>
                  <a:pt x="4116" y="3753"/>
                  <a:pt x="3924" y="3971"/>
                </a:cubicBezTo>
                <a:cubicBezTo>
                  <a:pt x="3744" y="4189"/>
                  <a:pt x="3549" y="4409"/>
                  <a:pt x="3358" y="4626"/>
                </a:cubicBezTo>
                <a:lnTo>
                  <a:pt x="3358" y="5265"/>
                </a:lnTo>
                <a:lnTo>
                  <a:pt x="3358" y="5755"/>
                </a:lnTo>
                <a:cubicBezTo>
                  <a:pt x="3175" y="5972"/>
                  <a:pt x="2981" y="6192"/>
                  <a:pt x="2805" y="6411"/>
                </a:cubicBezTo>
                <a:lnTo>
                  <a:pt x="2805" y="6903"/>
                </a:lnTo>
                <a:lnTo>
                  <a:pt x="2805" y="7232"/>
                </a:lnTo>
                <a:lnTo>
                  <a:pt x="2805" y="7725"/>
                </a:lnTo>
                <a:cubicBezTo>
                  <a:pt x="2981" y="7833"/>
                  <a:pt x="3175" y="7942"/>
                  <a:pt x="3358" y="8052"/>
                </a:cubicBezTo>
                <a:lnTo>
                  <a:pt x="3358" y="8215"/>
                </a:lnTo>
                <a:cubicBezTo>
                  <a:pt x="3549" y="8326"/>
                  <a:pt x="3744" y="8432"/>
                  <a:pt x="3924" y="8544"/>
                </a:cubicBezTo>
                <a:cubicBezTo>
                  <a:pt x="4116" y="8598"/>
                  <a:pt x="4296" y="8654"/>
                  <a:pt x="4478" y="8707"/>
                </a:cubicBezTo>
                <a:lnTo>
                  <a:pt x="5033" y="8871"/>
                </a:lnTo>
              </a:path>
            </a:pathLst>
          </a:custGeom>
          <a:solidFill>
            <a:srgbClr val="FF0000"/>
          </a:solidFill>
          <a:ln w="12700">
            <a:solidFill>
              <a:srgbClr val="FF0000"/>
            </a:solidFill>
            <a:round/>
            <a:headEnd/>
            <a:tailEnd/>
          </a:ln>
        </p:spPr>
        <p:txBody>
          <a:bodyPr/>
          <a:lstStyle/>
          <a:p>
            <a:endParaRPr lang="zh-CN" altLang="en-US"/>
          </a:p>
        </p:txBody>
      </p:sp>
      <p:sp>
        <p:nvSpPr>
          <p:cNvPr id="25" name="Freeform 67"/>
          <p:cNvSpPr>
            <a:spLocks/>
          </p:cNvSpPr>
          <p:nvPr/>
        </p:nvSpPr>
        <p:spPr bwMode="auto">
          <a:xfrm>
            <a:off x="6369050" y="4648200"/>
            <a:ext cx="592138" cy="250825"/>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w 10000"/>
              <a:gd name="T51" fmla="*/ 2147483647 h 10000"/>
              <a:gd name="T52" fmla="*/ 0 w 10000"/>
              <a:gd name="T53" fmla="*/ 2147483647 h 10000"/>
              <a:gd name="T54" fmla="*/ 0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2147483647 w 10000"/>
              <a:gd name="T95" fmla="*/ 2147483647 h 10000"/>
              <a:gd name="T96" fmla="*/ 2147483647 w 10000"/>
              <a:gd name="T97" fmla="*/ 2147483647 h 10000"/>
              <a:gd name="T98" fmla="*/ 2147483647 w 10000"/>
              <a:gd name="T99" fmla="*/ 0 h 10000"/>
              <a:gd name="T100" fmla="*/ 2147483647 w 10000"/>
              <a:gd name="T101" fmla="*/ 0 h 10000"/>
              <a:gd name="T102" fmla="*/ 2147483647 w 10000"/>
              <a:gd name="T103" fmla="*/ 0 h 10000"/>
              <a:gd name="T104" fmla="*/ 2147483647 w 10000"/>
              <a:gd name="T105" fmla="*/ 0 h 10000"/>
              <a:gd name="T106" fmla="*/ 2147483647 w 10000"/>
              <a:gd name="T107" fmla="*/ 2147483647 h 10000"/>
              <a:gd name="T108" fmla="*/ 2147483647 w 10000"/>
              <a:gd name="T109" fmla="*/ 2147483647 h 10000"/>
              <a:gd name="T110" fmla="*/ 2147483647 w 10000"/>
              <a:gd name="T111" fmla="*/ 2147483647 h 10000"/>
              <a:gd name="T112" fmla="*/ 2147483647 w 10000"/>
              <a:gd name="T113" fmla="*/ 2147483647 h 10000"/>
              <a:gd name="T114" fmla="*/ 2147483647 w 10000"/>
              <a:gd name="T115" fmla="*/ 2147483647 h 10000"/>
              <a:gd name="T116" fmla="*/ 2147483647 w 10000"/>
              <a:gd name="T117" fmla="*/ 2147483647 h 10000"/>
              <a:gd name="T118" fmla="*/ 2147483647 w 10000"/>
              <a:gd name="T119" fmla="*/ 2147483647 h 100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00"/>
              <a:gd name="T181" fmla="*/ 0 h 10000"/>
              <a:gd name="T182" fmla="*/ 10000 w 10000"/>
              <a:gd name="T183" fmla="*/ 10000 h 100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00" h="10000">
                <a:moveTo>
                  <a:pt x="8146" y="3618"/>
                </a:moveTo>
                <a:lnTo>
                  <a:pt x="8146" y="3618"/>
                </a:lnTo>
                <a:lnTo>
                  <a:pt x="7975" y="3618"/>
                </a:lnTo>
                <a:lnTo>
                  <a:pt x="7805" y="3618"/>
                </a:lnTo>
                <a:lnTo>
                  <a:pt x="7634" y="4019"/>
                </a:lnTo>
                <a:lnTo>
                  <a:pt x="7463" y="4019"/>
                </a:lnTo>
                <a:lnTo>
                  <a:pt x="7124" y="4423"/>
                </a:lnTo>
                <a:lnTo>
                  <a:pt x="6782" y="4423"/>
                </a:lnTo>
                <a:lnTo>
                  <a:pt x="6440" y="4819"/>
                </a:lnTo>
                <a:lnTo>
                  <a:pt x="4756" y="6378"/>
                </a:lnTo>
                <a:lnTo>
                  <a:pt x="3050" y="7987"/>
                </a:lnTo>
                <a:lnTo>
                  <a:pt x="2539" y="8391"/>
                </a:lnTo>
                <a:lnTo>
                  <a:pt x="2195" y="8791"/>
                </a:lnTo>
                <a:lnTo>
                  <a:pt x="1854" y="9196"/>
                </a:lnTo>
                <a:cubicBezTo>
                  <a:pt x="1797" y="9327"/>
                  <a:pt x="1742" y="9460"/>
                  <a:pt x="1685" y="9594"/>
                </a:cubicBezTo>
                <a:lnTo>
                  <a:pt x="1344" y="9594"/>
                </a:lnTo>
                <a:lnTo>
                  <a:pt x="1173" y="9594"/>
                </a:lnTo>
                <a:cubicBezTo>
                  <a:pt x="1116" y="9732"/>
                  <a:pt x="1058" y="9860"/>
                  <a:pt x="1002" y="10000"/>
                </a:cubicBezTo>
                <a:lnTo>
                  <a:pt x="852" y="10000"/>
                </a:lnTo>
                <a:lnTo>
                  <a:pt x="852" y="9594"/>
                </a:lnTo>
                <a:cubicBezTo>
                  <a:pt x="795" y="9462"/>
                  <a:pt x="739" y="9327"/>
                  <a:pt x="682" y="9196"/>
                </a:cubicBezTo>
                <a:lnTo>
                  <a:pt x="344" y="8791"/>
                </a:lnTo>
                <a:cubicBezTo>
                  <a:pt x="286" y="8655"/>
                  <a:pt x="227" y="8524"/>
                  <a:pt x="169" y="8391"/>
                </a:cubicBezTo>
                <a:cubicBezTo>
                  <a:pt x="112" y="8252"/>
                  <a:pt x="57" y="8119"/>
                  <a:pt x="0" y="7987"/>
                </a:cubicBezTo>
                <a:lnTo>
                  <a:pt x="0" y="7582"/>
                </a:lnTo>
                <a:lnTo>
                  <a:pt x="0" y="7189"/>
                </a:lnTo>
                <a:lnTo>
                  <a:pt x="169" y="7189"/>
                </a:lnTo>
                <a:lnTo>
                  <a:pt x="510" y="7189"/>
                </a:lnTo>
                <a:lnTo>
                  <a:pt x="852" y="7189"/>
                </a:lnTo>
                <a:lnTo>
                  <a:pt x="1173" y="6783"/>
                </a:lnTo>
                <a:lnTo>
                  <a:pt x="1685" y="6783"/>
                </a:lnTo>
                <a:lnTo>
                  <a:pt x="2195" y="6378"/>
                </a:lnTo>
                <a:lnTo>
                  <a:pt x="2711" y="5980"/>
                </a:lnTo>
                <a:lnTo>
                  <a:pt x="3390" y="5578"/>
                </a:lnTo>
                <a:lnTo>
                  <a:pt x="4072" y="4819"/>
                </a:lnTo>
                <a:lnTo>
                  <a:pt x="4582" y="4423"/>
                </a:lnTo>
                <a:lnTo>
                  <a:pt x="5073" y="4019"/>
                </a:lnTo>
                <a:lnTo>
                  <a:pt x="5585" y="3618"/>
                </a:lnTo>
                <a:lnTo>
                  <a:pt x="5926" y="3215"/>
                </a:lnTo>
                <a:lnTo>
                  <a:pt x="6268" y="3215"/>
                </a:lnTo>
                <a:lnTo>
                  <a:pt x="6612" y="2814"/>
                </a:lnTo>
                <a:lnTo>
                  <a:pt x="6951" y="2411"/>
                </a:lnTo>
                <a:lnTo>
                  <a:pt x="7463" y="2006"/>
                </a:lnTo>
                <a:lnTo>
                  <a:pt x="7805" y="1604"/>
                </a:lnTo>
                <a:lnTo>
                  <a:pt x="8146" y="1210"/>
                </a:lnTo>
                <a:cubicBezTo>
                  <a:pt x="8203" y="1074"/>
                  <a:pt x="8259" y="936"/>
                  <a:pt x="8316" y="802"/>
                </a:cubicBezTo>
                <a:cubicBezTo>
                  <a:pt x="8375" y="673"/>
                  <a:pt x="8431" y="538"/>
                  <a:pt x="8489" y="405"/>
                </a:cubicBezTo>
                <a:lnTo>
                  <a:pt x="8489" y="0"/>
                </a:lnTo>
                <a:lnTo>
                  <a:pt x="8656" y="0"/>
                </a:lnTo>
                <a:lnTo>
                  <a:pt x="8827" y="0"/>
                </a:lnTo>
                <a:lnTo>
                  <a:pt x="8999" y="0"/>
                </a:lnTo>
                <a:cubicBezTo>
                  <a:pt x="9048" y="135"/>
                  <a:pt x="9099" y="266"/>
                  <a:pt x="9149" y="405"/>
                </a:cubicBezTo>
                <a:lnTo>
                  <a:pt x="9319" y="405"/>
                </a:lnTo>
                <a:cubicBezTo>
                  <a:pt x="9376" y="673"/>
                  <a:pt x="9434" y="934"/>
                  <a:pt x="9487" y="1210"/>
                </a:cubicBezTo>
                <a:lnTo>
                  <a:pt x="9658" y="1604"/>
                </a:lnTo>
                <a:cubicBezTo>
                  <a:pt x="9717" y="1745"/>
                  <a:pt x="9776" y="1874"/>
                  <a:pt x="9829" y="2006"/>
                </a:cubicBezTo>
                <a:lnTo>
                  <a:pt x="10000" y="2411"/>
                </a:lnTo>
                <a:lnTo>
                  <a:pt x="10000" y="2814"/>
                </a:lnTo>
              </a:path>
            </a:pathLst>
          </a:custGeom>
          <a:solidFill>
            <a:srgbClr val="FF0000"/>
          </a:solidFill>
          <a:ln w="12700">
            <a:solidFill>
              <a:srgbClr val="FF0000"/>
            </a:solidFill>
            <a:round/>
            <a:headEnd/>
            <a:tailEnd/>
          </a:ln>
        </p:spPr>
        <p:txBody>
          <a:bodyPr/>
          <a:lstStyle/>
          <a:p>
            <a:endParaRPr lang="zh-CN" altLang="en-US"/>
          </a:p>
        </p:txBody>
      </p:sp>
      <p:grpSp>
        <p:nvGrpSpPr>
          <p:cNvPr id="71710" name="组合 33"/>
          <p:cNvGrpSpPr>
            <a:grpSpLocks noChangeAspect="1"/>
          </p:cNvGrpSpPr>
          <p:nvPr/>
        </p:nvGrpSpPr>
        <p:grpSpPr bwMode="auto">
          <a:xfrm>
            <a:off x="1131888" y="2854325"/>
            <a:ext cx="268287" cy="539750"/>
            <a:chOff x="2003526" y="2364837"/>
            <a:chExt cx="589664" cy="1185535"/>
          </a:xfrm>
        </p:grpSpPr>
        <p:sp>
          <p:nvSpPr>
            <p:cNvPr id="71716" name="Freeform 51"/>
            <p:cNvSpPr>
              <a:spLocks/>
            </p:cNvSpPr>
            <p:nvPr/>
          </p:nvSpPr>
          <p:spPr bwMode="auto">
            <a:xfrm>
              <a:off x="2003526" y="2364837"/>
              <a:ext cx="139684" cy="1084224"/>
            </a:xfrm>
            <a:custGeom>
              <a:avLst/>
              <a:gdLst>
                <a:gd name="T0" fmla="*/ 2147483647 w 10000"/>
                <a:gd name="T1" fmla="*/ 2147483647 h 9655"/>
                <a:gd name="T2" fmla="*/ 2147483647 w 10000"/>
                <a:gd name="T3" fmla="*/ 2147483647 h 9655"/>
                <a:gd name="T4" fmla="*/ 2147483647 w 10000"/>
                <a:gd name="T5" fmla="*/ 2147483647 h 9655"/>
                <a:gd name="T6" fmla="*/ 2147483647 w 10000"/>
                <a:gd name="T7" fmla="*/ 2147483647 h 9655"/>
                <a:gd name="T8" fmla="*/ 2147483647 w 10000"/>
                <a:gd name="T9" fmla="*/ 2147483647 h 9655"/>
                <a:gd name="T10" fmla="*/ 2147483647 w 10000"/>
                <a:gd name="T11" fmla="*/ 2147483647 h 9655"/>
                <a:gd name="T12" fmla="*/ 2147483647 w 10000"/>
                <a:gd name="T13" fmla="*/ 2147483647 h 9655"/>
                <a:gd name="T14" fmla="*/ 2147483647 w 10000"/>
                <a:gd name="T15" fmla="*/ 2147483647 h 9655"/>
                <a:gd name="T16" fmla="*/ 2147483647 w 10000"/>
                <a:gd name="T17" fmla="*/ 2147483647 h 9655"/>
                <a:gd name="T18" fmla="*/ 2147483647 w 10000"/>
                <a:gd name="T19" fmla="*/ 2147483647 h 9655"/>
                <a:gd name="T20" fmla="*/ 2147483647 w 10000"/>
                <a:gd name="T21" fmla="*/ 2147483647 h 9655"/>
                <a:gd name="T22" fmla="*/ 2147483647 w 10000"/>
                <a:gd name="T23" fmla="*/ 2147483647 h 9655"/>
                <a:gd name="T24" fmla="*/ 2147483647 w 10000"/>
                <a:gd name="T25" fmla="*/ 2147483647 h 9655"/>
                <a:gd name="T26" fmla="*/ 2147483647 w 10000"/>
                <a:gd name="T27" fmla="*/ 2147483647 h 9655"/>
                <a:gd name="T28" fmla="*/ 2147483647 w 10000"/>
                <a:gd name="T29" fmla="*/ 2147483647 h 9655"/>
                <a:gd name="T30" fmla="*/ 2147483647 w 10000"/>
                <a:gd name="T31" fmla="*/ 2147483647 h 9655"/>
                <a:gd name="T32" fmla="*/ 2147483647 w 10000"/>
                <a:gd name="T33" fmla="*/ 2147483647 h 9655"/>
                <a:gd name="T34" fmla="*/ 2147483647 w 10000"/>
                <a:gd name="T35" fmla="*/ 2147483647 h 9655"/>
                <a:gd name="T36" fmla="*/ 2147483647 w 10000"/>
                <a:gd name="T37" fmla="*/ 2147483647 h 9655"/>
                <a:gd name="T38" fmla="*/ 2147483647 w 10000"/>
                <a:gd name="T39" fmla="*/ 2147483647 h 9655"/>
                <a:gd name="T40" fmla="*/ 2147483647 w 10000"/>
                <a:gd name="T41" fmla="*/ 2147483647 h 9655"/>
                <a:gd name="T42" fmla="*/ 2147483647 w 10000"/>
                <a:gd name="T43" fmla="*/ 2147483647 h 9655"/>
                <a:gd name="T44" fmla="*/ 2147483647 w 10000"/>
                <a:gd name="T45" fmla="*/ 2147483647 h 9655"/>
                <a:gd name="T46" fmla="*/ 2147483647 w 10000"/>
                <a:gd name="T47" fmla="*/ 2147483647 h 9655"/>
                <a:gd name="T48" fmla="*/ 2147483647 w 10000"/>
                <a:gd name="T49" fmla="*/ 2147483647 h 9655"/>
                <a:gd name="T50" fmla="*/ 2147483647 w 10000"/>
                <a:gd name="T51" fmla="*/ 2147483647 h 9655"/>
                <a:gd name="T52" fmla="*/ 2147483647 w 10000"/>
                <a:gd name="T53" fmla="*/ 2147483647 h 9655"/>
                <a:gd name="T54" fmla="*/ 2147483647 w 10000"/>
                <a:gd name="T55" fmla="*/ 2147483647 h 9655"/>
                <a:gd name="T56" fmla="*/ 2147483647 w 10000"/>
                <a:gd name="T57" fmla="*/ 2147483647 h 9655"/>
                <a:gd name="T58" fmla="*/ 2147483647 w 10000"/>
                <a:gd name="T59" fmla="*/ 2147483647 h 9655"/>
                <a:gd name="T60" fmla="*/ 2147483647 w 10000"/>
                <a:gd name="T61" fmla="*/ 2147483647 h 9655"/>
                <a:gd name="T62" fmla="*/ 2147483647 w 10000"/>
                <a:gd name="T63" fmla="*/ 2147483647 h 9655"/>
                <a:gd name="T64" fmla="*/ 2147483647 w 10000"/>
                <a:gd name="T65" fmla="*/ 2147483647 h 9655"/>
                <a:gd name="T66" fmla="*/ 0 w 10000"/>
                <a:gd name="T67" fmla="*/ 2147483647 h 9655"/>
                <a:gd name="T68" fmla="*/ 0 w 10000"/>
                <a:gd name="T69" fmla="*/ 2147483647 h 9655"/>
                <a:gd name="T70" fmla="*/ 0 w 10000"/>
                <a:gd name="T71" fmla="*/ 2147483647 h 9655"/>
                <a:gd name="T72" fmla="*/ 2147483647 w 10000"/>
                <a:gd name="T73" fmla="*/ 0 h 9655"/>
                <a:gd name="T74" fmla="*/ 2147483647 w 10000"/>
                <a:gd name="T75" fmla="*/ 0 h 9655"/>
                <a:gd name="T76" fmla="*/ 2147483647 w 10000"/>
                <a:gd name="T77" fmla="*/ 0 h 9655"/>
                <a:gd name="T78" fmla="*/ 2147483647 w 10000"/>
                <a:gd name="T79" fmla="*/ 0 h 9655"/>
                <a:gd name="T80" fmla="*/ 2147483647 w 10000"/>
                <a:gd name="T81" fmla="*/ 2147483647 h 9655"/>
                <a:gd name="T82" fmla="*/ 2147483647 w 10000"/>
                <a:gd name="T83" fmla="*/ 2147483647 h 9655"/>
                <a:gd name="T84" fmla="*/ 2147483647 w 10000"/>
                <a:gd name="T85" fmla="*/ 2147483647 h 9655"/>
                <a:gd name="T86" fmla="*/ 2147483647 w 10000"/>
                <a:gd name="T87" fmla="*/ 2147483647 h 9655"/>
                <a:gd name="T88" fmla="*/ 2147483647 w 10000"/>
                <a:gd name="T89" fmla="*/ 2147483647 h 9655"/>
                <a:gd name="T90" fmla="*/ 2147483647 w 10000"/>
                <a:gd name="T91" fmla="*/ 2147483647 h 9655"/>
                <a:gd name="T92" fmla="*/ 2147483647 w 10000"/>
                <a:gd name="T93" fmla="*/ 2147483647 h 9655"/>
                <a:gd name="T94" fmla="*/ 2147483647 w 10000"/>
                <a:gd name="T95" fmla="*/ 2147483647 h 9655"/>
                <a:gd name="T96" fmla="*/ 2147483647 w 10000"/>
                <a:gd name="T97" fmla="*/ 2147483647 h 9655"/>
                <a:gd name="T98" fmla="*/ 2147483647 w 10000"/>
                <a:gd name="T99" fmla="*/ 2147483647 h 9655"/>
                <a:gd name="T100" fmla="*/ 2147483647 w 10000"/>
                <a:gd name="T101" fmla="*/ 2147483647 h 9655"/>
                <a:gd name="T102" fmla="*/ 2147483647 w 10000"/>
                <a:gd name="T103" fmla="*/ 2147483647 h 96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00"/>
                <a:gd name="T157" fmla="*/ 0 h 9655"/>
                <a:gd name="T158" fmla="*/ 10000 w 10000"/>
                <a:gd name="T159" fmla="*/ 9655 h 96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path>
              </a:pathLst>
            </a:custGeom>
            <a:solidFill>
              <a:srgbClr val="FF0000"/>
            </a:solidFill>
            <a:ln w="12700">
              <a:solidFill>
                <a:srgbClr val="FF0000"/>
              </a:solidFill>
              <a:round/>
              <a:headEnd/>
              <a:tailEnd/>
            </a:ln>
          </p:spPr>
          <p:txBody>
            <a:bodyPr/>
            <a:lstStyle/>
            <a:p>
              <a:endParaRPr lang="zh-CN" altLang="en-US"/>
            </a:p>
          </p:txBody>
        </p:sp>
        <p:sp>
          <p:nvSpPr>
            <p:cNvPr id="71717" name="Freeform 51"/>
            <p:cNvSpPr>
              <a:spLocks/>
            </p:cNvSpPr>
            <p:nvPr/>
          </p:nvSpPr>
          <p:spPr bwMode="auto">
            <a:xfrm>
              <a:off x="2050268" y="3377265"/>
              <a:ext cx="542922" cy="173107"/>
            </a:xfrm>
            <a:custGeom>
              <a:avLst/>
              <a:gdLst>
                <a:gd name="T0" fmla="*/ 2147483647 w 9771"/>
                <a:gd name="T1" fmla="*/ 0 h 10000"/>
                <a:gd name="T2" fmla="*/ 2147483647 w 9771"/>
                <a:gd name="T3" fmla="*/ 2147483647 h 10000"/>
                <a:gd name="T4" fmla="*/ 2147483647 w 9771"/>
                <a:gd name="T5" fmla="*/ 2147483647 h 10000"/>
                <a:gd name="T6" fmla="*/ 2147483647 w 9771"/>
                <a:gd name="T7" fmla="*/ 2147483647 h 10000"/>
                <a:gd name="T8" fmla="*/ 2147483647 w 9771"/>
                <a:gd name="T9" fmla="*/ 2147483647 h 10000"/>
                <a:gd name="T10" fmla="*/ 2147483647 w 9771"/>
                <a:gd name="T11" fmla="*/ 2147483647 h 10000"/>
                <a:gd name="T12" fmla="*/ 2147483647 w 9771"/>
                <a:gd name="T13" fmla="*/ 2147483647 h 10000"/>
                <a:gd name="T14" fmla="*/ 2147483647 w 9771"/>
                <a:gd name="T15" fmla="*/ 2147483647 h 10000"/>
                <a:gd name="T16" fmla="*/ 2147483647 w 9771"/>
                <a:gd name="T17" fmla="*/ 2147483647 h 10000"/>
                <a:gd name="T18" fmla="*/ 2147483647 w 9771"/>
                <a:gd name="T19" fmla="*/ 2147483647 h 10000"/>
                <a:gd name="T20" fmla="*/ 2147483647 w 9771"/>
                <a:gd name="T21" fmla="*/ 2147483647 h 10000"/>
                <a:gd name="T22" fmla="*/ 2147483647 w 9771"/>
                <a:gd name="T23" fmla="*/ 2147483647 h 10000"/>
                <a:gd name="T24" fmla="*/ 2147483647 w 9771"/>
                <a:gd name="T25" fmla="*/ 2147483647 h 10000"/>
                <a:gd name="T26" fmla="*/ 2147483647 w 9771"/>
                <a:gd name="T27" fmla="*/ 2147483647 h 10000"/>
                <a:gd name="T28" fmla="*/ 2147483647 w 9771"/>
                <a:gd name="T29" fmla="*/ 2147483647 h 10000"/>
                <a:gd name="T30" fmla="*/ 2147483647 w 9771"/>
                <a:gd name="T31" fmla="*/ 2147483647 h 10000"/>
                <a:gd name="T32" fmla="*/ 2147483647 w 9771"/>
                <a:gd name="T33" fmla="*/ 2147483647 h 10000"/>
                <a:gd name="T34" fmla="*/ 2147483647 w 9771"/>
                <a:gd name="T35" fmla="*/ 2147483647 h 10000"/>
                <a:gd name="T36" fmla="*/ 2147483647 w 9771"/>
                <a:gd name="T37" fmla="*/ 2147483647 h 10000"/>
                <a:gd name="T38" fmla="*/ 2147483647 w 9771"/>
                <a:gd name="T39" fmla="*/ 2147483647 h 10000"/>
                <a:gd name="T40" fmla="*/ 2147483647 w 9771"/>
                <a:gd name="T41" fmla="*/ 2147483647 h 10000"/>
                <a:gd name="T42" fmla="*/ 2147483647 w 9771"/>
                <a:gd name="T43" fmla="*/ 2147483647 h 10000"/>
                <a:gd name="T44" fmla="*/ 2147483647 w 9771"/>
                <a:gd name="T45" fmla="*/ 2147483647 h 10000"/>
                <a:gd name="T46" fmla="*/ 2147483647 w 9771"/>
                <a:gd name="T47" fmla="*/ 2147483647 h 10000"/>
                <a:gd name="T48" fmla="*/ 2147483647 w 9771"/>
                <a:gd name="T49" fmla="*/ 2147483647 h 10000"/>
                <a:gd name="T50" fmla="*/ 2147483647 w 9771"/>
                <a:gd name="T51" fmla="*/ 2147483647 h 10000"/>
                <a:gd name="T52" fmla="*/ 2147483647 w 9771"/>
                <a:gd name="T53" fmla="*/ 2147483647 h 10000"/>
                <a:gd name="T54" fmla="*/ 2147483647 w 9771"/>
                <a:gd name="T55" fmla="*/ 2147483647 h 10000"/>
                <a:gd name="T56" fmla="*/ 2147483647 w 9771"/>
                <a:gd name="T57" fmla="*/ 2147483647 h 10000"/>
                <a:gd name="T58" fmla="*/ 2147483647 w 9771"/>
                <a:gd name="T59" fmla="*/ 2147483647 h 10000"/>
                <a:gd name="T60" fmla="*/ 0 w 977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771"/>
                <a:gd name="T94" fmla="*/ 0 h 10000"/>
                <a:gd name="T95" fmla="*/ 9771 w 9771"/>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rgbClr val="FF0000"/>
            </a:solidFill>
            <a:ln w="12700">
              <a:solidFill>
                <a:srgbClr val="FF0000"/>
              </a:solidFill>
              <a:round/>
              <a:headEnd/>
              <a:tailEnd/>
            </a:ln>
          </p:spPr>
          <p:txBody>
            <a:bodyPr/>
            <a:lstStyle/>
            <a:p>
              <a:endParaRPr lang="zh-CN" altLang="en-US"/>
            </a:p>
          </p:txBody>
        </p:sp>
        <p:sp>
          <p:nvSpPr>
            <p:cNvPr id="71718" name="Freeform 51"/>
            <p:cNvSpPr>
              <a:spLocks/>
            </p:cNvSpPr>
            <p:nvPr/>
          </p:nvSpPr>
          <p:spPr bwMode="auto">
            <a:xfrm>
              <a:off x="2434437" y="3096892"/>
              <a:ext cx="150823" cy="373327"/>
            </a:xfrm>
            <a:custGeom>
              <a:avLst/>
              <a:gdLst>
                <a:gd name="T0" fmla="*/ 0 w 10000"/>
                <a:gd name="T1" fmla="*/ 2147483647 h 9657"/>
                <a:gd name="T2" fmla="*/ 2147483647 w 10000"/>
                <a:gd name="T3" fmla="*/ 2147483647 h 9657"/>
                <a:gd name="T4" fmla="*/ 2147483647 w 10000"/>
                <a:gd name="T5" fmla="*/ 2147483647 h 9657"/>
                <a:gd name="T6" fmla="*/ 2147483647 w 10000"/>
                <a:gd name="T7" fmla="*/ 2147483647 h 9657"/>
                <a:gd name="T8" fmla="*/ 2147483647 w 10000"/>
                <a:gd name="T9" fmla="*/ 2147483647 h 9657"/>
                <a:gd name="T10" fmla="*/ 2147483647 w 10000"/>
                <a:gd name="T11" fmla="*/ 2147483647 h 9657"/>
                <a:gd name="T12" fmla="*/ 2147483647 w 10000"/>
                <a:gd name="T13" fmla="*/ 2147483647 h 9657"/>
                <a:gd name="T14" fmla="*/ 2147483647 w 10000"/>
                <a:gd name="T15" fmla="*/ 2147483647 h 9657"/>
                <a:gd name="T16" fmla="*/ 2147483647 w 10000"/>
                <a:gd name="T17" fmla="*/ 2147483647 h 9657"/>
                <a:gd name="T18" fmla="*/ 2147483647 w 10000"/>
                <a:gd name="T19" fmla="*/ 2147483647 h 9657"/>
                <a:gd name="T20" fmla="*/ 2147483647 w 10000"/>
                <a:gd name="T21" fmla="*/ 0 h 9657"/>
                <a:gd name="T22" fmla="*/ 2147483647 w 10000"/>
                <a:gd name="T23" fmla="*/ 0 h 9657"/>
                <a:gd name="T24" fmla="*/ 2147483647 w 10000"/>
                <a:gd name="T25" fmla="*/ 2147483647 h 9657"/>
                <a:gd name="T26" fmla="*/ 2147483647 w 10000"/>
                <a:gd name="T27" fmla="*/ 2147483647 h 9657"/>
                <a:gd name="T28" fmla="*/ 2147483647 w 10000"/>
                <a:gd name="T29" fmla="*/ 2147483647 h 9657"/>
                <a:gd name="T30" fmla="*/ 2147483647 w 10000"/>
                <a:gd name="T31" fmla="*/ 2147483647 h 9657"/>
                <a:gd name="T32" fmla="*/ 2147483647 w 10000"/>
                <a:gd name="T33" fmla="*/ 2147483647 h 9657"/>
                <a:gd name="T34" fmla="*/ 2147483647 w 10000"/>
                <a:gd name="T35" fmla="*/ 2147483647 h 9657"/>
                <a:gd name="T36" fmla="*/ 2147483647 w 10000"/>
                <a:gd name="T37" fmla="*/ 2147483647 h 9657"/>
                <a:gd name="T38" fmla="*/ 2147483647 w 10000"/>
                <a:gd name="T39" fmla="*/ 2147483647 h 9657"/>
                <a:gd name="T40" fmla="*/ 2147483647 w 10000"/>
                <a:gd name="T41" fmla="*/ 2147483647 h 9657"/>
                <a:gd name="T42" fmla="*/ 2147483647 w 10000"/>
                <a:gd name="T43" fmla="*/ 2147483647 h 9657"/>
                <a:gd name="T44" fmla="*/ 2147483647 w 10000"/>
                <a:gd name="T45" fmla="*/ 2147483647 h 9657"/>
                <a:gd name="T46" fmla="*/ 2147483647 w 10000"/>
                <a:gd name="T47" fmla="*/ 2147483647 h 9657"/>
                <a:gd name="T48" fmla="*/ 2147483647 w 10000"/>
                <a:gd name="T49" fmla="*/ 2147483647 h 9657"/>
                <a:gd name="T50" fmla="*/ 2147483647 w 10000"/>
                <a:gd name="T51" fmla="*/ 2147483647 h 9657"/>
                <a:gd name="T52" fmla="*/ 2147483647 w 10000"/>
                <a:gd name="T53" fmla="*/ 2147483647 h 965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657"/>
                <a:gd name="T83" fmla="*/ 10000 w 10000"/>
                <a:gd name="T84" fmla="*/ 9657 h 965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rgbClr val="FF0000"/>
            </a:solidFill>
            <a:ln w="12700">
              <a:solidFill>
                <a:srgbClr val="FF0000"/>
              </a:solidFill>
              <a:round/>
              <a:headEnd/>
              <a:tailEnd/>
            </a:ln>
          </p:spPr>
          <p:txBody>
            <a:bodyPr/>
            <a:lstStyle/>
            <a:p>
              <a:endParaRPr lang="zh-CN" altLang="en-US"/>
            </a:p>
          </p:txBody>
        </p:sp>
      </p:grpSp>
      <p:grpSp>
        <p:nvGrpSpPr>
          <p:cNvPr id="71711" name="组合 35"/>
          <p:cNvGrpSpPr>
            <a:grpSpLocks noChangeAspect="1"/>
          </p:cNvGrpSpPr>
          <p:nvPr/>
        </p:nvGrpSpPr>
        <p:grpSpPr bwMode="auto">
          <a:xfrm>
            <a:off x="985838" y="4692650"/>
            <a:ext cx="531812" cy="431800"/>
            <a:chOff x="1466172" y="5288601"/>
            <a:chExt cx="1113575" cy="906218"/>
          </a:xfrm>
        </p:grpSpPr>
        <p:sp>
          <p:nvSpPr>
            <p:cNvPr id="71712" name="Freeform 67"/>
            <p:cNvSpPr>
              <a:spLocks/>
            </p:cNvSpPr>
            <p:nvPr/>
          </p:nvSpPr>
          <p:spPr bwMode="auto">
            <a:xfrm>
              <a:off x="2440873" y="5780124"/>
              <a:ext cx="138322" cy="303140"/>
            </a:xfrm>
            <a:custGeom>
              <a:avLst/>
              <a:gdLst>
                <a:gd name="T0" fmla="*/ 0 w 10000"/>
                <a:gd name="T1" fmla="*/ 2147483647 h 9596"/>
                <a:gd name="T2" fmla="*/ 2147483647 w 10000"/>
                <a:gd name="T3" fmla="*/ 2147483647 h 9596"/>
                <a:gd name="T4" fmla="*/ 2147483647 w 10000"/>
                <a:gd name="T5" fmla="*/ 2147483647 h 9596"/>
                <a:gd name="T6" fmla="*/ 2147483647 w 10000"/>
                <a:gd name="T7" fmla="*/ 2147483647 h 9596"/>
                <a:gd name="T8" fmla="*/ 2147483647 w 10000"/>
                <a:gd name="T9" fmla="*/ 2147483647 h 9596"/>
                <a:gd name="T10" fmla="*/ 2147483647 w 10000"/>
                <a:gd name="T11" fmla="*/ 2147483647 h 9596"/>
                <a:gd name="T12" fmla="*/ 2147483647 w 10000"/>
                <a:gd name="T13" fmla="*/ 2147483647 h 9596"/>
                <a:gd name="T14" fmla="*/ 2147483647 w 10000"/>
                <a:gd name="T15" fmla="*/ 2147483647 h 9596"/>
                <a:gd name="T16" fmla="*/ 2147483647 w 10000"/>
                <a:gd name="T17" fmla="*/ 2147483647 h 9596"/>
                <a:gd name="T18" fmla="*/ 2147483647 w 10000"/>
                <a:gd name="T19" fmla="*/ 2147483647 h 9596"/>
                <a:gd name="T20" fmla="*/ 2147483647 w 10000"/>
                <a:gd name="T21" fmla="*/ 2147483647 h 9596"/>
                <a:gd name="T22" fmla="*/ 2147483647 w 10000"/>
                <a:gd name="T23" fmla="*/ 0 h 9596"/>
                <a:gd name="T24" fmla="*/ 2147483647 w 10000"/>
                <a:gd name="T25" fmla="*/ 0 h 9596"/>
                <a:gd name="T26" fmla="*/ 2147483647 w 10000"/>
                <a:gd name="T27" fmla="*/ 0 h 9596"/>
                <a:gd name="T28" fmla="*/ 2147483647 w 10000"/>
                <a:gd name="T29" fmla="*/ 0 h 9596"/>
                <a:gd name="T30" fmla="*/ 2147483647 w 10000"/>
                <a:gd name="T31" fmla="*/ 2147483647 h 9596"/>
                <a:gd name="T32" fmla="*/ 2147483647 w 10000"/>
                <a:gd name="T33" fmla="*/ 2147483647 h 9596"/>
                <a:gd name="T34" fmla="*/ 2147483647 w 10000"/>
                <a:gd name="T35" fmla="*/ 2147483647 h 9596"/>
                <a:gd name="T36" fmla="*/ 2147483647 w 10000"/>
                <a:gd name="T37" fmla="*/ 2147483647 h 9596"/>
                <a:gd name="T38" fmla="*/ 2147483647 w 10000"/>
                <a:gd name="T39" fmla="*/ 2147483647 h 9596"/>
                <a:gd name="T40" fmla="*/ 2147483647 w 10000"/>
                <a:gd name="T41" fmla="*/ 2147483647 h 9596"/>
                <a:gd name="T42" fmla="*/ 2147483647 w 10000"/>
                <a:gd name="T43" fmla="*/ 2147483647 h 9596"/>
                <a:gd name="T44" fmla="*/ 2147483647 w 10000"/>
                <a:gd name="T45" fmla="*/ 2147483647 h 9596"/>
                <a:gd name="T46" fmla="*/ 2147483647 w 10000"/>
                <a:gd name="T47" fmla="*/ 2147483647 h 9596"/>
                <a:gd name="T48" fmla="*/ 2147483647 w 10000"/>
                <a:gd name="T49" fmla="*/ 2147483647 h 9596"/>
                <a:gd name="T50" fmla="*/ 2147483647 w 10000"/>
                <a:gd name="T51" fmla="*/ 2147483647 h 9596"/>
                <a:gd name="T52" fmla="*/ 2147483647 w 10000"/>
                <a:gd name="T53" fmla="*/ 2147483647 h 959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596"/>
                <a:gd name="T83" fmla="*/ 10000 w 10000"/>
                <a:gd name="T84" fmla="*/ 9596 h 959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596">
                  <a:moveTo>
                    <a:pt x="0" y="8441"/>
                  </a:moveTo>
                  <a:lnTo>
                    <a:pt x="823" y="8039"/>
                  </a:lnTo>
                  <a:cubicBezTo>
                    <a:pt x="1118" y="7772"/>
                    <a:pt x="1418" y="7504"/>
                    <a:pt x="1730" y="7235"/>
                  </a:cubicBezTo>
                  <a:lnTo>
                    <a:pt x="2647" y="6433"/>
                  </a:lnTo>
                  <a:cubicBezTo>
                    <a:pt x="2962" y="5897"/>
                    <a:pt x="3240" y="5361"/>
                    <a:pt x="3574" y="4827"/>
                  </a:cubicBezTo>
                  <a:lnTo>
                    <a:pt x="3574" y="3221"/>
                  </a:lnTo>
                  <a:lnTo>
                    <a:pt x="4496" y="2412"/>
                  </a:lnTo>
                  <a:lnTo>
                    <a:pt x="4496" y="1611"/>
                  </a:lnTo>
                  <a:lnTo>
                    <a:pt x="4496" y="1204"/>
                  </a:lnTo>
                  <a:cubicBezTo>
                    <a:pt x="4771" y="1074"/>
                    <a:pt x="5103" y="934"/>
                    <a:pt x="5413" y="806"/>
                  </a:cubicBezTo>
                  <a:lnTo>
                    <a:pt x="5413" y="406"/>
                  </a:lnTo>
                  <a:lnTo>
                    <a:pt x="5413" y="0"/>
                  </a:lnTo>
                  <a:lnTo>
                    <a:pt x="6329" y="0"/>
                  </a:lnTo>
                  <a:lnTo>
                    <a:pt x="6329" y="406"/>
                  </a:lnTo>
                  <a:lnTo>
                    <a:pt x="7246" y="806"/>
                  </a:lnTo>
                  <a:lnTo>
                    <a:pt x="7246" y="1204"/>
                  </a:lnTo>
                  <a:lnTo>
                    <a:pt x="7246" y="2011"/>
                  </a:lnTo>
                  <a:lnTo>
                    <a:pt x="7246" y="2813"/>
                  </a:lnTo>
                  <a:lnTo>
                    <a:pt x="7246" y="3619"/>
                  </a:lnTo>
                  <a:cubicBezTo>
                    <a:pt x="7541" y="4151"/>
                    <a:pt x="7858" y="4693"/>
                    <a:pt x="8152" y="5227"/>
                  </a:cubicBezTo>
                  <a:lnTo>
                    <a:pt x="8152" y="6433"/>
                  </a:lnTo>
                  <a:cubicBezTo>
                    <a:pt x="8467" y="6840"/>
                    <a:pt x="8769" y="7235"/>
                    <a:pt x="9092" y="7641"/>
                  </a:cubicBezTo>
                  <a:lnTo>
                    <a:pt x="10000" y="8441"/>
                  </a:lnTo>
                  <a:lnTo>
                    <a:pt x="10000" y="9193"/>
                  </a:lnTo>
                  <a:lnTo>
                    <a:pt x="10000" y="9596"/>
                  </a:lnTo>
                </a:path>
              </a:pathLst>
            </a:custGeom>
            <a:solidFill>
              <a:srgbClr val="FF0000"/>
            </a:solidFill>
            <a:ln w="12700">
              <a:solidFill>
                <a:srgbClr val="FF0000"/>
              </a:solidFill>
              <a:round/>
              <a:headEnd/>
              <a:tailEnd/>
            </a:ln>
          </p:spPr>
          <p:txBody>
            <a:bodyPr/>
            <a:lstStyle/>
            <a:p>
              <a:endParaRPr lang="zh-CN" altLang="en-US"/>
            </a:p>
          </p:txBody>
        </p:sp>
        <p:sp>
          <p:nvSpPr>
            <p:cNvPr id="71713" name="Freeform 67"/>
            <p:cNvSpPr>
              <a:spLocks/>
            </p:cNvSpPr>
            <p:nvPr/>
          </p:nvSpPr>
          <p:spPr bwMode="auto">
            <a:xfrm>
              <a:off x="2062324" y="6031266"/>
              <a:ext cx="517423" cy="16355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0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0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4874" y="10000"/>
                  </a:moveTo>
                  <a:lnTo>
                    <a:pt x="4142" y="10000"/>
                  </a:lnTo>
                  <a:lnTo>
                    <a:pt x="3401" y="10000"/>
                  </a:lnTo>
                  <a:lnTo>
                    <a:pt x="2667" y="9227"/>
                  </a:lnTo>
                  <a:lnTo>
                    <a:pt x="1933" y="8436"/>
                  </a:lnTo>
                  <a:lnTo>
                    <a:pt x="1222" y="7666"/>
                  </a:lnTo>
                  <a:lnTo>
                    <a:pt x="736" y="6125"/>
                  </a:lnTo>
                  <a:lnTo>
                    <a:pt x="246" y="5333"/>
                  </a:lnTo>
                  <a:cubicBezTo>
                    <a:pt x="161" y="4562"/>
                    <a:pt x="83" y="3786"/>
                    <a:pt x="0" y="3005"/>
                  </a:cubicBezTo>
                  <a:lnTo>
                    <a:pt x="1222" y="774"/>
                  </a:lnTo>
                  <a:lnTo>
                    <a:pt x="2174" y="2226"/>
                  </a:lnTo>
                  <a:lnTo>
                    <a:pt x="2667" y="3005"/>
                  </a:lnTo>
                  <a:lnTo>
                    <a:pt x="3155" y="3005"/>
                  </a:lnTo>
                  <a:lnTo>
                    <a:pt x="3653" y="3786"/>
                  </a:lnTo>
                  <a:lnTo>
                    <a:pt x="4385" y="3786"/>
                  </a:lnTo>
                  <a:lnTo>
                    <a:pt x="4874" y="3005"/>
                  </a:lnTo>
                  <a:lnTo>
                    <a:pt x="5613" y="3005"/>
                  </a:lnTo>
                  <a:lnTo>
                    <a:pt x="6348" y="2226"/>
                  </a:lnTo>
                  <a:lnTo>
                    <a:pt x="6839" y="2226"/>
                  </a:lnTo>
                  <a:lnTo>
                    <a:pt x="7327" y="774"/>
                  </a:lnTo>
                  <a:cubicBezTo>
                    <a:pt x="7400" y="515"/>
                    <a:pt x="7474" y="260"/>
                    <a:pt x="7547" y="0"/>
                  </a:cubicBezTo>
                  <a:cubicBezTo>
                    <a:pt x="7992" y="502"/>
                    <a:pt x="9632" y="3155"/>
                    <a:pt x="10000" y="3786"/>
                  </a:cubicBezTo>
                  <a:lnTo>
                    <a:pt x="9757" y="3786"/>
                  </a:lnTo>
                  <a:lnTo>
                    <a:pt x="9506" y="4565"/>
                  </a:lnTo>
                  <a:cubicBezTo>
                    <a:pt x="9425" y="4820"/>
                    <a:pt x="9345" y="5078"/>
                    <a:pt x="9264" y="5333"/>
                  </a:cubicBezTo>
                  <a:cubicBezTo>
                    <a:pt x="9184" y="5606"/>
                    <a:pt x="9100" y="5856"/>
                    <a:pt x="9020" y="6125"/>
                  </a:cubicBezTo>
                  <a:lnTo>
                    <a:pt x="8528" y="6900"/>
                  </a:lnTo>
                  <a:lnTo>
                    <a:pt x="7547" y="8436"/>
                  </a:lnTo>
                  <a:lnTo>
                    <a:pt x="6594" y="9227"/>
                  </a:lnTo>
                  <a:lnTo>
                    <a:pt x="5860" y="9227"/>
                  </a:lnTo>
                  <a:lnTo>
                    <a:pt x="4874" y="10000"/>
                  </a:lnTo>
                </a:path>
              </a:pathLst>
            </a:custGeom>
            <a:solidFill>
              <a:srgbClr val="FF0000"/>
            </a:solidFill>
            <a:ln w="12700">
              <a:solidFill>
                <a:srgbClr val="FF0000"/>
              </a:solidFill>
              <a:round/>
              <a:headEnd/>
              <a:tailEnd/>
            </a:ln>
          </p:spPr>
          <p:txBody>
            <a:bodyPr/>
            <a:lstStyle/>
            <a:p>
              <a:endParaRPr lang="zh-CN" altLang="en-US"/>
            </a:p>
          </p:txBody>
        </p:sp>
        <p:sp>
          <p:nvSpPr>
            <p:cNvPr id="71714" name="Freeform 67"/>
            <p:cNvSpPr>
              <a:spLocks/>
            </p:cNvSpPr>
            <p:nvPr/>
          </p:nvSpPr>
          <p:spPr bwMode="auto">
            <a:xfrm>
              <a:off x="2012077" y="5357763"/>
              <a:ext cx="226596" cy="723269"/>
            </a:xfrm>
            <a:custGeom>
              <a:avLst/>
              <a:gdLst>
                <a:gd name="T0" fmla="*/ 2147483647 w 10000"/>
                <a:gd name="T1" fmla="*/ 2147483647 h 9343"/>
                <a:gd name="T2" fmla="*/ 2147483647 w 10000"/>
                <a:gd name="T3" fmla="*/ 2147483647 h 9343"/>
                <a:gd name="T4" fmla="*/ 2147483647 w 10000"/>
                <a:gd name="T5" fmla="*/ 2147483647 h 9343"/>
                <a:gd name="T6" fmla="*/ 2147483647 w 10000"/>
                <a:gd name="T7" fmla="*/ 2147483647 h 9343"/>
                <a:gd name="T8" fmla="*/ 0 w 10000"/>
                <a:gd name="T9" fmla="*/ 2147483647 h 9343"/>
                <a:gd name="T10" fmla="*/ 0 w 10000"/>
                <a:gd name="T11" fmla="*/ 2147483647 h 9343"/>
                <a:gd name="T12" fmla="*/ 0 w 10000"/>
                <a:gd name="T13" fmla="*/ 2147483647 h 9343"/>
                <a:gd name="T14" fmla="*/ 2147483647 w 10000"/>
                <a:gd name="T15" fmla="*/ 2147483647 h 9343"/>
                <a:gd name="T16" fmla="*/ 2147483647 w 10000"/>
                <a:gd name="T17" fmla="*/ 2147483647 h 9343"/>
                <a:gd name="T18" fmla="*/ 2147483647 w 10000"/>
                <a:gd name="T19" fmla="*/ 2147483647 h 9343"/>
                <a:gd name="T20" fmla="*/ 2147483647 w 10000"/>
                <a:gd name="T21" fmla="*/ 2147483647 h 9343"/>
                <a:gd name="T22" fmla="*/ 2147483647 w 10000"/>
                <a:gd name="T23" fmla="*/ 2147483647 h 9343"/>
                <a:gd name="T24" fmla="*/ 2147483647 w 10000"/>
                <a:gd name="T25" fmla="*/ 2147483647 h 9343"/>
                <a:gd name="T26" fmla="*/ 2147483647 w 10000"/>
                <a:gd name="T27" fmla="*/ 2147483647 h 9343"/>
                <a:gd name="T28" fmla="*/ 2147483647 w 10000"/>
                <a:gd name="T29" fmla="*/ 2147483647 h 9343"/>
                <a:gd name="T30" fmla="*/ 2147483647 w 10000"/>
                <a:gd name="T31" fmla="*/ 2147483647 h 9343"/>
                <a:gd name="T32" fmla="*/ 2147483647 w 10000"/>
                <a:gd name="T33" fmla="*/ 2147483647 h 9343"/>
                <a:gd name="T34" fmla="*/ 2147483647 w 10000"/>
                <a:gd name="T35" fmla="*/ 2147483647 h 9343"/>
                <a:gd name="T36" fmla="*/ 2147483647 w 10000"/>
                <a:gd name="T37" fmla="*/ 2147483647 h 9343"/>
                <a:gd name="T38" fmla="*/ 2147483647 w 10000"/>
                <a:gd name="T39" fmla="*/ 2147483647 h 9343"/>
                <a:gd name="T40" fmla="*/ 2147483647 w 10000"/>
                <a:gd name="T41" fmla="*/ 2147483647 h 9343"/>
                <a:gd name="T42" fmla="*/ 2147483647 w 10000"/>
                <a:gd name="T43" fmla="*/ 2147483647 h 9343"/>
                <a:gd name="T44" fmla="*/ 2147483647 w 10000"/>
                <a:gd name="T45" fmla="*/ 2147483647 h 9343"/>
                <a:gd name="T46" fmla="*/ 2147483647 w 10000"/>
                <a:gd name="T47" fmla="*/ 2147483647 h 9343"/>
                <a:gd name="T48" fmla="*/ 2147483647 w 10000"/>
                <a:gd name="T49" fmla="*/ 2147483647 h 9343"/>
                <a:gd name="T50" fmla="*/ 2147483647 w 10000"/>
                <a:gd name="T51" fmla="*/ 2147483647 h 9343"/>
                <a:gd name="T52" fmla="*/ 2147483647 w 10000"/>
                <a:gd name="T53" fmla="*/ 2147483647 h 9343"/>
                <a:gd name="T54" fmla="*/ 2147483647 w 10000"/>
                <a:gd name="T55" fmla="*/ 2147483647 h 9343"/>
                <a:gd name="T56" fmla="*/ 2147483647 w 10000"/>
                <a:gd name="T57" fmla="*/ 2147483647 h 9343"/>
                <a:gd name="T58" fmla="*/ 2147483647 w 10000"/>
                <a:gd name="T59" fmla="*/ 2147483647 h 9343"/>
                <a:gd name="T60" fmla="*/ 2147483647 w 10000"/>
                <a:gd name="T61" fmla="*/ 2147483647 h 9343"/>
                <a:gd name="T62" fmla="*/ 2147483647 w 10000"/>
                <a:gd name="T63" fmla="*/ 2147483647 h 9343"/>
                <a:gd name="T64" fmla="*/ 2147483647 w 10000"/>
                <a:gd name="T65" fmla="*/ 2147483647 h 9343"/>
                <a:gd name="T66" fmla="*/ 2147483647 w 10000"/>
                <a:gd name="T67" fmla="*/ 2147483647 h 9343"/>
                <a:gd name="T68" fmla="*/ 2147483647 w 10000"/>
                <a:gd name="T69" fmla="*/ 2147483647 h 9343"/>
                <a:gd name="T70" fmla="*/ 2147483647 w 10000"/>
                <a:gd name="T71" fmla="*/ 2147483647 h 9343"/>
                <a:gd name="T72" fmla="*/ 2147483647 w 10000"/>
                <a:gd name="T73" fmla="*/ 2147483647 h 9343"/>
                <a:gd name="T74" fmla="*/ 2147483647 w 10000"/>
                <a:gd name="T75" fmla="*/ 2147483647 h 9343"/>
                <a:gd name="T76" fmla="*/ 2147483647 w 10000"/>
                <a:gd name="T77" fmla="*/ 2147483647 h 9343"/>
                <a:gd name="T78" fmla="*/ 2147483647 w 10000"/>
                <a:gd name="T79" fmla="*/ 2147483647 h 9343"/>
                <a:gd name="T80" fmla="*/ 2147483647 w 10000"/>
                <a:gd name="T81" fmla="*/ 2147483647 h 9343"/>
                <a:gd name="T82" fmla="*/ 2147483647 w 10000"/>
                <a:gd name="T83" fmla="*/ 2147483647 h 9343"/>
                <a:gd name="T84" fmla="*/ 2147483647 w 10000"/>
                <a:gd name="T85" fmla="*/ 2147483647 h 9343"/>
                <a:gd name="T86" fmla="*/ 2147483647 w 10000"/>
                <a:gd name="T87" fmla="*/ 2147483647 h 9343"/>
                <a:gd name="T88" fmla="*/ 2147483647 w 10000"/>
                <a:gd name="T89" fmla="*/ 2147483647 h 9343"/>
                <a:gd name="T90" fmla="*/ 2147483647 w 10000"/>
                <a:gd name="T91" fmla="*/ 2147483647 h 9343"/>
                <a:gd name="T92" fmla="*/ 2147483647 w 10000"/>
                <a:gd name="T93" fmla="*/ 2147483647 h 9343"/>
                <a:gd name="T94" fmla="*/ 2147483647 w 10000"/>
                <a:gd name="T95" fmla="*/ 2147483647 h 9343"/>
                <a:gd name="T96" fmla="*/ 2147483647 w 10000"/>
                <a:gd name="T97" fmla="*/ 2147483647 h 9343"/>
                <a:gd name="T98" fmla="*/ 2147483647 w 10000"/>
                <a:gd name="T99" fmla="*/ 2147483647 h 9343"/>
                <a:gd name="T100" fmla="*/ 2147483647 w 10000"/>
                <a:gd name="T101" fmla="*/ 2147483647 h 9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00"/>
                <a:gd name="T154" fmla="*/ 0 h 9343"/>
                <a:gd name="T155" fmla="*/ 10000 w 10000"/>
                <a:gd name="T156" fmla="*/ 9343 h 9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00" h="9343">
                  <a:moveTo>
                    <a:pt x="2241" y="9343"/>
                  </a:moveTo>
                  <a:lnTo>
                    <a:pt x="1116" y="9015"/>
                  </a:lnTo>
                  <a:cubicBezTo>
                    <a:pt x="938" y="8858"/>
                    <a:pt x="744" y="8700"/>
                    <a:pt x="550" y="8544"/>
                  </a:cubicBezTo>
                  <a:lnTo>
                    <a:pt x="550" y="8052"/>
                  </a:lnTo>
                  <a:cubicBezTo>
                    <a:pt x="377" y="7889"/>
                    <a:pt x="178" y="7725"/>
                    <a:pt x="0" y="7560"/>
                  </a:cubicBezTo>
                  <a:lnTo>
                    <a:pt x="0" y="7068"/>
                  </a:lnTo>
                  <a:lnTo>
                    <a:pt x="0" y="6575"/>
                  </a:lnTo>
                  <a:cubicBezTo>
                    <a:pt x="178" y="6301"/>
                    <a:pt x="377" y="6028"/>
                    <a:pt x="550" y="5755"/>
                  </a:cubicBezTo>
                  <a:lnTo>
                    <a:pt x="550" y="5590"/>
                  </a:lnTo>
                  <a:lnTo>
                    <a:pt x="550" y="5265"/>
                  </a:lnTo>
                  <a:cubicBezTo>
                    <a:pt x="744" y="5162"/>
                    <a:pt x="938" y="5057"/>
                    <a:pt x="1116" y="4956"/>
                  </a:cubicBezTo>
                  <a:lnTo>
                    <a:pt x="1116" y="4626"/>
                  </a:lnTo>
                  <a:lnTo>
                    <a:pt x="1116" y="4299"/>
                  </a:lnTo>
                  <a:cubicBezTo>
                    <a:pt x="1310" y="4134"/>
                    <a:pt x="1493" y="3971"/>
                    <a:pt x="1685" y="3805"/>
                  </a:cubicBezTo>
                  <a:lnTo>
                    <a:pt x="1685" y="3314"/>
                  </a:lnTo>
                  <a:cubicBezTo>
                    <a:pt x="1862" y="3150"/>
                    <a:pt x="2045" y="2987"/>
                    <a:pt x="2241" y="2822"/>
                  </a:cubicBezTo>
                  <a:lnTo>
                    <a:pt x="2241" y="2330"/>
                  </a:lnTo>
                  <a:lnTo>
                    <a:pt x="2241" y="1837"/>
                  </a:lnTo>
                  <a:lnTo>
                    <a:pt x="2805" y="1511"/>
                  </a:lnTo>
                  <a:lnTo>
                    <a:pt x="2805" y="1182"/>
                  </a:lnTo>
                  <a:lnTo>
                    <a:pt x="2805" y="874"/>
                  </a:lnTo>
                  <a:lnTo>
                    <a:pt x="2805" y="711"/>
                  </a:lnTo>
                  <a:lnTo>
                    <a:pt x="2805" y="546"/>
                  </a:lnTo>
                  <a:lnTo>
                    <a:pt x="2241" y="546"/>
                  </a:lnTo>
                  <a:lnTo>
                    <a:pt x="8891" y="55"/>
                  </a:lnTo>
                  <a:cubicBezTo>
                    <a:pt x="10000" y="0"/>
                    <a:pt x="8891" y="163"/>
                    <a:pt x="8891" y="217"/>
                  </a:cubicBezTo>
                  <a:lnTo>
                    <a:pt x="8891" y="383"/>
                  </a:lnTo>
                  <a:lnTo>
                    <a:pt x="8334" y="383"/>
                  </a:lnTo>
                  <a:lnTo>
                    <a:pt x="7763" y="546"/>
                  </a:lnTo>
                  <a:lnTo>
                    <a:pt x="7763" y="711"/>
                  </a:lnTo>
                  <a:cubicBezTo>
                    <a:pt x="7590" y="766"/>
                    <a:pt x="7398" y="819"/>
                    <a:pt x="7206" y="874"/>
                  </a:cubicBezTo>
                  <a:cubicBezTo>
                    <a:pt x="7019" y="976"/>
                    <a:pt x="6837" y="1079"/>
                    <a:pt x="6654" y="1182"/>
                  </a:cubicBezTo>
                  <a:cubicBezTo>
                    <a:pt x="6472" y="1346"/>
                    <a:pt x="6287" y="1511"/>
                    <a:pt x="6090" y="1672"/>
                  </a:cubicBezTo>
                  <a:cubicBezTo>
                    <a:pt x="5931" y="1837"/>
                    <a:pt x="5760" y="2000"/>
                    <a:pt x="5592" y="2167"/>
                  </a:cubicBezTo>
                  <a:cubicBezTo>
                    <a:pt x="5412" y="2330"/>
                    <a:pt x="5220" y="2493"/>
                    <a:pt x="5033" y="2658"/>
                  </a:cubicBezTo>
                  <a:cubicBezTo>
                    <a:pt x="4855" y="2876"/>
                    <a:pt x="4661" y="3097"/>
                    <a:pt x="4478" y="3314"/>
                  </a:cubicBezTo>
                  <a:cubicBezTo>
                    <a:pt x="4296" y="3532"/>
                    <a:pt x="4116" y="3753"/>
                    <a:pt x="3924" y="3971"/>
                  </a:cubicBezTo>
                  <a:cubicBezTo>
                    <a:pt x="3744" y="4189"/>
                    <a:pt x="3549" y="4409"/>
                    <a:pt x="3358" y="4626"/>
                  </a:cubicBezTo>
                  <a:lnTo>
                    <a:pt x="3358" y="5265"/>
                  </a:lnTo>
                  <a:lnTo>
                    <a:pt x="3358" y="5755"/>
                  </a:lnTo>
                  <a:cubicBezTo>
                    <a:pt x="3175" y="5972"/>
                    <a:pt x="2981" y="6192"/>
                    <a:pt x="2805" y="6411"/>
                  </a:cubicBezTo>
                  <a:lnTo>
                    <a:pt x="2805" y="6903"/>
                  </a:lnTo>
                  <a:lnTo>
                    <a:pt x="2805" y="7232"/>
                  </a:lnTo>
                  <a:lnTo>
                    <a:pt x="2805" y="7725"/>
                  </a:lnTo>
                  <a:cubicBezTo>
                    <a:pt x="2981" y="7833"/>
                    <a:pt x="3175" y="7942"/>
                    <a:pt x="3358" y="8052"/>
                  </a:cubicBezTo>
                  <a:lnTo>
                    <a:pt x="3358" y="8215"/>
                  </a:lnTo>
                  <a:cubicBezTo>
                    <a:pt x="3549" y="8326"/>
                    <a:pt x="3744" y="8432"/>
                    <a:pt x="3924" y="8544"/>
                  </a:cubicBezTo>
                  <a:cubicBezTo>
                    <a:pt x="4116" y="8598"/>
                    <a:pt x="4296" y="8654"/>
                    <a:pt x="4478" y="8707"/>
                  </a:cubicBezTo>
                  <a:lnTo>
                    <a:pt x="5033" y="8871"/>
                  </a:lnTo>
                </a:path>
              </a:pathLst>
            </a:custGeom>
            <a:solidFill>
              <a:srgbClr val="FF0000"/>
            </a:solidFill>
            <a:ln w="12700">
              <a:solidFill>
                <a:srgbClr val="FF0000"/>
              </a:solidFill>
              <a:round/>
              <a:headEnd/>
              <a:tailEnd/>
            </a:ln>
          </p:spPr>
          <p:txBody>
            <a:bodyPr/>
            <a:lstStyle/>
            <a:p>
              <a:endParaRPr lang="zh-CN" altLang="en-US"/>
            </a:p>
          </p:txBody>
        </p:sp>
        <p:sp>
          <p:nvSpPr>
            <p:cNvPr id="71715" name="Freeform 67"/>
            <p:cNvSpPr>
              <a:spLocks/>
            </p:cNvSpPr>
            <p:nvPr/>
          </p:nvSpPr>
          <p:spPr bwMode="auto">
            <a:xfrm>
              <a:off x="1466172" y="5288601"/>
              <a:ext cx="744468" cy="31600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w 10000"/>
                <a:gd name="T51" fmla="*/ 2147483647 h 10000"/>
                <a:gd name="T52" fmla="*/ 0 w 10000"/>
                <a:gd name="T53" fmla="*/ 2147483647 h 10000"/>
                <a:gd name="T54" fmla="*/ 0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2147483647 w 10000"/>
                <a:gd name="T95" fmla="*/ 2147483647 h 10000"/>
                <a:gd name="T96" fmla="*/ 2147483647 w 10000"/>
                <a:gd name="T97" fmla="*/ 2147483647 h 10000"/>
                <a:gd name="T98" fmla="*/ 2147483647 w 10000"/>
                <a:gd name="T99" fmla="*/ 0 h 10000"/>
                <a:gd name="T100" fmla="*/ 2147483647 w 10000"/>
                <a:gd name="T101" fmla="*/ 0 h 10000"/>
                <a:gd name="T102" fmla="*/ 2147483647 w 10000"/>
                <a:gd name="T103" fmla="*/ 0 h 10000"/>
                <a:gd name="T104" fmla="*/ 2147483647 w 10000"/>
                <a:gd name="T105" fmla="*/ 0 h 10000"/>
                <a:gd name="T106" fmla="*/ 2147483647 w 10000"/>
                <a:gd name="T107" fmla="*/ 2147483647 h 10000"/>
                <a:gd name="T108" fmla="*/ 2147483647 w 10000"/>
                <a:gd name="T109" fmla="*/ 2147483647 h 10000"/>
                <a:gd name="T110" fmla="*/ 2147483647 w 10000"/>
                <a:gd name="T111" fmla="*/ 2147483647 h 10000"/>
                <a:gd name="T112" fmla="*/ 2147483647 w 10000"/>
                <a:gd name="T113" fmla="*/ 2147483647 h 10000"/>
                <a:gd name="T114" fmla="*/ 2147483647 w 10000"/>
                <a:gd name="T115" fmla="*/ 2147483647 h 10000"/>
                <a:gd name="T116" fmla="*/ 2147483647 w 10000"/>
                <a:gd name="T117" fmla="*/ 2147483647 h 10000"/>
                <a:gd name="T118" fmla="*/ 2147483647 w 10000"/>
                <a:gd name="T119" fmla="*/ 2147483647 h 100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00"/>
                <a:gd name="T181" fmla="*/ 0 h 10000"/>
                <a:gd name="T182" fmla="*/ 10000 w 10000"/>
                <a:gd name="T183" fmla="*/ 10000 h 100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00" h="10000">
                  <a:moveTo>
                    <a:pt x="8146" y="3618"/>
                  </a:moveTo>
                  <a:lnTo>
                    <a:pt x="8146" y="3618"/>
                  </a:lnTo>
                  <a:lnTo>
                    <a:pt x="7975" y="3618"/>
                  </a:lnTo>
                  <a:lnTo>
                    <a:pt x="7805" y="3618"/>
                  </a:lnTo>
                  <a:lnTo>
                    <a:pt x="7634" y="4019"/>
                  </a:lnTo>
                  <a:lnTo>
                    <a:pt x="7463" y="4019"/>
                  </a:lnTo>
                  <a:lnTo>
                    <a:pt x="7124" y="4423"/>
                  </a:lnTo>
                  <a:lnTo>
                    <a:pt x="6782" y="4423"/>
                  </a:lnTo>
                  <a:lnTo>
                    <a:pt x="6440" y="4819"/>
                  </a:lnTo>
                  <a:lnTo>
                    <a:pt x="4756" y="6378"/>
                  </a:lnTo>
                  <a:lnTo>
                    <a:pt x="3050" y="7987"/>
                  </a:lnTo>
                  <a:lnTo>
                    <a:pt x="2539" y="8391"/>
                  </a:lnTo>
                  <a:lnTo>
                    <a:pt x="2195" y="8791"/>
                  </a:lnTo>
                  <a:lnTo>
                    <a:pt x="1854" y="9196"/>
                  </a:lnTo>
                  <a:cubicBezTo>
                    <a:pt x="1797" y="9327"/>
                    <a:pt x="1742" y="9460"/>
                    <a:pt x="1685" y="9594"/>
                  </a:cubicBezTo>
                  <a:lnTo>
                    <a:pt x="1344" y="9594"/>
                  </a:lnTo>
                  <a:lnTo>
                    <a:pt x="1173" y="9594"/>
                  </a:lnTo>
                  <a:cubicBezTo>
                    <a:pt x="1116" y="9732"/>
                    <a:pt x="1058" y="9860"/>
                    <a:pt x="1002" y="10000"/>
                  </a:cubicBezTo>
                  <a:lnTo>
                    <a:pt x="852" y="10000"/>
                  </a:lnTo>
                  <a:lnTo>
                    <a:pt x="852" y="9594"/>
                  </a:lnTo>
                  <a:cubicBezTo>
                    <a:pt x="795" y="9462"/>
                    <a:pt x="739" y="9327"/>
                    <a:pt x="682" y="9196"/>
                  </a:cubicBezTo>
                  <a:lnTo>
                    <a:pt x="344" y="8791"/>
                  </a:lnTo>
                  <a:cubicBezTo>
                    <a:pt x="286" y="8655"/>
                    <a:pt x="227" y="8524"/>
                    <a:pt x="169" y="8391"/>
                  </a:cubicBezTo>
                  <a:cubicBezTo>
                    <a:pt x="112" y="8252"/>
                    <a:pt x="57" y="8119"/>
                    <a:pt x="0" y="7987"/>
                  </a:cubicBezTo>
                  <a:lnTo>
                    <a:pt x="0" y="7582"/>
                  </a:lnTo>
                  <a:lnTo>
                    <a:pt x="0" y="7189"/>
                  </a:lnTo>
                  <a:lnTo>
                    <a:pt x="169" y="7189"/>
                  </a:lnTo>
                  <a:lnTo>
                    <a:pt x="510" y="7189"/>
                  </a:lnTo>
                  <a:lnTo>
                    <a:pt x="852" y="7189"/>
                  </a:lnTo>
                  <a:lnTo>
                    <a:pt x="1173" y="6783"/>
                  </a:lnTo>
                  <a:lnTo>
                    <a:pt x="1685" y="6783"/>
                  </a:lnTo>
                  <a:lnTo>
                    <a:pt x="2195" y="6378"/>
                  </a:lnTo>
                  <a:lnTo>
                    <a:pt x="2711" y="5980"/>
                  </a:lnTo>
                  <a:lnTo>
                    <a:pt x="3390" y="5578"/>
                  </a:lnTo>
                  <a:lnTo>
                    <a:pt x="4072" y="4819"/>
                  </a:lnTo>
                  <a:lnTo>
                    <a:pt x="4582" y="4423"/>
                  </a:lnTo>
                  <a:lnTo>
                    <a:pt x="5073" y="4019"/>
                  </a:lnTo>
                  <a:lnTo>
                    <a:pt x="5585" y="3618"/>
                  </a:lnTo>
                  <a:lnTo>
                    <a:pt x="5926" y="3215"/>
                  </a:lnTo>
                  <a:lnTo>
                    <a:pt x="6268" y="3215"/>
                  </a:lnTo>
                  <a:lnTo>
                    <a:pt x="6612" y="2814"/>
                  </a:lnTo>
                  <a:lnTo>
                    <a:pt x="6951" y="2411"/>
                  </a:lnTo>
                  <a:lnTo>
                    <a:pt x="7463" y="2006"/>
                  </a:lnTo>
                  <a:lnTo>
                    <a:pt x="7805" y="1604"/>
                  </a:lnTo>
                  <a:lnTo>
                    <a:pt x="8146" y="1210"/>
                  </a:lnTo>
                  <a:cubicBezTo>
                    <a:pt x="8203" y="1074"/>
                    <a:pt x="8259" y="936"/>
                    <a:pt x="8316" y="802"/>
                  </a:cubicBezTo>
                  <a:cubicBezTo>
                    <a:pt x="8375" y="673"/>
                    <a:pt x="8431" y="538"/>
                    <a:pt x="8489" y="405"/>
                  </a:cubicBezTo>
                  <a:lnTo>
                    <a:pt x="8489" y="0"/>
                  </a:lnTo>
                  <a:lnTo>
                    <a:pt x="8656" y="0"/>
                  </a:lnTo>
                  <a:lnTo>
                    <a:pt x="8827" y="0"/>
                  </a:lnTo>
                  <a:lnTo>
                    <a:pt x="8999" y="0"/>
                  </a:lnTo>
                  <a:cubicBezTo>
                    <a:pt x="9048" y="135"/>
                    <a:pt x="9099" y="266"/>
                    <a:pt x="9149" y="405"/>
                  </a:cubicBezTo>
                  <a:lnTo>
                    <a:pt x="9319" y="405"/>
                  </a:lnTo>
                  <a:cubicBezTo>
                    <a:pt x="9376" y="673"/>
                    <a:pt x="9434" y="934"/>
                    <a:pt x="9487" y="1210"/>
                  </a:cubicBezTo>
                  <a:lnTo>
                    <a:pt x="9658" y="1604"/>
                  </a:lnTo>
                  <a:cubicBezTo>
                    <a:pt x="9717" y="1745"/>
                    <a:pt x="9776" y="1874"/>
                    <a:pt x="9829" y="2006"/>
                  </a:cubicBezTo>
                  <a:lnTo>
                    <a:pt x="10000" y="2411"/>
                  </a:lnTo>
                  <a:lnTo>
                    <a:pt x="10000" y="2814"/>
                  </a:lnTo>
                </a:path>
              </a:pathLst>
            </a:custGeom>
            <a:solidFill>
              <a:srgbClr val="FF0000"/>
            </a:solidFill>
            <a:ln w="12700">
              <a:solidFill>
                <a:srgbClr val="FF0000"/>
              </a:solidFill>
              <a:round/>
              <a:headEnd/>
              <a:tailEnd/>
            </a:ln>
          </p:spPr>
          <p:txBody>
            <a:bodyPr/>
            <a:lstStyle/>
            <a:p>
              <a:endParaRPr lang="zh-CN" altLang="en-US"/>
            </a:p>
          </p:txBody>
        </p:sp>
      </p:grpSp>
    </p:spTree>
    <p:extLst>
      <p:ext uri="{BB962C8B-B14F-4D97-AF65-F5344CB8AC3E}">
        <p14:creationId xmlns:p14="http://schemas.microsoft.com/office/powerpoint/2010/main" val="53740091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wipe(down)">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left)">
                                      <p:cBhvr>
                                        <p:cTn id="20" dur="500"/>
                                        <p:tgtEl>
                                          <p:spTgt spid="25"/>
                                        </p:tgtEl>
                                      </p:cBhvr>
                                    </p:animEffect>
                                  </p:childTnLst>
                                </p:cTn>
                              </p:par>
                            </p:childTnLst>
                          </p:cTn>
                        </p:par>
                        <p:par>
                          <p:cTn id="21" fill="hold">
                            <p:stCondLst>
                              <p:cond delay="500"/>
                            </p:stCondLst>
                            <p:childTnLst>
                              <p:par>
                                <p:cTn id="22" presetID="22" presetClass="entr" presetSubtype="1" fill="hold" grpId="0" nodeType="after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wipe(up)">
                                      <p:cBhvr>
                                        <p:cTn id="24" dur="500"/>
                                        <p:tgtEl>
                                          <p:spTgt spid="24"/>
                                        </p:tgtEl>
                                      </p:cBhvr>
                                    </p:animEffect>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wipe(left)">
                                      <p:cBhvr>
                                        <p:cTn id="28" dur="500"/>
                                        <p:tgtEl>
                                          <p:spTgt spid="23"/>
                                        </p:tgtEl>
                                      </p:cBhvr>
                                    </p:animEffect>
                                  </p:childTnLst>
                                </p:cTn>
                              </p:par>
                            </p:childTnLst>
                          </p:cTn>
                        </p:par>
                        <p:par>
                          <p:cTn id="29" fill="hold">
                            <p:stCondLst>
                              <p:cond delay="1500"/>
                            </p:stCondLst>
                            <p:childTnLst>
                              <p:par>
                                <p:cTn id="30" presetID="22" presetClass="entr" presetSubtype="4" fill="hold" grpId="0" nodeType="after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wipe(down)">
                                      <p:cBhvr>
                                        <p:cTn id="3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84538" y="4557713"/>
            <a:ext cx="1900237" cy="1884362"/>
          </a:xfrm>
          <a:prstGeom prst="rect">
            <a:avLst/>
          </a:prstGeom>
          <a:noFill/>
          <a:ln w="9525">
            <a:noFill/>
            <a:miter lim="800000"/>
            <a:headEnd/>
            <a:tailEnd/>
          </a:ln>
        </p:spPr>
      </p:pic>
      <p:sp>
        <p:nvSpPr>
          <p:cNvPr id="69" name="Freeform 51"/>
          <p:cNvSpPr>
            <a:spLocks/>
          </p:cNvSpPr>
          <p:nvPr/>
        </p:nvSpPr>
        <p:spPr bwMode="auto">
          <a:xfrm>
            <a:off x="4289425" y="4845050"/>
            <a:ext cx="139700" cy="1084263"/>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9791"/>
              <a:gd name="connsiteY0" fmla="*/ 2937 h 10000"/>
              <a:gd name="connsiteX1" fmla="*/ 1466 w 9791"/>
              <a:gd name="connsiteY1" fmla="*/ 3484 h 10000"/>
              <a:gd name="connsiteX2" fmla="*/ 1466 w 9791"/>
              <a:gd name="connsiteY2" fmla="*/ 4016 h 10000"/>
              <a:gd name="connsiteX3" fmla="*/ 1466 w 9791"/>
              <a:gd name="connsiteY3" fmla="*/ 4563 h 10000"/>
              <a:gd name="connsiteX4" fmla="*/ 1466 w 9791"/>
              <a:gd name="connsiteY4" fmla="*/ 5000 h 10000"/>
              <a:gd name="connsiteX5" fmla="*/ 1257 w 9791"/>
              <a:gd name="connsiteY5" fmla="*/ 5437 h 10000"/>
              <a:gd name="connsiteX6" fmla="*/ 1257 w 9791"/>
              <a:gd name="connsiteY6" fmla="*/ 5984 h 10000"/>
              <a:gd name="connsiteX7" fmla="*/ 1466 w 9791"/>
              <a:gd name="connsiteY7" fmla="*/ 7063 h 10000"/>
              <a:gd name="connsiteX8" fmla="*/ 1466 w 9791"/>
              <a:gd name="connsiteY8" fmla="*/ 7500 h 10000"/>
              <a:gd name="connsiteX9" fmla="*/ 1675 w 9791"/>
              <a:gd name="connsiteY9" fmla="*/ 7937 h 10000"/>
              <a:gd name="connsiteX10" fmla="*/ 1885 w 9791"/>
              <a:gd name="connsiteY10" fmla="*/ 8265 h 10000"/>
              <a:gd name="connsiteX11" fmla="*/ 2094 w 9791"/>
              <a:gd name="connsiteY11" fmla="*/ 8593 h 10000"/>
              <a:gd name="connsiteX12" fmla="*/ 2304 w 9791"/>
              <a:gd name="connsiteY12" fmla="*/ 8702 h 10000"/>
              <a:gd name="connsiteX13" fmla="*/ 2723 w 9791"/>
              <a:gd name="connsiteY13" fmla="*/ 8921 h 10000"/>
              <a:gd name="connsiteX14" fmla="*/ 3325 w 9791"/>
              <a:gd name="connsiteY14" fmla="*/ 8921 h 10000"/>
              <a:gd name="connsiteX15" fmla="*/ 3953 w 9791"/>
              <a:gd name="connsiteY15" fmla="*/ 9030 h 10000"/>
              <a:gd name="connsiteX16" fmla="*/ 4581 w 9791"/>
              <a:gd name="connsiteY16" fmla="*/ 9030 h 10000"/>
              <a:gd name="connsiteX17" fmla="*/ 5209 w 9791"/>
              <a:gd name="connsiteY17" fmla="*/ 9030 h 10000"/>
              <a:gd name="connsiteX18" fmla="*/ 5838 w 9791"/>
              <a:gd name="connsiteY18" fmla="*/ 9030 h 10000"/>
              <a:gd name="connsiteX19" fmla="*/ 6466 w 9791"/>
              <a:gd name="connsiteY19" fmla="*/ 9030 h 10000"/>
              <a:gd name="connsiteX20" fmla="*/ 6885 w 9791"/>
              <a:gd name="connsiteY20" fmla="*/ 8921 h 10000"/>
              <a:gd name="connsiteX21" fmla="*/ 7513 w 9791"/>
              <a:gd name="connsiteY21" fmla="*/ 8702 h 10000"/>
              <a:gd name="connsiteX22" fmla="*/ 9791 w 9791"/>
              <a:gd name="connsiteY22" fmla="*/ 9235 h 10000"/>
              <a:gd name="connsiteX23" fmla="*/ 9581 w 9791"/>
              <a:gd name="connsiteY23" fmla="*/ 9344 h 10000"/>
              <a:gd name="connsiteX24" fmla="*/ 9372 w 9791"/>
              <a:gd name="connsiteY24" fmla="*/ 9454 h 10000"/>
              <a:gd name="connsiteX25" fmla="*/ 8953 w 9791"/>
              <a:gd name="connsiteY25" fmla="*/ 9563 h 10000"/>
              <a:gd name="connsiteX26" fmla="*/ 8534 w 9791"/>
              <a:gd name="connsiteY26" fmla="*/ 9672 h 10000"/>
              <a:gd name="connsiteX27" fmla="*/ 7723 w 9791"/>
              <a:gd name="connsiteY27" fmla="*/ 9891 h 10000"/>
              <a:gd name="connsiteX28" fmla="*/ 6885 w 9791"/>
              <a:gd name="connsiteY28" fmla="*/ 10000 h 10000"/>
              <a:gd name="connsiteX29" fmla="*/ 6047 w 9791"/>
              <a:gd name="connsiteY29" fmla="*/ 10000 h 10000"/>
              <a:gd name="connsiteX30" fmla="*/ 5419 w 9791"/>
              <a:gd name="connsiteY30" fmla="*/ 10000 h 10000"/>
              <a:gd name="connsiteX31" fmla="*/ 4791 w 9791"/>
              <a:gd name="connsiteY31" fmla="*/ 10000 h 10000"/>
              <a:gd name="connsiteX32" fmla="*/ 4372 w 9791"/>
              <a:gd name="connsiteY32" fmla="*/ 10000 h 10000"/>
              <a:gd name="connsiteX33" fmla="*/ 3743 w 9791"/>
              <a:gd name="connsiteY33" fmla="*/ 10000 h 10000"/>
              <a:gd name="connsiteX34" fmla="*/ 3325 w 9791"/>
              <a:gd name="connsiteY34" fmla="*/ 9891 h 10000"/>
              <a:gd name="connsiteX35" fmla="*/ 2906 w 9791"/>
              <a:gd name="connsiteY35" fmla="*/ 9891 h 10000"/>
              <a:gd name="connsiteX36" fmla="*/ 2513 w 9791"/>
              <a:gd name="connsiteY36" fmla="*/ 9781 h 10000"/>
              <a:gd name="connsiteX37" fmla="*/ 2094 w 9791"/>
              <a:gd name="connsiteY37" fmla="*/ 9672 h 10000"/>
              <a:gd name="connsiteX38" fmla="*/ 1885 w 9791"/>
              <a:gd name="connsiteY38" fmla="*/ 9563 h 10000"/>
              <a:gd name="connsiteX39" fmla="*/ 1466 w 9791"/>
              <a:gd name="connsiteY39" fmla="*/ 9344 h 10000"/>
              <a:gd name="connsiteX40" fmla="*/ 1257 w 9791"/>
              <a:gd name="connsiteY40" fmla="*/ 9126 h 10000"/>
              <a:gd name="connsiteX41" fmla="*/ 1047 w 9791"/>
              <a:gd name="connsiteY41" fmla="*/ 8811 h 10000"/>
              <a:gd name="connsiteX42" fmla="*/ 838 w 9791"/>
              <a:gd name="connsiteY42" fmla="*/ 8593 h 10000"/>
              <a:gd name="connsiteX43" fmla="*/ 628 w 9791"/>
              <a:gd name="connsiteY43" fmla="*/ 8374 h 10000"/>
              <a:gd name="connsiteX44" fmla="*/ 628 w 9791"/>
              <a:gd name="connsiteY44" fmla="*/ 8156 h 10000"/>
              <a:gd name="connsiteX45" fmla="*/ 419 w 9791"/>
              <a:gd name="connsiteY45" fmla="*/ 7937 h 10000"/>
              <a:gd name="connsiteX46" fmla="*/ 419 w 9791"/>
              <a:gd name="connsiteY46" fmla="*/ 7609 h 10000"/>
              <a:gd name="connsiteX47" fmla="*/ 419 w 9791"/>
              <a:gd name="connsiteY47" fmla="*/ 7391 h 10000"/>
              <a:gd name="connsiteX48" fmla="*/ 419 w 9791"/>
              <a:gd name="connsiteY48" fmla="*/ 6954 h 10000"/>
              <a:gd name="connsiteX49" fmla="*/ 419 w 9791"/>
              <a:gd name="connsiteY49" fmla="*/ 6626 h 10000"/>
              <a:gd name="connsiteX50" fmla="*/ 419 w 9791"/>
              <a:gd name="connsiteY50" fmla="*/ 6202 h 10000"/>
              <a:gd name="connsiteX51" fmla="*/ 419 w 9791"/>
              <a:gd name="connsiteY51" fmla="*/ 4454 h 10000"/>
              <a:gd name="connsiteX52" fmla="*/ 419 w 9791"/>
              <a:gd name="connsiteY52" fmla="*/ 2719 h 10000"/>
              <a:gd name="connsiteX53" fmla="*/ 419 w 9791"/>
              <a:gd name="connsiteY53" fmla="*/ 2281 h 10000"/>
              <a:gd name="connsiteX54" fmla="*/ 419 w 9791"/>
              <a:gd name="connsiteY54" fmla="*/ 1954 h 10000"/>
              <a:gd name="connsiteX55" fmla="*/ 419 w 9791"/>
              <a:gd name="connsiteY55" fmla="*/ 1626 h 10000"/>
              <a:gd name="connsiteX56" fmla="*/ 419 w 9791"/>
              <a:gd name="connsiteY56" fmla="*/ 1298 h 10000"/>
              <a:gd name="connsiteX57" fmla="*/ 419 w 9791"/>
              <a:gd name="connsiteY57" fmla="*/ 1093 h 10000"/>
              <a:gd name="connsiteX58" fmla="*/ 419 w 9791"/>
              <a:gd name="connsiteY58" fmla="*/ 874 h 10000"/>
              <a:gd name="connsiteX59" fmla="*/ 419 w 9791"/>
              <a:gd name="connsiteY59" fmla="*/ 656 h 10000"/>
              <a:gd name="connsiteX60" fmla="*/ 209 w 9791"/>
              <a:gd name="connsiteY60" fmla="*/ 546 h 10000"/>
              <a:gd name="connsiteX61" fmla="*/ 0 w 9791"/>
              <a:gd name="connsiteY61" fmla="*/ 328 h 10000"/>
              <a:gd name="connsiteX62" fmla="*/ 0 w 9791"/>
              <a:gd name="connsiteY62" fmla="*/ 219 h 10000"/>
              <a:gd name="connsiteX63" fmla="*/ 0 w 9791"/>
              <a:gd name="connsiteY63" fmla="*/ 109 h 10000"/>
              <a:gd name="connsiteX64" fmla="*/ 209 w 9791"/>
              <a:gd name="connsiteY64" fmla="*/ 0 h 10000"/>
              <a:gd name="connsiteX65" fmla="*/ 209 w 9791"/>
              <a:gd name="connsiteY65" fmla="*/ 0 h 10000"/>
              <a:gd name="connsiteX66" fmla="*/ 628 w 9791"/>
              <a:gd name="connsiteY66" fmla="*/ 0 h 10000"/>
              <a:gd name="connsiteX67" fmla="*/ 838 w 9791"/>
              <a:gd name="connsiteY67" fmla="*/ 0 h 10000"/>
              <a:gd name="connsiteX68" fmla="*/ 1257 w 9791"/>
              <a:gd name="connsiteY68" fmla="*/ 109 h 10000"/>
              <a:gd name="connsiteX69" fmla="*/ 1675 w 9791"/>
              <a:gd name="connsiteY69" fmla="*/ 328 h 10000"/>
              <a:gd name="connsiteX70" fmla="*/ 1885 w 9791"/>
              <a:gd name="connsiteY70" fmla="*/ 437 h 10000"/>
              <a:gd name="connsiteX71" fmla="*/ 2094 w 9791"/>
              <a:gd name="connsiteY71" fmla="*/ 546 h 10000"/>
              <a:gd name="connsiteX72" fmla="*/ 2094 w 9791"/>
              <a:gd name="connsiteY72" fmla="*/ 656 h 10000"/>
              <a:gd name="connsiteX73" fmla="*/ 2094 w 9791"/>
              <a:gd name="connsiteY73" fmla="*/ 874 h 10000"/>
              <a:gd name="connsiteX74" fmla="*/ 1885 w 9791"/>
              <a:gd name="connsiteY74" fmla="*/ 1298 h 10000"/>
              <a:gd name="connsiteX75" fmla="*/ 1885 w 9791"/>
              <a:gd name="connsiteY75" fmla="*/ 1516 h 10000"/>
              <a:gd name="connsiteX76" fmla="*/ 1675 w 9791"/>
              <a:gd name="connsiteY76" fmla="*/ 1844 h 10000"/>
              <a:gd name="connsiteX77" fmla="*/ 1675 w 9791"/>
              <a:gd name="connsiteY77" fmla="*/ 2391 h 10000"/>
              <a:gd name="connsiteX78" fmla="*/ 1466 w 9791"/>
              <a:gd name="connsiteY78" fmla="*/ 2937 h 10000"/>
              <a:gd name="connsiteX79" fmla="*/ 1466 w 9791"/>
              <a:gd name="connsiteY79"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9144 w 10000"/>
              <a:gd name="connsiteY24" fmla="*/ 9563 h 10000"/>
              <a:gd name="connsiteX25" fmla="*/ 8716 w 10000"/>
              <a:gd name="connsiteY25" fmla="*/ 9672 h 10000"/>
              <a:gd name="connsiteX26" fmla="*/ 7888 w 10000"/>
              <a:gd name="connsiteY26" fmla="*/ 9891 h 10000"/>
              <a:gd name="connsiteX27" fmla="*/ 7032 w 10000"/>
              <a:gd name="connsiteY27" fmla="*/ 10000 h 10000"/>
              <a:gd name="connsiteX28" fmla="*/ 6176 w 10000"/>
              <a:gd name="connsiteY28" fmla="*/ 10000 h 10000"/>
              <a:gd name="connsiteX29" fmla="*/ 5535 w 10000"/>
              <a:gd name="connsiteY29" fmla="*/ 10000 h 10000"/>
              <a:gd name="connsiteX30" fmla="*/ 4893 w 10000"/>
              <a:gd name="connsiteY30" fmla="*/ 10000 h 10000"/>
              <a:gd name="connsiteX31" fmla="*/ 4465 w 10000"/>
              <a:gd name="connsiteY31" fmla="*/ 10000 h 10000"/>
              <a:gd name="connsiteX32" fmla="*/ 3823 w 10000"/>
              <a:gd name="connsiteY32" fmla="*/ 10000 h 10000"/>
              <a:gd name="connsiteX33" fmla="*/ 3396 w 10000"/>
              <a:gd name="connsiteY33" fmla="*/ 9891 h 10000"/>
              <a:gd name="connsiteX34" fmla="*/ 2968 w 10000"/>
              <a:gd name="connsiteY34" fmla="*/ 9891 h 10000"/>
              <a:gd name="connsiteX35" fmla="*/ 2567 w 10000"/>
              <a:gd name="connsiteY35" fmla="*/ 9781 h 10000"/>
              <a:gd name="connsiteX36" fmla="*/ 2139 w 10000"/>
              <a:gd name="connsiteY36" fmla="*/ 9672 h 10000"/>
              <a:gd name="connsiteX37" fmla="*/ 1925 w 10000"/>
              <a:gd name="connsiteY37" fmla="*/ 9563 h 10000"/>
              <a:gd name="connsiteX38" fmla="*/ 1497 w 10000"/>
              <a:gd name="connsiteY38" fmla="*/ 9344 h 10000"/>
              <a:gd name="connsiteX39" fmla="*/ 1284 w 10000"/>
              <a:gd name="connsiteY39" fmla="*/ 9126 h 10000"/>
              <a:gd name="connsiteX40" fmla="*/ 1069 w 10000"/>
              <a:gd name="connsiteY40" fmla="*/ 8811 h 10000"/>
              <a:gd name="connsiteX41" fmla="*/ 856 w 10000"/>
              <a:gd name="connsiteY41" fmla="*/ 8593 h 10000"/>
              <a:gd name="connsiteX42" fmla="*/ 641 w 10000"/>
              <a:gd name="connsiteY42" fmla="*/ 8374 h 10000"/>
              <a:gd name="connsiteX43" fmla="*/ 641 w 10000"/>
              <a:gd name="connsiteY43" fmla="*/ 8156 h 10000"/>
              <a:gd name="connsiteX44" fmla="*/ 428 w 10000"/>
              <a:gd name="connsiteY44" fmla="*/ 7937 h 10000"/>
              <a:gd name="connsiteX45" fmla="*/ 428 w 10000"/>
              <a:gd name="connsiteY45" fmla="*/ 7609 h 10000"/>
              <a:gd name="connsiteX46" fmla="*/ 428 w 10000"/>
              <a:gd name="connsiteY46" fmla="*/ 7391 h 10000"/>
              <a:gd name="connsiteX47" fmla="*/ 428 w 10000"/>
              <a:gd name="connsiteY47" fmla="*/ 6954 h 10000"/>
              <a:gd name="connsiteX48" fmla="*/ 428 w 10000"/>
              <a:gd name="connsiteY48" fmla="*/ 6626 h 10000"/>
              <a:gd name="connsiteX49" fmla="*/ 428 w 10000"/>
              <a:gd name="connsiteY49" fmla="*/ 6202 h 10000"/>
              <a:gd name="connsiteX50" fmla="*/ 428 w 10000"/>
              <a:gd name="connsiteY50" fmla="*/ 4454 h 10000"/>
              <a:gd name="connsiteX51" fmla="*/ 428 w 10000"/>
              <a:gd name="connsiteY51" fmla="*/ 2719 h 10000"/>
              <a:gd name="connsiteX52" fmla="*/ 428 w 10000"/>
              <a:gd name="connsiteY52" fmla="*/ 2281 h 10000"/>
              <a:gd name="connsiteX53" fmla="*/ 428 w 10000"/>
              <a:gd name="connsiteY53" fmla="*/ 1954 h 10000"/>
              <a:gd name="connsiteX54" fmla="*/ 428 w 10000"/>
              <a:gd name="connsiteY54" fmla="*/ 1626 h 10000"/>
              <a:gd name="connsiteX55" fmla="*/ 428 w 10000"/>
              <a:gd name="connsiteY55" fmla="*/ 1298 h 10000"/>
              <a:gd name="connsiteX56" fmla="*/ 428 w 10000"/>
              <a:gd name="connsiteY56" fmla="*/ 1093 h 10000"/>
              <a:gd name="connsiteX57" fmla="*/ 428 w 10000"/>
              <a:gd name="connsiteY57" fmla="*/ 874 h 10000"/>
              <a:gd name="connsiteX58" fmla="*/ 428 w 10000"/>
              <a:gd name="connsiteY58" fmla="*/ 656 h 10000"/>
              <a:gd name="connsiteX59" fmla="*/ 213 w 10000"/>
              <a:gd name="connsiteY59" fmla="*/ 546 h 10000"/>
              <a:gd name="connsiteX60" fmla="*/ 0 w 10000"/>
              <a:gd name="connsiteY60" fmla="*/ 328 h 10000"/>
              <a:gd name="connsiteX61" fmla="*/ 0 w 10000"/>
              <a:gd name="connsiteY61" fmla="*/ 219 h 10000"/>
              <a:gd name="connsiteX62" fmla="*/ 0 w 10000"/>
              <a:gd name="connsiteY62" fmla="*/ 109 h 10000"/>
              <a:gd name="connsiteX63" fmla="*/ 213 w 10000"/>
              <a:gd name="connsiteY63" fmla="*/ 0 h 10000"/>
              <a:gd name="connsiteX64" fmla="*/ 213 w 10000"/>
              <a:gd name="connsiteY64" fmla="*/ 0 h 10000"/>
              <a:gd name="connsiteX65" fmla="*/ 641 w 10000"/>
              <a:gd name="connsiteY65" fmla="*/ 0 h 10000"/>
              <a:gd name="connsiteX66" fmla="*/ 856 w 10000"/>
              <a:gd name="connsiteY66" fmla="*/ 0 h 10000"/>
              <a:gd name="connsiteX67" fmla="*/ 1284 w 10000"/>
              <a:gd name="connsiteY67" fmla="*/ 109 h 10000"/>
              <a:gd name="connsiteX68" fmla="*/ 1711 w 10000"/>
              <a:gd name="connsiteY68" fmla="*/ 328 h 10000"/>
              <a:gd name="connsiteX69" fmla="*/ 1925 w 10000"/>
              <a:gd name="connsiteY69" fmla="*/ 437 h 10000"/>
              <a:gd name="connsiteX70" fmla="*/ 2139 w 10000"/>
              <a:gd name="connsiteY70" fmla="*/ 546 h 10000"/>
              <a:gd name="connsiteX71" fmla="*/ 2139 w 10000"/>
              <a:gd name="connsiteY71" fmla="*/ 656 h 10000"/>
              <a:gd name="connsiteX72" fmla="*/ 2139 w 10000"/>
              <a:gd name="connsiteY72" fmla="*/ 874 h 10000"/>
              <a:gd name="connsiteX73" fmla="*/ 1925 w 10000"/>
              <a:gd name="connsiteY73" fmla="*/ 1298 h 10000"/>
              <a:gd name="connsiteX74" fmla="*/ 1925 w 10000"/>
              <a:gd name="connsiteY74" fmla="*/ 1516 h 10000"/>
              <a:gd name="connsiteX75" fmla="*/ 1711 w 10000"/>
              <a:gd name="connsiteY75" fmla="*/ 1844 h 10000"/>
              <a:gd name="connsiteX76" fmla="*/ 1711 w 10000"/>
              <a:gd name="connsiteY76" fmla="*/ 2391 h 10000"/>
              <a:gd name="connsiteX77" fmla="*/ 1497 w 10000"/>
              <a:gd name="connsiteY77" fmla="*/ 2937 h 10000"/>
              <a:gd name="connsiteX78" fmla="*/ 1497 w 10000"/>
              <a:gd name="connsiteY78"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8716 w 10000"/>
              <a:gd name="connsiteY24" fmla="*/ 9672 h 10000"/>
              <a:gd name="connsiteX25" fmla="*/ 7888 w 10000"/>
              <a:gd name="connsiteY25" fmla="*/ 9891 h 10000"/>
              <a:gd name="connsiteX26" fmla="*/ 7032 w 10000"/>
              <a:gd name="connsiteY26" fmla="*/ 10000 h 10000"/>
              <a:gd name="connsiteX27" fmla="*/ 6176 w 10000"/>
              <a:gd name="connsiteY27" fmla="*/ 10000 h 10000"/>
              <a:gd name="connsiteX28" fmla="*/ 5535 w 10000"/>
              <a:gd name="connsiteY28" fmla="*/ 10000 h 10000"/>
              <a:gd name="connsiteX29" fmla="*/ 4893 w 10000"/>
              <a:gd name="connsiteY29" fmla="*/ 10000 h 10000"/>
              <a:gd name="connsiteX30" fmla="*/ 4465 w 10000"/>
              <a:gd name="connsiteY30" fmla="*/ 10000 h 10000"/>
              <a:gd name="connsiteX31" fmla="*/ 3823 w 10000"/>
              <a:gd name="connsiteY31" fmla="*/ 10000 h 10000"/>
              <a:gd name="connsiteX32" fmla="*/ 3396 w 10000"/>
              <a:gd name="connsiteY32" fmla="*/ 9891 h 10000"/>
              <a:gd name="connsiteX33" fmla="*/ 2968 w 10000"/>
              <a:gd name="connsiteY33" fmla="*/ 9891 h 10000"/>
              <a:gd name="connsiteX34" fmla="*/ 2567 w 10000"/>
              <a:gd name="connsiteY34" fmla="*/ 9781 h 10000"/>
              <a:gd name="connsiteX35" fmla="*/ 2139 w 10000"/>
              <a:gd name="connsiteY35" fmla="*/ 9672 h 10000"/>
              <a:gd name="connsiteX36" fmla="*/ 1925 w 10000"/>
              <a:gd name="connsiteY36" fmla="*/ 9563 h 10000"/>
              <a:gd name="connsiteX37" fmla="*/ 1497 w 10000"/>
              <a:gd name="connsiteY37" fmla="*/ 9344 h 10000"/>
              <a:gd name="connsiteX38" fmla="*/ 1284 w 10000"/>
              <a:gd name="connsiteY38" fmla="*/ 9126 h 10000"/>
              <a:gd name="connsiteX39" fmla="*/ 1069 w 10000"/>
              <a:gd name="connsiteY39" fmla="*/ 8811 h 10000"/>
              <a:gd name="connsiteX40" fmla="*/ 856 w 10000"/>
              <a:gd name="connsiteY40" fmla="*/ 8593 h 10000"/>
              <a:gd name="connsiteX41" fmla="*/ 641 w 10000"/>
              <a:gd name="connsiteY41" fmla="*/ 8374 h 10000"/>
              <a:gd name="connsiteX42" fmla="*/ 641 w 10000"/>
              <a:gd name="connsiteY42" fmla="*/ 8156 h 10000"/>
              <a:gd name="connsiteX43" fmla="*/ 428 w 10000"/>
              <a:gd name="connsiteY43" fmla="*/ 7937 h 10000"/>
              <a:gd name="connsiteX44" fmla="*/ 428 w 10000"/>
              <a:gd name="connsiteY44" fmla="*/ 7609 h 10000"/>
              <a:gd name="connsiteX45" fmla="*/ 428 w 10000"/>
              <a:gd name="connsiteY45" fmla="*/ 7391 h 10000"/>
              <a:gd name="connsiteX46" fmla="*/ 428 w 10000"/>
              <a:gd name="connsiteY46" fmla="*/ 6954 h 10000"/>
              <a:gd name="connsiteX47" fmla="*/ 428 w 10000"/>
              <a:gd name="connsiteY47" fmla="*/ 6626 h 10000"/>
              <a:gd name="connsiteX48" fmla="*/ 428 w 10000"/>
              <a:gd name="connsiteY48" fmla="*/ 6202 h 10000"/>
              <a:gd name="connsiteX49" fmla="*/ 428 w 10000"/>
              <a:gd name="connsiteY49" fmla="*/ 4454 h 10000"/>
              <a:gd name="connsiteX50" fmla="*/ 428 w 10000"/>
              <a:gd name="connsiteY50" fmla="*/ 2719 h 10000"/>
              <a:gd name="connsiteX51" fmla="*/ 428 w 10000"/>
              <a:gd name="connsiteY51" fmla="*/ 2281 h 10000"/>
              <a:gd name="connsiteX52" fmla="*/ 428 w 10000"/>
              <a:gd name="connsiteY52" fmla="*/ 1954 h 10000"/>
              <a:gd name="connsiteX53" fmla="*/ 428 w 10000"/>
              <a:gd name="connsiteY53" fmla="*/ 1626 h 10000"/>
              <a:gd name="connsiteX54" fmla="*/ 428 w 10000"/>
              <a:gd name="connsiteY54" fmla="*/ 1298 h 10000"/>
              <a:gd name="connsiteX55" fmla="*/ 428 w 10000"/>
              <a:gd name="connsiteY55" fmla="*/ 1093 h 10000"/>
              <a:gd name="connsiteX56" fmla="*/ 428 w 10000"/>
              <a:gd name="connsiteY56" fmla="*/ 874 h 10000"/>
              <a:gd name="connsiteX57" fmla="*/ 428 w 10000"/>
              <a:gd name="connsiteY57" fmla="*/ 656 h 10000"/>
              <a:gd name="connsiteX58" fmla="*/ 213 w 10000"/>
              <a:gd name="connsiteY58" fmla="*/ 546 h 10000"/>
              <a:gd name="connsiteX59" fmla="*/ 0 w 10000"/>
              <a:gd name="connsiteY59" fmla="*/ 328 h 10000"/>
              <a:gd name="connsiteX60" fmla="*/ 0 w 10000"/>
              <a:gd name="connsiteY60" fmla="*/ 219 h 10000"/>
              <a:gd name="connsiteX61" fmla="*/ 0 w 10000"/>
              <a:gd name="connsiteY61" fmla="*/ 109 h 10000"/>
              <a:gd name="connsiteX62" fmla="*/ 213 w 10000"/>
              <a:gd name="connsiteY62" fmla="*/ 0 h 10000"/>
              <a:gd name="connsiteX63" fmla="*/ 213 w 10000"/>
              <a:gd name="connsiteY63" fmla="*/ 0 h 10000"/>
              <a:gd name="connsiteX64" fmla="*/ 641 w 10000"/>
              <a:gd name="connsiteY64" fmla="*/ 0 h 10000"/>
              <a:gd name="connsiteX65" fmla="*/ 856 w 10000"/>
              <a:gd name="connsiteY65" fmla="*/ 0 h 10000"/>
              <a:gd name="connsiteX66" fmla="*/ 1284 w 10000"/>
              <a:gd name="connsiteY66" fmla="*/ 109 h 10000"/>
              <a:gd name="connsiteX67" fmla="*/ 1711 w 10000"/>
              <a:gd name="connsiteY67" fmla="*/ 328 h 10000"/>
              <a:gd name="connsiteX68" fmla="*/ 1925 w 10000"/>
              <a:gd name="connsiteY68" fmla="*/ 437 h 10000"/>
              <a:gd name="connsiteX69" fmla="*/ 2139 w 10000"/>
              <a:gd name="connsiteY69" fmla="*/ 546 h 10000"/>
              <a:gd name="connsiteX70" fmla="*/ 2139 w 10000"/>
              <a:gd name="connsiteY70" fmla="*/ 656 h 10000"/>
              <a:gd name="connsiteX71" fmla="*/ 2139 w 10000"/>
              <a:gd name="connsiteY71" fmla="*/ 874 h 10000"/>
              <a:gd name="connsiteX72" fmla="*/ 1925 w 10000"/>
              <a:gd name="connsiteY72" fmla="*/ 1298 h 10000"/>
              <a:gd name="connsiteX73" fmla="*/ 1925 w 10000"/>
              <a:gd name="connsiteY73" fmla="*/ 1516 h 10000"/>
              <a:gd name="connsiteX74" fmla="*/ 1711 w 10000"/>
              <a:gd name="connsiteY74" fmla="*/ 1844 h 10000"/>
              <a:gd name="connsiteX75" fmla="*/ 1711 w 10000"/>
              <a:gd name="connsiteY75" fmla="*/ 2391 h 10000"/>
              <a:gd name="connsiteX76" fmla="*/ 1497 w 10000"/>
              <a:gd name="connsiteY76" fmla="*/ 2937 h 10000"/>
              <a:gd name="connsiteX77" fmla="*/ 1497 w 10000"/>
              <a:gd name="connsiteY77" fmla="*/ 2937 h 10000"/>
              <a:gd name="connsiteX0" fmla="*/ 1497 w 9572"/>
              <a:gd name="connsiteY0" fmla="*/ 2937 h 10000"/>
              <a:gd name="connsiteX1" fmla="*/ 1497 w 9572"/>
              <a:gd name="connsiteY1" fmla="*/ 3484 h 10000"/>
              <a:gd name="connsiteX2" fmla="*/ 1497 w 9572"/>
              <a:gd name="connsiteY2" fmla="*/ 4016 h 10000"/>
              <a:gd name="connsiteX3" fmla="*/ 1497 w 9572"/>
              <a:gd name="connsiteY3" fmla="*/ 4563 h 10000"/>
              <a:gd name="connsiteX4" fmla="*/ 1497 w 9572"/>
              <a:gd name="connsiteY4" fmla="*/ 5000 h 10000"/>
              <a:gd name="connsiteX5" fmla="*/ 1284 w 9572"/>
              <a:gd name="connsiteY5" fmla="*/ 5437 h 10000"/>
              <a:gd name="connsiteX6" fmla="*/ 1284 w 9572"/>
              <a:gd name="connsiteY6" fmla="*/ 5984 h 10000"/>
              <a:gd name="connsiteX7" fmla="*/ 1497 w 9572"/>
              <a:gd name="connsiteY7" fmla="*/ 7063 h 10000"/>
              <a:gd name="connsiteX8" fmla="*/ 1497 w 9572"/>
              <a:gd name="connsiteY8" fmla="*/ 7500 h 10000"/>
              <a:gd name="connsiteX9" fmla="*/ 1711 w 9572"/>
              <a:gd name="connsiteY9" fmla="*/ 7937 h 10000"/>
              <a:gd name="connsiteX10" fmla="*/ 1925 w 9572"/>
              <a:gd name="connsiteY10" fmla="*/ 8265 h 10000"/>
              <a:gd name="connsiteX11" fmla="*/ 2139 w 9572"/>
              <a:gd name="connsiteY11" fmla="*/ 8593 h 10000"/>
              <a:gd name="connsiteX12" fmla="*/ 2353 w 9572"/>
              <a:gd name="connsiteY12" fmla="*/ 8702 h 10000"/>
              <a:gd name="connsiteX13" fmla="*/ 2781 w 9572"/>
              <a:gd name="connsiteY13" fmla="*/ 8921 h 10000"/>
              <a:gd name="connsiteX14" fmla="*/ 3396 w 9572"/>
              <a:gd name="connsiteY14" fmla="*/ 8921 h 10000"/>
              <a:gd name="connsiteX15" fmla="*/ 4037 w 9572"/>
              <a:gd name="connsiteY15" fmla="*/ 9030 h 10000"/>
              <a:gd name="connsiteX16" fmla="*/ 4679 w 9572"/>
              <a:gd name="connsiteY16" fmla="*/ 9030 h 10000"/>
              <a:gd name="connsiteX17" fmla="*/ 5320 w 9572"/>
              <a:gd name="connsiteY17" fmla="*/ 9030 h 10000"/>
              <a:gd name="connsiteX18" fmla="*/ 5963 w 9572"/>
              <a:gd name="connsiteY18" fmla="*/ 9030 h 10000"/>
              <a:gd name="connsiteX19" fmla="*/ 6604 w 9572"/>
              <a:gd name="connsiteY19" fmla="*/ 9030 h 10000"/>
              <a:gd name="connsiteX20" fmla="*/ 7032 w 9572"/>
              <a:gd name="connsiteY20" fmla="*/ 8921 h 10000"/>
              <a:gd name="connsiteX21" fmla="*/ 7673 w 9572"/>
              <a:gd name="connsiteY21" fmla="*/ 8702 h 10000"/>
              <a:gd name="connsiteX22" fmla="*/ 9572 w 9572"/>
              <a:gd name="connsiteY22" fmla="*/ 9454 h 10000"/>
              <a:gd name="connsiteX23" fmla="*/ 8716 w 9572"/>
              <a:gd name="connsiteY23" fmla="*/ 9672 h 10000"/>
              <a:gd name="connsiteX24" fmla="*/ 7888 w 9572"/>
              <a:gd name="connsiteY24" fmla="*/ 9891 h 10000"/>
              <a:gd name="connsiteX25" fmla="*/ 7032 w 9572"/>
              <a:gd name="connsiteY25" fmla="*/ 10000 h 10000"/>
              <a:gd name="connsiteX26" fmla="*/ 6176 w 9572"/>
              <a:gd name="connsiteY26" fmla="*/ 10000 h 10000"/>
              <a:gd name="connsiteX27" fmla="*/ 5535 w 9572"/>
              <a:gd name="connsiteY27" fmla="*/ 10000 h 10000"/>
              <a:gd name="connsiteX28" fmla="*/ 4893 w 9572"/>
              <a:gd name="connsiteY28" fmla="*/ 10000 h 10000"/>
              <a:gd name="connsiteX29" fmla="*/ 4465 w 9572"/>
              <a:gd name="connsiteY29" fmla="*/ 10000 h 10000"/>
              <a:gd name="connsiteX30" fmla="*/ 3823 w 9572"/>
              <a:gd name="connsiteY30" fmla="*/ 10000 h 10000"/>
              <a:gd name="connsiteX31" fmla="*/ 3396 w 9572"/>
              <a:gd name="connsiteY31" fmla="*/ 9891 h 10000"/>
              <a:gd name="connsiteX32" fmla="*/ 2968 w 9572"/>
              <a:gd name="connsiteY32" fmla="*/ 9891 h 10000"/>
              <a:gd name="connsiteX33" fmla="*/ 2567 w 9572"/>
              <a:gd name="connsiteY33" fmla="*/ 9781 h 10000"/>
              <a:gd name="connsiteX34" fmla="*/ 2139 w 9572"/>
              <a:gd name="connsiteY34" fmla="*/ 9672 h 10000"/>
              <a:gd name="connsiteX35" fmla="*/ 1925 w 9572"/>
              <a:gd name="connsiteY35" fmla="*/ 9563 h 10000"/>
              <a:gd name="connsiteX36" fmla="*/ 1497 w 9572"/>
              <a:gd name="connsiteY36" fmla="*/ 9344 h 10000"/>
              <a:gd name="connsiteX37" fmla="*/ 1284 w 9572"/>
              <a:gd name="connsiteY37" fmla="*/ 9126 h 10000"/>
              <a:gd name="connsiteX38" fmla="*/ 1069 w 9572"/>
              <a:gd name="connsiteY38" fmla="*/ 8811 h 10000"/>
              <a:gd name="connsiteX39" fmla="*/ 856 w 9572"/>
              <a:gd name="connsiteY39" fmla="*/ 8593 h 10000"/>
              <a:gd name="connsiteX40" fmla="*/ 641 w 9572"/>
              <a:gd name="connsiteY40" fmla="*/ 8374 h 10000"/>
              <a:gd name="connsiteX41" fmla="*/ 641 w 9572"/>
              <a:gd name="connsiteY41" fmla="*/ 8156 h 10000"/>
              <a:gd name="connsiteX42" fmla="*/ 428 w 9572"/>
              <a:gd name="connsiteY42" fmla="*/ 7937 h 10000"/>
              <a:gd name="connsiteX43" fmla="*/ 428 w 9572"/>
              <a:gd name="connsiteY43" fmla="*/ 7609 h 10000"/>
              <a:gd name="connsiteX44" fmla="*/ 428 w 9572"/>
              <a:gd name="connsiteY44" fmla="*/ 7391 h 10000"/>
              <a:gd name="connsiteX45" fmla="*/ 428 w 9572"/>
              <a:gd name="connsiteY45" fmla="*/ 6954 h 10000"/>
              <a:gd name="connsiteX46" fmla="*/ 428 w 9572"/>
              <a:gd name="connsiteY46" fmla="*/ 6626 h 10000"/>
              <a:gd name="connsiteX47" fmla="*/ 428 w 9572"/>
              <a:gd name="connsiteY47" fmla="*/ 6202 h 10000"/>
              <a:gd name="connsiteX48" fmla="*/ 428 w 9572"/>
              <a:gd name="connsiteY48" fmla="*/ 4454 h 10000"/>
              <a:gd name="connsiteX49" fmla="*/ 428 w 9572"/>
              <a:gd name="connsiteY49" fmla="*/ 2719 h 10000"/>
              <a:gd name="connsiteX50" fmla="*/ 428 w 9572"/>
              <a:gd name="connsiteY50" fmla="*/ 2281 h 10000"/>
              <a:gd name="connsiteX51" fmla="*/ 428 w 9572"/>
              <a:gd name="connsiteY51" fmla="*/ 1954 h 10000"/>
              <a:gd name="connsiteX52" fmla="*/ 428 w 9572"/>
              <a:gd name="connsiteY52" fmla="*/ 1626 h 10000"/>
              <a:gd name="connsiteX53" fmla="*/ 428 w 9572"/>
              <a:gd name="connsiteY53" fmla="*/ 1298 h 10000"/>
              <a:gd name="connsiteX54" fmla="*/ 428 w 9572"/>
              <a:gd name="connsiteY54" fmla="*/ 1093 h 10000"/>
              <a:gd name="connsiteX55" fmla="*/ 428 w 9572"/>
              <a:gd name="connsiteY55" fmla="*/ 874 h 10000"/>
              <a:gd name="connsiteX56" fmla="*/ 428 w 9572"/>
              <a:gd name="connsiteY56" fmla="*/ 656 h 10000"/>
              <a:gd name="connsiteX57" fmla="*/ 213 w 9572"/>
              <a:gd name="connsiteY57" fmla="*/ 546 h 10000"/>
              <a:gd name="connsiteX58" fmla="*/ 0 w 9572"/>
              <a:gd name="connsiteY58" fmla="*/ 328 h 10000"/>
              <a:gd name="connsiteX59" fmla="*/ 0 w 9572"/>
              <a:gd name="connsiteY59" fmla="*/ 219 h 10000"/>
              <a:gd name="connsiteX60" fmla="*/ 0 w 9572"/>
              <a:gd name="connsiteY60" fmla="*/ 109 h 10000"/>
              <a:gd name="connsiteX61" fmla="*/ 213 w 9572"/>
              <a:gd name="connsiteY61" fmla="*/ 0 h 10000"/>
              <a:gd name="connsiteX62" fmla="*/ 213 w 9572"/>
              <a:gd name="connsiteY62" fmla="*/ 0 h 10000"/>
              <a:gd name="connsiteX63" fmla="*/ 641 w 9572"/>
              <a:gd name="connsiteY63" fmla="*/ 0 h 10000"/>
              <a:gd name="connsiteX64" fmla="*/ 856 w 9572"/>
              <a:gd name="connsiteY64" fmla="*/ 0 h 10000"/>
              <a:gd name="connsiteX65" fmla="*/ 1284 w 9572"/>
              <a:gd name="connsiteY65" fmla="*/ 109 h 10000"/>
              <a:gd name="connsiteX66" fmla="*/ 1711 w 9572"/>
              <a:gd name="connsiteY66" fmla="*/ 328 h 10000"/>
              <a:gd name="connsiteX67" fmla="*/ 1925 w 9572"/>
              <a:gd name="connsiteY67" fmla="*/ 437 h 10000"/>
              <a:gd name="connsiteX68" fmla="*/ 2139 w 9572"/>
              <a:gd name="connsiteY68" fmla="*/ 546 h 10000"/>
              <a:gd name="connsiteX69" fmla="*/ 2139 w 9572"/>
              <a:gd name="connsiteY69" fmla="*/ 656 h 10000"/>
              <a:gd name="connsiteX70" fmla="*/ 2139 w 9572"/>
              <a:gd name="connsiteY70" fmla="*/ 874 h 10000"/>
              <a:gd name="connsiteX71" fmla="*/ 1925 w 9572"/>
              <a:gd name="connsiteY71" fmla="*/ 1298 h 10000"/>
              <a:gd name="connsiteX72" fmla="*/ 1925 w 9572"/>
              <a:gd name="connsiteY72" fmla="*/ 1516 h 10000"/>
              <a:gd name="connsiteX73" fmla="*/ 1711 w 9572"/>
              <a:gd name="connsiteY73" fmla="*/ 1844 h 10000"/>
              <a:gd name="connsiteX74" fmla="*/ 1711 w 9572"/>
              <a:gd name="connsiteY74" fmla="*/ 2391 h 10000"/>
              <a:gd name="connsiteX75" fmla="*/ 1497 w 9572"/>
              <a:gd name="connsiteY75" fmla="*/ 2937 h 10000"/>
              <a:gd name="connsiteX76" fmla="*/ 1497 w 9572"/>
              <a:gd name="connsiteY76" fmla="*/ 2937 h 10000"/>
              <a:gd name="connsiteX0" fmla="*/ 1564 w 9106"/>
              <a:gd name="connsiteY0" fmla="*/ 2937 h 10000"/>
              <a:gd name="connsiteX1" fmla="*/ 1564 w 9106"/>
              <a:gd name="connsiteY1" fmla="*/ 3484 h 10000"/>
              <a:gd name="connsiteX2" fmla="*/ 1564 w 9106"/>
              <a:gd name="connsiteY2" fmla="*/ 4016 h 10000"/>
              <a:gd name="connsiteX3" fmla="*/ 1564 w 9106"/>
              <a:gd name="connsiteY3" fmla="*/ 4563 h 10000"/>
              <a:gd name="connsiteX4" fmla="*/ 1564 w 9106"/>
              <a:gd name="connsiteY4" fmla="*/ 5000 h 10000"/>
              <a:gd name="connsiteX5" fmla="*/ 1341 w 9106"/>
              <a:gd name="connsiteY5" fmla="*/ 5437 h 10000"/>
              <a:gd name="connsiteX6" fmla="*/ 1341 w 9106"/>
              <a:gd name="connsiteY6" fmla="*/ 5984 h 10000"/>
              <a:gd name="connsiteX7" fmla="*/ 1564 w 9106"/>
              <a:gd name="connsiteY7" fmla="*/ 7063 h 10000"/>
              <a:gd name="connsiteX8" fmla="*/ 1564 w 9106"/>
              <a:gd name="connsiteY8" fmla="*/ 7500 h 10000"/>
              <a:gd name="connsiteX9" fmla="*/ 1788 w 9106"/>
              <a:gd name="connsiteY9" fmla="*/ 7937 h 10000"/>
              <a:gd name="connsiteX10" fmla="*/ 2011 w 9106"/>
              <a:gd name="connsiteY10" fmla="*/ 8265 h 10000"/>
              <a:gd name="connsiteX11" fmla="*/ 2235 w 9106"/>
              <a:gd name="connsiteY11" fmla="*/ 8593 h 10000"/>
              <a:gd name="connsiteX12" fmla="*/ 2458 w 9106"/>
              <a:gd name="connsiteY12" fmla="*/ 8702 h 10000"/>
              <a:gd name="connsiteX13" fmla="*/ 2905 w 9106"/>
              <a:gd name="connsiteY13" fmla="*/ 8921 h 10000"/>
              <a:gd name="connsiteX14" fmla="*/ 3548 w 9106"/>
              <a:gd name="connsiteY14" fmla="*/ 8921 h 10000"/>
              <a:gd name="connsiteX15" fmla="*/ 4218 w 9106"/>
              <a:gd name="connsiteY15" fmla="*/ 9030 h 10000"/>
              <a:gd name="connsiteX16" fmla="*/ 4888 w 9106"/>
              <a:gd name="connsiteY16" fmla="*/ 9030 h 10000"/>
              <a:gd name="connsiteX17" fmla="*/ 5558 w 9106"/>
              <a:gd name="connsiteY17" fmla="*/ 9030 h 10000"/>
              <a:gd name="connsiteX18" fmla="*/ 6230 w 9106"/>
              <a:gd name="connsiteY18" fmla="*/ 9030 h 10000"/>
              <a:gd name="connsiteX19" fmla="*/ 6899 w 9106"/>
              <a:gd name="connsiteY19" fmla="*/ 9030 h 10000"/>
              <a:gd name="connsiteX20" fmla="*/ 7346 w 9106"/>
              <a:gd name="connsiteY20" fmla="*/ 8921 h 10000"/>
              <a:gd name="connsiteX21" fmla="*/ 8016 w 9106"/>
              <a:gd name="connsiteY21" fmla="*/ 8702 h 10000"/>
              <a:gd name="connsiteX22" fmla="*/ 9106 w 9106"/>
              <a:gd name="connsiteY22" fmla="*/ 9672 h 10000"/>
              <a:gd name="connsiteX23" fmla="*/ 8241 w 9106"/>
              <a:gd name="connsiteY23" fmla="*/ 9891 h 10000"/>
              <a:gd name="connsiteX24" fmla="*/ 7346 w 9106"/>
              <a:gd name="connsiteY24" fmla="*/ 10000 h 10000"/>
              <a:gd name="connsiteX25" fmla="*/ 6452 w 9106"/>
              <a:gd name="connsiteY25" fmla="*/ 10000 h 10000"/>
              <a:gd name="connsiteX26" fmla="*/ 5782 w 9106"/>
              <a:gd name="connsiteY26" fmla="*/ 10000 h 10000"/>
              <a:gd name="connsiteX27" fmla="*/ 5112 w 9106"/>
              <a:gd name="connsiteY27" fmla="*/ 10000 h 10000"/>
              <a:gd name="connsiteX28" fmla="*/ 4665 w 9106"/>
              <a:gd name="connsiteY28" fmla="*/ 10000 h 10000"/>
              <a:gd name="connsiteX29" fmla="*/ 3994 w 9106"/>
              <a:gd name="connsiteY29" fmla="*/ 10000 h 10000"/>
              <a:gd name="connsiteX30" fmla="*/ 3548 w 9106"/>
              <a:gd name="connsiteY30" fmla="*/ 9891 h 10000"/>
              <a:gd name="connsiteX31" fmla="*/ 3101 w 9106"/>
              <a:gd name="connsiteY31" fmla="*/ 9891 h 10000"/>
              <a:gd name="connsiteX32" fmla="*/ 2682 w 9106"/>
              <a:gd name="connsiteY32" fmla="*/ 9781 h 10000"/>
              <a:gd name="connsiteX33" fmla="*/ 2235 w 9106"/>
              <a:gd name="connsiteY33" fmla="*/ 9672 h 10000"/>
              <a:gd name="connsiteX34" fmla="*/ 2011 w 9106"/>
              <a:gd name="connsiteY34" fmla="*/ 9563 h 10000"/>
              <a:gd name="connsiteX35" fmla="*/ 1564 w 9106"/>
              <a:gd name="connsiteY35" fmla="*/ 9344 h 10000"/>
              <a:gd name="connsiteX36" fmla="*/ 1341 w 9106"/>
              <a:gd name="connsiteY36" fmla="*/ 9126 h 10000"/>
              <a:gd name="connsiteX37" fmla="*/ 1117 w 9106"/>
              <a:gd name="connsiteY37" fmla="*/ 8811 h 10000"/>
              <a:gd name="connsiteX38" fmla="*/ 894 w 9106"/>
              <a:gd name="connsiteY38" fmla="*/ 8593 h 10000"/>
              <a:gd name="connsiteX39" fmla="*/ 670 w 9106"/>
              <a:gd name="connsiteY39" fmla="*/ 8374 h 10000"/>
              <a:gd name="connsiteX40" fmla="*/ 670 w 9106"/>
              <a:gd name="connsiteY40" fmla="*/ 8156 h 10000"/>
              <a:gd name="connsiteX41" fmla="*/ 447 w 9106"/>
              <a:gd name="connsiteY41" fmla="*/ 7937 h 10000"/>
              <a:gd name="connsiteX42" fmla="*/ 447 w 9106"/>
              <a:gd name="connsiteY42" fmla="*/ 7609 h 10000"/>
              <a:gd name="connsiteX43" fmla="*/ 447 w 9106"/>
              <a:gd name="connsiteY43" fmla="*/ 7391 h 10000"/>
              <a:gd name="connsiteX44" fmla="*/ 447 w 9106"/>
              <a:gd name="connsiteY44" fmla="*/ 6954 h 10000"/>
              <a:gd name="connsiteX45" fmla="*/ 447 w 9106"/>
              <a:gd name="connsiteY45" fmla="*/ 6626 h 10000"/>
              <a:gd name="connsiteX46" fmla="*/ 447 w 9106"/>
              <a:gd name="connsiteY46" fmla="*/ 6202 h 10000"/>
              <a:gd name="connsiteX47" fmla="*/ 447 w 9106"/>
              <a:gd name="connsiteY47" fmla="*/ 4454 h 10000"/>
              <a:gd name="connsiteX48" fmla="*/ 447 w 9106"/>
              <a:gd name="connsiteY48" fmla="*/ 2719 h 10000"/>
              <a:gd name="connsiteX49" fmla="*/ 447 w 9106"/>
              <a:gd name="connsiteY49" fmla="*/ 2281 h 10000"/>
              <a:gd name="connsiteX50" fmla="*/ 447 w 9106"/>
              <a:gd name="connsiteY50" fmla="*/ 1954 h 10000"/>
              <a:gd name="connsiteX51" fmla="*/ 447 w 9106"/>
              <a:gd name="connsiteY51" fmla="*/ 1626 h 10000"/>
              <a:gd name="connsiteX52" fmla="*/ 447 w 9106"/>
              <a:gd name="connsiteY52" fmla="*/ 1298 h 10000"/>
              <a:gd name="connsiteX53" fmla="*/ 447 w 9106"/>
              <a:gd name="connsiteY53" fmla="*/ 1093 h 10000"/>
              <a:gd name="connsiteX54" fmla="*/ 447 w 9106"/>
              <a:gd name="connsiteY54" fmla="*/ 874 h 10000"/>
              <a:gd name="connsiteX55" fmla="*/ 447 w 9106"/>
              <a:gd name="connsiteY55" fmla="*/ 656 h 10000"/>
              <a:gd name="connsiteX56" fmla="*/ 223 w 9106"/>
              <a:gd name="connsiteY56" fmla="*/ 546 h 10000"/>
              <a:gd name="connsiteX57" fmla="*/ 0 w 9106"/>
              <a:gd name="connsiteY57" fmla="*/ 328 h 10000"/>
              <a:gd name="connsiteX58" fmla="*/ 0 w 9106"/>
              <a:gd name="connsiteY58" fmla="*/ 219 h 10000"/>
              <a:gd name="connsiteX59" fmla="*/ 0 w 9106"/>
              <a:gd name="connsiteY59" fmla="*/ 109 h 10000"/>
              <a:gd name="connsiteX60" fmla="*/ 223 w 9106"/>
              <a:gd name="connsiteY60" fmla="*/ 0 h 10000"/>
              <a:gd name="connsiteX61" fmla="*/ 223 w 9106"/>
              <a:gd name="connsiteY61" fmla="*/ 0 h 10000"/>
              <a:gd name="connsiteX62" fmla="*/ 670 w 9106"/>
              <a:gd name="connsiteY62" fmla="*/ 0 h 10000"/>
              <a:gd name="connsiteX63" fmla="*/ 894 w 9106"/>
              <a:gd name="connsiteY63" fmla="*/ 0 h 10000"/>
              <a:gd name="connsiteX64" fmla="*/ 1341 w 9106"/>
              <a:gd name="connsiteY64" fmla="*/ 109 h 10000"/>
              <a:gd name="connsiteX65" fmla="*/ 1788 w 9106"/>
              <a:gd name="connsiteY65" fmla="*/ 328 h 10000"/>
              <a:gd name="connsiteX66" fmla="*/ 2011 w 9106"/>
              <a:gd name="connsiteY66" fmla="*/ 437 h 10000"/>
              <a:gd name="connsiteX67" fmla="*/ 2235 w 9106"/>
              <a:gd name="connsiteY67" fmla="*/ 546 h 10000"/>
              <a:gd name="connsiteX68" fmla="*/ 2235 w 9106"/>
              <a:gd name="connsiteY68" fmla="*/ 656 h 10000"/>
              <a:gd name="connsiteX69" fmla="*/ 2235 w 9106"/>
              <a:gd name="connsiteY69" fmla="*/ 874 h 10000"/>
              <a:gd name="connsiteX70" fmla="*/ 2011 w 9106"/>
              <a:gd name="connsiteY70" fmla="*/ 1298 h 10000"/>
              <a:gd name="connsiteX71" fmla="*/ 2011 w 9106"/>
              <a:gd name="connsiteY71" fmla="*/ 1516 h 10000"/>
              <a:gd name="connsiteX72" fmla="*/ 1788 w 9106"/>
              <a:gd name="connsiteY72" fmla="*/ 1844 h 10000"/>
              <a:gd name="connsiteX73" fmla="*/ 1788 w 9106"/>
              <a:gd name="connsiteY73" fmla="*/ 2391 h 10000"/>
              <a:gd name="connsiteX74" fmla="*/ 1564 w 9106"/>
              <a:gd name="connsiteY74" fmla="*/ 2937 h 10000"/>
              <a:gd name="connsiteX75" fmla="*/ 1564 w 9106"/>
              <a:gd name="connsiteY75" fmla="*/ 2937 h 10000"/>
              <a:gd name="connsiteX0" fmla="*/ 1718 w 9050"/>
              <a:gd name="connsiteY0" fmla="*/ 2937 h 10000"/>
              <a:gd name="connsiteX1" fmla="*/ 1718 w 9050"/>
              <a:gd name="connsiteY1" fmla="*/ 3484 h 10000"/>
              <a:gd name="connsiteX2" fmla="*/ 1718 w 9050"/>
              <a:gd name="connsiteY2" fmla="*/ 4016 h 10000"/>
              <a:gd name="connsiteX3" fmla="*/ 1718 w 9050"/>
              <a:gd name="connsiteY3" fmla="*/ 4563 h 10000"/>
              <a:gd name="connsiteX4" fmla="*/ 1718 w 9050"/>
              <a:gd name="connsiteY4" fmla="*/ 5000 h 10000"/>
              <a:gd name="connsiteX5" fmla="*/ 1473 w 9050"/>
              <a:gd name="connsiteY5" fmla="*/ 5437 h 10000"/>
              <a:gd name="connsiteX6" fmla="*/ 1473 w 9050"/>
              <a:gd name="connsiteY6" fmla="*/ 5984 h 10000"/>
              <a:gd name="connsiteX7" fmla="*/ 1718 w 9050"/>
              <a:gd name="connsiteY7" fmla="*/ 7063 h 10000"/>
              <a:gd name="connsiteX8" fmla="*/ 1718 w 9050"/>
              <a:gd name="connsiteY8" fmla="*/ 7500 h 10000"/>
              <a:gd name="connsiteX9" fmla="*/ 1964 w 9050"/>
              <a:gd name="connsiteY9" fmla="*/ 7937 h 10000"/>
              <a:gd name="connsiteX10" fmla="*/ 2208 w 9050"/>
              <a:gd name="connsiteY10" fmla="*/ 8265 h 10000"/>
              <a:gd name="connsiteX11" fmla="*/ 2454 w 9050"/>
              <a:gd name="connsiteY11" fmla="*/ 8593 h 10000"/>
              <a:gd name="connsiteX12" fmla="*/ 2699 w 9050"/>
              <a:gd name="connsiteY12" fmla="*/ 8702 h 10000"/>
              <a:gd name="connsiteX13" fmla="*/ 3190 w 9050"/>
              <a:gd name="connsiteY13" fmla="*/ 8921 h 10000"/>
              <a:gd name="connsiteX14" fmla="*/ 3896 w 9050"/>
              <a:gd name="connsiteY14" fmla="*/ 8921 h 10000"/>
              <a:gd name="connsiteX15" fmla="*/ 4632 w 9050"/>
              <a:gd name="connsiteY15" fmla="*/ 9030 h 10000"/>
              <a:gd name="connsiteX16" fmla="*/ 5368 w 9050"/>
              <a:gd name="connsiteY16" fmla="*/ 9030 h 10000"/>
              <a:gd name="connsiteX17" fmla="*/ 6104 w 9050"/>
              <a:gd name="connsiteY17" fmla="*/ 9030 h 10000"/>
              <a:gd name="connsiteX18" fmla="*/ 6842 w 9050"/>
              <a:gd name="connsiteY18" fmla="*/ 9030 h 10000"/>
              <a:gd name="connsiteX19" fmla="*/ 7576 w 9050"/>
              <a:gd name="connsiteY19" fmla="*/ 9030 h 10000"/>
              <a:gd name="connsiteX20" fmla="*/ 8067 w 9050"/>
              <a:gd name="connsiteY20" fmla="*/ 8921 h 10000"/>
              <a:gd name="connsiteX21" fmla="*/ 8803 w 9050"/>
              <a:gd name="connsiteY21" fmla="*/ 8702 h 10000"/>
              <a:gd name="connsiteX22" fmla="*/ 9050 w 9050"/>
              <a:gd name="connsiteY22" fmla="*/ 9891 h 10000"/>
              <a:gd name="connsiteX23" fmla="*/ 8067 w 9050"/>
              <a:gd name="connsiteY23" fmla="*/ 10000 h 10000"/>
              <a:gd name="connsiteX24" fmla="*/ 7085 w 9050"/>
              <a:gd name="connsiteY24" fmla="*/ 10000 h 10000"/>
              <a:gd name="connsiteX25" fmla="*/ 6350 w 9050"/>
              <a:gd name="connsiteY25" fmla="*/ 10000 h 10000"/>
              <a:gd name="connsiteX26" fmla="*/ 5614 w 9050"/>
              <a:gd name="connsiteY26" fmla="*/ 10000 h 10000"/>
              <a:gd name="connsiteX27" fmla="*/ 5123 w 9050"/>
              <a:gd name="connsiteY27" fmla="*/ 10000 h 10000"/>
              <a:gd name="connsiteX28" fmla="*/ 4386 w 9050"/>
              <a:gd name="connsiteY28" fmla="*/ 10000 h 10000"/>
              <a:gd name="connsiteX29" fmla="*/ 3896 w 9050"/>
              <a:gd name="connsiteY29" fmla="*/ 9891 h 10000"/>
              <a:gd name="connsiteX30" fmla="*/ 3405 w 9050"/>
              <a:gd name="connsiteY30" fmla="*/ 9891 h 10000"/>
              <a:gd name="connsiteX31" fmla="*/ 2945 w 9050"/>
              <a:gd name="connsiteY31" fmla="*/ 9781 h 10000"/>
              <a:gd name="connsiteX32" fmla="*/ 2454 w 9050"/>
              <a:gd name="connsiteY32" fmla="*/ 9672 h 10000"/>
              <a:gd name="connsiteX33" fmla="*/ 2208 w 9050"/>
              <a:gd name="connsiteY33" fmla="*/ 9563 h 10000"/>
              <a:gd name="connsiteX34" fmla="*/ 1718 w 9050"/>
              <a:gd name="connsiteY34" fmla="*/ 9344 h 10000"/>
              <a:gd name="connsiteX35" fmla="*/ 1473 w 9050"/>
              <a:gd name="connsiteY35" fmla="*/ 9126 h 10000"/>
              <a:gd name="connsiteX36" fmla="*/ 1227 w 9050"/>
              <a:gd name="connsiteY36" fmla="*/ 8811 h 10000"/>
              <a:gd name="connsiteX37" fmla="*/ 982 w 9050"/>
              <a:gd name="connsiteY37" fmla="*/ 8593 h 10000"/>
              <a:gd name="connsiteX38" fmla="*/ 736 w 9050"/>
              <a:gd name="connsiteY38" fmla="*/ 8374 h 10000"/>
              <a:gd name="connsiteX39" fmla="*/ 736 w 9050"/>
              <a:gd name="connsiteY39" fmla="*/ 8156 h 10000"/>
              <a:gd name="connsiteX40" fmla="*/ 491 w 9050"/>
              <a:gd name="connsiteY40" fmla="*/ 7937 h 10000"/>
              <a:gd name="connsiteX41" fmla="*/ 491 w 9050"/>
              <a:gd name="connsiteY41" fmla="*/ 7609 h 10000"/>
              <a:gd name="connsiteX42" fmla="*/ 491 w 9050"/>
              <a:gd name="connsiteY42" fmla="*/ 7391 h 10000"/>
              <a:gd name="connsiteX43" fmla="*/ 491 w 9050"/>
              <a:gd name="connsiteY43" fmla="*/ 6954 h 10000"/>
              <a:gd name="connsiteX44" fmla="*/ 491 w 9050"/>
              <a:gd name="connsiteY44" fmla="*/ 6626 h 10000"/>
              <a:gd name="connsiteX45" fmla="*/ 491 w 9050"/>
              <a:gd name="connsiteY45" fmla="*/ 6202 h 10000"/>
              <a:gd name="connsiteX46" fmla="*/ 491 w 9050"/>
              <a:gd name="connsiteY46" fmla="*/ 4454 h 10000"/>
              <a:gd name="connsiteX47" fmla="*/ 491 w 9050"/>
              <a:gd name="connsiteY47" fmla="*/ 2719 h 10000"/>
              <a:gd name="connsiteX48" fmla="*/ 491 w 9050"/>
              <a:gd name="connsiteY48" fmla="*/ 2281 h 10000"/>
              <a:gd name="connsiteX49" fmla="*/ 491 w 9050"/>
              <a:gd name="connsiteY49" fmla="*/ 1954 h 10000"/>
              <a:gd name="connsiteX50" fmla="*/ 491 w 9050"/>
              <a:gd name="connsiteY50" fmla="*/ 1626 h 10000"/>
              <a:gd name="connsiteX51" fmla="*/ 491 w 9050"/>
              <a:gd name="connsiteY51" fmla="*/ 1298 h 10000"/>
              <a:gd name="connsiteX52" fmla="*/ 491 w 9050"/>
              <a:gd name="connsiteY52" fmla="*/ 1093 h 10000"/>
              <a:gd name="connsiteX53" fmla="*/ 491 w 9050"/>
              <a:gd name="connsiteY53" fmla="*/ 874 h 10000"/>
              <a:gd name="connsiteX54" fmla="*/ 491 w 9050"/>
              <a:gd name="connsiteY54" fmla="*/ 656 h 10000"/>
              <a:gd name="connsiteX55" fmla="*/ 245 w 9050"/>
              <a:gd name="connsiteY55" fmla="*/ 546 h 10000"/>
              <a:gd name="connsiteX56" fmla="*/ 0 w 9050"/>
              <a:gd name="connsiteY56" fmla="*/ 328 h 10000"/>
              <a:gd name="connsiteX57" fmla="*/ 0 w 9050"/>
              <a:gd name="connsiteY57" fmla="*/ 219 h 10000"/>
              <a:gd name="connsiteX58" fmla="*/ 0 w 9050"/>
              <a:gd name="connsiteY58" fmla="*/ 109 h 10000"/>
              <a:gd name="connsiteX59" fmla="*/ 245 w 9050"/>
              <a:gd name="connsiteY59" fmla="*/ 0 h 10000"/>
              <a:gd name="connsiteX60" fmla="*/ 245 w 9050"/>
              <a:gd name="connsiteY60" fmla="*/ 0 h 10000"/>
              <a:gd name="connsiteX61" fmla="*/ 736 w 9050"/>
              <a:gd name="connsiteY61" fmla="*/ 0 h 10000"/>
              <a:gd name="connsiteX62" fmla="*/ 982 w 9050"/>
              <a:gd name="connsiteY62" fmla="*/ 0 h 10000"/>
              <a:gd name="connsiteX63" fmla="*/ 1473 w 9050"/>
              <a:gd name="connsiteY63" fmla="*/ 109 h 10000"/>
              <a:gd name="connsiteX64" fmla="*/ 1964 w 9050"/>
              <a:gd name="connsiteY64" fmla="*/ 328 h 10000"/>
              <a:gd name="connsiteX65" fmla="*/ 2208 w 9050"/>
              <a:gd name="connsiteY65" fmla="*/ 437 h 10000"/>
              <a:gd name="connsiteX66" fmla="*/ 2454 w 9050"/>
              <a:gd name="connsiteY66" fmla="*/ 546 h 10000"/>
              <a:gd name="connsiteX67" fmla="*/ 2454 w 9050"/>
              <a:gd name="connsiteY67" fmla="*/ 656 h 10000"/>
              <a:gd name="connsiteX68" fmla="*/ 2454 w 9050"/>
              <a:gd name="connsiteY68" fmla="*/ 874 h 10000"/>
              <a:gd name="connsiteX69" fmla="*/ 2208 w 9050"/>
              <a:gd name="connsiteY69" fmla="*/ 1298 h 10000"/>
              <a:gd name="connsiteX70" fmla="*/ 2208 w 9050"/>
              <a:gd name="connsiteY70" fmla="*/ 1516 h 10000"/>
              <a:gd name="connsiteX71" fmla="*/ 1964 w 9050"/>
              <a:gd name="connsiteY71" fmla="*/ 1844 h 10000"/>
              <a:gd name="connsiteX72" fmla="*/ 1964 w 9050"/>
              <a:gd name="connsiteY72" fmla="*/ 2391 h 10000"/>
              <a:gd name="connsiteX73" fmla="*/ 1718 w 9050"/>
              <a:gd name="connsiteY73" fmla="*/ 2937 h 10000"/>
              <a:gd name="connsiteX74" fmla="*/ 1718 w 9050"/>
              <a:gd name="connsiteY7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371 w 10000"/>
              <a:gd name="connsiteY19" fmla="*/ 9030 h 10000"/>
              <a:gd name="connsiteX20" fmla="*/ 8914 w 10000"/>
              <a:gd name="connsiteY20" fmla="*/ 8921 h 10000"/>
              <a:gd name="connsiteX21" fmla="*/ 10000 w 10000"/>
              <a:gd name="connsiteY21" fmla="*/ 9891 h 10000"/>
              <a:gd name="connsiteX22" fmla="*/ 8914 w 10000"/>
              <a:gd name="connsiteY22" fmla="*/ 10000 h 10000"/>
              <a:gd name="connsiteX23" fmla="*/ 7829 w 10000"/>
              <a:gd name="connsiteY23" fmla="*/ 10000 h 10000"/>
              <a:gd name="connsiteX24" fmla="*/ 7017 w 10000"/>
              <a:gd name="connsiteY24" fmla="*/ 10000 h 10000"/>
              <a:gd name="connsiteX25" fmla="*/ 6203 w 10000"/>
              <a:gd name="connsiteY25" fmla="*/ 10000 h 10000"/>
              <a:gd name="connsiteX26" fmla="*/ 5661 w 10000"/>
              <a:gd name="connsiteY26" fmla="*/ 10000 h 10000"/>
              <a:gd name="connsiteX27" fmla="*/ 4846 w 10000"/>
              <a:gd name="connsiteY27" fmla="*/ 10000 h 10000"/>
              <a:gd name="connsiteX28" fmla="*/ 4305 w 10000"/>
              <a:gd name="connsiteY28" fmla="*/ 9891 h 10000"/>
              <a:gd name="connsiteX29" fmla="*/ 3762 w 10000"/>
              <a:gd name="connsiteY29" fmla="*/ 9891 h 10000"/>
              <a:gd name="connsiteX30" fmla="*/ 3254 w 10000"/>
              <a:gd name="connsiteY30" fmla="*/ 9781 h 10000"/>
              <a:gd name="connsiteX31" fmla="*/ 2712 w 10000"/>
              <a:gd name="connsiteY31" fmla="*/ 9672 h 10000"/>
              <a:gd name="connsiteX32" fmla="*/ 2440 w 10000"/>
              <a:gd name="connsiteY32" fmla="*/ 9563 h 10000"/>
              <a:gd name="connsiteX33" fmla="*/ 1898 w 10000"/>
              <a:gd name="connsiteY33" fmla="*/ 9344 h 10000"/>
              <a:gd name="connsiteX34" fmla="*/ 1628 w 10000"/>
              <a:gd name="connsiteY34" fmla="*/ 9126 h 10000"/>
              <a:gd name="connsiteX35" fmla="*/ 1356 w 10000"/>
              <a:gd name="connsiteY35" fmla="*/ 8811 h 10000"/>
              <a:gd name="connsiteX36" fmla="*/ 1085 w 10000"/>
              <a:gd name="connsiteY36" fmla="*/ 8593 h 10000"/>
              <a:gd name="connsiteX37" fmla="*/ 813 w 10000"/>
              <a:gd name="connsiteY37" fmla="*/ 8374 h 10000"/>
              <a:gd name="connsiteX38" fmla="*/ 813 w 10000"/>
              <a:gd name="connsiteY38" fmla="*/ 8156 h 10000"/>
              <a:gd name="connsiteX39" fmla="*/ 543 w 10000"/>
              <a:gd name="connsiteY39" fmla="*/ 7937 h 10000"/>
              <a:gd name="connsiteX40" fmla="*/ 543 w 10000"/>
              <a:gd name="connsiteY40" fmla="*/ 7609 h 10000"/>
              <a:gd name="connsiteX41" fmla="*/ 543 w 10000"/>
              <a:gd name="connsiteY41" fmla="*/ 7391 h 10000"/>
              <a:gd name="connsiteX42" fmla="*/ 543 w 10000"/>
              <a:gd name="connsiteY42" fmla="*/ 6954 h 10000"/>
              <a:gd name="connsiteX43" fmla="*/ 543 w 10000"/>
              <a:gd name="connsiteY43" fmla="*/ 6626 h 10000"/>
              <a:gd name="connsiteX44" fmla="*/ 543 w 10000"/>
              <a:gd name="connsiteY44" fmla="*/ 6202 h 10000"/>
              <a:gd name="connsiteX45" fmla="*/ 543 w 10000"/>
              <a:gd name="connsiteY45" fmla="*/ 4454 h 10000"/>
              <a:gd name="connsiteX46" fmla="*/ 543 w 10000"/>
              <a:gd name="connsiteY46" fmla="*/ 2719 h 10000"/>
              <a:gd name="connsiteX47" fmla="*/ 543 w 10000"/>
              <a:gd name="connsiteY47" fmla="*/ 2281 h 10000"/>
              <a:gd name="connsiteX48" fmla="*/ 543 w 10000"/>
              <a:gd name="connsiteY48" fmla="*/ 1954 h 10000"/>
              <a:gd name="connsiteX49" fmla="*/ 543 w 10000"/>
              <a:gd name="connsiteY49" fmla="*/ 1626 h 10000"/>
              <a:gd name="connsiteX50" fmla="*/ 543 w 10000"/>
              <a:gd name="connsiteY50" fmla="*/ 1298 h 10000"/>
              <a:gd name="connsiteX51" fmla="*/ 543 w 10000"/>
              <a:gd name="connsiteY51" fmla="*/ 1093 h 10000"/>
              <a:gd name="connsiteX52" fmla="*/ 543 w 10000"/>
              <a:gd name="connsiteY52" fmla="*/ 874 h 10000"/>
              <a:gd name="connsiteX53" fmla="*/ 543 w 10000"/>
              <a:gd name="connsiteY53" fmla="*/ 656 h 10000"/>
              <a:gd name="connsiteX54" fmla="*/ 271 w 10000"/>
              <a:gd name="connsiteY54" fmla="*/ 546 h 10000"/>
              <a:gd name="connsiteX55" fmla="*/ 0 w 10000"/>
              <a:gd name="connsiteY55" fmla="*/ 328 h 10000"/>
              <a:gd name="connsiteX56" fmla="*/ 0 w 10000"/>
              <a:gd name="connsiteY56" fmla="*/ 219 h 10000"/>
              <a:gd name="connsiteX57" fmla="*/ 0 w 10000"/>
              <a:gd name="connsiteY57" fmla="*/ 109 h 10000"/>
              <a:gd name="connsiteX58" fmla="*/ 271 w 10000"/>
              <a:gd name="connsiteY58" fmla="*/ 0 h 10000"/>
              <a:gd name="connsiteX59" fmla="*/ 271 w 10000"/>
              <a:gd name="connsiteY59" fmla="*/ 0 h 10000"/>
              <a:gd name="connsiteX60" fmla="*/ 813 w 10000"/>
              <a:gd name="connsiteY60" fmla="*/ 0 h 10000"/>
              <a:gd name="connsiteX61" fmla="*/ 1085 w 10000"/>
              <a:gd name="connsiteY61" fmla="*/ 0 h 10000"/>
              <a:gd name="connsiteX62" fmla="*/ 1628 w 10000"/>
              <a:gd name="connsiteY62" fmla="*/ 109 h 10000"/>
              <a:gd name="connsiteX63" fmla="*/ 2170 w 10000"/>
              <a:gd name="connsiteY63" fmla="*/ 328 h 10000"/>
              <a:gd name="connsiteX64" fmla="*/ 2440 w 10000"/>
              <a:gd name="connsiteY64" fmla="*/ 437 h 10000"/>
              <a:gd name="connsiteX65" fmla="*/ 2712 w 10000"/>
              <a:gd name="connsiteY65" fmla="*/ 546 h 10000"/>
              <a:gd name="connsiteX66" fmla="*/ 2712 w 10000"/>
              <a:gd name="connsiteY66" fmla="*/ 656 h 10000"/>
              <a:gd name="connsiteX67" fmla="*/ 2712 w 10000"/>
              <a:gd name="connsiteY67" fmla="*/ 874 h 10000"/>
              <a:gd name="connsiteX68" fmla="*/ 2440 w 10000"/>
              <a:gd name="connsiteY68" fmla="*/ 1298 h 10000"/>
              <a:gd name="connsiteX69" fmla="*/ 2440 w 10000"/>
              <a:gd name="connsiteY69" fmla="*/ 1516 h 10000"/>
              <a:gd name="connsiteX70" fmla="*/ 2170 w 10000"/>
              <a:gd name="connsiteY70" fmla="*/ 1844 h 10000"/>
              <a:gd name="connsiteX71" fmla="*/ 2170 w 10000"/>
              <a:gd name="connsiteY71" fmla="*/ 2391 h 10000"/>
              <a:gd name="connsiteX72" fmla="*/ 1898 w 10000"/>
              <a:gd name="connsiteY72" fmla="*/ 2937 h 10000"/>
              <a:gd name="connsiteX73" fmla="*/ 1898 w 10000"/>
              <a:gd name="connsiteY7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914 w 10000"/>
              <a:gd name="connsiteY19" fmla="*/ 8921 h 10000"/>
              <a:gd name="connsiteX20" fmla="*/ 10000 w 10000"/>
              <a:gd name="connsiteY20" fmla="*/ 9891 h 10000"/>
              <a:gd name="connsiteX21" fmla="*/ 8914 w 10000"/>
              <a:gd name="connsiteY21" fmla="*/ 10000 h 10000"/>
              <a:gd name="connsiteX22" fmla="*/ 7829 w 10000"/>
              <a:gd name="connsiteY22" fmla="*/ 10000 h 10000"/>
              <a:gd name="connsiteX23" fmla="*/ 7017 w 10000"/>
              <a:gd name="connsiteY23" fmla="*/ 10000 h 10000"/>
              <a:gd name="connsiteX24" fmla="*/ 6203 w 10000"/>
              <a:gd name="connsiteY24" fmla="*/ 10000 h 10000"/>
              <a:gd name="connsiteX25" fmla="*/ 5661 w 10000"/>
              <a:gd name="connsiteY25" fmla="*/ 10000 h 10000"/>
              <a:gd name="connsiteX26" fmla="*/ 4846 w 10000"/>
              <a:gd name="connsiteY26" fmla="*/ 10000 h 10000"/>
              <a:gd name="connsiteX27" fmla="*/ 4305 w 10000"/>
              <a:gd name="connsiteY27" fmla="*/ 9891 h 10000"/>
              <a:gd name="connsiteX28" fmla="*/ 3762 w 10000"/>
              <a:gd name="connsiteY28" fmla="*/ 9891 h 10000"/>
              <a:gd name="connsiteX29" fmla="*/ 3254 w 10000"/>
              <a:gd name="connsiteY29" fmla="*/ 9781 h 10000"/>
              <a:gd name="connsiteX30" fmla="*/ 2712 w 10000"/>
              <a:gd name="connsiteY30" fmla="*/ 9672 h 10000"/>
              <a:gd name="connsiteX31" fmla="*/ 2440 w 10000"/>
              <a:gd name="connsiteY31" fmla="*/ 9563 h 10000"/>
              <a:gd name="connsiteX32" fmla="*/ 1898 w 10000"/>
              <a:gd name="connsiteY32" fmla="*/ 9344 h 10000"/>
              <a:gd name="connsiteX33" fmla="*/ 1628 w 10000"/>
              <a:gd name="connsiteY33" fmla="*/ 9126 h 10000"/>
              <a:gd name="connsiteX34" fmla="*/ 1356 w 10000"/>
              <a:gd name="connsiteY34" fmla="*/ 8811 h 10000"/>
              <a:gd name="connsiteX35" fmla="*/ 1085 w 10000"/>
              <a:gd name="connsiteY35" fmla="*/ 8593 h 10000"/>
              <a:gd name="connsiteX36" fmla="*/ 813 w 10000"/>
              <a:gd name="connsiteY36" fmla="*/ 8374 h 10000"/>
              <a:gd name="connsiteX37" fmla="*/ 813 w 10000"/>
              <a:gd name="connsiteY37" fmla="*/ 8156 h 10000"/>
              <a:gd name="connsiteX38" fmla="*/ 543 w 10000"/>
              <a:gd name="connsiteY38" fmla="*/ 7937 h 10000"/>
              <a:gd name="connsiteX39" fmla="*/ 543 w 10000"/>
              <a:gd name="connsiteY39" fmla="*/ 7609 h 10000"/>
              <a:gd name="connsiteX40" fmla="*/ 543 w 10000"/>
              <a:gd name="connsiteY40" fmla="*/ 7391 h 10000"/>
              <a:gd name="connsiteX41" fmla="*/ 543 w 10000"/>
              <a:gd name="connsiteY41" fmla="*/ 6954 h 10000"/>
              <a:gd name="connsiteX42" fmla="*/ 543 w 10000"/>
              <a:gd name="connsiteY42" fmla="*/ 6626 h 10000"/>
              <a:gd name="connsiteX43" fmla="*/ 543 w 10000"/>
              <a:gd name="connsiteY43" fmla="*/ 6202 h 10000"/>
              <a:gd name="connsiteX44" fmla="*/ 543 w 10000"/>
              <a:gd name="connsiteY44" fmla="*/ 4454 h 10000"/>
              <a:gd name="connsiteX45" fmla="*/ 543 w 10000"/>
              <a:gd name="connsiteY45" fmla="*/ 2719 h 10000"/>
              <a:gd name="connsiteX46" fmla="*/ 543 w 10000"/>
              <a:gd name="connsiteY46" fmla="*/ 2281 h 10000"/>
              <a:gd name="connsiteX47" fmla="*/ 543 w 10000"/>
              <a:gd name="connsiteY47" fmla="*/ 1954 h 10000"/>
              <a:gd name="connsiteX48" fmla="*/ 543 w 10000"/>
              <a:gd name="connsiteY48" fmla="*/ 1626 h 10000"/>
              <a:gd name="connsiteX49" fmla="*/ 543 w 10000"/>
              <a:gd name="connsiteY49" fmla="*/ 1298 h 10000"/>
              <a:gd name="connsiteX50" fmla="*/ 543 w 10000"/>
              <a:gd name="connsiteY50" fmla="*/ 1093 h 10000"/>
              <a:gd name="connsiteX51" fmla="*/ 543 w 10000"/>
              <a:gd name="connsiteY51" fmla="*/ 874 h 10000"/>
              <a:gd name="connsiteX52" fmla="*/ 543 w 10000"/>
              <a:gd name="connsiteY52" fmla="*/ 656 h 10000"/>
              <a:gd name="connsiteX53" fmla="*/ 271 w 10000"/>
              <a:gd name="connsiteY53" fmla="*/ 546 h 10000"/>
              <a:gd name="connsiteX54" fmla="*/ 0 w 10000"/>
              <a:gd name="connsiteY54" fmla="*/ 328 h 10000"/>
              <a:gd name="connsiteX55" fmla="*/ 0 w 10000"/>
              <a:gd name="connsiteY55" fmla="*/ 219 h 10000"/>
              <a:gd name="connsiteX56" fmla="*/ 0 w 10000"/>
              <a:gd name="connsiteY56" fmla="*/ 109 h 10000"/>
              <a:gd name="connsiteX57" fmla="*/ 271 w 10000"/>
              <a:gd name="connsiteY57" fmla="*/ 0 h 10000"/>
              <a:gd name="connsiteX58" fmla="*/ 271 w 10000"/>
              <a:gd name="connsiteY58" fmla="*/ 0 h 10000"/>
              <a:gd name="connsiteX59" fmla="*/ 813 w 10000"/>
              <a:gd name="connsiteY59" fmla="*/ 0 h 10000"/>
              <a:gd name="connsiteX60" fmla="*/ 1085 w 10000"/>
              <a:gd name="connsiteY60" fmla="*/ 0 h 10000"/>
              <a:gd name="connsiteX61" fmla="*/ 1628 w 10000"/>
              <a:gd name="connsiteY61" fmla="*/ 109 h 10000"/>
              <a:gd name="connsiteX62" fmla="*/ 2170 w 10000"/>
              <a:gd name="connsiteY62" fmla="*/ 328 h 10000"/>
              <a:gd name="connsiteX63" fmla="*/ 2440 w 10000"/>
              <a:gd name="connsiteY63" fmla="*/ 437 h 10000"/>
              <a:gd name="connsiteX64" fmla="*/ 2712 w 10000"/>
              <a:gd name="connsiteY64" fmla="*/ 546 h 10000"/>
              <a:gd name="connsiteX65" fmla="*/ 2712 w 10000"/>
              <a:gd name="connsiteY65" fmla="*/ 656 h 10000"/>
              <a:gd name="connsiteX66" fmla="*/ 2712 w 10000"/>
              <a:gd name="connsiteY66" fmla="*/ 874 h 10000"/>
              <a:gd name="connsiteX67" fmla="*/ 2440 w 10000"/>
              <a:gd name="connsiteY67" fmla="*/ 1298 h 10000"/>
              <a:gd name="connsiteX68" fmla="*/ 2440 w 10000"/>
              <a:gd name="connsiteY68" fmla="*/ 1516 h 10000"/>
              <a:gd name="connsiteX69" fmla="*/ 2170 w 10000"/>
              <a:gd name="connsiteY69" fmla="*/ 1844 h 10000"/>
              <a:gd name="connsiteX70" fmla="*/ 2170 w 10000"/>
              <a:gd name="connsiteY70" fmla="*/ 2391 h 10000"/>
              <a:gd name="connsiteX71" fmla="*/ 1898 w 10000"/>
              <a:gd name="connsiteY71" fmla="*/ 2937 h 10000"/>
              <a:gd name="connsiteX72" fmla="*/ 1898 w 10000"/>
              <a:gd name="connsiteY7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10000 w 10000"/>
              <a:gd name="connsiteY19" fmla="*/ 9891 h 10000"/>
              <a:gd name="connsiteX20" fmla="*/ 8914 w 10000"/>
              <a:gd name="connsiteY20" fmla="*/ 10000 h 10000"/>
              <a:gd name="connsiteX21" fmla="*/ 7829 w 10000"/>
              <a:gd name="connsiteY21" fmla="*/ 10000 h 10000"/>
              <a:gd name="connsiteX22" fmla="*/ 7017 w 10000"/>
              <a:gd name="connsiteY22" fmla="*/ 10000 h 10000"/>
              <a:gd name="connsiteX23" fmla="*/ 6203 w 10000"/>
              <a:gd name="connsiteY23" fmla="*/ 10000 h 10000"/>
              <a:gd name="connsiteX24" fmla="*/ 5661 w 10000"/>
              <a:gd name="connsiteY24" fmla="*/ 10000 h 10000"/>
              <a:gd name="connsiteX25" fmla="*/ 4846 w 10000"/>
              <a:gd name="connsiteY25" fmla="*/ 10000 h 10000"/>
              <a:gd name="connsiteX26" fmla="*/ 4305 w 10000"/>
              <a:gd name="connsiteY26" fmla="*/ 9891 h 10000"/>
              <a:gd name="connsiteX27" fmla="*/ 3762 w 10000"/>
              <a:gd name="connsiteY27" fmla="*/ 9891 h 10000"/>
              <a:gd name="connsiteX28" fmla="*/ 3254 w 10000"/>
              <a:gd name="connsiteY28" fmla="*/ 9781 h 10000"/>
              <a:gd name="connsiteX29" fmla="*/ 2712 w 10000"/>
              <a:gd name="connsiteY29" fmla="*/ 9672 h 10000"/>
              <a:gd name="connsiteX30" fmla="*/ 2440 w 10000"/>
              <a:gd name="connsiteY30" fmla="*/ 9563 h 10000"/>
              <a:gd name="connsiteX31" fmla="*/ 1898 w 10000"/>
              <a:gd name="connsiteY31" fmla="*/ 9344 h 10000"/>
              <a:gd name="connsiteX32" fmla="*/ 1628 w 10000"/>
              <a:gd name="connsiteY32" fmla="*/ 9126 h 10000"/>
              <a:gd name="connsiteX33" fmla="*/ 1356 w 10000"/>
              <a:gd name="connsiteY33" fmla="*/ 8811 h 10000"/>
              <a:gd name="connsiteX34" fmla="*/ 1085 w 10000"/>
              <a:gd name="connsiteY34" fmla="*/ 8593 h 10000"/>
              <a:gd name="connsiteX35" fmla="*/ 813 w 10000"/>
              <a:gd name="connsiteY35" fmla="*/ 8374 h 10000"/>
              <a:gd name="connsiteX36" fmla="*/ 813 w 10000"/>
              <a:gd name="connsiteY36" fmla="*/ 8156 h 10000"/>
              <a:gd name="connsiteX37" fmla="*/ 543 w 10000"/>
              <a:gd name="connsiteY37" fmla="*/ 7937 h 10000"/>
              <a:gd name="connsiteX38" fmla="*/ 543 w 10000"/>
              <a:gd name="connsiteY38" fmla="*/ 7609 h 10000"/>
              <a:gd name="connsiteX39" fmla="*/ 543 w 10000"/>
              <a:gd name="connsiteY39" fmla="*/ 7391 h 10000"/>
              <a:gd name="connsiteX40" fmla="*/ 543 w 10000"/>
              <a:gd name="connsiteY40" fmla="*/ 6954 h 10000"/>
              <a:gd name="connsiteX41" fmla="*/ 543 w 10000"/>
              <a:gd name="connsiteY41" fmla="*/ 6626 h 10000"/>
              <a:gd name="connsiteX42" fmla="*/ 543 w 10000"/>
              <a:gd name="connsiteY42" fmla="*/ 6202 h 10000"/>
              <a:gd name="connsiteX43" fmla="*/ 543 w 10000"/>
              <a:gd name="connsiteY43" fmla="*/ 4454 h 10000"/>
              <a:gd name="connsiteX44" fmla="*/ 543 w 10000"/>
              <a:gd name="connsiteY44" fmla="*/ 2719 h 10000"/>
              <a:gd name="connsiteX45" fmla="*/ 543 w 10000"/>
              <a:gd name="connsiteY45" fmla="*/ 2281 h 10000"/>
              <a:gd name="connsiteX46" fmla="*/ 543 w 10000"/>
              <a:gd name="connsiteY46" fmla="*/ 1954 h 10000"/>
              <a:gd name="connsiteX47" fmla="*/ 543 w 10000"/>
              <a:gd name="connsiteY47" fmla="*/ 1626 h 10000"/>
              <a:gd name="connsiteX48" fmla="*/ 543 w 10000"/>
              <a:gd name="connsiteY48" fmla="*/ 1298 h 10000"/>
              <a:gd name="connsiteX49" fmla="*/ 543 w 10000"/>
              <a:gd name="connsiteY49" fmla="*/ 1093 h 10000"/>
              <a:gd name="connsiteX50" fmla="*/ 543 w 10000"/>
              <a:gd name="connsiteY50" fmla="*/ 874 h 10000"/>
              <a:gd name="connsiteX51" fmla="*/ 543 w 10000"/>
              <a:gd name="connsiteY51" fmla="*/ 656 h 10000"/>
              <a:gd name="connsiteX52" fmla="*/ 271 w 10000"/>
              <a:gd name="connsiteY52" fmla="*/ 546 h 10000"/>
              <a:gd name="connsiteX53" fmla="*/ 0 w 10000"/>
              <a:gd name="connsiteY53" fmla="*/ 328 h 10000"/>
              <a:gd name="connsiteX54" fmla="*/ 0 w 10000"/>
              <a:gd name="connsiteY54" fmla="*/ 219 h 10000"/>
              <a:gd name="connsiteX55" fmla="*/ 0 w 10000"/>
              <a:gd name="connsiteY55" fmla="*/ 109 h 10000"/>
              <a:gd name="connsiteX56" fmla="*/ 271 w 10000"/>
              <a:gd name="connsiteY56" fmla="*/ 0 h 10000"/>
              <a:gd name="connsiteX57" fmla="*/ 271 w 10000"/>
              <a:gd name="connsiteY57" fmla="*/ 0 h 10000"/>
              <a:gd name="connsiteX58" fmla="*/ 813 w 10000"/>
              <a:gd name="connsiteY58" fmla="*/ 0 h 10000"/>
              <a:gd name="connsiteX59" fmla="*/ 1085 w 10000"/>
              <a:gd name="connsiteY59" fmla="*/ 0 h 10000"/>
              <a:gd name="connsiteX60" fmla="*/ 1628 w 10000"/>
              <a:gd name="connsiteY60" fmla="*/ 109 h 10000"/>
              <a:gd name="connsiteX61" fmla="*/ 2170 w 10000"/>
              <a:gd name="connsiteY61" fmla="*/ 328 h 10000"/>
              <a:gd name="connsiteX62" fmla="*/ 2440 w 10000"/>
              <a:gd name="connsiteY62" fmla="*/ 437 h 10000"/>
              <a:gd name="connsiteX63" fmla="*/ 2712 w 10000"/>
              <a:gd name="connsiteY63" fmla="*/ 546 h 10000"/>
              <a:gd name="connsiteX64" fmla="*/ 2712 w 10000"/>
              <a:gd name="connsiteY64" fmla="*/ 656 h 10000"/>
              <a:gd name="connsiteX65" fmla="*/ 2712 w 10000"/>
              <a:gd name="connsiteY65" fmla="*/ 874 h 10000"/>
              <a:gd name="connsiteX66" fmla="*/ 2440 w 10000"/>
              <a:gd name="connsiteY66" fmla="*/ 1298 h 10000"/>
              <a:gd name="connsiteX67" fmla="*/ 2440 w 10000"/>
              <a:gd name="connsiteY67" fmla="*/ 1516 h 10000"/>
              <a:gd name="connsiteX68" fmla="*/ 2170 w 10000"/>
              <a:gd name="connsiteY68" fmla="*/ 1844 h 10000"/>
              <a:gd name="connsiteX69" fmla="*/ 2170 w 10000"/>
              <a:gd name="connsiteY69" fmla="*/ 2391 h 10000"/>
              <a:gd name="connsiteX70" fmla="*/ 1898 w 10000"/>
              <a:gd name="connsiteY70" fmla="*/ 2937 h 10000"/>
              <a:gd name="connsiteX71" fmla="*/ 1898 w 10000"/>
              <a:gd name="connsiteY7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10000 w 10000"/>
              <a:gd name="connsiteY18" fmla="*/ 9891 h 10000"/>
              <a:gd name="connsiteX19" fmla="*/ 8914 w 10000"/>
              <a:gd name="connsiteY19" fmla="*/ 10000 h 10000"/>
              <a:gd name="connsiteX20" fmla="*/ 7829 w 10000"/>
              <a:gd name="connsiteY20" fmla="*/ 10000 h 10000"/>
              <a:gd name="connsiteX21" fmla="*/ 7017 w 10000"/>
              <a:gd name="connsiteY21" fmla="*/ 10000 h 10000"/>
              <a:gd name="connsiteX22" fmla="*/ 6203 w 10000"/>
              <a:gd name="connsiteY22" fmla="*/ 10000 h 10000"/>
              <a:gd name="connsiteX23" fmla="*/ 5661 w 10000"/>
              <a:gd name="connsiteY23" fmla="*/ 10000 h 10000"/>
              <a:gd name="connsiteX24" fmla="*/ 4846 w 10000"/>
              <a:gd name="connsiteY24" fmla="*/ 10000 h 10000"/>
              <a:gd name="connsiteX25" fmla="*/ 4305 w 10000"/>
              <a:gd name="connsiteY25" fmla="*/ 9891 h 10000"/>
              <a:gd name="connsiteX26" fmla="*/ 3762 w 10000"/>
              <a:gd name="connsiteY26" fmla="*/ 9891 h 10000"/>
              <a:gd name="connsiteX27" fmla="*/ 3254 w 10000"/>
              <a:gd name="connsiteY27" fmla="*/ 9781 h 10000"/>
              <a:gd name="connsiteX28" fmla="*/ 2712 w 10000"/>
              <a:gd name="connsiteY28" fmla="*/ 9672 h 10000"/>
              <a:gd name="connsiteX29" fmla="*/ 2440 w 10000"/>
              <a:gd name="connsiteY29" fmla="*/ 9563 h 10000"/>
              <a:gd name="connsiteX30" fmla="*/ 1898 w 10000"/>
              <a:gd name="connsiteY30" fmla="*/ 9344 h 10000"/>
              <a:gd name="connsiteX31" fmla="*/ 1628 w 10000"/>
              <a:gd name="connsiteY31" fmla="*/ 9126 h 10000"/>
              <a:gd name="connsiteX32" fmla="*/ 1356 w 10000"/>
              <a:gd name="connsiteY32" fmla="*/ 8811 h 10000"/>
              <a:gd name="connsiteX33" fmla="*/ 1085 w 10000"/>
              <a:gd name="connsiteY33" fmla="*/ 8593 h 10000"/>
              <a:gd name="connsiteX34" fmla="*/ 813 w 10000"/>
              <a:gd name="connsiteY34" fmla="*/ 8374 h 10000"/>
              <a:gd name="connsiteX35" fmla="*/ 813 w 10000"/>
              <a:gd name="connsiteY35" fmla="*/ 8156 h 10000"/>
              <a:gd name="connsiteX36" fmla="*/ 543 w 10000"/>
              <a:gd name="connsiteY36" fmla="*/ 7937 h 10000"/>
              <a:gd name="connsiteX37" fmla="*/ 543 w 10000"/>
              <a:gd name="connsiteY37" fmla="*/ 7609 h 10000"/>
              <a:gd name="connsiteX38" fmla="*/ 543 w 10000"/>
              <a:gd name="connsiteY38" fmla="*/ 7391 h 10000"/>
              <a:gd name="connsiteX39" fmla="*/ 543 w 10000"/>
              <a:gd name="connsiteY39" fmla="*/ 6954 h 10000"/>
              <a:gd name="connsiteX40" fmla="*/ 543 w 10000"/>
              <a:gd name="connsiteY40" fmla="*/ 6626 h 10000"/>
              <a:gd name="connsiteX41" fmla="*/ 543 w 10000"/>
              <a:gd name="connsiteY41" fmla="*/ 6202 h 10000"/>
              <a:gd name="connsiteX42" fmla="*/ 543 w 10000"/>
              <a:gd name="connsiteY42" fmla="*/ 4454 h 10000"/>
              <a:gd name="connsiteX43" fmla="*/ 543 w 10000"/>
              <a:gd name="connsiteY43" fmla="*/ 2719 h 10000"/>
              <a:gd name="connsiteX44" fmla="*/ 543 w 10000"/>
              <a:gd name="connsiteY44" fmla="*/ 2281 h 10000"/>
              <a:gd name="connsiteX45" fmla="*/ 543 w 10000"/>
              <a:gd name="connsiteY45" fmla="*/ 1954 h 10000"/>
              <a:gd name="connsiteX46" fmla="*/ 543 w 10000"/>
              <a:gd name="connsiteY46" fmla="*/ 1626 h 10000"/>
              <a:gd name="connsiteX47" fmla="*/ 543 w 10000"/>
              <a:gd name="connsiteY47" fmla="*/ 1298 h 10000"/>
              <a:gd name="connsiteX48" fmla="*/ 543 w 10000"/>
              <a:gd name="connsiteY48" fmla="*/ 1093 h 10000"/>
              <a:gd name="connsiteX49" fmla="*/ 543 w 10000"/>
              <a:gd name="connsiteY49" fmla="*/ 874 h 10000"/>
              <a:gd name="connsiteX50" fmla="*/ 543 w 10000"/>
              <a:gd name="connsiteY50" fmla="*/ 656 h 10000"/>
              <a:gd name="connsiteX51" fmla="*/ 271 w 10000"/>
              <a:gd name="connsiteY51" fmla="*/ 546 h 10000"/>
              <a:gd name="connsiteX52" fmla="*/ 0 w 10000"/>
              <a:gd name="connsiteY52" fmla="*/ 328 h 10000"/>
              <a:gd name="connsiteX53" fmla="*/ 0 w 10000"/>
              <a:gd name="connsiteY53" fmla="*/ 219 h 10000"/>
              <a:gd name="connsiteX54" fmla="*/ 0 w 10000"/>
              <a:gd name="connsiteY54" fmla="*/ 109 h 10000"/>
              <a:gd name="connsiteX55" fmla="*/ 271 w 10000"/>
              <a:gd name="connsiteY55" fmla="*/ 0 h 10000"/>
              <a:gd name="connsiteX56" fmla="*/ 271 w 10000"/>
              <a:gd name="connsiteY56" fmla="*/ 0 h 10000"/>
              <a:gd name="connsiteX57" fmla="*/ 813 w 10000"/>
              <a:gd name="connsiteY57" fmla="*/ 0 h 10000"/>
              <a:gd name="connsiteX58" fmla="*/ 1085 w 10000"/>
              <a:gd name="connsiteY58" fmla="*/ 0 h 10000"/>
              <a:gd name="connsiteX59" fmla="*/ 1628 w 10000"/>
              <a:gd name="connsiteY59" fmla="*/ 109 h 10000"/>
              <a:gd name="connsiteX60" fmla="*/ 2170 w 10000"/>
              <a:gd name="connsiteY60" fmla="*/ 328 h 10000"/>
              <a:gd name="connsiteX61" fmla="*/ 2440 w 10000"/>
              <a:gd name="connsiteY61" fmla="*/ 437 h 10000"/>
              <a:gd name="connsiteX62" fmla="*/ 2712 w 10000"/>
              <a:gd name="connsiteY62" fmla="*/ 546 h 10000"/>
              <a:gd name="connsiteX63" fmla="*/ 2712 w 10000"/>
              <a:gd name="connsiteY63" fmla="*/ 656 h 10000"/>
              <a:gd name="connsiteX64" fmla="*/ 2712 w 10000"/>
              <a:gd name="connsiteY64" fmla="*/ 874 h 10000"/>
              <a:gd name="connsiteX65" fmla="*/ 2440 w 10000"/>
              <a:gd name="connsiteY65" fmla="*/ 1298 h 10000"/>
              <a:gd name="connsiteX66" fmla="*/ 2440 w 10000"/>
              <a:gd name="connsiteY66" fmla="*/ 1516 h 10000"/>
              <a:gd name="connsiteX67" fmla="*/ 2170 w 10000"/>
              <a:gd name="connsiteY67" fmla="*/ 1844 h 10000"/>
              <a:gd name="connsiteX68" fmla="*/ 2170 w 10000"/>
              <a:gd name="connsiteY68" fmla="*/ 2391 h 10000"/>
              <a:gd name="connsiteX69" fmla="*/ 1898 w 10000"/>
              <a:gd name="connsiteY69" fmla="*/ 2937 h 10000"/>
              <a:gd name="connsiteX70" fmla="*/ 1898 w 10000"/>
              <a:gd name="connsiteY70"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6745 w 10000"/>
              <a:gd name="connsiteY16" fmla="*/ 9030 h 10000"/>
              <a:gd name="connsiteX17" fmla="*/ 10000 w 10000"/>
              <a:gd name="connsiteY17" fmla="*/ 9891 h 10000"/>
              <a:gd name="connsiteX18" fmla="*/ 8914 w 10000"/>
              <a:gd name="connsiteY18" fmla="*/ 10000 h 10000"/>
              <a:gd name="connsiteX19" fmla="*/ 7829 w 10000"/>
              <a:gd name="connsiteY19" fmla="*/ 10000 h 10000"/>
              <a:gd name="connsiteX20" fmla="*/ 7017 w 10000"/>
              <a:gd name="connsiteY20" fmla="*/ 10000 h 10000"/>
              <a:gd name="connsiteX21" fmla="*/ 6203 w 10000"/>
              <a:gd name="connsiteY21" fmla="*/ 10000 h 10000"/>
              <a:gd name="connsiteX22" fmla="*/ 5661 w 10000"/>
              <a:gd name="connsiteY22" fmla="*/ 10000 h 10000"/>
              <a:gd name="connsiteX23" fmla="*/ 4846 w 10000"/>
              <a:gd name="connsiteY23" fmla="*/ 10000 h 10000"/>
              <a:gd name="connsiteX24" fmla="*/ 4305 w 10000"/>
              <a:gd name="connsiteY24" fmla="*/ 9891 h 10000"/>
              <a:gd name="connsiteX25" fmla="*/ 3762 w 10000"/>
              <a:gd name="connsiteY25" fmla="*/ 9891 h 10000"/>
              <a:gd name="connsiteX26" fmla="*/ 3254 w 10000"/>
              <a:gd name="connsiteY26" fmla="*/ 9781 h 10000"/>
              <a:gd name="connsiteX27" fmla="*/ 2712 w 10000"/>
              <a:gd name="connsiteY27" fmla="*/ 9672 h 10000"/>
              <a:gd name="connsiteX28" fmla="*/ 2440 w 10000"/>
              <a:gd name="connsiteY28" fmla="*/ 9563 h 10000"/>
              <a:gd name="connsiteX29" fmla="*/ 1898 w 10000"/>
              <a:gd name="connsiteY29" fmla="*/ 9344 h 10000"/>
              <a:gd name="connsiteX30" fmla="*/ 1628 w 10000"/>
              <a:gd name="connsiteY30" fmla="*/ 9126 h 10000"/>
              <a:gd name="connsiteX31" fmla="*/ 1356 w 10000"/>
              <a:gd name="connsiteY31" fmla="*/ 8811 h 10000"/>
              <a:gd name="connsiteX32" fmla="*/ 1085 w 10000"/>
              <a:gd name="connsiteY32" fmla="*/ 8593 h 10000"/>
              <a:gd name="connsiteX33" fmla="*/ 813 w 10000"/>
              <a:gd name="connsiteY33" fmla="*/ 8374 h 10000"/>
              <a:gd name="connsiteX34" fmla="*/ 813 w 10000"/>
              <a:gd name="connsiteY34" fmla="*/ 8156 h 10000"/>
              <a:gd name="connsiteX35" fmla="*/ 543 w 10000"/>
              <a:gd name="connsiteY35" fmla="*/ 7937 h 10000"/>
              <a:gd name="connsiteX36" fmla="*/ 543 w 10000"/>
              <a:gd name="connsiteY36" fmla="*/ 7609 h 10000"/>
              <a:gd name="connsiteX37" fmla="*/ 543 w 10000"/>
              <a:gd name="connsiteY37" fmla="*/ 7391 h 10000"/>
              <a:gd name="connsiteX38" fmla="*/ 543 w 10000"/>
              <a:gd name="connsiteY38" fmla="*/ 6954 h 10000"/>
              <a:gd name="connsiteX39" fmla="*/ 543 w 10000"/>
              <a:gd name="connsiteY39" fmla="*/ 6626 h 10000"/>
              <a:gd name="connsiteX40" fmla="*/ 543 w 10000"/>
              <a:gd name="connsiteY40" fmla="*/ 6202 h 10000"/>
              <a:gd name="connsiteX41" fmla="*/ 543 w 10000"/>
              <a:gd name="connsiteY41" fmla="*/ 4454 h 10000"/>
              <a:gd name="connsiteX42" fmla="*/ 543 w 10000"/>
              <a:gd name="connsiteY42" fmla="*/ 2719 h 10000"/>
              <a:gd name="connsiteX43" fmla="*/ 543 w 10000"/>
              <a:gd name="connsiteY43" fmla="*/ 2281 h 10000"/>
              <a:gd name="connsiteX44" fmla="*/ 543 w 10000"/>
              <a:gd name="connsiteY44" fmla="*/ 1954 h 10000"/>
              <a:gd name="connsiteX45" fmla="*/ 543 w 10000"/>
              <a:gd name="connsiteY45" fmla="*/ 1626 h 10000"/>
              <a:gd name="connsiteX46" fmla="*/ 543 w 10000"/>
              <a:gd name="connsiteY46" fmla="*/ 1298 h 10000"/>
              <a:gd name="connsiteX47" fmla="*/ 543 w 10000"/>
              <a:gd name="connsiteY47" fmla="*/ 1093 h 10000"/>
              <a:gd name="connsiteX48" fmla="*/ 543 w 10000"/>
              <a:gd name="connsiteY48" fmla="*/ 874 h 10000"/>
              <a:gd name="connsiteX49" fmla="*/ 543 w 10000"/>
              <a:gd name="connsiteY49" fmla="*/ 656 h 10000"/>
              <a:gd name="connsiteX50" fmla="*/ 271 w 10000"/>
              <a:gd name="connsiteY50" fmla="*/ 546 h 10000"/>
              <a:gd name="connsiteX51" fmla="*/ 0 w 10000"/>
              <a:gd name="connsiteY51" fmla="*/ 328 h 10000"/>
              <a:gd name="connsiteX52" fmla="*/ 0 w 10000"/>
              <a:gd name="connsiteY52" fmla="*/ 219 h 10000"/>
              <a:gd name="connsiteX53" fmla="*/ 0 w 10000"/>
              <a:gd name="connsiteY53" fmla="*/ 109 h 10000"/>
              <a:gd name="connsiteX54" fmla="*/ 271 w 10000"/>
              <a:gd name="connsiteY54" fmla="*/ 0 h 10000"/>
              <a:gd name="connsiteX55" fmla="*/ 271 w 10000"/>
              <a:gd name="connsiteY55" fmla="*/ 0 h 10000"/>
              <a:gd name="connsiteX56" fmla="*/ 813 w 10000"/>
              <a:gd name="connsiteY56" fmla="*/ 0 h 10000"/>
              <a:gd name="connsiteX57" fmla="*/ 1085 w 10000"/>
              <a:gd name="connsiteY57" fmla="*/ 0 h 10000"/>
              <a:gd name="connsiteX58" fmla="*/ 1628 w 10000"/>
              <a:gd name="connsiteY58" fmla="*/ 109 h 10000"/>
              <a:gd name="connsiteX59" fmla="*/ 2170 w 10000"/>
              <a:gd name="connsiteY59" fmla="*/ 328 h 10000"/>
              <a:gd name="connsiteX60" fmla="*/ 2440 w 10000"/>
              <a:gd name="connsiteY60" fmla="*/ 437 h 10000"/>
              <a:gd name="connsiteX61" fmla="*/ 2712 w 10000"/>
              <a:gd name="connsiteY61" fmla="*/ 546 h 10000"/>
              <a:gd name="connsiteX62" fmla="*/ 2712 w 10000"/>
              <a:gd name="connsiteY62" fmla="*/ 656 h 10000"/>
              <a:gd name="connsiteX63" fmla="*/ 2712 w 10000"/>
              <a:gd name="connsiteY63" fmla="*/ 874 h 10000"/>
              <a:gd name="connsiteX64" fmla="*/ 2440 w 10000"/>
              <a:gd name="connsiteY64" fmla="*/ 1298 h 10000"/>
              <a:gd name="connsiteX65" fmla="*/ 2440 w 10000"/>
              <a:gd name="connsiteY65" fmla="*/ 1516 h 10000"/>
              <a:gd name="connsiteX66" fmla="*/ 2170 w 10000"/>
              <a:gd name="connsiteY66" fmla="*/ 1844 h 10000"/>
              <a:gd name="connsiteX67" fmla="*/ 2170 w 10000"/>
              <a:gd name="connsiteY67" fmla="*/ 2391 h 10000"/>
              <a:gd name="connsiteX68" fmla="*/ 1898 w 10000"/>
              <a:gd name="connsiteY68" fmla="*/ 2937 h 10000"/>
              <a:gd name="connsiteX69" fmla="*/ 1898 w 10000"/>
              <a:gd name="connsiteY69"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6745 w 10000"/>
              <a:gd name="connsiteY15" fmla="*/ 9030 h 10000"/>
              <a:gd name="connsiteX16" fmla="*/ 10000 w 10000"/>
              <a:gd name="connsiteY16" fmla="*/ 9891 h 10000"/>
              <a:gd name="connsiteX17" fmla="*/ 8914 w 10000"/>
              <a:gd name="connsiteY17" fmla="*/ 10000 h 10000"/>
              <a:gd name="connsiteX18" fmla="*/ 7829 w 10000"/>
              <a:gd name="connsiteY18" fmla="*/ 10000 h 10000"/>
              <a:gd name="connsiteX19" fmla="*/ 7017 w 10000"/>
              <a:gd name="connsiteY19" fmla="*/ 10000 h 10000"/>
              <a:gd name="connsiteX20" fmla="*/ 6203 w 10000"/>
              <a:gd name="connsiteY20" fmla="*/ 10000 h 10000"/>
              <a:gd name="connsiteX21" fmla="*/ 5661 w 10000"/>
              <a:gd name="connsiteY21" fmla="*/ 10000 h 10000"/>
              <a:gd name="connsiteX22" fmla="*/ 4846 w 10000"/>
              <a:gd name="connsiteY22" fmla="*/ 10000 h 10000"/>
              <a:gd name="connsiteX23" fmla="*/ 4305 w 10000"/>
              <a:gd name="connsiteY23" fmla="*/ 9891 h 10000"/>
              <a:gd name="connsiteX24" fmla="*/ 3762 w 10000"/>
              <a:gd name="connsiteY24" fmla="*/ 9891 h 10000"/>
              <a:gd name="connsiteX25" fmla="*/ 3254 w 10000"/>
              <a:gd name="connsiteY25" fmla="*/ 9781 h 10000"/>
              <a:gd name="connsiteX26" fmla="*/ 2712 w 10000"/>
              <a:gd name="connsiteY26" fmla="*/ 9672 h 10000"/>
              <a:gd name="connsiteX27" fmla="*/ 2440 w 10000"/>
              <a:gd name="connsiteY27" fmla="*/ 9563 h 10000"/>
              <a:gd name="connsiteX28" fmla="*/ 1898 w 10000"/>
              <a:gd name="connsiteY28" fmla="*/ 9344 h 10000"/>
              <a:gd name="connsiteX29" fmla="*/ 1628 w 10000"/>
              <a:gd name="connsiteY29" fmla="*/ 9126 h 10000"/>
              <a:gd name="connsiteX30" fmla="*/ 1356 w 10000"/>
              <a:gd name="connsiteY30" fmla="*/ 8811 h 10000"/>
              <a:gd name="connsiteX31" fmla="*/ 1085 w 10000"/>
              <a:gd name="connsiteY31" fmla="*/ 8593 h 10000"/>
              <a:gd name="connsiteX32" fmla="*/ 813 w 10000"/>
              <a:gd name="connsiteY32" fmla="*/ 8374 h 10000"/>
              <a:gd name="connsiteX33" fmla="*/ 813 w 10000"/>
              <a:gd name="connsiteY33" fmla="*/ 8156 h 10000"/>
              <a:gd name="connsiteX34" fmla="*/ 543 w 10000"/>
              <a:gd name="connsiteY34" fmla="*/ 7937 h 10000"/>
              <a:gd name="connsiteX35" fmla="*/ 543 w 10000"/>
              <a:gd name="connsiteY35" fmla="*/ 7609 h 10000"/>
              <a:gd name="connsiteX36" fmla="*/ 543 w 10000"/>
              <a:gd name="connsiteY36" fmla="*/ 7391 h 10000"/>
              <a:gd name="connsiteX37" fmla="*/ 543 w 10000"/>
              <a:gd name="connsiteY37" fmla="*/ 6954 h 10000"/>
              <a:gd name="connsiteX38" fmla="*/ 543 w 10000"/>
              <a:gd name="connsiteY38" fmla="*/ 6626 h 10000"/>
              <a:gd name="connsiteX39" fmla="*/ 543 w 10000"/>
              <a:gd name="connsiteY39" fmla="*/ 6202 h 10000"/>
              <a:gd name="connsiteX40" fmla="*/ 543 w 10000"/>
              <a:gd name="connsiteY40" fmla="*/ 4454 h 10000"/>
              <a:gd name="connsiteX41" fmla="*/ 543 w 10000"/>
              <a:gd name="connsiteY41" fmla="*/ 2719 h 10000"/>
              <a:gd name="connsiteX42" fmla="*/ 543 w 10000"/>
              <a:gd name="connsiteY42" fmla="*/ 2281 h 10000"/>
              <a:gd name="connsiteX43" fmla="*/ 543 w 10000"/>
              <a:gd name="connsiteY43" fmla="*/ 1954 h 10000"/>
              <a:gd name="connsiteX44" fmla="*/ 543 w 10000"/>
              <a:gd name="connsiteY44" fmla="*/ 1626 h 10000"/>
              <a:gd name="connsiteX45" fmla="*/ 543 w 10000"/>
              <a:gd name="connsiteY45" fmla="*/ 1298 h 10000"/>
              <a:gd name="connsiteX46" fmla="*/ 543 w 10000"/>
              <a:gd name="connsiteY46" fmla="*/ 1093 h 10000"/>
              <a:gd name="connsiteX47" fmla="*/ 543 w 10000"/>
              <a:gd name="connsiteY47" fmla="*/ 874 h 10000"/>
              <a:gd name="connsiteX48" fmla="*/ 543 w 10000"/>
              <a:gd name="connsiteY48" fmla="*/ 656 h 10000"/>
              <a:gd name="connsiteX49" fmla="*/ 271 w 10000"/>
              <a:gd name="connsiteY49" fmla="*/ 546 h 10000"/>
              <a:gd name="connsiteX50" fmla="*/ 0 w 10000"/>
              <a:gd name="connsiteY50" fmla="*/ 328 h 10000"/>
              <a:gd name="connsiteX51" fmla="*/ 0 w 10000"/>
              <a:gd name="connsiteY51" fmla="*/ 219 h 10000"/>
              <a:gd name="connsiteX52" fmla="*/ 0 w 10000"/>
              <a:gd name="connsiteY52" fmla="*/ 109 h 10000"/>
              <a:gd name="connsiteX53" fmla="*/ 271 w 10000"/>
              <a:gd name="connsiteY53" fmla="*/ 0 h 10000"/>
              <a:gd name="connsiteX54" fmla="*/ 271 w 10000"/>
              <a:gd name="connsiteY54" fmla="*/ 0 h 10000"/>
              <a:gd name="connsiteX55" fmla="*/ 813 w 10000"/>
              <a:gd name="connsiteY55" fmla="*/ 0 h 10000"/>
              <a:gd name="connsiteX56" fmla="*/ 1085 w 10000"/>
              <a:gd name="connsiteY56" fmla="*/ 0 h 10000"/>
              <a:gd name="connsiteX57" fmla="*/ 1628 w 10000"/>
              <a:gd name="connsiteY57" fmla="*/ 109 h 10000"/>
              <a:gd name="connsiteX58" fmla="*/ 2170 w 10000"/>
              <a:gd name="connsiteY58" fmla="*/ 328 h 10000"/>
              <a:gd name="connsiteX59" fmla="*/ 2440 w 10000"/>
              <a:gd name="connsiteY59" fmla="*/ 437 h 10000"/>
              <a:gd name="connsiteX60" fmla="*/ 2712 w 10000"/>
              <a:gd name="connsiteY60" fmla="*/ 546 h 10000"/>
              <a:gd name="connsiteX61" fmla="*/ 2712 w 10000"/>
              <a:gd name="connsiteY61" fmla="*/ 656 h 10000"/>
              <a:gd name="connsiteX62" fmla="*/ 2712 w 10000"/>
              <a:gd name="connsiteY62" fmla="*/ 874 h 10000"/>
              <a:gd name="connsiteX63" fmla="*/ 2440 w 10000"/>
              <a:gd name="connsiteY63" fmla="*/ 1298 h 10000"/>
              <a:gd name="connsiteX64" fmla="*/ 2440 w 10000"/>
              <a:gd name="connsiteY64" fmla="*/ 1516 h 10000"/>
              <a:gd name="connsiteX65" fmla="*/ 2170 w 10000"/>
              <a:gd name="connsiteY65" fmla="*/ 1844 h 10000"/>
              <a:gd name="connsiteX66" fmla="*/ 2170 w 10000"/>
              <a:gd name="connsiteY66" fmla="*/ 2391 h 10000"/>
              <a:gd name="connsiteX67" fmla="*/ 1898 w 10000"/>
              <a:gd name="connsiteY67" fmla="*/ 2937 h 10000"/>
              <a:gd name="connsiteX68" fmla="*/ 1898 w 10000"/>
              <a:gd name="connsiteY68"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10000 w 10000"/>
              <a:gd name="connsiteY15" fmla="*/ 9891 h 10000"/>
              <a:gd name="connsiteX16" fmla="*/ 8914 w 10000"/>
              <a:gd name="connsiteY16" fmla="*/ 10000 h 10000"/>
              <a:gd name="connsiteX17" fmla="*/ 7829 w 10000"/>
              <a:gd name="connsiteY17" fmla="*/ 10000 h 10000"/>
              <a:gd name="connsiteX18" fmla="*/ 7017 w 10000"/>
              <a:gd name="connsiteY18" fmla="*/ 10000 h 10000"/>
              <a:gd name="connsiteX19" fmla="*/ 6203 w 10000"/>
              <a:gd name="connsiteY19" fmla="*/ 10000 h 10000"/>
              <a:gd name="connsiteX20" fmla="*/ 5661 w 10000"/>
              <a:gd name="connsiteY20" fmla="*/ 10000 h 10000"/>
              <a:gd name="connsiteX21" fmla="*/ 4846 w 10000"/>
              <a:gd name="connsiteY21" fmla="*/ 10000 h 10000"/>
              <a:gd name="connsiteX22" fmla="*/ 4305 w 10000"/>
              <a:gd name="connsiteY22" fmla="*/ 9891 h 10000"/>
              <a:gd name="connsiteX23" fmla="*/ 3762 w 10000"/>
              <a:gd name="connsiteY23" fmla="*/ 9891 h 10000"/>
              <a:gd name="connsiteX24" fmla="*/ 3254 w 10000"/>
              <a:gd name="connsiteY24" fmla="*/ 9781 h 10000"/>
              <a:gd name="connsiteX25" fmla="*/ 2712 w 10000"/>
              <a:gd name="connsiteY25" fmla="*/ 9672 h 10000"/>
              <a:gd name="connsiteX26" fmla="*/ 2440 w 10000"/>
              <a:gd name="connsiteY26" fmla="*/ 9563 h 10000"/>
              <a:gd name="connsiteX27" fmla="*/ 1898 w 10000"/>
              <a:gd name="connsiteY27" fmla="*/ 9344 h 10000"/>
              <a:gd name="connsiteX28" fmla="*/ 1628 w 10000"/>
              <a:gd name="connsiteY28" fmla="*/ 9126 h 10000"/>
              <a:gd name="connsiteX29" fmla="*/ 1356 w 10000"/>
              <a:gd name="connsiteY29" fmla="*/ 8811 h 10000"/>
              <a:gd name="connsiteX30" fmla="*/ 1085 w 10000"/>
              <a:gd name="connsiteY30" fmla="*/ 8593 h 10000"/>
              <a:gd name="connsiteX31" fmla="*/ 813 w 10000"/>
              <a:gd name="connsiteY31" fmla="*/ 8374 h 10000"/>
              <a:gd name="connsiteX32" fmla="*/ 813 w 10000"/>
              <a:gd name="connsiteY32" fmla="*/ 8156 h 10000"/>
              <a:gd name="connsiteX33" fmla="*/ 543 w 10000"/>
              <a:gd name="connsiteY33" fmla="*/ 7937 h 10000"/>
              <a:gd name="connsiteX34" fmla="*/ 543 w 10000"/>
              <a:gd name="connsiteY34" fmla="*/ 7609 h 10000"/>
              <a:gd name="connsiteX35" fmla="*/ 543 w 10000"/>
              <a:gd name="connsiteY35" fmla="*/ 7391 h 10000"/>
              <a:gd name="connsiteX36" fmla="*/ 543 w 10000"/>
              <a:gd name="connsiteY36" fmla="*/ 6954 h 10000"/>
              <a:gd name="connsiteX37" fmla="*/ 543 w 10000"/>
              <a:gd name="connsiteY37" fmla="*/ 6626 h 10000"/>
              <a:gd name="connsiteX38" fmla="*/ 543 w 10000"/>
              <a:gd name="connsiteY38" fmla="*/ 6202 h 10000"/>
              <a:gd name="connsiteX39" fmla="*/ 543 w 10000"/>
              <a:gd name="connsiteY39" fmla="*/ 4454 h 10000"/>
              <a:gd name="connsiteX40" fmla="*/ 543 w 10000"/>
              <a:gd name="connsiteY40" fmla="*/ 2719 h 10000"/>
              <a:gd name="connsiteX41" fmla="*/ 543 w 10000"/>
              <a:gd name="connsiteY41" fmla="*/ 2281 h 10000"/>
              <a:gd name="connsiteX42" fmla="*/ 543 w 10000"/>
              <a:gd name="connsiteY42" fmla="*/ 1954 h 10000"/>
              <a:gd name="connsiteX43" fmla="*/ 543 w 10000"/>
              <a:gd name="connsiteY43" fmla="*/ 1626 h 10000"/>
              <a:gd name="connsiteX44" fmla="*/ 543 w 10000"/>
              <a:gd name="connsiteY44" fmla="*/ 1298 h 10000"/>
              <a:gd name="connsiteX45" fmla="*/ 543 w 10000"/>
              <a:gd name="connsiteY45" fmla="*/ 1093 h 10000"/>
              <a:gd name="connsiteX46" fmla="*/ 543 w 10000"/>
              <a:gd name="connsiteY46" fmla="*/ 874 h 10000"/>
              <a:gd name="connsiteX47" fmla="*/ 543 w 10000"/>
              <a:gd name="connsiteY47" fmla="*/ 656 h 10000"/>
              <a:gd name="connsiteX48" fmla="*/ 271 w 10000"/>
              <a:gd name="connsiteY48" fmla="*/ 546 h 10000"/>
              <a:gd name="connsiteX49" fmla="*/ 0 w 10000"/>
              <a:gd name="connsiteY49" fmla="*/ 328 h 10000"/>
              <a:gd name="connsiteX50" fmla="*/ 0 w 10000"/>
              <a:gd name="connsiteY50" fmla="*/ 219 h 10000"/>
              <a:gd name="connsiteX51" fmla="*/ 0 w 10000"/>
              <a:gd name="connsiteY51" fmla="*/ 109 h 10000"/>
              <a:gd name="connsiteX52" fmla="*/ 271 w 10000"/>
              <a:gd name="connsiteY52" fmla="*/ 0 h 10000"/>
              <a:gd name="connsiteX53" fmla="*/ 271 w 10000"/>
              <a:gd name="connsiteY53" fmla="*/ 0 h 10000"/>
              <a:gd name="connsiteX54" fmla="*/ 813 w 10000"/>
              <a:gd name="connsiteY54" fmla="*/ 0 h 10000"/>
              <a:gd name="connsiteX55" fmla="*/ 1085 w 10000"/>
              <a:gd name="connsiteY55" fmla="*/ 0 h 10000"/>
              <a:gd name="connsiteX56" fmla="*/ 1628 w 10000"/>
              <a:gd name="connsiteY56" fmla="*/ 109 h 10000"/>
              <a:gd name="connsiteX57" fmla="*/ 2170 w 10000"/>
              <a:gd name="connsiteY57" fmla="*/ 328 h 10000"/>
              <a:gd name="connsiteX58" fmla="*/ 2440 w 10000"/>
              <a:gd name="connsiteY58" fmla="*/ 437 h 10000"/>
              <a:gd name="connsiteX59" fmla="*/ 2712 w 10000"/>
              <a:gd name="connsiteY59" fmla="*/ 546 h 10000"/>
              <a:gd name="connsiteX60" fmla="*/ 2712 w 10000"/>
              <a:gd name="connsiteY60" fmla="*/ 656 h 10000"/>
              <a:gd name="connsiteX61" fmla="*/ 2712 w 10000"/>
              <a:gd name="connsiteY61" fmla="*/ 874 h 10000"/>
              <a:gd name="connsiteX62" fmla="*/ 2440 w 10000"/>
              <a:gd name="connsiteY62" fmla="*/ 1298 h 10000"/>
              <a:gd name="connsiteX63" fmla="*/ 2440 w 10000"/>
              <a:gd name="connsiteY63" fmla="*/ 1516 h 10000"/>
              <a:gd name="connsiteX64" fmla="*/ 2170 w 10000"/>
              <a:gd name="connsiteY64" fmla="*/ 1844 h 10000"/>
              <a:gd name="connsiteX65" fmla="*/ 2170 w 10000"/>
              <a:gd name="connsiteY65" fmla="*/ 2391 h 10000"/>
              <a:gd name="connsiteX66" fmla="*/ 1898 w 10000"/>
              <a:gd name="connsiteY66" fmla="*/ 2937 h 10000"/>
              <a:gd name="connsiteX67" fmla="*/ 1898 w 10000"/>
              <a:gd name="connsiteY67"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10000 w 10000"/>
              <a:gd name="connsiteY14" fmla="*/ 9891 h 10000"/>
              <a:gd name="connsiteX15" fmla="*/ 8914 w 10000"/>
              <a:gd name="connsiteY15" fmla="*/ 10000 h 10000"/>
              <a:gd name="connsiteX16" fmla="*/ 7829 w 10000"/>
              <a:gd name="connsiteY16" fmla="*/ 10000 h 10000"/>
              <a:gd name="connsiteX17" fmla="*/ 7017 w 10000"/>
              <a:gd name="connsiteY17" fmla="*/ 10000 h 10000"/>
              <a:gd name="connsiteX18" fmla="*/ 6203 w 10000"/>
              <a:gd name="connsiteY18" fmla="*/ 10000 h 10000"/>
              <a:gd name="connsiteX19" fmla="*/ 5661 w 10000"/>
              <a:gd name="connsiteY19" fmla="*/ 10000 h 10000"/>
              <a:gd name="connsiteX20" fmla="*/ 4846 w 10000"/>
              <a:gd name="connsiteY20" fmla="*/ 10000 h 10000"/>
              <a:gd name="connsiteX21" fmla="*/ 4305 w 10000"/>
              <a:gd name="connsiteY21" fmla="*/ 9891 h 10000"/>
              <a:gd name="connsiteX22" fmla="*/ 3762 w 10000"/>
              <a:gd name="connsiteY22" fmla="*/ 9891 h 10000"/>
              <a:gd name="connsiteX23" fmla="*/ 3254 w 10000"/>
              <a:gd name="connsiteY23" fmla="*/ 9781 h 10000"/>
              <a:gd name="connsiteX24" fmla="*/ 2712 w 10000"/>
              <a:gd name="connsiteY24" fmla="*/ 9672 h 10000"/>
              <a:gd name="connsiteX25" fmla="*/ 2440 w 10000"/>
              <a:gd name="connsiteY25" fmla="*/ 9563 h 10000"/>
              <a:gd name="connsiteX26" fmla="*/ 1898 w 10000"/>
              <a:gd name="connsiteY26" fmla="*/ 9344 h 10000"/>
              <a:gd name="connsiteX27" fmla="*/ 1628 w 10000"/>
              <a:gd name="connsiteY27" fmla="*/ 9126 h 10000"/>
              <a:gd name="connsiteX28" fmla="*/ 1356 w 10000"/>
              <a:gd name="connsiteY28" fmla="*/ 8811 h 10000"/>
              <a:gd name="connsiteX29" fmla="*/ 1085 w 10000"/>
              <a:gd name="connsiteY29" fmla="*/ 8593 h 10000"/>
              <a:gd name="connsiteX30" fmla="*/ 813 w 10000"/>
              <a:gd name="connsiteY30" fmla="*/ 8374 h 10000"/>
              <a:gd name="connsiteX31" fmla="*/ 813 w 10000"/>
              <a:gd name="connsiteY31" fmla="*/ 8156 h 10000"/>
              <a:gd name="connsiteX32" fmla="*/ 543 w 10000"/>
              <a:gd name="connsiteY32" fmla="*/ 7937 h 10000"/>
              <a:gd name="connsiteX33" fmla="*/ 543 w 10000"/>
              <a:gd name="connsiteY33" fmla="*/ 7609 h 10000"/>
              <a:gd name="connsiteX34" fmla="*/ 543 w 10000"/>
              <a:gd name="connsiteY34" fmla="*/ 7391 h 10000"/>
              <a:gd name="connsiteX35" fmla="*/ 543 w 10000"/>
              <a:gd name="connsiteY35" fmla="*/ 6954 h 10000"/>
              <a:gd name="connsiteX36" fmla="*/ 543 w 10000"/>
              <a:gd name="connsiteY36" fmla="*/ 6626 h 10000"/>
              <a:gd name="connsiteX37" fmla="*/ 543 w 10000"/>
              <a:gd name="connsiteY37" fmla="*/ 6202 h 10000"/>
              <a:gd name="connsiteX38" fmla="*/ 543 w 10000"/>
              <a:gd name="connsiteY38" fmla="*/ 4454 h 10000"/>
              <a:gd name="connsiteX39" fmla="*/ 543 w 10000"/>
              <a:gd name="connsiteY39" fmla="*/ 2719 h 10000"/>
              <a:gd name="connsiteX40" fmla="*/ 543 w 10000"/>
              <a:gd name="connsiteY40" fmla="*/ 2281 h 10000"/>
              <a:gd name="connsiteX41" fmla="*/ 543 w 10000"/>
              <a:gd name="connsiteY41" fmla="*/ 1954 h 10000"/>
              <a:gd name="connsiteX42" fmla="*/ 543 w 10000"/>
              <a:gd name="connsiteY42" fmla="*/ 1626 h 10000"/>
              <a:gd name="connsiteX43" fmla="*/ 543 w 10000"/>
              <a:gd name="connsiteY43" fmla="*/ 1298 h 10000"/>
              <a:gd name="connsiteX44" fmla="*/ 543 w 10000"/>
              <a:gd name="connsiteY44" fmla="*/ 1093 h 10000"/>
              <a:gd name="connsiteX45" fmla="*/ 543 w 10000"/>
              <a:gd name="connsiteY45" fmla="*/ 874 h 10000"/>
              <a:gd name="connsiteX46" fmla="*/ 543 w 10000"/>
              <a:gd name="connsiteY46" fmla="*/ 656 h 10000"/>
              <a:gd name="connsiteX47" fmla="*/ 271 w 10000"/>
              <a:gd name="connsiteY47" fmla="*/ 546 h 10000"/>
              <a:gd name="connsiteX48" fmla="*/ 0 w 10000"/>
              <a:gd name="connsiteY48" fmla="*/ 328 h 10000"/>
              <a:gd name="connsiteX49" fmla="*/ 0 w 10000"/>
              <a:gd name="connsiteY49" fmla="*/ 219 h 10000"/>
              <a:gd name="connsiteX50" fmla="*/ 0 w 10000"/>
              <a:gd name="connsiteY50" fmla="*/ 109 h 10000"/>
              <a:gd name="connsiteX51" fmla="*/ 271 w 10000"/>
              <a:gd name="connsiteY51" fmla="*/ 0 h 10000"/>
              <a:gd name="connsiteX52" fmla="*/ 271 w 10000"/>
              <a:gd name="connsiteY52" fmla="*/ 0 h 10000"/>
              <a:gd name="connsiteX53" fmla="*/ 813 w 10000"/>
              <a:gd name="connsiteY53" fmla="*/ 0 h 10000"/>
              <a:gd name="connsiteX54" fmla="*/ 1085 w 10000"/>
              <a:gd name="connsiteY54" fmla="*/ 0 h 10000"/>
              <a:gd name="connsiteX55" fmla="*/ 1628 w 10000"/>
              <a:gd name="connsiteY55" fmla="*/ 109 h 10000"/>
              <a:gd name="connsiteX56" fmla="*/ 2170 w 10000"/>
              <a:gd name="connsiteY56" fmla="*/ 328 h 10000"/>
              <a:gd name="connsiteX57" fmla="*/ 2440 w 10000"/>
              <a:gd name="connsiteY57" fmla="*/ 437 h 10000"/>
              <a:gd name="connsiteX58" fmla="*/ 2712 w 10000"/>
              <a:gd name="connsiteY58" fmla="*/ 546 h 10000"/>
              <a:gd name="connsiteX59" fmla="*/ 2712 w 10000"/>
              <a:gd name="connsiteY59" fmla="*/ 656 h 10000"/>
              <a:gd name="connsiteX60" fmla="*/ 2712 w 10000"/>
              <a:gd name="connsiteY60" fmla="*/ 874 h 10000"/>
              <a:gd name="connsiteX61" fmla="*/ 2440 w 10000"/>
              <a:gd name="connsiteY61" fmla="*/ 1298 h 10000"/>
              <a:gd name="connsiteX62" fmla="*/ 2440 w 10000"/>
              <a:gd name="connsiteY62" fmla="*/ 1516 h 10000"/>
              <a:gd name="connsiteX63" fmla="*/ 2170 w 10000"/>
              <a:gd name="connsiteY63" fmla="*/ 1844 h 10000"/>
              <a:gd name="connsiteX64" fmla="*/ 2170 w 10000"/>
              <a:gd name="connsiteY64" fmla="*/ 2391 h 10000"/>
              <a:gd name="connsiteX65" fmla="*/ 1898 w 10000"/>
              <a:gd name="connsiteY65" fmla="*/ 2937 h 10000"/>
              <a:gd name="connsiteX66" fmla="*/ 1898 w 10000"/>
              <a:gd name="connsiteY66"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5661 w 10000"/>
              <a:gd name="connsiteY18" fmla="*/ 10000 h 10000"/>
              <a:gd name="connsiteX19" fmla="*/ 4846 w 10000"/>
              <a:gd name="connsiteY19" fmla="*/ 10000 h 10000"/>
              <a:gd name="connsiteX20" fmla="*/ 4305 w 10000"/>
              <a:gd name="connsiteY20" fmla="*/ 9891 h 10000"/>
              <a:gd name="connsiteX21" fmla="*/ 3762 w 10000"/>
              <a:gd name="connsiteY21" fmla="*/ 9891 h 10000"/>
              <a:gd name="connsiteX22" fmla="*/ 3254 w 10000"/>
              <a:gd name="connsiteY22" fmla="*/ 9781 h 10000"/>
              <a:gd name="connsiteX23" fmla="*/ 2712 w 10000"/>
              <a:gd name="connsiteY23" fmla="*/ 9672 h 10000"/>
              <a:gd name="connsiteX24" fmla="*/ 2440 w 10000"/>
              <a:gd name="connsiteY24" fmla="*/ 9563 h 10000"/>
              <a:gd name="connsiteX25" fmla="*/ 1898 w 10000"/>
              <a:gd name="connsiteY25" fmla="*/ 9344 h 10000"/>
              <a:gd name="connsiteX26" fmla="*/ 1628 w 10000"/>
              <a:gd name="connsiteY26" fmla="*/ 9126 h 10000"/>
              <a:gd name="connsiteX27" fmla="*/ 1356 w 10000"/>
              <a:gd name="connsiteY27" fmla="*/ 8811 h 10000"/>
              <a:gd name="connsiteX28" fmla="*/ 1085 w 10000"/>
              <a:gd name="connsiteY28" fmla="*/ 8593 h 10000"/>
              <a:gd name="connsiteX29" fmla="*/ 813 w 10000"/>
              <a:gd name="connsiteY29" fmla="*/ 8374 h 10000"/>
              <a:gd name="connsiteX30" fmla="*/ 813 w 10000"/>
              <a:gd name="connsiteY30" fmla="*/ 8156 h 10000"/>
              <a:gd name="connsiteX31" fmla="*/ 543 w 10000"/>
              <a:gd name="connsiteY31" fmla="*/ 7937 h 10000"/>
              <a:gd name="connsiteX32" fmla="*/ 543 w 10000"/>
              <a:gd name="connsiteY32" fmla="*/ 7609 h 10000"/>
              <a:gd name="connsiteX33" fmla="*/ 543 w 10000"/>
              <a:gd name="connsiteY33" fmla="*/ 7391 h 10000"/>
              <a:gd name="connsiteX34" fmla="*/ 543 w 10000"/>
              <a:gd name="connsiteY34" fmla="*/ 6954 h 10000"/>
              <a:gd name="connsiteX35" fmla="*/ 543 w 10000"/>
              <a:gd name="connsiteY35" fmla="*/ 6626 h 10000"/>
              <a:gd name="connsiteX36" fmla="*/ 543 w 10000"/>
              <a:gd name="connsiteY36" fmla="*/ 6202 h 10000"/>
              <a:gd name="connsiteX37" fmla="*/ 543 w 10000"/>
              <a:gd name="connsiteY37" fmla="*/ 4454 h 10000"/>
              <a:gd name="connsiteX38" fmla="*/ 543 w 10000"/>
              <a:gd name="connsiteY38" fmla="*/ 2719 h 10000"/>
              <a:gd name="connsiteX39" fmla="*/ 543 w 10000"/>
              <a:gd name="connsiteY39" fmla="*/ 2281 h 10000"/>
              <a:gd name="connsiteX40" fmla="*/ 543 w 10000"/>
              <a:gd name="connsiteY40" fmla="*/ 1954 h 10000"/>
              <a:gd name="connsiteX41" fmla="*/ 543 w 10000"/>
              <a:gd name="connsiteY41" fmla="*/ 1626 h 10000"/>
              <a:gd name="connsiteX42" fmla="*/ 543 w 10000"/>
              <a:gd name="connsiteY42" fmla="*/ 1298 h 10000"/>
              <a:gd name="connsiteX43" fmla="*/ 543 w 10000"/>
              <a:gd name="connsiteY43" fmla="*/ 1093 h 10000"/>
              <a:gd name="connsiteX44" fmla="*/ 543 w 10000"/>
              <a:gd name="connsiteY44" fmla="*/ 874 h 10000"/>
              <a:gd name="connsiteX45" fmla="*/ 543 w 10000"/>
              <a:gd name="connsiteY45" fmla="*/ 656 h 10000"/>
              <a:gd name="connsiteX46" fmla="*/ 271 w 10000"/>
              <a:gd name="connsiteY46" fmla="*/ 546 h 10000"/>
              <a:gd name="connsiteX47" fmla="*/ 0 w 10000"/>
              <a:gd name="connsiteY47" fmla="*/ 328 h 10000"/>
              <a:gd name="connsiteX48" fmla="*/ 0 w 10000"/>
              <a:gd name="connsiteY48" fmla="*/ 219 h 10000"/>
              <a:gd name="connsiteX49" fmla="*/ 0 w 10000"/>
              <a:gd name="connsiteY49" fmla="*/ 109 h 10000"/>
              <a:gd name="connsiteX50" fmla="*/ 271 w 10000"/>
              <a:gd name="connsiteY50" fmla="*/ 0 h 10000"/>
              <a:gd name="connsiteX51" fmla="*/ 271 w 10000"/>
              <a:gd name="connsiteY51" fmla="*/ 0 h 10000"/>
              <a:gd name="connsiteX52" fmla="*/ 813 w 10000"/>
              <a:gd name="connsiteY52" fmla="*/ 0 h 10000"/>
              <a:gd name="connsiteX53" fmla="*/ 1085 w 10000"/>
              <a:gd name="connsiteY53" fmla="*/ 0 h 10000"/>
              <a:gd name="connsiteX54" fmla="*/ 1628 w 10000"/>
              <a:gd name="connsiteY54" fmla="*/ 109 h 10000"/>
              <a:gd name="connsiteX55" fmla="*/ 2170 w 10000"/>
              <a:gd name="connsiteY55" fmla="*/ 328 h 10000"/>
              <a:gd name="connsiteX56" fmla="*/ 2440 w 10000"/>
              <a:gd name="connsiteY56" fmla="*/ 437 h 10000"/>
              <a:gd name="connsiteX57" fmla="*/ 2712 w 10000"/>
              <a:gd name="connsiteY57" fmla="*/ 546 h 10000"/>
              <a:gd name="connsiteX58" fmla="*/ 2712 w 10000"/>
              <a:gd name="connsiteY58" fmla="*/ 656 h 10000"/>
              <a:gd name="connsiteX59" fmla="*/ 2712 w 10000"/>
              <a:gd name="connsiteY59" fmla="*/ 874 h 10000"/>
              <a:gd name="connsiteX60" fmla="*/ 2440 w 10000"/>
              <a:gd name="connsiteY60" fmla="*/ 1298 h 10000"/>
              <a:gd name="connsiteX61" fmla="*/ 2440 w 10000"/>
              <a:gd name="connsiteY61" fmla="*/ 1516 h 10000"/>
              <a:gd name="connsiteX62" fmla="*/ 2170 w 10000"/>
              <a:gd name="connsiteY62" fmla="*/ 1844 h 10000"/>
              <a:gd name="connsiteX63" fmla="*/ 2170 w 10000"/>
              <a:gd name="connsiteY63" fmla="*/ 2391 h 10000"/>
              <a:gd name="connsiteX64" fmla="*/ 1898 w 10000"/>
              <a:gd name="connsiteY64" fmla="*/ 2937 h 10000"/>
              <a:gd name="connsiteX65" fmla="*/ 1898 w 10000"/>
              <a:gd name="connsiteY65"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4846 w 10000"/>
              <a:gd name="connsiteY18" fmla="*/ 10000 h 10000"/>
              <a:gd name="connsiteX19" fmla="*/ 4305 w 10000"/>
              <a:gd name="connsiteY19" fmla="*/ 9891 h 10000"/>
              <a:gd name="connsiteX20" fmla="*/ 3762 w 10000"/>
              <a:gd name="connsiteY20" fmla="*/ 9891 h 10000"/>
              <a:gd name="connsiteX21" fmla="*/ 3254 w 10000"/>
              <a:gd name="connsiteY21" fmla="*/ 9781 h 10000"/>
              <a:gd name="connsiteX22" fmla="*/ 2712 w 10000"/>
              <a:gd name="connsiteY22" fmla="*/ 9672 h 10000"/>
              <a:gd name="connsiteX23" fmla="*/ 2440 w 10000"/>
              <a:gd name="connsiteY23" fmla="*/ 9563 h 10000"/>
              <a:gd name="connsiteX24" fmla="*/ 1898 w 10000"/>
              <a:gd name="connsiteY24" fmla="*/ 9344 h 10000"/>
              <a:gd name="connsiteX25" fmla="*/ 1628 w 10000"/>
              <a:gd name="connsiteY25" fmla="*/ 9126 h 10000"/>
              <a:gd name="connsiteX26" fmla="*/ 1356 w 10000"/>
              <a:gd name="connsiteY26" fmla="*/ 8811 h 10000"/>
              <a:gd name="connsiteX27" fmla="*/ 1085 w 10000"/>
              <a:gd name="connsiteY27" fmla="*/ 8593 h 10000"/>
              <a:gd name="connsiteX28" fmla="*/ 813 w 10000"/>
              <a:gd name="connsiteY28" fmla="*/ 8374 h 10000"/>
              <a:gd name="connsiteX29" fmla="*/ 813 w 10000"/>
              <a:gd name="connsiteY29" fmla="*/ 8156 h 10000"/>
              <a:gd name="connsiteX30" fmla="*/ 543 w 10000"/>
              <a:gd name="connsiteY30" fmla="*/ 7937 h 10000"/>
              <a:gd name="connsiteX31" fmla="*/ 543 w 10000"/>
              <a:gd name="connsiteY31" fmla="*/ 7609 h 10000"/>
              <a:gd name="connsiteX32" fmla="*/ 543 w 10000"/>
              <a:gd name="connsiteY32" fmla="*/ 7391 h 10000"/>
              <a:gd name="connsiteX33" fmla="*/ 543 w 10000"/>
              <a:gd name="connsiteY33" fmla="*/ 6954 h 10000"/>
              <a:gd name="connsiteX34" fmla="*/ 543 w 10000"/>
              <a:gd name="connsiteY34" fmla="*/ 6626 h 10000"/>
              <a:gd name="connsiteX35" fmla="*/ 543 w 10000"/>
              <a:gd name="connsiteY35" fmla="*/ 6202 h 10000"/>
              <a:gd name="connsiteX36" fmla="*/ 543 w 10000"/>
              <a:gd name="connsiteY36" fmla="*/ 4454 h 10000"/>
              <a:gd name="connsiteX37" fmla="*/ 543 w 10000"/>
              <a:gd name="connsiteY37" fmla="*/ 2719 h 10000"/>
              <a:gd name="connsiteX38" fmla="*/ 543 w 10000"/>
              <a:gd name="connsiteY38" fmla="*/ 2281 h 10000"/>
              <a:gd name="connsiteX39" fmla="*/ 543 w 10000"/>
              <a:gd name="connsiteY39" fmla="*/ 1954 h 10000"/>
              <a:gd name="connsiteX40" fmla="*/ 543 w 10000"/>
              <a:gd name="connsiteY40" fmla="*/ 1626 h 10000"/>
              <a:gd name="connsiteX41" fmla="*/ 543 w 10000"/>
              <a:gd name="connsiteY41" fmla="*/ 1298 h 10000"/>
              <a:gd name="connsiteX42" fmla="*/ 543 w 10000"/>
              <a:gd name="connsiteY42" fmla="*/ 1093 h 10000"/>
              <a:gd name="connsiteX43" fmla="*/ 543 w 10000"/>
              <a:gd name="connsiteY43" fmla="*/ 874 h 10000"/>
              <a:gd name="connsiteX44" fmla="*/ 543 w 10000"/>
              <a:gd name="connsiteY44" fmla="*/ 656 h 10000"/>
              <a:gd name="connsiteX45" fmla="*/ 271 w 10000"/>
              <a:gd name="connsiteY45" fmla="*/ 546 h 10000"/>
              <a:gd name="connsiteX46" fmla="*/ 0 w 10000"/>
              <a:gd name="connsiteY46" fmla="*/ 328 h 10000"/>
              <a:gd name="connsiteX47" fmla="*/ 0 w 10000"/>
              <a:gd name="connsiteY47" fmla="*/ 219 h 10000"/>
              <a:gd name="connsiteX48" fmla="*/ 0 w 10000"/>
              <a:gd name="connsiteY48" fmla="*/ 109 h 10000"/>
              <a:gd name="connsiteX49" fmla="*/ 271 w 10000"/>
              <a:gd name="connsiteY49" fmla="*/ 0 h 10000"/>
              <a:gd name="connsiteX50" fmla="*/ 271 w 10000"/>
              <a:gd name="connsiteY50" fmla="*/ 0 h 10000"/>
              <a:gd name="connsiteX51" fmla="*/ 813 w 10000"/>
              <a:gd name="connsiteY51" fmla="*/ 0 h 10000"/>
              <a:gd name="connsiteX52" fmla="*/ 1085 w 10000"/>
              <a:gd name="connsiteY52" fmla="*/ 0 h 10000"/>
              <a:gd name="connsiteX53" fmla="*/ 1628 w 10000"/>
              <a:gd name="connsiteY53" fmla="*/ 109 h 10000"/>
              <a:gd name="connsiteX54" fmla="*/ 2170 w 10000"/>
              <a:gd name="connsiteY54" fmla="*/ 328 h 10000"/>
              <a:gd name="connsiteX55" fmla="*/ 2440 w 10000"/>
              <a:gd name="connsiteY55" fmla="*/ 437 h 10000"/>
              <a:gd name="connsiteX56" fmla="*/ 2712 w 10000"/>
              <a:gd name="connsiteY56" fmla="*/ 546 h 10000"/>
              <a:gd name="connsiteX57" fmla="*/ 2712 w 10000"/>
              <a:gd name="connsiteY57" fmla="*/ 656 h 10000"/>
              <a:gd name="connsiteX58" fmla="*/ 2712 w 10000"/>
              <a:gd name="connsiteY58" fmla="*/ 874 h 10000"/>
              <a:gd name="connsiteX59" fmla="*/ 2440 w 10000"/>
              <a:gd name="connsiteY59" fmla="*/ 1298 h 10000"/>
              <a:gd name="connsiteX60" fmla="*/ 2440 w 10000"/>
              <a:gd name="connsiteY60" fmla="*/ 1516 h 10000"/>
              <a:gd name="connsiteX61" fmla="*/ 2170 w 10000"/>
              <a:gd name="connsiteY61" fmla="*/ 1844 h 10000"/>
              <a:gd name="connsiteX62" fmla="*/ 2170 w 10000"/>
              <a:gd name="connsiteY62" fmla="*/ 2391 h 10000"/>
              <a:gd name="connsiteX63" fmla="*/ 1898 w 10000"/>
              <a:gd name="connsiteY63" fmla="*/ 2937 h 10000"/>
              <a:gd name="connsiteX64" fmla="*/ 1898 w 10000"/>
              <a:gd name="connsiteY6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6203 w 10000"/>
              <a:gd name="connsiteY16" fmla="*/ 10000 h 10000"/>
              <a:gd name="connsiteX17" fmla="*/ 4846 w 10000"/>
              <a:gd name="connsiteY17" fmla="*/ 10000 h 10000"/>
              <a:gd name="connsiteX18" fmla="*/ 4305 w 10000"/>
              <a:gd name="connsiteY18" fmla="*/ 9891 h 10000"/>
              <a:gd name="connsiteX19" fmla="*/ 3762 w 10000"/>
              <a:gd name="connsiteY19" fmla="*/ 9891 h 10000"/>
              <a:gd name="connsiteX20" fmla="*/ 3254 w 10000"/>
              <a:gd name="connsiteY20" fmla="*/ 9781 h 10000"/>
              <a:gd name="connsiteX21" fmla="*/ 2712 w 10000"/>
              <a:gd name="connsiteY21" fmla="*/ 9672 h 10000"/>
              <a:gd name="connsiteX22" fmla="*/ 2440 w 10000"/>
              <a:gd name="connsiteY22" fmla="*/ 9563 h 10000"/>
              <a:gd name="connsiteX23" fmla="*/ 1898 w 10000"/>
              <a:gd name="connsiteY23" fmla="*/ 9344 h 10000"/>
              <a:gd name="connsiteX24" fmla="*/ 1628 w 10000"/>
              <a:gd name="connsiteY24" fmla="*/ 9126 h 10000"/>
              <a:gd name="connsiteX25" fmla="*/ 1356 w 10000"/>
              <a:gd name="connsiteY25" fmla="*/ 8811 h 10000"/>
              <a:gd name="connsiteX26" fmla="*/ 1085 w 10000"/>
              <a:gd name="connsiteY26" fmla="*/ 8593 h 10000"/>
              <a:gd name="connsiteX27" fmla="*/ 813 w 10000"/>
              <a:gd name="connsiteY27" fmla="*/ 8374 h 10000"/>
              <a:gd name="connsiteX28" fmla="*/ 813 w 10000"/>
              <a:gd name="connsiteY28" fmla="*/ 8156 h 10000"/>
              <a:gd name="connsiteX29" fmla="*/ 543 w 10000"/>
              <a:gd name="connsiteY29" fmla="*/ 7937 h 10000"/>
              <a:gd name="connsiteX30" fmla="*/ 543 w 10000"/>
              <a:gd name="connsiteY30" fmla="*/ 7609 h 10000"/>
              <a:gd name="connsiteX31" fmla="*/ 543 w 10000"/>
              <a:gd name="connsiteY31" fmla="*/ 7391 h 10000"/>
              <a:gd name="connsiteX32" fmla="*/ 543 w 10000"/>
              <a:gd name="connsiteY32" fmla="*/ 6954 h 10000"/>
              <a:gd name="connsiteX33" fmla="*/ 543 w 10000"/>
              <a:gd name="connsiteY33" fmla="*/ 6626 h 10000"/>
              <a:gd name="connsiteX34" fmla="*/ 543 w 10000"/>
              <a:gd name="connsiteY34" fmla="*/ 6202 h 10000"/>
              <a:gd name="connsiteX35" fmla="*/ 543 w 10000"/>
              <a:gd name="connsiteY35" fmla="*/ 4454 h 10000"/>
              <a:gd name="connsiteX36" fmla="*/ 543 w 10000"/>
              <a:gd name="connsiteY36" fmla="*/ 2719 h 10000"/>
              <a:gd name="connsiteX37" fmla="*/ 543 w 10000"/>
              <a:gd name="connsiteY37" fmla="*/ 2281 h 10000"/>
              <a:gd name="connsiteX38" fmla="*/ 543 w 10000"/>
              <a:gd name="connsiteY38" fmla="*/ 1954 h 10000"/>
              <a:gd name="connsiteX39" fmla="*/ 543 w 10000"/>
              <a:gd name="connsiteY39" fmla="*/ 1626 h 10000"/>
              <a:gd name="connsiteX40" fmla="*/ 543 w 10000"/>
              <a:gd name="connsiteY40" fmla="*/ 1298 h 10000"/>
              <a:gd name="connsiteX41" fmla="*/ 543 w 10000"/>
              <a:gd name="connsiteY41" fmla="*/ 1093 h 10000"/>
              <a:gd name="connsiteX42" fmla="*/ 543 w 10000"/>
              <a:gd name="connsiteY42" fmla="*/ 874 h 10000"/>
              <a:gd name="connsiteX43" fmla="*/ 543 w 10000"/>
              <a:gd name="connsiteY43" fmla="*/ 656 h 10000"/>
              <a:gd name="connsiteX44" fmla="*/ 271 w 10000"/>
              <a:gd name="connsiteY44" fmla="*/ 546 h 10000"/>
              <a:gd name="connsiteX45" fmla="*/ 0 w 10000"/>
              <a:gd name="connsiteY45" fmla="*/ 328 h 10000"/>
              <a:gd name="connsiteX46" fmla="*/ 0 w 10000"/>
              <a:gd name="connsiteY46" fmla="*/ 219 h 10000"/>
              <a:gd name="connsiteX47" fmla="*/ 0 w 10000"/>
              <a:gd name="connsiteY47" fmla="*/ 109 h 10000"/>
              <a:gd name="connsiteX48" fmla="*/ 271 w 10000"/>
              <a:gd name="connsiteY48" fmla="*/ 0 h 10000"/>
              <a:gd name="connsiteX49" fmla="*/ 271 w 10000"/>
              <a:gd name="connsiteY49" fmla="*/ 0 h 10000"/>
              <a:gd name="connsiteX50" fmla="*/ 813 w 10000"/>
              <a:gd name="connsiteY50" fmla="*/ 0 h 10000"/>
              <a:gd name="connsiteX51" fmla="*/ 1085 w 10000"/>
              <a:gd name="connsiteY51" fmla="*/ 0 h 10000"/>
              <a:gd name="connsiteX52" fmla="*/ 1628 w 10000"/>
              <a:gd name="connsiteY52" fmla="*/ 109 h 10000"/>
              <a:gd name="connsiteX53" fmla="*/ 2170 w 10000"/>
              <a:gd name="connsiteY53" fmla="*/ 328 h 10000"/>
              <a:gd name="connsiteX54" fmla="*/ 2440 w 10000"/>
              <a:gd name="connsiteY54" fmla="*/ 437 h 10000"/>
              <a:gd name="connsiteX55" fmla="*/ 2712 w 10000"/>
              <a:gd name="connsiteY55" fmla="*/ 546 h 10000"/>
              <a:gd name="connsiteX56" fmla="*/ 2712 w 10000"/>
              <a:gd name="connsiteY56" fmla="*/ 656 h 10000"/>
              <a:gd name="connsiteX57" fmla="*/ 2712 w 10000"/>
              <a:gd name="connsiteY57" fmla="*/ 874 h 10000"/>
              <a:gd name="connsiteX58" fmla="*/ 2440 w 10000"/>
              <a:gd name="connsiteY58" fmla="*/ 1298 h 10000"/>
              <a:gd name="connsiteX59" fmla="*/ 2440 w 10000"/>
              <a:gd name="connsiteY59" fmla="*/ 1516 h 10000"/>
              <a:gd name="connsiteX60" fmla="*/ 2170 w 10000"/>
              <a:gd name="connsiteY60" fmla="*/ 1844 h 10000"/>
              <a:gd name="connsiteX61" fmla="*/ 2170 w 10000"/>
              <a:gd name="connsiteY61" fmla="*/ 2391 h 10000"/>
              <a:gd name="connsiteX62" fmla="*/ 1898 w 10000"/>
              <a:gd name="connsiteY62" fmla="*/ 2937 h 10000"/>
              <a:gd name="connsiteX63" fmla="*/ 1898 w 10000"/>
              <a:gd name="connsiteY6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4846 w 10000"/>
              <a:gd name="connsiteY16" fmla="*/ 10000 h 10000"/>
              <a:gd name="connsiteX17" fmla="*/ 4305 w 10000"/>
              <a:gd name="connsiteY17" fmla="*/ 9891 h 10000"/>
              <a:gd name="connsiteX18" fmla="*/ 3762 w 10000"/>
              <a:gd name="connsiteY18" fmla="*/ 9891 h 10000"/>
              <a:gd name="connsiteX19" fmla="*/ 3254 w 10000"/>
              <a:gd name="connsiteY19" fmla="*/ 9781 h 10000"/>
              <a:gd name="connsiteX20" fmla="*/ 2712 w 10000"/>
              <a:gd name="connsiteY20" fmla="*/ 9672 h 10000"/>
              <a:gd name="connsiteX21" fmla="*/ 2440 w 10000"/>
              <a:gd name="connsiteY21" fmla="*/ 9563 h 10000"/>
              <a:gd name="connsiteX22" fmla="*/ 1898 w 10000"/>
              <a:gd name="connsiteY22" fmla="*/ 9344 h 10000"/>
              <a:gd name="connsiteX23" fmla="*/ 1628 w 10000"/>
              <a:gd name="connsiteY23" fmla="*/ 9126 h 10000"/>
              <a:gd name="connsiteX24" fmla="*/ 1356 w 10000"/>
              <a:gd name="connsiteY24" fmla="*/ 8811 h 10000"/>
              <a:gd name="connsiteX25" fmla="*/ 1085 w 10000"/>
              <a:gd name="connsiteY25" fmla="*/ 8593 h 10000"/>
              <a:gd name="connsiteX26" fmla="*/ 813 w 10000"/>
              <a:gd name="connsiteY26" fmla="*/ 8374 h 10000"/>
              <a:gd name="connsiteX27" fmla="*/ 813 w 10000"/>
              <a:gd name="connsiteY27" fmla="*/ 8156 h 10000"/>
              <a:gd name="connsiteX28" fmla="*/ 543 w 10000"/>
              <a:gd name="connsiteY28" fmla="*/ 7937 h 10000"/>
              <a:gd name="connsiteX29" fmla="*/ 543 w 10000"/>
              <a:gd name="connsiteY29" fmla="*/ 7609 h 10000"/>
              <a:gd name="connsiteX30" fmla="*/ 543 w 10000"/>
              <a:gd name="connsiteY30" fmla="*/ 7391 h 10000"/>
              <a:gd name="connsiteX31" fmla="*/ 543 w 10000"/>
              <a:gd name="connsiteY31" fmla="*/ 6954 h 10000"/>
              <a:gd name="connsiteX32" fmla="*/ 543 w 10000"/>
              <a:gd name="connsiteY32" fmla="*/ 6626 h 10000"/>
              <a:gd name="connsiteX33" fmla="*/ 543 w 10000"/>
              <a:gd name="connsiteY33" fmla="*/ 6202 h 10000"/>
              <a:gd name="connsiteX34" fmla="*/ 543 w 10000"/>
              <a:gd name="connsiteY34" fmla="*/ 4454 h 10000"/>
              <a:gd name="connsiteX35" fmla="*/ 543 w 10000"/>
              <a:gd name="connsiteY35" fmla="*/ 2719 h 10000"/>
              <a:gd name="connsiteX36" fmla="*/ 543 w 10000"/>
              <a:gd name="connsiteY36" fmla="*/ 2281 h 10000"/>
              <a:gd name="connsiteX37" fmla="*/ 543 w 10000"/>
              <a:gd name="connsiteY37" fmla="*/ 1954 h 10000"/>
              <a:gd name="connsiteX38" fmla="*/ 543 w 10000"/>
              <a:gd name="connsiteY38" fmla="*/ 1626 h 10000"/>
              <a:gd name="connsiteX39" fmla="*/ 543 w 10000"/>
              <a:gd name="connsiteY39" fmla="*/ 1298 h 10000"/>
              <a:gd name="connsiteX40" fmla="*/ 543 w 10000"/>
              <a:gd name="connsiteY40" fmla="*/ 1093 h 10000"/>
              <a:gd name="connsiteX41" fmla="*/ 543 w 10000"/>
              <a:gd name="connsiteY41" fmla="*/ 874 h 10000"/>
              <a:gd name="connsiteX42" fmla="*/ 543 w 10000"/>
              <a:gd name="connsiteY42" fmla="*/ 656 h 10000"/>
              <a:gd name="connsiteX43" fmla="*/ 271 w 10000"/>
              <a:gd name="connsiteY43" fmla="*/ 546 h 10000"/>
              <a:gd name="connsiteX44" fmla="*/ 0 w 10000"/>
              <a:gd name="connsiteY44" fmla="*/ 328 h 10000"/>
              <a:gd name="connsiteX45" fmla="*/ 0 w 10000"/>
              <a:gd name="connsiteY45" fmla="*/ 219 h 10000"/>
              <a:gd name="connsiteX46" fmla="*/ 0 w 10000"/>
              <a:gd name="connsiteY46" fmla="*/ 109 h 10000"/>
              <a:gd name="connsiteX47" fmla="*/ 271 w 10000"/>
              <a:gd name="connsiteY47" fmla="*/ 0 h 10000"/>
              <a:gd name="connsiteX48" fmla="*/ 271 w 10000"/>
              <a:gd name="connsiteY48" fmla="*/ 0 h 10000"/>
              <a:gd name="connsiteX49" fmla="*/ 813 w 10000"/>
              <a:gd name="connsiteY49" fmla="*/ 0 h 10000"/>
              <a:gd name="connsiteX50" fmla="*/ 1085 w 10000"/>
              <a:gd name="connsiteY50" fmla="*/ 0 h 10000"/>
              <a:gd name="connsiteX51" fmla="*/ 1628 w 10000"/>
              <a:gd name="connsiteY51" fmla="*/ 109 h 10000"/>
              <a:gd name="connsiteX52" fmla="*/ 2170 w 10000"/>
              <a:gd name="connsiteY52" fmla="*/ 328 h 10000"/>
              <a:gd name="connsiteX53" fmla="*/ 2440 w 10000"/>
              <a:gd name="connsiteY53" fmla="*/ 437 h 10000"/>
              <a:gd name="connsiteX54" fmla="*/ 2712 w 10000"/>
              <a:gd name="connsiteY54" fmla="*/ 546 h 10000"/>
              <a:gd name="connsiteX55" fmla="*/ 2712 w 10000"/>
              <a:gd name="connsiteY55" fmla="*/ 656 h 10000"/>
              <a:gd name="connsiteX56" fmla="*/ 2712 w 10000"/>
              <a:gd name="connsiteY56" fmla="*/ 874 h 10000"/>
              <a:gd name="connsiteX57" fmla="*/ 2440 w 10000"/>
              <a:gd name="connsiteY57" fmla="*/ 1298 h 10000"/>
              <a:gd name="connsiteX58" fmla="*/ 2440 w 10000"/>
              <a:gd name="connsiteY58" fmla="*/ 1516 h 10000"/>
              <a:gd name="connsiteX59" fmla="*/ 2170 w 10000"/>
              <a:gd name="connsiteY59" fmla="*/ 1844 h 10000"/>
              <a:gd name="connsiteX60" fmla="*/ 2170 w 10000"/>
              <a:gd name="connsiteY60" fmla="*/ 2391 h 10000"/>
              <a:gd name="connsiteX61" fmla="*/ 1898 w 10000"/>
              <a:gd name="connsiteY61" fmla="*/ 2937 h 10000"/>
              <a:gd name="connsiteX62" fmla="*/ 1898 w 10000"/>
              <a:gd name="connsiteY6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4846 w 10000"/>
              <a:gd name="connsiteY15" fmla="*/ 10000 h 10000"/>
              <a:gd name="connsiteX16" fmla="*/ 4305 w 10000"/>
              <a:gd name="connsiteY16" fmla="*/ 9891 h 10000"/>
              <a:gd name="connsiteX17" fmla="*/ 3762 w 10000"/>
              <a:gd name="connsiteY17" fmla="*/ 9891 h 10000"/>
              <a:gd name="connsiteX18" fmla="*/ 3254 w 10000"/>
              <a:gd name="connsiteY18" fmla="*/ 9781 h 10000"/>
              <a:gd name="connsiteX19" fmla="*/ 2712 w 10000"/>
              <a:gd name="connsiteY19" fmla="*/ 9672 h 10000"/>
              <a:gd name="connsiteX20" fmla="*/ 2440 w 10000"/>
              <a:gd name="connsiteY20" fmla="*/ 9563 h 10000"/>
              <a:gd name="connsiteX21" fmla="*/ 1898 w 10000"/>
              <a:gd name="connsiteY21" fmla="*/ 9344 h 10000"/>
              <a:gd name="connsiteX22" fmla="*/ 1628 w 10000"/>
              <a:gd name="connsiteY22" fmla="*/ 9126 h 10000"/>
              <a:gd name="connsiteX23" fmla="*/ 1356 w 10000"/>
              <a:gd name="connsiteY23" fmla="*/ 8811 h 10000"/>
              <a:gd name="connsiteX24" fmla="*/ 1085 w 10000"/>
              <a:gd name="connsiteY24" fmla="*/ 8593 h 10000"/>
              <a:gd name="connsiteX25" fmla="*/ 813 w 10000"/>
              <a:gd name="connsiteY25" fmla="*/ 8374 h 10000"/>
              <a:gd name="connsiteX26" fmla="*/ 813 w 10000"/>
              <a:gd name="connsiteY26" fmla="*/ 8156 h 10000"/>
              <a:gd name="connsiteX27" fmla="*/ 543 w 10000"/>
              <a:gd name="connsiteY27" fmla="*/ 7937 h 10000"/>
              <a:gd name="connsiteX28" fmla="*/ 543 w 10000"/>
              <a:gd name="connsiteY28" fmla="*/ 7609 h 10000"/>
              <a:gd name="connsiteX29" fmla="*/ 543 w 10000"/>
              <a:gd name="connsiteY29" fmla="*/ 7391 h 10000"/>
              <a:gd name="connsiteX30" fmla="*/ 543 w 10000"/>
              <a:gd name="connsiteY30" fmla="*/ 6954 h 10000"/>
              <a:gd name="connsiteX31" fmla="*/ 543 w 10000"/>
              <a:gd name="connsiteY31" fmla="*/ 6626 h 10000"/>
              <a:gd name="connsiteX32" fmla="*/ 543 w 10000"/>
              <a:gd name="connsiteY32" fmla="*/ 6202 h 10000"/>
              <a:gd name="connsiteX33" fmla="*/ 543 w 10000"/>
              <a:gd name="connsiteY33" fmla="*/ 4454 h 10000"/>
              <a:gd name="connsiteX34" fmla="*/ 543 w 10000"/>
              <a:gd name="connsiteY34" fmla="*/ 2719 h 10000"/>
              <a:gd name="connsiteX35" fmla="*/ 543 w 10000"/>
              <a:gd name="connsiteY35" fmla="*/ 2281 h 10000"/>
              <a:gd name="connsiteX36" fmla="*/ 543 w 10000"/>
              <a:gd name="connsiteY36" fmla="*/ 1954 h 10000"/>
              <a:gd name="connsiteX37" fmla="*/ 543 w 10000"/>
              <a:gd name="connsiteY37" fmla="*/ 1626 h 10000"/>
              <a:gd name="connsiteX38" fmla="*/ 543 w 10000"/>
              <a:gd name="connsiteY38" fmla="*/ 1298 h 10000"/>
              <a:gd name="connsiteX39" fmla="*/ 543 w 10000"/>
              <a:gd name="connsiteY39" fmla="*/ 1093 h 10000"/>
              <a:gd name="connsiteX40" fmla="*/ 543 w 10000"/>
              <a:gd name="connsiteY40" fmla="*/ 874 h 10000"/>
              <a:gd name="connsiteX41" fmla="*/ 543 w 10000"/>
              <a:gd name="connsiteY41" fmla="*/ 656 h 10000"/>
              <a:gd name="connsiteX42" fmla="*/ 271 w 10000"/>
              <a:gd name="connsiteY42" fmla="*/ 546 h 10000"/>
              <a:gd name="connsiteX43" fmla="*/ 0 w 10000"/>
              <a:gd name="connsiteY43" fmla="*/ 328 h 10000"/>
              <a:gd name="connsiteX44" fmla="*/ 0 w 10000"/>
              <a:gd name="connsiteY44" fmla="*/ 219 h 10000"/>
              <a:gd name="connsiteX45" fmla="*/ 0 w 10000"/>
              <a:gd name="connsiteY45" fmla="*/ 109 h 10000"/>
              <a:gd name="connsiteX46" fmla="*/ 271 w 10000"/>
              <a:gd name="connsiteY46" fmla="*/ 0 h 10000"/>
              <a:gd name="connsiteX47" fmla="*/ 271 w 10000"/>
              <a:gd name="connsiteY47" fmla="*/ 0 h 10000"/>
              <a:gd name="connsiteX48" fmla="*/ 813 w 10000"/>
              <a:gd name="connsiteY48" fmla="*/ 0 h 10000"/>
              <a:gd name="connsiteX49" fmla="*/ 1085 w 10000"/>
              <a:gd name="connsiteY49" fmla="*/ 0 h 10000"/>
              <a:gd name="connsiteX50" fmla="*/ 1628 w 10000"/>
              <a:gd name="connsiteY50" fmla="*/ 109 h 10000"/>
              <a:gd name="connsiteX51" fmla="*/ 2170 w 10000"/>
              <a:gd name="connsiteY51" fmla="*/ 328 h 10000"/>
              <a:gd name="connsiteX52" fmla="*/ 2440 w 10000"/>
              <a:gd name="connsiteY52" fmla="*/ 437 h 10000"/>
              <a:gd name="connsiteX53" fmla="*/ 2712 w 10000"/>
              <a:gd name="connsiteY53" fmla="*/ 546 h 10000"/>
              <a:gd name="connsiteX54" fmla="*/ 2712 w 10000"/>
              <a:gd name="connsiteY54" fmla="*/ 656 h 10000"/>
              <a:gd name="connsiteX55" fmla="*/ 2712 w 10000"/>
              <a:gd name="connsiteY55" fmla="*/ 874 h 10000"/>
              <a:gd name="connsiteX56" fmla="*/ 2440 w 10000"/>
              <a:gd name="connsiteY56" fmla="*/ 1298 h 10000"/>
              <a:gd name="connsiteX57" fmla="*/ 2440 w 10000"/>
              <a:gd name="connsiteY57" fmla="*/ 1516 h 10000"/>
              <a:gd name="connsiteX58" fmla="*/ 2170 w 10000"/>
              <a:gd name="connsiteY58" fmla="*/ 1844 h 10000"/>
              <a:gd name="connsiteX59" fmla="*/ 2170 w 10000"/>
              <a:gd name="connsiteY59" fmla="*/ 2391 h 10000"/>
              <a:gd name="connsiteX60" fmla="*/ 1898 w 10000"/>
              <a:gd name="connsiteY60" fmla="*/ 2937 h 10000"/>
              <a:gd name="connsiteX61" fmla="*/ 1898 w 10000"/>
              <a:gd name="connsiteY6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4846 w 10000"/>
              <a:gd name="connsiteY14" fmla="*/ 10000 h 10000"/>
              <a:gd name="connsiteX15" fmla="*/ 4305 w 10000"/>
              <a:gd name="connsiteY15" fmla="*/ 9891 h 10000"/>
              <a:gd name="connsiteX16" fmla="*/ 3762 w 10000"/>
              <a:gd name="connsiteY16" fmla="*/ 9891 h 10000"/>
              <a:gd name="connsiteX17" fmla="*/ 3254 w 10000"/>
              <a:gd name="connsiteY17" fmla="*/ 9781 h 10000"/>
              <a:gd name="connsiteX18" fmla="*/ 2712 w 10000"/>
              <a:gd name="connsiteY18" fmla="*/ 9672 h 10000"/>
              <a:gd name="connsiteX19" fmla="*/ 2440 w 10000"/>
              <a:gd name="connsiteY19" fmla="*/ 9563 h 10000"/>
              <a:gd name="connsiteX20" fmla="*/ 1898 w 10000"/>
              <a:gd name="connsiteY20" fmla="*/ 9344 h 10000"/>
              <a:gd name="connsiteX21" fmla="*/ 1628 w 10000"/>
              <a:gd name="connsiteY21" fmla="*/ 9126 h 10000"/>
              <a:gd name="connsiteX22" fmla="*/ 1356 w 10000"/>
              <a:gd name="connsiteY22" fmla="*/ 8811 h 10000"/>
              <a:gd name="connsiteX23" fmla="*/ 1085 w 10000"/>
              <a:gd name="connsiteY23" fmla="*/ 8593 h 10000"/>
              <a:gd name="connsiteX24" fmla="*/ 813 w 10000"/>
              <a:gd name="connsiteY24" fmla="*/ 8374 h 10000"/>
              <a:gd name="connsiteX25" fmla="*/ 813 w 10000"/>
              <a:gd name="connsiteY25" fmla="*/ 8156 h 10000"/>
              <a:gd name="connsiteX26" fmla="*/ 543 w 10000"/>
              <a:gd name="connsiteY26" fmla="*/ 7937 h 10000"/>
              <a:gd name="connsiteX27" fmla="*/ 543 w 10000"/>
              <a:gd name="connsiteY27" fmla="*/ 7609 h 10000"/>
              <a:gd name="connsiteX28" fmla="*/ 543 w 10000"/>
              <a:gd name="connsiteY28" fmla="*/ 7391 h 10000"/>
              <a:gd name="connsiteX29" fmla="*/ 543 w 10000"/>
              <a:gd name="connsiteY29" fmla="*/ 6954 h 10000"/>
              <a:gd name="connsiteX30" fmla="*/ 543 w 10000"/>
              <a:gd name="connsiteY30" fmla="*/ 6626 h 10000"/>
              <a:gd name="connsiteX31" fmla="*/ 543 w 10000"/>
              <a:gd name="connsiteY31" fmla="*/ 6202 h 10000"/>
              <a:gd name="connsiteX32" fmla="*/ 543 w 10000"/>
              <a:gd name="connsiteY32" fmla="*/ 4454 h 10000"/>
              <a:gd name="connsiteX33" fmla="*/ 543 w 10000"/>
              <a:gd name="connsiteY33" fmla="*/ 2719 h 10000"/>
              <a:gd name="connsiteX34" fmla="*/ 543 w 10000"/>
              <a:gd name="connsiteY34" fmla="*/ 2281 h 10000"/>
              <a:gd name="connsiteX35" fmla="*/ 543 w 10000"/>
              <a:gd name="connsiteY35" fmla="*/ 1954 h 10000"/>
              <a:gd name="connsiteX36" fmla="*/ 543 w 10000"/>
              <a:gd name="connsiteY36" fmla="*/ 1626 h 10000"/>
              <a:gd name="connsiteX37" fmla="*/ 543 w 10000"/>
              <a:gd name="connsiteY37" fmla="*/ 1298 h 10000"/>
              <a:gd name="connsiteX38" fmla="*/ 543 w 10000"/>
              <a:gd name="connsiteY38" fmla="*/ 1093 h 10000"/>
              <a:gd name="connsiteX39" fmla="*/ 543 w 10000"/>
              <a:gd name="connsiteY39" fmla="*/ 874 h 10000"/>
              <a:gd name="connsiteX40" fmla="*/ 543 w 10000"/>
              <a:gd name="connsiteY40" fmla="*/ 656 h 10000"/>
              <a:gd name="connsiteX41" fmla="*/ 271 w 10000"/>
              <a:gd name="connsiteY41" fmla="*/ 546 h 10000"/>
              <a:gd name="connsiteX42" fmla="*/ 0 w 10000"/>
              <a:gd name="connsiteY42" fmla="*/ 328 h 10000"/>
              <a:gd name="connsiteX43" fmla="*/ 0 w 10000"/>
              <a:gd name="connsiteY43" fmla="*/ 219 h 10000"/>
              <a:gd name="connsiteX44" fmla="*/ 0 w 10000"/>
              <a:gd name="connsiteY44" fmla="*/ 109 h 10000"/>
              <a:gd name="connsiteX45" fmla="*/ 271 w 10000"/>
              <a:gd name="connsiteY45" fmla="*/ 0 h 10000"/>
              <a:gd name="connsiteX46" fmla="*/ 271 w 10000"/>
              <a:gd name="connsiteY46" fmla="*/ 0 h 10000"/>
              <a:gd name="connsiteX47" fmla="*/ 813 w 10000"/>
              <a:gd name="connsiteY47" fmla="*/ 0 h 10000"/>
              <a:gd name="connsiteX48" fmla="*/ 1085 w 10000"/>
              <a:gd name="connsiteY48" fmla="*/ 0 h 10000"/>
              <a:gd name="connsiteX49" fmla="*/ 1628 w 10000"/>
              <a:gd name="connsiteY49" fmla="*/ 109 h 10000"/>
              <a:gd name="connsiteX50" fmla="*/ 2170 w 10000"/>
              <a:gd name="connsiteY50" fmla="*/ 328 h 10000"/>
              <a:gd name="connsiteX51" fmla="*/ 2440 w 10000"/>
              <a:gd name="connsiteY51" fmla="*/ 437 h 10000"/>
              <a:gd name="connsiteX52" fmla="*/ 2712 w 10000"/>
              <a:gd name="connsiteY52" fmla="*/ 546 h 10000"/>
              <a:gd name="connsiteX53" fmla="*/ 2712 w 10000"/>
              <a:gd name="connsiteY53" fmla="*/ 656 h 10000"/>
              <a:gd name="connsiteX54" fmla="*/ 2712 w 10000"/>
              <a:gd name="connsiteY54" fmla="*/ 874 h 10000"/>
              <a:gd name="connsiteX55" fmla="*/ 2440 w 10000"/>
              <a:gd name="connsiteY55" fmla="*/ 1298 h 10000"/>
              <a:gd name="connsiteX56" fmla="*/ 2440 w 10000"/>
              <a:gd name="connsiteY56" fmla="*/ 1516 h 10000"/>
              <a:gd name="connsiteX57" fmla="*/ 2170 w 10000"/>
              <a:gd name="connsiteY57" fmla="*/ 1844 h 10000"/>
              <a:gd name="connsiteX58" fmla="*/ 2170 w 10000"/>
              <a:gd name="connsiteY58" fmla="*/ 2391 h 10000"/>
              <a:gd name="connsiteX59" fmla="*/ 1898 w 10000"/>
              <a:gd name="connsiteY59" fmla="*/ 2937 h 10000"/>
              <a:gd name="connsiteX60" fmla="*/ 1898 w 10000"/>
              <a:gd name="connsiteY60" fmla="*/ 2937 h 10000"/>
              <a:gd name="connsiteX0" fmla="*/ 1898 w 4846"/>
              <a:gd name="connsiteY0" fmla="*/ 2937 h 10000"/>
              <a:gd name="connsiteX1" fmla="*/ 1898 w 4846"/>
              <a:gd name="connsiteY1" fmla="*/ 3484 h 10000"/>
              <a:gd name="connsiteX2" fmla="*/ 1898 w 4846"/>
              <a:gd name="connsiteY2" fmla="*/ 4016 h 10000"/>
              <a:gd name="connsiteX3" fmla="*/ 1898 w 4846"/>
              <a:gd name="connsiteY3" fmla="*/ 4563 h 10000"/>
              <a:gd name="connsiteX4" fmla="*/ 1898 w 4846"/>
              <a:gd name="connsiteY4" fmla="*/ 5000 h 10000"/>
              <a:gd name="connsiteX5" fmla="*/ 1628 w 4846"/>
              <a:gd name="connsiteY5" fmla="*/ 5437 h 10000"/>
              <a:gd name="connsiteX6" fmla="*/ 1628 w 4846"/>
              <a:gd name="connsiteY6" fmla="*/ 5984 h 10000"/>
              <a:gd name="connsiteX7" fmla="*/ 1898 w 4846"/>
              <a:gd name="connsiteY7" fmla="*/ 7063 h 10000"/>
              <a:gd name="connsiteX8" fmla="*/ 1898 w 4846"/>
              <a:gd name="connsiteY8" fmla="*/ 7500 h 10000"/>
              <a:gd name="connsiteX9" fmla="*/ 2170 w 4846"/>
              <a:gd name="connsiteY9" fmla="*/ 7937 h 10000"/>
              <a:gd name="connsiteX10" fmla="*/ 2440 w 4846"/>
              <a:gd name="connsiteY10" fmla="*/ 8265 h 10000"/>
              <a:gd name="connsiteX11" fmla="*/ 2712 w 4846"/>
              <a:gd name="connsiteY11" fmla="*/ 8593 h 10000"/>
              <a:gd name="connsiteX12" fmla="*/ 2982 w 4846"/>
              <a:gd name="connsiteY12" fmla="*/ 8702 h 10000"/>
              <a:gd name="connsiteX13" fmla="*/ 4846 w 4846"/>
              <a:gd name="connsiteY13" fmla="*/ 10000 h 10000"/>
              <a:gd name="connsiteX14" fmla="*/ 4305 w 4846"/>
              <a:gd name="connsiteY14" fmla="*/ 9891 h 10000"/>
              <a:gd name="connsiteX15" fmla="*/ 3762 w 4846"/>
              <a:gd name="connsiteY15" fmla="*/ 9891 h 10000"/>
              <a:gd name="connsiteX16" fmla="*/ 3254 w 4846"/>
              <a:gd name="connsiteY16" fmla="*/ 9781 h 10000"/>
              <a:gd name="connsiteX17" fmla="*/ 2712 w 4846"/>
              <a:gd name="connsiteY17" fmla="*/ 9672 h 10000"/>
              <a:gd name="connsiteX18" fmla="*/ 2440 w 4846"/>
              <a:gd name="connsiteY18" fmla="*/ 9563 h 10000"/>
              <a:gd name="connsiteX19" fmla="*/ 1898 w 4846"/>
              <a:gd name="connsiteY19" fmla="*/ 9344 h 10000"/>
              <a:gd name="connsiteX20" fmla="*/ 1628 w 4846"/>
              <a:gd name="connsiteY20" fmla="*/ 9126 h 10000"/>
              <a:gd name="connsiteX21" fmla="*/ 1356 w 4846"/>
              <a:gd name="connsiteY21" fmla="*/ 8811 h 10000"/>
              <a:gd name="connsiteX22" fmla="*/ 1085 w 4846"/>
              <a:gd name="connsiteY22" fmla="*/ 8593 h 10000"/>
              <a:gd name="connsiteX23" fmla="*/ 813 w 4846"/>
              <a:gd name="connsiteY23" fmla="*/ 8374 h 10000"/>
              <a:gd name="connsiteX24" fmla="*/ 813 w 4846"/>
              <a:gd name="connsiteY24" fmla="*/ 8156 h 10000"/>
              <a:gd name="connsiteX25" fmla="*/ 543 w 4846"/>
              <a:gd name="connsiteY25" fmla="*/ 7937 h 10000"/>
              <a:gd name="connsiteX26" fmla="*/ 543 w 4846"/>
              <a:gd name="connsiteY26" fmla="*/ 7609 h 10000"/>
              <a:gd name="connsiteX27" fmla="*/ 543 w 4846"/>
              <a:gd name="connsiteY27" fmla="*/ 7391 h 10000"/>
              <a:gd name="connsiteX28" fmla="*/ 543 w 4846"/>
              <a:gd name="connsiteY28" fmla="*/ 6954 h 10000"/>
              <a:gd name="connsiteX29" fmla="*/ 543 w 4846"/>
              <a:gd name="connsiteY29" fmla="*/ 6626 h 10000"/>
              <a:gd name="connsiteX30" fmla="*/ 543 w 4846"/>
              <a:gd name="connsiteY30" fmla="*/ 6202 h 10000"/>
              <a:gd name="connsiteX31" fmla="*/ 543 w 4846"/>
              <a:gd name="connsiteY31" fmla="*/ 4454 h 10000"/>
              <a:gd name="connsiteX32" fmla="*/ 543 w 4846"/>
              <a:gd name="connsiteY32" fmla="*/ 2719 h 10000"/>
              <a:gd name="connsiteX33" fmla="*/ 543 w 4846"/>
              <a:gd name="connsiteY33" fmla="*/ 2281 h 10000"/>
              <a:gd name="connsiteX34" fmla="*/ 543 w 4846"/>
              <a:gd name="connsiteY34" fmla="*/ 1954 h 10000"/>
              <a:gd name="connsiteX35" fmla="*/ 543 w 4846"/>
              <a:gd name="connsiteY35" fmla="*/ 1626 h 10000"/>
              <a:gd name="connsiteX36" fmla="*/ 543 w 4846"/>
              <a:gd name="connsiteY36" fmla="*/ 1298 h 10000"/>
              <a:gd name="connsiteX37" fmla="*/ 543 w 4846"/>
              <a:gd name="connsiteY37" fmla="*/ 1093 h 10000"/>
              <a:gd name="connsiteX38" fmla="*/ 543 w 4846"/>
              <a:gd name="connsiteY38" fmla="*/ 874 h 10000"/>
              <a:gd name="connsiteX39" fmla="*/ 543 w 4846"/>
              <a:gd name="connsiteY39" fmla="*/ 656 h 10000"/>
              <a:gd name="connsiteX40" fmla="*/ 271 w 4846"/>
              <a:gd name="connsiteY40" fmla="*/ 546 h 10000"/>
              <a:gd name="connsiteX41" fmla="*/ 0 w 4846"/>
              <a:gd name="connsiteY41" fmla="*/ 328 h 10000"/>
              <a:gd name="connsiteX42" fmla="*/ 0 w 4846"/>
              <a:gd name="connsiteY42" fmla="*/ 219 h 10000"/>
              <a:gd name="connsiteX43" fmla="*/ 0 w 4846"/>
              <a:gd name="connsiteY43" fmla="*/ 109 h 10000"/>
              <a:gd name="connsiteX44" fmla="*/ 271 w 4846"/>
              <a:gd name="connsiteY44" fmla="*/ 0 h 10000"/>
              <a:gd name="connsiteX45" fmla="*/ 271 w 4846"/>
              <a:gd name="connsiteY45" fmla="*/ 0 h 10000"/>
              <a:gd name="connsiteX46" fmla="*/ 813 w 4846"/>
              <a:gd name="connsiteY46" fmla="*/ 0 h 10000"/>
              <a:gd name="connsiteX47" fmla="*/ 1085 w 4846"/>
              <a:gd name="connsiteY47" fmla="*/ 0 h 10000"/>
              <a:gd name="connsiteX48" fmla="*/ 1628 w 4846"/>
              <a:gd name="connsiteY48" fmla="*/ 109 h 10000"/>
              <a:gd name="connsiteX49" fmla="*/ 2170 w 4846"/>
              <a:gd name="connsiteY49" fmla="*/ 328 h 10000"/>
              <a:gd name="connsiteX50" fmla="*/ 2440 w 4846"/>
              <a:gd name="connsiteY50" fmla="*/ 437 h 10000"/>
              <a:gd name="connsiteX51" fmla="*/ 2712 w 4846"/>
              <a:gd name="connsiteY51" fmla="*/ 546 h 10000"/>
              <a:gd name="connsiteX52" fmla="*/ 2712 w 4846"/>
              <a:gd name="connsiteY52" fmla="*/ 656 h 10000"/>
              <a:gd name="connsiteX53" fmla="*/ 2712 w 4846"/>
              <a:gd name="connsiteY53" fmla="*/ 874 h 10000"/>
              <a:gd name="connsiteX54" fmla="*/ 2440 w 4846"/>
              <a:gd name="connsiteY54" fmla="*/ 1298 h 10000"/>
              <a:gd name="connsiteX55" fmla="*/ 2440 w 4846"/>
              <a:gd name="connsiteY55" fmla="*/ 1516 h 10000"/>
              <a:gd name="connsiteX56" fmla="*/ 2170 w 4846"/>
              <a:gd name="connsiteY56" fmla="*/ 1844 h 10000"/>
              <a:gd name="connsiteX57" fmla="*/ 2170 w 4846"/>
              <a:gd name="connsiteY57" fmla="*/ 2391 h 10000"/>
              <a:gd name="connsiteX58" fmla="*/ 1898 w 4846"/>
              <a:gd name="connsiteY58" fmla="*/ 2937 h 10000"/>
              <a:gd name="connsiteX59" fmla="*/ 1898 w 4846"/>
              <a:gd name="connsiteY59"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7763 w 10000"/>
              <a:gd name="connsiteY14" fmla="*/ 9891 h 10000"/>
              <a:gd name="connsiteX15" fmla="*/ 6715 w 10000"/>
              <a:gd name="connsiteY15" fmla="*/ 9781 h 10000"/>
              <a:gd name="connsiteX16" fmla="*/ 5596 w 10000"/>
              <a:gd name="connsiteY16" fmla="*/ 9672 h 10000"/>
              <a:gd name="connsiteX17" fmla="*/ 5035 w 10000"/>
              <a:gd name="connsiteY17" fmla="*/ 9563 h 10000"/>
              <a:gd name="connsiteX18" fmla="*/ 3917 w 10000"/>
              <a:gd name="connsiteY18" fmla="*/ 9344 h 10000"/>
              <a:gd name="connsiteX19" fmla="*/ 3359 w 10000"/>
              <a:gd name="connsiteY19" fmla="*/ 9126 h 10000"/>
              <a:gd name="connsiteX20" fmla="*/ 2798 w 10000"/>
              <a:gd name="connsiteY20" fmla="*/ 8811 h 10000"/>
              <a:gd name="connsiteX21" fmla="*/ 2239 w 10000"/>
              <a:gd name="connsiteY21" fmla="*/ 8593 h 10000"/>
              <a:gd name="connsiteX22" fmla="*/ 1678 w 10000"/>
              <a:gd name="connsiteY22" fmla="*/ 8374 h 10000"/>
              <a:gd name="connsiteX23" fmla="*/ 1678 w 10000"/>
              <a:gd name="connsiteY23" fmla="*/ 8156 h 10000"/>
              <a:gd name="connsiteX24" fmla="*/ 1121 w 10000"/>
              <a:gd name="connsiteY24" fmla="*/ 7937 h 10000"/>
              <a:gd name="connsiteX25" fmla="*/ 1121 w 10000"/>
              <a:gd name="connsiteY25" fmla="*/ 7609 h 10000"/>
              <a:gd name="connsiteX26" fmla="*/ 1121 w 10000"/>
              <a:gd name="connsiteY26" fmla="*/ 7391 h 10000"/>
              <a:gd name="connsiteX27" fmla="*/ 1121 w 10000"/>
              <a:gd name="connsiteY27" fmla="*/ 6954 h 10000"/>
              <a:gd name="connsiteX28" fmla="*/ 1121 w 10000"/>
              <a:gd name="connsiteY28" fmla="*/ 6626 h 10000"/>
              <a:gd name="connsiteX29" fmla="*/ 1121 w 10000"/>
              <a:gd name="connsiteY29" fmla="*/ 6202 h 10000"/>
              <a:gd name="connsiteX30" fmla="*/ 1121 w 10000"/>
              <a:gd name="connsiteY30" fmla="*/ 4454 h 10000"/>
              <a:gd name="connsiteX31" fmla="*/ 1121 w 10000"/>
              <a:gd name="connsiteY31" fmla="*/ 2719 h 10000"/>
              <a:gd name="connsiteX32" fmla="*/ 1121 w 10000"/>
              <a:gd name="connsiteY32" fmla="*/ 2281 h 10000"/>
              <a:gd name="connsiteX33" fmla="*/ 1121 w 10000"/>
              <a:gd name="connsiteY33" fmla="*/ 1954 h 10000"/>
              <a:gd name="connsiteX34" fmla="*/ 1121 w 10000"/>
              <a:gd name="connsiteY34" fmla="*/ 1626 h 10000"/>
              <a:gd name="connsiteX35" fmla="*/ 1121 w 10000"/>
              <a:gd name="connsiteY35" fmla="*/ 1298 h 10000"/>
              <a:gd name="connsiteX36" fmla="*/ 1121 w 10000"/>
              <a:gd name="connsiteY36" fmla="*/ 1093 h 10000"/>
              <a:gd name="connsiteX37" fmla="*/ 1121 w 10000"/>
              <a:gd name="connsiteY37" fmla="*/ 874 h 10000"/>
              <a:gd name="connsiteX38" fmla="*/ 1121 w 10000"/>
              <a:gd name="connsiteY38" fmla="*/ 656 h 10000"/>
              <a:gd name="connsiteX39" fmla="*/ 559 w 10000"/>
              <a:gd name="connsiteY39" fmla="*/ 546 h 10000"/>
              <a:gd name="connsiteX40" fmla="*/ 0 w 10000"/>
              <a:gd name="connsiteY40" fmla="*/ 328 h 10000"/>
              <a:gd name="connsiteX41" fmla="*/ 0 w 10000"/>
              <a:gd name="connsiteY41" fmla="*/ 219 h 10000"/>
              <a:gd name="connsiteX42" fmla="*/ 0 w 10000"/>
              <a:gd name="connsiteY42" fmla="*/ 109 h 10000"/>
              <a:gd name="connsiteX43" fmla="*/ 559 w 10000"/>
              <a:gd name="connsiteY43" fmla="*/ 0 h 10000"/>
              <a:gd name="connsiteX44" fmla="*/ 559 w 10000"/>
              <a:gd name="connsiteY44" fmla="*/ 0 h 10000"/>
              <a:gd name="connsiteX45" fmla="*/ 1678 w 10000"/>
              <a:gd name="connsiteY45" fmla="*/ 0 h 10000"/>
              <a:gd name="connsiteX46" fmla="*/ 2239 w 10000"/>
              <a:gd name="connsiteY46" fmla="*/ 0 h 10000"/>
              <a:gd name="connsiteX47" fmla="*/ 3359 w 10000"/>
              <a:gd name="connsiteY47" fmla="*/ 109 h 10000"/>
              <a:gd name="connsiteX48" fmla="*/ 4478 w 10000"/>
              <a:gd name="connsiteY48" fmla="*/ 328 h 10000"/>
              <a:gd name="connsiteX49" fmla="*/ 5035 w 10000"/>
              <a:gd name="connsiteY49" fmla="*/ 437 h 10000"/>
              <a:gd name="connsiteX50" fmla="*/ 5596 w 10000"/>
              <a:gd name="connsiteY50" fmla="*/ 546 h 10000"/>
              <a:gd name="connsiteX51" fmla="*/ 5596 w 10000"/>
              <a:gd name="connsiteY51" fmla="*/ 656 h 10000"/>
              <a:gd name="connsiteX52" fmla="*/ 5596 w 10000"/>
              <a:gd name="connsiteY52" fmla="*/ 874 h 10000"/>
              <a:gd name="connsiteX53" fmla="*/ 5035 w 10000"/>
              <a:gd name="connsiteY53" fmla="*/ 1298 h 10000"/>
              <a:gd name="connsiteX54" fmla="*/ 5035 w 10000"/>
              <a:gd name="connsiteY54" fmla="*/ 1516 h 10000"/>
              <a:gd name="connsiteX55" fmla="*/ 4478 w 10000"/>
              <a:gd name="connsiteY55" fmla="*/ 1844 h 10000"/>
              <a:gd name="connsiteX56" fmla="*/ 4478 w 10000"/>
              <a:gd name="connsiteY56" fmla="*/ 2391 h 10000"/>
              <a:gd name="connsiteX57" fmla="*/ 3917 w 10000"/>
              <a:gd name="connsiteY57" fmla="*/ 2937 h 10000"/>
              <a:gd name="connsiteX58" fmla="*/ 3917 w 10000"/>
              <a:gd name="connsiteY58"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6715 w 10000"/>
              <a:gd name="connsiteY14" fmla="*/ 9781 h 10000"/>
              <a:gd name="connsiteX15" fmla="*/ 5596 w 10000"/>
              <a:gd name="connsiteY15" fmla="*/ 9672 h 10000"/>
              <a:gd name="connsiteX16" fmla="*/ 5035 w 10000"/>
              <a:gd name="connsiteY16" fmla="*/ 9563 h 10000"/>
              <a:gd name="connsiteX17" fmla="*/ 3917 w 10000"/>
              <a:gd name="connsiteY17" fmla="*/ 9344 h 10000"/>
              <a:gd name="connsiteX18" fmla="*/ 3359 w 10000"/>
              <a:gd name="connsiteY18" fmla="*/ 9126 h 10000"/>
              <a:gd name="connsiteX19" fmla="*/ 2798 w 10000"/>
              <a:gd name="connsiteY19" fmla="*/ 8811 h 10000"/>
              <a:gd name="connsiteX20" fmla="*/ 2239 w 10000"/>
              <a:gd name="connsiteY20" fmla="*/ 8593 h 10000"/>
              <a:gd name="connsiteX21" fmla="*/ 1678 w 10000"/>
              <a:gd name="connsiteY21" fmla="*/ 8374 h 10000"/>
              <a:gd name="connsiteX22" fmla="*/ 1678 w 10000"/>
              <a:gd name="connsiteY22" fmla="*/ 8156 h 10000"/>
              <a:gd name="connsiteX23" fmla="*/ 1121 w 10000"/>
              <a:gd name="connsiteY23" fmla="*/ 7937 h 10000"/>
              <a:gd name="connsiteX24" fmla="*/ 1121 w 10000"/>
              <a:gd name="connsiteY24" fmla="*/ 7609 h 10000"/>
              <a:gd name="connsiteX25" fmla="*/ 1121 w 10000"/>
              <a:gd name="connsiteY25" fmla="*/ 7391 h 10000"/>
              <a:gd name="connsiteX26" fmla="*/ 1121 w 10000"/>
              <a:gd name="connsiteY26" fmla="*/ 6954 h 10000"/>
              <a:gd name="connsiteX27" fmla="*/ 1121 w 10000"/>
              <a:gd name="connsiteY27" fmla="*/ 6626 h 10000"/>
              <a:gd name="connsiteX28" fmla="*/ 1121 w 10000"/>
              <a:gd name="connsiteY28" fmla="*/ 6202 h 10000"/>
              <a:gd name="connsiteX29" fmla="*/ 1121 w 10000"/>
              <a:gd name="connsiteY29" fmla="*/ 4454 h 10000"/>
              <a:gd name="connsiteX30" fmla="*/ 1121 w 10000"/>
              <a:gd name="connsiteY30" fmla="*/ 2719 h 10000"/>
              <a:gd name="connsiteX31" fmla="*/ 1121 w 10000"/>
              <a:gd name="connsiteY31" fmla="*/ 2281 h 10000"/>
              <a:gd name="connsiteX32" fmla="*/ 1121 w 10000"/>
              <a:gd name="connsiteY32" fmla="*/ 1954 h 10000"/>
              <a:gd name="connsiteX33" fmla="*/ 1121 w 10000"/>
              <a:gd name="connsiteY33" fmla="*/ 1626 h 10000"/>
              <a:gd name="connsiteX34" fmla="*/ 1121 w 10000"/>
              <a:gd name="connsiteY34" fmla="*/ 1298 h 10000"/>
              <a:gd name="connsiteX35" fmla="*/ 1121 w 10000"/>
              <a:gd name="connsiteY35" fmla="*/ 1093 h 10000"/>
              <a:gd name="connsiteX36" fmla="*/ 1121 w 10000"/>
              <a:gd name="connsiteY36" fmla="*/ 874 h 10000"/>
              <a:gd name="connsiteX37" fmla="*/ 1121 w 10000"/>
              <a:gd name="connsiteY37" fmla="*/ 656 h 10000"/>
              <a:gd name="connsiteX38" fmla="*/ 559 w 10000"/>
              <a:gd name="connsiteY38" fmla="*/ 546 h 10000"/>
              <a:gd name="connsiteX39" fmla="*/ 0 w 10000"/>
              <a:gd name="connsiteY39" fmla="*/ 328 h 10000"/>
              <a:gd name="connsiteX40" fmla="*/ 0 w 10000"/>
              <a:gd name="connsiteY40" fmla="*/ 219 h 10000"/>
              <a:gd name="connsiteX41" fmla="*/ 0 w 10000"/>
              <a:gd name="connsiteY41" fmla="*/ 109 h 10000"/>
              <a:gd name="connsiteX42" fmla="*/ 559 w 10000"/>
              <a:gd name="connsiteY42" fmla="*/ 0 h 10000"/>
              <a:gd name="connsiteX43" fmla="*/ 559 w 10000"/>
              <a:gd name="connsiteY43" fmla="*/ 0 h 10000"/>
              <a:gd name="connsiteX44" fmla="*/ 1678 w 10000"/>
              <a:gd name="connsiteY44" fmla="*/ 0 h 10000"/>
              <a:gd name="connsiteX45" fmla="*/ 2239 w 10000"/>
              <a:gd name="connsiteY45" fmla="*/ 0 h 10000"/>
              <a:gd name="connsiteX46" fmla="*/ 3359 w 10000"/>
              <a:gd name="connsiteY46" fmla="*/ 109 h 10000"/>
              <a:gd name="connsiteX47" fmla="*/ 4478 w 10000"/>
              <a:gd name="connsiteY47" fmla="*/ 328 h 10000"/>
              <a:gd name="connsiteX48" fmla="*/ 5035 w 10000"/>
              <a:gd name="connsiteY48" fmla="*/ 437 h 10000"/>
              <a:gd name="connsiteX49" fmla="*/ 5596 w 10000"/>
              <a:gd name="connsiteY49" fmla="*/ 546 h 10000"/>
              <a:gd name="connsiteX50" fmla="*/ 5596 w 10000"/>
              <a:gd name="connsiteY50" fmla="*/ 656 h 10000"/>
              <a:gd name="connsiteX51" fmla="*/ 5596 w 10000"/>
              <a:gd name="connsiteY51" fmla="*/ 874 h 10000"/>
              <a:gd name="connsiteX52" fmla="*/ 5035 w 10000"/>
              <a:gd name="connsiteY52" fmla="*/ 1298 h 10000"/>
              <a:gd name="connsiteX53" fmla="*/ 5035 w 10000"/>
              <a:gd name="connsiteY53" fmla="*/ 1516 h 10000"/>
              <a:gd name="connsiteX54" fmla="*/ 4478 w 10000"/>
              <a:gd name="connsiteY54" fmla="*/ 1844 h 10000"/>
              <a:gd name="connsiteX55" fmla="*/ 4478 w 10000"/>
              <a:gd name="connsiteY55" fmla="*/ 2391 h 10000"/>
              <a:gd name="connsiteX56" fmla="*/ 3917 w 10000"/>
              <a:gd name="connsiteY56" fmla="*/ 2937 h 10000"/>
              <a:gd name="connsiteX57" fmla="*/ 3917 w 10000"/>
              <a:gd name="connsiteY57" fmla="*/ 2937 h 10000"/>
              <a:gd name="connsiteX0" fmla="*/ 3917 w 6715"/>
              <a:gd name="connsiteY0" fmla="*/ 2937 h 9781"/>
              <a:gd name="connsiteX1" fmla="*/ 3917 w 6715"/>
              <a:gd name="connsiteY1" fmla="*/ 3484 h 9781"/>
              <a:gd name="connsiteX2" fmla="*/ 3917 w 6715"/>
              <a:gd name="connsiteY2" fmla="*/ 4016 h 9781"/>
              <a:gd name="connsiteX3" fmla="*/ 3917 w 6715"/>
              <a:gd name="connsiteY3" fmla="*/ 4563 h 9781"/>
              <a:gd name="connsiteX4" fmla="*/ 3917 w 6715"/>
              <a:gd name="connsiteY4" fmla="*/ 5000 h 9781"/>
              <a:gd name="connsiteX5" fmla="*/ 3359 w 6715"/>
              <a:gd name="connsiteY5" fmla="*/ 5437 h 9781"/>
              <a:gd name="connsiteX6" fmla="*/ 3359 w 6715"/>
              <a:gd name="connsiteY6" fmla="*/ 5984 h 9781"/>
              <a:gd name="connsiteX7" fmla="*/ 3917 w 6715"/>
              <a:gd name="connsiteY7" fmla="*/ 7063 h 9781"/>
              <a:gd name="connsiteX8" fmla="*/ 3917 w 6715"/>
              <a:gd name="connsiteY8" fmla="*/ 7500 h 9781"/>
              <a:gd name="connsiteX9" fmla="*/ 4478 w 6715"/>
              <a:gd name="connsiteY9" fmla="*/ 7937 h 9781"/>
              <a:gd name="connsiteX10" fmla="*/ 5035 w 6715"/>
              <a:gd name="connsiteY10" fmla="*/ 8265 h 9781"/>
              <a:gd name="connsiteX11" fmla="*/ 5596 w 6715"/>
              <a:gd name="connsiteY11" fmla="*/ 8593 h 9781"/>
              <a:gd name="connsiteX12" fmla="*/ 6154 w 6715"/>
              <a:gd name="connsiteY12" fmla="*/ 8702 h 9781"/>
              <a:gd name="connsiteX13" fmla="*/ 6715 w 6715"/>
              <a:gd name="connsiteY13" fmla="*/ 9781 h 9781"/>
              <a:gd name="connsiteX14" fmla="*/ 5596 w 6715"/>
              <a:gd name="connsiteY14" fmla="*/ 9672 h 9781"/>
              <a:gd name="connsiteX15" fmla="*/ 5035 w 6715"/>
              <a:gd name="connsiteY15" fmla="*/ 9563 h 9781"/>
              <a:gd name="connsiteX16" fmla="*/ 3917 w 6715"/>
              <a:gd name="connsiteY16" fmla="*/ 9344 h 9781"/>
              <a:gd name="connsiteX17" fmla="*/ 3359 w 6715"/>
              <a:gd name="connsiteY17" fmla="*/ 9126 h 9781"/>
              <a:gd name="connsiteX18" fmla="*/ 2798 w 6715"/>
              <a:gd name="connsiteY18" fmla="*/ 8811 h 9781"/>
              <a:gd name="connsiteX19" fmla="*/ 2239 w 6715"/>
              <a:gd name="connsiteY19" fmla="*/ 8593 h 9781"/>
              <a:gd name="connsiteX20" fmla="*/ 1678 w 6715"/>
              <a:gd name="connsiteY20" fmla="*/ 8374 h 9781"/>
              <a:gd name="connsiteX21" fmla="*/ 1678 w 6715"/>
              <a:gd name="connsiteY21" fmla="*/ 8156 h 9781"/>
              <a:gd name="connsiteX22" fmla="*/ 1121 w 6715"/>
              <a:gd name="connsiteY22" fmla="*/ 7937 h 9781"/>
              <a:gd name="connsiteX23" fmla="*/ 1121 w 6715"/>
              <a:gd name="connsiteY23" fmla="*/ 7609 h 9781"/>
              <a:gd name="connsiteX24" fmla="*/ 1121 w 6715"/>
              <a:gd name="connsiteY24" fmla="*/ 7391 h 9781"/>
              <a:gd name="connsiteX25" fmla="*/ 1121 w 6715"/>
              <a:gd name="connsiteY25" fmla="*/ 6954 h 9781"/>
              <a:gd name="connsiteX26" fmla="*/ 1121 w 6715"/>
              <a:gd name="connsiteY26" fmla="*/ 6626 h 9781"/>
              <a:gd name="connsiteX27" fmla="*/ 1121 w 6715"/>
              <a:gd name="connsiteY27" fmla="*/ 6202 h 9781"/>
              <a:gd name="connsiteX28" fmla="*/ 1121 w 6715"/>
              <a:gd name="connsiteY28" fmla="*/ 4454 h 9781"/>
              <a:gd name="connsiteX29" fmla="*/ 1121 w 6715"/>
              <a:gd name="connsiteY29" fmla="*/ 2719 h 9781"/>
              <a:gd name="connsiteX30" fmla="*/ 1121 w 6715"/>
              <a:gd name="connsiteY30" fmla="*/ 2281 h 9781"/>
              <a:gd name="connsiteX31" fmla="*/ 1121 w 6715"/>
              <a:gd name="connsiteY31" fmla="*/ 1954 h 9781"/>
              <a:gd name="connsiteX32" fmla="*/ 1121 w 6715"/>
              <a:gd name="connsiteY32" fmla="*/ 1626 h 9781"/>
              <a:gd name="connsiteX33" fmla="*/ 1121 w 6715"/>
              <a:gd name="connsiteY33" fmla="*/ 1298 h 9781"/>
              <a:gd name="connsiteX34" fmla="*/ 1121 w 6715"/>
              <a:gd name="connsiteY34" fmla="*/ 1093 h 9781"/>
              <a:gd name="connsiteX35" fmla="*/ 1121 w 6715"/>
              <a:gd name="connsiteY35" fmla="*/ 874 h 9781"/>
              <a:gd name="connsiteX36" fmla="*/ 1121 w 6715"/>
              <a:gd name="connsiteY36" fmla="*/ 656 h 9781"/>
              <a:gd name="connsiteX37" fmla="*/ 559 w 6715"/>
              <a:gd name="connsiteY37" fmla="*/ 546 h 9781"/>
              <a:gd name="connsiteX38" fmla="*/ 0 w 6715"/>
              <a:gd name="connsiteY38" fmla="*/ 328 h 9781"/>
              <a:gd name="connsiteX39" fmla="*/ 0 w 6715"/>
              <a:gd name="connsiteY39" fmla="*/ 219 h 9781"/>
              <a:gd name="connsiteX40" fmla="*/ 0 w 6715"/>
              <a:gd name="connsiteY40" fmla="*/ 109 h 9781"/>
              <a:gd name="connsiteX41" fmla="*/ 559 w 6715"/>
              <a:gd name="connsiteY41" fmla="*/ 0 h 9781"/>
              <a:gd name="connsiteX42" fmla="*/ 559 w 6715"/>
              <a:gd name="connsiteY42" fmla="*/ 0 h 9781"/>
              <a:gd name="connsiteX43" fmla="*/ 1678 w 6715"/>
              <a:gd name="connsiteY43" fmla="*/ 0 h 9781"/>
              <a:gd name="connsiteX44" fmla="*/ 2239 w 6715"/>
              <a:gd name="connsiteY44" fmla="*/ 0 h 9781"/>
              <a:gd name="connsiteX45" fmla="*/ 3359 w 6715"/>
              <a:gd name="connsiteY45" fmla="*/ 109 h 9781"/>
              <a:gd name="connsiteX46" fmla="*/ 4478 w 6715"/>
              <a:gd name="connsiteY46" fmla="*/ 328 h 9781"/>
              <a:gd name="connsiteX47" fmla="*/ 5035 w 6715"/>
              <a:gd name="connsiteY47" fmla="*/ 437 h 9781"/>
              <a:gd name="connsiteX48" fmla="*/ 5596 w 6715"/>
              <a:gd name="connsiteY48" fmla="*/ 546 h 9781"/>
              <a:gd name="connsiteX49" fmla="*/ 5596 w 6715"/>
              <a:gd name="connsiteY49" fmla="*/ 656 h 9781"/>
              <a:gd name="connsiteX50" fmla="*/ 5596 w 6715"/>
              <a:gd name="connsiteY50" fmla="*/ 874 h 9781"/>
              <a:gd name="connsiteX51" fmla="*/ 5035 w 6715"/>
              <a:gd name="connsiteY51" fmla="*/ 1298 h 9781"/>
              <a:gd name="connsiteX52" fmla="*/ 5035 w 6715"/>
              <a:gd name="connsiteY52" fmla="*/ 1516 h 9781"/>
              <a:gd name="connsiteX53" fmla="*/ 4478 w 6715"/>
              <a:gd name="connsiteY53" fmla="*/ 1844 h 9781"/>
              <a:gd name="connsiteX54" fmla="*/ 4478 w 6715"/>
              <a:gd name="connsiteY54" fmla="*/ 2391 h 9781"/>
              <a:gd name="connsiteX55" fmla="*/ 3917 w 6715"/>
              <a:gd name="connsiteY55" fmla="*/ 2937 h 9781"/>
              <a:gd name="connsiteX56" fmla="*/ 3917 w 6715"/>
              <a:gd name="connsiteY56" fmla="*/ 2937 h 9781"/>
              <a:gd name="connsiteX0" fmla="*/ 5833 w 9165"/>
              <a:gd name="connsiteY0" fmla="*/ 3003 h 9889"/>
              <a:gd name="connsiteX1" fmla="*/ 5833 w 9165"/>
              <a:gd name="connsiteY1" fmla="*/ 3562 h 9889"/>
              <a:gd name="connsiteX2" fmla="*/ 5833 w 9165"/>
              <a:gd name="connsiteY2" fmla="*/ 4106 h 9889"/>
              <a:gd name="connsiteX3" fmla="*/ 5833 w 9165"/>
              <a:gd name="connsiteY3" fmla="*/ 4665 h 9889"/>
              <a:gd name="connsiteX4" fmla="*/ 5833 w 9165"/>
              <a:gd name="connsiteY4" fmla="*/ 5112 h 9889"/>
              <a:gd name="connsiteX5" fmla="*/ 5002 w 9165"/>
              <a:gd name="connsiteY5" fmla="*/ 5559 h 9889"/>
              <a:gd name="connsiteX6" fmla="*/ 5002 w 9165"/>
              <a:gd name="connsiteY6" fmla="*/ 6118 h 9889"/>
              <a:gd name="connsiteX7" fmla="*/ 5833 w 9165"/>
              <a:gd name="connsiteY7" fmla="*/ 7221 h 9889"/>
              <a:gd name="connsiteX8" fmla="*/ 5833 w 9165"/>
              <a:gd name="connsiteY8" fmla="*/ 7668 h 9889"/>
              <a:gd name="connsiteX9" fmla="*/ 6669 w 9165"/>
              <a:gd name="connsiteY9" fmla="*/ 8115 h 9889"/>
              <a:gd name="connsiteX10" fmla="*/ 7498 w 9165"/>
              <a:gd name="connsiteY10" fmla="*/ 8450 h 9889"/>
              <a:gd name="connsiteX11" fmla="*/ 8334 w 9165"/>
              <a:gd name="connsiteY11" fmla="*/ 8785 h 9889"/>
              <a:gd name="connsiteX12" fmla="*/ 9165 w 9165"/>
              <a:gd name="connsiteY12" fmla="*/ 8897 h 9889"/>
              <a:gd name="connsiteX13" fmla="*/ 8334 w 9165"/>
              <a:gd name="connsiteY13" fmla="*/ 9889 h 9889"/>
              <a:gd name="connsiteX14" fmla="*/ 7498 w 9165"/>
              <a:gd name="connsiteY14" fmla="*/ 9777 h 9889"/>
              <a:gd name="connsiteX15" fmla="*/ 5833 w 9165"/>
              <a:gd name="connsiteY15" fmla="*/ 9553 h 9889"/>
              <a:gd name="connsiteX16" fmla="*/ 5002 w 9165"/>
              <a:gd name="connsiteY16" fmla="*/ 9330 h 9889"/>
              <a:gd name="connsiteX17" fmla="*/ 4167 w 9165"/>
              <a:gd name="connsiteY17" fmla="*/ 9008 h 9889"/>
              <a:gd name="connsiteX18" fmla="*/ 3334 w 9165"/>
              <a:gd name="connsiteY18" fmla="*/ 8785 h 9889"/>
              <a:gd name="connsiteX19" fmla="*/ 2499 w 9165"/>
              <a:gd name="connsiteY19" fmla="*/ 8561 h 9889"/>
              <a:gd name="connsiteX20" fmla="*/ 2499 w 9165"/>
              <a:gd name="connsiteY20" fmla="*/ 8339 h 9889"/>
              <a:gd name="connsiteX21" fmla="*/ 1669 w 9165"/>
              <a:gd name="connsiteY21" fmla="*/ 8115 h 9889"/>
              <a:gd name="connsiteX22" fmla="*/ 1669 w 9165"/>
              <a:gd name="connsiteY22" fmla="*/ 7779 h 9889"/>
              <a:gd name="connsiteX23" fmla="*/ 1669 w 9165"/>
              <a:gd name="connsiteY23" fmla="*/ 7556 h 9889"/>
              <a:gd name="connsiteX24" fmla="*/ 1669 w 9165"/>
              <a:gd name="connsiteY24" fmla="*/ 7110 h 9889"/>
              <a:gd name="connsiteX25" fmla="*/ 1669 w 9165"/>
              <a:gd name="connsiteY25" fmla="*/ 6774 h 9889"/>
              <a:gd name="connsiteX26" fmla="*/ 1669 w 9165"/>
              <a:gd name="connsiteY26" fmla="*/ 6341 h 9889"/>
              <a:gd name="connsiteX27" fmla="*/ 1669 w 9165"/>
              <a:gd name="connsiteY27" fmla="*/ 4554 h 9889"/>
              <a:gd name="connsiteX28" fmla="*/ 1669 w 9165"/>
              <a:gd name="connsiteY28" fmla="*/ 2780 h 9889"/>
              <a:gd name="connsiteX29" fmla="*/ 1669 w 9165"/>
              <a:gd name="connsiteY29" fmla="*/ 2332 h 9889"/>
              <a:gd name="connsiteX30" fmla="*/ 1669 w 9165"/>
              <a:gd name="connsiteY30" fmla="*/ 1998 h 9889"/>
              <a:gd name="connsiteX31" fmla="*/ 1669 w 9165"/>
              <a:gd name="connsiteY31" fmla="*/ 1662 h 9889"/>
              <a:gd name="connsiteX32" fmla="*/ 1669 w 9165"/>
              <a:gd name="connsiteY32" fmla="*/ 1327 h 9889"/>
              <a:gd name="connsiteX33" fmla="*/ 1669 w 9165"/>
              <a:gd name="connsiteY33" fmla="*/ 1117 h 9889"/>
              <a:gd name="connsiteX34" fmla="*/ 1669 w 9165"/>
              <a:gd name="connsiteY34" fmla="*/ 894 h 9889"/>
              <a:gd name="connsiteX35" fmla="*/ 1669 w 9165"/>
              <a:gd name="connsiteY35" fmla="*/ 671 h 9889"/>
              <a:gd name="connsiteX36" fmla="*/ 832 w 9165"/>
              <a:gd name="connsiteY36" fmla="*/ 558 h 9889"/>
              <a:gd name="connsiteX37" fmla="*/ 0 w 9165"/>
              <a:gd name="connsiteY37" fmla="*/ 335 h 9889"/>
              <a:gd name="connsiteX38" fmla="*/ 0 w 9165"/>
              <a:gd name="connsiteY38" fmla="*/ 224 h 9889"/>
              <a:gd name="connsiteX39" fmla="*/ 0 w 9165"/>
              <a:gd name="connsiteY39" fmla="*/ 111 h 9889"/>
              <a:gd name="connsiteX40" fmla="*/ 832 w 9165"/>
              <a:gd name="connsiteY40" fmla="*/ 0 h 9889"/>
              <a:gd name="connsiteX41" fmla="*/ 832 w 9165"/>
              <a:gd name="connsiteY41" fmla="*/ 0 h 9889"/>
              <a:gd name="connsiteX42" fmla="*/ 2499 w 9165"/>
              <a:gd name="connsiteY42" fmla="*/ 0 h 9889"/>
              <a:gd name="connsiteX43" fmla="*/ 3334 w 9165"/>
              <a:gd name="connsiteY43" fmla="*/ 0 h 9889"/>
              <a:gd name="connsiteX44" fmla="*/ 5002 w 9165"/>
              <a:gd name="connsiteY44" fmla="*/ 111 h 9889"/>
              <a:gd name="connsiteX45" fmla="*/ 6669 w 9165"/>
              <a:gd name="connsiteY45" fmla="*/ 335 h 9889"/>
              <a:gd name="connsiteX46" fmla="*/ 7498 w 9165"/>
              <a:gd name="connsiteY46" fmla="*/ 447 h 9889"/>
              <a:gd name="connsiteX47" fmla="*/ 8334 w 9165"/>
              <a:gd name="connsiteY47" fmla="*/ 558 h 9889"/>
              <a:gd name="connsiteX48" fmla="*/ 8334 w 9165"/>
              <a:gd name="connsiteY48" fmla="*/ 671 h 9889"/>
              <a:gd name="connsiteX49" fmla="*/ 8334 w 9165"/>
              <a:gd name="connsiteY49" fmla="*/ 894 h 9889"/>
              <a:gd name="connsiteX50" fmla="*/ 7498 w 9165"/>
              <a:gd name="connsiteY50" fmla="*/ 1327 h 9889"/>
              <a:gd name="connsiteX51" fmla="*/ 7498 w 9165"/>
              <a:gd name="connsiteY51" fmla="*/ 1550 h 9889"/>
              <a:gd name="connsiteX52" fmla="*/ 6669 w 9165"/>
              <a:gd name="connsiteY52" fmla="*/ 1885 h 9889"/>
              <a:gd name="connsiteX53" fmla="*/ 6669 w 9165"/>
              <a:gd name="connsiteY53" fmla="*/ 2445 h 9889"/>
              <a:gd name="connsiteX54" fmla="*/ 5833 w 9165"/>
              <a:gd name="connsiteY54" fmla="*/ 3003 h 9889"/>
              <a:gd name="connsiteX55" fmla="*/ 5833 w 9165"/>
              <a:gd name="connsiteY55" fmla="*/ 3003 h 9889"/>
              <a:gd name="connsiteX0" fmla="*/ 6364 w 10000"/>
              <a:gd name="connsiteY0" fmla="*/ 3037 h 10000"/>
              <a:gd name="connsiteX1" fmla="*/ 6364 w 10000"/>
              <a:gd name="connsiteY1" fmla="*/ 3602 h 10000"/>
              <a:gd name="connsiteX2" fmla="*/ 6364 w 10000"/>
              <a:gd name="connsiteY2" fmla="*/ 4152 h 10000"/>
              <a:gd name="connsiteX3" fmla="*/ 6364 w 10000"/>
              <a:gd name="connsiteY3" fmla="*/ 4717 h 10000"/>
              <a:gd name="connsiteX4" fmla="*/ 6364 w 10000"/>
              <a:gd name="connsiteY4" fmla="*/ 5169 h 10000"/>
              <a:gd name="connsiteX5" fmla="*/ 5458 w 10000"/>
              <a:gd name="connsiteY5" fmla="*/ 5621 h 10000"/>
              <a:gd name="connsiteX6" fmla="*/ 5458 w 10000"/>
              <a:gd name="connsiteY6" fmla="*/ 6187 h 10000"/>
              <a:gd name="connsiteX7" fmla="*/ 6364 w 10000"/>
              <a:gd name="connsiteY7" fmla="*/ 7302 h 10000"/>
              <a:gd name="connsiteX8" fmla="*/ 6364 w 10000"/>
              <a:gd name="connsiteY8" fmla="*/ 7754 h 10000"/>
              <a:gd name="connsiteX9" fmla="*/ 7277 w 10000"/>
              <a:gd name="connsiteY9" fmla="*/ 8206 h 10000"/>
              <a:gd name="connsiteX10" fmla="*/ 8181 w 10000"/>
              <a:gd name="connsiteY10" fmla="*/ 8545 h 10000"/>
              <a:gd name="connsiteX11" fmla="*/ 9093 w 10000"/>
              <a:gd name="connsiteY11" fmla="*/ 8884 h 10000"/>
              <a:gd name="connsiteX12" fmla="*/ 10000 w 10000"/>
              <a:gd name="connsiteY12" fmla="*/ 8997 h 10000"/>
              <a:gd name="connsiteX13" fmla="*/ 9093 w 10000"/>
              <a:gd name="connsiteY13" fmla="*/ 10000 h 10000"/>
              <a:gd name="connsiteX14" fmla="*/ 6364 w 10000"/>
              <a:gd name="connsiteY14" fmla="*/ 9660 h 10000"/>
              <a:gd name="connsiteX15" fmla="*/ 5458 w 10000"/>
              <a:gd name="connsiteY15" fmla="*/ 9435 h 10000"/>
              <a:gd name="connsiteX16" fmla="*/ 4547 w 10000"/>
              <a:gd name="connsiteY16" fmla="*/ 9109 h 10000"/>
              <a:gd name="connsiteX17" fmla="*/ 3638 w 10000"/>
              <a:gd name="connsiteY17" fmla="*/ 8884 h 10000"/>
              <a:gd name="connsiteX18" fmla="*/ 2727 w 10000"/>
              <a:gd name="connsiteY18" fmla="*/ 8657 h 10000"/>
              <a:gd name="connsiteX19" fmla="*/ 2727 w 10000"/>
              <a:gd name="connsiteY19" fmla="*/ 8433 h 10000"/>
              <a:gd name="connsiteX20" fmla="*/ 1821 w 10000"/>
              <a:gd name="connsiteY20" fmla="*/ 8206 h 10000"/>
              <a:gd name="connsiteX21" fmla="*/ 1821 w 10000"/>
              <a:gd name="connsiteY21" fmla="*/ 7866 h 10000"/>
              <a:gd name="connsiteX22" fmla="*/ 1821 w 10000"/>
              <a:gd name="connsiteY22" fmla="*/ 7641 h 10000"/>
              <a:gd name="connsiteX23" fmla="*/ 1821 w 10000"/>
              <a:gd name="connsiteY23" fmla="*/ 7190 h 10000"/>
              <a:gd name="connsiteX24" fmla="*/ 1821 w 10000"/>
              <a:gd name="connsiteY24" fmla="*/ 6850 h 10000"/>
              <a:gd name="connsiteX25" fmla="*/ 1821 w 10000"/>
              <a:gd name="connsiteY25" fmla="*/ 6412 h 10000"/>
              <a:gd name="connsiteX26" fmla="*/ 1821 w 10000"/>
              <a:gd name="connsiteY26" fmla="*/ 4605 h 10000"/>
              <a:gd name="connsiteX27" fmla="*/ 1821 w 10000"/>
              <a:gd name="connsiteY27" fmla="*/ 2811 h 10000"/>
              <a:gd name="connsiteX28" fmla="*/ 1821 w 10000"/>
              <a:gd name="connsiteY28" fmla="*/ 2358 h 10000"/>
              <a:gd name="connsiteX29" fmla="*/ 1821 w 10000"/>
              <a:gd name="connsiteY29" fmla="*/ 2020 h 10000"/>
              <a:gd name="connsiteX30" fmla="*/ 1821 w 10000"/>
              <a:gd name="connsiteY30" fmla="*/ 1681 h 10000"/>
              <a:gd name="connsiteX31" fmla="*/ 1821 w 10000"/>
              <a:gd name="connsiteY31" fmla="*/ 1342 h 10000"/>
              <a:gd name="connsiteX32" fmla="*/ 1821 w 10000"/>
              <a:gd name="connsiteY32" fmla="*/ 1130 h 10000"/>
              <a:gd name="connsiteX33" fmla="*/ 1821 w 10000"/>
              <a:gd name="connsiteY33" fmla="*/ 904 h 10000"/>
              <a:gd name="connsiteX34" fmla="*/ 1821 w 10000"/>
              <a:gd name="connsiteY34" fmla="*/ 679 h 10000"/>
              <a:gd name="connsiteX35" fmla="*/ 908 w 10000"/>
              <a:gd name="connsiteY35" fmla="*/ 564 h 10000"/>
              <a:gd name="connsiteX36" fmla="*/ 0 w 10000"/>
              <a:gd name="connsiteY36" fmla="*/ 339 h 10000"/>
              <a:gd name="connsiteX37" fmla="*/ 0 w 10000"/>
              <a:gd name="connsiteY37" fmla="*/ 227 h 10000"/>
              <a:gd name="connsiteX38" fmla="*/ 0 w 10000"/>
              <a:gd name="connsiteY38" fmla="*/ 112 h 10000"/>
              <a:gd name="connsiteX39" fmla="*/ 908 w 10000"/>
              <a:gd name="connsiteY39" fmla="*/ 0 h 10000"/>
              <a:gd name="connsiteX40" fmla="*/ 908 w 10000"/>
              <a:gd name="connsiteY40" fmla="*/ 0 h 10000"/>
              <a:gd name="connsiteX41" fmla="*/ 2727 w 10000"/>
              <a:gd name="connsiteY41" fmla="*/ 0 h 10000"/>
              <a:gd name="connsiteX42" fmla="*/ 3638 w 10000"/>
              <a:gd name="connsiteY42" fmla="*/ 0 h 10000"/>
              <a:gd name="connsiteX43" fmla="*/ 5458 w 10000"/>
              <a:gd name="connsiteY43" fmla="*/ 112 h 10000"/>
              <a:gd name="connsiteX44" fmla="*/ 7277 w 10000"/>
              <a:gd name="connsiteY44" fmla="*/ 339 h 10000"/>
              <a:gd name="connsiteX45" fmla="*/ 8181 w 10000"/>
              <a:gd name="connsiteY45" fmla="*/ 452 h 10000"/>
              <a:gd name="connsiteX46" fmla="*/ 9093 w 10000"/>
              <a:gd name="connsiteY46" fmla="*/ 564 h 10000"/>
              <a:gd name="connsiteX47" fmla="*/ 9093 w 10000"/>
              <a:gd name="connsiteY47" fmla="*/ 679 h 10000"/>
              <a:gd name="connsiteX48" fmla="*/ 9093 w 10000"/>
              <a:gd name="connsiteY48" fmla="*/ 904 h 10000"/>
              <a:gd name="connsiteX49" fmla="*/ 8181 w 10000"/>
              <a:gd name="connsiteY49" fmla="*/ 1342 h 10000"/>
              <a:gd name="connsiteX50" fmla="*/ 8181 w 10000"/>
              <a:gd name="connsiteY50" fmla="*/ 1567 h 10000"/>
              <a:gd name="connsiteX51" fmla="*/ 7277 w 10000"/>
              <a:gd name="connsiteY51" fmla="*/ 1906 h 10000"/>
              <a:gd name="connsiteX52" fmla="*/ 7277 w 10000"/>
              <a:gd name="connsiteY52" fmla="*/ 2472 h 10000"/>
              <a:gd name="connsiteX53" fmla="*/ 6364 w 10000"/>
              <a:gd name="connsiteY53" fmla="*/ 3037 h 10000"/>
              <a:gd name="connsiteX54" fmla="*/ 6364 w 10000"/>
              <a:gd name="connsiteY54" fmla="*/ 3037 h 10000"/>
              <a:gd name="connsiteX0" fmla="*/ 6364 w 10000"/>
              <a:gd name="connsiteY0" fmla="*/ 3037 h 9660"/>
              <a:gd name="connsiteX1" fmla="*/ 6364 w 10000"/>
              <a:gd name="connsiteY1" fmla="*/ 3602 h 9660"/>
              <a:gd name="connsiteX2" fmla="*/ 6364 w 10000"/>
              <a:gd name="connsiteY2" fmla="*/ 4152 h 9660"/>
              <a:gd name="connsiteX3" fmla="*/ 6364 w 10000"/>
              <a:gd name="connsiteY3" fmla="*/ 4717 h 9660"/>
              <a:gd name="connsiteX4" fmla="*/ 6364 w 10000"/>
              <a:gd name="connsiteY4" fmla="*/ 5169 h 9660"/>
              <a:gd name="connsiteX5" fmla="*/ 5458 w 10000"/>
              <a:gd name="connsiteY5" fmla="*/ 5621 h 9660"/>
              <a:gd name="connsiteX6" fmla="*/ 5458 w 10000"/>
              <a:gd name="connsiteY6" fmla="*/ 6187 h 9660"/>
              <a:gd name="connsiteX7" fmla="*/ 6364 w 10000"/>
              <a:gd name="connsiteY7" fmla="*/ 7302 h 9660"/>
              <a:gd name="connsiteX8" fmla="*/ 6364 w 10000"/>
              <a:gd name="connsiteY8" fmla="*/ 7754 h 9660"/>
              <a:gd name="connsiteX9" fmla="*/ 7277 w 10000"/>
              <a:gd name="connsiteY9" fmla="*/ 8206 h 9660"/>
              <a:gd name="connsiteX10" fmla="*/ 8181 w 10000"/>
              <a:gd name="connsiteY10" fmla="*/ 8545 h 9660"/>
              <a:gd name="connsiteX11" fmla="*/ 9093 w 10000"/>
              <a:gd name="connsiteY11" fmla="*/ 8884 h 9660"/>
              <a:gd name="connsiteX12" fmla="*/ 10000 w 10000"/>
              <a:gd name="connsiteY12" fmla="*/ 8997 h 9660"/>
              <a:gd name="connsiteX13" fmla="*/ 6364 w 10000"/>
              <a:gd name="connsiteY13" fmla="*/ 9660 h 9660"/>
              <a:gd name="connsiteX14" fmla="*/ 5458 w 10000"/>
              <a:gd name="connsiteY14" fmla="*/ 9435 h 9660"/>
              <a:gd name="connsiteX15" fmla="*/ 4547 w 10000"/>
              <a:gd name="connsiteY15" fmla="*/ 9109 h 9660"/>
              <a:gd name="connsiteX16" fmla="*/ 3638 w 10000"/>
              <a:gd name="connsiteY16" fmla="*/ 8884 h 9660"/>
              <a:gd name="connsiteX17" fmla="*/ 2727 w 10000"/>
              <a:gd name="connsiteY17" fmla="*/ 8657 h 9660"/>
              <a:gd name="connsiteX18" fmla="*/ 2727 w 10000"/>
              <a:gd name="connsiteY18" fmla="*/ 8433 h 9660"/>
              <a:gd name="connsiteX19" fmla="*/ 1821 w 10000"/>
              <a:gd name="connsiteY19" fmla="*/ 8206 h 9660"/>
              <a:gd name="connsiteX20" fmla="*/ 1821 w 10000"/>
              <a:gd name="connsiteY20" fmla="*/ 7866 h 9660"/>
              <a:gd name="connsiteX21" fmla="*/ 1821 w 10000"/>
              <a:gd name="connsiteY21" fmla="*/ 7641 h 9660"/>
              <a:gd name="connsiteX22" fmla="*/ 1821 w 10000"/>
              <a:gd name="connsiteY22" fmla="*/ 7190 h 9660"/>
              <a:gd name="connsiteX23" fmla="*/ 1821 w 10000"/>
              <a:gd name="connsiteY23" fmla="*/ 6850 h 9660"/>
              <a:gd name="connsiteX24" fmla="*/ 1821 w 10000"/>
              <a:gd name="connsiteY24" fmla="*/ 6412 h 9660"/>
              <a:gd name="connsiteX25" fmla="*/ 1821 w 10000"/>
              <a:gd name="connsiteY25" fmla="*/ 4605 h 9660"/>
              <a:gd name="connsiteX26" fmla="*/ 1821 w 10000"/>
              <a:gd name="connsiteY26" fmla="*/ 2811 h 9660"/>
              <a:gd name="connsiteX27" fmla="*/ 1821 w 10000"/>
              <a:gd name="connsiteY27" fmla="*/ 2358 h 9660"/>
              <a:gd name="connsiteX28" fmla="*/ 1821 w 10000"/>
              <a:gd name="connsiteY28" fmla="*/ 2020 h 9660"/>
              <a:gd name="connsiteX29" fmla="*/ 1821 w 10000"/>
              <a:gd name="connsiteY29" fmla="*/ 1681 h 9660"/>
              <a:gd name="connsiteX30" fmla="*/ 1821 w 10000"/>
              <a:gd name="connsiteY30" fmla="*/ 1342 h 9660"/>
              <a:gd name="connsiteX31" fmla="*/ 1821 w 10000"/>
              <a:gd name="connsiteY31" fmla="*/ 1130 h 9660"/>
              <a:gd name="connsiteX32" fmla="*/ 1821 w 10000"/>
              <a:gd name="connsiteY32" fmla="*/ 904 h 9660"/>
              <a:gd name="connsiteX33" fmla="*/ 1821 w 10000"/>
              <a:gd name="connsiteY33" fmla="*/ 679 h 9660"/>
              <a:gd name="connsiteX34" fmla="*/ 908 w 10000"/>
              <a:gd name="connsiteY34" fmla="*/ 564 h 9660"/>
              <a:gd name="connsiteX35" fmla="*/ 0 w 10000"/>
              <a:gd name="connsiteY35" fmla="*/ 339 h 9660"/>
              <a:gd name="connsiteX36" fmla="*/ 0 w 10000"/>
              <a:gd name="connsiteY36" fmla="*/ 227 h 9660"/>
              <a:gd name="connsiteX37" fmla="*/ 0 w 10000"/>
              <a:gd name="connsiteY37" fmla="*/ 112 h 9660"/>
              <a:gd name="connsiteX38" fmla="*/ 908 w 10000"/>
              <a:gd name="connsiteY38" fmla="*/ 0 h 9660"/>
              <a:gd name="connsiteX39" fmla="*/ 908 w 10000"/>
              <a:gd name="connsiteY39" fmla="*/ 0 h 9660"/>
              <a:gd name="connsiteX40" fmla="*/ 2727 w 10000"/>
              <a:gd name="connsiteY40" fmla="*/ 0 h 9660"/>
              <a:gd name="connsiteX41" fmla="*/ 3638 w 10000"/>
              <a:gd name="connsiteY41" fmla="*/ 0 h 9660"/>
              <a:gd name="connsiteX42" fmla="*/ 5458 w 10000"/>
              <a:gd name="connsiteY42" fmla="*/ 112 h 9660"/>
              <a:gd name="connsiteX43" fmla="*/ 7277 w 10000"/>
              <a:gd name="connsiteY43" fmla="*/ 339 h 9660"/>
              <a:gd name="connsiteX44" fmla="*/ 8181 w 10000"/>
              <a:gd name="connsiteY44" fmla="*/ 452 h 9660"/>
              <a:gd name="connsiteX45" fmla="*/ 9093 w 10000"/>
              <a:gd name="connsiteY45" fmla="*/ 564 h 9660"/>
              <a:gd name="connsiteX46" fmla="*/ 9093 w 10000"/>
              <a:gd name="connsiteY46" fmla="*/ 679 h 9660"/>
              <a:gd name="connsiteX47" fmla="*/ 9093 w 10000"/>
              <a:gd name="connsiteY47" fmla="*/ 904 h 9660"/>
              <a:gd name="connsiteX48" fmla="*/ 8181 w 10000"/>
              <a:gd name="connsiteY48" fmla="*/ 1342 h 9660"/>
              <a:gd name="connsiteX49" fmla="*/ 8181 w 10000"/>
              <a:gd name="connsiteY49" fmla="*/ 1567 h 9660"/>
              <a:gd name="connsiteX50" fmla="*/ 7277 w 10000"/>
              <a:gd name="connsiteY50" fmla="*/ 1906 h 9660"/>
              <a:gd name="connsiteX51" fmla="*/ 7277 w 10000"/>
              <a:gd name="connsiteY51" fmla="*/ 2472 h 9660"/>
              <a:gd name="connsiteX52" fmla="*/ 6364 w 10000"/>
              <a:gd name="connsiteY52" fmla="*/ 3037 h 9660"/>
              <a:gd name="connsiteX53" fmla="*/ 6364 w 10000"/>
              <a:gd name="connsiteY53" fmla="*/ 3037 h 9660"/>
              <a:gd name="connsiteX0" fmla="*/ 6364 w 10000"/>
              <a:gd name="connsiteY0" fmla="*/ 3144 h 9767"/>
              <a:gd name="connsiteX1" fmla="*/ 6364 w 10000"/>
              <a:gd name="connsiteY1" fmla="*/ 3729 h 9767"/>
              <a:gd name="connsiteX2" fmla="*/ 6364 w 10000"/>
              <a:gd name="connsiteY2" fmla="*/ 4298 h 9767"/>
              <a:gd name="connsiteX3" fmla="*/ 6364 w 10000"/>
              <a:gd name="connsiteY3" fmla="*/ 4883 h 9767"/>
              <a:gd name="connsiteX4" fmla="*/ 6364 w 10000"/>
              <a:gd name="connsiteY4" fmla="*/ 5351 h 9767"/>
              <a:gd name="connsiteX5" fmla="*/ 5458 w 10000"/>
              <a:gd name="connsiteY5" fmla="*/ 5819 h 9767"/>
              <a:gd name="connsiteX6" fmla="*/ 5458 w 10000"/>
              <a:gd name="connsiteY6" fmla="*/ 6405 h 9767"/>
              <a:gd name="connsiteX7" fmla="*/ 6364 w 10000"/>
              <a:gd name="connsiteY7" fmla="*/ 7559 h 9767"/>
              <a:gd name="connsiteX8" fmla="*/ 6364 w 10000"/>
              <a:gd name="connsiteY8" fmla="*/ 8027 h 9767"/>
              <a:gd name="connsiteX9" fmla="*/ 7277 w 10000"/>
              <a:gd name="connsiteY9" fmla="*/ 8495 h 9767"/>
              <a:gd name="connsiteX10" fmla="*/ 8181 w 10000"/>
              <a:gd name="connsiteY10" fmla="*/ 8846 h 9767"/>
              <a:gd name="connsiteX11" fmla="*/ 9093 w 10000"/>
              <a:gd name="connsiteY11" fmla="*/ 9197 h 9767"/>
              <a:gd name="connsiteX12" fmla="*/ 10000 w 10000"/>
              <a:gd name="connsiteY12" fmla="*/ 9314 h 9767"/>
              <a:gd name="connsiteX13" fmla="*/ 5458 w 10000"/>
              <a:gd name="connsiteY13" fmla="*/ 9767 h 9767"/>
              <a:gd name="connsiteX14" fmla="*/ 4547 w 10000"/>
              <a:gd name="connsiteY14" fmla="*/ 9430 h 9767"/>
              <a:gd name="connsiteX15" fmla="*/ 3638 w 10000"/>
              <a:gd name="connsiteY15" fmla="*/ 9197 h 9767"/>
              <a:gd name="connsiteX16" fmla="*/ 2727 w 10000"/>
              <a:gd name="connsiteY16" fmla="*/ 8962 h 9767"/>
              <a:gd name="connsiteX17" fmla="*/ 2727 w 10000"/>
              <a:gd name="connsiteY17" fmla="*/ 8730 h 9767"/>
              <a:gd name="connsiteX18" fmla="*/ 1821 w 10000"/>
              <a:gd name="connsiteY18" fmla="*/ 8495 h 9767"/>
              <a:gd name="connsiteX19" fmla="*/ 1821 w 10000"/>
              <a:gd name="connsiteY19" fmla="*/ 8143 h 9767"/>
              <a:gd name="connsiteX20" fmla="*/ 1821 w 10000"/>
              <a:gd name="connsiteY20" fmla="*/ 7910 h 9767"/>
              <a:gd name="connsiteX21" fmla="*/ 1821 w 10000"/>
              <a:gd name="connsiteY21" fmla="*/ 7443 h 9767"/>
              <a:gd name="connsiteX22" fmla="*/ 1821 w 10000"/>
              <a:gd name="connsiteY22" fmla="*/ 7091 h 9767"/>
              <a:gd name="connsiteX23" fmla="*/ 1821 w 10000"/>
              <a:gd name="connsiteY23" fmla="*/ 6638 h 9767"/>
              <a:gd name="connsiteX24" fmla="*/ 1821 w 10000"/>
              <a:gd name="connsiteY24" fmla="*/ 4767 h 9767"/>
              <a:gd name="connsiteX25" fmla="*/ 1821 w 10000"/>
              <a:gd name="connsiteY25" fmla="*/ 2910 h 9767"/>
              <a:gd name="connsiteX26" fmla="*/ 1821 w 10000"/>
              <a:gd name="connsiteY26" fmla="*/ 2441 h 9767"/>
              <a:gd name="connsiteX27" fmla="*/ 1821 w 10000"/>
              <a:gd name="connsiteY27" fmla="*/ 2091 h 9767"/>
              <a:gd name="connsiteX28" fmla="*/ 1821 w 10000"/>
              <a:gd name="connsiteY28" fmla="*/ 1740 h 9767"/>
              <a:gd name="connsiteX29" fmla="*/ 1821 w 10000"/>
              <a:gd name="connsiteY29" fmla="*/ 1389 h 9767"/>
              <a:gd name="connsiteX30" fmla="*/ 1821 w 10000"/>
              <a:gd name="connsiteY30" fmla="*/ 1170 h 9767"/>
              <a:gd name="connsiteX31" fmla="*/ 1821 w 10000"/>
              <a:gd name="connsiteY31" fmla="*/ 936 h 9767"/>
              <a:gd name="connsiteX32" fmla="*/ 1821 w 10000"/>
              <a:gd name="connsiteY32" fmla="*/ 703 h 9767"/>
              <a:gd name="connsiteX33" fmla="*/ 908 w 10000"/>
              <a:gd name="connsiteY33" fmla="*/ 584 h 9767"/>
              <a:gd name="connsiteX34" fmla="*/ 0 w 10000"/>
              <a:gd name="connsiteY34" fmla="*/ 351 h 9767"/>
              <a:gd name="connsiteX35" fmla="*/ 0 w 10000"/>
              <a:gd name="connsiteY35" fmla="*/ 235 h 9767"/>
              <a:gd name="connsiteX36" fmla="*/ 0 w 10000"/>
              <a:gd name="connsiteY36" fmla="*/ 116 h 9767"/>
              <a:gd name="connsiteX37" fmla="*/ 908 w 10000"/>
              <a:gd name="connsiteY37" fmla="*/ 0 h 9767"/>
              <a:gd name="connsiteX38" fmla="*/ 908 w 10000"/>
              <a:gd name="connsiteY38" fmla="*/ 0 h 9767"/>
              <a:gd name="connsiteX39" fmla="*/ 2727 w 10000"/>
              <a:gd name="connsiteY39" fmla="*/ 0 h 9767"/>
              <a:gd name="connsiteX40" fmla="*/ 3638 w 10000"/>
              <a:gd name="connsiteY40" fmla="*/ 0 h 9767"/>
              <a:gd name="connsiteX41" fmla="*/ 5458 w 10000"/>
              <a:gd name="connsiteY41" fmla="*/ 116 h 9767"/>
              <a:gd name="connsiteX42" fmla="*/ 7277 w 10000"/>
              <a:gd name="connsiteY42" fmla="*/ 351 h 9767"/>
              <a:gd name="connsiteX43" fmla="*/ 8181 w 10000"/>
              <a:gd name="connsiteY43" fmla="*/ 468 h 9767"/>
              <a:gd name="connsiteX44" fmla="*/ 9093 w 10000"/>
              <a:gd name="connsiteY44" fmla="*/ 584 h 9767"/>
              <a:gd name="connsiteX45" fmla="*/ 9093 w 10000"/>
              <a:gd name="connsiteY45" fmla="*/ 703 h 9767"/>
              <a:gd name="connsiteX46" fmla="*/ 9093 w 10000"/>
              <a:gd name="connsiteY46" fmla="*/ 936 h 9767"/>
              <a:gd name="connsiteX47" fmla="*/ 8181 w 10000"/>
              <a:gd name="connsiteY47" fmla="*/ 1389 h 9767"/>
              <a:gd name="connsiteX48" fmla="*/ 8181 w 10000"/>
              <a:gd name="connsiteY48" fmla="*/ 1622 h 9767"/>
              <a:gd name="connsiteX49" fmla="*/ 7277 w 10000"/>
              <a:gd name="connsiteY49" fmla="*/ 1973 h 9767"/>
              <a:gd name="connsiteX50" fmla="*/ 7277 w 10000"/>
              <a:gd name="connsiteY50" fmla="*/ 2559 h 9767"/>
              <a:gd name="connsiteX51" fmla="*/ 6364 w 10000"/>
              <a:gd name="connsiteY51" fmla="*/ 3144 h 9767"/>
              <a:gd name="connsiteX52" fmla="*/ 6364 w 10000"/>
              <a:gd name="connsiteY52" fmla="*/ 3144 h 9767"/>
              <a:gd name="connsiteX0" fmla="*/ 6364 w 10000"/>
              <a:gd name="connsiteY0" fmla="*/ 3219 h 9655"/>
              <a:gd name="connsiteX1" fmla="*/ 6364 w 10000"/>
              <a:gd name="connsiteY1" fmla="*/ 3818 h 9655"/>
              <a:gd name="connsiteX2" fmla="*/ 6364 w 10000"/>
              <a:gd name="connsiteY2" fmla="*/ 4401 h 9655"/>
              <a:gd name="connsiteX3" fmla="*/ 6364 w 10000"/>
              <a:gd name="connsiteY3" fmla="*/ 4999 h 9655"/>
              <a:gd name="connsiteX4" fmla="*/ 6364 w 10000"/>
              <a:gd name="connsiteY4" fmla="*/ 5479 h 9655"/>
              <a:gd name="connsiteX5" fmla="*/ 5458 w 10000"/>
              <a:gd name="connsiteY5" fmla="*/ 5958 h 9655"/>
              <a:gd name="connsiteX6" fmla="*/ 5458 w 10000"/>
              <a:gd name="connsiteY6" fmla="*/ 6558 h 9655"/>
              <a:gd name="connsiteX7" fmla="*/ 6364 w 10000"/>
              <a:gd name="connsiteY7" fmla="*/ 7739 h 9655"/>
              <a:gd name="connsiteX8" fmla="*/ 6364 w 10000"/>
              <a:gd name="connsiteY8" fmla="*/ 8218 h 9655"/>
              <a:gd name="connsiteX9" fmla="*/ 7277 w 10000"/>
              <a:gd name="connsiteY9" fmla="*/ 8698 h 9655"/>
              <a:gd name="connsiteX10" fmla="*/ 8181 w 10000"/>
              <a:gd name="connsiteY10" fmla="*/ 9057 h 9655"/>
              <a:gd name="connsiteX11" fmla="*/ 9093 w 10000"/>
              <a:gd name="connsiteY11" fmla="*/ 9416 h 9655"/>
              <a:gd name="connsiteX12" fmla="*/ 10000 w 10000"/>
              <a:gd name="connsiteY12" fmla="*/ 9536 h 9655"/>
              <a:gd name="connsiteX13" fmla="*/ 4547 w 10000"/>
              <a:gd name="connsiteY13" fmla="*/ 9655 h 9655"/>
              <a:gd name="connsiteX14" fmla="*/ 3638 w 10000"/>
              <a:gd name="connsiteY14" fmla="*/ 9416 h 9655"/>
              <a:gd name="connsiteX15" fmla="*/ 2727 w 10000"/>
              <a:gd name="connsiteY15" fmla="*/ 9176 h 9655"/>
              <a:gd name="connsiteX16" fmla="*/ 2727 w 10000"/>
              <a:gd name="connsiteY16" fmla="*/ 8938 h 9655"/>
              <a:gd name="connsiteX17" fmla="*/ 1821 w 10000"/>
              <a:gd name="connsiteY17" fmla="*/ 8698 h 9655"/>
              <a:gd name="connsiteX18" fmla="*/ 1821 w 10000"/>
              <a:gd name="connsiteY18" fmla="*/ 8337 h 9655"/>
              <a:gd name="connsiteX19" fmla="*/ 1821 w 10000"/>
              <a:gd name="connsiteY19" fmla="*/ 8099 h 9655"/>
              <a:gd name="connsiteX20" fmla="*/ 1821 w 10000"/>
              <a:gd name="connsiteY20" fmla="*/ 7621 h 9655"/>
              <a:gd name="connsiteX21" fmla="*/ 1821 w 10000"/>
              <a:gd name="connsiteY21" fmla="*/ 7260 h 9655"/>
              <a:gd name="connsiteX22" fmla="*/ 1821 w 10000"/>
              <a:gd name="connsiteY22" fmla="*/ 6796 h 9655"/>
              <a:gd name="connsiteX23" fmla="*/ 1821 w 10000"/>
              <a:gd name="connsiteY23" fmla="*/ 4881 h 9655"/>
              <a:gd name="connsiteX24" fmla="*/ 1821 w 10000"/>
              <a:gd name="connsiteY24" fmla="*/ 2979 h 9655"/>
              <a:gd name="connsiteX25" fmla="*/ 1821 w 10000"/>
              <a:gd name="connsiteY25" fmla="*/ 2499 h 9655"/>
              <a:gd name="connsiteX26" fmla="*/ 1821 w 10000"/>
              <a:gd name="connsiteY26" fmla="*/ 2141 h 9655"/>
              <a:gd name="connsiteX27" fmla="*/ 1821 w 10000"/>
              <a:gd name="connsiteY27" fmla="*/ 1782 h 9655"/>
              <a:gd name="connsiteX28" fmla="*/ 1821 w 10000"/>
              <a:gd name="connsiteY28" fmla="*/ 1422 h 9655"/>
              <a:gd name="connsiteX29" fmla="*/ 1821 w 10000"/>
              <a:gd name="connsiteY29" fmla="*/ 1198 h 9655"/>
              <a:gd name="connsiteX30" fmla="*/ 1821 w 10000"/>
              <a:gd name="connsiteY30" fmla="*/ 958 h 9655"/>
              <a:gd name="connsiteX31" fmla="*/ 1821 w 10000"/>
              <a:gd name="connsiteY31" fmla="*/ 720 h 9655"/>
              <a:gd name="connsiteX32" fmla="*/ 908 w 10000"/>
              <a:gd name="connsiteY32" fmla="*/ 598 h 9655"/>
              <a:gd name="connsiteX33" fmla="*/ 0 w 10000"/>
              <a:gd name="connsiteY33" fmla="*/ 359 h 9655"/>
              <a:gd name="connsiteX34" fmla="*/ 0 w 10000"/>
              <a:gd name="connsiteY34" fmla="*/ 241 h 9655"/>
              <a:gd name="connsiteX35" fmla="*/ 0 w 10000"/>
              <a:gd name="connsiteY35" fmla="*/ 119 h 9655"/>
              <a:gd name="connsiteX36" fmla="*/ 908 w 10000"/>
              <a:gd name="connsiteY36" fmla="*/ 0 h 9655"/>
              <a:gd name="connsiteX37" fmla="*/ 908 w 10000"/>
              <a:gd name="connsiteY37" fmla="*/ 0 h 9655"/>
              <a:gd name="connsiteX38" fmla="*/ 2727 w 10000"/>
              <a:gd name="connsiteY38" fmla="*/ 0 h 9655"/>
              <a:gd name="connsiteX39" fmla="*/ 3638 w 10000"/>
              <a:gd name="connsiteY39" fmla="*/ 0 h 9655"/>
              <a:gd name="connsiteX40" fmla="*/ 5458 w 10000"/>
              <a:gd name="connsiteY40" fmla="*/ 119 h 9655"/>
              <a:gd name="connsiteX41" fmla="*/ 7277 w 10000"/>
              <a:gd name="connsiteY41" fmla="*/ 359 h 9655"/>
              <a:gd name="connsiteX42" fmla="*/ 8181 w 10000"/>
              <a:gd name="connsiteY42" fmla="*/ 479 h 9655"/>
              <a:gd name="connsiteX43" fmla="*/ 9093 w 10000"/>
              <a:gd name="connsiteY43" fmla="*/ 598 h 9655"/>
              <a:gd name="connsiteX44" fmla="*/ 9093 w 10000"/>
              <a:gd name="connsiteY44" fmla="*/ 720 h 9655"/>
              <a:gd name="connsiteX45" fmla="*/ 9093 w 10000"/>
              <a:gd name="connsiteY45" fmla="*/ 958 h 9655"/>
              <a:gd name="connsiteX46" fmla="*/ 8181 w 10000"/>
              <a:gd name="connsiteY46" fmla="*/ 1422 h 9655"/>
              <a:gd name="connsiteX47" fmla="*/ 8181 w 10000"/>
              <a:gd name="connsiteY47" fmla="*/ 1661 h 9655"/>
              <a:gd name="connsiteX48" fmla="*/ 7277 w 10000"/>
              <a:gd name="connsiteY48" fmla="*/ 2020 h 9655"/>
              <a:gd name="connsiteX49" fmla="*/ 7277 w 10000"/>
              <a:gd name="connsiteY49" fmla="*/ 2620 h 9655"/>
              <a:gd name="connsiteX50" fmla="*/ 6364 w 10000"/>
              <a:gd name="connsiteY50" fmla="*/ 3219 h 9655"/>
              <a:gd name="connsiteX51" fmla="*/ 6364 w 10000"/>
              <a:gd name="connsiteY51" fmla="*/ 3219 h 9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lnTo>
                  <a:pt x="6364" y="3219"/>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cxnSp>
        <p:nvCxnSpPr>
          <p:cNvPr id="72708"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2709"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72711"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300413" y="1911350"/>
            <a:ext cx="1900237" cy="1884363"/>
          </a:xfrm>
          <a:prstGeom prst="rect">
            <a:avLst/>
          </a:prstGeom>
          <a:noFill/>
          <a:ln w="9525">
            <a:noFill/>
            <a:miter lim="800000"/>
            <a:headEnd/>
            <a:tailEnd/>
          </a:ln>
        </p:spPr>
      </p:pic>
      <p:pic>
        <p:nvPicPr>
          <p:cNvPr id="7168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85000" y="1911350"/>
            <a:ext cx="1901825" cy="1884363"/>
          </a:xfrm>
          <a:prstGeom prst="rect">
            <a:avLst/>
          </a:prstGeom>
          <a:solidFill>
            <a:schemeClr val="accent6">
              <a:lumMod val="75000"/>
            </a:schemeClr>
          </a:solidFill>
          <a:ln w="9525">
            <a:noFill/>
            <a:miter lim="800000"/>
            <a:headEnd/>
            <a:tailEnd/>
          </a:ln>
        </p:spPr>
      </p:pic>
      <p:pic>
        <p:nvPicPr>
          <p:cNvPr id="2"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69125" y="4557713"/>
            <a:ext cx="1901825" cy="1884362"/>
          </a:xfrm>
          <a:prstGeom prst="rect">
            <a:avLst/>
          </a:prstGeom>
          <a:solidFill>
            <a:schemeClr val="accent6">
              <a:lumMod val="75000"/>
            </a:schemeClr>
          </a:solidFill>
          <a:ln w="9525">
            <a:solidFill>
              <a:schemeClr val="bg1"/>
            </a:solidFill>
            <a:miter lim="800000"/>
            <a:headEnd/>
            <a:tailEnd/>
          </a:ln>
        </p:spPr>
      </p:pic>
      <p:sp>
        <p:nvSpPr>
          <p:cNvPr id="72714" name="Rectangle 35"/>
          <p:cNvSpPr>
            <a:spLocks noChangeArrowheads="1"/>
          </p:cNvSpPr>
          <p:nvPr/>
        </p:nvSpPr>
        <p:spPr bwMode="auto">
          <a:xfrm>
            <a:off x="3660775" y="22447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5" name="Rectangle 45"/>
          <p:cNvSpPr>
            <a:spLocks noChangeArrowheads="1"/>
          </p:cNvSpPr>
          <p:nvPr/>
        </p:nvSpPr>
        <p:spPr bwMode="auto">
          <a:xfrm>
            <a:off x="3643313" y="49006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6" name="Rectangle 54"/>
          <p:cNvSpPr>
            <a:spLocks noChangeArrowheads="1"/>
          </p:cNvSpPr>
          <p:nvPr/>
        </p:nvSpPr>
        <p:spPr bwMode="auto">
          <a:xfrm>
            <a:off x="7277100" y="48879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7" name="Rectangle 64"/>
          <p:cNvSpPr>
            <a:spLocks noChangeArrowheads="1"/>
          </p:cNvSpPr>
          <p:nvPr/>
        </p:nvSpPr>
        <p:spPr bwMode="auto">
          <a:xfrm>
            <a:off x="7404100" y="21939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8" name="Rectangle 40"/>
          <p:cNvSpPr>
            <a:spLocks noChangeArrowheads="1"/>
          </p:cNvSpPr>
          <p:nvPr/>
        </p:nvSpPr>
        <p:spPr bwMode="auto">
          <a:xfrm>
            <a:off x="3530600" y="21574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1722" name="Freeform 42"/>
          <p:cNvSpPr>
            <a:spLocks/>
          </p:cNvSpPr>
          <p:nvPr/>
        </p:nvSpPr>
        <p:spPr bwMode="auto">
          <a:xfrm>
            <a:off x="3579813" y="2590800"/>
            <a:ext cx="1200150" cy="466725"/>
          </a:xfrm>
          <a:custGeom>
            <a:avLst/>
            <a:gdLst/>
            <a:ahLst/>
            <a:cxnLst>
              <a:cxn ang="0">
                <a:pos x="645" y="16"/>
              </a:cxn>
              <a:cxn ang="0">
                <a:pos x="668" y="8"/>
              </a:cxn>
              <a:cxn ang="0">
                <a:pos x="692" y="0"/>
              </a:cxn>
              <a:cxn ang="0">
                <a:pos x="716" y="8"/>
              </a:cxn>
              <a:cxn ang="0">
                <a:pos x="740" y="23"/>
              </a:cxn>
              <a:cxn ang="0">
                <a:pos x="756" y="39"/>
              </a:cxn>
              <a:cxn ang="0">
                <a:pos x="756" y="47"/>
              </a:cxn>
              <a:cxn ang="0">
                <a:pos x="748" y="55"/>
              </a:cxn>
              <a:cxn ang="0">
                <a:pos x="724" y="63"/>
              </a:cxn>
              <a:cxn ang="0">
                <a:pos x="700" y="71"/>
              </a:cxn>
              <a:cxn ang="0">
                <a:pos x="668" y="79"/>
              </a:cxn>
              <a:cxn ang="0">
                <a:pos x="621" y="87"/>
              </a:cxn>
              <a:cxn ang="0">
                <a:pos x="565" y="103"/>
              </a:cxn>
              <a:cxn ang="0">
                <a:pos x="501" y="119"/>
              </a:cxn>
              <a:cxn ang="0">
                <a:pos x="406" y="159"/>
              </a:cxn>
              <a:cxn ang="0">
                <a:pos x="279" y="214"/>
              </a:cxn>
              <a:cxn ang="0">
                <a:pos x="191" y="254"/>
              </a:cxn>
              <a:cxn ang="0">
                <a:pos x="151" y="270"/>
              </a:cxn>
              <a:cxn ang="0">
                <a:pos x="111" y="286"/>
              </a:cxn>
              <a:cxn ang="0">
                <a:pos x="95" y="294"/>
              </a:cxn>
              <a:cxn ang="0">
                <a:pos x="56" y="286"/>
              </a:cxn>
              <a:cxn ang="0">
                <a:pos x="16" y="278"/>
              </a:cxn>
              <a:cxn ang="0">
                <a:pos x="0" y="270"/>
              </a:cxn>
              <a:cxn ang="0">
                <a:pos x="0" y="262"/>
              </a:cxn>
              <a:cxn ang="0">
                <a:pos x="16" y="254"/>
              </a:cxn>
              <a:cxn ang="0">
                <a:pos x="48" y="246"/>
              </a:cxn>
              <a:cxn ang="0">
                <a:pos x="95" y="230"/>
              </a:cxn>
              <a:cxn ang="0">
                <a:pos x="175" y="207"/>
              </a:cxn>
              <a:cxn ang="0">
                <a:pos x="279" y="167"/>
              </a:cxn>
              <a:cxn ang="0">
                <a:pos x="398" y="119"/>
              </a:cxn>
              <a:cxn ang="0">
                <a:pos x="501" y="79"/>
              </a:cxn>
              <a:cxn ang="0">
                <a:pos x="573" y="47"/>
              </a:cxn>
              <a:cxn ang="0">
                <a:pos x="613" y="31"/>
              </a:cxn>
              <a:cxn ang="0">
                <a:pos x="629" y="23"/>
              </a:cxn>
            </a:cxnLst>
            <a:rect l="0" t="0" r="r" b="b"/>
            <a:pathLst>
              <a:path w="756" h="294">
                <a:moveTo>
                  <a:pt x="629" y="23"/>
                </a:moveTo>
                <a:lnTo>
                  <a:pt x="645" y="16"/>
                </a:lnTo>
                <a:lnTo>
                  <a:pt x="661" y="8"/>
                </a:lnTo>
                <a:lnTo>
                  <a:pt x="668" y="8"/>
                </a:lnTo>
                <a:lnTo>
                  <a:pt x="684" y="0"/>
                </a:lnTo>
                <a:lnTo>
                  <a:pt x="692" y="0"/>
                </a:lnTo>
                <a:lnTo>
                  <a:pt x="708" y="8"/>
                </a:lnTo>
                <a:lnTo>
                  <a:pt x="716" y="8"/>
                </a:lnTo>
                <a:lnTo>
                  <a:pt x="732" y="16"/>
                </a:lnTo>
                <a:lnTo>
                  <a:pt x="740" y="23"/>
                </a:lnTo>
                <a:lnTo>
                  <a:pt x="748" y="31"/>
                </a:lnTo>
                <a:lnTo>
                  <a:pt x="756" y="39"/>
                </a:lnTo>
                <a:lnTo>
                  <a:pt x="756" y="47"/>
                </a:lnTo>
                <a:lnTo>
                  <a:pt x="756" y="47"/>
                </a:lnTo>
                <a:lnTo>
                  <a:pt x="748" y="55"/>
                </a:lnTo>
                <a:lnTo>
                  <a:pt x="748" y="55"/>
                </a:lnTo>
                <a:lnTo>
                  <a:pt x="740" y="63"/>
                </a:lnTo>
                <a:lnTo>
                  <a:pt x="724" y="63"/>
                </a:lnTo>
                <a:lnTo>
                  <a:pt x="716" y="63"/>
                </a:lnTo>
                <a:lnTo>
                  <a:pt x="700" y="71"/>
                </a:lnTo>
                <a:lnTo>
                  <a:pt x="684" y="71"/>
                </a:lnTo>
                <a:lnTo>
                  <a:pt x="668" y="79"/>
                </a:lnTo>
                <a:lnTo>
                  <a:pt x="645" y="79"/>
                </a:lnTo>
                <a:lnTo>
                  <a:pt x="621" y="87"/>
                </a:lnTo>
                <a:lnTo>
                  <a:pt x="597" y="95"/>
                </a:lnTo>
                <a:lnTo>
                  <a:pt x="565" y="103"/>
                </a:lnTo>
                <a:lnTo>
                  <a:pt x="541" y="111"/>
                </a:lnTo>
                <a:lnTo>
                  <a:pt x="501" y="119"/>
                </a:lnTo>
                <a:lnTo>
                  <a:pt x="470" y="135"/>
                </a:lnTo>
                <a:lnTo>
                  <a:pt x="406" y="159"/>
                </a:lnTo>
                <a:lnTo>
                  <a:pt x="334" y="183"/>
                </a:lnTo>
                <a:lnTo>
                  <a:pt x="279" y="214"/>
                </a:lnTo>
                <a:lnTo>
                  <a:pt x="215" y="238"/>
                </a:lnTo>
                <a:lnTo>
                  <a:pt x="191" y="254"/>
                </a:lnTo>
                <a:lnTo>
                  <a:pt x="167" y="262"/>
                </a:lnTo>
                <a:lnTo>
                  <a:pt x="151" y="270"/>
                </a:lnTo>
                <a:lnTo>
                  <a:pt x="127" y="278"/>
                </a:lnTo>
                <a:lnTo>
                  <a:pt x="111" y="286"/>
                </a:lnTo>
                <a:lnTo>
                  <a:pt x="103" y="286"/>
                </a:lnTo>
                <a:lnTo>
                  <a:pt x="95" y="294"/>
                </a:lnTo>
                <a:lnTo>
                  <a:pt x="88" y="294"/>
                </a:lnTo>
                <a:lnTo>
                  <a:pt x="56" y="286"/>
                </a:lnTo>
                <a:lnTo>
                  <a:pt x="32" y="286"/>
                </a:lnTo>
                <a:lnTo>
                  <a:pt x="16" y="278"/>
                </a:lnTo>
                <a:lnTo>
                  <a:pt x="8" y="278"/>
                </a:lnTo>
                <a:lnTo>
                  <a:pt x="0" y="270"/>
                </a:lnTo>
                <a:lnTo>
                  <a:pt x="0" y="270"/>
                </a:lnTo>
                <a:lnTo>
                  <a:pt x="0" y="262"/>
                </a:lnTo>
                <a:lnTo>
                  <a:pt x="8" y="262"/>
                </a:lnTo>
                <a:lnTo>
                  <a:pt x="16" y="254"/>
                </a:lnTo>
                <a:lnTo>
                  <a:pt x="40" y="254"/>
                </a:lnTo>
                <a:lnTo>
                  <a:pt x="48" y="246"/>
                </a:lnTo>
                <a:lnTo>
                  <a:pt x="72" y="238"/>
                </a:lnTo>
                <a:lnTo>
                  <a:pt x="95" y="230"/>
                </a:lnTo>
                <a:lnTo>
                  <a:pt x="135" y="222"/>
                </a:lnTo>
                <a:lnTo>
                  <a:pt x="175" y="207"/>
                </a:lnTo>
                <a:lnTo>
                  <a:pt x="223" y="191"/>
                </a:lnTo>
                <a:lnTo>
                  <a:pt x="279" y="167"/>
                </a:lnTo>
                <a:lnTo>
                  <a:pt x="334" y="143"/>
                </a:lnTo>
                <a:lnTo>
                  <a:pt x="398" y="119"/>
                </a:lnTo>
                <a:lnTo>
                  <a:pt x="454" y="95"/>
                </a:lnTo>
                <a:lnTo>
                  <a:pt x="501" y="79"/>
                </a:lnTo>
                <a:lnTo>
                  <a:pt x="541" y="63"/>
                </a:lnTo>
                <a:lnTo>
                  <a:pt x="573" y="47"/>
                </a:lnTo>
                <a:lnTo>
                  <a:pt x="597" y="39"/>
                </a:lnTo>
                <a:lnTo>
                  <a:pt x="613" y="31"/>
                </a:lnTo>
                <a:lnTo>
                  <a:pt x="629" y="23"/>
                </a:lnTo>
                <a:lnTo>
                  <a:pt x="629" y="23"/>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45" name="Freeform 43"/>
          <p:cNvSpPr>
            <a:spLocks/>
          </p:cNvSpPr>
          <p:nvPr/>
        </p:nvSpPr>
        <p:spPr bwMode="auto">
          <a:xfrm>
            <a:off x="4632325" y="2976563"/>
            <a:ext cx="125413" cy="290512"/>
          </a:xfrm>
          <a:custGeom>
            <a:avLst/>
            <a:gdLst>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359 w 10000"/>
              <a:gd name="connsiteY33" fmla="*/ 0 h 10000"/>
              <a:gd name="connsiteX34" fmla="*/ 538 w 10000"/>
              <a:gd name="connsiteY34" fmla="*/ 0 h 10000"/>
              <a:gd name="connsiteX35" fmla="*/ 897 w 10000"/>
              <a:gd name="connsiteY35" fmla="*/ 0 h 10000"/>
              <a:gd name="connsiteX36" fmla="*/ 1435 w 10000"/>
              <a:gd name="connsiteY36" fmla="*/ 106 h 10000"/>
              <a:gd name="connsiteX37" fmla="*/ 1614 w 10000"/>
              <a:gd name="connsiteY37" fmla="*/ 212 h 10000"/>
              <a:gd name="connsiteX38" fmla="*/ 1794 w 10000"/>
              <a:gd name="connsiteY38" fmla="*/ 317 h 10000"/>
              <a:gd name="connsiteX39" fmla="*/ 1973 w 10000"/>
              <a:gd name="connsiteY39" fmla="*/ 423 h 10000"/>
              <a:gd name="connsiteX40" fmla="*/ 1973 w 10000"/>
              <a:gd name="connsiteY40" fmla="*/ 635 h 10000"/>
              <a:gd name="connsiteX41" fmla="*/ 1973 w 10000"/>
              <a:gd name="connsiteY41" fmla="*/ 952 h 10000"/>
              <a:gd name="connsiteX42" fmla="*/ 1794 w 10000"/>
              <a:gd name="connsiteY42" fmla="*/ 1058 h 10000"/>
              <a:gd name="connsiteX43" fmla="*/ 1794 w 10000"/>
              <a:gd name="connsiteY43" fmla="*/ 1164 h 10000"/>
              <a:gd name="connsiteX44" fmla="*/ 1794 w 10000"/>
              <a:gd name="connsiteY44" fmla="*/ 1468 h 10000"/>
              <a:gd name="connsiteX45" fmla="*/ 1794 w 10000"/>
              <a:gd name="connsiteY45" fmla="*/ 1680 h 10000"/>
              <a:gd name="connsiteX46" fmla="*/ 1794 w 10000"/>
              <a:gd name="connsiteY46" fmla="*/ 2103 h 10000"/>
              <a:gd name="connsiteX47" fmla="*/ 1794 w 10000"/>
              <a:gd name="connsiteY47" fmla="*/ 2421 h 10000"/>
              <a:gd name="connsiteX48" fmla="*/ 1614 w 10000"/>
              <a:gd name="connsiteY48" fmla="*/ 2950 h 10000"/>
              <a:gd name="connsiteX49" fmla="*/ 1614 w 10000"/>
              <a:gd name="connsiteY49" fmla="*/ 3479 h 10000"/>
              <a:gd name="connsiteX50" fmla="*/ 1614 w 10000"/>
              <a:gd name="connsiteY50" fmla="*/ 3995 h 10000"/>
              <a:gd name="connsiteX51" fmla="*/ 1614 w 10000"/>
              <a:gd name="connsiteY51" fmla="*/ 4418 h 10000"/>
              <a:gd name="connsiteX52" fmla="*/ 1614 w 10000"/>
              <a:gd name="connsiteY52" fmla="*/ 4841 h 10000"/>
              <a:gd name="connsiteX53" fmla="*/ 1614 w 10000"/>
              <a:gd name="connsiteY53" fmla="*/ 5265 h 10000"/>
              <a:gd name="connsiteX54" fmla="*/ 1794 w 10000"/>
              <a:gd name="connsiteY54" fmla="*/ 5582 h 10000"/>
              <a:gd name="connsiteX55" fmla="*/ 1794 w 10000"/>
              <a:gd name="connsiteY55" fmla="*/ 5899 h 10000"/>
              <a:gd name="connsiteX56" fmla="*/ 1794 w 10000"/>
              <a:gd name="connsiteY56" fmla="*/ 6111 h 10000"/>
              <a:gd name="connsiteX57" fmla="*/ 1794 w 10000"/>
              <a:gd name="connsiteY57" fmla="*/ 6310 h 10000"/>
              <a:gd name="connsiteX58" fmla="*/ 1794 w 10000"/>
              <a:gd name="connsiteY58" fmla="*/ 6944 h 10000"/>
              <a:gd name="connsiteX59" fmla="*/ 1973 w 10000"/>
              <a:gd name="connsiteY59" fmla="*/ 7579 h 10000"/>
              <a:gd name="connsiteX60" fmla="*/ 2152 w 10000"/>
              <a:gd name="connsiteY60" fmla="*/ 7897 h 10000"/>
              <a:gd name="connsiteX61" fmla="*/ 2152 w 10000"/>
              <a:gd name="connsiteY61" fmla="*/ 8108 h 10000"/>
              <a:gd name="connsiteX62" fmla="*/ 2332 w 10000"/>
              <a:gd name="connsiteY62" fmla="*/ 8320 h 10000"/>
              <a:gd name="connsiteX63" fmla="*/ 2691 w 10000"/>
              <a:gd name="connsiteY63" fmla="*/ 8532 h 10000"/>
              <a:gd name="connsiteX64" fmla="*/ 2870 w 10000"/>
              <a:gd name="connsiteY64" fmla="*/ 8638 h 10000"/>
              <a:gd name="connsiteX65" fmla="*/ 3229 w 10000"/>
              <a:gd name="connsiteY65" fmla="*/ 8743 h 10000"/>
              <a:gd name="connsiteX66" fmla="*/ 3587 w 10000"/>
              <a:gd name="connsiteY66" fmla="*/ 8836 h 10000"/>
              <a:gd name="connsiteX67" fmla="*/ 3946 w 10000"/>
              <a:gd name="connsiteY67" fmla="*/ 8942 h 10000"/>
              <a:gd name="connsiteX68" fmla="*/ 4283 w 10000"/>
              <a:gd name="connsiteY68" fmla="*/ 8942 h 10000"/>
              <a:gd name="connsiteX69" fmla="*/ 4821 w 10000"/>
              <a:gd name="connsiteY69" fmla="*/ 9048 h 10000"/>
              <a:gd name="connsiteX70" fmla="*/ 5359 w 10000"/>
              <a:gd name="connsiteY70" fmla="*/ 9048 h 10000"/>
              <a:gd name="connsiteX71" fmla="*/ 5897 w 10000"/>
              <a:gd name="connsiteY71" fmla="*/ 9048 h 10000"/>
              <a:gd name="connsiteX72" fmla="*/ 6435 w 10000"/>
              <a:gd name="connsiteY72" fmla="*/ 8942 h 10000"/>
              <a:gd name="connsiteX73" fmla="*/ 6794 w 10000"/>
              <a:gd name="connsiteY73" fmla="*/ 8942 h 10000"/>
              <a:gd name="connsiteX74" fmla="*/ 7332 w 10000"/>
              <a:gd name="connsiteY74" fmla="*/ 8836 h 10000"/>
              <a:gd name="connsiteX75" fmla="*/ 7691 w 10000"/>
              <a:gd name="connsiteY75" fmla="*/ 8743 h 10000"/>
              <a:gd name="connsiteX76" fmla="*/ 8049 w 10000"/>
              <a:gd name="connsiteY76" fmla="*/ 8638 h 10000"/>
              <a:gd name="connsiteX77" fmla="*/ 8229 w 10000"/>
              <a:gd name="connsiteY77" fmla="*/ 8532 h 10000"/>
              <a:gd name="connsiteX78" fmla="*/ 8229 w 10000"/>
              <a:gd name="connsiteY78" fmla="*/ 8426 h 10000"/>
              <a:gd name="connsiteX79" fmla="*/ 8386 w 10000"/>
              <a:gd name="connsiteY79" fmla="*/ 8214 h 10000"/>
              <a:gd name="connsiteX80" fmla="*/ 8565 w 10000"/>
              <a:gd name="connsiteY80" fmla="*/ 8003 h 10000"/>
              <a:gd name="connsiteX81" fmla="*/ 8744 w 10000"/>
              <a:gd name="connsiteY81" fmla="*/ 7897 h 10000"/>
              <a:gd name="connsiteX82" fmla="*/ 8744 w 10000"/>
              <a:gd name="connsiteY82" fmla="*/ 7579 h 10000"/>
              <a:gd name="connsiteX83" fmla="*/ 8924 w 10000"/>
              <a:gd name="connsiteY83" fmla="*/ 7368 h 10000"/>
              <a:gd name="connsiteX84" fmla="*/ 8924 w 10000"/>
              <a:gd name="connsiteY84" fmla="*/ 7156 h 10000"/>
              <a:gd name="connsiteX85" fmla="*/ 8924 w 10000"/>
              <a:gd name="connsiteY85" fmla="*/ 7050 h 10000"/>
              <a:gd name="connsiteX86" fmla="*/ 9103 w 10000"/>
              <a:gd name="connsiteY86" fmla="*/ 6839 h 10000"/>
              <a:gd name="connsiteX87" fmla="*/ 9103 w 10000"/>
              <a:gd name="connsiteY87" fmla="*/ 6733 h 10000"/>
              <a:gd name="connsiteX88" fmla="*/ 9283 w 10000"/>
              <a:gd name="connsiteY88" fmla="*/ 6733 h 10000"/>
              <a:gd name="connsiteX89" fmla="*/ 9283 w 10000"/>
              <a:gd name="connsiteY89" fmla="*/ 6627 h 10000"/>
              <a:gd name="connsiteX90" fmla="*/ 9283 w 10000"/>
              <a:gd name="connsiteY90" fmla="*/ 6627 h 10000"/>
              <a:gd name="connsiteX91" fmla="*/ 9283 w 10000"/>
              <a:gd name="connsiteY91" fmla="*/ 6627 h 10000"/>
              <a:gd name="connsiteX92" fmla="*/ 9283 w 10000"/>
              <a:gd name="connsiteY92" fmla="*/ 6733 h 10000"/>
              <a:gd name="connsiteX93" fmla="*/ 9462 w 10000"/>
              <a:gd name="connsiteY93" fmla="*/ 6733 h 10000"/>
              <a:gd name="connsiteX94" fmla="*/ 9462 w 10000"/>
              <a:gd name="connsiteY94" fmla="*/ 6839 h 10000"/>
              <a:gd name="connsiteX95" fmla="*/ 9462 w 10000"/>
              <a:gd name="connsiteY95" fmla="*/ 7050 h 10000"/>
              <a:gd name="connsiteX96" fmla="*/ 9462 w 10000"/>
              <a:gd name="connsiteY96" fmla="*/ 7156 h 10000"/>
              <a:gd name="connsiteX97" fmla="*/ 9462 w 10000"/>
              <a:gd name="connsiteY97" fmla="*/ 7368 h 10000"/>
              <a:gd name="connsiteX98" fmla="*/ 9462 w 10000"/>
              <a:gd name="connsiteY98" fmla="*/ 7579 h 10000"/>
              <a:gd name="connsiteX99" fmla="*/ 9641 w 10000"/>
              <a:gd name="connsiteY99" fmla="*/ 8003 h 10000"/>
              <a:gd name="connsiteX100" fmla="*/ 9641 w 10000"/>
              <a:gd name="connsiteY100" fmla="*/ 8320 h 10000"/>
              <a:gd name="connsiteX101" fmla="*/ 9821 w 10000"/>
              <a:gd name="connsiteY101" fmla="*/ 8638 h 10000"/>
              <a:gd name="connsiteX102" fmla="*/ 10000 w 10000"/>
              <a:gd name="connsiteY102" fmla="*/ 8836 h 10000"/>
              <a:gd name="connsiteX103" fmla="*/ 10000 w 10000"/>
              <a:gd name="connsiteY103" fmla="*/ 8942 h 10000"/>
              <a:gd name="connsiteX104" fmla="*/ 10000 w 10000"/>
              <a:gd name="connsiteY104" fmla="*/ 9048 h 10000"/>
              <a:gd name="connsiteX105" fmla="*/ 10000 w 10000"/>
              <a:gd name="connsiteY105" fmla="*/ 9153 h 10000"/>
              <a:gd name="connsiteX106" fmla="*/ 9821 w 10000"/>
              <a:gd name="connsiteY106" fmla="*/ 9259 h 10000"/>
              <a:gd name="connsiteX107" fmla="*/ 9462 w 10000"/>
              <a:gd name="connsiteY107" fmla="*/ 9365 h 10000"/>
              <a:gd name="connsiteX108" fmla="*/ 9103 w 10000"/>
              <a:gd name="connsiteY108" fmla="*/ 9471 h 10000"/>
              <a:gd name="connsiteX109" fmla="*/ 8744 w 10000"/>
              <a:gd name="connsiteY109" fmla="*/ 9577 h 10000"/>
              <a:gd name="connsiteX110" fmla="*/ 8229 w 10000"/>
              <a:gd name="connsiteY110" fmla="*/ 9683 h 10000"/>
              <a:gd name="connsiteX111" fmla="*/ 7511 w 10000"/>
              <a:gd name="connsiteY111" fmla="*/ 9788 h 10000"/>
              <a:gd name="connsiteX112" fmla="*/ 6973 w 10000"/>
              <a:gd name="connsiteY112" fmla="*/ 9894 h 10000"/>
              <a:gd name="connsiteX113" fmla="*/ 6256 w 10000"/>
              <a:gd name="connsiteY113" fmla="*/ 10000 h 10000"/>
              <a:gd name="connsiteX114" fmla="*/ 5359 w 10000"/>
              <a:gd name="connsiteY114" fmla="*/ 10000 h 10000"/>
              <a:gd name="connsiteX115" fmla="*/ 5359 w 10000"/>
              <a:gd name="connsiteY11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538 w 10000"/>
              <a:gd name="connsiteY33" fmla="*/ 0 h 10000"/>
              <a:gd name="connsiteX34" fmla="*/ 897 w 10000"/>
              <a:gd name="connsiteY34" fmla="*/ 0 h 10000"/>
              <a:gd name="connsiteX35" fmla="*/ 1435 w 10000"/>
              <a:gd name="connsiteY35" fmla="*/ 106 h 10000"/>
              <a:gd name="connsiteX36" fmla="*/ 1614 w 10000"/>
              <a:gd name="connsiteY36" fmla="*/ 212 h 10000"/>
              <a:gd name="connsiteX37" fmla="*/ 1794 w 10000"/>
              <a:gd name="connsiteY37" fmla="*/ 317 h 10000"/>
              <a:gd name="connsiteX38" fmla="*/ 1973 w 10000"/>
              <a:gd name="connsiteY38" fmla="*/ 423 h 10000"/>
              <a:gd name="connsiteX39" fmla="*/ 1973 w 10000"/>
              <a:gd name="connsiteY39" fmla="*/ 635 h 10000"/>
              <a:gd name="connsiteX40" fmla="*/ 1973 w 10000"/>
              <a:gd name="connsiteY40" fmla="*/ 952 h 10000"/>
              <a:gd name="connsiteX41" fmla="*/ 1794 w 10000"/>
              <a:gd name="connsiteY41" fmla="*/ 1058 h 10000"/>
              <a:gd name="connsiteX42" fmla="*/ 1794 w 10000"/>
              <a:gd name="connsiteY42" fmla="*/ 1164 h 10000"/>
              <a:gd name="connsiteX43" fmla="*/ 1794 w 10000"/>
              <a:gd name="connsiteY43" fmla="*/ 1468 h 10000"/>
              <a:gd name="connsiteX44" fmla="*/ 1794 w 10000"/>
              <a:gd name="connsiteY44" fmla="*/ 1680 h 10000"/>
              <a:gd name="connsiteX45" fmla="*/ 1794 w 10000"/>
              <a:gd name="connsiteY45" fmla="*/ 2103 h 10000"/>
              <a:gd name="connsiteX46" fmla="*/ 1794 w 10000"/>
              <a:gd name="connsiteY46" fmla="*/ 2421 h 10000"/>
              <a:gd name="connsiteX47" fmla="*/ 1614 w 10000"/>
              <a:gd name="connsiteY47" fmla="*/ 2950 h 10000"/>
              <a:gd name="connsiteX48" fmla="*/ 1614 w 10000"/>
              <a:gd name="connsiteY48" fmla="*/ 3479 h 10000"/>
              <a:gd name="connsiteX49" fmla="*/ 1614 w 10000"/>
              <a:gd name="connsiteY49" fmla="*/ 3995 h 10000"/>
              <a:gd name="connsiteX50" fmla="*/ 1614 w 10000"/>
              <a:gd name="connsiteY50" fmla="*/ 4418 h 10000"/>
              <a:gd name="connsiteX51" fmla="*/ 1614 w 10000"/>
              <a:gd name="connsiteY51" fmla="*/ 4841 h 10000"/>
              <a:gd name="connsiteX52" fmla="*/ 1614 w 10000"/>
              <a:gd name="connsiteY52" fmla="*/ 5265 h 10000"/>
              <a:gd name="connsiteX53" fmla="*/ 1794 w 10000"/>
              <a:gd name="connsiteY53" fmla="*/ 5582 h 10000"/>
              <a:gd name="connsiteX54" fmla="*/ 1794 w 10000"/>
              <a:gd name="connsiteY54" fmla="*/ 5899 h 10000"/>
              <a:gd name="connsiteX55" fmla="*/ 1794 w 10000"/>
              <a:gd name="connsiteY55" fmla="*/ 6111 h 10000"/>
              <a:gd name="connsiteX56" fmla="*/ 1794 w 10000"/>
              <a:gd name="connsiteY56" fmla="*/ 6310 h 10000"/>
              <a:gd name="connsiteX57" fmla="*/ 1794 w 10000"/>
              <a:gd name="connsiteY57" fmla="*/ 6944 h 10000"/>
              <a:gd name="connsiteX58" fmla="*/ 1973 w 10000"/>
              <a:gd name="connsiteY58" fmla="*/ 7579 h 10000"/>
              <a:gd name="connsiteX59" fmla="*/ 2152 w 10000"/>
              <a:gd name="connsiteY59" fmla="*/ 7897 h 10000"/>
              <a:gd name="connsiteX60" fmla="*/ 2152 w 10000"/>
              <a:gd name="connsiteY60" fmla="*/ 8108 h 10000"/>
              <a:gd name="connsiteX61" fmla="*/ 2332 w 10000"/>
              <a:gd name="connsiteY61" fmla="*/ 8320 h 10000"/>
              <a:gd name="connsiteX62" fmla="*/ 2691 w 10000"/>
              <a:gd name="connsiteY62" fmla="*/ 8532 h 10000"/>
              <a:gd name="connsiteX63" fmla="*/ 2870 w 10000"/>
              <a:gd name="connsiteY63" fmla="*/ 8638 h 10000"/>
              <a:gd name="connsiteX64" fmla="*/ 3229 w 10000"/>
              <a:gd name="connsiteY64" fmla="*/ 8743 h 10000"/>
              <a:gd name="connsiteX65" fmla="*/ 3587 w 10000"/>
              <a:gd name="connsiteY65" fmla="*/ 8836 h 10000"/>
              <a:gd name="connsiteX66" fmla="*/ 3946 w 10000"/>
              <a:gd name="connsiteY66" fmla="*/ 8942 h 10000"/>
              <a:gd name="connsiteX67" fmla="*/ 4283 w 10000"/>
              <a:gd name="connsiteY67" fmla="*/ 8942 h 10000"/>
              <a:gd name="connsiteX68" fmla="*/ 4821 w 10000"/>
              <a:gd name="connsiteY68" fmla="*/ 9048 h 10000"/>
              <a:gd name="connsiteX69" fmla="*/ 5359 w 10000"/>
              <a:gd name="connsiteY69" fmla="*/ 9048 h 10000"/>
              <a:gd name="connsiteX70" fmla="*/ 5897 w 10000"/>
              <a:gd name="connsiteY70" fmla="*/ 9048 h 10000"/>
              <a:gd name="connsiteX71" fmla="*/ 6435 w 10000"/>
              <a:gd name="connsiteY71" fmla="*/ 8942 h 10000"/>
              <a:gd name="connsiteX72" fmla="*/ 6794 w 10000"/>
              <a:gd name="connsiteY72" fmla="*/ 8942 h 10000"/>
              <a:gd name="connsiteX73" fmla="*/ 7332 w 10000"/>
              <a:gd name="connsiteY73" fmla="*/ 8836 h 10000"/>
              <a:gd name="connsiteX74" fmla="*/ 7691 w 10000"/>
              <a:gd name="connsiteY74" fmla="*/ 8743 h 10000"/>
              <a:gd name="connsiteX75" fmla="*/ 8049 w 10000"/>
              <a:gd name="connsiteY75" fmla="*/ 8638 h 10000"/>
              <a:gd name="connsiteX76" fmla="*/ 8229 w 10000"/>
              <a:gd name="connsiteY76" fmla="*/ 8532 h 10000"/>
              <a:gd name="connsiteX77" fmla="*/ 8229 w 10000"/>
              <a:gd name="connsiteY77" fmla="*/ 8426 h 10000"/>
              <a:gd name="connsiteX78" fmla="*/ 8386 w 10000"/>
              <a:gd name="connsiteY78" fmla="*/ 8214 h 10000"/>
              <a:gd name="connsiteX79" fmla="*/ 8565 w 10000"/>
              <a:gd name="connsiteY79" fmla="*/ 8003 h 10000"/>
              <a:gd name="connsiteX80" fmla="*/ 8744 w 10000"/>
              <a:gd name="connsiteY80" fmla="*/ 7897 h 10000"/>
              <a:gd name="connsiteX81" fmla="*/ 8744 w 10000"/>
              <a:gd name="connsiteY81" fmla="*/ 7579 h 10000"/>
              <a:gd name="connsiteX82" fmla="*/ 8924 w 10000"/>
              <a:gd name="connsiteY82" fmla="*/ 7368 h 10000"/>
              <a:gd name="connsiteX83" fmla="*/ 8924 w 10000"/>
              <a:gd name="connsiteY83" fmla="*/ 7156 h 10000"/>
              <a:gd name="connsiteX84" fmla="*/ 8924 w 10000"/>
              <a:gd name="connsiteY84" fmla="*/ 7050 h 10000"/>
              <a:gd name="connsiteX85" fmla="*/ 9103 w 10000"/>
              <a:gd name="connsiteY85" fmla="*/ 6839 h 10000"/>
              <a:gd name="connsiteX86" fmla="*/ 9103 w 10000"/>
              <a:gd name="connsiteY86" fmla="*/ 6733 h 10000"/>
              <a:gd name="connsiteX87" fmla="*/ 9283 w 10000"/>
              <a:gd name="connsiteY87" fmla="*/ 6733 h 10000"/>
              <a:gd name="connsiteX88" fmla="*/ 9283 w 10000"/>
              <a:gd name="connsiteY88" fmla="*/ 6627 h 10000"/>
              <a:gd name="connsiteX89" fmla="*/ 9283 w 10000"/>
              <a:gd name="connsiteY89" fmla="*/ 6627 h 10000"/>
              <a:gd name="connsiteX90" fmla="*/ 9283 w 10000"/>
              <a:gd name="connsiteY90" fmla="*/ 6627 h 10000"/>
              <a:gd name="connsiteX91" fmla="*/ 9283 w 10000"/>
              <a:gd name="connsiteY91" fmla="*/ 6733 h 10000"/>
              <a:gd name="connsiteX92" fmla="*/ 9462 w 10000"/>
              <a:gd name="connsiteY92" fmla="*/ 6733 h 10000"/>
              <a:gd name="connsiteX93" fmla="*/ 9462 w 10000"/>
              <a:gd name="connsiteY93" fmla="*/ 6839 h 10000"/>
              <a:gd name="connsiteX94" fmla="*/ 9462 w 10000"/>
              <a:gd name="connsiteY94" fmla="*/ 7050 h 10000"/>
              <a:gd name="connsiteX95" fmla="*/ 9462 w 10000"/>
              <a:gd name="connsiteY95" fmla="*/ 7156 h 10000"/>
              <a:gd name="connsiteX96" fmla="*/ 9462 w 10000"/>
              <a:gd name="connsiteY96" fmla="*/ 7368 h 10000"/>
              <a:gd name="connsiteX97" fmla="*/ 9462 w 10000"/>
              <a:gd name="connsiteY97" fmla="*/ 7579 h 10000"/>
              <a:gd name="connsiteX98" fmla="*/ 9641 w 10000"/>
              <a:gd name="connsiteY98" fmla="*/ 8003 h 10000"/>
              <a:gd name="connsiteX99" fmla="*/ 9641 w 10000"/>
              <a:gd name="connsiteY99" fmla="*/ 8320 h 10000"/>
              <a:gd name="connsiteX100" fmla="*/ 9821 w 10000"/>
              <a:gd name="connsiteY100" fmla="*/ 8638 h 10000"/>
              <a:gd name="connsiteX101" fmla="*/ 10000 w 10000"/>
              <a:gd name="connsiteY101" fmla="*/ 8836 h 10000"/>
              <a:gd name="connsiteX102" fmla="*/ 10000 w 10000"/>
              <a:gd name="connsiteY102" fmla="*/ 8942 h 10000"/>
              <a:gd name="connsiteX103" fmla="*/ 10000 w 10000"/>
              <a:gd name="connsiteY103" fmla="*/ 9048 h 10000"/>
              <a:gd name="connsiteX104" fmla="*/ 10000 w 10000"/>
              <a:gd name="connsiteY104" fmla="*/ 9153 h 10000"/>
              <a:gd name="connsiteX105" fmla="*/ 9821 w 10000"/>
              <a:gd name="connsiteY105" fmla="*/ 9259 h 10000"/>
              <a:gd name="connsiteX106" fmla="*/ 9462 w 10000"/>
              <a:gd name="connsiteY106" fmla="*/ 9365 h 10000"/>
              <a:gd name="connsiteX107" fmla="*/ 9103 w 10000"/>
              <a:gd name="connsiteY107" fmla="*/ 9471 h 10000"/>
              <a:gd name="connsiteX108" fmla="*/ 8744 w 10000"/>
              <a:gd name="connsiteY108" fmla="*/ 9577 h 10000"/>
              <a:gd name="connsiteX109" fmla="*/ 8229 w 10000"/>
              <a:gd name="connsiteY109" fmla="*/ 9683 h 10000"/>
              <a:gd name="connsiteX110" fmla="*/ 7511 w 10000"/>
              <a:gd name="connsiteY110" fmla="*/ 9788 h 10000"/>
              <a:gd name="connsiteX111" fmla="*/ 6973 w 10000"/>
              <a:gd name="connsiteY111" fmla="*/ 9894 h 10000"/>
              <a:gd name="connsiteX112" fmla="*/ 6256 w 10000"/>
              <a:gd name="connsiteY112" fmla="*/ 10000 h 10000"/>
              <a:gd name="connsiteX113" fmla="*/ 5359 w 10000"/>
              <a:gd name="connsiteY113" fmla="*/ 10000 h 10000"/>
              <a:gd name="connsiteX114" fmla="*/ 5359 w 10000"/>
              <a:gd name="connsiteY11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538 w 10000"/>
              <a:gd name="connsiteY32" fmla="*/ 0 h 10000"/>
              <a:gd name="connsiteX33" fmla="*/ 897 w 10000"/>
              <a:gd name="connsiteY33" fmla="*/ 0 h 10000"/>
              <a:gd name="connsiteX34" fmla="*/ 1435 w 10000"/>
              <a:gd name="connsiteY34" fmla="*/ 106 h 10000"/>
              <a:gd name="connsiteX35" fmla="*/ 1614 w 10000"/>
              <a:gd name="connsiteY35" fmla="*/ 212 h 10000"/>
              <a:gd name="connsiteX36" fmla="*/ 1794 w 10000"/>
              <a:gd name="connsiteY36" fmla="*/ 317 h 10000"/>
              <a:gd name="connsiteX37" fmla="*/ 1973 w 10000"/>
              <a:gd name="connsiteY37" fmla="*/ 423 h 10000"/>
              <a:gd name="connsiteX38" fmla="*/ 1973 w 10000"/>
              <a:gd name="connsiteY38" fmla="*/ 635 h 10000"/>
              <a:gd name="connsiteX39" fmla="*/ 1973 w 10000"/>
              <a:gd name="connsiteY39" fmla="*/ 952 h 10000"/>
              <a:gd name="connsiteX40" fmla="*/ 1794 w 10000"/>
              <a:gd name="connsiteY40" fmla="*/ 1058 h 10000"/>
              <a:gd name="connsiteX41" fmla="*/ 1794 w 10000"/>
              <a:gd name="connsiteY41" fmla="*/ 1164 h 10000"/>
              <a:gd name="connsiteX42" fmla="*/ 1794 w 10000"/>
              <a:gd name="connsiteY42" fmla="*/ 1468 h 10000"/>
              <a:gd name="connsiteX43" fmla="*/ 1794 w 10000"/>
              <a:gd name="connsiteY43" fmla="*/ 1680 h 10000"/>
              <a:gd name="connsiteX44" fmla="*/ 1794 w 10000"/>
              <a:gd name="connsiteY44" fmla="*/ 2103 h 10000"/>
              <a:gd name="connsiteX45" fmla="*/ 1794 w 10000"/>
              <a:gd name="connsiteY45" fmla="*/ 2421 h 10000"/>
              <a:gd name="connsiteX46" fmla="*/ 1614 w 10000"/>
              <a:gd name="connsiteY46" fmla="*/ 2950 h 10000"/>
              <a:gd name="connsiteX47" fmla="*/ 1614 w 10000"/>
              <a:gd name="connsiteY47" fmla="*/ 3479 h 10000"/>
              <a:gd name="connsiteX48" fmla="*/ 1614 w 10000"/>
              <a:gd name="connsiteY48" fmla="*/ 3995 h 10000"/>
              <a:gd name="connsiteX49" fmla="*/ 1614 w 10000"/>
              <a:gd name="connsiteY49" fmla="*/ 4418 h 10000"/>
              <a:gd name="connsiteX50" fmla="*/ 1614 w 10000"/>
              <a:gd name="connsiteY50" fmla="*/ 4841 h 10000"/>
              <a:gd name="connsiteX51" fmla="*/ 1614 w 10000"/>
              <a:gd name="connsiteY51" fmla="*/ 5265 h 10000"/>
              <a:gd name="connsiteX52" fmla="*/ 1794 w 10000"/>
              <a:gd name="connsiteY52" fmla="*/ 5582 h 10000"/>
              <a:gd name="connsiteX53" fmla="*/ 1794 w 10000"/>
              <a:gd name="connsiteY53" fmla="*/ 5899 h 10000"/>
              <a:gd name="connsiteX54" fmla="*/ 1794 w 10000"/>
              <a:gd name="connsiteY54" fmla="*/ 6111 h 10000"/>
              <a:gd name="connsiteX55" fmla="*/ 1794 w 10000"/>
              <a:gd name="connsiteY55" fmla="*/ 6310 h 10000"/>
              <a:gd name="connsiteX56" fmla="*/ 1794 w 10000"/>
              <a:gd name="connsiteY56" fmla="*/ 6944 h 10000"/>
              <a:gd name="connsiteX57" fmla="*/ 1973 w 10000"/>
              <a:gd name="connsiteY57" fmla="*/ 7579 h 10000"/>
              <a:gd name="connsiteX58" fmla="*/ 2152 w 10000"/>
              <a:gd name="connsiteY58" fmla="*/ 7897 h 10000"/>
              <a:gd name="connsiteX59" fmla="*/ 2152 w 10000"/>
              <a:gd name="connsiteY59" fmla="*/ 8108 h 10000"/>
              <a:gd name="connsiteX60" fmla="*/ 2332 w 10000"/>
              <a:gd name="connsiteY60" fmla="*/ 8320 h 10000"/>
              <a:gd name="connsiteX61" fmla="*/ 2691 w 10000"/>
              <a:gd name="connsiteY61" fmla="*/ 8532 h 10000"/>
              <a:gd name="connsiteX62" fmla="*/ 2870 w 10000"/>
              <a:gd name="connsiteY62" fmla="*/ 8638 h 10000"/>
              <a:gd name="connsiteX63" fmla="*/ 3229 w 10000"/>
              <a:gd name="connsiteY63" fmla="*/ 8743 h 10000"/>
              <a:gd name="connsiteX64" fmla="*/ 3587 w 10000"/>
              <a:gd name="connsiteY64" fmla="*/ 8836 h 10000"/>
              <a:gd name="connsiteX65" fmla="*/ 3946 w 10000"/>
              <a:gd name="connsiteY65" fmla="*/ 8942 h 10000"/>
              <a:gd name="connsiteX66" fmla="*/ 4283 w 10000"/>
              <a:gd name="connsiteY66" fmla="*/ 8942 h 10000"/>
              <a:gd name="connsiteX67" fmla="*/ 4821 w 10000"/>
              <a:gd name="connsiteY67" fmla="*/ 9048 h 10000"/>
              <a:gd name="connsiteX68" fmla="*/ 5359 w 10000"/>
              <a:gd name="connsiteY68" fmla="*/ 9048 h 10000"/>
              <a:gd name="connsiteX69" fmla="*/ 5897 w 10000"/>
              <a:gd name="connsiteY69" fmla="*/ 9048 h 10000"/>
              <a:gd name="connsiteX70" fmla="*/ 6435 w 10000"/>
              <a:gd name="connsiteY70" fmla="*/ 8942 h 10000"/>
              <a:gd name="connsiteX71" fmla="*/ 6794 w 10000"/>
              <a:gd name="connsiteY71" fmla="*/ 8942 h 10000"/>
              <a:gd name="connsiteX72" fmla="*/ 7332 w 10000"/>
              <a:gd name="connsiteY72" fmla="*/ 8836 h 10000"/>
              <a:gd name="connsiteX73" fmla="*/ 7691 w 10000"/>
              <a:gd name="connsiteY73" fmla="*/ 8743 h 10000"/>
              <a:gd name="connsiteX74" fmla="*/ 8049 w 10000"/>
              <a:gd name="connsiteY74" fmla="*/ 8638 h 10000"/>
              <a:gd name="connsiteX75" fmla="*/ 8229 w 10000"/>
              <a:gd name="connsiteY75" fmla="*/ 8532 h 10000"/>
              <a:gd name="connsiteX76" fmla="*/ 8229 w 10000"/>
              <a:gd name="connsiteY76" fmla="*/ 8426 h 10000"/>
              <a:gd name="connsiteX77" fmla="*/ 8386 w 10000"/>
              <a:gd name="connsiteY77" fmla="*/ 8214 h 10000"/>
              <a:gd name="connsiteX78" fmla="*/ 8565 w 10000"/>
              <a:gd name="connsiteY78" fmla="*/ 8003 h 10000"/>
              <a:gd name="connsiteX79" fmla="*/ 8744 w 10000"/>
              <a:gd name="connsiteY79" fmla="*/ 7897 h 10000"/>
              <a:gd name="connsiteX80" fmla="*/ 8744 w 10000"/>
              <a:gd name="connsiteY80" fmla="*/ 7579 h 10000"/>
              <a:gd name="connsiteX81" fmla="*/ 8924 w 10000"/>
              <a:gd name="connsiteY81" fmla="*/ 7368 h 10000"/>
              <a:gd name="connsiteX82" fmla="*/ 8924 w 10000"/>
              <a:gd name="connsiteY82" fmla="*/ 7156 h 10000"/>
              <a:gd name="connsiteX83" fmla="*/ 8924 w 10000"/>
              <a:gd name="connsiteY83" fmla="*/ 7050 h 10000"/>
              <a:gd name="connsiteX84" fmla="*/ 9103 w 10000"/>
              <a:gd name="connsiteY84" fmla="*/ 6839 h 10000"/>
              <a:gd name="connsiteX85" fmla="*/ 9103 w 10000"/>
              <a:gd name="connsiteY85" fmla="*/ 6733 h 10000"/>
              <a:gd name="connsiteX86" fmla="*/ 9283 w 10000"/>
              <a:gd name="connsiteY86" fmla="*/ 6733 h 10000"/>
              <a:gd name="connsiteX87" fmla="*/ 9283 w 10000"/>
              <a:gd name="connsiteY87" fmla="*/ 6627 h 10000"/>
              <a:gd name="connsiteX88" fmla="*/ 9283 w 10000"/>
              <a:gd name="connsiteY88" fmla="*/ 6627 h 10000"/>
              <a:gd name="connsiteX89" fmla="*/ 9283 w 10000"/>
              <a:gd name="connsiteY89" fmla="*/ 6627 h 10000"/>
              <a:gd name="connsiteX90" fmla="*/ 9283 w 10000"/>
              <a:gd name="connsiteY90" fmla="*/ 6733 h 10000"/>
              <a:gd name="connsiteX91" fmla="*/ 9462 w 10000"/>
              <a:gd name="connsiteY91" fmla="*/ 6733 h 10000"/>
              <a:gd name="connsiteX92" fmla="*/ 9462 w 10000"/>
              <a:gd name="connsiteY92" fmla="*/ 6839 h 10000"/>
              <a:gd name="connsiteX93" fmla="*/ 9462 w 10000"/>
              <a:gd name="connsiteY93" fmla="*/ 7050 h 10000"/>
              <a:gd name="connsiteX94" fmla="*/ 9462 w 10000"/>
              <a:gd name="connsiteY94" fmla="*/ 7156 h 10000"/>
              <a:gd name="connsiteX95" fmla="*/ 9462 w 10000"/>
              <a:gd name="connsiteY95" fmla="*/ 7368 h 10000"/>
              <a:gd name="connsiteX96" fmla="*/ 9462 w 10000"/>
              <a:gd name="connsiteY96" fmla="*/ 7579 h 10000"/>
              <a:gd name="connsiteX97" fmla="*/ 9641 w 10000"/>
              <a:gd name="connsiteY97" fmla="*/ 8003 h 10000"/>
              <a:gd name="connsiteX98" fmla="*/ 9641 w 10000"/>
              <a:gd name="connsiteY98" fmla="*/ 8320 h 10000"/>
              <a:gd name="connsiteX99" fmla="*/ 9821 w 10000"/>
              <a:gd name="connsiteY99" fmla="*/ 8638 h 10000"/>
              <a:gd name="connsiteX100" fmla="*/ 10000 w 10000"/>
              <a:gd name="connsiteY100" fmla="*/ 8836 h 10000"/>
              <a:gd name="connsiteX101" fmla="*/ 10000 w 10000"/>
              <a:gd name="connsiteY101" fmla="*/ 8942 h 10000"/>
              <a:gd name="connsiteX102" fmla="*/ 10000 w 10000"/>
              <a:gd name="connsiteY102" fmla="*/ 9048 h 10000"/>
              <a:gd name="connsiteX103" fmla="*/ 10000 w 10000"/>
              <a:gd name="connsiteY103" fmla="*/ 9153 h 10000"/>
              <a:gd name="connsiteX104" fmla="*/ 9821 w 10000"/>
              <a:gd name="connsiteY104" fmla="*/ 9259 h 10000"/>
              <a:gd name="connsiteX105" fmla="*/ 9462 w 10000"/>
              <a:gd name="connsiteY105" fmla="*/ 9365 h 10000"/>
              <a:gd name="connsiteX106" fmla="*/ 9103 w 10000"/>
              <a:gd name="connsiteY106" fmla="*/ 9471 h 10000"/>
              <a:gd name="connsiteX107" fmla="*/ 8744 w 10000"/>
              <a:gd name="connsiteY107" fmla="*/ 9577 h 10000"/>
              <a:gd name="connsiteX108" fmla="*/ 8229 w 10000"/>
              <a:gd name="connsiteY108" fmla="*/ 9683 h 10000"/>
              <a:gd name="connsiteX109" fmla="*/ 7511 w 10000"/>
              <a:gd name="connsiteY109" fmla="*/ 9788 h 10000"/>
              <a:gd name="connsiteX110" fmla="*/ 6973 w 10000"/>
              <a:gd name="connsiteY110" fmla="*/ 9894 h 10000"/>
              <a:gd name="connsiteX111" fmla="*/ 6256 w 10000"/>
              <a:gd name="connsiteY111" fmla="*/ 10000 h 10000"/>
              <a:gd name="connsiteX112" fmla="*/ 5359 w 10000"/>
              <a:gd name="connsiteY112" fmla="*/ 10000 h 10000"/>
              <a:gd name="connsiteX113" fmla="*/ 5359 w 10000"/>
              <a:gd name="connsiteY11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0 w 10000"/>
              <a:gd name="connsiteY30" fmla="*/ 0 h 10000"/>
              <a:gd name="connsiteX31" fmla="*/ 538 w 10000"/>
              <a:gd name="connsiteY31" fmla="*/ 0 h 10000"/>
              <a:gd name="connsiteX32" fmla="*/ 897 w 10000"/>
              <a:gd name="connsiteY32" fmla="*/ 0 h 10000"/>
              <a:gd name="connsiteX33" fmla="*/ 1435 w 10000"/>
              <a:gd name="connsiteY33" fmla="*/ 106 h 10000"/>
              <a:gd name="connsiteX34" fmla="*/ 1614 w 10000"/>
              <a:gd name="connsiteY34" fmla="*/ 212 h 10000"/>
              <a:gd name="connsiteX35" fmla="*/ 1794 w 10000"/>
              <a:gd name="connsiteY35" fmla="*/ 317 h 10000"/>
              <a:gd name="connsiteX36" fmla="*/ 1973 w 10000"/>
              <a:gd name="connsiteY36" fmla="*/ 423 h 10000"/>
              <a:gd name="connsiteX37" fmla="*/ 1973 w 10000"/>
              <a:gd name="connsiteY37" fmla="*/ 635 h 10000"/>
              <a:gd name="connsiteX38" fmla="*/ 1973 w 10000"/>
              <a:gd name="connsiteY38" fmla="*/ 952 h 10000"/>
              <a:gd name="connsiteX39" fmla="*/ 1794 w 10000"/>
              <a:gd name="connsiteY39" fmla="*/ 1058 h 10000"/>
              <a:gd name="connsiteX40" fmla="*/ 1794 w 10000"/>
              <a:gd name="connsiteY40" fmla="*/ 1164 h 10000"/>
              <a:gd name="connsiteX41" fmla="*/ 1794 w 10000"/>
              <a:gd name="connsiteY41" fmla="*/ 1468 h 10000"/>
              <a:gd name="connsiteX42" fmla="*/ 1794 w 10000"/>
              <a:gd name="connsiteY42" fmla="*/ 1680 h 10000"/>
              <a:gd name="connsiteX43" fmla="*/ 1794 w 10000"/>
              <a:gd name="connsiteY43" fmla="*/ 2103 h 10000"/>
              <a:gd name="connsiteX44" fmla="*/ 1794 w 10000"/>
              <a:gd name="connsiteY44" fmla="*/ 2421 h 10000"/>
              <a:gd name="connsiteX45" fmla="*/ 1614 w 10000"/>
              <a:gd name="connsiteY45" fmla="*/ 2950 h 10000"/>
              <a:gd name="connsiteX46" fmla="*/ 1614 w 10000"/>
              <a:gd name="connsiteY46" fmla="*/ 3479 h 10000"/>
              <a:gd name="connsiteX47" fmla="*/ 1614 w 10000"/>
              <a:gd name="connsiteY47" fmla="*/ 3995 h 10000"/>
              <a:gd name="connsiteX48" fmla="*/ 1614 w 10000"/>
              <a:gd name="connsiteY48" fmla="*/ 4418 h 10000"/>
              <a:gd name="connsiteX49" fmla="*/ 1614 w 10000"/>
              <a:gd name="connsiteY49" fmla="*/ 4841 h 10000"/>
              <a:gd name="connsiteX50" fmla="*/ 1614 w 10000"/>
              <a:gd name="connsiteY50" fmla="*/ 5265 h 10000"/>
              <a:gd name="connsiteX51" fmla="*/ 1794 w 10000"/>
              <a:gd name="connsiteY51" fmla="*/ 5582 h 10000"/>
              <a:gd name="connsiteX52" fmla="*/ 1794 w 10000"/>
              <a:gd name="connsiteY52" fmla="*/ 5899 h 10000"/>
              <a:gd name="connsiteX53" fmla="*/ 1794 w 10000"/>
              <a:gd name="connsiteY53" fmla="*/ 6111 h 10000"/>
              <a:gd name="connsiteX54" fmla="*/ 1794 w 10000"/>
              <a:gd name="connsiteY54" fmla="*/ 6310 h 10000"/>
              <a:gd name="connsiteX55" fmla="*/ 1794 w 10000"/>
              <a:gd name="connsiteY55" fmla="*/ 6944 h 10000"/>
              <a:gd name="connsiteX56" fmla="*/ 1973 w 10000"/>
              <a:gd name="connsiteY56" fmla="*/ 7579 h 10000"/>
              <a:gd name="connsiteX57" fmla="*/ 2152 w 10000"/>
              <a:gd name="connsiteY57" fmla="*/ 7897 h 10000"/>
              <a:gd name="connsiteX58" fmla="*/ 2152 w 10000"/>
              <a:gd name="connsiteY58" fmla="*/ 8108 h 10000"/>
              <a:gd name="connsiteX59" fmla="*/ 2332 w 10000"/>
              <a:gd name="connsiteY59" fmla="*/ 8320 h 10000"/>
              <a:gd name="connsiteX60" fmla="*/ 2691 w 10000"/>
              <a:gd name="connsiteY60" fmla="*/ 8532 h 10000"/>
              <a:gd name="connsiteX61" fmla="*/ 2870 w 10000"/>
              <a:gd name="connsiteY61" fmla="*/ 8638 h 10000"/>
              <a:gd name="connsiteX62" fmla="*/ 3229 w 10000"/>
              <a:gd name="connsiteY62" fmla="*/ 8743 h 10000"/>
              <a:gd name="connsiteX63" fmla="*/ 3587 w 10000"/>
              <a:gd name="connsiteY63" fmla="*/ 8836 h 10000"/>
              <a:gd name="connsiteX64" fmla="*/ 3946 w 10000"/>
              <a:gd name="connsiteY64" fmla="*/ 8942 h 10000"/>
              <a:gd name="connsiteX65" fmla="*/ 4283 w 10000"/>
              <a:gd name="connsiteY65" fmla="*/ 8942 h 10000"/>
              <a:gd name="connsiteX66" fmla="*/ 4821 w 10000"/>
              <a:gd name="connsiteY66" fmla="*/ 9048 h 10000"/>
              <a:gd name="connsiteX67" fmla="*/ 5359 w 10000"/>
              <a:gd name="connsiteY67" fmla="*/ 9048 h 10000"/>
              <a:gd name="connsiteX68" fmla="*/ 5897 w 10000"/>
              <a:gd name="connsiteY68" fmla="*/ 9048 h 10000"/>
              <a:gd name="connsiteX69" fmla="*/ 6435 w 10000"/>
              <a:gd name="connsiteY69" fmla="*/ 8942 h 10000"/>
              <a:gd name="connsiteX70" fmla="*/ 6794 w 10000"/>
              <a:gd name="connsiteY70" fmla="*/ 8942 h 10000"/>
              <a:gd name="connsiteX71" fmla="*/ 7332 w 10000"/>
              <a:gd name="connsiteY71" fmla="*/ 8836 h 10000"/>
              <a:gd name="connsiteX72" fmla="*/ 7691 w 10000"/>
              <a:gd name="connsiteY72" fmla="*/ 8743 h 10000"/>
              <a:gd name="connsiteX73" fmla="*/ 8049 w 10000"/>
              <a:gd name="connsiteY73" fmla="*/ 8638 h 10000"/>
              <a:gd name="connsiteX74" fmla="*/ 8229 w 10000"/>
              <a:gd name="connsiteY74" fmla="*/ 8532 h 10000"/>
              <a:gd name="connsiteX75" fmla="*/ 8229 w 10000"/>
              <a:gd name="connsiteY75" fmla="*/ 8426 h 10000"/>
              <a:gd name="connsiteX76" fmla="*/ 8386 w 10000"/>
              <a:gd name="connsiteY76" fmla="*/ 8214 h 10000"/>
              <a:gd name="connsiteX77" fmla="*/ 8565 w 10000"/>
              <a:gd name="connsiteY77" fmla="*/ 8003 h 10000"/>
              <a:gd name="connsiteX78" fmla="*/ 8744 w 10000"/>
              <a:gd name="connsiteY78" fmla="*/ 7897 h 10000"/>
              <a:gd name="connsiteX79" fmla="*/ 8744 w 10000"/>
              <a:gd name="connsiteY79" fmla="*/ 7579 h 10000"/>
              <a:gd name="connsiteX80" fmla="*/ 8924 w 10000"/>
              <a:gd name="connsiteY80" fmla="*/ 7368 h 10000"/>
              <a:gd name="connsiteX81" fmla="*/ 8924 w 10000"/>
              <a:gd name="connsiteY81" fmla="*/ 7156 h 10000"/>
              <a:gd name="connsiteX82" fmla="*/ 8924 w 10000"/>
              <a:gd name="connsiteY82" fmla="*/ 7050 h 10000"/>
              <a:gd name="connsiteX83" fmla="*/ 9103 w 10000"/>
              <a:gd name="connsiteY83" fmla="*/ 6839 h 10000"/>
              <a:gd name="connsiteX84" fmla="*/ 9103 w 10000"/>
              <a:gd name="connsiteY84" fmla="*/ 6733 h 10000"/>
              <a:gd name="connsiteX85" fmla="*/ 9283 w 10000"/>
              <a:gd name="connsiteY85" fmla="*/ 6733 h 10000"/>
              <a:gd name="connsiteX86" fmla="*/ 9283 w 10000"/>
              <a:gd name="connsiteY86" fmla="*/ 6627 h 10000"/>
              <a:gd name="connsiteX87" fmla="*/ 9283 w 10000"/>
              <a:gd name="connsiteY87" fmla="*/ 6627 h 10000"/>
              <a:gd name="connsiteX88" fmla="*/ 9283 w 10000"/>
              <a:gd name="connsiteY88" fmla="*/ 6627 h 10000"/>
              <a:gd name="connsiteX89" fmla="*/ 9283 w 10000"/>
              <a:gd name="connsiteY89" fmla="*/ 6733 h 10000"/>
              <a:gd name="connsiteX90" fmla="*/ 9462 w 10000"/>
              <a:gd name="connsiteY90" fmla="*/ 6733 h 10000"/>
              <a:gd name="connsiteX91" fmla="*/ 9462 w 10000"/>
              <a:gd name="connsiteY91" fmla="*/ 6839 h 10000"/>
              <a:gd name="connsiteX92" fmla="*/ 9462 w 10000"/>
              <a:gd name="connsiteY92" fmla="*/ 7050 h 10000"/>
              <a:gd name="connsiteX93" fmla="*/ 9462 w 10000"/>
              <a:gd name="connsiteY93" fmla="*/ 7156 h 10000"/>
              <a:gd name="connsiteX94" fmla="*/ 9462 w 10000"/>
              <a:gd name="connsiteY94" fmla="*/ 7368 h 10000"/>
              <a:gd name="connsiteX95" fmla="*/ 9462 w 10000"/>
              <a:gd name="connsiteY95" fmla="*/ 7579 h 10000"/>
              <a:gd name="connsiteX96" fmla="*/ 9641 w 10000"/>
              <a:gd name="connsiteY96" fmla="*/ 8003 h 10000"/>
              <a:gd name="connsiteX97" fmla="*/ 9641 w 10000"/>
              <a:gd name="connsiteY97" fmla="*/ 8320 h 10000"/>
              <a:gd name="connsiteX98" fmla="*/ 9821 w 10000"/>
              <a:gd name="connsiteY98" fmla="*/ 8638 h 10000"/>
              <a:gd name="connsiteX99" fmla="*/ 10000 w 10000"/>
              <a:gd name="connsiteY99" fmla="*/ 8836 h 10000"/>
              <a:gd name="connsiteX100" fmla="*/ 10000 w 10000"/>
              <a:gd name="connsiteY100" fmla="*/ 8942 h 10000"/>
              <a:gd name="connsiteX101" fmla="*/ 10000 w 10000"/>
              <a:gd name="connsiteY101" fmla="*/ 9048 h 10000"/>
              <a:gd name="connsiteX102" fmla="*/ 10000 w 10000"/>
              <a:gd name="connsiteY102" fmla="*/ 9153 h 10000"/>
              <a:gd name="connsiteX103" fmla="*/ 9821 w 10000"/>
              <a:gd name="connsiteY103" fmla="*/ 9259 h 10000"/>
              <a:gd name="connsiteX104" fmla="*/ 9462 w 10000"/>
              <a:gd name="connsiteY104" fmla="*/ 9365 h 10000"/>
              <a:gd name="connsiteX105" fmla="*/ 9103 w 10000"/>
              <a:gd name="connsiteY105" fmla="*/ 9471 h 10000"/>
              <a:gd name="connsiteX106" fmla="*/ 8744 w 10000"/>
              <a:gd name="connsiteY106" fmla="*/ 9577 h 10000"/>
              <a:gd name="connsiteX107" fmla="*/ 8229 w 10000"/>
              <a:gd name="connsiteY107" fmla="*/ 9683 h 10000"/>
              <a:gd name="connsiteX108" fmla="*/ 7511 w 10000"/>
              <a:gd name="connsiteY108" fmla="*/ 9788 h 10000"/>
              <a:gd name="connsiteX109" fmla="*/ 6973 w 10000"/>
              <a:gd name="connsiteY109" fmla="*/ 9894 h 10000"/>
              <a:gd name="connsiteX110" fmla="*/ 6256 w 10000"/>
              <a:gd name="connsiteY110" fmla="*/ 10000 h 10000"/>
              <a:gd name="connsiteX111" fmla="*/ 5359 w 10000"/>
              <a:gd name="connsiteY111" fmla="*/ 10000 h 10000"/>
              <a:gd name="connsiteX112" fmla="*/ 5359 w 10000"/>
              <a:gd name="connsiteY11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538 w 10000"/>
              <a:gd name="connsiteY30" fmla="*/ 0 h 10000"/>
              <a:gd name="connsiteX31" fmla="*/ 897 w 10000"/>
              <a:gd name="connsiteY31" fmla="*/ 0 h 10000"/>
              <a:gd name="connsiteX32" fmla="*/ 1435 w 10000"/>
              <a:gd name="connsiteY32" fmla="*/ 106 h 10000"/>
              <a:gd name="connsiteX33" fmla="*/ 1614 w 10000"/>
              <a:gd name="connsiteY33" fmla="*/ 212 h 10000"/>
              <a:gd name="connsiteX34" fmla="*/ 1794 w 10000"/>
              <a:gd name="connsiteY34" fmla="*/ 317 h 10000"/>
              <a:gd name="connsiteX35" fmla="*/ 1973 w 10000"/>
              <a:gd name="connsiteY35" fmla="*/ 423 h 10000"/>
              <a:gd name="connsiteX36" fmla="*/ 1973 w 10000"/>
              <a:gd name="connsiteY36" fmla="*/ 635 h 10000"/>
              <a:gd name="connsiteX37" fmla="*/ 1973 w 10000"/>
              <a:gd name="connsiteY37" fmla="*/ 952 h 10000"/>
              <a:gd name="connsiteX38" fmla="*/ 1794 w 10000"/>
              <a:gd name="connsiteY38" fmla="*/ 1058 h 10000"/>
              <a:gd name="connsiteX39" fmla="*/ 1794 w 10000"/>
              <a:gd name="connsiteY39" fmla="*/ 1164 h 10000"/>
              <a:gd name="connsiteX40" fmla="*/ 1794 w 10000"/>
              <a:gd name="connsiteY40" fmla="*/ 1468 h 10000"/>
              <a:gd name="connsiteX41" fmla="*/ 1794 w 10000"/>
              <a:gd name="connsiteY41" fmla="*/ 1680 h 10000"/>
              <a:gd name="connsiteX42" fmla="*/ 1794 w 10000"/>
              <a:gd name="connsiteY42" fmla="*/ 2103 h 10000"/>
              <a:gd name="connsiteX43" fmla="*/ 1794 w 10000"/>
              <a:gd name="connsiteY43" fmla="*/ 2421 h 10000"/>
              <a:gd name="connsiteX44" fmla="*/ 1614 w 10000"/>
              <a:gd name="connsiteY44" fmla="*/ 2950 h 10000"/>
              <a:gd name="connsiteX45" fmla="*/ 1614 w 10000"/>
              <a:gd name="connsiteY45" fmla="*/ 3479 h 10000"/>
              <a:gd name="connsiteX46" fmla="*/ 1614 w 10000"/>
              <a:gd name="connsiteY46" fmla="*/ 3995 h 10000"/>
              <a:gd name="connsiteX47" fmla="*/ 1614 w 10000"/>
              <a:gd name="connsiteY47" fmla="*/ 4418 h 10000"/>
              <a:gd name="connsiteX48" fmla="*/ 1614 w 10000"/>
              <a:gd name="connsiteY48" fmla="*/ 4841 h 10000"/>
              <a:gd name="connsiteX49" fmla="*/ 1614 w 10000"/>
              <a:gd name="connsiteY49" fmla="*/ 5265 h 10000"/>
              <a:gd name="connsiteX50" fmla="*/ 1794 w 10000"/>
              <a:gd name="connsiteY50" fmla="*/ 5582 h 10000"/>
              <a:gd name="connsiteX51" fmla="*/ 1794 w 10000"/>
              <a:gd name="connsiteY51" fmla="*/ 5899 h 10000"/>
              <a:gd name="connsiteX52" fmla="*/ 1794 w 10000"/>
              <a:gd name="connsiteY52" fmla="*/ 6111 h 10000"/>
              <a:gd name="connsiteX53" fmla="*/ 1794 w 10000"/>
              <a:gd name="connsiteY53" fmla="*/ 6310 h 10000"/>
              <a:gd name="connsiteX54" fmla="*/ 1794 w 10000"/>
              <a:gd name="connsiteY54" fmla="*/ 6944 h 10000"/>
              <a:gd name="connsiteX55" fmla="*/ 1973 w 10000"/>
              <a:gd name="connsiteY55" fmla="*/ 7579 h 10000"/>
              <a:gd name="connsiteX56" fmla="*/ 2152 w 10000"/>
              <a:gd name="connsiteY56" fmla="*/ 7897 h 10000"/>
              <a:gd name="connsiteX57" fmla="*/ 2152 w 10000"/>
              <a:gd name="connsiteY57" fmla="*/ 8108 h 10000"/>
              <a:gd name="connsiteX58" fmla="*/ 2332 w 10000"/>
              <a:gd name="connsiteY58" fmla="*/ 8320 h 10000"/>
              <a:gd name="connsiteX59" fmla="*/ 2691 w 10000"/>
              <a:gd name="connsiteY59" fmla="*/ 8532 h 10000"/>
              <a:gd name="connsiteX60" fmla="*/ 2870 w 10000"/>
              <a:gd name="connsiteY60" fmla="*/ 8638 h 10000"/>
              <a:gd name="connsiteX61" fmla="*/ 3229 w 10000"/>
              <a:gd name="connsiteY61" fmla="*/ 8743 h 10000"/>
              <a:gd name="connsiteX62" fmla="*/ 3587 w 10000"/>
              <a:gd name="connsiteY62" fmla="*/ 8836 h 10000"/>
              <a:gd name="connsiteX63" fmla="*/ 3946 w 10000"/>
              <a:gd name="connsiteY63" fmla="*/ 8942 h 10000"/>
              <a:gd name="connsiteX64" fmla="*/ 4283 w 10000"/>
              <a:gd name="connsiteY64" fmla="*/ 8942 h 10000"/>
              <a:gd name="connsiteX65" fmla="*/ 4821 w 10000"/>
              <a:gd name="connsiteY65" fmla="*/ 9048 h 10000"/>
              <a:gd name="connsiteX66" fmla="*/ 5359 w 10000"/>
              <a:gd name="connsiteY66" fmla="*/ 9048 h 10000"/>
              <a:gd name="connsiteX67" fmla="*/ 5897 w 10000"/>
              <a:gd name="connsiteY67" fmla="*/ 9048 h 10000"/>
              <a:gd name="connsiteX68" fmla="*/ 6435 w 10000"/>
              <a:gd name="connsiteY68" fmla="*/ 8942 h 10000"/>
              <a:gd name="connsiteX69" fmla="*/ 6794 w 10000"/>
              <a:gd name="connsiteY69" fmla="*/ 8942 h 10000"/>
              <a:gd name="connsiteX70" fmla="*/ 7332 w 10000"/>
              <a:gd name="connsiteY70" fmla="*/ 8836 h 10000"/>
              <a:gd name="connsiteX71" fmla="*/ 7691 w 10000"/>
              <a:gd name="connsiteY71" fmla="*/ 8743 h 10000"/>
              <a:gd name="connsiteX72" fmla="*/ 8049 w 10000"/>
              <a:gd name="connsiteY72" fmla="*/ 8638 h 10000"/>
              <a:gd name="connsiteX73" fmla="*/ 8229 w 10000"/>
              <a:gd name="connsiteY73" fmla="*/ 8532 h 10000"/>
              <a:gd name="connsiteX74" fmla="*/ 8229 w 10000"/>
              <a:gd name="connsiteY74" fmla="*/ 8426 h 10000"/>
              <a:gd name="connsiteX75" fmla="*/ 8386 w 10000"/>
              <a:gd name="connsiteY75" fmla="*/ 8214 h 10000"/>
              <a:gd name="connsiteX76" fmla="*/ 8565 w 10000"/>
              <a:gd name="connsiteY76" fmla="*/ 8003 h 10000"/>
              <a:gd name="connsiteX77" fmla="*/ 8744 w 10000"/>
              <a:gd name="connsiteY77" fmla="*/ 7897 h 10000"/>
              <a:gd name="connsiteX78" fmla="*/ 8744 w 10000"/>
              <a:gd name="connsiteY78" fmla="*/ 7579 h 10000"/>
              <a:gd name="connsiteX79" fmla="*/ 8924 w 10000"/>
              <a:gd name="connsiteY79" fmla="*/ 7368 h 10000"/>
              <a:gd name="connsiteX80" fmla="*/ 8924 w 10000"/>
              <a:gd name="connsiteY80" fmla="*/ 7156 h 10000"/>
              <a:gd name="connsiteX81" fmla="*/ 8924 w 10000"/>
              <a:gd name="connsiteY81" fmla="*/ 7050 h 10000"/>
              <a:gd name="connsiteX82" fmla="*/ 9103 w 10000"/>
              <a:gd name="connsiteY82" fmla="*/ 6839 h 10000"/>
              <a:gd name="connsiteX83" fmla="*/ 9103 w 10000"/>
              <a:gd name="connsiteY83" fmla="*/ 6733 h 10000"/>
              <a:gd name="connsiteX84" fmla="*/ 9283 w 10000"/>
              <a:gd name="connsiteY84" fmla="*/ 6733 h 10000"/>
              <a:gd name="connsiteX85" fmla="*/ 9283 w 10000"/>
              <a:gd name="connsiteY85" fmla="*/ 6627 h 10000"/>
              <a:gd name="connsiteX86" fmla="*/ 9283 w 10000"/>
              <a:gd name="connsiteY86" fmla="*/ 6627 h 10000"/>
              <a:gd name="connsiteX87" fmla="*/ 9283 w 10000"/>
              <a:gd name="connsiteY87" fmla="*/ 6627 h 10000"/>
              <a:gd name="connsiteX88" fmla="*/ 9283 w 10000"/>
              <a:gd name="connsiteY88" fmla="*/ 6733 h 10000"/>
              <a:gd name="connsiteX89" fmla="*/ 9462 w 10000"/>
              <a:gd name="connsiteY89" fmla="*/ 6733 h 10000"/>
              <a:gd name="connsiteX90" fmla="*/ 9462 w 10000"/>
              <a:gd name="connsiteY90" fmla="*/ 6839 h 10000"/>
              <a:gd name="connsiteX91" fmla="*/ 9462 w 10000"/>
              <a:gd name="connsiteY91" fmla="*/ 7050 h 10000"/>
              <a:gd name="connsiteX92" fmla="*/ 9462 w 10000"/>
              <a:gd name="connsiteY92" fmla="*/ 7156 h 10000"/>
              <a:gd name="connsiteX93" fmla="*/ 9462 w 10000"/>
              <a:gd name="connsiteY93" fmla="*/ 7368 h 10000"/>
              <a:gd name="connsiteX94" fmla="*/ 9462 w 10000"/>
              <a:gd name="connsiteY94" fmla="*/ 7579 h 10000"/>
              <a:gd name="connsiteX95" fmla="*/ 9641 w 10000"/>
              <a:gd name="connsiteY95" fmla="*/ 8003 h 10000"/>
              <a:gd name="connsiteX96" fmla="*/ 9641 w 10000"/>
              <a:gd name="connsiteY96" fmla="*/ 8320 h 10000"/>
              <a:gd name="connsiteX97" fmla="*/ 9821 w 10000"/>
              <a:gd name="connsiteY97" fmla="*/ 8638 h 10000"/>
              <a:gd name="connsiteX98" fmla="*/ 10000 w 10000"/>
              <a:gd name="connsiteY98" fmla="*/ 8836 h 10000"/>
              <a:gd name="connsiteX99" fmla="*/ 10000 w 10000"/>
              <a:gd name="connsiteY99" fmla="*/ 8942 h 10000"/>
              <a:gd name="connsiteX100" fmla="*/ 10000 w 10000"/>
              <a:gd name="connsiteY100" fmla="*/ 9048 h 10000"/>
              <a:gd name="connsiteX101" fmla="*/ 10000 w 10000"/>
              <a:gd name="connsiteY101" fmla="*/ 9153 h 10000"/>
              <a:gd name="connsiteX102" fmla="*/ 9821 w 10000"/>
              <a:gd name="connsiteY102" fmla="*/ 9259 h 10000"/>
              <a:gd name="connsiteX103" fmla="*/ 9462 w 10000"/>
              <a:gd name="connsiteY103" fmla="*/ 9365 h 10000"/>
              <a:gd name="connsiteX104" fmla="*/ 9103 w 10000"/>
              <a:gd name="connsiteY104" fmla="*/ 9471 h 10000"/>
              <a:gd name="connsiteX105" fmla="*/ 8744 w 10000"/>
              <a:gd name="connsiteY105" fmla="*/ 9577 h 10000"/>
              <a:gd name="connsiteX106" fmla="*/ 8229 w 10000"/>
              <a:gd name="connsiteY106" fmla="*/ 9683 h 10000"/>
              <a:gd name="connsiteX107" fmla="*/ 7511 w 10000"/>
              <a:gd name="connsiteY107" fmla="*/ 9788 h 10000"/>
              <a:gd name="connsiteX108" fmla="*/ 6973 w 10000"/>
              <a:gd name="connsiteY108" fmla="*/ 9894 h 10000"/>
              <a:gd name="connsiteX109" fmla="*/ 6256 w 10000"/>
              <a:gd name="connsiteY109" fmla="*/ 10000 h 10000"/>
              <a:gd name="connsiteX110" fmla="*/ 5359 w 10000"/>
              <a:gd name="connsiteY110" fmla="*/ 10000 h 10000"/>
              <a:gd name="connsiteX111" fmla="*/ 5359 w 10000"/>
              <a:gd name="connsiteY11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423 h 10000"/>
              <a:gd name="connsiteX28" fmla="*/ 0 w 10000"/>
              <a:gd name="connsiteY28" fmla="*/ 106 h 10000"/>
              <a:gd name="connsiteX29" fmla="*/ 538 w 10000"/>
              <a:gd name="connsiteY29" fmla="*/ 0 h 10000"/>
              <a:gd name="connsiteX30" fmla="*/ 897 w 10000"/>
              <a:gd name="connsiteY30" fmla="*/ 0 h 10000"/>
              <a:gd name="connsiteX31" fmla="*/ 1435 w 10000"/>
              <a:gd name="connsiteY31" fmla="*/ 106 h 10000"/>
              <a:gd name="connsiteX32" fmla="*/ 1614 w 10000"/>
              <a:gd name="connsiteY32" fmla="*/ 212 h 10000"/>
              <a:gd name="connsiteX33" fmla="*/ 1794 w 10000"/>
              <a:gd name="connsiteY33" fmla="*/ 317 h 10000"/>
              <a:gd name="connsiteX34" fmla="*/ 1973 w 10000"/>
              <a:gd name="connsiteY34" fmla="*/ 423 h 10000"/>
              <a:gd name="connsiteX35" fmla="*/ 1973 w 10000"/>
              <a:gd name="connsiteY35" fmla="*/ 635 h 10000"/>
              <a:gd name="connsiteX36" fmla="*/ 1973 w 10000"/>
              <a:gd name="connsiteY36" fmla="*/ 952 h 10000"/>
              <a:gd name="connsiteX37" fmla="*/ 1794 w 10000"/>
              <a:gd name="connsiteY37" fmla="*/ 1058 h 10000"/>
              <a:gd name="connsiteX38" fmla="*/ 1794 w 10000"/>
              <a:gd name="connsiteY38" fmla="*/ 1164 h 10000"/>
              <a:gd name="connsiteX39" fmla="*/ 1794 w 10000"/>
              <a:gd name="connsiteY39" fmla="*/ 1468 h 10000"/>
              <a:gd name="connsiteX40" fmla="*/ 1794 w 10000"/>
              <a:gd name="connsiteY40" fmla="*/ 1680 h 10000"/>
              <a:gd name="connsiteX41" fmla="*/ 1794 w 10000"/>
              <a:gd name="connsiteY41" fmla="*/ 2103 h 10000"/>
              <a:gd name="connsiteX42" fmla="*/ 1794 w 10000"/>
              <a:gd name="connsiteY42" fmla="*/ 2421 h 10000"/>
              <a:gd name="connsiteX43" fmla="*/ 1614 w 10000"/>
              <a:gd name="connsiteY43" fmla="*/ 2950 h 10000"/>
              <a:gd name="connsiteX44" fmla="*/ 1614 w 10000"/>
              <a:gd name="connsiteY44" fmla="*/ 3479 h 10000"/>
              <a:gd name="connsiteX45" fmla="*/ 1614 w 10000"/>
              <a:gd name="connsiteY45" fmla="*/ 3995 h 10000"/>
              <a:gd name="connsiteX46" fmla="*/ 1614 w 10000"/>
              <a:gd name="connsiteY46" fmla="*/ 4418 h 10000"/>
              <a:gd name="connsiteX47" fmla="*/ 1614 w 10000"/>
              <a:gd name="connsiteY47" fmla="*/ 4841 h 10000"/>
              <a:gd name="connsiteX48" fmla="*/ 1614 w 10000"/>
              <a:gd name="connsiteY48" fmla="*/ 5265 h 10000"/>
              <a:gd name="connsiteX49" fmla="*/ 1794 w 10000"/>
              <a:gd name="connsiteY49" fmla="*/ 5582 h 10000"/>
              <a:gd name="connsiteX50" fmla="*/ 1794 w 10000"/>
              <a:gd name="connsiteY50" fmla="*/ 5899 h 10000"/>
              <a:gd name="connsiteX51" fmla="*/ 1794 w 10000"/>
              <a:gd name="connsiteY51" fmla="*/ 6111 h 10000"/>
              <a:gd name="connsiteX52" fmla="*/ 1794 w 10000"/>
              <a:gd name="connsiteY52" fmla="*/ 6310 h 10000"/>
              <a:gd name="connsiteX53" fmla="*/ 1794 w 10000"/>
              <a:gd name="connsiteY53" fmla="*/ 6944 h 10000"/>
              <a:gd name="connsiteX54" fmla="*/ 1973 w 10000"/>
              <a:gd name="connsiteY54" fmla="*/ 7579 h 10000"/>
              <a:gd name="connsiteX55" fmla="*/ 2152 w 10000"/>
              <a:gd name="connsiteY55" fmla="*/ 7897 h 10000"/>
              <a:gd name="connsiteX56" fmla="*/ 2152 w 10000"/>
              <a:gd name="connsiteY56" fmla="*/ 8108 h 10000"/>
              <a:gd name="connsiteX57" fmla="*/ 2332 w 10000"/>
              <a:gd name="connsiteY57" fmla="*/ 8320 h 10000"/>
              <a:gd name="connsiteX58" fmla="*/ 2691 w 10000"/>
              <a:gd name="connsiteY58" fmla="*/ 8532 h 10000"/>
              <a:gd name="connsiteX59" fmla="*/ 2870 w 10000"/>
              <a:gd name="connsiteY59" fmla="*/ 8638 h 10000"/>
              <a:gd name="connsiteX60" fmla="*/ 3229 w 10000"/>
              <a:gd name="connsiteY60" fmla="*/ 8743 h 10000"/>
              <a:gd name="connsiteX61" fmla="*/ 3587 w 10000"/>
              <a:gd name="connsiteY61" fmla="*/ 8836 h 10000"/>
              <a:gd name="connsiteX62" fmla="*/ 3946 w 10000"/>
              <a:gd name="connsiteY62" fmla="*/ 8942 h 10000"/>
              <a:gd name="connsiteX63" fmla="*/ 4283 w 10000"/>
              <a:gd name="connsiteY63" fmla="*/ 8942 h 10000"/>
              <a:gd name="connsiteX64" fmla="*/ 4821 w 10000"/>
              <a:gd name="connsiteY64" fmla="*/ 9048 h 10000"/>
              <a:gd name="connsiteX65" fmla="*/ 5359 w 10000"/>
              <a:gd name="connsiteY65" fmla="*/ 9048 h 10000"/>
              <a:gd name="connsiteX66" fmla="*/ 5897 w 10000"/>
              <a:gd name="connsiteY66" fmla="*/ 9048 h 10000"/>
              <a:gd name="connsiteX67" fmla="*/ 6435 w 10000"/>
              <a:gd name="connsiteY67" fmla="*/ 8942 h 10000"/>
              <a:gd name="connsiteX68" fmla="*/ 6794 w 10000"/>
              <a:gd name="connsiteY68" fmla="*/ 8942 h 10000"/>
              <a:gd name="connsiteX69" fmla="*/ 7332 w 10000"/>
              <a:gd name="connsiteY69" fmla="*/ 8836 h 10000"/>
              <a:gd name="connsiteX70" fmla="*/ 7691 w 10000"/>
              <a:gd name="connsiteY70" fmla="*/ 8743 h 10000"/>
              <a:gd name="connsiteX71" fmla="*/ 8049 w 10000"/>
              <a:gd name="connsiteY71" fmla="*/ 8638 h 10000"/>
              <a:gd name="connsiteX72" fmla="*/ 8229 w 10000"/>
              <a:gd name="connsiteY72" fmla="*/ 8532 h 10000"/>
              <a:gd name="connsiteX73" fmla="*/ 8229 w 10000"/>
              <a:gd name="connsiteY73" fmla="*/ 8426 h 10000"/>
              <a:gd name="connsiteX74" fmla="*/ 8386 w 10000"/>
              <a:gd name="connsiteY74" fmla="*/ 8214 h 10000"/>
              <a:gd name="connsiteX75" fmla="*/ 8565 w 10000"/>
              <a:gd name="connsiteY75" fmla="*/ 8003 h 10000"/>
              <a:gd name="connsiteX76" fmla="*/ 8744 w 10000"/>
              <a:gd name="connsiteY76" fmla="*/ 7897 h 10000"/>
              <a:gd name="connsiteX77" fmla="*/ 8744 w 10000"/>
              <a:gd name="connsiteY77" fmla="*/ 7579 h 10000"/>
              <a:gd name="connsiteX78" fmla="*/ 8924 w 10000"/>
              <a:gd name="connsiteY78" fmla="*/ 7368 h 10000"/>
              <a:gd name="connsiteX79" fmla="*/ 8924 w 10000"/>
              <a:gd name="connsiteY79" fmla="*/ 7156 h 10000"/>
              <a:gd name="connsiteX80" fmla="*/ 8924 w 10000"/>
              <a:gd name="connsiteY80" fmla="*/ 7050 h 10000"/>
              <a:gd name="connsiteX81" fmla="*/ 9103 w 10000"/>
              <a:gd name="connsiteY81" fmla="*/ 6839 h 10000"/>
              <a:gd name="connsiteX82" fmla="*/ 9103 w 10000"/>
              <a:gd name="connsiteY82" fmla="*/ 6733 h 10000"/>
              <a:gd name="connsiteX83" fmla="*/ 9283 w 10000"/>
              <a:gd name="connsiteY83" fmla="*/ 6733 h 10000"/>
              <a:gd name="connsiteX84" fmla="*/ 9283 w 10000"/>
              <a:gd name="connsiteY84" fmla="*/ 6627 h 10000"/>
              <a:gd name="connsiteX85" fmla="*/ 9283 w 10000"/>
              <a:gd name="connsiteY85" fmla="*/ 6627 h 10000"/>
              <a:gd name="connsiteX86" fmla="*/ 9283 w 10000"/>
              <a:gd name="connsiteY86" fmla="*/ 6627 h 10000"/>
              <a:gd name="connsiteX87" fmla="*/ 9283 w 10000"/>
              <a:gd name="connsiteY87" fmla="*/ 6733 h 10000"/>
              <a:gd name="connsiteX88" fmla="*/ 9462 w 10000"/>
              <a:gd name="connsiteY88" fmla="*/ 6733 h 10000"/>
              <a:gd name="connsiteX89" fmla="*/ 9462 w 10000"/>
              <a:gd name="connsiteY89" fmla="*/ 6839 h 10000"/>
              <a:gd name="connsiteX90" fmla="*/ 9462 w 10000"/>
              <a:gd name="connsiteY90" fmla="*/ 7050 h 10000"/>
              <a:gd name="connsiteX91" fmla="*/ 9462 w 10000"/>
              <a:gd name="connsiteY91" fmla="*/ 7156 h 10000"/>
              <a:gd name="connsiteX92" fmla="*/ 9462 w 10000"/>
              <a:gd name="connsiteY92" fmla="*/ 7368 h 10000"/>
              <a:gd name="connsiteX93" fmla="*/ 9462 w 10000"/>
              <a:gd name="connsiteY93" fmla="*/ 7579 h 10000"/>
              <a:gd name="connsiteX94" fmla="*/ 9641 w 10000"/>
              <a:gd name="connsiteY94" fmla="*/ 8003 h 10000"/>
              <a:gd name="connsiteX95" fmla="*/ 9641 w 10000"/>
              <a:gd name="connsiteY95" fmla="*/ 8320 h 10000"/>
              <a:gd name="connsiteX96" fmla="*/ 9821 w 10000"/>
              <a:gd name="connsiteY96" fmla="*/ 8638 h 10000"/>
              <a:gd name="connsiteX97" fmla="*/ 10000 w 10000"/>
              <a:gd name="connsiteY97" fmla="*/ 8836 h 10000"/>
              <a:gd name="connsiteX98" fmla="*/ 10000 w 10000"/>
              <a:gd name="connsiteY98" fmla="*/ 8942 h 10000"/>
              <a:gd name="connsiteX99" fmla="*/ 10000 w 10000"/>
              <a:gd name="connsiteY99" fmla="*/ 9048 h 10000"/>
              <a:gd name="connsiteX100" fmla="*/ 10000 w 10000"/>
              <a:gd name="connsiteY100" fmla="*/ 9153 h 10000"/>
              <a:gd name="connsiteX101" fmla="*/ 9821 w 10000"/>
              <a:gd name="connsiteY101" fmla="*/ 9259 h 10000"/>
              <a:gd name="connsiteX102" fmla="*/ 9462 w 10000"/>
              <a:gd name="connsiteY102" fmla="*/ 9365 h 10000"/>
              <a:gd name="connsiteX103" fmla="*/ 9103 w 10000"/>
              <a:gd name="connsiteY103" fmla="*/ 9471 h 10000"/>
              <a:gd name="connsiteX104" fmla="*/ 8744 w 10000"/>
              <a:gd name="connsiteY104" fmla="*/ 9577 h 10000"/>
              <a:gd name="connsiteX105" fmla="*/ 8229 w 10000"/>
              <a:gd name="connsiteY105" fmla="*/ 9683 h 10000"/>
              <a:gd name="connsiteX106" fmla="*/ 7511 w 10000"/>
              <a:gd name="connsiteY106" fmla="*/ 9788 h 10000"/>
              <a:gd name="connsiteX107" fmla="*/ 6973 w 10000"/>
              <a:gd name="connsiteY107" fmla="*/ 9894 h 10000"/>
              <a:gd name="connsiteX108" fmla="*/ 6256 w 10000"/>
              <a:gd name="connsiteY108" fmla="*/ 10000 h 10000"/>
              <a:gd name="connsiteX109" fmla="*/ 5359 w 10000"/>
              <a:gd name="connsiteY109" fmla="*/ 10000 h 10000"/>
              <a:gd name="connsiteX110" fmla="*/ 5359 w 10000"/>
              <a:gd name="connsiteY11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0 w 10000"/>
              <a:gd name="connsiteY27" fmla="*/ 106 h 10000"/>
              <a:gd name="connsiteX28" fmla="*/ 538 w 10000"/>
              <a:gd name="connsiteY28" fmla="*/ 0 h 10000"/>
              <a:gd name="connsiteX29" fmla="*/ 897 w 10000"/>
              <a:gd name="connsiteY29" fmla="*/ 0 h 10000"/>
              <a:gd name="connsiteX30" fmla="*/ 1435 w 10000"/>
              <a:gd name="connsiteY30" fmla="*/ 106 h 10000"/>
              <a:gd name="connsiteX31" fmla="*/ 1614 w 10000"/>
              <a:gd name="connsiteY31" fmla="*/ 212 h 10000"/>
              <a:gd name="connsiteX32" fmla="*/ 1794 w 10000"/>
              <a:gd name="connsiteY32" fmla="*/ 317 h 10000"/>
              <a:gd name="connsiteX33" fmla="*/ 1973 w 10000"/>
              <a:gd name="connsiteY33" fmla="*/ 423 h 10000"/>
              <a:gd name="connsiteX34" fmla="*/ 1973 w 10000"/>
              <a:gd name="connsiteY34" fmla="*/ 635 h 10000"/>
              <a:gd name="connsiteX35" fmla="*/ 1973 w 10000"/>
              <a:gd name="connsiteY35" fmla="*/ 952 h 10000"/>
              <a:gd name="connsiteX36" fmla="*/ 1794 w 10000"/>
              <a:gd name="connsiteY36" fmla="*/ 1058 h 10000"/>
              <a:gd name="connsiteX37" fmla="*/ 1794 w 10000"/>
              <a:gd name="connsiteY37" fmla="*/ 1164 h 10000"/>
              <a:gd name="connsiteX38" fmla="*/ 1794 w 10000"/>
              <a:gd name="connsiteY38" fmla="*/ 1468 h 10000"/>
              <a:gd name="connsiteX39" fmla="*/ 1794 w 10000"/>
              <a:gd name="connsiteY39" fmla="*/ 1680 h 10000"/>
              <a:gd name="connsiteX40" fmla="*/ 1794 w 10000"/>
              <a:gd name="connsiteY40" fmla="*/ 2103 h 10000"/>
              <a:gd name="connsiteX41" fmla="*/ 1794 w 10000"/>
              <a:gd name="connsiteY41" fmla="*/ 2421 h 10000"/>
              <a:gd name="connsiteX42" fmla="*/ 1614 w 10000"/>
              <a:gd name="connsiteY42" fmla="*/ 2950 h 10000"/>
              <a:gd name="connsiteX43" fmla="*/ 1614 w 10000"/>
              <a:gd name="connsiteY43" fmla="*/ 3479 h 10000"/>
              <a:gd name="connsiteX44" fmla="*/ 1614 w 10000"/>
              <a:gd name="connsiteY44" fmla="*/ 3995 h 10000"/>
              <a:gd name="connsiteX45" fmla="*/ 1614 w 10000"/>
              <a:gd name="connsiteY45" fmla="*/ 4418 h 10000"/>
              <a:gd name="connsiteX46" fmla="*/ 1614 w 10000"/>
              <a:gd name="connsiteY46" fmla="*/ 4841 h 10000"/>
              <a:gd name="connsiteX47" fmla="*/ 1614 w 10000"/>
              <a:gd name="connsiteY47" fmla="*/ 5265 h 10000"/>
              <a:gd name="connsiteX48" fmla="*/ 1794 w 10000"/>
              <a:gd name="connsiteY48" fmla="*/ 5582 h 10000"/>
              <a:gd name="connsiteX49" fmla="*/ 1794 w 10000"/>
              <a:gd name="connsiteY49" fmla="*/ 5899 h 10000"/>
              <a:gd name="connsiteX50" fmla="*/ 1794 w 10000"/>
              <a:gd name="connsiteY50" fmla="*/ 6111 h 10000"/>
              <a:gd name="connsiteX51" fmla="*/ 1794 w 10000"/>
              <a:gd name="connsiteY51" fmla="*/ 6310 h 10000"/>
              <a:gd name="connsiteX52" fmla="*/ 1794 w 10000"/>
              <a:gd name="connsiteY52" fmla="*/ 6944 h 10000"/>
              <a:gd name="connsiteX53" fmla="*/ 1973 w 10000"/>
              <a:gd name="connsiteY53" fmla="*/ 7579 h 10000"/>
              <a:gd name="connsiteX54" fmla="*/ 2152 w 10000"/>
              <a:gd name="connsiteY54" fmla="*/ 7897 h 10000"/>
              <a:gd name="connsiteX55" fmla="*/ 2152 w 10000"/>
              <a:gd name="connsiteY55" fmla="*/ 8108 h 10000"/>
              <a:gd name="connsiteX56" fmla="*/ 2332 w 10000"/>
              <a:gd name="connsiteY56" fmla="*/ 8320 h 10000"/>
              <a:gd name="connsiteX57" fmla="*/ 2691 w 10000"/>
              <a:gd name="connsiteY57" fmla="*/ 8532 h 10000"/>
              <a:gd name="connsiteX58" fmla="*/ 2870 w 10000"/>
              <a:gd name="connsiteY58" fmla="*/ 8638 h 10000"/>
              <a:gd name="connsiteX59" fmla="*/ 3229 w 10000"/>
              <a:gd name="connsiteY59" fmla="*/ 8743 h 10000"/>
              <a:gd name="connsiteX60" fmla="*/ 3587 w 10000"/>
              <a:gd name="connsiteY60" fmla="*/ 8836 h 10000"/>
              <a:gd name="connsiteX61" fmla="*/ 3946 w 10000"/>
              <a:gd name="connsiteY61" fmla="*/ 8942 h 10000"/>
              <a:gd name="connsiteX62" fmla="*/ 4283 w 10000"/>
              <a:gd name="connsiteY62" fmla="*/ 8942 h 10000"/>
              <a:gd name="connsiteX63" fmla="*/ 4821 w 10000"/>
              <a:gd name="connsiteY63" fmla="*/ 9048 h 10000"/>
              <a:gd name="connsiteX64" fmla="*/ 5359 w 10000"/>
              <a:gd name="connsiteY64" fmla="*/ 9048 h 10000"/>
              <a:gd name="connsiteX65" fmla="*/ 5897 w 10000"/>
              <a:gd name="connsiteY65" fmla="*/ 9048 h 10000"/>
              <a:gd name="connsiteX66" fmla="*/ 6435 w 10000"/>
              <a:gd name="connsiteY66" fmla="*/ 8942 h 10000"/>
              <a:gd name="connsiteX67" fmla="*/ 6794 w 10000"/>
              <a:gd name="connsiteY67" fmla="*/ 8942 h 10000"/>
              <a:gd name="connsiteX68" fmla="*/ 7332 w 10000"/>
              <a:gd name="connsiteY68" fmla="*/ 8836 h 10000"/>
              <a:gd name="connsiteX69" fmla="*/ 7691 w 10000"/>
              <a:gd name="connsiteY69" fmla="*/ 8743 h 10000"/>
              <a:gd name="connsiteX70" fmla="*/ 8049 w 10000"/>
              <a:gd name="connsiteY70" fmla="*/ 8638 h 10000"/>
              <a:gd name="connsiteX71" fmla="*/ 8229 w 10000"/>
              <a:gd name="connsiteY71" fmla="*/ 8532 h 10000"/>
              <a:gd name="connsiteX72" fmla="*/ 8229 w 10000"/>
              <a:gd name="connsiteY72" fmla="*/ 8426 h 10000"/>
              <a:gd name="connsiteX73" fmla="*/ 8386 w 10000"/>
              <a:gd name="connsiteY73" fmla="*/ 8214 h 10000"/>
              <a:gd name="connsiteX74" fmla="*/ 8565 w 10000"/>
              <a:gd name="connsiteY74" fmla="*/ 8003 h 10000"/>
              <a:gd name="connsiteX75" fmla="*/ 8744 w 10000"/>
              <a:gd name="connsiteY75" fmla="*/ 7897 h 10000"/>
              <a:gd name="connsiteX76" fmla="*/ 8744 w 10000"/>
              <a:gd name="connsiteY76" fmla="*/ 7579 h 10000"/>
              <a:gd name="connsiteX77" fmla="*/ 8924 w 10000"/>
              <a:gd name="connsiteY77" fmla="*/ 7368 h 10000"/>
              <a:gd name="connsiteX78" fmla="*/ 8924 w 10000"/>
              <a:gd name="connsiteY78" fmla="*/ 7156 h 10000"/>
              <a:gd name="connsiteX79" fmla="*/ 8924 w 10000"/>
              <a:gd name="connsiteY79" fmla="*/ 7050 h 10000"/>
              <a:gd name="connsiteX80" fmla="*/ 9103 w 10000"/>
              <a:gd name="connsiteY80" fmla="*/ 6839 h 10000"/>
              <a:gd name="connsiteX81" fmla="*/ 9103 w 10000"/>
              <a:gd name="connsiteY81" fmla="*/ 6733 h 10000"/>
              <a:gd name="connsiteX82" fmla="*/ 9283 w 10000"/>
              <a:gd name="connsiteY82" fmla="*/ 6733 h 10000"/>
              <a:gd name="connsiteX83" fmla="*/ 9283 w 10000"/>
              <a:gd name="connsiteY83" fmla="*/ 6627 h 10000"/>
              <a:gd name="connsiteX84" fmla="*/ 9283 w 10000"/>
              <a:gd name="connsiteY84" fmla="*/ 6627 h 10000"/>
              <a:gd name="connsiteX85" fmla="*/ 9283 w 10000"/>
              <a:gd name="connsiteY85" fmla="*/ 6627 h 10000"/>
              <a:gd name="connsiteX86" fmla="*/ 9283 w 10000"/>
              <a:gd name="connsiteY86" fmla="*/ 6733 h 10000"/>
              <a:gd name="connsiteX87" fmla="*/ 9462 w 10000"/>
              <a:gd name="connsiteY87" fmla="*/ 6733 h 10000"/>
              <a:gd name="connsiteX88" fmla="*/ 9462 w 10000"/>
              <a:gd name="connsiteY88" fmla="*/ 6839 h 10000"/>
              <a:gd name="connsiteX89" fmla="*/ 9462 w 10000"/>
              <a:gd name="connsiteY89" fmla="*/ 7050 h 10000"/>
              <a:gd name="connsiteX90" fmla="*/ 9462 w 10000"/>
              <a:gd name="connsiteY90" fmla="*/ 7156 h 10000"/>
              <a:gd name="connsiteX91" fmla="*/ 9462 w 10000"/>
              <a:gd name="connsiteY91" fmla="*/ 7368 h 10000"/>
              <a:gd name="connsiteX92" fmla="*/ 9462 w 10000"/>
              <a:gd name="connsiteY92" fmla="*/ 7579 h 10000"/>
              <a:gd name="connsiteX93" fmla="*/ 9641 w 10000"/>
              <a:gd name="connsiteY93" fmla="*/ 8003 h 10000"/>
              <a:gd name="connsiteX94" fmla="*/ 9641 w 10000"/>
              <a:gd name="connsiteY94" fmla="*/ 8320 h 10000"/>
              <a:gd name="connsiteX95" fmla="*/ 9821 w 10000"/>
              <a:gd name="connsiteY95" fmla="*/ 8638 h 10000"/>
              <a:gd name="connsiteX96" fmla="*/ 10000 w 10000"/>
              <a:gd name="connsiteY96" fmla="*/ 8836 h 10000"/>
              <a:gd name="connsiteX97" fmla="*/ 10000 w 10000"/>
              <a:gd name="connsiteY97" fmla="*/ 8942 h 10000"/>
              <a:gd name="connsiteX98" fmla="*/ 10000 w 10000"/>
              <a:gd name="connsiteY98" fmla="*/ 9048 h 10000"/>
              <a:gd name="connsiteX99" fmla="*/ 10000 w 10000"/>
              <a:gd name="connsiteY99" fmla="*/ 9153 h 10000"/>
              <a:gd name="connsiteX100" fmla="*/ 9821 w 10000"/>
              <a:gd name="connsiteY100" fmla="*/ 9259 h 10000"/>
              <a:gd name="connsiteX101" fmla="*/ 9462 w 10000"/>
              <a:gd name="connsiteY101" fmla="*/ 9365 h 10000"/>
              <a:gd name="connsiteX102" fmla="*/ 9103 w 10000"/>
              <a:gd name="connsiteY102" fmla="*/ 9471 h 10000"/>
              <a:gd name="connsiteX103" fmla="*/ 8744 w 10000"/>
              <a:gd name="connsiteY103" fmla="*/ 9577 h 10000"/>
              <a:gd name="connsiteX104" fmla="*/ 8229 w 10000"/>
              <a:gd name="connsiteY104" fmla="*/ 9683 h 10000"/>
              <a:gd name="connsiteX105" fmla="*/ 7511 w 10000"/>
              <a:gd name="connsiteY105" fmla="*/ 9788 h 10000"/>
              <a:gd name="connsiteX106" fmla="*/ 6973 w 10000"/>
              <a:gd name="connsiteY106" fmla="*/ 9894 h 10000"/>
              <a:gd name="connsiteX107" fmla="*/ 6256 w 10000"/>
              <a:gd name="connsiteY107" fmla="*/ 10000 h 10000"/>
              <a:gd name="connsiteX108" fmla="*/ 5359 w 10000"/>
              <a:gd name="connsiteY108" fmla="*/ 10000 h 10000"/>
              <a:gd name="connsiteX109" fmla="*/ 5359 w 10000"/>
              <a:gd name="connsiteY109" fmla="*/ 10000 h 10000"/>
              <a:gd name="connsiteX0" fmla="*/ 4821 w 9462"/>
              <a:gd name="connsiteY0" fmla="*/ 10000 h 10000"/>
              <a:gd name="connsiteX1" fmla="*/ 4103 w 9462"/>
              <a:gd name="connsiteY1" fmla="*/ 9894 h 10000"/>
              <a:gd name="connsiteX2" fmla="*/ 3408 w 9462"/>
              <a:gd name="connsiteY2" fmla="*/ 9894 h 10000"/>
              <a:gd name="connsiteX3" fmla="*/ 2870 w 9462"/>
              <a:gd name="connsiteY3" fmla="*/ 9788 h 10000"/>
              <a:gd name="connsiteX4" fmla="*/ 2332 w 9462"/>
              <a:gd name="connsiteY4" fmla="*/ 9683 h 10000"/>
              <a:gd name="connsiteX5" fmla="*/ 1973 w 9462"/>
              <a:gd name="connsiteY5" fmla="*/ 9577 h 10000"/>
              <a:gd name="connsiteX6" fmla="*/ 1614 w 9462"/>
              <a:gd name="connsiteY6" fmla="*/ 9365 h 10000"/>
              <a:gd name="connsiteX7" fmla="*/ 1256 w 9462"/>
              <a:gd name="connsiteY7" fmla="*/ 9153 h 10000"/>
              <a:gd name="connsiteX8" fmla="*/ 1076 w 9462"/>
              <a:gd name="connsiteY8" fmla="*/ 8942 h 10000"/>
              <a:gd name="connsiteX9" fmla="*/ 718 w 9462"/>
              <a:gd name="connsiteY9" fmla="*/ 8638 h 10000"/>
              <a:gd name="connsiteX10" fmla="*/ 538 w 9462"/>
              <a:gd name="connsiteY10" fmla="*/ 8320 h 10000"/>
              <a:gd name="connsiteX11" fmla="*/ 359 w 9462"/>
              <a:gd name="connsiteY11" fmla="*/ 8003 h 10000"/>
              <a:gd name="connsiteX12" fmla="*/ 359 w 9462"/>
              <a:gd name="connsiteY12" fmla="*/ 7685 h 10000"/>
              <a:gd name="connsiteX13" fmla="*/ 179 w 9462"/>
              <a:gd name="connsiteY13" fmla="*/ 7474 h 10000"/>
              <a:gd name="connsiteX14" fmla="*/ 179 w 9462"/>
              <a:gd name="connsiteY14" fmla="*/ 7156 h 10000"/>
              <a:gd name="connsiteX15" fmla="*/ 179 w 9462"/>
              <a:gd name="connsiteY15" fmla="*/ 6733 h 10000"/>
              <a:gd name="connsiteX16" fmla="*/ 179 w 9462"/>
              <a:gd name="connsiteY16" fmla="*/ 6310 h 10000"/>
              <a:gd name="connsiteX17" fmla="*/ 179 w 9462"/>
              <a:gd name="connsiteY17" fmla="*/ 5794 h 10000"/>
              <a:gd name="connsiteX18" fmla="*/ 179 w 9462"/>
              <a:gd name="connsiteY18" fmla="*/ 5159 h 10000"/>
              <a:gd name="connsiteX19" fmla="*/ 179 w 9462"/>
              <a:gd name="connsiteY19" fmla="*/ 4524 h 10000"/>
              <a:gd name="connsiteX20" fmla="*/ 179 w 9462"/>
              <a:gd name="connsiteY20" fmla="*/ 3690 h 10000"/>
              <a:gd name="connsiteX21" fmla="*/ 179 w 9462"/>
              <a:gd name="connsiteY21" fmla="*/ 2950 h 10000"/>
              <a:gd name="connsiteX22" fmla="*/ 179 w 9462"/>
              <a:gd name="connsiteY22" fmla="*/ 2315 h 10000"/>
              <a:gd name="connsiteX23" fmla="*/ 0 w 9462"/>
              <a:gd name="connsiteY23" fmla="*/ 1786 h 10000"/>
              <a:gd name="connsiteX24" fmla="*/ 0 w 9462"/>
              <a:gd name="connsiteY24" fmla="*/ 1362 h 10000"/>
              <a:gd name="connsiteX25" fmla="*/ 0 w 9462"/>
              <a:gd name="connsiteY25" fmla="*/ 952 h 10000"/>
              <a:gd name="connsiteX26" fmla="*/ 0 w 9462"/>
              <a:gd name="connsiteY26" fmla="*/ 635 h 10000"/>
              <a:gd name="connsiteX27" fmla="*/ 0 w 9462"/>
              <a:gd name="connsiteY27" fmla="*/ 0 h 10000"/>
              <a:gd name="connsiteX28" fmla="*/ 359 w 9462"/>
              <a:gd name="connsiteY28" fmla="*/ 0 h 10000"/>
              <a:gd name="connsiteX29" fmla="*/ 897 w 9462"/>
              <a:gd name="connsiteY29" fmla="*/ 106 h 10000"/>
              <a:gd name="connsiteX30" fmla="*/ 1076 w 9462"/>
              <a:gd name="connsiteY30" fmla="*/ 212 h 10000"/>
              <a:gd name="connsiteX31" fmla="*/ 1256 w 9462"/>
              <a:gd name="connsiteY31" fmla="*/ 317 h 10000"/>
              <a:gd name="connsiteX32" fmla="*/ 1435 w 9462"/>
              <a:gd name="connsiteY32" fmla="*/ 423 h 10000"/>
              <a:gd name="connsiteX33" fmla="*/ 1435 w 9462"/>
              <a:gd name="connsiteY33" fmla="*/ 635 h 10000"/>
              <a:gd name="connsiteX34" fmla="*/ 1435 w 9462"/>
              <a:gd name="connsiteY34" fmla="*/ 952 h 10000"/>
              <a:gd name="connsiteX35" fmla="*/ 1256 w 9462"/>
              <a:gd name="connsiteY35" fmla="*/ 1058 h 10000"/>
              <a:gd name="connsiteX36" fmla="*/ 1256 w 9462"/>
              <a:gd name="connsiteY36" fmla="*/ 1164 h 10000"/>
              <a:gd name="connsiteX37" fmla="*/ 1256 w 9462"/>
              <a:gd name="connsiteY37" fmla="*/ 1468 h 10000"/>
              <a:gd name="connsiteX38" fmla="*/ 1256 w 9462"/>
              <a:gd name="connsiteY38" fmla="*/ 1680 h 10000"/>
              <a:gd name="connsiteX39" fmla="*/ 1256 w 9462"/>
              <a:gd name="connsiteY39" fmla="*/ 2103 h 10000"/>
              <a:gd name="connsiteX40" fmla="*/ 1256 w 9462"/>
              <a:gd name="connsiteY40" fmla="*/ 2421 h 10000"/>
              <a:gd name="connsiteX41" fmla="*/ 1076 w 9462"/>
              <a:gd name="connsiteY41" fmla="*/ 2950 h 10000"/>
              <a:gd name="connsiteX42" fmla="*/ 1076 w 9462"/>
              <a:gd name="connsiteY42" fmla="*/ 3479 h 10000"/>
              <a:gd name="connsiteX43" fmla="*/ 1076 w 9462"/>
              <a:gd name="connsiteY43" fmla="*/ 3995 h 10000"/>
              <a:gd name="connsiteX44" fmla="*/ 1076 w 9462"/>
              <a:gd name="connsiteY44" fmla="*/ 4418 h 10000"/>
              <a:gd name="connsiteX45" fmla="*/ 1076 w 9462"/>
              <a:gd name="connsiteY45" fmla="*/ 4841 h 10000"/>
              <a:gd name="connsiteX46" fmla="*/ 1076 w 9462"/>
              <a:gd name="connsiteY46" fmla="*/ 5265 h 10000"/>
              <a:gd name="connsiteX47" fmla="*/ 1256 w 9462"/>
              <a:gd name="connsiteY47" fmla="*/ 5582 h 10000"/>
              <a:gd name="connsiteX48" fmla="*/ 1256 w 9462"/>
              <a:gd name="connsiteY48" fmla="*/ 5899 h 10000"/>
              <a:gd name="connsiteX49" fmla="*/ 1256 w 9462"/>
              <a:gd name="connsiteY49" fmla="*/ 6111 h 10000"/>
              <a:gd name="connsiteX50" fmla="*/ 1256 w 9462"/>
              <a:gd name="connsiteY50" fmla="*/ 6310 h 10000"/>
              <a:gd name="connsiteX51" fmla="*/ 1256 w 9462"/>
              <a:gd name="connsiteY51" fmla="*/ 6944 h 10000"/>
              <a:gd name="connsiteX52" fmla="*/ 1435 w 9462"/>
              <a:gd name="connsiteY52" fmla="*/ 7579 h 10000"/>
              <a:gd name="connsiteX53" fmla="*/ 1614 w 9462"/>
              <a:gd name="connsiteY53" fmla="*/ 7897 h 10000"/>
              <a:gd name="connsiteX54" fmla="*/ 1614 w 9462"/>
              <a:gd name="connsiteY54" fmla="*/ 8108 h 10000"/>
              <a:gd name="connsiteX55" fmla="*/ 1794 w 9462"/>
              <a:gd name="connsiteY55" fmla="*/ 8320 h 10000"/>
              <a:gd name="connsiteX56" fmla="*/ 2153 w 9462"/>
              <a:gd name="connsiteY56" fmla="*/ 8532 h 10000"/>
              <a:gd name="connsiteX57" fmla="*/ 2332 w 9462"/>
              <a:gd name="connsiteY57" fmla="*/ 8638 h 10000"/>
              <a:gd name="connsiteX58" fmla="*/ 2691 w 9462"/>
              <a:gd name="connsiteY58" fmla="*/ 8743 h 10000"/>
              <a:gd name="connsiteX59" fmla="*/ 3049 w 9462"/>
              <a:gd name="connsiteY59" fmla="*/ 8836 h 10000"/>
              <a:gd name="connsiteX60" fmla="*/ 3408 w 9462"/>
              <a:gd name="connsiteY60" fmla="*/ 8942 h 10000"/>
              <a:gd name="connsiteX61" fmla="*/ 3745 w 9462"/>
              <a:gd name="connsiteY61" fmla="*/ 8942 h 10000"/>
              <a:gd name="connsiteX62" fmla="*/ 4283 w 9462"/>
              <a:gd name="connsiteY62" fmla="*/ 9048 h 10000"/>
              <a:gd name="connsiteX63" fmla="*/ 4821 w 9462"/>
              <a:gd name="connsiteY63" fmla="*/ 9048 h 10000"/>
              <a:gd name="connsiteX64" fmla="*/ 5359 w 9462"/>
              <a:gd name="connsiteY64" fmla="*/ 9048 h 10000"/>
              <a:gd name="connsiteX65" fmla="*/ 5897 w 9462"/>
              <a:gd name="connsiteY65" fmla="*/ 8942 h 10000"/>
              <a:gd name="connsiteX66" fmla="*/ 6256 w 9462"/>
              <a:gd name="connsiteY66" fmla="*/ 8942 h 10000"/>
              <a:gd name="connsiteX67" fmla="*/ 6794 w 9462"/>
              <a:gd name="connsiteY67" fmla="*/ 8836 h 10000"/>
              <a:gd name="connsiteX68" fmla="*/ 7153 w 9462"/>
              <a:gd name="connsiteY68" fmla="*/ 8743 h 10000"/>
              <a:gd name="connsiteX69" fmla="*/ 7511 w 9462"/>
              <a:gd name="connsiteY69" fmla="*/ 8638 h 10000"/>
              <a:gd name="connsiteX70" fmla="*/ 7691 w 9462"/>
              <a:gd name="connsiteY70" fmla="*/ 8532 h 10000"/>
              <a:gd name="connsiteX71" fmla="*/ 7691 w 9462"/>
              <a:gd name="connsiteY71" fmla="*/ 8426 h 10000"/>
              <a:gd name="connsiteX72" fmla="*/ 7848 w 9462"/>
              <a:gd name="connsiteY72" fmla="*/ 8214 h 10000"/>
              <a:gd name="connsiteX73" fmla="*/ 8027 w 9462"/>
              <a:gd name="connsiteY73" fmla="*/ 8003 h 10000"/>
              <a:gd name="connsiteX74" fmla="*/ 8206 w 9462"/>
              <a:gd name="connsiteY74" fmla="*/ 7897 h 10000"/>
              <a:gd name="connsiteX75" fmla="*/ 8206 w 9462"/>
              <a:gd name="connsiteY75" fmla="*/ 7579 h 10000"/>
              <a:gd name="connsiteX76" fmla="*/ 8386 w 9462"/>
              <a:gd name="connsiteY76" fmla="*/ 7368 h 10000"/>
              <a:gd name="connsiteX77" fmla="*/ 8386 w 9462"/>
              <a:gd name="connsiteY77" fmla="*/ 7156 h 10000"/>
              <a:gd name="connsiteX78" fmla="*/ 8386 w 9462"/>
              <a:gd name="connsiteY78" fmla="*/ 7050 h 10000"/>
              <a:gd name="connsiteX79" fmla="*/ 8565 w 9462"/>
              <a:gd name="connsiteY79" fmla="*/ 6839 h 10000"/>
              <a:gd name="connsiteX80" fmla="*/ 8565 w 9462"/>
              <a:gd name="connsiteY80" fmla="*/ 6733 h 10000"/>
              <a:gd name="connsiteX81" fmla="*/ 8745 w 9462"/>
              <a:gd name="connsiteY81" fmla="*/ 6733 h 10000"/>
              <a:gd name="connsiteX82" fmla="*/ 8745 w 9462"/>
              <a:gd name="connsiteY82" fmla="*/ 6627 h 10000"/>
              <a:gd name="connsiteX83" fmla="*/ 8745 w 9462"/>
              <a:gd name="connsiteY83" fmla="*/ 6627 h 10000"/>
              <a:gd name="connsiteX84" fmla="*/ 8745 w 9462"/>
              <a:gd name="connsiteY84" fmla="*/ 6627 h 10000"/>
              <a:gd name="connsiteX85" fmla="*/ 8745 w 9462"/>
              <a:gd name="connsiteY85" fmla="*/ 6733 h 10000"/>
              <a:gd name="connsiteX86" fmla="*/ 8924 w 9462"/>
              <a:gd name="connsiteY86" fmla="*/ 6733 h 10000"/>
              <a:gd name="connsiteX87" fmla="*/ 8924 w 9462"/>
              <a:gd name="connsiteY87" fmla="*/ 6839 h 10000"/>
              <a:gd name="connsiteX88" fmla="*/ 8924 w 9462"/>
              <a:gd name="connsiteY88" fmla="*/ 7050 h 10000"/>
              <a:gd name="connsiteX89" fmla="*/ 8924 w 9462"/>
              <a:gd name="connsiteY89" fmla="*/ 7156 h 10000"/>
              <a:gd name="connsiteX90" fmla="*/ 8924 w 9462"/>
              <a:gd name="connsiteY90" fmla="*/ 7368 h 10000"/>
              <a:gd name="connsiteX91" fmla="*/ 8924 w 9462"/>
              <a:gd name="connsiteY91" fmla="*/ 7579 h 10000"/>
              <a:gd name="connsiteX92" fmla="*/ 9103 w 9462"/>
              <a:gd name="connsiteY92" fmla="*/ 8003 h 10000"/>
              <a:gd name="connsiteX93" fmla="*/ 9103 w 9462"/>
              <a:gd name="connsiteY93" fmla="*/ 8320 h 10000"/>
              <a:gd name="connsiteX94" fmla="*/ 9283 w 9462"/>
              <a:gd name="connsiteY94" fmla="*/ 8638 h 10000"/>
              <a:gd name="connsiteX95" fmla="*/ 9462 w 9462"/>
              <a:gd name="connsiteY95" fmla="*/ 8836 h 10000"/>
              <a:gd name="connsiteX96" fmla="*/ 9462 w 9462"/>
              <a:gd name="connsiteY96" fmla="*/ 8942 h 10000"/>
              <a:gd name="connsiteX97" fmla="*/ 9462 w 9462"/>
              <a:gd name="connsiteY97" fmla="*/ 9048 h 10000"/>
              <a:gd name="connsiteX98" fmla="*/ 9462 w 9462"/>
              <a:gd name="connsiteY98" fmla="*/ 9153 h 10000"/>
              <a:gd name="connsiteX99" fmla="*/ 9283 w 9462"/>
              <a:gd name="connsiteY99" fmla="*/ 9259 h 10000"/>
              <a:gd name="connsiteX100" fmla="*/ 8924 w 9462"/>
              <a:gd name="connsiteY100" fmla="*/ 9365 h 10000"/>
              <a:gd name="connsiteX101" fmla="*/ 8565 w 9462"/>
              <a:gd name="connsiteY101" fmla="*/ 9471 h 10000"/>
              <a:gd name="connsiteX102" fmla="*/ 8206 w 9462"/>
              <a:gd name="connsiteY102" fmla="*/ 9577 h 10000"/>
              <a:gd name="connsiteX103" fmla="*/ 7691 w 9462"/>
              <a:gd name="connsiteY103" fmla="*/ 9683 h 10000"/>
              <a:gd name="connsiteX104" fmla="*/ 6973 w 9462"/>
              <a:gd name="connsiteY104" fmla="*/ 9788 h 10000"/>
              <a:gd name="connsiteX105" fmla="*/ 6435 w 9462"/>
              <a:gd name="connsiteY105" fmla="*/ 9894 h 10000"/>
              <a:gd name="connsiteX106" fmla="*/ 5718 w 9462"/>
              <a:gd name="connsiteY106" fmla="*/ 10000 h 10000"/>
              <a:gd name="connsiteX107" fmla="*/ 4821 w 9462"/>
              <a:gd name="connsiteY107" fmla="*/ 10000 h 10000"/>
              <a:gd name="connsiteX108" fmla="*/ 4821 w 9462"/>
              <a:gd name="connsiteY108" fmla="*/ 10000 h 10000"/>
              <a:gd name="connsiteX0" fmla="*/ 5095 w 10000"/>
              <a:gd name="connsiteY0" fmla="*/ 10000 h 10000"/>
              <a:gd name="connsiteX1" fmla="*/ 4336 w 10000"/>
              <a:gd name="connsiteY1" fmla="*/ 9894 h 10000"/>
              <a:gd name="connsiteX2" fmla="*/ 3602 w 10000"/>
              <a:gd name="connsiteY2" fmla="*/ 9894 h 10000"/>
              <a:gd name="connsiteX3" fmla="*/ 3033 w 10000"/>
              <a:gd name="connsiteY3" fmla="*/ 9788 h 10000"/>
              <a:gd name="connsiteX4" fmla="*/ 2465 w 10000"/>
              <a:gd name="connsiteY4" fmla="*/ 9683 h 10000"/>
              <a:gd name="connsiteX5" fmla="*/ 2085 w 10000"/>
              <a:gd name="connsiteY5" fmla="*/ 9577 h 10000"/>
              <a:gd name="connsiteX6" fmla="*/ 1706 w 10000"/>
              <a:gd name="connsiteY6" fmla="*/ 9365 h 10000"/>
              <a:gd name="connsiteX7" fmla="*/ 1327 w 10000"/>
              <a:gd name="connsiteY7" fmla="*/ 9153 h 10000"/>
              <a:gd name="connsiteX8" fmla="*/ 1137 w 10000"/>
              <a:gd name="connsiteY8" fmla="*/ 8942 h 10000"/>
              <a:gd name="connsiteX9" fmla="*/ 759 w 10000"/>
              <a:gd name="connsiteY9" fmla="*/ 8638 h 10000"/>
              <a:gd name="connsiteX10" fmla="*/ 569 w 10000"/>
              <a:gd name="connsiteY10" fmla="*/ 8320 h 10000"/>
              <a:gd name="connsiteX11" fmla="*/ 379 w 10000"/>
              <a:gd name="connsiteY11" fmla="*/ 8003 h 10000"/>
              <a:gd name="connsiteX12" fmla="*/ 379 w 10000"/>
              <a:gd name="connsiteY12" fmla="*/ 7685 h 10000"/>
              <a:gd name="connsiteX13" fmla="*/ 189 w 10000"/>
              <a:gd name="connsiteY13" fmla="*/ 7474 h 10000"/>
              <a:gd name="connsiteX14" fmla="*/ 189 w 10000"/>
              <a:gd name="connsiteY14" fmla="*/ 7156 h 10000"/>
              <a:gd name="connsiteX15" fmla="*/ 189 w 10000"/>
              <a:gd name="connsiteY15" fmla="*/ 6733 h 10000"/>
              <a:gd name="connsiteX16" fmla="*/ 189 w 10000"/>
              <a:gd name="connsiteY16" fmla="*/ 6310 h 10000"/>
              <a:gd name="connsiteX17" fmla="*/ 189 w 10000"/>
              <a:gd name="connsiteY17" fmla="*/ 5794 h 10000"/>
              <a:gd name="connsiteX18" fmla="*/ 189 w 10000"/>
              <a:gd name="connsiteY18" fmla="*/ 5159 h 10000"/>
              <a:gd name="connsiteX19" fmla="*/ 189 w 10000"/>
              <a:gd name="connsiteY19" fmla="*/ 4524 h 10000"/>
              <a:gd name="connsiteX20" fmla="*/ 189 w 10000"/>
              <a:gd name="connsiteY20" fmla="*/ 3690 h 10000"/>
              <a:gd name="connsiteX21" fmla="*/ 189 w 10000"/>
              <a:gd name="connsiteY21" fmla="*/ 2950 h 10000"/>
              <a:gd name="connsiteX22" fmla="*/ 189 w 10000"/>
              <a:gd name="connsiteY22" fmla="*/ 2315 h 10000"/>
              <a:gd name="connsiteX23" fmla="*/ 0 w 10000"/>
              <a:gd name="connsiteY23" fmla="*/ 1786 h 10000"/>
              <a:gd name="connsiteX24" fmla="*/ 0 w 10000"/>
              <a:gd name="connsiteY24" fmla="*/ 1362 h 10000"/>
              <a:gd name="connsiteX25" fmla="*/ 0 w 10000"/>
              <a:gd name="connsiteY25" fmla="*/ 952 h 10000"/>
              <a:gd name="connsiteX26" fmla="*/ 0 w 10000"/>
              <a:gd name="connsiteY26" fmla="*/ 635 h 10000"/>
              <a:gd name="connsiteX27" fmla="*/ 379 w 10000"/>
              <a:gd name="connsiteY27" fmla="*/ 0 h 10000"/>
              <a:gd name="connsiteX28" fmla="*/ 948 w 10000"/>
              <a:gd name="connsiteY28" fmla="*/ 106 h 10000"/>
              <a:gd name="connsiteX29" fmla="*/ 1137 w 10000"/>
              <a:gd name="connsiteY29" fmla="*/ 212 h 10000"/>
              <a:gd name="connsiteX30" fmla="*/ 1327 w 10000"/>
              <a:gd name="connsiteY30" fmla="*/ 317 h 10000"/>
              <a:gd name="connsiteX31" fmla="*/ 1517 w 10000"/>
              <a:gd name="connsiteY31" fmla="*/ 423 h 10000"/>
              <a:gd name="connsiteX32" fmla="*/ 1517 w 10000"/>
              <a:gd name="connsiteY32" fmla="*/ 635 h 10000"/>
              <a:gd name="connsiteX33" fmla="*/ 1517 w 10000"/>
              <a:gd name="connsiteY33" fmla="*/ 952 h 10000"/>
              <a:gd name="connsiteX34" fmla="*/ 1327 w 10000"/>
              <a:gd name="connsiteY34" fmla="*/ 1058 h 10000"/>
              <a:gd name="connsiteX35" fmla="*/ 1327 w 10000"/>
              <a:gd name="connsiteY35" fmla="*/ 1164 h 10000"/>
              <a:gd name="connsiteX36" fmla="*/ 1327 w 10000"/>
              <a:gd name="connsiteY36" fmla="*/ 1468 h 10000"/>
              <a:gd name="connsiteX37" fmla="*/ 1327 w 10000"/>
              <a:gd name="connsiteY37" fmla="*/ 1680 h 10000"/>
              <a:gd name="connsiteX38" fmla="*/ 1327 w 10000"/>
              <a:gd name="connsiteY38" fmla="*/ 2103 h 10000"/>
              <a:gd name="connsiteX39" fmla="*/ 1327 w 10000"/>
              <a:gd name="connsiteY39" fmla="*/ 2421 h 10000"/>
              <a:gd name="connsiteX40" fmla="*/ 1137 w 10000"/>
              <a:gd name="connsiteY40" fmla="*/ 2950 h 10000"/>
              <a:gd name="connsiteX41" fmla="*/ 1137 w 10000"/>
              <a:gd name="connsiteY41" fmla="*/ 3479 h 10000"/>
              <a:gd name="connsiteX42" fmla="*/ 1137 w 10000"/>
              <a:gd name="connsiteY42" fmla="*/ 3995 h 10000"/>
              <a:gd name="connsiteX43" fmla="*/ 1137 w 10000"/>
              <a:gd name="connsiteY43" fmla="*/ 4418 h 10000"/>
              <a:gd name="connsiteX44" fmla="*/ 1137 w 10000"/>
              <a:gd name="connsiteY44" fmla="*/ 4841 h 10000"/>
              <a:gd name="connsiteX45" fmla="*/ 1137 w 10000"/>
              <a:gd name="connsiteY45" fmla="*/ 5265 h 10000"/>
              <a:gd name="connsiteX46" fmla="*/ 1327 w 10000"/>
              <a:gd name="connsiteY46" fmla="*/ 5582 h 10000"/>
              <a:gd name="connsiteX47" fmla="*/ 1327 w 10000"/>
              <a:gd name="connsiteY47" fmla="*/ 5899 h 10000"/>
              <a:gd name="connsiteX48" fmla="*/ 1327 w 10000"/>
              <a:gd name="connsiteY48" fmla="*/ 6111 h 10000"/>
              <a:gd name="connsiteX49" fmla="*/ 1327 w 10000"/>
              <a:gd name="connsiteY49" fmla="*/ 6310 h 10000"/>
              <a:gd name="connsiteX50" fmla="*/ 1327 w 10000"/>
              <a:gd name="connsiteY50" fmla="*/ 6944 h 10000"/>
              <a:gd name="connsiteX51" fmla="*/ 1517 w 10000"/>
              <a:gd name="connsiteY51" fmla="*/ 7579 h 10000"/>
              <a:gd name="connsiteX52" fmla="*/ 1706 w 10000"/>
              <a:gd name="connsiteY52" fmla="*/ 7897 h 10000"/>
              <a:gd name="connsiteX53" fmla="*/ 1706 w 10000"/>
              <a:gd name="connsiteY53" fmla="*/ 8108 h 10000"/>
              <a:gd name="connsiteX54" fmla="*/ 1896 w 10000"/>
              <a:gd name="connsiteY54" fmla="*/ 8320 h 10000"/>
              <a:gd name="connsiteX55" fmla="*/ 2275 w 10000"/>
              <a:gd name="connsiteY55" fmla="*/ 8532 h 10000"/>
              <a:gd name="connsiteX56" fmla="*/ 2465 w 10000"/>
              <a:gd name="connsiteY56" fmla="*/ 8638 h 10000"/>
              <a:gd name="connsiteX57" fmla="*/ 2844 w 10000"/>
              <a:gd name="connsiteY57" fmla="*/ 8743 h 10000"/>
              <a:gd name="connsiteX58" fmla="*/ 3222 w 10000"/>
              <a:gd name="connsiteY58" fmla="*/ 8836 h 10000"/>
              <a:gd name="connsiteX59" fmla="*/ 3602 w 10000"/>
              <a:gd name="connsiteY59" fmla="*/ 8942 h 10000"/>
              <a:gd name="connsiteX60" fmla="*/ 3958 w 10000"/>
              <a:gd name="connsiteY60" fmla="*/ 8942 h 10000"/>
              <a:gd name="connsiteX61" fmla="*/ 4527 w 10000"/>
              <a:gd name="connsiteY61" fmla="*/ 9048 h 10000"/>
              <a:gd name="connsiteX62" fmla="*/ 5095 w 10000"/>
              <a:gd name="connsiteY62" fmla="*/ 9048 h 10000"/>
              <a:gd name="connsiteX63" fmla="*/ 5664 w 10000"/>
              <a:gd name="connsiteY63" fmla="*/ 9048 h 10000"/>
              <a:gd name="connsiteX64" fmla="*/ 6232 w 10000"/>
              <a:gd name="connsiteY64" fmla="*/ 8942 h 10000"/>
              <a:gd name="connsiteX65" fmla="*/ 6612 w 10000"/>
              <a:gd name="connsiteY65" fmla="*/ 8942 h 10000"/>
              <a:gd name="connsiteX66" fmla="*/ 7180 w 10000"/>
              <a:gd name="connsiteY66" fmla="*/ 8836 h 10000"/>
              <a:gd name="connsiteX67" fmla="*/ 7560 w 10000"/>
              <a:gd name="connsiteY67" fmla="*/ 8743 h 10000"/>
              <a:gd name="connsiteX68" fmla="*/ 7938 w 10000"/>
              <a:gd name="connsiteY68" fmla="*/ 8638 h 10000"/>
              <a:gd name="connsiteX69" fmla="*/ 8128 w 10000"/>
              <a:gd name="connsiteY69" fmla="*/ 8532 h 10000"/>
              <a:gd name="connsiteX70" fmla="*/ 8128 w 10000"/>
              <a:gd name="connsiteY70" fmla="*/ 8426 h 10000"/>
              <a:gd name="connsiteX71" fmla="*/ 8294 w 10000"/>
              <a:gd name="connsiteY71" fmla="*/ 8214 h 10000"/>
              <a:gd name="connsiteX72" fmla="*/ 8483 w 10000"/>
              <a:gd name="connsiteY72" fmla="*/ 8003 h 10000"/>
              <a:gd name="connsiteX73" fmla="*/ 8673 w 10000"/>
              <a:gd name="connsiteY73" fmla="*/ 7897 h 10000"/>
              <a:gd name="connsiteX74" fmla="*/ 8673 w 10000"/>
              <a:gd name="connsiteY74" fmla="*/ 7579 h 10000"/>
              <a:gd name="connsiteX75" fmla="*/ 8863 w 10000"/>
              <a:gd name="connsiteY75" fmla="*/ 7368 h 10000"/>
              <a:gd name="connsiteX76" fmla="*/ 8863 w 10000"/>
              <a:gd name="connsiteY76" fmla="*/ 7156 h 10000"/>
              <a:gd name="connsiteX77" fmla="*/ 8863 w 10000"/>
              <a:gd name="connsiteY77" fmla="*/ 7050 h 10000"/>
              <a:gd name="connsiteX78" fmla="*/ 9052 w 10000"/>
              <a:gd name="connsiteY78" fmla="*/ 6839 h 10000"/>
              <a:gd name="connsiteX79" fmla="*/ 9052 w 10000"/>
              <a:gd name="connsiteY79" fmla="*/ 6733 h 10000"/>
              <a:gd name="connsiteX80" fmla="*/ 9242 w 10000"/>
              <a:gd name="connsiteY80" fmla="*/ 6733 h 10000"/>
              <a:gd name="connsiteX81" fmla="*/ 9242 w 10000"/>
              <a:gd name="connsiteY81" fmla="*/ 6627 h 10000"/>
              <a:gd name="connsiteX82" fmla="*/ 9242 w 10000"/>
              <a:gd name="connsiteY82" fmla="*/ 6627 h 10000"/>
              <a:gd name="connsiteX83" fmla="*/ 9242 w 10000"/>
              <a:gd name="connsiteY83" fmla="*/ 6627 h 10000"/>
              <a:gd name="connsiteX84" fmla="*/ 9242 w 10000"/>
              <a:gd name="connsiteY84" fmla="*/ 6733 h 10000"/>
              <a:gd name="connsiteX85" fmla="*/ 9431 w 10000"/>
              <a:gd name="connsiteY85" fmla="*/ 6733 h 10000"/>
              <a:gd name="connsiteX86" fmla="*/ 9431 w 10000"/>
              <a:gd name="connsiteY86" fmla="*/ 6839 h 10000"/>
              <a:gd name="connsiteX87" fmla="*/ 9431 w 10000"/>
              <a:gd name="connsiteY87" fmla="*/ 7050 h 10000"/>
              <a:gd name="connsiteX88" fmla="*/ 9431 w 10000"/>
              <a:gd name="connsiteY88" fmla="*/ 7156 h 10000"/>
              <a:gd name="connsiteX89" fmla="*/ 9431 w 10000"/>
              <a:gd name="connsiteY89" fmla="*/ 7368 h 10000"/>
              <a:gd name="connsiteX90" fmla="*/ 9431 w 10000"/>
              <a:gd name="connsiteY90" fmla="*/ 7579 h 10000"/>
              <a:gd name="connsiteX91" fmla="*/ 9621 w 10000"/>
              <a:gd name="connsiteY91" fmla="*/ 8003 h 10000"/>
              <a:gd name="connsiteX92" fmla="*/ 9621 w 10000"/>
              <a:gd name="connsiteY92" fmla="*/ 8320 h 10000"/>
              <a:gd name="connsiteX93" fmla="*/ 9811 w 10000"/>
              <a:gd name="connsiteY93" fmla="*/ 8638 h 10000"/>
              <a:gd name="connsiteX94" fmla="*/ 10000 w 10000"/>
              <a:gd name="connsiteY94" fmla="*/ 8836 h 10000"/>
              <a:gd name="connsiteX95" fmla="*/ 10000 w 10000"/>
              <a:gd name="connsiteY95" fmla="*/ 8942 h 10000"/>
              <a:gd name="connsiteX96" fmla="*/ 10000 w 10000"/>
              <a:gd name="connsiteY96" fmla="*/ 9048 h 10000"/>
              <a:gd name="connsiteX97" fmla="*/ 10000 w 10000"/>
              <a:gd name="connsiteY97" fmla="*/ 9153 h 10000"/>
              <a:gd name="connsiteX98" fmla="*/ 9811 w 10000"/>
              <a:gd name="connsiteY98" fmla="*/ 9259 h 10000"/>
              <a:gd name="connsiteX99" fmla="*/ 9431 w 10000"/>
              <a:gd name="connsiteY99" fmla="*/ 9365 h 10000"/>
              <a:gd name="connsiteX100" fmla="*/ 9052 w 10000"/>
              <a:gd name="connsiteY100" fmla="*/ 9471 h 10000"/>
              <a:gd name="connsiteX101" fmla="*/ 8673 w 10000"/>
              <a:gd name="connsiteY101" fmla="*/ 9577 h 10000"/>
              <a:gd name="connsiteX102" fmla="*/ 8128 w 10000"/>
              <a:gd name="connsiteY102" fmla="*/ 9683 h 10000"/>
              <a:gd name="connsiteX103" fmla="*/ 7369 w 10000"/>
              <a:gd name="connsiteY103" fmla="*/ 9788 h 10000"/>
              <a:gd name="connsiteX104" fmla="*/ 6801 w 10000"/>
              <a:gd name="connsiteY104" fmla="*/ 9894 h 10000"/>
              <a:gd name="connsiteX105" fmla="*/ 6043 w 10000"/>
              <a:gd name="connsiteY105" fmla="*/ 10000 h 10000"/>
              <a:gd name="connsiteX106" fmla="*/ 5095 w 10000"/>
              <a:gd name="connsiteY106" fmla="*/ 10000 h 10000"/>
              <a:gd name="connsiteX107" fmla="*/ 5095 w 10000"/>
              <a:gd name="connsiteY107" fmla="*/ 10000 h 10000"/>
              <a:gd name="connsiteX0" fmla="*/ 5095 w 10000"/>
              <a:gd name="connsiteY0" fmla="*/ 9894 h 9894"/>
              <a:gd name="connsiteX1" fmla="*/ 4336 w 10000"/>
              <a:gd name="connsiteY1" fmla="*/ 9788 h 9894"/>
              <a:gd name="connsiteX2" fmla="*/ 3602 w 10000"/>
              <a:gd name="connsiteY2" fmla="*/ 9788 h 9894"/>
              <a:gd name="connsiteX3" fmla="*/ 3033 w 10000"/>
              <a:gd name="connsiteY3" fmla="*/ 9682 h 9894"/>
              <a:gd name="connsiteX4" fmla="*/ 2465 w 10000"/>
              <a:gd name="connsiteY4" fmla="*/ 9577 h 9894"/>
              <a:gd name="connsiteX5" fmla="*/ 2085 w 10000"/>
              <a:gd name="connsiteY5" fmla="*/ 9471 h 9894"/>
              <a:gd name="connsiteX6" fmla="*/ 1706 w 10000"/>
              <a:gd name="connsiteY6" fmla="*/ 9259 h 9894"/>
              <a:gd name="connsiteX7" fmla="*/ 1327 w 10000"/>
              <a:gd name="connsiteY7" fmla="*/ 9047 h 9894"/>
              <a:gd name="connsiteX8" fmla="*/ 1137 w 10000"/>
              <a:gd name="connsiteY8" fmla="*/ 8836 h 9894"/>
              <a:gd name="connsiteX9" fmla="*/ 759 w 10000"/>
              <a:gd name="connsiteY9" fmla="*/ 8532 h 9894"/>
              <a:gd name="connsiteX10" fmla="*/ 569 w 10000"/>
              <a:gd name="connsiteY10" fmla="*/ 8214 h 9894"/>
              <a:gd name="connsiteX11" fmla="*/ 379 w 10000"/>
              <a:gd name="connsiteY11" fmla="*/ 7897 h 9894"/>
              <a:gd name="connsiteX12" fmla="*/ 379 w 10000"/>
              <a:gd name="connsiteY12" fmla="*/ 7579 h 9894"/>
              <a:gd name="connsiteX13" fmla="*/ 189 w 10000"/>
              <a:gd name="connsiteY13" fmla="*/ 7368 h 9894"/>
              <a:gd name="connsiteX14" fmla="*/ 189 w 10000"/>
              <a:gd name="connsiteY14" fmla="*/ 7050 h 9894"/>
              <a:gd name="connsiteX15" fmla="*/ 189 w 10000"/>
              <a:gd name="connsiteY15" fmla="*/ 6627 h 9894"/>
              <a:gd name="connsiteX16" fmla="*/ 189 w 10000"/>
              <a:gd name="connsiteY16" fmla="*/ 6204 h 9894"/>
              <a:gd name="connsiteX17" fmla="*/ 189 w 10000"/>
              <a:gd name="connsiteY17" fmla="*/ 5688 h 9894"/>
              <a:gd name="connsiteX18" fmla="*/ 189 w 10000"/>
              <a:gd name="connsiteY18" fmla="*/ 5053 h 9894"/>
              <a:gd name="connsiteX19" fmla="*/ 189 w 10000"/>
              <a:gd name="connsiteY19" fmla="*/ 4418 h 9894"/>
              <a:gd name="connsiteX20" fmla="*/ 189 w 10000"/>
              <a:gd name="connsiteY20" fmla="*/ 3584 h 9894"/>
              <a:gd name="connsiteX21" fmla="*/ 189 w 10000"/>
              <a:gd name="connsiteY21" fmla="*/ 2844 h 9894"/>
              <a:gd name="connsiteX22" fmla="*/ 189 w 10000"/>
              <a:gd name="connsiteY22" fmla="*/ 2209 h 9894"/>
              <a:gd name="connsiteX23" fmla="*/ 0 w 10000"/>
              <a:gd name="connsiteY23" fmla="*/ 1680 h 9894"/>
              <a:gd name="connsiteX24" fmla="*/ 0 w 10000"/>
              <a:gd name="connsiteY24" fmla="*/ 1256 h 9894"/>
              <a:gd name="connsiteX25" fmla="*/ 0 w 10000"/>
              <a:gd name="connsiteY25" fmla="*/ 846 h 9894"/>
              <a:gd name="connsiteX26" fmla="*/ 0 w 10000"/>
              <a:gd name="connsiteY26" fmla="*/ 529 h 9894"/>
              <a:gd name="connsiteX27" fmla="*/ 948 w 10000"/>
              <a:gd name="connsiteY27" fmla="*/ 0 h 9894"/>
              <a:gd name="connsiteX28" fmla="*/ 1137 w 10000"/>
              <a:gd name="connsiteY28" fmla="*/ 106 h 9894"/>
              <a:gd name="connsiteX29" fmla="*/ 1327 w 10000"/>
              <a:gd name="connsiteY29" fmla="*/ 211 h 9894"/>
              <a:gd name="connsiteX30" fmla="*/ 1517 w 10000"/>
              <a:gd name="connsiteY30" fmla="*/ 317 h 9894"/>
              <a:gd name="connsiteX31" fmla="*/ 1517 w 10000"/>
              <a:gd name="connsiteY31" fmla="*/ 529 h 9894"/>
              <a:gd name="connsiteX32" fmla="*/ 1517 w 10000"/>
              <a:gd name="connsiteY32" fmla="*/ 846 h 9894"/>
              <a:gd name="connsiteX33" fmla="*/ 1327 w 10000"/>
              <a:gd name="connsiteY33" fmla="*/ 952 h 9894"/>
              <a:gd name="connsiteX34" fmla="*/ 1327 w 10000"/>
              <a:gd name="connsiteY34" fmla="*/ 1058 h 9894"/>
              <a:gd name="connsiteX35" fmla="*/ 1327 w 10000"/>
              <a:gd name="connsiteY35" fmla="*/ 1362 h 9894"/>
              <a:gd name="connsiteX36" fmla="*/ 1327 w 10000"/>
              <a:gd name="connsiteY36" fmla="*/ 1574 h 9894"/>
              <a:gd name="connsiteX37" fmla="*/ 1327 w 10000"/>
              <a:gd name="connsiteY37" fmla="*/ 1997 h 9894"/>
              <a:gd name="connsiteX38" fmla="*/ 1327 w 10000"/>
              <a:gd name="connsiteY38" fmla="*/ 2315 h 9894"/>
              <a:gd name="connsiteX39" fmla="*/ 1137 w 10000"/>
              <a:gd name="connsiteY39" fmla="*/ 2844 h 9894"/>
              <a:gd name="connsiteX40" fmla="*/ 1137 w 10000"/>
              <a:gd name="connsiteY40" fmla="*/ 3373 h 9894"/>
              <a:gd name="connsiteX41" fmla="*/ 1137 w 10000"/>
              <a:gd name="connsiteY41" fmla="*/ 3889 h 9894"/>
              <a:gd name="connsiteX42" fmla="*/ 1137 w 10000"/>
              <a:gd name="connsiteY42" fmla="*/ 4312 h 9894"/>
              <a:gd name="connsiteX43" fmla="*/ 1137 w 10000"/>
              <a:gd name="connsiteY43" fmla="*/ 4735 h 9894"/>
              <a:gd name="connsiteX44" fmla="*/ 1137 w 10000"/>
              <a:gd name="connsiteY44" fmla="*/ 5159 h 9894"/>
              <a:gd name="connsiteX45" fmla="*/ 1327 w 10000"/>
              <a:gd name="connsiteY45" fmla="*/ 5476 h 9894"/>
              <a:gd name="connsiteX46" fmla="*/ 1327 w 10000"/>
              <a:gd name="connsiteY46" fmla="*/ 5793 h 9894"/>
              <a:gd name="connsiteX47" fmla="*/ 1327 w 10000"/>
              <a:gd name="connsiteY47" fmla="*/ 6005 h 9894"/>
              <a:gd name="connsiteX48" fmla="*/ 1327 w 10000"/>
              <a:gd name="connsiteY48" fmla="*/ 6204 h 9894"/>
              <a:gd name="connsiteX49" fmla="*/ 1327 w 10000"/>
              <a:gd name="connsiteY49" fmla="*/ 6838 h 9894"/>
              <a:gd name="connsiteX50" fmla="*/ 1517 w 10000"/>
              <a:gd name="connsiteY50" fmla="*/ 7473 h 9894"/>
              <a:gd name="connsiteX51" fmla="*/ 1706 w 10000"/>
              <a:gd name="connsiteY51" fmla="*/ 7791 h 9894"/>
              <a:gd name="connsiteX52" fmla="*/ 1706 w 10000"/>
              <a:gd name="connsiteY52" fmla="*/ 8002 h 9894"/>
              <a:gd name="connsiteX53" fmla="*/ 1896 w 10000"/>
              <a:gd name="connsiteY53" fmla="*/ 8214 h 9894"/>
              <a:gd name="connsiteX54" fmla="*/ 2275 w 10000"/>
              <a:gd name="connsiteY54" fmla="*/ 8426 h 9894"/>
              <a:gd name="connsiteX55" fmla="*/ 2465 w 10000"/>
              <a:gd name="connsiteY55" fmla="*/ 8532 h 9894"/>
              <a:gd name="connsiteX56" fmla="*/ 2844 w 10000"/>
              <a:gd name="connsiteY56" fmla="*/ 8637 h 9894"/>
              <a:gd name="connsiteX57" fmla="*/ 3222 w 10000"/>
              <a:gd name="connsiteY57" fmla="*/ 8730 h 9894"/>
              <a:gd name="connsiteX58" fmla="*/ 3602 w 10000"/>
              <a:gd name="connsiteY58" fmla="*/ 8836 h 9894"/>
              <a:gd name="connsiteX59" fmla="*/ 3958 w 10000"/>
              <a:gd name="connsiteY59" fmla="*/ 8836 h 9894"/>
              <a:gd name="connsiteX60" fmla="*/ 4527 w 10000"/>
              <a:gd name="connsiteY60" fmla="*/ 8942 h 9894"/>
              <a:gd name="connsiteX61" fmla="*/ 5095 w 10000"/>
              <a:gd name="connsiteY61" fmla="*/ 8942 h 9894"/>
              <a:gd name="connsiteX62" fmla="*/ 5664 w 10000"/>
              <a:gd name="connsiteY62" fmla="*/ 8942 h 9894"/>
              <a:gd name="connsiteX63" fmla="*/ 6232 w 10000"/>
              <a:gd name="connsiteY63" fmla="*/ 8836 h 9894"/>
              <a:gd name="connsiteX64" fmla="*/ 6612 w 10000"/>
              <a:gd name="connsiteY64" fmla="*/ 8836 h 9894"/>
              <a:gd name="connsiteX65" fmla="*/ 7180 w 10000"/>
              <a:gd name="connsiteY65" fmla="*/ 8730 h 9894"/>
              <a:gd name="connsiteX66" fmla="*/ 7560 w 10000"/>
              <a:gd name="connsiteY66" fmla="*/ 8637 h 9894"/>
              <a:gd name="connsiteX67" fmla="*/ 7938 w 10000"/>
              <a:gd name="connsiteY67" fmla="*/ 8532 h 9894"/>
              <a:gd name="connsiteX68" fmla="*/ 8128 w 10000"/>
              <a:gd name="connsiteY68" fmla="*/ 8426 h 9894"/>
              <a:gd name="connsiteX69" fmla="*/ 8128 w 10000"/>
              <a:gd name="connsiteY69" fmla="*/ 8320 h 9894"/>
              <a:gd name="connsiteX70" fmla="*/ 8294 w 10000"/>
              <a:gd name="connsiteY70" fmla="*/ 8108 h 9894"/>
              <a:gd name="connsiteX71" fmla="*/ 8483 w 10000"/>
              <a:gd name="connsiteY71" fmla="*/ 7897 h 9894"/>
              <a:gd name="connsiteX72" fmla="*/ 8673 w 10000"/>
              <a:gd name="connsiteY72" fmla="*/ 7791 h 9894"/>
              <a:gd name="connsiteX73" fmla="*/ 8673 w 10000"/>
              <a:gd name="connsiteY73" fmla="*/ 7473 h 9894"/>
              <a:gd name="connsiteX74" fmla="*/ 8863 w 10000"/>
              <a:gd name="connsiteY74" fmla="*/ 7262 h 9894"/>
              <a:gd name="connsiteX75" fmla="*/ 8863 w 10000"/>
              <a:gd name="connsiteY75" fmla="*/ 7050 h 9894"/>
              <a:gd name="connsiteX76" fmla="*/ 8863 w 10000"/>
              <a:gd name="connsiteY76" fmla="*/ 6944 h 9894"/>
              <a:gd name="connsiteX77" fmla="*/ 9052 w 10000"/>
              <a:gd name="connsiteY77" fmla="*/ 6733 h 9894"/>
              <a:gd name="connsiteX78" fmla="*/ 9052 w 10000"/>
              <a:gd name="connsiteY78" fmla="*/ 6627 h 9894"/>
              <a:gd name="connsiteX79" fmla="*/ 9242 w 10000"/>
              <a:gd name="connsiteY79" fmla="*/ 6627 h 9894"/>
              <a:gd name="connsiteX80" fmla="*/ 9242 w 10000"/>
              <a:gd name="connsiteY80" fmla="*/ 6521 h 9894"/>
              <a:gd name="connsiteX81" fmla="*/ 9242 w 10000"/>
              <a:gd name="connsiteY81" fmla="*/ 6521 h 9894"/>
              <a:gd name="connsiteX82" fmla="*/ 9242 w 10000"/>
              <a:gd name="connsiteY82" fmla="*/ 6521 h 9894"/>
              <a:gd name="connsiteX83" fmla="*/ 9242 w 10000"/>
              <a:gd name="connsiteY83" fmla="*/ 6627 h 9894"/>
              <a:gd name="connsiteX84" fmla="*/ 9431 w 10000"/>
              <a:gd name="connsiteY84" fmla="*/ 6627 h 9894"/>
              <a:gd name="connsiteX85" fmla="*/ 9431 w 10000"/>
              <a:gd name="connsiteY85" fmla="*/ 6733 h 9894"/>
              <a:gd name="connsiteX86" fmla="*/ 9431 w 10000"/>
              <a:gd name="connsiteY86" fmla="*/ 6944 h 9894"/>
              <a:gd name="connsiteX87" fmla="*/ 9431 w 10000"/>
              <a:gd name="connsiteY87" fmla="*/ 7050 h 9894"/>
              <a:gd name="connsiteX88" fmla="*/ 9431 w 10000"/>
              <a:gd name="connsiteY88" fmla="*/ 7262 h 9894"/>
              <a:gd name="connsiteX89" fmla="*/ 9431 w 10000"/>
              <a:gd name="connsiteY89" fmla="*/ 7473 h 9894"/>
              <a:gd name="connsiteX90" fmla="*/ 9621 w 10000"/>
              <a:gd name="connsiteY90" fmla="*/ 7897 h 9894"/>
              <a:gd name="connsiteX91" fmla="*/ 9621 w 10000"/>
              <a:gd name="connsiteY91" fmla="*/ 8214 h 9894"/>
              <a:gd name="connsiteX92" fmla="*/ 9811 w 10000"/>
              <a:gd name="connsiteY92" fmla="*/ 8532 h 9894"/>
              <a:gd name="connsiteX93" fmla="*/ 10000 w 10000"/>
              <a:gd name="connsiteY93" fmla="*/ 8730 h 9894"/>
              <a:gd name="connsiteX94" fmla="*/ 10000 w 10000"/>
              <a:gd name="connsiteY94" fmla="*/ 8836 h 9894"/>
              <a:gd name="connsiteX95" fmla="*/ 10000 w 10000"/>
              <a:gd name="connsiteY95" fmla="*/ 8942 h 9894"/>
              <a:gd name="connsiteX96" fmla="*/ 10000 w 10000"/>
              <a:gd name="connsiteY96" fmla="*/ 9047 h 9894"/>
              <a:gd name="connsiteX97" fmla="*/ 9811 w 10000"/>
              <a:gd name="connsiteY97" fmla="*/ 9153 h 9894"/>
              <a:gd name="connsiteX98" fmla="*/ 9431 w 10000"/>
              <a:gd name="connsiteY98" fmla="*/ 9259 h 9894"/>
              <a:gd name="connsiteX99" fmla="*/ 9052 w 10000"/>
              <a:gd name="connsiteY99" fmla="*/ 9365 h 9894"/>
              <a:gd name="connsiteX100" fmla="*/ 8673 w 10000"/>
              <a:gd name="connsiteY100" fmla="*/ 9471 h 9894"/>
              <a:gd name="connsiteX101" fmla="*/ 8128 w 10000"/>
              <a:gd name="connsiteY101" fmla="*/ 9577 h 9894"/>
              <a:gd name="connsiteX102" fmla="*/ 7369 w 10000"/>
              <a:gd name="connsiteY102" fmla="*/ 9682 h 9894"/>
              <a:gd name="connsiteX103" fmla="*/ 6801 w 10000"/>
              <a:gd name="connsiteY103" fmla="*/ 9788 h 9894"/>
              <a:gd name="connsiteX104" fmla="*/ 6043 w 10000"/>
              <a:gd name="connsiteY104" fmla="*/ 9894 h 9894"/>
              <a:gd name="connsiteX105" fmla="*/ 5095 w 10000"/>
              <a:gd name="connsiteY105" fmla="*/ 9894 h 9894"/>
              <a:gd name="connsiteX106" fmla="*/ 5095 w 10000"/>
              <a:gd name="connsiteY106" fmla="*/ 9894 h 9894"/>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320 h 10000"/>
              <a:gd name="connsiteX30" fmla="*/ 1517 w 10000"/>
              <a:gd name="connsiteY30" fmla="*/ 535 h 10000"/>
              <a:gd name="connsiteX31" fmla="*/ 1517 w 10000"/>
              <a:gd name="connsiteY31" fmla="*/ 855 h 10000"/>
              <a:gd name="connsiteX32" fmla="*/ 1327 w 10000"/>
              <a:gd name="connsiteY32" fmla="*/ 962 h 10000"/>
              <a:gd name="connsiteX33" fmla="*/ 1327 w 10000"/>
              <a:gd name="connsiteY33" fmla="*/ 1069 h 10000"/>
              <a:gd name="connsiteX34" fmla="*/ 1327 w 10000"/>
              <a:gd name="connsiteY34" fmla="*/ 1377 h 10000"/>
              <a:gd name="connsiteX35" fmla="*/ 1327 w 10000"/>
              <a:gd name="connsiteY35" fmla="*/ 1591 h 10000"/>
              <a:gd name="connsiteX36" fmla="*/ 1327 w 10000"/>
              <a:gd name="connsiteY36" fmla="*/ 2018 h 10000"/>
              <a:gd name="connsiteX37" fmla="*/ 1327 w 10000"/>
              <a:gd name="connsiteY37" fmla="*/ 2340 h 10000"/>
              <a:gd name="connsiteX38" fmla="*/ 1137 w 10000"/>
              <a:gd name="connsiteY38" fmla="*/ 2874 h 10000"/>
              <a:gd name="connsiteX39" fmla="*/ 1137 w 10000"/>
              <a:gd name="connsiteY39" fmla="*/ 3409 h 10000"/>
              <a:gd name="connsiteX40" fmla="*/ 1137 w 10000"/>
              <a:gd name="connsiteY40" fmla="*/ 3931 h 10000"/>
              <a:gd name="connsiteX41" fmla="*/ 1137 w 10000"/>
              <a:gd name="connsiteY41" fmla="*/ 4358 h 10000"/>
              <a:gd name="connsiteX42" fmla="*/ 1137 w 10000"/>
              <a:gd name="connsiteY42" fmla="*/ 4786 h 10000"/>
              <a:gd name="connsiteX43" fmla="*/ 1137 w 10000"/>
              <a:gd name="connsiteY43" fmla="*/ 5214 h 10000"/>
              <a:gd name="connsiteX44" fmla="*/ 1327 w 10000"/>
              <a:gd name="connsiteY44" fmla="*/ 5535 h 10000"/>
              <a:gd name="connsiteX45" fmla="*/ 1327 w 10000"/>
              <a:gd name="connsiteY45" fmla="*/ 5855 h 10000"/>
              <a:gd name="connsiteX46" fmla="*/ 1327 w 10000"/>
              <a:gd name="connsiteY46" fmla="*/ 6069 h 10000"/>
              <a:gd name="connsiteX47" fmla="*/ 1327 w 10000"/>
              <a:gd name="connsiteY47" fmla="*/ 6270 h 10000"/>
              <a:gd name="connsiteX48" fmla="*/ 1327 w 10000"/>
              <a:gd name="connsiteY48" fmla="*/ 6911 h 10000"/>
              <a:gd name="connsiteX49" fmla="*/ 1517 w 10000"/>
              <a:gd name="connsiteY49" fmla="*/ 7553 h 10000"/>
              <a:gd name="connsiteX50" fmla="*/ 1706 w 10000"/>
              <a:gd name="connsiteY50" fmla="*/ 7874 h 10000"/>
              <a:gd name="connsiteX51" fmla="*/ 1706 w 10000"/>
              <a:gd name="connsiteY51" fmla="*/ 8088 h 10000"/>
              <a:gd name="connsiteX52" fmla="*/ 1896 w 10000"/>
              <a:gd name="connsiteY52" fmla="*/ 8302 h 10000"/>
              <a:gd name="connsiteX53" fmla="*/ 2275 w 10000"/>
              <a:gd name="connsiteY53" fmla="*/ 8516 h 10000"/>
              <a:gd name="connsiteX54" fmla="*/ 2465 w 10000"/>
              <a:gd name="connsiteY54" fmla="*/ 8623 h 10000"/>
              <a:gd name="connsiteX55" fmla="*/ 2844 w 10000"/>
              <a:gd name="connsiteY55" fmla="*/ 8730 h 10000"/>
              <a:gd name="connsiteX56" fmla="*/ 3222 w 10000"/>
              <a:gd name="connsiteY56" fmla="*/ 8824 h 10000"/>
              <a:gd name="connsiteX57" fmla="*/ 3602 w 10000"/>
              <a:gd name="connsiteY57" fmla="*/ 8931 h 10000"/>
              <a:gd name="connsiteX58" fmla="*/ 3958 w 10000"/>
              <a:gd name="connsiteY58" fmla="*/ 8931 h 10000"/>
              <a:gd name="connsiteX59" fmla="*/ 4527 w 10000"/>
              <a:gd name="connsiteY59" fmla="*/ 9038 h 10000"/>
              <a:gd name="connsiteX60" fmla="*/ 5095 w 10000"/>
              <a:gd name="connsiteY60" fmla="*/ 9038 h 10000"/>
              <a:gd name="connsiteX61" fmla="*/ 5664 w 10000"/>
              <a:gd name="connsiteY61" fmla="*/ 9038 h 10000"/>
              <a:gd name="connsiteX62" fmla="*/ 6232 w 10000"/>
              <a:gd name="connsiteY62" fmla="*/ 8931 h 10000"/>
              <a:gd name="connsiteX63" fmla="*/ 6612 w 10000"/>
              <a:gd name="connsiteY63" fmla="*/ 8931 h 10000"/>
              <a:gd name="connsiteX64" fmla="*/ 7180 w 10000"/>
              <a:gd name="connsiteY64" fmla="*/ 8824 h 10000"/>
              <a:gd name="connsiteX65" fmla="*/ 7560 w 10000"/>
              <a:gd name="connsiteY65" fmla="*/ 8730 h 10000"/>
              <a:gd name="connsiteX66" fmla="*/ 7938 w 10000"/>
              <a:gd name="connsiteY66" fmla="*/ 8623 h 10000"/>
              <a:gd name="connsiteX67" fmla="*/ 8128 w 10000"/>
              <a:gd name="connsiteY67" fmla="*/ 8516 h 10000"/>
              <a:gd name="connsiteX68" fmla="*/ 8128 w 10000"/>
              <a:gd name="connsiteY68" fmla="*/ 8409 h 10000"/>
              <a:gd name="connsiteX69" fmla="*/ 8294 w 10000"/>
              <a:gd name="connsiteY69" fmla="*/ 8195 h 10000"/>
              <a:gd name="connsiteX70" fmla="*/ 8483 w 10000"/>
              <a:gd name="connsiteY70" fmla="*/ 7982 h 10000"/>
              <a:gd name="connsiteX71" fmla="*/ 8673 w 10000"/>
              <a:gd name="connsiteY71" fmla="*/ 7874 h 10000"/>
              <a:gd name="connsiteX72" fmla="*/ 8673 w 10000"/>
              <a:gd name="connsiteY72" fmla="*/ 7553 h 10000"/>
              <a:gd name="connsiteX73" fmla="*/ 8863 w 10000"/>
              <a:gd name="connsiteY73" fmla="*/ 7340 h 10000"/>
              <a:gd name="connsiteX74" fmla="*/ 8863 w 10000"/>
              <a:gd name="connsiteY74" fmla="*/ 7126 h 10000"/>
              <a:gd name="connsiteX75" fmla="*/ 8863 w 10000"/>
              <a:gd name="connsiteY75" fmla="*/ 7018 h 10000"/>
              <a:gd name="connsiteX76" fmla="*/ 9052 w 10000"/>
              <a:gd name="connsiteY76" fmla="*/ 6805 h 10000"/>
              <a:gd name="connsiteX77" fmla="*/ 9052 w 10000"/>
              <a:gd name="connsiteY77" fmla="*/ 6698 h 10000"/>
              <a:gd name="connsiteX78" fmla="*/ 9242 w 10000"/>
              <a:gd name="connsiteY78" fmla="*/ 6698 h 10000"/>
              <a:gd name="connsiteX79" fmla="*/ 9242 w 10000"/>
              <a:gd name="connsiteY79" fmla="*/ 6591 h 10000"/>
              <a:gd name="connsiteX80" fmla="*/ 9242 w 10000"/>
              <a:gd name="connsiteY80" fmla="*/ 6591 h 10000"/>
              <a:gd name="connsiteX81" fmla="*/ 9242 w 10000"/>
              <a:gd name="connsiteY81" fmla="*/ 6591 h 10000"/>
              <a:gd name="connsiteX82" fmla="*/ 9242 w 10000"/>
              <a:gd name="connsiteY82" fmla="*/ 6698 h 10000"/>
              <a:gd name="connsiteX83" fmla="*/ 9431 w 10000"/>
              <a:gd name="connsiteY83" fmla="*/ 6698 h 10000"/>
              <a:gd name="connsiteX84" fmla="*/ 9431 w 10000"/>
              <a:gd name="connsiteY84" fmla="*/ 6805 h 10000"/>
              <a:gd name="connsiteX85" fmla="*/ 9431 w 10000"/>
              <a:gd name="connsiteY85" fmla="*/ 7018 h 10000"/>
              <a:gd name="connsiteX86" fmla="*/ 9431 w 10000"/>
              <a:gd name="connsiteY86" fmla="*/ 7126 h 10000"/>
              <a:gd name="connsiteX87" fmla="*/ 9431 w 10000"/>
              <a:gd name="connsiteY87" fmla="*/ 7340 h 10000"/>
              <a:gd name="connsiteX88" fmla="*/ 9431 w 10000"/>
              <a:gd name="connsiteY88" fmla="*/ 7553 h 10000"/>
              <a:gd name="connsiteX89" fmla="*/ 9621 w 10000"/>
              <a:gd name="connsiteY89" fmla="*/ 7982 h 10000"/>
              <a:gd name="connsiteX90" fmla="*/ 9621 w 10000"/>
              <a:gd name="connsiteY90" fmla="*/ 8302 h 10000"/>
              <a:gd name="connsiteX91" fmla="*/ 9811 w 10000"/>
              <a:gd name="connsiteY91" fmla="*/ 8623 h 10000"/>
              <a:gd name="connsiteX92" fmla="*/ 10000 w 10000"/>
              <a:gd name="connsiteY92" fmla="*/ 8824 h 10000"/>
              <a:gd name="connsiteX93" fmla="*/ 10000 w 10000"/>
              <a:gd name="connsiteY93" fmla="*/ 8931 h 10000"/>
              <a:gd name="connsiteX94" fmla="*/ 10000 w 10000"/>
              <a:gd name="connsiteY94" fmla="*/ 9038 h 10000"/>
              <a:gd name="connsiteX95" fmla="*/ 10000 w 10000"/>
              <a:gd name="connsiteY95" fmla="*/ 9144 h 10000"/>
              <a:gd name="connsiteX96" fmla="*/ 9811 w 10000"/>
              <a:gd name="connsiteY96" fmla="*/ 9251 h 10000"/>
              <a:gd name="connsiteX97" fmla="*/ 9431 w 10000"/>
              <a:gd name="connsiteY97" fmla="*/ 9358 h 10000"/>
              <a:gd name="connsiteX98" fmla="*/ 9052 w 10000"/>
              <a:gd name="connsiteY98" fmla="*/ 9465 h 10000"/>
              <a:gd name="connsiteX99" fmla="*/ 8673 w 10000"/>
              <a:gd name="connsiteY99" fmla="*/ 9572 h 10000"/>
              <a:gd name="connsiteX100" fmla="*/ 8128 w 10000"/>
              <a:gd name="connsiteY100" fmla="*/ 9680 h 10000"/>
              <a:gd name="connsiteX101" fmla="*/ 7369 w 10000"/>
              <a:gd name="connsiteY101" fmla="*/ 9786 h 10000"/>
              <a:gd name="connsiteX102" fmla="*/ 6801 w 10000"/>
              <a:gd name="connsiteY102" fmla="*/ 9893 h 10000"/>
              <a:gd name="connsiteX103" fmla="*/ 6043 w 10000"/>
              <a:gd name="connsiteY103" fmla="*/ 10000 h 10000"/>
              <a:gd name="connsiteX104" fmla="*/ 5095 w 10000"/>
              <a:gd name="connsiteY104" fmla="*/ 10000 h 10000"/>
              <a:gd name="connsiteX105" fmla="*/ 5095 w 10000"/>
              <a:gd name="connsiteY105" fmla="*/ 10000 h 10000"/>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535 h 10000"/>
              <a:gd name="connsiteX30" fmla="*/ 1517 w 10000"/>
              <a:gd name="connsiteY30" fmla="*/ 855 h 10000"/>
              <a:gd name="connsiteX31" fmla="*/ 1327 w 10000"/>
              <a:gd name="connsiteY31" fmla="*/ 962 h 10000"/>
              <a:gd name="connsiteX32" fmla="*/ 1327 w 10000"/>
              <a:gd name="connsiteY32" fmla="*/ 1069 h 10000"/>
              <a:gd name="connsiteX33" fmla="*/ 1327 w 10000"/>
              <a:gd name="connsiteY33" fmla="*/ 1377 h 10000"/>
              <a:gd name="connsiteX34" fmla="*/ 1327 w 10000"/>
              <a:gd name="connsiteY34" fmla="*/ 1591 h 10000"/>
              <a:gd name="connsiteX35" fmla="*/ 1327 w 10000"/>
              <a:gd name="connsiteY35" fmla="*/ 2018 h 10000"/>
              <a:gd name="connsiteX36" fmla="*/ 1327 w 10000"/>
              <a:gd name="connsiteY36" fmla="*/ 2340 h 10000"/>
              <a:gd name="connsiteX37" fmla="*/ 1137 w 10000"/>
              <a:gd name="connsiteY37" fmla="*/ 2874 h 10000"/>
              <a:gd name="connsiteX38" fmla="*/ 1137 w 10000"/>
              <a:gd name="connsiteY38" fmla="*/ 3409 h 10000"/>
              <a:gd name="connsiteX39" fmla="*/ 1137 w 10000"/>
              <a:gd name="connsiteY39" fmla="*/ 3931 h 10000"/>
              <a:gd name="connsiteX40" fmla="*/ 1137 w 10000"/>
              <a:gd name="connsiteY40" fmla="*/ 4358 h 10000"/>
              <a:gd name="connsiteX41" fmla="*/ 1137 w 10000"/>
              <a:gd name="connsiteY41" fmla="*/ 4786 h 10000"/>
              <a:gd name="connsiteX42" fmla="*/ 1137 w 10000"/>
              <a:gd name="connsiteY42" fmla="*/ 5214 h 10000"/>
              <a:gd name="connsiteX43" fmla="*/ 1327 w 10000"/>
              <a:gd name="connsiteY43" fmla="*/ 5535 h 10000"/>
              <a:gd name="connsiteX44" fmla="*/ 1327 w 10000"/>
              <a:gd name="connsiteY44" fmla="*/ 5855 h 10000"/>
              <a:gd name="connsiteX45" fmla="*/ 1327 w 10000"/>
              <a:gd name="connsiteY45" fmla="*/ 6069 h 10000"/>
              <a:gd name="connsiteX46" fmla="*/ 1327 w 10000"/>
              <a:gd name="connsiteY46" fmla="*/ 6270 h 10000"/>
              <a:gd name="connsiteX47" fmla="*/ 1327 w 10000"/>
              <a:gd name="connsiteY47" fmla="*/ 6911 h 10000"/>
              <a:gd name="connsiteX48" fmla="*/ 1517 w 10000"/>
              <a:gd name="connsiteY48" fmla="*/ 7553 h 10000"/>
              <a:gd name="connsiteX49" fmla="*/ 1706 w 10000"/>
              <a:gd name="connsiteY49" fmla="*/ 7874 h 10000"/>
              <a:gd name="connsiteX50" fmla="*/ 1706 w 10000"/>
              <a:gd name="connsiteY50" fmla="*/ 8088 h 10000"/>
              <a:gd name="connsiteX51" fmla="*/ 1896 w 10000"/>
              <a:gd name="connsiteY51" fmla="*/ 8302 h 10000"/>
              <a:gd name="connsiteX52" fmla="*/ 2275 w 10000"/>
              <a:gd name="connsiteY52" fmla="*/ 8516 h 10000"/>
              <a:gd name="connsiteX53" fmla="*/ 2465 w 10000"/>
              <a:gd name="connsiteY53" fmla="*/ 8623 h 10000"/>
              <a:gd name="connsiteX54" fmla="*/ 2844 w 10000"/>
              <a:gd name="connsiteY54" fmla="*/ 8730 h 10000"/>
              <a:gd name="connsiteX55" fmla="*/ 3222 w 10000"/>
              <a:gd name="connsiteY55" fmla="*/ 8824 h 10000"/>
              <a:gd name="connsiteX56" fmla="*/ 3602 w 10000"/>
              <a:gd name="connsiteY56" fmla="*/ 8931 h 10000"/>
              <a:gd name="connsiteX57" fmla="*/ 3958 w 10000"/>
              <a:gd name="connsiteY57" fmla="*/ 8931 h 10000"/>
              <a:gd name="connsiteX58" fmla="*/ 4527 w 10000"/>
              <a:gd name="connsiteY58" fmla="*/ 9038 h 10000"/>
              <a:gd name="connsiteX59" fmla="*/ 5095 w 10000"/>
              <a:gd name="connsiteY59" fmla="*/ 9038 h 10000"/>
              <a:gd name="connsiteX60" fmla="*/ 5664 w 10000"/>
              <a:gd name="connsiteY60" fmla="*/ 9038 h 10000"/>
              <a:gd name="connsiteX61" fmla="*/ 6232 w 10000"/>
              <a:gd name="connsiteY61" fmla="*/ 8931 h 10000"/>
              <a:gd name="connsiteX62" fmla="*/ 6612 w 10000"/>
              <a:gd name="connsiteY62" fmla="*/ 8931 h 10000"/>
              <a:gd name="connsiteX63" fmla="*/ 7180 w 10000"/>
              <a:gd name="connsiteY63" fmla="*/ 8824 h 10000"/>
              <a:gd name="connsiteX64" fmla="*/ 7560 w 10000"/>
              <a:gd name="connsiteY64" fmla="*/ 8730 h 10000"/>
              <a:gd name="connsiteX65" fmla="*/ 7938 w 10000"/>
              <a:gd name="connsiteY65" fmla="*/ 8623 h 10000"/>
              <a:gd name="connsiteX66" fmla="*/ 8128 w 10000"/>
              <a:gd name="connsiteY66" fmla="*/ 8516 h 10000"/>
              <a:gd name="connsiteX67" fmla="*/ 8128 w 10000"/>
              <a:gd name="connsiteY67" fmla="*/ 8409 h 10000"/>
              <a:gd name="connsiteX68" fmla="*/ 8294 w 10000"/>
              <a:gd name="connsiteY68" fmla="*/ 8195 h 10000"/>
              <a:gd name="connsiteX69" fmla="*/ 8483 w 10000"/>
              <a:gd name="connsiteY69" fmla="*/ 7982 h 10000"/>
              <a:gd name="connsiteX70" fmla="*/ 8673 w 10000"/>
              <a:gd name="connsiteY70" fmla="*/ 7874 h 10000"/>
              <a:gd name="connsiteX71" fmla="*/ 8673 w 10000"/>
              <a:gd name="connsiteY71" fmla="*/ 7553 h 10000"/>
              <a:gd name="connsiteX72" fmla="*/ 8863 w 10000"/>
              <a:gd name="connsiteY72" fmla="*/ 7340 h 10000"/>
              <a:gd name="connsiteX73" fmla="*/ 8863 w 10000"/>
              <a:gd name="connsiteY73" fmla="*/ 7126 h 10000"/>
              <a:gd name="connsiteX74" fmla="*/ 8863 w 10000"/>
              <a:gd name="connsiteY74" fmla="*/ 7018 h 10000"/>
              <a:gd name="connsiteX75" fmla="*/ 9052 w 10000"/>
              <a:gd name="connsiteY75" fmla="*/ 6805 h 10000"/>
              <a:gd name="connsiteX76" fmla="*/ 9052 w 10000"/>
              <a:gd name="connsiteY76" fmla="*/ 6698 h 10000"/>
              <a:gd name="connsiteX77" fmla="*/ 9242 w 10000"/>
              <a:gd name="connsiteY77" fmla="*/ 6698 h 10000"/>
              <a:gd name="connsiteX78" fmla="*/ 9242 w 10000"/>
              <a:gd name="connsiteY78" fmla="*/ 6591 h 10000"/>
              <a:gd name="connsiteX79" fmla="*/ 9242 w 10000"/>
              <a:gd name="connsiteY79" fmla="*/ 6591 h 10000"/>
              <a:gd name="connsiteX80" fmla="*/ 9242 w 10000"/>
              <a:gd name="connsiteY80" fmla="*/ 6591 h 10000"/>
              <a:gd name="connsiteX81" fmla="*/ 9242 w 10000"/>
              <a:gd name="connsiteY81" fmla="*/ 6698 h 10000"/>
              <a:gd name="connsiteX82" fmla="*/ 9431 w 10000"/>
              <a:gd name="connsiteY82" fmla="*/ 6698 h 10000"/>
              <a:gd name="connsiteX83" fmla="*/ 9431 w 10000"/>
              <a:gd name="connsiteY83" fmla="*/ 6805 h 10000"/>
              <a:gd name="connsiteX84" fmla="*/ 9431 w 10000"/>
              <a:gd name="connsiteY84" fmla="*/ 7018 h 10000"/>
              <a:gd name="connsiteX85" fmla="*/ 9431 w 10000"/>
              <a:gd name="connsiteY85" fmla="*/ 7126 h 10000"/>
              <a:gd name="connsiteX86" fmla="*/ 9431 w 10000"/>
              <a:gd name="connsiteY86" fmla="*/ 7340 h 10000"/>
              <a:gd name="connsiteX87" fmla="*/ 9431 w 10000"/>
              <a:gd name="connsiteY87" fmla="*/ 7553 h 10000"/>
              <a:gd name="connsiteX88" fmla="*/ 9621 w 10000"/>
              <a:gd name="connsiteY88" fmla="*/ 7982 h 10000"/>
              <a:gd name="connsiteX89" fmla="*/ 9621 w 10000"/>
              <a:gd name="connsiteY89" fmla="*/ 8302 h 10000"/>
              <a:gd name="connsiteX90" fmla="*/ 9811 w 10000"/>
              <a:gd name="connsiteY90" fmla="*/ 8623 h 10000"/>
              <a:gd name="connsiteX91" fmla="*/ 10000 w 10000"/>
              <a:gd name="connsiteY91" fmla="*/ 8824 h 10000"/>
              <a:gd name="connsiteX92" fmla="*/ 10000 w 10000"/>
              <a:gd name="connsiteY92" fmla="*/ 8931 h 10000"/>
              <a:gd name="connsiteX93" fmla="*/ 10000 w 10000"/>
              <a:gd name="connsiteY93" fmla="*/ 9038 h 10000"/>
              <a:gd name="connsiteX94" fmla="*/ 10000 w 10000"/>
              <a:gd name="connsiteY94" fmla="*/ 9144 h 10000"/>
              <a:gd name="connsiteX95" fmla="*/ 9811 w 10000"/>
              <a:gd name="connsiteY95" fmla="*/ 9251 h 10000"/>
              <a:gd name="connsiteX96" fmla="*/ 9431 w 10000"/>
              <a:gd name="connsiteY96" fmla="*/ 9358 h 10000"/>
              <a:gd name="connsiteX97" fmla="*/ 9052 w 10000"/>
              <a:gd name="connsiteY97" fmla="*/ 9465 h 10000"/>
              <a:gd name="connsiteX98" fmla="*/ 8673 w 10000"/>
              <a:gd name="connsiteY98" fmla="*/ 9572 h 10000"/>
              <a:gd name="connsiteX99" fmla="*/ 8128 w 10000"/>
              <a:gd name="connsiteY99" fmla="*/ 9680 h 10000"/>
              <a:gd name="connsiteX100" fmla="*/ 7369 w 10000"/>
              <a:gd name="connsiteY100" fmla="*/ 9786 h 10000"/>
              <a:gd name="connsiteX101" fmla="*/ 6801 w 10000"/>
              <a:gd name="connsiteY101" fmla="*/ 9893 h 10000"/>
              <a:gd name="connsiteX102" fmla="*/ 6043 w 10000"/>
              <a:gd name="connsiteY102" fmla="*/ 10000 h 10000"/>
              <a:gd name="connsiteX103" fmla="*/ 5095 w 10000"/>
              <a:gd name="connsiteY103" fmla="*/ 10000 h 10000"/>
              <a:gd name="connsiteX104" fmla="*/ 5095 w 10000"/>
              <a:gd name="connsiteY104" fmla="*/ 10000 h 10000"/>
              <a:gd name="connsiteX0" fmla="*/ 5095 w 10000"/>
              <a:gd name="connsiteY0" fmla="*/ 9787 h 9787"/>
              <a:gd name="connsiteX1" fmla="*/ 4336 w 10000"/>
              <a:gd name="connsiteY1" fmla="*/ 9680 h 9787"/>
              <a:gd name="connsiteX2" fmla="*/ 3602 w 10000"/>
              <a:gd name="connsiteY2" fmla="*/ 9680 h 9787"/>
              <a:gd name="connsiteX3" fmla="*/ 3033 w 10000"/>
              <a:gd name="connsiteY3" fmla="*/ 9573 h 9787"/>
              <a:gd name="connsiteX4" fmla="*/ 2465 w 10000"/>
              <a:gd name="connsiteY4" fmla="*/ 9467 h 9787"/>
              <a:gd name="connsiteX5" fmla="*/ 2085 w 10000"/>
              <a:gd name="connsiteY5" fmla="*/ 9359 h 9787"/>
              <a:gd name="connsiteX6" fmla="*/ 1706 w 10000"/>
              <a:gd name="connsiteY6" fmla="*/ 9145 h 9787"/>
              <a:gd name="connsiteX7" fmla="*/ 1327 w 10000"/>
              <a:gd name="connsiteY7" fmla="*/ 8931 h 9787"/>
              <a:gd name="connsiteX8" fmla="*/ 1137 w 10000"/>
              <a:gd name="connsiteY8" fmla="*/ 8718 h 9787"/>
              <a:gd name="connsiteX9" fmla="*/ 759 w 10000"/>
              <a:gd name="connsiteY9" fmla="*/ 8410 h 9787"/>
              <a:gd name="connsiteX10" fmla="*/ 569 w 10000"/>
              <a:gd name="connsiteY10" fmla="*/ 8089 h 9787"/>
              <a:gd name="connsiteX11" fmla="*/ 379 w 10000"/>
              <a:gd name="connsiteY11" fmla="*/ 7769 h 9787"/>
              <a:gd name="connsiteX12" fmla="*/ 379 w 10000"/>
              <a:gd name="connsiteY12" fmla="*/ 7447 h 9787"/>
              <a:gd name="connsiteX13" fmla="*/ 189 w 10000"/>
              <a:gd name="connsiteY13" fmla="*/ 7234 h 9787"/>
              <a:gd name="connsiteX14" fmla="*/ 189 w 10000"/>
              <a:gd name="connsiteY14" fmla="*/ 6913 h 9787"/>
              <a:gd name="connsiteX15" fmla="*/ 189 w 10000"/>
              <a:gd name="connsiteY15" fmla="*/ 6485 h 9787"/>
              <a:gd name="connsiteX16" fmla="*/ 189 w 10000"/>
              <a:gd name="connsiteY16" fmla="*/ 6057 h 9787"/>
              <a:gd name="connsiteX17" fmla="*/ 189 w 10000"/>
              <a:gd name="connsiteY17" fmla="*/ 5536 h 9787"/>
              <a:gd name="connsiteX18" fmla="*/ 189 w 10000"/>
              <a:gd name="connsiteY18" fmla="*/ 4894 h 9787"/>
              <a:gd name="connsiteX19" fmla="*/ 189 w 10000"/>
              <a:gd name="connsiteY19" fmla="*/ 4252 h 9787"/>
              <a:gd name="connsiteX20" fmla="*/ 189 w 10000"/>
              <a:gd name="connsiteY20" fmla="*/ 3409 h 9787"/>
              <a:gd name="connsiteX21" fmla="*/ 189 w 10000"/>
              <a:gd name="connsiteY21" fmla="*/ 2661 h 9787"/>
              <a:gd name="connsiteX22" fmla="*/ 189 w 10000"/>
              <a:gd name="connsiteY22" fmla="*/ 2020 h 9787"/>
              <a:gd name="connsiteX23" fmla="*/ 0 w 10000"/>
              <a:gd name="connsiteY23" fmla="*/ 1485 h 9787"/>
              <a:gd name="connsiteX24" fmla="*/ 0 w 10000"/>
              <a:gd name="connsiteY24" fmla="*/ 1056 h 9787"/>
              <a:gd name="connsiteX25" fmla="*/ 0 w 10000"/>
              <a:gd name="connsiteY25" fmla="*/ 642 h 9787"/>
              <a:gd name="connsiteX26" fmla="*/ 0 w 10000"/>
              <a:gd name="connsiteY26" fmla="*/ 322 h 9787"/>
              <a:gd name="connsiteX27" fmla="*/ 1327 w 10000"/>
              <a:gd name="connsiteY27" fmla="*/ 0 h 9787"/>
              <a:gd name="connsiteX28" fmla="*/ 1517 w 10000"/>
              <a:gd name="connsiteY28" fmla="*/ 322 h 9787"/>
              <a:gd name="connsiteX29" fmla="*/ 1517 w 10000"/>
              <a:gd name="connsiteY29" fmla="*/ 642 h 9787"/>
              <a:gd name="connsiteX30" fmla="*/ 1327 w 10000"/>
              <a:gd name="connsiteY30" fmla="*/ 749 h 9787"/>
              <a:gd name="connsiteX31" fmla="*/ 1327 w 10000"/>
              <a:gd name="connsiteY31" fmla="*/ 856 h 9787"/>
              <a:gd name="connsiteX32" fmla="*/ 1327 w 10000"/>
              <a:gd name="connsiteY32" fmla="*/ 1164 h 9787"/>
              <a:gd name="connsiteX33" fmla="*/ 1327 w 10000"/>
              <a:gd name="connsiteY33" fmla="*/ 1378 h 9787"/>
              <a:gd name="connsiteX34" fmla="*/ 1327 w 10000"/>
              <a:gd name="connsiteY34" fmla="*/ 1805 h 9787"/>
              <a:gd name="connsiteX35" fmla="*/ 1327 w 10000"/>
              <a:gd name="connsiteY35" fmla="*/ 2127 h 9787"/>
              <a:gd name="connsiteX36" fmla="*/ 1137 w 10000"/>
              <a:gd name="connsiteY36" fmla="*/ 2661 h 9787"/>
              <a:gd name="connsiteX37" fmla="*/ 1137 w 10000"/>
              <a:gd name="connsiteY37" fmla="*/ 3196 h 9787"/>
              <a:gd name="connsiteX38" fmla="*/ 1137 w 10000"/>
              <a:gd name="connsiteY38" fmla="*/ 3718 h 9787"/>
              <a:gd name="connsiteX39" fmla="*/ 1137 w 10000"/>
              <a:gd name="connsiteY39" fmla="*/ 4145 h 9787"/>
              <a:gd name="connsiteX40" fmla="*/ 1137 w 10000"/>
              <a:gd name="connsiteY40" fmla="*/ 4573 h 9787"/>
              <a:gd name="connsiteX41" fmla="*/ 1137 w 10000"/>
              <a:gd name="connsiteY41" fmla="*/ 5001 h 9787"/>
              <a:gd name="connsiteX42" fmla="*/ 1327 w 10000"/>
              <a:gd name="connsiteY42" fmla="*/ 5322 h 9787"/>
              <a:gd name="connsiteX43" fmla="*/ 1327 w 10000"/>
              <a:gd name="connsiteY43" fmla="*/ 5642 h 9787"/>
              <a:gd name="connsiteX44" fmla="*/ 1327 w 10000"/>
              <a:gd name="connsiteY44" fmla="*/ 5856 h 9787"/>
              <a:gd name="connsiteX45" fmla="*/ 1327 w 10000"/>
              <a:gd name="connsiteY45" fmla="*/ 6057 h 9787"/>
              <a:gd name="connsiteX46" fmla="*/ 1327 w 10000"/>
              <a:gd name="connsiteY46" fmla="*/ 6698 h 9787"/>
              <a:gd name="connsiteX47" fmla="*/ 1517 w 10000"/>
              <a:gd name="connsiteY47" fmla="*/ 7340 h 9787"/>
              <a:gd name="connsiteX48" fmla="*/ 1706 w 10000"/>
              <a:gd name="connsiteY48" fmla="*/ 7661 h 9787"/>
              <a:gd name="connsiteX49" fmla="*/ 1706 w 10000"/>
              <a:gd name="connsiteY49" fmla="*/ 7875 h 9787"/>
              <a:gd name="connsiteX50" fmla="*/ 1896 w 10000"/>
              <a:gd name="connsiteY50" fmla="*/ 8089 h 9787"/>
              <a:gd name="connsiteX51" fmla="*/ 2275 w 10000"/>
              <a:gd name="connsiteY51" fmla="*/ 8303 h 9787"/>
              <a:gd name="connsiteX52" fmla="*/ 2465 w 10000"/>
              <a:gd name="connsiteY52" fmla="*/ 8410 h 9787"/>
              <a:gd name="connsiteX53" fmla="*/ 2844 w 10000"/>
              <a:gd name="connsiteY53" fmla="*/ 8517 h 9787"/>
              <a:gd name="connsiteX54" fmla="*/ 3222 w 10000"/>
              <a:gd name="connsiteY54" fmla="*/ 8611 h 9787"/>
              <a:gd name="connsiteX55" fmla="*/ 3602 w 10000"/>
              <a:gd name="connsiteY55" fmla="*/ 8718 h 9787"/>
              <a:gd name="connsiteX56" fmla="*/ 3958 w 10000"/>
              <a:gd name="connsiteY56" fmla="*/ 8718 h 9787"/>
              <a:gd name="connsiteX57" fmla="*/ 4527 w 10000"/>
              <a:gd name="connsiteY57" fmla="*/ 8825 h 9787"/>
              <a:gd name="connsiteX58" fmla="*/ 5095 w 10000"/>
              <a:gd name="connsiteY58" fmla="*/ 8825 h 9787"/>
              <a:gd name="connsiteX59" fmla="*/ 5664 w 10000"/>
              <a:gd name="connsiteY59" fmla="*/ 8825 h 9787"/>
              <a:gd name="connsiteX60" fmla="*/ 6232 w 10000"/>
              <a:gd name="connsiteY60" fmla="*/ 8718 h 9787"/>
              <a:gd name="connsiteX61" fmla="*/ 6612 w 10000"/>
              <a:gd name="connsiteY61" fmla="*/ 8718 h 9787"/>
              <a:gd name="connsiteX62" fmla="*/ 7180 w 10000"/>
              <a:gd name="connsiteY62" fmla="*/ 8611 h 9787"/>
              <a:gd name="connsiteX63" fmla="*/ 7560 w 10000"/>
              <a:gd name="connsiteY63" fmla="*/ 8517 h 9787"/>
              <a:gd name="connsiteX64" fmla="*/ 7938 w 10000"/>
              <a:gd name="connsiteY64" fmla="*/ 8410 h 9787"/>
              <a:gd name="connsiteX65" fmla="*/ 8128 w 10000"/>
              <a:gd name="connsiteY65" fmla="*/ 8303 h 9787"/>
              <a:gd name="connsiteX66" fmla="*/ 8128 w 10000"/>
              <a:gd name="connsiteY66" fmla="*/ 8196 h 9787"/>
              <a:gd name="connsiteX67" fmla="*/ 8294 w 10000"/>
              <a:gd name="connsiteY67" fmla="*/ 7982 h 9787"/>
              <a:gd name="connsiteX68" fmla="*/ 8483 w 10000"/>
              <a:gd name="connsiteY68" fmla="*/ 7769 h 9787"/>
              <a:gd name="connsiteX69" fmla="*/ 8673 w 10000"/>
              <a:gd name="connsiteY69" fmla="*/ 7661 h 9787"/>
              <a:gd name="connsiteX70" fmla="*/ 8673 w 10000"/>
              <a:gd name="connsiteY70" fmla="*/ 7340 h 9787"/>
              <a:gd name="connsiteX71" fmla="*/ 8863 w 10000"/>
              <a:gd name="connsiteY71" fmla="*/ 7127 h 9787"/>
              <a:gd name="connsiteX72" fmla="*/ 8863 w 10000"/>
              <a:gd name="connsiteY72" fmla="*/ 6913 h 9787"/>
              <a:gd name="connsiteX73" fmla="*/ 8863 w 10000"/>
              <a:gd name="connsiteY73" fmla="*/ 6805 h 9787"/>
              <a:gd name="connsiteX74" fmla="*/ 9052 w 10000"/>
              <a:gd name="connsiteY74" fmla="*/ 6592 h 9787"/>
              <a:gd name="connsiteX75" fmla="*/ 9052 w 10000"/>
              <a:gd name="connsiteY75" fmla="*/ 6485 h 9787"/>
              <a:gd name="connsiteX76" fmla="*/ 9242 w 10000"/>
              <a:gd name="connsiteY76" fmla="*/ 6485 h 9787"/>
              <a:gd name="connsiteX77" fmla="*/ 9242 w 10000"/>
              <a:gd name="connsiteY77" fmla="*/ 6378 h 9787"/>
              <a:gd name="connsiteX78" fmla="*/ 9242 w 10000"/>
              <a:gd name="connsiteY78" fmla="*/ 6378 h 9787"/>
              <a:gd name="connsiteX79" fmla="*/ 9242 w 10000"/>
              <a:gd name="connsiteY79" fmla="*/ 6378 h 9787"/>
              <a:gd name="connsiteX80" fmla="*/ 9242 w 10000"/>
              <a:gd name="connsiteY80" fmla="*/ 6485 h 9787"/>
              <a:gd name="connsiteX81" fmla="*/ 9431 w 10000"/>
              <a:gd name="connsiteY81" fmla="*/ 6485 h 9787"/>
              <a:gd name="connsiteX82" fmla="*/ 9431 w 10000"/>
              <a:gd name="connsiteY82" fmla="*/ 6592 h 9787"/>
              <a:gd name="connsiteX83" fmla="*/ 9431 w 10000"/>
              <a:gd name="connsiteY83" fmla="*/ 6805 h 9787"/>
              <a:gd name="connsiteX84" fmla="*/ 9431 w 10000"/>
              <a:gd name="connsiteY84" fmla="*/ 6913 h 9787"/>
              <a:gd name="connsiteX85" fmla="*/ 9431 w 10000"/>
              <a:gd name="connsiteY85" fmla="*/ 7127 h 9787"/>
              <a:gd name="connsiteX86" fmla="*/ 9431 w 10000"/>
              <a:gd name="connsiteY86" fmla="*/ 7340 h 9787"/>
              <a:gd name="connsiteX87" fmla="*/ 9621 w 10000"/>
              <a:gd name="connsiteY87" fmla="*/ 7769 h 9787"/>
              <a:gd name="connsiteX88" fmla="*/ 9621 w 10000"/>
              <a:gd name="connsiteY88" fmla="*/ 8089 h 9787"/>
              <a:gd name="connsiteX89" fmla="*/ 9811 w 10000"/>
              <a:gd name="connsiteY89" fmla="*/ 8410 h 9787"/>
              <a:gd name="connsiteX90" fmla="*/ 10000 w 10000"/>
              <a:gd name="connsiteY90" fmla="*/ 8611 h 9787"/>
              <a:gd name="connsiteX91" fmla="*/ 10000 w 10000"/>
              <a:gd name="connsiteY91" fmla="*/ 8718 h 9787"/>
              <a:gd name="connsiteX92" fmla="*/ 10000 w 10000"/>
              <a:gd name="connsiteY92" fmla="*/ 8825 h 9787"/>
              <a:gd name="connsiteX93" fmla="*/ 10000 w 10000"/>
              <a:gd name="connsiteY93" fmla="*/ 8931 h 9787"/>
              <a:gd name="connsiteX94" fmla="*/ 9811 w 10000"/>
              <a:gd name="connsiteY94" fmla="*/ 9038 h 9787"/>
              <a:gd name="connsiteX95" fmla="*/ 9431 w 10000"/>
              <a:gd name="connsiteY95" fmla="*/ 9145 h 9787"/>
              <a:gd name="connsiteX96" fmla="*/ 9052 w 10000"/>
              <a:gd name="connsiteY96" fmla="*/ 9252 h 9787"/>
              <a:gd name="connsiteX97" fmla="*/ 8673 w 10000"/>
              <a:gd name="connsiteY97" fmla="*/ 9359 h 9787"/>
              <a:gd name="connsiteX98" fmla="*/ 8128 w 10000"/>
              <a:gd name="connsiteY98" fmla="*/ 9467 h 9787"/>
              <a:gd name="connsiteX99" fmla="*/ 7369 w 10000"/>
              <a:gd name="connsiteY99" fmla="*/ 9573 h 9787"/>
              <a:gd name="connsiteX100" fmla="*/ 6801 w 10000"/>
              <a:gd name="connsiteY100" fmla="*/ 9680 h 9787"/>
              <a:gd name="connsiteX101" fmla="*/ 6043 w 10000"/>
              <a:gd name="connsiteY101" fmla="*/ 9787 h 9787"/>
              <a:gd name="connsiteX102" fmla="*/ 5095 w 10000"/>
              <a:gd name="connsiteY102" fmla="*/ 9787 h 9787"/>
              <a:gd name="connsiteX103" fmla="*/ 5095 w 10000"/>
              <a:gd name="connsiteY103" fmla="*/ 9787 h 9787"/>
              <a:gd name="connsiteX0" fmla="*/ 5095 w 10000"/>
              <a:gd name="connsiteY0" fmla="*/ 9671 h 9671"/>
              <a:gd name="connsiteX1" fmla="*/ 4336 w 10000"/>
              <a:gd name="connsiteY1" fmla="*/ 9562 h 9671"/>
              <a:gd name="connsiteX2" fmla="*/ 3602 w 10000"/>
              <a:gd name="connsiteY2" fmla="*/ 9562 h 9671"/>
              <a:gd name="connsiteX3" fmla="*/ 3033 w 10000"/>
              <a:gd name="connsiteY3" fmla="*/ 9452 h 9671"/>
              <a:gd name="connsiteX4" fmla="*/ 2465 w 10000"/>
              <a:gd name="connsiteY4" fmla="*/ 9344 h 9671"/>
              <a:gd name="connsiteX5" fmla="*/ 2085 w 10000"/>
              <a:gd name="connsiteY5" fmla="*/ 9234 h 9671"/>
              <a:gd name="connsiteX6" fmla="*/ 1706 w 10000"/>
              <a:gd name="connsiteY6" fmla="*/ 9015 h 9671"/>
              <a:gd name="connsiteX7" fmla="*/ 1327 w 10000"/>
              <a:gd name="connsiteY7" fmla="*/ 8796 h 9671"/>
              <a:gd name="connsiteX8" fmla="*/ 1137 w 10000"/>
              <a:gd name="connsiteY8" fmla="*/ 8579 h 9671"/>
              <a:gd name="connsiteX9" fmla="*/ 759 w 10000"/>
              <a:gd name="connsiteY9" fmla="*/ 8264 h 9671"/>
              <a:gd name="connsiteX10" fmla="*/ 569 w 10000"/>
              <a:gd name="connsiteY10" fmla="*/ 7936 h 9671"/>
              <a:gd name="connsiteX11" fmla="*/ 379 w 10000"/>
              <a:gd name="connsiteY11" fmla="*/ 7609 h 9671"/>
              <a:gd name="connsiteX12" fmla="*/ 379 w 10000"/>
              <a:gd name="connsiteY12" fmla="*/ 7280 h 9671"/>
              <a:gd name="connsiteX13" fmla="*/ 189 w 10000"/>
              <a:gd name="connsiteY13" fmla="*/ 7062 h 9671"/>
              <a:gd name="connsiteX14" fmla="*/ 189 w 10000"/>
              <a:gd name="connsiteY14" fmla="*/ 6734 h 9671"/>
              <a:gd name="connsiteX15" fmla="*/ 189 w 10000"/>
              <a:gd name="connsiteY15" fmla="*/ 6297 h 9671"/>
              <a:gd name="connsiteX16" fmla="*/ 189 w 10000"/>
              <a:gd name="connsiteY16" fmla="*/ 5860 h 9671"/>
              <a:gd name="connsiteX17" fmla="*/ 189 w 10000"/>
              <a:gd name="connsiteY17" fmla="*/ 5327 h 9671"/>
              <a:gd name="connsiteX18" fmla="*/ 189 w 10000"/>
              <a:gd name="connsiteY18" fmla="*/ 4672 h 9671"/>
              <a:gd name="connsiteX19" fmla="*/ 189 w 10000"/>
              <a:gd name="connsiteY19" fmla="*/ 4016 h 9671"/>
              <a:gd name="connsiteX20" fmla="*/ 189 w 10000"/>
              <a:gd name="connsiteY20" fmla="*/ 3154 h 9671"/>
              <a:gd name="connsiteX21" fmla="*/ 189 w 10000"/>
              <a:gd name="connsiteY21" fmla="*/ 2390 h 9671"/>
              <a:gd name="connsiteX22" fmla="*/ 189 w 10000"/>
              <a:gd name="connsiteY22" fmla="*/ 1735 h 9671"/>
              <a:gd name="connsiteX23" fmla="*/ 0 w 10000"/>
              <a:gd name="connsiteY23" fmla="*/ 1188 h 9671"/>
              <a:gd name="connsiteX24" fmla="*/ 0 w 10000"/>
              <a:gd name="connsiteY24" fmla="*/ 750 h 9671"/>
              <a:gd name="connsiteX25" fmla="*/ 0 w 10000"/>
              <a:gd name="connsiteY25" fmla="*/ 327 h 9671"/>
              <a:gd name="connsiteX26" fmla="*/ 0 w 10000"/>
              <a:gd name="connsiteY26" fmla="*/ 0 h 9671"/>
              <a:gd name="connsiteX27" fmla="*/ 1517 w 10000"/>
              <a:gd name="connsiteY27" fmla="*/ 0 h 9671"/>
              <a:gd name="connsiteX28" fmla="*/ 1517 w 10000"/>
              <a:gd name="connsiteY28" fmla="*/ 327 h 9671"/>
              <a:gd name="connsiteX29" fmla="*/ 1327 w 10000"/>
              <a:gd name="connsiteY29" fmla="*/ 436 h 9671"/>
              <a:gd name="connsiteX30" fmla="*/ 1327 w 10000"/>
              <a:gd name="connsiteY30" fmla="*/ 546 h 9671"/>
              <a:gd name="connsiteX31" fmla="*/ 1327 w 10000"/>
              <a:gd name="connsiteY31" fmla="*/ 860 h 9671"/>
              <a:gd name="connsiteX32" fmla="*/ 1327 w 10000"/>
              <a:gd name="connsiteY32" fmla="*/ 1079 h 9671"/>
              <a:gd name="connsiteX33" fmla="*/ 1327 w 10000"/>
              <a:gd name="connsiteY33" fmla="*/ 1515 h 9671"/>
              <a:gd name="connsiteX34" fmla="*/ 1327 w 10000"/>
              <a:gd name="connsiteY34" fmla="*/ 1844 h 9671"/>
              <a:gd name="connsiteX35" fmla="*/ 1137 w 10000"/>
              <a:gd name="connsiteY35" fmla="*/ 2390 h 9671"/>
              <a:gd name="connsiteX36" fmla="*/ 1137 w 10000"/>
              <a:gd name="connsiteY36" fmla="*/ 2937 h 9671"/>
              <a:gd name="connsiteX37" fmla="*/ 1137 w 10000"/>
              <a:gd name="connsiteY37" fmla="*/ 3470 h 9671"/>
              <a:gd name="connsiteX38" fmla="*/ 1137 w 10000"/>
              <a:gd name="connsiteY38" fmla="*/ 3906 h 9671"/>
              <a:gd name="connsiteX39" fmla="*/ 1137 w 10000"/>
              <a:gd name="connsiteY39" fmla="*/ 4344 h 9671"/>
              <a:gd name="connsiteX40" fmla="*/ 1137 w 10000"/>
              <a:gd name="connsiteY40" fmla="*/ 4781 h 9671"/>
              <a:gd name="connsiteX41" fmla="*/ 1327 w 10000"/>
              <a:gd name="connsiteY41" fmla="*/ 5109 h 9671"/>
              <a:gd name="connsiteX42" fmla="*/ 1327 w 10000"/>
              <a:gd name="connsiteY42" fmla="*/ 5436 h 9671"/>
              <a:gd name="connsiteX43" fmla="*/ 1327 w 10000"/>
              <a:gd name="connsiteY43" fmla="*/ 5654 h 9671"/>
              <a:gd name="connsiteX44" fmla="*/ 1327 w 10000"/>
              <a:gd name="connsiteY44" fmla="*/ 5860 h 9671"/>
              <a:gd name="connsiteX45" fmla="*/ 1327 w 10000"/>
              <a:gd name="connsiteY45" fmla="*/ 6515 h 9671"/>
              <a:gd name="connsiteX46" fmla="*/ 1517 w 10000"/>
              <a:gd name="connsiteY46" fmla="*/ 7171 h 9671"/>
              <a:gd name="connsiteX47" fmla="*/ 1706 w 10000"/>
              <a:gd name="connsiteY47" fmla="*/ 7499 h 9671"/>
              <a:gd name="connsiteX48" fmla="*/ 1706 w 10000"/>
              <a:gd name="connsiteY48" fmla="*/ 7717 h 9671"/>
              <a:gd name="connsiteX49" fmla="*/ 1896 w 10000"/>
              <a:gd name="connsiteY49" fmla="*/ 7936 h 9671"/>
              <a:gd name="connsiteX50" fmla="*/ 2275 w 10000"/>
              <a:gd name="connsiteY50" fmla="*/ 8155 h 9671"/>
              <a:gd name="connsiteX51" fmla="*/ 2465 w 10000"/>
              <a:gd name="connsiteY51" fmla="*/ 8264 h 9671"/>
              <a:gd name="connsiteX52" fmla="*/ 2844 w 10000"/>
              <a:gd name="connsiteY52" fmla="*/ 8373 h 9671"/>
              <a:gd name="connsiteX53" fmla="*/ 3222 w 10000"/>
              <a:gd name="connsiteY53" fmla="*/ 8469 h 9671"/>
              <a:gd name="connsiteX54" fmla="*/ 3602 w 10000"/>
              <a:gd name="connsiteY54" fmla="*/ 8579 h 9671"/>
              <a:gd name="connsiteX55" fmla="*/ 3958 w 10000"/>
              <a:gd name="connsiteY55" fmla="*/ 8579 h 9671"/>
              <a:gd name="connsiteX56" fmla="*/ 4527 w 10000"/>
              <a:gd name="connsiteY56" fmla="*/ 8688 h 9671"/>
              <a:gd name="connsiteX57" fmla="*/ 5095 w 10000"/>
              <a:gd name="connsiteY57" fmla="*/ 8688 h 9671"/>
              <a:gd name="connsiteX58" fmla="*/ 5664 w 10000"/>
              <a:gd name="connsiteY58" fmla="*/ 8688 h 9671"/>
              <a:gd name="connsiteX59" fmla="*/ 6232 w 10000"/>
              <a:gd name="connsiteY59" fmla="*/ 8579 h 9671"/>
              <a:gd name="connsiteX60" fmla="*/ 6612 w 10000"/>
              <a:gd name="connsiteY60" fmla="*/ 8579 h 9671"/>
              <a:gd name="connsiteX61" fmla="*/ 7180 w 10000"/>
              <a:gd name="connsiteY61" fmla="*/ 8469 h 9671"/>
              <a:gd name="connsiteX62" fmla="*/ 7560 w 10000"/>
              <a:gd name="connsiteY62" fmla="*/ 8373 h 9671"/>
              <a:gd name="connsiteX63" fmla="*/ 7938 w 10000"/>
              <a:gd name="connsiteY63" fmla="*/ 8264 h 9671"/>
              <a:gd name="connsiteX64" fmla="*/ 8128 w 10000"/>
              <a:gd name="connsiteY64" fmla="*/ 8155 h 9671"/>
              <a:gd name="connsiteX65" fmla="*/ 8128 w 10000"/>
              <a:gd name="connsiteY65" fmla="*/ 8045 h 9671"/>
              <a:gd name="connsiteX66" fmla="*/ 8294 w 10000"/>
              <a:gd name="connsiteY66" fmla="*/ 7827 h 9671"/>
              <a:gd name="connsiteX67" fmla="*/ 8483 w 10000"/>
              <a:gd name="connsiteY67" fmla="*/ 7609 h 9671"/>
              <a:gd name="connsiteX68" fmla="*/ 8673 w 10000"/>
              <a:gd name="connsiteY68" fmla="*/ 7499 h 9671"/>
              <a:gd name="connsiteX69" fmla="*/ 8673 w 10000"/>
              <a:gd name="connsiteY69" fmla="*/ 7171 h 9671"/>
              <a:gd name="connsiteX70" fmla="*/ 8863 w 10000"/>
              <a:gd name="connsiteY70" fmla="*/ 6953 h 9671"/>
              <a:gd name="connsiteX71" fmla="*/ 8863 w 10000"/>
              <a:gd name="connsiteY71" fmla="*/ 6734 h 9671"/>
              <a:gd name="connsiteX72" fmla="*/ 8863 w 10000"/>
              <a:gd name="connsiteY72" fmla="*/ 6624 h 9671"/>
              <a:gd name="connsiteX73" fmla="*/ 9052 w 10000"/>
              <a:gd name="connsiteY73" fmla="*/ 6406 h 9671"/>
              <a:gd name="connsiteX74" fmla="*/ 9052 w 10000"/>
              <a:gd name="connsiteY74" fmla="*/ 6297 h 9671"/>
              <a:gd name="connsiteX75" fmla="*/ 9242 w 10000"/>
              <a:gd name="connsiteY75" fmla="*/ 6297 h 9671"/>
              <a:gd name="connsiteX76" fmla="*/ 9242 w 10000"/>
              <a:gd name="connsiteY76" fmla="*/ 6188 h 9671"/>
              <a:gd name="connsiteX77" fmla="*/ 9242 w 10000"/>
              <a:gd name="connsiteY77" fmla="*/ 6188 h 9671"/>
              <a:gd name="connsiteX78" fmla="*/ 9242 w 10000"/>
              <a:gd name="connsiteY78" fmla="*/ 6188 h 9671"/>
              <a:gd name="connsiteX79" fmla="*/ 9242 w 10000"/>
              <a:gd name="connsiteY79" fmla="*/ 6297 h 9671"/>
              <a:gd name="connsiteX80" fmla="*/ 9431 w 10000"/>
              <a:gd name="connsiteY80" fmla="*/ 6297 h 9671"/>
              <a:gd name="connsiteX81" fmla="*/ 9431 w 10000"/>
              <a:gd name="connsiteY81" fmla="*/ 6406 h 9671"/>
              <a:gd name="connsiteX82" fmla="*/ 9431 w 10000"/>
              <a:gd name="connsiteY82" fmla="*/ 6624 h 9671"/>
              <a:gd name="connsiteX83" fmla="*/ 9431 w 10000"/>
              <a:gd name="connsiteY83" fmla="*/ 6734 h 9671"/>
              <a:gd name="connsiteX84" fmla="*/ 9431 w 10000"/>
              <a:gd name="connsiteY84" fmla="*/ 6953 h 9671"/>
              <a:gd name="connsiteX85" fmla="*/ 9431 w 10000"/>
              <a:gd name="connsiteY85" fmla="*/ 7171 h 9671"/>
              <a:gd name="connsiteX86" fmla="*/ 9621 w 10000"/>
              <a:gd name="connsiteY86" fmla="*/ 7609 h 9671"/>
              <a:gd name="connsiteX87" fmla="*/ 9621 w 10000"/>
              <a:gd name="connsiteY87" fmla="*/ 7936 h 9671"/>
              <a:gd name="connsiteX88" fmla="*/ 9811 w 10000"/>
              <a:gd name="connsiteY88" fmla="*/ 8264 h 9671"/>
              <a:gd name="connsiteX89" fmla="*/ 10000 w 10000"/>
              <a:gd name="connsiteY89" fmla="*/ 8469 h 9671"/>
              <a:gd name="connsiteX90" fmla="*/ 10000 w 10000"/>
              <a:gd name="connsiteY90" fmla="*/ 8579 h 9671"/>
              <a:gd name="connsiteX91" fmla="*/ 10000 w 10000"/>
              <a:gd name="connsiteY91" fmla="*/ 8688 h 9671"/>
              <a:gd name="connsiteX92" fmla="*/ 10000 w 10000"/>
              <a:gd name="connsiteY92" fmla="*/ 8796 h 9671"/>
              <a:gd name="connsiteX93" fmla="*/ 9811 w 10000"/>
              <a:gd name="connsiteY93" fmla="*/ 8906 h 9671"/>
              <a:gd name="connsiteX94" fmla="*/ 9431 w 10000"/>
              <a:gd name="connsiteY94" fmla="*/ 9015 h 9671"/>
              <a:gd name="connsiteX95" fmla="*/ 9052 w 10000"/>
              <a:gd name="connsiteY95" fmla="*/ 9124 h 9671"/>
              <a:gd name="connsiteX96" fmla="*/ 8673 w 10000"/>
              <a:gd name="connsiteY96" fmla="*/ 9234 h 9671"/>
              <a:gd name="connsiteX97" fmla="*/ 8128 w 10000"/>
              <a:gd name="connsiteY97" fmla="*/ 9344 h 9671"/>
              <a:gd name="connsiteX98" fmla="*/ 7369 w 10000"/>
              <a:gd name="connsiteY98" fmla="*/ 9452 h 9671"/>
              <a:gd name="connsiteX99" fmla="*/ 6801 w 10000"/>
              <a:gd name="connsiteY99" fmla="*/ 9562 h 9671"/>
              <a:gd name="connsiteX100" fmla="*/ 6043 w 10000"/>
              <a:gd name="connsiteY100" fmla="*/ 9671 h 9671"/>
              <a:gd name="connsiteX101" fmla="*/ 5095 w 10000"/>
              <a:gd name="connsiteY101" fmla="*/ 9671 h 9671"/>
              <a:gd name="connsiteX102" fmla="*/ 5095 w 10000"/>
              <a:gd name="connsiteY102" fmla="*/ 9671 h 9671"/>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451 h 10000"/>
              <a:gd name="connsiteX29" fmla="*/ 1327 w 10000"/>
              <a:gd name="connsiteY29" fmla="*/ 565 h 10000"/>
              <a:gd name="connsiteX30" fmla="*/ 1327 w 10000"/>
              <a:gd name="connsiteY30" fmla="*/ 889 h 10000"/>
              <a:gd name="connsiteX31" fmla="*/ 1327 w 10000"/>
              <a:gd name="connsiteY31" fmla="*/ 1116 h 10000"/>
              <a:gd name="connsiteX32" fmla="*/ 1327 w 10000"/>
              <a:gd name="connsiteY32" fmla="*/ 1567 h 10000"/>
              <a:gd name="connsiteX33" fmla="*/ 1327 w 10000"/>
              <a:gd name="connsiteY33" fmla="*/ 1907 h 10000"/>
              <a:gd name="connsiteX34" fmla="*/ 1137 w 10000"/>
              <a:gd name="connsiteY34" fmla="*/ 2471 h 10000"/>
              <a:gd name="connsiteX35" fmla="*/ 1137 w 10000"/>
              <a:gd name="connsiteY35" fmla="*/ 3037 h 10000"/>
              <a:gd name="connsiteX36" fmla="*/ 1137 w 10000"/>
              <a:gd name="connsiteY36" fmla="*/ 3588 h 10000"/>
              <a:gd name="connsiteX37" fmla="*/ 1137 w 10000"/>
              <a:gd name="connsiteY37" fmla="*/ 4039 h 10000"/>
              <a:gd name="connsiteX38" fmla="*/ 1137 w 10000"/>
              <a:gd name="connsiteY38" fmla="*/ 4492 h 10000"/>
              <a:gd name="connsiteX39" fmla="*/ 1137 w 10000"/>
              <a:gd name="connsiteY39" fmla="*/ 4944 h 10000"/>
              <a:gd name="connsiteX40" fmla="*/ 1327 w 10000"/>
              <a:gd name="connsiteY40" fmla="*/ 5283 h 10000"/>
              <a:gd name="connsiteX41" fmla="*/ 1327 w 10000"/>
              <a:gd name="connsiteY41" fmla="*/ 5621 h 10000"/>
              <a:gd name="connsiteX42" fmla="*/ 1327 w 10000"/>
              <a:gd name="connsiteY42" fmla="*/ 5846 h 10000"/>
              <a:gd name="connsiteX43" fmla="*/ 1327 w 10000"/>
              <a:gd name="connsiteY43" fmla="*/ 6059 h 10000"/>
              <a:gd name="connsiteX44" fmla="*/ 1327 w 10000"/>
              <a:gd name="connsiteY44" fmla="*/ 6737 h 10000"/>
              <a:gd name="connsiteX45" fmla="*/ 1517 w 10000"/>
              <a:gd name="connsiteY45" fmla="*/ 7415 h 10000"/>
              <a:gd name="connsiteX46" fmla="*/ 1706 w 10000"/>
              <a:gd name="connsiteY46" fmla="*/ 7754 h 10000"/>
              <a:gd name="connsiteX47" fmla="*/ 1706 w 10000"/>
              <a:gd name="connsiteY47" fmla="*/ 7980 h 10000"/>
              <a:gd name="connsiteX48" fmla="*/ 1896 w 10000"/>
              <a:gd name="connsiteY48" fmla="*/ 8206 h 10000"/>
              <a:gd name="connsiteX49" fmla="*/ 2275 w 10000"/>
              <a:gd name="connsiteY49" fmla="*/ 8432 h 10000"/>
              <a:gd name="connsiteX50" fmla="*/ 2465 w 10000"/>
              <a:gd name="connsiteY50" fmla="*/ 8545 h 10000"/>
              <a:gd name="connsiteX51" fmla="*/ 2844 w 10000"/>
              <a:gd name="connsiteY51" fmla="*/ 8658 h 10000"/>
              <a:gd name="connsiteX52" fmla="*/ 3222 w 10000"/>
              <a:gd name="connsiteY52" fmla="*/ 8757 h 10000"/>
              <a:gd name="connsiteX53" fmla="*/ 3602 w 10000"/>
              <a:gd name="connsiteY53" fmla="*/ 8871 h 10000"/>
              <a:gd name="connsiteX54" fmla="*/ 3958 w 10000"/>
              <a:gd name="connsiteY54" fmla="*/ 8871 h 10000"/>
              <a:gd name="connsiteX55" fmla="*/ 4527 w 10000"/>
              <a:gd name="connsiteY55" fmla="*/ 8984 h 10000"/>
              <a:gd name="connsiteX56" fmla="*/ 5095 w 10000"/>
              <a:gd name="connsiteY56" fmla="*/ 8984 h 10000"/>
              <a:gd name="connsiteX57" fmla="*/ 5664 w 10000"/>
              <a:gd name="connsiteY57" fmla="*/ 8984 h 10000"/>
              <a:gd name="connsiteX58" fmla="*/ 6232 w 10000"/>
              <a:gd name="connsiteY58" fmla="*/ 8871 h 10000"/>
              <a:gd name="connsiteX59" fmla="*/ 6612 w 10000"/>
              <a:gd name="connsiteY59" fmla="*/ 8871 h 10000"/>
              <a:gd name="connsiteX60" fmla="*/ 7180 w 10000"/>
              <a:gd name="connsiteY60" fmla="*/ 8757 h 10000"/>
              <a:gd name="connsiteX61" fmla="*/ 7560 w 10000"/>
              <a:gd name="connsiteY61" fmla="*/ 8658 h 10000"/>
              <a:gd name="connsiteX62" fmla="*/ 7938 w 10000"/>
              <a:gd name="connsiteY62" fmla="*/ 8545 h 10000"/>
              <a:gd name="connsiteX63" fmla="*/ 8128 w 10000"/>
              <a:gd name="connsiteY63" fmla="*/ 8432 h 10000"/>
              <a:gd name="connsiteX64" fmla="*/ 8128 w 10000"/>
              <a:gd name="connsiteY64" fmla="*/ 8319 h 10000"/>
              <a:gd name="connsiteX65" fmla="*/ 8294 w 10000"/>
              <a:gd name="connsiteY65" fmla="*/ 8093 h 10000"/>
              <a:gd name="connsiteX66" fmla="*/ 8483 w 10000"/>
              <a:gd name="connsiteY66" fmla="*/ 7868 h 10000"/>
              <a:gd name="connsiteX67" fmla="*/ 8673 w 10000"/>
              <a:gd name="connsiteY67" fmla="*/ 7754 h 10000"/>
              <a:gd name="connsiteX68" fmla="*/ 8673 w 10000"/>
              <a:gd name="connsiteY68" fmla="*/ 7415 h 10000"/>
              <a:gd name="connsiteX69" fmla="*/ 8863 w 10000"/>
              <a:gd name="connsiteY69" fmla="*/ 7190 h 10000"/>
              <a:gd name="connsiteX70" fmla="*/ 8863 w 10000"/>
              <a:gd name="connsiteY70" fmla="*/ 6963 h 10000"/>
              <a:gd name="connsiteX71" fmla="*/ 8863 w 10000"/>
              <a:gd name="connsiteY71" fmla="*/ 6849 h 10000"/>
              <a:gd name="connsiteX72" fmla="*/ 9052 w 10000"/>
              <a:gd name="connsiteY72" fmla="*/ 6624 h 10000"/>
              <a:gd name="connsiteX73" fmla="*/ 9052 w 10000"/>
              <a:gd name="connsiteY73" fmla="*/ 6511 h 10000"/>
              <a:gd name="connsiteX74" fmla="*/ 9242 w 10000"/>
              <a:gd name="connsiteY74" fmla="*/ 6511 h 10000"/>
              <a:gd name="connsiteX75" fmla="*/ 9242 w 10000"/>
              <a:gd name="connsiteY75" fmla="*/ 6399 h 10000"/>
              <a:gd name="connsiteX76" fmla="*/ 9242 w 10000"/>
              <a:gd name="connsiteY76" fmla="*/ 6399 h 10000"/>
              <a:gd name="connsiteX77" fmla="*/ 9242 w 10000"/>
              <a:gd name="connsiteY77" fmla="*/ 6399 h 10000"/>
              <a:gd name="connsiteX78" fmla="*/ 9242 w 10000"/>
              <a:gd name="connsiteY78" fmla="*/ 6511 h 10000"/>
              <a:gd name="connsiteX79" fmla="*/ 9431 w 10000"/>
              <a:gd name="connsiteY79" fmla="*/ 6511 h 10000"/>
              <a:gd name="connsiteX80" fmla="*/ 9431 w 10000"/>
              <a:gd name="connsiteY80" fmla="*/ 6624 h 10000"/>
              <a:gd name="connsiteX81" fmla="*/ 9431 w 10000"/>
              <a:gd name="connsiteY81" fmla="*/ 6849 h 10000"/>
              <a:gd name="connsiteX82" fmla="*/ 9431 w 10000"/>
              <a:gd name="connsiteY82" fmla="*/ 6963 h 10000"/>
              <a:gd name="connsiteX83" fmla="*/ 9431 w 10000"/>
              <a:gd name="connsiteY83" fmla="*/ 7190 h 10000"/>
              <a:gd name="connsiteX84" fmla="*/ 9431 w 10000"/>
              <a:gd name="connsiteY84" fmla="*/ 7415 h 10000"/>
              <a:gd name="connsiteX85" fmla="*/ 9621 w 10000"/>
              <a:gd name="connsiteY85" fmla="*/ 7868 h 10000"/>
              <a:gd name="connsiteX86" fmla="*/ 9621 w 10000"/>
              <a:gd name="connsiteY86" fmla="*/ 8206 h 10000"/>
              <a:gd name="connsiteX87" fmla="*/ 9811 w 10000"/>
              <a:gd name="connsiteY87" fmla="*/ 8545 h 10000"/>
              <a:gd name="connsiteX88" fmla="*/ 10000 w 10000"/>
              <a:gd name="connsiteY88" fmla="*/ 8757 h 10000"/>
              <a:gd name="connsiteX89" fmla="*/ 10000 w 10000"/>
              <a:gd name="connsiteY89" fmla="*/ 8871 h 10000"/>
              <a:gd name="connsiteX90" fmla="*/ 10000 w 10000"/>
              <a:gd name="connsiteY90" fmla="*/ 8984 h 10000"/>
              <a:gd name="connsiteX91" fmla="*/ 10000 w 10000"/>
              <a:gd name="connsiteY91" fmla="*/ 9095 h 10000"/>
              <a:gd name="connsiteX92" fmla="*/ 9811 w 10000"/>
              <a:gd name="connsiteY92" fmla="*/ 9209 h 10000"/>
              <a:gd name="connsiteX93" fmla="*/ 9431 w 10000"/>
              <a:gd name="connsiteY93" fmla="*/ 9322 h 10000"/>
              <a:gd name="connsiteX94" fmla="*/ 9052 w 10000"/>
              <a:gd name="connsiteY94" fmla="*/ 9434 h 10000"/>
              <a:gd name="connsiteX95" fmla="*/ 8673 w 10000"/>
              <a:gd name="connsiteY95" fmla="*/ 9548 h 10000"/>
              <a:gd name="connsiteX96" fmla="*/ 8128 w 10000"/>
              <a:gd name="connsiteY96" fmla="*/ 9662 h 10000"/>
              <a:gd name="connsiteX97" fmla="*/ 7369 w 10000"/>
              <a:gd name="connsiteY97" fmla="*/ 9774 h 10000"/>
              <a:gd name="connsiteX98" fmla="*/ 6801 w 10000"/>
              <a:gd name="connsiteY98" fmla="*/ 9887 h 10000"/>
              <a:gd name="connsiteX99" fmla="*/ 6043 w 10000"/>
              <a:gd name="connsiteY99" fmla="*/ 10000 h 10000"/>
              <a:gd name="connsiteX100" fmla="*/ 5095 w 10000"/>
              <a:gd name="connsiteY100" fmla="*/ 10000 h 10000"/>
              <a:gd name="connsiteX101" fmla="*/ 5095 w 10000"/>
              <a:gd name="connsiteY101" fmla="*/ 10000 h 10000"/>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565 h 10000"/>
              <a:gd name="connsiteX29" fmla="*/ 1327 w 10000"/>
              <a:gd name="connsiteY29" fmla="*/ 889 h 10000"/>
              <a:gd name="connsiteX30" fmla="*/ 1327 w 10000"/>
              <a:gd name="connsiteY30" fmla="*/ 1116 h 10000"/>
              <a:gd name="connsiteX31" fmla="*/ 1327 w 10000"/>
              <a:gd name="connsiteY31" fmla="*/ 1567 h 10000"/>
              <a:gd name="connsiteX32" fmla="*/ 1327 w 10000"/>
              <a:gd name="connsiteY32" fmla="*/ 1907 h 10000"/>
              <a:gd name="connsiteX33" fmla="*/ 1137 w 10000"/>
              <a:gd name="connsiteY33" fmla="*/ 2471 h 10000"/>
              <a:gd name="connsiteX34" fmla="*/ 1137 w 10000"/>
              <a:gd name="connsiteY34" fmla="*/ 3037 h 10000"/>
              <a:gd name="connsiteX35" fmla="*/ 1137 w 10000"/>
              <a:gd name="connsiteY35" fmla="*/ 3588 h 10000"/>
              <a:gd name="connsiteX36" fmla="*/ 1137 w 10000"/>
              <a:gd name="connsiteY36" fmla="*/ 4039 h 10000"/>
              <a:gd name="connsiteX37" fmla="*/ 1137 w 10000"/>
              <a:gd name="connsiteY37" fmla="*/ 4492 h 10000"/>
              <a:gd name="connsiteX38" fmla="*/ 1137 w 10000"/>
              <a:gd name="connsiteY38" fmla="*/ 4944 h 10000"/>
              <a:gd name="connsiteX39" fmla="*/ 1327 w 10000"/>
              <a:gd name="connsiteY39" fmla="*/ 5283 h 10000"/>
              <a:gd name="connsiteX40" fmla="*/ 1327 w 10000"/>
              <a:gd name="connsiteY40" fmla="*/ 5621 h 10000"/>
              <a:gd name="connsiteX41" fmla="*/ 1327 w 10000"/>
              <a:gd name="connsiteY41" fmla="*/ 5846 h 10000"/>
              <a:gd name="connsiteX42" fmla="*/ 1327 w 10000"/>
              <a:gd name="connsiteY42" fmla="*/ 6059 h 10000"/>
              <a:gd name="connsiteX43" fmla="*/ 1327 w 10000"/>
              <a:gd name="connsiteY43" fmla="*/ 6737 h 10000"/>
              <a:gd name="connsiteX44" fmla="*/ 1517 w 10000"/>
              <a:gd name="connsiteY44" fmla="*/ 7415 h 10000"/>
              <a:gd name="connsiteX45" fmla="*/ 1706 w 10000"/>
              <a:gd name="connsiteY45" fmla="*/ 7754 h 10000"/>
              <a:gd name="connsiteX46" fmla="*/ 1706 w 10000"/>
              <a:gd name="connsiteY46" fmla="*/ 7980 h 10000"/>
              <a:gd name="connsiteX47" fmla="*/ 1896 w 10000"/>
              <a:gd name="connsiteY47" fmla="*/ 8206 h 10000"/>
              <a:gd name="connsiteX48" fmla="*/ 2275 w 10000"/>
              <a:gd name="connsiteY48" fmla="*/ 8432 h 10000"/>
              <a:gd name="connsiteX49" fmla="*/ 2465 w 10000"/>
              <a:gd name="connsiteY49" fmla="*/ 8545 h 10000"/>
              <a:gd name="connsiteX50" fmla="*/ 2844 w 10000"/>
              <a:gd name="connsiteY50" fmla="*/ 8658 h 10000"/>
              <a:gd name="connsiteX51" fmla="*/ 3222 w 10000"/>
              <a:gd name="connsiteY51" fmla="*/ 8757 h 10000"/>
              <a:gd name="connsiteX52" fmla="*/ 3602 w 10000"/>
              <a:gd name="connsiteY52" fmla="*/ 8871 h 10000"/>
              <a:gd name="connsiteX53" fmla="*/ 3958 w 10000"/>
              <a:gd name="connsiteY53" fmla="*/ 8871 h 10000"/>
              <a:gd name="connsiteX54" fmla="*/ 4527 w 10000"/>
              <a:gd name="connsiteY54" fmla="*/ 8984 h 10000"/>
              <a:gd name="connsiteX55" fmla="*/ 5095 w 10000"/>
              <a:gd name="connsiteY55" fmla="*/ 8984 h 10000"/>
              <a:gd name="connsiteX56" fmla="*/ 5664 w 10000"/>
              <a:gd name="connsiteY56" fmla="*/ 8984 h 10000"/>
              <a:gd name="connsiteX57" fmla="*/ 6232 w 10000"/>
              <a:gd name="connsiteY57" fmla="*/ 8871 h 10000"/>
              <a:gd name="connsiteX58" fmla="*/ 6612 w 10000"/>
              <a:gd name="connsiteY58" fmla="*/ 8871 h 10000"/>
              <a:gd name="connsiteX59" fmla="*/ 7180 w 10000"/>
              <a:gd name="connsiteY59" fmla="*/ 8757 h 10000"/>
              <a:gd name="connsiteX60" fmla="*/ 7560 w 10000"/>
              <a:gd name="connsiteY60" fmla="*/ 8658 h 10000"/>
              <a:gd name="connsiteX61" fmla="*/ 7938 w 10000"/>
              <a:gd name="connsiteY61" fmla="*/ 8545 h 10000"/>
              <a:gd name="connsiteX62" fmla="*/ 8128 w 10000"/>
              <a:gd name="connsiteY62" fmla="*/ 8432 h 10000"/>
              <a:gd name="connsiteX63" fmla="*/ 8128 w 10000"/>
              <a:gd name="connsiteY63" fmla="*/ 8319 h 10000"/>
              <a:gd name="connsiteX64" fmla="*/ 8294 w 10000"/>
              <a:gd name="connsiteY64" fmla="*/ 8093 h 10000"/>
              <a:gd name="connsiteX65" fmla="*/ 8483 w 10000"/>
              <a:gd name="connsiteY65" fmla="*/ 7868 h 10000"/>
              <a:gd name="connsiteX66" fmla="*/ 8673 w 10000"/>
              <a:gd name="connsiteY66" fmla="*/ 7754 h 10000"/>
              <a:gd name="connsiteX67" fmla="*/ 8673 w 10000"/>
              <a:gd name="connsiteY67" fmla="*/ 7415 h 10000"/>
              <a:gd name="connsiteX68" fmla="*/ 8863 w 10000"/>
              <a:gd name="connsiteY68" fmla="*/ 7190 h 10000"/>
              <a:gd name="connsiteX69" fmla="*/ 8863 w 10000"/>
              <a:gd name="connsiteY69" fmla="*/ 6963 h 10000"/>
              <a:gd name="connsiteX70" fmla="*/ 8863 w 10000"/>
              <a:gd name="connsiteY70" fmla="*/ 6849 h 10000"/>
              <a:gd name="connsiteX71" fmla="*/ 9052 w 10000"/>
              <a:gd name="connsiteY71" fmla="*/ 6624 h 10000"/>
              <a:gd name="connsiteX72" fmla="*/ 9052 w 10000"/>
              <a:gd name="connsiteY72" fmla="*/ 6511 h 10000"/>
              <a:gd name="connsiteX73" fmla="*/ 9242 w 10000"/>
              <a:gd name="connsiteY73" fmla="*/ 6511 h 10000"/>
              <a:gd name="connsiteX74" fmla="*/ 9242 w 10000"/>
              <a:gd name="connsiteY74" fmla="*/ 6399 h 10000"/>
              <a:gd name="connsiteX75" fmla="*/ 9242 w 10000"/>
              <a:gd name="connsiteY75" fmla="*/ 6399 h 10000"/>
              <a:gd name="connsiteX76" fmla="*/ 9242 w 10000"/>
              <a:gd name="connsiteY76" fmla="*/ 6399 h 10000"/>
              <a:gd name="connsiteX77" fmla="*/ 9242 w 10000"/>
              <a:gd name="connsiteY77" fmla="*/ 6511 h 10000"/>
              <a:gd name="connsiteX78" fmla="*/ 9431 w 10000"/>
              <a:gd name="connsiteY78" fmla="*/ 6511 h 10000"/>
              <a:gd name="connsiteX79" fmla="*/ 9431 w 10000"/>
              <a:gd name="connsiteY79" fmla="*/ 6624 h 10000"/>
              <a:gd name="connsiteX80" fmla="*/ 9431 w 10000"/>
              <a:gd name="connsiteY80" fmla="*/ 6849 h 10000"/>
              <a:gd name="connsiteX81" fmla="*/ 9431 w 10000"/>
              <a:gd name="connsiteY81" fmla="*/ 6963 h 10000"/>
              <a:gd name="connsiteX82" fmla="*/ 9431 w 10000"/>
              <a:gd name="connsiteY82" fmla="*/ 7190 h 10000"/>
              <a:gd name="connsiteX83" fmla="*/ 9431 w 10000"/>
              <a:gd name="connsiteY83" fmla="*/ 7415 h 10000"/>
              <a:gd name="connsiteX84" fmla="*/ 9621 w 10000"/>
              <a:gd name="connsiteY84" fmla="*/ 7868 h 10000"/>
              <a:gd name="connsiteX85" fmla="*/ 9621 w 10000"/>
              <a:gd name="connsiteY85" fmla="*/ 8206 h 10000"/>
              <a:gd name="connsiteX86" fmla="*/ 9811 w 10000"/>
              <a:gd name="connsiteY86" fmla="*/ 8545 h 10000"/>
              <a:gd name="connsiteX87" fmla="*/ 10000 w 10000"/>
              <a:gd name="connsiteY87" fmla="*/ 8757 h 10000"/>
              <a:gd name="connsiteX88" fmla="*/ 10000 w 10000"/>
              <a:gd name="connsiteY88" fmla="*/ 8871 h 10000"/>
              <a:gd name="connsiteX89" fmla="*/ 10000 w 10000"/>
              <a:gd name="connsiteY89" fmla="*/ 8984 h 10000"/>
              <a:gd name="connsiteX90" fmla="*/ 10000 w 10000"/>
              <a:gd name="connsiteY90" fmla="*/ 9095 h 10000"/>
              <a:gd name="connsiteX91" fmla="*/ 9811 w 10000"/>
              <a:gd name="connsiteY91" fmla="*/ 9209 h 10000"/>
              <a:gd name="connsiteX92" fmla="*/ 9431 w 10000"/>
              <a:gd name="connsiteY92" fmla="*/ 9322 h 10000"/>
              <a:gd name="connsiteX93" fmla="*/ 9052 w 10000"/>
              <a:gd name="connsiteY93" fmla="*/ 9434 h 10000"/>
              <a:gd name="connsiteX94" fmla="*/ 8673 w 10000"/>
              <a:gd name="connsiteY94" fmla="*/ 9548 h 10000"/>
              <a:gd name="connsiteX95" fmla="*/ 8128 w 10000"/>
              <a:gd name="connsiteY95" fmla="*/ 9662 h 10000"/>
              <a:gd name="connsiteX96" fmla="*/ 7369 w 10000"/>
              <a:gd name="connsiteY96" fmla="*/ 9774 h 10000"/>
              <a:gd name="connsiteX97" fmla="*/ 6801 w 10000"/>
              <a:gd name="connsiteY97" fmla="*/ 9887 h 10000"/>
              <a:gd name="connsiteX98" fmla="*/ 6043 w 10000"/>
              <a:gd name="connsiteY98" fmla="*/ 10000 h 10000"/>
              <a:gd name="connsiteX99" fmla="*/ 5095 w 10000"/>
              <a:gd name="connsiteY99" fmla="*/ 10000 h 10000"/>
              <a:gd name="connsiteX100" fmla="*/ 5095 w 10000"/>
              <a:gd name="connsiteY100" fmla="*/ 10000 h 10000"/>
              <a:gd name="connsiteX0" fmla="*/ 5095 w 10000"/>
              <a:gd name="connsiteY0" fmla="*/ 9662 h 9662"/>
              <a:gd name="connsiteX1" fmla="*/ 4336 w 10000"/>
              <a:gd name="connsiteY1" fmla="*/ 9549 h 9662"/>
              <a:gd name="connsiteX2" fmla="*/ 3602 w 10000"/>
              <a:gd name="connsiteY2" fmla="*/ 9549 h 9662"/>
              <a:gd name="connsiteX3" fmla="*/ 3033 w 10000"/>
              <a:gd name="connsiteY3" fmla="*/ 9436 h 9662"/>
              <a:gd name="connsiteX4" fmla="*/ 2465 w 10000"/>
              <a:gd name="connsiteY4" fmla="*/ 9324 h 9662"/>
              <a:gd name="connsiteX5" fmla="*/ 2085 w 10000"/>
              <a:gd name="connsiteY5" fmla="*/ 9210 h 9662"/>
              <a:gd name="connsiteX6" fmla="*/ 1706 w 10000"/>
              <a:gd name="connsiteY6" fmla="*/ 8984 h 9662"/>
              <a:gd name="connsiteX7" fmla="*/ 1327 w 10000"/>
              <a:gd name="connsiteY7" fmla="*/ 8757 h 9662"/>
              <a:gd name="connsiteX8" fmla="*/ 1137 w 10000"/>
              <a:gd name="connsiteY8" fmla="*/ 8533 h 9662"/>
              <a:gd name="connsiteX9" fmla="*/ 759 w 10000"/>
              <a:gd name="connsiteY9" fmla="*/ 8207 h 9662"/>
              <a:gd name="connsiteX10" fmla="*/ 569 w 10000"/>
              <a:gd name="connsiteY10" fmla="*/ 7868 h 9662"/>
              <a:gd name="connsiteX11" fmla="*/ 379 w 10000"/>
              <a:gd name="connsiteY11" fmla="*/ 7530 h 9662"/>
              <a:gd name="connsiteX12" fmla="*/ 379 w 10000"/>
              <a:gd name="connsiteY12" fmla="*/ 7190 h 9662"/>
              <a:gd name="connsiteX13" fmla="*/ 189 w 10000"/>
              <a:gd name="connsiteY13" fmla="*/ 6964 h 9662"/>
              <a:gd name="connsiteX14" fmla="*/ 189 w 10000"/>
              <a:gd name="connsiteY14" fmla="*/ 6625 h 9662"/>
              <a:gd name="connsiteX15" fmla="*/ 189 w 10000"/>
              <a:gd name="connsiteY15" fmla="*/ 6173 h 9662"/>
              <a:gd name="connsiteX16" fmla="*/ 189 w 10000"/>
              <a:gd name="connsiteY16" fmla="*/ 5721 h 9662"/>
              <a:gd name="connsiteX17" fmla="*/ 189 w 10000"/>
              <a:gd name="connsiteY17" fmla="*/ 5170 h 9662"/>
              <a:gd name="connsiteX18" fmla="*/ 189 w 10000"/>
              <a:gd name="connsiteY18" fmla="*/ 4493 h 9662"/>
              <a:gd name="connsiteX19" fmla="*/ 189 w 10000"/>
              <a:gd name="connsiteY19" fmla="*/ 3815 h 9662"/>
              <a:gd name="connsiteX20" fmla="*/ 189 w 10000"/>
              <a:gd name="connsiteY20" fmla="*/ 2923 h 9662"/>
              <a:gd name="connsiteX21" fmla="*/ 189 w 10000"/>
              <a:gd name="connsiteY21" fmla="*/ 2133 h 9662"/>
              <a:gd name="connsiteX22" fmla="*/ 189 w 10000"/>
              <a:gd name="connsiteY22" fmla="*/ 1456 h 9662"/>
              <a:gd name="connsiteX23" fmla="*/ 0 w 10000"/>
              <a:gd name="connsiteY23" fmla="*/ 890 h 9662"/>
              <a:gd name="connsiteX24" fmla="*/ 0 w 10000"/>
              <a:gd name="connsiteY24" fmla="*/ 438 h 9662"/>
              <a:gd name="connsiteX25" fmla="*/ 0 w 10000"/>
              <a:gd name="connsiteY25" fmla="*/ 0 h 9662"/>
              <a:gd name="connsiteX26" fmla="*/ 1517 w 10000"/>
              <a:gd name="connsiteY26" fmla="*/ 0 h 9662"/>
              <a:gd name="connsiteX27" fmla="*/ 1327 w 10000"/>
              <a:gd name="connsiteY27" fmla="*/ 227 h 9662"/>
              <a:gd name="connsiteX28" fmla="*/ 1327 w 10000"/>
              <a:gd name="connsiteY28" fmla="*/ 551 h 9662"/>
              <a:gd name="connsiteX29" fmla="*/ 1327 w 10000"/>
              <a:gd name="connsiteY29" fmla="*/ 778 h 9662"/>
              <a:gd name="connsiteX30" fmla="*/ 1327 w 10000"/>
              <a:gd name="connsiteY30" fmla="*/ 1229 h 9662"/>
              <a:gd name="connsiteX31" fmla="*/ 1327 w 10000"/>
              <a:gd name="connsiteY31" fmla="*/ 1569 h 9662"/>
              <a:gd name="connsiteX32" fmla="*/ 1137 w 10000"/>
              <a:gd name="connsiteY32" fmla="*/ 2133 h 9662"/>
              <a:gd name="connsiteX33" fmla="*/ 1137 w 10000"/>
              <a:gd name="connsiteY33" fmla="*/ 2699 h 9662"/>
              <a:gd name="connsiteX34" fmla="*/ 1137 w 10000"/>
              <a:gd name="connsiteY34" fmla="*/ 3250 h 9662"/>
              <a:gd name="connsiteX35" fmla="*/ 1137 w 10000"/>
              <a:gd name="connsiteY35" fmla="*/ 3701 h 9662"/>
              <a:gd name="connsiteX36" fmla="*/ 1137 w 10000"/>
              <a:gd name="connsiteY36" fmla="*/ 4154 h 9662"/>
              <a:gd name="connsiteX37" fmla="*/ 1137 w 10000"/>
              <a:gd name="connsiteY37" fmla="*/ 4606 h 9662"/>
              <a:gd name="connsiteX38" fmla="*/ 1327 w 10000"/>
              <a:gd name="connsiteY38" fmla="*/ 4945 h 9662"/>
              <a:gd name="connsiteX39" fmla="*/ 1327 w 10000"/>
              <a:gd name="connsiteY39" fmla="*/ 5283 h 9662"/>
              <a:gd name="connsiteX40" fmla="*/ 1327 w 10000"/>
              <a:gd name="connsiteY40" fmla="*/ 5508 h 9662"/>
              <a:gd name="connsiteX41" fmla="*/ 1327 w 10000"/>
              <a:gd name="connsiteY41" fmla="*/ 5721 h 9662"/>
              <a:gd name="connsiteX42" fmla="*/ 1327 w 10000"/>
              <a:gd name="connsiteY42" fmla="*/ 6399 h 9662"/>
              <a:gd name="connsiteX43" fmla="*/ 1517 w 10000"/>
              <a:gd name="connsiteY43" fmla="*/ 7077 h 9662"/>
              <a:gd name="connsiteX44" fmla="*/ 1706 w 10000"/>
              <a:gd name="connsiteY44" fmla="*/ 7416 h 9662"/>
              <a:gd name="connsiteX45" fmla="*/ 1706 w 10000"/>
              <a:gd name="connsiteY45" fmla="*/ 7642 h 9662"/>
              <a:gd name="connsiteX46" fmla="*/ 1896 w 10000"/>
              <a:gd name="connsiteY46" fmla="*/ 7868 h 9662"/>
              <a:gd name="connsiteX47" fmla="*/ 2275 w 10000"/>
              <a:gd name="connsiteY47" fmla="*/ 8094 h 9662"/>
              <a:gd name="connsiteX48" fmla="*/ 2465 w 10000"/>
              <a:gd name="connsiteY48" fmla="*/ 8207 h 9662"/>
              <a:gd name="connsiteX49" fmla="*/ 2844 w 10000"/>
              <a:gd name="connsiteY49" fmla="*/ 8320 h 9662"/>
              <a:gd name="connsiteX50" fmla="*/ 3222 w 10000"/>
              <a:gd name="connsiteY50" fmla="*/ 8419 h 9662"/>
              <a:gd name="connsiteX51" fmla="*/ 3602 w 10000"/>
              <a:gd name="connsiteY51" fmla="*/ 8533 h 9662"/>
              <a:gd name="connsiteX52" fmla="*/ 3958 w 10000"/>
              <a:gd name="connsiteY52" fmla="*/ 8533 h 9662"/>
              <a:gd name="connsiteX53" fmla="*/ 4527 w 10000"/>
              <a:gd name="connsiteY53" fmla="*/ 8646 h 9662"/>
              <a:gd name="connsiteX54" fmla="*/ 5095 w 10000"/>
              <a:gd name="connsiteY54" fmla="*/ 8646 h 9662"/>
              <a:gd name="connsiteX55" fmla="*/ 5664 w 10000"/>
              <a:gd name="connsiteY55" fmla="*/ 8646 h 9662"/>
              <a:gd name="connsiteX56" fmla="*/ 6232 w 10000"/>
              <a:gd name="connsiteY56" fmla="*/ 8533 h 9662"/>
              <a:gd name="connsiteX57" fmla="*/ 6612 w 10000"/>
              <a:gd name="connsiteY57" fmla="*/ 8533 h 9662"/>
              <a:gd name="connsiteX58" fmla="*/ 7180 w 10000"/>
              <a:gd name="connsiteY58" fmla="*/ 8419 h 9662"/>
              <a:gd name="connsiteX59" fmla="*/ 7560 w 10000"/>
              <a:gd name="connsiteY59" fmla="*/ 8320 h 9662"/>
              <a:gd name="connsiteX60" fmla="*/ 7938 w 10000"/>
              <a:gd name="connsiteY60" fmla="*/ 8207 h 9662"/>
              <a:gd name="connsiteX61" fmla="*/ 8128 w 10000"/>
              <a:gd name="connsiteY61" fmla="*/ 8094 h 9662"/>
              <a:gd name="connsiteX62" fmla="*/ 8128 w 10000"/>
              <a:gd name="connsiteY62" fmla="*/ 7981 h 9662"/>
              <a:gd name="connsiteX63" fmla="*/ 8294 w 10000"/>
              <a:gd name="connsiteY63" fmla="*/ 7755 h 9662"/>
              <a:gd name="connsiteX64" fmla="*/ 8483 w 10000"/>
              <a:gd name="connsiteY64" fmla="*/ 7530 h 9662"/>
              <a:gd name="connsiteX65" fmla="*/ 8673 w 10000"/>
              <a:gd name="connsiteY65" fmla="*/ 7416 h 9662"/>
              <a:gd name="connsiteX66" fmla="*/ 8673 w 10000"/>
              <a:gd name="connsiteY66" fmla="*/ 7077 h 9662"/>
              <a:gd name="connsiteX67" fmla="*/ 8863 w 10000"/>
              <a:gd name="connsiteY67" fmla="*/ 6852 h 9662"/>
              <a:gd name="connsiteX68" fmla="*/ 8863 w 10000"/>
              <a:gd name="connsiteY68" fmla="*/ 6625 h 9662"/>
              <a:gd name="connsiteX69" fmla="*/ 8863 w 10000"/>
              <a:gd name="connsiteY69" fmla="*/ 6511 h 9662"/>
              <a:gd name="connsiteX70" fmla="*/ 9052 w 10000"/>
              <a:gd name="connsiteY70" fmla="*/ 6286 h 9662"/>
              <a:gd name="connsiteX71" fmla="*/ 9052 w 10000"/>
              <a:gd name="connsiteY71" fmla="*/ 6173 h 9662"/>
              <a:gd name="connsiteX72" fmla="*/ 9242 w 10000"/>
              <a:gd name="connsiteY72" fmla="*/ 6173 h 9662"/>
              <a:gd name="connsiteX73" fmla="*/ 9242 w 10000"/>
              <a:gd name="connsiteY73" fmla="*/ 6061 h 9662"/>
              <a:gd name="connsiteX74" fmla="*/ 9242 w 10000"/>
              <a:gd name="connsiteY74" fmla="*/ 6061 h 9662"/>
              <a:gd name="connsiteX75" fmla="*/ 9242 w 10000"/>
              <a:gd name="connsiteY75" fmla="*/ 6061 h 9662"/>
              <a:gd name="connsiteX76" fmla="*/ 9242 w 10000"/>
              <a:gd name="connsiteY76" fmla="*/ 6173 h 9662"/>
              <a:gd name="connsiteX77" fmla="*/ 9431 w 10000"/>
              <a:gd name="connsiteY77" fmla="*/ 6173 h 9662"/>
              <a:gd name="connsiteX78" fmla="*/ 9431 w 10000"/>
              <a:gd name="connsiteY78" fmla="*/ 6286 h 9662"/>
              <a:gd name="connsiteX79" fmla="*/ 9431 w 10000"/>
              <a:gd name="connsiteY79" fmla="*/ 6511 h 9662"/>
              <a:gd name="connsiteX80" fmla="*/ 9431 w 10000"/>
              <a:gd name="connsiteY80" fmla="*/ 6625 h 9662"/>
              <a:gd name="connsiteX81" fmla="*/ 9431 w 10000"/>
              <a:gd name="connsiteY81" fmla="*/ 6852 h 9662"/>
              <a:gd name="connsiteX82" fmla="*/ 9431 w 10000"/>
              <a:gd name="connsiteY82" fmla="*/ 7077 h 9662"/>
              <a:gd name="connsiteX83" fmla="*/ 9621 w 10000"/>
              <a:gd name="connsiteY83" fmla="*/ 7530 h 9662"/>
              <a:gd name="connsiteX84" fmla="*/ 9621 w 10000"/>
              <a:gd name="connsiteY84" fmla="*/ 7868 h 9662"/>
              <a:gd name="connsiteX85" fmla="*/ 9811 w 10000"/>
              <a:gd name="connsiteY85" fmla="*/ 8207 h 9662"/>
              <a:gd name="connsiteX86" fmla="*/ 10000 w 10000"/>
              <a:gd name="connsiteY86" fmla="*/ 8419 h 9662"/>
              <a:gd name="connsiteX87" fmla="*/ 10000 w 10000"/>
              <a:gd name="connsiteY87" fmla="*/ 8533 h 9662"/>
              <a:gd name="connsiteX88" fmla="*/ 10000 w 10000"/>
              <a:gd name="connsiteY88" fmla="*/ 8646 h 9662"/>
              <a:gd name="connsiteX89" fmla="*/ 10000 w 10000"/>
              <a:gd name="connsiteY89" fmla="*/ 8757 h 9662"/>
              <a:gd name="connsiteX90" fmla="*/ 9811 w 10000"/>
              <a:gd name="connsiteY90" fmla="*/ 8871 h 9662"/>
              <a:gd name="connsiteX91" fmla="*/ 9431 w 10000"/>
              <a:gd name="connsiteY91" fmla="*/ 8984 h 9662"/>
              <a:gd name="connsiteX92" fmla="*/ 9052 w 10000"/>
              <a:gd name="connsiteY92" fmla="*/ 9096 h 9662"/>
              <a:gd name="connsiteX93" fmla="*/ 8673 w 10000"/>
              <a:gd name="connsiteY93" fmla="*/ 9210 h 9662"/>
              <a:gd name="connsiteX94" fmla="*/ 8128 w 10000"/>
              <a:gd name="connsiteY94" fmla="*/ 9324 h 9662"/>
              <a:gd name="connsiteX95" fmla="*/ 7369 w 10000"/>
              <a:gd name="connsiteY95" fmla="*/ 9436 h 9662"/>
              <a:gd name="connsiteX96" fmla="*/ 6801 w 10000"/>
              <a:gd name="connsiteY96" fmla="*/ 9549 h 9662"/>
              <a:gd name="connsiteX97" fmla="*/ 6043 w 10000"/>
              <a:gd name="connsiteY97" fmla="*/ 9662 h 9662"/>
              <a:gd name="connsiteX98" fmla="*/ 5095 w 10000"/>
              <a:gd name="connsiteY98" fmla="*/ 9662 h 9662"/>
              <a:gd name="connsiteX99" fmla="*/ 5095 w 10000"/>
              <a:gd name="connsiteY99" fmla="*/ 9662 h 9662"/>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0 w 10000"/>
              <a:gd name="connsiteY24" fmla="*/ 453 h 10000"/>
              <a:gd name="connsiteX25" fmla="*/ 1517 w 10000"/>
              <a:gd name="connsiteY25" fmla="*/ 0 h 10000"/>
              <a:gd name="connsiteX26" fmla="*/ 1327 w 10000"/>
              <a:gd name="connsiteY26" fmla="*/ 235 h 10000"/>
              <a:gd name="connsiteX27" fmla="*/ 1327 w 10000"/>
              <a:gd name="connsiteY27" fmla="*/ 570 h 10000"/>
              <a:gd name="connsiteX28" fmla="*/ 1327 w 10000"/>
              <a:gd name="connsiteY28" fmla="*/ 805 h 10000"/>
              <a:gd name="connsiteX29" fmla="*/ 1327 w 10000"/>
              <a:gd name="connsiteY29" fmla="*/ 1272 h 10000"/>
              <a:gd name="connsiteX30" fmla="*/ 1327 w 10000"/>
              <a:gd name="connsiteY30" fmla="*/ 1624 h 10000"/>
              <a:gd name="connsiteX31" fmla="*/ 1137 w 10000"/>
              <a:gd name="connsiteY31" fmla="*/ 2208 h 10000"/>
              <a:gd name="connsiteX32" fmla="*/ 1137 w 10000"/>
              <a:gd name="connsiteY32" fmla="*/ 2793 h 10000"/>
              <a:gd name="connsiteX33" fmla="*/ 1137 w 10000"/>
              <a:gd name="connsiteY33" fmla="*/ 3364 h 10000"/>
              <a:gd name="connsiteX34" fmla="*/ 1137 w 10000"/>
              <a:gd name="connsiteY34" fmla="*/ 3830 h 10000"/>
              <a:gd name="connsiteX35" fmla="*/ 1137 w 10000"/>
              <a:gd name="connsiteY35" fmla="*/ 4299 h 10000"/>
              <a:gd name="connsiteX36" fmla="*/ 1137 w 10000"/>
              <a:gd name="connsiteY36" fmla="*/ 4767 h 10000"/>
              <a:gd name="connsiteX37" fmla="*/ 1327 w 10000"/>
              <a:gd name="connsiteY37" fmla="*/ 5118 h 10000"/>
              <a:gd name="connsiteX38" fmla="*/ 1327 w 10000"/>
              <a:gd name="connsiteY38" fmla="*/ 5468 h 10000"/>
              <a:gd name="connsiteX39" fmla="*/ 1327 w 10000"/>
              <a:gd name="connsiteY39" fmla="*/ 5701 h 10000"/>
              <a:gd name="connsiteX40" fmla="*/ 1327 w 10000"/>
              <a:gd name="connsiteY40" fmla="*/ 5921 h 10000"/>
              <a:gd name="connsiteX41" fmla="*/ 1327 w 10000"/>
              <a:gd name="connsiteY41" fmla="*/ 6623 h 10000"/>
              <a:gd name="connsiteX42" fmla="*/ 1517 w 10000"/>
              <a:gd name="connsiteY42" fmla="*/ 7325 h 10000"/>
              <a:gd name="connsiteX43" fmla="*/ 1706 w 10000"/>
              <a:gd name="connsiteY43" fmla="*/ 7675 h 10000"/>
              <a:gd name="connsiteX44" fmla="*/ 1706 w 10000"/>
              <a:gd name="connsiteY44" fmla="*/ 7909 h 10000"/>
              <a:gd name="connsiteX45" fmla="*/ 1896 w 10000"/>
              <a:gd name="connsiteY45" fmla="*/ 8143 h 10000"/>
              <a:gd name="connsiteX46" fmla="*/ 2275 w 10000"/>
              <a:gd name="connsiteY46" fmla="*/ 8377 h 10000"/>
              <a:gd name="connsiteX47" fmla="*/ 2465 w 10000"/>
              <a:gd name="connsiteY47" fmla="*/ 8494 h 10000"/>
              <a:gd name="connsiteX48" fmla="*/ 2844 w 10000"/>
              <a:gd name="connsiteY48" fmla="*/ 8611 h 10000"/>
              <a:gd name="connsiteX49" fmla="*/ 3222 w 10000"/>
              <a:gd name="connsiteY49" fmla="*/ 8714 h 10000"/>
              <a:gd name="connsiteX50" fmla="*/ 3602 w 10000"/>
              <a:gd name="connsiteY50" fmla="*/ 8832 h 10000"/>
              <a:gd name="connsiteX51" fmla="*/ 3958 w 10000"/>
              <a:gd name="connsiteY51" fmla="*/ 8832 h 10000"/>
              <a:gd name="connsiteX52" fmla="*/ 4527 w 10000"/>
              <a:gd name="connsiteY52" fmla="*/ 8948 h 10000"/>
              <a:gd name="connsiteX53" fmla="*/ 5095 w 10000"/>
              <a:gd name="connsiteY53" fmla="*/ 8948 h 10000"/>
              <a:gd name="connsiteX54" fmla="*/ 5664 w 10000"/>
              <a:gd name="connsiteY54" fmla="*/ 8948 h 10000"/>
              <a:gd name="connsiteX55" fmla="*/ 6232 w 10000"/>
              <a:gd name="connsiteY55" fmla="*/ 8832 h 10000"/>
              <a:gd name="connsiteX56" fmla="*/ 6612 w 10000"/>
              <a:gd name="connsiteY56" fmla="*/ 8832 h 10000"/>
              <a:gd name="connsiteX57" fmla="*/ 7180 w 10000"/>
              <a:gd name="connsiteY57" fmla="*/ 8714 h 10000"/>
              <a:gd name="connsiteX58" fmla="*/ 7560 w 10000"/>
              <a:gd name="connsiteY58" fmla="*/ 8611 h 10000"/>
              <a:gd name="connsiteX59" fmla="*/ 7938 w 10000"/>
              <a:gd name="connsiteY59" fmla="*/ 8494 h 10000"/>
              <a:gd name="connsiteX60" fmla="*/ 8128 w 10000"/>
              <a:gd name="connsiteY60" fmla="*/ 8377 h 10000"/>
              <a:gd name="connsiteX61" fmla="*/ 8128 w 10000"/>
              <a:gd name="connsiteY61" fmla="*/ 8260 h 10000"/>
              <a:gd name="connsiteX62" fmla="*/ 8294 w 10000"/>
              <a:gd name="connsiteY62" fmla="*/ 8026 h 10000"/>
              <a:gd name="connsiteX63" fmla="*/ 8483 w 10000"/>
              <a:gd name="connsiteY63" fmla="*/ 7793 h 10000"/>
              <a:gd name="connsiteX64" fmla="*/ 8673 w 10000"/>
              <a:gd name="connsiteY64" fmla="*/ 7675 h 10000"/>
              <a:gd name="connsiteX65" fmla="*/ 8673 w 10000"/>
              <a:gd name="connsiteY65" fmla="*/ 7325 h 10000"/>
              <a:gd name="connsiteX66" fmla="*/ 8863 w 10000"/>
              <a:gd name="connsiteY66" fmla="*/ 7092 h 10000"/>
              <a:gd name="connsiteX67" fmla="*/ 8863 w 10000"/>
              <a:gd name="connsiteY67" fmla="*/ 6857 h 10000"/>
              <a:gd name="connsiteX68" fmla="*/ 8863 w 10000"/>
              <a:gd name="connsiteY68" fmla="*/ 6739 h 10000"/>
              <a:gd name="connsiteX69" fmla="*/ 9052 w 10000"/>
              <a:gd name="connsiteY69" fmla="*/ 6506 h 10000"/>
              <a:gd name="connsiteX70" fmla="*/ 9052 w 10000"/>
              <a:gd name="connsiteY70" fmla="*/ 6389 h 10000"/>
              <a:gd name="connsiteX71" fmla="*/ 9242 w 10000"/>
              <a:gd name="connsiteY71" fmla="*/ 6389 h 10000"/>
              <a:gd name="connsiteX72" fmla="*/ 9242 w 10000"/>
              <a:gd name="connsiteY72" fmla="*/ 6273 h 10000"/>
              <a:gd name="connsiteX73" fmla="*/ 9242 w 10000"/>
              <a:gd name="connsiteY73" fmla="*/ 6273 h 10000"/>
              <a:gd name="connsiteX74" fmla="*/ 9242 w 10000"/>
              <a:gd name="connsiteY74" fmla="*/ 6273 h 10000"/>
              <a:gd name="connsiteX75" fmla="*/ 9242 w 10000"/>
              <a:gd name="connsiteY75" fmla="*/ 6389 h 10000"/>
              <a:gd name="connsiteX76" fmla="*/ 9431 w 10000"/>
              <a:gd name="connsiteY76" fmla="*/ 6389 h 10000"/>
              <a:gd name="connsiteX77" fmla="*/ 9431 w 10000"/>
              <a:gd name="connsiteY77" fmla="*/ 6506 h 10000"/>
              <a:gd name="connsiteX78" fmla="*/ 9431 w 10000"/>
              <a:gd name="connsiteY78" fmla="*/ 6739 h 10000"/>
              <a:gd name="connsiteX79" fmla="*/ 9431 w 10000"/>
              <a:gd name="connsiteY79" fmla="*/ 6857 h 10000"/>
              <a:gd name="connsiteX80" fmla="*/ 9431 w 10000"/>
              <a:gd name="connsiteY80" fmla="*/ 7092 h 10000"/>
              <a:gd name="connsiteX81" fmla="*/ 9431 w 10000"/>
              <a:gd name="connsiteY81" fmla="*/ 7325 h 10000"/>
              <a:gd name="connsiteX82" fmla="*/ 9621 w 10000"/>
              <a:gd name="connsiteY82" fmla="*/ 7793 h 10000"/>
              <a:gd name="connsiteX83" fmla="*/ 9621 w 10000"/>
              <a:gd name="connsiteY83" fmla="*/ 8143 h 10000"/>
              <a:gd name="connsiteX84" fmla="*/ 9811 w 10000"/>
              <a:gd name="connsiteY84" fmla="*/ 8494 h 10000"/>
              <a:gd name="connsiteX85" fmla="*/ 10000 w 10000"/>
              <a:gd name="connsiteY85" fmla="*/ 8714 h 10000"/>
              <a:gd name="connsiteX86" fmla="*/ 10000 w 10000"/>
              <a:gd name="connsiteY86" fmla="*/ 8832 h 10000"/>
              <a:gd name="connsiteX87" fmla="*/ 10000 w 10000"/>
              <a:gd name="connsiteY87" fmla="*/ 8948 h 10000"/>
              <a:gd name="connsiteX88" fmla="*/ 10000 w 10000"/>
              <a:gd name="connsiteY88" fmla="*/ 9063 h 10000"/>
              <a:gd name="connsiteX89" fmla="*/ 9811 w 10000"/>
              <a:gd name="connsiteY89" fmla="*/ 9181 h 10000"/>
              <a:gd name="connsiteX90" fmla="*/ 9431 w 10000"/>
              <a:gd name="connsiteY90" fmla="*/ 9298 h 10000"/>
              <a:gd name="connsiteX91" fmla="*/ 9052 w 10000"/>
              <a:gd name="connsiteY91" fmla="*/ 9414 h 10000"/>
              <a:gd name="connsiteX92" fmla="*/ 8673 w 10000"/>
              <a:gd name="connsiteY92" fmla="*/ 9532 h 10000"/>
              <a:gd name="connsiteX93" fmla="*/ 8128 w 10000"/>
              <a:gd name="connsiteY93" fmla="*/ 9650 h 10000"/>
              <a:gd name="connsiteX94" fmla="*/ 7369 w 10000"/>
              <a:gd name="connsiteY94" fmla="*/ 9766 h 10000"/>
              <a:gd name="connsiteX95" fmla="*/ 6801 w 10000"/>
              <a:gd name="connsiteY95" fmla="*/ 9883 h 10000"/>
              <a:gd name="connsiteX96" fmla="*/ 6043 w 10000"/>
              <a:gd name="connsiteY96" fmla="*/ 10000 h 10000"/>
              <a:gd name="connsiteX97" fmla="*/ 5095 w 10000"/>
              <a:gd name="connsiteY97" fmla="*/ 10000 h 10000"/>
              <a:gd name="connsiteX98" fmla="*/ 5095 w 10000"/>
              <a:gd name="connsiteY98" fmla="*/ 10000 h 10000"/>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1517 w 10000"/>
              <a:gd name="connsiteY24" fmla="*/ 0 h 10000"/>
              <a:gd name="connsiteX25" fmla="*/ 1327 w 10000"/>
              <a:gd name="connsiteY25" fmla="*/ 235 h 10000"/>
              <a:gd name="connsiteX26" fmla="*/ 1327 w 10000"/>
              <a:gd name="connsiteY26" fmla="*/ 570 h 10000"/>
              <a:gd name="connsiteX27" fmla="*/ 1327 w 10000"/>
              <a:gd name="connsiteY27" fmla="*/ 805 h 10000"/>
              <a:gd name="connsiteX28" fmla="*/ 1327 w 10000"/>
              <a:gd name="connsiteY28" fmla="*/ 1272 h 10000"/>
              <a:gd name="connsiteX29" fmla="*/ 1327 w 10000"/>
              <a:gd name="connsiteY29" fmla="*/ 1624 h 10000"/>
              <a:gd name="connsiteX30" fmla="*/ 1137 w 10000"/>
              <a:gd name="connsiteY30" fmla="*/ 2208 h 10000"/>
              <a:gd name="connsiteX31" fmla="*/ 1137 w 10000"/>
              <a:gd name="connsiteY31" fmla="*/ 2793 h 10000"/>
              <a:gd name="connsiteX32" fmla="*/ 1137 w 10000"/>
              <a:gd name="connsiteY32" fmla="*/ 3364 h 10000"/>
              <a:gd name="connsiteX33" fmla="*/ 1137 w 10000"/>
              <a:gd name="connsiteY33" fmla="*/ 3830 h 10000"/>
              <a:gd name="connsiteX34" fmla="*/ 1137 w 10000"/>
              <a:gd name="connsiteY34" fmla="*/ 4299 h 10000"/>
              <a:gd name="connsiteX35" fmla="*/ 1137 w 10000"/>
              <a:gd name="connsiteY35" fmla="*/ 4767 h 10000"/>
              <a:gd name="connsiteX36" fmla="*/ 1327 w 10000"/>
              <a:gd name="connsiteY36" fmla="*/ 5118 h 10000"/>
              <a:gd name="connsiteX37" fmla="*/ 1327 w 10000"/>
              <a:gd name="connsiteY37" fmla="*/ 5468 h 10000"/>
              <a:gd name="connsiteX38" fmla="*/ 1327 w 10000"/>
              <a:gd name="connsiteY38" fmla="*/ 5701 h 10000"/>
              <a:gd name="connsiteX39" fmla="*/ 1327 w 10000"/>
              <a:gd name="connsiteY39" fmla="*/ 5921 h 10000"/>
              <a:gd name="connsiteX40" fmla="*/ 1327 w 10000"/>
              <a:gd name="connsiteY40" fmla="*/ 6623 h 10000"/>
              <a:gd name="connsiteX41" fmla="*/ 1517 w 10000"/>
              <a:gd name="connsiteY41" fmla="*/ 7325 h 10000"/>
              <a:gd name="connsiteX42" fmla="*/ 1706 w 10000"/>
              <a:gd name="connsiteY42" fmla="*/ 7675 h 10000"/>
              <a:gd name="connsiteX43" fmla="*/ 1706 w 10000"/>
              <a:gd name="connsiteY43" fmla="*/ 7909 h 10000"/>
              <a:gd name="connsiteX44" fmla="*/ 1896 w 10000"/>
              <a:gd name="connsiteY44" fmla="*/ 8143 h 10000"/>
              <a:gd name="connsiteX45" fmla="*/ 2275 w 10000"/>
              <a:gd name="connsiteY45" fmla="*/ 8377 h 10000"/>
              <a:gd name="connsiteX46" fmla="*/ 2465 w 10000"/>
              <a:gd name="connsiteY46" fmla="*/ 8494 h 10000"/>
              <a:gd name="connsiteX47" fmla="*/ 2844 w 10000"/>
              <a:gd name="connsiteY47" fmla="*/ 8611 h 10000"/>
              <a:gd name="connsiteX48" fmla="*/ 3222 w 10000"/>
              <a:gd name="connsiteY48" fmla="*/ 8714 h 10000"/>
              <a:gd name="connsiteX49" fmla="*/ 3602 w 10000"/>
              <a:gd name="connsiteY49" fmla="*/ 8832 h 10000"/>
              <a:gd name="connsiteX50" fmla="*/ 3958 w 10000"/>
              <a:gd name="connsiteY50" fmla="*/ 8832 h 10000"/>
              <a:gd name="connsiteX51" fmla="*/ 4527 w 10000"/>
              <a:gd name="connsiteY51" fmla="*/ 8948 h 10000"/>
              <a:gd name="connsiteX52" fmla="*/ 5095 w 10000"/>
              <a:gd name="connsiteY52" fmla="*/ 8948 h 10000"/>
              <a:gd name="connsiteX53" fmla="*/ 5664 w 10000"/>
              <a:gd name="connsiteY53" fmla="*/ 8948 h 10000"/>
              <a:gd name="connsiteX54" fmla="*/ 6232 w 10000"/>
              <a:gd name="connsiteY54" fmla="*/ 8832 h 10000"/>
              <a:gd name="connsiteX55" fmla="*/ 6612 w 10000"/>
              <a:gd name="connsiteY55" fmla="*/ 8832 h 10000"/>
              <a:gd name="connsiteX56" fmla="*/ 7180 w 10000"/>
              <a:gd name="connsiteY56" fmla="*/ 8714 h 10000"/>
              <a:gd name="connsiteX57" fmla="*/ 7560 w 10000"/>
              <a:gd name="connsiteY57" fmla="*/ 8611 h 10000"/>
              <a:gd name="connsiteX58" fmla="*/ 7938 w 10000"/>
              <a:gd name="connsiteY58" fmla="*/ 8494 h 10000"/>
              <a:gd name="connsiteX59" fmla="*/ 8128 w 10000"/>
              <a:gd name="connsiteY59" fmla="*/ 8377 h 10000"/>
              <a:gd name="connsiteX60" fmla="*/ 8128 w 10000"/>
              <a:gd name="connsiteY60" fmla="*/ 8260 h 10000"/>
              <a:gd name="connsiteX61" fmla="*/ 8294 w 10000"/>
              <a:gd name="connsiteY61" fmla="*/ 8026 h 10000"/>
              <a:gd name="connsiteX62" fmla="*/ 8483 w 10000"/>
              <a:gd name="connsiteY62" fmla="*/ 7793 h 10000"/>
              <a:gd name="connsiteX63" fmla="*/ 8673 w 10000"/>
              <a:gd name="connsiteY63" fmla="*/ 7675 h 10000"/>
              <a:gd name="connsiteX64" fmla="*/ 8673 w 10000"/>
              <a:gd name="connsiteY64" fmla="*/ 7325 h 10000"/>
              <a:gd name="connsiteX65" fmla="*/ 8863 w 10000"/>
              <a:gd name="connsiteY65" fmla="*/ 7092 h 10000"/>
              <a:gd name="connsiteX66" fmla="*/ 8863 w 10000"/>
              <a:gd name="connsiteY66" fmla="*/ 6857 h 10000"/>
              <a:gd name="connsiteX67" fmla="*/ 8863 w 10000"/>
              <a:gd name="connsiteY67" fmla="*/ 6739 h 10000"/>
              <a:gd name="connsiteX68" fmla="*/ 9052 w 10000"/>
              <a:gd name="connsiteY68" fmla="*/ 6506 h 10000"/>
              <a:gd name="connsiteX69" fmla="*/ 9052 w 10000"/>
              <a:gd name="connsiteY69" fmla="*/ 6389 h 10000"/>
              <a:gd name="connsiteX70" fmla="*/ 9242 w 10000"/>
              <a:gd name="connsiteY70" fmla="*/ 6389 h 10000"/>
              <a:gd name="connsiteX71" fmla="*/ 9242 w 10000"/>
              <a:gd name="connsiteY71" fmla="*/ 6273 h 10000"/>
              <a:gd name="connsiteX72" fmla="*/ 9242 w 10000"/>
              <a:gd name="connsiteY72" fmla="*/ 6273 h 10000"/>
              <a:gd name="connsiteX73" fmla="*/ 9242 w 10000"/>
              <a:gd name="connsiteY73" fmla="*/ 6273 h 10000"/>
              <a:gd name="connsiteX74" fmla="*/ 9242 w 10000"/>
              <a:gd name="connsiteY74" fmla="*/ 6389 h 10000"/>
              <a:gd name="connsiteX75" fmla="*/ 9431 w 10000"/>
              <a:gd name="connsiteY75" fmla="*/ 6389 h 10000"/>
              <a:gd name="connsiteX76" fmla="*/ 9431 w 10000"/>
              <a:gd name="connsiteY76" fmla="*/ 6506 h 10000"/>
              <a:gd name="connsiteX77" fmla="*/ 9431 w 10000"/>
              <a:gd name="connsiteY77" fmla="*/ 6739 h 10000"/>
              <a:gd name="connsiteX78" fmla="*/ 9431 w 10000"/>
              <a:gd name="connsiteY78" fmla="*/ 6857 h 10000"/>
              <a:gd name="connsiteX79" fmla="*/ 9431 w 10000"/>
              <a:gd name="connsiteY79" fmla="*/ 7092 h 10000"/>
              <a:gd name="connsiteX80" fmla="*/ 9431 w 10000"/>
              <a:gd name="connsiteY80" fmla="*/ 7325 h 10000"/>
              <a:gd name="connsiteX81" fmla="*/ 9621 w 10000"/>
              <a:gd name="connsiteY81" fmla="*/ 7793 h 10000"/>
              <a:gd name="connsiteX82" fmla="*/ 9621 w 10000"/>
              <a:gd name="connsiteY82" fmla="*/ 8143 h 10000"/>
              <a:gd name="connsiteX83" fmla="*/ 9811 w 10000"/>
              <a:gd name="connsiteY83" fmla="*/ 8494 h 10000"/>
              <a:gd name="connsiteX84" fmla="*/ 10000 w 10000"/>
              <a:gd name="connsiteY84" fmla="*/ 8714 h 10000"/>
              <a:gd name="connsiteX85" fmla="*/ 10000 w 10000"/>
              <a:gd name="connsiteY85" fmla="*/ 8832 h 10000"/>
              <a:gd name="connsiteX86" fmla="*/ 10000 w 10000"/>
              <a:gd name="connsiteY86" fmla="*/ 8948 h 10000"/>
              <a:gd name="connsiteX87" fmla="*/ 10000 w 10000"/>
              <a:gd name="connsiteY87" fmla="*/ 9063 h 10000"/>
              <a:gd name="connsiteX88" fmla="*/ 9811 w 10000"/>
              <a:gd name="connsiteY88" fmla="*/ 9181 h 10000"/>
              <a:gd name="connsiteX89" fmla="*/ 9431 w 10000"/>
              <a:gd name="connsiteY89" fmla="*/ 9298 h 10000"/>
              <a:gd name="connsiteX90" fmla="*/ 9052 w 10000"/>
              <a:gd name="connsiteY90" fmla="*/ 9414 h 10000"/>
              <a:gd name="connsiteX91" fmla="*/ 8673 w 10000"/>
              <a:gd name="connsiteY91" fmla="*/ 9532 h 10000"/>
              <a:gd name="connsiteX92" fmla="*/ 8128 w 10000"/>
              <a:gd name="connsiteY92" fmla="*/ 9650 h 10000"/>
              <a:gd name="connsiteX93" fmla="*/ 7369 w 10000"/>
              <a:gd name="connsiteY93" fmla="*/ 9766 h 10000"/>
              <a:gd name="connsiteX94" fmla="*/ 6801 w 10000"/>
              <a:gd name="connsiteY94" fmla="*/ 9883 h 10000"/>
              <a:gd name="connsiteX95" fmla="*/ 6043 w 10000"/>
              <a:gd name="connsiteY95" fmla="*/ 10000 h 10000"/>
              <a:gd name="connsiteX96" fmla="*/ 5095 w 10000"/>
              <a:gd name="connsiteY96" fmla="*/ 10000 h 10000"/>
              <a:gd name="connsiteX97" fmla="*/ 5095 w 10000"/>
              <a:gd name="connsiteY97" fmla="*/ 10000 h 10000"/>
              <a:gd name="connsiteX0" fmla="*/ 4906 w 9811"/>
              <a:gd name="connsiteY0" fmla="*/ 10000 h 10000"/>
              <a:gd name="connsiteX1" fmla="*/ 4147 w 9811"/>
              <a:gd name="connsiteY1" fmla="*/ 9883 h 10000"/>
              <a:gd name="connsiteX2" fmla="*/ 3413 w 9811"/>
              <a:gd name="connsiteY2" fmla="*/ 9883 h 10000"/>
              <a:gd name="connsiteX3" fmla="*/ 2844 w 9811"/>
              <a:gd name="connsiteY3" fmla="*/ 9766 h 10000"/>
              <a:gd name="connsiteX4" fmla="*/ 2276 w 9811"/>
              <a:gd name="connsiteY4" fmla="*/ 9650 h 10000"/>
              <a:gd name="connsiteX5" fmla="*/ 1896 w 9811"/>
              <a:gd name="connsiteY5" fmla="*/ 9532 h 10000"/>
              <a:gd name="connsiteX6" fmla="*/ 1517 w 9811"/>
              <a:gd name="connsiteY6" fmla="*/ 9298 h 10000"/>
              <a:gd name="connsiteX7" fmla="*/ 1138 w 9811"/>
              <a:gd name="connsiteY7" fmla="*/ 9063 h 10000"/>
              <a:gd name="connsiteX8" fmla="*/ 948 w 9811"/>
              <a:gd name="connsiteY8" fmla="*/ 8832 h 10000"/>
              <a:gd name="connsiteX9" fmla="*/ 570 w 9811"/>
              <a:gd name="connsiteY9" fmla="*/ 8494 h 10000"/>
              <a:gd name="connsiteX10" fmla="*/ 380 w 9811"/>
              <a:gd name="connsiteY10" fmla="*/ 8143 h 10000"/>
              <a:gd name="connsiteX11" fmla="*/ 190 w 9811"/>
              <a:gd name="connsiteY11" fmla="*/ 7793 h 10000"/>
              <a:gd name="connsiteX12" fmla="*/ 190 w 9811"/>
              <a:gd name="connsiteY12" fmla="*/ 7442 h 10000"/>
              <a:gd name="connsiteX13" fmla="*/ 0 w 9811"/>
              <a:gd name="connsiteY13" fmla="*/ 7208 h 10000"/>
              <a:gd name="connsiteX14" fmla="*/ 0 w 9811"/>
              <a:gd name="connsiteY14" fmla="*/ 6857 h 10000"/>
              <a:gd name="connsiteX15" fmla="*/ 0 w 9811"/>
              <a:gd name="connsiteY15" fmla="*/ 6389 h 10000"/>
              <a:gd name="connsiteX16" fmla="*/ 0 w 9811"/>
              <a:gd name="connsiteY16" fmla="*/ 5921 h 10000"/>
              <a:gd name="connsiteX17" fmla="*/ 0 w 9811"/>
              <a:gd name="connsiteY17" fmla="*/ 5351 h 10000"/>
              <a:gd name="connsiteX18" fmla="*/ 0 w 9811"/>
              <a:gd name="connsiteY18" fmla="*/ 4650 h 10000"/>
              <a:gd name="connsiteX19" fmla="*/ 0 w 9811"/>
              <a:gd name="connsiteY19" fmla="*/ 3948 h 10000"/>
              <a:gd name="connsiteX20" fmla="*/ 0 w 9811"/>
              <a:gd name="connsiteY20" fmla="*/ 3025 h 10000"/>
              <a:gd name="connsiteX21" fmla="*/ 0 w 9811"/>
              <a:gd name="connsiteY21" fmla="*/ 2208 h 10000"/>
              <a:gd name="connsiteX22" fmla="*/ 0 w 9811"/>
              <a:gd name="connsiteY22" fmla="*/ 1507 h 10000"/>
              <a:gd name="connsiteX23" fmla="*/ 1328 w 9811"/>
              <a:gd name="connsiteY23" fmla="*/ 0 h 10000"/>
              <a:gd name="connsiteX24" fmla="*/ 1138 w 9811"/>
              <a:gd name="connsiteY24" fmla="*/ 235 h 10000"/>
              <a:gd name="connsiteX25" fmla="*/ 1138 w 9811"/>
              <a:gd name="connsiteY25" fmla="*/ 570 h 10000"/>
              <a:gd name="connsiteX26" fmla="*/ 1138 w 9811"/>
              <a:gd name="connsiteY26" fmla="*/ 805 h 10000"/>
              <a:gd name="connsiteX27" fmla="*/ 1138 w 9811"/>
              <a:gd name="connsiteY27" fmla="*/ 1272 h 10000"/>
              <a:gd name="connsiteX28" fmla="*/ 1138 w 9811"/>
              <a:gd name="connsiteY28" fmla="*/ 1624 h 10000"/>
              <a:gd name="connsiteX29" fmla="*/ 948 w 9811"/>
              <a:gd name="connsiteY29" fmla="*/ 2208 h 10000"/>
              <a:gd name="connsiteX30" fmla="*/ 948 w 9811"/>
              <a:gd name="connsiteY30" fmla="*/ 2793 h 10000"/>
              <a:gd name="connsiteX31" fmla="*/ 948 w 9811"/>
              <a:gd name="connsiteY31" fmla="*/ 3364 h 10000"/>
              <a:gd name="connsiteX32" fmla="*/ 948 w 9811"/>
              <a:gd name="connsiteY32" fmla="*/ 3830 h 10000"/>
              <a:gd name="connsiteX33" fmla="*/ 948 w 9811"/>
              <a:gd name="connsiteY33" fmla="*/ 4299 h 10000"/>
              <a:gd name="connsiteX34" fmla="*/ 948 w 9811"/>
              <a:gd name="connsiteY34" fmla="*/ 4767 h 10000"/>
              <a:gd name="connsiteX35" fmla="*/ 1138 w 9811"/>
              <a:gd name="connsiteY35" fmla="*/ 5118 h 10000"/>
              <a:gd name="connsiteX36" fmla="*/ 1138 w 9811"/>
              <a:gd name="connsiteY36" fmla="*/ 5468 h 10000"/>
              <a:gd name="connsiteX37" fmla="*/ 1138 w 9811"/>
              <a:gd name="connsiteY37" fmla="*/ 5701 h 10000"/>
              <a:gd name="connsiteX38" fmla="*/ 1138 w 9811"/>
              <a:gd name="connsiteY38" fmla="*/ 5921 h 10000"/>
              <a:gd name="connsiteX39" fmla="*/ 1138 w 9811"/>
              <a:gd name="connsiteY39" fmla="*/ 6623 h 10000"/>
              <a:gd name="connsiteX40" fmla="*/ 1328 w 9811"/>
              <a:gd name="connsiteY40" fmla="*/ 7325 h 10000"/>
              <a:gd name="connsiteX41" fmla="*/ 1517 w 9811"/>
              <a:gd name="connsiteY41" fmla="*/ 7675 h 10000"/>
              <a:gd name="connsiteX42" fmla="*/ 1517 w 9811"/>
              <a:gd name="connsiteY42" fmla="*/ 7909 h 10000"/>
              <a:gd name="connsiteX43" fmla="*/ 1707 w 9811"/>
              <a:gd name="connsiteY43" fmla="*/ 8143 h 10000"/>
              <a:gd name="connsiteX44" fmla="*/ 2086 w 9811"/>
              <a:gd name="connsiteY44" fmla="*/ 8377 h 10000"/>
              <a:gd name="connsiteX45" fmla="*/ 2276 w 9811"/>
              <a:gd name="connsiteY45" fmla="*/ 8494 h 10000"/>
              <a:gd name="connsiteX46" fmla="*/ 2655 w 9811"/>
              <a:gd name="connsiteY46" fmla="*/ 8611 h 10000"/>
              <a:gd name="connsiteX47" fmla="*/ 3033 w 9811"/>
              <a:gd name="connsiteY47" fmla="*/ 8714 h 10000"/>
              <a:gd name="connsiteX48" fmla="*/ 3413 w 9811"/>
              <a:gd name="connsiteY48" fmla="*/ 8832 h 10000"/>
              <a:gd name="connsiteX49" fmla="*/ 3769 w 9811"/>
              <a:gd name="connsiteY49" fmla="*/ 8832 h 10000"/>
              <a:gd name="connsiteX50" fmla="*/ 4338 w 9811"/>
              <a:gd name="connsiteY50" fmla="*/ 8948 h 10000"/>
              <a:gd name="connsiteX51" fmla="*/ 4906 w 9811"/>
              <a:gd name="connsiteY51" fmla="*/ 8948 h 10000"/>
              <a:gd name="connsiteX52" fmla="*/ 5475 w 9811"/>
              <a:gd name="connsiteY52" fmla="*/ 8948 h 10000"/>
              <a:gd name="connsiteX53" fmla="*/ 6043 w 9811"/>
              <a:gd name="connsiteY53" fmla="*/ 8832 h 10000"/>
              <a:gd name="connsiteX54" fmla="*/ 6423 w 9811"/>
              <a:gd name="connsiteY54" fmla="*/ 8832 h 10000"/>
              <a:gd name="connsiteX55" fmla="*/ 6991 w 9811"/>
              <a:gd name="connsiteY55" fmla="*/ 8714 h 10000"/>
              <a:gd name="connsiteX56" fmla="*/ 7371 w 9811"/>
              <a:gd name="connsiteY56" fmla="*/ 8611 h 10000"/>
              <a:gd name="connsiteX57" fmla="*/ 7749 w 9811"/>
              <a:gd name="connsiteY57" fmla="*/ 8494 h 10000"/>
              <a:gd name="connsiteX58" fmla="*/ 7939 w 9811"/>
              <a:gd name="connsiteY58" fmla="*/ 8377 h 10000"/>
              <a:gd name="connsiteX59" fmla="*/ 7939 w 9811"/>
              <a:gd name="connsiteY59" fmla="*/ 8260 h 10000"/>
              <a:gd name="connsiteX60" fmla="*/ 8105 w 9811"/>
              <a:gd name="connsiteY60" fmla="*/ 8026 h 10000"/>
              <a:gd name="connsiteX61" fmla="*/ 8294 w 9811"/>
              <a:gd name="connsiteY61" fmla="*/ 7793 h 10000"/>
              <a:gd name="connsiteX62" fmla="*/ 8484 w 9811"/>
              <a:gd name="connsiteY62" fmla="*/ 7675 h 10000"/>
              <a:gd name="connsiteX63" fmla="*/ 8484 w 9811"/>
              <a:gd name="connsiteY63" fmla="*/ 7325 h 10000"/>
              <a:gd name="connsiteX64" fmla="*/ 8674 w 9811"/>
              <a:gd name="connsiteY64" fmla="*/ 7092 h 10000"/>
              <a:gd name="connsiteX65" fmla="*/ 8674 w 9811"/>
              <a:gd name="connsiteY65" fmla="*/ 6857 h 10000"/>
              <a:gd name="connsiteX66" fmla="*/ 8674 w 9811"/>
              <a:gd name="connsiteY66" fmla="*/ 6739 h 10000"/>
              <a:gd name="connsiteX67" fmla="*/ 8863 w 9811"/>
              <a:gd name="connsiteY67" fmla="*/ 6506 h 10000"/>
              <a:gd name="connsiteX68" fmla="*/ 8863 w 9811"/>
              <a:gd name="connsiteY68" fmla="*/ 6389 h 10000"/>
              <a:gd name="connsiteX69" fmla="*/ 9053 w 9811"/>
              <a:gd name="connsiteY69" fmla="*/ 6389 h 10000"/>
              <a:gd name="connsiteX70" fmla="*/ 9053 w 9811"/>
              <a:gd name="connsiteY70" fmla="*/ 6273 h 10000"/>
              <a:gd name="connsiteX71" fmla="*/ 9053 w 9811"/>
              <a:gd name="connsiteY71" fmla="*/ 6273 h 10000"/>
              <a:gd name="connsiteX72" fmla="*/ 9053 w 9811"/>
              <a:gd name="connsiteY72" fmla="*/ 6273 h 10000"/>
              <a:gd name="connsiteX73" fmla="*/ 9053 w 9811"/>
              <a:gd name="connsiteY73" fmla="*/ 6389 h 10000"/>
              <a:gd name="connsiteX74" fmla="*/ 9242 w 9811"/>
              <a:gd name="connsiteY74" fmla="*/ 6389 h 10000"/>
              <a:gd name="connsiteX75" fmla="*/ 9242 w 9811"/>
              <a:gd name="connsiteY75" fmla="*/ 6506 h 10000"/>
              <a:gd name="connsiteX76" fmla="*/ 9242 w 9811"/>
              <a:gd name="connsiteY76" fmla="*/ 6739 h 10000"/>
              <a:gd name="connsiteX77" fmla="*/ 9242 w 9811"/>
              <a:gd name="connsiteY77" fmla="*/ 6857 h 10000"/>
              <a:gd name="connsiteX78" fmla="*/ 9242 w 9811"/>
              <a:gd name="connsiteY78" fmla="*/ 7092 h 10000"/>
              <a:gd name="connsiteX79" fmla="*/ 9242 w 9811"/>
              <a:gd name="connsiteY79" fmla="*/ 7325 h 10000"/>
              <a:gd name="connsiteX80" fmla="*/ 9432 w 9811"/>
              <a:gd name="connsiteY80" fmla="*/ 7793 h 10000"/>
              <a:gd name="connsiteX81" fmla="*/ 9432 w 9811"/>
              <a:gd name="connsiteY81" fmla="*/ 8143 h 10000"/>
              <a:gd name="connsiteX82" fmla="*/ 9622 w 9811"/>
              <a:gd name="connsiteY82" fmla="*/ 8494 h 10000"/>
              <a:gd name="connsiteX83" fmla="*/ 9811 w 9811"/>
              <a:gd name="connsiteY83" fmla="*/ 8714 h 10000"/>
              <a:gd name="connsiteX84" fmla="*/ 9811 w 9811"/>
              <a:gd name="connsiteY84" fmla="*/ 8832 h 10000"/>
              <a:gd name="connsiteX85" fmla="*/ 9811 w 9811"/>
              <a:gd name="connsiteY85" fmla="*/ 8948 h 10000"/>
              <a:gd name="connsiteX86" fmla="*/ 9811 w 9811"/>
              <a:gd name="connsiteY86" fmla="*/ 9063 h 10000"/>
              <a:gd name="connsiteX87" fmla="*/ 9622 w 9811"/>
              <a:gd name="connsiteY87" fmla="*/ 9181 h 10000"/>
              <a:gd name="connsiteX88" fmla="*/ 9242 w 9811"/>
              <a:gd name="connsiteY88" fmla="*/ 9298 h 10000"/>
              <a:gd name="connsiteX89" fmla="*/ 8863 w 9811"/>
              <a:gd name="connsiteY89" fmla="*/ 9414 h 10000"/>
              <a:gd name="connsiteX90" fmla="*/ 8484 w 9811"/>
              <a:gd name="connsiteY90" fmla="*/ 9532 h 10000"/>
              <a:gd name="connsiteX91" fmla="*/ 7939 w 9811"/>
              <a:gd name="connsiteY91" fmla="*/ 9650 h 10000"/>
              <a:gd name="connsiteX92" fmla="*/ 7180 w 9811"/>
              <a:gd name="connsiteY92" fmla="*/ 9766 h 10000"/>
              <a:gd name="connsiteX93" fmla="*/ 6612 w 9811"/>
              <a:gd name="connsiteY93" fmla="*/ 9883 h 10000"/>
              <a:gd name="connsiteX94" fmla="*/ 5854 w 9811"/>
              <a:gd name="connsiteY94" fmla="*/ 10000 h 10000"/>
              <a:gd name="connsiteX95" fmla="*/ 4906 w 9811"/>
              <a:gd name="connsiteY95" fmla="*/ 10000 h 10000"/>
              <a:gd name="connsiteX96" fmla="*/ 4906 w 9811"/>
              <a:gd name="connsiteY96" fmla="*/ 10000 h 10000"/>
              <a:gd name="connsiteX0" fmla="*/ 5001 w 10000"/>
              <a:gd name="connsiteY0" fmla="*/ 10156 h 10156"/>
              <a:gd name="connsiteX1" fmla="*/ 4227 w 10000"/>
              <a:gd name="connsiteY1" fmla="*/ 10039 h 10156"/>
              <a:gd name="connsiteX2" fmla="*/ 3479 w 10000"/>
              <a:gd name="connsiteY2" fmla="*/ 10039 h 10156"/>
              <a:gd name="connsiteX3" fmla="*/ 2899 w 10000"/>
              <a:gd name="connsiteY3" fmla="*/ 9922 h 10156"/>
              <a:gd name="connsiteX4" fmla="*/ 2320 w 10000"/>
              <a:gd name="connsiteY4" fmla="*/ 9806 h 10156"/>
              <a:gd name="connsiteX5" fmla="*/ 1933 w 10000"/>
              <a:gd name="connsiteY5" fmla="*/ 9688 h 10156"/>
              <a:gd name="connsiteX6" fmla="*/ 1546 w 10000"/>
              <a:gd name="connsiteY6" fmla="*/ 9454 h 10156"/>
              <a:gd name="connsiteX7" fmla="*/ 1160 w 10000"/>
              <a:gd name="connsiteY7" fmla="*/ 9219 h 10156"/>
              <a:gd name="connsiteX8" fmla="*/ 966 w 10000"/>
              <a:gd name="connsiteY8" fmla="*/ 8988 h 10156"/>
              <a:gd name="connsiteX9" fmla="*/ 581 w 10000"/>
              <a:gd name="connsiteY9" fmla="*/ 8650 h 10156"/>
              <a:gd name="connsiteX10" fmla="*/ 387 w 10000"/>
              <a:gd name="connsiteY10" fmla="*/ 8299 h 10156"/>
              <a:gd name="connsiteX11" fmla="*/ 194 w 10000"/>
              <a:gd name="connsiteY11" fmla="*/ 7949 h 10156"/>
              <a:gd name="connsiteX12" fmla="*/ 194 w 10000"/>
              <a:gd name="connsiteY12" fmla="*/ 7598 h 10156"/>
              <a:gd name="connsiteX13" fmla="*/ 0 w 10000"/>
              <a:gd name="connsiteY13" fmla="*/ 7364 h 10156"/>
              <a:gd name="connsiteX14" fmla="*/ 0 w 10000"/>
              <a:gd name="connsiteY14" fmla="*/ 7013 h 10156"/>
              <a:gd name="connsiteX15" fmla="*/ 0 w 10000"/>
              <a:gd name="connsiteY15" fmla="*/ 6545 h 10156"/>
              <a:gd name="connsiteX16" fmla="*/ 0 w 10000"/>
              <a:gd name="connsiteY16" fmla="*/ 6077 h 10156"/>
              <a:gd name="connsiteX17" fmla="*/ 0 w 10000"/>
              <a:gd name="connsiteY17" fmla="*/ 5507 h 10156"/>
              <a:gd name="connsiteX18" fmla="*/ 0 w 10000"/>
              <a:gd name="connsiteY18" fmla="*/ 4806 h 10156"/>
              <a:gd name="connsiteX19" fmla="*/ 0 w 10000"/>
              <a:gd name="connsiteY19" fmla="*/ 4104 h 10156"/>
              <a:gd name="connsiteX20" fmla="*/ 0 w 10000"/>
              <a:gd name="connsiteY20" fmla="*/ 3181 h 10156"/>
              <a:gd name="connsiteX21" fmla="*/ 0 w 10000"/>
              <a:gd name="connsiteY21" fmla="*/ 2364 h 10156"/>
              <a:gd name="connsiteX22" fmla="*/ 0 w 10000"/>
              <a:gd name="connsiteY22" fmla="*/ 1663 h 10156"/>
              <a:gd name="connsiteX23" fmla="*/ 1354 w 10000"/>
              <a:gd name="connsiteY23" fmla="*/ 156 h 10156"/>
              <a:gd name="connsiteX24" fmla="*/ 1160 w 10000"/>
              <a:gd name="connsiteY24" fmla="*/ 726 h 10156"/>
              <a:gd name="connsiteX25" fmla="*/ 1160 w 10000"/>
              <a:gd name="connsiteY25" fmla="*/ 961 h 10156"/>
              <a:gd name="connsiteX26" fmla="*/ 1160 w 10000"/>
              <a:gd name="connsiteY26" fmla="*/ 1428 h 10156"/>
              <a:gd name="connsiteX27" fmla="*/ 1160 w 10000"/>
              <a:gd name="connsiteY27" fmla="*/ 1780 h 10156"/>
              <a:gd name="connsiteX28" fmla="*/ 966 w 10000"/>
              <a:gd name="connsiteY28" fmla="*/ 2364 h 10156"/>
              <a:gd name="connsiteX29" fmla="*/ 966 w 10000"/>
              <a:gd name="connsiteY29" fmla="*/ 2949 h 10156"/>
              <a:gd name="connsiteX30" fmla="*/ 966 w 10000"/>
              <a:gd name="connsiteY30" fmla="*/ 3520 h 10156"/>
              <a:gd name="connsiteX31" fmla="*/ 966 w 10000"/>
              <a:gd name="connsiteY31" fmla="*/ 3986 h 10156"/>
              <a:gd name="connsiteX32" fmla="*/ 966 w 10000"/>
              <a:gd name="connsiteY32" fmla="*/ 4455 h 10156"/>
              <a:gd name="connsiteX33" fmla="*/ 966 w 10000"/>
              <a:gd name="connsiteY33" fmla="*/ 4923 h 10156"/>
              <a:gd name="connsiteX34" fmla="*/ 1160 w 10000"/>
              <a:gd name="connsiteY34" fmla="*/ 5274 h 10156"/>
              <a:gd name="connsiteX35" fmla="*/ 1160 w 10000"/>
              <a:gd name="connsiteY35" fmla="*/ 5624 h 10156"/>
              <a:gd name="connsiteX36" fmla="*/ 1160 w 10000"/>
              <a:gd name="connsiteY36" fmla="*/ 5857 h 10156"/>
              <a:gd name="connsiteX37" fmla="*/ 1160 w 10000"/>
              <a:gd name="connsiteY37" fmla="*/ 6077 h 10156"/>
              <a:gd name="connsiteX38" fmla="*/ 1160 w 10000"/>
              <a:gd name="connsiteY38" fmla="*/ 6779 h 10156"/>
              <a:gd name="connsiteX39" fmla="*/ 1354 w 10000"/>
              <a:gd name="connsiteY39" fmla="*/ 7481 h 10156"/>
              <a:gd name="connsiteX40" fmla="*/ 1546 w 10000"/>
              <a:gd name="connsiteY40" fmla="*/ 7831 h 10156"/>
              <a:gd name="connsiteX41" fmla="*/ 1546 w 10000"/>
              <a:gd name="connsiteY41" fmla="*/ 8065 h 10156"/>
              <a:gd name="connsiteX42" fmla="*/ 1740 w 10000"/>
              <a:gd name="connsiteY42" fmla="*/ 8299 h 10156"/>
              <a:gd name="connsiteX43" fmla="*/ 2126 w 10000"/>
              <a:gd name="connsiteY43" fmla="*/ 8533 h 10156"/>
              <a:gd name="connsiteX44" fmla="*/ 2320 w 10000"/>
              <a:gd name="connsiteY44" fmla="*/ 8650 h 10156"/>
              <a:gd name="connsiteX45" fmla="*/ 2706 w 10000"/>
              <a:gd name="connsiteY45" fmla="*/ 8767 h 10156"/>
              <a:gd name="connsiteX46" fmla="*/ 3091 w 10000"/>
              <a:gd name="connsiteY46" fmla="*/ 8870 h 10156"/>
              <a:gd name="connsiteX47" fmla="*/ 3479 w 10000"/>
              <a:gd name="connsiteY47" fmla="*/ 8988 h 10156"/>
              <a:gd name="connsiteX48" fmla="*/ 3842 w 10000"/>
              <a:gd name="connsiteY48" fmla="*/ 8988 h 10156"/>
              <a:gd name="connsiteX49" fmla="*/ 4422 w 10000"/>
              <a:gd name="connsiteY49" fmla="*/ 9104 h 10156"/>
              <a:gd name="connsiteX50" fmla="*/ 5001 w 10000"/>
              <a:gd name="connsiteY50" fmla="*/ 9104 h 10156"/>
              <a:gd name="connsiteX51" fmla="*/ 5580 w 10000"/>
              <a:gd name="connsiteY51" fmla="*/ 9104 h 10156"/>
              <a:gd name="connsiteX52" fmla="*/ 6159 w 10000"/>
              <a:gd name="connsiteY52" fmla="*/ 8988 h 10156"/>
              <a:gd name="connsiteX53" fmla="*/ 6547 w 10000"/>
              <a:gd name="connsiteY53" fmla="*/ 8988 h 10156"/>
              <a:gd name="connsiteX54" fmla="*/ 7126 w 10000"/>
              <a:gd name="connsiteY54" fmla="*/ 8870 h 10156"/>
              <a:gd name="connsiteX55" fmla="*/ 7513 w 10000"/>
              <a:gd name="connsiteY55" fmla="*/ 8767 h 10156"/>
              <a:gd name="connsiteX56" fmla="*/ 7898 w 10000"/>
              <a:gd name="connsiteY56" fmla="*/ 8650 h 10156"/>
              <a:gd name="connsiteX57" fmla="*/ 8092 w 10000"/>
              <a:gd name="connsiteY57" fmla="*/ 8533 h 10156"/>
              <a:gd name="connsiteX58" fmla="*/ 8092 w 10000"/>
              <a:gd name="connsiteY58" fmla="*/ 8416 h 10156"/>
              <a:gd name="connsiteX59" fmla="*/ 8261 w 10000"/>
              <a:gd name="connsiteY59" fmla="*/ 8182 h 10156"/>
              <a:gd name="connsiteX60" fmla="*/ 8454 w 10000"/>
              <a:gd name="connsiteY60" fmla="*/ 7949 h 10156"/>
              <a:gd name="connsiteX61" fmla="*/ 8647 w 10000"/>
              <a:gd name="connsiteY61" fmla="*/ 7831 h 10156"/>
              <a:gd name="connsiteX62" fmla="*/ 8647 w 10000"/>
              <a:gd name="connsiteY62" fmla="*/ 7481 h 10156"/>
              <a:gd name="connsiteX63" fmla="*/ 8841 w 10000"/>
              <a:gd name="connsiteY63" fmla="*/ 7248 h 10156"/>
              <a:gd name="connsiteX64" fmla="*/ 8841 w 10000"/>
              <a:gd name="connsiteY64" fmla="*/ 7013 h 10156"/>
              <a:gd name="connsiteX65" fmla="*/ 8841 w 10000"/>
              <a:gd name="connsiteY65" fmla="*/ 6895 h 10156"/>
              <a:gd name="connsiteX66" fmla="*/ 9034 w 10000"/>
              <a:gd name="connsiteY66" fmla="*/ 6662 h 10156"/>
              <a:gd name="connsiteX67" fmla="*/ 9034 w 10000"/>
              <a:gd name="connsiteY67" fmla="*/ 6545 h 10156"/>
              <a:gd name="connsiteX68" fmla="*/ 9227 w 10000"/>
              <a:gd name="connsiteY68" fmla="*/ 6545 h 10156"/>
              <a:gd name="connsiteX69" fmla="*/ 9227 w 10000"/>
              <a:gd name="connsiteY69" fmla="*/ 6429 h 10156"/>
              <a:gd name="connsiteX70" fmla="*/ 9227 w 10000"/>
              <a:gd name="connsiteY70" fmla="*/ 6429 h 10156"/>
              <a:gd name="connsiteX71" fmla="*/ 9227 w 10000"/>
              <a:gd name="connsiteY71" fmla="*/ 6429 h 10156"/>
              <a:gd name="connsiteX72" fmla="*/ 9227 w 10000"/>
              <a:gd name="connsiteY72" fmla="*/ 6545 h 10156"/>
              <a:gd name="connsiteX73" fmla="*/ 9420 w 10000"/>
              <a:gd name="connsiteY73" fmla="*/ 6545 h 10156"/>
              <a:gd name="connsiteX74" fmla="*/ 9420 w 10000"/>
              <a:gd name="connsiteY74" fmla="*/ 6662 h 10156"/>
              <a:gd name="connsiteX75" fmla="*/ 9420 w 10000"/>
              <a:gd name="connsiteY75" fmla="*/ 6895 h 10156"/>
              <a:gd name="connsiteX76" fmla="*/ 9420 w 10000"/>
              <a:gd name="connsiteY76" fmla="*/ 7013 h 10156"/>
              <a:gd name="connsiteX77" fmla="*/ 9420 w 10000"/>
              <a:gd name="connsiteY77" fmla="*/ 7248 h 10156"/>
              <a:gd name="connsiteX78" fmla="*/ 9420 w 10000"/>
              <a:gd name="connsiteY78" fmla="*/ 7481 h 10156"/>
              <a:gd name="connsiteX79" fmla="*/ 9614 w 10000"/>
              <a:gd name="connsiteY79" fmla="*/ 7949 h 10156"/>
              <a:gd name="connsiteX80" fmla="*/ 9614 w 10000"/>
              <a:gd name="connsiteY80" fmla="*/ 8299 h 10156"/>
              <a:gd name="connsiteX81" fmla="*/ 9807 w 10000"/>
              <a:gd name="connsiteY81" fmla="*/ 8650 h 10156"/>
              <a:gd name="connsiteX82" fmla="*/ 10000 w 10000"/>
              <a:gd name="connsiteY82" fmla="*/ 8870 h 10156"/>
              <a:gd name="connsiteX83" fmla="*/ 10000 w 10000"/>
              <a:gd name="connsiteY83" fmla="*/ 8988 h 10156"/>
              <a:gd name="connsiteX84" fmla="*/ 10000 w 10000"/>
              <a:gd name="connsiteY84" fmla="*/ 9104 h 10156"/>
              <a:gd name="connsiteX85" fmla="*/ 10000 w 10000"/>
              <a:gd name="connsiteY85" fmla="*/ 9219 h 10156"/>
              <a:gd name="connsiteX86" fmla="*/ 9807 w 10000"/>
              <a:gd name="connsiteY86" fmla="*/ 9337 h 10156"/>
              <a:gd name="connsiteX87" fmla="*/ 9420 w 10000"/>
              <a:gd name="connsiteY87" fmla="*/ 9454 h 10156"/>
              <a:gd name="connsiteX88" fmla="*/ 9034 w 10000"/>
              <a:gd name="connsiteY88" fmla="*/ 9570 h 10156"/>
              <a:gd name="connsiteX89" fmla="*/ 8647 w 10000"/>
              <a:gd name="connsiteY89" fmla="*/ 9688 h 10156"/>
              <a:gd name="connsiteX90" fmla="*/ 8092 w 10000"/>
              <a:gd name="connsiteY90" fmla="*/ 9806 h 10156"/>
              <a:gd name="connsiteX91" fmla="*/ 7318 w 10000"/>
              <a:gd name="connsiteY91" fmla="*/ 9922 h 10156"/>
              <a:gd name="connsiteX92" fmla="*/ 6739 w 10000"/>
              <a:gd name="connsiteY92" fmla="*/ 10039 h 10156"/>
              <a:gd name="connsiteX93" fmla="*/ 5967 w 10000"/>
              <a:gd name="connsiteY93" fmla="*/ 10156 h 10156"/>
              <a:gd name="connsiteX94" fmla="*/ 5001 w 10000"/>
              <a:gd name="connsiteY94" fmla="*/ 10156 h 10156"/>
              <a:gd name="connsiteX95" fmla="*/ 5001 w 10000"/>
              <a:gd name="connsiteY95" fmla="*/ 10156 h 10156"/>
              <a:gd name="connsiteX0" fmla="*/ 5001 w 10000"/>
              <a:gd name="connsiteY0" fmla="*/ 9430 h 9430"/>
              <a:gd name="connsiteX1" fmla="*/ 4227 w 10000"/>
              <a:gd name="connsiteY1" fmla="*/ 9313 h 9430"/>
              <a:gd name="connsiteX2" fmla="*/ 3479 w 10000"/>
              <a:gd name="connsiteY2" fmla="*/ 9313 h 9430"/>
              <a:gd name="connsiteX3" fmla="*/ 2899 w 10000"/>
              <a:gd name="connsiteY3" fmla="*/ 9196 h 9430"/>
              <a:gd name="connsiteX4" fmla="*/ 2320 w 10000"/>
              <a:gd name="connsiteY4" fmla="*/ 9080 h 9430"/>
              <a:gd name="connsiteX5" fmla="*/ 1933 w 10000"/>
              <a:gd name="connsiteY5" fmla="*/ 8962 h 9430"/>
              <a:gd name="connsiteX6" fmla="*/ 1546 w 10000"/>
              <a:gd name="connsiteY6" fmla="*/ 8728 h 9430"/>
              <a:gd name="connsiteX7" fmla="*/ 1160 w 10000"/>
              <a:gd name="connsiteY7" fmla="*/ 8493 h 9430"/>
              <a:gd name="connsiteX8" fmla="*/ 966 w 10000"/>
              <a:gd name="connsiteY8" fmla="*/ 8262 h 9430"/>
              <a:gd name="connsiteX9" fmla="*/ 581 w 10000"/>
              <a:gd name="connsiteY9" fmla="*/ 7924 h 9430"/>
              <a:gd name="connsiteX10" fmla="*/ 387 w 10000"/>
              <a:gd name="connsiteY10" fmla="*/ 7573 h 9430"/>
              <a:gd name="connsiteX11" fmla="*/ 194 w 10000"/>
              <a:gd name="connsiteY11" fmla="*/ 7223 h 9430"/>
              <a:gd name="connsiteX12" fmla="*/ 194 w 10000"/>
              <a:gd name="connsiteY12" fmla="*/ 6872 h 9430"/>
              <a:gd name="connsiteX13" fmla="*/ 0 w 10000"/>
              <a:gd name="connsiteY13" fmla="*/ 6638 h 9430"/>
              <a:gd name="connsiteX14" fmla="*/ 0 w 10000"/>
              <a:gd name="connsiteY14" fmla="*/ 6287 h 9430"/>
              <a:gd name="connsiteX15" fmla="*/ 0 w 10000"/>
              <a:gd name="connsiteY15" fmla="*/ 5819 h 9430"/>
              <a:gd name="connsiteX16" fmla="*/ 0 w 10000"/>
              <a:gd name="connsiteY16" fmla="*/ 5351 h 9430"/>
              <a:gd name="connsiteX17" fmla="*/ 0 w 10000"/>
              <a:gd name="connsiteY17" fmla="*/ 4781 h 9430"/>
              <a:gd name="connsiteX18" fmla="*/ 0 w 10000"/>
              <a:gd name="connsiteY18" fmla="*/ 4080 h 9430"/>
              <a:gd name="connsiteX19" fmla="*/ 0 w 10000"/>
              <a:gd name="connsiteY19" fmla="*/ 3378 h 9430"/>
              <a:gd name="connsiteX20" fmla="*/ 0 w 10000"/>
              <a:gd name="connsiteY20" fmla="*/ 2455 h 9430"/>
              <a:gd name="connsiteX21" fmla="*/ 0 w 10000"/>
              <a:gd name="connsiteY21" fmla="*/ 1638 h 9430"/>
              <a:gd name="connsiteX22" fmla="*/ 0 w 10000"/>
              <a:gd name="connsiteY22" fmla="*/ 937 h 9430"/>
              <a:gd name="connsiteX23" fmla="*/ 1160 w 10000"/>
              <a:gd name="connsiteY23" fmla="*/ 0 h 9430"/>
              <a:gd name="connsiteX24" fmla="*/ 1160 w 10000"/>
              <a:gd name="connsiteY24" fmla="*/ 235 h 9430"/>
              <a:gd name="connsiteX25" fmla="*/ 1160 w 10000"/>
              <a:gd name="connsiteY25" fmla="*/ 702 h 9430"/>
              <a:gd name="connsiteX26" fmla="*/ 1160 w 10000"/>
              <a:gd name="connsiteY26" fmla="*/ 1054 h 9430"/>
              <a:gd name="connsiteX27" fmla="*/ 966 w 10000"/>
              <a:gd name="connsiteY27" fmla="*/ 1638 h 9430"/>
              <a:gd name="connsiteX28" fmla="*/ 966 w 10000"/>
              <a:gd name="connsiteY28" fmla="*/ 2223 h 9430"/>
              <a:gd name="connsiteX29" fmla="*/ 966 w 10000"/>
              <a:gd name="connsiteY29" fmla="*/ 2794 h 9430"/>
              <a:gd name="connsiteX30" fmla="*/ 966 w 10000"/>
              <a:gd name="connsiteY30" fmla="*/ 3260 h 9430"/>
              <a:gd name="connsiteX31" fmla="*/ 966 w 10000"/>
              <a:gd name="connsiteY31" fmla="*/ 3729 h 9430"/>
              <a:gd name="connsiteX32" fmla="*/ 966 w 10000"/>
              <a:gd name="connsiteY32" fmla="*/ 4197 h 9430"/>
              <a:gd name="connsiteX33" fmla="*/ 1160 w 10000"/>
              <a:gd name="connsiteY33" fmla="*/ 4548 h 9430"/>
              <a:gd name="connsiteX34" fmla="*/ 1160 w 10000"/>
              <a:gd name="connsiteY34" fmla="*/ 4898 h 9430"/>
              <a:gd name="connsiteX35" fmla="*/ 1160 w 10000"/>
              <a:gd name="connsiteY35" fmla="*/ 5131 h 9430"/>
              <a:gd name="connsiteX36" fmla="*/ 1160 w 10000"/>
              <a:gd name="connsiteY36" fmla="*/ 5351 h 9430"/>
              <a:gd name="connsiteX37" fmla="*/ 1160 w 10000"/>
              <a:gd name="connsiteY37" fmla="*/ 6053 h 9430"/>
              <a:gd name="connsiteX38" fmla="*/ 1354 w 10000"/>
              <a:gd name="connsiteY38" fmla="*/ 6755 h 9430"/>
              <a:gd name="connsiteX39" fmla="*/ 1546 w 10000"/>
              <a:gd name="connsiteY39" fmla="*/ 7105 h 9430"/>
              <a:gd name="connsiteX40" fmla="*/ 1546 w 10000"/>
              <a:gd name="connsiteY40" fmla="*/ 7339 h 9430"/>
              <a:gd name="connsiteX41" fmla="*/ 1740 w 10000"/>
              <a:gd name="connsiteY41" fmla="*/ 7573 h 9430"/>
              <a:gd name="connsiteX42" fmla="*/ 2126 w 10000"/>
              <a:gd name="connsiteY42" fmla="*/ 7807 h 9430"/>
              <a:gd name="connsiteX43" fmla="*/ 2320 w 10000"/>
              <a:gd name="connsiteY43" fmla="*/ 7924 h 9430"/>
              <a:gd name="connsiteX44" fmla="*/ 2706 w 10000"/>
              <a:gd name="connsiteY44" fmla="*/ 8041 h 9430"/>
              <a:gd name="connsiteX45" fmla="*/ 3091 w 10000"/>
              <a:gd name="connsiteY45" fmla="*/ 8144 h 9430"/>
              <a:gd name="connsiteX46" fmla="*/ 3479 w 10000"/>
              <a:gd name="connsiteY46" fmla="*/ 8262 h 9430"/>
              <a:gd name="connsiteX47" fmla="*/ 3842 w 10000"/>
              <a:gd name="connsiteY47" fmla="*/ 8262 h 9430"/>
              <a:gd name="connsiteX48" fmla="*/ 4422 w 10000"/>
              <a:gd name="connsiteY48" fmla="*/ 8378 h 9430"/>
              <a:gd name="connsiteX49" fmla="*/ 5001 w 10000"/>
              <a:gd name="connsiteY49" fmla="*/ 8378 h 9430"/>
              <a:gd name="connsiteX50" fmla="*/ 5580 w 10000"/>
              <a:gd name="connsiteY50" fmla="*/ 8378 h 9430"/>
              <a:gd name="connsiteX51" fmla="*/ 6159 w 10000"/>
              <a:gd name="connsiteY51" fmla="*/ 8262 h 9430"/>
              <a:gd name="connsiteX52" fmla="*/ 6547 w 10000"/>
              <a:gd name="connsiteY52" fmla="*/ 8262 h 9430"/>
              <a:gd name="connsiteX53" fmla="*/ 7126 w 10000"/>
              <a:gd name="connsiteY53" fmla="*/ 8144 h 9430"/>
              <a:gd name="connsiteX54" fmla="*/ 7513 w 10000"/>
              <a:gd name="connsiteY54" fmla="*/ 8041 h 9430"/>
              <a:gd name="connsiteX55" fmla="*/ 7898 w 10000"/>
              <a:gd name="connsiteY55" fmla="*/ 7924 h 9430"/>
              <a:gd name="connsiteX56" fmla="*/ 8092 w 10000"/>
              <a:gd name="connsiteY56" fmla="*/ 7807 h 9430"/>
              <a:gd name="connsiteX57" fmla="*/ 8092 w 10000"/>
              <a:gd name="connsiteY57" fmla="*/ 7690 h 9430"/>
              <a:gd name="connsiteX58" fmla="*/ 8261 w 10000"/>
              <a:gd name="connsiteY58" fmla="*/ 7456 h 9430"/>
              <a:gd name="connsiteX59" fmla="*/ 8454 w 10000"/>
              <a:gd name="connsiteY59" fmla="*/ 7223 h 9430"/>
              <a:gd name="connsiteX60" fmla="*/ 8647 w 10000"/>
              <a:gd name="connsiteY60" fmla="*/ 7105 h 9430"/>
              <a:gd name="connsiteX61" fmla="*/ 8647 w 10000"/>
              <a:gd name="connsiteY61" fmla="*/ 6755 h 9430"/>
              <a:gd name="connsiteX62" fmla="*/ 8841 w 10000"/>
              <a:gd name="connsiteY62" fmla="*/ 6522 h 9430"/>
              <a:gd name="connsiteX63" fmla="*/ 8841 w 10000"/>
              <a:gd name="connsiteY63" fmla="*/ 6287 h 9430"/>
              <a:gd name="connsiteX64" fmla="*/ 8841 w 10000"/>
              <a:gd name="connsiteY64" fmla="*/ 6169 h 9430"/>
              <a:gd name="connsiteX65" fmla="*/ 9034 w 10000"/>
              <a:gd name="connsiteY65" fmla="*/ 5936 h 9430"/>
              <a:gd name="connsiteX66" fmla="*/ 9034 w 10000"/>
              <a:gd name="connsiteY66" fmla="*/ 5819 h 9430"/>
              <a:gd name="connsiteX67" fmla="*/ 9227 w 10000"/>
              <a:gd name="connsiteY67" fmla="*/ 5819 h 9430"/>
              <a:gd name="connsiteX68" fmla="*/ 9227 w 10000"/>
              <a:gd name="connsiteY68" fmla="*/ 5703 h 9430"/>
              <a:gd name="connsiteX69" fmla="*/ 9227 w 10000"/>
              <a:gd name="connsiteY69" fmla="*/ 5703 h 9430"/>
              <a:gd name="connsiteX70" fmla="*/ 9227 w 10000"/>
              <a:gd name="connsiteY70" fmla="*/ 5703 h 9430"/>
              <a:gd name="connsiteX71" fmla="*/ 9227 w 10000"/>
              <a:gd name="connsiteY71" fmla="*/ 5819 h 9430"/>
              <a:gd name="connsiteX72" fmla="*/ 9420 w 10000"/>
              <a:gd name="connsiteY72" fmla="*/ 5819 h 9430"/>
              <a:gd name="connsiteX73" fmla="*/ 9420 w 10000"/>
              <a:gd name="connsiteY73" fmla="*/ 5936 h 9430"/>
              <a:gd name="connsiteX74" fmla="*/ 9420 w 10000"/>
              <a:gd name="connsiteY74" fmla="*/ 6169 h 9430"/>
              <a:gd name="connsiteX75" fmla="*/ 9420 w 10000"/>
              <a:gd name="connsiteY75" fmla="*/ 6287 h 9430"/>
              <a:gd name="connsiteX76" fmla="*/ 9420 w 10000"/>
              <a:gd name="connsiteY76" fmla="*/ 6522 h 9430"/>
              <a:gd name="connsiteX77" fmla="*/ 9420 w 10000"/>
              <a:gd name="connsiteY77" fmla="*/ 6755 h 9430"/>
              <a:gd name="connsiteX78" fmla="*/ 9614 w 10000"/>
              <a:gd name="connsiteY78" fmla="*/ 7223 h 9430"/>
              <a:gd name="connsiteX79" fmla="*/ 9614 w 10000"/>
              <a:gd name="connsiteY79" fmla="*/ 7573 h 9430"/>
              <a:gd name="connsiteX80" fmla="*/ 9807 w 10000"/>
              <a:gd name="connsiteY80" fmla="*/ 7924 h 9430"/>
              <a:gd name="connsiteX81" fmla="*/ 10000 w 10000"/>
              <a:gd name="connsiteY81" fmla="*/ 8144 h 9430"/>
              <a:gd name="connsiteX82" fmla="*/ 10000 w 10000"/>
              <a:gd name="connsiteY82" fmla="*/ 8262 h 9430"/>
              <a:gd name="connsiteX83" fmla="*/ 10000 w 10000"/>
              <a:gd name="connsiteY83" fmla="*/ 8378 h 9430"/>
              <a:gd name="connsiteX84" fmla="*/ 10000 w 10000"/>
              <a:gd name="connsiteY84" fmla="*/ 8493 h 9430"/>
              <a:gd name="connsiteX85" fmla="*/ 9807 w 10000"/>
              <a:gd name="connsiteY85" fmla="*/ 8611 h 9430"/>
              <a:gd name="connsiteX86" fmla="*/ 9420 w 10000"/>
              <a:gd name="connsiteY86" fmla="*/ 8728 h 9430"/>
              <a:gd name="connsiteX87" fmla="*/ 9034 w 10000"/>
              <a:gd name="connsiteY87" fmla="*/ 8844 h 9430"/>
              <a:gd name="connsiteX88" fmla="*/ 8647 w 10000"/>
              <a:gd name="connsiteY88" fmla="*/ 8962 h 9430"/>
              <a:gd name="connsiteX89" fmla="*/ 8092 w 10000"/>
              <a:gd name="connsiteY89" fmla="*/ 9080 h 9430"/>
              <a:gd name="connsiteX90" fmla="*/ 7318 w 10000"/>
              <a:gd name="connsiteY90" fmla="*/ 9196 h 9430"/>
              <a:gd name="connsiteX91" fmla="*/ 6739 w 10000"/>
              <a:gd name="connsiteY91" fmla="*/ 9313 h 9430"/>
              <a:gd name="connsiteX92" fmla="*/ 5967 w 10000"/>
              <a:gd name="connsiteY92" fmla="*/ 9430 h 9430"/>
              <a:gd name="connsiteX93" fmla="*/ 5001 w 10000"/>
              <a:gd name="connsiteY93" fmla="*/ 9430 h 9430"/>
              <a:gd name="connsiteX94" fmla="*/ 5001 w 10000"/>
              <a:gd name="connsiteY94" fmla="*/ 9430 h 9430"/>
              <a:gd name="connsiteX0" fmla="*/ 5001 w 10000"/>
              <a:gd name="connsiteY0" fmla="*/ 9751 h 9751"/>
              <a:gd name="connsiteX1" fmla="*/ 4227 w 10000"/>
              <a:gd name="connsiteY1" fmla="*/ 9627 h 9751"/>
              <a:gd name="connsiteX2" fmla="*/ 3479 w 10000"/>
              <a:gd name="connsiteY2" fmla="*/ 9627 h 9751"/>
              <a:gd name="connsiteX3" fmla="*/ 2899 w 10000"/>
              <a:gd name="connsiteY3" fmla="*/ 9503 h 9751"/>
              <a:gd name="connsiteX4" fmla="*/ 2320 w 10000"/>
              <a:gd name="connsiteY4" fmla="*/ 9380 h 9751"/>
              <a:gd name="connsiteX5" fmla="*/ 1933 w 10000"/>
              <a:gd name="connsiteY5" fmla="*/ 9255 h 9751"/>
              <a:gd name="connsiteX6" fmla="*/ 1546 w 10000"/>
              <a:gd name="connsiteY6" fmla="*/ 9007 h 9751"/>
              <a:gd name="connsiteX7" fmla="*/ 1160 w 10000"/>
              <a:gd name="connsiteY7" fmla="*/ 8757 h 9751"/>
              <a:gd name="connsiteX8" fmla="*/ 966 w 10000"/>
              <a:gd name="connsiteY8" fmla="*/ 8512 h 9751"/>
              <a:gd name="connsiteX9" fmla="*/ 581 w 10000"/>
              <a:gd name="connsiteY9" fmla="*/ 8154 h 9751"/>
              <a:gd name="connsiteX10" fmla="*/ 387 w 10000"/>
              <a:gd name="connsiteY10" fmla="*/ 7782 h 9751"/>
              <a:gd name="connsiteX11" fmla="*/ 194 w 10000"/>
              <a:gd name="connsiteY11" fmla="*/ 7411 h 9751"/>
              <a:gd name="connsiteX12" fmla="*/ 194 w 10000"/>
              <a:gd name="connsiteY12" fmla="*/ 7038 h 9751"/>
              <a:gd name="connsiteX13" fmla="*/ 0 w 10000"/>
              <a:gd name="connsiteY13" fmla="*/ 6790 h 9751"/>
              <a:gd name="connsiteX14" fmla="*/ 0 w 10000"/>
              <a:gd name="connsiteY14" fmla="*/ 6418 h 9751"/>
              <a:gd name="connsiteX15" fmla="*/ 0 w 10000"/>
              <a:gd name="connsiteY15" fmla="*/ 5922 h 9751"/>
              <a:gd name="connsiteX16" fmla="*/ 0 w 10000"/>
              <a:gd name="connsiteY16" fmla="*/ 5425 h 9751"/>
              <a:gd name="connsiteX17" fmla="*/ 0 w 10000"/>
              <a:gd name="connsiteY17" fmla="*/ 4821 h 9751"/>
              <a:gd name="connsiteX18" fmla="*/ 0 w 10000"/>
              <a:gd name="connsiteY18" fmla="*/ 4078 h 9751"/>
              <a:gd name="connsiteX19" fmla="*/ 0 w 10000"/>
              <a:gd name="connsiteY19" fmla="*/ 3333 h 9751"/>
              <a:gd name="connsiteX20" fmla="*/ 0 w 10000"/>
              <a:gd name="connsiteY20" fmla="*/ 2354 h 9751"/>
              <a:gd name="connsiteX21" fmla="*/ 0 w 10000"/>
              <a:gd name="connsiteY21" fmla="*/ 1488 h 9751"/>
              <a:gd name="connsiteX22" fmla="*/ 0 w 10000"/>
              <a:gd name="connsiteY22" fmla="*/ 745 h 9751"/>
              <a:gd name="connsiteX23" fmla="*/ 1160 w 10000"/>
              <a:gd name="connsiteY23" fmla="*/ 0 h 9751"/>
              <a:gd name="connsiteX24" fmla="*/ 1160 w 10000"/>
              <a:gd name="connsiteY24" fmla="*/ 495 h 9751"/>
              <a:gd name="connsiteX25" fmla="*/ 1160 w 10000"/>
              <a:gd name="connsiteY25" fmla="*/ 869 h 9751"/>
              <a:gd name="connsiteX26" fmla="*/ 966 w 10000"/>
              <a:gd name="connsiteY26" fmla="*/ 1488 h 9751"/>
              <a:gd name="connsiteX27" fmla="*/ 966 w 10000"/>
              <a:gd name="connsiteY27" fmla="*/ 2108 h 9751"/>
              <a:gd name="connsiteX28" fmla="*/ 966 w 10000"/>
              <a:gd name="connsiteY28" fmla="*/ 2714 h 9751"/>
              <a:gd name="connsiteX29" fmla="*/ 966 w 10000"/>
              <a:gd name="connsiteY29" fmla="*/ 3208 h 9751"/>
              <a:gd name="connsiteX30" fmla="*/ 966 w 10000"/>
              <a:gd name="connsiteY30" fmla="*/ 3705 h 9751"/>
              <a:gd name="connsiteX31" fmla="*/ 966 w 10000"/>
              <a:gd name="connsiteY31" fmla="*/ 4202 h 9751"/>
              <a:gd name="connsiteX32" fmla="*/ 1160 w 10000"/>
              <a:gd name="connsiteY32" fmla="*/ 4574 h 9751"/>
              <a:gd name="connsiteX33" fmla="*/ 1160 w 10000"/>
              <a:gd name="connsiteY33" fmla="*/ 4945 h 9751"/>
              <a:gd name="connsiteX34" fmla="*/ 1160 w 10000"/>
              <a:gd name="connsiteY34" fmla="*/ 5192 h 9751"/>
              <a:gd name="connsiteX35" fmla="*/ 1160 w 10000"/>
              <a:gd name="connsiteY35" fmla="*/ 5425 h 9751"/>
              <a:gd name="connsiteX36" fmla="*/ 1160 w 10000"/>
              <a:gd name="connsiteY36" fmla="*/ 6170 h 9751"/>
              <a:gd name="connsiteX37" fmla="*/ 1354 w 10000"/>
              <a:gd name="connsiteY37" fmla="*/ 6914 h 9751"/>
              <a:gd name="connsiteX38" fmla="*/ 1546 w 10000"/>
              <a:gd name="connsiteY38" fmla="*/ 7285 h 9751"/>
              <a:gd name="connsiteX39" fmla="*/ 1546 w 10000"/>
              <a:gd name="connsiteY39" fmla="*/ 7534 h 9751"/>
              <a:gd name="connsiteX40" fmla="*/ 1740 w 10000"/>
              <a:gd name="connsiteY40" fmla="*/ 7782 h 9751"/>
              <a:gd name="connsiteX41" fmla="*/ 2126 w 10000"/>
              <a:gd name="connsiteY41" fmla="*/ 8030 h 9751"/>
              <a:gd name="connsiteX42" fmla="*/ 2320 w 10000"/>
              <a:gd name="connsiteY42" fmla="*/ 8154 h 9751"/>
              <a:gd name="connsiteX43" fmla="*/ 2706 w 10000"/>
              <a:gd name="connsiteY43" fmla="*/ 8278 h 9751"/>
              <a:gd name="connsiteX44" fmla="*/ 3091 w 10000"/>
              <a:gd name="connsiteY44" fmla="*/ 8387 h 9751"/>
              <a:gd name="connsiteX45" fmla="*/ 3479 w 10000"/>
              <a:gd name="connsiteY45" fmla="*/ 8512 h 9751"/>
              <a:gd name="connsiteX46" fmla="*/ 3842 w 10000"/>
              <a:gd name="connsiteY46" fmla="*/ 8512 h 9751"/>
              <a:gd name="connsiteX47" fmla="*/ 4422 w 10000"/>
              <a:gd name="connsiteY47" fmla="*/ 8635 h 9751"/>
              <a:gd name="connsiteX48" fmla="*/ 5001 w 10000"/>
              <a:gd name="connsiteY48" fmla="*/ 8635 h 9751"/>
              <a:gd name="connsiteX49" fmla="*/ 5580 w 10000"/>
              <a:gd name="connsiteY49" fmla="*/ 8635 h 9751"/>
              <a:gd name="connsiteX50" fmla="*/ 6159 w 10000"/>
              <a:gd name="connsiteY50" fmla="*/ 8512 h 9751"/>
              <a:gd name="connsiteX51" fmla="*/ 6547 w 10000"/>
              <a:gd name="connsiteY51" fmla="*/ 8512 h 9751"/>
              <a:gd name="connsiteX52" fmla="*/ 7126 w 10000"/>
              <a:gd name="connsiteY52" fmla="*/ 8387 h 9751"/>
              <a:gd name="connsiteX53" fmla="*/ 7513 w 10000"/>
              <a:gd name="connsiteY53" fmla="*/ 8278 h 9751"/>
              <a:gd name="connsiteX54" fmla="*/ 7898 w 10000"/>
              <a:gd name="connsiteY54" fmla="*/ 8154 h 9751"/>
              <a:gd name="connsiteX55" fmla="*/ 8092 w 10000"/>
              <a:gd name="connsiteY55" fmla="*/ 8030 h 9751"/>
              <a:gd name="connsiteX56" fmla="*/ 8092 w 10000"/>
              <a:gd name="connsiteY56" fmla="*/ 7906 h 9751"/>
              <a:gd name="connsiteX57" fmla="*/ 8261 w 10000"/>
              <a:gd name="connsiteY57" fmla="*/ 7658 h 9751"/>
              <a:gd name="connsiteX58" fmla="*/ 8454 w 10000"/>
              <a:gd name="connsiteY58" fmla="*/ 7411 h 9751"/>
              <a:gd name="connsiteX59" fmla="*/ 8647 w 10000"/>
              <a:gd name="connsiteY59" fmla="*/ 7285 h 9751"/>
              <a:gd name="connsiteX60" fmla="*/ 8647 w 10000"/>
              <a:gd name="connsiteY60" fmla="*/ 6914 h 9751"/>
              <a:gd name="connsiteX61" fmla="*/ 8841 w 10000"/>
              <a:gd name="connsiteY61" fmla="*/ 6667 h 9751"/>
              <a:gd name="connsiteX62" fmla="*/ 8841 w 10000"/>
              <a:gd name="connsiteY62" fmla="*/ 6418 h 9751"/>
              <a:gd name="connsiteX63" fmla="*/ 8841 w 10000"/>
              <a:gd name="connsiteY63" fmla="*/ 6293 h 9751"/>
              <a:gd name="connsiteX64" fmla="*/ 9034 w 10000"/>
              <a:gd name="connsiteY64" fmla="*/ 6046 h 9751"/>
              <a:gd name="connsiteX65" fmla="*/ 9034 w 10000"/>
              <a:gd name="connsiteY65" fmla="*/ 5922 h 9751"/>
              <a:gd name="connsiteX66" fmla="*/ 9227 w 10000"/>
              <a:gd name="connsiteY66" fmla="*/ 5922 h 9751"/>
              <a:gd name="connsiteX67" fmla="*/ 9227 w 10000"/>
              <a:gd name="connsiteY67" fmla="*/ 5799 h 9751"/>
              <a:gd name="connsiteX68" fmla="*/ 9227 w 10000"/>
              <a:gd name="connsiteY68" fmla="*/ 5799 h 9751"/>
              <a:gd name="connsiteX69" fmla="*/ 9227 w 10000"/>
              <a:gd name="connsiteY69" fmla="*/ 5799 h 9751"/>
              <a:gd name="connsiteX70" fmla="*/ 9227 w 10000"/>
              <a:gd name="connsiteY70" fmla="*/ 5922 h 9751"/>
              <a:gd name="connsiteX71" fmla="*/ 9420 w 10000"/>
              <a:gd name="connsiteY71" fmla="*/ 5922 h 9751"/>
              <a:gd name="connsiteX72" fmla="*/ 9420 w 10000"/>
              <a:gd name="connsiteY72" fmla="*/ 6046 h 9751"/>
              <a:gd name="connsiteX73" fmla="*/ 9420 w 10000"/>
              <a:gd name="connsiteY73" fmla="*/ 6293 h 9751"/>
              <a:gd name="connsiteX74" fmla="*/ 9420 w 10000"/>
              <a:gd name="connsiteY74" fmla="*/ 6418 h 9751"/>
              <a:gd name="connsiteX75" fmla="*/ 9420 w 10000"/>
              <a:gd name="connsiteY75" fmla="*/ 6667 h 9751"/>
              <a:gd name="connsiteX76" fmla="*/ 9420 w 10000"/>
              <a:gd name="connsiteY76" fmla="*/ 6914 h 9751"/>
              <a:gd name="connsiteX77" fmla="*/ 9614 w 10000"/>
              <a:gd name="connsiteY77" fmla="*/ 7411 h 9751"/>
              <a:gd name="connsiteX78" fmla="*/ 9614 w 10000"/>
              <a:gd name="connsiteY78" fmla="*/ 7782 h 9751"/>
              <a:gd name="connsiteX79" fmla="*/ 9807 w 10000"/>
              <a:gd name="connsiteY79" fmla="*/ 8154 h 9751"/>
              <a:gd name="connsiteX80" fmla="*/ 10000 w 10000"/>
              <a:gd name="connsiteY80" fmla="*/ 8387 h 9751"/>
              <a:gd name="connsiteX81" fmla="*/ 10000 w 10000"/>
              <a:gd name="connsiteY81" fmla="*/ 8512 h 9751"/>
              <a:gd name="connsiteX82" fmla="*/ 10000 w 10000"/>
              <a:gd name="connsiteY82" fmla="*/ 8635 h 9751"/>
              <a:gd name="connsiteX83" fmla="*/ 10000 w 10000"/>
              <a:gd name="connsiteY83" fmla="*/ 8757 h 9751"/>
              <a:gd name="connsiteX84" fmla="*/ 9807 w 10000"/>
              <a:gd name="connsiteY84" fmla="*/ 8882 h 9751"/>
              <a:gd name="connsiteX85" fmla="*/ 9420 w 10000"/>
              <a:gd name="connsiteY85" fmla="*/ 9007 h 9751"/>
              <a:gd name="connsiteX86" fmla="*/ 9034 w 10000"/>
              <a:gd name="connsiteY86" fmla="*/ 9130 h 9751"/>
              <a:gd name="connsiteX87" fmla="*/ 8647 w 10000"/>
              <a:gd name="connsiteY87" fmla="*/ 9255 h 9751"/>
              <a:gd name="connsiteX88" fmla="*/ 8092 w 10000"/>
              <a:gd name="connsiteY88" fmla="*/ 9380 h 9751"/>
              <a:gd name="connsiteX89" fmla="*/ 7318 w 10000"/>
              <a:gd name="connsiteY89" fmla="*/ 9503 h 9751"/>
              <a:gd name="connsiteX90" fmla="*/ 6739 w 10000"/>
              <a:gd name="connsiteY90" fmla="*/ 9627 h 9751"/>
              <a:gd name="connsiteX91" fmla="*/ 5967 w 10000"/>
              <a:gd name="connsiteY91" fmla="*/ 9751 h 9751"/>
              <a:gd name="connsiteX92" fmla="*/ 5001 w 10000"/>
              <a:gd name="connsiteY92" fmla="*/ 9751 h 9751"/>
              <a:gd name="connsiteX93" fmla="*/ 5001 w 10000"/>
              <a:gd name="connsiteY93" fmla="*/ 9751 h 9751"/>
              <a:gd name="connsiteX0" fmla="*/ 5001 w 10000"/>
              <a:gd name="connsiteY0" fmla="*/ 9492 h 9492"/>
              <a:gd name="connsiteX1" fmla="*/ 4227 w 10000"/>
              <a:gd name="connsiteY1" fmla="*/ 9365 h 9492"/>
              <a:gd name="connsiteX2" fmla="*/ 3479 w 10000"/>
              <a:gd name="connsiteY2" fmla="*/ 9365 h 9492"/>
              <a:gd name="connsiteX3" fmla="*/ 2899 w 10000"/>
              <a:gd name="connsiteY3" fmla="*/ 9238 h 9492"/>
              <a:gd name="connsiteX4" fmla="*/ 2320 w 10000"/>
              <a:gd name="connsiteY4" fmla="*/ 9112 h 9492"/>
              <a:gd name="connsiteX5" fmla="*/ 1933 w 10000"/>
              <a:gd name="connsiteY5" fmla="*/ 8983 h 9492"/>
              <a:gd name="connsiteX6" fmla="*/ 1546 w 10000"/>
              <a:gd name="connsiteY6" fmla="*/ 8729 h 9492"/>
              <a:gd name="connsiteX7" fmla="*/ 1160 w 10000"/>
              <a:gd name="connsiteY7" fmla="*/ 8473 h 9492"/>
              <a:gd name="connsiteX8" fmla="*/ 966 w 10000"/>
              <a:gd name="connsiteY8" fmla="*/ 8221 h 9492"/>
              <a:gd name="connsiteX9" fmla="*/ 581 w 10000"/>
              <a:gd name="connsiteY9" fmla="*/ 7854 h 9492"/>
              <a:gd name="connsiteX10" fmla="*/ 387 w 10000"/>
              <a:gd name="connsiteY10" fmla="*/ 7473 h 9492"/>
              <a:gd name="connsiteX11" fmla="*/ 194 w 10000"/>
              <a:gd name="connsiteY11" fmla="*/ 7092 h 9492"/>
              <a:gd name="connsiteX12" fmla="*/ 194 w 10000"/>
              <a:gd name="connsiteY12" fmla="*/ 6710 h 9492"/>
              <a:gd name="connsiteX13" fmla="*/ 0 w 10000"/>
              <a:gd name="connsiteY13" fmla="*/ 6455 h 9492"/>
              <a:gd name="connsiteX14" fmla="*/ 0 w 10000"/>
              <a:gd name="connsiteY14" fmla="*/ 6074 h 9492"/>
              <a:gd name="connsiteX15" fmla="*/ 0 w 10000"/>
              <a:gd name="connsiteY15" fmla="*/ 5565 h 9492"/>
              <a:gd name="connsiteX16" fmla="*/ 0 w 10000"/>
              <a:gd name="connsiteY16" fmla="*/ 5056 h 9492"/>
              <a:gd name="connsiteX17" fmla="*/ 0 w 10000"/>
              <a:gd name="connsiteY17" fmla="*/ 4436 h 9492"/>
              <a:gd name="connsiteX18" fmla="*/ 0 w 10000"/>
              <a:gd name="connsiteY18" fmla="*/ 3674 h 9492"/>
              <a:gd name="connsiteX19" fmla="*/ 0 w 10000"/>
              <a:gd name="connsiteY19" fmla="*/ 2910 h 9492"/>
              <a:gd name="connsiteX20" fmla="*/ 0 w 10000"/>
              <a:gd name="connsiteY20" fmla="*/ 1906 h 9492"/>
              <a:gd name="connsiteX21" fmla="*/ 0 w 10000"/>
              <a:gd name="connsiteY21" fmla="*/ 1018 h 9492"/>
              <a:gd name="connsiteX22" fmla="*/ 0 w 10000"/>
              <a:gd name="connsiteY22" fmla="*/ 256 h 9492"/>
              <a:gd name="connsiteX23" fmla="*/ 1160 w 10000"/>
              <a:gd name="connsiteY23" fmla="*/ 0 h 9492"/>
              <a:gd name="connsiteX24" fmla="*/ 1160 w 10000"/>
              <a:gd name="connsiteY24" fmla="*/ 383 h 9492"/>
              <a:gd name="connsiteX25" fmla="*/ 966 w 10000"/>
              <a:gd name="connsiteY25" fmla="*/ 1018 h 9492"/>
              <a:gd name="connsiteX26" fmla="*/ 966 w 10000"/>
              <a:gd name="connsiteY26" fmla="*/ 1654 h 9492"/>
              <a:gd name="connsiteX27" fmla="*/ 966 w 10000"/>
              <a:gd name="connsiteY27" fmla="*/ 2275 h 9492"/>
              <a:gd name="connsiteX28" fmla="*/ 966 w 10000"/>
              <a:gd name="connsiteY28" fmla="*/ 2782 h 9492"/>
              <a:gd name="connsiteX29" fmla="*/ 966 w 10000"/>
              <a:gd name="connsiteY29" fmla="*/ 3292 h 9492"/>
              <a:gd name="connsiteX30" fmla="*/ 966 w 10000"/>
              <a:gd name="connsiteY30" fmla="*/ 3801 h 9492"/>
              <a:gd name="connsiteX31" fmla="*/ 1160 w 10000"/>
              <a:gd name="connsiteY31" fmla="*/ 4183 h 9492"/>
              <a:gd name="connsiteX32" fmla="*/ 1160 w 10000"/>
              <a:gd name="connsiteY32" fmla="*/ 4563 h 9492"/>
              <a:gd name="connsiteX33" fmla="*/ 1160 w 10000"/>
              <a:gd name="connsiteY33" fmla="*/ 4817 h 9492"/>
              <a:gd name="connsiteX34" fmla="*/ 1160 w 10000"/>
              <a:gd name="connsiteY34" fmla="*/ 5056 h 9492"/>
              <a:gd name="connsiteX35" fmla="*/ 1160 w 10000"/>
              <a:gd name="connsiteY35" fmla="*/ 5820 h 9492"/>
              <a:gd name="connsiteX36" fmla="*/ 1354 w 10000"/>
              <a:gd name="connsiteY36" fmla="*/ 6583 h 9492"/>
              <a:gd name="connsiteX37" fmla="*/ 1546 w 10000"/>
              <a:gd name="connsiteY37" fmla="*/ 6963 h 9492"/>
              <a:gd name="connsiteX38" fmla="*/ 1546 w 10000"/>
              <a:gd name="connsiteY38" fmla="*/ 7218 h 9492"/>
              <a:gd name="connsiteX39" fmla="*/ 1740 w 10000"/>
              <a:gd name="connsiteY39" fmla="*/ 7473 h 9492"/>
              <a:gd name="connsiteX40" fmla="*/ 2126 w 10000"/>
              <a:gd name="connsiteY40" fmla="*/ 7727 h 9492"/>
              <a:gd name="connsiteX41" fmla="*/ 2320 w 10000"/>
              <a:gd name="connsiteY41" fmla="*/ 7854 h 9492"/>
              <a:gd name="connsiteX42" fmla="*/ 2706 w 10000"/>
              <a:gd name="connsiteY42" fmla="*/ 7981 h 9492"/>
              <a:gd name="connsiteX43" fmla="*/ 3091 w 10000"/>
              <a:gd name="connsiteY43" fmla="*/ 8093 h 9492"/>
              <a:gd name="connsiteX44" fmla="*/ 3479 w 10000"/>
              <a:gd name="connsiteY44" fmla="*/ 8221 h 9492"/>
              <a:gd name="connsiteX45" fmla="*/ 3842 w 10000"/>
              <a:gd name="connsiteY45" fmla="*/ 8221 h 9492"/>
              <a:gd name="connsiteX46" fmla="*/ 4422 w 10000"/>
              <a:gd name="connsiteY46" fmla="*/ 8348 h 9492"/>
              <a:gd name="connsiteX47" fmla="*/ 5001 w 10000"/>
              <a:gd name="connsiteY47" fmla="*/ 8348 h 9492"/>
              <a:gd name="connsiteX48" fmla="*/ 5580 w 10000"/>
              <a:gd name="connsiteY48" fmla="*/ 8348 h 9492"/>
              <a:gd name="connsiteX49" fmla="*/ 6159 w 10000"/>
              <a:gd name="connsiteY49" fmla="*/ 8221 h 9492"/>
              <a:gd name="connsiteX50" fmla="*/ 6547 w 10000"/>
              <a:gd name="connsiteY50" fmla="*/ 8221 h 9492"/>
              <a:gd name="connsiteX51" fmla="*/ 7126 w 10000"/>
              <a:gd name="connsiteY51" fmla="*/ 8093 h 9492"/>
              <a:gd name="connsiteX52" fmla="*/ 7513 w 10000"/>
              <a:gd name="connsiteY52" fmla="*/ 7981 h 9492"/>
              <a:gd name="connsiteX53" fmla="*/ 7898 w 10000"/>
              <a:gd name="connsiteY53" fmla="*/ 7854 h 9492"/>
              <a:gd name="connsiteX54" fmla="*/ 8092 w 10000"/>
              <a:gd name="connsiteY54" fmla="*/ 7727 h 9492"/>
              <a:gd name="connsiteX55" fmla="*/ 8092 w 10000"/>
              <a:gd name="connsiteY55" fmla="*/ 7600 h 9492"/>
              <a:gd name="connsiteX56" fmla="*/ 8261 w 10000"/>
              <a:gd name="connsiteY56" fmla="*/ 7346 h 9492"/>
              <a:gd name="connsiteX57" fmla="*/ 8454 w 10000"/>
              <a:gd name="connsiteY57" fmla="*/ 7092 h 9492"/>
              <a:gd name="connsiteX58" fmla="*/ 8647 w 10000"/>
              <a:gd name="connsiteY58" fmla="*/ 6963 h 9492"/>
              <a:gd name="connsiteX59" fmla="*/ 8647 w 10000"/>
              <a:gd name="connsiteY59" fmla="*/ 6583 h 9492"/>
              <a:gd name="connsiteX60" fmla="*/ 8841 w 10000"/>
              <a:gd name="connsiteY60" fmla="*/ 6329 h 9492"/>
              <a:gd name="connsiteX61" fmla="*/ 8841 w 10000"/>
              <a:gd name="connsiteY61" fmla="*/ 6074 h 9492"/>
              <a:gd name="connsiteX62" fmla="*/ 8841 w 10000"/>
              <a:gd name="connsiteY62" fmla="*/ 5946 h 9492"/>
              <a:gd name="connsiteX63" fmla="*/ 9034 w 10000"/>
              <a:gd name="connsiteY63" fmla="*/ 5692 h 9492"/>
              <a:gd name="connsiteX64" fmla="*/ 9034 w 10000"/>
              <a:gd name="connsiteY64" fmla="*/ 5565 h 9492"/>
              <a:gd name="connsiteX65" fmla="*/ 9227 w 10000"/>
              <a:gd name="connsiteY65" fmla="*/ 5565 h 9492"/>
              <a:gd name="connsiteX66" fmla="*/ 9227 w 10000"/>
              <a:gd name="connsiteY66" fmla="*/ 5439 h 9492"/>
              <a:gd name="connsiteX67" fmla="*/ 9227 w 10000"/>
              <a:gd name="connsiteY67" fmla="*/ 5439 h 9492"/>
              <a:gd name="connsiteX68" fmla="*/ 9227 w 10000"/>
              <a:gd name="connsiteY68" fmla="*/ 5439 h 9492"/>
              <a:gd name="connsiteX69" fmla="*/ 9227 w 10000"/>
              <a:gd name="connsiteY69" fmla="*/ 5565 h 9492"/>
              <a:gd name="connsiteX70" fmla="*/ 9420 w 10000"/>
              <a:gd name="connsiteY70" fmla="*/ 5565 h 9492"/>
              <a:gd name="connsiteX71" fmla="*/ 9420 w 10000"/>
              <a:gd name="connsiteY71" fmla="*/ 5692 h 9492"/>
              <a:gd name="connsiteX72" fmla="*/ 9420 w 10000"/>
              <a:gd name="connsiteY72" fmla="*/ 5946 h 9492"/>
              <a:gd name="connsiteX73" fmla="*/ 9420 w 10000"/>
              <a:gd name="connsiteY73" fmla="*/ 6074 h 9492"/>
              <a:gd name="connsiteX74" fmla="*/ 9420 w 10000"/>
              <a:gd name="connsiteY74" fmla="*/ 6329 h 9492"/>
              <a:gd name="connsiteX75" fmla="*/ 9420 w 10000"/>
              <a:gd name="connsiteY75" fmla="*/ 6583 h 9492"/>
              <a:gd name="connsiteX76" fmla="*/ 9614 w 10000"/>
              <a:gd name="connsiteY76" fmla="*/ 7092 h 9492"/>
              <a:gd name="connsiteX77" fmla="*/ 9614 w 10000"/>
              <a:gd name="connsiteY77" fmla="*/ 7473 h 9492"/>
              <a:gd name="connsiteX78" fmla="*/ 9807 w 10000"/>
              <a:gd name="connsiteY78" fmla="*/ 7854 h 9492"/>
              <a:gd name="connsiteX79" fmla="*/ 10000 w 10000"/>
              <a:gd name="connsiteY79" fmla="*/ 8093 h 9492"/>
              <a:gd name="connsiteX80" fmla="*/ 10000 w 10000"/>
              <a:gd name="connsiteY80" fmla="*/ 8221 h 9492"/>
              <a:gd name="connsiteX81" fmla="*/ 10000 w 10000"/>
              <a:gd name="connsiteY81" fmla="*/ 8348 h 9492"/>
              <a:gd name="connsiteX82" fmla="*/ 10000 w 10000"/>
              <a:gd name="connsiteY82" fmla="*/ 8473 h 9492"/>
              <a:gd name="connsiteX83" fmla="*/ 9807 w 10000"/>
              <a:gd name="connsiteY83" fmla="*/ 8601 h 9492"/>
              <a:gd name="connsiteX84" fmla="*/ 9420 w 10000"/>
              <a:gd name="connsiteY84" fmla="*/ 8729 h 9492"/>
              <a:gd name="connsiteX85" fmla="*/ 9034 w 10000"/>
              <a:gd name="connsiteY85" fmla="*/ 8855 h 9492"/>
              <a:gd name="connsiteX86" fmla="*/ 8647 w 10000"/>
              <a:gd name="connsiteY86" fmla="*/ 8983 h 9492"/>
              <a:gd name="connsiteX87" fmla="*/ 8092 w 10000"/>
              <a:gd name="connsiteY87" fmla="*/ 9112 h 9492"/>
              <a:gd name="connsiteX88" fmla="*/ 7318 w 10000"/>
              <a:gd name="connsiteY88" fmla="*/ 9238 h 9492"/>
              <a:gd name="connsiteX89" fmla="*/ 6739 w 10000"/>
              <a:gd name="connsiteY89" fmla="*/ 9365 h 9492"/>
              <a:gd name="connsiteX90" fmla="*/ 5967 w 10000"/>
              <a:gd name="connsiteY90" fmla="*/ 9492 h 9492"/>
              <a:gd name="connsiteX91" fmla="*/ 5001 w 10000"/>
              <a:gd name="connsiteY91" fmla="*/ 9492 h 9492"/>
              <a:gd name="connsiteX92" fmla="*/ 5001 w 10000"/>
              <a:gd name="connsiteY92" fmla="*/ 9492 h 9492"/>
              <a:gd name="connsiteX0" fmla="*/ 5001 w 10000"/>
              <a:gd name="connsiteY0" fmla="*/ 9730 h 9730"/>
              <a:gd name="connsiteX1" fmla="*/ 4227 w 10000"/>
              <a:gd name="connsiteY1" fmla="*/ 9596 h 9730"/>
              <a:gd name="connsiteX2" fmla="*/ 3479 w 10000"/>
              <a:gd name="connsiteY2" fmla="*/ 9596 h 9730"/>
              <a:gd name="connsiteX3" fmla="*/ 2899 w 10000"/>
              <a:gd name="connsiteY3" fmla="*/ 9462 h 9730"/>
              <a:gd name="connsiteX4" fmla="*/ 2320 w 10000"/>
              <a:gd name="connsiteY4" fmla="*/ 9330 h 9730"/>
              <a:gd name="connsiteX5" fmla="*/ 1933 w 10000"/>
              <a:gd name="connsiteY5" fmla="*/ 9194 h 9730"/>
              <a:gd name="connsiteX6" fmla="*/ 1546 w 10000"/>
              <a:gd name="connsiteY6" fmla="*/ 8926 h 9730"/>
              <a:gd name="connsiteX7" fmla="*/ 1160 w 10000"/>
              <a:gd name="connsiteY7" fmla="*/ 8656 h 9730"/>
              <a:gd name="connsiteX8" fmla="*/ 966 w 10000"/>
              <a:gd name="connsiteY8" fmla="*/ 8391 h 9730"/>
              <a:gd name="connsiteX9" fmla="*/ 581 w 10000"/>
              <a:gd name="connsiteY9" fmla="*/ 8004 h 9730"/>
              <a:gd name="connsiteX10" fmla="*/ 387 w 10000"/>
              <a:gd name="connsiteY10" fmla="*/ 7603 h 9730"/>
              <a:gd name="connsiteX11" fmla="*/ 194 w 10000"/>
              <a:gd name="connsiteY11" fmla="*/ 7202 h 9730"/>
              <a:gd name="connsiteX12" fmla="*/ 194 w 10000"/>
              <a:gd name="connsiteY12" fmla="*/ 6799 h 9730"/>
              <a:gd name="connsiteX13" fmla="*/ 0 w 10000"/>
              <a:gd name="connsiteY13" fmla="*/ 6530 h 9730"/>
              <a:gd name="connsiteX14" fmla="*/ 0 w 10000"/>
              <a:gd name="connsiteY14" fmla="*/ 6129 h 9730"/>
              <a:gd name="connsiteX15" fmla="*/ 0 w 10000"/>
              <a:gd name="connsiteY15" fmla="*/ 5593 h 9730"/>
              <a:gd name="connsiteX16" fmla="*/ 0 w 10000"/>
              <a:gd name="connsiteY16" fmla="*/ 5057 h 9730"/>
              <a:gd name="connsiteX17" fmla="*/ 0 w 10000"/>
              <a:gd name="connsiteY17" fmla="*/ 4403 h 9730"/>
              <a:gd name="connsiteX18" fmla="*/ 0 w 10000"/>
              <a:gd name="connsiteY18" fmla="*/ 3601 h 9730"/>
              <a:gd name="connsiteX19" fmla="*/ 0 w 10000"/>
              <a:gd name="connsiteY19" fmla="*/ 2796 h 9730"/>
              <a:gd name="connsiteX20" fmla="*/ 0 w 10000"/>
              <a:gd name="connsiteY20" fmla="*/ 1738 h 9730"/>
              <a:gd name="connsiteX21" fmla="*/ 0 w 10000"/>
              <a:gd name="connsiteY21" fmla="*/ 802 h 9730"/>
              <a:gd name="connsiteX22" fmla="*/ 0 w 10000"/>
              <a:gd name="connsiteY22" fmla="*/ 0 h 9730"/>
              <a:gd name="connsiteX23" fmla="*/ 1160 w 10000"/>
              <a:gd name="connsiteY23" fmla="*/ 133 h 9730"/>
              <a:gd name="connsiteX24" fmla="*/ 966 w 10000"/>
              <a:gd name="connsiteY24" fmla="*/ 802 h 9730"/>
              <a:gd name="connsiteX25" fmla="*/ 966 w 10000"/>
              <a:gd name="connsiteY25" fmla="*/ 1473 h 9730"/>
              <a:gd name="connsiteX26" fmla="*/ 966 w 10000"/>
              <a:gd name="connsiteY26" fmla="*/ 2127 h 9730"/>
              <a:gd name="connsiteX27" fmla="*/ 966 w 10000"/>
              <a:gd name="connsiteY27" fmla="*/ 2661 h 9730"/>
              <a:gd name="connsiteX28" fmla="*/ 966 w 10000"/>
              <a:gd name="connsiteY28" fmla="*/ 3198 h 9730"/>
              <a:gd name="connsiteX29" fmla="*/ 966 w 10000"/>
              <a:gd name="connsiteY29" fmla="*/ 3734 h 9730"/>
              <a:gd name="connsiteX30" fmla="*/ 1160 w 10000"/>
              <a:gd name="connsiteY30" fmla="*/ 4137 h 9730"/>
              <a:gd name="connsiteX31" fmla="*/ 1160 w 10000"/>
              <a:gd name="connsiteY31" fmla="*/ 4537 h 9730"/>
              <a:gd name="connsiteX32" fmla="*/ 1160 w 10000"/>
              <a:gd name="connsiteY32" fmla="*/ 4805 h 9730"/>
              <a:gd name="connsiteX33" fmla="*/ 1160 w 10000"/>
              <a:gd name="connsiteY33" fmla="*/ 5057 h 9730"/>
              <a:gd name="connsiteX34" fmla="*/ 1160 w 10000"/>
              <a:gd name="connsiteY34" fmla="*/ 5861 h 9730"/>
              <a:gd name="connsiteX35" fmla="*/ 1354 w 10000"/>
              <a:gd name="connsiteY35" fmla="*/ 6665 h 9730"/>
              <a:gd name="connsiteX36" fmla="*/ 1546 w 10000"/>
              <a:gd name="connsiteY36" fmla="*/ 7066 h 9730"/>
              <a:gd name="connsiteX37" fmla="*/ 1546 w 10000"/>
              <a:gd name="connsiteY37" fmla="*/ 7334 h 9730"/>
              <a:gd name="connsiteX38" fmla="*/ 1740 w 10000"/>
              <a:gd name="connsiteY38" fmla="*/ 7603 h 9730"/>
              <a:gd name="connsiteX39" fmla="*/ 2126 w 10000"/>
              <a:gd name="connsiteY39" fmla="*/ 7871 h 9730"/>
              <a:gd name="connsiteX40" fmla="*/ 2320 w 10000"/>
              <a:gd name="connsiteY40" fmla="*/ 8004 h 9730"/>
              <a:gd name="connsiteX41" fmla="*/ 2706 w 10000"/>
              <a:gd name="connsiteY41" fmla="*/ 8138 h 9730"/>
              <a:gd name="connsiteX42" fmla="*/ 3091 w 10000"/>
              <a:gd name="connsiteY42" fmla="*/ 8256 h 9730"/>
              <a:gd name="connsiteX43" fmla="*/ 3479 w 10000"/>
              <a:gd name="connsiteY43" fmla="*/ 8391 h 9730"/>
              <a:gd name="connsiteX44" fmla="*/ 3842 w 10000"/>
              <a:gd name="connsiteY44" fmla="*/ 8391 h 9730"/>
              <a:gd name="connsiteX45" fmla="*/ 4422 w 10000"/>
              <a:gd name="connsiteY45" fmla="*/ 8525 h 9730"/>
              <a:gd name="connsiteX46" fmla="*/ 5001 w 10000"/>
              <a:gd name="connsiteY46" fmla="*/ 8525 h 9730"/>
              <a:gd name="connsiteX47" fmla="*/ 5580 w 10000"/>
              <a:gd name="connsiteY47" fmla="*/ 8525 h 9730"/>
              <a:gd name="connsiteX48" fmla="*/ 6159 w 10000"/>
              <a:gd name="connsiteY48" fmla="*/ 8391 h 9730"/>
              <a:gd name="connsiteX49" fmla="*/ 6547 w 10000"/>
              <a:gd name="connsiteY49" fmla="*/ 8391 h 9730"/>
              <a:gd name="connsiteX50" fmla="*/ 7126 w 10000"/>
              <a:gd name="connsiteY50" fmla="*/ 8256 h 9730"/>
              <a:gd name="connsiteX51" fmla="*/ 7513 w 10000"/>
              <a:gd name="connsiteY51" fmla="*/ 8138 h 9730"/>
              <a:gd name="connsiteX52" fmla="*/ 7898 w 10000"/>
              <a:gd name="connsiteY52" fmla="*/ 8004 h 9730"/>
              <a:gd name="connsiteX53" fmla="*/ 8092 w 10000"/>
              <a:gd name="connsiteY53" fmla="*/ 7871 h 9730"/>
              <a:gd name="connsiteX54" fmla="*/ 8092 w 10000"/>
              <a:gd name="connsiteY54" fmla="*/ 7737 h 9730"/>
              <a:gd name="connsiteX55" fmla="*/ 8261 w 10000"/>
              <a:gd name="connsiteY55" fmla="*/ 7469 h 9730"/>
              <a:gd name="connsiteX56" fmla="*/ 8454 w 10000"/>
              <a:gd name="connsiteY56" fmla="*/ 7202 h 9730"/>
              <a:gd name="connsiteX57" fmla="*/ 8647 w 10000"/>
              <a:gd name="connsiteY57" fmla="*/ 7066 h 9730"/>
              <a:gd name="connsiteX58" fmla="*/ 8647 w 10000"/>
              <a:gd name="connsiteY58" fmla="*/ 6665 h 9730"/>
              <a:gd name="connsiteX59" fmla="*/ 8841 w 10000"/>
              <a:gd name="connsiteY59" fmla="*/ 6398 h 9730"/>
              <a:gd name="connsiteX60" fmla="*/ 8841 w 10000"/>
              <a:gd name="connsiteY60" fmla="*/ 6129 h 9730"/>
              <a:gd name="connsiteX61" fmla="*/ 8841 w 10000"/>
              <a:gd name="connsiteY61" fmla="*/ 5994 h 9730"/>
              <a:gd name="connsiteX62" fmla="*/ 9034 w 10000"/>
              <a:gd name="connsiteY62" fmla="*/ 5727 h 9730"/>
              <a:gd name="connsiteX63" fmla="*/ 9034 w 10000"/>
              <a:gd name="connsiteY63" fmla="*/ 5593 h 9730"/>
              <a:gd name="connsiteX64" fmla="*/ 9227 w 10000"/>
              <a:gd name="connsiteY64" fmla="*/ 5593 h 9730"/>
              <a:gd name="connsiteX65" fmla="*/ 9227 w 10000"/>
              <a:gd name="connsiteY65" fmla="*/ 5460 h 9730"/>
              <a:gd name="connsiteX66" fmla="*/ 9227 w 10000"/>
              <a:gd name="connsiteY66" fmla="*/ 5460 h 9730"/>
              <a:gd name="connsiteX67" fmla="*/ 9227 w 10000"/>
              <a:gd name="connsiteY67" fmla="*/ 5460 h 9730"/>
              <a:gd name="connsiteX68" fmla="*/ 9227 w 10000"/>
              <a:gd name="connsiteY68" fmla="*/ 5593 h 9730"/>
              <a:gd name="connsiteX69" fmla="*/ 9420 w 10000"/>
              <a:gd name="connsiteY69" fmla="*/ 5593 h 9730"/>
              <a:gd name="connsiteX70" fmla="*/ 9420 w 10000"/>
              <a:gd name="connsiteY70" fmla="*/ 5727 h 9730"/>
              <a:gd name="connsiteX71" fmla="*/ 9420 w 10000"/>
              <a:gd name="connsiteY71" fmla="*/ 5994 h 9730"/>
              <a:gd name="connsiteX72" fmla="*/ 9420 w 10000"/>
              <a:gd name="connsiteY72" fmla="*/ 6129 h 9730"/>
              <a:gd name="connsiteX73" fmla="*/ 9420 w 10000"/>
              <a:gd name="connsiteY73" fmla="*/ 6398 h 9730"/>
              <a:gd name="connsiteX74" fmla="*/ 9420 w 10000"/>
              <a:gd name="connsiteY74" fmla="*/ 6665 h 9730"/>
              <a:gd name="connsiteX75" fmla="*/ 9614 w 10000"/>
              <a:gd name="connsiteY75" fmla="*/ 7202 h 9730"/>
              <a:gd name="connsiteX76" fmla="*/ 9614 w 10000"/>
              <a:gd name="connsiteY76" fmla="*/ 7603 h 9730"/>
              <a:gd name="connsiteX77" fmla="*/ 9807 w 10000"/>
              <a:gd name="connsiteY77" fmla="*/ 8004 h 9730"/>
              <a:gd name="connsiteX78" fmla="*/ 10000 w 10000"/>
              <a:gd name="connsiteY78" fmla="*/ 8256 h 9730"/>
              <a:gd name="connsiteX79" fmla="*/ 10000 w 10000"/>
              <a:gd name="connsiteY79" fmla="*/ 8391 h 9730"/>
              <a:gd name="connsiteX80" fmla="*/ 10000 w 10000"/>
              <a:gd name="connsiteY80" fmla="*/ 8525 h 9730"/>
              <a:gd name="connsiteX81" fmla="*/ 10000 w 10000"/>
              <a:gd name="connsiteY81" fmla="*/ 8656 h 9730"/>
              <a:gd name="connsiteX82" fmla="*/ 9807 w 10000"/>
              <a:gd name="connsiteY82" fmla="*/ 8791 h 9730"/>
              <a:gd name="connsiteX83" fmla="*/ 9420 w 10000"/>
              <a:gd name="connsiteY83" fmla="*/ 8926 h 9730"/>
              <a:gd name="connsiteX84" fmla="*/ 9034 w 10000"/>
              <a:gd name="connsiteY84" fmla="*/ 9059 h 9730"/>
              <a:gd name="connsiteX85" fmla="*/ 8647 w 10000"/>
              <a:gd name="connsiteY85" fmla="*/ 9194 h 9730"/>
              <a:gd name="connsiteX86" fmla="*/ 8092 w 10000"/>
              <a:gd name="connsiteY86" fmla="*/ 9330 h 9730"/>
              <a:gd name="connsiteX87" fmla="*/ 7318 w 10000"/>
              <a:gd name="connsiteY87" fmla="*/ 9462 h 9730"/>
              <a:gd name="connsiteX88" fmla="*/ 6739 w 10000"/>
              <a:gd name="connsiteY88" fmla="*/ 9596 h 9730"/>
              <a:gd name="connsiteX89" fmla="*/ 5967 w 10000"/>
              <a:gd name="connsiteY89" fmla="*/ 9730 h 9730"/>
              <a:gd name="connsiteX90" fmla="*/ 5001 w 10000"/>
              <a:gd name="connsiteY90" fmla="*/ 9730 h 9730"/>
              <a:gd name="connsiteX91" fmla="*/ 5001 w 10000"/>
              <a:gd name="connsiteY91" fmla="*/ 9730 h 9730"/>
              <a:gd name="connsiteX0" fmla="*/ 5001 w 10000"/>
              <a:gd name="connsiteY0" fmla="*/ 10000 h 10000"/>
              <a:gd name="connsiteX1" fmla="*/ 4227 w 10000"/>
              <a:gd name="connsiteY1" fmla="*/ 9862 h 10000"/>
              <a:gd name="connsiteX2" fmla="*/ 3479 w 10000"/>
              <a:gd name="connsiteY2" fmla="*/ 9862 h 10000"/>
              <a:gd name="connsiteX3" fmla="*/ 2899 w 10000"/>
              <a:gd name="connsiteY3" fmla="*/ 9725 h 10000"/>
              <a:gd name="connsiteX4" fmla="*/ 2320 w 10000"/>
              <a:gd name="connsiteY4" fmla="*/ 9589 h 10000"/>
              <a:gd name="connsiteX5" fmla="*/ 1933 w 10000"/>
              <a:gd name="connsiteY5" fmla="*/ 9449 h 10000"/>
              <a:gd name="connsiteX6" fmla="*/ 1546 w 10000"/>
              <a:gd name="connsiteY6" fmla="*/ 9174 h 10000"/>
              <a:gd name="connsiteX7" fmla="*/ 1160 w 10000"/>
              <a:gd name="connsiteY7" fmla="*/ 8896 h 10000"/>
              <a:gd name="connsiteX8" fmla="*/ 966 w 10000"/>
              <a:gd name="connsiteY8" fmla="*/ 8624 h 10000"/>
              <a:gd name="connsiteX9" fmla="*/ 581 w 10000"/>
              <a:gd name="connsiteY9" fmla="*/ 8226 h 10000"/>
              <a:gd name="connsiteX10" fmla="*/ 387 w 10000"/>
              <a:gd name="connsiteY10" fmla="*/ 7814 h 10000"/>
              <a:gd name="connsiteX11" fmla="*/ 194 w 10000"/>
              <a:gd name="connsiteY11" fmla="*/ 7402 h 10000"/>
              <a:gd name="connsiteX12" fmla="*/ 194 w 10000"/>
              <a:gd name="connsiteY12" fmla="*/ 6988 h 10000"/>
              <a:gd name="connsiteX13" fmla="*/ 0 w 10000"/>
              <a:gd name="connsiteY13" fmla="*/ 6711 h 10000"/>
              <a:gd name="connsiteX14" fmla="*/ 0 w 10000"/>
              <a:gd name="connsiteY14" fmla="*/ 6299 h 10000"/>
              <a:gd name="connsiteX15" fmla="*/ 0 w 10000"/>
              <a:gd name="connsiteY15" fmla="*/ 5748 h 10000"/>
              <a:gd name="connsiteX16" fmla="*/ 0 w 10000"/>
              <a:gd name="connsiteY16" fmla="*/ 5197 h 10000"/>
              <a:gd name="connsiteX17" fmla="*/ 0 w 10000"/>
              <a:gd name="connsiteY17" fmla="*/ 4525 h 10000"/>
              <a:gd name="connsiteX18" fmla="*/ 0 w 10000"/>
              <a:gd name="connsiteY18" fmla="*/ 3701 h 10000"/>
              <a:gd name="connsiteX19" fmla="*/ 0 w 10000"/>
              <a:gd name="connsiteY19" fmla="*/ 2874 h 10000"/>
              <a:gd name="connsiteX20" fmla="*/ 0 w 10000"/>
              <a:gd name="connsiteY20" fmla="*/ 1786 h 10000"/>
              <a:gd name="connsiteX21" fmla="*/ 0 w 10000"/>
              <a:gd name="connsiteY21" fmla="*/ 824 h 10000"/>
              <a:gd name="connsiteX22" fmla="*/ 0 w 10000"/>
              <a:gd name="connsiteY22" fmla="*/ 0 h 10000"/>
              <a:gd name="connsiteX23" fmla="*/ 966 w 10000"/>
              <a:gd name="connsiteY23" fmla="*/ 824 h 10000"/>
              <a:gd name="connsiteX24" fmla="*/ 966 w 10000"/>
              <a:gd name="connsiteY24" fmla="*/ 1514 h 10000"/>
              <a:gd name="connsiteX25" fmla="*/ 966 w 10000"/>
              <a:gd name="connsiteY25" fmla="*/ 2186 h 10000"/>
              <a:gd name="connsiteX26" fmla="*/ 966 w 10000"/>
              <a:gd name="connsiteY26" fmla="*/ 2735 h 10000"/>
              <a:gd name="connsiteX27" fmla="*/ 966 w 10000"/>
              <a:gd name="connsiteY27" fmla="*/ 3287 h 10000"/>
              <a:gd name="connsiteX28" fmla="*/ 966 w 10000"/>
              <a:gd name="connsiteY28" fmla="*/ 3838 h 10000"/>
              <a:gd name="connsiteX29" fmla="*/ 1160 w 10000"/>
              <a:gd name="connsiteY29" fmla="*/ 4252 h 10000"/>
              <a:gd name="connsiteX30" fmla="*/ 1160 w 10000"/>
              <a:gd name="connsiteY30" fmla="*/ 4663 h 10000"/>
              <a:gd name="connsiteX31" fmla="*/ 1160 w 10000"/>
              <a:gd name="connsiteY31" fmla="*/ 4938 h 10000"/>
              <a:gd name="connsiteX32" fmla="*/ 1160 w 10000"/>
              <a:gd name="connsiteY32" fmla="*/ 5197 h 10000"/>
              <a:gd name="connsiteX33" fmla="*/ 1160 w 10000"/>
              <a:gd name="connsiteY33" fmla="*/ 6024 h 10000"/>
              <a:gd name="connsiteX34" fmla="*/ 1354 w 10000"/>
              <a:gd name="connsiteY34" fmla="*/ 6850 h 10000"/>
              <a:gd name="connsiteX35" fmla="*/ 1546 w 10000"/>
              <a:gd name="connsiteY35" fmla="*/ 7262 h 10000"/>
              <a:gd name="connsiteX36" fmla="*/ 1546 w 10000"/>
              <a:gd name="connsiteY36" fmla="*/ 7538 h 10000"/>
              <a:gd name="connsiteX37" fmla="*/ 1740 w 10000"/>
              <a:gd name="connsiteY37" fmla="*/ 7814 h 10000"/>
              <a:gd name="connsiteX38" fmla="*/ 2126 w 10000"/>
              <a:gd name="connsiteY38" fmla="*/ 8089 h 10000"/>
              <a:gd name="connsiteX39" fmla="*/ 2320 w 10000"/>
              <a:gd name="connsiteY39" fmla="*/ 8226 h 10000"/>
              <a:gd name="connsiteX40" fmla="*/ 2706 w 10000"/>
              <a:gd name="connsiteY40" fmla="*/ 8364 h 10000"/>
              <a:gd name="connsiteX41" fmla="*/ 3091 w 10000"/>
              <a:gd name="connsiteY41" fmla="*/ 8485 h 10000"/>
              <a:gd name="connsiteX42" fmla="*/ 3479 w 10000"/>
              <a:gd name="connsiteY42" fmla="*/ 8624 h 10000"/>
              <a:gd name="connsiteX43" fmla="*/ 3842 w 10000"/>
              <a:gd name="connsiteY43" fmla="*/ 8624 h 10000"/>
              <a:gd name="connsiteX44" fmla="*/ 4422 w 10000"/>
              <a:gd name="connsiteY44" fmla="*/ 8762 h 10000"/>
              <a:gd name="connsiteX45" fmla="*/ 5001 w 10000"/>
              <a:gd name="connsiteY45" fmla="*/ 8762 h 10000"/>
              <a:gd name="connsiteX46" fmla="*/ 5580 w 10000"/>
              <a:gd name="connsiteY46" fmla="*/ 8762 h 10000"/>
              <a:gd name="connsiteX47" fmla="*/ 6159 w 10000"/>
              <a:gd name="connsiteY47" fmla="*/ 8624 h 10000"/>
              <a:gd name="connsiteX48" fmla="*/ 6547 w 10000"/>
              <a:gd name="connsiteY48" fmla="*/ 8624 h 10000"/>
              <a:gd name="connsiteX49" fmla="*/ 7126 w 10000"/>
              <a:gd name="connsiteY49" fmla="*/ 8485 h 10000"/>
              <a:gd name="connsiteX50" fmla="*/ 7513 w 10000"/>
              <a:gd name="connsiteY50" fmla="*/ 8364 h 10000"/>
              <a:gd name="connsiteX51" fmla="*/ 7898 w 10000"/>
              <a:gd name="connsiteY51" fmla="*/ 8226 h 10000"/>
              <a:gd name="connsiteX52" fmla="*/ 8092 w 10000"/>
              <a:gd name="connsiteY52" fmla="*/ 8089 h 10000"/>
              <a:gd name="connsiteX53" fmla="*/ 8092 w 10000"/>
              <a:gd name="connsiteY53" fmla="*/ 7952 h 10000"/>
              <a:gd name="connsiteX54" fmla="*/ 8261 w 10000"/>
              <a:gd name="connsiteY54" fmla="*/ 7676 h 10000"/>
              <a:gd name="connsiteX55" fmla="*/ 8454 w 10000"/>
              <a:gd name="connsiteY55" fmla="*/ 7402 h 10000"/>
              <a:gd name="connsiteX56" fmla="*/ 8647 w 10000"/>
              <a:gd name="connsiteY56" fmla="*/ 7262 h 10000"/>
              <a:gd name="connsiteX57" fmla="*/ 8647 w 10000"/>
              <a:gd name="connsiteY57" fmla="*/ 6850 h 10000"/>
              <a:gd name="connsiteX58" fmla="*/ 8841 w 10000"/>
              <a:gd name="connsiteY58" fmla="*/ 6576 h 10000"/>
              <a:gd name="connsiteX59" fmla="*/ 8841 w 10000"/>
              <a:gd name="connsiteY59" fmla="*/ 6299 h 10000"/>
              <a:gd name="connsiteX60" fmla="*/ 8841 w 10000"/>
              <a:gd name="connsiteY60" fmla="*/ 6160 h 10000"/>
              <a:gd name="connsiteX61" fmla="*/ 9034 w 10000"/>
              <a:gd name="connsiteY61" fmla="*/ 5886 h 10000"/>
              <a:gd name="connsiteX62" fmla="*/ 9034 w 10000"/>
              <a:gd name="connsiteY62" fmla="*/ 5748 h 10000"/>
              <a:gd name="connsiteX63" fmla="*/ 9227 w 10000"/>
              <a:gd name="connsiteY63" fmla="*/ 5748 h 10000"/>
              <a:gd name="connsiteX64" fmla="*/ 9227 w 10000"/>
              <a:gd name="connsiteY64" fmla="*/ 5612 h 10000"/>
              <a:gd name="connsiteX65" fmla="*/ 9227 w 10000"/>
              <a:gd name="connsiteY65" fmla="*/ 5612 h 10000"/>
              <a:gd name="connsiteX66" fmla="*/ 9227 w 10000"/>
              <a:gd name="connsiteY66" fmla="*/ 5612 h 10000"/>
              <a:gd name="connsiteX67" fmla="*/ 9227 w 10000"/>
              <a:gd name="connsiteY67" fmla="*/ 5748 h 10000"/>
              <a:gd name="connsiteX68" fmla="*/ 9420 w 10000"/>
              <a:gd name="connsiteY68" fmla="*/ 5748 h 10000"/>
              <a:gd name="connsiteX69" fmla="*/ 9420 w 10000"/>
              <a:gd name="connsiteY69" fmla="*/ 5886 h 10000"/>
              <a:gd name="connsiteX70" fmla="*/ 9420 w 10000"/>
              <a:gd name="connsiteY70" fmla="*/ 6160 h 10000"/>
              <a:gd name="connsiteX71" fmla="*/ 9420 w 10000"/>
              <a:gd name="connsiteY71" fmla="*/ 6299 h 10000"/>
              <a:gd name="connsiteX72" fmla="*/ 9420 w 10000"/>
              <a:gd name="connsiteY72" fmla="*/ 6576 h 10000"/>
              <a:gd name="connsiteX73" fmla="*/ 9420 w 10000"/>
              <a:gd name="connsiteY73" fmla="*/ 6850 h 10000"/>
              <a:gd name="connsiteX74" fmla="*/ 9614 w 10000"/>
              <a:gd name="connsiteY74" fmla="*/ 7402 h 10000"/>
              <a:gd name="connsiteX75" fmla="*/ 9614 w 10000"/>
              <a:gd name="connsiteY75" fmla="*/ 7814 h 10000"/>
              <a:gd name="connsiteX76" fmla="*/ 9807 w 10000"/>
              <a:gd name="connsiteY76" fmla="*/ 8226 h 10000"/>
              <a:gd name="connsiteX77" fmla="*/ 10000 w 10000"/>
              <a:gd name="connsiteY77" fmla="*/ 8485 h 10000"/>
              <a:gd name="connsiteX78" fmla="*/ 10000 w 10000"/>
              <a:gd name="connsiteY78" fmla="*/ 8624 h 10000"/>
              <a:gd name="connsiteX79" fmla="*/ 10000 w 10000"/>
              <a:gd name="connsiteY79" fmla="*/ 8762 h 10000"/>
              <a:gd name="connsiteX80" fmla="*/ 10000 w 10000"/>
              <a:gd name="connsiteY80" fmla="*/ 8896 h 10000"/>
              <a:gd name="connsiteX81" fmla="*/ 9807 w 10000"/>
              <a:gd name="connsiteY81" fmla="*/ 9035 h 10000"/>
              <a:gd name="connsiteX82" fmla="*/ 9420 w 10000"/>
              <a:gd name="connsiteY82" fmla="*/ 9174 h 10000"/>
              <a:gd name="connsiteX83" fmla="*/ 9034 w 10000"/>
              <a:gd name="connsiteY83" fmla="*/ 9310 h 10000"/>
              <a:gd name="connsiteX84" fmla="*/ 8647 w 10000"/>
              <a:gd name="connsiteY84" fmla="*/ 9449 h 10000"/>
              <a:gd name="connsiteX85" fmla="*/ 8092 w 10000"/>
              <a:gd name="connsiteY85" fmla="*/ 9589 h 10000"/>
              <a:gd name="connsiteX86" fmla="*/ 7318 w 10000"/>
              <a:gd name="connsiteY86" fmla="*/ 9725 h 10000"/>
              <a:gd name="connsiteX87" fmla="*/ 6739 w 10000"/>
              <a:gd name="connsiteY87" fmla="*/ 9862 h 10000"/>
              <a:gd name="connsiteX88" fmla="*/ 5967 w 10000"/>
              <a:gd name="connsiteY88" fmla="*/ 10000 h 10000"/>
              <a:gd name="connsiteX89" fmla="*/ 5001 w 10000"/>
              <a:gd name="connsiteY89" fmla="*/ 10000 h 10000"/>
              <a:gd name="connsiteX90" fmla="*/ 5001 w 10000"/>
              <a:gd name="connsiteY90" fmla="*/ 10000 h 10000"/>
              <a:gd name="connsiteX0" fmla="*/ 5001 w 10000"/>
              <a:gd name="connsiteY0" fmla="*/ 9176 h 9176"/>
              <a:gd name="connsiteX1" fmla="*/ 4227 w 10000"/>
              <a:gd name="connsiteY1" fmla="*/ 9038 h 9176"/>
              <a:gd name="connsiteX2" fmla="*/ 3479 w 10000"/>
              <a:gd name="connsiteY2" fmla="*/ 9038 h 9176"/>
              <a:gd name="connsiteX3" fmla="*/ 2899 w 10000"/>
              <a:gd name="connsiteY3" fmla="*/ 8901 h 9176"/>
              <a:gd name="connsiteX4" fmla="*/ 2320 w 10000"/>
              <a:gd name="connsiteY4" fmla="*/ 8765 h 9176"/>
              <a:gd name="connsiteX5" fmla="*/ 1933 w 10000"/>
              <a:gd name="connsiteY5" fmla="*/ 8625 h 9176"/>
              <a:gd name="connsiteX6" fmla="*/ 1546 w 10000"/>
              <a:gd name="connsiteY6" fmla="*/ 8350 h 9176"/>
              <a:gd name="connsiteX7" fmla="*/ 1160 w 10000"/>
              <a:gd name="connsiteY7" fmla="*/ 8072 h 9176"/>
              <a:gd name="connsiteX8" fmla="*/ 966 w 10000"/>
              <a:gd name="connsiteY8" fmla="*/ 7800 h 9176"/>
              <a:gd name="connsiteX9" fmla="*/ 581 w 10000"/>
              <a:gd name="connsiteY9" fmla="*/ 7402 h 9176"/>
              <a:gd name="connsiteX10" fmla="*/ 387 w 10000"/>
              <a:gd name="connsiteY10" fmla="*/ 6990 h 9176"/>
              <a:gd name="connsiteX11" fmla="*/ 194 w 10000"/>
              <a:gd name="connsiteY11" fmla="*/ 6578 h 9176"/>
              <a:gd name="connsiteX12" fmla="*/ 194 w 10000"/>
              <a:gd name="connsiteY12" fmla="*/ 6164 h 9176"/>
              <a:gd name="connsiteX13" fmla="*/ 0 w 10000"/>
              <a:gd name="connsiteY13" fmla="*/ 5887 h 9176"/>
              <a:gd name="connsiteX14" fmla="*/ 0 w 10000"/>
              <a:gd name="connsiteY14" fmla="*/ 5475 h 9176"/>
              <a:gd name="connsiteX15" fmla="*/ 0 w 10000"/>
              <a:gd name="connsiteY15" fmla="*/ 4924 h 9176"/>
              <a:gd name="connsiteX16" fmla="*/ 0 w 10000"/>
              <a:gd name="connsiteY16" fmla="*/ 4373 h 9176"/>
              <a:gd name="connsiteX17" fmla="*/ 0 w 10000"/>
              <a:gd name="connsiteY17" fmla="*/ 3701 h 9176"/>
              <a:gd name="connsiteX18" fmla="*/ 0 w 10000"/>
              <a:gd name="connsiteY18" fmla="*/ 2877 h 9176"/>
              <a:gd name="connsiteX19" fmla="*/ 0 w 10000"/>
              <a:gd name="connsiteY19" fmla="*/ 2050 h 9176"/>
              <a:gd name="connsiteX20" fmla="*/ 0 w 10000"/>
              <a:gd name="connsiteY20" fmla="*/ 962 h 9176"/>
              <a:gd name="connsiteX21" fmla="*/ 0 w 10000"/>
              <a:gd name="connsiteY21" fmla="*/ 0 h 9176"/>
              <a:gd name="connsiteX22" fmla="*/ 966 w 10000"/>
              <a:gd name="connsiteY22" fmla="*/ 0 h 9176"/>
              <a:gd name="connsiteX23" fmla="*/ 966 w 10000"/>
              <a:gd name="connsiteY23" fmla="*/ 690 h 9176"/>
              <a:gd name="connsiteX24" fmla="*/ 966 w 10000"/>
              <a:gd name="connsiteY24" fmla="*/ 1362 h 9176"/>
              <a:gd name="connsiteX25" fmla="*/ 966 w 10000"/>
              <a:gd name="connsiteY25" fmla="*/ 1911 h 9176"/>
              <a:gd name="connsiteX26" fmla="*/ 966 w 10000"/>
              <a:gd name="connsiteY26" fmla="*/ 2463 h 9176"/>
              <a:gd name="connsiteX27" fmla="*/ 966 w 10000"/>
              <a:gd name="connsiteY27" fmla="*/ 3014 h 9176"/>
              <a:gd name="connsiteX28" fmla="*/ 1160 w 10000"/>
              <a:gd name="connsiteY28" fmla="*/ 3428 h 9176"/>
              <a:gd name="connsiteX29" fmla="*/ 1160 w 10000"/>
              <a:gd name="connsiteY29" fmla="*/ 3839 h 9176"/>
              <a:gd name="connsiteX30" fmla="*/ 1160 w 10000"/>
              <a:gd name="connsiteY30" fmla="*/ 4114 h 9176"/>
              <a:gd name="connsiteX31" fmla="*/ 1160 w 10000"/>
              <a:gd name="connsiteY31" fmla="*/ 4373 h 9176"/>
              <a:gd name="connsiteX32" fmla="*/ 1160 w 10000"/>
              <a:gd name="connsiteY32" fmla="*/ 5200 h 9176"/>
              <a:gd name="connsiteX33" fmla="*/ 1354 w 10000"/>
              <a:gd name="connsiteY33" fmla="*/ 6026 h 9176"/>
              <a:gd name="connsiteX34" fmla="*/ 1546 w 10000"/>
              <a:gd name="connsiteY34" fmla="*/ 6438 h 9176"/>
              <a:gd name="connsiteX35" fmla="*/ 1546 w 10000"/>
              <a:gd name="connsiteY35" fmla="*/ 6714 h 9176"/>
              <a:gd name="connsiteX36" fmla="*/ 1740 w 10000"/>
              <a:gd name="connsiteY36" fmla="*/ 6990 h 9176"/>
              <a:gd name="connsiteX37" fmla="*/ 2126 w 10000"/>
              <a:gd name="connsiteY37" fmla="*/ 7265 h 9176"/>
              <a:gd name="connsiteX38" fmla="*/ 2320 w 10000"/>
              <a:gd name="connsiteY38" fmla="*/ 7402 h 9176"/>
              <a:gd name="connsiteX39" fmla="*/ 2706 w 10000"/>
              <a:gd name="connsiteY39" fmla="*/ 7540 h 9176"/>
              <a:gd name="connsiteX40" fmla="*/ 3091 w 10000"/>
              <a:gd name="connsiteY40" fmla="*/ 7661 h 9176"/>
              <a:gd name="connsiteX41" fmla="*/ 3479 w 10000"/>
              <a:gd name="connsiteY41" fmla="*/ 7800 h 9176"/>
              <a:gd name="connsiteX42" fmla="*/ 3842 w 10000"/>
              <a:gd name="connsiteY42" fmla="*/ 7800 h 9176"/>
              <a:gd name="connsiteX43" fmla="*/ 4422 w 10000"/>
              <a:gd name="connsiteY43" fmla="*/ 7938 h 9176"/>
              <a:gd name="connsiteX44" fmla="*/ 5001 w 10000"/>
              <a:gd name="connsiteY44" fmla="*/ 7938 h 9176"/>
              <a:gd name="connsiteX45" fmla="*/ 5580 w 10000"/>
              <a:gd name="connsiteY45" fmla="*/ 7938 h 9176"/>
              <a:gd name="connsiteX46" fmla="*/ 6159 w 10000"/>
              <a:gd name="connsiteY46" fmla="*/ 7800 h 9176"/>
              <a:gd name="connsiteX47" fmla="*/ 6547 w 10000"/>
              <a:gd name="connsiteY47" fmla="*/ 7800 h 9176"/>
              <a:gd name="connsiteX48" fmla="*/ 7126 w 10000"/>
              <a:gd name="connsiteY48" fmla="*/ 7661 h 9176"/>
              <a:gd name="connsiteX49" fmla="*/ 7513 w 10000"/>
              <a:gd name="connsiteY49" fmla="*/ 7540 h 9176"/>
              <a:gd name="connsiteX50" fmla="*/ 7898 w 10000"/>
              <a:gd name="connsiteY50" fmla="*/ 7402 h 9176"/>
              <a:gd name="connsiteX51" fmla="*/ 8092 w 10000"/>
              <a:gd name="connsiteY51" fmla="*/ 7265 h 9176"/>
              <a:gd name="connsiteX52" fmla="*/ 8092 w 10000"/>
              <a:gd name="connsiteY52" fmla="*/ 7128 h 9176"/>
              <a:gd name="connsiteX53" fmla="*/ 8261 w 10000"/>
              <a:gd name="connsiteY53" fmla="*/ 6852 h 9176"/>
              <a:gd name="connsiteX54" fmla="*/ 8454 w 10000"/>
              <a:gd name="connsiteY54" fmla="*/ 6578 h 9176"/>
              <a:gd name="connsiteX55" fmla="*/ 8647 w 10000"/>
              <a:gd name="connsiteY55" fmla="*/ 6438 h 9176"/>
              <a:gd name="connsiteX56" fmla="*/ 8647 w 10000"/>
              <a:gd name="connsiteY56" fmla="*/ 6026 h 9176"/>
              <a:gd name="connsiteX57" fmla="*/ 8841 w 10000"/>
              <a:gd name="connsiteY57" fmla="*/ 5752 h 9176"/>
              <a:gd name="connsiteX58" fmla="*/ 8841 w 10000"/>
              <a:gd name="connsiteY58" fmla="*/ 5475 h 9176"/>
              <a:gd name="connsiteX59" fmla="*/ 8841 w 10000"/>
              <a:gd name="connsiteY59" fmla="*/ 5336 h 9176"/>
              <a:gd name="connsiteX60" fmla="*/ 9034 w 10000"/>
              <a:gd name="connsiteY60" fmla="*/ 5062 h 9176"/>
              <a:gd name="connsiteX61" fmla="*/ 9034 w 10000"/>
              <a:gd name="connsiteY61" fmla="*/ 4924 h 9176"/>
              <a:gd name="connsiteX62" fmla="*/ 9227 w 10000"/>
              <a:gd name="connsiteY62" fmla="*/ 4924 h 9176"/>
              <a:gd name="connsiteX63" fmla="*/ 9227 w 10000"/>
              <a:gd name="connsiteY63" fmla="*/ 4788 h 9176"/>
              <a:gd name="connsiteX64" fmla="*/ 9227 w 10000"/>
              <a:gd name="connsiteY64" fmla="*/ 4788 h 9176"/>
              <a:gd name="connsiteX65" fmla="*/ 9227 w 10000"/>
              <a:gd name="connsiteY65" fmla="*/ 4788 h 9176"/>
              <a:gd name="connsiteX66" fmla="*/ 9227 w 10000"/>
              <a:gd name="connsiteY66" fmla="*/ 4924 h 9176"/>
              <a:gd name="connsiteX67" fmla="*/ 9420 w 10000"/>
              <a:gd name="connsiteY67" fmla="*/ 4924 h 9176"/>
              <a:gd name="connsiteX68" fmla="*/ 9420 w 10000"/>
              <a:gd name="connsiteY68" fmla="*/ 5062 h 9176"/>
              <a:gd name="connsiteX69" fmla="*/ 9420 w 10000"/>
              <a:gd name="connsiteY69" fmla="*/ 5336 h 9176"/>
              <a:gd name="connsiteX70" fmla="*/ 9420 w 10000"/>
              <a:gd name="connsiteY70" fmla="*/ 5475 h 9176"/>
              <a:gd name="connsiteX71" fmla="*/ 9420 w 10000"/>
              <a:gd name="connsiteY71" fmla="*/ 5752 h 9176"/>
              <a:gd name="connsiteX72" fmla="*/ 9420 w 10000"/>
              <a:gd name="connsiteY72" fmla="*/ 6026 h 9176"/>
              <a:gd name="connsiteX73" fmla="*/ 9614 w 10000"/>
              <a:gd name="connsiteY73" fmla="*/ 6578 h 9176"/>
              <a:gd name="connsiteX74" fmla="*/ 9614 w 10000"/>
              <a:gd name="connsiteY74" fmla="*/ 6990 h 9176"/>
              <a:gd name="connsiteX75" fmla="*/ 9807 w 10000"/>
              <a:gd name="connsiteY75" fmla="*/ 7402 h 9176"/>
              <a:gd name="connsiteX76" fmla="*/ 10000 w 10000"/>
              <a:gd name="connsiteY76" fmla="*/ 7661 h 9176"/>
              <a:gd name="connsiteX77" fmla="*/ 10000 w 10000"/>
              <a:gd name="connsiteY77" fmla="*/ 7800 h 9176"/>
              <a:gd name="connsiteX78" fmla="*/ 10000 w 10000"/>
              <a:gd name="connsiteY78" fmla="*/ 7938 h 9176"/>
              <a:gd name="connsiteX79" fmla="*/ 10000 w 10000"/>
              <a:gd name="connsiteY79" fmla="*/ 8072 h 9176"/>
              <a:gd name="connsiteX80" fmla="*/ 9807 w 10000"/>
              <a:gd name="connsiteY80" fmla="*/ 8211 h 9176"/>
              <a:gd name="connsiteX81" fmla="*/ 9420 w 10000"/>
              <a:gd name="connsiteY81" fmla="*/ 8350 h 9176"/>
              <a:gd name="connsiteX82" fmla="*/ 9034 w 10000"/>
              <a:gd name="connsiteY82" fmla="*/ 8486 h 9176"/>
              <a:gd name="connsiteX83" fmla="*/ 8647 w 10000"/>
              <a:gd name="connsiteY83" fmla="*/ 8625 h 9176"/>
              <a:gd name="connsiteX84" fmla="*/ 8092 w 10000"/>
              <a:gd name="connsiteY84" fmla="*/ 8765 h 9176"/>
              <a:gd name="connsiteX85" fmla="*/ 7318 w 10000"/>
              <a:gd name="connsiteY85" fmla="*/ 8901 h 9176"/>
              <a:gd name="connsiteX86" fmla="*/ 6739 w 10000"/>
              <a:gd name="connsiteY86" fmla="*/ 9038 h 9176"/>
              <a:gd name="connsiteX87" fmla="*/ 5967 w 10000"/>
              <a:gd name="connsiteY87" fmla="*/ 9176 h 9176"/>
              <a:gd name="connsiteX88" fmla="*/ 5001 w 10000"/>
              <a:gd name="connsiteY88" fmla="*/ 9176 h 9176"/>
              <a:gd name="connsiteX89" fmla="*/ 5001 w 10000"/>
              <a:gd name="connsiteY89" fmla="*/ 9176 h 9176"/>
              <a:gd name="connsiteX0" fmla="*/ 5001 w 10000"/>
              <a:gd name="connsiteY0" fmla="*/ 10000 h 10000"/>
              <a:gd name="connsiteX1" fmla="*/ 4227 w 10000"/>
              <a:gd name="connsiteY1" fmla="*/ 9850 h 10000"/>
              <a:gd name="connsiteX2" fmla="*/ 3479 w 10000"/>
              <a:gd name="connsiteY2" fmla="*/ 9850 h 10000"/>
              <a:gd name="connsiteX3" fmla="*/ 2899 w 10000"/>
              <a:gd name="connsiteY3" fmla="*/ 9700 h 10000"/>
              <a:gd name="connsiteX4" fmla="*/ 2320 w 10000"/>
              <a:gd name="connsiteY4" fmla="*/ 9552 h 10000"/>
              <a:gd name="connsiteX5" fmla="*/ 1933 w 10000"/>
              <a:gd name="connsiteY5" fmla="*/ 9400 h 10000"/>
              <a:gd name="connsiteX6" fmla="*/ 1546 w 10000"/>
              <a:gd name="connsiteY6" fmla="*/ 9100 h 10000"/>
              <a:gd name="connsiteX7" fmla="*/ 1160 w 10000"/>
              <a:gd name="connsiteY7" fmla="*/ 8797 h 10000"/>
              <a:gd name="connsiteX8" fmla="*/ 966 w 10000"/>
              <a:gd name="connsiteY8" fmla="*/ 8500 h 10000"/>
              <a:gd name="connsiteX9" fmla="*/ 581 w 10000"/>
              <a:gd name="connsiteY9" fmla="*/ 8067 h 10000"/>
              <a:gd name="connsiteX10" fmla="*/ 387 w 10000"/>
              <a:gd name="connsiteY10" fmla="*/ 7618 h 10000"/>
              <a:gd name="connsiteX11" fmla="*/ 194 w 10000"/>
              <a:gd name="connsiteY11" fmla="*/ 7169 h 10000"/>
              <a:gd name="connsiteX12" fmla="*/ 194 w 10000"/>
              <a:gd name="connsiteY12" fmla="*/ 6718 h 10000"/>
              <a:gd name="connsiteX13" fmla="*/ 0 w 10000"/>
              <a:gd name="connsiteY13" fmla="*/ 6416 h 10000"/>
              <a:gd name="connsiteX14" fmla="*/ 0 w 10000"/>
              <a:gd name="connsiteY14" fmla="*/ 5967 h 10000"/>
              <a:gd name="connsiteX15" fmla="*/ 0 w 10000"/>
              <a:gd name="connsiteY15" fmla="*/ 5366 h 10000"/>
              <a:gd name="connsiteX16" fmla="*/ 0 w 10000"/>
              <a:gd name="connsiteY16" fmla="*/ 4766 h 10000"/>
              <a:gd name="connsiteX17" fmla="*/ 0 w 10000"/>
              <a:gd name="connsiteY17" fmla="*/ 4033 h 10000"/>
              <a:gd name="connsiteX18" fmla="*/ 0 w 10000"/>
              <a:gd name="connsiteY18" fmla="*/ 3135 h 10000"/>
              <a:gd name="connsiteX19" fmla="*/ 0 w 10000"/>
              <a:gd name="connsiteY19" fmla="*/ 2234 h 10000"/>
              <a:gd name="connsiteX20" fmla="*/ 0 w 10000"/>
              <a:gd name="connsiteY20" fmla="*/ 1048 h 10000"/>
              <a:gd name="connsiteX21" fmla="*/ 966 w 10000"/>
              <a:gd name="connsiteY21" fmla="*/ 0 h 10000"/>
              <a:gd name="connsiteX22" fmla="*/ 966 w 10000"/>
              <a:gd name="connsiteY22" fmla="*/ 752 h 10000"/>
              <a:gd name="connsiteX23" fmla="*/ 966 w 10000"/>
              <a:gd name="connsiteY23" fmla="*/ 1484 h 10000"/>
              <a:gd name="connsiteX24" fmla="*/ 966 w 10000"/>
              <a:gd name="connsiteY24" fmla="*/ 2083 h 10000"/>
              <a:gd name="connsiteX25" fmla="*/ 966 w 10000"/>
              <a:gd name="connsiteY25" fmla="*/ 2684 h 10000"/>
              <a:gd name="connsiteX26" fmla="*/ 966 w 10000"/>
              <a:gd name="connsiteY26" fmla="*/ 3285 h 10000"/>
              <a:gd name="connsiteX27" fmla="*/ 1160 w 10000"/>
              <a:gd name="connsiteY27" fmla="*/ 3736 h 10000"/>
              <a:gd name="connsiteX28" fmla="*/ 1160 w 10000"/>
              <a:gd name="connsiteY28" fmla="*/ 4184 h 10000"/>
              <a:gd name="connsiteX29" fmla="*/ 1160 w 10000"/>
              <a:gd name="connsiteY29" fmla="*/ 4483 h 10000"/>
              <a:gd name="connsiteX30" fmla="*/ 1160 w 10000"/>
              <a:gd name="connsiteY30" fmla="*/ 4766 h 10000"/>
              <a:gd name="connsiteX31" fmla="*/ 1160 w 10000"/>
              <a:gd name="connsiteY31" fmla="*/ 5667 h 10000"/>
              <a:gd name="connsiteX32" fmla="*/ 1354 w 10000"/>
              <a:gd name="connsiteY32" fmla="*/ 6567 h 10000"/>
              <a:gd name="connsiteX33" fmla="*/ 1546 w 10000"/>
              <a:gd name="connsiteY33" fmla="*/ 7016 h 10000"/>
              <a:gd name="connsiteX34" fmla="*/ 1546 w 10000"/>
              <a:gd name="connsiteY34" fmla="*/ 7317 h 10000"/>
              <a:gd name="connsiteX35" fmla="*/ 1740 w 10000"/>
              <a:gd name="connsiteY35" fmla="*/ 7618 h 10000"/>
              <a:gd name="connsiteX36" fmla="*/ 2126 w 10000"/>
              <a:gd name="connsiteY36" fmla="*/ 7917 h 10000"/>
              <a:gd name="connsiteX37" fmla="*/ 2320 w 10000"/>
              <a:gd name="connsiteY37" fmla="*/ 8067 h 10000"/>
              <a:gd name="connsiteX38" fmla="*/ 2706 w 10000"/>
              <a:gd name="connsiteY38" fmla="*/ 8217 h 10000"/>
              <a:gd name="connsiteX39" fmla="*/ 3091 w 10000"/>
              <a:gd name="connsiteY39" fmla="*/ 8349 h 10000"/>
              <a:gd name="connsiteX40" fmla="*/ 3479 w 10000"/>
              <a:gd name="connsiteY40" fmla="*/ 8500 h 10000"/>
              <a:gd name="connsiteX41" fmla="*/ 3842 w 10000"/>
              <a:gd name="connsiteY41" fmla="*/ 8500 h 10000"/>
              <a:gd name="connsiteX42" fmla="*/ 4422 w 10000"/>
              <a:gd name="connsiteY42" fmla="*/ 8651 h 10000"/>
              <a:gd name="connsiteX43" fmla="*/ 5001 w 10000"/>
              <a:gd name="connsiteY43" fmla="*/ 8651 h 10000"/>
              <a:gd name="connsiteX44" fmla="*/ 5580 w 10000"/>
              <a:gd name="connsiteY44" fmla="*/ 8651 h 10000"/>
              <a:gd name="connsiteX45" fmla="*/ 6159 w 10000"/>
              <a:gd name="connsiteY45" fmla="*/ 8500 h 10000"/>
              <a:gd name="connsiteX46" fmla="*/ 6547 w 10000"/>
              <a:gd name="connsiteY46" fmla="*/ 8500 h 10000"/>
              <a:gd name="connsiteX47" fmla="*/ 7126 w 10000"/>
              <a:gd name="connsiteY47" fmla="*/ 8349 h 10000"/>
              <a:gd name="connsiteX48" fmla="*/ 7513 w 10000"/>
              <a:gd name="connsiteY48" fmla="*/ 8217 h 10000"/>
              <a:gd name="connsiteX49" fmla="*/ 7898 w 10000"/>
              <a:gd name="connsiteY49" fmla="*/ 8067 h 10000"/>
              <a:gd name="connsiteX50" fmla="*/ 8092 w 10000"/>
              <a:gd name="connsiteY50" fmla="*/ 7917 h 10000"/>
              <a:gd name="connsiteX51" fmla="*/ 8092 w 10000"/>
              <a:gd name="connsiteY51" fmla="*/ 7768 h 10000"/>
              <a:gd name="connsiteX52" fmla="*/ 8261 w 10000"/>
              <a:gd name="connsiteY52" fmla="*/ 7467 h 10000"/>
              <a:gd name="connsiteX53" fmla="*/ 8454 w 10000"/>
              <a:gd name="connsiteY53" fmla="*/ 7169 h 10000"/>
              <a:gd name="connsiteX54" fmla="*/ 8647 w 10000"/>
              <a:gd name="connsiteY54" fmla="*/ 7016 h 10000"/>
              <a:gd name="connsiteX55" fmla="*/ 8647 w 10000"/>
              <a:gd name="connsiteY55" fmla="*/ 6567 h 10000"/>
              <a:gd name="connsiteX56" fmla="*/ 8841 w 10000"/>
              <a:gd name="connsiteY56" fmla="*/ 6269 h 10000"/>
              <a:gd name="connsiteX57" fmla="*/ 8841 w 10000"/>
              <a:gd name="connsiteY57" fmla="*/ 5967 h 10000"/>
              <a:gd name="connsiteX58" fmla="*/ 8841 w 10000"/>
              <a:gd name="connsiteY58" fmla="*/ 5815 h 10000"/>
              <a:gd name="connsiteX59" fmla="*/ 9034 w 10000"/>
              <a:gd name="connsiteY59" fmla="*/ 5517 h 10000"/>
              <a:gd name="connsiteX60" fmla="*/ 9034 w 10000"/>
              <a:gd name="connsiteY60" fmla="*/ 5366 h 10000"/>
              <a:gd name="connsiteX61" fmla="*/ 9227 w 10000"/>
              <a:gd name="connsiteY61" fmla="*/ 5366 h 10000"/>
              <a:gd name="connsiteX62" fmla="*/ 9227 w 10000"/>
              <a:gd name="connsiteY62" fmla="*/ 5218 h 10000"/>
              <a:gd name="connsiteX63" fmla="*/ 9227 w 10000"/>
              <a:gd name="connsiteY63" fmla="*/ 5218 h 10000"/>
              <a:gd name="connsiteX64" fmla="*/ 9227 w 10000"/>
              <a:gd name="connsiteY64" fmla="*/ 5218 h 10000"/>
              <a:gd name="connsiteX65" fmla="*/ 9227 w 10000"/>
              <a:gd name="connsiteY65" fmla="*/ 5366 h 10000"/>
              <a:gd name="connsiteX66" fmla="*/ 9420 w 10000"/>
              <a:gd name="connsiteY66" fmla="*/ 5366 h 10000"/>
              <a:gd name="connsiteX67" fmla="*/ 9420 w 10000"/>
              <a:gd name="connsiteY67" fmla="*/ 5517 h 10000"/>
              <a:gd name="connsiteX68" fmla="*/ 9420 w 10000"/>
              <a:gd name="connsiteY68" fmla="*/ 5815 h 10000"/>
              <a:gd name="connsiteX69" fmla="*/ 9420 w 10000"/>
              <a:gd name="connsiteY69" fmla="*/ 5967 h 10000"/>
              <a:gd name="connsiteX70" fmla="*/ 9420 w 10000"/>
              <a:gd name="connsiteY70" fmla="*/ 6269 h 10000"/>
              <a:gd name="connsiteX71" fmla="*/ 9420 w 10000"/>
              <a:gd name="connsiteY71" fmla="*/ 6567 h 10000"/>
              <a:gd name="connsiteX72" fmla="*/ 9614 w 10000"/>
              <a:gd name="connsiteY72" fmla="*/ 7169 h 10000"/>
              <a:gd name="connsiteX73" fmla="*/ 9614 w 10000"/>
              <a:gd name="connsiteY73" fmla="*/ 7618 h 10000"/>
              <a:gd name="connsiteX74" fmla="*/ 9807 w 10000"/>
              <a:gd name="connsiteY74" fmla="*/ 8067 h 10000"/>
              <a:gd name="connsiteX75" fmla="*/ 10000 w 10000"/>
              <a:gd name="connsiteY75" fmla="*/ 8349 h 10000"/>
              <a:gd name="connsiteX76" fmla="*/ 10000 w 10000"/>
              <a:gd name="connsiteY76" fmla="*/ 8500 h 10000"/>
              <a:gd name="connsiteX77" fmla="*/ 10000 w 10000"/>
              <a:gd name="connsiteY77" fmla="*/ 8651 h 10000"/>
              <a:gd name="connsiteX78" fmla="*/ 10000 w 10000"/>
              <a:gd name="connsiteY78" fmla="*/ 8797 h 10000"/>
              <a:gd name="connsiteX79" fmla="*/ 9807 w 10000"/>
              <a:gd name="connsiteY79" fmla="*/ 8948 h 10000"/>
              <a:gd name="connsiteX80" fmla="*/ 9420 w 10000"/>
              <a:gd name="connsiteY80" fmla="*/ 9100 h 10000"/>
              <a:gd name="connsiteX81" fmla="*/ 9034 w 10000"/>
              <a:gd name="connsiteY81" fmla="*/ 9248 h 10000"/>
              <a:gd name="connsiteX82" fmla="*/ 8647 w 10000"/>
              <a:gd name="connsiteY82" fmla="*/ 9400 h 10000"/>
              <a:gd name="connsiteX83" fmla="*/ 8092 w 10000"/>
              <a:gd name="connsiteY83" fmla="*/ 9552 h 10000"/>
              <a:gd name="connsiteX84" fmla="*/ 7318 w 10000"/>
              <a:gd name="connsiteY84" fmla="*/ 9700 h 10000"/>
              <a:gd name="connsiteX85" fmla="*/ 6739 w 10000"/>
              <a:gd name="connsiteY85" fmla="*/ 9850 h 10000"/>
              <a:gd name="connsiteX86" fmla="*/ 5967 w 10000"/>
              <a:gd name="connsiteY86" fmla="*/ 10000 h 10000"/>
              <a:gd name="connsiteX87" fmla="*/ 5001 w 10000"/>
              <a:gd name="connsiteY87" fmla="*/ 10000 h 10000"/>
              <a:gd name="connsiteX88" fmla="*/ 5001 w 10000"/>
              <a:gd name="connsiteY88" fmla="*/ 10000 h 10000"/>
              <a:gd name="connsiteX0" fmla="*/ 5001 w 10000"/>
              <a:gd name="connsiteY0" fmla="*/ 9248 h 9248"/>
              <a:gd name="connsiteX1" fmla="*/ 4227 w 10000"/>
              <a:gd name="connsiteY1" fmla="*/ 9098 h 9248"/>
              <a:gd name="connsiteX2" fmla="*/ 3479 w 10000"/>
              <a:gd name="connsiteY2" fmla="*/ 9098 h 9248"/>
              <a:gd name="connsiteX3" fmla="*/ 2899 w 10000"/>
              <a:gd name="connsiteY3" fmla="*/ 8948 h 9248"/>
              <a:gd name="connsiteX4" fmla="*/ 2320 w 10000"/>
              <a:gd name="connsiteY4" fmla="*/ 8800 h 9248"/>
              <a:gd name="connsiteX5" fmla="*/ 1933 w 10000"/>
              <a:gd name="connsiteY5" fmla="*/ 8648 h 9248"/>
              <a:gd name="connsiteX6" fmla="*/ 1546 w 10000"/>
              <a:gd name="connsiteY6" fmla="*/ 8348 h 9248"/>
              <a:gd name="connsiteX7" fmla="*/ 1160 w 10000"/>
              <a:gd name="connsiteY7" fmla="*/ 8045 h 9248"/>
              <a:gd name="connsiteX8" fmla="*/ 966 w 10000"/>
              <a:gd name="connsiteY8" fmla="*/ 7748 h 9248"/>
              <a:gd name="connsiteX9" fmla="*/ 581 w 10000"/>
              <a:gd name="connsiteY9" fmla="*/ 7315 h 9248"/>
              <a:gd name="connsiteX10" fmla="*/ 387 w 10000"/>
              <a:gd name="connsiteY10" fmla="*/ 6866 h 9248"/>
              <a:gd name="connsiteX11" fmla="*/ 194 w 10000"/>
              <a:gd name="connsiteY11" fmla="*/ 6417 h 9248"/>
              <a:gd name="connsiteX12" fmla="*/ 194 w 10000"/>
              <a:gd name="connsiteY12" fmla="*/ 5966 h 9248"/>
              <a:gd name="connsiteX13" fmla="*/ 0 w 10000"/>
              <a:gd name="connsiteY13" fmla="*/ 5664 h 9248"/>
              <a:gd name="connsiteX14" fmla="*/ 0 w 10000"/>
              <a:gd name="connsiteY14" fmla="*/ 5215 h 9248"/>
              <a:gd name="connsiteX15" fmla="*/ 0 w 10000"/>
              <a:gd name="connsiteY15" fmla="*/ 4614 h 9248"/>
              <a:gd name="connsiteX16" fmla="*/ 0 w 10000"/>
              <a:gd name="connsiteY16" fmla="*/ 4014 h 9248"/>
              <a:gd name="connsiteX17" fmla="*/ 0 w 10000"/>
              <a:gd name="connsiteY17" fmla="*/ 3281 h 9248"/>
              <a:gd name="connsiteX18" fmla="*/ 0 w 10000"/>
              <a:gd name="connsiteY18" fmla="*/ 2383 h 9248"/>
              <a:gd name="connsiteX19" fmla="*/ 0 w 10000"/>
              <a:gd name="connsiteY19" fmla="*/ 1482 h 9248"/>
              <a:gd name="connsiteX20" fmla="*/ 0 w 10000"/>
              <a:gd name="connsiteY20" fmla="*/ 296 h 9248"/>
              <a:gd name="connsiteX21" fmla="*/ 966 w 10000"/>
              <a:gd name="connsiteY21" fmla="*/ 0 h 9248"/>
              <a:gd name="connsiteX22" fmla="*/ 966 w 10000"/>
              <a:gd name="connsiteY22" fmla="*/ 732 h 9248"/>
              <a:gd name="connsiteX23" fmla="*/ 966 w 10000"/>
              <a:gd name="connsiteY23" fmla="*/ 1331 h 9248"/>
              <a:gd name="connsiteX24" fmla="*/ 966 w 10000"/>
              <a:gd name="connsiteY24" fmla="*/ 1932 h 9248"/>
              <a:gd name="connsiteX25" fmla="*/ 966 w 10000"/>
              <a:gd name="connsiteY25" fmla="*/ 2533 h 9248"/>
              <a:gd name="connsiteX26" fmla="*/ 1160 w 10000"/>
              <a:gd name="connsiteY26" fmla="*/ 2984 h 9248"/>
              <a:gd name="connsiteX27" fmla="*/ 1160 w 10000"/>
              <a:gd name="connsiteY27" fmla="*/ 3432 h 9248"/>
              <a:gd name="connsiteX28" fmla="*/ 1160 w 10000"/>
              <a:gd name="connsiteY28" fmla="*/ 3731 h 9248"/>
              <a:gd name="connsiteX29" fmla="*/ 1160 w 10000"/>
              <a:gd name="connsiteY29" fmla="*/ 4014 h 9248"/>
              <a:gd name="connsiteX30" fmla="*/ 1160 w 10000"/>
              <a:gd name="connsiteY30" fmla="*/ 4915 h 9248"/>
              <a:gd name="connsiteX31" fmla="*/ 1354 w 10000"/>
              <a:gd name="connsiteY31" fmla="*/ 5815 h 9248"/>
              <a:gd name="connsiteX32" fmla="*/ 1546 w 10000"/>
              <a:gd name="connsiteY32" fmla="*/ 6264 h 9248"/>
              <a:gd name="connsiteX33" fmla="*/ 1546 w 10000"/>
              <a:gd name="connsiteY33" fmla="*/ 6565 h 9248"/>
              <a:gd name="connsiteX34" fmla="*/ 1740 w 10000"/>
              <a:gd name="connsiteY34" fmla="*/ 6866 h 9248"/>
              <a:gd name="connsiteX35" fmla="*/ 2126 w 10000"/>
              <a:gd name="connsiteY35" fmla="*/ 7165 h 9248"/>
              <a:gd name="connsiteX36" fmla="*/ 2320 w 10000"/>
              <a:gd name="connsiteY36" fmla="*/ 7315 h 9248"/>
              <a:gd name="connsiteX37" fmla="*/ 2706 w 10000"/>
              <a:gd name="connsiteY37" fmla="*/ 7465 h 9248"/>
              <a:gd name="connsiteX38" fmla="*/ 3091 w 10000"/>
              <a:gd name="connsiteY38" fmla="*/ 7597 h 9248"/>
              <a:gd name="connsiteX39" fmla="*/ 3479 w 10000"/>
              <a:gd name="connsiteY39" fmla="*/ 7748 h 9248"/>
              <a:gd name="connsiteX40" fmla="*/ 3842 w 10000"/>
              <a:gd name="connsiteY40" fmla="*/ 7748 h 9248"/>
              <a:gd name="connsiteX41" fmla="*/ 4422 w 10000"/>
              <a:gd name="connsiteY41" fmla="*/ 7899 h 9248"/>
              <a:gd name="connsiteX42" fmla="*/ 5001 w 10000"/>
              <a:gd name="connsiteY42" fmla="*/ 7899 h 9248"/>
              <a:gd name="connsiteX43" fmla="*/ 5580 w 10000"/>
              <a:gd name="connsiteY43" fmla="*/ 7899 h 9248"/>
              <a:gd name="connsiteX44" fmla="*/ 6159 w 10000"/>
              <a:gd name="connsiteY44" fmla="*/ 7748 h 9248"/>
              <a:gd name="connsiteX45" fmla="*/ 6547 w 10000"/>
              <a:gd name="connsiteY45" fmla="*/ 7748 h 9248"/>
              <a:gd name="connsiteX46" fmla="*/ 7126 w 10000"/>
              <a:gd name="connsiteY46" fmla="*/ 7597 h 9248"/>
              <a:gd name="connsiteX47" fmla="*/ 7513 w 10000"/>
              <a:gd name="connsiteY47" fmla="*/ 7465 h 9248"/>
              <a:gd name="connsiteX48" fmla="*/ 7898 w 10000"/>
              <a:gd name="connsiteY48" fmla="*/ 7315 h 9248"/>
              <a:gd name="connsiteX49" fmla="*/ 8092 w 10000"/>
              <a:gd name="connsiteY49" fmla="*/ 7165 h 9248"/>
              <a:gd name="connsiteX50" fmla="*/ 8092 w 10000"/>
              <a:gd name="connsiteY50" fmla="*/ 7016 h 9248"/>
              <a:gd name="connsiteX51" fmla="*/ 8261 w 10000"/>
              <a:gd name="connsiteY51" fmla="*/ 6715 h 9248"/>
              <a:gd name="connsiteX52" fmla="*/ 8454 w 10000"/>
              <a:gd name="connsiteY52" fmla="*/ 6417 h 9248"/>
              <a:gd name="connsiteX53" fmla="*/ 8647 w 10000"/>
              <a:gd name="connsiteY53" fmla="*/ 6264 h 9248"/>
              <a:gd name="connsiteX54" fmla="*/ 8647 w 10000"/>
              <a:gd name="connsiteY54" fmla="*/ 5815 h 9248"/>
              <a:gd name="connsiteX55" fmla="*/ 8841 w 10000"/>
              <a:gd name="connsiteY55" fmla="*/ 5517 h 9248"/>
              <a:gd name="connsiteX56" fmla="*/ 8841 w 10000"/>
              <a:gd name="connsiteY56" fmla="*/ 5215 h 9248"/>
              <a:gd name="connsiteX57" fmla="*/ 8841 w 10000"/>
              <a:gd name="connsiteY57" fmla="*/ 5063 h 9248"/>
              <a:gd name="connsiteX58" fmla="*/ 9034 w 10000"/>
              <a:gd name="connsiteY58" fmla="*/ 4765 h 9248"/>
              <a:gd name="connsiteX59" fmla="*/ 9034 w 10000"/>
              <a:gd name="connsiteY59" fmla="*/ 4614 h 9248"/>
              <a:gd name="connsiteX60" fmla="*/ 9227 w 10000"/>
              <a:gd name="connsiteY60" fmla="*/ 4614 h 9248"/>
              <a:gd name="connsiteX61" fmla="*/ 9227 w 10000"/>
              <a:gd name="connsiteY61" fmla="*/ 4466 h 9248"/>
              <a:gd name="connsiteX62" fmla="*/ 9227 w 10000"/>
              <a:gd name="connsiteY62" fmla="*/ 4466 h 9248"/>
              <a:gd name="connsiteX63" fmla="*/ 9227 w 10000"/>
              <a:gd name="connsiteY63" fmla="*/ 4466 h 9248"/>
              <a:gd name="connsiteX64" fmla="*/ 9227 w 10000"/>
              <a:gd name="connsiteY64" fmla="*/ 4614 h 9248"/>
              <a:gd name="connsiteX65" fmla="*/ 9420 w 10000"/>
              <a:gd name="connsiteY65" fmla="*/ 4614 h 9248"/>
              <a:gd name="connsiteX66" fmla="*/ 9420 w 10000"/>
              <a:gd name="connsiteY66" fmla="*/ 4765 h 9248"/>
              <a:gd name="connsiteX67" fmla="*/ 9420 w 10000"/>
              <a:gd name="connsiteY67" fmla="*/ 5063 h 9248"/>
              <a:gd name="connsiteX68" fmla="*/ 9420 w 10000"/>
              <a:gd name="connsiteY68" fmla="*/ 5215 h 9248"/>
              <a:gd name="connsiteX69" fmla="*/ 9420 w 10000"/>
              <a:gd name="connsiteY69" fmla="*/ 5517 h 9248"/>
              <a:gd name="connsiteX70" fmla="*/ 9420 w 10000"/>
              <a:gd name="connsiteY70" fmla="*/ 5815 h 9248"/>
              <a:gd name="connsiteX71" fmla="*/ 9614 w 10000"/>
              <a:gd name="connsiteY71" fmla="*/ 6417 h 9248"/>
              <a:gd name="connsiteX72" fmla="*/ 9614 w 10000"/>
              <a:gd name="connsiteY72" fmla="*/ 6866 h 9248"/>
              <a:gd name="connsiteX73" fmla="*/ 9807 w 10000"/>
              <a:gd name="connsiteY73" fmla="*/ 7315 h 9248"/>
              <a:gd name="connsiteX74" fmla="*/ 10000 w 10000"/>
              <a:gd name="connsiteY74" fmla="*/ 7597 h 9248"/>
              <a:gd name="connsiteX75" fmla="*/ 10000 w 10000"/>
              <a:gd name="connsiteY75" fmla="*/ 7748 h 9248"/>
              <a:gd name="connsiteX76" fmla="*/ 10000 w 10000"/>
              <a:gd name="connsiteY76" fmla="*/ 7899 h 9248"/>
              <a:gd name="connsiteX77" fmla="*/ 10000 w 10000"/>
              <a:gd name="connsiteY77" fmla="*/ 8045 h 9248"/>
              <a:gd name="connsiteX78" fmla="*/ 9807 w 10000"/>
              <a:gd name="connsiteY78" fmla="*/ 8196 h 9248"/>
              <a:gd name="connsiteX79" fmla="*/ 9420 w 10000"/>
              <a:gd name="connsiteY79" fmla="*/ 8348 h 9248"/>
              <a:gd name="connsiteX80" fmla="*/ 9034 w 10000"/>
              <a:gd name="connsiteY80" fmla="*/ 8496 h 9248"/>
              <a:gd name="connsiteX81" fmla="*/ 8647 w 10000"/>
              <a:gd name="connsiteY81" fmla="*/ 8648 h 9248"/>
              <a:gd name="connsiteX82" fmla="*/ 8092 w 10000"/>
              <a:gd name="connsiteY82" fmla="*/ 8800 h 9248"/>
              <a:gd name="connsiteX83" fmla="*/ 7318 w 10000"/>
              <a:gd name="connsiteY83" fmla="*/ 8948 h 9248"/>
              <a:gd name="connsiteX84" fmla="*/ 6739 w 10000"/>
              <a:gd name="connsiteY84" fmla="*/ 9098 h 9248"/>
              <a:gd name="connsiteX85" fmla="*/ 5967 w 10000"/>
              <a:gd name="connsiteY85" fmla="*/ 9248 h 9248"/>
              <a:gd name="connsiteX86" fmla="*/ 5001 w 10000"/>
              <a:gd name="connsiteY86" fmla="*/ 9248 h 9248"/>
              <a:gd name="connsiteX87" fmla="*/ 5001 w 10000"/>
              <a:gd name="connsiteY87" fmla="*/ 9248 h 9248"/>
              <a:gd name="connsiteX0" fmla="*/ 5001 w 10000"/>
              <a:gd name="connsiteY0" fmla="*/ 10000 h 10000"/>
              <a:gd name="connsiteX1" fmla="*/ 4227 w 10000"/>
              <a:gd name="connsiteY1" fmla="*/ 9838 h 10000"/>
              <a:gd name="connsiteX2" fmla="*/ 3479 w 10000"/>
              <a:gd name="connsiteY2" fmla="*/ 9838 h 10000"/>
              <a:gd name="connsiteX3" fmla="*/ 2899 w 10000"/>
              <a:gd name="connsiteY3" fmla="*/ 9676 h 10000"/>
              <a:gd name="connsiteX4" fmla="*/ 2320 w 10000"/>
              <a:gd name="connsiteY4" fmla="*/ 9516 h 10000"/>
              <a:gd name="connsiteX5" fmla="*/ 1933 w 10000"/>
              <a:gd name="connsiteY5" fmla="*/ 9351 h 10000"/>
              <a:gd name="connsiteX6" fmla="*/ 1546 w 10000"/>
              <a:gd name="connsiteY6" fmla="*/ 9027 h 10000"/>
              <a:gd name="connsiteX7" fmla="*/ 1160 w 10000"/>
              <a:gd name="connsiteY7" fmla="*/ 8699 h 10000"/>
              <a:gd name="connsiteX8" fmla="*/ 966 w 10000"/>
              <a:gd name="connsiteY8" fmla="*/ 8378 h 10000"/>
              <a:gd name="connsiteX9" fmla="*/ 581 w 10000"/>
              <a:gd name="connsiteY9" fmla="*/ 7910 h 10000"/>
              <a:gd name="connsiteX10" fmla="*/ 387 w 10000"/>
              <a:gd name="connsiteY10" fmla="*/ 7424 h 10000"/>
              <a:gd name="connsiteX11" fmla="*/ 194 w 10000"/>
              <a:gd name="connsiteY11" fmla="*/ 6939 h 10000"/>
              <a:gd name="connsiteX12" fmla="*/ 194 w 10000"/>
              <a:gd name="connsiteY12" fmla="*/ 6451 h 10000"/>
              <a:gd name="connsiteX13" fmla="*/ 0 w 10000"/>
              <a:gd name="connsiteY13" fmla="*/ 6125 h 10000"/>
              <a:gd name="connsiteX14" fmla="*/ 0 w 10000"/>
              <a:gd name="connsiteY14" fmla="*/ 5639 h 10000"/>
              <a:gd name="connsiteX15" fmla="*/ 0 w 10000"/>
              <a:gd name="connsiteY15" fmla="*/ 4989 h 10000"/>
              <a:gd name="connsiteX16" fmla="*/ 0 w 10000"/>
              <a:gd name="connsiteY16" fmla="*/ 4340 h 10000"/>
              <a:gd name="connsiteX17" fmla="*/ 0 w 10000"/>
              <a:gd name="connsiteY17" fmla="*/ 3548 h 10000"/>
              <a:gd name="connsiteX18" fmla="*/ 0 w 10000"/>
              <a:gd name="connsiteY18" fmla="*/ 2577 h 10000"/>
              <a:gd name="connsiteX19" fmla="*/ 0 w 10000"/>
              <a:gd name="connsiteY19" fmla="*/ 1603 h 10000"/>
              <a:gd name="connsiteX20" fmla="*/ 966 w 10000"/>
              <a:gd name="connsiteY20" fmla="*/ 0 h 10000"/>
              <a:gd name="connsiteX21" fmla="*/ 966 w 10000"/>
              <a:gd name="connsiteY21" fmla="*/ 792 h 10000"/>
              <a:gd name="connsiteX22" fmla="*/ 966 w 10000"/>
              <a:gd name="connsiteY22" fmla="*/ 1439 h 10000"/>
              <a:gd name="connsiteX23" fmla="*/ 966 w 10000"/>
              <a:gd name="connsiteY23" fmla="*/ 2089 h 10000"/>
              <a:gd name="connsiteX24" fmla="*/ 966 w 10000"/>
              <a:gd name="connsiteY24" fmla="*/ 2739 h 10000"/>
              <a:gd name="connsiteX25" fmla="*/ 1160 w 10000"/>
              <a:gd name="connsiteY25" fmla="*/ 3227 h 10000"/>
              <a:gd name="connsiteX26" fmla="*/ 1160 w 10000"/>
              <a:gd name="connsiteY26" fmla="*/ 3711 h 10000"/>
              <a:gd name="connsiteX27" fmla="*/ 1160 w 10000"/>
              <a:gd name="connsiteY27" fmla="*/ 4034 h 10000"/>
              <a:gd name="connsiteX28" fmla="*/ 1160 w 10000"/>
              <a:gd name="connsiteY28" fmla="*/ 4340 h 10000"/>
              <a:gd name="connsiteX29" fmla="*/ 1160 w 10000"/>
              <a:gd name="connsiteY29" fmla="*/ 5315 h 10000"/>
              <a:gd name="connsiteX30" fmla="*/ 1354 w 10000"/>
              <a:gd name="connsiteY30" fmla="*/ 6288 h 10000"/>
              <a:gd name="connsiteX31" fmla="*/ 1546 w 10000"/>
              <a:gd name="connsiteY31" fmla="*/ 6773 h 10000"/>
              <a:gd name="connsiteX32" fmla="*/ 1546 w 10000"/>
              <a:gd name="connsiteY32" fmla="*/ 7099 h 10000"/>
              <a:gd name="connsiteX33" fmla="*/ 1740 w 10000"/>
              <a:gd name="connsiteY33" fmla="*/ 7424 h 10000"/>
              <a:gd name="connsiteX34" fmla="*/ 2126 w 10000"/>
              <a:gd name="connsiteY34" fmla="*/ 7748 h 10000"/>
              <a:gd name="connsiteX35" fmla="*/ 2320 w 10000"/>
              <a:gd name="connsiteY35" fmla="*/ 7910 h 10000"/>
              <a:gd name="connsiteX36" fmla="*/ 2706 w 10000"/>
              <a:gd name="connsiteY36" fmla="*/ 8072 h 10000"/>
              <a:gd name="connsiteX37" fmla="*/ 3091 w 10000"/>
              <a:gd name="connsiteY37" fmla="*/ 8215 h 10000"/>
              <a:gd name="connsiteX38" fmla="*/ 3479 w 10000"/>
              <a:gd name="connsiteY38" fmla="*/ 8378 h 10000"/>
              <a:gd name="connsiteX39" fmla="*/ 3842 w 10000"/>
              <a:gd name="connsiteY39" fmla="*/ 8378 h 10000"/>
              <a:gd name="connsiteX40" fmla="*/ 4422 w 10000"/>
              <a:gd name="connsiteY40" fmla="*/ 8541 h 10000"/>
              <a:gd name="connsiteX41" fmla="*/ 5001 w 10000"/>
              <a:gd name="connsiteY41" fmla="*/ 8541 h 10000"/>
              <a:gd name="connsiteX42" fmla="*/ 5580 w 10000"/>
              <a:gd name="connsiteY42" fmla="*/ 8541 h 10000"/>
              <a:gd name="connsiteX43" fmla="*/ 6159 w 10000"/>
              <a:gd name="connsiteY43" fmla="*/ 8378 h 10000"/>
              <a:gd name="connsiteX44" fmla="*/ 6547 w 10000"/>
              <a:gd name="connsiteY44" fmla="*/ 8378 h 10000"/>
              <a:gd name="connsiteX45" fmla="*/ 7126 w 10000"/>
              <a:gd name="connsiteY45" fmla="*/ 8215 h 10000"/>
              <a:gd name="connsiteX46" fmla="*/ 7513 w 10000"/>
              <a:gd name="connsiteY46" fmla="*/ 8072 h 10000"/>
              <a:gd name="connsiteX47" fmla="*/ 7898 w 10000"/>
              <a:gd name="connsiteY47" fmla="*/ 7910 h 10000"/>
              <a:gd name="connsiteX48" fmla="*/ 8092 w 10000"/>
              <a:gd name="connsiteY48" fmla="*/ 7748 h 10000"/>
              <a:gd name="connsiteX49" fmla="*/ 8092 w 10000"/>
              <a:gd name="connsiteY49" fmla="*/ 7587 h 10000"/>
              <a:gd name="connsiteX50" fmla="*/ 8261 w 10000"/>
              <a:gd name="connsiteY50" fmla="*/ 7261 h 10000"/>
              <a:gd name="connsiteX51" fmla="*/ 8454 w 10000"/>
              <a:gd name="connsiteY51" fmla="*/ 6939 h 10000"/>
              <a:gd name="connsiteX52" fmla="*/ 8647 w 10000"/>
              <a:gd name="connsiteY52" fmla="*/ 6773 h 10000"/>
              <a:gd name="connsiteX53" fmla="*/ 8647 w 10000"/>
              <a:gd name="connsiteY53" fmla="*/ 6288 h 10000"/>
              <a:gd name="connsiteX54" fmla="*/ 8841 w 10000"/>
              <a:gd name="connsiteY54" fmla="*/ 5966 h 10000"/>
              <a:gd name="connsiteX55" fmla="*/ 8841 w 10000"/>
              <a:gd name="connsiteY55" fmla="*/ 5639 h 10000"/>
              <a:gd name="connsiteX56" fmla="*/ 8841 w 10000"/>
              <a:gd name="connsiteY56" fmla="*/ 5475 h 10000"/>
              <a:gd name="connsiteX57" fmla="*/ 9034 w 10000"/>
              <a:gd name="connsiteY57" fmla="*/ 5152 h 10000"/>
              <a:gd name="connsiteX58" fmla="*/ 9034 w 10000"/>
              <a:gd name="connsiteY58" fmla="*/ 4989 h 10000"/>
              <a:gd name="connsiteX59" fmla="*/ 9227 w 10000"/>
              <a:gd name="connsiteY59" fmla="*/ 4989 h 10000"/>
              <a:gd name="connsiteX60" fmla="*/ 9227 w 10000"/>
              <a:gd name="connsiteY60" fmla="*/ 4829 h 10000"/>
              <a:gd name="connsiteX61" fmla="*/ 9227 w 10000"/>
              <a:gd name="connsiteY61" fmla="*/ 4829 h 10000"/>
              <a:gd name="connsiteX62" fmla="*/ 9227 w 10000"/>
              <a:gd name="connsiteY62" fmla="*/ 4829 h 10000"/>
              <a:gd name="connsiteX63" fmla="*/ 9227 w 10000"/>
              <a:gd name="connsiteY63" fmla="*/ 4989 h 10000"/>
              <a:gd name="connsiteX64" fmla="*/ 9420 w 10000"/>
              <a:gd name="connsiteY64" fmla="*/ 4989 h 10000"/>
              <a:gd name="connsiteX65" fmla="*/ 9420 w 10000"/>
              <a:gd name="connsiteY65" fmla="*/ 5152 h 10000"/>
              <a:gd name="connsiteX66" fmla="*/ 9420 w 10000"/>
              <a:gd name="connsiteY66" fmla="*/ 5475 h 10000"/>
              <a:gd name="connsiteX67" fmla="*/ 9420 w 10000"/>
              <a:gd name="connsiteY67" fmla="*/ 5639 h 10000"/>
              <a:gd name="connsiteX68" fmla="*/ 9420 w 10000"/>
              <a:gd name="connsiteY68" fmla="*/ 5966 h 10000"/>
              <a:gd name="connsiteX69" fmla="*/ 9420 w 10000"/>
              <a:gd name="connsiteY69" fmla="*/ 6288 h 10000"/>
              <a:gd name="connsiteX70" fmla="*/ 9614 w 10000"/>
              <a:gd name="connsiteY70" fmla="*/ 6939 h 10000"/>
              <a:gd name="connsiteX71" fmla="*/ 9614 w 10000"/>
              <a:gd name="connsiteY71" fmla="*/ 7424 h 10000"/>
              <a:gd name="connsiteX72" fmla="*/ 9807 w 10000"/>
              <a:gd name="connsiteY72" fmla="*/ 7910 h 10000"/>
              <a:gd name="connsiteX73" fmla="*/ 10000 w 10000"/>
              <a:gd name="connsiteY73" fmla="*/ 8215 h 10000"/>
              <a:gd name="connsiteX74" fmla="*/ 10000 w 10000"/>
              <a:gd name="connsiteY74" fmla="*/ 8378 h 10000"/>
              <a:gd name="connsiteX75" fmla="*/ 10000 w 10000"/>
              <a:gd name="connsiteY75" fmla="*/ 8541 h 10000"/>
              <a:gd name="connsiteX76" fmla="*/ 10000 w 10000"/>
              <a:gd name="connsiteY76" fmla="*/ 8699 h 10000"/>
              <a:gd name="connsiteX77" fmla="*/ 9807 w 10000"/>
              <a:gd name="connsiteY77" fmla="*/ 8862 h 10000"/>
              <a:gd name="connsiteX78" fmla="*/ 9420 w 10000"/>
              <a:gd name="connsiteY78" fmla="*/ 9027 h 10000"/>
              <a:gd name="connsiteX79" fmla="*/ 9034 w 10000"/>
              <a:gd name="connsiteY79" fmla="*/ 9187 h 10000"/>
              <a:gd name="connsiteX80" fmla="*/ 8647 w 10000"/>
              <a:gd name="connsiteY80" fmla="*/ 9351 h 10000"/>
              <a:gd name="connsiteX81" fmla="*/ 8092 w 10000"/>
              <a:gd name="connsiteY81" fmla="*/ 9516 h 10000"/>
              <a:gd name="connsiteX82" fmla="*/ 7318 w 10000"/>
              <a:gd name="connsiteY82" fmla="*/ 9676 h 10000"/>
              <a:gd name="connsiteX83" fmla="*/ 6739 w 10000"/>
              <a:gd name="connsiteY83" fmla="*/ 9838 h 10000"/>
              <a:gd name="connsiteX84" fmla="*/ 5967 w 10000"/>
              <a:gd name="connsiteY84" fmla="*/ 10000 h 10000"/>
              <a:gd name="connsiteX85" fmla="*/ 5001 w 10000"/>
              <a:gd name="connsiteY85" fmla="*/ 10000 h 10000"/>
              <a:gd name="connsiteX86" fmla="*/ 5001 w 10000"/>
              <a:gd name="connsiteY86" fmla="*/ 10000 h 10000"/>
              <a:gd name="connsiteX0" fmla="*/ 5001 w 10000"/>
              <a:gd name="connsiteY0" fmla="*/ 9208 h 9208"/>
              <a:gd name="connsiteX1" fmla="*/ 4227 w 10000"/>
              <a:gd name="connsiteY1" fmla="*/ 9046 h 9208"/>
              <a:gd name="connsiteX2" fmla="*/ 3479 w 10000"/>
              <a:gd name="connsiteY2" fmla="*/ 9046 h 9208"/>
              <a:gd name="connsiteX3" fmla="*/ 2899 w 10000"/>
              <a:gd name="connsiteY3" fmla="*/ 8884 h 9208"/>
              <a:gd name="connsiteX4" fmla="*/ 2320 w 10000"/>
              <a:gd name="connsiteY4" fmla="*/ 8724 h 9208"/>
              <a:gd name="connsiteX5" fmla="*/ 1933 w 10000"/>
              <a:gd name="connsiteY5" fmla="*/ 8559 h 9208"/>
              <a:gd name="connsiteX6" fmla="*/ 1546 w 10000"/>
              <a:gd name="connsiteY6" fmla="*/ 8235 h 9208"/>
              <a:gd name="connsiteX7" fmla="*/ 1160 w 10000"/>
              <a:gd name="connsiteY7" fmla="*/ 7907 h 9208"/>
              <a:gd name="connsiteX8" fmla="*/ 966 w 10000"/>
              <a:gd name="connsiteY8" fmla="*/ 7586 h 9208"/>
              <a:gd name="connsiteX9" fmla="*/ 581 w 10000"/>
              <a:gd name="connsiteY9" fmla="*/ 7118 h 9208"/>
              <a:gd name="connsiteX10" fmla="*/ 387 w 10000"/>
              <a:gd name="connsiteY10" fmla="*/ 6632 h 9208"/>
              <a:gd name="connsiteX11" fmla="*/ 194 w 10000"/>
              <a:gd name="connsiteY11" fmla="*/ 6147 h 9208"/>
              <a:gd name="connsiteX12" fmla="*/ 194 w 10000"/>
              <a:gd name="connsiteY12" fmla="*/ 5659 h 9208"/>
              <a:gd name="connsiteX13" fmla="*/ 0 w 10000"/>
              <a:gd name="connsiteY13" fmla="*/ 5333 h 9208"/>
              <a:gd name="connsiteX14" fmla="*/ 0 w 10000"/>
              <a:gd name="connsiteY14" fmla="*/ 4847 h 9208"/>
              <a:gd name="connsiteX15" fmla="*/ 0 w 10000"/>
              <a:gd name="connsiteY15" fmla="*/ 4197 h 9208"/>
              <a:gd name="connsiteX16" fmla="*/ 0 w 10000"/>
              <a:gd name="connsiteY16" fmla="*/ 3548 h 9208"/>
              <a:gd name="connsiteX17" fmla="*/ 0 w 10000"/>
              <a:gd name="connsiteY17" fmla="*/ 2756 h 9208"/>
              <a:gd name="connsiteX18" fmla="*/ 0 w 10000"/>
              <a:gd name="connsiteY18" fmla="*/ 1785 h 9208"/>
              <a:gd name="connsiteX19" fmla="*/ 0 w 10000"/>
              <a:gd name="connsiteY19" fmla="*/ 811 h 9208"/>
              <a:gd name="connsiteX20" fmla="*/ 966 w 10000"/>
              <a:gd name="connsiteY20" fmla="*/ 0 h 9208"/>
              <a:gd name="connsiteX21" fmla="*/ 966 w 10000"/>
              <a:gd name="connsiteY21" fmla="*/ 647 h 9208"/>
              <a:gd name="connsiteX22" fmla="*/ 966 w 10000"/>
              <a:gd name="connsiteY22" fmla="*/ 1297 h 9208"/>
              <a:gd name="connsiteX23" fmla="*/ 966 w 10000"/>
              <a:gd name="connsiteY23" fmla="*/ 1947 h 9208"/>
              <a:gd name="connsiteX24" fmla="*/ 1160 w 10000"/>
              <a:gd name="connsiteY24" fmla="*/ 2435 h 9208"/>
              <a:gd name="connsiteX25" fmla="*/ 1160 w 10000"/>
              <a:gd name="connsiteY25" fmla="*/ 2919 h 9208"/>
              <a:gd name="connsiteX26" fmla="*/ 1160 w 10000"/>
              <a:gd name="connsiteY26" fmla="*/ 3242 h 9208"/>
              <a:gd name="connsiteX27" fmla="*/ 1160 w 10000"/>
              <a:gd name="connsiteY27" fmla="*/ 3548 h 9208"/>
              <a:gd name="connsiteX28" fmla="*/ 1160 w 10000"/>
              <a:gd name="connsiteY28" fmla="*/ 4523 h 9208"/>
              <a:gd name="connsiteX29" fmla="*/ 1354 w 10000"/>
              <a:gd name="connsiteY29" fmla="*/ 5496 h 9208"/>
              <a:gd name="connsiteX30" fmla="*/ 1546 w 10000"/>
              <a:gd name="connsiteY30" fmla="*/ 5981 h 9208"/>
              <a:gd name="connsiteX31" fmla="*/ 1546 w 10000"/>
              <a:gd name="connsiteY31" fmla="*/ 6307 h 9208"/>
              <a:gd name="connsiteX32" fmla="*/ 1740 w 10000"/>
              <a:gd name="connsiteY32" fmla="*/ 6632 h 9208"/>
              <a:gd name="connsiteX33" fmla="*/ 2126 w 10000"/>
              <a:gd name="connsiteY33" fmla="*/ 6956 h 9208"/>
              <a:gd name="connsiteX34" fmla="*/ 2320 w 10000"/>
              <a:gd name="connsiteY34" fmla="*/ 7118 h 9208"/>
              <a:gd name="connsiteX35" fmla="*/ 2706 w 10000"/>
              <a:gd name="connsiteY35" fmla="*/ 7280 h 9208"/>
              <a:gd name="connsiteX36" fmla="*/ 3091 w 10000"/>
              <a:gd name="connsiteY36" fmla="*/ 7423 h 9208"/>
              <a:gd name="connsiteX37" fmla="*/ 3479 w 10000"/>
              <a:gd name="connsiteY37" fmla="*/ 7586 h 9208"/>
              <a:gd name="connsiteX38" fmla="*/ 3842 w 10000"/>
              <a:gd name="connsiteY38" fmla="*/ 7586 h 9208"/>
              <a:gd name="connsiteX39" fmla="*/ 4422 w 10000"/>
              <a:gd name="connsiteY39" fmla="*/ 7749 h 9208"/>
              <a:gd name="connsiteX40" fmla="*/ 5001 w 10000"/>
              <a:gd name="connsiteY40" fmla="*/ 7749 h 9208"/>
              <a:gd name="connsiteX41" fmla="*/ 5580 w 10000"/>
              <a:gd name="connsiteY41" fmla="*/ 7749 h 9208"/>
              <a:gd name="connsiteX42" fmla="*/ 6159 w 10000"/>
              <a:gd name="connsiteY42" fmla="*/ 7586 h 9208"/>
              <a:gd name="connsiteX43" fmla="*/ 6547 w 10000"/>
              <a:gd name="connsiteY43" fmla="*/ 7586 h 9208"/>
              <a:gd name="connsiteX44" fmla="*/ 7126 w 10000"/>
              <a:gd name="connsiteY44" fmla="*/ 7423 h 9208"/>
              <a:gd name="connsiteX45" fmla="*/ 7513 w 10000"/>
              <a:gd name="connsiteY45" fmla="*/ 7280 h 9208"/>
              <a:gd name="connsiteX46" fmla="*/ 7898 w 10000"/>
              <a:gd name="connsiteY46" fmla="*/ 7118 h 9208"/>
              <a:gd name="connsiteX47" fmla="*/ 8092 w 10000"/>
              <a:gd name="connsiteY47" fmla="*/ 6956 h 9208"/>
              <a:gd name="connsiteX48" fmla="*/ 8092 w 10000"/>
              <a:gd name="connsiteY48" fmla="*/ 6795 h 9208"/>
              <a:gd name="connsiteX49" fmla="*/ 8261 w 10000"/>
              <a:gd name="connsiteY49" fmla="*/ 6469 h 9208"/>
              <a:gd name="connsiteX50" fmla="*/ 8454 w 10000"/>
              <a:gd name="connsiteY50" fmla="*/ 6147 h 9208"/>
              <a:gd name="connsiteX51" fmla="*/ 8647 w 10000"/>
              <a:gd name="connsiteY51" fmla="*/ 5981 h 9208"/>
              <a:gd name="connsiteX52" fmla="*/ 8647 w 10000"/>
              <a:gd name="connsiteY52" fmla="*/ 5496 h 9208"/>
              <a:gd name="connsiteX53" fmla="*/ 8841 w 10000"/>
              <a:gd name="connsiteY53" fmla="*/ 5174 h 9208"/>
              <a:gd name="connsiteX54" fmla="*/ 8841 w 10000"/>
              <a:gd name="connsiteY54" fmla="*/ 4847 h 9208"/>
              <a:gd name="connsiteX55" fmla="*/ 8841 w 10000"/>
              <a:gd name="connsiteY55" fmla="*/ 4683 h 9208"/>
              <a:gd name="connsiteX56" fmla="*/ 9034 w 10000"/>
              <a:gd name="connsiteY56" fmla="*/ 4360 h 9208"/>
              <a:gd name="connsiteX57" fmla="*/ 9034 w 10000"/>
              <a:gd name="connsiteY57" fmla="*/ 4197 h 9208"/>
              <a:gd name="connsiteX58" fmla="*/ 9227 w 10000"/>
              <a:gd name="connsiteY58" fmla="*/ 4197 h 9208"/>
              <a:gd name="connsiteX59" fmla="*/ 9227 w 10000"/>
              <a:gd name="connsiteY59" fmla="*/ 4037 h 9208"/>
              <a:gd name="connsiteX60" fmla="*/ 9227 w 10000"/>
              <a:gd name="connsiteY60" fmla="*/ 4037 h 9208"/>
              <a:gd name="connsiteX61" fmla="*/ 9227 w 10000"/>
              <a:gd name="connsiteY61" fmla="*/ 4037 h 9208"/>
              <a:gd name="connsiteX62" fmla="*/ 9227 w 10000"/>
              <a:gd name="connsiteY62" fmla="*/ 4197 h 9208"/>
              <a:gd name="connsiteX63" fmla="*/ 9420 w 10000"/>
              <a:gd name="connsiteY63" fmla="*/ 4197 h 9208"/>
              <a:gd name="connsiteX64" fmla="*/ 9420 w 10000"/>
              <a:gd name="connsiteY64" fmla="*/ 4360 h 9208"/>
              <a:gd name="connsiteX65" fmla="*/ 9420 w 10000"/>
              <a:gd name="connsiteY65" fmla="*/ 4683 h 9208"/>
              <a:gd name="connsiteX66" fmla="*/ 9420 w 10000"/>
              <a:gd name="connsiteY66" fmla="*/ 4847 h 9208"/>
              <a:gd name="connsiteX67" fmla="*/ 9420 w 10000"/>
              <a:gd name="connsiteY67" fmla="*/ 5174 h 9208"/>
              <a:gd name="connsiteX68" fmla="*/ 9420 w 10000"/>
              <a:gd name="connsiteY68" fmla="*/ 5496 h 9208"/>
              <a:gd name="connsiteX69" fmla="*/ 9614 w 10000"/>
              <a:gd name="connsiteY69" fmla="*/ 6147 h 9208"/>
              <a:gd name="connsiteX70" fmla="*/ 9614 w 10000"/>
              <a:gd name="connsiteY70" fmla="*/ 6632 h 9208"/>
              <a:gd name="connsiteX71" fmla="*/ 9807 w 10000"/>
              <a:gd name="connsiteY71" fmla="*/ 7118 h 9208"/>
              <a:gd name="connsiteX72" fmla="*/ 10000 w 10000"/>
              <a:gd name="connsiteY72" fmla="*/ 7423 h 9208"/>
              <a:gd name="connsiteX73" fmla="*/ 10000 w 10000"/>
              <a:gd name="connsiteY73" fmla="*/ 7586 h 9208"/>
              <a:gd name="connsiteX74" fmla="*/ 10000 w 10000"/>
              <a:gd name="connsiteY74" fmla="*/ 7749 h 9208"/>
              <a:gd name="connsiteX75" fmla="*/ 10000 w 10000"/>
              <a:gd name="connsiteY75" fmla="*/ 7907 h 9208"/>
              <a:gd name="connsiteX76" fmla="*/ 9807 w 10000"/>
              <a:gd name="connsiteY76" fmla="*/ 8070 h 9208"/>
              <a:gd name="connsiteX77" fmla="*/ 9420 w 10000"/>
              <a:gd name="connsiteY77" fmla="*/ 8235 h 9208"/>
              <a:gd name="connsiteX78" fmla="*/ 9034 w 10000"/>
              <a:gd name="connsiteY78" fmla="*/ 8395 h 9208"/>
              <a:gd name="connsiteX79" fmla="*/ 8647 w 10000"/>
              <a:gd name="connsiteY79" fmla="*/ 8559 h 9208"/>
              <a:gd name="connsiteX80" fmla="*/ 8092 w 10000"/>
              <a:gd name="connsiteY80" fmla="*/ 8724 h 9208"/>
              <a:gd name="connsiteX81" fmla="*/ 7318 w 10000"/>
              <a:gd name="connsiteY81" fmla="*/ 8884 h 9208"/>
              <a:gd name="connsiteX82" fmla="*/ 6739 w 10000"/>
              <a:gd name="connsiteY82" fmla="*/ 9046 h 9208"/>
              <a:gd name="connsiteX83" fmla="*/ 5967 w 10000"/>
              <a:gd name="connsiteY83" fmla="*/ 9208 h 9208"/>
              <a:gd name="connsiteX84" fmla="*/ 5001 w 10000"/>
              <a:gd name="connsiteY84" fmla="*/ 9208 h 9208"/>
              <a:gd name="connsiteX85" fmla="*/ 5001 w 10000"/>
              <a:gd name="connsiteY85" fmla="*/ 9208 h 9208"/>
              <a:gd name="connsiteX0" fmla="*/ 5001 w 10000"/>
              <a:gd name="connsiteY0" fmla="*/ 9297 h 9297"/>
              <a:gd name="connsiteX1" fmla="*/ 4227 w 10000"/>
              <a:gd name="connsiteY1" fmla="*/ 9121 h 9297"/>
              <a:gd name="connsiteX2" fmla="*/ 3479 w 10000"/>
              <a:gd name="connsiteY2" fmla="*/ 9121 h 9297"/>
              <a:gd name="connsiteX3" fmla="*/ 2899 w 10000"/>
              <a:gd name="connsiteY3" fmla="*/ 8945 h 9297"/>
              <a:gd name="connsiteX4" fmla="*/ 2320 w 10000"/>
              <a:gd name="connsiteY4" fmla="*/ 8771 h 9297"/>
              <a:gd name="connsiteX5" fmla="*/ 1933 w 10000"/>
              <a:gd name="connsiteY5" fmla="*/ 8592 h 9297"/>
              <a:gd name="connsiteX6" fmla="*/ 1546 w 10000"/>
              <a:gd name="connsiteY6" fmla="*/ 8240 h 9297"/>
              <a:gd name="connsiteX7" fmla="*/ 1160 w 10000"/>
              <a:gd name="connsiteY7" fmla="*/ 7884 h 9297"/>
              <a:gd name="connsiteX8" fmla="*/ 966 w 10000"/>
              <a:gd name="connsiteY8" fmla="*/ 7535 h 9297"/>
              <a:gd name="connsiteX9" fmla="*/ 581 w 10000"/>
              <a:gd name="connsiteY9" fmla="*/ 7027 h 9297"/>
              <a:gd name="connsiteX10" fmla="*/ 387 w 10000"/>
              <a:gd name="connsiteY10" fmla="*/ 6499 h 9297"/>
              <a:gd name="connsiteX11" fmla="*/ 194 w 10000"/>
              <a:gd name="connsiteY11" fmla="*/ 5973 h 9297"/>
              <a:gd name="connsiteX12" fmla="*/ 194 w 10000"/>
              <a:gd name="connsiteY12" fmla="*/ 5443 h 9297"/>
              <a:gd name="connsiteX13" fmla="*/ 0 w 10000"/>
              <a:gd name="connsiteY13" fmla="*/ 5089 h 9297"/>
              <a:gd name="connsiteX14" fmla="*/ 0 w 10000"/>
              <a:gd name="connsiteY14" fmla="*/ 4561 h 9297"/>
              <a:gd name="connsiteX15" fmla="*/ 0 w 10000"/>
              <a:gd name="connsiteY15" fmla="*/ 3855 h 9297"/>
              <a:gd name="connsiteX16" fmla="*/ 0 w 10000"/>
              <a:gd name="connsiteY16" fmla="*/ 3150 h 9297"/>
              <a:gd name="connsiteX17" fmla="*/ 0 w 10000"/>
              <a:gd name="connsiteY17" fmla="*/ 2290 h 9297"/>
              <a:gd name="connsiteX18" fmla="*/ 0 w 10000"/>
              <a:gd name="connsiteY18" fmla="*/ 1236 h 9297"/>
              <a:gd name="connsiteX19" fmla="*/ 0 w 10000"/>
              <a:gd name="connsiteY19" fmla="*/ 178 h 9297"/>
              <a:gd name="connsiteX20" fmla="*/ 966 w 10000"/>
              <a:gd name="connsiteY20" fmla="*/ 0 h 9297"/>
              <a:gd name="connsiteX21" fmla="*/ 966 w 10000"/>
              <a:gd name="connsiteY21" fmla="*/ 706 h 9297"/>
              <a:gd name="connsiteX22" fmla="*/ 966 w 10000"/>
              <a:gd name="connsiteY22" fmla="*/ 1411 h 9297"/>
              <a:gd name="connsiteX23" fmla="*/ 1160 w 10000"/>
              <a:gd name="connsiteY23" fmla="*/ 1941 h 9297"/>
              <a:gd name="connsiteX24" fmla="*/ 1160 w 10000"/>
              <a:gd name="connsiteY24" fmla="*/ 2467 h 9297"/>
              <a:gd name="connsiteX25" fmla="*/ 1160 w 10000"/>
              <a:gd name="connsiteY25" fmla="*/ 2818 h 9297"/>
              <a:gd name="connsiteX26" fmla="*/ 1160 w 10000"/>
              <a:gd name="connsiteY26" fmla="*/ 3150 h 9297"/>
              <a:gd name="connsiteX27" fmla="*/ 1160 w 10000"/>
              <a:gd name="connsiteY27" fmla="*/ 4209 h 9297"/>
              <a:gd name="connsiteX28" fmla="*/ 1354 w 10000"/>
              <a:gd name="connsiteY28" fmla="*/ 5266 h 9297"/>
              <a:gd name="connsiteX29" fmla="*/ 1546 w 10000"/>
              <a:gd name="connsiteY29" fmla="*/ 5792 h 9297"/>
              <a:gd name="connsiteX30" fmla="*/ 1546 w 10000"/>
              <a:gd name="connsiteY30" fmla="*/ 6146 h 9297"/>
              <a:gd name="connsiteX31" fmla="*/ 1740 w 10000"/>
              <a:gd name="connsiteY31" fmla="*/ 6499 h 9297"/>
              <a:gd name="connsiteX32" fmla="*/ 2126 w 10000"/>
              <a:gd name="connsiteY32" fmla="*/ 6851 h 9297"/>
              <a:gd name="connsiteX33" fmla="*/ 2320 w 10000"/>
              <a:gd name="connsiteY33" fmla="*/ 7027 h 9297"/>
              <a:gd name="connsiteX34" fmla="*/ 2706 w 10000"/>
              <a:gd name="connsiteY34" fmla="*/ 7203 h 9297"/>
              <a:gd name="connsiteX35" fmla="*/ 3091 w 10000"/>
              <a:gd name="connsiteY35" fmla="*/ 7358 h 9297"/>
              <a:gd name="connsiteX36" fmla="*/ 3479 w 10000"/>
              <a:gd name="connsiteY36" fmla="*/ 7535 h 9297"/>
              <a:gd name="connsiteX37" fmla="*/ 3842 w 10000"/>
              <a:gd name="connsiteY37" fmla="*/ 7535 h 9297"/>
              <a:gd name="connsiteX38" fmla="*/ 4422 w 10000"/>
              <a:gd name="connsiteY38" fmla="*/ 7713 h 9297"/>
              <a:gd name="connsiteX39" fmla="*/ 5001 w 10000"/>
              <a:gd name="connsiteY39" fmla="*/ 7713 h 9297"/>
              <a:gd name="connsiteX40" fmla="*/ 5580 w 10000"/>
              <a:gd name="connsiteY40" fmla="*/ 7713 h 9297"/>
              <a:gd name="connsiteX41" fmla="*/ 6159 w 10000"/>
              <a:gd name="connsiteY41" fmla="*/ 7535 h 9297"/>
              <a:gd name="connsiteX42" fmla="*/ 6547 w 10000"/>
              <a:gd name="connsiteY42" fmla="*/ 7535 h 9297"/>
              <a:gd name="connsiteX43" fmla="*/ 7126 w 10000"/>
              <a:gd name="connsiteY43" fmla="*/ 7358 h 9297"/>
              <a:gd name="connsiteX44" fmla="*/ 7513 w 10000"/>
              <a:gd name="connsiteY44" fmla="*/ 7203 h 9297"/>
              <a:gd name="connsiteX45" fmla="*/ 7898 w 10000"/>
              <a:gd name="connsiteY45" fmla="*/ 7027 h 9297"/>
              <a:gd name="connsiteX46" fmla="*/ 8092 w 10000"/>
              <a:gd name="connsiteY46" fmla="*/ 6851 h 9297"/>
              <a:gd name="connsiteX47" fmla="*/ 8092 w 10000"/>
              <a:gd name="connsiteY47" fmla="*/ 6676 h 9297"/>
              <a:gd name="connsiteX48" fmla="*/ 8261 w 10000"/>
              <a:gd name="connsiteY48" fmla="*/ 6322 h 9297"/>
              <a:gd name="connsiteX49" fmla="*/ 8454 w 10000"/>
              <a:gd name="connsiteY49" fmla="*/ 5973 h 9297"/>
              <a:gd name="connsiteX50" fmla="*/ 8647 w 10000"/>
              <a:gd name="connsiteY50" fmla="*/ 5792 h 9297"/>
              <a:gd name="connsiteX51" fmla="*/ 8647 w 10000"/>
              <a:gd name="connsiteY51" fmla="*/ 5266 h 9297"/>
              <a:gd name="connsiteX52" fmla="*/ 8841 w 10000"/>
              <a:gd name="connsiteY52" fmla="*/ 4916 h 9297"/>
              <a:gd name="connsiteX53" fmla="*/ 8841 w 10000"/>
              <a:gd name="connsiteY53" fmla="*/ 4561 h 9297"/>
              <a:gd name="connsiteX54" fmla="*/ 8841 w 10000"/>
              <a:gd name="connsiteY54" fmla="*/ 4383 h 9297"/>
              <a:gd name="connsiteX55" fmla="*/ 9034 w 10000"/>
              <a:gd name="connsiteY55" fmla="*/ 4032 h 9297"/>
              <a:gd name="connsiteX56" fmla="*/ 9034 w 10000"/>
              <a:gd name="connsiteY56" fmla="*/ 3855 h 9297"/>
              <a:gd name="connsiteX57" fmla="*/ 9227 w 10000"/>
              <a:gd name="connsiteY57" fmla="*/ 3855 h 9297"/>
              <a:gd name="connsiteX58" fmla="*/ 9227 w 10000"/>
              <a:gd name="connsiteY58" fmla="*/ 3681 h 9297"/>
              <a:gd name="connsiteX59" fmla="*/ 9227 w 10000"/>
              <a:gd name="connsiteY59" fmla="*/ 3681 h 9297"/>
              <a:gd name="connsiteX60" fmla="*/ 9227 w 10000"/>
              <a:gd name="connsiteY60" fmla="*/ 3681 h 9297"/>
              <a:gd name="connsiteX61" fmla="*/ 9227 w 10000"/>
              <a:gd name="connsiteY61" fmla="*/ 3855 h 9297"/>
              <a:gd name="connsiteX62" fmla="*/ 9420 w 10000"/>
              <a:gd name="connsiteY62" fmla="*/ 3855 h 9297"/>
              <a:gd name="connsiteX63" fmla="*/ 9420 w 10000"/>
              <a:gd name="connsiteY63" fmla="*/ 4032 h 9297"/>
              <a:gd name="connsiteX64" fmla="*/ 9420 w 10000"/>
              <a:gd name="connsiteY64" fmla="*/ 4383 h 9297"/>
              <a:gd name="connsiteX65" fmla="*/ 9420 w 10000"/>
              <a:gd name="connsiteY65" fmla="*/ 4561 h 9297"/>
              <a:gd name="connsiteX66" fmla="*/ 9420 w 10000"/>
              <a:gd name="connsiteY66" fmla="*/ 4916 h 9297"/>
              <a:gd name="connsiteX67" fmla="*/ 9420 w 10000"/>
              <a:gd name="connsiteY67" fmla="*/ 5266 h 9297"/>
              <a:gd name="connsiteX68" fmla="*/ 9614 w 10000"/>
              <a:gd name="connsiteY68" fmla="*/ 5973 h 9297"/>
              <a:gd name="connsiteX69" fmla="*/ 9614 w 10000"/>
              <a:gd name="connsiteY69" fmla="*/ 6499 h 9297"/>
              <a:gd name="connsiteX70" fmla="*/ 9807 w 10000"/>
              <a:gd name="connsiteY70" fmla="*/ 7027 h 9297"/>
              <a:gd name="connsiteX71" fmla="*/ 10000 w 10000"/>
              <a:gd name="connsiteY71" fmla="*/ 7358 h 9297"/>
              <a:gd name="connsiteX72" fmla="*/ 10000 w 10000"/>
              <a:gd name="connsiteY72" fmla="*/ 7535 h 9297"/>
              <a:gd name="connsiteX73" fmla="*/ 10000 w 10000"/>
              <a:gd name="connsiteY73" fmla="*/ 7713 h 9297"/>
              <a:gd name="connsiteX74" fmla="*/ 10000 w 10000"/>
              <a:gd name="connsiteY74" fmla="*/ 7884 h 9297"/>
              <a:gd name="connsiteX75" fmla="*/ 9807 w 10000"/>
              <a:gd name="connsiteY75" fmla="*/ 8061 h 9297"/>
              <a:gd name="connsiteX76" fmla="*/ 9420 w 10000"/>
              <a:gd name="connsiteY76" fmla="*/ 8240 h 9297"/>
              <a:gd name="connsiteX77" fmla="*/ 9034 w 10000"/>
              <a:gd name="connsiteY77" fmla="*/ 8414 h 9297"/>
              <a:gd name="connsiteX78" fmla="*/ 8647 w 10000"/>
              <a:gd name="connsiteY78" fmla="*/ 8592 h 9297"/>
              <a:gd name="connsiteX79" fmla="*/ 8092 w 10000"/>
              <a:gd name="connsiteY79" fmla="*/ 8771 h 9297"/>
              <a:gd name="connsiteX80" fmla="*/ 7318 w 10000"/>
              <a:gd name="connsiteY80" fmla="*/ 8945 h 9297"/>
              <a:gd name="connsiteX81" fmla="*/ 6739 w 10000"/>
              <a:gd name="connsiteY81" fmla="*/ 9121 h 9297"/>
              <a:gd name="connsiteX82" fmla="*/ 5967 w 10000"/>
              <a:gd name="connsiteY82" fmla="*/ 9297 h 9297"/>
              <a:gd name="connsiteX83" fmla="*/ 5001 w 10000"/>
              <a:gd name="connsiteY83" fmla="*/ 9297 h 9297"/>
              <a:gd name="connsiteX84" fmla="*/ 5001 w 10000"/>
              <a:gd name="connsiteY84" fmla="*/ 9297 h 9297"/>
              <a:gd name="connsiteX0" fmla="*/ 5001 w 10000"/>
              <a:gd name="connsiteY0" fmla="*/ 9809 h 9809"/>
              <a:gd name="connsiteX1" fmla="*/ 4227 w 10000"/>
              <a:gd name="connsiteY1" fmla="*/ 9620 h 9809"/>
              <a:gd name="connsiteX2" fmla="*/ 3479 w 10000"/>
              <a:gd name="connsiteY2" fmla="*/ 9620 h 9809"/>
              <a:gd name="connsiteX3" fmla="*/ 2899 w 10000"/>
              <a:gd name="connsiteY3" fmla="*/ 9430 h 9809"/>
              <a:gd name="connsiteX4" fmla="*/ 2320 w 10000"/>
              <a:gd name="connsiteY4" fmla="*/ 9243 h 9809"/>
              <a:gd name="connsiteX5" fmla="*/ 1933 w 10000"/>
              <a:gd name="connsiteY5" fmla="*/ 9051 h 9809"/>
              <a:gd name="connsiteX6" fmla="*/ 1546 w 10000"/>
              <a:gd name="connsiteY6" fmla="*/ 8672 h 9809"/>
              <a:gd name="connsiteX7" fmla="*/ 1160 w 10000"/>
              <a:gd name="connsiteY7" fmla="*/ 8289 h 9809"/>
              <a:gd name="connsiteX8" fmla="*/ 966 w 10000"/>
              <a:gd name="connsiteY8" fmla="*/ 7914 h 9809"/>
              <a:gd name="connsiteX9" fmla="*/ 581 w 10000"/>
              <a:gd name="connsiteY9" fmla="*/ 7367 h 9809"/>
              <a:gd name="connsiteX10" fmla="*/ 387 w 10000"/>
              <a:gd name="connsiteY10" fmla="*/ 6799 h 9809"/>
              <a:gd name="connsiteX11" fmla="*/ 194 w 10000"/>
              <a:gd name="connsiteY11" fmla="*/ 6234 h 9809"/>
              <a:gd name="connsiteX12" fmla="*/ 194 w 10000"/>
              <a:gd name="connsiteY12" fmla="*/ 5664 h 9809"/>
              <a:gd name="connsiteX13" fmla="*/ 0 w 10000"/>
              <a:gd name="connsiteY13" fmla="*/ 5283 h 9809"/>
              <a:gd name="connsiteX14" fmla="*/ 0 w 10000"/>
              <a:gd name="connsiteY14" fmla="*/ 4715 h 9809"/>
              <a:gd name="connsiteX15" fmla="*/ 0 w 10000"/>
              <a:gd name="connsiteY15" fmla="*/ 3955 h 9809"/>
              <a:gd name="connsiteX16" fmla="*/ 0 w 10000"/>
              <a:gd name="connsiteY16" fmla="*/ 3197 h 9809"/>
              <a:gd name="connsiteX17" fmla="*/ 0 w 10000"/>
              <a:gd name="connsiteY17" fmla="*/ 2272 h 9809"/>
              <a:gd name="connsiteX18" fmla="*/ 0 w 10000"/>
              <a:gd name="connsiteY18" fmla="*/ 1138 h 9809"/>
              <a:gd name="connsiteX19" fmla="*/ 0 w 10000"/>
              <a:gd name="connsiteY19" fmla="*/ 0 h 9809"/>
              <a:gd name="connsiteX20" fmla="*/ 966 w 10000"/>
              <a:gd name="connsiteY20" fmla="*/ 568 h 9809"/>
              <a:gd name="connsiteX21" fmla="*/ 966 w 10000"/>
              <a:gd name="connsiteY21" fmla="*/ 1327 h 9809"/>
              <a:gd name="connsiteX22" fmla="*/ 1160 w 10000"/>
              <a:gd name="connsiteY22" fmla="*/ 1897 h 9809"/>
              <a:gd name="connsiteX23" fmla="*/ 1160 w 10000"/>
              <a:gd name="connsiteY23" fmla="*/ 2463 h 9809"/>
              <a:gd name="connsiteX24" fmla="*/ 1160 w 10000"/>
              <a:gd name="connsiteY24" fmla="*/ 2840 h 9809"/>
              <a:gd name="connsiteX25" fmla="*/ 1160 w 10000"/>
              <a:gd name="connsiteY25" fmla="*/ 3197 h 9809"/>
              <a:gd name="connsiteX26" fmla="*/ 1160 w 10000"/>
              <a:gd name="connsiteY26" fmla="*/ 4336 h 9809"/>
              <a:gd name="connsiteX27" fmla="*/ 1354 w 10000"/>
              <a:gd name="connsiteY27" fmla="*/ 5473 h 9809"/>
              <a:gd name="connsiteX28" fmla="*/ 1546 w 10000"/>
              <a:gd name="connsiteY28" fmla="*/ 6039 h 9809"/>
              <a:gd name="connsiteX29" fmla="*/ 1546 w 10000"/>
              <a:gd name="connsiteY29" fmla="*/ 6420 h 9809"/>
              <a:gd name="connsiteX30" fmla="*/ 1740 w 10000"/>
              <a:gd name="connsiteY30" fmla="*/ 6799 h 9809"/>
              <a:gd name="connsiteX31" fmla="*/ 2126 w 10000"/>
              <a:gd name="connsiteY31" fmla="*/ 7178 h 9809"/>
              <a:gd name="connsiteX32" fmla="*/ 2320 w 10000"/>
              <a:gd name="connsiteY32" fmla="*/ 7367 h 9809"/>
              <a:gd name="connsiteX33" fmla="*/ 2706 w 10000"/>
              <a:gd name="connsiteY33" fmla="*/ 7557 h 9809"/>
              <a:gd name="connsiteX34" fmla="*/ 3091 w 10000"/>
              <a:gd name="connsiteY34" fmla="*/ 7723 h 9809"/>
              <a:gd name="connsiteX35" fmla="*/ 3479 w 10000"/>
              <a:gd name="connsiteY35" fmla="*/ 7914 h 9809"/>
              <a:gd name="connsiteX36" fmla="*/ 3842 w 10000"/>
              <a:gd name="connsiteY36" fmla="*/ 7914 h 9809"/>
              <a:gd name="connsiteX37" fmla="*/ 4422 w 10000"/>
              <a:gd name="connsiteY37" fmla="*/ 8105 h 9809"/>
              <a:gd name="connsiteX38" fmla="*/ 5001 w 10000"/>
              <a:gd name="connsiteY38" fmla="*/ 8105 h 9809"/>
              <a:gd name="connsiteX39" fmla="*/ 5580 w 10000"/>
              <a:gd name="connsiteY39" fmla="*/ 8105 h 9809"/>
              <a:gd name="connsiteX40" fmla="*/ 6159 w 10000"/>
              <a:gd name="connsiteY40" fmla="*/ 7914 h 9809"/>
              <a:gd name="connsiteX41" fmla="*/ 6547 w 10000"/>
              <a:gd name="connsiteY41" fmla="*/ 7914 h 9809"/>
              <a:gd name="connsiteX42" fmla="*/ 7126 w 10000"/>
              <a:gd name="connsiteY42" fmla="*/ 7723 h 9809"/>
              <a:gd name="connsiteX43" fmla="*/ 7513 w 10000"/>
              <a:gd name="connsiteY43" fmla="*/ 7557 h 9809"/>
              <a:gd name="connsiteX44" fmla="*/ 7898 w 10000"/>
              <a:gd name="connsiteY44" fmla="*/ 7367 h 9809"/>
              <a:gd name="connsiteX45" fmla="*/ 8092 w 10000"/>
              <a:gd name="connsiteY45" fmla="*/ 7178 h 9809"/>
              <a:gd name="connsiteX46" fmla="*/ 8092 w 10000"/>
              <a:gd name="connsiteY46" fmla="*/ 6990 h 9809"/>
              <a:gd name="connsiteX47" fmla="*/ 8261 w 10000"/>
              <a:gd name="connsiteY47" fmla="*/ 6609 h 9809"/>
              <a:gd name="connsiteX48" fmla="*/ 8454 w 10000"/>
              <a:gd name="connsiteY48" fmla="*/ 6234 h 9809"/>
              <a:gd name="connsiteX49" fmla="*/ 8647 w 10000"/>
              <a:gd name="connsiteY49" fmla="*/ 6039 h 9809"/>
              <a:gd name="connsiteX50" fmla="*/ 8647 w 10000"/>
              <a:gd name="connsiteY50" fmla="*/ 5473 h 9809"/>
              <a:gd name="connsiteX51" fmla="*/ 8841 w 10000"/>
              <a:gd name="connsiteY51" fmla="*/ 5097 h 9809"/>
              <a:gd name="connsiteX52" fmla="*/ 8841 w 10000"/>
              <a:gd name="connsiteY52" fmla="*/ 4715 h 9809"/>
              <a:gd name="connsiteX53" fmla="*/ 8841 w 10000"/>
              <a:gd name="connsiteY53" fmla="*/ 4523 h 9809"/>
              <a:gd name="connsiteX54" fmla="*/ 9034 w 10000"/>
              <a:gd name="connsiteY54" fmla="*/ 4146 h 9809"/>
              <a:gd name="connsiteX55" fmla="*/ 9034 w 10000"/>
              <a:gd name="connsiteY55" fmla="*/ 3955 h 9809"/>
              <a:gd name="connsiteX56" fmla="*/ 9227 w 10000"/>
              <a:gd name="connsiteY56" fmla="*/ 3955 h 9809"/>
              <a:gd name="connsiteX57" fmla="*/ 9227 w 10000"/>
              <a:gd name="connsiteY57" fmla="*/ 3768 h 9809"/>
              <a:gd name="connsiteX58" fmla="*/ 9227 w 10000"/>
              <a:gd name="connsiteY58" fmla="*/ 3768 h 9809"/>
              <a:gd name="connsiteX59" fmla="*/ 9227 w 10000"/>
              <a:gd name="connsiteY59" fmla="*/ 3768 h 9809"/>
              <a:gd name="connsiteX60" fmla="*/ 9227 w 10000"/>
              <a:gd name="connsiteY60" fmla="*/ 3955 h 9809"/>
              <a:gd name="connsiteX61" fmla="*/ 9420 w 10000"/>
              <a:gd name="connsiteY61" fmla="*/ 3955 h 9809"/>
              <a:gd name="connsiteX62" fmla="*/ 9420 w 10000"/>
              <a:gd name="connsiteY62" fmla="*/ 4146 h 9809"/>
              <a:gd name="connsiteX63" fmla="*/ 9420 w 10000"/>
              <a:gd name="connsiteY63" fmla="*/ 4523 h 9809"/>
              <a:gd name="connsiteX64" fmla="*/ 9420 w 10000"/>
              <a:gd name="connsiteY64" fmla="*/ 4715 h 9809"/>
              <a:gd name="connsiteX65" fmla="*/ 9420 w 10000"/>
              <a:gd name="connsiteY65" fmla="*/ 5097 h 9809"/>
              <a:gd name="connsiteX66" fmla="*/ 9420 w 10000"/>
              <a:gd name="connsiteY66" fmla="*/ 5473 h 9809"/>
              <a:gd name="connsiteX67" fmla="*/ 9614 w 10000"/>
              <a:gd name="connsiteY67" fmla="*/ 6234 h 9809"/>
              <a:gd name="connsiteX68" fmla="*/ 9614 w 10000"/>
              <a:gd name="connsiteY68" fmla="*/ 6799 h 9809"/>
              <a:gd name="connsiteX69" fmla="*/ 9807 w 10000"/>
              <a:gd name="connsiteY69" fmla="*/ 7367 h 9809"/>
              <a:gd name="connsiteX70" fmla="*/ 10000 w 10000"/>
              <a:gd name="connsiteY70" fmla="*/ 7723 h 9809"/>
              <a:gd name="connsiteX71" fmla="*/ 10000 w 10000"/>
              <a:gd name="connsiteY71" fmla="*/ 7914 h 9809"/>
              <a:gd name="connsiteX72" fmla="*/ 10000 w 10000"/>
              <a:gd name="connsiteY72" fmla="*/ 8105 h 9809"/>
              <a:gd name="connsiteX73" fmla="*/ 10000 w 10000"/>
              <a:gd name="connsiteY73" fmla="*/ 8289 h 9809"/>
              <a:gd name="connsiteX74" fmla="*/ 9807 w 10000"/>
              <a:gd name="connsiteY74" fmla="*/ 8480 h 9809"/>
              <a:gd name="connsiteX75" fmla="*/ 9420 w 10000"/>
              <a:gd name="connsiteY75" fmla="*/ 8672 h 9809"/>
              <a:gd name="connsiteX76" fmla="*/ 9034 w 10000"/>
              <a:gd name="connsiteY76" fmla="*/ 8859 h 9809"/>
              <a:gd name="connsiteX77" fmla="*/ 8647 w 10000"/>
              <a:gd name="connsiteY77" fmla="*/ 9051 h 9809"/>
              <a:gd name="connsiteX78" fmla="*/ 8092 w 10000"/>
              <a:gd name="connsiteY78" fmla="*/ 9243 h 9809"/>
              <a:gd name="connsiteX79" fmla="*/ 7318 w 10000"/>
              <a:gd name="connsiteY79" fmla="*/ 9430 h 9809"/>
              <a:gd name="connsiteX80" fmla="*/ 6739 w 10000"/>
              <a:gd name="connsiteY80" fmla="*/ 9620 h 9809"/>
              <a:gd name="connsiteX81" fmla="*/ 5967 w 10000"/>
              <a:gd name="connsiteY81" fmla="*/ 9809 h 9809"/>
              <a:gd name="connsiteX82" fmla="*/ 5001 w 10000"/>
              <a:gd name="connsiteY82" fmla="*/ 9809 h 9809"/>
              <a:gd name="connsiteX83" fmla="*/ 5001 w 10000"/>
              <a:gd name="connsiteY83" fmla="*/ 9809 h 9809"/>
              <a:gd name="connsiteX0" fmla="*/ 5001 w 10000"/>
              <a:gd name="connsiteY0" fmla="*/ 9421 h 9421"/>
              <a:gd name="connsiteX1" fmla="*/ 4227 w 10000"/>
              <a:gd name="connsiteY1" fmla="*/ 9228 h 9421"/>
              <a:gd name="connsiteX2" fmla="*/ 3479 w 10000"/>
              <a:gd name="connsiteY2" fmla="*/ 9228 h 9421"/>
              <a:gd name="connsiteX3" fmla="*/ 2899 w 10000"/>
              <a:gd name="connsiteY3" fmla="*/ 9035 h 9421"/>
              <a:gd name="connsiteX4" fmla="*/ 2320 w 10000"/>
              <a:gd name="connsiteY4" fmla="*/ 8844 h 9421"/>
              <a:gd name="connsiteX5" fmla="*/ 1933 w 10000"/>
              <a:gd name="connsiteY5" fmla="*/ 8648 h 9421"/>
              <a:gd name="connsiteX6" fmla="*/ 1546 w 10000"/>
              <a:gd name="connsiteY6" fmla="*/ 8262 h 9421"/>
              <a:gd name="connsiteX7" fmla="*/ 1160 w 10000"/>
              <a:gd name="connsiteY7" fmla="*/ 7871 h 9421"/>
              <a:gd name="connsiteX8" fmla="*/ 966 w 10000"/>
              <a:gd name="connsiteY8" fmla="*/ 7489 h 9421"/>
              <a:gd name="connsiteX9" fmla="*/ 581 w 10000"/>
              <a:gd name="connsiteY9" fmla="*/ 6931 h 9421"/>
              <a:gd name="connsiteX10" fmla="*/ 387 w 10000"/>
              <a:gd name="connsiteY10" fmla="*/ 6352 h 9421"/>
              <a:gd name="connsiteX11" fmla="*/ 194 w 10000"/>
              <a:gd name="connsiteY11" fmla="*/ 5776 h 9421"/>
              <a:gd name="connsiteX12" fmla="*/ 194 w 10000"/>
              <a:gd name="connsiteY12" fmla="*/ 5195 h 9421"/>
              <a:gd name="connsiteX13" fmla="*/ 0 w 10000"/>
              <a:gd name="connsiteY13" fmla="*/ 4807 h 9421"/>
              <a:gd name="connsiteX14" fmla="*/ 0 w 10000"/>
              <a:gd name="connsiteY14" fmla="*/ 4228 h 9421"/>
              <a:gd name="connsiteX15" fmla="*/ 0 w 10000"/>
              <a:gd name="connsiteY15" fmla="*/ 3453 h 9421"/>
              <a:gd name="connsiteX16" fmla="*/ 0 w 10000"/>
              <a:gd name="connsiteY16" fmla="*/ 2680 h 9421"/>
              <a:gd name="connsiteX17" fmla="*/ 0 w 10000"/>
              <a:gd name="connsiteY17" fmla="*/ 1737 h 9421"/>
              <a:gd name="connsiteX18" fmla="*/ 0 w 10000"/>
              <a:gd name="connsiteY18" fmla="*/ 581 h 9421"/>
              <a:gd name="connsiteX19" fmla="*/ 966 w 10000"/>
              <a:gd name="connsiteY19" fmla="*/ 0 h 9421"/>
              <a:gd name="connsiteX20" fmla="*/ 966 w 10000"/>
              <a:gd name="connsiteY20" fmla="*/ 774 h 9421"/>
              <a:gd name="connsiteX21" fmla="*/ 1160 w 10000"/>
              <a:gd name="connsiteY21" fmla="*/ 1355 h 9421"/>
              <a:gd name="connsiteX22" fmla="*/ 1160 w 10000"/>
              <a:gd name="connsiteY22" fmla="*/ 1932 h 9421"/>
              <a:gd name="connsiteX23" fmla="*/ 1160 w 10000"/>
              <a:gd name="connsiteY23" fmla="*/ 2316 h 9421"/>
              <a:gd name="connsiteX24" fmla="*/ 1160 w 10000"/>
              <a:gd name="connsiteY24" fmla="*/ 2680 h 9421"/>
              <a:gd name="connsiteX25" fmla="*/ 1160 w 10000"/>
              <a:gd name="connsiteY25" fmla="*/ 3841 h 9421"/>
              <a:gd name="connsiteX26" fmla="*/ 1354 w 10000"/>
              <a:gd name="connsiteY26" fmla="*/ 5001 h 9421"/>
              <a:gd name="connsiteX27" fmla="*/ 1546 w 10000"/>
              <a:gd name="connsiteY27" fmla="*/ 5578 h 9421"/>
              <a:gd name="connsiteX28" fmla="*/ 1546 w 10000"/>
              <a:gd name="connsiteY28" fmla="*/ 5966 h 9421"/>
              <a:gd name="connsiteX29" fmla="*/ 1740 w 10000"/>
              <a:gd name="connsiteY29" fmla="*/ 6352 h 9421"/>
              <a:gd name="connsiteX30" fmla="*/ 2126 w 10000"/>
              <a:gd name="connsiteY30" fmla="*/ 6739 h 9421"/>
              <a:gd name="connsiteX31" fmla="*/ 2320 w 10000"/>
              <a:gd name="connsiteY31" fmla="*/ 6931 h 9421"/>
              <a:gd name="connsiteX32" fmla="*/ 2706 w 10000"/>
              <a:gd name="connsiteY32" fmla="*/ 7125 h 9421"/>
              <a:gd name="connsiteX33" fmla="*/ 3091 w 10000"/>
              <a:gd name="connsiteY33" fmla="*/ 7294 h 9421"/>
              <a:gd name="connsiteX34" fmla="*/ 3479 w 10000"/>
              <a:gd name="connsiteY34" fmla="*/ 7489 h 9421"/>
              <a:gd name="connsiteX35" fmla="*/ 3842 w 10000"/>
              <a:gd name="connsiteY35" fmla="*/ 7489 h 9421"/>
              <a:gd name="connsiteX36" fmla="*/ 4422 w 10000"/>
              <a:gd name="connsiteY36" fmla="*/ 7684 h 9421"/>
              <a:gd name="connsiteX37" fmla="*/ 5001 w 10000"/>
              <a:gd name="connsiteY37" fmla="*/ 7684 h 9421"/>
              <a:gd name="connsiteX38" fmla="*/ 5580 w 10000"/>
              <a:gd name="connsiteY38" fmla="*/ 7684 h 9421"/>
              <a:gd name="connsiteX39" fmla="*/ 6159 w 10000"/>
              <a:gd name="connsiteY39" fmla="*/ 7489 h 9421"/>
              <a:gd name="connsiteX40" fmla="*/ 6547 w 10000"/>
              <a:gd name="connsiteY40" fmla="*/ 7489 h 9421"/>
              <a:gd name="connsiteX41" fmla="*/ 7126 w 10000"/>
              <a:gd name="connsiteY41" fmla="*/ 7294 h 9421"/>
              <a:gd name="connsiteX42" fmla="*/ 7513 w 10000"/>
              <a:gd name="connsiteY42" fmla="*/ 7125 h 9421"/>
              <a:gd name="connsiteX43" fmla="*/ 7898 w 10000"/>
              <a:gd name="connsiteY43" fmla="*/ 6931 h 9421"/>
              <a:gd name="connsiteX44" fmla="*/ 8092 w 10000"/>
              <a:gd name="connsiteY44" fmla="*/ 6739 h 9421"/>
              <a:gd name="connsiteX45" fmla="*/ 8092 w 10000"/>
              <a:gd name="connsiteY45" fmla="*/ 6547 h 9421"/>
              <a:gd name="connsiteX46" fmla="*/ 8261 w 10000"/>
              <a:gd name="connsiteY46" fmla="*/ 6159 h 9421"/>
              <a:gd name="connsiteX47" fmla="*/ 8454 w 10000"/>
              <a:gd name="connsiteY47" fmla="*/ 5776 h 9421"/>
              <a:gd name="connsiteX48" fmla="*/ 8647 w 10000"/>
              <a:gd name="connsiteY48" fmla="*/ 5578 h 9421"/>
              <a:gd name="connsiteX49" fmla="*/ 8647 w 10000"/>
              <a:gd name="connsiteY49" fmla="*/ 5001 h 9421"/>
              <a:gd name="connsiteX50" fmla="*/ 8841 w 10000"/>
              <a:gd name="connsiteY50" fmla="*/ 4617 h 9421"/>
              <a:gd name="connsiteX51" fmla="*/ 8841 w 10000"/>
              <a:gd name="connsiteY51" fmla="*/ 4228 h 9421"/>
              <a:gd name="connsiteX52" fmla="*/ 8841 w 10000"/>
              <a:gd name="connsiteY52" fmla="*/ 4032 h 9421"/>
              <a:gd name="connsiteX53" fmla="*/ 9034 w 10000"/>
              <a:gd name="connsiteY53" fmla="*/ 3648 h 9421"/>
              <a:gd name="connsiteX54" fmla="*/ 9034 w 10000"/>
              <a:gd name="connsiteY54" fmla="*/ 3453 h 9421"/>
              <a:gd name="connsiteX55" fmla="*/ 9227 w 10000"/>
              <a:gd name="connsiteY55" fmla="*/ 3453 h 9421"/>
              <a:gd name="connsiteX56" fmla="*/ 9227 w 10000"/>
              <a:gd name="connsiteY56" fmla="*/ 3262 h 9421"/>
              <a:gd name="connsiteX57" fmla="*/ 9227 w 10000"/>
              <a:gd name="connsiteY57" fmla="*/ 3262 h 9421"/>
              <a:gd name="connsiteX58" fmla="*/ 9227 w 10000"/>
              <a:gd name="connsiteY58" fmla="*/ 3262 h 9421"/>
              <a:gd name="connsiteX59" fmla="*/ 9227 w 10000"/>
              <a:gd name="connsiteY59" fmla="*/ 3453 h 9421"/>
              <a:gd name="connsiteX60" fmla="*/ 9420 w 10000"/>
              <a:gd name="connsiteY60" fmla="*/ 3453 h 9421"/>
              <a:gd name="connsiteX61" fmla="*/ 9420 w 10000"/>
              <a:gd name="connsiteY61" fmla="*/ 3648 h 9421"/>
              <a:gd name="connsiteX62" fmla="*/ 9420 w 10000"/>
              <a:gd name="connsiteY62" fmla="*/ 4032 h 9421"/>
              <a:gd name="connsiteX63" fmla="*/ 9420 w 10000"/>
              <a:gd name="connsiteY63" fmla="*/ 4228 h 9421"/>
              <a:gd name="connsiteX64" fmla="*/ 9420 w 10000"/>
              <a:gd name="connsiteY64" fmla="*/ 4617 h 9421"/>
              <a:gd name="connsiteX65" fmla="*/ 9420 w 10000"/>
              <a:gd name="connsiteY65" fmla="*/ 5001 h 9421"/>
              <a:gd name="connsiteX66" fmla="*/ 9614 w 10000"/>
              <a:gd name="connsiteY66" fmla="*/ 5776 h 9421"/>
              <a:gd name="connsiteX67" fmla="*/ 9614 w 10000"/>
              <a:gd name="connsiteY67" fmla="*/ 6352 h 9421"/>
              <a:gd name="connsiteX68" fmla="*/ 9807 w 10000"/>
              <a:gd name="connsiteY68" fmla="*/ 6931 h 9421"/>
              <a:gd name="connsiteX69" fmla="*/ 10000 w 10000"/>
              <a:gd name="connsiteY69" fmla="*/ 7294 h 9421"/>
              <a:gd name="connsiteX70" fmla="*/ 10000 w 10000"/>
              <a:gd name="connsiteY70" fmla="*/ 7489 h 9421"/>
              <a:gd name="connsiteX71" fmla="*/ 10000 w 10000"/>
              <a:gd name="connsiteY71" fmla="*/ 7684 h 9421"/>
              <a:gd name="connsiteX72" fmla="*/ 10000 w 10000"/>
              <a:gd name="connsiteY72" fmla="*/ 7871 h 9421"/>
              <a:gd name="connsiteX73" fmla="*/ 9807 w 10000"/>
              <a:gd name="connsiteY73" fmla="*/ 8066 h 9421"/>
              <a:gd name="connsiteX74" fmla="*/ 9420 w 10000"/>
              <a:gd name="connsiteY74" fmla="*/ 8262 h 9421"/>
              <a:gd name="connsiteX75" fmla="*/ 9034 w 10000"/>
              <a:gd name="connsiteY75" fmla="*/ 8453 h 9421"/>
              <a:gd name="connsiteX76" fmla="*/ 8647 w 10000"/>
              <a:gd name="connsiteY76" fmla="*/ 8648 h 9421"/>
              <a:gd name="connsiteX77" fmla="*/ 8092 w 10000"/>
              <a:gd name="connsiteY77" fmla="*/ 8844 h 9421"/>
              <a:gd name="connsiteX78" fmla="*/ 7318 w 10000"/>
              <a:gd name="connsiteY78" fmla="*/ 9035 h 9421"/>
              <a:gd name="connsiteX79" fmla="*/ 6739 w 10000"/>
              <a:gd name="connsiteY79" fmla="*/ 9228 h 9421"/>
              <a:gd name="connsiteX80" fmla="*/ 5967 w 10000"/>
              <a:gd name="connsiteY80" fmla="*/ 9421 h 9421"/>
              <a:gd name="connsiteX81" fmla="*/ 5001 w 10000"/>
              <a:gd name="connsiteY81" fmla="*/ 9421 h 9421"/>
              <a:gd name="connsiteX82" fmla="*/ 5001 w 10000"/>
              <a:gd name="connsiteY82" fmla="*/ 9421 h 9421"/>
              <a:gd name="connsiteX0" fmla="*/ 5001 w 10000"/>
              <a:gd name="connsiteY0" fmla="*/ 10000 h 10000"/>
              <a:gd name="connsiteX1" fmla="*/ 4227 w 10000"/>
              <a:gd name="connsiteY1" fmla="*/ 9795 h 10000"/>
              <a:gd name="connsiteX2" fmla="*/ 3479 w 10000"/>
              <a:gd name="connsiteY2" fmla="*/ 9795 h 10000"/>
              <a:gd name="connsiteX3" fmla="*/ 2899 w 10000"/>
              <a:gd name="connsiteY3" fmla="*/ 9590 h 10000"/>
              <a:gd name="connsiteX4" fmla="*/ 2320 w 10000"/>
              <a:gd name="connsiteY4" fmla="*/ 9388 h 10000"/>
              <a:gd name="connsiteX5" fmla="*/ 1933 w 10000"/>
              <a:gd name="connsiteY5" fmla="*/ 9179 h 10000"/>
              <a:gd name="connsiteX6" fmla="*/ 1546 w 10000"/>
              <a:gd name="connsiteY6" fmla="*/ 8770 h 10000"/>
              <a:gd name="connsiteX7" fmla="*/ 1160 w 10000"/>
              <a:gd name="connsiteY7" fmla="*/ 8355 h 10000"/>
              <a:gd name="connsiteX8" fmla="*/ 966 w 10000"/>
              <a:gd name="connsiteY8" fmla="*/ 7949 h 10000"/>
              <a:gd name="connsiteX9" fmla="*/ 581 w 10000"/>
              <a:gd name="connsiteY9" fmla="*/ 7357 h 10000"/>
              <a:gd name="connsiteX10" fmla="*/ 387 w 10000"/>
              <a:gd name="connsiteY10" fmla="*/ 6742 h 10000"/>
              <a:gd name="connsiteX11" fmla="*/ 194 w 10000"/>
              <a:gd name="connsiteY11" fmla="*/ 6131 h 10000"/>
              <a:gd name="connsiteX12" fmla="*/ 194 w 10000"/>
              <a:gd name="connsiteY12" fmla="*/ 5514 h 10000"/>
              <a:gd name="connsiteX13" fmla="*/ 0 w 10000"/>
              <a:gd name="connsiteY13" fmla="*/ 5102 h 10000"/>
              <a:gd name="connsiteX14" fmla="*/ 0 w 10000"/>
              <a:gd name="connsiteY14" fmla="*/ 4488 h 10000"/>
              <a:gd name="connsiteX15" fmla="*/ 0 w 10000"/>
              <a:gd name="connsiteY15" fmla="*/ 3665 h 10000"/>
              <a:gd name="connsiteX16" fmla="*/ 0 w 10000"/>
              <a:gd name="connsiteY16" fmla="*/ 2845 h 10000"/>
              <a:gd name="connsiteX17" fmla="*/ 0 w 10000"/>
              <a:gd name="connsiteY17" fmla="*/ 1844 h 10000"/>
              <a:gd name="connsiteX18" fmla="*/ 966 w 10000"/>
              <a:gd name="connsiteY18" fmla="*/ 0 h 10000"/>
              <a:gd name="connsiteX19" fmla="*/ 966 w 10000"/>
              <a:gd name="connsiteY19" fmla="*/ 822 h 10000"/>
              <a:gd name="connsiteX20" fmla="*/ 1160 w 10000"/>
              <a:gd name="connsiteY20" fmla="*/ 1438 h 10000"/>
              <a:gd name="connsiteX21" fmla="*/ 1160 w 10000"/>
              <a:gd name="connsiteY21" fmla="*/ 2051 h 10000"/>
              <a:gd name="connsiteX22" fmla="*/ 1160 w 10000"/>
              <a:gd name="connsiteY22" fmla="*/ 2458 h 10000"/>
              <a:gd name="connsiteX23" fmla="*/ 1160 w 10000"/>
              <a:gd name="connsiteY23" fmla="*/ 2845 h 10000"/>
              <a:gd name="connsiteX24" fmla="*/ 1160 w 10000"/>
              <a:gd name="connsiteY24" fmla="*/ 4077 h 10000"/>
              <a:gd name="connsiteX25" fmla="*/ 1354 w 10000"/>
              <a:gd name="connsiteY25" fmla="*/ 5308 h 10000"/>
              <a:gd name="connsiteX26" fmla="*/ 1546 w 10000"/>
              <a:gd name="connsiteY26" fmla="*/ 5921 h 10000"/>
              <a:gd name="connsiteX27" fmla="*/ 1546 w 10000"/>
              <a:gd name="connsiteY27" fmla="*/ 6333 h 10000"/>
              <a:gd name="connsiteX28" fmla="*/ 1740 w 10000"/>
              <a:gd name="connsiteY28" fmla="*/ 6742 h 10000"/>
              <a:gd name="connsiteX29" fmla="*/ 2126 w 10000"/>
              <a:gd name="connsiteY29" fmla="*/ 7153 h 10000"/>
              <a:gd name="connsiteX30" fmla="*/ 2320 w 10000"/>
              <a:gd name="connsiteY30" fmla="*/ 7357 h 10000"/>
              <a:gd name="connsiteX31" fmla="*/ 2706 w 10000"/>
              <a:gd name="connsiteY31" fmla="*/ 7563 h 10000"/>
              <a:gd name="connsiteX32" fmla="*/ 3091 w 10000"/>
              <a:gd name="connsiteY32" fmla="*/ 7742 h 10000"/>
              <a:gd name="connsiteX33" fmla="*/ 3479 w 10000"/>
              <a:gd name="connsiteY33" fmla="*/ 7949 h 10000"/>
              <a:gd name="connsiteX34" fmla="*/ 3842 w 10000"/>
              <a:gd name="connsiteY34" fmla="*/ 7949 h 10000"/>
              <a:gd name="connsiteX35" fmla="*/ 4422 w 10000"/>
              <a:gd name="connsiteY35" fmla="*/ 8156 h 10000"/>
              <a:gd name="connsiteX36" fmla="*/ 5001 w 10000"/>
              <a:gd name="connsiteY36" fmla="*/ 8156 h 10000"/>
              <a:gd name="connsiteX37" fmla="*/ 5580 w 10000"/>
              <a:gd name="connsiteY37" fmla="*/ 8156 h 10000"/>
              <a:gd name="connsiteX38" fmla="*/ 6159 w 10000"/>
              <a:gd name="connsiteY38" fmla="*/ 7949 h 10000"/>
              <a:gd name="connsiteX39" fmla="*/ 6547 w 10000"/>
              <a:gd name="connsiteY39" fmla="*/ 7949 h 10000"/>
              <a:gd name="connsiteX40" fmla="*/ 7126 w 10000"/>
              <a:gd name="connsiteY40" fmla="*/ 7742 h 10000"/>
              <a:gd name="connsiteX41" fmla="*/ 7513 w 10000"/>
              <a:gd name="connsiteY41" fmla="*/ 7563 h 10000"/>
              <a:gd name="connsiteX42" fmla="*/ 7898 w 10000"/>
              <a:gd name="connsiteY42" fmla="*/ 7357 h 10000"/>
              <a:gd name="connsiteX43" fmla="*/ 8092 w 10000"/>
              <a:gd name="connsiteY43" fmla="*/ 7153 h 10000"/>
              <a:gd name="connsiteX44" fmla="*/ 8092 w 10000"/>
              <a:gd name="connsiteY44" fmla="*/ 6949 h 10000"/>
              <a:gd name="connsiteX45" fmla="*/ 8261 w 10000"/>
              <a:gd name="connsiteY45" fmla="*/ 6538 h 10000"/>
              <a:gd name="connsiteX46" fmla="*/ 8454 w 10000"/>
              <a:gd name="connsiteY46" fmla="*/ 6131 h 10000"/>
              <a:gd name="connsiteX47" fmla="*/ 8647 w 10000"/>
              <a:gd name="connsiteY47" fmla="*/ 5921 h 10000"/>
              <a:gd name="connsiteX48" fmla="*/ 8647 w 10000"/>
              <a:gd name="connsiteY48" fmla="*/ 5308 h 10000"/>
              <a:gd name="connsiteX49" fmla="*/ 8841 w 10000"/>
              <a:gd name="connsiteY49" fmla="*/ 4901 h 10000"/>
              <a:gd name="connsiteX50" fmla="*/ 8841 w 10000"/>
              <a:gd name="connsiteY50" fmla="*/ 4488 h 10000"/>
              <a:gd name="connsiteX51" fmla="*/ 8841 w 10000"/>
              <a:gd name="connsiteY51" fmla="*/ 4280 h 10000"/>
              <a:gd name="connsiteX52" fmla="*/ 9034 w 10000"/>
              <a:gd name="connsiteY52" fmla="*/ 3872 h 10000"/>
              <a:gd name="connsiteX53" fmla="*/ 9034 w 10000"/>
              <a:gd name="connsiteY53" fmla="*/ 3665 h 10000"/>
              <a:gd name="connsiteX54" fmla="*/ 9227 w 10000"/>
              <a:gd name="connsiteY54" fmla="*/ 3665 h 10000"/>
              <a:gd name="connsiteX55" fmla="*/ 9227 w 10000"/>
              <a:gd name="connsiteY55" fmla="*/ 3462 h 10000"/>
              <a:gd name="connsiteX56" fmla="*/ 9227 w 10000"/>
              <a:gd name="connsiteY56" fmla="*/ 3462 h 10000"/>
              <a:gd name="connsiteX57" fmla="*/ 9227 w 10000"/>
              <a:gd name="connsiteY57" fmla="*/ 3462 h 10000"/>
              <a:gd name="connsiteX58" fmla="*/ 9227 w 10000"/>
              <a:gd name="connsiteY58" fmla="*/ 3665 h 10000"/>
              <a:gd name="connsiteX59" fmla="*/ 9420 w 10000"/>
              <a:gd name="connsiteY59" fmla="*/ 3665 h 10000"/>
              <a:gd name="connsiteX60" fmla="*/ 9420 w 10000"/>
              <a:gd name="connsiteY60" fmla="*/ 3872 h 10000"/>
              <a:gd name="connsiteX61" fmla="*/ 9420 w 10000"/>
              <a:gd name="connsiteY61" fmla="*/ 4280 h 10000"/>
              <a:gd name="connsiteX62" fmla="*/ 9420 w 10000"/>
              <a:gd name="connsiteY62" fmla="*/ 4488 h 10000"/>
              <a:gd name="connsiteX63" fmla="*/ 9420 w 10000"/>
              <a:gd name="connsiteY63" fmla="*/ 4901 h 10000"/>
              <a:gd name="connsiteX64" fmla="*/ 9420 w 10000"/>
              <a:gd name="connsiteY64" fmla="*/ 5308 h 10000"/>
              <a:gd name="connsiteX65" fmla="*/ 9614 w 10000"/>
              <a:gd name="connsiteY65" fmla="*/ 6131 h 10000"/>
              <a:gd name="connsiteX66" fmla="*/ 9614 w 10000"/>
              <a:gd name="connsiteY66" fmla="*/ 6742 h 10000"/>
              <a:gd name="connsiteX67" fmla="*/ 9807 w 10000"/>
              <a:gd name="connsiteY67" fmla="*/ 7357 h 10000"/>
              <a:gd name="connsiteX68" fmla="*/ 10000 w 10000"/>
              <a:gd name="connsiteY68" fmla="*/ 7742 h 10000"/>
              <a:gd name="connsiteX69" fmla="*/ 10000 w 10000"/>
              <a:gd name="connsiteY69" fmla="*/ 7949 h 10000"/>
              <a:gd name="connsiteX70" fmla="*/ 10000 w 10000"/>
              <a:gd name="connsiteY70" fmla="*/ 8156 h 10000"/>
              <a:gd name="connsiteX71" fmla="*/ 10000 w 10000"/>
              <a:gd name="connsiteY71" fmla="*/ 8355 h 10000"/>
              <a:gd name="connsiteX72" fmla="*/ 9807 w 10000"/>
              <a:gd name="connsiteY72" fmla="*/ 8562 h 10000"/>
              <a:gd name="connsiteX73" fmla="*/ 9420 w 10000"/>
              <a:gd name="connsiteY73" fmla="*/ 8770 h 10000"/>
              <a:gd name="connsiteX74" fmla="*/ 9034 w 10000"/>
              <a:gd name="connsiteY74" fmla="*/ 8973 h 10000"/>
              <a:gd name="connsiteX75" fmla="*/ 8647 w 10000"/>
              <a:gd name="connsiteY75" fmla="*/ 9179 h 10000"/>
              <a:gd name="connsiteX76" fmla="*/ 8092 w 10000"/>
              <a:gd name="connsiteY76" fmla="*/ 9388 h 10000"/>
              <a:gd name="connsiteX77" fmla="*/ 7318 w 10000"/>
              <a:gd name="connsiteY77" fmla="*/ 9590 h 10000"/>
              <a:gd name="connsiteX78" fmla="*/ 6739 w 10000"/>
              <a:gd name="connsiteY78" fmla="*/ 9795 h 10000"/>
              <a:gd name="connsiteX79" fmla="*/ 5967 w 10000"/>
              <a:gd name="connsiteY79" fmla="*/ 10000 h 10000"/>
              <a:gd name="connsiteX80" fmla="*/ 5001 w 10000"/>
              <a:gd name="connsiteY80" fmla="*/ 10000 h 10000"/>
              <a:gd name="connsiteX81" fmla="*/ 5001 w 10000"/>
              <a:gd name="connsiteY81" fmla="*/ 10000 h 10000"/>
              <a:gd name="connsiteX0" fmla="*/ 5001 w 10000"/>
              <a:gd name="connsiteY0" fmla="*/ 9178 h 9178"/>
              <a:gd name="connsiteX1" fmla="*/ 4227 w 10000"/>
              <a:gd name="connsiteY1" fmla="*/ 8973 h 9178"/>
              <a:gd name="connsiteX2" fmla="*/ 3479 w 10000"/>
              <a:gd name="connsiteY2" fmla="*/ 8973 h 9178"/>
              <a:gd name="connsiteX3" fmla="*/ 2899 w 10000"/>
              <a:gd name="connsiteY3" fmla="*/ 8768 h 9178"/>
              <a:gd name="connsiteX4" fmla="*/ 2320 w 10000"/>
              <a:gd name="connsiteY4" fmla="*/ 8566 h 9178"/>
              <a:gd name="connsiteX5" fmla="*/ 1933 w 10000"/>
              <a:gd name="connsiteY5" fmla="*/ 8357 h 9178"/>
              <a:gd name="connsiteX6" fmla="*/ 1546 w 10000"/>
              <a:gd name="connsiteY6" fmla="*/ 7948 h 9178"/>
              <a:gd name="connsiteX7" fmla="*/ 1160 w 10000"/>
              <a:gd name="connsiteY7" fmla="*/ 7533 h 9178"/>
              <a:gd name="connsiteX8" fmla="*/ 966 w 10000"/>
              <a:gd name="connsiteY8" fmla="*/ 7127 h 9178"/>
              <a:gd name="connsiteX9" fmla="*/ 581 w 10000"/>
              <a:gd name="connsiteY9" fmla="*/ 6535 h 9178"/>
              <a:gd name="connsiteX10" fmla="*/ 387 w 10000"/>
              <a:gd name="connsiteY10" fmla="*/ 5920 h 9178"/>
              <a:gd name="connsiteX11" fmla="*/ 194 w 10000"/>
              <a:gd name="connsiteY11" fmla="*/ 5309 h 9178"/>
              <a:gd name="connsiteX12" fmla="*/ 194 w 10000"/>
              <a:gd name="connsiteY12" fmla="*/ 4692 h 9178"/>
              <a:gd name="connsiteX13" fmla="*/ 0 w 10000"/>
              <a:gd name="connsiteY13" fmla="*/ 4280 h 9178"/>
              <a:gd name="connsiteX14" fmla="*/ 0 w 10000"/>
              <a:gd name="connsiteY14" fmla="*/ 3666 h 9178"/>
              <a:gd name="connsiteX15" fmla="*/ 0 w 10000"/>
              <a:gd name="connsiteY15" fmla="*/ 2843 h 9178"/>
              <a:gd name="connsiteX16" fmla="*/ 0 w 10000"/>
              <a:gd name="connsiteY16" fmla="*/ 2023 h 9178"/>
              <a:gd name="connsiteX17" fmla="*/ 0 w 10000"/>
              <a:gd name="connsiteY17" fmla="*/ 1022 h 9178"/>
              <a:gd name="connsiteX18" fmla="*/ 966 w 10000"/>
              <a:gd name="connsiteY18" fmla="*/ 0 h 9178"/>
              <a:gd name="connsiteX19" fmla="*/ 1160 w 10000"/>
              <a:gd name="connsiteY19" fmla="*/ 616 h 9178"/>
              <a:gd name="connsiteX20" fmla="*/ 1160 w 10000"/>
              <a:gd name="connsiteY20" fmla="*/ 1229 h 9178"/>
              <a:gd name="connsiteX21" fmla="*/ 1160 w 10000"/>
              <a:gd name="connsiteY21" fmla="*/ 1636 h 9178"/>
              <a:gd name="connsiteX22" fmla="*/ 1160 w 10000"/>
              <a:gd name="connsiteY22" fmla="*/ 2023 h 9178"/>
              <a:gd name="connsiteX23" fmla="*/ 1160 w 10000"/>
              <a:gd name="connsiteY23" fmla="*/ 3255 h 9178"/>
              <a:gd name="connsiteX24" fmla="*/ 1354 w 10000"/>
              <a:gd name="connsiteY24" fmla="*/ 4486 h 9178"/>
              <a:gd name="connsiteX25" fmla="*/ 1546 w 10000"/>
              <a:gd name="connsiteY25" fmla="*/ 5099 h 9178"/>
              <a:gd name="connsiteX26" fmla="*/ 1546 w 10000"/>
              <a:gd name="connsiteY26" fmla="*/ 5511 h 9178"/>
              <a:gd name="connsiteX27" fmla="*/ 1740 w 10000"/>
              <a:gd name="connsiteY27" fmla="*/ 5920 h 9178"/>
              <a:gd name="connsiteX28" fmla="*/ 2126 w 10000"/>
              <a:gd name="connsiteY28" fmla="*/ 6331 h 9178"/>
              <a:gd name="connsiteX29" fmla="*/ 2320 w 10000"/>
              <a:gd name="connsiteY29" fmla="*/ 6535 h 9178"/>
              <a:gd name="connsiteX30" fmla="*/ 2706 w 10000"/>
              <a:gd name="connsiteY30" fmla="*/ 6741 h 9178"/>
              <a:gd name="connsiteX31" fmla="*/ 3091 w 10000"/>
              <a:gd name="connsiteY31" fmla="*/ 6920 h 9178"/>
              <a:gd name="connsiteX32" fmla="*/ 3479 w 10000"/>
              <a:gd name="connsiteY32" fmla="*/ 7127 h 9178"/>
              <a:gd name="connsiteX33" fmla="*/ 3842 w 10000"/>
              <a:gd name="connsiteY33" fmla="*/ 7127 h 9178"/>
              <a:gd name="connsiteX34" fmla="*/ 4422 w 10000"/>
              <a:gd name="connsiteY34" fmla="*/ 7334 h 9178"/>
              <a:gd name="connsiteX35" fmla="*/ 5001 w 10000"/>
              <a:gd name="connsiteY35" fmla="*/ 7334 h 9178"/>
              <a:gd name="connsiteX36" fmla="*/ 5580 w 10000"/>
              <a:gd name="connsiteY36" fmla="*/ 7334 h 9178"/>
              <a:gd name="connsiteX37" fmla="*/ 6159 w 10000"/>
              <a:gd name="connsiteY37" fmla="*/ 7127 h 9178"/>
              <a:gd name="connsiteX38" fmla="*/ 6547 w 10000"/>
              <a:gd name="connsiteY38" fmla="*/ 7127 h 9178"/>
              <a:gd name="connsiteX39" fmla="*/ 7126 w 10000"/>
              <a:gd name="connsiteY39" fmla="*/ 6920 h 9178"/>
              <a:gd name="connsiteX40" fmla="*/ 7513 w 10000"/>
              <a:gd name="connsiteY40" fmla="*/ 6741 h 9178"/>
              <a:gd name="connsiteX41" fmla="*/ 7898 w 10000"/>
              <a:gd name="connsiteY41" fmla="*/ 6535 h 9178"/>
              <a:gd name="connsiteX42" fmla="*/ 8092 w 10000"/>
              <a:gd name="connsiteY42" fmla="*/ 6331 h 9178"/>
              <a:gd name="connsiteX43" fmla="*/ 8092 w 10000"/>
              <a:gd name="connsiteY43" fmla="*/ 6127 h 9178"/>
              <a:gd name="connsiteX44" fmla="*/ 8261 w 10000"/>
              <a:gd name="connsiteY44" fmla="*/ 5716 h 9178"/>
              <a:gd name="connsiteX45" fmla="*/ 8454 w 10000"/>
              <a:gd name="connsiteY45" fmla="*/ 5309 h 9178"/>
              <a:gd name="connsiteX46" fmla="*/ 8647 w 10000"/>
              <a:gd name="connsiteY46" fmla="*/ 5099 h 9178"/>
              <a:gd name="connsiteX47" fmla="*/ 8647 w 10000"/>
              <a:gd name="connsiteY47" fmla="*/ 4486 h 9178"/>
              <a:gd name="connsiteX48" fmla="*/ 8841 w 10000"/>
              <a:gd name="connsiteY48" fmla="*/ 4079 h 9178"/>
              <a:gd name="connsiteX49" fmla="*/ 8841 w 10000"/>
              <a:gd name="connsiteY49" fmla="*/ 3666 h 9178"/>
              <a:gd name="connsiteX50" fmla="*/ 8841 w 10000"/>
              <a:gd name="connsiteY50" fmla="*/ 3458 h 9178"/>
              <a:gd name="connsiteX51" fmla="*/ 9034 w 10000"/>
              <a:gd name="connsiteY51" fmla="*/ 3050 h 9178"/>
              <a:gd name="connsiteX52" fmla="*/ 9034 w 10000"/>
              <a:gd name="connsiteY52" fmla="*/ 2843 h 9178"/>
              <a:gd name="connsiteX53" fmla="*/ 9227 w 10000"/>
              <a:gd name="connsiteY53" fmla="*/ 2843 h 9178"/>
              <a:gd name="connsiteX54" fmla="*/ 9227 w 10000"/>
              <a:gd name="connsiteY54" fmla="*/ 2640 h 9178"/>
              <a:gd name="connsiteX55" fmla="*/ 9227 w 10000"/>
              <a:gd name="connsiteY55" fmla="*/ 2640 h 9178"/>
              <a:gd name="connsiteX56" fmla="*/ 9227 w 10000"/>
              <a:gd name="connsiteY56" fmla="*/ 2640 h 9178"/>
              <a:gd name="connsiteX57" fmla="*/ 9227 w 10000"/>
              <a:gd name="connsiteY57" fmla="*/ 2843 h 9178"/>
              <a:gd name="connsiteX58" fmla="*/ 9420 w 10000"/>
              <a:gd name="connsiteY58" fmla="*/ 2843 h 9178"/>
              <a:gd name="connsiteX59" fmla="*/ 9420 w 10000"/>
              <a:gd name="connsiteY59" fmla="*/ 3050 h 9178"/>
              <a:gd name="connsiteX60" fmla="*/ 9420 w 10000"/>
              <a:gd name="connsiteY60" fmla="*/ 3458 h 9178"/>
              <a:gd name="connsiteX61" fmla="*/ 9420 w 10000"/>
              <a:gd name="connsiteY61" fmla="*/ 3666 h 9178"/>
              <a:gd name="connsiteX62" fmla="*/ 9420 w 10000"/>
              <a:gd name="connsiteY62" fmla="*/ 4079 h 9178"/>
              <a:gd name="connsiteX63" fmla="*/ 9420 w 10000"/>
              <a:gd name="connsiteY63" fmla="*/ 4486 h 9178"/>
              <a:gd name="connsiteX64" fmla="*/ 9614 w 10000"/>
              <a:gd name="connsiteY64" fmla="*/ 5309 h 9178"/>
              <a:gd name="connsiteX65" fmla="*/ 9614 w 10000"/>
              <a:gd name="connsiteY65" fmla="*/ 5920 h 9178"/>
              <a:gd name="connsiteX66" fmla="*/ 9807 w 10000"/>
              <a:gd name="connsiteY66" fmla="*/ 6535 h 9178"/>
              <a:gd name="connsiteX67" fmla="*/ 10000 w 10000"/>
              <a:gd name="connsiteY67" fmla="*/ 6920 h 9178"/>
              <a:gd name="connsiteX68" fmla="*/ 10000 w 10000"/>
              <a:gd name="connsiteY68" fmla="*/ 7127 h 9178"/>
              <a:gd name="connsiteX69" fmla="*/ 10000 w 10000"/>
              <a:gd name="connsiteY69" fmla="*/ 7334 h 9178"/>
              <a:gd name="connsiteX70" fmla="*/ 10000 w 10000"/>
              <a:gd name="connsiteY70" fmla="*/ 7533 h 9178"/>
              <a:gd name="connsiteX71" fmla="*/ 9807 w 10000"/>
              <a:gd name="connsiteY71" fmla="*/ 7740 h 9178"/>
              <a:gd name="connsiteX72" fmla="*/ 9420 w 10000"/>
              <a:gd name="connsiteY72" fmla="*/ 7948 h 9178"/>
              <a:gd name="connsiteX73" fmla="*/ 9034 w 10000"/>
              <a:gd name="connsiteY73" fmla="*/ 8151 h 9178"/>
              <a:gd name="connsiteX74" fmla="*/ 8647 w 10000"/>
              <a:gd name="connsiteY74" fmla="*/ 8357 h 9178"/>
              <a:gd name="connsiteX75" fmla="*/ 8092 w 10000"/>
              <a:gd name="connsiteY75" fmla="*/ 8566 h 9178"/>
              <a:gd name="connsiteX76" fmla="*/ 7318 w 10000"/>
              <a:gd name="connsiteY76" fmla="*/ 8768 h 9178"/>
              <a:gd name="connsiteX77" fmla="*/ 6739 w 10000"/>
              <a:gd name="connsiteY77" fmla="*/ 8973 h 9178"/>
              <a:gd name="connsiteX78" fmla="*/ 5967 w 10000"/>
              <a:gd name="connsiteY78" fmla="*/ 9178 h 9178"/>
              <a:gd name="connsiteX79" fmla="*/ 5001 w 10000"/>
              <a:gd name="connsiteY79" fmla="*/ 9178 h 9178"/>
              <a:gd name="connsiteX80" fmla="*/ 5001 w 10000"/>
              <a:gd name="connsiteY80" fmla="*/ 9178 h 9178"/>
              <a:gd name="connsiteX0" fmla="*/ 5001 w 10000"/>
              <a:gd name="connsiteY0" fmla="*/ 9329 h 9329"/>
              <a:gd name="connsiteX1" fmla="*/ 4227 w 10000"/>
              <a:gd name="connsiteY1" fmla="*/ 9106 h 9329"/>
              <a:gd name="connsiteX2" fmla="*/ 3479 w 10000"/>
              <a:gd name="connsiteY2" fmla="*/ 9106 h 9329"/>
              <a:gd name="connsiteX3" fmla="*/ 2899 w 10000"/>
              <a:gd name="connsiteY3" fmla="*/ 8882 h 9329"/>
              <a:gd name="connsiteX4" fmla="*/ 2320 w 10000"/>
              <a:gd name="connsiteY4" fmla="*/ 8662 h 9329"/>
              <a:gd name="connsiteX5" fmla="*/ 1933 w 10000"/>
              <a:gd name="connsiteY5" fmla="*/ 8434 h 9329"/>
              <a:gd name="connsiteX6" fmla="*/ 1546 w 10000"/>
              <a:gd name="connsiteY6" fmla="*/ 7989 h 9329"/>
              <a:gd name="connsiteX7" fmla="*/ 1160 w 10000"/>
              <a:gd name="connsiteY7" fmla="*/ 7537 h 9329"/>
              <a:gd name="connsiteX8" fmla="*/ 966 w 10000"/>
              <a:gd name="connsiteY8" fmla="*/ 7094 h 9329"/>
              <a:gd name="connsiteX9" fmla="*/ 581 w 10000"/>
              <a:gd name="connsiteY9" fmla="*/ 6449 h 9329"/>
              <a:gd name="connsiteX10" fmla="*/ 387 w 10000"/>
              <a:gd name="connsiteY10" fmla="*/ 5779 h 9329"/>
              <a:gd name="connsiteX11" fmla="*/ 194 w 10000"/>
              <a:gd name="connsiteY11" fmla="*/ 5113 h 9329"/>
              <a:gd name="connsiteX12" fmla="*/ 194 w 10000"/>
              <a:gd name="connsiteY12" fmla="*/ 4441 h 9329"/>
              <a:gd name="connsiteX13" fmla="*/ 0 w 10000"/>
              <a:gd name="connsiteY13" fmla="*/ 3992 h 9329"/>
              <a:gd name="connsiteX14" fmla="*/ 0 w 10000"/>
              <a:gd name="connsiteY14" fmla="*/ 3323 h 9329"/>
              <a:gd name="connsiteX15" fmla="*/ 0 w 10000"/>
              <a:gd name="connsiteY15" fmla="*/ 2427 h 9329"/>
              <a:gd name="connsiteX16" fmla="*/ 0 w 10000"/>
              <a:gd name="connsiteY16" fmla="*/ 1533 h 9329"/>
              <a:gd name="connsiteX17" fmla="*/ 0 w 10000"/>
              <a:gd name="connsiteY17" fmla="*/ 443 h 9329"/>
              <a:gd name="connsiteX18" fmla="*/ 1160 w 10000"/>
              <a:gd name="connsiteY18" fmla="*/ 0 h 9329"/>
              <a:gd name="connsiteX19" fmla="*/ 1160 w 10000"/>
              <a:gd name="connsiteY19" fmla="*/ 668 h 9329"/>
              <a:gd name="connsiteX20" fmla="*/ 1160 w 10000"/>
              <a:gd name="connsiteY20" fmla="*/ 1112 h 9329"/>
              <a:gd name="connsiteX21" fmla="*/ 1160 w 10000"/>
              <a:gd name="connsiteY21" fmla="*/ 1533 h 9329"/>
              <a:gd name="connsiteX22" fmla="*/ 1160 w 10000"/>
              <a:gd name="connsiteY22" fmla="*/ 2876 h 9329"/>
              <a:gd name="connsiteX23" fmla="*/ 1354 w 10000"/>
              <a:gd name="connsiteY23" fmla="*/ 4217 h 9329"/>
              <a:gd name="connsiteX24" fmla="*/ 1546 w 10000"/>
              <a:gd name="connsiteY24" fmla="*/ 4885 h 9329"/>
              <a:gd name="connsiteX25" fmla="*/ 1546 w 10000"/>
              <a:gd name="connsiteY25" fmla="*/ 5334 h 9329"/>
              <a:gd name="connsiteX26" fmla="*/ 1740 w 10000"/>
              <a:gd name="connsiteY26" fmla="*/ 5779 h 9329"/>
              <a:gd name="connsiteX27" fmla="*/ 2126 w 10000"/>
              <a:gd name="connsiteY27" fmla="*/ 6227 h 9329"/>
              <a:gd name="connsiteX28" fmla="*/ 2320 w 10000"/>
              <a:gd name="connsiteY28" fmla="*/ 6449 h 9329"/>
              <a:gd name="connsiteX29" fmla="*/ 2706 w 10000"/>
              <a:gd name="connsiteY29" fmla="*/ 6674 h 9329"/>
              <a:gd name="connsiteX30" fmla="*/ 3091 w 10000"/>
              <a:gd name="connsiteY30" fmla="*/ 6869 h 9329"/>
              <a:gd name="connsiteX31" fmla="*/ 3479 w 10000"/>
              <a:gd name="connsiteY31" fmla="*/ 7094 h 9329"/>
              <a:gd name="connsiteX32" fmla="*/ 3842 w 10000"/>
              <a:gd name="connsiteY32" fmla="*/ 7094 h 9329"/>
              <a:gd name="connsiteX33" fmla="*/ 4422 w 10000"/>
              <a:gd name="connsiteY33" fmla="*/ 7320 h 9329"/>
              <a:gd name="connsiteX34" fmla="*/ 5001 w 10000"/>
              <a:gd name="connsiteY34" fmla="*/ 7320 h 9329"/>
              <a:gd name="connsiteX35" fmla="*/ 5580 w 10000"/>
              <a:gd name="connsiteY35" fmla="*/ 7320 h 9329"/>
              <a:gd name="connsiteX36" fmla="*/ 6159 w 10000"/>
              <a:gd name="connsiteY36" fmla="*/ 7094 h 9329"/>
              <a:gd name="connsiteX37" fmla="*/ 6547 w 10000"/>
              <a:gd name="connsiteY37" fmla="*/ 7094 h 9329"/>
              <a:gd name="connsiteX38" fmla="*/ 7126 w 10000"/>
              <a:gd name="connsiteY38" fmla="*/ 6869 h 9329"/>
              <a:gd name="connsiteX39" fmla="*/ 7513 w 10000"/>
              <a:gd name="connsiteY39" fmla="*/ 6674 h 9329"/>
              <a:gd name="connsiteX40" fmla="*/ 7898 w 10000"/>
              <a:gd name="connsiteY40" fmla="*/ 6449 h 9329"/>
              <a:gd name="connsiteX41" fmla="*/ 8092 w 10000"/>
              <a:gd name="connsiteY41" fmla="*/ 6227 h 9329"/>
              <a:gd name="connsiteX42" fmla="*/ 8092 w 10000"/>
              <a:gd name="connsiteY42" fmla="*/ 6005 h 9329"/>
              <a:gd name="connsiteX43" fmla="*/ 8261 w 10000"/>
              <a:gd name="connsiteY43" fmla="*/ 5557 h 9329"/>
              <a:gd name="connsiteX44" fmla="*/ 8454 w 10000"/>
              <a:gd name="connsiteY44" fmla="*/ 5113 h 9329"/>
              <a:gd name="connsiteX45" fmla="*/ 8647 w 10000"/>
              <a:gd name="connsiteY45" fmla="*/ 4885 h 9329"/>
              <a:gd name="connsiteX46" fmla="*/ 8647 w 10000"/>
              <a:gd name="connsiteY46" fmla="*/ 4217 h 9329"/>
              <a:gd name="connsiteX47" fmla="*/ 8841 w 10000"/>
              <a:gd name="connsiteY47" fmla="*/ 3773 h 9329"/>
              <a:gd name="connsiteX48" fmla="*/ 8841 w 10000"/>
              <a:gd name="connsiteY48" fmla="*/ 3323 h 9329"/>
              <a:gd name="connsiteX49" fmla="*/ 8841 w 10000"/>
              <a:gd name="connsiteY49" fmla="*/ 3097 h 9329"/>
              <a:gd name="connsiteX50" fmla="*/ 9034 w 10000"/>
              <a:gd name="connsiteY50" fmla="*/ 2652 h 9329"/>
              <a:gd name="connsiteX51" fmla="*/ 9034 w 10000"/>
              <a:gd name="connsiteY51" fmla="*/ 2427 h 9329"/>
              <a:gd name="connsiteX52" fmla="*/ 9227 w 10000"/>
              <a:gd name="connsiteY52" fmla="*/ 2427 h 9329"/>
              <a:gd name="connsiteX53" fmla="*/ 9227 w 10000"/>
              <a:gd name="connsiteY53" fmla="*/ 2205 h 9329"/>
              <a:gd name="connsiteX54" fmla="*/ 9227 w 10000"/>
              <a:gd name="connsiteY54" fmla="*/ 2205 h 9329"/>
              <a:gd name="connsiteX55" fmla="*/ 9227 w 10000"/>
              <a:gd name="connsiteY55" fmla="*/ 2205 h 9329"/>
              <a:gd name="connsiteX56" fmla="*/ 9227 w 10000"/>
              <a:gd name="connsiteY56" fmla="*/ 2427 h 9329"/>
              <a:gd name="connsiteX57" fmla="*/ 9420 w 10000"/>
              <a:gd name="connsiteY57" fmla="*/ 2427 h 9329"/>
              <a:gd name="connsiteX58" fmla="*/ 9420 w 10000"/>
              <a:gd name="connsiteY58" fmla="*/ 2652 h 9329"/>
              <a:gd name="connsiteX59" fmla="*/ 9420 w 10000"/>
              <a:gd name="connsiteY59" fmla="*/ 3097 h 9329"/>
              <a:gd name="connsiteX60" fmla="*/ 9420 w 10000"/>
              <a:gd name="connsiteY60" fmla="*/ 3323 h 9329"/>
              <a:gd name="connsiteX61" fmla="*/ 9420 w 10000"/>
              <a:gd name="connsiteY61" fmla="*/ 3773 h 9329"/>
              <a:gd name="connsiteX62" fmla="*/ 9420 w 10000"/>
              <a:gd name="connsiteY62" fmla="*/ 4217 h 9329"/>
              <a:gd name="connsiteX63" fmla="*/ 9614 w 10000"/>
              <a:gd name="connsiteY63" fmla="*/ 5113 h 9329"/>
              <a:gd name="connsiteX64" fmla="*/ 9614 w 10000"/>
              <a:gd name="connsiteY64" fmla="*/ 5779 h 9329"/>
              <a:gd name="connsiteX65" fmla="*/ 9807 w 10000"/>
              <a:gd name="connsiteY65" fmla="*/ 6449 h 9329"/>
              <a:gd name="connsiteX66" fmla="*/ 10000 w 10000"/>
              <a:gd name="connsiteY66" fmla="*/ 6869 h 9329"/>
              <a:gd name="connsiteX67" fmla="*/ 10000 w 10000"/>
              <a:gd name="connsiteY67" fmla="*/ 7094 h 9329"/>
              <a:gd name="connsiteX68" fmla="*/ 10000 w 10000"/>
              <a:gd name="connsiteY68" fmla="*/ 7320 h 9329"/>
              <a:gd name="connsiteX69" fmla="*/ 10000 w 10000"/>
              <a:gd name="connsiteY69" fmla="*/ 7537 h 9329"/>
              <a:gd name="connsiteX70" fmla="*/ 9807 w 10000"/>
              <a:gd name="connsiteY70" fmla="*/ 7762 h 9329"/>
              <a:gd name="connsiteX71" fmla="*/ 9420 w 10000"/>
              <a:gd name="connsiteY71" fmla="*/ 7989 h 9329"/>
              <a:gd name="connsiteX72" fmla="*/ 9034 w 10000"/>
              <a:gd name="connsiteY72" fmla="*/ 8210 h 9329"/>
              <a:gd name="connsiteX73" fmla="*/ 8647 w 10000"/>
              <a:gd name="connsiteY73" fmla="*/ 8434 h 9329"/>
              <a:gd name="connsiteX74" fmla="*/ 8092 w 10000"/>
              <a:gd name="connsiteY74" fmla="*/ 8662 h 9329"/>
              <a:gd name="connsiteX75" fmla="*/ 7318 w 10000"/>
              <a:gd name="connsiteY75" fmla="*/ 8882 h 9329"/>
              <a:gd name="connsiteX76" fmla="*/ 6739 w 10000"/>
              <a:gd name="connsiteY76" fmla="*/ 9106 h 9329"/>
              <a:gd name="connsiteX77" fmla="*/ 5967 w 10000"/>
              <a:gd name="connsiteY77" fmla="*/ 9329 h 9329"/>
              <a:gd name="connsiteX78" fmla="*/ 5001 w 10000"/>
              <a:gd name="connsiteY78" fmla="*/ 9329 h 9329"/>
              <a:gd name="connsiteX79" fmla="*/ 5001 w 10000"/>
              <a:gd name="connsiteY79" fmla="*/ 9329 h 9329"/>
              <a:gd name="connsiteX0" fmla="*/ 5001 w 10000"/>
              <a:gd name="connsiteY0" fmla="*/ 9525 h 9525"/>
              <a:gd name="connsiteX1" fmla="*/ 4227 w 10000"/>
              <a:gd name="connsiteY1" fmla="*/ 9286 h 9525"/>
              <a:gd name="connsiteX2" fmla="*/ 3479 w 10000"/>
              <a:gd name="connsiteY2" fmla="*/ 9286 h 9525"/>
              <a:gd name="connsiteX3" fmla="*/ 2899 w 10000"/>
              <a:gd name="connsiteY3" fmla="*/ 9046 h 9525"/>
              <a:gd name="connsiteX4" fmla="*/ 2320 w 10000"/>
              <a:gd name="connsiteY4" fmla="*/ 8810 h 9525"/>
              <a:gd name="connsiteX5" fmla="*/ 1933 w 10000"/>
              <a:gd name="connsiteY5" fmla="*/ 8566 h 9525"/>
              <a:gd name="connsiteX6" fmla="*/ 1546 w 10000"/>
              <a:gd name="connsiteY6" fmla="*/ 8089 h 9525"/>
              <a:gd name="connsiteX7" fmla="*/ 1160 w 10000"/>
              <a:gd name="connsiteY7" fmla="*/ 7604 h 9525"/>
              <a:gd name="connsiteX8" fmla="*/ 966 w 10000"/>
              <a:gd name="connsiteY8" fmla="*/ 7129 h 9525"/>
              <a:gd name="connsiteX9" fmla="*/ 581 w 10000"/>
              <a:gd name="connsiteY9" fmla="*/ 6438 h 9525"/>
              <a:gd name="connsiteX10" fmla="*/ 387 w 10000"/>
              <a:gd name="connsiteY10" fmla="*/ 5720 h 9525"/>
              <a:gd name="connsiteX11" fmla="*/ 194 w 10000"/>
              <a:gd name="connsiteY11" fmla="*/ 5006 h 9525"/>
              <a:gd name="connsiteX12" fmla="*/ 194 w 10000"/>
              <a:gd name="connsiteY12" fmla="*/ 4285 h 9525"/>
              <a:gd name="connsiteX13" fmla="*/ 0 w 10000"/>
              <a:gd name="connsiteY13" fmla="*/ 3804 h 9525"/>
              <a:gd name="connsiteX14" fmla="*/ 0 w 10000"/>
              <a:gd name="connsiteY14" fmla="*/ 3087 h 9525"/>
              <a:gd name="connsiteX15" fmla="*/ 0 w 10000"/>
              <a:gd name="connsiteY15" fmla="*/ 2127 h 9525"/>
              <a:gd name="connsiteX16" fmla="*/ 0 w 10000"/>
              <a:gd name="connsiteY16" fmla="*/ 1168 h 9525"/>
              <a:gd name="connsiteX17" fmla="*/ 0 w 10000"/>
              <a:gd name="connsiteY17" fmla="*/ 0 h 9525"/>
              <a:gd name="connsiteX18" fmla="*/ 1160 w 10000"/>
              <a:gd name="connsiteY18" fmla="*/ 241 h 9525"/>
              <a:gd name="connsiteX19" fmla="*/ 1160 w 10000"/>
              <a:gd name="connsiteY19" fmla="*/ 717 h 9525"/>
              <a:gd name="connsiteX20" fmla="*/ 1160 w 10000"/>
              <a:gd name="connsiteY20" fmla="*/ 1168 h 9525"/>
              <a:gd name="connsiteX21" fmla="*/ 1160 w 10000"/>
              <a:gd name="connsiteY21" fmla="*/ 2608 h 9525"/>
              <a:gd name="connsiteX22" fmla="*/ 1354 w 10000"/>
              <a:gd name="connsiteY22" fmla="*/ 4045 h 9525"/>
              <a:gd name="connsiteX23" fmla="*/ 1546 w 10000"/>
              <a:gd name="connsiteY23" fmla="*/ 4761 h 9525"/>
              <a:gd name="connsiteX24" fmla="*/ 1546 w 10000"/>
              <a:gd name="connsiteY24" fmla="*/ 5243 h 9525"/>
              <a:gd name="connsiteX25" fmla="*/ 1740 w 10000"/>
              <a:gd name="connsiteY25" fmla="*/ 5720 h 9525"/>
              <a:gd name="connsiteX26" fmla="*/ 2126 w 10000"/>
              <a:gd name="connsiteY26" fmla="*/ 6200 h 9525"/>
              <a:gd name="connsiteX27" fmla="*/ 2320 w 10000"/>
              <a:gd name="connsiteY27" fmla="*/ 6438 h 9525"/>
              <a:gd name="connsiteX28" fmla="*/ 2706 w 10000"/>
              <a:gd name="connsiteY28" fmla="*/ 6679 h 9525"/>
              <a:gd name="connsiteX29" fmla="*/ 3091 w 10000"/>
              <a:gd name="connsiteY29" fmla="*/ 6888 h 9525"/>
              <a:gd name="connsiteX30" fmla="*/ 3479 w 10000"/>
              <a:gd name="connsiteY30" fmla="*/ 7129 h 9525"/>
              <a:gd name="connsiteX31" fmla="*/ 3842 w 10000"/>
              <a:gd name="connsiteY31" fmla="*/ 7129 h 9525"/>
              <a:gd name="connsiteX32" fmla="*/ 4422 w 10000"/>
              <a:gd name="connsiteY32" fmla="*/ 7372 h 9525"/>
              <a:gd name="connsiteX33" fmla="*/ 5001 w 10000"/>
              <a:gd name="connsiteY33" fmla="*/ 7372 h 9525"/>
              <a:gd name="connsiteX34" fmla="*/ 5580 w 10000"/>
              <a:gd name="connsiteY34" fmla="*/ 7372 h 9525"/>
              <a:gd name="connsiteX35" fmla="*/ 6159 w 10000"/>
              <a:gd name="connsiteY35" fmla="*/ 7129 h 9525"/>
              <a:gd name="connsiteX36" fmla="*/ 6547 w 10000"/>
              <a:gd name="connsiteY36" fmla="*/ 7129 h 9525"/>
              <a:gd name="connsiteX37" fmla="*/ 7126 w 10000"/>
              <a:gd name="connsiteY37" fmla="*/ 6888 h 9525"/>
              <a:gd name="connsiteX38" fmla="*/ 7513 w 10000"/>
              <a:gd name="connsiteY38" fmla="*/ 6679 h 9525"/>
              <a:gd name="connsiteX39" fmla="*/ 7898 w 10000"/>
              <a:gd name="connsiteY39" fmla="*/ 6438 h 9525"/>
              <a:gd name="connsiteX40" fmla="*/ 8092 w 10000"/>
              <a:gd name="connsiteY40" fmla="*/ 6200 h 9525"/>
              <a:gd name="connsiteX41" fmla="*/ 8092 w 10000"/>
              <a:gd name="connsiteY41" fmla="*/ 5962 h 9525"/>
              <a:gd name="connsiteX42" fmla="*/ 8261 w 10000"/>
              <a:gd name="connsiteY42" fmla="*/ 5482 h 9525"/>
              <a:gd name="connsiteX43" fmla="*/ 8454 w 10000"/>
              <a:gd name="connsiteY43" fmla="*/ 5006 h 9525"/>
              <a:gd name="connsiteX44" fmla="*/ 8647 w 10000"/>
              <a:gd name="connsiteY44" fmla="*/ 4761 h 9525"/>
              <a:gd name="connsiteX45" fmla="*/ 8647 w 10000"/>
              <a:gd name="connsiteY45" fmla="*/ 4045 h 9525"/>
              <a:gd name="connsiteX46" fmla="*/ 8841 w 10000"/>
              <a:gd name="connsiteY46" fmla="*/ 3569 h 9525"/>
              <a:gd name="connsiteX47" fmla="*/ 8841 w 10000"/>
              <a:gd name="connsiteY47" fmla="*/ 3087 h 9525"/>
              <a:gd name="connsiteX48" fmla="*/ 8841 w 10000"/>
              <a:gd name="connsiteY48" fmla="*/ 2845 h 9525"/>
              <a:gd name="connsiteX49" fmla="*/ 9034 w 10000"/>
              <a:gd name="connsiteY49" fmla="*/ 2368 h 9525"/>
              <a:gd name="connsiteX50" fmla="*/ 9034 w 10000"/>
              <a:gd name="connsiteY50" fmla="*/ 2127 h 9525"/>
              <a:gd name="connsiteX51" fmla="*/ 9227 w 10000"/>
              <a:gd name="connsiteY51" fmla="*/ 2127 h 9525"/>
              <a:gd name="connsiteX52" fmla="*/ 9227 w 10000"/>
              <a:gd name="connsiteY52" fmla="*/ 1889 h 9525"/>
              <a:gd name="connsiteX53" fmla="*/ 9227 w 10000"/>
              <a:gd name="connsiteY53" fmla="*/ 1889 h 9525"/>
              <a:gd name="connsiteX54" fmla="*/ 9227 w 10000"/>
              <a:gd name="connsiteY54" fmla="*/ 1889 h 9525"/>
              <a:gd name="connsiteX55" fmla="*/ 9227 w 10000"/>
              <a:gd name="connsiteY55" fmla="*/ 2127 h 9525"/>
              <a:gd name="connsiteX56" fmla="*/ 9420 w 10000"/>
              <a:gd name="connsiteY56" fmla="*/ 2127 h 9525"/>
              <a:gd name="connsiteX57" fmla="*/ 9420 w 10000"/>
              <a:gd name="connsiteY57" fmla="*/ 2368 h 9525"/>
              <a:gd name="connsiteX58" fmla="*/ 9420 w 10000"/>
              <a:gd name="connsiteY58" fmla="*/ 2845 h 9525"/>
              <a:gd name="connsiteX59" fmla="*/ 9420 w 10000"/>
              <a:gd name="connsiteY59" fmla="*/ 3087 h 9525"/>
              <a:gd name="connsiteX60" fmla="*/ 9420 w 10000"/>
              <a:gd name="connsiteY60" fmla="*/ 3569 h 9525"/>
              <a:gd name="connsiteX61" fmla="*/ 9420 w 10000"/>
              <a:gd name="connsiteY61" fmla="*/ 4045 h 9525"/>
              <a:gd name="connsiteX62" fmla="*/ 9614 w 10000"/>
              <a:gd name="connsiteY62" fmla="*/ 5006 h 9525"/>
              <a:gd name="connsiteX63" fmla="*/ 9614 w 10000"/>
              <a:gd name="connsiteY63" fmla="*/ 5720 h 9525"/>
              <a:gd name="connsiteX64" fmla="*/ 9807 w 10000"/>
              <a:gd name="connsiteY64" fmla="*/ 6438 h 9525"/>
              <a:gd name="connsiteX65" fmla="*/ 10000 w 10000"/>
              <a:gd name="connsiteY65" fmla="*/ 6888 h 9525"/>
              <a:gd name="connsiteX66" fmla="*/ 10000 w 10000"/>
              <a:gd name="connsiteY66" fmla="*/ 7129 h 9525"/>
              <a:gd name="connsiteX67" fmla="*/ 10000 w 10000"/>
              <a:gd name="connsiteY67" fmla="*/ 7372 h 9525"/>
              <a:gd name="connsiteX68" fmla="*/ 10000 w 10000"/>
              <a:gd name="connsiteY68" fmla="*/ 7604 h 9525"/>
              <a:gd name="connsiteX69" fmla="*/ 9807 w 10000"/>
              <a:gd name="connsiteY69" fmla="*/ 7845 h 9525"/>
              <a:gd name="connsiteX70" fmla="*/ 9420 w 10000"/>
              <a:gd name="connsiteY70" fmla="*/ 8089 h 9525"/>
              <a:gd name="connsiteX71" fmla="*/ 9034 w 10000"/>
              <a:gd name="connsiteY71" fmla="*/ 8326 h 9525"/>
              <a:gd name="connsiteX72" fmla="*/ 8647 w 10000"/>
              <a:gd name="connsiteY72" fmla="*/ 8566 h 9525"/>
              <a:gd name="connsiteX73" fmla="*/ 8092 w 10000"/>
              <a:gd name="connsiteY73" fmla="*/ 8810 h 9525"/>
              <a:gd name="connsiteX74" fmla="*/ 7318 w 10000"/>
              <a:gd name="connsiteY74" fmla="*/ 9046 h 9525"/>
              <a:gd name="connsiteX75" fmla="*/ 6739 w 10000"/>
              <a:gd name="connsiteY75" fmla="*/ 9286 h 9525"/>
              <a:gd name="connsiteX76" fmla="*/ 5967 w 10000"/>
              <a:gd name="connsiteY76" fmla="*/ 9525 h 9525"/>
              <a:gd name="connsiteX77" fmla="*/ 5001 w 10000"/>
              <a:gd name="connsiteY77" fmla="*/ 9525 h 9525"/>
              <a:gd name="connsiteX78" fmla="*/ 5001 w 10000"/>
              <a:gd name="connsiteY78" fmla="*/ 9525 h 9525"/>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1226 h 10000"/>
              <a:gd name="connsiteX20" fmla="*/ 1160 w 10000"/>
              <a:gd name="connsiteY20" fmla="*/ 2738 h 10000"/>
              <a:gd name="connsiteX21" fmla="*/ 1354 w 10000"/>
              <a:gd name="connsiteY21" fmla="*/ 4247 h 10000"/>
              <a:gd name="connsiteX22" fmla="*/ 1546 w 10000"/>
              <a:gd name="connsiteY22" fmla="*/ 4998 h 10000"/>
              <a:gd name="connsiteX23" fmla="*/ 1546 w 10000"/>
              <a:gd name="connsiteY23" fmla="*/ 5504 h 10000"/>
              <a:gd name="connsiteX24" fmla="*/ 1740 w 10000"/>
              <a:gd name="connsiteY24" fmla="*/ 6005 h 10000"/>
              <a:gd name="connsiteX25" fmla="*/ 2126 w 10000"/>
              <a:gd name="connsiteY25" fmla="*/ 6509 h 10000"/>
              <a:gd name="connsiteX26" fmla="*/ 2320 w 10000"/>
              <a:gd name="connsiteY26" fmla="*/ 6759 h 10000"/>
              <a:gd name="connsiteX27" fmla="*/ 2706 w 10000"/>
              <a:gd name="connsiteY27" fmla="*/ 7012 h 10000"/>
              <a:gd name="connsiteX28" fmla="*/ 3091 w 10000"/>
              <a:gd name="connsiteY28" fmla="*/ 7231 h 10000"/>
              <a:gd name="connsiteX29" fmla="*/ 3479 w 10000"/>
              <a:gd name="connsiteY29" fmla="*/ 7485 h 10000"/>
              <a:gd name="connsiteX30" fmla="*/ 3842 w 10000"/>
              <a:gd name="connsiteY30" fmla="*/ 7485 h 10000"/>
              <a:gd name="connsiteX31" fmla="*/ 4422 w 10000"/>
              <a:gd name="connsiteY31" fmla="*/ 7740 h 10000"/>
              <a:gd name="connsiteX32" fmla="*/ 5001 w 10000"/>
              <a:gd name="connsiteY32" fmla="*/ 7740 h 10000"/>
              <a:gd name="connsiteX33" fmla="*/ 5580 w 10000"/>
              <a:gd name="connsiteY33" fmla="*/ 7740 h 10000"/>
              <a:gd name="connsiteX34" fmla="*/ 6159 w 10000"/>
              <a:gd name="connsiteY34" fmla="*/ 7485 h 10000"/>
              <a:gd name="connsiteX35" fmla="*/ 6547 w 10000"/>
              <a:gd name="connsiteY35" fmla="*/ 7485 h 10000"/>
              <a:gd name="connsiteX36" fmla="*/ 7126 w 10000"/>
              <a:gd name="connsiteY36" fmla="*/ 7231 h 10000"/>
              <a:gd name="connsiteX37" fmla="*/ 7513 w 10000"/>
              <a:gd name="connsiteY37" fmla="*/ 7012 h 10000"/>
              <a:gd name="connsiteX38" fmla="*/ 7898 w 10000"/>
              <a:gd name="connsiteY38" fmla="*/ 6759 h 10000"/>
              <a:gd name="connsiteX39" fmla="*/ 8092 w 10000"/>
              <a:gd name="connsiteY39" fmla="*/ 6509 h 10000"/>
              <a:gd name="connsiteX40" fmla="*/ 8092 w 10000"/>
              <a:gd name="connsiteY40" fmla="*/ 6259 h 10000"/>
              <a:gd name="connsiteX41" fmla="*/ 8261 w 10000"/>
              <a:gd name="connsiteY41" fmla="*/ 5755 h 10000"/>
              <a:gd name="connsiteX42" fmla="*/ 8454 w 10000"/>
              <a:gd name="connsiteY42" fmla="*/ 5256 h 10000"/>
              <a:gd name="connsiteX43" fmla="*/ 8647 w 10000"/>
              <a:gd name="connsiteY43" fmla="*/ 4998 h 10000"/>
              <a:gd name="connsiteX44" fmla="*/ 8647 w 10000"/>
              <a:gd name="connsiteY44" fmla="*/ 4247 h 10000"/>
              <a:gd name="connsiteX45" fmla="*/ 8841 w 10000"/>
              <a:gd name="connsiteY45" fmla="*/ 3747 h 10000"/>
              <a:gd name="connsiteX46" fmla="*/ 8841 w 10000"/>
              <a:gd name="connsiteY46" fmla="*/ 3241 h 10000"/>
              <a:gd name="connsiteX47" fmla="*/ 8841 w 10000"/>
              <a:gd name="connsiteY47" fmla="*/ 2987 h 10000"/>
              <a:gd name="connsiteX48" fmla="*/ 9034 w 10000"/>
              <a:gd name="connsiteY48" fmla="*/ 2486 h 10000"/>
              <a:gd name="connsiteX49" fmla="*/ 9034 w 10000"/>
              <a:gd name="connsiteY49" fmla="*/ 2233 h 10000"/>
              <a:gd name="connsiteX50" fmla="*/ 9227 w 10000"/>
              <a:gd name="connsiteY50" fmla="*/ 2233 h 10000"/>
              <a:gd name="connsiteX51" fmla="*/ 9227 w 10000"/>
              <a:gd name="connsiteY51" fmla="*/ 1983 h 10000"/>
              <a:gd name="connsiteX52" fmla="*/ 9227 w 10000"/>
              <a:gd name="connsiteY52" fmla="*/ 1983 h 10000"/>
              <a:gd name="connsiteX53" fmla="*/ 9227 w 10000"/>
              <a:gd name="connsiteY53" fmla="*/ 1983 h 10000"/>
              <a:gd name="connsiteX54" fmla="*/ 9227 w 10000"/>
              <a:gd name="connsiteY54" fmla="*/ 2233 h 10000"/>
              <a:gd name="connsiteX55" fmla="*/ 9420 w 10000"/>
              <a:gd name="connsiteY55" fmla="*/ 2233 h 10000"/>
              <a:gd name="connsiteX56" fmla="*/ 9420 w 10000"/>
              <a:gd name="connsiteY56" fmla="*/ 2486 h 10000"/>
              <a:gd name="connsiteX57" fmla="*/ 9420 w 10000"/>
              <a:gd name="connsiteY57" fmla="*/ 2987 h 10000"/>
              <a:gd name="connsiteX58" fmla="*/ 9420 w 10000"/>
              <a:gd name="connsiteY58" fmla="*/ 3241 h 10000"/>
              <a:gd name="connsiteX59" fmla="*/ 9420 w 10000"/>
              <a:gd name="connsiteY59" fmla="*/ 3747 h 10000"/>
              <a:gd name="connsiteX60" fmla="*/ 9420 w 10000"/>
              <a:gd name="connsiteY60" fmla="*/ 4247 h 10000"/>
              <a:gd name="connsiteX61" fmla="*/ 9614 w 10000"/>
              <a:gd name="connsiteY61" fmla="*/ 5256 h 10000"/>
              <a:gd name="connsiteX62" fmla="*/ 9614 w 10000"/>
              <a:gd name="connsiteY62" fmla="*/ 6005 h 10000"/>
              <a:gd name="connsiteX63" fmla="*/ 9807 w 10000"/>
              <a:gd name="connsiteY63" fmla="*/ 6759 h 10000"/>
              <a:gd name="connsiteX64" fmla="*/ 10000 w 10000"/>
              <a:gd name="connsiteY64" fmla="*/ 7231 h 10000"/>
              <a:gd name="connsiteX65" fmla="*/ 10000 w 10000"/>
              <a:gd name="connsiteY65" fmla="*/ 7485 h 10000"/>
              <a:gd name="connsiteX66" fmla="*/ 10000 w 10000"/>
              <a:gd name="connsiteY66" fmla="*/ 7740 h 10000"/>
              <a:gd name="connsiteX67" fmla="*/ 10000 w 10000"/>
              <a:gd name="connsiteY67" fmla="*/ 7983 h 10000"/>
              <a:gd name="connsiteX68" fmla="*/ 9807 w 10000"/>
              <a:gd name="connsiteY68" fmla="*/ 8236 h 10000"/>
              <a:gd name="connsiteX69" fmla="*/ 9420 w 10000"/>
              <a:gd name="connsiteY69" fmla="*/ 8492 h 10000"/>
              <a:gd name="connsiteX70" fmla="*/ 9034 w 10000"/>
              <a:gd name="connsiteY70" fmla="*/ 8741 h 10000"/>
              <a:gd name="connsiteX71" fmla="*/ 8647 w 10000"/>
              <a:gd name="connsiteY71" fmla="*/ 8993 h 10000"/>
              <a:gd name="connsiteX72" fmla="*/ 8092 w 10000"/>
              <a:gd name="connsiteY72" fmla="*/ 9249 h 10000"/>
              <a:gd name="connsiteX73" fmla="*/ 7318 w 10000"/>
              <a:gd name="connsiteY73" fmla="*/ 9497 h 10000"/>
              <a:gd name="connsiteX74" fmla="*/ 6739 w 10000"/>
              <a:gd name="connsiteY74" fmla="*/ 9749 h 10000"/>
              <a:gd name="connsiteX75" fmla="*/ 5967 w 10000"/>
              <a:gd name="connsiteY75" fmla="*/ 10000 h 10000"/>
              <a:gd name="connsiteX76" fmla="*/ 5001 w 10000"/>
              <a:gd name="connsiteY76" fmla="*/ 10000 h 10000"/>
              <a:gd name="connsiteX77" fmla="*/ 5001 w 10000"/>
              <a:gd name="connsiteY77"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2738 h 10000"/>
              <a:gd name="connsiteX20" fmla="*/ 1354 w 10000"/>
              <a:gd name="connsiteY20" fmla="*/ 4247 h 10000"/>
              <a:gd name="connsiteX21" fmla="*/ 1546 w 10000"/>
              <a:gd name="connsiteY21" fmla="*/ 4998 h 10000"/>
              <a:gd name="connsiteX22" fmla="*/ 1546 w 10000"/>
              <a:gd name="connsiteY22" fmla="*/ 5504 h 10000"/>
              <a:gd name="connsiteX23" fmla="*/ 1740 w 10000"/>
              <a:gd name="connsiteY23" fmla="*/ 6005 h 10000"/>
              <a:gd name="connsiteX24" fmla="*/ 2126 w 10000"/>
              <a:gd name="connsiteY24" fmla="*/ 6509 h 10000"/>
              <a:gd name="connsiteX25" fmla="*/ 2320 w 10000"/>
              <a:gd name="connsiteY25" fmla="*/ 6759 h 10000"/>
              <a:gd name="connsiteX26" fmla="*/ 2706 w 10000"/>
              <a:gd name="connsiteY26" fmla="*/ 7012 h 10000"/>
              <a:gd name="connsiteX27" fmla="*/ 3091 w 10000"/>
              <a:gd name="connsiteY27" fmla="*/ 7231 h 10000"/>
              <a:gd name="connsiteX28" fmla="*/ 3479 w 10000"/>
              <a:gd name="connsiteY28" fmla="*/ 7485 h 10000"/>
              <a:gd name="connsiteX29" fmla="*/ 3842 w 10000"/>
              <a:gd name="connsiteY29" fmla="*/ 7485 h 10000"/>
              <a:gd name="connsiteX30" fmla="*/ 4422 w 10000"/>
              <a:gd name="connsiteY30" fmla="*/ 7740 h 10000"/>
              <a:gd name="connsiteX31" fmla="*/ 5001 w 10000"/>
              <a:gd name="connsiteY31" fmla="*/ 7740 h 10000"/>
              <a:gd name="connsiteX32" fmla="*/ 5580 w 10000"/>
              <a:gd name="connsiteY32" fmla="*/ 7740 h 10000"/>
              <a:gd name="connsiteX33" fmla="*/ 6159 w 10000"/>
              <a:gd name="connsiteY33" fmla="*/ 7485 h 10000"/>
              <a:gd name="connsiteX34" fmla="*/ 6547 w 10000"/>
              <a:gd name="connsiteY34" fmla="*/ 7485 h 10000"/>
              <a:gd name="connsiteX35" fmla="*/ 7126 w 10000"/>
              <a:gd name="connsiteY35" fmla="*/ 7231 h 10000"/>
              <a:gd name="connsiteX36" fmla="*/ 7513 w 10000"/>
              <a:gd name="connsiteY36" fmla="*/ 7012 h 10000"/>
              <a:gd name="connsiteX37" fmla="*/ 7898 w 10000"/>
              <a:gd name="connsiteY37" fmla="*/ 6759 h 10000"/>
              <a:gd name="connsiteX38" fmla="*/ 8092 w 10000"/>
              <a:gd name="connsiteY38" fmla="*/ 6509 h 10000"/>
              <a:gd name="connsiteX39" fmla="*/ 8092 w 10000"/>
              <a:gd name="connsiteY39" fmla="*/ 6259 h 10000"/>
              <a:gd name="connsiteX40" fmla="*/ 8261 w 10000"/>
              <a:gd name="connsiteY40" fmla="*/ 5755 h 10000"/>
              <a:gd name="connsiteX41" fmla="*/ 8454 w 10000"/>
              <a:gd name="connsiteY41" fmla="*/ 5256 h 10000"/>
              <a:gd name="connsiteX42" fmla="*/ 8647 w 10000"/>
              <a:gd name="connsiteY42" fmla="*/ 4998 h 10000"/>
              <a:gd name="connsiteX43" fmla="*/ 8647 w 10000"/>
              <a:gd name="connsiteY43" fmla="*/ 4247 h 10000"/>
              <a:gd name="connsiteX44" fmla="*/ 8841 w 10000"/>
              <a:gd name="connsiteY44" fmla="*/ 3747 h 10000"/>
              <a:gd name="connsiteX45" fmla="*/ 8841 w 10000"/>
              <a:gd name="connsiteY45" fmla="*/ 3241 h 10000"/>
              <a:gd name="connsiteX46" fmla="*/ 8841 w 10000"/>
              <a:gd name="connsiteY46" fmla="*/ 2987 h 10000"/>
              <a:gd name="connsiteX47" fmla="*/ 9034 w 10000"/>
              <a:gd name="connsiteY47" fmla="*/ 2486 h 10000"/>
              <a:gd name="connsiteX48" fmla="*/ 9034 w 10000"/>
              <a:gd name="connsiteY48" fmla="*/ 2233 h 10000"/>
              <a:gd name="connsiteX49" fmla="*/ 9227 w 10000"/>
              <a:gd name="connsiteY49" fmla="*/ 2233 h 10000"/>
              <a:gd name="connsiteX50" fmla="*/ 9227 w 10000"/>
              <a:gd name="connsiteY50" fmla="*/ 1983 h 10000"/>
              <a:gd name="connsiteX51" fmla="*/ 9227 w 10000"/>
              <a:gd name="connsiteY51" fmla="*/ 1983 h 10000"/>
              <a:gd name="connsiteX52" fmla="*/ 9227 w 10000"/>
              <a:gd name="connsiteY52" fmla="*/ 1983 h 10000"/>
              <a:gd name="connsiteX53" fmla="*/ 9227 w 10000"/>
              <a:gd name="connsiteY53" fmla="*/ 2233 h 10000"/>
              <a:gd name="connsiteX54" fmla="*/ 9420 w 10000"/>
              <a:gd name="connsiteY54" fmla="*/ 2233 h 10000"/>
              <a:gd name="connsiteX55" fmla="*/ 9420 w 10000"/>
              <a:gd name="connsiteY55" fmla="*/ 2486 h 10000"/>
              <a:gd name="connsiteX56" fmla="*/ 9420 w 10000"/>
              <a:gd name="connsiteY56" fmla="*/ 2987 h 10000"/>
              <a:gd name="connsiteX57" fmla="*/ 9420 w 10000"/>
              <a:gd name="connsiteY57" fmla="*/ 3241 h 10000"/>
              <a:gd name="connsiteX58" fmla="*/ 9420 w 10000"/>
              <a:gd name="connsiteY58" fmla="*/ 3747 h 10000"/>
              <a:gd name="connsiteX59" fmla="*/ 9420 w 10000"/>
              <a:gd name="connsiteY59" fmla="*/ 4247 h 10000"/>
              <a:gd name="connsiteX60" fmla="*/ 9614 w 10000"/>
              <a:gd name="connsiteY60" fmla="*/ 5256 h 10000"/>
              <a:gd name="connsiteX61" fmla="*/ 9614 w 10000"/>
              <a:gd name="connsiteY61" fmla="*/ 6005 h 10000"/>
              <a:gd name="connsiteX62" fmla="*/ 9807 w 10000"/>
              <a:gd name="connsiteY62" fmla="*/ 6759 h 10000"/>
              <a:gd name="connsiteX63" fmla="*/ 10000 w 10000"/>
              <a:gd name="connsiteY63" fmla="*/ 7231 h 10000"/>
              <a:gd name="connsiteX64" fmla="*/ 10000 w 10000"/>
              <a:gd name="connsiteY64" fmla="*/ 7485 h 10000"/>
              <a:gd name="connsiteX65" fmla="*/ 10000 w 10000"/>
              <a:gd name="connsiteY65" fmla="*/ 7740 h 10000"/>
              <a:gd name="connsiteX66" fmla="*/ 10000 w 10000"/>
              <a:gd name="connsiteY66" fmla="*/ 7983 h 10000"/>
              <a:gd name="connsiteX67" fmla="*/ 9807 w 10000"/>
              <a:gd name="connsiteY67" fmla="*/ 8236 h 10000"/>
              <a:gd name="connsiteX68" fmla="*/ 9420 w 10000"/>
              <a:gd name="connsiteY68" fmla="*/ 8492 h 10000"/>
              <a:gd name="connsiteX69" fmla="*/ 9034 w 10000"/>
              <a:gd name="connsiteY69" fmla="*/ 8741 h 10000"/>
              <a:gd name="connsiteX70" fmla="*/ 8647 w 10000"/>
              <a:gd name="connsiteY70" fmla="*/ 8993 h 10000"/>
              <a:gd name="connsiteX71" fmla="*/ 8092 w 10000"/>
              <a:gd name="connsiteY71" fmla="*/ 9249 h 10000"/>
              <a:gd name="connsiteX72" fmla="*/ 7318 w 10000"/>
              <a:gd name="connsiteY72" fmla="*/ 9497 h 10000"/>
              <a:gd name="connsiteX73" fmla="*/ 6739 w 10000"/>
              <a:gd name="connsiteY73" fmla="*/ 9749 h 10000"/>
              <a:gd name="connsiteX74" fmla="*/ 5967 w 10000"/>
              <a:gd name="connsiteY74" fmla="*/ 10000 h 10000"/>
              <a:gd name="connsiteX75" fmla="*/ 5001 w 10000"/>
              <a:gd name="connsiteY75" fmla="*/ 10000 h 10000"/>
              <a:gd name="connsiteX76" fmla="*/ 5001 w 10000"/>
              <a:gd name="connsiteY76"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738 h 10000"/>
              <a:gd name="connsiteX19" fmla="*/ 1354 w 10000"/>
              <a:gd name="connsiteY19" fmla="*/ 4247 h 10000"/>
              <a:gd name="connsiteX20" fmla="*/ 1546 w 10000"/>
              <a:gd name="connsiteY20" fmla="*/ 4998 h 10000"/>
              <a:gd name="connsiteX21" fmla="*/ 1546 w 10000"/>
              <a:gd name="connsiteY21" fmla="*/ 5504 h 10000"/>
              <a:gd name="connsiteX22" fmla="*/ 1740 w 10000"/>
              <a:gd name="connsiteY22" fmla="*/ 6005 h 10000"/>
              <a:gd name="connsiteX23" fmla="*/ 2126 w 10000"/>
              <a:gd name="connsiteY23" fmla="*/ 6509 h 10000"/>
              <a:gd name="connsiteX24" fmla="*/ 2320 w 10000"/>
              <a:gd name="connsiteY24" fmla="*/ 6759 h 10000"/>
              <a:gd name="connsiteX25" fmla="*/ 2706 w 10000"/>
              <a:gd name="connsiteY25" fmla="*/ 7012 h 10000"/>
              <a:gd name="connsiteX26" fmla="*/ 3091 w 10000"/>
              <a:gd name="connsiteY26" fmla="*/ 7231 h 10000"/>
              <a:gd name="connsiteX27" fmla="*/ 3479 w 10000"/>
              <a:gd name="connsiteY27" fmla="*/ 7485 h 10000"/>
              <a:gd name="connsiteX28" fmla="*/ 3842 w 10000"/>
              <a:gd name="connsiteY28" fmla="*/ 7485 h 10000"/>
              <a:gd name="connsiteX29" fmla="*/ 4422 w 10000"/>
              <a:gd name="connsiteY29" fmla="*/ 7740 h 10000"/>
              <a:gd name="connsiteX30" fmla="*/ 5001 w 10000"/>
              <a:gd name="connsiteY30" fmla="*/ 7740 h 10000"/>
              <a:gd name="connsiteX31" fmla="*/ 5580 w 10000"/>
              <a:gd name="connsiteY31" fmla="*/ 7740 h 10000"/>
              <a:gd name="connsiteX32" fmla="*/ 6159 w 10000"/>
              <a:gd name="connsiteY32" fmla="*/ 7485 h 10000"/>
              <a:gd name="connsiteX33" fmla="*/ 6547 w 10000"/>
              <a:gd name="connsiteY33" fmla="*/ 7485 h 10000"/>
              <a:gd name="connsiteX34" fmla="*/ 7126 w 10000"/>
              <a:gd name="connsiteY34" fmla="*/ 7231 h 10000"/>
              <a:gd name="connsiteX35" fmla="*/ 7513 w 10000"/>
              <a:gd name="connsiteY35" fmla="*/ 7012 h 10000"/>
              <a:gd name="connsiteX36" fmla="*/ 7898 w 10000"/>
              <a:gd name="connsiteY36" fmla="*/ 6759 h 10000"/>
              <a:gd name="connsiteX37" fmla="*/ 8092 w 10000"/>
              <a:gd name="connsiteY37" fmla="*/ 6509 h 10000"/>
              <a:gd name="connsiteX38" fmla="*/ 8092 w 10000"/>
              <a:gd name="connsiteY38" fmla="*/ 6259 h 10000"/>
              <a:gd name="connsiteX39" fmla="*/ 8261 w 10000"/>
              <a:gd name="connsiteY39" fmla="*/ 5755 h 10000"/>
              <a:gd name="connsiteX40" fmla="*/ 8454 w 10000"/>
              <a:gd name="connsiteY40" fmla="*/ 5256 h 10000"/>
              <a:gd name="connsiteX41" fmla="*/ 8647 w 10000"/>
              <a:gd name="connsiteY41" fmla="*/ 4998 h 10000"/>
              <a:gd name="connsiteX42" fmla="*/ 8647 w 10000"/>
              <a:gd name="connsiteY42" fmla="*/ 4247 h 10000"/>
              <a:gd name="connsiteX43" fmla="*/ 8841 w 10000"/>
              <a:gd name="connsiteY43" fmla="*/ 3747 h 10000"/>
              <a:gd name="connsiteX44" fmla="*/ 8841 w 10000"/>
              <a:gd name="connsiteY44" fmla="*/ 3241 h 10000"/>
              <a:gd name="connsiteX45" fmla="*/ 8841 w 10000"/>
              <a:gd name="connsiteY45" fmla="*/ 2987 h 10000"/>
              <a:gd name="connsiteX46" fmla="*/ 9034 w 10000"/>
              <a:gd name="connsiteY46" fmla="*/ 2486 h 10000"/>
              <a:gd name="connsiteX47" fmla="*/ 9034 w 10000"/>
              <a:gd name="connsiteY47" fmla="*/ 2233 h 10000"/>
              <a:gd name="connsiteX48" fmla="*/ 9227 w 10000"/>
              <a:gd name="connsiteY48" fmla="*/ 2233 h 10000"/>
              <a:gd name="connsiteX49" fmla="*/ 9227 w 10000"/>
              <a:gd name="connsiteY49" fmla="*/ 1983 h 10000"/>
              <a:gd name="connsiteX50" fmla="*/ 9227 w 10000"/>
              <a:gd name="connsiteY50" fmla="*/ 1983 h 10000"/>
              <a:gd name="connsiteX51" fmla="*/ 9227 w 10000"/>
              <a:gd name="connsiteY51" fmla="*/ 1983 h 10000"/>
              <a:gd name="connsiteX52" fmla="*/ 9227 w 10000"/>
              <a:gd name="connsiteY52" fmla="*/ 2233 h 10000"/>
              <a:gd name="connsiteX53" fmla="*/ 9420 w 10000"/>
              <a:gd name="connsiteY53" fmla="*/ 2233 h 10000"/>
              <a:gd name="connsiteX54" fmla="*/ 9420 w 10000"/>
              <a:gd name="connsiteY54" fmla="*/ 2486 h 10000"/>
              <a:gd name="connsiteX55" fmla="*/ 9420 w 10000"/>
              <a:gd name="connsiteY55" fmla="*/ 2987 h 10000"/>
              <a:gd name="connsiteX56" fmla="*/ 9420 w 10000"/>
              <a:gd name="connsiteY56" fmla="*/ 3241 h 10000"/>
              <a:gd name="connsiteX57" fmla="*/ 9420 w 10000"/>
              <a:gd name="connsiteY57" fmla="*/ 3747 h 10000"/>
              <a:gd name="connsiteX58" fmla="*/ 9420 w 10000"/>
              <a:gd name="connsiteY58" fmla="*/ 4247 h 10000"/>
              <a:gd name="connsiteX59" fmla="*/ 9614 w 10000"/>
              <a:gd name="connsiteY59" fmla="*/ 5256 h 10000"/>
              <a:gd name="connsiteX60" fmla="*/ 9614 w 10000"/>
              <a:gd name="connsiteY60" fmla="*/ 6005 h 10000"/>
              <a:gd name="connsiteX61" fmla="*/ 9807 w 10000"/>
              <a:gd name="connsiteY61" fmla="*/ 6759 h 10000"/>
              <a:gd name="connsiteX62" fmla="*/ 10000 w 10000"/>
              <a:gd name="connsiteY62" fmla="*/ 7231 h 10000"/>
              <a:gd name="connsiteX63" fmla="*/ 10000 w 10000"/>
              <a:gd name="connsiteY63" fmla="*/ 7485 h 10000"/>
              <a:gd name="connsiteX64" fmla="*/ 10000 w 10000"/>
              <a:gd name="connsiteY64" fmla="*/ 7740 h 10000"/>
              <a:gd name="connsiteX65" fmla="*/ 10000 w 10000"/>
              <a:gd name="connsiteY65" fmla="*/ 7983 h 10000"/>
              <a:gd name="connsiteX66" fmla="*/ 9807 w 10000"/>
              <a:gd name="connsiteY66" fmla="*/ 8236 h 10000"/>
              <a:gd name="connsiteX67" fmla="*/ 9420 w 10000"/>
              <a:gd name="connsiteY67" fmla="*/ 8492 h 10000"/>
              <a:gd name="connsiteX68" fmla="*/ 9034 w 10000"/>
              <a:gd name="connsiteY68" fmla="*/ 8741 h 10000"/>
              <a:gd name="connsiteX69" fmla="*/ 8647 w 10000"/>
              <a:gd name="connsiteY69" fmla="*/ 8993 h 10000"/>
              <a:gd name="connsiteX70" fmla="*/ 8092 w 10000"/>
              <a:gd name="connsiteY70" fmla="*/ 9249 h 10000"/>
              <a:gd name="connsiteX71" fmla="*/ 7318 w 10000"/>
              <a:gd name="connsiteY71" fmla="*/ 9497 h 10000"/>
              <a:gd name="connsiteX72" fmla="*/ 6739 w 10000"/>
              <a:gd name="connsiteY72" fmla="*/ 9749 h 10000"/>
              <a:gd name="connsiteX73" fmla="*/ 5967 w 10000"/>
              <a:gd name="connsiteY73" fmla="*/ 10000 h 10000"/>
              <a:gd name="connsiteX74" fmla="*/ 5001 w 10000"/>
              <a:gd name="connsiteY74" fmla="*/ 10000 h 10000"/>
              <a:gd name="connsiteX75" fmla="*/ 5001 w 10000"/>
              <a:gd name="connsiteY75" fmla="*/ 10000 h 10000"/>
              <a:gd name="connsiteX0" fmla="*/ 5001 w 10000"/>
              <a:gd name="connsiteY0" fmla="*/ 8774 h 8774"/>
              <a:gd name="connsiteX1" fmla="*/ 4227 w 10000"/>
              <a:gd name="connsiteY1" fmla="*/ 8523 h 8774"/>
              <a:gd name="connsiteX2" fmla="*/ 3479 w 10000"/>
              <a:gd name="connsiteY2" fmla="*/ 8523 h 8774"/>
              <a:gd name="connsiteX3" fmla="*/ 2899 w 10000"/>
              <a:gd name="connsiteY3" fmla="*/ 8271 h 8774"/>
              <a:gd name="connsiteX4" fmla="*/ 2320 w 10000"/>
              <a:gd name="connsiteY4" fmla="*/ 8023 h 8774"/>
              <a:gd name="connsiteX5" fmla="*/ 1933 w 10000"/>
              <a:gd name="connsiteY5" fmla="*/ 7767 h 8774"/>
              <a:gd name="connsiteX6" fmla="*/ 1546 w 10000"/>
              <a:gd name="connsiteY6" fmla="*/ 7266 h 8774"/>
              <a:gd name="connsiteX7" fmla="*/ 1160 w 10000"/>
              <a:gd name="connsiteY7" fmla="*/ 6757 h 8774"/>
              <a:gd name="connsiteX8" fmla="*/ 966 w 10000"/>
              <a:gd name="connsiteY8" fmla="*/ 6259 h 8774"/>
              <a:gd name="connsiteX9" fmla="*/ 581 w 10000"/>
              <a:gd name="connsiteY9" fmla="*/ 5533 h 8774"/>
              <a:gd name="connsiteX10" fmla="*/ 387 w 10000"/>
              <a:gd name="connsiteY10" fmla="*/ 4779 h 8774"/>
              <a:gd name="connsiteX11" fmla="*/ 194 w 10000"/>
              <a:gd name="connsiteY11" fmla="*/ 4030 h 8774"/>
              <a:gd name="connsiteX12" fmla="*/ 194 w 10000"/>
              <a:gd name="connsiteY12" fmla="*/ 3273 h 8774"/>
              <a:gd name="connsiteX13" fmla="*/ 0 w 10000"/>
              <a:gd name="connsiteY13" fmla="*/ 2768 h 8774"/>
              <a:gd name="connsiteX14" fmla="*/ 0 w 10000"/>
              <a:gd name="connsiteY14" fmla="*/ 2015 h 8774"/>
              <a:gd name="connsiteX15" fmla="*/ 0 w 10000"/>
              <a:gd name="connsiteY15" fmla="*/ 1007 h 8774"/>
              <a:gd name="connsiteX16" fmla="*/ 0 w 10000"/>
              <a:gd name="connsiteY16" fmla="*/ 0 h 8774"/>
              <a:gd name="connsiteX17" fmla="*/ 1160 w 10000"/>
              <a:gd name="connsiteY17" fmla="*/ 1512 h 8774"/>
              <a:gd name="connsiteX18" fmla="*/ 1354 w 10000"/>
              <a:gd name="connsiteY18" fmla="*/ 3021 h 8774"/>
              <a:gd name="connsiteX19" fmla="*/ 1546 w 10000"/>
              <a:gd name="connsiteY19" fmla="*/ 3772 h 8774"/>
              <a:gd name="connsiteX20" fmla="*/ 1546 w 10000"/>
              <a:gd name="connsiteY20" fmla="*/ 4278 h 8774"/>
              <a:gd name="connsiteX21" fmla="*/ 1740 w 10000"/>
              <a:gd name="connsiteY21" fmla="*/ 4779 h 8774"/>
              <a:gd name="connsiteX22" fmla="*/ 2126 w 10000"/>
              <a:gd name="connsiteY22" fmla="*/ 5283 h 8774"/>
              <a:gd name="connsiteX23" fmla="*/ 2320 w 10000"/>
              <a:gd name="connsiteY23" fmla="*/ 5533 h 8774"/>
              <a:gd name="connsiteX24" fmla="*/ 2706 w 10000"/>
              <a:gd name="connsiteY24" fmla="*/ 5786 h 8774"/>
              <a:gd name="connsiteX25" fmla="*/ 3091 w 10000"/>
              <a:gd name="connsiteY25" fmla="*/ 6005 h 8774"/>
              <a:gd name="connsiteX26" fmla="*/ 3479 w 10000"/>
              <a:gd name="connsiteY26" fmla="*/ 6259 h 8774"/>
              <a:gd name="connsiteX27" fmla="*/ 3842 w 10000"/>
              <a:gd name="connsiteY27" fmla="*/ 6259 h 8774"/>
              <a:gd name="connsiteX28" fmla="*/ 4422 w 10000"/>
              <a:gd name="connsiteY28" fmla="*/ 6514 h 8774"/>
              <a:gd name="connsiteX29" fmla="*/ 5001 w 10000"/>
              <a:gd name="connsiteY29" fmla="*/ 6514 h 8774"/>
              <a:gd name="connsiteX30" fmla="*/ 5580 w 10000"/>
              <a:gd name="connsiteY30" fmla="*/ 6514 h 8774"/>
              <a:gd name="connsiteX31" fmla="*/ 6159 w 10000"/>
              <a:gd name="connsiteY31" fmla="*/ 6259 h 8774"/>
              <a:gd name="connsiteX32" fmla="*/ 6547 w 10000"/>
              <a:gd name="connsiteY32" fmla="*/ 6259 h 8774"/>
              <a:gd name="connsiteX33" fmla="*/ 7126 w 10000"/>
              <a:gd name="connsiteY33" fmla="*/ 6005 h 8774"/>
              <a:gd name="connsiteX34" fmla="*/ 7513 w 10000"/>
              <a:gd name="connsiteY34" fmla="*/ 5786 h 8774"/>
              <a:gd name="connsiteX35" fmla="*/ 7898 w 10000"/>
              <a:gd name="connsiteY35" fmla="*/ 5533 h 8774"/>
              <a:gd name="connsiteX36" fmla="*/ 8092 w 10000"/>
              <a:gd name="connsiteY36" fmla="*/ 5283 h 8774"/>
              <a:gd name="connsiteX37" fmla="*/ 8092 w 10000"/>
              <a:gd name="connsiteY37" fmla="*/ 5033 h 8774"/>
              <a:gd name="connsiteX38" fmla="*/ 8261 w 10000"/>
              <a:gd name="connsiteY38" fmla="*/ 4529 h 8774"/>
              <a:gd name="connsiteX39" fmla="*/ 8454 w 10000"/>
              <a:gd name="connsiteY39" fmla="*/ 4030 h 8774"/>
              <a:gd name="connsiteX40" fmla="*/ 8647 w 10000"/>
              <a:gd name="connsiteY40" fmla="*/ 3772 h 8774"/>
              <a:gd name="connsiteX41" fmla="*/ 8647 w 10000"/>
              <a:gd name="connsiteY41" fmla="*/ 3021 h 8774"/>
              <a:gd name="connsiteX42" fmla="*/ 8841 w 10000"/>
              <a:gd name="connsiteY42" fmla="*/ 2521 h 8774"/>
              <a:gd name="connsiteX43" fmla="*/ 8841 w 10000"/>
              <a:gd name="connsiteY43" fmla="*/ 2015 h 8774"/>
              <a:gd name="connsiteX44" fmla="*/ 8841 w 10000"/>
              <a:gd name="connsiteY44" fmla="*/ 1761 h 8774"/>
              <a:gd name="connsiteX45" fmla="*/ 9034 w 10000"/>
              <a:gd name="connsiteY45" fmla="*/ 1260 h 8774"/>
              <a:gd name="connsiteX46" fmla="*/ 9034 w 10000"/>
              <a:gd name="connsiteY46" fmla="*/ 1007 h 8774"/>
              <a:gd name="connsiteX47" fmla="*/ 9227 w 10000"/>
              <a:gd name="connsiteY47" fmla="*/ 1007 h 8774"/>
              <a:gd name="connsiteX48" fmla="*/ 9227 w 10000"/>
              <a:gd name="connsiteY48" fmla="*/ 757 h 8774"/>
              <a:gd name="connsiteX49" fmla="*/ 9227 w 10000"/>
              <a:gd name="connsiteY49" fmla="*/ 757 h 8774"/>
              <a:gd name="connsiteX50" fmla="*/ 9227 w 10000"/>
              <a:gd name="connsiteY50" fmla="*/ 757 h 8774"/>
              <a:gd name="connsiteX51" fmla="*/ 9227 w 10000"/>
              <a:gd name="connsiteY51" fmla="*/ 1007 h 8774"/>
              <a:gd name="connsiteX52" fmla="*/ 9420 w 10000"/>
              <a:gd name="connsiteY52" fmla="*/ 1007 h 8774"/>
              <a:gd name="connsiteX53" fmla="*/ 9420 w 10000"/>
              <a:gd name="connsiteY53" fmla="*/ 1260 h 8774"/>
              <a:gd name="connsiteX54" fmla="*/ 9420 w 10000"/>
              <a:gd name="connsiteY54" fmla="*/ 1761 h 8774"/>
              <a:gd name="connsiteX55" fmla="*/ 9420 w 10000"/>
              <a:gd name="connsiteY55" fmla="*/ 2015 h 8774"/>
              <a:gd name="connsiteX56" fmla="*/ 9420 w 10000"/>
              <a:gd name="connsiteY56" fmla="*/ 2521 h 8774"/>
              <a:gd name="connsiteX57" fmla="*/ 9420 w 10000"/>
              <a:gd name="connsiteY57" fmla="*/ 3021 h 8774"/>
              <a:gd name="connsiteX58" fmla="*/ 9614 w 10000"/>
              <a:gd name="connsiteY58" fmla="*/ 4030 h 8774"/>
              <a:gd name="connsiteX59" fmla="*/ 9614 w 10000"/>
              <a:gd name="connsiteY59" fmla="*/ 4779 h 8774"/>
              <a:gd name="connsiteX60" fmla="*/ 9807 w 10000"/>
              <a:gd name="connsiteY60" fmla="*/ 5533 h 8774"/>
              <a:gd name="connsiteX61" fmla="*/ 10000 w 10000"/>
              <a:gd name="connsiteY61" fmla="*/ 6005 h 8774"/>
              <a:gd name="connsiteX62" fmla="*/ 10000 w 10000"/>
              <a:gd name="connsiteY62" fmla="*/ 6259 h 8774"/>
              <a:gd name="connsiteX63" fmla="*/ 10000 w 10000"/>
              <a:gd name="connsiteY63" fmla="*/ 6514 h 8774"/>
              <a:gd name="connsiteX64" fmla="*/ 10000 w 10000"/>
              <a:gd name="connsiteY64" fmla="*/ 6757 h 8774"/>
              <a:gd name="connsiteX65" fmla="*/ 9807 w 10000"/>
              <a:gd name="connsiteY65" fmla="*/ 7010 h 8774"/>
              <a:gd name="connsiteX66" fmla="*/ 9420 w 10000"/>
              <a:gd name="connsiteY66" fmla="*/ 7266 h 8774"/>
              <a:gd name="connsiteX67" fmla="*/ 9034 w 10000"/>
              <a:gd name="connsiteY67" fmla="*/ 7515 h 8774"/>
              <a:gd name="connsiteX68" fmla="*/ 8647 w 10000"/>
              <a:gd name="connsiteY68" fmla="*/ 7767 h 8774"/>
              <a:gd name="connsiteX69" fmla="*/ 8092 w 10000"/>
              <a:gd name="connsiteY69" fmla="*/ 8023 h 8774"/>
              <a:gd name="connsiteX70" fmla="*/ 7318 w 10000"/>
              <a:gd name="connsiteY70" fmla="*/ 8271 h 8774"/>
              <a:gd name="connsiteX71" fmla="*/ 6739 w 10000"/>
              <a:gd name="connsiteY71" fmla="*/ 8523 h 8774"/>
              <a:gd name="connsiteX72" fmla="*/ 5967 w 10000"/>
              <a:gd name="connsiteY72" fmla="*/ 8774 h 8774"/>
              <a:gd name="connsiteX73" fmla="*/ 5001 w 10000"/>
              <a:gd name="connsiteY73" fmla="*/ 8774 h 8774"/>
              <a:gd name="connsiteX74" fmla="*/ 5001 w 10000"/>
              <a:gd name="connsiteY74" fmla="*/ 8774 h 8774"/>
              <a:gd name="connsiteX0" fmla="*/ 5001 w 10000"/>
              <a:gd name="connsiteY0" fmla="*/ 9137 h 9137"/>
              <a:gd name="connsiteX1" fmla="*/ 4227 w 10000"/>
              <a:gd name="connsiteY1" fmla="*/ 8851 h 9137"/>
              <a:gd name="connsiteX2" fmla="*/ 3479 w 10000"/>
              <a:gd name="connsiteY2" fmla="*/ 8851 h 9137"/>
              <a:gd name="connsiteX3" fmla="*/ 2899 w 10000"/>
              <a:gd name="connsiteY3" fmla="*/ 8564 h 9137"/>
              <a:gd name="connsiteX4" fmla="*/ 2320 w 10000"/>
              <a:gd name="connsiteY4" fmla="*/ 8281 h 9137"/>
              <a:gd name="connsiteX5" fmla="*/ 1933 w 10000"/>
              <a:gd name="connsiteY5" fmla="*/ 7989 h 9137"/>
              <a:gd name="connsiteX6" fmla="*/ 1546 w 10000"/>
              <a:gd name="connsiteY6" fmla="*/ 7418 h 9137"/>
              <a:gd name="connsiteX7" fmla="*/ 1160 w 10000"/>
              <a:gd name="connsiteY7" fmla="*/ 6838 h 9137"/>
              <a:gd name="connsiteX8" fmla="*/ 966 w 10000"/>
              <a:gd name="connsiteY8" fmla="*/ 6271 h 9137"/>
              <a:gd name="connsiteX9" fmla="*/ 581 w 10000"/>
              <a:gd name="connsiteY9" fmla="*/ 5443 h 9137"/>
              <a:gd name="connsiteX10" fmla="*/ 387 w 10000"/>
              <a:gd name="connsiteY10" fmla="*/ 4584 h 9137"/>
              <a:gd name="connsiteX11" fmla="*/ 194 w 10000"/>
              <a:gd name="connsiteY11" fmla="*/ 3730 h 9137"/>
              <a:gd name="connsiteX12" fmla="*/ 194 w 10000"/>
              <a:gd name="connsiteY12" fmla="*/ 2867 h 9137"/>
              <a:gd name="connsiteX13" fmla="*/ 0 w 10000"/>
              <a:gd name="connsiteY13" fmla="*/ 2292 h 9137"/>
              <a:gd name="connsiteX14" fmla="*/ 0 w 10000"/>
              <a:gd name="connsiteY14" fmla="*/ 1434 h 9137"/>
              <a:gd name="connsiteX15" fmla="*/ 0 w 10000"/>
              <a:gd name="connsiteY15" fmla="*/ 285 h 9137"/>
              <a:gd name="connsiteX16" fmla="*/ 1160 w 10000"/>
              <a:gd name="connsiteY16" fmla="*/ 860 h 9137"/>
              <a:gd name="connsiteX17" fmla="*/ 1354 w 10000"/>
              <a:gd name="connsiteY17" fmla="*/ 2580 h 9137"/>
              <a:gd name="connsiteX18" fmla="*/ 1546 w 10000"/>
              <a:gd name="connsiteY18" fmla="*/ 3436 h 9137"/>
              <a:gd name="connsiteX19" fmla="*/ 1546 w 10000"/>
              <a:gd name="connsiteY19" fmla="*/ 4013 h 9137"/>
              <a:gd name="connsiteX20" fmla="*/ 1740 w 10000"/>
              <a:gd name="connsiteY20" fmla="*/ 4584 h 9137"/>
              <a:gd name="connsiteX21" fmla="*/ 2126 w 10000"/>
              <a:gd name="connsiteY21" fmla="*/ 5158 h 9137"/>
              <a:gd name="connsiteX22" fmla="*/ 2320 w 10000"/>
              <a:gd name="connsiteY22" fmla="*/ 5443 h 9137"/>
              <a:gd name="connsiteX23" fmla="*/ 2706 w 10000"/>
              <a:gd name="connsiteY23" fmla="*/ 5731 h 9137"/>
              <a:gd name="connsiteX24" fmla="*/ 3091 w 10000"/>
              <a:gd name="connsiteY24" fmla="*/ 5981 h 9137"/>
              <a:gd name="connsiteX25" fmla="*/ 3479 w 10000"/>
              <a:gd name="connsiteY25" fmla="*/ 6271 h 9137"/>
              <a:gd name="connsiteX26" fmla="*/ 3842 w 10000"/>
              <a:gd name="connsiteY26" fmla="*/ 6271 h 9137"/>
              <a:gd name="connsiteX27" fmla="*/ 4422 w 10000"/>
              <a:gd name="connsiteY27" fmla="*/ 6561 h 9137"/>
              <a:gd name="connsiteX28" fmla="*/ 5001 w 10000"/>
              <a:gd name="connsiteY28" fmla="*/ 6561 h 9137"/>
              <a:gd name="connsiteX29" fmla="*/ 5580 w 10000"/>
              <a:gd name="connsiteY29" fmla="*/ 6561 h 9137"/>
              <a:gd name="connsiteX30" fmla="*/ 6159 w 10000"/>
              <a:gd name="connsiteY30" fmla="*/ 6271 h 9137"/>
              <a:gd name="connsiteX31" fmla="*/ 6547 w 10000"/>
              <a:gd name="connsiteY31" fmla="*/ 6271 h 9137"/>
              <a:gd name="connsiteX32" fmla="*/ 7126 w 10000"/>
              <a:gd name="connsiteY32" fmla="*/ 5981 h 9137"/>
              <a:gd name="connsiteX33" fmla="*/ 7513 w 10000"/>
              <a:gd name="connsiteY33" fmla="*/ 5731 h 9137"/>
              <a:gd name="connsiteX34" fmla="*/ 7898 w 10000"/>
              <a:gd name="connsiteY34" fmla="*/ 5443 h 9137"/>
              <a:gd name="connsiteX35" fmla="*/ 8092 w 10000"/>
              <a:gd name="connsiteY35" fmla="*/ 5158 h 9137"/>
              <a:gd name="connsiteX36" fmla="*/ 8092 w 10000"/>
              <a:gd name="connsiteY36" fmla="*/ 4873 h 9137"/>
              <a:gd name="connsiteX37" fmla="*/ 8261 w 10000"/>
              <a:gd name="connsiteY37" fmla="*/ 4299 h 9137"/>
              <a:gd name="connsiteX38" fmla="*/ 8454 w 10000"/>
              <a:gd name="connsiteY38" fmla="*/ 3730 h 9137"/>
              <a:gd name="connsiteX39" fmla="*/ 8647 w 10000"/>
              <a:gd name="connsiteY39" fmla="*/ 3436 h 9137"/>
              <a:gd name="connsiteX40" fmla="*/ 8647 w 10000"/>
              <a:gd name="connsiteY40" fmla="*/ 2580 h 9137"/>
              <a:gd name="connsiteX41" fmla="*/ 8841 w 10000"/>
              <a:gd name="connsiteY41" fmla="*/ 2010 h 9137"/>
              <a:gd name="connsiteX42" fmla="*/ 8841 w 10000"/>
              <a:gd name="connsiteY42" fmla="*/ 1434 h 9137"/>
              <a:gd name="connsiteX43" fmla="*/ 8841 w 10000"/>
              <a:gd name="connsiteY43" fmla="*/ 1144 h 9137"/>
              <a:gd name="connsiteX44" fmla="*/ 9034 w 10000"/>
              <a:gd name="connsiteY44" fmla="*/ 573 h 9137"/>
              <a:gd name="connsiteX45" fmla="*/ 9034 w 10000"/>
              <a:gd name="connsiteY45" fmla="*/ 285 h 9137"/>
              <a:gd name="connsiteX46" fmla="*/ 9227 w 10000"/>
              <a:gd name="connsiteY46" fmla="*/ 285 h 9137"/>
              <a:gd name="connsiteX47" fmla="*/ 9227 w 10000"/>
              <a:gd name="connsiteY47" fmla="*/ 0 h 9137"/>
              <a:gd name="connsiteX48" fmla="*/ 9227 w 10000"/>
              <a:gd name="connsiteY48" fmla="*/ 0 h 9137"/>
              <a:gd name="connsiteX49" fmla="*/ 9227 w 10000"/>
              <a:gd name="connsiteY49" fmla="*/ 0 h 9137"/>
              <a:gd name="connsiteX50" fmla="*/ 9227 w 10000"/>
              <a:gd name="connsiteY50" fmla="*/ 285 h 9137"/>
              <a:gd name="connsiteX51" fmla="*/ 9420 w 10000"/>
              <a:gd name="connsiteY51" fmla="*/ 285 h 9137"/>
              <a:gd name="connsiteX52" fmla="*/ 9420 w 10000"/>
              <a:gd name="connsiteY52" fmla="*/ 573 h 9137"/>
              <a:gd name="connsiteX53" fmla="*/ 9420 w 10000"/>
              <a:gd name="connsiteY53" fmla="*/ 1144 h 9137"/>
              <a:gd name="connsiteX54" fmla="*/ 9420 w 10000"/>
              <a:gd name="connsiteY54" fmla="*/ 1434 h 9137"/>
              <a:gd name="connsiteX55" fmla="*/ 9420 w 10000"/>
              <a:gd name="connsiteY55" fmla="*/ 2010 h 9137"/>
              <a:gd name="connsiteX56" fmla="*/ 9420 w 10000"/>
              <a:gd name="connsiteY56" fmla="*/ 2580 h 9137"/>
              <a:gd name="connsiteX57" fmla="*/ 9614 w 10000"/>
              <a:gd name="connsiteY57" fmla="*/ 3730 h 9137"/>
              <a:gd name="connsiteX58" fmla="*/ 9614 w 10000"/>
              <a:gd name="connsiteY58" fmla="*/ 4584 h 9137"/>
              <a:gd name="connsiteX59" fmla="*/ 9807 w 10000"/>
              <a:gd name="connsiteY59" fmla="*/ 5443 h 9137"/>
              <a:gd name="connsiteX60" fmla="*/ 10000 w 10000"/>
              <a:gd name="connsiteY60" fmla="*/ 5981 h 9137"/>
              <a:gd name="connsiteX61" fmla="*/ 10000 w 10000"/>
              <a:gd name="connsiteY61" fmla="*/ 6271 h 9137"/>
              <a:gd name="connsiteX62" fmla="*/ 10000 w 10000"/>
              <a:gd name="connsiteY62" fmla="*/ 6561 h 9137"/>
              <a:gd name="connsiteX63" fmla="*/ 10000 w 10000"/>
              <a:gd name="connsiteY63" fmla="*/ 6838 h 9137"/>
              <a:gd name="connsiteX64" fmla="*/ 9807 w 10000"/>
              <a:gd name="connsiteY64" fmla="*/ 7127 h 9137"/>
              <a:gd name="connsiteX65" fmla="*/ 9420 w 10000"/>
              <a:gd name="connsiteY65" fmla="*/ 7418 h 9137"/>
              <a:gd name="connsiteX66" fmla="*/ 9034 w 10000"/>
              <a:gd name="connsiteY66" fmla="*/ 7702 h 9137"/>
              <a:gd name="connsiteX67" fmla="*/ 8647 w 10000"/>
              <a:gd name="connsiteY67" fmla="*/ 7989 h 9137"/>
              <a:gd name="connsiteX68" fmla="*/ 8092 w 10000"/>
              <a:gd name="connsiteY68" fmla="*/ 8281 h 9137"/>
              <a:gd name="connsiteX69" fmla="*/ 7318 w 10000"/>
              <a:gd name="connsiteY69" fmla="*/ 8564 h 9137"/>
              <a:gd name="connsiteX70" fmla="*/ 6739 w 10000"/>
              <a:gd name="connsiteY70" fmla="*/ 8851 h 9137"/>
              <a:gd name="connsiteX71" fmla="*/ 5967 w 10000"/>
              <a:gd name="connsiteY71" fmla="*/ 9137 h 9137"/>
              <a:gd name="connsiteX72" fmla="*/ 5001 w 10000"/>
              <a:gd name="connsiteY72" fmla="*/ 9137 h 9137"/>
              <a:gd name="connsiteX73" fmla="*/ 5001 w 10000"/>
              <a:gd name="connsiteY73" fmla="*/ 9137 h 9137"/>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0 w 10000"/>
              <a:gd name="connsiteY14" fmla="*/ 1569 h 10000"/>
              <a:gd name="connsiteX15" fmla="*/ 1160 w 10000"/>
              <a:gd name="connsiteY15" fmla="*/ 941 h 10000"/>
              <a:gd name="connsiteX16" fmla="*/ 1354 w 10000"/>
              <a:gd name="connsiteY16" fmla="*/ 2824 h 10000"/>
              <a:gd name="connsiteX17" fmla="*/ 1546 w 10000"/>
              <a:gd name="connsiteY17" fmla="*/ 3761 h 10000"/>
              <a:gd name="connsiteX18" fmla="*/ 1546 w 10000"/>
              <a:gd name="connsiteY18" fmla="*/ 4392 h 10000"/>
              <a:gd name="connsiteX19" fmla="*/ 1740 w 10000"/>
              <a:gd name="connsiteY19" fmla="*/ 5017 h 10000"/>
              <a:gd name="connsiteX20" fmla="*/ 2126 w 10000"/>
              <a:gd name="connsiteY20" fmla="*/ 5645 h 10000"/>
              <a:gd name="connsiteX21" fmla="*/ 2320 w 10000"/>
              <a:gd name="connsiteY21" fmla="*/ 5957 h 10000"/>
              <a:gd name="connsiteX22" fmla="*/ 2706 w 10000"/>
              <a:gd name="connsiteY22" fmla="*/ 6272 h 10000"/>
              <a:gd name="connsiteX23" fmla="*/ 3091 w 10000"/>
              <a:gd name="connsiteY23" fmla="*/ 6546 h 10000"/>
              <a:gd name="connsiteX24" fmla="*/ 3479 w 10000"/>
              <a:gd name="connsiteY24" fmla="*/ 6863 h 10000"/>
              <a:gd name="connsiteX25" fmla="*/ 3842 w 10000"/>
              <a:gd name="connsiteY25" fmla="*/ 6863 h 10000"/>
              <a:gd name="connsiteX26" fmla="*/ 4422 w 10000"/>
              <a:gd name="connsiteY26" fmla="*/ 7181 h 10000"/>
              <a:gd name="connsiteX27" fmla="*/ 5001 w 10000"/>
              <a:gd name="connsiteY27" fmla="*/ 7181 h 10000"/>
              <a:gd name="connsiteX28" fmla="*/ 5580 w 10000"/>
              <a:gd name="connsiteY28" fmla="*/ 7181 h 10000"/>
              <a:gd name="connsiteX29" fmla="*/ 6159 w 10000"/>
              <a:gd name="connsiteY29" fmla="*/ 6863 h 10000"/>
              <a:gd name="connsiteX30" fmla="*/ 6547 w 10000"/>
              <a:gd name="connsiteY30" fmla="*/ 6863 h 10000"/>
              <a:gd name="connsiteX31" fmla="*/ 7126 w 10000"/>
              <a:gd name="connsiteY31" fmla="*/ 6546 h 10000"/>
              <a:gd name="connsiteX32" fmla="*/ 7513 w 10000"/>
              <a:gd name="connsiteY32" fmla="*/ 6272 h 10000"/>
              <a:gd name="connsiteX33" fmla="*/ 7898 w 10000"/>
              <a:gd name="connsiteY33" fmla="*/ 5957 h 10000"/>
              <a:gd name="connsiteX34" fmla="*/ 8092 w 10000"/>
              <a:gd name="connsiteY34" fmla="*/ 5645 h 10000"/>
              <a:gd name="connsiteX35" fmla="*/ 8092 w 10000"/>
              <a:gd name="connsiteY35" fmla="*/ 5333 h 10000"/>
              <a:gd name="connsiteX36" fmla="*/ 8261 w 10000"/>
              <a:gd name="connsiteY36" fmla="*/ 4705 h 10000"/>
              <a:gd name="connsiteX37" fmla="*/ 8454 w 10000"/>
              <a:gd name="connsiteY37" fmla="*/ 4082 h 10000"/>
              <a:gd name="connsiteX38" fmla="*/ 8647 w 10000"/>
              <a:gd name="connsiteY38" fmla="*/ 3761 h 10000"/>
              <a:gd name="connsiteX39" fmla="*/ 8647 w 10000"/>
              <a:gd name="connsiteY39" fmla="*/ 2824 h 10000"/>
              <a:gd name="connsiteX40" fmla="*/ 8841 w 10000"/>
              <a:gd name="connsiteY40" fmla="*/ 2200 h 10000"/>
              <a:gd name="connsiteX41" fmla="*/ 8841 w 10000"/>
              <a:gd name="connsiteY41" fmla="*/ 1569 h 10000"/>
              <a:gd name="connsiteX42" fmla="*/ 8841 w 10000"/>
              <a:gd name="connsiteY42" fmla="*/ 1252 h 10000"/>
              <a:gd name="connsiteX43" fmla="*/ 9034 w 10000"/>
              <a:gd name="connsiteY43" fmla="*/ 627 h 10000"/>
              <a:gd name="connsiteX44" fmla="*/ 9034 w 10000"/>
              <a:gd name="connsiteY44" fmla="*/ 312 h 10000"/>
              <a:gd name="connsiteX45" fmla="*/ 9227 w 10000"/>
              <a:gd name="connsiteY45" fmla="*/ 312 h 10000"/>
              <a:gd name="connsiteX46" fmla="*/ 9227 w 10000"/>
              <a:gd name="connsiteY46" fmla="*/ 0 h 10000"/>
              <a:gd name="connsiteX47" fmla="*/ 9227 w 10000"/>
              <a:gd name="connsiteY47" fmla="*/ 0 h 10000"/>
              <a:gd name="connsiteX48" fmla="*/ 9227 w 10000"/>
              <a:gd name="connsiteY48" fmla="*/ 0 h 10000"/>
              <a:gd name="connsiteX49" fmla="*/ 9227 w 10000"/>
              <a:gd name="connsiteY49" fmla="*/ 312 h 10000"/>
              <a:gd name="connsiteX50" fmla="*/ 9420 w 10000"/>
              <a:gd name="connsiteY50" fmla="*/ 312 h 10000"/>
              <a:gd name="connsiteX51" fmla="*/ 9420 w 10000"/>
              <a:gd name="connsiteY51" fmla="*/ 627 h 10000"/>
              <a:gd name="connsiteX52" fmla="*/ 9420 w 10000"/>
              <a:gd name="connsiteY52" fmla="*/ 1252 h 10000"/>
              <a:gd name="connsiteX53" fmla="*/ 9420 w 10000"/>
              <a:gd name="connsiteY53" fmla="*/ 1569 h 10000"/>
              <a:gd name="connsiteX54" fmla="*/ 9420 w 10000"/>
              <a:gd name="connsiteY54" fmla="*/ 2200 h 10000"/>
              <a:gd name="connsiteX55" fmla="*/ 9420 w 10000"/>
              <a:gd name="connsiteY55" fmla="*/ 2824 h 10000"/>
              <a:gd name="connsiteX56" fmla="*/ 9614 w 10000"/>
              <a:gd name="connsiteY56" fmla="*/ 4082 h 10000"/>
              <a:gd name="connsiteX57" fmla="*/ 9614 w 10000"/>
              <a:gd name="connsiteY57" fmla="*/ 5017 h 10000"/>
              <a:gd name="connsiteX58" fmla="*/ 9807 w 10000"/>
              <a:gd name="connsiteY58" fmla="*/ 5957 h 10000"/>
              <a:gd name="connsiteX59" fmla="*/ 10000 w 10000"/>
              <a:gd name="connsiteY59" fmla="*/ 6546 h 10000"/>
              <a:gd name="connsiteX60" fmla="*/ 10000 w 10000"/>
              <a:gd name="connsiteY60" fmla="*/ 6863 h 10000"/>
              <a:gd name="connsiteX61" fmla="*/ 10000 w 10000"/>
              <a:gd name="connsiteY61" fmla="*/ 7181 h 10000"/>
              <a:gd name="connsiteX62" fmla="*/ 10000 w 10000"/>
              <a:gd name="connsiteY62" fmla="*/ 7484 h 10000"/>
              <a:gd name="connsiteX63" fmla="*/ 9807 w 10000"/>
              <a:gd name="connsiteY63" fmla="*/ 7800 h 10000"/>
              <a:gd name="connsiteX64" fmla="*/ 9420 w 10000"/>
              <a:gd name="connsiteY64" fmla="*/ 8119 h 10000"/>
              <a:gd name="connsiteX65" fmla="*/ 9034 w 10000"/>
              <a:gd name="connsiteY65" fmla="*/ 8429 h 10000"/>
              <a:gd name="connsiteX66" fmla="*/ 8647 w 10000"/>
              <a:gd name="connsiteY66" fmla="*/ 8744 h 10000"/>
              <a:gd name="connsiteX67" fmla="*/ 8092 w 10000"/>
              <a:gd name="connsiteY67" fmla="*/ 9063 h 10000"/>
              <a:gd name="connsiteX68" fmla="*/ 7318 w 10000"/>
              <a:gd name="connsiteY68" fmla="*/ 9373 h 10000"/>
              <a:gd name="connsiteX69" fmla="*/ 6739 w 10000"/>
              <a:gd name="connsiteY69" fmla="*/ 9687 h 10000"/>
              <a:gd name="connsiteX70" fmla="*/ 5967 w 10000"/>
              <a:gd name="connsiteY70" fmla="*/ 10000 h 10000"/>
              <a:gd name="connsiteX71" fmla="*/ 5001 w 10000"/>
              <a:gd name="connsiteY71" fmla="*/ 10000 h 10000"/>
              <a:gd name="connsiteX72" fmla="*/ 5001 w 10000"/>
              <a:gd name="connsiteY72"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160 w 10000"/>
              <a:gd name="connsiteY14" fmla="*/ 941 h 10000"/>
              <a:gd name="connsiteX15" fmla="*/ 1354 w 10000"/>
              <a:gd name="connsiteY15" fmla="*/ 2824 h 10000"/>
              <a:gd name="connsiteX16" fmla="*/ 1546 w 10000"/>
              <a:gd name="connsiteY16" fmla="*/ 3761 h 10000"/>
              <a:gd name="connsiteX17" fmla="*/ 1546 w 10000"/>
              <a:gd name="connsiteY17" fmla="*/ 4392 h 10000"/>
              <a:gd name="connsiteX18" fmla="*/ 1740 w 10000"/>
              <a:gd name="connsiteY18" fmla="*/ 5017 h 10000"/>
              <a:gd name="connsiteX19" fmla="*/ 2126 w 10000"/>
              <a:gd name="connsiteY19" fmla="*/ 5645 h 10000"/>
              <a:gd name="connsiteX20" fmla="*/ 2320 w 10000"/>
              <a:gd name="connsiteY20" fmla="*/ 5957 h 10000"/>
              <a:gd name="connsiteX21" fmla="*/ 2706 w 10000"/>
              <a:gd name="connsiteY21" fmla="*/ 6272 h 10000"/>
              <a:gd name="connsiteX22" fmla="*/ 3091 w 10000"/>
              <a:gd name="connsiteY22" fmla="*/ 6546 h 10000"/>
              <a:gd name="connsiteX23" fmla="*/ 3479 w 10000"/>
              <a:gd name="connsiteY23" fmla="*/ 6863 h 10000"/>
              <a:gd name="connsiteX24" fmla="*/ 3842 w 10000"/>
              <a:gd name="connsiteY24" fmla="*/ 6863 h 10000"/>
              <a:gd name="connsiteX25" fmla="*/ 4422 w 10000"/>
              <a:gd name="connsiteY25" fmla="*/ 7181 h 10000"/>
              <a:gd name="connsiteX26" fmla="*/ 5001 w 10000"/>
              <a:gd name="connsiteY26" fmla="*/ 7181 h 10000"/>
              <a:gd name="connsiteX27" fmla="*/ 5580 w 10000"/>
              <a:gd name="connsiteY27" fmla="*/ 7181 h 10000"/>
              <a:gd name="connsiteX28" fmla="*/ 6159 w 10000"/>
              <a:gd name="connsiteY28" fmla="*/ 6863 h 10000"/>
              <a:gd name="connsiteX29" fmla="*/ 6547 w 10000"/>
              <a:gd name="connsiteY29" fmla="*/ 6863 h 10000"/>
              <a:gd name="connsiteX30" fmla="*/ 7126 w 10000"/>
              <a:gd name="connsiteY30" fmla="*/ 6546 h 10000"/>
              <a:gd name="connsiteX31" fmla="*/ 7513 w 10000"/>
              <a:gd name="connsiteY31" fmla="*/ 6272 h 10000"/>
              <a:gd name="connsiteX32" fmla="*/ 7898 w 10000"/>
              <a:gd name="connsiteY32" fmla="*/ 5957 h 10000"/>
              <a:gd name="connsiteX33" fmla="*/ 8092 w 10000"/>
              <a:gd name="connsiteY33" fmla="*/ 5645 h 10000"/>
              <a:gd name="connsiteX34" fmla="*/ 8092 w 10000"/>
              <a:gd name="connsiteY34" fmla="*/ 5333 h 10000"/>
              <a:gd name="connsiteX35" fmla="*/ 8261 w 10000"/>
              <a:gd name="connsiteY35" fmla="*/ 4705 h 10000"/>
              <a:gd name="connsiteX36" fmla="*/ 8454 w 10000"/>
              <a:gd name="connsiteY36" fmla="*/ 4082 h 10000"/>
              <a:gd name="connsiteX37" fmla="*/ 8647 w 10000"/>
              <a:gd name="connsiteY37" fmla="*/ 3761 h 10000"/>
              <a:gd name="connsiteX38" fmla="*/ 8647 w 10000"/>
              <a:gd name="connsiteY38" fmla="*/ 2824 h 10000"/>
              <a:gd name="connsiteX39" fmla="*/ 8841 w 10000"/>
              <a:gd name="connsiteY39" fmla="*/ 2200 h 10000"/>
              <a:gd name="connsiteX40" fmla="*/ 8841 w 10000"/>
              <a:gd name="connsiteY40" fmla="*/ 1569 h 10000"/>
              <a:gd name="connsiteX41" fmla="*/ 8841 w 10000"/>
              <a:gd name="connsiteY41" fmla="*/ 1252 h 10000"/>
              <a:gd name="connsiteX42" fmla="*/ 9034 w 10000"/>
              <a:gd name="connsiteY42" fmla="*/ 627 h 10000"/>
              <a:gd name="connsiteX43" fmla="*/ 9034 w 10000"/>
              <a:gd name="connsiteY43" fmla="*/ 312 h 10000"/>
              <a:gd name="connsiteX44" fmla="*/ 9227 w 10000"/>
              <a:gd name="connsiteY44" fmla="*/ 312 h 10000"/>
              <a:gd name="connsiteX45" fmla="*/ 9227 w 10000"/>
              <a:gd name="connsiteY45" fmla="*/ 0 h 10000"/>
              <a:gd name="connsiteX46" fmla="*/ 9227 w 10000"/>
              <a:gd name="connsiteY46" fmla="*/ 0 h 10000"/>
              <a:gd name="connsiteX47" fmla="*/ 9227 w 10000"/>
              <a:gd name="connsiteY47" fmla="*/ 0 h 10000"/>
              <a:gd name="connsiteX48" fmla="*/ 9227 w 10000"/>
              <a:gd name="connsiteY48" fmla="*/ 312 h 10000"/>
              <a:gd name="connsiteX49" fmla="*/ 9420 w 10000"/>
              <a:gd name="connsiteY49" fmla="*/ 312 h 10000"/>
              <a:gd name="connsiteX50" fmla="*/ 9420 w 10000"/>
              <a:gd name="connsiteY50" fmla="*/ 627 h 10000"/>
              <a:gd name="connsiteX51" fmla="*/ 9420 w 10000"/>
              <a:gd name="connsiteY51" fmla="*/ 1252 h 10000"/>
              <a:gd name="connsiteX52" fmla="*/ 9420 w 10000"/>
              <a:gd name="connsiteY52" fmla="*/ 1569 h 10000"/>
              <a:gd name="connsiteX53" fmla="*/ 9420 w 10000"/>
              <a:gd name="connsiteY53" fmla="*/ 2200 h 10000"/>
              <a:gd name="connsiteX54" fmla="*/ 9420 w 10000"/>
              <a:gd name="connsiteY54" fmla="*/ 2824 h 10000"/>
              <a:gd name="connsiteX55" fmla="*/ 9614 w 10000"/>
              <a:gd name="connsiteY55" fmla="*/ 4082 h 10000"/>
              <a:gd name="connsiteX56" fmla="*/ 9614 w 10000"/>
              <a:gd name="connsiteY56" fmla="*/ 5017 h 10000"/>
              <a:gd name="connsiteX57" fmla="*/ 9807 w 10000"/>
              <a:gd name="connsiteY57" fmla="*/ 5957 h 10000"/>
              <a:gd name="connsiteX58" fmla="*/ 10000 w 10000"/>
              <a:gd name="connsiteY58" fmla="*/ 6546 h 10000"/>
              <a:gd name="connsiteX59" fmla="*/ 10000 w 10000"/>
              <a:gd name="connsiteY59" fmla="*/ 6863 h 10000"/>
              <a:gd name="connsiteX60" fmla="*/ 10000 w 10000"/>
              <a:gd name="connsiteY60" fmla="*/ 7181 h 10000"/>
              <a:gd name="connsiteX61" fmla="*/ 10000 w 10000"/>
              <a:gd name="connsiteY61" fmla="*/ 7484 h 10000"/>
              <a:gd name="connsiteX62" fmla="*/ 9807 w 10000"/>
              <a:gd name="connsiteY62" fmla="*/ 7800 h 10000"/>
              <a:gd name="connsiteX63" fmla="*/ 9420 w 10000"/>
              <a:gd name="connsiteY63" fmla="*/ 8119 h 10000"/>
              <a:gd name="connsiteX64" fmla="*/ 9034 w 10000"/>
              <a:gd name="connsiteY64" fmla="*/ 8429 h 10000"/>
              <a:gd name="connsiteX65" fmla="*/ 8647 w 10000"/>
              <a:gd name="connsiteY65" fmla="*/ 8744 h 10000"/>
              <a:gd name="connsiteX66" fmla="*/ 8092 w 10000"/>
              <a:gd name="connsiteY66" fmla="*/ 9063 h 10000"/>
              <a:gd name="connsiteX67" fmla="*/ 7318 w 10000"/>
              <a:gd name="connsiteY67" fmla="*/ 9373 h 10000"/>
              <a:gd name="connsiteX68" fmla="*/ 6739 w 10000"/>
              <a:gd name="connsiteY68" fmla="*/ 9687 h 10000"/>
              <a:gd name="connsiteX69" fmla="*/ 5967 w 10000"/>
              <a:gd name="connsiteY69" fmla="*/ 10000 h 10000"/>
              <a:gd name="connsiteX70" fmla="*/ 5001 w 10000"/>
              <a:gd name="connsiteY70" fmla="*/ 10000 h 10000"/>
              <a:gd name="connsiteX71" fmla="*/ 5001 w 10000"/>
              <a:gd name="connsiteY71"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354 w 10000"/>
              <a:gd name="connsiteY14" fmla="*/ 2824 h 10000"/>
              <a:gd name="connsiteX15" fmla="*/ 1546 w 10000"/>
              <a:gd name="connsiteY15" fmla="*/ 3761 h 10000"/>
              <a:gd name="connsiteX16" fmla="*/ 1546 w 10000"/>
              <a:gd name="connsiteY16" fmla="*/ 4392 h 10000"/>
              <a:gd name="connsiteX17" fmla="*/ 1740 w 10000"/>
              <a:gd name="connsiteY17" fmla="*/ 5017 h 10000"/>
              <a:gd name="connsiteX18" fmla="*/ 2126 w 10000"/>
              <a:gd name="connsiteY18" fmla="*/ 5645 h 10000"/>
              <a:gd name="connsiteX19" fmla="*/ 2320 w 10000"/>
              <a:gd name="connsiteY19" fmla="*/ 5957 h 10000"/>
              <a:gd name="connsiteX20" fmla="*/ 2706 w 10000"/>
              <a:gd name="connsiteY20" fmla="*/ 6272 h 10000"/>
              <a:gd name="connsiteX21" fmla="*/ 3091 w 10000"/>
              <a:gd name="connsiteY21" fmla="*/ 6546 h 10000"/>
              <a:gd name="connsiteX22" fmla="*/ 3479 w 10000"/>
              <a:gd name="connsiteY22" fmla="*/ 6863 h 10000"/>
              <a:gd name="connsiteX23" fmla="*/ 3842 w 10000"/>
              <a:gd name="connsiteY23" fmla="*/ 6863 h 10000"/>
              <a:gd name="connsiteX24" fmla="*/ 4422 w 10000"/>
              <a:gd name="connsiteY24" fmla="*/ 7181 h 10000"/>
              <a:gd name="connsiteX25" fmla="*/ 5001 w 10000"/>
              <a:gd name="connsiteY25" fmla="*/ 7181 h 10000"/>
              <a:gd name="connsiteX26" fmla="*/ 5580 w 10000"/>
              <a:gd name="connsiteY26" fmla="*/ 7181 h 10000"/>
              <a:gd name="connsiteX27" fmla="*/ 6159 w 10000"/>
              <a:gd name="connsiteY27" fmla="*/ 6863 h 10000"/>
              <a:gd name="connsiteX28" fmla="*/ 6547 w 10000"/>
              <a:gd name="connsiteY28" fmla="*/ 6863 h 10000"/>
              <a:gd name="connsiteX29" fmla="*/ 7126 w 10000"/>
              <a:gd name="connsiteY29" fmla="*/ 6546 h 10000"/>
              <a:gd name="connsiteX30" fmla="*/ 7513 w 10000"/>
              <a:gd name="connsiteY30" fmla="*/ 6272 h 10000"/>
              <a:gd name="connsiteX31" fmla="*/ 7898 w 10000"/>
              <a:gd name="connsiteY31" fmla="*/ 5957 h 10000"/>
              <a:gd name="connsiteX32" fmla="*/ 8092 w 10000"/>
              <a:gd name="connsiteY32" fmla="*/ 5645 h 10000"/>
              <a:gd name="connsiteX33" fmla="*/ 8092 w 10000"/>
              <a:gd name="connsiteY33" fmla="*/ 5333 h 10000"/>
              <a:gd name="connsiteX34" fmla="*/ 8261 w 10000"/>
              <a:gd name="connsiteY34" fmla="*/ 4705 h 10000"/>
              <a:gd name="connsiteX35" fmla="*/ 8454 w 10000"/>
              <a:gd name="connsiteY35" fmla="*/ 4082 h 10000"/>
              <a:gd name="connsiteX36" fmla="*/ 8647 w 10000"/>
              <a:gd name="connsiteY36" fmla="*/ 3761 h 10000"/>
              <a:gd name="connsiteX37" fmla="*/ 8647 w 10000"/>
              <a:gd name="connsiteY37" fmla="*/ 2824 h 10000"/>
              <a:gd name="connsiteX38" fmla="*/ 8841 w 10000"/>
              <a:gd name="connsiteY38" fmla="*/ 2200 h 10000"/>
              <a:gd name="connsiteX39" fmla="*/ 8841 w 10000"/>
              <a:gd name="connsiteY39" fmla="*/ 1569 h 10000"/>
              <a:gd name="connsiteX40" fmla="*/ 8841 w 10000"/>
              <a:gd name="connsiteY40" fmla="*/ 1252 h 10000"/>
              <a:gd name="connsiteX41" fmla="*/ 9034 w 10000"/>
              <a:gd name="connsiteY41" fmla="*/ 627 h 10000"/>
              <a:gd name="connsiteX42" fmla="*/ 9034 w 10000"/>
              <a:gd name="connsiteY42" fmla="*/ 312 h 10000"/>
              <a:gd name="connsiteX43" fmla="*/ 9227 w 10000"/>
              <a:gd name="connsiteY43" fmla="*/ 312 h 10000"/>
              <a:gd name="connsiteX44" fmla="*/ 9227 w 10000"/>
              <a:gd name="connsiteY44" fmla="*/ 0 h 10000"/>
              <a:gd name="connsiteX45" fmla="*/ 9227 w 10000"/>
              <a:gd name="connsiteY45" fmla="*/ 0 h 10000"/>
              <a:gd name="connsiteX46" fmla="*/ 9227 w 10000"/>
              <a:gd name="connsiteY46" fmla="*/ 0 h 10000"/>
              <a:gd name="connsiteX47" fmla="*/ 9227 w 10000"/>
              <a:gd name="connsiteY47" fmla="*/ 312 h 10000"/>
              <a:gd name="connsiteX48" fmla="*/ 9420 w 10000"/>
              <a:gd name="connsiteY48" fmla="*/ 312 h 10000"/>
              <a:gd name="connsiteX49" fmla="*/ 9420 w 10000"/>
              <a:gd name="connsiteY49" fmla="*/ 627 h 10000"/>
              <a:gd name="connsiteX50" fmla="*/ 9420 w 10000"/>
              <a:gd name="connsiteY50" fmla="*/ 1252 h 10000"/>
              <a:gd name="connsiteX51" fmla="*/ 9420 w 10000"/>
              <a:gd name="connsiteY51" fmla="*/ 1569 h 10000"/>
              <a:gd name="connsiteX52" fmla="*/ 9420 w 10000"/>
              <a:gd name="connsiteY52" fmla="*/ 2200 h 10000"/>
              <a:gd name="connsiteX53" fmla="*/ 9420 w 10000"/>
              <a:gd name="connsiteY53" fmla="*/ 2824 h 10000"/>
              <a:gd name="connsiteX54" fmla="*/ 9614 w 10000"/>
              <a:gd name="connsiteY54" fmla="*/ 4082 h 10000"/>
              <a:gd name="connsiteX55" fmla="*/ 9614 w 10000"/>
              <a:gd name="connsiteY55" fmla="*/ 5017 h 10000"/>
              <a:gd name="connsiteX56" fmla="*/ 9807 w 10000"/>
              <a:gd name="connsiteY56" fmla="*/ 5957 h 10000"/>
              <a:gd name="connsiteX57" fmla="*/ 10000 w 10000"/>
              <a:gd name="connsiteY57" fmla="*/ 6546 h 10000"/>
              <a:gd name="connsiteX58" fmla="*/ 10000 w 10000"/>
              <a:gd name="connsiteY58" fmla="*/ 6863 h 10000"/>
              <a:gd name="connsiteX59" fmla="*/ 10000 w 10000"/>
              <a:gd name="connsiteY59" fmla="*/ 7181 h 10000"/>
              <a:gd name="connsiteX60" fmla="*/ 10000 w 10000"/>
              <a:gd name="connsiteY60" fmla="*/ 7484 h 10000"/>
              <a:gd name="connsiteX61" fmla="*/ 9807 w 10000"/>
              <a:gd name="connsiteY61" fmla="*/ 7800 h 10000"/>
              <a:gd name="connsiteX62" fmla="*/ 9420 w 10000"/>
              <a:gd name="connsiteY62" fmla="*/ 8119 h 10000"/>
              <a:gd name="connsiteX63" fmla="*/ 9034 w 10000"/>
              <a:gd name="connsiteY63" fmla="*/ 8429 h 10000"/>
              <a:gd name="connsiteX64" fmla="*/ 8647 w 10000"/>
              <a:gd name="connsiteY64" fmla="*/ 8744 h 10000"/>
              <a:gd name="connsiteX65" fmla="*/ 8092 w 10000"/>
              <a:gd name="connsiteY65" fmla="*/ 9063 h 10000"/>
              <a:gd name="connsiteX66" fmla="*/ 7318 w 10000"/>
              <a:gd name="connsiteY66" fmla="*/ 9373 h 10000"/>
              <a:gd name="connsiteX67" fmla="*/ 6739 w 10000"/>
              <a:gd name="connsiteY67" fmla="*/ 9687 h 10000"/>
              <a:gd name="connsiteX68" fmla="*/ 5967 w 10000"/>
              <a:gd name="connsiteY68" fmla="*/ 10000 h 10000"/>
              <a:gd name="connsiteX69" fmla="*/ 5001 w 10000"/>
              <a:gd name="connsiteY69" fmla="*/ 10000 h 10000"/>
              <a:gd name="connsiteX70" fmla="*/ 5001 w 10000"/>
              <a:gd name="connsiteY70"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546 w 10000"/>
              <a:gd name="connsiteY14" fmla="*/ 3761 h 10000"/>
              <a:gd name="connsiteX15" fmla="*/ 1546 w 10000"/>
              <a:gd name="connsiteY15" fmla="*/ 4392 h 10000"/>
              <a:gd name="connsiteX16" fmla="*/ 1740 w 10000"/>
              <a:gd name="connsiteY16" fmla="*/ 5017 h 10000"/>
              <a:gd name="connsiteX17" fmla="*/ 2126 w 10000"/>
              <a:gd name="connsiteY17" fmla="*/ 5645 h 10000"/>
              <a:gd name="connsiteX18" fmla="*/ 2320 w 10000"/>
              <a:gd name="connsiteY18" fmla="*/ 5957 h 10000"/>
              <a:gd name="connsiteX19" fmla="*/ 2706 w 10000"/>
              <a:gd name="connsiteY19" fmla="*/ 6272 h 10000"/>
              <a:gd name="connsiteX20" fmla="*/ 3091 w 10000"/>
              <a:gd name="connsiteY20" fmla="*/ 6546 h 10000"/>
              <a:gd name="connsiteX21" fmla="*/ 3479 w 10000"/>
              <a:gd name="connsiteY21" fmla="*/ 6863 h 10000"/>
              <a:gd name="connsiteX22" fmla="*/ 3842 w 10000"/>
              <a:gd name="connsiteY22" fmla="*/ 6863 h 10000"/>
              <a:gd name="connsiteX23" fmla="*/ 4422 w 10000"/>
              <a:gd name="connsiteY23" fmla="*/ 7181 h 10000"/>
              <a:gd name="connsiteX24" fmla="*/ 5001 w 10000"/>
              <a:gd name="connsiteY24" fmla="*/ 7181 h 10000"/>
              <a:gd name="connsiteX25" fmla="*/ 5580 w 10000"/>
              <a:gd name="connsiteY25" fmla="*/ 7181 h 10000"/>
              <a:gd name="connsiteX26" fmla="*/ 6159 w 10000"/>
              <a:gd name="connsiteY26" fmla="*/ 6863 h 10000"/>
              <a:gd name="connsiteX27" fmla="*/ 6547 w 10000"/>
              <a:gd name="connsiteY27" fmla="*/ 6863 h 10000"/>
              <a:gd name="connsiteX28" fmla="*/ 7126 w 10000"/>
              <a:gd name="connsiteY28" fmla="*/ 6546 h 10000"/>
              <a:gd name="connsiteX29" fmla="*/ 7513 w 10000"/>
              <a:gd name="connsiteY29" fmla="*/ 6272 h 10000"/>
              <a:gd name="connsiteX30" fmla="*/ 7898 w 10000"/>
              <a:gd name="connsiteY30" fmla="*/ 5957 h 10000"/>
              <a:gd name="connsiteX31" fmla="*/ 8092 w 10000"/>
              <a:gd name="connsiteY31" fmla="*/ 5645 h 10000"/>
              <a:gd name="connsiteX32" fmla="*/ 8092 w 10000"/>
              <a:gd name="connsiteY32" fmla="*/ 5333 h 10000"/>
              <a:gd name="connsiteX33" fmla="*/ 8261 w 10000"/>
              <a:gd name="connsiteY33" fmla="*/ 4705 h 10000"/>
              <a:gd name="connsiteX34" fmla="*/ 8454 w 10000"/>
              <a:gd name="connsiteY34" fmla="*/ 4082 h 10000"/>
              <a:gd name="connsiteX35" fmla="*/ 8647 w 10000"/>
              <a:gd name="connsiteY35" fmla="*/ 3761 h 10000"/>
              <a:gd name="connsiteX36" fmla="*/ 8647 w 10000"/>
              <a:gd name="connsiteY36" fmla="*/ 2824 h 10000"/>
              <a:gd name="connsiteX37" fmla="*/ 8841 w 10000"/>
              <a:gd name="connsiteY37" fmla="*/ 2200 h 10000"/>
              <a:gd name="connsiteX38" fmla="*/ 8841 w 10000"/>
              <a:gd name="connsiteY38" fmla="*/ 1569 h 10000"/>
              <a:gd name="connsiteX39" fmla="*/ 8841 w 10000"/>
              <a:gd name="connsiteY39" fmla="*/ 1252 h 10000"/>
              <a:gd name="connsiteX40" fmla="*/ 9034 w 10000"/>
              <a:gd name="connsiteY40" fmla="*/ 627 h 10000"/>
              <a:gd name="connsiteX41" fmla="*/ 9034 w 10000"/>
              <a:gd name="connsiteY41" fmla="*/ 312 h 10000"/>
              <a:gd name="connsiteX42" fmla="*/ 9227 w 10000"/>
              <a:gd name="connsiteY42" fmla="*/ 312 h 10000"/>
              <a:gd name="connsiteX43" fmla="*/ 9227 w 10000"/>
              <a:gd name="connsiteY43" fmla="*/ 0 h 10000"/>
              <a:gd name="connsiteX44" fmla="*/ 9227 w 10000"/>
              <a:gd name="connsiteY44" fmla="*/ 0 h 10000"/>
              <a:gd name="connsiteX45" fmla="*/ 9227 w 10000"/>
              <a:gd name="connsiteY45" fmla="*/ 0 h 10000"/>
              <a:gd name="connsiteX46" fmla="*/ 9227 w 10000"/>
              <a:gd name="connsiteY46" fmla="*/ 312 h 10000"/>
              <a:gd name="connsiteX47" fmla="*/ 9420 w 10000"/>
              <a:gd name="connsiteY47" fmla="*/ 312 h 10000"/>
              <a:gd name="connsiteX48" fmla="*/ 9420 w 10000"/>
              <a:gd name="connsiteY48" fmla="*/ 627 h 10000"/>
              <a:gd name="connsiteX49" fmla="*/ 9420 w 10000"/>
              <a:gd name="connsiteY49" fmla="*/ 1252 h 10000"/>
              <a:gd name="connsiteX50" fmla="*/ 9420 w 10000"/>
              <a:gd name="connsiteY50" fmla="*/ 1569 h 10000"/>
              <a:gd name="connsiteX51" fmla="*/ 9420 w 10000"/>
              <a:gd name="connsiteY51" fmla="*/ 2200 h 10000"/>
              <a:gd name="connsiteX52" fmla="*/ 9420 w 10000"/>
              <a:gd name="connsiteY52" fmla="*/ 2824 h 10000"/>
              <a:gd name="connsiteX53" fmla="*/ 9614 w 10000"/>
              <a:gd name="connsiteY53" fmla="*/ 4082 h 10000"/>
              <a:gd name="connsiteX54" fmla="*/ 9614 w 10000"/>
              <a:gd name="connsiteY54" fmla="*/ 5017 h 10000"/>
              <a:gd name="connsiteX55" fmla="*/ 9807 w 10000"/>
              <a:gd name="connsiteY55" fmla="*/ 5957 h 10000"/>
              <a:gd name="connsiteX56" fmla="*/ 10000 w 10000"/>
              <a:gd name="connsiteY56" fmla="*/ 6546 h 10000"/>
              <a:gd name="connsiteX57" fmla="*/ 10000 w 10000"/>
              <a:gd name="connsiteY57" fmla="*/ 6863 h 10000"/>
              <a:gd name="connsiteX58" fmla="*/ 10000 w 10000"/>
              <a:gd name="connsiteY58" fmla="*/ 7181 h 10000"/>
              <a:gd name="connsiteX59" fmla="*/ 10000 w 10000"/>
              <a:gd name="connsiteY59" fmla="*/ 7484 h 10000"/>
              <a:gd name="connsiteX60" fmla="*/ 9807 w 10000"/>
              <a:gd name="connsiteY60" fmla="*/ 7800 h 10000"/>
              <a:gd name="connsiteX61" fmla="*/ 9420 w 10000"/>
              <a:gd name="connsiteY61" fmla="*/ 8119 h 10000"/>
              <a:gd name="connsiteX62" fmla="*/ 9034 w 10000"/>
              <a:gd name="connsiteY62" fmla="*/ 8429 h 10000"/>
              <a:gd name="connsiteX63" fmla="*/ 8647 w 10000"/>
              <a:gd name="connsiteY63" fmla="*/ 8744 h 10000"/>
              <a:gd name="connsiteX64" fmla="*/ 8092 w 10000"/>
              <a:gd name="connsiteY64" fmla="*/ 9063 h 10000"/>
              <a:gd name="connsiteX65" fmla="*/ 7318 w 10000"/>
              <a:gd name="connsiteY65" fmla="*/ 9373 h 10000"/>
              <a:gd name="connsiteX66" fmla="*/ 6739 w 10000"/>
              <a:gd name="connsiteY66" fmla="*/ 9687 h 10000"/>
              <a:gd name="connsiteX67" fmla="*/ 5967 w 10000"/>
              <a:gd name="connsiteY67" fmla="*/ 10000 h 10000"/>
              <a:gd name="connsiteX68" fmla="*/ 5001 w 10000"/>
              <a:gd name="connsiteY68" fmla="*/ 10000 h 10000"/>
              <a:gd name="connsiteX69" fmla="*/ 5001 w 10000"/>
              <a:gd name="connsiteY69" fmla="*/ 10000 h 10000"/>
              <a:gd name="connsiteX0" fmla="*/ 4807 w 9806"/>
              <a:gd name="connsiteY0" fmla="*/ 10000 h 10000"/>
              <a:gd name="connsiteX1" fmla="*/ 4033 w 9806"/>
              <a:gd name="connsiteY1" fmla="*/ 9687 h 10000"/>
              <a:gd name="connsiteX2" fmla="*/ 3285 w 9806"/>
              <a:gd name="connsiteY2" fmla="*/ 9687 h 10000"/>
              <a:gd name="connsiteX3" fmla="*/ 2705 w 9806"/>
              <a:gd name="connsiteY3" fmla="*/ 9373 h 10000"/>
              <a:gd name="connsiteX4" fmla="*/ 2126 w 9806"/>
              <a:gd name="connsiteY4" fmla="*/ 9063 h 10000"/>
              <a:gd name="connsiteX5" fmla="*/ 1739 w 9806"/>
              <a:gd name="connsiteY5" fmla="*/ 8744 h 10000"/>
              <a:gd name="connsiteX6" fmla="*/ 1352 w 9806"/>
              <a:gd name="connsiteY6" fmla="*/ 8119 h 10000"/>
              <a:gd name="connsiteX7" fmla="*/ 966 w 9806"/>
              <a:gd name="connsiteY7" fmla="*/ 7484 h 10000"/>
              <a:gd name="connsiteX8" fmla="*/ 772 w 9806"/>
              <a:gd name="connsiteY8" fmla="*/ 6863 h 10000"/>
              <a:gd name="connsiteX9" fmla="*/ 387 w 9806"/>
              <a:gd name="connsiteY9" fmla="*/ 5957 h 10000"/>
              <a:gd name="connsiteX10" fmla="*/ 193 w 9806"/>
              <a:gd name="connsiteY10" fmla="*/ 5017 h 10000"/>
              <a:gd name="connsiteX11" fmla="*/ 0 w 9806"/>
              <a:gd name="connsiteY11" fmla="*/ 4082 h 10000"/>
              <a:gd name="connsiteX12" fmla="*/ 0 w 9806"/>
              <a:gd name="connsiteY12" fmla="*/ 3138 h 10000"/>
              <a:gd name="connsiteX13" fmla="*/ 1352 w 9806"/>
              <a:gd name="connsiteY13" fmla="*/ 3761 h 10000"/>
              <a:gd name="connsiteX14" fmla="*/ 1352 w 9806"/>
              <a:gd name="connsiteY14" fmla="*/ 4392 h 10000"/>
              <a:gd name="connsiteX15" fmla="*/ 1546 w 9806"/>
              <a:gd name="connsiteY15" fmla="*/ 5017 h 10000"/>
              <a:gd name="connsiteX16" fmla="*/ 1932 w 9806"/>
              <a:gd name="connsiteY16" fmla="*/ 5645 h 10000"/>
              <a:gd name="connsiteX17" fmla="*/ 2126 w 9806"/>
              <a:gd name="connsiteY17" fmla="*/ 5957 h 10000"/>
              <a:gd name="connsiteX18" fmla="*/ 2512 w 9806"/>
              <a:gd name="connsiteY18" fmla="*/ 6272 h 10000"/>
              <a:gd name="connsiteX19" fmla="*/ 2897 w 9806"/>
              <a:gd name="connsiteY19" fmla="*/ 6546 h 10000"/>
              <a:gd name="connsiteX20" fmla="*/ 3285 w 9806"/>
              <a:gd name="connsiteY20" fmla="*/ 6863 h 10000"/>
              <a:gd name="connsiteX21" fmla="*/ 3648 w 9806"/>
              <a:gd name="connsiteY21" fmla="*/ 6863 h 10000"/>
              <a:gd name="connsiteX22" fmla="*/ 4228 w 9806"/>
              <a:gd name="connsiteY22" fmla="*/ 7181 h 10000"/>
              <a:gd name="connsiteX23" fmla="*/ 4807 w 9806"/>
              <a:gd name="connsiteY23" fmla="*/ 7181 h 10000"/>
              <a:gd name="connsiteX24" fmla="*/ 5386 w 9806"/>
              <a:gd name="connsiteY24" fmla="*/ 7181 h 10000"/>
              <a:gd name="connsiteX25" fmla="*/ 5965 w 9806"/>
              <a:gd name="connsiteY25" fmla="*/ 6863 h 10000"/>
              <a:gd name="connsiteX26" fmla="*/ 6353 w 9806"/>
              <a:gd name="connsiteY26" fmla="*/ 6863 h 10000"/>
              <a:gd name="connsiteX27" fmla="*/ 6932 w 9806"/>
              <a:gd name="connsiteY27" fmla="*/ 6546 h 10000"/>
              <a:gd name="connsiteX28" fmla="*/ 7319 w 9806"/>
              <a:gd name="connsiteY28" fmla="*/ 6272 h 10000"/>
              <a:gd name="connsiteX29" fmla="*/ 7704 w 9806"/>
              <a:gd name="connsiteY29" fmla="*/ 5957 h 10000"/>
              <a:gd name="connsiteX30" fmla="*/ 7898 w 9806"/>
              <a:gd name="connsiteY30" fmla="*/ 5645 h 10000"/>
              <a:gd name="connsiteX31" fmla="*/ 7898 w 9806"/>
              <a:gd name="connsiteY31" fmla="*/ 5333 h 10000"/>
              <a:gd name="connsiteX32" fmla="*/ 8067 w 9806"/>
              <a:gd name="connsiteY32" fmla="*/ 4705 h 10000"/>
              <a:gd name="connsiteX33" fmla="*/ 8260 w 9806"/>
              <a:gd name="connsiteY33" fmla="*/ 4082 h 10000"/>
              <a:gd name="connsiteX34" fmla="*/ 8453 w 9806"/>
              <a:gd name="connsiteY34" fmla="*/ 3761 h 10000"/>
              <a:gd name="connsiteX35" fmla="*/ 8453 w 9806"/>
              <a:gd name="connsiteY35" fmla="*/ 2824 h 10000"/>
              <a:gd name="connsiteX36" fmla="*/ 8647 w 9806"/>
              <a:gd name="connsiteY36" fmla="*/ 2200 h 10000"/>
              <a:gd name="connsiteX37" fmla="*/ 8647 w 9806"/>
              <a:gd name="connsiteY37" fmla="*/ 1569 h 10000"/>
              <a:gd name="connsiteX38" fmla="*/ 8647 w 9806"/>
              <a:gd name="connsiteY38" fmla="*/ 1252 h 10000"/>
              <a:gd name="connsiteX39" fmla="*/ 8840 w 9806"/>
              <a:gd name="connsiteY39" fmla="*/ 627 h 10000"/>
              <a:gd name="connsiteX40" fmla="*/ 8840 w 9806"/>
              <a:gd name="connsiteY40" fmla="*/ 312 h 10000"/>
              <a:gd name="connsiteX41" fmla="*/ 9033 w 9806"/>
              <a:gd name="connsiteY41" fmla="*/ 312 h 10000"/>
              <a:gd name="connsiteX42" fmla="*/ 9033 w 9806"/>
              <a:gd name="connsiteY42" fmla="*/ 0 h 10000"/>
              <a:gd name="connsiteX43" fmla="*/ 9033 w 9806"/>
              <a:gd name="connsiteY43" fmla="*/ 0 h 10000"/>
              <a:gd name="connsiteX44" fmla="*/ 9033 w 9806"/>
              <a:gd name="connsiteY44" fmla="*/ 0 h 10000"/>
              <a:gd name="connsiteX45" fmla="*/ 9033 w 9806"/>
              <a:gd name="connsiteY45" fmla="*/ 312 h 10000"/>
              <a:gd name="connsiteX46" fmla="*/ 9226 w 9806"/>
              <a:gd name="connsiteY46" fmla="*/ 312 h 10000"/>
              <a:gd name="connsiteX47" fmla="*/ 9226 w 9806"/>
              <a:gd name="connsiteY47" fmla="*/ 627 h 10000"/>
              <a:gd name="connsiteX48" fmla="*/ 9226 w 9806"/>
              <a:gd name="connsiteY48" fmla="*/ 1252 h 10000"/>
              <a:gd name="connsiteX49" fmla="*/ 9226 w 9806"/>
              <a:gd name="connsiteY49" fmla="*/ 1569 h 10000"/>
              <a:gd name="connsiteX50" fmla="*/ 9226 w 9806"/>
              <a:gd name="connsiteY50" fmla="*/ 2200 h 10000"/>
              <a:gd name="connsiteX51" fmla="*/ 9226 w 9806"/>
              <a:gd name="connsiteY51" fmla="*/ 2824 h 10000"/>
              <a:gd name="connsiteX52" fmla="*/ 9420 w 9806"/>
              <a:gd name="connsiteY52" fmla="*/ 4082 h 10000"/>
              <a:gd name="connsiteX53" fmla="*/ 9420 w 9806"/>
              <a:gd name="connsiteY53" fmla="*/ 5017 h 10000"/>
              <a:gd name="connsiteX54" fmla="*/ 9613 w 9806"/>
              <a:gd name="connsiteY54" fmla="*/ 5957 h 10000"/>
              <a:gd name="connsiteX55" fmla="*/ 9806 w 9806"/>
              <a:gd name="connsiteY55" fmla="*/ 6546 h 10000"/>
              <a:gd name="connsiteX56" fmla="*/ 9806 w 9806"/>
              <a:gd name="connsiteY56" fmla="*/ 6863 h 10000"/>
              <a:gd name="connsiteX57" fmla="*/ 9806 w 9806"/>
              <a:gd name="connsiteY57" fmla="*/ 7181 h 10000"/>
              <a:gd name="connsiteX58" fmla="*/ 9806 w 9806"/>
              <a:gd name="connsiteY58" fmla="*/ 7484 h 10000"/>
              <a:gd name="connsiteX59" fmla="*/ 9613 w 9806"/>
              <a:gd name="connsiteY59" fmla="*/ 7800 h 10000"/>
              <a:gd name="connsiteX60" fmla="*/ 9226 w 9806"/>
              <a:gd name="connsiteY60" fmla="*/ 8119 h 10000"/>
              <a:gd name="connsiteX61" fmla="*/ 8840 w 9806"/>
              <a:gd name="connsiteY61" fmla="*/ 8429 h 10000"/>
              <a:gd name="connsiteX62" fmla="*/ 8453 w 9806"/>
              <a:gd name="connsiteY62" fmla="*/ 8744 h 10000"/>
              <a:gd name="connsiteX63" fmla="*/ 7898 w 9806"/>
              <a:gd name="connsiteY63" fmla="*/ 9063 h 10000"/>
              <a:gd name="connsiteX64" fmla="*/ 7124 w 9806"/>
              <a:gd name="connsiteY64" fmla="*/ 9373 h 10000"/>
              <a:gd name="connsiteX65" fmla="*/ 6545 w 9806"/>
              <a:gd name="connsiteY65" fmla="*/ 9687 h 10000"/>
              <a:gd name="connsiteX66" fmla="*/ 5773 w 9806"/>
              <a:gd name="connsiteY66" fmla="*/ 10000 h 10000"/>
              <a:gd name="connsiteX67" fmla="*/ 4807 w 9806"/>
              <a:gd name="connsiteY67" fmla="*/ 10000 h 10000"/>
              <a:gd name="connsiteX68" fmla="*/ 4807 w 9806"/>
              <a:gd name="connsiteY68" fmla="*/ 10000 h 10000"/>
              <a:gd name="connsiteX0" fmla="*/ 4902 w 10000"/>
              <a:gd name="connsiteY0" fmla="*/ 10000 h 10000"/>
              <a:gd name="connsiteX1" fmla="*/ 4113 w 10000"/>
              <a:gd name="connsiteY1" fmla="*/ 9687 h 10000"/>
              <a:gd name="connsiteX2" fmla="*/ 3350 w 10000"/>
              <a:gd name="connsiteY2" fmla="*/ 9687 h 10000"/>
              <a:gd name="connsiteX3" fmla="*/ 2759 w 10000"/>
              <a:gd name="connsiteY3" fmla="*/ 9373 h 10000"/>
              <a:gd name="connsiteX4" fmla="*/ 2168 w 10000"/>
              <a:gd name="connsiteY4" fmla="*/ 9063 h 10000"/>
              <a:gd name="connsiteX5" fmla="*/ 1773 w 10000"/>
              <a:gd name="connsiteY5" fmla="*/ 8744 h 10000"/>
              <a:gd name="connsiteX6" fmla="*/ 1379 w 10000"/>
              <a:gd name="connsiteY6" fmla="*/ 8119 h 10000"/>
              <a:gd name="connsiteX7" fmla="*/ 985 w 10000"/>
              <a:gd name="connsiteY7" fmla="*/ 7484 h 10000"/>
              <a:gd name="connsiteX8" fmla="*/ 787 w 10000"/>
              <a:gd name="connsiteY8" fmla="*/ 6863 h 10000"/>
              <a:gd name="connsiteX9" fmla="*/ 395 w 10000"/>
              <a:gd name="connsiteY9" fmla="*/ 5957 h 10000"/>
              <a:gd name="connsiteX10" fmla="*/ 197 w 10000"/>
              <a:gd name="connsiteY10" fmla="*/ 5017 h 10000"/>
              <a:gd name="connsiteX11" fmla="*/ 0 w 10000"/>
              <a:gd name="connsiteY11" fmla="*/ 4082 h 10000"/>
              <a:gd name="connsiteX12" fmla="*/ 1379 w 10000"/>
              <a:gd name="connsiteY12" fmla="*/ 3761 h 10000"/>
              <a:gd name="connsiteX13" fmla="*/ 1379 w 10000"/>
              <a:gd name="connsiteY13" fmla="*/ 4392 h 10000"/>
              <a:gd name="connsiteX14" fmla="*/ 1577 w 10000"/>
              <a:gd name="connsiteY14" fmla="*/ 5017 h 10000"/>
              <a:gd name="connsiteX15" fmla="*/ 1970 w 10000"/>
              <a:gd name="connsiteY15" fmla="*/ 5645 h 10000"/>
              <a:gd name="connsiteX16" fmla="*/ 2168 w 10000"/>
              <a:gd name="connsiteY16" fmla="*/ 5957 h 10000"/>
              <a:gd name="connsiteX17" fmla="*/ 2562 w 10000"/>
              <a:gd name="connsiteY17" fmla="*/ 6272 h 10000"/>
              <a:gd name="connsiteX18" fmla="*/ 2954 w 10000"/>
              <a:gd name="connsiteY18" fmla="*/ 6546 h 10000"/>
              <a:gd name="connsiteX19" fmla="*/ 3350 w 10000"/>
              <a:gd name="connsiteY19" fmla="*/ 6863 h 10000"/>
              <a:gd name="connsiteX20" fmla="*/ 3720 w 10000"/>
              <a:gd name="connsiteY20" fmla="*/ 6863 h 10000"/>
              <a:gd name="connsiteX21" fmla="*/ 4312 w 10000"/>
              <a:gd name="connsiteY21" fmla="*/ 7181 h 10000"/>
              <a:gd name="connsiteX22" fmla="*/ 4902 w 10000"/>
              <a:gd name="connsiteY22" fmla="*/ 7181 h 10000"/>
              <a:gd name="connsiteX23" fmla="*/ 5493 w 10000"/>
              <a:gd name="connsiteY23" fmla="*/ 7181 h 10000"/>
              <a:gd name="connsiteX24" fmla="*/ 6083 w 10000"/>
              <a:gd name="connsiteY24" fmla="*/ 6863 h 10000"/>
              <a:gd name="connsiteX25" fmla="*/ 6479 w 10000"/>
              <a:gd name="connsiteY25" fmla="*/ 6863 h 10000"/>
              <a:gd name="connsiteX26" fmla="*/ 7069 w 10000"/>
              <a:gd name="connsiteY26" fmla="*/ 6546 h 10000"/>
              <a:gd name="connsiteX27" fmla="*/ 7464 w 10000"/>
              <a:gd name="connsiteY27" fmla="*/ 6272 h 10000"/>
              <a:gd name="connsiteX28" fmla="*/ 7856 w 10000"/>
              <a:gd name="connsiteY28" fmla="*/ 5957 h 10000"/>
              <a:gd name="connsiteX29" fmla="*/ 8054 w 10000"/>
              <a:gd name="connsiteY29" fmla="*/ 5645 h 10000"/>
              <a:gd name="connsiteX30" fmla="*/ 8054 w 10000"/>
              <a:gd name="connsiteY30" fmla="*/ 5333 h 10000"/>
              <a:gd name="connsiteX31" fmla="*/ 8227 w 10000"/>
              <a:gd name="connsiteY31" fmla="*/ 4705 h 10000"/>
              <a:gd name="connsiteX32" fmla="*/ 8423 w 10000"/>
              <a:gd name="connsiteY32" fmla="*/ 4082 h 10000"/>
              <a:gd name="connsiteX33" fmla="*/ 8620 w 10000"/>
              <a:gd name="connsiteY33" fmla="*/ 3761 h 10000"/>
              <a:gd name="connsiteX34" fmla="*/ 8620 w 10000"/>
              <a:gd name="connsiteY34" fmla="*/ 2824 h 10000"/>
              <a:gd name="connsiteX35" fmla="*/ 8818 w 10000"/>
              <a:gd name="connsiteY35" fmla="*/ 2200 h 10000"/>
              <a:gd name="connsiteX36" fmla="*/ 8818 w 10000"/>
              <a:gd name="connsiteY36" fmla="*/ 1569 h 10000"/>
              <a:gd name="connsiteX37" fmla="*/ 8818 w 10000"/>
              <a:gd name="connsiteY37" fmla="*/ 1252 h 10000"/>
              <a:gd name="connsiteX38" fmla="*/ 9015 w 10000"/>
              <a:gd name="connsiteY38" fmla="*/ 627 h 10000"/>
              <a:gd name="connsiteX39" fmla="*/ 9015 w 10000"/>
              <a:gd name="connsiteY39" fmla="*/ 312 h 10000"/>
              <a:gd name="connsiteX40" fmla="*/ 9212 w 10000"/>
              <a:gd name="connsiteY40" fmla="*/ 312 h 10000"/>
              <a:gd name="connsiteX41" fmla="*/ 9212 w 10000"/>
              <a:gd name="connsiteY41" fmla="*/ 0 h 10000"/>
              <a:gd name="connsiteX42" fmla="*/ 9212 w 10000"/>
              <a:gd name="connsiteY42" fmla="*/ 0 h 10000"/>
              <a:gd name="connsiteX43" fmla="*/ 9212 w 10000"/>
              <a:gd name="connsiteY43" fmla="*/ 0 h 10000"/>
              <a:gd name="connsiteX44" fmla="*/ 9212 w 10000"/>
              <a:gd name="connsiteY44" fmla="*/ 312 h 10000"/>
              <a:gd name="connsiteX45" fmla="*/ 9409 w 10000"/>
              <a:gd name="connsiteY45" fmla="*/ 312 h 10000"/>
              <a:gd name="connsiteX46" fmla="*/ 9409 w 10000"/>
              <a:gd name="connsiteY46" fmla="*/ 627 h 10000"/>
              <a:gd name="connsiteX47" fmla="*/ 9409 w 10000"/>
              <a:gd name="connsiteY47" fmla="*/ 1252 h 10000"/>
              <a:gd name="connsiteX48" fmla="*/ 9409 w 10000"/>
              <a:gd name="connsiteY48" fmla="*/ 1569 h 10000"/>
              <a:gd name="connsiteX49" fmla="*/ 9409 w 10000"/>
              <a:gd name="connsiteY49" fmla="*/ 2200 h 10000"/>
              <a:gd name="connsiteX50" fmla="*/ 9409 w 10000"/>
              <a:gd name="connsiteY50" fmla="*/ 2824 h 10000"/>
              <a:gd name="connsiteX51" fmla="*/ 9606 w 10000"/>
              <a:gd name="connsiteY51" fmla="*/ 4082 h 10000"/>
              <a:gd name="connsiteX52" fmla="*/ 9606 w 10000"/>
              <a:gd name="connsiteY52" fmla="*/ 5017 h 10000"/>
              <a:gd name="connsiteX53" fmla="*/ 9803 w 10000"/>
              <a:gd name="connsiteY53" fmla="*/ 5957 h 10000"/>
              <a:gd name="connsiteX54" fmla="*/ 10000 w 10000"/>
              <a:gd name="connsiteY54" fmla="*/ 6546 h 10000"/>
              <a:gd name="connsiteX55" fmla="*/ 10000 w 10000"/>
              <a:gd name="connsiteY55" fmla="*/ 6863 h 10000"/>
              <a:gd name="connsiteX56" fmla="*/ 10000 w 10000"/>
              <a:gd name="connsiteY56" fmla="*/ 7181 h 10000"/>
              <a:gd name="connsiteX57" fmla="*/ 10000 w 10000"/>
              <a:gd name="connsiteY57" fmla="*/ 7484 h 10000"/>
              <a:gd name="connsiteX58" fmla="*/ 9803 w 10000"/>
              <a:gd name="connsiteY58" fmla="*/ 7800 h 10000"/>
              <a:gd name="connsiteX59" fmla="*/ 9409 w 10000"/>
              <a:gd name="connsiteY59" fmla="*/ 8119 h 10000"/>
              <a:gd name="connsiteX60" fmla="*/ 9015 w 10000"/>
              <a:gd name="connsiteY60" fmla="*/ 8429 h 10000"/>
              <a:gd name="connsiteX61" fmla="*/ 8620 w 10000"/>
              <a:gd name="connsiteY61" fmla="*/ 8744 h 10000"/>
              <a:gd name="connsiteX62" fmla="*/ 8054 w 10000"/>
              <a:gd name="connsiteY62" fmla="*/ 9063 h 10000"/>
              <a:gd name="connsiteX63" fmla="*/ 7265 w 10000"/>
              <a:gd name="connsiteY63" fmla="*/ 9373 h 10000"/>
              <a:gd name="connsiteX64" fmla="*/ 6674 w 10000"/>
              <a:gd name="connsiteY64" fmla="*/ 9687 h 10000"/>
              <a:gd name="connsiteX65" fmla="*/ 5887 w 10000"/>
              <a:gd name="connsiteY65" fmla="*/ 10000 h 10000"/>
              <a:gd name="connsiteX66" fmla="*/ 4902 w 10000"/>
              <a:gd name="connsiteY66" fmla="*/ 10000 h 10000"/>
              <a:gd name="connsiteX67" fmla="*/ 4902 w 10000"/>
              <a:gd name="connsiteY67" fmla="*/ 10000 h 10000"/>
              <a:gd name="connsiteX0" fmla="*/ 4705 w 9803"/>
              <a:gd name="connsiteY0" fmla="*/ 10000 h 10000"/>
              <a:gd name="connsiteX1" fmla="*/ 3916 w 9803"/>
              <a:gd name="connsiteY1" fmla="*/ 9687 h 10000"/>
              <a:gd name="connsiteX2" fmla="*/ 3153 w 9803"/>
              <a:gd name="connsiteY2" fmla="*/ 9687 h 10000"/>
              <a:gd name="connsiteX3" fmla="*/ 2562 w 9803"/>
              <a:gd name="connsiteY3" fmla="*/ 9373 h 10000"/>
              <a:gd name="connsiteX4" fmla="*/ 1971 w 9803"/>
              <a:gd name="connsiteY4" fmla="*/ 9063 h 10000"/>
              <a:gd name="connsiteX5" fmla="*/ 1576 w 9803"/>
              <a:gd name="connsiteY5" fmla="*/ 8744 h 10000"/>
              <a:gd name="connsiteX6" fmla="*/ 1182 w 9803"/>
              <a:gd name="connsiteY6" fmla="*/ 8119 h 10000"/>
              <a:gd name="connsiteX7" fmla="*/ 788 w 9803"/>
              <a:gd name="connsiteY7" fmla="*/ 7484 h 10000"/>
              <a:gd name="connsiteX8" fmla="*/ 590 w 9803"/>
              <a:gd name="connsiteY8" fmla="*/ 6863 h 10000"/>
              <a:gd name="connsiteX9" fmla="*/ 198 w 9803"/>
              <a:gd name="connsiteY9" fmla="*/ 5957 h 10000"/>
              <a:gd name="connsiteX10" fmla="*/ 0 w 9803"/>
              <a:gd name="connsiteY10" fmla="*/ 5017 h 10000"/>
              <a:gd name="connsiteX11" fmla="*/ 1182 w 9803"/>
              <a:gd name="connsiteY11" fmla="*/ 3761 h 10000"/>
              <a:gd name="connsiteX12" fmla="*/ 1182 w 9803"/>
              <a:gd name="connsiteY12" fmla="*/ 4392 h 10000"/>
              <a:gd name="connsiteX13" fmla="*/ 1380 w 9803"/>
              <a:gd name="connsiteY13" fmla="*/ 5017 h 10000"/>
              <a:gd name="connsiteX14" fmla="*/ 1773 w 9803"/>
              <a:gd name="connsiteY14" fmla="*/ 5645 h 10000"/>
              <a:gd name="connsiteX15" fmla="*/ 1971 w 9803"/>
              <a:gd name="connsiteY15" fmla="*/ 5957 h 10000"/>
              <a:gd name="connsiteX16" fmla="*/ 2365 w 9803"/>
              <a:gd name="connsiteY16" fmla="*/ 6272 h 10000"/>
              <a:gd name="connsiteX17" fmla="*/ 2757 w 9803"/>
              <a:gd name="connsiteY17" fmla="*/ 6546 h 10000"/>
              <a:gd name="connsiteX18" fmla="*/ 3153 w 9803"/>
              <a:gd name="connsiteY18" fmla="*/ 6863 h 10000"/>
              <a:gd name="connsiteX19" fmla="*/ 3523 w 9803"/>
              <a:gd name="connsiteY19" fmla="*/ 6863 h 10000"/>
              <a:gd name="connsiteX20" fmla="*/ 4115 w 9803"/>
              <a:gd name="connsiteY20" fmla="*/ 7181 h 10000"/>
              <a:gd name="connsiteX21" fmla="*/ 4705 w 9803"/>
              <a:gd name="connsiteY21" fmla="*/ 7181 h 10000"/>
              <a:gd name="connsiteX22" fmla="*/ 5296 w 9803"/>
              <a:gd name="connsiteY22" fmla="*/ 7181 h 10000"/>
              <a:gd name="connsiteX23" fmla="*/ 5886 w 9803"/>
              <a:gd name="connsiteY23" fmla="*/ 6863 h 10000"/>
              <a:gd name="connsiteX24" fmla="*/ 6282 w 9803"/>
              <a:gd name="connsiteY24" fmla="*/ 6863 h 10000"/>
              <a:gd name="connsiteX25" fmla="*/ 6872 w 9803"/>
              <a:gd name="connsiteY25" fmla="*/ 6546 h 10000"/>
              <a:gd name="connsiteX26" fmla="*/ 7267 w 9803"/>
              <a:gd name="connsiteY26" fmla="*/ 6272 h 10000"/>
              <a:gd name="connsiteX27" fmla="*/ 7659 w 9803"/>
              <a:gd name="connsiteY27" fmla="*/ 5957 h 10000"/>
              <a:gd name="connsiteX28" fmla="*/ 7857 w 9803"/>
              <a:gd name="connsiteY28" fmla="*/ 5645 h 10000"/>
              <a:gd name="connsiteX29" fmla="*/ 7857 w 9803"/>
              <a:gd name="connsiteY29" fmla="*/ 5333 h 10000"/>
              <a:gd name="connsiteX30" fmla="*/ 8030 w 9803"/>
              <a:gd name="connsiteY30" fmla="*/ 4705 h 10000"/>
              <a:gd name="connsiteX31" fmla="*/ 8226 w 9803"/>
              <a:gd name="connsiteY31" fmla="*/ 4082 h 10000"/>
              <a:gd name="connsiteX32" fmla="*/ 8423 w 9803"/>
              <a:gd name="connsiteY32" fmla="*/ 3761 h 10000"/>
              <a:gd name="connsiteX33" fmla="*/ 8423 w 9803"/>
              <a:gd name="connsiteY33" fmla="*/ 2824 h 10000"/>
              <a:gd name="connsiteX34" fmla="*/ 8621 w 9803"/>
              <a:gd name="connsiteY34" fmla="*/ 2200 h 10000"/>
              <a:gd name="connsiteX35" fmla="*/ 8621 w 9803"/>
              <a:gd name="connsiteY35" fmla="*/ 1569 h 10000"/>
              <a:gd name="connsiteX36" fmla="*/ 8621 w 9803"/>
              <a:gd name="connsiteY36" fmla="*/ 1252 h 10000"/>
              <a:gd name="connsiteX37" fmla="*/ 8818 w 9803"/>
              <a:gd name="connsiteY37" fmla="*/ 627 h 10000"/>
              <a:gd name="connsiteX38" fmla="*/ 8818 w 9803"/>
              <a:gd name="connsiteY38" fmla="*/ 312 h 10000"/>
              <a:gd name="connsiteX39" fmla="*/ 9015 w 9803"/>
              <a:gd name="connsiteY39" fmla="*/ 312 h 10000"/>
              <a:gd name="connsiteX40" fmla="*/ 9015 w 9803"/>
              <a:gd name="connsiteY40" fmla="*/ 0 h 10000"/>
              <a:gd name="connsiteX41" fmla="*/ 9015 w 9803"/>
              <a:gd name="connsiteY41" fmla="*/ 0 h 10000"/>
              <a:gd name="connsiteX42" fmla="*/ 9015 w 9803"/>
              <a:gd name="connsiteY42" fmla="*/ 0 h 10000"/>
              <a:gd name="connsiteX43" fmla="*/ 9015 w 9803"/>
              <a:gd name="connsiteY43" fmla="*/ 312 h 10000"/>
              <a:gd name="connsiteX44" fmla="*/ 9212 w 9803"/>
              <a:gd name="connsiteY44" fmla="*/ 312 h 10000"/>
              <a:gd name="connsiteX45" fmla="*/ 9212 w 9803"/>
              <a:gd name="connsiteY45" fmla="*/ 627 h 10000"/>
              <a:gd name="connsiteX46" fmla="*/ 9212 w 9803"/>
              <a:gd name="connsiteY46" fmla="*/ 1252 h 10000"/>
              <a:gd name="connsiteX47" fmla="*/ 9212 w 9803"/>
              <a:gd name="connsiteY47" fmla="*/ 1569 h 10000"/>
              <a:gd name="connsiteX48" fmla="*/ 9212 w 9803"/>
              <a:gd name="connsiteY48" fmla="*/ 2200 h 10000"/>
              <a:gd name="connsiteX49" fmla="*/ 9212 w 9803"/>
              <a:gd name="connsiteY49" fmla="*/ 2824 h 10000"/>
              <a:gd name="connsiteX50" fmla="*/ 9409 w 9803"/>
              <a:gd name="connsiteY50" fmla="*/ 4082 h 10000"/>
              <a:gd name="connsiteX51" fmla="*/ 9409 w 9803"/>
              <a:gd name="connsiteY51" fmla="*/ 5017 h 10000"/>
              <a:gd name="connsiteX52" fmla="*/ 9606 w 9803"/>
              <a:gd name="connsiteY52" fmla="*/ 5957 h 10000"/>
              <a:gd name="connsiteX53" fmla="*/ 9803 w 9803"/>
              <a:gd name="connsiteY53" fmla="*/ 6546 h 10000"/>
              <a:gd name="connsiteX54" fmla="*/ 9803 w 9803"/>
              <a:gd name="connsiteY54" fmla="*/ 6863 h 10000"/>
              <a:gd name="connsiteX55" fmla="*/ 9803 w 9803"/>
              <a:gd name="connsiteY55" fmla="*/ 7181 h 10000"/>
              <a:gd name="connsiteX56" fmla="*/ 9803 w 9803"/>
              <a:gd name="connsiteY56" fmla="*/ 7484 h 10000"/>
              <a:gd name="connsiteX57" fmla="*/ 9606 w 9803"/>
              <a:gd name="connsiteY57" fmla="*/ 7800 h 10000"/>
              <a:gd name="connsiteX58" fmla="*/ 9212 w 9803"/>
              <a:gd name="connsiteY58" fmla="*/ 8119 h 10000"/>
              <a:gd name="connsiteX59" fmla="*/ 8818 w 9803"/>
              <a:gd name="connsiteY59" fmla="*/ 8429 h 10000"/>
              <a:gd name="connsiteX60" fmla="*/ 8423 w 9803"/>
              <a:gd name="connsiteY60" fmla="*/ 8744 h 10000"/>
              <a:gd name="connsiteX61" fmla="*/ 7857 w 9803"/>
              <a:gd name="connsiteY61" fmla="*/ 9063 h 10000"/>
              <a:gd name="connsiteX62" fmla="*/ 7068 w 9803"/>
              <a:gd name="connsiteY62" fmla="*/ 9373 h 10000"/>
              <a:gd name="connsiteX63" fmla="*/ 6477 w 9803"/>
              <a:gd name="connsiteY63" fmla="*/ 9687 h 10000"/>
              <a:gd name="connsiteX64" fmla="*/ 5690 w 9803"/>
              <a:gd name="connsiteY64" fmla="*/ 10000 h 10000"/>
              <a:gd name="connsiteX65" fmla="*/ 4705 w 9803"/>
              <a:gd name="connsiteY65" fmla="*/ 10000 h 10000"/>
              <a:gd name="connsiteX66" fmla="*/ 4705 w 9803"/>
              <a:gd name="connsiteY66"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794 w 10000"/>
              <a:gd name="connsiteY35" fmla="*/ 1252 h 10000"/>
              <a:gd name="connsiteX36" fmla="*/ 8995 w 10000"/>
              <a:gd name="connsiteY36" fmla="*/ 627 h 10000"/>
              <a:gd name="connsiteX37" fmla="*/ 8995 w 10000"/>
              <a:gd name="connsiteY37" fmla="*/ 312 h 10000"/>
              <a:gd name="connsiteX38" fmla="*/ 9196 w 10000"/>
              <a:gd name="connsiteY38" fmla="*/ 312 h 10000"/>
              <a:gd name="connsiteX39" fmla="*/ 9196 w 10000"/>
              <a:gd name="connsiteY39" fmla="*/ 0 h 10000"/>
              <a:gd name="connsiteX40" fmla="*/ 9196 w 10000"/>
              <a:gd name="connsiteY40" fmla="*/ 0 h 10000"/>
              <a:gd name="connsiteX41" fmla="*/ 9196 w 10000"/>
              <a:gd name="connsiteY41" fmla="*/ 0 h 10000"/>
              <a:gd name="connsiteX42" fmla="*/ 9196 w 10000"/>
              <a:gd name="connsiteY42" fmla="*/ 312 h 10000"/>
              <a:gd name="connsiteX43" fmla="*/ 9397 w 10000"/>
              <a:gd name="connsiteY43" fmla="*/ 312 h 10000"/>
              <a:gd name="connsiteX44" fmla="*/ 9397 w 10000"/>
              <a:gd name="connsiteY44" fmla="*/ 627 h 10000"/>
              <a:gd name="connsiteX45" fmla="*/ 9397 w 10000"/>
              <a:gd name="connsiteY45" fmla="*/ 1252 h 10000"/>
              <a:gd name="connsiteX46" fmla="*/ 9397 w 10000"/>
              <a:gd name="connsiteY46" fmla="*/ 1569 h 10000"/>
              <a:gd name="connsiteX47" fmla="*/ 9397 w 10000"/>
              <a:gd name="connsiteY47" fmla="*/ 2200 h 10000"/>
              <a:gd name="connsiteX48" fmla="*/ 9397 w 10000"/>
              <a:gd name="connsiteY48" fmla="*/ 2824 h 10000"/>
              <a:gd name="connsiteX49" fmla="*/ 9598 w 10000"/>
              <a:gd name="connsiteY49" fmla="*/ 4082 h 10000"/>
              <a:gd name="connsiteX50" fmla="*/ 9598 w 10000"/>
              <a:gd name="connsiteY50" fmla="*/ 5017 h 10000"/>
              <a:gd name="connsiteX51" fmla="*/ 9799 w 10000"/>
              <a:gd name="connsiteY51" fmla="*/ 5957 h 10000"/>
              <a:gd name="connsiteX52" fmla="*/ 10000 w 10000"/>
              <a:gd name="connsiteY52" fmla="*/ 6546 h 10000"/>
              <a:gd name="connsiteX53" fmla="*/ 10000 w 10000"/>
              <a:gd name="connsiteY53" fmla="*/ 6863 h 10000"/>
              <a:gd name="connsiteX54" fmla="*/ 10000 w 10000"/>
              <a:gd name="connsiteY54" fmla="*/ 7181 h 10000"/>
              <a:gd name="connsiteX55" fmla="*/ 10000 w 10000"/>
              <a:gd name="connsiteY55" fmla="*/ 7484 h 10000"/>
              <a:gd name="connsiteX56" fmla="*/ 9799 w 10000"/>
              <a:gd name="connsiteY56" fmla="*/ 7800 h 10000"/>
              <a:gd name="connsiteX57" fmla="*/ 9397 w 10000"/>
              <a:gd name="connsiteY57" fmla="*/ 8119 h 10000"/>
              <a:gd name="connsiteX58" fmla="*/ 8995 w 10000"/>
              <a:gd name="connsiteY58" fmla="*/ 8429 h 10000"/>
              <a:gd name="connsiteX59" fmla="*/ 8592 w 10000"/>
              <a:gd name="connsiteY59" fmla="*/ 8744 h 10000"/>
              <a:gd name="connsiteX60" fmla="*/ 8015 w 10000"/>
              <a:gd name="connsiteY60" fmla="*/ 9063 h 10000"/>
              <a:gd name="connsiteX61" fmla="*/ 7210 w 10000"/>
              <a:gd name="connsiteY61" fmla="*/ 9373 h 10000"/>
              <a:gd name="connsiteX62" fmla="*/ 6607 w 10000"/>
              <a:gd name="connsiteY62" fmla="*/ 9687 h 10000"/>
              <a:gd name="connsiteX63" fmla="*/ 5804 w 10000"/>
              <a:gd name="connsiteY63" fmla="*/ 10000 h 10000"/>
              <a:gd name="connsiteX64" fmla="*/ 4800 w 10000"/>
              <a:gd name="connsiteY64" fmla="*/ 10000 h 10000"/>
              <a:gd name="connsiteX65" fmla="*/ 4800 w 10000"/>
              <a:gd name="connsiteY65"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408 w 10000"/>
              <a:gd name="connsiteY11" fmla="*/ 5017 h 10000"/>
              <a:gd name="connsiteX12" fmla="*/ 1809 w 10000"/>
              <a:gd name="connsiteY12" fmla="*/ 5645 h 10000"/>
              <a:gd name="connsiteX13" fmla="*/ 2011 w 10000"/>
              <a:gd name="connsiteY13" fmla="*/ 5957 h 10000"/>
              <a:gd name="connsiteX14" fmla="*/ 2413 w 10000"/>
              <a:gd name="connsiteY14" fmla="*/ 6272 h 10000"/>
              <a:gd name="connsiteX15" fmla="*/ 2812 w 10000"/>
              <a:gd name="connsiteY15" fmla="*/ 6546 h 10000"/>
              <a:gd name="connsiteX16" fmla="*/ 3216 w 10000"/>
              <a:gd name="connsiteY16" fmla="*/ 6863 h 10000"/>
              <a:gd name="connsiteX17" fmla="*/ 3594 w 10000"/>
              <a:gd name="connsiteY17" fmla="*/ 6863 h 10000"/>
              <a:gd name="connsiteX18" fmla="*/ 4198 w 10000"/>
              <a:gd name="connsiteY18" fmla="*/ 7181 h 10000"/>
              <a:gd name="connsiteX19" fmla="*/ 4800 w 10000"/>
              <a:gd name="connsiteY19" fmla="*/ 7181 h 10000"/>
              <a:gd name="connsiteX20" fmla="*/ 5402 w 10000"/>
              <a:gd name="connsiteY20" fmla="*/ 7181 h 10000"/>
              <a:gd name="connsiteX21" fmla="*/ 6004 w 10000"/>
              <a:gd name="connsiteY21" fmla="*/ 6863 h 10000"/>
              <a:gd name="connsiteX22" fmla="*/ 6408 w 10000"/>
              <a:gd name="connsiteY22" fmla="*/ 6863 h 10000"/>
              <a:gd name="connsiteX23" fmla="*/ 7010 w 10000"/>
              <a:gd name="connsiteY23" fmla="*/ 6546 h 10000"/>
              <a:gd name="connsiteX24" fmla="*/ 7413 w 10000"/>
              <a:gd name="connsiteY24" fmla="*/ 6272 h 10000"/>
              <a:gd name="connsiteX25" fmla="*/ 7813 w 10000"/>
              <a:gd name="connsiteY25" fmla="*/ 5957 h 10000"/>
              <a:gd name="connsiteX26" fmla="*/ 8015 w 10000"/>
              <a:gd name="connsiteY26" fmla="*/ 5645 h 10000"/>
              <a:gd name="connsiteX27" fmla="*/ 8015 w 10000"/>
              <a:gd name="connsiteY27" fmla="*/ 5333 h 10000"/>
              <a:gd name="connsiteX28" fmla="*/ 8191 w 10000"/>
              <a:gd name="connsiteY28" fmla="*/ 4705 h 10000"/>
              <a:gd name="connsiteX29" fmla="*/ 8391 w 10000"/>
              <a:gd name="connsiteY29" fmla="*/ 4082 h 10000"/>
              <a:gd name="connsiteX30" fmla="*/ 8592 w 10000"/>
              <a:gd name="connsiteY30" fmla="*/ 3761 h 10000"/>
              <a:gd name="connsiteX31" fmla="*/ 8592 w 10000"/>
              <a:gd name="connsiteY31" fmla="*/ 2824 h 10000"/>
              <a:gd name="connsiteX32" fmla="*/ 8794 w 10000"/>
              <a:gd name="connsiteY32" fmla="*/ 2200 h 10000"/>
              <a:gd name="connsiteX33" fmla="*/ 8794 w 10000"/>
              <a:gd name="connsiteY33" fmla="*/ 1569 h 10000"/>
              <a:gd name="connsiteX34" fmla="*/ 8794 w 10000"/>
              <a:gd name="connsiteY34" fmla="*/ 1252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196 w 10000"/>
              <a:gd name="connsiteY41" fmla="*/ 312 h 10000"/>
              <a:gd name="connsiteX42" fmla="*/ 9397 w 10000"/>
              <a:gd name="connsiteY42" fmla="*/ 312 h 10000"/>
              <a:gd name="connsiteX43" fmla="*/ 9397 w 10000"/>
              <a:gd name="connsiteY43" fmla="*/ 627 h 10000"/>
              <a:gd name="connsiteX44" fmla="*/ 9397 w 10000"/>
              <a:gd name="connsiteY44" fmla="*/ 1252 h 10000"/>
              <a:gd name="connsiteX45" fmla="*/ 9397 w 10000"/>
              <a:gd name="connsiteY45" fmla="*/ 1569 h 10000"/>
              <a:gd name="connsiteX46" fmla="*/ 9397 w 10000"/>
              <a:gd name="connsiteY46" fmla="*/ 2200 h 10000"/>
              <a:gd name="connsiteX47" fmla="*/ 9397 w 10000"/>
              <a:gd name="connsiteY47" fmla="*/ 2824 h 10000"/>
              <a:gd name="connsiteX48" fmla="*/ 9598 w 10000"/>
              <a:gd name="connsiteY48" fmla="*/ 4082 h 10000"/>
              <a:gd name="connsiteX49" fmla="*/ 9598 w 10000"/>
              <a:gd name="connsiteY49" fmla="*/ 5017 h 10000"/>
              <a:gd name="connsiteX50" fmla="*/ 9799 w 10000"/>
              <a:gd name="connsiteY50" fmla="*/ 5957 h 10000"/>
              <a:gd name="connsiteX51" fmla="*/ 10000 w 10000"/>
              <a:gd name="connsiteY51" fmla="*/ 6546 h 10000"/>
              <a:gd name="connsiteX52" fmla="*/ 10000 w 10000"/>
              <a:gd name="connsiteY52" fmla="*/ 6863 h 10000"/>
              <a:gd name="connsiteX53" fmla="*/ 10000 w 10000"/>
              <a:gd name="connsiteY53" fmla="*/ 7181 h 10000"/>
              <a:gd name="connsiteX54" fmla="*/ 10000 w 10000"/>
              <a:gd name="connsiteY54" fmla="*/ 7484 h 10000"/>
              <a:gd name="connsiteX55" fmla="*/ 9799 w 10000"/>
              <a:gd name="connsiteY55" fmla="*/ 7800 h 10000"/>
              <a:gd name="connsiteX56" fmla="*/ 9397 w 10000"/>
              <a:gd name="connsiteY56" fmla="*/ 8119 h 10000"/>
              <a:gd name="connsiteX57" fmla="*/ 8995 w 10000"/>
              <a:gd name="connsiteY57" fmla="*/ 8429 h 10000"/>
              <a:gd name="connsiteX58" fmla="*/ 8592 w 10000"/>
              <a:gd name="connsiteY58" fmla="*/ 8744 h 10000"/>
              <a:gd name="connsiteX59" fmla="*/ 8015 w 10000"/>
              <a:gd name="connsiteY59" fmla="*/ 9063 h 10000"/>
              <a:gd name="connsiteX60" fmla="*/ 7210 w 10000"/>
              <a:gd name="connsiteY60" fmla="*/ 9373 h 10000"/>
              <a:gd name="connsiteX61" fmla="*/ 6607 w 10000"/>
              <a:gd name="connsiteY61" fmla="*/ 9687 h 10000"/>
              <a:gd name="connsiteX62" fmla="*/ 5804 w 10000"/>
              <a:gd name="connsiteY62" fmla="*/ 10000 h 10000"/>
              <a:gd name="connsiteX63" fmla="*/ 4800 w 10000"/>
              <a:gd name="connsiteY63" fmla="*/ 10000 h 10000"/>
              <a:gd name="connsiteX64" fmla="*/ 4800 w 10000"/>
              <a:gd name="connsiteY64" fmla="*/ 10000 h 10000"/>
              <a:gd name="connsiteX0" fmla="*/ 4598 w 9798"/>
              <a:gd name="connsiteY0" fmla="*/ 10000 h 10000"/>
              <a:gd name="connsiteX1" fmla="*/ 3793 w 9798"/>
              <a:gd name="connsiteY1" fmla="*/ 9687 h 10000"/>
              <a:gd name="connsiteX2" fmla="*/ 3014 w 9798"/>
              <a:gd name="connsiteY2" fmla="*/ 9687 h 10000"/>
              <a:gd name="connsiteX3" fmla="*/ 2411 w 9798"/>
              <a:gd name="connsiteY3" fmla="*/ 9373 h 10000"/>
              <a:gd name="connsiteX4" fmla="*/ 1809 w 9798"/>
              <a:gd name="connsiteY4" fmla="*/ 9063 h 10000"/>
              <a:gd name="connsiteX5" fmla="*/ 1406 w 9798"/>
              <a:gd name="connsiteY5" fmla="*/ 8744 h 10000"/>
              <a:gd name="connsiteX6" fmla="*/ 1004 w 9798"/>
              <a:gd name="connsiteY6" fmla="*/ 8119 h 10000"/>
              <a:gd name="connsiteX7" fmla="*/ 602 w 9798"/>
              <a:gd name="connsiteY7" fmla="*/ 7484 h 10000"/>
              <a:gd name="connsiteX8" fmla="*/ 400 w 9798"/>
              <a:gd name="connsiteY8" fmla="*/ 6863 h 10000"/>
              <a:gd name="connsiteX9" fmla="*/ 0 w 9798"/>
              <a:gd name="connsiteY9" fmla="*/ 5957 h 10000"/>
              <a:gd name="connsiteX10" fmla="*/ 1206 w 9798"/>
              <a:gd name="connsiteY10" fmla="*/ 5017 h 10000"/>
              <a:gd name="connsiteX11" fmla="*/ 1607 w 9798"/>
              <a:gd name="connsiteY11" fmla="*/ 5645 h 10000"/>
              <a:gd name="connsiteX12" fmla="*/ 1809 w 9798"/>
              <a:gd name="connsiteY12" fmla="*/ 5957 h 10000"/>
              <a:gd name="connsiteX13" fmla="*/ 2211 w 9798"/>
              <a:gd name="connsiteY13" fmla="*/ 6272 h 10000"/>
              <a:gd name="connsiteX14" fmla="*/ 2610 w 9798"/>
              <a:gd name="connsiteY14" fmla="*/ 6546 h 10000"/>
              <a:gd name="connsiteX15" fmla="*/ 3014 w 9798"/>
              <a:gd name="connsiteY15" fmla="*/ 6863 h 10000"/>
              <a:gd name="connsiteX16" fmla="*/ 3392 w 9798"/>
              <a:gd name="connsiteY16" fmla="*/ 6863 h 10000"/>
              <a:gd name="connsiteX17" fmla="*/ 3996 w 9798"/>
              <a:gd name="connsiteY17" fmla="*/ 7181 h 10000"/>
              <a:gd name="connsiteX18" fmla="*/ 4598 w 9798"/>
              <a:gd name="connsiteY18" fmla="*/ 7181 h 10000"/>
              <a:gd name="connsiteX19" fmla="*/ 5200 w 9798"/>
              <a:gd name="connsiteY19" fmla="*/ 7181 h 10000"/>
              <a:gd name="connsiteX20" fmla="*/ 5802 w 9798"/>
              <a:gd name="connsiteY20" fmla="*/ 6863 h 10000"/>
              <a:gd name="connsiteX21" fmla="*/ 6206 w 9798"/>
              <a:gd name="connsiteY21" fmla="*/ 6863 h 10000"/>
              <a:gd name="connsiteX22" fmla="*/ 6808 w 9798"/>
              <a:gd name="connsiteY22" fmla="*/ 6546 h 10000"/>
              <a:gd name="connsiteX23" fmla="*/ 7211 w 9798"/>
              <a:gd name="connsiteY23" fmla="*/ 6272 h 10000"/>
              <a:gd name="connsiteX24" fmla="*/ 7611 w 9798"/>
              <a:gd name="connsiteY24" fmla="*/ 5957 h 10000"/>
              <a:gd name="connsiteX25" fmla="*/ 7813 w 9798"/>
              <a:gd name="connsiteY25" fmla="*/ 5645 h 10000"/>
              <a:gd name="connsiteX26" fmla="*/ 7813 w 9798"/>
              <a:gd name="connsiteY26" fmla="*/ 5333 h 10000"/>
              <a:gd name="connsiteX27" fmla="*/ 7989 w 9798"/>
              <a:gd name="connsiteY27" fmla="*/ 4705 h 10000"/>
              <a:gd name="connsiteX28" fmla="*/ 8189 w 9798"/>
              <a:gd name="connsiteY28" fmla="*/ 4082 h 10000"/>
              <a:gd name="connsiteX29" fmla="*/ 8390 w 9798"/>
              <a:gd name="connsiteY29" fmla="*/ 3761 h 10000"/>
              <a:gd name="connsiteX30" fmla="*/ 8390 w 9798"/>
              <a:gd name="connsiteY30" fmla="*/ 2824 h 10000"/>
              <a:gd name="connsiteX31" fmla="*/ 8592 w 9798"/>
              <a:gd name="connsiteY31" fmla="*/ 2200 h 10000"/>
              <a:gd name="connsiteX32" fmla="*/ 8592 w 9798"/>
              <a:gd name="connsiteY32" fmla="*/ 1569 h 10000"/>
              <a:gd name="connsiteX33" fmla="*/ 8592 w 9798"/>
              <a:gd name="connsiteY33" fmla="*/ 1252 h 10000"/>
              <a:gd name="connsiteX34" fmla="*/ 8793 w 9798"/>
              <a:gd name="connsiteY34" fmla="*/ 627 h 10000"/>
              <a:gd name="connsiteX35" fmla="*/ 8793 w 9798"/>
              <a:gd name="connsiteY35" fmla="*/ 312 h 10000"/>
              <a:gd name="connsiteX36" fmla="*/ 8994 w 9798"/>
              <a:gd name="connsiteY36" fmla="*/ 312 h 10000"/>
              <a:gd name="connsiteX37" fmla="*/ 8994 w 9798"/>
              <a:gd name="connsiteY37" fmla="*/ 0 h 10000"/>
              <a:gd name="connsiteX38" fmla="*/ 8994 w 9798"/>
              <a:gd name="connsiteY38" fmla="*/ 0 h 10000"/>
              <a:gd name="connsiteX39" fmla="*/ 8994 w 9798"/>
              <a:gd name="connsiteY39" fmla="*/ 0 h 10000"/>
              <a:gd name="connsiteX40" fmla="*/ 8994 w 9798"/>
              <a:gd name="connsiteY40" fmla="*/ 312 h 10000"/>
              <a:gd name="connsiteX41" fmla="*/ 9195 w 9798"/>
              <a:gd name="connsiteY41" fmla="*/ 312 h 10000"/>
              <a:gd name="connsiteX42" fmla="*/ 9195 w 9798"/>
              <a:gd name="connsiteY42" fmla="*/ 627 h 10000"/>
              <a:gd name="connsiteX43" fmla="*/ 9195 w 9798"/>
              <a:gd name="connsiteY43" fmla="*/ 1252 h 10000"/>
              <a:gd name="connsiteX44" fmla="*/ 9195 w 9798"/>
              <a:gd name="connsiteY44" fmla="*/ 1569 h 10000"/>
              <a:gd name="connsiteX45" fmla="*/ 9195 w 9798"/>
              <a:gd name="connsiteY45" fmla="*/ 2200 h 10000"/>
              <a:gd name="connsiteX46" fmla="*/ 9195 w 9798"/>
              <a:gd name="connsiteY46" fmla="*/ 2824 h 10000"/>
              <a:gd name="connsiteX47" fmla="*/ 9396 w 9798"/>
              <a:gd name="connsiteY47" fmla="*/ 4082 h 10000"/>
              <a:gd name="connsiteX48" fmla="*/ 9396 w 9798"/>
              <a:gd name="connsiteY48" fmla="*/ 5017 h 10000"/>
              <a:gd name="connsiteX49" fmla="*/ 9597 w 9798"/>
              <a:gd name="connsiteY49" fmla="*/ 5957 h 10000"/>
              <a:gd name="connsiteX50" fmla="*/ 9798 w 9798"/>
              <a:gd name="connsiteY50" fmla="*/ 6546 h 10000"/>
              <a:gd name="connsiteX51" fmla="*/ 9798 w 9798"/>
              <a:gd name="connsiteY51" fmla="*/ 6863 h 10000"/>
              <a:gd name="connsiteX52" fmla="*/ 9798 w 9798"/>
              <a:gd name="connsiteY52" fmla="*/ 7181 h 10000"/>
              <a:gd name="connsiteX53" fmla="*/ 9798 w 9798"/>
              <a:gd name="connsiteY53" fmla="*/ 7484 h 10000"/>
              <a:gd name="connsiteX54" fmla="*/ 9597 w 9798"/>
              <a:gd name="connsiteY54" fmla="*/ 7800 h 10000"/>
              <a:gd name="connsiteX55" fmla="*/ 9195 w 9798"/>
              <a:gd name="connsiteY55" fmla="*/ 8119 h 10000"/>
              <a:gd name="connsiteX56" fmla="*/ 8793 w 9798"/>
              <a:gd name="connsiteY56" fmla="*/ 8429 h 10000"/>
              <a:gd name="connsiteX57" fmla="*/ 8390 w 9798"/>
              <a:gd name="connsiteY57" fmla="*/ 8744 h 10000"/>
              <a:gd name="connsiteX58" fmla="*/ 7813 w 9798"/>
              <a:gd name="connsiteY58" fmla="*/ 9063 h 10000"/>
              <a:gd name="connsiteX59" fmla="*/ 7008 w 9798"/>
              <a:gd name="connsiteY59" fmla="*/ 9373 h 10000"/>
              <a:gd name="connsiteX60" fmla="*/ 6405 w 9798"/>
              <a:gd name="connsiteY60" fmla="*/ 9687 h 10000"/>
              <a:gd name="connsiteX61" fmla="*/ 5602 w 9798"/>
              <a:gd name="connsiteY61" fmla="*/ 10000 h 10000"/>
              <a:gd name="connsiteX62" fmla="*/ 4598 w 9798"/>
              <a:gd name="connsiteY62" fmla="*/ 10000 h 10000"/>
              <a:gd name="connsiteX63" fmla="*/ 4598 w 9798"/>
              <a:gd name="connsiteY63" fmla="*/ 10000 h 10000"/>
              <a:gd name="connsiteX0" fmla="*/ 4285 w 9592"/>
              <a:gd name="connsiteY0" fmla="*/ 10000 h 10000"/>
              <a:gd name="connsiteX1" fmla="*/ 3463 w 9592"/>
              <a:gd name="connsiteY1" fmla="*/ 9687 h 10000"/>
              <a:gd name="connsiteX2" fmla="*/ 2668 w 9592"/>
              <a:gd name="connsiteY2" fmla="*/ 9687 h 10000"/>
              <a:gd name="connsiteX3" fmla="*/ 2053 w 9592"/>
              <a:gd name="connsiteY3" fmla="*/ 9373 h 10000"/>
              <a:gd name="connsiteX4" fmla="*/ 1438 w 9592"/>
              <a:gd name="connsiteY4" fmla="*/ 9063 h 10000"/>
              <a:gd name="connsiteX5" fmla="*/ 1027 w 9592"/>
              <a:gd name="connsiteY5" fmla="*/ 8744 h 10000"/>
              <a:gd name="connsiteX6" fmla="*/ 617 w 9592"/>
              <a:gd name="connsiteY6" fmla="*/ 8119 h 10000"/>
              <a:gd name="connsiteX7" fmla="*/ 206 w 9592"/>
              <a:gd name="connsiteY7" fmla="*/ 7484 h 10000"/>
              <a:gd name="connsiteX8" fmla="*/ 0 w 9592"/>
              <a:gd name="connsiteY8" fmla="*/ 6863 h 10000"/>
              <a:gd name="connsiteX9" fmla="*/ 823 w 9592"/>
              <a:gd name="connsiteY9" fmla="*/ 5017 h 10000"/>
              <a:gd name="connsiteX10" fmla="*/ 1232 w 9592"/>
              <a:gd name="connsiteY10" fmla="*/ 5645 h 10000"/>
              <a:gd name="connsiteX11" fmla="*/ 1438 w 9592"/>
              <a:gd name="connsiteY11" fmla="*/ 5957 h 10000"/>
              <a:gd name="connsiteX12" fmla="*/ 1849 w 9592"/>
              <a:gd name="connsiteY12" fmla="*/ 6272 h 10000"/>
              <a:gd name="connsiteX13" fmla="*/ 2256 w 9592"/>
              <a:gd name="connsiteY13" fmla="*/ 6546 h 10000"/>
              <a:gd name="connsiteX14" fmla="*/ 2668 w 9592"/>
              <a:gd name="connsiteY14" fmla="*/ 6863 h 10000"/>
              <a:gd name="connsiteX15" fmla="*/ 3054 w 9592"/>
              <a:gd name="connsiteY15" fmla="*/ 6863 h 10000"/>
              <a:gd name="connsiteX16" fmla="*/ 3670 w 9592"/>
              <a:gd name="connsiteY16" fmla="*/ 7181 h 10000"/>
              <a:gd name="connsiteX17" fmla="*/ 4285 w 9592"/>
              <a:gd name="connsiteY17" fmla="*/ 7181 h 10000"/>
              <a:gd name="connsiteX18" fmla="*/ 4899 w 9592"/>
              <a:gd name="connsiteY18" fmla="*/ 7181 h 10000"/>
              <a:gd name="connsiteX19" fmla="*/ 5514 w 9592"/>
              <a:gd name="connsiteY19" fmla="*/ 6863 h 10000"/>
              <a:gd name="connsiteX20" fmla="*/ 5926 w 9592"/>
              <a:gd name="connsiteY20" fmla="*/ 6863 h 10000"/>
              <a:gd name="connsiteX21" fmla="*/ 6540 w 9592"/>
              <a:gd name="connsiteY21" fmla="*/ 6546 h 10000"/>
              <a:gd name="connsiteX22" fmla="*/ 6952 w 9592"/>
              <a:gd name="connsiteY22" fmla="*/ 6272 h 10000"/>
              <a:gd name="connsiteX23" fmla="*/ 7360 w 9592"/>
              <a:gd name="connsiteY23" fmla="*/ 5957 h 10000"/>
              <a:gd name="connsiteX24" fmla="*/ 7566 w 9592"/>
              <a:gd name="connsiteY24" fmla="*/ 5645 h 10000"/>
              <a:gd name="connsiteX25" fmla="*/ 7566 w 9592"/>
              <a:gd name="connsiteY25" fmla="*/ 5333 h 10000"/>
              <a:gd name="connsiteX26" fmla="*/ 7746 w 9592"/>
              <a:gd name="connsiteY26" fmla="*/ 4705 h 10000"/>
              <a:gd name="connsiteX27" fmla="*/ 7950 w 9592"/>
              <a:gd name="connsiteY27" fmla="*/ 4082 h 10000"/>
              <a:gd name="connsiteX28" fmla="*/ 8155 w 9592"/>
              <a:gd name="connsiteY28" fmla="*/ 3761 h 10000"/>
              <a:gd name="connsiteX29" fmla="*/ 8155 w 9592"/>
              <a:gd name="connsiteY29" fmla="*/ 2824 h 10000"/>
              <a:gd name="connsiteX30" fmla="*/ 8361 w 9592"/>
              <a:gd name="connsiteY30" fmla="*/ 2200 h 10000"/>
              <a:gd name="connsiteX31" fmla="*/ 8361 w 9592"/>
              <a:gd name="connsiteY31" fmla="*/ 1569 h 10000"/>
              <a:gd name="connsiteX32" fmla="*/ 8361 w 9592"/>
              <a:gd name="connsiteY32" fmla="*/ 1252 h 10000"/>
              <a:gd name="connsiteX33" fmla="*/ 8566 w 9592"/>
              <a:gd name="connsiteY33" fmla="*/ 627 h 10000"/>
              <a:gd name="connsiteX34" fmla="*/ 8566 w 9592"/>
              <a:gd name="connsiteY34" fmla="*/ 312 h 10000"/>
              <a:gd name="connsiteX35" fmla="*/ 8771 w 9592"/>
              <a:gd name="connsiteY35" fmla="*/ 312 h 10000"/>
              <a:gd name="connsiteX36" fmla="*/ 8771 w 9592"/>
              <a:gd name="connsiteY36" fmla="*/ 0 h 10000"/>
              <a:gd name="connsiteX37" fmla="*/ 8771 w 9592"/>
              <a:gd name="connsiteY37" fmla="*/ 0 h 10000"/>
              <a:gd name="connsiteX38" fmla="*/ 8771 w 9592"/>
              <a:gd name="connsiteY38" fmla="*/ 0 h 10000"/>
              <a:gd name="connsiteX39" fmla="*/ 8771 w 9592"/>
              <a:gd name="connsiteY39" fmla="*/ 312 h 10000"/>
              <a:gd name="connsiteX40" fmla="*/ 8977 w 9592"/>
              <a:gd name="connsiteY40" fmla="*/ 312 h 10000"/>
              <a:gd name="connsiteX41" fmla="*/ 8977 w 9592"/>
              <a:gd name="connsiteY41" fmla="*/ 627 h 10000"/>
              <a:gd name="connsiteX42" fmla="*/ 8977 w 9592"/>
              <a:gd name="connsiteY42" fmla="*/ 1252 h 10000"/>
              <a:gd name="connsiteX43" fmla="*/ 8977 w 9592"/>
              <a:gd name="connsiteY43" fmla="*/ 1569 h 10000"/>
              <a:gd name="connsiteX44" fmla="*/ 8977 w 9592"/>
              <a:gd name="connsiteY44" fmla="*/ 2200 h 10000"/>
              <a:gd name="connsiteX45" fmla="*/ 8977 w 9592"/>
              <a:gd name="connsiteY45" fmla="*/ 2824 h 10000"/>
              <a:gd name="connsiteX46" fmla="*/ 9182 w 9592"/>
              <a:gd name="connsiteY46" fmla="*/ 4082 h 10000"/>
              <a:gd name="connsiteX47" fmla="*/ 9182 w 9592"/>
              <a:gd name="connsiteY47" fmla="*/ 5017 h 10000"/>
              <a:gd name="connsiteX48" fmla="*/ 9387 w 9592"/>
              <a:gd name="connsiteY48" fmla="*/ 5957 h 10000"/>
              <a:gd name="connsiteX49" fmla="*/ 9592 w 9592"/>
              <a:gd name="connsiteY49" fmla="*/ 6546 h 10000"/>
              <a:gd name="connsiteX50" fmla="*/ 9592 w 9592"/>
              <a:gd name="connsiteY50" fmla="*/ 6863 h 10000"/>
              <a:gd name="connsiteX51" fmla="*/ 9592 w 9592"/>
              <a:gd name="connsiteY51" fmla="*/ 7181 h 10000"/>
              <a:gd name="connsiteX52" fmla="*/ 9592 w 9592"/>
              <a:gd name="connsiteY52" fmla="*/ 7484 h 10000"/>
              <a:gd name="connsiteX53" fmla="*/ 9387 w 9592"/>
              <a:gd name="connsiteY53" fmla="*/ 7800 h 10000"/>
              <a:gd name="connsiteX54" fmla="*/ 8977 w 9592"/>
              <a:gd name="connsiteY54" fmla="*/ 8119 h 10000"/>
              <a:gd name="connsiteX55" fmla="*/ 8566 w 9592"/>
              <a:gd name="connsiteY55" fmla="*/ 8429 h 10000"/>
              <a:gd name="connsiteX56" fmla="*/ 8155 w 9592"/>
              <a:gd name="connsiteY56" fmla="*/ 8744 h 10000"/>
              <a:gd name="connsiteX57" fmla="*/ 7566 w 9592"/>
              <a:gd name="connsiteY57" fmla="*/ 9063 h 10000"/>
              <a:gd name="connsiteX58" fmla="*/ 6744 w 9592"/>
              <a:gd name="connsiteY58" fmla="*/ 9373 h 10000"/>
              <a:gd name="connsiteX59" fmla="*/ 6129 w 9592"/>
              <a:gd name="connsiteY59" fmla="*/ 9687 h 10000"/>
              <a:gd name="connsiteX60" fmla="*/ 5309 w 9592"/>
              <a:gd name="connsiteY60" fmla="*/ 10000 h 10000"/>
              <a:gd name="connsiteX61" fmla="*/ 4285 w 9592"/>
              <a:gd name="connsiteY61" fmla="*/ 10000 h 10000"/>
              <a:gd name="connsiteX62" fmla="*/ 4285 w 9592"/>
              <a:gd name="connsiteY62" fmla="*/ 10000 h 10000"/>
              <a:gd name="connsiteX0" fmla="*/ 4252 w 9785"/>
              <a:gd name="connsiteY0" fmla="*/ 10000 h 10000"/>
              <a:gd name="connsiteX1" fmla="*/ 3395 w 9785"/>
              <a:gd name="connsiteY1" fmla="*/ 9687 h 10000"/>
              <a:gd name="connsiteX2" fmla="*/ 2566 w 9785"/>
              <a:gd name="connsiteY2" fmla="*/ 9687 h 10000"/>
              <a:gd name="connsiteX3" fmla="*/ 1925 w 9785"/>
              <a:gd name="connsiteY3" fmla="*/ 9373 h 10000"/>
              <a:gd name="connsiteX4" fmla="*/ 1284 w 9785"/>
              <a:gd name="connsiteY4" fmla="*/ 9063 h 10000"/>
              <a:gd name="connsiteX5" fmla="*/ 856 w 9785"/>
              <a:gd name="connsiteY5" fmla="*/ 8744 h 10000"/>
              <a:gd name="connsiteX6" fmla="*/ 428 w 9785"/>
              <a:gd name="connsiteY6" fmla="*/ 8119 h 10000"/>
              <a:gd name="connsiteX7" fmla="*/ 0 w 9785"/>
              <a:gd name="connsiteY7" fmla="*/ 7484 h 10000"/>
              <a:gd name="connsiteX8" fmla="*/ 643 w 9785"/>
              <a:gd name="connsiteY8" fmla="*/ 5017 h 10000"/>
              <a:gd name="connsiteX9" fmla="*/ 1069 w 9785"/>
              <a:gd name="connsiteY9" fmla="*/ 5645 h 10000"/>
              <a:gd name="connsiteX10" fmla="*/ 1284 w 9785"/>
              <a:gd name="connsiteY10" fmla="*/ 5957 h 10000"/>
              <a:gd name="connsiteX11" fmla="*/ 1713 w 9785"/>
              <a:gd name="connsiteY11" fmla="*/ 6272 h 10000"/>
              <a:gd name="connsiteX12" fmla="*/ 2137 w 9785"/>
              <a:gd name="connsiteY12" fmla="*/ 6546 h 10000"/>
              <a:gd name="connsiteX13" fmla="*/ 2566 w 9785"/>
              <a:gd name="connsiteY13" fmla="*/ 6863 h 10000"/>
              <a:gd name="connsiteX14" fmla="*/ 2969 w 9785"/>
              <a:gd name="connsiteY14" fmla="*/ 6863 h 10000"/>
              <a:gd name="connsiteX15" fmla="*/ 3611 w 9785"/>
              <a:gd name="connsiteY15" fmla="*/ 7181 h 10000"/>
              <a:gd name="connsiteX16" fmla="*/ 4252 w 9785"/>
              <a:gd name="connsiteY16" fmla="*/ 7181 h 10000"/>
              <a:gd name="connsiteX17" fmla="*/ 4892 w 9785"/>
              <a:gd name="connsiteY17" fmla="*/ 7181 h 10000"/>
              <a:gd name="connsiteX18" fmla="*/ 5534 w 9785"/>
              <a:gd name="connsiteY18" fmla="*/ 6863 h 10000"/>
              <a:gd name="connsiteX19" fmla="*/ 5963 w 9785"/>
              <a:gd name="connsiteY19" fmla="*/ 6863 h 10000"/>
              <a:gd name="connsiteX20" fmla="*/ 6603 w 9785"/>
              <a:gd name="connsiteY20" fmla="*/ 6546 h 10000"/>
              <a:gd name="connsiteX21" fmla="*/ 7033 w 9785"/>
              <a:gd name="connsiteY21" fmla="*/ 6272 h 10000"/>
              <a:gd name="connsiteX22" fmla="*/ 7458 w 9785"/>
              <a:gd name="connsiteY22" fmla="*/ 5957 h 10000"/>
              <a:gd name="connsiteX23" fmla="*/ 7673 w 9785"/>
              <a:gd name="connsiteY23" fmla="*/ 5645 h 10000"/>
              <a:gd name="connsiteX24" fmla="*/ 7673 w 9785"/>
              <a:gd name="connsiteY24" fmla="*/ 5333 h 10000"/>
              <a:gd name="connsiteX25" fmla="*/ 7860 w 9785"/>
              <a:gd name="connsiteY25" fmla="*/ 4705 h 10000"/>
              <a:gd name="connsiteX26" fmla="*/ 8073 w 9785"/>
              <a:gd name="connsiteY26" fmla="*/ 4082 h 10000"/>
              <a:gd name="connsiteX27" fmla="*/ 8287 w 9785"/>
              <a:gd name="connsiteY27" fmla="*/ 3761 h 10000"/>
              <a:gd name="connsiteX28" fmla="*/ 8287 w 9785"/>
              <a:gd name="connsiteY28" fmla="*/ 2824 h 10000"/>
              <a:gd name="connsiteX29" fmla="*/ 8502 w 9785"/>
              <a:gd name="connsiteY29" fmla="*/ 2200 h 10000"/>
              <a:gd name="connsiteX30" fmla="*/ 8502 w 9785"/>
              <a:gd name="connsiteY30" fmla="*/ 1569 h 10000"/>
              <a:gd name="connsiteX31" fmla="*/ 8502 w 9785"/>
              <a:gd name="connsiteY31" fmla="*/ 1252 h 10000"/>
              <a:gd name="connsiteX32" fmla="*/ 8715 w 9785"/>
              <a:gd name="connsiteY32" fmla="*/ 627 h 10000"/>
              <a:gd name="connsiteX33" fmla="*/ 8715 w 9785"/>
              <a:gd name="connsiteY33" fmla="*/ 312 h 10000"/>
              <a:gd name="connsiteX34" fmla="*/ 8929 w 9785"/>
              <a:gd name="connsiteY34" fmla="*/ 312 h 10000"/>
              <a:gd name="connsiteX35" fmla="*/ 8929 w 9785"/>
              <a:gd name="connsiteY35" fmla="*/ 0 h 10000"/>
              <a:gd name="connsiteX36" fmla="*/ 8929 w 9785"/>
              <a:gd name="connsiteY36" fmla="*/ 0 h 10000"/>
              <a:gd name="connsiteX37" fmla="*/ 8929 w 9785"/>
              <a:gd name="connsiteY37" fmla="*/ 0 h 10000"/>
              <a:gd name="connsiteX38" fmla="*/ 8929 w 9785"/>
              <a:gd name="connsiteY38" fmla="*/ 312 h 10000"/>
              <a:gd name="connsiteX39" fmla="*/ 9144 w 9785"/>
              <a:gd name="connsiteY39" fmla="*/ 312 h 10000"/>
              <a:gd name="connsiteX40" fmla="*/ 9144 w 9785"/>
              <a:gd name="connsiteY40" fmla="*/ 627 h 10000"/>
              <a:gd name="connsiteX41" fmla="*/ 9144 w 9785"/>
              <a:gd name="connsiteY41" fmla="*/ 1252 h 10000"/>
              <a:gd name="connsiteX42" fmla="*/ 9144 w 9785"/>
              <a:gd name="connsiteY42" fmla="*/ 1569 h 10000"/>
              <a:gd name="connsiteX43" fmla="*/ 9144 w 9785"/>
              <a:gd name="connsiteY43" fmla="*/ 2200 h 10000"/>
              <a:gd name="connsiteX44" fmla="*/ 9144 w 9785"/>
              <a:gd name="connsiteY44" fmla="*/ 2824 h 10000"/>
              <a:gd name="connsiteX45" fmla="*/ 9358 w 9785"/>
              <a:gd name="connsiteY45" fmla="*/ 4082 h 10000"/>
              <a:gd name="connsiteX46" fmla="*/ 9358 w 9785"/>
              <a:gd name="connsiteY46" fmla="*/ 5017 h 10000"/>
              <a:gd name="connsiteX47" fmla="*/ 9571 w 9785"/>
              <a:gd name="connsiteY47" fmla="*/ 5957 h 10000"/>
              <a:gd name="connsiteX48" fmla="*/ 9785 w 9785"/>
              <a:gd name="connsiteY48" fmla="*/ 6546 h 10000"/>
              <a:gd name="connsiteX49" fmla="*/ 9785 w 9785"/>
              <a:gd name="connsiteY49" fmla="*/ 6863 h 10000"/>
              <a:gd name="connsiteX50" fmla="*/ 9785 w 9785"/>
              <a:gd name="connsiteY50" fmla="*/ 7181 h 10000"/>
              <a:gd name="connsiteX51" fmla="*/ 9785 w 9785"/>
              <a:gd name="connsiteY51" fmla="*/ 7484 h 10000"/>
              <a:gd name="connsiteX52" fmla="*/ 9571 w 9785"/>
              <a:gd name="connsiteY52" fmla="*/ 7800 h 10000"/>
              <a:gd name="connsiteX53" fmla="*/ 9144 w 9785"/>
              <a:gd name="connsiteY53" fmla="*/ 8119 h 10000"/>
              <a:gd name="connsiteX54" fmla="*/ 8715 w 9785"/>
              <a:gd name="connsiteY54" fmla="*/ 8429 h 10000"/>
              <a:gd name="connsiteX55" fmla="*/ 8287 w 9785"/>
              <a:gd name="connsiteY55" fmla="*/ 8744 h 10000"/>
              <a:gd name="connsiteX56" fmla="*/ 7673 w 9785"/>
              <a:gd name="connsiteY56" fmla="*/ 9063 h 10000"/>
              <a:gd name="connsiteX57" fmla="*/ 6816 w 9785"/>
              <a:gd name="connsiteY57" fmla="*/ 9373 h 10000"/>
              <a:gd name="connsiteX58" fmla="*/ 6175 w 9785"/>
              <a:gd name="connsiteY58" fmla="*/ 9687 h 10000"/>
              <a:gd name="connsiteX59" fmla="*/ 5320 w 9785"/>
              <a:gd name="connsiteY59" fmla="*/ 10000 h 10000"/>
              <a:gd name="connsiteX60" fmla="*/ 4252 w 9785"/>
              <a:gd name="connsiteY60" fmla="*/ 10000 h 10000"/>
              <a:gd name="connsiteX61" fmla="*/ 4252 w 9785"/>
              <a:gd name="connsiteY61" fmla="*/ 10000 h 10000"/>
              <a:gd name="connsiteX0" fmla="*/ 4345 w 10000"/>
              <a:gd name="connsiteY0" fmla="*/ 10000 h 10000"/>
              <a:gd name="connsiteX1" fmla="*/ 3470 w 10000"/>
              <a:gd name="connsiteY1" fmla="*/ 9687 h 10000"/>
              <a:gd name="connsiteX2" fmla="*/ 2622 w 10000"/>
              <a:gd name="connsiteY2" fmla="*/ 9687 h 10000"/>
              <a:gd name="connsiteX3" fmla="*/ 1967 w 10000"/>
              <a:gd name="connsiteY3" fmla="*/ 9373 h 10000"/>
              <a:gd name="connsiteX4" fmla="*/ 1312 w 10000"/>
              <a:gd name="connsiteY4" fmla="*/ 9063 h 10000"/>
              <a:gd name="connsiteX5" fmla="*/ 875 w 10000"/>
              <a:gd name="connsiteY5" fmla="*/ 8744 h 10000"/>
              <a:gd name="connsiteX6" fmla="*/ 437 w 10000"/>
              <a:gd name="connsiteY6" fmla="*/ 8119 h 10000"/>
              <a:gd name="connsiteX7" fmla="*/ 0 w 10000"/>
              <a:gd name="connsiteY7" fmla="*/ 7484 h 10000"/>
              <a:gd name="connsiteX8" fmla="*/ 1092 w 10000"/>
              <a:gd name="connsiteY8" fmla="*/ 5645 h 10000"/>
              <a:gd name="connsiteX9" fmla="*/ 1312 w 10000"/>
              <a:gd name="connsiteY9" fmla="*/ 5957 h 10000"/>
              <a:gd name="connsiteX10" fmla="*/ 1751 w 10000"/>
              <a:gd name="connsiteY10" fmla="*/ 6272 h 10000"/>
              <a:gd name="connsiteX11" fmla="*/ 2184 w 10000"/>
              <a:gd name="connsiteY11" fmla="*/ 6546 h 10000"/>
              <a:gd name="connsiteX12" fmla="*/ 2622 w 10000"/>
              <a:gd name="connsiteY12" fmla="*/ 6863 h 10000"/>
              <a:gd name="connsiteX13" fmla="*/ 3034 w 10000"/>
              <a:gd name="connsiteY13" fmla="*/ 6863 h 10000"/>
              <a:gd name="connsiteX14" fmla="*/ 3690 w 10000"/>
              <a:gd name="connsiteY14" fmla="*/ 7181 h 10000"/>
              <a:gd name="connsiteX15" fmla="*/ 4345 w 10000"/>
              <a:gd name="connsiteY15" fmla="*/ 7181 h 10000"/>
              <a:gd name="connsiteX16" fmla="*/ 4999 w 10000"/>
              <a:gd name="connsiteY16" fmla="*/ 7181 h 10000"/>
              <a:gd name="connsiteX17" fmla="*/ 5656 w 10000"/>
              <a:gd name="connsiteY17" fmla="*/ 6863 h 10000"/>
              <a:gd name="connsiteX18" fmla="*/ 6094 w 10000"/>
              <a:gd name="connsiteY18" fmla="*/ 6863 h 10000"/>
              <a:gd name="connsiteX19" fmla="*/ 6748 w 10000"/>
              <a:gd name="connsiteY19" fmla="*/ 6546 h 10000"/>
              <a:gd name="connsiteX20" fmla="*/ 7188 w 10000"/>
              <a:gd name="connsiteY20" fmla="*/ 6272 h 10000"/>
              <a:gd name="connsiteX21" fmla="*/ 7622 w 10000"/>
              <a:gd name="connsiteY21" fmla="*/ 5957 h 10000"/>
              <a:gd name="connsiteX22" fmla="*/ 7842 w 10000"/>
              <a:gd name="connsiteY22" fmla="*/ 5645 h 10000"/>
              <a:gd name="connsiteX23" fmla="*/ 7842 w 10000"/>
              <a:gd name="connsiteY23" fmla="*/ 5333 h 10000"/>
              <a:gd name="connsiteX24" fmla="*/ 8033 w 10000"/>
              <a:gd name="connsiteY24" fmla="*/ 4705 h 10000"/>
              <a:gd name="connsiteX25" fmla="*/ 8250 w 10000"/>
              <a:gd name="connsiteY25" fmla="*/ 4082 h 10000"/>
              <a:gd name="connsiteX26" fmla="*/ 8469 w 10000"/>
              <a:gd name="connsiteY26" fmla="*/ 3761 h 10000"/>
              <a:gd name="connsiteX27" fmla="*/ 8469 w 10000"/>
              <a:gd name="connsiteY27" fmla="*/ 2824 h 10000"/>
              <a:gd name="connsiteX28" fmla="*/ 8689 w 10000"/>
              <a:gd name="connsiteY28" fmla="*/ 2200 h 10000"/>
              <a:gd name="connsiteX29" fmla="*/ 8689 w 10000"/>
              <a:gd name="connsiteY29" fmla="*/ 1569 h 10000"/>
              <a:gd name="connsiteX30" fmla="*/ 8689 w 10000"/>
              <a:gd name="connsiteY30" fmla="*/ 1252 h 10000"/>
              <a:gd name="connsiteX31" fmla="*/ 8906 w 10000"/>
              <a:gd name="connsiteY31" fmla="*/ 627 h 10000"/>
              <a:gd name="connsiteX32" fmla="*/ 8906 w 10000"/>
              <a:gd name="connsiteY32" fmla="*/ 312 h 10000"/>
              <a:gd name="connsiteX33" fmla="*/ 9125 w 10000"/>
              <a:gd name="connsiteY33" fmla="*/ 312 h 10000"/>
              <a:gd name="connsiteX34" fmla="*/ 9125 w 10000"/>
              <a:gd name="connsiteY34" fmla="*/ 0 h 10000"/>
              <a:gd name="connsiteX35" fmla="*/ 9125 w 10000"/>
              <a:gd name="connsiteY35" fmla="*/ 0 h 10000"/>
              <a:gd name="connsiteX36" fmla="*/ 9125 w 10000"/>
              <a:gd name="connsiteY36" fmla="*/ 0 h 10000"/>
              <a:gd name="connsiteX37" fmla="*/ 9125 w 10000"/>
              <a:gd name="connsiteY37" fmla="*/ 312 h 10000"/>
              <a:gd name="connsiteX38" fmla="*/ 9345 w 10000"/>
              <a:gd name="connsiteY38" fmla="*/ 312 h 10000"/>
              <a:gd name="connsiteX39" fmla="*/ 9345 w 10000"/>
              <a:gd name="connsiteY39" fmla="*/ 627 h 10000"/>
              <a:gd name="connsiteX40" fmla="*/ 9345 w 10000"/>
              <a:gd name="connsiteY40" fmla="*/ 1252 h 10000"/>
              <a:gd name="connsiteX41" fmla="*/ 9345 w 10000"/>
              <a:gd name="connsiteY41" fmla="*/ 1569 h 10000"/>
              <a:gd name="connsiteX42" fmla="*/ 9345 w 10000"/>
              <a:gd name="connsiteY42" fmla="*/ 2200 h 10000"/>
              <a:gd name="connsiteX43" fmla="*/ 9345 w 10000"/>
              <a:gd name="connsiteY43" fmla="*/ 2824 h 10000"/>
              <a:gd name="connsiteX44" fmla="*/ 9564 w 10000"/>
              <a:gd name="connsiteY44" fmla="*/ 4082 h 10000"/>
              <a:gd name="connsiteX45" fmla="*/ 9564 w 10000"/>
              <a:gd name="connsiteY45" fmla="*/ 5017 h 10000"/>
              <a:gd name="connsiteX46" fmla="*/ 9781 w 10000"/>
              <a:gd name="connsiteY46" fmla="*/ 5957 h 10000"/>
              <a:gd name="connsiteX47" fmla="*/ 10000 w 10000"/>
              <a:gd name="connsiteY47" fmla="*/ 6546 h 10000"/>
              <a:gd name="connsiteX48" fmla="*/ 10000 w 10000"/>
              <a:gd name="connsiteY48" fmla="*/ 6863 h 10000"/>
              <a:gd name="connsiteX49" fmla="*/ 10000 w 10000"/>
              <a:gd name="connsiteY49" fmla="*/ 7181 h 10000"/>
              <a:gd name="connsiteX50" fmla="*/ 10000 w 10000"/>
              <a:gd name="connsiteY50" fmla="*/ 7484 h 10000"/>
              <a:gd name="connsiteX51" fmla="*/ 9781 w 10000"/>
              <a:gd name="connsiteY51" fmla="*/ 7800 h 10000"/>
              <a:gd name="connsiteX52" fmla="*/ 9345 w 10000"/>
              <a:gd name="connsiteY52" fmla="*/ 8119 h 10000"/>
              <a:gd name="connsiteX53" fmla="*/ 8906 w 10000"/>
              <a:gd name="connsiteY53" fmla="*/ 8429 h 10000"/>
              <a:gd name="connsiteX54" fmla="*/ 8469 w 10000"/>
              <a:gd name="connsiteY54" fmla="*/ 8744 h 10000"/>
              <a:gd name="connsiteX55" fmla="*/ 7842 w 10000"/>
              <a:gd name="connsiteY55" fmla="*/ 9063 h 10000"/>
              <a:gd name="connsiteX56" fmla="*/ 6966 w 10000"/>
              <a:gd name="connsiteY56" fmla="*/ 9373 h 10000"/>
              <a:gd name="connsiteX57" fmla="*/ 6311 w 10000"/>
              <a:gd name="connsiteY57" fmla="*/ 9687 h 10000"/>
              <a:gd name="connsiteX58" fmla="*/ 5437 w 10000"/>
              <a:gd name="connsiteY58" fmla="*/ 10000 h 10000"/>
              <a:gd name="connsiteX59" fmla="*/ 4345 w 10000"/>
              <a:gd name="connsiteY59" fmla="*/ 10000 h 10000"/>
              <a:gd name="connsiteX60" fmla="*/ 4345 w 10000"/>
              <a:gd name="connsiteY60" fmla="*/ 10000 h 10000"/>
              <a:gd name="connsiteX0" fmla="*/ 4345 w 10000"/>
              <a:gd name="connsiteY0" fmla="*/ 10000 h 10000"/>
              <a:gd name="connsiteX1" fmla="*/ 3470 w 10000"/>
              <a:gd name="connsiteY1" fmla="*/ 9687 h 10000"/>
              <a:gd name="connsiteX2" fmla="*/ 2622 w 10000"/>
              <a:gd name="connsiteY2" fmla="*/ 9687 h 10000"/>
              <a:gd name="connsiteX3" fmla="*/ 1967 w 10000"/>
              <a:gd name="connsiteY3" fmla="*/ 9373 h 10000"/>
              <a:gd name="connsiteX4" fmla="*/ 1312 w 10000"/>
              <a:gd name="connsiteY4" fmla="*/ 9063 h 10000"/>
              <a:gd name="connsiteX5" fmla="*/ 875 w 10000"/>
              <a:gd name="connsiteY5" fmla="*/ 8744 h 10000"/>
              <a:gd name="connsiteX6" fmla="*/ 437 w 10000"/>
              <a:gd name="connsiteY6" fmla="*/ 8119 h 10000"/>
              <a:gd name="connsiteX7" fmla="*/ 0 w 10000"/>
              <a:gd name="connsiteY7" fmla="*/ 7484 h 10000"/>
              <a:gd name="connsiteX8" fmla="*/ 1092 w 10000"/>
              <a:gd name="connsiteY8" fmla="*/ 5645 h 10000"/>
              <a:gd name="connsiteX9" fmla="*/ 1751 w 10000"/>
              <a:gd name="connsiteY9" fmla="*/ 6272 h 10000"/>
              <a:gd name="connsiteX10" fmla="*/ 2184 w 10000"/>
              <a:gd name="connsiteY10" fmla="*/ 6546 h 10000"/>
              <a:gd name="connsiteX11" fmla="*/ 2622 w 10000"/>
              <a:gd name="connsiteY11" fmla="*/ 6863 h 10000"/>
              <a:gd name="connsiteX12" fmla="*/ 3034 w 10000"/>
              <a:gd name="connsiteY12" fmla="*/ 6863 h 10000"/>
              <a:gd name="connsiteX13" fmla="*/ 3690 w 10000"/>
              <a:gd name="connsiteY13" fmla="*/ 7181 h 10000"/>
              <a:gd name="connsiteX14" fmla="*/ 4345 w 10000"/>
              <a:gd name="connsiteY14" fmla="*/ 7181 h 10000"/>
              <a:gd name="connsiteX15" fmla="*/ 4999 w 10000"/>
              <a:gd name="connsiteY15" fmla="*/ 7181 h 10000"/>
              <a:gd name="connsiteX16" fmla="*/ 5656 w 10000"/>
              <a:gd name="connsiteY16" fmla="*/ 6863 h 10000"/>
              <a:gd name="connsiteX17" fmla="*/ 6094 w 10000"/>
              <a:gd name="connsiteY17" fmla="*/ 6863 h 10000"/>
              <a:gd name="connsiteX18" fmla="*/ 6748 w 10000"/>
              <a:gd name="connsiteY18" fmla="*/ 6546 h 10000"/>
              <a:gd name="connsiteX19" fmla="*/ 7188 w 10000"/>
              <a:gd name="connsiteY19" fmla="*/ 6272 h 10000"/>
              <a:gd name="connsiteX20" fmla="*/ 7622 w 10000"/>
              <a:gd name="connsiteY20" fmla="*/ 5957 h 10000"/>
              <a:gd name="connsiteX21" fmla="*/ 7842 w 10000"/>
              <a:gd name="connsiteY21" fmla="*/ 5645 h 10000"/>
              <a:gd name="connsiteX22" fmla="*/ 7842 w 10000"/>
              <a:gd name="connsiteY22" fmla="*/ 5333 h 10000"/>
              <a:gd name="connsiteX23" fmla="*/ 8033 w 10000"/>
              <a:gd name="connsiteY23" fmla="*/ 4705 h 10000"/>
              <a:gd name="connsiteX24" fmla="*/ 8250 w 10000"/>
              <a:gd name="connsiteY24" fmla="*/ 4082 h 10000"/>
              <a:gd name="connsiteX25" fmla="*/ 8469 w 10000"/>
              <a:gd name="connsiteY25" fmla="*/ 3761 h 10000"/>
              <a:gd name="connsiteX26" fmla="*/ 8469 w 10000"/>
              <a:gd name="connsiteY26" fmla="*/ 2824 h 10000"/>
              <a:gd name="connsiteX27" fmla="*/ 8689 w 10000"/>
              <a:gd name="connsiteY27" fmla="*/ 2200 h 10000"/>
              <a:gd name="connsiteX28" fmla="*/ 8689 w 10000"/>
              <a:gd name="connsiteY28" fmla="*/ 1569 h 10000"/>
              <a:gd name="connsiteX29" fmla="*/ 8689 w 10000"/>
              <a:gd name="connsiteY29" fmla="*/ 1252 h 10000"/>
              <a:gd name="connsiteX30" fmla="*/ 8906 w 10000"/>
              <a:gd name="connsiteY30" fmla="*/ 627 h 10000"/>
              <a:gd name="connsiteX31" fmla="*/ 8906 w 10000"/>
              <a:gd name="connsiteY31" fmla="*/ 312 h 10000"/>
              <a:gd name="connsiteX32" fmla="*/ 9125 w 10000"/>
              <a:gd name="connsiteY32" fmla="*/ 312 h 10000"/>
              <a:gd name="connsiteX33" fmla="*/ 9125 w 10000"/>
              <a:gd name="connsiteY33" fmla="*/ 0 h 10000"/>
              <a:gd name="connsiteX34" fmla="*/ 9125 w 10000"/>
              <a:gd name="connsiteY34" fmla="*/ 0 h 10000"/>
              <a:gd name="connsiteX35" fmla="*/ 9125 w 10000"/>
              <a:gd name="connsiteY35" fmla="*/ 0 h 10000"/>
              <a:gd name="connsiteX36" fmla="*/ 9125 w 10000"/>
              <a:gd name="connsiteY36" fmla="*/ 312 h 10000"/>
              <a:gd name="connsiteX37" fmla="*/ 9345 w 10000"/>
              <a:gd name="connsiteY37" fmla="*/ 312 h 10000"/>
              <a:gd name="connsiteX38" fmla="*/ 9345 w 10000"/>
              <a:gd name="connsiteY38" fmla="*/ 627 h 10000"/>
              <a:gd name="connsiteX39" fmla="*/ 9345 w 10000"/>
              <a:gd name="connsiteY39" fmla="*/ 1252 h 10000"/>
              <a:gd name="connsiteX40" fmla="*/ 9345 w 10000"/>
              <a:gd name="connsiteY40" fmla="*/ 1569 h 10000"/>
              <a:gd name="connsiteX41" fmla="*/ 9345 w 10000"/>
              <a:gd name="connsiteY41" fmla="*/ 2200 h 10000"/>
              <a:gd name="connsiteX42" fmla="*/ 9345 w 10000"/>
              <a:gd name="connsiteY42" fmla="*/ 2824 h 10000"/>
              <a:gd name="connsiteX43" fmla="*/ 9564 w 10000"/>
              <a:gd name="connsiteY43" fmla="*/ 4082 h 10000"/>
              <a:gd name="connsiteX44" fmla="*/ 9564 w 10000"/>
              <a:gd name="connsiteY44" fmla="*/ 5017 h 10000"/>
              <a:gd name="connsiteX45" fmla="*/ 9781 w 10000"/>
              <a:gd name="connsiteY45" fmla="*/ 5957 h 10000"/>
              <a:gd name="connsiteX46" fmla="*/ 10000 w 10000"/>
              <a:gd name="connsiteY46" fmla="*/ 6546 h 10000"/>
              <a:gd name="connsiteX47" fmla="*/ 10000 w 10000"/>
              <a:gd name="connsiteY47" fmla="*/ 6863 h 10000"/>
              <a:gd name="connsiteX48" fmla="*/ 10000 w 10000"/>
              <a:gd name="connsiteY48" fmla="*/ 7181 h 10000"/>
              <a:gd name="connsiteX49" fmla="*/ 10000 w 10000"/>
              <a:gd name="connsiteY49" fmla="*/ 7484 h 10000"/>
              <a:gd name="connsiteX50" fmla="*/ 9781 w 10000"/>
              <a:gd name="connsiteY50" fmla="*/ 7800 h 10000"/>
              <a:gd name="connsiteX51" fmla="*/ 9345 w 10000"/>
              <a:gd name="connsiteY51" fmla="*/ 8119 h 10000"/>
              <a:gd name="connsiteX52" fmla="*/ 8906 w 10000"/>
              <a:gd name="connsiteY52" fmla="*/ 8429 h 10000"/>
              <a:gd name="connsiteX53" fmla="*/ 8469 w 10000"/>
              <a:gd name="connsiteY53" fmla="*/ 8744 h 10000"/>
              <a:gd name="connsiteX54" fmla="*/ 7842 w 10000"/>
              <a:gd name="connsiteY54" fmla="*/ 9063 h 10000"/>
              <a:gd name="connsiteX55" fmla="*/ 6966 w 10000"/>
              <a:gd name="connsiteY55" fmla="*/ 9373 h 10000"/>
              <a:gd name="connsiteX56" fmla="*/ 6311 w 10000"/>
              <a:gd name="connsiteY56" fmla="*/ 9687 h 10000"/>
              <a:gd name="connsiteX57" fmla="*/ 5437 w 10000"/>
              <a:gd name="connsiteY57" fmla="*/ 10000 h 10000"/>
              <a:gd name="connsiteX58" fmla="*/ 4345 w 10000"/>
              <a:gd name="connsiteY58" fmla="*/ 10000 h 10000"/>
              <a:gd name="connsiteX59" fmla="*/ 4345 w 10000"/>
              <a:gd name="connsiteY59" fmla="*/ 10000 h 10000"/>
              <a:gd name="connsiteX0" fmla="*/ 4345 w 10000"/>
              <a:gd name="connsiteY0" fmla="*/ 10000 h 10000"/>
              <a:gd name="connsiteX1" fmla="*/ 3470 w 10000"/>
              <a:gd name="connsiteY1" fmla="*/ 9687 h 10000"/>
              <a:gd name="connsiteX2" fmla="*/ 2622 w 10000"/>
              <a:gd name="connsiteY2" fmla="*/ 9687 h 10000"/>
              <a:gd name="connsiteX3" fmla="*/ 1967 w 10000"/>
              <a:gd name="connsiteY3" fmla="*/ 9373 h 10000"/>
              <a:gd name="connsiteX4" fmla="*/ 1312 w 10000"/>
              <a:gd name="connsiteY4" fmla="*/ 9063 h 10000"/>
              <a:gd name="connsiteX5" fmla="*/ 875 w 10000"/>
              <a:gd name="connsiteY5" fmla="*/ 8744 h 10000"/>
              <a:gd name="connsiteX6" fmla="*/ 437 w 10000"/>
              <a:gd name="connsiteY6" fmla="*/ 8119 h 10000"/>
              <a:gd name="connsiteX7" fmla="*/ 0 w 10000"/>
              <a:gd name="connsiteY7" fmla="*/ 7484 h 10000"/>
              <a:gd name="connsiteX8" fmla="*/ 1751 w 10000"/>
              <a:gd name="connsiteY8" fmla="*/ 6272 h 10000"/>
              <a:gd name="connsiteX9" fmla="*/ 2184 w 10000"/>
              <a:gd name="connsiteY9" fmla="*/ 6546 h 10000"/>
              <a:gd name="connsiteX10" fmla="*/ 2622 w 10000"/>
              <a:gd name="connsiteY10" fmla="*/ 6863 h 10000"/>
              <a:gd name="connsiteX11" fmla="*/ 3034 w 10000"/>
              <a:gd name="connsiteY11" fmla="*/ 6863 h 10000"/>
              <a:gd name="connsiteX12" fmla="*/ 3690 w 10000"/>
              <a:gd name="connsiteY12" fmla="*/ 7181 h 10000"/>
              <a:gd name="connsiteX13" fmla="*/ 4345 w 10000"/>
              <a:gd name="connsiteY13" fmla="*/ 7181 h 10000"/>
              <a:gd name="connsiteX14" fmla="*/ 4999 w 10000"/>
              <a:gd name="connsiteY14" fmla="*/ 7181 h 10000"/>
              <a:gd name="connsiteX15" fmla="*/ 5656 w 10000"/>
              <a:gd name="connsiteY15" fmla="*/ 6863 h 10000"/>
              <a:gd name="connsiteX16" fmla="*/ 6094 w 10000"/>
              <a:gd name="connsiteY16" fmla="*/ 6863 h 10000"/>
              <a:gd name="connsiteX17" fmla="*/ 6748 w 10000"/>
              <a:gd name="connsiteY17" fmla="*/ 6546 h 10000"/>
              <a:gd name="connsiteX18" fmla="*/ 7188 w 10000"/>
              <a:gd name="connsiteY18" fmla="*/ 6272 h 10000"/>
              <a:gd name="connsiteX19" fmla="*/ 7622 w 10000"/>
              <a:gd name="connsiteY19" fmla="*/ 5957 h 10000"/>
              <a:gd name="connsiteX20" fmla="*/ 7842 w 10000"/>
              <a:gd name="connsiteY20" fmla="*/ 5645 h 10000"/>
              <a:gd name="connsiteX21" fmla="*/ 7842 w 10000"/>
              <a:gd name="connsiteY21" fmla="*/ 5333 h 10000"/>
              <a:gd name="connsiteX22" fmla="*/ 8033 w 10000"/>
              <a:gd name="connsiteY22" fmla="*/ 4705 h 10000"/>
              <a:gd name="connsiteX23" fmla="*/ 8250 w 10000"/>
              <a:gd name="connsiteY23" fmla="*/ 4082 h 10000"/>
              <a:gd name="connsiteX24" fmla="*/ 8469 w 10000"/>
              <a:gd name="connsiteY24" fmla="*/ 3761 h 10000"/>
              <a:gd name="connsiteX25" fmla="*/ 8469 w 10000"/>
              <a:gd name="connsiteY25" fmla="*/ 2824 h 10000"/>
              <a:gd name="connsiteX26" fmla="*/ 8689 w 10000"/>
              <a:gd name="connsiteY26" fmla="*/ 2200 h 10000"/>
              <a:gd name="connsiteX27" fmla="*/ 8689 w 10000"/>
              <a:gd name="connsiteY27" fmla="*/ 1569 h 10000"/>
              <a:gd name="connsiteX28" fmla="*/ 8689 w 10000"/>
              <a:gd name="connsiteY28" fmla="*/ 1252 h 10000"/>
              <a:gd name="connsiteX29" fmla="*/ 8906 w 10000"/>
              <a:gd name="connsiteY29" fmla="*/ 627 h 10000"/>
              <a:gd name="connsiteX30" fmla="*/ 8906 w 10000"/>
              <a:gd name="connsiteY30" fmla="*/ 312 h 10000"/>
              <a:gd name="connsiteX31" fmla="*/ 9125 w 10000"/>
              <a:gd name="connsiteY31" fmla="*/ 312 h 10000"/>
              <a:gd name="connsiteX32" fmla="*/ 9125 w 10000"/>
              <a:gd name="connsiteY32" fmla="*/ 0 h 10000"/>
              <a:gd name="connsiteX33" fmla="*/ 9125 w 10000"/>
              <a:gd name="connsiteY33" fmla="*/ 0 h 10000"/>
              <a:gd name="connsiteX34" fmla="*/ 9125 w 10000"/>
              <a:gd name="connsiteY34" fmla="*/ 0 h 10000"/>
              <a:gd name="connsiteX35" fmla="*/ 9125 w 10000"/>
              <a:gd name="connsiteY35" fmla="*/ 312 h 10000"/>
              <a:gd name="connsiteX36" fmla="*/ 9345 w 10000"/>
              <a:gd name="connsiteY36" fmla="*/ 312 h 10000"/>
              <a:gd name="connsiteX37" fmla="*/ 9345 w 10000"/>
              <a:gd name="connsiteY37" fmla="*/ 627 h 10000"/>
              <a:gd name="connsiteX38" fmla="*/ 9345 w 10000"/>
              <a:gd name="connsiteY38" fmla="*/ 1252 h 10000"/>
              <a:gd name="connsiteX39" fmla="*/ 9345 w 10000"/>
              <a:gd name="connsiteY39" fmla="*/ 1569 h 10000"/>
              <a:gd name="connsiteX40" fmla="*/ 9345 w 10000"/>
              <a:gd name="connsiteY40" fmla="*/ 2200 h 10000"/>
              <a:gd name="connsiteX41" fmla="*/ 9345 w 10000"/>
              <a:gd name="connsiteY41" fmla="*/ 2824 h 10000"/>
              <a:gd name="connsiteX42" fmla="*/ 9564 w 10000"/>
              <a:gd name="connsiteY42" fmla="*/ 4082 h 10000"/>
              <a:gd name="connsiteX43" fmla="*/ 9564 w 10000"/>
              <a:gd name="connsiteY43" fmla="*/ 5017 h 10000"/>
              <a:gd name="connsiteX44" fmla="*/ 9781 w 10000"/>
              <a:gd name="connsiteY44" fmla="*/ 5957 h 10000"/>
              <a:gd name="connsiteX45" fmla="*/ 10000 w 10000"/>
              <a:gd name="connsiteY45" fmla="*/ 6546 h 10000"/>
              <a:gd name="connsiteX46" fmla="*/ 10000 w 10000"/>
              <a:gd name="connsiteY46" fmla="*/ 6863 h 10000"/>
              <a:gd name="connsiteX47" fmla="*/ 10000 w 10000"/>
              <a:gd name="connsiteY47" fmla="*/ 7181 h 10000"/>
              <a:gd name="connsiteX48" fmla="*/ 10000 w 10000"/>
              <a:gd name="connsiteY48" fmla="*/ 7484 h 10000"/>
              <a:gd name="connsiteX49" fmla="*/ 9781 w 10000"/>
              <a:gd name="connsiteY49" fmla="*/ 7800 h 10000"/>
              <a:gd name="connsiteX50" fmla="*/ 9345 w 10000"/>
              <a:gd name="connsiteY50" fmla="*/ 8119 h 10000"/>
              <a:gd name="connsiteX51" fmla="*/ 8906 w 10000"/>
              <a:gd name="connsiteY51" fmla="*/ 8429 h 10000"/>
              <a:gd name="connsiteX52" fmla="*/ 8469 w 10000"/>
              <a:gd name="connsiteY52" fmla="*/ 8744 h 10000"/>
              <a:gd name="connsiteX53" fmla="*/ 7842 w 10000"/>
              <a:gd name="connsiteY53" fmla="*/ 9063 h 10000"/>
              <a:gd name="connsiteX54" fmla="*/ 6966 w 10000"/>
              <a:gd name="connsiteY54" fmla="*/ 9373 h 10000"/>
              <a:gd name="connsiteX55" fmla="*/ 6311 w 10000"/>
              <a:gd name="connsiteY55" fmla="*/ 9687 h 10000"/>
              <a:gd name="connsiteX56" fmla="*/ 5437 w 10000"/>
              <a:gd name="connsiteY56" fmla="*/ 10000 h 10000"/>
              <a:gd name="connsiteX57" fmla="*/ 4345 w 10000"/>
              <a:gd name="connsiteY57" fmla="*/ 10000 h 10000"/>
              <a:gd name="connsiteX58" fmla="*/ 4345 w 10000"/>
              <a:gd name="connsiteY58" fmla="*/ 10000 h 10000"/>
              <a:gd name="connsiteX0" fmla="*/ 3908 w 9563"/>
              <a:gd name="connsiteY0" fmla="*/ 10000 h 10000"/>
              <a:gd name="connsiteX1" fmla="*/ 3033 w 9563"/>
              <a:gd name="connsiteY1" fmla="*/ 9687 h 10000"/>
              <a:gd name="connsiteX2" fmla="*/ 2185 w 9563"/>
              <a:gd name="connsiteY2" fmla="*/ 9687 h 10000"/>
              <a:gd name="connsiteX3" fmla="*/ 1530 w 9563"/>
              <a:gd name="connsiteY3" fmla="*/ 9373 h 10000"/>
              <a:gd name="connsiteX4" fmla="*/ 875 w 9563"/>
              <a:gd name="connsiteY4" fmla="*/ 9063 h 10000"/>
              <a:gd name="connsiteX5" fmla="*/ 438 w 9563"/>
              <a:gd name="connsiteY5" fmla="*/ 8744 h 10000"/>
              <a:gd name="connsiteX6" fmla="*/ 0 w 9563"/>
              <a:gd name="connsiteY6" fmla="*/ 8119 h 10000"/>
              <a:gd name="connsiteX7" fmla="*/ 1314 w 9563"/>
              <a:gd name="connsiteY7" fmla="*/ 6272 h 10000"/>
              <a:gd name="connsiteX8" fmla="*/ 1747 w 9563"/>
              <a:gd name="connsiteY8" fmla="*/ 6546 h 10000"/>
              <a:gd name="connsiteX9" fmla="*/ 2185 w 9563"/>
              <a:gd name="connsiteY9" fmla="*/ 6863 h 10000"/>
              <a:gd name="connsiteX10" fmla="*/ 2597 w 9563"/>
              <a:gd name="connsiteY10" fmla="*/ 6863 h 10000"/>
              <a:gd name="connsiteX11" fmla="*/ 3253 w 9563"/>
              <a:gd name="connsiteY11" fmla="*/ 7181 h 10000"/>
              <a:gd name="connsiteX12" fmla="*/ 3908 w 9563"/>
              <a:gd name="connsiteY12" fmla="*/ 7181 h 10000"/>
              <a:gd name="connsiteX13" fmla="*/ 4562 w 9563"/>
              <a:gd name="connsiteY13" fmla="*/ 7181 h 10000"/>
              <a:gd name="connsiteX14" fmla="*/ 5219 w 9563"/>
              <a:gd name="connsiteY14" fmla="*/ 6863 h 10000"/>
              <a:gd name="connsiteX15" fmla="*/ 5657 w 9563"/>
              <a:gd name="connsiteY15" fmla="*/ 6863 h 10000"/>
              <a:gd name="connsiteX16" fmla="*/ 6311 w 9563"/>
              <a:gd name="connsiteY16" fmla="*/ 6546 h 10000"/>
              <a:gd name="connsiteX17" fmla="*/ 6751 w 9563"/>
              <a:gd name="connsiteY17" fmla="*/ 6272 h 10000"/>
              <a:gd name="connsiteX18" fmla="*/ 7185 w 9563"/>
              <a:gd name="connsiteY18" fmla="*/ 5957 h 10000"/>
              <a:gd name="connsiteX19" fmla="*/ 7405 w 9563"/>
              <a:gd name="connsiteY19" fmla="*/ 5645 h 10000"/>
              <a:gd name="connsiteX20" fmla="*/ 7405 w 9563"/>
              <a:gd name="connsiteY20" fmla="*/ 5333 h 10000"/>
              <a:gd name="connsiteX21" fmla="*/ 7596 w 9563"/>
              <a:gd name="connsiteY21" fmla="*/ 4705 h 10000"/>
              <a:gd name="connsiteX22" fmla="*/ 7813 w 9563"/>
              <a:gd name="connsiteY22" fmla="*/ 4082 h 10000"/>
              <a:gd name="connsiteX23" fmla="*/ 8032 w 9563"/>
              <a:gd name="connsiteY23" fmla="*/ 3761 h 10000"/>
              <a:gd name="connsiteX24" fmla="*/ 8032 w 9563"/>
              <a:gd name="connsiteY24" fmla="*/ 2824 h 10000"/>
              <a:gd name="connsiteX25" fmla="*/ 8252 w 9563"/>
              <a:gd name="connsiteY25" fmla="*/ 2200 h 10000"/>
              <a:gd name="connsiteX26" fmla="*/ 8252 w 9563"/>
              <a:gd name="connsiteY26" fmla="*/ 1569 h 10000"/>
              <a:gd name="connsiteX27" fmla="*/ 8252 w 9563"/>
              <a:gd name="connsiteY27" fmla="*/ 1252 h 10000"/>
              <a:gd name="connsiteX28" fmla="*/ 8469 w 9563"/>
              <a:gd name="connsiteY28" fmla="*/ 627 h 10000"/>
              <a:gd name="connsiteX29" fmla="*/ 8469 w 9563"/>
              <a:gd name="connsiteY29" fmla="*/ 312 h 10000"/>
              <a:gd name="connsiteX30" fmla="*/ 8688 w 9563"/>
              <a:gd name="connsiteY30" fmla="*/ 312 h 10000"/>
              <a:gd name="connsiteX31" fmla="*/ 8688 w 9563"/>
              <a:gd name="connsiteY31" fmla="*/ 0 h 10000"/>
              <a:gd name="connsiteX32" fmla="*/ 8688 w 9563"/>
              <a:gd name="connsiteY32" fmla="*/ 0 h 10000"/>
              <a:gd name="connsiteX33" fmla="*/ 8688 w 9563"/>
              <a:gd name="connsiteY33" fmla="*/ 0 h 10000"/>
              <a:gd name="connsiteX34" fmla="*/ 8688 w 9563"/>
              <a:gd name="connsiteY34" fmla="*/ 312 h 10000"/>
              <a:gd name="connsiteX35" fmla="*/ 8908 w 9563"/>
              <a:gd name="connsiteY35" fmla="*/ 312 h 10000"/>
              <a:gd name="connsiteX36" fmla="*/ 8908 w 9563"/>
              <a:gd name="connsiteY36" fmla="*/ 627 h 10000"/>
              <a:gd name="connsiteX37" fmla="*/ 8908 w 9563"/>
              <a:gd name="connsiteY37" fmla="*/ 1252 h 10000"/>
              <a:gd name="connsiteX38" fmla="*/ 8908 w 9563"/>
              <a:gd name="connsiteY38" fmla="*/ 1569 h 10000"/>
              <a:gd name="connsiteX39" fmla="*/ 8908 w 9563"/>
              <a:gd name="connsiteY39" fmla="*/ 2200 h 10000"/>
              <a:gd name="connsiteX40" fmla="*/ 8908 w 9563"/>
              <a:gd name="connsiteY40" fmla="*/ 2824 h 10000"/>
              <a:gd name="connsiteX41" fmla="*/ 9127 w 9563"/>
              <a:gd name="connsiteY41" fmla="*/ 4082 h 10000"/>
              <a:gd name="connsiteX42" fmla="*/ 9127 w 9563"/>
              <a:gd name="connsiteY42" fmla="*/ 5017 h 10000"/>
              <a:gd name="connsiteX43" fmla="*/ 9344 w 9563"/>
              <a:gd name="connsiteY43" fmla="*/ 5957 h 10000"/>
              <a:gd name="connsiteX44" fmla="*/ 9563 w 9563"/>
              <a:gd name="connsiteY44" fmla="*/ 6546 h 10000"/>
              <a:gd name="connsiteX45" fmla="*/ 9563 w 9563"/>
              <a:gd name="connsiteY45" fmla="*/ 6863 h 10000"/>
              <a:gd name="connsiteX46" fmla="*/ 9563 w 9563"/>
              <a:gd name="connsiteY46" fmla="*/ 7181 h 10000"/>
              <a:gd name="connsiteX47" fmla="*/ 9563 w 9563"/>
              <a:gd name="connsiteY47" fmla="*/ 7484 h 10000"/>
              <a:gd name="connsiteX48" fmla="*/ 9344 w 9563"/>
              <a:gd name="connsiteY48" fmla="*/ 7800 h 10000"/>
              <a:gd name="connsiteX49" fmla="*/ 8908 w 9563"/>
              <a:gd name="connsiteY49" fmla="*/ 8119 h 10000"/>
              <a:gd name="connsiteX50" fmla="*/ 8469 w 9563"/>
              <a:gd name="connsiteY50" fmla="*/ 8429 h 10000"/>
              <a:gd name="connsiteX51" fmla="*/ 8032 w 9563"/>
              <a:gd name="connsiteY51" fmla="*/ 8744 h 10000"/>
              <a:gd name="connsiteX52" fmla="*/ 7405 w 9563"/>
              <a:gd name="connsiteY52" fmla="*/ 9063 h 10000"/>
              <a:gd name="connsiteX53" fmla="*/ 6529 w 9563"/>
              <a:gd name="connsiteY53" fmla="*/ 9373 h 10000"/>
              <a:gd name="connsiteX54" fmla="*/ 5874 w 9563"/>
              <a:gd name="connsiteY54" fmla="*/ 9687 h 10000"/>
              <a:gd name="connsiteX55" fmla="*/ 5000 w 9563"/>
              <a:gd name="connsiteY55" fmla="*/ 10000 h 10000"/>
              <a:gd name="connsiteX56" fmla="*/ 3908 w 9563"/>
              <a:gd name="connsiteY56" fmla="*/ 10000 h 10000"/>
              <a:gd name="connsiteX57" fmla="*/ 3908 w 9563"/>
              <a:gd name="connsiteY57" fmla="*/ 10000 h 10000"/>
              <a:gd name="connsiteX0" fmla="*/ 3629 w 9542"/>
              <a:gd name="connsiteY0" fmla="*/ 10000 h 10000"/>
              <a:gd name="connsiteX1" fmla="*/ 2714 w 9542"/>
              <a:gd name="connsiteY1" fmla="*/ 9687 h 10000"/>
              <a:gd name="connsiteX2" fmla="*/ 1827 w 9542"/>
              <a:gd name="connsiteY2" fmla="*/ 9687 h 10000"/>
              <a:gd name="connsiteX3" fmla="*/ 1142 w 9542"/>
              <a:gd name="connsiteY3" fmla="*/ 9373 h 10000"/>
              <a:gd name="connsiteX4" fmla="*/ 457 w 9542"/>
              <a:gd name="connsiteY4" fmla="*/ 9063 h 10000"/>
              <a:gd name="connsiteX5" fmla="*/ 0 w 9542"/>
              <a:gd name="connsiteY5" fmla="*/ 8744 h 10000"/>
              <a:gd name="connsiteX6" fmla="*/ 916 w 9542"/>
              <a:gd name="connsiteY6" fmla="*/ 6272 h 10000"/>
              <a:gd name="connsiteX7" fmla="*/ 1369 w 9542"/>
              <a:gd name="connsiteY7" fmla="*/ 6546 h 10000"/>
              <a:gd name="connsiteX8" fmla="*/ 1827 w 9542"/>
              <a:gd name="connsiteY8" fmla="*/ 6863 h 10000"/>
              <a:gd name="connsiteX9" fmla="*/ 2258 w 9542"/>
              <a:gd name="connsiteY9" fmla="*/ 6863 h 10000"/>
              <a:gd name="connsiteX10" fmla="*/ 2944 w 9542"/>
              <a:gd name="connsiteY10" fmla="*/ 7181 h 10000"/>
              <a:gd name="connsiteX11" fmla="*/ 3629 w 9542"/>
              <a:gd name="connsiteY11" fmla="*/ 7181 h 10000"/>
              <a:gd name="connsiteX12" fmla="*/ 4312 w 9542"/>
              <a:gd name="connsiteY12" fmla="*/ 7181 h 10000"/>
              <a:gd name="connsiteX13" fmla="*/ 4999 w 9542"/>
              <a:gd name="connsiteY13" fmla="*/ 6863 h 10000"/>
              <a:gd name="connsiteX14" fmla="*/ 5458 w 9542"/>
              <a:gd name="connsiteY14" fmla="*/ 6863 h 10000"/>
              <a:gd name="connsiteX15" fmla="*/ 6141 w 9542"/>
              <a:gd name="connsiteY15" fmla="*/ 6546 h 10000"/>
              <a:gd name="connsiteX16" fmla="*/ 6602 w 9542"/>
              <a:gd name="connsiteY16" fmla="*/ 6272 h 10000"/>
              <a:gd name="connsiteX17" fmla="*/ 7055 w 9542"/>
              <a:gd name="connsiteY17" fmla="*/ 5957 h 10000"/>
              <a:gd name="connsiteX18" fmla="*/ 7285 w 9542"/>
              <a:gd name="connsiteY18" fmla="*/ 5645 h 10000"/>
              <a:gd name="connsiteX19" fmla="*/ 7285 w 9542"/>
              <a:gd name="connsiteY19" fmla="*/ 5333 h 10000"/>
              <a:gd name="connsiteX20" fmla="*/ 7485 w 9542"/>
              <a:gd name="connsiteY20" fmla="*/ 4705 h 10000"/>
              <a:gd name="connsiteX21" fmla="*/ 7712 w 9542"/>
              <a:gd name="connsiteY21" fmla="*/ 4082 h 10000"/>
              <a:gd name="connsiteX22" fmla="*/ 7941 w 9542"/>
              <a:gd name="connsiteY22" fmla="*/ 3761 h 10000"/>
              <a:gd name="connsiteX23" fmla="*/ 7941 w 9542"/>
              <a:gd name="connsiteY23" fmla="*/ 2824 h 10000"/>
              <a:gd name="connsiteX24" fmla="*/ 8171 w 9542"/>
              <a:gd name="connsiteY24" fmla="*/ 2200 h 10000"/>
              <a:gd name="connsiteX25" fmla="*/ 8171 w 9542"/>
              <a:gd name="connsiteY25" fmla="*/ 1569 h 10000"/>
              <a:gd name="connsiteX26" fmla="*/ 8171 w 9542"/>
              <a:gd name="connsiteY26" fmla="*/ 1252 h 10000"/>
              <a:gd name="connsiteX27" fmla="*/ 8398 w 9542"/>
              <a:gd name="connsiteY27" fmla="*/ 627 h 10000"/>
              <a:gd name="connsiteX28" fmla="*/ 8398 w 9542"/>
              <a:gd name="connsiteY28" fmla="*/ 312 h 10000"/>
              <a:gd name="connsiteX29" fmla="*/ 8627 w 9542"/>
              <a:gd name="connsiteY29" fmla="*/ 312 h 10000"/>
              <a:gd name="connsiteX30" fmla="*/ 8627 w 9542"/>
              <a:gd name="connsiteY30" fmla="*/ 0 h 10000"/>
              <a:gd name="connsiteX31" fmla="*/ 8627 w 9542"/>
              <a:gd name="connsiteY31" fmla="*/ 0 h 10000"/>
              <a:gd name="connsiteX32" fmla="*/ 8627 w 9542"/>
              <a:gd name="connsiteY32" fmla="*/ 0 h 10000"/>
              <a:gd name="connsiteX33" fmla="*/ 8627 w 9542"/>
              <a:gd name="connsiteY33" fmla="*/ 312 h 10000"/>
              <a:gd name="connsiteX34" fmla="*/ 8857 w 9542"/>
              <a:gd name="connsiteY34" fmla="*/ 312 h 10000"/>
              <a:gd name="connsiteX35" fmla="*/ 8857 w 9542"/>
              <a:gd name="connsiteY35" fmla="*/ 627 h 10000"/>
              <a:gd name="connsiteX36" fmla="*/ 8857 w 9542"/>
              <a:gd name="connsiteY36" fmla="*/ 1252 h 10000"/>
              <a:gd name="connsiteX37" fmla="*/ 8857 w 9542"/>
              <a:gd name="connsiteY37" fmla="*/ 1569 h 10000"/>
              <a:gd name="connsiteX38" fmla="*/ 8857 w 9542"/>
              <a:gd name="connsiteY38" fmla="*/ 2200 h 10000"/>
              <a:gd name="connsiteX39" fmla="*/ 8857 w 9542"/>
              <a:gd name="connsiteY39" fmla="*/ 2824 h 10000"/>
              <a:gd name="connsiteX40" fmla="*/ 9086 w 9542"/>
              <a:gd name="connsiteY40" fmla="*/ 4082 h 10000"/>
              <a:gd name="connsiteX41" fmla="*/ 9086 w 9542"/>
              <a:gd name="connsiteY41" fmla="*/ 5017 h 10000"/>
              <a:gd name="connsiteX42" fmla="*/ 9313 w 9542"/>
              <a:gd name="connsiteY42" fmla="*/ 5957 h 10000"/>
              <a:gd name="connsiteX43" fmla="*/ 9542 w 9542"/>
              <a:gd name="connsiteY43" fmla="*/ 6546 h 10000"/>
              <a:gd name="connsiteX44" fmla="*/ 9542 w 9542"/>
              <a:gd name="connsiteY44" fmla="*/ 6863 h 10000"/>
              <a:gd name="connsiteX45" fmla="*/ 9542 w 9542"/>
              <a:gd name="connsiteY45" fmla="*/ 7181 h 10000"/>
              <a:gd name="connsiteX46" fmla="*/ 9542 w 9542"/>
              <a:gd name="connsiteY46" fmla="*/ 7484 h 10000"/>
              <a:gd name="connsiteX47" fmla="*/ 9313 w 9542"/>
              <a:gd name="connsiteY47" fmla="*/ 7800 h 10000"/>
              <a:gd name="connsiteX48" fmla="*/ 8857 w 9542"/>
              <a:gd name="connsiteY48" fmla="*/ 8119 h 10000"/>
              <a:gd name="connsiteX49" fmla="*/ 8398 w 9542"/>
              <a:gd name="connsiteY49" fmla="*/ 8429 h 10000"/>
              <a:gd name="connsiteX50" fmla="*/ 7941 w 9542"/>
              <a:gd name="connsiteY50" fmla="*/ 8744 h 10000"/>
              <a:gd name="connsiteX51" fmla="*/ 7285 w 9542"/>
              <a:gd name="connsiteY51" fmla="*/ 9063 h 10000"/>
              <a:gd name="connsiteX52" fmla="*/ 6369 w 9542"/>
              <a:gd name="connsiteY52" fmla="*/ 9373 h 10000"/>
              <a:gd name="connsiteX53" fmla="*/ 5684 w 9542"/>
              <a:gd name="connsiteY53" fmla="*/ 9687 h 10000"/>
              <a:gd name="connsiteX54" fmla="*/ 4770 w 9542"/>
              <a:gd name="connsiteY54" fmla="*/ 10000 h 10000"/>
              <a:gd name="connsiteX55" fmla="*/ 3629 w 9542"/>
              <a:gd name="connsiteY55" fmla="*/ 10000 h 10000"/>
              <a:gd name="connsiteX56" fmla="*/ 3629 w 9542"/>
              <a:gd name="connsiteY56" fmla="*/ 10000 h 10000"/>
              <a:gd name="connsiteX0" fmla="*/ 3324 w 9521"/>
              <a:gd name="connsiteY0" fmla="*/ 10000 h 10000"/>
              <a:gd name="connsiteX1" fmla="*/ 2365 w 9521"/>
              <a:gd name="connsiteY1" fmla="*/ 9687 h 10000"/>
              <a:gd name="connsiteX2" fmla="*/ 1436 w 9521"/>
              <a:gd name="connsiteY2" fmla="*/ 9687 h 10000"/>
              <a:gd name="connsiteX3" fmla="*/ 718 w 9521"/>
              <a:gd name="connsiteY3" fmla="*/ 9373 h 10000"/>
              <a:gd name="connsiteX4" fmla="*/ 0 w 9521"/>
              <a:gd name="connsiteY4" fmla="*/ 9063 h 10000"/>
              <a:gd name="connsiteX5" fmla="*/ 481 w 9521"/>
              <a:gd name="connsiteY5" fmla="*/ 6272 h 10000"/>
              <a:gd name="connsiteX6" fmla="*/ 956 w 9521"/>
              <a:gd name="connsiteY6" fmla="*/ 6546 h 10000"/>
              <a:gd name="connsiteX7" fmla="*/ 1436 w 9521"/>
              <a:gd name="connsiteY7" fmla="*/ 6863 h 10000"/>
              <a:gd name="connsiteX8" fmla="*/ 1887 w 9521"/>
              <a:gd name="connsiteY8" fmla="*/ 6863 h 10000"/>
              <a:gd name="connsiteX9" fmla="*/ 2606 w 9521"/>
              <a:gd name="connsiteY9" fmla="*/ 7181 h 10000"/>
              <a:gd name="connsiteX10" fmla="*/ 3324 w 9521"/>
              <a:gd name="connsiteY10" fmla="*/ 7181 h 10000"/>
              <a:gd name="connsiteX11" fmla="*/ 4040 w 9521"/>
              <a:gd name="connsiteY11" fmla="*/ 7181 h 10000"/>
              <a:gd name="connsiteX12" fmla="*/ 4760 w 9521"/>
              <a:gd name="connsiteY12" fmla="*/ 6863 h 10000"/>
              <a:gd name="connsiteX13" fmla="*/ 5241 w 9521"/>
              <a:gd name="connsiteY13" fmla="*/ 6863 h 10000"/>
              <a:gd name="connsiteX14" fmla="*/ 5957 w 9521"/>
              <a:gd name="connsiteY14" fmla="*/ 6546 h 10000"/>
              <a:gd name="connsiteX15" fmla="*/ 6440 w 9521"/>
              <a:gd name="connsiteY15" fmla="*/ 6272 h 10000"/>
              <a:gd name="connsiteX16" fmla="*/ 6915 w 9521"/>
              <a:gd name="connsiteY16" fmla="*/ 5957 h 10000"/>
              <a:gd name="connsiteX17" fmla="*/ 7156 w 9521"/>
              <a:gd name="connsiteY17" fmla="*/ 5645 h 10000"/>
              <a:gd name="connsiteX18" fmla="*/ 7156 w 9521"/>
              <a:gd name="connsiteY18" fmla="*/ 5333 h 10000"/>
              <a:gd name="connsiteX19" fmla="*/ 7365 w 9521"/>
              <a:gd name="connsiteY19" fmla="*/ 4705 h 10000"/>
              <a:gd name="connsiteX20" fmla="*/ 7603 w 9521"/>
              <a:gd name="connsiteY20" fmla="*/ 4082 h 10000"/>
              <a:gd name="connsiteX21" fmla="*/ 7843 w 9521"/>
              <a:gd name="connsiteY21" fmla="*/ 3761 h 10000"/>
              <a:gd name="connsiteX22" fmla="*/ 7843 w 9521"/>
              <a:gd name="connsiteY22" fmla="*/ 2824 h 10000"/>
              <a:gd name="connsiteX23" fmla="*/ 8084 w 9521"/>
              <a:gd name="connsiteY23" fmla="*/ 2200 h 10000"/>
              <a:gd name="connsiteX24" fmla="*/ 8084 w 9521"/>
              <a:gd name="connsiteY24" fmla="*/ 1569 h 10000"/>
              <a:gd name="connsiteX25" fmla="*/ 8084 w 9521"/>
              <a:gd name="connsiteY25" fmla="*/ 1252 h 10000"/>
              <a:gd name="connsiteX26" fmla="*/ 8322 w 9521"/>
              <a:gd name="connsiteY26" fmla="*/ 627 h 10000"/>
              <a:gd name="connsiteX27" fmla="*/ 8322 w 9521"/>
              <a:gd name="connsiteY27" fmla="*/ 312 h 10000"/>
              <a:gd name="connsiteX28" fmla="*/ 8562 w 9521"/>
              <a:gd name="connsiteY28" fmla="*/ 312 h 10000"/>
              <a:gd name="connsiteX29" fmla="*/ 8562 w 9521"/>
              <a:gd name="connsiteY29" fmla="*/ 0 h 10000"/>
              <a:gd name="connsiteX30" fmla="*/ 8562 w 9521"/>
              <a:gd name="connsiteY30" fmla="*/ 0 h 10000"/>
              <a:gd name="connsiteX31" fmla="*/ 8562 w 9521"/>
              <a:gd name="connsiteY31" fmla="*/ 0 h 10000"/>
              <a:gd name="connsiteX32" fmla="*/ 8562 w 9521"/>
              <a:gd name="connsiteY32" fmla="*/ 312 h 10000"/>
              <a:gd name="connsiteX33" fmla="*/ 8803 w 9521"/>
              <a:gd name="connsiteY33" fmla="*/ 312 h 10000"/>
              <a:gd name="connsiteX34" fmla="*/ 8803 w 9521"/>
              <a:gd name="connsiteY34" fmla="*/ 627 h 10000"/>
              <a:gd name="connsiteX35" fmla="*/ 8803 w 9521"/>
              <a:gd name="connsiteY35" fmla="*/ 1252 h 10000"/>
              <a:gd name="connsiteX36" fmla="*/ 8803 w 9521"/>
              <a:gd name="connsiteY36" fmla="*/ 1569 h 10000"/>
              <a:gd name="connsiteX37" fmla="*/ 8803 w 9521"/>
              <a:gd name="connsiteY37" fmla="*/ 2200 h 10000"/>
              <a:gd name="connsiteX38" fmla="*/ 8803 w 9521"/>
              <a:gd name="connsiteY38" fmla="*/ 2824 h 10000"/>
              <a:gd name="connsiteX39" fmla="*/ 9043 w 9521"/>
              <a:gd name="connsiteY39" fmla="*/ 4082 h 10000"/>
              <a:gd name="connsiteX40" fmla="*/ 9043 w 9521"/>
              <a:gd name="connsiteY40" fmla="*/ 5017 h 10000"/>
              <a:gd name="connsiteX41" fmla="*/ 9281 w 9521"/>
              <a:gd name="connsiteY41" fmla="*/ 5957 h 10000"/>
              <a:gd name="connsiteX42" fmla="*/ 9521 w 9521"/>
              <a:gd name="connsiteY42" fmla="*/ 6546 h 10000"/>
              <a:gd name="connsiteX43" fmla="*/ 9521 w 9521"/>
              <a:gd name="connsiteY43" fmla="*/ 6863 h 10000"/>
              <a:gd name="connsiteX44" fmla="*/ 9521 w 9521"/>
              <a:gd name="connsiteY44" fmla="*/ 7181 h 10000"/>
              <a:gd name="connsiteX45" fmla="*/ 9521 w 9521"/>
              <a:gd name="connsiteY45" fmla="*/ 7484 h 10000"/>
              <a:gd name="connsiteX46" fmla="*/ 9281 w 9521"/>
              <a:gd name="connsiteY46" fmla="*/ 7800 h 10000"/>
              <a:gd name="connsiteX47" fmla="*/ 8803 w 9521"/>
              <a:gd name="connsiteY47" fmla="*/ 8119 h 10000"/>
              <a:gd name="connsiteX48" fmla="*/ 8322 w 9521"/>
              <a:gd name="connsiteY48" fmla="*/ 8429 h 10000"/>
              <a:gd name="connsiteX49" fmla="*/ 7843 w 9521"/>
              <a:gd name="connsiteY49" fmla="*/ 8744 h 10000"/>
              <a:gd name="connsiteX50" fmla="*/ 7156 w 9521"/>
              <a:gd name="connsiteY50" fmla="*/ 9063 h 10000"/>
              <a:gd name="connsiteX51" fmla="*/ 6196 w 9521"/>
              <a:gd name="connsiteY51" fmla="*/ 9373 h 10000"/>
              <a:gd name="connsiteX52" fmla="*/ 5478 w 9521"/>
              <a:gd name="connsiteY52" fmla="*/ 9687 h 10000"/>
              <a:gd name="connsiteX53" fmla="*/ 4520 w 9521"/>
              <a:gd name="connsiteY53" fmla="*/ 10000 h 10000"/>
              <a:gd name="connsiteX54" fmla="*/ 3324 w 9521"/>
              <a:gd name="connsiteY54" fmla="*/ 10000 h 10000"/>
              <a:gd name="connsiteX55" fmla="*/ 3324 w 9521"/>
              <a:gd name="connsiteY55" fmla="*/ 10000 h 10000"/>
              <a:gd name="connsiteX0" fmla="*/ 2986 w 9495"/>
              <a:gd name="connsiteY0" fmla="*/ 10000 h 10000"/>
              <a:gd name="connsiteX1" fmla="*/ 1979 w 9495"/>
              <a:gd name="connsiteY1" fmla="*/ 9687 h 10000"/>
              <a:gd name="connsiteX2" fmla="*/ 1003 w 9495"/>
              <a:gd name="connsiteY2" fmla="*/ 9687 h 10000"/>
              <a:gd name="connsiteX3" fmla="*/ 249 w 9495"/>
              <a:gd name="connsiteY3" fmla="*/ 9373 h 10000"/>
              <a:gd name="connsiteX4" fmla="*/ 0 w 9495"/>
              <a:gd name="connsiteY4" fmla="*/ 6272 h 10000"/>
              <a:gd name="connsiteX5" fmla="*/ 499 w 9495"/>
              <a:gd name="connsiteY5" fmla="*/ 6546 h 10000"/>
              <a:gd name="connsiteX6" fmla="*/ 1003 w 9495"/>
              <a:gd name="connsiteY6" fmla="*/ 6863 h 10000"/>
              <a:gd name="connsiteX7" fmla="*/ 1477 w 9495"/>
              <a:gd name="connsiteY7" fmla="*/ 6863 h 10000"/>
              <a:gd name="connsiteX8" fmla="*/ 2232 w 9495"/>
              <a:gd name="connsiteY8" fmla="*/ 7181 h 10000"/>
              <a:gd name="connsiteX9" fmla="*/ 2986 w 9495"/>
              <a:gd name="connsiteY9" fmla="*/ 7181 h 10000"/>
              <a:gd name="connsiteX10" fmla="*/ 3738 w 9495"/>
              <a:gd name="connsiteY10" fmla="*/ 7181 h 10000"/>
              <a:gd name="connsiteX11" fmla="*/ 4494 w 9495"/>
              <a:gd name="connsiteY11" fmla="*/ 6863 h 10000"/>
              <a:gd name="connsiteX12" fmla="*/ 5000 w 9495"/>
              <a:gd name="connsiteY12" fmla="*/ 6863 h 10000"/>
              <a:gd name="connsiteX13" fmla="*/ 5752 w 9495"/>
              <a:gd name="connsiteY13" fmla="*/ 6546 h 10000"/>
              <a:gd name="connsiteX14" fmla="*/ 6259 w 9495"/>
              <a:gd name="connsiteY14" fmla="*/ 6272 h 10000"/>
              <a:gd name="connsiteX15" fmla="*/ 6758 w 9495"/>
              <a:gd name="connsiteY15" fmla="*/ 5957 h 10000"/>
              <a:gd name="connsiteX16" fmla="*/ 7011 w 9495"/>
              <a:gd name="connsiteY16" fmla="*/ 5645 h 10000"/>
              <a:gd name="connsiteX17" fmla="*/ 7011 w 9495"/>
              <a:gd name="connsiteY17" fmla="*/ 5333 h 10000"/>
              <a:gd name="connsiteX18" fmla="*/ 7231 w 9495"/>
              <a:gd name="connsiteY18" fmla="*/ 4705 h 10000"/>
              <a:gd name="connsiteX19" fmla="*/ 7481 w 9495"/>
              <a:gd name="connsiteY19" fmla="*/ 4082 h 10000"/>
              <a:gd name="connsiteX20" fmla="*/ 7733 w 9495"/>
              <a:gd name="connsiteY20" fmla="*/ 3761 h 10000"/>
              <a:gd name="connsiteX21" fmla="*/ 7733 w 9495"/>
              <a:gd name="connsiteY21" fmla="*/ 2824 h 10000"/>
              <a:gd name="connsiteX22" fmla="*/ 7986 w 9495"/>
              <a:gd name="connsiteY22" fmla="*/ 2200 h 10000"/>
              <a:gd name="connsiteX23" fmla="*/ 7986 w 9495"/>
              <a:gd name="connsiteY23" fmla="*/ 1569 h 10000"/>
              <a:gd name="connsiteX24" fmla="*/ 7986 w 9495"/>
              <a:gd name="connsiteY24" fmla="*/ 1252 h 10000"/>
              <a:gd name="connsiteX25" fmla="*/ 8236 w 9495"/>
              <a:gd name="connsiteY25" fmla="*/ 627 h 10000"/>
              <a:gd name="connsiteX26" fmla="*/ 8236 w 9495"/>
              <a:gd name="connsiteY26" fmla="*/ 312 h 10000"/>
              <a:gd name="connsiteX27" fmla="*/ 8488 w 9495"/>
              <a:gd name="connsiteY27" fmla="*/ 312 h 10000"/>
              <a:gd name="connsiteX28" fmla="*/ 8488 w 9495"/>
              <a:gd name="connsiteY28" fmla="*/ 0 h 10000"/>
              <a:gd name="connsiteX29" fmla="*/ 8488 w 9495"/>
              <a:gd name="connsiteY29" fmla="*/ 0 h 10000"/>
              <a:gd name="connsiteX30" fmla="*/ 8488 w 9495"/>
              <a:gd name="connsiteY30" fmla="*/ 0 h 10000"/>
              <a:gd name="connsiteX31" fmla="*/ 8488 w 9495"/>
              <a:gd name="connsiteY31" fmla="*/ 312 h 10000"/>
              <a:gd name="connsiteX32" fmla="*/ 8741 w 9495"/>
              <a:gd name="connsiteY32" fmla="*/ 312 h 10000"/>
              <a:gd name="connsiteX33" fmla="*/ 8741 w 9495"/>
              <a:gd name="connsiteY33" fmla="*/ 627 h 10000"/>
              <a:gd name="connsiteX34" fmla="*/ 8741 w 9495"/>
              <a:gd name="connsiteY34" fmla="*/ 1252 h 10000"/>
              <a:gd name="connsiteX35" fmla="*/ 8741 w 9495"/>
              <a:gd name="connsiteY35" fmla="*/ 1569 h 10000"/>
              <a:gd name="connsiteX36" fmla="*/ 8741 w 9495"/>
              <a:gd name="connsiteY36" fmla="*/ 2200 h 10000"/>
              <a:gd name="connsiteX37" fmla="*/ 8741 w 9495"/>
              <a:gd name="connsiteY37" fmla="*/ 2824 h 10000"/>
              <a:gd name="connsiteX38" fmla="*/ 8993 w 9495"/>
              <a:gd name="connsiteY38" fmla="*/ 4082 h 10000"/>
              <a:gd name="connsiteX39" fmla="*/ 8993 w 9495"/>
              <a:gd name="connsiteY39" fmla="*/ 5017 h 10000"/>
              <a:gd name="connsiteX40" fmla="*/ 9243 w 9495"/>
              <a:gd name="connsiteY40" fmla="*/ 5957 h 10000"/>
              <a:gd name="connsiteX41" fmla="*/ 9495 w 9495"/>
              <a:gd name="connsiteY41" fmla="*/ 6546 h 10000"/>
              <a:gd name="connsiteX42" fmla="*/ 9495 w 9495"/>
              <a:gd name="connsiteY42" fmla="*/ 6863 h 10000"/>
              <a:gd name="connsiteX43" fmla="*/ 9495 w 9495"/>
              <a:gd name="connsiteY43" fmla="*/ 7181 h 10000"/>
              <a:gd name="connsiteX44" fmla="*/ 9495 w 9495"/>
              <a:gd name="connsiteY44" fmla="*/ 7484 h 10000"/>
              <a:gd name="connsiteX45" fmla="*/ 9243 w 9495"/>
              <a:gd name="connsiteY45" fmla="*/ 7800 h 10000"/>
              <a:gd name="connsiteX46" fmla="*/ 8741 w 9495"/>
              <a:gd name="connsiteY46" fmla="*/ 8119 h 10000"/>
              <a:gd name="connsiteX47" fmla="*/ 8236 w 9495"/>
              <a:gd name="connsiteY47" fmla="*/ 8429 h 10000"/>
              <a:gd name="connsiteX48" fmla="*/ 7733 w 9495"/>
              <a:gd name="connsiteY48" fmla="*/ 8744 h 10000"/>
              <a:gd name="connsiteX49" fmla="*/ 7011 w 9495"/>
              <a:gd name="connsiteY49" fmla="*/ 9063 h 10000"/>
              <a:gd name="connsiteX50" fmla="*/ 6003 w 9495"/>
              <a:gd name="connsiteY50" fmla="*/ 9373 h 10000"/>
              <a:gd name="connsiteX51" fmla="*/ 5249 w 9495"/>
              <a:gd name="connsiteY51" fmla="*/ 9687 h 10000"/>
              <a:gd name="connsiteX52" fmla="*/ 4242 w 9495"/>
              <a:gd name="connsiteY52" fmla="*/ 10000 h 10000"/>
              <a:gd name="connsiteX53" fmla="*/ 2986 w 9495"/>
              <a:gd name="connsiteY53" fmla="*/ 10000 h 10000"/>
              <a:gd name="connsiteX54" fmla="*/ 2986 w 9495"/>
              <a:gd name="connsiteY54" fmla="*/ 10000 h 10000"/>
              <a:gd name="connsiteX0" fmla="*/ 3145 w 10000"/>
              <a:gd name="connsiteY0" fmla="*/ 10000 h 10000"/>
              <a:gd name="connsiteX1" fmla="*/ 2084 w 10000"/>
              <a:gd name="connsiteY1" fmla="*/ 9687 h 10000"/>
              <a:gd name="connsiteX2" fmla="*/ 1056 w 10000"/>
              <a:gd name="connsiteY2" fmla="*/ 9687 h 10000"/>
              <a:gd name="connsiteX3" fmla="*/ 0 w 10000"/>
              <a:gd name="connsiteY3" fmla="*/ 6272 h 10000"/>
              <a:gd name="connsiteX4" fmla="*/ 526 w 10000"/>
              <a:gd name="connsiteY4" fmla="*/ 6546 h 10000"/>
              <a:gd name="connsiteX5" fmla="*/ 1056 w 10000"/>
              <a:gd name="connsiteY5" fmla="*/ 6863 h 10000"/>
              <a:gd name="connsiteX6" fmla="*/ 1556 w 10000"/>
              <a:gd name="connsiteY6" fmla="*/ 6863 h 10000"/>
              <a:gd name="connsiteX7" fmla="*/ 2351 w 10000"/>
              <a:gd name="connsiteY7" fmla="*/ 7181 h 10000"/>
              <a:gd name="connsiteX8" fmla="*/ 3145 w 10000"/>
              <a:gd name="connsiteY8" fmla="*/ 7181 h 10000"/>
              <a:gd name="connsiteX9" fmla="*/ 3937 w 10000"/>
              <a:gd name="connsiteY9" fmla="*/ 7181 h 10000"/>
              <a:gd name="connsiteX10" fmla="*/ 4733 w 10000"/>
              <a:gd name="connsiteY10" fmla="*/ 6863 h 10000"/>
              <a:gd name="connsiteX11" fmla="*/ 5266 w 10000"/>
              <a:gd name="connsiteY11" fmla="*/ 6863 h 10000"/>
              <a:gd name="connsiteX12" fmla="*/ 6058 w 10000"/>
              <a:gd name="connsiteY12" fmla="*/ 6546 h 10000"/>
              <a:gd name="connsiteX13" fmla="*/ 6592 w 10000"/>
              <a:gd name="connsiteY13" fmla="*/ 6272 h 10000"/>
              <a:gd name="connsiteX14" fmla="*/ 7117 w 10000"/>
              <a:gd name="connsiteY14" fmla="*/ 5957 h 10000"/>
              <a:gd name="connsiteX15" fmla="*/ 7384 w 10000"/>
              <a:gd name="connsiteY15" fmla="*/ 5645 h 10000"/>
              <a:gd name="connsiteX16" fmla="*/ 7384 w 10000"/>
              <a:gd name="connsiteY16" fmla="*/ 5333 h 10000"/>
              <a:gd name="connsiteX17" fmla="*/ 7616 w 10000"/>
              <a:gd name="connsiteY17" fmla="*/ 4705 h 10000"/>
              <a:gd name="connsiteX18" fmla="*/ 7879 w 10000"/>
              <a:gd name="connsiteY18" fmla="*/ 4082 h 10000"/>
              <a:gd name="connsiteX19" fmla="*/ 8144 w 10000"/>
              <a:gd name="connsiteY19" fmla="*/ 3761 h 10000"/>
              <a:gd name="connsiteX20" fmla="*/ 8144 w 10000"/>
              <a:gd name="connsiteY20" fmla="*/ 2824 h 10000"/>
              <a:gd name="connsiteX21" fmla="*/ 8411 w 10000"/>
              <a:gd name="connsiteY21" fmla="*/ 2200 h 10000"/>
              <a:gd name="connsiteX22" fmla="*/ 8411 w 10000"/>
              <a:gd name="connsiteY22" fmla="*/ 1569 h 10000"/>
              <a:gd name="connsiteX23" fmla="*/ 8411 w 10000"/>
              <a:gd name="connsiteY23" fmla="*/ 1252 h 10000"/>
              <a:gd name="connsiteX24" fmla="*/ 8674 w 10000"/>
              <a:gd name="connsiteY24" fmla="*/ 627 h 10000"/>
              <a:gd name="connsiteX25" fmla="*/ 8674 w 10000"/>
              <a:gd name="connsiteY25" fmla="*/ 312 h 10000"/>
              <a:gd name="connsiteX26" fmla="*/ 8939 w 10000"/>
              <a:gd name="connsiteY26" fmla="*/ 312 h 10000"/>
              <a:gd name="connsiteX27" fmla="*/ 8939 w 10000"/>
              <a:gd name="connsiteY27" fmla="*/ 0 h 10000"/>
              <a:gd name="connsiteX28" fmla="*/ 8939 w 10000"/>
              <a:gd name="connsiteY28" fmla="*/ 0 h 10000"/>
              <a:gd name="connsiteX29" fmla="*/ 8939 w 10000"/>
              <a:gd name="connsiteY29" fmla="*/ 0 h 10000"/>
              <a:gd name="connsiteX30" fmla="*/ 8939 w 10000"/>
              <a:gd name="connsiteY30" fmla="*/ 312 h 10000"/>
              <a:gd name="connsiteX31" fmla="*/ 9206 w 10000"/>
              <a:gd name="connsiteY31" fmla="*/ 312 h 10000"/>
              <a:gd name="connsiteX32" fmla="*/ 9206 w 10000"/>
              <a:gd name="connsiteY32" fmla="*/ 627 h 10000"/>
              <a:gd name="connsiteX33" fmla="*/ 9206 w 10000"/>
              <a:gd name="connsiteY33" fmla="*/ 1252 h 10000"/>
              <a:gd name="connsiteX34" fmla="*/ 9206 w 10000"/>
              <a:gd name="connsiteY34" fmla="*/ 1569 h 10000"/>
              <a:gd name="connsiteX35" fmla="*/ 9206 w 10000"/>
              <a:gd name="connsiteY35" fmla="*/ 2200 h 10000"/>
              <a:gd name="connsiteX36" fmla="*/ 9206 w 10000"/>
              <a:gd name="connsiteY36" fmla="*/ 2824 h 10000"/>
              <a:gd name="connsiteX37" fmla="*/ 9471 w 10000"/>
              <a:gd name="connsiteY37" fmla="*/ 4082 h 10000"/>
              <a:gd name="connsiteX38" fmla="*/ 9471 w 10000"/>
              <a:gd name="connsiteY38" fmla="*/ 5017 h 10000"/>
              <a:gd name="connsiteX39" fmla="*/ 9735 w 10000"/>
              <a:gd name="connsiteY39" fmla="*/ 5957 h 10000"/>
              <a:gd name="connsiteX40" fmla="*/ 10000 w 10000"/>
              <a:gd name="connsiteY40" fmla="*/ 6546 h 10000"/>
              <a:gd name="connsiteX41" fmla="*/ 10000 w 10000"/>
              <a:gd name="connsiteY41" fmla="*/ 6863 h 10000"/>
              <a:gd name="connsiteX42" fmla="*/ 10000 w 10000"/>
              <a:gd name="connsiteY42" fmla="*/ 7181 h 10000"/>
              <a:gd name="connsiteX43" fmla="*/ 10000 w 10000"/>
              <a:gd name="connsiteY43" fmla="*/ 7484 h 10000"/>
              <a:gd name="connsiteX44" fmla="*/ 9735 w 10000"/>
              <a:gd name="connsiteY44" fmla="*/ 7800 h 10000"/>
              <a:gd name="connsiteX45" fmla="*/ 9206 w 10000"/>
              <a:gd name="connsiteY45" fmla="*/ 8119 h 10000"/>
              <a:gd name="connsiteX46" fmla="*/ 8674 w 10000"/>
              <a:gd name="connsiteY46" fmla="*/ 8429 h 10000"/>
              <a:gd name="connsiteX47" fmla="*/ 8144 w 10000"/>
              <a:gd name="connsiteY47" fmla="*/ 8744 h 10000"/>
              <a:gd name="connsiteX48" fmla="*/ 7384 w 10000"/>
              <a:gd name="connsiteY48" fmla="*/ 9063 h 10000"/>
              <a:gd name="connsiteX49" fmla="*/ 6322 w 10000"/>
              <a:gd name="connsiteY49" fmla="*/ 9373 h 10000"/>
              <a:gd name="connsiteX50" fmla="*/ 5528 w 10000"/>
              <a:gd name="connsiteY50" fmla="*/ 9687 h 10000"/>
              <a:gd name="connsiteX51" fmla="*/ 4468 w 10000"/>
              <a:gd name="connsiteY51" fmla="*/ 10000 h 10000"/>
              <a:gd name="connsiteX52" fmla="*/ 3145 w 10000"/>
              <a:gd name="connsiteY52" fmla="*/ 10000 h 10000"/>
              <a:gd name="connsiteX53" fmla="*/ 3145 w 10000"/>
              <a:gd name="connsiteY53" fmla="*/ 10000 h 10000"/>
              <a:gd name="connsiteX0" fmla="*/ 3145 w 10000"/>
              <a:gd name="connsiteY0" fmla="*/ 10000 h 10000"/>
              <a:gd name="connsiteX1" fmla="*/ 2084 w 10000"/>
              <a:gd name="connsiteY1" fmla="*/ 9687 h 10000"/>
              <a:gd name="connsiteX2" fmla="*/ 0 w 10000"/>
              <a:gd name="connsiteY2" fmla="*/ 6272 h 10000"/>
              <a:gd name="connsiteX3" fmla="*/ 526 w 10000"/>
              <a:gd name="connsiteY3" fmla="*/ 6546 h 10000"/>
              <a:gd name="connsiteX4" fmla="*/ 1056 w 10000"/>
              <a:gd name="connsiteY4" fmla="*/ 6863 h 10000"/>
              <a:gd name="connsiteX5" fmla="*/ 1556 w 10000"/>
              <a:gd name="connsiteY5" fmla="*/ 6863 h 10000"/>
              <a:gd name="connsiteX6" fmla="*/ 2351 w 10000"/>
              <a:gd name="connsiteY6" fmla="*/ 7181 h 10000"/>
              <a:gd name="connsiteX7" fmla="*/ 3145 w 10000"/>
              <a:gd name="connsiteY7" fmla="*/ 7181 h 10000"/>
              <a:gd name="connsiteX8" fmla="*/ 3937 w 10000"/>
              <a:gd name="connsiteY8" fmla="*/ 7181 h 10000"/>
              <a:gd name="connsiteX9" fmla="*/ 4733 w 10000"/>
              <a:gd name="connsiteY9" fmla="*/ 6863 h 10000"/>
              <a:gd name="connsiteX10" fmla="*/ 5266 w 10000"/>
              <a:gd name="connsiteY10" fmla="*/ 6863 h 10000"/>
              <a:gd name="connsiteX11" fmla="*/ 6058 w 10000"/>
              <a:gd name="connsiteY11" fmla="*/ 6546 h 10000"/>
              <a:gd name="connsiteX12" fmla="*/ 6592 w 10000"/>
              <a:gd name="connsiteY12" fmla="*/ 6272 h 10000"/>
              <a:gd name="connsiteX13" fmla="*/ 7117 w 10000"/>
              <a:gd name="connsiteY13" fmla="*/ 5957 h 10000"/>
              <a:gd name="connsiteX14" fmla="*/ 7384 w 10000"/>
              <a:gd name="connsiteY14" fmla="*/ 5645 h 10000"/>
              <a:gd name="connsiteX15" fmla="*/ 7384 w 10000"/>
              <a:gd name="connsiteY15" fmla="*/ 5333 h 10000"/>
              <a:gd name="connsiteX16" fmla="*/ 7616 w 10000"/>
              <a:gd name="connsiteY16" fmla="*/ 4705 h 10000"/>
              <a:gd name="connsiteX17" fmla="*/ 7879 w 10000"/>
              <a:gd name="connsiteY17" fmla="*/ 4082 h 10000"/>
              <a:gd name="connsiteX18" fmla="*/ 8144 w 10000"/>
              <a:gd name="connsiteY18" fmla="*/ 3761 h 10000"/>
              <a:gd name="connsiteX19" fmla="*/ 8144 w 10000"/>
              <a:gd name="connsiteY19" fmla="*/ 2824 h 10000"/>
              <a:gd name="connsiteX20" fmla="*/ 8411 w 10000"/>
              <a:gd name="connsiteY20" fmla="*/ 2200 h 10000"/>
              <a:gd name="connsiteX21" fmla="*/ 8411 w 10000"/>
              <a:gd name="connsiteY21" fmla="*/ 1569 h 10000"/>
              <a:gd name="connsiteX22" fmla="*/ 8411 w 10000"/>
              <a:gd name="connsiteY22" fmla="*/ 1252 h 10000"/>
              <a:gd name="connsiteX23" fmla="*/ 8674 w 10000"/>
              <a:gd name="connsiteY23" fmla="*/ 627 h 10000"/>
              <a:gd name="connsiteX24" fmla="*/ 8674 w 10000"/>
              <a:gd name="connsiteY24" fmla="*/ 312 h 10000"/>
              <a:gd name="connsiteX25" fmla="*/ 8939 w 10000"/>
              <a:gd name="connsiteY25" fmla="*/ 312 h 10000"/>
              <a:gd name="connsiteX26" fmla="*/ 8939 w 10000"/>
              <a:gd name="connsiteY26" fmla="*/ 0 h 10000"/>
              <a:gd name="connsiteX27" fmla="*/ 8939 w 10000"/>
              <a:gd name="connsiteY27" fmla="*/ 0 h 10000"/>
              <a:gd name="connsiteX28" fmla="*/ 8939 w 10000"/>
              <a:gd name="connsiteY28" fmla="*/ 0 h 10000"/>
              <a:gd name="connsiteX29" fmla="*/ 8939 w 10000"/>
              <a:gd name="connsiteY29" fmla="*/ 312 h 10000"/>
              <a:gd name="connsiteX30" fmla="*/ 9206 w 10000"/>
              <a:gd name="connsiteY30" fmla="*/ 312 h 10000"/>
              <a:gd name="connsiteX31" fmla="*/ 9206 w 10000"/>
              <a:gd name="connsiteY31" fmla="*/ 627 h 10000"/>
              <a:gd name="connsiteX32" fmla="*/ 9206 w 10000"/>
              <a:gd name="connsiteY32" fmla="*/ 1252 h 10000"/>
              <a:gd name="connsiteX33" fmla="*/ 9206 w 10000"/>
              <a:gd name="connsiteY33" fmla="*/ 1569 h 10000"/>
              <a:gd name="connsiteX34" fmla="*/ 9206 w 10000"/>
              <a:gd name="connsiteY34" fmla="*/ 2200 h 10000"/>
              <a:gd name="connsiteX35" fmla="*/ 9206 w 10000"/>
              <a:gd name="connsiteY35" fmla="*/ 2824 h 10000"/>
              <a:gd name="connsiteX36" fmla="*/ 9471 w 10000"/>
              <a:gd name="connsiteY36" fmla="*/ 4082 h 10000"/>
              <a:gd name="connsiteX37" fmla="*/ 9471 w 10000"/>
              <a:gd name="connsiteY37" fmla="*/ 5017 h 10000"/>
              <a:gd name="connsiteX38" fmla="*/ 9735 w 10000"/>
              <a:gd name="connsiteY38" fmla="*/ 5957 h 10000"/>
              <a:gd name="connsiteX39" fmla="*/ 10000 w 10000"/>
              <a:gd name="connsiteY39" fmla="*/ 6546 h 10000"/>
              <a:gd name="connsiteX40" fmla="*/ 10000 w 10000"/>
              <a:gd name="connsiteY40" fmla="*/ 6863 h 10000"/>
              <a:gd name="connsiteX41" fmla="*/ 10000 w 10000"/>
              <a:gd name="connsiteY41" fmla="*/ 7181 h 10000"/>
              <a:gd name="connsiteX42" fmla="*/ 10000 w 10000"/>
              <a:gd name="connsiteY42" fmla="*/ 7484 h 10000"/>
              <a:gd name="connsiteX43" fmla="*/ 9735 w 10000"/>
              <a:gd name="connsiteY43" fmla="*/ 7800 h 10000"/>
              <a:gd name="connsiteX44" fmla="*/ 9206 w 10000"/>
              <a:gd name="connsiteY44" fmla="*/ 8119 h 10000"/>
              <a:gd name="connsiteX45" fmla="*/ 8674 w 10000"/>
              <a:gd name="connsiteY45" fmla="*/ 8429 h 10000"/>
              <a:gd name="connsiteX46" fmla="*/ 8144 w 10000"/>
              <a:gd name="connsiteY46" fmla="*/ 8744 h 10000"/>
              <a:gd name="connsiteX47" fmla="*/ 7384 w 10000"/>
              <a:gd name="connsiteY47" fmla="*/ 9063 h 10000"/>
              <a:gd name="connsiteX48" fmla="*/ 6322 w 10000"/>
              <a:gd name="connsiteY48" fmla="*/ 9373 h 10000"/>
              <a:gd name="connsiteX49" fmla="*/ 5528 w 10000"/>
              <a:gd name="connsiteY49" fmla="*/ 9687 h 10000"/>
              <a:gd name="connsiteX50" fmla="*/ 4468 w 10000"/>
              <a:gd name="connsiteY50" fmla="*/ 10000 h 10000"/>
              <a:gd name="connsiteX51" fmla="*/ 3145 w 10000"/>
              <a:gd name="connsiteY51" fmla="*/ 10000 h 10000"/>
              <a:gd name="connsiteX52" fmla="*/ 3145 w 10000"/>
              <a:gd name="connsiteY52" fmla="*/ 10000 h 10000"/>
              <a:gd name="connsiteX0" fmla="*/ 3145 w 10000"/>
              <a:gd name="connsiteY0" fmla="*/ 10000 h 10000"/>
              <a:gd name="connsiteX1" fmla="*/ 2084 w 10000"/>
              <a:gd name="connsiteY1" fmla="*/ 9687 h 10000"/>
              <a:gd name="connsiteX2" fmla="*/ 0 w 10000"/>
              <a:gd name="connsiteY2" fmla="*/ 6272 h 10000"/>
              <a:gd name="connsiteX3" fmla="*/ 1056 w 10000"/>
              <a:gd name="connsiteY3" fmla="*/ 6863 h 10000"/>
              <a:gd name="connsiteX4" fmla="*/ 1556 w 10000"/>
              <a:gd name="connsiteY4" fmla="*/ 6863 h 10000"/>
              <a:gd name="connsiteX5" fmla="*/ 2351 w 10000"/>
              <a:gd name="connsiteY5" fmla="*/ 7181 h 10000"/>
              <a:gd name="connsiteX6" fmla="*/ 3145 w 10000"/>
              <a:gd name="connsiteY6" fmla="*/ 7181 h 10000"/>
              <a:gd name="connsiteX7" fmla="*/ 3937 w 10000"/>
              <a:gd name="connsiteY7" fmla="*/ 7181 h 10000"/>
              <a:gd name="connsiteX8" fmla="*/ 4733 w 10000"/>
              <a:gd name="connsiteY8" fmla="*/ 6863 h 10000"/>
              <a:gd name="connsiteX9" fmla="*/ 5266 w 10000"/>
              <a:gd name="connsiteY9" fmla="*/ 6863 h 10000"/>
              <a:gd name="connsiteX10" fmla="*/ 6058 w 10000"/>
              <a:gd name="connsiteY10" fmla="*/ 6546 h 10000"/>
              <a:gd name="connsiteX11" fmla="*/ 6592 w 10000"/>
              <a:gd name="connsiteY11" fmla="*/ 6272 h 10000"/>
              <a:gd name="connsiteX12" fmla="*/ 7117 w 10000"/>
              <a:gd name="connsiteY12" fmla="*/ 5957 h 10000"/>
              <a:gd name="connsiteX13" fmla="*/ 7384 w 10000"/>
              <a:gd name="connsiteY13" fmla="*/ 5645 h 10000"/>
              <a:gd name="connsiteX14" fmla="*/ 7384 w 10000"/>
              <a:gd name="connsiteY14" fmla="*/ 5333 h 10000"/>
              <a:gd name="connsiteX15" fmla="*/ 7616 w 10000"/>
              <a:gd name="connsiteY15" fmla="*/ 4705 h 10000"/>
              <a:gd name="connsiteX16" fmla="*/ 7879 w 10000"/>
              <a:gd name="connsiteY16" fmla="*/ 4082 h 10000"/>
              <a:gd name="connsiteX17" fmla="*/ 8144 w 10000"/>
              <a:gd name="connsiteY17" fmla="*/ 3761 h 10000"/>
              <a:gd name="connsiteX18" fmla="*/ 8144 w 10000"/>
              <a:gd name="connsiteY18" fmla="*/ 2824 h 10000"/>
              <a:gd name="connsiteX19" fmla="*/ 8411 w 10000"/>
              <a:gd name="connsiteY19" fmla="*/ 2200 h 10000"/>
              <a:gd name="connsiteX20" fmla="*/ 8411 w 10000"/>
              <a:gd name="connsiteY20" fmla="*/ 1569 h 10000"/>
              <a:gd name="connsiteX21" fmla="*/ 8411 w 10000"/>
              <a:gd name="connsiteY21" fmla="*/ 1252 h 10000"/>
              <a:gd name="connsiteX22" fmla="*/ 8674 w 10000"/>
              <a:gd name="connsiteY22" fmla="*/ 627 h 10000"/>
              <a:gd name="connsiteX23" fmla="*/ 8674 w 10000"/>
              <a:gd name="connsiteY23" fmla="*/ 312 h 10000"/>
              <a:gd name="connsiteX24" fmla="*/ 8939 w 10000"/>
              <a:gd name="connsiteY24" fmla="*/ 312 h 10000"/>
              <a:gd name="connsiteX25" fmla="*/ 8939 w 10000"/>
              <a:gd name="connsiteY25" fmla="*/ 0 h 10000"/>
              <a:gd name="connsiteX26" fmla="*/ 8939 w 10000"/>
              <a:gd name="connsiteY26" fmla="*/ 0 h 10000"/>
              <a:gd name="connsiteX27" fmla="*/ 8939 w 10000"/>
              <a:gd name="connsiteY27" fmla="*/ 0 h 10000"/>
              <a:gd name="connsiteX28" fmla="*/ 8939 w 10000"/>
              <a:gd name="connsiteY28" fmla="*/ 312 h 10000"/>
              <a:gd name="connsiteX29" fmla="*/ 9206 w 10000"/>
              <a:gd name="connsiteY29" fmla="*/ 312 h 10000"/>
              <a:gd name="connsiteX30" fmla="*/ 9206 w 10000"/>
              <a:gd name="connsiteY30" fmla="*/ 627 h 10000"/>
              <a:gd name="connsiteX31" fmla="*/ 9206 w 10000"/>
              <a:gd name="connsiteY31" fmla="*/ 1252 h 10000"/>
              <a:gd name="connsiteX32" fmla="*/ 9206 w 10000"/>
              <a:gd name="connsiteY32" fmla="*/ 1569 h 10000"/>
              <a:gd name="connsiteX33" fmla="*/ 9206 w 10000"/>
              <a:gd name="connsiteY33" fmla="*/ 2200 h 10000"/>
              <a:gd name="connsiteX34" fmla="*/ 9206 w 10000"/>
              <a:gd name="connsiteY34" fmla="*/ 2824 h 10000"/>
              <a:gd name="connsiteX35" fmla="*/ 9471 w 10000"/>
              <a:gd name="connsiteY35" fmla="*/ 4082 h 10000"/>
              <a:gd name="connsiteX36" fmla="*/ 9471 w 10000"/>
              <a:gd name="connsiteY36" fmla="*/ 5017 h 10000"/>
              <a:gd name="connsiteX37" fmla="*/ 9735 w 10000"/>
              <a:gd name="connsiteY37" fmla="*/ 5957 h 10000"/>
              <a:gd name="connsiteX38" fmla="*/ 10000 w 10000"/>
              <a:gd name="connsiteY38" fmla="*/ 6546 h 10000"/>
              <a:gd name="connsiteX39" fmla="*/ 10000 w 10000"/>
              <a:gd name="connsiteY39" fmla="*/ 6863 h 10000"/>
              <a:gd name="connsiteX40" fmla="*/ 10000 w 10000"/>
              <a:gd name="connsiteY40" fmla="*/ 7181 h 10000"/>
              <a:gd name="connsiteX41" fmla="*/ 10000 w 10000"/>
              <a:gd name="connsiteY41" fmla="*/ 7484 h 10000"/>
              <a:gd name="connsiteX42" fmla="*/ 9735 w 10000"/>
              <a:gd name="connsiteY42" fmla="*/ 7800 h 10000"/>
              <a:gd name="connsiteX43" fmla="*/ 9206 w 10000"/>
              <a:gd name="connsiteY43" fmla="*/ 8119 h 10000"/>
              <a:gd name="connsiteX44" fmla="*/ 8674 w 10000"/>
              <a:gd name="connsiteY44" fmla="*/ 8429 h 10000"/>
              <a:gd name="connsiteX45" fmla="*/ 8144 w 10000"/>
              <a:gd name="connsiteY45" fmla="*/ 8744 h 10000"/>
              <a:gd name="connsiteX46" fmla="*/ 7384 w 10000"/>
              <a:gd name="connsiteY46" fmla="*/ 9063 h 10000"/>
              <a:gd name="connsiteX47" fmla="*/ 6322 w 10000"/>
              <a:gd name="connsiteY47" fmla="*/ 9373 h 10000"/>
              <a:gd name="connsiteX48" fmla="*/ 5528 w 10000"/>
              <a:gd name="connsiteY48" fmla="*/ 9687 h 10000"/>
              <a:gd name="connsiteX49" fmla="*/ 4468 w 10000"/>
              <a:gd name="connsiteY49" fmla="*/ 10000 h 10000"/>
              <a:gd name="connsiteX50" fmla="*/ 3145 w 10000"/>
              <a:gd name="connsiteY50" fmla="*/ 10000 h 10000"/>
              <a:gd name="connsiteX51" fmla="*/ 3145 w 10000"/>
              <a:gd name="connsiteY51" fmla="*/ 10000 h 10000"/>
              <a:gd name="connsiteX0" fmla="*/ 2089 w 8944"/>
              <a:gd name="connsiteY0" fmla="*/ 10000 h 10000"/>
              <a:gd name="connsiteX1" fmla="*/ 1028 w 8944"/>
              <a:gd name="connsiteY1" fmla="*/ 9687 h 10000"/>
              <a:gd name="connsiteX2" fmla="*/ 0 w 8944"/>
              <a:gd name="connsiteY2" fmla="*/ 6863 h 10000"/>
              <a:gd name="connsiteX3" fmla="*/ 500 w 8944"/>
              <a:gd name="connsiteY3" fmla="*/ 6863 h 10000"/>
              <a:gd name="connsiteX4" fmla="*/ 1295 w 8944"/>
              <a:gd name="connsiteY4" fmla="*/ 7181 h 10000"/>
              <a:gd name="connsiteX5" fmla="*/ 2089 w 8944"/>
              <a:gd name="connsiteY5" fmla="*/ 7181 h 10000"/>
              <a:gd name="connsiteX6" fmla="*/ 2881 w 8944"/>
              <a:gd name="connsiteY6" fmla="*/ 7181 h 10000"/>
              <a:gd name="connsiteX7" fmla="*/ 3677 w 8944"/>
              <a:gd name="connsiteY7" fmla="*/ 6863 h 10000"/>
              <a:gd name="connsiteX8" fmla="*/ 4210 w 8944"/>
              <a:gd name="connsiteY8" fmla="*/ 6863 h 10000"/>
              <a:gd name="connsiteX9" fmla="*/ 5002 w 8944"/>
              <a:gd name="connsiteY9" fmla="*/ 6546 h 10000"/>
              <a:gd name="connsiteX10" fmla="*/ 5536 w 8944"/>
              <a:gd name="connsiteY10" fmla="*/ 6272 h 10000"/>
              <a:gd name="connsiteX11" fmla="*/ 6061 w 8944"/>
              <a:gd name="connsiteY11" fmla="*/ 5957 h 10000"/>
              <a:gd name="connsiteX12" fmla="*/ 6328 w 8944"/>
              <a:gd name="connsiteY12" fmla="*/ 5645 h 10000"/>
              <a:gd name="connsiteX13" fmla="*/ 6328 w 8944"/>
              <a:gd name="connsiteY13" fmla="*/ 5333 h 10000"/>
              <a:gd name="connsiteX14" fmla="*/ 6560 w 8944"/>
              <a:gd name="connsiteY14" fmla="*/ 4705 h 10000"/>
              <a:gd name="connsiteX15" fmla="*/ 6823 w 8944"/>
              <a:gd name="connsiteY15" fmla="*/ 4082 h 10000"/>
              <a:gd name="connsiteX16" fmla="*/ 7088 w 8944"/>
              <a:gd name="connsiteY16" fmla="*/ 3761 h 10000"/>
              <a:gd name="connsiteX17" fmla="*/ 7088 w 8944"/>
              <a:gd name="connsiteY17" fmla="*/ 2824 h 10000"/>
              <a:gd name="connsiteX18" fmla="*/ 7355 w 8944"/>
              <a:gd name="connsiteY18" fmla="*/ 2200 h 10000"/>
              <a:gd name="connsiteX19" fmla="*/ 7355 w 8944"/>
              <a:gd name="connsiteY19" fmla="*/ 1569 h 10000"/>
              <a:gd name="connsiteX20" fmla="*/ 7355 w 8944"/>
              <a:gd name="connsiteY20" fmla="*/ 1252 h 10000"/>
              <a:gd name="connsiteX21" fmla="*/ 7618 w 8944"/>
              <a:gd name="connsiteY21" fmla="*/ 627 h 10000"/>
              <a:gd name="connsiteX22" fmla="*/ 7618 w 8944"/>
              <a:gd name="connsiteY22" fmla="*/ 312 h 10000"/>
              <a:gd name="connsiteX23" fmla="*/ 7883 w 8944"/>
              <a:gd name="connsiteY23" fmla="*/ 312 h 10000"/>
              <a:gd name="connsiteX24" fmla="*/ 7883 w 8944"/>
              <a:gd name="connsiteY24" fmla="*/ 0 h 10000"/>
              <a:gd name="connsiteX25" fmla="*/ 7883 w 8944"/>
              <a:gd name="connsiteY25" fmla="*/ 0 h 10000"/>
              <a:gd name="connsiteX26" fmla="*/ 7883 w 8944"/>
              <a:gd name="connsiteY26" fmla="*/ 0 h 10000"/>
              <a:gd name="connsiteX27" fmla="*/ 7883 w 8944"/>
              <a:gd name="connsiteY27" fmla="*/ 312 h 10000"/>
              <a:gd name="connsiteX28" fmla="*/ 8150 w 8944"/>
              <a:gd name="connsiteY28" fmla="*/ 312 h 10000"/>
              <a:gd name="connsiteX29" fmla="*/ 8150 w 8944"/>
              <a:gd name="connsiteY29" fmla="*/ 627 h 10000"/>
              <a:gd name="connsiteX30" fmla="*/ 8150 w 8944"/>
              <a:gd name="connsiteY30" fmla="*/ 1252 h 10000"/>
              <a:gd name="connsiteX31" fmla="*/ 8150 w 8944"/>
              <a:gd name="connsiteY31" fmla="*/ 1569 h 10000"/>
              <a:gd name="connsiteX32" fmla="*/ 8150 w 8944"/>
              <a:gd name="connsiteY32" fmla="*/ 2200 h 10000"/>
              <a:gd name="connsiteX33" fmla="*/ 8150 w 8944"/>
              <a:gd name="connsiteY33" fmla="*/ 2824 h 10000"/>
              <a:gd name="connsiteX34" fmla="*/ 8415 w 8944"/>
              <a:gd name="connsiteY34" fmla="*/ 4082 h 10000"/>
              <a:gd name="connsiteX35" fmla="*/ 8415 w 8944"/>
              <a:gd name="connsiteY35" fmla="*/ 5017 h 10000"/>
              <a:gd name="connsiteX36" fmla="*/ 8679 w 8944"/>
              <a:gd name="connsiteY36" fmla="*/ 5957 h 10000"/>
              <a:gd name="connsiteX37" fmla="*/ 8944 w 8944"/>
              <a:gd name="connsiteY37" fmla="*/ 6546 h 10000"/>
              <a:gd name="connsiteX38" fmla="*/ 8944 w 8944"/>
              <a:gd name="connsiteY38" fmla="*/ 6863 h 10000"/>
              <a:gd name="connsiteX39" fmla="*/ 8944 w 8944"/>
              <a:gd name="connsiteY39" fmla="*/ 7181 h 10000"/>
              <a:gd name="connsiteX40" fmla="*/ 8944 w 8944"/>
              <a:gd name="connsiteY40" fmla="*/ 7484 h 10000"/>
              <a:gd name="connsiteX41" fmla="*/ 8679 w 8944"/>
              <a:gd name="connsiteY41" fmla="*/ 7800 h 10000"/>
              <a:gd name="connsiteX42" fmla="*/ 8150 w 8944"/>
              <a:gd name="connsiteY42" fmla="*/ 8119 h 10000"/>
              <a:gd name="connsiteX43" fmla="*/ 7618 w 8944"/>
              <a:gd name="connsiteY43" fmla="*/ 8429 h 10000"/>
              <a:gd name="connsiteX44" fmla="*/ 7088 w 8944"/>
              <a:gd name="connsiteY44" fmla="*/ 8744 h 10000"/>
              <a:gd name="connsiteX45" fmla="*/ 6328 w 8944"/>
              <a:gd name="connsiteY45" fmla="*/ 9063 h 10000"/>
              <a:gd name="connsiteX46" fmla="*/ 5266 w 8944"/>
              <a:gd name="connsiteY46" fmla="*/ 9373 h 10000"/>
              <a:gd name="connsiteX47" fmla="*/ 4472 w 8944"/>
              <a:gd name="connsiteY47" fmla="*/ 9687 h 10000"/>
              <a:gd name="connsiteX48" fmla="*/ 3412 w 8944"/>
              <a:gd name="connsiteY48" fmla="*/ 10000 h 10000"/>
              <a:gd name="connsiteX49" fmla="*/ 2089 w 8944"/>
              <a:gd name="connsiteY49" fmla="*/ 10000 h 10000"/>
              <a:gd name="connsiteX50" fmla="*/ 2089 w 8944"/>
              <a:gd name="connsiteY50" fmla="*/ 10000 h 10000"/>
              <a:gd name="connsiteX0" fmla="*/ 2336 w 10000"/>
              <a:gd name="connsiteY0" fmla="*/ 10000 h 10000"/>
              <a:gd name="connsiteX1" fmla="*/ 1149 w 10000"/>
              <a:gd name="connsiteY1" fmla="*/ 9687 h 10000"/>
              <a:gd name="connsiteX2" fmla="*/ 0 w 10000"/>
              <a:gd name="connsiteY2" fmla="*/ 6863 h 10000"/>
              <a:gd name="connsiteX3" fmla="*/ 1448 w 10000"/>
              <a:gd name="connsiteY3" fmla="*/ 7181 h 10000"/>
              <a:gd name="connsiteX4" fmla="*/ 2336 w 10000"/>
              <a:gd name="connsiteY4" fmla="*/ 7181 h 10000"/>
              <a:gd name="connsiteX5" fmla="*/ 3221 w 10000"/>
              <a:gd name="connsiteY5" fmla="*/ 7181 h 10000"/>
              <a:gd name="connsiteX6" fmla="*/ 4111 w 10000"/>
              <a:gd name="connsiteY6" fmla="*/ 6863 h 10000"/>
              <a:gd name="connsiteX7" fmla="*/ 4707 w 10000"/>
              <a:gd name="connsiteY7" fmla="*/ 6863 h 10000"/>
              <a:gd name="connsiteX8" fmla="*/ 5593 w 10000"/>
              <a:gd name="connsiteY8" fmla="*/ 6546 h 10000"/>
              <a:gd name="connsiteX9" fmla="*/ 6190 w 10000"/>
              <a:gd name="connsiteY9" fmla="*/ 6272 h 10000"/>
              <a:gd name="connsiteX10" fmla="*/ 6777 w 10000"/>
              <a:gd name="connsiteY10" fmla="*/ 5957 h 10000"/>
              <a:gd name="connsiteX11" fmla="*/ 7075 w 10000"/>
              <a:gd name="connsiteY11" fmla="*/ 5645 h 10000"/>
              <a:gd name="connsiteX12" fmla="*/ 7075 w 10000"/>
              <a:gd name="connsiteY12" fmla="*/ 5333 h 10000"/>
              <a:gd name="connsiteX13" fmla="*/ 7335 w 10000"/>
              <a:gd name="connsiteY13" fmla="*/ 4705 h 10000"/>
              <a:gd name="connsiteX14" fmla="*/ 7629 w 10000"/>
              <a:gd name="connsiteY14" fmla="*/ 4082 h 10000"/>
              <a:gd name="connsiteX15" fmla="*/ 7925 w 10000"/>
              <a:gd name="connsiteY15" fmla="*/ 3761 h 10000"/>
              <a:gd name="connsiteX16" fmla="*/ 7925 w 10000"/>
              <a:gd name="connsiteY16" fmla="*/ 2824 h 10000"/>
              <a:gd name="connsiteX17" fmla="*/ 8223 w 10000"/>
              <a:gd name="connsiteY17" fmla="*/ 2200 h 10000"/>
              <a:gd name="connsiteX18" fmla="*/ 8223 w 10000"/>
              <a:gd name="connsiteY18" fmla="*/ 1569 h 10000"/>
              <a:gd name="connsiteX19" fmla="*/ 8223 w 10000"/>
              <a:gd name="connsiteY19" fmla="*/ 1252 h 10000"/>
              <a:gd name="connsiteX20" fmla="*/ 8517 w 10000"/>
              <a:gd name="connsiteY20" fmla="*/ 627 h 10000"/>
              <a:gd name="connsiteX21" fmla="*/ 8517 w 10000"/>
              <a:gd name="connsiteY21" fmla="*/ 312 h 10000"/>
              <a:gd name="connsiteX22" fmla="*/ 8814 w 10000"/>
              <a:gd name="connsiteY22" fmla="*/ 312 h 10000"/>
              <a:gd name="connsiteX23" fmla="*/ 8814 w 10000"/>
              <a:gd name="connsiteY23" fmla="*/ 0 h 10000"/>
              <a:gd name="connsiteX24" fmla="*/ 8814 w 10000"/>
              <a:gd name="connsiteY24" fmla="*/ 0 h 10000"/>
              <a:gd name="connsiteX25" fmla="*/ 8814 w 10000"/>
              <a:gd name="connsiteY25" fmla="*/ 0 h 10000"/>
              <a:gd name="connsiteX26" fmla="*/ 8814 w 10000"/>
              <a:gd name="connsiteY26" fmla="*/ 312 h 10000"/>
              <a:gd name="connsiteX27" fmla="*/ 9112 w 10000"/>
              <a:gd name="connsiteY27" fmla="*/ 312 h 10000"/>
              <a:gd name="connsiteX28" fmla="*/ 9112 w 10000"/>
              <a:gd name="connsiteY28" fmla="*/ 627 h 10000"/>
              <a:gd name="connsiteX29" fmla="*/ 9112 w 10000"/>
              <a:gd name="connsiteY29" fmla="*/ 1252 h 10000"/>
              <a:gd name="connsiteX30" fmla="*/ 9112 w 10000"/>
              <a:gd name="connsiteY30" fmla="*/ 1569 h 10000"/>
              <a:gd name="connsiteX31" fmla="*/ 9112 w 10000"/>
              <a:gd name="connsiteY31" fmla="*/ 2200 h 10000"/>
              <a:gd name="connsiteX32" fmla="*/ 9112 w 10000"/>
              <a:gd name="connsiteY32" fmla="*/ 2824 h 10000"/>
              <a:gd name="connsiteX33" fmla="*/ 9409 w 10000"/>
              <a:gd name="connsiteY33" fmla="*/ 4082 h 10000"/>
              <a:gd name="connsiteX34" fmla="*/ 9409 w 10000"/>
              <a:gd name="connsiteY34" fmla="*/ 5017 h 10000"/>
              <a:gd name="connsiteX35" fmla="*/ 9704 w 10000"/>
              <a:gd name="connsiteY35" fmla="*/ 5957 h 10000"/>
              <a:gd name="connsiteX36" fmla="*/ 10000 w 10000"/>
              <a:gd name="connsiteY36" fmla="*/ 6546 h 10000"/>
              <a:gd name="connsiteX37" fmla="*/ 10000 w 10000"/>
              <a:gd name="connsiteY37" fmla="*/ 6863 h 10000"/>
              <a:gd name="connsiteX38" fmla="*/ 10000 w 10000"/>
              <a:gd name="connsiteY38" fmla="*/ 7181 h 10000"/>
              <a:gd name="connsiteX39" fmla="*/ 10000 w 10000"/>
              <a:gd name="connsiteY39" fmla="*/ 7484 h 10000"/>
              <a:gd name="connsiteX40" fmla="*/ 9704 w 10000"/>
              <a:gd name="connsiteY40" fmla="*/ 7800 h 10000"/>
              <a:gd name="connsiteX41" fmla="*/ 9112 w 10000"/>
              <a:gd name="connsiteY41" fmla="*/ 8119 h 10000"/>
              <a:gd name="connsiteX42" fmla="*/ 8517 w 10000"/>
              <a:gd name="connsiteY42" fmla="*/ 8429 h 10000"/>
              <a:gd name="connsiteX43" fmla="*/ 7925 w 10000"/>
              <a:gd name="connsiteY43" fmla="*/ 8744 h 10000"/>
              <a:gd name="connsiteX44" fmla="*/ 7075 w 10000"/>
              <a:gd name="connsiteY44" fmla="*/ 9063 h 10000"/>
              <a:gd name="connsiteX45" fmla="*/ 5888 w 10000"/>
              <a:gd name="connsiteY45" fmla="*/ 9373 h 10000"/>
              <a:gd name="connsiteX46" fmla="*/ 5000 w 10000"/>
              <a:gd name="connsiteY46" fmla="*/ 9687 h 10000"/>
              <a:gd name="connsiteX47" fmla="*/ 3815 w 10000"/>
              <a:gd name="connsiteY47" fmla="*/ 10000 h 10000"/>
              <a:gd name="connsiteX48" fmla="*/ 2336 w 10000"/>
              <a:gd name="connsiteY48" fmla="*/ 10000 h 10000"/>
              <a:gd name="connsiteX49" fmla="*/ 2336 w 10000"/>
              <a:gd name="connsiteY49" fmla="*/ 10000 h 10000"/>
              <a:gd name="connsiteX0" fmla="*/ 1187 w 8851"/>
              <a:gd name="connsiteY0" fmla="*/ 10000 h 10000"/>
              <a:gd name="connsiteX1" fmla="*/ 0 w 8851"/>
              <a:gd name="connsiteY1" fmla="*/ 9687 h 10000"/>
              <a:gd name="connsiteX2" fmla="*/ 299 w 8851"/>
              <a:gd name="connsiteY2" fmla="*/ 7181 h 10000"/>
              <a:gd name="connsiteX3" fmla="*/ 1187 w 8851"/>
              <a:gd name="connsiteY3" fmla="*/ 7181 h 10000"/>
              <a:gd name="connsiteX4" fmla="*/ 2072 w 8851"/>
              <a:gd name="connsiteY4" fmla="*/ 7181 h 10000"/>
              <a:gd name="connsiteX5" fmla="*/ 2962 w 8851"/>
              <a:gd name="connsiteY5" fmla="*/ 6863 h 10000"/>
              <a:gd name="connsiteX6" fmla="*/ 3558 w 8851"/>
              <a:gd name="connsiteY6" fmla="*/ 6863 h 10000"/>
              <a:gd name="connsiteX7" fmla="*/ 4444 w 8851"/>
              <a:gd name="connsiteY7" fmla="*/ 6546 h 10000"/>
              <a:gd name="connsiteX8" fmla="*/ 5041 w 8851"/>
              <a:gd name="connsiteY8" fmla="*/ 6272 h 10000"/>
              <a:gd name="connsiteX9" fmla="*/ 5628 w 8851"/>
              <a:gd name="connsiteY9" fmla="*/ 5957 h 10000"/>
              <a:gd name="connsiteX10" fmla="*/ 5926 w 8851"/>
              <a:gd name="connsiteY10" fmla="*/ 5645 h 10000"/>
              <a:gd name="connsiteX11" fmla="*/ 5926 w 8851"/>
              <a:gd name="connsiteY11" fmla="*/ 5333 h 10000"/>
              <a:gd name="connsiteX12" fmla="*/ 6186 w 8851"/>
              <a:gd name="connsiteY12" fmla="*/ 4705 h 10000"/>
              <a:gd name="connsiteX13" fmla="*/ 6480 w 8851"/>
              <a:gd name="connsiteY13" fmla="*/ 4082 h 10000"/>
              <a:gd name="connsiteX14" fmla="*/ 6776 w 8851"/>
              <a:gd name="connsiteY14" fmla="*/ 3761 h 10000"/>
              <a:gd name="connsiteX15" fmla="*/ 6776 w 8851"/>
              <a:gd name="connsiteY15" fmla="*/ 2824 h 10000"/>
              <a:gd name="connsiteX16" fmla="*/ 7074 w 8851"/>
              <a:gd name="connsiteY16" fmla="*/ 2200 h 10000"/>
              <a:gd name="connsiteX17" fmla="*/ 7074 w 8851"/>
              <a:gd name="connsiteY17" fmla="*/ 1569 h 10000"/>
              <a:gd name="connsiteX18" fmla="*/ 7074 w 8851"/>
              <a:gd name="connsiteY18" fmla="*/ 1252 h 10000"/>
              <a:gd name="connsiteX19" fmla="*/ 7368 w 8851"/>
              <a:gd name="connsiteY19" fmla="*/ 627 h 10000"/>
              <a:gd name="connsiteX20" fmla="*/ 7368 w 8851"/>
              <a:gd name="connsiteY20" fmla="*/ 312 h 10000"/>
              <a:gd name="connsiteX21" fmla="*/ 7665 w 8851"/>
              <a:gd name="connsiteY21" fmla="*/ 312 h 10000"/>
              <a:gd name="connsiteX22" fmla="*/ 7665 w 8851"/>
              <a:gd name="connsiteY22" fmla="*/ 0 h 10000"/>
              <a:gd name="connsiteX23" fmla="*/ 7665 w 8851"/>
              <a:gd name="connsiteY23" fmla="*/ 0 h 10000"/>
              <a:gd name="connsiteX24" fmla="*/ 7665 w 8851"/>
              <a:gd name="connsiteY24" fmla="*/ 0 h 10000"/>
              <a:gd name="connsiteX25" fmla="*/ 7665 w 8851"/>
              <a:gd name="connsiteY25" fmla="*/ 312 h 10000"/>
              <a:gd name="connsiteX26" fmla="*/ 7963 w 8851"/>
              <a:gd name="connsiteY26" fmla="*/ 312 h 10000"/>
              <a:gd name="connsiteX27" fmla="*/ 7963 w 8851"/>
              <a:gd name="connsiteY27" fmla="*/ 627 h 10000"/>
              <a:gd name="connsiteX28" fmla="*/ 7963 w 8851"/>
              <a:gd name="connsiteY28" fmla="*/ 1252 h 10000"/>
              <a:gd name="connsiteX29" fmla="*/ 7963 w 8851"/>
              <a:gd name="connsiteY29" fmla="*/ 1569 h 10000"/>
              <a:gd name="connsiteX30" fmla="*/ 7963 w 8851"/>
              <a:gd name="connsiteY30" fmla="*/ 2200 h 10000"/>
              <a:gd name="connsiteX31" fmla="*/ 7963 w 8851"/>
              <a:gd name="connsiteY31" fmla="*/ 2824 h 10000"/>
              <a:gd name="connsiteX32" fmla="*/ 8260 w 8851"/>
              <a:gd name="connsiteY32" fmla="*/ 4082 h 10000"/>
              <a:gd name="connsiteX33" fmla="*/ 8260 w 8851"/>
              <a:gd name="connsiteY33" fmla="*/ 5017 h 10000"/>
              <a:gd name="connsiteX34" fmla="*/ 8555 w 8851"/>
              <a:gd name="connsiteY34" fmla="*/ 5957 h 10000"/>
              <a:gd name="connsiteX35" fmla="*/ 8851 w 8851"/>
              <a:gd name="connsiteY35" fmla="*/ 6546 h 10000"/>
              <a:gd name="connsiteX36" fmla="*/ 8851 w 8851"/>
              <a:gd name="connsiteY36" fmla="*/ 6863 h 10000"/>
              <a:gd name="connsiteX37" fmla="*/ 8851 w 8851"/>
              <a:gd name="connsiteY37" fmla="*/ 7181 h 10000"/>
              <a:gd name="connsiteX38" fmla="*/ 8851 w 8851"/>
              <a:gd name="connsiteY38" fmla="*/ 7484 h 10000"/>
              <a:gd name="connsiteX39" fmla="*/ 8555 w 8851"/>
              <a:gd name="connsiteY39" fmla="*/ 7800 h 10000"/>
              <a:gd name="connsiteX40" fmla="*/ 7963 w 8851"/>
              <a:gd name="connsiteY40" fmla="*/ 8119 h 10000"/>
              <a:gd name="connsiteX41" fmla="*/ 7368 w 8851"/>
              <a:gd name="connsiteY41" fmla="*/ 8429 h 10000"/>
              <a:gd name="connsiteX42" fmla="*/ 6776 w 8851"/>
              <a:gd name="connsiteY42" fmla="*/ 8744 h 10000"/>
              <a:gd name="connsiteX43" fmla="*/ 5926 w 8851"/>
              <a:gd name="connsiteY43" fmla="*/ 9063 h 10000"/>
              <a:gd name="connsiteX44" fmla="*/ 4739 w 8851"/>
              <a:gd name="connsiteY44" fmla="*/ 9373 h 10000"/>
              <a:gd name="connsiteX45" fmla="*/ 3851 w 8851"/>
              <a:gd name="connsiteY45" fmla="*/ 9687 h 10000"/>
              <a:gd name="connsiteX46" fmla="*/ 2666 w 8851"/>
              <a:gd name="connsiteY46" fmla="*/ 10000 h 10000"/>
              <a:gd name="connsiteX47" fmla="*/ 1187 w 8851"/>
              <a:gd name="connsiteY47" fmla="*/ 10000 h 10000"/>
              <a:gd name="connsiteX48" fmla="*/ 1187 w 8851"/>
              <a:gd name="connsiteY48" fmla="*/ 10000 h 10000"/>
              <a:gd name="connsiteX0" fmla="*/ 1341 w 10000"/>
              <a:gd name="connsiteY0" fmla="*/ 10000 h 10000"/>
              <a:gd name="connsiteX1" fmla="*/ 0 w 10000"/>
              <a:gd name="connsiteY1" fmla="*/ 9687 h 10000"/>
              <a:gd name="connsiteX2" fmla="*/ 1341 w 10000"/>
              <a:gd name="connsiteY2" fmla="*/ 7181 h 10000"/>
              <a:gd name="connsiteX3" fmla="*/ 2341 w 10000"/>
              <a:gd name="connsiteY3" fmla="*/ 7181 h 10000"/>
              <a:gd name="connsiteX4" fmla="*/ 3347 w 10000"/>
              <a:gd name="connsiteY4" fmla="*/ 6863 h 10000"/>
              <a:gd name="connsiteX5" fmla="*/ 4020 w 10000"/>
              <a:gd name="connsiteY5" fmla="*/ 6863 h 10000"/>
              <a:gd name="connsiteX6" fmla="*/ 5021 w 10000"/>
              <a:gd name="connsiteY6" fmla="*/ 6546 h 10000"/>
              <a:gd name="connsiteX7" fmla="*/ 5695 w 10000"/>
              <a:gd name="connsiteY7" fmla="*/ 6272 h 10000"/>
              <a:gd name="connsiteX8" fmla="*/ 6359 w 10000"/>
              <a:gd name="connsiteY8" fmla="*/ 5957 h 10000"/>
              <a:gd name="connsiteX9" fmla="*/ 6695 w 10000"/>
              <a:gd name="connsiteY9" fmla="*/ 5645 h 10000"/>
              <a:gd name="connsiteX10" fmla="*/ 6695 w 10000"/>
              <a:gd name="connsiteY10" fmla="*/ 5333 h 10000"/>
              <a:gd name="connsiteX11" fmla="*/ 6989 w 10000"/>
              <a:gd name="connsiteY11" fmla="*/ 4705 h 10000"/>
              <a:gd name="connsiteX12" fmla="*/ 7321 w 10000"/>
              <a:gd name="connsiteY12" fmla="*/ 4082 h 10000"/>
              <a:gd name="connsiteX13" fmla="*/ 7656 w 10000"/>
              <a:gd name="connsiteY13" fmla="*/ 3761 h 10000"/>
              <a:gd name="connsiteX14" fmla="*/ 7656 w 10000"/>
              <a:gd name="connsiteY14" fmla="*/ 2824 h 10000"/>
              <a:gd name="connsiteX15" fmla="*/ 7992 w 10000"/>
              <a:gd name="connsiteY15" fmla="*/ 2200 h 10000"/>
              <a:gd name="connsiteX16" fmla="*/ 7992 w 10000"/>
              <a:gd name="connsiteY16" fmla="*/ 1569 h 10000"/>
              <a:gd name="connsiteX17" fmla="*/ 7992 w 10000"/>
              <a:gd name="connsiteY17" fmla="*/ 1252 h 10000"/>
              <a:gd name="connsiteX18" fmla="*/ 8324 w 10000"/>
              <a:gd name="connsiteY18" fmla="*/ 627 h 10000"/>
              <a:gd name="connsiteX19" fmla="*/ 8324 w 10000"/>
              <a:gd name="connsiteY19" fmla="*/ 312 h 10000"/>
              <a:gd name="connsiteX20" fmla="*/ 8660 w 10000"/>
              <a:gd name="connsiteY20" fmla="*/ 312 h 10000"/>
              <a:gd name="connsiteX21" fmla="*/ 8660 w 10000"/>
              <a:gd name="connsiteY21" fmla="*/ 0 h 10000"/>
              <a:gd name="connsiteX22" fmla="*/ 8660 w 10000"/>
              <a:gd name="connsiteY22" fmla="*/ 0 h 10000"/>
              <a:gd name="connsiteX23" fmla="*/ 8660 w 10000"/>
              <a:gd name="connsiteY23" fmla="*/ 0 h 10000"/>
              <a:gd name="connsiteX24" fmla="*/ 8660 w 10000"/>
              <a:gd name="connsiteY24" fmla="*/ 312 h 10000"/>
              <a:gd name="connsiteX25" fmla="*/ 8997 w 10000"/>
              <a:gd name="connsiteY25" fmla="*/ 312 h 10000"/>
              <a:gd name="connsiteX26" fmla="*/ 8997 w 10000"/>
              <a:gd name="connsiteY26" fmla="*/ 627 h 10000"/>
              <a:gd name="connsiteX27" fmla="*/ 8997 w 10000"/>
              <a:gd name="connsiteY27" fmla="*/ 1252 h 10000"/>
              <a:gd name="connsiteX28" fmla="*/ 8997 w 10000"/>
              <a:gd name="connsiteY28" fmla="*/ 1569 h 10000"/>
              <a:gd name="connsiteX29" fmla="*/ 8997 w 10000"/>
              <a:gd name="connsiteY29" fmla="*/ 2200 h 10000"/>
              <a:gd name="connsiteX30" fmla="*/ 8997 w 10000"/>
              <a:gd name="connsiteY30" fmla="*/ 2824 h 10000"/>
              <a:gd name="connsiteX31" fmla="*/ 9332 w 10000"/>
              <a:gd name="connsiteY31" fmla="*/ 4082 h 10000"/>
              <a:gd name="connsiteX32" fmla="*/ 9332 w 10000"/>
              <a:gd name="connsiteY32" fmla="*/ 5017 h 10000"/>
              <a:gd name="connsiteX33" fmla="*/ 9666 w 10000"/>
              <a:gd name="connsiteY33" fmla="*/ 5957 h 10000"/>
              <a:gd name="connsiteX34" fmla="*/ 10000 w 10000"/>
              <a:gd name="connsiteY34" fmla="*/ 6546 h 10000"/>
              <a:gd name="connsiteX35" fmla="*/ 10000 w 10000"/>
              <a:gd name="connsiteY35" fmla="*/ 6863 h 10000"/>
              <a:gd name="connsiteX36" fmla="*/ 10000 w 10000"/>
              <a:gd name="connsiteY36" fmla="*/ 7181 h 10000"/>
              <a:gd name="connsiteX37" fmla="*/ 10000 w 10000"/>
              <a:gd name="connsiteY37" fmla="*/ 7484 h 10000"/>
              <a:gd name="connsiteX38" fmla="*/ 9666 w 10000"/>
              <a:gd name="connsiteY38" fmla="*/ 7800 h 10000"/>
              <a:gd name="connsiteX39" fmla="*/ 8997 w 10000"/>
              <a:gd name="connsiteY39" fmla="*/ 8119 h 10000"/>
              <a:gd name="connsiteX40" fmla="*/ 8324 w 10000"/>
              <a:gd name="connsiteY40" fmla="*/ 8429 h 10000"/>
              <a:gd name="connsiteX41" fmla="*/ 7656 w 10000"/>
              <a:gd name="connsiteY41" fmla="*/ 8744 h 10000"/>
              <a:gd name="connsiteX42" fmla="*/ 6695 w 10000"/>
              <a:gd name="connsiteY42" fmla="*/ 9063 h 10000"/>
              <a:gd name="connsiteX43" fmla="*/ 5354 w 10000"/>
              <a:gd name="connsiteY43" fmla="*/ 9373 h 10000"/>
              <a:gd name="connsiteX44" fmla="*/ 4351 w 10000"/>
              <a:gd name="connsiteY44" fmla="*/ 9687 h 10000"/>
              <a:gd name="connsiteX45" fmla="*/ 3012 w 10000"/>
              <a:gd name="connsiteY45" fmla="*/ 10000 h 10000"/>
              <a:gd name="connsiteX46" fmla="*/ 1341 w 10000"/>
              <a:gd name="connsiteY46" fmla="*/ 10000 h 10000"/>
              <a:gd name="connsiteX47" fmla="*/ 1341 w 10000"/>
              <a:gd name="connsiteY47" fmla="*/ 10000 h 10000"/>
              <a:gd name="connsiteX0" fmla="*/ 1341 w 10000"/>
              <a:gd name="connsiteY0" fmla="*/ 10000 h 10000"/>
              <a:gd name="connsiteX1" fmla="*/ 0 w 10000"/>
              <a:gd name="connsiteY1" fmla="*/ 9687 h 10000"/>
              <a:gd name="connsiteX2" fmla="*/ 2341 w 10000"/>
              <a:gd name="connsiteY2" fmla="*/ 7181 h 10000"/>
              <a:gd name="connsiteX3" fmla="*/ 3347 w 10000"/>
              <a:gd name="connsiteY3" fmla="*/ 6863 h 10000"/>
              <a:gd name="connsiteX4" fmla="*/ 4020 w 10000"/>
              <a:gd name="connsiteY4" fmla="*/ 6863 h 10000"/>
              <a:gd name="connsiteX5" fmla="*/ 5021 w 10000"/>
              <a:gd name="connsiteY5" fmla="*/ 6546 h 10000"/>
              <a:gd name="connsiteX6" fmla="*/ 5695 w 10000"/>
              <a:gd name="connsiteY6" fmla="*/ 6272 h 10000"/>
              <a:gd name="connsiteX7" fmla="*/ 6359 w 10000"/>
              <a:gd name="connsiteY7" fmla="*/ 5957 h 10000"/>
              <a:gd name="connsiteX8" fmla="*/ 6695 w 10000"/>
              <a:gd name="connsiteY8" fmla="*/ 5645 h 10000"/>
              <a:gd name="connsiteX9" fmla="*/ 6695 w 10000"/>
              <a:gd name="connsiteY9" fmla="*/ 5333 h 10000"/>
              <a:gd name="connsiteX10" fmla="*/ 6989 w 10000"/>
              <a:gd name="connsiteY10" fmla="*/ 4705 h 10000"/>
              <a:gd name="connsiteX11" fmla="*/ 7321 w 10000"/>
              <a:gd name="connsiteY11" fmla="*/ 4082 h 10000"/>
              <a:gd name="connsiteX12" fmla="*/ 7656 w 10000"/>
              <a:gd name="connsiteY12" fmla="*/ 3761 h 10000"/>
              <a:gd name="connsiteX13" fmla="*/ 7656 w 10000"/>
              <a:gd name="connsiteY13" fmla="*/ 2824 h 10000"/>
              <a:gd name="connsiteX14" fmla="*/ 7992 w 10000"/>
              <a:gd name="connsiteY14" fmla="*/ 2200 h 10000"/>
              <a:gd name="connsiteX15" fmla="*/ 7992 w 10000"/>
              <a:gd name="connsiteY15" fmla="*/ 1569 h 10000"/>
              <a:gd name="connsiteX16" fmla="*/ 7992 w 10000"/>
              <a:gd name="connsiteY16" fmla="*/ 1252 h 10000"/>
              <a:gd name="connsiteX17" fmla="*/ 8324 w 10000"/>
              <a:gd name="connsiteY17" fmla="*/ 627 h 10000"/>
              <a:gd name="connsiteX18" fmla="*/ 8324 w 10000"/>
              <a:gd name="connsiteY18" fmla="*/ 312 h 10000"/>
              <a:gd name="connsiteX19" fmla="*/ 8660 w 10000"/>
              <a:gd name="connsiteY19" fmla="*/ 312 h 10000"/>
              <a:gd name="connsiteX20" fmla="*/ 8660 w 10000"/>
              <a:gd name="connsiteY20" fmla="*/ 0 h 10000"/>
              <a:gd name="connsiteX21" fmla="*/ 8660 w 10000"/>
              <a:gd name="connsiteY21" fmla="*/ 0 h 10000"/>
              <a:gd name="connsiteX22" fmla="*/ 8660 w 10000"/>
              <a:gd name="connsiteY22" fmla="*/ 0 h 10000"/>
              <a:gd name="connsiteX23" fmla="*/ 8660 w 10000"/>
              <a:gd name="connsiteY23" fmla="*/ 312 h 10000"/>
              <a:gd name="connsiteX24" fmla="*/ 8997 w 10000"/>
              <a:gd name="connsiteY24" fmla="*/ 312 h 10000"/>
              <a:gd name="connsiteX25" fmla="*/ 8997 w 10000"/>
              <a:gd name="connsiteY25" fmla="*/ 627 h 10000"/>
              <a:gd name="connsiteX26" fmla="*/ 8997 w 10000"/>
              <a:gd name="connsiteY26" fmla="*/ 1252 h 10000"/>
              <a:gd name="connsiteX27" fmla="*/ 8997 w 10000"/>
              <a:gd name="connsiteY27" fmla="*/ 1569 h 10000"/>
              <a:gd name="connsiteX28" fmla="*/ 8997 w 10000"/>
              <a:gd name="connsiteY28" fmla="*/ 2200 h 10000"/>
              <a:gd name="connsiteX29" fmla="*/ 8997 w 10000"/>
              <a:gd name="connsiteY29" fmla="*/ 2824 h 10000"/>
              <a:gd name="connsiteX30" fmla="*/ 9332 w 10000"/>
              <a:gd name="connsiteY30" fmla="*/ 4082 h 10000"/>
              <a:gd name="connsiteX31" fmla="*/ 9332 w 10000"/>
              <a:gd name="connsiteY31" fmla="*/ 5017 h 10000"/>
              <a:gd name="connsiteX32" fmla="*/ 9666 w 10000"/>
              <a:gd name="connsiteY32" fmla="*/ 5957 h 10000"/>
              <a:gd name="connsiteX33" fmla="*/ 10000 w 10000"/>
              <a:gd name="connsiteY33" fmla="*/ 6546 h 10000"/>
              <a:gd name="connsiteX34" fmla="*/ 10000 w 10000"/>
              <a:gd name="connsiteY34" fmla="*/ 6863 h 10000"/>
              <a:gd name="connsiteX35" fmla="*/ 10000 w 10000"/>
              <a:gd name="connsiteY35" fmla="*/ 7181 h 10000"/>
              <a:gd name="connsiteX36" fmla="*/ 10000 w 10000"/>
              <a:gd name="connsiteY36" fmla="*/ 7484 h 10000"/>
              <a:gd name="connsiteX37" fmla="*/ 9666 w 10000"/>
              <a:gd name="connsiteY37" fmla="*/ 7800 h 10000"/>
              <a:gd name="connsiteX38" fmla="*/ 8997 w 10000"/>
              <a:gd name="connsiteY38" fmla="*/ 8119 h 10000"/>
              <a:gd name="connsiteX39" fmla="*/ 8324 w 10000"/>
              <a:gd name="connsiteY39" fmla="*/ 8429 h 10000"/>
              <a:gd name="connsiteX40" fmla="*/ 7656 w 10000"/>
              <a:gd name="connsiteY40" fmla="*/ 8744 h 10000"/>
              <a:gd name="connsiteX41" fmla="*/ 6695 w 10000"/>
              <a:gd name="connsiteY41" fmla="*/ 9063 h 10000"/>
              <a:gd name="connsiteX42" fmla="*/ 5354 w 10000"/>
              <a:gd name="connsiteY42" fmla="*/ 9373 h 10000"/>
              <a:gd name="connsiteX43" fmla="*/ 4351 w 10000"/>
              <a:gd name="connsiteY43" fmla="*/ 9687 h 10000"/>
              <a:gd name="connsiteX44" fmla="*/ 3012 w 10000"/>
              <a:gd name="connsiteY44" fmla="*/ 10000 h 10000"/>
              <a:gd name="connsiteX45" fmla="*/ 1341 w 10000"/>
              <a:gd name="connsiteY45" fmla="*/ 10000 h 10000"/>
              <a:gd name="connsiteX46" fmla="*/ 1341 w 10000"/>
              <a:gd name="connsiteY46" fmla="*/ 10000 h 10000"/>
              <a:gd name="connsiteX0" fmla="*/ 1341 w 10000"/>
              <a:gd name="connsiteY0" fmla="*/ 10000 h 10000"/>
              <a:gd name="connsiteX1" fmla="*/ 0 w 10000"/>
              <a:gd name="connsiteY1" fmla="*/ 9687 h 10000"/>
              <a:gd name="connsiteX2" fmla="*/ 3347 w 10000"/>
              <a:gd name="connsiteY2" fmla="*/ 6863 h 10000"/>
              <a:gd name="connsiteX3" fmla="*/ 4020 w 10000"/>
              <a:gd name="connsiteY3" fmla="*/ 6863 h 10000"/>
              <a:gd name="connsiteX4" fmla="*/ 5021 w 10000"/>
              <a:gd name="connsiteY4" fmla="*/ 6546 h 10000"/>
              <a:gd name="connsiteX5" fmla="*/ 5695 w 10000"/>
              <a:gd name="connsiteY5" fmla="*/ 6272 h 10000"/>
              <a:gd name="connsiteX6" fmla="*/ 6359 w 10000"/>
              <a:gd name="connsiteY6" fmla="*/ 5957 h 10000"/>
              <a:gd name="connsiteX7" fmla="*/ 6695 w 10000"/>
              <a:gd name="connsiteY7" fmla="*/ 5645 h 10000"/>
              <a:gd name="connsiteX8" fmla="*/ 6695 w 10000"/>
              <a:gd name="connsiteY8" fmla="*/ 5333 h 10000"/>
              <a:gd name="connsiteX9" fmla="*/ 6989 w 10000"/>
              <a:gd name="connsiteY9" fmla="*/ 4705 h 10000"/>
              <a:gd name="connsiteX10" fmla="*/ 7321 w 10000"/>
              <a:gd name="connsiteY10" fmla="*/ 4082 h 10000"/>
              <a:gd name="connsiteX11" fmla="*/ 7656 w 10000"/>
              <a:gd name="connsiteY11" fmla="*/ 3761 h 10000"/>
              <a:gd name="connsiteX12" fmla="*/ 7656 w 10000"/>
              <a:gd name="connsiteY12" fmla="*/ 2824 h 10000"/>
              <a:gd name="connsiteX13" fmla="*/ 7992 w 10000"/>
              <a:gd name="connsiteY13" fmla="*/ 2200 h 10000"/>
              <a:gd name="connsiteX14" fmla="*/ 7992 w 10000"/>
              <a:gd name="connsiteY14" fmla="*/ 1569 h 10000"/>
              <a:gd name="connsiteX15" fmla="*/ 7992 w 10000"/>
              <a:gd name="connsiteY15" fmla="*/ 1252 h 10000"/>
              <a:gd name="connsiteX16" fmla="*/ 8324 w 10000"/>
              <a:gd name="connsiteY16" fmla="*/ 627 h 10000"/>
              <a:gd name="connsiteX17" fmla="*/ 8324 w 10000"/>
              <a:gd name="connsiteY17" fmla="*/ 312 h 10000"/>
              <a:gd name="connsiteX18" fmla="*/ 8660 w 10000"/>
              <a:gd name="connsiteY18" fmla="*/ 312 h 10000"/>
              <a:gd name="connsiteX19" fmla="*/ 8660 w 10000"/>
              <a:gd name="connsiteY19" fmla="*/ 0 h 10000"/>
              <a:gd name="connsiteX20" fmla="*/ 8660 w 10000"/>
              <a:gd name="connsiteY20" fmla="*/ 0 h 10000"/>
              <a:gd name="connsiteX21" fmla="*/ 8660 w 10000"/>
              <a:gd name="connsiteY21" fmla="*/ 0 h 10000"/>
              <a:gd name="connsiteX22" fmla="*/ 8660 w 10000"/>
              <a:gd name="connsiteY22" fmla="*/ 312 h 10000"/>
              <a:gd name="connsiteX23" fmla="*/ 8997 w 10000"/>
              <a:gd name="connsiteY23" fmla="*/ 312 h 10000"/>
              <a:gd name="connsiteX24" fmla="*/ 8997 w 10000"/>
              <a:gd name="connsiteY24" fmla="*/ 627 h 10000"/>
              <a:gd name="connsiteX25" fmla="*/ 8997 w 10000"/>
              <a:gd name="connsiteY25" fmla="*/ 1252 h 10000"/>
              <a:gd name="connsiteX26" fmla="*/ 8997 w 10000"/>
              <a:gd name="connsiteY26" fmla="*/ 1569 h 10000"/>
              <a:gd name="connsiteX27" fmla="*/ 8997 w 10000"/>
              <a:gd name="connsiteY27" fmla="*/ 2200 h 10000"/>
              <a:gd name="connsiteX28" fmla="*/ 8997 w 10000"/>
              <a:gd name="connsiteY28" fmla="*/ 2824 h 10000"/>
              <a:gd name="connsiteX29" fmla="*/ 9332 w 10000"/>
              <a:gd name="connsiteY29" fmla="*/ 4082 h 10000"/>
              <a:gd name="connsiteX30" fmla="*/ 9332 w 10000"/>
              <a:gd name="connsiteY30" fmla="*/ 5017 h 10000"/>
              <a:gd name="connsiteX31" fmla="*/ 9666 w 10000"/>
              <a:gd name="connsiteY31" fmla="*/ 5957 h 10000"/>
              <a:gd name="connsiteX32" fmla="*/ 10000 w 10000"/>
              <a:gd name="connsiteY32" fmla="*/ 6546 h 10000"/>
              <a:gd name="connsiteX33" fmla="*/ 10000 w 10000"/>
              <a:gd name="connsiteY33" fmla="*/ 6863 h 10000"/>
              <a:gd name="connsiteX34" fmla="*/ 10000 w 10000"/>
              <a:gd name="connsiteY34" fmla="*/ 7181 h 10000"/>
              <a:gd name="connsiteX35" fmla="*/ 10000 w 10000"/>
              <a:gd name="connsiteY35" fmla="*/ 7484 h 10000"/>
              <a:gd name="connsiteX36" fmla="*/ 9666 w 10000"/>
              <a:gd name="connsiteY36" fmla="*/ 7800 h 10000"/>
              <a:gd name="connsiteX37" fmla="*/ 8997 w 10000"/>
              <a:gd name="connsiteY37" fmla="*/ 8119 h 10000"/>
              <a:gd name="connsiteX38" fmla="*/ 8324 w 10000"/>
              <a:gd name="connsiteY38" fmla="*/ 8429 h 10000"/>
              <a:gd name="connsiteX39" fmla="*/ 7656 w 10000"/>
              <a:gd name="connsiteY39" fmla="*/ 8744 h 10000"/>
              <a:gd name="connsiteX40" fmla="*/ 6695 w 10000"/>
              <a:gd name="connsiteY40" fmla="*/ 9063 h 10000"/>
              <a:gd name="connsiteX41" fmla="*/ 5354 w 10000"/>
              <a:gd name="connsiteY41" fmla="*/ 9373 h 10000"/>
              <a:gd name="connsiteX42" fmla="*/ 4351 w 10000"/>
              <a:gd name="connsiteY42" fmla="*/ 9687 h 10000"/>
              <a:gd name="connsiteX43" fmla="*/ 3012 w 10000"/>
              <a:gd name="connsiteY43" fmla="*/ 10000 h 10000"/>
              <a:gd name="connsiteX44" fmla="*/ 1341 w 10000"/>
              <a:gd name="connsiteY44" fmla="*/ 10000 h 10000"/>
              <a:gd name="connsiteX45" fmla="*/ 1341 w 10000"/>
              <a:gd name="connsiteY45" fmla="*/ 10000 h 10000"/>
              <a:gd name="connsiteX0" fmla="*/ 0 w 8659"/>
              <a:gd name="connsiteY0" fmla="*/ 10000 h 10000"/>
              <a:gd name="connsiteX1" fmla="*/ 2006 w 8659"/>
              <a:gd name="connsiteY1" fmla="*/ 6863 h 10000"/>
              <a:gd name="connsiteX2" fmla="*/ 2679 w 8659"/>
              <a:gd name="connsiteY2" fmla="*/ 6863 h 10000"/>
              <a:gd name="connsiteX3" fmla="*/ 3680 w 8659"/>
              <a:gd name="connsiteY3" fmla="*/ 6546 h 10000"/>
              <a:gd name="connsiteX4" fmla="*/ 4354 w 8659"/>
              <a:gd name="connsiteY4" fmla="*/ 6272 h 10000"/>
              <a:gd name="connsiteX5" fmla="*/ 5018 w 8659"/>
              <a:gd name="connsiteY5" fmla="*/ 5957 h 10000"/>
              <a:gd name="connsiteX6" fmla="*/ 5354 w 8659"/>
              <a:gd name="connsiteY6" fmla="*/ 5645 h 10000"/>
              <a:gd name="connsiteX7" fmla="*/ 5354 w 8659"/>
              <a:gd name="connsiteY7" fmla="*/ 5333 h 10000"/>
              <a:gd name="connsiteX8" fmla="*/ 5648 w 8659"/>
              <a:gd name="connsiteY8" fmla="*/ 4705 h 10000"/>
              <a:gd name="connsiteX9" fmla="*/ 5980 w 8659"/>
              <a:gd name="connsiteY9" fmla="*/ 4082 h 10000"/>
              <a:gd name="connsiteX10" fmla="*/ 6315 w 8659"/>
              <a:gd name="connsiteY10" fmla="*/ 3761 h 10000"/>
              <a:gd name="connsiteX11" fmla="*/ 6315 w 8659"/>
              <a:gd name="connsiteY11" fmla="*/ 2824 h 10000"/>
              <a:gd name="connsiteX12" fmla="*/ 6651 w 8659"/>
              <a:gd name="connsiteY12" fmla="*/ 2200 h 10000"/>
              <a:gd name="connsiteX13" fmla="*/ 6651 w 8659"/>
              <a:gd name="connsiteY13" fmla="*/ 1569 h 10000"/>
              <a:gd name="connsiteX14" fmla="*/ 6651 w 8659"/>
              <a:gd name="connsiteY14" fmla="*/ 1252 h 10000"/>
              <a:gd name="connsiteX15" fmla="*/ 6983 w 8659"/>
              <a:gd name="connsiteY15" fmla="*/ 627 h 10000"/>
              <a:gd name="connsiteX16" fmla="*/ 6983 w 8659"/>
              <a:gd name="connsiteY16" fmla="*/ 312 h 10000"/>
              <a:gd name="connsiteX17" fmla="*/ 7319 w 8659"/>
              <a:gd name="connsiteY17" fmla="*/ 312 h 10000"/>
              <a:gd name="connsiteX18" fmla="*/ 7319 w 8659"/>
              <a:gd name="connsiteY18" fmla="*/ 0 h 10000"/>
              <a:gd name="connsiteX19" fmla="*/ 7319 w 8659"/>
              <a:gd name="connsiteY19" fmla="*/ 0 h 10000"/>
              <a:gd name="connsiteX20" fmla="*/ 7319 w 8659"/>
              <a:gd name="connsiteY20" fmla="*/ 0 h 10000"/>
              <a:gd name="connsiteX21" fmla="*/ 7319 w 8659"/>
              <a:gd name="connsiteY21" fmla="*/ 312 h 10000"/>
              <a:gd name="connsiteX22" fmla="*/ 7656 w 8659"/>
              <a:gd name="connsiteY22" fmla="*/ 312 h 10000"/>
              <a:gd name="connsiteX23" fmla="*/ 7656 w 8659"/>
              <a:gd name="connsiteY23" fmla="*/ 627 h 10000"/>
              <a:gd name="connsiteX24" fmla="*/ 7656 w 8659"/>
              <a:gd name="connsiteY24" fmla="*/ 1252 h 10000"/>
              <a:gd name="connsiteX25" fmla="*/ 7656 w 8659"/>
              <a:gd name="connsiteY25" fmla="*/ 1569 h 10000"/>
              <a:gd name="connsiteX26" fmla="*/ 7656 w 8659"/>
              <a:gd name="connsiteY26" fmla="*/ 2200 h 10000"/>
              <a:gd name="connsiteX27" fmla="*/ 7656 w 8659"/>
              <a:gd name="connsiteY27" fmla="*/ 2824 h 10000"/>
              <a:gd name="connsiteX28" fmla="*/ 7991 w 8659"/>
              <a:gd name="connsiteY28" fmla="*/ 4082 h 10000"/>
              <a:gd name="connsiteX29" fmla="*/ 7991 w 8659"/>
              <a:gd name="connsiteY29" fmla="*/ 5017 h 10000"/>
              <a:gd name="connsiteX30" fmla="*/ 8325 w 8659"/>
              <a:gd name="connsiteY30" fmla="*/ 5957 h 10000"/>
              <a:gd name="connsiteX31" fmla="*/ 8659 w 8659"/>
              <a:gd name="connsiteY31" fmla="*/ 6546 h 10000"/>
              <a:gd name="connsiteX32" fmla="*/ 8659 w 8659"/>
              <a:gd name="connsiteY32" fmla="*/ 6863 h 10000"/>
              <a:gd name="connsiteX33" fmla="*/ 8659 w 8659"/>
              <a:gd name="connsiteY33" fmla="*/ 7181 h 10000"/>
              <a:gd name="connsiteX34" fmla="*/ 8659 w 8659"/>
              <a:gd name="connsiteY34" fmla="*/ 7484 h 10000"/>
              <a:gd name="connsiteX35" fmla="*/ 8325 w 8659"/>
              <a:gd name="connsiteY35" fmla="*/ 7800 h 10000"/>
              <a:gd name="connsiteX36" fmla="*/ 7656 w 8659"/>
              <a:gd name="connsiteY36" fmla="*/ 8119 h 10000"/>
              <a:gd name="connsiteX37" fmla="*/ 6983 w 8659"/>
              <a:gd name="connsiteY37" fmla="*/ 8429 h 10000"/>
              <a:gd name="connsiteX38" fmla="*/ 6315 w 8659"/>
              <a:gd name="connsiteY38" fmla="*/ 8744 h 10000"/>
              <a:gd name="connsiteX39" fmla="*/ 5354 w 8659"/>
              <a:gd name="connsiteY39" fmla="*/ 9063 h 10000"/>
              <a:gd name="connsiteX40" fmla="*/ 4013 w 8659"/>
              <a:gd name="connsiteY40" fmla="*/ 9373 h 10000"/>
              <a:gd name="connsiteX41" fmla="*/ 3010 w 8659"/>
              <a:gd name="connsiteY41" fmla="*/ 9687 h 10000"/>
              <a:gd name="connsiteX42" fmla="*/ 1671 w 8659"/>
              <a:gd name="connsiteY42" fmla="*/ 10000 h 10000"/>
              <a:gd name="connsiteX43" fmla="*/ 0 w 8659"/>
              <a:gd name="connsiteY43" fmla="*/ 10000 h 10000"/>
              <a:gd name="connsiteX44" fmla="*/ 0 w 8659"/>
              <a:gd name="connsiteY44" fmla="*/ 10000 h 10000"/>
              <a:gd name="connsiteX0" fmla="*/ 0 w 10000"/>
              <a:gd name="connsiteY0" fmla="*/ 10000 h 10000"/>
              <a:gd name="connsiteX1" fmla="*/ 2317 w 10000"/>
              <a:gd name="connsiteY1" fmla="*/ 6863 h 10000"/>
              <a:gd name="connsiteX2" fmla="*/ 3094 w 10000"/>
              <a:gd name="connsiteY2" fmla="*/ 6863 h 10000"/>
              <a:gd name="connsiteX3" fmla="*/ 4250 w 10000"/>
              <a:gd name="connsiteY3" fmla="*/ 6546 h 10000"/>
              <a:gd name="connsiteX4" fmla="*/ 5028 w 10000"/>
              <a:gd name="connsiteY4" fmla="*/ 6272 h 10000"/>
              <a:gd name="connsiteX5" fmla="*/ 5795 w 10000"/>
              <a:gd name="connsiteY5" fmla="*/ 5957 h 10000"/>
              <a:gd name="connsiteX6" fmla="*/ 6183 w 10000"/>
              <a:gd name="connsiteY6" fmla="*/ 5645 h 10000"/>
              <a:gd name="connsiteX7" fmla="*/ 6183 w 10000"/>
              <a:gd name="connsiteY7" fmla="*/ 5333 h 10000"/>
              <a:gd name="connsiteX8" fmla="*/ 6523 w 10000"/>
              <a:gd name="connsiteY8" fmla="*/ 4705 h 10000"/>
              <a:gd name="connsiteX9" fmla="*/ 6906 w 10000"/>
              <a:gd name="connsiteY9" fmla="*/ 4082 h 10000"/>
              <a:gd name="connsiteX10" fmla="*/ 7293 w 10000"/>
              <a:gd name="connsiteY10" fmla="*/ 3761 h 10000"/>
              <a:gd name="connsiteX11" fmla="*/ 7293 w 10000"/>
              <a:gd name="connsiteY11" fmla="*/ 2824 h 10000"/>
              <a:gd name="connsiteX12" fmla="*/ 7681 w 10000"/>
              <a:gd name="connsiteY12" fmla="*/ 2200 h 10000"/>
              <a:gd name="connsiteX13" fmla="*/ 7681 w 10000"/>
              <a:gd name="connsiteY13" fmla="*/ 1569 h 10000"/>
              <a:gd name="connsiteX14" fmla="*/ 7681 w 10000"/>
              <a:gd name="connsiteY14" fmla="*/ 1252 h 10000"/>
              <a:gd name="connsiteX15" fmla="*/ 8064 w 10000"/>
              <a:gd name="connsiteY15" fmla="*/ 627 h 10000"/>
              <a:gd name="connsiteX16" fmla="*/ 8064 w 10000"/>
              <a:gd name="connsiteY16" fmla="*/ 312 h 10000"/>
              <a:gd name="connsiteX17" fmla="*/ 8452 w 10000"/>
              <a:gd name="connsiteY17" fmla="*/ 312 h 10000"/>
              <a:gd name="connsiteX18" fmla="*/ 8452 w 10000"/>
              <a:gd name="connsiteY18" fmla="*/ 0 h 10000"/>
              <a:gd name="connsiteX19" fmla="*/ 8452 w 10000"/>
              <a:gd name="connsiteY19" fmla="*/ 0 h 10000"/>
              <a:gd name="connsiteX20" fmla="*/ 8452 w 10000"/>
              <a:gd name="connsiteY20" fmla="*/ 0 h 10000"/>
              <a:gd name="connsiteX21" fmla="*/ 8452 w 10000"/>
              <a:gd name="connsiteY21" fmla="*/ 312 h 10000"/>
              <a:gd name="connsiteX22" fmla="*/ 8842 w 10000"/>
              <a:gd name="connsiteY22" fmla="*/ 312 h 10000"/>
              <a:gd name="connsiteX23" fmla="*/ 8842 w 10000"/>
              <a:gd name="connsiteY23" fmla="*/ 627 h 10000"/>
              <a:gd name="connsiteX24" fmla="*/ 8842 w 10000"/>
              <a:gd name="connsiteY24" fmla="*/ 1252 h 10000"/>
              <a:gd name="connsiteX25" fmla="*/ 8842 w 10000"/>
              <a:gd name="connsiteY25" fmla="*/ 1569 h 10000"/>
              <a:gd name="connsiteX26" fmla="*/ 8842 w 10000"/>
              <a:gd name="connsiteY26" fmla="*/ 2200 h 10000"/>
              <a:gd name="connsiteX27" fmla="*/ 8842 w 10000"/>
              <a:gd name="connsiteY27" fmla="*/ 2824 h 10000"/>
              <a:gd name="connsiteX28" fmla="*/ 9229 w 10000"/>
              <a:gd name="connsiteY28" fmla="*/ 4082 h 10000"/>
              <a:gd name="connsiteX29" fmla="*/ 9229 w 10000"/>
              <a:gd name="connsiteY29" fmla="*/ 5017 h 10000"/>
              <a:gd name="connsiteX30" fmla="*/ 9614 w 10000"/>
              <a:gd name="connsiteY30" fmla="*/ 5957 h 10000"/>
              <a:gd name="connsiteX31" fmla="*/ 10000 w 10000"/>
              <a:gd name="connsiteY31" fmla="*/ 6546 h 10000"/>
              <a:gd name="connsiteX32" fmla="*/ 10000 w 10000"/>
              <a:gd name="connsiteY32" fmla="*/ 6863 h 10000"/>
              <a:gd name="connsiteX33" fmla="*/ 10000 w 10000"/>
              <a:gd name="connsiteY33" fmla="*/ 7181 h 10000"/>
              <a:gd name="connsiteX34" fmla="*/ 10000 w 10000"/>
              <a:gd name="connsiteY34" fmla="*/ 7484 h 10000"/>
              <a:gd name="connsiteX35" fmla="*/ 9614 w 10000"/>
              <a:gd name="connsiteY35" fmla="*/ 7800 h 10000"/>
              <a:gd name="connsiteX36" fmla="*/ 8842 w 10000"/>
              <a:gd name="connsiteY36" fmla="*/ 8119 h 10000"/>
              <a:gd name="connsiteX37" fmla="*/ 8064 w 10000"/>
              <a:gd name="connsiteY37" fmla="*/ 8429 h 10000"/>
              <a:gd name="connsiteX38" fmla="*/ 7293 w 10000"/>
              <a:gd name="connsiteY38" fmla="*/ 8744 h 10000"/>
              <a:gd name="connsiteX39" fmla="*/ 6183 w 10000"/>
              <a:gd name="connsiteY39" fmla="*/ 9063 h 10000"/>
              <a:gd name="connsiteX40" fmla="*/ 4634 w 10000"/>
              <a:gd name="connsiteY40" fmla="*/ 9373 h 10000"/>
              <a:gd name="connsiteX41" fmla="*/ 3476 w 10000"/>
              <a:gd name="connsiteY41" fmla="*/ 9687 h 10000"/>
              <a:gd name="connsiteX42" fmla="*/ 1930 w 10000"/>
              <a:gd name="connsiteY42" fmla="*/ 10000 h 10000"/>
              <a:gd name="connsiteX43" fmla="*/ 0 w 10000"/>
              <a:gd name="connsiteY43" fmla="*/ 10000 h 10000"/>
              <a:gd name="connsiteX0" fmla="*/ 0 w 10000"/>
              <a:gd name="connsiteY0" fmla="*/ 10000 h 10000"/>
              <a:gd name="connsiteX1" fmla="*/ 2317 w 10000"/>
              <a:gd name="connsiteY1" fmla="*/ 6863 h 10000"/>
              <a:gd name="connsiteX2" fmla="*/ 3094 w 10000"/>
              <a:gd name="connsiteY2" fmla="*/ 6863 h 10000"/>
              <a:gd name="connsiteX3" fmla="*/ 4250 w 10000"/>
              <a:gd name="connsiteY3" fmla="*/ 6546 h 10000"/>
              <a:gd name="connsiteX4" fmla="*/ 5028 w 10000"/>
              <a:gd name="connsiteY4" fmla="*/ 6272 h 10000"/>
              <a:gd name="connsiteX5" fmla="*/ 5795 w 10000"/>
              <a:gd name="connsiteY5" fmla="*/ 5957 h 10000"/>
              <a:gd name="connsiteX6" fmla="*/ 6183 w 10000"/>
              <a:gd name="connsiteY6" fmla="*/ 5645 h 10000"/>
              <a:gd name="connsiteX7" fmla="*/ 6183 w 10000"/>
              <a:gd name="connsiteY7" fmla="*/ 5333 h 10000"/>
              <a:gd name="connsiteX8" fmla="*/ 6523 w 10000"/>
              <a:gd name="connsiteY8" fmla="*/ 4705 h 10000"/>
              <a:gd name="connsiteX9" fmla="*/ 6906 w 10000"/>
              <a:gd name="connsiteY9" fmla="*/ 4082 h 10000"/>
              <a:gd name="connsiteX10" fmla="*/ 7293 w 10000"/>
              <a:gd name="connsiteY10" fmla="*/ 3761 h 10000"/>
              <a:gd name="connsiteX11" fmla="*/ 7293 w 10000"/>
              <a:gd name="connsiteY11" fmla="*/ 2824 h 10000"/>
              <a:gd name="connsiteX12" fmla="*/ 7681 w 10000"/>
              <a:gd name="connsiteY12" fmla="*/ 2200 h 10000"/>
              <a:gd name="connsiteX13" fmla="*/ 7681 w 10000"/>
              <a:gd name="connsiteY13" fmla="*/ 1569 h 10000"/>
              <a:gd name="connsiteX14" fmla="*/ 7681 w 10000"/>
              <a:gd name="connsiteY14" fmla="*/ 1252 h 10000"/>
              <a:gd name="connsiteX15" fmla="*/ 8064 w 10000"/>
              <a:gd name="connsiteY15" fmla="*/ 627 h 10000"/>
              <a:gd name="connsiteX16" fmla="*/ 8064 w 10000"/>
              <a:gd name="connsiteY16" fmla="*/ 312 h 10000"/>
              <a:gd name="connsiteX17" fmla="*/ 8452 w 10000"/>
              <a:gd name="connsiteY17" fmla="*/ 312 h 10000"/>
              <a:gd name="connsiteX18" fmla="*/ 8452 w 10000"/>
              <a:gd name="connsiteY18" fmla="*/ 0 h 10000"/>
              <a:gd name="connsiteX19" fmla="*/ 8452 w 10000"/>
              <a:gd name="connsiteY19" fmla="*/ 0 h 10000"/>
              <a:gd name="connsiteX20" fmla="*/ 8452 w 10000"/>
              <a:gd name="connsiteY20" fmla="*/ 0 h 10000"/>
              <a:gd name="connsiteX21" fmla="*/ 8452 w 10000"/>
              <a:gd name="connsiteY21" fmla="*/ 312 h 10000"/>
              <a:gd name="connsiteX22" fmla="*/ 8842 w 10000"/>
              <a:gd name="connsiteY22" fmla="*/ 312 h 10000"/>
              <a:gd name="connsiteX23" fmla="*/ 8842 w 10000"/>
              <a:gd name="connsiteY23" fmla="*/ 627 h 10000"/>
              <a:gd name="connsiteX24" fmla="*/ 8842 w 10000"/>
              <a:gd name="connsiteY24" fmla="*/ 1252 h 10000"/>
              <a:gd name="connsiteX25" fmla="*/ 8842 w 10000"/>
              <a:gd name="connsiteY25" fmla="*/ 1569 h 10000"/>
              <a:gd name="connsiteX26" fmla="*/ 8842 w 10000"/>
              <a:gd name="connsiteY26" fmla="*/ 2200 h 10000"/>
              <a:gd name="connsiteX27" fmla="*/ 8842 w 10000"/>
              <a:gd name="connsiteY27" fmla="*/ 2824 h 10000"/>
              <a:gd name="connsiteX28" fmla="*/ 9229 w 10000"/>
              <a:gd name="connsiteY28" fmla="*/ 4082 h 10000"/>
              <a:gd name="connsiteX29" fmla="*/ 9229 w 10000"/>
              <a:gd name="connsiteY29" fmla="*/ 5017 h 10000"/>
              <a:gd name="connsiteX30" fmla="*/ 9614 w 10000"/>
              <a:gd name="connsiteY30" fmla="*/ 5957 h 10000"/>
              <a:gd name="connsiteX31" fmla="*/ 10000 w 10000"/>
              <a:gd name="connsiteY31" fmla="*/ 6546 h 10000"/>
              <a:gd name="connsiteX32" fmla="*/ 10000 w 10000"/>
              <a:gd name="connsiteY32" fmla="*/ 6863 h 10000"/>
              <a:gd name="connsiteX33" fmla="*/ 10000 w 10000"/>
              <a:gd name="connsiteY33" fmla="*/ 7181 h 10000"/>
              <a:gd name="connsiteX34" fmla="*/ 10000 w 10000"/>
              <a:gd name="connsiteY34" fmla="*/ 7484 h 10000"/>
              <a:gd name="connsiteX35" fmla="*/ 9614 w 10000"/>
              <a:gd name="connsiteY35" fmla="*/ 7800 h 10000"/>
              <a:gd name="connsiteX36" fmla="*/ 8842 w 10000"/>
              <a:gd name="connsiteY36" fmla="*/ 8119 h 10000"/>
              <a:gd name="connsiteX37" fmla="*/ 8064 w 10000"/>
              <a:gd name="connsiteY37" fmla="*/ 8429 h 10000"/>
              <a:gd name="connsiteX38" fmla="*/ 7293 w 10000"/>
              <a:gd name="connsiteY38" fmla="*/ 8744 h 10000"/>
              <a:gd name="connsiteX39" fmla="*/ 6183 w 10000"/>
              <a:gd name="connsiteY39" fmla="*/ 9063 h 10000"/>
              <a:gd name="connsiteX40" fmla="*/ 4634 w 10000"/>
              <a:gd name="connsiteY40" fmla="*/ 9373 h 10000"/>
              <a:gd name="connsiteX41" fmla="*/ 3476 w 10000"/>
              <a:gd name="connsiteY41" fmla="*/ 9687 h 10000"/>
              <a:gd name="connsiteX42" fmla="*/ 0 w 10000"/>
              <a:gd name="connsiteY42" fmla="*/ 10000 h 10000"/>
              <a:gd name="connsiteX0" fmla="*/ 0 w 10000"/>
              <a:gd name="connsiteY0" fmla="*/ 10000 h 10000"/>
              <a:gd name="connsiteX1" fmla="*/ 2317 w 10000"/>
              <a:gd name="connsiteY1" fmla="*/ 6863 h 10000"/>
              <a:gd name="connsiteX2" fmla="*/ 3094 w 10000"/>
              <a:gd name="connsiteY2" fmla="*/ 6863 h 10000"/>
              <a:gd name="connsiteX3" fmla="*/ 4250 w 10000"/>
              <a:gd name="connsiteY3" fmla="*/ 6546 h 10000"/>
              <a:gd name="connsiteX4" fmla="*/ 5028 w 10000"/>
              <a:gd name="connsiteY4" fmla="*/ 6272 h 10000"/>
              <a:gd name="connsiteX5" fmla="*/ 5795 w 10000"/>
              <a:gd name="connsiteY5" fmla="*/ 5957 h 10000"/>
              <a:gd name="connsiteX6" fmla="*/ 6183 w 10000"/>
              <a:gd name="connsiteY6" fmla="*/ 5645 h 10000"/>
              <a:gd name="connsiteX7" fmla="*/ 6183 w 10000"/>
              <a:gd name="connsiteY7" fmla="*/ 5333 h 10000"/>
              <a:gd name="connsiteX8" fmla="*/ 6523 w 10000"/>
              <a:gd name="connsiteY8" fmla="*/ 4705 h 10000"/>
              <a:gd name="connsiteX9" fmla="*/ 6906 w 10000"/>
              <a:gd name="connsiteY9" fmla="*/ 4082 h 10000"/>
              <a:gd name="connsiteX10" fmla="*/ 7293 w 10000"/>
              <a:gd name="connsiteY10" fmla="*/ 3761 h 10000"/>
              <a:gd name="connsiteX11" fmla="*/ 7293 w 10000"/>
              <a:gd name="connsiteY11" fmla="*/ 2824 h 10000"/>
              <a:gd name="connsiteX12" fmla="*/ 7681 w 10000"/>
              <a:gd name="connsiteY12" fmla="*/ 2200 h 10000"/>
              <a:gd name="connsiteX13" fmla="*/ 7681 w 10000"/>
              <a:gd name="connsiteY13" fmla="*/ 1569 h 10000"/>
              <a:gd name="connsiteX14" fmla="*/ 7681 w 10000"/>
              <a:gd name="connsiteY14" fmla="*/ 1252 h 10000"/>
              <a:gd name="connsiteX15" fmla="*/ 8064 w 10000"/>
              <a:gd name="connsiteY15" fmla="*/ 627 h 10000"/>
              <a:gd name="connsiteX16" fmla="*/ 8064 w 10000"/>
              <a:gd name="connsiteY16" fmla="*/ 312 h 10000"/>
              <a:gd name="connsiteX17" fmla="*/ 8452 w 10000"/>
              <a:gd name="connsiteY17" fmla="*/ 312 h 10000"/>
              <a:gd name="connsiteX18" fmla="*/ 8452 w 10000"/>
              <a:gd name="connsiteY18" fmla="*/ 0 h 10000"/>
              <a:gd name="connsiteX19" fmla="*/ 8452 w 10000"/>
              <a:gd name="connsiteY19" fmla="*/ 0 h 10000"/>
              <a:gd name="connsiteX20" fmla="*/ 8452 w 10000"/>
              <a:gd name="connsiteY20" fmla="*/ 0 h 10000"/>
              <a:gd name="connsiteX21" fmla="*/ 8452 w 10000"/>
              <a:gd name="connsiteY21" fmla="*/ 312 h 10000"/>
              <a:gd name="connsiteX22" fmla="*/ 8842 w 10000"/>
              <a:gd name="connsiteY22" fmla="*/ 312 h 10000"/>
              <a:gd name="connsiteX23" fmla="*/ 8842 w 10000"/>
              <a:gd name="connsiteY23" fmla="*/ 627 h 10000"/>
              <a:gd name="connsiteX24" fmla="*/ 8842 w 10000"/>
              <a:gd name="connsiteY24" fmla="*/ 1252 h 10000"/>
              <a:gd name="connsiteX25" fmla="*/ 8842 w 10000"/>
              <a:gd name="connsiteY25" fmla="*/ 1569 h 10000"/>
              <a:gd name="connsiteX26" fmla="*/ 8842 w 10000"/>
              <a:gd name="connsiteY26" fmla="*/ 2200 h 10000"/>
              <a:gd name="connsiteX27" fmla="*/ 8842 w 10000"/>
              <a:gd name="connsiteY27" fmla="*/ 2824 h 10000"/>
              <a:gd name="connsiteX28" fmla="*/ 9229 w 10000"/>
              <a:gd name="connsiteY28" fmla="*/ 4082 h 10000"/>
              <a:gd name="connsiteX29" fmla="*/ 9229 w 10000"/>
              <a:gd name="connsiteY29" fmla="*/ 5017 h 10000"/>
              <a:gd name="connsiteX30" fmla="*/ 9614 w 10000"/>
              <a:gd name="connsiteY30" fmla="*/ 5957 h 10000"/>
              <a:gd name="connsiteX31" fmla="*/ 10000 w 10000"/>
              <a:gd name="connsiteY31" fmla="*/ 6546 h 10000"/>
              <a:gd name="connsiteX32" fmla="*/ 10000 w 10000"/>
              <a:gd name="connsiteY32" fmla="*/ 6863 h 10000"/>
              <a:gd name="connsiteX33" fmla="*/ 10000 w 10000"/>
              <a:gd name="connsiteY33" fmla="*/ 7181 h 10000"/>
              <a:gd name="connsiteX34" fmla="*/ 10000 w 10000"/>
              <a:gd name="connsiteY34" fmla="*/ 7484 h 10000"/>
              <a:gd name="connsiteX35" fmla="*/ 9614 w 10000"/>
              <a:gd name="connsiteY35" fmla="*/ 7800 h 10000"/>
              <a:gd name="connsiteX36" fmla="*/ 8842 w 10000"/>
              <a:gd name="connsiteY36" fmla="*/ 8119 h 10000"/>
              <a:gd name="connsiteX37" fmla="*/ 8064 w 10000"/>
              <a:gd name="connsiteY37" fmla="*/ 8429 h 10000"/>
              <a:gd name="connsiteX38" fmla="*/ 7293 w 10000"/>
              <a:gd name="connsiteY38" fmla="*/ 8744 h 10000"/>
              <a:gd name="connsiteX39" fmla="*/ 6183 w 10000"/>
              <a:gd name="connsiteY39" fmla="*/ 9063 h 10000"/>
              <a:gd name="connsiteX40" fmla="*/ 4634 w 10000"/>
              <a:gd name="connsiteY40" fmla="*/ 9373 h 10000"/>
              <a:gd name="connsiteX41" fmla="*/ 3476 w 10000"/>
              <a:gd name="connsiteY41" fmla="*/ 9687 h 10000"/>
              <a:gd name="connsiteX0" fmla="*/ 0 w 10000"/>
              <a:gd name="connsiteY0" fmla="*/ 10000 h 10000"/>
              <a:gd name="connsiteX1" fmla="*/ 3094 w 10000"/>
              <a:gd name="connsiteY1" fmla="*/ 6863 h 10000"/>
              <a:gd name="connsiteX2" fmla="*/ 4250 w 10000"/>
              <a:gd name="connsiteY2" fmla="*/ 6546 h 10000"/>
              <a:gd name="connsiteX3" fmla="*/ 5028 w 10000"/>
              <a:gd name="connsiteY3" fmla="*/ 6272 h 10000"/>
              <a:gd name="connsiteX4" fmla="*/ 5795 w 10000"/>
              <a:gd name="connsiteY4" fmla="*/ 5957 h 10000"/>
              <a:gd name="connsiteX5" fmla="*/ 6183 w 10000"/>
              <a:gd name="connsiteY5" fmla="*/ 5645 h 10000"/>
              <a:gd name="connsiteX6" fmla="*/ 6183 w 10000"/>
              <a:gd name="connsiteY6" fmla="*/ 5333 h 10000"/>
              <a:gd name="connsiteX7" fmla="*/ 6523 w 10000"/>
              <a:gd name="connsiteY7" fmla="*/ 4705 h 10000"/>
              <a:gd name="connsiteX8" fmla="*/ 6906 w 10000"/>
              <a:gd name="connsiteY8" fmla="*/ 4082 h 10000"/>
              <a:gd name="connsiteX9" fmla="*/ 7293 w 10000"/>
              <a:gd name="connsiteY9" fmla="*/ 3761 h 10000"/>
              <a:gd name="connsiteX10" fmla="*/ 7293 w 10000"/>
              <a:gd name="connsiteY10" fmla="*/ 2824 h 10000"/>
              <a:gd name="connsiteX11" fmla="*/ 7681 w 10000"/>
              <a:gd name="connsiteY11" fmla="*/ 2200 h 10000"/>
              <a:gd name="connsiteX12" fmla="*/ 7681 w 10000"/>
              <a:gd name="connsiteY12" fmla="*/ 1569 h 10000"/>
              <a:gd name="connsiteX13" fmla="*/ 7681 w 10000"/>
              <a:gd name="connsiteY13" fmla="*/ 1252 h 10000"/>
              <a:gd name="connsiteX14" fmla="*/ 8064 w 10000"/>
              <a:gd name="connsiteY14" fmla="*/ 627 h 10000"/>
              <a:gd name="connsiteX15" fmla="*/ 8064 w 10000"/>
              <a:gd name="connsiteY15" fmla="*/ 312 h 10000"/>
              <a:gd name="connsiteX16" fmla="*/ 8452 w 10000"/>
              <a:gd name="connsiteY16" fmla="*/ 312 h 10000"/>
              <a:gd name="connsiteX17" fmla="*/ 8452 w 10000"/>
              <a:gd name="connsiteY17" fmla="*/ 0 h 10000"/>
              <a:gd name="connsiteX18" fmla="*/ 8452 w 10000"/>
              <a:gd name="connsiteY18" fmla="*/ 0 h 10000"/>
              <a:gd name="connsiteX19" fmla="*/ 8452 w 10000"/>
              <a:gd name="connsiteY19" fmla="*/ 0 h 10000"/>
              <a:gd name="connsiteX20" fmla="*/ 8452 w 10000"/>
              <a:gd name="connsiteY20" fmla="*/ 312 h 10000"/>
              <a:gd name="connsiteX21" fmla="*/ 8842 w 10000"/>
              <a:gd name="connsiteY21" fmla="*/ 312 h 10000"/>
              <a:gd name="connsiteX22" fmla="*/ 8842 w 10000"/>
              <a:gd name="connsiteY22" fmla="*/ 627 h 10000"/>
              <a:gd name="connsiteX23" fmla="*/ 8842 w 10000"/>
              <a:gd name="connsiteY23" fmla="*/ 1252 h 10000"/>
              <a:gd name="connsiteX24" fmla="*/ 8842 w 10000"/>
              <a:gd name="connsiteY24" fmla="*/ 1569 h 10000"/>
              <a:gd name="connsiteX25" fmla="*/ 8842 w 10000"/>
              <a:gd name="connsiteY25" fmla="*/ 2200 h 10000"/>
              <a:gd name="connsiteX26" fmla="*/ 8842 w 10000"/>
              <a:gd name="connsiteY26" fmla="*/ 2824 h 10000"/>
              <a:gd name="connsiteX27" fmla="*/ 9229 w 10000"/>
              <a:gd name="connsiteY27" fmla="*/ 4082 h 10000"/>
              <a:gd name="connsiteX28" fmla="*/ 9229 w 10000"/>
              <a:gd name="connsiteY28" fmla="*/ 5017 h 10000"/>
              <a:gd name="connsiteX29" fmla="*/ 9614 w 10000"/>
              <a:gd name="connsiteY29" fmla="*/ 5957 h 10000"/>
              <a:gd name="connsiteX30" fmla="*/ 10000 w 10000"/>
              <a:gd name="connsiteY30" fmla="*/ 6546 h 10000"/>
              <a:gd name="connsiteX31" fmla="*/ 10000 w 10000"/>
              <a:gd name="connsiteY31" fmla="*/ 6863 h 10000"/>
              <a:gd name="connsiteX32" fmla="*/ 10000 w 10000"/>
              <a:gd name="connsiteY32" fmla="*/ 7181 h 10000"/>
              <a:gd name="connsiteX33" fmla="*/ 10000 w 10000"/>
              <a:gd name="connsiteY33" fmla="*/ 7484 h 10000"/>
              <a:gd name="connsiteX34" fmla="*/ 9614 w 10000"/>
              <a:gd name="connsiteY34" fmla="*/ 7800 h 10000"/>
              <a:gd name="connsiteX35" fmla="*/ 8842 w 10000"/>
              <a:gd name="connsiteY35" fmla="*/ 8119 h 10000"/>
              <a:gd name="connsiteX36" fmla="*/ 8064 w 10000"/>
              <a:gd name="connsiteY36" fmla="*/ 8429 h 10000"/>
              <a:gd name="connsiteX37" fmla="*/ 7293 w 10000"/>
              <a:gd name="connsiteY37" fmla="*/ 8744 h 10000"/>
              <a:gd name="connsiteX38" fmla="*/ 6183 w 10000"/>
              <a:gd name="connsiteY38" fmla="*/ 9063 h 10000"/>
              <a:gd name="connsiteX39" fmla="*/ 4634 w 10000"/>
              <a:gd name="connsiteY39" fmla="*/ 9373 h 10000"/>
              <a:gd name="connsiteX40" fmla="*/ 3476 w 10000"/>
              <a:gd name="connsiteY40" fmla="*/ 9687 h 10000"/>
              <a:gd name="connsiteX0" fmla="*/ 0 w 6906"/>
              <a:gd name="connsiteY0" fmla="*/ 6863 h 9687"/>
              <a:gd name="connsiteX1" fmla="*/ 1156 w 6906"/>
              <a:gd name="connsiteY1" fmla="*/ 6546 h 9687"/>
              <a:gd name="connsiteX2" fmla="*/ 1934 w 6906"/>
              <a:gd name="connsiteY2" fmla="*/ 6272 h 9687"/>
              <a:gd name="connsiteX3" fmla="*/ 2701 w 6906"/>
              <a:gd name="connsiteY3" fmla="*/ 5957 h 9687"/>
              <a:gd name="connsiteX4" fmla="*/ 3089 w 6906"/>
              <a:gd name="connsiteY4" fmla="*/ 5645 h 9687"/>
              <a:gd name="connsiteX5" fmla="*/ 3089 w 6906"/>
              <a:gd name="connsiteY5" fmla="*/ 5333 h 9687"/>
              <a:gd name="connsiteX6" fmla="*/ 3429 w 6906"/>
              <a:gd name="connsiteY6" fmla="*/ 4705 h 9687"/>
              <a:gd name="connsiteX7" fmla="*/ 3812 w 6906"/>
              <a:gd name="connsiteY7" fmla="*/ 4082 h 9687"/>
              <a:gd name="connsiteX8" fmla="*/ 4199 w 6906"/>
              <a:gd name="connsiteY8" fmla="*/ 3761 h 9687"/>
              <a:gd name="connsiteX9" fmla="*/ 4199 w 6906"/>
              <a:gd name="connsiteY9" fmla="*/ 2824 h 9687"/>
              <a:gd name="connsiteX10" fmla="*/ 4587 w 6906"/>
              <a:gd name="connsiteY10" fmla="*/ 2200 h 9687"/>
              <a:gd name="connsiteX11" fmla="*/ 4587 w 6906"/>
              <a:gd name="connsiteY11" fmla="*/ 1569 h 9687"/>
              <a:gd name="connsiteX12" fmla="*/ 4587 w 6906"/>
              <a:gd name="connsiteY12" fmla="*/ 1252 h 9687"/>
              <a:gd name="connsiteX13" fmla="*/ 4970 w 6906"/>
              <a:gd name="connsiteY13" fmla="*/ 627 h 9687"/>
              <a:gd name="connsiteX14" fmla="*/ 4970 w 6906"/>
              <a:gd name="connsiteY14" fmla="*/ 312 h 9687"/>
              <a:gd name="connsiteX15" fmla="*/ 5358 w 6906"/>
              <a:gd name="connsiteY15" fmla="*/ 312 h 9687"/>
              <a:gd name="connsiteX16" fmla="*/ 5358 w 6906"/>
              <a:gd name="connsiteY16" fmla="*/ 0 h 9687"/>
              <a:gd name="connsiteX17" fmla="*/ 5358 w 6906"/>
              <a:gd name="connsiteY17" fmla="*/ 0 h 9687"/>
              <a:gd name="connsiteX18" fmla="*/ 5358 w 6906"/>
              <a:gd name="connsiteY18" fmla="*/ 0 h 9687"/>
              <a:gd name="connsiteX19" fmla="*/ 5358 w 6906"/>
              <a:gd name="connsiteY19" fmla="*/ 312 h 9687"/>
              <a:gd name="connsiteX20" fmla="*/ 5748 w 6906"/>
              <a:gd name="connsiteY20" fmla="*/ 312 h 9687"/>
              <a:gd name="connsiteX21" fmla="*/ 5748 w 6906"/>
              <a:gd name="connsiteY21" fmla="*/ 627 h 9687"/>
              <a:gd name="connsiteX22" fmla="*/ 5748 w 6906"/>
              <a:gd name="connsiteY22" fmla="*/ 1252 h 9687"/>
              <a:gd name="connsiteX23" fmla="*/ 5748 w 6906"/>
              <a:gd name="connsiteY23" fmla="*/ 1569 h 9687"/>
              <a:gd name="connsiteX24" fmla="*/ 5748 w 6906"/>
              <a:gd name="connsiteY24" fmla="*/ 2200 h 9687"/>
              <a:gd name="connsiteX25" fmla="*/ 5748 w 6906"/>
              <a:gd name="connsiteY25" fmla="*/ 2824 h 9687"/>
              <a:gd name="connsiteX26" fmla="*/ 6135 w 6906"/>
              <a:gd name="connsiteY26" fmla="*/ 4082 h 9687"/>
              <a:gd name="connsiteX27" fmla="*/ 6135 w 6906"/>
              <a:gd name="connsiteY27" fmla="*/ 5017 h 9687"/>
              <a:gd name="connsiteX28" fmla="*/ 6520 w 6906"/>
              <a:gd name="connsiteY28" fmla="*/ 5957 h 9687"/>
              <a:gd name="connsiteX29" fmla="*/ 6906 w 6906"/>
              <a:gd name="connsiteY29" fmla="*/ 6546 h 9687"/>
              <a:gd name="connsiteX30" fmla="*/ 6906 w 6906"/>
              <a:gd name="connsiteY30" fmla="*/ 6863 h 9687"/>
              <a:gd name="connsiteX31" fmla="*/ 6906 w 6906"/>
              <a:gd name="connsiteY31" fmla="*/ 7181 h 9687"/>
              <a:gd name="connsiteX32" fmla="*/ 6906 w 6906"/>
              <a:gd name="connsiteY32" fmla="*/ 7484 h 9687"/>
              <a:gd name="connsiteX33" fmla="*/ 6520 w 6906"/>
              <a:gd name="connsiteY33" fmla="*/ 7800 h 9687"/>
              <a:gd name="connsiteX34" fmla="*/ 5748 w 6906"/>
              <a:gd name="connsiteY34" fmla="*/ 8119 h 9687"/>
              <a:gd name="connsiteX35" fmla="*/ 4970 w 6906"/>
              <a:gd name="connsiteY35" fmla="*/ 8429 h 9687"/>
              <a:gd name="connsiteX36" fmla="*/ 4199 w 6906"/>
              <a:gd name="connsiteY36" fmla="*/ 8744 h 9687"/>
              <a:gd name="connsiteX37" fmla="*/ 3089 w 6906"/>
              <a:gd name="connsiteY37" fmla="*/ 9063 h 9687"/>
              <a:gd name="connsiteX38" fmla="*/ 1540 w 6906"/>
              <a:gd name="connsiteY38" fmla="*/ 9373 h 9687"/>
              <a:gd name="connsiteX39" fmla="*/ 382 w 6906"/>
              <a:gd name="connsiteY39" fmla="*/ 9687 h 9687"/>
              <a:gd name="connsiteX0" fmla="*/ 0 w 10000"/>
              <a:gd name="connsiteY0" fmla="*/ 7085 h 9676"/>
              <a:gd name="connsiteX1" fmla="*/ 1674 w 10000"/>
              <a:gd name="connsiteY1" fmla="*/ 6758 h 9676"/>
              <a:gd name="connsiteX2" fmla="*/ 2800 w 10000"/>
              <a:gd name="connsiteY2" fmla="*/ 6475 h 9676"/>
              <a:gd name="connsiteX3" fmla="*/ 3911 w 10000"/>
              <a:gd name="connsiteY3" fmla="*/ 6149 h 9676"/>
              <a:gd name="connsiteX4" fmla="*/ 4473 w 10000"/>
              <a:gd name="connsiteY4" fmla="*/ 5827 h 9676"/>
              <a:gd name="connsiteX5" fmla="*/ 4473 w 10000"/>
              <a:gd name="connsiteY5" fmla="*/ 5505 h 9676"/>
              <a:gd name="connsiteX6" fmla="*/ 4965 w 10000"/>
              <a:gd name="connsiteY6" fmla="*/ 4857 h 9676"/>
              <a:gd name="connsiteX7" fmla="*/ 5520 w 10000"/>
              <a:gd name="connsiteY7" fmla="*/ 4214 h 9676"/>
              <a:gd name="connsiteX8" fmla="*/ 6080 w 10000"/>
              <a:gd name="connsiteY8" fmla="*/ 3883 h 9676"/>
              <a:gd name="connsiteX9" fmla="*/ 6080 w 10000"/>
              <a:gd name="connsiteY9" fmla="*/ 2915 h 9676"/>
              <a:gd name="connsiteX10" fmla="*/ 6642 w 10000"/>
              <a:gd name="connsiteY10" fmla="*/ 2271 h 9676"/>
              <a:gd name="connsiteX11" fmla="*/ 6642 w 10000"/>
              <a:gd name="connsiteY11" fmla="*/ 1620 h 9676"/>
              <a:gd name="connsiteX12" fmla="*/ 6642 w 10000"/>
              <a:gd name="connsiteY12" fmla="*/ 1292 h 9676"/>
              <a:gd name="connsiteX13" fmla="*/ 7197 w 10000"/>
              <a:gd name="connsiteY13" fmla="*/ 647 h 9676"/>
              <a:gd name="connsiteX14" fmla="*/ 7197 w 10000"/>
              <a:gd name="connsiteY14" fmla="*/ 322 h 9676"/>
              <a:gd name="connsiteX15" fmla="*/ 7758 w 10000"/>
              <a:gd name="connsiteY15" fmla="*/ 322 h 9676"/>
              <a:gd name="connsiteX16" fmla="*/ 7758 w 10000"/>
              <a:gd name="connsiteY16" fmla="*/ 0 h 9676"/>
              <a:gd name="connsiteX17" fmla="*/ 7758 w 10000"/>
              <a:gd name="connsiteY17" fmla="*/ 0 h 9676"/>
              <a:gd name="connsiteX18" fmla="*/ 7758 w 10000"/>
              <a:gd name="connsiteY18" fmla="*/ 0 h 9676"/>
              <a:gd name="connsiteX19" fmla="*/ 7758 w 10000"/>
              <a:gd name="connsiteY19" fmla="*/ 322 h 9676"/>
              <a:gd name="connsiteX20" fmla="*/ 8323 w 10000"/>
              <a:gd name="connsiteY20" fmla="*/ 322 h 9676"/>
              <a:gd name="connsiteX21" fmla="*/ 8323 w 10000"/>
              <a:gd name="connsiteY21" fmla="*/ 647 h 9676"/>
              <a:gd name="connsiteX22" fmla="*/ 8323 w 10000"/>
              <a:gd name="connsiteY22" fmla="*/ 1292 h 9676"/>
              <a:gd name="connsiteX23" fmla="*/ 8323 w 10000"/>
              <a:gd name="connsiteY23" fmla="*/ 1620 h 9676"/>
              <a:gd name="connsiteX24" fmla="*/ 8323 w 10000"/>
              <a:gd name="connsiteY24" fmla="*/ 2271 h 9676"/>
              <a:gd name="connsiteX25" fmla="*/ 8323 w 10000"/>
              <a:gd name="connsiteY25" fmla="*/ 2915 h 9676"/>
              <a:gd name="connsiteX26" fmla="*/ 8884 w 10000"/>
              <a:gd name="connsiteY26" fmla="*/ 4214 h 9676"/>
              <a:gd name="connsiteX27" fmla="*/ 8884 w 10000"/>
              <a:gd name="connsiteY27" fmla="*/ 5179 h 9676"/>
              <a:gd name="connsiteX28" fmla="*/ 9441 w 10000"/>
              <a:gd name="connsiteY28" fmla="*/ 6149 h 9676"/>
              <a:gd name="connsiteX29" fmla="*/ 10000 w 10000"/>
              <a:gd name="connsiteY29" fmla="*/ 6758 h 9676"/>
              <a:gd name="connsiteX30" fmla="*/ 10000 w 10000"/>
              <a:gd name="connsiteY30" fmla="*/ 7085 h 9676"/>
              <a:gd name="connsiteX31" fmla="*/ 10000 w 10000"/>
              <a:gd name="connsiteY31" fmla="*/ 7413 h 9676"/>
              <a:gd name="connsiteX32" fmla="*/ 10000 w 10000"/>
              <a:gd name="connsiteY32" fmla="*/ 7726 h 9676"/>
              <a:gd name="connsiteX33" fmla="*/ 9441 w 10000"/>
              <a:gd name="connsiteY33" fmla="*/ 8052 h 9676"/>
              <a:gd name="connsiteX34" fmla="*/ 8323 w 10000"/>
              <a:gd name="connsiteY34" fmla="*/ 8381 h 9676"/>
              <a:gd name="connsiteX35" fmla="*/ 7197 w 10000"/>
              <a:gd name="connsiteY35" fmla="*/ 8701 h 9676"/>
              <a:gd name="connsiteX36" fmla="*/ 6080 w 10000"/>
              <a:gd name="connsiteY36" fmla="*/ 9027 h 9676"/>
              <a:gd name="connsiteX37" fmla="*/ 4473 w 10000"/>
              <a:gd name="connsiteY37" fmla="*/ 9356 h 9676"/>
              <a:gd name="connsiteX38" fmla="*/ 2230 w 10000"/>
              <a:gd name="connsiteY38" fmla="*/ 9676 h 9676"/>
              <a:gd name="connsiteX0" fmla="*/ 0 w 8326"/>
              <a:gd name="connsiteY0" fmla="*/ 6984 h 10000"/>
              <a:gd name="connsiteX1" fmla="*/ 1126 w 8326"/>
              <a:gd name="connsiteY1" fmla="*/ 6692 h 10000"/>
              <a:gd name="connsiteX2" fmla="*/ 2237 w 8326"/>
              <a:gd name="connsiteY2" fmla="*/ 6355 h 10000"/>
              <a:gd name="connsiteX3" fmla="*/ 2799 w 8326"/>
              <a:gd name="connsiteY3" fmla="*/ 6022 h 10000"/>
              <a:gd name="connsiteX4" fmla="*/ 2799 w 8326"/>
              <a:gd name="connsiteY4" fmla="*/ 5689 h 10000"/>
              <a:gd name="connsiteX5" fmla="*/ 3291 w 8326"/>
              <a:gd name="connsiteY5" fmla="*/ 5020 h 10000"/>
              <a:gd name="connsiteX6" fmla="*/ 3846 w 8326"/>
              <a:gd name="connsiteY6" fmla="*/ 4355 h 10000"/>
              <a:gd name="connsiteX7" fmla="*/ 4406 w 8326"/>
              <a:gd name="connsiteY7" fmla="*/ 4013 h 10000"/>
              <a:gd name="connsiteX8" fmla="*/ 4406 w 8326"/>
              <a:gd name="connsiteY8" fmla="*/ 3013 h 10000"/>
              <a:gd name="connsiteX9" fmla="*/ 4968 w 8326"/>
              <a:gd name="connsiteY9" fmla="*/ 2347 h 10000"/>
              <a:gd name="connsiteX10" fmla="*/ 4968 w 8326"/>
              <a:gd name="connsiteY10" fmla="*/ 1674 h 10000"/>
              <a:gd name="connsiteX11" fmla="*/ 4968 w 8326"/>
              <a:gd name="connsiteY11" fmla="*/ 1335 h 10000"/>
              <a:gd name="connsiteX12" fmla="*/ 5523 w 8326"/>
              <a:gd name="connsiteY12" fmla="*/ 669 h 10000"/>
              <a:gd name="connsiteX13" fmla="*/ 5523 w 8326"/>
              <a:gd name="connsiteY13" fmla="*/ 333 h 10000"/>
              <a:gd name="connsiteX14" fmla="*/ 6084 w 8326"/>
              <a:gd name="connsiteY14" fmla="*/ 333 h 10000"/>
              <a:gd name="connsiteX15" fmla="*/ 6084 w 8326"/>
              <a:gd name="connsiteY15" fmla="*/ 0 h 10000"/>
              <a:gd name="connsiteX16" fmla="*/ 6084 w 8326"/>
              <a:gd name="connsiteY16" fmla="*/ 0 h 10000"/>
              <a:gd name="connsiteX17" fmla="*/ 6084 w 8326"/>
              <a:gd name="connsiteY17" fmla="*/ 0 h 10000"/>
              <a:gd name="connsiteX18" fmla="*/ 6084 w 8326"/>
              <a:gd name="connsiteY18" fmla="*/ 333 h 10000"/>
              <a:gd name="connsiteX19" fmla="*/ 6649 w 8326"/>
              <a:gd name="connsiteY19" fmla="*/ 333 h 10000"/>
              <a:gd name="connsiteX20" fmla="*/ 6649 w 8326"/>
              <a:gd name="connsiteY20" fmla="*/ 669 h 10000"/>
              <a:gd name="connsiteX21" fmla="*/ 6649 w 8326"/>
              <a:gd name="connsiteY21" fmla="*/ 1335 h 10000"/>
              <a:gd name="connsiteX22" fmla="*/ 6649 w 8326"/>
              <a:gd name="connsiteY22" fmla="*/ 1674 h 10000"/>
              <a:gd name="connsiteX23" fmla="*/ 6649 w 8326"/>
              <a:gd name="connsiteY23" fmla="*/ 2347 h 10000"/>
              <a:gd name="connsiteX24" fmla="*/ 6649 w 8326"/>
              <a:gd name="connsiteY24" fmla="*/ 3013 h 10000"/>
              <a:gd name="connsiteX25" fmla="*/ 7210 w 8326"/>
              <a:gd name="connsiteY25" fmla="*/ 4355 h 10000"/>
              <a:gd name="connsiteX26" fmla="*/ 7210 w 8326"/>
              <a:gd name="connsiteY26" fmla="*/ 5352 h 10000"/>
              <a:gd name="connsiteX27" fmla="*/ 7767 w 8326"/>
              <a:gd name="connsiteY27" fmla="*/ 6355 h 10000"/>
              <a:gd name="connsiteX28" fmla="*/ 8326 w 8326"/>
              <a:gd name="connsiteY28" fmla="*/ 6984 h 10000"/>
              <a:gd name="connsiteX29" fmla="*/ 8326 w 8326"/>
              <a:gd name="connsiteY29" fmla="*/ 7322 h 10000"/>
              <a:gd name="connsiteX30" fmla="*/ 8326 w 8326"/>
              <a:gd name="connsiteY30" fmla="*/ 7661 h 10000"/>
              <a:gd name="connsiteX31" fmla="*/ 8326 w 8326"/>
              <a:gd name="connsiteY31" fmla="*/ 7985 h 10000"/>
              <a:gd name="connsiteX32" fmla="*/ 7767 w 8326"/>
              <a:gd name="connsiteY32" fmla="*/ 8322 h 10000"/>
              <a:gd name="connsiteX33" fmla="*/ 6649 w 8326"/>
              <a:gd name="connsiteY33" fmla="*/ 8662 h 10000"/>
              <a:gd name="connsiteX34" fmla="*/ 5523 w 8326"/>
              <a:gd name="connsiteY34" fmla="*/ 8992 h 10000"/>
              <a:gd name="connsiteX35" fmla="*/ 4406 w 8326"/>
              <a:gd name="connsiteY35" fmla="*/ 9329 h 10000"/>
              <a:gd name="connsiteX36" fmla="*/ 2799 w 8326"/>
              <a:gd name="connsiteY36" fmla="*/ 9669 h 10000"/>
              <a:gd name="connsiteX37" fmla="*/ 556 w 8326"/>
              <a:gd name="connsiteY37" fmla="*/ 10000 h 10000"/>
              <a:gd name="connsiteX0" fmla="*/ 0 w 10000"/>
              <a:gd name="connsiteY0" fmla="*/ 6984 h 9669"/>
              <a:gd name="connsiteX1" fmla="*/ 1352 w 10000"/>
              <a:gd name="connsiteY1" fmla="*/ 6692 h 9669"/>
              <a:gd name="connsiteX2" fmla="*/ 2687 w 10000"/>
              <a:gd name="connsiteY2" fmla="*/ 6355 h 9669"/>
              <a:gd name="connsiteX3" fmla="*/ 3362 w 10000"/>
              <a:gd name="connsiteY3" fmla="*/ 6022 h 9669"/>
              <a:gd name="connsiteX4" fmla="*/ 3362 w 10000"/>
              <a:gd name="connsiteY4" fmla="*/ 5689 h 9669"/>
              <a:gd name="connsiteX5" fmla="*/ 3953 w 10000"/>
              <a:gd name="connsiteY5" fmla="*/ 5020 h 9669"/>
              <a:gd name="connsiteX6" fmla="*/ 4619 w 10000"/>
              <a:gd name="connsiteY6" fmla="*/ 4355 h 9669"/>
              <a:gd name="connsiteX7" fmla="*/ 5292 w 10000"/>
              <a:gd name="connsiteY7" fmla="*/ 4013 h 9669"/>
              <a:gd name="connsiteX8" fmla="*/ 5292 w 10000"/>
              <a:gd name="connsiteY8" fmla="*/ 3013 h 9669"/>
              <a:gd name="connsiteX9" fmla="*/ 5967 w 10000"/>
              <a:gd name="connsiteY9" fmla="*/ 2347 h 9669"/>
              <a:gd name="connsiteX10" fmla="*/ 5967 w 10000"/>
              <a:gd name="connsiteY10" fmla="*/ 1674 h 9669"/>
              <a:gd name="connsiteX11" fmla="*/ 5967 w 10000"/>
              <a:gd name="connsiteY11" fmla="*/ 1335 h 9669"/>
              <a:gd name="connsiteX12" fmla="*/ 6633 w 10000"/>
              <a:gd name="connsiteY12" fmla="*/ 669 h 9669"/>
              <a:gd name="connsiteX13" fmla="*/ 6633 w 10000"/>
              <a:gd name="connsiteY13" fmla="*/ 333 h 9669"/>
              <a:gd name="connsiteX14" fmla="*/ 7307 w 10000"/>
              <a:gd name="connsiteY14" fmla="*/ 333 h 9669"/>
              <a:gd name="connsiteX15" fmla="*/ 7307 w 10000"/>
              <a:gd name="connsiteY15" fmla="*/ 0 h 9669"/>
              <a:gd name="connsiteX16" fmla="*/ 7307 w 10000"/>
              <a:gd name="connsiteY16" fmla="*/ 0 h 9669"/>
              <a:gd name="connsiteX17" fmla="*/ 7307 w 10000"/>
              <a:gd name="connsiteY17" fmla="*/ 0 h 9669"/>
              <a:gd name="connsiteX18" fmla="*/ 7307 w 10000"/>
              <a:gd name="connsiteY18" fmla="*/ 333 h 9669"/>
              <a:gd name="connsiteX19" fmla="*/ 7986 w 10000"/>
              <a:gd name="connsiteY19" fmla="*/ 333 h 9669"/>
              <a:gd name="connsiteX20" fmla="*/ 7986 w 10000"/>
              <a:gd name="connsiteY20" fmla="*/ 669 h 9669"/>
              <a:gd name="connsiteX21" fmla="*/ 7986 w 10000"/>
              <a:gd name="connsiteY21" fmla="*/ 1335 h 9669"/>
              <a:gd name="connsiteX22" fmla="*/ 7986 w 10000"/>
              <a:gd name="connsiteY22" fmla="*/ 1674 h 9669"/>
              <a:gd name="connsiteX23" fmla="*/ 7986 w 10000"/>
              <a:gd name="connsiteY23" fmla="*/ 2347 h 9669"/>
              <a:gd name="connsiteX24" fmla="*/ 7986 w 10000"/>
              <a:gd name="connsiteY24" fmla="*/ 3013 h 9669"/>
              <a:gd name="connsiteX25" fmla="*/ 8660 w 10000"/>
              <a:gd name="connsiteY25" fmla="*/ 4355 h 9669"/>
              <a:gd name="connsiteX26" fmla="*/ 8660 w 10000"/>
              <a:gd name="connsiteY26" fmla="*/ 5352 h 9669"/>
              <a:gd name="connsiteX27" fmla="*/ 9329 w 10000"/>
              <a:gd name="connsiteY27" fmla="*/ 6355 h 9669"/>
              <a:gd name="connsiteX28" fmla="*/ 10000 w 10000"/>
              <a:gd name="connsiteY28" fmla="*/ 6984 h 9669"/>
              <a:gd name="connsiteX29" fmla="*/ 10000 w 10000"/>
              <a:gd name="connsiteY29" fmla="*/ 7322 h 9669"/>
              <a:gd name="connsiteX30" fmla="*/ 10000 w 10000"/>
              <a:gd name="connsiteY30" fmla="*/ 7661 h 9669"/>
              <a:gd name="connsiteX31" fmla="*/ 10000 w 10000"/>
              <a:gd name="connsiteY31" fmla="*/ 7985 h 9669"/>
              <a:gd name="connsiteX32" fmla="*/ 9329 w 10000"/>
              <a:gd name="connsiteY32" fmla="*/ 8322 h 9669"/>
              <a:gd name="connsiteX33" fmla="*/ 7986 w 10000"/>
              <a:gd name="connsiteY33" fmla="*/ 8662 h 9669"/>
              <a:gd name="connsiteX34" fmla="*/ 6633 w 10000"/>
              <a:gd name="connsiteY34" fmla="*/ 8992 h 9669"/>
              <a:gd name="connsiteX35" fmla="*/ 5292 w 10000"/>
              <a:gd name="connsiteY35" fmla="*/ 9329 h 9669"/>
              <a:gd name="connsiteX36" fmla="*/ 3362 w 10000"/>
              <a:gd name="connsiteY36" fmla="*/ 9669 h 9669"/>
              <a:gd name="connsiteX0" fmla="*/ 0 w 10000"/>
              <a:gd name="connsiteY0" fmla="*/ 7223 h 9648"/>
              <a:gd name="connsiteX1" fmla="*/ 1352 w 10000"/>
              <a:gd name="connsiteY1" fmla="*/ 6921 h 9648"/>
              <a:gd name="connsiteX2" fmla="*/ 2687 w 10000"/>
              <a:gd name="connsiteY2" fmla="*/ 6573 h 9648"/>
              <a:gd name="connsiteX3" fmla="*/ 3362 w 10000"/>
              <a:gd name="connsiteY3" fmla="*/ 6228 h 9648"/>
              <a:gd name="connsiteX4" fmla="*/ 3362 w 10000"/>
              <a:gd name="connsiteY4" fmla="*/ 5884 h 9648"/>
              <a:gd name="connsiteX5" fmla="*/ 3953 w 10000"/>
              <a:gd name="connsiteY5" fmla="*/ 5192 h 9648"/>
              <a:gd name="connsiteX6" fmla="*/ 4619 w 10000"/>
              <a:gd name="connsiteY6" fmla="*/ 4504 h 9648"/>
              <a:gd name="connsiteX7" fmla="*/ 5292 w 10000"/>
              <a:gd name="connsiteY7" fmla="*/ 4150 h 9648"/>
              <a:gd name="connsiteX8" fmla="*/ 5292 w 10000"/>
              <a:gd name="connsiteY8" fmla="*/ 3116 h 9648"/>
              <a:gd name="connsiteX9" fmla="*/ 5967 w 10000"/>
              <a:gd name="connsiteY9" fmla="*/ 2427 h 9648"/>
              <a:gd name="connsiteX10" fmla="*/ 5967 w 10000"/>
              <a:gd name="connsiteY10" fmla="*/ 1731 h 9648"/>
              <a:gd name="connsiteX11" fmla="*/ 5967 w 10000"/>
              <a:gd name="connsiteY11" fmla="*/ 1381 h 9648"/>
              <a:gd name="connsiteX12" fmla="*/ 6633 w 10000"/>
              <a:gd name="connsiteY12" fmla="*/ 692 h 9648"/>
              <a:gd name="connsiteX13" fmla="*/ 6633 w 10000"/>
              <a:gd name="connsiteY13" fmla="*/ 344 h 9648"/>
              <a:gd name="connsiteX14" fmla="*/ 7307 w 10000"/>
              <a:gd name="connsiteY14" fmla="*/ 344 h 9648"/>
              <a:gd name="connsiteX15" fmla="*/ 7307 w 10000"/>
              <a:gd name="connsiteY15" fmla="*/ 0 h 9648"/>
              <a:gd name="connsiteX16" fmla="*/ 7307 w 10000"/>
              <a:gd name="connsiteY16" fmla="*/ 0 h 9648"/>
              <a:gd name="connsiteX17" fmla="*/ 7307 w 10000"/>
              <a:gd name="connsiteY17" fmla="*/ 0 h 9648"/>
              <a:gd name="connsiteX18" fmla="*/ 7307 w 10000"/>
              <a:gd name="connsiteY18" fmla="*/ 344 h 9648"/>
              <a:gd name="connsiteX19" fmla="*/ 7986 w 10000"/>
              <a:gd name="connsiteY19" fmla="*/ 344 h 9648"/>
              <a:gd name="connsiteX20" fmla="*/ 7986 w 10000"/>
              <a:gd name="connsiteY20" fmla="*/ 692 h 9648"/>
              <a:gd name="connsiteX21" fmla="*/ 7986 w 10000"/>
              <a:gd name="connsiteY21" fmla="*/ 1381 h 9648"/>
              <a:gd name="connsiteX22" fmla="*/ 7986 w 10000"/>
              <a:gd name="connsiteY22" fmla="*/ 1731 h 9648"/>
              <a:gd name="connsiteX23" fmla="*/ 7986 w 10000"/>
              <a:gd name="connsiteY23" fmla="*/ 2427 h 9648"/>
              <a:gd name="connsiteX24" fmla="*/ 7986 w 10000"/>
              <a:gd name="connsiteY24" fmla="*/ 3116 h 9648"/>
              <a:gd name="connsiteX25" fmla="*/ 8660 w 10000"/>
              <a:gd name="connsiteY25" fmla="*/ 4504 h 9648"/>
              <a:gd name="connsiteX26" fmla="*/ 8660 w 10000"/>
              <a:gd name="connsiteY26" fmla="*/ 5535 h 9648"/>
              <a:gd name="connsiteX27" fmla="*/ 9329 w 10000"/>
              <a:gd name="connsiteY27" fmla="*/ 6573 h 9648"/>
              <a:gd name="connsiteX28" fmla="*/ 10000 w 10000"/>
              <a:gd name="connsiteY28" fmla="*/ 7223 h 9648"/>
              <a:gd name="connsiteX29" fmla="*/ 10000 w 10000"/>
              <a:gd name="connsiteY29" fmla="*/ 7573 h 9648"/>
              <a:gd name="connsiteX30" fmla="*/ 10000 w 10000"/>
              <a:gd name="connsiteY30" fmla="*/ 7923 h 9648"/>
              <a:gd name="connsiteX31" fmla="*/ 10000 w 10000"/>
              <a:gd name="connsiteY31" fmla="*/ 8258 h 9648"/>
              <a:gd name="connsiteX32" fmla="*/ 9329 w 10000"/>
              <a:gd name="connsiteY32" fmla="*/ 8607 h 9648"/>
              <a:gd name="connsiteX33" fmla="*/ 7986 w 10000"/>
              <a:gd name="connsiteY33" fmla="*/ 8959 h 9648"/>
              <a:gd name="connsiteX34" fmla="*/ 6633 w 10000"/>
              <a:gd name="connsiteY34" fmla="*/ 9300 h 9648"/>
              <a:gd name="connsiteX35" fmla="*/ 5292 w 10000"/>
              <a:gd name="connsiteY35" fmla="*/ 9648 h 9648"/>
              <a:gd name="connsiteX0" fmla="*/ 0 w 10000"/>
              <a:gd name="connsiteY0" fmla="*/ 7487 h 10000"/>
              <a:gd name="connsiteX1" fmla="*/ 2687 w 10000"/>
              <a:gd name="connsiteY1" fmla="*/ 6813 h 10000"/>
              <a:gd name="connsiteX2" fmla="*/ 3362 w 10000"/>
              <a:gd name="connsiteY2" fmla="*/ 6455 h 10000"/>
              <a:gd name="connsiteX3" fmla="*/ 3362 w 10000"/>
              <a:gd name="connsiteY3" fmla="*/ 6099 h 10000"/>
              <a:gd name="connsiteX4" fmla="*/ 3953 w 10000"/>
              <a:gd name="connsiteY4" fmla="*/ 5381 h 10000"/>
              <a:gd name="connsiteX5" fmla="*/ 4619 w 10000"/>
              <a:gd name="connsiteY5" fmla="*/ 4668 h 10000"/>
              <a:gd name="connsiteX6" fmla="*/ 5292 w 10000"/>
              <a:gd name="connsiteY6" fmla="*/ 4301 h 10000"/>
              <a:gd name="connsiteX7" fmla="*/ 5292 w 10000"/>
              <a:gd name="connsiteY7" fmla="*/ 3230 h 10000"/>
              <a:gd name="connsiteX8" fmla="*/ 5967 w 10000"/>
              <a:gd name="connsiteY8" fmla="*/ 2516 h 10000"/>
              <a:gd name="connsiteX9" fmla="*/ 5967 w 10000"/>
              <a:gd name="connsiteY9" fmla="*/ 1794 h 10000"/>
              <a:gd name="connsiteX10" fmla="*/ 5967 w 10000"/>
              <a:gd name="connsiteY10" fmla="*/ 1431 h 10000"/>
              <a:gd name="connsiteX11" fmla="*/ 6633 w 10000"/>
              <a:gd name="connsiteY11" fmla="*/ 717 h 10000"/>
              <a:gd name="connsiteX12" fmla="*/ 6633 w 10000"/>
              <a:gd name="connsiteY12" fmla="*/ 357 h 10000"/>
              <a:gd name="connsiteX13" fmla="*/ 7307 w 10000"/>
              <a:gd name="connsiteY13" fmla="*/ 357 h 10000"/>
              <a:gd name="connsiteX14" fmla="*/ 7307 w 10000"/>
              <a:gd name="connsiteY14" fmla="*/ 0 h 10000"/>
              <a:gd name="connsiteX15" fmla="*/ 7307 w 10000"/>
              <a:gd name="connsiteY15" fmla="*/ 0 h 10000"/>
              <a:gd name="connsiteX16" fmla="*/ 7307 w 10000"/>
              <a:gd name="connsiteY16" fmla="*/ 0 h 10000"/>
              <a:gd name="connsiteX17" fmla="*/ 7307 w 10000"/>
              <a:gd name="connsiteY17" fmla="*/ 357 h 10000"/>
              <a:gd name="connsiteX18" fmla="*/ 7986 w 10000"/>
              <a:gd name="connsiteY18" fmla="*/ 357 h 10000"/>
              <a:gd name="connsiteX19" fmla="*/ 7986 w 10000"/>
              <a:gd name="connsiteY19" fmla="*/ 717 h 10000"/>
              <a:gd name="connsiteX20" fmla="*/ 7986 w 10000"/>
              <a:gd name="connsiteY20" fmla="*/ 1431 h 10000"/>
              <a:gd name="connsiteX21" fmla="*/ 7986 w 10000"/>
              <a:gd name="connsiteY21" fmla="*/ 1794 h 10000"/>
              <a:gd name="connsiteX22" fmla="*/ 7986 w 10000"/>
              <a:gd name="connsiteY22" fmla="*/ 2516 h 10000"/>
              <a:gd name="connsiteX23" fmla="*/ 7986 w 10000"/>
              <a:gd name="connsiteY23" fmla="*/ 3230 h 10000"/>
              <a:gd name="connsiteX24" fmla="*/ 8660 w 10000"/>
              <a:gd name="connsiteY24" fmla="*/ 4668 h 10000"/>
              <a:gd name="connsiteX25" fmla="*/ 8660 w 10000"/>
              <a:gd name="connsiteY25" fmla="*/ 5737 h 10000"/>
              <a:gd name="connsiteX26" fmla="*/ 9329 w 10000"/>
              <a:gd name="connsiteY26" fmla="*/ 6813 h 10000"/>
              <a:gd name="connsiteX27" fmla="*/ 10000 w 10000"/>
              <a:gd name="connsiteY27" fmla="*/ 7487 h 10000"/>
              <a:gd name="connsiteX28" fmla="*/ 10000 w 10000"/>
              <a:gd name="connsiteY28" fmla="*/ 7849 h 10000"/>
              <a:gd name="connsiteX29" fmla="*/ 10000 w 10000"/>
              <a:gd name="connsiteY29" fmla="*/ 8212 h 10000"/>
              <a:gd name="connsiteX30" fmla="*/ 10000 w 10000"/>
              <a:gd name="connsiteY30" fmla="*/ 8559 h 10000"/>
              <a:gd name="connsiteX31" fmla="*/ 9329 w 10000"/>
              <a:gd name="connsiteY31" fmla="*/ 8921 h 10000"/>
              <a:gd name="connsiteX32" fmla="*/ 7986 w 10000"/>
              <a:gd name="connsiteY32" fmla="*/ 9286 h 10000"/>
              <a:gd name="connsiteX33" fmla="*/ 6633 w 10000"/>
              <a:gd name="connsiteY33" fmla="*/ 9639 h 10000"/>
              <a:gd name="connsiteX34" fmla="*/ 5292 w 10000"/>
              <a:gd name="connsiteY34" fmla="*/ 10000 h 10000"/>
              <a:gd name="connsiteX0" fmla="*/ 0 w 7313"/>
              <a:gd name="connsiteY0" fmla="*/ 6813 h 10000"/>
              <a:gd name="connsiteX1" fmla="*/ 675 w 7313"/>
              <a:gd name="connsiteY1" fmla="*/ 6455 h 10000"/>
              <a:gd name="connsiteX2" fmla="*/ 675 w 7313"/>
              <a:gd name="connsiteY2" fmla="*/ 6099 h 10000"/>
              <a:gd name="connsiteX3" fmla="*/ 1266 w 7313"/>
              <a:gd name="connsiteY3" fmla="*/ 5381 h 10000"/>
              <a:gd name="connsiteX4" fmla="*/ 1932 w 7313"/>
              <a:gd name="connsiteY4" fmla="*/ 4668 h 10000"/>
              <a:gd name="connsiteX5" fmla="*/ 2605 w 7313"/>
              <a:gd name="connsiteY5" fmla="*/ 4301 h 10000"/>
              <a:gd name="connsiteX6" fmla="*/ 2605 w 7313"/>
              <a:gd name="connsiteY6" fmla="*/ 3230 h 10000"/>
              <a:gd name="connsiteX7" fmla="*/ 3280 w 7313"/>
              <a:gd name="connsiteY7" fmla="*/ 2516 h 10000"/>
              <a:gd name="connsiteX8" fmla="*/ 3280 w 7313"/>
              <a:gd name="connsiteY8" fmla="*/ 1794 h 10000"/>
              <a:gd name="connsiteX9" fmla="*/ 3280 w 7313"/>
              <a:gd name="connsiteY9" fmla="*/ 1431 h 10000"/>
              <a:gd name="connsiteX10" fmla="*/ 3946 w 7313"/>
              <a:gd name="connsiteY10" fmla="*/ 717 h 10000"/>
              <a:gd name="connsiteX11" fmla="*/ 3946 w 7313"/>
              <a:gd name="connsiteY11" fmla="*/ 357 h 10000"/>
              <a:gd name="connsiteX12" fmla="*/ 4620 w 7313"/>
              <a:gd name="connsiteY12" fmla="*/ 357 h 10000"/>
              <a:gd name="connsiteX13" fmla="*/ 4620 w 7313"/>
              <a:gd name="connsiteY13" fmla="*/ 0 h 10000"/>
              <a:gd name="connsiteX14" fmla="*/ 4620 w 7313"/>
              <a:gd name="connsiteY14" fmla="*/ 0 h 10000"/>
              <a:gd name="connsiteX15" fmla="*/ 4620 w 7313"/>
              <a:gd name="connsiteY15" fmla="*/ 0 h 10000"/>
              <a:gd name="connsiteX16" fmla="*/ 4620 w 7313"/>
              <a:gd name="connsiteY16" fmla="*/ 357 h 10000"/>
              <a:gd name="connsiteX17" fmla="*/ 5299 w 7313"/>
              <a:gd name="connsiteY17" fmla="*/ 357 h 10000"/>
              <a:gd name="connsiteX18" fmla="*/ 5299 w 7313"/>
              <a:gd name="connsiteY18" fmla="*/ 717 h 10000"/>
              <a:gd name="connsiteX19" fmla="*/ 5299 w 7313"/>
              <a:gd name="connsiteY19" fmla="*/ 1431 h 10000"/>
              <a:gd name="connsiteX20" fmla="*/ 5299 w 7313"/>
              <a:gd name="connsiteY20" fmla="*/ 1794 h 10000"/>
              <a:gd name="connsiteX21" fmla="*/ 5299 w 7313"/>
              <a:gd name="connsiteY21" fmla="*/ 2516 h 10000"/>
              <a:gd name="connsiteX22" fmla="*/ 5299 w 7313"/>
              <a:gd name="connsiteY22" fmla="*/ 3230 h 10000"/>
              <a:gd name="connsiteX23" fmla="*/ 5973 w 7313"/>
              <a:gd name="connsiteY23" fmla="*/ 4668 h 10000"/>
              <a:gd name="connsiteX24" fmla="*/ 5973 w 7313"/>
              <a:gd name="connsiteY24" fmla="*/ 5737 h 10000"/>
              <a:gd name="connsiteX25" fmla="*/ 6642 w 7313"/>
              <a:gd name="connsiteY25" fmla="*/ 6813 h 10000"/>
              <a:gd name="connsiteX26" fmla="*/ 7313 w 7313"/>
              <a:gd name="connsiteY26" fmla="*/ 7487 h 10000"/>
              <a:gd name="connsiteX27" fmla="*/ 7313 w 7313"/>
              <a:gd name="connsiteY27" fmla="*/ 7849 h 10000"/>
              <a:gd name="connsiteX28" fmla="*/ 7313 w 7313"/>
              <a:gd name="connsiteY28" fmla="*/ 8212 h 10000"/>
              <a:gd name="connsiteX29" fmla="*/ 7313 w 7313"/>
              <a:gd name="connsiteY29" fmla="*/ 8559 h 10000"/>
              <a:gd name="connsiteX30" fmla="*/ 6642 w 7313"/>
              <a:gd name="connsiteY30" fmla="*/ 8921 h 10000"/>
              <a:gd name="connsiteX31" fmla="*/ 5299 w 7313"/>
              <a:gd name="connsiteY31" fmla="*/ 9286 h 10000"/>
              <a:gd name="connsiteX32" fmla="*/ 3946 w 7313"/>
              <a:gd name="connsiteY32" fmla="*/ 9639 h 10000"/>
              <a:gd name="connsiteX33" fmla="*/ 2605 w 7313"/>
              <a:gd name="connsiteY33" fmla="*/ 10000 h 10000"/>
              <a:gd name="connsiteX0" fmla="*/ 0 w 9077"/>
              <a:gd name="connsiteY0" fmla="*/ 6455 h 10000"/>
              <a:gd name="connsiteX1" fmla="*/ 0 w 9077"/>
              <a:gd name="connsiteY1" fmla="*/ 6099 h 10000"/>
              <a:gd name="connsiteX2" fmla="*/ 808 w 9077"/>
              <a:gd name="connsiteY2" fmla="*/ 5381 h 10000"/>
              <a:gd name="connsiteX3" fmla="*/ 1719 w 9077"/>
              <a:gd name="connsiteY3" fmla="*/ 4668 h 10000"/>
              <a:gd name="connsiteX4" fmla="*/ 2639 w 9077"/>
              <a:gd name="connsiteY4" fmla="*/ 4301 h 10000"/>
              <a:gd name="connsiteX5" fmla="*/ 2639 w 9077"/>
              <a:gd name="connsiteY5" fmla="*/ 3230 h 10000"/>
              <a:gd name="connsiteX6" fmla="*/ 3562 w 9077"/>
              <a:gd name="connsiteY6" fmla="*/ 2516 h 10000"/>
              <a:gd name="connsiteX7" fmla="*/ 3562 w 9077"/>
              <a:gd name="connsiteY7" fmla="*/ 1794 h 10000"/>
              <a:gd name="connsiteX8" fmla="*/ 3562 w 9077"/>
              <a:gd name="connsiteY8" fmla="*/ 1431 h 10000"/>
              <a:gd name="connsiteX9" fmla="*/ 4473 w 9077"/>
              <a:gd name="connsiteY9" fmla="*/ 717 h 10000"/>
              <a:gd name="connsiteX10" fmla="*/ 4473 w 9077"/>
              <a:gd name="connsiteY10" fmla="*/ 357 h 10000"/>
              <a:gd name="connsiteX11" fmla="*/ 5395 w 9077"/>
              <a:gd name="connsiteY11" fmla="*/ 357 h 10000"/>
              <a:gd name="connsiteX12" fmla="*/ 5395 w 9077"/>
              <a:gd name="connsiteY12" fmla="*/ 0 h 10000"/>
              <a:gd name="connsiteX13" fmla="*/ 5395 w 9077"/>
              <a:gd name="connsiteY13" fmla="*/ 0 h 10000"/>
              <a:gd name="connsiteX14" fmla="*/ 5395 w 9077"/>
              <a:gd name="connsiteY14" fmla="*/ 0 h 10000"/>
              <a:gd name="connsiteX15" fmla="*/ 5395 w 9077"/>
              <a:gd name="connsiteY15" fmla="*/ 357 h 10000"/>
              <a:gd name="connsiteX16" fmla="*/ 6323 w 9077"/>
              <a:gd name="connsiteY16" fmla="*/ 357 h 10000"/>
              <a:gd name="connsiteX17" fmla="*/ 6323 w 9077"/>
              <a:gd name="connsiteY17" fmla="*/ 717 h 10000"/>
              <a:gd name="connsiteX18" fmla="*/ 6323 w 9077"/>
              <a:gd name="connsiteY18" fmla="*/ 1431 h 10000"/>
              <a:gd name="connsiteX19" fmla="*/ 6323 w 9077"/>
              <a:gd name="connsiteY19" fmla="*/ 1794 h 10000"/>
              <a:gd name="connsiteX20" fmla="*/ 6323 w 9077"/>
              <a:gd name="connsiteY20" fmla="*/ 2516 h 10000"/>
              <a:gd name="connsiteX21" fmla="*/ 6323 w 9077"/>
              <a:gd name="connsiteY21" fmla="*/ 3230 h 10000"/>
              <a:gd name="connsiteX22" fmla="*/ 7245 w 9077"/>
              <a:gd name="connsiteY22" fmla="*/ 4668 h 10000"/>
              <a:gd name="connsiteX23" fmla="*/ 7245 w 9077"/>
              <a:gd name="connsiteY23" fmla="*/ 5737 h 10000"/>
              <a:gd name="connsiteX24" fmla="*/ 8159 w 9077"/>
              <a:gd name="connsiteY24" fmla="*/ 6813 h 10000"/>
              <a:gd name="connsiteX25" fmla="*/ 9077 w 9077"/>
              <a:gd name="connsiteY25" fmla="*/ 7487 h 10000"/>
              <a:gd name="connsiteX26" fmla="*/ 9077 w 9077"/>
              <a:gd name="connsiteY26" fmla="*/ 7849 h 10000"/>
              <a:gd name="connsiteX27" fmla="*/ 9077 w 9077"/>
              <a:gd name="connsiteY27" fmla="*/ 8212 h 10000"/>
              <a:gd name="connsiteX28" fmla="*/ 9077 w 9077"/>
              <a:gd name="connsiteY28" fmla="*/ 8559 h 10000"/>
              <a:gd name="connsiteX29" fmla="*/ 8159 w 9077"/>
              <a:gd name="connsiteY29" fmla="*/ 8921 h 10000"/>
              <a:gd name="connsiteX30" fmla="*/ 6323 w 9077"/>
              <a:gd name="connsiteY30" fmla="*/ 9286 h 10000"/>
              <a:gd name="connsiteX31" fmla="*/ 4473 w 9077"/>
              <a:gd name="connsiteY31" fmla="*/ 9639 h 10000"/>
              <a:gd name="connsiteX32" fmla="*/ 2639 w 9077"/>
              <a:gd name="connsiteY32" fmla="*/ 10000 h 10000"/>
              <a:gd name="connsiteX0" fmla="*/ 0 w 10000"/>
              <a:gd name="connsiteY0" fmla="*/ 6455 h 9639"/>
              <a:gd name="connsiteX1" fmla="*/ 0 w 10000"/>
              <a:gd name="connsiteY1" fmla="*/ 6099 h 9639"/>
              <a:gd name="connsiteX2" fmla="*/ 890 w 10000"/>
              <a:gd name="connsiteY2" fmla="*/ 5381 h 9639"/>
              <a:gd name="connsiteX3" fmla="*/ 1894 w 10000"/>
              <a:gd name="connsiteY3" fmla="*/ 4668 h 9639"/>
              <a:gd name="connsiteX4" fmla="*/ 2907 w 10000"/>
              <a:gd name="connsiteY4" fmla="*/ 4301 h 9639"/>
              <a:gd name="connsiteX5" fmla="*/ 2907 w 10000"/>
              <a:gd name="connsiteY5" fmla="*/ 3230 h 9639"/>
              <a:gd name="connsiteX6" fmla="*/ 3924 w 10000"/>
              <a:gd name="connsiteY6" fmla="*/ 2516 h 9639"/>
              <a:gd name="connsiteX7" fmla="*/ 3924 w 10000"/>
              <a:gd name="connsiteY7" fmla="*/ 1794 h 9639"/>
              <a:gd name="connsiteX8" fmla="*/ 3924 w 10000"/>
              <a:gd name="connsiteY8" fmla="*/ 1431 h 9639"/>
              <a:gd name="connsiteX9" fmla="*/ 4928 w 10000"/>
              <a:gd name="connsiteY9" fmla="*/ 717 h 9639"/>
              <a:gd name="connsiteX10" fmla="*/ 4928 w 10000"/>
              <a:gd name="connsiteY10" fmla="*/ 357 h 9639"/>
              <a:gd name="connsiteX11" fmla="*/ 5944 w 10000"/>
              <a:gd name="connsiteY11" fmla="*/ 357 h 9639"/>
              <a:gd name="connsiteX12" fmla="*/ 5944 w 10000"/>
              <a:gd name="connsiteY12" fmla="*/ 0 h 9639"/>
              <a:gd name="connsiteX13" fmla="*/ 5944 w 10000"/>
              <a:gd name="connsiteY13" fmla="*/ 0 h 9639"/>
              <a:gd name="connsiteX14" fmla="*/ 5944 w 10000"/>
              <a:gd name="connsiteY14" fmla="*/ 0 h 9639"/>
              <a:gd name="connsiteX15" fmla="*/ 5944 w 10000"/>
              <a:gd name="connsiteY15" fmla="*/ 357 h 9639"/>
              <a:gd name="connsiteX16" fmla="*/ 6966 w 10000"/>
              <a:gd name="connsiteY16" fmla="*/ 357 h 9639"/>
              <a:gd name="connsiteX17" fmla="*/ 6966 w 10000"/>
              <a:gd name="connsiteY17" fmla="*/ 717 h 9639"/>
              <a:gd name="connsiteX18" fmla="*/ 6966 w 10000"/>
              <a:gd name="connsiteY18" fmla="*/ 1431 h 9639"/>
              <a:gd name="connsiteX19" fmla="*/ 6966 w 10000"/>
              <a:gd name="connsiteY19" fmla="*/ 1794 h 9639"/>
              <a:gd name="connsiteX20" fmla="*/ 6966 w 10000"/>
              <a:gd name="connsiteY20" fmla="*/ 2516 h 9639"/>
              <a:gd name="connsiteX21" fmla="*/ 6966 w 10000"/>
              <a:gd name="connsiteY21" fmla="*/ 3230 h 9639"/>
              <a:gd name="connsiteX22" fmla="*/ 7982 w 10000"/>
              <a:gd name="connsiteY22" fmla="*/ 4668 h 9639"/>
              <a:gd name="connsiteX23" fmla="*/ 7982 w 10000"/>
              <a:gd name="connsiteY23" fmla="*/ 5737 h 9639"/>
              <a:gd name="connsiteX24" fmla="*/ 8989 w 10000"/>
              <a:gd name="connsiteY24" fmla="*/ 6813 h 9639"/>
              <a:gd name="connsiteX25" fmla="*/ 10000 w 10000"/>
              <a:gd name="connsiteY25" fmla="*/ 7487 h 9639"/>
              <a:gd name="connsiteX26" fmla="*/ 10000 w 10000"/>
              <a:gd name="connsiteY26" fmla="*/ 7849 h 9639"/>
              <a:gd name="connsiteX27" fmla="*/ 10000 w 10000"/>
              <a:gd name="connsiteY27" fmla="*/ 8212 h 9639"/>
              <a:gd name="connsiteX28" fmla="*/ 10000 w 10000"/>
              <a:gd name="connsiteY28" fmla="*/ 8559 h 9639"/>
              <a:gd name="connsiteX29" fmla="*/ 8989 w 10000"/>
              <a:gd name="connsiteY29" fmla="*/ 8921 h 9639"/>
              <a:gd name="connsiteX30" fmla="*/ 6966 w 10000"/>
              <a:gd name="connsiteY30" fmla="*/ 9286 h 9639"/>
              <a:gd name="connsiteX31" fmla="*/ 4928 w 10000"/>
              <a:gd name="connsiteY31" fmla="*/ 9639 h 9639"/>
              <a:gd name="connsiteX0" fmla="*/ 0 w 10000"/>
              <a:gd name="connsiteY0" fmla="*/ 6697 h 9634"/>
              <a:gd name="connsiteX1" fmla="*/ 0 w 10000"/>
              <a:gd name="connsiteY1" fmla="*/ 6327 h 9634"/>
              <a:gd name="connsiteX2" fmla="*/ 890 w 10000"/>
              <a:gd name="connsiteY2" fmla="*/ 5583 h 9634"/>
              <a:gd name="connsiteX3" fmla="*/ 1894 w 10000"/>
              <a:gd name="connsiteY3" fmla="*/ 4843 h 9634"/>
              <a:gd name="connsiteX4" fmla="*/ 2907 w 10000"/>
              <a:gd name="connsiteY4" fmla="*/ 4462 h 9634"/>
              <a:gd name="connsiteX5" fmla="*/ 2907 w 10000"/>
              <a:gd name="connsiteY5" fmla="*/ 3351 h 9634"/>
              <a:gd name="connsiteX6" fmla="*/ 3924 w 10000"/>
              <a:gd name="connsiteY6" fmla="*/ 2610 h 9634"/>
              <a:gd name="connsiteX7" fmla="*/ 3924 w 10000"/>
              <a:gd name="connsiteY7" fmla="*/ 1861 h 9634"/>
              <a:gd name="connsiteX8" fmla="*/ 3924 w 10000"/>
              <a:gd name="connsiteY8" fmla="*/ 1485 h 9634"/>
              <a:gd name="connsiteX9" fmla="*/ 4928 w 10000"/>
              <a:gd name="connsiteY9" fmla="*/ 744 h 9634"/>
              <a:gd name="connsiteX10" fmla="*/ 4928 w 10000"/>
              <a:gd name="connsiteY10" fmla="*/ 370 h 9634"/>
              <a:gd name="connsiteX11" fmla="*/ 5944 w 10000"/>
              <a:gd name="connsiteY11" fmla="*/ 370 h 9634"/>
              <a:gd name="connsiteX12" fmla="*/ 5944 w 10000"/>
              <a:gd name="connsiteY12" fmla="*/ 0 h 9634"/>
              <a:gd name="connsiteX13" fmla="*/ 5944 w 10000"/>
              <a:gd name="connsiteY13" fmla="*/ 0 h 9634"/>
              <a:gd name="connsiteX14" fmla="*/ 5944 w 10000"/>
              <a:gd name="connsiteY14" fmla="*/ 0 h 9634"/>
              <a:gd name="connsiteX15" fmla="*/ 5944 w 10000"/>
              <a:gd name="connsiteY15" fmla="*/ 370 h 9634"/>
              <a:gd name="connsiteX16" fmla="*/ 6966 w 10000"/>
              <a:gd name="connsiteY16" fmla="*/ 370 h 9634"/>
              <a:gd name="connsiteX17" fmla="*/ 6966 w 10000"/>
              <a:gd name="connsiteY17" fmla="*/ 744 h 9634"/>
              <a:gd name="connsiteX18" fmla="*/ 6966 w 10000"/>
              <a:gd name="connsiteY18" fmla="*/ 1485 h 9634"/>
              <a:gd name="connsiteX19" fmla="*/ 6966 w 10000"/>
              <a:gd name="connsiteY19" fmla="*/ 1861 h 9634"/>
              <a:gd name="connsiteX20" fmla="*/ 6966 w 10000"/>
              <a:gd name="connsiteY20" fmla="*/ 2610 h 9634"/>
              <a:gd name="connsiteX21" fmla="*/ 6966 w 10000"/>
              <a:gd name="connsiteY21" fmla="*/ 3351 h 9634"/>
              <a:gd name="connsiteX22" fmla="*/ 7982 w 10000"/>
              <a:gd name="connsiteY22" fmla="*/ 4843 h 9634"/>
              <a:gd name="connsiteX23" fmla="*/ 7982 w 10000"/>
              <a:gd name="connsiteY23" fmla="*/ 5952 h 9634"/>
              <a:gd name="connsiteX24" fmla="*/ 8989 w 10000"/>
              <a:gd name="connsiteY24" fmla="*/ 7068 h 9634"/>
              <a:gd name="connsiteX25" fmla="*/ 10000 w 10000"/>
              <a:gd name="connsiteY25" fmla="*/ 7767 h 9634"/>
              <a:gd name="connsiteX26" fmla="*/ 10000 w 10000"/>
              <a:gd name="connsiteY26" fmla="*/ 8143 h 9634"/>
              <a:gd name="connsiteX27" fmla="*/ 10000 w 10000"/>
              <a:gd name="connsiteY27" fmla="*/ 8520 h 9634"/>
              <a:gd name="connsiteX28" fmla="*/ 10000 w 10000"/>
              <a:gd name="connsiteY28" fmla="*/ 8880 h 9634"/>
              <a:gd name="connsiteX29" fmla="*/ 8989 w 10000"/>
              <a:gd name="connsiteY29" fmla="*/ 9255 h 9634"/>
              <a:gd name="connsiteX30" fmla="*/ 6966 w 10000"/>
              <a:gd name="connsiteY30" fmla="*/ 9634 h 9634"/>
              <a:gd name="connsiteX0" fmla="*/ 0 w 10000"/>
              <a:gd name="connsiteY0" fmla="*/ 6951 h 9607"/>
              <a:gd name="connsiteX1" fmla="*/ 0 w 10000"/>
              <a:gd name="connsiteY1" fmla="*/ 6567 h 9607"/>
              <a:gd name="connsiteX2" fmla="*/ 890 w 10000"/>
              <a:gd name="connsiteY2" fmla="*/ 5795 h 9607"/>
              <a:gd name="connsiteX3" fmla="*/ 1894 w 10000"/>
              <a:gd name="connsiteY3" fmla="*/ 5027 h 9607"/>
              <a:gd name="connsiteX4" fmla="*/ 2907 w 10000"/>
              <a:gd name="connsiteY4" fmla="*/ 4632 h 9607"/>
              <a:gd name="connsiteX5" fmla="*/ 2907 w 10000"/>
              <a:gd name="connsiteY5" fmla="*/ 3478 h 9607"/>
              <a:gd name="connsiteX6" fmla="*/ 3924 w 10000"/>
              <a:gd name="connsiteY6" fmla="*/ 2709 h 9607"/>
              <a:gd name="connsiteX7" fmla="*/ 3924 w 10000"/>
              <a:gd name="connsiteY7" fmla="*/ 1932 h 9607"/>
              <a:gd name="connsiteX8" fmla="*/ 3924 w 10000"/>
              <a:gd name="connsiteY8" fmla="*/ 1541 h 9607"/>
              <a:gd name="connsiteX9" fmla="*/ 4928 w 10000"/>
              <a:gd name="connsiteY9" fmla="*/ 772 h 9607"/>
              <a:gd name="connsiteX10" fmla="*/ 4928 w 10000"/>
              <a:gd name="connsiteY10" fmla="*/ 384 h 9607"/>
              <a:gd name="connsiteX11" fmla="*/ 5944 w 10000"/>
              <a:gd name="connsiteY11" fmla="*/ 384 h 9607"/>
              <a:gd name="connsiteX12" fmla="*/ 5944 w 10000"/>
              <a:gd name="connsiteY12" fmla="*/ 0 h 9607"/>
              <a:gd name="connsiteX13" fmla="*/ 5944 w 10000"/>
              <a:gd name="connsiteY13" fmla="*/ 0 h 9607"/>
              <a:gd name="connsiteX14" fmla="*/ 5944 w 10000"/>
              <a:gd name="connsiteY14" fmla="*/ 0 h 9607"/>
              <a:gd name="connsiteX15" fmla="*/ 5944 w 10000"/>
              <a:gd name="connsiteY15" fmla="*/ 384 h 9607"/>
              <a:gd name="connsiteX16" fmla="*/ 6966 w 10000"/>
              <a:gd name="connsiteY16" fmla="*/ 384 h 9607"/>
              <a:gd name="connsiteX17" fmla="*/ 6966 w 10000"/>
              <a:gd name="connsiteY17" fmla="*/ 772 h 9607"/>
              <a:gd name="connsiteX18" fmla="*/ 6966 w 10000"/>
              <a:gd name="connsiteY18" fmla="*/ 1541 h 9607"/>
              <a:gd name="connsiteX19" fmla="*/ 6966 w 10000"/>
              <a:gd name="connsiteY19" fmla="*/ 1932 h 9607"/>
              <a:gd name="connsiteX20" fmla="*/ 6966 w 10000"/>
              <a:gd name="connsiteY20" fmla="*/ 2709 h 9607"/>
              <a:gd name="connsiteX21" fmla="*/ 6966 w 10000"/>
              <a:gd name="connsiteY21" fmla="*/ 3478 h 9607"/>
              <a:gd name="connsiteX22" fmla="*/ 7982 w 10000"/>
              <a:gd name="connsiteY22" fmla="*/ 5027 h 9607"/>
              <a:gd name="connsiteX23" fmla="*/ 7982 w 10000"/>
              <a:gd name="connsiteY23" fmla="*/ 6178 h 9607"/>
              <a:gd name="connsiteX24" fmla="*/ 8989 w 10000"/>
              <a:gd name="connsiteY24" fmla="*/ 7337 h 9607"/>
              <a:gd name="connsiteX25" fmla="*/ 10000 w 10000"/>
              <a:gd name="connsiteY25" fmla="*/ 8062 h 9607"/>
              <a:gd name="connsiteX26" fmla="*/ 10000 w 10000"/>
              <a:gd name="connsiteY26" fmla="*/ 8452 h 9607"/>
              <a:gd name="connsiteX27" fmla="*/ 10000 w 10000"/>
              <a:gd name="connsiteY27" fmla="*/ 8844 h 9607"/>
              <a:gd name="connsiteX28" fmla="*/ 10000 w 10000"/>
              <a:gd name="connsiteY28" fmla="*/ 9217 h 9607"/>
              <a:gd name="connsiteX29" fmla="*/ 8989 w 10000"/>
              <a:gd name="connsiteY29" fmla="*/ 9607 h 9607"/>
              <a:gd name="connsiteX0" fmla="*/ 0 w 10000"/>
              <a:gd name="connsiteY0" fmla="*/ 7235 h 9594"/>
              <a:gd name="connsiteX1" fmla="*/ 0 w 10000"/>
              <a:gd name="connsiteY1" fmla="*/ 6836 h 9594"/>
              <a:gd name="connsiteX2" fmla="*/ 890 w 10000"/>
              <a:gd name="connsiteY2" fmla="*/ 6032 h 9594"/>
              <a:gd name="connsiteX3" fmla="*/ 1894 w 10000"/>
              <a:gd name="connsiteY3" fmla="*/ 5233 h 9594"/>
              <a:gd name="connsiteX4" fmla="*/ 2907 w 10000"/>
              <a:gd name="connsiteY4" fmla="*/ 4821 h 9594"/>
              <a:gd name="connsiteX5" fmla="*/ 2907 w 10000"/>
              <a:gd name="connsiteY5" fmla="*/ 3620 h 9594"/>
              <a:gd name="connsiteX6" fmla="*/ 3924 w 10000"/>
              <a:gd name="connsiteY6" fmla="*/ 2820 h 9594"/>
              <a:gd name="connsiteX7" fmla="*/ 3924 w 10000"/>
              <a:gd name="connsiteY7" fmla="*/ 2011 h 9594"/>
              <a:gd name="connsiteX8" fmla="*/ 3924 w 10000"/>
              <a:gd name="connsiteY8" fmla="*/ 1604 h 9594"/>
              <a:gd name="connsiteX9" fmla="*/ 4928 w 10000"/>
              <a:gd name="connsiteY9" fmla="*/ 804 h 9594"/>
              <a:gd name="connsiteX10" fmla="*/ 4928 w 10000"/>
              <a:gd name="connsiteY10" fmla="*/ 400 h 9594"/>
              <a:gd name="connsiteX11" fmla="*/ 5944 w 10000"/>
              <a:gd name="connsiteY11" fmla="*/ 400 h 9594"/>
              <a:gd name="connsiteX12" fmla="*/ 5944 w 10000"/>
              <a:gd name="connsiteY12" fmla="*/ 0 h 9594"/>
              <a:gd name="connsiteX13" fmla="*/ 5944 w 10000"/>
              <a:gd name="connsiteY13" fmla="*/ 0 h 9594"/>
              <a:gd name="connsiteX14" fmla="*/ 5944 w 10000"/>
              <a:gd name="connsiteY14" fmla="*/ 0 h 9594"/>
              <a:gd name="connsiteX15" fmla="*/ 5944 w 10000"/>
              <a:gd name="connsiteY15" fmla="*/ 400 h 9594"/>
              <a:gd name="connsiteX16" fmla="*/ 6966 w 10000"/>
              <a:gd name="connsiteY16" fmla="*/ 400 h 9594"/>
              <a:gd name="connsiteX17" fmla="*/ 6966 w 10000"/>
              <a:gd name="connsiteY17" fmla="*/ 804 h 9594"/>
              <a:gd name="connsiteX18" fmla="*/ 6966 w 10000"/>
              <a:gd name="connsiteY18" fmla="*/ 1604 h 9594"/>
              <a:gd name="connsiteX19" fmla="*/ 6966 w 10000"/>
              <a:gd name="connsiteY19" fmla="*/ 2011 h 9594"/>
              <a:gd name="connsiteX20" fmla="*/ 6966 w 10000"/>
              <a:gd name="connsiteY20" fmla="*/ 2820 h 9594"/>
              <a:gd name="connsiteX21" fmla="*/ 6966 w 10000"/>
              <a:gd name="connsiteY21" fmla="*/ 3620 h 9594"/>
              <a:gd name="connsiteX22" fmla="*/ 7982 w 10000"/>
              <a:gd name="connsiteY22" fmla="*/ 5233 h 9594"/>
              <a:gd name="connsiteX23" fmla="*/ 7982 w 10000"/>
              <a:gd name="connsiteY23" fmla="*/ 6431 h 9594"/>
              <a:gd name="connsiteX24" fmla="*/ 8989 w 10000"/>
              <a:gd name="connsiteY24" fmla="*/ 7637 h 9594"/>
              <a:gd name="connsiteX25" fmla="*/ 10000 w 10000"/>
              <a:gd name="connsiteY25" fmla="*/ 8392 h 9594"/>
              <a:gd name="connsiteX26" fmla="*/ 10000 w 10000"/>
              <a:gd name="connsiteY26" fmla="*/ 8798 h 9594"/>
              <a:gd name="connsiteX27" fmla="*/ 10000 w 10000"/>
              <a:gd name="connsiteY27" fmla="*/ 9206 h 9594"/>
              <a:gd name="connsiteX28" fmla="*/ 10000 w 10000"/>
              <a:gd name="connsiteY28" fmla="*/ 9594 h 9594"/>
              <a:gd name="connsiteX0" fmla="*/ 0 w 10000"/>
              <a:gd name="connsiteY0" fmla="*/ 7541 h 9596"/>
              <a:gd name="connsiteX1" fmla="*/ 0 w 10000"/>
              <a:gd name="connsiteY1" fmla="*/ 7125 h 9596"/>
              <a:gd name="connsiteX2" fmla="*/ 890 w 10000"/>
              <a:gd name="connsiteY2" fmla="*/ 6287 h 9596"/>
              <a:gd name="connsiteX3" fmla="*/ 1894 w 10000"/>
              <a:gd name="connsiteY3" fmla="*/ 5454 h 9596"/>
              <a:gd name="connsiteX4" fmla="*/ 2907 w 10000"/>
              <a:gd name="connsiteY4" fmla="*/ 5025 h 9596"/>
              <a:gd name="connsiteX5" fmla="*/ 2907 w 10000"/>
              <a:gd name="connsiteY5" fmla="*/ 3773 h 9596"/>
              <a:gd name="connsiteX6" fmla="*/ 3924 w 10000"/>
              <a:gd name="connsiteY6" fmla="*/ 2939 h 9596"/>
              <a:gd name="connsiteX7" fmla="*/ 3924 w 10000"/>
              <a:gd name="connsiteY7" fmla="*/ 2096 h 9596"/>
              <a:gd name="connsiteX8" fmla="*/ 3924 w 10000"/>
              <a:gd name="connsiteY8" fmla="*/ 1672 h 9596"/>
              <a:gd name="connsiteX9" fmla="*/ 4928 w 10000"/>
              <a:gd name="connsiteY9" fmla="*/ 838 h 9596"/>
              <a:gd name="connsiteX10" fmla="*/ 4928 w 10000"/>
              <a:gd name="connsiteY10" fmla="*/ 417 h 9596"/>
              <a:gd name="connsiteX11" fmla="*/ 5944 w 10000"/>
              <a:gd name="connsiteY11" fmla="*/ 417 h 9596"/>
              <a:gd name="connsiteX12" fmla="*/ 5944 w 10000"/>
              <a:gd name="connsiteY12" fmla="*/ 0 h 9596"/>
              <a:gd name="connsiteX13" fmla="*/ 5944 w 10000"/>
              <a:gd name="connsiteY13" fmla="*/ 0 h 9596"/>
              <a:gd name="connsiteX14" fmla="*/ 5944 w 10000"/>
              <a:gd name="connsiteY14" fmla="*/ 0 h 9596"/>
              <a:gd name="connsiteX15" fmla="*/ 5944 w 10000"/>
              <a:gd name="connsiteY15" fmla="*/ 417 h 9596"/>
              <a:gd name="connsiteX16" fmla="*/ 6966 w 10000"/>
              <a:gd name="connsiteY16" fmla="*/ 417 h 9596"/>
              <a:gd name="connsiteX17" fmla="*/ 6966 w 10000"/>
              <a:gd name="connsiteY17" fmla="*/ 838 h 9596"/>
              <a:gd name="connsiteX18" fmla="*/ 6966 w 10000"/>
              <a:gd name="connsiteY18" fmla="*/ 1672 h 9596"/>
              <a:gd name="connsiteX19" fmla="*/ 6966 w 10000"/>
              <a:gd name="connsiteY19" fmla="*/ 2096 h 9596"/>
              <a:gd name="connsiteX20" fmla="*/ 6966 w 10000"/>
              <a:gd name="connsiteY20" fmla="*/ 2939 h 9596"/>
              <a:gd name="connsiteX21" fmla="*/ 6966 w 10000"/>
              <a:gd name="connsiteY21" fmla="*/ 3773 h 9596"/>
              <a:gd name="connsiteX22" fmla="*/ 7982 w 10000"/>
              <a:gd name="connsiteY22" fmla="*/ 5454 h 9596"/>
              <a:gd name="connsiteX23" fmla="*/ 7982 w 10000"/>
              <a:gd name="connsiteY23" fmla="*/ 6703 h 9596"/>
              <a:gd name="connsiteX24" fmla="*/ 8989 w 10000"/>
              <a:gd name="connsiteY24" fmla="*/ 7960 h 9596"/>
              <a:gd name="connsiteX25" fmla="*/ 10000 w 10000"/>
              <a:gd name="connsiteY25" fmla="*/ 8747 h 9596"/>
              <a:gd name="connsiteX26" fmla="*/ 10000 w 10000"/>
              <a:gd name="connsiteY26" fmla="*/ 9170 h 9596"/>
              <a:gd name="connsiteX27" fmla="*/ 10000 w 10000"/>
              <a:gd name="connsiteY27" fmla="*/ 9596 h 9596"/>
              <a:gd name="connsiteX0" fmla="*/ 0 w 10000"/>
              <a:gd name="connsiteY0" fmla="*/ 7858 h 10000"/>
              <a:gd name="connsiteX1" fmla="*/ 0 w 10000"/>
              <a:gd name="connsiteY1" fmla="*/ 7425 h 10000"/>
              <a:gd name="connsiteX2" fmla="*/ 890 w 10000"/>
              <a:gd name="connsiteY2" fmla="*/ 6552 h 10000"/>
              <a:gd name="connsiteX3" fmla="*/ 1894 w 10000"/>
              <a:gd name="connsiteY3" fmla="*/ 5684 h 10000"/>
              <a:gd name="connsiteX4" fmla="*/ 2907 w 10000"/>
              <a:gd name="connsiteY4" fmla="*/ 5237 h 10000"/>
              <a:gd name="connsiteX5" fmla="*/ 2907 w 10000"/>
              <a:gd name="connsiteY5" fmla="*/ 3932 h 10000"/>
              <a:gd name="connsiteX6" fmla="*/ 3924 w 10000"/>
              <a:gd name="connsiteY6" fmla="*/ 3063 h 10000"/>
              <a:gd name="connsiteX7" fmla="*/ 3924 w 10000"/>
              <a:gd name="connsiteY7" fmla="*/ 2184 h 10000"/>
              <a:gd name="connsiteX8" fmla="*/ 3924 w 10000"/>
              <a:gd name="connsiteY8" fmla="*/ 1742 h 10000"/>
              <a:gd name="connsiteX9" fmla="*/ 4928 w 10000"/>
              <a:gd name="connsiteY9" fmla="*/ 873 h 10000"/>
              <a:gd name="connsiteX10" fmla="*/ 4928 w 10000"/>
              <a:gd name="connsiteY10" fmla="*/ 435 h 10000"/>
              <a:gd name="connsiteX11" fmla="*/ 5944 w 10000"/>
              <a:gd name="connsiteY11" fmla="*/ 435 h 10000"/>
              <a:gd name="connsiteX12" fmla="*/ 5944 w 10000"/>
              <a:gd name="connsiteY12" fmla="*/ 0 h 10000"/>
              <a:gd name="connsiteX13" fmla="*/ 5944 w 10000"/>
              <a:gd name="connsiteY13" fmla="*/ 0 h 10000"/>
              <a:gd name="connsiteX14" fmla="*/ 5944 w 10000"/>
              <a:gd name="connsiteY14" fmla="*/ 0 h 10000"/>
              <a:gd name="connsiteX15" fmla="*/ 5944 w 10000"/>
              <a:gd name="connsiteY15" fmla="*/ 435 h 10000"/>
              <a:gd name="connsiteX16" fmla="*/ 6966 w 10000"/>
              <a:gd name="connsiteY16" fmla="*/ 435 h 10000"/>
              <a:gd name="connsiteX17" fmla="*/ 6966 w 10000"/>
              <a:gd name="connsiteY17" fmla="*/ 873 h 10000"/>
              <a:gd name="connsiteX18" fmla="*/ 6966 w 10000"/>
              <a:gd name="connsiteY18" fmla="*/ 1742 h 10000"/>
              <a:gd name="connsiteX19" fmla="*/ 6966 w 10000"/>
              <a:gd name="connsiteY19" fmla="*/ 2184 h 10000"/>
              <a:gd name="connsiteX20" fmla="*/ 6966 w 10000"/>
              <a:gd name="connsiteY20" fmla="*/ 3063 h 10000"/>
              <a:gd name="connsiteX21" fmla="*/ 6966 w 10000"/>
              <a:gd name="connsiteY21" fmla="*/ 3932 h 10000"/>
              <a:gd name="connsiteX22" fmla="*/ 7982 w 10000"/>
              <a:gd name="connsiteY22" fmla="*/ 5684 h 10000"/>
              <a:gd name="connsiteX23" fmla="*/ 7982 w 10000"/>
              <a:gd name="connsiteY23" fmla="*/ 6985 h 10000"/>
              <a:gd name="connsiteX24" fmla="*/ 8989 w 10000"/>
              <a:gd name="connsiteY24" fmla="*/ 8295 h 10000"/>
              <a:gd name="connsiteX25" fmla="*/ 10000 w 10000"/>
              <a:gd name="connsiteY25" fmla="*/ 9115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0" y="7858"/>
                </a:moveTo>
                <a:lnTo>
                  <a:pt x="0" y="7425"/>
                </a:lnTo>
                <a:cubicBezTo>
                  <a:pt x="288" y="7131"/>
                  <a:pt x="585" y="6849"/>
                  <a:pt x="890" y="6552"/>
                </a:cubicBezTo>
                <a:lnTo>
                  <a:pt x="1894" y="5684"/>
                </a:lnTo>
                <a:lnTo>
                  <a:pt x="2907" y="5237"/>
                </a:lnTo>
                <a:lnTo>
                  <a:pt x="2907" y="3932"/>
                </a:lnTo>
                <a:cubicBezTo>
                  <a:pt x="3257" y="3644"/>
                  <a:pt x="3591" y="3352"/>
                  <a:pt x="3924" y="3063"/>
                </a:cubicBezTo>
                <a:lnTo>
                  <a:pt x="3924" y="2184"/>
                </a:lnTo>
                <a:lnTo>
                  <a:pt x="3924" y="1742"/>
                </a:lnTo>
                <a:cubicBezTo>
                  <a:pt x="4261" y="1455"/>
                  <a:pt x="4609" y="1164"/>
                  <a:pt x="4928" y="873"/>
                </a:cubicBezTo>
                <a:lnTo>
                  <a:pt x="4928" y="435"/>
                </a:lnTo>
                <a:lnTo>
                  <a:pt x="5944" y="435"/>
                </a:lnTo>
                <a:lnTo>
                  <a:pt x="5944" y="0"/>
                </a:lnTo>
                <a:lnTo>
                  <a:pt x="5944" y="0"/>
                </a:lnTo>
                <a:lnTo>
                  <a:pt x="5944" y="0"/>
                </a:lnTo>
                <a:lnTo>
                  <a:pt x="5944" y="435"/>
                </a:lnTo>
                <a:lnTo>
                  <a:pt x="6966" y="435"/>
                </a:lnTo>
                <a:lnTo>
                  <a:pt x="6966" y="873"/>
                </a:lnTo>
                <a:lnTo>
                  <a:pt x="6966" y="1742"/>
                </a:lnTo>
                <a:lnTo>
                  <a:pt x="6966" y="2184"/>
                </a:lnTo>
                <a:lnTo>
                  <a:pt x="6966" y="3063"/>
                </a:lnTo>
                <a:lnTo>
                  <a:pt x="6966" y="3932"/>
                </a:lnTo>
                <a:cubicBezTo>
                  <a:pt x="7299" y="4514"/>
                  <a:pt x="7634" y="5097"/>
                  <a:pt x="7982" y="5684"/>
                </a:cubicBezTo>
                <a:lnTo>
                  <a:pt x="7982" y="6985"/>
                </a:lnTo>
                <a:cubicBezTo>
                  <a:pt x="8311" y="7425"/>
                  <a:pt x="8650" y="7858"/>
                  <a:pt x="8989" y="8295"/>
                </a:cubicBezTo>
                <a:cubicBezTo>
                  <a:pt x="9319" y="8578"/>
                  <a:pt x="9667" y="8844"/>
                  <a:pt x="10000" y="9115"/>
                </a:cubicBezTo>
                <a:lnTo>
                  <a:pt x="10000"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44" name="Freeform 43"/>
          <p:cNvSpPr>
            <a:spLocks/>
          </p:cNvSpPr>
          <p:nvPr/>
        </p:nvSpPr>
        <p:spPr bwMode="auto">
          <a:xfrm>
            <a:off x="4125913" y="3141663"/>
            <a:ext cx="631825" cy="227012"/>
          </a:xfrm>
          <a:custGeom>
            <a:avLst/>
            <a:gdLst>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359 w 10000"/>
              <a:gd name="connsiteY33" fmla="*/ 0 h 10000"/>
              <a:gd name="connsiteX34" fmla="*/ 538 w 10000"/>
              <a:gd name="connsiteY34" fmla="*/ 0 h 10000"/>
              <a:gd name="connsiteX35" fmla="*/ 897 w 10000"/>
              <a:gd name="connsiteY35" fmla="*/ 0 h 10000"/>
              <a:gd name="connsiteX36" fmla="*/ 1435 w 10000"/>
              <a:gd name="connsiteY36" fmla="*/ 106 h 10000"/>
              <a:gd name="connsiteX37" fmla="*/ 1614 w 10000"/>
              <a:gd name="connsiteY37" fmla="*/ 212 h 10000"/>
              <a:gd name="connsiteX38" fmla="*/ 1794 w 10000"/>
              <a:gd name="connsiteY38" fmla="*/ 317 h 10000"/>
              <a:gd name="connsiteX39" fmla="*/ 1973 w 10000"/>
              <a:gd name="connsiteY39" fmla="*/ 423 h 10000"/>
              <a:gd name="connsiteX40" fmla="*/ 1973 w 10000"/>
              <a:gd name="connsiteY40" fmla="*/ 635 h 10000"/>
              <a:gd name="connsiteX41" fmla="*/ 1973 w 10000"/>
              <a:gd name="connsiteY41" fmla="*/ 952 h 10000"/>
              <a:gd name="connsiteX42" fmla="*/ 1794 w 10000"/>
              <a:gd name="connsiteY42" fmla="*/ 1058 h 10000"/>
              <a:gd name="connsiteX43" fmla="*/ 1794 w 10000"/>
              <a:gd name="connsiteY43" fmla="*/ 1164 h 10000"/>
              <a:gd name="connsiteX44" fmla="*/ 1794 w 10000"/>
              <a:gd name="connsiteY44" fmla="*/ 1468 h 10000"/>
              <a:gd name="connsiteX45" fmla="*/ 1794 w 10000"/>
              <a:gd name="connsiteY45" fmla="*/ 1680 h 10000"/>
              <a:gd name="connsiteX46" fmla="*/ 1794 w 10000"/>
              <a:gd name="connsiteY46" fmla="*/ 2103 h 10000"/>
              <a:gd name="connsiteX47" fmla="*/ 1794 w 10000"/>
              <a:gd name="connsiteY47" fmla="*/ 2421 h 10000"/>
              <a:gd name="connsiteX48" fmla="*/ 1614 w 10000"/>
              <a:gd name="connsiteY48" fmla="*/ 2950 h 10000"/>
              <a:gd name="connsiteX49" fmla="*/ 1614 w 10000"/>
              <a:gd name="connsiteY49" fmla="*/ 3479 h 10000"/>
              <a:gd name="connsiteX50" fmla="*/ 1614 w 10000"/>
              <a:gd name="connsiteY50" fmla="*/ 3995 h 10000"/>
              <a:gd name="connsiteX51" fmla="*/ 1614 w 10000"/>
              <a:gd name="connsiteY51" fmla="*/ 4418 h 10000"/>
              <a:gd name="connsiteX52" fmla="*/ 1614 w 10000"/>
              <a:gd name="connsiteY52" fmla="*/ 4841 h 10000"/>
              <a:gd name="connsiteX53" fmla="*/ 1614 w 10000"/>
              <a:gd name="connsiteY53" fmla="*/ 5265 h 10000"/>
              <a:gd name="connsiteX54" fmla="*/ 1794 w 10000"/>
              <a:gd name="connsiteY54" fmla="*/ 5582 h 10000"/>
              <a:gd name="connsiteX55" fmla="*/ 1794 w 10000"/>
              <a:gd name="connsiteY55" fmla="*/ 5899 h 10000"/>
              <a:gd name="connsiteX56" fmla="*/ 1794 w 10000"/>
              <a:gd name="connsiteY56" fmla="*/ 6111 h 10000"/>
              <a:gd name="connsiteX57" fmla="*/ 1794 w 10000"/>
              <a:gd name="connsiteY57" fmla="*/ 6310 h 10000"/>
              <a:gd name="connsiteX58" fmla="*/ 1794 w 10000"/>
              <a:gd name="connsiteY58" fmla="*/ 6944 h 10000"/>
              <a:gd name="connsiteX59" fmla="*/ 1973 w 10000"/>
              <a:gd name="connsiteY59" fmla="*/ 7579 h 10000"/>
              <a:gd name="connsiteX60" fmla="*/ 2152 w 10000"/>
              <a:gd name="connsiteY60" fmla="*/ 7897 h 10000"/>
              <a:gd name="connsiteX61" fmla="*/ 2152 w 10000"/>
              <a:gd name="connsiteY61" fmla="*/ 8108 h 10000"/>
              <a:gd name="connsiteX62" fmla="*/ 2332 w 10000"/>
              <a:gd name="connsiteY62" fmla="*/ 8320 h 10000"/>
              <a:gd name="connsiteX63" fmla="*/ 2691 w 10000"/>
              <a:gd name="connsiteY63" fmla="*/ 8532 h 10000"/>
              <a:gd name="connsiteX64" fmla="*/ 2870 w 10000"/>
              <a:gd name="connsiteY64" fmla="*/ 8638 h 10000"/>
              <a:gd name="connsiteX65" fmla="*/ 3229 w 10000"/>
              <a:gd name="connsiteY65" fmla="*/ 8743 h 10000"/>
              <a:gd name="connsiteX66" fmla="*/ 3587 w 10000"/>
              <a:gd name="connsiteY66" fmla="*/ 8836 h 10000"/>
              <a:gd name="connsiteX67" fmla="*/ 3946 w 10000"/>
              <a:gd name="connsiteY67" fmla="*/ 8942 h 10000"/>
              <a:gd name="connsiteX68" fmla="*/ 4283 w 10000"/>
              <a:gd name="connsiteY68" fmla="*/ 8942 h 10000"/>
              <a:gd name="connsiteX69" fmla="*/ 4821 w 10000"/>
              <a:gd name="connsiteY69" fmla="*/ 9048 h 10000"/>
              <a:gd name="connsiteX70" fmla="*/ 5359 w 10000"/>
              <a:gd name="connsiteY70" fmla="*/ 9048 h 10000"/>
              <a:gd name="connsiteX71" fmla="*/ 5897 w 10000"/>
              <a:gd name="connsiteY71" fmla="*/ 9048 h 10000"/>
              <a:gd name="connsiteX72" fmla="*/ 6435 w 10000"/>
              <a:gd name="connsiteY72" fmla="*/ 8942 h 10000"/>
              <a:gd name="connsiteX73" fmla="*/ 6794 w 10000"/>
              <a:gd name="connsiteY73" fmla="*/ 8942 h 10000"/>
              <a:gd name="connsiteX74" fmla="*/ 7332 w 10000"/>
              <a:gd name="connsiteY74" fmla="*/ 8836 h 10000"/>
              <a:gd name="connsiteX75" fmla="*/ 7691 w 10000"/>
              <a:gd name="connsiteY75" fmla="*/ 8743 h 10000"/>
              <a:gd name="connsiteX76" fmla="*/ 8049 w 10000"/>
              <a:gd name="connsiteY76" fmla="*/ 8638 h 10000"/>
              <a:gd name="connsiteX77" fmla="*/ 8229 w 10000"/>
              <a:gd name="connsiteY77" fmla="*/ 8532 h 10000"/>
              <a:gd name="connsiteX78" fmla="*/ 8229 w 10000"/>
              <a:gd name="connsiteY78" fmla="*/ 8426 h 10000"/>
              <a:gd name="connsiteX79" fmla="*/ 8386 w 10000"/>
              <a:gd name="connsiteY79" fmla="*/ 8214 h 10000"/>
              <a:gd name="connsiteX80" fmla="*/ 8565 w 10000"/>
              <a:gd name="connsiteY80" fmla="*/ 8003 h 10000"/>
              <a:gd name="connsiteX81" fmla="*/ 8744 w 10000"/>
              <a:gd name="connsiteY81" fmla="*/ 7897 h 10000"/>
              <a:gd name="connsiteX82" fmla="*/ 8744 w 10000"/>
              <a:gd name="connsiteY82" fmla="*/ 7579 h 10000"/>
              <a:gd name="connsiteX83" fmla="*/ 8924 w 10000"/>
              <a:gd name="connsiteY83" fmla="*/ 7368 h 10000"/>
              <a:gd name="connsiteX84" fmla="*/ 8924 w 10000"/>
              <a:gd name="connsiteY84" fmla="*/ 7156 h 10000"/>
              <a:gd name="connsiteX85" fmla="*/ 8924 w 10000"/>
              <a:gd name="connsiteY85" fmla="*/ 7050 h 10000"/>
              <a:gd name="connsiteX86" fmla="*/ 9103 w 10000"/>
              <a:gd name="connsiteY86" fmla="*/ 6839 h 10000"/>
              <a:gd name="connsiteX87" fmla="*/ 9103 w 10000"/>
              <a:gd name="connsiteY87" fmla="*/ 6733 h 10000"/>
              <a:gd name="connsiteX88" fmla="*/ 9283 w 10000"/>
              <a:gd name="connsiteY88" fmla="*/ 6733 h 10000"/>
              <a:gd name="connsiteX89" fmla="*/ 9283 w 10000"/>
              <a:gd name="connsiteY89" fmla="*/ 6627 h 10000"/>
              <a:gd name="connsiteX90" fmla="*/ 9283 w 10000"/>
              <a:gd name="connsiteY90" fmla="*/ 6627 h 10000"/>
              <a:gd name="connsiteX91" fmla="*/ 9283 w 10000"/>
              <a:gd name="connsiteY91" fmla="*/ 6627 h 10000"/>
              <a:gd name="connsiteX92" fmla="*/ 9283 w 10000"/>
              <a:gd name="connsiteY92" fmla="*/ 6733 h 10000"/>
              <a:gd name="connsiteX93" fmla="*/ 9462 w 10000"/>
              <a:gd name="connsiteY93" fmla="*/ 6733 h 10000"/>
              <a:gd name="connsiteX94" fmla="*/ 9462 w 10000"/>
              <a:gd name="connsiteY94" fmla="*/ 6839 h 10000"/>
              <a:gd name="connsiteX95" fmla="*/ 9462 w 10000"/>
              <a:gd name="connsiteY95" fmla="*/ 7050 h 10000"/>
              <a:gd name="connsiteX96" fmla="*/ 9462 w 10000"/>
              <a:gd name="connsiteY96" fmla="*/ 7156 h 10000"/>
              <a:gd name="connsiteX97" fmla="*/ 9462 w 10000"/>
              <a:gd name="connsiteY97" fmla="*/ 7368 h 10000"/>
              <a:gd name="connsiteX98" fmla="*/ 9462 w 10000"/>
              <a:gd name="connsiteY98" fmla="*/ 7579 h 10000"/>
              <a:gd name="connsiteX99" fmla="*/ 9641 w 10000"/>
              <a:gd name="connsiteY99" fmla="*/ 8003 h 10000"/>
              <a:gd name="connsiteX100" fmla="*/ 9641 w 10000"/>
              <a:gd name="connsiteY100" fmla="*/ 8320 h 10000"/>
              <a:gd name="connsiteX101" fmla="*/ 9821 w 10000"/>
              <a:gd name="connsiteY101" fmla="*/ 8638 h 10000"/>
              <a:gd name="connsiteX102" fmla="*/ 10000 w 10000"/>
              <a:gd name="connsiteY102" fmla="*/ 8836 h 10000"/>
              <a:gd name="connsiteX103" fmla="*/ 10000 w 10000"/>
              <a:gd name="connsiteY103" fmla="*/ 8942 h 10000"/>
              <a:gd name="connsiteX104" fmla="*/ 10000 w 10000"/>
              <a:gd name="connsiteY104" fmla="*/ 9048 h 10000"/>
              <a:gd name="connsiteX105" fmla="*/ 10000 w 10000"/>
              <a:gd name="connsiteY105" fmla="*/ 9153 h 10000"/>
              <a:gd name="connsiteX106" fmla="*/ 9821 w 10000"/>
              <a:gd name="connsiteY106" fmla="*/ 9259 h 10000"/>
              <a:gd name="connsiteX107" fmla="*/ 9462 w 10000"/>
              <a:gd name="connsiteY107" fmla="*/ 9365 h 10000"/>
              <a:gd name="connsiteX108" fmla="*/ 9103 w 10000"/>
              <a:gd name="connsiteY108" fmla="*/ 9471 h 10000"/>
              <a:gd name="connsiteX109" fmla="*/ 8744 w 10000"/>
              <a:gd name="connsiteY109" fmla="*/ 9577 h 10000"/>
              <a:gd name="connsiteX110" fmla="*/ 8229 w 10000"/>
              <a:gd name="connsiteY110" fmla="*/ 9683 h 10000"/>
              <a:gd name="connsiteX111" fmla="*/ 7511 w 10000"/>
              <a:gd name="connsiteY111" fmla="*/ 9788 h 10000"/>
              <a:gd name="connsiteX112" fmla="*/ 6973 w 10000"/>
              <a:gd name="connsiteY112" fmla="*/ 9894 h 10000"/>
              <a:gd name="connsiteX113" fmla="*/ 6256 w 10000"/>
              <a:gd name="connsiteY113" fmla="*/ 10000 h 10000"/>
              <a:gd name="connsiteX114" fmla="*/ 5359 w 10000"/>
              <a:gd name="connsiteY114" fmla="*/ 10000 h 10000"/>
              <a:gd name="connsiteX115" fmla="*/ 5359 w 10000"/>
              <a:gd name="connsiteY11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538 w 10000"/>
              <a:gd name="connsiteY33" fmla="*/ 0 h 10000"/>
              <a:gd name="connsiteX34" fmla="*/ 897 w 10000"/>
              <a:gd name="connsiteY34" fmla="*/ 0 h 10000"/>
              <a:gd name="connsiteX35" fmla="*/ 1435 w 10000"/>
              <a:gd name="connsiteY35" fmla="*/ 106 h 10000"/>
              <a:gd name="connsiteX36" fmla="*/ 1614 w 10000"/>
              <a:gd name="connsiteY36" fmla="*/ 212 h 10000"/>
              <a:gd name="connsiteX37" fmla="*/ 1794 w 10000"/>
              <a:gd name="connsiteY37" fmla="*/ 317 h 10000"/>
              <a:gd name="connsiteX38" fmla="*/ 1973 w 10000"/>
              <a:gd name="connsiteY38" fmla="*/ 423 h 10000"/>
              <a:gd name="connsiteX39" fmla="*/ 1973 w 10000"/>
              <a:gd name="connsiteY39" fmla="*/ 635 h 10000"/>
              <a:gd name="connsiteX40" fmla="*/ 1973 w 10000"/>
              <a:gd name="connsiteY40" fmla="*/ 952 h 10000"/>
              <a:gd name="connsiteX41" fmla="*/ 1794 w 10000"/>
              <a:gd name="connsiteY41" fmla="*/ 1058 h 10000"/>
              <a:gd name="connsiteX42" fmla="*/ 1794 w 10000"/>
              <a:gd name="connsiteY42" fmla="*/ 1164 h 10000"/>
              <a:gd name="connsiteX43" fmla="*/ 1794 w 10000"/>
              <a:gd name="connsiteY43" fmla="*/ 1468 h 10000"/>
              <a:gd name="connsiteX44" fmla="*/ 1794 w 10000"/>
              <a:gd name="connsiteY44" fmla="*/ 1680 h 10000"/>
              <a:gd name="connsiteX45" fmla="*/ 1794 w 10000"/>
              <a:gd name="connsiteY45" fmla="*/ 2103 h 10000"/>
              <a:gd name="connsiteX46" fmla="*/ 1794 w 10000"/>
              <a:gd name="connsiteY46" fmla="*/ 2421 h 10000"/>
              <a:gd name="connsiteX47" fmla="*/ 1614 w 10000"/>
              <a:gd name="connsiteY47" fmla="*/ 2950 h 10000"/>
              <a:gd name="connsiteX48" fmla="*/ 1614 w 10000"/>
              <a:gd name="connsiteY48" fmla="*/ 3479 h 10000"/>
              <a:gd name="connsiteX49" fmla="*/ 1614 w 10000"/>
              <a:gd name="connsiteY49" fmla="*/ 3995 h 10000"/>
              <a:gd name="connsiteX50" fmla="*/ 1614 w 10000"/>
              <a:gd name="connsiteY50" fmla="*/ 4418 h 10000"/>
              <a:gd name="connsiteX51" fmla="*/ 1614 w 10000"/>
              <a:gd name="connsiteY51" fmla="*/ 4841 h 10000"/>
              <a:gd name="connsiteX52" fmla="*/ 1614 w 10000"/>
              <a:gd name="connsiteY52" fmla="*/ 5265 h 10000"/>
              <a:gd name="connsiteX53" fmla="*/ 1794 w 10000"/>
              <a:gd name="connsiteY53" fmla="*/ 5582 h 10000"/>
              <a:gd name="connsiteX54" fmla="*/ 1794 w 10000"/>
              <a:gd name="connsiteY54" fmla="*/ 5899 h 10000"/>
              <a:gd name="connsiteX55" fmla="*/ 1794 w 10000"/>
              <a:gd name="connsiteY55" fmla="*/ 6111 h 10000"/>
              <a:gd name="connsiteX56" fmla="*/ 1794 w 10000"/>
              <a:gd name="connsiteY56" fmla="*/ 6310 h 10000"/>
              <a:gd name="connsiteX57" fmla="*/ 1794 w 10000"/>
              <a:gd name="connsiteY57" fmla="*/ 6944 h 10000"/>
              <a:gd name="connsiteX58" fmla="*/ 1973 w 10000"/>
              <a:gd name="connsiteY58" fmla="*/ 7579 h 10000"/>
              <a:gd name="connsiteX59" fmla="*/ 2152 w 10000"/>
              <a:gd name="connsiteY59" fmla="*/ 7897 h 10000"/>
              <a:gd name="connsiteX60" fmla="*/ 2152 w 10000"/>
              <a:gd name="connsiteY60" fmla="*/ 8108 h 10000"/>
              <a:gd name="connsiteX61" fmla="*/ 2332 w 10000"/>
              <a:gd name="connsiteY61" fmla="*/ 8320 h 10000"/>
              <a:gd name="connsiteX62" fmla="*/ 2691 w 10000"/>
              <a:gd name="connsiteY62" fmla="*/ 8532 h 10000"/>
              <a:gd name="connsiteX63" fmla="*/ 2870 w 10000"/>
              <a:gd name="connsiteY63" fmla="*/ 8638 h 10000"/>
              <a:gd name="connsiteX64" fmla="*/ 3229 w 10000"/>
              <a:gd name="connsiteY64" fmla="*/ 8743 h 10000"/>
              <a:gd name="connsiteX65" fmla="*/ 3587 w 10000"/>
              <a:gd name="connsiteY65" fmla="*/ 8836 h 10000"/>
              <a:gd name="connsiteX66" fmla="*/ 3946 w 10000"/>
              <a:gd name="connsiteY66" fmla="*/ 8942 h 10000"/>
              <a:gd name="connsiteX67" fmla="*/ 4283 w 10000"/>
              <a:gd name="connsiteY67" fmla="*/ 8942 h 10000"/>
              <a:gd name="connsiteX68" fmla="*/ 4821 w 10000"/>
              <a:gd name="connsiteY68" fmla="*/ 9048 h 10000"/>
              <a:gd name="connsiteX69" fmla="*/ 5359 w 10000"/>
              <a:gd name="connsiteY69" fmla="*/ 9048 h 10000"/>
              <a:gd name="connsiteX70" fmla="*/ 5897 w 10000"/>
              <a:gd name="connsiteY70" fmla="*/ 9048 h 10000"/>
              <a:gd name="connsiteX71" fmla="*/ 6435 w 10000"/>
              <a:gd name="connsiteY71" fmla="*/ 8942 h 10000"/>
              <a:gd name="connsiteX72" fmla="*/ 6794 w 10000"/>
              <a:gd name="connsiteY72" fmla="*/ 8942 h 10000"/>
              <a:gd name="connsiteX73" fmla="*/ 7332 w 10000"/>
              <a:gd name="connsiteY73" fmla="*/ 8836 h 10000"/>
              <a:gd name="connsiteX74" fmla="*/ 7691 w 10000"/>
              <a:gd name="connsiteY74" fmla="*/ 8743 h 10000"/>
              <a:gd name="connsiteX75" fmla="*/ 8049 w 10000"/>
              <a:gd name="connsiteY75" fmla="*/ 8638 h 10000"/>
              <a:gd name="connsiteX76" fmla="*/ 8229 w 10000"/>
              <a:gd name="connsiteY76" fmla="*/ 8532 h 10000"/>
              <a:gd name="connsiteX77" fmla="*/ 8229 w 10000"/>
              <a:gd name="connsiteY77" fmla="*/ 8426 h 10000"/>
              <a:gd name="connsiteX78" fmla="*/ 8386 w 10000"/>
              <a:gd name="connsiteY78" fmla="*/ 8214 h 10000"/>
              <a:gd name="connsiteX79" fmla="*/ 8565 w 10000"/>
              <a:gd name="connsiteY79" fmla="*/ 8003 h 10000"/>
              <a:gd name="connsiteX80" fmla="*/ 8744 w 10000"/>
              <a:gd name="connsiteY80" fmla="*/ 7897 h 10000"/>
              <a:gd name="connsiteX81" fmla="*/ 8744 w 10000"/>
              <a:gd name="connsiteY81" fmla="*/ 7579 h 10000"/>
              <a:gd name="connsiteX82" fmla="*/ 8924 w 10000"/>
              <a:gd name="connsiteY82" fmla="*/ 7368 h 10000"/>
              <a:gd name="connsiteX83" fmla="*/ 8924 w 10000"/>
              <a:gd name="connsiteY83" fmla="*/ 7156 h 10000"/>
              <a:gd name="connsiteX84" fmla="*/ 8924 w 10000"/>
              <a:gd name="connsiteY84" fmla="*/ 7050 h 10000"/>
              <a:gd name="connsiteX85" fmla="*/ 9103 w 10000"/>
              <a:gd name="connsiteY85" fmla="*/ 6839 h 10000"/>
              <a:gd name="connsiteX86" fmla="*/ 9103 w 10000"/>
              <a:gd name="connsiteY86" fmla="*/ 6733 h 10000"/>
              <a:gd name="connsiteX87" fmla="*/ 9283 w 10000"/>
              <a:gd name="connsiteY87" fmla="*/ 6733 h 10000"/>
              <a:gd name="connsiteX88" fmla="*/ 9283 w 10000"/>
              <a:gd name="connsiteY88" fmla="*/ 6627 h 10000"/>
              <a:gd name="connsiteX89" fmla="*/ 9283 w 10000"/>
              <a:gd name="connsiteY89" fmla="*/ 6627 h 10000"/>
              <a:gd name="connsiteX90" fmla="*/ 9283 w 10000"/>
              <a:gd name="connsiteY90" fmla="*/ 6627 h 10000"/>
              <a:gd name="connsiteX91" fmla="*/ 9283 w 10000"/>
              <a:gd name="connsiteY91" fmla="*/ 6733 h 10000"/>
              <a:gd name="connsiteX92" fmla="*/ 9462 w 10000"/>
              <a:gd name="connsiteY92" fmla="*/ 6733 h 10000"/>
              <a:gd name="connsiteX93" fmla="*/ 9462 w 10000"/>
              <a:gd name="connsiteY93" fmla="*/ 6839 h 10000"/>
              <a:gd name="connsiteX94" fmla="*/ 9462 w 10000"/>
              <a:gd name="connsiteY94" fmla="*/ 7050 h 10000"/>
              <a:gd name="connsiteX95" fmla="*/ 9462 w 10000"/>
              <a:gd name="connsiteY95" fmla="*/ 7156 h 10000"/>
              <a:gd name="connsiteX96" fmla="*/ 9462 w 10000"/>
              <a:gd name="connsiteY96" fmla="*/ 7368 h 10000"/>
              <a:gd name="connsiteX97" fmla="*/ 9462 w 10000"/>
              <a:gd name="connsiteY97" fmla="*/ 7579 h 10000"/>
              <a:gd name="connsiteX98" fmla="*/ 9641 w 10000"/>
              <a:gd name="connsiteY98" fmla="*/ 8003 h 10000"/>
              <a:gd name="connsiteX99" fmla="*/ 9641 w 10000"/>
              <a:gd name="connsiteY99" fmla="*/ 8320 h 10000"/>
              <a:gd name="connsiteX100" fmla="*/ 9821 w 10000"/>
              <a:gd name="connsiteY100" fmla="*/ 8638 h 10000"/>
              <a:gd name="connsiteX101" fmla="*/ 10000 w 10000"/>
              <a:gd name="connsiteY101" fmla="*/ 8836 h 10000"/>
              <a:gd name="connsiteX102" fmla="*/ 10000 w 10000"/>
              <a:gd name="connsiteY102" fmla="*/ 8942 h 10000"/>
              <a:gd name="connsiteX103" fmla="*/ 10000 w 10000"/>
              <a:gd name="connsiteY103" fmla="*/ 9048 h 10000"/>
              <a:gd name="connsiteX104" fmla="*/ 10000 w 10000"/>
              <a:gd name="connsiteY104" fmla="*/ 9153 h 10000"/>
              <a:gd name="connsiteX105" fmla="*/ 9821 w 10000"/>
              <a:gd name="connsiteY105" fmla="*/ 9259 h 10000"/>
              <a:gd name="connsiteX106" fmla="*/ 9462 w 10000"/>
              <a:gd name="connsiteY106" fmla="*/ 9365 h 10000"/>
              <a:gd name="connsiteX107" fmla="*/ 9103 w 10000"/>
              <a:gd name="connsiteY107" fmla="*/ 9471 h 10000"/>
              <a:gd name="connsiteX108" fmla="*/ 8744 w 10000"/>
              <a:gd name="connsiteY108" fmla="*/ 9577 h 10000"/>
              <a:gd name="connsiteX109" fmla="*/ 8229 w 10000"/>
              <a:gd name="connsiteY109" fmla="*/ 9683 h 10000"/>
              <a:gd name="connsiteX110" fmla="*/ 7511 w 10000"/>
              <a:gd name="connsiteY110" fmla="*/ 9788 h 10000"/>
              <a:gd name="connsiteX111" fmla="*/ 6973 w 10000"/>
              <a:gd name="connsiteY111" fmla="*/ 9894 h 10000"/>
              <a:gd name="connsiteX112" fmla="*/ 6256 w 10000"/>
              <a:gd name="connsiteY112" fmla="*/ 10000 h 10000"/>
              <a:gd name="connsiteX113" fmla="*/ 5359 w 10000"/>
              <a:gd name="connsiteY113" fmla="*/ 10000 h 10000"/>
              <a:gd name="connsiteX114" fmla="*/ 5359 w 10000"/>
              <a:gd name="connsiteY11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538 w 10000"/>
              <a:gd name="connsiteY32" fmla="*/ 0 h 10000"/>
              <a:gd name="connsiteX33" fmla="*/ 897 w 10000"/>
              <a:gd name="connsiteY33" fmla="*/ 0 h 10000"/>
              <a:gd name="connsiteX34" fmla="*/ 1435 w 10000"/>
              <a:gd name="connsiteY34" fmla="*/ 106 h 10000"/>
              <a:gd name="connsiteX35" fmla="*/ 1614 w 10000"/>
              <a:gd name="connsiteY35" fmla="*/ 212 h 10000"/>
              <a:gd name="connsiteX36" fmla="*/ 1794 w 10000"/>
              <a:gd name="connsiteY36" fmla="*/ 317 h 10000"/>
              <a:gd name="connsiteX37" fmla="*/ 1973 w 10000"/>
              <a:gd name="connsiteY37" fmla="*/ 423 h 10000"/>
              <a:gd name="connsiteX38" fmla="*/ 1973 w 10000"/>
              <a:gd name="connsiteY38" fmla="*/ 635 h 10000"/>
              <a:gd name="connsiteX39" fmla="*/ 1973 w 10000"/>
              <a:gd name="connsiteY39" fmla="*/ 952 h 10000"/>
              <a:gd name="connsiteX40" fmla="*/ 1794 w 10000"/>
              <a:gd name="connsiteY40" fmla="*/ 1058 h 10000"/>
              <a:gd name="connsiteX41" fmla="*/ 1794 w 10000"/>
              <a:gd name="connsiteY41" fmla="*/ 1164 h 10000"/>
              <a:gd name="connsiteX42" fmla="*/ 1794 w 10000"/>
              <a:gd name="connsiteY42" fmla="*/ 1468 h 10000"/>
              <a:gd name="connsiteX43" fmla="*/ 1794 w 10000"/>
              <a:gd name="connsiteY43" fmla="*/ 1680 h 10000"/>
              <a:gd name="connsiteX44" fmla="*/ 1794 w 10000"/>
              <a:gd name="connsiteY44" fmla="*/ 2103 h 10000"/>
              <a:gd name="connsiteX45" fmla="*/ 1794 w 10000"/>
              <a:gd name="connsiteY45" fmla="*/ 2421 h 10000"/>
              <a:gd name="connsiteX46" fmla="*/ 1614 w 10000"/>
              <a:gd name="connsiteY46" fmla="*/ 2950 h 10000"/>
              <a:gd name="connsiteX47" fmla="*/ 1614 w 10000"/>
              <a:gd name="connsiteY47" fmla="*/ 3479 h 10000"/>
              <a:gd name="connsiteX48" fmla="*/ 1614 w 10000"/>
              <a:gd name="connsiteY48" fmla="*/ 3995 h 10000"/>
              <a:gd name="connsiteX49" fmla="*/ 1614 w 10000"/>
              <a:gd name="connsiteY49" fmla="*/ 4418 h 10000"/>
              <a:gd name="connsiteX50" fmla="*/ 1614 w 10000"/>
              <a:gd name="connsiteY50" fmla="*/ 4841 h 10000"/>
              <a:gd name="connsiteX51" fmla="*/ 1614 w 10000"/>
              <a:gd name="connsiteY51" fmla="*/ 5265 h 10000"/>
              <a:gd name="connsiteX52" fmla="*/ 1794 w 10000"/>
              <a:gd name="connsiteY52" fmla="*/ 5582 h 10000"/>
              <a:gd name="connsiteX53" fmla="*/ 1794 w 10000"/>
              <a:gd name="connsiteY53" fmla="*/ 5899 h 10000"/>
              <a:gd name="connsiteX54" fmla="*/ 1794 w 10000"/>
              <a:gd name="connsiteY54" fmla="*/ 6111 h 10000"/>
              <a:gd name="connsiteX55" fmla="*/ 1794 w 10000"/>
              <a:gd name="connsiteY55" fmla="*/ 6310 h 10000"/>
              <a:gd name="connsiteX56" fmla="*/ 1794 w 10000"/>
              <a:gd name="connsiteY56" fmla="*/ 6944 h 10000"/>
              <a:gd name="connsiteX57" fmla="*/ 1973 w 10000"/>
              <a:gd name="connsiteY57" fmla="*/ 7579 h 10000"/>
              <a:gd name="connsiteX58" fmla="*/ 2152 w 10000"/>
              <a:gd name="connsiteY58" fmla="*/ 7897 h 10000"/>
              <a:gd name="connsiteX59" fmla="*/ 2152 w 10000"/>
              <a:gd name="connsiteY59" fmla="*/ 8108 h 10000"/>
              <a:gd name="connsiteX60" fmla="*/ 2332 w 10000"/>
              <a:gd name="connsiteY60" fmla="*/ 8320 h 10000"/>
              <a:gd name="connsiteX61" fmla="*/ 2691 w 10000"/>
              <a:gd name="connsiteY61" fmla="*/ 8532 h 10000"/>
              <a:gd name="connsiteX62" fmla="*/ 2870 w 10000"/>
              <a:gd name="connsiteY62" fmla="*/ 8638 h 10000"/>
              <a:gd name="connsiteX63" fmla="*/ 3229 w 10000"/>
              <a:gd name="connsiteY63" fmla="*/ 8743 h 10000"/>
              <a:gd name="connsiteX64" fmla="*/ 3587 w 10000"/>
              <a:gd name="connsiteY64" fmla="*/ 8836 h 10000"/>
              <a:gd name="connsiteX65" fmla="*/ 3946 w 10000"/>
              <a:gd name="connsiteY65" fmla="*/ 8942 h 10000"/>
              <a:gd name="connsiteX66" fmla="*/ 4283 w 10000"/>
              <a:gd name="connsiteY66" fmla="*/ 8942 h 10000"/>
              <a:gd name="connsiteX67" fmla="*/ 4821 w 10000"/>
              <a:gd name="connsiteY67" fmla="*/ 9048 h 10000"/>
              <a:gd name="connsiteX68" fmla="*/ 5359 w 10000"/>
              <a:gd name="connsiteY68" fmla="*/ 9048 h 10000"/>
              <a:gd name="connsiteX69" fmla="*/ 5897 w 10000"/>
              <a:gd name="connsiteY69" fmla="*/ 9048 h 10000"/>
              <a:gd name="connsiteX70" fmla="*/ 6435 w 10000"/>
              <a:gd name="connsiteY70" fmla="*/ 8942 h 10000"/>
              <a:gd name="connsiteX71" fmla="*/ 6794 w 10000"/>
              <a:gd name="connsiteY71" fmla="*/ 8942 h 10000"/>
              <a:gd name="connsiteX72" fmla="*/ 7332 w 10000"/>
              <a:gd name="connsiteY72" fmla="*/ 8836 h 10000"/>
              <a:gd name="connsiteX73" fmla="*/ 7691 w 10000"/>
              <a:gd name="connsiteY73" fmla="*/ 8743 h 10000"/>
              <a:gd name="connsiteX74" fmla="*/ 8049 w 10000"/>
              <a:gd name="connsiteY74" fmla="*/ 8638 h 10000"/>
              <a:gd name="connsiteX75" fmla="*/ 8229 w 10000"/>
              <a:gd name="connsiteY75" fmla="*/ 8532 h 10000"/>
              <a:gd name="connsiteX76" fmla="*/ 8229 w 10000"/>
              <a:gd name="connsiteY76" fmla="*/ 8426 h 10000"/>
              <a:gd name="connsiteX77" fmla="*/ 8386 w 10000"/>
              <a:gd name="connsiteY77" fmla="*/ 8214 h 10000"/>
              <a:gd name="connsiteX78" fmla="*/ 8565 w 10000"/>
              <a:gd name="connsiteY78" fmla="*/ 8003 h 10000"/>
              <a:gd name="connsiteX79" fmla="*/ 8744 w 10000"/>
              <a:gd name="connsiteY79" fmla="*/ 7897 h 10000"/>
              <a:gd name="connsiteX80" fmla="*/ 8744 w 10000"/>
              <a:gd name="connsiteY80" fmla="*/ 7579 h 10000"/>
              <a:gd name="connsiteX81" fmla="*/ 8924 w 10000"/>
              <a:gd name="connsiteY81" fmla="*/ 7368 h 10000"/>
              <a:gd name="connsiteX82" fmla="*/ 8924 w 10000"/>
              <a:gd name="connsiteY82" fmla="*/ 7156 h 10000"/>
              <a:gd name="connsiteX83" fmla="*/ 8924 w 10000"/>
              <a:gd name="connsiteY83" fmla="*/ 7050 h 10000"/>
              <a:gd name="connsiteX84" fmla="*/ 9103 w 10000"/>
              <a:gd name="connsiteY84" fmla="*/ 6839 h 10000"/>
              <a:gd name="connsiteX85" fmla="*/ 9103 w 10000"/>
              <a:gd name="connsiteY85" fmla="*/ 6733 h 10000"/>
              <a:gd name="connsiteX86" fmla="*/ 9283 w 10000"/>
              <a:gd name="connsiteY86" fmla="*/ 6733 h 10000"/>
              <a:gd name="connsiteX87" fmla="*/ 9283 w 10000"/>
              <a:gd name="connsiteY87" fmla="*/ 6627 h 10000"/>
              <a:gd name="connsiteX88" fmla="*/ 9283 w 10000"/>
              <a:gd name="connsiteY88" fmla="*/ 6627 h 10000"/>
              <a:gd name="connsiteX89" fmla="*/ 9283 w 10000"/>
              <a:gd name="connsiteY89" fmla="*/ 6627 h 10000"/>
              <a:gd name="connsiteX90" fmla="*/ 9283 w 10000"/>
              <a:gd name="connsiteY90" fmla="*/ 6733 h 10000"/>
              <a:gd name="connsiteX91" fmla="*/ 9462 w 10000"/>
              <a:gd name="connsiteY91" fmla="*/ 6733 h 10000"/>
              <a:gd name="connsiteX92" fmla="*/ 9462 w 10000"/>
              <a:gd name="connsiteY92" fmla="*/ 6839 h 10000"/>
              <a:gd name="connsiteX93" fmla="*/ 9462 w 10000"/>
              <a:gd name="connsiteY93" fmla="*/ 7050 h 10000"/>
              <a:gd name="connsiteX94" fmla="*/ 9462 w 10000"/>
              <a:gd name="connsiteY94" fmla="*/ 7156 h 10000"/>
              <a:gd name="connsiteX95" fmla="*/ 9462 w 10000"/>
              <a:gd name="connsiteY95" fmla="*/ 7368 h 10000"/>
              <a:gd name="connsiteX96" fmla="*/ 9462 w 10000"/>
              <a:gd name="connsiteY96" fmla="*/ 7579 h 10000"/>
              <a:gd name="connsiteX97" fmla="*/ 9641 w 10000"/>
              <a:gd name="connsiteY97" fmla="*/ 8003 h 10000"/>
              <a:gd name="connsiteX98" fmla="*/ 9641 w 10000"/>
              <a:gd name="connsiteY98" fmla="*/ 8320 h 10000"/>
              <a:gd name="connsiteX99" fmla="*/ 9821 w 10000"/>
              <a:gd name="connsiteY99" fmla="*/ 8638 h 10000"/>
              <a:gd name="connsiteX100" fmla="*/ 10000 w 10000"/>
              <a:gd name="connsiteY100" fmla="*/ 8836 h 10000"/>
              <a:gd name="connsiteX101" fmla="*/ 10000 w 10000"/>
              <a:gd name="connsiteY101" fmla="*/ 8942 h 10000"/>
              <a:gd name="connsiteX102" fmla="*/ 10000 w 10000"/>
              <a:gd name="connsiteY102" fmla="*/ 9048 h 10000"/>
              <a:gd name="connsiteX103" fmla="*/ 10000 w 10000"/>
              <a:gd name="connsiteY103" fmla="*/ 9153 h 10000"/>
              <a:gd name="connsiteX104" fmla="*/ 9821 w 10000"/>
              <a:gd name="connsiteY104" fmla="*/ 9259 h 10000"/>
              <a:gd name="connsiteX105" fmla="*/ 9462 w 10000"/>
              <a:gd name="connsiteY105" fmla="*/ 9365 h 10000"/>
              <a:gd name="connsiteX106" fmla="*/ 9103 w 10000"/>
              <a:gd name="connsiteY106" fmla="*/ 9471 h 10000"/>
              <a:gd name="connsiteX107" fmla="*/ 8744 w 10000"/>
              <a:gd name="connsiteY107" fmla="*/ 9577 h 10000"/>
              <a:gd name="connsiteX108" fmla="*/ 8229 w 10000"/>
              <a:gd name="connsiteY108" fmla="*/ 9683 h 10000"/>
              <a:gd name="connsiteX109" fmla="*/ 7511 w 10000"/>
              <a:gd name="connsiteY109" fmla="*/ 9788 h 10000"/>
              <a:gd name="connsiteX110" fmla="*/ 6973 w 10000"/>
              <a:gd name="connsiteY110" fmla="*/ 9894 h 10000"/>
              <a:gd name="connsiteX111" fmla="*/ 6256 w 10000"/>
              <a:gd name="connsiteY111" fmla="*/ 10000 h 10000"/>
              <a:gd name="connsiteX112" fmla="*/ 5359 w 10000"/>
              <a:gd name="connsiteY112" fmla="*/ 10000 h 10000"/>
              <a:gd name="connsiteX113" fmla="*/ 5359 w 10000"/>
              <a:gd name="connsiteY11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0 w 10000"/>
              <a:gd name="connsiteY30" fmla="*/ 0 h 10000"/>
              <a:gd name="connsiteX31" fmla="*/ 538 w 10000"/>
              <a:gd name="connsiteY31" fmla="*/ 0 h 10000"/>
              <a:gd name="connsiteX32" fmla="*/ 897 w 10000"/>
              <a:gd name="connsiteY32" fmla="*/ 0 h 10000"/>
              <a:gd name="connsiteX33" fmla="*/ 1435 w 10000"/>
              <a:gd name="connsiteY33" fmla="*/ 106 h 10000"/>
              <a:gd name="connsiteX34" fmla="*/ 1614 w 10000"/>
              <a:gd name="connsiteY34" fmla="*/ 212 h 10000"/>
              <a:gd name="connsiteX35" fmla="*/ 1794 w 10000"/>
              <a:gd name="connsiteY35" fmla="*/ 317 h 10000"/>
              <a:gd name="connsiteX36" fmla="*/ 1973 w 10000"/>
              <a:gd name="connsiteY36" fmla="*/ 423 h 10000"/>
              <a:gd name="connsiteX37" fmla="*/ 1973 w 10000"/>
              <a:gd name="connsiteY37" fmla="*/ 635 h 10000"/>
              <a:gd name="connsiteX38" fmla="*/ 1973 w 10000"/>
              <a:gd name="connsiteY38" fmla="*/ 952 h 10000"/>
              <a:gd name="connsiteX39" fmla="*/ 1794 w 10000"/>
              <a:gd name="connsiteY39" fmla="*/ 1058 h 10000"/>
              <a:gd name="connsiteX40" fmla="*/ 1794 w 10000"/>
              <a:gd name="connsiteY40" fmla="*/ 1164 h 10000"/>
              <a:gd name="connsiteX41" fmla="*/ 1794 w 10000"/>
              <a:gd name="connsiteY41" fmla="*/ 1468 h 10000"/>
              <a:gd name="connsiteX42" fmla="*/ 1794 w 10000"/>
              <a:gd name="connsiteY42" fmla="*/ 1680 h 10000"/>
              <a:gd name="connsiteX43" fmla="*/ 1794 w 10000"/>
              <a:gd name="connsiteY43" fmla="*/ 2103 h 10000"/>
              <a:gd name="connsiteX44" fmla="*/ 1794 w 10000"/>
              <a:gd name="connsiteY44" fmla="*/ 2421 h 10000"/>
              <a:gd name="connsiteX45" fmla="*/ 1614 w 10000"/>
              <a:gd name="connsiteY45" fmla="*/ 2950 h 10000"/>
              <a:gd name="connsiteX46" fmla="*/ 1614 w 10000"/>
              <a:gd name="connsiteY46" fmla="*/ 3479 h 10000"/>
              <a:gd name="connsiteX47" fmla="*/ 1614 w 10000"/>
              <a:gd name="connsiteY47" fmla="*/ 3995 h 10000"/>
              <a:gd name="connsiteX48" fmla="*/ 1614 w 10000"/>
              <a:gd name="connsiteY48" fmla="*/ 4418 h 10000"/>
              <a:gd name="connsiteX49" fmla="*/ 1614 w 10000"/>
              <a:gd name="connsiteY49" fmla="*/ 4841 h 10000"/>
              <a:gd name="connsiteX50" fmla="*/ 1614 w 10000"/>
              <a:gd name="connsiteY50" fmla="*/ 5265 h 10000"/>
              <a:gd name="connsiteX51" fmla="*/ 1794 w 10000"/>
              <a:gd name="connsiteY51" fmla="*/ 5582 h 10000"/>
              <a:gd name="connsiteX52" fmla="*/ 1794 w 10000"/>
              <a:gd name="connsiteY52" fmla="*/ 5899 h 10000"/>
              <a:gd name="connsiteX53" fmla="*/ 1794 w 10000"/>
              <a:gd name="connsiteY53" fmla="*/ 6111 h 10000"/>
              <a:gd name="connsiteX54" fmla="*/ 1794 w 10000"/>
              <a:gd name="connsiteY54" fmla="*/ 6310 h 10000"/>
              <a:gd name="connsiteX55" fmla="*/ 1794 w 10000"/>
              <a:gd name="connsiteY55" fmla="*/ 6944 h 10000"/>
              <a:gd name="connsiteX56" fmla="*/ 1973 w 10000"/>
              <a:gd name="connsiteY56" fmla="*/ 7579 h 10000"/>
              <a:gd name="connsiteX57" fmla="*/ 2152 w 10000"/>
              <a:gd name="connsiteY57" fmla="*/ 7897 h 10000"/>
              <a:gd name="connsiteX58" fmla="*/ 2152 w 10000"/>
              <a:gd name="connsiteY58" fmla="*/ 8108 h 10000"/>
              <a:gd name="connsiteX59" fmla="*/ 2332 w 10000"/>
              <a:gd name="connsiteY59" fmla="*/ 8320 h 10000"/>
              <a:gd name="connsiteX60" fmla="*/ 2691 w 10000"/>
              <a:gd name="connsiteY60" fmla="*/ 8532 h 10000"/>
              <a:gd name="connsiteX61" fmla="*/ 2870 w 10000"/>
              <a:gd name="connsiteY61" fmla="*/ 8638 h 10000"/>
              <a:gd name="connsiteX62" fmla="*/ 3229 w 10000"/>
              <a:gd name="connsiteY62" fmla="*/ 8743 h 10000"/>
              <a:gd name="connsiteX63" fmla="*/ 3587 w 10000"/>
              <a:gd name="connsiteY63" fmla="*/ 8836 h 10000"/>
              <a:gd name="connsiteX64" fmla="*/ 3946 w 10000"/>
              <a:gd name="connsiteY64" fmla="*/ 8942 h 10000"/>
              <a:gd name="connsiteX65" fmla="*/ 4283 w 10000"/>
              <a:gd name="connsiteY65" fmla="*/ 8942 h 10000"/>
              <a:gd name="connsiteX66" fmla="*/ 4821 w 10000"/>
              <a:gd name="connsiteY66" fmla="*/ 9048 h 10000"/>
              <a:gd name="connsiteX67" fmla="*/ 5359 w 10000"/>
              <a:gd name="connsiteY67" fmla="*/ 9048 h 10000"/>
              <a:gd name="connsiteX68" fmla="*/ 5897 w 10000"/>
              <a:gd name="connsiteY68" fmla="*/ 9048 h 10000"/>
              <a:gd name="connsiteX69" fmla="*/ 6435 w 10000"/>
              <a:gd name="connsiteY69" fmla="*/ 8942 h 10000"/>
              <a:gd name="connsiteX70" fmla="*/ 6794 w 10000"/>
              <a:gd name="connsiteY70" fmla="*/ 8942 h 10000"/>
              <a:gd name="connsiteX71" fmla="*/ 7332 w 10000"/>
              <a:gd name="connsiteY71" fmla="*/ 8836 h 10000"/>
              <a:gd name="connsiteX72" fmla="*/ 7691 w 10000"/>
              <a:gd name="connsiteY72" fmla="*/ 8743 h 10000"/>
              <a:gd name="connsiteX73" fmla="*/ 8049 w 10000"/>
              <a:gd name="connsiteY73" fmla="*/ 8638 h 10000"/>
              <a:gd name="connsiteX74" fmla="*/ 8229 w 10000"/>
              <a:gd name="connsiteY74" fmla="*/ 8532 h 10000"/>
              <a:gd name="connsiteX75" fmla="*/ 8229 w 10000"/>
              <a:gd name="connsiteY75" fmla="*/ 8426 h 10000"/>
              <a:gd name="connsiteX76" fmla="*/ 8386 w 10000"/>
              <a:gd name="connsiteY76" fmla="*/ 8214 h 10000"/>
              <a:gd name="connsiteX77" fmla="*/ 8565 w 10000"/>
              <a:gd name="connsiteY77" fmla="*/ 8003 h 10000"/>
              <a:gd name="connsiteX78" fmla="*/ 8744 w 10000"/>
              <a:gd name="connsiteY78" fmla="*/ 7897 h 10000"/>
              <a:gd name="connsiteX79" fmla="*/ 8744 w 10000"/>
              <a:gd name="connsiteY79" fmla="*/ 7579 h 10000"/>
              <a:gd name="connsiteX80" fmla="*/ 8924 w 10000"/>
              <a:gd name="connsiteY80" fmla="*/ 7368 h 10000"/>
              <a:gd name="connsiteX81" fmla="*/ 8924 w 10000"/>
              <a:gd name="connsiteY81" fmla="*/ 7156 h 10000"/>
              <a:gd name="connsiteX82" fmla="*/ 8924 w 10000"/>
              <a:gd name="connsiteY82" fmla="*/ 7050 h 10000"/>
              <a:gd name="connsiteX83" fmla="*/ 9103 w 10000"/>
              <a:gd name="connsiteY83" fmla="*/ 6839 h 10000"/>
              <a:gd name="connsiteX84" fmla="*/ 9103 w 10000"/>
              <a:gd name="connsiteY84" fmla="*/ 6733 h 10000"/>
              <a:gd name="connsiteX85" fmla="*/ 9283 w 10000"/>
              <a:gd name="connsiteY85" fmla="*/ 6733 h 10000"/>
              <a:gd name="connsiteX86" fmla="*/ 9283 w 10000"/>
              <a:gd name="connsiteY86" fmla="*/ 6627 h 10000"/>
              <a:gd name="connsiteX87" fmla="*/ 9283 w 10000"/>
              <a:gd name="connsiteY87" fmla="*/ 6627 h 10000"/>
              <a:gd name="connsiteX88" fmla="*/ 9283 w 10000"/>
              <a:gd name="connsiteY88" fmla="*/ 6627 h 10000"/>
              <a:gd name="connsiteX89" fmla="*/ 9283 w 10000"/>
              <a:gd name="connsiteY89" fmla="*/ 6733 h 10000"/>
              <a:gd name="connsiteX90" fmla="*/ 9462 w 10000"/>
              <a:gd name="connsiteY90" fmla="*/ 6733 h 10000"/>
              <a:gd name="connsiteX91" fmla="*/ 9462 w 10000"/>
              <a:gd name="connsiteY91" fmla="*/ 6839 h 10000"/>
              <a:gd name="connsiteX92" fmla="*/ 9462 w 10000"/>
              <a:gd name="connsiteY92" fmla="*/ 7050 h 10000"/>
              <a:gd name="connsiteX93" fmla="*/ 9462 w 10000"/>
              <a:gd name="connsiteY93" fmla="*/ 7156 h 10000"/>
              <a:gd name="connsiteX94" fmla="*/ 9462 w 10000"/>
              <a:gd name="connsiteY94" fmla="*/ 7368 h 10000"/>
              <a:gd name="connsiteX95" fmla="*/ 9462 w 10000"/>
              <a:gd name="connsiteY95" fmla="*/ 7579 h 10000"/>
              <a:gd name="connsiteX96" fmla="*/ 9641 w 10000"/>
              <a:gd name="connsiteY96" fmla="*/ 8003 h 10000"/>
              <a:gd name="connsiteX97" fmla="*/ 9641 w 10000"/>
              <a:gd name="connsiteY97" fmla="*/ 8320 h 10000"/>
              <a:gd name="connsiteX98" fmla="*/ 9821 w 10000"/>
              <a:gd name="connsiteY98" fmla="*/ 8638 h 10000"/>
              <a:gd name="connsiteX99" fmla="*/ 10000 w 10000"/>
              <a:gd name="connsiteY99" fmla="*/ 8836 h 10000"/>
              <a:gd name="connsiteX100" fmla="*/ 10000 w 10000"/>
              <a:gd name="connsiteY100" fmla="*/ 8942 h 10000"/>
              <a:gd name="connsiteX101" fmla="*/ 10000 w 10000"/>
              <a:gd name="connsiteY101" fmla="*/ 9048 h 10000"/>
              <a:gd name="connsiteX102" fmla="*/ 10000 w 10000"/>
              <a:gd name="connsiteY102" fmla="*/ 9153 h 10000"/>
              <a:gd name="connsiteX103" fmla="*/ 9821 w 10000"/>
              <a:gd name="connsiteY103" fmla="*/ 9259 h 10000"/>
              <a:gd name="connsiteX104" fmla="*/ 9462 w 10000"/>
              <a:gd name="connsiteY104" fmla="*/ 9365 h 10000"/>
              <a:gd name="connsiteX105" fmla="*/ 9103 w 10000"/>
              <a:gd name="connsiteY105" fmla="*/ 9471 h 10000"/>
              <a:gd name="connsiteX106" fmla="*/ 8744 w 10000"/>
              <a:gd name="connsiteY106" fmla="*/ 9577 h 10000"/>
              <a:gd name="connsiteX107" fmla="*/ 8229 w 10000"/>
              <a:gd name="connsiteY107" fmla="*/ 9683 h 10000"/>
              <a:gd name="connsiteX108" fmla="*/ 7511 w 10000"/>
              <a:gd name="connsiteY108" fmla="*/ 9788 h 10000"/>
              <a:gd name="connsiteX109" fmla="*/ 6973 w 10000"/>
              <a:gd name="connsiteY109" fmla="*/ 9894 h 10000"/>
              <a:gd name="connsiteX110" fmla="*/ 6256 w 10000"/>
              <a:gd name="connsiteY110" fmla="*/ 10000 h 10000"/>
              <a:gd name="connsiteX111" fmla="*/ 5359 w 10000"/>
              <a:gd name="connsiteY111" fmla="*/ 10000 h 10000"/>
              <a:gd name="connsiteX112" fmla="*/ 5359 w 10000"/>
              <a:gd name="connsiteY11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538 w 10000"/>
              <a:gd name="connsiteY30" fmla="*/ 0 h 10000"/>
              <a:gd name="connsiteX31" fmla="*/ 897 w 10000"/>
              <a:gd name="connsiteY31" fmla="*/ 0 h 10000"/>
              <a:gd name="connsiteX32" fmla="*/ 1435 w 10000"/>
              <a:gd name="connsiteY32" fmla="*/ 106 h 10000"/>
              <a:gd name="connsiteX33" fmla="*/ 1614 w 10000"/>
              <a:gd name="connsiteY33" fmla="*/ 212 h 10000"/>
              <a:gd name="connsiteX34" fmla="*/ 1794 w 10000"/>
              <a:gd name="connsiteY34" fmla="*/ 317 h 10000"/>
              <a:gd name="connsiteX35" fmla="*/ 1973 w 10000"/>
              <a:gd name="connsiteY35" fmla="*/ 423 h 10000"/>
              <a:gd name="connsiteX36" fmla="*/ 1973 w 10000"/>
              <a:gd name="connsiteY36" fmla="*/ 635 h 10000"/>
              <a:gd name="connsiteX37" fmla="*/ 1973 w 10000"/>
              <a:gd name="connsiteY37" fmla="*/ 952 h 10000"/>
              <a:gd name="connsiteX38" fmla="*/ 1794 w 10000"/>
              <a:gd name="connsiteY38" fmla="*/ 1058 h 10000"/>
              <a:gd name="connsiteX39" fmla="*/ 1794 w 10000"/>
              <a:gd name="connsiteY39" fmla="*/ 1164 h 10000"/>
              <a:gd name="connsiteX40" fmla="*/ 1794 w 10000"/>
              <a:gd name="connsiteY40" fmla="*/ 1468 h 10000"/>
              <a:gd name="connsiteX41" fmla="*/ 1794 w 10000"/>
              <a:gd name="connsiteY41" fmla="*/ 1680 h 10000"/>
              <a:gd name="connsiteX42" fmla="*/ 1794 w 10000"/>
              <a:gd name="connsiteY42" fmla="*/ 2103 h 10000"/>
              <a:gd name="connsiteX43" fmla="*/ 1794 w 10000"/>
              <a:gd name="connsiteY43" fmla="*/ 2421 h 10000"/>
              <a:gd name="connsiteX44" fmla="*/ 1614 w 10000"/>
              <a:gd name="connsiteY44" fmla="*/ 2950 h 10000"/>
              <a:gd name="connsiteX45" fmla="*/ 1614 w 10000"/>
              <a:gd name="connsiteY45" fmla="*/ 3479 h 10000"/>
              <a:gd name="connsiteX46" fmla="*/ 1614 w 10000"/>
              <a:gd name="connsiteY46" fmla="*/ 3995 h 10000"/>
              <a:gd name="connsiteX47" fmla="*/ 1614 w 10000"/>
              <a:gd name="connsiteY47" fmla="*/ 4418 h 10000"/>
              <a:gd name="connsiteX48" fmla="*/ 1614 w 10000"/>
              <a:gd name="connsiteY48" fmla="*/ 4841 h 10000"/>
              <a:gd name="connsiteX49" fmla="*/ 1614 w 10000"/>
              <a:gd name="connsiteY49" fmla="*/ 5265 h 10000"/>
              <a:gd name="connsiteX50" fmla="*/ 1794 w 10000"/>
              <a:gd name="connsiteY50" fmla="*/ 5582 h 10000"/>
              <a:gd name="connsiteX51" fmla="*/ 1794 w 10000"/>
              <a:gd name="connsiteY51" fmla="*/ 5899 h 10000"/>
              <a:gd name="connsiteX52" fmla="*/ 1794 w 10000"/>
              <a:gd name="connsiteY52" fmla="*/ 6111 h 10000"/>
              <a:gd name="connsiteX53" fmla="*/ 1794 w 10000"/>
              <a:gd name="connsiteY53" fmla="*/ 6310 h 10000"/>
              <a:gd name="connsiteX54" fmla="*/ 1794 w 10000"/>
              <a:gd name="connsiteY54" fmla="*/ 6944 h 10000"/>
              <a:gd name="connsiteX55" fmla="*/ 1973 w 10000"/>
              <a:gd name="connsiteY55" fmla="*/ 7579 h 10000"/>
              <a:gd name="connsiteX56" fmla="*/ 2152 w 10000"/>
              <a:gd name="connsiteY56" fmla="*/ 7897 h 10000"/>
              <a:gd name="connsiteX57" fmla="*/ 2152 w 10000"/>
              <a:gd name="connsiteY57" fmla="*/ 8108 h 10000"/>
              <a:gd name="connsiteX58" fmla="*/ 2332 w 10000"/>
              <a:gd name="connsiteY58" fmla="*/ 8320 h 10000"/>
              <a:gd name="connsiteX59" fmla="*/ 2691 w 10000"/>
              <a:gd name="connsiteY59" fmla="*/ 8532 h 10000"/>
              <a:gd name="connsiteX60" fmla="*/ 2870 w 10000"/>
              <a:gd name="connsiteY60" fmla="*/ 8638 h 10000"/>
              <a:gd name="connsiteX61" fmla="*/ 3229 w 10000"/>
              <a:gd name="connsiteY61" fmla="*/ 8743 h 10000"/>
              <a:gd name="connsiteX62" fmla="*/ 3587 w 10000"/>
              <a:gd name="connsiteY62" fmla="*/ 8836 h 10000"/>
              <a:gd name="connsiteX63" fmla="*/ 3946 w 10000"/>
              <a:gd name="connsiteY63" fmla="*/ 8942 h 10000"/>
              <a:gd name="connsiteX64" fmla="*/ 4283 w 10000"/>
              <a:gd name="connsiteY64" fmla="*/ 8942 h 10000"/>
              <a:gd name="connsiteX65" fmla="*/ 4821 w 10000"/>
              <a:gd name="connsiteY65" fmla="*/ 9048 h 10000"/>
              <a:gd name="connsiteX66" fmla="*/ 5359 w 10000"/>
              <a:gd name="connsiteY66" fmla="*/ 9048 h 10000"/>
              <a:gd name="connsiteX67" fmla="*/ 5897 w 10000"/>
              <a:gd name="connsiteY67" fmla="*/ 9048 h 10000"/>
              <a:gd name="connsiteX68" fmla="*/ 6435 w 10000"/>
              <a:gd name="connsiteY68" fmla="*/ 8942 h 10000"/>
              <a:gd name="connsiteX69" fmla="*/ 6794 w 10000"/>
              <a:gd name="connsiteY69" fmla="*/ 8942 h 10000"/>
              <a:gd name="connsiteX70" fmla="*/ 7332 w 10000"/>
              <a:gd name="connsiteY70" fmla="*/ 8836 h 10000"/>
              <a:gd name="connsiteX71" fmla="*/ 7691 w 10000"/>
              <a:gd name="connsiteY71" fmla="*/ 8743 h 10000"/>
              <a:gd name="connsiteX72" fmla="*/ 8049 w 10000"/>
              <a:gd name="connsiteY72" fmla="*/ 8638 h 10000"/>
              <a:gd name="connsiteX73" fmla="*/ 8229 w 10000"/>
              <a:gd name="connsiteY73" fmla="*/ 8532 h 10000"/>
              <a:gd name="connsiteX74" fmla="*/ 8229 w 10000"/>
              <a:gd name="connsiteY74" fmla="*/ 8426 h 10000"/>
              <a:gd name="connsiteX75" fmla="*/ 8386 w 10000"/>
              <a:gd name="connsiteY75" fmla="*/ 8214 h 10000"/>
              <a:gd name="connsiteX76" fmla="*/ 8565 w 10000"/>
              <a:gd name="connsiteY76" fmla="*/ 8003 h 10000"/>
              <a:gd name="connsiteX77" fmla="*/ 8744 w 10000"/>
              <a:gd name="connsiteY77" fmla="*/ 7897 h 10000"/>
              <a:gd name="connsiteX78" fmla="*/ 8744 w 10000"/>
              <a:gd name="connsiteY78" fmla="*/ 7579 h 10000"/>
              <a:gd name="connsiteX79" fmla="*/ 8924 w 10000"/>
              <a:gd name="connsiteY79" fmla="*/ 7368 h 10000"/>
              <a:gd name="connsiteX80" fmla="*/ 8924 w 10000"/>
              <a:gd name="connsiteY80" fmla="*/ 7156 h 10000"/>
              <a:gd name="connsiteX81" fmla="*/ 8924 w 10000"/>
              <a:gd name="connsiteY81" fmla="*/ 7050 h 10000"/>
              <a:gd name="connsiteX82" fmla="*/ 9103 w 10000"/>
              <a:gd name="connsiteY82" fmla="*/ 6839 h 10000"/>
              <a:gd name="connsiteX83" fmla="*/ 9103 w 10000"/>
              <a:gd name="connsiteY83" fmla="*/ 6733 h 10000"/>
              <a:gd name="connsiteX84" fmla="*/ 9283 w 10000"/>
              <a:gd name="connsiteY84" fmla="*/ 6733 h 10000"/>
              <a:gd name="connsiteX85" fmla="*/ 9283 w 10000"/>
              <a:gd name="connsiteY85" fmla="*/ 6627 h 10000"/>
              <a:gd name="connsiteX86" fmla="*/ 9283 w 10000"/>
              <a:gd name="connsiteY86" fmla="*/ 6627 h 10000"/>
              <a:gd name="connsiteX87" fmla="*/ 9283 w 10000"/>
              <a:gd name="connsiteY87" fmla="*/ 6627 h 10000"/>
              <a:gd name="connsiteX88" fmla="*/ 9283 w 10000"/>
              <a:gd name="connsiteY88" fmla="*/ 6733 h 10000"/>
              <a:gd name="connsiteX89" fmla="*/ 9462 w 10000"/>
              <a:gd name="connsiteY89" fmla="*/ 6733 h 10000"/>
              <a:gd name="connsiteX90" fmla="*/ 9462 w 10000"/>
              <a:gd name="connsiteY90" fmla="*/ 6839 h 10000"/>
              <a:gd name="connsiteX91" fmla="*/ 9462 w 10000"/>
              <a:gd name="connsiteY91" fmla="*/ 7050 h 10000"/>
              <a:gd name="connsiteX92" fmla="*/ 9462 w 10000"/>
              <a:gd name="connsiteY92" fmla="*/ 7156 h 10000"/>
              <a:gd name="connsiteX93" fmla="*/ 9462 w 10000"/>
              <a:gd name="connsiteY93" fmla="*/ 7368 h 10000"/>
              <a:gd name="connsiteX94" fmla="*/ 9462 w 10000"/>
              <a:gd name="connsiteY94" fmla="*/ 7579 h 10000"/>
              <a:gd name="connsiteX95" fmla="*/ 9641 w 10000"/>
              <a:gd name="connsiteY95" fmla="*/ 8003 h 10000"/>
              <a:gd name="connsiteX96" fmla="*/ 9641 w 10000"/>
              <a:gd name="connsiteY96" fmla="*/ 8320 h 10000"/>
              <a:gd name="connsiteX97" fmla="*/ 9821 w 10000"/>
              <a:gd name="connsiteY97" fmla="*/ 8638 h 10000"/>
              <a:gd name="connsiteX98" fmla="*/ 10000 w 10000"/>
              <a:gd name="connsiteY98" fmla="*/ 8836 h 10000"/>
              <a:gd name="connsiteX99" fmla="*/ 10000 w 10000"/>
              <a:gd name="connsiteY99" fmla="*/ 8942 h 10000"/>
              <a:gd name="connsiteX100" fmla="*/ 10000 w 10000"/>
              <a:gd name="connsiteY100" fmla="*/ 9048 h 10000"/>
              <a:gd name="connsiteX101" fmla="*/ 10000 w 10000"/>
              <a:gd name="connsiteY101" fmla="*/ 9153 h 10000"/>
              <a:gd name="connsiteX102" fmla="*/ 9821 w 10000"/>
              <a:gd name="connsiteY102" fmla="*/ 9259 h 10000"/>
              <a:gd name="connsiteX103" fmla="*/ 9462 w 10000"/>
              <a:gd name="connsiteY103" fmla="*/ 9365 h 10000"/>
              <a:gd name="connsiteX104" fmla="*/ 9103 w 10000"/>
              <a:gd name="connsiteY104" fmla="*/ 9471 h 10000"/>
              <a:gd name="connsiteX105" fmla="*/ 8744 w 10000"/>
              <a:gd name="connsiteY105" fmla="*/ 9577 h 10000"/>
              <a:gd name="connsiteX106" fmla="*/ 8229 w 10000"/>
              <a:gd name="connsiteY106" fmla="*/ 9683 h 10000"/>
              <a:gd name="connsiteX107" fmla="*/ 7511 w 10000"/>
              <a:gd name="connsiteY107" fmla="*/ 9788 h 10000"/>
              <a:gd name="connsiteX108" fmla="*/ 6973 w 10000"/>
              <a:gd name="connsiteY108" fmla="*/ 9894 h 10000"/>
              <a:gd name="connsiteX109" fmla="*/ 6256 w 10000"/>
              <a:gd name="connsiteY109" fmla="*/ 10000 h 10000"/>
              <a:gd name="connsiteX110" fmla="*/ 5359 w 10000"/>
              <a:gd name="connsiteY110" fmla="*/ 10000 h 10000"/>
              <a:gd name="connsiteX111" fmla="*/ 5359 w 10000"/>
              <a:gd name="connsiteY11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423 h 10000"/>
              <a:gd name="connsiteX28" fmla="*/ 0 w 10000"/>
              <a:gd name="connsiteY28" fmla="*/ 106 h 10000"/>
              <a:gd name="connsiteX29" fmla="*/ 538 w 10000"/>
              <a:gd name="connsiteY29" fmla="*/ 0 h 10000"/>
              <a:gd name="connsiteX30" fmla="*/ 897 w 10000"/>
              <a:gd name="connsiteY30" fmla="*/ 0 h 10000"/>
              <a:gd name="connsiteX31" fmla="*/ 1435 w 10000"/>
              <a:gd name="connsiteY31" fmla="*/ 106 h 10000"/>
              <a:gd name="connsiteX32" fmla="*/ 1614 w 10000"/>
              <a:gd name="connsiteY32" fmla="*/ 212 h 10000"/>
              <a:gd name="connsiteX33" fmla="*/ 1794 w 10000"/>
              <a:gd name="connsiteY33" fmla="*/ 317 h 10000"/>
              <a:gd name="connsiteX34" fmla="*/ 1973 w 10000"/>
              <a:gd name="connsiteY34" fmla="*/ 423 h 10000"/>
              <a:gd name="connsiteX35" fmla="*/ 1973 w 10000"/>
              <a:gd name="connsiteY35" fmla="*/ 635 h 10000"/>
              <a:gd name="connsiteX36" fmla="*/ 1973 w 10000"/>
              <a:gd name="connsiteY36" fmla="*/ 952 h 10000"/>
              <a:gd name="connsiteX37" fmla="*/ 1794 w 10000"/>
              <a:gd name="connsiteY37" fmla="*/ 1058 h 10000"/>
              <a:gd name="connsiteX38" fmla="*/ 1794 w 10000"/>
              <a:gd name="connsiteY38" fmla="*/ 1164 h 10000"/>
              <a:gd name="connsiteX39" fmla="*/ 1794 w 10000"/>
              <a:gd name="connsiteY39" fmla="*/ 1468 h 10000"/>
              <a:gd name="connsiteX40" fmla="*/ 1794 w 10000"/>
              <a:gd name="connsiteY40" fmla="*/ 1680 h 10000"/>
              <a:gd name="connsiteX41" fmla="*/ 1794 w 10000"/>
              <a:gd name="connsiteY41" fmla="*/ 2103 h 10000"/>
              <a:gd name="connsiteX42" fmla="*/ 1794 w 10000"/>
              <a:gd name="connsiteY42" fmla="*/ 2421 h 10000"/>
              <a:gd name="connsiteX43" fmla="*/ 1614 w 10000"/>
              <a:gd name="connsiteY43" fmla="*/ 2950 h 10000"/>
              <a:gd name="connsiteX44" fmla="*/ 1614 w 10000"/>
              <a:gd name="connsiteY44" fmla="*/ 3479 h 10000"/>
              <a:gd name="connsiteX45" fmla="*/ 1614 w 10000"/>
              <a:gd name="connsiteY45" fmla="*/ 3995 h 10000"/>
              <a:gd name="connsiteX46" fmla="*/ 1614 w 10000"/>
              <a:gd name="connsiteY46" fmla="*/ 4418 h 10000"/>
              <a:gd name="connsiteX47" fmla="*/ 1614 w 10000"/>
              <a:gd name="connsiteY47" fmla="*/ 4841 h 10000"/>
              <a:gd name="connsiteX48" fmla="*/ 1614 w 10000"/>
              <a:gd name="connsiteY48" fmla="*/ 5265 h 10000"/>
              <a:gd name="connsiteX49" fmla="*/ 1794 w 10000"/>
              <a:gd name="connsiteY49" fmla="*/ 5582 h 10000"/>
              <a:gd name="connsiteX50" fmla="*/ 1794 w 10000"/>
              <a:gd name="connsiteY50" fmla="*/ 5899 h 10000"/>
              <a:gd name="connsiteX51" fmla="*/ 1794 w 10000"/>
              <a:gd name="connsiteY51" fmla="*/ 6111 h 10000"/>
              <a:gd name="connsiteX52" fmla="*/ 1794 w 10000"/>
              <a:gd name="connsiteY52" fmla="*/ 6310 h 10000"/>
              <a:gd name="connsiteX53" fmla="*/ 1794 w 10000"/>
              <a:gd name="connsiteY53" fmla="*/ 6944 h 10000"/>
              <a:gd name="connsiteX54" fmla="*/ 1973 w 10000"/>
              <a:gd name="connsiteY54" fmla="*/ 7579 h 10000"/>
              <a:gd name="connsiteX55" fmla="*/ 2152 w 10000"/>
              <a:gd name="connsiteY55" fmla="*/ 7897 h 10000"/>
              <a:gd name="connsiteX56" fmla="*/ 2152 w 10000"/>
              <a:gd name="connsiteY56" fmla="*/ 8108 h 10000"/>
              <a:gd name="connsiteX57" fmla="*/ 2332 w 10000"/>
              <a:gd name="connsiteY57" fmla="*/ 8320 h 10000"/>
              <a:gd name="connsiteX58" fmla="*/ 2691 w 10000"/>
              <a:gd name="connsiteY58" fmla="*/ 8532 h 10000"/>
              <a:gd name="connsiteX59" fmla="*/ 2870 w 10000"/>
              <a:gd name="connsiteY59" fmla="*/ 8638 h 10000"/>
              <a:gd name="connsiteX60" fmla="*/ 3229 w 10000"/>
              <a:gd name="connsiteY60" fmla="*/ 8743 h 10000"/>
              <a:gd name="connsiteX61" fmla="*/ 3587 w 10000"/>
              <a:gd name="connsiteY61" fmla="*/ 8836 h 10000"/>
              <a:gd name="connsiteX62" fmla="*/ 3946 w 10000"/>
              <a:gd name="connsiteY62" fmla="*/ 8942 h 10000"/>
              <a:gd name="connsiteX63" fmla="*/ 4283 w 10000"/>
              <a:gd name="connsiteY63" fmla="*/ 8942 h 10000"/>
              <a:gd name="connsiteX64" fmla="*/ 4821 w 10000"/>
              <a:gd name="connsiteY64" fmla="*/ 9048 h 10000"/>
              <a:gd name="connsiteX65" fmla="*/ 5359 w 10000"/>
              <a:gd name="connsiteY65" fmla="*/ 9048 h 10000"/>
              <a:gd name="connsiteX66" fmla="*/ 5897 w 10000"/>
              <a:gd name="connsiteY66" fmla="*/ 9048 h 10000"/>
              <a:gd name="connsiteX67" fmla="*/ 6435 w 10000"/>
              <a:gd name="connsiteY67" fmla="*/ 8942 h 10000"/>
              <a:gd name="connsiteX68" fmla="*/ 6794 w 10000"/>
              <a:gd name="connsiteY68" fmla="*/ 8942 h 10000"/>
              <a:gd name="connsiteX69" fmla="*/ 7332 w 10000"/>
              <a:gd name="connsiteY69" fmla="*/ 8836 h 10000"/>
              <a:gd name="connsiteX70" fmla="*/ 7691 w 10000"/>
              <a:gd name="connsiteY70" fmla="*/ 8743 h 10000"/>
              <a:gd name="connsiteX71" fmla="*/ 8049 w 10000"/>
              <a:gd name="connsiteY71" fmla="*/ 8638 h 10000"/>
              <a:gd name="connsiteX72" fmla="*/ 8229 w 10000"/>
              <a:gd name="connsiteY72" fmla="*/ 8532 h 10000"/>
              <a:gd name="connsiteX73" fmla="*/ 8229 w 10000"/>
              <a:gd name="connsiteY73" fmla="*/ 8426 h 10000"/>
              <a:gd name="connsiteX74" fmla="*/ 8386 w 10000"/>
              <a:gd name="connsiteY74" fmla="*/ 8214 h 10000"/>
              <a:gd name="connsiteX75" fmla="*/ 8565 w 10000"/>
              <a:gd name="connsiteY75" fmla="*/ 8003 h 10000"/>
              <a:gd name="connsiteX76" fmla="*/ 8744 w 10000"/>
              <a:gd name="connsiteY76" fmla="*/ 7897 h 10000"/>
              <a:gd name="connsiteX77" fmla="*/ 8744 w 10000"/>
              <a:gd name="connsiteY77" fmla="*/ 7579 h 10000"/>
              <a:gd name="connsiteX78" fmla="*/ 8924 w 10000"/>
              <a:gd name="connsiteY78" fmla="*/ 7368 h 10000"/>
              <a:gd name="connsiteX79" fmla="*/ 8924 w 10000"/>
              <a:gd name="connsiteY79" fmla="*/ 7156 h 10000"/>
              <a:gd name="connsiteX80" fmla="*/ 8924 w 10000"/>
              <a:gd name="connsiteY80" fmla="*/ 7050 h 10000"/>
              <a:gd name="connsiteX81" fmla="*/ 9103 w 10000"/>
              <a:gd name="connsiteY81" fmla="*/ 6839 h 10000"/>
              <a:gd name="connsiteX82" fmla="*/ 9103 w 10000"/>
              <a:gd name="connsiteY82" fmla="*/ 6733 h 10000"/>
              <a:gd name="connsiteX83" fmla="*/ 9283 w 10000"/>
              <a:gd name="connsiteY83" fmla="*/ 6733 h 10000"/>
              <a:gd name="connsiteX84" fmla="*/ 9283 w 10000"/>
              <a:gd name="connsiteY84" fmla="*/ 6627 h 10000"/>
              <a:gd name="connsiteX85" fmla="*/ 9283 w 10000"/>
              <a:gd name="connsiteY85" fmla="*/ 6627 h 10000"/>
              <a:gd name="connsiteX86" fmla="*/ 9283 w 10000"/>
              <a:gd name="connsiteY86" fmla="*/ 6627 h 10000"/>
              <a:gd name="connsiteX87" fmla="*/ 9283 w 10000"/>
              <a:gd name="connsiteY87" fmla="*/ 6733 h 10000"/>
              <a:gd name="connsiteX88" fmla="*/ 9462 w 10000"/>
              <a:gd name="connsiteY88" fmla="*/ 6733 h 10000"/>
              <a:gd name="connsiteX89" fmla="*/ 9462 w 10000"/>
              <a:gd name="connsiteY89" fmla="*/ 6839 h 10000"/>
              <a:gd name="connsiteX90" fmla="*/ 9462 w 10000"/>
              <a:gd name="connsiteY90" fmla="*/ 7050 h 10000"/>
              <a:gd name="connsiteX91" fmla="*/ 9462 w 10000"/>
              <a:gd name="connsiteY91" fmla="*/ 7156 h 10000"/>
              <a:gd name="connsiteX92" fmla="*/ 9462 w 10000"/>
              <a:gd name="connsiteY92" fmla="*/ 7368 h 10000"/>
              <a:gd name="connsiteX93" fmla="*/ 9462 w 10000"/>
              <a:gd name="connsiteY93" fmla="*/ 7579 h 10000"/>
              <a:gd name="connsiteX94" fmla="*/ 9641 w 10000"/>
              <a:gd name="connsiteY94" fmla="*/ 8003 h 10000"/>
              <a:gd name="connsiteX95" fmla="*/ 9641 w 10000"/>
              <a:gd name="connsiteY95" fmla="*/ 8320 h 10000"/>
              <a:gd name="connsiteX96" fmla="*/ 9821 w 10000"/>
              <a:gd name="connsiteY96" fmla="*/ 8638 h 10000"/>
              <a:gd name="connsiteX97" fmla="*/ 10000 w 10000"/>
              <a:gd name="connsiteY97" fmla="*/ 8836 h 10000"/>
              <a:gd name="connsiteX98" fmla="*/ 10000 w 10000"/>
              <a:gd name="connsiteY98" fmla="*/ 8942 h 10000"/>
              <a:gd name="connsiteX99" fmla="*/ 10000 w 10000"/>
              <a:gd name="connsiteY99" fmla="*/ 9048 h 10000"/>
              <a:gd name="connsiteX100" fmla="*/ 10000 w 10000"/>
              <a:gd name="connsiteY100" fmla="*/ 9153 h 10000"/>
              <a:gd name="connsiteX101" fmla="*/ 9821 w 10000"/>
              <a:gd name="connsiteY101" fmla="*/ 9259 h 10000"/>
              <a:gd name="connsiteX102" fmla="*/ 9462 w 10000"/>
              <a:gd name="connsiteY102" fmla="*/ 9365 h 10000"/>
              <a:gd name="connsiteX103" fmla="*/ 9103 w 10000"/>
              <a:gd name="connsiteY103" fmla="*/ 9471 h 10000"/>
              <a:gd name="connsiteX104" fmla="*/ 8744 w 10000"/>
              <a:gd name="connsiteY104" fmla="*/ 9577 h 10000"/>
              <a:gd name="connsiteX105" fmla="*/ 8229 w 10000"/>
              <a:gd name="connsiteY105" fmla="*/ 9683 h 10000"/>
              <a:gd name="connsiteX106" fmla="*/ 7511 w 10000"/>
              <a:gd name="connsiteY106" fmla="*/ 9788 h 10000"/>
              <a:gd name="connsiteX107" fmla="*/ 6973 w 10000"/>
              <a:gd name="connsiteY107" fmla="*/ 9894 h 10000"/>
              <a:gd name="connsiteX108" fmla="*/ 6256 w 10000"/>
              <a:gd name="connsiteY108" fmla="*/ 10000 h 10000"/>
              <a:gd name="connsiteX109" fmla="*/ 5359 w 10000"/>
              <a:gd name="connsiteY109" fmla="*/ 10000 h 10000"/>
              <a:gd name="connsiteX110" fmla="*/ 5359 w 10000"/>
              <a:gd name="connsiteY11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0 w 10000"/>
              <a:gd name="connsiteY27" fmla="*/ 106 h 10000"/>
              <a:gd name="connsiteX28" fmla="*/ 538 w 10000"/>
              <a:gd name="connsiteY28" fmla="*/ 0 h 10000"/>
              <a:gd name="connsiteX29" fmla="*/ 897 w 10000"/>
              <a:gd name="connsiteY29" fmla="*/ 0 h 10000"/>
              <a:gd name="connsiteX30" fmla="*/ 1435 w 10000"/>
              <a:gd name="connsiteY30" fmla="*/ 106 h 10000"/>
              <a:gd name="connsiteX31" fmla="*/ 1614 w 10000"/>
              <a:gd name="connsiteY31" fmla="*/ 212 h 10000"/>
              <a:gd name="connsiteX32" fmla="*/ 1794 w 10000"/>
              <a:gd name="connsiteY32" fmla="*/ 317 h 10000"/>
              <a:gd name="connsiteX33" fmla="*/ 1973 w 10000"/>
              <a:gd name="connsiteY33" fmla="*/ 423 h 10000"/>
              <a:gd name="connsiteX34" fmla="*/ 1973 w 10000"/>
              <a:gd name="connsiteY34" fmla="*/ 635 h 10000"/>
              <a:gd name="connsiteX35" fmla="*/ 1973 w 10000"/>
              <a:gd name="connsiteY35" fmla="*/ 952 h 10000"/>
              <a:gd name="connsiteX36" fmla="*/ 1794 w 10000"/>
              <a:gd name="connsiteY36" fmla="*/ 1058 h 10000"/>
              <a:gd name="connsiteX37" fmla="*/ 1794 w 10000"/>
              <a:gd name="connsiteY37" fmla="*/ 1164 h 10000"/>
              <a:gd name="connsiteX38" fmla="*/ 1794 w 10000"/>
              <a:gd name="connsiteY38" fmla="*/ 1468 h 10000"/>
              <a:gd name="connsiteX39" fmla="*/ 1794 w 10000"/>
              <a:gd name="connsiteY39" fmla="*/ 1680 h 10000"/>
              <a:gd name="connsiteX40" fmla="*/ 1794 w 10000"/>
              <a:gd name="connsiteY40" fmla="*/ 2103 h 10000"/>
              <a:gd name="connsiteX41" fmla="*/ 1794 w 10000"/>
              <a:gd name="connsiteY41" fmla="*/ 2421 h 10000"/>
              <a:gd name="connsiteX42" fmla="*/ 1614 w 10000"/>
              <a:gd name="connsiteY42" fmla="*/ 2950 h 10000"/>
              <a:gd name="connsiteX43" fmla="*/ 1614 w 10000"/>
              <a:gd name="connsiteY43" fmla="*/ 3479 h 10000"/>
              <a:gd name="connsiteX44" fmla="*/ 1614 w 10000"/>
              <a:gd name="connsiteY44" fmla="*/ 3995 h 10000"/>
              <a:gd name="connsiteX45" fmla="*/ 1614 w 10000"/>
              <a:gd name="connsiteY45" fmla="*/ 4418 h 10000"/>
              <a:gd name="connsiteX46" fmla="*/ 1614 w 10000"/>
              <a:gd name="connsiteY46" fmla="*/ 4841 h 10000"/>
              <a:gd name="connsiteX47" fmla="*/ 1614 w 10000"/>
              <a:gd name="connsiteY47" fmla="*/ 5265 h 10000"/>
              <a:gd name="connsiteX48" fmla="*/ 1794 w 10000"/>
              <a:gd name="connsiteY48" fmla="*/ 5582 h 10000"/>
              <a:gd name="connsiteX49" fmla="*/ 1794 w 10000"/>
              <a:gd name="connsiteY49" fmla="*/ 5899 h 10000"/>
              <a:gd name="connsiteX50" fmla="*/ 1794 w 10000"/>
              <a:gd name="connsiteY50" fmla="*/ 6111 h 10000"/>
              <a:gd name="connsiteX51" fmla="*/ 1794 w 10000"/>
              <a:gd name="connsiteY51" fmla="*/ 6310 h 10000"/>
              <a:gd name="connsiteX52" fmla="*/ 1794 w 10000"/>
              <a:gd name="connsiteY52" fmla="*/ 6944 h 10000"/>
              <a:gd name="connsiteX53" fmla="*/ 1973 w 10000"/>
              <a:gd name="connsiteY53" fmla="*/ 7579 h 10000"/>
              <a:gd name="connsiteX54" fmla="*/ 2152 w 10000"/>
              <a:gd name="connsiteY54" fmla="*/ 7897 h 10000"/>
              <a:gd name="connsiteX55" fmla="*/ 2152 w 10000"/>
              <a:gd name="connsiteY55" fmla="*/ 8108 h 10000"/>
              <a:gd name="connsiteX56" fmla="*/ 2332 w 10000"/>
              <a:gd name="connsiteY56" fmla="*/ 8320 h 10000"/>
              <a:gd name="connsiteX57" fmla="*/ 2691 w 10000"/>
              <a:gd name="connsiteY57" fmla="*/ 8532 h 10000"/>
              <a:gd name="connsiteX58" fmla="*/ 2870 w 10000"/>
              <a:gd name="connsiteY58" fmla="*/ 8638 h 10000"/>
              <a:gd name="connsiteX59" fmla="*/ 3229 w 10000"/>
              <a:gd name="connsiteY59" fmla="*/ 8743 h 10000"/>
              <a:gd name="connsiteX60" fmla="*/ 3587 w 10000"/>
              <a:gd name="connsiteY60" fmla="*/ 8836 h 10000"/>
              <a:gd name="connsiteX61" fmla="*/ 3946 w 10000"/>
              <a:gd name="connsiteY61" fmla="*/ 8942 h 10000"/>
              <a:gd name="connsiteX62" fmla="*/ 4283 w 10000"/>
              <a:gd name="connsiteY62" fmla="*/ 8942 h 10000"/>
              <a:gd name="connsiteX63" fmla="*/ 4821 w 10000"/>
              <a:gd name="connsiteY63" fmla="*/ 9048 h 10000"/>
              <a:gd name="connsiteX64" fmla="*/ 5359 w 10000"/>
              <a:gd name="connsiteY64" fmla="*/ 9048 h 10000"/>
              <a:gd name="connsiteX65" fmla="*/ 5897 w 10000"/>
              <a:gd name="connsiteY65" fmla="*/ 9048 h 10000"/>
              <a:gd name="connsiteX66" fmla="*/ 6435 w 10000"/>
              <a:gd name="connsiteY66" fmla="*/ 8942 h 10000"/>
              <a:gd name="connsiteX67" fmla="*/ 6794 w 10000"/>
              <a:gd name="connsiteY67" fmla="*/ 8942 h 10000"/>
              <a:gd name="connsiteX68" fmla="*/ 7332 w 10000"/>
              <a:gd name="connsiteY68" fmla="*/ 8836 h 10000"/>
              <a:gd name="connsiteX69" fmla="*/ 7691 w 10000"/>
              <a:gd name="connsiteY69" fmla="*/ 8743 h 10000"/>
              <a:gd name="connsiteX70" fmla="*/ 8049 w 10000"/>
              <a:gd name="connsiteY70" fmla="*/ 8638 h 10000"/>
              <a:gd name="connsiteX71" fmla="*/ 8229 w 10000"/>
              <a:gd name="connsiteY71" fmla="*/ 8532 h 10000"/>
              <a:gd name="connsiteX72" fmla="*/ 8229 w 10000"/>
              <a:gd name="connsiteY72" fmla="*/ 8426 h 10000"/>
              <a:gd name="connsiteX73" fmla="*/ 8386 w 10000"/>
              <a:gd name="connsiteY73" fmla="*/ 8214 h 10000"/>
              <a:gd name="connsiteX74" fmla="*/ 8565 w 10000"/>
              <a:gd name="connsiteY74" fmla="*/ 8003 h 10000"/>
              <a:gd name="connsiteX75" fmla="*/ 8744 w 10000"/>
              <a:gd name="connsiteY75" fmla="*/ 7897 h 10000"/>
              <a:gd name="connsiteX76" fmla="*/ 8744 w 10000"/>
              <a:gd name="connsiteY76" fmla="*/ 7579 h 10000"/>
              <a:gd name="connsiteX77" fmla="*/ 8924 w 10000"/>
              <a:gd name="connsiteY77" fmla="*/ 7368 h 10000"/>
              <a:gd name="connsiteX78" fmla="*/ 8924 w 10000"/>
              <a:gd name="connsiteY78" fmla="*/ 7156 h 10000"/>
              <a:gd name="connsiteX79" fmla="*/ 8924 w 10000"/>
              <a:gd name="connsiteY79" fmla="*/ 7050 h 10000"/>
              <a:gd name="connsiteX80" fmla="*/ 9103 w 10000"/>
              <a:gd name="connsiteY80" fmla="*/ 6839 h 10000"/>
              <a:gd name="connsiteX81" fmla="*/ 9103 w 10000"/>
              <a:gd name="connsiteY81" fmla="*/ 6733 h 10000"/>
              <a:gd name="connsiteX82" fmla="*/ 9283 w 10000"/>
              <a:gd name="connsiteY82" fmla="*/ 6733 h 10000"/>
              <a:gd name="connsiteX83" fmla="*/ 9283 w 10000"/>
              <a:gd name="connsiteY83" fmla="*/ 6627 h 10000"/>
              <a:gd name="connsiteX84" fmla="*/ 9283 w 10000"/>
              <a:gd name="connsiteY84" fmla="*/ 6627 h 10000"/>
              <a:gd name="connsiteX85" fmla="*/ 9283 w 10000"/>
              <a:gd name="connsiteY85" fmla="*/ 6627 h 10000"/>
              <a:gd name="connsiteX86" fmla="*/ 9283 w 10000"/>
              <a:gd name="connsiteY86" fmla="*/ 6733 h 10000"/>
              <a:gd name="connsiteX87" fmla="*/ 9462 w 10000"/>
              <a:gd name="connsiteY87" fmla="*/ 6733 h 10000"/>
              <a:gd name="connsiteX88" fmla="*/ 9462 w 10000"/>
              <a:gd name="connsiteY88" fmla="*/ 6839 h 10000"/>
              <a:gd name="connsiteX89" fmla="*/ 9462 w 10000"/>
              <a:gd name="connsiteY89" fmla="*/ 7050 h 10000"/>
              <a:gd name="connsiteX90" fmla="*/ 9462 w 10000"/>
              <a:gd name="connsiteY90" fmla="*/ 7156 h 10000"/>
              <a:gd name="connsiteX91" fmla="*/ 9462 w 10000"/>
              <a:gd name="connsiteY91" fmla="*/ 7368 h 10000"/>
              <a:gd name="connsiteX92" fmla="*/ 9462 w 10000"/>
              <a:gd name="connsiteY92" fmla="*/ 7579 h 10000"/>
              <a:gd name="connsiteX93" fmla="*/ 9641 w 10000"/>
              <a:gd name="connsiteY93" fmla="*/ 8003 h 10000"/>
              <a:gd name="connsiteX94" fmla="*/ 9641 w 10000"/>
              <a:gd name="connsiteY94" fmla="*/ 8320 h 10000"/>
              <a:gd name="connsiteX95" fmla="*/ 9821 w 10000"/>
              <a:gd name="connsiteY95" fmla="*/ 8638 h 10000"/>
              <a:gd name="connsiteX96" fmla="*/ 10000 w 10000"/>
              <a:gd name="connsiteY96" fmla="*/ 8836 h 10000"/>
              <a:gd name="connsiteX97" fmla="*/ 10000 w 10000"/>
              <a:gd name="connsiteY97" fmla="*/ 8942 h 10000"/>
              <a:gd name="connsiteX98" fmla="*/ 10000 w 10000"/>
              <a:gd name="connsiteY98" fmla="*/ 9048 h 10000"/>
              <a:gd name="connsiteX99" fmla="*/ 10000 w 10000"/>
              <a:gd name="connsiteY99" fmla="*/ 9153 h 10000"/>
              <a:gd name="connsiteX100" fmla="*/ 9821 w 10000"/>
              <a:gd name="connsiteY100" fmla="*/ 9259 h 10000"/>
              <a:gd name="connsiteX101" fmla="*/ 9462 w 10000"/>
              <a:gd name="connsiteY101" fmla="*/ 9365 h 10000"/>
              <a:gd name="connsiteX102" fmla="*/ 9103 w 10000"/>
              <a:gd name="connsiteY102" fmla="*/ 9471 h 10000"/>
              <a:gd name="connsiteX103" fmla="*/ 8744 w 10000"/>
              <a:gd name="connsiteY103" fmla="*/ 9577 h 10000"/>
              <a:gd name="connsiteX104" fmla="*/ 8229 w 10000"/>
              <a:gd name="connsiteY104" fmla="*/ 9683 h 10000"/>
              <a:gd name="connsiteX105" fmla="*/ 7511 w 10000"/>
              <a:gd name="connsiteY105" fmla="*/ 9788 h 10000"/>
              <a:gd name="connsiteX106" fmla="*/ 6973 w 10000"/>
              <a:gd name="connsiteY106" fmla="*/ 9894 h 10000"/>
              <a:gd name="connsiteX107" fmla="*/ 6256 w 10000"/>
              <a:gd name="connsiteY107" fmla="*/ 10000 h 10000"/>
              <a:gd name="connsiteX108" fmla="*/ 5359 w 10000"/>
              <a:gd name="connsiteY108" fmla="*/ 10000 h 10000"/>
              <a:gd name="connsiteX109" fmla="*/ 5359 w 10000"/>
              <a:gd name="connsiteY109" fmla="*/ 10000 h 10000"/>
              <a:gd name="connsiteX0" fmla="*/ 4821 w 9462"/>
              <a:gd name="connsiteY0" fmla="*/ 10000 h 10000"/>
              <a:gd name="connsiteX1" fmla="*/ 4103 w 9462"/>
              <a:gd name="connsiteY1" fmla="*/ 9894 h 10000"/>
              <a:gd name="connsiteX2" fmla="*/ 3408 w 9462"/>
              <a:gd name="connsiteY2" fmla="*/ 9894 h 10000"/>
              <a:gd name="connsiteX3" fmla="*/ 2870 w 9462"/>
              <a:gd name="connsiteY3" fmla="*/ 9788 h 10000"/>
              <a:gd name="connsiteX4" fmla="*/ 2332 w 9462"/>
              <a:gd name="connsiteY4" fmla="*/ 9683 h 10000"/>
              <a:gd name="connsiteX5" fmla="*/ 1973 w 9462"/>
              <a:gd name="connsiteY5" fmla="*/ 9577 h 10000"/>
              <a:gd name="connsiteX6" fmla="*/ 1614 w 9462"/>
              <a:gd name="connsiteY6" fmla="*/ 9365 h 10000"/>
              <a:gd name="connsiteX7" fmla="*/ 1256 w 9462"/>
              <a:gd name="connsiteY7" fmla="*/ 9153 h 10000"/>
              <a:gd name="connsiteX8" fmla="*/ 1076 w 9462"/>
              <a:gd name="connsiteY8" fmla="*/ 8942 h 10000"/>
              <a:gd name="connsiteX9" fmla="*/ 718 w 9462"/>
              <a:gd name="connsiteY9" fmla="*/ 8638 h 10000"/>
              <a:gd name="connsiteX10" fmla="*/ 538 w 9462"/>
              <a:gd name="connsiteY10" fmla="*/ 8320 h 10000"/>
              <a:gd name="connsiteX11" fmla="*/ 359 w 9462"/>
              <a:gd name="connsiteY11" fmla="*/ 8003 h 10000"/>
              <a:gd name="connsiteX12" fmla="*/ 359 w 9462"/>
              <a:gd name="connsiteY12" fmla="*/ 7685 h 10000"/>
              <a:gd name="connsiteX13" fmla="*/ 179 w 9462"/>
              <a:gd name="connsiteY13" fmla="*/ 7474 h 10000"/>
              <a:gd name="connsiteX14" fmla="*/ 179 w 9462"/>
              <a:gd name="connsiteY14" fmla="*/ 7156 h 10000"/>
              <a:gd name="connsiteX15" fmla="*/ 179 w 9462"/>
              <a:gd name="connsiteY15" fmla="*/ 6733 h 10000"/>
              <a:gd name="connsiteX16" fmla="*/ 179 w 9462"/>
              <a:gd name="connsiteY16" fmla="*/ 6310 h 10000"/>
              <a:gd name="connsiteX17" fmla="*/ 179 w 9462"/>
              <a:gd name="connsiteY17" fmla="*/ 5794 h 10000"/>
              <a:gd name="connsiteX18" fmla="*/ 179 w 9462"/>
              <a:gd name="connsiteY18" fmla="*/ 5159 h 10000"/>
              <a:gd name="connsiteX19" fmla="*/ 179 w 9462"/>
              <a:gd name="connsiteY19" fmla="*/ 4524 h 10000"/>
              <a:gd name="connsiteX20" fmla="*/ 179 w 9462"/>
              <a:gd name="connsiteY20" fmla="*/ 3690 h 10000"/>
              <a:gd name="connsiteX21" fmla="*/ 179 w 9462"/>
              <a:gd name="connsiteY21" fmla="*/ 2950 h 10000"/>
              <a:gd name="connsiteX22" fmla="*/ 179 w 9462"/>
              <a:gd name="connsiteY22" fmla="*/ 2315 h 10000"/>
              <a:gd name="connsiteX23" fmla="*/ 0 w 9462"/>
              <a:gd name="connsiteY23" fmla="*/ 1786 h 10000"/>
              <a:gd name="connsiteX24" fmla="*/ 0 w 9462"/>
              <a:gd name="connsiteY24" fmla="*/ 1362 h 10000"/>
              <a:gd name="connsiteX25" fmla="*/ 0 w 9462"/>
              <a:gd name="connsiteY25" fmla="*/ 952 h 10000"/>
              <a:gd name="connsiteX26" fmla="*/ 0 w 9462"/>
              <a:gd name="connsiteY26" fmla="*/ 635 h 10000"/>
              <a:gd name="connsiteX27" fmla="*/ 0 w 9462"/>
              <a:gd name="connsiteY27" fmla="*/ 0 h 10000"/>
              <a:gd name="connsiteX28" fmla="*/ 359 w 9462"/>
              <a:gd name="connsiteY28" fmla="*/ 0 h 10000"/>
              <a:gd name="connsiteX29" fmla="*/ 897 w 9462"/>
              <a:gd name="connsiteY29" fmla="*/ 106 h 10000"/>
              <a:gd name="connsiteX30" fmla="*/ 1076 w 9462"/>
              <a:gd name="connsiteY30" fmla="*/ 212 h 10000"/>
              <a:gd name="connsiteX31" fmla="*/ 1256 w 9462"/>
              <a:gd name="connsiteY31" fmla="*/ 317 h 10000"/>
              <a:gd name="connsiteX32" fmla="*/ 1435 w 9462"/>
              <a:gd name="connsiteY32" fmla="*/ 423 h 10000"/>
              <a:gd name="connsiteX33" fmla="*/ 1435 w 9462"/>
              <a:gd name="connsiteY33" fmla="*/ 635 h 10000"/>
              <a:gd name="connsiteX34" fmla="*/ 1435 w 9462"/>
              <a:gd name="connsiteY34" fmla="*/ 952 h 10000"/>
              <a:gd name="connsiteX35" fmla="*/ 1256 w 9462"/>
              <a:gd name="connsiteY35" fmla="*/ 1058 h 10000"/>
              <a:gd name="connsiteX36" fmla="*/ 1256 w 9462"/>
              <a:gd name="connsiteY36" fmla="*/ 1164 h 10000"/>
              <a:gd name="connsiteX37" fmla="*/ 1256 w 9462"/>
              <a:gd name="connsiteY37" fmla="*/ 1468 h 10000"/>
              <a:gd name="connsiteX38" fmla="*/ 1256 w 9462"/>
              <a:gd name="connsiteY38" fmla="*/ 1680 h 10000"/>
              <a:gd name="connsiteX39" fmla="*/ 1256 w 9462"/>
              <a:gd name="connsiteY39" fmla="*/ 2103 h 10000"/>
              <a:gd name="connsiteX40" fmla="*/ 1256 w 9462"/>
              <a:gd name="connsiteY40" fmla="*/ 2421 h 10000"/>
              <a:gd name="connsiteX41" fmla="*/ 1076 w 9462"/>
              <a:gd name="connsiteY41" fmla="*/ 2950 h 10000"/>
              <a:gd name="connsiteX42" fmla="*/ 1076 w 9462"/>
              <a:gd name="connsiteY42" fmla="*/ 3479 h 10000"/>
              <a:gd name="connsiteX43" fmla="*/ 1076 w 9462"/>
              <a:gd name="connsiteY43" fmla="*/ 3995 h 10000"/>
              <a:gd name="connsiteX44" fmla="*/ 1076 w 9462"/>
              <a:gd name="connsiteY44" fmla="*/ 4418 h 10000"/>
              <a:gd name="connsiteX45" fmla="*/ 1076 w 9462"/>
              <a:gd name="connsiteY45" fmla="*/ 4841 h 10000"/>
              <a:gd name="connsiteX46" fmla="*/ 1076 w 9462"/>
              <a:gd name="connsiteY46" fmla="*/ 5265 h 10000"/>
              <a:gd name="connsiteX47" fmla="*/ 1256 w 9462"/>
              <a:gd name="connsiteY47" fmla="*/ 5582 h 10000"/>
              <a:gd name="connsiteX48" fmla="*/ 1256 w 9462"/>
              <a:gd name="connsiteY48" fmla="*/ 5899 h 10000"/>
              <a:gd name="connsiteX49" fmla="*/ 1256 w 9462"/>
              <a:gd name="connsiteY49" fmla="*/ 6111 h 10000"/>
              <a:gd name="connsiteX50" fmla="*/ 1256 w 9462"/>
              <a:gd name="connsiteY50" fmla="*/ 6310 h 10000"/>
              <a:gd name="connsiteX51" fmla="*/ 1256 w 9462"/>
              <a:gd name="connsiteY51" fmla="*/ 6944 h 10000"/>
              <a:gd name="connsiteX52" fmla="*/ 1435 w 9462"/>
              <a:gd name="connsiteY52" fmla="*/ 7579 h 10000"/>
              <a:gd name="connsiteX53" fmla="*/ 1614 w 9462"/>
              <a:gd name="connsiteY53" fmla="*/ 7897 h 10000"/>
              <a:gd name="connsiteX54" fmla="*/ 1614 w 9462"/>
              <a:gd name="connsiteY54" fmla="*/ 8108 h 10000"/>
              <a:gd name="connsiteX55" fmla="*/ 1794 w 9462"/>
              <a:gd name="connsiteY55" fmla="*/ 8320 h 10000"/>
              <a:gd name="connsiteX56" fmla="*/ 2153 w 9462"/>
              <a:gd name="connsiteY56" fmla="*/ 8532 h 10000"/>
              <a:gd name="connsiteX57" fmla="*/ 2332 w 9462"/>
              <a:gd name="connsiteY57" fmla="*/ 8638 h 10000"/>
              <a:gd name="connsiteX58" fmla="*/ 2691 w 9462"/>
              <a:gd name="connsiteY58" fmla="*/ 8743 h 10000"/>
              <a:gd name="connsiteX59" fmla="*/ 3049 w 9462"/>
              <a:gd name="connsiteY59" fmla="*/ 8836 h 10000"/>
              <a:gd name="connsiteX60" fmla="*/ 3408 w 9462"/>
              <a:gd name="connsiteY60" fmla="*/ 8942 h 10000"/>
              <a:gd name="connsiteX61" fmla="*/ 3745 w 9462"/>
              <a:gd name="connsiteY61" fmla="*/ 8942 h 10000"/>
              <a:gd name="connsiteX62" fmla="*/ 4283 w 9462"/>
              <a:gd name="connsiteY62" fmla="*/ 9048 h 10000"/>
              <a:gd name="connsiteX63" fmla="*/ 4821 w 9462"/>
              <a:gd name="connsiteY63" fmla="*/ 9048 h 10000"/>
              <a:gd name="connsiteX64" fmla="*/ 5359 w 9462"/>
              <a:gd name="connsiteY64" fmla="*/ 9048 h 10000"/>
              <a:gd name="connsiteX65" fmla="*/ 5897 w 9462"/>
              <a:gd name="connsiteY65" fmla="*/ 8942 h 10000"/>
              <a:gd name="connsiteX66" fmla="*/ 6256 w 9462"/>
              <a:gd name="connsiteY66" fmla="*/ 8942 h 10000"/>
              <a:gd name="connsiteX67" fmla="*/ 6794 w 9462"/>
              <a:gd name="connsiteY67" fmla="*/ 8836 h 10000"/>
              <a:gd name="connsiteX68" fmla="*/ 7153 w 9462"/>
              <a:gd name="connsiteY68" fmla="*/ 8743 h 10000"/>
              <a:gd name="connsiteX69" fmla="*/ 7511 w 9462"/>
              <a:gd name="connsiteY69" fmla="*/ 8638 h 10000"/>
              <a:gd name="connsiteX70" fmla="*/ 7691 w 9462"/>
              <a:gd name="connsiteY70" fmla="*/ 8532 h 10000"/>
              <a:gd name="connsiteX71" fmla="*/ 7691 w 9462"/>
              <a:gd name="connsiteY71" fmla="*/ 8426 h 10000"/>
              <a:gd name="connsiteX72" fmla="*/ 7848 w 9462"/>
              <a:gd name="connsiteY72" fmla="*/ 8214 h 10000"/>
              <a:gd name="connsiteX73" fmla="*/ 8027 w 9462"/>
              <a:gd name="connsiteY73" fmla="*/ 8003 h 10000"/>
              <a:gd name="connsiteX74" fmla="*/ 8206 w 9462"/>
              <a:gd name="connsiteY74" fmla="*/ 7897 h 10000"/>
              <a:gd name="connsiteX75" fmla="*/ 8206 w 9462"/>
              <a:gd name="connsiteY75" fmla="*/ 7579 h 10000"/>
              <a:gd name="connsiteX76" fmla="*/ 8386 w 9462"/>
              <a:gd name="connsiteY76" fmla="*/ 7368 h 10000"/>
              <a:gd name="connsiteX77" fmla="*/ 8386 w 9462"/>
              <a:gd name="connsiteY77" fmla="*/ 7156 h 10000"/>
              <a:gd name="connsiteX78" fmla="*/ 8386 w 9462"/>
              <a:gd name="connsiteY78" fmla="*/ 7050 h 10000"/>
              <a:gd name="connsiteX79" fmla="*/ 8565 w 9462"/>
              <a:gd name="connsiteY79" fmla="*/ 6839 h 10000"/>
              <a:gd name="connsiteX80" fmla="*/ 8565 w 9462"/>
              <a:gd name="connsiteY80" fmla="*/ 6733 h 10000"/>
              <a:gd name="connsiteX81" fmla="*/ 8745 w 9462"/>
              <a:gd name="connsiteY81" fmla="*/ 6733 h 10000"/>
              <a:gd name="connsiteX82" fmla="*/ 8745 w 9462"/>
              <a:gd name="connsiteY82" fmla="*/ 6627 h 10000"/>
              <a:gd name="connsiteX83" fmla="*/ 8745 w 9462"/>
              <a:gd name="connsiteY83" fmla="*/ 6627 h 10000"/>
              <a:gd name="connsiteX84" fmla="*/ 8745 w 9462"/>
              <a:gd name="connsiteY84" fmla="*/ 6627 h 10000"/>
              <a:gd name="connsiteX85" fmla="*/ 8745 w 9462"/>
              <a:gd name="connsiteY85" fmla="*/ 6733 h 10000"/>
              <a:gd name="connsiteX86" fmla="*/ 8924 w 9462"/>
              <a:gd name="connsiteY86" fmla="*/ 6733 h 10000"/>
              <a:gd name="connsiteX87" fmla="*/ 8924 w 9462"/>
              <a:gd name="connsiteY87" fmla="*/ 6839 h 10000"/>
              <a:gd name="connsiteX88" fmla="*/ 8924 w 9462"/>
              <a:gd name="connsiteY88" fmla="*/ 7050 h 10000"/>
              <a:gd name="connsiteX89" fmla="*/ 8924 w 9462"/>
              <a:gd name="connsiteY89" fmla="*/ 7156 h 10000"/>
              <a:gd name="connsiteX90" fmla="*/ 8924 w 9462"/>
              <a:gd name="connsiteY90" fmla="*/ 7368 h 10000"/>
              <a:gd name="connsiteX91" fmla="*/ 8924 w 9462"/>
              <a:gd name="connsiteY91" fmla="*/ 7579 h 10000"/>
              <a:gd name="connsiteX92" fmla="*/ 9103 w 9462"/>
              <a:gd name="connsiteY92" fmla="*/ 8003 h 10000"/>
              <a:gd name="connsiteX93" fmla="*/ 9103 w 9462"/>
              <a:gd name="connsiteY93" fmla="*/ 8320 h 10000"/>
              <a:gd name="connsiteX94" fmla="*/ 9283 w 9462"/>
              <a:gd name="connsiteY94" fmla="*/ 8638 h 10000"/>
              <a:gd name="connsiteX95" fmla="*/ 9462 w 9462"/>
              <a:gd name="connsiteY95" fmla="*/ 8836 h 10000"/>
              <a:gd name="connsiteX96" fmla="*/ 9462 w 9462"/>
              <a:gd name="connsiteY96" fmla="*/ 8942 h 10000"/>
              <a:gd name="connsiteX97" fmla="*/ 9462 w 9462"/>
              <a:gd name="connsiteY97" fmla="*/ 9048 h 10000"/>
              <a:gd name="connsiteX98" fmla="*/ 9462 w 9462"/>
              <a:gd name="connsiteY98" fmla="*/ 9153 h 10000"/>
              <a:gd name="connsiteX99" fmla="*/ 9283 w 9462"/>
              <a:gd name="connsiteY99" fmla="*/ 9259 h 10000"/>
              <a:gd name="connsiteX100" fmla="*/ 8924 w 9462"/>
              <a:gd name="connsiteY100" fmla="*/ 9365 h 10000"/>
              <a:gd name="connsiteX101" fmla="*/ 8565 w 9462"/>
              <a:gd name="connsiteY101" fmla="*/ 9471 h 10000"/>
              <a:gd name="connsiteX102" fmla="*/ 8206 w 9462"/>
              <a:gd name="connsiteY102" fmla="*/ 9577 h 10000"/>
              <a:gd name="connsiteX103" fmla="*/ 7691 w 9462"/>
              <a:gd name="connsiteY103" fmla="*/ 9683 h 10000"/>
              <a:gd name="connsiteX104" fmla="*/ 6973 w 9462"/>
              <a:gd name="connsiteY104" fmla="*/ 9788 h 10000"/>
              <a:gd name="connsiteX105" fmla="*/ 6435 w 9462"/>
              <a:gd name="connsiteY105" fmla="*/ 9894 h 10000"/>
              <a:gd name="connsiteX106" fmla="*/ 5718 w 9462"/>
              <a:gd name="connsiteY106" fmla="*/ 10000 h 10000"/>
              <a:gd name="connsiteX107" fmla="*/ 4821 w 9462"/>
              <a:gd name="connsiteY107" fmla="*/ 10000 h 10000"/>
              <a:gd name="connsiteX108" fmla="*/ 4821 w 9462"/>
              <a:gd name="connsiteY108" fmla="*/ 10000 h 10000"/>
              <a:gd name="connsiteX0" fmla="*/ 5095 w 10000"/>
              <a:gd name="connsiteY0" fmla="*/ 10000 h 10000"/>
              <a:gd name="connsiteX1" fmla="*/ 4336 w 10000"/>
              <a:gd name="connsiteY1" fmla="*/ 9894 h 10000"/>
              <a:gd name="connsiteX2" fmla="*/ 3602 w 10000"/>
              <a:gd name="connsiteY2" fmla="*/ 9894 h 10000"/>
              <a:gd name="connsiteX3" fmla="*/ 3033 w 10000"/>
              <a:gd name="connsiteY3" fmla="*/ 9788 h 10000"/>
              <a:gd name="connsiteX4" fmla="*/ 2465 w 10000"/>
              <a:gd name="connsiteY4" fmla="*/ 9683 h 10000"/>
              <a:gd name="connsiteX5" fmla="*/ 2085 w 10000"/>
              <a:gd name="connsiteY5" fmla="*/ 9577 h 10000"/>
              <a:gd name="connsiteX6" fmla="*/ 1706 w 10000"/>
              <a:gd name="connsiteY6" fmla="*/ 9365 h 10000"/>
              <a:gd name="connsiteX7" fmla="*/ 1327 w 10000"/>
              <a:gd name="connsiteY7" fmla="*/ 9153 h 10000"/>
              <a:gd name="connsiteX8" fmla="*/ 1137 w 10000"/>
              <a:gd name="connsiteY8" fmla="*/ 8942 h 10000"/>
              <a:gd name="connsiteX9" fmla="*/ 759 w 10000"/>
              <a:gd name="connsiteY9" fmla="*/ 8638 h 10000"/>
              <a:gd name="connsiteX10" fmla="*/ 569 w 10000"/>
              <a:gd name="connsiteY10" fmla="*/ 8320 h 10000"/>
              <a:gd name="connsiteX11" fmla="*/ 379 w 10000"/>
              <a:gd name="connsiteY11" fmla="*/ 8003 h 10000"/>
              <a:gd name="connsiteX12" fmla="*/ 379 w 10000"/>
              <a:gd name="connsiteY12" fmla="*/ 7685 h 10000"/>
              <a:gd name="connsiteX13" fmla="*/ 189 w 10000"/>
              <a:gd name="connsiteY13" fmla="*/ 7474 h 10000"/>
              <a:gd name="connsiteX14" fmla="*/ 189 w 10000"/>
              <a:gd name="connsiteY14" fmla="*/ 7156 h 10000"/>
              <a:gd name="connsiteX15" fmla="*/ 189 w 10000"/>
              <a:gd name="connsiteY15" fmla="*/ 6733 h 10000"/>
              <a:gd name="connsiteX16" fmla="*/ 189 w 10000"/>
              <a:gd name="connsiteY16" fmla="*/ 6310 h 10000"/>
              <a:gd name="connsiteX17" fmla="*/ 189 w 10000"/>
              <a:gd name="connsiteY17" fmla="*/ 5794 h 10000"/>
              <a:gd name="connsiteX18" fmla="*/ 189 w 10000"/>
              <a:gd name="connsiteY18" fmla="*/ 5159 h 10000"/>
              <a:gd name="connsiteX19" fmla="*/ 189 w 10000"/>
              <a:gd name="connsiteY19" fmla="*/ 4524 h 10000"/>
              <a:gd name="connsiteX20" fmla="*/ 189 w 10000"/>
              <a:gd name="connsiteY20" fmla="*/ 3690 h 10000"/>
              <a:gd name="connsiteX21" fmla="*/ 189 w 10000"/>
              <a:gd name="connsiteY21" fmla="*/ 2950 h 10000"/>
              <a:gd name="connsiteX22" fmla="*/ 189 w 10000"/>
              <a:gd name="connsiteY22" fmla="*/ 2315 h 10000"/>
              <a:gd name="connsiteX23" fmla="*/ 0 w 10000"/>
              <a:gd name="connsiteY23" fmla="*/ 1786 h 10000"/>
              <a:gd name="connsiteX24" fmla="*/ 0 w 10000"/>
              <a:gd name="connsiteY24" fmla="*/ 1362 h 10000"/>
              <a:gd name="connsiteX25" fmla="*/ 0 w 10000"/>
              <a:gd name="connsiteY25" fmla="*/ 952 h 10000"/>
              <a:gd name="connsiteX26" fmla="*/ 0 w 10000"/>
              <a:gd name="connsiteY26" fmla="*/ 635 h 10000"/>
              <a:gd name="connsiteX27" fmla="*/ 379 w 10000"/>
              <a:gd name="connsiteY27" fmla="*/ 0 h 10000"/>
              <a:gd name="connsiteX28" fmla="*/ 948 w 10000"/>
              <a:gd name="connsiteY28" fmla="*/ 106 h 10000"/>
              <a:gd name="connsiteX29" fmla="*/ 1137 w 10000"/>
              <a:gd name="connsiteY29" fmla="*/ 212 h 10000"/>
              <a:gd name="connsiteX30" fmla="*/ 1327 w 10000"/>
              <a:gd name="connsiteY30" fmla="*/ 317 h 10000"/>
              <a:gd name="connsiteX31" fmla="*/ 1517 w 10000"/>
              <a:gd name="connsiteY31" fmla="*/ 423 h 10000"/>
              <a:gd name="connsiteX32" fmla="*/ 1517 w 10000"/>
              <a:gd name="connsiteY32" fmla="*/ 635 h 10000"/>
              <a:gd name="connsiteX33" fmla="*/ 1517 w 10000"/>
              <a:gd name="connsiteY33" fmla="*/ 952 h 10000"/>
              <a:gd name="connsiteX34" fmla="*/ 1327 w 10000"/>
              <a:gd name="connsiteY34" fmla="*/ 1058 h 10000"/>
              <a:gd name="connsiteX35" fmla="*/ 1327 w 10000"/>
              <a:gd name="connsiteY35" fmla="*/ 1164 h 10000"/>
              <a:gd name="connsiteX36" fmla="*/ 1327 w 10000"/>
              <a:gd name="connsiteY36" fmla="*/ 1468 h 10000"/>
              <a:gd name="connsiteX37" fmla="*/ 1327 w 10000"/>
              <a:gd name="connsiteY37" fmla="*/ 1680 h 10000"/>
              <a:gd name="connsiteX38" fmla="*/ 1327 w 10000"/>
              <a:gd name="connsiteY38" fmla="*/ 2103 h 10000"/>
              <a:gd name="connsiteX39" fmla="*/ 1327 w 10000"/>
              <a:gd name="connsiteY39" fmla="*/ 2421 h 10000"/>
              <a:gd name="connsiteX40" fmla="*/ 1137 w 10000"/>
              <a:gd name="connsiteY40" fmla="*/ 2950 h 10000"/>
              <a:gd name="connsiteX41" fmla="*/ 1137 w 10000"/>
              <a:gd name="connsiteY41" fmla="*/ 3479 h 10000"/>
              <a:gd name="connsiteX42" fmla="*/ 1137 w 10000"/>
              <a:gd name="connsiteY42" fmla="*/ 3995 h 10000"/>
              <a:gd name="connsiteX43" fmla="*/ 1137 w 10000"/>
              <a:gd name="connsiteY43" fmla="*/ 4418 h 10000"/>
              <a:gd name="connsiteX44" fmla="*/ 1137 w 10000"/>
              <a:gd name="connsiteY44" fmla="*/ 4841 h 10000"/>
              <a:gd name="connsiteX45" fmla="*/ 1137 w 10000"/>
              <a:gd name="connsiteY45" fmla="*/ 5265 h 10000"/>
              <a:gd name="connsiteX46" fmla="*/ 1327 w 10000"/>
              <a:gd name="connsiteY46" fmla="*/ 5582 h 10000"/>
              <a:gd name="connsiteX47" fmla="*/ 1327 w 10000"/>
              <a:gd name="connsiteY47" fmla="*/ 5899 h 10000"/>
              <a:gd name="connsiteX48" fmla="*/ 1327 w 10000"/>
              <a:gd name="connsiteY48" fmla="*/ 6111 h 10000"/>
              <a:gd name="connsiteX49" fmla="*/ 1327 w 10000"/>
              <a:gd name="connsiteY49" fmla="*/ 6310 h 10000"/>
              <a:gd name="connsiteX50" fmla="*/ 1327 w 10000"/>
              <a:gd name="connsiteY50" fmla="*/ 6944 h 10000"/>
              <a:gd name="connsiteX51" fmla="*/ 1517 w 10000"/>
              <a:gd name="connsiteY51" fmla="*/ 7579 h 10000"/>
              <a:gd name="connsiteX52" fmla="*/ 1706 w 10000"/>
              <a:gd name="connsiteY52" fmla="*/ 7897 h 10000"/>
              <a:gd name="connsiteX53" fmla="*/ 1706 w 10000"/>
              <a:gd name="connsiteY53" fmla="*/ 8108 h 10000"/>
              <a:gd name="connsiteX54" fmla="*/ 1896 w 10000"/>
              <a:gd name="connsiteY54" fmla="*/ 8320 h 10000"/>
              <a:gd name="connsiteX55" fmla="*/ 2275 w 10000"/>
              <a:gd name="connsiteY55" fmla="*/ 8532 h 10000"/>
              <a:gd name="connsiteX56" fmla="*/ 2465 w 10000"/>
              <a:gd name="connsiteY56" fmla="*/ 8638 h 10000"/>
              <a:gd name="connsiteX57" fmla="*/ 2844 w 10000"/>
              <a:gd name="connsiteY57" fmla="*/ 8743 h 10000"/>
              <a:gd name="connsiteX58" fmla="*/ 3222 w 10000"/>
              <a:gd name="connsiteY58" fmla="*/ 8836 h 10000"/>
              <a:gd name="connsiteX59" fmla="*/ 3602 w 10000"/>
              <a:gd name="connsiteY59" fmla="*/ 8942 h 10000"/>
              <a:gd name="connsiteX60" fmla="*/ 3958 w 10000"/>
              <a:gd name="connsiteY60" fmla="*/ 8942 h 10000"/>
              <a:gd name="connsiteX61" fmla="*/ 4527 w 10000"/>
              <a:gd name="connsiteY61" fmla="*/ 9048 h 10000"/>
              <a:gd name="connsiteX62" fmla="*/ 5095 w 10000"/>
              <a:gd name="connsiteY62" fmla="*/ 9048 h 10000"/>
              <a:gd name="connsiteX63" fmla="*/ 5664 w 10000"/>
              <a:gd name="connsiteY63" fmla="*/ 9048 h 10000"/>
              <a:gd name="connsiteX64" fmla="*/ 6232 w 10000"/>
              <a:gd name="connsiteY64" fmla="*/ 8942 h 10000"/>
              <a:gd name="connsiteX65" fmla="*/ 6612 w 10000"/>
              <a:gd name="connsiteY65" fmla="*/ 8942 h 10000"/>
              <a:gd name="connsiteX66" fmla="*/ 7180 w 10000"/>
              <a:gd name="connsiteY66" fmla="*/ 8836 h 10000"/>
              <a:gd name="connsiteX67" fmla="*/ 7560 w 10000"/>
              <a:gd name="connsiteY67" fmla="*/ 8743 h 10000"/>
              <a:gd name="connsiteX68" fmla="*/ 7938 w 10000"/>
              <a:gd name="connsiteY68" fmla="*/ 8638 h 10000"/>
              <a:gd name="connsiteX69" fmla="*/ 8128 w 10000"/>
              <a:gd name="connsiteY69" fmla="*/ 8532 h 10000"/>
              <a:gd name="connsiteX70" fmla="*/ 8128 w 10000"/>
              <a:gd name="connsiteY70" fmla="*/ 8426 h 10000"/>
              <a:gd name="connsiteX71" fmla="*/ 8294 w 10000"/>
              <a:gd name="connsiteY71" fmla="*/ 8214 h 10000"/>
              <a:gd name="connsiteX72" fmla="*/ 8483 w 10000"/>
              <a:gd name="connsiteY72" fmla="*/ 8003 h 10000"/>
              <a:gd name="connsiteX73" fmla="*/ 8673 w 10000"/>
              <a:gd name="connsiteY73" fmla="*/ 7897 h 10000"/>
              <a:gd name="connsiteX74" fmla="*/ 8673 w 10000"/>
              <a:gd name="connsiteY74" fmla="*/ 7579 h 10000"/>
              <a:gd name="connsiteX75" fmla="*/ 8863 w 10000"/>
              <a:gd name="connsiteY75" fmla="*/ 7368 h 10000"/>
              <a:gd name="connsiteX76" fmla="*/ 8863 w 10000"/>
              <a:gd name="connsiteY76" fmla="*/ 7156 h 10000"/>
              <a:gd name="connsiteX77" fmla="*/ 8863 w 10000"/>
              <a:gd name="connsiteY77" fmla="*/ 7050 h 10000"/>
              <a:gd name="connsiteX78" fmla="*/ 9052 w 10000"/>
              <a:gd name="connsiteY78" fmla="*/ 6839 h 10000"/>
              <a:gd name="connsiteX79" fmla="*/ 9052 w 10000"/>
              <a:gd name="connsiteY79" fmla="*/ 6733 h 10000"/>
              <a:gd name="connsiteX80" fmla="*/ 9242 w 10000"/>
              <a:gd name="connsiteY80" fmla="*/ 6733 h 10000"/>
              <a:gd name="connsiteX81" fmla="*/ 9242 w 10000"/>
              <a:gd name="connsiteY81" fmla="*/ 6627 h 10000"/>
              <a:gd name="connsiteX82" fmla="*/ 9242 w 10000"/>
              <a:gd name="connsiteY82" fmla="*/ 6627 h 10000"/>
              <a:gd name="connsiteX83" fmla="*/ 9242 w 10000"/>
              <a:gd name="connsiteY83" fmla="*/ 6627 h 10000"/>
              <a:gd name="connsiteX84" fmla="*/ 9242 w 10000"/>
              <a:gd name="connsiteY84" fmla="*/ 6733 h 10000"/>
              <a:gd name="connsiteX85" fmla="*/ 9431 w 10000"/>
              <a:gd name="connsiteY85" fmla="*/ 6733 h 10000"/>
              <a:gd name="connsiteX86" fmla="*/ 9431 w 10000"/>
              <a:gd name="connsiteY86" fmla="*/ 6839 h 10000"/>
              <a:gd name="connsiteX87" fmla="*/ 9431 w 10000"/>
              <a:gd name="connsiteY87" fmla="*/ 7050 h 10000"/>
              <a:gd name="connsiteX88" fmla="*/ 9431 w 10000"/>
              <a:gd name="connsiteY88" fmla="*/ 7156 h 10000"/>
              <a:gd name="connsiteX89" fmla="*/ 9431 w 10000"/>
              <a:gd name="connsiteY89" fmla="*/ 7368 h 10000"/>
              <a:gd name="connsiteX90" fmla="*/ 9431 w 10000"/>
              <a:gd name="connsiteY90" fmla="*/ 7579 h 10000"/>
              <a:gd name="connsiteX91" fmla="*/ 9621 w 10000"/>
              <a:gd name="connsiteY91" fmla="*/ 8003 h 10000"/>
              <a:gd name="connsiteX92" fmla="*/ 9621 w 10000"/>
              <a:gd name="connsiteY92" fmla="*/ 8320 h 10000"/>
              <a:gd name="connsiteX93" fmla="*/ 9811 w 10000"/>
              <a:gd name="connsiteY93" fmla="*/ 8638 h 10000"/>
              <a:gd name="connsiteX94" fmla="*/ 10000 w 10000"/>
              <a:gd name="connsiteY94" fmla="*/ 8836 h 10000"/>
              <a:gd name="connsiteX95" fmla="*/ 10000 w 10000"/>
              <a:gd name="connsiteY95" fmla="*/ 8942 h 10000"/>
              <a:gd name="connsiteX96" fmla="*/ 10000 w 10000"/>
              <a:gd name="connsiteY96" fmla="*/ 9048 h 10000"/>
              <a:gd name="connsiteX97" fmla="*/ 10000 w 10000"/>
              <a:gd name="connsiteY97" fmla="*/ 9153 h 10000"/>
              <a:gd name="connsiteX98" fmla="*/ 9811 w 10000"/>
              <a:gd name="connsiteY98" fmla="*/ 9259 h 10000"/>
              <a:gd name="connsiteX99" fmla="*/ 9431 w 10000"/>
              <a:gd name="connsiteY99" fmla="*/ 9365 h 10000"/>
              <a:gd name="connsiteX100" fmla="*/ 9052 w 10000"/>
              <a:gd name="connsiteY100" fmla="*/ 9471 h 10000"/>
              <a:gd name="connsiteX101" fmla="*/ 8673 w 10000"/>
              <a:gd name="connsiteY101" fmla="*/ 9577 h 10000"/>
              <a:gd name="connsiteX102" fmla="*/ 8128 w 10000"/>
              <a:gd name="connsiteY102" fmla="*/ 9683 h 10000"/>
              <a:gd name="connsiteX103" fmla="*/ 7369 w 10000"/>
              <a:gd name="connsiteY103" fmla="*/ 9788 h 10000"/>
              <a:gd name="connsiteX104" fmla="*/ 6801 w 10000"/>
              <a:gd name="connsiteY104" fmla="*/ 9894 h 10000"/>
              <a:gd name="connsiteX105" fmla="*/ 6043 w 10000"/>
              <a:gd name="connsiteY105" fmla="*/ 10000 h 10000"/>
              <a:gd name="connsiteX106" fmla="*/ 5095 w 10000"/>
              <a:gd name="connsiteY106" fmla="*/ 10000 h 10000"/>
              <a:gd name="connsiteX107" fmla="*/ 5095 w 10000"/>
              <a:gd name="connsiteY107" fmla="*/ 10000 h 10000"/>
              <a:gd name="connsiteX0" fmla="*/ 5095 w 10000"/>
              <a:gd name="connsiteY0" fmla="*/ 9894 h 9894"/>
              <a:gd name="connsiteX1" fmla="*/ 4336 w 10000"/>
              <a:gd name="connsiteY1" fmla="*/ 9788 h 9894"/>
              <a:gd name="connsiteX2" fmla="*/ 3602 w 10000"/>
              <a:gd name="connsiteY2" fmla="*/ 9788 h 9894"/>
              <a:gd name="connsiteX3" fmla="*/ 3033 w 10000"/>
              <a:gd name="connsiteY3" fmla="*/ 9682 h 9894"/>
              <a:gd name="connsiteX4" fmla="*/ 2465 w 10000"/>
              <a:gd name="connsiteY4" fmla="*/ 9577 h 9894"/>
              <a:gd name="connsiteX5" fmla="*/ 2085 w 10000"/>
              <a:gd name="connsiteY5" fmla="*/ 9471 h 9894"/>
              <a:gd name="connsiteX6" fmla="*/ 1706 w 10000"/>
              <a:gd name="connsiteY6" fmla="*/ 9259 h 9894"/>
              <a:gd name="connsiteX7" fmla="*/ 1327 w 10000"/>
              <a:gd name="connsiteY7" fmla="*/ 9047 h 9894"/>
              <a:gd name="connsiteX8" fmla="*/ 1137 w 10000"/>
              <a:gd name="connsiteY8" fmla="*/ 8836 h 9894"/>
              <a:gd name="connsiteX9" fmla="*/ 759 w 10000"/>
              <a:gd name="connsiteY9" fmla="*/ 8532 h 9894"/>
              <a:gd name="connsiteX10" fmla="*/ 569 w 10000"/>
              <a:gd name="connsiteY10" fmla="*/ 8214 h 9894"/>
              <a:gd name="connsiteX11" fmla="*/ 379 w 10000"/>
              <a:gd name="connsiteY11" fmla="*/ 7897 h 9894"/>
              <a:gd name="connsiteX12" fmla="*/ 379 w 10000"/>
              <a:gd name="connsiteY12" fmla="*/ 7579 h 9894"/>
              <a:gd name="connsiteX13" fmla="*/ 189 w 10000"/>
              <a:gd name="connsiteY13" fmla="*/ 7368 h 9894"/>
              <a:gd name="connsiteX14" fmla="*/ 189 w 10000"/>
              <a:gd name="connsiteY14" fmla="*/ 7050 h 9894"/>
              <a:gd name="connsiteX15" fmla="*/ 189 w 10000"/>
              <a:gd name="connsiteY15" fmla="*/ 6627 h 9894"/>
              <a:gd name="connsiteX16" fmla="*/ 189 w 10000"/>
              <a:gd name="connsiteY16" fmla="*/ 6204 h 9894"/>
              <a:gd name="connsiteX17" fmla="*/ 189 w 10000"/>
              <a:gd name="connsiteY17" fmla="*/ 5688 h 9894"/>
              <a:gd name="connsiteX18" fmla="*/ 189 w 10000"/>
              <a:gd name="connsiteY18" fmla="*/ 5053 h 9894"/>
              <a:gd name="connsiteX19" fmla="*/ 189 w 10000"/>
              <a:gd name="connsiteY19" fmla="*/ 4418 h 9894"/>
              <a:gd name="connsiteX20" fmla="*/ 189 w 10000"/>
              <a:gd name="connsiteY20" fmla="*/ 3584 h 9894"/>
              <a:gd name="connsiteX21" fmla="*/ 189 w 10000"/>
              <a:gd name="connsiteY21" fmla="*/ 2844 h 9894"/>
              <a:gd name="connsiteX22" fmla="*/ 189 w 10000"/>
              <a:gd name="connsiteY22" fmla="*/ 2209 h 9894"/>
              <a:gd name="connsiteX23" fmla="*/ 0 w 10000"/>
              <a:gd name="connsiteY23" fmla="*/ 1680 h 9894"/>
              <a:gd name="connsiteX24" fmla="*/ 0 w 10000"/>
              <a:gd name="connsiteY24" fmla="*/ 1256 h 9894"/>
              <a:gd name="connsiteX25" fmla="*/ 0 w 10000"/>
              <a:gd name="connsiteY25" fmla="*/ 846 h 9894"/>
              <a:gd name="connsiteX26" fmla="*/ 0 w 10000"/>
              <a:gd name="connsiteY26" fmla="*/ 529 h 9894"/>
              <a:gd name="connsiteX27" fmla="*/ 948 w 10000"/>
              <a:gd name="connsiteY27" fmla="*/ 0 h 9894"/>
              <a:gd name="connsiteX28" fmla="*/ 1137 w 10000"/>
              <a:gd name="connsiteY28" fmla="*/ 106 h 9894"/>
              <a:gd name="connsiteX29" fmla="*/ 1327 w 10000"/>
              <a:gd name="connsiteY29" fmla="*/ 211 h 9894"/>
              <a:gd name="connsiteX30" fmla="*/ 1517 w 10000"/>
              <a:gd name="connsiteY30" fmla="*/ 317 h 9894"/>
              <a:gd name="connsiteX31" fmla="*/ 1517 w 10000"/>
              <a:gd name="connsiteY31" fmla="*/ 529 h 9894"/>
              <a:gd name="connsiteX32" fmla="*/ 1517 w 10000"/>
              <a:gd name="connsiteY32" fmla="*/ 846 h 9894"/>
              <a:gd name="connsiteX33" fmla="*/ 1327 w 10000"/>
              <a:gd name="connsiteY33" fmla="*/ 952 h 9894"/>
              <a:gd name="connsiteX34" fmla="*/ 1327 w 10000"/>
              <a:gd name="connsiteY34" fmla="*/ 1058 h 9894"/>
              <a:gd name="connsiteX35" fmla="*/ 1327 w 10000"/>
              <a:gd name="connsiteY35" fmla="*/ 1362 h 9894"/>
              <a:gd name="connsiteX36" fmla="*/ 1327 w 10000"/>
              <a:gd name="connsiteY36" fmla="*/ 1574 h 9894"/>
              <a:gd name="connsiteX37" fmla="*/ 1327 w 10000"/>
              <a:gd name="connsiteY37" fmla="*/ 1997 h 9894"/>
              <a:gd name="connsiteX38" fmla="*/ 1327 w 10000"/>
              <a:gd name="connsiteY38" fmla="*/ 2315 h 9894"/>
              <a:gd name="connsiteX39" fmla="*/ 1137 w 10000"/>
              <a:gd name="connsiteY39" fmla="*/ 2844 h 9894"/>
              <a:gd name="connsiteX40" fmla="*/ 1137 w 10000"/>
              <a:gd name="connsiteY40" fmla="*/ 3373 h 9894"/>
              <a:gd name="connsiteX41" fmla="*/ 1137 w 10000"/>
              <a:gd name="connsiteY41" fmla="*/ 3889 h 9894"/>
              <a:gd name="connsiteX42" fmla="*/ 1137 w 10000"/>
              <a:gd name="connsiteY42" fmla="*/ 4312 h 9894"/>
              <a:gd name="connsiteX43" fmla="*/ 1137 w 10000"/>
              <a:gd name="connsiteY43" fmla="*/ 4735 h 9894"/>
              <a:gd name="connsiteX44" fmla="*/ 1137 w 10000"/>
              <a:gd name="connsiteY44" fmla="*/ 5159 h 9894"/>
              <a:gd name="connsiteX45" fmla="*/ 1327 w 10000"/>
              <a:gd name="connsiteY45" fmla="*/ 5476 h 9894"/>
              <a:gd name="connsiteX46" fmla="*/ 1327 w 10000"/>
              <a:gd name="connsiteY46" fmla="*/ 5793 h 9894"/>
              <a:gd name="connsiteX47" fmla="*/ 1327 w 10000"/>
              <a:gd name="connsiteY47" fmla="*/ 6005 h 9894"/>
              <a:gd name="connsiteX48" fmla="*/ 1327 w 10000"/>
              <a:gd name="connsiteY48" fmla="*/ 6204 h 9894"/>
              <a:gd name="connsiteX49" fmla="*/ 1327 w 10000"/>
              <a:gd name="connsiteY49" fmla="*/ 6838 h 9894"/>
              <a:gd name="connsiteX50" fmla="*/ 1517 w 10000"/>
              <a:gd name="connsiteY50" fmla="*/ 7473 h 9894"/>
              <a:gd name="connsiteX51" fmla="*/ 1706 w 10000"/>
              <a:gd name="connsiteY51" fmla="*/ 7791 h 9894"/>
              <a:gd name="connsiteX52" fmla="*/ 1706 w 10000"/>
              <a:gd name="connsiteY52" fmla="*/ 8002 h 9894"/>
              <a:gd name="connsiteX53" fmla="*/ 1896 w 10000"/>
              <a:gd name="connsiteY53" fmla="*/ 8214 h 9894"/>
              <a:gd name="connsiteX54" fmla="*/ 2275 w 10000"/>
              <a:gd name="connsiteY54" fmla="*/ 8426 h 9894"/>
              <a:gd name="connsiteX55" fmla="*/ 2465 w 10000"/>
              <a:gd name="connsiteY55" fmla="*/ 8532 h 9894"/>
              <a:gd name="connsiteX56" fmla="*/ 2844 w 10000"/>
              <a:gd name="connsiteY56" fmla="*/ 8637 h 9894"/>
              <a:gd name="connsiteX57" fmla="*/ 3222 w 10000"/>
              <a:gd name="connsiteY57" fmla="*/ 8730 h 9894"/>
              <a:gd name="connsiteX58" fmla="*/ 3602 w 10000"/>
              <a:gd name="connsiteY58" fmla="*/ 8836 h 9894"/>
              <a:gd name="connsiteX59" fmla="*/ 3958 w 10000"/>
              <a:gd name="connsiteY59" fmla="*/ 8836 h 9894"/>
              <a:gd name="connsiteX60" fmla="*/ 4527 w 10000"/>
              <a:gd name="connsiteY60" fmla="*/ 8942 h 9894"/>
              <a:gd name="connsiteX61" fmla="*/ 5095 w 10000"/>
              <a:gd name="connsiteY61" fmla="*/ 8942 h 9894"/>
              <a:gd name="connsiteX62" fmla="*/ 5664 w 10000"/>
              <a:gd name="connsiteY62" fmla="*/ 8942 h 9894"/>
              <a:gd name="connsiteX63" fmla="*/ 6232 w 10000"/>
              <a:gd name="connsiteY63" fmla="*/ 8836 h 9894"/>
              <a:gd name="connsiteX64" fmla="*/ 6612 w 10000"/>
              <a:gd name="connsiteY64" fmla="*/ 8836 h 9894"/>
              <a:gd name="connsiteX65" fmla="*/ 7180 w 10000"/>
              <a:gd name="connsiteY65" fmla="*/ 8730 h 9894"/>
              <a:gd name="connsiteX66" fmla="*/ 7560 w 10000"/>
              <a:gd name="connsiteY66" fmla="*/ 8637 h 9894"/>
              <a:gd name="connsiteX67" fmla="*/ 7938 w 10000"/>
              <a:gd name="connsiteY67" fmla="*/ 8532 h 9894"/>
              <a:gd name="connsiteX68" fmla="*/ 8128 w 10000"/>
              <a:gd name="connsiteY68" fmla="*/ 8426 h 9894"/>
              <a:gd name="connsiteX69" fmla="*/ 8128 w 10000"/>
              <a:gd name="connsiteY69" fmla="*/ 8320 h 9894"/>
              <a:gd name="connsiteX70" fmla="*/ 8294 w 10000"/>
              <a:gd name="connsiteY70" fmla="*/ 8108 h 9894"/>
              <a:gd name="connsiteX71" fmla="*/ 8483 w 10000"/>
              <a:gd name="connsiteY71" fmla="*/ 7897 h 9894"/>
              <a:gd name="connsiteX72" fmla="*/ 8673 w 10000"/>
              <a:gd name="connsiteY72" fmla="*/ 7791 h 9894"/>
              <a:gd name="connsiteX73" fmla="*/ 8673 w 10000"/>
              <a:gd name="connsiteY73" fmla="*/ 7473 h 9894"/>
              <a:gd name="connsiteX74" fmla="*/ 8863 w 10000"/>
              <a:gd name="connsiteY74" fmla="*/ 7262 h 9894"/>
              <a:gd name="connsiteX75" fmla="*/ 8863 w 10000"/>
              <a:gd name="connsiteY75" fmla="*/ 7050 h 9894"/>
              <a:gd name="connsiteX76" fmla="*/ 8863 w 10000"/>
              <a:gd name="connsiteY76" fmla="*/ 6944 h 9894"/>
              <a:gd name="connsiteX77" fmla="*/ 9052 w 10000"/>
              <a:gd name="connsiteY77" fmla="*/ 6733 h 9894"/>
              <a:gd name="connsiteX78" fmla="*/ 9052 w 10000"/>
              <a:gd name="connsiteY78" fmla="*/ 6627 h 9894"/>
              <a:gd name="connsiteX79" fmla="*/ 9242 w 10000"/>
              <a:gd name="connsiteY79" fmla="*/ 6627 h 9894"/>
              <a:gd name="connsiteX80" fmla="*/ 9242 w 10000"/>
              <a:gd name="connsiteY80" fmla="*/ 6521 h 9894"/>
              <a:gd name="connsiteX81" fmla="*/ 9242 w 10000"/>
              <a:gd name="connsiteY81" fmla="*/ 6521 h 9894"/>
              <a:gd name="connsiteX82" fmla="*/ 9242 w 10000"/>
              <a:gd name="connsiteY82" fmla="*/ 6521 h 9894"/>
              <a:gd name="connsiteX83" fmla="*/ 9242 w 10000"/>
              <a:gd name="connsiteY83" fmla="*/ 6627 h 9894"/>
              <a:gd name="connsiteX84" fmla="*/ 9431 w 10000"/>
              <a:gd name="connsiteY84" fmla="*/ 6627 h 9894"/>
              <a:gd name="connsiteX85" fmla="*/ 9431 w 10000"/>
              <a:gd name="connsiteY85" fmla="*/ 6733 h 9894"/>
              <a:gd name="connsiteX86" fmla="*/ 9431 w 10000"/>
              <a:gd name="connsiteY86" fmla="*/ 6944 h 9894"/>
              <a:gd name="connsiteX87" fmla="*/ 9431 w 10000"/>
              <a:gd name="connsiteY87" fmla="*/ 7050 h 9894"/>
              <a:gd name="connsiteX88" fmla="*/ 9431 w 10000"/>
              <a:gd name="connsiteY88" fmla="*/ 7262 h 9894"/>
              <a:gd name="connsiteX89" fmla="*/ 9431 w 10000"/>
              <a:gd name="connsiteY89" fmla="*/ 7473 h 9894"/>
              <a:gd name="connsiteX90" fmla="*/ 9621 w 10000"/>
              <a:gd name="connsiteY90" fmla="*/ 7897 h 9894"/>
              <a:gd name="connsiteX91" fmla="*/ 9621 w 10000"/>
              <a:gd name="connsiteY91" fmla="*/ 8214 h 9894"/>
              <a:gd name="connsiteX92" fmla="*/ 9811 w 10000"/>
              <a:gd name="connsiteY92" fmla="*/ 8532 h 9894"/>
              <a:gd name="connsiteX93" fmla="*/ 10000 w 10000"/>
              <a:gd name="connsiteY93" fmla="*/ 8730 h 9894"/>
              <a:gd name="connsiteX94" fmla="*/ 10000 w 10000"/>
              <a:gd name="connsiteY94" fmla="*/ 8836 h 9894"/>
              <a:gd name="connsiteX95" fmla="*/ 10000 w 10000"/>
              <a:gd name="connsiteY95" fmla="*/ 8942 h 9894"/>
              <a:gd name="connsiteX96" fmla="*/ 10000 w 10000"/>
              <a:gd name="connsiteY96" fmla="*/ 9047 h 9894"/>
              <a:gd name="connsiteX97" fmla="*/ 9811 w 10000"/>
              <a:gd name="connsiteY97" fmla="*/ 9153 h 9894"/>
              <a:gd name="connsiteX98" fmla="*/ 9431 w 10000"/>
              <a:gd name="connsiteY98" fmla="*/ 9259 h 9894"/>
              <a:gd name="connsiteX99" fmla="*/ 9052 w 10000"/>
              <a:gd name="connsiteY99" fmla="*/ 9365 h 9894"/>
              <a:gd name="connsiteX100" fmla="*/ 8673 w 10000"/>
              <a:gd name="connsiteY100" fmla="*/ 9471 h 9894"/>
              <a:gd name="connsiteX101" fmla="*/ 8128 w 10000"/>
              <a:gd name="connsiteY101" fmla="*/ 9577 h 9894"/>
              <a:gd name="connsiteX102" fmla="*/ 7369 w 10000"/>
              <a:gd name="connsiteY102" fmla="*/ 9682 h 9894"/>
              <a:gd name="connsiteX103" fmla="*/ 6801 w 10000"/>
              <a:gd name="connsiteY103" fmla="*/ 9788 h 9894"/>
              <a:gd name="connsiteX104" fmla="*/ 6043 w 10000"/>
              <a:gd name="connsiteY104" fmla="*/ 9894 h 9894"/>
              <a:gd name="connsiteX105" fmla="*/ 5095 w 10000"/>
              <a:gd name="connsiteY105" fmla="*/ 9894 h 9894"/>
              <a:gd name="connsiteX106" fmla="*/ 5095 w 10000"/>
              <a:gd name="connsiteY106" fmla="*/ 9894 h 9894"/>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320 h 10000"/>
              <a:gd name="connsiteX30" fmla="*/ 1517 w 10000"/>
              <a:gd name="connsiteY30" fmla="*/ 535 h 10000"/>
              <a:gd name="connsiteX31" fmla="*/ 1517 w 10000"/>
              <a:gd name="connsiteY31" fmla="*/ 855 h 10000"/>
              <a:gd name="connsiteX32" fmla="*/ 1327 w 10000"/>
              <a:gd name="connsiteY32" fmla="*/ 962 h 10000"/>
              <a:gd name="connsiteX33" fmla="*/ 1327 w 10000"/>
              <a:gd name="connsiteY33" fmla="*/ 1069 h 10000"/>
              <a:gd name="connsiteX34" fmla="*/ 1327 w 10000"/>
              <a:gd name="connsiteY34" fmla="*/ 1377 h 10000"/>
              <a:gd name="connsiteX35" fmla="*/ 1327 w 10000"/>
              <a:gd name="connsiteY35" fmla="*/ 1591 h 10000"/>
              <a:gd name="connsiteX36" fmla="*/ 1327 w 10000"/>
              <a:gd name="connsiteY36" fmla="*/ 2018 h 10000"/>
              <a:gd name="connsiteX37" fmla="*/ 1327 w 10000"/>
              <a:gd name="connsiteY37" fmla="*/ 2340 h 10000"/>
              <a:gd name="connsiteX38" fmla="*/ 1137 w 10000"/>
              <a:gd name="connsiteY38" fmla="*/ 2874 h 10000"/>
              <a:gd name="connsiteX39" fmla="*/ 1137 w 10000"/>
              <a:gd name="connsiteY39" fmla="*/ 3409 h 10000"/>
              <a:gd name="connsiteX40" fmla="*/ 1137 w 10000"/>
              <a:gd name="connsiteY40" fmla="*/ 3931 h 10000"/>
              <a:gd name="connsiteX41" fmla="*/ 1137 w 10000"/>
              <a:gd name="connsiteY41" fmla="*/ 4358 h 10000"/>
              <a:gd name="connsiteX42" fmla="*/ 1137 w 10000"/>
              <a:gd name="connsiteY42" fmla="*/ 4786 h 10000"/>
              <a:gd name="connsiteX43" fmla="*/ 1137 w 10000"/>
              <a:gd name="connsiteY43" fmla="*/ 5214 h 10000"/>
              <a:gd name="connsiteX44" fmla="*/ 1327 w 10000"/>
              <a:gd name="connsiteY44" fmla="*/ 5535 h 10000"/>
              <a:gd name="connsiteX45" fmla="*/ 1327 w 10000"/>
              <a:gd name="connsiteY45" fmla="*/ 5855 h 10000"/>
              <a:gd name="connsiteX46" fmla="*/ 1327 w 10000"/>
              <a:gd name="connsiteY46" fmla="*/ 6069 h 10000"/>
              <a:gd name="connsiteX47" fmla="*/ 1327 w 10000"/>
              <a:gd name="connsiteY47" fmla="*/ 6270 h 10000"/>
              <a:gd name="connsiteX48" fmla="*/ 1327 w 10000"/>
              <a:gd name="connsiteY48" fmla="*/ 6911 h 10000"/>
              <a:gd name="connsiteX49" fmla="*/ 1517 w 10000"/>
              <a:gd name="connsiteY49" fmla="*/ 7553 h 10000"/>
              <a:gd name="connsiteX50" fmla="*/ 1706 w 10000"/>
              <a:gd name="connsiteY50" fmla="*/ 7874 h 10000"/>
              <a:gd name="connsiteX51" fmla="*/ 1706 w 10000"/>
              <a:gd name="connsiteY51" fmla="*/ 8088 h 10000"/>
              <a:gd name="connsiteX52" fmla="*/ 1896 w 10000"/>
              <a:gd name="connsiteY52" fmla="*/ 8302 h 10000"/>
              <a:gd name="connsiteX53" fmla="*/ 2275 w 10000"/>
              <a:gd name="connsiteY53" fmla="*/ 8516 h 10000"/>
              <a:gd name="connsiteX54" fmla="*/ 2465 w 10000"/>
              <a:gd name="connsiteY54" fmla="*/ 8623 h 10000"/>
              <a:gd name="connsiteX55" fmla="*/ 2844 w 10000"/>
              <a:gd name="connsiteY55" fmla="*/ 8730 h 10000"/>
              <a:gd name="connsiteX56" fmla="*/ 3222 w 10000"/>
              <a:gd name="connsiteY56" fmla="*/ 8824 h 10000"/>
              <a:gd name="connsiteX57" fmla="*/ 3602 w 10000"/>
              <a:gd name="connsiteY57" fmla="*/ 8931 h 10000"/>
              <a:gd name="connsiteX58" fmla="*/ 3958 w 10000"/>
              <a:gd name="connsiteY58" fmla="*/ 8931 h 10000"/>
              <a:gd name="connsiteX59" fmla="*/ 4527 w 10000"/>
              <a:gd name="connsiteY59" fmla="*/ 9038 h 10000"/>
              <a:gd name="connsiteX60" fmla="*/ 5095 w 10000"/>
              <a:gd name="connsiteY60" fmla="*/ 9038 h 10000"/>
              <a:gd name="connsiteX61" fmla="*/ 5664 w 10000"/>
              <a:gd name="connsiteY61" fmla="*/ 9038 h 10000"/>
              <a:gd name="connsiteX62" fmla="*/ 6232 w 10000"/>
              <a:gd name="connsiteY62" fmla="*/ 8931 h 10000"/>
              <a:gd name="connsiteX63" fmla="*/ 6612 w 10000"/>
              <a:gd name="connsiteY63" fmla="*/ 8931 h 10000"/>
              <a:gd name="connsiteX64" fmla="*/ 7180 w 10000"/>
              <a:gd name="connsiteY64" fmla="*/ 8824 h 10000"/>
              <a:gd name="connsiteX65" fmla="*/ 7560 w 10000"/>
              <a:gd name="connsiteY65" fmla="*/ 8730 h 10000"/>
              <a:gd name="connsiteX66" fmla="*/ 7938 w 10000"/>
              <a:gd name="connsiteY66" fmla="*/ 8623 h 10000"/>
              <a:gd name="connsiteX67" fmla="*/ 8128 w 10000"/>
              <a:gd name="connsiteY67" fmla="*/ 8516 h 10000"/>
              <a:gd name="connsiteX68" fmla="*/ 8128 w 10000"/>
              <a:gd name="connsiteY68" fmla="*/ 8409 h 10000"/>
              <a:gd name="connsiteX69" fmla="*/ 8294 w 10000"/>
              <a:gd name="connsiteY69" fmla="*/ 8195 h 10000"/>
              <a:gd name="connsiteX70" fmla="*/ 8483 w 10000"/>
              <a:gd name="connsiteY70" fmla="*/ 7982 h 10000"/>
              <a:gd name="connsiteX71" fmla="*/ 8673 w 10000"/>
              <a:gd name="connsiteY71" fmla="*/ 7874 h 10000"/>
              <a:gd name="connsiteX72" fmla="*/ 8673 w 10000"/>
              <a:gd name="connsiteY72" fmla="*/ 7553 h 10000"/>
              <a:gd name="connsiteX73" fmla="*/ 8863 w 10000"/>
              <a:gd name="connsiteY73" fmla="*/ 7340 h 10000"/>
              <a:gd name="connsiteX74" fmla="*/ 8863 w 10000"/>
              <a:gd name="connsiteY74" fmla="*/ 7126 h 10000"/>
              <a:gd name="connsiteX75" fmla="*/ 8863 w 10000"/>
              <a:gd name="connsiteY75" fmla="*/ 7018 h 10000"/>
              <a:gd name="connsiteX76" fmla="*/ 9052 w 10000"/>
              <a:gd name="connsiteY76" fmla="*/ 6805 h 10000"/>
              <a:gd name="connsiteX77" fmla="*/ 9052 w 10000"/>
              <a:gd name="connsiteY77" fmla="*/ 6698 h 10000"/>
              <a:gd name="connsiteX78" fmla="*/ 9242 w 10000"/>
              <a:gd name="connsiteY78" fmla="*/ 6698 h 10000"/>
              <a:gd name="connsiteX79" fmla="*/ 9242 w 10000"/>
              <a:gd name="connsiteY79" fmla="*/ 6591 h 10000"/>
              <a:gd name="connsiteX80" fmla="*/ 9242 w 10000"/>
              <a:gd name="connsiteY80" fmla="*/ 6591 h 10000"/>
              <a:gd name="connsiteX81" fmla="*/ 9242 w 10000"/>
              <a:gd name="connsiteY81" fmla="*/ 6591 h 10000"/>
              <a:gd name="connsiteX82" fmla="*/ 9242 w 10000"/>
              <a:gd name="connsiteY82" fmla="*/ 6698 h 10000"/>
              <a:gd name="connsiteX83" fmla="*/ 9431 w 10000"/>
              <a:gd name="connsiteY83" fmla="*/ 6698 h 10000"/>
              <a:gd name="connsiteX84" fmla="*/ 9431 w 10000"/>
              <a:gd name="connsiteY84" fmla="*/ 6805 h 10000"/>
              <a:gd name="connsiteX85" fmla="*/ 9431 w 10000"/>
              <a:gd name="connsiteY85" fmla="*/ 7018 h 10000"/>
              <a:gd name="connsiteX86" fmla="*/ 9431 w 10000"/>
              <a:gd name="connsiteY86" fmla="*/ 7126 h 10000"/>
              <a:gd name="connsiteX87" fmla="*/ 9431 w 10000"/>
              <a:gd name="connsiteY87" fmla="*/ 7340 h 10000"/>
              <a:gd name="connsiteX88" fmla="*/ 9431 w 10000"/>
              <a:gd name="connsiteY88" fmla="*/ 7553 h 10000"/>
              <a:gd name="connsiteX89" fmla="*/ 9621 w 10000"/>
              <a:gd name="connsiteY89" fmla="*/ 7982 h 10000"/>
              <a:gd name="connsiteX90" fmla="*/ 9621 w 10000"/>
              <a:gd name="connsiteY90" fmla="*/ 8302 h 10000"/>
              <a:gd name="connsiteX91" fmla="*/ 9811 w 10000"/>
              <a:gd name="connsiteY91" fmla="*/ 8623 h 10000"/>
              <a:gd name="connsiteX92" fmla="*/ 10000 w 10000"/>
              <a:gd name="connsiteY92" fmla="*/ 8824 h 10000"/>
              <a:gd name="connsiteX93" fmla="*/ 10000 w 10000"/>
              <a:gd name="connsiteY93" fmla="*/ 8931 h 10000"/>
              <a:gd name="connsiteX94" fmla="*/ 10000 w 10000"/>
              <a:gd name="connsiteY94" fmla="*/ 9038 h 10000"/>
              <a:gd name="connsiteX95" fmla="*/ 10000 w 10000"/>
              <a:gd name="connsiteY95" fmla="*/ 9144 h 10000"/>
              <a:gd name="connsiteX96" fmla="*/ 9811 w 10000"/>
              <a:gd name="connsiteY96" fmla="*/ 9251 h 10000"/>
              <a:gd name="connsiteX97" fmla="*/ 9431 w 10000"/>
              <a:gd name="connsiteY97" fmla="*/ 9358 h 10000"/>
              <a:gd name="connsiteX98" fmla="*/ 9052 w 10000"/>
              <a:gd name="connsiteY98" fmla="*/ 9465 h 10000"/>
              <a:gd name="connsiteX99" fmla="*/ 8673 w 10000"/>
              <a:gd name="connsiteY99" fmla="*/ 9572 h 10000"/>
              <a:gd name="connsiteX100" fmla="*/ 8128 w 10000"/>
              <a:gd name="connsiteY100" fmla="*/ 9680 h 10000"/>
              <a:gd name="connsiteX101" fmla="*/ 7369 w 10000"/>
              <a:gd name="connsiteY101" fmla="*/ 9786 h 10000"/>
              <a:gd name="connsiteX102" fmla="*/ 6801 w 10000"/>
              <a:gd name="connsiteY102" fmla="*/ 9893 h 10000"/>
              <a:gd name="connsiteX103" fmla="*/ 6043 w 10000"/>
              <a:gd name="connsiteY103" fmla="*/ 10000 h 10000"/>
              <a:gd name="connsiteX104" fmla="*/ 5095 w 10000"/>
              <a:gd name="connsiteY104" fmla="*/ 10000 h 10000"/>
              <a:gd name="connsiteX105" fmla="*/ 5095 w 10000"/>
              <a:gd name="connsiteY105" fmla="*/ 10000 h 10000"/>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535 h 10000"/>
              <a:gd name="connsiteX30" fmla="*/ 1517 w 10000"/>
              <a:gd name="connsiteY30" fmla="*/ 855 h 10000"/>
              <a:gd name="connsiteX31" fmla="*/ 1327 w 10000"/>
              <a:gd name="connsiteY31" fmla="*/ 962 h 10000"/>
              <a:gd name="connsiteX32" fmla="*/ 1327 w 10000"/>
              <a:gd name="connsiteY32" fmla="*/ 1069 h 10000"/>
              <a:gd name="connsiteX33" fmla="*/ 1327 w 10000"/>
              <a:gd name="connsiteY33" fmla="*/ 1377 h 10000"/>
              <a:gd name="connsiteX34" fmla="*/ 1327 w 10000"/>
              <a:gd name="connsiteY34" fmla="*/ 1591 h 10000"/>
              <a:gd name="connsiteX35" fmla="*/ 1327 w 10000"/>
              <a:gd name="connsiteY35" fmla="*/ 2018 h 10000"/>
              <a:gd name="connsiteX36" fmla="*/ 1327 w 10000"/>
              <a:gd name="connsiteY36" fmla="*/ 2340 h 10000"/>
              <a:gd name="connsiteX37" fmla="*/ 1137 w 10000"/>
              <a:gd name="connsiteY37" fmla="*/ 2874 h 10000"/>
              <a:gd name="connsiteX38" fmla="*/ 1137 w 10000"/>
              <a:gd name="connsiteY38" fmla="*/ 3409 h 10000"/>
              <a:gd name="connsiteX39" fmla="*/ 1137 w 10000"/>
              <a:gd name="connsiteY39" fmla="*/ 3931 h 10000"/>
              <a:gd name="connsiteX40" fmla="*/ 1137 w 10000"/>
              <a:gd name="connsiteY40" fmla="*/ 4358 h 10000"/>
              <a:gd name="connsiteX41" fmla="*/ 1137 w 10000"/>
              <a:gd name="connsiteY41" fmla="*/ 4786 h 10000"/>
              <a:gd name="connsiteX42" fmla="*/ 1137 w 10000"/>
              <a:gd name="connsiteY42" fmla="*/ 5214 h 10000"/>
              <a:gd name="connsiteX43" fmla="*/ 1327 w 10000"/>
              <a:gd name="connsiteY43" fmla="*/ 5535 h 10000"/>
              <a:gd name="connsiteX44" fmla="*/ 1327 w 10000"/>
              <a:gd name="connsiteY44" fmla="*/ 5855 h 10000"/>
              <a:gd name="connsiteX45" fmla="*/ 1327 w 10000"/>
              <a:gd name="connsiteY45" fmla="*/ 6069 h 10000"/>
              <a:gd name="connsiteX46" fmla="*/ 1327 w 10000"/>
              <a:gd name="connsiteY46" fmla="*/ 6270 h 10000"/>
              <a:gd name="connsiteX47" fmla="*/ 1327 w 10000"/>
              <a:gd name="connsiteY47" fmla="*/ 6911 h 10000"/>
              <a:gd name="connsiteX48" fmla="*/ 1517 w 10000"/>
              <a:gd name="connsiteY48" fmla="*/ 7553 h 10000"/>
              <a:gd name="connsiteX49" fmla="*/ 1706 w 10000"/>
              <a:gd name="connsiteY49" fmla="*/ 7874 h 10000"/>
              <a:gd name="connsiteX50" fmla="*/ 1706 w 10000"/>
              <a:gd name="connsiteY50" fmla="*/ 8088 h 10000"/>
              <a:gd name="connsiteX51" fmla="*/ 1896 w 10000"/>
              <a:gd name="connsiteY51" fmla="*/ 8302 h 10000"/>
              <a:gd name="connsiteX52" fmla="*/ 2275 w 10000"/>
              <a:gd name="connsiteY52" fmla="*/ 8516 h 10000"/>
              <a:gd name="connsiteX53" fmla="*/ 2465 w 10000"/>
              <a:gd name="connsiteY53" fmla="*/ 8623 h 10000"/>
              <a:gd name="connsiteX54" fmla="*/ 2844 w 10000"/>
              <a:gd name="connsiteY54" fmla="*/ 8730 h 10000"/>
              <a:gd name="connsiteX55" fmla="*/ 3222 w 10000"/>
              <a:gd name="connsiteY55" fmla="*/ 8824 h 10000"/>
              <a:gd name="connsiteX56" fmla="*/ 3602 w 10000"/>
              <a:gd name="connsiteY56" fmla="*/ 8931 h 10000"/>
              <a:gd name="connsiteX57" fmla="*/ 3958 w 10000"/>
              <a:gd name="connsiteY57" fmla="*/ 8931 h 10000"/>
              <a:gd name="connsiteX58" fmla="*/ 4527 w 10000"/>
              <a:gd name="connsiteY58" fmla="*/ 9038 h 10000"/>
              <a:gd name="connsiteX59" fmla="*/ 5095 w 10000"/>
              <a:gd name="connsiteY59" fmla="*/ 9038 h 10000"/>
              <a:gd name="connsiteX60" fmla="*/ 5664 w 10000"/>
              <a:gd name="connsiteY60" fmla="*/ 9038 h 10000"/>
              <a:gd name="connsiteX61" fmla="*/ 6232 w 10000"/>
              <a:gd name="connsiteY61" fmla="*/ 8931 h 10000"/>
              <a:gd name="connsiteX62" fmla="*/ 6612 w 10000"/>
              <a:gd name="connsiteY62" fmla="*/ 8931 h 10000"/>
              <a:gd name="connsiteX63" fmla="*/ 7180 w 10000"/>
              <a:gd name="connsiteY63" fmla="*/ 8824 h 10000"/>
              <a:gd name="connsiteX64" fmla="*/ 7560 w 10000"/>
              <a:gd name="connsiteY64" fmla="*/ 8730 h 10000"/>
              <a:gd name="connsiteX65" fmla="*/ 7938 w 10000"/>
              <a:gd name="connsiteY65" fmla="*/ 8623 h 10000"/>
              <a:gd name="connsiteX66" fmla="*/ 8128 w 10000"/>
              <a:gd name="connsiteY66" fmla="*/ 8516 h 10000"/>
              <a:gd name="connsiteX67" fmla="*/ 8128 w 10000"/>
              <a:gd name="connsiteY67" fmla="*/ 8409 h 10000"/>
              <a:gd name="connsiteX68" fmla="*/ 8294 w 10000"/>
              <a:gd name="connsiteY68" fmla="*/ 8195 h 10000"/>
              <a:gd name="connsiteX69" fmla="*/ 8483 w 10000"/>
              <a:gd name="connsiteY69" fmla="*/ 7982 h 10000"/>
              <a:gd name="connsiteX70" fmla="*/ 8673 w 10000"/>
              <a:gd name="connsiteY70" fmla="*/ 7874 h 10000"/>
              <a:gd name="connsiteX71" fmla="*/ 8673 w 10000"/>
              <a:gd name="connsiteY71" fmla="*/ 7553 h 10000"/>
              <a:gd name="connsiteX72" fmla="*/ 8863 w 10000"/>
              <a:gd name="connsiteY72" fmla="*/ 7340 h 10000"/>
              <a:gd name="connsiteX73" fmla="*/ 8863 w 10000"/>
              <a:gd name="connsiteY73" fmla="*/ 7126 h 10000"/>
              <a:gd name="connsiteX74" fmla="*/ 8863 w 10000"/>
              <a:gd name="connsiteY74" fmla="*/ 7018 h 10000"/>
              <a:gd name="connsiteX75" fmla="*/ 9052 w 10000"/>
              <a:gd name="connsiteY75" fmla="*/ 6805 h 10000"/>
              <a:gd name="connsiteX76" fmla="*/ 9052 w 10000"/>
              <a:gd name="connsiteY76" fmla="*/ 6698 h 10000"/>
              <a:gd name="connsiteX77" fmla="*/ 9242 w 10000"/>
              <a:gd name="connsiteY77" fmla="*/ 6698 h 10000"/>
              <a:gd name="connsiteX78" fmla="*/ 9242 w 10000"/>
              <a:gd name="connsiteY78" fmla="*/ 6591 h 10000"/>
              <a:gd name="connsiteX79" fmla="*/ 9242 w 10000"/>
              <a:gd name="connsiteY79" fmla="*/ 6591 h 10000"/>
              <a:gd name="connsiteX80" fmla="*/ 9242 w 10000"/>
              <a:gd name="connsiteY80" fmla="*/ 6591 h 10000"/>
              <a:gd name="connsiteX81" fmla="*/ 9242 w 10000"/>
              <a:gd name="connsiteY81" fmla="*/ 6698 h 10000"/>
              <a:gd name="connsiteX82" fmla="*/ 9431 w 10000"/>
              <a:gd name="connsiteY82" fmla="*/ 6698 h 10000"/>
              <a:gd name="connsiteX83" fmla="*/ 9431 w 10000"/>
              <a:gd name="connsiteY83" fmla="*/ 6805 h 10000"/>
              <a:gd name="connsiteX84" fmla="*/ 9431 w 10000"/>
              <a:gd name="connsiteY84" fmla="*/ 7018 h 10000"/>
              <a:gd name="connsiteX85" fmla="*/ 9431 w 10000"/>
              <a:gd name="connsiteY85" fmla="*/ 7126 h 10000"/>
              <a:gd name="connsiteX86" fmla="*/ 9431 w 10000"/>
              <a:gd name="connsiteY86" fmla="*/ 7340 h 10000"/>
              <a:gd name="connsiteX87" fmla="*/ 9431 w 10000"/>
              <a:gd name="connsiteY87" fmla="*/ 7553 h 10000"/>
              <a:gd name="connsiteX88" fmla="*/ 9621 w 10000"/>
              <a:gd name="connsiteY88" fmla="*/ 7982 h 10000"/>
              <a:gd name="connsiteX89" fmla="*/ 9621 w 10000"/>
              <a:gd name="connsiteY89" fmla="*/ 8302 h 10000"/>
              <a:gd name="connsiteX90" fmla="*/ 9811 w 10000"/>
              <a:gd name="connsiteY90" fmla="*/ 8623 h 10000"/>
              <a:gd name="connsiteX91" fmla="*/ 10000 w 10000"/>
              <a:gd name="connsiteY91" fmla="*/ 8824 h 10000"/>
              <a:gd name="connsiteX92" fmla="*/ 10000 w 10000"/>
              <a:gd name="connsiteY92" fmla="*/ 8931 h 10000"/>
              <a:gd name="connsiteX93" fmla="*/ 10000 w 10000"/>
              <a:gd name="connsiteY93" fmla="*/ 9038 h 10000"/>
              <a:gd name="connsiteX94" fmla="*/ 10000 w 10000"/>
              <a:gd name="connsiteY94" fmla="*/ 9144 h 10000"/>
              <a:gd name="connsiteX95" fmla="*/ 9811 w 10000"/>
              <a:gd name="connsiteY95" fmla="*/ 9251 h 10000"/>
              <a:gd name="connsiteX96" fmla="*/ 9431 w 10000"/>
              <a:gd name="connsiteY96" fmla="*/ 9358 h 10000"/>
              <a:gd name="connsiteX97" fmla="*/ 9052 w 10000"/>
              <a:gd name="connsiteY97" fmla="*/ 9465 h 10000"/>
              <a:gd name="connsiteX98" fmla="*/ 8673 w 10000"/>
              <a:gd name="connsiteY98" fmla="*/ 9572 h 10000"/>
              <a:gd name="connsiteX99" fmla="*/ 8128 w 10000"/>
              <a:gd name="connsiteY99" fmla="*/ 9680 h 10000"/>
              <a:gd name="connsiteX100" fmla="*/ 7369 w 10000"/>
              <a:gd name="connsiteY100" fmla="*/ 9786 h 10000"/>
              <a:gd name="connsiteX101" fmla="*/ 6801 w 10000"/>
              <a:gd name="connsiteY101" fmla="*/ 9893 h 10000"/>
              <a:gd name="connsiteX102" fmla="*/ 6043 w 10000"/>
              <a:gd name="connsiteY102" fmla="*/ 10000 h 10000"/>
              <a:gd name="connsiteX103" fmla="*/ 5095 w 10000"/>
              <a:gd name="connsiteY103" fmla="*/ 10000 h 10000"/>
              <a:gd name="connsiteX104" fmla="*/ 5095 w 10000"/>
              <a:gd name="connsiteY104" fmla="*/ 10000 h 10000"/>
              <a:gd name="connsiteX0" fmla="*/ 5095 w 10000"/>
              <a:gd name="connsiteY0" fmla="*/ 9787 h 9787"/>
              <a:gd name="connsiteX1" fmla="*/ 4336 w 10000"/>
              <a:gd name="connsiteY1" fmla="*/ 9680 h 9787"/>
              <a:gd name="connsiteX2" fmla="*/ 3602 w 10000"/>
              <a:gd name="connsiteY2" fmla="*/ 9680 h 9787"/>
              <a:gd name="connsiteX3" fmla="*/ 3033 w 10000"/>
              <a:gd name="connsiteY3" fmla="*/ 9573 h 9787"/>
              <a:gd name="connsiteX4" fmla="*/ 2465 w 10000"/>
              <a:gd name="connsiteY4" fmla="*/ 9467 h 9787"/>
              <a:gd name="connsiteX5" fmla="*/ 2085 w 10000"/>
              <a:gd name="connsiteY5" fmla="*/ 9359 h 9787"/>
              <a:gd name="connsiteX6" fmla="*/ 1706 w 10000"/>
              <a:gd name="connsiteY6" fmla="*/ 9145 h 9787"/>
              <a:gd name="connsiteX7" fmla="*/ 1327 w 10000"/>
              <a:gd name="connsiteY7" fmla="*/ 8931 h 9787"/>
              <a:gd name="connsiteX8" fmla="*/ 1137 w 10000"/>
              <a:gd name="connsiteY8" fmla="*/ 8718 h 9787"/>
              <a:gd name="connsiteX9" fmla="*/ 759 w 10000"/>
              <a:gd name="connsiteY9" fmla="*/ 8410 h 9787"/>
              <a:gd name="connsiteX10" fmla="*/ 569 w 10000"/>
              <a:gd name="connsiteY10" fmla="*/ 8089 h 9787"/>
              <a:gd name="connsiteX11" fmla="*/ 379 w 10000"/>
              <a:gd name="connsiteY11" fmla="*/ 7769 h 9787"/>
              <a:gd name="connsiteX12" fmla="*/ 379 w 10000"/>
              <a:gd name="connsiteY12" fmla="*/ 7447 h 9787"/>
              <a:gd name="connsiteX13" fmla="*/ 189 w 10000"/>
              <a:gd name="connsiteY13" fmla="*/ 7234 h 9787"/>
              <a:gd name="connsiteX14" fmla="*/ 189 w 10000"/>
              <a:gd name="connsiteY14" fmla="*/ 6913 h 9787"/>
              <a:gd name="connsiteX15" fmla="*/ 189 w 10000"/>
              <a:gd name="connsiteY15" fmla="*/ 6485 h 9787"/>
              <a:gd name="connsiteX16" fmla="*/ 189 w 10000"/>
              <a:gd name="connsiteY16" fmla="*/ 6057 h 9787"/>
              <a:gd name="connsiteX17" fmla="*/ 189 w 10000"/>
              <a:gd name="connsiteY17" fmla="*/ 5536 h 9787"/>
              <a:gd name="connsiteX18" fmla="*/ 189 w 10000"/>
              <a:gd name="connsiteY18" fmla="*/ 4894 h 9787"/>
              <a:gd name="connsiteX19" fmla="*/ 189 w 10000"/>
              <a:gd name="connsiteY19" fmla="*/ 4252 h 9787"/>
              <a:gd name="connsiteX20" fmla="*/ 189 w 10000"/>
              <a:gd name="connsiteY20" fmla="*/ 3409 h 9787"/>
              <a:gd name="connsiteX21" fmla="*/ 189 w 10000"/>
              <a:gd name="connsiteY21" fmla="*/ 2661 h 9787"/>
              <a:gd name="connsiteX22" fmla="*/ 189 w 10000"/>
              <a:gd name="connsiteY22" fmla="*/ 2020 h 9787"/>
              <a:gd name="connsiteX23" fmla="*/ 0 w 10000"/>
              <a:gd name="connsiteY23" fmla="*/ 1485 h 9787"/>
              <a:gd name="connsiteX24" fmla="*/ 0 w 10000"/>
              <a:gd name="connsiteY24" fmla="*/ 1056 h 9787"/>
              <a:gd name="connsiteX25" fmla="*/ 0 w 10000"/>
              <a:gd name="connsiteY25" fmla="*/ 642 h 9787"/>
              <a:gd name="connsiteX26" fmla="*/ 0 w 10000"/>
              <a:gd name="connsiteY26" fmla="*/ 322 h 9787"/>
              <a:gd name="connsiteX27" fmla="*/ 1327 w 10000"/>
              <a:gd name="connsiteY27" fmla="*/ 0 h 9787"/>
              <a:gd name="connsiteX28" fmla="*/ 1517 w 10000"/>
              <a:gd name="connsiteY28" fmla="*/ 322 h 9787"/>
              <a:gd name="connsiteX29" fmla="*/ 1517 w 10000"/>
              <a:gd name="connsiteY29" fmla="*/ 642 h 9787"/>
              <a:gd name="connsiteX30" fmla="*/ 1327 w 10000"/>
              <a:gd name="connsiteY30" fmla="*/ 749 h 9787"/>
              <a:gd name="connsiteX31" fmla="*/ 1327 w 10000"/>
              <a:gd name="connsiteY31" fmla="*/ 856 h 9787"/>
              <a:gd name="connsiteX32" fmla="*/ 1327 w 10000"/>
              <a:gd name="connsiteY32" fmla="*/ 1164 h 9787"/>
              <a:gd name="connsiteX33" fmla="*/ 1327 w 10000"/>
              <a:gd name="connsiteY33" fmla="*/ 1378 h 9787"/>
              <a:gd name="connsiteX34" fmla="*/ 1327 w 10000"/>
              <a:gd name="connsiteY34" fmla="*/ 1805 h 9787"/>
              <a:gd name="connsiteX35" fmla="*/ 1327 w 10000"/>
              <a:gd name="connsiteY35" fmla="*/ 2127 h 9787"/>
              <a:gd name="connsiteX36" fmla="*/ 1137 w 10000"/>
              <a:gd name="connsiteY36" fmla="*/ 2661 h 9787"/>
              <a:gd name="connsiteX37" fmla="*/ 1137 w 10000"/>
              <a:gd name="connsiteY37" fmla="*/ 3196 h 9787"/>
              <a:gd name="connsiteX38" fmla="*/ 1137 w 10000"/>
              <a:gd name="connsiteY38" fmla="*/ 3718 h 9787"/>
              <a:gd name="connsiteX39" fmla="*/ 1137 w 10000"/>
              <a:gd name="connsiteY39" fmla="*/ 4145 h 9787"/>
              <a:gd name="connsiteX40" fmla="*/ 1137 w 10000"/>
              <a:gd name="connsiteY40" fmla="*/ 4573 h 9787"/>
              <a:gd name="connsiteX41" fmla="*/ 1137 w 10000"/>
              <a:gd name="connsiteY41" fmla="*/ 5001 h 9787"/>
              <a:gd name="connsiteX42" fmla="*/ 1327 w 10000"/>
              <a:gd name="connsiteY42" fmla="*/ 5322 h 9787"/>
              <a:gd name="connsiteX43" fmla="*/ 1327 w 10000"/>
              <a:gd name="connsiteY43" fmla="*/ 5642 h 9787"/>
              <a:gd name="connsiteX44" fmla="*/ 1327 w 10000"/>
              <a:gd name="connsiteY44" fmla="*/ 5856 h 9787"/>
              <a:gd name="connsiteX45" fmla="*/ 1327 w 10000"/>
              <a:gd name="connsiteY45" fmla="*/ 6057 h 9787"/>
              <a:gd name="connsiteX46" fmla="*/ 1327 w 10000"/>
              <a:gd name="connsiteY46" fmla="*/ 6698 h 9787"/>
              <a:gd name="connsiteX47" fmla="*/ 1517 w 10000"/>
              <a:gd name="connsiteY47" fmla="*/ 7340 h 9787"/>
              <a:gd name="connsiteX48" fmla="*/ 1706 w 10000"/>
              <a:gd name="connsiteY48" fmla="*/ 7661 h 9787"/>
              <a:gd name="connsiteX49" fmla="*/ 1706 w 10000"/>
              <a:gd name="connsiteY49" fmla="*/ 7875 h 9787"/>
              <a:gd name="connsiteX50" fmla="*/ 1896 w 10000"/>
              <a:gd name="connsiteY50" fmla="*/ 8089 h 9787"/>
              <a:gd name="connsiteX51" fmla="*/ 2275 w 10000"/>
              <a:gd name="connsiteY51" fmla="*/ 8303 h 9787"/>
              <a:gd name="connsiteX52" fmla="*/ 2465 w 10000"/>
              <a:gd name="connsiteY52" fmla="*/ 8410 h 9787"/>
              <a:gd name="connsiteX53" fmla="*/ 2844 w 10000"/>
              <a:gd name="connsiteY53" fmla="*/ 8517 h 9787"/>
              <a:gd name="connsiteX54" fmla="*/ 3222 w 10000"/>
              <a:gd name="connsiteY54" fmla="*/ 8611 h 9787"/>
              <a:gd name="connsiteX55" fmla="*/ 3602 w 10000"/>
              <a:gd name="connsiteY55" fmla="*/ 8718 h 9787"/>
              <a:gd name="connsiteX56" fmla="*/ 3958 w 10000"/>
              <a:gd name="connsiteY56" fmla="*/ 8718 h 9787"/>
              <a:gd name="connsiteX57" fmla="*/ 4527 w 10000"/>
              <a:gd name="connsiteY57" fmla="*/ 8825 h 9787"/>
              <a:gd name="connsiteX58" fmla="*/ 5095 w 10000"/>
              <a:gd name="connsiteY58" fmla="*/ 8825 h 9787"/>
              <a:gd name="connsiteX59" fmla="*/ 5664 w 10000"/>
              <a:gd name="connsiteY59" fmla="*/ 8825 h 9787"/>
              <a:gd name="connsiteX60" fmla="*/ 6232 w 10000"/>
              <a:gd name="connsiteY60" fmla="*/ 8718 h 9787"/>
              <a:gd name="connsiteX61" fmla="*/ 6612 w 10000"/>
              <a:gd name="connsiteY61" fmla="*/ 8718 h 9787"/>
              <a:gd name="connsiteX62" fmla="*/ 7180 w 10000"/>
              <a:gd name="connsiteY62" fmla="*/ 8611 h 9787"/>
              <a:gd name="connsiteX63" fmla="*/ 7560 w 10000"/>
              <a:gd name="connsiteY63" fmla="*/ 8517 h 9787"/>
              <a:gd name="connsiteX64" fmla="*/ 7938 w 10000"/>
              <a:gd name="connsiteY64" fmla="*/ 8410 h 9787"/>
              <a:gd name="connsiteX65" fmla="*/ 8128 w 10000"/>
              <a:gd name="connsiteY65" fmla="*/ 8303 h 9787"/>
              <a:gd name="connsiteX66" fmla="*/ 8128 w 10000"/>
              <a:gd name="connsiteY66" fmla="*/ 8196 h 9787"/>
              <a:gd name="connsiteX67" fmla="*/ 8294 w 10000"/>
              <a:gd name="connsiteY67" fmla="*/ 7982 h 9787"/>
              <a:gd name="connsiteX68" fmla="*/ 8483 w 10000"/>
              <a:gd name="connsiteY68" fmla="*/ 7769 h 9787"/>
              <a:gd name="connsiteX69" fmla="*/ 8673 w 10000"/>
              <a:gd name="connsiteY69" fmla="*/ 7661 h 9787"/>
              <a:gd name="connsiteX70" fmla="*/ 8673 w 10000"/>
              <a:gd name="connsiteY70" fmla="*/ 7340 h 9787"/>
              <a:gd name="connsiteX71" fmla="*/ 8863 w 10000"/>
              <a:gd name="connsiteY71" fmla="*/ 7127 h 9787"/>
              <a:gd name="connsiteX72" fmla="*/ 8863 w 10000"/>
              <a:gd name="connsiteY72" fmla="*/ 6913 h 9787"/>
              <a:gd name="connsiteX73" fmla="*/ 8863 w 10000"/>
              <a:gd name="connsiteY73" fmla="*/ 6805 h 9787"/>
              <a:gd name="connsiteX74" fmla="*/ 9052 w 10000"/>
              <a:gd name="connsiteY74" fmla="*/ 6592 h 9787"/>
              <a:gd name="connsiteX75" fmla="*/ 9052 w 10000"/>
              <a:gd name="connsiteY75" fmla="*/ 6485 h 9787"/>
              <a:gd name="connsiteX76" fmla="*/ 9242 w 10000"/>
              <a:gd name="connsiteY76" fmla="*/ 6485 h 9787"/>
              <a:gd name="connsiteX77" fmla="*/ 9242 w 10000"/>
              <a:gd name="connsiteY77" fmla="*/ 6378 h 9787"/>
              <a:gd name="connsiteX78" fmla="*/ 9242 w 10000"/>
              <a:gd name="connsiteY78" fmla="*/ 6378 h 9787"/>
              <a:gd name="connsiteX79" fmla="*/ 9242 w 10000"/>
              <a:gd name="connsiteY79" fmla="*/ 6378 h 9787"/>
              <a:gd name="connsiteX80" fmla="*/ 9242 w 10000"/>
              <a:gd name="connsiteY80" fmla="*/ 6485 h 9787"/>
              <a:gd name="connsiteX81" fmla="*/ 9431 w 10000"/>
              <a:gd name="connsiteY81" fmla="*/ 6485 h 9787"/>
              <a:gd name="connsiteX82" fmla="*/ 9431 w 10000"/>
              <a:gd name="connsiteY82" fmla="*/ 6592 h 9787"/>
              <a:gd name="connsiteX83" fmla="*/ 9431 w 10000"/>
              <a:gd name="connsiteY83" fmla="*/ 6805 h 9787"/>
              <a:gd name="connsiteX84" fmla="*/ 9431 w 10000"/>
              <a:gd name="connsiteY84" fmla="*/ 6913 h 9787"/>
              <a:gd name="connsiteX85" fmla="*/ 9431 w 10000"/>
              <a:gd name="connsiteY85" fmla="*/ 7127 h 9787"/>
              <a:gd name="connsiteX86" fmla="*/ 9431 w 10000"/>
              <a:gd name="connsiteY86" fmla="*/ 7340 h 9787"/>
              <a:gd name="connsiteX87" fmla="*/ 9621 w 10000"/>
              <a:gd name="connsiteY87" fmla="*/ 7769 h 9787"/>
              <a:gd name="connsiteX88" fmla="*/ 9621 w 10000"/>
              <a:gd name="connsiteY88" fmla="*/ 8089 h 9787"/>
              <a:gd name="connsiteX89" fmla="*/ 9811 w 10000"/>
              <a:gd name="connsiteY89" fmla="*/ 8410 h 9787"/>
              <a:gd name="connsiteX90" fmla="*/ 10000 w 10000"/>
              <a:gd name="connsiteY90" fmla="*/ 8611 h 9787"/>
              <a:gd name="connsiteX91" fmla="*/ 10000 w 10000"/>
              <a:gd name="connsiteY91" fmla="*/ 8718 h 9787"/>
              <a:gd name="connsiteX92" fmla="*/ 10000 w 10000"/>
              <a:gd name="connsiteY92" fmla="*/ 8825 h 9787"/>
              <a:gd name="connsiteX93" fmla="*/ 10000 w 10000"/>
              <a:gd name="connsiteY93" fmla="*/ 8931 h 9787"/>
              <a:gd name="connsiteX94" fmla="*/ 9811 w 10000"/>
              <a:gd name="connsiteY94" fmla="*/ 9038 h 9787"/>
              <a:gd name="connsiteX95" fmla="*/ 9431 w 10000"/>
              <a:gd name="connsiteY95" fmla="*/ 9145 h 9787"/>
              <a:gd name="connsiteX96" fmla="*/ 9052 w 10000"/>
              <a:gd name="connsiteY96" fmla="*/ 9252 h 9787"/>
              <a:gd name="connsiteX97" fmla="*/ 8673 w 10000"/>
              <a:gd name="connsiteY97" fmla="*/ 9359 h 9787"/>
              <a:gd name="connsiteX98" fmla="*/ 8128 w 10000"/>
              <a:gd name="connsiteY98" fmla="*/ 9467 h 9787"/>
              <a:gd name="connsiteX99" fmla="*/ 7369 w 10000"/>
              <a:gd name="connsiteY99" fmla="*/ 9573 h 9787"/>
              <a:gd name="connsiteX100" fmla="*/ 6801 w 10000"/>
              <a:gd name="connsiteY100" fmla="*/ 9680 h 9787"/>
              <a:gd name="connsiteX101" fmla="*/ 6043 w 10000"/>
              <a:gd name="connsiteY101" fmla="*/ 9787 h 9787"/>
              <a:gd name="connsiteX102" fmla="*/ 5095 w 10000"/>
              <a:gd name="connsiteY102" fmla="*/ 9787 h 9787"/>
              <a:gd name="connsiteX103" fmla="*/ 5095 w 10000"/>
              <a:gd name="connsiteY103" fmla="*/ 9787 h 9787"/>
              <a:gd name="connsiteX0" fmla="*/ 5095 w 10000"/>
              <a:gd name="connsiteY0" fmla="*/ 9671 h 9671"/>
              <a:gd name="connsiteX1" fmla="*/ 4336 w 10000"/>
              <a:gd name="connsiteY1" fmla="*/ 9562 h 9671"/>
              <a:gd name="connsiteX2" fmla="*/ 3602 w 10000"/>
              <a:gd name="connsiteY2" fmla="*/ 9562 h 9671"/>
              <a:gd name="connsiteX3" fmla="*/ 3033 w 10000"/>
              <a:gd name="connsiteY3" fmla="*/ 9452 h 9671"/>
              <a:gd name="connsiteX4" fmla="*/ 2465 w 10000"/>
              <a:gd name="connsiteY4" fmla="*/ 9344 h 9671"/>
              <a:gd name="connsiteX5" fmla="*/ 2085 w 10000"/>
              <a:gd name="connsiteY5" fmla="*/ 9234 h 9671"/>
              <a:gd name="connsiteX6" fmla="*/ 1706 w 10000"/>
              <a:gd name="connsiteY6" fmla="*/ 9015 h 9671"/>
              <a:gd name="connsiteX7" fmla="*/ 1327 w 10000"/>
              <a:gd name="connsiteY7" fmla="*/ 8796 h 9671"/>
              <a:gd name="connsiteX8" fmla="*/ 1137 w 10000"/>
              <a:gd name="connsiteY8" fmla="*/ 8579 h 9671"/>
              <a:gd name="connsiteX9" fmla="*/ 759 w 10000"/>
              <a:gd name="connsiteY9" fmla="*/ 8264 h 9671"/>
              <a:gd name="connsiteX10" fmla="*/ 569 w 10000"/>
              <a:gd name="connsiteY10" fmla="*/ 7936 h 9671"/>
              <a:gd name="connsiteX11" fmla="*/ 379 w 10000"/>
              <a:gd name="connsiteY11" fmla="*/ 7609 h 9671"/>
              <a:gd name="connsiteX12" fmla="*/ 379 w 10000"/>
              <a:gd name="connsiteY12" fmla="*/ 7280 h 9671"/>
              <a:gd name="connsiteX13" fmla="*/ 189 w 10000"/>
              <a:gd name="connsiteY13" fmla="*/ 7062 h 9671"/>
              <a:gd name="connsiteX14" fmla="*/ 189 w 10000"/>
              <a:gd name="connsiteY14" fmla="*/ 6734 h 9671"/>
              <a:gd name="connsiteX15" fmla="*/ 189 w 10000"/>
              <a:gd name="connsiteY15" fmla="*/ 6297 h 9671"/>
              <a:gd name="connsiteX16" fmla="*/ 189 w 10000"/>
              <a:gd name="connsiteY16" fmla="*/ 5860 h 9671"/>
              <a:gd name="connsiteX17" fmla="*/ 189 w 10000"/>
              <a:gd name="connsiteY17" fmla="*/ 5327 h 9671"/>
              <a:gd name="connsiteX18" fmla="*/ 189 w 10000"/>
              <a:gd name="connsiteY18" fmla="*/ 4672 h 9671"/>
              <a:gd name="connsiteX19" fmla="*/ 189 w 10000"/>
              <a:gd name="connsiteY19" fmla="*/ 4016 h 9671"/>
              <a:gd name="connsiteX20" fmla="*/ 189 w 10000"/>
              <a:gd name="connsiteY20" fmla="*/ 3154 h 9671"/>
              <a:gd name="connsiteX21" fmla="*/ 189 w 10000"/>
              <a:gd name="connsiteY21" fmla="*/ 2390 h 9671"/>
              <a:gd name="connsiteX22" fmla="*/ 189 w 10000"/>
              <a:gd name="connsiteY22" fmla="*/ 1735 h 9671"/>
              <a:gd name="connsiteX23" fmla="*/ 0 w 10000"/>
              <a:gd name="connsiteY23" fmla="*/ 1188 h 9671"/>
              <a:gd name="connsiteX24" fmla="*/ 0 w 10000"/>
              <a:gd name="connsiteY24" fmla="*/ 750 h 9671"/>
              <a:gd name="connsiteX25" fmla="*/ 0 w 10000"/>
              <a:gd name="connsiteY25" fmla="*/ 327 h 9671"/>
              <a:gd name="connsiteX26" fmla="*/ 0 w 10000"/>
              <a:gd name="connsiteY26" fmla="*/ 0 h 9671"/>
              <a:gd name="connsiteX27" fmla="*/ 1517 w 10000"/>
              <a:gd name="connsiteY27" fmla="*/ 0 h 9671"/>
              <a:gd name="connsiteX28" fmla="*/ 1517 w 10000"/>
              <a:gd name="connsiteY28" fmla="*/ 327 h 9671"/>
              <a:gd name="connsiteX29" fmla="*/ 1327 w 10000"/>
              <a:gd name="connsiteY29" fmla="*/ 436 h 9671"/>
              <a:gd name="connsiteX30" fmla="*/ 1327 w 10000"/>
              <a:gd name="connsiteY30" fmla="*/ 546 h 9671"/>
              <a:gd name="connsiteX31" fmla="*/ 1327 w 10000"/>
              <a:gd name="connsiteY31" fmla="*/ 860 h 9671"/>
              <a:gd name="connsiteX32" fmla="*/ 1327 w 10000"/>
              <a:gd name="connsiteY32" fmla="*/ 1079 h 9671"/>
              <a:gd name="connsiteX33" fmla="*/ 1327 w 10000"/>
              <a:gd name="connsiteY33" fmla="*/ 1515 h 9671"/>
              <a:gd name="connsiteX34" fmla="*/ 1327 w 10000"/>
              <a:gd name="connsiteY34" fmla="*/ 1844 h 9671"/>
              <a:gd name="connsiteX35" fmla="*/ 1137 w 10000"/>
              <a:gd name="connsiteY35" fmla="*/ 2390 h 9671"/>
              <a:gd name="connsiteX36" fmla="*/ 1137 w 10000"/>
              <a:gd name="connsiteY36" fmla="*/ 2937 h 9671"/>
              <a:gd name="connsiteX37" fmla="*/ 1137 w 10000"/>
              <a:gd name="connsiteY37" fmla="*/ 3470 h 9671"/>
              <a:gd name="connsiteX38" fmla="*/ 1137 w 10000"/>
              <a:gd name="connsiteY38" fmla="*/ 3906 h 9671"/>
              <a:gd name="connsiteX39" fmla="*/ 1137 w 10000"/>
              <a:gd name="connsiteY39" fmla="*/ 4344 h 9671"/>
              <a:gd name="connsiteX40" fmla="*/ 1137 w 10000"/>
              <a:gd name="connsiteY40" fmla="*/ 4781 h 9671"/>
              <a:gd name="connsiteX41" fmla="*/ 1327 w 10000"/>
              <a:gd name="connsiteY41" fmla="*/ 5109 h 9671"/>
              <a:gd name="connsiteX42" fmla="*/ 1327 w 10000"/>
              <a:gd name="connsiteY42" fmla="*/ 5436 h 9671"/>
              <a:gd name="connsiteX43" fmla="*/ 1327 w 10000"/>
              <a:gd name="connsiteY43" fmla="*/ 5654 h 9671"/>
              <a:gd name="connsiteX44" fmla="*/ 1327 w 10000"/>
              <a:gd name="connsiteY44" fmla="*/ 5860 h 9671"/>
              <a:gd name="connsiteX45" fmla="*/ 1327 w 10000"/>
              <a:gd name="connsiteY45" fmla="*/ 6515 h 9671"/>
              <a:gd name="connsiteX46" fmla="*/ 1517 w 10000"/>
              <a:gd name="connsiteY46" fmla="*/ 7171 h 9671"/>
              <a:gd name="connsiteX47" fmla="*/ 1706 w 10000"/>
              <a:gd name="connsiteY47" fmla="*/ 7499 h 9671"/>
              <a:gd name="connsiteX48" fmla="*/ 1706 w 10000"/>
              <a:gd name="connsiteY48" fmla="*/ 7717 h 9671"/>
              <a:gd name="connsiteX49" fmla="*/ 1896 w 10000"/>
              <a:gd name="connsiteY49" fmla="*/ 7936 h 9671"/>
              <a:gd name="connsiteX50" fmla="*/ 2275 w 10000"/>
              <a:gd name="connsiteY50" fmla="*/ 8155 h 9671"/>
              <a:gd name="connsiteX51" fmla="*/ 2465 w 10000"/>
              <a:gd name="connsiteY51" fmla="*/ 8264 h 9671"/>
              <a:gd name="connsiteX52" fmla="*/ 2844 w 10000"/>
              <a:gd name="connsiteY52" fmla="*/ 8373 h 9671"/>
              <a:gd name="connsiteX53" fmla="*/ 3222 w 10000"/>
              <a:gd name="connsiteY53" fmla="*/ 8469 h 9671"/>
              <a:gd name="connsiteX54" fmla="*/ 3602 w 10000"/>
              <a:gd name="connsiteY54" fmla="*/ 8579 h 9671"/>
              <a:gd name="connsiteX55" fmla="*/ 3958 w 10000"/>
              <a:gd name="connsiteY55" fmla="*/ 8579 h 9671"/>
              <a:gd name="connsiteX56" fmla="*/ 4527 w 10000"/>
              <a:gd name="connsiteY56" fmla="*/ 8688 h 9671"/>
              <a:gd name="connsiteX57" fmla="*/ 5095 w 10000"/>
              <a:gd name="connsiteY57" fmla="*/ 8688 h 9671"/>
              <a:gd name="connsiteX58" fmla="*/ 5664 w 10000"/>
              <a:gd name="connsiteY58" fmla="*/ 8688 h 9671"/>
              <a:gd name="connsiteX59" fmla="*/ 6232 w 10000"/>
              <a:gd name="connsiteY59" fmla="*/ 8579 h 9671"/>
              <a:gd name="connsiteX60" fmla="*/ 6612 w 10000"/>
              <a:gd name="connsiteY60" fmla="*/ 8579 h 9671"/>
              <a:gd name="connsiteX61" fmla="*/ 7180 w 10000"/>
              <a:gd name="connsiteY61" fmla="*/ 8469 h 9671"/>
              <a:gd name="connsiteX62" fmla="*/ 7560 w 10000"/>
              <a:gd name="connsiteY62" fmla="*/ 8373 h 9671"/>
              <a:gd name="connsiteX63" fmla="*/ 7938 w 10000"/>
              <a:gd name="connsiteY63" fmla="*/ 8264 h 9671"/>
              <a:gd name="connsiteX64" fmla="*/ 8128 w 10000"/>
              <a:gd name="connsiteY64" fmla="*/ 8155 h 9671"/>
              <a:gd name="connsiteX65" fmla="*/ 8128 w 10000"/>
              <a:gd name="connsiteY65" fmla="*/ 8045 h 9671"/>
              <a:gd name="connsiteX66" fmla="*/ 8294 w 10000"/>
              <a:gd name="connsiteY66" fmla="*/ 7827 h 9671"/>
              <a:gd name="connsiteX67" fmla="*/ 8483 w 10000"/>
              <a:gd name="connsiteY67" fmla="*/ 7609 h 9671"/>
              <a:gd name="connsiteX68" fmla="*/ 8673 w 10000"/>
              <a:gd name="connsiteY68" fmla="*/ 7499 h 9671"/>
              <a:gd name="connsiteX69" fmla="*/ 8673 w 10000"/>
              <a:gd name="connsiteY69" fmla="*/ 7171 h 9671"/>
              <a:gd name="connsiteX70" fmla="*/ 8863 w 10000"/>
              <a:gd name="connsiteY70" fmla="*/ 6953 h 9671"/>
              <a:gd name="connsiteX71" fmla="*/ 8863 w 10000"/>
              <a:gd name="connsiteY71" fmla="*/ 6734 h 9671"/>
              <a:gd name="connsiteX72" fmla="*/ 8863 w 10000"/>
              <a:gd name="connsiteY72" fmla="*/ 6624 h 9671"/>
              <a:gd name="connsiteX73" fmla="*/ 9052 w 10000"/>
              <a:gd name="connsiteY73" fmla="*/ 6406 h 9671"/>
              <a:gd name="connsiteX74" fmla="*/ 9052 w 10000"/>
              <a:gd name="connsiteY74" fmla="*/ 6297 h 9671"/>
              <a:gd name="connsiteX75" fmla="*/ 9242 w 10000"/>
              <a:gd name="connsiteY75" fmla="*/ 6297 h 9671"/>
              <a:gd name="connsiteX76" fmla="*/ 9242 w 10000"/>
              <a:gd name="connsiteY76" fmla="*/ 6188 h 9671"/>
              <a:gd name="connsiteX77" fmla="*/ 9242 w 10000"/>
              <a:gd name="connsiteY77" fmla="*/ 6188 h 9671"/>
              <a:gd name="connsiteX78" fmla="*/ 9242 w 10000"/>
              <a:gd name="connsiteY78" fmla="*/ 6188 h 9671"/>
              <a:gd name="connsiteX79" fmla="*/ 9242 w 10000"/>
              <a:gd name="connsiteY79" fmla="*/ 6297 h 9671"/>
              <a:gd name="connsiteX80" fmla="*/ 9431 w 10000"/>
              <a:gd name="connsiteY80" fmla="*/ 6297 h 9671"/>
              <a:gd name="connsiteX81" fmla="*/ 9431 w 10000"/>
              <a:gd name="connsiteY81" fmla="*/ 6406 h 9671"/>
              <a:gd name="connsiteX82" fmla="*/ 9431 w 10000"/>
              <a:gd name="connsiteY82" fmla="*/ 6624 h 9671"/>
              <a:gd name="connsiteX83" fmla="*/ 9431 w 10000"/>
              <a:gd name="connsiteY83" fmla="*/ 6734 h 9671"/>
              <a:gd name="connsiteX84" fmla="*/ 9431 w 10000"/>
              <a:gd name="connsiteY84" fmla="*/ 6953 h 9671"/>
              <a:gd name="connsiteX85" fmla="*/ 9431 w 10000"/>
              <a:gd name="connsiteY85" fmla="*/ 7171 h 9671"/>
              <a:gd name="connsiteX86" fmla="*/ 9621 w 10000"/>
              <a:gd name="connsiteY86" fmla="*/ 7609 h 9671"/>
              <a:gd name="connsiteX87" fmla="*/ 9621 w 10000"/>
              <a:gd name="connsiteY87" fmla="*/ 7936 h 9671"/>
              <a:gd name="connsiteX88" fmla="*/ 9811 w 10000"/>
              <a:gd name="connsiteY88" fmla="*/ 8264 h 9671"/>
              <a:gd name="connsiteX89" fmla="*/ 10000 w 10000"/>
              <a:gd name="connsiteY89" fmla="*/ 8469 h 9671"/>
              <a:gd name="connsiteX90" fmla="*/ 10000 w 10000"/>
              <a:gd name="connsiteY90" fmla="*/ 8579 h 9671"/>
              <a:gd name="connsiteX91" fmla="*/ 10000 w 10000"/>
              <a:gd name="connsiteY91" fmla="*/ 8688 h 9671"/>
              <a:gd name="connsiteX92" fmla="*/ 10000 w 10000"/>
              <a:gd name="connsiteY92" fmla="*/ 8796 h 9671"/>
              <a:gd name="connsiteX93" fmla="*/ 9811 w 10000"/>
              <a:gd name="connsiteY93" fmla="*/ 8906 h 9671"/>
              <a:gd name="connsiteX94" fmla="*/ 9431 w 10000"/>
              <a:gd name="connsiteY94" fmla="*/ 9015 h 9671"/>
              <a:gd name="connsiteX95" fmla="*/ 9052 w 10000"/>
              <a:gd name="connsiteY95" fmla="*/ 9124 h 9671"/>
              <a:gd name="connsiteX96" fmla="*/ 8673 w 10000"/>
              <a:gd name="connsiteY96" fmla="*/ 9234 h 9671"/>
              <a:gd name="connsiteX97" fmla="*/ 8128 w 10000"/>
              <a:gd name="connsiteY97" fmla="*/ 9344 h 9671"/>
              <a:gd name="connsiteX98" fmla="*/ 7369 w 10000"/>
              <a:gd name="connsiteY98" fmla="*/ 9452 h 9671"/>
              <a:gd name="connsiteX99" fmla="*/ 6801 w 10000"/>
              <a:gd name="connsiteY99" fmla="*/ 9562 h 9671"/>
              <a:gd name="connsiteX100" fmla="*/ 6043 w 10000"/>
              <a:gd name="connsiteY100" fmla="*/ 9671 h 9671"/>
              <a:gd name="connsiteX101" fmla="*/ 5095 w 10000"/>
              <a:gd name="connsiteY101" fmla="*/ 9671 h 9671"/>
              <a:gd name="connsiteX102" fmla="*/ 5095 w 10000"/>
              <a:gd name="connsiteY102" fmla="*/ 9671 h 9671"/>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451 h 10000"/>
              <a:gd name="connsiteX29" fmla="*/ 1327 w 10000"/>
              <a:gd name="connsiteY29" fmla="*/ 565 h 10000"/>
              <a:gd name="connsiteX30" fmla="*/ 1327 w 10000"/>
              <a:gd name="connsiteY30" fmla="*/ 889 h 10000"/>
              <a:gd name="connsiteX31" fmla="*/ 1327 w 10000"/>
              <a:gd name="connsiteY31" fmla="*/ 1116 h 10000"/>
              <a:gd name="connsiteX32" fmla="*/ 1327 w 10000"/>
              <a:gd name="connsiteY32" fmla="*/ 1567 h 10000"/>
              <a:gd name="connsiteX33" fmla="*/ 1327 w 10000"/>
              <a:gd name="connsiteY33" fmla="*/ 1907 h 10000"/>
              <a:gd name="connsiteX34" fmla="*/ 1137 w 10000"/>
              <a:gd name="connsiteY34" fmla="*/ 2471 h 10000"/>
              <a:gd name="connsiteX35" fmla="*/ 1137 w 10000"/>
              <a:gd name="connsiteY35" fmla="*/ 3037 h 10000"/>
              <a:gd name="connsiteX36" fmla="*/ 1137 w 10000"/>
              <a:gd name="connsiteY36" fmla="*/ 3588 h 10000"/>
              <a:gd name="connsiteX37" fmla="*/ 1137 w 10000"/>
              <a:gd name="connsiteY37" fmla="*/ 4039 h 10000"/>
              <a:gd name="connsiteX38" fmla="*/ 1137 w 10000"/>
              <a:gd name="connsiteY38" fmla="*/ 4492 h 10000"/>
              <a:gd name="connsiteX39" fmla="*/ 1137 w 10000"/>
              <a:gd name="connsiteY39" fmla="*/ 4944 h 10000"/>
              <a:gd name="connsiteX40" fmla="*/ 1327 w 10000"/>
              <a:gd name="connsiteY40" fmla="*/ 5283 h 10000"/>
              <a:gd name="connsiteX41" fmla="*/ 1327 w 10000"/>
              <a:gd name="connsiteY41" fmla="*/ 5621 h 10000"/>
              <a:gd name="connsiteX42" fmla="*/ 1327 w 10000"/>
              <a:gd name="connsiteY42" fmla="*/ 5846 h 10000"/>
              <a:gd name="connsiteX43" fmla="*/ 1327 w 10000"/>
              <a:gd name="connsiteY43" fmla="*/ 6059 h 10000"/>
              <a:gd name="connsiteX44" fmla="*/ 1327 w 10000"/>
              <a:gd name="connsiteY44" fmla="*/ 6737 h 10000"/>
              <a:gd name="connsiteX45" fmla="*/ 1517 w 10000"/>
              <a:gd name="connsiteY45" fmla="*/ 7415 h 10000"/>
              <a:gd name="connsiteX46" fmla="*/ 1706 w 10000"/>
              <a:gd name="connsiteY46" fmla="*/ 7754 h 10000"/>
              <a:gd name="connsiteX47" fmla="*/ 1706 w 10000"/>
              <a:gd name="connsiteY47" fmla="*/ 7980 h 10000"/>
              <a:gd name="connsiteX48" fmla="*/ 1896 w 10000"/>
              <a:gd name="connsiteY48" fmla="*/ 8206 h 10000"/>
              <a:gd name="connsiteX49" fmla="*/ 2275 w 10000"/>
              <a:gd name="connsiteY49" fmla="*/ 8432 h 10000"/>
              <a:gd name="connsiteX50" fmla="*/ 2465 w 10000"/>
              <a:gd name="connsiteY50" fmla="*/ 8545 h 10000"/>
              <a:gd name="connsiteX51" fmla="*/ 2844 w 10000"/>
              <a:gd name="connsiteY51" fmla="*/ 8658 h 10000"/>
              <a:gd name="connsiteX52" fmla="*/ 3222 w 10000"/>
              <a:gd name="connsiteY52" fmla="*/ 8757 h 10000"/>
              <a:gd name="connsiteX53" fmla="*/ 3602 w 10000"/>
              <a:gd name="connsiteY53" fmla="*/ 8871 h 10000"/>
              <a:gd name="connsiteX54" fmla="*/ 3958 w 10000"/>
              <a:gd name="connsiteY54" fmla="*/ 8871 h 10000"/>
              <a:gd name="connsiteX55" fmla="*/ 4527 w 10000"/>
              <a:gd name="connsiteY55" fmla="*/ 8984 h 10000"/>
              <a:gd name="connsiteX56" fmla="*/ 5095 w 10000"/>
              <a:gd name="connsiteY56" fmla="*/ 8984 h 10000"/>
              <a:gd name="connsiteX57" fmla="*/ 5664 w 10000"/>
              <a:gd name="connsiteY57" fmla="*/ 8984 h 10000"/>
              <a:gd name="connsiteX58" fmla="*/ 6232 w 10000"/>
              <a:gd name="connsiteY58" fmla="*/ 8871 h 10000"/>
              <a:gd name="connsiteX59" fmla="*/ 6612 w 10000"/>
              <a:gd name="connsiteY59" fmla="*/ 8871 h 10000"/>
              <a:gd name="connsiteX60" fmla="*/ 7180 w 10000"/>
              <a:gd name="connsiteY60" fmla="*/ 8757 h 10000"/>
              <a:gd name="connsiteX61" fmla="*/ 7560 w 10000"/>
              <a:gd name="connsiteY61" fmla="*/ 8658 h 10000"/>
              <a:gd name="connsiteX62" fmla="*/ 7938 w 10000"/>
              <a:gd name="connsiteY62" fmla="*/ 8545 h 10000"/>
              <a:gd name="connsiteX63" fmla="*/ 8128 w 10000"/>
              <a:gd name="connsiteY63" fmla="*/ 8432 h 10000"/>
              <a:gd name="connsiteX64" fmla="*/ 8128 w 10000"/>
              <a:gd name="connsiteY64" fmla="*/ 8319 h 10000"/>
              <a:gd name="connsiteX65" fmla="*/ 8294 w 10000"/>
              <a:gd name="connsiteY65" fmla="*/ 8093 h 10000"/>
              <a:gd name="connsiteX66" fmla="*/ 8483 w 10000"/>
              <a:gd name="connsiteY66" fmla="*/ 7868 h 10000"/>
              <a:gd name="connsiteX67" fmla="*/ 8673 w 10000"/>
              <a:gd name="connsiteY67" fmla="*/ 7754 h 10000"/>
              <a:gd name="connsiteX68" fmla="*/ 8673 w 10000"/>
              <a:gd name="connsiteY68" fmla="*/ 7415 h 10000"/>
              <a:gd name="connsiteX69" fmla="*/ 8863 w 10000"/>
              <a:gd name="connsiteY69" fmla="*/ 7190 h 10000"/>
              <a:gd name="connsiteX70" fmla="*/ 8863 w 10000"/>
              <a:gd name="connsiteY70" fmla="*/ 6963 h 10000"/>
              <a:gd name="connsiteX71" fmla="*/ 8863 w 10000"/>
              <a:gd name="connsiteY71" fmla="*/ 6849 h 10000"/>
              <a:gd name="connsiteX72" fmla="*/ 9052 w 10000"/>
              <a:gd name="connsiteY72" fmla="*/ 6624 h 10000"/>
              <a:gd name="connsiteX73" fmla="*/ 9052 w 10000"/>
              <a:gd name="connsiteY73" fmla="*/ 6511 h 10000"/>
              <a:gd name="connsiteX74" fmla="*/ 9242 w 10000"/>
              <a:gd name="connsiteY74" fmla="*/ 6511 h 10000"/>
              <a:gd name="connsiteX75" fmla="*/ 9242 w 10000"/>
              <a:gd name="connsiteY75" fmla="*/ 6399 h 10000"/>
              <a:gd name="connsiteX76" fmla="*/ 9242 w 10000"/>
              <a:gd name="connsiteY76" fmla="*/ 6399 h 10000"/>
              <a:gd name="connsiteX77" fmla="*/ 9242 w 10000"/>
              <a:gd name="connsiteY77" fmla="*/ 6399 h 10000"/>
              <a:gd name="connsiteX78" fmla="*/ 9242 w 10000"/>
              <a:gd name="connsiteY78" fmla="*/ 6511 h 10000"/>
              <a:gd name="connsiteX79" fmla="*/ 9431 w 10000"/>
              <a:gd name="connsiteY79" fmla="*/ 6511 h 10000"/>
              <a:gd name="connsiteX80" fmla="*/ 9431 w 10000"/>
              <a:gd name="connsiteY80" fmla="*/ 6624 h 10000"/>
              <a:gd name="connsiteX81" fmla="*/ 9431 w 10000"/>
              <a:gd name="connsiteY81" fmla="*/ 6849 h 10000"/>
              <a:gd name="connsiteX82" fmla="*/ 9431 w 10000"/>
              <a:gd name="connsiteY82" fmla="*/ 6963 h 10000"/>
              <a:gd name="connsiteX83" fmla="*/ 9431 w 10000"/>
              <a:gd name="connsiteY83" fmla="*/ 7190 h 10000"/>
              <a:gd name="connsiteX84" fmla="*/ 9431 w 10000"/>
              <a:gd name="connsiteY84" fmla="*/ 7415 h 10000"/>
              <a:gd name="connsiteX85" fmla="*/ 9621 w 10000"/>
              <a:gd name="connsiteY85" fmla="*/ 7868 h 10000"/>
              <a:gd name="connsiteX86" fmla="*/ 9621 w 10000"/>
              <a:gd name="connsiteY86" fmla="*/ 8206 h 10000"/>
              <a:gd name="connsiteX87" fmla="*/ 9811 w 10000"/>
              <a:gd name="connsiteY87" fmla="*/ 8545 h 10000"/>
              <a:gd name="connsiteX88" fmla="*/ 10000 w 10000"/>
              <a:gd name="connsiteY88" fmla="*/ 8757 h 10000"/>
              <a:gd name="connsiteX89" fmla="*/ 10000 w 10000"/>
              <a:gd name="connsiteY89" fmla="*/ 8871 h 10000"/>
              <a:gd name="connsiteX90" fmla="*/ 10000 w 10000"/>
              <a:gd name="connsiteY90" fmla="*/ 8984 h 10000"/>
              <a:gd name="connsiteX91" fmla="*/ 10000 w 10000"/>
              <a:gd name="connsiteY91" fmla="*/ 9095 h 10000"/>
              <a:gd name="connsiteX92" fmla="*/ 9811 w 10000"/>
              <a:gd name="connsiteY92" fmla="*/ 9209 h 10000"/>
              <a:gd name="connsiteX93" fmla="*/ 9431 w 10000"/>
              <a:gd name="connsiteY93" fmla="*/ 9322 h 10000"/>
              <a:gd name="connsiteX94" fmla="*/ 9052 w 10000"/>
              <a:gd name="connsiteY94" fmla="*/ 9434 h 10000"/>
              <a:gd name="connsiteX95" fmla="*/ 8673 w 10000"/>
              <a:gd name="connsiteY95" fmla="*/ 9548 h 10000"/>
              <a:gd name="connsiteX96" fmla="*/ 8128 w 10000"/>
              <a:gd name="connsiteY96" fmla="*/ 9662 h 10000"/>
              <a:gd name="connsiteX97" fmla="*/ 7369 w 10000"/>
              <a:gd name="connsiteY97" fmla="*/ 9774 h 10000"/>
              <a:gd name="connsiteX98" fmla="*/ 6801 w 10000"/>
              <a:gd name="connsiteY98" fmla="*/ 9887 h 10000"/>
              <a:gd name="connsiteX99" fmla="*/ 6043 w 10000"/>
              <a:gd name="connsiteY99" fmla="*/ 10000 h 10000"/>
              <a:gd name="connsiteX100" fmla="*/ 5095 w 10000"/>
              <a:gd name="connsiteY100" fmla="*/ 10000 h 10000"/>
              <a:gd name="connsiteX101" fmla="*/ 5095 w 10000"/>
              <a:gd name="connsiteY101" fmla="*/ 10000 h 10000"/>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565 h 10000"/>
              <a:gd name="connsiteX29" fmla="*/ 1327 w 10000"/>
              <a:gd name="connsiteY29" fmla="*/ 889 h 10000"/>
              <a:gd name="connsiteX30" fmla="*/ 1327 w 10000"/>
              <a:gd name="connsiteY30" fmla="*/ 1116 h 10000"/>
              <a:gd name="connsiteX31" fmla="*/ 1327 w 10000"/>
              <a:gd name="connsiteY31" fmla="*/ 1567 h 10000"/>
              <a:gd name="connsiteX32" fmla="*/ 1327 w 10000"/>
              <a:gd name="connsiteY32" fmla="*/ 1907 h 10000"/>
              <a:gd name="connsiteX33" fmla="*/ 1137 w 10000"/>
              <a:gd name="connsiteY33" fmla="*/ 2471 h 10000"/>
              <a:gd name="connsiteX34" fmla="*/ 1137 w 10000"/>
              <a:gd name="connsiteY34" fmla="*/ 3037 h 10000"/>
              <a:gd name="connsiteX35" fmla="*/ 1137 w 10000"/>
              <a:gd name="connsiteY35" fmla="*/ 3588 h 10000"/>
              <a:gd name="connsiteX36" fmla="*/ 1137 w 10000"/>
              <a:gd name="connsiteY36" fmla="*/ 4039 h 10000"/>
              <a:gd name="connsiteX37" fmla="*/ 1137 w 10000"/>
              <a:gd name="connsiteY37" fmla="*/ 4492 h 10000"/>
              <a:gd name="connsiteX38" fmla="*/ 1137 w 10000"/>
              <a:gd name="connsiteY38" fmla="*/ 4944 h 10000"/>
              <a:gd name="connsiteX39" fmla="*/ 1327 w 10000"/>
              <a:gd name="connsiteY39" fmla="*/ 5283 h 10000"/>
              <a:gd name="connsiteX40" fmla="*/ 1327 w 10000"/>
              <a:gd name="connsiteY40" fmla="*/ 5621 h 10000"/>
              <a:gd name="connsiteX41" fmla="*/ 1327 w 10000"/>
              <a:gd name="connsiteY41" fmla="*/ 5846 h 10000"/>
              <a:gd name="connsiteX42" fmla="*/ 1327 w 10000"/>
              <a:gd name="connsiteY42" fmla="*/ 6059 h 10000"/>
              <a:gd name="connsiteX43" fmla="*/ 1327 w 10000"/>
              <a:gd name="connsiteY43" fmla="*/ 6737 h 10000"/>
              <a:gd name="connsiteX44" fmla="*/ 1517 w 10000"/>
              <a:gd name="connsiteY44" fmla="*/ 7415 h 10000"/>
              <a:gd name="connsiteX45" fmla="*/ 1706 w 10000"/>
              <a:gd name="connsiteY45" fmla="*/ 7754 h 10000"/>
              <a:gd name="connsiteX46" fmla="*/ 1706 w 10000"/>
              <a:gd name="connsiteY46" fmla="*/ 7980 h 10000"/>
              <a:gd name="connsiteX47" fmla="*/ 1896 w 10000"/>
              <a:gd name="connsiteY47" fmla="*/ 8206 h 10000"/>
              <a:gd name="connsiteX48" fmla="*/ 2275 w 10000"/>
              <a:gd name="connsiteY48" fmla="*/ 8432 h 10000"/>
              <a:gd name="connsiteX49" fmla="*/ 2465 w 10000"/>
              <a:gd name="connsiteY49" fmla="*/ 8545 h 10000"/>
              <a:gd name="connsiteX50" fmla="*/ 2844 w 10000"/>
              <a:gd name="connsiteY50" fmla="*/ 8658 h 10000"/>
              <a:gd name="connsiteX51" fmla="*/ 3222 w 10000"/>
              <a:gd name="connsiteY51" fmla="*/ 8757 h 10000"/>
              <a:gd name="connsiteX52" fmla="*/ 3602 w 10000"/>
              <a:gd name="connsiteY52" fmla="*/ 8871 h 10000"/>
              <a:gd name="connsiteX53" fmla="*/ 3958 w 10000"/>
              <a:gd name="connsiteY53" fmla="*/ 8871 h 10000"/>
              <a:gd name="connsiteX54" fmla="*/ 4527 w 10000"/>
              <a:gd name="connsiteY54" fmla="*/ 8984 h 10000"/>
              <a:gd name="connsiteX55" fmla="*/ 5095 w 10000"/>
              <a:gd name="connsiteY55" fmla="*/ 8984 h 10000"/>
              <a:gd name="connsiteX56" fmla="*/ 5664 w 10000"/>
              <a:gd name="connsiteY56" fmla="*/ 8984 h 10000"/>
              <a:gd name="connsiteX57" fmla="*/ 6232 w 10000"/>
              <a:gd name="connsiteY57" fmla="*/ 8871 h 10000"/>
              <a:gd name="connsiteX58" fmla="*/ 6612 w 10000"/>
              <a:gd name="connsiteY58" fmla="*/ 8871 h 10000"/>
              <a:gd name="connsiteX59" fmla="*/ 7180 w 10000"/>
              <a:gd name="connsiteY59" fmla="*/ 8757 h 10000"/>
              <a:gd name="connsiteX60" fmla="*/ 7560 w 10000"/>
              <a:gd name="connsiteY60" fmla="*/ 8658 h 10000"/>
              <a:gd name="connsiteX61" fmla="*/ 7938 w 10000"/>
              <a:gd name="connsiteY61" fmla="*/ 8545 h 10000"/>
              <a:gd name="connsiteX62" fmla="*/ 8128 w 10000"/>
              <a:gd name="connsiteY62" fmla="*/ 8432 h 10000"/>
              <a:gd name="connsiteX63" fmla="*/ 8128 w 10000"/>
              <a:gd name="connsiteY63" fmla="*/ 8319 h 10000"/>
              <a:gd name="connsiteX64" fmla="*/ 8294 w 10000"/>
              <a:gd name="connsiteY64" fmla="*/ 8093 h 10000"/>
              <a:gd name="connsiteX65" fmla="*/ 8483 w 10000"/>
              <a:gd name="connsiteY65" fmla="*/ 7868 h 10000"/>
              <a:gd name="connsiteX66" fmla="*/ 8673 w 10000"/>
              <a:gd name="connsiteY66" fmla="*/ 7754 h 10000"/>
              <a:gd name="connsiteX67" fmla="*/ 8673 w 10000"/>
              <a:gd name="connsiteY67" fmla="*/ 7415 h 10000"/>
              <a:gd name="connsiteX68" fmla="*/ 8863 w 10000"/>
              <a:gd name="connsiteY68" fmla="*/ 7190 h 10000"/>
              <a:gd name="connsiteX69" fmla="*/ 8863 w 10000"/>
              <a:gd name="connsiteY69" fmla="*/ 6963 h 10000"/>
              <a:gd name="connsiteX70" fmla="*/ 8863 w 10000"/>
              <a:gd name="connsiteY70" fmla="*/ 6849 h 10000"/>
              <a:gd name="connsiteX71" fmla="*/ 9052 w 10000"/>
              <a:gd name="connsiteY71" fmla="*/ 6624 h 10000"/>
              <a:gd name="connsiteX72" fmla="*/ 9052 w 10000"/>
              <a:gd name="connsiteY72" fmla="*/ 6511 h 10000"/>
              <a:gd name="connsiteX73" fmla="*/ 9242 w 10000"/>
              <a:gd name="connsiteY73" fmla="*/ 6511 h 10000"/>
              <a:gd name="connsiteX74" fmla="*/ 9242 w 10000"/>
              <a:gd name="connsiteY74" fmla="*/ 6399 h 10000"/>
              <a:gd name="connsiteX75" fmla="*/ 9242 w 10000"/>
              <a:gd name="connsiteY75" fmla="*/ 6399 h 10000"/>
              <a:gd name="connsiteX76" fmla="*/ 9242 w 10000"/>
              <a:gd name="connsiteY76" fmla="*/ 6399 h 10000"/>
              <a:gd name="connsiteX77" fmla="*/ 9242 w 10000"/>
              <a:gd name="connsiteY77" fmla="*/ 6511 h 10000"/>
              <a:gd name="connsiteX78" fmla="*/ 9431 w 10000"/>
              <a:gd name="connsiteY78" fmla="*/ 6511 h 10000"/>
              <a:gd name="connsiteX79" fmla="*/ 9431 w 10000"/>
              <a:gd name="connsiteY79" fmla="*/ 6624 h 10000"/>
              <a:gd name="connsiteX80" fmla="*/ 9431 w 10000"/>
              <a:gd name="connsiteY80" fmla="*/ 6849 h 10000"/>
              <a:gd name="connsiteX81" fmla="*/ 9431 w 10000"/>
              <a:gd name="connsiteY81" fmla="*/ 6963 h 10000"/>
              <a:gd name="connsiteX82" fmla="*/ 9431 w 10000"/>
              <a:gd name="connsiteY82" fmla="*/ 7190 h 10000"/>
              <a:gd name="connsiteX83" fmla="*/ 9431 w 10000"/>
              <a:gd name="connsiteY83" fmla="*/ 7415 h 10000"/>
              <a:gd name="connsiteX84" fmla="*/ 9621 w 10000"/>
              <a:gd name="connsiteY84" fmla="*/ 7868 h 10000"/>
              <a:gd name="connsiteX85" fmla="*/ 9621 w 10000"/>
              <a:gd name="connsiteY85" fmla="*/ 8206 h 10000"/>
              <a:gd name="connsiteX86" fmla="*/ 9811 w 10000"/>
              <a:gd name="connsiteY86" fmla="*/ 8545 h 10000"/>
              <a:gd name="connsiteX87" fmla="*/ 10000 w 10000"/>
              <a:gd name="connsiteY87" fmla="*/ 8757 h 10000"/>
              <a:gd name="connsiteX88" fmla="*/ 10000 w 10000"/>
              <a:gd name="connsiteY88" fmla="*/ 8871 h 10000"/>
              <a:gd name="connsiteX89" fmla="*/ 10000 w 10000"/>
              <a:gd name="connsiteY89" fmla="*/ 8984 h 10000"/>
              <a:gd name="connsiteX90" fmla="*/ 10000 w 10000"/>
              <a:gd name="connsiteY90" fmla="*/ 9095 h 10000"/>
              <a:gd name="connsiteX91" fmla="*/ 9811 w 10000"/>
              <a:gd name="connsiteY91" fmla="*/ 9209 h 10000"/>
              <a:gd name="connsiteX92" fmla="*/ 9431 w 10000"/>
              <a:gd name="connsiteY92" fmla="*/ 9322 h 10000"/>
              <a:gd name="connsiteX93" fmla="*/ 9052 w 10000"/>
              <a:gd name="connsiteY93" fmla="*/ 9434 h 10000"/>
              <a:gd name="connsiteX94" fmla="*/ 8673 w 10000"/>
              <a:gd name="connsiteY94" fmla="*/ 9548 h 10000"/>
              <a:gd name="connsiteX95" fmla="*/ 8128 w 10000"/>
              <a:gd name="connsiteY95" fmla="*/ 9662 h 10000"/>
              <a:gd name="connsiteX96" fmla="*/ 7369 w 10000"/>
              <a:gd name="connsiteY96" fmla="*/ 9774 h 10000"/>
              <a:gd name="connsiteX97" fmla="*/ 6801 w 10000"/>
              <a:gd name="connsiteY97" fmla="*/ 9887 h 10000"/>
              <a:gd name="connsiteX98" fmla="*/ 6043 w 10000"/>
              <a:gd name="connsiteY98" fmla="*/ 10000 h 10000"/>
              <a:gd name="connsiteX99" fmla="*/ 5095 w 10000"/>
              <a:gd name="connsiteY99" fmla="*/ 10000 h 10000"/>
              <a:gd name="connsiteX100" fmla="*/ 5095 w 10000"/>
              <a:gd name="connsiteY100" fmla="*/ 10000 h 10000"/>
              <a:gd name="connsiteX0" fmla="*/ 5095 w 10000"/>
              <a:gd name="connsiteY0" fmla="*/ 9662 h 9662"/>
              <a:gd name="connsiteX1" fmla="*/ 4336 w 10000"/>
              <a:gd name="connsiteY1" fmla="*/ 9549 h 9662"/>
              <a:gd name="connsiteX2" fmla="*/ 3602 w 10000"/>
              <a:gd name="connsiteY2" fmla="*/ 9549 h 9662"/>
              <a:gd name="connsiteX3" fmla="*/ 3033 w 10000"/>
              <a:gd name="connsiteY3" fmla="*/ 9436 h 9662"/>
              <a:gd name="connsiteX4" fmla="*/ 2465 w 10000"/>
              <a:gd name="connsiteY4" fmla="*/ 9324 h 9662"/>
              <a:gd name="connsiteX5" fmla="*/ 2085 w 10000"/>
              <a:gd name="connsiteY5" fmla="*/ 9210 h 9662"/>
              <a:gd name="connsiteX6" fmla="*/ 1706 w 10000"/>
              <a:gd name="connsiteY6" fmla="*/ 8984 h 9662"/>
              <a:gd name="connsiteX7" fmla="*/ 1327 w 10000"/>
              <a:gd name="connsiteY7" fmla="*/ 8757 h 9662"/>
              <a:gd name="connsiteX8" fmla="*/ 1137 w 10000"/>
              <a:gd name="connsiteY8" fmla="*/ 8533 h 9662"/>
              <a:gd name="connsiteX9" fmla="*/ 759 w 10000"/>
              <a:gd name="connsiteY9" fmla="*/ 8207 h 9662"/>
              <a:gd name="connsiteX10" fmla="*/ 569 w 10000"/>
              <a:gd name="connsiteY10" fmla="*/ 7868 h 9662"/>
              <a:gd name="connsiteX11" fmla="*/ 379 w 10000"/>
              <a:gd name="connsiteY11" fmla="*/ 7530 h 9662"/>
              <a:gd name="connsiteX12" fmla="*/ 379 w 10000"/>
              <a:gd name="connsiteY12" fmla="*/ 7190 h 9662"/>
              <a:gd name="connsiteX13" fmla="*/ 189 w 10000"/>
              <a:gd name="connsiteY13" fmla="*/ 6964 h 9662"/>
              <a:gd name="connsiteX14" fmla="*/ 189 w 10000"/>
              <a:gd name="connsiteY14" fmla="*/ 6625 h 9662"/>
              <a:gd name="connsiteX15" fmla="*/ 189 w 10000"/>
              <a:gd name="connsiteY15" fmla="*/ 6173 h 9662"/>
              <a:gd name="connsiteX16" fmla="*/ 189 w 10000"/>
              <a:gd name="connsiteY16" fmla="*/ 5721 h 9662"/>
              <a:gd name="connsiteX17" fmla="*/ 189 w 10000"/>
              <a:gd name="connsiteY17" fmla="*/ 5170 h 9662"/>
              <a:gd name="connsiteX18" fmla="*/ 189 w 10000"/>
              <a:gd name="connsiteY18" fmla="*/ 4493 h 9662"/>
              <a:gd name="connsiteX19" fmla="*/ 189 w 10000"/>
              <a:gd name="connsiteY19" fmla="*/ 3815 h 9662"/>
              <a:gd name="connsiteX20" fmla="*/ 189 w 10000"/>
              <a:gd name="connsiteY20" fmla="*/ 2923 h 9662"/>
              <a:gd name="connsiteX21" fmla="*/ 189 w 10000"/>
              <a:gd name="connsiteY21" fmla="*/ 2133 h 9662"/>
              <a:gd name="connsiteX22" fmla="*/ 189 w 10000"/>
              <a:gd name="connsiteY22" fmla="*/ 1456 h 9662"/>
              <a:gd name="connsiteX23" fmla="*/ 0 w 10000"/>
              <a:gd name="connsiteY23" fmla="*/ 890 h 9662"/>
              <a:gd name="connsiteX24" fmla="*/ 0 w 10000"/>
              <a:gd name="connsiteY24" fmla="*/ 438 h 9662"/>
              <a:gd name="connsiteX25" fmla="*/ 0 w 10000"/>
              <a:gd name="connsiteY25" fmla="*/ 0 h 9662"/>
              <a:gd name="connsiteX26" fmla="*/ 1517 w 10000"/>
              <a:gd name="connsiteY26" fmla="*/ 0 h 9662"/>
              <a:gd name="connsiteX27" fmla="*/ 1327 w 10000"/>
              <a:gd name="connsiteY27" fmla="*/ 227 h 9662"/>
              <a:gd name="connsiteX28" fmla="*/ 1327 w 10000"/>
              <a:gd name="connsiteY28" fmla="*/ 551 h 9662"/>
              <a:gd name="connsiteX29" fmla="*/ 1327 w 10000"/>
              <a:gd name="connsiteY29" fmla="*/ 778 h 9662"/>
              <a:gd name="connsiteX30" fmla="*/ 1327 w 10000"/>
              <a:gd name="connsiteY30" fmla="*/ 1229 h 9662"/>
              <a:gd name="connsiteX31" fmla="*/ 1327 w 10000"/>
              <a:gd name="connsiteY31" fmla="*/ 1569 h 9662"/>
              <a:gd name="connsiteX32" fmla="*/ 1137 w 10000"/>
              <a:gd name="connsiteY32" fmla="*/ 2133 h 9662"/>
              <a:gd name="connsiteX33" fmla="*/ 1137 w 10000"/>
              <a:gd name="connsiteY33" fmla="*/ 2699 h 9662"/>
              <a:gd name="connsiteX34" fmla="*/ 1137 w 10000"/>
              <a:gd name="connsiteY34" fmla="*/ 3250 h 9662"/>
              <a:gd name="connsiteX35" fmla="*/ 1137 w 10000"/>
              <a:gd name="connsiteY35" fmla="*/ 3701 h 9662"/>
              <a:gd name="connsiteX36" fmla="*/ 1137 w 10000"/>
              <a:gd name="connsiteY36" fmla="*/ 4154 h 9662"/>
              <a:gd name="connsiteX37" fmla="*/ 1137 w 10000"/>
              <a:gd name="connsiteY37" fmla="*/ 4606 h 9662"/>
              <a:gd name="connsiteX38" fmla="*/ 1327 w 10000"/>
              <a:gd name="connsiteY38" fmla="*/ 4945 h 9662"/>
              <a:gd name="connsiteX39" fmla="*/ 1327 w 10000"/>
              <a:gd name="connsiteY39" fmla="*/ 5283 h 9662"/>
              <a:gd name="connsiteX40" fmla="*/ 1327 w 10000"/>
              <a:gd name="connsiteY40" fmla="*/ 5508 h 9662"/>
              <a:gd name="connsiteX41" fmla="*/ 1327 w 10000"/>
              <a:gd name="connsiteY41" fmla="*/ 5721 h 9662"/>
              <a:gd name="connsiteX42" fmla="*/ 1327 w 10000"/>
              <a:gd name="connsiteY42" fmla="*/ 6399 h 9662"/>
              <a:gd name="connsiteX43" fmla="*/ 1517 w 10000"/>
              <a:gd name="connsiteY43" fmla="*/ 7077 h 9662"/>
              <a:gd name="connsiteX44" fmla="*/ 1706 w 10000"/>
              <a:gd name="connsiteY44" fmla="*/ 7416 h 9662"/>
              <a:gd name="connsiteX45" fmla="*/ 1706 w 10000"/>
              <a:gd name="connsiteY45" fmla="*/ 7642 h 9662"/>
              <a:gd name="connsiteX46" fmla="*/ 1896 w 10000"/>
              <a:gd name="connsiteY46" fmla="*/ 7868 h 9662"/>
              <a:gd name="connsiteX47" fmla="*/ 2275 w 10000"/>
              <a:gd name="connsiteY47" fmla="*/ 8094 h 9662"/>
              <a:gd name="connsiteX48" fmla="*/ 2465 w 10000"/>
              <a:gd name="connsiteY48" fmla="*/ 8207 h 9662"/>
              <a:gd name="connsiteX49" fmla="*/ 2844 w 10000"/>
              <a:gd name="connsiteY49" fmla="*/ 8320 h 9662"/>
              <a:gd name="connsiteX50" fmla="*/ 3222 w 10000"/>
              <a:gd name="connsiteY50" fmla="*/ 8419 h 9662"/>
              <a:gd name="connsiteX51" fmla="*/ 3602 w 10000"/>
              <a:gd name="connsiteY51" fmla="*/ 8533 h 9662"/>
              <a:gd name="connsiteX52" fmla="*/ 3958 w 10000"/>
              <a:gd name="connsiteY52" fmla="*/ 8533 h 9662"/>
              <a:gd name="connsiteX53" fmla="*/ 4527 w 10000"/>
              <a:gd name="connsiteY53" fmla="*/ 8646 h 9662"/>
              <a:gd name="connsiteX54" fmla="*/ 5095 w 10000"/>
              <a:gd name="connsiteY54" fmla="*/ 8646 h 9662"/>
              <a:gd name="connsiteX55" fmla="*/ 5664 w 10000"/>
              <a:gd name="connsiteY55" fmla="*/ 8646 h 9662"/>
              <a:gd name="connsiteX56" fmla="*/ 6232 w 10000"/>
              <a:gd name="connsiteY56" fmla="*/ 8533 h 9662"/>
              <a:gd name="connsiteX57" fmla="*/ 6612 w 10000"/>
              <a:gd name="connsiteY57" fmla="*/ 8533 h 9662"/>
              <a:gd name="connsiteX58" fmla="*/ 7180 w 10000"/>
              <a:gd name="connsiteY58" fmla="*/ 8419 h 9662"/>
              <a:gd name="connsiteX59" fmla="*/ 7560 w 10000"/>
              <a:gd name="connsiteY59" fmla="*/ 8320 h 9662"/>
              <a:gd name="connsiteX60" fmla="*/ 7938 w 10000"/>
              <a:gd name="connsiteY60" fmla="*/ 8207 h 9662"/>
              <a:gd name="connsiteX61" fmla="*/ 8128 w 10000"/>
              <a:gd name="connsiteY61" fmla="*/ 8094 h 9662"/>
              <a:gd name="connsiteX62" fmla="*/ 8128 w 10000"/>
              <a:gd name="connsiteY62" fmla="*/ 7981 h 9662"/>
              <a:gd name="connsiteX63" fmla="*/ 8294 w 10000"/>
              <a:gd name="connsiteY63" fmla="*/ 7755 h 9662"/>
              <a:gd name="connsiteX64" fmla="*/ 8483 w 10000"/>
              <a:gd name="connsiteY64" fmla="*/ 7530 h 9662"/>
              <a:gd name="connsiteX65" fmla="*/ 8673 w 10000"/>
              <a:gd name="connsiteY65" fmla="*/ 7416 h 9662"/>
              <a:gd name="connsiteX66" fmla="*/ 8673 w 10000"/>
              <a:gd name="connsiteY66" fmla="*/ 7077 h 9662"/>
              <a:gd name="connsiteX67" fmla="*/ 8863 w 10000"/>
              <a:gd name="connsiteY67" fmla="*/ 6852 h 9662"/>
              <a:gd name="connsiteX68" fmla="*/ 8863 w 10000"/>
              <a:gd name="connsiteY68" fmla="*/ 6625 h 9662"/>
              <a:gd name="connsiteX69" fmla="*/ 8863 w 10000"/>
              <a:gd name="connsiteY69" fmla="*/ 6511 h 9662"/>
              <a:gd name="connsiteX70" fmla="*/ 9052 w 10000"/>
              <a:gd name="connsiteY70" fmla="*/ 6286 h 9662"/>
              <a:gd name="connsiteX71" fmla="*/ 9052 w 10000"/>
              <a:gd name="connsiteY71" fmla="*/ 6173 h 9662"/>
              <a:gd name="connsiteX72" fmla="*/ 9242 w 10000"/>
              <a:gd name="connsiteY72" fmla="*/ 6173 h 9662"/>
              <a:gd name="connsiteX73" fmla="*/ 9242 w 10000"/>
              <a:gd name="connsiteY73" fmla="*/ 6061 h 9662"/>
              <a:gd name="connsiteX74" fmla="*/ 9242 w 10000"/>
              <a:gd name="connsiteY74" fmla="*/ 6061 h 9662"/>
              <a:gd name="connsiteX75" fmla="*/ 9242 w 10000"/>
              <a:gd name="connsiteY75" fmla="*/ 6061 h 9662"/>
              <a:gd name="connsiteX76" fmla="*/ 9242 w 10000"/>
              <a:gd name="connsiteY76" fmla="*/ 6173 h 9662"/>
              <a:gd name="connsiteX77" fmla="*/ 9431 w 10000"/>
              <a:gd name="connsiteY77" fmla="*/ 6173 h 9662"/>
              <a:gd name="connsiteX78" fmla="*/ 9431 w 10000"/>
              <a:gd name="connsiteY78" fmla="*/ 6286 h 9662"/>
              <a:gd name="connsiteX79" fmla="*/ 9431 w 10000"/>
              <a:gd name="connsiteY79" fmla="*/ 6511 h 9662"/>
              <a:gd name="connsiteX80" fmla="*/ 9431 w 10000"/>
              <a:gd name="connsiteY80" fmla="*/ 6625 h 9662"/>
              <a:gd name="connsiteX81" fmla="*/ 9431 w 10000"/>
              <a:gd name="connsiteY81" fmla="*/ 6852 h 9662"/>
              <a:gd name="connsiteX82" fmla="*/ 9431 w 10000"/>
              <a:gd name="connsiteY82" fmla="*/ 7077 h 9662"/>
              <a:gd name="connsiteX83" fmla="*/ 9621 w 10000"/>
              <a:gd name="connsiteY83" fmla="*/ 7530 h 9662"/>
              <a:gd name="connsiteX84" fmla="*/ 9621 w 10000"/>
              <a:gd name="connsiteY84" fmla="*/ 7868 h 9662"/>
              <a:gd name="connsiteX85" fmla="*/ 9811 w 10000"/>
              <a:gd name="connsiteY85" fmla="*/ 8207 h 9662"/>
              <a:gd name="connsiteX86" fmla="*/ 10000 w 10000"/>
              <a:gd name="connsiteY86" fmla="*/ 8419 h 9662"/>
              <a:gd name="connsiteX87" fmla="*/ 10000 w 10000"/>
              <a:gd name="connsiteY87" fmla="*/ 8533 h 9662"/>
              <a:gd name="connsiteX88" fmla="*/ 10000 w 10000"/>
              <a:gd name="connsiteY88" fmla="*/ 8646 h 9662"/>
              <a:gd name="connsiteX89" fmla="*/ 10000 w 10000"/>
              <a:gd name="connsiteY89" fmla="*/ 8757 h 9662"/>
              <a:gd name="connsiteX90" fmla="*/ 9811 w 10000"/>
              <a:gd name="connsiteY90" fmla="*/ 8871 h 9662"/>
              <a:gd name="connsiteX91" fmla="*/ 9431 w 10000"/>
              <a:gd name="connsiteY91" fmla="*/ 8984 h 9662"/>
              <a:gd name="connsiteX92" fmla="*/ 9052 w 10000"/>
              <a:gd name="connsiteY92" fmla="*/ 9096 h 9662"/>
              <a:gd name="connsiteX93" fmla="*/ 8673 w 10000"/>
              <a:gd name="connsiteY93" fmla="*/ 9210 h 9662"/>
              <a:gd name="connsiteX94" fmla="*/ 8128 w 10000"/>
              <a:gd name="connsiteY94" fmla="*/ 9324 h 9662"/>
              <a:gd name="connsiteX95" fmla="*/ 7369 w 10000"/>
              <a:gd name="connsiteY95" fmla="*/ 9436 h 9662"/>
              <a:gd name="connsiteX96" fmla="*/ 6801 w 10000"/>
              <a:gd name="connsiteY96" fmla="*/ 9549 h 9662"/>
              <a:gd name="connsiteX97" fmla="*/ 6043 w 10000"/>
              <a:gd name="connsiteY97" fmla="*/ 9662 h 9662"/>
              <a:gd name="connsiteX98" fmla="*/ 5095 w 10000"/>
              <a:gd name="connsiteY98" fmla="*/ 9662 h 9662"/>
              <a:gd name="connsiteX99" fmla="*/ 5095 w 10000"/>
              <a:gd name="connsiteY99" fmla="*/ 9662 h 9662"/>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0 w 10000"/>
              <a:gd name="connsiteY24" fmla="*/ 453 h 10000"/>
              <a:gd name="connsiteX25" fmla="*/ 1517 w 10000"/>
              <a:gd name="connsiteY25" fmla="*/ 0 h 10000"/>
              <a:gd name="connsiteX26" fmla="*/ 1327 w 10000"/>
              <a:gd name="connsiteY26" fmla="*/ 235 h 10000"/>
              <a:gd name="connsiteX27" fmla="*/ 1327 w 10000"/>
              <a:gd name="connsiteY27" fmla="*/ 570 h 10000"/>
              <a:gd name="connsiteX28" fmla="*/ 1327 w 10000"/>
              <a:gd name="connsiteY28" fmla="*/ 805 h 10000"/>
              <a:gd name="connsiteX29" fmla="*/ 1327 w 10000"/>
              <a:gd name="connsiteY29" fmla="*/ 1272 h 10000"/>
              <a:gd name="connsiteX30" fmla="*/ 1327 w 10000"/>
              <a:gd name="connsiteY30" fmla="*/ 1624 h 10000"/>
              <a:gd name="connsiteX31" fmla="*/ 1137 w 10000"/>
              <a:gd name="connsiteY31" fmla="*/ 2208 h 10000"/>
              <a:gd name="connsiteX32" fmla="*/ 1137 w 10000"/>
              <a:gd name="connsiteY32" fmla="*/ 2793 h 10000"/>
              <a:gd name="connsiteX33" fmla="*/ 1137 w 10000"/>
              <a:gd name="connsiteY33" fmla="*/ 3364 h 10000"/>
              <a:gd name="connsiteX34" fmla="*/ 1137 w 10000"/>
              <a:gd name="connsiteY34" fmla="*/ 3830 h 10000"/>
              <a:gd name="connsiteX35" fmla="*/ 1137 w 10000"/>
              <a:gd name="connsiteY35" fmla="*/ 4299 h 10000"/>
              <a:gd name="connsiteX36" fmla="*/ 1137 w 10000"/>
              <a:gd name="connsiteY36" fmla="*/ 4767 h 10000"/>
              <a:gd name="connsiteX37" fmla="*/ 1327 w 10000"/>
              <a:gd name="connsiteY37" fmla="*/ 5118 h 10000"/>
              <a:gd name="connsiteX38" fmla="*/ 1327 w 10000"/>
              <a:gd name="connsiteY38" fmla="*/ 5468 h 10000"/>
              <a:gd name="connsiteX39" fmla="*/ 1327 w 10000"/>
              <a:gd name="connsiteY39" fmla="*/ 5701 h 10000"/>
              <a:gd name="connsiteX40" fmla="*/ 1327 w 10000"/>
              <a:gd name="connsiteY40" fmla="*/ 5921 h 10000"/>
              <a:gd name="connsiteX41" fmla="*/ 1327 w 10000"/>
              <a:gd name="connsiteY41" fmla="*/ 6623 h 10000"/>
              <a:gd name="connsiteX42" fmla="*/ 1517 w 10000"/>
              <a:gd name="connsiteY42" fmla="*/ 7325 h 10000"/>
              <a:gd name="connsiteX43" fmla="*/ 1706 w 10000"/>
              <a:gd name="connsiteY43" fmla="*/ 7675 h 10000"/>
              <a:gd name="connsiteX44" fmla="*/ 1706 w 10000"/>
              <a:gd name="connsiteY44" fmla="*/ 7909 h 10000"/>
              <a:gd name="connsiteX45" fmla="*/ 1896 w 10000"/>
              <a:gd name="connsiteY45" fmla="*/ 8143 h 10000"/>
              <a:gd name="connsiteX46" fmla="*/ 2275 w 10000"/>
              <a:gd name="connsiteY46" fmla="*/ 8377 h 10000"/>
              <a:gd name="connsiteX47" fmla="*/ 2465 w 10000"/>
              <a:gd name="connsiteY47" fmla="*/ 8494 h 10000"/>
              <a:gd name="connsiteX48" fmla="*/ 2844 w 10000"/>
              <a:gd name="connsiteY48" fmla="*/ 8611 h 10000"/>
              <a:gd name="connsiteX49" fmla="*/ 3222 w 10000"/>
              <a:gd name="connsiteY49" fmla="*/ 8714 h 10000"/>
              <a:gd name="connsiteX50" fmla="*/ 3602 w 10000"/>
              <a:gd name="connsiteY50" fmla="*/ 8832 h 10000"/>
              <a:gd name="connsiteX51" fmla="*/ 3958 w 10000"/>
              <a:gd name="connsiteY51" fmla="*/ 8832 h 10000"/>
              <a:gd name="connsiteX52" fmla="*/ 4527 w 10000"/>
              <a:gd name="connsiteY52" fmla="*/ 8948 h 10000"/>
              <a:gd name="connsiteX53" fmla="*/ 5095 w 10000"/>
              <a:gd name="connsiteY53" fmla="*/ 8948 h 10000"/>
              <a:gd name="connsiteX54" fmla="*/ 5664 w 10000"/>
              <a:gd name="connsiteY54" fmla="*/ 8948 h 10000"/>
              <a:gd name="connsiteX55" fmla="*/ 6232 w 10000"/>
              <a:gd name="connsiteY55" fmla="*/ 8832 h 10000"/>
              <a:gd name="connsiteX56" fmla="*/ 6612 w 10000"/>
              <a:gd name="connsiteY56" fmla="*/ 8832 h 10000"/>
              <a:gd name="connsiteX57" fmla="*/ 7180 w 10000"/>
              <a:gd name="connsiteY57" fmla="*/ 8714 h 10000"/>
              <a:gd name="connsiteX58" fmla="*/ 7560 w 10000"/>
              <a:gd name="connsiteY58" fmla="*/ 8611 h 10000"/>
              <a:gd name="connsiteX59" fmla="*/ 7938 w 10000"/>
              <a:gd name="connsiteY59" fmla="*/ 8494 h 10000"/>
              <a:gd name="connsiteX60" fmla="*/ 8128 w 10000"/>
              <a:gd name="connsiteY60" fmla="*/ 8377 h 10000"/>
              <a:gd name="connsiteX61" fmla="*/ 8128 w 10000"/>
              <a:gd name="connsiteY61" fmla="*/ 8260 h 10000"/>
              <a:gd name="connsiteX62" fmla="*/ 8294 w 10000"/>
              <a:gd name="connsiteY62" fmla="*/ 8026 h 10000"/>
              <a:gd name="connsiteX63" fmla="*/ 8483 w 10000"/>
              <a:gd name="connsiteY63" fmla="*/ 7793 h 10000"/>
              <a:gd name="connsiteX64" fmla="*/ 8673 w 10000"/>
              <a:gd name="connsiteY64" fmla="*/ 7675 h 10000"/>
              <a:gd name="connsiteX65" fmla="*/ 8673 w 10000"/>
              <a:gd name="connsiteY65" fmla="*/ 7325 h 10000"/>
              <a:gd name="connsiteX66" fmla="*/ 8863 w 10000"/>
              <a:gd name="connsiteY66" fmla="*/ 7092 h 10000"/>
              <a:gd name="connsiteX67" fmla="*/ 8863 w 10000"/>
              <a:gd name="connsiteY67" fmla="*/ 6857 h 10000"/>
              <a:gd name="connsiteX68" fmla="*/ 8863 w 10000"/>
              <a:gd name="connsiteY68" fmla="*/ 6739 h 10000"/>
              <a:gd name="connsiteX69" fmla="*/ 9052 w 10000"/>
              <a:gd name="connsiteY69" fmla="*/ 6506 h 10000"/>
              <a:gd name="connsiteX70" fmla="*/ 9052 w 10000"/>
              <a:gd name="connsiteY70" fmla="*/ 6389 h 10000"/>
              <a:gd name="connsiteX71" fmla="*/ 9242 w 10000"/>
              <a:gd name="connsiteY71" fmla="*/ 6389 h 10000"/>
              <a:gd name="connsiteX72" fmla="*/ 9242 w 10000"/>
              <a:gd name="connsiteY72" fmla="*/ 6273 h 10000"/>
              <a:gd name="connsiteX73" fmla="*/ 9242 w 10000"/>
              <a:gd name="connsiteY73" fmla="*/ 6273 h 10000"/>
              <a:gd name="connsiteX74" fmla="*/ 9242 w 10000"/>
              <a:gd name="connsiteY74" fmla="*/ 6273 h 10000"/>
              <a:gd name="connsiteX75" fmla="*/ 9242 w 10000"/>
              <a:gd name="connsiteY75" fmla="*/ 6389 h 10000"/>
              <a:gd name="connsiteX76" fmla="*/ 9431 w 10000"/>
              <a:gd name="connsiteY76" fmla="*/ 6389 h 10000"/>
              <a:gd name="connsiteX77" fmla="*/ 9431 w 10000"/>
              <a:gd name="connsiteY77" fmla="*/ 6506 h 10000"/>
              <a:gd name="connsiteX78" fmla="*/ 9431 w 10000"/>
              <a:gd name="connsiteY78" fmla="*/ 6739 h 10000"/>
              <a:gd name="connsiteX79" fmla="*/ 9431 w 10000"/>
              <a:gd name="connsiteY79" fmla="*/ 6857 h 10000"/>
              <a:gd name="connsiteX80" fmla="*/ 9431 w 10000"/>
              <a:gd name="connsiteY80" fmla="*/ 7092 h 10000"/>
              <a:gd name="connsiteX81" fmla="*/ 9431 w 10000"/>
              <a:gd name="connsiteY81" fmla="*/ 7325 h 10000"/>
              <a:gd name="connsiteX82" fmla="*/ 9621 w 10000"/>
              <a:gd name="connsiteY82" fmla="*/ 7793 h 10000"/>
              <a:gd name="connsiteX83" fmla="*/ 9621 w 10000"/>
              <a:gd name="connsiteY83" fmla="*/ 8143 h 10000"/>
              <a:gd name="connsiteX84" fmla="*/ 9811 w 10000"/>
              <a:gd name="connsiteY84" fmla="*/ 8494 h 10000"/>
              <a:gd name="connsiteX85" fmla="*/ 10000 w 10000"/>
              <a:gd name="connsiteY85" fmla="*/ 8714 h 10000"/>
              <a:gd name="connsiteX86" fmla="*/ 10000 w 10000"/>
              <a:gd name="connsiteY86" fmla="*/ 8832 h 10000"/>
              <a:gd name="connsiteX87" fmla="*/ 10000 w 10000"/>
              <a:gd name="connsiteY87" fmla="*/ 8948 h 10000"/>
              <a:gd name="connsiteX88" fmla="*/ 10000 w 10000"/>
              <a:gd name="connsiteY88" fmla="*/ 9063 h 10000"/>
              <a:gd name="connsiteX89" fmla="*/ 9811 w 10000"/>
              <a:gd name="connsiteY89" fmla="*/ 9181 h 10000"/>
              <a:gd name="connsiteX90" fmla="*/ 9431 w 10000"/>
              <a:gd name="connsiteY90" fmla="*/ 9298 h 10000"/>
              <a:gd name="connsiteX91" fmla="*/ 9052 w 10000"/>
              <a:gd name="connsiteY91" fmla="*/ 9414 h 10000"/>
              <a:gd name="connsiteX92" fmla="*/ 8673 w 10000"/>
              <a:gd name="connsiteY92" fmla="*/ 9532 h 10000"/>
              <a:gd name="connsiteX93" fmla="*/ 8128 w 10000"/>
              <a:gd name="connsiteY93" fmla="*/ 9650 h 10000"/>
              <a:gd name="connsiteX94" fmla="*/ 7369 w 10000"/>
              <a:gd name="connsiteY94" fmla="*/ 9766 h 10000"/>
              <a:gd name="connsiteX95" fmla="*/ 6801 w 10000"/>
              <a:gd name="connsiteY95" fmla="*/ 9883 h 10000"/>
              <a:gd name="connsiteX96" fmla="*/ 6043 w 10000"/>
              <a:gd name="connsiteY96" fmla="*/ 10000 h 10000"/>
              <a:gd name="connsiteX97" fmla="*/ 5095 w 10000"/>
              <a:gd name="connsiteY97" fmla="*/ 10000 h 10000"/>
              <a:gd name="connsiteX98" fmla="*/ 5095 w 10000"/>
              <a:gd name="connsiteY98" fmla="*/ 10000 h 10000"/>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1517 w 10000"/>
              <a:gd name="connsiteY24" fmla="*/ 0 h 10000"/>
              <a:gd name="connsiteX25" fmla="*/ 1327 w 10000"/>
              <a:gd name="connsiteY25" fmla="*/ 235 h 10000"/>
              <a:gd name="connsiteX26" fmla="*/ 1327 w 10000"/>
              <a:gd name="connsiteY26" fmla="*/ 570 h 10000"/>
              <a:gd name="connsiteX27" fmla="*/ 1327 w 10000"/>
              <a:gd name="connsiteY27" fmla="*/ 805 h 10000"/>
              <a:gd name="connsiteX28" fmla="*/ 1327 w 10000"/>
              <a:gd name="connsiteY28" fmla="*/ 1272 h 10000"/>
              <a:gd name="connsiteX29" fmla="*/ 1327 w 10000"/>
              <a:gd name="connsiteY29" fmla="*/ 1624 h 10000"/>
              <a:gd name="connsiteX30" fmla="*/ 1137 w 10000"/>
              <a:gd name="connsiteY30" fmla="*/ 2208 h 10000"/>
              <a:gd name="connsiteX31" fmla="*/ 1137 w 10000"/>
              <a:gd name="connsiteY31" fmla="*/ 2793 h 10000"/>
              <a:gd name="connsiteX32" fmla="*/ 1137 w 10000"/>
              <a:gd name="connsiteY32" fmla="*/ 3364 h 10000"/>
              <a:gd name="connsiteX33" fmla="*/ 1137 w 10000"/>
              <a:gd name="connsiteY33" fmla="*/ 3830 h 10000"/>
              <a:gd name="connsiteX34" fmla="*/ 1137 w 10000"/>
              <a:gd name="connsiteY34" fmla="*/ 4299 h 10000"/>
              <a:gd name="connsiteX35" fmla="*/ 1137 w 10000"/>
              <a:gd name="connsiteY35" fmla="*/ 4767 h 10000"/>
              <a:gd name="connsiteX36" fmla="*/ 1327 w 10000"/>
              <a:gd name="connsiteY36" fmla="*/ 5118 h 10000"/>
              <a:gd name="connsiteX37" fmla="*/ 1327 w 10000"/>
              <a:gd name="connsiteY37" fmla="*/ 5468 h 10000"/>
              <a:gd name="connsiteX38" fmla="*/ 1327 w 10000"/>
              <a:gd name="connsiteY38" fmla="*/ 5701 h 10000"/>
              <a:gd name="connsiteX39" fmla="*/ 1327 w 10000"/>
              <a:gd name="connsiteY39" fmla="*/ 5921 h 10000"/>
              <a:gd name="connsiteX40" fmla="*/ 1327 w 10000"/>
              <a:gd name="connsiteY40" fmla="*/ 6623 h 10000"/>
              <a:gd name="connsiteX41" fmla="*/ 1517 w 10000"/>
              <a:gd name="connsiteY41" fmla="*/ 7325 h 10000"/>
              <a:gd name="connsiteX42" fmla="*/ 1706 w 10000"/>
              <a:gd name="connsiteY42" fmla="*/ 7675 h 10000"/>
              <a:gd name="connsiteX43" fmla="*/ 1706 w 10000"/>
              <a:gd name="connsiteY43" fmla="*/ 7909 h 10000"/>
              <a:gd name="connsiteX44" fmla="*/ 1896 w 10000"/>
              <a:gd name="connsiteY44" fmla="*/ 8143 h 10000"/>
              <a:gd name="connsiteX45" fmla="*/ 2275 w 10000"/>
              <a:gd name="connsiteY45" fmla="*/ 8377 h 10000"/>
              <a:gd name="connsiteX46" fmla="*/ 2465 w 10000"/>
              <a:gd name="connsiteY46" fmla="*/ 8494 h 10000"/>
              <a:gd name="connsiteX47" fmla="*/ 2844 w 10000"/>
              <a:gd name="connsiteY47" fmla="*/ 8611 h 10000"/>
              <a:gd name="connsiteX48" fmla="*/ 3222 w 10000"/>
              <a:gd name="connsiteY48" fmla="*/ 8714 h 10000"/>
              <a:gd name="connsiteX49" fmla="*/ 3602 w 10000"/>
              <a:gd name="connsiteY49" fmla="*/ 8832 h 10000"/>
              <a:gd name="connsiteX50" fmla="*/ 3958 w 10000"/>
              <a:gd name="connsiteY50" fmla="*/ 8832 h 10000"/>
              <a:gd name="connsiteX51" fmla="*/ 4527 w 10000"/>
              <a:gd name="connsiteY51" fmla="*/ 8948 h 10000"/>
              <a:gd name="connsiteX52" fmla="*/ 5095 w 10000"/>
              <a:gd name="connsiteY52" fmla="*/ 8948 h 10000"/>
              <a:gd name="connsiteX53" fmla="*/ 5664 w 10000"/>
              <a:gd name="connsiteY53" fmla="*/ 8948 h 10000"/>
              <a:gd name="connsiteX54" fmla="*/ 6232 w 10000"/>
              <a:gd name="connsiteY54" fmla="*/ 8832 h 10000"/>
              <a:gd name="connsiteX55" fmla="*/ 6612 w 10000"/>
              <a:gd name="connsiteY55" fmla="*/ 8832 h 10000"/>
              <a:gd name="connsiteX56" fmla="*/ 7180 w 10000"/>
              <a:gd name="connsiteY56" fmla="*/ 8714 h 10000"/>
              <a:gd name="connsiteX57" fmla="*/ 7560 w 10000"/>
              <a:gd name="connsiteY57" fmla="*/ 8611 h 10000"/>
              <a:gd name="connsiteX58" fmla="*/ 7938 w 10000"/>
              <a:gd name="connsiteY58" fmla="*/ 8494 h 10000"/>
              <a:gd name="connsiteX59" fmla="*/ 8128 w 10000"/>
              <a:gd name="connsiteY59" fmla="*/ 8377 h 10000"/>
              <a:gd name="connsiteX60" fmla="*/ 8128 w 10000"/>
              <a:gd name="connsiteY60" fmla="*/ 8260 h 10000"/>
              <a:gd name="connsiteX61" fmla="*/ 8294 w 10000"/>
              <a:gd name="connsiteY61" fmla="*/ 8026 h 10000"/>
              <a:gd name="connsiteX62" fmla="*/ 8483 w 10000"/>
              <a:gd name="connsiteY62" fmla="*/ 7793 h 10000"/>
              <a:gd name="connsiteX63" fmla="*/ 8673 w 10000"/>
              <a:gd name="connsiteY63" fmla="*/ 7675 h 10000"/>
              <a:gd name="connsiteX64" fmla="*/ 8673 w 10000"/>
              <a:gd name="connsiteY64" fmla="*/ 7325 h 10000"/>
              <a:gd name="connsiteX65" fmla="*/ 8863 w 10000"/>
              <a:gd name="connsiteY65" fmla="*/ 7092 h 10000"/>
              <a:gd name="connsiteX66" fmla="*/ 8863 w 10000"/>
              <a:gd name="connsiteY66" fmla="*/ 6857 h 10000"/>
              <a:gd name="connsiteX67" fmla="*/ 8863 w 10000"/>
              <a:gd name="connsiteY67" fmla="*/ 6739 h 10000"/>
              <a:gd name="connsiteX68" fmla="*/ 9052 w 10000"/>
              <a:gd name="connsiteY68" fmla="*/ 6506 h 10000"/>
              <a:gd name="connsiteX69" fmla="*/ 9052 w 10000"/>
              <a:gd name="connsiteY69" fmla="*/ 6389 h 10000"/>
              <a:gd name="connsiteX70" fmla="*/ 9242 w 10000"/>
              <a:gd name="connsiteY70" fmla="*/ 6389 h 10000"/>
              <a:gd name="connsiteX71" fmla="*/ 9242 w 10000"/>
              <a:gd name="connsiteY71" fmla="*/ 6273 h 10000"/>
              <a:gd name="connsiteX72" fmla="*/ 9242 w 10000"/>
              <a:gd name="connsiteY72" fmla="*/ 6273 h 10000"/>
              <a:gd name="connsiteX73" fmla="*/ 9242 w 10000"/>
              <a:gd name="connsiteY73" fmla="*/ 6273 h 10000"/>
              <a:gd name="connsiteX74" fmla="*/ 9242 w 10000"/>
              <a:gd name="connsiteY74" fmla="*/ 6389 h 10000"/>
              <a:gd name="connsiteX75" fmla="*/ 9431 w 10000"/>
              <a:gd name="connsiteY75" fmla="*/ 6389 h 10000"/>
              <a:gd name="connsiteX76" fmla="*/ 9431 w 10000"/>
              <a:gd name="connsiteY76" fmla="*/ 6506 h 10000"/>
              <a:gd name="connsiteX77" fmla="*/ 9431 w 10000"/>
              <a:gd name="connsiteY77" fmla="*/ 6739 h 10000"/>
              <a:gd name="connsiteX78" fmla="*/ 9431 w 10000"/>
              <a:gd name="connsiteY78" fmla="*/ 6857 h 10000"/>
              <a:gd name="connsiteX79" fmla="*/ 9431 w 10000"/>
              <a:gd name="connsiteY79" fmla="*/ 7092 h 10000"/>
              <a:gd name="connsiteX80" fmla="*/ 9431 w 10000"/>
              <a:gd name="connsiteY80" fmla="*/ 7325 h 10000"/>
              <a:gd name="connsiteX81" fmla="*/ 9621 w 10000"/>
              <a:gd name="connsiteY81" fmla="*/ 7793 h 10000"/>
              <a:gd name="connsiteX82" fmla="*/ 9621 w 10000"/>
              <a:gd name="connsiteY82" fmla="*/ 8143 h 10000"/>
              <a:gd name="connsiteX83" fmla="*/ 9811 w 10000"/>
              <a:gd name="connsiteY83" fmla="*/ 8494 h 10000"/>
              <a:gd name="connsiteX84" fmla="*/ 10000 w 10000"/>
              <a:gd name="connsiteY84" fmla="*/ 8714 h 10000"/>
              <a:gd name="connsiteX85" fmla="*/ 10000 w 10000"/>
              <a:gd name="connsiteY85" fmla="*/ 8832 h 10000"/>
              <a:gd name="connsiteX86" fmla="*/ 10000 w 10000"/>
              <a:gd name="connsiteY86" fmla="*/ 8948 h 10000"/>
              <a:gd name="connsiteX87" fmla="*/ 10000 w 10000"/>
              <a:gd name="connsiteY87" fmla="*/ 9063 h 10000"/>
              <a:gd name="connsiteX88" fmla="*/ 9811 w 10000"/>
              <a:gd name="connsiteY88" fmla="*/ 9181 h 10000"/>
              <a:gd name="connsiteX89" fmla="*/ 9431 w 10000"/>
              <a:gd name="connsiteY89" fmla="*/ 9298 h 10000"/>
              <a:gd name="connsiteX90" fmla="*/ 9052 w 10000"/>
              <a:gd name="connsiteY90" fmla="*/ 9414 h 10000"/>
              <a:gd name="connsiteX91" fmla="*/ 8673 w 10000"/>
              <a:gd name="connsiteY91" fmla="*/ 9532 h 10000"/>
              <a:gd name="connsiteX92" fmla="*/ 8128 w 10000"/>
              <a:gd name="connsiteY92" fmla="*/ 9650 h 10000"/>
              <a:gd name="connsiteX93" fmla="*/ 7369 w 10000"/>
              <a:gd name="connsiteY93" fmla="*/ 9766 h 10000"/>
              <a:gd name="connsiteX94" fmla="*/ 6801 w 10000"/>
              <a:gd name="connsiteY94" fmla="*/ 9883 h 10000"/>
              <a:gd name="connsiteX95" fmla="*/ 6043 w 10000"/>
              <a:gd name="connsiteY95" fmla="*/ 10000 h 10000"/>
              <a:gd name="connsiteX96" fmla="*/ 5095 w 10000"/>
              <a:gd name="connsiteY96" fmla="*/ 10000 h 10000"/>
              <a:gd name="connsiteX97" fmla="*/ 5095 w 10000"/>
              <a:gd name="connsiteY97" fmla="*/ 10000 h 10000"/>
              <a:gd name="connsiteX0" fmla="*/ 4906 w 9811"/>
              <a:gd name="connsiteY0" fmla="*/ 10000 h 10000"/>
              <a:gd name="connsiteX1" fmla="*/ 4147 w 9811"/>
              <a:gd name="connsiteY1" fmla="*/ 9883 h 10000"/>
              <a:gd name="connsiteX2" fmla="*/ 3413 w 9811"/>
              <a:gd name="connsiteY2" fmla="*/ 9883 h 10000"/>
              <a:gd name="connsiteX3" fmla="*/ 2844 w 9811"/>
              <a:gd name="connsiteY3" fmla="*/ 9766 h 10000"/>
              <a:gd name="connsiteX4" fmla="*/ 2276 w 9811"/>
              <a:gd name="connsiteY4" fmla="*/ 9650 h 10000"/>
              <a:gd name="connsiteX5" fmla="*/ 1896 w 9811"/>
              <a:gd name="connsiteY5" fmla="*/ 9532 h 10000"/>
              <a:gd name="connsiteX6" fmla="*/ 1517 w 9811"/>
              <a:gd name="connsiteY6" fmla="*/ 9298 h 10000"/>
              <a:gd name="connsiteX7" fmla="*/ 1138 w 9811"/>
              <a:gd name="connsiteY7" fmla="*/ 9063 h 10000"/>
              <a:gd name="connsiteX8" fmla="*/ 948 w 9811"/>
              <a:gd name="connsiteY8" fmla="*/ 8832 h 10000"/>
              <a:gd name="connsiteX9" fmla="*/ 570 w 9811"/>
              <a:gd name="connsiteY9" fmla="*/ 8494 h 10000"/>
              <a:gd name="connsiteX10" fmla="*/ 380 w 9811"/>
              <a:gd name="connsiteY10" fmla="*/ 8143 h 10000"/>
              <a:gd name="connsiteX11" fmla="*/ 190 w 9811"/>
              <a:gd name="connsiteY11" fmla="*/ 7793 h 10000"/>
              <a:gd name="connsiteX12" fmla="*/ 190 w 9811"/>
              <a:gd name="connsiteY12" fmla="*/ 7442 h 10000"/>
              <a:gd name="connsiteX13" fmla="*/ 0 w 9811"/>
              <a:gd name="connsiteY13" fmla="*/ 7208 h 10000"/>
              <a:gd name="connsiteX14" fmla="*/ 0 w 9811"/>
              <a:gd name="connsiteY14" fmla="*/ 6857 h 10000"/>
              <a:gd name="connsiteX15" fmla="*/ 0 w 9811"/>
              <a:gd name="connsiteY15" fmla="*/ 6389 h 10000"/>
              <a:gd name="connsiteX16" fmla="*/ 0 w 9811"/>
              <a:gd name="connsiteY16" fmla="*/ 5921 h 10000"/>
              <a:gd name="connsiteX17" fmla="*/ 0 w 9811"/>
              <a:gd name="connsiteY17" fmla="*/ 5351 h 10000"/>
              <a:gd name="connsiteX18" fmla="*/ 0 w 9811"/>
              <a:gd name="connsiteY18" fmla="*/ 4650 h 10000"/>
              <a:gd name="connsiteX19" fmla="*/ 0 w 9811"/>
              <a:gd name="connsiteY19" fmla="*/ 3948 h 10000"/>
              <a:gd name="connsiteX20" fmla="*/ 0 w 9811"/>
              <a:gd name="connsiteY20" fmla="*/ 3025 h 10000"/>
              <a:gd name="connsiteX21" fmla="*/ 0 w 9811"/>
              <a:gd name="connsiteY21" fmla="*/ 2208 h 10000"/>
              <a:gd name="connsiteX22" fmla="*/ 0 w 9811"/>
              <a:gd name="connsiteY22" fmla="*/ 1507 h 10000"/>
              <a:gd name="connsiteX23" fmla="*/ 1328 w 9811"/>
              <a:gd name="connsiteY23" fmla="*/ 0 h 10000"/>
              <a:gd name="connsiteX24" fmla="*/ 1138 w 9811"/>
              <a:gd name="connsiteY24" fmla="*/ 235 h 10000"/>
              <a:gd name="connsiteX25" fmla="*/ 1138 w 9811"/>
              <a:gd name="connsiteY25" fmla="*/ 570 h 10000"/>
              <a:gd name="connsiteX26" fmla="*/ 1138 w 9811"/>
              <a:gd name="connsiteY26" fmla="*/ 805 h 10000"/>
              <a:gd name="connsiteX27" fmla="*/ 1138 w 9811"/>
              <a:gd name="connsiteY27" fmla="*/ 1272 h 10000"/>
              <a:gd name="connsiteX28" fmla="*/ 1138 w 9811"/>
              <a:gd name="connsiteY28" fmla="*/ 1624 h 10000"/>
              <a:gd name="connsiteX29" fmla="*/ 948 w 9811"/>
              <a:gd name="connsiteY29" fmla="*/ 2208 h 10000"/>
              <a:gd name="connsiteX30" fmla="*/ 948 w 9811"/>
              <a:gd name="connsiteY30" fmla="*/ 2793 h 10000"/>
              <a:gd name="connsiteX31" fmla="*/ 948 w 9811"/>
              <a:gd name="connsiteY31" fmla="*/ 3364 h 10000"/>
              <a:gd name="connsiteX32" fmla="*/ 948 w 9811"/>
              <a:gd name="connsiteY32" fmla="*/ 3830 h 10000"/>
              <a:gd name="connsiteX33" fmla="*/ 948 w 9811"/>
              <a:gd name="connsiteY33" fmla="*/ 4299 h 10000"/>
              <a:gd name="connsiteX34" fmla="*/ 948 w 9811"/>
              <a:gd name="connsiteY34" fmla="*/ 4767 h 10000"/>
              <a:gd name="connsiteX35" fmla="*/ 1138 w 9811"/>
              <a:gd name="connsiteY35" fmla="*/ 5118 h 10000"/>
              <a:gd name="connsiteX36" fmla="*/ 1138 w 9811"/>
              <a:gd name="connsiteY36" fmla="*/ 5468 h 10000"/>
              <a:gd name="connsiteX37" fmla="*/ 1138 w 9811"/>
              <a:gd name="connsiteY37" fmla="*/ 5701 h 10000"/>
              <a:gd name="connsiteX38" fmla="*/ 1138 w 9811"/>
              <a:gd name="connsiteY38" fmla="*/ 5921 h 10000"/>
              <a:gd name="connsiteX39" fmla="*/ 1138 w 9811"/>
              <a:gd name="connsiteY39" fmla="*/ 6623 h 10000"/>
              <a:gd name="connsiteX40" fmla="*/ 1328 w 9811"/>
              <a:gd name="connsiteY40" fmla="*/ 7325 h 10000"/>
              <a:gd name="connsiteX41" fmla="*/ 1517 w 9811"/>
              <a:gd name="connsiteY41" fmla="*/ 7675 h 10000"/>
              <a:gd name="connsiteX42" fmla="*/ 1517 w 9811"/>
              <a:gd name="connsiteY42" fmla="*/ 7909 h 10000"/>
              <a:gd name="connsiteX43" fmla="*/ 1707 w 9811"/>
              <a:gd name="connsiteY43" fmla="*/ 8143 h 10000"/>
              <a:gd name="connsiteX44" fmla="*/ 2086 w 9811"/>
              <a:gd name="connsiteY44" fmla="*/ 8377 h 10000"/>
              <a:gd name="connsiteX45" fmla="*/ 2276 w 9811"/>
              <a:gd name="connsiteY45" fmla="*/ 8494 h 10000"/>
              <a:gd name="connsiteX46" fmla="*/ 2655 w 9811"/>
              <a:gd name="connsiteY46" fmla="*/ 8611 h 10000"/>
              <a:gd name="connsiteX47" fmla="*/ 3033 w 9811"/>
              <a:gd name="connsiteY47" fmla="*/ 8714 h 10000"/>
              <a:gd name="connsiteX48" fmla="*/ 3413 w 9811"/>
              <a:gd name="connsiteY48" fmla="*/ 8832 h 10000"/>
              <a:gd name="connsiteX49" fmla="*/ 3769 w 9811"/>
              <a:gd name="connsiteY49" fmla="*/ 8832 h 10000"/>
              <a:gd name="connsiteX50" fmla="*/ 4338 w 9811"/>
              <a:gd name="connsiteY50" fmla="*/ 8948 h 10000"/>
              <a:gd name="connsiteX51" fmla="*/ 4906 w 9811"/>
              <a:gd name="connsiteY51" fmla="*/ 8948 h 10000"/>
              <a:gd name="connsiteX52" fmla="*/ 5475 w 9811"/>
              <a:gd name="connsiteY52" fmla="*/ 8948 h 10000"/>
              <a:gd name="connsiteX53" fmla="*/ 6043 w 9811"/>
              <a:gd name="connsiteY53" fmla="*/ 8832 h 10000"/>
              <a:gd name="connsiteX54" fmla="*/ 6423 w 9811"/>
              <a:gd name="connsiteY54" fmla="*/ 8832 h 10000"/>
              <a:gd name="connsiteX55" fmla="*/ 6991 w 9811"/>
              <a:gd name="connsiteY55" fmla="*/ 8714 h 10000"/>
              <a:gd name="connsiteX56" fmla="*/ 7371 w 9811"/>
              <a:gd name="connsiteY56" fmla="*/ 8611 h 10000"/>
              <a:gd name="connsiteX57" fmla="*/ 7749 w 9811"/>
              <a:gd name="connsiteY57" fmla="*/ 8494 h 10000"/>
              <a:gd name="connsiteX58" fmla="*/ 7939 w 9811"/>
              <a:gd name="connsiteY58" fmla="*/ 8377 h 10000"/>
              <a:gd name="connsiteX59" fmla="*/ 7939 w 9811"/>
              <a:gd name="connsiteY59" fmla="*/ 8260 h 10000"/>
              <a:gd name="connsiteX60" fmla="*/ 8105 w 9811"/>
              <a:gd name="connsiteY60" fmla="*/ 8026 h 10000"/>
              <a:gd name="connsiteX61" fmla="*/ 8294 w 9811"/>
              <a:gd name="connsiteY61" fmla="*/ 7793 h 10000"/>
              <a:gd name="connsiteX62" fmla="*/ 8484 w 9811"/>
              <a:gd name="connsiteY62" fmla="*/ 7675 h 10000"/>
              <a:gd name="connsiteX63" fmla="*/ 8484 w 9811"/>
              <a:gd name="connsiteY63" fmla="*/ 7325 h 10000"/>
              <a:gd name="connsiteX64" fmla="*/ 8674 w 9811"/>
              <a:gd name="connsiteY64" fmla="*/ 7092 h 10000"/>
              <a:gd name="connsiteX65" fmla="*/ 8674 w 9811"/>
              <a:gd name="connsiteY65" fmla="*/ 6857 h 10000"/>
              <a:gd name="connsiteX66" fmla="*/ 8674 w 9811"/>
              <a:gd name="connsiteY66" fmla="*/ 6739 h 10000"/>
              <a:gd name="connsiteX67" fmla="*/ 8863 w 9811"/>
              <a:gd name="connsiteY67" fmla="*/ 6506 h 10000"/>
              <a:gd name="connsiteX68" fmla="*/ 8863 w 9811"/>
              <a:gd name="connsiteY68" fmla="*/ 6389 h 10000"/>
              <a:gd name="connsiteX69" fmla="*/ 9053 w 9811"/>
              <a:gd name="connsiteY69" fmla="*/ 6389 h 10000"/>
              <a:gd name="connsiteX70" fmla="*/ 9053 w 9811"/>
              <a:gd name="connsiteY70" fmla="*/ 6273 h 10000"/>
              <a:gd name="connsiteX71" fmla="*/ 9053 w 9811"/>
              <a:gd name="connsiteY71" fmla="*/ 6273 h 10000"/>
              <a:gd name="connsiteX72" fmla="*/ 9053 w 9811"/>
              <a:gd name="connsiteY72" fmla="*/ 6273 h 10000"/>
              <a:gd name="connsiteX73" fmla="*/ 9053 w 9811"/>
              <a:gd name="connsiteY73" fmla="*/ 6389 h 10000"/>
              <a:gd name="connsiteX74" fmla="*/ 9242 w 9811"/>
              <a:gd name="connsiteY74" fmla="*/ 6389 h 10000"/>
              <a:gd name="connsiteX75" fmla="*/ 9242 w 9811"/>
              <a:gd name="connsiteY75" fmla="*/ 6506 h 10000"/>
              <a:gd name="connsiteX76" fmla="*/ 9242 w 9811"/>
              <a:gd name="connsiteY76" fmla="*/ 6739 h 10000"/>
              <a:gd name="connsiteX77" fmla="*/ 9242 w 9811"/>
              <a:gd name="connsiteY77" fmla="*/ 6857 h 10000"/>
              <a:gd name="connsiteX78" fmla="*/ 9242 w 9811"/>
              <a:gd name="connsiteY78" fmla="*/ 7092 h 10000"/>
              <a:gd name="connsiteX79" fmla="*/ 9242 w 9811"/>
              <a:gd name="connsiteY79" fmla="*/ 7325 h 10000"/>
              <a:gd name="connsiteX80" fmla="*/ 9432 w 9811"/>
              <a:gd name="connsiteY80" fmla="*/ 7793 h 10000"/>
              <a:gd name="connsiteX81" fmla="*/ 9432 w 9811"/>
              <a:gd name="connsiteY81" fmla="*/ 8143 h 10000"/>
              <a:gd name="connsiteX82" fmla="*/ 9622 w 9811"/>
              <a:gd name="connsiteY82" fmla="*/ 8494 h 10000"/>
              <a:gd name="connsiteX83" fmla="*/ 9811 w 9811"/>
              <a:gd name="connsiteY83" fmla="*/ 8714 h 10000"/>
              <a:gd name="connsiteX84" fmla="*/ 9811 w 9811"/>
              <a:gd name="connsiteY84" fmla="*/ 8832 h 10000"/>
              <a:gd name="connsiteX85" fmla="*/ 9811 w 9811"/>
              <a:gd name="connsiteY85" fmla="*/ 8948 h 10000"/>
              <a:gd name="connsiteX86" fmla="*/ 9811 w 9811"/>
              <a:gd name="connsiteY86" fmla="*/ 9063 h 10000"/>
              <a:gd name="connsiteX87" fmla="*/ 9622 w 9811"/>
              <a:gd name="connsiteY87" fmla="*/ 9181 h 10000"/>
              <a:gd name="connsiteX88" fmla="*/ 9242 w 9811"/>
              <a:gd name="connsiteY88" fmla="*/ 9298 h 10000"/>
              <a:gd name="connsiteX89" fmla="*/ 8863 w 9811"/>
              <a:gd name="connsiteY89" fmla="*/ 9414 h 10000"/>
              <a:gd name="connsiteX90" fmla="*/ 8484 w 9811"/>
              <a:gd name="connsiteY90" fmla="*/ 9532 h 10000"/>
              <a:gd name="connsiteX91" fmla="*/ 7939 w 9811"/>
              <a:gd name="connsiteY91" fmla="*/ 9650 h 10000"/>
              <a:gd name="connsiteX92" fmla="*/ 7180 w 9811"/>
              <a:gd name="connsiteY92" fmla="*/ 9766 h 10000"/>
              <a:gd name="connsiteX93" fmla="*/ 6612 w 9811"/>
              <a:gd name="connsiteY93" fmla="*/ 9883 h 10000"/>
              <a:gd name="connsiteX94" fmla="*/ 5854 w 9811"/>
              <a:gd name="connsiteY94" fmla="*/ 10000 h 10000"/>
              <a:gd name="connsiteX95" fmla="*/ 4906 w 9811"/>
              <a:gd name="connsiteY95" fmla="*/ 10000 h 10000"/>
              <a:gd name="connsiteX96" fmla="*/ 4906 w 9811"/>
              <a:gd name="connsiteY96" fmla="*/ 10000 h 10000"/>
              <a:gd name="connsiteX0" fmla="*/ 5001 w 10000"/>
              <a:gd name="connsiteY0" fmla="*/ 10156 h 10156"/>
              <a:gd name="connsiteX1" fmla="*/ 4227 w 10000"/>
              <a:gd name="connsiteY1" fmla="*/ 10039 h 10156"/>
              <a:gd name="connsiteX2" fmla="*/ 3479 w 10000"/>
              <a:gd name="connsiteY2" fmla="*/ 10039 h 10156"/>
              <a:gd name="connsiteX3" fmla="*/ 2899 w 10000"/>
              <a:gd name="connsiteY3" fmla="*/ 9922 h 10156"/>
              <a:gd name="connsiteX4" fmla="*/ 2320 w 10000"/>
              <a:gd name="connsiteY4" fmla="*/ 9806 h 10156"/>
              <a:gd name="connsiteX5" fmla="*/ 1933 w 10000"/>
              <a:gd name="connsiteY5" fmla="*/ 9688 h 10156"/>
              <a:gd name="connsiteX6" fmla="*/ 1546 w 10000"/>
              <a:gd name="connsiteY6" fmla="*/ 9454 h 10156"/>
              <a:gd name="connsiteX7" fmla="*/ 1160 w 10000"/>
              <a:gd name="connsiteY7" fmla="*/ 9219 h 10156"/>
              <a:gd name="connsiteX8" fmla="*/ 966 w 10000"/>
              <a:gd name="connsiteY8" fmla="*/ 8988 h 10156"/>
              <a:gd name="connsiteX9" fmla="*/ 581 w 10000"/>
              <a:gd name="connsiteY9" fmla="*/ 8650 h 10156"/>
              <a:gd name="connsiteX10" fmla="*/ 387 w 10000"/>
              <a:gd name="connsiteY10" fmla="*/ 8299 h 10156"/>
              <a:gd name="connsiteX11" fmla="*/ 194 w 10000"/>
              <a:gd name="connsiteY11" fmla="*/ 7949 h 10156"/>
              <a:gd name="connsiteX12" fmla="*/ 194 w 10000"/>
              <a:gd name="connsiteY12" fmla="*/ 7598 h 10156"/>
              <a:gd name="connsiteX13" fmla="*/ 0 w 10000"/>
              <a:gd name="connsiteY13" fmla="*/ 7364 h 10156"/>
              <a:gd name="connsiteX14" fmla="*/ 0 w 10000"/>
              <a:gd name="connsiteY14" fmla="*/ 7013 h 10156"/>
              <a:gd name="connsiteX15" fmla="*/ 0 w 10000"/>
              <a:gd name="connsiteY15" fmla="*/ 6545 h 10156"/>
              <a:gd name="connsiteX16" fmla="*/ 0 w 10000"/>
              <a:gd name="connsiteY16" fmla="*/ 6077 h 10156"/>
              <a:gd name="connsiteX17" fmla="*/ 0 w 10000"/>
              <a:gd name="connsiteY17" fmla="*/ 5507 h 10156"/>
              <a:gd name="connsiteX18" fmla="*/ 0 w 10000"/>
              <a:gd name="connsiteY18" fmla="*/ 4806 h 10156"/>
              <a:gd name="connsiteX19" fmla="*/ 0 w 10000"/>
              <a:gd name="connsiteY19" fmla="*/ 4104 h 10156"/>
              <a:gd name="connsiteX20" fmla="*/ 0 w 10000"/>
              <a:gd name="connsiteY20" fmla="*/ 3181 h 10156"/>
              <a:gd name="connsiteX21" fmla="*/ 0 w 10000"/>
              <a:gd name="connsiteY21" fmla="*/ 2364 h 10156"/>
              <a:gd name="connsiteX22" fmla="*/ 0 w 10000"/>
              <a:gd name="connsiteY22" fmla="*/ 1663 h 10156"/>
              <a:gd name="connsiteX23" fmla="*/ 1354 w 10000"/>
              <a:gd name="connsiteY23" fmla="*/ 156 h 10156"/>
              <a:gd name="connsiteX24" fmla="*/ 1160 w 10000"/>
              <a:gd name="connsiteY24" fmla="*/ 726 h 10156"/>
              <a:gd name="connsiteX25" fmla="*/ 1160 w 10000"/>
              <a:gd name="connsiteY25" fmla="*/ 961 h 10156"/>
              <a:gd name="connsiteX26" fmla="*/ 1160 w 10000"/>
              <a:gd name="connsiteY26" fmla="*/ 1428 h 10156"/>
              <a:gd name="connsiteX27" fmla="*/ 1160 w 10000"/>
              <a:gd name="connsiteY27" fmla="*/ 1780 h 10156"/>
              <a:gd name="connsiteX28" fmla="*/ 966 w 10000"/>
              <a:gd name="connsiteY28" fmla="*/ 2364 h 10156"/>
              <a:gd name="connsiteX29" fmla="*/ 966 w 10000"/>
              <a:gd name="connsiteY29" fmla="*/ 2949 h 10156"/>
              <a:gd name="connsiteX30" fmla="*/ 966 w 10000"/>
              <a:gd name="connsiteY30" fmla="*/ 3520 h 10156"/>
              <a:gd name="connsiteX31" fmla="*/ 966 w 10000"/>
              <a:gd name="connsiteY31" fmla="*/ 3986 h 10156"/>
              <a:gd name="connsiteX32" fmla="*/ 966 w 10000"/>
              <a:gd name="connsiteY32" fmla="*/ 4455 h 10156"/>
              <a:gd name="connsiteX33" fmla="*/ 966 w 10000"/>
              <a:gd name="connsiteY33" fmla="*/ 4923 h 10156"/>
              <a:gd name="connsiteX34" fmla="*/ 1160 w 10000"/>
              <a:gd name="connsiteY34" fmla="*/ 5274 h 10156"/>
              <a:gd name="connsiteX35" fmla="*/ 1160 w 10000"/>
              <a:gd name="connsiteY35" fmla="*/ 5624 h 10156"/>
              <a:gd name="connsiteX36" fmla="*/ 1160 w 10000"/>
              <a:gd name="connsiteY36" fmla="*/ 5857 h 10156"/>
              <a:gd name="connsiteX37" fmla="*/ 1160 w 10000"/>
              <a:gd name="connsiteY37" fmla="*/ 6077 h 10156"/>
              <a:gd name="connsiteX38" fmla="*/ 1160 w 10000"/>
              <a:gd name="connsiteY38" fmla="*/ 6779 h 10156"/>
              <a:gd name="connsiteX39" fmla="*/ 1354 w 10000"/>
              <a:gd name="connsiteY39" fmla="*/ 7481 h 10156"/>
              <a:gd name="connsiteX40" fmla="*/ 1546 w 10000"/>
              <a:gd name="connsiteY40" fmla="*/ 7831 h 10156"/>
              <a:gd name="connsiteX41" fmla="*/ 1546 w 10000"/>
              <a:gd name="connsiteY41" fmla="*/ 8065 h 10156"/>
              <a:gd name="connsiteX42" fmla="*/ 1740 w 10000"/>
              <a:gd name="connsiteY42" fmla="*/ 8299 h 10156"/>
              <a:gd name="connsiteX43" fmla="*/ 2126 w 10000"/>
              <a:gd name="connsiteY43" fmla="*/ 8533 h 10156"/>
              <a:gd name="connsiteX44" fmla="*/ 2320 w 10000"/>
              <a:gd name="connsiteY44" fmla="*/ 8650 h 10156"/>
              <a:gd name="connsiteX45" fmla="*/ 2706 w 10000"/>
              <a:gd name="connsiteY45" fmla="*/ 8767 h 10156"/>
              <a:gd name="connsiteX46" fmla="*/ 3091 w 10000"/>
              <a:gd name="connsiteY46" fmla="*/ 8870 h 10156"/>
              <a:gd name="connsiteX47" fmla="*/ 3479 w 10000"/>
              <a:gd name="connsiteY47" fmla="*/ 8988 h 10156"/>
              <a:gd name="connsiteX48" fmla="*/ 3842 w 10000"/>
              <a:gd name="connsiteY48" fmla="*/ 8988 h 10156"/>
              <a:gd name="connsiteX49" fmla="*/ 4422 w 10000"/>
              <a:gd name="connsiteY49" fmla="*/ 9104 h 10156"/>
              <a:gd name="connsiteX50" fmla="*/ 5001 w 10000"/>
              <a:gd name="connsiteY50" fmla="*/ 9104 h 10156"/>
              <a:gd name="connsiteX51" fmla="*/ 5580 w 10000"/>
              <a:gd name="connsiteY51" fmla="*/ 9104 h 10156"/>
              <a:gd name="connsiteX52" fmla="*/ 6159 w 10000"/>
              <a:gd name="connsiteY52" fmla="*/ 8988 h 10156"/>
              <a:gd name="connsiteX53" fmla="*/ 6547 w 10000"/>
              <a:gd name="connsiteY53" fmla="*/ 8988 h 10156"/>
              <a:gd name="connsiteX54" fmla="*/ 7126 w 10000"/>
              <a:gd name="connsiteY54" fmla="*/ 8870 h 10156"/>
              <a:gd name="connsiteX55" fmla="*/ 7513 w 10000"/>
              <a:gd name="connsiteY55" fmla="*/ 8767 h 10156"/>
              <a:gd name="connsiteX56" fmla="*/ 7898 w 10000"/>
              <a:gd name="connsiteY56" fmla="*/ 8650 h 10156"/>
              <a:gd name="connsiteX57" fmla="*/ 8092 w 10000"/>
              <a:gd name="connsiteY57" fmla="*/ 8533 h 10156"/>
              <a:gd name="connsiteX58" fmla="*/ 8092 w 10000"/>
              <a:gd name="connsiteY58" fmla="*/ 8416 h 10156"/>
              <a:gd name="connsiteX59" fmla="*/ 8261 w 10000"/>
              <a:gd name="connsiteY59" fmla="*/ 8182 h 10156"/>
              <a:gd name="connsiteX60" fmla="*/ 8454 w 10000"/>
              <a:gd name="connsiteY60" fmla="*/ 7949 h 10156"/>
              <a:gd name="connsiteX61" fmla="*/ 8647 w 10000"/>
              <a:gd name="connsiteY61" fmla="*/ 7831 h 10156"/>
              <a:gd name="connsiteX62" fmla="*/ 8647 w 10000"/>
              <a:gd name="connsiteY62" fmla="*/ 7481 h 10156"/>
              <a:gd name="connsiteX63" fmla="*/ 8841 w 10000"/>
              <a:gd name="connsiteY63" fmla="*/ 7248 h 10156"/>
              <a:gd name="connsiteX64" fmla="*/ 8841 w 10000"/>
              <a:gd name="connsiteY64" fmla="*/ 7013 h 10156"/>
              <a:gd name="connsiteX65" fmla="*/ 8841 w 10000"/>
              <a:gd name="connsiteY65" fmla="*/ 6895 h 10156"/>
              <a:gd name="connsiteX66" fmla="*/ 9034 w 10000"/>
              <a:gd name="connsiteY66" fmla="*/ 6662 h 10156"/>
              <a:gd name="connsiteX67" fmla="*/ 9034 w 10000"/>
              <a:gd name="connsiteY67" fmla="*/ 6545 h 10156"/>
              <a:gd name="connsiteX68" fmla="*/ 9227 w 10000"/>
              <a:gd name="connsiteY68" fmla="*/ 6545 h 10156"/>
              <a:gd name="connsiteX69" fmla="*/ 9227 w 10000"/>
              <a:gd name="connsiteY69" fmla="*/ 6429 h 10156"/>
              <a:gd name="connsiteX70" fmla="*/ 9227 w 10000"/>
              <a:gd name="connsiteY70" fmla="*/ 6429 h 10156"/>
              <a:gd name="connsiteX71" fmla="*/ 9227 w 10000"/>
              <a:gd name="connsiteY71" fmla="*/ 6429 h 10156"/>
              <a:gd name="connsiteX72" fmla="*/ 9227 w 10000"/>
              <a:gd name="connsiteY72" fmla="*/ 6545 h 10156"/>
              <a:gd name="connsiteX73" fmla="*/ 9420 w 10000"/>
              <a:gd name="connsiteY73" fmla="*/ 6545 h 10156"/>
              <a:gd name="connsiteX74" fmla="*/ 9420 w 10000"/>
              <a:gd name="connsiteY74" fmla="*/ 6662 h 10156"/>
              <a:gd name="connsiteX75" fmla="*/ 9420 w 10000"/>
              <a:gd name="connsiteY75" fmla="*/ 6895 h 10156"/>
              <a:gd name="connsiteX76" fmla="*/ 9420 w 10000"/>
              <a:gd name="connsiteY76" fmla="*/ 7013 h 10156"/>
              <a:gd name="connsiteX77" fmla="*/ 9420 w 10000"/>
              <a:gd name="connsiteY77" fmla="*/ 7248 h 10156"/>
              <a:gd name="connsiteX78" fmla="*/ 9420 w 10000"/>
              <a:gd name="connsiteY78" fmla="*/ 7481 h 10156"/>
              <a:gd name="connsiteX79" fmla="*/ 9614 w 10000"/>
              <a:gd name="connsiteY79" fmla="*/ 7949 h 10156"/>
              <a:gd name="connsiteX80" fmla="*/ 9614 w 10000"/>
              <a:gd name="connsiteY80" fmla="*/ 8299 h 10156"/>
              <a:gd name="connsiteX81" fmla="*/ 9807 w 10000"/>
              <a:gd name="connsiteY81" fmla="*/ 8650 h 10156"/>
              <a:gd name="connsiteX82" fmla="*/ 10000 w 10000"/>
              <a:gd name="connsiteY82" fmla="*/ 8870 h 10156"/>
              <a:gd name="connsiteX83" fmla="*/ 10000 w 10000"/>
              <a:gd name="connsiteY83" fmla="*/ 8988 h 10156"/>
              <a:gd name="connsiteX84" fmla="*/ 10000 w 10000"/>
              <a:gd name="connsiteY84" fmla="*/ 9104 h 10156"/>
              <a:gd name="connsiteX85" fmla="*/ 10000 w 10000"/>
              <a:gd name="connsiteY85" fmla="*/ 9219 h 10156"/>
              <a:gd name="connsiteX86" fmla="*/ 9807 w 10000"/>
              <a:gd name="connsiteY86" fmla="*/ 9337 h 10156"/>
              <a:gd name="connsiteX87" fmla="*/ 9420 w 10000"/>
              <a:gd name="connsiteY87" fmla="*/ 9454 h 10156"/>
              <a:gd name="connsiteX88" fmla="*/ 9034 w 10000"/>
              <a:gd name="connsiteY88" fmla="*/ 9570 h 10156"/>
              <a:gd name="connsiteX89" fmla="*/ 8647 w 10000"/>
              <a:gd name="connsiteY89" fmla="*/ 9688 h 10156"/>
              <a:gd name="connsiteX90" fmla="*/ 8092 w 10000"/>
              <a:gd name="connsiteY90" fmla="*/ 9806 h 10156"/>
              <a:gd name="connsiteX91" fmla="*/ 7318 w 10000"/>
              <a:gd name="connsiteY91" fmla="*/ 9922 h 10156"/>
              <a:gd name="connsiteX92" fmla="*/ 6739 w 10000"/>
              <a:gd name="connsiteY92" fmla="*/ 10039 h 10156"/>
              <a:gd name="connsiteX93" fmla="*/ 5967 w 10000"/>
              <a:gd name="connsiteY93" fmla="*/ 10156 h 10156"/>
              <a:gd name="connsiteX94" fmla="*/ 5001 w 10000"/>
              <a:gd name="connsiteY94" fmla="*/ 10156 h 10156"/>
              <a:gd name="connsiteX95" fmla="*/ 5001 w 10000"/>
              <a:gd name="connsiteY95" fmla="*/ 10156 h 10156"/>
              <a:gd name="connsiteX0" fmla="*/ 5001 w 10000"/>
              <a:gd name="connsiteY0" fmla="*/ 9430 h 9430"/>
              <a:gd name="connsiteX1" fmla="*/ 4227 w 10000"/>
              <a:gd name="connsiteY1" fmla="*/ 9313 h 9430"/>
              <a:gd name="connsiteX2" fmla="*/ 3479 w 10000"/>
              <a:gd name="connsiteY2" fmla="*/ 9313 h 9430"/>
              <a:gd name="connsiteX3" fmla="*/ 2899 w 10000"/>
              <a:gd name="connsiteY3" fmla="*/ 9196 h 9430"/>
              <a:gd name="connsiteX4" fmla="*/ 2320 w 10000"/>
              <a:gd name="connsiteY4" fmla="*/ 9080 h 9430"/>
              <a:gd name="connsiteX5" fmla="*/ 1933 w 10000"/>
              <a:gd name="connsiteY5" fmla="*/ 8962 h 9430"/>
              <a:gd name="connsiteX6" fmla="*/ 1546 w 10000"/>
              <a:gd name="connsiteY6" fmla="*/ 8728 h 9430"/>
              <a:gd name="connsiteX7" fmla="*/ 1160 w 10000"/>
              <a:gd name="connsiteY7" fmla="*/ 8493 h 9430"/>
              <a:gd name="connsiteX8" fmla="*/ 966 w 10000"/>
              <a:gd name="connsiteY8" fmla="*/ 8262 h 9430"/>
              <a:gd name="connsiteX9" fmla="*/ 581 w 10000"/>
              <a:gd name="connsiteY9" fmla="*/ 7924 h 9430"/>
              <a:gd name="connsiteX10" fmla="*/ 387 w 10000"/>
              <a:gd name="connsiteY10" fmla="*/ 7573 h 9430"/>
              <a:gd name="connsiteX11" fmla="*/ 194 w 10000"/>
              <a:gd name="connsiteY11" fmla="*/ 7223 h 9430"/>
              <a:gd name="connsiteX12" fmla="*/ 194 w 10000"/>
              <a:gd name="connsiteY12" fmla="*/ 6872 h 9430"/>
              <a:gd name="connsiteX13" fmla="*/ 0 w 10000"/>
              <a:gd name="connsiteY13" fmla="*/ 6638 h 9430"/>
              <a:gd name="connsiteX14" fmla="*/ 0 w 10000"/>
              <a:gd name="connsiteY14" fmla="*/ 6287 h 9430"/>
              <a:gd name="connsiteX15" fmla="*/ 0 w 10000"/>
              <a:gd name="connsiteY15" fmla="*/ 5819 h 9430"/>
              <a:gd name="connsiteX16" fmla="*/ 0 w 10000"/>
              <a:gd name="connsiteY16" fmla="*/ 5351 h 9430"/>
              <a:gd name="connsiteX17" fmla="*/ 0 w 10000"/>
              <a:gd name="connsiteY17" fmla="*/ 4781 h 9430"/>
              <a:gd name="connsiteX18" fmla="*/ 0 w 10000"/>
              <a:gd name="connsiteY18" fmla="*/ 4080 h 9430"/>
              <a:gd name="connsiteX19" fmla="*/ 0 w 10000"/>
              <a:gd name="connsiteY19" fmla="*/ 3378 h 9430"/>
              <a:gd name="connsiteX20" fmla="*/ 0 w 10000"/>
              <a:gd name="connsiteY20" fmla="*/ 2455 h 9430"/>
              <a:gd name="connsiteX21" fmla="*/ 0 w 10000"/>
              <a:gd name="connsiteY21" fmla="*/ 1638 h 9430"/>
              <a:gd name="connsiteX22" fmla="*/ 0 w 10000"/>
              <a:gd name="connsiteY22" fmla="*/ 937 h 9430"/>
              <a:gd name="connsiteX23" fmla="*/ 1160 w 10000"/>
              <a:gd name="connsiteY23" fmla="*/ 0 h 9430"/>
              <a:gd name="connsiteX24" fmla="*/ 1160 w 10000"/>
              <a:gd name="connsiteY24" fmla="*/ 235 h 9430"/>
              <a:gd name="connsiteX25" fmla="*/ 1160 w 10000"/>
              <a:gd name="connsiteY25" fmla="*/ 702 h 9430"/>
              <a:gd name="connsiteX26" fmla="*/ 1160 w 10000"/>
              <a:gd name="connsiteY26" fmla="*/ 1054 h 9430"/>
              <a:gd name="connsiteX27" fmla="*/ 966 w 10000"/>
              <a:gd name="connsiteY27" fmla="*/ 1638 h 9430"/>
              <a:gd name="connsiteX28" fmla="*/ 966 w 10000"/>
              <a:gd name="connsiteY28" fmla="*/ 2223 h 9430"/>
              <a:gd name="connsiteX29" fmla="*/ 966 w 10000"/>
              <a:gd name="connsiteY29" fmla="*/ 2794 h 9430"/>
              <a:gd name="connsiteX30" fmla="*/ 966 w 10000"/>
              <a:gd name="connsiteY30" fmla="*/ 3260 h 9430"/>
              <a:gd name="connsiteX31" fmla="*/ 966 w 10000"/>
              <a:gd name="connsiteY31" fmla="*/ 3729 h 9430"/>
              <a:gd name="connsiteX32" fmla="*/ 966 w 10000"/>
              <a:gd name="connsiteY32" fmla="*/ 4197 h 9430"/>
              <a:gd name="connsiteX33" fmla="*/ 1160 w 10000"/>
              <a:gd name="connsiteY33" fmla="*/ 4548 h 9430"/>
              <a:gd name="connsiteX34" fmla="*/ 1160 w 10000"/>
              <a:gd name="connsiteY34" fmla="*/ 4898 h 9430"/>
              <a:gd name="connsiteX35" fmla="*/ 1160 w 10000"/>
              <a:gd name="connsiteY35" fmla="*/ 5131 h 9430"/>
              <a:gd name="connsiteX36" fmla="*/ 1160 w 10000"/>
              <a:gd name="connsiteY36" fmla="*/ 5351 h 9430"/>
              <a:gd name="connsiteX37" fmla="*/ 1160 w 10000"/>
              <a:gd name="connsiteY37" fmla="*/ 6053 h 9430"/>
              <a:gd name="connsiteX38" fmla="*/ 1354 w 10000"/>
              <a:gd name="connsiteY38" fmla="*/ 6755 h 9430"/>
              <a:gd name="connsiteX39" fmla="*/ 1546 w 10000"/>
              <a:gd name="connsiteY39" fmla="*/ 7105 h 9430"/>
              <a:gd name="connsiteX40" fmla="*/ 1546 w 10000"/>
              <a:gd name="connsiteY40" fmla="*/ 7339 h 9430"/>
              <a:gd name="connsiteX41" fmla="*/ 1740 w 10000"/>
              <a:gd name="connsiteY41" fmla="*/ 7573 h 9430"/>
              <a:gd name="connsiteX42" fmla="*/ 2126 w 10000"/>
              <a:gd name="connsiteY42" fmla="*/ 7807 h 9430"/>
              <a:gd name="connsiteX43" fmla="*/ 2320 w 10000"/>
              <a:gd name="connsiteY43" fmla="*/ 7924 h 9430"/>
              <a:gd name="connsiteX44" fmla="*/ 2706 w 10000"/>
              <a:gd name="connsiteY44" fmla="*/ 8041 h 9430"/>
              <a:gd name="connsiteX45" fmla="*/ 3091 w 10000"/>
              <a:gd name="connsiteY45" fmla="*/ 8144 h 9430"/>
              <a:gd name="connsiteX46" fmla="*/ 3479 w 10000"/>
              <a:gd name="connsiteY46" fmla="*/ 8262 h 9430"/>
              <a:gd name="connsiteX47" fmla="*/ 3842 w 10000"/>
              <a:gd name="connsiteY47" fmla="*/ 8262 h 9430"/>
              <a:gd name="connsiteX48" fmla="*/ 4422 w 10000"/>
              <a:gd name="connsiteY48" fmla="*/ 8378 h 9430"/>
              <a:gd name="connsiteX49" fmla="*/ 5001 w 10000"/>
              <a:gd name="connsiteY49" fmla="*/ 8378 h 9430"/>
              <a:gd name="connsiteX50" fmla="*/ 5580 w 10000"/>
              <a:gd name="connsiteY50" fmla="*/ 8378 h 9430"/>
              <a:gd name="connsiteX51" fmla="*/ 6159 w 10000"/>
              <a:gd name="connsiteY51" fmla="*/ 8262 h 9430"/>
              <a:gd name="connsiteX52" fmla="*/ 6547 w 10000"/>
              <a:gd name="connsiteY52" fmla="*/ 8262 h 9430"/>
              <a:gd name="connsiteX53" fmla="*/ 7126 w 10000"/>
              <a:gd name="connsiteY53" fmla="*/ 8144 h 9430"/>
              <a:gd name="connsiteX54" fmla="*/ 7513 w 10000"/>
              <a:gd name="connsiteY54" fmla="*/ 8041 h 9430"/>
              <a:gd name="connsiteX55" fmla="*/ 7898 w 10000"/>
              <a:gd name="connsiteY55" fmla="*/ 7924 h 9430"/>
              <a:gd name="connsiteX56" fmla="*/ 8092 w 10000"/>
              <a:gd name="connsiteY56" fmla="*/ 7807 h 9430"/>
              <a:gd name="connsiteX57" fmla="*/ 8092 w 10000"/>
              <a:gd name="connsiteY57" fmla="*/ 7690 h 9430"/>
              <a:gd name="connsiteX58" fmla="*/ 8261 w 10000"/>
              <a:gd name="connsiteY58" fmla="*/ 7456 h 9430"/>
              <a:gd name="connsiteX59" fmla="*/ 8454 w 10000"/>
              <a:gd name="connsiteY59" fmla="*/ 7223 h 9430"/>
              <a:gd name="connsiteX60" fmla="*/ 8647 w 10000"/>
              <a:gd name="connsiteY60" fmla="*/ 7105 h 9430"/>
              <a:gd name="connsiteX61" fmla="*/ 8647 w 10000"/>
              <a:gd name="connsiteY61" fmla="*/ 6755 h 9430"/>
              <a:gd name="connsiteX62" fmla="*/ 8841 w 10000"/>
              <a:gd name="connsiteY62" fmla="*/ 6522 h 9430"/>
              <a:gd name="connsiteX63" fmla="*/ 8841 w 10000"/>
              <a:gd name="connsiteY63" fmla="*/ 6287 h 9430"/>
              <a:gd name="connsiteX64" fmla="*/ 8841 w 10000"/>
              <a:gd name="connsiteY64" fmla="*/ 6169 h 9430"/>
              <a:gd name="connsiteX65" fmla="*/ 9034 w 10000"/>
              <a:gd name="connsiteY65" fmla="*/ 5936 h 9430"/>
              <a:gd name="connsiteX66" fmla="*/ 9034 w 10000"/>
              <a:gd name="connsiteY66" fmla="*/ 5819 h 9430"/>
              <a:gd name="connsiteX67" fmla="*/ 9227 w 10000"/>
              <a:gd name="connsiteY67" fmla="*/ 5819 h 9430"/>
              <a:gd name="connsiteX68" fmla="*/ 9227 w 10000"/>
              <a:gd name="connsiteY68" fmla="*/ 5703 h 9430"/>
              <a:gd name="connsiteX69" fmla="*/ 9227 w 10000"/>
              <a:gd name="connsiteY69" fmla="*/ 5703 h 9430"/>
              <a:gd name="connsiteX70" fmla="*/ 9227 w 10000"/>
              <a:gd name="connsiteY70" fmla="*/ 5703 h 9430"/>
              <a:gd name="connsiteX71" fmla="*/ 9227 w 10000"/>
              <a:gd name="connsiteY71" fmla="*/ 5819 h 9430"/>
              <a:gd name="connsiteX72" fmla="*/ 9420 w 10000"/>
              <a:gd name="connsiteY72" fmla="*/ 5819 h 9430"/>
              <a:gd name="connsiteX73" fmla="*/ 9420 w 10000"/>
              <a:gd name="connsiteY73" fmla="*/ 5936 h 9430"/>
              <a:gd name="connsiteX74" fmla="*/ 9420 w 10000"/>
              <a:gd name="connsiteY74" fmla="*/ 6169 h 9430"/>
              <a:gd name="connsiteX75" fmla="*/ 9420 w 10000"/>
              <a:gd name="connsiteY75" fmla="*/ 6287 h 9430"/>
              <a:gd name="connsiteX76" fmla="*/ 9420 w 10000"/>
              <a:gd name="connsiteY76" fmla="*/ 6522 h 9430"/>
              <a:gd name="connsiteX77" fmla="*/ 9420 w 10000"/>
              <a:gd name="connsiteY77" fmla="*/ 6755 h 9430"/>
              <a:gd name="connsiteX78" fmla="*/ 9614 w 10000"/>
              <a:gd name="connsiteY78" fmla="*/ 7223 h 9430"/>
              <a:gd name="connsiteX79" fmla="*/ 9614 w 10000"/>
              <a:gd name="connsiteY79" fmla="*/ 7573 h 9430"/>
              <a:gd name="connsiteX80" fmla="*/ 9807 w 10000"/>
              <a:gd name="connsiteY80" fmla="*/ 7924 h 9430"/>
              <a:gd name="connsiteX81" fmla="*/ 10000 w 10000"/>
              <a:gd name="connsiteY81" fmla="*/ 8144 h 9430"/>
              <a:gd name="connsiteX82" fmla="*/ 10000 w 10000"/>
              <a:gd name="connsiteY82" fmla="*/ 8262 h 9430"/>
              <a:gd name="connsiteX83" fmla="*/ 10000 w 10000"/>
              <a:gd name="connsiteY83" fmla="*/ 8378 h 9430"/>
              <a:gd name="connsiteX84" fmla="*/ 10000 w 10000"/>
              <a:gd name="connsiteY84" fmla="*/ 8493 h 9430"/>
              <a:gd name="connsiteX85" fmla="*/ 9807 w 10000"/>
              <a:gd name="connsiteY85" fmla="*/ 8611 h 9430"/>
              <a:gd name="connsiteX86" fmla="*/ 9420 w 10000"/>
              <a:gd name="connsiteY86" fmla="*/ 8728 h 9430"/>
              <a:gd name="connsiteX87" fmla="*/ 9034 w 10000"/>
              <a:gd name="connsiteY87" fmla="*/ 8844 h 9430"/>
              <a:gd name="connsiteX88" fmla="*/ 8647 w 10000"/>
              <a:gd name="connsiteY88" fmla="*/ 8962 h 9430"/>
              <a:gd name="connsiteX89" fmla="*/ 8092 w 10000"/>
              <a:gd name="connsiteY89" fmla="*/ 9080 h 9430"/>
              <a:gd name="connsiteX90" fmla="*/ 7318 w 10000"/>
              <a:gd name="connsiteY90" fmla="*/ 9196 h 9430"/>
              <a:gd name="connsiteX91" fmla="*/ 6739 w 10000"/>
              <a:gd name="connsiteY91" fmla="*/ 9313 h 9430"/>
              <a:gd name="connsiteX92" fmla="*/ 5967 w 10000"/>
              <a:gd name="connsiteY92" fmla="*/ 9430 h 9430"/>
              <a:gd name="connsiteX93" fmla="*/ 5001 w 10000"/>
              <a:gd name="connsiteY93" fmla="*/ 9430 h 9430"/>
              <a:gd name="connsiteX94" fmla="*/ 5001 w 10000"/>
              <a:gd name="connsiteY94" fmla="*/ 9430 h 9430"/>
              <a:gd name="connsiteX0" fmla="*/ 5001 w 10000"/>
              <a:gd name="connsiteY0" fmla="*/ 9751 h 9751"/>
              <a:gd name="connsiteX1" fmla="*/ 4227 w 10000"/>
              <a:gd name="connsiteY1" fmla="*/ 9627 h 9751"/>
              <a:gd name="connsiteX2" fmla="*/ 3479 w 10000"/>
              <a:gd name="connsiteY2" fmla="*/ 9627 h 9751"/>
              <a:gd name="connsiteX3" fmla="*/ 2899 w 10000"/>
              <a:gd name="connsiteY3" fmla="*/ 9503 h 9751"/>
              <a:gd name="connsiteX4" fmla="*/ 2320 w 10000"/>
              <a:gd name="connsiteY4" fmla="*/ 9380 h 9751"/>
              <a:gd name="connsiteX5" fmla="*/ 1933 w 10000"/>
              <a:gd name="connsiteY5" fmla="*/ 9255 h 9751"/>
              <a:gd name="connsiteX6" fmla="*/ 1546 w 10000"/>
              <a:gd name="connsiteY6" fmla="*/ 9007 h 9751"/>
              <a:gd name="connsiteX7" fmla="*/ 1160 w 10000"/>
              <a:gd name="connsiteY7" fmla="*/ 8757 h 9751"/>
              <a:gd name="connsiteX8" fmla="*/ 966 w 10000"/>
              <a:gd name="connsiteY8" fmla="*/ 8512 h 9751"/>
              <a:gd name="connsiteX9" fmla="*/ 581 w 10000"/>
              <a:gd name="connsiteY9" fmla="*/ 8154 h 9751"/>
              <a:gd name="connsiteX10" fmla="*/ 387 w 10000"/>
              <a:gd name="connsiteY10" fmla="*/ 7782 h 9751"/>
              <a:gd name="connsiteX11" fmla="*/ 194 w 10000"/>
              <a:gd name="connsiteY11" fmla="*/ 7411 h 9751"/>
              <a:gd name="connsiteX12" fmla="*/ 194 w 10000"/>
              <a:gd name="connsiteY12" fmla="*/ 7038 h 9751"/>
              <a:gd name="connsiteX13" fmla="*/ 0 w 10000"/>
              <a:gd name="connsiteY13" fmla="*/ 6790 h 9751"/>
              <a:gd name="connsiteX14" fmla="*/ 0 w 10000"/>
              <a:gd name="connsiteY14" fmla="*/ 6418 h 9751"/>
              <a:gd name="connsiteX15" fmla="*/ 0 w 10000"/>
              <a:gd name="connsiteY15" fmla="*/ 5922 h 9751"/>
              <a:gd name="connsiteX16" fmla="*/ 0 w 10000"/>
              <a:gd name="connsiteY16" fmla="*/ 5425 h 9751"/>
              <a:gd name="connsiteX17" fmla="*/ 0 w 10000"/>
              <a:gd name="connsiteY17" fmla="*/ 4821 h 9751"/>
              <a:gd name="connsiteX18" fmla="*/ 0 w 10000"/>
              <a:gd name="connsiteY18" fmla="*/ 4078 h 9751"/>
              <a:gd name="connsiteX19" fmla="*/ 0 w 10000"/>
              <a:gd name="connsiteY19" fmla="*/ 3333 h 9751"/>
              <a:gd name="connsiteX20" fmla="*/ 0 w 10000"/>
              <a:gd name="connsiteY20" fmla="*/ 2354 h 9751"/>
              <a:gd name="connsiteX21" fmla="*/ 0 w 10000"/>
              <a:gd name="connsiteY21" fmla="*/ 1488 h 9751"/>
              <a:gd name="connsiteX22" fmla="*/ 0 w 10000"/>
              <a:gd name="connsiteY22" fmla="*/ 745 h 9751"/>
              <a:gd name="connsiteX23" fmla="*/ 1160 w 10000"/>
              <a:gd name="connsiteY23" fmla="*/ 0 h 9751"/>
              <a:gd name="connsiteX24" fmla="*/ 1160 w 10000"/>
              <a:gd name="connsiteY24" fmla="*/ 495 h 9751"/>
              <a:gd name="connsiteX25" fmla="*/ 1160 w 10000"/>
              <a:gd name="connsiteY25" fmla="*/ 869 h 9751"/>
              <a:gd name="connsiteX26" fmla="*/ 966 w 10000"/>
              <a:gd name="connsiteY26" fmla="*/ 1488 h 9751"/>
              <a:gd name="connsiteX27" fmla="*/ 966 w 10000"/>
              <a:gd name="connsiteY27" fmla="*/ 2108 h 9751"/>
              <a:gd name="connsiteX28" fmla="*/ 966 w 10000"/>
              <a:gd name="connsiteY28" fmla="*/ 2714 h 9751"/>
              <a:gd name="connsiteX29" fmla="*/ 966 w 10000"/>
              <a:gd name="connsiteY29" fmla="*/ 3208 h 9751"/>
              <a:gd name="connsiteX30" fmla="*/ 966 w 10000"/>
              <a:gd name="connsiteY30" fmla="*/ 3705 h 9751"/>
              <a:gd name="connsiteX31" fmla="*/ 966 w 10000"/>
              <a:gd name="connsiteY31" fmla="*/ 4202 h 9751"/>
              <a:gd name="connsiteX32" fmla="*/ 1160 w 10000"/>
              <a:gd name="connsiteY32" fmla="*/ 4574 h 9751"/>
              <a:gd name="connsiteX33" fmla="*/ 1160 w 10000"/>
              <a:gd name="connsiteY33" fmla="*/ 4945 h 9751"/>
              <a:gd name="connsiteX34" fmla="*/ 1160 w 10000"/>
              <a:gd name="connsiteY34" fmla="*/ 5192 h 9751"/>
              <a:gd name="connsiteX35" fmla="*/ 1160 w 10000"/>
              <a:gd name="connsiteY35" fmla="*/ 5425 h 9751"/>
              <a:gd name="connsiteX36" fmla="*/ 1160 w 10000"/>
              <a:gd name="connsiteY36" fmla="*/ 6170 h 9751"/>
              <a:gd name="connsiteX37" fmla="*/ 1354 w 10000"/>
              <a:gd name="connsiteY37" fmla="*/ 6914 h 9751"/>
              <a:gd name="connsiteX38" fmla="*/ 1546 w 10000"/>
              <a:gd name="connsiteY38" fmla="*/ 7285 h 9751"/>
              <a:gd name="connsiteX39" fmla="*/ 1546 w 10000"/>
              <a:gd name="connsiteY39" fmla="*/ 7534 h 9751"/>
              <a:gd name="connsiteX40" fmla="*/ 1740 w 10000"/>
              <a:gd name="connsiteY40" fmla="*/ 7782 h 9751"/>
              <a:gd name="connsiteX41" fmla="*/ 2126 w 10000"/>
              <a:gd name="connsiteY41" fmla="*/ 8030 h 9751"/>
              <a:gd name="connsiteX42" fmla="*/ 2320 w 10000"/>
              <a:gd name="connsiteY42" fmla="*/ 8154 h 9751"/>
              <a:gd name="connsiteX43" fmla="*/ 2706 w 10000"/>
              <a:gd name="connsiteY43" fmla="*/ 8278 h 9751"/>
              <a:gd name="connsiteX44" fmla="*/ 3091 w 10000"/>
              <a:gd name="connsiteY44" fmla="*/ 8387 h 9751"/>
              <a:gd name="connsiteX45" fmla="*/ 3479 w 10000"/>
              <a:gd name="connsiteY45" fmla="*/ 8512 h 9751"/>
              <a:gd name="connsiteX46" fmla="*/ 3842 w 10000"/>
              <a:gd name="connsiteY46" fmla="*/ 8512 h 9751"/>
              <a:gd name="connsiteX47" fmla="*/ 4422 w 10000"/>
              <a:gd name="connsiteY47" fmla="*/ 8635 h 9751"/>
              <a:gd name="connsiteX48" fmla="*/ 5001 w 10000"/>
              <a:gd name="connsiteY48" fmla="*/ 8635 h 9751"/>
              <a:gd name="connsiteX49" fmla="*/ 5580 w 10000"/>
              <a:gd name="connsiteY49" fmla="*/ 8635 h 9751"/>
              <a:gd name="connsiteX50" fmla="*/ 6159 w 10000"/>
              <a:gd name="connsiteY50" fmla="*/ 8512 h 9751"/>
              <a:gd name="connsiteX51" fmla="*/ 6547 w 10000"/>
              <a:gd name="connsiteY51" fmla="*/ 8512 h 9751"/>
              <a:gd name="connsiteX52" fmla="*/ 7126 w 10000"/>
              <a:gd name="connsiteY52" fmla="*/ 8387 h 9751"/>
              <a:gd name="connsiteX53" fmla="*/ 7513 w 10000"/>
              <a:gd name="connsiteY53" fmla="*/ 8278 h 9751"/>
              <a:gd name="connsiteX54" fmla="*/ 7898 w 10000"/>
              <a:gd name="connsiteY54" fmla="*/ 8154 h 9751"/>
              <a:gd name="connsiteX55" fmla="*/ 8092 w 10000"/>
              <a:gd name="connsiteY55" fmla="*/ 8030 h 9751"/>
              <a:gd name="connsiteX56" fmla="*/ 8092 w 10000"/>
              <a:gd name="connsiteY56" fmla="*/ 7906 h 9751"/>
              <a:gd name="connsiteX57" fmla="*/ 8261 w 10000"/>
              <a:gd name="connsiteY57" fmla="*/ 7658 h 9751"/>
              <a:gd name="connsiteX58" fmla="*/ 8454 w 10000"/>
              <a:gd name="connsiteY58" fmla="*/ 7411 h 9751"/>
              <a:gd name="connsiteX59" fmla="*/ 8647 w 10000"/>
              <a:gd name="connsiteY59" fmla="*/ 7285 h 9751"/>
              <a:gd name="connsiteX60" fmla="*/ 8647 w 10000"/>
              <a:gd name="connsiteY60" fmla="*/ 6914 h 9751"/>
              <a:gd name="connsiteX61" fmla="*/ 8841 w 10000"/>
              <a:gd name="connsiteY61" fmla="*/ 6667 h 9751"/>
              <a:gd name="connsiteX62" fmla="*/ 8841 w 10000"/>
              <a:gd name="connsiteY62" fmla="*/ 6418 h 9751"/>
              <a:gd name="connsiteX63" fmla="*/ 8841 w 10000"/>
              <a:gd name="connsiteY63" fmla="*/ 6293 h 9751"/>
              <a:gd name="connsiteX64" fmla="*/ 9034 w 10000"/>
              <a:gd name="connsiteY64" fmla="*/ 6046 h 9751"/>
              <a:gd name="connsiteX65" fmla="*/ 9034 w 10000"/>
              <a:gd name="connsiteY65" fmla="*/ 5922 h 9751"/>
              <a:gd name="connsiteX66" fmla="*/ 9227 w 10000"/>
              <a:gd name="connsiteY66" fmla="*/ 5922 h 9751"/>
              <a:gd name="connsiteX67" fmla="*/ 9227 w 10000"/>
              <a:gd name="connsiteY67" fmla="*/ 5799 h 9751"/>
              <a:gd name="connsiteX68" fmla="*/ 9227 w 10000"/>
              <a:gd name="connsiteY68" fmla="*/ 5799 h 9751"/>
              <a:gd name="connsiteX69" fmla="*/ 9227 w 10000"/>
              <a:gd name="connsiteY69" fmla="*/ 5799 h 9751"/>
              <a:gd name="connsiteX70" fmla="*/ 9227 w 10000"/>
              <a:gd name="connsiteY70" fmla="*/ 5922 h 9751"/>
              <a:gd name="connsiteX71" fmla="*/ 9420 w 10000"/>
              <a:gd name="connsiteY71" fmla="*/ 5922 h 9751"/>
              <a:gd name="connsiteX72" fmla="*/ 9420 w 10000"/>
              <a:gd name="connsiteY72" fmla="*/ 6046 h 9751"/>
              <a:gd name="connsiteX73" fmla="*/ 9420 w 10000"/>
              <a:gd name="connsiteY73" fmla="*/ 6293 h 9751"/>
              <a:gd name="connsiteX74" fmla="*/ 9420 w 10000"/>
              <a:gd name="connsiteY74" fmla="*/ 6418 h 9751"/>
              <a:gd name="connsiteX75" fmla="*/ 9420 w 10000"/>
              <a:gd name="connsiteY75" fmla="*/ 6667 h 9751"/>
              <a:gd name="connsiteX76" fmla="*/ 9420 w 10000"/>
              <a:gd name="connsiteY76" fmla="*/ 6914 h 9751"/>
              <a:gd name="connsiteX77" fmla="*/ 9614 w 10000"/>
              <a:gd name="connsiteY77" fmla="*/ 7411 h 9751"/>
              <a:gd name="connsiteX78" fmla="*/ 9614 w 10000"/>
              <a:gd name="connsiteY78" fmla="*/ 7782 h 9751"/>
              <a:gd name="connsiteX79" fmla="*/ 9807 w 10000"/>
              <a:gd name="connsiteY79" fmla="*/ 8154 h 9751"/>
              <a:gd name="connsiteX80" fmla="*/ 10000 w 10000"/>
              <a:gd name="connsiteY80" fmla="*/ 8387 h 9751"/>
              <a:gd name="connsiteX81" fmla="*/ 10000 w 10000"/>
              <a:gd name="connsiteY81" fmla="*/ 8512 h 9751"/>
              <a:gd name="connsiteX82" fmla="*/ 10000 w 10000"/>
              <a:gd name="connsiteY82" fmla="*/ 8635 h 9751"/>
              <a:gd name="connsiteX83" fmla="*/ 10000 w 10000"/>
              <a:gd name="connsiteY83" fmla="*/ 8757 h 9751"/>
              <a:gd name="connsiteX84" fmla="*/ 9807 w 10000"/>
              <a:gd name="connsiteY84" fmla="*/ 8882 h 9751"/>
              <a:gd name="connsiteX85" fmla="*/ 9420 w 10000"/>
              <a:gd name="connsiteY85" fmla="*/ 9007 h 9751"/>
              <a:gd name="connsiteX86" fmla="*/ 9034 w 10000"/>
              <a:gd name="connsiteY86" fmla="*/ 9130 h 9751"/>
              <a:gd name="connsiteX87" fmla="*/ 8647 w 10000"/>
              <a:gd name="connsiteY87" fmla="*/ 9255 h 9751"/>
              <a:gd name="connsiteX88" fmla="*/ 8092 w 10000"/>
              <a:gd name="connsiteY88" fmla="*/ 9380 h 9751"/>
              <a:gd name="connsiteX89" fmla="*/ 7318 w 10000"/>
              <a:gd name="connsiteY89" fmla="*/ 9503 h 9751"/>
              <a:gd name="connsiteX90" fmla="*/ 6739 w 10000"/>
              <a:gd name="connsiteY90" fmla="*/ 9627 h 9751"/>
              <a:gd name="connsiteX91" fmla="*/ 5967 w 10000"/>
              <a:gd name="connsiteY91" fmla="*/ 9751 h 9751"/>
              <a:gd name="connsiteX92" fmla="*/ 5001 w 10000"/>
              <a:gd name="connsiteY92" fmla="*/ 9751 h 9751"/>
              <a:gd name="connsiteX93" fmla="*/ 5001 w 10000"/>
              <a:gd name="connsiteY93" fmla="*/ 9751 h 9751"/>
              <a:gd name="connsiteX0" fmla="*/ 5001 w 10000"/>
              <a:gd name="connsiteY0" fmla="*/ 9492 h 9492"/>
              <a:gd name="connsiteX1" fmla="*/ 4227 w 10000"/>
              <a:gd name="connsiteY1" fmla="*/ 9365 h 9492"/>
              <a:gd name="connsiteX2" fmla="*/ 3479 w 10000"/>
              <a:gd name="connsiteY2" fmla="*/ 9365 h 9492"/>
              <a:gd name="connsiteX3" fmla="*/ 2899 w 10000"/>
              <a:gd name="connsiteY3" fmla="*/ 9238 h 9492"/>
              <a:gd name="connsiteX4" fmla="*/ 2320 w 10000"/>
              <a:gd name="connsiteY4" fmla="*/ 9112 h 9492"/>
              <a:gd name="connsiteX5" fmla="*/ 1933 w 10000"/>
              <a:gd name="connsiteY5" fmla="*/ 8983 h 9492"/>
              <a:gd name="connsiteX6" fmla="*/ 1546 w 10000"/>
              <a:gd name="connsiteY6" fmla="*/ 8729 h 9492"/>
              <a:gd name="connsiteX7" fmla="*/ 1160 w 10000"/>
              <a:gd name="connsiteY7" fmla="*/ 8473 h 9492"/>
              <a:gd name="connsiteX8" fmla="*/ 966 w 10000"/>
              <a:gd name="connsiteY8" fmla="*/ 8221 h 9492"/>
              <a:gd name="connsiteX9" fmla="*/ 581 w 10000"/>
              <a:gd name="connsiteY9" fmla="*/ 7854 h 9492"/>
              <a:gd name="connsiteX10" fmla="*/ 387 w 10000"/>
              <a:gd name="connsiteY10" fmla="*/ 7473 h 9492"/>
              <a:gd name="connsiteX11" fmla="*/ 194 w 10000"/>
              <a:gd name="connsiteY11" fmla="*/ 7092 h 9492"/>
              <a:gd name="connsiteX12" fmla="*/ 194 w 10000"/>
              <a:gd name="connsiteY12" fmla="*/ 6710 h 9492"/>
              <a:gd name="connsiteX13" fmla="*/ 0 w 10000"/>
              <a:gd name="connsiteY13" fmla="*/ 6455 h 9492"/>
              <a:gd name="connsiteX14" fmla="*/ 0 w 10000"/>
              <a:gd name="connsiteY14" fmla="*/ 6074 h 9492"/>
              <a:gd name="connsiteX15" fmla="*/ 0 w 10000"/>
              <a:gd name="connsiteY15" fmla="*/ 5565 h 9492"/>
              <a:gd name="connsiteX16" fmla="*/ 0 w 10000"/>
              <a:gd name="connsiteY16" fmla="*/ 5056 h 9492"/>
              <a:gd name="connsiteX17" fmla="*/ 0 w 10000"/>
              <a:gd name="connsiteY17" fmla="*/ 4436 h 9492"/>
              <a:gd name="connsiteX18" fmla="*/ 0 w 10000"/>
              <a:gd name="connsiteY18" fmla="*/ 3674 h 9492"/>
              <a:gd name="connsiteX19" fmla="*/ 0 w 10000"/>
              <a:gd name="connsiteY19" fmla="*/ 2910 h 9492"/>
              <a:gd name="connsiteX20" fmla="*/ 0 w 10000"/>
              <a:gd name="connsiteY20" fmla="*/ 1906 h 9492"/>
              <a:gd name="connsiteX21" fmla="*/ 0 w 10000"/>
              <a:gd name="connsiteY21" fmla="*/ 1018 h 9492"/>
              <a:gd name="connsiteX22" fmla="*/ 0 w 10000"/>
              <a:gd name="connsiteY22" fmla="*/ 256 h 9492"/>
              <a:gd name="connsiteX23" fmla="*/ 1160 w 10000"/>
              <a:gd name="connsiteY23" fmla="*/ 0 h 9492"/>
              <a:gd name="connsiteX24" fmla="*/ 1160 w 10000"/>
              <a:gd name="connsiteY24" fmla="*/ 383 h 9492"/>
              <a:gd name="connsiteX25" fmla="*/ 966 w 10000"/>
              <a:gd name="connsiteY25" fmla="*/ 1018 h 9492"/>
              <a:gd name="connsiteX26" fmla="*/ 966 w 10000"/>
              <a:gd name="connsiteY26" fmla="*/ 1654 h 9492"/>
              <a:gd name="connsiteX27" fmla="*/ 966 w 10000"/>
              <a:gd name="connsiteY27" fmla="*/ 2275 h 9492"/>
              <a:gd name="connsiteX28" fmla="*/ 966 w 10000"/>
              <a:gd name="connsiteY28" fmla="*/ 2782 h 9492"/>
              <a:gd name="connsiteX29" fmla="*/ 966 w 10000"/>
              <a:gd name="connsiteY29" fmla="*/ 3292 h 9492"/>
              <a:gd name="connsiteX30" fmla="*/ 966 w 10000"/>
              <a:gd name="connsiteY30" fmla="*/ 3801 h 9492"/>
              <a:gd name="connsiteX31" fmla="*/ 1160 w 10000"/>
              <a:gd name="connsiteY31" fmla="*/ 4183 h 9492"/>
              <a:gd name="connsiteX32" fmla="*/ 1160 w 10000"/>
              <a:gd name="connsiteY32" fmla="*/ 4563 h 9492"/>
              <a:gd name="connsiteX33" fmla="*/ 1160 w 10000"/>
              <a:gd name="connsiteY33" fmla="*/ 4817 h 9492"/>
              <a:gd name="connsiteX34" fmla="*/ 1160 w 10000"/>
              <a:gd name="connsiteY34" fmla="*/ 5056 h 9492"/>
              <a:gd name="connsiteX35" fmla="*/ 1160 w 10000"/>
              <a:gd name="connsiteY35" fmla="*/ 5820 h 9492"/>
              <a:gd name="connsiteX36" fmla="*/ 1354 w 10000"/>
              <a:gd name="connsiteY36" fmla="*/ 6583 h 9492"/>
              <a:gd name="connsiteX37" fmla="*/ 1546 w 10000"/>
              <a:gd name="connsiteY37" fmla="*/ 6963 h 9492"/>
              <a:gd name="connsiteX38" fmla="*/ 1546 w 10000"/>
              <a:gd name="connsiteY38" fmla="*/ 7218 h 9492"/>
              <a:gd name="connsiteX39" fmla="*/ 1740 w 10000"/>
              <a:gd name="connsiteY39" fmla="*/ 7473 h 9492"/>
              <a:gd name="connsiteX40" fmla="*/ 2126 w 10000"/>
              <a:gd name="connsiteY40" fmla="*/ 7727 h 9492"/>
              <a:gd name="connsiteX41" fmla="*/ 2320 w 10000"/>
              <a:gd name="connsiteY41" fmla="*/ 7854 h 9492"/>
              <a:gd name="connsiteX42" fmla="*/ 2706 w 10000"/>
              <a:gd name="connsiteY42" fmla="*/ 7981 h 9492"/>
              <a:gd name="connsiteX43" fmla="*/ 3091 w 10000"/>
              <a:gd name="connsiteY43" fmla="*/ 8093 h 9492"/>
              <a:gd name="connsiteX44" fmla="*/ 3479 w 10000"/>
              <a:gd name="connsiteY44" fmla="*/ 8221 h 9492"/>
              <a:gd name="connsiteX45" fmla="*/ 3842 w 10000"/>
              <a:gd name="connsiteY45" fmla="*/ 8221 h 9492"/>
              <a:gd name="connsiteX46" fmla="*/ 4422 w 10000"/>
              <a:gd name="connsiteY46" fmla="*/ 8348 h 9492"/>
              <a:gd name="connsiteX47" fmla="*/ 5001 w 10000"/>
              <a:gd name="connsiteY47" fmla="*/ 8348 h 9492"/>
              <a:gd name="connsiteX48" fmla="*/ 5580 w 10000"/>
              <a:gd name="connsiteY48" fmla="*/ 8348 h 9492"/>
              <a:gd name="connsiteX49" fmla="*/ 6159 w 10000"/>
              <a:gd name="connsiteY49" fmla="*/ 8221 h 9492"/>
              <a:gd name="connsiteX50" fmla="*/ 6547 w 10000"/>
              <a:gd name="connsiteY50" fmla="*/ 8221 h 9492"/>
              <a:gd name="connsiteX51" fmla="*/ 7126 w 10000"/>
              <a:gd name="connsiteY51" fmla="*/ 8093 h 9492"/>
              <a:gd name="connsiteX52" fmla="*/ 7513 w 10000"/>
              <a:gd name="connsiteY52" fmla="*/ 7981 h 9492"/>
              <a:gd name="connsiteX53" fmla="*/ 7898 w 10000"/>
              <a:gd name="connsiteY53" fmla="*/ 7854 h 9492"/>
              <a:gd name="connsiteX54" fmla="*/ 8092 w 10000"/>
              <a:gd name="connsiteY54" fmla="*/ 7727 h 9492"/>
              <a:gd name="connsiteX55" fmla="*/ 8092 w 10000"/>
              <a:gd name="connsiteY55" fmla="*/ 7600 h 9492"/>
              <a:gd name="connsiteX56" fmla="*/ 8261 w 10000"/>
              <a:gd name="connsiteY56" fmla="*/ 7346 h 9492"/>
              <a:gd name="connsiteX57" fmla="*/ 8454 w 10000"/>
              <a:gd name="connsiteY57" fmla="*/ 7092 h 9492"/>
              <a:gd name="connsiteX58" fmla="*/ 8647 w 10000"/>
              <a:gd name="connsiteY58" fmla="*/ 6963 h 9492"/>
              <a:gd name="connsiteX59" fmla="*/ 8647 w 10000"/>
              <a:gd name="connsiteY59" fmla="*/ 6583 h 9492"/>
              <a:gd name="connsiteX60" fmla="*/ 8841 w 10000"/>
              <a:gd name="connsiteY60" fmla="*/ 6329 h 9492"/>
              <a:gd name="connsiteX61" fmla="*/ 8841 w 10000"/>
              <a:gd name="connsiteY61" fmla="*/ 6074 h 9492"/>
              <a:gd name="connsiteX62" fmla="*/ 8841 w 10000"/>
              <a:gd name="connsiteY62" fmla="*/ 5946 h 9492"/>
              <a:gd name="connsiteX63" fmla="*/ 9034 w 10000"/>
              <a:gd name="connsiteY63" fmla="*/ 5692 h 9492"/>
              <a:gd name="connsiteX64" fmla="*/ 9034 w 10000"/>
              <a:gd name="connsiteY64" fmla="*/ 5565 h 9492"/>
              <a:gd name="connsiteX65" fmla="*/ 9227 w 10000"/>
              <a:gd name="connsiteY65" fmla="*/ 5565 h 9492"/>
              <a:gd name="connsiteX66" fmla="*/ 9227 w 10000"/>
              <a:gd name="connsiteY66" fmla="*/ 5439 h 9492"/>
              <a:gd name="connsiteX67" fmla="*/ 9227 w 10000"/>
              <a:gd name="connsiteY67" fmla="*/ 5439 h 9492"/>
              <a:gd name="connsiteX68" fmla="*/ 9227 w 10000"/>
              <a:gd name="connsiteY68" fmla="*/ 5439 h 9492"/>
              <a:gd name="connsiteX69" fmla="*/ 9227 w 10000"/>
              <a:gd name="connsiteY69" fmla="*/ 5565 h 9492"/>
              <a:gd name="connsiteX70" fmla="*/ 9420 w 10000"/>
              <a:gd name="connsiteY70" fmla="*/ 5565 h 9492"/>
              <a:gd name="connsiteX71" fmla="*/ 9420 w 10000"/>
              <a:gd name="connsiteY71" fmla="*/ 5692 h 9492"/>
              <a:gd name="connsiteX72" fmla="*/ 9420 w 10000"/>
              <a:gd name="connsiteY72" fmla="*/ 5946 h 9492"/>
              <a:gd name="connsiteX73" fmla="*/ 9420 w 10000"/>
              <a:gd name="connsiteY73" fmla="*/ 6074 h 9492"/>
              <a:gd name="connsiteX74" fmla="*/ 9420 w 10000"/>
              <a:gd name="connsiteY74" fmla="*/ 6329 h 9492"/>
              <a:gd name="connsiteX75" fmla="*/ 9420 w 10000"/>
              <a:gd name="connsiteY75" fmla="*/ 6583 h 9492"/>
              <a:gd name="connsiteX76" fmla="*/ 9614 w 10000"/>
              <a:gd name="connsiteY76" fmla="*/ 7092 h 9492"/>
              <a:gd name="connsiteX77" fmla="*/ 9614 w 10000"/>
              <a:gd name="connsiteY77" fmla="*/ 7473 h 9492"/>
              <a:gd name="connsiteX78" fmla="*/ 9807 w 10000"/>
              <a:gd name="connsiteY78" fmla="*/ 7854 h 9492"/>
              <a:gd name="connsiteX79" fmla="*/ 10000 w 10000"/>
              <a:gd name="connsiteY79" fmla="*/ 8093 h 9492"/>
              <a:gd name="connsiteX80" fmla="*/ 10000 w 10000"/>
              <a:gd name="connsiteY80" fmla="*/ 8221 h 9492"/>
              <a:gd name="connsiteX81" fmla="*/ 10000 w 10000"/>
              <a:gd name="connsiteY81" fmla="*/ 8348 h 9492"/>
              <a:gd name="connsiteX82" fmla="*/ 10000 w 10000"/>
              <a:gd name="connsiteY82" fmla="*/ 8473 h 9492"/>
              <a:gd name="connsiteX83" fmla="*/ 9807 w 10000"/>
              <a:gd name="connsiteY83" fmla="*/ 8601 h 9492"/>
              <a:gd name="connsiteX84" fmla="*/ 9420 w 10000"/>
              <a:gd name="connsiteY84" fmla="*/ 8729 h 9492"/>
              <a:gd name="connsiteX85" fmla="*/ 9034 w 10000"/>
              <a:gd name="connsiteY85" fmla="*/ 8855 h 9492"/>
              <a:gd name="connsiteX86" fmla="*/ 8647 w 10000"/>
              <a:gd name="connsiteY86" fmla="*/ 8983 h 9492"/>
              <a:gd name="connsiteX87" fmla="*/ 8092 w 10000"/>
              <a:gd name="connsiteY87" fmla="*/ 9112 h 9492"/>
              <a:gd name="connsiteX88" fmla="*/ 7318 w 10000"/>
              <a:gd name="connsiteY88" fmla="*/ 9238 h 9492"/>
              <a:gd name="connsiteX89" fmla="*/ 6739 w 10000"/>
              <a:gd name="connsiteY89" fmla="*/ 9365 h 9492"/>
              <a:gd name="connsiteX90" fmla="*/ 5967 w 10000"/>
              <a:gd name="connsiteY90" fmla="*/ 9492 h 9492"/>
              <a:gd name="connsiteX91" fmla="*/ 5001 w 10000"/>
              <a:gd name="connsiteY91" fmla="*/ 9492 h 9492"/>
              <a:gd name="connsiteX92" fmla="*/ 5001 w 10000"/>
              <a:gd name="connsiteY92" fmla="*/ 9492 h 9492"/>
              <a:gd name="connsiteX0" fmla="*/ 5001 w 10000"/>
              <a:gd name="connsiteY0" fmla="*/ 9730 h 9730"/>
              <a:gd name="connsiteX1" fmla="*/ 4227 w 10000"/>
              <a:gd name="connsiteY1" fmla="*/ 9596 h 9730"/>
              <a:gd name="connsiteX2" fmla="*/ 3479 w 10000"/>
              <a:gd name="connsiteY2" fmla="*/ 9596 h 9730"/>
              <a:gd name="connsiteX3" fmla="*/ 2899 w 10000"/>
              <a:gd name="connsiteY3" fmla="*/ 9462 h 9730"/>
              <a:gd name="connsiteX4" fmla="*/ 2320 w 10000"/>
              <a:gd name="connsiteY4" fmla="*/ 9330 h 9730"/>
              <a:gd name="connsiteX5" fmla="*/ 1933 w 10000"/>
              <a:gd name="connsiteY5" fmla="*/ 9194 h 9730"/>
              <a:gd name="connsiteX6" fmla="*/ 1546 w 10000"/>
              <a:gd name="connsiteY6" fmla="*/ 8926 h 9730"/>
              <a:gd name="connsiteX7" fmla="*/ 1160 w 10000"/>
              <a:gd name="connsiteY7" fmla="*/ 8656 h 9730"/>
              <a:gd name="connsiteX8" fmla="*/ 966 w 10000"/>
              <a:gd name="connsiteY8" fmla="*/ 8391 h 9730"/>
              <a:gd name="connsiteX9" fmla="*/ 581 w 10000"/>
              <a:gd name="connsiteY9" fmla="*/ 8004 h 9730"/>
              <a:gd name="connsiteX10" fmla="*/ 387 w 10000"/>
              <a:gd name="connsiteY10" fmla="*/ 7603 h 9730"/>
              <a:gd name="connsiteX11" fmla="*/ 194 w 10000"/>
              <a:gd name="connsiteY11" fmla="*/ 7202 h 9730"/>
              <a:gd name="connsiteX12" fmla="*/ 194 w 10000"/>
              <a:gd name="connsiteY12" fmla="*/ 6799 h 9730"/>
              <a:gd name="connsiteX13" fmla="*/ 0 w 10000"/>
              <a:gd name="connsiteY13" fmla="*/ 6530 h 9730"/>
              <a:gd name="connsiteX14" fmla="*/ 0 w 10000"/>
              <a:gd name="connsiteY14" fmla="*/ 6129 h 9730"/>
              <a:gd name="connsiteX15" fmla="*/ 0 w 10000"/>
              <a:gd name="connsiteY15" fmla="*/ 5593 h 9730"/>
              <a:gd name="connsiteX16" fmla="*/ 0 w 10000"/>
              <a:gd name="connsiteY16" fmla="*/ 5057 h 9730"/>
              <a:gd name="connsiteX17" fmla="*/ 0 w 10000"/>
              <a:gd name="connsiteY17" fmla="*/ 4403 h 9730"/>
              <a:gd name="connsiteX18" fmla="*/ 0 w 10000"/>
              <a:gd name="connsiteY18" fmla="*/ 3601 h 9730"/>
              <a:gd name="connsiteX19" fmla="*/ 0 w 10000"/>
              <a:gd name="connsiteY19" fmla="*/ 2796 h 9730"/>
              <a:gd name="connsiteX20" fmla="*/ 0 w 10000"/>
              <a:gd name="connsiteY20" fmla="*/ 1738 h 9730"/>
              <a:gd name="connsiteX21" fmla="*/ 0 w 10000"/>
              <a:gd name="connsiteY21" fmla="*/ 802 h 9730"/>
              <a:gd name="connsiteX22" fmla="*/ 0 w 10000"/>
              <a:gd name="connsiteY22" fmla="*/ 0 h 9730"/>
              <a:gd name="connsiteX23" fmla="*/ 1160 w 10000"/>
              <a:gd name="connsiteY23" fmla="*/ 133 h 9730"/>
              <a:gd name="connsiteX24" fmla="*/ 966 w 10000"/>
              <a:gd name="connsiteY24" fmla="*/ 802 h 9730"/>
              <a:gd name="connsiteX25" fmla="*/ 966 w 10000"/>
              <a:gd name="connsiteY25" fmla="*/ 1473 h 9730"/>
              <a:gd name="connsiteX26" fmla="*/ 966 w 10000"/>
              <a:gd name="connsiteY26" fmla="*/ 2127 h 9730"/>
              <a:gd name="connsiteX27" fmla="*/ 966 w 10000"/>
              <a:gd name="connsiteY27" fmla="*/ 2661 h 9730"/>
              <a:gd name="connsiteX28" fmla="*/ 966 w 10000"/>
              <a:gd name="connsiteY28" fmla="*/ 3198 h 9730"/>
              <a:gd name="connsiteX29" fmla="*/ 966 w 10000"/>
              <a:gd name="connsiteY29" fmla="*/ 3734 h 9730"/>
              <a:gd name="connsiteX30" fmla="*/ 1160 w 10000"/>
              <a:gd name="connsiteY30" fmla="*/ 4137 h 9730"/>
              <a:gd name="connsiteX31" fmla="*/ 1160 w 10000"/>
              <a:gd name="connsiteY31" fmla="*/ 4537 h 9730"/>
              <a:gd name="connsiteX32" fmla="*/ 1160 w 10000"/>
              <a:gd name="connsiteY32" fmla="*/ 4805 h 9730"/>
              <a:gd name="connsiteX33" fmla="*/ 1160 w 10000"/>
              <a:gd name="connsiteY33" fmla="*/ 5057 h 9730"/>
              <a:gd name="connsiteX34" fmla="*/ 1160 w 10000"/>
              <a:gd name="connsiteY34" fmla="*/ 5861 h 9730"/>
              <a:gd name="connsiteX35" fmla="*/ 1354 w 10000"/>
              <a:gd name="connsiteY35" fmla="*/ 6665 h 9730"/>
              <a:gd name="connsiteX36" fmla="*/ 1546 w 10000"/>
              <a:gd name="connsiteY36" fmla="*/ 7066 h 9730"/>
              <a:gd name="connsiteX37" fmla="*/ 1546 w 10000"/>
              <a:gd name="connsiteY37" fmla="*/ 7334 h 9730"/>
              <a:gd name="connsiteX38" fmla="*/ 1740 w 10000"/>
              <a:gd name="connsiteY38" fmla="*/ 7603 h 9730"/>
              <a:gd name="connsiteX39" fmla="*/ 2126 w 10000"/>
              <a:gd name="connsiteY39" fmla="*/ 7871 h 9730"/>
              <a:gd name="connsiteX40" fmla="*/ 2320 w 10000"/>
              <a:gd name="connsiteY40" fmla="*/ 8004 h 9730"/>
              <a:gd name="connsiteX41" fmla="*/ 2706 w 10000"/>
              <a:gd name="connsiteY41" fmla="*/ 8138 h 9730"/>
              <a:gd name="connsiteX42" fmla="*/ 3091 w 10000"/>
              <a:gd name="connsiteY42" fmla="*/ 8256 h 9730"/>
              <a:gd name="connsiteX43" fmla="*/ 3479 w 10000"/>
              <a:gd name="connsiteY43" fmla="*/ 8391 h 9730"/>
              <a:gd name="connsiteX44" fmla="*/ 3842 w 10000"/>
              <a:gd name="connsiteY44" fmla="*/ 8391 h 9730"/>
              <a:gd name="connsiteX45" fmla="*/ 4422 w 10000"/>
              <a:gd name="connsiteY45" fmla="*/ 8525 h 9730"/>
              <a:gd name="connsiteX46" fmla="*/ 5001 w 10000"/>
              <a:gd name="connsiteY46" fmla="*/ 8525 h 9730"/>
              <a:gd name="connsiteX47" fmla="*/ 5580 w 10000"/>
              <a:gd name="connsiteY47" fmla="*/ 8525 h 9730"/>
              <a:gd name="connsiteX48" fmla="*/ 6159 w 10000"/>
              <a:gd name="connsiteY48" fmla="*/ 8391 h 9730"/>
              <a:gd name="connsiteX49" fmla="*/ 6547 w 10000"/>
              <a:gd name="connsiteY49" fmla="*/ 8391 h 9730"/>
              <a:gd name="connsiteX50" fmla="*/ 7126 w 10000"/>
              <a:gd name="connsiteY50" fmla="*/ 8256 h 9730"/>
              <a:gd name="connsiteX51" fmla="*/ 7513 w 10000"/>
              <a:gd name="connsiteY51" fmla="*/ 8138 h 9730"/>
              <a:gd name="connsiteX52" fmla="*/ 7898 w 10000"/>
              <a:gd name="connsiteY52" fmla="*/ 8004 h 9730"/>
              <a:gd name="connsiteX53" fmla="*/ 8092 w 10000"/>
              <a:gd name="connsiteY53" fmla="*/ 7871 h 9730"/>
              <a:gd name="connsiteX54" fmla="*/ 8092 w 10000"/>
              <a:gd name="connsiteY54" fmla="*/ 7737 h 9730"/>
              <a:gd name="connsiteX55" fmla="*/ 8261 w 10000"/>
              <a:gd name="connsiteY55" fmla="*/ 7469 h 9730"/>
              <a:gd name="connsiteX56" fmla="*/ 8454 w 10000"/>
              <a:gd name="connsiteY56" fmla="*/ 7202 h 9730"/>
              <a:gd name="connsiteX57" fmla="*/ 8647 w 10000"/>
              <a:gd name="connsiteY57" fmla="*/ 7066 h 9730"/>
              <a:gd name="connsiteX58" fmla="*/ 8647 w 10000"/>
              <a:gd name="connsiteY58" fmla="*/ 6665 h 9730"/>
              <a:gd name="connsiteX59" fmla="*/ 8841 w 10000"/>
              <a:gd name="connsiteY59" fmla="*/ 6398 h 9730"/>
              <a:gd name="connsiteX60" fmla="*/ 8841 w 10000"/>
              <a:gd name="connsiteY60" fmla="*/ 6129 h 9730"/>
              <a:gd name="connsiteX61" fmla="*/ 8841 w 10000"/>
              <a:gd name="connsiteY61" fmla="*/ 5994 h 9730"/>
              <a:gd name="connsiteX62" fmla="*/ 9034 w 10000"/>
              <a:gd name="connsiteY62" fmla="*/ 5727 h 9730"/>
              <a:gd name="connsiteX63" fmla="*/ 9034 w 10000"/>
              <a:gd name="connsiteY63" fmla="*/ 5593 h 9730"/>
              <a:gd name="connsiteX64" fmla="*/ 9227 w 10000"/>
              <a:gd name="connsiteY64" fmla="*/ 5593 h 9730"/>
              <a:gd name="connsiteX65" fmla="*/ 9227 w 10000"/>
              <a:gd name="connsiteY65" fmla="*/ 5460 h 9730"/>
              <a:gd name="connsiteX66" fmla="*/ 9227 w 10000"/>
              <a:gd name="connsiteY66" fmla="*/ 5460 h 9730"/>
              <a:gd name="connsiteX67" fmla="*/ 9227 w 10000"/>
              <a:gd name="connsiteY67" fmla="*/ 5460 h 9730"/>
              <a:gd name="connsiteX68" fmla="*/ 9227 w 10000"/>
              <a:gd name="connsiteY68" fmla="*/ 5593 h 9730"/>
              <a:gd name="connsiteX69" fmla="*/ 9420 w 10000"/>
              <a:gd name="connsiteY69" fmla="*/ 5593 h 9730"/>
              <a:gd name="connsiteX70" fmla="*/ 9420 w 10000"/>
              <a:gd name="connsiteY70" fmla="*/ 5727 h 9730"/>
              <a:gd name="connsiteX71" fmla="*/ 9420 w 10000"/>
              <a:gd name="connsiteY71" fmla="*/ 5994 h 9730"/>
              <a:gd name="connsiteX72" fmla="*/ 9420 w 10000"/>
              <a:gd name="connsiteY72" fmla="*/ 6129 h 9730"/>
              <a:gd name="connsiteX73" fmla="*/ 9420 w 10000"/>
              <a:gd name="connsiteY73" fmla="*/ 6398 h 9730"/>
              <a:gd name="connsiteX74" fmla="*/ 9420 w 10000"/>
              <a:gd name="connsiteY74" fmla="*/ 6665 h 9730"/>
              <a:gd name="connsiteX75" fmla="*/ 9614 w 10000"/>
              <a:gd name="connsiteY75" fmla="*/ 7202 h 9730"/>
              <a:gd name="connsiteX76" fmla="*/ 9614 w 10000"/>
              <a:gd name="connsiteY76" fmla="*/ 7603 h 9730"/>
              <a:gd name="connsiteX77" fmla="*/ 9807 w 10000"/>
              <a:gd name="connsiteY77" fmla="*/ 8004 h 9730"/>
              <a:gd name="connsiteX78" fmla="*/ 10000 w 10000"/>
              <a:gd name="connsiteY78" fmla="*/ 8256 h 9730"/>
              <a:gd name="connsiteX79" fmla="*/ 10000 w 10000"/>
              <a:gd name="connsiteY79" fmla="*/ 8391 h 9730"/>
              <a:gd name="connsiteX80" fmla="*/ 10000 w 10000"/>
              <a:gd name="connsiteY80" fmla="*/ 8525 h 9730"/>
              <a:gd name="connsiteX81" fmla="*/ 10000 w 10000"/>
              <a:gd name="connsiteY81" fmla="*/ 8656 h 9730"/>
              <a:gd name="connsiteX82" fmla="*/ 9807 w 10000"/>
              <a:gd name="connsiteY82" fmla="*/ 8791 h 9730"/>
              <a:gd name="connsiteX83" fmla="*/ 9420 w 10000"/>
              <a:gd name="connsiteY83" fmla="*/ 8926 h 9730"/>
              <a:gd name="connsiteX84" fmla="*/ 9034 w 10000"/>
              <a:gd name="connsiteY84" fmla="*/ 9059 h 9730"/>
              <a:gd name="connsiteX85" fmla="*/ 8647 w 10000"/>
              <a:gd name="connsiteY85" fmla="*/ 9194 h 9730"/>
              <a:gd name="connsiteX86" fmla="*/ 8092 w 10000"/>
              <a:gd name="connsiteY86" fmla="*/ 9330 h 9730"/>
              <a:gd name="connsiteX87" fmla="*/ 7318 w 10000"/>
              <a:gd name="connsiteY87" fmla="*/ 9462 h 9730"/>
              <a:gd name="connsiteX88" fmla="*/ 6739 w 10000"/>
              <a:gd name="connsiteY88" fmla="*/ 9596 h 9730"/>
              <a:gd name="connsiteX89" fmla="*/ 5967 w 10000"/>
              <a:gd name="connsiteY89" fmla="*/ 9730 h 9730"/>
              <a:gd name="connsiteX90" fmla="*/ 5001 w 10000"/>
              <a:gd name="connsiteY90" fmla="*/ 9730 h 9730"/>
              <a:gd name="connsiteX91" fmla="*/ 5001 w 10000"/>
              <a:gd name="connsiteY91" fmla="*/ 9730 h 9730"/>
              <a:gd name="connsiteX0" fmla="*/ 5001 w 10000"/>
              <a:gd name="connsiteY0" fmla="*/ 10000 h 10000"/>
              <a:gd name="connsiteX1" fmla="*/ 4227 w 10000"/>
              <a:gd name="connsiteY1" fmla="*/ 9862 h 10000"/>
              <a:gd name="connsiteX2" fmla="*/ 3479 w 10000"/>
              <a:gd name="connsiteY2" fmla="*/ 9862 h 10000"/>
              <a:gd name="connsiteX3" fmla="*/ 2899 w 10000"/>
              <a:gd name="connsiteY3" fmla="*/ 9725 h 10000"/>
              <a:gd name="connsiteX4" fmla="*/ 2320 w 10000"/>
              <a:gd name="connsiteY4" fmla="*/ 9589 h 10000"/>
              <a:gd name="connsiteX5" fmla="*/ 1933 w 10000"/>
              <a:gd name="connsiteY5" fmla="*/ 9449 h 10000"/>
              <a:gd name="connsiteX6" fmla="*/ 1546 w 10000"/>
              <a:gd name="connsiteY6" fmla="*/ 9174 h 10000"/>
              <a:gd name="connsiteX7" fmla="*/ 1160 w 10000"/>
              <a:gd name="connsiteY7" fmla="*/ 8896 h 10000"/>
              <a:gd name="connsiteX8" fmla="*/ 966 w 10000"/>
              <a:gd name="connsiteY8" fmla="*/ 8624 h 10000"/>
              <a:gd name="connsiteX9" fmla="*/ 581 w 10000"/>
              <a:gd name="connsiteY9" fmla="*/ 8226 h 10000"/>
              <a:gd name="connsiteX10" fmla="*/ 387 w 10000"/>
              <a:gd name="connsiteY10" fmla="*/ 7814 h 10000"/>
              <a:gd name="connsiteX11" fmla="*/ 194 w 10000"/>
              <a:gd name="connsiteY11" fmla="*/ 7402 h 10000"/>
              <a:gd name="connsiteX12" fmla="*/ 194 w 10000"/>
              <a:gd name="connsiteY12" fmla="*/ 6988 h 10000"/>
              <a:gd name="connsiteX13" fmla="*/ 0 w 10000"/>
              <a:gd name="connsiteY13" fmla="*/ 6711 h 10000"/>
              <a:gd name="connsiteX14" fmla="*/ 0 w 10000"/>
              <a:gd name="connsiteY14" fmla="*/ 6299 h 10000"/>
              <a:gd name="connsiteX15" fmla="*/ 0 w 10000"/>
              <a:gd name="connsiteY15" fmla="*/ 5748 h 10000"/>
              <a:gd name="connsiteX16" fmla="*/ 0 w 10000"/>
              <a:gd name="connsiteY16" fmla="*/ 5197 h 10000"/>
              <a:gd name="connsiteX17" fmla="*/ 0 w 10000"/>
              <a:gd name="connsiteY17" fmla="*/ 4525 h 10000"/>
              <a:gd name="connsiteX18" fmla="*/ 0 w 10000"/>
              <a:gd name="connsiteY18" fmla="*/ 3701 h 10000"/>
              <a:gd name="connsiteX19" fmla="*/ 0 w 10000"/>
              <a:gd name="connsiteY19" fmla="*/ 2874 h 10000"/>
              <a:gd name="connsiteX20" fmla="*/ 0 w 10000"/>
              <a:gd name="connsiteY20" fmla="*/ 1786 h 10000"/>
              <a:gd name="connsiteX21" fmla="*/ 0 w 10000"/>
              <a:gd name="connsiteY21" fmla="*/ 824 h 10000"/>
              <a:gd name="connsiteX22" fmla="*/ 0 w 10000"/>
              <a:gd name="connsiteY22" fmla="*/ 0 h 10000"/>
              <a:gd name="connsiteX23" fmla="*/ 966 w 10000"/>
              <a:gd name="connsiteY23" fmla="*/ 824 h 10000"/>
              <a:gd name="connsiteX24" fmla="*/ 966 w 10000"/>
              <a:gd name="connsiteY24" fmla="*/ 1514 h 10000"/>
              <a:gd name="connsiteX25" fmla="*/ 966 w 10000"/>
              <a:gd name="connsiteY25" fmla="*/ 2186 h 10000"/>
              <a:gd name="connsiteX26" fmla="*/ 966 w 10000"/>
              <a:gd name="connsiteY26" fmla="*/ 2735 h 10000"/>
              <a:gd name="connsiteX27" fmla="*/ 966 w 10000"/>
              <a:gd name="connsiteY27" fmla="*/ 3287 h 10000"/>
              <a:gd name="connsiteX28" fmla="*/ 966 w 10000"/>
              <a:gd name="connsiteY28" fmla="*/ 3838 h 10000"/>
              <a:gd name="connsiteX29" fmla="*/ 1160 w 10000"/>
              <a:gd name="connsiteY29" fmla="*/ 4252 h 10000"/>
              <a:gd name="connsiteX30" fmla="*/ 1160 w 10000"/>
              <a:gd name="connsiteY30" fmla="*/ 4663 h 10000"/>
              <a:gd name="connsiteX31" fmla="*/ 1160 w 10000"/>
              <a:gd name="connsiteY31" fmla="*/ 4938 h 10000"/>
              <a:gd name="connsiteX32" fmla="*/ 1160 w 10000"/>
              <a:gd name="connsiteY32" fmla="*/ 5197 h 10000"/>
              <a:gd name="connsiteX33" fmla="*/ 1160 w 10000"/>
              <a:gd name="connsiteY33" fmla="*/ 6024 h 10000"/>
              <a:gd name="connsiteX34" fmla="*/ 1354 w 10000"/>
              <a:gd name="connsiteY34" fmla="*/ 6850 h 10000"/>
              <a:gd name="connsiteX35" fmla="*/ 1546 w 10000"/>
              <a:gd name="connsiteY35" fmla="*/ 7262 h 10000"/>
              <a:gd name="connsiteX36" fmla="*/ 1546 w 10000"/>
              <a:gd name="connsiteY36" fmla="*/ 7538 h 10000"/>
              <a:gd name="connsiteX37" fmla="*/ 1740 w 10000"/>
              <a:gd name="connsiteY37" fmla="*/ 7814 h 10000"/>
              <a:gd name="connsiteX38" fmla="*/ 2126 w 10000"/>
              <a:gd name="connsiteY38" fmla="*/ 8089 h 10000"/>
              <a:gd name="connsiteX39" fmla="*/ 2320 w 10000"/>
              <a:gd name="connsiteY39" fmla="*/ 8226 h 10000"/>
              <a:gd name="connsiteX40" fmla="*/ 2706 w 10000"/>
              <a:gd name="connsiteY40" fmla="*/ 8364 h 10000"/>
              <a:gd name="connsiteX41" fmla="*/ 3091 w 10000"/>
              <a:gd name="connsiteY41" fmla="*/ 8485 h 10000"/>
              <a:gd name="connsiteX42" fmla="*/ 3479 w 10000"/>
              <a:gd name="connsiteY42" fmla="*/ 8624 h 10000"/>
              <a:gd name="connsiteX43" fmla="*/ 3842 w 10000"/>
              <a:gd name="connsiteY43" fmla="*/ 8624 h 10000"/>
              <a:gd name="connsiteX44" fmla="*/ 4422 w 10000"/>
              <a:gd name="connsiteY44" fmla="*/ 8762 h 10000"/>
              <a:gd name="connsiteX45" fmla="*/ 5001 w 10000"/>
              <a:gd name="connsiteY45" fmla="*/ 8762 h 10000"/>
              <a:gd name="connsiteX46" fmla="*/ 5580 w 10000"/>
              <a:gd name="connsiteY46" fmla="*/ 8762 h 10000"/>
              <a:gd name="connsiteX47" fmla="*/ 6159 w 10000"/>
              <a:gd name="connsiteY47" fmla="*/ 8624 h 10000"/>
              <a:gd name="connsiteX48" fmla="*/ 6547 w 10000"/>
              <a:gd name="connsiteY48" fmla="*/ 8624 h 10000"/>
              <a:gd name="connsiteX49" fmla="*/ 7126 w 10000"/>
              <a:gd name="connsiteY49" fmla="*/ 8485 h 10000"/>
              <a:gd name="connsiteX50" fmla="*/ 7513 w 10000"/>
              <a:gd name="connsiteY50" fmla="*/ 8364 h 10000"/>
              <a:gd name="connsiteX51" fmla="*/ 7898 w 10000"/>
              <a:gd name="connsiteY51" fmla="*/ 8226 h 10000"/>
              <a:gd name="connsiteX52" fmla="*/ 8092 w 10000"/>
              <a:gd name="connsiteY52" fmla="*/ 8089 h 10000"/>
              <a:gd name="connsiteX53" fmla="*/ 8092 w 10000"/>
              <a:gd name="connsiteY53" fmla="*/ 7952 h 10000"/>
              <a:gd name="connsiteX54" fmla="*/ 8261 w 10000"/>
              <a:gd name="connsiteY54" fmla="*/ 7676 h 10000"/>
              <a:gd name="connsiteX55" fmla="*/ 8454 w 10000"/>
              <a:gd name="connsiteY55" fmla="*/ 7402 h 10000"/>
              <a:gd name="connsiteX56" fmla="*/ 8647 w 10000"/>
              <a:gd name="connsiteY56" fmla="*/ 7262 h 10000"/>
              <a:gd name="connsiteX57" fmla="*/ 8647 w 10000"/>
              <a:gd name="connsiteY57" fmla="*/ 6850 h 10000"/>
              <a:gd name="connsiteX58" fmla="*/ 8841 w 10000"/>
              <a:gd name="connsiteY58" fmla="*/ 6576 h 10000"/>
              <a:gd name="connsiteX59" fmla="*/ 8841 w 10000"/>
              <a:gd name="connsiteY59" fmla="*/ 6299 h 10000"/>
              <a:gd name="connsiteX60" fmla="*/ 8841 w 10000"/>
              <a:gd name="connsiteY60" fmla="*/ 6160 h 10000"/>
              <a:gd name="connsiteX61" fmla="*/ 9034 w 10000"/>
              <a:gd name="connsiteY61" fmla="*/ 5886 h 10000"/>
              <a:gd name="connsiteX62" fmla="*/ 9034 w 10000"/>
              <a:gd name="connsiteY62" fmla="*/ 5748 h 10000"/>
              <a:gd name="connsiteX63" fmla="*/ 9227 w 10000"/>
              <a:gd name="connsiteY63" fmla="*/ 5748 h 10000"/>
              <a:gd name="connsiteX64" fmla="*/ 9227 w 10000"/>
              <a:gd name="connsiteY64" fmla="*/ 5612 h 10000"/>
              <a:gd name="connsiteX65" fmla="*/ 9227 w 10000"/>
              <a:gd name="connsiteY65" fmla="*/ 5612 h 10000"/>
              <a:gd name="connsiteX66" fmla="*/ 9227 w 10000"/>
              <a:gd name="connsiteY66" fmla="*/ 5612 h 10000"/>
              <a:gd name="connsiteX67" fmla="*/ 9227 w 10000"/>
              <a:gd name="connsiteY67" fmla="*/ 5748 h 10000"/>
              <a:gd name="connsiteX68" fmla="*/ 9420 w 10000"/>
              <a:gd name="connsiteY68" fmla="*/ 5748 h 10000"/>
              <a:gd name="connsiteX69" fmla="*/ 9420 w 10000"/>
              <a:gd name="connsiteY69" fmla="*/ 5886 h 10000"/>
              <a:gd name="connsiteX70" fmla="*/ 9420 w 10000"/>
              <a:gd name="connsiteY70" fmla="*/ 6160 h 10000"/>
              <a:gd name="connsiteX71" fmla="*/ 9420 w 10000"/>
              <a:gd name="connsiteY71" fmla="*/ 6299 h 10000"/>
              <a:gd name="connsiteX72" fmla="*/ 9420 w 10000"/>
              <a:gd name="connsiteY72" fmla="*/ 6576 h 10000"/>
              <a:gd name="connsiteX73" fmla="*/ 9420 w 10000"/>
              <a:gd name="connsiteY73" fmla="*/ 6850 h 10000"/>
              <a:gd name="connsiteX74" fmla="*/ 9614 w 10000"/>
              <a:gd name="connsiteY74" fmla="*/ 7402 h 10000"/>
              <a:gd name="connsiteX75" fmla="*/ 9614 w 10000"/>
              <a:gd name="connsiteY75" fmla="*/ 7814 h 10000"/>
              <a:gd name="connsiteX76" fmla="*/ 9807 w 10000"/>
              <a:gd name="connsiteY76" fmla="*/ 8226 h 10000"/>
              <a:gd name="connsiteX77" fmla="*/ 10000 w 10000"/>
              <a:gd name="connsiteY77" fmla="*/ 8485 h 10000"/>
              <a:gd name="connsiteX78" fmla="*/ 10000 w 10000"/>
              <a:gd name="connsiteY78" fmla="*/ 8624 h 10000"/>
              <a:gd name="connsiteX79" fmla="*/ 10000 w 10000"/>
              <a:gd name="connsiteY79" fmla="*/ 8762 h 10000"/>
              <a:gd name="connsiteX80" fmla="*/ 10000 w 10000"/>
              <a:gd name="connsiteY80" fmla="*/ 8896 h 10000"/>
              <a:gd name="connsiteX81" fmla="*/ 9807 w 10000"/>
              <a:gd name="connsiteY81" fmla="*/ 9035 h 10000"/>
              <a:gd name="connsiteX82" fmla="*/ 9420 w 10000"/>
              <a:gd name="connsiteY82" fmla="*/ 9174 h 10000"/>
              <a:gd name="connsiteX83" fmla="*/ 9034 w 10000"/>
              <a:gd name="connsiteY83" fmla="*/ 9310 h 10000"/>
              <a:gd name="connsiteX84" fmla="*/ 8647 w 10000"/>
              <a:gd name="connsiteY84" fmla="*/ 9449 h 10000"/>
              <a:gd name="connsiteX85" fmla="*/ 8092 w 10000"/>
              <a:gd name="connsiteY85" fmla="*/ 9589 h 10000"/>
              <a:gd name="connsiteX86" fmla="*/ 7318 w 10000"/>
              <a:gd name="connsiteY86" fmla="*/ 9725 h 10000"/>
              <a:gd name="connsiteX87" fmla="*/ 6739 w 10000"/>
              <a:gd name="connsiteY87" fmla="*/ 9862 h 10000"/>
              <a:gd name="connsiteX88" fmla="*/ 5967 w 10000"/>
              <a:gd name="connsiteY88" fmla="*/ 10000 h 10000"/>
              <a:gd name="connsiteX89" fmla="*/ 5001 w 10000"/>
              <a:gd name="connsiteY89" fmla="*/ 10000 h 10000"/>
              <a:gd name="connsiteX90" fmla="*/ 5001 w 10000"/>
              <a:gd name="connsiteY90" fmla="*/ 10000 h 10000"/>
              <a:gd name="connsiteX0" fmla="*/ 5001 w 10000"/>
              <a:gd name="connsiteY0" fmla="*/ 9176 h 9176"/>
              <a:gd name="connsiteX1" fmla="*/ 4227 w 10000"/>
              <a:gd name="connsiteY1" fmla="*/ 9038 h 9176"/>
              <a:gd name="connsiteX2" fmla="*/ 3479 w 10000"/>
              <a:gd name="connsiteY2" fmla="*/ 9038 h 9176"/>
              <a:gd name="connsiteX3" fmla="*/ 2899 w 10000"/>
              <a:gd name="connsiteY3" fmla="*/ 8901 h 9176"/>
              <a:gd name="connsiteX4" fmla="*/ 2320 w 10000"/>
              <a:gd name="connsiteY4" fmla="*/ 8765 h 9176"/>
              <a:gd name="connsiteX5" fmla="*/ 1933 w 10000"/>
              <a:gd name="connsiteY5" fmla="*/ 8625 h 9176"/>
              <a:gd name="connsiteX6" fmla="*/ 1546 w 10000"/>
              <a:gd name="connsiteY6" fmla="*/ 8350 h 9176"/>
              <a:gd name="connsiteX7" fmla="*/ 1160 w 10000"/>
              <a:gd name="connsiteY7" fmla="*/ 8072 h 9176"/>
              <a:gd name="connsiteX8" fmla="*/ 966 w 10000"/>
              <a:gd name="connsiteY8" fmla="*/ 7800 h 9176"/>
              <a:gd name="connsiteX9" fmla="*/ 581 w 10000"/>
              <a:gd name="connsiteY9" fmla="*/ 7402 h 9176"/>
              <a:gd name="connsiteX10" fmla="*/ 387 w 10000"/>
              <a:gd name="connsiteY10" fmla="*/ 6990 h 9176"/>
              <a:gd name="connsiteX11" fmla="*/ 194 w 10000"/>
              <a:gd name="connsiteY11" fmla="*/ 6578 h 9176"/>
              <a:gd name="connsiteX12" fmla="*/ 194 w 10000"/>
              <a:gd name="connsiteY12" fmla="*/ 6164 h 9176"/>
              <a:gd name="connsiteX13" fmla="*/ 0 w 10000"/>
              <a:gd name="connsiteY13" fmla="*/ 5887 h 9176"/>
              <a:gd name="connsiteX14" fmla="*/ 0 w 10000"/>
              <a:gd name="connsiteY14" fmla="*/ 5475 h 9176"/>
              <a:gd name="connsiteX15" fmla="*/ 0 w 10000"/>
              <a:gd name="connsiteY15" fmla="*/ 4924 h 9176"/>
              <a:gd name="connsiteX16" fmla="*/ 0 w 10000"/>
              <a:gd name="connsiteY16" fmla="*/ 4373 h 9176"/>
              <a:gd name="connsiteX17" fmla="*/ 0 w 10000"/>
              <a:gd name="connsiteY17" fmla="*/ 3701 h 9176"/>
              <a:gd name="connsiteX18" fmla="*/ 0 w 10000"/>
              <a:gd name="connsiteY18" fmla="*/ 2877 h 9176"/>
              <a:gd name="connsiteX19" fmla="*/ 0 w 10000"/>
              <a:gd name="connsiteY19" fmla="*/ 2050 h 9176"/>
              <a:gd name="connsiteX20" fmla="*/ 0 w 10000"/>
              <a:gd name="connsiteY20" fmla="*/ 962 h 9176"/>
              <a:gd name="connsiteX21" fmla="*/ 0 w 10000"/>
              <a:gd name="connsiteY21" fmla="*/ 0 h 9176"/>
              <a:gd name="connsiteX22" fmla="*/ 966 w 10000"/>
              <a:gd name="connsiteY22" fmla="*/ 0 h 9176"/>
              <a:gd name="connsiteX23" fmla="*/ 966 w 10000"/>
              <a:gd name="connsiteY23" fmla="*/ 690 h 9176"/>
              <a:gd name="connsiteX24" fmla="*/ 966 w 10000"/>
              <a:gd name="connsiteY24" fmla="*/ 1362 h 9176"/>
              <a:gd name="connsiteX25" fmla="*/ 966 w 10000"/>
              <a:gd name="connsiteY25" fmla="*/ 1911 h 9176"/>
              <a:gd name="connsiteX26" fmla="*/ 966 w 10000"/>
              <a:gd name="connsiteY26" fmla="*/ 2463 h 9176"/>
              <a:gd name="connsiteX27" fmla="*/ 966 w 10000"/>
              <a:gd name="connsiteY27" fmla="*/ 3014 h 9176"/>
              <a:gd name="connsiteX28" fmla="*/ 1160 w 10000"/>
              <a:gd name="connsiteY28" fmla="*/ 3428 h 9176"/>
              <a:gd name="connsiteX29" fmla="*/ 1160 w 10000"/>
              <a:gd name="connsiteY29" fmla="*/ 3839 h 9176"/>
              <a:gd name="connsiteX30" fmla="*/ 1160 w 10000"/>
              <a:gd name="connsiteY30" fmla="*/ 4114 h 9176"/>
              <a:gd name="connsiteX31" fmla="*/ 1160 w 10000"/>
              <a:gd name="connsiteY31" fmla="*/ 4373 h 9176"/>
              <a:gd name="connsiteX32" fmla="*/ 1160 w 10000"/>
              <a:gd name="connsiteY32" fmla="*/ 5200 h 9176"/>
              <a:gd name="connsiteX33" fmla="*/ 1354 w 10000"/>
              <a:gd name="connsiteY33" fmla="*/ 6026 h 9176"/>
              <a:gd name="connsiteX34" fmla="*/ 1546 w 10000"/>
              <a:gd name="connsiteY34" fmla="*/ 6438 h 9176"/>
              <a:gd name="connsiteX35" fmla="*/ 1546 w 10000"/>
              <a:gd name="connsiteY35" fmla="*/ 6714 h 9176"/>
              <a:gd name="connsiteX36" fmla="*/ 1740 w 10000"/>
              <a:gd name="connsiteY36" fmla="*/ 6990 h 9176"/>
              <a:gd name="connsiteX37" fmla="*/ 2126 w 10000"/>
              <a:gd name="connsiteY37" fmla="*/ 7265 h 9176"/>
              <a:gd name="connsiteX38" fmla="*/ 2320 w 10000"/>
              <a:gd name="connsiteY38" fmla="*/ 7402 h 9176"/>
              <a:gd name="connsiteX39" fmla="*/ 2706 w 10000"/>
              <a:gd name="connsiteY39" fmla="*/ 7540 h 9176"/>
              <a:gd name="connsiteX40" fmla="*/ 3091 w 10000"/>
              <a:gd name="connsiteY40" fmla="*/ 7661 h 9176"/>
              <a:gd name="connsiteX41" fmla="*/ 3479 w 10000"/>
              <a:gd name="connsiteY41" fmla="*/ 7800 h 9176"/>
              <a:gd name="connsiteX42" fmla="*/ 3842 w 10000"/>
              <a:gd name="connsiteY42" fmla="*/ 7800 h 9176"/>
              <a:gd name="connsiteX43" fmla="*/ 4422 w 10000"/>
              <a:gd name="connsiteY43" fmla="*/ 7938 h 9176"/>
              <a:gd name="connsiteX44" fmla="*/ 5001 w 10000"/>
              <a:gd name="connsiteY44" fmla="*/ 7938 h 9176"/>
              <a:gd name="connsiteX45" fmla="*/ 5580 w 10000"/>
              <a:gd name="connsiteY45" fmla="*/ 7938 h 9176"/>
              <a:gd name="connsiteX46" fmla="*/ 6159 w 10000"/>
              <a:gd name="connsiteY46" fmla="*/ 7800 h 9176"/>
              <a:gd name="connsiteX47" fmla="*/ 6547 w 10000"/>
              <a:gd name="connsiteY47" fmla="*/ 7800 h 9176"/>
              <a:gd name="connsiteX48" fmla="*/ 7126 w 10000"/>
              <a:gd name="connsiteY48" fmla="*/ 7661 h 9176"/>
              <a:gd name="connsiteX49" fmla="*/ 7513 w 10000"/>
              <a:gd name="connsiteY49" fmla="*/ 7540 h 9176"/>
              <a:gd name="connsiteX50" fmla="*/ 7898 w 10000"/>
              <a:gd name="connsiteY50" fmla="*/ 7402 h 9176"/>
              <a:gd name="connsiteX51" fmla="*/ 8092 w 10000"/>
              <a:gd name="connsiteY51" fmla="*/ 7265 h 9176"/>
              <a:gd name="connsiteX52" fmla="*/ 8092 w 10000"/>
              <a:gd name="connsiteY52" fmla="*/ 7128 h 9176"/>
              <a:gd name="connsiteX53" fmla="*/ 8261 w 10000"/>
              <a:gd name="connsiteY53" fmla="*/ 6852 h 9176"/>
              <a:gd name="connsiteX54" fmla="*/ 8454 w 10000"/>
              <a:gd name="connsiteY54" fmla="*/ 6578 h 9176"/>
              <a:gd name="connsiteX55" fmla="*/ 8647 w 10000"/>
              <a:gd name="connsiteY55" fmla="*/ 6438 h 9176"/>
              <a:gd name="connsiteX56" fmla="*/ 8647 w 10000"/>
              <a:gd name="connsiteY56" fmla="*/ 6026 h 9176"/>
              <a:gd name="connsiteX57" fmla="*/ 8841 w 10000"/>
              <a:gd name="connsiteY57" fmla="*/ 5752 h 9176"/>
              <a:gd name="connsiteX58" fmla="*/ 8841 w 10000"/>
              <a:gd name="connsiteY58" fmla="*/ 5475 h 9176"/>
              <a:gd name="connsiteX59" fmla="*/ 8841 w 10000"/>
              <a:gd name="connsiteY59" fmla="*/ 5336 h 9176"/>
              <a:gd name="connsiteX60" fmla="*/ 9034 w 10000"/>
              <a:gd name="connsiteY60" fmla="*/ 5062 h 9176"/>
              <a:gd name="connsiteX61" fmla="*/ 9034 w 10000"/>
              <a:gd name="connsiteY61" fmla="*/ 4924 h 9176"/>
              <a:gd name="connsiteX62" fmla="*/ 9227 w 10000"/>
              <a:gd name="connsiteY62" fmla="*/ 4924 h 9176"/>
              <a:gd name="connsiteX63" fmla="*/ 9227 w 10000"/>
              <a:gd name="connsiteY63" fmla="*/ 4788 h 9176"/>
              <a:gd name="connsiteX64" fmla="*/ 9227 w 10000"/>
              <a:gd name="connsiteY64" fmla="*/ 4788 h 9176"/>
              <a:gd name="connsiteX65" fmla="*/ 9227 w 10000"/>
              <a:gd name="connsiteY65" fmla="*/ 4788 h 9176"/>
              <a:gd name="connsiteX66" fmla="*/ 9227 w 10000"/>
              <a:gd name="connsiteY66" fmla="*/ 4924 h 9176"/>
              <a:gd name="connsiteX67" fmla="*/ 9420 w 10000"/>
              <a:gd name="connsiteY67" fmla="*/ 4924 h 9176"/>
              <a:gd name="connsiteX68" fmla="*/ 9420 w 10000"/>
              <a:gd name="connsiteY68" fmla="*/ 5062 h 9176"/>
              <a:gd name="connsiteX69" fmla="*/ 9420 w 10000"/>
              <a:gd name="connsiteY69" fmla="*/ 5336 h 9176"/>
              <a:gd name="connsiteX70" fmla="*/ 9420 w 10000"/>
              <a:gd name="connsiteY70" fmla="*/ 5475 h 9176"/>
              <a:gd name="connsiteX71" fmla="*/ 9420 w 10000"/>
              <a:gd name="connsiteY71" fmla="*/ 5752 h 9176"/>
              <a:gd name="connsiteX72" fmla="*/ 9420 w 10000"/>
              <a:gd name="connsiteY72" fmla="*/ 6026 h 9176"/>
              <a:gd name="connsiteX73" fmla="*/ 9614 w 10000"/>
              <a:gd name="connsiteY73" fmla="*/ 6578 h 9176"/>
              <a:gd name="connsiteX74" fmla="*/ 9614 w 10000"/>
              <a:gd name="connsiteY74" fmla="*/ 6990 h 9176"/>
              <a:gd name="connsiteX75" fmla="*/ 9807 w 10000"/>
              <a:gd name="connsiteY75" fmla="*/ 7402 h 9176"/>
              <a:gd name="connsiteX76" fmla="*/ 10000 w 10000"/>
              <a:gd name="connsiteY76" fmla="*/ 7661 h 9176"/>
              <a:gd name="connsiteX77" fmla="*/ 10000 w 10000"/>
              <a:gd name="connsiteY77" fmla="*/ 7800 h 9176"/>
              <a:gd name="connsiteX78" fmla="*/ 10000 w 10000"/>
              <a:gd name="connsiteY78" fmla="*/ 7938 h 9176"/>
              <a:gd name="connsiteX79" fmla="*/ 10000 w 10000"/>
              <a:gd name="connsiteY79" fmla="*/ 8072 h 9176"/>
              <a:gd name="connsiteX80" fmla="*/ 9807 w 10000"/>
              <a:gd name="connsiteY80" fmla="*/ 8211 h 9176"/>
              <a:gd name="connsiteX81" fmla="*/ 9420 w 10000"/>
              <a:gd name="connsiteY81" fmla="*/ 8350 h 9176"/>
              <a:gd name="connsiteX82" fmla="*/ 9034 w 10000"/>
              <a:gd name="connsiteY82" fmla="*/ 8486 h 9176"/>
              <a:gd name="connsiteX83" fmla="*/ 8647 w 10000"/>
              <a:gd name="connsiteY83" fmla="*/ 8625 h 9176"/>
              <a:gd name="connsiteX84" fmla="*/ 8092 w 10000"/>
              <a:gd name="connsiteY84" fmla="*/ 8765 h 9176"/>
              <a:gd name="connsiteX85" fmla="*/ 7318 w 10000"/>
              <a:gd name="connsiteY85" fmla="*/ 8901 h 9176"/>
              <a:gd name="connsiteX86" fmla="*/ 6739 w 10000"/>
              <a:gd name="connsiteY86" fmla="*/ 9038 h 9176"/>
              <a:gd name="connsiteX87" fmla="*/ 5967 w 10000"/>
              <a:gd name="connsiteY87" fmla="*/ 9176 h 9176"/>
              <a:gd name="connsiteX88" fmla="*/ 5001 w 10000"/>
              <a:gd name="connsiteY88" fmla="*/ 9176 h 9176"/>
              <a:gd name="connsiteX89" fmla="*/ 5001 w 10000"/>
              <a:gd name="connsiteY89" fmla="*/ 9176 h 9176"/>
              <a:gd name="connsiteX0" fmla="*/ 5001 w 10000"/>
              <a:gd name="connsiteY0" fmla="*/ 10000 h 10000"/>
              <a:gd name="connsiteX1" fmla="*/ 4227 w 10000"/>
              <a:gd name="connsiteY1" fmla="*/ 9850 h 10000"/>
              <a:gd name="connsiteX2" fmla="*/ 3479 w 10000"/>
              <a:gd name="connsiteY2" fmla="*/ 9850 h 10000"/>
              <a:gd name="connsiteX3" fmla="*/ 2899 w 10000"/>
              <a:gd name="connsiteY3" fmla="*/ 9700 h 10000"/>
              <a:gd name="connsiteX4" fmla="*/ 2320 w 10000"/>
              <a:gd name="connsiteY4" fmla="*/ 9552 h 10000"/>
              <a:gd name="connsiteX5" fmla="*/ 1933 w 10000"/>
              <a:gd name="connsiteY5" fmla="*/ 9400 h 10000"/>
              <a:gd name="connsiteX6" fmla="*/ 1546 w 10000"/>
              <a:gd name="connsiteY6" fmla="*/ 9100 h 10000"/>
              <a:gd name="connsiteX7" fmla="*/ 1160 w 10000"/>
              <a:gd name="connsiteY7" fmla="*/ 8797 h 10000"/>
              <a:gd name="connsiteX8" fmla="*/ 966 w 10000"/>
              <a:gd name="connsiteY8" fmla="*/ 8500 h 10000"/>
              <a:gd name="connsiteX9" fmla="*/ 581 w 10000"/>
              <a:gd name="connsiteY9" fmla="*/ 8067 h 10000"/>
              <a:gd name="connsiteX10" fmla="*/ 387 w 10000"/>
              <a:gd name="connsiteY10" fmla="*/ 7618 h 10000"/>
              <a:gd name="connsiteX11" fmla="*/ 194 w 10000"/>
              <a:gd name="connsiteY11" fmla="*/ 7169 h 10000"/>
              <a:gd name="connsiteX12" fmla="*/ 194 w 10000"/>
              <a:gd name="connsiteY12" fmla="*/ 6718 h 10000"/>
              <a:gd name="connsiteX13" fmla="*/ 0 w 10000"/>
              <a:gd name="connsiteY13" fmla="*/ 6416 h 10000"/>
              <a:gd name="connsiteX14" fmla="*/ 0 w 10000"/>
              <a:gd name="connsiteY14" fmla="*/ 5967 h 10000"/>
              <a:gd name="connsiteX15" fmla="*/ 0 w 10000"/>
              <a:gd name="connsiteY15" fmla="*/ 5366 h 10000"/>
              <a:gd name="connsiteX16" fmla="*/ 0 w 10000"/>
              <a:gd name="connsiteY16" fmla="*/ 4766 h 10000"/>
              <a:gd name="connsiteX17" fmla="*/ 0 w 10000"/>
              <a:gd name="connsiteY17" fmla="*/ 4033 h 10000"/>
              <a:gd name="connsiteX18" fmla="*/ 0 w 10000"/>
              <a:gd name="connsiteY18" fmla="*/ 3135 h 10000"/>
              <a:gd name="connsiteX19" fmla="*/ 0 w 10000"/>
              <a:gd name="connsiteY19" fmla="*/ 2234 h 10000"/>
              <a:gd name="connsiteX20" fmla="*/ 0 w 10000"/>
              <a:gd name="connsiteY20" fmla="*/ 1048 h 10000"/>
              <a:gd name="connsiteX21" fmla="*/ 966 w 10000"/>
              <a:gd name="connsiteY21" fmla="*/ 0 h 10000"/>
              <a:gd name="connsiteX22" fmla="*/ 966 w 10000"/>
              <a:gd name="connsiteY22" fmla="*/ 752 h 10000"/>
              <a:gd name="connsiteX23" fmla="*/ 966 w 10000"/>
              <a:gd name="connsiteY23" fmla="*/ 1484 h 10000"/>
              <a:gd name="connsiteX24" fmla="*/ 966 w 10000"/>
              <a:gd name="connsiteY24" fmla="*/ 2083 h 10000"/>
              <a:gd name="connsiteX25" fmla="*/ 966 w 10000"/>
              <a:gd name="connsiteY25" fmla="*/ 2684 h 10000"/>
              <a:gd name="connsiteX26" fmla="*/ 966 w 10000"/>
              <a:gd name="connsiteY26" fmla="*/ 3285 h 10000"/>
              <a:gd name="connsiteX27" fmla="*/ 1160 w 10000"/>
              <a:gd name="connsiteY27" fmla="*/ 3736 h 10000"/>
              <a:gd name="connsiteX28" fmla="*/ 1160 w 10000"/>
              <a:gd name="connsiteY28" fmla="*/ 4184 h 10000"/>
              <a:gd name="connsiteX29" fmla="*/ 1160 w 10000"/>
              <a:gd name="connsiteY29" fmla="*/ 4483 h 10000"/>
              <a:gd name="connsiteX30" fmla="*/ 1160 w 10000"/>
              <a:gd name="connsiteY30" fmla="*/ 4766 h 10000"/>
              <a:gd name="connsiteX31" fmla="*/ 1160 w 10000"/>
              <a:gd name="connsiteY31" fmla="*/ 5667 h 10000"/>
              <a:gd name="connsiteX32" fmla="*/ 1354 w 10000"/>
              <a:gd name="connsiteY32" fmla="*/ 6567 h 10000"/>
              <a:gd name="connsiteX33" fmla="*/ 1546 w 10000"/>
              <a:gd name="connsiteY33" fmla="*/ 7016 h 10000"/>
              <a:gd name="connsiteX34" fmla="*/ 1546 w 10000"/>
              <a:gd name="connsiteY34" fmla="*/ 7317 h 10000"/>
              <a:gd name="connsiteX35" fmla="*/ 1740 w 10000"/>
              <a:gd name="connsiteY35" fmla="*/ 7618 h 10000"/>
              <a:gd name="connsiteX36" fmla="*/ 2126 w 10000"/>
              <a:gd name="connsiteY36" fmla="*/ 7917 h 10000"/>
              <a:gd name="connsiteX37" fmla="*/ 2320 w 10000"/>
              <a:gd name="connsiteY37" fmla="*/ 8067 h 10000"/>
              <a:gd name="connsiteX38" fmla="*/ 2706 w 10000"/>
              <a:gd name="connsiteY38" fmla="*/ 8217 h 10000"/>
              <a:gd name="connsiteX39" fmla="*/ 3091 w 10000"/>
              <a:gd name="connsiteY39" fmla="*/ 8349 h 10000"/>
              <a:gd name="connsiteX40" fmla="*/ 3479 w 10000"/>
              <a:gd name="connsiteY40" fmla="*/ 8500 h 10000"/>
              <a:gd name="connsiteX41" fmla="*/ 3842 w 10000"/>
              <a:gd name="connsiteY41" fmla="*/ 8500 h 10000"/>
              <a:gd name="connsiteX42" fmla="*/ 4422 w 10000"/>
              <a:gd name="connsiteY42" fmla="*/ 8651 h 10000"/>
              <a:gd name="connsiteX43" fmla="*/ 5001 w 10000"/>
              <a:gd name="connsiteY43" fmla="*/ 8651 h 10000"/>
              <a:gd name="connsiteX44" fmla="*/ 5580 w 10000"/>
              <a:gd name="connsiteY44" fmla="*/ 8651 h 10000"/>
              <a:gd name="connsiteX45" fmla="*/ 6159 w 10000"/>
              <a:gd name="connsiteY45" fmla="*/ 8500 h 10000"/>
              <a:gd name="connsiteX46" fmla="*/ 6547 w 10000"/>
              <a:gd name="connsiteY46" fmla="*/ 8500 h 10000"/>
              <a:gd name="connsiteX47" fmla="*/ 7126 w 10000"/>
              <a:gd name="connsiteY47" fmla="*/ 8349 h 10000"/>
              <a:gd name="connsiteX48" fmla="*/ 7513 w 10000"/>
              <a:gd name="connsiteY48" fmla="*/ 8217 h 10000"/>
              <a:gd name="connsiteX49" fmla="*/ 7898 w 10000"/>
              <a:gd name="connsiteY49" fmla="*/ 8067 h 10000"/>
              <a:gd name="connsiteX50" fmla="*/ 8092 w 10000"/>
              <a:gd name="connsiteY50" fmla="*/ 7917 h 10000"/>
              <a:gd name="connsiteX51" fmla="*/ 8092 w 10000"/>
              <a:gd name="connsiteY51" fmla="*/ 7768 h 10000"/>
              <a:gd name="connsiteX52" fmla="*/ 8261 w 10000"/>
              <a:gd name="connsiteY52" fmla="*/ 7467 h 10000"/>
              <a:gd name="connsiteX53" fmla="*/ 8454 w 10000"/>
              <a:gd name="connsiteY53" fmla="*/ 7169 h 10000"/>
              <a:gd name="connsiteX54" fmla="*/ 8647 w 10000"/>
              <a:gd name="connsiteY54" fmla="*/ 7016 h 10000"/>
              <a:gd name="connsiteX55" fmla="*/ 8647 w 10000"/>
              <a:gd name="connsiteY55" fmla="*/ 6567 h 10000"/>
              <a:gd name="connsiteX56" fmla="*/ 8841 w 10000"/>
              <a:gd name="connsiteY56" fmla="*/ 6269 h 10000"/>
              <a:gd name="connsiteX57" fmla="*/ 8841 w 10000"/>
              <a:gd name="connsiteY57" fmla="*/ 5967 h 10000"/>
              <a:gd name="connsiteX58" fmla="*/ 8841 w 10000"/>
              <a:gd name="connsiteY58" fmla="*/ 5815 h 10000"/>
              <a:gd name="connsiteX59" fmla="*/ 9034 w 10000"/>
              <a:gd name="connsiteY59" fmla="*/ 5517 h 10000"/>
              <a:gd name="connsiteX60" fmla="*/ 9034 w 10000"/>
              <a:gd name="connsiteY60" fmla="*/ 5366 h 10000"/>
              <a:gd name="connsiteX61" fmla="*/ 9227 w 10000"/>
              <a:gd name="connsiteY61" fmla="*/ 5366 h 10000"/>
              <a:gd name="connsiteX62" fmla="*/ 9227 w 10000"/>
              <a:gd name="connsiteY62" fmla="*/ 5218 h 10000"/>
              <a:gd name="connsiteX63" fmla="*/ 9227 w 10000"/>
              <a:gd name="connsiteY63" fmla="*/ 5218 h 10000"/>
              <a:gd name="connsiteX64" fmla="*/ 9227 w 10000"/>
              <a:gd name="connsiteY64" fmla="*/ 5218 h 10000"/>
              <a:gd name="connsiteX65" fmla="*/ 9227 w 10000"/>
              <a:gd name="connsiteY65" fmla="*/ 5366 h 10000"/>
              <a:gd name="connsiteX66" fmla="*/ 9420 w 10000"/>
              <a:gd name="connsiteY66" fmla="*/ 5366 h 10000"/>
              <a:gd name="connsiteX67" fmla="*/ 9420 w 10000"/>
              <a:gd name="connsiteY67" fmla="*/ 5517 h 10000"/>
              <a:gd name="connsiteX68" fmla="*/ 9420 w 10000"/>
              <a:gd name="connsiteY68" fmla="*/ 5815 h 10000"/>
              <a:gd name="connsiteX69" fmla="*/ 9420 w 10000"/>
              <a:gd name="connsiteY69" fmla="*/ 5967 h 10000"/>
              <a:gd name="connsiteX70" fmla="*/ 9420 w 10000"/>
              <a:gd name="connsiteY70" fmla="*/ 6269 h 10000"/>
              <a:gd name="connsiteX71" fmla="*/ 9420 w 10000"/>
              <a:gd name="connsiteY71" fmla="*/ 6567 h 10000"/>
              <a:gd name="connsiteX72" fmla="*/ 9614 w 10000"/>
              <a:gd name="connsiteY72" fmla="*/ 7169 h 10000"/>
              <a:gd name="connsiteX73" fmla="*/ 9614 w 10000"/>
              <a:gd name="connsiteY73" fmla="*/ 7618 h 10000"/>
              <a:gd name="connsiteX74" fmla="*/ 9807 w 10000"/>
              <a:gd name="connsiteY74" fmla="*/ 8067 h 10000"/>
              <a:gd name="connsiteX75" fmla="*/ 10000 w 10000"/>
              <a:gd name="connsiteY75" fmla="*/ 8349 h 10000"/>
              <a:gd name="connsiteX76" fmla="*/ 10000 w 10000"/>
              <a:gd name="connsiteY76" fmla="*/ 8500 h 10000"/>
              <a:gd name="connsiteX77" fmla="*/ 10000 w 10000"/>
              <a:gd name="connsiteY77" fmla="*/ 8651 h 10000"/>
              <a:gd name="connsiteX78" fmla="*/ 10000 w 10000"/>
              <a:gd name="connsiteY78" fmla="*/ 8797 h 10000"/>
              <a:gd name="connsiteX79" fmla="*/ 9807 w 10000"/>
              <a:gd name="connsiteY79" fmla="*/ 8948 h 10000"/>
              <a:gd name="connsiteX80" fmla="*/ 9420 w 10000"/>
              <a:gd name="connsiteY80" fmla="*/ 9100 h 10000"/>
              <a:gd name="connsiteX81" fmla="*/ 9034 w 10000"/>
              <a:gd name="connsiteY81" fmla="*/ 9248 h 10000"/>
              <a:gd name="connsiteX82" fmla="*/ 8647 w 10000"/>
              <a:gd name="connsiteY82" fmla="*/ 9400 h 10000"/>
              <a:gd name="connsiteX83" fmla="*/ 8092 w 10000"/>
              <a:gd name="connsiteY83" fmla="*/ 9552 h 10000"/>
              <a:gd name="connsiteX84" fmla="*/ 7318 w 10000"/>
              <a:gd name="connsiteY84" fmla="*/ 9700 h 10000"/>
              <a:gd name="connsiteX85" fmla="*/ 6739 w 10000"/>
              <a:gd name="connsiteY85" fmla="*/ 9850 h 10000"/>
              <a:gd name="connsiteX86" fmla="*/ 5967 w 10000"/>
              <a:gd name="connsiteY86" fmla="*/ 10000 h 10000"/>
              <a:gd name="connsiteX87" fmla="*/ 5001 w 10000"/>
              <a:gd name="connsiteY87" fmla="*/ 10000 h 10000"/>
              <a:gd name="connsiteX88" fmla="*/ 5001 w 10000"/>
              <a:gd name="connsiteY88" fmla="*/ 10000 h 10000"/>
              <a:gd name="connsiteX0" fmla="*/ 5001 w 10000"/>
              <a:gd name="connsiteY0" fmla="*/ 9248 h 9248"/>
              <a:gd name="connsiteX1" fmla="*/ 4227 w 10000"/>
              <a:gd name="connsiteY1" fmla="*/ 9098 h 9248"/>
              <a:gd name="connsiteX2" fmla="*/ 3479 w 10000"/>
              <a:gd name="connsiteY2" fmla="*/ 9098 h 9248"/>
              <a:gd name="connsiteX3" fmla="*/ 2899 w 10000"/>
              <a:gd name="connsiteY3" fmla="*/ 8948 h 9248"/>
              <a:gd name="connsiteX4" fmla="*/ 2320 w 10000"/>
              <a:gd name="connsiteY4" fmla="*/ 8800 h 9248"/>
              <a:gd name="connsiteX5" fmla="*/ 1933 w 10000"/>
              <a:gd name="connsiteY5" fmla="*/ 8648 h 9248"/>
              <a:gd name="connsiteX6" fmla="*/ 1546 w 10000"/>
              <a:gd name="connsiteY6" fmla="*/ 8348 h 9248"/>
              <a:gd name="connsiteX7" fmla="*/ 1160 w 10000"/>
              <a:gd name="connsiteY7" fmla="*/ 8045 h 9248"/>
              <a:gd name="connsiteX8" fmla="*/ 966 w 10000"/>
              <a:gd name="connsiteY8" fmla="*/ 7748 h 9248"/>
              <a:gd name="connsiteX9" fmla="*/ 581 w 10000"/>
              <a:gd name="connsiteY9" fmla="*/ 7315 h 9248"/>
              <a:gd name="connsiteX10" fmla="*/ 387 w 10000"/>
              <a:gd name="connsiteY10" fmla="*/ 6866 h 9248"/>
              <a:gd name="connsiteX11" fmla="*/ 194 w 10000"/>
              <a:gd name="connsiteY11" fmla="*/ 6417 h 9248"/>
              <a:gd name="connsiteX12" fmla="*/ 194 w 10000"/>
              <a:gd name="connsiteY12" fmla="*/ 5966 h 9248"/>
              <a:gd name="connsiteX13" fmla="*/ 0 w 10000"/>
              <a:gd name="connsiteY13" fmla="*/ 5664 h 9248"/>
              <a:gd name="connsiteX14" fmla="*/ 0 w 10000"/>
              <a:gd name="connsiteY14" fmla="*/ 5215 h 9248"/>
              <a:gd name="connsiteX15" fmla="*/ 0 w 10000"/>
              <a:gd name="connsiteY15" fmla="*/ 4614 h 9248"/>
              <a:gd name="connsiteX16" fmla="*/ 0 w 10000"/>
              <a:gd name="connsiteY16" fmla="*/ 4014 h 9248"/>
              <a:gd name="connsiteX17" fmla="*/ 0 w 10000"/>
              <a:gd name="connsiteY17" fmla="*/ 3281 h 9248"/>
              <a:gd name="connsiteX18" fmla="*/ 0 w 10000"/>
              <a:gd name="connsiteY18" fmla="*/ 2383 h 9248"/>
              <a:gd name="connsiteX19" fmla="*/ 0 w 10000"/>
              <a:gd name="connsiteY19" fmla="*/ 1482 h 9248"/>
              <a:gd name="connsiteX20" fmla="*/ 0 w 10000"/>
              <a:gd name="connsiteY20" fmla="*/ 296 h 9248"/>
              <a:gd name="connsiteX21" fmla="*/ 966 w 10000"/>
              <a:gd name="connsiteY21" fmla="*/ 0 h 9248"/>
              <a:gd name="connsiteX22" fmla="*/ 966 w 10000"/>
              <a:gd name="connsiteY22" fmla="*/ 732 h 9248"/>
              <a:gd name="connsiteX23" fmla="*/ 966 w 10000"/>
              <a:gd name="connsiteY23" fmla="*/ 1331 h 9248"/>
              <a:gd name="connsiteX24" fmla="*/ 966 w 10000"/>
              <a:gd name="connsiteY24" fmla="*/ 1932 h 9248"/>
              <a:gd name="connsiteX25" fmla="*/ 966 w 10000"/>
              <a:gd name="connsiteY25" fmla="*/ 2533 h 9248"/>
              <a:gd name="connsiteX26" fmla="*/ 1160 w 10000"/>
              <a:gd name="connsiteY26" fmla="*/ 2984 h 9248"/>
              <a:gd name="connsiteX27" fmla="*/ 1160 w 10000"/>
              <a:gd name="connsiteY27" fmla="*/ 3432 h 9248"/>
              <a:gd name="connsiteX28" fmla="*/ 1160 w 10000"/>
              <a:gd name="connsiteY28" fmla="*/ 3731 h 9248"/>
              <a:gd name="connsiteX29" fmla="*/ 1160 w 10000"/>
              <a:gd name="connsiteY29" fmla="*/ 4014 h 9248"/>
              <a:gd name="connsiteX30" fmla="*/ 1160 w 10000"/>
              <a:gd name="connsiteY30" fmla="*/ 4915 h 9248"/>
              <a:gd name="connsiteX31" fmla="*/ 1354 w 10000"/>
              <a:gd name="connsiteY31" fmla="*/ 5815 h 9248"/>
              <a:gd name="connsiteX32" fmla="*/ 1546 w 10000"/>
              <a:gd name="connsiteY32" fmla="*/ 6264 h 9248"/>
              <a:gd name="connsiteX33" fmla="*/ 1546 w 10000"/>
              <a:gd name="connsiteY33" fmla="*/ 6565 h 9248"/>
              <a:gd name="connsiteX34" fmla="*/ 1740 w 10000"/>
              <a:gd name="connsiteY34" fmla="*/ 6866 h 9248"/>
              <a:gd name="connsiteX35" fmla="*/ 2126 w 10000"/>
              <a:gd name="connsiteY35" fmla="*/ 7165 h 9248"/>
              <a:gd name="connsiteX36" fmla="*/ 2320 w 10000"/>
              <a:gd name="connsiteY36" fmla="*/ 7315 h 9248"/>
              <a:gd name="connsiteX37" fmla="*/ 2706 w 10000"/>
              <a:gd name="connsiteY37" fmla="*/ 7465 h 9248"/>
              <a:gd name="connsiteX38" fmla="*/ 3091 w 10000"/>
              <a:gd name="connsiteY38" fmla="*/ 7597 h 9248"/>
              <a:gd name="connsiteX39" fmla="*/ 3479 w 10000"/>
              <a:gd name="connsiteY39" fmla="*/ 7748 h 9248"/>
              <a:gd name="connsiteX40" fmla="*/ 3842 w 10000"/>
              <a:gd name="connsiteY40" fmla="*/ 7748 h 9248"/>
              <a:gd name="connsiteX41" fmla="*/ 4422 w 10000"/>
              <a:gd name="connsiteY41" fmla="*/ 7899 h 9248"/>
              <a:gd name="connsiteX42" fmla="*/ 5001 w 10000"/>
              <a:gd name="connsiteY42" fmla="*/ 7899 h 9248"/>
              <a:gd name="connsiteX43" fmla="*/ 5580 w 10000"/>
              <a:gd name="connsiteY43" fmla="*/ 7899 h 9248"/>
              <a:gd name="connsiteX44" fmla="*/ 6159 w 10000"/>
              <a:gd name="connsiteY44" fmla="*/ 7748 h 9248"/>
              <a:gd name="connsiteX45" fmla="*/ 6547 w 10000"/>
              <a:gd name="connsiteY45" fmla="*/ 7748 h 9248"/>
              <a:gd name="connsiteX46" fmla="*/ 7126 w 10000"/>
              <a:gd name="connsiteY46" fmla="*/ 7597 h 9248"/>
              <a:gd name="connsiteX47" fmla="*/ 7513 w 10000"/>
              <a:gd name="connsiteY47" fmla="*/ 7465 h 9248"/>
              <a:gd name="connsiteX48" fmla="*/ 7898 w 10000"/>
              <a:gd name="connsiteY48" fmla="*/ 7315 h 9248"/>
              <a:gd name="connsiteX49" fmla="*/ 8092 w 10000"/>
              <a:gd name="connsiteY49" fmla="*/ 7165 h 9248"/>
              <a:gd name="connsiteX50" fmla="*/ 8092 w 10000"/>
              <a:gd name="connsiteY50" fmla="*/ 7016 h 9248"/>
              <a:gd name="connsiteX51" fmla="*/ 8261 w 10000"/>
              <a:gd name="connsiteY51" fmla="*/ 6715 h 9248"/>
              <a:gd name="connsiteX52" fmla="*/ 8454 w 10000"/>
              <a:gd name="connsiteY52" fmla="*/ 6417 h 9248"/>
              <a:gd name="connsiteX53" fmla="*/ 8647 w 10000"/>
              <a:gd name="connsiteY53" fmla="*/ 6264 h 9248"/>
              <a:gd name="connsiteX54" fmla="*/ 8647 w 10000"/>
              <a:gd name="connsiteY54" fmla="*/ 5815 h 9248"/>
              <a:gd name="connsiteX55" fmla="*/ 8841 w 10000"/>
              <a:gd name="connsiteY55" fmla="*/ 5517 h 9248"/>
              <a:gd name="connsiteX56" fmla="*/ 8841 w 10000"/>
              <a:gd name="connsiteY56" fmla="*/ 5215 h 9248"/>
              <a:gd name="connsiteX57" fmla="*/ 8841 w 10000"/>
              <a:gd name="connsiteY57" fmla="*/ 5063 h 9248"/>
              <a:gd name="connsiteX58" fmla="*/ 9034 w 10000"/>
              <a:gd name="connsiteY58" fmla="*/ 4765 h 9248"/>
              <a:gd name="connsiteX59" fmla="*/ 9034 w 10000"/>
              <a:gd name="connsiteY59" fmla="*/ 4614 h 9248"/>
              <a:gd name="connsiteX60" fmla="*/ 9227 w 10000"/>
              <a:gd name="connsiteY60" fmla="*/ 4614 h 9248"/>
              <a:gd name="connsiteX61" fmla="*/ 9227 w 10000"/>
              <a:gd name="connsiteY61" fmla="*/ 4466 h 9248"/>
              <a:gd name="connsiteX62" fmla="*/ 9227 w 10000"/>
              <a:gd name="connsiteY62" fmla="*/ 4466 h 9248"/>
              <a:gd name="connsiteX63" fmla="*/ 9227 w 10000"/>
              <a:gd name="connsiteY63" fmla="*/ 4466 h 9248"/>
              <a:gd name="connsiteX64" fmla="*/ 9227 w 10000"/>
              <a:gd name="connsiteY64" fmla="*/ 4614 h 9248"/>
              <a:gd name="connsiteX65" fmla="*/ 9420 w 10000"/>
              <a:gd name="connsiteY65" fmla="*/ 4614 h 9248"/>
              <a:gd name="connsiteX66" fmla="*/ 9420 w 10000"/>
              <a:gd name="connsiteY66" fmla="*/ 4765 h 9248"/>
              <a:gd name="connsiteX67" fmla="*/ 9420 w 10000"/>
              <a:gd name="connsiteY67" fmla="*/ 5063 h 9248"/>
              <a:gd name="connsiteX68" fmla="*/ 9420 w 10000"/>
              <a:gd name="connsiteY68" fmla="*/ 5215 h 9248"/>
              <a:gd name="connsiteX69" fmla="*/ 9420 w 10000"/>
              <a:gd name="connsiteY69" fmla="*/ 5517 h 9248"/>
              <a:gd name="connsiteX70" fmla="*/ 9420 w 10000"/>
              <a:gd name="connsiteY70" fmla="*/ 5815 h 9248"/>
              <a:gd name="connsiteX71" fmla="*/ 9614 w 10000"/>
              <a:gd name="connsiteY71" fmla="*/ 6417 h 9248"/>
              <a:gd name="connsiteX72" fmla="*/ 9614 w 10000"/>
              <a:gd name="connsiteY72" fmla="*/ 6866 h 9248"/>
              <a:gd name="connsiteX73" fmla="*/ 9807 w 10000"/>
              <a:gd name="connsiteY73" fmla="*/ 7315 h 9248"/>
              <a:gd name="connsiteX74" fmla="*/ 10000 w 10000"/>
              <a:gd name="connsiteY74" fmla="*/ 7597 h 9248"/>
              <a:gd name="connsiteX75" fmla="*/ 10000 w 10000"/>
              <a:gd name="connsiteY75" fmla="*/ 7748 h 9248"/>
              <a:gd name="connsiteX76" fmla="*/ 10000 w 10000"/>
              <a:gd name="connsiteY76" fmla="*/ 7899 h 9248"/>
              <a:gd name="connsiteX77" fmla="*/ 10000 w 10000"/>
              <a:gd name="connsiteY77" fmla="*/ 8045 h 9248"/>
              <a:gd name="connsiteX78" fmla="*/ 9807 w 10000"/>
              <a:gd name="connsiteY78" fmla="*/ 8196 h 9248"/>
              <a:gd name="connsiteX79" fmla="*/ 9420 w 10000"/>
              <a:gd name="connsiteY79" fmla="*/ 8348 h 9248"/>
              <a:gd name="connsiteX80" fmla="*/ 9034 w 10000"/>
              <a:gd name="connsiteY80" fmla="*/ 8496 h 9248"/>
              <a:gd name="connsiteX81" fmla="*/ 8647 w 10000"/>
              <a:gd name="connsiteY81" fmla="*/ 8648 h 9248"/>
              <a:gd name="connsiteX82" fmla="*/ 8092 w 10000"/>
              <a:gd name="connsiteY82" fmla="*/ 8800 h 9248"/>
              <a:gd name="connsiteX83" fmla="*/ 7318 w 10000"/>
              <a:gd name="connsiteY83" fmla="*/ 8948 h 9248"/>
              <a:gd name="connsiteX84" fmla="*/ 6739 w 10000"/>
              <a:gd name="connsiteY84" fmla="*/ 9098 h 9248"/>
              <a:gd name="connsiteX85" fmla="*/ 5967 w 10000"/>
              <a:gd name="connsiteY85" fmla="*/ 9248 h 9248"/>
              <a:gd name="connsiteX86" fmla="*/ 5001 w 10000"/>
              <a:gd name="connsiteY86" fmla="*/ 9248 h 9248"/>
              <a:gd name="connsiteX87" fmla="*/ 5001 w 10000"/>
              <a:gd name="connsiteY87" fmla="*/ 9248 h 9248"/>
              <a:gd name="connsiteX0" fmla="*/ 5001 w 10000"/>
              <a:gd name="connsiteY0" fmla="*/ 10000 h 10000"/>
              <a:gd name="connsiteX1" fmla="*/ 4227 w 10000"/>
              <a:gd name="connsiteY1" fmla="*/ 9838 h 10000"/>
              <a:gd name="connsiteX2" fmla="*/ 3479 w 10000"/>
              <a:gd name="connsiteY2" fmla="*/ 9838 h 10000"/>
              <a:gd name="connsiteX3" fmla="*/ 2899 w 10000"/>
              <a:gd name="connsiteY3" fmla="*/ 9676 h 10000"/>
              <a:gd name="connsiteX4" fmla="*/ 2320 w 10000"/>
              <a:gd name="connsiteY4" fmla="*/ 9516 h 10000"/>
              <a:gd name="connsiteX5" fmla="*/ 1933 w 10000"/>
              <a:gd name="connsiteY5" fmla="*/ 9351 h 10000"/>
              <a:gd name="connsiteX6" fmla="*/ 1546 w 10000"/>
              <a:gd name="connsiteY6" fmla="*/ 9027 h 10000"/>
              <a:gd name="connsiteX7" fmla="*/ 1160 w 10000"/>
              <a:gd name="connsiteY7" fmla="*/ 8699 h 10000"/>
              <a:gd name="connsiteX8" fmla="*/ 966 w 10000"/>
              <a:gd name="connsiteY8" fmla="*/ 8378 h 10000"/>
              <a:gd name="connsiteX9" fmla="*/ 581 w 10000"/>
              <a:gd name="connsiteY9" fmla="*/ 7910 h 10000"/>
              <a:gd name="connsiteX10" fmla="*/ 387 w 10000"/>
              <a:gd name="connsiteY10" fmla="*/ 7424 h 10000"/>
              <a:gd name="connsiteX11" fmla="*/ 194 w 10000"/>
              <a:gd name="connsiteY11" fmla="*/ 6939 h 10000"/>
              <a:gd name="connsiteX12" fmla="*/ 194 w 10000"/>
              <a:gd name="connsiteY12" fmla="*/ 6451 h 10000"/>
              <a:gd name="connsiteX13" fmla="*/ 0 w 10000"/>
              <a:gd name="connsiteY13" fmla="*/ 6125 h 10000"/>
              <a:gd name="connsiteX14" fmla="*/ 0 w 10000"/>
              <a:gd name="connsiteY14" fmla="*/ 5639 h 10000"/>
              <a:gd name="connsiteX15" fmla="*/ 0 w 10000"/>
              <a:gd name="connsiteY15" fmla="*/ 4989 h 10000"/>
              <a:gd name="connsiteX16" fmla="*/ 0 w 10000"/>
              <a:gd name="connsiteY16" fmla="*/ 4340 h 10000"/>
              <a:gd name="connsiteX17" fmla="*/ 0 w 10000"/>
              <a:gd name="connsiteY17" fmla="*/ 3548 h 10000"/>
              <a:gd name="connsiteX18" fmla="*/ 0 w 10000"/>
              <a:gd name="connsiteY18" fmla="*/ 2577 h 10000"/>
              <a:gd name="connsiteX19" fmla="*/ 0 w 10000"/>
              <a:gd name="connsiteY19" fmla="*/ 1603 h 10000"/>
              <a:gd name="connsiteX20" fmla="*/ 966 w 10000"/>
              <a:gd name="connsiteY20" fmla="*/ 0 h 10000"/>
              <a:gd name="connsiteX21" fmla="*/ 966 w 10000"/>
              <a:gd name="connsiteY21" fmla="*/ 792 h 10000"/>
              <a:gd name="connsiteX22" fmla="*/ 966 w 10000"/>
              <a:gd name="connsiteY22" fmla="*/ 1439 h 10000"/>
              <a:gd name="connsiteX23" fmla="*/ 966 w 10000"/>
              <a:gd name="connsiteY23" fmla="*/ 2089 h 10000"/>
              <a:gd name="connsiteX24" fmla="*/ 966 w 10000"/>
              <a:gd name="connsiteY24" fmla="*/ 2739 h 10000"/>
              <a:gd name="connsiteX25" fmla="*/ 1160 w 10000"/>
              <a:gd name="connsiteY25" fmla="*/ 3227 h 10000"/>
              <a:gd name="connsiteX26" fmla="*/ 1160 w 10000"/>
              <a:gd name="connsiteY26" fmla="*/ 3711 h 10000"/>
              <a:gd name="connsiteX27" fmla="*/ 1160 w 10000"/>
              <a:gd name="connsiteY27" fmla="*/ 4034 h 10000"/>
              <a:gd name="connsiteX28" fmla="*/ 1160 w 10000"/>
              <a:gd name="connsiteY28" fmla="*/ 4340 h 10000"/>
              <a:gd name="connsiteX29" fmla="*/ 1160 w 10000"/>
              <a:gd name="connsiteY29" fmla="*/ 5315 h 10000"/>
              <a:gd name="connsiteX30" fmla="*/ 1354 w 10000"/>
              <a:gd name="connsiteY30" fmla="*/ 6288 h 10000"/>
              <a:gd name="connsiteX31" fmla="*/ 1546 w 10000"/>
              <a:gd name="connsiteY31" fmla="*/ 6773 h 10000"/>
              <a:gd name="connsiteX32" fmla="*/ 1546 w 10000"/>
              <a:gd name="connsiteY32" fmla="*/ 7099 h 10000"/>
              <a:gd name="connsiteX33" fmla="*/ 1740 w 10000"/>
              <a:gd name="connsiteY33" fmla="*/ 7424 h 10000"/>
              <a:gd name="connsiteX34" fmla="*/ 2126 w 10000"/>
              <a:gd name="connsiteY34" fmla="*/ 7748 h 10000"/>
              <a:gd name="connsiteX35" fmla="*/ 2320 w 10000"/>
              <a:gd name="connsiteY35" fmla="*/ 7910 h 10000"/>
              <a:gd name="connsiteX36" fmla="*/ 2706 w 10000"/>
              <a:gd name="connsiteY36" fmla="*/ 8072 h 10000"/>
              <a:gd name="connsiteX37" fmla="*/ 3091 w 10000"/>
              <a:gd name="connsiteY37" fmla="*/ 8215 h 10000"/>
              <a:gd name="connsiteX38" fmla="*/ 3479 w 10000"/>
              <a:gd name="connsiteY38" fmla="*/ 8378 h 10000"/>
              <a:gd name="connsiteX39" fmla="*/ 3842 w 10000"/>
              <a:gd name="connsiteY39" fmla="*/ 8378 h 10000"/>
              <a:gd name="connsiteX40" fmla="*/ 4422 w 10000"/>
              <a:gd name="connsiteY40" fmla="*/ 8541 h 10000"/>
              <a:gd name="connsiteX41" fmla="*/ 5001 w 10000"/>
              <a:gd name="connsiteY41" fmla="*/ 8541 h 10000"/>
              <a:gd name="connsiteX42" fmla="*/ 5580 w 10000"/>
              <a:gd name="connsiteY42" fmla="*/ 8541 h 10000"/>
              <a:gd name="connsiteX43" fmla="*/ 6159 w 10000"/>
              <a:gd name="connsiteY43" fmla="*/ 8378 h 10000"/>
              <a:gd name="connsiteX44" fmla="*/ 6547 w 10000"/>
              <a:gd name="connsiteY44" fmla="*/ 8378 h 10000"/>
              <a:gd name="connsiteX45" fmla="*/ 7126 w 10000"/>
              <a:gd name="connsiteY45" fmla="*/ 8215 h 10000"/>
              <a:gd name="connsiteX46" fmla="*/ 7513 w 10000"/>
              <a:gd name="connsiteY46" fmla="*/ 8072 h 10000"/>
              <a:gd name="connsiteX47" fmla="*/ 7898 w 10000"/>
              <a:gd name="connsiteY47" fmla="*/ 7910 h 10000"/>
              <a:gd name="connsiteX48" fmla="*/ 8092 w 10000"/>
              <a:gd name="connsiteY48" fmla="*/ 7748 h 10000"/>
              <a:gd name="connsiteX49" fmla="*/ 8092 w 10000"/>
              <a:gd name="connsiteY49" fmla="*/ 7587 h 10000"/>
              <a:gd name="connsiteX50" fmla="*/ 8261 w 10000"/>
              <a:gd name="connsiteY50" fmla="*/ 7261 h 10000"/>
              <a:gd name="connsiteX51" fmla="*/ 8454 w 10000"/>
              <a:gd name="connsiteY51" fmla="*/ 6939 h 10000"/>
              <a:gd name="connsiteX52" fmla="*/ 8647 w 10000"/>
              <a:gd name="connsiteY52" fmla="*/ 6773 h 10000"/>
              <a:gd name="connsiteX53" fmla="*/ 8647 w 10000"/>
              <a:gd name="connsiteY53" fmla="*/ 6288 h 10000"/>
              <a:gd name="connsiteX54" fmla="*/ 8841 w 10000"/>
              <a:gd name="connsiteY54" fmla="*/ 5966 h 10000"/>
              <a:gd name="connsiteX55" fmla="*/ 8841 w 10000"/>
              <a:gd name="connsiteY55" fmla="*/ 5639 h 10000"/>
              <a:gd name="connsiteX56" fmla="*/ 8841 w 10000"/>
              <a:gd name="connsiteY56" fmla="*/ 5475 h 10000"/>
              <a:gd name="connsiteX57" fmla="*/ 9034 w 10000"/>
              <a:gd name="connsiteY57" fmla="*/ 5152 h 10000"/>
              <a:gd name="connsiteX58" fmla="*/ 9034 w 10000"/>
              <a:gd name="connsiteY58" fmla="*/ 4989 h 10000"/>
              <a:gd name="connsiteX59" fmla="*/ 9227 w 10000"/>
              <a:gd name="connsiteY59" fmla="*/ 4989 h 10000"/>
              <a:gd name="connsiteX60" fmla="*/ 9227 w 10000"/>
              <a:gd name="connsiteY60" fmla="*/ 4829 h 10000"/>
              <a:gd name="connsiteX61" fmla="*/ 9227 w 10000"/>
              <a:gd name="connsiteY61" fmla="*/ 4829 h 10000"/>
              <a:gd name="connsiteX62" fmla="*/ 9227 w 10000"/>
              <a:gd name="connsiteY62" fmla="*/ 4829 h 10000"/>
              <a:gd name="connsiteX63" fmla="*/ 9227 w 10000"/>
              <a:gd name="connsiteY63" fmla="*/ 4989 h 10000"/>
              <a:gd name="connsiteX64" fmla="*/ 9420 w 10000"/>
              <a:gd name="connsiteY64" fmla="*/ 4989 h 10000"/>
              <a:gd name="connsiteX65" fmla="*/ 9420 w 10000"/>
              <a:gd name="connsiteY65" fmla="*/ 5152 h 10000"/>
              <a:gd name="connsiteX66" fmla="*/ 9420 w 10000"/>
              <a:gd name="connsiteY66" fmla="*/ 5475 h 10000"/>
              <a:gd name="connsiteX67" fmla="*/ 9420 w 10000"/>
              <a:gd name="connsiteY67" fmla="*/ 5639 h 10000"/>
              <a:gd name="connsiteX68" fmla="*/ 9420 w 10000"/>
              <a:gd name="connsiteY68" fmla="*/ 5966 h 10000"/>
              <a:gd name="connsiteX69" fmla="*/ 9420 w 10000"/>
              <a:gd name="connsiteY69" fmla="*/ 6288 h 10000"/>
              <a:gd name="connsiteX70" fmla="*/ 9614 w 10000"/>
              <a:gd name="connsiteY70" fmla="*/ 6939 h 10000"/>
              <a:gd name="connsiteX71" fmla="*/ 9614 w 10000"/>
              <a:gd name="connsiteY71" fmla="*/ 7424 h 10000"/>
              <a:gd name="connsiteX72" fmla="*/ 9807 w 10000"/>
              <a:gd name="connsiteY72" fmla="*/ 7910 h 10000"/>
              <a:gd name="connsiteX73" fmla="*/ 10000 w 10000"/>
              <a:gd name="connsiteY73" fmla="*/ 8215 h 10000"/>
              <a:gd name="connsiteX74" fmla="*/ 10000 w 10000"/>
              <a:gd name="connsiteY74" fmla="*/ 8378 h 10000"/>
              <a:gd name="connsiteX75" fmla="*/ 10000 w 10000"/>
              <a:gd name="connsiteY75" fmla="*/ 8541 h 10000"/>
              <a:gd name="connsiteX76" fmla="*/ 10000 w 10000"/>
              <a:gd name="connsiteY76" fmla="*/ 8699 h 10000"/>
              <a:gd name="connsiteX77" fmla="*/ 9807 w 10000"/>
              <a:gd name="connsiteY77" fmla="*/ 8862 h 10000"/>
              <a:gd name="connsiteX78" fmla="*/ 9420 w 10000"/>
              <a:gd name="connsiteY78" fmla="*/ 9027 h 10000"/>
              <a:gd name="connsiteX79" fmla="*/ 9034 w 10000"/>
              <a:gd name="connsiteY79" fmla="*/ 9187 h 10000"/>
              <a:gd name="connsiteX80" fmla="*/ 8647 w 10000"/>
              <a:gd name="connsiteY80" fmla="*/ 9351 h 10000"/>
              <a:gd name="connsiteX81" fmla="*/ 8092 w 10000"/>
              <a:gd name="connsiteY81" fmla="*/ 9516 h 10000"/>
              <a:gd name="connsiteX82" fmla="*/ 7318 w 10000"/>
              <a:gd name="connsiteY82" fmla="*/ 9676 h 10000"/>
              <a:gd name="connsiteX83" fmla="*/ 6739 w 10000"/>
              <a:gd name="connsiteY83" fmla="*/ 9838 h 10000"/>
              <a:gd name="connsiteX84" fmla="*/ 5967 w 10000"/>
              <a:gd name="connsiteY84" fmla="*/ 10000 h 10000"/>
              <a:gd name="connsiteX85" fmla="*/ 5001 w 10000"/>
              <a:gd name="connsiteY85" fmla="*/ 10000 h 10000"/>
              <a:gd name="connsiteX86" fmla="*/ 5001 w 10000"/>
              <a:gd name="connsiteY86" fmla="*/ 10000 h 10000"/>
              <a:gd name="connsiteX0" fmla="*/ 5001 w 10000"/>
              <a:gd name="connsiteY0" fmla="*/ 9208 h 9208"/>
              <a:gd name="connsiteX1" fmla="*/ 4227 w 10000"/>
              <a:gd name="connsiteY1" fmla="*/ 9046 h 9208"/>
              <a:gd name="connsiteX2" fmla="*/ 3479 w 10000"/>
              <a:gd name="connsiteY2" fmla="*/ 9046 h 9208"/>
              <a:gd name="connsiteX3" fmla="*/ 2899 w 10000"/>
              <a:gd name="connsiteY3" fmla="*/ 8884 h 9208"/>
              <a:gd name="connsiteX4" fmla="*/ 2320 w 10000"/>
              <a:gd name="connsiteY4" fmla="*/ 8724 h 9208"/>
              <a:gd name="connsiteX5" fmla="*/ 1933 w 10000"/>
              <a:gd name="connsiteY5" fmla="*/ 8559 h 9208"/>
              <a:gd name="connsiteX6" fmla="*/ 1546 w 10000"/>
              <a:gd name="connsiteY6" fmla="*/ 8235 h 9208"/>
              <a:gd name="connsiteX7" fmla="*/ 1160 w 10000"/>
              <a:gd name="connsiteY7" fmla="*/ 7907 h 9208"/>
              <a:gd name="connsiteX8" fmla="*/ 966 w 10000"/>
              <a:gd name="connsiteY8" fmla="*/ 7586 h 9208"/>
              <a:gd name="connsiteX9" fmla="*/ 581 w 10000"/>
              <a:gd name="connsiteY9" fmla="*/ 7118 h 9208"/>
              <a:gd name="connsiteX10" fmla="*/ 387 w 10000"/>
              <a:gd name="connsiteY10" fmla="*/ 6632 h 9208"/>
              <a:gd name="connsiteX11" fmla="*/ 194 w 10000"/>
              <a:gd name="connsiteY11" fmla="*/ 6147 h 9208"/>
              <a:gd name="connsiteX12" fmla="*/ 194 w 10000"/>
              <a:gd name="connsiteY12" fmla="*/ 5659 h 9208"/>
              <a:gd name="connsiteX13" fmla="*/ 0 w 10000"/>
              <a:gd name="connsiteY13" fmla="*/ 5333 h 9208"/>
              <a:gd name="connsiteX14" fmla="*/ 0 w 10000"/>
              <a:gd name="connsiteY14" fmla="*/ 4847 h 9208"/>
              <a:gd name="connsiteX15" fmla="*/ 0 w 10000"/>
              <a:gd name="connsiteY15" fmla="*/ 4197 h 9208"/>
              <a:gd name="connsiteX16" fmla="*/ 0 w 10000"/>
              <a:gd name="connsiteY16" fmla="*/ 3548 h 9208"/>
              <a:gd name="connsiteX17" fmla="*/ 0 w 10000"/>
              <a:gd name="connsiteY17" fmla="*/ 2756 h 9208"/>
              <a:gd name="connsiteX18" fmla="*/ 0 w 10000"/>
              <a:gd name="connsiteY18" fmla="*/ 1785 h 9208"/>
              <a:gd name="connsiteX19" fmla="*/ 0 w 10000"/>
              <a:gd name="connsiteY19" fmla="*/ 811 h 9208"/>
              <a:gd name="connsiteX20" fmla="*/ 966 w 10000"/>
              <a:gd name="connsiteY20" fmla="*/ 0 h 9208"/>
              <a:gd name="connsiteX21" fmla="*/ 966 w 10000"/>
              <a:gd name="connsiteY21" fmla="*/ 647 h 9208"/>
              <a:gd name="connsiteX22" fmla="*/ 966 w 10000"/>
              <a:gd name="connsiteY22" fmla="*/ 1297 h 9208"/>
              <a:gd name="connsiteX23" fmla="*/ 966 w 10000"/>
              <a:gd name="connsiteY23" fmla="*/ 1947 h 9208"/>
              <a:gd name="connsiteX24" fmla="*/ 1160 w 10000"/>
              <a:gd name="connsiteY24" fmla="*/ 2435 h 9208"/>
              <a:gd name="connsiteX25" fmla="*/ 1160 w 10000"/>
              <a:gd name="connsiteY25" fmla="*/ 2919 h 9208"/>
              <a:gd name="connsiteX26" fmla="*/ 1160 w 10000"/>
              <a:gd name="connsiteY26" fmla="*/ 3242 h 9208"/>
              <a:gd name="connsiteX27" fmla="*/ 1160 w 10000"/>
              <a:gd name="connsiteY27" fmla="*/ 3548 h 9208"/>
              <a:gd name="connsiteX28" fmla="*/ 1160 w 10000"/>
              <a:gd name="connsiteY28" fmla="*/ 4523 h 9208"/>
              <a:gd name="connsiteX29" fmla="*/ 1354 w 10000"/>
              <a:gd name="connsiteY29" fmla="*/ 5496 h 9208"/>
              <a:gd name="connsiteX30" fmla="*/ 1546 w 10000"/>
              <a:gd name="connsiteY30" fmla="*/ 5981 h 9208"/>
              <a:gd name="connsiteX31" fmla="*/ 1546 w 10000"/>
              <a:gd name="connsiteY31" fmla="*/ 6307 h 9208"/>
              <a:gd name="connsiteX32" fmla="*/ 1740 w 10000"/>
              <a:gd name="connsiteY32" fmla="*/ 6632 h 9208"/>
              <a:gd name="connsiteX33" fmla="*/ 2126 w 10000"/>
              <a:gd name="connsiteY33" fmla="*/ 6956 h 9208"/>
              <a:gd name="connsiteX34" fmla="*/ 2320 w 10000"/>
              <a:gd name="connsiteY34" fmla="*/ 7118 h 9208"/>
              <a:gd name="connsiteX35" fmla="*/ 2706 w 10000"/>
              <a:gd name="connsiteY35" fmla="*/ 7280 h 9208"/>
              <a:gd name="connsiteX36" fmla="*/ 3091 w 10000"/>
              <a:gd name="connsiteY36" fmla="*/ 7423 h 9208"/>
              <a:gd name="connsiteX37" fmla="*/ 3479 w 10000"/>
              <a:gd name="connsiteY37" fmla="*/ 7586 h 9208"/>
              <a:gd name="connsiteX38" fmla="*/ 3842 w 10000"/>
              <a:gd name="connsiteY38" fmla="*/ 7586 h 9208"/>
              <a:gd name="connsiteX39" fmla="*/ 4422 w 10000"/>
              <a:gd name="connsiteY39" fmla="*/ 7749 h 9208"/>
              <a:gd name="connsiteX40" fmla="*/ 5001 w 10000"/>
              <a:gd name="connsiteY40" fmla="*/ 7749 h 9208"/>
              <a:gd name="connsiteX41" fmla="*/ 5580 w 10000"/>
              <a:gd name="connsiteY41" fmla="*/ 7749 h 9208"/>
              <a:gd name="connsiteX42" fmla="*/ 6159 w 10000"/>
              <a:gd name="connsiteY42" fmla="*/ 7586 h 9208"/>
              <a:gd name="connsiteX43" fmla="*/ 6547 w 10000"/>
              <a:gd name="connsiteY43" fmla="*/ 7586 h 9208"/>
              <a:gd name="connsiteX44" fmla="*/ 7126 w 10000"/>
              <a:gd name="connsiteY44" fmla="*/ 7423 h 9208"/>
              <a:gd name="connsiteX45" fmla="*/ 7513 w 10000"/>
              <a:gd name="connsiteY45" fmla="*/ 7280 h 9208"/>
              <a:gd name="connsiteX46" fmla="*/ 7898 w 10000"/>
              <a:gd name="connsiteY46" fmla="*/ 7118 h 9208"/>
              <a:gd name="connsiteX47" fmla="*/ 8092 w 10000"/>
              <a:gd name="connsiteY47" fmla="*/ 6956 h 9208"/>
              <a:gd name="connsiteX48" fmla="*/ 8092 w 10000"/>
              <a:gd name="connsiteY48" fmla="*/ 6795 h 9208"/>
              <a:gd name="connsiteX49" fmla="*/ 8261 w 10000"/>
              <a:gd name="connsiteY49" fmla="*/ 6469 h 9208"/>
              <a:gd name="connsiteX50" fmla="*/ 8454 w 10000"/>
              <a:gd name="connsiteY50" fmla="*/ 6147 h 9208"/>
              <a:gd name="connsiteX51" fmla="*/ 8647 w 10000"/>
              <a:gd name="connsiteY51" fmla="*/ 5981 h 9208"/>
              <a:gd name="connsiteX52" fmla="*/ 8647 w 10000"/>
              <a:gd name="connsiteY52" fmla="*/ 5496 h 9208"/>
              <a:gd name="connsiteX53" fmla="*/ 8841 w 10000"/>
              <a:gd name="connsiteY53" fmla="*/ 5174 h 9208"/>
              <a:gd name="connsiteX54" fmla="*/ 8841 w 10000"/>
              <a:gd name="connsiteY54" fmla="*/ 4847 h 9208"/>
              <a:gd name="connsiteX55" fmla="*/ 8841 w 10000"/>
              <a:gd name="connsiteY55" fmla="*/ 4683 h 9208"/>
              <a:gd name="connsiteX56" fmla="*/ 9034 w 10000"/>
              <a:gd name="connsiteY56" fmla="*/ 4360 h 9208"/>
              <a:gd name="connsiteX57" fmla="*/ 9034 w 10000"/>
              <a:gd name="connsiteY57" fmla="*/ 4197 h 9208"/>
              <a:gd name="connsiteX58" fmla="*/ 9227 w 10000"/>
              <a:gd name="connsiteY58" fmla="*/ 4197 h 9208"/>
              <a:gd name="connsiteX59" fmla="*/ 9227 w 10000"/>
              <a:gd name="connsiteY59" fmla="*/ 4037 h 9208"/>
              <a:gd name="connsiteX60" fmla="*/ 9227 w 10000"/>
              <a:gd name="connsiteY60" fmla="*/ 4037 h 9208"/>
              <a:gd name="connsiteX61" fmla="*/ 9227 w 10000"/>
              <a:gd name="connsiteY61" fmla="*/ 4037 h 9208"/>
              <a:gd name="connsiteX62" fmla="*/ 9227 w 10000"/>
              <a:gd name="connsiteY62" fmla="*/ 4197 h 9208"/>
              <a:gd name="connsiteX63" fmla="*/ 9420 w 10000"/>
              <a:gd name="connsiteY63" fmla="*/ 4197 h 9208"/>
              <a:gd name="connsiteX64" fmla="*/ 9420 w 10000"/>
              <a:gd name="connsiteY64" fmla="*/ 4360 h 9208"/>
              <a:gd name="connsiteX65" fmla="*/ 9420 w 10000"/>
              <a:gd name="connsiteY65" fmla="*/ 4683 h 9208"/>
              <a:gd name="connsiteX66" fmla="*/ 9420 w 10000"/>
              <a:gd name="connsiteY66" fmla="*/ 4847 h 9208"/>
              <a:gd name="connsiteX67" fmla="*/ 9420 w 10000"/>
              <a:gd name="connsiteY67" fmla="*/ 5174 h 9208"/>
              <a:gd name="connsiteX68" fmla="*/ 9420 w 10000"/>
              <a:gd name="connsiteY68" fmla="*/ 5496 h 9208"/>
              <a:gd name="connsiteX69" fmla="*/ 9614 w 10000"/>
              <a:gd name="connsiteY69" fmla="*/ 6147 h 9208"/>
              <a:gd name="connsiteX70" fmla="*/ 9614 w 10000"/>
              <a:gd name="connsiteY70" fmla="*/ 6632 h 9208"/>
              <a:gd name="connsiteX71" fmla="*/ 9807 w 10000"/>
              <a:gd name="connsiteY71" fmla="*/ 7118 h 9208"/>
              <a:gd name="connsiteX72" fmla="*/ 10000 w 10000"/>
              <a:gd name="connsiteY72" fmla="*/ 7423 h 9208"/>
              <a:gd name="connsiteX73" fmla="*/ 10000 w 10000"/>
              <a:gd name="connsiteY73" fmla="*/ 7586 h 9208"/>
              <a:gd name="connsiteX74" fmla="*/ 10000 w 10000"/>
              <a:gd name="connsiteY74" fmla="*/ 7749 h 9208"/>
              <a:gd name="connsiteX75" fmla="*/ 10000 w 10000"/>
              <a:gd name="connsiteY75" fmla="*/ 7907 h 9208"/>
              <a:gd name="connsiteX76" fmla="*/ 9807 w 10000"/>
              <a:gd name="connsiteY76" fmla="*/ 8070 h 9208"/>
              <a:gd name="connsiteX77" fmla="*/ 9420 w 10000"/>
              <a:gd name="connsiteY77" fmla="*/ 8235 h 9208"/>
              <a:gd name="connsiteX78" fmla="*/ 9034 w 10000"/>
              <a:gd name="connsiteY78" fmla="*/ 8395 h 9208"/>
              <a:gd name="connsiteX79" fmla="*/ 8647 w 10000"/>
              <a:gd name="connsiteY79" fmla="*/ 8559 h 9208"/>
              <a:gd name="connsiteX80" fmla="*/ 8092 w 10000"/>
              <a:gd name="connsiteY80" fmla="*/ 8724 h 9208"/>
              <a:gd name="connsiteX81" fmla="*/ 7318 w 10000"/>
              <a:gd name="connsiteY81" fmla="*/ 8884 h 9208"/>
              <a:gd name="connsiteX82" fmla="*/ 6739 w 10000"/>
              <a:gd name="connsiteY82" fmla="*/ 9046 h 9208"/>
              <a:gd name="connsiteX83" fmla="*/ 5967 w 10000"/>
              <a:gd name="connsiteY83" fmla="*/ 9208 h 9208"/>
              <a:gd name="connsiteX84" fmla="*/ 5001 w 10000"/>
              <a:gd name="connsiteY84" fmla="*/ 9208 h 9208"/>
              <a:gd name="connsiteX85" fmla="*/ 5001 w 10000"/>
              <a:gd name="connsiteY85" fmla="*/ 9208 h 9208"/>
              <a:gd name="connsiteX0" fmla="*/ 5001 w 10000"/>
              <a:gd name="connsiteY0" fmla="*/ 9297 h 9297"/>
              <a:gd name="connsiteX1" fmla="*/ 4227 w 10000"/>
              <a:gd name="connsiteY1" fmla="*/ 9121 h 9297"/>
              <a:gd name="connsiteX2" fmla="*/ 3479 w 10000"/>
              <a:gd name="connsiteY2" fmla="*/ 9121 h 9297"/>
              <a:gd name="connsiteX3" fmla="*/ 2899 w 10000"/>
              <a:gd name="connsiteY3" fmla="*/ 8945 h 9297"/>
              <a:gd name="connsiteX4" fmla="*/ 2320 w 10000"/>
              <a:gd name="connsiteY4" fmla="*/ 8771 h 9297"/>
              <a:gd name="connsiteX5" fmla="*/ 1933 w 10000"/>
              <a:gd name="connsiteY5" fmla="*/ 8592 h 9297"/>
              <a:gd name="connsiteX6" fmla="*/ 1546 w 10000"/>
              <a:gd name="connsiteY6" fmla="*/ 8240 h 9297"/>
              <a:gd name="connsiteX7" fmla="*/ 1160 w 10000"/>
              <a:gd name="connsiteY7" fmla="*/ 7884 h 9297"/>
              <a:gd name="connsiteX8" fmla="*/ 966 w 10000"/>
              <a:gd name="connsiteY8" fmla="*/ 7535 h 9297"/>
              <a:gd name="connsiteX9" fmla="*/ 581 w 10000"/>
              <a:gd name="connsiteY9" fmla="*/ 7027 h 9297"/>
              <a:gd name="connsiteX10" fmla="*/ 387 w 10000"/>
              <a:gd name="connsiteY10" fmla="*/ 6499 h 9297"/>
              <a:gd name="connsiteX11" fmla="*/ 194 w 10000"/>
              <a:gd name="connsiteY11" fmla="*/ 5973 h 9297"/>
              <a:gd name="connsiteX12" fmla="*/ 194 w 10000"/>
              <a:gd name="connsiteY12" fmla="*/ 5443 h 9297"/>
              <a:gd name="connsiteX13" fmla="*/ 0 w 10000"/>
              <a:gd name="connsiteY13" fmla="*/ 5089 h 9297"/>
              <a:gd name="connsiteX14" fmla="*/ 0 w 10000"/>
              <a:gd name="connsiteY14" fmla="*/ 4561 h 9297"/>
              <a:gd name="connsiteX15" fmla="*/ 0 w 10000"/>
              <a:gd name="connsiteY15" fmla="*/ 3855 h 9297"/>
              <a:gd name="connsiteX16" fmla="*/ 0 w 10000"/>
              <a:gd name="connsiteY16" fmla="*/ 3150 h 9297"/>
              <a:gd name="connsiteX17" fmla="*/ 0 w 10000"/>
              <a:gd name="connsiteY17" fmla="*/ 2290 h 9297"/>
              <a:gd name="connsiteX18" fmla="*/ 0 w 10000"/>
              <a:gd name="connsiteY18" fmla="*/ 1236 h 9297"/>
              <a:gd name="connsiteX19" fmla="*/ 0 w 10000"/>
              <a:gd name="connsiteY19" fmla="*/ 178 h 9297"/>
              <a:gd name="connsiteX20" fmla="*/ 966 w 10000"/>
              <a:gd name="connsiteY20" fmla="*/ 0 h 9297"/>
              <a:gd name="connsiteX21" fmla="*/ 966 w 10000"/>
              <a:gd name="connsiteY21" fmla="*/ 706 h 9297"/>
              <a:gd name="connsiteX22" fmla="*/ 966 w 10000"/>
              <a:gd name="connsiteY22" fmla="*/ 1411 h 9297"/>
              <a:gd name="connsiteX23" fmla="*/ 1160 w 10000"/>
              <a:gd name="connsiteY23" fmla="*/ 1941 h 9297"/>
              <a:gd name="connsiteX24" fmla="*/ 1160 w 10000"/>
              <a:gd name="connsiteY24" fmla="*/ 2467 h 9297"/>
              <a:gd name="connsiteX25" fmla="*/ 1160 w 10000"/>
              <a:gd name="connsiteY25" fmla="*/ 2818 h 9297"/>
              <a:gd name="connsiteX26" fmla="*/ 1160 w 10000"/>
              <a:gd name="connsiteY26" fmla="*/ 3150 h 9297"/>
              <a:gd name="connsiteX27" fmla="*/ 1160 w 10000"/>
              <a:gd name="connsiteY27" fmla="*/ 4209 h 9297"/>
              <a:gd name="connsiteX28" fmla="*/ 1354 w 10000"/>
              <a:gd name="connsiteY28" fmla="*/ 5266 h 9297"/>
              <a:gd name="connsiteX29" fmla="*/ 1546 w 10000"/>
              <a:gd name="connsiteY29" fmla="*/ 5792 h 9297"/>
              <a:gd name="connsiteX30" fmla="*/ 1546 w 10000"/>
              <a:gd name="connsiteY30" fmla="*/ 6146 h 9297"/>
              <a:gd name="connsiteX31" fmla="*/ 1740 w 10000"/>
              <a:gd name="connsiteY31" fmla="*/ 6499 h 9297"/>
              <a:gd name="connsiteX32" fmla="*/ 2126 w 10000"/>
              <a:gd name="connsiteY32" fmla="*/ 6851 h 9297"/>
              <a:gd name="connsiteX33" fmla="*/ 2320 w 10000"/>
              <a:gd name="connsiteY33" fmla="*/ 7027 h 9297"/>
              <a:gd name="connsiteX34" fmla="*/ 2706 w 10000"/>
              <a:gd name="connsiteY34" fmla="*/ 7203 h 9297"/>
              <a:gd name="connsiteX35" fmla="*/ 3091 w 10000"/>
              <a:gd name="connsiteY35" fmla="*/ 7358 h 9297"/>
              <a:gd name="connsiteX36" fmla="*/ 3479 w 10000"/>
              <a:gd name="connsiteY36" fmla="*/ 7535 h 9297"/>
              <a:gd name="connsiteX37" fmla="*/ 3842 w 10000"/>
              <a:gd name="connsiteY37" fmla="*/ 7535 h 9297"/>
              <a:gd name="connsiteX38" fmla="*/ 4422 w 10000"/>
              <a:gd name="connsiteY38" fmla="*/ 7713 h 9297"/>
              <a:gd name="connsiteX39" fmla="*/ 5001 w 10000"/>
              <a:gd name="connsiteY39" fmla="*/ 7713 h 9297"/>
              <a:gd name="connsiteX40" fmla="*/ 5580 w 10000"/>
              <a:gd name="connsiteY40" fmla="*/ 7713 h 9297"/>
              <a:gd name="connsiteX41" fmla="*/ 6159 w 10000"/>
              <a:gd name="connsiteY41" fmla="*/ 7535 h 9297"/>
              <a:gd name="connsiteX42" fmla="*/ 6547 w 10000"/>
              <a:gd name="connsiteY42" fmla="*/ 7535 h 9297"/>
              <a:gd name="connsiteX43" fmla="*/ 7126 w 10000"/>
              <a:gd name="connsiteY43" fmla="*/ 7358 h 9297"/>
              <a:gd name="connsiteX44" fmla="*/ 7513 w 10000"/>
              <a:gd name="connsiteY44" fmla="*/ 7203 h 9297"/>
              <a:gd name="connsiteX45" fmla="*/ 7898 w 10000"/>
              <a:gd name="connsiteY45" fmla="*/ 7027 h 9297"/>
              <a:gd name="connsiteX46" fmla="*/ 8092 w 10000"/>
              <a:gd name="connsiteY46" fmla="*/ 6851 h 9297"/>
              <a:gd name="connsiteX47" fmla="*/ 8092 w 10000"/>
              <a:gd name="connsiteY47" fmla="*/ 6676 h 9297"/>
              <a:gd name="connsiteX48" fmla="*/ 8261 w 10000"/>
              <a:gd name="connsiteY48" fmla="*/ 6322 h 9297"/>
              <a:gd name="connsiteX49" fmla="*/ 8454 w 10000"/>
              <a:gd name="connsiteY49" fmla="*/ 5973 h 9297"/>
              <a:gd name="connsiteX50" fmla="*/ 8647 w 10000"/>
              <a:gd name="connsiteY50" fmla="*/ 5792 h 9297"/>
              <a:gd name="connsiteX51" fmla="*/ 8647 w 10000"/>
              <a:gd name="connsiteY51" fmla="*/ 5266 h 9297"/>
              <a:gd name="connsiteX52" fmla="*/ 8841 w 10000"/>
              <a:gd name="connsiteY52" fmla="*/ 4916 h 9297"/>
              <a:gd name="connsiteX53" fmla="*/ 8841 w 10000"/>
              <a:gd name="connsiteY53" fmla="*/ 4561 h 9297"/>
              <a:gd name="connsiteX54" fmla="*/ 8841 w 10000"/>
              <a:gd name="connsiteY54" fmla="*/ 4383 h 9297"/>
              <a:gd name="connsiteX55" fmla="*/ 9034 w 10000"/>
              <a:gd name="connsiteY55" fmla="*/ 4032 h 9297"/>
              <a:gd name="connsiteX56" fmla="*/ 9034 w 10000"/>
              <a:gd name="connsiteY56" fmla="*/ 3855 h 9297"/>
              <a:gd name="connsiteX57" fmla="*/ 9227 w 10000"/>
              <a:gd name="connsiteY57" fmla="*/ 3855 h 9297"/>
              <a:gd name="connsiteX58" fmla="*/ 9227 w 10000"/>
              <a:gd name="connsiteY58" fmla="*/ 3681 h 9297"/>
              <a:gd name="connsiteX59" fmla="*/ 9227 w 10000"/>
              <a:gd name="connsiteY59" fmla="*/ 3681 h 9297"/>
              <a:gd name="connsiteX60" fmla="*/ 9227 w 10000"/>
              <a:gd name="connsiteY60" fmla="*/ 3681 h 9297"/>
              <a:gd name="connsiteX61" fmla="*/ 9227 w 10000"/>
              <a:gd name="connsiteY61" fmla="*/ 3855 h 9297"/>
              <a:gd name="connsiteX62" fmla="*/ 9420 w 10000"/>
              <a:gd name="connsiteY62" fmla="*/ 3855 h 9297"/>
              <a:gd name="connsiteX63" fmla="*/ 9420 w 10000"/>
              <a:gd name="connsiteY63" fmla="*/ 4032 h 9297"/>
              <a:gd name="connsiteX64" fmla="*/ 9420 w 10000"/>
              <a:gd name="connsiteY64" fmla="*/ 4383 h 9297"/>
              <a:gd name="connsiteX65" fmla="*/ 9420 w 10000"/>
              <a:gd name="connsiteY65" fmla="*/ 4561 h 9297"/>
              <a:gd name="connsiteX66" fmla="*/ 9420 w 10000"/>
              <a:gd name="connsiteY66" fmla="*/ 4916 h 9297"/>
              <a:gd name="connsiteX67" fmla="*/ 9420 w 10000"/>
              <a:gd name="connsiteY67" fmla="*/ 5266 h 9297"/>
              <a:gd name="connsiteX68" fmla="*/ 9614 w 10000"/>
              <a:gd name="connsiteY68" fmla="*/ 5973 h 9297"/>
              <a:gd name="connsiteX69" fmla="*/ 9614 w 10000"/>
              <a:gd name="connsiteY69" fmla="*/ 6499 h 9297"/>
              <a:gd name="connsiteX70" fmla="*/ 9807 w 10000"/>
              <a:gd name="connsiteY70" fmla="*/ 7027 h 9297"/>
              <a:gd name="connsiteX71" fmla="*/ 10000 w 10000"/>
              <a:gd name="connsiteY71" fmla="*/ 7358 h 9297"/>
              <a:gd name="connsiteX72" fmla="*/ 10000 w 10000"/>
              <a:gd name="connsiteY72" fmla="*/ 7535 h 9297"/>
              <a:gd name="connsiteX73" fmla="*/ 10000 w 10000"/>
              <a:gd name="connsiteY73" fmla="*/ 7713 h 9297"/>
              <a:gd name="connsiteX74" fmla="*/ 10000 w 10000"/>
              <a:gd name="connsiteY74" fmla="*/ 7884 h 9297"/>
              <a:gd name="connsiteX75" fmla="*/ 9807 w 10000"/>
              <a:gd name="connsiteY75" fmla="*/ 8061 h 9297"/>
              <a:gd name="connsiteX76" fmla="*/ 9420 w 10000"/>
              <a:gd name="connsiteY76" fmla="*/ 8240 h 9297"/>
              <a:gd name="connsiteX77" fmla="*/ 9034 w 10000"/>
              <a:gd name="connsiteY77" fmla="*/ 8414 h 9297"/>
              <a:gd name="connsiteX78" fmla="*/ 8647 w 10000"/>
              <a:gd name="connsiteY78" fmla="*/ 8592 h 9297"/>
              <a:gd name="connsiteX79" fmla="*/ 8092 w 10000"/>
              <a:gd name="connsiteY79" fmla="*/ 8771 h 9297"/>
              <a:gd name="connsiteX80" fmla="*/ 7318 w 10000"/>
              <a:gd name="connsiteY80" fmla="*/ 8945 h 9297"/>
              <a:gd name="connsiteX81" fmla="*/ 6739 w 10000"/>
              <a:gd name="connsiteY81" fmla="*/ 9121 h 9297"/>
              <a:gd name="connsiteX82" fmla="*/ 5967 w 10000"/>
              <a:gd name="connsiteY82" fmla="*/ 9297 h 9297"/>
              <a:gd name="connsiteX83" fmla="*/ 5001 w 10000"/>
              <a:gd name="connsiteY83" fmla="*/ 9297 h 9297"/>
              <a:gd name="connsiteX84" fmla="*/ 5001 w 10000"/>
              <a:gd name="connsiteY84" fmla="*/ 9297 h 9297"/>
              <a:gd name="connsiteX0" fmla="*/ 5001 w 10000"/>
              <a:gd name="connsiteY0" fmla="*/ 9809 h 9809"/>
              <a:gd name="connsiteX1" fmla="*/ 4227 w 10000"/>
              <a:gd name="connsiteY1" fmla="*/ 9620 h 9809"/>
              <a:gd name="connsiteX2" fmla="*/ 3479 w 10000"/>
              <a:gd name="connsiteY2" fmla="*/ 9620 h 9809"/>
              <a:gd name="connsiteX3" fmla="*/ 2899 w 10000"/>
              <a:gd name="connsiteY3" fmla="*/ 9430 h 9809"/>
              <a:gd name="connsiteX4" fmla="*/ 2320 w 10000"/>
              <a:gd name="connsiteY4" fmla="*/ 9243 h 9809"/>
              <a:gd name="connsiteX5" fmla="*/ 1933 w 10000"/>
              <a:gd name="connsiteY5" fmla="*/ 9051 h 9809"/>
              <a:gd name="connsiteX6" fmla="*/ 1546 w 10000"/>
              <a:gd name="connsiteY6" fmla="*/ 8672 h 9809"/>
              <a:gd name="connsiteX7" fmla="*/ 1160 w 10000"/>
              <a:gd name="connsiteY7" fmla="*/ 8289 h 9809"/>
              <a:gd name="connsiteX8" fmla="*/ 966 w 10000"/>
              <a:gd name="connsiteY8" fmla="*/ 7914 h 9809"/>
              <a:gd name="connsiteX9" fmla="*/ 581 w 10000"/>
              <a:gd name="connsiteY9" fmla="*/ 7367 h 9809"/>
              <a:gd name="connsiteX10" fmla="*/ 387 w 10000"/>
              <a:gd name="connsiteY10" fmla="*/ 6799 h 9809"/>
              <a:gd name="connsiteX11" fmla="*/ 194 w 10000"/>
              <a:gd name="connsiteY11" fmla="*/ 6234 h 9809"/>
              <a:gd name="connsiteX12" fmla="*/ 194 w 10000"/>
              <a:gd name="connsiteY12" fmla="*/ 5664 h 9809"/>
              <a:gd name="connsiteX13" fmla="*/ 0 w 10000"/>
              <a:gd name="connsiteY13" fmla="*/ 5283 h 9809"/>
              <a:gd name="connsiteX14" fmla="*/ 0 w 10000"/>
              <a:gd name="connsiteY14" fmla="*/ 4715 h 9809"/>
              <a:gd name="connsiteX15" fmla="*/ 0 w 10000"/>
              <a:gd name="connsiteY15" fmla="*/ 3955 h 9809"/>
              <a:gd name="connsiteX16" fmla="*/ 0 w 10000"/>
              <a:gd name="connsiteY16" fmla="*/ 3197 h 9809"/>
              <a:gd name="connsiteX17" fmla="*/ 0 w 10000"/>
              <a:gd name="connsiteY17" fmla="*/ 2272 h 9809"/>
              <a:gd name="connsiteX18" fmla="*/ 0 w 10000"/>
              <a:gd name="connsiteY18" fmla="*/ 1138 h 9809"/>
              <a:gd name="connsiteX19" fmla="*/ 0 w 10000"/>
              <a:gd name="connsiteY19" fmla="*/ 0 h 9809"/>
              <a:gd name="connsiteX20" fmla="*/ 966 w 10000"/>
              <a:gd name="connsiteY20" fmla="*/ 568 h 9809"/>
              <a:gd name="connsiteX21" fmla="*/ 966 w 10000"/>
              <a:gd name="connsiteY21" fmla="*/ 1327 h 9809"/>
              <a:gd name="connsiteX22" fmla="*/ 1160 w 10000"/>
              <a:gd name="connsiteY22" fmla="*/ 1897 h 9809"/>
              <a:gd name="connsiteX23" fmla="*/ 1160 w 10000"/>
              <a:gd name="connsiteY23" fmla="*/ 2463 h 9809"/>
              <a:gd name="connsiteX24" fmla="*/ 1160 w 10000"/>
              <a:gd name="connsiteY24" fmla="*/ 2840 h 9809"/>
              <a:gd name="connsiteX25" fmla="*/ 1160 w 10000"/>
              <a:gd name="connsiteY25" fmla="*/ 3197 h 9809"/>
              <a:gd name="connsiteX26" fmla="*/ 1160 w 10000"/>
              <a:gd name="connsiteY26" fmla="*/ 4336 h 9809"/>
              <a:gd name="connsiteX27" fmla="*/ 1354 w 10000"/>
              <a:gd name="connsiteY27" fmla="*/ 5473 h 9809"/>
              <a:gd name="connsiteX28" fmla="*/ 1546 w 10000"/>
              <a:gd name="connsiteY28" fmla="*/ 6039 h 9809"/>
              <a:gd name="connsiteX29" fmla="*/ 1546 w 10000"/>
              <a:gd name="connsiteY29" fmla="*/ 6420 h 9809"/>
              <a:gd name="connsiteX30" fmla="*/ 1740 w 10000"/>
              <a:gd name="connsiteY30" fmla="*/ 6799 h 9809"/>
              <a:gd name="connsiteX31" fmla="*/ 2126 w 10000"/>
              <a:gd name="connsiteY31" fmla="*/ 7178 h 9809"/>
              <a:gd name="connsiteX32" fmla="*/ 2320 w 10000"/>
              <a:gd name="connsiteY32" fmla="*/ 7367 h 9809"/>
              <a:gd name="connsiteX33" fmla="*/ 2706 w 10000"/>
              <a:gd name="connsiteY33" fmla="*/ 7557 h 9809"/>
              <a:gd name="connsiteX34" fmla="*/ 3091 w 10000"/>
              <a:gd name="connsiteY34" fmla="*/ 7723 h 9809"/>
              <a:gd name="connsiteX35" fmla="*/ 3479 w 10000"/>
              <a:gd name="connsiteY35" fmla="*/ 7914 h 9809"/>
              <a:gd name="connsiteX36" fmla="*/ 3842 w 10000"/>
              <a:gd name="connsiteY36" fmla="*/ 7914 h 9809"/>
              <a:gd name="connsiteX37" fmla="*/ 4422 w 10000"/>
              <a:gd name="connsiteY37" fmla="*/ 8105 h 9809"/>
              <a:gd name="connsiteX38" fmla="*/ 5001 w 10000"/>
              <a:gd name="connsiteY38" fmla="*/ 8105 h 9809"/>
              <a:gd name="connsiteX39" fmla="*/ 5580 w 10000"/>
              <a:gd name="connsiteY39" fmla="*/ 8105 h 9809"/>
              <a:gd name="connsiteX40" fmla="*/ 6159 w 10000"/>
              <a:gd name="connsiteY40" fmla="*/ 7914 h 9809"/>
              <a:gd name="connsiteX41" fmla="*/ 6547 w 10000"/>
              <a:gd name="connsiteY41" fmla="*/ 7914 h 9809"/>
              <a:gd name="connsiteX42" fmla="*/ 7126 w 10000"/>
              <a:gd name="connsiteY42" fmla="*/ 7723 h 9809"/>
              <a:gd name="connsiteX43" fmla="*/ 7513 w 10000"/>
              <a:gd name="connsiteY43" fmla="*/ 7557 h 9809"/>
              <a:gd name="connsiteX44" fmla="*/ 7898 w 10000"/>
              <a:gd name="connsiteY44" fmla="*/ 7367 h 9809"/>
              <a:gd name="connsiteX45" fmla="*/ 8092 w 10000"/>
              <a:gd name="connsiteY45" fmla="*/ 7178 h 9809"/>
              <a:gd name="connsiteX46" fmla="*/ 8092 w 10000"/>
              <a:gd name="connsiteY46" fmla="*/ 6990 h 9809"/>
              <a:gd name="connsiteX47" fmla="*/ 8261 w 10000"/>
              <a:gd name="connsiteY47" fmla="*/ 6609 h 9809"/>
              <a:gd name="connsiteX48" fmla="*/ 8454 w 10000"/>
              <a:gd name="connsiteY48" fmla="*/ 6234 h 9809"/>
              <a:gd name="connsiteX49" fmla="*/ 8647 w 10000"/>
              <a:gd name="connsiteY49" fmla="*/ 6039 h 9809"/>
              <a:gd name="connsiteX50" fmla="*/ 8647 w 10000"/>
              <a:gd name="connsiteY50" fmla="*/ 5473 h 9809"/>
              <a:gd name="connsiteX51" fmla="*/ 8841 w 10000"/>
              <a:gd name="connsiteY51" fmla="*/ 5097 h 9809"/>
              <a:gd name="connsiteX52" fmla="*/ 8841 w 10000"/>
              <a:gd name="connsiteY52" fmla="*/ 4715 h 9809"/>
              <a:gd name="connsiteX53" fmla="*/ 8841 w 10000"/>
              <a:gd name="connsiteY53" fmla="*/ 4523 h 9809"/>
              <a:gd name="connsiteX54" fmla="*/ 9034 w 10000"/>
              <a:gd name="connsiteY54" fmla="*/ 4146 h 9809"/>
              <a:gd name="connsiteX55" fmla="*/ 9034 w 10000"/>
              <a:gd name="connsiteY55" fmla="*/ 3955 h 9809"/>
              <a:gd name="connsiteX56" fmla="*/ 9227 w 10000"/>
              <a:gd name="connsiteY56" fmla="*/ 3955 h 9809"/>
              <a:gd name="connsiteX57" fmla="*/ 9227 w 10000"/>
              <a:gd name="connsiteY57" fmla="*/ 3768 h 9809"/>
              <a:gd name="connsiteX58" fmla="*/ 9227 w 10000"/>
              <a:gd name="connsiteY58" fmla="*/ 3768 h 9809"/>
              <a:gd name="connsiteX59" fmla="*/ 9227 w 10000"/>
              <a:gd name="connsiteY59" fmla="*/ 3768 h 9809"/>
              <a:gd name="connsiteX60" fmla="*/ 9227 w 10000"/>
              <a:gd name="connsiteY60" fmla="*/ 3955 h 9809"/>
              <a:gd name="connsiteX61" fmla="*/ 9420 w 10000"/>
              <a:gd name="connsiteY61" fmla="*/ 3955 h 9809"/>
              <a:gd name="connsiteX62" fmla="*/ 9420 w 10000"/>
              <a:gd name="connsiteY62" fmla="*/ 4146 h 9809"/>
              <a:gd name="connsiteX63" fmla="*/ 9420 w 10000"/>
              <a:gd name="connsiteY63" fmla="*/ 4523 h 9809"/>
              <a:gd name="connsiteX64" fmla="*/ 9420 w 10000"/>
              <a:gd name="connsiteY64" fmla="*/ 4715 h 9809"/>
              <a:gd name="connsiteX65" fmla="*/ 9420 w 10000"/>
              <a:gd name="connsiteY65" fmla="*/ 5097 h 9809"/>
              <a:gd name="connsiteX66" fmla="*/ 9420 w 10000"/>
              <a:gd name="connsiteY66" fmla="*/ 5473 h 9809"/>
              <a:gd name="connsiteX67" fmla="*/ 9614 w 10000"/>
              <a:gd name="connsiteY67" fmla="*/ 6234 h 9809"/>
              <a:gd name="connsiteX68" fmla="*/ 9614 w 10000"/>
              <a:gd name="connsiteY68" fmla="*/ 6799 h 9809"/>
              <a:gd name="connsiteX69" fmla="*/ 9807 w 10000"/>
              <a:gd name="connsiteY69" fmla="*/ 7367 h 9809"/>
              <a:gd name="connsiteX70" fmla="*/ 10000 w 10000"/>
              <a:gd name="connsiteY70" fmla="*/ 7723 h 9809"/>
              <a:gd name="connsiteX71" fmla="*/ 10000 w 10000"/>
              <a:gd name="connsiteY71" fmla="*/ 7914 h 9809"/>
              <a:gd name="connsiteX72" fmla="*/ 10000 w 10000"/>
              <a:gd name="connsiteY72" fmla="*/ 8105 h 9809"/>
              <a:gd name="connsiteX73" fmla="*/ 10000 w 10000"/>
              <a:gd name="connsiteY73" fmla="*/ 8289 h 9809"/>
              <a:gd name="connsiteX74" fmla="*/ 9807 w 10000"/>
              <a:gd name="connsiteY74" fmla="*/ 8480 h 9809"/>
              <a:gd name="connsiteX75" fmla="*/ 9420 w 10000"/>
              <a:gd name="connsiteY75" fmla="*/ 8672 h 9809"/>
              <a:gd name="connsiteX76" fmla="*/ 9034 w 10000"/>
              <a:gd name="connsiteY76" fmla="*/ 8859 h 9809"/>
              <a:gd name="connsiteX77" fmla="*/ 8647 w 10000"/>
              <a:gd name="connsiteY77" fmla="*/ 9051 h 9809"/>
              <a:gd name="connsiteX78" fmla="*/ 8092 w 10000"/>
              <a:gd name="connsiteY78" fmla="*/ 9243 h 9809"/>
              <a:gd name="connsiteX79" fmla="*/ 7318 w 10000"/>
              <a:gd name="connsiteY79" fmla="*/ 9430 h 9809"/>
              <a:gd name="connsiteX80" fmla="*/ 6739 w 10000"/>
              <a:gd name="connsiteY80" fmla="*/ 9620 h 9809"/>
              <a:gd name="connsiteX81" fmla="*/ 5967 w 10000"/>
              <a:gd name="connsiteY81" fmla="*/ 9809 h 9809"/>
              <a:gd name="connsiteX82" fmla="*/ 5001 w 10000"/>
              <a:gd name="connsiteY82" fmla="*/ 9809 h 9809"/>
              <a:gd name="connsiteX83" fmla="*/ 5001 w 10000"/>
              <a:gd name="connsiteY83" fmla="*/ 9809 h 9809"/>
              <a:gd name="connsiteX0" fmla="*/ 5001 w 10000"/>
              <a:gd name="connsiteY0" fmla="*/ 9421 h 9421"/>
              <a:gd name="connsiteX1" fmla="*/ 4227 w 10000"/>
              <a:gd name="connsiteY1" fmla="*/ 9228 h 9421"/>
              <a:gd name="connsiteX2" fmla="*/ 3479 w 10000"/>
              <a:gd name="connsiteY2" fmla="*/ 9228 h 9421"/>
              <a:gd name="connsiteX3" fmla="*/ 2899 w 10000"/>
              <a:gd name="connsiteY3" fmla="*/ 9035 h 9421"/>
              <a:gd name="connsiteX4" fmla="*/ 2320 w 10000"/>
              <a:gd name="connsiteY4" fmla="*/ 8844 h 9421"/>
              <a:gd name="connsiteX5" fmla="*/ 1933 w 10000"/>
              <a:gd name="connsiteY5" fmla="*/ 8648 h 9421"/>
              <a:gd name="connsiteX6" fmla="*/ 1546 w 10000"/>
              <a:gd name="connsiteY6" fmla="*/ 8262 h 9421"/>
              <a:gd name="connsiteX7" fmla="*/ 1160 w 10000"/>
              <a:gd name="connsiteY7" fmla="*/ 7871 h 9421"/>
              <a:gd name="connsiteX8" fmla="*/ 966 w 10000"/>
              <a:gd name="connsiteY8" fmla="*/ 7489 h 9421"/>
              <a:gd name="connsiteX9" fmla="*/ 581 w 10000"/>
              <a:gd name="connsiteY9" fmla="*/ 6931 h 9421"/>
              <a:gd name="connsiteX10" fmla="*/ 387 w 10000"/>
              <a:gd name="connsiteY10" fmla="*/ 6352 h 9421"/>
              <a:gd name="connsiteX11" fmla="*/ 194 w 10000"/>
              <a:gd name="connsiteY11" fmla="*/ 5776 h 9421"/>
              <a:gd name="connsiteX12" fmla="*/ 194 w 10000"/>
              <a:gd name="connsiteY12" fmla="*/ 5195 h 9421"/>
              <a:gd name="connsiteX13" fmla="*/ 0 w 10000"/>
              <a:gd name="connsiteY13" fmla="*/ 4807 h 9421"/>
              <a:gd name="connsiteX14" fmla="*/ 0 w 10000"/>
              <a:gd name="connsiteY14" fmla="*/ 4228 h 9421"/>
              <a:gd name="connsiteX15" fmla="*/ 0 w 10000"/>
              <a:gd name="connsiteY15" fmla="*/ 3453 h 9421"/>
              <a:gd name="connsiteX16" fmla="*/ 0 w 10000"/>
              <a:gd name="connsiteY16" fmla="*/ 2680 h 9421"/>
              <a:gd name="connsiteX17" fmla="*/ 0 w 10000"/>
              <a:gd name="connsiteY17" fmla="*/ 1737 h 9421"/>
              <a:gd name="connsiteX18" fmla="*/ 0 w 10000"/>
              <a:gd name="connsiteY18" fmla="*/ 581 h 9421"/>
              <a:gd name="connsiteX19" fmla="*/ 966 w 10000"/>
              <a:gd name="connsiteY19" fmla="*/ 0 h 9421"/>
              <a:gd name="connsiteX20" fmla="*/ 966 w 10000"/>
              <a:gd name="connsiteY20" fmla="*/ 774 h 9421"/>
              <a:gd name="connsiteX21" fmla="*/ 1160 w 10000"/>
              <a:gd name="connsiteY21" fmla="*/ 1355 h 9421"/>
              <a:gd name="connsiteX22" fmla="*/ 1160 w 10000"/>
              <a:gd name="connsiteY22" fmla="*/ 1932 h 9421"/>
              <a:gd name="connsiteX23" fmla="*/ 1160 w 10000"/>
              <a:gd name="connsiteY23" fmla="*/ 2316 h 9421"/>
              <a:gd name="connsiteX24" fmla="*/ 1160 w 10000"/>
              <a:gd name="connsiteY24" fmla="*/ 2680 h 9421"/>
              <a:gd name="connsiteX25" fmla="*/ 1160 w 10000"/>
              <a:gd name="connsiteY25" fmla="*/ 3841 h 9421"/>
              <a:gd name="connsiteX26" fmla="*/ 1354 w 10000"/>
              <a:gd name="connsiteY26" fmla="*/ 5001 h 9421"/>
              <a:gd name="connsiteX27" fmla="*/ 1546 w 10000"/>
              <a:gd name="connsiteY27" fmla="*/ 5578 h 9421"/>
              <a:gd name="connsiteX28" fmla="*/ 1546 w 10000"/>
              <a:gd name="connsiteY28" fmla="*/ 5966 h 9421"/>
              <a:gd name="connsiteX29" fmla="*/ 1740 w 10000"/>
              <a:gd name="connsiteY29" fmla="*/ 6352 h 9421"/>
              <a:gd name="connsiteX30" fmla="*/ 2126 w 10000"/>
              <a:gd name="connsiteY30" fmla="*/ 6739 h 9421"/>
              <a:gd name="connsiteX31" fmla="*/ 2320 w 10000"/>
              <a:gd name="connsiteY31" fmla="*/ 6931 h 9421"/>
              <a:gd name="connsiteX32" fmla="*/ 2706 w 10000"/>
              <a:gd name="connsiteY32" fmla="*/ 7125 h 9421"/>
              <a:gd name="connsiteX33" fmla="*/ 3091 w 10000"/>
              <a:gd name="connsiteY33" fmla="*/ 7294 h 9421"/>
              <a:gd name="connsiteX34" fmla="*/ 3479 w 10000"/>
              <a:gd name="connsiteY34" fmla="*/ 7489 h 9421"/>
              <a:gd name="connsiteX35" fmla="*/ 3842 w 10000"/>
              <a:gd name="connsiteY35" fmla="*/ 7489 h 9421"/>
              <a:gd name="connsiteX36" fmla="*/ 4422 w 10000"/>
              <a:gd name="connsiteY36" fmla="*/ 7684 h 9421"/>
              <a:gd name="connsiteX37" fmla="*/ 5001 w 10000"/>
              <a:gd name="connsiteY37" fmla="*/ 7684 h 9421"/>
              <a:gd name="connsiteX38" fmla="*/ 5580 w 10000"/>
              <a:gd name="connsiteY38" fmla="*/ 7684 h 9421"/>
              <a:gd name="connsiteX39" fmla="*/ 6159 w 10000"/>
              <a:gd name="connsiteY39" fmla="*/ 7489 h 9421"/>
              <a:gd name="connsiteX40" fmla="*/ 6547 w 10000"/>
              <a:gd name="connsiteY40" fmla="*/ 7489 h 9421"/>
              <a:gd name="connsiteX41" fmla="*/ 7126 w 10000"/>
              <a:gd name="connsiteY41" fmla="*/ 7294 h 9421"/>
              <a:gd name="connsiteX42" fmla="*/ 7513 w 10000"/>
              <a:gd name="connsiteY42" fmla="*/ 7125 h 9421"/>
              <a:gd name="connsiteX43" fmla="*/ 7898 w 10000"/>
              <a:gd name="connsiteY43" fmla="*/ 6931 h 9421"/>
              <a:gd name="connsiteX44" fmla="*/ 8092 w 10000"/>
              <a:gd name="connsiteY44" fmla="*/ 6739 h 9421"/>
              <a:gd name="connsiteX45" fmla="*/ 8092 w 10000"/>
              <a:gd name="connsiteY45" fmla="*/ 6547 h 9421"/>
              <a:gd name="connsiteX46" fmla="*/ 8261 w 10000"/>
              <a:gd name="connsiteY46" fmla="*/ 6159 h 9421"/>
              <a:gd name="connsiteX47" fmla="*/ 8454 w 10000"/>
              <a:gd name="connsiteY47" fmla="*/ 5776 h 9421"/>
              <a:gd name="connsiteX48" fmla="*/ 8647 w 10000"/>
              <a:gd name="connsiteY48" fmla="*/ 5578 h 9421"/>
              <a:gd name="connsiteX49" fmla="*/ 8647 w 10000"/>
              <a:gd name="connsiteY49" fmla="*/ 5001 h 9421"/>
              <a:gd name="connsiteX50" fmla="*/ 8841 w 10000"/>
              <a:gd name="connsiteY50" fmla="*/ 4617 h 9421"/>
              <a:gd name="connsiteX51" fmla="*/ 8841 w 10000"/>
              <a:gd name="connsiteY51" fmla="*/ 4228 h 9421"/>
              <a:gd name="connsiteX52" fmla="*/ 8841 w 10000"/>
              <a:gd name="connsiteY52" fmla="*/ 4032 h 9421"/>
              <a:gd name="connsiteX53" fmla="*/ 9034 w 10000"/>
              <a:gd name="connsiteY53" fmla="*/ 3648 h 9421"/>
              <a:gd name="connsiteX54" fmla="*/ 9034 w 10000"/>
              <a:gd name="connsiteY54" fmla="*/ 3453 h 9421"/>
              <a:gd name="connsiteX55" fmla="*/ 9227 w 10000"/>
              <a:gd name="connsiteY55" fmla="*/ 3453 h 9421"/>
              <a:gd name="connsiteX56" fmla="*/ 9227 w 10000"/>
              <a:gd name="connsiteY56" fmla="*/ 3262 h 9421"/>
              <a:gd name="connsiteX57" fmla="*/ 9227 w 10000"/>
              <a:gd name="connsiteY57" fmla="*/ 3262 h 9421"/>
              <a:gd name="connsiteX58" fmla="*/ 9227 w 10000"/>
              <a:gd name="connsiteY58" fmla="*/ 3262 h 9421"/>
              <a:gd name="connsiteX59" fmla="*/ 9227 w 10000"/>
              <a:gd name="connsiteY59" fmla="*/ 3453 h 9421"/>
              <a:gd name="connsiteX60" fmla="*/ 9420 w 10000"/>
              <a:gd name="connsiteY60" fmla="*/ 3453 h 9421"/>
              <a:gd name="connsiteX61" fmla="*/ 9420 w 10000"/>
              <a:gd name="connsiteY61" fmla="*/ 3648 h 9421"/>
              <a:gd name="connsiteX62" fmla="*/ 9420 w 10000"/>
              <a:gd name="connsiteY62" fmla="*/ 4032 h 9421"/>
              <a:gd name="connsiteX63" fmla="*/ 9420 w 10000"/>
              <a:gd name="connsiteY63" fmla="*/ 4228 h 9421"/>
              <a:gd name="connsiteX64" fmla="*/ 9420 w 10000"/>
              <a:gd name="connsiteY64" fmla="*/ 4617 h 9421"/>
              <a:gd name="connsiteX65" fmla="*/ 9420 w 10000"/>
              <a:gd name="connsiteY65" fmla="*/ 5001 h 9421"/>
              <a:gd name="connsiteX66" fmla="*/ 9614 w 10000"/>
              <a:gd name="connsiteY66" fmla="*/ 5776 h 9421"/>
              <a:gd name="connsiteX67" fmla="*/ 9614 w 10000"/>
              <a:gd name="connsiteY67" fmla="*/ 6352 h 9421"/>
              <a:gd name="connsiteX68" fmla="*/ 9807 w 10000"/>
              <a:gd name="connsiteY68" fmla="*/ 6931 h 9421"/>
              <a:gd name="connsiteX69" fmla="*/ 10000 w 10000"/>
              <a:gd name="connsiteY69" fmla="*/ 7294 h 9421"/>
              <a:gd name="connsiteX70" fmla="*/ 10000 w 10000"/>
              <a:gd name="connsiteY70" fmla="*/ 7489 h 9421"/>
              <a:gd name="connsiteX71" fmla="*/ 10000 w 10000"/>
              <a:gd name="connsiteY71" fmla="*/ 7684 h 9421"/>
              <a:gd name="connsiteX72" fmla="*/ 10000 w 10000"/>
              <a:gd name="connsiteY72" fmla="*/ 7871 h 9421"/>
              <a:gd name="connsiteX73" fmla="*/ 9807 w 10000"/>
              <a:gd name="connsiteY73" fmla="*/ 8066 h 9421"/>
              <a:gd name="connsiteX74" fmla="*/ 9420 w 10000"/>
              <a:gd name="connsiteY74" fmla="*/ 8262 h 9421"/>
              <a:gd name="connsiteX75" fmla="*/ 9034 w 10000"/>
              <a:gd name="connsiteY75" fmla="*/ 8453 h 9421"/>
              <a:gd name="connsiteX76" fmla="*/ 8647 w 10000"/>
              <a:gd name="connsiteY76" fmla="*/ 8648 h 9421"/>
              <a:gd name="connsiteX77" fmla="*/ 8092 w 10000"/>
              <a:gd name="connsiteY77" fmla="*/ 8844 h 9421"/>
              <a:gd name="connsiteX78" fmla="*/ 7318 w 10000"/>
              <a:gd name="connsiteY78" fmla="*/ 9035 h 9421"/>
              <a:gd name="connsiteX79" fmla="*/ 6739 w 10000"/>
              <a:gd name="connsiteY79" fmla="*/ 9228 h 9421"/>
              <a:gd name="connsiteX80" fmla="*/ 5967 w 10000"/>
              <a:gd name="connsiteY80" fmla="*/ 9421 h 9421"/>
              <a:gd name="connsiteX81" fmla="*/ 5001 w 10000"/>
              <a:gd name="connsiteY81" fmla="*/ 9421 h 9421"/>
              <a:gd name="connsiteX82" fmla="*/ 5001 w 10000"/>
              <a:gd name="connsiteY82" fmla="*/ 9421 h 9421"/>
              <a:gd name="connsiteX0" fmla="*/ 5001 w 10000"/>
              <a:gd name="connsiteY0" fmla="*/ 10000 h 10000"/>
              <a:gd name="connsiteX1" fmla="*/ 4227 w 10000"/>
              <a:gd name="connsiteY1" fmla="*/ 9795 h 10000"/>
              <a:gd name="connsiteX2" fmla="*/ 3479 w 10000"/>
              <a:gd name="connsiteY2" fmla="*/ 9795 h 10000"/>
              <a:gd name="connsiteX3" fmla="*/ 2899 w 10000"/>
              <a:gd name="connsiteY3" fmla="*/ 9590 h 10000"/>
              <a:gd name="connsiteX4" fmla="*/ 2320 w 10000"/>
              <a:gd name="connsiteY4" fmla="*/ 9388 h 10000"/>
              <a:gd name="connsiteX5" fmla="*/ 1933 w 10000"/>
              <a:gd name="connsiteY5" fmla="*/ 9179 h 10000"/>
              <a:gd name="connsiteX6" fmla="*/ 1546 w 10000"/>
              <a:gd name="connsiteY6" fmla="*/ 8770 h 10000"/>
              <a:gd name="connsiteX7" fmla="*/ 1160 w 10000"/>
              <a:gd name="connsiteY7" fmla="*/ 8355 h 10000"/>
              <a:gd name="connsiteX8" fmla="*/ 966 w 10000"/>
              <a:gd name="connsiteY8" fmla="*/ 7949 h 10000"/>
              <a:gd name="connsiteX9" fmla="*/ 581 w 10000"/>
              <a:gd name="connsiteY9" fmla="*/ 7357 h 10000"/>
              <a:gd name="connsiteX10" fmla="*/ 387 w 10000"/>
              <a:gd name="connsiteY10" fmla="*/ 6742 h 10000"/>
              <a:gd name="connsiteX11" fmla="*/ 194 w 10000"/>
              <a:gd name="connsiteY11" fmla="*/ 6131 h 10000"/>
              <a:gd name="connsiteX12" fmla="*/ 194 w 10000"/>
              <a:gd name="connsiteY12" fmla="*/ 5514 h 10000"/>
              <a:gd name="connsiteX13" fmla="*/ 0 w 10000"/>
              <a:gd name="connsiteY13" fmla="*/ 5102 h 10000"/>
              <a:gd name="connsiteX14" fmla="*/ 0 w 10000"/>
              <a:gd name="connsiteY14" fmla="*/ 4488 h 10000"/>
              <a:gd name="connsiteX15" fmla="*/ 0 w 10000"/>
              <a:gd name="connsiteY15" fmla="*/ 3665 h 10000"/>
              <a:gd name="connsiteX16" fmla="*/ 0 w 10000"/>
              <a:gd name="connsiteY16" fmla="*/ 2845 h 10000"/>
              <a:gd name="connsiteX17" fmla="*/ 0 w 10000"/>
              <a:gd name="connsiteY17" fmla="*/ 1844 h 10000"/>
              <a:gd name="connsiteX18" fmla="*/ 966 w 10000"/>
              <a:gd name="connsiteY18" fmla="*/ 0 h 10000"/>
              <a:gd name="connsiteX19" fmla="*/ 966 w 10000"/>
              <a:gd name="connsiteY19" fmla="*/ 822 h 10000"/>
              <a:gd name="connsiteX20" fmla="*/ 1160 w 10000"/>
              <a:gd name="connsiteY20" fmla="*/ 1438 h 10000"/>
              <a:gd name="connsiteX21" fmla="*/ 1160 w 10000"/>
              <a:gd name="connsiteY21" fmla="*/ 2051 h 10000"/>
              <a:gd name="connsiteX22" fmla="*/ 1160 w 10000"/>
              <a:gd name="connsiteY22" fmla="*/ 2458 h 10000"/>
              <a:gd name="connsiteX23" fmla="*/ 1160 w 10000"/>
              <a:gd name="connsiteY23" fmla="*/ 2845 h 10000"/>
              <a:gd name="connsiteX24" fmla="*/ 1160 w 10000"/>
              <a:gd name="connsiteY24" fmla="*/ 4077 h 10000"/>
              <a:gd name="connsiteX25" fmla="*/ 1354 w 10000"/>
              <a:gd name="connsiteY25" fmla="*/ 5308 h 10000"/>
              <a:gd name="connsiteX26" fmla="*/ 1546 w 10000"/>
              <a:gd name="connsiteY26" fmla="*/ 5921 h 10000"/>
              <a:gd name="connsiteX27" fmla="*/ 1546 w 10000"/>
              <a:gd name="connsiteY27" fmla="*/ 6333 h 10000"/>
              <a:gd name="connsiteX28" fmla="*/ 1740 w 10000"/>
              <a:gd name="connsiteY28" fmla="*/ 6742 h 10000"/>
              <a:gd name="connsiteX29" fmla="*/ 2126 w 10000"/>
              <a:gd name="connsiteY29" fmla="*/ 7153 h 10000"/>
              <a:gd name="connsiteX30" fmla="*/ 2320 w 10000"/>
              <a:gd name="connsiteY30" fmla="*/ 7357 h 10000"/>
              <a:gd name="connsiteX31" fmla="*/ 2706 w 10000"/>
              <a:gd name="connsiteY31" fmla="*/ 7563 h 10000"/>
              <a:gd name="connsiteX32" fmla="*/ 3091 w 10000"/>
              <a:gd name="connsiteY32" fmla="*/ 7742 h 10000"/>
              <a:gd name="connsiteX33" fmla="*/ 3479 w 10000"/>
              <a:gd name="connsiteY33" fmla="*/ 7949 h 10000"/>
              <a:gd name="connsiteX34" fmla="*/ 3842 w 10000"/>
              <a:gd name="connsiteY34" fmla="*/ 7949 h 10000"/>
              <a:gd name="connsiteX35" fmla="*/ 4422 w 10000"/>
              <a:gd name="connsiteY35" fmla="*/ 8156 h 10000"/>
              <a:gd name="connsiteX36" fmla="*/ 5001 w 10000"/>
              <a:gd name="connsiteY36" fmla="*/ 8156 h 10000"/>
              <a:gd name="connsiteX37" fmla="*/ 5580 w 10000"/>
              <a:gd name="connsiteY37" fmla="*/ 8156 h 10000"/>
              <a:gd name="connsiteX38" fmla="*/ 6159 w 10000"/>
              <a:gd name="connsiteY38" fmla="*/ 7949 h 10000"/>
              <a:gd name="connsiteX39" fmla="*/ 6547 w 10000"/>
              <a:gd name="connsiteY39" fmla="*/ 7949 h 10000"/>
              <a:gd name="connsiteX40" fmla="*/ 7126 w 10000"/>
              <a:gd name="connsiteY40" fmla="*/ 7742 h 10000"/>
              <a:gd name="connsiteX41" fmla="*/ 7513 w 10000"/>
              <a:gd name="connsiteY41" fmla="*/ 7563 h 10000"/>
              <a:gd name="connsiteX42" fmla="*/ 7898 w 10000"/>
              <a:gd name="connsiteY42" fmla="*/ 7357 h 10000"/>
              <a:gd name="connsiteX43" fmla="*/ 8092 w 10000"/>
              <a:gd name="connsiteY43" fmla="*/ 7153 h 10000"/>
              <a:gd name="connsiteX44" fmla="*/ 8092 w 10000"/>
              <a:gd name="connsiteY44" fmla="*/ 6949 h 10000"/>
              <a:gd name="connsiteX45" fmla="*/ 8261 w 10000"/>
              <a:gd name="connsiteY45" fmla="*/ 6538 h 10000"/>
              <a:gd name="connsiteX46" fmla="*/ 8454 w 10000"/>
              <a:gd name="connsiteY46" fmla="*/ 6131 h 10000"/>
              <a:gd name="connsiteX47" fmla="*/ 8647 w 10000"/>
              <a:gd name="connsiteY47" fmla="*/ 5921 h 10000"/>
              <a:gd name="connsiteX48" fmla="*/ 8647 w 10000"/>
              <a:gd name="connsiteY48" fmla="*/ 5308 h 10000"/>
              <a:gd name="connsiteX49" fmla="*/ 8841 w 10000"/>
              <a:gd name="connsiteY49" fmla="*/ 4901 h 10000"/>
              <a:gd name="connsiteX50" fmla="*/ 8841 w 10000"/>
              <a:gd name="connsiteY50" fmla="*/ 4488 h 10000"/>
              <a:gd name="connsiteX51" fmla="*/ 8841 w 10000"/>
              <a:gd name="connsiteY51" fmla="*/ 4280 h 10000"/>
              <a:gd name="connsiteX52" fmla="*/ 9034 w 10000"/>
              <a:gd name="connsiteY52" fmla="*/ 3872 h 10000"/>
              <a:gd name="connsiteX53" fmla="*/ 9034 w 10000"/>
              <a:gd name="connsiteY53" fmla="*/ 3665 h 10000"/>
              <a:gd name="connsiteX54" fmla="*/ 9227 w 10000"/>
              <a:gd name="connsiteY54" fmla="*/ 3665 h 10000"/>
              <a:gd name="connsiteX55" fmla="*/ 9227 w 10000"/>
              <a:gd name="connsiteY55" fmla="*/ 3462 h 10000"/>
              <a:gd name="connsiteX56" fmla="*/ 9227 w 10000"/>
              <a:gd name="connsiteY56" fmla="*/ 3462 h 10000"/>
              <a:gd name="connsiteX57" fmla="*/ 9227 w 10000"/>
              <a:gd name="connsiteY57" fmla="*/ 3462 h 10000"/>
              <a:gd name="connsiteX58" fmla="*/ 9227 w 10000"/>
              <a:gd name="connsiteY58" fmla="*/ 3665 h 10000"/>
              <a:gd name="connsiteX59" fmla="*/ 9420 w 10000"/>
              <a:gd name="connsiteY59" fmla="*/ 3665 h 10000"/>
              <a:gd name="connsiteX60" fmla="*/ 9420 w 10000"/>
              <a:gd name="connsiteY60" fmla="*/ 3872 h 10000"/>
              <a:gd name="connsiteX61" fmla="*/ 9420 w 10000"/>
              <a:gd name="connsiteY61" fmla="*/ 4280 h 10000"/>
              <a:gd name="connsiteX62" fmla="*/ 9420 w 10000"/>
              <a:gd name="connsiteY62" fmla="*/ 4488 h 10000"/>
              <a:gd name="connsiteX63" fmla="*/ 9420 w 10000"/>
              <a:gd name="connsiteY63" fmla="*/ 4901 h 10000"/>
              <a:gd name="connsiteX64" fmla="*/ 9420 w 10000"/>
              <a:gd name="connsiteY64" fmla="*/ 5308 h 10000"/>
              <a:gd name="connsiteX65" fmla="*/ 9614 w 10000"/>
              <a:gd name="connsiteY65" fmla="*/ 6131 h 10000"/>
              <a:gd name="connsiteX66" fmla="*/ 9614 w 10000"/>
              <a:gd name="connsiteY66" fmla="*/ 6742 h 10000"/>
              <a:gd name="connsiteX67" fmla="*/ 9807 w 10000"/>
              <a:gd name="connsiteY67" fmla="*/ 7357 h 10000"/>
              <a:gd name="connsiteX68" fmla="*/ 10000 w 10000"/>
              <a:gd name="connsiteY68" fmla="*/ 7742 h 10000"/>
              <a:gd name="connsiteX69" fmla="*/ 10000 w 10000"/>
              <a:gd name="connsiteY69" fmla="*/ 7949 h 10000"/>
              <a:gd name="connsiteX70" fmla="*/ 10000 w 10000"/>
              <a:gd name="connsiteY70" fmla="*/ 8156 h 10000"/>
              <a:gd name="connsiteX71" fmla="*/ 10000 w 10000"/>
              <a:gd name="connsiteY71" fmla="*/ 8355 h 10000"/>
              <a:gd name="connsiteX72" fmla="*/ 9807 w 10000"/>
              <a:gd name="connsiteY72" fmla="*/ 8562 h 10000"/>
              <a:gd name="connsiteX73" fmla="*/ 9420 w 10000"/>
              <a:gd name="connsiteY73" fmla="*/ 8770 h 10000"/>
              <a:gd name="connsiteX74" fmla="*/ 9034 w 10000"/>
              <a:gd name="connsiteY74" fmla="*/ 8973 h 10000"/>
              <a:gd name="connsiteX75" fmla="*/ 8647 w 10000"/>
              <a:gd name="connsiteY75" fmla="*/ 9179 h 10000"/>
              <a:gd name="connsiteX76" fmla="*/ 8092 w 10000"/>
              <a:gd name="connsiteY76" fmla="*/ 9388 h 10000"/>
              <a:gd name="connsiteX77" fmla="*/ 7318 w 10000"/>
              <a:gd name="connsiteY77" fmla="*/ 9590 h 10000"/>
              <a:gd name="connsiteX78" fmla="*/ 6739 w 10000"/>
              <a:gd name="connsiteY78" fmla="*/ 9795 h 10000"/>
              <a:gd name="connsiteX79" fmla="*/ 5967 w 10000"/>
              <a:gd name="connsiteY79" fmla="*/ 10000 h 10000"/>
              <a:gd name="connsiteX80" fmla="*/ 5001 w 10000"/>
              <a:gd name="connsiteY80" fmla="*/ 10000 h 10000"/>
              <a:gd name="connsiteX81" fmla="*/ 5001 w 10000"/>
              <a:gd name="connsiteY81" fmla="*/ 10000 h 10000"/>
              <a:gd name="connsiteX0" fmla="*/ 5001 w 10000"/>
              <a:gd name="connsiteY0" fmla="*/ 9178 h 9178"/>
              <a:gd name="connsiteX1" fmla="*/ 4227 w 10000"/>
              <a:gd name="connsiteY1" fmla="*/ 8973 h 9178"/>
              <a:gd name="connsiteX2" fmla="*/ 3479 w 10000"/>
              <a:gd name="connsiteY2" fmla="*/ 8973 h 9178"/>
              <a:gd name="connsiteX3" fmla="*/ 2899 w 10000"/>
              <a:gd name="connsiteY3" fmla="*/ 8768 h 9178"/>
              <a:gd name="connsiteX4" fmla="*/ 2320 w 10000"/>
              <a:gd name="connsiteY4" fmla="*/ 8566 h 9178"/>
              <a:gd name="connsiteX5" fmla="*/ 1933 w 10000"/>
              <a:gd name="connsiteY5" fmla="*/ 8357 h 9178"/>
              <a:gd name="connsiteX6" fmla="*/ 1546 w 10000"/>
              <a:gd name="connsiteY6" fmla="*/ 7948 h 9178"/>
              <a:gd name="connsiteX7" fmla="*/ 1160 w 10000"/>
              <a:gd name="connsiteY7" fmla="*/ 7533 h 9178"/>
              <a:gd name="connsiteX8" fmla="*/ 966 w 10000"/>
              <a:gd name="connsiteY8" fmla="*/ 7127 h 9178"/>
              <a:gd name="connsiteX9" fmla="*/ 581 w 10000"/>
              <a:gd name="connsiteY9" fmla="*/ 6535 h 9178"/>
              <a:gd name="connsiteX10" fmla="*/ 387 w 10000"/>
              <a:gd name="connsiteY10" fmla="*/ 5920 h 9178"/>
              <a:gd name="connsiteX11" fmla="*/ 194 w 10000"/>
              <a:gd name="connsiteY11" fmla="*/ 5309 h 9178"/>
              <a:gd name="connsiteX12" fmla="*/ 194 w 10000"/>
              <a:gd name="connsiteY12" fmla="*/ 4692 h 9178"/>
              <a:gd name="connsiteX13" fmla="*/ 0 w 10000"/>
              <a:gd name="connsiteY13" fmla="*/ 4280 h 9178"/>
              <a:gd name="connsiteX14" fmla="*/ 0 w 10000"/>
              <a:gd name="connsiteY14" fmla="*/ 3666 h 9178"/>
              <a:gd name="connsiteX15" fmla="*/ 0 w 10000"/>
              <a:gd name="connsiteY15" fmla="*/ 2843 h 9178"/>
              <a:gd name="connsiteX16" fmla="*/ 0 w 10000"/>
              <a:gd name="connsiteY16" fmla="*/ 2023 h 9178"/>
              <a:gd name="connsiteX17" fmla="*/ 0 w 10000"/>
              <a:gd name="connsiteY17" fmla="*/ 1022 h 9178"/>
              <a:gd name="connsiteX18" fmla="*/ 966 w 10000"/>
              <a:gd name="connsiteY18" fmla="*/ 0 h 9178"/>
              <a:gd name="connsiteX19" fmla="*/ 1160 w 10000"/>
              <a:gd name="connsiteY19" fmla="*/ 616 h 9178"/>
              <a:gd name="connsiteX20" fmla="*/ 1160 w 10000"/>
              <a:gd name="connsiteY20" fmla="*/ 1229 h 9178"/>
              <a:gd name="connsiteX21" fmla="*/ 1160 w 10000"/>
              <a:gd name="connsiteY21" fmla="*/ 1636 h 9178"/>
              <a:gd name="connsiteX22" fmla="*/ 1160 w 10000"/>
              <a:gd name="connsiteY22" fmla="*/ 2023 h 9178"/>
              <a:gd name="connsiteX23" fmla="*/ 1160 w 10000"/>
              <a:gd name="connsiteY23" fmla="*/ 3255 h 9178"/>
              <a:gd name="connsiteX24" fmla="*/ 1354 w 10000"/>
              <a:gd name="connsiteY24" fmla="*/ 4486 h 9178"/>
              <a:gd name="connsiteX25" fmla="*/ 1546 w 10000"/>
              <a:gd name="connsiteY25" fmla="*/ 5099 h 9178"/>
              <a:gd name="connsiteX26" fmla="*/ 1546 w 10000"/>
              <a:gd name="connsiteY26" fmla="*/ 5511 h 9178"/>
              <a:gd name="connsiteX27" fmla="*/ 1740 w 10000"/>
              <a:gd name="connsiteY27" fmla="*/ 5920 h 9178"/>
              <a:gd name="connsiteX28" fmla="*/ 2126 w 10000"/>
              <a:gd name="connsiteY28" fmla="*/ 6331 h 9178"/>
              <a:gd name="connsiteX29" fmla="*/ 2320 w 10000"/>
              <a:gd name="connsiteY29" fmla="*/ 6535 h 9178"/>
              <a:gd name="connsiteX30" fmla="*/ 2706 w 10000"/>
              <a:gd name="connsiteY30" fmla="*/ 6741 h 9178"/>
              <a:gd name="connsiteX31" fmla="*/ 3091 w 10000"/>
              <a:gd name="connsiteY31" fmla="*/ 6920 h 9178"/>
              <a:gd name="connsiteX32" fmla="*/ 3479 w 10000"/>
              <a:gd name="connsiteY32" fmla="*/ 7127 h 9178"/>
              <a:gd name="connsiteX33" fmla="*/ 3842 w 10000"/>
              <a:gd name="connsiteY33" fmla="*/ 7127 h 9178"/>
              <a:gd name="connsiteX34" fmla="*/ 4422 w 10000"/>
              <a:gd name="connsiteY34" fmla="*/ 7334 h 9178"/>
              <a:gd name="connsiteX35" fmla="*/ 5001 w 10000"/>
              <a:gd name="connsiteY35" fmla="*/ 7334 h 9178"/>
              <a:gd name="connsiteX36" fmla="*/ 5580 w 10000"/>
              <a:gd name="connsiteY36" fmla="*/ 7334 h 9178"/>
              <a:gd name="connsiteX37" fmla="*/ 6159 w 10000"/>
              <a:gd name="connsiteY37" fmla="*/ 7127 h 9178"/>
              <a:gd name="connsiteX38" fmla="*/ 6547 w 10000"/>
              <a:gd name="connsiteY38" fmla="*/ 7127 h 9178"/>
              <a:gd name="connsiteX39" fmla="*/ 7126 w 10000"/>
              <a:gd name="connsiteY39" fmla="*/ 6920 h 9178"/>
              <a:gd name="connsiteX40" fmla="*/ 7513 w 10000"/>
              <a:gd name="connsiteY40" fmla="*/ 6741 h 9178"/>
              <a:gd name="connsiteX41" fmla="*/ 7898 w 10000"/>
              <a:gd name="connsiteY41" fmla="*/ 6535 h 9178"/>
              <a:gd name="connsiteX42" fmla="*/ 8092 w 10000"/>
              <a:gd name="connsiteY42" fmla="*/ 6331 h 9178"/>
              <a:gd name="connsiteX43" fmla="*/ 8092 w 10000"/>
              <a:gd name="connsiteY43" fmla="*/ 6127 h 9178"/>
              <a:gd name="connsiteX44" fmla="*/ 8261 w 10000"/>
              <a:gd name="connsiteY44" fmla="*/ 5716 h 9178"/>
              <a:gd name="connsiteX45" fmla="*/ 8454 w 10000"/>
              <a:gd name="connsiteY45" fmla="*/ 5309 h 9178"/>
              <a:gd name="connsiteX46" fmla="*/ 8647 w 10000"/>
              <a:gd name="connsiteY46" fmla="*/ 5099 h 9178"/>
              <a:gd name="connsiteX47" fmla="*/ 8647 w 10000"/>
              <a:gd name="connsiteY47" fmla="*/ 4486 h 9178"/>
              <a:gd name="connsiteX48" fmla="*/ 8841 w 10000"/>
              <a:gd name="connsiteY48" fmla="*/ 4079 h 9178"/>
              <a:gd name="connsiteX49" fmla="*/ 8841 w 10000"/>
              <a:gd name="connsiteY49" fmla="*/ 3666 h 9178"/>
              <a:gd name="connsiteX50" fmla="*/ 8841 w 10000"/>
              <a:gd name="connsiteY50" fmla="*/ 3458 h 9178"/>
              <a:gd name="connsiteX51" fmla="*/ 9034 w 10000"/>
              <a:gd name="connsiteY51" fmla="*/ 3050 h 9178"/>
              <a:gd name="connsiteX52" fmla="*/ 9034 w 10000"/>
              <a:gd name="connsiteY52" fmla="*/ 2843 h 9178"/>
              <a:gd name="connsiteX53" fmla="*/ 9227 w 10000"/>
              <a:gd name="connsiteY53" fmla="*/ 2843 h 9178"/>
              <a:gd name="connsiteX54" fmla="*/ 9227 w 10000"/>
              <a:gd name="connsiteY54" fmla="*/ 2640 h 9178"/>
              <a:gd name="connsiteX55" fmla="*/ 9227 w 10000"/>
              <a:gd name="connsiteY55" fmla="*/ 2640 h 9178"/>
              <a:gd name="connsiteX56" fmla="*/ 9227 w 10000"/>
              <a:gd name="connsiteY56" fmla="*/ 2640 h 9178"/>
              <a:gd name="connsiteX57" fmla="*/ 9227 w 10000"/>
              <a:gd name="connsiteY57" fmla="*/ 2843 h 9178"/>
              <a:gd name="connsiteX58" fmla="*/ 9420 w 10000"/>
              <a:gd name="connsiteY58" fmla="*/ 2843 h 9178"/>
              <a:gd name="connsiteX59" fmla="*/ 9420 w 10000"/>
              <a:gd name="connsiteY59" fmla="*/ 3050 h 9178"/>
              <a:gd name="connsiteX60" fmla="*/ 9420 w 10000"/>
              <a:gd name="connsiteY60" fmla="*/ 3458 h 9178"/>
              <a:gd name="connsiteX61" fmla="*/ 9420 w 10000"/>
              <a:gd name="connsiteY61" fmla="*/ 3666 h 9178"/>
              <a:gd name="connsiteX62" fmla="*/ 9420 w 10000"/>
              <a:gd name="connsiteY62" fmla="*/ 4079 h 9178"/>
              <a:gd name="connsiteX63" fmla="*/ 9420 w 10000"/>
              <a:gd name="connsiteY63" fmla="*/ 4486 h 9178"/>
              <a:gd name="connsiteX64" fmla="*/ 9614 w 10000"/>
              <a:gd name="connsiteY64" fmla="*/ 5309 h 9178"/>
              <a:gd name="connsiteX65" fmla="*/ 9614 w 10000"/>
              <a:gd name="connsiteY65" fmla="*/ 5920 h 9178"/>
              <a:gd name="connsiteX66" fmla="*/ 9807 w 10000"/>
              <a:gd name="connsiteY66" fmla="*/ 6535 h 9178"/>
              <a:gd name="connsiteX67" fmla="*/ 10000 w 10000"/>
              <a:gd name="connsiteY67" fmla="*/ 6920 h 9178"/>
              <a:gd name="connsiteX68" fmla="*/ 10000 w 10000"/>
              <a:gd name="connsiteY68" fmla="*/ 7127 h 9178"/>
              <a:gd name="connsiteX69" fmla="*/ 10000 w 10000"/>
              <a:gd name="connsiteY69" fmla="*/ 7334 h 9178"/>
              <a:gd name="connsiteX70" fmla="*/ 10000 w 10000"/>
              <a:gd name="connsiteY70" fmla="*/ 7533 h 9178"/>
              <a:gd name="connsiteX71" fmla="*/ 9807 w 10000"/>
              <a:gd name="connsiteY71" fmla="*/ 7740 h 9178"/>
              <a:gd name="connsiteX72" fmla="*/ 9420 w 10000"/>
              <a:gd name="connsiteY72" fmla="*/ 7948 h 9178"/>
              <a:gd name="connsiteX73" fmla="*/ 9034 w 10000"/>
              <a:gd name="connsiteY73" fmla="*/ 8151 h 9178"/>
              <a:gd name="connsiteX74" fmla="*/ 8647 w 10000"/>
              <a:gd name="connsiteY74" fmla="*/ 8357 h 9178"/>
              <a:gd name="connsiteX75" fmla="*/ 8092 w 10000"/>
              <a:gd name="connsiteY75" fmla="*/ 8566 h 9178"/>
              <a:gd name="connsiteX76" fmla="*/ 7318 w 10000"/>
              <a:gd name="connsiteY76" fmla="*/ 8768 h 9178"/>
              <a:gd name="connsiteX77" fmla="*/ 6739 w 10000"/>
              <a:gd name="connsiteY77" fmla="*/ 8973 h 9178"/>
              <a:gd name="connsiteX78" fmla="*/ 5967 w 10000"/>
              <a:gd name="connsiteY78" fmla="*/ 9178 h 9178"/>
              <a:gd name="connsiteX79" fmla="*/ 5001 w 10000"/>
              <a:gd name="connsiteY79" fmla="*/ 9178 h 9178"/>
              <a:gd name="connsiteX80" fmla="*/ 5001 w 10000"/>
              <a:gd name="connsiteY80" fmla="*/ 9178 h 9178"/>
              <a:gd name="connsiteX0" fmla="*/ 5001 w 10000"/>
              <a:gd name="connsiteY0" fmla="*/ 9329 h 9329"/>
              <a:gd name="connsiteX1" fmla="*/ 4227 w 10000"/>
              <a:gd name="connsiteY1" fmla="*/ 9106 h 9329"/>
              <a:gd name="connsiteX2" fmla="*/ 3479 w 10000"/>
              <a:gd name="connsiteY2" fmla="*/ 9106 h 9329"/>
              <a:gd name="connsiteX3" fmla="*/ 2899 w 10000"/>
              <a:gd name="connsiteY3" fmla="*/ 8882 h 9329"/>
              <a:gd name="connsiteX4" fmla="*/ 2320 w 10000"/>
              <a:gd name="connsiteY4" fmla="*/ 8662 h 9329"/>
              <a:gd name="connsiteX5" fmla="*/ 1933 w 10000"/>
              <a:gd name="connsiteY5" fmla="*/ 8434 h 9329"/>
              <a:gd name="connsiteX6" fmla="*/ 1546 w 10000"/>
              <a:gd name="connsiteY6" fmla="*/ 7989 h 9329"/>
              <a:gd name="connsiteX7" fmla="*/ 1160 w 10000"/>
              <a:gd name="connsiteY7" fmla="*/ 7537 h 9329"/>
              <a:gd name="connsiteX8" fmla="*/ 966 w 10000"/>
              <a:gd name="connsiteY8" fmla="*/ 7094 h 9329"/>
              <a:gd name="connsiteX9" fmla="*/ 581 w 10000"/>
              <a:gd name="connsiteY9" fmla="*/ 6449 h 9329"/>
              <a:gd name="connsiteX10" fmla="*/ 387 w 10000"/>
              <a:gd name="connsiteY10" fmla="*/ 5779 h 9329"/>
              <a:gd name="connsiteX11" fmla="*/ 194 w 10000"/>
              <a:gd name="connsiteY11" fmla="*/ 5113 h 9329"/>
              <a:gd name="connsiteX12" fmla="*/ 194 w 10000"/>
              <a:gd name="connsiteY12" fmla="*/ 4441 h 9329"/>
              <a:gd name="connsiteX13" fmla="*/ 0 w 10000"/>
              <a:gd name="connsiteY13" fmla="*/ 3992 h 9329"/>
              <a:gd name="connsiteX14" fmla="*/ 0 w 10000"/>
              <a:gd name="connsiteY14" fmla="*/ 3323 h 9329"/>
              <a:gd name="connsiteX15" fmla="*/ 0 w 10000"/>
              <a:gd name="connsiteY15" fmla="*/ 2427 h 9329"/>
              <a:gd name="connsiteX16" fmla="*/ 0 w 10000"/>
              <a:gd name="connsiteY16" fmla="*/ 1533 h 9329"/>
              <a:gd name="connsiteX17" fmla="*/ 0 w 10000"/>
              <a:gd name="connsiteY17" fmla="*/ 443 h 9329"/>
              <a:gd name="connsiteX18" fmla="*/ 1160 w 10000"/>
              <a:gd name="connsiteY18" fmla="*/ 0 h 9329"/>
              <a:gd name="connsiteX19" fmla="*/ 1160 w 10000"/>
              <a:gd name="connsiteY19" fmla="*/ 668 h 9329"/>
              <a:gd name="connsiteX20" fmla="*/ 1160 w 10000"/>
              <a:gd name="connsiteY20" fmla="*/ 1112 h 9329"/>
              <a:gd name="connsiteX21" fmla="*/ 1160 w 10000"/>
              <a:gd name="connsiteY21" fmla="*/ 1533 h 9329"/>
              <a:gd name="connsiteX22" fmla="*/ 1160 w 10000"/>
              <a:gd name="connsiteY22" fmla="*/ 2876 h 9329"/>
              <a:gd name="connsiteX23" fmla="*/ 1354 w 10000"/>
              <a:gd name="connsiteY23" fmla="*/ 4217 h 9329"/>
              <a:gd name="connsiteX24" fmla="*/ 1546 w 10000"/>
              <a:gd name="connsiteY24" fmla="*/ 4885 h 9329"/>
              <a:gd name="connsiteX25" fmla="*/ 1546 w 10000"/>
              <a:gd name="connsiteY25" fmla="*/ 5334 h 9329"/>
              <a:gd name="connsiteX26" fmla="*/ 1740 w 10000"/>
              <a:gd name="connsiteY26" fmla="*/ 5779 h 9329"/>
              <a:gd name="connsiteX27" fmla="*/ 2126 w 10000"/>
              <a:gd name="connsiteY27" fmla="*/ 6227 h 9329"/>
              <a:gd name="connsiteX28" fmla="*/ 2320 w 10000"/>
              <a:gd name="connsiteY28" fmla="*/ 6449 h 9329"/>
              <a:gd name="connsiteX29" fmla="*/ 2706 w 10000"/>
              <a:gd name="connsiteY29" fmla="*/ 6674 h 9329"/>
              <a:gd name="connsiteX30" fmla="*/ 3091 w 10000"/>
              <a:gd name="connsiteY30" fmla="*/ 6869 h 9329"/>
              <a:gd name="connsiteX31" fmla="*/ 3479 w 10000"/>
              <a:gd name="connsiteY31" fmla="*/ 7094 h 9329"/>
              <a:gd name="connsiteX32" fmla="*/ 3842 w 10000"/>
              <a:gd name="connsiteY32" fmla="*/ 7094 h 9329"/>
              <a:gd name="connsiteX33" fmla="*/ 4422 w 10000"/>
              <a:gd name="connsiteY33" fmla="*/ 7320 h 9329"/>
              <a:gd name="connsiteX34" fmla="*/ 5001 w 10000"/>
              <a:gd name="connsiteY34" fmla="*/ 7320 h 9329"/>
              <a:gd name="connsiteX35" fmla="*/ 5580 w 10000"/>
              <a:gd name="connsiteY35" fmla="*/ 7320 h 9329"/>
              <a:gd name="connsiteX36" fmla="*/ 6159 w 10000"/>
              <a:gd name="connsiteY36" fmla="*/ 7094 h 9329"/>
              <a:gd name="connsiteX37" fmla="*/ 6547 w 10000"/>
              <a:gd name="connsiteY37" fmla="*/ 7094 h 9329"/>
              <a:gd name="connsiteX38" fmla="*/ 7126 w 10000"/>
              <a:gd name="connsiteY38" fmla="*/ 6869 h 9329"/>
              <a:gd name="connsiteX39" fmla="*/ 7513 w 10000"/>
              <a:gd name="connsiteY39" fmla="*/ 6674 h 9329"/>
              <a:gd name="connsiteX40" fmla="*/ 7898 w 10000"/>
              <a:gd name="connsiteY40" fmla="*/ 6449 h 9329"/>
              <a:gd name="connsiteX41" fmla="*/ 8092 w 10000"/>
              <a:gd name="connsiteY41" fmla="*/ 6227 h 9329"/>
              <a:gd name="connsiteX42" fmla="*/ 8092 w 10000"/>
              <a:gd name="connsiteY42" fmla="*/ 6005 h 9329"/>
              <a:gd name="connsiteX43" fmla="*/ 8261 w 10000"/>
              <a:gd name="connsiteY43" fmla="*/ 5557 h 9329"/>
              <a:gd name="connsiteX44" fmla="*/ 8454 w 10000"/>
              <a:gd name="connsiteY44" fmla="*/ 5113 h 9329"/>
              <a:gd name="connsiteX45" fmla="*/ 8647 w 10000"/>
              <a:gd name="connsiteY45" fmla="*/ 4885 h 9329"/>
              <a:gd name="connsiteX46" fmla="*/ 8647 w 10000"/>
              <a:gd name="connsiteY46" fmla="*/ 4217 h 9329"/>
              <a:gd name="connsiteX47" fmla="*/ 8841 w 10000"/>
              <a:gd name="connsiteY47" fmla="*/ 3773 h 9329"/>
              <a:gd name="connsiteX48" fmla="*/ 8841 w 10000"/>
              <a:gd name="connsiteY48" fmla="*/ 3323 h 9329"/>
              <a:gd name="connsiteX49" fmla="*/ 8841 w 10000"/>
              <a:gd name="connsiteY49" fmla="*/ 3097 h 9329"/>
              <a:gd name="connsiteX50" fmla="*/ 9034 w 10000"/>
              <a:gd name="connsiteY50" fmla="*/ 2652 h 9329"/>
              <a:gd name="connsiteX51" fmla="*/ 9034 w 10000"/>
              <a:gd name="connsiteY51" fmla="*/ 2427 h 9329"/>
              <a:gd name="connsiteX52" fmla="*/ 9227 w 10000"/>
              <a:gd name="connsiteY52" fmla="*/ 2427 h 9329"/>
              <a:gd name="connsiteX53" fmla="*/ 9227 w 10000"/>
              <a:gd name="connsiteY53" fmla="*/ 2205 h 9329"/>
              <a:gd name="connsiteX54" fmla="*/ 9227 w 10000"/>
              <a:gd name="connsiteY54" fmla="*/ 2205 h 9329"/>
              <a:gd name="connsiteX55" fmla="*/ 9227 w 10000"/>
              <a:gd name="connsiteY55" fmla="*/ 2205 h 9329"/>
              <a:gd name="connsiteX56" fmla="*/ 9227 w 10000"/>
              <a:gd name="connsiteY56" fmla="*/ 2427 h 9329"/>
              <a:gd name="connsiteX57" fmla="*/ 9420 w 10000"/>
              <a:gd name="connsiteY57" fmla="*/ 2427 h 9329"/>
              <a:gd name="connsiteX58" fmla="*/ 9420 w 10000"/>
              <a:gd name="connsiteY58" fmla="*/ 2652 h 9329"/>
              <a:gd name="connsiteX59" fmla="*/ 9420 w 10000"/>
              <a:gd name="connsiteY59" fmla="*/ 3097 h 9329"/>
              <a:gd name="connsiteX60" fmla="*/ 9420 w 10000"/>
              <a:gd name="connsiteY60" fmla="*/ 3323 h 9329"/>
              <a:gd name="connsiteX61" fmla="*/ 9420 w 10000"/>
              <a:gd name="connsiteY61" fmla="*/ 3773 h 9329"/>
              <a:gd name="connsiteX62" fmla="*/ 9420 w 10000"/>
              <a:gd name="connsiteY62" fmla="*/ 4217 h 9329"/>
              <a:gd name="connsiteX63" fmla="*/ 9614 w 10000"/>
              <a:gd name="connsiteY63" fmla="*/ 5113 h 9329"/>
              <a:gd name="connsiteX64" fmla="*/ 9614 w 10000"/>
              <a:gd name="connsiteY64" fmla="*/ 5779 h 9329"/>
              <a:gd name="connsiteX65" fmla="*/ 9807 w 10000"/>
              <a:gd name="connsiteY65" fmla="*/ 6449 h 9329"/>
              <a:gd name="connsiteX66" fmla="*/ 10000 w 10000"/>
              <a:gd name="connsiteY66" fmla="*/ 6869 h 9329"/>
              <a:gd name="connsiteX67" fmla="*/ 10000 w 10000"/>
              <a:gd name="connsiteY67" fmla="*/ 7094 h 9329"/>
              <a:gd name="connsiteX68" fmla="*/ 10000 w 10000"/>
              <a:gd name="connsiteY68" fmla="*/ 7320 h 9329"/>
              <a:gd name="connsiteX69" fmla="*/ 10000 w 10000"/>
              <a:gd name="connsiteY69" fmla="*/ 7537 h 9329"/>
              <a:gd name="connsiteX70" fmla="*/ 9807 w 10000"/>
              <a:gd name="connsiteY70" fmla="*/ 7762 h 9329"/>
              <a:gd name="connsiteX71" fmla="*/ 9420 w 10000"/>
              <a:gd name="connsiteY71" fmla="*/ 7989 h 9329"/>
              <a:gd name="connsiteX72" fmla="*/ 9034 w 10000"/>
              <a:gd name="connsiteY72" fmla="*/ 8210 h 9329"/>
              <a:gd name="connsiteX73" fmla="*/ 8647 w 10000"/>
              <a:gd name="connsiteY73" fmla="*/ 8434 h 9329"/>
              <a:gd name="connsiteX74" fmla="*/ 8092 w 10000"/>
              <a:gd name="connsiteY74" fmla="*/ 8662 h 9329"/>
              <a:gd name="connsiteX75" fmla="*/ 7318 w 10000"/>
              <a:gd name="connsiteY75" fmla="*/ 8882 h 9329"/>
              <a:gd name="connsiteX76" fmla="*/ 6739 w 10000"/>
              <a:gd name="connsiteY76" fmla="*/ 9106 h 9329"/>
              <a:gd name="connsiteX77" fmla="*/ 5967 w 10000"/>
              <a:gd name="connsiteY77" fmla="*/ 9329 h 9329"/>
              <a:gd name="connsiteX78" fmla="*/ 5001 w 10000"/>
              <a:gd name="connsiteY78" fmla="*/ 9329 h 9329"/>
              <a:gd name="connsiteX79" fmla="*/ 5001 w 10000"/>
              <a:gd name="connsiteY79" fmla="*/ 9329 h 9329"/>
              <a:gd name="connsiteX0" fmla="*/ 5001 w 10000"/>
              <a:gd name="connsiteY0" fmla="*/ 9525 h 9525"/>
              <a:gd name="connsiteX1" fmla="*/ 4227 w 10000"/>
              <a:gd name="connsiteY1" fmla="*/ 9286 h 9525"/>
              <a:gd name="connsiteX2" fmla="*/ 3479 w 10000"/>
              <a:gd name="connsiteY2" fmla="*/ 9286 h 9525"/>
              <a:gd name="connsiteX3" fmla="*/ 2899 w 10000"/>
              <a:gd name="connsiteY3" fmla="*/ 9046 h 9525"/>
              <a:gd name="connsiteX4" fmla="*/ 2320 w 10000"/>
              <a:gd name="connsiteY4" fmla="*/ 8810 h 9525"/>
              <a:gd name="connsiteX5" fmla="*/ 1933 w 10000"/>
              <a:gd name="connsiteY5" fmla="*/ 8566 h 9525"/>
              <a:gd name="connsiteX6" fmla="*/ 1546 w 10000"/>
              <a:gd name="connsiteY6" fmla="*/ 8089 h 9525"/>
              <a:gd name="connsiteX7" fmla="*/ 1160 w 10000"/>
              <a:gd name="connsiteY7" fmla="*/ 7604 h 9525"/>
              <a:gd name="connsiteX8" fmla="*/ 966 w 10000"/>
              <a:gd name="connsiteY8" fmla="*/ 7129 h 9525"/>
              <a:gd name="connsiteX9" fmla="*/ 581 w 10000"/>
              <a:gd name="connsiteY9" fmla="*/ 6438 h 9525"/>
              <a:gd name="connsiteX10" fmla="*/ 387 w 10000"/>
              <a:gd name="connsiteY10" fmla="*/ 5720 h 9525"/>
              <a:gd name="connsiteX11" fmla="*/ 194 w 10000"/>
              <a:gd name="connsiteY11" fmla="*/ 5006 h 9525"/>
              <a:gd name="connsiteX12" fmla="*/ 194 w 10000"/>
              <a:gd name="connsiteY12" fmla="*/ 4285 h 9525"/>
              <a:gd name="connsiteX13" fmla="*/ 0 w 10000"/>
              <a:gd name="connsiteY13" fmla="*/ 3804 h 9525"/>
              <a:gd name="connsiteX14" fmla="*/ 0 w 10000"/>
              <a:gd name="connsiteY14" fmla="*/ 3087 h 9525"/>
              <a:gd name="connsiteX15" fmla="*/ 0 w 10000"/>
              <a:gd name="connsiteY15" fmla="*/ 2127 h 9525"/>
              <a:gd name="connsiteX16" fmla="*/ 0 w 10000"/>
              <a:gd name="connsiteY16" fmla="*/ 1168 h 9525"/>
              <a:gd name="connsiteX17" fmla="*/ 0 w 10000"/>
              <a:gd name="connsiteY17" fmla="*/ 0 h 9525"/>
              <a:gd name="connsiteX18" fmla="*/ 1160 w 10000"/>
              <a:gd name="connsiteY18" fmla="*/ 241 h 9525"/>
              <a:gd name="connsiteX19" fmla="*/ 1160 w 10000"/>
              <a:gd name="connsiteY19" fmla="*/ 717 h 9525"/>
              <a:gd name="connsiteX20" fmla="*/ 1160 w 10000"/>
              <a:gd name="connsiteY20" fmla="*/ 1168 h 9525"/>
              <a:gd name="connsiteX21" fmla="*/ 1160 w 10000"/>
              <a:gd name="connsiteY21" fmla="*/ 2608 h 9525"/>
              <a:gd name="connsiteX22" fmla="*/ 1354 w 10000"/>
              <a:gd name="connsiteY22" fmla="*/ 4045 h 9525"/>
              <a:gd name="connsiteX23" fmla="*/ 1546 w 10000"/>
              <a:gd name="connsiteY23" fmla="*/ 4761 h 9525"/>
              <a:gd name="connsiteX24" fmla="*/ 1546 w 10000"/>
              <a:gd name="connsiteY24" fmla="*/ 5243 h 9525"/>
              <a:gd name="connsiteX25" fmla="*/ 1740 w 10000"/>
              <a:gd name="connsiteY25" fmla="*/ 5720 h 9525"/>
              <a:gd name="connsiteX26" fmla="*/ 2126 w 10000"/>
              <a:gd name="connsiteY26" fmla="*/ 6200 h 9525"/>
              <a:gd name="connsiteX27" fmla="*/ 2320 w 10000"/>
              <a:gd name="connsiteY27" fmla="*/ 6438 h 9525"/>
              <a:gd name="connsiteX28" fmla="*/ 2706 w 10000"/>
              <a:gd name="connsiteY28" fmla="*/ 6679 h 9525"/>
              <a:gd name="connsiteX29" fmla="*/ 3091 w 10000"/>
              <a:gd name="connsiteY29" fmla="*/ 6888 h 9525"/>
              <a:gd name="connsiteX30" fmla="*/ 3479 w 10000"/>
              <a:gd name="connsiteY30" fmla="*/ 7129 h 9525"/>
              <a:gd name="connsiteX31" fmla="*/ 3842 w 10000"/>
              <a:gd name="connsiteY31" fmla="*/ 7129 h 9525"/>
              <a:gd name="connsiteX32" fmla="*/ 4422 w 10000"/>
              <a:gd name="connsiteY32" fmla="*/ 7372 h 9525"/>
              <a:gd name="connsiteX33" fmla="*/ 5001 w 10000"/>
              <a:gd name="connsiteY33" fmla="*/ 7372 h 9525"/>
              <a:gd name="connsiteX34" fmla="*/ 5580 w 10000"/>
              <a:gd name="connsiteY34" fmla="*/ 7372 h 9525"/>
              <a:gd name="connsiteX35" fmla="*/ 6159 w 10000"/>
              <a:gd name="connsiteY35" fmla="*/ 7129 h 9525"/>
              <a:gd name="connsiteX36" fmla="*/ 6547 w 10000"/>
              <a:gd name="connsiteY36" fmla="*/ 7129 h 9525"/>
              <a:gd name="connsiteX37" fmla="*/ 7126 w 10000"/>
              <a:gd name="connsiteY37" fmla="*/ 6888 h 9525"/>
              <a:gd name="connsiteX38" fmla="*/ 7513 w 10000"/>
              <a:gd name="connsiteY38" fmla="*/ 6679 h 9525"/>
              <a:gd name="connsiteX39" fmla="*/ 7898 w 10000"/>
              <a:gd name="connsiteY39" fmla="*/ 6438 h 9525"/>
              <a:gd name="connsiteX40" fmla="*/ 8092 w 10000"/>
              <a:gd name="connsiteY40" fmla="*/ 6200 h 9525"/>
              <a:gd name="connsiteX41" fmla="*/ 8092 w 10000"/>
              <a:gd name="connsiteY41" fmla="*/ 5962 h 9525"/>
              <a:gd name="connsiteX42" fmla="*/ 8261 w 10000"/>
              <a:gd name="connsiteY42" fmla="*/ 5482 h 9525"/>
              <a:gd name="connsiteX43" fmla="*/ 8454 w 10000"/>
              <a:gd name="connsiteY43" fmla="*/ 5006 h 9525"/>
              <a:gd name="connsiteX44" fmla="*/ 8647 w 10000"/>
              <a:gd name="connsiteY44" fmla="*/ 4761 h 9525"/>
              <a:gd name="connsiteX45" fmla="*/ 8647 w 10000"/>
              <a:gd name="connsiteY45" fmla="*/ 4045 h 9525"/>
              <a:gd name="connsiteX46" fmla="*/ 8841 w 10000"/>
              <a:gd name="connsiteY46" fmla="*/ 3569 h 9525"/>
              <a:gd name="connsiteX47" fmla="*/ 8841 w 10000"/>
              <a:gd name="connsiteY47" fmla="*/ 3087 h 9525"/>
              <a:gd name="connsiteX48" fmla="*/ 8841 w 10000"/>
              <a:gd name="connsiteY48" fmla="*/ 2845 h 9525"/>
              <a:gd name="connsiteX49" fmla="*/ 9034 w 10000"/>
              <a:gd name="connsiteY49" fmla="*/ 2368 h 9525"/>
              <a:gd name="connsiteX50" fmla="*/ 9034 w 10000"/>
              <a:gd name="connsiteY50" fmla="*/ 2127 h 9525"/>
              <a:gd name="connsiteX51" fmla="*/ 9227 w 10000"/>
              <a:gd name="connsiteY51" fmla="*/ 2127 h 9525"/>
              <a:gd name="connsiteX52" fmla="*/ 9227 w 10000"/>
              <a:gd name="connsiteY52" fmla="*/ 1889 h 9525"/>
              <a:gd name="connsiteX53" fmla="*/ 9227 w 10000"/>
              <a:gd name="connsiteY53" fmla="*/ 1889 h 9525"/>
              <a:gd name="connsiteX54" fmla="*/ 9227 w 10000"/>
              <a:gd name="connsiteY54" fmla="*/ 1889 h 9525"/>
              <a:gd name="connsiteX55" fmla="*/ 9227 w 10000"/>
              <a:gd name="connsiteY55" fmla="*/ 2127 h 9525"/>
              <a:gd name="connsiteX56" fmla="*/ 9420 w 10000"/>
              <a:gd name="connsiteY56" fmla="*/ 2127 h 9525"/>
              <a:gd name="connsiteX57" fmla="*/ 9420 w 10000"/>
              <a:gd name="connsiteY57" fmla="*/ 2368 h 9525"/>
              <a:gd name="connsiteX58" fmla="*/ 9420 w 10000"/>
              <a:gd name="connsiteY58" fmla="*/ 2845 h 9525"/>
              <a:gd name="connsiteX59" fmla="*/ 9420 w 10000"/>
              <a:gd name="connsiteY59" fmla="*/ 3087 h 9525"/>
              <a:gd name="connsiteX60" fmla="*/ 9420 w 10000"/>
              <a:gd name="connsiteY60" fmla="*/ 3569 h 9525"/>
              <a:gd name="connsiteX61" fmla="*/ 9420 w 10000"/>
              <a:gd name="connsiteY61" fmla="*/ 4045 h 9525"/>
              <a:gd name="connsiteX62" fmla="*/ 9614 w 10000"/>
              <a:gd name="connsiteY62" fmla="*/ 5006 h 9525"/>
              <a:gd name="connsiteX63" fmla="*/ 9614 w 10000"/>
              <a:gd name="connsiteY63" fmla="*/ 5720 h 9525"/>
              <a:gd name="connsiteX64" fmla="*/ 9807 w 10000"/>
              <a:gd name="connsiteY64" fmla="*/ 6438 h 9525"/>
              <a:gd name="connsiteX65" fmla="*/ 10000 w 10000"/>
              <a:gd name="connsiteY65" fmla="*/ 6888 h 9525"/>
              <a:gd name="connsiteX66" fmla="*/ 10000 w 10000"/>
              <a:gd name="connsiteY66" fmla="*/ 7129 h 9525"/>
              <a:gd name="connsiteX67" fmla="*/ 10000 w 10000"/>
              <a:gd name="connsiteY67" fmla="*/ 7372 h 9525"/>
              <a:gd name="connsiteX68" fmla="*/ 10000 w 10000"/>
              <a:gd name="connsiteY68" fmla="*/ 7604 h 9525"/>
              <a:gd name="connsiteX69" fmla="*/ 9807 w 10000"/>
              <a:gd name="connsiteY69" fmla="*/ 7845 h 9525"/>
              <a:gd name="connsiteX70" fmla="*/ 9420 w 10000"/>
              <a:gd name="connsiteY70" fmla="*/ 8089 h 9525"/>
              <a:gd name="connsiteX71" fmla="*/ 9034 w 10000"/>
              <a:gd name="connsiteY71" fmla="*/ 8326 h 9525"/>
              <a:gd name="connsiteX72" fmla="*/ 8647 w 10000"/>
              <a:gd name="connsiteY72" fmla="*/ 8566 h 9525"/>
              <a:gd name="connsiteX73" fmla="*/ 8092 w 10000"/>
              <a:gd name="connsiteY73" fmla="*/ 8810 h 9525"/>
              <a:gd name="connsiteX74" fmla="*/ 7318 w 10000"/>
              <a:gd name="connsiteY74" fmla="*/ 9046 h 9525"/>
              <a:gd name="connsiteX75" fmla="*/ 6739 w 10000"/>
              <a:gd name="connsiteY75" fmla="*/ 9286 h 9525"/>
              <a:gd name="connsiteX76" fmla="*/ 5967 w 10000"/>
              <a:gd name="connsiteY76" fmla="*/ 9525 h 9525"/>
              <a:gd name="connsiteX77" fmla="*/ 5001 w 10000"/>
              <a:gd name="connsiteY77" fmla="*/ 9525 h 9525"/>
              <a:gd name="connsiteX78" fmla="*/ 5001 w 10000"/>
              <a:gd name="connsiteY78" fmla="*/ 9525 h 9525"/>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1226 h 10000"/>
              <a:gd name="connsiteX20" fmla="*/ 1160 w 10000"/>
              <a:gd name="connsiteY20" fmla="*/ 2738 h 10000"/>
              <a:gd name="connsiteX21" fmla="*/ 1354 w 10000"/>
              <a:gd name="connsiteY21" fmla="*/ 4247 h 10000"/>
              <a:gd name="connsiteX22" fmla="*/ 1546 w 10000"/>
              <a:gd name="connsiteY22" fmla="*/ 4998 h 10000"/>
              <a:gd name="connsiteX23" fmla="*/ 1546 w 10000"/>
              <a:gd name="connsiteY23" fmla="*/ 5504 h 10000"/>
              <a:gd name="connsiteX24" fmla="*/ 1740 w 10000"/>
              <a:gd name="connsiteY24" fmla="*/ 6005 h 10000"/>
              <a:gd name="connsiteX25" fmla="*/ 2126 w 10000"/>
              <a:gd name="connsiteY25" fmla="*/ 6509 h 10000"/>
              <a:gd name="connsiteX26" fmla="*/ 2320 w 10000"/>
              <a:gd name="connsiteY26" fmla="*/ 6759 h 10000"/>
              <a:gd name="connsiteX27" fmla="*/ 2706 w 10000"/>
              <a:gd name="connsiteY27" fmla="*/ 7012 h 10000"/>
              <a:gd name="connsiteX28" fmla="*/ 3091 w 10000"/>
              <a:gd name="connsiteY28" fmla="*/ 7231 h 10000"/>
              <a:gd name="connsiteX29" fmla="*/ 3479 w 10000"/>
              <a:gd name="connsiteY29" fmla="*/ 7485 h 10000"/>
              <a:gd name="connsiteX30" fmla="*/ 3842 w 10000"/>
              <a:gd name="connsiteY30" fmla="*/ 7485 h 10000"/>
              <a:gd name="connsiteX31" fmla="*/ 4422 w 10000"/>
              <a:gd name="connsiteY31" fmla="*/ 7740 h 10000"/>
              <a:gd name="connsiteX32" fmla="*/ 5001 w 10000"/>
              <a:gd name="connsiteY32" fmla="*/ 7740 h 10000"/>
              <a:gd name="connsiteX33" fmla="*/ 5580 w 10000"/>
              <a:gd name="connsiteY33" fmla="*/ 7740 h 10000"/>
              <a:gd name="connsiteX34" fmla="*/ 6159 w 10000"/>
              <a:gd name="connsiteY34" fmla="*/ 7485 h 10000"/>
              <a:gd name="connsiteX35" fmla="*/ 6547 w 10000"/>
              <a:gd name="connsiteY35" fmla="*/ 7485 h 10000"/>
              <a:gd name="connsiteX36" fmla="*/ 7126 w 10000"/>
              <a:gd name="connsiteY36" fmla="*/ 7231 h 10000"/>
              <a:gd name="connsiteX37" fmla="*/ 7513 w 10000"/>
              <a:gd name="connsiteY37" fmla="*/ 7012 h 10000"/>
              <a:gd name="connsiteX38" fmla="*/ 7898 w 10000"/>
              <a:gd name="connsiteY38" fmla="*/ 6759 h 10000"/>
              <a:gd name="connsiteX39" fmla="*/ 8092 w 10000"/>
              <a:gd name="connsiteY39" fmla="*/ 6509 h 10000"/>
              <a:gd name="connsiteX40" fmla="*/ 8092 w 10000"/>
              <a:gd name="connsiteY40" fmla="*/ 6259 h 10000"/>
              <a:gd name="connsiteX41" fmla="*/ 8261 w 10000"/>
              <a:gd name="connsiteY41" fmla="*/ 5755 h 10000"/>
              <a:gd name="connsiteX42" fmla="*/ 8454 w 10000"/>
              <a:gd name="connsiteY42" fmla="*/ 5256 h 10000"/>
              <a:gd name="connsiteX43" fmla="*/ 8647 w 10000"/>
              <a:gd name="connsiteY43" fmla="*/ 4998 h 10000"/>
              <a:gd name="connsiteX44" fmla="*/ 8647 w 10000"/>
              <a:gd name="connsiteY44" fmla="*/ 4247 h 10000"/>
              <a:gd name="connsiteX45" fmla="*/ 8841 w 10000"/>
              <a:gd name="connsiteY45" fmla="*/ 3747 h 10000"/>
              <a:gd name="connsiteX46" fmla="*/ 8841 w 10000"/>
              <a:gd name="connsiteY46" fmla="*/ 3241 h 10000"/>
              <a:gd name="connsiteX47" fmla="*/ 8841 w 10000"/>
              <a:gd name="connsiteY47" fmla="*/ 2987 h 10000"/>
              <a:gd name="connsiteX48" fmla="*/ 9034 w 10000"/>
              <a:gd name="connsiteY48" fmla="*/ 2486 h 10000"/>
              <a:gd name="connsiteX49" fmla="*/ 9034 w 10000"/>
              <a:gd name="connsiteY49" fmla="*/ 2233 h 10000"/>
              <a:gd name="connsiteX50" fmla="*/ 9227 w 10000"/>
              <a:gd name="connsiteY50" fmla="*/ 2233 h 10000"/>
              <a:gd name="connsiteX51" fmla="*/ 9227 w 10000"/>
              <a:gd name="connsiteY51" fmla="*/ 1983 h 10000"/>
              <a:gd name="connsiteX52" fmla="*/ 9227 w 10000"/>
              <a:gd name="connsiteY52" fmla="*/ 1983 h 10000"/>
              <a:gd name="connsiteX53" fmla="*/ 9227 w 10000"/>
              <a:gd name="connsiteY53" fmla="*/ 1983 h 10000"/>
              <a:gd name="connsiteX54" fmla="*/ 9227 w 10000"/>
              <a:gd name="connsiteY54" fmla="*/ 2233 h 10000"/>
              <a:gd name="connsiteX55" fmla="*/ 9420 w 10000"/>
              <a:gd name="connsiteY55" fmla="*/ 2233 h 10000"/>
              <a:gd name="connsiteX56" fmla="*/ 9420 w 10000"/>
              <a:gd name="connsiteY56" fmla="*/ 2486 h 10000"/>
              <a:gd name="connsiteX57" fmla="*/ 9420 w 10000"/>
              <a:gd name="connsiteY57" fmla="*/ 2987 h 10000"/>
              <a:gd name="connsiteX58" fmla="*/ 9420 w 10000"/>
              <a:gd name="connsiteY58" fmla="*/ 3241 h 10000"/>
              <a:gd name="connsiteX59" fmla="*/ 9420 w 10000"/>
              <a:gd name="connsiteY59" fmla="*/ 3747 h 10000"/>
              <a:gd name="connsiteX60" fmla="*/ 9420 w 10000"/>
              <a:gd name="connsiteY60" fmla="*/ 4247 h 10000"/>
              <a:gd name="connsiteX61" fmla="*/ 9614 w 10000"/>
              <a:gd name="connsiteY61" fmla="*/ 5256 h 10000"/>
              <a:gd name="connsiteX62" fmla="*/ 9614 w 10000"/>
              <a:gd name="connsiteY62" fmla="*/ 6005 h 10000"/>
              <a:gd name="connsiteX63" fmla="*/ 9807 w 10000"/>
              <a:gd name="connsiteY63" fmla="*/ 6759 h 10000"/>
              <a:gd name="connsiteX64" fmla="*/ 10000 w 10000"/>
              <a:gd name="connsiteY64" fmla="*/ 7231 h 10000"/>
              <a:gd name="connsiteX65" fmla="*/ 10000 w 10000"/>
              <a:gd name="connsiteY65" fmla="*/ 7485 h 10000"/>
              <a:gd name="connsiteX66" fmla="*/ 10000 w 10000"/>
              <a:gd name="connsiteY66" fmla="*/ 7740 h 10000"/>
              <a:gd name="connsiteX67" fmla="*/ 10000 w 10000"/>
              <a:gd name="connsiteY67" fmla="*/ 7983 h 10000"/>
              <a:gd name="connsiteX68" fmla="*/ 9807 w 10000"/>
              <a:gd name="connsiteY68" fmla="*/ 8236 h 10000"/>
              <a:gd name="connsiteX69" fmla="*/ 9420 w 10000"/>
              <a:gd name="connsiteY69" fmla="*/ 8492 h 10000"/>
              <a:gd name="connsiteX70" fmla="*/ 9034 w 10000"/>
              <a:gd name="connsiteY70" fmla="*/ 8741 h 10000"/>
              <a:gd name="connsiteX71" fmla="*/ 8647 w 10000"/>
              <a:gd name="connsiteY71" fmla="*/ 8993 h 10000"/>
              <a:gd name="connsiteX72" fmla="*/ 8092 w 10000"/>
              <a:gd name="connsiteY72" fmla="*/ 9249 h 10000"/>
              <a:gd name="connsiteX73" fmla="*/ 7318 w 10000"/>
              <a:gd name="connsiteY73" fmla="*/ 9497 h 10000"/>
              <a:gd name="connsiteX74" fmla="*/ 6739 w 10000"/>
              <a:gd name="connsiteY74" fmla="*/ 9749 h 10000"/>
              <a:gd name="connsiteX75" fmla="*/ 5967 w 10000"/>
              <a:gd name="connsiteY75" fmla="*/ 10000 h 10000"/>
              <a:gd name="connsiteX76" fmla="*/ 5001 w 10000"/>
              <a:gd name="connsiteY76" fmla="*/ 10000 h 10000"/>
              <a:gd name="connsiteX77" fmla="*/ 5001 w 10000"/>
              <a:gd name="connsiteY77"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2738 h 10000"/>
              <a:gd name="connsiteX20" fmla="*/ 1354 w 10000"/>
              <a:gd name="connsiteY20" fmla="*/ 4247 h 10000"/>
              <a:gd name="connsiteX21" fmla="*/ 1546 w 10000"/>
              <a:gd name="connsiteY21" fmla="*/ 4998 h 10000"/>
              <a:gd name="connsiteX22" fmla="*/ 1546 w 10000"/>
              <a:gd name="connsiteY22" fmla="*/ 5504 h 10000"/>
              <a:gd name="connsiteX23" fmla="*/ 1740 w 10000"/>
              <a:gd name="connsiteY23" fmla="*/ 6005 h 10000"/>
              <a:gd name="connsiteX24" fmla="*/ 2126 w 10000"/>
              <a:gd name="connsiteY24" fmla="*/ 6509 h 10000"/>
              <a:gd name="connsiteX25" fmla="*/ 2320 w 10000"/>
              <a:gd name="connsiteY25" fmla="*/ 6759 h 10000"/>
              <a:gd name="connsiteX26" fmla="*/ 2706 w 10000"/>
              <a:gd name="connsiteY26" fmla="*/ 7012 h 10000"/>
              <a:gd name="connsiteX27" fmla="*/ 3091 w 10000"/>
              <a:gd name="connsiteY27" fmla="*/ 7231 h 10000"/>
              <a:gd name="connsiteX28" fmla="*/ 3479 w 10000"/>
              <a:gd name="connsiteY28" fmla="*/ 7485 h 10000"/>
              <a:gd name="connsiteX29" fmla="*/ 3842 w 10000"/>
              <a:gd name="connsiteY29" fmla="*/ 7485 h 10000"/>
              <a:gd name="connsiteX30" fmla="*/ 4422 w 10000"/>
              <a:gd name="connsiteY30" fmla="*/ 7740 h 10000"/>
              <a:gd name="connsiteX31" fmla="*/ 5001 w 10000"/>
              <a:gd name="connsiteY31" fmla="*/ 7740 h 10000"/>
              <a:gd name="connsiteX32" fmla="*/ 5580 w 10000"/>
              <a:gd name="connsiteY32" fmla="*/ 7740 h 10000"/>
              <a:gd name="connsiteX33" fmla="*/ 6159 w 10000"/>
              <a:gd name="connsiteY33" fmla="*/ 7485 h 10000"/>
              <a:gd name="connsiteX34" fmla="*/ 6547 w 10000"/>
              <a:gd name="connsiteY34" fmla="*/ 7485 h 10000"/>
              <a:gd name="connsiteX35" fmla="*/ 7126 w 10000"/>
              <a:gd name="connsiteY35" fmla="*/ 7231 h 10000"/>
              <a:gd name="connsiteX36" fmla="*/ 7513 w 10000"/>
              <a:gd name="connsiteY36" fmla="*/ 7012 h 10000"/>
              <a:gd name="connsiteX37" fmla="*/ 7898 w 10000"/>
              <a:gd name="connsiteY37" fmla="*/ 6759 h 10000"/>
              <a:gd name="connsiteX38" fmla="*/ 8092 w 10000"/>
              <a:gd name="connsiteY38" fmla="*/ 6509 h 10000"/>
              <a:gd name="connsiteX39" fmla="*/ 8092 w 10000"/>
              <a:gd name="connsiteY39" fmla="*/ 6259 h 10000"/>
              <a:gd name="connsiteX40" fmla="*/ 8261 w 10000"/>
              <a:gd name="connsiteY40" fmla="*/ 5755 h 10000"/>
              <a:gd name="connsiteX41" fmla="*/ 8454 w 10000"/>
              <a:gd name="connsiteY41" fmla="*/ 5256 h 10000"/>
              <a:gd name="connsiteX42" fmla="*/ 8647 w 10000"/>
              <a:gd name="connsiteY42" fmla="*/ 4998 h 10000"/>
              <a:gd name="connsiteX43" fmla="*/ 8647 w 10000"/>
              <a:gd name="connsiteY43" fmla="*/ 4247 h 10000"/>
              <a:gd name="connsiteX44" fmla="*/ 8841 w 10000"/>
              <a:gd name="connsiteY44" fmla="*/ 3747 h 10000"/>
              <a:gd name="connsiteX45" fmla="*/ 8841 w 10000"/>
              <a:gd name="connsiteY45" fmla="*/ 3241 h 10000"/>
              <a:gd name="connsiteX46" fmla="*/ 8841 w 10000"/>
              <a:gd name="connsiteY46" fmla="*/ 2987 h 10000"/>
              <a:gd name="connsiteX47" fmla="*/ 9034 w 10000"/>
              <a:gd name="connsiteY47" fmla="*/ 2486 h 10000"/>
              <a:gd name="connsiteX48" fmla="*/ 9034 w 10000"/>
              <a:gd name="connsiteY48" fmla="*/ 2233 h 10000"/>
              <a:gd name="connsiteX49" fmla="*/ 9227 w 10000"/>
              <a:gd name="connsiteY49" fmla="*/ 2233 h 10000"/>
              <a:gd name="connsiteX50" fmla="*/ 9227 w 10000"/>
              <a:gd name="connsiteY50" fmla="*/ 1983 h 10000"/>
              <a:gd name="connsiteX51" fmla="*/ 9227 w 10000"/>
              <a:gd name="connsiteY51" fmla="*/ 1983 h 10000"/>
              <a:gd name="connsiteX52" fmla="*/ 9227 w 10000"/>
              <a:gd name="connsiteY52" fmla="*/ 1983 h 10000"/>
              <a:gd name="connsiteX53" fmla="*/ 9227 w 10000"/>
              <a:gd name="connsiteY53" fmla="*/ 2233 h 10000"/>
              <a:gd name="connsiteX54" fmla="*/ 9420 w 10000"/>
              <a:gd name="connsiteY54" fmla="*/ 2233 h 10000"/>
              <a:gd name="connsiteX55" fmla="*/ 9420 w 10000"/>
              <a:gd name="connsiteY55" fmla="*/ 2486 h 10000"/>
              <a:gd name="connsiteX56" fmla="*/ 9420 w 10000"/>
              <a:gd name="connsiteY56" fmla="*/ 2987 h 10000"/>
              <a:gd name="connsiteX57" fmla="*/ 9420 w 10000"/>
              <a:gd name="connsiteY57" fmla="*/ 3241 h 10000"/>
              <a:gd name="connsiteX58" fmla="*/ 9420 w 10000"/>
              <a:gd name="connsiteY58" fmla="*/ 3747 h 10000"/>
              <a:gd name="connsiteX59" fmla="*/ 9420 w 10000"/>
              <a:gd name="connsiteY59" fmla="*/ 4247 h 10000"/>
              <a:gd name="connsiteX60" fmla="*/ 9614 w 10000"/>
              <a:gd name="connsiteY60" fmla="*/ 5256 h 10000"/>
              <a:gd name="connsiteX61" fmla="*/ 9614 w 10000"/>
              <a:gd name="connsiteY61" fmla="*/ 6005 h 10000"/>
              <a:gd name="connsiteX62" fmla="*/ 9807 w 10000"/>
              <a:gd name="connsiteY62" fmla="*/ 6759 h 10000"/>
              <a:gd name="connsiteX63" fmla="*/ 10000 w 10000"/>
              <a:gd name="connsiteY63" fmla="*/ 7231 h 10000"/>
              <a:gd name="connsiteX64" fmla="*/ 10000 w 10000"/>
              <a:gd name="connsiteY64" fmla="*/ 7485 h 10000"/>
              <a:gd name="connsiteX65" fmla="*/ 10000 w 10000"/>
              <a:gd name="connsiteY65" fmla="*/ 7740 h 10000"/>
              <a:gd name="connsiteX66" fmla="*/ 10000 w 10000"/>
              <a:gd name="connsiteY66" fmla="*/ 7983 h 10000"/>
              <a:gd name="connsiteX67" fmla="*/ 9807 w 10000"/>
              <a:gd name="connsiteY67" fmla="*/ 8236 h 10000"/>
              <a:gd name="connsiteX68" fmla="*/ 9420 w 10000"/>
              <a:gd name="connsiteY68" fmla="*/ 8492 h 10000"/>
              <a:gd name="connsiteX69" fmla="*/ 9034 w 10000"/>
              <a:gd name="connsiteY69" fmla="*/ 8741 h 10000"/>
              <a:gd name="connsiteX70" fmla="*/ 8647 w 10000"/>
              <a:gd name="connsiteY70" fmla="*/ 8993 h 10000"/>
              <a:gd name="connsiteX71" fmla="*/ 8092 w 10000"/>
              <a:gd name="connsiteY71" fmla="*/ 9249 h 10000"/>
              <a:gd name="connsiteX72" fmla="*/ 7318 w 10000"/>
              <a:gd name="connsiteY72" fmla="*/ 9497 h 10000"/>
              <a:gd name="connsiteX73" fmla="*/ 6739 w 10000"/>
              <a:gd name="connsiteY73" fmla="*/ 9749 h 10000"/>
              <a:gd name="connsiteX74" fmla="*/ 5967 w 10000"/>
              <a:gd name="connsiteY74" fmla="*/ 10000 h 10000"/>
              <a:gd name="connsiteX75" fmla="*/ 5001 w 10000"/>
              <a:gd name="connsiteY75" fmla="*/ 10000 h 10000"/>
              <a:gd name="connsiteX76" fmla="*/ 5001 w 10000"/>
              <a:gd name="connsiteY76"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738 h 10000"/>
              <a:gd name="connsiteX19" fmla="*/ 1354 w 10000"/>
              <a:gd name="connsiteY19" fmla="*/ 4247 h 10000"/>
              <a:gd name="connsiteX20" fmla="*/ 1546 w 10000"/>
              <a:gd name="connsiteY20" fmla="*/ 4998 h 10000"/>
              <a:gd name="connsiteX21" fmla="*/ 1546 w 10000"/>
              <a:gd name="connsiteY21" fmla="*/ 5504 h 10000"/>
              <a:gd name="connsiteX22" fmla="*/ 1740 w 10000"/>
              <a:gd name="connsiteY22" fmla="*/ 6005 h 10000"/>
              <a:gd name="connsiteX23" fmla="*/ 2126 w 10000"/>
              <a:gd name="connsiteY23" fmla="*/ 6509 h 10000"/>
              <a:gd name="connsiteX24" fmla="*/ 2320 w 10000"/>
              <a:gd name="connsiteY24" fmla="*/ 6759 h 10000"/>
              <a:gd name="connsiteX25" fmla="*/ 2706 w 10000"/>
              <a:gd name="connsiteY25" fmla="*/ 7012 h 10000"/>
              <a:gd name="connsiteX26" fmla="*/ 3091 w 10000"/>
              <a:gd name="connsiteY26" fmla="*/ 7231 h 10000"/>
              <a:gd name="connsiteX27" fmla="*/ 3479 w 10000"/>
              <a:gd name="connsiteY27" fmla="*/ 7485 h 10000"/>
              <a:gd name="connsiteX28" fmla="*/ 3842 w 10000"/>
              <a:gd name="connsiteY28" fmla="*/ 7485 h 10000"/>
              <a:gd name="connsiteX29" fmla="*/ 4422 w 10000"/>
              <a:gd name="connsiteY29" fmla="*/ 7740 h 10000"/>
              <a:gd name="connsiteX30" fmla="*/ 5001 w 10000"/>
              <a:gd name="connsiteY30" fmla="*/ 7740 h 10000"/>
              <a:gd name="connsiteX31" fmla="*/ 5580 w 10000"/>
              <a:gd name="connsiteY31" fmla="*/ 7740 h 10000"/>
              <a:gd name="connsiteX32" fmla="*/ 6159 w 10000"/>
              <a:gd name="connsiteY32" fmla="*/ 7485 h 10000"/>
              <a:gd name="connsiteX33" fmla="*/ 6547 w 10000"/>
              <a:gd name="connsiteY33" fmla="*/ 7485 h 10000"/>
              <a:gd name="connsiteX34" fmla="*/ 7126 w 10000"/>
              <a:gd name="connsiteY34" fmla="*/ 7231 h 10000"/>
              <a:gd name="connsiteX35" fmla="*/ 7513 w 10000"/>
              <a:gd name="connsiteY35" fmla="*/ 7012 h 10000"/>
              <a:gd name="connsiteX36" fmla="*/ 7898 w 10000"/>
              <a:gd name="connsiteY36" fmla="*/ 6759 h 10000"/>
              <a:gd name="connsiteX37" fmla="*/ 8092 w 10000"/>
              <a:gd name="connsiteY37" fmla="*/ 6509 h 10000"/>
              <a:gd name="connsiteX38" fmla="*/ 8092 w 10000"/>
              <a:gd name="connsiteY38" fmla="*/ 6259 h 10000"/>
              <a:gd name="connsiteX39" fmla="*/ 8261 w 10000"/>
              <a:gd name="connsiteY39" fmla="*/ 5755 h 10000"/>
              <a:gd name="connsiteX40" fmla="*/ 8454 w 10000"/>
              <a:gd name="connsiteY40" fmla="*/ 5256 h 10000"/>
              <a:gd name="connsiteX41" fmla="*/ 8647 w 10000"/>
              <a:gd name="connsiteY41" fmla="*/ 4998 h 10000"/>
              <a:gd name="connsiteX42" fmla="*/ 8647 w 10000"/>
              <a:gd name="connsiteY42" fmla="*/ 4247 h 10000"/>
              <a:gd name="connsiteX43" fmla="*/ 8841 w 10000"/>
              <a:gd name="connsiteY43" fmla="*/ 3747 h 10000"/>
              <a:gd name="connsiteX44" fmla="*/ 8841 w 10000"/>
              <a:gd name="connsiteY44" fmla="*/ 3241 h 10000"/>
              <a:gd name="connsiteX45" fmla="*/ 8841 w 10000"/>
              <a:gd name="connsiteY45" fmla="*/ 2987 h 10000"/>
              <a:gd name="connsiteX46" fmla="*/ 9034 w 10000"/>
              <a:gd name="connsiteY46" fmla="*/ 2486 h 10000"/>
              <a:gd name="connsiteX47" fmla="*/ 9034 w 10000"/>
              <a:gd name="connsiteY47" fmla="*/ 2233 h 10000"/>
              <a:gd name="connsiteX48" fmla="*/ 9227 w 10000"/>
              <a:gd name="connsiteY48" fmla="*/ 2233 h 10000"/>
              <a:gd name="connsiteX49" fmla="*/ 9227 w 10000"/>
              <a:gd name="connsiteY49" fmla="*/ 1983 h 10000"/>
              <a:gd name="connsiteX50" fmla="*/ 9227 w 10000"/>
              <a:gd name="connsiteY50" fmla="*/ 1983 h 10000"/>
              <a:gd name="connsiteX51" fmla="*/ 9227 w 10000"/>
              <a:gd name="connsiteY51" fmla="*/ 1983 h 10000"/>
              <a:gd name="connsiteX52" fmla="*/ 9227 w 10000"/>
              <a:gd name="connsiteY52" fmla="*/ 2233 h 10000"/>
              <a:gd name="connsiteX53" fmla="*/ 9420 w 10000"/>
              <a:gd name="connsiteY53" fmla="*/ 2233 h 10000"/>
              <a:gd name="connsiteX54" fmla="*/ 9420 w 10000"/>
              <a:gd name="connsiteY54" fmla="*/ 2486 h 10000"/>
              <a:gd name="connsiteX55" fmla="*/ 9420 w 10000"/>
              <a:gd name="connsiteY55" fmla="*/ 2987 h 10000"/>
              <a:gd name="connsiteX56" fmla="*/ 9420 w 10000"/>
              <a:gd name="connsiteY56" fmla="*/ 3241 h 10000"/>
              <a:gd name="connsiteX57" fmla="*/ 9420 w 10000"/>
              <a:gd name="connsiteY57" fmla="*/ 3747 h 10000"/>
              <a:gd name="connsiteX58" fmla="*/ 9420 w 10000"/>
              <a:gd name="connsiteY58" fmla="*/ 4247 h 10000"/>
              <a:gd name="connsiteX59" fmla="*/ 9614 w 10000"/>
              <a:gd name="connsiteY59" fmla="*/ 5256 h 10000"/>
              <a:gd name="connsiteX60" fmla="*/ 9614 w 10000"/>
              <a:gd name="connsiteY60" fmla="*/ 6005 h 10000"/>
              <a:gd name="connsiteX61" fmla="*/ 9807 w 10000"/>
              <a:gd name="connsiteY61" fmla="*/ 6759 h 10000"/>
              <a:gd name="connsiteX62" fmla="*/ 10000 w 10000"/>
              <a:gd name="connsiteY62" fmla="*/ 7231 h 10000"/>
              <a:gd name="connsiteX63" fmla="*/ 10000 w 10000"/>
              <a:gd name="connsiteY63" fmla="*/ 7485 h 10000"/>
              <a:gd name="connsiteX64" fmla="*/ 10000 w 10000"/>
              <a:gd name="connsiteY64" fmla="*/ 7740 h 10000"/>
              <a:gd name="connsiteX65" fmla="*/ 10000 w 10000"/>
              <a:gd name="connsiteY65" fmla="*/ 7983 h 10000"/>
              <a:gd name="connsiteX66" fmla="*/ 9807 w 10000"/>
              <a:gd name="connsiteY66" fmla="*/ 8236 h 10000"/>
              <a:gd name="connsiteX67" fmla="*/ 9420 w 10000"/>
              <a:gd name="connsiteY67" fmla="*/ 8492 h 10000"/>
              <a:gd name="connsiteX68" fmla="*/ 9034 w 10000"/>
              <a:gd name="connsiteY68" fmla="*/ 8741 h 10000"/>
              <a:gd name="connsiteX69" fmla="*/ 8647 w 10000"/>
              <a:gd name="connsiteY69" fmla="*/ 8993 h 10000"/>
              <a:gd name="connsiteX70" fmla="*/ 8092 w 10000"/>
              <a:gd name="connsiteY70" fmla="*/ 9249 h 10000"/>
              <a:gd name="connsiteX71" fmla="*/ 7318 w 10000"/>
              <a:gd name="connsiteY71" fmla="*/ 9497 h 10000"/>
              <a:gd name="connsiteX72" fmla="*/ 6739 w 10000"/>
              <a:gd name="connsiteY72" fmla="*/ 9749 h 10000"/>
              <a:gd name="connsiteX73" fmla="*/ 5967 w 10000"/>
              <a:gd name="connsiteY73" fmla="*/ 10000 h 10000"/>
              <a:gd name="connsiteX74" fmla="*/ 5001 w 10000"/>
              <a:gd name="connsiteY74" fmla="*/ 10000 h 10000"/>
              <a:gd name="connsiteX75" fmla="*/ 5001 w 10000"/>
              <a:gd name="connsiteY75" fmla="*/ 10000 h 10000"/>
              <a:gd name="connsiteX0" fmla="*/ 5001 w 10000"/>
              <a:gd name="connsiteY0" fmla="*/ 8774 h 8774"/>
              <a:gd name="connsiteX1" fmla="*/ 4227 w 10000"/>
              <a:gd name="connsiteY1" fmla="*/ 8523 h 8774"/>
              <a:gd name="connsiteX2" fmla="*/ 3479 w 10000"/>
              <a:gd name="connsiteY2" fmla="*/ 8523 h 8774"/>
              <a:gd name="connsiteX3" fmla="*/ 2899 w 10000"/>
              <a:gd name="connsiteY3" fmla="*/ 8271 h 8774"/>
              <a:gd name="connsiteX4" fmla="*/ 2320 w 10000"/>
              <a:gd name="connsiteY4" fmla="*/ 8023 h 8774"/>
              <a:gd name="connsiteX5" fmla="*/ 1933 w 10000"/>
              <a:gd name="connsiteY5" fmla="*/ 7767 h 8774"/>
              <a:gd name="connsiteX6" fmla="*/ 1546 w 10000"/>
              <a:gd name="connsiteY6" fmla="*/ 7266 h 8774"/>
              <a:gd name="connsiteX7" fmla="*/ 1160 w 10000"/>
              <a:gd name="connsiteY7" fmla="*/ 6757 h 8774"/>
              <a:gd name="connsiteX8" fmla="*/ 966 w 10000"/>
              <a:gd name="connsiteY8" fmla="*/ 6259 h 8774"/>
              <a:gd name="connsiteX9" fmla="*/ 581 w 10000"/>
              <a:gd name="connsiteY9" fmla="*/ 5533 h 8774"/>
              <a:gd name="connsiteX10" fmla="*/ 387 w 10000"/>
              <a:gd name="connsiteY10" fmla="*/ 4779 h 8774"/>
              <a:gd name="connsiteX11" fmla="*/ 194 w 10000"/>
              <a:gd name="connsiteY11" fmla="*/ 4030 h 8774"/>
              <a:gd name="connsiteX12" fmla="*/ 194 w 10000"/>
              <a:gd name="connsiteY12" fmla="*/ 3273 h 8774"/>
              <a:gd name="connsiteX13" fmla="*/ 0 w 10000"/>
              <a:gd name="connsiteY13" fmla="*/ 2768 h 8774"/>
              <a:gd name="connsiteX14" fmla="*/ 0 w 10000"/>
              <a:gd name="connsiteY14" fmla="*/ 2015 h 8774"/>
              <a:gd name="connsiteX15" fmla="*/ 0 w 10000"/>
              <a:gd name="connsiteY15" fmla="*/ 1007 h 8774"/>
              <a:gd name="connsiteX16" fmla="*/ 0 w 10000"/>
              <a:gd name="connsiteY16" fmla="*/ 0 h 8774"/>
              <a:gd name="connsiteX17" fmla="*/ 1160 w 10000"/>
              <a:gd name="connsiteY17" fmla="*/ 1512 h 8774"/>
              <a:gd name="connsiteX18" fmla="*/ 1354 w 10000"/>
              <a:gd name="connsiteY18" fmla="*/ 3021 h 8774"/>
              <a:gd name="connsiteX19" fmla="*/ 1546 w 10000"/>
              <a:gd name="connsiteY19" fmla="*/ 3772 h 8774"/>
              <a:gd name="connsiteX20" fmla="*/ 1546 w 10000"/>
              <a:gd name="connsiteY20" fmla="*/ 4278 h 8774"/>
              <a:gd name="connsiteX21" fmla="*/ 1740 w 10000"/>
              <a:gd name="connsiteY21" fmla="*/ 4779 h 8774"/>
              <a:gd name="connsiteX22" fmla="*/ 2126 w 10000"/>
              <a:gd name="connsiteY22" fmla="*/ 5283 h 8774"/>
              <a:gd name="connsiteX23" fmla="*/ 2320 w 10000"/>
              <a:gd name="connsiteY23" fmla="*/ 5533 h 8774"/>
              <a:gd name="connsiteX24" fmla="*/ 2706 w 10000"/>
              <a:gd name="connsiteY24" fmla="*/ 5786 h 8774"/>
              <a:gd name="connsiteX25" fmla="*/ 3091 w 10000"/>
              <a:gd name="connsiteY25" fmla="*/ 6005 h 8774"/>
              <a:gd name="connsiteX26" fmla="*/ 3479 w 10000"/>
              <a:gd name="connsiteY26" fmla="*/ 6259 h 8774"/>
              <a:gd name="connsiteX27" fmla="*/ 3842 w 10000"/>
              <a:gd name="connsiteY27" fmla="*/ 6259 h 8774"/>
              <a:gd name="connsiteX28" fmla="*/ 4422 w 10000"/>
              <a:gd name="connsiteY28" fmla="*/ 6514 h 8774"/>
              <a:gd name="connsiteX29" fmla="*/ 5001 w 10000"/>
              <a:gd name="connsiteY29" fmla="*/ 6514 h 8774"/>
              <a:gd name="connsiteX30" fmla="*/ 5580 w 10000"/>
              <a:gd name="connsiteY30" fmla="*/ 6514 h 8774"/>
              <a:gd name="connsiteX31" fmla="*/ 6159 w 10000"/>
              <a:gd name="connsiteY31" fmla="*/ 6259 h 8774"/>
              <a:gd name="connsiteX32" fmla="*/ 6547 w 10000"/>
              <a:gd name="connsiteY32" fmla="*/ 6259 h 8774"/>
              <a:gd name="connsiteX33" fmla="*/ 7126 w 10000"/>
              <a:gd name="connsiteY33" fmla="*/ 6005 h 8774"/>
              <a:gd name="connsiteX34" fmla="*/ 7513 w 10000"/>
              <a:gd name="connsiteY34" fmla="*/ 5786 h 8774"/>
              <a:gd name="connsiteX35" fmla="*/ 7898 w 10000"/>
              <a:gd name="connsiteY35" fmla="*/ 5533 h 8774"/>
              <a:gd name="connsiteX36" fmla="*/ 8092 w 10000"/>
              <a:gd name="connsiteY36" fmla="*/ 5283 h 8774"/>
              <a:gd name="connsiteX37" fmla="*/ 8092 w 10000"/>
              <a:gd name="connsiteY37" fmla="*/ 5033 h 8774"/>
              <a:gd name="connsiteX38" fmla="*/ 8261 w 10000"/>
              <a:gd name="connsiteY38" fmla="*/ 4529 h 8774"/>
              <a:gd name="connsiteX39" fmla="*/ 8454 w 10000"/>
              <a:gd name="connsiteY39" fmla="*/ 4030 h 8774"/>
              <a:gd name="connsiteX40" fmla="*/ 8647 w 10000"/>
              <a:gd name="connsiteY40" fmla="*/ 3772 h 8774"/>
              <a:gd name="connsiteX41" fmla="*/ 8647 w 10000"/>
              <a:gd name="connsiteY41" fmla="*/ 3021 h 8774"/>
              <a:gd name="connsiteX42" fmla="*/ 8841 w 10000"/>
              <a:gd name="connsiteY42" fmla="*/ 2521 h 8774"/>
              <a:gd name="connsiteX43" fmla="*/ 8841 w 10000"/>
              <a:gd name="connsiteY43" fmla="*/ 2015 h 8774"/>
              <a:gd name="connsiteX44" fmla="*/ 8841 w 10000"/>
              <a:gd name="connsiteY44" fmla="*/ 1761 h 8774"/>
              <a:gd name="connsiteX45" fmla="*/ 9034 w 10000"/>
              <a:gd name="connsiteY45" fmla="*/ 1260 h 8774"/>
              <a:gd name="connsiteX46" fmla="*/ 9034 w 10000"/>
              <a:gd name="connsiteY46" fmla="*/ 1007 h 8774"/>
              <a:gd name="connsiteX47" fmla="*/ 9227 w 10000"/>
              <a:gd name="connsiteY47" fmla="*/ 1007 h 8774"/>
              <a:gd name="connsiteX48" fmla="*/ 9227 w 10000"/>
              <a:gd name="connsiteY48" fmla="*/ 757 h 8774"/>
              <a:gd name="connsiteX49" fmla="*/ 9227 w 10000"/>
              <a:gd name="connsiteY49" fmla="*/ 757 h 8774"/>
              <a:gd name="connsiteX50" fmla="*/ 9227 w 10000"/>
              <a:gd name="connsiteY50" fmla="*/ 757 h 8774"/>
              <a:gd name="connsiteX51" fmla="*/ 9227 w 10000"/>
              <a:gd name="connsiteY51" fmla="*/ 1007 h 8774"/>
              <a:gd name="connsiteX52" fmla="*/ 9420 w 10000"/>
              <a:gd name="connsiteY52" fmla="*/ 1007 h 8774"/>
              <a:gd name="connsiteX53" fmla="*/ 9420 w 10000"/>
              <a:gd name="connsiteY53" fmla="*/ 1260 h 8774"/>
              <a:gd name="connsiteX54" fmla="*/ 9420 w 10000"/>
              <a:gd name="connsiteY54" fmla="*/ 1761 h 8774"/>
              <a:gd name="connsiteX55" fmla="*/ 9420 w 10000"/>
              <a:gd name="connsiteY55" fmla="*/ 2015 h 8774"/>
              <a:gd name="connsiteX56" fmla="*/ 9420 w 10000"/>
              <a:gd name="connsiteY56" fmla="*/ 2521 h 8774"/>
              <a:gd name="connsiteX57" fmla="*/ 9420 w 10000"/>
              <a:gd name="connsiteY57" fmla="*/ 3021 h 8774"/>
              <a:gd name="connsiteX58" fmla="*/ 9614 w 10000"/>
              <a:gd name="connsiteY58" fmla="*/ 4030 h 8774"/>
              <a:gd name="connsiteX59" fmla="*/ 9614 w 10000"/>
              <a:gd name="connsiteY59" fmla="*/ 4779 h 8774"/>
              <a:gd name="connsiteX60" fmla="*/ 9807 w 10000"/>
              <a:gd name="connsiteY60" fmla="*/ 5533 h 8774"/>
              <a:gd name="connsiteX61" fmla="*/ 10000 w 10000"/>
              <a:gd name="connsiteY61" fmla="*/ 6005 h 8774"/>
              <a:gd name="connsiteX62" fmla="*/ 10000 w 10000"/>
              <a:gd name="connsiteY62" fmla="*/ 6259 h 8774"/>
              <a:gd name="connsiteX63" fmla="*/ 10000 w 10000"/>
              <a:gd name="connsiteY63" fmla="*/ 6514 h 8774"/>
              <a:gd name="connsiteX64" fmla="*/ 10000 w 10000"/>
              <a:gd name="connsiteY64" fmla="*/ 6757 h 8774"/>
              <a:gd name="connsiteX65" fmla="*/ 9807 w 10000"/>
              <a:gd name="connsiteY65" fmla="*/ 7010 h 8774"/>
              <a:gd name="connsiteX66" fmla="*/ 9420 w 10000"/>
              <a:gd name="connsiteY66" fmla="*/ 7266 h 8774"/>
              <a:gd name="connsiteX67" fmla="*/ 9034 w 10000"/>
              <a:gd name="connsiteY67" fmla="*/ 7515 h 8774"/>
              <a:gd name="connsiteX68" fmla="*/ 8647 w 10000"/>
              <a:gd name="connsiteY68" fmla="*/ 7767 h 8774"/>
              <a:gd name="connsiteX69" fmla="*/ 8092 w 10000"/>
              <a:gd name="connsiteY69" fmla="*/ 8023 h 8774"/>
              <a:gd name="connsiteX70" fmla="*/ 7318 w 10000"/>
              <a:gd name="connsiteY70" fmla="*/ 8271 h 8774"/>
              <a:gd name="connsiteX71" fmla="*/ 6739 w 10000"/>
              <a:gd name="connsiteY71" fmla="*/ 8523 h 8774"/>
              <a:gd name="connsiteX72" fmla="*/ 5967 w 10000"/>
              <a:gd name="connsiteY72" fmla="*/ 8774 h 8774"/>
              <a:gd name="connsiteX73" fmla="*/ 5001 w 10000"/>
              <a:gd name="connsiteY73" fmla="*/ 8774 h 8774"/>
              <a:gd name="connsiteX74" fmla="*/ 5001 w 10000"/>
              <a:gd name="connsiteY74" fmla="*/ 8774 h 8774"/>
              <a:gd name="connsiteX0" fmla="*/ 5001 w 10000"/>
              <a:gd name="connsiteY0" fmla="*/ 9137 h 9137"/>
              <a:gd name="connsiteX1" fmla="*/ 4227 w 10000"/>
              <a:gd name="connsiteY1" fmla="*/ 8851 h 9137"/>
              <a:gd name="connsiteX2" fmla="*/ 3479 w 10000"/>
              <a:gd name="connsiteY2" fmla="*/ 8851 h 9137"/>
              <a:gd name="connsiteX3" fmla="*/ 2899 w 10000"/>
              <a:gd name="connsiteY3" fmla="*/ 8564 h 9137"/>
              <a:gd name="connsiteX4" fmla="*/ 2320 w 10000"/>
              <a:gd name="connsiteY4" fmla="*/ 8281 h 9137"/>
              <a:gd name="connsiteX5" fmla="*/ 1933 w 10000"/>
              <a:gd name="connsiteY5" fmla="*/ 7989 h 9137"/>
              <a:gd name="connsiteX6" fmla="*/ 1546 w 10000"/>
              <a:gd name="connsiteY6" fmla="*/ 7418 h 9137"/>
              <a:gd name="connsiteX7" fmla="*/ 1160 w 10000"/>
              <a:gd name="connsiteY7" fmla="*/ 6838 h 9137"/>
              <a:gd name="connsiteX8" fmla="*/ 966 w 10000"/>
              <a:gd name="connsiteY8" fmla="*/ 6271 h 9137"/>
              <a:gd name="connsiteX9" fmla="*/ 581 w 10000"/>
              <a:gd name="connsiteY9" fmla="*/ 5443 h 9137"/>
              <a:gd name="connsiteX10" fmla="*/ 387 w 10000"/>
              <a:gd name="connsiteY10" fmla="*/ 4584 h 9137"/>
              <a:gd name="connsiteX11" fmla="*/ 194 w 10000"/>
              <a:gd name="connsiteY11" fmla="*/ 3730 h 9137"/>
              <a:gd name="connsiteX12" fmla="*/ 194 w 10000"/>
              <a:gd name="connsiteY12" fmla="*/ 2867 h 9137"/>
              <a:gd name="connsiteX13" fmla="*/ 0 w 10000"/>
              <a:gd name="connsiteY13" fmla="*/ 2292 h 9137"/>
              <a:gd name="connsiteX14" fmla="*/ 0 w 10000"/>
              <a:gd name="connsiteY14" fmla="*/ 1434 h 9137"/>
              <a:gd name="connsiteX15" fmla="*/ 0 w 10000"/>
              <a:gd name="connsiteY15" fmla="*/ 285 h 9137"/>
              <a:gd name="connsiteX16" fmla="*/ 1160 w 10000"/>
              <a:gd name="connsiteY16" fmla="*/ 860 h 9137"/>
              <a:gd name="connsiteX17" fmla="*/ 1354 w 10000"/>
              <a:gd name="connsiteY17" fmla="*/ 2580 h 9137"/>
              <a:gd name="connsiteX18" fmla="*/ 1546 w 10000"/>
              <a:gd name="connsiteY18" fmla="*/ 3436 h 9137"/>
              <a:gd name="connsiteX19" fmla="*/ 1546 w 10000"/>
              <a:gd name="connsiteY19" fmla="*/ 4013 h 9137"/>
              <a:gd name="connsiteX20" fmla="*/ 1740 w 10000"/>
              <a:gd name="connsiteY20" fmla="*/ 4584 h 9137"/>
              <a:gd name="connsiteX21" fmla="*/ 2126 w 10000"/>
              <a:gd name="connsiteY21" fmla="*/ 5158 h 9137"/>
              <a:gd name="connsiteX22" fmla="*/ 2320 w 10000"/>
              <a:gd name="connsiteY22" fmla="*/ 5443 h 9137"/>
              <a:gd name="connsiteX23" fmla="*/ 2706 w 10000"/>
              <a:gd name="connsiteY23" fmla="*/ 5731 h 9137"/>
              <a:gd name="connsiteX24" fmla="*/ 3091 w 10000"/>
              <a:gd name="connsiteY24" fmla="*/ 5981 h 9137"/>
              <a:gd name="connsiteX25" fmla="*/ 3479 w 10000"/>
              <a:gd name="connsiteY25" fmla="*/ 6271 h 9137"/>
              <a:gd name="connsiteX26" fmla="*/ 3842 w 10000"/>
              <a:gd name="connsiteY26" fmla="*/ 6271 h 9137"/>
              <a:gd name="connsiteX27" fmla="*/ 4422 w 10000"/>
              <a:gd name="connsiteY27" fmla="*/ 6561 h 9137"/>
              <a:gd name="connsiteX28" fmla="*/ 5001 w 10000"/>
              <a:gd name="connsiteY28" fmla="*/ 6561 h 9137"/>
              <a:gd name="connsiteX29" fmla="*/ 5580 w 10000"/>
              <a:gd name="connsiteY29" fmla="*/ 6561 h 9137"/>
              <a:gd name="connsiteX30" fmla="*/ 6159 w 10000"/>
              <a:gd name="connsiteY30" fmla="*/ 6271 h 9137"/>
              <a:gd name="connsiteX31" fmla="*/ 6547 w 10000"/>
              <a:gd name="connsiteY31" fmla="*/ 6271 h 9137"/>
              <a:gd name="connsiteX32" fmla="*/ 7126 w 10000"/>
              <a:gd name="connsiteY32" fmla="*/ 5981 h 9137"/>
              <a:gd name="connsiteX33" fmla="*/ 7513 w 10000"/>
              <a:gd name="connsiteY33" fmla="*/ 5731 h 9137"/>
              <a:gd name="connsiteX34" fmla="*/ 7898 w 10000"/>
              <a:gd name="connsiteY34" fmla="*/ 5443 h 9137"/>
              <a:gd name="connsiteX35" fmla="*/ 8092 w 10000"/>
              <a:gd name="connsiteY35" fmla="*/ 5158 h 9137"/>
              <a:gd name="connsiteX36" fmla="*/ 8092 w 10000"/>
              <a:gd name="connsiteY36" fmla="*/ 4873 h 9137"/>
              <a:gd name="connsiteX37" fmla="*/ 8261 w 10000"/>
              <a:gd name="connsiteY37" fmla="*/ 4299 h 9137"/>
              <a:gd name="connsiteX38" fmla="*/ 8454 w 10000"/>
              <a:gd name="connsiteY38" fmla="*/ 3730 h 9137"/>
              <a:gd name="connsiteX39" fmla="*/ 8647 w 10000"/>
              <a:gd name="connsiteY39" fmla="*/ 3436 h 9137"/>
              <a:gd name="connsiteX40" fmla="*/ 8647 w 10000"/>
              <a:gd name="connsiteY40" fmla="*/ 2580 h 9137"/>
              <a:gd name="connsiteX41" fmla="*/ 8841 w 10000"/>
              <a:gd name="connsiteY41" fmla="*/ 2010 h 9137"/>
              <a:gd name="connsiteX42" fmla="*/ 8841 w 10000"/>
              <a:gd name="connsiteY42" fmla="*/ 1434 h 9137"/>
              <a:gd name="connsiteX43" fmla="*/ 8841 w 10000"/>
              <a:gd name="connsiteY43" fmla="*/ 1144 h 9137"/>
              <a:gd name="connsiteX44" fmla="*/ 9034 w 10000"/>
              <a:gd name="connsiteY44" fmla="*/ 573 h 9137"/>
              <a:gd name="connsiteX45" fmla="*/ 9034 w 10000"/>
              <a:gd name="connsiteY45" fmla="*/ 285 h 9137"/>
              <a:gd name="connsiteX46" fmla="*/ 9227 w 10000"/>
              <a:gd name="connsiteY46" fmla="*/ 285 h 9137"/>
              <a:gd name="connsiteX47" fmla="*/ 9227 w 10000"/>
              <a:gd name="connsiteY47" fmla="*/ 0 h 9137"/>
              <a:gd name="connsiteX48" fmla="*/ 9227 w 10000"/>
              <a:gd name="connsiteY48" fmla="*/ 0 h 9137"/>
              <a:gd name="connsiteX49" fmla="*/ 9227 w 10000"/>
              <a:gd name="connsiteY49" fmla="*/ 0 h 9137"/>
              <a:gd name="connsiteX50" fmla="*/ 9227 w 10000"/>
              <a:gd name="connsiteY50" fmla="*/ 285 h 9137"/>
              <a:gd name="connsiteX51" fmla="*/ 9420 w 10000"/>
              <a:gd name="connsiteY51" fmla="*/ 285 h 9137"/>
              <a:gd name="connsiteX52" fmla="*/ 9420 w 10000"/>
              <a:gd name="connsiteY52" fmla="*/ 573 h 9137"/>
              <a:gd name="connsiteX53" fmla="*/ 9420 w 10000"/>
              <a:gd name="connsiteY53" fmla="*/ 1144 h 9137"/>
              <a:gd name="connsiteX54" fmla="*/ 9420 w 10000"/>
              <a:gd name="connsiteY54" fmla="*/ 1434 h 9137"/>
              <a:gd name="connsiteX55" fmla="*/ 9420 w 10000"/>
              <a:gd name="connsiteY55" fmla="*/ 2010 h 9137"/>
              <a:gd name="connsiteX56" fmla="*/ 9420 w 10000"/>
              <a:gd name="connsiteY56" fmla="*/ 2580 h 9137"/>
              <a:gd name="connsiteX57" fmla="*/ 9614 w 10000"/>
              <a:gd name="connsiteY57" fmla="*/ 3730 h 9137"/>
              <a:gd name="connsiteX58" fmla="*/ 9614 w 10000"/>
              <a:gd name="connsiteY58" fmla="*/ 4584 h 9137"/>
              <a:gd name="connsiteX59" fmla="*/ 9807 w 10000"/>
              <a:gd name="connsiteY59" fmla="*/ 5443 h 9137"/>
              <a:gd name="connsiteX60" fmla="*/ 10000 w 10000"/>
              <a:gd name="connsiteY60" fmla="*/ 5981 h 9137"/>
              <a:gd name="connsiteX61" fmla="*/ 10000 w 10000"/>
              <a:gd name="connsiteY61" fmla="*/ 6271 h 9137"/>
              <a:gd name="connsiteX62" fmla="*/ 10000 w 10000"/>
              <a:gd name="connsiteY62" fmla="*/ 6561 h 9137"/>
              <a:gd name="connsiteX63" fmla="*/ 10000 w 10000"/>
              <a:gd name="connsiteY63" fmla="*/ 6838 h 9137"/>
              <a:gd name="connsiteX64" fmla="*/ 9807 w 10000"/>
              <a:gd name="connsiteY64" fmla="*/ 7127 h 9137"/>
              <a:gd name="connsiteX65" fmla="*/ 9420 w 10000"/>
              <a:gd name="connsiteY65" fmla="*/ 7418 h 9137"/>
              <a:gd name="connsiteX66" fmla="*/ 9034 w 10000"/>
              <a:gd name="connsiteY66" fmla="*/ 7702 h 9137"/>
              <a:gd name="connsiteX67" fmla="*/ 8647 w 10000"/>
              <a:gd name="connsiteY67" fmla="*/ 7989 h 9137"/>
              <a:gd name="connsiteX68" fmla="*/ 8092 w 10000"/>
              <a:gd name="connsiteY68" fmla="*/ 8281 h 9137"/>
              <a:gd name="connsiteX69" fmla="*/ 7318 w 10000"/>
              <a:gd name="connsiteY69" fmla="*/ 8564 h 9137"/>
              <a:gd name="connsiteX70" fmla="*/ 6739 w 10000"/>
              <a:gd name="connsiteY70" fmla="*/ 8851 h 9137"/>
              <a:gd name="connsiteX71" fmla="*/ 5967 w 10000"/>
              <a:gd name="connsiteY71" fmla="*/ 9137 h 9137"/>
              <a:gd name="connsiteX72" fmla="*/ 5001 w 10000"/>
              <a:gd name="connsiteY72" fmla="*/ 9137 h 9137"/>
              <a:gd name="connsiteX73" fmla="*/ 5001 w 10000"/>
              <a:gd name="connsiteY73" fmla="*/ 9137 h 9137"/>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0 w 10000"/>
              <a:gd name="connsiteY14" fmla="*/ 1569 h 10000"/>
              <a:gd name="connsiteX15" fmla="*/ 1160 w 10000"/>
              <a:gd name="connsiteY15" fmla="*/ 941 h 10000"/>
              <a:gd name="connsiteX16" fmla="*/ 1354 w 10000"/>
              <a:gd name="connsiteY16" fmla="*/ 2824 h 10000"/>
              <a:gd name="connsiteX17" fmla="*/ 1546 w 10000"/>
              <a:gd name="connsiteY17" fmla="*/ 3761 h 10000"/>
              <a:gd name="connsiteX18" fmla="*/ 1546 w 10000"/>
              <a:gd name="connsiteY18" fmla="*/ 4392 h 10000"/>
              <a:gd name="connsiteX19" fmla="*/ 1740 w 10000"/>
              <a:gd name="connsiteY19" fmla="*/ 5017 h 10000"/>
              <a:gd name="connsiteX20" fmla="*/ 2126 w 10000"/>
              <a:gd name="connsiteY20" fmla="*/ 5645 h 10000"/>
              <a:gd name="connsiteX21" fmla="*/ 2320 w 10000"/>
              <a:gd name="connsiteY21" fmla="*/ 5957 h 10000"/>
              <a:gd name="connsiteX22" fmla="*/ 2706 w 10000"/>
              <a:gd name="connsiteY22" fmla="*/ 6272 h 10000"/>
              <a:gd name="connsiteX23" fmla="*/ 3091 w 10000"/>
              <a:gd name="connsiteY23" fmla="*/ 6546 h 10000"/>
              <a:gd name="connsiteX24" fmla="*/ 3479 w 10000"/>
              <a:gd name="connsiteY24" fmla="*/ 6863 h 10000"/>
              <a:gd name="connsiteX25" fmla="*/ 3842 w 10000"/>
              <a:gd name="connsiteY25" fmla="*/ 6863 h 10000"/>
              <a:gd name="connsiteX26" fmla="*/ 4422 w 10000"/>
              <a:gd name="connsiteY26" fmla="*/ 7181 h 10000"/>
              <a:gd name="connsiteX27" fmla="*/ 5001 w 10000"/>
              <a:gd name="connsiteY27" fmla="*/ 7181 h 10000"/>
              <a:gd name="connsiteX28" fmla="*/ 5580 w 10000"/>
              <a:gd name="connsiteY28" fmla="*/ 7181 h 10000"/>
              <a:gd name="connsiteX29" fmla="*/ 6159 w 10000"/>
              <a:gd name="connsiteY29" fmla="*/ 6863 h 10000"/>
              <a:gd name="connsiteX30" fmla="*/ 6547 w 10000"/>
              <a:gd name="connsiteY30" fmla="*/ 6863 h 10000"/>
              <a:gd name="connsiteX31" fmla="*/ 7126 w 10000"/>
              <a:gd name="connsiteY31" fmla="*/ 6546 h 10000"/>
              <a:gd name="connsiteX32" fmla="*/ 7513 w 10000"/>
              <a:gd name="connsiteY32" fmla="*/ 6272 h 10000"/>
              <a:gd name="connsiteX33" fmla="*/ 7898 w 10000"/>
              <a:gd name="connsiteY33" fmla="*/ 5957 h 10000"/>
              <a:gd name="connsiteX34" fmla="*/ 8092 w 10000"/>
              <a:gd name="connsiteY34" fmla="*/ 5645 h 10000"/>
              <a:gd name="connsiteX35" fmla="*/ 8092 w 10000"/>
              <a:gd name="connsiteY35" fmla="*/ 5333 h 10000"/>
              <a:gd name="connsiteX36" fmla="*/ 8261 w 10000"/>
              <a:gd name="connsiteY36" fmla="*/ 4705 h 10000"/>
              <a:gd name="connsiteX37" fmla="*/ 8454 w 10000"/>
              <a:gd name="connsiteY37" fmla="*/ 4082 h 10000"/>
              <a:gd name="connsiteX38" fmla="*/ 8647 w 10000"/>
              <a:gd name="connsiteY38" fmla="*/ 3761 h 10000"/>
              <a:gd name="connsiteX39" fmla="*/ 8647 w 10000"/>
              <a:gd name="connsiteY39" fmla="*/ 2824 h 10000"/>
              <a:gd name="connsiteX40" fmla="*/ 8841 w 10000"/>
              <a:gd name="connsiteY40" fmla="*/ 2200 h 10000"/>
              <a:gd name="connsiteX41" fmla="*/ 8841 w 10000"/>
              <a:gd name="connsiteY41" fmla="*/ 1569 h 10000"/>
              <a:gd name="connsiteX42" fmla="*/ 8841 w 10000"/>
              <a:gd name="connsiteY42" fmla="*/ 1252 h 10000"/>
              <a:gd name="connsiteX43" fmla="*/ 9034 w 10000"/>
              <a:gd name="connsiteY43" fmla="*/ 627 h 10000"/>
              <a:gd name="connsiteX44" fmla="*/ 9034 w 10000"/>
              <a:gd name="connsiteY44" fmla="*/ 312 h 10000"/>
              <a:gd name="connsiteX45" fmla="*/ 9227 w 10000"/>
              <a:gd name="connsiteY45" fmla="*/ 312 h 10000"/>
              <a:gd name="connsiteX46" fmla="*/ 9227 w 10000"/>
              <a:gd name="connsiteY46" fmla="*/ 0 h 10000"/>
              <a:gd name="connsiteX47" fmla="*/ 9227 w 10000"/>
              <a:gd name="connsiteY47" fmla="*/ 0 h 10000"/>
              <a:gd name="connsiteX48" fmla="*/ 9227 w 10000"/>
              <a:gd name="connsiteY48" fmla="*/ 0 h 10000"/>
              <a:gd name="connsiteX49" fmla="*/ 9227 w 10000"/>
              <a:gd name="connsiteY49" fmla="*/ 312 h 10000"/>
              <a:gd name="connsiteX50" fmla="*/ 9420 w 10000"/>
              <a:gd name="connsiteY50" fmla="*/ 312 h 10000"/>
              <a:gd name="connsiteX51" fmla="*/ 9420 w 10000"/>
              <a:gd name="connsiteY51" fmla="*/ 627 h 10000"/>
              <a:gd name="connsiteX52" fmla="*/ 9420 w 10000"/>
              <a:gd name="connsiteY52" fmla="*/ 1252 h 10000"/>
              <a:gd name="connsiteX53" fmla="*/ 9420 w 10000"/>
              <a:gd name="connsiteY53" fmla="*/ 1569 h 10000"/>
              <a:gd name="connsiteX54" fmla="*/ 9420 w 10000"/>
              <a:gd name="connsiteY54" fmla="*/ 2200 h 10000"/>
              <a:gd name="connsiteX55" fmla="*/ 9420 w 10000"/>
              <a:gd name="connsiteY55" fmla="*/ 2824 h 10000"/>
              <a:gd name="connsiteX56" fmla="*/ 9614 w 10000"/>
              <a:gd name="connsiteY56" fmla="*/ 4082 h 10000"/>
              <a:gd name="connsiteX57" fmla="*/ 9614 w 10000"/>
              <a:gd name="connsiteY57" fmla="*/ 5017 h 10000"/>
              <a:gd name="connsiteX58" fmla="*/ 9807 w 10000"/>
              <a:gd name="connsiteY58" fmla="*/ 5957 h 10000"/>
              <a:gd name="connsiteX59" fmla="*/ 10000 w 10000"/>
              <a:gd name="connsiteY59" fmla="*/ 6546 h 10000"/>
              <a:gd name="connsiteX60" fmla="*/ 10000 w 10000"/>
              <a:gd name="connsiteY60" fmla="*/ 6863 h 10000"/>
              <a:gd name="connsiteX61" fmla="*/ 10000 w 10000"/>
              <a:gd name="connsiteY61" fmla="*/ 7181 h 10000"/>
              <a:gd name="connsiteX62" fmla="*/ 10000 w 10000"/>
              <a:gd name="connsiteY62" fmla="*/ 7484 h 10000"/>
              <a:gd name="connsiteX63" fmla="*/ 9807 w 10000"/>
              <a:gd name="connsiteY63" fmla="*/ 7800 h 10000"/>
              <a:gd name="connsiteX64" fmla="*/ 9420 w 10000"/>
              <a:gd name="connsiteY64" fmla="*/ 8119 h 10000"/>
              <a:gd name="connsiteX65" fmla="*/ 9034 w 10000"/>
              <a:gd name="connsiteY65" fmla="*/ 8429 h 10000"/>
              <a:gd name="connsiteX66" fmla="*/ 8647 w 10000"/>
              <a:gd name="connsiteY66" fmla="*/ 8744 h 10000"/>
              <a:gd name="connsiteX67" fmla="*/ 8092 w 10000"/>
              <a:gd name="connsiteY67" fmla="*/ 9063 h 10000"/>
              <a:gd name="connsiteX68" fmla="*/ 7318 w 10000"/>
              <a:gd name="connsiteY68" fmla="*/ 9373 h 10000"/>
              <a:gd name="connsiteX69" fmla="*/ 6739 w 10000"/>
              <a:gd name="connsiteY69" fmla="*/ 9687 h 10000"/>
              <a:gd name="connsiteX70" fmla="*/ 5967 w 10000"/>
              <a:gd name="connsiteY70" fmla="*/ 10000 h 10000"/>
              <a:gd name="connsiteX71" fmla="*/ 5001 w 10000"/>
              <a:gd name="connsiteY71" fmla="*/ 10000 h 10000"/>
              <a:gd name="connsiteX72" fmla="*/ 5001 w 10000"/>
              <a:gd name="connsiteY72"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160 w 10000"/>
              <a:gd name="connsiteY14" fmla="*/ 941 h 10000"/>
              <a:gd name="connsiteX15" fmla="*/ 1354 w 10000"/>
              <a:gd name="connsiteY15" fmla="*/ 2824 h 10000"/>
              <a:gd name="connsiteX16" fmla="*/ 1546 w 10000"/>
              <a:gd name="connsiteY16" fmla="*/ 3761 h 10000"/>
              <a:gd name="connsiteX17" fmla="*/ 1546 w 10000"/>
              <a:gd name="connsiteY17" fmla="*/ 4392 h 10000"/>
              <a:gd name="connsiteX18" fmla="*/ 1740 w 10000"/>
              <a:gd name="connsiteY18" fmla="*/ 5017 h 10000"/>
              <a:gd name="connsiteX19" fmla="*/ 2126 w 10000"/>
              <a:gd name="connsiteY19" fmla="*/ 5645 h 10000"/>
              <a:gd name="connsiteX20" fmla="*/ 2320 w 10000"/>
              <a:gd name="connsiteY20" fmla="*/ 5957 h 10000"/>
              <a:gd name="connsiteX21" fmla="*/ 2706 w 10000"/>
              <a:gd name="connsiteY21" fmla="*/ 6272 h 10000"/>
              <a:gd name="connsiteX22" fmla="*/ 3091 w 10000"/>
              <a:gd name="connsiteY22" fmla="*/ 6546 h 10000"/>
              <a:gd name="connsiteX23" fmla="*/ 3479 w 10000"/>
              <a:gd name="connsiteY23" fmla="*/ 6863 h 10000"/>
              <a:gd name="connsiteX24" fmla="*/ 3842 w 10000"/>
              <a:gd name="connsiteY24" fmla="*/ 6863 h 10000"/>
              <a:gd name="connsiteX25" fmla="*/ 4422 w 10000"/>
              <a:gd name="connsiteY25" fmla="*/ 7181 h 10000"/>
              <a:gd name="connsiteX26" fmla="*/ 5001 w 10000"/>
              <a:gd name="connsiteY26" fmla="*/ 7181 h 10000"/>
              <a:gd name="connsiteX27" fmla="*/ 5580 w 10000"/>
              <a:gd name="connsiteY27" fmla="*/ 7181 h 10000"/>
              <a:gd name="connsiteX28" fmla="*/ 6159 w 10000"/>
              <a:gd name="connsiteY28" fmla="*/ 6863 h 10000"/>
              <a:gd name="connsiteX29" fmla="*/ 6547 w 10000"/>
              <a:gd name="connsiteY29" fmla="*/ 6863 h 10000"/>
              <a:gd name="connsiteX30" fmla="*/ 7126 w 10000"/>
              <a:gd name="connsiteY30" fmla="*/ 6546 h 10000"/>
              <a:gd name="connsiteX31" fmla="*/ 7513 w 10000"/>
              <a:gd name="connsiteY31" fmla="*/ 6272 h 10000"/>
              <a:gd name="connsiteX32" fmla="*/ 7898 w 10000"/>
              <a:gd name="connsiteY32" fmla="*/ 5957 h 10000"/>
              <a:gd name="connsiteX33" fmla="*/ 8092 w 10000"/>
              <a:gd name="connsiteY33" fmla="*/ 5645 h 10000"/>
              <a:gd name="connsiteX34" fmla="*/ 8092 w 10000"/>
              <a:gd name="connsiteY34" fmla="*/ 5333 h 10000"/>
              <a:gd name="connsiteX35" fmla="*/ 8261 w 10000"/>
              <a:gd name="connsiteY35" fmla="*/ 4705 h 10000"/>
              <a:gd name="connsiteX36" fmla="*/ 8454 w 10000"/>
              <a:gd name="connsiteY36" fmla="*/ 4082 h 10000"/>
              <a:gd name="connsiteX37" fmla="*/ 8647 w 10000"/>
              <a:gd name="connsiteY37" fmla="*/ 3761 h 10000"/>
              <a:gd name="connsiteX38" fmla="*/ 8647 w 10000"/>
              <a:gd name="connsiteY38" fmla="*/ 2824 h 10000"/>
              <a:gd name="connsiteX39" fmla="*/ 8841 w 10000"/>
              <a:gd name="connsiteY39" fmla="*/ 2200 h 10000"/>
              <a:gd name="connsiteX40" fmla="*/ 8841 w 10000"/>
              <a:gd name="connsiteY40" fmla="*/ 1569 h 10000"/>
              <a:gd name="connsiteX41" fmla="*/ 8841 w 10000"/>
              <a:gd name="connsiteY41" fmla="*/ 1252 h 10000"/>
              <a:gd name="connsiteX42" fmla="*/ 9034 w 10000"/>
              <a:gd name="connsiteY42" fmla="*/ 627 h 10000"/>
              <a:gd name="connsiteX43" fmla="*/ 9034 w 10000"/>
              <a:gd name="connsiteY43" fmla="*/ 312 h 10000"/>
              <a:gd name="connsiteX44" fmla="*/ 9227 w 10000"/>
              <a:gd name="connsiteY44" fmla="*/ 312 h 10000"/>
              <a:gd name="connsiteX45" fmla="*/ 9227 w 10000"/>
              <a:gd name="connsiteY45" fmla="*/ 0 h 10000"/>
              <a:gd name="connsiteX46" fmla="*/ 9227 w 10000"/>
              <a:gd name="connsiteY46" fmla="*/ 0 h 10000"/>
              <a:gd name="connsiteX47" fmla="*/ 9227 w 10000"/>
              <a:gd name="connsiteY47" fmla="*/ 0 h 10000"/>
              <a:gd name="connsiteX48" fmla="*/ 9227 w 10000"/>
              <a:gd name="connsiteY48" fmla="*/ 312 h 10000"/>
              <a:gd name="connsiteX49" fmla="*/ 9420 w 10000"/>
              <a:gd name="connsiteY49" fmla="*/ 312 h 10000"/>
              <a:gd name="connsiteX50" fmla="*/ 9420 w 10000"/>
              <a:gd name="connsiteY50" fmla="*/ 627 h 10000"/>
              <a:gd name="connsiteX51" fmla="*/ 9420 w 10000"/>
              <a:gd name="connsiteY51" fmla="*/ 1252 h 10000"/>
              <a:gd name="connsiteX52" fmla="*/ 9420 w 10000"/>
              <a:gd name="connsiteY52" fmla="*/ 1569 h 10000"/>
              <a:gd name="connsiteX53" fmla="*/ 9420 w 10000"/>
              <a:gd name="connsiteY53" fmla="*/ 2200 h 10000"/>
              <a:gd name="connsiteX54" fmla="*/ 9420 w 10000"/>
              <a:gd name="connsiteY54" fmla="*/ 2824 h 10000"/>
              <a:gd name="connsiteX55" fmla="*/ 9614 w 10000"/>
              <a:gd name="connsiteY55" fmla="*/ 4082 h 10000"/>
              <a:gd name="connsiteX56" fmla="*/ 9614 w 10000"/>
              <a:gd name="connsiteY56" fmla="*/ 5017 h 10000"/>
              <a:gd name="connsiteX57" fmla="*/ 9807 w 10000"/>
              <a:gd name="connsiteY57" fmla="*/ 5957 h 10000"/>
              <a:gd name="connsiteX58" fmla="*/ 10000 w 10000"/>
              <a:gd name="connsiteY58" fmla="*/ 6546 h 10000"/>
              <a:gd name="connsiteX59" fmla="*/ 10000 w 10000"/>
              <a:gd name="connsiteY59" fmla="*/ 6863 h 10000"/>
              <a:gd name="connsiteX60" fmla="*/ 10000 w 10000"/>
              <a:gd name="connsiteY60" fmla="*/ 7181 h 10000"/>
              <a:gd name="connsiteX61" fmla="*/ 10000 w 10000"/>
              <a:gd name="connsiteY61" fmla="*/ 7484 h 10000"/>
              <a:gd name="connsiteX62" fmla="*/ 9807 w 10000"/>
              <a:gd name="connsiteY62" fmla="*/ 7800 h 10000"/>
              <a:gd name="connsiteX63" fmla="*/ 9420 w 10000"/>
              <a:gd name="connsiteY63" fmla="*/ 8119 h 10000"/>
              <a:gd name="connsiteX64" fmla="*/ 9034 w 10000"/>
              <a:gd name="connsiteY64" fmla="*/ 8429 h 10000"/>
              <a:gd name="connsiteX65" fmla="*/ 8647 w 10000"/>
              <a:gd name="connsiteY65" fmla="*/ 8744 h 10000"/>
              <a:gd name="connsiteX66" fmla="*/ 8092 w 10000"/>
              <a:gd name="connsiteY66" fmla="*/ 9063 h 10000"/>
              <a:gd name="connsiteX67" fmla="*/ 7318 w 10000"/>
              <a:gd name="connsiteY67" fmla="*/ 9373 h 10000"/>
              <a:gd name="connsiteX68" fmla="*/ 6739 w 10000"/>
              <a:gd name="connsiteY68" fmla="*/ 9687 h 10000"/>
              <a:gd name="connsiteX69" fmla="*/ 5967 w 10000"/>
              <a:gd name="connsiteY69" fmla="*/ 10000 h 10000"/>
              <a:gd name="connsiteX70" fmla="*/ 5001 w 10000"/>
              <a:gd name="connsiteY70" fmla="*/ 10000 h 10000"/>
              <a:gd name="connsiteX71" fmla="*/ 5001 w 10000"/>
              <a:gd name="connsiteY71"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354 w 10000"/>
              <a:gd name="connsiteY14" fmla="*/ 2824 h 10000"/>
              <a:gd name="connsiteX15" fmla="*/ 1546 w 10000"/>
              <a:gd name="connsiteY15" fmla="*/ 3761 h 10000"/>
              <a:gd name="connsiteX16" fmla="*/ 1546 w 10000"/>
              <a:gd name="connsiteY16" fmla="*/ 4392 h 10000"/>
              <a:gd name="connsiteX17" fmla="*/ 1740 w 10000"/>
              <a:gd name="connsiteY17" fmla="*/ 5017 h 10000"/>
              <a:gd name="connsiteX18" fmla="*/ 2126 w 10000"/>
              <a:gd name="connsiteY18" fmla="*/ 5645 h 10000"/>
              <a:gd name="connsiteX19" fmla="*/ 2320 w 10000"/>
              <a:gd name="connsiteY19" fmla="*/ 5957 h 10000"/>
              <a:gd name="connsiteX20" fmla="*/ 2706 w 10000"/>
              <a:gd name="connsiteY20" fmla="*/ 6272 h 10000"/>
              <a:gd name="connsiteX21" fmla="*/ 3091 w 10000"/>
              <a:gd name="connsiteY21" fmla="*/ 6546 h 10000"/>
              <a:gd name="connsiteX22" fmla="*/ 3479 w 10000"/>
              <a:gd name="connsiteY22" fmla="*/ 6863 h 10000"/>
              <a:gd name="connsiteX23" fmla="*/ 3842 w 10000"/>
              <a:gd name="connsiteY23" fmla="*/ 6863 h 10000"/>
              <a:gd name="connsiteX24" fmla="*/ 4422 w 10000"/>
              <a:gd name="connsiteY24" fmla="*/ 7181 h 10000"/>
              <a:gd name="connsiteX25" fmla="*/ 5001 w 10000"/>
              <a:gd name="connsiteY25" fmla="*/ 7181 h 10000"/>
              <a:gd name="connsiteX26" fmla="*/ 5580 w 10000"/>
              <a:gd name="connsiteY26" fmla="*/ 7181 h 10000"/>
              <a:gd name="connsiteX27" fmla="*/ 6159 w 10000"/>
              <a:gd name="connsiteY27" fmla="*/ 6863 h 10000"/>
              <a:gd name="connsiteX28" fmla="*/ 6547 w 10000"/>
              <a:gd name="connsiteY28" fmla="*/ 6863 h 10000"/>
              <a:gd name="connsiteX29" fmla="*/ 7126 w 10000"/>
              <a:gd name="connsiteY29" fmla="*/ 6546 h 10000"/>
              <a:gd name="connsiteX30" fmla="*/ 7513 w 10000"/>
              <a:gd name="connsiteY30" fmla="*/ 6272 h 10000"/>
              <a:gd name="connsiteX31" fmla="*/ 7898 w 10000"/>
              <a:gd name="connsiteY31" fmla="*/ 5957 h 10000"/>
              <a:gd name="connsiteX32" fmla="*/ 8092 w 10000"/>
              <a:gd name="connsiteY32" fmla="*/ 5645 h 10000"/>
              <a:gd name="connsiteX33" fmla="*/ 8092 w 10000"/>
              <a:gd name="connsiteY33" fmla="*/ 5333 h 10000"/>
              <a:gd name="connsiteX34" fmla="*/ 8261 w 10000"/>
              <a:gd name="connsiteY34" fmla="*/ 4705 h 10000"/>
              <a:gd name="connsiteX35" fmla="*/ 8454 w 10000"/>
              <a:gd name="connsiteY35" fmla="*/ 4082 h 10000"/>
              <a:gd name="connsiteX36" fmla="*/ 8647 w 10000"/>
              <a:gd name="connsiteY36" fmla="*/ 3761 h 10000"/>
              <a:gd name="connsiteX37" fmla="*/ 8647 w 10000"/>
              <a:gd name="connsiteY37" fmla="*/ 2824 h 10000"/>
              <a:gd name="connsiteX38" fmla="*/ 8841 w 10000"/>
              <a:gd name="connsiteY38" fmla="*/ 2200 h 10000"/>
              <a:gd name="connsiteX39" fmla="*/ 8841 w 10000"/>
              <a:gd name="connsiteY39" fmla="*/ 1569 h 10000"/>
              <a:gd name="connsiteX40" fmla="*/ 8841 w 10000"/>
              <a:gd name="connsiteY40" fmla="*/ 1252 h 10000"/>
              <a:gd name="connsiteX41" fmla="*/ 9034 w 10000"/>
              <a:gd name="connsiteY41" fmla="*/ 627 h 10000"/>
              <a:gd name="connsiteX42" fmla="*/ 9034 w 10000"/>
              <a:gd name="connsiteY42" fmla="*/ 312 h 10000"/>
              <a:gd name="connsiteX43" fmla="*/ 9227 w 10000"/>
              <a:gd name="connsiteY43" fmla="*/ 312 h 10000"/>
              <a:gd name="connsiteX44" fmla="*/ 9227 w 10000"/>
              <a:gd name="connsiteY44" fmla="*/ 0 h 10000"/>
              <a:gd name="connsiteX45" fmla="*/ 9227 w 10000"/>
              <a:gd name="connsiteY45" fmla="*/ 0 h 10000"/>
              <a:gd name="connsiteX46" fmla="*/ 9227 w 10000"/>
              <a:gd name="connsiteY46" fmla="*/ 0 h 10000"/>
              <a:gd name="connsiteX47" fmla="*/ 9227 w 10000"/>
              <a:gd name="connsiteY47" fmla="*/ 312 h 10000"/>
              <a:gd name="connsiteX48" fmla="*/ 9420 w 10000"/>
              <a:gd name="connsiteY48" fmla="*/ 312 h 10000"/>
              <a:gd name="connsiteX49" fmla="*/ 9420 w 10000"/>
              <a:gd name="connsiteY49" fmla="*/ 627 h 10000"/>
              <a:gd name="connsiteX50" fmla="*/ 9420 w 10000"/>
              <a:gd name="connsiteY50" fmla="*/ 1252 h 10000"/>
              <a:gd name="connsiteX51" fmla="*/ 9420 w 10000"/>
              <a:gd name="connsiteY51" fmla="*/ 1569 h 10000"/>
              <a:gd name="connsiteX52" fmla="*/ 9420 w 10000"/>
              <a:gd name="connsiteY52" fmla="*/ 2200 h 10000"/>
              <a:gd name="connsiteX53" fmla="*/ 9420 w 10000"/>
              <a:gd name="connsiteY53" fmla="*/ 2824 h 10000"/>
              <a:gd name="connsiteX54" fmla="*/ 9614 w 10000"/>
              <a:gd name="connsiteY54" fmla="*/ 4082 h 10000"/>
              <a:gd name="connsiteX55" fmla="*/ 9614 w 10000"/>
              <a:gd name="connsiteY55" fmla="*/ 5017 h 10000"/>
              <a:gd name="connsiteX56" fmla="*/ 9807 w 10000"/>
              <a:gd name="connsiteY56" fmla="*/ 5957 h 10000"/>
              <a:gd name="connsiteX57" fmla="*/ 10000 w 10000"/>
              <a:gd name="connsiteY57" fmla="*/ 6546 h 10000"/>
              <a:gd name="connsiteX58" fmla="*/ 10000 w 10000"/>
              <a:gd name="connsiteY58" fmla="*/ 6863 h 10000"/>
              <a:gd name="connsiteX59" fmla="*/ 10000 w 10000"/>
              <a:gd name="connsiteY59" fmla="*/ 7181 h 10000"/>
              <a:gd name="connsiteX60" fmla="*/ 10000 w 10000"/>
              <a:gd name="connsiteY60" fmla="*/ 7484 h 10000"/>
              <a:gd name="connsiteX61" fmla="*/ 9807 w 10000"/>
              <a:gd name="connsiteY61" fmla="*/ 7800 h 10000"/>
              <a:gd name="connsiteX62" fmla="*/ 9420 w 10000"/>
              <a:gd name="connsiteY62" fmla="*/ 8119 h 10000"/>
              <a:gd name="connsiteX63" fmla="*/ 9034 w 10000"/>
              <a:gd name="connsiteY63" fmla="*/ 8429 h 10000"/>
              <a:gd name="connsiteX64" fmla="*/ 8647 w 10000"/>
              <a:gd name="connsiteY64" fmla="*/ 8744 h 10000"/>
              <a:gd name="connsiteX65" fmla="*/ 8092 w 10000"/>
              <a:gd name="connsiteY65" fmla="*/ 9063 h 10000"/>
              <a:gd name="connsiteX66" fmla="*/ 7318 w 10000"/>
              <a:gd name="connsiteY66" fmla="*/ 9373 h 10000"/>
              <a:gd name="connsiteX67" fmla="*/ 6739 w 10000"/>
              <a:gd name="connsiteY67" fmla="*/ 9687 h 10000"/>
              <a:gd name="connsiteX68" fmla="*/ 5967 w 10000"/>
              <a:gd name="connsiteY68" fmla="*/ 10000 h 10000"/>
              <a:gd name="connsiteX69" fmla="*/ 5001 w 10000"/>
              <a:gd name="connsiteY69" fmla="*/ 10000 h 10000"/>
              <a:gd name="connsiteX70" fmla="*/ 5001 w 10000"/>
              <a:gd name="connsiteY70"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546 w 10000"/>
              <a:gd name="connsiteY14" fmla="*/ 3761 h 10000"/>
              <a:gd name="connsiteX15" fmla="*/ 1546 w 10000"/>
              <a:gd name="connsiteY15" fmla="*/ 4392 h 10000"/>
              <a:gd name="connsiteX16" fmla="*/ 1740 w 10000"/>
              <a:gd name="connsiteY16" fmla="*/ 5017 h 10000"/>
              <a:gd name="connsiteX17" fmla="*/ 2126 w 10000"/>
              <a:gd name="connsiteY17" fmla="*/ 5645 h 10000"/>
              <a:gd name="connsiteX18" fmla="*/ 2320 w 10000"/>
              <a:gd name="connsiteY18" fmla="*/ 5957 h 10000"/>
              <a:gd name="connsiteX19" fmla="*/ 2706 w 10000"/>
              <a:gd name="connsiteY19" fmla="*/ 6272 h 10000"/>
              <a:gd name="connsiteX20" fmla="*/ 3091 w 10000"/>
              <a:gd name="connsiteY20" fmla="*/ 6546 h 10000"/>
              <a:gd name="connsiteX21" fmla="*/ 3479 w 10000"/>
              <a:gd name="connsiteY21" fmla="*/ 6863 h 10000"/>
              <a:gd name="connsiteX22" fmla="*/ 3842 w 10000"/>
              <a:gd name="connsiteY22" fmla="*/ 6863 h 10000"/>
              <a:gd name="connsiteX23" fmla="*/ 4422 w 10000"/>
              <a:gd name="connsiteY23" fmla="*/ 7181 h 10000"/>
              <a:gd name="connsiteX24" fmla="*/ 5001 w 10000"/>
              <a:gd name="connsiteY24" fmla="*/ 7181 h 10000"/>
              <a:gd name="connsiteX25" fmla="*/ 5580 w 10000"/>
              <a:gd name="connsiteY25" fmla="*/ 7181 h 10000"/>
              <a:gd name="connsiteX26" fmla="*/ 6159 w 10000"/>
              <a:gd name="connsiteY26" fmla="*/ 6863 h 10000"/>
              <a:gd name="connsiteX27" fmla="*/ 6547 w 10000"/>
              <a:gd name="connsiteY27" fmla="*/ 6863 h 10000"/>
              <a:gd name="connsiteX28" fmla="*/ 7126 w 10000"/>
              <a:gd name="connsiteY28" fmla="*/ 6546 h 10000"/>
              <a:gd name="connsiteX29" fmla="*/ 7513 w 10000"/>
              <a:gd name="connsiteY29" fmla="*/ 6272 h 10000"/>
              <a:gd name="connsiteX30" fmla="*/ 7898 w 10000"/>
              <a:gd name="connsiteY30" fmla="*/ 5957 h 10000"/>
              <a:gd name="connsiteX31" fmla="*/ 8092 w 10000"/>
              <a:gd name="connsiteY31" fmla="*/ 5645 h 10000"/>
              <a:gd name="connsiteX32" fmla="*/ 8092 w 10000"/>
              <a:gd name="connsiteY32" fmla="*/ 5333 h 10000"/>
              <a:gd name="connsiteX33" fmla="*/ 8261 w 10000"/>
              <a:gd name="connsiteY33" fmla="*/ 4705 h 10000"/>
              <a:gd name="connsiteX34" fmla="*/ 8454 w 10000"/>
              <a:gd name="connsiteY34" fmla="*/ 4082 h 10000"/>
              <a:gd name="connsiteX35" fmla="*/ 8647 w 10000"/>
              <a:gd name="connsiteY35" fmla="*/ 3761 h 10000"/>
              <a:gd name="connsiteX36" fmla="*/ 8647 w 10000"/>
              <a:gd name="connsiteY36" fmla="*/ 2824 h 10000"/>
              <a:gd name="connsiteX37" fmla="*/ 8841 w 10000"/>
              <a:gd name="connsiteY37" fmla="*/ 2200 h 10000"/>
              <a:gd name="connsiteX38" fmla="*/ 8841 w 10000"/>
              <a:gd name="connsiteY38" fmla="*/ 1569 h 10000"/>
              <a:gd name="connsiteX39" fmla="*/ 8841 w 10000"/>
              <a:gd name="connsiteY39" fmla="*/ 1252 h 10000"/>
              <a:gd name="connsiteX40" fmla="*/ 9034 w 10000"/>
              <a:gd name="connsiteY40" fmla="*/ 627 h 10000"/>
              <a:gd name="connsiteX41" fmla="*/ 9034 w 10000"/>
              <a:gd name="connsiteY41" fmla="*/ 312 h 10000"/>
              <a:gd name="connsiteX42" fmla="*/ 9227 w 10000"/>
              <a:gd name="connsiteY42" fmla="*/ 312 h 10000"/>
              <a:gd name="connsiteX43" fmla="*/ 9227 w 10000"/>
              <a:gd name="connsiteY43" fmla="*/ 0 h 10000"/>
              <a:gd name="connsiteX44" fmla="*/ 9227 w 10000"/>
              <a:gd name="connsiteY44" fmla="*/ 0 h 10000"/>
              <a:gd name="connsiteX45" fmla="*/ 9227 w 10000"/>
              <a:gd name="connsiteY45" fmla="*/ 0 h 10000"/>
              <a:gd name="connsiteX46" fmla="*/ 9227 w 10000"/>
              <a:gd name="connsiteY46" fmla="*/ 312 h 10000"/>
              <a:gd name="connsiteX47" fmla="*/ 9420 w 10000"/>
              <a:gd name="connsiteY47" fmla="*/ 312 h 10000"/>
              <a:gd name="connsiteX48" fmla="*/ 9420 w 10000"/>
              <a:gd name="connsiteY48" fmla="*/ 627 h 10000"/>
              <a:gd name="connsiteX49" fmla="*/ 9420 w 10000"/>
              <a:gd name="connsiteY49" fmla="*/ 1252 h 10000"/>
              <a:gd name="connsiteX50" fmla="*/ 9420 w 10000"/>
              <a:gd name="connsiteY50" fmla="*/ 1569 h 10000"/>
              <a:gd name="connsiteX51" fmla="*/ 9420 w 10000"/>
              <a:gd name="connsiteY51" fmla="*/ 2200 h 10000"/>
              <a:gd name="connsiteX52" fmla="*/ 9420 w 10000"/>
              <a:gd name="connsiteY52" fmla="*/ 2824 h 10000"/>
              <a:gd name="connsiteX53" fmla="*/ 9614 w 10000"/>
              <a:gd name="connsiteY53" fmla="*/ 4082 h 10000"/>
              <a:gd name="connsiteX54" fmla="*/ 9614 w 10000"/>
              <a:gd name="connsiteY54" fmla="*/ 5017 h 10000"/>
              <a:gd name="connsiteX55" fmla="*/ 9807 w 10000"/>
              <a:gd name="connsiteY55" fmla="*/ 5957 h 10000"/>
              <a:gd name="connsiteX56" fmla="*/ 10000 w 10000"/>
              <a:gd name="connsiteY56" fmla="*/ 6546 h 10000"/>
              <a:gd name="connsiteX57" fmla="*/ 10000 w 10000"/>
              <a:gd name="connsiteY57" fmla="*/ 6863 h 10000"/>
              <a:gd name="connsiteX58" fmla="*/ 10000 w 10000"/>
              <a:gd name="connsiteY58" fmla="*/ 7181 h 10000"/>
              <a:gd name="connsiteX59" fmla="*/ 10000 w 10000"/>
              <a:gd name="connsiteY59" fmla="*/ 7484 h 10000"/>
              <a:gd name="connsiteX60" fmla="*/ 9807 w 10000"/>
              <a:gd name="connsiteY60" fmla="*/ 7800 h 10000"/>
              <a:gd name="connsiteX61" fmla="*/ 9420 w 10000"/>
              <a:gd name="connsiteY61" fmla="*/ 8119 h 10000"/>
              <a:gd name="connsiteX62" fmla="*/ 9034 w 10000"/>
              <a:gd name="connsiteY62" fmla="*/ 8429 h 10000"/>
              <a:gd name="connsiteX63" fmla="*/ 8647 w 10000"/>
              <a:gd name="connsiteY63" fmla="*/ 8744 h 10000"/>
              <a:gd name="connsiteX64" fmla="*/ 8092 w 10000"/>
              <a:gd name="connsiteY64" fmla="*/ 9063 h 10000"/>
              <a:gd name="connsiteX65" fmla="*/ 7318 w 10000"/>
              <a:gd name="connsiteY65" fmla="*/ 9373 h 10000"/>
              <a:gd name="connsiteX66" fmla="*/ 6739 w 10000"/>
              <a:gd name="connsiteY66" fmla="*/ 9687 h 10000"/>
              <a:gd name="connsiteX67" fmla="*/ 5967 w 10000"/>
              <a:gd name="connsiteY67" fmla="*/ 10000 h 10000"/>
              <a:gd name="connsiteX68" fmla="*/ 5001 w 10000"/>
              <a:gd name="connsiteY68" fmla="*/ 10000 h 10000"/>
              <a:gd name="connsiteX69" fmla="*/ 5001 w 10000"/>
              <a:gd name="connsiteY69" fmla="*/ 10000 h 10000"/>
              <a:gd name="connsiteX0" fmla="*/ 4807 w 9806"/>
              <a:gd name="connsiteY0" fmla="*/ 10000 h 10000"/>
              <a:gd name="connsiteX1" fmla="*/ 4033 w 9806"/>
              <a:gd name="connsiteY1" fmla="*/ 9687 h 10000"/>
              <a:gd name="connsiteX2" fmla="*/ 3285 w 9806"/>
              <a:gd name="connsiteY2" fmla="*/ 9687 h 10000"/>
              <a:gd name="connsiteX3" fmla="*/ 2705 w 9806"/>
              <a:gd name="connsiteY3" fmla="*/ 9373 h 10000"/>
              <a:gd name="connsiteX4" fmla="*/ 2126 w 9806"/>
              <a:gd name="connsiteY4" fmla="*/ 9063 h 10000"/>
              <a:gd name="connsiteX5" fmla="*/ 1739 w 9806"/>
              <a:gd name="connsiteY5" fmla="*/ 8744 h 10000"/>
              <a:gd name="connsiteX6" fmla="*/ 1352 w 9806"/>
              <a:gd name="connsiteY6" fmla="*/ 8119 h 10000"/>
              <a:gd name="connsiteX7" fmla="*/ 966 w 9806"/>
              <a:gd name="connsiteY7" fmla="*/ 7484 h 10000"/>
              <a:gd name="connsiteX8" fmla="*/ 772 w 9806"/>
              <a:gd name="connsiteY8" fmla="*/ 6863 h 10000"/>
              <a:gd name="connsiteX9" fmla="*/ 387 w 9806"/>
              <a:gd name="connsiteY9" fmla="*/ 5957 h 10000"/>
              <a:gd name="connsiteX10" fmla="*/ 193 w 9806"/>
              <a:gd name="connsiteY10" fmla="*/ 5017 h 10000"/>
              <a:gd name="connsiteX11" fmla="*/ 0 w 9806"/>
              <a:gd name="connsiteY11" fmla="*/ 4082 h 10000"/>
              <a:gd name="connsiteX12" fmla="*/ 0 w 9806"/>
              <a:gd name="connsiteY12" fmla="*/ 3138 h 10000"/>
              <a:gd name="connsiteX13" fmla="*/ 1352 w 9806"/>
              <a:gd name="connsiteY13" fmla="*/ 3761 h 10000"/>
              <a:gd name="connsiteX14" fmla="*/ 1352 w 9806"/>
              <a:gd name="connsiteY14" fmla="*/ 4392 h 10000"/>
              <a:gd name="connsiteX15" fmla="*/ 1546 w 9806"/>
              <a:gd name="connsiteY15" fmla="*/ 5017 h 10000"/>
              <a:gd name="connsiteX16" fmla="*/ 1932 w 9806"/>
              <a:gd name="connsiteY16" fmla="*/ 5645 h 10000"/>
              <a:gd name="connsiteX17" fmla="*/ 2126 w 9806"/>
              <a:gd name="connsiteY17" fmla="*/ 5957 h 10000"/>
              <a:gd name="connsiteX18" fmla="*/ 2512 w 9806"/>
              <a:gd name="connsiteY18" fmla="*/ 6272 h 10000"/>
              <a:gd name="connsiteX19" fmla="*/ 2897 w 9806"/>
              <a:gd name="connsiteY19" fmla="*/ 6546 h 10000"/>
              <a:gd name="connsiteX20" fmla="*/ 3285 w 9806"/>
              <a:gd name="connsiteY20" fmla="*/ 6863 h 10000"/>
              <a:gd name="connsiteX21" fmla="*/ 3648 w 9806"/>
              <a:gd name="connsiteY21" fmla="*/ 6863 h 10000"/>
              <a:gd name="connsiteX22" fmla="*/ 4228 w 9806"/>
              <a:gd name="connsiteY22" fmla="*/ 7181 h 10000"/>
              <a:gd name="connsiteX23" fmla="*/ 4807 w 9806"/>
              <a:gd name="connsiteY23" fmla="*/ 7181 h 10000"/>
              <a:gd name="connsiteX24" fmla="*/ 5386 w 9806"/>
              <a:gd name="connsiteY24" fmla="*/ 7181 h 10000"/>
              <a:gd name="connsiteX25" fmla="*/ 5965 w 9806"/>
              <a:gd name="connsiteY25" fmla="*/ 6863 h 10000"/>
              <a:gd name="connsiteX26" fmla="*/ 6353 w 9806"/>
              <a:gd name="connsiteY26" fmla="*/ 6863 h 10000"/>
              <a:gd name="connsiteX27" fmla="*/ 6932 w 9806"/>
              <a:gd name="connsiteY27" fmla="*/ 6546 h 10000"/>
              <a:gd name="connsiteX28" fmla="*/ 7319 w 9806"/>
              <a:gd name="connsiteY28" fmla="*/ 6272 h 10000"/>
              <a:gd name="connsiteX29" fmla="*/ 7704 w 9806"/>
              <a:gd name="connsiteY29" fmla="*/ 5957 h 10000"/>
              <a:gd name="connsiteX30" fmla="*/ 7898 w 9806"/>
              <a:gd name="connsiteY30" fmla="*/ 5645 h 10000"/>
              <a:gd name="connsiteX31" fmla="*/ 7898 w 9806"/>
              <a:gd name="connsiteY31" fmla="*/ 5333 h 10000"/>
              <a:gd name="connsiteX32" fmla="*/ 8067 w 9806"/>
              <a:gd name="connsiteY32" fmla="*/ 4705 h 10000"/>
              <a:gd name="connsiteX33" fmla="*/ 8260 w 9806"/>
              <a:gd name="connsiteY33" fmla="*/ 4082 h 10000"/>
              <a:gd name="connsiteX34" fmla="*/ 8453 w 9806"/>
              <a:gd name="connsiteY34" fmla="*/ 3761 h 10000"/>
              <a:gd name="connsiteX35" fmla="*/ 8453 w 9806"/>
              <a:gd name="connsiteY35" fmla="*/ 2824 h 10000"/>
              <a:gd name="connsiteX36" fmla="*/ 8647 w 9806"/>
              <a:gd name="connsiteY36" fmla="*/ 2200 h 10000"/>
              <a:gd name="connsiteX37" fmla="*/ 8647 w 9806"/>
              <a:gd name="connsiteY37" fmla="*/ 1569 h 10000"/>
              <a:gd name="connsiteX38" fmla="*/ 8647 w 9806"/>
              <a:gd name="connsiteY38" fmla="*/ 1252 h 10000"/>
              <a:gd name="connsiteX39" fmla="*/ 8840 w 9806"/>
              <a:gd name="connsiteY39" fmla="*/ 627 h 10000"/>
              <a:gd name="connsiteX40" fmla="*/ 8840 w 9806"/>
              <a:gd name="connsiteY40" fmla="*/ 312 h 10000"/>
              <a:gd name="connsiteX41" fmla="*/ 9033 w 9806"/>
              <a:gd name="connsiteY41" fmla="*/ 312 h 10000"/>
              <a:gd name="connsiteX42" fmla="*/ 9033 w 9806"/>
              <a:gd name="connsiteY42" fmla="*/ 0 h 10000"/>
              <a:gd name="connsiteX43" fmla="*/ 9033 w 9806"/>
              <a:gd name="connsiteY43" fmla="*/ 0 h 10000"/>
              <a:gd name="connsiteX44" fmla="*/ 9033 w 9806"/>
              <a:gd name="connsiteY44" fmla="*/ 0 h 10000"/>
              <a:gd name="connsiteX45" fmla="*/ 9033 w 9806"/>
              <a:gd name="connsiteY45" fmla="*/ 312 h 10000"/>
              <a:gd name="connsiteX46" fmla="*/ 9226 w 9806"/>
              <a:gd name="connsiteY46" fmla="*/ 312 h 10000"/>
              <a:gd name="connsiteX47" fmla="*/ 9226 w 9806"/>
              <a:gd name="connsiteY47" fmla="*/ 627 h 10000"/>
              <a:gd name="connsiteX48" fmla="*/ 9226 w 9806"/>
              <a:gd name="connsiteY48" fmla="*/ 1252 h 10000"/>
              <a:gd name="connsiteX49" fmla="*/ 9226 w 9806"/>
              <a:gd name="connsiteY49" fmla="*/ 1569 h 10000"/>
              <a:gd name="connsiteX50" fmla="*/ 9226 w 9806"/>
              <a:gd name="connsiteY50" fmla="*/ 2200 h 10000"/>
              <a:gd name="connsiteX51" fmla="*/ 9226 w 9806"/>
              <a:gd name="connsiteY51" fmla="*/ 2824 h 10000"/>
              <a:gd name="connsiteX52" fmla="*/ 9420 w 9806"/>
              <a:gd name="connsiteY52" fmla="*/ 4082 h 10000"/>
              <a:gd name="connsiteX53" fmla="*/ 9420 w 9806"/>
              <a:gd name="connsiteY53" fmla="*/ 5017 h 10000"/>
              <a:gd name="connsiteX54" fmla="*/ 9613 w 9806"/>
              <a:gd name="connsiteY54" fmla="*/ 5957 h 10000"/>
              <a:gd name="connsiteX55" fmla="*/ 9806 w 9806"/>
              <a:gd name="connsiteY55" fmla="*/ 6546 h 10000"/>
              <a:gd name="connsiteX56" fmla="*/ 9806 w 9806"/>
              <a:gd name="connsiteY56" fmla="*/ 6863 h 10000"/>
              <a:gd name="connsiteX57" fmla="*/ 9806 w 9806"/>
              <a:gd name="connsiteY57" fmla="*/ 7181 h 10000"/>
              <a:gd name="connsiteX58" fmla="*/ 9806 w 9806"/>
              <a:gd name="connsiteY58" fmla="*/ 7484 h 10000"/>
              <a:gd name="connsiteX59" fmla="*/ 9613 w 9806"/>
              <a:gd name="connsiteY59" fmla="*/ 7800 h 10000"/>
              <a:gd name="connsiteX60" fmla="*/ 9226 w 9806"/>
              <a:gd name="connsiteY60" fmla="*/ 8119 h 10000"/>
              <a:gd name="connsiteX61" fmla="*/ 8840 w 9806"/>
              <a:gd name="connsiteY61" fmla="*/ 8429 h 10000"/>
              <a:gd name="connsiteX62" fmla="*/ 8453 w 9806"/>
              <a:gd name="connsiteY62" fmla="*/ 8744 h 10000"/>
              <a:gd name="connsiteX63" fmla="*/ 7898 w 9806"/>
              <a:gd name="connsiteY63" fmla="*/ 9063 h 10000"/>
              <a:gd name="connsiteX64" fmla="*/ 7124 w 9806"/>
              <a:gd name="connsiteY64" fmla="*/ 9373 h 10000"/>
              <a:gd name="connsiteX65" fmla="*/ 6545 w 9806"/>
              <a:gd name="connsiteY65" fmla="*/ 9687 h 10000"/>
              <a:gd name="connsiteX66" fmla="*/ 5773 w 9806"/>
              <a:gd name="connsiteY66" fmla="*/ 10000 h 10000"/>
              <a:gd name="connsiteX67" fmla="*/ 4807 w 9806"/>
              <a:gd name="connsiteY67" fmla="*/ 10000 h 10000"/>
              <a:gd name="connsiteX68" fmla="*/ 4807 w 9806"/>
              <a:gd name="connsiteY68" fmla="*/ 10000 h 10000"/>
              <a:gd name="connsiteX0" fmla="*/ 4902 w 10000"/>
              <a:gd name="connsiteY0" fmla="*/ 10000 h 10000"/>
              <a:gd name="connsiteX1" fmla="*/ 4113 w 10000"/>
              <a:gd name="connsiteY1" fmla="*/ 9687 h 10000"/>
              <a:gd name="connsiteX2" fmla="*/ 3350 w 10000"/>
              <a:gd name="connsiteY2" fmla="*/ 9687 h 10000"/>
              <a:gd name="connsiteX3" fmla="*/ 2759 w 10000"/>
              <a:gd name="connsiteY3" fmla="*/ 9373 h 10000"/>
              <a:gd name="connsiteX4" fmla="*/ 2168 w 10000"/>
              <a:gd name="connsiteY4" fmla="*/ 9063 h 10000"/>
              <a:gd name="connsiteX5" fmla="*/ 1773 w 10000"/>
              <a:gd name="connsiteY5" fmla="*/ 8744 h 10000"/>
              <a:gd name="connsiteX6" fmla="*/ 1379 w 10000"/>
              <a:gd name="connsiteY6" fmla="*/ 8119 h 10000"/>
              <a:gd name="connsiteX7" fmla="*/ 985 w 10000"/>
              <a:gd name="connsiteY7" fmla="*/ 7484 h 10000"/>
              <a:gd name="connsiteX8" fmla="*/ 787 w 10000"/>
              <a:gd name="connsiteY8" fmla="*/ 6863 h 10000"/>
              <a:gd name="connsiteX9" fmla="*/ 395 w 10000"/>
              <a:gd name="connsiteY9" fmla="*/ 5957 h 10000"/>
              <a:gd name="connsiteX10" fmla="*/ 197 w 10000"/>
              <a:gd name="connsiteY10" fmla="*/ 5017 h 10000"/>
              <a:gd name="connsiteX11" fmla="*/ 0 w 10000"/>
              <a:gd name="connsiteY11" fmla="*/ 4082 h 10000"/>
              <a:gd name="connsiteX12" fmla="*/ 1379 w 10000"/>
              <a:gd name="connsiteY12" fmla="*/ 3761 h 10000"/>
              <a:gd name="connsiteX13" fmla="*/ 1379 w 10000"/>
              <a:gd name="connsiteY13" fmla="*/ 4392 h 10000"/>
              <a:gd name="connsiteX14" fmla="*/ 1577 w 10000"/>
              <a:gd name="connsiteY14" fmla="*/ 5017 h 10000"/>
              <a:gd name="connsiteX15" fmla="*/ 1970 w 10000"/>
              <a:gd name="connsiteY15" fmla="*/ 5645 h 10000"/>
              <a:gd name="connsiteX16" fmla="*/ 2168 w 10000"/>
              <a:gd name="connsiteY16" fmla="*/ 5957 h 10000"/>
              <a:gd name="connsiteX17" fmla="*/ 2562 w 10000"/>
              <a:gd name="connsiteY17" fmla="*/ 6272 h 10000"/>
              <a:gd name="connsiteX18" fmla="*/ 2954 w 10000"/>
              <a:gd name="connsiteY18" fmla="*/ 6546 h 10000"/>
              <a:gd name="connsiteX19" fmla="*/ 3350 w 10000"/>
              <a:gd name="connsiteY19" fmla="*/ 6863 h 10000"/>
              <a:gd name="connsiteX20" fmla="*/ 3720 w 10000"/>
              <a:gd name="connsiteY20" fmla="*/ 6863 h 10000"/>
              <a:gd name="connsiteX21" fmla="*/ 4312 w 10000"/>
              <a:gd name="connsiteY21" fmla="*/ 7181 h 10000"/>
              <a:gd name="connsiteX22" fmla="*/ 4902 w 10000"/>
              <a:gd name="connsiteY22" fmla="*/ 7181 h 10000"/>
              <a:gd name="connsiteX23" fmla="*/ 5493 w 10000"/>
              <a:gd name="connsiteY23" fmla="*/ 7181 h 10000"/>
              <a:gd name="connsiteX24" fmla="*/ 6083 w 10000"/>
              <a:gd name="connsiteY24" fmla="*/ 6863 h 10000"/>
              <a:gd name="connsiteX25" fmla="*/ 6479 w 10000"/>
              <a:gd name="connsiteY25" fmla="*/ 6863 h 10000"/>
              <a:gd name="connsiteX26" fmla="*/ 7069 w 10000"/>
              <a:gd name="connsiteY26" fmla="*/ 6546 h 10000"/>
              <a:gd name="connsiteX27" fmla="*/ 7464 w 10000"/>
              <a:gd name="connsiteY27" fmla="*/ 6272 h 10000"/>
              <a:gd name="connsiteX28" fmla="*/ 7856 w 10000"/>
              <a:gd name="connsiteY28" fmla="*/ 5957 h 10000"/>
              <a:gd name="connsiteX29" fmla="*/ 8054 w 10000"/>
              <a:gd name="connsiteY29" fmla="*/ 5645 h 10000"/>
              <a:gd name="connsiteX30" fmla="*/ 8054 w 10000"/>
              <a:gd name="connsiteY30" fmla="*/ 5333 h 10000"/>
              <a:gd name="connsiteX31" fmla="*/ 8227 w 10000"/>
              <a:gd name="connsiteY31" fmla="*/ 4705 h 10000"/>
              <a:gd name="connsiteX32" fmla="*/ 8423 w 10000"/>
              <a:gd name="connsiteY32" fmla="*/ 4082 h 10000"/>
              <a:gd name="connsiteX33" fmla="*/ 8620 w 10000"/>
              <a:gd name="connsiteY33" fmla="*/ 3761 h 10000"/>
              <a:gd name="connsiteX34" fmla="*/ 8620 w 10000"/>
              <a:gd name="connsiteY34" fmla="*/ 2824 h 10000"/>
              <a:gd name="connsiteX35" fmla="*/ 8818 w 10000"/>
              <a:gd name="connsiteY35" fmla="*/ 2200 h 10000"/>
              <a:gd name="connsiteX36" fmla="*/ 8818 w 10000"/>
              <a:gd name="connsiteY36" fmla="*/ 1569 h 10000"/>
              <a:gd name="connsiteX37" fmla="*/ 8818 w 10000"/>
              <a:gd name="connsiteY37" fmla="*/ 1252 h 10000"/>
              <a:gd name="connsiteX38" fmla="*/ 9015 w 10000"/>
              <a:gd name="connsiteY38" fmla="*/ 627 h 10000"/>
              <a:gd name="connsiteX39" fmla="*/ 9015 w 10000"/>
              <a:gd name="connsiteY39" fmla="*/ 312 h 10000"/>
              <a:gd name="connsiteX40" fmla="*/ 9212 w 10000"/>
              <a:gd name="connsiteY40" fmla="*/ 312 h 10000"/>
              <a:gd name="connsiteX41" fmla="*/ 9212 w 10000"/>
              <a:gd name="connsiteY41" fmla="*/ 0 h 10000"/>
              <a:gd name="connsiteX42" fmla="*/ 9212 w 10000"/>
              <a:gd name="connsiteY42" fmla="*/ 0 h 10000"/>
              <a:gd name="connsiteX43" fmla="*/ 9212 w 10000"/>
              <a:gd name="connsiteY43" fmla="*/ 0 h 10000"/>
              <a:gd name="connsiteX44" fmla="*/ 9212 w 10000"/>
              <a:gd name="connsiteY44" fmla="*/ 312 h 10000"/>
              <a:gd name="connsiteX45" fmla="*/ 9409 w 10000"/>
              <a:gd name="connsiteY45" fmla="*/ 312 h 10000"/>
              <a:gd name="connsiteX46" fmla="*/ 9409 w 10000"/>
              <a:gd name="connsiteY46" fmla="*/ 627 h 10000"/>
              <a:gd name="connsiteX47" fmla="*/ 9409 w 10000"/>
              <a:gd name="connsiteY47" fmla="*/ 1252 h 10000"/>
              <a:gd name="connsiteX48" fmla="*/ 9409 w 10000"/>
              <a:gd name="connsiteY48" fmla="*/ 1569 h 10000"/>
              <a:gd name="connsiteX49" fmla="*/ 9409 w 10000"/>
              <a:gd name="connsiteY49" fmla="*/ 2200 h 10000"/>
              <a:gd name="connsiteX50" fmla="*/ 9409 w 10000"/>
              <a:gd name="connsiteY50" fmla="*/ 2824 h 10000"/>
              <a:gd name="connsiteX51" fmla="*/ 9606 w 10000"/>
              <a:gd name="connsiteY51" fmla="*/ 4082 h 10000"/>
              <a:gd name="connsiteX52" fmla="*/ 9606 w 10000"/>
              <a:gd name="connsiteY52" fmla="*/ 5017 h 10000"/>
              <a:gd name="connsiteX53" fmla="*/ 9803 w 10000"/>
              <a:gd name="connsiteY53" fmla="*/ 5957 h 10000"/>
              <a:gd name="connsiteX54" fmla="*/ 10000 w 10000"/>
              <a:gd name="connsiteY54" fmla="*/ 6546 h 10000"/>
              <a:gd name="connsiteX55" fmla="*/ 10000 w 10000"/>
              <a:gd name="connsiteY55" fmla="*/ 6863 h 10000"/>
              <a:gd name="connsiteX56" fmla="*/ 10000 w 10000"/>
              <a:gd name="connsiteY56" fmla="*/ 7181 h 10000"/>
              <a:gd name="connsiteX57" fmla="*/ 10000 w 10000"/>
              <a:gd name="connsiteY57" fmla="*/ 7484 h 10000"/>
              <a:gd name="connsiteX58" fmla="*/ 9803 w 10000"/>
              <a:gd name="connsiteY58" fmla="*/ 7800 h 10000"/>
              <a:gd name="connsiteX59" fmla="*/ 9409 w 10000"/>
              <a:gd name="connsiteY59" fmla="*/ 8119 h 10000"/>
              <a:gd name="connsiteX60" fmla="*/ 9015 w 10000"/>
              <a:gd name="connsiteY60" fmla="*/ 8429 h 10000"/>
              <a:gd name="connsiteX61" fmla="*/ 8620 w 10000"/>
              <a:gd name="connsiteY61" fmla="*/ 8744 h 10000"/>
              <a:gd name="connsiteX62" fmla="*/ 8054 w 10000"/>
              <a:gd name="connsiteY62" fmla="*/ 9063 h 10000"/>
              <a:gd name="connsiteX63" fmla="*/ 7265 w 10000"/>
              <a:gd name="connsiteY63" fmla="*/ 9373 h 10000"/>
              <a:gd name="connsiteX64" fmla="*/ 6674 w 10000"/>
              <a:gd name="connsiteY64" fmla="*/ 9687 h 10000"/>
              <a:gd name="connsiteX65" fmla="*/ 5887 w 10000"/>
              <a:gd name="connsiteY65" fmla="*/ 10000 h 10000"/>
              <a:gd name="connsiteX66" fmla="*/ 4902 w 10000"/>
              <a:gd name="connsiteY66" fmla="*/ 10000 h 10000"/>
              <a:gd name="connsiteX67" fmla="*/ 4902 w 10000"/>
              <a:gd name="connsiteY67" fmla="*/ 10000 h 10000"/>
              <a:gd name="connsiteX0" fmla="*/ 4705 w 9803"/>
              <a:gd name="connsiteY0" fmla="*/ 10000 h 10000"/>
              <a:gd name="connsiteX1" fmla="*/ 3916 w 9803"/>
              <a:gd name="connsiteY1" fmla="*/ 9687 h 10000"/>
              <a:gd name="connsiteX2" fmla="*/ 3153 w 9803"/>
              <a:gd name="connsiteY2" fmla="*/ 9687 h 10000"/>
              <a:gd name="connsiteX3" fmla="*/ 2562 w 9803"/>
              <a:gd name="connsiteY3" fmla="*/ 9373 h 10000"/>
              <a:gd name="connsiteX4" fmla="*/ 1971 w 9803"/>
              <a:gd name="connsiteY4" fmla="*/ 9063 h 10000"/>
              <a:gd name="connsiteX5" fmla="*/ 1576 w 9803"/>
              <a:gd name="connsiteY5" fmla="*/ 8744 h 10000"/>
              <a:gd name="connsiteX6" fmla="*/ 1182 w 9803"/>
              <a:gd name="connsiteY6" fmla="*/ 8119 h 10000"/>
              <a:gd name="connsiteX7" fmla="*/ 788 w 9803"/>
              <a:gd name="connsiteY7" fmla="*/ 7484 h 10000"/>
              <a:gd name="connsiteX8" fmla="*/ 590 w 9803"/>
              <a:gd name="connsiteY8" fmla="*/ 6863 h 10000"/>
              <a:gd name="connsiteX9" fmla="*/ 198 w 9803"/>
              <a:gd name="connsiteY9" fmla="*/ 5957 h 10000"/>
              <a:gd name="connsiteX10" fmla="*/ 0 w 9803"/>
              <a:gd name="connsiteY10" fmla="*/ 5017 h 10000"/>
              <a:gd name="connsiteX11" fmla="*/ 1182 w 9803"/>
              <a:gd name="connsiteY11" fmla="*/ 3761 h 10000"/>
              <a:gd name="connsiteX12" fmla="*/ 1182 w 9803"/>
              <a:gd name="connsiteY12" fmla="*/ 4392 h 10000"/>
              <a:gd name="connsiteX13" fmla="*/ 1380 w 9803"/>
              <a:gd name="connsiteY13" fmla="*/ 5017 h 10000"/>
              <a:gd name="connsiteX14" fmla="*/ 1773 w 9803"/>
              <a:gd name="connsiteY14" fmla="*/ 5645 h 10000"/>
              <a:gd name="connsiteX15" fmla="*/ 1971 w 9803"/>
              <a:gd name="connsiteY15" fmla="*/ 5957 h 10000"/>
              <a:gd name="connsiteX16" fmla="*/ 2365 w 9803"/>
              <a:gd name="connsiteY16" fmla="*/ 6272 h 10000"/>
              <a:gd name="connsiteX17" fmla="*/ 2757 w 9803"/>
              <a:gd name="connsiteY17" fmla="*/ 6546 h 10000"/>
              <a:gd name="connsiteX18" fmla="*/ 3153 w 9803"/>
              <a:gd name="connsiteY18" fmla="*/ 6863 h 10000"/>
              <a:gd name="connsiteX19" fmla="*/ 3523 w 9803"/>
              <a:gd name="connsiteY19" fmla="*/ 6863 h 10000"/>
              <a:gd name="connsiteX20" fmla="*/ 4115 w 9803"/>
              <a:gd name="connsiteY20" fmla="*/ 7181 h 10000"/>
              <a:gd name="connsiteX21" fmla="*/ 4705 w 9803"/>
              <a:gd name="connsiteY21" fmla="*/ 7181 h 10000"/>
              <a:gd name="connsiteX22" fmla="*/ 5296 w 9803"/>
              <a:gd name="connsiteY22" fmla="*/ 7181 h 10000"/>
              <a:gd name="connsiteX23" fmla="*/ 5886 w 9803"/>
              <a:gd name="connsiteY23" fmla="*/ 6863 h 10000"/>
              <a:gd name="connsiteX24" fmla="*/ 6282 w 9803"/>
              <a:gd name="connsiteY24" fmla="*/ 6863 h 10000"/>
              <a:gd name="connsiteX25" fmla="*/ 6872 w 9803"/>
              <a:gd name="connsiteY25" fmla="*/ 6546 h 10000"/>
              <a:gd name="connsiteX26" fmla="*/ 7267 w 9803"/>
              <a:gd name="connsiteY26" fmla="*/ 6272 h 10000"/>
              <a:gd name="connsiteX27" fmla="*/ 7659 w 9803"/>
              <a:gd name="connsiteY27" fmla="*/ 5957 h 10000"/>
              <a:gd name="connsiteX28" fmla="*/ 7857 w 9803"/>
              <a:gd name="connsiteY28" fmla="*/ 5645 h 10000"/>
              <a:gd name="connsiteX29" fmla="*/ 7857 w 9803"/>
              <a:gd name="connsiteY29" fmla="*/ 5333 h 10000"/>
              <a:gd name="connsiteX30" fmla="*/ 8030 w 9803"/>
              <a:gd name="connsiteY30" fmla="*/ 4705 h 10000"/>
              <a:gd name="connsiteX31" fmla="*/ 8226 w 9803"/>
              <a:gd name="connsiteY31" fmla="*/ 4082 h 10000"/>
              <a:gd name="connsiteX32" fmla="*/ 8423 w 9803"/>
              <a:gd name="connsiteY32" fmla="*/ 3761 h 10000"/>
              <a:gd name="connsiteX33" fmla="*/ 8423 w 9803"/>
              <a:gd name="connsiteY33" fmla="*/ 2824 h 10000"/>
              <a:gd name="connsiteX34" fmla="*/ 8621 w 9803"/>
              <a:gd name="connsiteY34" fmla="*/ 2200 h 10000"/>
              <a:gd name="connsiteX35" fmla="*/ 8621 w 9803"/>
              <a:gd name="connsiteY35" fmla="*/ 1569 h 10000"/>
              <a:gd name="connsiteX36" fmla="*/ 8621 w 9803"/>
              <a:gd name="connsiteY36" fmla="*/ 1252 h 10000"/>
              <a:gd name="connsiteX37" fmla="*/ 8818 w 9803"/>
              <a:gd name="connsiteY37" fmla="*/ 627 h 10000"/>
              <a:gd name="connsiteX38" fmla="*/ 8818 w 9803"/>
              <a:gd name="connsiteY38" fmla="*/ 312 h 10000"/>
              <a:gd name="connsiteX39" fmla="*/ 9015 w 9803"/>
              <a:gd name="connsiteY39" fmla="*/ 312 h 10000"/>
              <a:gd name="connsiteX40" fmla="*/ 9015 w 9803"/>
              <a:gd name="connsiteY40" fmla="*/ 0 h 10000"/>
              <a:gd name="connsiteX41" fmla="*/ 9015 w 9803"/>
              <a:gd name="connsiteY41" fmla="*/ 0 h 10000"/>
              <a:gd name="connsiteX42" fmla="*/ 9015 w 9803"/>
              <a:gd name="connsiteY42" fmla="*/ 0 h 10000"/>
              <a:gd name="connsiteX43" fmla="*/ 9015 w 9803"/>
              <a:gd name="connsiteY43" fmla="*/ 312 h 10000"/>
              <a:gd name="connsiteX44" fmla="*/ 9212 w 9803"/>
              <a:gd name="connsiteY44" fmla="*/ 312 h 10000"/>
              <a:gd name="connsiteX45" fmla="*/ 9212 w 9803"/>
              <a:gd name="connsiteY45" fmla="*/ 627 h 10000"/>
              <a:gd name="connsiteX46" fmla="*/ 9212 w 9803"/>
              <a:gd name="connsiteY46" fmla="*/ 1252 h 10000"/>
              <a:gd name="connsiteX47" fmla="*/ 9212 w 9803"/>
              <a:gd name="connsiteY47" fmla="*/ 1569 h 10000"/>
              <a:gd name="connsiteX48" fmla="*/ 9212 w 9803"/>
              <a:gd name="connsiteY48" fmla="*/ 2200 h 10000"/>
              <a:gd name="connsiteX49" fmla="*/ 9212 w 9803"/>
              <a:gd name="connsiteY49" fmla="*/ 2824 h 10000"/>
              <a:gd name="connsiteX50" fmla="*/ 9409 w 9803"/>
              <a:gd name="connsiteY50" fmla="*/ 4082 h 10000"/>
              <a:gd name="connsiteX51" fmla="*/ 9409 w 9803"/>
              <a:gd name="connsiteY51" fmla="*/ 5017 h 10000"/>
              <a:gd name="connsiteX52" fmla="*/ 9606 w 9803"/>
              <a:gd name="connsiteY52" fmla="*/ 5957 h 10000"/>
              <a:gd name="connsiteX53" fmla="*/ 9803 w 9803"/>
              <a:gd name="connsiteY53" fmla="*/ 6546 h 10000"/>
              <a:gd name="connsiteX54" fmla="*/ 9803 w 9803"/>
              <a:gd name="connsiteY54" fmla="*/ 6863 h 10000"/>
              <a:gd name="connsiteX55" fmla="*/ 9803 w 9803"/>
              <a:gd name="connsiteY55" fmla="*/ 7181 h 10000"/>
              <a:gd name="connsiteX56" fmla="*/ 9803 w 9803"/>
              <a:gd name="connsiteY56" fmla="*/ 7484 h 10000"/>
              <a:gd name="connsiteX57" fmla="*/ 9606 w 9803"/>
              <a:gd name="connsiteY57" fmla="*/ 7800 h 10000"/>
              <a:gd name="connsiteX58" fmla="*/ 9212 w 9803"/>
              <a:gd name="connsiteY58" fmla="*/ 8119 h 10000"/>
              <a:gd name="connsiteX59" fmla="*/ 8818 w 9803"/>
              <a:gd name="connsiteY59" fmla="*/ 8429 h 10000"/>
              <a:gd name="connsiteX60" fmla="*/ 8423 w 9803"/>
              <a:gd name="connsiteY60" fmla="*/ 8744 h 10000"/>
              <a:gd name="connsiteX61" fmla="*/ 7857 w 9803"/>
              <a:gd name="connsiteY61" fmla="*/ 9063 h 10000"/>
              <a:gd name="connsiteX62" fmla="*/ 7068 w 9803"/>
              <a:gd name="connsiteY62" fmla="*/ 9373 h 10000"/>
              <a:gd name="connsiteX63" fmla="*/ 6477 w 9803"/>
              <a:gd name="connsiteY63" fmla="*/ 9687 h 10000"/>
              <a:gd name="connsiteX64" fmla="*/ 5690 w 9803"/>
              <a:gd name="connsiteY64" fmla="*/ 10000 h 10000"/>
              <a:gd name="connsiteX65" fmla="*/ 4705 w 9803"/>
              <a:gd name="connsiteY65" fmla="*/ 10000 h 10000"/>
              <a:gd name="connsiteX66" fmla="*/ 4705 w 9803"/>
              <a:gd name="connsiteY66"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794 w 10000"/>
              <a:gd name="connsiteY35" fmla="*/ 1252 h 10000"/>
              <a:gd name="connsiteX36" fmla="*/ 8995 w 10000"/>
              <a:gd name="connsiteY36" fmla="*/ 627 h 10000"/>
              <a:gd name="connsiteX37" fmla="*/ 8995 w 10000"/>
              <a:gd name="connsiteY37" fmla="*/ 312 h 10000"/>
              <a:gd name="connsiteX38" fmla="*/ 9196 w 10000"/>
              <a:gd name="connsiteY38" fmla="*/ 312 h 10000"/>
              <a:gd name="connsiteX39" fmla="*/ 9196 w 10000"/>
              <a:gd name="connsiteY39" fmla="*/ 0 h 10000"/>
              <a:gd name="connsiteX40" fmla="*/ 9196 w 10000"/>
              <a:gd name="connsiteY40" fmla="*/ 0 h 10000"/>
              <a:gd name="connsiteX41" fmla="*/ 9196 w 10000"/>
              <a:gd name="connsiteY41" fmla="*/ 0 h 10000"/>
              <a:gd name="connsiteX42" fmla="*/ 9196 w 10000"/>
              <a:gd name="connsiteY42" fmla="*/ 312 h 10000"/>
              <a:gd name="connsiteX43" fmla="*/ 9397 w 10000"/>
              <a:gd name="connsiteY43" fmla="*/ 312 h 10000"/>
              <a:gd name="connsiteX44" fmla="*/ 9397 w 10000"/>
              <a:gd name="connsiteY44" fmla="*/ 627 h 10000"/>
              <a:gd name="connsiteX45" fmla="*/ 9397 w 10000"/>
              <a:gd name="connsiteY45" fmla="*/ 1252 h 10000"/>
              <a:gd name="connsiteX46" fmla="*/ 9397 w 10000"/>
              <a:gd name="connsiteY46" fmla="*/ 1569 h 10000"/>
              <a:gd name="connsiteX47" fmla="*/ 9397 w 10000"/>
              <a:gd name="connsiteY47" fmla="*/ 2200 h 10000"/>
              <a:gd name="connsiteX48" fmla="*/ 9397 w 10000"/>
              <a:gd name="connsiteY48" fmla="*/ 2824 h 10000"/>
              <a:gd name="connsiteX49" fmla="*/ 9598 w 10000"/>
              <a:gd name="connsiteY49" fmla="*/ 4082 h 10000"/>
              <a:gd name="connsiteX50" fmla="*/ 9598 w 10000"/>
              <a:gd name="connsiteY50" fmla="*/ 5017 h 10000"/>
              <a:gd name="connsiteX51" fmla="*/ 9799 w 10000"/>
              <a:gd name="connsiteY51" fmla="*/ 5957 h 10000"/>
              <a:gd name="connsiteX52" fmla="*/ 10000 w 10000"/>
              <a:gd name="connsiteY52" fmla="*/ 6546 h 10000"/>
              <a:gd name="connsiteX53" fmla="*/ 10000 w 10000"/>
              <a:gd name="connsiteY53" fmla="*/ 6863 h 10000"/>
              <a:gd name="connsiteX54" fmla="*/ 10000 w 10000"/>
              <a:gd name="connsiteY54" fmla="*/ 7181 h 10000"/>
              <a:gd name="connsiteX55" fmla="*/ 10000 w 10000"/>
              <a:gd name="connsiteY55" fmla="*/ 7484 h 10000"/>
              <a:gd name="connsiteX56" fmla="*/ 9799 w 10000"/>
              <a:gd name="connsiteY56" fmla="*/ 7800 h 10000"/>
              <a:gd name="connsiteX57" fmla="*/ 9397 w 10000"/>
              <a:gd name="connsiteY57" fmla="*/ 8119 h 10000"/>
              <a:gd name="connsiteX58" fmla="*/ 8995 w 10000"/>
              <a:gd name="connsiteY58" fmla="*/ 8429 h 10000"/>
              <a:gd name="connsiteX59" fmla="*/ 8592 w 10000"/>
              <a:gd name="connsiteY59" fmla="*/ 8744 h 10000"/>
              <a:gd name="connsiteX60" fmla="*/ 8015 w 10000"/>
              <a:gd name="connsiteY60" fmla="*/ 9063 h 10000"/>
              <a:gd name="connsiteX61" fmla="*/ 7210 w 10000"/>
              <a:gd name="connsiteY61" fmla="*/ 9373 h 10000"/>
              <a:gd name="connsiteX62" fmla="*/ 6607 w 10000"/>
              <a:gd name="connsiteY62" fmla="*/ 9687 h 10000"/>
              <a:gd name="connsiteX63" fmla="*/ 5804 w 10000"/>
              <a:gd name="connsiteY63" fmla="*/ 10000 h 10000"/>
              <a:gd name="connsiteX64" fmla="*/ 4800 w 10000"/>
              <a:gd name="connsiteY64" fmla="*/ 10000 h 10000"/>
              <a:gd name="connsiteX65" fmla="*/ 4800 w 10000"/>
              <a:gd name="connsiteY65"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794 w 10000"/>
              <a:gd name="connsiteY35" fmla="*/ 1252 h 10000"/>
              <a:gd name="connsiteX36" fmla="*/ 8995 w 10000"/>
              <a:gd name="connsiteY36" fmla="*/ 627 h 10000"/>
              <a:gd name="connsiteX37" fmla="*/ 8995 w 10000"/>
              <a:gd name="connsiteY37" fmla="*/ 312 h 10000"/>
              <a:gd name="connsiteX38" fmla="*/ 9196 w 10000"/>
              <a:gd name="connsiteY38" fmla="*/ 312 h 10000"/>
              <a:gd name="connsiteX39" fmla="*/ 9196 w 10000"/>
              <a:gd name="connsiteY39" fmla="*/ 0 h 10000"/>
              <a:gd name="connsiteX40" fmla="*/ 9196 w 10000"/>
              <a:gd name="connsiteY40" fmla="*/ 0 h 10000"/>
              <a:gd name="connsiteX41" fmla="*/ 9196 w 10000"/>
              <a:gd name="connsiteY41" fmla="*/ 0 h 10000"/>
              <a:gd name="connsiteX42" fmla="*/ 9196 w 10000"/>
              <a:gd name="connsiteY42" fmla="*/ 312 h 10000"/>
              <a:gd name="connsiteX43" fmla="*/ 9397 w 10000"/>
              <a:gd name="connsiteY43" fmla="*/ 312 h 10000"/>
              <a:gd name="connsiteX44" fmla="*/ 9397 w 10000"/>
              <a:gd name="connsiteY44" fmla="*/ 1252 h 10000"/>
              <a:gd name="connsiteX45" fmla="*/ 9397 w 10000"/>
              <a:gd name="connsiteY45" fmla="*/ 1569 h 10000"/>
              <a:gd name="connsiteX46" fmla="*/ 9397 w 10000"/>
              <a:gd name="connsiteY46" fmla="*/ 2200 h 10000"/>
              <a:gd name="connsiteX47" fmla="*/ 9397 w 10000"/>
              <a:gd name="connsiteY47" fmla="*/ 2824 h 10000"/>
              <a:gd name="connsiteX48" fmla="*/ 9598 w 10000"/>
              <a:gd name="connsiteY48" fmla="*/ 4082 h 10000"/>
              <a:gd name="connsiteX49" fmla="*/ 9598 w 10000"/>
              <a:gd name="connsiteY49" fmla="*/ 5017 h 10000"/>
              <a:gd name="connsiteX50" fmla="*/ 9799 w 10000"/>
              <a:gd name="connsiteY50" fmla="*/ 5957 h 10000"/>
              <a:gd name="connsiteX51" fmla="*/ 10000 w 10000"/>
              <a:gd name="connsiteY51" fmla="*/ 6546 h 10000"/>
              <a:gd name="connsiteX52" fmla="*/ 10000 w 10000"/>
              <a:gd name="connsiteY52" fmla="*/ 6863 h 10000"/>
              <a:gd name="connsiteX53" fmla="*/ 10000 w 10000"/>
              <a:gd name="connsiteY53" fmla="*/ 7181 h 10000"/>
              <a:gd name="connsiteX54" fmla="*/ 10000 w 10000"/>
              <a:gd name="connsiteY54" fmla="*/ 7484 h 10000"/>
              <a:gd name="connsiteX55" fmla="*/ 9799 w 10000"/>
              <a:gd name="connsiteY55" fmla="*/ 7800 h 10000"/>
              <a:gd name="connsiteX56" fmla="*/ 9397 w 10000"/>
              <a:gd name="connsiteY56" fmla="*/ 8119 h 10000"/>
              <a:gd name="connsiteX57" fmla="*/ 8995 w 10000"/>
              <a:gd name="connsiteY57" fmla="*/ 8429 h 10000"/>
              <a:gd name="connsiteX58" fmla="*/ 8592 w 10000"/>
              <a:gd name="connsiteY58" fmla="*/ 8744 h 10000"/>
              <a:gd name="connsiteX59" fmla="*/ 8015 w 10000"/>
              <a:gd name="connsiteY59" fmla="*/ 9063 h 10000"/>
              <a:gd name="connsiteX60" fmla="*/ 7210 w 10000"/>
              <a:gd name="connsiteY60" fmla="*/ 9373 h 10000"/>
              <a:gd name="connsiteX61" fmla="*/ 6607 w 10000"/>
              <a:gd name="connsiteY61" fmla="*/ 9687 h 10000"/>
              <a:gd name="connsiteX62" fmla="*/ 5804 w 10000"/>
              <a:gd name="connsiteY62" fmla="*/ 10000 h 10000"/>
              <a:gd name="connsiteX63" fmla="*/ 4800 w 10000"/>
              <a:gd name="connsiteY63" fmla="*/ 10000 h 10000"/>
              <a:gd name="connsiteX64" fmla="*/ 4800 w 10000"/>
              <a:gd name="connsiteY64"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196 w 10000"/>
              <a:gd name="connsiteY41" fmla="*/ 312 h 10000"/>
              <a:gd name="connsiteX42" fmla="*/ 9397 w 10000"/>
              <a:gd name="connsiteY42" fmla="*/ 312 h 10000"/>
              <a:gd name="connsiteX43" fmla="*/ 9397 w 10000"/>
              <a:gd name="connsiteY43" fmla="*/ 1252 h 10000"/>
              <a:gd name="connsiteX44" fmla="*/ 9397 w 10000"/>
              <a:gd name="connsiteY44" fmla="*/ 1569 h 10000"/>
              <a:gd name="connsiteX45" fmla="*/ 9397 w 10000"/>
              <a:gd name="connsiteY45" fmla="*/ 2200 h 10000"/>
              <a:gd name="connsiteX46" fmla="*/ 9397 w 10000"/>
              <a:gd name="connsiteY46" fmla="*/ 2824 h 10000"/>
              <a:gd name="connsiteX47" fmla="*/ 9598 w 10000"/>
              <a:gd name="connsiteY47" fmla="*/ 4082 h 10000"/>
              <a:gd name="connsiteX48" fmla="*/ 9598 w 10000"/>
              <a:gd name="connsiteY48" fmla="*/ 5017 h 10000"/>
              <a:gd name="connsiteX49" fmla="*/ 9799 w 10000"/>
              <a:gd name="connsiteY49" fmla="*/ 5957 h 10000"/>
              <a:gd name="connsiteX50" fmla="*/ 10000 w 10000"/>
              <a:gd name="connsiteY50" fmla="*/ 6546 h 10000"/>
              <a:gd name="connsiteX51" fmla="*/ 10000 w 10000"/>
              <a:gd name="connsiteY51" fmla="*/ 6863 h 10000"/>
              <a:gd name="connsiteX52" fmla="*/ 10000 w 10000"/>
              <a:gd name="connsiteY52" fmla="*/ 7181 h 10000"/>
              <a:gd name="connsiteX53" fmla="*/ 10000 w 10000"/>
              <a:gd name="connsiteY53" fmla="*/ 7484 h 10000"/>
              <a:gd name="connsiteX54" fmla="*/ 9799 w 10000"/>
              <a:gd name="connsiteY54" fmla="*/ 7800 h 10000"/>
              <a:gd name="connsiteX55" fmla="*/ 9397 w 10000"/>
              <a:gd name="connsiteY55" fmla="*/ 8119 h 10000"/>
              <a:gd name="connsiteX56" fmla="*/ 8995 w 10000"/>
              <a:gd name="connsiteY56" fmla="*/ 8429 h 10000"/>
              <a:gd name="connsiteX57" fmla="*/ 8592 w 10000"/>
              <a:gd name="connsiteY57" fmla="*/ 8744 h 10000"/>
              <a:gd name="connsiteX58" fmla="*/ 8015 w 10000"/>
              <a:gd name="connsiteY58" fmla="*/ 9063 h 10000"/>
              <a:gd name="connsiteX59" fmla="*/ 7210 w 10000"/>
              <a:gd name="connsiteY59" fmla="*/ 9373 h 10000"/>
              <a:gd name="connsiteX60" fmla="*/ 6607 w 10000"/>
              <a:gd name="connsiteY60" fmla="*/ 9687 h 10000"/>
              <a:gd name="connsiteX61" fmla="*/ 5804 w 10000"/>
              <a:gd name="connsiteY61" fmla="*/ 10000 h 10000"/>
              <a:gd name="connsiteX62" fmla="*/ 4800 w 10000"/>
              <a:gd name="connsiteY62" fmla="*/ 10000 h 10000"/>
              <a:gd name="connsiteX63" fmla="*/ 4800 w 10000"/>
              <a:gd name="connsiteY63"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196 w 10000"/>
              <a:gd name="connsiteY41" fmla="*/ 312 h 10000"/>
              <a:gd name="connsiteX42" fmla="*/ 9397 w 10000"/>
              <a:gd name="connsiteY42" fmla="*/ 1252 h 10000"/>
              <a:gd name="connsiteX43" fmla="*/ 9397 w 10000"/>
              <a:gd name="connsiteY43" fmla="*/ 1569 h 10000"/>
              <a:gd name="connsiteX44" fmla="*/ 9397 w 10000"/>
              <a:gd name="connsiteY44" fmla="*/ 2200 h 10000"/>
              <a:gd name="connsiteX45" fmla="*/ 9397 w 10000"/>
              <a:gd name="connsiteY45" fmla="*/ 2824 h 10000"/>
              <a:gd name="connsiteX46" fmla="*/ 9598 w 10000"/>
              <a:gd name="connsiteY46" fmla="*/ 4082 h 10000"/>
              <a:gd name="connsiteX47" fmla="*/ 9598 w 10000"/>
              <a:gd name="connsiteY47" fmla="*/ 5017 h 10000"/>
              <a:gd name="connsiteX48" fmla="*/ 9799 w 10000"/>
              <a:gd name="connsiteY48" fmla="*/ 5957 h 10000"/>
              <a:gd name="connsiteX49" fmla="*/ 10000 w 10000"/>
              <a:gd name="connsiteY49" fmla="*/ 6546 h 10000"/>
              <a:gd name="connsiteX50" fmla="*/ 10000 w 10000"/>
              <a:gd name="connsiteY50" fmla="*/ 6863 h 10000"/>
              <a:gd name="connsiteX51" fmla="*/ 10000 w 10000"/>
              <a:gd name="connsiteY51" fmla="*/ 7181 h 10000"/>
              <a:gd name="connsiteX52" fmla="*/ 10000 w 10000"/>
              <a:gd name="connsiteY52" fmla="*/ 7484 h 10000"/>
              <a:gd name="connsiteX53" fmla="*/ 9799 w 10000"/>
              <a:gd name="connsiteY53" fmla="*/ 7800 h 10000"/>
              <a:gd name="connsiteX54" fmla="*/ 9397 w 10000"/>
              <a:gd name="connsiteY54" fmla="*/ 8119 h 10000"/>
              <a:gd name="connsiteX55" fmla="*/ 8995 w 10000"/>
              <a:gd name="connsiteY55" fmla="*/ 8429 h 10000"/>
              <a:gd name="connsiteX56" fmla="*/ 8592 w 10000"/>
              <a:gd name="connsiteY56" fmla="*/ 8744 h 10000"/>
              <a:gd name="connsiteX57" fmla="*/ 8015 w 10000"/>
              <a:gd name="connsiteY57" fmla="*/ 9063 h 10000"/>
              <a:gd name="connsiteX58" fmla="*/ 7210 w 10000"/>
              <a:gd name="connsiteY58" fmla="*/ 9373 h 10000"/>
              <a:gd name="connsiteX59" fmla="*/ 6607 w 10000"/>
              <a:gd name="connsiteY59" fmla="*/ 9687 h 10000"/>
              <a:gd name="connsiteX60" fmla="*/ 5804 w 10000"/>
              <a:gd name="connsiteY60" fmla="*/ 10000 h 10000"/>
              <a:gd name="connsiteX61" fmla="*/ 4800 w 10000"/>
              <a:gd name="connsiteY61" fmla="*/ 10000 h 10000"/>
              <a:gd name="connsiteX62" fmla="*/ 4800 w 10000"/>
              <a:gd name="connsiteY62"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397 w 10000"/>
              <a:gd name="connsiteY41" fmla="*/ 1252 h 10000"/>
              <a:gd name="connsiteX42" fmla="*/ 9397 w 10000"/>
              <a:gd name="connsiteY42" fmla="*/ 1569 h 10000"/>
              <a:gd name="connsiteX43" fmla="*/ 9397 w 10000"/>
              <a:gd name="connsiteY43" fmla="*/ 2200 h 10000"/>
              <a:gd name="connsiteX44" fmla="*/ 9397 w 10000"/>
              <a:gd name="connsiteY44" fmla="*/ 2824 h 10000"/>
              <a:gd name="connsiteX45" fmla="*/ 9598 w 10000"/>
              <a:gd name="connsiteY45" fmla="*/ 4082 h 10000"/>
              <a:gd name="connsiteX46" fmla="*/ 9598 w 10000"/>
              <a:gd name="connsiteY46" fmla="*/ 5017 h 10000"/>
              <a:gd name="connsiteX47" fmla="*/ 9799 w 10000"/>
              <a:gd name="connsiteY47" fmla="*/ 5957 h 10000"/>
              <a:gd name="connsiteX48" fmla="*/ 10000 w 10000"/>
              <a:gd name="connsiteY48" fmla="*/ 6546 h 10000"/>
              <a:gd name="connsiteX49" fmla="*/ 10000 w 10000"/>
              <a:gd name="connsiteY49" fmla="*/ 6863 h 10000"/>
              <a:gd name="connsiteX50" fmla="*/ 10000 w 10000"/>
              <a:gd name="connsiteY50" fmla="*/ 7181 h 10000"/>
              <a:gd name="connsiteX51" fmla="*/ 10000 w 10000"/>
              <a:gd name="connsiteY51" fmla="*/ 7484 h 10000"/>
              <a:gd name="connsiteX52" fmla="*/ 9799 w 10000"/>
              <a:gd name="connsiteY52" fmla="*/ 7800 h 10000"/>
              <a:gd name="connsiteX53" fmla="*/ 9397 w 10000"/>
              <a:gd name="connsiteY53" fmla="*/ 8119 h 10000"/>
              <a:gd name="connsiteX54" fmla="*/ 8995 w 10000"/>
              <a:gd name="connsiteY54" fmla="*/ 8429 h 10000"/>
              <a:gd name="connsiteX55" fmla="*/ 8592 w 10000"/>
              <a:gd name="connsiteY55" fmla="*/ 8744 h 10000"/>
              <a:gd name="connsiteX56" fmla="*/ 8015 w 10000"/>
              <a:gd name="connsiteY56" fmla="*/ 9063 h 10000"/>
              <a:gd name="connsiteX57" fmla="*/ 7210 w 10000"/>
              <a:gd name="connsiteY57" fmla="*/ 9373 h 10000"/>
              <a:gd name="connsiteX58" fmla="*/ 6607 w 10000"/>
              <a:gd name="connsiteY58" fmla="*/ 9687 h 10000"/>
              <a:gd name="connsiteX59" fmla="*/ 5804 w 10000"/>
              <a:gd name="connsiteY59" fmla="*/ 10000 h 10000"/>
              <a:gd name="connsiteX60" fmla="*/ 4800 w 10000"/>
              <a:gd name="connsiteY60" fmla="*/ 10000 h 10000"/>
              <a:gd name="connsiteX61" fmla="*/ 4800 w 10000"/>
              <a:gd name="connsiteY61"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312 h 10000"/>
              <a:gd name="connsiteX37" fmla="*/ 9196 w 10000"/>
              <a:gd name="connsiteY37" fmla="*/ 0 h 10000"/>
              <a:gd name="connsiteX38" fmla="*/ 9196 w 10000"/>
              <a:gd name="connsiteY38" fmla="*/ 0 h 10000"/>
              <a:gd name="connsiteX39" fmla="*/ 9196 w 10000"/>
              <a:gd name="connsiteY39" fmla="*/ 0 h 10000"/>
              <a:gd name="connsiteX40" fmla="*/ 9397 w 10000"/>
              <a:gd name="connsiteY40" fmla="*/ 1252 h 10000"/>
              <a:gd name="connsiteX41" fmla="*/ 9397 w 10000"/>
              <a:gd name="connsiteY41" fmla="*/ 1569 h 10000"/>
              <a:gd name="connsiteX42" fmla="*/ 9397 w 10000"/>
              <a:gd name="connsiteY42" fmla="*/ 2200 h 10000"/>
              <a:gd name="connsiteX43" fmla="*/ 9397 w 10000"/>
              <a:gd name="connsiteY43" fmla="*/ 2824 h 10000"/>
              <a:gd name="connsiteX44" fmla="*/ 9598 w 10000"/>
              <a:gd name="connsiteY44" fmla="*/ 4082 h 10000"/>
              <a:gd name="connsiteX45" fmla="*/ 9598 w 10000"/>
              <a:gd name="connsiteY45" fmla="*/ 5017 h 10000"/>
              <a:gd name="connsiteX46" fmla="*/ 9799 w 10000"/>
              <a:gd name="connsiteY46" fmla="*/ 5957 h 10000"/>
              <a:gd name="connsiteX47" fmla="*/ 10000 w 10000"/>
              <a:gd name="connsiteY47" fmla="*/ 6546 h 10000"/>
              <a:gd name="connsiteX48" fmla="*/ 10000 w 10000"/>
              <a:gd name="connsiteY48" fmla="*/ 6863 h 10000"/>
              <a:gd name="connsiteX49" fmla="*/ 10000 w 10000"/>
              <a:gd name="connsiteY49" fmla="*/ 7181 h 10000"/>
              <a:gd name="connsiteX50" fmla="*/ 10000 w 10000"/>
              <a:gd name="connsiteY50" fmla="*/ 7484 h 10000"/>
              <a:gd name="connsiteX51" fmla="*/ 9799 w 10000"/>
              <a:gd name="connsiteY51" fmla="*/ 7800 h 10000"/>
              <a:gd name="connsiteX52" fmla="*/ 9397 w 10000"/>
              <a:gd name="connsiteY52" fmla="*/ 8119 h 10000"/>
              <a:gd name="connsiteX53" fmla="*/ 8995 w 10000"/>
              <a:gd name="connsiteY53" fmla="*/ 8429 h 10000"/>
              <a:gd name="connsiteX54" fmla="*/ 8592 w 10000"/>
              <a:gd name="connsiteY54" fmla="*/ 8744 h 10000"/>
              <a:gd name="connsiteX55" fmla="*/ 8015 w 10000"/>
              <a:gd name="connsiteY55" fmla="*/ 9063 h 10000"/>
              <a:gd name="connsiteX56" fmla="*/ 7210 w 10000"/>
              <a:gd name="connsiteY56" fmla="*/ 9373 h 10000"/>
              <a:gd name="connsiteX57" fmla="*/ 6607 w 10000"/>
              <a:gd name="connsiteY57" fmla="*/ 9687 h 10000"/>
              <a:gd name="connsiteX58" fmla="*/ 5804 w 10000"/>
              <a:gd name="connsiteY58" fmla="*/ 10000 h 10000"/>
              <a:gd name="connsiteX59" fmla="*/ 4800 w 10000"/>
              <a:gd name="connsiteY59" fmla="*/ 10000 h 10000"/>
              <a:gd name="connsiteX60" fmla="*/ 4800 w 10000"/>
              <a:gd name="connsiteY60"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312 h 10000"/>
              <a:gd name="connsiteX37" fmla="*/ 9196 w 10000"/>
              <a:gd name="connsiteY37" fmla="*/ 0 h 10000"/>
              <a:gd name="connsiteX38" fmla="*/ 9196 w 10000"/>
              <a:gd name="connsiteY38" fmla="*/ 0 h 10000"/>
              <a:gd name="connsiteX39" fmla="*/ 9397 w 10000"/>
              <a:gd name="connsiteY39" fmla="*/ 1252 h 10000"/>
              <a:gd name="connsiteX40" fmla="*/ 9397 w 10000"/>
              <a:gd name="connsiteY40" fmla="*/ 1569 h 10000"/>
              <a:gd name="connsiteX41" fmla="*/ 9397 w 10000"/>
              <a:gd name="connsiteY41" fmla="*/ 2200 h 10000"/>
              <a:gd name="connsiteX42" fmla="*/ 9397 w 10000"/>
              <a:gd name="connsiteY42" fmla="*/ 2824 h 10000"/>
              <a:gd name="connsiteX43" fmla="*/ 9598 w 10000"/>
              <a:gd name="connsiteY43" fmla="*/ 4082 h 10000"/>
              <a:gd name="connsiteX44" fmla="*/ 9598 w 10000"/>
              <a:gd name="connsiteY44" fmla="*/ 5017 h 10000"/>
              <a:gd name="connsiteX45" fmla="*/ 9799 w 10000"/>
              <a:gd name="connsiteY45" fmla="*/ 5957 h 10000"/>
              <a:gd name="connsiteX46" fmla="*/ 10000 w 10000"/>
              <a:gd name="connsiteY46" fmla="*/ 6546 h 10000"/>
              <a:gd name="connsiteX47" fmla="*/ 10000 w 10000"/>
              <a:gd name="connsiteY47" fmla="*/ 6863 h 10000"/>
              <a:gd name="connsiteX48" fmla="*/ 10000 w 10000"/>
              <a:gd name="connsiteY48" fmla="*/ 7181 h 10000"/>
              <a:gd name="connsiteX49" fmla="*/ 10000 w 10000"/>
              <a:gd name="connsiteY49" fmla="*/ 7484 h 10000"/>
              <a:gd name="connsiteX50" fmla="*/ 9799 w 10000"/>
              <a:gd name="connsiteY50" fmla="*/ 7800 h 10000"/>
              <a:gd name="connsiteX51" fmla="*/ 9397 w 10000"/>
              <a:gd name="connsiteY51" fmla="*/ 8119 h 10000"/>
              <a:gd name="connsiteX52" fmla="*/ 8995 w 10000"/>
              <a:gd name="connsiteY52" fmla="*/ 8429 h 10000"/>
              <a:gd name="connsiteX53" fmla="*/ 8592 w 10000"/>
              <a:gd name="connsiteY53" fmla="*/ 8744 h 10000"/>
              <a:gd name="connsiteX54" fmla="*/ 8015 w 10000"/>
              <a:gd name="connsiteY54" fmla="*/ 9063 h 10000"/>
              <a:gd name="connsiteX55" fmla="*/ 7210 w 10000"/>
              <a:gd name="connsiteY55" fmla="*/ 9373 h 10000"/>
              <a:gd name="connsiteX56" fmla="*/ 6607 w 10000"/>
              <a:gd name="connsiteY56" fmla="*/ 9687 h 10000"/>
              <a:gd name="connsiteX57" fmla="*/ 5804 w 10000"/>
              <a:gd name="connsiteY57" fmla="*/ 10000 h 10000"/>
              <a:gd name="connsiteX58" fmla="*/ 4800 w 10000"/>
              <a:gd name="connsiteY58" fmla="*/ 10000 h 10000"/>
              <a:gd name="connsiteX59" fmla="*/ 4800 w 10000"/>
              <a:gd name="connsiteY59"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0 h 10000"/>
              <a:gd name="connsiteX37" fmla="*/ 9196 w 10000"/>
              <a:gd name="connsiteY37" fmla="*/ 0 h 10000"/>
              <a:gd name="connsiteX38" fmla="*/ 9397 w 10000"/>
              <a:gd name="connsiteY38" fmla="*/ 1252 h 10000"/>
              <a:gd name="connsiteX39" fmla="*/ 9397 w 10000"/>
              <a:gd name="connsiteY39" fmla="*/ 1569 h 10000"/>
              <a:gd name="connsiteX40" fmla="*/ 9397 w 10000"/>
              <a:gd name="connsiteY40" fmla="*/ 2200 h 10000"/>
              <a:gd name="connsiteX41" fmla="*/ 9397 w 10000"/>
              <a:gd name="connsiteY41" fmla="*/ 2824 h 10000"/>
              <a:gd name="connsiteX42" fmla="*/ 9598 w 10000"/>
              <a:gd name="connsiteY42" fmla="*/ 4082 h 10000"/>
              <a:gd name="connsiteX43" fmla="*/ 9598 w 10000"/>
              <a:gd name="connsiteY43" fmla="*/ 5017 h 10000"/>
              <a:gd name="connsiteX44" fmla="*/ 9799 w 10000"/>
              <a:gd name="connsiteY44" fmla="*/ 5957 h 10000"/>
              <a:gd name="connsiteX45" fmla="*/ 10000 w 10000"/>
              <a:gd name="connsiteY45" fmla="*/ 6546 h 10000"/>
              <a:gd name="connsiteX46" fmla="*/ 10000 w 10000"/>
              <a:gd name="connsiteY46" fmla="*/ 6863 h 10000"/>
              <a:gd name="connsiteX47" fmla="*/ 10000 w 10000"/>
              <a:gd name="connsiteY47" fmla="*/ 7181 h 10000"/>
              <a:gd name="connsiteX48" fmla="*/ 10000 w 10000"/>
              <a:gd name="connsiteY48" fmla="*/ 7484 h 10000"/>
              <a:gd name="connsiteX49" fmla="*/ 9799 w 10000"/>
              <a:gd name="connsiteY49" fmla="*/ 7800 h 10000"/>
              <a:gd name="connsiteX50" fmla="*/ 9397 w 10000"/>
              <a:gd name="connsiteY50" fmla="*/ 8119 h 10000"/>
              <a:gd name="connsiteX51" fmla="*/ 8995 w 10000"/>
              <a:gd name="connsiteY51" fmla="*/ 8429 h 10000"/>
              <a:gd name="connsiteX52" fmla="*/ 8592 w 10000"/>
              <a:gd name="connsiteY52" fmla="*/ 8744 h 10000"/>
              <a:gd name="connsiteX53" fmla="*/ 8015 w 10000"/>
              <a:gd name="connsiteY53" fmla="*/ 9063 h 10000"/>
              <a:gd name="connsiteX54" fmla="*/ 7210 w 10000"/>
              <a:gd name="connsiteY54" fmla="*/ 9373 h 10000"/>
              <a:gd name="connsiteX55" fmla="*/ 6607 w 10000"/>
              <a:gd name="connsiteY55" fmla="*/ 9687 h 10000"/>
              <a:gd name="connsiteX56" fmla="*/ 5804 w 10000"/>
              <a:gd name="connsiteY56" fmla="*/ 10000 h 10000"/>
              <a:gd name="connsiteX57" fmla="*/ 4800 w 10000"/>
              <a:gd name="connsiteY57" fmla="*/ 10000 h 10000"/>
              <a:gd name="connsiteX58" fmla="*/ 4800 w 10000"/>
              <a:gd name="connsiteY58"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0 h 10000"/>
              <a:gd name="connsiteX37" fmla="*/ 9397 w 10000"/>
              <a:gd name="connsiteY37" fmla="*/ 1252 h 10000"/>
              <a:gd name="connsiteX38" fmla="*/ 9397 w 10000"/>
              <a:gd name="connsiteY38" fmla="*/ 1569 h 10000"/>
              <a:gd name="connsiteX39" fmla="*/ 9397 w 10000"/>
              <a:gd name="connsiteY39" fmla="*/ 2200 h 10000"/>
              <a:gd name="connsiteX40" fmla="*/ 9397 w 10000"/>
              <a:gd name="connsiteY40" fmla="*/ 2824 h 10000"/>
              <a:gd name="connsiteX41" fmla="*/ 9598 w 10000"/>
              <a:gd name="connsiteY41" fmla="*/ 4082 h 10000"/>
              <a:gd name="connsiteX42" fmla="*/ 9598 w 10000"/>
              <a:gd name="connsiteY42" fmla="*/ 5017 h 10000"/>
              <a:gd name="connsiteX43" fmla="*/ 9799 w 10000"/>
              <a:gd name="connsiteY43" fmla="*/ 5957 h 10000"/>
              <a:gd name="connsiteX44" fmla="*/ 10000 w 10000"/>
              <a:gd name="connsiteY44" fmla="*/ 6546 h 10000"/>
              <a:gd name="connsiteX45" fmla="*/ 10000 w 10000"/>
              <a:gd name="connsiteY45" fmla="*/ 6863 h 10000"/>
              <a:gd name="connsiteX46" fmla="*/ 10000 w 10000"/>
              <a:gd name="connsiteY46" fmla="*/ 7181 h 10000"/>
              <a:gd name="connsiteX47" fmla="*/ 10000 w 10000"/>
              <a:gd name="connsiteY47" fmla="*/ 7484 h 10000"/>
              <a:gd name="connsiteX48" fmla="*/ 9799 w 10000"/>
              <a:gd name="connsiteY48" fmla="*/ 7800 h 10000"/>
              <a:gd name="connsiteX49" fmla="*/ 9397 w 10000"/>
              <a:gd name="connsiteY49" fmla="*/ 8119 h 10000"/>
              <a:gd name="connsiteX50" fmla="*/ 8995 w 10000"/>
              <a:gd name="connsiteY50" fmla="*/ 8429 h 10000"/>
              <a:gd name="connsiteX51" fmla="*/ 8592 w 10000"/>
              <a:gd name="connsiteY51" fmla="*/ 8744 h 10000"/>
              <a:gd name="connsiteX52" fmla="*/ 8015 w 10000"/>
              <a:gd name="connsiteY52" fmla="*/ 9063 h 10000"/>
              <a:gd name="connsiteX53" fmla="*/ 7210 w 10000"/>
              <a:gd name="connsiteY53" fmla="*/ 9373 h 10000"/>
              <a:gd name="connsiteX54" fmla="*/ 6607 w 10000"/>
              <a:gd name="connsiteY54" fmla="*/ 9687 h 10000"/>
              <a:gd name="connsiteX55" fmla="*/ 5804 w 10000"/>
              <a:gd name="connsiteY55" fmla="*/ 10000 h 10000"/>
              <a:gd name="connsiteX56" fmla="*/ 4800 w 10000"/>
              <a:gd name="connsiteY56" fmla="*/ 10000 h 10000"/>
              <a:gd name="connsiteX57" fmla="*/ 4800 w 10000"/>
              <a:gd name="connsiteY57"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9196 w 10000"/>
              <a:gd name="connsiteY35" fmla="*/ 0 h 10000"/>
              <a:gd name="connsiteX36" fmla="*/ 9397 w 10000"/>
              <a:gd name="connsiteY36" fmla="*/ 1252 h 10000"/>
              <a:gd name="connsiteX37" fmla="*/ 9397 w 10000"/>
              <a:gd name="connsiteY37" fmla="*/ 1569 h 10000"/>
              <a:gd name="connsiteX38" fmla="*/ 9397 w 10000"/>
              <a:gd name="connsiteY38" fmla="*/ 2200 h 10000"/>
              <a:gd name="connsiteX39" fmla="*/ 9397 w 10000"/>
              <a:gd name="connsiteY39" fmla="*/ 2824 h 10000"/>
              <a:gd name="connsiteX40" fmla="*/ 9598 w 10000"/>
              <a:gd name="connsiteY40" fmla="*/ 4082 h 10000"/>
              <a:gd name="connsiteX41" fmla="*/ 9598 w 10000"/>
              <a:gd name="connsiteY41" fmla="*/ 5017 h 10000"/>
              <a:gd name="connsiteX42" fmla="*/ 9799 w 10000"/>
              <a:gd name="connsiteY42" fmla="*/ 5957 h 10000"/>
              <a:gd name="connsiteX43" fmla="*/ 10000 w 10000"/>
              <a:gd name="connsiteY43" fmla="*/ 6546 h 10000"/>
              <a:gd name="connsiteX44" fmla="*/ 10000 w 10000"/>
              <a:gd name="connsiteY44" fmla="*/ 6863 h 10000"/>
              <a:gd name="connsiteX45" fmla="*/ 10000 w 10000"/>
              <a:gd name="connsiteY45" fmla="*/ 7181 h 10000"/>
              <a:gd name="connsiteX46" fmla="*/ 10000 w 10000"/>
              <a:gd name="connsiteY46" fmla="*/ 7484 h 10000"/>
              <a:gd name="connsiteX47" fmla="*/ 9799 w 10000"/>
              <a:gd name="connsiteY47" fmla="*/ 7800 h 10000"/>
              <a:gd name="connsiteX48" fmla="*/ 9397 w 10000"/>
              <a:gd name="connsiteY48" fmla="*/ 8119 h 10000"/>
              <a:gd name="connsiteX49" fmla="*/ 8995 w 10000"/>
              <a:gd name="connsiteY49" fmla="*/ 8429 h 10000"/>
              <a:gd name="connsiteX50" fmla="*/ 8592 w 10000"/>
              <a:gd name="connsiteY50" fmla="*/ 8744 h 10000"/>
              <a:gd name="connsiteX51" fmla="*/ 8015 w 10000"/>
              <a:gd name="connsiteY51" fmla="*/ 9063 h 10000"/>
              <a:gd name="connsiteX52" fmla="*/ 7210 w 10000"/>
              <a:gd name="connsiteY52" fmla="*/ 9373 h 10000"/>
              <a:gd name="connsiteX53" fmla="*/ 6607 w 10000"/>
              <a:gd name="connsiteY53" fmla="*/ 9687 h 10000"/>
              <a:gd name="connsiteX54" fmla="*/ 5804 w 10000"/>
              <a:gd name="connsiteY54" fmla="*/ 10000 h 10000"/>
              <a:gd name="connsiteX55" fmla="*/ 4800 w 10000"/>
              <a:gd name="connsiteY55" fmla="*/ 10000 h 10000"/>
              <a:gd name="connsiteX56" fmla="*/ 4800 w 10000"/>
              <a:gd name="connsiteY56" fmla="*/ 10000 h 10000"/>
              <a:gd name="connsiteX0" fmla="*/ 4800 w 10000"/>
              <a:gd name="connsiteY0" fmla="*/ 8748 h 8748"/>
              <a:gd name="connsiteX1" fmla="*/ 3995 w 10000"/>
              <a:gd name="connsiteY1" fmla="*/ 8435 h 8748"/>
              <a:gd name="connsiteX2" fmla="*/ 3216 w 10000"/>
              <a:gd name="connsiteY2" fmla="*/ 8435 h 8748"/>
              <a:gd name="connsiteX3" fmla="*/ 2613 w 10000"/>
              <a:gd name="connsiteY3" fmla="*/ 8121 h 8748"/>
              <a:gd name="connsiteX4" fmla="*/ 2011 w 10000"/>
              <a:gd name="connsiteY4" fmla="*/ 7811 h 8748"/>
              <a:gd name="connsiteX5" fmla="*/ 1608 w 10000"/>
              <a:gd name="connsiteY5" fmla="*/ 7492 h 8748"/>
              <a:gd name="connsiteX6" fmla="*/ 1206 w 10000"/>
              <a:gd name="connsiteY6" fmla="*/ 6867 h 8748"/>
              <a:gd name="connsiteX7" fmla="*/ 804 w 10000"/>
              <a:gd name="connsiteY7" fmla="*/ 6232 h 8748"/>
              <a:gd name="connsiteX8" fmla="*/ 602 w 10000"/>
              <a:gd name="connsiteY8" fmla="*/ 5611 h 8748"/>
              <a:gd name="connsiteX9" fmla="*/ 202 w 10000"/>
              <a:gd name="connsiteY9" fmla="*/ 4705 h 8748"/>
              <a:gd name="connsiteX10" fmla="*/ 0 w 10000"/>
              <a:gd name="connsiteY10" fmla="*/ 3765 h 8748"/>
              <a:gd name="connsiteX11" fmla="*/ 1206 w 10000"/>
              <a:gd name="connsiteY11" fmla="*/ 3140 h 8748"/>
              <a:gd name="connsiteX12" fmla="*/ 1408 w 10000"/>
              <a:gd name="connsiteY12" fmla="*/ 3765 h 8748"/>
              <a:gd name="connsiteX13" fmla="*/ 1809 w 10000"/>
              <a:gd name="connsiteY13" fmla="*/ 4393 h 8748"/>
              <a:gd name="connsiteX14" fmla="*/ 2011 w 10000"/>
              <a:gd name="connsiteY14" fmla="*/ 4705 h 8748"/>
              <a:gd name="connsiteX15" fmla="*/ 2413 w 10000"/>
              <a:gd name="connsiteY15" fmla="*/ 5020 h 8748"/>
              <a:gd name="connsiteX16" fmla="*/ 2812 w 10000"/>
              <a:gd name="connsiteY16" fmla="*/ 5294 h 8748"/>
              <a:gd name="connsiteX17" fmla="*/ 3216 w 10000"/>
              <a:gd name="connsiteY17" fmla="*/ 5611 h 8748"/>
              <a:gd name="connsiteX18" fmla="*/ 3594 w 10000"/>
              <a:gd name="connsiteY18" fmla="*/ 5611 h 8748"/>
              <a:gd name="connsiteX19" fmla="*/ 4198 w 10000"/>
              <a:gd name="connsiteY19" fmla="*/ 5929 h 8748"/>
              <a:gd name="connsiteX20" fmla="*/ 4800 w 10000"/>
              <a:gd name="connsiteY20" fmla="*/ 5929 h 8748"/>
              <a:gd name="connsiteX21" fmla="*/ 5402 w 10000"/>
              <a:gd name="connsiteY21" fmla="*/ 5929 h 8748"/>
              <a:gd name="connsiteX22" fmla="*/ 6004 w 10000"/>
              <a:gd name="connsiteY22" fmla="*/ 5611 h 8748"/>
              <a:gd name="connsiteX23" fmla="*/ 6408 w 10000"/>
              <a:gd name="connsiteY23" fmla="*/ 5611 h 8748"/>
              <a:gd name="connsiteX24" fmla="*/ 7010 w 10000"/>
              <a:gd name="connsiteY24" fmla="*/ 5294 h 8748"/>
              <a:gd name="connsiteX25" fmla="*/ 7413 w 10000"/>
              <a:gd name="connsiteY25" fmla="*/ 5020 h 8748"/>
              <a:gd name="connsiteX26" fmla="*/ 7813 w 10000"/>
              <a:gd name="connsiteY26" fmla="*/ 4705 h 8748"/>
              <a:gd name="connsiteX27" fmla="*/ 8015 w 10000"/>
              <a:gd name="connsiteY27" fmla="*/ 4393 h 8748"/>
              <a:gd name="connsiteX28" fmla="*/ 8015 w 10000"/>
              <a:gd name="connsiteY28" fmla="*/ 4081 h 8748"/>
              <a:gd name="connsiteX29" fmla="*/ 8191 w 10000"/>
              <a:gd name="connsiteY29" fmla="*/ 3453 h 8748"/>
              <a:gd name="connsiteX30" fmla="*/ 8391 w 10000"/>
              <a:gd name="connsiteY30" fmla="*/ 2830 h 8748"/>
              <a:gd name="connsiteX31" fmla="*/ 8592 w 10000"/>
              <a:gd name="connsiteY31" fmla="*/ 2509 h 8748"/>
              <a:gd name="connsiteX32" fmla="*/ 8592 w 10000"/>
              <a:gd name="connsiteY32" fmla="*/ 1572 h 8748"/>
              <a:gd name="connsiteX33" fmla="*/ 8794 w 10000"/>
              <a:gd name="connsiteY33" fmla="*/ 948 h 8748"/>
              <a:gd name="connsiteX34" fmla="*/ 8794 w 10000"/>
              <a:gd name="connsiteY34" fmla="*/ 317 h 8748"/>
              <a:gd name="connsiteX35" fmla="*/ 9397 w 10000"/>
              <a:gd name="connsiteY35" fmla="*/ 0 h 8748"/>
              <a:gd name="connsiteX36" fmla="*/ 9397 w 10000"/>
              <a:gd name="connsiteY36" fmla="*/ 317 h 8748"/>
              <a:gd name="connsiteX37" fmla="*/ 9397 w 10000"/>
              <a:gd name="connsiteY37" fmla="*/ 948 h 8748"/>
              <a:gd name="connsiteX38" fmla="*/ 9397 w 10000"/>
              <a:gd name="connsiteY38" fmla="*/ 1572 h 8748"/>
              <a:gd name="connsiteX39" fmla="*/ 9598 w 10000"/>
              <a:gd name="connsiteY39" fmla="*/ 2830 h 8748"/>
              <a:gd name="connsiteX40" fmla="*/ 9598 w 10000"/>
              <a:gd name="connsiteY40" fmla="*/ 3765 h 8748"/>
              <a:gd name="connsiteX41" fmla="*/ 9799 w 10000"/>
              <a:gd name="connsiteY41" fmla="*/ 4705 h 8748"/>
              <a:gd name="connsiteX42" fmla="*/ 10000 w 10000"/>
              <a:gd name="connsiteY42" fmla="*/ 5294 h 8748"/>
              <a:gd name="connsiteX43" fmla="*/ 10000 w 10000"/>
              <a:gd name="connsiteY43" fmla="*/ 5611 h 8748"/>
              <a:gd name="connsiteX44" fmla="*/ 10000 w 10000"/>
              <a:gd name="connsiteY44" fmla="*/ 5929 h 8748"/>
              <a:gd name="connsiteX45" fmla="*/ 10000 w 10000"/>
              <a:gd name="connsiteY45" fmla="*/ 6232 h 8748"/>
              <a:gd name="connsiteX46" fmla="*/ 9799 w 10000"/>
              <a:gd name="connsiteY46" fmla="*/ 6548 h 8748"/>
              <a:gd name="connsiteX47" fmla="*/ 9397 w 10000"/>
              <a:gd name="connsiteY47" fmla="*/ 6867 h 8748"/>
              <a:gd name="connsiteX48" fmla="*/ 8995 w 10000"/>
              <a:gd name="connsiteY48" fmla="*/ 7177 h 8748"/>
              <a:gd name="connsiteX49" fmla="*/ 8592 w 10000"/>
              <a:gd name="connsiteY49" fmla="*/ 7492 h 8748"/>
              <a:gd name="connsiteX50" fmla="*/ 8015 w 10000"/>
              <a:gd name="connsiteY50" fmla="*/ 7811 h 8748"/>
              <a:gd name="connsiteX51" fmla="*/ 7210 w 10000"/>
              <a:gd name="connsiteY51" fmla="*/ 8121 h 8748"/>
              <a:gd name="connsiteX52" fmla="*/ 6607 w 10000"/>
              <a:gd name="connsiteY52" fmla="*/ 8435 h 8748"/>
              <a:gd name="connsiteX53" fmla="*/ 5804 w 10000"/>
              <a:gd name="connsiteY53" fmla="*/ 8748 h 8748"/>
              <a:gd name="connsiteX54" fmla="*/ 4800 w 10000"/>
              <a:gd name="connsiteY54" fmla="*/ 8748 h 8748"/>
              <a:gd name="connsiteX55" fmla="*/ 4800 w 10000"/>
              <a:gd name="connsiteY55" fmla="*/ 8748 h 8748"/>
              <a:gd name="connsiteX0" fmla="*/ 4800 w 10000"/>
              <a:gd name="connsiteY0" fmla="*/ 10000 h 10000"/>
              <a:gd name="connsiteX1" fmla="*/ 3995 w 10000"/>
              <a:gd name="connsiteY1" fmla="*/ 9642 h 10000"/>
              <a:gd name="connsiteX2" fmla="*/ 3216 w 10000"/>
              <a:gd name="connsiteY2" fmla="*/ 9642 h 10000"/>
              <a:gd name="connsiteX3" fmla="*/ 2613 w 10000"/>
              <a:gd name="connsiteY3" fmla="*/ 9283 h 10000"/>
              <a:gd name="connsiteX4" fmla="*/ 2011 w 10000"/>
              <a:gd name="connsiteY4" fmla="*/ 8929 h 10000"/>
              <a:gd name="connsiteX5" fmla="*/ 1608 w 10000"/>
              <a:gd name="connsiteY5" fmla="*/ 8564 h 10000"/>
              <a:gd name="connsiteX6" fmla="*/ 1206 w 10000"/>
              <a:gd name="connsiteY6" fmla="*/ 7850 h 10000"/>
              <a:gd name="connsiteX7" fmla="*/ 804 w 10000"/>
              <a:gd name="connsiteY7" fmla="*/ 7124 h 10000"/>
              <a:gd name="connsiteX8" fmla="*/ 602 w 10000"/>
              <a:gd name="connsiteY8" fmla="*/ 6414 h 10000"/>
              <a:gd name="connsiteX9" fmla="*/ 202 w 10000"/>
              <a:gd name="connsiteY9" fmla="*/ 5378 h 10000"/>
              <a:gd name="connsiteX10" fmla="*/ 0 w 10000"/>
              <a:gd name="connsiteY10" fmla="*/ 4304 h 10000"/>
              <a:gd name="connsiteX11" fmla="*/ 1206 w 10000"/>
              <a:gd name="connsiteY11" fmla="*/ 3589 h 10000"/>
              <a:gd name="connsiteX12" fmla="*/ 1408 w 10000"/>
              <a:gd name="connsiteY12" fmla="*/ 4304 h 10000"/>
              <a:gd name="connsiteX13" fmla="*/ 1809 w 10000"/>
              <a:gd name="connsiteY13" fmla="*/ 5022 h 10000"/>
              <a:gd name="connsiteX14" fmla="*/ 2011 w 10000"/>
              <a:gd name="connsiteY14" fmla="*/ 5378 h 10000"/>
              <a:gd name="connsiteX15" fmla="*/ 2413 w 10000"/>
              <a:gd name="connsiteY15" fmla="*/ 5738 h 10000"/>
              <a:gd name="connsiteX16" fmla="*/ 2812 w 10000"/>
              <a:gd name="connsiteY16" fmla="*/ 6052 h 10000"/>
              <a:gd name="connsiteX17" fmla="*/ 3216 w 10000"/>
              <a:gd name="connsiteY17" fmla="*/ 6414 h 10000"/>
              <a:gd name="connsiteX18" fmla="*/ 3594 w 10000"/>
              <a:gd name="connsiteY18" fmla="*/ 6414 h 10000"/>
              <a:gd name="connsiteX19" fmla="*/ 4198 w 10000"/>
              <a:gd name="connsiteY19" fmla="*/ 6778 h 10000"/>
              <a:gd name="connsiteX20" fmla="*/ 4800 w 10000"/>
              <a:gd name="connsiteY20" fmla="*/ 6778 h 10000"/>
              <a:gd name="connsiteX21" fmla="*/ 5402 w 10000"/>
              <a:gd name="connsiteY21" fmla="*/ 6778 h 10000"/>
              <a:gd name="connsiteX22" fmla="*/ 6004 w 10000"/>
              <a:gd name="connsiteY22" fmla="*/ 6414 h 10000"/>
              <a:gd name="connsiteX23" fmla="*/ 6408 w 10000"/>
              <a:gd name="connsiteY23" fmla="*/ 6414 h 10000"/>
              <a:gd name="connsiteX24" fmla="*/ 7010 w 10000"/>
              <a:gd name="connsiteY24" fmla="*/ 6052 h 10000"/>
              <a:gd name="connsiteX25" fmla="*/ 7413 w 10000"/>
              <a:gd name="connsiteY25" fmla="*/ 5738 h 10000"/>
              <a:gd name="connsiteX26" fmla="*/ 7813 w 10000"/>
              <a:gd name="connsiteY26" fmla="*/ 5378 h 10000"/>
              <a:gd name="connsiteX27" fmla="*/ 8015 w 10000"/>
              <a:gd name="connsiteY27" fmla="*/ 5022 h 10000"/>
              <a:gd name="connsiteX28" fmla="*/ 8015 w 10000"/>
              <a:gd name="connsiteY28" fmla="*/ 4665 h 10000"/>
              <a:gd name="connsiteX29" fmla="*/ 8191 w 10000"/>
              <a:gd name="connsiteY29" fmla="*/ 3947 h 10000"/>
              <a:gd name="connsiteX30" fmla="*/ 8391 w 10000"/>
              <a:gd name="connsiteY30" fmla="*/ 3235 h 10000"/>
              <a:gd name="connsiteX31" fmla="*/ 8592 w 10000"/>
              <a:gd name="connsiteY31" fmla="*/ 2868 h 10000"/>
              <a:gd name="connsiteX32" fmla="*/ 8592 w 10000"/>
              <a:gd name="connsiteY32" fmla="*/ 1797 h 10000"/>
              <a:gd name="connsiteX33" fmla="*/ 8794 w 10000"/>
              <a:gd name="connsiteY33" fmla="*/ 1084 h 10000"/>
              <a:gd name="connsiteX34" fmla="*/ 9397 w 10000"/>
              <a:gd name="connsiteY34" fmla="*/ 0 h 10000"/>
              <a:gd name="connsiteX35" fmla="*/ 9397 w 10000"/>
              <a:gd name="connsiteY35" fmla="*/ 362 h 10000"/>
              <a:gd name="connsiteX36" fmla="*/ 9397 w 10000"/>
              <a:gd name="connsiteY36" fmla="*/ 1084 h 10000"/>
              <a:gd name="connsiteX37" fmla="*/ 9397 w 10000"/>
              <a:gd name="connsiteY37" fmla="*/ 1797 h 10000"/>
              <a:gd name="connsiteX38" fmla="*/ 9598 w 10000"/>
              <a:gd name="connsiteY38" fmla="*/ 3235 h 10000"/>
              <a:gd name="connsiteX39" fmla="*/ 9598 w 10000"/>
              <a:gd name="connsiteY39" fmla="*/ 4304 h 10000"/>
              <a:gd name="connsiteX40" fmla="*/ 9799 w 10000"/>
              <a:gd name="connsiteY40" fmla="*/ 5378 h 10000"/>
              <a:gd name="connsiteX41" fmla="*/ 10000 w 10000"/>
              <a:gd name="connsiteY41" fmla="*/ 6052 h 10000"/>
              <a:gd name="connsiteX42" fmla="*/ 10000 w 10000"/>
              <a:gd name="connsiteY42" fmla="*/ 6414 h 10000"/>
              <a:gd name="connsiteX43" fmla="*/ 10000 w 10000"/>
              <a:gd name="connsiteY43" fmla="*/ 6778 h 10000"/>
              <a:gd name="connsiteX44" fmla="*/ 10000 w 10000"/>
              <a:gd name="connsiteY44" fmla="*/ 7124 h 10000"/>
              <a:gd name="connsiteX45" fmla="*/ 9799 w 10000"/>
              <a:gd name="connsiteY45" fmla="*/ 7485 h 10000"/>
              <a:gd name="connsiteX46" fmla="*/ 9397 w 10000"/>
              <a:gd name="connsiteY46" fmla="*/ 7850 h 10000"/>
              <a:gd name="connsiteX47" fmla="*/ 8995 w 10000"/>
              <a:gd name="connsiteY47" fmla="*/ 8204 h 10000"/>
              <a:gd name="connsiteX48" fmla="*/ 8592 w 10000"/>
              <a:gd name="connsiteY48" fmla="*/ 8564 h 10000"/>
              <a:gd name="connsiteX49" fmla="*/ 8015 w 10000"/>
              <a:gd name="connsiteY49" fmla="*/ 8929 h 10000"/>
              <a:gd name="connsiteX50" fmla="*/ 7210 w 10000"/>
              <a:gd name="connsiteY50" fmla="*/ 9283 h 10000"/>
              <a:gd name="connsiteX51" fmla="*/ 6607 w 10000"/>
              <a:gd name="connsiteY51" fmla="*/ 9642 h 10000"/>
              <a:gd name="connsiteX52" fmla="*/ 5804 w 10000"/>
              <a:gd name="connsiteY52" fmla="*/ 10000 h 10000"/>
              <a:gd name="connsiteX53" fmla="*/ 4800 w 10000"/>
              <a:gd name="connsiteY53" fmla="*/ 10000 h 10000"/>
              <a:gd name="connsiteX54" fmla="*/ 4800 w 10000"/>
              <a:gd name="connsiteY54" fmla="*/ 10000 h 10000"/>
              <a:gd name="connsiteX0" fmla="*/ 4800 w 10000"/>
              <a:gd name="connsiteY0" fmla="*/ 10000 h 10000"/>
              <a:gd name="connsiteX1" fmla="*/ 3995 w 10000"/>
              <a:gd name="connsiteY1" fmla="*/ 9642 h 10000"/>
              <a:gd name="connsiteX2" fmla="*/ 3216 w 10000"/>
              <a:gd name="connsiteY2" fmla="*/ 9642 h 10000"/>
              <a:gd name="connsiteX3" fmla="*/ 2613 w 10000"/>
              <a:gd name="connsiteY3" fmla="*/ 9283 h 10000"/>
              <a:gd name="connsiteX4" fmla="*/ 2011 w 10000"/>
              <a:gd name="connsiteY4" fmla="*/ 8929 h 10000"/>
              <a:gd name="connsiteX5" fmla="*/ 1608 w 10000"/>
              <a:gd name="connsiteY5" fmla="*/ 8564 h 10000"/>
              <a:gd name="connsiteX6" fmla="*/ 1206 w 10000"/>
              <a:gd name="connsiteY6" fmla="*/ 7850 h 10000"/>
              <a:gd name="connsiteX7" fmla="*/ 804 w 10000"/>
              <a:gd name="connsiteY7" fmla="*/ 7124 h 10000"/>
              <a:gd name="connsiteX8" fmla="*/ 602 w 10000"/>
              <a:gd name="connsiteY8" fmla="*/ 6414 h 10000"/>
              <a:gd name="connsiteX9" fmla="*/ 202 w 10000"/>
              <a:gd name="connsiteY9" fmla="*/ 5378 h 10000"/>
              <a:gd name="connsiteX10" fmla="*/ 0 w 10000"/>
              <a:gd name="connsiteY10" fmla="*/ 4304 h 10000"/>
              <a:gd name="connsiteX11" fmla="*/ 1206 w 10000"/>
              <a:gd name="connsiteY11" fmla="*/ 3589 h 10000"/>
              <a:gd name="connsiteX12" fmla="*/ 1408 w 10000"/>
              <a:gd name="connsiteY12" fmla="*/ 4304 h 10000"/>
              <a:gd name="connsiteX13" fmla="*/ 1809 w 10000"/>
              <a:gd name="connsiteY13" fmla="*/ 5022 h 10000"/>
              <a:gd name="connsiteX14" fmla="*/ 2011 w 10000"/>
              <a:gd name="connsiteY14" fmla="*/ 5378 h 10000"/>
              <a:gd name="connsiteX15" fmla="*/ 2413 w 10000"/>
              <a:gd name="connsiteY15" fmla="*/ 5738 h 10000"/>
              <a:gd name="connsiteX16" fmla="*/ 2812 w 10000"/>
              <a:gd name="connsiteY16" fmla="*/ 6052 h 10000"/>
              <a:gd name="connsiteX17" fmla="*/ 3216 w 10000"/>
              <a:gd name="connsiteY17" fmla="*/ 6414 h 10000"/>
              <a:gd name="connsiteX18" fmla="*/ 3594 w 10000"/>
              <a:gd name="connsiteY18" fmla="*/ 6414 h 10000"/>
              <a:gd name="connsiteX19" fmla="*/ 4198 w 10000"/>
              <a:gd name="connsiteY19" fmla="*/ 6778 h 10000"/>
              <a:gd name="connsiteX20" fmla="*/ 4800 w 10000"/>
              <a:gd name="connsiteY20" fmla="*/ 6778 h 10000"/>
              <a:gd name="connsiteX21" fmla="*/ 5402 w 10000"/>
              <a:gd name="connsiteY21" fmla="*/ 6778 h 10000"/>
              <a:gd name="connsiteX22" fmla="*/ 6004 w 10000"/>
              <a:gd name="connsiteY22" fmla="*/ 6414 h 10000"/>
              <a:gd name="connsiteX23" fmla="*/ 6408 w 10000"/>
              <a:gd name="connsiteY23" fmla="*/ 6414 h 10000"/>
              <a:gd name="connsiteX24" fmla="*/ 7010 w 10000"/>
              <a:gd name="connsiteY24" fmla="*/ 6052 h 10000"/>
              <a:gd name="connsiteX25" fmla="*/ 7413 w 10000"/>
              <a:gd name="connsiteY25" fmla="*/ 5738 h 10000"/>
              <a:gd name="connsiteX26" fmla="*/ 7813 w 10000"/>
              <a:gd name="connsiteY26" fmla="*/ 5378 h 10000"/>
              <a:gd name="connsiteX27" fmla="*/ 8015 w 10000"/>
              <a:gd name="connsiteY27" fmla="*/ 5022 h 10000"/>
              <a:gd name="connsiteX28" fmla="*/ 8015 w 10000"/>
              <a:gd name="connsiteY28" fmla="*/ 4665 h 10000"/>
              <a:gd name="connsiteX29" fmla="*/ 8191 w 10000"/>
              <a:gd name="connsiteY29" fmla="*/ 3947 h 10000"/>
              <a:gd name="connsiteX30" fmla="*/ 8391 w 10000"/>
              <a:gd name="connsiteY30" fmla="*/ 3235 h 10000"/>
              <a:gd name="connsiteX31" fmla="*/ 8592 w 10000"/>
              <a:gd name="connsiteY31" fmla="*/ 2868 h 10000"/>
              <a:gd name="connsiteX32" fmla="*/ 8592 w 10000"/>
              <a:gd name="connsiteY32" fmla="*/ 1797 h 10000"/>
              <a:gd name="connsiteX33" fmla="*/ 8794 w 10000"/>
              <a:gd name="connsiteY33" fmla="*/ 1084 h 10000"/>
              <a:gd name="connsiteX34" fmla="*/ 9397 w 10000"/>
              <a:gd name="connsiteY34" fmla="*/ 0 h 10000"/>
              <a:gd name="connsiteX35" fmla="*/ 9397 w 10000"/>
              <a:gd name="connsiteY35" fmla="*/ 1084 h 10000"/>
              <a:gd name="connsiteX36" fmla="*/ 9397 w 10000"/>
              <a:gd name="connsiteY36" fmla="*/ 1797 h 10000"/>
              <a:gd name="connsiteX37" fmla="*/ 9598 w 10000"/>
              <a:gd name="connsiteY37" fmla="*/ 3235 h 10000"/>
              <a:gd name="connsiteX38" fmla="*/ 9598 w 10000"/>
              <a:gd name="connsiteY38" fmla="*/ 4304 h 10000"/>
              <a:gd name="connsiteX39" fmla="*/ 9799 w 10000"/>
              <a:gd name="connsiteY39" fmla="*/ 5378 h 10000"/>
              <a:gd name="connsiteX40" fmla="*/ 10000 w 10000"/>
              <a:gd name="connsiteY40" fmla="*/ 6052 h 10000"/>
              <a:gd name="connsiteX41" fmla="*/ 10000 w 10000"/>
              <a:gd name="connsiteY41" fmla="*/ 6414 h 10000"/>
              <a:gd name="connsiteX42" fmla="*/ 10000 w 10000"/>
              <a:gd name="connsiteY42" fmla="*/ 6778 h 10000"/>
              <a:gd name="connsiteX43" fmla="*/ 10000 w 10000"/>
              <a:gd name="connsiteY43" fmla="*/ 7124 h 10000"/>
              <a:gd name="connsiteX44" fmla="*/ 9799 w 10000"/>
              <a:gd name="connsiteY44" fmla="*/ 7485 h 10000"/>
              <a:gd name="connsiteX45" fmla="*/ 9397 w 10000"/>
              <a:gd name="connsiteY45" fmla="*/ 7850 h 10000"/>
              <a:gd name="connsiteX46" fmla="*/ 8995 w 10000"/>
              <a:gd name="connsiteY46" fmla="*/ 8204 h 10000"/>
              <a:gd name="connsiteX47" fmla="*/ 8592 w 10000"/>
              <a:gd name="connsiteY47" fmla="*/ 8564 h 10000"/>
              <a:gd name="connsiteX48" fmla="*/ 8015 w 10000"/>
              <a:gd name="connsiteY48" fmla="*/ 8929 h 10000"/>
              <a:gd name="connsiteX49" fmla="*/ 7210 w 10000"/>
              <a:gd name="connsiteY49" fmla="*/ 9283 h 10000"/>
              <a:gd name="connsiteX50" fmla="*/ 6607 w 10000"/>
              <a:gd name="connsiteY50" fmla="*/ 9642 h 10000"/>
              <a:gd name="connsiteX51" fmla="*/ 5804 w 10000"/>
              <a:gd name="connsiteY51" fmla="*/ 10000 h 10000"/>
              <a:gd name="connsiteX52" fmla="*/ 4800 w 10000"/>
              <a:gd name="connsiteY52" fmla="*/ 10000 h 10000"/>
              <a:gd name="connsiteX53" fmla="*/ 4800 w 10000"/>
              <a:gd name="connsiteY53" fmla="*/ 10000 h 10000"/>
              <a:gd name="connsiteX0" fmla="*/ 4800 w 10000"/>
              <a:gd name="connsiteY0" fmla="*/ 8916 h 8916"/>
              <a:gd name="connsiteX1" fmla="*/ 3995 w 10000"/>
              <a:gd name="connsiteY1" fmla="*/ 8558 h 8916"/>
              <a:gd name="connsiteX2" fmla="*/ 3216 w 10000"/>
              <a:gd name="connsiteY2" fmla="*/ 8558 h 8916"/>
              <a:gd name="connsiteX3" fmla="*/ 2613 w 10000"/>
              <a:gd name="connsiteY3" fmla="*/ 8199 h 8916"/>
              <a:gd name="connsiteX4" fmla="*/ 2011 w 10000"/>
              <a:gd name="connsiteY4" fmla="*/ 7845 h 8916"/>
              <a:gd name="connsiteX5" fmla="*/ 1608 w 10000"/>
              <a:gd name="connsiteY5" fmla="*/ 7480 h 8916"/>
              <a:gd name="connsiteX6" fmla="*/ 1206 w 10000"/>
              <a:gd name="connsiteY6" fmla="*/ 6766 h 8916"/>
              <a:gd name="connsiteX7" fmla="*/ 804 w 10000"/>
              <a:gd name="connsiteY7" fmla="*/ 6040 h 8916"/>
              <a:gd name="connsiteX8" fmla="*/ 602 w 10000"/>
              <a:gd name="connsiteY8" fmla="*/ 5330 h 8916"/>
              <a:gd name="connsiteX9" fmla="*/ 202 w 10000"/>
              <a:gd name="connsiteY9" fmla="*/ 4294 h 8916"/>
              <a:gd name="connsiteX10" fmla="*/ 0 w 10000"/>
              <a:gd name="connsiteY10" fmla="*/ 3220 h 8916"/>
              <a:gd name="connsiteX11" fmla="*/ 1206 w 10000"/>
              <a:gd name="connsiteY11" fmla="*/ 2505 h 8916"/>
              <a:gd name="connsiteX12" fmla="*/ 1408 w 10000"/>
              <a:gd name="connsiteY12" fmla="*/ 3220 h 8916"/>
              <a:gd name="connsiteX13" fmla="*/ 1809 w 10000"/>
              <a:gd name="connsiteY13" fmla="*/ 3938 h 8916"/>
              <a:gd name="connsiteX14" fmla="*/ 2011 w 10000"/>
              <a:gd name="connsiteY14" fmla="*/ 4294 h 8916"/>
              <a:gd name="connsiteX15" fmla="*/ 2413 w 10000"/>
              <a:gd name="connsiteY15" fmla="*/ 4654 h 8916"/>
              <a:gd name="connsiteX16" fmla="*/ 2812 w 10000"/>
              <a:gd name="connsiteY16" fmla="*/ 4968 h 8916"/>
              <a:gd name="connsiteX17" fmla="*/ 3216 w 10000"/>
              <a:gd name="connsiteY17" fmla="*/ 5330 h 8916"/>
              <a:gd name="connsiteX18" fmla="*/ 3594 w 10000"/>
              <a:gd name="connsiteY18" fmla="*/ 5330 h 8916"/>
              <a:gd name="connsiteX19" fmla="*/ 4198 w 10000"/>
              <a:gd name="connsiteY19" fmla="*/ 5694 h 8916"/>
              <a:gd name="connsiteX20" fmla="*/ 4800 w 10000"/>
              <a:gd name="connsiteY20" fmla="*/ 5694 h 8916"/>
              <a:gd name="connsiteX21" fmla="*/ 5402 w 10000"/>
              <a:gd name="connsiteY21" fmla="*/ 5694 h 8916"/>
              <a:gd name="connsiteX22" fmla="*/ 6004 w 10000"/>
              <a:gd name="connsiteY22" fmla="*/ 5330 h 8916"/>
              <a:gd name="connsiteX23" fmla="*/ 6408 w 10000"/>
              <a:gd name="connsiteY23" fmla="*/ 5330 h 8916"/>
              <a:gd name="connsiteX24" fmla="*/ 7010 w 10000"/>
              <a:gd name="connsiteY24" fmla="*/ 4968 h 8916"/>
              <a:gd name="connsiteX25" fmla="*/ 7413 w 10000"/>
              <a:gd name="connsiteY25" fmla="*/ 4654 h 8916"/>
              <a:gd name="connsiteX26" fmla="*/ 7813 w 10000"/>
              <a:gd name="connsiteY26" fmla="*/ 4294 h 8916"/>
              <a:gd name="connsiteX27" fmla="*/ 8015 w 10000"/>
              <a:gd name="connsiteY27" fmla="*/ 3938 h 8916"/>
              <a:gd name="connsiteX28" fmla="*/ 8015 w 10000"/>
              <a:gd name="connsiteY28" fmla="*/ 3581 h 8916"/>
              <a:gd name="connsiteX29" fmla="*/ 8191 w 10000"/>
              <a:gd name="connsiteY29" fmla="*/ 2863 h 8916"/>
              <a:gd name="connsiteX30" fmla="*/ 8391 w 10000"/>
              <a:gd name="connsiteY30" fmla="*/ 2151 h 8916"/>
              <a:gd name="connsiteX31" fmla="*/ 8592 w 10000"/>
              <a:gd name="connsiteY31" fmla="*/ 1784 h 8916"/>
              <a:gd name="connsiteX32" fmla="*/ 8592 w 10000"/>
              <a:gd name="connsiteY32" fmla="*/ 713 h 8916"/>
              <a:gd name="connsiteX33" fmla="*/ 8794 w 10000"/>
              <a:gd name="connsiteY33" fmla="*/ 0 h 8916"/>
              <a:gd name="connsiteX34" fmla="*/ 9397 w 10000"/>
              <a:gd name="connsiteY34" fmla="*/ 0 h 8916"/>
              <a:gd name="connsiteX35" fmla="*/ 9397 w 10000"/>
              <a:gd name="connsiteY35" fmla="*/ 713 h 8916"/>
              <a:gd name="connsiteX36" fmla="*/ 9598 w 10000"/>
              <a:gd name="connsiteY36" fmla="*/ 2151 h 8916"/>
              <a:gd name="connsiteX37" fmla="*/ 9598 w 10000"/>
              <a:gd name="connsiteY37" fmla="*/ 3220 h 8916"/>
              <a:gd name="connsiteX38" fmla="*/ 9799 w 10000"/>
              <a:gd name="connsiteY38" fmla="*/ 4294 h 8916"/>
              <a:gd name="connsiteX39" fmla="*/ 10000 w 10000"/>
              <a:gd name="connsiteY39" fmla="*/ 4968 h 8916"/>
              <a:gd name="connsiteX40" fmla="*/ 10000 w 10000"/>
              <a:gd name="connsiteY40" fmla="*/ 5330 h 8916"/>
              <a:gd name="connsiteX41" fmla="*/ 10000 w 10000"/>
              <a:gd name="connsiteY41" fmla="*/ 5694 h 8916"/>
              <a:gd name="connsiteX42" fmla="*/ 10000 w 10000"/>
              <a:gd name="connsiteY42" fmla="*/ 6040 h 8916"/>
              <a:gd name="connsiteX43" fmla="*/ 9799 w 10000"/>
              <a:gd name="connsiteY43" fmla="*/ 6401 h 8916"/>
              <a:gd name="connsiteX44" fmla="*/ 9397 w 10000"/>
              <a:gd name="connsiteY44" fmla="*/ 6766 h 8916"/>
              <a:gd name="connsiteX45" fmla="*/ 8995 w 10000"/>
              <a:gd name="connsiteY45" fmla="*/ 7120 h 8916"/>
              <a:gd name="connsiteX46" fmla="*/ 8592 w 10000"/>
              <a:gd name="connsiteY46" fmla="*/ 7480 h 8916"/>
              <a:gd name="connsiteX47" fmla="*/ 8015 w 10000"/>
              <a:gd name="connsiteY47" fmla="*/ 7845 h 8916"/>
              <a:gd name="connsiteX48" fmla="*/ 7210 w 10000"/>
              <a:gd name="connsiteY48" fmla="*/ 8199 h 8916"/>
              <a:gd name="connsiteX49" fmla="*/ 6607 w 10000"/>
              <a:gd name="connsiteY49" fmla="*/ 8558 h 8916"/>
              <a:gd name="connsiteX50" fmla="*/ 5804 w 10000"/>
              <a:gd name="connsiteY50" fmla="*/ 8916 h 8916"/>
              <a:gd name="connsiteX51" fmla="*/ 4800 w 10000"/>
              <a:gd name="connsiteY51" fmla="*/ 8916 h 8916"/>
              <a:gd name="connsiteX52" fmla="*/ 4800 w 10000"/>
              <a:gd name="connsiteY52" fmla="*/ 8916 h 8916"/>
              <a:gd name="connsiteX0" fmla="*/ 4800 w 10000"/>
              <a:gd name="connsiteY0" fmla="*/ 10000 h 10000"/>
              <a:gd name="connsiteX1" fmla="*/ 3995 w 10000"/>
              <a:gd name="connsiteY1" fmla="*/ 9598 h 10000"/>
              <a:gd name="connsiteX2" fmla="*/ 3216 w 10000"/>
              <a:gd name="connsiteY2" fmla="*/ 9598 h 10000"/>
              <a:gd name="connsiteX3" fmla="*/ 2613 w 10000"/>
              <a:gd name="connsiteY3" fmla="*/ 9196 h 10000"/>
              <a:gd name="connsiteX4" fmla="*/ 2011 w 10000"/>
              <a:gd name="connsiteY4" fmla="*/ 8799 h 10000"/>
              <a:gd name="connsiteX5" fmla="*/ 1608 w 10000"/>
              <a:gd name="connsiteY5" fmla="*/ 8389 h 10000"/>
              <a:gd name="connsiteX6" fmla="*/ 1206 w 10000"/>
              <a:gd name="connsiteY6" fmla="*/ 7589 h 10000"/>
              <a:gd name="connsiteX7" fmla="*/ 804 w 10000"/>
              <a:gd name="connsiteY7" fmla="*/ 6774 h 10000"/>
              <a:gd name="connsiteX8" fmla="*/ 602 w 10000"/>
              <a:gd name="connsiteY8" fmla="*/ 5978 h 10000"/>
              <a:gd name="connsiteX9" fmla="*/ 202 w 10000"/>
              <a:gd name="connsiteY9" fmla="*/ 4816 h 10000"/>
              <a:gd name="connsiteX10" fmla="*/ 0 w 10000"/>
              <a:gd name="connsiteY10" fmla="*/ 3611 h 10000"/>
              <a:gd name="connsiteX11" fmla="*/ 1206 w 10000"/>
              <a:gd name="connsiteY11" fmla="*/ 2810 h 10000"/>
              <a:gd name="connsiteX12" fmla="*/ 1408 w 10000"/>
              <a:gd name="connsiteY12" fmla="*/ 3611 h 10000"/>
              <a:gd name="connsiteX13" fmla="*/ 1809 w 10000"/>
              <a:gd name="connsiteY13" fmla="*/ 4417 h 10000"/>
              <a:gd name="connsiteX14" fmla="*/ 2011 w 10000"/>
              <a:gd name="connsiteY14" fmla="*/ 4816 h 10000"/>
              <a:gd name="connsiteX15" fmla="*/ 2413 w 10000"/>
              <a:gd name="connsiteY15" fmla="*/ 5220 h 10000"/>
              <a:gd name="connsiteX16" fmla="*/ 2812 w 10000"/>
              <a:gd name="connsiteY16" fmla="*/ 5572 h 10000"/>
              <a:gd name="connsiteX17" fmla="*/ 3216 w 10000"/>
              <a:gd name="connsiteY17" fmla="*/ 5978 h 10000"/>
              <a:gd name="connsiteX18" fmla="*/ 3594 w 10000"/>
              <a:gd name="connsiteY18" fmla="*/ 5978 h 10000"/>
              <a:gd name="connsiteX19" fmla="*/ 4198 w 10000"/>
              <a:gd name="connsiteY19" fmla="*/ 6386 h 10000"/>
              <a:gd name="connsiteX20" fmla="*/ 4800 w 10000"/>
              <a:gd name="connsiteY20" fmla="*/ 6386 h 10000"/>
              <a:gd name="connsiteX21" fmla="*/ 5402 w 10000"/>
              <a:gd name="connsiteY21" fmla="*/ 6386 h 10000"/>
              <a:gd name="connsiteX22" fmla="*/ 6004 w 10000"/>
              <a:gd name="connsiteY22" fmla="*/ 5978 h 10000"/>
              <a:gd name="connsiteX23" fmla="*/ 6408 w 10000"/>
              <a:gd name="connsiteY23" fmla="*/ 5978 h 10000"/>
              <a:gd name="connsiteX24" fmla="*/ 7010 w 10000"/>
              <a:gd name="connsiteY24" fmla="*/ 5572 h 10000"/>
              <a:gd name="connsiteX25" fmla="*/ 7413 w 10000"/>
              <a:gd name="connsiteY25" fmla="*/ 5220 h 10000"/>
              <a:gd name="connsiteX26" fmla="*/ 7813 w 10000"/>
              <a:gd name="connsiteY26" fmla="*/ 4816 h 10000"/>
              <a:gd name="connsiteX27" fmla="*/ 8015 w 10000"/>
              <a:gd name="connsiteY27" fmla="*/ 4417 h 10000"/>
              <a:gd name="connsiteX28" fmla="*/ 8015 w 10000"/>
              <a:gd name="connsiteY28" fmla="*/ 4016 h 10000"/>
              <a:gd name="connsiteX29" fmla="*/ 8191 w 10000"/>
              <a:gd name="connsiteY29" fmla="*/ 3211 h 10000"/>
              <a:gd name="connsiteX30" fmla="*/ 8391 w 10000"/>
              <a:gd name="connsiteY30" fmla="*/ 2413 h 10000"/>
              <a:gd name="connsiteX31" fmla="*/ 8592 w 10000"/>
              <a:gd name="connsiteY31" fmla="*/ 2001 h 10000"/>
              <a:gd name="connsiteX32" fmla="*/ 8592 w 10000"/>
              <a:gd name="connsiteY32" fmla="*/ 800 h 10000"/>
              <a:gd name="connsiteX33" fmla="*/ 8794 w 10000"/>
              <a:gd name="connsiteY33" fmla="*/ 0 h 10000"/>
              <a:gd name="connsiteX34" fmla="*/ 9397 w 10000"/>
              <a:gd name="connsiteY34" fmla="*/ 800 h 10000"/>
              <a:gd name="connsiteX35" fmla="*/ 9598 w 10000"/>
              <a:gd name="connsiteY35" fmla="*/ 2413 h 10000"/>
              <a:gd name="connsiteX36" fmla="*/ 9598 w 10000"/>
              <a:gd name="connsiteY36" fmla="*/ 3611 h 10000"/>
              <a:gd name="connsiteX37" fmla="*/ 9799 w 10000"/>
              <a:gd name="connsiteY37" fmla="*/ 4816 h 10000"/>
              <a:gd name="connsiteX38" fmla="*/ 10000 w 10000"/>
              <a:gd name="connsiteY38" fmla="*/ 5572 h 10000"/>
              <a:gd name="connsiteX39" fmla="*/ 10000 w 10000"/>
              <a:gd name="connsiteY39" fmla="*/ 5978 h 10000"/>
              <a:gd name="connsiteX40" fmla="*/ 10000 w 10000"/>
              <a:gd name="connsiteY40" fmla="*/ 6386 h 10000"/>
              <a:gd name="connsiteX41" fmla="*/ 10000 w 10000"/>
              <a:gd name="connsiteY41" fmla="*/ 6774 h 10000"/>
              <a:gd name="connsiteX42" fmla="*/ 9799 w 10000"/>
              <a:gd name="connsiteY42" fmla="*/ 7179 h 10000"/>
              <a:gd name="connsiteX43" fmla="*/ 9397 w 10000"/>
              <a:gd name="connsiteY43" fmla="*/ 7589 h 10000"/>
              <a:gd name="connsiteX44" fmla="*/ 8995 w 10000"/>
              <a:gd name="connsiteY44" fmla="*/ 7986 h 10000"/>
              <a:gd name="connsiteX45" fmla="*/ 8592 w 10000"/>
              <a:gd name="connsiteY45" fmla="*/ 8389 h 10000"/>
              <a:gd name="connsiteX46" fmla="*/ 8015 w 10000"/>
              <a:gd name="connsiteY46" fmla="*/ 8799 h 10000"/>
              <a:gd name="connsiteX47" fmla="*/ 7210 w 10000"/>
              <a:gd name="connsiteY47" fmla="*/ 9196 h 10000"/>
              <a:gd name="connsiteX48" fmla="*/ 6607 w 10000"/>
              <a:gd name="connsiteY48" fmla="*/ 9598 h 10000"/>
              <a:gd name="connsiteX49" fmla="*/ 5804 w 10000"/>
              <a:gd name="connsiteY49" fmla="*/ 10000 h 10000"/>
              <a:gd name="connsiteX50" fmla="*/ 4800 w 10000"/>
              <a:gd name="connsiteY50" fmla="*/ 10000 h 10000"/>
              <a:gd name="connsiteX51" fmla="*/ 4800 w 10000"/>
              <a:gd name="connsiteY51" fmla="*/ 10000 h 10000"/>
              <a:gd name="connsiteX0" fmla="*/ 4800 w 10000"/>
              <a:gd name="connsiteY0" fmla="*/ 10000 h 10000"/>
              <a:gd name="connsiteX1" fmla="*/ 3995 w 10000"/>
              <a:gd name="connsiteY1" fmla="*/ 9598 h 10000"/>
              <a:gd name="connsiteX2" fmla="*/ 3216 w 10000"/>
              <a:gd name="connsiteY2" fmla="*/ 9598 h 10000"/>
              <a:gd name="connsiteX3" fmla="*/ 2613 w 10000"/>
              <a:gd name="connsiteY3" fmla="*/ 9196 h 10000"/>
              <a:gd name="connsiteX4" fmla="*/ 2011 w 10000"/>
              <a:gd name="connsiteY4" fmla="*/ 8799 h 10000"/>
              <a:gd name="connsiteX5" fmla="*/ 1608 w 10000"/>
              <a:gd name="connsiteY5" fmla="*/ 8389 h 10000"/>
              <a:gd name="connsiteX6" fmla="*/ 1206 w 10000"/>
              <a:gd name="connsiteY6" fmla="*/ 7589 h 10000"/>
              <a:gd name="connsiteX7" fmla="*/ 804 w 10000"/>
              <a:gd name="connsiteY7" fmla="*/ 6774 h 10000"/>
              <a:gd name="connsiteX8" fmla="*/ 602 w 10000"/>
              <a:gd name="connsiteY8" fmla="*/ 5978 h 10000"/>
              <a:gd name="connsiteX9" fmla="*/ 202 w 10000"/>
              <a:gd name="connsiteY9" fmla="*/ 4816 h 10000"/>
              <a:gd name="connsiteX10" fmla="*/ 0 w 10000"/>
              <a:gd name="connsiteY10" fmla="*/ 3611 h 10000"/>
              <a:gd name="connsiteX11" fmla="*/ 1206 w 10000"/>
              <a:gd name="connsiteY11" fmla="*/ 2810 h 10000"/>
              <a:gd name="connsiteX12" fmla="*/ 1408 w 10000"/>
              <a:gd name="connsiteY12" fmla="*/ 3611 h 10000"/>
              <a:gd name="connsiteX13" fmla="*/ 1809 w 10000"/>
              <a:gd name="connsiteY13" fmla="*/ 4417 h 10000"/>
              <a:gd name="connsiteX14" fmla="*/ 2011 w 10000"/>
              <a:gd name="connsiteY14" fmla="*/ 4816 h 10000"/>
              <a:gd name="connsiteX15" fmla="*/ 2413 w 10000"/>
              <a:gd name="connsiteY15" fmla="*/ 5220 h 10000"/>
              <a:gd name="connsiteX16" fmla="*/ 2812 w 10000"/>
              <a:gd name="connsiteY16" fmla="*/ 5572 h 10000"/>
              <a:gd name="connsiteX17" fmla="*/ 3216 w 10000"/>
              <a:gd name="connsiteY17" fmla="*/ 5978 h 10000"/>
              <a:gd name="connsiteX18" fmla="*/ 3594 w 10000"/>
              <a:gd name="connsiteY18" fmla="*/ 5978 h 10000"/>
              <a:gd name="connsiteX19" fmla="*/ 4198 w 10000"/>
              <a:gd name="connsiteY19" fmla="*/ 6386 h 10000"/>
              <a:gd name="connsiteX20" fmla="*/ 4800 w 10000"/>
              <a:gd name="connsiteY20" fmla="*/ 6386 h 10000"/>
              <a:gd name="connsiteX21" fmla="*/ 5402 w 10000"/>
              <a:gd name="connsiteY21" fmla="*/ 6386 h 10000"/>
              <a:gd name="connsiteX22" fmla="*/ 6004 w 10000"/>
              <a:gd name="connsiteY22" fmla="*/ 5978 h 10000"/>
              <a:gd name="connsiteX23" fmla="*/ 6408 w 10000"/>
              <a:gd name="connsiteY23" fmla="*/ 5978 h 10000"/>
              <a:gd name="connsiteX24" fmla="*/ 7010 w 10000"/>
              <a:gd name="connsiteY24" fmla="*/ 5572 h 10000"/>
              <a:gd name="connsiteX25" fmla="*/ 7413 w 10000"/>
              <a:gd name="connsiteY25" fmla="*/ 5220 h 10000"/>
              <a:gd name="connsiteX26" fmla="*/ 7813 w 10000"/>
              <a:gd name="connsiteY26" fmla="*/ 4816 h 10000"/>
              <a:gd name="connsiteX27" fmla="*/ 8015 w 10000"/>
              <a:gd name="connsiteY27" fmla="*/ 4417 h 10000"/>
              <a:gd name="connsiteX28" fmla="*/ 8015 w 10000"/>
              <a:gd name="connsiteY28" fmla="*/ 4016 h 10000"/>
              <a:gd name="connsiteX29" fmla="*/ 8191 w 10000"/>
              <a:gd name="connsiteY29" fmla="*/ 3211 h 10000"/>
              <a:gd name="connsiteX30" fmla="*/ 8391 w 10000"/>
              <a:gd name="connsiteY30" fmla="*/ 2413 h 10000"/>
              <a:gd name="connsiteX31" fmla="*/ 8592 w 10000"/>
              <a:gd name="connsiteY31" fmla="*/ 2001 h 10000"/>
              <a:gd name="connsiteX32" fmla="*/ 8592 w 10000"/>
              <a:gd name="connsiteY32" fmla="*/ 800 h 10000"/>
              <a:gd name="connsiteX33" fmla="*/ 8794 w 10000"/>
              <a:gd name="connsiteY33" fmla="*/ 0 h 10000"/>
              <a:gd name="connsiteX34" fmla="*/ 9598 w 10000"/>
              <a:gd name="connsiteY34" fmla="*/ 2413 h 10000"/>
              <a:gd name="connsiteX35" fmla="*/ 9598 w 10000"/>
              <a:gd name="connsiteY35" fmla="*/ 3611 h 10000"/>
              <a:gd name="connsiteX36" fmla="*/ 9799 w 10000"/>
              <a:gd name="connsiteY36" fmla="*/ 4816 h 10000"/>
              <a:gd name="connsiteX37" fmla="*/ 10000 w 10000"/>
              <a:gd name="connsiteY37" fmla="*/ 5572 h 10000"/>
              <a:gd name="connsiteX38" fmla="*/ 10000 w 10000"/>
              <a:gd name="connsiteY38" fmla="*/ 5978 h 10000"/>
              <a:gd name="connsiteX39" fmla="*/ 10000 w 10000"/>
              <a:gd name="connsiteY39" fmla="*/ 6386 h 10000"/>
              <a:gd name="connsiteX40" fmla="*/ 10000 w 10000"/>
              <a:gd name="connsiteY40" fmla="*/ 6774 h 10000"/>
              <a:gd name="connsiteX41" fmla="*/ 9799 w 10000"/>
              <a:gd name="connsiteY41" fmla="*/ 7179 h 10000"/>
              <a:gd name="connsiteX42" fmla="*/ 9397 w 10000"/>
              <a:gd name="connsiteY42" fmla="*/ 7589 h 10000"/>
              <a:gd name="connsiteX43" fmla="*/ 8995 w 10000"/>
              <a:gd name="connsiteY43" fmla="*/ 7986 h 10000"/>
              <a:gd name="connsiteX44" fmla="*/ 8592 w 10000"/>
              <a:gd name="connsiteY44" fmla="*/ 8389 h 10000"/>
              <a:gd name="connsiteX45" fmla="*/ 8015 w 10000"/>
              <a:gd name="connsiteY45" fmla="*/ 8799 h 10000"/>
              <a:gd name="connsiteX46" fmla="*/ 7210 w 10000"/>
              <a:gd name="connsiteY46" fmla="*/ 9196 h 10000"/>
              <a:gd name="connsiteX47" fmla="*/ 6607 w 10000"/>
              <a:gd name="connsiteY47" fmla="*/ 9598 h 10000"/>
              <a:gd name="connsiteX48" fmla="*/ 5804 w 10000"/>
              <a:gd name="connsiteY48" fmla="*/ 10000 h 10000"/>
              <a:gd name="connsiteX49" fmla="*/ 4800 w 10000"/>
              <a:gd name="connsiteY49" fmla="*/ 10000 h 10000"/>
              <a:gd name="connsiteX50" fmla="*/ 4800 w 10000"/>
              <a:gd name="connsiteY50" fmla="*/ 10000 h 10000"/>
              <a:gd name="connsiteX0" fmla="*/ 4800 w 10000"/>
              <a:gd name="connsiteY0" fmla="*/ 9200 h 9200"/>
              <a:gd name="connsiteX1" fmla="*/ 3995 w 10000"/>
              <a:gd name="connsiteY1" fmla="*/ 8798 h 9200"/>
              <a:gd name="connsiteX2" fmla="*/ 3216 w 10000"/>
              <a:gd name="connsiteY2" fmla="*/ 8798 h 9200"/>
              <a:gd name="connsiteX3" fmla="*/ 2613 w 10000"/>
              <a:gd name="connsiteY3" fmla="*/ 8396 h 9200"/>
              <a:gd name="connsiteX4" fmla="*/ 2011 w 10000"/>
              <a:gd name="connsiteY4" fmla="*/ 7999 h 9200"/>
              <a:gd name="connsiteX5" fmla="*/ 1608 w 10000"/>
              <a:gd name="connsiteY5" fmla="*/ 7589 h 9200"/>
              <a:gd name="connsiteX6" fmla="*/ 1206 w 10000"/>
              <a:gd name="connsiteY6" fmla="*/ 6789 h 9200"/>
              <a:gd name="connsiteX7" fmla="*/ 804 w 10000"/>
              <a:gd name="connsiteY7" fmla="*/ 5974 h 9200"/>
              <a:gd name="connsiteX8" fmla="*/ 602 w 10000"/>
              <a:gd name="connsiteY8" fmla="*/ 5178 h 9200"/>
              <a:gd name="connsiteX9" fmla="*/ 202 w 10000"/>
              <a:gd name="connsiteY9" fmla="*/ 4016 h 9200"/>
              <a:gd name="connsiteX10" fmla="*/ 0 w 10000"/>
              <a:gd name="connsiteY10" fmla="*/ 2811 h 9200"/>
              <a:gd name="connsiteX11" fmla="*/ 1206 w 10000"/>
              <a:gd name="connsiteY11" fmla="*/ 2010 h 9200"/>
              <a:gd name="connsiteX12" fmla="*/ 1408 w 10000"/>
              <a:gd name="connsiteY12" fmla="*/ 2811 h 9200"/>
              <a:gd name="connsiteX13" fmla="*/ 1809 w 10000"/>
              <a:gd name="connsiteY13" fmla="*/ 3617 h 9200"/>
              <a:gd name="connsiteX14" fmla="*/ 2011 w 10000"/>
              <a:gd name="connsiteY14" fmla="*/ 4016 h 9200"/>
              <a:gd name="connsiteX15" fmla="*/ 2413 w 10000"/>
              <a:gd name="connsiteY15" fmla="*/ 4420 h 9200"/>
              <a:gd name="connsiteX16" fmla="*/ 2812 w 10000"/>
              <a:gd name="connsiteY16" fmla="*/ 4772 h 9200"/>
              <a:gd name="connsiteX17" fmla="*/ 3216 w 10000"/>
              <a:gd name="connsiteY17" fmla="*/ 5178 h 9200"/>
              <a:gd name="connsiteX18" fmla="*/ 3594 w 10000"/>
              <a:gd name="connsiteY18" fmla="*/ 5178 h 9200"/>
              <a:gd name="connsiteX19" fmla="*/ 4198 w 10000"/>
              <a:gd name="connsiteY19" fmla="*/ 5586 h 9200"/>
              <a:gd name="connsiteX20" fmla="*/ 4800 w 10000"/>
              <a:gd name="connsiteY20" fmla="*/ 5586 h 9200"/>
              <a:gd name="connsiteX21" fmla="*/ 5402 w 10000"/>
              <a:gd name="connsiteY21" fmla="*/ 5586 h 9200"/>
              <a:gd name="connsiteX22" fmla="*/ 6004 w 10000"/>
              <a:gd name="connsiteY22" fmla="*/ 5178 h 9200"/>
              <a:gd name="connsiteX23" fmla="*/ 6408 w 10000"/>
              <a:gd name="connsiteY23" fmla="*/ 5178 h 9200"/>
              <a:gd name="connsiteX24" fmla="*/ 7010 w 10000"/>
              <a:gd name="connsiteY24" fmla="*/ 4772 h 9200"/>
              <a:gd name="connsiteX25" fmla="*/ 7413 w 10000"/>
              <a:gd name="connsiteY25" fmla="*/ 4420 h 9200"/>
              <a:gd name="connsiteX26" fmla="*/ 7813 w 10000"/>
              <a:gd name="connsiteY26" fmla="*/ 4016 h 9200"/>
              <a:gd name="connsiteX27" fmla="*/ 8015 w 10000"/>
              <a:gd name="connsiteY27" fmla="*/ 3617 h 9200"/>
              <a:gd name="connsiteX28" fmla="*/ 8015 w 10000"/>
              <a:gd name="connsiteY28" fmla="*/ 3216 h 9200"/>
              <a:gd name="connsiteX29" fmla="*/ 8191 w 10000"/>
              <a:gd name="connsiteY29" fmla="*/ 2411 h 9200"/>
              <a:gd name="connsiteX30" fmla="*/ 8391 w 10000"/>
              <a:gd name="connsiteY30" fmla="*/ 1613 h 9200"/>
              <a:gd name="connsiteX31" fmla="*/ 8592 w 10000"/>
              <a:gd name="connsiteY31" fmla="*/ 1201 h 9200"/>
              <a:gd name="connsiteX32" fmla="*/ 8592 w 10000"/>
              <a:gd name="connsiteY32" fmla="*/ 0 h 9200"/>
              <a:gd name="connsiteX33" fmla="*/ 9598 w 10000"/>
              <a:gd name="connsiteY33" fmla="*/ 1613 h 9200"/>
              <a:gd name="connsiteX34" fmla="*/ 9598 w 10000"/>
              <a:gd name="connsiteY34" fmla="*/ 2811 h 9200"/>
              <a:gd name="connsiteX35" fmla="*/ 9799 w 10000"/>
              <a:gd name="connsiteY35" fmla="*/ 4016 h 9200"/>
              <a:gd name="connsiteX36" fmla="*/ 10000 w 10000"/>
              <a:gd name="connsiteY36" fmla="*/ 4772 h 9200"/>
              <a:gd name="connsiteX37" fmla="*/ 10000 w 10000"/>
              <a:gd name="connsiteY37" fmla="*/ 5178 h 9200"/>
              <a:gd name="connsiteX38" fmla="*/ 10000 w 10000"/>
              <a:gd name="connsiteY38" fmla="*/ 5586 h 9200"/>
              <a:gd name="connsiteX39" fmla="*/ 10000 w 10000"/>
              <a:gd name="connsiteY39" fmla="*/ 5974 h 9200"/>
              <a:gd name="connsiteX40" fmla="*/ 9799 w 10000"/>
              <a:gd name="connsiteY40" fmla="*/ 6379 h 9200"/>
              <a:gd name="connsiteX41" fmla="*/ 9397 w 10000"/>
              <a:gd name="connsiteY41" fmla="*/ 6789 h 9200"/>
              <a:gd name="connsiteX42" fmla="*/ 8995 w 10000"/>
              <a:gd name="connsiteY42" fmla="*/ 7186 h 9200"/>
              <a:gd name="connsiteX43" fmla="*/ 8592 w 10000"/>
              <a:gd name="connsiteY43" fmla="*/ 7589 h 9200"/>
              <a:gd name="connsiteX44" fmla="*/ 8015 w 10000"/>
              <a:gd name="connsiteY44" fmla="*/ 7999 h 9200"/>
              <a:gd name="connsiteX45" fmla="*/ 7210 w 10000"/>
              <a:gd name="connsiteY45" fmla="*/ 8396 h 9200"/>
              <a:gd name="connsiteX46" fmla="*/ 6607 w 10000"/>
              <a:gd name="connsiteY46" fmla="*/ 8798 h 9200"/>
              <a:gd name="connsiteX47" fmla="*/ 5804 w 10000"/>
              <a:gd name="connsiteY47" fmla="*/ 9200 h 9200"/>
              <a:gd name="connsiteX48" fmla="*/ 4800 w 10000"/>
              <a:gd name="connsiteY48" fmla="*/ 9200 h 9200"/>
              <a:gd name="connsiteX49" fmla="*/ 4800 w 10000"/>
              <a:gd name="connsiteY49" fmla="*/ 9200 h 9200"/>
              <a:gd name="connsiteX0" fmla="*/ 4800 w 10000"/>
              <a:gd name="connsiteY0" fmla="*/ 8695 h 8695"/>
              <a:gd name="connsiteX1" fmla="*/ 3995 w 10000"/>
              <a:gd name="connsiteY1" fmla="*/ 8258 h 8695"/>
              <a:gd name="connsiteX2" fmla="*/ 3216 w 10000"/>
              <a:gd name="connsiteY2" fmla="*/ 8258 h 8695"/>
              <a:gd name="connsiteX3" fmla="*/ 2613 w 10000"/>
              <a:gd name="connsiteY3" fmla="*/ 7821 h 8695"/>
              <a:gd name="connsiteX4" fmla="*/ 2011 w 10000"/>
              <a:gd name="connsiteY4" fmla="*/ 7390 h 8695"/>
              <a:gd name="connsiteX5" fmla="*/ 1608 w 10000"/>
              <a:gd name="connsiteY5" fmla="*/ 6944 h 8695"/>
              <a:gd name="connsiteX6" fmla="*/ 1206 w 10000"/>
              <a:gd name="connsiteY6" fmla="*/ 6074 h 8695"/>
              <a:gd name="connsiteX7" fmla="*/ 804 w 10000"/>
              <a:gd name="connsiteY7" fmla="*/ 5188 h 8695"/>
              <a:gd name="connsiteX8" fmla="*/ 602 w 10000"/>
              <a:gd name="connsiteY8" fmla="*/ 4323 h 8695"/>
              <a:gd name="connsiteX9" fmla="*/ 202 w 10000"/>
              <a:gd name="connsiteY9" fmla="*/ 3060 h 8695"/>
              <a:gd name="connsiteX10" fmla="*/ 0 w 10000"/>
              <a:gd name="connsiteY10" fmla="*/ 1750 h 8695"/>
              <a:gd name="connsiteX11" fmla="*/ 1206 w 10000"/>
              <a:gd name="connsiteY11" fmla="*/ 880 h 8695"/>
              <a:gd name="connsiteX12" fmla="*/ 1408 w 10000"/>
              <a:gd name="connsiteY12" fmla="*/ 1750 h 8695"/>
              <a:gd name="connsiteX13" fmla="*/ 1809 w 10000"/>
              <a:gd name="connsiteY13" fmla="*/ 2627 h 8695"/>
              <a:gd name="connsiteX14" fmla="*/ 2011 w 10000"/>
              <a:gd name="connsiteY14" fmla="*/ 3060 h 8695"/>
              <a:gd name="connsiteX15" fmla="*/ 2413 w 10000"/>
              <a:gd name="connsiteY15" fmla="*/ 3499 h 8695"/>
              <a:gd name="connsiteX16" fmla="*/ 2812 w 10000"/>
              <a:gd name="connsiteY16" fmla="*/ 3882 h 8695"/>
              <a:gd name="connsiteX17" fmla="*/ 3216 w 10000"/>
              <a:gd name="connsiteY17" fmla="*/ 4323 h 8695"/>
              <a:gd name="connsiteX18" fmla="*/ 3594 w 10000"/>
              <a:gd name="connsiteY18" fmla="*/ 4323 h 8695"/>
              <a:gd name="connsiteX19" fmla="*/ 4198 w 10000"/>
              <a:gd name="connsiteY19" fmla="*/ 4767 h 8695"/>
              <a:gd name="connsiteX20" fmla="*/ 4800 w 10000"/>
              <a:gd name="connsiteY20" fmla="*/ 4767 h 8695"/>
              <a:gd name="connsiteX21" fmla="*/ 5402 w 10000"/>
              <a:gd name="connsiteY21" fmla="*/ 4767 h 8695"/>
              <a:gd name="connsiteX22" fmla="*/ 6004 w 10000"/>
              <a:gd name="connsiteY22" fmla="*/ 4323 h 8695"/>
              <a:gd name="connsiteX23" fmla="*/ 6408 w 10000"/>
              <a:gd name="connsiteY23" fmla="*/ 4323 h 8695"/>
              <a:gd name="connsiteX24" fmla="*/ 7010 w 10000"/>
              <a:gd name="connsiteY24" fmla="*/ 3882 h 8695"/>
              <a:gd name="connsiteX25" fmla="*/ 7413 w 10000"/>
              <a:gd name="connsiteY25" fmla="*/ 3499 h 8695"/>
              <a:gd name="connsiteX26" fmla="*/ 7813 w 10000"/>
              <a:gd name="connsiteY26" fmla="*/ 3060 h 8695"/>
              <a:gd name="connsiteX27" fmla="*/ 8015 w 10000"/>
              <a:gd name="connsiteY27" fmla="*/ 2627 h 8695"/>
              <a:gd name="connsiteX28" fmla="*/ 8015 w 10000"/>
              <a:gd name="connsiteY28" fmla="*/ 2191 h 8695"/>
              <a:gd name="connsiteX29" fmla="*/ 8191 w 10000"/>
              <a:gd name="connsiteY29" fmla="*/ 1316 h 8695"/>
              <a:gd name="connsiteX30" fmla="*/ 8391 w 10000"/>
              <a:gd name="connsiteY30" fmla="*/ 448 h 8695"/>
              <a:gd name="connsiteX31" fmla="*/ 8592 w 10000"/>
              <a:gd name="connsiteY31" fmla="*/ 0 h 8695"/>
              <a:gd name="connsiteX32" fmla="*/ 9598 w 10000"/>
              <a:gd name="connsiteY32" fmla="*/ 448 h 8695"/>
              <a:gd name="connsiteX33" fmla="*/ 9598 w 10000"/>
              <a:gd name="connsiteY33" fmla="*/ 1750 h 8695"/>
              <a:gd name="connsiteX34" fmla="*/ 9799 w 10000"/>
              <a:gd name="connsiteY34" fmla="*/ 3060 h 8695"/>
              <a:gd name="connsiteX35" fmla="*/ 10000 w 10000"/>
              <a:gd name="connsiteY35" fmla="*/ 3882 h 8695"/>
              <a:gd name="connsiteX36" fmla="*/ 10000 w 10000"/>
              <a:gd name="connsiteY36" fmla="*/ 4323 h 8695"/>
              <a:gd name="connsiteX37" fmla="*/ 10000 w 10000"/>
              <a:gd name="connsiteY37" fmla="*/ 4767 h 8695"/>
              <a:gd name="connsiteX38" fmla="*/ 10000 w 10000"/>
              <a:gd name="connsiteY38" fmla="*/ 5188 h 8695"/>
              <a:gd name="connsiteX39" fmla="*/ 9799 w 10000"/>
              <a:gd name="connsiteY39" fmla="*/ 5629 h 8695"/>
              <a:gd name="connsiteX40" fmla="*/ 9397 w 10000"/>
              <a:gd name="connsiteY40" fmla="*/ 6074 h 8695"/>
              <a:gd name="connsiteX41" fmla="*/ 8995 w 10000"/>
              <a:gd name="connsiteY41" fmla="*/ 6506 h 8695"/>
              <a:gd name="connsiteX42" fmla="*/ 8592 w 10000"/>
              <a:gd name="connsiteY42" fmla="*/ 6944 h 8695"/>
              <a:gd name="connsiteX43" fmla="*/ 8015 w 10000"/>
              <a:gd name="connsiteY43" fmla="*/ 7390 h 8695"/>
              <a:gd name="connsiteX44" fmla="*/ 7210 w 10000"/>
              <a:gd name="connsiteY44" fmla="*/ 7821 h 8695"/>
              <a:gd name="connsiteX45" fmla="*/ 6607 w 10000"/>
              <a:gd name="connsiteY45" fmla="*/ 8258 h 8695"/>
              <a:gd name="connsiteX46" fmla="*/ 5804 w 10000"/>
              <a:gd name="connsiteY46" fmla="*/ 8695 h 8695"/>
              <a:gd name="connsiteX47" fmla="*/ 4800 w 10000"/>
              <a:gd name="connsiteY47" fmla="*/ 8695 h 8695"/>
              <a:gd name="connsiteX48" fmla="*/ 4800 w 10000"/>
              <a:gd name="connsiteY48" fmla="*/ 8695 h 8695"/>
              <a:gd name="connsiteX0" fmla="*/ 4800 w 10000"/>
              <a:gd name="connsiteY0" fmla="*/ 9735 h 9735"/>
              <a:gd name="connsiteX1" fmla="*/ 3995 w 10000"/>
              <a:gd name="connsiteY1" fmla="*/ 9232 h 9735"/>
              <a:gd name="connsiteX2" fmla="*/ 3216 w 10000"/>
              <a:gd name="connsiteY2" fmla="*/ 9232 h 9735"/>
              <a:gd name="connsiteX3" fmla="*/ 2613 w 10000"/>
              <a:gd name="connsiteY3" fmla="*/ 8730 h 9735"/>
              <a:gd name="connsiteX4" fmla="*/ 2011 w 10000"/>
              <a:gd name="connsiteY4" fmla="*/ 8234 h 9735"/>
              <a:gd name="connsiteX5" fmla="*/ 1608 w 10000"/>
              <a:gd name="connsiteY5" fmla="*/ 7721 h 9735"/>
              <a:gd name="connsiteX6" fmla="*/ 1206 w 10000"/>
              <a:gd name="connsiteY6" fmla="*/ 6721 h 9735"/>
              <a:gd name="connsiteX7" fmla="*/ 804 w 10000"/>
              <a:gd name="connsiteY7" fmla="*/ 5702 h 9735"/>
              <a:gd name="connsiteX8" fmla="*/ 602 w 10000"/>
              <a:gd name="connsiteY8" fmla="*/ 4707 h 9735"/>
              <a:gd name="connsiteX9" fmla="*/ 202 w 10000"/>
              <a:gd name="connsiteY9" fmla="*/ 3254 h 9735"/>
              <a:gd name="connsiteX10" fmla="*/ 0 w 10000"/>
              <a:gd name="connsiteY10" fmla="*/ 1748 h 9735"/>
              <a:gd name="connsiteX11" fmla="*/ 1206 w 10000"/>
              <a:gd name="connsiteY11" fmla="*/ 747 h 9735"/>
              <a:gd name="connsiteX12" fmla="*/ 1408 w 10000"/>
              <a:gd name="connsiteY12" fmla="*/ 1748 h 9735"/>
              <a:gd name="connsiteX13" fmla="*/ 1809 w 10000"/>
              <a:gd name="connsiteY13" fmla="*/ 2756 h 9735"/>
              <a:gd name="connsiteX14" fmla="*/ 2011 w 10000"/>
              <a:gd name="connsiteY14" fmla="*/ 3254 h 9735"/>
              <a:gd name="connsiteX15" fmla="*/ 2413 w 10000"/>
              <a:gd name="connsiteY15" fmla="*/ 3759 h 9735"/>
              <a:gd name="connsiteX16" fmla="*/ 2812 w 10000"/>
              <a:gd name="connsiteY16" fmla="*/ 4200 h 9735"/>
              <a:gd name="connsiteX17" fmla="*/ 3216 w 10000"/>
              <a:gd name="connsiteY17" fmla="*/ 4707 h 9735"/>
              <a:gd name="connsiteX18" fmla="*/ 3594 w 10000"/>
              <a:gd name="connsiteY18" fmla="*/ 4707 h 9735"/>
              <a:gd name="connsiteX19" fmla="*/ 4198 w 10000"/>
              <a:gd name="connsiteY19" fmla="*/ 5217 h 9735"/>
              <a:gd name="connsiteX20" fmla="*/ 4800 w 10000"/>
              <a:gd name="connsiteY20" fmla="*/ 5217 h 9735"/>
              <a:gd name="connsiteX21" fmla="*/ 5402 w 10000"/>
              <a:gd name="connsiteY21" fmla="*/ 5217 h 9735"/>
              <a:gd name="connsiteX22" fmla="*/ 6004 w 10000"/>
              <a:gd name="connsiteY22" fmla="*/ 4707 h 9735"/>
              <a:gd name="connsiteX23" fmla="*/ 6408 w 10000"/>
              <a:gd name="connsiteY23" fmla="*/ 4707 h 9735"/>
              <a:gd name="connsiteX24" fmla="*/ 7010 w 10000"/>
              <a:gd name="connsiteY24" fmla="*/ 4200 h 9735"/>
              <a:gd name="connsiteX25" fmla="*/ 7413 w 10000"/>
              <a:gd name="connsiteY25" fmla="*/ 3759 h 9735"/>
              <a:gd name="connsiteX26" fmla="*/ 7813 w 10000"/>
              <a:gd name="connsiteY26" fmla="*/ 3254 h 9735"/>
              <a:gd name="connsiteX27" fmla="*/ 8015 w 10000"/>
              <a:gd name="connsiteY27" fmla="*/ 2756 h 9735"/>
              <a:gd name="connsiteX28" fmla="*/ 8015 w 10000"/>
              <a:gd name="connsiteY28" fmla="*/ 2255 h 9735"/>
              <a:gd name="connsiteX29" fmla="*/ 8191 w 10000"/>
              <a:gd name="connsiteY29" fmla="*/ 1249 h 9735"/>
              <a:gd name="connsiteX30" fmla="*/ 8391 w 10000"/>
              <a:gd name="connsiteY30" fmla="*/ 250 h 9735"/>
              <a:gd name="connsiteX31" fmla="*/ 9598 w 10000"/>
              <a:gd name="connsiteY31" fmla="*/ 250 h 9735"/>
              <a:gd name="connsiteX32" fmla="*/ 9598 w 10000"/>
              <a:gd name="connsiteY32" fmla="*/ 1748 h 9735"/>
              <a:gd name="connsiteX33" fmla="*/ 9799 w 10000"/>
              <a:gd name="connsiteY33" fmla="*/ 3254 h 9735"/>
              <a:gd name="connsiteX34" fmla="*/ 10000 w 10000"/>
              <a:gd name="connsiteY34" fmla="*/ 4200 h 9735"/>
              <a:gd name="connsiteX35" fmla="*/ 10000 w 10000"/>
              <a:gd name="connsiteY35" fmla="*/ 4707 h 9735"/>
              <a:gd name="connsiteX36" fmla="*/ 10000 w 10000"/>
              <a:gd name="connsiteY36" fmla="*/ 5217 h 9735"/>
              <a:gd name="connsiteX37" fmla="*/ 10000 w 10000"/>
              <a:gd name="connsiteY37" fmla="*/ 5702 h 9735"/>
              <a:gd name="connsiteX38" fmla="*/ 9799 w 10000"/>
              <a:gd name="connsiteY38" fmla="*/ 6209 h 9735"/>
              <a:gd name="connsiteX39" fmla="*/ 9397 w 10000"/>
              <a:gd name="connsiteY39" fmla="*/ 6721 h 9735"/>
              <a:gd name="connsiteX40" fmla="*/ 8995 w 10000"/>
              <a:gd name="connsiteY40" fmla="*/ 7217 h 9735"/>
              <a:gd name="connsiteX41" fmla="*/ 8592 w 10000"/>
              <a:gd name="connsiteY41" fmla="*/ 7721 h 9735"/>
              <a:gd name="connsiteX42" fmla="*/ 8015 w 10000"/>
              <a:gd name="connsiteY42" fmla="*/ 8234 h 9735"/>
              <a:gd name="connsiteX43" fmla="*/ 7210 w 10000"/>
              <a:gd name="connsiteY43" fmla="*/ 8730 h 9735"/>
              <a:gd name="connsiteX44" fmla="*/ 6607 w 10000"/>
              <a:gd name="connsiteY44" fmla="*/ 9232 h 9735"/>
              <a:gd name="connsiteX45" fmla="*/ 5804 w 10000"/>
              <a:gd name="connsiteY45" fmla="*/ 9735 h 9735"/>
              <a:gd name="connsiteX46" fmla="*/ 4800 w 10000"/>
              <a:gd name="connsiteY46" fmla="*/ 9735 h 9735"/>
              <a:gd name="connsiteX47" fmla="*/ 4800 w 10000"/>
              <a:gd name="connsiteY47" fmla="*/ 9735 h 9735"/>
              <a:gd name="connsiteX0" fmla="*/ 4800 w 10000"/>
              <a:gd name="connsiteY0" fmla="*/ 9828 h 9828"/>
              <a:gd name="connsiteX1" fmla="*/ 3995 w 10000"/>
              <a:gd name="connsiteY1" fmla="*/ 9311 h 9828"/>
              <a:gd name="connsiteX2" fmla="*/ 3216 w 10000"/>
              <a:gd name="connsiteY2" fmla="*/ 9311 h 9828"/>
              <a:gd name="connsiteX3" fmla="*/ 2613 w 10000"/>
              <a:gd name="connsiteY3" fmla="*/ 8796 h 9828"/>
              <a:gd name="connsiteX4" fmla="*/ 2011 w 10000"/>
              <a:gd name="connsiteY4" fmla="*/ 8286 h 9828"/>
              <a:gd name="connsiteX5" fmla="*/ 1608 w 10000"/>
              <a:gd name="connsiteY5" fmla="*/ 7759 h 9828"/>
              <a:gd name="connsiteX6" fmla="*/ 1206 w 10000"/>
              <a:gd name="connsiteY6" fmla="*/ 6732 h 9828"/>
              <a:gd name="connsiteX7" fmla="*/ 804 w 10000"/>
              <a:gd name="connsiteY7" fmla="*/ 5685 h 9828"/>
              <a:gd name="connsiteX8" fmla="*/ 602 w 10000"/>
              <a:gd name="connsiteY8" fmla="*/ 4663 h 9828"/>
              <a:gd name="connsiteX9" fmla="*/ 202 w 10000"/>
              <a:gd name="connsiteY9" fmla="*/ 3171 h 9828"/>
              <a:gd name="connsiteX10" fmla="*/ 0 w 10000"/>
              <a:gd name="connsiteY10" fmla="*/ 1624 h 9828"/>
              <a:gd name="connsiteX11" fmla="*/ 1206 w 10000"/>
              <a:gd name="connsiteY11" fmla="*/ 595 h 9828"/>
              <a:gd name="connsiteX12" fmla="*/ 1408 w 10000"/>
              <a:gd name="connsiteY12" fmla="*/ 1624 h 9828"/>
              <a:gd name="connsiteX13" fmla="*/ 1809 w 10000"/>
              <a:gd name="connsiteY13" fmla="*/ 2659 h 9828"/>
              <a:gd name="connsiteX14" fmla="*/ 2011 w 10000"/>
              <a:gd name="connsiteY14" fmla="*/ 3171 h 9828"/>
              <a:gd name="connsiteX15" fmla="*/ 2413 w 10000"/>
              <a:gd name="connsiteY15" fmla="*/ 3689 h 9828"/>
              <a:gd name="connsiteX16" fmla="*/ 2812 w 10000"/>
              <a:gd name="connsiteY16" fmla="*/ 4142 h 9828"/>
              <a:gd name="connsiteX17" fmla="*/ 3216 w 10000"/>
              <a:gd name="connsiteY17" fmla="*/ 4663 h 9828"/>
              <a:gd name="connsiteX18" fmla="*/ 3594 w 10000"/>
              <a:gd name="connsiteY18" fmla="*/ 4663 h 9828"/>
              <a:gd name="connsiteX19" fmla="*/ 4198 w 10000"/>
              <a:gd name="connsiteY19" fmla="*/ 5187 h 9828"/>
              <a:gd name="connsiteX20" fmla="*/ 4800 w 10000"/>
              <a:gd name="connsiteY20" fmla="*/ 5187 h 9828"/>
              <a:gd name="connsiteX21" fmla="*/ 5402 w 10000"/>
              <a:gd name="connsiteY21" fmla="*/ 5187 h 9828"/>
              <a:gd name="connsiteX22" fmla="*/ 6004 w 10000"/>
              <a:gd name="connsiteY22" fmla="*/ 4663 h 9828"/>
              <a:gd name="connsiteX23" fmla="*/ 6408 w 10000"/>
              <a:gd name="connsiteY23" fmla="*/ 4663 h 9828"/>
              <a:gd name="connsiteX24" fmla="*/ 7010 w 10000"/>
              <a:gd name="connsiteY24" fmla="*/ 4142 h 9828"/>
              <a:gd name="connsiteX25" fmla="*/ 7413 w 10000"/>
              <a:gd name="connsiteY25" fmla="*/ 3689 h 9828"/>
              <a:gd name="connsiteX26" fmla="*/ 7813 w 10000"/>
              <a:gd name="connsiteY26" fmla="*/ 3171 h 9828"/>
              <a:gd name="connsiteX27" fmla="*/ 8015 w 10000"/>
              <a:gd name="connsiteY27" fmla="*/ 2659 h 9828"/>
              <a:gd name="connsiteX28" fmla="*/ 8015 w 10000"/>
              <a:gd name="connsiteY28" fmla="*/ 2144 h 9828"/>
              <a:gd name="connsiteX29" fmla="*/ 8191 w 10000"/>
              <a:gd name="connsiteY29" fmla="*/ 1111 h 9828"/>
              <a:gd name="connsiteX30" fmla="*/ 9598 w 10000"/>
              <a:gd name="connsiteY30" fmla="*/ 85 h 9828"/>
              <a:gd name="connsiteX31" fmla="*/ 9598 w 10000"/>
              <a:gd name="connsiteY31" fmla="*/ 1624 h 9828"/>
              <a:gd name="connsiteX32" fmla="*/ 9799 w 10000"/>
              <a:gd name="connsiteY32" fmla="*/ 3171 h 9828"/>
              <a:gd name="connsiteX33" fmla="*/ 10000 w 10000"/>
              <a:gd name="connsiteY33" fmla="*/ 4142 h 9828"/>
              <a:gd name="connsiteX34" fmla="*/ 10000 w 10000"/>
              <a:gd name="connsiteY34" fmla="*/ 4663 h 9828"/>
              <a:gd name="connsiteX35" fmla="*/ 10000 w 10000"/>
              <a:gd name="connsiteY35" fmla="*/ 5187 h 9828"/>
              <a:gd name="connsiteX36" fmla="*/ 10000 w 10000"/>
              <a:gd name="connsiteY36" fmla="*/ 5685 h 9828"/>
              <a:gd name="connsiteX37" fmla="*/ 9799 w 10000"/>
              <a:gd name="connsiteY37" fmla="*/ 6206 h 9828"/>
              <a:gd name="connsiteX38" fmla="*/ 9397 w 10000"/>
              <a:gd name="connsiteY38" fmla="*/ 6732 h 9828"/>
              <a:gd name="connsiteX39" fmla="*/ 8995 w 10000"/>
              <a:gd name="connsiteY39" fmla="*/ 7241 h 9828"/>
              <a:gd name="connsiteX40" fmla="*/ 8592 w 10000"/>
              <a:gd name="connsiteY40" fmla="*/ 7759 h 9828"/>
              <a:gd name="connsiteX41" fmla="*/ 8015 w 10000"/>
              <a:gd name="connsiteY41" fmla="*/ 8286 h 9828"/>
              <a:gd name="connsiteX42" fmla="*/ 7210 w 10000"/>
              <a:gd name="connsiteY42" fmla="*/ 8796 h 9828"/>
              <a:gd name="connsiteX43" fmla="*/ 6607 w 10000"/>
              <a:gd name="connsiteY43" fmla="*/ 9311 h 9828"/>
              <a:gd name="connsiteX44" fmla="*/ 5804 w 10000"/>
              <a:gd name="connsiteY44" fmla="*/ 9828 h 9828"/>
              <a:gd name="connsiteX45" fmla="*/ 4800 w 10000"/>
              <a:gd name="connsiteY45" fmla="*/ 9828 h 9828"/>
              <a:gd name="connsiteX46" fmla="*/ 4800 w 10000"/>
              <a:gd name="connsiteY46" fmla="*/ 9828 h 9828"/>
              <a:gd name="connsiteX0" fmla="*/ 4800 w 10000"/>
              <a:gd name="connsiteY0" fmla="*/ 9395 h 9395"/>
              <a:gd name="connsiteX1" fmla="*/ 3995 w 10000"/>
              <a:gd name="connsiteY1" fmla="*/ 8869 h 9395"/>
              <a:gd name="connsiteX2" fmla="*/ 3216 w 10000"/>
              <a:gd name="connsiteY2" fmla="*/ 8869 h 9395"/>
              <a:gd name="connsiteX3" fmla="*/ 2613 w 10000"/>
              <a:gd name="connsiteY3" fmla="*/ 8345 h 9395"/>
              <a:gd name="connsiteX4" fmla="*/ 2011 w 10000"/>
              <a:gd name="connsiteY4" fmla="*/ 7826 h 9395"/>
              <a:gd name="connsiteX5" fmla="*/ 1608 w 10000"/>
              <a:gd name="connsiteY5" fmla="*/ 7290 h 9395"/>
              <a:gd name="connsiteX6" fmla="*/ 1206 w 10000"/>
              <a:gd name="connsiteY6" fmla="*/ 6245 h 9395"/>
              <a:gd name="connsiteX7" fmla="*/ 804 w 10000"/>
              <a:gd name="connsiteY7" fmla="*/ 5179 h 9395"/>
              <a:gd name="connsiteX8" fmla="*/ 602 w 10000"/>
              <a:gd name="connsiteY8" fmla="*/ 4140 h 9395"/>
              <a:gd name="connsiteX9" fmla="*/ 202 w 10000"/>
              <a:gd name="connsiteY9" fmla="*/ 2621 h 9395"/>
              <a:gd name="connsiteX10" fmla="*/ 0 w 10000"/>
              <a:gd name="connsiteY10" fmla="*/ 1047 h 9395"/>
              <a:gd name="connsiteX11" fmla="*/ 1206 w 10000"/>
              <a:gd name="connsiteY11" fmla="*/ 0 h 9395"/>
              <a:gd name="connsiteX12" fmla="*/ 1408 w 10000"/>
              <a:gd name="connsiteY12" fmla="*/ 1047 h 9395"/>
              <a:gd name="connsiteX13" fmla="*/ 1809 w 10000"/>
              <a:gd name="connsiteY13" fmla="*/ 2101 h 9395"/>
              <a:gd name="connsiteX14" fmla="*/ 2011 w 10000"/>
              <a:gd name="connsiteY14" fmla="*/ 2621 h 9395"/>
              <a:gd name="connsiteX15" fmla="*/ 2413 w 10000"/>
              <a:gd name="connsiteY15" fmla="*/ 3149 h 9395"/>
              <a:gd name="connsiteX16" fmla="*/ 2812 w 10000"/>
              <a:gd name="connsiteY16" fmla="*/ 3609 h 9395"/>
              <a:gd name="connsiteX17" fmla="*/ 3216 w 10000"/>
              <a:gd name="connsiteY17" fmla="*/ 4140 h 9395"/>
              <a:gd name="connsiteX18" fmla="*/ 3594 w 10000"/>
              <a:gd name="connsiteY18" fmla="*/ 4140 h 9395"/>
              <a:gd name="connsiteX19" fmla="*/ 4198 w 10000"/>
              <a:gd name="connsiteY19" fmla="*/ 4673 h 9395"/>
              <a:gd name="connsiteX20" fmla="*/ 4800 w 10000"/>
              <a:gd name="connsiteY20" fmla="*/ 4673 h 9395"/>
              <a:gd name="connsiteX21" fmla="*/ 5402 w 10000"/>
              <a:gd name="connsiteY21" fmla="*/ 4673 h 9395"/>
              <a:gd name="connsiteX22" fmla="*/ 6004 w 10000"/>
              <a:gd name="connsiteY22" fmla="*/ 4140 h 9395"/>
              <a:gd name="connsiteX23" fmla="*/ 6408 w 10000"/>
              <a:gd name="connsiteY23" fmla="*/ 4140 h 9395"/>
              <a:gd name="connsiteX24" fmla="*/ 7010 w 10000"/>
              <a:gd name="connsiteY24" fmla="*/ 3609 h 9395"/>
              <a:gd name="connsiteX25" fmla="*/ 7413 w 10000"/>
              <a:gd name="connsiteY25" fmla="*/ 3149 h 9395"/>
              <a:gd name="connsiteX26" fmla="*/ 7813 w 10000"/>
              <a:gd name="connsiteY26" fmla="*/ 2621 h 9395"/>
              <a:gd name="connsiteX27" fmla="*/ 8015 w 10000"/>
              <a:gd name="connsiteY27" fmla="*/ 2101 h 9395"/>
              <a:gd name="connsiteX28" fmla="*/ 8015 w 10000"/>
              <a:gd name="connsiteY28" fmla="*/ 1577 h 9395"/>
              <a:gd name="connsiteX29" fmla="*/ 8191 w 10000"/>
              <a:gd name="connsiteY29" fmla="*/ 525 h 9395"/>
              <a:gd name="connsiteX30" fmla="*/ 9598 w 10000"/>
              <a:gd name="connsiteY30" fmla="*/ 1047 h 9395"/>
              <a:gd name="connsiteX31" fmla="*/ 9799 w 10000"/>
              <a:gd name="connsiteY31" fmla="*/ 2621 h 9395"/>
              <a:gd name="connsiteX32" fmla="*/ 10000 w 10000"/>
              <a:gd name="connsiteY32" fmla="*/ 3609 h 9395"/>
              <a:gd name="connsiteX33" fmla="*/ 10000 w 10000"/>
              <a:gd name="connsiteY33" fmla="*/ 4140 h 9395"/>
              <a:gd name="connsiteX34" fmla="*/ 10000 w 10000"/>
              <a:gd name="connsiteY34" fmla="*/ 4673 h 9395"/>
              <a:gd name="connsiteX35" fmla="*/ 10000 w 10000"/>
              <a:gd name="connsiteY35" fmla="*/ 5179 h 9395"/>
              <a:gd name="connsiteX36" fmla="*/ 9799 w 10000"/>
              <a:gd name="connsiteY36" fmla="*/ 5710 h 9395"/>
              <a:gd name="connsiteX37" fmla="*/ 9397 w 10000"/>
              <a:gd name="connsiteY37" fmla="*/ 6245 h 9395"/>
              <a:gd name="connsiteX38" fmla="*/ 8995 w 10000"/>
              <a:gd name="connsiteY38" fmla="*/ 6763 h 9395"/>
              <a:gd name="connsiteX39" fmla="*/ 8592 w 10000"/>
              <a:gd name="connsiteY39" fmla="*/ 7290 h 9395"/>
              <a:gd name="connsiteX40" fmla="*/ 8015 w 10000"/>
              <a:gd name="connsiteY40" fmla="*/ 7826 h 9395"/>
              <a:gd name="connsiteX41" fmla="*/ 7210 w 10000"/>
              <a:gd name="connsiteY41" fmla="*/ 8345 h 9395"/>
              <a:gd name="connsiteX42" fmla="*/ 6607 w 10000"/>
              <a:gd name="connsiteY42" fmla="*/ 8869 h 9395"/>
              <a:gd name="connsiteX43" fmla="*/ 5804 w 10000"/>
              <a:gd name="connsiteY43" fmla="*/ 9395 h 9395"/>
              <a:gd name="connsiteX44" fmla="*/ 4800 w 10000"/>
              <a:gd name="connsiteY44" fmla="*/ 9395 h 9395"/>
              <a:gd name="connsiteX45" fmla="*/ 4800 w 10000"/>
              <a:gd name="connsiteY45" fmla="*/ 9395 h 9395"/>
              <a:gd name="connsiteX0" fmla="*/ 4800 w 10000"/>
              <a:gd name="connsiteY0" fmla="*/ 10000 h 10000"/>
              <a:gd name="connsiteX1" fmla="*/ 3995 w 10000"/>
              <a:gd name="connsiteY1" fmla="*/ 9440 h 10000"/>
              <a:gd name="connsiteX2" fmla="*/ 3216 w 10000"/>
              <a:gd name="connsiteY2" fmla="*/ 9440 h 10000"/>
              <a:gd name="connsiteX3" fmla="*/ 2613 w 10000"/>
              <a:gd name="connsiteY3" fmla="*/ 8882 h 10000"/>
              <a:gd name="connsiteX4" fmla="*/ 2011 w 10000"/>
              <a:gd name="connsiteY4" fmla="*/ 8330 h 10000"/>
              <a:gd name="connsiteX5" fmla="*/ 1608 w 10000"/>
              <a:gd name="connsiteY5" fmla="*/ 7759 h 10000"/>
              <a:gd name="connsiteX6" fmla="*/ 1206 w 10000"/>
              <a:gd name="connsiteY6" fmla="*/ 6647 h 10000"/>
              <a:gd name="connsiteX7" fmla="*/ 804 w 10000"/>
              <a:gd name="connsiteY7" fmla="*/ 5513 h 10000"/>
              <a:gd name="connsiteX8" fmla="*/ 602 w 10000"/>
              <a:gd name="connsiteY8" fmla="*/ 4407 h 10000"/>
              <a:gd name="connsiteX9" fmla="*/ 202 w 10000"/>
              <a:gd name="connsiteY9" fmla="*/ 2790 h 10000"/>
              <a:gd name="connsiteX10" fmla="*/ 0 w 10000"/>
              <a:gd name="connsiteY10" fmla="*/ 1114 h 10000"/>
              <a:gd name="connsiteX11" fmla="*/ 1206 w 10000"/>
              <a:gd name="connsiteY11" fmla="*/ 0 h 10000"/>
              <a:gd name="connsiteX12" fmla="*/ 1408 w 10000"/>
              <a:gd name="connsiteY12" fmla="*/ 1114 h 10000"/>
              <a:gd name="connsiteX13" fmla="*/ 1809 w 10000"/>
              <a:gd name="connsiteY13" fmla="*/ 2236 h 10000"/>
              <a:gd name="connsiteX14" fmla="*/ 2011 w 10000"/>
              <a:gd name="connsiteY14" fmla="*/ 2790 h 10000"/>
              <a:gd name="connsiteX15" fmla="*/ 2413 w 10000"/>
              <a:gd name="connsiteY15" fmla="*/ 3352 h 10000"/>
              <a:gd name="connsiteX16" fmla="*/ 2812 w 10000"/>
              <a:gd name="connsiteY16" fmla="*/ 3841 h 10000"/>
              <a:gd name="connsiteX17" fmla="*/ 3216 w 10000"/>
              <a:gd name="connsiteY17" fmla="*/ 4407 h 10000"/>
              <a:gd name="connsiteX18" fmla="*/ 3594 w 10000"/>
              <a:gd name="connsiteY18" fmla="*/ 4407 h 10000"/>
              <a:gd name="connsiteX19" fmla="*/ 4198 w 10000"/>
              <a:gd name="connsiteY19" fmla="*/ 4974 h 10000"/>
              <a:gd name="connsiteX20" fmla="*/ 4800 w 10000"/>
              <a:gd name="connsiteY20" fmla="*/ 4974 h 10000"/>
              <a:gd name="connsiteX21" fmla="*/ 5402 w 10000"/>
              <a:gd name="connsiteY21" fmla="*/ 4974 h 10000"/>
              <a:gd name="connsiteX22" fmla="*/ 6004 w 10000"/>
              <a:gd name="connsiteY22" fmla="*/ 4407 h 10000"/>
              <a:gd name="connsiteX23" fmla="*/ 6408 w 10000"/>
              <a:gd name="connsiteY23" fmla="*/ 4407 h 10000"/>
              <a:gd name="connsiteX24" fmla="*/ 7010 w 10000"/>
              <a:gd name="connsiteY24" fmla="*/ 3841 h 10000"/>
              <a:gd name="connsiteX25" fmla="*/ 7413 w 10000"/>
              <a:gd name="connsiteY25" fmla="*/ 3352 h 10000"/>
              <a:gd name="connsiteX26" fmla="*/ 7813 w 10000"/>
              <a:gd name="connsiteY26" fmla="*/ 2790 h 10000"/>
              <a:gd name="connsiteX27" fmla="*/ 8015 w 10000"/>
              <a:gd name="connsiteY27" fmla="*/ 2236 h 10000"/>
              <a:gd name="connsiteX28" fmla="*/ 8015 w 10000"/>
              <a:gd name="connsiteY28" fmla="*/ 1679 h 10000"/>
              <a:gd name="connsiteX29" fmla="*/ 8191 w 10000"/>
              <a:gd name="connsiteY29" fmla="*/ 559 h 10000"/>
              <a:gd name="connsiteX30" fmla="*/ 9799 w 10000"/>
              <a:gd name="connsiteY30" fmla="*/ 2790 h 10000"/>
              <a:gd name="connsiteX31" fmla="*/ 10000 w 10000"/>
              <a:gd name="connsiteY31" fmla="*/ 3841 h 10000"/>
              <a:gd name="connsiteX32" fmla="*/ 10000 w 10000"/>
              <a:gd name="connsiteY32" fmla="*/ 4407 h 10000"/>
              <a:gd name="connsiteX33" fmla="*/ 10000 w 10000"/>
              <a:gd name="connsiteY33" fmla="*/ 4974 h 10000"/>
              <a:gd name="connsiteX34" fmla="*/ 10000 w 10000"/>
              <a:gd name="connsiteY34" fmla="*/ 5513 h 10000"/>
              <a:gd name="connsiteX35" fmla="*/ 9799 w 10000"/>
              <a:gd name="connsiteY35" fmla="*/ 6078 h 10000"/>
              <a:gd name="connsiteX36" fmla="*/ 9397 w 10000"/>
              <a:gd name="connsiteY36" fmla="*/ 6647 h 10000"/>
              <a:gd name="connsiteX37" fmla="*/ 8995 w 10000"/>
              <a:gd name="connsiteY37" fmla="*/ 7199 h 10000"/>
              <a:gd name="connsiteX38" fmla="*/ 8592 w 10000"/>
              <a:gd name="connsiteY38" fmla="*/ 7759 h 10000"/>
              <a:gd name="connsiteX39" fmla="*/ 8015 w 10000"/>
              <a:gd name="connsiteY39" fmla="*/ 8330 h 10000"/>
              <a:gd name="connsiteX40" fmla="*/ 7210 w 10000"/>
              <a:gd name="connsiteY40" fmla="*/ 8882 h 10000"/>
              <a:gd name="connsiteX41" fmla="*/ 6607 w 10000"/>
              <a:gd name="connsiteY41" fmla="*/ 9440 h 10000"/>
              <a:gd name="connsiteX42" fmla="*/ 5804 w 10000"/>
              <a:gd name="connsiteY42" fmla="*/ 10000 h 10000"/>
              <a:gd name="connsiteX43" fmla="*/ 4800 w 10000"/>
              <a:gd name="connsiteY43" fmla="*/ 10000 h 10000"/>
              <a:gd name="connsiteX44" fmla="*/ 4800 w 10000"/>
              <a:gd name="connsiteY44" fmla="*/ 10000 h 10000"/>
              <a:gd name="connsiteX0" fmla="*/ 4800 w 10301"/>
              <a:gd name="connsiteY0" fmla="*/ 10000 h 10000"/>
              <a:gd name="connsiteX1" fmla="*/ 3995 w 10301"/>
              <a:gd name="connsiteY1" fmla="*/ 9440 h 10000"/>
              <a:gd name="connsiteX2" fmla="*/ 3216 w 10301"/>
              <a:gd name="connsiteY2" fmla="*/ 9440 h 10000"/>
              <a:gd name="connsiteX3" fmla="*/ 2613 w 10301"/>
              <a:gd name="connsiteY3" fmla="*/ 8882 h 10000"/>
              <a:gd name="connsiteX4" fmla="*/ 2011 w 10301"/>
              <a:gd name="connsiteY4" fmla="*/ 8330 h 10000"/>
              <a:gd name="connsiteX5" fmla="*/ 1608 w 10301"/>
              <a:gd name="connsiteY5" fmla="*/ 7759 h 10000"/>
              <a:gd name="connsiteX6" fmla="*/ 1206 w 10301"/>
              <a:gd name="connsiteY6" fmla="*/ 6647 h 10000"/>
              <a:gd name="connsiteX7" fmla="*/ 804 w 10301"/>
              <a:gd name="connsiteY7" fmla="*/ 5513 h 10000"/>
              <a:gd name="connsiteX8" fmla="*/ 602 w 10301"/>
              <a:gd name="connsiteY8" fmla="*/ 4407 h 10000"/>
              <a:gd name="connsiteX9" fmla="*/ 202 w 10301"/>
              <a:gd name="connsiteY9" fmla="*/ 2790 h 10000"/>
              <a:gd name="connsiteX10" fmla="*/ 0 w 10301"/>
              <a:gd name="connsiteY10" fmla="*/ 1114 h 10000"/>
              <a:gd name="connsiteX11" fmla="*/ 1206 w 10301"/>
              <a:gd name="connsiteY11" fmla="*/ 0 h 10000"/>
              <a:gd name="connsiteX12" fmla="*/ 1408 w 10301"/>
              <a:gd name="connsiteY12" fmla="*/ 1114 h 10000"/>
              <a:gd name="connsiteX13" fmla="*/ 1809 w 10301"/>
              <a:gd name="connsiteY13" fmla="*/ 2236 h 10000"/>
              <a:gd name="connsiteX14" fmla="*/ 2011 w 10301"/>
              <a:gd name="connsiteY14" fmla="*/ 2790 h 10000"/>
              <a:gd name="connsiteX15" fmla="*/ 2413 w 10301"/>
              <a:gd name="connsiteY15" fmla="*/ 3352 h 10000"/>
              <a:gd name="connsiteX16" fmla="*/ 2812 w 10301"/>
              <a:gd name="connsiteY16" fmla="*/ 3841 h 10000"/>
              <a:gd name="connsiteX17" fmla="*/ 3216 w 10301"/>
              <a:gd name="connsiteY17" fmla="*/ 4407 h 10000"/>
              <a:gd name="connsiteX18" fmla="*/ 3594 w 10301"/>
              <a:gd name="connsiteY18" fmla="*/ 4407 h 10000"/>
              <a:gd name="connsiteX19" fmla="*/ 4198 w 10301"/>
              <a:gd name="connsiteY19" fmla="*/ 4974 h 10000"/>
              <a:gd name="connsiteX20" fmla="*/ 4800 w 10301"/>
              <a:gd name="connsiteY20" fmla="*/ 4974 h 10000"/>
              <a:gd name="connsiteX21" fmla="*/ 5402 w 10301"/>
              <a:gd name="connsiteY21" fmla="*/ 4974 h 10000"/>
              <a:gd name="connsiteX22" fmla="*/ 6004 w 10301"/>
              <a:gd name="connsiteY22" fmla="*/ 4407 h 10000"/>
              <a:gd name="connsiteX23" fmla="*/ 6408 w 10301"/>
              <a:gd name="connsiteY23" fmla="*/ 4407 h 10000"/>
              <a:gd name="connsiteX24" fmla="*/ 7010 w 10301"/>
              <a:gd name="connsiteY24" fmla="*/ 3841 h 10000"/>
              <a:gd name="connsiteX25" fmla="*/ 7413 w 10301"/>
              <a:gd name="connsiteY25" fmla="*/ 3352 h 10000"/>
              <a:gd name="connsiteX26" fmla="*/ 7813 w 10301"/>
              <a:gd name="connsiteY26" fmla="*/ 2790 h 10000"/>
              <a:gd name="connsiteX27" fmla="*/ 8015 w 10301"/>
              <a:gd name="connsiteY27" fmla="*/ 2236 h 10000"/>
              <a:gd name="connsiteX28" fmla="*/ 8015 w 10301"/>
              <a:gd name="connsiteY28" fmla="*/ 1679 h 10000"/>
              <a:gd name="connsiteX29" fmla="*/ 8191 w 10301"/>
              <a:gd name="connsiteY29" fmla="*/ 559 h 10000"/>
              <a:gd name="connsiteX30" fmla="*/ 10000 w 10301"/>
              <a:gd name="connsiteY30" fmla="*/ 3841 h 10000"/>
              <a:gd name="connsiteX31" fmla="*/ 10000 w 10301"/>
              <a:gd name="connsiteY31" fmla="*/ 4407 h 10000"/>
              <a:gd name="connsiteX32" fmla="*/ 10000 w 10301"/>
              <a:gd name="connsiteY32" fmla="*/ 4974 h 10000"/>
              <a:gd name="connsiteX33" fmla="*/ 10000 w 10301"/>
              <a:gd name="connsiteY33" fmla="*/ 5513 h 10000"/>
              <a:gd name="connsiteX34" fmla="*/ 9799 w 10301"/>
              <a:gd name="connsiteY34" fmla="*/ 6078 h 10000"/>
              <a:gd name="connsiteX35" fmla="*/ 9397 w 10301"/>
              <a:gd name="connsiteY35" fmla="*/ 6647 h 10000"/>
              <a:gd name="connsiteX36" fmla="*/ 8995 w 10301"/>
              <a:gd name="connsiteY36" fmla="*/ 7199 h 10000"/>
              <a:gd name="connsiteX37" fmla="*/ 8592 w 10301"/>
              <a:gd name="connsiteY37" fmla="*/ 7759 h 10000"/>
              <a:gd name="connsiteX38" fmla="*/ 8015 w 10301"/>
              <a:gd name="connsiteY38" fmla="*/ 8330 h 10000"/>
              <a:gd name="connsiteX39" fmla="*/ 7210 w 10301"/>
              <a:gd name="connsiteY39" fmla="*/ 8882 h 10000"/>
              <a:gd name="connsiteX40" fmla="*/ 6607 w 10301"/>
              <a:gd name="connsiteY40" fmla="*/ 9440 h 10000"/>
              <a:gd name="connsiteX41" fmla="*/ 5804 w 10301"/>
              <a:gd name="connsiteY41" fmla="*/ 10000 h 10000"/>
              <a:gd name="connsiteX42" fmla="*/ 4800 w 10301"/>
              <a:gd name="connsiteY42" fmla="*/ 10000 h 10000"/>
              <a:gd name="connsiteX43" fmla="*/ 4800 w 10301"/>
              <a:gd name="connsiteY43" fmla="*/ 10000 h 10000"/>
              <a:gd name="connsiteX0" fmla="*/ 4800 w 10331"/>
              <a:gd name="connsiteY0" fmla="*/ 10000 h 10000"/>
              <a:gd name="connsiteX1" fmla="*/ 3995 w 10331"/>
              <a:gd name="connsiteY1" fmla="*/ 9440 h 10000"/>
              <a:gd name="connsiteX2" fmla="*/ 3216 w 10331"/>
              <a:gd name="connsiteY2" fmla="*/ 9440 h 10000"/>
              <a:gd name="connsiteX3" fmla="*/ 2613 w 10331"/>
              <a:gd name="connsiteY3" fmla="*/ 8882 h 10000"/>
              <a:gd name="connsiteX4" fmla="*/ 2011 w 10331"/>
              <a:gd name="connsiteY4" fmla="*/ 8330 h 10000"/>
              <a:gd name="connsiteX5" fmla="*/ 1608 w 10331"/>
              <a:gd name="connsiteY5" fmla="*/ 7759 h 10000"/>
              <a:gd name="connsiteX6" fmla="*/ 1206 w 10331"/>
              <a:gd name="connsiteY6" fmla="*/ 6647 h 10000"/>
              <a:gd name="connsiteX7" fmla="*/ 804 w 10331"/>
              <a:gd name="connsiteY7" fmla="*/ 5513 h 10000"/>
              <a:gd name="connsiteX8" fmla="*/ 602 w 10331"/>
              <a:gd name="connsiteY8" fmla="*/ 4407 h 10000"/>
              <a:gd name="connsiteX9" fmla="*/ 202 w 10331"/>
              <a:gd name="connsiteY9" fmla="*/ 2790 h 10000"/>
              <a:gd name="connsiteX10" fmla="*/ 0 w 10331"/>
              <a:gd name="connsiteY10" fmla="*/ 1114 h 10000"/>
              <a:gd name="connsiteX11" fmla="*/ 1206 w 10331"/>
              <a:gd name="connsiteY11" fmla="*/ 0 h 10000"/>
              <a:gd name="connsiteX12" fmla="*/ 1408 w 10331"/>
              <a:gd name="connsiteY12" fmla="*/ 1114 h 10000"/>
              <a:gd name="connsiteX13" fmla="*/ 1809 w 10331"/>
              <a:gd name="connsiteY13" fmla="*/ 2236 h 10000"/>
              <a:gd name="connsiteX14" fmla="*/ 2011 w 10331"/>
              <a:gd name="connsiteY14" fmla="*/ 2790 h 10000"/>
              <a:gd name="connsiteX15" fmla="*/ 2413 w 10331"/>
              <a:gd name="connsiteY15" fmla="*/ 3352 h 10000"/>
              <a:gd name="connsiteX16" fmla="*/ 2812 w 10331"/>
              <a:gd name="connsiteY16" fmla="*/ 3841 h 10000"/>
              <a:gd name="connsiteX17" fmla="*/ 3216 w 10331"/>
              <a:gd name="connsiteY17" fmla="*/ 4407 h 10000"/>
              <a:gd name="connsiteX18" fmla="*/ 3594 w 10331"/>
              <a:gd name="connsiteY18" fmla="*/ 4407 h 10000"/>
              <a:gd name="connsiteX19" fmla="*/ 4198 w 10331"/>
              <a:gd name="connsiteY19" fmla="*/ 4974 h 10000"/>
              <a:gd name="connsiteX20" fmla="*/ 4800 w 10331"/>
              <a:gd name="connsiteY20" fmla="*/ 4974 h 10000"/>
              <a:gd name="connsiteX21" fmla="*/ 5402 w 10331"/>
              <a:gd name="connsiteY21" fmla="*/ 4974 h 10000"/>
              <a:gd name="connsiteX22" fmla="*/ 6004 w 10331"/>
              <a:gd name="connsiteY22" fmla="*/ 4407 h 10000"/>
              <a:gd name="connsiteX23" fmla="*/ 6408 w 10331"/>
              <a:gd name="connsiteY23" fmla="*/ 4407 h 10000"/>
              <a:gd name="connsiteX24" fmla="*/ 7010 w 10331"/>
              <a:gd name="connsiteY24" fmla="*/ 3841 h 10000"/>
              <a:gd name="connsiteX25" fmla="*/ 7413 w 10331"/>
              <a:gd name="connsiteY25" fmla="*/ 3352 h 10000"/>
              <a:gd name="connsiteX26" fmla="*/ 7813 w 10331"/>
              <a:gd name="connsiteY26" fmla="*/ 2790 h 10000"/>
              <a:gd name="connsiteX27" fmla="*/ 8015 w 10331"/>
              <a:gd name="connsiteY27" fmla="*/ 2236 h 10000"/>
              <a:gd name="connsiteX28" fmla="*/ 8015 w 10331"/>
              <a:gd name="connsiteY28" fmla="*/ 1679 h 10000"/>
              <a:gd name="connsiteX29" fmla="*/ 10000 w 10331"/>
              <a:gd name="connsiteY29" fmla="*/ 3841 h 10000"/>
              <a:gd name="connsiteX30" fmla="*/ 10000 w 10331"/>
              <a:gd name="connsiteY30" fmla="*/ 4407 h 10000"/>
              <a:gd name="connsiteX31" fmla="*/ 10000 w 10331"/>
              <a:gd name="connsiteY31" fmla="*/ 4974 h 10000"/>
              <a:gd name="connsiteX32" fmla="*/ 10000 w 10331"/>
              <a:gd name="connsiteY32" fmla="*/ 5513 h 10000"/>
              <a:gd name="connsiteX33" fmla="*/ 9799 w 10331"/>
              <a:gd name="connsiteY33" fmla="*/ 6078 h 10000"/>
              <a:gd name="connsiteX34" fmla="*/ 9397 w 10331"/>
              <a:gd name="connsiteY34" fmla="*/ 6647 h 10000"/>
              <a:gd name="connsiteX35" fmla="*/ 8995 w 10331"/>
              <a:gd name="connsiteY35" fmla="*/ 7199 h 10000"/>
              <a:gd name="connsiteX36" fmla="*/ 8592 w 10331"/>
              <a:gd name="connsiteY36" fmla="*/ 7759 h 10000"/>
              <a:gd name="connsiteX37" fmla="*/ 8015 w 10331"/>
              <a:gd name="connsiteY37" fmla="*/ 8330 h 10000"/>
              <a:gd name="connsiteX38" fmla="*/ 7210 w 10331"/>
              <a:gd name="connsiteY38" fmla="*/ 8882 h 10000"/>
              <a:gd name="connsiteX39" fmla="*/ 6607 w 10331"/>
              <a:gd name="connsiteY39" fmla="*/ 9440 h 10000"/>
              <a:gd name="connsiteX40" fmla="*/ 5804 w 10331"/>
              <a:gd name="connsiteY40" fmla="*/ 10000 h 10000"/>
              <a:gd name="connsiteX41" fmla="*/ 4800 w 10331"/>
              <a:gd name="connsiteY41" fmla="*/ 10000 h 10000"/>
              <a:gd name="connsiteX42" fmla="*/ 4800 w 10331"/>
              <a:gd name="connsiteY42" fmla="*/ 10000 h 10000"/>
              <a:gd name="connsiteX0" fmla="*/ 4800 w 10331"/>
              <a:gd name="connsiteY0" fmla="*/ 10000 h 10000"/>
              <a:gd name="connsiteX1" fmla="*/ 3995 w 10331"/>
              <a:gd name="connsiteY1" fmla="*/ 9440 h 10000"/>
              <a:gd name="connsiteX2" fmla="*/ 3216 w 10331"/>
              <a:gd name="connsiteY2" fmla="*/ 9440 h 10000"/>
              <a:gd name="connsiteX3" fmla="*/ 2613 w 10331"/>
              <a:gd name="connsiteY3" fmla="*/ 8882 h 10000"/>
              <a:gd name="connsiteX4" fmla="*/ 2011 w 10331"/>
              <a:gd name="connsiteY4" fmla="*/ 8330 h 10000"/>
              <a:gd name="connsiteX5" fmla="*/ 1608 w 10331"/>
              <a:gd name="connsiteY5" fmla="*/ 7759 h 10000"/>
              <a:gd name="connsiteX6" fmla="*/ 1206 w 10331"/>
              <a:gd name="connsiteY6" fmla="*/ 6647 h 10000"/>
              <a:gd name="connsiteX7" fmla="*/ 804 w 10331"/>
              <a:gd name="connsiteY7" fmla="*/ 5513 h 10000"/>
              <a:gd name="connsiteX8" fmla="*/ 602 w 10331"/>
              <a:gd name="connsiteY8" fmla="*/ 4407 h 10000"/>
              <a:gd name="connsiteX9" fmla="*/ 202 w 10331"/>
              <a:gd name="connsiteY9" fmla="*/ 2790 h 10000"/>
              <a:gd name="connsiteX10" fmla="*/ 0 w 10331"/>
              <a:gd name="connsiteY10" fmla="*/ 1114 h 10000"/>
              <a:gd name="connsiteX11" fmla="*/ 1206 w 10331"/>
              <a:gd name="connsiteY11" fmla="*/ 0 h 10000"/>
              <a:gd name="connsiteX12" fmla="*/ 1408 w 10331"/>
              <a:gd name="connsiteY12" fmla="*/ 1114 h 10000"/>
              <a:gd name="connsiteX13" fmla="*/ 1809 w 10331"/>
              <a:gd name="connsiteY13" fmla="*/ 2236 h 10000"/>
              <a:gd name="connsiteX14" fmla="*/ 2011 w 10331"/>
              <a:gd name="connsiteY14" fmla="*/ 2790 h 10000"/>
              <a:gd name="connsiteX15" fmla="*/ 2413 w 10331"/>
              <a:gd name="connsiteY15" fmla="*/ 3352 h 10000"/>
              <a:gd name="connsiteX16" fmla="*/ 2812 w 10331"/>
              <a:gd name="connsiteY16" fmla="*/ 3841 h 10000"/>
              <a:gd name="connsiteX17" fmla="*/ 3216 w 10331"/>
              <a:gd name="connsiteY17" fmla="*/ 4407 h 10000"/>
              <a:gd name="connsiteX18" fmla="*/ 3594 w 10331"/>
              <a:gd name="connsiteY18" fmla="*/ 4407 h 10000"/>
              <a:gd name="connsiteX19" fmla="*/ 4198 w 10331"/>
              <a:gd name="connsiteY19" fmla="*/ 4974 h 10000"/>
              <a:gd name="connsiteX20" fmla="*/ 4800 w 10331"/>
              <a:gd name="connsiteY20" fmla="*/ 4974 h 10000"/>
              <a:gd name="connsiteX21" fmla="*/ 5402 w 10331"/>
              <a:gd name="connsiteY21" fmla="*/ 4974 h 10000"/>
              <a:gd name="connsiteX22" fmla="*/ 6004 w 10331"/>
              <a:gd name="connsiteY22" fmla="*/ 4407 h 10000"/>
              <a:gd name="connsiteX23" fmla="*/ 6408 w 10331"/>
              <a:gd name="connsiteY23" fmla="*/ 4407 h 10000"/>
              <a:gd name="connsiteX24" fmla="*/ 7010 w 10331"/>
              <a:gd name="connsiteY24" fmla="*/ 3841 h 10000"/>
              <a:gd name="connsiteX25" fmla="*/ 7413 w 10331"/>
              <a:gd name="connsiteY25" fmla="*/ 3352 h 10000"/>
              <a:gd name="connsiteX26" fmla="*/ 7813 w 10331"/>
              <a:gd name="connsiteY26" fmla="*/ 2790 h 10000"/>
              <a:gd name="connsiteX27" fmla="*/ 8015 w 10331"/>
              <a:gd name="connsiteY27" fmla="*/ 2236 h 10000"/>
              <a:gd name="connsiteX28" fmla="*/ 8015 w 10331"/>
              <a:gd name="connsiteY28" fmla="*/ 1679 h 10000"/>
              <a:gd name="connsiteX29" fmla="*/ 10000 w 10331"/>
              <a:gd name="connsiteY29" fmla="*/ 3841 h 10000"/>
              <a:gd name="connsiteX30" fmla="*/ 10000 w 10331"/>
              <a:gd name="connsiteY30" fmla="*/ 4974 h 10000"/>
              <a:gd name="connsiteX31" fmla="*/ 10000 w 10331"/>
              <a:gd name="connsiteY31" fmla="*/ 5513 h 10000"/>
              <a:gd name="connsiteX32" fmla="*/ 9799 w 10331"/>
              <a:gd name="connsiteY32" fmla="*/ 6078 h 10000"/>
              <a:gd name="connsiteX33" fmla="*/ 9397 w 10331"/>
              <a:gd name="connsiteY33" fmla="*/ 6647 h 10000"/>
              <a:gd name="connsiteX34" fmla="*/ 8995 w 10331"/>
              <a:gd name="connsiteY34" fmla="*/ 7199 h 10000"/>
              <a:gd name="connsiteX35" fmla="*/ 8592 w 10331"/>
              <a:gd name="connsiteY35" fmla="*/ 7759 h 10000"/>
              <a:gd name="connsiteX36" fmla="*/ 8015 w 10331"/>
              <a:gd name="connsiteY36" fmla="*/ 8330 h 10000"/>
              <a:gd name="connsiteX37" fmla="*/ 7210 w 10331"/>
              <a:gd name="connsiteY37" fmla="*/ 8882 h 10000"/>
              <a:gd name="connsiteX38" fmla="*/ 6607 w 10331"/>
              <a:gd name="connsiteY38" fmla="*/ 9440 h 10000"/>
              <a:gd name="connsiteX39" fmla="*/ 5804 w 10331"/>
              <a:gd name="connsiteY39" fmla="*/ 10000 h 10000"/>
              <a:gd name="connsiteX40" fmla="*/ 4800 w 10331"/>
              <a:gd name="connsiteY40" fmla="*/ 10000 h 10000"/>
              <a:gd name="connsiteX41" fmla="*/ 4800 w 10331"/>
              <a:gd name="connsiteY41" fmla="*/ 10000 h 10000"/>
              <a:gd name="connsiteX0" fmla="*/ 4800 w 10000"/>
              <a:gd name="connsiteY0" fmla="*/ 10000 h 10000"/>
              <a:gd name="connsiteX1" fmla="*/ 3995 w 10000"/>
              <a:gd name="connsiteY1" fmla="*/ 9440 h 10000"/>
              <a:gd name="connsiteX2" fmla="*/ 3216 w 10000"/>
              <a:gd name="connsiteY2" fmla="*/ 9440 h 10000"/>
              <a:gd name="connsiteX3" fmla="*/ 2613 w 10000"/>
              <a:gd name="connsiteY3" fmla="*/ 8882 h 10000"/>
              <a:gd name="connsiteX4" fmla="*/ 2011 w 10000"/>
              <a:gd name="connsiteY4" fmla="*/ 8330 h 10000"/>
              <a:gd name="connsiteX5" fmla="*/ 1608 w 10000"/>
              <a:gd name="connsiteY5" fmla="*/ 7759 h 10000"/>
              <a:gd name="connsiteX6" fmla="*/ 1206 w 10000"/>
              <a:gd name="connsiteY6" fmla="*/ 6647 h 10000"/>
              <a:gd name="connsiteX7" fmla="*/ 804 w 10000"/>
              <a:gd name="connsiteY7" fmla="*/ 5513 h 10000"/>
              <a:gd name="connsiteX8" fmla="*/ 602 w 10000"/>
              <a:gd name="connsiteY8" fmla="*/ 4407 h 10000"/>
              <a:gd name="connsiteX9" fmla="*/ 202 w 10000"/>
              <a:gd name="connsiteY9" fmla="*/ 2790 h 10000"/>
              <a:gd name="connsiteX10" fmla="*/ 0 w 10000"/>
              <a:gd name="connsiteY10" fmla="*/ 1114 h 10000"/>
              <a:gd name="connsiteX11" fmla="*/ 1206 w 10000"/>
              <a:gd name="connsiteY11" fmla="*/ 0 h 10000"/>
              <a:gd name="connsiteX12" fmla="*/ 1408 w 10000"/>
              <a:gd name="connsiteY12" fmla="*/ 1114 h 10000"/>
              <a:gd name="connsiteX13" fmla="*/ 1809 w 10000"/>
              <a:gd name="connsiteY13" fmla="*/ 2236 h 10000"/>
              <a:gd name="connsiteX14" fmla="*/ 2011 w 10000"/>
              <a:gd name="connsiteY14" fmla="*/ 2790 h 10000"/>
              <a:gd name="connsiteX15" fmla="*/ 2413 w 10000"/>
              <a:gd name="connsiteY15" fmla="*/ 3352 h 10000"/>
              <a:gd name="connsiteX16" fmla="*/ 2812 w 10000"/>
              <a:gd name="connsiteY16" fmla="*/ 3841 h 10000"/>
              <a:gd name="connsiteX17" fmla="*/ 3216 w 10000"/>
              <a:gd name="connsiteY17" fmla="*/ 4407 h 10000"/>
              <a:gd name="connsiteX18" fmla="*/ 3594 w 10000"/>
              <a:gd name="connsiteY18" fmla="*/ 4407 h 10000"/>
              <a:gd name="connsiteX19" fmla="*/ 4198 w 10000"/>
              <a:gd name="connsiteY19" fmla="*/ 4974 h 10000"/>
              <a:gd name="connsiteX20" fmla="*/ 4800 w 10000"/>
              <a:gd name="connsiteY20" fmla="*/ 4974 h 10000"/>
              <a:gd name="connsiteX21" fmla="*/ 5402 w 10000"/>
              <a:gd name="connsiteY21" fmla="*/ 4974 h 10000"/>
              <a:gd name="connsiteX22" fmla="*/ 6004 w 10000"/>
              <a:gd name="connsiteY22" fmla="*/ 4407 h 10000"/>
              <a:gd name="connsiteX23" fmla="*/ 6408 w 10000"/>
              <a:gd name="connsiteY23" fmla="*/ 4407 h 10000"/>
              <a:gd name="connsiteX24" fmla="*/ 7010 w 10000"/>
              <a:gd name="connsiteY24" fmla="*/ 3841 h 10000"/>
              <a:gd name="connsiteX25" fmla="*/ 7413 w 10000"/>
              <a:gd name="connsiteY25" fmla="*/ 3352 h 10000"/>
              <a:gd name="connsiteX26" fmla="*/ 7813 w 10000"/>
              <a:gd name="connsiteY26" fmla="*/ 2790 h 10000"/>
              <a:gd name="connsiteX27" fmla="*/ 8015 w 10000"/>
              <a:gd name="connsiteY27" fmla="*/ 2236 h 10000"/>
              <a:gd name="connsiteX28" fmla="*/ 8015 w 10000"/>
              <a:gd name="connsiteY28" fmla="*/ 1679 h 10000"/>
              <a:gd name="connsiteX29" fmla="*/ 10000 w 10000"/>
              <a:gd name="connsiteY29" fmla="*/ 4974 h 10000"/>
              <a:gd name="connsiteX30" fmla="*/ 10000 w 10000"/>
              <a:gd name="connsiteY30" fmla="*/ 5513 h 10000"/>
              <a:gd name="connsiteX31" fmla="*/ 9799 w 10000"/>
              <a:gd name="connsiteY31" fmla="*/ 6078 h 10000"/>
              <a:gd name="connsiteX32" fmla="*/ 9397 w 10000"/>
              <a:gd name="connsiteY32" fmla="*/ 6647 h 10000"/>
              <a:gd name="connsiteX33" fmla="*/ 8995 w 10000"/>
              <a:gd name="connsiteY33" fmla="*/ 7199 h 10000"/>
              <a:gd name="connsiteX34" fmla="*/ 8592 w 10000"/>
              <a:gd name="connsiteY34" fmla="*/ 7759 h 10000"/>
              <a:gd name="connsiteX35" fmla="*/ 8015 w 10000"/>
              <a:gd name="connsiteY35" fmla="*/ 8330 h 10000"/>
              <a:gd name="connsiteX36" fmla="*/ 7210 w 10000"/>
              <a:gd name="connsiteY36" fmla="*/ 8882 h 10000"/>
              <a:gd name="connsiteX37" fmla="*/ 6607 w 10000"/>
              <a:gd name="connsiteY37" fmla="*/ 9440 h 10000"/>
              <a:gd name="connsiteX38" fmla="*/ 5804 w 10000"/>
              <a:gd name="connsiteY38" fmla="*/ 10000 h 10000"/>
              <a:gd name="connsiteX39" fmla="*/ 4800 w 10000"/>
              <a:gd name="connsiteY39" fmla="*/ 10000 h 10000"/>
              <a:gd name="connsiteX40" fmla="*/ 4800 w 10000"/>
              <a:gd name="connsiteY40" fmla="*/ 10000 h 10000"/>
              <a:gd name="connsiteX0" fmla="*/ 4800 w 10000"/>
              <a:gd name="connsiteY0" fmla="*/ 10000 h 10000"/>
              <a:gd name="connsiteX1" fmla="*/ 3995 w 10000"/>
              <a:gd name="connsiteY1" fmla="*/ 9440 h 10000"/>
              <a:gd name="connsiteX2" fmla="*/ 3216 w 10000"/>
              <a:gd name="connsiteY2" fmla="*/ 9440 h 10000"/>
              <a:gd name="connsiteX3" fmla="*/ 2613 w 10000"/>
              <a:gd name="connsiteY3" fmla="*/ 8882 h 10000"/>
              <a:gd name="connsiteX4" fmla="*/ 2011 w 10000"/>
              <a:gd name="connsiteY4" fmla="*/ 8330 h 10000"/>
              <a:gd name="connsiteX5" fmla="*/ 1608 w 10000"/>
              <a:gd name="connsiteY5" fmla="*/ 7759 h 10000"/>
              <a:gd name="connsiteX6" fmla="*/ 1206 w 10000"/>
              <a:gd name="connsiteY6" fmla="*/ 6647 h 10000"/>
              <a:gd name="connsiteX7" fmla="*/ 804 w 10000"/>
              <a:gd name="connsiteY7" fmla="*/ 5513 h 10000"/>
              <a:gd name="connsiteX8" fmla="*/ 602 w 10000"/>
              <a:gd name="connsiteY8" fmla="*/ 4407 h 10000"/>
              <a:gd name="connsiteX9" fmla="*/ 202 w 10000"/>
              <a:gd name="connsiteY9" fmla="*/ 2790 h 10000"/>
              <a:gd name="connsiteX10" fmla="*/ 0 w 10000"/>
              <a:gd name="connsiteY10" fmla="*/ 1114 h 10000"/>
              <a:gd name="connsiteX11" fmla="*/ 1206 w 10000"/>
              <a:gd name="connsiteY11" fmla="*/ 0 h 10000"/>
              <a:gd name="connsiteX12" fmla="*/ 1408 w 10000"/>
              <a:gd name="connsiteY12" fmla="*/ 1114 h 10000"/>
              <a:gd name="connsiteX13" fmla="*/ 1809 w 10000"/>
              <a:gd name="connsiteY13" fmla="*/ 2236 h 10000"/>
              <a:gd name="connsiteX14" fmla="*/ 2011 w 10000"/>
              <a:gd name="connsiteY14" fmla="*/ 2790 h 10000"/>
              <a:gd name="connsiteX15" fmla="*/ 2413 w 10000"/>
              <a:gd name="connsiteY15" fmla="*/ 3352 h 10000"/>
              <a:gd name="connsiteX16" fmla="*/ 2812 w 10000"/>
              <a:gd name="connsiteY16" fmla="*/ 3841 h 10000"/>
              <a:gd name="connsiteX17" fmla="*/ 3216 w 10000"/>
              <a:gd name="connsiteY17" fmla="*/ 4407 h 10000"/>
              <a:gd name="connsiteX18" fmla="*/ 3594 w 10000"/>
              <a:gd name="connsiteY18" fmla="*/ 4407 h 10000"/>
              <a:gd name="connsiteX19" fmla="*/ 4198 w 10000"/>
              <a:gd name="connsiteY19" fmla="*/ 4974 h 10000"/>
              <a:gd name="connsiteX20" fmla="*/ 4800 w 10000"/>
              <a:gd name="connsiteY20" fmla="*/ 4974 h 10000"/>
              <a:gd name="connsiteX21" fmla="*/ 5402 w 10000"/>
              <a:gd name="connsiteY21" fmla="*/ 4974 h 10000"/>
              <a:gd name="connsiteX22" fmla="*/ 6004 w 10000"/>
              <a:gd name="connsiteY22" fmla="*/ 4407 h 10000"/>
              <a:gd name="connsiteX23" fmla="*/ 6408 w 10000"/>
              <a:gd name="connsiteY23" fmla="*/ 4407 h 10000"/>
              <a:gd name="connsiteX24" fmla="*/ 7010 w 10000"/>
              <a:gd name="connsiteY24" fmla="*/ 3841 h 10000"/>
              <a:gd name="connsiteX25" fmla="*/ 7413 w 10000"/>
              <a:gd name="connsiteY25" fmla="*/ 3352 h 10000"/>
              <a:gd name="connsiteX26" fmla="*/ 7813 w 10000"/>
              <a:gd name="connsiteY26" fmla="*/ 2790 h 10000"/>
              <a:gd name="connsiteX27" fmla="*/ 8015 w 10000"/>
              <a:gd name="connsiteY27" fmla="*/ 2236 h 10000"/>
              <a:gd name="connsiteX28" fmla="*/ 10000 w 10000"/>
              <a:gd name="connsiteY28" fmla="*/ 4974 h 10000"/>
              <a:gd name="connsiteX29" fmla="*/ 10000 w 10000"/>
              <a:gd name="connsiteY29" fmla="*/ 5513 h 10000"/>
              <a:gd name="connsiteX30" fmla="*/ 9799 w 10000"/>
              <a:gd name="connsiteY30" fmla="*/ 6078 h 10000"/>
              <a:gd name="connsiteX31" fmla="*/ 9397 w 10000"/>
              <a:gd name="connsiteY31" fmla="*/ 6647 h 10000"/>
              <a:gd name="connsiteX32" fmla="*/ 8995 w 10000"/>
              <a:gd name="connsiteY32" fmla="*/ 7199 h 10000"/>
              <a:gd name="connsiteX33" fmla="*/ 8592 w 10000"/>
              <a:gd name="connsiteY33" fmla="*/ 7759 h 10000"/>
              <a:gd name="connsiteX34" fmla="*/ 8015 w 10000"/>
              <a:gd name="connsiteY34" fmla="*/ 8330 h 10000"/>
              <a:gd name="connsiteX35" fmla="*/ 7210 w 10000"/>
              <a:gd name="connsiteY35" fmla="*/ 8882 h 10000"/>
              <a:gd name="connsiteX36" fmla="*/ 6607 w 10000"/>
              <a:gd name="connsiteY36" fmla="*/ 9440 h 10000"/>
              <a:gd name="connsiteX37" fmla="*/ 5804 w 10000"/>
              <a:gd name="connsiteY37" fmla="*/ 10000 h 10000"/>
              <a:gd name="connsiteX38" fmla="*/ 4800 w 10000"/>
              <a:gd name="connsiteY38" fmla="*/ 10000 h 10000"/>
              <a:gd name="connsiteX39" fmla="*/ 4800 w 10000"/>
              <a:gd name="connsiteY3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000" h="10000">
                <a:moveTo>
                  <a:pt x="4800" y="10000"/>
                </a:moveTo>
                <a:lnTo>
                  <a:pt x="3995" y="9440"/>
                </a:lnTo>
                <a:lnTo>
                  <a:pt x="3216" y="9440"/>
                </a:lnTo>
                <a:lnTo>
                  <a:pt x="2613" y="8882"/>
                </a:lnTo>
                <a:lnTo>
                  <a:pt x="2011" y="8330"/>
                </a:lnTo>
                <a:lnTo>
                  <a:pt x="1608" y="7759"/>
                </a:lnTo>
                <a:lnTo>
                  <a:pt x="1206" y="6647"/>
                </a:lnTo>
                <a:lnTo>
                  <a:pt x="804" y="5513"/>
                </a:lnTo>
                <a:cubicBezTo>
                  <a:pt x="737" y="5150"/>
                  <a:pt x="670" y="4781"/>
                  <a:pt x="602" y="4407"/>
                </a:cubicBezTo>
                <a:cubicBezTo>
                  <a:pt x="469" y="3868"/>
                  <a:pt x="335" y="3329"/>
                  <a:pt x="202" y="2790"/>
                </a:cubicBezTo>
                <a:cubicBezTo>
                  <a:pt x="134" y="2236"/>
                  <a:pt x="67" y="1677"/>
                  <a:pt x="0" y="1114"/>
                </a:cubicBezTo>
                <a:cubicBezTo>
                  <a:pt x="167" y="648"/>
                  <a:pt x="971" y="0"/>
                  <a:pt x="1206" y="0"/>
                </a:cubicBezTo>
                <a:cubicBezTo>
                  <a:pt x="1273" y="368"/>
                  <a:pt x="1339" y="745"/>
                  <a:pt x="1408" y="1114"/>
                </a:cubicBezTo>
                <a:lnTo>
                  <a:pt x="1809" y="2236"/>
                </a:lnTo>
                <a:cubicBezTo>
                  <a:pt x="1877" y="2422"/>
                  <a:pt x="1943" y="2609"/>
                  <a:pt x="2011" y="2790"/>
                </a:cubicBezTo>
                <a:lnTo>
                  <a:pt x="2413" y="3352"/>
                </a:lnTo>
                <a:lnTo>
                  <a:pt x="2812" y="3841"/>
                </a:lnTo>
                <a:lnTo>
                  <a:pt x="3216" y="4407"/>
                </a:lnTo>
                <a:lnTo>
                  <a:pt x="3594" y="4407"/>
                </a:lnTo>
                <a:lnTo>
                  <a:pt x="4198" y="4974"/>
                </a:lnTo>
                <a:lnTo>
                  <a:pt x="4800" y="4974"/>
                </a:lnTo>
                <a:lnTo>
                  <a:pt x="5402" y="4974"/>
                </a:lnTo>
                <a:lnTo>
                  <a:pt x="6004" y="4407"/>
                </a:lnTo>
                <a:lnTo>
                  <a:pt x="6408" y="4407"/>
                </a:lnTo>
                <a:lnTo>
                  <a:pt x="7010" y="3841"/>
                </a:lnTo>
                <a:lnTo>
                  <a:pt x="7413" y="3352"/>
                </a:lnTo>
                <a:lnTo>
                  <a:pt x="7813" y="2790"/>
                </a:lnTo>
                <a:cubicBezTo>
                  <a:pt x="7881" y="2609"/>
                  <a:pt x="7948" y="2422"/>
                  <a:pt x="8015" y="2236"/>
                </a:cubicBezTo>
                <a:lnTo>
                  <a:pt x="10000" y="4974"/>
                </a:lnTo>
                <a:lnTo>
                  <a:pt x="10000" y="5513"/>
                </a:lnTo>
                <a:cubicBezTo>
                  <a:pt x="9934" y="5704"/>
                  <a:pt x="9865" y="5890"/>
                  <a:pt x="9799" y="6078"/>
                </a:cubicBezTo>
                <a:lnTo>
                  <a:pt x="9397" y="6647"/>
                </a:lnTo>
                <a:lnTo>
                  <a:pt x="8995" y="7199"/>
                </a:lnTo>
                <a:lnTo>
                  <a:pt x="8592" y="7759"/>
                </a:lnTo>
                <a:lnTo>
                  <a:pt x="8015" y="8330"/>
                </a:lnTo>
                <a:lnTo>
                  <a:pt x="7210" y="8882"/>
                </a:lnTo>
                <a:lnTo>
                  <a:pt x="6607" y="9440"/>
                </a:lnTo>
                <a:lnTo>
                  <a:pt x="5804" y="10000"/>
                </a:lnTo>
                <a:lnTo>
                  <a:pt x="4800" y="10000"/>
                </a:lnTo>
                <a:lnTo>
                  <a:pt x="4800"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23" name="Freeform 43"/>
          <p:cNvSpPr>
            <a:spLocks/>
          </p:cNvSpPr>
          <p:nvPr/>
        </p:nvSpPr>
        <p:spPr bwMode="auto">
          <a:xfrm>
            <a:off x="4046538" y="2173288"/>
            <a:ext cx="152400" cy="998537"/>
          </a:xfrm>
          <a:custGeom>
            <a:avLst/>
            <a:gdLst>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283 w 10000"/>
              <a:gd name="connsiteY92" fmla="*/ 6627 h 10000"/>
              <a:gd name="connsiteX93" fmla="*/ 9283 w 10000"/>
              <a:gd name="connsiteY93" fmla="*/ 6733 h 10000"/>
              <a:gd name="connsiteX94" fmla="*/ 9462 w 10000"/>
              <a:gd name="connsiteY94" fmla="*/ 6839 h 10000"/>
              <a:gd name="connsiteX95" fmla="*/ 9462 w 10000"/>
              <a:gd name="connsiteY95" fmla="*/ 7050 h 10000"/>
              <a:gd name="connsiteX96" fmla="*/ 9462 w 10000"/>
              <a:gd name="connsiteY96" fmla="*/ 7156 h 10000"/>
              <a:gd name="connsiteX97" fmla="*/ 9462 w 10000"/>
              <a:gd name="connsiteY97" fmla="*/ 7368 h 10000"/>
              <a:gd name="connsiteX98" fmla="*/ 9462 w 10000"/>
              <a:gd name="connsiteY98" fmla="*/ 7579 h 10000"/>
              <a:gd name="connsiteX99" fmla="*/ 9641 w 10000"/>
              <a:gd name="connsiteY99" fmla="*/ 8003 h 10000"/>
              <a:gd name="connsiteX100" fmla="*/ 9641 w 10000"/>
              <a:gd name="connsiteY100" fmla="*/ 8320 h 10000"/>
              <a:gd name="connsiteX101" fmla="*/ 9821 w 10000"/>
              <a:gd name="connsiteY101" fmla="*/ 8638 h 10000"/>
              <a:gd name="connsiteX102" fmla="*/ 10000 w 10000"/>
              <a:gd name="connsiteY102" fmla="*/ 8836 h 10000"/>
              <a:gd name="connsiteX103" fmla="*/ 10000 w 10000"/>
              <a:gd name="connsiteY103" fmla="*/ 8942 h 10000"/>
              <a:gd name="connsiteX104" fmla="*/ 10000 w 10000"/>
              <a:gd name="connsiteY104" fmla="*/ 9048 h 10000"/>
              <a:gd name="connsiteX105" fmla="*/ 10000 w 10000"/>
              <a:gd name="connsiteY105" fmla="*/ 9153 h 10000"/>
              <a:gd name="connsiteX106" fmla="*/ 9821 w 10000"/>
              <a:gd name="connsiteY106" fmla="*/ 9259 h 10000"/>
              <a:gd name="connsiteX107" fmla="*/ 9462 w 10000"/>
              <a:gd name="connsiteY107" fmla="*/ 9365 h 10000"/>
              <a:gd name="connsiteX108" fmla="*/ 9103 w 10000"/>
              <a:gd name="connsiteY108" fmla="*/ 9471 h 10000"/>
              <a:gd name="connsiteX109" fmla="*/ 8744 w 10000"/>
              <a:gd name="connsiteY109" fmla="*/ 9577 h 10000"/>
              <a:gd name="connsiteX110" fmla="*/ 8229 w 10000"/>
              <a:gd name="connsiteY110" fmla="*/ 9683 h 10000"/>
              <a:gd name="connsiteX111" fmla="*/ 7511 w 10000"/>
              <a:gd name="connsiteY111" fmla="*/ 9788 h 10000"/>
              <a:gd name="connsiteX112" fmla="*/ 6973 w 10000"/>
              <a:gd name="connsiteY112" fmla="*/ 9894 h 10000"/>
              <a:gd name="connsiteX113" fmla="*/ 6256 w 10000"/>
              <a:gd name="connsiteY113" fmla="*/ 10000 h 10000"/>
              <a:gd name="connsiteX114" fmla="*/ 5359 w 10000"/>
              <a:gd name="connsiteY114" fmla="*/ 10000 h 10000"/>
              <a:gd name="connsiteX115" fmla="*/ 5359 w 10000"/>
              <a:gd name="connsiteY11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283 w 10000"/>
              <a:gd name="connsiteY92" fmla="*/ 6627 h 10000"/>
              <a:gd name="connsiteX93" fmla="*/ 9283 w 10000"/>
              <a:gd name="connsiteY93" fmla="*/ 6733 h 10000"/>
              <a:gd name="connsiteX94" fmla="*/ 9462 w 10000"/>
              <a:gd name="connsiteY94" fmla="*/ 7050 h 10000"/>
              <a:gd name="connsiteX95" fmla="*/ 9462 w 10000"/>
              <a:gd name="connsiteY95" fmla="*/ 7156 h 10000"/>
              <a:gd name="connsiteX96" fmla="*/ 9462 w 10000"/>
              <a:gd name="connsiteY96" fmla="*/ 7368 h 10000"/>
              <a:gd name="connsiteX97" fmla="*/ 9462 w 10000"/>
              <a:gd name="connsiteY97" fmla="*/ 7579 h 10000"/>
              <a:gd name="connsiteX98" fmla="*/ 9641 w 10000"/>
              <a:gd name="connsiteY98" fmla="*/ 8003 h 10000"/>
              <a:gd name="connsiteX99" fmla="*/ 9641 w 10000"/>
              <a:gd name="connsiteY99" fmla="*/ 8320 h 10000"/>
              <a:gd name="connsiteX100" fmla="*/ 9821 w 10000"/>
              <a:gd name="connsiteY100" fmla="*/ 8638 h 10000"/>
              <a:gd name="connsiteX101" fmla="*/ 10000 w 10000"/>
              <a:gd name="connsiteY101" fmla="*/ 8836 h 10000"/>
              <a:gd name="connsiteX102" fmla="*/ 10000 w 10000"/>
              <a:gd name="connsiteY102" fmla="*/ 8942 h 10000"/>
              <a:gd name="connsiteX103" fmla="*/ 10000 w 10000"/>
              <a:gd name="connsiteY103" fmla="*/ 9048 h 10000"/>
              <a:gd name="connsiteX104" fmla="*/ 10000 w 10000"/>
              <a:gd name="connsiteY104" fmla="*/ 9153 h 10000"/>
              <a:gd name="connsiteX105" fmla="*/ 9821 w 10000"/>
              <a:gd name="connsiteY105" fmla="*/ 9259 h 10000"/>
              <a:gd name="connsiteX106" fmla="*/ 9462 w 10000"/>
              <a:gd name="connsiteY106" fmla="*/ 9365 h 10000"/>
              <a:gd name="connsiteX107" fmla="*/ 9103 w 10000"/>
              <a:gd name="connsiteY107" fmla="*/ 9471 h 10000"/>
              <a:gd name="connsiteX108" fmla="*/ 8744 w 10000"/>
              <a:gd name="connsiteY108" fmla="*/ 9577 h 10000"/>
              <a:gd name="connsiteX109" fmla="*/ 8229 w 10000"/>
              <a:gd name="connsiteY109" fmla="*/ 9683 h 10000"/>
              <a:gd name="connsiteX110" fmla="*/ 7511 w 10000"/>
              <a:gd name="connsiteY110" fmla="*/ 9788 h 10000"/>
              <a:gd name="connsiteX111" fmla="*/ 6973 w 10000"/>
              <a:gd name="connsiteY111" fmla="*/ 9894 h 10000"/>
              <a:gd name="connsiteX112" fmla="*/ 6256 w 10000"/>
              <a:gd name="connsiteY112" fmla="*/ 10000 h 10000"/>
              <a:gd name="connsiteX113" fmla="*/ 5359 w 10000"/>
              <a:gd name="connsiteY113" fmla="*/ 10000 h 10000"/>
              <a:gd name="connsiteX114" fmla="*/ 5359 w 10000"/>
              <a:gd name="connsiteY11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283 w 10000"/>
              <a:gd name="connsiteY92" fmla="*/ 6627 h 10000"/>
              <a:gd name="connsiteX93" fmla="*/ 9462 w 10000"/>
              <a:gd name="connsiteY93" fmla="*/ 7050 h 10000"/>
              <a:gd name="connsiteX94" fmla="*/ 9462 w 10000"/>
              <a:gd name="connsiteY94" fmla="*/ 7156 h 10000"/>
              <a:gd name="connsiteX95" fmla="*/ 9462 w 10000"/>
              <a:gd name="connsiteY95" fmla="*/ 7368 h 10000"/>
              <a:gd name="connsiteX96" fmla="*/ 9462 w 10000"/>
              <a:gd name="connsiteY96" fmla="*/ 7579 h 10000"/>
              <a:gd name="connsiteX97" fmla="*/ 9641 w 10000"/>
              <a:gd name="connsiteY97" fmla="*/ 8003 h 10000"/>
              <a:gd name="connsiteX98" fmla="*/ 9641 w 10000"/>
              <a:gd name="connsiteY98" fmla="*/ 8320 h 10000"/>
              <a:gd name="connsiteX99" fmla="*/ 9821 w 10000"/>
              <a:gd name="connsiteY99" fmla="*/ 8638 h 10000"/>
              <a:gd name="connsiteX100" fmla="*/ 10000 w 10000"/>
              <a:gd name="connsiteY100" fmla="*/ 8836 h 10000"/>
              <a:gd name="connsiteX101" fmla="*/ 10000 w 10000"/>
              <a:gd name="connsiteY101" fmla="*/ 8942 h 10000"/>
              <a:gd name="connsiteX102" fmla="*/ 10000 w 10000"/>
              <a:gd name="connsiteY102" fmla="*/ 9048 h 10000"/>
              <a:gd name="connsiteX103" fmla="*/ 10000 w 10000"/>
              <a:gd name="connsiteY103" fmla="*/ 9153 h 10000"/>
              <a:gd name="connsiteX104" fmla="*/ 9821 w 10000"/>
              <a:gd name="connsiteY104" fmla="*/ 9259 h 10000"/>
              <a:gd name="connsiteX105" fmla="*/ 9462 w 10000"/>
              <a:gd name="connsiteY105" fmla="*/ 9365 h 10000"/>
              <a:gd name="connsiteX106" fmla="*/ 9103 w 10000"/>
              <a:gd name="connsiteY106" fmla="*/ 9471 h 10000"/>
              <a:gd name="connsiteX107" fmla="*/ 8744 w 10000"/>
              <a:gd name="connsiteY107" fmla="*/ 9577 h 10000"/>
              <a:gd name="connsiteX108" fmla="*/ 8229 w 10000"/>
              <a:gd name="connsiteY108" fmla="*/ 9683 h 10000"/>
              <a:gd name="connsiteX109" fmla="*/ 7511 w 10000"/>
              <a:gd name="connsiteY109" fmla="*/ 9788 h 10000"/>
              <a:gd name="connsiteX110" fmla="*/ 6973 w 10000"/>
              <a:gd name="connsiteY110" fmla="*/ 9894 h 10000"/>
              <a:gd name="connsiteX111" fmla="*/ 6256 w 10000"/>
              <a:gd name="connsiteY111" fmla="*/ 10000 h 10000"/>
              <a:gd name="connsiteX112" fmla="*/ 5359 w 10000"/>
              <a:gd name="connsiteY112" fmla="*/ 10000 h 10000"/>
              <a:gd name="connsiteX113" fmla="*/ 5359 w 10000"/>
              <a:gd name="connsiteY11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462 w 10000"/>
              <a:gd name="connsiteY92" fmla="*/ 7050 h 10000"/>
              <a:gd name="connsiteX93" fmla="*/ 9462 w 10000"/>
              <a:gd name="connsiteY93" fmla="*/ 7156 h 10000"/>
              <a:gd name="connsiteX94" fmla="*/ 9462 w 10000"/>
              <a:gd name="connsiteY94" fmla="*/ 7368 h 10000"/>
              <a:gd name="connsiteX95" fmla="*/ 9462 w 10000"/>
              <a:gd name="connsiteY95" fmla="*/ 7579 h 10000"/>
              <a:gd name="connsiteX96" fmla="*/ 9641 w 10000"/>
              <a:gd name="connsiteY96" fmla="*/ 8003 h 10000"/>
              <a:gd name="connsiteX97" fmla="*/ 9641 w 10000"/>
              <a:gd name="connsiteY97" fmla="*/ 8320 h 10000"/>
              <a:gd name="connsiteX98" fmla="*/ 9821 w 10000"/>
              <a:gd name="connsiteY98" fmla="*/ 8638 h 10000"/>
              <a:gd name="connsiteX99" fmla="*/ 10000 w 10000"/>
              <a:gd name="connsiteY99" fmla="*/ 8836 h 10000"/>
              <a:gd name="connsiteX100" fmla="*/ 10000 w 10000"/>
              <a:gd name="connsiteY100" fmla="*/ 8942 h 10000"/>
              <a:gd name="connsiteX101" fmla="*/ 10000 w 10000"/>
              <a:gd name="connsiteY101" fmla="*/ 9048 h 10000"/>
              <a:gd name="connsiteX102" fmla="*/ 10000 w 10000"/>
              <a:gd name="connsiteY102" fmla="*/ 9153 h 10000"/>
              <a:gd name="connsiteX103" fmla="*/ 9821 w 10000"/>
              <a:gd name="connsiteY103" fmla="*/ 9259 h 10000"/>
              <a:gd name="connsiteX104" fmla="*/ 9462 w 10000"/>
              <a:gd name="connsiteY104" fmla="*/ 9365 h 10000"/>
              <a:gd name="connsiteX105" fmla="*/ 9103 w 10000"/>
              <a:gd name="connsiteY105" fmla="*/ 9471 h 10000"/>
              <a:gd name="connsiteX106" fmla="*/ 8744 w 10000"/>
              <a:gd name="connsiteY106" fmla="*/ 9577 h 10000"/>
              <a:gd name="connsiteX107" fmla="*/ 8229 w 10000"/>
              <a:gd name="connsiteY107" fmla="*/ 9683 h 10000"/>
              <a:gd name="connsiteX108" fmla="*/ 7511 w 10000"/>
              <a:gd name="connsiteY108" fmla="*/ 9788 h 10000"/>
              <a:gd name="connsiteX109" fmla="*/ 6973 w 10000"/>
              <a:gd name="connsiteY109" fmla="*/ 9894 h 10000"/>
              <a:gd name="connsiteX110" fmla="*/ 6256 w 10000"/>
              <a:gd name="connsiteY110" fmla="*/ 10000 h 10000"/>
              <a:gd name="connsiteX111" fmla="*/ 5359 w 10000"/>
              <a:gd name="connsiteY111" fmla="*/ 10000 h 10000"/>
              <a:gd name="connsiteX112" fmla="*/ 5359 w 10000"/>
              <a:gd name="connsiteY11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462 w 10000"/>
              <a:gd name="connsiteY91" fmla="*/ 7050 h 10000"/>
              <a:gd name="connsiteX92" fmla="*/ 9462 w 10000"/>
              <a:gd name="connsiteY92" fmla="*/ 7156 h 10000"/>
              <a:gd name="connsiteX93" fmla="*/ 9462 w 10000"/>
              <a:gd name="connsiteY93" fmla="*/ 7368 h 10000"/>
              <a:gd name="connsiteX94" fmla="*/ 9462 w 10000"/>
              <a:gd name="connsiteY94" fmla="*/ 7579 h 10000"/>
              <a:gd name="connsiteX95" fmla="*/ 9641 w 10000"/>
              <a:gd name="connsiteY95" fmla="*/ 8003 h 10000"/>
              <a:gd name="connsiteX96" fmla="*/ 9641 w 10000"/>
              <a:gd name="connsiteY96" fmla="*/ 8320 h 10000"/>
              <a:gd name="connsiteX97" fmla="*/ 9821 w 10000"/>
              <a:gd name="connsiteY97" fmla="*/ 8638 h 10000"/>
              <a:gd name="connsiteX98" fmla="*/ 10000 w 10000"/>
              <a:gd name="connsiteY98" fmla="*/ 8836 h 10000"/>
              <a:gd name="connsiteX99" fmla="*/ 10000 w 10000"/>
              <a:gd name="connsiteY99" fmla="*/ 8942 h 10000"/>
              <a:gd name="connsiteX100" fmla="*/ 10000 w 10000"/>
              <a:gd name="connsiteY100" fmla="*/ 9048 h 10000"/>
              <a:gd name="connsiteX101" fmla="*/ 10000 w 10000"/>
              <a:gd name="connsiteY101" fmla="*/ 9153 h 10000"/>
              <a:gd name="connsiteX102" fmla="*/ 9821 w 10000"/>
              <a:gd name="connsiteY102" fmla="*/ 9259 h 10000"/>
              <a:gd name="connsiteX103" fmla="*/ 9462 w 10000"/>
              <a:gd name="connsiteY103" fmla="*/ 9365 h 10000"/>
              <a:gd name="connsiteX104" fmla="*/ 9103 w 10000"/>
              <a:gd name="connsiteY104" fmla="*/ 9471 h 10000"/>
              <a:gd name="connsiteX105" fmla="*/ 8744 w 10000"/>
              <a:gd name="connsiteY105" fmla="*/ 9577 h 10000"/>
              <a:gd name="connsiteX106" fmla="*/ 8229 w 10000"/>
              <a:gd name="connsiteY106" fmla="*/ 9683 h 10000"/>
              <a:gd name="connsiteX107" fmla="*/ 7511 w 10000"/>
              <a:gd name="connsiteY107" fmla="*/ 9788 h 10000"/>
              <a:gd name="connsiteX108" fmla="*/ 6973 w 10000"/>
              <a:gd name="connsiteY108" fmla="*/ 9894 h 10000"/>
              <a:gd name="connsiteX109" fmla="*/ 6256 w 10000"/>
              <a:gd name="connsiteY109" fmla="*/ 10000 h 10000"/>
              <a:gd name="connsiteX110" fmla="*/ 5359 w 10000"/>
              <a:gd name="connsiteY110" fmla="*/ 10000 h 10000"/>
              <a:gd name="connsiteX111" fmla="*/ 5359 w 10000"/>
              <a:gd name="connsiteY11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462 w 10000"/>
              <a:gd name="connsiteY90" fmla="*/ 7050 h 10000"/>
              <a:gd name="connsiteX91" fmla="*/ 9462 w 10000"/>
              <a:gd name="connsiteY91" fmla="*/ 7156 h 10000"/>
              <a:gd name="connsiteX92" fmla="*/ 9462 w 10000"/>
              <a:gd name="connsiteY92" fmla="*/ 7368 h 10000"/>
              <a:gd name="connsiteX93" fmla="*/ 9462 w 10000"/>
              <a:gd name="connsiteY93" fmla="*/ 7579 h 10000"/>
              <a:gd name="connsiteX94" fmla="*/ 9641 w 10000"/>
              <a:gd name="connsiteY94" fmla="*/ 8003 h 10000"/>
              <a:gd name="connsiteX95" fmla="*/ 9641 w 10000"/>
              <a:gd name="connsiteY95" fmla="*/ 8320 h 10000"/>
              <a:gd name="connsiteX96" fmla="*/ 9821 w 10000"/>
              <a:gd name="connsiteY96" fmla="*/ 8638 h 10000"/>
              <a:gd name="connsiteX97" fmla="*/ 10000 w 10000"/>
              <a:gd name="connsiteY97" fmla="*/ 8836 h 10000"/>
              <a:gd name="connsiteX98" fmla="*/ 10000 w 10000"/>
              <a:gd name="connsiteY98" fmla="*/ 8942 h 10000"/>
              <a:gd name="connsiteX99" fmla="*/ 10000 w 10000"/>
              <a:gd name="connsiteY99" fmla="*/ 9048 h 10000"/>
              <a:gd name="connsiteX100" fmla="*/ 10000 w 10000"/>
              <a:gd name="connsiteY100" fmla="*/ 9153 h 10000"/>
              <a:gd name="connsiteX101" fmla="*/ 9821 w 10000"/>
              <a:gd name="connsiteY101" fmla="*/ 9259 h 10000"/>
              <a:gd name="connsiteX102" fmla="*/ 9462 w 10000"/>
              <a:gd name="connsiteY102" fmla="*/ 9365 h 10000"/>
              <a:gd name="connsiteX103" fmla="*/ 9103 w 10000"/>
              <a:gd name="connsiteY103" fmla="*/ 9471 h 10000"/>
              <a:gd name="connsiteX104" fmla="*/ 8744 w 10000"/>
              <a:gd name="connsiteY104" fmla="*/ 9577 h 10000"/>
              <a:gd name="connsiteX105" fmla="*/ 8229 w 10000"/>
              <a:gd name="connsiteY105" fmla="*/ 9683 h 10000"/>
              <a:gd name="connsiteX106" fmla="*/ 7511 w 10000"/>
              <a:gd name="connsiteY106" fmla="*/ 9788 h 10000"/>
              <a:gd name="connsiteX107" fmla="*/ 6973 w 10000"/>
              <a:gd name="connsiteY107" fmla="*/ 9894 h 10000"/>
              <a:gd name="connsiteX108" fmla="*/ 6256 w 10000"/>
              <a:gd name="connsiteY108" fmla="*/ 10000 h 10000"/>
              <a:gd name="connsiteX109" fmla="*/ 5359 w 10000"/>
              <a:gd name="connsiteY109" fmla="*/ 10000 h 10000"/>
              <a:gd name="connsiteX110" fmla="*/ 5359 w 10000"/>
              <a:gd name="connsiteY11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462 w 10000"/>
              <a:gd name="connsiteY89" fmla="*/ 7050 h 10000"/>
              <a:gd name="connsiteX90" fmla="*/ 9462 w 10000"/>
              <a:gd name="connsiteY90" fmla="*/ 7156 h 10000"/>
              <a:gd name="connsiteX91" fmla="*/ 9462 w 10000"/>
              <a:gd name="connsiteY91" fmla="*/ 7368 h 10000"/>
              <a:gd name="connsiteX92" fmla="*/ 9462 w 10000"/>
              <a:gd name="connsiteY92" fmla="*/ 7579 h 10000"/>
              <a:gd name="connsiteX93" fmla="*/ 9641 w 10000"/>
              <a:gd name="connsiteY93" fmla="*/ 8003 h 10000"/>
              <a:gd name="connsiteX94" fmla="*/ 9641 w 10000"/>
              <a:gd name="connsiteY94" fmla="*/ 8320 h 10000"/>
              <a:gd name="connsiteX95" fmla="*/ 9821 w 10000"/>
              <a:gd name="connsiteY95" fmla="*/ 8638 h 10000"/>
              <a:gd name="connsiteX96" fmla="*/ 10000 w 10000"/>
              <a:gd name="connsiteY96" fmla="*/ 8836 h 10000"/>
              <a:gd name="connsiteX97" fmla="*/ 10000 w 10000"/>
              <a:gd name="connsiteY97" fmla="*/ 8942 h 10000"/>
              <a:gd name="connsiteX98" fmla="*/ 10000 w 10000"/>
              <a:gd name="connsiteY98" fmla="*/ 9048 h 10000"/>
              <a:gd name="connsiteX99" fmla="*/ 10000 w 10000"/>
              <a:gd name="connsiteY99" fmla="*/ 9153 h 10000"/>
              <a:gd name="connsiteX100" fmla="*/ 9821 w 10000"/>
              <a:gd name="connsiteY100" fmla="*/ 9259 h 10000"/>
              <a:gd name="connsiteX101" fmla="*/ 9462 w 10000"/>
              <a:gd name="connsiteY101" fmla="*/ 9365 h 10000"/>
              <a:gd name="connsiteX102" fmla="*/ 9103 w 10000"/>
              <a:gd name="connsiteY102" fmla="*/ 9471 h 10000"/>
              <a:gd name="connsiteX103" fmla="*/ 8744 w 10000"/>
              <a:gd name="connsiteY103" fmla="*/ 9577 h 10000"/>
              <a:gd name="connsiteX104" fmla="*/ 8229 w 10000"/>
              <a:gd name="connsiteY104" fmla="*/ 9683 h 10000"/>
              <a:gd name="connsiteX105" fmla="*/ 7511 w 10000"/>
              <a:gd name="connsiteY105" fmla="*/ 9788 h 10000"/>
              <a:gd name="connsiteX106" fmla="*/ 6973 w 10000"/>
              <a:gd name="connsiteY106" fmla="*/ 9894 h 10000"/>
              <a:gd name="connsiteX107" fmla="*/ 6256 w 10000"/>
              <a:gd name="connsiteY107" fmla="*/ 10000 h 10000"/>
              <a:gd name="connsiteX108" fmla="*/ 5359 w 10000"/>
              <a:gd name="connsiteY108" fmla="*/ 10000 h 10000"/>
              <a:gd name="connsiteX109" fmla="*/ 5359 w 10000"/>
              <a:gd name="connsiteY109"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462 w 10000"/>
              <a:gd name="connsiteY88" fmla="*/ 7050 h 10000"/>
              <a:gd name="connsiteX89" fmla="*/ 9462 w 10000"/>
              <a:gd name="connsiteY89" fmla="*/ 7156 h 10000"/>
              <a:gd name="connsiteX90" fmla="*/ 9462 w 10000"/>
              <a:gd name="connsiteY90" fmla="*/ 7368 h 10000"/>
              <a:gd name="connsiteX91" fmla="*/ 9462 w 10000"/>
              <a:gd name="connsiteY91" fmla="*/ 7579 h 10000"/>
              <a:gd name="connsiteX92" fmla="*/ 9641 w 10000"/>
              <a:gd name="connsiteY92" fmla="*/ 8003 h 10000"/>
              <a:gd name="connsiteX93" fmla="*/ 9641 w 10000"/>
              <a:gd name="connsiteY93" fmla="*/ 8320 h 10000"/>
              <a:gd name="connsiteX94" fmla="*/ 9821 w 10000"/>
              <a:gd name="connsiteY94" fmla="*/ 8638 h 10000"/>
              <a:gd name="connsiteX95" fmla="*/ 10000 w 10000"/>
              <a:gd name="connsiteY95" fmla="*/ 8836 h 10000"/>
              <a:gd name="connsiteX96" fmla="*/ 10000 w 10000"/>
              <a:gd name="connsiteY96" fmla="*/ 8942 h 10000"/>
              <a:gd name="connsiteX97" fmla="*/ 10000 w 10000"/>
              <a:gd name="connsiteY97" fmla="*/ 9048 h 10000"/>
              <a:gd name="connsiteX98" fmla="*/ 10000 w 10000"/>
              <a:gd name="connsiteY98" fmla="*/ 9153 h 10000"/>
              <a:gd name="connsiteX99" fmla="*/ 9821 w 10000"/>
              <a:gd name="connsiteY99" fmla="*/ 9259 h 10000"/>
              <a:gd name="connsiteX100" fmla="*/ 9462 w 10000"/>
              <a:gd name="connsiteY100" fmla="*/ 9365 h 10000"/>
              <a:gd name="connsiteX101" fmla="*/ 9103 w 10000"/>
              <a:gd name="connsiteY101" fmla="*/ 9471 h 10000"/>
              <a:gd name="connsiteX102" fmla="*/ 8744 w 10000"/>
              <a:gd name="connsiteY102" fmla="*/ 9577 h 10000"/>
              <a:gd name="connsiteX103" fmla="*/ 8229 w 10000"/>
              <a:gd name="connsiteY103" fmla="*/ 9683 h 10000"/>
              <a:gd name="connsiteX104" fmla="*/ 7511 w 10000"/>
              <a:gd name="connsiteY104" fmla="*/ 9788 h 10000"/>
              <a:gd name="connsiteX105" fmla="*/ 6973 w 10000"/>
              <a:gd name="connsiteY105" fmla="*/ 9894 h 10000"/>
              <a:gd name="connsiteX106" fmla="*/ 6256 w 10000"/>
              <a:gd name="connsiteY106" fmla="*/ 10000 h 10000"/>
              <a:gd name="connsiteX107" fmla="*/ 5359 w 10000"/>
              <a:gd name="connsiteY107" fmla="*/ 10000 h 10000"/>
              <a:gd name="connsiteX108" fmla="*/ 5359 w 10000"/>
              <a:gd name="connsiteY108"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462 w 10000"/>
              <a:gd name="connsiteY87" fmla="*/ 7050 h 10000"/>
              <a:gd name="connsiteX88" fmla="*/ 9462 w 10000"/>
              <a:gd name="connsiteY88" fmla="*/ 7156 h 10000"/>
              <a:gd name="connsiteX89" fmla="*/ 9462 w 10000"/>
              <a:gd name="connsiteY89" fmla="*/ 7368 h 10000"/>
              <a:gd name="connsiteX90" fmla="*/ 9462 w 10000"/>
              <a:gd name="connsiteY90" fmla="*/ 7579 h 10000"/>
              <a:gd name="connsiteX91" fmla="*/ 9641 w 10000"/>
              <a:gd name="connsiteY91" fmla="*/ 8003 h 10000"/>
              <a:gd name="connsiteX92" fmla="*/ 9641 w 10000"/>
              <a:gd name="connsiteY92" fmla="*/ 8320 h 10000"/>
              <a:gd name="connsiteX93" fmla="*/ 9821 w 10000"/>
              <a:gd name="connsiteY93" fmla="*/ 8638 h 10000"/>
              <a:gd name="connsiteX94" fmla="*/ 10000 w 10000"/>
              <a:gd name="connsiteY94" fmla="*/ 8836 h 10000"/>
              <a:gd name="connsiteX95" fmla="*/ 10000 w 10000"/>
              <a:gd name="connsiteY95" fmla="*/ 8942 h 10000"/>
              <a:gd name="connsiteX96" fmla="*/ 10000 w 10000"/>
              <a:gd name="connsiteY96" fmla="*/ 9048 h 10000"/>
              <a:gd name="connsiteX97" fmla="*/ 10000 w 10000"/>
              <a:gd name="connsiteY97" fmla="*/ 9153 h 10000"/>
              <a:gd name="connsiteX98" fmla="*/ 9821 w 10000"/>
              <a:gd name="connsiteY98" fmla="*/ 9259 h 10000"/>
              <a:gd name="connsiteX99" fmla="*/ 9462 w 10000"/>
              <a:gd name="connsiteY99" fmla="*/ 9365 h 10000"/>
              <a:gd name="connsiteX100" fmla="*/ 9103 w 10000"/>
              <a:gd name="connsiteY100" fmla="*/ 9471 h 10000"/>
              <a:gd name="connsiteX101" fmla="*/ 8744 w 10000"/>
              <a:gd name="connsiteY101" fmla="*/ 9577 h 10000"/>
              <a:gd name="connsiteX102" fmla="*/ 8229 w 10000"/>
              <a:gd name="connsiteY102" fmla="*/ 9683 h 10000"/>
              <a:gd name="connsiteX103" fmla="*/ 7511 w 10000"/>
              <a:gd name="connsiteY103" fmla="*/ 9788 h 10000"/>
              <a:gd name="connsiteX104" fmla="*/ 6973 w 10000"/>
              <a:gd name="connsiteY104" fmla="*/ 9894 h 10000"/>
              <a:gd name="connsiteX105" fmla="*/ 6256 w 10000"/>
              <a:gd name="connsiteY105" fmla="*/ 10000 h 10000"/>
              <a:gd name="connsiteX106" fmla="*/ 5359 w 10000"/>
              <a:gd name="connsiteY106" fmla="*/ 10000 h 10000"/>
              <a:gd name="connsiteX107" fmla="*/ 5359 w 10000"/>
              <a:gd name="connsiteY107"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9462 w 10000"/>
              <a:gd name="connsiteY86" fmla="*/ 7050 h 10000"/>
              <a:gd name="connsiteX87" fmla="*/ 9462 w 10000"/>
              <a:gd name="connsiteY87" fmla="*/ 7156 h 10000"/>
              <a:gd name="connsiteX88" fmla="*/ 9462 w 10000"/>
              <a:gd name="connsiteY88" fmla="*/ 7368 h 10000"/>
              <a:gd name="connsiteX89" fmla="*/ 9462 w 10000"/>
              <a:gd name="connsiteY89" fmla="*/ 7579 h 10000"/>
              <a:gd name="connsiteX90" fmla="*/ 9641 w 10000"/>
              <a:gd name="connsiteY90" fmla="*/ 8003 h 10000"/>
              <a:gd name="connsiteX91" fmla="*/ 9641 w 10000"/>
              <a:gd name="connsiteY91" fmla="*/ 8320 h 10000"/>
              <a:gd name="connsiteX92" fmla="*/ 9821 w 10000"/>
              <a:gd name="connsiteY92" fmla="*/ 8638 h 10000"/>
              <a:gd name="connsiteX93" fmla="*/ 10000 w 10000"/>
              <a:gd name="connsiteY93" fmla="*/ 8836 h 10000"/>
              <a:gd name="connsiteX94" fmla="*/ 10000 w 10000"/>
              <a:gd name="connsiteY94" fmla="*/ 8942 h 10000"/>
              <a:gd name="connsiteX95" fmla="*/ 10000 w 10000"/>
              <a:gd name="connsiteY95" fmla="*/ 9048 h 10000"/>
              <a:gd name="connsiteX96" fmla="*/ 10000 w 10000"/>
              <a:gd name="connsiteY96" fmla="*/ 9153 h 10000"/>
              <a:gd name="connsiteX97" fmla="*/ 9821 w 10000"/>
              <a:gd name="connsiteY97" fmla="*/ 9259 h 10000"/>
              <a:gd name="connsiteX98" fmla="*/ 9462 w 10000"/>
              <a:gd name="connsiteY98" fmla="*/ 9365 h 10000"/>
              <a:gd name="connsiteX99" fmla="*/ 9103 w 10000"/>
              <a:gd name="connsiteY99" fmla="*/ 9471 h 10000"/>
              <a:gd name="connsiteX100" fmla="*/ 8744 w 10000"/>
              <a:gd name="connsiteY100" fmla="*/ 9577 h 10000"/>
              <a:gd name="connsiteX101" fmla="*/ 8229 w 10000"/>
              <a:gd name="connsiteY101" fmla="*/ 9683 h 10000"/>
              <a:gd name="connsiteX102" fmla="*/ 7511 w 10000"/>
              <a:gd name="connsiteY102" fmla="*/ 9788 h 10000"/>
              <a:gd name="connsiteX103" fmla="*/ 6973 w 10000"/>
              <a:gd name="connsiteY103" fmla="*/ 9894 h 10000"/>
              <a:gd name="connsiteX104" fmla="*/ 6256 w 10000"/>
              <a:gd name="connsiteY104" fmla="*/ 10000 h 10000"/>
              <a:gd name="connsiteX105" fmla="*/ 5359 w 10000"/>
              <a:gd name="connsiteY105" fmla="*/ 10000 h 10000"/>
              <a:gd name="connsiteX106" fmla="*/ 5359 w 10000"/>
              <a:gd name="connsiteY106"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050 h 10000"/>
              <a:gd name="connsiteX86" fmla="*/ 9462 w 10000"/>
              <a:gd name="connsiteY86" fmla="*/ 7156 h 10000"/>
              <a:gd name="connsiteX87" fmla="*/ 9462 w 10000"/>
              <a:gd name="connsiteY87" fmla="*/ 7368 h 10000"/>
              <a:gd name="connsiteX88" fmla="*/ 9462 w 10000"/>
              <a:gd name="connsiteY88" fmla="*/ 7579 h 10000"/>
              <a:gd name="connsiteX89" fmla="*/ 9641 w 10000"/>
              <a:gd name="connsiteY89" fmla="*/ 8003 h 10000"/>
              <a:gd name="connsiteX90" fmla="*/ 9641 w 10000"/>
              <a:gd name="connsiteY90" fmla="*/ 8320 h 10000"/>
              <a:gd name="connsiteX91" fmla="*/ 9821 w 10000"/>
              <a:gd name="connsiteY91" fmla="*/ 8638 h 10000"/>
              <a:gd name="connsiteX92" fmla="*/ 10000 w 10000"/>
              <a:gd name="connsiteY92" fmla="*/ 8836 h 10000"/>
              <a:gd name="connsiteX93" fmla="*/ 10000 w 10000"/>
              <a:gd name="connsiteY93" fmla="*/ 8942 h 10000"/>
              <a:gd name="connsiteX94" fmla="*/ 10000 w 10000"/>
              <a:gd name="connsiteY94" fmla="*/ 9048 h 10000"/>
              <a:gd name="connsiteX95" fmla="*/ 10000 w 10000"/>
              <a:gd name="connsiteY95" fmla="*/ 9153 h 10000"/>
              <a:gd name="connsiteX96" fmla="*/ 9821 w 10000"/>
              <a:gd name="connsiteY96" fmla="*/ 9259 h 10000"/>
              <a:gd name="connsiteX97" fmla="*/ 9462 w 10000"/>
              <a:gd name="connsiteY97" fmla="*/ 9365 h 10000"/>
              <a:gd name="connsiteX98" fmla="*/ 9103 w 10000"/>
              <a:gd name="connsiteY98" fmla="*/ 9471 h 10000"/>
              <a:gd name="connsiteX99" fmla="*/ 8744 w 10000"/>
              <a:gd name="connsiteY99" fmla="*/ 9577 h 10000"/>
              <a:gd name="connsiteX100" fmla="*/ 8229 w 10000"/>
              <a:gd name="connsiteY100" fmla="*/ 9683 h 10000"/>
              <a:gd name="connsiteX101" fmla="*/ 7511 w 10000"/>
              <a:gd name="connsiteY101" fmla="*/ 9788 h 10000"/>
              <a:gd name="connsiteX102" fmla="*/ 6973 w 10000"/>
              <a:gd name="connsiteY102" fmla="*/ 9894 h 10000"/>
              <a:gd name="connsiteX103" fmla="*/ 6256 w 10000"/>
              <a:gd name="connsiteY103" fmla="*/ 10000 h 10000"/>
              <a:gd name="connsiteX104" fmla="*/ 5359 w 10000"/>
              <a:gd name="connsiteY104" fmla="*/ 10000 h 10000"/>
              <a:gd name="connsiteX105" fmla="*/ 5359 w 10000"/>
              <a:gd name="connsiteY10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050 h 10000"/>
              <a:gd name="connsiteX86" fmla="*/ 9462 w 10000"/>
              <a:gd name="connsiteY86" fmla="*/ 7156 h 10000"/>
              <a:gd name="connsiteX87" fmla="*/ 9462 w 10000"/>
              <a:gd name="connsiteY87" fmla="*/ 7579 h 10000"/>
              <a:gd name="connsiteX88" fmla="*/ 9641 w 10000"/>
              <a:gd name="connsiteY88" fmla="*/ 8003 h 10000"/>
              <a:gd name="connsiteX89" fmla="*/ 9641 w 10000"/>
              <a:gd name="connsiteY89" fmla="*/ 8320 h 10000"/>
              <a:gd name="connsiteX90" fmla="*/ 9821 w 10000"/>
              <a:gd name="connsiteY90" fmla="*/ 8638 h 10000"/>
              <a:gd name="connsiteX91" fmla="*/ 10000 w 10000"/>
              <a:gd name="connsiteY91" fmla="*/ 8836 h 10000"/>
              <a:gd name="connsiteX92" fmla="*/ 10000 w 10000"/>
              <a:gd name="connsiteY92" fmla="*/ 8942 h 10000"/>
              <a:gd name="connsiteX93" fmla="*/ 10000 w 10000"/>
              <a:gd name="connsiteY93" fmla="*/ 9048 h 10000"/>
              <a:gd name="connsiteX94" fmla="*/ 10000 w 10000"/>
              <a:gd name="connsiteY94" fmla="*/ 9153 h 10000"/>
              <a:gd name="connsiteX95" fmla="*/ 9821 w 10000"/>
              <a:gd name="connsiteY95" fmla="*/ 9259 h 10000"/>
              <a:gd name="connsiteX96" fmla="*/ 9462 w 10000"/>
              <a:gd name="connsiteY96" fmla="*/ 9365 h 10000"/>
              <a:gd name="connsiteX97" fmla="*/ 9103 w 10000"/>
              <a:gd name="connsiteY97" fmla="*/ 9471 h 10000"/>
              <a:gd name="connsiteX98" fmla="*/ 8744 w 10000"/>
              <a:gd name="connsiteY98" fmla="*/ 9577 h 10000"/>
              <a:gd name="connsiteX99" fmla="*/ 8229 w 10000"/>
              <a:gd name="connsiteY99" fmla="*/ 9683 h 10000"/>
              <a:gd name="connsiteX100" fmla="*/ 7511 w 10000"/>
              <a:gd name="connsiteY100" fmla="*/ 9788 h 10000"/>
              <a:gd name="connsiteX101" fmla="*/ 6973 w 10000"/>
              <a:gd name="connsiteY101" fmla="*/ 9894 h 10000"/>
              <a:gd name="connsiteX102" fmla="*/ 6256 w 10000"/>
              <a:gd name="connsiteY102" fmla="*/ 10000 h 10000"/>
              <a:gd name="connsiteX103" fmla="*/ 5359 w 10000"/>
              <a:gd name="connsiteY103" fmla="*/ 10000 h 10000"/>
              <a:gd name="connsiteX104" fmla="*/ 5359 w 10000"/>
              <a:gd name="connsiteY10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050 h 10000"/>
              <a:gd name="connsiteX86" fmla="*/ 9462 w 10000"/>
              <a:gd name="connsiteY86" fmla="*/ 7579 h 10000"/>
              <a:gd name="connsiteX87" fmla="*/ 9641 w 10000"/>
              <a:gd name="connsiteY87" fmla="*/ 8003 h 10000"/>
              <a:gd name="connsiteX88" fmla="*/ 9641 w 10000"/>
              <a:gd name="connsiteY88" fmla="*/ 8320 h 10000"/>
              <a:gd name="connsiteX89" fmla="*/ 9821 w 10000"/>
              <a:gd name="connsiteY89" fmla="*/ 8638 h 10000"/>
              <a:gd name="connsiteX90" fmla="*/ 10000 w 10000"/>
              <a:gd name="connsiteY90" fmla="*/ 8836 h 10000"/>
              <a:gd name="connsiteX91" fmla="*/ 10000 w 10000"/>
              <a:gd name="connsiteY91" fmla="*/ 8942 h 10000"/>
              <a:gd name="connsiteX92" fmla="*/ 10000 w 10000"/>
              <a:gd name="connsiteY92" fmla="*/ 9048 h 10000"/>
              <a:gd name="connsiteX93" fmla="*/ 10000 w 10000"/>
              <a:gd name="connsiteY93" fmla="*/ 9153 h 10000"/>
              <a:gd name="connsiteX94" fmla="*/ 9821 w 10000"/>
              <a:gd name="connsiteY94" fmla="*/ 9259 h 10000"/>
              <a:gd name="connsiteX95" fmla="*/ 9462 w 10000"/>
              <a:gd name="connsiteY95" fmla="*/ 9365 h 10000"/>
              <a:gd name="connsiteX96" fmla="*/ 9103 w 10000"/>
              <a:gd name="connsiteY96" fmla="*/ 9471 h 10000"/>
              <a:gd name="connsiteX97" fmla="*/ 8744 w 10000"/>
              <a:gd name="connsiteY97" fmla="*/ 9577 h 10000"/>
              <a:gd name="connsiteX98" fmla="*/ 8229 w 10000"/>
              <a:gd name="connsiteY98" fmla="*/ 9683 h 10000"/>
              <a:gd name="connsiteX99" fmla="*/ 7511 w 10000"/>
              <a:gd name="connsiteY99" fmla="*/ 9788 h 10000"/>
              <a:gd name="connsiteX100" fmla="*/ 6973 w 10000"/>
              <a:gd name="connsiteY100" fmla="*/ 9894 h 10000"/>
              <a:gd name="connsiteX101" fmla="*/ 6256 w 10000"/>
              <a:gd name="connsiteY101" fmla="*/ 10000 h 10000"/>
              <a:gd name="connsiteX102" fmla="*/ 5359 w 10000"/>
              <a:gd name="connsiteY102" fmla="*/ 10000 h 10000"/>
              <a:gd name="connsiteX103" fmla="*/ 5359 w 10000"/>
              <a:gd name="connsiteY10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579 h 10000"/>
              <a:gd name="connsiteX86" fmla="*/ 9641 w 10000"/>
              <a:gd name="connsiteY86" fmla="*/ 8003 h 10000"/>
              <a:gd name="connsiteX87" fmla="*/ 9641 w 10000"/>
              <a:gd name="connsiteY87" fmla="*/ 8320 h 10000"/>
              <a:gd name="connsiteX88" fmla="*/ 9821 w 10000"/>
              <a:gd name="connsiteY88" fmla="*/ 8638 h 10000"/>
              <a:gd name="connsiteX89" fmla="*/ 10000 w 10000"/>
              <a:gd name="connsiteY89" fmla="*/ 8836 h 10000"/>
              <a:gd name="connsiteX90" fmla="*/ 10000 w 10000"/>
              <a:gd name="connsiteY90" fmla="*/ 8942 h 10000"/>
              <a:gd name="connsiteX91" fmla="*/ 10000 w 10000"/>
              <a:gd name="connsiteY91" fmla="*/ 9048 h 10000"/>
              <a:gd name="connsiteX92" fmla="*/ 10000 w 10000"/>
              <a:gd name="connsiteY92" fmla="*/ 9153 h 10000"/>
              <a:gd name="connsiteX93" fmla="*/ 9821 w 10000"/>
              <a:gd name="connsiteY93" fmla="*/ 9259 h 10000"/>
              <a:gd name="connsiteX94" fmla="*/ 9462 w 10000"/>
              <a:gd name="connsiteY94" fmla="*/ 9365 h 10000"/>
              <a:gd name="connsiteX95" fmla="*/ 9103 w 10000"/>
              <a:gd name="connsiteY95" fmla="*/ 9471 h 10000"/>
              <a:gd name="connsiteX96" fmla="*/ 8744 w 10000"/>
              <a:gd name="connsiteY96" fmla="*/ 9577 h 10000"/>
              <a:gd name="connsiteX97" fmla="*/ 8229 w 10000"/>
              <a:gd name="connsiteY97" fmla="*/ 9683 h 10000"/>
              <a:gd name="connsiteX98" fmla="*/ 7511 w 10000"/>
              <a:gd name="connsiteY98" fmla="*/ 9788 h 10000"/>
              <a:gd name="connsiteX99" fmla="*/ 6973 w 10000"/>
              <a:gd name="connsiteY99" fmla="*/ 9894 h 10000"/>
              <a:gd name="connsiteX100" fmla="*/ 6256 w 10000"/>
              <a:gd name="connsiteY100" fmla="*/ 10000 h 10000"/>
              <a:gd name="connsiteX101" fmla="*/ 5359 w 10000"/>
              <a:gd name="connsiteY101" fmla="*/ 10000 h 10000"/>
              <a:gd name="connsiteX102" fmla="*/ 5359 w 10000"/>
              <a:gd name="connsiteY10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9462 w 10000"/>
              <a:gd name="connsiteY84" fmla="*/ 7579 h 10000"/>
              <a:gd name="connsiteX85" fmla="*/ 9641 w 10000"/>
              <a:gd name="connsiteY85" fmla="*/ 8003 h 10000"/>
              <a:gd name="connsiteX86" fmla="*/ 9641 w 10000"/>
              <a:gd name="connsiteY86" fmla="*/ 8320 h 10000"/>
              <a:gd name="connsiteX87" fmla="*/ 9821 w 10000"/>
              <a:gd name="connsiteY87" fmla="*/ 8638 h 10000"/>
              <a:gd name="connsiteX88" fmla="*/ 10000 w 10000"/>
              <a:gd name="connsiteY88" fmla="*/ 8836 h 10000"/>
              <a:gd name="connsiteX89" fmla="*/ 10000 w 10000"/>
              <a:gd name="connsiteY89" fmla="*/ 8942 h 10000"/>
              <a:gd name="connsiteX90" fmla="*/ 10000 w 10000"/>
              <a:gd name="connsiteY90" fmla="*/ 9048 h 10000"/>
              <a:gd name="connsiteX91" fmla="*/ 10000 w 10000"/>
              <a:gd name="connsiteY91" fmla="*/ 9153 h 10000"/>
              <a:gd name="connsiteX92" fmla="*/ 9821 w 10000"/>
              <a:gd name="connsiteY92" fmla="*/ 9259 h 10000"/>
              <a:gd name="connsiteX93" fmla="*/ 9462 w 10000"/>
              <a:gd name="connsiteY93" fmla="*/ 9365 h 10000"/>
              <a:gd name="connsiteX94" fmla="*/ 9103 w 10000"/>
              <a:gd name="connsiteY94" fmla="*/ 9471 h 10000"/>
              <a:gd name="connsiteX95" fmla="*/ 8744 w 10000"/>
              <a:gd name="connsiteY95" fmla="*/ 9577 h 10000"/>
              <a:gd name="connsiteX96" fmla="*/ 8229 w 10000"/>
              <a:gd name="connsiteY96" fmla="*/ 9683 h 10000"/>
              <a:gd name="connsiteX97" fmla="*/ 7511 w 10000"/>
              <a:gd name="connsiteY97" fmla="*/ 9788 h 10000"/>
              <a:gd name="connsiteX98" fmla="*/ 6973 w 10000"/>
              <a:gd name="connsiteY98" fmla="*/ 9894 h 10000"/>
              <a:gd name="connsiteX99" fmla="*/ 6256 w 10000"/>
              <a:gd name="connsiteY99" fmla="*/ 10000 h 10000"/>
              <a:gd name="connsiteX100" fmla="*/ 5359 w 10000"/>
              <a:gd name="connsiteY100" fmla="*/ 10000 h 10000"/>
              <a:gd name="connsiteX101" fmla="*/ 5359 w 10000"/>
              <a:gd name="connsiteY10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9641 w 10000"/>
              <a:gd name="connsiteY84" fmla="*/ 8003 h 10000"/>
              <a:gd name="connsiteX85" fmla="*/ 9641 w 10000"/>
              <a:gd name="connsiteY85" fmla="*/ 8320 h 10000"/>
              <a:gd name="connsiteX86" fmla="*/ 9821 w 10000"/>
              <a:gd name="connsiteY86" fmla="*/ 8638 h 10000"/>
              <a:gd name="connsiteX87" fmla="*/ 10000 w 10000"/>
              <a:gd name="connsiteY87" fmla="*/ 8836 h 10000"/>
              <a:gd name="connsiteX88" fmla="*/ 10000 w 10000"/>
              <a:gd name="connsiteY88" fmla="*/ 8942 h 10000"/>
              <a:gd name="connsiteX89" fmla="*/ 10000 w 10000"/>
              <a:gd name="connsiteY89" fmla="*/ 9048 h 10000"/>
              <a:gd name="connsiteX90" fmla="*/ 10000 w 10000"/>
              <a:gd name="connsiteY90" fmla="*/ 9153 h 10000"/>
              <a:gd name="connsiteX91" fmla="*/ 9821 w 10000"/>
              <a:gd name="connsiteY91" fmla="*/ 9259 h 10000"/>
              <a:gd name="connsiteX92" fmla="*/ 9462 w 10000"/>
              <a:gd name="connsiteY92" fmla="*/ 9365 h 10000"/>
              <a:gd name="connsiteX93" fmla="*/ 9103 w 10000"/>
              <a:gd name="connsiteY93" fmla="*/ 9471 h 10000"/>
              <a:gd name="connsiteX94" fmla="*/ 8744 w 10000"/>
              <a:gd name="connsiteY94" fmla="*/ 9577 h 10000"/>
              <a:gd name="connsiteX95" fmla="*/ 8229 w 10000"/>
              <a:gd name="connsiteY95" fmla="*/ 9683 h 10000"/>
              <a:gd name="connsiteX96" fmla="*/ 7511 w 10000"/>
              <a:gd name="connsiteY96" fmla="*/ 9788 h 10000"/>
              <a:gd name="connsiteX97" fmla="*/ 6973 w 10000"/>
              <a:gd name="connsiteY97" fmla="*/ 9894 h 10000"/>
              <a:gd name="connsiteX98" fmla="*/ 6256 w 10000"/>
              <a:gd name="connsiteY98" fmla="*/ 10000 h 10000"/>
              <a:gd name="connsiteX99" fmla="*/ 5359 w 10000"/>
              <a:gd name="connsiteY99" fmla="*/ 10000 h 10000"/>
              <a:gd name="connsiteX100" fmla="*/ 5359 w 10000"/>
              <a:gd name="connsiteY10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9641 w 10000"/>
              <a:gd name="connsiteY84" fmla="*/ 8320 h 10000"/>
              <a:gd name="connsiteX85" fmla="*/ 9821 w 10000"/>
              <a:gd name="connsiteY85" fmla="*/ 8638 h 10000"/>
              <a:gd name="connsiteX86" fmla="*/ 10000 w 10000"/>
              <a:gd name="connsiteY86" fmla="*/ 8836 h 10000"/>
              <a:gd name="connsiteX87" fmla="*/ 10000 w 10000"/>
              <a:gd name="connsiteY87" fmla="*/ 8942 h 10000"/>
              <a:gd name="connsiteX88" fmla="*/ 10000 w 10000"/>
              <a:gd name="connsiteY88" fmla="*/ 9048 h 10000"/>
              <a:gd name="connsiteX89" fmla="*/ 10000 w 10000"/>
              <a:gd name="connsiteY89" fmla="*/ 9153 h 10000"/>
              <a:gd name="connsiteX90" fmla="*/ 9821 w 10000"/>
              <a:gd name="connsiteY90" fmla="*/ 9259 h 10000"/>
              <a:gd name="connsiteX91" fmla="*/ 9462 w 10000"/>
              <a:gd name="connsiteY91" fmla="*/ 9365 h 10000"/>
              <a:gd name="connsiteX92" fmla="*/ 9103 w 10000"/>
              <a:gd name="connsiteY92" fmla="*/ 9471 h 10000"/>
              <a:gd name="connsiteX93" fmla="*/ 8744 w 10000"/>
              <a:gd name="connsiteY93" fmla="*/ 9577 h 10000"/>
              <a:gd name="connsiteX94" fmla="*/ 8229 w 10000"/>
              <a:gd name="connsiteY94" fmla="*/ 9683 h 10000"/>
              <a:gd name="connsiteX95" fmla="*/ 7511 w 10000"/>
              <a:gd name="connsiteY95" fmla="*/ 9788 h 10000"/>
              <a:gd name="connsiteX96" fmla="*/ 6973 w 10000"/>
              <a:gd name="connsiteY96" fmla="*/ 9894 h 10000"/>
              <a:gd name="connsiteX97" fmla="*/ 6256 w 10000"/>
              <a:gd name="connsiteY97" fmla="*/ 10000 h 10000"/>
              <a:gd name="connsiteX98" fmla="*/ 5359 w 10000"/>
              <a:gd name="connsiteY98" fmla="*/ 10000 h 10000"/>
              <a:gd name="connsiteX99" fmla="*/ 5359 w 10000"/>
              <a:gd name="connsiteY99"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9641 w 10000"/>
              <a:gd name="connsiteY83" fmla="*/ 8320 h 10000"/>
              <a:gd name="connsiteX84" fmla="*/ 9821 w 10000"/>
              <a:gd name="connsiteY84" fmla="*/ 8638 h 10000"/>
              <a:gd name="connsiteX85" fmla="*/ 10000 w 10000"/>
              <a:gd name="connsiteY85" fmla="*/ 8836 h 10000"/>
              <a:gd name="connsiteX86" fmla="*/ 10000 w 10000"/>
              <a:gd name="connsiteY86" fmla="*/ 8942 h 10000"/>
              <a:gd name="connsiteX87" fmla="*/ 10000 w 10000"/>
              <a:gd name="connsiteY87" fmla="*/ 9048 h 10000"/>
              <a:gd name="connsiteX88" fmla="*/ 10000 w 10000"/>
              <a:gd name="connsiteY88" fmla="*/ 9153 h 10000"/>
              <a:gd name="connsiteX89" fmla="*/ 9821 w 10000"/>
              <a:gd name="connsiteY89" fmla="*/ 9259 h 10000"/>
              <a:gd name="connsiteX90" fmla="*/ 9462 w 10000"/>
              <a:gd name="connsiteY90" fmla="*/ 9365 h 10000"/>
              <a:gd name="connsiteX91" fmla="*/ 9103 w 10000"/>
              <a:gd name="connsiteY91" fmla="*/ 9471 h 10000"/>
              <a:gd name="connsiteX92" fmla="*/ 8744 w 10000"/>
              <a:gd name="connsiteY92" fmla="*/ 9577 h 10000"/>
              <a:gd name="connsiteX93" fmla="*/ 8229 w 10000"/>
              <a:gd name="connsiteY93" fmla="*/ 9683 h 10000"/>
              <a:gd name="connsiteX94" fmla="*/ 7511 w 10000"/>
              <a:gd name="connsiteY94" fmla="*/ 9788 h 10000"/>
              <a:gd name="connsiteX95" fmla="*/ 6973 w 10000"/>
              <a:gd name="connsiteY95" fmla="*/ 9894 h 10000"/>
              <a:gd name="connsiteX96" fmla="*/ 6256 w 10000"/>
              <a:gd name="connsiteY96" fmla="*/ 10000 h 10000"/>
              <a:gd name="connsiteX97" fmla="*/ 5359 w 10000"/>
              <a:gd name="connsiteY97" fmla="*/ 10000 h 10000"/>
              <a:gd name="connsiteX98" fmla="*/ 5359 w 10000"/>
              <a:gd name="connsiteY98"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9641 w 10000"/>
              <a:gd name="connsiteY82" fmla="*/ 8320 h 10000"/>
              <a:gd name="connsiteX83" fmla="*/ 9821 w 10000"/>
              <a:gd name="connsiteY83" fmla="*/ 8638 h 10000"/>
              <a:gd name="connsiteX84" fmla="*/ 10000 w 10000"/>
              <a:gd name="connsiteY84" fmla="*/ 8836 h 10000"/>
              <a:gd name="connsiteX85" fmla="*/ 10000 w 10000"/>
              <a:gd name="connsiteY85" fmla="*/ 8942 h 10000"/>
              <a:gd name="connsiteX86" fmla="*/ 10000 w 10000"/>
              <a:gd name="connsiteY86" fmla="*/ 9048 h 10000"/>
              <a:gd name="connsiteX87" fmla="*/ 10000 w 10000"/>
              <a:gd name="connsiteY87" fmla="*/ 9153 h 10000"/>
              <a:gd name="connsiteX88" fmla="*/ 9821 w 10000"/>
              <a:gd name="connsiteY88" fmla="*/ 9259 h 10000"/>
              <a:gd name="connsiteX89" fmla="*/ 9462 w 10000"/>
              <a:gd name="connsiteY89" fmla="*/ 9365 h 10000"/>
              <a:gd name="connsiteX90" fmla="*/ 9103 w 10000"/>
              <a:gd name="connsiteY90" fmla="*/ 9471 h 10000"/>
              <a:gd name="connsiteX91" fmla="*/ 8744 w 10000"/>
              <a:gd name="connsiteY91" fmla="*/ 9577 h 10000"/>
              <a:gd name="connsiteX92" fmla="*/ 8229 w 10000"/>
              <a:gd name="connsiteY92" fmla="*/ 9683 h 10000"/>
              <a:gd name="connsiteX93" fmla="*/ 7511 w 10000"/>
              <a:gd name="connsiteY93" fmla="*/ 9788 h 10000"/>
              <a:gd name="connsiteX94" fmla="*/ 6973 w 10000"/>
              <a:gd name="connsiteY94" fmla="*/ 9894 h 10000"/>
              <a:gd name="connsiteX95" fmla="*/ 6256 w 10000"/>
              <a:gd name="connsiteY95" fmla="*/ 10000 h 10000"/>
              <a:gd name="connsiteX96" fmla="*/ 5359 w 10000"/>
              <a:gd name="connsiteY96" fmla="*/ 10000 h 10000"/>
              <a:gd name="connsiteX97" fmla="*/ 5359 w 10000"/>
              <a:gd name="connsiteY97"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9641 w 10000"/>
              <a:gd name="connsiteY81" fmla="*/ 8320 h 10000"/>
              <a:gd name="connsiteX82" fmla="*/ 9821 w 10000"/>
              <a:gd name="connsiteY82" fmla="*/ 8638 h 10000"/>
              <a:gd name="connsiteX83" fmla="*/ 10000 w 10000"/>
              <a:gd name="connsiteY83" fmla="*/ 8836 h 10000"/>
              <a:gd name="connsiteX84" fmla="*/ 10000 w 10000"/>
              <a:gd name="connsiteY84" fmla="*/ 8942 h 10000"/>
              <a:gd name="connsiteX85" fmla="*/ 10000 w 10000"/>
              <a:gd name="connsiteY85" fmla="*/ 9048 h 10000"/>
              <a:gd name="connsiteX86" fmla="*/ 10000 w 10000"/>
              <a:gd name="connsiteY86" fmla="*/ 9153 h 10000"/>
              <a:gd name="connsiteX87" fmla="*/ 9821 w 10000"/>
              <a:gd name="connsiteY87" fmla="*/ 9259 h 10000"/>
              <a:gd name="connsiteX88" fmla="*/ 9462 w 10000"/>
              <a:gd name="connsiteY88" fmla="*/ 9365 h 10000"/>
              <a:gd name="connsiteX89" fmla="*/ 9103 w 10000"/>
              <a:gd name="connsiteY89" fmla="*/ 9471 h 10000"/>
              <a:gd name="connsiteX90" fmla="*/ 8744 w 10000"/>
              <a:gd name="connsiteY90" fmla="*/ 9577 h 10000"/>
              <a:gd name="connsiteX91" fmla="*/ 8229 w 10000"/>
              <a:gd name="connsiteY91" fmla="*/ 9683 h 10000"/>
              <a:gd name="connsiteX92" fmla="*/ 7511 w 10000"/>
              <a:gd name="connsiteY92" fmla="*/ 9788 h 10000"/>
              <a:gd name="connsiteX93" fmla="*/ 6973 w 10000"/>
              <a:gd name="connsiteY93" fmla="*/ 9894 h 10000"/>
              <a:gd name="connsiteX94" fmla="*/ 6256 w 10000"/>
              <a:gd name="connsiteY94" fmla="*/ 10000 h 10000"/>
              <a:gd name="connsiteX95" fmla="*/ 5359 w 10000"/>
              <a:gd name="connsiteY95" fmla="*/ 10000 h 10000"/>
              <a:gd name="connsiteX96" fmla="*/ 5359 w 10000"/>
              <a:gd name="connsiteY96"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9641 w 10000"/>
              <a:gd name="connsiteY80" fmla="*/ 8320 h 10000"/>
              <a:gd name="connsiteX81" fmla="*/ 9821 w 10000"/>
              <a:gd name="connsiteY81" fmla="*/ 8638 h 10000"/>
              <a:gd name="connsiteX82" fmla="*/ 10000 w 10000"/>
              <a:gd name="connsiteY82" fmla="*/ 8836 h 10000"/>
              <a:gd name="connsiteX83" fmla="*/ 10000 w 10000"/>
              <a:gd name="connsiteY83" fmla="*/ 8942 h 10000"/>
              <a:gd name="connsiteX84" fmla="*/ 10000 w 10000"/>
              <a:gd name="connsiteY84" fmla="*/ 9048 h 10000"/>
              <a:gd name="connsiteX85" fmla="*/ 10000 w 10000"/>
              <a:gd name="connsiteY85" fmla="*/ 9153 h 10000"/>
              <a:gd name="connsiteX86" fmla="*/ 9821 w 10000"/>
              <a:gd name="connsiteY86" fmla="*/ 9259 h 10000"/>
              <a:gd name="connsiteX87" fmla="*/ 9462 w 10000"/>
              <a:gd name="connsiteY87" fmla="*/ 9365 h 10000"/>
              <a:gd name="connsiteX88" fmla="*/ 9103 w 10000"/>
              <a:gd name="connsiteY88" fmla="*/ 9471 h 10000"/>
              <a:gd name="connsiteX89" fmla="*/ 8744 w 10000"/>
              <a:gd name="connsiteY89" fmla="*/ 9577 h 10000"/>
              <a:gd name="connsiteX90" fmla="*/ 8229 w 10000"/>
              <a:gd name="connsiteY90" fmla="*/ 9683 h 10000"/>
              <a:gd name="connsiteX91" fmla="*/ 7511 w 10000"/>
              <a:gd name="connsiteY91" fmla="*/ 9788 h 10000"/>
              <a:gd name="connsiteX92" fmla="*/ 6973 w 10000"/>
              <a:gd name="connsiteY92" fmla="*/ 9894 h 10000"/>
              <a:gd name="connsiteX93" fmla="*/ 6256 w 10000"/>
              <a:gd name="connsiteY93" fmla="*/ 10000 h 10000"/>
              <a:gd name="connsiteX94" fmla="*/ 5359 w 10000"/>
              <a:gd name="connsiteY94" fmla="*/ 10000 h 10000"/>
              <a:gd name="connsiteX95" fmla="*/ 5359 w 10000"/>
              <a:gd name="connsiteY9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9641 w 10000"/>
              <a:gd name="connsiteY79" fmla="*/ 8320 h 10000"/>
              <a:gd name="connsiteX80" fmla="*/ 9821 w 10000"/>
              <a:gd name="connsiteY80" fmla="*/ 8638 h 10000"/>
              <a:gd name="connsiteX81" fmla="*/ 10000 w 10000"/>
              <a:gd name="connsiteY81" fmla="*/ 8836 h 10000"/>
              <a:gd name="connsiteX82" fmla="*/ 10000 w 10000"/>
              <a:gd name="connsiteY82" fmla="*/ 8942 h 10000"/>
              <a:gd name="connsiteX83" fmla="*/ 10000 w 10000"/>
              <a:gd name="connsiteY83" fmla="*/ 9048 h 10000"/>
              <a:gd name="connsiteX84" fmla="*/ 10000 w 10000"/>
              <a:gd name="connsiteY84" fmla="*/ 9153 h 10000"/>
              <a:gd name="connsiteX85" fmla="*/ 9821 w 10000"/>
              <a:gd name="connsiteY85" fmla="*/ 9259 h 10000"/>
              <a:gd name="connsiteX86" fmla="*/ 9462 w 10000"/>
              <a:gd name="connsiteY86" fmla="*/ 9365 h 10000"/>
              <a:gd name="connsiteX87" fmla="*/ 9103 w 10000"/>
              <a:gd name="connsiteY87" fmla="*/ 9471 h 10000"/>
              <a:gd name="connsiteX88" fmla="*/ 8744 w 10000"/>
              <a:gd name="connsiteY88" fmla="*/ 9577 h 10000"/>
              <a:gd name="connsiteX89" fmla="*/ 8229 w 10000"/>
              <a:gd name="connsiteY89" fmla="*/ 9683 h 10000"/>
              <a:gd name="connsiteX90" fmla="*/ 7511 w 10000"/>
              <a:gd name="connsiteY90" fmla="*/ 9788 h 10000"/>
              <a:gd name="connsiteX91" fmla="*/ 6973 w 10000"/>
              <a:gd name="connsiteY91" fmla="*/ 9894 h 10000"/>
              <a:gd name="connsiteX92" fmla="*/ 6256 w 10000"/>
              <a:gd name="connsiteY92" fmla="*/ 10000 h 10000"/>
              <a:gd name="connsiteX93" fmla="*/ 5359 w 10000"/>
              <a:gd name="connsiteY93" fmla="*/ 10000 h 10000"/>
              <a:gd name="connsiteX94" fmla="*/ 5359 w 10000"/>
              <a:gd name="connsiteY9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9641 w 10000"/>
              <a:gd name="connsiteY78" fmla="*/ 8320 h 10000"/>
              <a:gd name="connsiteX79" fmla="*/ 9821 w 10000"/>
              <a:gd name="connsiteY79" fmla="*/ 8638 h 10000"/>
              <a:gd name="connsiteX80" fmla="*/ 10000 w 10000"/>
              <a:gd name="connsiteY80" fmla="*/ 8836 h 10000"/>
              <a:gd name="connsiteX81" fmla="*/ 10000 w 10000"/>
              <a:gd name="connsiteY81" fmla="*/ 8942 h 10000"/>
              <a:gd name="connsiteX82" fmla="*/ 10000 w 10000"/>
              <a:gd name="connsiteY82" fmla="*/ 9048 h 10000"/>
              <a:gd name="connsiteX83" fmla="*/ 10000 w 10000"/>
              <a:gd name="connsiteY83" fmla="*/ 9153 h 10000"/>
              <a:gd name="connsiteX84" fmla="*/ 9821 w 10000"/>
              <a:gd name="connsiteY84" fmla="*/ 9259 h 10000"/>
              <a:gd name="connsiteX85" fmla="*/ 9462 w 10000"/>
              <a:gd name="connsiteY85" fmla="*/ 9365 h 10000"/>
              <a:gd name="connsiteX86" fmla="*/ 9103 w 10000"/>
              <a:gd name="connsiteY86" fmla="*/ 9471 h 10000"/>
              <a:gd name="connsiteX87" fmla="*/ 8744 w 10000"/>
              <a:gd name="connsiteY87" fmla="*/ 9577 h 10000"/>
              <a:gd name="connsiteX88" fmla="*/ 8229 w 10000"/>
              <a:gd name="connsiteY88" fmla="*/ 9683 h 10000"/>
              <a:gd name="connsiteX89" fmla="*/ 7511 w 10000"/>
              <a:gd name="connsiteY89" fmla="*/ 9788 h 10000"/>
              <a:gd name="connsiteX90" fmla="*/ 6973 w 10000"/>
              <a:gd name="connsiteY90" fmla="*/ 9894 h 10000"/>
              <a:gd name="connsiteX91" fmla="*/ 6256 w 10000"/>
              <a:gd name="connsiteY91" fmla="*/ 10000 h 10000"/>
              <a:gd name="connsiteX92" fmla="*/ 5359 w 10000"/>
              <a:gd name="connsiteY92" fmla="*/ 10000 h 10000"/>
              <a:gd name="connsiteX93" fmla="*/ 5359 w 10000"/>
              <a:gd name="connsiteY9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9821 w 10000"/>
              <a:gd name="connsiteY78" fmla="*/ 8638 h 10000"/>
              <a:gd name="connsiteX79" fmla="*/ 10000 w 10000"/>
              <a:gd name="connsiteY79" fmla="*/ 8836 h 10000"/>
              <a:gd name="connsiteX80" fmla="*/ 10000 w 10000"/>
              <a:gd name="connsiteY80" fmla="*/ 8942 h 10000"/>
              <a:gd name="connsiteX81" fmla="*/ 10000 w 10000"/>
              <a:gd name="connsiteY81" fmla="*/ 9048 h 10000"/>
              <a:gd name="connsiteX82" fmla="*/ 10000 w 10000"/>
              <a:gd name="connsiteY82" fmla="*/ 9153 h 10000"/>
              <a:gd name="connsiteX83" fmla="*/ 9821 w 10000"/>
              <a:gd name="connsiteY83" fmla="*/ 9259 h 10000"/>
              <a:gd name="connsiteX84" fmla="*/ 9462 w 10000"/>
              <a:gd name="connsiteY84" fmla="*/ 9365 h 10000"/>
              <a:gd name="connsiteX85" fmla="*/ 9103 w 10000"/>
              <a:gd name="connsiteY85" fmla="*/ 9471 h 10000"/>
              <a:gd name="connsiteX86" fmla="*/ 8744 w 10000"/>
              <a:gd name="connsiteY86" fmla="*/ 9577 h 10000"/>
              <a:gd name="connsiteX87" fmla="*/ 8229 w 10000"/>
              <a:gd name="connsiteY87" fmla="*/ 9683 h 10000"/>
              <a:gd name="connsiteX88" fmla="*/ 7511 w 10000"/>
              <a:gd name="connsiteY88" fmla="*/ 9788 h 10000"/>
              <a:gd name="connsiteX89" fmla="*/ 6973 w 10000"/>
              <a:gd name="connsiteY89" fmla="*/ 9894 h 10000"/>
              <a:gd name="connsiteX90" fmla="*/ 6256 w 10000"/>
              <a:gd name="connsiteY90" fmla="*/ 10000 h 10000"/>
              <a:gd name="connsiteX91" fmla="*/ 5359 w 10000"/>
              <a:gd name="connsiteY91" fmla="*/ 10000 h 10000"/>
              <a:gd name="connsiteX92" fmla="*/ 5359 w 10000"/>
              <a:gd name="connsiteY9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8836 h 10000"/>
              <a:gd name="connsiteX79" fmla="*/ 10000 w 10000"/>
              <a:gd name="connsiteY79" fmla="*/ 8942 h 10000"/>
              <a:gd name="connsiteX80" fmla="*/ 10000 w 10000"/>
              <a:gd name="connsiteY80" fmla="*/ 9048 h 10000"/>
              <a:gd name="connsiteX81" fmla="*/ 10000 w 10000"/>
              <a:gd name="connsiteY81" fmla="*/ 9153 h 10000"/>
              <a:gd name="connsiteX82" fmla="*/ 9821 w 10000"/>
              <a:gd name="connsiteY82" fmla="*/ 9259 h 10000"/>
              <a:gd name="connsiteX83" fmla="*/ 9462 w 10000"/>
              <a:gd name="connsiteY83" fmla="*/ 9365 h 10000"/>
              <a:gd name="connsiteX84" fmla="*/ 9103 w 10000"/>
              <a:gd name="connsiteY84" fmla="*/ 9471 h 10000"/>
              <a:gd name="connsiteX85" fmla="*/ 8744 w 10000"/>
              <a:gd name="connsiteY85" fmla="*/ 9577 h 10000"/>
              <a:gd name="connsiteX86" fmla="*/ 8229 w 10000"/>
              <a:gd name="connsiteY86" fmla="*/ 9683 h 10000"/>
              <a:gd name="connsiteX87" fmla="*/ 7511 w 10000"/>
              <a:gd name="connsiteY87" fmla="*/ 9788 h 10000"/>
              <a:gd name="connsiteX88" fmla="*/ 6973 w 10000"/>
              <a:gd name="connsiteY88" fmla="*/ 9894 h 10000"/>
              <a:gd name="connsiteX89" fmla="*/ 6256 w 10000"/>
              <a:gd name="connsiteY89" fmla="*/ 10000 h 10000"/>
              <a:gd name="connsiteX90" fmla="*/ 5359 w 10000"/>
              <a:gd name="connsiteY90" fmla="*/ 10000 h 10000"/>
              <a:gd name="connsiteX91" fmla="*/ 5359 w 10000"/>
              <a:gd name="connsiteY9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8836 h 10000"/>
              <a:gd name="connsiteX79" fmla="*/ 10000 w 10000"/>
              <a:gd name="connsiteY79" fmla="*/ 9048 h 10000"/>
              <a:gd name="connsiteX80" fmla="*/ 10000 w 10000"/>
              <a:gd name="connsiteY80" fmla="*/ 9153 h 10000"/>
              <a:gd name="connsiteX81" fmla="*/ 9821 w 10000"/>
              <a:gd name="connsiteY81" fmla="*/ 9259 h 10000"/>
              <a:gd name="connsiteX82" fmla="*/ 9462 w 10000"/>
              <a:gd name="connsiteY82" fmla="*/ 9365 h 10000"/>
              <a:gd name="connsiteX83" fmla="*/ 9103 w 10000"/>
              <a:gd name="connsiteY83" fmla="*/ 9471 h 10000"/>
              <a:gd name="connsiteX84" fmla="*/ 8744 w 10000"/>
              <a:gd name="connsiteY84" fmla="*/ 9577 h 10000"/>
              <a:gd name="connsiteX85" fmla="*/ 8229 w 10000"/>
              <a:gd name="connsiteY85" fmla="*/ 9683 h 10000"/>
              <a:gd name="connsiteX86" fmla="*/ 7511 w 10000"/>
              <a:gd name="connsiteY86" fmla="*/ 9788 h 10000"/>
              <a:gd name="connsiteX87" fmla="*/ 6973 w 10000"/>
              <a:gd name="connsiteY87" fmla="*/ 9894 h 10000"/>
              <a:gd name="connsiteX88" fmla="*/ 6256 w 10000"/>
              <a:gd name="connsiteY88" fmla="*/ 10000 h 10000"/>
              <a:gd name="connsiteX89" fmla="*/ 5359 w 10000"/>
              <a:gd name="connsiteY89" fmla="*/ 10000 h 10000"/>
              <a:gd name="connsiteX90" fmla="*/ 5359 w 10000"/>
              <a:gd name="connsiteY9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8836 h 10000"/>
              <a:gd name="connsiteX79" fmla="*/ 10000 w 10000"/>
              <a:gd name="connsiteY79" fmla="*/ 9048 h 10000"/>
              <a:gd name="connsiteX80" fmla="*/ 9821 w 10000"/>
              <a:gd name="connsiteY80" fmla="*/ 9259 h 10000"/>
              <a:gd name="connsiteX81" fmla="*/ 9462 w 10000"/>
              <a:gd name="connsiteY81" fmla="*/ 9365 h 10000"/>
              <a:gd name="connsiteX82" fmla="*/ 9103 w 10000"/>
              <a:gd name="connsiteY82" fmla="*/ 9471 h 10000"/>
              <a:gd name="connsiteX83" fmla="*/ 8744 w 10000"/>
              <a:gd name="connsiteY83" fmla="*/ 9577 h 10000"/>
              <a:gd name="connsiteX84" fmla="*/ 8229 w 10000"/>
              <a:gd name="connsiteY84" fmla="*/ 9683 h 10000"/>
              <a:gd name="connsiteX85" fmla="*/ 7511 w 10000"/>
              <a:gd name="connsiteY85" fmla="*/ 9788 h 10000"/>
              <a:gd name="connsiteX86" fmla="*/ 6973 w 10000"/>
              <a:gd name="connsiteY86" fmla="*/ 9894 h 10000"/>
              <a:gd name="connsiteX87" fmla="*/ 6256 w 10000"/>
              <a:gd name="connsiteY87" fmla="*/ 10000 h 10000"/>
              <a:gd name="connsiteX88" fmla="*/ 5359 w 10000"/>
              <a:gd name="connsiteY88" fmla="*/ 10000 h 10000"/>
              <a:gd name="connsiteX89" fmla="*/ 5359 w 10000"/>
              <a:gd name="connsiteY89"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9048 h 10000"/>
              <a:gd name="connsiteX79" fmla="*/ 9821 w 10000"/>
              <a:gd name="connsiteY79" fmla="*/ 9259 h 10000"/>
              <a:gd name="connsiteX80" fmla="*/ 9462 w 10000"/>
              <a:gd name="connsiteY80" fmla="*/ 9365 h 10000"/>
              <a:gd name="connsiteX81" fmla="*/ 9103 w 10000"/>
              <a:gd name="connsiteY81" fmla="*/ 9471 h 10000"/>
              <a:gd name="connsiteX82" fmla="*/ 8744 w 10000"/>
              <a:gd name="connsiteY82" fmla="*/ 9577 h 10000"/>
              <a:gd name="connsiteX83" fmla="*/ 8229 w 10000"/>
              <a:gd name="connsiteY83" fmla="*/ 9683 h 10000"/>
              <a:gd name="connsiteX84" fmla="*/ 7511 w 10000"/>
              <a:gd name="connsiteY84" fmla="*/ 9788 h 10000"/>
              <a:gd name="connsiteX85" fmla="*/ 6973 w 10000"/>
              <a:gd name="connsiteY85" fmla="*/ 9894 h 10000"/>
              <a:gd name="connsiteX86" fmla="*/ 6256 w 10000"/>
              <a:gd name="connsiteY86" fmla="*/ 10000 h 10000"/>
              <a:gd name="connsiteX87" fmla="*/ 5359 w 10000"/>
              <a:gd name="connsiteY87" fmla="*/ 10000 h 10000"/>
              <a:gd name="connsiteX88" fmla="*/ 5359 w 10000"/>
              <a:gd name="connsiteY88" fmla="*/ 10000 h 10000"/>
              <a:gd name="connsiteX0" fmla="*/ 5359 w 9821"/>
              <a:gd name="connsiteY0" fmla="*/ 10000 h 10000"/>
              <a:gd name="connsiteX1" fmla="*/ 4641 w 9821"/>
              <a:gd name="connsiteY1" fmla="*/ 9894 h 10000"/>
              <a:gd name="connsiteX2" fmla="*/ 3946 w 9821"/>
              <a:gd name="connsiteY2" fmla="*/ 9894 h 10000"/>
              <a:gd name="connsiteX3" fmla="*/ 3408 w 9821"/>
              <a:gd name="connsiteY3" fmla="*/ 9788 h 10000"/>
              <a:gd name="connsiteX4" fmla="*/ 2870 w 9821"/>
              <a:gd name="connsiteY4" fmla="*/ 9683 h 10000"/>
              <a:gd name="connsiteX5" fmla="*/ 2511 w 9821"/>
              <a:gd name="connsiteY5" fmla="*/ 9577 h 10000"/>
              <a:gd name="connsiteX6" fmla="*/ 2152 w 9821"/>
              <a:gd name="connsiteY6" fmla="*/ 9365 h 10000"/>
              <a:gd name="connsiteX7" fmla="*/ 1794 w 9821"/>
              <a:gd name="connsiteY7" fmla="*/ 9153 h 10000"/>
              <a:gd name="connsiteX8" fmla="*/ 1614 w 9821"/>
              <a:gd name="connsiteY8" fmla="*/ 8942 h 10000"/>
              <a:gd name="connsiteX9" fmla="*/ 1256 w 9821"/>
              <a:gd name="connsiteY9" fmla="*/ 8638 h 10000"/>
              <a:gd name="connsiteX10" fmla="*/ 1076 w 9821"/>
              <a:gd name="connsiteY10" fmla="*/ 8320 h 10000"/>
              <a:gd name="connsiteX11" fmla="*/ 897 w 9821"/>
              <a:gd name="connsiteY11" fmla="*/ 8003 h 10000"/>
              <a:gd name="connsiteX12" fmla="*/ 897 w 9821"/>
              <a:gd name="connsiteY12" fmla="*/ 7685 h 10000"/>
              <a:gd name="connsiteX13" fmla="*/ 717 w 9821"/>
              <a:gd name="connsiteY13" fmla="*/ 7474 h 10000"/>
              <a:gd name="connsiteX14" fmla="*/ 717 w 9821"/>
              <a:gd name="connsiteY14" fmla="*/ 7156 h 10000"/>
              <a:gd name="connsiteX15" fmla="*/ 717 w 9821"/>
              <a:gd name="connsiteY15" fmla="*/ 6733 h 10000"/>
              <a:gd name="connsiteX16" fmla="*/ 717 w 9821"/>
              <a:gd name="connsiteY16" fmla="*/ 6310 h 10000"/>
              <a:gd name="connsiteX17" fmla="*/ 717 w 9821"/>
              <a:gd name="connsiteY17" fmla="*/ 5794 h 10000"/>
              <a:gd name="connsiteX18" fmla="*/ 717 w 9821"/>
              <a:gd name="connsiteY18" fmla="*/ 5159 h 10000"/>
              <a:gd name="connsiteX19" fmla="*/ 717 w 9821"/>
              <a:gd name="connsiteY19" fmla="*/ 4524 h 10000"/>
              <a:gd name="connsiteX20" fmla="*/ 717 w 9821"/>
              <a:gd name="connsiteY20" fmla="*/ 3690 h 10000"/>
              <a:gd name="connsiteX21" fmla="*/ 717 w 9821"/>
              <a:gd name="connsiteY21" fmla="*/ 2950 h 10000"/>
              <a:gd name="connsiteX22" fmla="*/ 717 w 9821"/>
              <a:gd name="connsiteY22" fmla="*/ 2315 h 10000"/>
              <a:gd name="connsiteX23" fmla="*/ 538 w 9821"/>
              <a:gd name="connsiteY23" fmla="*/ 1786 h 10000"/>
              <a:gd name="connsiteX24" fmla="*/ 538 w 9821"/>
              <a:gd name="connsiteY24" fmla="*/ 1362 h 10000"/>
              <a:gd name="connsiteX25" fmla="*/ 538 w 9821"/>
              <a:gd name="connsiteY25" fmla="*/ 952 h 10000"/>
              <a:gd name="connsiteX26" fmla="*/ 538 w 9821"/>
              <a:gd name="connsiteY26" fmla="*/ 635 h 10000"/>
              <a:gd name="connsiteX27" fmla="*/ 359 w 9821"/>
              <a:gd name="connsiteY27" fmla="*/ 529 h 10000"/>
              <a:gd name="connsiteX28" fmla="*/ 359 w 9821"/>
              <a:gd name="connsiteY28" fmla="*/ 423 h 10000"/>
              <a:gd name="connsiteX29" fmla="*/ 179 w 9821"/>
              <a:gd name="connsiteY29" fmla="*/ 317 h 10000"/>
              <a:gd name="connsiteX30" fmla="*/ 0 w 9821"/>
              <a:gd name="connsiteY30" fmla="*/ 212 h 10000"/>
              <a:gd name="connsiteX31" fmla="*/ 0 w 9821"/>
              <a:gd name="connsiteY31" fmla="*/ 106 h 10000"/>
              <a:gd name="connsiteX32" fmla="*/ 0 w 9821"/>
              <a:gd name="connsiteY32" fmla="*/ 0 h 10000"/>
              <a:gd name="connsiteX33" fmla="*/ 179 w 9821"/>
              <a:gd name="connsiteY33" fmla="*/ 0 h 10000"/>
              <a:gd name="connsiteX34" fmla="*/ 359 w 9821"/>
              <a:gd name="connsiteY34" fmla="*/ 0 h 10000"/>
              <a:gd name="connsiteX35" fmla="*/ 538 w 9821"/>
              <a:gd name="connsiteY35" fmla="*/ 0 h 10000"/>
              <a:gd name="connsiteX36" fmla="*/ 897 w 9821"/>
              <a:gd name="connsiteY36" fmla="*/ 0 h 10000"/>
              <a:gd name="connsiteX37" fmla="*/ 1435 w 9821"/>
              <a:gd name="connsiteY37" fmla="*/ 106 h 10000"/>
              <a:gd name="connsiteX38" fmla="*/ 1614 w 9821"/>
              <a:gd name="connsiteY38" fmla="*/ 212 h 10000"/>
              <a:gd name="connsiteX39" fmla="*/ 1794 w 9821"/>
              <a:gd name="connsiteY39" fmla="*/ 317 h 10000"/>
              <a:gd name="connsiteX40" fmla="*/ 1973 w 9821"/>
              <a:gd name="connsiteY40" fmla="*/ 423 h 10000"/>
              <a:gd name="connsiteX41" fmla="*/ 1973 w 9821"/>
              <a:gd name="connsiteY41" fmla="*/ 635 h 10000"/>
              <a:gd name="connsiteX42" fmla="*/ 1973 w 9821"/>
              <a:gd name="connsiteY42" fmla="*/ 952 h 10000"/>
              <a:gd name="connsiteX43" fmla="*/ 1794 w 9821"/>
              <a:gd name="connsiteY43" fmla="*/ 1058 h 10000"/>
              <a:gd name="connsiteX44" fmla="*/ 1794 w 9821"/>
              <a:gd name="connsiteY44" fmla="*/ 1164 h 10000"/>
              <a:gd name="connsiteX45" fmla="*/ 1794 w 9821"/>
              <a:gd name="connsiteY45" fmla="*/ 1468 h 10000"/>
              <a:gd name="connsiteX46" fmla="*/ 1794 w 9821"/>
              <a:gd name="connsiteY46" fmla="*/ 1680 h 10000"/>
              <a:gd name="connsiteX47" fmla="*/ 1794 w 9821"/>
              <a:gd name="connsiteY47" fmla="*/ 2103 h 10000"/>
              <a:gd name="connsiteX48" fmla="*/ 1794 w 9821"/>
              <a:gd name="connsiteY48" fmla="*/ 2421 h 10000"/>
              <a:gd name="connsiteX49" fmla="*/ 1614 w 9821"/>
              <a:gd name="connsiteY49" fmla="*/ 2950 h 10000"/>
              <a:gd name="connsiteX50" fmla="*/ 1614 w 9821"/>
              <a:gd name="connsiteY50" fmla="*/ 3479 h 10000"/>
              <a:gd name="connsiteX51" fmla="*/ 1614 w 9821"/>
              <a:gd name="connsiteY51" fmla="*/ 3995 h 10000"/>
              <a:gd name="connsiteX52" fmla="*/ 1614 w 9821"/>
              <a:gd name="connsiteY52" fmla="*/ 4418 h 10000"/>
              <a:gd name="connsiteX53" fmla="*/ 1614 w 9821"/>
              <a:gd name="connsiteY53" fmla="*/ 4841 h 10000"/>
              <a:gd name="connsiteX54" fmla="*/ 1614 w 9821"/>
              <a:gd name="connsiteY54" fmla="*/ 5265 h 10000"/>
              <a:gd name="connsiteX55" fmla="*/ 1794 w 9821"/>
              <a:gd name="connsiteY55" fmla="*/ 5582 h 10000"/>
              <a:gd name="connsiteX56" fmla="*/ 1794 w 9821"/>
              <a:gd name="connsiteY56" fmla="*/ 5899 h 10000"/>
              <a:gd name="connsiteX57" fmla="*/ 1794 w 9821"/>
              <a:gd name="connsiteY57" fmla="*/ 6111 h 10000"/>
              <a:gd name="connsiteX58" fmla="*/ 1794 w 9821"/>
              <a:gd name="connsiteY58" fmla="*/ 6310 h 10000"/>
              <a:gd name="connsiteX59" fmla="*/ 1794 w 9821"/>
              <a:gd name="connsiteY59" fmla="*/ 6944 h 10000"/>
              <a:gd name="connsiteX60" fmla="*/ 1973 w 9821"/>
              <a:gd name="connsiteY60" fmla="*/ 7579 h 10000"/>
              <a:gd name="connsiteX61" fmla="*/ 2152 w 9821"/>
              <a:gd name="connsiteY61" fmla="*/ 7897 h 10000"/>
              <a:gd name="connsiteX62" fmla="*/ 2152 w 9821"/>
              <a:gd name="connsiteY62" fmla="*/ 8108 h 10000"/>
              <a:gd name="connsiteX63" fmla="*/ 2332 w 9821"/>
              <a:gd name="connsiteY63" fmla="*/ 8320 h 10000"/>
              <a:gd name="connsiteX64" fmla="*/ 2691 w 9821"/>
              <a:gd name="connsiteY64" fmla="*/ 8532 h 10000"/>
              <a:gd name="connsiteX65" fmla="*/ 2870 w 9821"/>
              <a:gd name="connsiteY65" fmla="*/ 8638 h 10000"/>
              <a:gd name="connsiteX66" fmla="*/ 3229 w 9821"/>
              <a:gd name="connsiteY66" fmla="*/ 8743 h 10000"/>
              <a:gd name="connsiteX67" fmla="*/ 3587 w 9821"/>
              <a:gd name="connsiteY67" fmla="*/ 8836 h 10000"/>
              <a:gd name="connsiteX68" fmla="*/ 3946 w 9821"/>
              <a:gd name="connsiteY68" fmla="*/ 8942 h 10000"/>
              <a:gd name="connsiteX69" fmla="*/ 4283 w 9821"/>
              <a:gd name="connsiteY69" fmla="*/ 8942 h 10000"/>
              <a:gd name="connsiteX70" fmla="*/ 4821 w 9821"/>
              <a:gd name="connsiteY70" fmla="*/ 9048 h 10000"/>
              <a:gd name="connsiteX71" fmla="*/ 5359 w 9821"/>
              <a:gd name="connsiteY71" fmla="*/ 9048 h 10000"/>
              <a:gd name="connsiteX72" fmla="*/ 5897 w 9821"/>
              <a:gd name="connsiteY72" fmla="*/ 9048 h 10000"/>
              <a:gd name="connsiteX73" fmla="*/ 6435 w 9821"/>
              <a:gd name="connsiteY73" fmla="*/ 8942 h 10000"/>
              <a:gd name="connsiteX74" fmla="*/ 6794 w 9821"/>
              <a:gd name="connsiteY74" fmla="*/ 8942 h 10000"/>
              <a:gd name="connsiteX75" fmla="*/ 7332 w 9821"/>
              <a:gd name="connsiteY75" fmla="*/ 8836 h 10000"/>
              <a:gd name="connsiteX76" fmla="*/ 7691 w 9821"/>
              <a:gd name="connsiteY76" fmla="*/ 8743 h 10000"/>
              <a:gd name="connsiteX77" fmla="*/ 8049 w 9821"/>
              <a:gd name="connsiteY77" fmla="*/ 8638 h 10000"/>
              <a:gd name="connsiteX78" fmla="*/ 9821 w 9821"/>
              <a:gd name="connsiteY78" fmla="*/ 9259 h 10000"/>
              <a:gd name="connsiteX79" fmla="*/ 9462 w 9821"/>
              <a:gd name="connsiteY79" fmla="*/ 9365 h 10000"/>
              <a:gd name="connsiteX80" fmla="*/ 9103 w 9821"/>
              <a:gd name="connsiteY80" fmla="*/ 9471 h 10000"/>
              <a:gd name="connsiteX81" fmla="*/ 8744 w 9821"/>
              <a:gd name="connsiteY81" fmla="*/ 9577 h 10000"/>
              <a:gd name="connsiteX82" fmla="*/ 8229 w 9821"/>
              <a:gd name="connsiteY82" fmla="*/ 9683 h 10000"/>
              <a:gd name="connsiteX83" fmla="*/ 7511 w 9821"/>
              <a:gd name="connsiteY83" fmla="*/ 9788 h 10000"/>
              <a:gd name="connsiteX84" fmla="*/ 6973 w 9821"/>
              <a:gd name="connsiteY84" fmla="*/ 9894 h 10000"/>
              <a:gd name="connsiteX85" fmla="*/ 6256 w 9821"/>
              <a:gd name="connsiteY85" fmla="*/ 10000 h 10000"/>
              <a:gd name="connsiteX86" fmla="*/ 5359 w 9821"/>
              <a:gd name="connsiteY86" fmla="*/ 10000 h 10000"/>
              <a:gd name="connsiteX87" fmla="*/ 5359 w 9821"/>
              <a:gd name="connsiteY87" fmla="*/ 10000 h 10000"/>
              <a:gd name="connsiteX0" fmla="*/ 5457 w 9634"/>
              <a:gd name="connsiteY0" fmla="*/ 10000 h 10000"/>
              <a:gd name="connsiteX1" fmla="*/ 4726 w 9634"/>
              <a:gd name="connsiteY1" fmla="*/ 9894 h 10000"/>
              <a:gd name="connsiteX2" fmla="*/ 4018 w 9634"/>
              <a:gd name="connsiteY2" fmla="*/ 9894 h 10000"/>
              <a:gd name="connsiteX3" fmla="*/ 3470 w 9634"/>
              <a:gd name="connsiteY3" fmla="*/ 9788 h 10000"/>
              <a:gd name="connsiteX4" fmla="*/ 2922 w 9634"/>
              <a:gd name="connsiteY4" fmla="*/ 9683 h 10000"/>
              <a:gd name="connsiteX5" fmla="*/ 2557 w 9634"/>
              <a:gd name="connsiteY5" fmla="*/ 9577 h 10000"/>
              <a:gd name="connsiteX6" fmla="*/ 2191 w 9634"/>
              <a:gd name="connsiteY6" fmla="*/ 9365 h 10000"/>
              <a:gd name="connsiteX7" fmla="*/ 1827 w 9634"/>
              <a:gd name="connsiteY7" fmla="*/ 9153 h 10000"/>
              <a:gd name="connsiteX8" fmla="*/ 1643 w 9634"/>
              <a:gd name="connsiteY8" fmla="*/ 8942 h 10000"/>
              <a:gd name="connsiteX9" fmla="*/ 1279 w 9634"/>
              <a:gd name="connsiteY9" fmla="*/ 8638 h 10000"/>
              <a:gd name="connsiteX10" fmla="*/ 1096 w 9634"/>
              <a:gd name="connsiteY10" fmla="*/ 8320 h 10000"/>
              <a:gd name="connsiteX11" fmla="*/ 913 w 9634"/>
              <a:gd name="connsiteY11" fmla="*/ 8003 h 10000"/>
              <a:gd name="connsiteX12" fmla="*/ 913 w 9634"/>
              <a:gd name="connsiteY12" fmla="*/ 7685 h 10000"/>
              <a:gd name="connsiteX13" fmla="*/ 730 w 9634"/>
              <a:gd name="connsiteY13" fmla="*/ 7474 h 10000"/>
              <a:gd name="connsiteX14" fmla="*/ 730 w 9634"/>
              <a:gd name="connsiteY14" fmla="*/ 7156 h 10000"/>
              <a:gd name="connsiteX15" fmla="*/ 730 w 9634"/>
              <a:gd name="connsiteY15" fmla="*/ 6733 h 10000"/>
              <a:gd name="connsiteX16" fmla="*/ 730 w 9634"/>
              <a:gd name="connsiteY16" fmla="*/ 6310 h 10000"/>
              <a:gd name="connsiteX17" fmla="*/ 730 w 9634"/>
              <a:gd name="connsiteY17" fmla="*/ 5794 h 10000"/>
              <a:gd name="connsiteX18" fmla="*/ 730 w 9634"/>
              <a:gd name="connsiteY18" fmla="*/ 5159 h 10000"/>
              <a:gd name="connsiteX19" fmla="*/ 730 w 9634"/>
              <a:gd name="connsiteY19" fmla="*/ 4524 h 10000"/>
              <a:gd name="connsiteX20" fmla="*/ 730 w 9634"/>
              <a:gd name="connsiteY20" fmla="*/ 3690 h 10000"/>
              <a:gd name="connsiteX21" fmla="*/ 730 w 9634"/>
              <a:gd name="connsiteY21" fmla="*/ 2950 h 10000"/>
              <a:gd name="connsiteX22" fmla="*/ 730 w 9634"/>
              <a:gd name="connsiteY22" fmla="*/ 2315 h 10000"/>
              <a:gd name="connsiteX23" fmla="*/ 548 w 9634"/>
              <a:gd name="connsiteY23" fmla="*/ 1786 h 10000"/>
              <a:gd name="connsiteX24" fmla="*/ 548 w 9634"/>
              <a:gd name="connsiteY24" fmla="*/ 1362 h 10000"/>
              <a:gd name="connsiteX25" fmla="*/ 548 w 9634"/>
              <a:gd name="connsiteY25" fmla="*/ 952 h 10000"/>
              <a:gd name="connsiteX26" fmla="*/ 548 w 9634"/>
              <a:gd name="connsiteY26" fmla="*/ 635 h 10000"/>
              <a:gd name="connsiteX27" fmla="*/ 366 w 9634"/>
              <a:gd name="connsiteY27" fmla="*/ 529 h 10000"/>
              <a:gd name="connsiteX28" fmla="*/ 366 w 9634"/>
              <a:gd name="connsiteY28" fmla="*/ 423 h 10000"/>
              <a:gd name="connsiteX29" fmla="*/ 182 w 9634"/>
              <a:gd name="connsiteY29" fmla="*/ 317 h 10000"/>
              <a:gd name="connsiteX30" fmla="*/ 0 w 9634"/>
              <a:gd name="connsiteY30" fmla="*/ 212 h 10000"/>
              <a:gd name="connsiteX31" fmla="*/ 0 w 9634"/>
              <a:gd name="connsiteY31" fmla="*/ 106 h 10000"/>
              <a:gd name="connsiteX32" fmla="*/ 0 w 9634"/>
              <a:gd name="connsiteY32" fmla="*/ 0 h 10000"/>
              <a:gd name="connsiteX33" fmla="*/ 182 w 9634"/>
              <a:gd name="connsiteY33" fmla="*/ 0 h 10000"/>
              <a:gd name="connsiteX34" fmla="*/ 366 w 9634"/>
              <a:gd name="connsiteY34" fmla="*/ 0 h 10000"/>
              <a:gd name="connsiteX35" fmla="*/ 548 w 9634"/>
              <a:gd name="connsiteY35" fmla="*/ 0 h 10000"/>
              <a:gd name="connsiteX36" fmla="*/ 913 w 9634"/>
              <a:gd name="connsiteY36" fmla="*/ 0 h 10000"/>
              <a:gd name="connsiteX37" fmla="*/ 1461 w 9634"/>
              <a:gd name="connsiteY37" fmla="*/ 106 h 10000"/>
              <a:gd name="connsiteX38" fmla="*/ 1643 w 9634"/>
              <a:gd name="connsiteY38" fmla="*/ 212 h 10000"/>
              <a:gd name="connsiteX39" fmla="*/ 1827 w 9634"/>
              <a:gd name="connsiteY39" fmla="*/ 317 h 10000"/>
              <a:gd name="connsiteX40" fmla="*/ 2009 w 9634"/>
              <a:gd name="connsiteY40" fmla="*/ 423 h 10000"/>
              <a:gd name="connsiteX41" fmla="*/ 2009 w 9634"/>
              <a:gd name="connsiteY41" fmla="*/ 635 h 10000"/>
              <a:gd name="connsiteX42" fmla="*/ 2009 w 9634"/>
              <a:gd name="connsiteY42" fmla="*/ 952 h 10000"/>
              <a:gd name="connsiteX43" fmla="*/ 1827 w 9634"/>
              <a:gd name="connsiteY43" fmla="*/ 1058 h 10000"/>
              <a:gd name="connsiteX44" fmla="*/ 1827 w 9634"/>
              <a:gd name="connsiteY44" fmla="*/ 1164 h 10000"/>
              <a:gd name="connsiteX45" fmla="*/ 1827 w 9634"/>
              <a:gd name="connsiteY45" fmla="*/ 1468 h 10000"/>
              <a:gd name="connsiteX46" fmla="*/ 1827 w 9634"/>
              <a:gd name="connsiteY46" fmla="*/ 1680 h 10000"/>
              <a:gd name="connsiteX47" fmla="*/ 1827 w 9634"/>
              <a:gd name="connsiteY47" fmla="*/ 2103 h 10000"/>
              <a:gd name="connsiteX48" fmla="*/ 1827 w 9634"/>
              <a:gd name="connsiteY48" fmla="*/ 2421 h 10000"/>
              <a:gd name="connsiteX49" fmla="*/ 1643 w 9634"/>
              <a:gd name="connsiteY49" fmla="*/ 2950 h 10000"/>
              <a:gd name="connsiteX50" fmla="*/ 1643 w 9634"/>
              <a:gd name="connsiteY50" fmla="*/ 3479 h 10000"/>
              <a:gd name="connsiteX51" fmla="*/ 1643 w 9634"/>
              <a:gd name="connsiteY51" fmla="*/ 3995 h 10000"/>
              <a:gd name="connsiteX52" fmla="*/ 1643 w 9634"/>
              <a:gd name="connsiteY52" fmla="*/ 4418 h 10000"/>
              <a:gd name="connsiteX53" fmla="*/ 1643 w 9634"/>
              <a:gd name="connsiteY53" fmla="*/ 4841 h 10000"/>
              <a:gd name="connsiteX54" fmla="*/ 1643 w 9634"/>
              <a:gd name="connsiteY54" fmla="*/ 5265 h 10000"/>
              <a:gd name="connsiteX55" fmla="*/ 1827 w 9634"/>
              <a:gd name="connsiteY55" fmla="*/ 5582 h 10000"/>
              <a:gd name="connsiteX56" fmla="*/ 1827 w 9634"/>
              <a:gd name="connsiteY56" fmla="*/ 5899 h 10000"/>
              <a:gd name="connsiteX57" fmla="*/ 1827 w 9634"/>
              <a:gd name="connsiteY57" fmla="*/ 6111 h 10000"/>
              <a:gd name="connsiteX58" fmla="*/ 1827 w 9634"/>
              <a:gd name="connsiteY58" fmla="*/ 6310 h 10000"/>
              <a:gd name="connsiteX59" fmla="*/ 1827 w 9634"/>
              <a:gd name="connsiteY59" fmla="*/ 6944 h 10000"/>
              <a:gd name="connsiteX60" fmla="*/ 2009 w 9634"/>
              <a:gd name="connsiteY60" fmla="*/ 7579 h 10000"/>
              <a:gd name="connsiteX61" fmla="*/ 2191 w 9634"/>
              <a:gd name="connsiteY61" fmla="*/ 7897 h 10000"/>
              <a:gd name="connsiteX62" fmla="*/ 2191 w 9634"/>
              <a:gd name="connsiteY62" fmla="*/ 8108 h 10000"/>
              <a:gd name="connsiteX63" fmla="*/ 2375 w 9634"/>
              <a:gd name="connsiteY63" fmla="*/ 8320 h 10000"/>
              <a:gd name="connsiteX64" fmla="*/ 2740 w 9634"/>
              <a:gd name="connsiteY64" fmla="*/ 8532 h 10000"/>
              <a:gd name="connsiteX65" fmla="*/ 2922 w 9634"/>
              <a:gd name="connsiteY65" fmla="*/ 8638 h 10000"/>
              <a:gd name="connsiteX66" fmla="*/ 3288 w 9634"/>
              <a:gd name="connsiteY66" fmla="*/ 8743 h 10000"/>
              <a:gd name="connsiteX67" fmla="*/ 3652 w 9634"/>
              <a:gd name="connsiteY67" fmla="*/ 8836 h 10000"/>
              <a:gd name="connsiteX68" fmla="*/ 4018 w 9634"/>
              <a:gd name="connsiteY68" fmla="*/ 8942 h 10000"/>
              <a:gd name="connsiteX69" fmla="*/ 4361 w 9634"/>
              <a:gd name="connsiteY69" fmla="*/ 8942 h 10000"/>
              <a:gd name="connsiteX70" fmla="*/ 4909 w 9634"/>
              <a:gd name="connsiteY70" fmla="*/ 9048 h 10000"/>
              <a:gd name="connsiteX71" fmla="*/ 5457 w 9634"/>
              <a:gd name="connsiteY71" fmla="*/ 9048 h 10000"/>
              <a:gd name="connsiteX72" fmla="*/ 6004 w 9634"/>
              <a:gd name="connsiteY72" fmla="*/ 9048 h 10000"/>
              <a:gd name="connsiteX73" fmla="*/ 6552 w 9634"/>
              <a:gd name="connsiteY73" fmla="*/ 8942 h 10000"/>
              <a:gd name="connsiteX74" fmla="*/ 6918 w 9634"/>
              <a:gd name="connsiteY74" fmla="*/ 8942 h 10000"/>
              <a:gd name="connsiteX75" fmla="*/ 7466 w 9634"/>
              <a:gd name="connsiteY75" fmla="*/ 8836 h 10000"/>
              <a:gd name="connsiteX76" fmla="*/ 7831 w 9634"/>
              <a:gd name="connsiteY76" fmla="*/ 8743 h 10000"/>
              <a:gd name="connsiteX77" fmla="*/ 8196 w 9634"/>
              <a:gd name="connsiteY77" fmla="*/ 8638 h 10000"/>
              <a:gd name="connsiteX78" fmla="*/ 9634 w 9634"/>
              <a:gd name="connsiteY78" fmla="*/ 9365 h 10000"/>
              <a:gd name="connsiteX79" fmla="*/ 9269 w 9634"/>
              <a:gd name="connsiteY79" fmla="*/ 9471 h 10000"/>
              <a:gd name="connsiteX80" fmla="*/ 8903 w 9634"/>
              <a:gd name="connsiteY80" fmla="*/ 9577 h 10000"/>
              <a:gd name="connsiteX81" fmla="*/ 8379 w 9634"/>
              <a:gd name="connsiteY81" fmla="*/ 9683 h 10000"/>
              <a:gd name="connsiteX82" fmla="*/ 7648 w 9634"/>
              <a:gd name="connsiteY82" fmla="*/ 9788 h 10000"/>
              <a:gd name="connsiteX83" fmla="*/ 7100 w 9634"/>
              <a:gd name="connsiteY83" fmla="*/ 9894 h 10000"/>
              <a:gd name="connsiteX84" fmla="*/ 6370 w 9634"/>
              <a:gd name="connsiteY84" fmla="*/ 10000 h 10000"/>
              <a:gd name="connsiteX85" fmla="*/ 5457 w 9634"/>
              <a:gd name="connsiteY85" fmla="*/ 10000 h 10000"/>
              <a:gd name="connsiteX86" fmla="*/ 5457 w 9634"/>
              <a:gd name="connsiteY86" fmla="*/ 10000 h 10000"/>
              <a:gd name="connsiteX0" fmla="*/ 5664 w 9621"/>
              <a:gd name="connsiteY0" fmla="*/ 10000 h 10000"/>
              <a:gd name="connsiteX1" fmla="*/ 4906 w 9621"/>
              <a:gd name="connsiteY1" fmla="*/ 9894 h 10000"/>
              <a:gd name="connsiteX2" fmla="*/ 4171 w 9621"/>
              <a:gd name="connsiteY2" fmla="*/ 9894 h 10000"/>
              <a:gd name="connsiteX3" fmla="*/ 3602 w 9621"/>
              <a:gd name="connsiteY3" fmla="*/ 9788 h 10000"/>
              <a:gd name="connsiteX4" fmla="*/ 3033 w 9621"/>
              <a:gd name="connsiteY4" fmla="*/ 9683 h 10000"/>
              <a:gd name="connsiteX5" fmla="*/ 2654 w 9621"/>
              <a:gd name="connsiteY5" fmla="*/ 9577 h 10000"/>
              <a:gd name="connsiteX6" fmla="*/ 2274 w 9621"/>
              <a:gd name="connsiteY6" fmla="*/ 9365 h 10000"/>
              <a:gd name="connsiteX7" fmla="*/ 1896 w 9621"/>
              <a:gd name="connsiteY7" fmla="*/ 9153 h 10000"/>
              <a:gd name="connsiteX8" fmla="*/ 1705 w 9621"/>
              <a:gd name="connsiteY8" fmla="*/ 8942 h 10000"/>
              <a:gd name="connsiteX9" fmla="*/ 1328 w 9621"/>
              <a:gd name="connsiteY9" fmla="*/ 8638 h 10000"/>
              <a:gd name="connsiteX10" fmla="*/ 1138 w 9621"/>
              <a:gd name="connsiteY10" fmla="*/ 8320 h 10000"/>
              <a:gd name="connsiteX11" fmla="*/ 948 w 9621"/>
              <a:gd name="connsiteY11" fmla="*/ 8003 h 10000"/>
              <a:gd name="connsiteX12" fmla="*/ 948 w 9621"/>
              <a:gd name="connsiteY12" fmla="*/ 7685 h 10000"/>
              <a:gd name="connsiteX13" fmla="*/ 758 w 9621"/>
              <a:gd name="connsiteY13" fmla="*/ 7474 h 10000"/>
              <a:gd name="connsiteX14" fmla="*/ 758 w 9621"/>
              <a:gd name="connsiteY14" fmla="*/ 7156 h 10000"/>
              <a:gd name="connsiteX15" fmla="*/ 758 w 9621"/>
              <a:gd name="connsiteY15" fmla="*/ 6733 h 10000"/>
              <a:gd name="connsiteX16" fmla="*/ 758 w 9621"/>
              <a:gd name="connsiteY16" fmla="*/ 6310 h 10000"/>
              <a:gd name="connsiteX17" fmla="*/ 758 w 9621"/>
              <a:gd name="connsiteY17" fmla="*/ 5794 h 10000"/>
              <a:gd name="connsiteX18" fmla="*/ 758 w 9621"/>
              <a:gd name="connsiteY18" fmla="*/ 5159 h 10000"/>
              <a:gd name="connsiteX19" fmla="*/ 758 w 9621"/>
              <a:gd name="connsiteY19" fmla="*/ 4524 h 10000"/>
              <a:gd name="connsiteX20" fmla="*/ 758 w 9621"/>
              <a:gd name="connsiteY20" fmla="*/ 3690 h 10000"/>
              <a:gd name="connsiteX21" fmla="*/ 758 w 9621"/>
              <a:gd name="connsiteY21" fmla="*/ 2950 h 10000"/>
              <a:gd name="connsiteX22" fmla="*/ 758 w 9621"/>
              <a:gd name="connsiteY22" fmla="*/ 2315 h 10000"/>
              <a:gd name="connsiteX23" fmla="*/ 569 w 9621"/>
              <a:gd name="connsiteY23" fmla="*/ 1786 h 10000"/>
              <a:gd name="connsiteX24" fmla="*/ 569 w 9621"/>
              <a:gd name="connsiteY24" fmla="*/ 1362 h 10000"/>
              <a:gd name="connsiteX25" fmla="*/ 569 w 9621"/>
              <a:gd name="connsiteY25" fmla="*/ 952 h 10000"/>
              <a:gd name="connsiteX26" fmla="*/ 569 w 9621"/>
              <a:gd name="connsiteY26" fmla="*/ 635 h 10000"/>
              <a:gd name="connsiteX27" fmla="*/ 380 w 9621"/>
              <a:gd name="connsiteY27" fmla="*/ 529 h 10000"/>
              <a:gd name="connsiteX28" fmla="*/ 380 w 9621"/>
              <a:gd name="connsiteY28" fmla="*/ 423 h 10000"/>
              <a:gd name="connsiteX29" fmla="*/ 189 w 9621"/>
              <a:gd name="connsiteY29" fmla="*/ 317 h 10000"/>
              <a:gd name="connsiteX30" fmla="*/ 0 w 9621"/>
              <a:gd name="connsiteY30" fmla="*/ 212 h 10000"/>
              <a:gd name="connsiteX31" fmla="*/ 0 w 9621"/>
              <a:gd name="connsiteY31" fmla="*/ 106 h 10000"/>
              <a:gd name="connsiteX32" fmla="*/ 0 w 9621"/>
              <a:gd name="connsiteY32" fmla="*/ 0 h 10000"/>
              <a:gd name="connsiteX33" fmla="*/ 189 w 9621"/>
              <a:gd name="connsiteY33" fmla="*/ 0 h 10000"/>
              <a:gd name="connsiteX34" fmla="*/ 380 w 9621"/>
              <a:gd name="connsiteY34" fmla="*/ 0 h 10000"/>
              <a:gd name="connsiteX35" fmla="*/ 569 w 9621"/>
              <a:gd name="connsiteY35" fmla="*/ 0 h 10000"/>
              <a:gd name="connsiteX36" fmla="*/ 948 w 9621"/>
              <a:gd name="connsiteY36" fmla="*/ 0 h 10000"/>
              <a:gd name="connsiteX37" fmla="*/ 1517 w 9621"/>
              <a:gd name="connsiteY37" fmla="*/ 106 h 10000"/>
              <a:gd name="connsiteX38" fmla="*/ 1705 w 9621"/>
              <a:gd name="connsiteY38" fmla="*/ 212 h 10000"/>
              <a:gd name="connsiteX39" fmla="*/ 1896 w 9621"/>
              <a:gd name="connsiteY39" fmla="*/ 317 h 10000"/>
              <a:gd name="connsiteX40" fmla="*/ 2085 w 9621"/>
              <a:gd name="connsiteY40" fmla="*/ 423 h 10000"/>
              <a:gd name="connsiteX41" fmla="*/ 2085 w 9621"/>
              <a:gd name="connsiteY41" fmla="*/ 635 h 10000"/>
              <a:gd name="connsiteX42" fmla="*/ 2085 w 9621"/>
              <a:gd name="connsiteY42" fmla="*/ 952 h 10000"/>
              <a:gd name="connsiteX43" fmla="*/ 1896 w 9621"/>
              <a:gd name="connsiteY43" fmla="*/ 1058 h 10000"/>
              <a:gd name="connsiteX44" fmla="*/ 1896 w 9621"/>
              <a:gd name="connsiteY44" fmla="*/ 1164 h 10000"/>
              <a:gd name="connsiteX45" fmla="*/ 1896 w 9621"/>
              <a:gd name="connsiteY45" fmla="*/ 1468 h 10000"/>
              <a:gd name="connsiteX46" fmla="*/ 1896 w 9621"/>
              <a:gd name="connsiteY46" fmla="*/ 1680 h 10000"/>
              <a:gd name="connsiteX47" fmla="*/ 1896 w 9621"/>
              <a:gd name="connsiteY47" fmla="*/ 2103 h 10000"/>
              <a:gd name="connsiteX48" fmla="*/ 1896 w 9621"/>
              <a:gd name="connsiteY48" fmla="*/ 2421 h 10000"/>
              <a:gd name="connsiteX49" fmla="*/ 1705 w 9621"/>
              <a:gd name="connsiteY49" fmla="*/ 2950 h 10000"/>
              <a:gd name="connsiteX50" fmla="*/ 1705 w 9621"/>
              <a:gd name="connsiteY50" fmla="*/ 3479 h 10000"/>
              <a:gd name="connsiteX51" fmla="*/ 1705 w 9621"/>
              <a:gd name="connsiteY51" fmla="*/ 3995 h 10000"/>
              <a:gd name="connsiteX52" fmla="*/ 1705 w 9621"/>
              <a:gd name="connsiteY52" fmla="*/ 4418 h 10000"/>
              <a:gd name="connsiteX53" fmla="*/ 1705 w 9621"/>
              <a:gd name="connsiteY53" fmla="*/ 4841 h 10000"/>
              <a:gd name="connsiteX54" fmla="*/ 1705 w 9621"/>
              <a:gd name="connsiteY54" fmla="*/ 5265 h 10000"/>
              <a:gd name="connsiteX55" fmla="*/ 1896 w 9621"/>
              <a:gd name="connsiteY55" fmla="*/ 5582 h 10000"/>
              <a:gd name="connsiteX56" fmla="*/ 1896 w 9621"/>
              <a:gd name="connsiteY56" fmla="*/ 5899 h 10000"/>
              <a:gd name="connsiteX57" fmla="*/ 1896 w 9621"/>
              <a:gd name="connsiteY57" fmla="*/ 6111 h 10000"/>
              <a:gd name="connsiteX58" fmla="*/ 1896 w 9621"/>
              <a:gd name="connsiteY58" fmla="*/ 6310 h 10000"/>
              <a:gd name="connsiteX59" fmla="*/ 1896 w 9621"/>
              <a:gd name="connsiteY59" fmla="*/ 6944 h 10000"/>
              <a:gd name="connsiteX60" fmla="*/ 2085 w 9621"/>
              <a:gd name="connsiteY60" fmla="*/ 7579 h 10000"/>
              <a:gd name="connsiteX61" fmla="*/ 2274 w 9621"/>
              <a:gd name="connsiteY61" fmla="*/ 7897 h 10000"/>
              <a:gd name="connsiteX62" fmla="*/ 2274 w 9621"/>
              <a:gd name="connsiteY62" fmla="*/ 8108 h 10000"/>
              <a:gd name="connsiteX63" fmla="*/ 2465 w 9621"/>
              <a:gd name="connsiteY63" fmla="*/ 8320 h 10000"/>
              <a:gd name="connsiteX64" fmla="*/ 2844 w 9621"/>
              <a:gd name="connsiteY64" fmla="*/ 8532 h 10000"/>
              <a:gd name="connsiteX65" fmla="*/ 3033 w 9621"/>
              <a:gd name="connsiteY65" fmla="*/ 8638 h 10000"/>
              <a:gd name="connsiteX66" fmla="*/ 3413 w 9621"/>
              <a:gd name="connsiteY66" fmla="*/ 8743 h 10000"/>
              <a:gd name="connsiteX67" fmla="*/ 3791 w 9621"/>
              <a:gd name="connsiteY67" fmla="*/ 8836 h 10000"/>
              <a:gd name="connsiteX68" fmla="*/ 4171 w 9621"/>
              <a:gd name="connsiteY68" fmla="*/ 8942 h 10000"/>
              <a:gd name="connsiteX69" fmla="*/ 4527 w 9621"/>
              <a:gd name="connsiteY69" fmla="*/ 8942 h 10000"/>
              <a:gd name="connsiteX70" fmla="*/ 5095 w 9621"/>
              <a:gd name="connsiteY70" fmla="*/ 9048 h 10000"/>
              <a:gd name="connsiteX71" fmla="*/ 5664 w 9621"/>
              <a:gd name="connsiteY71" fmla="*/ 9048 h 10000"/>
              <a:gd name="connsiteX72" fmla="*/ 6232 w 9621"/>
              <a:gd name="connsiteY72" fmla="*/ 9048 h 10000"/>
              <a:gd name="connsiteX73" fmla="*/ 6801 w 9621"/>
              <a:gd name="connsiteY73" fmla="*/ 8942 h 10000"/>
              <a:gd name="connsiteX74" fmla="*/ 7181 w 9621"/>
              <a:gd name="connsiteY74" fmla="*/ 8942 h 10000"/>
              <a:gd name="connsiteX75" fmla="*/ 7750 w 9621"/>
              <a:gd name="connsiteY75" fmla="*/ 8836 h 10000"/>
              <a:gd name="connsiteX76" fmla="*/ 8129 w 9621"/>
              <a:gd name="connsiteY76" fmla="*/ 8743 h 10000"/>
              <a:gd name="connsiteX77" fmla="*/ 8507 w 9621"/>
              <a:gd name="connsiteY77" fmla="*/ 8638 h 10000"/>
              <a:gd name="connsiteX78" fmla="*/ 9621 w 9621"/>
              <a:gd name="connsiteY78" fmla="*/ 9471 h 10000"/>
              <a:gd name="connsiteX79" fmla="*/ 9241 w 9621"/>
              <a:gd name="connsiteY79" fmla="*/ 9577 h 10000"/>
              <a:gd name="connsiteX80" fmla="*/ 8697 w 9621"/>
              <a:gd name="connsiteY80" fmla="*/ 9683 h 10000"/>
              <a:gd name="connsiteX81" fmla="*/ 7939 w 9621"/>
              <a:gd name="connsiteY81" fmla="*/ 9788 h 10000"/>
              <a:gd name="connsiteX82" fmla="*/ 7370 w 9621"/>
              <a:gd name="connsiteY82" fmla="*/ 9894 h 10000"/>
              <a:gd name="connsiteX83" fmla="*/ 6612 w 9621"/>
              <a:gd name="connsiteY83" fmla="*/ 10000 h 10000"/>
              <a:gd name="connsiteX84" fmla="*/ 5664 w 9621"/>
              <a:gd name="connsiteY84" fmla="*/ 10000 h 10000"/>
              <a:gd name="connsiteX85" fmla="*/ 5664 w 9621"/>
              <a:gd name="connsiteY85" fmla="*/ 10000 h 10000"/>
              <a:gd name="connsiteX0" fmla="*/ 5887 w 10000"/>
              <a:gd name="connsiteY0" fmla="*/ 10000 h 10000"/>
              <a:gd name="connsiteX1" fmla="*/ 5099 w 10000"/>
              <a:gd name="connsiteY1" fmla="*/ 9894 h 10000"/>
              <a:gd name="connsiteX2" fmla="*/ 4335 w 10000"/>
              <a:gd name="connsiteY2" fmla="*/ 9894 h 10000"/>
              <a:gd name="connsiteX3" fmla="*/ 3744 w 10000"/>
              <a:gd name="connsiteY3" fmla="*/ 9788 h 10000"/>
              <a:gd name="connsiteX4" fmla="*/ 3152 w 10000"/>
              <a:gd name="connsiteY4" fmla="*/ 9683 h 10000"/>
              <a:gd name="connsiteX5" fmla="*/ 2759 w 10000"/>
              <a:gd name="connsiteY5" fmla="*/ 9577 h 10000"/>
              <a:gd name="connsiteX6" fmla="*/ 2364 w 10000"/>
              <a:gd name="connsiteY6" fmla="*/ 9365 h 10000"/>
              <a:gd name="connsiteX7" fmla="*/ 1971 w 10000"/>
              <a:gd name="connsiteY7" fmla="*/ 9153 h 10000"/>
              <a:gd name="connsiteX8" fmla="*/ 1772 w 10000"/>
              <a:gd name="connsiteY8" fmla="*/ 8942 h 10000"/>
              <a:gd name="connsiteX9" fmla="*/ 1380 w 10000"/>
              <a:gd name="connsiteY9" fmla="*/ 8638 h 10000"/>
              <a:gd name="connsiteX10" fmla="*/ 1183 w 10000"/>
              <a:gd name="connsiteY10" fmla="*/ 8320 h 10000"/>
              <a:gd name="connsiteX11" fmla="*/ 985 w 10000"/>
              <a:gd name="connsiteY11" fmla="*/ 8003 h 10000"/>
              <a:gd name="connsiteX12" fmla="*/ 985 w 10000"/>
              <a:gd name="connsiteY12" fmla="*/ 7685 h 10000"/>
              <a:gd name="connsiteX13" fmla="*/ 788 w 10000"/>
              <a:gd name="connsiteY13" fmla="*/ 7474 h 10000"/>
              <a:gd name="connsiteX14" fmla="*/ 788 w 10000"/>
              <a:gd name="connsiteY14" fmla="*/ 7156 h 10000"/>
              <a:gd name="connsiteX15" fmla="*/ 788 w 10000"/>
              <a:gd name="connsiteY15" fmla="*/ 6733 h 10000"/>
              <a:gd name="connsiteX16" fmla="*/ 788 w 10000"/>
              <a:gd name="connsiteY16" fmla="*/ 6310 h 10000"/>
              <a:gd name="connsiteX17" fmla="*/ 788 w 10000"/>
              <a:gd name="connsiteY17" fmla="*/ 5794 h 10000"/>
              <a:gd name="connsiteX18" fmla="*/ 788 w 10000"/>
              <a:gd name="connsiteY18" fmla="*/ 5159 h 10000"/>
              <a:gd name="connsiteX19" fmla="*/ 788 w 10000"/>
              <a:gd name="connsiteY19" fmla="*/ 4524 h 10000"/>
              <a:gd name="connsiteX20" fmla="*/ 788 w 10000"/>
              <a:gd name="connsiteY20" fmla="*/ 3690 h 10000"/>
              <a:gd name="connsiteX21" fmla="*/ 788 w 10000"/>
              <a:gd name="connsiteY21" fmla="*/ 2950 h 10000"/>
              <a:gd name="connsiteX22" fmla="*/ 788 w 10000"/>
              <a:gd name="connsiteY22" fmla="*/ 2315 h 10000"/>
              <a:gd name="connsiteX23" fmla="*/ 591 w 10000"/>
              <a:gd name="connsiteY23" fmla="*/ 1786 h 10000"/>
              <a:gd name="connsiteX24" fmla="*/ 591 w 10000"/>
              <a:gd name="connsiteY24" fmla="*/ 1362 h 10000"/>
              <a:gd name="connsiteX25" fmla="*/ 591 w 10000"/>
              <a:gd name="connsiteY25" fmla="*/ 952 h 10000"/>
              <a:gd name="connsiteX26" fmla="*/ 591 w 10000"/>
              <a:gd name="connsiteY26" fmla="*/ 635 h 10000"/>
              <a:gd name="connsiteX27" fmla="*/ 395 w 10000"/>
              <a:gd name="connsiteY27" fmla="*/ 529 h 10000"/>
              <a:gd name="connsiteX28" fmla="*/ 395 w 10000"/>
              <a:gd name="connsiteY28" fmla="*/ 423 h 10000"/>
              <a:gd name="connsiteX29" fmla="*/ 196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96 w 10000"/>
              <a:gd name="connsiteY33" fmla="*/ 0 h 10000"/>
              <a:gd name="connsiteX34" fmla="*/ 395 w 10000"/>
              <a:gd name="connsiteY34" fmla="*/ 0 h 10000"/>
              <a:gd name="connsiteX35" fmla="*/ 591 w 10000"/>
              <a:gd name="connsiteY35" fmla="*/ 0 h 10000"/>
              <a:gd name="connsiteX36" fmla="*/ 985 w 10000"/>
              <a:gd name="connsiteY36" fmla="*/ 0 h 10000"/>
              <a:gd name="connsiteX37" fmla="*/ 1577 w 10000"/>
              <a:gd name="connsiteY37" fmla="*/ 106 h 10000"/>
              <a:gd name="connsiteX38" fmla="*/ 1772 w 10000"/>
              <a:gd name="connsiteY38" fmla="*/ 212 h 10000"/>
              <a:gd name="connsiteX39" fmla="*/ 1971 w 10000"/>
              <a:gd name="connsiteY39" fmla="*/ 317 h 10000"/>
              <a:gd name="connsiteX40" fmla="*/ 2167 w 10000"/>
              <a:gd name="connsiteY40" fmla="*/ 423 h 10000"/>
              <a:gd name="connsiteX41" fmla="*/ 2167 w 10000"/>
              <a:gd name="connsiteY41" fmla="*/ 635 h 10000"/>
              <a:gd name="connsiteX42" fmla="*/ 2167 w 10000"/>
              <a:gd name="connsiteY42" fmla="*/ 952 h 10000"/>
              <a:gd name="connsiteX43" fmla="*/ 1971 w 10000"/>
              <a:gd name="connsiteY43" fmla="*/ 1058 h 10000"/>
              <a:gd name="connsiteX44" fmla="*/ 1971 w 10000"/>
              <a:gd name="connsiteY44" fmla="*/ 1164 h 10000"/>
              <a:gd name="connsiteX45" fmla="*/ 1971 w 10000"/>
              <a:gd name="connsiteY45" fmla="*/ 1468 h 10000"/>
              <a:gd name="connsiteX46" fmla="*/ 1971 w 10000"/>
              <a:gd name="connsiteY46" fmla="*/ 1680 h 10000"/>
              <a:gd name="connsiteX47" fmla="*/ 1971 w 10000"/>
              <a:gd name="connsiteY47" fmla="*/ 2103 h 10000"/>
              <a:gd name="connsiteX48" fmla="*/ 1971 w 10000"/>
              <a:gd name="connsiteY48" fmla="*/ 2421 h 10000"/>
              <a:gd name="connsiteX49" fmla="*/ 1772 w 10000"/>
              <a:gd name="connsiteY49" fmla="*/ 2950 h 10000"/>
              <a:gd name="connsiteX50" fmla="*/ 1772 w 10000"/>
              <a:gd name="connsiteY50" fmla="*/ 3479 h 10000"/>
              <a:gd name="connsiteX51" fmla="*/ 1772 w 10000"/>
              <a:gd name="connsiteY51" fmla="*/ 3995 h 10000"/>
              <a:gd name="connsiteX52" fmla="*/ 1772 w 10000"/>
              <a:gd name="connsiteY52" fmla="*/ 4418 h 10000"/>
              <a:gd name="connsiteX53" fmla="*/ 1772 w 10000"/>
              <a:gd name="connsiteY53" fmla="*/ 4841 h 10000"/>
              <a:gd name="connsiteX54" fmla="*/ 1772 w 10000"/>
              <a:gd name="connsiteY54" fmla="*/ 5265 h 10000"/>
              <a:gd name="connsiteX55" fmla="*/ 1971 w 10000"/>
              <a:gd name="connsiteY55" fmla="*/ 5582 h 10000"/>
              <a:gd name="connsiteX56" fmla="*/ 1971 w 10000"/>
              <a:gd name="connsiteY56" fmla="*/ 5899 h 10000"/>
              <a:gd name="connsiteX57" fmla="*/ 1971 w 10000"/>
              <a:gd name="connsiteY57" fmla="*/ 6111 h 10000"/>
              <a:gd name="connsiteX58" fmla="*/ 1971 w 10000"/>
              <a:gd name="connsiteY58" fmla="*/ 6310 h 10000"/>
              <a:gd name="connsiteX59" fmla="*/ 1971 w 10000"/>
              <a:gd name="connsiteY59" fmla="*/ 6944 h 10000"/>
              <a:gd name="connsiteX60" fmla="*/ 2167 w 10000"/>
              <a:gd name="connsiteY60" fmla="*/ 7579 h 10000"/>
              <a:gd name="connsiteX61" fmla="*/ 2364 w 10000"/>
              <a:gd name="connsiteY61" fmla="*/ 7897 h 10000"/>
              <a:gd name="connsiteX62" fmla="*/ 2364 w 10000"/>
              <a:gd name="connsiteY62" fmla="*/ 8108 h 10000"/>
              <a:gd name="connsiteX63" fmla="*/ 2562 w 10000"/>
              <a:gd name="connsiteY63" fmla="*/ 8320 h 10000"/>
              <a:gd name="connsiteX64" fmla="*/ 2956 w 10000"/>
              <a:gd name="connsiteY64" fmla="*/ 8532 h 10000"/>
              <a:gd name="connsiteX65" fmla="*/ 3152 w 10000"/>
              <a:gd name="connsiteY65" fmla="*/ 8638 h 10000"/>
              <a:gd name="connsiteX66" fmla="*/ 3547 w 10000"/>
              <a:gd name="connsiteY66" fmla="*/ 8743 h 10000"/>
              <a:gd name="connsiteX67" fmla="*/ 3940 w 10000"/>
              <a:gd name="connsiteY67" fmla="*/ 8836 h 10000"/>
              <a:gd name="connsiteX68" fmla="*/ 4335 w 10000"/>
              <a:gd name="connsiteY68" fmla="*/ 8942 h 10000"/>
              <a:gd name="connsiteX69" fmla="*/ 4705 w 10000"/>
              <a:gd name="connsiteY69" fmla="*/ 8942 h 10000"/>
              <a:gd name="connsiteX70" fmla="*/ 5296 w 10000"/>
              <a:gd name="connsiteY70" fmla="*/ 9048 h 10000"/>
              <a:gd name="connsiteX71" fmla="*/ 5887 w 10000"/>
              <a:gd name="connsiteY71" fmla="*/ 9048 h 10000"/>
              <a:gd name="connsiteX72" fmla="*/ 6477 w 10000"/>
              <a:gd name="connsiteY72" fmla="*/ 9048 h 10000"/>
              <a:gd name="connsiteX73" fmla="*/ 7069 w 10000"/>
              <a:gd name="connsiteY73" fmla="*/ 8942 h 10000"/>
              <a:gd name="connsiteX74" fmla="*/ 7464 w 10000"/>
              <a:gd name="connsiteY74" fmla="*/ 8942 h 10000"/>
              <a:gd name="connsiteX75" fmla="*/ 8055 w 10000"/>
              <a:gd name="connsiteY75" fmla="*/ 8836 h 10000"/>
              <a:gd name="connsiteX76" fmla="*/ 8449 w 10000"/>
              <a:gd name="connsiteY76" fmla="*/ 8743 h 10000"/>
              <a:gd name="connsiteX77" fmla="*/ 8842 w 10000"/>
              <a:gd name="connsiteY77" fmla="*/ 8638 h 10000"/>
              <a:gd name="connsiteX78" fmla="*/ 10000 w 10000"/>
              <a:gd name="connsiteY78" fmla="*/ 9471 h 10000"/>
              <a:gd name="connsiteX79" fmla="*/ 9040 w 10000"/>
              <a:gd name="connsiteY79" fmla="*/ 9683 h 10000"/>
              <a:gd name="connsiteX80" fmla="*/ 8252 w 10000"/>
              <a:gd name="connsiteY80" fmla="*/ 9788 h 10000"/>
              <a:gd name="connsiteX81" fmla="*/ 7660 w 10000"/>
              <a:gd name="connsiteY81" fmla="*/ 9894 h 10000"/>
              <a:gd name="connsiteX82" fmla="*/ 6872 w 10000"/>
              <a:gd name="connsiteY82" fmla="*/ 10000 h 10000"/>
              <a:gd name="connsiteX83" fmla="*/ 5887 w 10000"/>
              <a:gd name="connsiteY83" fmla="*/ 10000 h 10000"/>
              <a:gd name="connsiteX84" fmla="*/ 5887 w 10000"/>
              <a:gd name="connsiteY84" fmla="*/ 10000 h 10000"/>
              <a:gd name="connsiteX0" fmla="*/ 5887 w 9040"/>
              <a:gd name="connsiteY0" fmla="*/ 10000 h 10000"/>
              <a:gd name="connsiteX1" fmla="*/ 5099 w 9040"/>
              <a:gd name="connsiteY1" fmla="*/ 9894 h 10000"/>
              <a:gd name="connsiteX2" fmla="*/ 4335 w 9040"/>
              <a:gd name="connsiteY2" fmla="*/ 9894 h 10000"/>
              <a:gd name="connsiteX3" fmla="*/ 3744 w 9040"/>
              <a:gd name="connsiteY3" fmla="*/ 9788 h 10000"/>
              <a:gd name="connsiteX4" fmla="*/ 3152 w 9040"/>
              <a:gd name="connsiteY4" fmla="*/ 9683 h 10000"/>
              <a:gd name="connsiteX5" fmla="*/ 2759 w 9040"/>
              <a:gd name="connsiteY5" fmla="*/ 9577 h 10000"/>
              <a:gd name="connsiteX6" fmla="*/ 2364 w 9040"/>
              <a:gd name="connsiteY6" fmla="*/ 9365 h 10000"/>
              <a:gd name="connsiteX7" fmla="*/ 1971 w 9040"/>
              <a:gd name="connsiteY7" fmla="*/ 9153 h 10000"/>
              <a:gd name="connsiteX8" fmla="*/ 1772 w 9040"/>
              <a:gd name="connsiteY8" fmla="*/ 8942 h 10000"/>
              <a:gd name="connsiteX9" fmla="*/ 1380 w 9040"/>
              <a:gd name="connsiteY9" fmla="*/ 8638 h 10000"/>
              <a:gd name="connsiteX10" fmla="*/ 1183 w 9040"/>
              <a:gd name="connsiteY10" fmla="*/ 8320 h 10000"/>
              <a:gd name="connsiteX11" fmla="*/ 985 w 9040"/>
              <a:gd name="connsiteY11" fmla="*/ 8003 h 10000"/>
              <a:gd name="connsiteX12" fmla="*/ 985 w 9040"/>
              <a:gd name="connsiteY12" fmla="*/ 7685 h 10000"/>
              <a:gd name="connsiteX13" fmla="*/ 788 w 9040"/>
              <a:gd name="connsiteY13" fmla="*/ 7474 h 10000"/>
              <a:gd name="connsiteX14" fmla="*/ 788 w 9040"/>
              <a:gd name="connsiteY14" fmla="*/ 7156 h 10000"/>
              <a:gd name="connsiteX15" fmla="*/ 788 w 9040"/>
              <a:gd name="connsiteY15" fmla="*/ 6733 h 10000"/>
              <a:gd name="connsiteX16" fmla="*/ 788 w 9040"/>
              <a:gd name="connsiteY16" fmla="*/ 6310 h 10000"/>
              <a:gd name="connsiteX17" fmla="*/ 788 w 9040"/>
              <a:gd name="connsiteY17" fmla="*/ 5794 h 10000"/>
              <a:gd name="connsiteX18" fmla="*/ 788 w 9040"/>
              <a:gd name="connsiteY18" fmla="*/ 5159 h 10000"/>
              <a:gd name="connsiteX19" fmla="*/ 788 w 9040"/>
              <a:gd name="connsiteY19" fmla="*/ 4524 h 10000"/>
              <a:gd name="connsiteX20" fmla="*/ 788 w 9040"/>
              <a:gd name="connsiteY20" fmla="*/ 3690 h 10000"/>
              <a:gd name="connsiteX21" fmla="*/ 788 w 9040"/>
              <a:gd name="connsiteY21" fmla="*/ 2950 h 10000"/>
              <a:gd name="connsiteX22" fmla="*/ 788 w 9040"/>
              <a:gd name="connsiteY22" fmla="*/ 2315 h 10000"/>
              <a:gd name="connsiteX23" fmla="*/ 591 w 9040"/>
              <a:gd name="connsiteY23" fmla="*/ 1786 h 10000"/>
              <a:gd name="connsiteX24" fmla="*/ 591 w 9040"/>
              <a:gd name="connsiteY24" fmla="*/ 1362 h 10000"/>
              <a:gd name="connsiteX25" fmla="*/ 591 w 9040"/>
              <a:gd name="connsiteY25" fmla="*/ 952 h 10000"/>
              <a:gd name="connsiteX26" fmla="*/ 591 w 9040"/>
              <a:gd name="connsiteY26" fmla="*/ 635 h 10000"/>
              <a:gd name="connsiteX27" fmla="*/ 395 w 9040"/>
              <a:gd name="connsiteY27" fmla="*/ 529 h 10000"/>
              <a:gd name="connsiteX28" fmla="*/ 395 w 9040"/>
              <a:gd name="connsiteY28" fmla="*/ 423 h 10000"/>
              <a:gd name="connsiteX29" fmla="*/ 196 w 9040"/>
              <a:gd name="connsiteY29" fmla="*/ 317 h 10000"/>
              <a:gd name="connsiteX30" fmla="*/ 0 w 9040"/>
              <a:gd name="connsiteY30" fmla="*/ 212 h 10000"/>
              <a:gd name="connsiteX31" fmla="*/ 0 w 9040"/>
              <a:gd name="connsiteY31" fmla="*/ 106 h 10000"/>
              <a:gd name="connsiteX32" fmla="*/ 0 w 9040"/>
              <a:gd name="connsiteY32" fmla="*/ 0 h 10000"/>
              <a:gd name="connsiteX33" fmla="*/ 196 w 9040"/>
              <a:gd name="connsiteY33" fmla="*/ 0 h 10000"/>
              <a:gd name="connsiteX34" fmla="*/ 395 w 9040"/>
              <a:gd name="connsiteY34" fmla="*/ 0 h 10000"/>
              <a:gd name="connsiteX35" fmla="*/ 591 w 9040"/>
              <a:gd name="connsiteY35" fmla="*/ 0 h 10000"/>
              <a:gd name="connsiteX36" fmla="*/ 985 w 9040"/>
              <a:gd name="connsiteY36" fmla="*/ 0 h 10000"/>
              <a:gd name="connsiteX37" fmla="*/ 1577 w 9040"/>
              <a:gd name="connsiteY37" fmla="*/ 106 h 10000"/>
              <a:gd name="connsiteX38" fmla="*/ 1772 w 9040"/>
              <a:gd name="connsiteY38" fmla="*/ 212 h 10000"/>
              <a:gd name="connsiteX39" fmla="*/ 1971 w 9040"/>
              <a:gd name="connsiteY39" fmla="*/ 317 h 10000"/>
              <a:gd name="connsiteX40" fmla="*/ 2167 w 9040"/>
              <a:gd name="connsiteY40" fmla="*/ 423 h 10000"/>
              <a:gd name="connsiteX41" fmla="*/ 2167 w 9040"/>
              <a:gd name="connsiteY41" fmla="*/ 635 h 10000"/>
              <a:gd name="connsiteX42" fmla="*/ 2167 w 9040"/>
              <a:gd name="connsiteY42" fmla="*/ 952 h 10000"/>
              <a:gd name="connsiteX43" fmla="*/ 1971 w 9040"/>
              <a:gd name="connsiteY43" fmla="*/ 1058 h 10000"/>
              <a:gd name="connsiteX44" fmla="*/ 1971 w 9040"/>
              <a:gd name="connsiteY44" fmla="*/ 1164 h 10000"/>
              <a:gd name="connsiteX45" fmla="*/ 1971 w 9040"/>
              <a:gd name="connsiteY45" fmla="*/ 1468 h 10000"/>
              <a:gd name="connsiteX46" fmla="*/ 1971 w 9040"/>
              <a:gd name="connsiteY46" fmla="*/ 1680 h 10000"/>
              <a:gd name="connsiteX47" fmla="*/ 1971 w 9040"/>
              <a:gd name="connsiteY47" fmla="*/ 2103 h 10000"/>
              <a:gd name="connsiteX48" fmla="*/ 1971 w 9040"/>
              <a:gd name="connsiteY48" fmla="*/ 2421 h 10000"/>
              <a:gd name="connsiteX49" fmla="*/ 1772 w 9040"/>
              <a:gd name="connsiteY49" fmla="*/ 2950 h 10000"/>
              <a:gd name="connsiteX50" fmla="*/ 1772 w 9040"/>
              <a:gd name="connsiteY50" fmla="*/ 3479 h 10000"/>
              <a:gd name="connsiteX51" fmla="*/ 1772 w 9040"/>
              <a:gd name="connsiteY51" fmla="*/ 3995 h 10000"/>
              <a:gd name="connsiteX52" fmla="*/ 1772 w 9040"/>
              <a:gd name="connsiteY52" fmla="*/ 4418 h 10000"/>
              <a:gd name="connsiteX53" fmla="*/ 1772 w 9040"/>
              <a:gd name="connsiteY53" fmla="*/ 4841 h 10000"/>
              <a:gd name="connsiteX54" fmla="*/ 1772 w 9040"/>
              <a:gd name="connsiteY54" fmla="*/ 5265 h 10000"/>
              <a:gd name="connsiteX55" fmla="*/ 1971 w 9040"/>
              <a:gd name="connsiteY55" fmla="*/ 5582 h 10000"/>
              <a:gd name="connsiteX56" fmla="*/ 1971 w 9040"/>
              <a:gd name="connsiteY56" fmla="*/ 5899 h 10000"/>
              <a:gd name="connsiteX57" fmla="*/ 1971 w 9040"/>
              <a:gd name="connsiteY57" fmla="*/ 6111 h 10000"/>
              <a:gd name="connsiteX58" fmla="*/ 1971 w 9040"/>
              <a:gd name="connsiteY58" fmla="*/ 6310 h 10000"/>
              <a:gd name="connsiteX59" fmla="*/ 1971 w 9040"/>
              <a:gd name="connsiteY59" fmla="*/ 6944 h 10000"/>
              <a:gd name="connsiteX60" fmla="*/ 2167 w 9040"/>
              <a:gd name="connsiteY60" fmla="*/ 7579 h 10000"/>
              <a:gd name="connsiteX61" fmla="*/ 2364 w 9040"/>
              <a:gd name="connsiteY61" fmla="*/ 7897 h 10000"/>
              <a:gd name="connsiteX62" fmla="*/ 2364 w 9040"/>
              <a:gd name="connsiteY62" fmla="*/ 8108 h 10000"/>
              <a:gd name="connsiteX63" fmla="*/ 2562 w 9040"/>
              <a:gd name="connsiteY63" fmla="*/ 8320 h 10000"/>
              <a:gd name="connsiteX64" fmla="*/ 2956 w 9040"/>
              <a:gd name="connsiteY64" fmla="*/ 8532 h 10000"/>
              <a:gd name="connsiteX65" fmla="*/ 3152 w 9040"/>
              <a:gd name="connsiteY65" fmla="*/ 8638 h 10000"/>
              <a:gd name="connsiteX66" fmla="*/ 3547 w 9040"/>
              <a:gd name="connsiteY66" fmla="*/ 8743 h 10000"/>
              <a:gd name="connsiteX67" fmla="*/ 3940 w 9040"/>
              <a:gd name="connsiteY67" fmla="*/ 8836 h 10000"/>
              <a:gd name="connsiteX68" fmla="*/ 4335 w 9040"/>
              <a:gd name="connsiteY68" fmla="*/ 8942 h 10000"/>
              <a:gd name="connsiteX69" fmla="*/ 4705 w 9040"/>
              <a:gd name="connsiteY69" fmla="*/ 8942 h 10000"/>
              <a:gd name="connsiteX70" fmla="*/ 5296 w 9040"/>
              <a:gd name="connsiteY70" fmla="*/ 9048 h 10000"/>
              <a:gd name="connsiteX71" fmla="*/ 5887 w 9040"/>
              <a:gd name="connsiteY71" fmla="*/ 9048 h 10000"/>
              <a:gd name="connsiteX72" fmla="*/ 6477 w 9040"/>
              <a:gd name="connsiteY72" fmla="*/ 9048 h 10000"/>
              <a:gd name="connsiteX73" fmla="*/ 7069 w 9040"/>
              <a:gd name="connsiteY73" fmla="*/ 8942 h 10000"/>
              <a:gd name="connsiteX74" fmla="*/ 7464 w 9040"/>
              <a:gd name="connsiteY74" fmla="*/ 8942 h 10000"/>
              <a:gd name="connsiteX75" fmla="*/ 8055 w 9040"/>
              <a:gd name="connsiteY75" fmla="*/ 8836 h 10000"/>
              <a:gd name="connsiteX76" fmla="*/ 8449 w 9040"/>
              <a:gd name="connsiteY76" fmla="*/ 8743 h 10000"/>
              <a:gd name="connsiteX77" fmla="*/ 8842 w 9040"/>
              <a:gd name="connsiteY77" fmla="*/ 8638 h 10000"/>
              <a:gd name="connsiteX78" fmla="*/ 9040 w 9040"/>
              <a:gd name="connsiteY78" fmla="*/ 9683 h 10000"/>
              <a:gd name="connsiteX79" fmla="*/ 8252 w 9040"/>
              <a:gd name="connsiteY79" fmla="*/ 9788 h 10000"/>
              <a:gd name="connsiteX80" fmla="*/ 7660 w 9040"/>
              <a:gd name="connsiteY80" fmla="*/ 9894 h 10000"/>
              <a:gd name="connsiteX81" fmla="*/ 6872 w 9040"/>
              <a:gd name="connsiteY81" fmla="*/ 10000 h 10000"/>
              <a:gd name="connsiteX82" fmla="*/ 5887 w 9040"/>
              <a:gd name="connsiteY82" fmla="*/ 10000 h 10000"/>
              <a:gd name="connsiteX83" fmla="*/ 5887 w 9040"/>
              <a:gd name="connsiteY83"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8257 w 10000"/>
              <a:gd name="connsiteY74" fmla="*/ 8942 h 10000"/>
              <a:gd name="connsiteX75" fmla="*/ 8910 w 10000"/>
              <a:gd name="connsiteY75" fmla="*/ 8836 h 10000"/>
              <a:gd name="connsiteX76" fmla="*/ 9346 w 10000"/>
              <a:gd name="connsiteY76" fmla="*/ 8743 h 10000"/>
              <a:gd name="connsiteX77" fmla="*/ 10000 w 10000"/>
              <a:gd name="connsiteY77" fmla="*/ 9683 h 10000"/>
              <a:gd name="connsiteX78" fmla="*/ 9128 w 10000"/>
              <a:gd name="connsiteY78" fmla="*/ 9788 h 10000"/>
              <a:gd name="connsiteX79" fmla="*/ 8473 w 10000"/>
              <a:gd name="connsiteY79" fmla="*/ 9894 h 10000"/>
              <a:gd name="connsiteX80" fmla="*/ 7602 w 10000"/>
              <a:gd name="connsiteY80" fmla="*/ 10000 h 10000"/>
              <a:gd name="connsiteX81" fmla="*/ 6512 w 10000"/>
              <a:gd name="connsiteY81" fmla="*/ 10000 h 10000"/>
              <a:gd name="connsiteX82" fmla="*/ 6512 w 10000"/>
              <a:gd name="connsiteY82"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8257 w 10000"/>
              <a:gd name="connsiteY74" fmla="*/ 8942 h 10000"/>
              <a:gd name="connsiteX75" fmla="*/ 8910 w 10000"/>
              <a:gd name="connsiteY75" fmla="*/ 8836 h 10000"/>
              <a:gd name="connsiteX76" fmla="*/ 10000 w 10000"/>
              <a:gd name="connsiteY76" fmla="*/ 9683 h 10000"/>
              <a:gd name="connsiteX77" fmla="*/ 9128 w 10000"/>
              <a:gd name="connsiteY77" fmla="*/ 9788 h 10000"/>
              <a:gd name="connsiteX78" fmla="*/ 8473 w 10000"/>
              <a:gd name="connsiteY78" fmla="*/ 9894 h 10000"/>
              <a:gd name="connsiteX79" fmla="*/ 7602 w 10000"/>
              <a:gd name="connsiteY79" fmla="*/ 10000 h 10000"/>
              <a:gd name="connsiteX80" fmla="*/ 6512 w 10000"/>
              <a:gd name="connsiteY80" fmla="*/ 10000 h 10000"/>
              <a:gd name="connsiteX81" fmla="*/ 6512 w 10000"/>
              <a:gd name="connsiteY81"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8257 w 10000"/>
              <a:gd name="connsiteY74" fmla="*/ 8942 h 10000"/>
              <a:gd name="connsiteX75" fmla="*/ 10000 w 10000"/>
              <a:gd name="connsiteY75" fmla="*/ 9683 h 10000"/>
              <a:gd name="connsiteX76" fmla="*/ 9128 w 10000"/>
              <a:gd name="connsiteY76" fmla="*/ 9788 h 10000"/>
              <a:gd name="connsiteX77" fmla="*/ 8473 w 10000"/>
              <a:gd name="connsiteY77" fmla="*/ 9894 h 10000"/>
              <a:gd name="connsiteX78" fmla="*/ 7602 w 10000"/>
              <a:gd name="connsiteY78" fmla="*/ 10000 h 10000"/>
              <a:gd name="connsiteX79" fmla="*/ 6512 w 10000"/>
              <a:gd name="connsiteY79" fmla="*/ 10000 h 10000"/>
              <a:gd name="connsiteX80" fmla="*/ 6512 w 10000"/>
              <a:gd name="connsiteY80"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10000 w 10000"/>
              <a:gd name="connsiteY74" fmla="*/ 9683 h 10000"/>
              <a:gd name="connsiteX75" fmla="*/ 9128 w 10000"/>
              <a:gd name="connsiteY75" fmla="*/ 9788 h 10000"/>
              <a:gd name="connsiteX76" fmla="*/ 8473 w 10000"/>
              <a:gd name="connsiteY76" fmla="*/ 9894 h 10000"/>
              <a:gd name="connsiteX77" fmla="*/ 7602 w 10000"/>
              <a:gd name="connsiteY77" fmla="*/ 10000 h 10000"/>
              <a:gd name="connsiteX78" fmla="*/ 6512 w 10000"/>
              <a:gd name="connsiteY78" fmla="*/ 10000 h 10000"/>
              <a:gd name="connsiteX79" fmla="*/ 6512 w 10000"/>
              <a:gd name="connsiteY79"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10000 w 10000"/>
              <a:gd name="connsiteY73" fmla="*/ 9683 h 10000"/>
              <a:gd name="connsiteX74" fmla="*/ 9128 w 10000"/>
              <a:gd name="connsiteY74" fmla="*/ 9788 h 10000"/>
              <a:gd name="connsiteX75" fmla="*/ 8473 w 10000"/>
              <a:gd name="connsiteY75" fmla="*/ 9894 h 10000"/>
              <a:gd name="connsiteX76" fmla="*/ 7602 w 10000"/>
              <a:gd name="connsiteY76" fmla="*/ 10000 h 10000"/>
              <a:gd name="connsiteX77" fmla="*/ 6512 w 10000"/>
              <a:gd name="connsiteY77" fmla="*/ 10000 h 10000"/>
              <a:gd name="connsiteX78" fmla="*/ 6512 w 10000"/>
              <a:gd name="connsiteY78"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10000 w 10000"/>
              <a:gd name="connsiteY72" fmla="*/ 9683 h 10000"/>
              <a:gd name="connsiteX73" fmla="*/ 9128 w 10000"/>
              <a:gd name="connsiteY73" fmla="*/ 9788 h 10000"/>
              <a:gd name="connsiteX74" fmla="*/ 8473 w 10000"/>
              <a:gd name="connsiteY74" fmla="*/ 9894 h 10000"/>
              <a:gd name="connsiteX75" fmla="*/ 7602 w 10000"/>
              <a:gd name="connsiteY75" fmla="*/ 10000 h 10000"/>
              <a:gd name="connsiteX76" fmla="*/ 6512 w 10000"/>
              <a:gd name="connsiteY76" fmla="*/ 10000 h 10000"/>
              <a:gd name="connsiteX77" fmla="*/ 6512 w 10000"/>
              <a:gd name="connsiteY77"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10000 w 10000"/>
              <a:gd name="connsiteY71" fmla="*/ 9683 h 10000"/>
              <a:gd name="connsiteX72" fmla="*/ 9128 w 10000"/>
              <a:gd name="connsiteY72" fmla="*/ 9788 h 10000"/>
              <a:gd name="connsiteX73" fmla="*/ 8473 w 10000"/>
              <a:gd name="connsiteY73" fmla="*/ 9894 h 10000"/>
              <a:gd name="connsiteX74" fmla="*/ 7602 w 10000"/>
              <a:gd name="connsiteY74" fmla="*/ 10000 h 10000"/>
              <a:gd name="connsiteX75" fmla="*/ 6512 w 10000"/>
              <a:gd name="connsiteY75" fmla="*/ 10000 h 10000"/>
              <a:gd name="connsiteX76" fmla="*/ 6512 w 10000"/>
              <a:gd name="connsiteY76"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10000 w 10000"/>
              <a:gd name="connsiteY70" fmla="*/ 9683 h 10000"/>
              <a:gd name="connsiteX71" fmla="*/ 9128 w 10000"/>
              <a:gd name="connsiteY71" fmla="*/ 9788 h 10000"/>
              <a:gd name="connsiteX72" fmla="*/ 8473 w 10000"/>
              <a:gd name="connsiteY72" fmla="*/ 9894 h 10000"/>
              <a:gd name="connsiteX73" fmla="*/ 7602 w 10000"/>
              <a:gd name="connsiteY73" fmla="*/ 10000 h 10000"/>
              <a:gd name="connsiteX74" fmla="*/ 6512 w 10000"/>
              <a:gd name="connsiteY74" fmla="*/ 10000 h 10000"/>
              <a:gd name="connsiteX75" fmla="*/ 6512 w 10000"/>
              <a:gd name="connsiteY75"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10000 w 10000"/>
              <a:gd name="connsiteY69" fmla="*/ 9683 h 10000"/>
              <a:gd name="connsiteX70" fmla="*/ 9128 w 10000"/>
              <a:gd name="connsiteY70" fmla="*/ 9788 h 10000"/>
              <a:gd name="connsiteX71" fmla="*/ 8473 w 10000"/>
              <a:gd name="connsiteY71" fmla="*/ 9894 h 10000"/>
              <a:gd name="connsiteX72" fmla="*/ 7602 w 10000"/>
              <a:gd name="connsiteY72" fmla="*/ 10000 h 10000"/>
              <a:gd name="connsiteX73" fmla="*/ 6512 w 10000"/>
              <a:gd name="connsiteY73" fmla="*/ 10000 h 10000"/>
              <a:gd name="connsiteX74" fmla="*/ 6512 w 10000"/>
              <a:gd name="connsiteY74"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10000 w 10000"/>
              <a:gd name="connsiteY68" fmla="*/ 9683 h 10000"/>
              <a:gd name="connsiteX69" fmla="*/ 9128 w 10000"/>
              <a:gd name="connsiteY69" fmla="*/ 9788 h 10000"/>
              <a:gd name="connsiteX70" fmla="*/ 8473 w 10000"/>
              <a:gd name="connsiteY70" fmla="*/ 9894 h 10000"/>
              <a:gd name="connsiteX71" fmla="*/ 7602 w 10000"/>
              <a:gd name="connsiteY71" fmla="*/ 10000 h 10000"/>
              <a:gd name="connsiteX72" fmla="*/ 6512 w 10000"/>
              <a:gd name="connsiteY72" fmla="*/ 10000 h 10000"/>
              <a:gd name="connsiteX73" fmla="*/ 6512 w 10000"/>
              <a:gd name="connsiteY73"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10000 w 10000"/>
              <a:gd name="connsiteY67" fmla="*/ 9683 h 10000"/>
              <a:gd name="connsiteX68" fmla="*/ 9128 w 10000"/>
              <a:gd name="connsiteY68" fmla="*/ 9788 h 10000"/>
              <a:gd name="connsiteX69" fmla="*/ 8473 w 10000"/>
              <a:gd name="connsiteY69" fmla="*/ 9894 h 10000"/>
              <a:gd name="connsiteX70" fmla="*/ 7602 w 10000"/>
              <a:gd name="connsiteY70" fmla="*/ 10000 h 10000"/>
              <a:gd name="connsiteX71" fmla="*/ 6512 w 10000"/>
              <a:gd name="connsiteY71" fmla="*/ 10000 h 10000"/>
              <a:gd name="connsiteX72" fmla="*/ 6512 w 10000"/>
              <a:gd name="connsiteY72"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10000 w 10000"/>
              <a:gd name="connsiteY66" fmla="*/ 9683 h 10000"/>
              <a:gd name="connsiteX67" fmla="*/ 9128 w 10000"/>
              <a:gd name="connsiteY67" fmla="*/ 9788 h 10000"/>
              <a:gd name="connsiteX68" fmla="*/ 8473 w 10000"/>
              <a:gd name="connsiteY68" fmla="*/ 9894 h 10000"/>
              <a:gd name="connsiteX69" fmla="*/ 7602 w 10000"/>
              <a:gd name="connsiteY69" fmla="*/ 10000 h 10000"/>
              <a:gd name="connsiteX70" fmla="*/ 6512 w 10000"/>
              <a:gd name="connsiteY70" fmla="*/ 10000 h 10000"/>
              <a:gd name="connsiteX71" fmla="*/ 6512 w 10000"/>
              <a:gd name="connsiteY71"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10000 w 10000"/>
              <a:gd name="connsiteY65" fmla="*/ 9683 h 10000"/>
              <a:gd name="connsiteX66" fmla="*/ 9128 w 10000"/>
              <a:gd name="connsiteY66" fmla="*/ 9788 h 10000"/>
              <a:gd name="connsiteX67" fmla="*/ 8473 w 10000"/>
              <a:gd name="connsiteY67" fmla="*/ 9894 h 10000"/>
              <a:gd name="connsiteX68" fmla="*/ 7602 w 10000"/>
              <a:gd name="connsiteY68" fmla="*/ 10000 h 10000"/>
              <a:gd name="connsiteX69" fmla="*/ 6512 w 10000"/>
              <a:gd name="connsiteY69" fmla="*/ 10000 h 10000"/>
              <a:gd name="connsiteX70" fmla="*/ 6512 w 10000"/>
              <a:gd name="connsiteY70"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10000 w 10000"/>
              <a:gd name="connsiteY64" fmla="*/ 9683 h 10000"/>
              <a:gd name="connsiteX65" fmla="*/ 9128 w 10000"/>
              <a:gd name="connsiteY65" fmla="*/ 9788 h 10000"/>
              <a:gd name="connsiteX66" fmla="*/ 8473 w 10000"/>
              <a:gd name="connsiteY66" fmla="*/ 9894 h 10000"/>
              <a:gd name="connsiteX67" fmla="*/ 7602 w 10000"/>
              <a:gd name="connsiteY67" fmla="*/ 10000 h 10000"/>
              <a:gd name="connsiteX68" fmla="*/ 6512 w 10000"/>
              <a:gd name="connsiteY68" fmla="*/ 10000 h 10000"/>
              <a:gd name="connsiteX69" fmla="*/ 6512 w 10000"/>
              <a:gd name="connsiteY69"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1960 w 10000"/>
              <a:gd name="connsiteY7" fmla="*/ 8942 h 10000"/>
              <a:gd name="connsiteX8" fmla="*/ 1527 w 10000"/>
              <a:gd name="connsiteY8" fmla="*/ 8638 h 10000"/>
              <a:gd name="connsiteX9" fmla="*/ 1309 w 10000"/>
              <a:gd name="connsiteY9" fmla="*/ 8320 h 10000"/>
              <a:gd name="connsiteX10" fmla="*/ 1090 w 10000"/>
              <a:gd name="connsiteY10" fmla="*/ 8003 h 10000"/>
              <a:gd name="connsiteX11" fmla="*/ 1090 w 10000"/>
              <a:gd name="connsiteY11" fmla="*/ 7685 h 10000"/>
              <a:gd name="connsiteX12" fmla="*/ 872 w 10000"/>
              <a:gd name="connsiteY12" fmla="*/ 7474 h 10000"/>
              <a:gd name="connsiteX13" fmla="*/ 872 w 10000"/>
              <a:gd name="connsiteY13" fmla="*/ 7156 h 10000"/>
              <a:gd name="connsiteX14" fmla="*/ 872 w 10000"/>
              <a:gd name="connsiteY14" fmla="*/ 6733 h 10000"/>
              <a:gd name="connsiteX15" fmla="*/ 872 w 10000"/>
              <a:gd name="connsiteY15" fmla="*/ 6310 h 10000"/>
              <a:gd name="connsiteX16" fmla="*/ 872 w 10000"/>
              <a:gd name="connsiteY16" fmla="*/ 5794 h 10000"/>
              <a:gd name="connsiteX17" fmla="*/ 872 w 10000"/>
              <a:gd name="connsiteY17" fmla="*/ 5159 h 10000"/>
              <a:gd name="connsiteX18" fmla="*/ 872 w 10000"/>
              <a:gd name="connsiteY18" fmla="*/ 4524 h 10000"/>
              <a:gd name="connsiteX19" fmla="*/ 872 w 10000"/>
              <a:gd name="connsiteY19" fmla="*/ 3690 h 10000"/>
              <a:gd name="connsiteX20" fmla="*/ 872 w 10000"/>
              <a:gd name="connsiteY20" fmla="*/ 2950 h 10000"/>
              <a:gd name="connsiteX21" fmla="*/ 872 w 10000"/>
              <a:gd name="connsiteY21" fmla="*/ 2315 h 10000"/>
              <a:gd name="connsiteX22" fmla="*/ 654 w 10000"/>
              <a:gd name="connsiteY22" fmla="*/ 1786 h 10000"/>
              <a:gd name="connsiteX23" fmla="*/ 654 w 10000"/>
              <a:gd name="connsiteY23" fmla="*/ 1362 h 10000"/>
              <a:gd name="connsiteX24" fmla="*/ 654 w 10000"/>
              <a:gd name="connsiteY24" fmla="*/ 952 h 10000"/>
              <a:gd name="connsiteX25" fmla="*/ 654 w 10000"/>
              <a:gd name="connsiteY25" fmla="*/ 635 h 10000"/>
              <a:gd name="connsiteX26" fmla="*/ 437 w 10000"/>
              <a:gd name="connsiteY26" fmla="*/ 529 h 10000"/>
              <a:gd name="connsiteX27" fmla="*/ 437 w 10000"/>
              <a:gd name="connsiteY27" fmla="*/ 423 h 10000"/>
              <a:gd name="connsiteX28" fmla="*/ 217 w 10000"/>
              <a:gd name="connsiteY28" fmla="*/ 317 h 10000"/>
              <a:gd name="connsiteX29" fmla="*/ 0 w 10000"/>
              <a:gd name="connsiteY29" fmla="*/ 212 h 10000"/>
              <a:gd name="connsiteX30" fmla="*/ 0 w 10000"/>
              <a:gd name="connsiteY30" fmla="*/ 106 h 10000"/>
              <a:gd name="connsiteX31" fmla="*/ 0 w 10000"/>
              <a:gd name="connsiteY31" fmla="*/ 0 h 10000"/>
              <a:gd name="connsiteX32" fmla="*/ 217 w 10000"/>
              <a:gd name="connsiteY32" fmla="*/ 0 h 10000"/>
              <a:gd name="connsiteX33" fmla="*/ 437 w 10000"/>
              <a:gd name="connsiteY33" fmla="*/ 0 h 10000"/>
              <a:gd name="connsiteX34" fmla="*/ 654 w 10000"/>
              <a:gd name="connsiteY34" fmla="*/ 0 h 10000"/>
              <a:gd name="connsiteX35" fmla="*/ 1090 w 10000"/>
              <a:gd name="connsiteY35" fmla="*/ 0 h 10000"/>
              <a:gd name="connsiteX36" fmla="*/ 1744 w 10000"/>
              <a:gd name="connsiteY36" fmla="*/ 106 h 10000"/>
              <a:gd name="connsiteX37" fmla="*/ 1960 w 10000"/>
              <a:gd name="connsiteY37" fmla="*/ 212 h 10000"/>
              <a:gd name="connsiteX38" fmla="*/ 2180 w 10000"/>
              <a:gd name="connsiteY38" fmla="*/ 317 h 10000"/>
              <a:gd name="connsiteX39" fmla="*/ 2397 w 10000"/>
              <a:gd name="connsiteY39" fmla="*/ 423 h 10000"/>
              <a:gd name="connsiteX40" fmla="*/ 2397 w 10000"/>
              <a:gd name="connsiteY40" fmla="*/ 635 h 10000"/>
              <a:gd name="connsiteX41" fmla="*/ 2397 w 10000"/>
              <a:gd name="connsiteY41" fmla="*/ 952 h 10000"/>
              <a:gd name="connsiteX42" fmla="*/ 2180 w 10000"/>
              <a:gd name="connsiteY42" fmla="*/ 1058 h 10000"/>
              <a:gd name="connsiteX43" fmla="*/ 2180 w 10000"/>
              <a:gd name="connsiteY43" fmla="*/ 1164 h 10000"/>
              <a:gd name="connsiteX44" fmla="*/ 2180 w 10000"/>
              <a:gd name="connsiteY44" fmla="*/ 1468 h 10000"/>
              <a:gd name="connsiteX45" fmla="*/ 2180 w 10000"/>
              <a:gd name="connsiteY45" fmla="*/ 1680 h 10000"/>
              <a:gd name="connsiteX46" fmla="*/ 2180 w 10000"/>
              <a:gd name="connsiteY46" fmla="*/ 2103 h 10000"/>
              <a:gd name="connsiteX47" fmla="*/ 2180 w 10000"/>
              <a:gd name="connsiteY47" fmla="*/ 2421 h 10000"/>
              <a:gd name="connsiteX48" fmla="*/ 1960 w 10000"/>
              <a:gd name="connsiteY48" fmla="*/ 2950 h 10000"/>
              <a:gd name="connsiteX49" fmla="*/ 1960 w 10000"/>
              <a:gd name="connsiteY49" fmla="*/ 3479 h 10000"/>
              <a:gd name="connsiteX50" fmla="*/ 1960 w 10000"/>
              <a:gd name="connsiteY50" fmla="*/ 3995 h 10000"/>
              <a:gd name="connsiteX51" fmla="*/ 1960 w 10000"/>
              <a:gd name="connsiteY51" fmla="*/ 4418 h 10000"/>
              <a:gd name="connsiteX52" fmla="*/ 1960 w 10000"/>
              <a:gd name="connsiteY52" fmla="*/ 4841 h 10000"/>
              <a:gd name="connsiteX53" fmla="*/ 1960 w 10000"/>
              <a:gd name="connsiteY53" fmla="*/ 5265 h 10000"/>
              <a:gd name="connsiteX54" fmla="*/ 2180 w 10000"/>
              <a:gd name="connsiteY54" fmla="*/ 5582 h 10000"/>
              <a:gd name="connsiteX55" fmla="*/ 2180 w 10000"/>
              <a:gd name="connsiteY55" fmla="*/ 5899 h 10000"/>
              <a:gd name="connsiteX56" fmla="*/ 2180 w 10000"/>
              <a:gd name="connsiteY56" fmla="*/ 6111 h 10000"/>
              <a:gd name="connsiteX57" fmla="*/ 2180 w 10000"/>
              <a:gd name="connsiteY57" fmla="*/ 6310 h 10000"/>
              <a:gd name="connsiteX58" fmla="*/ 2180 w 10000"/>
              <a:gd name="connsiteY58" fmla="*/ 6944 h 10000"/>
              <a:gd name="connsiteX59" fmla="*/ 2397 w 10000"/>
              <a:gd name="connsiteY59" fmla="*/ 7579 h 10000"/>
              <a:gd name="connsiteX60" fmla="*/ 2615 w 10000"/>
              <a:gd name="connsiteY60" fmla="*/ 7897 h 10000"/>
              <a:gd name="connsiteX61" fmla="*/ 2615 w 10000"/>
              <a:gd name="connsiteY61" fmla="*/ 8108 h 10000"/>
              <a:gd name="connsiteX62" fmla="*/ 2834 w 10000"/>
              <a:gd name="connsiteY62" fmla="*/ 8320 h 10000"/>
              <a:gd name="connsiteX63" fmla="*/ 10000 w 10000"/>
              <a:gd name="connsiteY63" fmla="*/ 9683 h 10000"/>
              <a:gd name="connsiteX64" fmla="*/ 9128 w 10000"/>
              <a:gd name="connsiteY64" fmla="*/ 9788 h 10000"/>
              <a:gd name="connsiteX65" fmla="*/ 8473 w 10000"/>
              <a:gd name="connsiteY65" fmla="*/ 9894 h 10000"/>
              <a:gd name="connsiteX66" fmla="*/ 7602 w 10000"/>
              <a:gd name="connsiteY66" fmla="*/ 10000 h 10000"/>
              <a:gd name="connsiteX67" fmla="*/ 6512 w 10000"/>
              <a:gd name="connsiteY67" fmla="*/ 10000 h 10000"/>
              <a:gd name="connsiteX68" fmla="*/ 6512 w 10000"/>
              <a:gd name="connsiteY68"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1960 w 10000"/>
              <a:gd name="connsiteY6" fmla="*/ 8942 h 10000"/>
              <a:gd name="connsiteX7" fmla="*/ 1527 w 10000"/>
              <a:gd name="connsiteY7" fmla="*/ 8638 h 10000"/>
              <a:gd name="connsiteX8" fmla="*/ 1309 w 10000"/>
              <a:gd name="connsiteY8" fmla="*/ 8320 h 10000"/>
              <a:gd name="connsiteX9" fmla="*/ 1090 w 10000"/>
              <a:gd name="connsiteY9" fmla="*/ 8003 h 10000"/>
              <a:gd name="connsiteX10" fmla="*/ 1090 w 10000"/>
              <a:gd name="connsiteY10" fmla="*/ 7685 h 10000"/>
              <a:gd name="connsiteX11" fmla="*/ 872 w 10000"/>
              <a:gd name="connsiteY11" fmla="*/ 7474 h 10000"/>
              <a:gd name="connsiteX12" fmla="*/ 872 w 10000"/>
              <a:gd name="connsiteY12" fmla="*/ 7156 h 10000"/>
              <a:gd name="connsiteX13" fmla="*/ 872 w 10000"/>
              <a:gd name="connsiteY13" fmla="*/ 6733 h 10000"/>
              <a:gd name="connsiteX14" fmla="*/ 872 w 10000"/>
              <a:gd name="connsiteY14" fmla="*/ 6310 h 10000"/>
              <a:gd name="connsiteX15" fmla="*/ 872 w 10000"/>
              <a:gd name="connsiteY15" fmla="*/ 5794 h 10000"/>
              <a:gd name="connsiteX16" fmla="*/ 872 w 10000"/>
              <a:gd name="connsiteY16" fmla="*/ 5159 h 10000"/>
              <a:gd name="connsiteX17" fmla="*/ 872 w 10000"/>
              <a:gd name="connsiteY17" fmla="*/ 4524 h 10000"/>
              <a:gd name="connsiteX18" fmla="*/ 872 w 10000"/>
              <a:gd name="connsiteY18" fmla="*/ 3690 h 10000"/>
              <a:gd name="connsiteX19" fmla="*/ 872 w 10000"/>
              <a:gd name="connsiteY19" fmla="*/ 2950 h 10000"/>
              <a:gd name="connsiteX20" fmla="*/ 872 w 10000"/>
              <a:gd name="connsiteY20" fmla="*/ 2315 h 10000"/>
              <a:gd name="connsiteX21" fmla="*/ 654 w 10000"/>
              <a:gd name="connsiteY21" fmla="*/ 1786 h 10000"/>
              <a:gd name="connsiteX22" fmla="*/ 654 w 10000"/>
              <a:gd name="connsiteY22" fmla="*/ 1362 h 10000"/>
              <a:gd name="connsiteX23" fmla="*/ 654 w 10000"/>
              <a:gd name="connsiteY23" fmla="*/ 952 h 10000"/>
              <a:gd name="connsiteX24" fmla="*/ 654 w 10000"/>
              <a:gd name="connsiteY24" fmla="*/ 635 h 10000"/>
              <a:gd name="connsiteX25" fmla="*/ 437 w 10000"/>
              <a:gd name="connsiteY25" fmla="*/ 529 h 10000"/>
              <a:gd name="connsiteX26" fmla="*/ 437 w 10000"/>
              <a:gd name="connsiteY26" fmla="*/ 423 h 10000"/>
              <a:gd name="connsiteX27" fmla="*/ 217 w 10000"/>
              <a:gd name="connsiteY27" fmla="*/ 317 h 10000"/>
              <a:gd name="connsiteX28" fmla="*/ 0 w 10000"/>
              <a:gd name="connsiteY28" fmla="*/ 212 h 10000"/>
              <a:gd name="connsiteX29" fmla="*/ 0 w 10000"/>
              <a:gd name="connsiteY29" fmla="*/ 106 h 10000"/>
              <a:gd name="connsiteX30" fmla="*/ 0 w 10000"/>
              <a:gd name="connsiteY30" fmla="*/ 0 h 10000"/>
              <a:gd name="connsiteX31" fmla="*/ 217 w 10000"/>
              <a:gd name="connsiteY31" fmla="*/ 0 h 10000"/>
              <a:gd name="connsiteX32" fmla="*/ 437 w 10000"/>
              <a:gd name="connsiteY32" fmla="*/ 0 h 10000"/>
              <a:gd name="connsiteX33" fmla="*/ 654 w 10000"/>
              <a:gd name="connsiteY33" fmla="*/ 0 h 10000"/>
              <a:gd name="connsiteX34" fmla="*/ 1090 w 10000"/>
              <a:gd name="connsiteY34" fmla="*/ 0 h 10000"/>
              <a:gd name="connsiteX35" fmla="*/ 1744 w 10000"/>
              <a:gd name="connsiteY35" fmla="*/ 106 h 10000"/>
              <a:gd name="connsiteX36" fmla="*/ 1960 w 10000"/>
              <a:gd name="connsiteY36" fmla="*/ 212 h 10000"/>
              <a:gd name="connsiteX37" fmla="*/ 2180 w 10000"/>
              <a:gd name="connsiteY37" fmla="*/ 317 h 10000"/>
              <a:gd name="connsiteX38" fmla="*/ 2397 w 10000"/>
              <a:gd name="connsiteY38" fmla="*/ 423 h 10000"/>
              <a:gd name="connsiteX39" fmla="*/ 2397 w 10000"/>
              <a:gd name="connsiteY39" fmla="*/ 635 h 10000"/>
              <a:gd name="connsiteX40" fmla="*/ 2397 w 10000"/>
              <a:gd name="connsiteY40" fmla="*/ 952 h 10000"/>
              <a:gd name="connsiteX41" fmla="*/ 2180 w 10000"/>
              <a:gd name="connsiteY41" fmla="*/ 1058 h 10000"/>
              <a:gd name="connsiteX42" fmla="*/ 2180 w 10000"/>
              <a:gd name="connsiteY42" fmla="*/ 1164 h 10000"/>
              <a:gd name="connsiteX43" fmla="*/ 2180 w 10000"/>
              <a:gd name="connsiteY43" fmla="*/ 1468 h 10000"/>
              <a:gd name="connsiteX44" fmla="*/ 2180 w 10000"/>
              <a:gd name="connsiteY44" fmla="*/ 1680 h 10000"/>
              <a:gd name="connsiteX45" fmla="*/ 2180 w 10000"/>
              <a:gd name="connsiteY45" fmla="*/ 2103 h 10000"/>
              <a:gd name="connsiteX46" fmla="*/ 2180 w 10000"/>
              <a:gd name="connsiteY46" fmla="*/ 2421 h 10000"/>
              <a:gd name="connsiteX47" fmla="*/ 1960 w 10000"/>
              <a:gd name="connsiteY47" fmla="*/ 2950 h 10000"/>
              <a:gd name="connsiteX48" fmla="*/ 1960 w 10000"/>
              <a:gd name="connsiteY48" fmla="*/ 3479 h 10000"/>
              <a:gd name="connsiteX49" fmla="*/ 1960 w 10000"/>
              <a:gd name="connsiteY49" fmla="*/ 3995 h 10000"/>
              <a:gd name="connsiteX50" fmla="*/ 1960 w 10000"/>
              <a:gd name="connsiteY50" fmla="*/ 4418 h 10000"/>
              <a:gd name="connsiteX51" fmla="*/ 1960 w 10000"/>
              <a:gd name="connsiteY51" fmla="*/ 4841 h 10000"/>
              <a:gd name="connsiteX52" fmla="*/ 1960 w 10000"/>
              <a:gd name="connsiteY52" fmla="*/ 5265 h 10000"/>
              <a:gd name="connsiteX53" fmla="*/ 2180 w 10000"/>
              <a:gd name="connsiteY53" fmla="*/ 5582 h 10000"/>
              <a:gd name="connsiteX54" fmla="*/ 2180 w 10000"/>
              <a:gd name="connsiteY54" fmla="*/ 5899 h 10000"/>
              <a:gd name="connsiteX55" fmla="*/ 2180 w 10000"/>
              <a:gd name="connsiteY55" fmla="*/ 6111 h 10000"/>
              <a:gd name="connsiteX56" fmla="*/ 2180 w 10000"/>
              <a:gd name="connsiteY56" fmla="*/ 6310 h 10000"/>
              <a:gd name="connsiteX57" fmla="*/ 2180 w 10000"/>
              <a:gd name="connsiteY57" fmla="*/ 6944 h 10000"/>
              <a:gd name="connsiteX58" fmla="*/ 2397 w 10000"/>
              <a:gd name="connsiteY58" fmla="*/ 7579 h 10000"/>
              <a:gd name="connsiteX59" fmla="*/ 2615 w 10000"/>
              <a:gd name="connsiteY59" fmla="*/ 7897 h 10000"/>
              <a:gd name="connsiteX60" fmla="*/ 2615 w 10000"/>
              <a:gd name="connsiteY60" fmla="*/ 8108 h 10000"/>
              <a:gd name="connsiteX61" fmla="*/ 2834 w 10000"/>
              <a:gd name="connsiteY61" fmla="*/ 8320 h 10000"/>
              <a:gd name="connsiteX62" fmla="*/ 10000 w 10000"/>
              <a:gd name="connsiteY62" fmla="*/ 9683 h 10000"/>
              <a:gd name="connsiteX63" fmla="*/ 9128 w 10000"/>
              <a:gd name="connsiteY63" fmla="*/ 9788 h 10000"/>
              <a:gd name="connsiteX64" fmla="*/ 8473 w 10000"/>
              <a:gd name="connsiteY64" fmla="*/ 9894 h 10000"/>
              <a:gd name="connsiteX65" fmla="*/ 7602 w 10000"/>
              <a:gd name="connsiteY65" fmla="*/ 10000 h 10000"/>
              <a:gd name="connsiteX66" fmla="*/ 6512 w 10000"/>
              <a:gd name="connsiteY66" fmla="*/ 10000 h 10000"/>
              <a:gd name="connsiteX67" fmla="*/ 6512 w 10000"/>
              <a:gd name="connsiteY67"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1960 w 10000"/>
              <a:gd name="connsiteY5" fmla="*/ 8942 h 10000"/>
              <a:gd name="connsiteX6" fmla="*/ 1527 w 10000"/>
              <a:gd name="connsiteY6" fmla="*/ 8638 h 10000"/>
              <a:gd name="connsiteX7" fmla="*/ 1309 w 10000"/>
              <a:gd name="connsiteY7" fmla="*/ 8320 h 10000"/>
              <a:gd name="connsiteX8" fmla="*/ 1090 w 10000"/>
              <a:gd name="connsiteY8" fmla="*/ 8003 h 10000"/>
              <a:gd name="connsiteX9" fmla="*/ 1090 w 10000"/>
              <a:gd name="connsiteY9" fmla="*/ 7685 h 10000"/>
              <a:gd name="connsiteX10" fmla="*/ 872 w 10000"/>
              <a:gd name="connsiteY10" fmla="*/ 7474 h 10000"/>
              <a:gd name="connsiteX11" fmla="*/ 872 w 10000"/>
              <a:gd name="connsiteY11" fmla="*/ 7156 h 10000"/>
              <a:gd name="connsiteX12" fmla="*/ 872 w 10000"/>
              <a:gd name="connsiteY12" fmla="*/ 6733 h 10000"/>
              <a:gd name="connsiteX13" fmla="*/ 872 w 10000"/>
              <a:gd name="connsiteY13" fmla="*/ 6310 h 10000"/>
              <a:gd name="connsiteX14" fmla="*/ 872 w 10000"/>
              <a:gd name="connsiteY14" fmla="*/ 5794 h 10000"/>
              <a:gd name="connsiteX15" fmla="*/ 872 w 10000"/>
              <a:gd name="connsiteY15" fmla="*/ 5159 h 10000"/>
              <a:gd name="connsiteX16" fmla="*/ 872 w 10000"/>
              <a:gd name="connsiteY16" fmla="*/ 4524 h 10000"/>
              <a:gd name="connsiteX17" fmla="*/ 872 w 10000"/>
              <a:gd name="connsiteY17" fmla="*/ 3690 h 10000"/>
              <a:gd name="connsiteX18" fmla="*/ 872 w 10000"/>
              <a:gd name="connsiteY18" fmla="*/ 2950 h 10000"/>
              <a:gd name="connsiteX19" fmla="*/ 872 w 10000"/>
              <a:gd name="connsiteY19" fmla="*/ 2315 h 10000"/>
              <a:gd name="connsiteX20" fmla="*/ 654 w 10000"/>
              <a:gd name="connsiteY20" fmla="*/ 1786 h 10000"/>
              <a:gd name="connsiteX21" fmla="*/ 654 w 10000"/>
              <a:gd name="connsiteY21" fmla="*/ 1362 h 10000"/>
              <a:gd name="connsiteX22" fmla="*/ 654 w 10000"/>
              <a:gd name="connsiteY22" fmla="*/ 952 h 10000"/>
              <a:gd name="connsiteX23" fmla="*/ 654 w 10000"/>
              <a:gd name="connsiteY23" fmla="*/ 635 h 10000"/>
              <a:gd name="connsiteX24" fmla="*/ 437 w 10000"/>
              <a:gd name="connsiteY24" fmla="*/ 529 h 10000"/>
              <a:gd name="connsiteX25" fmla="*/ 437 w 10000"/>
              <a:gd name="connsiteY25" fmla="*/ 423 h 10000"/>
              <a:gd name="connsiteX26" fmla="*/ 217 w 10000"/>
              <a:gd name="connsiteY26" fmla="*/ 317 h 10000"/>
              <a:gd name="connsiteX27" fmla="*/ 0 w 10000"/>
              <a:gd name="connsiteY27" fmla="*/ 212 h 10000"/>
              <a:gd name="connsiteX28" fmla="*/ 0 w 10000"/>
              <a:gd name="connsiteY28" fmla="*/ 106 h 10000"/>
              <a:gd name="connsiteX29" fmla="*/ 0 w 10000"/>
              <a:gd name="connsiteY29" fmla="*/ 0 h 10000"/>
              <a:gd name="connsiteX30" fmla="*/ 217 w 10000"/>
              <a:gd name="connsiteY30" fmla="*/ 0 h 10000"/>
              <a:gd name="connsiteX31" fmla="*/ 437 w 10000"/>
              <a:gd name="connsiteY31" fmla="*/ 0 h 10000"/>
              <a:gd name="connsiteX32" fmla="*/ 654 w 10000"/>
              <a:gd name="connsiteY32" fmla="*/ 0 h 10000"/>
              <a:gd name="connsiteX33" fmla="*/ 1090 w 10000"/>
              <a:gd name="connsiteY33" fmla="*/ 0 h 10000"/>
              <a:gd name="connsiteX34" fmla="*/ 1744 w 10000"/>
              <a:gd name="connsiteY34" fmla="*/ 106 h 10000"/>
              <a:gd name="connsiteX35" fmla="*/ 1960 w 10000"/>
              <a:gd name="connsiteY35" fmla="*/ 212 h 10000"/>
              <a:gd name="connsiteX36" fmla="*/ 2180 w 10000"/>
              <a:gd name="connsiteY36" fmla="*/ 317 h 10000"/>
              <a:gd name="connsiteX37" fmla="*/ 2397 w 10000"/>
              <a:gd name="connsiteY37" fmla="*/ 423 h 10000"/>
              <a:gd name="connsiteX38" fmla="*/ 2397 w 10000"/>
              <a:gd name="connsiteY38" fmla="*/ 635 h 10000"/>
              <a:gd name="connsiteX39" fmla="*/ 2397 w 10000"/>
              <a:gd name="connsiteY39" fmla="*/ 952 h 10000"/>
              <a:gd name="connsiteX40" fmla="*/ 2180 w 10000"/>
              <a:gd name="connsiteY40" fmla="*/ 1058 h 10000"/>
              <a:gd name="connsiteX41" fmla="*/ 2180 w 10000"/>
              <a:gd name="connsiteY41" fmla="*/ 1164 h 10000"/>
              <a:gd name="connsiteX42" fmla="*/ 2180 w 10000"/>
              <a:gd name="connsiteY42" fmla="*/ 1468 h 10000"/>
              <a:gd name="connsiteX43" fmla="*/ 2180 w 10000"/>
              <a:gd name="connsiteY43" fmla="*/ 1680 h 10000"/>
              <a:gd name="connsiteX44" fmla="*/ 2180 w 10000"/>
              <a:gd name="connsiteY44" fmla="*/ 2103 h 10000"/>
              <a:gd name="connsiteX45" fmla="*/ 2180 w 10000"/>
              <a:gd name="connsiteY45" fmla="*/ 2421 h 10000"/>
              <a:gd name="connsiteX46" fmla="*/ 1960 w 10000"/>
              <a:gd name="connsiteY46" fmla="*/ 2950 h 10000"/>
              <a:gd name="connsiteX47" fmla="*/ 1960 w 10000"/>
              <a:gd name="connsiteY47" fmla="*/ 3479 h 10000"/>
              <a:gd name="connsiteX48" fmla="*/ 1960 w 10000"/>
              <a:gd name="connsiteY48" fmla="*/ 3995 h 10000"/>
              <a:gd name="connsiteX49" fmla="*/ 1960 w 10000"/>
              <a:gd name="connsiteY49" fmla="*/ 4418 h 10000"/>
              <a:gd name="connsiteX50" fmla="*/ 1960 w 10000"/>
              <a:gd name="connsiteY50" fmla="*/ 4841 h 10000"/>
              <a:gd name="connsiteX51" fmla="*/ 1960 w 10000"/>
              <a:gd name="connsiteY51" fmla="*/ 5265 h 10000"/>
              <a:gd name="connsiteX52" fmla="*/ 2180 w 10000"/>
              <a:gd name="connsiteY52" fmla="*/ 5582 h 10000"/>
              <a:gd name="connsiteX53" fmla="*/ 2180 w 10000"/>
              <a:gd name="connsiteY53" fmla="*/ 5899 h 10000"/>
              <a:gd name="connsiteX54" fmla="*/ 2180 w 10000"/>
              <a:gd name="connsiteY54" fmla="*/ 6111 h 10000"/>
              <a:gd name="connsiteX55" fmla="*/ 2180 w 10000"/>
              <a:gd name="connsiteY55" fmla="*/ 6310 h 10000"/>
              <a:gd name="connsiteX56" fmla="*/ 2180 w 10000"/>
              <a:gd name="connsiteY56" fmla="*/ 6944 h 10000"/>
              <a:gd name="connsiteX57" fmla="*/ 2397 w 10000"/>
              <a:gd name="connsiteY57" fmla="*/ 7579 h 10000"/>
              <a:gd name="connsiteX58" fmla="*/ 2615 w 10000"/>
              <a:gd name="connsiteY58" fmla="*/ 7897 h 10000"/>
              <a:gd name="connsiteX59" fmla="*/ 2615 w 10000"/>
              <a:gd name="connsiteY59" fmla="*/ 8108 h 10000"/>
              <a:gd name="connsiteX60" fmla="*/ 2834 w 10000"/>
              <a:gd name="connsiteY60" fmla="*/ 8320 h 10000"/>
              <a:gd name="connsiteX61" fmla="*/ 10000 w 10000"/>
              <a:gd name="connsiteY61" fmla="*/ 9683 h 10000"/>
              <a:gd name="connsiteX62" fmla="*/ 9128 w 10000"/>
              <a:gd name="connsiteY62" fmla="*/ 9788 h 10000"/>
              <a:gd name="connsiteX63" fmla="*/ 8473 w 10000"/>
              <a:gd name="connsiteY63" fmla="*/ 9894 h 10000"/>
              <a:gd name="connsiteX64" fmla="*/ 7602 w 10000"/>
              <a:gd name="connsiteY64" fmla="*/ 10000 h 10000"/>
              <a:gd name="connsiteX65" fmla="*/ 6512 w 10000"/>
              <a:gd name="connsiteY65" fmla="*/ 10000 h 10000"/>
              <a:gd name="connsiteX66" fmla="*/ 6512 w 10000"/>
              <a:gd name="connsiteY66"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1960 w 10000"/>
              <a:gd name="connsiteY4" fmla="*/ 8942 h 10000"/>
              <a:gd name="connsiteX5" fmla="*/ 1527 w 10000"/>
              <a:gd name="connsiteY5" fmla="*/ 8638 h 10000"/>
              <a:gd name="connsiteX6" fmla="*/ 1309 w 10000"/>
              <a:gd name="connsiteY6" fmla="*/ 8320 h 10000"/>
              <a:gd name="connsiteX7" fmla="*/ 1090 w 10000"/>
              <a:gd name="connsiteY7" fmla="*/ 8003 h 10000"/>
              <a:gd name="connsiteX8" fmla="*/ 1090 w 10000"/>
              <a:gd name="connsiteY8" fmla="*/ 7685 h 10000"/>
              <a:gd name="connsiteX9" fmla="*/ 872 w 10000"/>
              <a:gd name="connsiteY9" fmla="*/ 7474 h 10000"/>
              <a:gd name="connsiteX10" fmla="*/ 872 w 10000"/>
              <a:gd name="connsiteY10" fmla="*/ 7156 h 10000"/>
              <a:gd name="connsiteX11" fmla="*/ 872 w 10000"/>
              <a:gd name="connsiteY11" fmla="*/ 6733 h 10000"/>
              <a:gd name="connsiteX12" fmla="*/ 872 w 10000"/>
              <a:gd name="connsiteY12" fmla="*/ 6310 h 10000"/>
              <a:gd name="connsiteX13" fmla="*/ 872 w 10000"/>
              <a:gd name="connsiteY13" fmla="*/ 5794 h 10000"/>
              <a:gd name="connsiteX14" fmla="*/ 872 w 10000"/>
              <a:gd name="connsiteY14" fmla="*/ 5159 h 10000"/>
              <a:gd name="connsiteX15" fmla="*/ 872 w 10000"/>
              <a:gd name="connsiteY15" fmla="*/ 4524 h 10000"/>
              <a:gd name="connsiteX16" fmla="*/ 872 w 10000"/>
              <a:gd name="connsiteY16" fmla="*/ 3690 h 10000"/>
              <a:gd name="connsiteX17" fmla="*/ 872 w 10000"/>
              <a:gd name="connsiteY17" fmla="*/ 2950 h 10000"/>
              <a:gd name="connsiteX18" fmla="*/ 872 w 10000"/>
              <a:gd name="connsiteY18" fmla="*/ 2315 h 10000"/>
              <a:gd name="connsiteX19" fmla="*/ 654 w 10000"/>
              <a:gd name="connsiteY19" fmla="*/ 1786 h 10000"/>
              <a:gd name="connsiteX20" fmla="*/ 654 w 10000"/>
              <a:gd name="connsiteY20" fmla="*/ 1362 h 10000"/>
              <a:gd name="connsiteX21" fmla="*/ 654 w 10000"/>
              <a:gd name="connsiteY21" fmla="*/ 952 h 10000"/>
              <a:gd name="connsiteX22" fmla="*/ 654 w 10000"/>
              <a:gd name="connsiteY22" fmla="*/ 635 h 10000"/>
              <a:gd name="connsiteX23" fmla="*/ 437 w 10000"/>
              <a:gd name="connsiteY23" fmla="*/ 529 h 10000"/>
              <a:gd name="connsiteX24" fmla="*/ 437 w 10000"/>
              <a:gd name="connsiteY24" fmla="*/ 423 h 10000"/>
              <a:gd name="connsiteX25" fmla="*/ 217 w 10000"/>
              <a:gd name="connsiteY25" fmla="*/ 317 h 10000"/>
              <a:gd name="connsiteX26" fmla="*/ 0 w 10000"/>
              <a:gd name="connsiteY26" fmla="*/ 212 h 10000"/>
              <a:gd name="connsiteX27" fmla="*/ 0 w 10000"/>
              <a:gd name="connsiteY27" fmla="*/ 106 h 10000"/>
              <a:gd name="connsiteX28" fmla="*/ 0 w 10000"/>
              <a:gd name="connsiteY28" fmla="*/ 0 h 10000"/>
              <a:gd name="connsiteX29" fmla="*/ 217 w 10000"/>
              <a:gd name="connsiteY29" fmla="*/ 0 h 10000"/>
              <a:gd name="connsiteX30" fmla="*/ 437 w 10000"/>
              <a:gd name="connsiteY30" fmla="*/ 0 h 10000"/>
              <a:gd name="connsiteX31" fmla="*/ 654 w 10000"/>
              <a:gd name="connsiteY31" fmla="*/ 0 h 10000"/>
              <a:gd name="connsiteX32" fmla="*/ 1090 w 10000"/>
              <a:gd name="connsiteY32" fmla="*/ 0 h 10000"/>
              <a:gd name="connsiteX33" fmla="*/ 1744 w 10000"/>
              <a:gd name="connsiteY33" fmla="*/ 106 h 10000"/>
              <a:gd name="connsiteX34" fmla="*/ 1960 w 10000"/>
              <a:gd name="connsiteY34" fmla="*/ 212 h 10000"/>
              <a:gd name="connsiteX35" fmla="*/ 2180 w 10000"/>
              <a:gd name="connsiteY35" fmla="*/ 317 h 10000"/>
              <a:gd name="connsiteX36" fmla="*/ 2397 w 10000"/>
              <a:gd name="connsiteY36" fmla="*/ 423 h 10000"/>
              <a:gd name="connsiteX37" fmla="*/ 2397 w 10000"/>
              <a:gd name="connsiteY37" fmla="*/ 635 h 10000"/>
              <a:gd name="connsiteX38" fmla="*/ 2397 w 10000"/>
              <a:gd name="connsiteY38" fmla="*/ 952 h 10000"/>
              <a:gd name="connsiteX39" fmla="*/ 2180 w 10000"/>
              <a:gd name="connsiteY39" fmla="*/ 1058 h 10000"/>
              <a:gd name="connsiteX40" fmla="*/ 2180 w 10000"/>
              <a:gd name="connsiteY40" fmla="*/ 1164 h 10000"/>
              <a:gd name="connsiteX41" fmla="*/ 2180 w 10000"/>
              <a:gd name="connsiteY41" fmla="*/ 1468 h 10000"/>
              <a:gd name="connsiteX42" fmla="*/ 2180 w 10000"/>
              <a:gd name="connsiteY42" fmla="*/ 1680 h 10000"/>
              <a:gd name="connsiteX43" fmla="*/ 2180 w 10000"/>
              <a:gd name="connsiteY43" fmla="*/ 2103 h 10000"/>
              <a:gd name="connsiteX44" fmla="*/ 2180 w 10000"/>
              <a:gd name="connsiteY44" fmla="*/ 2421 h 10000"/>
              <a:gd name="connsiteX45" fmla="*/ 1960 w 10000"/>
              <a:gd name="connsiteY45" fmla="*/ 2950 h 10000"/>
              <a:gd name="connsiteX46" fmla="*/ 1960 w 10000"/>
              <a:gd name="connsiteY46" fmla="*/ 3479 h 10000"/>
              <a:gd name="connsiteX47" fmla="*/ 1960 w 10000"/>
              <a:gd name="connsiteY47" fmla="*/ 3995 h 10000"/>
              <a:gd name="connsiteX48" fmla="*/ 1960 w 10000"/>
              <a:gd name="connsiteY48" fmla="*/ 4418 h 10000"/>
              <a:gd name="connsiteX49" fmla="*/ 1960 w 10000"/>
              <a:gd name="connsiteY49" fmla="*/ 4841 h 10000"/>
              <a:gd name="connsiteX50" fmla="*/ 1960 w 10000"/>
              <a:gd name="connsiteY50" fmla="*/ 5265 h 10000"/>
              <a:gd name="connsiteX51" fmla="*/ 2180 w 10000"/>
              <a:gd name="connsiteY51" fmla="*/ 5582 h 10000"/>
              <a:gd name="connsiteX52" fmla="*/ 2180 w 10000"/>
              <a:gd name="connsiteY52" fmla="*/ 5899 h 10000"/>
              <a:gd name="connsiteX53" fmla="*/ 2180 w 10000"/>
              <a:gd name="connsiteY53" fmla="*/ 6111 h 10000"/>
              <a:gd name="connsiteX54" fmla="*/ 2180 w 10000"/>
              <a:gd name="connsiteY54" fmla="*/ 6310 h 10000"/>
              <a:gd name="connsiteX55" fmla="*/ 2180 w 10000"/>
              <a:gd name="connsiteY55" fmla="*/ 6944 h 10000"/>
              <a:gd name="connsiteX56" fmla="*/ 2397 w 10000"/>
              <a:gd name="connsiteY56" fmla="*/ 7579 h 10000"/>
              <a:gd name="connsiteX57" fmla="*/ 2615 w 10000"/>
              <a:gd name="connsiteY57" fmla="*/ 7897 h 10000"/>
              <a:gd name="connsiteX58" fmla="*/ 2615 w 10000"/>
              <a:gd name="connsiteY58" fmla="*/ 8108 h 10000"/>
              <a:gd name="connsiteX59" fmla="*/ 2834 w 10000"/>
              <a:gd name="connsiteY59" fmla="*/ 8320 h 10000"/>
              <a:gd name="connsiteX60" fmla="*/ 10000 w 10000"/>
              <a:gd name="connsiteY60" fmla="*/ 9683 h 10000"/>
              <a:gd name="connsiteX61" fmla="*/ 9128 w 10000"/>
              <a:gd name="connsiteY61" fmla="*/ 9788 h 10000"/>
              <a:gd name="connsiteX62" fmla="*/ 8473 w 10000"/>
              <a:gd name="connsiteY62" fmla="*/ 9894 h 10000"/>
              <a:gd name="connsiteX63" fmla="*/ 7602 w 10000"/>
              <a:gd name="connsiteY63" fmla="*/ 10000 h 10000"/>
              <a:gd name="connsiteX64" fmla="*/ 6512 w 10000"/>
              <a:gd name="connsiteY64" fmla="*/ 10000 h 10000"/>
              <a:gd name="connsiteX65" fmla="*/ 6512 w 10000"/>
              <a:gd name="connsiteY65" fmla="*/ 10000 h 10000"/>
              <a:gd name="connsiteX0" fmla="*/ 6512 w 10000"/>
              <a:gd name="connsiteY0" fmla="*/ 10000 h 10000"/>
              <a:gd name="connsiteX1" fmla="*/ 5640 w 10000"/>
              <a:gd name="connsiteY1" fmla="*/ 9894 h 10000"/>
              <a:gd name="connsiteX2" fmla="*/ 4795 w 10000"/>
              <a:gd name="connsiteY2" fmla="*/ 9894 h 10000"/>
              <a:gd name="connsiteX3" fmla="*/ 1960 w 10000"/>
              <a:gd name="connsiteY3" fmla="*/ 8942 h 10000"/>
              <a:gd name="connsiteX4" fmla="*/ 1527 w 10000"/>
              <a:gd name="connsiteY4" fmla="*/ 8638 h 10000"/>
              <a:gd name="connsiteX5" fmla="*/ 1309 w 10000"/>
              <a:gd name="connsiteY5" fmla="*/ 8320 h 10000"/>
              <a:gd name="connsiteX6" fmla="*/ 1090 w 10000"/>
              <a:gd name="connsiteY6" fmla="*/ 8003 h 10000"/>
              <a:gd name="connsiteX7" fmla="*/ 1090 w 10000"/>
              <a:gd name="connsiteY7" fmla="*/ 7685 h 10000"/>
              <a:gd name="connsiteX8" fmla="*/ 872 w 10000"/>
              <a:gd name="connsiteY8" fmla="*/ 7474 h 10000"/>
              <a:gd name="connsiteX9" fmla="*/ 872 w 10000"/>
              <a:gd name="connsiteY9" fmla="*/ 7156 h 10000"/>
              <a:gd name="connsiteX10" fmla="*/ 872 w 10000"/>
              <a:gd name="connsiteY10" fmla="*/ 6733 h 10000"/>
              <a:gd name="connsiteX11" fmla="*/ 872 w 10000"/>
              <a:gd name="connsiteY11" fmla="*/ 6310 h 10000"/>
              <a:gd name="connsiteX12" fmla="*/ 872 w 10000"/>
              <a:gd name="connsiteY12" fmla="*/ 5794 h 10000"/>
              <a:gd name="connsiteX13" fmla="*/ 872 w 10000"/>
              <a:gd name="connsiteY13" fmla="*/ 5159 h 10000"/>
              <a:gd name="connsiteX14" fmla="*/ 872 w 10000"/>
              <a:gd name="connsiteY14" fmla="*/ 4524 h 10000"/>
              <a:gd name="connsiteX15" fmla="*/ 872 w 10000"/>
              <a:gd name="connsiteY15" fmla="*/ 3690 h 10000"/>
              <a:gd name="connsiteX16" fmla="*/ 872 w 10000"/>
              <a:gd name="connsiteY16" fmla="*/ 2950 h 10000"/>
              <a:gd name="connsiteX17" fmla="*/ 872 w 10000"/>
              <a:gd name="connsiteY17" fmla="*/ 2315 h 10000"/>
              <a:gd name="connsiteX18" fmla="*/ 654 w 10000"/>
              <a:gd name="connsiteY18" fmla="*/ 1786 h 10000"/>
              <a:gd name="connsiteX19" fmla="*/ 654 w 10000"/>
              <a:gd name="connsiteY19" fmla="*/ 1362 h 10000"/>
              <a:gd name="connsiteX20" fmla="*/ 654 w 10000"/>
              <a:gd name="connsiteY20" fmla="*/ 952 h 10000"/>
              <a:gd name="connsiteX21" fmla="*/ 654 w 10000"/>
              <a:gd name="connsiteY21" fmla="*/ 635 h 10000"/>
              <a:gd name="connsiteX22" fmla="*/ 437 w 10000"/>
              <a:gd name="connsiteY22" fmla="*/ 529 h 10000"/>
              <a:gd name="connsiteX23" fmla="*/ 437 w 10000"/>
              <a:gd name="connsiteY23" fmla="*/ 423 h 10000"/>
              <a:gd name="connsiteX24" fmla="*/ 217 w 10000"/>
              <a:gd name="connsiteY24" fmla="*/ 317 h 10000"/>
              <a:gd name="connsiteX25" fmla="*/ 0 w 10000"/>
              <a:gd name="connsiteY25" fmla="*/ 212 h 10000"/>
              <a:gd name="connsiteX26" fmla="*/ 0 w 10000"/>
              <a:gd name="connsiteY26" fmla="*/ 106 h 10000"/>
              <a:gd name="connsiteX27" fmla="*/ 0 w 10000"/>
              <a:gd name="connsiteY27" fmla="*/ 0 h 10000"/>
              <a:gd name="connsiteX28" fmla="*/ 217 w 10000"/>
              <a:gd name="connsiteY28" fmla="*/ 0 h 10000"/>
              <a:gd name="connsiteX29" fmla="*/ 437 w 10000"/>
              <a:gd name="connsiteY29" fmla="*/ 0 h 10000"/>
              <a:gd name="connsiteX30" fmla="*/ 654 w 10000"/>
              <a:gd name="connsiteY30" fmla="*/ 0 h 10000"/>
              <a:gd name="connsiteX31" fmla="*/ 1090 w 10000"/>
              <a:gd name="connsiteY31" fmla="*/ 0 h 10000"/>
              <a:gd name="connsiteX32" fmla="*/ 1744 w 10000"/>
              <a:gd name="connsiteY32" fmla="*/ 106 h 10000"/>
              <a:gd name="connsiteX33" fmla="*/ 1960 w 10000"/>
              <a:gd name="connsiteY33" fmla="*/ 212 h 10000"/>
              <a:gd name="connsiteX34" fmla="*/ 2180 w 10000"/>
              <a:gd name="connsiteY34" fmla="*/ 317 h 10000"/>
              <a:gd name="connsiteX35" fmla="*/ 2397 w 10000"/>
              <a:gd name="connsiteY35" fmla="*/ 423 h 10000"/>
              <a:gd name="connsiteX36" fmla="*/ 2397 w 10000"/>
              <a:gd name="connsiteY36" fmla="*/ 635 h 10000"/>
              <a:gd name="connsiteX37" fmla="*/ 2397 w 10000"/>
              <a:gd name="connsiteY37" fmla="*/ 952 h 10000"/>
              <a:gd name="connsiteX38" fmla="*/ 2180 w 10000"/>
              <a:gd name="connsiteY38" fmla="*/ 1058 h 10000"/>
              <a:gd name="connsiteX39" fmla="*/ 2180 w 10000"/>
              <a:gd name="connsiteY39" fmla="*/ 1164 h 10000"/>
              <a:gd name="connsiteX40" fmla="*/ 2180 w 10000"/>
              <a:gd name="connsiteY40" fmla="*/ 1468 h 10000"/>
              <a:gd name="connsiteX41" fmla="*/ 2180 w 10000"/>
              <a:gd name="connsiteY41" fmla="*/ 1680 h 10000"/>
              <a:gd name="connsiteX42" fmla="*/ 2180 w 10000"/>
              <a:gd name="connsiteY42" fmla="*/ 2103 h 10000"/>
              <a:gd name="connsiteX43" fmla="*/ 2180 w 10000"/>
              <a:gd name="connsiteY43" fmla="*/ 2421 h 10000"/>
              <a:gd name="connsiteX44" fmla="*/ 1960 w 10000"/>
              <a:gd name="connsiteY44" fmla="*/ 2950 h 10000"/>
              <a:gd name="connsiteX45" fmla="*/ 1960 w 10000"/>
              <a:gd name="connsiteY45" fmla="*/ 3479 h 10000"/>
              <a:gd name="connsiteX46" fmla="*/ 1960 w 10000"/>
              <a:gd name="connsiteY46" fmla="*/ 3995 h 10000"/>
              <a:gd name="connsiteX47" fmla="*/ 1960 w 10000"/>
              <a:gd name="connsiteY47" fmla="*/ 4418 h 10000"/>
              <a:gd name="connsiteX48" fmla="*/ 1960 w 10000"/>
              <a:gd name="connsiteY48" fmla="*/ 4841 h 10000"/>
              <a:gd name="connsiteX49" fmla="*/ 1960 w 10000"/>
              <a:gd name="connsiteY49" fmla="*/ 5265 h 10000"/>
              <a:gd name="connsiteX50" fmla="*/ 2180 w 10000"/>
              <a:gd name="connsiteY50" fmla="*/ 5582 h 10000"/>
              <a:gd name="connsiteX51" fmla="*/ 2180 w 10000"/>
              <a:gd name="connsiteY51" fmla="*/ 5899 h 10000"/>
              <a:gd name="connsiteX52" fmla="*/ 2180 w 10000"/>
              <a:gd name="connsiteY52" fmla="*/ 6111 h 10000"/>
              <a:gd name="connsiteX53" fmla="*/ 2180 w 10000"/>
              <a:gd name="connsiteY53" fmla="*/ 6310 h 10000"/>
              <a:gd name="connsiteX54" fmla="*/ 2180 w 10000"/>
              <a:gd name="connsiteY54" fmla="*/ 6944 h 10000"/>
              <a:gd name="connsiteX55" fmla="*/ 2397 w 10000"/>
              <a:gd name="connsiteY55" fmla="*/ 7579 h 10000"/>
              <a:gd name="connsiteX56" fmla="*/ 2615 w 10000"/>
              <a:gd name="connsiteY56" fmla="*/ 7897 h 10000"/>
              <a:gd name="connsiteX57" fmla="*/ 2615 w 10000"/>
              <a:gd name="connsiteY57" fmla="*/ 8108 h 10000"/>
              <a:gd name="connsiteX58" fmla="*/ 2834 w 10000"/>
              <a:gd name="connsiteY58" fmla="*/ 8320 h 10000"/>
              <a:gd name="connsiteX59" fmla="*/ 10000 w 10000"/>
              <a:gd name="connsiteY59" fmla="*/ 9683 h 10000"/>
              <a:gd name="connsiteX60" fmla="*/ 9128 w 10000"/>
              <a:gd name="connsiteY60" fmla="*/ 9788 h 10000"/>
              <a:gd name="connsiteX61" fmla="*/ 8473 w 10000"/>
              <a:gd name="connsiteY61" fmla="*/ 9894 h 10000"/>
              <a:gd name="connsiteX62" fmla="*/ 7602 w 10000"/>
              <a:gd name="connsiteY62" fmla="*/ 10000 h 10000"/>
              <a:gd name="connsiteX63" fmla="*/ 6512 w 10000"/>
              <a:gd name="connsiteY63" fmla="*/ 10000 h 10000"/>
              <a:gd name="connsiteX64" fmla="*/ 6512 w 10000"/>
              <a:gd name="connsiteY64" fmla="*/ 10000 h 10000"/>
              <a:gd name="connsiteX0" fmla="*/ 6512 w 10000"/>
              <a:gd name="connsiteY0" fmla="*/ 10000 h 10000"/>
              <a:gd name="connsiteX1" fmla="*/ 5640 w 10000"/>
              <a:gd name="connsiteY1" fmla="*/ 9894 h 10000"/>
              <a:gd name="connsiteX2" fmla="*/ 1960 w 10000"/>
              <a:gd name="connsiteY2" fmla="*/ 8942 h 10000"/>
              <a:gd name="connsiteX3" fmla="*/ 1527 w 10000"/>
              <a:gd name="connsiteY3" fmla="*/ 8638 h 10000"/>
              <a:gd name="connsiteX4" fmla="*/ 1309 w 10000"/>
              <a:gd name="connsiteY4" fmla="*/ 8320 h 10000"/>
              <a:gd name="connsiteX5" fmla="*/ 1090 w 10000"/>
              <a:gd name="connsiteY5" fmla="*/ 8003 h 10000"/>
              <a:gd name="connsiteX6" fmla="*/ 1090 w 10000"/>
              <a:gd name="connsiteY6" fmla="*/ 7685 h 10000"/>
              <a:gd name="connsiteX7" fmla="*/ 872 w 10000"/>
              <a:gd name="connsiteY7" fmla="*/ 7474 h 10000"/>
              <a:gd name="connsiteX8" fmla="*/ 872 w 10000"/>
              <a:gd name="connsiteY8" fmla="*/ 7156 h 10000"/>
              <a:gd name="connsiteX9" fmla="*/ 872 w 10000"/>
              <a:gd name="connsiteY9" fmla="*/ 6733 h 10000"/>
              <a:gd name="connsiteX10" fmla="*/ 872 w 10000"/>
              <a:gd name="connsiteY10" fmla="*/ 6310 h 10000"/>
              <a:gd name="connsiteX11" fmla="*/ 872 w 10000"/>
              <a:gd name="connsiteY11" fmla="*/ 5794 h 10000"/>
              <a:gd name="connsiteX12" fmla="*/ 872 w 10000"/>
              <a:gd name="connsiteY12" fmla="*/ 5159 h 10000"/>
              <a:gd name="connsiteX13" fmla="*/ 872 w 10000"/>
              <a:gd name="connsiteY13" fmla="*/ 4524 h 10000"/>
              <a:gd name="connsiteX14" fmla="*/ 872 w 10000"/>
              <a:gd name="connsiteY14" fmla="*/ 3690 h 10000"/>
              <a:gd name="connsiteX15" fmla="*/ 872 w 10000"/>
              <a:gd name="connsiteY15" fmla="*/ 2950 h 10000"/>
              <a:gd name="connsiteX16" fmla="*/ 872 w 10000"/>
              <a:gd name="connsiteY16" fmla="*/ 2315 h 10000"/>
              <a:gd name="connsiteX17" fmla="*/ 654 w 10000"/>
              <a:gd name="connsiteY17" fmla="*/ 1786 h 10000"/>
              <a:gd name="connsiteX18" fmla="*/ 654 w 10000"/>
              <a:gd name="connsiteY18" fmla="*/ 1362 h 10000"/>
              <a:gd name="connsiteX19" fmla="*/ 654 w 10000"/>
              <a:gd name="connsiteY19" fmla="*/ 952 h 10000"/>
              <a:gd name="connsiteX20" fmla="*/ 654 w 10000"/>
              <a:gd name="connsiteY20" fmla="*/ 635 h 10000"/>
              <a:gd name="connsiteX21" fmla="*/ 437 w 10000"/>
              <a:gd name="connsiteY21" fmla="*/ 529 h 10000"/>
              <a:gd name="connsiteX22" fmla="*/ 437 w 10000"/>
              <a:gd name="connsiteY22" fmla="*/ 423 h 10000"/>
              <a:gd name="connsiteX23" fmla="*/ 217 w 10000"/>
              <a:gd name="connsiteY23" fmla="*/ 317 h 10000"/>
              <a:gd name="connsiteX24" fmla="*/ 0 w 10000"/>
              <a:gd name="connsiteY24" fmla="*/ 212 h 10000"/>
              <a:gd name="connsiteX25" fmla="*/ 0 w 10000"/>
              <a:gd name="connsiteY25" fmla="*/ 106 h 10000"/>
              <a:gd name="connsiteX26" fmla="*/ 0 w 10000"/>
              <a:gd name="connsiteY26" fmla="*/ 0 h 10000"/>
              <a:gd name="connsiteX27" fmla="*/ 217 w 10000"/>
              <a:gd name="connsiteY27" fmla="*/ 0 h 10000"/>
              <a:gd name="connsiteX28" fmla="*/ 437 w 10000"/>
              <a:gd name="connsiteY28" fmla="*/ 0 h 10000"/>
              <a:gd name="connsiteX29" fmla="*/ 654 w 10000"/>
              <a:gd name="connsiteY29" fmla="*/ 0 h 10000"/>
              <a:gd name="connsiteX30" fmla="*/ 1090 w 10000"/>
              <a:gd name="connsiteY30" fmla="*/ 0 h 10000"/>
              <a:gd name="connsiteX31" fmla="*/ 1744 w 10000"/>
              <a:gd name="connsiteY31" fmla="*/ 106 h 10000"/>
              <a:gd name="connsiteX32" fmla="*/ 1960 w 10000"/>
              <a:gd name="connsiteY32" fmla="*/ 212 h 10000"/>
              <a:gd name="connsiteX33" fmla="*/ 2180 w 10000"/>
              <a:gd name="connsiteY33" fmla="*/ 317 h 10000"/>
              <a:gd name="connsiteX34" fmla="*/ 2397 w 10000"/>
              <a:gd name="connsiteY34" fmla="*/ 423 h 10000"/>
              <a:gd name="connsiteX35" fmla="*/ 2397 w 10000"/>
              <a:gd name="connsiteY35" fmla="*/ 635 h 10000"/>
              <a:gd name="connsiteX36" fmla="*/ 2397 w 10000"/>
              <a:gd name="connsiteY36" fmla="*/ 952 h 10000"/>
              <a:gd name="connsiteX37" fmla="*/ 2180 w 10000"/>
              <a:gd name="connsiteY37" fmla="*/ 1058 h 10000"/>
              <a:gd name="connsiteX38" fmla="*/ 2180 w 10000"/>
              <a:gd name="connsiteY38" fmla="*/ 1164 h 10000"/>
              <a:gd name="connsiteX39" fmla="*/ 2180 w 10000"/>
              <a:gd name="connsiteY39" fmla="*/ 1468 h 10000"/>
              <a:gd name="connsiteX40" fmla="*/ 2180 w 10000"/>
              <a:gd name="connsiteY40" fmla="*/ 1680 h 10000"/>
              <a:gd name="connsiteX41" fmla="*/ 2180 w 10000"/>
              <a:gd name="connsiteY41" fmla="*/ 2103 h 10000"/>
              <a:gd name="connsiteX42" fmla="*/ 2180 w 10000"/>
              <a:gd name="connsiteY42" fmla="*/ 2421 h 10000"/>
              <a:gd name="connsiteX43" fmla="*/ 1960 w 10000"/>
              <a:gd name="connsiteY43" fmla="*/ 2950 h 10000"/>
              <a:gd name="connsiteX44" fmla="*/ 1960 w 10000"/>
              <a:gd name="connsiteY44" fmla="*/ 3479 h 10000"/>
              <a:gd name="connsiteX45" fmla="*/ 1960 w 10000"/>
              <a:gd name="connsiteY45" fmla="*/ 3995 h 10000"/>
              <a:gd name="connsiteX46" fmla="*/ 1960 w 10000"/>
              <a:gd name="connsiteY46" fmla="*/ 4418 h 10000"/>
              <a:gd name="connsiteX47" fmla="*/ 1960 w 10000"/>
              <a:gd name="connsiteY47" fmla="*/ 4841 h 10000"/>
              <a:gd name="connsiteX48" fmla="*/ 1960 w 10000"/>
              <a:gd name="connsiteY48" fmla="*/ 5265 h 10000"/>
              <a:gd name="connsiteX49" fmla="*/ 2180 w 10000"/>
              <a:gd name="connsiteY49" fmla="*/ 5582 h 10000"/>
              <a:gd name="connsiteX50" fmla="*/ 2180 w 10000"/>
              <a:gd name="connsiteY50" fmla="*/ 5899 h 10000"/>
              <a:gd name="connsiteX51" fmla="*/ 2180 w 10000"/>
              <a:gd name="connsiteY51" fmla="*/ 6111 h 10000"/>
              <a:gd name="connsiteX52" fmla="*/ 2180 w 10000"/>
              <a:gd name="connsiteY52" fmla="*/ 6310 h 10000"/>
              <a:gd name="connsiteX53" fmla="*/ 2180 w 10000"/>
              <a:gd name="connsiteY53" fmla="*/ 6944 h 10000"/>
              <a:gd name="connsiteX54" fmla="*/ 2397 w 10000"/>
              <a:gd name="connsiteY54" fmla="*/ 7579 h 10000"/>
              <a:gd name="connsiteX55" fmla="*/ 2615 w 10000"/>
              <a:gd name="connsiteY55" fmla="*/ 7897 h 10000"/>
              <a:gd name="connsiteX56" fmla="*/ 2615 w 10000"/>
              <a:gd name="connsiteY56" fmla="*/ 8108 h 10000"/>
              <a:gd name="connsiteX57" fmla="*/ 2834 w 10000"/>
              <a:gd name="connsiteY57" fmla="*/ 8320 h 10000"/>
              <a:gd name="connsiteX58" fmla="*/ 10000 w 10000"/>
              <a:gd name="connsiteY58" fmla="*/ 9683 h 10000"/>
              <a:gd name="connsiteX59" fmla="*/ 9128 w 10000"/>
              <a:gd name="connsiteY59" fmla="*/ 9788 h 10000"/>
              <a:gd name="connsiteX60" fmla="*/ 8473 w 10000"/>
              <a:gd name="connsiteY60" fmla="*/ 9894 h 10000"/>
              <a:gd name="connsiteX61" fmla="*/ 7602 w 10000"/>
              <a:gd name="connsiteY61" fmla="*/ 10000 h 10000"/>
              <a:gd name="connsiteX62" fmla="*/ 6512 w 10000"/>
              <a:gd name="connsiteY62" fmla="*/ 10000 h 10000"/>
              <a:gd name="connsiteX63" fmla="*/ 6512 w 10000"/>
              <a:gd name="connsiteY63"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60" fmla="*/ 7602 w 10000"/>
              <a:gd name="connsiteY60" fmla="*/ 10000 h 10000"/>
              <a:gd name="connsiteX61" fmla="*/ 6512 w 10000"/>
              <a:gd name="connsiteY61" fmla="*/ 10000 h 10000"/>
              <a:gd name="connsiteX62" fmla="*/ 6512 w 10000"/>
              <a:gd name="connsiteY62"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60" fmla="*/ 7602 w 10000"/>
              <a:gd name="connsiteY60" fmla="*/ 10000 h 10000"/>
              <a:gd name="connsiteX61" fmla="*/ 6512 w 10000"/>
              <a:gd name="connsiteY61"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60" fmla="*/ 6512 w 10000"/>
              <a:gd name="connsiteY60"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0" fmla="*/ 1960 w 10000"/>
              <a:gd name="connsiteY0" fmla="*/ 8942 h 9894"/>
              <a:gd name="connsiteX1" fmla="*/ 1527 w 10000"/>
              <a:gd name="connsiteY1" fmla="*/ 8638 h 9894"/>
              <a:gd name="connsiteX2" fmla="*/ 1309 w 10000"/>
              <a:gd name="connsiteY2" fmla="*/ 8320 h 9894"/>
              <a:gd name="connsiteX3" fmla="*/ 1090 w 10000"/>
              <a:gd name="connsiteY3" fmla="*/ 8003 h 9894"/>
              <a:gd name="connsiteX4" fmla="*/ 1090 w 10000"/>
              <a:gd name="connsiteY4" fmla="*/ 7685 h 9894"/>
              <a:gd name="connsiteX5" fmla="*/ 872 w 10000"/>
              <a:gd name="connsiteY5" fmla="*/ 7474 h 9894"/>
              <a:gd name="connsiteX6" fmla="*/ 872 w 10000"/>
              <a:gd name="connsiteY6" fmla="*/ 7156 h 9894"/>
              <a:gd name="connsiteX7" fmla="*/ 872 w 10000"/>
              <a:gd name="connsiteY7" fmla="*/ 6733 h 9894"/>
              <a:gd name="connsiteX8" fmla="*/ 872 w 10000"/>
              <a:gd name="connsiteY8" fmla="*/ 6310 h 9894"/>
              <a:gd name="connsiteX9" fmla="*/ 872 w 10000"/>
              <a:gd name="connsiteY9" fmla="*/ 5794 h 9894"/>
              <a:gd name="connsiteX10" fmla="*/ 872 w 10000"/>
              <a:gd name="connsiteY10" fmla="*/ 5159 h 9894"/>
              <a:gd name="connsiteX11" fmla="*/ 872 w 10000"/>
              <a:gd name="connsiteY11" fmla="*/ 4524 h 9894"/>
              <a:gd name="connsiteX12" fmla="*/ 872 w 10000"/>
              <a:gd name="connsiteY12" fmla="*/ 3690 h 9894"/>
              <a:gd name="connsiteX13" fmla="*/ 872 w 10000"/>
              <a:gd name="connsiteY13" fmla="*/ 2950 h 9894"/>
              <a:gd name="connsiteX14" fmla="*/ 872 w 10000"/>
              <a:gd name="connsiteY14" fmla="*/ 2315 h 9894"/>
              <a:gd name="connsiteX15" fmla="*/ 654 w 10000"/>
              <a:gd name="connsiteY15" fmla="*/ 1786 h 9894"/>
              <a:gd name="connsiteX16" fmla="*/ 654 w 10000"/>
              <a:gd name="connsiteY16" fmla="*/ 1362 h 9894"/>
              <a:gd name="connsiteX17" fmla="*/ 654 w 10000"/>
              <a:gd name="connsiteY17" fmla="*/ 952 h 9894"/>
              <a:gd name="connsiteX18" fmla="*/ 654 w 10000"/>
              <a:gd name="connsiteY18" fmla="*/ 635 h 9894"/>
              <a:gd name="connsiteX19" fmla="*/ 437 w 10000"/>
              <a:gd name="connsiteY19" fmla="*/ 529 h 9894"/>
              <a:gd name="connsiteX20" fmla="*/ 437 w 10000"/>
              <a:gd name="connsiteY20" fmla="*/ 423 h 9894"/>
              <a:gd name="connsiteX21" fmla="*/ 217 w 10000"/>
              <a:gd name="connsiteY21" fmla="*/ 317 h 9894"/>
              <a:gd name="connsiteX22" fmla="*/ 0 w 10000"/>
              <a:gd name="connsiteY22" fmla="*/ 212 h 9894"/>
              <a:gd name="connsiteX23" fmla="*/ 0 w 10000"/>
              <a:gd name="connsiteY23" fmla="*/ 106 h 9894"/>
              <a:gd name="connsiteX24" fmla="*/ 0 w 10000"/>
              <a:gd name="connsiteY24" fmla="*/ 0 h 9894"/>
              <a:gd name="connsiteX25" fmla="*/ 217 w 10000"/>
              <a:gd name="connsiteY25" fmla="*/ 0 h 9894"/>
              <a:gd name="connsiteX26" fmla="*/ 437 w 10000"/>
              <a:gd name="connsiteY26" fmla="*/ 0 h 9894"/>
              <a:gd name="connsiteX27" fmla="*/ 654 w 10000"/>
              <a:gd name="connsiteY27" fmla="*/ 0 h 9894"/>
              <a:gd name="connsiteX28" fmla="*/ 1090 w 10000"/>
              <a:gd name="connsiteY28" fmla="*/ 0 h 9894"/>
              <a:gd name="connsiteX29" fmla="*/ 1744 w 10000"/>
              <a:gd name="connsiteY29" fmla="*/ 106 h 9894"/>
              <a:gd name="connsiteX30" fmla="*/ 1960 w 10000"/>
              <a:gd name="connsiteY30" fmla="*/ 212 h 9894"/>
              <a:gd name="connsiteX31" fmla="*/ 2180 w 10000"/>
              <a:gd name="connsiteY31" fmla="*/ 317 h 9894"/>
              <a:gd name="connsiteX32" fmla="*/ 2397 w 10000"/>
              <a:gd name="connsiteY32" fmla="*/ 423 h 9894"/>
              <a:gd name="connsiteX33" fmla="*/ 2397 w 10000"/>
              <a:gd name="connsiteY33" fmla="*/ 635 h 9894"/>
              <a:gd name="connsiteX34" fmla="*/ 2397 w 10000"/>
              <a:gd name="connsiteY34" fmla="*/ 952 h 9894"/>
              <a:gd name="connsiteX35" fmla="*/ 2180 w 10000"/>
              <a:gd name="connsiteY35" fmla="*/ 1058 h 9894"/>
              <a:gd name="connsiteX36" fmla="*/ 2180 w 10000"/>
              <a:gd name="connsiteY36" fmla="*/ 1164 h 9894"/>
              <a:gd name="connsiteX37" fmla="*/ 2180 w 10000"/>
              <a:gd name="connsiteY37" fmla="*/ 1468 h 9894"/>
              <a:gd name="connsiteX38" fmla="*/ 2180 w 10000"/>
              <a:gd name="connsiteY38" fmla="*/ 1680 h 9894"/>
              <a:gd name="connsiteX39" fmla="*/ 2180 w 10000"/>
              <a:gd name="connsiteY39" fmla="*/ 2103 h 9894"/>
              <a:gd name="connsiteX40" fmla="*/ 2180 w 10000"/>
              <a:gd name="connsiteY40" fmla="*/ 2421 h 9894"/>
              <a:gd name="connsiteX41" fmla="*/ 1960 w 10000"/>
              <a:gd name="connsiteY41" fmla="*/ 2950 h 9894"/>
              <a:gd name="connsiteX42" fmla="*/ 1960 w 10000"/>
              <a:gd name="connsiteY42" fmla="*/ 3479 h 9894"/>
              <a:gd name="connsiteX43" fmla="*/ 1960 w 10000"/>
              <a:gd name="connsiteY43" fmla="*/ 3995 h 9894"/>
              <a:gd name="connsiteX44" fmla="*/ 1960 w 10000"/>
              <a:gd name="connsiteY44" fmla="*/ 4418 h 9894"/>
              <a:gd name="connsiteX45" fmla="*/ 1960 w 10000"/>
              <a:gd name="connsiteY45" fmla="*/ 4841 h 9894"/>
              <a:gd name="connsiteX46" fmla="*/ 1960 w 10000"/>
              <a:gd name="connsiteY46" fmla="*/ 5265 h 9894"/>
              <a:gd name="connsiteX47" fmla="*/ 2180 w 10000"/>
              <a:gd name="connsiteY47" fmla="*/ 5582 h 9894"/>
              <a:gd name="connsiteX48" fmla="*/ 2180 w 10000"/>
              <a:gd name="connsiteY48" fmla="*/ 5899 h 9894"/>
              <a:gd name="connsiteX49" fmla="*/ 2180 w 10000"/>
              <a:gd name="connsiteY49" fmla="*/ 6111 h 9894"/>
              <a:gd name="connsiteX50" fmla="*/ 2180 w 10000"/>
              <a:gd name="connsiteY50" fmla="*/ 6310 h 9894"/>
              <a:gd name="connsiteX51" fmla="*/ 2180 w 10000"/>
              <a:gd name="connsiteY51" fmla="*/ 6944 h 9894"/>
              <a:gd name="connsiteX52" fmla="*/ 2397 w 10000"/>
              <a:gd name="connsiteY52" fmla="*/ 7579 h 9894"/>
              <a:gd name="connsiteX53" fmla="*/ 2615 w 10000"/>
              <a:gd name="connsiteY53" fmla="*/ 7897 h 9894"/>
              <a:gd name="connsiteX54" fmla="*/ 2615 w 10000"/>
              <a:gd name="connsiteY54" fmla="*/ 8108 h 9894"/>
              <a:gd name="connsiteX55" fmla="*/ 2834 w 10000"/>
              <a:gd name="connsiteY55" fmla="*/ 8320 h 9894"/>
              <a:gd name="connsiteX56" fmla="*/ 10000 w 10000"/>
              <a:gd name="connsiteY56" fmla="*/ 9683 h 9894"/>
              <a:gd name="connsiteX57" fmla="*/ 9128 w 10000"/>
              <a:gd name="connsiteY57" fmla="*/ 9788 h 9894"/>
              <a:gd name="connsiteX58" fmla="*/ 8473 w 10000"/>
              <a:gd name="connsiteY58" fmla="*/ 9894 h 9894"/>
              <a:gd name="connsiteX0" fmla="*/ 1960 w 10000"/>
              <a:gd name="connsiteY0" fmla="*/ 9038 h 9893"/>
              <a:gd name="connsiteX1" fmla="*/ 1527 w 10000"/>
              <a:gd name="connsiteY1" fmla="*/ 8731 h 9893"/>
              <a:gd name="connsiteX2" fmla="*/ 1309 w 10000"/>
              <a:gd name="connsiteY2" fmla="*/ 8409 h 9893"/>
              <a:gd name="connsiteX3" fmla="*/ 1090 w 10000"/>
              <a:gd name="connsiteY3" fmla="*/ 8089 h 9893"/>
              <a:gd name="connsiteX4" fmla="*/ 1090 w 10000"/>
              <a:gd name="connsiteY4" fmla="*/ 7767 h 9893"/>
              <a:gd name="connsiteX5" fmla="*/ 872 w 10000"/>
              <a:gd name="connsiteY5" fmla="*/ 7554 h 9893"/>
              <a:gd name="connsiteX6" fmla="*/ 872 w 10000"/>
              <a:gd name="connsiteY6" fmla="*/ 7233 h 9893"/>
              <a:gd name="connsiteX7" fmla="*/ 872 w 10000"/>
              <a:gd name="connsiteY7" fmla="*/ 6805 h 9893"/>
              <a:gd name="connsiteX8" fmla="*/ 872 w 10000"/>
              <a:gd name="connsiteY8" fmla="*/ 6378 h 9893"/>
              <a:gd name="connsiteX9" fmla="*/ 872 w 10000"/>
              <a:gd name="connsiteY9" fmla="*/ 5856 h 9893"/>
              <a:gd name="connsiteX10" fmla="*/ 872 w 10000"/>
              <a:gd name="connsiteY10" fmla="*/ 5214 h 9893"/>
              <a:gd name="connsiteX11" fmla="*/ 872 w 10000"/>
              <a:gd name="connsiteY11" fmla="*/ 4572 h 9893"/>
              <a:gd name="connsiteX12" fmla="*/ 872 w 10000"/>
              <a:gd name="connsiteY12" fmla="*/ 3730 h 9893"/>
              <a:gd name="connsiteX13" fmla="*/ 872 w 10000"/>
              <a:gd name="connsiteY13" fmla="*/ 2982 h 9893"/>
              <a:gd name="connsiteX14" fmla="*/ 872 w 10000"/>
              <a:gd name="connsiteY14" fmla="*/ 2340 h 9893"/>
              <a:gd name="connsiteX15" fmla="*/ 654 w 10000"/>
              <a:gd name="connsiteY15" fmla="*/ 1805 h 9893"/>
              <a:gd name="connsiteX16" fmla="*/ 654 w 10000"/>
              <a:gd name="connsiteY16" fmla="*/ 1377 h 9893"/>
              <a:gd name="connsiteX17" fmla="*/ 654 w 10000"/>
              <a:gd name="connsiteY17" fmla="*/ 962 h 9893"/>
              <a:gd name="connsiteX18" fmla="*/ 654 w 10000"/>
              <a:gd name="connsiteY18" fmla="*/ 642 h 9893"/>
              <a:gd name="connsiteX19" fmla="*/ 437 w 10000"/>
              <a:gd name="connsiteY19" fmla="*/ 535 h 9893"/>
              <a:gd name="connsiteX20" fmla="*/ 437 w 10000"/>
              <a:gd name="connsiteY20" fmla="*/ 428 h 9893"/>
              <a:gd name="connsiteX21" fmla="*/ 217 w 10000"/>
              <a:gd name="connsiteY21" fmla="*/ 320 h 9893"/>
              <a:gd name="connsiteX22" fmla="*/ 0 w 10000"/>
              <a:gd name="connsiteY22" fmla="*/ 214 h 9893"/>
              <a:gd name="connsiteX23" fmla="*/ 0 w 10000"/>
              <a:gd name="connsiteY23" fmla="*/ 107 h 9893"/>
              <a:gd name="connsiteX24" fmla="*/ 0 w 10000"/>
              <a:gd name="connsiteY24" fmla="*/ 0 h 9893"/>
              <a:gd name="connsiteX25" fmla="*/ 217 w 10000"/>
              <a:gd name="connsiteY25" fmla="*/ 0 h 9893"/>
              <a:gd name="connsiteX26" fmla="*/ 437 w 10000"/>
              <a:gd name="connsiteY26" fmla="*/ 0 h 9893"/>
              <a:gd name="connsiteX27" fmla="*/ 654 w 10000"/>
              <a:gd name="connsiteY27" fmla="*/ 0 h 9893"/>
              <a:gd name="connsiteX28" fmla="*/ 1090 w 10000"/>
              <a:gd name="connsiteY28" fmla="*/ 0 h 9893"/>
              <a:gd name="connsiteX29" fmla="*/ 1744 w 10000"/>
              <a:gd name="connsiteY29" fmla="*/ 107 h 9893"/>
              <a:gd name="connsiteX30" fmla="*/ 1960 w 10000"/>
              <a:gd name="connsiteY30" fmla="*/ 214 h 9893"/>
              <a:gd name="connsiteX31" fmla="*/ 2180 w 10000"/>
              <a:gd name="connsiteY31" fmla="*/ 320 h 9893"/>
              <a:gd name="connsiteX32" fmla="*/ 2397 w 10000"/>
              <a:gd name="connsiteY32" fmla="*/ 428 h 9893"/>
              <a:gd name="connsiteX33" fmla="*/ 2397 w 10000"/>
              <a:gd name="connsiteY33" fmla="*/ 642 h 9893"/>
              <a:gd name="connsiteX34" fmla="*/ 2397 w 10000"/>
              <a:gd name="connsiteY34" fmla="*/ 962 h 9893"/>
              <a:gd name="connsiteX35" fmla="*/ 2180 w 10000"/>
              <a:gd name="connsiteY35" fmla="*/ 1069 h 9893"/>
              <a:gd name="connsiteX36" fmla="*/ 2180 w 10000"/>
              <a:gd name="connsiteY36" fmla="*/ 1176 h 9893"/>
              <a:gd name="connsiteX37" fmla="*/ 2180 w 10000"/>
              <a:gd name="connsiteY37" fmla="*/ 1484 h 9893"/>
              <a:gd name="connsiteX38" fmla="*/ 2180 w 10000"/>
              <a:gd name="connsiteY38" fmla="*/ 1698 h 9893"/>
              <a:gd name="connsiteX39" fmla="*/ 2180 w 10000"/>
              <a:gd name="connsiteY39" fmla="*/ 2126 h 9893"/>
              <a:gd name="connsiteX40" fmla="*/ 2180 w 10000"/>
              <a:gd name="connsiteY40" fmla="*/ 2447 h 9893"/>
              <a:gd name="connsiteX41" fmla="*/ 1960 w 10000"/>
              <a:gd name="connsiteY41" fmla="*/ 2982 h 9893"/>
              <a:gd name="connsiteX42" fmla="*/ 1960 w 10000"/>
              <a:gd name="connsiteY42" fmla="*/ 3516 h 9893"/>
              <a:gd name="connsiteX43" fmla="*/ 1960 w 10000"/>
              <a:gd name="connsiteY43" fmla="*/ 4038 h 9893"/>
              <a:gd name="connsiteX44" fmla="*/ 1960 w 10000"/>
              <a:gd name="connsiteY44" fmla="*/ 4465 h 9893"/>
              <a:gd name="connsiteX45" fmla="*/ 1960 w 10000"/>
              <a:gd name="connsiteY45" fmla="*/ 4893 h 9893"/>
              <a:gd name="connsiteX46" fmla="*/ 1960 w 10000"/>
              <a:gd name="connsiteY46" fmla="*/ 5321 h 9893"/>
              <a:gd name="connsiteX47" fmla="*/ 2180 w 10000"/>
              <a:gd name="connsiteY47" fmla="*/ 5642 h 9893"/>
              <a:gd name="connsiteX48" fmla="*/ 2180 w 10000"/>
              <a:gd name="connsiteY48" fmla="*/ 5962 h 9893"/>
              <a:gd name="connsiteX49" fmla="*/ 2180 w 10000"/>
              <a:gd name="connsiteY49" fmla="*/ 6176 h 9893"/>
              <a:gd name="connsiteX50" fmla="*/ 2180 w 10000"/>
              <a:gd name="connsiteY50" fmla="*/ 6378 h 9893"/>
              <a:gd name="connsiteX51" fmla="*/ 2180 w 10000"/>
              <a:gd name="connsiteY51" fmla="*/ 7018 h 9893"/>
              <a:gd name="connsiteX52" fmla="*/ 2397 w 10000"/>
              <a:gd name="connsiteY52" fmla="*/ 7660 h 9893"/>
              <a:gd name="connsiteX53" fmla="*/ 2615 w 10000"/>
              <a:gd name="connsiteY53" fmla="*/ 7982 h 9893"/>
              <a:gd name="connsiteX54" fmla="*/ 2615 w 10000"/>
              <a:gd name="connsiteY54" fmla="*/ 8195 h 9893"/>
              <a:gd name="connsiteX55" fmla="*/ 2834 w 10000"/>
              <a:gd name="connsiteY55" fmla="*/ 8409 h 9893"/>
              <a:gd name="connsiteX56" fmla="*/ 10000 w 10000"/>
              <a:gd name="connsiteY56" fmla="*/ 9787 h 9893"/>
              <a:gd name="connsiteX57" fmla="*/ 9128 w 10000"/>
              <a:gd name="connsiteY57" fmla="*/ 9893 h 9893"/>
              <a:gd name="connsiteX0" fmla="*/ 1960 w 10000"/>
              <a:gd name="connsiteY0" fmla="*/ 9136 h 9893"/>
              <a:gd name="connsiteX1" fmla="*/ 1527 w 10000"/>
              <a:gd name="connsiteY1" fmla="*/ 8825 h 9893"/>
              <a:gd name="connsiteX2" fmla="*/ 1309 w 10000"/>
              <a:gd name="connsiteY2" fmla="*/ 8500 h 9893"/>
              <a:gd name="connsiteX3" fmla="*/ 1090 w 10000"/>
              <a:gd name="connsiteY3" fmla="*/ 8176 h 9893"/>
              <a:gd name="connsiteX4" fmla="*/ 1090 w 10000"/>
              <a:gd name="connsiteY4" fmla="*/ 7851 h 9893"/>
              <a:gd name="connsiteX5" fmla="*/ 872 w 10000"/>
              <a:gd name="connsiteY5" fmla="*/ 7636 h 9893"/>
              <a:gd name="connsiteX6" fmla="*/ 872 w 10000"/>
              <a:gd name="connsiteY6" fmla="*/ 7311 h 9893"/>
              <a:gd name="connsiteX7" fmla="*/ 872 w 10000"/>
              <a:gd name="connsiteY7" fmla="*/ 6879 h 9893"/>
              <a:gd name="connsiteX8" fmla="*/ 872 w 10000"/>
              <a:gd name="connsiteY8" fmla="*/ 6447 h 9893"/>
              <a:gd name="connsiteX9" fmla="*/ 872 w 10000"/>
              <a:gd name="connsiteY9" fmla="*/ 5919 h 9893"/>
              <a:gd name="connsiteX10" fmla="*/ 872 w 10000"/>
              <a:gd name="connsiteY10" fmla="*/ 5270 h 9893"/>
              <a:gd name="connsiteX11" fmla="*/ 872 w 10000"/>
              <a:gd name="connsiteY11" fmla="*/ 4621 h 9893"/>
              <a:gd name="connsiteX12" fmla="*/ 872 w 10000"/>
              <a:gd name="connsiteY12" fmla="*/ 3770 h 9893"/>
              <a:gd name="connsiteX13" fmla="*/ 872 w 10000"/>
              <a:gd name="connsiteY13" fmla="*/ 3014 h 9893"/>
              <a:gd name="connsiteX14" fmla="*/ 872 w 10000"/>
              <a:gd name="connsiteY14" fmla="*/ 2365 h 9893"/>
              <a:gd name="connsiteX15" fmla="*/ 654 w 10000"/>
              <a:gd name="connsiteY15" fmla="*/ 1825 h 9893"/>
              <a:gd name="connsiteX16" fmla="*/ 654 w 10000"/>
              <a:gd name="connsiteY16" fmla="*/ 1392 h 9893"/>
              <a:gd name="connsiteX17" fmla="*/ 654 w 10000"/>
              <a:gd name="connsiteY17" fmla="*/ 972 h 9893"/>
              <a:gd name="connsiteX18" fmla="*/ 654 w 10000"/>
              <a:gd name="connsiteY18" fmla="*/ 649 h 9893"/>
              <a:gd name="connsiteX19" fmla="*/ 437 w 10000"/>
              <a:gd name="connsiteY19" fmla="*/ 541 h 9893"/>
              <a:gd name="connsiteX20" fmla="*/ 437 w 10000"/>
              <a:gd name="connsiteY20" fmla="*/ 433 h 9893"/>
              <a:gd name="connsiteX21" fmla="*/ 217 w 10000"/>
              <a:gd name="connsiteY21" fmla="*/ 323 h 9893"/>
              <a:gd name="connsiteX22" fmla="*/ 0 w 10000"/>
              <a:gd name="connsiteY22" fmla="*/ 216 h 9893"/>
              <a:gd name="connsiteX23" fmla="*/ 0 w 10000"/>
              <a:gd name="connsiteY23" fmla="*/ 108 h 9893"/>
              <a:gd name="connsiteX24" fmla="*/ 0 w 10000"/>
              <a:gd name="connsiteY24" fmla="*/ 0 h 9893"/>
              <a:gd name="connsiteX25" fmla="*/ 217 w 10000"/>
              <a:gd name="connsiteY25" fmla="*/ 0 h 9893"/>
              <a:gd name="connsiteX26" fmla="*/ 437 w 10000"/>
              <a:gd name="connsiteY26" fmla="*/ 0 h 9893"/>
              <a:gd name="connsiteX27" fmla="*/ 654 w 10000"/>
              <a:gd name="connsiteY27" fmla="*/ 0 h 9893"/>
              <a:gd name="connsiteX28" fmla="*/ 1090 w 10000"/>
              <a:gd name="connsiteY28" fmla="*/ 0 h 9893"/>
              <a:gd name="connsiteX29" fmla="*/ 1744 w 10000"/>
              <a:gd name="connsiteY29" fmla="*/ 108 h 9893"/>
              <a:gd name="connsiteX30" fmla="*/ 1960 w 10000"/>
              <a:gd name="connsiteY30" fmla="*/ 216 h 9893"/>
              <a:gd name="connsiteX31" fmla="*/ 2180 w 10000"/>
              <a:gd name="connsiteY31" fmla="*/ 323 h 9893"/>
              <a:gd name="connsiteX32" fmla="*/ 2397 w 10000"/>
              <a:gd name="connsiteY32" fmla="*/ 433 h 9893"/>
              <a:gd name="connsiteX33" fmla="*/ 2397 w 10000"/>
              <a:gd name="connsiteY33" fmla="*/ 649 h 9893"/>
              <a:gd name="connsiteX34" fmla="*/ 2397 w 10000"/>
              <a:gd name="connsiteY34" fmla="*/ 972 h 9893"/>
              <a:gd name="connsiteX35" fmla="*/ 2180 w 10000"/>
              <a:gd name="connsiteY35" fmla="*/ 1081 h 9893"/>
              <a:gd name="connsiteX36" fmla="*/ 2180 w 10000"/>
              <a:gd name="connsiteY36" fmla="*/ 1189 h 9893"/>
              <a:gd name="connsiteX37" fmla="*/ 2180 w 10000"/>
              <a:gd name="connsiteY37" fmla="*/ 1500 h 9893"/>
              <a:gd name="connsiteX38" fmla="*/ 2180 w 10000"/>
              <a:gd name="connsiteY38" fmla="*/ 1716 h 9893"/>
              <a:gd name="connsiteX39" fmla="*/ 2180 w 10000"/>
              <a:gd name="connsiteY39" fmla="*/ 2149 h 9893"/>
              <a:gd name="connsiteX40" fmla="*/ 2180 w 10000"/>
              <a:gd name="connsiteY40" fmla="*/ 2473 h 9893"/>
              <a:gd name="connsiteX41" fmla="*/ 1960 w 10000"/>
              <a:gd name="connsiteY41" fmla="*/ 3014 h 9893"/>
              <a:gd name="connsiteX42" fmla="*/ 1960 w 10000"/>
              <a:gd name="connsiteY42" fmla="*/ 3554 h 9893"/>
              <a:gd name="connsiteX43" fmla="*/ 1960 w 10000"/>
              <a:gd name="connsiteY43" fmla="*/ 4082 h 9893"/>
              <a:gd name="connsiteX44" fmla="*/ 1960 w 10000"/>
              <a:gd name="connsiteY44" fmla="*/ 4513 h 9893"/>
              <a:gd name="connsiteX45" fmla="*/ 1960 w 10000"/>
              <a:gd name="connsiteY45" fmla="*/ 4946 h 9893"/>
              <a:gd name="connsiteX46" fmla="*/ 1960 w 10000"/>
              <a:gd name="connsiteY46" fmla="*/ 5379 h 9893"/>
              <a:gd name="connsiteX47" fmla="*/ 2180 w 10000"/>
              <a:gd name="connsiteY47" fmla="*/ 5703 h 9893"/>
              <a:gd name="connsiteX48" fmla="*/ 2180 w 10000"/>
              <a:gd name="connsiteY48" fmla="*/ 6026 h 9893"/>
              <a:gd name="connsiteX49" fmla="*/ 2180 w 10000"/>
              <a:gd name="connsiteY49" fmla="*/ 6243 h 9893"/>
              <a:gd name="connsiteX50" fmla="*/ 2180 w 10000"/>
              <a:gd name="connsiteY50" fmla="*/ 6447 h 9893"/>
              <a:gd name="connsiteX51" fmla="*/ 2180 w 10000"/>
              <a:gd name="connsiteY51" fmla="*/ 7094 h 9893"/>
              <a:gd name="connsiteX52" fmla="*/ 2397 w 10000"/>
              <a:gd name="connsiteY52" fmla="*/ 7743 h 9893"/>
              <a:gd name="connsiteX53" fmla="*/ 2615 w 10000"/>
              <a:gd name="connsiteY53" fmla="*/ 8068 h 9893"/>
              <a:gd name="connsiteX54" fmla="*/ 2615 w 10000"/>
              <a:gd name="connsiteY54" fmla="*/ 8284 h 9893"/>
              <a:gd name="connsiteX55" fmla="*/ 2834 w 10000"/>
              <a:gd name="connsiteY55" fmla="*/ 8500 h 9893"/>
              <a:gd name="connsiteX56" fmla="*/ 10000 w 10000"/>
              <a:gd name="connsiteY56" fmla="*/ 9893 h 9893"/>
              <a:gd name="connsiteX0" fmla="*/ 1960 w 2834"/>
              <a:gd name="connsiteY0" fmla="*/ 9235 h 9235"/>
              <a:gd name="connsiteX1" fmla="*/ 1527 w 2834"/>
              <a:gd name="connsiteY1" fmla="*/ 8920 h 9235"/>
              <a:gd name="connsiteX2" fmla="*/ 1309 w 2834"/>
              <a:gd name="connsiteY2" fmla="*/ 8592 h 9235"/>
              <a:gd name="connsiteX3" fmla="*/ 1090 w 2834"/>
              <a:gd name="connsiteY3" fmla="*/ 8264 h 9235"/>
              <a:gd name="connsiteX4" fmla="*/ 1090 w 2834"/>
              <a:gd name="connsiteY4" fmla="*/ 7936 h 9235"/>
              <a:gd name="connsiteX5" fmla="*/ 872 w 2834"/>
              <a:gd name="connsiteY5" fmla="*/ 7719 h 9235"/>
              <a:gd name="connsiteX6" fmla="*/ 872 w 2834"/>
              <a:gd name="connsiteY6" fmla="*/ 7390 h 9235"/>
              <a:gd name="connsiteX7" fmla="*/ 872 w 2834"/>
              <a:gd name="connsiteY7" fmla="*/ 6953 h 9235"/>
              <a:gd name="connsiteX8" fmla="*/ 872 w 2834"/>
              <a:gd name="connsiteY8" fmla="*/ 6517 h 9235"/>
              <a:gd name="connsiteX9" fmla="*/ 872 w 2834"/>
              <a:gd name="connsiteY9" fmla="*/ 5983 h 9235"/>
              <a:gd name="connsiteX10" fmla="*/ 872 w 2834"/>
              <a:gd name="connsiteY10" fmla="*/ 5327 h 9235"/>
              <a:gd name="connsiteX11" fmla="*/ 872 w 2834"/>
              <a:gd name="connsiteY11" fmla="*/ 4671 h 9235"/>
              <a:gd name="connsiteX12" fmla="*/ 872 w 2834"/>
              <a:gd name="connsiteY12" fmla="*/ 3811 h 9235"/>
              <a:gd name="connsiteX13" fmla="*/ 872 w 2834"/>
              <a:gd name="connsiteY13" fmla="*/ 3047 h 9235"/>
              <a:gd name="connsiteX14" fmla="*/ 872 w 2834"/>
              <a:gd name="connsiteY14" fmla="*/ 2391 h 9235"/>
              <a:gd name="connsiteX15" fmla="*/ 654 w 2834"/>
              <a:gd name="connsiteY15" fmla="*/ 1845 h 9235"/>
              <a:gd name="connsiteX16" fmla="*/ 654 w 2834"/>
              <a:gd name="connsiteY16" fmla="*/ 1407 h 9235"/>
              <a:gd name="connsiteX17" fmla="*/ 654 w 2834"/>
              <a:gd name="connsiteY17" fmla="*/ 983 h 9235"/>
              <a:gd name="connsiteX18" fmla="*/ 654 w 2834"/>
              <a:gd name="connsiteY18" fmla="*/ 656 h 9235"/>
              <a:gd name="connsiteX19" fmla="*/ 437 w 2834"/>
              <a:gd name="connsiteY19" fmla="*/ 547 h 9235"/>
              <a:gd name="connsiteX20" fmla="*/ 437 w 2834"/>
              <a:gd name="connsiteY20" fmla="*/ 438 h 9235"/>
              <a:gd name="connsiteX21" fmla="*/ 217 w 2834"/>
              <a:gd name="connsiteY21" fmla="*/ 326 h 9235"/>
              <a:gd name="connsiteX22" fmla="*/ 0 w 2834"/>
              <a:gd name="connsiteY22" fmla="*/ 218 h 9235"/>
              <a:gd name="connsiteX23" fmla="*/ 0 w 2834"/>
              <a:gd name="connsiteY23" fmla="*/ 109 h 9235"/>
              <a:gd name="connsiteX24" fmla="*/ 0 w 2834"/>
              <a:gd name="connsiteY24" fmla="*/ 0 h 9235"/>
              <a:gd name="connsiteX25" fmla="*/ 217 w 2834"/>
              <a:gd name="connsiteY25" fmla="*/ 0 h 9235"/>
              <a:gd name="connsiteX26" fmla="*/ 437 w 2834"/>
              <a:gd name="connsiteY26" fmla="*/ 0 h 9235"/>
              <a:gd name="connsiteX27" fmla="*/ 654 w 2834"/>
              <a:gd name="connsiteY27" fmla="*/ 0 h 9235"/>
              <a:gd name="connsiteX28" fmla="*/ 1090 w 2834"/>
              <a:gd name="connsiteY28" fmla="*/ 0 h 9235"/>
              <a:gd name="connsiteX29" fmla="*/ 1744 w 2834"/>
              <a:gd name="connsiteY29" fmla="*/ 109 h 9235"/>
              <a:gd name="connsiteX30" fmla="*/ 1960 w 2834"/>
              <a:gd name="connsiteY30" fmla="*/ 218 h 9235"/>
              <a:gd name="connsiteX31" fmla="*/ 2180 w 2834"/>
              <a:gd name="connsiteY31" fmla="*/ 326 h 9235"/>
              <a:gd name="connsiteX32" fmla="*/ 2397 w 2834"/>
              <a:gd name="connsiteY32" fmla="*/ 438 h 9235"/>
              <a:gd name="connsiteX33" fmla="*/ 2397 w 2834"/>
              <a:gd name="connsiteY33" fmla="*/ 656 h 9235"/>
              <a:gd name="connsiteX34" fmla="*/ 2397 w 2834"/>
              <a:gd name="connsiteY34" fmla="*/ 983 h 9235"/>
              <a:gd name="connsiteX35" fmla="*/ 2180 w 2834"/>
              <a:gd name="connsiteY35" fmla="*/ 1093 h 9235"/>
              <a:gd name="connsiteX36" fmla="*/ 2180 w 2834"/>
              <a:gd name="connsiteY36" fmla="*/ 1202 h 9235"/>
              <a:gd name="connsiteX37" fmla="*/ 2180 w 2834"/>
              <a:gd name="connsiteY37" fmla="*/ 1516 h 9235"/>
              <a:gd name="connsiteX38" fmla="*/ 2180 w 2834"/>
              <a:gd name="connsiteY38" fmla="*/ 1735 h 9235"/>
              <a:gd name="connsiteX39" fmla="*/ 2180 w 2834"/>
              <a:gd name="connsiteY39" fmla="*/ 2172 h 9235"/>
              <a:gd name="connsiteX40" fmla="*/ 2180 w 2834"/>
              <a:gd name="connsiteY40" fmla="*/ 2500 h 9235"/>
              <a:gd name="connsiteX41" fmla="*/ 1960 w 2834"/>
              <a:gd name="connsiteY41" fmla="*/ 3047 h 9235"/>
              <a:gd name="connsiteX42" fmla="*/ 1960 w 2834"/>
              <a:gd name="connsiteY42" fmla="*/ 3592 h 9235"/>
              <a:gd name="connsiteX43" fmla="*/ 1960 w 2834"/>
              <a:gd name="connsiteY43" fmla="*/ 4126 h 9235"/>
              <a:gd name="connsiteX44" fmla="*/ 1960 w 2834"/>
              <a:gd name="connsiteY44" fmla="*/ 4562 h 9235"/>
              <a:gd name="connsiteX45" fmla="*/ 1960 w 2834"/>
              <a:gd name="connsiteY45" fmla="*/ 4999 h 9235"/>
              <a:gd name="connsiteX46" fmla="*/ 1960 w 2834"/>
              <a:gd name="connsiteY46" fmla="*/ 5437 h 9235"/>
              <a:gd name="connsiteX47" fmla="*/ 2180 w 2834"/>
              <a:gd name="connsiteY47" fmla="*/ 5765 h 9235"/>
              <a:gd name="connsiteX48" fmla="*/ 2180 w 2834"/>
              <a:gd name="connsiteY48" fmla="*/ 6091 h 9235"/>
              <a:gd name="connsiteX49" fmla="*/ 2180 w 2834"/>
              <a:gd name="connsiteY49" fmla="*/ 6311 h 9235"/>
              <a:gd name="connsiteX50" fmla="*/ 2180 w 2834"/>
              <a:gd name="connsiteY50" fmla="*/ 6517 h 9235"/>
              <a:gd name="connsiteX51" fmla="*/ 2180 w 2834"/>
              <a:gd name="connsiteY51" fmla="*/ 7171 h 9235"/>
              <a:gd name="connsiteX52" fmla="*/ 2397 w 2834"/>
              <a:gd name="connsiteY52" fmla="*/ 7827 h 9235"/>
              <a:gd name="connsiteX53" fmla="*/ 2615 w 2834"/>
              <a:gd name="connsiteY53" fmla="*/ 8155 h 9235"/>
              <a:gd name="connsiteX54" fmla="*/ 2615 w 2834"/>
              <a:gd name="connsiteY54" fmla="*/ 8374 h 9235"/>
              <a:gd name="connsiteX55" fmla="*/ 2834 w 2834"/>
              <a:gd name="connsiteY55" fmla="*/ 8592 h 9235"/>
              <a:gd name="connsiteX0" fmla="*/ 5388 w 10000"/>
              <a:gd name="connsiteY0" fmla="*/ 9659 h 9659"/>
              <a:gd name="connsiteX1" fmla="*/ 4619 w 10000"/>
              <a:gd name="connsiteY1" fmla="*/ 9304 h 9659"/>
              <a:gd name="connsiteX2" fmla="*/ 3846 w 10000"/>
              <a:gd name="connsiteY2" fmla="*/ 8949 h 9659"/>
              <a:gd name="connsiteX3" fmla="*/ 3846 w 10000"/>
              <a:gd name="connsiteY3" fmla="*/ 8593 h 9659"/>
              <a:gd name="connsiteX4" fmla="*/ 3077 w 10000"/>
              <a:gd name="connsiteY4" fmla="*/ 8358 h 9659"/>
              <a:gd name="connsiteX5" fmla="*/ 3077 w 10000"/>
              <a:gd name="connsiteY5" fmla="*/ 8002 h 9659"/>
              <a:gd name="connsiteX6" fmla="*/ 3077 w 10000"/>
              <a:gd name="connsiteY6" fmla="*/ 7529 h 9659"/>
              <a:gd name="connsiteX7" fmla="*/ 3077 w 10000"/>
              <a:gd name="connsiteY7" fmla="*/ 7057 h 9659"/>
              <a:gd name="connsiteX8" fmla="*/ 3077 w 10000"/>
              <a:gd name="connsiteY8" fmla="*/ 6479 h 9659"/>
              <a:gd name="connsiteX9" fmla="*/ 3077 w 10000"/>
              <a:gd name="connsiteY9" fmla="*/ 5768 h 9659"/>
              <a:gd name="connsiteX10" fmla="*/ 3077 w 10000"/>
              <a:gd name="connsiteY10" fmla="*/ 5058 h 9659"/>
              <a:gd name="connsiteX11" fmla="*/ 3077 w 10000"/>
              <a:gd name="connsiteY11" fmla="*/ 4127 h 9659"/>
              <a:gd name="connsiteX12" fmla="*/ 3077 w 10000"/>
              <a:gd name="connsiteY12" fmla="*/ 3299 h 9659"/>
              <a:gd name="connsiteX13" fmla="*/ 3077 w 10000"/>
              <a:gd name="connsiteY13" fmla="*/ 2589 h 9659"/>
              <a:gd name="connsiteX14" fmla="*/ 2308 w 10000"/>
              <a:gd name="connsiteY14" fmla="*/ 1998 h 9659"/>
              <a:gd name="connsiteX15" fmla="*/ 2308 w 10000"/>
              <a:gd name="connsiteY15" fmla="*/ 1524 h 9659"/>
              <a:gd name="connsiteX16" fmla="*/ 2308 w 10000"/>
              <a:gd name="connsiteY16" fmla="*/ 1064 h 9659"/>
              <a:gd name="connsiteX17" fmla="*/ 2308 w 10000"/>
              <a:gd name="connsiteY17" fmla="*/ 710 h 9659"/>
              <a:gd name="connsiteX18" fmla="*/ 1542 w 10000"/>
              <a:gd name="connsiteY18" fmla="*/ 592 h 9659"/>
              <a:gd name="connsiteX19" fmla="*/ 1542 w 10000"/>
              <a:gd name="connsiteY19" fmla="*/ 474 h 9659"/>
              <a:gd name="connsiteX20" fmla="*/ 766 w 10000"/>
              <a:gd name="connsiteY20" fmla="*/ 353 h 9659"/>
              <a:gd name="connsiteX21" fmla="*/ 0 w 10000"/>
              <a:gd name="connsiteY21" fmla="*/ 236 h 9659"/>
              <a:gd name="connsiteX22" fmla="*/ 0 w 10000"/>
              <a:gd name="connsiteY22" fmla="*/ 118 h 9659"/>
              <a:gd name="connsiteX23" fmla="*/ 0 w 10000"/>
              <a:gd name="connsiteY23" fmla="*/ 0 h 9659"/>
              <a:gd name="connsiteX24" fmla="*/ 766 w 10000"/>
              <a:gd name="connsiteY24" fmla="*/ 0 h 9659"/>
              <a:gd name="connsiteX25" fmla="*/ 1542 w 10000"/>
              <a:gd name="connsiteY25" fmla="*/ 0 h 9659"/>
              <a:gd name="connsiteX26" fmla="*/ 2308 w 10000"/>
              <a:gd name="connsiteY26" fmla="*/ 0 h 9659"/>
              <a:gd name="connsiteX27" fmla="*/ 3846 w 10000"/>
              <a:gd name="connsiteY27" fmla="*/ 0 h 9659"/>
              <a:gd name="connsiteX28" fmla="*/ 6154 w 10000"/>
              <a:gd name="connsiteY28" fmla="*/ 118 h 9659"/>
              <a:gd name="connsiteX29" fmla="*/ 6916 w 10000"/>
              <a:gd name="connsiteY29" fmla="*/ 236 h 9659"/>
              <a:gd name="connsiteX30" fmla="*/ 7692 w 10000"/>
              <a:gd name="connsiteY30" fmla="*/ 353 h 9659"/>
              <a:gd name="connsiteX31" fmla="*/ 8458 w 10000"/>
              <a:gd name="connsiteY31" fmla="*/ 474 h 9659"/>
              <a:gd name="connsiteX32" fmla="*/ 8458 w 10000"/>
              <a:gd name="connsiteY32" fmla="*/ 710 h 9659"/>
              <a:gd name="connsiteX33" fmla="*/ 8458 w 10000"/>
              <a:gd name="connsiteY33" fmla="*/ 1064 h 9659"/>
              <a:gd name="connsiteX34" fmla="*/ 7692 w 10000"/>
              <a:gd name="connsiteY34" fmla="*/ 1184 h 9659"/>
              <a:gd name="connsiteX35" fmla="*/ 7692 w 10000"/>
              <a:gd name="connsiteY35" fmla="*/ 1302 h 9659"/>
              <a:gd name="connsiteX36" fmla="*/ 7692 w 10000"/>
              <a:gd name="connsiteY36" fmla="*/ 1642 h 9659"/>
              <a:gd name="connsiteX37" fmla="*/ 7692 w 10000"/>
              <a:gd name="connsiteY37" fmla="*/ 1879 h 9659"/>
              <a:gd name="connsiteX38" fmla="*/ 7692 w 10000"/>
              <a:gd name="connsiteY38" fmla="*/ 2352 h 9659"/>
              <a:gd name="connsiteX39" fmla="*/ 7692 w 10000"/>
              <a:gd name="connsiteY39" fmla="*/ 2707 h 9659"/>
              <a:gd name="connsiteX40" fmla="*/ 6916 w 10000"/>
              <a:gd name="connsiteY40" fmla="*/ 3299 h 9659"/>
              <a:gd name="connsiteX41" fmla="*/ 6916 w 10000"/>
              <a:gd name="connsiteY41" fmla="*/ 3890 h 9659"/>
              <a:gd name="connsiteX42" fmla="*/ 6916 w 10000"/>
              <a:gd name="connsiteY42" fmla="*/ 4468 h 9659"/>
              <a:gd name="connsiteX43" fmla="*/ 6916 w 10000"/>
              <a:gd name="connsiteY43" fmla="*/ 4940 h 9659"/>
              <a:gd name="connsiteX44" fmla="*/ 6916 w 10000"/>
              <a:gd name="connsiteY44" fmla="*/ 5413 h 9659"/>
              <a:gd name="connsiteX45" fmla="*/ 6916 w 10000"/>
              <a:gd name="connsiteY45" fmla="*/ 5887 h 9659"/>
              <a:gd name="connsiteX46" fmla="*/ 7692 w 10000"/>
              <a:gd name="connsiteY46" fmla="*/ 6243 h 9659"/>
              <a:gd name="connsiteX47" fmla="*/ 7692 w 10000"/>
              <a:gd name="connsiteY47" fmla="*/ 6596 h 9659"/>
              <a:gd name="connsiteX48" fmla="*/ 7692 w 10000"/>
              <a:gd name="connsiteY48" fmla="*/ 6834 h 9659"/>
              <a:gd name="connsiteX49" fmla="*/ 7692 w 10000"/>
              <a:gd name="connsiteY49" fmla="*/ 7057 h 9659"/>
              <a:gd name="connsiteX50" fmla="*/ 7692 w 10000"/>
              <a:gd name="connsiteY50" fmla="*/ 7765 h 9659"/>
              <a:gd name="connsiteX51" fmla="*/ 8458 w 10000"/>
              <a:gd name="connsiteY51" fmla="*/ 8475 h 9659"/>
              <a:gd name="connsiteX52" fmla="*/ 9227 w 10000"/>
              <a:gd name="connsiteY52" fmla="*/ 8831 h 9659"/>
              <a:gd name="connsiteX53" fmla="*/ 9227 w 10000"/>
              <a:gd name="connsiteY53" fmla="*/ 9068 h 9659"/>
              <a:gd name="connsiteX54" fmla="*/ 10000 w 10000"/>
              <a:gd name="connsiteY54" fmla="*/ 9304 h 9659"/>
              <a:gd name="connsiteX0" fmla="*/ 5388 w 9227"/>
              <a:gd name="connsiteY0" fmla="*/ 10000 h 10000"/>
              <a:gd name="connsiteX1" fmla="*/ 4619 w 9227"/>
              <a:gd name="connsiteY1" fmla="*/ 9632 h 10000"/>
              <a:gd name="connsiteX2" fmla="*/ 3846 w 9227"/>
              <a:gd name="connsiteY2" fmla="*/ 9265 h 10000"/>
              <a:gd name="connsiteX3" fmla="*/ 3846 w 9227"/>
              <a:gd name="connsiteY3" fmla="*/ 8896 h 10000"/>
              <a:gd name="connsiteX4" fmla="*/ 3077 w 9227"/>
              <a:gd name="connsiteY4" fmla="*/ 8653 h 10000"/>
              <a:gd name="connsiteX5" fmla="*/ 3077 w 9227"/>
              <a:gd name="connsiteY5" fmla="*/ 8285 h 10000"/>
              <a:gd name="connsiteX6" fmla="*/ 3077 w 9227"/>
              <a:gd name="connsiteY6" fmla="*/ 7795 h 10000"/>
              <a:gd name="connsiteX7" fmla="*/ 3077 w 9227"/>
              <a:gd name="connsiteY7" fmla="*/ 7306 h 10000"/>
              <a:gd name="connsiteX8" fmla="*/ 3077 w 9227"/>
              <a:gd name="connsiteY8" fmla="*/ 6708 h 10000"/>
              <a:gd name="connsiteX9" fmla="*/ 3077 w 9227"/>
              <a:gd name="connsiteY9" fmla="*/ 5972 h 10000"/>
              <a:gd name="connsiteX10" fmla="*/ 3077 w 9227"/>
              <a:gd name="connsiteY10" fmla="*/ 5237 h 10000"/>
              <a:gd name="connsiteX11" fmla="*/ 3077 w 9227"/>
              <a:gd name="connsiteY11" fmla="*/ 4273 h 10000"/>
              <a:gd name="connsiteX12" fmla="*/ 3077 w 9227"/>
              <a:gd name="connsiteY12" fmla="*/ 3415 h 10000"/>
              <a:gd name="connsiteX13" fmla="*/ 3077 w 9227"/>
              <a:gd name="connsiteY13" fmla="*/ 2680 h 10000"/>
              <a:gd name="connsiteX14" fmla="*/ 2308 w 9227"/>
              <a:gd name="connsiteY14" fmla="*/ 2069 h 10000"/>
              <a:gd name="connsiteX15" fmla="*/ 2308 w 9227"/>
              <a:gd name="connsiteY15" fmla="*/ 1578 h 10000"/>
              <a:gd name="connsiteX16" fmla="*/ 2308 w 9227"/>
              <a:gd name="connsiteY16" fmla="*/ 1102 h 10000"/>
              <a:gd name="connsiteX17" fmla="*/ 2308 w 9227"/>
              <a:gd name="connsiteY17" fmla="*/ 735 h 10000"/>
              <a:gd name="connsiteX18" fmla="*/ 1542 w 9227"/>
              <a:gd name="connsiteY18" fmla="*/ 613 h 10000"/>
              <a:gd name="connsiteX19" fmla="*/ 1542 w 9227"/>
              <a:gd name="connsiteY19" fmla="*/ 491 h 10000"/>
              <a:gd name="connsiteX20" fmla="*/ 766 w 9227"/>
              <a:gd name="connsiteY20" fmla="*/ 365 h 10000"/>
              <a:gd name="connsiteX21" fmla="*/ 0 w 9227"/>
              <a:gd name="connsiteY21" fmla="*/ 244 h 10000"/>
              <a:gd name="connsiteX22" fmla="*/ 0 w 9227"/>
              <a:gd name="connsiteY22" fmla="*/ 122 h 10000"/>
              <a:gd name="connsiteX23" fmla="*/ 0 w 9227"/>
              <a:gd name="connsiteY23" fmla="*/ 0 h 10000"/>
              <a:gd name="connsiteX24" fmla="*/ 766 w 9227"/>
              <a:gd name="connsiteY24" fmla="*/ 0 h 10000"/>
              <a:gd name="connsiteX25" fmla="*/ 1542 w 9227"/>
              <a:gd name="connsiteY25" fmla="*/ 0 h 10000"/>
              <a:gd name="connsiteX26" fmla="*/ 2308 w 9227"/>
              <a:gd name="connsiteY26" fmla="*/ 0 h 10000"/>
              <a:gd name="connsiteX27" fmla="*/ 3846 w 9227"/>
              <a:gd name="connsiteY27" fmla="*/ 0 h 10000"/>
              <a:gd name="connsiteX28" fmla="*/ 6154 w 9227"/>
              <a:gd name="connsiteY28" fmla="*/ 122 h 10000"/>
              <a:gd name="connsiteX29" fmla="*/ 6916 w 9227"/>
              <a:gd name="connsiteY29" fmla="*/ 244 h 10000"/>
              <a:gd name="connsiteX30" fmla="*/ 7692 w 9227"/>
              <a:gd name="connsiteY30" fmla="*/ 365 h 10000"/>
              <a:gd name="connsiteX31" fmla="*/ 8458 w 9227"/>
              <a:gd name="connsiteY31" fmla="*/ 491 h 10000"/>
              <a:gd name="connsiteX32" fmla="*/ 8458 w 9227"/>
              <a:gd name="connsiteY32" fmla="*/ 735 h 10000"/>
              <a:gd name="connsiteX33" fmla="*/ 8458 w 9227"/>
              <a:gd name="connsiteY33" fmla="*/ 1102 h 10000"/>
              <a:gd name="connsiteX34" fmla="*/ 7692 w 9227"/>
              <a:gd name="connsiteY34" fmla="*/ 1226 h 10000"/>
              <a:gd name="connsiteX35" fmla="*/ 7692 w 9227"/>
              <a:gd name="connsiteY35" fmla="*/ 1348 h 10000"/>
              <a:gd name="connsiteX36" fmla="*/ 7692 w 9227"/>
              <a:gd name="connsiteY36" fmla="*/ 1700 h 10000"/>
              <a:gd name="connsiteX37" fmla="*/ 7692 w 9227"/>
              <a:gd name="connsiteY37" fmla="*/ 1945 h 10000"/>
              <a:gd name="connsiteX38" fmla="*/ 7692 w 9227"/>
              <a:gd name="connsiteY38" fmla="*/ 2435 h 10000"/>
              <a:gd name="connsiteX39" fmla="*/ 7692 w 9227"/>
              <a:gd name="connsiteY39" fmla="*/ 2803 h 10000"/>
              <a:gd name="connsiteX40" fmla="*/ 6916 w 9227"/>
              <a:gd name="connsiteY40" fmla="*/ 3415 h 10000"/>
              <a:gd name="connsiteX41" fmla="*/ 6916 w 9227"/>
              <a:gd name="connsiteY41" fmla="*/ 4027 h 10000"/>
              <a:gd name="connsiteX42" fmla="*/ 6916 w 9227"/>
              <a:gd name="connsiteY42" fmla="*/ 4626 h 10000"/>
              <a:gd name="connsiteX43" fmla="*/ 6916 w 9227"/>
              <a:gd name="connsiteY43" fmla="*/ 5114 h 10000"/>
              <a:gd name="connsiteX44" fmla="*/ 6916 w 9227"/>
              <a:gd name="connsiteY44" fmla="*/ 5604 h 10000"/>
              <a:gd name="connsiteX45" fmla="*/ 6916 w 9227"/>
              <a:gd name="connsiteY45" fmla="*/ 6095 h 10000"/>
              <a:gd name="connsiteX46" fmla="*/ 7692 w 9227"/>
              <a:gd name="connsiteY46" fmla="*/ 6463 h 10000"/>
              <a:gd name="connsiteX47" fmla="*/ 7692 w 9227"/>
              <a:gd name="connsiteY47" fmla="*/ 6829 h 10000"/>
              <a:gd name="connsiteX48" fmla="*/ 7692 w 9227"/>
              <a:gd name="connsiteY48" fmla="*/ 7075 h 10000"/>
              <a:gd name="connsiteX49" fmla="*/ 7692 w 9227"/>
              <a:gd name="connsiteY49" fmla="*/ 7306 h 10000"/>
              <a:gd name="connsiteX50" fmla="*/ 7692 w 9227"/>
              <a:gd name="connsiteY50" fmla="*/ 8039 h 10000"/>
              <a:gd name="connsiteX51" fmla="*/ 8458 w 9227"/>
              <a:gd name="connsiteY51" fmla="*/ 8774 h 10000"/>
              <a:gd name="connsiteX52" fmla="*/ 9227 w 9227"/>
              <a:gd name="connsiteY52" fmla="*/ 9143 h 10000"/>
              <a:gd name="connsiteX53" fmla="*/ 9227 w 9227"/>
              <a:gd name="connsiteY53" fmla="*/ 9388 h 10000"/>
              <a:gd name="connsiteX0" fmla="*/ 5006 w 10000"/>
              <a:gd name="connsiteY0" fmla="*/ 9632 h 9632"/>
              <a:gd name="connsiteX1" fmla="*/ 4168 w 10000"/>
              <a:gd name="connsiteY1" fmla="*/ 9265 h 9632"/>
              <a:gd name="connsiteX2" fmla="*/ 4168 w 10000"/>
              <a:gd name="connsiteY2" fmla="*/ 8896 h 9632"/>
              <a:gd name="connsiteX3" fmla="*/ 3335 w 10000"/>
              <a:gd name="connsiteY3" fmla="*/ 8653 h 9632"/>
              <a:gd name="connsiteX4" fmla="*/ 3335 w 10000"/>
              <a:gd name="connsiteY4" fmla="*/ 8285 h 9632"/>
              <a:gd name="connsiteX5" fmla="*/ 3335 w 10000"/>
              <a:gd name="connsiteY5" fmla="*/ 7795 h 9632"/>
              <a:gd name="connsiteX6" fmla="*/ 3335 w 10000"/>
              <a:gd name="connsiteY6" fmla="*/ 7306 h 9632"/>
              <a:gd name="connsiteX7" fmla="*/ 3335 w 10000"/>
              <a:gd name="connsiteY7" fmla="*/ 6708 h 9632"/>
              <a:gd name="connsiteX8" fmla="*/ 3335 w 10000"/>
              <a:gd name="connsiteY8" fmla="*/ 5972 h 9632"/>
              <a:gd name="connsiteX9" fmla="*/ 3335 w 10000"/>
              <a:gd name="connsiteY9" fmla="*/ 5237 h 9632"/>
              <a:gd name="connsiteX10" fmla="*/ 3335 w 10000"/>
              <a:gd name="connsiteY10" fmla="*/ 4273 h 9632"/>
              <a:gd name="connsiteX11" fmla="*/ 3335 w 10000"/>
              <a:gd name="connsiteY11" fmla="*/ 3415 h 9632"/>
              <a:gd name="connsiteX12" fmla="*/ 3335 w 10000"/>
              <a:gd name="connsiteY12" fmla="*/ 2680 h 9632"/>
              <a:gd name="connsiteX13" fmla="*/ 2501 w 10000"/>
              <a:gd name="connsiteY13" fmla="*/ 2069 h 9632"/>
              <a:gd name="connsiteX14" fmla="*/ 2501 w 10000"/>
              <a:gd name="connsiteY14" fmla="*/ 1578 h 9632"/>
              <a:gd name="connsiteX15" fmla="*/ 2501 w 10000"/>
              <a:gd name="connsiteY15" fmla="*/ 1102 h 9632"/>
              <a:gd name="connsiteX16" fmla="*/ 2501 w 10000"/>
              <a:gd name="connsiteY16" fmla="*/ 735 h 9632"/>
              <a:gd name="connsiteX17" fmla="*/ 1671 w 10000"/>
              <a:gd name="connsiteY17" fmla="*/ 613 h 9632"/>
              <a:gd name="connsiteX18" fmla="*/ 1671 w 10000"/>
              <a:gd name="connsiteY18" fmla="*/ 491 h 9632"/>
              <a:gd name="connsiteX19" fmla="*/ 830 w 10000"/>
              <a:gd name="connsiteY19" fmla="*/ 365 h 9632"/>
              <a:gd name="connsiteX20" fmla="*/ 0 w 10000"/>
              <a:gd name="connsiteY20" fmla="*/ 244 h 9632"/>
              <a:gd name="connsiteX21" fmla="*/ 0 w 10000"/>
              <a:gd name="connsiteY21" fmla="*/ 122 h 9632"/>
              <a:gd name="connsiteX22" fmla="*/ 0 w 10000"/>
              <a:gd name="connsiteY22" fmla="*/ 0 h 9632"/>
              <a:gd name="connsiteX23" fmla="*/ 830 w 10000"/>
              <a:gd name="connsiteY23" fmla="*/ 0 h 9632"/>
              <a:gd name="connsiteX24" fmla="*/ 1671 w 10000"/>
              <a:gd name="connsiteY24" fmla="*/ 0 h 9632"/>
              <a:gd name="connsiteX25" fmla="*/ 2501 w 10000"/>
              <a:gd name="connsiteY25" fmla="*/ 0 h 9632"/>
              <a:gd name="connsiteX26" fmla="*/ 4168 w 10000"/>
              <a:gd name="connsiteY26" fmla="*/ 0 h 9632"/>
              <a:gd name="connsiteX27" fmla="*/ 6670 w 10000"/>
              <a:gd name="connsiteY27" fmla="*/ 122 h 9632"/>
              <a:gd name="connsiteX28" fmla="*/ 7495 w 10000"/>
              <a:gd name="connsiteY28" fmla="*/ 244 h 9632"/>
              <a:gd name="connsiteX29" fmla="*/ 8336 w 10000"/>
              <a:gd name="connsiteY29" fmla="*/ 365 h 9632"/>
              <a:gd name="connsiteX30" fmla="*/ 9167 w 10000"/>
              <a:gd name="connsiteY30" fmla="*/ 491 h 9632"/>
              <a:gd name="connsiteX31" fmla="*/ 9167 w 10000"/>
              <a:gd name="connsiteY31" fmla="*/ 735 h 9632"/>
              <a:gd name="connsiteX32" fmla="*/ 9167 w 10000"/>
              <a:gd name="connsiteY32" fmla="*/ 1102 h 9632"/>
              <a:gd name="connsiteX33" fmla="*/ 8336 w 10000"/>
              <a:gd name="connsiteY33" fmla="*/ 1226 h 9632"/>
              <a:gd name="connsiteX34" fmla="*/ 8336 w 10000"/>
              <a:gd name="connsiteY34" fmla="*/ 1348 h 9632"/>
              <a:gd name="connsiteX35" fmla="*/ 8336 w 10000"/>
              <a:gd name="connsiteY35" fmla="*/ 1700 h 9632"/>
              <a:gd name="connsiteX36" fmla="*/ 8336 w 10000"/>
              <a:gd name="connsiteY36" fmla="*/ 1945 h 9632"/>
              <a:gd name="connsiteX37" fmla="*/ 8336 w 10000"/>
              <a:gd name="connsiteY37" fmla="*/ 2435 h 9632"/>
              <a:gd name="connsiteX38" fmla="*/ 8336 w 10000"/>
              <a:gd name="connsiteY38" fmla="*/ 2803 h 9632"/>
              <a:gd name="connsiteX39" fmla="*/ 7495 w 10000"/>
              <a:gd name="connsiteY39" fmla="*/ 3415 h 9632"/>
              <a:gd name="connsiteX40" fmla="*/ 7495 w 10000"/>
              <a:gd name="connsiteY40" fmla="*/ 4027 h 9632"/>
              <a:gd name="connsiteX41" fmla="*/ 7495 w 10000"/>
              <a:gd name="connsiteY41" fmla="*/ 4626 h 9632"/>
              <a:gd name="connsiteX42" fmla="*/ 7495 w 10000"/>
              <a:gd name="connsiteY42" fmla="*/ 5114 h 9632"/>
              <a:gd name="connsiteX43" fmla="*/ 7495 w 10000"/>
              <a:gd name="connsiteY43" fmla="*/ 5604 h 9632"/>
              <a:gd name="connsiteX44" fmla="*/ 7495 w 10000"/>
              <a:gd name="connsiteY44" fmla="*/ 6095 h 9632"/>
              <a:gd name="connsiteX45" fmla="*/ 8336 w 10000"/>
              <a:gd name="connsiteY45" fmla="*/ 6463 h 9632"/>
              <a:gd name="connsiteX46" fmla="*/ 8336 w 10000"/>
              <a:gd name="connsiteY46" fmla="*/ 6829 h 9632"/>
              <a:gd name="connsiteX47" fmla="*/ 8336 w 10000"/>
              <a:gd name="connsiteY47" fmla="*/ 7075 h 9632"/>
              <a:gd name="connsiteX48" fmla="*/ 8336 w 10000"/>
              <a:gd name="connsiteY48" fmla="*/ 7306 h 9632"/>
              <a:gd name="connsiteX49" fmla="*/ 8336 w 10000"/>
              <a:gd name="connsiteY49" fmla="*/ 8039 h 9632"/>
              <a:gd name="connsiteX50" fmla="*/ 9167 w 10000"/>
              <a:gd name="connsiteY50" fmla="*/ 8774 h 9632"/>
              <a:gd name="connsiteX51" fmla="*/ 10000 w 10000"/>
              <a:gd name="connsiteY51" fmla="*/ 9143 h 9632"/>
              <a:gd name="connsiteX52" fmla="*/ 10000 w 10000"/>
              <a:gd name="connsiteY52" fmla="*/ 9388 h 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0000" h="9632">
                <a:moveTo>
                  <a:pt x="5006" y="9632"/>
                </a:moveTo>
                <a:lnTo>
                  <a:pt x="4168" y="9265"/>
                </a:lnTo>
                <a:lnTo>
                  <a:pt x="4168" y="8896"/>
                </a:lnTo>
                <a:lnTo>
                  <a:pt x="3335" y="8653"/>
                </a:lnTo>
                <a:lnTo>
                  <a:pt x="3335" y="8285"/>
                </a:lnTo>
                <a:lnTo>
                  <a:pt x="3335" y="7795"/>
                </a:lnTo>
                <a:lnTo>
                  <a:pt x="3335" y="7306"/>
                </a:lnTo>
                <a:lnTo>
                  <a:pt x="3335" y="6708"/>
                </a:lnTo>
                <a:lnTo>
                  <a:pt x="3335" y="5972"/>
                </a:lnTo>
                <a:lnTo>
                  <a:pt x="3335" y="5237"/>
                </a:lnTo>
                <a:lnTo>
                  <a:pt x="3335" y="4273"/>
                </a:lnTo>
                <a:lnTo>
                  <a:pt x="3335" y="3415"/>
                </a:lnTo>
                <a:lnTo>
                  <a:pt x="3335" y="2680"/>
                </a:lnTo>
                <a:cubicBezTo>
                  <a:pt x="3052" y="2476"/>
                  <a:pt x="2780" y="2271"/>
                  <a:pt x="2501" y="2069"/>
                </a:cubicBezTo>
                <a:lnTo>
                  <a:pt x="2501" y="1578"/>
                </a:lnTo>
                <a:lnTo>
                  <a:pt x="2501" y="1102"/>
                </a:lnTo>
                <a:lnTo>
                  <a:pt x="2501" y="735"/>
                </a:lnTo>
                <a:lnTo>
                  <a:pt x="1671" y="613"/>
                </a:lnTo>
                <a:lnTo>
                  <a:pt x="1671" y="491"/>
                </a:lnTo>
                <a:lnTo>
                  <a:pt x="830" y="365"/>
                </a:lnTo>
                <a:lnTo>
                  <a:pt x="0" y="244"/>
                </a:lnTo>
                <a:lnTo>
                  <a:pt x="0" y="122"/>
                </a:lnTo>
                <a:lnTo>
                  <a:pt x="0" y="0"/>
                </a:lnTo>
                <a:lnTo>
                  <a:pt x="830" y="0"/>
                </a:lnTo>
                <a:lnTo>
                  <a:pt x="1671" y="0"/>
                </a:lnTo>
                <a:lnTo>
                  <a:pt x="2501" y="0"/>
                </a:lnTo>
                <a:lnTo>
                  <a:pt x="4168" y="0"/>
                </a:lnTo>
                <a:lnTo>
                  <a:pt x="6670" y="122"/>
                </a:lnTo>
                <a:lnTo>
                  <a:pt x="7495" y="244"/>
                </a:lnTo>
                <a:lnTo>
                  <a:pt x="8336" y="365"/>
                </a:lnTo>
                <a:lnTo>
                  <a:pt x="9167" y="491"/>
                </a:lnTo>
                <a:lnTo>
                  <a:pt x="9167" y="735"/>
                </a:lnTo>
                <a:lnTo>
                  <a:pt x="9167" y="1102"/>
                </a:lnTo>
                <a:lnTo>
                  <a:pt x="8336" y="1226"/>
                </a:lnTo>
                <a:lnTo>
                  <a:pt x="8336" y="1348"/>
                </a:lnTo>
                <a:lnTo>
                  <a:pt x="8336" y="1700"/>
                </a:lnTo>
                <a:lnTo>
                  <a:pt x="8336" y="1945"/>
                </a:lnTo>
                <a:lnTo>
                  <a:pt x="8336" y="2435"/>
                </a:lnTo>
                <a:lnTo>
                  <a:pt x="8336" y="2803"/>
                </a:lnTo>
                <a:lnTo>
                  <a:pt x="7495" y="3415"/>
                </a:lnTo>
                <a:lnTo>
                  <a:pt x="7495" y="4027"/>
                </a:lnTo>
                <a:lnTo>
                  <a:pt x="7495" y="4626"/>
                </a:lnTo>
                <a:lnTo>
                  <a:pt x="7495" y="5114"/>
                </a:lnTo>
                <a:lnTo>
                  <a:pt x="7495" y="5604"/>
                </a:lnTo>
                <a:lnTo>
                  <a:pt x="7495" y="6095"/>
                </a:lnTo>
                <a:lnTo>
                  <a:pt x="8336" y="6463"/>
                </a:lnTo>
                <a:lnTo>
                  <a:pt x="8336" y="6829"/>
                </a:lnTo>
                <a:lnTo>
                  <a:pt x="8336" y="7075"/>
                </a:lnTo>
                <a:lnTo>
                  <a:pt x="8336" y="7306"/>
                </a:lnTo>
                <a:lnTo>
                  <a:pt x="8336" y="8039"/>
                </a:lnTo>
                <a:lnTo>
                  <a:pt x="9167" y="8774"/>
                </a:lnTo>
                <a:lnTo>
                  <a:pt x="10000" y="9143"/>
                </a:lnTo>
                <a:lnTo>
                  <a:pt x="10000" y="938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30" name="Freeform 50"/>
          <p:cNvSpPr>
            <a:spLocks/>
          </p:cNvSpPr>
          <p:nvPr/>
        </p:nvSpPr>
        <p:spPr bwMode="auto">
          <a:xfrm>
            <a:off x="7416800" y="2343150"/>
            <a:ext cx="404813" cy="1060450"/>
          </a:xfrm>
          <a:custGeom>
            <a:avLst/>
            <a:gdLst/>
            <a:ahLst/>
            <a:cxnLst>
              <a:cxn ang="0">
                <a:pos x="183" y="23"/>
              </a:cxn>
              <a:cxn ang="0">
                <a:pos x="183" y="7"/>
              </a:cxn>
              <a:cxn ang="0">
                <a:pos x="191" y="7"/>
              </a:cxn>
              <a:cxn ang="0">
                <a:pos x="215" y="7"/>
              </a:cxn>
              <a:cxn ang="0">
                <a:pos x="239" y="15"/>
              </a:cxn>
              <a:cxn ang="0">
                <a:pos x="255" y="31"/>
              </a:cxn>
              <a:cxn ang="0">
                <a:pos x="255" y="39"/>
              </a:cxn>
              <a:cxn ang="0">
                <a:pos x="255" y="55"/>
              </a:cxn>
              <a:cxn ang="0">
                <a:pos x="255" y="87"/>
              </a:cxn>
              <a:cxn ang="0">
                <a:pos x="255" y="127"/>
              </a:cxn>
              <a:cxn ang="0">
                <a:pos x="255" y="206"/>
              </a:cxn>
              <a:cxn ang="0">
                <a:pos x="247" y="294"/>
              </a:cxn>
              <a:cxn ang="0">
                <a:pos x="231" y="382"/>
              </a:cxn>
              <a:cxn ang="0">
                <a:pos x="207" y="461"/>
              </a:cxn>
              <a:cxn ang="0">
                <a:pos x="167" y="533"/>
              </a:cxn>
              <a:cxn ang="0">
                <a:pos x="111" y="596"/>
              </a:cxn>
              <a:cxn ang="0">
                <a:pos x="56" y="636"/>
              </a:cxn>
              <a:cxn ang="0">
                <a:pos x="32" y="652"/>
              </a:cxn>
              <a:cxn ang="0">
                <a:pos x="8" y="660"/>
              </a:cxn>
              <a:cxn ang="0">
                <a:pos x="0" y="668"/>
              </a:cxn>
              <a:cxn ang="0">
                <a:pos x="0" y="660"/>
              </a:cxn>
              <a:cxn ang="0">
                <a:pos x="0" y="652"/>
              </a:cxn>
              <a:cxn ang="0">
                <a:pos x="16" y="636"/>
              </a:cxn>
              <a:cxn ang="0">
                <a:pos x="40" y="604"/>
              </a:cxn>
              <a:cxn ang="0">
                <a:pos x="88" y="565"/>
              </a:cxn>
              <a:cxn ang="0">
                <a:pos x="135" y="493"/>
              </a:cxn>
              <a:cxn ang="0">
                <a:pos x="167" y="421"/>
              </a:cxn>
              <a:cxn ang="0">
                <a:pos x="191" y="350"/>
              </a:cxn>
              <a:cxn ang="0">
                <a:pos x="199" y="238"/>
              </a:cxn>
              <a:cxn ang="0">
                <a:pos x="199" y="135"/>
              </a:cxn>
              <a:cxn ang="0">
                <a:pos x="199" y="79"/>
              </a:cxn>
              <a:cxn ang="0">
                <a:pos x="191" y="47"/>
              </a:cxn>
              <a:cxn ang="0">
                <a:pos x="183" y="31"/>
              </a:cxn>
            </a:cxnLst>
            <a:rect l="0" t="0" r="r" b="b"/>
            <a:pathLst>
              <a:path w="255" h="668">
                <a:moveTo>
                  <a:pt x="183" y="31"/>
                </a:moveTo>
                <a:lnTo>
                  <a:pt x="183" y="23"/>
                </a:lnTo>
                <a:lnTo>
                  <a:pt x="183" y="15"/>
                </a:lnTo>
                <a:lnTo>
                  <a:pt x="183" y="7"/>
                </a:lnTo>
                <a:lnTo>
                  <a:pt x="191" y="7"/>
                </a:lnTo>
                <a:lnTo>
                  <a:pt x="191" y="7"/>
                </a:lnTo>
                <a:lnTo>
                  <a:pt x="199" y="0"/>
                </a:lnTo>
                <a:lnTo>
                  <a:pt x="215" y="7"/>
                </a:lnTo>
                <a:lnTo>
                  <a:pt x="223" y="7"/>
                </a:lnTo>
                <a:lnTo>
                  <a:pt x="239" y="15"/>
                </a:lnTo>
                <a:lnTo>
                  <a:pt x="247" y="23"/>
                </a:lnTo>
                <a:lnTo>
                  <a:pt x="255" y="31"/>
                </a:lnTo>
                <a:lnTo>
                  <a:pt x="255" y="31"/>
                </a:lnTo>
                <a:lnTo>
                  <a:pt x="255" y="39"/>
                </a:lnTo>
                <a:lnTo>
                  <a:pt x="255" y="47"/>
                </a:lnTo>
                <a:lnTo>
                  <a:pt x="255" y="55"/>
                </a:lnTo>
                <a:lnTo>
                  <a:pt x="255" y="71"/>
                </a:lnTo>
                <a:lnTo>
                  <a:pt x="255" y="87"/>
                </a:lnTo>
                <a:lnTo>
                  <a:pt x="255" y="103"/>
                </a:lnTo>
                <a:lnTo>
                  <a:pt x="255" y="127"/>
                </a:lnTo>
                <a:lnTo>
                  <a:pt x="255" y="151"/>
                </a:lnTo>
                <a:lnTo>
                  <a:pt x="255" y="206"/>
                </a:lnTo>
                <a:lnTo>
                  <a:pt x="247" y="254"/>
                </a:lnTo>
                <a:lnTo>
                  <a:pt x="247" y="294"/>
                </a:lnTo>
                <a:lnTo>
                  <a:pt x="239" y="342"/>
                </a:lnTo>
                <a:lnTo>
                  <a:pt x="231" y="382"/>
                </a:lnTo>
                <a:lnTo>
                  <a:pt x="215" y="421"/>
                </a:lnTo>
                <a:lnTo>
                  <a:pt x="207" y="461"/>
                </a:lnTo>
                <a:lnTo>
                  <a:pt x="191" y="501"/>
                </a:lnTo>
                <a:lnTo>
                  <a:pt x="167" y="533"/>
                </a:lnTo>
                <a:lnTo>
                  <a:pt x="143" y="565"/>
                </a:lnTo>
                <a:lnTo>
                  <a:pt x="111" y="596"/>
                </a:lnTo>
                <a:lnTo>
                  <a:pt x="72" y="620"/>
                </a:lnTo>
                <a:lnTo>
                  <a:pt x="56" y="636"/>
                </a:lnTo>
                <a:lnTo>
                  <a:pt x="40" y="644"/>
                </a:lnTo>
                <a:lnTo>
                  <a:pt x="32" y="652"/>
                </a:lnTo>
                <a:lnTo>
                  <a:pt x="16" y="660"/>
                </a:lnTo>
                <a:lnTo>
                  <a:pt x="8" y="660"/>
                </a:lnTo>
                <a:lnTo>
                  <a:pt x="8" y="660"/>
                </a:lnTo>
                <a:lnTo>
                  <a:pt x="0" y="668"/>
                </a:lnTo>
                <a:lnTo>
                  <a:pt x="0" y="660"/>
                </a:lnTo>
                <a:lnTo>
                  <a:pt x="0" y="660"/>
                </a:lnTo>
                <a:lnTo>
                  <a:pt x="0" y="660"/>
                </a:lnTo>
                <a:lnTo>
                  <a:pt x="0" y="652"/>
                </a:lnTo>
                <a:lnTo>
                  <a:pt x="8" y="644"/>
                </a:lnTo>
                <a:lnTo>
                  <a:pt x="16" y="636"/>
                </a:lnTo>
                <a:lnTo>
                  <a:pt x="32" y="620"/>
                </a:lnTo>
                <a:lnTo>
                  <a:pt x="40" y="604"/>
                </a:lnTo>
                <a:lnTo>
                  <a:pt x="56" y="596"/>
                </a:lnTo>
                <a:lnTo>
                  <a:pt x="88" y="565"/>
                </a:lnTo>
                <a:lnTo>
                  <a:pt x="111" y="533"/>
                </a:lnTo>
                <a:lnTo>
                  <a:pt x="135" y="493"/>
                </a:lnTo>
                <a:lnTo>
                  <a:pt x="151" y="461"/>
                </a:lnTo>
                <a:lnTo>
                  <a:pt x="167" y="421"/>
                </a:lnTo>
                <a:lnTo>
                  <a:pt x="183" y="389"/>
                </a:lnTo>
                <a:lnTo>
                  <a:pt x="191" y="350"/>
                </a:lnTo>
                <a:lnTo>
                  <a:pt x="191" y="310"/>
                </a:lnTo>
                <a:lnTo>
                  <a:pt x="199" y="238"/>
                </a:lnTo>
                <a:lnTo>
                  <a:pt x="207" y="167"/>
                </a:lnTo>
                <a:lnTo>
                  <a:pt x="199" y="135"/>
                </a:lnTo>
                <a:lnTo>
                  <a:pt x="199" y="103"/>
                </a:lnTo>
                <a:lnTo>
                  <a:pt x="199" y="79"/>
                </a:lnTo>
                <a:lnTo>
                  <a:pt x="199" y="63"/>
                </a:lnTo>
                <a:lnTo>
                  <a:pt x="191" y="47"/>
                </a:lnTo>
                <a:lnTo>
                  <a:pt x="183" y="31"/>
                </a:lnTo>
                <a:lnTo>
                  <a:pt x="183" y="31"/>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38" name="Freeform 58"/>
          <p:cNvSpPr>
            <a:spLocks/>
          </p:cNvSpPr>
          <p:nvPr/>
        </p:nvSpPr>
        <p:spPr bwMode="auto">
          <a:xfrm>
            <a:off x="3684588" y="4916488"/>
            <a:ext cx="392112" cy="1123950"/>
          </a:xfrm>
          <a:custGeom>
            <a:avLst/>
            <a:gdLst/>
            <a:ahLst/>
            <a:cxnLst>
              <a:cxn ang="0">
                <a:pos x="24" y="668"/>
              </a:cxn>
              <a:cxn ang="0">
                <a:pos x="40" y="652"/>
              </a:cxn>
              <a:cxn ang="0">
                <a:pos x="56" y="636"/>
              </a:cxn>
              <a:cxn ang="0">
                <a:pos x="72" y="613"/>
              </a:cxn>
              <a:cxn ang="0">
                <a:pos x="88" y="589"/>
              </a:cxn>
              <a:cxn ang="0">
                <a:pos x="111" y="565"/>
              </a:cxn>
              <a:cxn ang="0">
                <a:pos x="127" y="541"/>
              </a:cxn>
              <a:cxn ang="0">
                <a:pos x="135" y="509"/>
              </a:cxn>
              <a:cxn ang="0">
                <a:pos x="151" y="477"/>
              </a:cxn>
              <a:cxn ang="0">
                <a:pos x="159" y="437"/>
              </a:cxn>
              <a:cxn ang="0">
                <a:pos x="175" y="406"/>
              </a:cxn>
              <a:cxn ang="0">
                <a:pos x="183" y="366"/>
              </a:cxn>
              <a:cxn ang="0">
                <a:pos x="191" y="326"/>
              </a:cxn>
              <a:cxn ang="0">
                <a:pos x="199" y="286"/>
              </a:cxn>
              <a:cxn ang="0">
                <a:pos x="199" y="239"/>
              </a:cxn>
              <a:cxn ang="0">
                <a:pos x="207" y="151"/>
              </a:cxn>
              <a:cxn ang="0">
                <a:pos x="199" y="119"/>
              </a:cxn>
              <a:cxn ang="0">
                <a:pos x="199" y="87"/>
              </a:cxn>
              <a:cxn ang="0">
                <a:pos x="191" y="63"/>
              </a:cxn>
              <a:cxn ang="0">
                <a:pos x="191" y="40"/>
              </a:cxn>
              <a:cxn ang="0">
                <a:pos x="183" y="24"/>
              </a:cxn>
              <a:cxn ang="0">
                <a:pos x="175" y="16"/>
              </a:cxn>
              <a:cxn ang="0">
                <a:pos x="175" y="8"/>
              </a:cxn>
              <a:cxn ang="0">
                <a:pos x="183" y="0"/>
              </a:cxn>
              <a:cxn ang="0">
                <a:pos x="191" y="0"/>
              </a:cxn>
              <a:cxn ang="0">
                <a:pos x="199" y="0"/>
              </a:cxn>
              <a:cxn ang="0">
                <a:pos x="223" y="8"/>
              </a:cxn>
              <a:cxn ang="0">
                <a:pos x="247" y="24"/>
              </a:cxn>
              <a:cxn ang="0">
                <a:pos x="247" y="71"/>
              </a:cxn>
              <a:cxn ang="0">
                <a:pos x="247" y="111"/>
              </a:cxn>
              <a:cxn ang="0">
                <a:pos x="247" y="151"/>
              </a:cxn>
              <a:cxn ang="0">
                <a:pos x="247" y="191"/>
              </a:cxn>
              <a:cxn ang="0">
                <a:pos x="247" y="223"/>
              </a:cxn>
              <a:cxn ang="0">
                <a:pos x="247" y="246"/>
              </a:cxn>
              <a:cxn ang="0">
                <a:pos x="247" y="270"/>
              </a:cxn>
              <a:cxn ang="0">
                <a:pos x="247" y="294"/>
              </a:cxn>
              <a:cxn ang="0">
                <a:pos x="239" y="326"/>
              </a:cxn>
              <a:cxn ang="0">
                <a:pos x="231" y="366"/>
              </a:cxn>
              <a:cxn ang="0">
                <a:pos x="223" y="398"/>
              </a:cxn>
              <a:cxn ang="0">
                <a:pos x="215" y="437"/>
              </a:cxn>
              <a:cxn ang="0">
                <a:pos x="199" y="469"/>
              </a:cxn>
              <a:cxn ang="0">
                <a:pos x="183" y="509"/>
              </a:cxn>
              <a:cxn ang="0">
                <a:pos x="167" y="541"/>
              </a:cxn>
              <a:cxn ang="0">
                <a:pos x="151" y="573"/>
              </a:cxn>
              <a:cxn ang="0">
                <a:pos x="127" y="605"/>
              </a:cxn>
              <a:cxn ang="0">
                <a:pos x="103" y="628"/>
              </a:cxn>
              <a:cxn ang="0">
                <a:pos x="80" y="652"/>
              </a:cxn>
              <a:cxn ang="0">
                <a:pos x="56" y="676"/>
              </a:cxn>
              <a:cxn ang="0">
                <a:pos x="32" y="692"/>
              </a:cxn>
              <a:cxn ang="0">
                <a:pos x="16" y="708"/>
              </a:cxn>
              <a:cxn ang="0">
                <a:pos x="0" y="708"/>
              </a:cxn>
              <a:cxn ang="0">
                <a:pos x="0" y="708"/>
              </a:cxn>
              <a:cxn ang="0">
                <a:pos x="0" y="708"/>
              </a:cxn>
              <a:cxn ang="0">
                <a:pos x="0" y="700"/>
              </a:cxn>
              <a:cxn ang="0">
                <a:pos x="8" y="684"/>
              </a:cxn>
              <a:cxn ang="0">
                <a:pos x="24" y="668"/>
              </a:cxn>
              <a:cxn ang="0">
                <a:pos x="24" y="668"/>
              </a:cxn>
            </a:cxnLst>
            <a:rect l="0" t="0" r="r" b="b"/>
            <a:pathLst>
              <a:path w="247" h="708">
                <a:moveTo>
                  <a:pt x="24" y="668"/>
                </a:moveTo>
                <a:lnTo>
                  <a:pt x="40" y="652"/>
                </a:lnTo>
                <a:lnTo>
                  <a:pt x="56" y="636"/>
                </a:lnTo>
                <a:lnTo>
                  <a:pt x="72" y="613"/>
                </a:lnTo>
                <a:lnTo>
                  <a:pt x="88" y="589"/>
                </a:lnTo>
                <a:lnTo>
                  <a:pt x="111" y="565"/>
                </a:lnTo>
                <a:lnTo>
                  <a:pt x="127" y="541"/>
                </a:lnTo>
                <a:lnTo>
                  <a:pt x="135" y="509"/>
                </a:lnTo>
                <a:lnTo>
                  <a:pt x="151" y="477"/>
                </a:lnTo>
                <a:lnTo>
                  <a:pt x="159" y="437"/>
                </a:lnTo>
                <a:lnTo>
                  <a:pt x="175" y="406"/>
                </a:lnTo>
                <a:lnTo>
                  <a:pt x="183" y="366"/>
                </a:lnTo>
                <a:lnTo>
                  <a:pt x="191" y="326"/>
                </a:lnTo>
                <a:lnTo>
                  <a:pt x="199" y="286"/>
                </a:lnTo>
                <a:lnTo>
                  <a:pt x="199" y="239"/>
                </a:lnTo>
                <a:lnTo>
                  <a:pt x="207" y="151"/>
                </a:lnTo>
                <a:lnTo>
                  <a:pt x="199" y="119"/>
                </a:lnTo>
                <a:lnTo>
                  <a:pt x="199" y="87"/>
                </a:lnTo>
                <a:lnTo>
                  <a:pt x="191" y="63"/>
                </a:lnTo>
                <a:lnTo>
                  <a:pt x="191" y="40"/>
                </a:lnTo>
                <a:lnTo>
                  <a:pt x="183" y="24"/>
                </a:lnTo>
                <a:lnTo>
                  <a:pt x="175" y="16"/>
                </a:lnTo>
                <a:lnTo>
                  <a:pt x="175" y="8"/>
                </a:lnTo>
                <a:lnTo>
                  <a:pt x="183" y="0"/>
                </a:lnTo>
                <a:lnTo>
                  <a:pt x="191" y="0"/>
                </a:lnTo>
                <a:lnTo>
                  <a:pt x="199" y="0"/>
                </a:lnTo>
                <a:lnTo>
                  <a:pt x="223" y="8"/>
                </a:lnTo>
                <a:lnTo>
                  <a:pt x="247" y="24"/>
                </a:lnTo>
                <a:lnTo>
                  <a:pt x="247" y="71"/>
                </a:lnTo>
                <a:lnTo>
                  <a:pt x="247" y="111"/>
                </a:lnTo>
                <a:lnTo>
                  <a:pt x="247" y="151"/>
                </a:lnTo>
                <a:lnTo>
                  <a:pt x="247" y="191"/>
                </a:lnTo>
                <a:lnTo>
                  <a:pt x="247" y="223"/>
                </a:lnTo>
                <a:lnTo>
                  <a:pt x="247" y="246"/>
                </a:lnTo>
                <a:lnTo>
                  <a:pt x="247" y="270"/>
                </a:lnTo>
                <a:lnTo>
                  <a:pt x="247" y="294"/>
                </a:lnTo>
                <a:lnTo>
                  <a:pt x="239" y="326"/>
                </a:lnTo>
                <a:lnTo>
                  <a:pt x="231" y="366"/>
                </a:lnTo>
                <a:lnTo>
                  <a:pt x="223" y="398"/>
                </a:lnTo>
                <a:lnTo>
                  <a:pt x="215" y="437"/>
                </a:lnTo>
                <a:lnTo>
                  <a:pt x="199" y="469"/>
                </a:lnTo>
                <a:lnTo>
                  <a:pt x="183" y="509"/>
                </a:lnTo>
                <a:lnTo>
                  <a:pt x="167" y="541"/>
                </a:lnTo>
                <a:lnTo>
                  <a:pt x="151" y="573"/>
                </a:lnTo>
                <a:lnTo>
                  <a:pt x="127" y="605"/>
                </a:lnTo>
                <a:lnTo>
                  <a:pt x="103" y="628"/>
                </a:lnTo>
                <a:lnTo>
                  <a:pt x="80" y="652"/>
                </a:lnTo>
                <a:lnTo>
                  <a:pt x="56" y="676"/>
                </a:lnTo>
                <a:lnTo>
                  <a:pt x="32" y="692"/>
                </a:lnTo>
                <a:lnTo>
                  <a:pt x="16" y="708"/>
                </a:lnTo>
                <a:lnTo>
                  <a:pt x="0" y="708"/>
                </a:lnTo>
                <a:lnTo>
                  <a:pt x="0" y="708"/>
                </a:lnTo>
                <a:lnTo>
                  <a:pt x="0" y="708"/>
                </a:lnTo>
                <a:lnTo>
                  <a:pt x="0" y="700"/>
                </a:lnTo>
                <a:lnTo>
                  <a:pt x="8" y="684"/>
                </a:lnTo>
                <a:lnTo>
                  <a:pt x="24" y="668"/>
                </a:lnTo>
                <a:lnTo>
                  <a:pt x="24" y="66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48" name="Freeform 68"/>
          <p:cNvSpPr>
            <a:spLocks/>
          </p:cNvSpPr>
          <p:nvPr/>
        </p:nvSpPr>
        <p:spPr bwMode="auto">
          <a:xfrm>
            <a:off x="7353300" y="4845050"/>
            <a:ext cx="568325" cy="1187450"/>
          </a:xfrm>
          <a:custGeom>
            <a:avLst/>
            <a:gdLst/>
            <a:ahLst/>
            <a:cxnLst>
              <a:cxn ang="0">
                <a:pos x="247" y="477"/>
              </a:cxn>
              <a:cxn ang="0">
                <a:pos x="199" y="565"/>
              </a:cxn>
              <a:cxn ang="0">
                <a:pos x="143" y="645"/>
              </a:cxn>
              <a:cxn ang="0">
                <a:pos x="88" y="700"/>
              </a:cxn>
              <a:cxn ang="0">
                <a:pos x="32" y="732"/>
              </a:cxn>
              <a:cxn ang="0">
                <a:pos x="0" y="748"/>
              </a:cxn>
              <a:cxn ang="0">
                <a:pos x="0" y="740"/>
              </a:cxn>
              <a:cxn ang="0">
                <a:pos x="24" y="716"/>
              </a:cxn>
              <a:cxn ang="0">
                <a:pos x="72" y="676"/>
              </a:cxn>
              <a:cxn ang="0">
                <a:pos x="127" y="613"/>
              </a:cxn>
              <a:cxn ang="0">
                <a:pos x="175" y="533"/>
              </a:cxn>
              <a:cxn ang="0">
                <a:pos x="215" y="438"/>
              </a:cxn>
              <a:cxn ang="0">
                <a:pos x="247" y="326"/>
              </a:cxn>
              <a:cxn ang="0">
                <a:pos x="271" y="239"/>
              </a:cxn>
              <a:cxn ang="0">
                <a:pos x="286" y="159"/>
              </a:cxn>
              <a:cxn ang="0">
                <a:pos x="286" y="103"/>
              </a:cxn>
              <a:cxn ang="0">
                <a:pos x="294" y="56"/>
              </a:cxn>
              <a:cxn ang="0">
                <a:pos x="286" y="24"/>
              </a:cxn>
              <a:cxn ang="0">
                <a:pos x="279" y="8"/>
              </a:cxn>
              <a:cxn ang="0">
                <a:pos x="279" y="0"/>
              </a:cxn>
              <a:cxn ang="0">
                <a:pos x="286" y="0"/>
              </a:cxn>
              <a:cxn ang="0">
                <a:pos x="294" y="0"/>
              </a:cxn>
              <a:cxn ang="0">
                <a:pos x="326" y="8"/>
              </a:cxn>
              <a:cxn ang="0">
                <a:pos x="350" y="24"/>
              </a:cxn>
              <a:cxn ang="0">
                <a:pos x="358" y="32"/>
              </a:cxn>
              <a:cxn ang="0">
                <a:pos x="358" y="48"/>
              </a:cxn>
              <a:cxn ang="0">
                <a:pos x="350" y="80"/>
              </a:cxn>
              <a:cxn ang="0">
                <a:pos x="342" y="135"/>
              </a:cxn>
              <a:cxn ang="0">
                <a:pos x="334" y="167"/>
              </a:cxn>
              <a:cxn ang="0">
                <a:pos x="334" y="215"/>
              </a:cxn>
              <a:cxn ang="0">
                <a:pos x="310" y="310"/>
              </a:cxn>
              <a:cxn ang="0">
                <a:pos x="271" y="422"/>
              </a:cxn>
            </a:cxnLst>
            <a:rect l="0" t="0" r="r" b="b"/>
            <a:pathLst>
              <a:path w="358" h="748">
                <a:moveTo>
                  <a:pt x="271" y="422"/>
                </a:moveTo>
                <a:lnTo>
                  <a:pt x="247" y="477"/>
                </a:lnTo>
                <a:lnTo>
                  <a:pt x="223" y="525"/>
                </a:lnTo>
                <a:lnTo>
                  <a:pt x="199" y="565"/>
                </a:lnTo>
                <a:lnTo>
                  <a:pt x="175" y="605"/>
                </a:lnTo>
                <a:lnTo>
                  <a:pt x="143" y="645"/>
                </a:lnTo>
                <a:lnTo>
                  <a:pt x="111" y="676"/>
                </a:lnTo>
                <a:lnTo>
                  <a:pt x="88" y="700"/>
                </a:lnTo>
                <a:lnTo>
                  <a:pt x="56" y="716"/>
                </a:lnTo>
                <a:lnTo>
                  <a:pt x="32" y="732"/>
                </a:lnTo>
                <a:lnTo>
                  <a:pt x="16" y="740"/>
                </a:lnTo>
                <a:lnTo>
                  <a:pt x="0" y="748"/>
                </a:lnTo>
                <a:lnTo>
                  <a:pt x="0" y="748"/>
                </a:lnTo>
                <a:lnTo>
                  <a:pt x="0" y="740"/>
                </a:lnTo>
                <a:lnTo>
                  <a:pt x="8" y="732"/>
                </a:lnTo>
                <a:lnTo>
                  <a:pt x="24" y="716"/>
                </a:lnTo>
                <a:lnTo>
                  <a:pt x="48" y="700"/>
                </a:lnTo>
                <a:lnTo>
                  <a:pt x="72" y="676"/>
                </a:lnTo>
                <a:lnTo>
                  <a:pt x="95" y="645"/>
                </a:lnTo>
                <a:lnTo>
                  <a:pt x="127" y="613"/>
                </a:lnTo>
                <a:lnTo>
                  <a:pt x="151" y="573"/>
                </a:lnTo>
                <a:lnTo>
                  <a:pt x="175" y="533"/>
                </a:lnTo>
                <a:lnTo>
                  <a:pt x="199" y="485"/>
                </a:lnTo>
                <a:lnTo>
                  <a:pt x="215" y="438"/>
                </a:lnTo>
                <a:lnTo>
                  <a:pt x="239" y="382"/>
                </a:lnTo>
                <a:lnTo>
                  <a:pt x="247" y="326"/>
                </a:lnTo>
                <a:lnTo>
                  <a:pt x="263" y="279"/>
                </a:lnTo>
                <a:lnTo>
                  <a:pt x="271" y="239"/>
                </a:lnTo>
                <a:lnTo>
                  <a:pt x="279" y="199"/>
                </a:lnTo>
                <a:lnTo>
                  <a:pt x="286" y="159"/>
                </a:lnTo>
                <a:lnTo>
                  <a:pt x="286" y="127"/>
                </a:lnTo>
                <a:lnTo>
                  <a:pt x="286" y="103"/>
                </a:lnTo>
                <a:lnTo>
                  <a:pt x="294" y="72"/>
                </a:lnTo>
                <a:lnTo>
                  <a:pt x="294" y="56"/>
                </a:lnTo>
                <a:lnTo>
                  <a:pt x="286" y="32"/>
                </a:lnTo>
                <a:lnTo>
                  <a:pt x="286" y="24"/>
                </a:lnTo>
                <a:lnTo>
                  <a:pt x="286" y="16"/>
                </a:lnTo>
                <a:lnTo>
                  <a:pt x="279" y="8"/>
                </a:lnTo>
                <a:lnTo>
                  <a:pt x="279" y="8"/>
                </a:lnTo>
                <a:lnTo>
                  <a:pt x="279" y="0"/>
                </a:lnTo>
                <a:lnTo>
                  <a:pt x="279" y="0"/>
                </a:lnTo>
                <a:lnTo>
                  <a:pt x="286" y="0"/>
                </a:lnTo>
                <a:lnTo>
                  <a:pt x="286" y="0"/>
                </a:lnTo>
                <a:lnTo>
                  <a:pt x="294" y="0"/>
                </a:lnTo>
                <a:lnTo>
                  <a:pt x="310" y="0"/>
                </a:lnTo>
                <a:lnTo>
                  <a:pt x="326" y="8"/>
                </a:lnTo>
                <a:lnTo>
                  <a:pt x="342" y="16"/>
                </a:lnTo>
                <a:lnTo>
                  <a:pt x="350" y="24"/>
                </a:lnTo>
                <a:lnTo>
                  <a:pt x="350" y="24"/>
                </a:lnTo>
                <a:lnTo>
                  <a:pt x="358" y="32"/>
                </a:lnTo>
                <a:lnTo>
                  <a:pt x="358" y="40"/>
                </a:lnTo>
                <a:lnTo>
                  <a:pt x="358" y="48"/>
                </a:lnTo>
                <a:lnTo>
                  <a:pt x="358" y="64"/>
                </a:lnTo>
                <a:lnTo>
                  <a:pt x="350" y="80"/>
                </a:lnTo>
                <a:lnTo>
                  <a:pt x="350" y="103"/>
                </a:lnTo>
                <a:lnTo>
                  <a:pt x="342" y="135"/>
                </a:lnTo>
                <a:lnTo>
                  <a:pt x="342" y="151"/>
                </a:lnTo>
                <a:lnTo>
                  <a:pt x="334" y="167"/>
                </a:lnTo>
                <a:lnTo>
                  <a:pt x="334" y="191"/>
                </a:lnTo>
                <a:lnTo>
                  <a:pt x="334" y="215"/>
                </a:lnTo>
                <a:lnTo>
                  <a:pt x="318" y="263"/>
                </a:lnTo>
                <a:lnTo>
                  <a:pt x="310" y="310"/>
                </a:lnTo>
                <a:lnTo>
                  <a:pt x="286" y="366"/>
                </a:lnTo>
                <a:lnTo>
                  <a:pt x="271" y="422"/>
                </a:lnTo>
                <a:lnTo>
                  <a:pt x="271" y="422"/>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68" name="Freeform 51"/>
          <p:cNvSpPr>
            <a:spLocks/>
          </p:cNvSpPr>
          <p:nvPr/>
        </p:nvSpPr>
        <p:spPr bwMode="auto">
          <a:xfrm>
            <a:off x="4335463" y="5857875"/>
            <a:ext cx="542925" cy="173038"/>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209 w 10000"/>
              <a:gd name="connsiteY64" fmla="*/ 0 h 10000"/>
              <a:gd name="connsiteX65" fmla="*/ 209 w 10000"/>
              <a:gd name="connsiteY65" fmla="*/ 0 h 10000"/>
              <a:gd name="connsiteX66" fmla="*/ 628 w 10000"/>
              <a:gd name="connsiteY66" fmla="*/ 0 h 10000"/>
              <a:gd name="connsiteX67" fmla="*/ 838 w 10000"/>
              <a:gd name="connsiteY67" fmla="*/ 0 h 10000"/>
              <a:gd name="connsiteX68" fmla="*/ 1257 w 10000"/>
              <a:gd name="connsiteY68" fmla="*/ 109 h 10000"/>
              <a:gd name="connsiteX69" fmla="*/ 1675 w 10000"/>
              <a:gd name="connsiteY69" fmla="*/ 328 h 10000"/>
              <a:gd name="connsiteX70" fmla="*/ 1885 w 10000"/>
              <a:gd name="connsiteY70" fmla="*/ 437 h 10000"/>
              <a:gd name="connsiteX71" fmla="*/ 2094 w 10000"/>
              <a:gd name="connsiteY71" fmla="*/ 546 h 10000"/>
              <a:gd name="connsiteX72" fmla="*/ 2094 w 10000"/>
              <a:gd name="connsiteY72" fmla="*/ 656 h 10000"/>
              <a:gd name="connsiteX73" fmla="*/ 2094 w 10000"/>
              <a:gd name="connsiteY73" fmla="*/ 874 h 10000"/>
              <a:gd name="connsiteX74" fmla="*/ 1885 w 10000"/>
              <a:gd name="connsiteY74" fmla="*/ 1298 h 10000"/>
              <a:gd name="connsiteX75" fmla="*/ 1885 w 10000"/>
              <a:gd name="connsiteY75" fmla="*/ 1516 h 10000"/>
              <a:gd name="connsiteX76" fmla="*/ 1675 w 10000"/>
              <a:gd name="connsiteY76" fmla="*/ 1844 h 10000"/>
              <a:gd name="connsiteX77" fmla="*/ 1675 w 10000"/>
              <a:gd name="connsiteY77" fmla="*/ 2391 h 10000"/>
              <a:gd name="connsiteX78" fmla="*/ 1466 w 10000"/>
              <a:gd name="connsiteY78" fmla="*/ 2937 h 10000"/>
              <a:gd name="connsiteX79" fmla="*/ 1466 w 10000"/>
              <a:gd name="connsiteY7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219 h 10000"/>
              <a:gd name="connsiteX63" fmla="*/ 209 w 10000"/>
              <a:gd name="connsiteY63" fmla="*/ 0 h 10000"/>
              <a:gd name="connsiteX64" fmla="*/ 209 w 10000"/>
              <a:gd name="connsiteY64" fmla="*/ 0 h 10000"/>
              <a:gd name="connsiteX65" fmla="*/ 628 w 10000"/>
              <a:gd name="connsiteY65" fmla="*/ 0 h 10000"/>
              <a:gd name="connsiteX66" fmla="*/ 838 w 10000"/>
              <a:gd name="connsiteY66" fmla="*/ 0 h 10000"/>
              <a:gd name="connsiteX67" fmla="*/ 1257 w 10000"/>
              <a:gd name="connsiteY67" fmla="*/ 109 h 10000"/>
              <a:gd name="connsiteX68" fmla="*/ 1675 w 10000"/>
              <a:gd name="connsiteY68" fmla="*/ 328 h 10000"/>
              <a:gd name="connsiteX69" fmla="*/ 1885 w 10000"/>
              <a:gd name="connsiteY69" fmla="*/ 437 h 10000"/>
              <a:gd name="connsiteX70" fmla="*/ 2094 w 10000"/>
              <a:gd name="connsiteY70" fmla="*/ 546 h 10000"/>
              <a:gd name="connsiteX71" fmla="*/ 2094 w 10000"/>
              <a:gd name="connsiteY71" fmla="*/ 656 h 10000"/>
              <a:gd name="connsiteX72" fmla="*/ 2094 w 10000"/>
              <a:gd name="connsiteY72" fmla="*/ 874 h 10000"/>
              <a:gd name="connsiteX73" fmla="*/ 1885 w 10000"/>
              <a:gd name="connsiteY73" fmla="*/ 1298 h 10000"/>
              <a:gd name="connsiteX74" fmla="*/ 1885 w 10000"/>
              <a:gd name="connsiteY74" fmla="*/ 1516 h 10000"/>
              <a:gd name="connsiteX75" fmla="*/ 1675 w 10000"/>
              <a:gd name="connsiteY75" fmla="*/ 1844 h 10000"/>
              <a:gd name="connsiteX76" fmla="*/ 1675 w 10000"/>
              <a:gd name="connsiteY76" fmla="*/ 2391 h 10000"/>
              <a:gd name="connsiteX77" fmla="*/ 1466 w 10000"/>
              <a:gd name="connsiteY77" fmla="*/ 2937 h 10000"/>
              <a:gd name="connsiteX78" fmla="*/ 1466 w 10000"/>
              <a:gd name="connsiteY7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209 w 10000"/>
              <a:gd name="connsiteY60" fmla="*/ 546 h 10000"/>
              <a:gd name="connsiteX61" fmla="*/ 0 w 10000"/>
              <a:gd name="connsiteY61" fmla="*/ 219 h 10000"/>
              <a:gd name="connsiteX62" fmla="*/ 209 w 10000"/>
              <a:gd name="connsiteY62" fmla="*/ 0 h 10000"/>
              <a:gd name="connsiteX63" fmla="*/ 209 w 10000"/>
              <a:gd name="connsiteY63" fmla="*/ 0 h 10000"/>
              <a:gd name="connsiteX64" fmla="*/ 628 w 10000"/>
              <a:gd name="connsiteY64" fmla="*/ 0 h 10000"/>
              <a:gd name="connsiteX65" fmla="*/ 838 w 10000"/>
              <a:gd name="connsiteY65" fmla="*/ 0 h 10000"/>
              <a:gd name="connsiteX66" fmla="*/ 1257 w 10000"/>
              <a:gd name="connsiteY66" fmla="*/ 109 h 10000"/>
              <a:gd name="connsiteX67" fmla="*/ 1675 w 10000"/>
              <a:gd name="connsiteY67" fmla="*/ 328 h 10000"/>
              <a:gd name="connsiteX68" fmla="*/ 1885 w 10000"/>
              <a:gd name="connsiteY68" fmla="*/ 437 h 10000"/>
              <a:gd name="connsiteX69" fmla="*/ 2094 w 10000"/>
              <a:gd name="connsiteY69" fmla="*/ 546 h 10000"/>
              <a:gd name="connsiteX70" fmla="*/ 2094 w 10000"/>
              <a:gd name="connsiteY70" fmla="*/ 656 h 10000"/>
              <a:gd name="connsiteX71" fmla="*/ 2094 w 10000"/>
              <a:gd name="connsiteY71" fmla="*/ 874 h 10000"/>
              <a:gd name="connsiteX72" fmla="*/ 1885 w 10000"/>
              <a:gd name="connsiteY72" fmla="*/ 1298 h 10000"/>
              <a:gd name="connsiteX73" fmla="*/ 1885 w 10000"/>
              <a:gd name="connsiteY73" fmla="*/ 1516 h 10000"/>
              <a:gd name="connsiteX74" fmla="*/ 1675 w 10000"/>
              <a:gd name="connsiteY74" fmla="*/ 1844 h 10000"/>
              <a:gd name="connsiteX75" fmla="*/ 1675 w 10000"/>
              <a:gd name="connsiteY75" fmla="*/ 2391 h 10000"/>
              <a:gd name="connsiteX76" fmla="*/ 1466 w 10000"/>
              <a:gd name="connsiteY76" fmla="*/ 2937 h 10000"/>
              <a:gd name="connsiteX77" fmla="*/ 1466 w 10000"/>
              <a:gd name="connsiteY77" fmla="*/ 2937 h 10000"/>
              <a:gd name="connsiteX0" fmla="*/ 1257 w 9791"/>
              <a:gd name="connsiteY0" fmla="*/ 2937 h 10000"/>
              <a:gd name="connsiteX1" fmla="*/ 1257 w 9791"/>
              <a:gd name="connsiteY1" fmla="*/ 3484 h 10000"/>
              <a:gd name="connsiteX2" fmla="*/ 1257 w 9791"/>
              <a:gd name="connsiteY2" fmla="*/ 4016 h 10000"/>
              <a:gd name="connsiteX3" fmla="*/ 1257 w 9791"/>
              <a:gd name="connsiteY3" fmla="*/ 4563 h 10000"/>
              <a:gd name="connsiteX4" fmla="*/ 1257 w 9791"/>
              <a:gd name="connsiteY4" fmla="*/ 5000 h 10000"/>
              <a:gd name="connsiteX5" fmla="*/ 1048 w 9791"/>
              <a:gd name="connsiteY5" fmla="*/ 5437 h 10000"/>
              <a:gd name="connsiteX6" fmla="*/ 1048 w 9791"/>
              <a:gd name="connsiteY6" fmla="*/ 5984 h 10000"/>
              <a:gd name="connsiteX7" fmla="*/ 1257 w 9791"/>
              <a:gd name="connsiteY7" fmla="*/ 7063 h 10000"/>
              <a:gd name="connsiteX8" fmla="*/ 1257 w 9791"/>
              <a:gd name="connsiteY8" fmla="*/ 7500 h 10000"/>
              <a:gd name="connsiteX9" fmla="*/ 1466 w 9791"/>
              <a:gd name="connsiteY9" fmla="*/ 7937 h 10000"/>
              <a:gd name="connsiteX10" fmla="*/ 1676 w 9791"/>
              <a:gd name="connsiteY10" fmla="*/ 8265 h 10000"/>
              <a:gd name="connsiteX11" fmla="*/ 1885 w 9791"/>
              <a:gd name="connsiteY11" fmla="*/ 8593 h 10000"/>
              <a:gd name="connsiteX12" fmla="*/ 2095 w 9791"/>
              <a:gd name="connsiteY12" fmla="*/ 8702 h 10000"/>
              <a:gd name="connsiteX13" fmla="*/ 2514 w 9791"/>
              <a:gd name="connsiteY13" fmla="*/ 8921 h 10000"/>
              <a:gd name="connsiteX14" fmla="*/ 3116 w 9791"/>
              <a:gd name="connsiteY14" fmla="*/ 8921 h 10000"/>
              <a:gd name="connsiteX15" fmla="*/ 3744 w 9791"/>
              <a:gd name="connsiteY15" fmla="*/ 9030 h 10000"/>
              <a:gd name="connsiteX16" fmla="*/ 4372 w 9791"/>
              <a:gd name="connsiteY16" fmla="*/ 9030 h 10000"/>
              <a:gd name="connsiteX17" fmla="*/ 5000 w 9791"/>
              <a:gd name="connsiteY17" fmla="*/ 9030 h 10000"/>
              <a:gd name="connsiteX18" fmla="*/ 5629 w 9791"/>
              <a:gd name="connsiteY18" fmla="*/ 9030 h 10000"/>
              <a:gd name="connsiteX19" fmla="*/ 6257 w 9791"/>
              <a:gd name="connsiteY19" fmla="*/ 9030 h 10000"/>
              <a:gd name="connsiteX20" fmla="*/ 6676 w 9791"/>
              <a:gd name="connsiteY20" fmla="*/ 8921 h 10000"/>
              <a:gd name="connsiteX21" fmla="*/ 7304 w 9791"/>
              <a:gd name="connsiteY21" fmla="*/ 8702 h 10000"/>
              <a:gd name="connsiteX22" fmla="*/ 9791 w 9791"/>
              <a:gd name="connsiteY22" fmla="*/ 9126 h 10000"/>
              <a:gd name="connsiteX23" fmla="*/ 9582 w 9791"/>
              <a:gd name="connsiteY23" fmla="*/ 9235 h 10000"/>
              <a:gd name="connsiteX24" fmla="*/ 9372 w 9791"/>
              <a:gd name="connsiteY24" fmla="*/ 9344 h 10000"/>
              <a:gd name="connsiteX25" fmla="*/ 9163 w 9791"/>
              <a:gd name="connsiteY25" fmla="*/ 9454 h 10000"/>
              <a:gd name="connsiteX26" fmla="*/ 8744 w 9791"/>
              <a:gd name="connsiteY26" fmla="*/ 9563 h 10000"/>
              <a:gd name="connsiteX27" fmla="*/ 8325 w 9791"/>
              <a:gd name="connsiteY27" fmla="*/ 9672 h 10000"/>
              <a:gd name="connsiteX28" fmla="*/ 7514 w 9791"/>
              <a:gd name="connsiteY28" fmla="*/ 9891 h 10000"/>
              <a:gd name="connsiteX29" fmla="*/ 6676 w 9791"/>
              <a:gd name="connsiteY29" fmla="*/ 10000 h 10000"/>
              <a:gd name="connsiteX30" fmla="*/ 5838 w 9791"/>
              <a:gd name="connsiteY30" fmla="*/ 10000 h 10000"/>
              <a:gd name="connsiteX31" fmla="*/ 5210 w 9791"/>
              <a:gd name="connsiteY31" fmla="*/ 10000 h 10000"/>
              <a:gd name="connsiteX32" fmla="*/ 4582 w 9791"/>
              <a:gd name="connsiteY32" fmla="*/ 10000 h 10000"/>
              <a:gd name="connsiteX33" fmla="*/ 4163 w 9791"/>
              <a:gd name="connsiteY33" fmla="*/ 10000 h 10000"/>
              <a:gd name="connsiteX34" fmla="*/ 3534 w 9791"/>
              <a:gd name="connsiteY34" fmla="*/ 10000 h 10000"/>
              <a:gd name="connsiteX35" fmla="*/ 3116 w 9791"/>
              <a:gd name="connsiteY35" fmla="*/ 9891 h 10000"/>
              <a:gd name="connsiteX36" fmla="*/ 2697 w 9791"/>
              <a:gd name="connsiteY36" fmla="*/ 9891 h 10000"/>
              <a:gd name="connsiteX37" fmla="*/ 2304 w 9791"/>
              <a:gd name="connsiteY37" fmla="*/ 9781 h 10000"/>
              <a:gd name="connsiteX38" fmla="*/ 1885 w 9791"/>
              <a:gd name="connsiteY38" fmla="*/ 9672 h 10000"/>
              <a:gd name="connsiteX39" fmla="*/ 1676 w 9791"/>
              <a:gd name="connsiteY39" fmla="*/ 9563 h 10000"/>
              <a:gd name="connsiteX40" fmla="*/ 1257 w 9791"/>
              <a:gd name="connsiteY40" fmla="*/ 9344 h 10000"/>
              <a:gd name="connsiteX41" fmla="*/ 1048 w 9791"/>
              <a:gd name="connsiteY41" fmla="*/ 9126 h 10000"/>
              <a:gd name="connsiteX42" fmla="*/ 838 w 9791"/>
              <a:gd name="connsiteY42" fmla="*/ 8811 h 10000"/>
              <a:gd name="connsiteX43" fmla="*/ 629 w 9791"/>
              <a:gd name="connsiteY43" fmla="*/ 8593 h 10000"/>
              <a:gd name="connsiteX44" fmla="*/ 419 w 9791"/>
              <a:gd name="connsiteY44" fmla="*/ 8374 h 10000"/>
              <a:gd name="connsiteX45" fmla="*/ 419 w 9791"/>
              <a:gd name="connsiteY45" fmla="*/ 8156 h 10000"/>
              <a:gd name="connsiteX46" fmla="*/ 210 w 9791"/>
              <a:gd name="connsiteY46" fmla="*/ 7937 h 10000"/>
              <a:gd name="connsiteX47" fmla="*/ 210 w 9791"/>
              <a:gd name="connsiteY47" fmla="*/ 7609 h 10000"/>
              <a:gd name="connsiteX48" fmla="*/ 210 w 9791"/>
              <a:gd name="connsiteY48" fmla="*/ 7391 h 10000"/>
              <a:gd name="connsiteX49" fmla="*/ 210 w 9791"/>
              <a:gd name="connsiteY49" fmla="*/ 6954 h 10000"/>
              <a:gd name="connsiteX50" fmla="*/ 210 w 9791"/>
              <a:gd name="connsiteY50" fmla="*/ 6626 h 10000"/>
              <a:gd name="connsiteX51" fmla="*/ 210 w 9791"/>
              <a:gd name="connsiteY51" fmla="*/ 6202 h 10000"/>
              <a:gd name="connsiteX52" fmla="*/ 210 w 9791"/>
              <a:gd name="connsiteY52" fmla="*/ 4454 h 10000"/>
              <a:gd name="connsiteX53" fmla="*/ 210 w 9791"/>
              <a:gd name="connsiteY53" fmla="*/ 2719 h 10000"/>
              <a:gd name="connsiteX54" fmla="*/ 210 w 9791"/>
              <a:gd name="connsiteY54" fmla="*/ 2281 h 10000"/>
              <a:gd name="connsiteX55" fmla="*/ 210 w 9791"/>
              <a:gd name="connsiteY55" fmla="*/ 1954 h 10000"/>
              <a:gd name="connsiteX56" fmla="*/ 210 w 9791"/>
              <a:gd name="connsiteY56" fmla="*/ 1626 h 10000"/>
              <a:gd name="connsiteX57" fmla="*/ 210 w 9791"/>
              <a:gd name="connsiteY57" fmla="*/ 1298 h 10000"/>
              <a:gd name="connsiteX58" fmla="*/ 210 w 9791"/>
              <a:gd name="connsiteY58" fmla="*/ 1093 h 10000"/>
              <a:gd name="connsiteX59" fmla="*/ 210 w 9791"/>
              <a:gd name="connsiteY59" fmla="*/ 874 h 10000"/>
              <a:gd name="connsiteX60" fmla="*/ 0 w 9791"/>
              <a:gd name="connsiteY60" fmla="*/ 546 h 10000"/>
              <a:gd name="connsiteX61" fmla="*/ 0 w 9791"/>
              <a:gd name="connsiteY61" fmla="*/ 0 h 10000"/>
              <a:gd name="connsiteX62" fmla="*/ 0 w 9791"/>
              <a:gd name="connsiteY62" fmla="*/ 0 h 10000"/>
              <a:gd name="connsiteX63" fmla="*/ 419 w 9791"/>
              <a:gd name="connsiteY63" fmla="*/ 0 h 10000"/>
              <a:gd name="connsiteX64" fmla="*/ 629 w 9791"/>
              <a:gd name="connsiteY64" fmla="*/ 0 h 10000"/>
              <a:gd name="connsiteX65" fmla="*/ 1048 w 9791"/>
              <a:gd name="connsiteY65" fmla="*/ 109 h 10000"/>
              <a:gd name="connsiteX66" fmla="*/ 1466 w 9791"/>
              <a:gd name="connsiteY66" fmla="*/ 328 h 10000"/>
              <a:gd name="connsiteX67" fmla="*/ 1676 w 9791"/>
              <a:gd name="connsiteY67" fmla="*/ 437 h 10000"/>
              <a:gd name="connsiteX68" fmla="*/ 1885 w 9791"/>
              <a:gd name="connsiteY68" fmla="*/ 546 h 10000"/>
              <a:gd name="connsiteX69" fmla="*/ 1885 w 9791"/>
              <a:gd name="connsiteY69" fmla="*/ 656 h 10000"/>
              <a:gd name="connsiteX70" fmla="*/ 1885 w 9791"/>
              <a:gd name="connsiteY70" fmla="*/ 874 h 10000"/>
              <a:gd name="connsiteX71" fmla="*/ 1676 w 9791"/>
              <a:gd name="connsiteY71" fmla="*/ 1298 h 10000"/>
              <a:gd name="connsiteX72" fmla="*/ 1676 w 9791"/>
              <a:gd name="connsiteY72" fmla="*/ 1516 h 10000"/>
              <a:gd name="connsiteX73" fmla="*/ 1466 w 9791"/>
              <a:gd name="connsiteY73" fmla="*/ 1844 h 10000"/>
              <a:gd name="connsiteX74" fmla="*/ 1466 w 9791"/>
              <a:gd name="connsiteY74" fmla="*/ 2391 h 10000"/>
              <a:gd name="connsiteX75" fmla="*/ 1257 w 9791"/>
              <a:gd name="connsiteY75" fmla="*/ 2937 h 10000"/>
              <a:gd name="connsiteX76" fmla="*/ 1257 w 9791"/>
              <a:gd name="connsiteY76"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0 w 10000"/>
              <a:gd name="connsiteY62" fmla="*/ 0 h 10000"/>
              <a:gd name="connsiteX63" fmla="*/ 428 w 10000"/>
              <a:gd name="connsiteY63" fmla="*/ 0 h 10000"/>
              <a:gd name="connsiteX64" fmla="*/ 1070 w 10000"/>
              <a:gd name="connsiteY64" fmla="*/ 109 h 10000"/>
              <a:gd name="connsiteX65" fmla="*/ 1497 w 10000"/>
              <a:gd name="connsiteY65" fmla="*/ 328 h 10000"/>
              <a:gd name="connsiteX66" fmla="*/ 1712 w 10000"/>
              <a:gd name="connsiteY66" fmla="*/ 437 h 10000"/>
              <a:gd name="connsiteX67" fmla="*/ 1925 w 10000"/>
              <a:gd name="connsiteY67" fmla="*/ 546 h 10000"/>
              <a:gd name="connsiteX68" fmla="*/ 1925 w 10000"/>
              <a:gd name="connsiteY68" fmla="*/ 656 h 10000"/>
              <a:gd name="connsiteX69" fmla="*/ 1925 w 10000"/>
              <a:gd name="connsiteY69" fmla="*/ 874 h 10000"/>
              <a:gd name="connsiteX70" fmla="*/ 1712 w 10000"/>
              <a:gd name="connsiteY70" fmla="*/ 1298 h 10000"/>
              <a:gd name="connsiteX71" fmla="*/ 1712 w 10000"/>
              <a:gd name="connsiteY71" fmla="*/ 1516 h 10000"/>
              <a:gd name="connsiteX72" fmla="*/ 1497 w 10000"/>
              <a:gd name="connsiteY72" fmla="*/ 1844 h 10000"/>
              <a:gd name="connsiteX73" fmla="*/ 1497 w 10000"/>
              <a:gd name="connsiteY73" fmla="*/ 2391 h 10000"/>
              <a:gd name="connsiteX74" fmla="*/ 1284 w 10000"/>
              <a:gd name="connsiteY74" fmla="*/ 2937 h 10000"/>
              <a:gd name="connsiteX75" fmla="*/ 1284 w 10000"/>
              <a:gd name="connsiteY75"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428 w 10000"/>
              <a:gd name="connsiteY62" fmla="*/ 0 h 10000"/>
              <a:gd name="connsiteX63" fmla="*/ 1070 w 10000"/>
              <a:gd name="connsiteY63" fmla="*/ 109 h 10000"/>
              <a:gd name="connsiteX64" fmla="*/ 1497 w 10000"/>
              <a:gd name="connsiteY64" fmla="*/ 328 h 10000"/>
              <a:gd name="connsiteX65" fmla="*/ 1712 w 10000"/>
              <a:gd name="connsiteY65" fmla="*/ 437 h 10000"/>
              <a:gd name="connsiteX66" fmla="*/ 1925 w 10000"/>
              <a:gd name="connsiteY66" fmla="*/ 546 h 10000"/>
              <a:gd name="connsiteX67" fmla="*/ 1925 w 10000"/>
              <a:gd name="connsiteY67" fmla="*/ 656 h 10000"/>
              <a:gd name="connsiteX68" fmla="*/ 1925 w 10000"/>
              <a:gd name="connsiteY68" fmla="*/ 874 h 10000"/>
              <a:gd name="connsiteX69" fmla="*/ 1712 w 10000"/>
              <a:gd name="connsiteY69" fmla="*/ 1298 h 10000"/>
              <a:gd name="connsiteX70" fmla="*/ 1712 w 10000"/>
              <a:gd name="connsiteY70" fmla="*/ 1516 h 10000"/>
              <a:gd name="connsiteX71" fmla="*/ 1497 w 10000"/>
              <a:gd name="connsiteY71" fmla="*/ 1844 h 10000"/>
              <a:gd name="connsiteX72" fmla="*/ 1497 w 10000"/>
              <a:gd name="connsiteY72" fmla="*/ 2391 h 10000"/>
              <a:gd name="connsiteX73" fmla="*/ 1284 w 10000"/>
              <a:gd name="connsiteY73" fmla="*/ 2937 h 10000"/>
              <a:gd name="connsiteX74" fmla="*/ 1284 w 10000"/>
              <a:gd name="connsiteY74"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1070 w 10000"/>
              <a:gd name="connsiteY62" fmla="*/ 109 h 10000"/>
              <a:gd name="connsiteX63" fmla="*/ 1497 w 10000"/>
              <a:gd name="connsiteY63" fmla="*/ 328 h 10000"/>
              <a:gd name="connsiteX64" fmla="*/ 1712 w 10000"/>
              <a:gd name="connsiteY64" fmla="*/ 437 h 10000"/>
              <a:gd name="connsiteX65" fmla="*/ 1925 w 10000"/>
              <a:gd name="connsiteY65" fmla="*/ 546 h 10000"/>
              <a:gd name="connsiteX66" fmla="*/ 1925 w 10000"/>
              <a:gd name="connsiteY66" fmla="*/ 656 h 10000"/>
              <a:gd name="connsiteX67" fmla="*/ 1925 w 10000"/>
              <a:gd name="connsiteY67" fmla="*/ 874 h 10000"/>
              <a:gd name="connsiteX68" fmla="*/ 1712 w 10000"/>
              <a:gd name="connsiteY68" fmla="*/ 1298 h 10000"/>
              <a:gd name="connsiteX69" fmla="*/ 1712 w 10000"/>
              <a:gd name="connsiteY69" fmla="*/ 1516 h 10000"/>
              <a:gd name="connsiteX70" fmla="*/ 1497 w 10000"/>
              <a:gd name="connsiteY70" fmla="*/ 1844 h 10000"/>
              <a:gd name="connsiteX71" fmla="*/ 1497 w 10000"/>
              <a:gd name="connsiteY71" fmla="*/ 2391 h 10000"/>
              <a:gd name="connsiteX72" fmla="*/ 1284 w 10000"/>
              <a:gd name="connsiteY72" fmla="*/ 2937 h 10000"/>
              <a:gd name="connsiteX73" fmla="*/ 1284 w 10000"/>
              <a:gd name="connsiteY73" fmla="*/ 2937 h 10000"/>
              <a:gd name="connsiteX0" fmla="*/ 1284 w 10000"/>
              <a:gd name="connsiteY0" fmla="*/ 2828 h 9891"/>
              <a:gd name="connsiteX1" fmla="*/ 1284 w 10000"/>
              <a:gd name="connsiteY1" fmla="*/ 3375 h 9891"/>
              <a:gd name="connsiteX2" fmla="*/ 1284 w 10000"/>
              <a:gd name="connsiteY2" fmla="*/ 3907 h 9891"/>
              <a:gd name="connsiteX3" fmla="*/ 1284 w 10000"/>
              <a:gd name="connsiteY3" fmla="*/ 4454 h 9891"/>
              <a:gd name="connsiteX4" fmla="*/ 1284 w 10000"/>
              <a:gd name="connsiteY4" fmla="*/ 4891 h 9891"/>
              <a:gd name="connsiteX5" fmla="*/ 1070 w 10000"/>
              <a:gd name="connsiteY5" fmla="*/ 5328 h 9891"/>
              <a:gd name="connsiteX6" fmla="*/ 1070 w 10000"/>
              <a:gd name="connsiteY6" fmla="*/ 5875 h 9891"/>
              <a:gd name="connsiteX7" fmla="*/ 1284 w 10000"/>
              <a:gd name="connsiteY7" fmla="*/ 6954 h 9891"/>
              <a:gd name="connsiteX8" fmla="*/ 1284 w 10000"/>
              <a:gd name="connsiteY8" fmla="*/ 7391 h 9891"/>
              <a:gd name="connsiteX9" fmla="*/ 1497 w 10000"/>
              <a:gd name="connsiteY9" fmla="*/ 7828 h 9891"/>
              <a:gd name="connsiteX10" fmla="*/ 1712 w 10000"/>
              <a:gd name="connsiteY10" fmla="*/ 8156 h 9891"/>
              <a:gd name="connsiteX11" fmla="*/ 1925 w 10000"/>
              <a:gd name="connsiteY11" fmla="*/ 8484 h 9891"/>
              <a:gd name="connsiteX12" fmla="*/ 2140 w 10000"/>
              <a:gd name="connsiteY12" fmla="*/ 8593 h 9891"/>
              <a:gd name="connsiteX13" fmla="*/ 2568 w 10000"/>
              <a:gd name="connsiteY13" fmla="*/ 8812 h 9891"/>
              <a:gd name="connsiteX14" fmla="*/ 3183 w 10000"/>
              <a:gd name="connsiteY14" fmla="*/ 8812 h 9891"/>
              <a:gd name="connsiteX15" fmla="*/ 3824 w 10000"/>
              <a:gd name="connsiteY15" fmla="*/ 8921 h 9891"/>
              <a:gd name="connsiteX16" fmla="*/ 4465 w 10000"/>
              <a:gd name="connsiteY16" fmla="*/ 8921 h 9891"/>
              <a:gd name="connsiteX17" fmla="*/ 5107 w 10000"/>
              <a:gd name="connsiteY17" fmla="*/ 8921 h 9891"/>
              <a:gd name="connsiteX18" fmla="*/ 5749 w 10000"/>
              <a:gd name="connsiteY18" fmla="*/ 8921 h 9891"/>
              <a:gd name="connsiteX19" fmla="*/ 6391 w 10000"/>
              <a:gd name="connsiteY19" fmla="*/ 8921 h 9891"/>
              <a:gd name="connsiteX20" fmla="*/ 6819 w 10000"/>
              <a:gd name="connsiteY20" fmla="*/ 8812 h 9891"/>
              <a:gd name="connsiteX21" fmla="*/ 7460 w 10000"/>
              <a:gd name="connsiteY21" fmla="*/ 8593 h 9891"/>
              <a:gd name="connsiteX22" fmla="*/ 10000 w 10000"/>
              <a:gd name="connsiteY22" fmla="*/ 9017 h 9891"/>
              <a:gd name="connsiteX23" fmla="*/ 9787 w 10000"/>
              <a:gd name="connsiteY23" fmla="*/ 9126 h 9891"/>
              <a:gd name="connsiteX24" fmla="*/ 9572 w 10000"/>
              <a:gd name="connsiteY24" fmla="*/ 9235 h 9891"/>
              <a:gd name="connsiteX25" fmla="*/ 9359 w 10000"/>
              <a:gd name="connsiteY25" fmla="*/ 9345 h 9891"/>
              <a:gd name="connsiteX26" fmla="*/ 8931 w 10000"/>
              <a:gd name="connsiteY26" fmla="*/ 9454 h 9891"/>
              <a:gd name="connsiteX27" fmla="*/ 8503 w 10000"/>
              <a:gd name="connsiteY27" fmla="*/ 9563 h 9891"/>
              <a:gd name="connsiteX28" fmla="*/ 7674 w 10000"/>
              <a:gd name="connsiteY28" fmla="*/ 9782 h 9891"/>
              <a:gd name="connsiteX29" fmla="*/ 6819 w 10000"/>
              <a:gd name="connsiteY29" fmla="*/ 9891 h 9891"/>
              <a:gd name="connsiteX30" fmla="*/ 5963 w 10000"/>
              <a:gd name="connsiteY30" fmla="*/ 9891 h 9891"/>
              <a:gd name="connsiteX31" fmla="*/ 5321 w 10000"/>
              <a:gd name="connsiteY31" fmla="*/ 9891 h 9891"/>
              <a:gd name="connsiteX32" fmla="*/ 4680 w 10000"/>
              <a:gd name="connsiteY32" fmla="*/ 9891 h 9891"/>
              <a:gd name="connsiteX33" fmla="*/ 4252 w 10000"/>
              <a:gd name="connsiteY33" fmla="*/ 9891 h 9891"/>
              <a:gd name="connsiteX34" fmla="*/ 3609 w 10000"/>
              <a:gd name="connsiteY34" fmla="*/ 9891 h 9891"/>
              <a:gd name="connsiteX35" fmla="*/ 3183 w 10000"/>
              <a:gd name="connsiteY35" fmla="*/ 9782 h 9891"/>
              <a:gd name="connsiteX36" fmla="*/ 2755 w 10000"/>
              <a:gd name="connsiteY36" fmla="*/ 9782 h 9891"/>
              <a:gd name="connsiteX37" fmla="*/ 2353 w 10000"/>
              <a:gd name="connsiteY37" fmla="*/ 9672 h 9891"/>
              <a:gd name="connsiteX38" fmla="*/ 1925 w 10000"/>
              <a:gd name="connsiteY38" fmla="*/ 9563 h 9891"/>
              <a:gd name="connsiteX39" fmla="*/ 1712 w 10000"/>
              <a:gd name="connsiteY39" fmla="*/ 9454 h 9891"/>
              <a:gd name="connsiteX40" fmla="*/ 1284 w 10000"/>
              <a:gd name="connsiteY40" fmla="*/ 9235 h 9891"/>
              <a:gd name="connsiteX41" fmla="*/ 1070 w 10000"/>
              <a:gd name="connsiteY41" fmla="*/ 9017 h 9891"/>
              <a:gd name="connsiteX42" fmla="*/ 856 w 10000"/>
              <a:gd name="connsiteY42" fmla="*/ 8702 h 9891"/>
              <a:gd name="connsiteX43" fmla="*/ 642 w 10000"/>
              <a:gd name="connsiteY43" fmla="*/ 8484 h 9891"/>
              <a:gd name="connsiteX44" fmla="*/ 428 w 10000"/>
              <a:gd name="connsiteY44" fmla="*/ 8265 h 9891"/>
              <a:gd name="connsiteX45" fmla="*/ 428 w 10000"/>
              <a:gd name="connsiteY45" fmla="*/ 8047 h 9891"/>
              <a:gd name="connsiteX46" fmla="*/ 214 w 10000"/>
              <a:gd name="connsiteY46" fmla="*/ 7828 h 9891"/>
              <a:gd name="connsiteX47" fmla="*/ 214 w 10000"/>
              <a:gd name="connsiteY47" fmla="*/ 7500 h 9891"/>
              <a:gd name="connsiteX48" fmla="*/ 214 w 10000"/>
              <a:gd name="connsiteY48" fmla="*/ 7282 h 9891"/>
              <a:gd name="connsiteX49" fmla="*/ 214 w 10000"/>
              <a:gd name="connsiteY49" fmla="*/ 6845 h 9891"/>
              <a:gd name="connsiteX50" fmla="*/ 214 w 10000"/>
              <a:gd name="connsiteY50" fmla="*/ 6517 h 9891"/>
              <a:gd name="connsiteX51" fmla="*/ 214 w 10000"/>
              <a:gd name="connsiteY51" fmla="*/ 6093 h 9891"/>
              <a:gd name="connsiteX52" fmla="*/ 214 w 10000"/>
              <a:gd name="connsiteY52" fmla="*/ 4345 h 9891"/>
              <a:gd name="connsiteX53" fmla="*/ 214 w 10000"/>
              <a:gd name="connsiteY53" fmla="*/ 2610 h 9891"/>
              <a:gd name="connsiteX54" fmla="*/ 214 w 10000"/>
              <a:gd name="connsiteY54" fmla="*/ 2172 h 9891"/>
              <a:gd name="connsiteX55" fmla="*/ 214 w 10000"/>
              <a:gd name="connsiteY55" fmla="*/ 1845 h 9891"/>
              <a:gd name="connsiteX56" fmla="*/ 214 w 10000"/>
              <a:gd name="connsiteY56" fmla="*/ 1517 h 9891"/>
              <a:gd name="connsiteX57" fmla="*/ 214 w 10000"/>
              <a:gd name="connsiteY57" fmla="*/ 1189 h 9891"/>
              <a:gd name="connsiteX58" fmla="*/ 214 w 10000"/>
              <a:gd name="connsiteY58" fmla="*/ 984 h 9891"/>
              <a:gd name="connsiteX59" fmla="*/ 214 w 10000"/>
              <a:gd name="connsiteY59" fmla="*/ 765 h 9891"/>
              <a:gd name="connsiteX60" fmla="*/ 0 w 10000"/>
              <a:gd name="connsiteY60" fmla="*/ 437 h 9891"/>
              <a:gd name="connsiteX61" fmla="*/ 1070 w 10000"/>
              <a:gd name="connsiteY61" fmla="*/ 0 h 9891"/>
              <a:gd name="connsiteX62" fmla="*/ 1497 w 10000"/>
              <a:gd name="connsiteY62" fmla="*/ 219 h 9891"/>
              <a:gd name="connsiteX63" fmla="*/ 1712 w 10000"/>
              <a:gd name="connsiteY63" fmla="*/ 328 h 9891"/>
              <a:gd name="connsiteX64" fmla="*/ 1925 w 10000"/>
              <a:gd name="connsiteY64" fmla="*/ 437 h 9891"/>
              <a:gd name="connsiteX65" fmla="*/ 1925 w 10000"/>
              <a:gd name="connsiteY65" fmla="*/ 547 h 9891"/>
              <a:gd name="connsiteX66" fmla="*/ 1925 w 10000"/>
              <a:gd name="connsiteY66" fmla="*/ 765 h 9891"/>
              <a:gd name="connsiteX67" fmla="*/ 1712 w 10000"/>
              <a:gd name="connsiteY67" fmla="*/ 1189 h 9891"/>
              <a:gd name="connsiteX68" fmla="*/ 1712 w 10000"/>
              <a:gd name="connsiteY68" fmla="*/ 1407 h 9891"/>
              <a:gd name="connsiteX69" fmla="*/ 1497 w 10000"/>
              <a:gd name="connsiteY69" fmla="*/ 1735 h 9891"/>
              <a:gd name="connsiteX70" fmla="*/ 1497 w 10000"/>
              <a:gd name="connsiteY70" fmla="*/ 2282 h 9891"/>
              <a:gd name="connsiteX71" fmla="*/ 1284 w 10000"/>
              <a:gd name="connsiteY71" fmla="*/ 2828 h 9891"/>
              <a:gd name="connsiteX72" fmla="*/ 1284 w 10000"/>
              <a:gd name="connsiteY72" fmla="*/ 2828 h 9891"/>
              <a:gd name="connsiteX0" fmla="*/ 1284 w 10000"/>
              <a:gd name="connsiteY0" fmla="*/ 2638 h 9779"/>
              <a:gd name="connsiteX1" fmla="*/ 1284 w 10000"/>
              <a:gd name="connsiteY1" fmla="*/ 3191 h 9779"/>
              <a:gd name="connsiteX2" fmla="*/ 1284 w 10000"/>
              <a:gd name="connsiteY2" fmla="*/ 3729 h 9779"/>
              <a:gd name="connsiteX3" fmla="*/ 1284 w 10000"/>
              <a:gd name="connsiteY3" fmla="*/ 4282 h 9779"/>
              <a:gd name="connsiteX4" fmla="*/ 1284 w 10000"/>
              <a:gd name="connsiteY4" fmla="*/ 4724 h 9779"/>
              <a:gd name="connsiteX5" fmla="*/ 1070 w 10000"/>
              <a:gd name="connsiteY5" fmla="*/ 5166 h 9779"/>
              <a:gd name="connsiteX6" fmla="*/ 1070 w 10000"/>
              <a:gd name="connsiteY6" fmla="*/ 5719 h 9779"/>
              <a:gd name="connsiteX7" fmla="*/ 1284 w 10000"/>
              <a:gd name="connsiteY7" fmla="*/ 6810 h 9779"/>
              <a:gd name="connsiteX8" fmla="*/ 1284 w 10000"/>
              <a:gd name="connsiteY8" fmla="*/ 7251 h 9779"/>
              <a:gd name="connsiteX9" fmla="*/ 1497 w 10000"/>
              <a:gd name="connsiteY9" fmla="*/ 7693 h 9779"/>
              <a:gd name="connsiteX10" fmla="*/ 1712 w 10000"/>
              <a:gd name="connsiteY10" fmla="*/ 8025 h 9779"/>
              <a:gd name="connsiteX11" fmla="*/ 1925 w 10000"/>
              <a:gd name="connsiteY11" fmla="*/ 8356 h 9779"/>
              <a:gd name="connsiteX12" fmla="*/ 2140 w 10000"/>
              <a:gd name="connsiteY12" fmla="*/ 8467 h 9779"/>
              <a:gd name="connsiteX13" fmla="*/ 2568 w 10000"/>
              <a:gd name="connsiteY13" fmla="*/ 8688 h 9779"/>
              <a:gd name="connsiteX14" fmla="*/ 3183 w 10000"/>
              <a:gd name="connsiteY14" fmla="*/ 8688 h 9779"/>
              <a:gd name="connsiteX15" fmla="*/ 3824 w 10000"/>
              <a:gd name="connsiteY15" fmla="*/ 8798 h 9779"/>
              <a:gd name="connsiteX16" fmla="*/ 4465 w 10000"/>
              <a:gd name="connsiteY16" fmla="*/ 8798 h 9779"/>
              <a:gd name="connsiteX17" fmla="*/ 5107 w 10000"/>
              <a:gd name="connsiteY17" fmla="*/ 8798 h 9779"/>
              <a:gd name="connsiteX18" fmla="*/ 5749 w 10000"/>
              <a:gd name="connsiteY18" fmla="*/ 8798 h 9779"/>
              <a:gd name="connsiteX19" fmla="*/ 6391 w 10000"/>
              <a:gd name="connsiteY19" fmla="*/ 8798 h 9779"/>
              <a:gd name="connsiteX20" fmla="*/ 6819 w 10000"/>
              <a:gd name="connsiteY20" fmla="*/ 8688 h 9779"/>
              <a:gd name="connsiteX21" fmla="*/ 7460 w 10000"/>
              <a:gd name="connsiteY21" fmla="*/ 8467 h 9779"/>
              <a:gd name="connsiteX22" fmla="*/ 10000 w 10000"/>
              <a:gd name="connsiteY22" fmla="*/ 8895 h 9779"/>
              <a:gd name="connsiteX23" fmla="*/ 9787 w 10000"/>
              <a:gd name="connsiteY23" fmla="*/ 9006 h 9779"/>
              <a:gd name="connsiteX24" fmla="*/ 9572 w 10000"/>
              <a:gd name="connsiteY24" fmla="*/ 9116 h 9779"/>
              <a:gd name="connsiteX25" fmla="*/ 9359 w 10000"/>
              <a:gd name="connsiteY25" fmla="*/ 9227 h 9779"/>
              <a:gd name="connsiteX26" fmla="*/ 8931 w 10000"/>
              <a:gd name="connsiteY26" fmla="*/ 9337 h 9779"/>
              <a:gd name="connsiteX27" fmla="*/ 8503 w 10000"/>
              <a:gd name="connsiteY27" fmla="*/ 9447 h 9779"/>
              <a:gd name="connsiteX28" fmla="*/ 7674 w 10000"/>
              <a:gd name="connsiteY28" fmla="*/ 9669 h 9779"/>
              <a:gd name="connsiteX29" fmla="*/ 6819 w 10000"/>
              <a:gd name="connsiteY29" fmla="*/ 9779 h 9779"/>
              <a:gd name="connsiteX30" fmla="*/ 5963 w 10000"/>
              <a:gd name="connsiteY30" fmla="*/ 9779 h 9779"/>
              <a:gd name="connsiteX31" fmla="*/ 5321 w 10000"/>
              <a:gd name="connsiteY31" fmla="*/ 9779 h 9779"/>
              <a:gd name="connsiteX32" fmla="*/ 4680 w 10000"/>
              <a:gd name="connsiteY32" fmla="*/ 9779 h 9779"/>
              <a:gd name="connsiteX33" fmla="*/ 4252 w 10000"/>
              <a:gd name="connsiteY33" fmla="*/ 9779 h 9779"/>
              <a:gd name="connsiteX34" fmla="*/ 3609 w 10000"/>
              <a:gd name="connsiteY34" fmla="*/ 9779 h 9779"/>
              <a:gd name="connsiteX35" fmla="*/ 3183 w 10000"/>
              <a:gd name="connsiteY35" fmla="*/ 9669 h 9779"/>
              <a:gd name="connsiteX36" fmla="*/ 2755 w 10000"/>
              <a:gd name="connsiteY36" fmla="*/ 9669 h 9779"/>
              <a:gd name="connsiteX37" fmla="*/ 2353 w 10000"/>
              <a:gd name="connsiteY37" fmla="*/ 9558 h 9779"/>
              <a:gd name="connsiteX38" fmla="*/ 1925 w 10000"/>
              <a:gd name="connsiteY38" fmla="*/ 9447 h 9779"/>
              <a:gd name="connsiteX39" fmla="*/ 1712 w 10000"/>
              <a:gd name="connsiteY39" fmla="*/ 9337 h 9779"/>
              <a:gd name="connsiteX40" fmla="*/ 1284 w 10000"/>
              <a:gd name="connsiteY40" fmla="*/ 9116 h 9779"/>
              <a:gd name="connsiteX41" fmla="*/ 1070 w 10000"/>
              <a:gd name="connsiteY41" fmla="*/ 8895 h 9779"/>
              <a:gd name="connsiteX42" fmla="*/ 856 w 10000"/>
              <a:gd name="connsiteY42" fmla="*/ 8577 h 9779"/>
              <a:gd name="connsiteX43" fmla="*/ 642 w 10000"/>
              <a:gd name="connsiteY43" fmla="*/ 8356 h 9779"/>
              <a:gd name="connsiteX44" fmla="*/ 428 w 10000"/>
              <a:gd name="connsiteY44" fmla="*/ 8135 h 9779"/>
              <a:gd name="connsiteX45" fmla="*/ 428 w 10000"/>
              <a:gd name="connsiteY45" fmla="*/ 7915 h 9779"/>
              <a:gd name="connsiteX46" fmla="*/ 214 w 10000"/>
              <a:gd name="connsiteY46" fmla="*/ 7693 h 9779"/>
              <a:gd name="connsiteX47" fmla="*/ 214 w 10000"/>
              <a:gd name="connsiteY47" fmla="*/ 7362 h 9779"/>
              <a:gd name="connsiteX48" fmla="*/ 214 w 10000"/>
              <a:gd name="connsiteY48" fmla="*/ 7141 h 9779"/>
              <a:gd name="connsiteX49" fmla="*/ 214 w 10000"/>
              <a:gd name="connsiteY49" fmla="*/ 6699 h 9779"/>
              <a:gd name="connsiteX50" fmla="*/ 214 w 10000"/>
              <a:gd name="connsiteY50" fmla="*/ 6368 h 9779"/>
              <a:gd name="connsiteX51" fmla="*/ 214 w 10000"/>
              <a:gd name="connsiteY51" fmla="*/ 5939 h 9779"/>
              <a:gd name="connsiteX52" fmla="*/ 214 w 10000"/>
              <a:gd name="connsiteY52" fmla="*/ 4172 h 9779"/>
              <a:gd name="connsiteX53" fmla="*/ 214 w 10000"/>
              <a:gd name="connsiteY53" fmla="*/ 2418 h 9779"/>
              <a:gd name="connsiteX54" fmla="*/ 214 w 10000"/>
              <a:gd name="connsiteY54" fmla="*/ 1975 h 9779"/>
              <a:gd name="connsiteX55" fmla="*/ 214 w 10000"/>
              <a:gd name="connsiteY55" fmla="*/ 1644 h 9779"/>
              <a:gd name="connsiteX56" fmla="*/ 214 w 10000"/>
              <a:gd name="connsiteY56" fmla="*/ 1313 h 9779"/>
              <a:gd name="connsiteX57" fmla="*/ 214 w 10000"/>
              <a:gd name="connsiteY57" fmla="*/ 981 h 9779"/>
              <a:gd name="connsiteX58" fmla="*/ 214 w 10000"/>
              <a:gd name="connsiteY58" fmla="*/ 774 h 9779"/>
              <a:gd name="connsiteX59" fmla="*/ 214 w 10000"/>
              <a:gd name="connsiteY59" fmla="*/ 552 h 9779"/>
              <a:gd name="connsiteX60" fmla="*/ 0 w 10000"/>
              <a:gd name="connsiteY60" fmla="*/ 221 h 9779"/>
              <a:gd name="connsiteX61" fmla="*/ 1497 w 10000"/>
              <a:gd name="connsiteY61" fmla="*/ 0 h 9779"/>
              <a:gd name="connsiteX62" fmla="*/ 1712 w 10000"/>
              <a:gd name="connsiteY62" fmla="*/ 111 h 9779"/>
              <a:gd name="connsiteX63" fmla="*/ 1925 w 10000"/>
              <a:gd name="connsiteY63" fmla="*/ 221 h 9779"/>
              <a:gd name="connsiteX64" fmla="*/ 1925 w 10000"/>
              <a:gd name="connsiteY64" fmla="*/ 332 h 9779"/>
              <a:gd name="connsiteX65" fmla="*/ 1925 w 10000"/>
              <a:gd name="connsiteY65" fmla="*/ 552 h 9779"/>
              <a:gd name="connsiteX66" fmla="*/ 1712 w 10000"/>
              <a:gd name="connsiteY66" fmla="*/ 981 h 9779"/>
              <a:gd name="connsiteX67" fmla="*/ 1712 w 10000"/>
              <a:gd name="connsiteY67" fmla="*/ 1202 h 9779"/>
              <a:gd name="connsiteX68" fmla="*/ 1497 w 10000"/>
              <a:gd name="connsiteY68" fmla="*/ 1533 h 9779"/>
              <a:gd name="connsiteX69" fmla="*/ 1497 w 10000"/>
              <a:gd name="connsiteY69" fmla="*/ 2086 h 9779"/>
              <a:gd name="connsiteX70" fmla="*/ 1284 w 10000"/>
              <a:gd name="connsiteY70" fmla="*/ 2638 h 9779"/>
              <a:gd name="connsiteX71" fmla="*/ 1284 w 10000"/>
              <a:gd name="connsiteY71" fmla="*/ 2638 h 9779"/>
              <a:gd name="connsiteX0" fmla="*/ 1284 w 10000"/>
              <a:gd name="connsiteY0" fmla="*/ 2584 h 9886"/>
              <a:gd name="connsiteX1" fmla="*/ 1284 w 10000"/>
              <a:gd name="connsiteY1" fmla="*/ 3149 h 9886"/>
              <a:gd name="connsiteX2" fmla="*/ 1284 w 10000"/>
              <a:gd name="connsiteY2" fmla="*/ 3699 h 9886"/>
              <a:gd name="connsiteX3" fmla="*/ 1284 w 10000"/>
              <a:gd name="connsiteY3" fmla="*/ 4265 h 9886"/>
              <a:gd name="connsiteX4" fmla="*/ 1284 w 10000"/>
              <a:gd name="connsiteY4" fmla="*/ 4717 h 9886"/>
              <a:gd name="connsiteX5" fmla="*/ 1070 w 10000"/>
              <a:gd name="connsiteY5" fmla="*/ 5169 h 9886"/>
              <a:gd name="connsiteX6" fmla="*/ 1070 w 10000"/>
              <a:gd name="connsiteY6" fmla="*/ 5734 h 9886"/>
              <a:gd name="connsiteX7" fmla="*/ 1284 w 10000"/>
              <a:gd name="connsiteY7" fmla="*/ 6850 h 9886"/>
              <a:gd name="connsiteX8" fmla="*/ 1284 w 10000"/>
              <a:gd name="connsiteY8" fmla="*/ 7301 h 9886"/>
              <a:gd name="connsiteX9" fmla="*/ 1497 w 10000"/>
              <a:gd name="connsiteY9" fmla="*/ 7753 h 9886"/>
              <a:gd name="connsiteX10" fmla="*/ 1712 w 10000"/>
              <a:gd name="connsiteY10" fmla="*/ 8092 h 9886"/>
              <a:gd name="connsiteX11" fmla="*/ 1925 w 10000"/>
              <a:gd name="connsiteY11" fmla="*/ 8431 h 9886"/>
              <a:gd name="connsiteX12" fmla="*/ 2140 w 10000"/>
              <a:gd name="connsiteY12" fmla="*/ 8544 h 9886"/>
              <a:gd name="connsiteX13" fmla="*/ 2568 w 10000"/>
              <a:gd name="connsiteY13" fmla="*/ 8770 h 9886"/>
              <a:gd name="connsiteX14" fmla="*/ 3183 w 10000"/>
              <a:gd name="connsiteY14" fmla="*/ 8770 h 9886"/>
              <a:gd name="connsiteX15" fmla="*/ 3824 w 10000"/>
              <a:gd name="connsiteY15" fmla="*/ 8883 h 9886"/>
              <a:gd name="connsiteX16" fmla="*/ 4465 w 10000"/>
              <a:gd name="connsiteY16" fmla="*/ 8883 h 9886"/>
              <a:gd name="connsiteX17" fmla="*/ 5107 w 10000"/>
              <a:gd name="connsiteY17" fmla="*/ 8883 h 9886"/>
              <a:gd name="connsiteX18" fmla="*/ 5749 w 10000"/>
              <a:gd name="connsiteY18" fmla="*/ 8883 h 9886"/>
              <a:gd name="connsiteX19" fmla="*/ 6391 w 10000"/>
              <a:gd name="connsiteY19" fmla="*/ 8883 h 9886"/>
              <a:gd name="connsiteX20" fmla="*/ 6819 w 10000"/>
              <a:gd name="connsiteY20" fmla="*/ 8770 h 9886"/>
              <a:gd name="connsiteX21" fmla="*/ 7460 w 10000"/>
              <a:gd name="connsiteY21" fmla="*/ 8544 h 9886"/>
              <a:gd name="connsiteX22" fmla="*/ 10000 w 10000"/>
              <a:gd name="connsiteY22" fmla="*/ 8982 h 9886"/>
              <a:gd name="connsiteX23" fmla="*/ 9787 w 10000"/>
              <a:gd name="connsiteY23" fmla="*/ 9096 h 9886"/>
              <a:gd name="connsiteX24" fmla="*/ 9572 w 10000"/>
              <a:gd name="connsiteY24" fmla="*/ 9208 h 9886"/>
              <a:gd name="connsiteX25" fmla="*/ 9359 w 10000"/>
              <a:gd name="connsiteY25" fmla="*/ 9322 h 9886"/>
              <a:gd name="connsiteX26" fmla="*/ 8931 w 10000"/>
              <a:gd name="connsiteY26" fmla="*/ 9434 h 9886"/>
              <a:gd name="connsiteX27" fmla="*/ 8503 w 10000"/>
              <a:gd name="connsiteY27" fmla="*/ 9546 h 9886"/>
              <a:gd name="connsiteX28" fmla="*/ 7674 w 10000"/>
              <a:gd name="connsiteY28" fmla="*/ 9774 h 9886"/>
              <a:gd name="connsiteX29" fmla="*/ 6819 w 10000"/>
              <a:gd name="connsiteY29" fmla="*/ 9886 h 9886"/>
              <a:gd name="connsiteX30" fmla="*/ 5963 w 10000"/>
              <a:gd name="connsiteY30" fmla="*/ 9886 h 9886"/>
              <a:gd name="connsiteX31" fmla="*/ 5321 w 10000"/>
              <a:gd name="connsiteY31" fmla="*/ 9886 h 9886"/>
              <a:gd name="connsiteX32" fmla="*/ 4680 w 10000"/>
              <a:gd name="connsiteY32" fmla="*/ 9886 h 9886"/>
              <a:gd name="connsiteX33" fmla="*/ 4252 w 10000"/>
              <a:gd name="connsiteY33" fmla="*/ 9886 h 9886"/>
              <a:gd name="connsiteX34" fmla="*/ 3609 w 10000"/>
              <a:gd name="connsiteY34" fmla="*/ 9886 h 9886"/>
              <a:gd name="connsiteX35" fmla="*/ 3183 w 10000"/>
              <a:gd name="connsiteY35" fmla="*/ 9774 h 9886"/>
              <a:gd name="connsiteX36" fmla="*/ 2755 w 10000"/>
              <a:gd name="connsiteY36" fmla="*/ 9774 h 9886"/>
              <a:gd name="connsiteX37" fmla="*/ 2353 w 10000"/>
              <a:gd name="connsiteY37" fmla="*/ 9660 h 9886"/>
              <a:gd name="connsiteX38" fmla="*/ 1925 w 10000"/>
              <a:gd name="connsiteY38" fmla="*/ 9546 h 9886"/>
              <a:gd name="connsiteX39" fmla="*/ 1712 w 10000"/>
              <a:gd name="connsiteY39" fmla="*/ 9434 h 9886"/>
              <a:gd name="connsiteX40" fmla="*/ 1284 w 10000"/>
              <a:gd name="connsiteY40" fmla="*/ 9208 h 9886"/>
              <a:gd name="connsiteX41" fmla="*/ 1070 w 10000"/>
              <a:gd name="connsiteY41" fmla="*/ 8982 h 9886"/>
              <a:gd name="connsiteX42" fmla="*/ 856 w 10000"/>
              <a:gd name="connsiteY42" fmla="*/ 8657 h 9886"/>
              <a:gd name="connsiteX43" fmla="*/ 642 w 10000"/>
              <a:gd name="connsiteY43" fmla="*/ 8431 h 9886"/>
              <a:gd name="connsiteX44" fmla="*/ 428 w 10000"/>
              <a:gd name="connsiteY44" fmla="*/ 8205 h 9886"/>
              <a:gd name="connsiteX45" fmla="*/ 428 w 10000"/>
              <a:gd name="connsiteY45" fmla="*/ 7980 h 9886"/>
              <a:gd name="connsiteX46" fmla="*/ 214 w 10000"/>
              <a:gd name="connsiteY46" fmla="*/ 7753 h 9886"/>
              <a:gd name="connsiteX47" fmla="*/ 214 w 10000"/>
              <a:gd name="connsiteY47" fmla="*/ 7414 h 9886"/>
              <a:gd name="connsiteX48" fmla="*/ 214 w 10000"/>
              <a:gd name="connsiteY48" fmla="*/ 7188 h 9886"/>
              <a:gd name="connsiteX49" fmla="*/ 214 w 10000"/>
              <a:gd name="connsiteY49" fmla="*/ 6736 h 9886"/>
              <a:gd name="connsiteX50" fmla="*/ 214 w 10000"/>
              <a:gd name="connsiteY50" fmla="*/ 6398 h 9886"/>
              <a:gd name="connsiteX51" fmla="*/ 214 w 10000"/>
              <a:gd name="connsiteY51" fmla="*/ 5959 h 9886"/>
              <a:gd name="connsiteX52" fmla="*/ 214 w 10000"/>
              <a:gd name="connsiteY52" fmla="*/ 4152 h 9886"/>
              <a:gd name="connsiteX53" fmla="*/ 214 w 10000"/>
              <a:gd name="connsiteY53" fmla="*/ 2359 h 9886"/>
              <a:gd name="connsiteX54" fmla="*/ 214 w 10000"/>
              <a:gd name="connsiteY54" fmla="*/ 1906 h 9886"/>
              <a:gd name="connsiteX55" fmla="*/ 214 w 10000"/>
              <a:gd name="connsiteY55" fmla="*/ 1567 h 9886"/>
              <a:gd name="connsiteX56" fmla="*/ 214 w 10000"/>
              <a:gd name="connsiteY56" fmla="*/ 1229 h 9886"/>
              <a:gd name="connsiteX57" fmla="*/ 214 w 10000"/>
              <a:gd name="connsiteY57" fmla="*/ 889 h 9886"/>
              <a:gd name="connsiteX58" fmla="*/ 214 w 10000"/>
              <a:gd name="connsiteY58" fmla="*/ 677 h 9886"/>
              <a:gd name="connsiteX59" fmla="*/ 214 w 10000"/>
              <a:gd name="connsiteY59" fmla="*/ 450 h 9886"/>
              <a:gd name="connsiteX60" fmla="*/ 0 w 10000"/>
              <a:gd name="connsiteY60" fmla="*/ 112 h 9886"/>
              <a:gd name="connsiteX61" fmla="*/ 1712 w 10000"/>
              <a:gd name="connsiteY61" fmla="*/ 0 h 9886"/>
              <a:gd name="connsiteX62" fmla="*/ 1925 w 10000"/>
              <a:gd name="connsiteY62" fmla="*/ 112 h 9886"/>
              <a:gd name="connsiteX63" fmla="*/ 1925 w 10000"/>
              <a:gd name="connsiteY63" fmla="*/ 226 h 9886"/>
              <a:gd name="connsiteX64" fmla="*/ 1925 w 10000"/>
              <a:gd name="connsiteY64" fmla="*/ 450 h 9886"/>
              <a:gd name="connsiteX65" fmla="*/ 1712 w 10000"/>
              <a:gd name="connsiteY65" fmla="*/ 889 h 9886"/>
              <a:gd name="connsiteX66" fmla="*/ 1712 w 10000"/>
              <a:gd name="connsiteY66" fmla="*/ 1115 h 9886"/>
              <a:gd name="connsiteX67" fmla="*/ 1497 w 10000"/>
              <a:gd name="connsiteY67" fmla="*/ 1454 h 9886"/>
              <a:gd name="connsiteX68" fmla="*/ 1497 w 10000"/>
              <a:gd name="connsiteY68" fmla="*/ 2019 h 9886"/>
              <a:gd name="connsiteX69" fmla="*/ 1284 w 10000"/>
              <a:gd name="connsiteY69" fmla="*/ 2584 h 9886"/>
              <a:gd name="connsiteX70" fmla="*/ 1284 w 10000"/>
              <a:gd name="connsiteY70" fmla="*/ 2584 h 9886"/>
              <a:gd name="connsiteX0" fmla="*/ 1070 w 9786"/>
              <a:gd name="connsiteY0" fmla="*/ 2614 h 10000"/>
              <a:gd name="connsiteX1" fmla="*/ 1070 w 9786"/>
              <a:gd name="connsiteY1" fmla="*/ 3185 h 10000"/>
              <a:gd name="connsiteX2" fmla="*/ 1070 w 9786"/>
              <a:gd name="connsiteY2" fmla="*/ 3742 h 10000"/>
              <a:gd name="connsiteX3" fmla="*/ 1070 w 9786"/>
              <a:gd name="connsiteY3" fmla="*/ 4314 h 10000"/>
              <a:gd name="connsiteX4" fmla="*/ 1070 w 9786"/>
              <a:gd name="connsiteY4" fmla="*/ 4771 h 10000"/>
              <a:gd name="connsiteX5" fmla="*/ 856 w 9786"/>
              <a:gd name="connsiteY5" fmla="*/ 5229 h 10000"/>
              <a:gd name="connsiteX6" fmla="*/ 856 w 9786"/>
              <a:gd name="connsiteY6" fmla="*/ 5800 h 10000"/>
              <a:gd name="connsiteX7" fmla="*/ 1070 w 9786"/>
              <a:gd name="connsiteY7" fmla="*/ 6929 h 10000"/>
              <a:gd name="connsiteX8" fmla="*/ 1070 w 9786"/>
              <a:gd name="connsiteY8" fmla="*/ 7385 h 10000"/>
              <a:gd name="connsiteX9" fmla="*/ 1283 w 9786"/>
              <a:gd name="connsiteY9" fmla="*/ 7842 h 10000"/>
              <a:gd name="connsiteX10" fmla="*/ 1498 w 9786"/>
              <a:gd name="connsiteY10" fmla="*/ 8185 h 10000"/>
              <a:gd name="connsiteX11" fmla="*/ 1711 w 9786"/>
              <a:gd name="connsiteY11" fmla="*/ 8528 h 10000"/>
              <a:gd name="connsiteX12" fmla="*/ 1926 w 9786"/>
              <a:gd name="connsiteY12" fmla="*/ 8643 h 10000"/>
              <a:gd name="connsiteX13" fmla="*/ 2354 w 9786"/>
              <a:gd name="connsiteY13" fmla="*/ 8871 h 10000"/>
              <a:gd name="connsiteX14" fmla="*/ 2969 w 9786"/>
              <a:gd name="connsiteY14" fmla="*/ 8871 h 10000"/>
              <a:gd name="connsiteX15" fmla="*/ 3610 w 9786"/>
              <a:gd name="connsiteY15" fmla="*/ 8985 h 10000"/>
              <a:gd name="connsiteX16" fmla="*/ 4251 w 9786"/>
              <a:gd name="connsiteY16" fmla="*/ 8985 h 10000"/>
              <a:gd name="connsiteX17" fmla="*/ 4893 w 9786"/>
              <a:gd name="connsiteY17" fmla="*/ 8985 h 10000"/>
              <a:gd name="connsiteX18" fmla="*/ 5535 w 9786"/>
              <a:gd name="connsiteY18" fmla="*/ 8985 h 10000"/>
              <a:gd name="connsiteX19" fmla="*/ 6177 w 9786"/>
              <a:gd name="connsiteY19" fmla="*/ 8985 h 10000"/>
              <a:gd name="connsiteX20" fmla="*/ 6605 w 9786"/>
              <a:gd name="connsiteY20" fmla="*/ 8871 h 10000"/>
              <a:gd name="connsiteX21" fmla="*/ 7246 w 9786"/>
              <a:gd name="connsiteY21" fmla="*/ 8643 h 10000"/>
              <a:gd name="connsiteX22" fmla="*/ 9786 w 9786"/>
              <a:gd name="connsiteY22" fmla="*/ 9086 h 10000"/>
              <a:gd name="connsiteX23" fmla="*/ 9573 w 9786"/>
              <a:gd name="connsiteY23" fmla="*/ 9201 h 10000"/>
              <a:gd name="connsiteX24" fmla="*/ 9358 w 9786"/>
              <a:gd name="connsiteY24" fmla="*/ 9314 h 10000"/>
              <a:gd name="connsiteX25" fmla="*/ 9145 w 9786"/>
              <a:gd name="connsiteY25" fmla="*/ 9429 h 10000"/>
              <a:gd name="connsiteX26" fmla="*/ 8717 w 9786"/>
              <a:gd name="connsiteY26" fmla="*/ 9543 h 10000"/>
              <a:gd name="connsiteX27" fmla="*/ 8289 w 9786"/>
              <a:gd name="connsiteY27" fmla="*/ 9656 h 10000"/>
              <a:gd name="connsiteX28" fmla="*/ 7460 w 9786"/>
              <a:gd name="connsiteY28" fmla="*/ 9887 h 10000"/>
              <a:gd name="connsiteX29" fmla="*/ 6605 w 9786"/>
              <a:gd name="connsiteY29" fmla="*/ 10000 h 10000"/>
              <a:gd name="connsiteX30" fmla="*/ 5749 w 9786"/>
              <a:gd name="connsiteY30" fmla="*/ 10000 h 10000"/>
              <a:gd name="connsiteX31" fmla="*/ 5107 w 9786"/>
              <a:gd name="connsiteY31" fmla="*/ 10000 h 10000"/>
              <a:gd name="connsiteX32" fmla="*/ 4466 w 9786"/>
              <a:gd name="connsiteY32" fmla="*/ 10000 h 10000"/>
              <a:gd name="connsiteX33" fmla="*/ 4038 w 9786"/>
              <a:gd name="connsiteY33" fmla="*/ 10000 h 10000"/>
              <a:gd name="connsiteX34" fmla="*/ 3395 w 9786"/>
              <a:gd name="connsiteY34" fmla="*/ 10000 h 10000"/>
              <a:gd name="connsiteX35" fmla="*/ 2969 w 9786"/>
              <a:gd name="connsiteY35" fmla="*/ 9887 h 10000"/>
              <a:gd name="connsiteX36" fmla="*/ 2541 w 9786"/>
              <a:gd name="connsiteY36" fmla="*/ 9887 h 10000"/>
              <a:gd name="connsiteX37" fmla="*/ 2139 w 9786"/>
              <a:gd name="connsiteY37" fmla="*/ 9771 h 10000"/>
              <a:gd name="connsiteX38" fmla="*/ 1711 w 9786"/>
              <a:gd name="connsiteY38" fmla="*/ 9656 h 10000"/>
              <a:gd name="connsiteX39" fmla="*/ 1498 w 9786"/>
              <a:gd name="connsiteY39" fmla="*/ 9543 h 10000"/>
              <a:gd name="connsiteX40" fmla="*/ 1070 w 9786"/>
              <a:gd name="connsiteY40" fmla="*/ 9314 h 10000"/>
              <a:gd name="connsiteX41" fmla="*/ 856 w 9786"/>
              <a:gd name="connsiteY41" fmla="*/ 9086 h 10000"/>
              <a:gd name="connsiteX42" fmla="*/ 642 w 9786"/>
              <a:gd name="connsiteY42" fmla="*/ 8757 h 10000"/>
              <a:gd name="connsiteX43" fmla="*/ 428 w 9786"/>
              <a:gd name="connsiteY43" fmla="*/ 8528 h 10000"/>
              <a:gd name="connsiteX44" fmla="*/ 214 w 9786"/>
              <a:gd name="connsiteY44" fmla="*/ 8300 h 10000"/>
              <a:gd name="connsiteX45" fmla="*/ 214 w 9786"/>
              <a:gd name="connsiteY45" fmla="*/ 8072 h 10000"/>
              <a:gd name="connsiteX46" fmla="*/ 0 w 9786"/>
              <a:gd name="connsiteY46" fmla="*/ 7842 h 10000"/>
              <a:gd name="connsiteX47" fmla="*/ 0 w 9786"/>
              <a:gd name="connsiteY47" fmla="*/ 7499 h 10000"/>
              <a:gd name="connsiteX48" fmla="*/ 0 w 9786"/>
              <a:gd name="connsiteY48" fmla="*/ 7271 h 10000"/>
              <a:gd name="connsiteX49" fmla="*/ 0 w 9786"/>
              <a:gd name="connsiteY49" fmla="*/ 6814 h 10000"/>
              <a:gd name="connsiteX50" fmla="*/ 0 w 9786"/>
              <a:gd name="connsiteY50" fmla="*/ 6472 h 10000"/>
              <a:gd name="connsiteX51" fmla="*/ 0 w 9786"/>
              <a:gd name="connsiteY51" fmla="*/ 6028 h 10000"/>
              <a:gd name="connsiteX52" fmla="*/ 0 w 9786"/>
              <a:gd name="connsiteY52" fmla="*/ 4200 h 10000"/>
              <a:gd name="connsiteX53" fmla="*/ 0 w 9786"/>
              <a:gd name="connsiteY53" fmla="*/ 2386 h 10000"/>
              <a:gd name="connsiteX54" fmla="*/ 0 w 9786"/>
              <a:gd name="connsiteY54" fmla="*/ 1928 h 10000"/>
              <a:gd name="connsiteX55" fmla="*/ 0 w 9786"/>
              <a:gd name="connsiteY55" fmla="*/ 1585 h 10000"/>
              <a:gd name="connsiteX56" fmla="*/ 0 w 9786"/>
              <a:gd name="connsiteY56" fmla="*/ 1243 h 10000"/>
              <a:gd name="connsiteX57" fmla="*/ 0 w 9786"/>
              <a:gd name="connsiteY57" fmla="*/ 899 h 10000"/>
              <a:gd name="connsiteX58" fmla="*/ 0 w 9786"/>
              <a:gd name="connsiteY58" fmla="*/ 685 h 10000"/>
              <a:gd name="connsiteX59" fmla="*/ 0 w 9786"/>
              <a:gd name="connsiteY59" fmla="*/ 455 h 10000"/>
              <a:gd name="connsiteX60" fmla="*/ 1498 w 9786"/>
              <a:gd name="connsiteY60" fmla="*/ 0 h 10000"/>
              <a:gd name="connsiteX61" fmla="*/ 1711 w 9786"/>
              <a:gd name="connsiteY61" fmla="*/ 113 h 10000"/>
              <a:gd name="connsiteX62" fmla="*/ 1711 w 9786"/>
              <a:gd name="connsiteY62" fmla="*/ 229 h 10000"/>
              <a:gd name="connsiteX63" fmla="*/ 1711 w 9786"/>
              <a:gd name="connsiteY63" fmla="*/ 455 h 10000"/>
              <a:gd name="connsiteX64" fmla="*/ 1498 w 9786"/>
              <a:gd name="connsiteY64" fmla="*/ 899 h 10000"/>
              <a:gd name="connsiteX65" fmla="*/ 1498 w 9786"/>
              <a:gd name="connsiteY65" fmla="*/ 1128 h 10000"/>
              <a:gd name="connsiteX66" fmla="*/ 1283 w 9786"/>
              <a:gd name="connsiteY66" fmla="*/ 1471 h 10000"/>
              <a:gd name="connsiteX67" fmla="*/ 1283 w 9786"/>
              <a:gd name="connsiteY67" fmla="*/ 2042 h 10000"/>
              <a:gd name="connsiteX68" fmla="*/ 1070 w 9786"/>
              <a:gd name="connsiteY68" fmla="*/ 2614 h 10000"/>
              <a:gd name="connsiteX69" fmla="*/ 1070 w 9786"/>
              <a:gd name="connsiteY69"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0 w 10000"/>
              <a:gd name="connsiteY58" fmla="*/ 455 h 10000"/>
              <a:gd name="connsiteX59" fmla="*/ 1531 w 10000"/>
              <a:gd name="connsiteY59" fmla="*/ 0 h 10000"/>
              <a:gd name="connsiteX60" fmla="*/ 1748 w 10000"/>
              <a:gd name="connsiteY60" fmla="*/ 113 h 10000"/>
              <a:gd name="connsiteX61" fmla="*/ 1748 w 10000"/>
              <a:gd name="connsiteY61" fmla="*/ 229 h 10000"/>
              <a:gd name="connsiteX62" fmla="*/ 1748 w 10000"/>
              <a:gd name="connsiteY62" fmla="*/ 455 h 10000"/>
              <a:gd name="connsiteX63" fmla="*/ 1531 w 10000"/>
              <a:gd name="connsiteY63" fmla="*/ 899 h 10000"/>
              <a:gd name="connsiteX64" fmla="*/ 1531 w 10000"/>
              <a:gd name="connsiteY64" fmla="*/ 1128 h 10000"/>
              <a:gd name="connsiteX65" fmla="*/ 1311 w 10000"/>
              <a:gd name="connsiteY65" fmla="*/ 1471 h 10000"/>
              <a:gd name="connsiteX66" fmla="*/ 1311 w 10000"/>
              <a:gd name="connsiteY66" fmla="*/ 2042 h 10000"/>
              <a:gd name="connsiteX67" fmla="*/ 1093 w 10000"/>
              <a:gd name="connsiteY67" fmla="*/ 2614 h 10000"/>
              <a:gd name="connsiteX68" fmla="*/ 1093 w 10000"/>
              <a:gd name="connsiteY68"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1531 w 10000"/>
              <a:gd name="connsiteY58" fmla="*/ 0 h 10000"/>
              <a:gd name="connsiteX59" fmla="*/ 1748 w 10000"/>
              <a:gd name="connsiteY59" fmla="*/ 113 h 10000"/>
              <a:gd name="connsiteX60" fmla="*/ 1748 w 10000"/>
              <a:gd name="connsiteY60" fmla="*/ 229 h 10000"/>
              <a:gd name="connsiteX61" fmla="*/ 1748 w 10000"/>
              <a:gd name="connsiteY61" fmla="*/ 455 h 10000"/>
              <a:gd name="connsiteX62" fmla="*/ 1531 w 10000"/>
              <a:gd name="connsiteY62" fmla="*/ 899 h 10000"/>
              <a:gd name="connsiteX63" fmla="*/ 1531 w 10000"/>
              <a:gd name="connsiteY63" fmla="*/ 1128 h 10000"/>
              <a:gd name="connsiteX64" fmla="*/ 1311 w 10000"/>
              <a:gd name="connsiteY64" fmla="*/ 1471 h 10000"/>
              <a:gd name="connsiteX65" fmla="*/ 1311 w 10000"/>
              <a:gd name="connsiteY65" fmla="*/ 2042 h 10000"/>
              <a:gd name="connsiteX66" fmla="*/ 1093 w 10000"/>
              <a:gd name="connsiteY66" fmla="*/ 2614 h 10000"/>
              <a:gd name="connsiteX67" fmla="*/ 1093 w 10000"/>
              <a:gd name="connsiteY67"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1531 w 10000"/>
              <a:gd name="connsiteY57" fmla="*/ 0 h 10000"/>
              <a:gd name="connsiteX58" fmla="*/ 1748 w 10000"/>
              <a:gd name="connsiteY58" fmla="*/ 113 h 10000"/>
              <a:gd name="connsiteX59" fmla="*/ 1748 w 10000"/>
              <a:gd name="connsiteY59" fmla="*/ 229 h 10000"/>
              <a:gd name="connsiteX60" fmla="*/ 1748 w 10000"/>
              <a:gd name="connsiteY60" fmla="*/ 455 h 10000"/>
              <a:gd name="connsiteX61" fmla="*/ 1531 w 10000"/>
              <a:gd name="connsiteY61" fmla="*/ 899 h 10000"/>
              <a:gd name="connsiteX62" fmla="*/ 1531 w 10000"/>
              <a:gd name="connsiteY62" fmla="*/ 1128 h 10000"/>
              <a:gd name="connsiteX63" fmla="*/ 1311 w 10000"/>
              <a:gd name="connsiteY63" fmla="*/ 1471 h 10000"/>
              <a:gd name="connsiteX64" fmla="*/ 1311 w 10000"/>
              <a:gd name="connsiteY64" fmla="*/ 2042 h 10000"/>
              <a:gd name="connsiteX65" fmla="*/ 1093 w 10000"/>
              <a:gd name="connsiteY65" fmla="*/ 2614 h 10000"/>
              <a:gd name="connsiteX66" fmla="*/ 1093 w 10000"/>
              <a:gd name="connsiteY66"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1531 w 10000"/>
              <a:gd name="connsiteY56" fmla="*/ 0 h 10000"/>
              <a:gd name="connsiteX57" fmla="*/ 1748 w 10000"/>
              <a:gd name="connsiteY57" fmla="*/ 113 h 10000"/>
              <a:gd name="connsiteX58" fmla="*/ 1748 w 10000"/>
              <a:gd name="connsiteY58" fmla="*/ 229 h 10000"/>
              <a:gd name="connsiteX59" fmla="*/ 1748 w 10000"/>
              <a:gd name="connsiteY59" fmla="*/ 455 h 10000"/>
              <a:gd name="connsiteX60" fmla="*/ 1531 w 10000"/>
              <a:gd name="connsiteY60" fmla="*/ 899 h 10000"/>
              <a:gd name="connsiteX61" fmla="*/ 1531 w 10000"/>
              <a:gd name="connsiteY61" fmla="*/ 1128 h 10000"/>
              <a:gd name="connsiteX62" fmla="*/ 1311 w 10000"/>
              <a:gd name="connsiteY62" fmla="*/ 1471 h 10000"/>
              <a:gd name="connsiteX63" fmla="*/ 1311 w 10000"/>
              <a:gd name="connsiteY63" fmla="*/ 2042 h 10000"/>
              <a:gd name="connsiteX64" fmla="*/ 1093 w 10000"/>
              <a:gd name="connsiteY64" fmla="*/ 2614 h 10000"/>
              <a:gd name="connsiteX65" fmla="*/ 1093 w 10000"/>
              <a:gd name="connsiteY65"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585 h 10000"/>
              <a:gd name="connsiteX55" fmla="*/ 1531 w 10000"/>
              <a:gd name="connsiteY55" fmla="*/ 0 h 10000"/>
              <a:gd name="connsiteX56" fmla="*/ 1748 w 10000"/>
              <a:gd name="connsiteY56" fmla="*/ 113 h 10000"/>
              <a:gd name="connsiteX57" fmla="*/ 1748 w 10000"/>
              <a:gd name="connsiteY57" fmla="*/ 229 h 10000"/>
              <a:gd name="connsiteX58" fmla="*/ 1748 w 10000"/>
              <a:gd name="connsiteY58" fmla="*/ 455 h 10000"/>
              <a:gd name="connsiteX59" fmla="*/ 1531 w 10000"/>
              <a:gd name="connsiteY59" fmla="*/ 899 h 10000"/>
              <a:gd name="connsiteX60" fmla="*/ 1531 w 10000"/>
              <a:gd name="connsiteY60" fmla="*/ 1128 h 10000"/>
              <a:gd name="connsiteX61" fmla="*/ 1311 w 10000"/>
              <a:gd name="connsiteY61" fmla="*/ 1471 h 10000"/>
              <a:gd name="connsiteX62" fmla="*/ 1311 w 10000"/>
              <a:gd name="connsiteY62" fmla="*/ 2042 h 10000"/>
              <a:gd name="connsiteX63" fmla="*/ 1093 w 10000"/>
              <a:gd name="connsiteY63" fmla="*/ 2614 h 10000"/>
              <a:gd name="connsiteX64" fmla="*/ 1093 w 10000"/>
              <a:gd name="connsiteY64"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748 w 10000"/>
              <a:gd name="connsiteY57" fmla="*/ 455 h 10000"/>
              <a:gd name="connsiteX58" fmla="*/ 1531 w 10000"/>
              <a:gd name="connsiteY58" fmla="*/ 899 h 10000"/>
              <a:gd name="connsiteX59" fmla="*/ 1531 w 10000"/>
              <a:gd name="connsiteY59" fmla="*/ 1128 h 10000"/>
              <a:gd name="connsiteX60" fmla="*/ 1311 w 10000"/>
              <a:gd name="connsiteY60" fmla="*/ 1471 h 10000"/>
              <a:gd name="connsiteX61" fmla="*/ 1311 w 10000"/>
              <a:gd name="connsiteY61" fmla="*/ 2042 h 10000"/>
              <a:gd name="connsiteX62" fmla="*/ 1093 w 10000"/>
              <a:gd name="connsiteY62" fmla="*/ 2614 h 10000"/>
              <a:gd name="connsiteX63" fmla="*/ 1093 w 10000"/>
              <a:gd name="connsiteY63"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531 w 10000"/>
              <a:gd name="connsiteY57" fmla="*/ 899 h 10000"/>
              <a:gd name="connsiteX58" fmla="*/ 1531 w 10000"/>
              <a:gd name="connsiteY58" fmla="*/ 1128 h 10000"/>
              <a:gd name="connsiteX59" fmla="*/ 1311 w 10000"/>
              <a:gd name="connsiteY59" fmla="*/ 1471 h 10000"/>
              <a:gd name="connsiteX60" fmla="*/ 1311 w 10000"/>
              <a:gd name="connsiteY60" fmla="*/ 2042 h 10000"/>
              <a:gd name="connsiteX61" fmla="*/ 1093 w 10000"/>
              <a:gd name="connsiteY61" fmla="*/ 2614 h 10000"/>
              <a:gd name="connsiteX62" fmla="*/ 1093 w 10000"/>
              <a:gd name="connsiteY62"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229 h 10000"/>
              <a:gd name="connsiteX56" fmla="*/ 1531 w 10000"/>
              <a:gd name="connsiteY56" fmla="*/ 899 h 10000"/>
              <a:gd name="connsiteX57" fmla="*/ 1531 w 10000"/>
              <a:gd name="connsiteY57" fmla="*/ 1128 h 10000"/>
              <a:gd name="connsiteX58" fmla="*/ 1311 w 10000"/>
              <a:gd name="connsiteY58" fmla="*/ 1471 h 10000"/>
              <a:gd name="connsiteX59" fmla="*/ 1311 w 10000"/>
              <a:gd name="connsiteY59" fmla="*/ 2042 h 10000"/>
              <a:gd name="connsiteX60" fmla="*/ 1093 w 10000"/>
              <a:gd name="connsiteY60" fmla="*/ 2614 h 10000"/>
              <a:gd name="connsiteX61" fmla="*/ 1093 w 10000"/>
              <a:gd name="connsiteY61"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531 w 10000"/>
              <a:gd name="connsiteY55" fmla="*/ 899 h 10000"/>
              <a:gd name="connsiteX56" fmla="*/ 1531 w 10000"/>
              <a:gd name="connsiteY56" fmla="*/ 1128 h 10000"/>
              <a:gd name="connsiteX57" fmla="*/ 1311 w 10000"/>
              <a:gd name="connsiteY57" fmla="*/ 1471 h 10000"/>
              <a:gd name="connsiteX58" fmla="*/ 1311 w 10000"/>
              <a:gd name="connsiteY58" fmla="*/ 2042 h 10000"/>
              <a:gd name="connsiteX59" fmla="*/ 1093 w 10000"/>
              <a:gd name="connsiteY59" fmla="*/ 2614 h 10000"/>
              <a:gd name="connsiteX60" fmla="*/ 1093 w 10000"/>
              <a:gd name="connsiteY60" fmla="*/ 2614 h 10000"/>
              <a:gd name="connsiteX0" fmla="*/ 1093 w 10000"/>
              <a:gd name="connsiteY0" fmla="*/ 1715 h 9101"/>
              <a:gd name="connsiteX1" fmla="*/ 1093 w 10000"/>
              <a:gd name="connsiteY1" fmla="*/ 2286 h 9101"/>
              <a:gd name="connsiteX2" fmla="*/ 1093 w 10000"/>
              <a:gd name="connsiteY2" fmla="*/ 2843 h 9101"/>
              <a:gd name="connsiteX3" fmla="*/ 1093 w 10000"/>
              <a:gd name="connsiteY3" fmla="*/ 3415 h 9101"/>
              <a:gd name="connsiteX4" fmla="*/ 1093 w 10000"/>
              <a:gd name="connsiteY4" fmla="*/ 3872 h 9101"/>
              <a:gd name="connsiteX5" fmla="*/ 875 w 10000"/>
              <a:gd name="connsiteY5" fmla="*/ 4330 h 9101"/>
              <a:gd name="connsiteX6" fmla="*/ 875 w 10000"/>
              <a:gd name="connsiteY6" fmla="*/ 4901 h 9101"/>
              <a:gd name="connsiteX7" fmla="*/ 1093 w 10000"/>
              <a:gd name="connsiteY7" fmla="*/ 6030 h 9101"/>
              <a:gd name="connsiteX8" fmla="*/ 1093 w 10000"/>
              <a:gd name="connsiteY8" fmla="*/ 6486 h 9101"/>
              <a:gd name="connsiteX9" fmla="*/ 1311 w 10000"/>
              <a:gd name="connsiteY9" fmla="*/ 6943 h 9101"/>
              <a:gd name="connsiteX10" fmla="*/ 1531 w 10000"/>
              <a:gd name="connsiteY10" fmla="*/ 7286 h 9101"/>
              <a:gd name="connsiteX11" fmla="*/ 1748 w 10000"/>
              <a:gd name="connsiteY11" fmla="*/ 7629 h 9101"/>
              <a:gd name="connsiteX12" fmla="*/ 1968 w 10000"/>
              <a:gd name="connsiteY12" fmla="*/ 7744 h 9101"/>
              <a:gd name="connsiteX13" fmla="*/ 2405 w 10000"/>
              <a:gd name="connsiteY13" fmla="*/ 7972 h 9101"/>
              <a:gd name="connsiteX14" fmla="*/ 3034 w 10000"/>
              <a:gd name="connsiteY14" fmla="*/ 7972 h 9101"/>
              <a:gd name="connsiteX15" fmla="*/ 3689 w 10000"/>
              <a:gd name="connsiteY15" fmla="*/ 8086 h 9101"/>
              <a:gd name="connsiteX16" fmla="*/ 4344 w 10000"/>
              <a:gd name="connsiteY16" fmla="*/ 8086 h 9101"/>
              <a:gd name="connsiteX17" fmla="*/ 5000 w 10000"/>
              <a:gd name="connsiteY17" fmla="*/ 8086 h 9101"/>
              <a:gd name="connsiteX18" fmla="*/ 5656 w 10000"/>
              <a:gd name="connsiteY18" fmla="*/ 8086 h 9101"/>
              <a:gd name="connsiteX19" fmla="*/ 6312 w 10000"/>
              <a:gd name="connsiteY19" fmla="*/ 8086 h 9101"/>
              <a:gd name="connsiteX20" fmla="*/ 6749 w 10000"/>
              <a:gd name="connsiteY20" fmla="*/ 7972 h 9101"/>
              <a:gd name="connsiteX21" fmla="*/ 7404 w 10000"/>
              <a:gd name="connsiteY21" fmla="*/ 7744 h 9101"/>
              <a:gd name="connsiteX22" fmla="*/ 10000 w 10000"/>
              <a:gd name="connsiteY22" fmla="*/ 8187 h 9101"/>
              <a:gd name="connsiteX23" fmla="*/ 9782 w 10000"/>
              <a:gd name="connsiteY23" fmla="*/ 8302 h 9101"/>
              <a:gd name="connsiteX24" fmla="*/ 9563 w 10000"/>
              <a:gd name="connsiteY24" fmla="*/ 8415 h 9101"/>
              <a:gd name="connsiteX25" fmla="*/ 9345 w 10000"/>
              <a:gd name="connsiteY25" fmla="*/ 8530 h 9101"/>
              <a:gd name="connsiteX26" fmla="*/ 8908 w 10000"/>
              <a:gd name="connsiteY26" fmla="*/ 8644 h 9101"/>
              <a:gd name="connsiteX27" fmla="*/ 8470 w 10000"/>
              <a:gd name="connsiteY27" fmla="*/ 8757 h 9101"/>
              <a:gd name="connsiteX28" fmla="*/ 7623 w 10000"/>
              <a:gd name="connsiteY28" fmla="*/ 8988 h 9101"/>
              <a:gd name="connsiteX29" fmla="*/ 6749 w 10000"/>
              <a:gd name="connsiteY29" fmla="*/ 9101 h 9101"/>
              <a:gd name="connsiteX30" fmla="*/ 5875 w 10000"/>
              <a:gd name="connsiteY30" fmla="*/ 9101 h 9101"/>
              <a:gd name="connsiteX31" fmla="*/ 5219 w 10000"/>
              <a:gd name="connsiteY31" fmla="*/ 9101 h 9101"/>
              <a:gd name="connsiteX32" fmla="*/ 4564 w 10000"/>
              <a:gd name="connsiteY32" fmla="*/ 9101 h 9101"/>
              <a:gd name="connsiteX33" fmla="*/ 4126 w 10000"/>
              <a:gd name="connsiteY33" fmla="*/ 9101 h 9101"/>
              <a:gd name="connsiteX34" fmla="*/ 3469 w 10000"/>
              <a:gd name="connsiteY34" fmla="*/ 9101 h 9101"/>
              <a:gd name="connsiteX35" fmla="*/ 3034 w 10000"/>
              <a:gd name="connsiteY35" fmla="*/ 8988 h 9101"/>
              <a:gd name="connsiteX36" fmla="*/ 2597 w 10000"/>
              <a:gd name="connsiteY36" fmla="*/ 8988 h 9101"/>
              <a:gd name="connsiteX37" fmla="*/ 2186 w 10000"/>
              <a:gd name="connsiteY37" fmla="*/ 8872 h 9101"/>
              <a:gd name="connsiteX38" fmla="*/ 1748 w 10000"/>
              <a:gd name="connsiteY38" fmla="*/ 8757 h 9101"/>
              <a:gd name="connsiteX39" fmla="*/ 1531 w 10000"/>
              <a:gd name="connsiteY39" fmla="*/ 8644 h 9101"/>
              <a:gd name="connsiteX40" fmla="*/ 1093 w 10000"/>
              <a:gd name="connsiteY40" fmla="*/ 8415 h 9101"/>
              <a:gd name="connsiteX41" fmla="*/ 875 w 10000"/>
              <a:gd name="connsiteY41" fmla="*/ 8187 h 9101"/>
              <a:gd name="connsiteX42" fmla="*/ 656 w 10000"/>
              <a:gd name="connsiteY42" fmla="*/ 7858 h 9101"/>
              <a:gd name="connsiteX43" fmla="*/ 437 w 10000"/>
              <a:gd name="connsiteY43" fmla="*/ 7629 h 9101"/>
              <a:gd name="connsiteX44" fmla="*/ 219 w 10000"/>
              <a:gd name="connsiteY44" fmla="*/ 7401 h 9101"/>
              <a:gd name="connsiteX45" fmla="*/ 219 w 10000"/>
              <a:gd name="connsiteY45" fmla="*/ 7173 h 9101"/>
              <a:gd name="connsiteX46" fmla="*/ 0 w 10000"/>
              <a:gd name="connsiteY46" fmla="*/ 6943 h 9101"/>
              <a:gd name="connsiteX47" fmla="*/ 0 w 10000"/>
              <a:gd name="connsiteY47" fmla="*/ 6600 h 9101"/>
              <a:gd name="connsiteX48" fmla="*/ 0 w 10000"/>
              <a:gd name="connsiteY48" fmla="*/ 6372 h 9101"/>
              <a:gd name="connsiteX49" fmla="*/ 0 w 10000"/>
              <a:gd name="connsiteY49" fmla="*/ 5915 h 9101"/>
              <a:gd name="connsiteX50" fmla="*/ 0 w 10000"/>
              <a:gd name="connsiteY50" fmla="*/ 5573 h 9101"/>
              <a:gd name="connsiteX51" fmla="*/ 0 w 10000"/>
              <a:gd name="connsiteY51" fmla="*/ 5129 h 9101"/>
              <a:gd name="connsiteX52" fmla="*/ 0 w 10000"/>
              <a:gd name="connsiteY52" fmla="*/ 3301 h 9101"/>
              <a:gd name="connsiteX53" fmla="*/ 0 w 10000"/>
              <a:gd name="connsiteY53" fmla="*/ 1487 h 9101"/>
              <a:gd name="connsiteX54" fmla="*/ 1531 w 10000"/>
              <a:gd name="connsiteY54" fmla="*/ 0 h 9101"/>
              <a:gd name="connsiteX55" fmla="*/ 1531 w 10000"/>
              <a:gd name="connsiteY55" fmla="*/ 229 h 9101"/>
              <a:gd name="connsiteX56" fmla="*/ 1311 w 10000"/>
              <a:gd name="connsiteY56" fmla="*/ 572 h 9101"/>
              <a:gd name="connsiteX57" fmla="*/ 1311 w 10000"/>
              <a:gd name="connsiteY57" fmla="*/ 1143 h 9101"/>
              <a:gd name="connsiteX58" fmla="*/ 1093 w 10000"/>
              <a:gd name="connsiteY58" fmla="*/ 1715 h 9101"/>
              <a:gd name="connsiteX59" fmla="*/ 1093 w 10000"/>
              <a:gd name="connsiteY59" fmla="*/ 1715 h 9101"/>
              <a:gd name="connsiteX0" fmla="*/ 1093 w 10000"/>
              <a:gd name="connsiteY0" fmla="*/ 1632 h 9748"/>
              <a:gd name="connsiteX1" fmla="*/ 1093 w 10000"/>
              <a:gd name="connsiteY1" fmla="*/ 2260 h 9748"/>
              <a:gd name="connsiteX2" fmla="*/ 1093 w 10000"/>
              <a:gd name="connsiteY2" fmla="*/ 2872 h 9748"/>
              <a:gd name="connsiteX3" fmla="*/ 1093 w 10000"/>
              <a:gd name="connsiteY3" fmla="*/ 3500 h 9748"/>
              <a:gd name="connsiteX4" fmla="*/ 1093 w 10000"/>
              <a:gd name="connsiteY4" fmla="*/ 4002 h 9748"/>
              <a:gd name="connsiteX5" fmla="*/ 875 w 10000"/>
              <a:gd name="connsiteY5" fmla="*/ 4506 h 9748"/>
              <a:gd name="connsiteX6" fmla="*/ 875 w 10000"/>
              <a:gd name="connsiteY6" fmla="*/ 5133 h 9748"/>
              <a:gd name="connsiteX7" fmla="*/ 1093 w 10000"/>
              <a:gd name="connsiteY7" fmla="*/ 6374 h 9748"/>
              <a:gd name="connsiteX8" fmla="*/ 1093 w 10000"/>
              <a:gd name="connsiteY8" fmla="*/ 6875 h 9748"/>
              <a:gd name="connsiteX9" fmla="*/ 1311 w 10000"/>
              <a:gd name="connsiteY9" fmla="*/ 7377 h 9748"/>
              <a:gd name="connsiteX10" fmla="*/ 1531 w 10000"/>
              <a:gd name="connsiteY10" fmla="*/ 7754 h 9748"/>
              <a:gd name="connsiteX11" fmla="*/ 1748 w 10000"/>
              <a:gd name="connsiteY11" fmla="*/ 8131 h 9748"/>
              <a:gd name="connsiteX12" fmla="*/ 1968 w 10000"/>
              <a:gd name="connsiteY12" fmla="*/ 8257 h 9748"/>
              <a:gd name="connsiteX13" fmla="*/ 2405 w 10000"/>
              <a:gd name="connsiteY13" fmla="*/ 8507 h 9748"/>
              <a:gd name="connsiteX14" fmla="*/ 3034 w 10000"/>
              <a:gd name="connsiteY14" fmla="*/ 8507 h 9748"/>
              <a:gd name="connsiteX15" fmla="*/ 3689 w 10000"/>
              <a:gd name="connsiteY15" fmla="*/ 8633 h 9748"/>
              <a:gd name="connsiteX16" fmla="*/ 4344 w 10000"/>
              <a:gd name="connsiteY16" fmla="*/ 8633 h 9748"/>
              <a:gd name="connsiteX17" fmla="*/ 5000 w 10000"/>
              <a:gd name="connsiteY17" fmla="*/ 8633 h 9748"/>
              <a:gd name="connsiteX18" fmla="*/ 5656 w 10000"/>
              <a:gd name="connsiteY18" fmla="*/ 8633 h 9748"/>
              <a:gd name="connsiteX19" fmla="*/ 6312 w 10000"/>
              <a:gd name="connsiteY19" fmla="*/ 8633 h 9748"/>
              <a:gd name="connsiteX20" fmla="*/ 6749 w 10000"/>
              <a:gd name="connsiteY20" fmla="*/ 8507 h 9748"/>
              <a:gd name="connsiteX21" fmla="*/ 7404 w 10000"/>
              <a:gd name="connsiteY21" fmla="*/ 8257 h 9748"/>
              <a:gd name="connsiteX22" fmla="*/ 10000 w 10000"/>
              <a:gd name="connsiteY22" fmla="*/ 8744 h 9748"/>
              <a:gd name="connsiteX23" fmla="*/ 9782 w 10000"/>
              <a:gd name="connsiteY23" fmla="*/ 8870 h 9748"/>
              <a:gd name="connsiteX24" fmla="*/ 9563 w 10000"/>
              <a:gd name="connsiteY24" fmla="*/ 8994 h 9748"/>
              <a:gd name="connsiteX25" fmla="*/ 9345 w 10000"/>
              <a:gd name="connsiteY25" fmla="*/ 9121 h 9748"/>
              <a:gd name="connsiteX26" fmla="*/ 8908 w 10000"/>
              <a:gd name="connsiteY26" fmla="*/ 9246 h 9748"/>
              <a:gd name="connsiteX27" fmla="*/ 8470 w 10000"/>
              <a:gd name="connsiteY27" fmla="*/ 9370 h 9748"/>
              <a:gd name="connsiteX28" fmla="*/ 7623 w 10000"/>
              <a:gd name="connsiteY28" fmla="*/ 9624 h 9748"/>
              <a:gd name="connsiteX29" fmla="*/ 6749 w 10000"/>
              <a:gd name="connsiteY29" fmla="*/ 9748 h 9748"/>
              <a:gd name="connsiteX30" fmla="*/ 5875 w 10000"/>
              <a:gd name="connsiteY30" fmla="*/ 9748 h 9748"/>
              <a:gd name="connsiteX31" fmla="*/ 5219 w 10000"/>
              <a:gd name="connsiteY31" fmla="*/ 9748 h 9748"/>
              <a:gd name="connsiteX32" fmla="*/ 4564 w 10000"/>
              <a:gd name="connsiteY32" fmla="*/ 9748 h 9748"/>
              <a:gd name="connsiteX33" fmla="*/ 4126 w 10000"/>
              <a:gd name="connsiteY33" fmla="*/ 9748 h 9748"/>
              <a:gd name="connsiteX34" fmla="*/ 3469 w 10000"/>
              <a:gd name="connsiteY34" fmla="*/ 9748 h 9748"/>
              <a:gd name="connsiteX35" fmla="*/ 3034 w 10000"/>
              <a:gd name="connsiteY35" fmla="*/ 9624 h 9748"/>
              <a:gd name="connsiteX36" fmla="*/ 2597 w 10000"/>
              <a:gd name="connsiteY36" fmla="*/ 9624 h 9748"/>
              <a:gd name="connsiteX37" fmla="*/ 2186 w 10000"/>
              <a:gd name="connsiteY37" fmla="*/ 9496 h 9748"/>
              <a:gd name="connsiteX38" fmla="*/ 1748 w 10000"/>
              <a:gd name="connsiteY38" fmla="*/ 9370 h 9748"/>
              <a:gd name="connsiteX39" fmla="*/ 1531 w 10000"/>
              <a:gd name="connsiteY39" fmla="*/ 9246 h 9748"/>
              <a:gd name="connsiteX40" fmla="*/ 1093 w 10000"/>
              <a:gd name="connsiteY40" fmla="*/ 8994 h 9748"/>
              <a:gd name="connsiteX41" fmla="*/ 875 w 10000"/>
              <a:gd name="connsiteY41" fmla="*/ 8744 h 9748"/>
              <a:gd name="connsiteX42" fmla="*/ 656 w 10000"/>
              <a:gd name="connsiteY42" fmla="*/ 8382 h 9748"/>
              <a:gd name="connsiteX43" fmla="*/ 437 w 10000"/>
              <a:gd name="connsiteY43" fmla="*/ 8131 h 9748"/>
              <a:gd name="connsiteX44" fmla="*/ 219 w 10000"/>
              <a:gd name="connsiteY44" fmla="*/ 7880 h 9748"/>
              <a:gd name="connsiteX45" fmla="*/ 219 w 10000"/>
              <a:gd name="connsiteY45" fmla="*/ 7630 h 9748"/>
              <a:gd name="connsiteX46" fmla="*/ 0 w 10000"/>
              <a:gd name="connsiteY46" fmla="*/ 7377 h 9748"/>
              <a:gd name="connsiteX47" fmla="*/ 0 w 10000"/>
              <a:gd name="connsiteY47" fmla="*/ 7000 h 9748"/>
              <a:gd name="connsiteX48" fmla="*/ 0 w 10000"/>
              <a:gd name="connsiteY48" fmla="*/ 6749 h 9748"/>
              <a:gd name="connsiteX49" fmla="*/ 0 w 10000"/>
              <a:gd name="connsiteY49" fmla="*/ 6247 h 9748"/>
              <a:gd name="connsiteX50" fmla="*/ 0 w 10000"/>
              <a:gd name="connsiteY50" fmla="*/ 5872 h 9748"/>
              <a:gd name="connsiteX51" fmla="*/ 0 w 10000"/>
              <a:gd name="connsiteY51" fmla="*/ 5384 h 9748"/>
              <a:gd name="connsiteX52" fmla="*/ 0 w 10000"/>
              <a:gd name="connsiteY52" fmla="*/ 3375 h 9748"/>
              <a:gd name="connsiteX53" fmla="*/ 0 w 10000"/>
              <a:gd name="connsiteY53" fmla="*/ 1382 h 9748"/>
              <a:gd name="connsiteX54" fmla="*/ 1531 w 10000"/>
              <a:gd name="connsiteY54" fmla="*/ 0 h 9748"/>
              <a:gd name="connsiteX55" fmla="*/ 1311 w 10000"/>
              <a:gd name="connsiteY55" fmla="*/ 377 h 9748"/>
              <a:gd name="connsiteX56" fmla="*/ 1311 w 10000"/>
              <a:gd name="connsiteY56" fmla="*/ 1004 h 9748"/>
              <a:gd name="connsiteX57" fmla="*/ 1093 w 10000"/>
              <a:gd name="connsiteY57" fmla="*/ 1632 h 9748"/>
              <a:gd name="connsiteX58" fmla="*/ 1093 w 10000"/>
              <a:gd name="connsiteY58" fmla="*/ 1632 h 9748"/>
              <a:gd name="connsiteX0" fmla="*/ 1093 w 10000"/>
              <a:gd name="connsiteY0" fmla="*/ 1287 h 9613"/>
              <a:gd name="connsiteX1" fmla="*/ 1093 w 10000"/>
              <a:gd name="connsiteY1" fmla="*/ 1931 h 9613"/>
              <a:gd name="connsiteX2" fmla="*/ 1093 w 10000"/>
              <a:gd name="connsiteY2" fmla="*/ 2559 h 9613"/>
              <a:gd name="connsiteX3" fmla="*/ 1093 w 10000"/>
              <a:gd name="connsiteY3" fmla="*/ 3203 h 9613"/>
              <a:gd name="connsiteX4" fmla="*/ 1093 w 10000"/>
              <a:gd name="connsiteY4" fmla="*/ 3718 h 9613"/>
              <a:gd name="connsiteX5" fmla="*/ 875 w 10000"/>
              <a:gd name="connsiteY5" fmla="*/ 4235 h 9613"/>
              <a:gd name="connsiteX6" fmla="*/ 875 w 10000"/>
              <a:gd name="connsiteY6" fmla="*/ 4879 h 9613"/>
              <a:gd name="connsiteX7" fmla="*/ 1093 w 10000"/>
              <a:gd name="connsiteY7" fmla="*/ 6152 h 9613"/>
              <a:gd name="connsiteX8" fmla="*/ 1093 w 10000"/>
              <a:gd name="connsiteY8" fmla="*/ 6666 h 9613"/>
              <a:gd name="connsiteX9" fmla="*/ 1311 w 10000"/>
              <a:gd name="connsiteY9" fmla="*/ 7181 h 9613"/>
              <a:gd name="connsiteX10" fmla="*/ 1531 w 10000"/>
              <a:gd name="connsiteY10" fmla="*/ 7567 h 9613"/>
              <a:gd name="connsiteX11" fmla="*/ 1748 w 10000"/>
              <a:gd name="connsiteY11" fmla="*/ 7954 h 9613"/>
              <a:gd name="connsiteX12" fmla="*/ 1968 w 10000"/>
              <a:gd name="connsiteY12" fmla="*/ 8083 h 9613"/>
              <a:gd name="connsiteX13" fmla="*/ 2405 w 10000"/>
              <a:gd name="connsiteY13" fmla="*/ 8340 h 9613"/>
              <a:gd name="connsiteX14" fmla="*/ 3034 w 10000"/>
              <a:gd name="connsiteY14" fmla="*/ 8340 h 9613"/>
              <a:gd name="connsiteX15" fmla="*/ 3689 w 10000"/>
              <a:gd name="connsiteY15" fmla="*/ 8469 h 9613"/>
              <a:gd name="connsiteX16" fmla="*/ 4344 w 10000"/>
              <a:gd name="connsiteY16" fmla="*/ 8469 h 9613"/>
              <a:gd name="connsiteX17" fmla="*/ 5000 w 10000"/>
              <a:gd name="connsiteY17" fmla="*/ 8469 h 9613"/>
              <a:gd name="connsiteX18" fmla="*/ 5656 w 10000"/>
              <a:gd name="connsiteY18" fmla="*/ 8469 h 9613"/>
              <a:gd name="connsiteX19" fmla="*/ 6312 w 10000"/>
              <a:gd name="connsiteY19" fmla="*/ 8469 h 9613"/>
              <a:gd name="connsiteX20" fmla="*/ 6749 w 10000"/>
              <a:gd name="connsiteY20" fmla="*/ 8340 h 9613"/>
              <a:gd name="connsiteX21" fmla="*/ 7404 w 10000"/>
              <a:gd name="connsiteY21" fmla="*/ 8083 h 9613"/>
              <a:gd name="connsiteX22" fmla="*/ 10000 w 10000"/>
              <a:gd name="connsiteY22" fmla="*/ 8583 h 9613"/>
              <a:gd name="connsiteX23" fmla="*/ 9782 w 10000"/>
              <a:gd name="connsiteY23" fmla="*/ 8712 h 9613"/>
              <a:gd name="connsiteX24" fmla="*/ 9563 w 10000"/>
              <a:gd name="connsiteY24" fmla="*/ 8840 h 9613"/>
              <a:gd name="connsiteX25" fmla="*/ 9345 w 10000"/>
              <a:gd name="connsiteY25" fmla="*/ 8970 h 9613"/>
              <a:gd name="connsiteX26" fmla="*/ 8908 w 10000"/>
              <a:gd name="connsiteY26" fmla="*/ 9098 h 9613"/>
              <a:gd name="connsiteX27" fmla="*/ 8470 w 10000"/>
              <a:gd name="connsiteY27" fmla="*/ 9225 h 9613"/>
              <a:gd name="connsiteX28" fmla="*/ 7623 w 10000"/>
              <a:gd name="connsiteY28" fmla="*/ 9486 h 9613"/>
              <a:gd name="connsiteX29" fmla="*/ 6749 w 10000"/>
              <a:gd name="connsiteY29" fmla="*/ 9613 h 9613"/>
              <a:gd name="connsiteX30" fmla="*/ 5875 w 10000"/>
              <a:gd name="connsiteY30" fmla="*/ 9613 h 9613"/>
              <a:gd name="connsiteX31" fmla="*/ 5219 w 10000"/>
              <a:gd name="connsiteY31" fmla="*/ 9613 h 9613"/>
              <a:gd name="connsiteX32" fmla="*/ 4564 w 10000"/>
              <a:gd name="connsiteY32" fmla="*/ 9613 h 9613"/>
              <a:gd name="connsiteX33" fmla="*/ 4126 w 10000"/>
              <a:gd name="connsiteY33" fmla="*/ 9613 h 9613"/>
              <a:gd name="connsiteX34" fmla="*/ 3469 w 10000"/>
              <a:gd name="connsiteY34" fmla="*/ 9613 h 9613"/>
              <a:gd name="connsiteX35" fmla="*/ 3034 w 10000"/>
              <a:gd name="connsiteY35" fmla="*/ 9486 h 9613"/>
              <a:gd name="connsiteX36" fmla="*/ 2597 w 10000"/>
              <a:gd name="connsiteY36" fmla="*/ 9486 h 9613"/>
              <a:gd name="connsiteX37" fmla="*/ 2186 w 10000"/>
              <a:gd name="connsiteY37" fmla="*/ 9354 h 9613"/>
              <a:gd name="connsiteX38" fmla="*/ 1748 w 10000"/>
              <a:gd name="connsiteY38" fmla="*/ 9225 h 9613"/>
              <a:gd name="connsiteX39" fmla="*/ 1531 w 10000"/>
              <a:gd name="connsiteY39" fmla="*/ 9098 h 9613"/>
              <a:gd name="connsiteX40" fmla="*/ 1093 w 10000"/>
              <a:gd name="connsiteY40" fmla="*/ 8840 h 9613"/>
              <a:gd name="connsiteX41" fmla="*/ 875 w 10000"/>
              <a:gd name="connsiteY41" fmla="*/ 8583 h 9613"/>
              <a:gd name="connsiteX42" fmla="*/ 656 w 10000"/>
              <a:gd name="connsiteY42" fmla="*/ 8212 h 9613"/>
              <a:gd name="connsiteX43" fmla="*/ 437 w 10000"/>
              <a:gd name="connsiteY43" fmla="*/ 7954 h 9613"/>
              <a:gd name="connsiteX44" fmla="*/ 219 w 10000"/>
              <a:gd name="connsiteY44" fmla="*/ 7697 h 9613"/>
              <a:gd name="connsiteX45" fmla="*/ 219 w 10000"/>
              <a:gd name="connsiteY45" fmla="*/ 7440 h 9613"/>
              <a:gd name="connsiteX46" fmla="*/ 0 w 10000"/>
              <a:gd name="connsiteY46" fmla="*/ 7181 h 9613"/>
              <a:gd name="connsiteX47" fmla="*/ 0 w 10000"/>
              <a:gd name="connsiteY47" fmla="*/ 6794 h 9613"/>
              <a:gd name="connsiteX48" fmla="*/ 0 w 10000"/>
              <a:gd name="connsiteY48" fmla="*/ 6536 h 9613"/>
              <a:gd name="connsiteX49" fmla="*/ 0 w 10000"/>
              <a:gd name="connsiteY49" fmla="*/ 6021 h 9613"/>
              <a:gd name="connsiteX50" fmla="*/ 0 w 10000"/>
              <a:gd name="connsiteY50" fmla="*/ 5637 h 9613"/>
              <a:gd name="connsiteX51" fmla="*/ 0 w 10000"/>
              <a:gd name="connsiteY51" fmla="*/ 5136 h 9613"/>
              <a:gd name="connsiteX52" fmla="*/ 0 w 10000"/>
              <a:gd name="connsiteY52" fmla="*/ 3075 h 9613"/>
              <a:gd name="connsiteX53" fmla="*/ 0 w 10000"/>
              <a:gd name="connsiteY53" fmla="*/ 1031 h 9613"/>
              <a:gd name="connsiteX54" fmla="*/ 1311 w 10000"/>
              <a:gd name="connsiteY54" fmla="*/ 0 h 9613"/>
              <a:gd name="connsiteX55" fmla="*/ 1311 w 10000"/>
              <a:gd name="connsiteY55" fmla="*/ 643 h 9613"/>
              <a:gd name="connsiteX56" fmla="*/ 1093 w 10000"/>
              <a:gd name="connsiteY56" fmla="*/ 1287 h 9613"/>
              <a:gd name="connsiteX57" fmla="*/ 1093 w 10000"/>
              <a:gd name="connsiteY57" fmla="*/ 1287 h 9613"/>
              <a:gd name="connsiteX0" fmla="*/ 1093 w 10000"/>
              <a:gd name="connsiteY0" fmla="*/ 1339 h 10000"/>
              <a:gd name="connsiteX1" fmla="*/ 1093 w 10000"/>
              <a:gd name="connsiteY1" fmla="*/ 2009 h 10000"/>
              <a:gd name="connsiteX2" fmla="*/ 1093 w 10000"/>
              <a:gd name="connsiteY2" fmla="*/ 2662 h 10000"/>
              <a:gd name="connsiteX3" fmla="*/ 1093 w 10000"/>
              <a:gd name="connsiteY3" fmla="*/ 3332 h 10000"/>
              <a:gd name="connsiteX4" fmla="*/ 1093 w 10000"/>
              <a:gd name="connsiteY4" fmla="*/ 3868 h 10000"/>
              <a:gd name="connsiteX5" fmla="*/ 875 w 10000"/>
              <a:gd name="connsiteY5" fmla="*/ 4405 h 10000"/>
              <a:gd name="connsiteX6" fmla="*/ 875 w 10000"/>
              <a:gd name="connsiteY6" fmla="*/ 5075 h 10000"/>
              <a:gd name="connsiteX7" fmla="*/ 1093 w 10000"/>
              <a:gd name="connsiteY7" fmla="*/ 6400 h 10000"/>
              <a:gd name="connsiteX8" fmla="*/ 1093 w 10000"/>
              <a:gd name="connsiteY8" fmla="*/ 6934 h 10000"/>
              <a:gd name="connsiteX9" fmla="*/ 1311 w 10000"/>
              <a:gd name="connsiteY9" fmla="*/ 7470 h 10000"/>
              <a:gd name="connsiteX10" fmla="*/ 1531 w 10000"/>
              <a:gd name="connsiteY10" fmla="*/ 7872 h 10000"/>
              <a:gd name="connsiteX11" fmla="*/ 1748 w 10000"/>
              <a:gd name="connsiteY11" fmla="*/ 8274 h 10000"/>
              <a:gd name="connsiteX12" fmla="*/ 1968 w 10000"/>
              <a:gd name="connsiteY12" fmla="*/ 8408 h 10000"/>
              <a:gd name="connsiteX13" fmla="*/ 2405 w 10000"/>
              <a:gd name="connsiteY13" fmla="*/ 8676 h 10000"/>
              <a:gd name="connsiteX14" fmla="*/ 3034 w 10000"/>
              <a:gd name="connsiteY14" fmla="*/ 8676 h 10000"/>
              <a:gd name="connsiteX15" fmla="*/ 3689 w 10000"/>
              <a:gd name="connsiteY15" fmla="*/ 8810 h 10000"/>
              <a:gd name="connsiteX16" fmla="*/ 4344 w 10000"/>
              <a:gd name="connsiteY16" fmla="*/ 8810 h 10000"/>
              <a:gd name="connsiteX17" fmla="*/ 5000 w 10000"/>
              <a:gd name="connsiteY17" fmla="*/ 8810 h 10000"/>
              <a:gd name="connsiteX18" fmla="*/ 5656 w 10000"/>
              <a:gd name="connsiteY18" fmla="*/ 8810 h 10000"/>
              <a:gd name="connsiteX19" fmla="*/ 6312 w 10000"/>
              <a:gd name="connsiteY19" fmla="*/ 8810 h 10000"/>
              <a:gd name="connsiteX20" fmla="*/ 6749 w 10000"/>
              <a:gd name="connsiteY20" fmla="*/ 8676 h 10000"/>
              <a:gd name="connsiteX21" fmla="*/ 7404 w 10000"/>
              <a:gd name="connsiteY21" fmla="*/ 8408 h 10000"/>
              <a:gd name="connsiteX22" fmla="*/ 10000 w 10000"/>
              <a:gd name="connsiteY22" fmla="*/ 8929 h 10000"/>
              <a:gd name="connsiteX23" fmla="*/ 9782 w 10000"/>
              <a:gd name="connsiteY23" fmla="*/ 9063 h 10000"/>
              <a:gd name="connsiteX24" fmla="*/ 9563 w 10000"/>
              <a:gd name="connsiteY24" fmla="*/ 9196 h 10000"/>
              <a:gd name="connsiteX25" fmla="*/ 9345 w 10000"/>
              <a:gd name="connsiteY25" fmla="*/ 9331 h 10000"/>
              <a:gd name="connsiteX26" fmla="*/ 8908 w 10000"/>
              <a:gd name="connsiteY26" fmla="*/ 9464 h 10000"/>
              <a:gd name="connsiteX27" fmla="*/ 8470 w 10000"/>
              <a:gd name="connsiteY27" fmla="*/ 9596 h 10000"/>
              <a:gd name="connsiteX28" fmla="*/ 7623 w 10000"/>
              <a:gd name="connsiteY28" fmla="*/ 9868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68 h 10000"/>
              <a:gd name="connsiteX36" fmla="*/ 2597 w 10000"/>
              <a:gd name="connsiteY36" fmla="*/ 9868 h 10000"/>
              <a:gd name="connsiteX37" fmla="*/ 2186 w 10000"/>
              <a:gd name="connsiteY37" fmla="*/ 9731 h 10000"/>
              <a:gd name="connsiteX38" fmla="*/ 1748 w 10000"/>
              <a:gd name="connsiteY38" fmla="*/ 9596 h 10000"/>
              <a:gd name="connsiteX39" fmla="*/ 1531 w 10000"/>
              <a:gd name="connsiteY39" fmla="*/ 9464 h 10000"/>
              <a:gd name="connsiteX40" fmla="*/ 1093 w 10000"/>
              <a:gd name="connsiteY40" fmla="*/ 9196 h 10000"/>
              <a:gd name="connsiteX41" fmla="*/ 875 w 10000"/>
              <a:gd name="connsiteY41" fmla="*/ 8929 h 10000"/>
              <a:gd name="connsiteX42" fmla="*/ 656 w 10000"/>
              <a:gd name="connsiteY42" fmla="*/ 8543 h 10000"/>
              <a:gd name="connsiteX43" fmla="*/ 437 w 10000"/>
              <a:gd name="connsiteY43" fmla="*/ 8274 h 10000"/>
              <a:gd name="connsiteX44" fmla="*/ 219 w 10000"/>
              <a:gd name="connsiteY44" fmla="*/ 8007 h 10000"/>
              <a:gd name="connsiteX45" fmla="*/ 219 w 10000"/>
              <a:gd name="connsiteY45" fmla="*/ 7740 h 10000"/>
              <a:gd name="connsiteX46" fmla="*/ 0 w 10000"/>
              <a:gd name="connsiteY46" fmla="*/ 7470 h 10000"/>
              <a:gd name="connsiteX47" fmla="*/ 0 w 10000"/>
              <a:gd name="connsiteY47" fmla="*/ 7068 h 10000"/>
              <a:gd name="connsiteX48" fmla="*/ 0 w 10000"/>
              <a:gd name="connsiteY48" fmla="*/ 6799 h 10000"/>
              <a:gd name="connsiteX49" fmla="*/ 0 w 10000"/>
              <a:gd name="connsiteY49" fmla="*/ 6263 h 10000"/>
              <a:gd name="connsiteX50" fmla="*/ 0 w 10000"/>
              <a:gd name="connsiteY50" fmla="*/ 5864 h 10000"/>
              <a:gd name="connsiteX51" fmla="*/ 0 w 10000"/>
              <a:gd name="connsiteY51" fmla="*/ 5343 h 10000"/>
              <a:gd name="connsiteX52" fmla="*/ 0 w 10000"/>
              <a:gd name="connsiteY52" fmla="*/ 3199 h 10000"/>
              <a:gd name="connsiteX53" fmla="*/ 0 w 10000"/>
              <a:gd name="connsiteY53" fmla="*/ 1073 h 10000"/>
              <a:gd name="connsiteX54" fmla="*/ 1311 w 10000"/>
              <a:gd name="connsiteY54" fmla="*/ 0 h 10000"/>
              <a:gd name="connsiteX55" fmla="*/ 1093 w 10000"/>
              <a:gd name="connsiteY55" fmla="*/ 1339 h 10000"/>
              <a:gd name="connsiteX56" fmla="*/ 1093 w 10000"/>
              <a:gd name="connsiteY56" fmla="*/ 1339 h 10000"/>
              <a:gd name="connsiteX0" fmla="*/ 1093 w 10000"/>
              <a:gd name="connsiteY0" fmla="*/ 266 h 8927"/>
              <a:gd name="connsiteX1" fmla="*/ 1093 w 10000"/>
              <a:gd name="connsiteY1" fmla="*/ 936 h 8927"/>
              <a:gd name="connsiteX2" fmla="*/ 1093 w 10000"/>
              <a:gd name="connsiteY2" fmla="*/ 1589 h 8927"/>
              <a:gd name="connsiteX3" fmla="*/ 1093 w 10000"/>
              <a:gd name="connsiteY3" fmla="*/ 2259 h 8927"/>
              <a:gd name="connsiteX4" fmla="*/ 1093 w 10000"/>
              <a:gd name="connsiteY4" fmla="*/ 2795 h 8927"/>
              <a:gd name="connsiteX5" fmla="*/ 875 w 10000"/>
              <a:gd name="connsiteY5" fmla="*/ 3332 h 8927"/>
              <a:gd name="connsiteX6" fmla="*/ 875 w 10000"/>
              <a:gd name="connsiteY6" fmla="*/ 4002 h 8927"/>
              <a:gd name="connsiteX7" fmla="*/ 1093 w 10000"/>
              <a:gd name="connsiteY7" fmla="*/ 5327 h 8927"/>
              <a:gd name="connsiteX8" fmla="*/ 1093 w 10000"/>
              <a:gd name="connsiteY8" fmla="*/ 5861 h 8927"/>
              <a:gd name="connsiteX9" fmla="*/ 1311 w 10000"/>
              <a:gd name="connsiteY9" fmla="*/ 6397 h 8927"/>
              <a:gd name="connsiteX10" fmla="*/ 1531 w 10000"/>
              <a:gd name="connsiteY10" fmla="*/ 6799 h 8927"/>
              <a:gd name="connsiteX11" fmla="*/ 1748 w 10000"/>
              <a:gd name="connsiteY11" fmla="*/ 7201 h 8927"/>
              <a:gd name="connsiteX12" fmla="*/ 1968 w 10000"/>
              <a:gd name="connsiteY12" fmla="*/ 7335 h 8927"/>
              <a:gd name="connsiteX13" fmla="*/ 2405 w 10000"/>
              <a:gd name="connsiteY13" fmla="*/ 7603 h 8927"/>
              <a:gd name="connsiteX14" fmla="*/ 3034 w 10000"/>
              <a:gd name="connsiteY14" fmla="*/ 7603 h 8927"/>
              <a:gd name="connsiteX15" fmla="*/ 3689 w 10000"/>
              <a:gd name="connsiteY15" fmla="*/ 7737 h 8927"/>
              <a:gd name="connsiteX16" fmla="*/ 4344 w 10000"/>
              <a:gd name="connsiteY16" fmla="*/ 7737 h 8927"/>
              <a:gd name="connsiteX17" fmla="*/ 5000 w 10000"/>
              <a:gd name="connsiteY17" fmla="*/ 7737 h 8927"/>
              <a:gd name="connsiteX18" fmla="*/ 5656 w 10000"/>
              <a:gd name="connsiteY18" fmla="*/ 7737 h 8927"/>
              <a:gd name="connsiteX19" fmla="*/ 6312 w 10000"/>
              <a:gd name="connsiteY19" fmla="*/ 7737 h 8927"/>
              <a:gd name="connsiteX20" fmla="*/ 6749 w 10000"/>
              <a:gd name="connsiteY20" fmla="*/ 7603 h 8927"/>
              <a:gd name="connsiteX21" fmla="*/ 7404 w 10000"/>
              <a:gd name="connsiteY21" fmla="*/ 7335 h 8927"/>
              <a:gd name="connsiteX22" fmla="*/ 10000 w 10000"/>
              <a:gd name="connsiteY22" fmla="*/ 7856 h 8927"/>
              <a:gd name="connsiteX23" fmla="*/ 9782 w 10000"/>
              <a:gd name="connsiteY23" fmla="*/ 7990 h 8927"/>
              <a:gd name="connsiteX24" fmla="*/ 9563 w 10000"/>
              <a:gd name="connsiteY24" fmla="*/ 8123 h 8927"/>
              <a:gd name="connsiteX25" fmla="*/ 9345 w 10000"/>
              <a:gd name="connsiteY25" fmla="*/ 8258 h 8927"/>
              <a:gd name="connsiteX26" fmla="*/ 8908 w 10000"/>
              <a:gd name="connsiteY26" fmla="*/ 8391 h 8927"/>
              <a:gd name="connsiteX27" fmla="*/ 8470 w 10000"/>
              <a:gd name="connsiteY27" fmla="*/ 8523 h 8927"/>
              <a:gd name="connsiteX28" fmla="*/ 7623 w 10000"/>
              <a:gd name="connsiteY28" fmla="*/ 8795 h 8927"/>
              <a:gd name="connsiteX29" fmla="*/ 6749 w 10000"/>
              <a:gd name="connsiteY29" fmla="*/ 8927 h 8927"/>
              <a:gd name="connsiteX30" fmla="*/ 5875 w 10000"/>
              <a:gd name="connsiteY30" fmla="*/ 8927 h 8927"/>
              <a:gd name="connsiteX31" fmla="*/ 5219 w 10000"/>
              <a:gd name="connsiteY31" fmla="*/ 8927 h 8927"/>
              <a:gd name="connsiteX32" fmla="*/ 4564 w 10000"/>
              <a:gd name="connsiteY32" fmla="*/ 8927 h 8927"/>
              <a:gd name="connsiteX33" fmla="*/ 4126 w 10000"/>
              <a:gd name="connsiteY33" fmla="*/ 8927 h 8927"/>
              <a:gd name="connsiteX34" fmla="*/ 3469 w 10000"/>
              <a:gd name="connsiteY34" fmla="*/ 8927 h 8927"/>
              <a:gd name="connsiteX35" fmla="*/ 3034 w 10000"/>
              <a:gd name="connsiteY35" fmla="*/ 8795 h 8927"/>
              <a:gd name="connsiteX36" fmla="*/ 2597 w 10000"/>
              <a:gd name="connsiteY36" fmla="*/ 8795 h 8927"/>
              <a:gd name="connsiteX37" fmla="*/ 2186 w 10000"/>
              <a:gd name="connsiteY37" fmla="*/ 8658 h 8927"/>
              <a:gd name="connsiteX38" fmla="*/ 1748 w 10000"/>
              <a:gd name="connsiteY38" fmla="*/ 8523 h 8927"/>
              <a:gd name="connsiteX39" fmla="*/ 1531 w 10000"/>
              <a:gd name="connsiteY39" fmla="*/ 8391 h 8927"/>
              <a:gd name="connsiteX40" fmla="*/ 1093 w 10000"/>
              <a:gd name="connsiteY40" fmla="*/ 8123 h 8927"/>
              <a:gd name="connsiteX41" fmla="*/ 875 w 10000"/>
              <a:gd name="connsiteY41" fmla="*/ 7856 h 8927"/>
              <a:gd name="connsiteX42" fmla="*/ 656 w 10000"/>
              <a:gd name="connsiteY42" fmla="*/ 7470 h 8927"/>
              <a:gd name="connsiteX43" fmla="*/ 437 w 10000"/>
              <a:gd name="connsiteY43" fmla="*/ 7201 h 8927"/>
              <a:gd name="connsiteX44" fmla="*/ 219 w 10000"/>
              <a:gd name="connsiteY44" fmla="*/ 6934 h 8927"/>
              <a:gd name="connsiteX45" fmla="*/ 219 w 10000"/>
              <a:gd name="connsiteY45" fmla="*/ 6667 h 8927"/>
              <a:gd name="connsiteX46" fmla="*/ 0 w 10000"/>
              <a:gd name="connsiteY46" fmla="*/ 6397 h 8927"/>
              <a:gd name="connsiteX47" fmla="*/ 0 w 10000"/>
              <a:gd name="connsiteY47" fmla="*/ 5995 h 8927"/>
              <a:gd name="connsiteX48" fmla="*/ 0 w 10000"/>
              <a:gd name="connsiteY48" fmla="*/ 5726 h 8927"/>
              <a:gd name="connsiteX49" fmla="*/ 0 w 10000"/>
              <a:gd name="connsiteY49" fmla="*/ 5190 h 8927"/>
              <a:gd name="connsiteX50" fmla="*/ 0 w 10000"/>
              <a:gd name="connsiteY50" fmla="*/ 4791 h 8927"/>
              <a:gd name="connsiteX51" fmla="*/ 0 w 10000"/>
              <a:gd name="connsiteY51" fmla="*/ 4270 h 8927"/>
              <a:gd name="connsiteX52" fmla="*/ 0 w 10000"/>
              <a:gd name="connsiteY52" fmla="*/ 2126 h 8927"/>
              <a:gd name="connsiteX53" fmla="*/ 0 w 10000"/>
              <a:gd name="connsiteY53" fmla="*/ 0 h 8927"/>
              <a:gd name="connsiteX54" fmla="*/ 1093 w 10000"/>
              <a:gd name="connsiteY54" fmla="*/ 266 h 8927"/>
              <a:gd name="connsiteX55" fmla="*/ 1093 w 10000"/>
              <a:gd name="connsiteY55" fmla="*/ 266 h 8927"/>
              <a:gd name="connsiteX0" fmla="*/ 1093 w 10000"/>
              <a:gd name="connsiteY0" fmla="*/ 0 h 9702"/>
              <a:gd name="connsiteX1" fmla="*/ 1093 w 10000"/>
              <a:gd name="connsiteY1" fmla="*/ 751 h 9702"/>
              <a:gd name="connsiteX2" fmla="*/ 1093 w 10000"/>
              <a:gd name="connsiteY2" fmla="*/ 1482 h 9702"/>
              <a:gd name="connsiteX3" fmla="*/ 1093 w 10000"/>
              <a:gd name="connsiteY3" fmla="*/ 2233 h 9702"/>
              <a:gd name="connsiteX4" fmla="*/ 1093 w 10000"/>
              <a:gd name="connsiteY4" fmla="*/ 2833 h 9702"/>
              <a:gd name="connsiteX5" fmla="*/ 875 w 10000"/>
              <a:gd name="connsiteY5" fmla="*/ 3434 h 9702"/>
              <a:gd name="connsiteX6" fmla="*/ 875 w 10000"/>
              <a:gd name="connsiteY6" fmla="*/ 4185 h 9702"/>
              <a:gd name="connsiteX7" fmla="*/ 1093 w 10000"/>
              <a:gd name="connsiteY7" fmla="*/ 5669 h 9702"/>
              <a:gd name="connsiteX8" fmla="*/ 1093 w 10000"/>
              <a:gd name="connsiteY8" fmla="*/ 6267 h 9702"/>
              <a:gd name="connsiteX9" fmla="*/ 1311 w 10000"/>
              <a:gd name="connsiteY9" fmla="*/ 6868 h 9702"/>
              <a:gd name="connsiteX10" fmla="*/ 1531 w 10000"/>
              <a:gd name="connsiteY10" fmla="*/ 7318 h 9702"/>
              <a:gd name="connsiteX11" fmla="*/ 1748 w 10000"/>
              <a:gd name="connsiteY11" fmla="*/ 7769 h 9702"/>
              <a:gd name="connsiteX12" fmla="*/ 1968 w 10000"/>
              <a:gd name="connsiteY12" fmla="*/ 7919 h 9702"/>
              <a:gd name="connsiteX13" fmla="*/ 2405 w 10000"/>
              <a:gd name="connsiteY13" fmla="*/ 8219 h 9702"/>
              <a:gd name="connsiteX14" fmla="*/ 3034 w 10000"/>
              <a:gd name="connsiteY14" fmla="*/ 8219 h 9702"/>
              <a:gd name="connsiteX15" fmla="*/ 3689 w 10000"/>
              <a:gd name="connsiteY15" fmla="*/ 8369 h 9702"/>
              <a:gd name="connsiteX16" fmla="*/ 4344 w 10000"/>
              <a:gd name="connsiteY16" fmla="*/ 8369 h 9702"/>
              <a:gd name="connsiteX17" fmla="*/ 5000 w 10000"/>
              <a:gd name="connsiteY17" fmla="*/ 8369 h 9702"/>
              <a:gd name="connsiteX18" fmla="*/ 5656 w 10000"/>
              <a:gd name="connsiteY18" fmla="*/ 8369 h 9702"/>
              <a:gd name="connsiteX19" fmla="*/ 6312 w 10000"/>
              <a:gd name="connsiteY19" fmla="*/ 8369 h 9702"/>
              <a:gd name="connsiteX20" fmla="*/ 6749 w 10000"/>
              <a:gd name="connsiteY20" fmla="*/ 8219 h 9702"/>
              <a:gd name="connsiteX21" fmla="*/ 7404 w 10000"/>
              <a:gd name="connsiteY21" fmla="*/ 7919 h 9702"/>
              <a:gd name="connsiteX22" fmla="*/ 10000 w 10000"/>
              <a:gd name="connsiteY22" fmla="*/ 8502 h 9702"/>
              <a:gd name="connsiteX23" fmla="*/ 9782 w 10000"/>
              <a:gd name="connsiteY23" fmla="*/ 8652 h 9702"/>
              <a:gd name="connsiteX24" fmla="*/ 9563 w 10000"/>
              <a:gd name="connsiteY24" fmla="*/ 8801 h 9702"/>
              <a:gd name="connsiteX25" fmla="*/ 9345 w 10000"/>
              <a:gd name="connsiteY25" fmla="*/ 8953 h 9702"/>
              <a:gd name="connsiteX26" fmla="*/ 8908 w 10000"/>
              <a:gd name="connsiteY26" fmla="*/ 9102 h 9702"/>
              <a:gd name="connsiteX27" fmla="*/ 8470 w 10000"/>
              <a:gd name="connsiteY27" fmla="*/ 9249 h 9702"/>
              <a:gd name="connsiteX28" fmla="*/ 7623 w 10000"/>
              <a:gd name="connsiteY28" fmla="*/ 9554 h 9702"/>
              <a:gd name="connsiteX29" fmla="*/ 6749 w 10000"/>
              <a:gd name="connsiteY29" fmla="*/ 9702 h 9702"/>
              <a:gd name="connsiteX30" fmla="*/ 5875 w 10000"/>
              <a:gd name="connsiteY30" fmla="*/ 9702 h 9702"/>
              <a:gd name="connsiteX31" fmla="*/ 5219 w 10000"/>
              <a:gd name="connsiteY31" fmla="*/ 9702 h 9702"/>
              <a:gd name="connsiteX32" fmla="*/ 4564 w 10000"/>
              <a:gd name="connsiteY32" fmla="*/ 9702 h 9702"/>
              <a:gd name="connsiteX33" fmla="*/ 4126 w 10000"/>
              <a:gd name="connsiteY33" fmla="*/ 9702 h 9702"/>
              <a:gd name="connsiteX34" fmla="*/ 3469 w 10000"/>
              <a:gd name="connsiteY34" fmla="*/ 9702 h 9702"/>
              <a:gd name="connsiteX35" fmla="*/ 3034 w 10000"/>
              <a:gd name="connsiteY35" fmla="*/ 9554 h 9702"/>
              <a:gd name="connsiteX36" fmla="*/ 2597 w 10000"/>
              <a:gd name="connsiteY36" fmla="*/ 9554 h 9702"/>
              <a:gd name="connsiteX37" fmla="*/ 2186 w 10000"/>
              <a:gd name="connsiteY37" fmla="*/ 9401 h 9702"/>
              <a:gd name="connsiteX38" fmla="*/ 1748 w 10000"/>
              <a:gd name="connsiteY38" fmla="*/ 9249 h 9702"/>
              <a:gd name="connsiteX39" fmla="*/ 1531 w 10000"/>
              <a:gd name="connsiteY39" fmla="*/ 9102 h 9702"/>
              <a:gd name="connsiteX40" fmla="*/ 1093 w 10000"/>
              <a:gd name="connsiteY40" fmla="*/ 8801 h 9702"/>
              <a:gd name="connsiteX41" fmla="*/ 875 w 10000"/>
              <a:gd name="connsiteY41" fmla="*/ 8502 h 9702"/>
              <a:gd name="connsiteX42" fmla="*/ 656 w 10000"/>
              <a:gd name="connsiteY42" fmla="*/ 8070 h 9702"/>
              <a:gd name="connsiteX43" fmla="*/ 437 w 10000"/>
              <a:gd name="connsiteY43" fmla="*/ 7769 h 9702"/>
              <a:gd name="connsiteX44" fmla="*/ 219 w 10000"/>
              <a:gd name="connsiteY44" fmla="*/ 7469 h 9702"/>
              <a:gd name="connsiteX45" fmla="*/ 219 w 10000"/>
              <a:gd name="connsiteY45" fmla="*/ 7170 h 9702"/>
              <a:gd name="connsiteX46" fmla="*/ 0 w 10000"/>
              <a:gd name="connsiteY46" fmla="*/ 6868 h 9702"/>
              <a:gd name="connsiteX47" fmla="*/ 0 w 10000"/>
              <a:gd name="connsiteY47" fmla="*/ 6418 h 9702"/>
              <a:gd name="connsiteX48" fmla="*/ 0 w 10000"/>
              <a:gd name="connsiteY48" fmla="*/ 6116 h 9702"/>
              <a:gd name="connsiteX49" fmla="*/ 0 w 10000"/>
              <a:gd name="connsiteY49" fmla="*/ 5516 h 9702"/>
              <a:gd name="connsiteX50" fmla="*/ 0 w 10000"/>
              <a:gd name="connsiteY50" fmla="*/ 5069 h 9702"/>
              <a:gd name="connsiteX51" fmla="*/ 0 w 10000"/>
              <a:gd name="connsiteY51" fmla="*/ 4485 h 9702"/>
              <a:gd name="connsiteX52" fmla="*/ 0 w 10000"/>
              <a:gd name="connsiteY52" fmla="*/ 2084 h 9702"/>
              <a:gd name="connsiteX53" fmla="*/ 1093 w 10000"/>
              <a:gd name="connsiteY53" fmla="*/ 0 h 9702"/>
              <a:gd name="connsiteX54" fmla="*/ 1093 w 10000"/>
              <a:gd name="connsiteY54" fmla="*/ 0 h 9702"/>
              <a:gd name="connsiteX0" fmla="*/ 1093 w 10000"/>
              <a:gd name="connsiteY0" fmla="*/ 0 h 10000"/>
              <a:gd name="connsiteX1" fmla="*/ 1093 w 10000"/>
              <a:gd name="connsiteY1" fmla="*/ 774 h 10000"/>
              <a:gd name="connsiteX2" fmla="*/ 1093 w 10000"/>
              <a:gd name="connsiteY2" fmla="*/ 1528 h 10000"/>
              <a:gd name="connsiteX3" fmla="*/ 1093 w 10000"/>
              <a:gd name="connsiteY3" fmla="*/ 2302 h 10000"/>
              <a:gd name="connsiteX4" fmla="*/ 1093 w 10000"/>
              <a:gd name="connsiteY4" fmla="*/ 2920 h 10000"/>
              <a:gd name="connsiteX5" fmla="*/ 875 w 10000"/>
              <a:gd name="connsiteY5" fmla="*/ 3539 h 10000"/>
              <a:gd name="connsiteX6" fmla="*/ 875 w 10000"/>
              <a:gd name="connsiteY6" fmla="*/ 4314 h 10000"/>
              <a:gd name="connsiteX7" fmla="*/ 1093 w 10000"/>
              <a:gd name="connsiteY7" fmla="*/ 5843 h 10000"/>
              <a:gd name="connsiteX8" fmla="*/ 1093 w 10000"/>
              <a:gd name="connsiteY8" fmla="*/ 6459 h 10000"/>
              <a:gd name="connsiteX9" fmla="*/ 1311 w 10000"/>
              <a:gd name="connsiteY9" fmla="*/ 7079 h 10000"/>
              <a:gd name="connsiteX10" fmla="*/ 1531 w 10000"/>
              <a:gd name="connsiteY10" fmla="*/ 7543 h 10000"/>
              <a:gd name="connsiteX11" fmla="*/ 1748 w 10000"/>
              <a:gd name="connsiteY11" fmla="*/ 8008 h 10000"/>
              <a:gd name="connsiteX12" fmla="*/ 1968 w 10000"/>
              <a:gd name="connsiteY12" fmla="*/ 8162 h 10000"/>
              <a:gd name="connsiteX13" fmla="*/ 2405 w 10000"/>
              <a:gd name="connsiteY13" fmla="*/ 8471 h 10000"/>
              <a:gd name="connsiteX14" fmla="*/ 3034 w 10000"/>
              <a:gd name="connsiteY14" fmla="*/ 8471 h 10000"/>
              <a:gd name="connsiteX15" fmla="*/ 3689 w 10000"/>
              <a:gd name="connsiteY15" fmla="*/ 8626 h 10000"/>
              <a:gd name="connsiteX16" fmla="*/ 4344 w 10000"/>
              <a:gd name="connsiteY16" fmla="*/ 8626 h 10000"/>
              <a:gd name="connsiteX17" fmla="*/ 5000 w 10000"/>
              <a:gd name="connsiteY17" fmla="*/ 8626 h 10000"/>
              <a:gd name="connsiteX18" fmla="*/ 5656 w 10000"/>
              <a:gd name="connsiteY18" fmla="*/ 8626 h 10000"/>
              <a:gd name="connsiteX19" fmla="*/ 6312 w 10000"/>
              <a:gd name="connsiteY19" fmla="*/ 8626 h 10000"/>
              <a:gd name="connsiteX20" fmla="*/ 6749 w 10000"/>
              <a:gd name="connsiteY20" fmla="*/ 8471 h 10000"/>
              <a:gd name="connsiteX21" fmla="*/ 7404 w 10000"/>
              <a:gd name="connsiteY21" fmla="*/ 8162 h 10000"/>
              <a:gd name="connsiteX22" fmla="*/ 10000 w 10000"/>
              <a:gd name="connsiteY22" fmla="*/ 8763 h 10000"/>
              <a:gd name="connsiteX23" fmla="*/ 9782 w 10000"/>
              <a:gd name="connsiteY23" fmla="*/ 8918 h 10000"/>
              <a:gd name="connsiteX24" fmla="*/ 9563 w 10000"/>
              <a:gd name="connsiteY24" fmla="*/ 9071 h 10000"/>
              <a:gd name="connsiteX25" fmla="*/ 9345 w 10000"/>
              <a:gd name="connsiteY25" fmla="*/ 9228 h 10000"/>
              <a:gd name="connsiteX26" fmla="*/ 8908 w 10000"/>
              <a:gd name="connsiteY26" fmla="*/ 9382 h 10000"/>
              <a:gd name="connsiteX27" fmla="*/ 8470 w 10000"/>
              <a:gd name="connsiteY27" fmla="*/ 9533 h 10000"/>
              <a:gd name="connsiteX28" fmla="*/ 7623 w 10000"/>
              <a:gd name="connsiteY28" fmla="*/ 984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47 h 10000"/>
              <a:gd name="connsiteX36" fmla="*/ 2597 w 10000"/>
              <a:gd name="connsiteY36" fmla="*/ 9847 h 10000"/>
              <a:gd name="connsiteX37" fmla="*/ 2186 w 10000"/>
              <a:gd name="connsiteY37" fmla="*/ 9690 h 10000"/>
              <a:gd name="connsiteX38" fmla="*/ 1748 w 10000"/>
              <a:gd name="connsiteY38" fmla="*/ 9533 h 10000"/>
              <a:gd name="connsiteX39" fmla="*/ 1531 w 10000"/>
              <a:gd name="connsiteY39" fmla="*/ 9382 h 10000"/>
              <a:gd name="connsiteX40" fmla="*/ 1093 w 10000"/>
              <a:gd name="connsiteY40" fmla="*/ 9071 h 10000"/>
              <a:gd name="connsiteX41" fmla="*/ 875 w 10000"/>
              <a:gd name="connsiteY41" fmla="*/ 8763 h 10000"/>
              <a:gd name="connsiteX42" fmla="*/ 656 w 10000"/>
              <a:gd name="connsiteY42" fmla="*/ 8318 h 10000"/>
              <a:gd name="connsiteX43" fmla="*/ 437 w 10000"/>
              <a:gd name="connsiteY43" fmla="*/ 8008 h 10000"/>
              <a:gd name="connsiteX44" fmla="*/ 219 w 10000"/>
              <a:gd name="connsiteY44" fmla="*/ 7698 h 10000"/>
              <a:gd name="connsiteX45" fmla="*/ 219 w 10000"/>
              <a:gd name="connsiteY45" fmla="*/ 7390 h 10000"/>
              <a:gd name="connsiteX46" fmla="*/ 0 w 10000"/>
              <a:gd name="connsiteY46" fmla="*/ 7079 h 10000"/>
              <a:gd name="connsiteX47" fmla="*/ 0 w 10000"/>
              <a:gd name="connsiteY47" fmla="*/ 6615 h 10000"/>
              <a:gd name="connsiteX48" fmla="*/ 0 w 10000"/>
              <a:gd name="connsiteY48" fmla="*/ 6304 h 10000"/>
              <a:gd name="connsiteX49" fmla="*/ 0 w 10000"/>
              <a:gd name="connsiteY49" fmla="*/ 5685 h 10000"/>
              <a:gd name="connsiteX50" fmla="*/ 0 w 10000"/>
              <a:gd name="connsiteY50" fmla="*/ 5225 h 10000"/>
              <a:gd name="connsiteX51" fmla="*/ 0 w 10000"/>
              <a:gd name="connsiteY51" fmla="*/ 4623 h 10000"/>
              <a:gd name="connsiteX52" fmla="*/ 0 w 10000"/>
              <a:gd name="connsiteY52" fmla="*/ 2148 h 10000"/>
              <a:gd name="connsiteX53" fmla="*/ 1093 w 10000"/>
              <a:gd name="connsiteY53"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52" fmla="*/ 1093 w 10000"/>
              <a:gd name="connsiteY52"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0" fmla="*/ 1093 w 10000"/>
              <a:gd name="connsiteY0" fmla="*/ 0 h 10000"/>
              <a:gd name="connsiteX1" fmla="*/ 1093 w 10000"/>
              <a:gd name="connsiteY1" fmla="*/ 2302 h 10000"/>
              <a:gd name="connsiteX2" fmla="*/ 1093 w 10000"/>
              <a:gd name="connsiteY2" fmla="*/ 2920 h 10000"/>
              <a:gd name="connsiteX3" fmla="*/ 875 w 10000"/>
              <a:gd name="connsiteY3" fmla="*/ 3539 h 10000"/>
              <a:gd name="connsiteX4" fmla="*/ 875 w 10000"/>
              <a:gd name="connsiteY4" fmla="*/ 4314 h 10000"/>
              <a:gd name="connsiteX5" fmla="*/ 1093 w 10000"/>
              <a:gd name="connsiteY5" fmla="*/ 5843 h 10000"/>
              <a:gd name="connsiteX6" fmla="*/ 1093 w 10000"/>
              <a:gd name="connsiteY6" fmla="*/ 6459 h 10000"/>
              <a:gd name="connsiteX7" fmla="*/ 1311 w 10000"/>
              <a:gd name="connsiteY7" fmla="*/ 7079 h 10000"/>
              <a:gd name="connsiteX8" fmla="*/ 1531 w 10000"/>
              <a:gd name="connsiteY8" fmla="*/ 7543 h 10000"/>
              <a:gd name="connsiteX9" fmla="*/ 1748 w 10000"/>
              <a:gd name="connsiteY9" fmla="*/ 8008 h 10000"/>
              <a:gd name="connsiteX10" fmla="*/ 1968 w 10000"/>
              <a:gd name="connsiteY10" fmla="*/ 8162 h 10000"/>
              <a:gd name="connsiteX11" fmla="*/ 2405 w 10000"/>
              <a:gd name="connsiteY11" fmla="*/ 8471 h 10000"/>
              <a:gd name="connsiteX12" fmla="*/ 3034 w 10000"/>
              <a:gd name="connsiteY12" fmla="*/ 8471 h 10000"/>
              <a:gd name="connsiteX13" fmla="*/ 3689 w 10000"/>
              <a:gd name="connsiteY13" fmla="*/ 8626 h 10000"/>
              <a:gd name="connsiteX14" fmla="*/ 4344 w 10000"/>
              <a:gd name="connsiteY14" fmla="*/ 8626 h 10000"/>
              <a:gd name="connsiteX15" fmla="*/ 5000 w 10000"/>
              <a:gd name="connsiteY15" fmla="*/ 8626 h 10000"/>
              <a:gd name="connsiteX16" fmla="*/ 5656 w 10000"/>
              <a:gd name="connsiteY16" fmla="*/ 8626 h 10000"/>
              <a:gd name="connsiteX17" fmla="*/ 6312 w 10000"/>
              <a:gd name="connsiteY17" fmla="*/ 8626 h 10000"/>
              <a:gd name="connsiteX18" fmla="*/ 6749 w 10000"/>
              <a:gd name="connsiteY18" fmla="*/ 8471 h 10000"/>
              <a:gd name="connsiteX19" fmla="*/ 7404 w 10000"/>
              <a:gd name="connsiteY19" fmla="*/ 8162 h 10000"/>
              <a:gd name="connsiteX20" fmla="*/ 10000 w 10000"/>
              <a:gd name="connsiteY20" fmla="*/ 8763 h 10000"/>
              <a:gd name="connsiteX21" fmla="*/ 9782 w 10000"/>
              <a:gd name="connsiteY21" fmla="*/ 8918 h 10000"/>
              <a:gd name="connsiteX22" fmla="*/ 9563 w 10000"/>
              <a:gd name="connsiteY22" fmla="*/ 9071 h 10000"/>
              <a:gd name="connsiteX23" fmla="*/ 9345 w 10000"/>
              <a:gd name="connsiteY23" fmla="*/ 9228 h 10000"/>
              <a:gd name="connsiteX24" fmla="*/ 8908 w 10000"/>
              <a:gd name="connsiteY24" fmla="*/ 9382 h 10000"/>
              <a:gd name="connsiteX25" fmla="*/ 8470 w 10000"/>
              <a:gd name="connsiteY25" fmla="*/ 9533 h 10000"/>
              <a:gd name="connsiteX26" fmla="*/ 7623 w 10000"/>
              <a:gd name="connsiteY26" fmla="*/ 9847 h 10000"/>
              <a:gd name="connsiteX27" fmla="*/ 6749 w 10000"/>
              <a:gd name="connsiteY27" fmla="*/ 10000 h 10000"/>
              <a:gd name="connsiteX28" fmla="*/ 5875 w 10000"/>
              <a:gd name="connsiteY28" fmla="*/ 10000 h 10000"/>
              <a:gd name="connsiteX29" fmla="*/ 5219 w 10000"/>
              <a:gd name="connsiteY29" fmla="*/ 10000 h 10000"/>
              <a:gd name="connsiteX30" fmla="*/ 4564 w 10000"/>
              <a:gd name="connsiteY30" fmla="*/ 10000 h 10000"/>
              <a:gd name="connsiteX31" fmla="*/ 4126 w 10000"/>
              <a:gd name="connsiteY31" fmla="*/ 10000 h 10000"/>
              <a:gd name="connsiteX32" fmla="*/ 3469 w 10000"/>
              <a:gd name="connsiteY32" fmla="*/ 10000 h 10000"/>
              <a:gd name="connsiteX33" fmla="*/ 3034 w 10000"/>
              <a:gd name="connsiteY33" fmla="*/ 9847 h 10000"/>
              <a:gd name="connsiteX34" fmla="*/ 2597 w 10000"/>
              <a:gd name="connsiteY34" fmla="*/ 9847 h 10000"/>
              <a:gd name="connsiteX35" fmla="*/ 2186 w 10000"/>
              <a:gd name="connsiteY35" fmla="*/ 9690 h 10000"/>
              <a:gd name="connsiteX36" fmla="*/ 1748 w 10000"/>
              <a:gd name="connsiteY36" fmla="*/ 9533 h 10000"/>
              <a:gd name="connsiteX37" fmla="*/ 1531 w 10000"/>
              <a:gd name="connsiteY37" fmla="*/ 9382 h 10000"/>
              <a:gd name="connsiteX38" fmla="*/ 1093 w 10000"/>
              <a:gd name="connsiteY38" fmla="*/ 9071 h 10000"/>
              <a:gd name="connsiteX39" fmla="*/ 875 w 10000"/>
              <a:gd name="connsiteY39" fmla="*/ 8763 h 10000"/>
              <a:gd name="connsiteX40" fmla="*/ 656 w 10000"/>
              <a:gd name="connsiteY40" fmla="*/ 8318 h 10000"/>
              <a:gd name="connsiteX41" fmla="*/ 437 w 10000"/>
              <a:gd name="connsiteY41" fmla="*/ 8008 h 10000"/>
              <a:gd name="connsiteX42" fmla="*/ 219 w 10000"/>
              <a:gd name="connsiteY42" fmla="*/ 7698 h 10000"/>
              <a:gd name="connsiteX43" fmla="*/ 219 w 10000"/>
              <a:gd name="connsiteY43" fmla="*/ 7390 h 10000"/>
              <a:gd name="connsiteX44" fmla="*/ 0 w 10000"/>
              <a:gd name="connsiteY44" fmla="*/ 7079 h 10000"/>
              <a:gd name="connsiteX45" fmla="*/ 0 w 10000"/>
              <a:gd name="connsiteY45" fmla="*/ 6615 h 10000"/>
              <a:gd name="connsiteX46" fmla="*/ 0 w 10000"/>
              <a:gd name="connsiteY46" fmla="*/ 6304 h 10000"/>
              <a:gd name="connsiteX47" fmla="*/ 0 w 10000"/>
              <a:gd name="connsiteY47" fmla="*/ 5685 h 10000"/>
              <a:gd name="connsiteX48" fmla="*/ 0 w 10000"/>
              <a:gd name="connsiteY48" fmla="*/ 5225 h 10000"/>
              <a:gd name="connsiteX49" fmla="*/ 0 w 10000"/>
              <a:gd name="connsiteY49" fmla="*/ 4623 h 10000"/>
              <a:gd name="connsiteX50" fmla="*/ 0 w 10000"/>
              <a:gd name="connsiteY50" fmla="*/ 2148 h 10000"/>
              <a:gd name="connsiteX0" fmla="*/ 1093 w 10000"/>
              <a:gd name="connsiteY0" fmla="*/ 154 h 7852"/>
              <a:gd name="connsiteX1" fmla="*/ 1093 w 10000"/>
              <a:gd name="connsiteY1" fmla="*/ 772 h 7852"/>
              <a:gd name="connsiteX2" fmla="*/ 875 w 10000"/>
              <a:gd name="connsiteY2" fmla="*/ 1391 h 7852"/>
              <a:gd name="connsiteX3" fmla="*/ 875 w 10000"/>
              <a:gd name="connsiteY3" fmla="*/ 2166 h 7852"/>
              <a:gd name="connsiteX4" fmla="*/ 1093 w 10000"/>
              <a:gd name="connsiteY4" fmla="*/ 3695 h 7852"/>
              <a:gd name="connsiteX5" fmla="*/ 1093 w 10000"/>
              <a:gd name="connsiteY5" fmla="*/ 4311 h 7852"/>
              <a:gd name="connsiteX6" fmla="*/ 1311 w 10000"/>
              <a:gd name="connsiteY6" fmla="*/ 4931 h 7852"/>
              <a:gd name="connsiteX7" fmla="*/ 1531 w 10000"/>
              <a:gd name="connsiteY7" fmla="*/ 5395 h 7852"/>
              <a:gd name="connsiteX8" fmla="*/ 1748 w 10000"/>
              <a:gd name="connsiteY8" fmla="*/ 5860 h 7852"/>
              <a:gd name="connsiteX9" fmla="*/ 1968 w 10000"/>
              <a:gd name="connsiteY9" fmla="*/ 6014 h 7852"/>
              <a:gd name="connsiteX10" fmla="*/ 2405 w 10000"/>
              <a:gd name="connsiteY10" fmla="*/ 6323 h 7852"/>
              <a:gd name="connsiteX11" fmla="*/ 3034 w 10000"/>
              <a:gd name="connsiteY11" fmla="*/ 6323 h 7852"/>
              <a:gd name="connsiteX12" fmla="*/ 3689 w 10000"/>
              <a:gd name="connsiteY12" fmla="*/ 6478 h 7852"/>
              <a:gd name="connsiteX13" fmla="*/ 4344 w 10000"/>
              <a:gd name="connsiteY13" fmla="*/ 6478 h 7852"/>
              <a:gd name="connsiteX14" fmla="*/ 5000 w 10000"/>
              <a:gd name="connsiteY14" fmla="*/ 6478 h 7852"/>
              <a:gd name="connsiteX15" fmla="*/ 5656 w 10000"/>
              <a:gd name="connsiteY15" fmla="*/ 6478 h 7852"/>
              <a:gd name="connsiteX16" fmla="*/ 6312 w 10000"/>
              <a:gd name="connsiteY16" fmla="*/ 6478 h 7852"/>
              <a:gd name="connsiteX17" fmla="*/ 6749 w 10000"/>
              <a:gd name="connsiteY17" fmla="*/ 6323 h 7852"/>
              <a:gd name="connsiteX18" fmla="*/ 7404 w 10000"/>
              <a:gd name="connsiteY18" fmla="*/ 6014 h 7852"/>
              <a:gd name="connsiteX19" fmla="*/ 10000 w 10000"/>
              <a:gd name="connsiteY19" fmla="*/ 6615 h 7852"/>
              <a:gd name="connsiteX20" fmla="*/ 9782 w 10000"/>
              <a:gd name="connsiteY20" fmla="*/ 6770 h 7852"/>
              <a:gd name="connsiteX21" fmla="*/ 9563 w 10000"/>
              <a:gd name="connsiteY21" fmla="*/ 6923 h 7852"/>
              <a:gd name="connsiteX22" fmla="*/ 9345 w 10000"/>
              <a:gd name="connsiteY22" fmla="*/ 7080 h 7852"/>
              <a:gd name="connsiteX23" fmla="*/ 8908 w 10000"/>
              <a:gd name="connsiteY23" fmla="*/ 7234 h 7852"/>
              <a:gd name="connsiteX24" fmla="*/ 8470 w 10000"/>
              <a:gd name="connsiteY24" fmla="*/ 7385 h 7852"/>
              <a:gd name="connsiteX25" fmla="*/ 7623 w 10000"/>
              <a:gd name="connsiteY25" fmla="*/ 7699 h 7852"/>
              <a:gd name="connsiteX26" fmla="*/ 6749 w 10000"/>
              <a:gd name="connsiteY26" fmla="*/ 7852 h 7852"/>
              <a:gd name="connsiteX27" fmla="*/ 5875 w 10000"/>
              <a:gd name="connsiteY27" fmla="*/ 7852 h 7852"/>
              <a:gd name="connsiteX28" fmla="*/ 5219 w 10000"/>
              <a:gd name="connsiteY28" fmla="*/ 7852 h 7852"/>
              <a:gd name="connsiteX29" fmla="*/ 4564 w 10000"/>
              <a:gd name="connsiteY29" fmla="*/ 7852 h 7852"/>
              <a:gd name="connsiteX30" fmla="*/ 4126 w 10000"/>
              <a:gd name="connsiteY30" fmla="*/ 7852 h 7852"/>
              <a:gd name="connsiteX31" fmla="*/ 3469 w 10000"/>
              <a:gd name="connsiteY31" fmla="*/ 7852 h 7852"/>
              <a:gd name="connsiteX32" fmla="*/ 3034 w 10000"/>
              <a:gd name="connsiteY32" fmla="*/ 7699 h 7852"/>
              <a:gd name="connsiteX33" fmla="*/ 2597 w 10000"/>
              <a:gd name="connsiteY33" fmla="*/ 7699 h 7852"/>
              <a:gd name="connsiteX34" fmla="*/ 2186 w 10000"/>
              <a:gd name="connsiteY34" fmla="*/ 7542 h 7852"/>
              <a:gd name="connsiteX35" fmla="*/ 1748 w 10000"/>
              <a:gd name="connsiteY35" fmla="*/ 7385 h 7852"/>
              <a:gd name="connsiteX36" fmla="*/ 1531 w 10000"/>
              <a:gd name="connsiteY36" fmla="*/ 7234 h 7852"/>
              <a:gd name="connsiteX37" fmla="*/ 1093 w 10000"/>
              <a:gd name="connsiteY37" fmla="*/ 6923 h 7852"/>
              <a:gd name="connsiteX38" fmla="*/ 875 w 10000"/>
              <a:gd name="connsiteY38" fmla="*/ 6615 h 7852"/>
              <a:gd name="connsiteX39" fmla="*/ 656 w 10000"/>
              <a:gd name="connsiteY39" fmla="*/ 6170 h 7852"/>
              <a:gd name="connsiteX40" fmla="*/ 437 w 10000"/>
              <a:gd name="connsiteY40" fmla="*/ 5860 h 7852"/>
              <a:gd name="connsiteX41" fmla="*/ 219 w 10000"/>
              <a:gd name="connsiteY41" fmla="*/ 5550 h 7852"/>
              <a:gd name="connsiteX42" fmla="*/ 219 w 10000"/>
              <a:gd name="connsiteY42" fmla="*/ 5242 h 7852"/>
              <a:gd name="connsiteX43" fmla="*/ 0 w 10000"/>
              <a:gd name="connsiteY43" fmla="*/ 4931 h 7852"/>
              <a:gd name="connsiteX44" fmla="*/ 0 w 10000"/>
              <a:gd name="connsiteY44" fmla="*/ 4467 h 7852"/>
              <a:gd name="connsiteX45" fmla="*/ 0 w 10000"/>
              <a:gd name="connsiteY45" fmla="*/ 4156 h 7852"/>
              <a:gd name="connsiteX46" fmla="*/ 0 w 10000"/>
              <a:gd name="connsiteY46" fmla="*/ 3537 h 7852"/>
              <a:gd name="connsiteX47" fmla="*/ 0 w 10000"/>
              <a:gd name="connsiteY47" fmla="*/ 3077 h 7852"/>
              <a:gd name="connsiteX48" fmla="*/ 0 w 10000"/>
              <a:gd name="connsiteY48" fmla="*/ 2475 h 7852"/>
              <a:gd name="connsiteX49" fmla="*/ 0 w 10000"/>
              <a:gd name="connsiteY49" fmla="*/ 0 h 7852"/>
              <a:gd name="connsiteX0" fmla="*/ 1093 w 10000"/>
              <a:gd name="connsiteY0" fmla="*/ 0 h 9804"/>
              <a:gd name="connsiteX1" fmla="*/ 1093 w 10000"/>
              <a:gd name="connsiteY1" fmla="*/ 787 h 9804"/>
              <a:gd name="connsiteX2" fmla="*/ 875 w 10000"/>
              <a:gd name="connsiteY2" fmla="*/ 1576 h 9804"/>
              <a:gd name="connsiteX3" fmla="*/ 875 w 10000"/>
              <a:gd name="connsiteY3" fmla="*/ 2563 h 9804"/>
              <a:gd name="connsiteX4" fmla="*/ 1093 w 10000"/>
              <a:gd name="connsiteY4" fmla="*/ 4510 h 9804"/>
              <a:gd name="connsiteX5" fmla="*/ 1093 w 10000"/>
              <a:gd name="connsiteY5" fmla="*/ 5294 h 9804"/>
              <a:gd name="connsiteX6" fmla="*/ 1311 w 10000"/>
              <a:gd name="connsiteY6" fmla="*/ 6084 h 9804"/>
              <a:gd name="connsiteX7" fmla="*/ 1531 w 10000"/>
              <a:gd name="connsiteY7" fmla="*/ 6675 h 9804"/>
              <a:gd name="connsiteX8" fmla="*/ 1748 w 10000"/>
              <a:gd name="connsiteY8" fmla="*/ 7267 h 9804"/>
              <a:gd name="connsiteX9" fmla="*/ 1968 w 10000"/>
              <a:gd name="connsiteY9" fmla="*/ 7463 h 9804"/>
              <a:gd name="connsiteX10" fmla="*/ 2405 w 10000"/>
              <a:gd name="connsiteY10" fmla="*/ 7857 h 9804"/>
              <a:gd name="connsiteX11" fmla="*/ 3034 w 10000"/>
              <a:gd name="connsiteY11" fmla="*/ 7857 h 9804"/>
              <a:gd name="connsiteX12" fmla="*/ 3689 w 10000"/>
              <a:gd name="connsiteY12" fmla="*/ 8054 h 9804"/>
              <a:gd name="connsiteX13" fmla="*/ 4344 w 10000"/>
              <a:gd name="connsiteY13" fmla="*/ 8054 h 9804"/>
              <a:gd name="connsiteX14" fmla="*/ 5000 w 10000"/>
              <a:gd name="connsiteY14" fmla="*/ 8054 h 9804"/>
              <a:gd name="connsiteX15" fmla="*/ 5656 w 10000"/>
              <a:gd name="connsiteY15" fmla="*/ 8054 h 9804"/>
              <a:gd name="connsiteX16" fmla="*/ 6312 w 10000"/>
              <a:gd name="connsiteY16" fmla="*/ 8054 h 9804"/>
              <a:gd name="connsiteX17" fmla="*/ 6749 w 10000"/>
              <a:gd name="connsiteY17" fmla="*/ 7857 h 9804"/>
              <a:gd name="connsiteX18" fmla="*/ 7404 w 10000"/>
              <a:gd name="connsiteY18" fmla="*/ 7463 h 9804"/>
              <a:gd name="connsiteX19" fmla="*/ 10000 w 10000"/>
              <a:gd name="connsiteY19" fmla="*/ 8229 h 9804"/>
              <a:gd name="connsiteX20" fmla="*/ 9782 w 10000"/>
              <a:gd name="connsiteY20" fmla="*/ 8426 h 9804"/>
              <a:gd name="connsiteX21" fmla="*/ 9563 w 10000"/>
              <a:gd name="connsiteY21" fmla="*/ 8621 h 9804"/>
              <a:gd name="connsiteX22" fmla="*/ 9345 w 10000"/>
              <a:gd name="connsiteY22" fmla="*/ 8821 h 9804"/>
              <a:gd name="connsiteX23" fmla="*/ 8908 w 10000"/>
              <a:gd name="connsiteY23" fmla="*/ 9017 h 9804"/>
              <a:gd name="connsiteX24" fmla="*/ 8470 w 10000"/>
              <a:gd name="connsiteY24" fmla="*/ 9209 h 9804"/>
              <a:gd name="connsiteX25" fmla="*/ 7623 w 10000"/>
              <a:gd name="connsiteY25" fmla="*/ 9609 h 9804"/>
              <a:gd name="connsiteX26" fmla="*/ 6749 w 10000"/>
              <a:gd name="connsiteY26" fmla="*/ 9804 h 9804"/>
              <a:gd name="connsiteX27" fmla="*/ 5875 w 10000"/>
              <a:gd name="connsiteY27" fmla="*/ 9804 h 9804"/>
              <a:gd name="connsiteX28" fmla="*/ 5219 w 10000"/>
              <a:gd name="connsiteY28" fmla="*/ 9804 h 9804"/>
              <a:gd name="connsiteX29" fmla="*/ 4564 w 10000"/>
              <a:gd name="connsiteY29" fmla="*/ 9804 h 9804"/>
              <a:gd name="connsiteX30" fmla="*/ 4126 w 10000"/>
              <a:gd name="connsiteY30" fmla="*/ 9804 h 9804"/>
              <a:gd name="connsiteX31" fmla="*/ 3469 w 10000"/>
              <a:gd name="connsiteY31" fmla="*/ 9804 h 9804"/>
              <a:gd name="connsiteX32" fmla="*/ 3034 w 10000"/>
              <a:gd name="connsiteY32" fmla="*/ 9609 h 9804"/>
              <a:gd name="connsiteX33" fmla="*/ 2597 w 10000"/>
              <a:gd name="connsiteY33" fmla="*/ 9609 h 9804"/>
              <a:gd name="connsiteX34" fmla="*/ 2186 w 10000"/>
              <a:gd name="connsiteY34" fmla="*/ 9409 h 9804"/>
              <a:gd name="connsiteX35" fmla="*/ 1748 w 10000"/>
              <a:gd name="connsiteY35" fmla="*/ 9209 h 9804"/>
              <a:gd name="connsiteX36" fmla="*/ 1531 w 10000"/>
              <a:gd name="connsiteY36" fmla="*/ 9017 h 9804"/>
              <a:gd name="connsiteX37" fmla="*/ 1093 w 10000"/>
              <a:gd name="connsiteY37" fmla="*/ 8621 h 9804"/>
              <a:gd name="connsiteX38" fmla="*/ 875 w 10000"/>
              <a:gd name="connsiteY38" fmla="*/ 8229 h 9804"/>
              <a:gd name="connsiteX39" fmla="*/ 656 w 10000"/>
              <a:gd name="connsiteY39" fmla="*/ 7662 h 9804"/>
              <a:gd name="connsiteX40" fmla="*/ 437 w 10000"/>
              <a:gd name="connsiteY40" fmla="*/ 7267 h 9804"/>
              <a:gd name="connsiteX41" fmla="*/ 219 w 10000"/>
              <a:gd name="connsiteY41" fmla="*/ 6872 h 9804"/>
              <a:gd name="connsiteX42" fmla="*/ 219 w 10000"/>
              <a:gd name="connsiteY42" fmla="*/ 6480 h 9804"/>
              <a:gd name="connsiteX43" fmla="*/ 0 w 10000"/>
              <a:gd name="connsiteY43" fmla="*/ 6084 h 9804"/>
              <a:gd name="connsiteX44" fmla="*/ 0 w 10000"/>
              <a:gd name="connsiteY44" fmla="*/ 5493 h 9804"/>
              <a:gd name="connsiteX45" fmla="*/ 0 w 10000"/>
              <a:gd name="connsiteY45" fmla="*/ 5097 h 9804"/>
              <a:gd name="connsiteX46" fmla="*/ 0 w 10000"/>
              <a:gd name="connsiteY46" fmla="*/ 4309 h 9804"/>
              <a:gd name="connsiteX47" fmla="*/ 0 w 10000"/>
              <a:gd name="connsiteY47" fmla="*/ 3723 h 9804"/>
              <a:gd name="connsiteX48" fmla="*/ 0 w 10000"/>
              <a:gd name="connsiteY48" fmla="*/ 2956 h 9804"/>
              <a:gd name="connsiteX0" fmla="*/ 1093 w 10000"/>
              <a:gd name="connsiteY0" fmla="*/ 0 h 10000"/>
              <a:gd name="connsiteX1" fmla="*/ 1093 w 10000"/>
              <a:gd name="connsiteY1" fmla="*/ 803 h 10000"/>
              <a:gd name="connsiteX2" fmla="*/ 875 w 10000"/>
              <a:gd name="connsiteY2" fmla="*/ 1608 h 10000"/>
              <a:gd name="connsiteX3" fmla="*/ 875 w 10000"/>
              <a:gd name="connsiteY3" fmla="*/ 2614 h 10000"/>
              <a:gd name="connsiteX4" fmla="*/ 1093 w 10000"/>
              <a:gd name="connsiteY4" fmla="*/ 4600 h 10000"/>
              <a:gd name="connsiteX5" fmla="*/ 1093 w 10000"/>
              <a:gd name="connsiteY5" fmla="*/ 5400 h 10000"/>
              <a:gd name="connsiteX6" fmla="*/ 1311 w 10000"/>
              <a:gd name="connsiteY6" fmla="*/ 6206 h 10000"/>
              <a:gd name="connsiteX7" fmla="*/ 1531 w 10000"/>
              <a:gd name="connsiteY7" fmla="*/ 6808 h 10000"/>
              <a:gd name="connsiteX8" fmla="*/ 1748 w 10000"/>
              <a:gd name="connsiteY8" fmla="*/ 7412 h 10000"/>
              <a:gd name="connsiteX9" fmla="*/ 1968 w 10000"/>
              <a:gd name="connsiteY9" fmla="*/ 7612 h 10000"/>
              <a:gd name="connsiteX10" fmla="*/ 2405 w 10000"/>
              <a:gd name="connsiteY10" fmla="*/ 8014 h 10000"/>
              <a:gd name="connsiteX11" fmla="*/ 3034 w 10000"/>
              <a:gd name="connsiteY11" fmla="*/ 8014 h 10000"/>
              <a:gd name="connsiteX12" fmla="*/ 3689 w 10000"/>
              <a:gd name="connsiteY12" fmla="*/ 8215 h 10000"/>
              <a:gd name="connsiteX13" fmla="*/ 4344 w 10000"/>
              <a:gd name="connsiteY13" fmla="*/ 8215 h 10000"/>
              <a:gd name="connsiteX14" fmla="*/ 5000 w 10000"/>
              <a:gd name="connsiteY14" fmla="*/ 8215 h 10000"/>
              <a:gd name="connsiteX15" fmla="*/ 5656 w 10000"/>
              <a:gd name="connsiteY15" fmla="*/ 8215 h 10000"/>
              <a:gd name="connsiteX16" fmla="*/ 6312 w 10000"/>
              <a:gd name="connsiteY16" fmla="*/ 8215 h 10000"/>
              <a:gd name="connsiteX17" fmla="*/ 6749 w 10000"/>
              <a:gd name="connsiteY17" fmla="*/ 8014 h 10000"/>
              <a:gd name="connsiteX18" fmla="*/ 7404 w 10000"/>
              <a:gd name="connsiteY18" fmla="*/ 7612 h 10000"/>
              <a:gd name="connsiteX19" fmla="*/ 10000 w 10000"/>
              <a:gd name="connsiteY19" fmla="*/ 8394 h 10000"/>
              <a:gd name="connsiteX20" fmla="*/ 9782 w 10000"/>
              <a:gd name="connsiteY20" fmla="*/ 8594 h 10000"/>
              <a:gd name="connsiteX21" fmla="*/ 9563 w 10000"/>
              <a:gd name="connsiteY21" fmla="*/ 8793 h 10000"/>
              <a:gd name="connsiteX22" fmla="*/ 9345 w 10000"/>
              <a:gd name="connsiteY22" fmla="*/ 8997 h 10000"/>
              <a:gd name="connsiteX23" fmla="*/ 8908 w 10000"/>
              <a:gd name="connsiteY23" fmla="*/ 9197 h 10000"/>
              <a:gd name="connsiteX24" fmla="*/ 8470 w 10000"/>
              <a:gd name="connsiteY24" fmla="*/ 9393 h 10000"/>
              <a:gd name="connsiteX25" fmla="*/ 7623 w 10000"/>
              <a:gd name="connsiteY25" fmla="*/ 9801 h 10000"/>
              <a:gd name="connsiteX26" fmla="*/ 6749 w 10000"/>
              <a:gd name="connsiteY26" fmla="*/ 10000 h 10000"/>
              <a:gd name="connsiteX27" fmla="*/ 5875 w 10000"/>
              <a:gd name="connsiteY27" fmla="*/ 10000 h 10000"/>
              <a:gd name="connsiteX28" fmla="*/ 5219 w 10000"/>
              <a:gd name="connsiteY28" fmla="*/ 10000 h 10000"/>
              <a:gd name="connsiteX29" fmla="*/ 4564 w 10000"/>
              <a:gd name="connsiteY29" fmla="*/ 10000 h 10000"/>
              <a:gd name="connsiteX30" fmla="*/ 4126 w 10000"/>
              <a:gd name="connsiteY30" fmla="*/ 10000 h 10000"/>
              <a:gd name="connsiteX31" fmla="*/ 3469 w 10000"/>
              <a:gd name="connsiteY31" fmla="*/ 10000 h 10000"/>
              <a:gd name="connsiteX32" fmla="*/ 3034 w 10000"/>
              <a:gd name="connsiteY32" fmla="*/ 9801 h 10000"/>
              <a:gd name="connsiteX33" fmla="*/ 2597 w 10000"/>
              <a:gd name="connsiteY33" fmla="*/ 9801 h 10000"/>
              <a:gd name="connsiteX34" fmla="*/ 2186 w 10000"/>
              <a:gd name="connsiteY34" fmla="*/ 9597 h 10000"/>
              <a:gd name="connsiteX35" fmla="*/ 1748 w 10000"/>
              <a:gd name="connsiteY35" fmla="*/ 9393 h 10000"/>
              <a:gd name="connsiteX36" fmla="*/ 1531 w 10000"/>
              <a:gd name="connsiteY36" fmla="*/ 9197 h 10000"/>
              <a:gd name="connsiteX37" fmla="*/ 1093 w 10000"/>
              <a:gd name="connsiteY37" fmla="*/ 8793 h 10000"/>
              <a:gd name="connsiteX38" fmla="*/ 875 w 10000"/>
              <a:gd name="connsiteY38" fmla="*/ 8394 h 10000"/>
              <a:gd name="connsiteX39" fmla="*/ 656 w 10000"/>
              <a:gd name="connsiteY39" fmla="*/ 7815 h 10000"/>
              <a:gd name="connsiteX40" fmla="*/ 437 w 10000"/>
              <a:gd name="connsiteY40" fmla="*/ 7412 h 10000"/>
              <a:gd name="connsiteX41" fmla="*/ 219 w 10000"/>
              <a:gd name="connsiteY41" fmla="*/ 7009 h 10000"/>
              <a:gd name="connsiteX42" fmla="*/ 219 w 10000"/>
              <a:gd name="connsiteY42" fmla="*/ 6610 h 10000"/>
              <a:gd name="connsiteX43" fmla="*/ 0 w 10000"/>
              <a:gd name="connsiteY43" fmla="*/ 6206 h 10000"/>
              <a:gd name="connsiteX44" fmla="*/ 0 w 10000"/>
              <a:gd name="connsiteY44" fmla="*/ 5603 h 10000"/>
              <a:gd name="connsiteX45" fmla="*/ 0 w 10000"/>
              <a:gd name="connsiteY45" fmla="*/ 5199 h 10000"/>
              <a:gd name="connsiteX46" fmla="*/ 0 w 10000"/>
              <a:gd name="connsiteY46" fmla="*/ 4395 h 10000"/>
              <a:gd name="connsiteX47" fmla="*/ 0 w 10000"/>
              <a:gd name="connsiteY47" fmla="*/ 3797 h 10000"/>
              <a:gd name="connsiteX0" fmla="*/ 1093 w 10000"/>
              <a:gd name="connsiteY0" fmla="*/ 0 h 10000"/>
              <a:gd name="connsiteX1" fmla="*/ 1093 w 10000"/>
              <a:gd name="connsiteY1" fmla="*/ 803 h 10000"/>
              <a:gd name="connsiteX2" fmla="*/ 875 w 10000"/>
              <a:gd name="connsiteY2" fmla="*/ 1608 h 10000"/>
              <a:gd name="connsiteX3" fmla="*/ 1093 w 10000"/>
              <a:gd name="connsiteY3" fmla="*/ 4600 h 10000"/>
              <a:gd name="connsiteX4" fmla="*/ 1093 w 10000"/>
              <a:gd name="connsiteY4" fmla="*/ 5400 h 10000"/>
              <a:gd name="connsiteX5" fmla="*/ 1311 w 10000"/>
              <a:gd name="connsiteY5" fmla="*/ 6206 h 10000"/>
              <a:gd name="connsiteX6" fmla="*/ 1531 w 10000"/>
              <a:gd name="connsiteY6" fmla="*/ 6808 h 10000"/>
              <a:gd name="connsiteX7" fmla="*/ 1748 w 10000"/>
              <a:gd name="connsiteY7" fmla="*/ 7412 h 10000"/>
              <a:gd name="connsiteX8" fmla="*/ 1968 w 10000"/>
              <a:gd name="connsiteY8" fmla="*/ 7612 h 10000"/>
              <a:gd name="connsiteX9" fmla="*/ 2405 w 10000"/>
              <a:gd name="connsiteY9" fmla="*/ 8014 h 10000"/>
              <a:gd name="connsiteX10" fmla="*/ 3034 w 10000"/>
              <a:gd name="connsiteY10" fmla="*/ 8014 h 10000"/>
              <a:gd name="connsiteX11" fmla="*/ 3689 w 10000"/>
              <a:gd name="connsiteY11" fmla="*/ 8215 h 10000"/>
              <a:gd name="connsiteX12" fmla="*/ 4344 w 10000"/>
              <a:gd name="connsiteY12" fmla="*/ 8215 h 10000"/>
              <a:gd name="connsiteX13" fmla="*/ 5000 w 10000"/>
              <a:gd name="connsiteY13" fmla="*/ 8215 h 10000"/>
              <a:gd name="connsiteX14" fmla="*/ 5656 w 10000"/>
              <a:gd name="connsiteY14" fmla="*/ 8215 h 10000"/>
              <a:gd name="connsiteX15" fmla="*/ 6312 w 10000"/>
              <a:gd name="connsiteY15" fmla="*/ 8215 h 10000"/>
              <a:gd name="connsiteX16" fmla="*/ 6749 w 10000"/>
              <a:gd name="connsiteY16" fmla="*/ 8014 h 10000"/>
              <a:gd name="connsiteX17" fmla="*/ 7404 w 10000"/>
              <a:gd name="connsiteY17" fmla="*/ 7612 h 10000"/>
              <a:gd name="connsiteX18" fmla="*/ 10000 w 10000"/>
              <a:gd name="connsiteY18" fmla="*/ 8394 h 10000"/>
              <a:gd name="connsiteX19" fmla="*/ 9782 w 10000"/>
              <a:gd name="connsiteY19" fmla="*/ 8594 h 10000"/>
              <a:gd name="connsiteX20" fmla="*/ 9563 w 10000"/>
              <a:gd name="connsiteY20" fmla="*/ 8793 h 10000"/>
              <a:gd name="connsiteX21" fmla="*/ 9345 w 10000"/>
              <a:gd name="connsiteY21" fmla="*/ 8997 h 10000"/>
              <a:gd name="connsiteX22" fmla="*/ 8908 w 10000"/>
              <a:gd name="connsiteY22" fmla="*/ 9197 h 10000"/>
              <a:gd name="connsiteX23" fmla="*/ 8470 w 10000"/>
              <a:gd name="connsiteY23" fmla="*/ 9393 h 10000"/>
              <a:gd name="connsiteX24" fmla="*/ 7623 w 10000"/>
              <a:gd name="connsiteY24" fmla="*/ 9801 h 10000"/>
              <a:gd name="connsiteX25" fmla="*/ 6749 w 10000"/>
              <a:gd name="connsiteY25" fmla="*/ 10000 h 10000"/>
              <a:gd name="connsiteX26" fmla="*/ 5875 w 10000"/>
              <a:gd name="connsiteY26" fmla="*/ 10000 h 10000"/>
              <a:gd name="connsiteX27" fmla="*/ 5219 w 10000"/>
              <a:gd name="connsiteY27" fmla="*/ 10000 h 10000"/>
              <a:gd name="connsiteX28" fmla="*/ 4564 w 10000"/>
              <a:gd name="connsiteY28" fmla="*/ 10000 h 10000"/>
              <a:gd name="connsiteX29" fmla="*/ 4126 w 10000"/>
              <a:gd name="connsiteY29" fmla="*/ 10000 h 10000"/>
              <a:gd name="connsiteX30" fmla="*/ 3469 w 10000"/>
              <a:gd name="connsiteY30" fmla="*/ 10000 h 10000"/>
              <a:gd name="connsiteX31" fmla="*/ 3034 w 10000"/>
              <a:gd name="connsiteY31" fmla="*/ 9801 h 10000"/>
              <a:gd name="connsiteX32" fmla="*/ 2597 w 10000"/>
              <a:gd name="connsiteY32" fmla="*/ 9801 h 10000"/>
              <a:gd name="connsiteX33" fmla="*/ 2186 w 10000"/>
              <a:gd name="connsiteY33" fmla="*/ 9597 h 10000"/>
              <a:gd name="connsiteX34" fmla="*/ 1748 w 10000"/>
              <a:gd name="connsiteY34" fmla="*/ 9393 h 10000"/>
              <a:gd name="connsiteX35" fmla="*/ 1531 w 10000"/>
              <a:gd name="connsiteY35" fmla="*/ 9197 h 10000"/>
              <a:gd name="connsiteX36" fmla="*/ 1093 w 10000"/>
              <a:gd name="connsiteY36" fmla="*/ 8793 h 10000"/>
              <a:gd name="connsiteX37" fmla="*/ 875 w 10000"/>
              <a:gd name="connsiteY37" fmla="*/ 8394 h 10000"/>
              <a:gd name="connsiteX38" fmla="*/ 656 w 10000"/>
              <a:gd name="connsiteY38" fmla="*/ 7815 h 10000"/>
              <a:gd name="connsiteX39" fmla="*/ 437 w 10000"/>
              <a:gd name="connsiteY39" fmla="*/ 7412 h 10000"/>
              <a:gd name="connsiteX40" fmla="*/ 219 w 10000"/>
              <a:gd name="connsiteY40" fmla="*/ 7009 h 10000"/>
              <a:gd name="connsiteX41" fmla="*/ 219 w 10000"/>
              <a:gd name="connsiteY41" fmla="*/ 6610 h 10000"/>
              <a:gd name="connsiteX42" fmla="*/ 0 w 10000"/>
              <a:gd name="connsiteY42" fmla="*/ 6206 h 10000"/>
              <a:gd name="connsiteX43" fmla="*/ 0 w 10000"/>
              <a:gd name="connsiteY43" fmla="*/ 5603 h 10000"/>
              <a:gd name="connsiteX44" fmla="*/ 0 w 10000"/>
              <a:gd name="connsiteY44" fmla="*/ 5199 h 10000"/>
              <a:gd name="connsiteX45" fmla="*/ 0 w 10000"/>
              <a:gd name="connsiteY45" fmla="*/ 4395 h 10000"/>
              <a:gd name="connsiteX46" fmla="*/ 0 w 10000"/>
              <a:gd name="connsiteY46" fmla="*/ 3797 h 10000"/>
              <a:gd name="connsiteX0" fmla="*/ 1093 w 10000"/>
              <a:gd name="connsiteY0" fmla="*/ 0 h 10000"/>
              <a:gd name="connsiteX1" fmla="*/ 1093 w 10000"/>
              <a:gd name="connsiteY1" fmla="*/ 803 h 10000"/>
              <a:gd name="connsiteX2" fmla="*/ 1093 w 10000"/>
              <a:gd name="connsiteY2" fmla="*/ 4600 h 10000"/>
              <a:gd name="connsiteX3" fmla="*/ 1093 w 10000"/>
              <a:gd name="connsiteY3" fmla="*/ 5400 h 10000"/>
              <a:gd name="connsiteX4" fmla="*/ 1311 w 10000"/>
              <a:gd name="connsiteY4" fmla="*/ 6206 h 10000"/>
              <a:gd name="connsiteX5" fmla="*/ 1531 w 10000"/>
              <a:gd name="connsiteY5" fmla="*/ 6808 h 10000"/>
              <a:gd name="connsiteX6" fmla="*/ 1748 w 10000"/>
              <a:gd name="connsiteY6" fmla="*/ 7412 h 10000"/>
              <a:gd name="connsiteX7" fmla="*/ 1968 w 10000"/>
              <a:gd name="connsiteY7" fmla="*/ 7612 h 10000"/>
              <a:gd name="connsiteX8" fmla="*/ 2405 w 10000"/>
              <a:gd name="connsiteY8" fmla="*/ 8014 h 10000"/>
              <a:gd name="connsiteX9" fmla="*/ 3034 w 10000"/>
              <a:gd name="connsiteY9" fmla="*/ 8014 h 10000"/>
              <a:gd name="connsiteX10" fmla="*/ 3689 w 10000"/>
              <a:gd name="connsiteY10" fmla="*/ 8215 h 10000"/>
              <a:gd name="connsiteX11" fmla="*/ 4344 w 10000"/>
              <a:gd name="connsiteY11" fmla="*/ 8215 h 10000"/>
              <a:gd name="connsiteX12" fmla="*/ 5000 w 10000"/>
              <a:gd name="connsiteY12" fmla="*/ 8215 h 10000"/>
              <a:gd name="connsiteX13" fmla="*/ 5656 w 10000"/>
              <a:gd name="connsiteY13" fmla="*/ 8215 h 10000"/>
              <a:gd name="connsiteX14" fmla="*/ 6312 w 10000"/>
              <a:gd name="connsiteY14" fmla="*/ 8215 h 10000"/>
              <a:gd name="connsiteX15" fmla="*/ 6749 w 10000"/>
              <a:gd name="connsiteY15" fmla="*/ 8014 h 10000"/>
              <a:gd name="connsiteX16" fmla="*/ 7404 w 10000"/>
              <a:gd name="connsiteY16" fmla="*/ 7612 h 10000"/>
              <a:gd name="connsiteX17" fmla="*/ 10000 w 10000"/>
              <a:gd name="connsiteY17" fmla="*/ 8394 h 10000"/>
              <a:gd name="connsiteX18" fmla="*/ 9782 w 10000"/>
              <a:gd name="connsiteY18" fmla="*/ 8594 h 10000"/>
              <a:gd name="connsiteX19" fmla="*/ 9563 w 10000"/>
              <a:gd name="connsiteY19" fmla="*/ 8793 h 10000"/>
              <a:gd name="connsiteX20" fmla="*/ 9345 w 10000"/>
              <a:gd name="connsiteY20" fmla="*/ 8997 h 10000"/>
              <a:gd name="connsiteX21" fmla="*/ 8908 w 10000"/>
              <a:gd name="connsiteY21" fmla="*/ 9197 h 10000"/>
              <a:gd name="connsiteX22" fmla="*/ 8470 w 10000"/>
              <a:gd name="connsiteY22" fmla="*/ 9393 h 10000"/>
              <a:gd name="connsiteX23" fmla="*/ 7623 w 10000"/>
              <a:gd name="connsiteY23" fmla="*/ 9801 h 10000"/>
              <a:gd name="connsiteX24" fmla="*/ 6749 w 10000"/>
              <a:gd name="connsiteY24" fmla="*/ 10000 h 10000"/>
              <a:gd name="connsiteX25" fmla="*/ 5875 w 10000"/>
              <a:gd name="connsiteY25" fmla="*/ 10000 h 10000"/>
              <a:gd name="connsiteX26" fmla="*/ 5219 w 10000"/>
              <a:gd name="connsiteY26" fmla="*/ 10000 h 10000"/>
              <a:gd name="connsiteX27" fmla="*/ 4564 w 10000"/>
              <a:gd name="connsiteY27" fmla="*/ 10000 h 10000"/>
              <a:gd name="connsiteX28" fmla="*/ 4126 w 10000"/>
              <a:gd name="connsiteY28" fmla="*/ 10000 h 10000"/>
              <a:gd name="connsiteX29" fmla="*/ 3469 w 10000"/>
              <a:gd name="connsiteY29" fmla="*/ 10000 h 10000"/>
              <a:gd name="connsiteX30" fmla="*/ 3034 w 10000"/>
              <a:gd name="connsiteY30" fmla="*/ 9801 h 10000"/>
              <a:gd name="connsiteX31" fmla="*/ 2597 w 10000"/>
              <a:gd name="connsiteY31" fmla="*/ 9801 h 10000"/>
              <a:gd name="connsiteX32" fmla="*/ 2186 w 10000"/>
              <a:gd name="connsiteY32" fmla="*/ 9597 h 10000"/>
              <a:gd name="connsiteX33" fmla="*/ 1748 w 10000"/>
              <a:gd name="connsiteY33" fmla="*/ 9393 h 10000"/>
              <a:gd name="connsiteX34" fmla="*/ 1531 w 10000"/>
              <a:gd name="connsiteY34" fmla="*/ 9197 h 10000"/>
              <a:gd name="connsiteX35" fmla="*/ 1093 w 10000"/>
              <a:gd name="connsiteY35" fmla="*/ 8793 h 10000"/>
              <a:gd name="connsiteX36" fmla="*/ 875 w 10000"/>
              <a:gd name="connsiteY36" fmla="*/ 8394 h 10000"/>
              <a:gd name="connsiteX37" fmla="*/ 656 w 10000"/>
              <a:gd name="connsiteY37" fmla="*/ 7815 h 10000"/>
              <a:gd name="connsiteX38" fmla="*/ 437 w 10000"/>
              <a:gd name="connsiteY38" fmla="*/ 7412 h 10000"/>
              <a:gd name="connsiteX39" fmla="*/ 219 w 10000"/>
              <a:gd name="connsiteY39" fmla="*/ 7009 h 10000"/>
              <a:gd name="connsiteX40" fmla="*/ 219 w 10000"/>
              <a:gd name="connsiteY40" fmla="*/ 6610 h 10000"/>
              <a:gd name="connsiteX41" fmla="*/ 0 w 10000"/>
              <a:gd name="connsiteY41" fmla="*/ 6206 h 10000"/>
              <a:gd name="connsiteX42" fmla="*/ 0 w 10000"/>
              <a:gd name="connsiteY42" fmla="*/ 5603 h 10000"/>
              <a:gd name="connsiteX43" fmla="*/ 0 w 10000"/>
              <a:gd name="connsiteY43" fmla="*/ 5199 h 10000"/>
              <a:gd name="connsiteX44" fmla="*/ 0 w 10000"/>
              <a:gd name="connsiteY44" fmla="*/ 4395 h 10000"/>
              <a:gd name="connsiteX45" fmla="*/ 0 w 10000"/>
              <a:gd name="connsiteY45" fmla="*/ 3797 h 10000"/>
              <a:gd name="connsiteX0" fmla="*/ 1093 w 10000"/>
              <a:gd name="connsiteY0" fmla="*/ 0 h 10000"/>
              <a:gd name="connsiteX1" fmla="*/ 1093 w 10000"/>
              <a:gd name="connsiteY1" fmla="*/ 4600 h 10000"/>
              <a:gd name="connsiteX2" fmla="*/ 1093 w 10000"/>
              <a:gd name="connsiteY2" fmla="*/ 5400 h 10000"/>
              <a:gd name="connsiteX3" fmla="*/ 1311 w 10000"/>
              <a:gd name="connsiteY3" fmla="*/ 6206 h 10000"/>
              <a:gd name="connsiteX4" fmla="*/ 1531 w 10000"/>
              <a:gd name="connsiteY4" fmla="*/ 6808 h 10000"/>
              <a:gd name="connsiteX5" fmla="*/ 1748 w 10000"/>
              <a:gd name="connsiteY5" fmla="*/ 7412 h 10000"/>
              <a:gd name="connsiteX6" fmla="*/ 1968 w 10000"/>
              <a:gd name="connsiteY6" fmla="*/ 7612 h 10000"/>
              <a:gd name="connsiteX7" fmla="*/ 2405 w 10000"/>
              <a:gd name="connsiteY7" fmla="*/ 8014 h 10000"/>
              <a:gd name="connsiteX8" fmla="*/ 3034 w 10000"/>
              <a:gd name="connsiteY8" fmla="*/ 8014 h 10000"/>
              <a:gd name="connsiteX9" fmla="*/ 3689 w 10000"/>
              <a:gd name="connsiteY9" fmla="*/ 8215 h 10000"/>
              <a:gd name="connsiteX10" fmla="*/ 4344 w 10000"/>
              <a:gd name="connsiteY10" fmla="*/ 8215 h 10000"/>
              <a:gd name="connsiteX11" fmla="*/ 5000 w 10000"/>
              <a:gd name="connsiteY11" fmla="*/ 8215 h 10000"/>
              <a:gd name="connsiteX12" fmla="*/ 5656 w 10000"/>
              <a:gd name="connsiteY12" fmla="*/ 8215 h 10000"/>
              <a:gd name="connsiteX13" fmla="*/ 6312 w 10000"/>
              <a:gd name="connsiteY13" fmla="*/ 8215 h 10000"/>
              <a:gd name="connsiteX14" fmla="*/ 6749 w 10000"/>
              <a:gd name="connsiteY14" fmla="*/ 8014 h 10000"/>
              <a:gd name="connsiteX15" fmla="*/ 7404 w 10000"/>
              <a:gd name="connsiteY15" fmla="*/ 7612 h 10000"/>
              <a:gd name="connsiteX16" fmla="*/ 10000 w 10000"/>
              <a:gd name="connsiteY16" fmla="*/ 8394 h 10000"/>
              <a:gd name="connsiteX17" fmla="*/ 9782 w 10000"/>
              <a:gd name="connsiteY17" fmla="*/ 8594 h 10000"/>
              <a:gd name="connsiteX18" fmla="*/ 9563 w 10000"/>
              <a:gd name="connsiteY18" fmla="*/ 8793 h 10000"/>
              <a:gd name="connsiteX19" fmla="*/ 9345 w 10000"/>
              <a:gd name="connsiteY19" fmla="*/ 8997 h 10000"/>
              <a:gd name="connsiteX20" fmla="*/ 8908 w 10000"/>
              <a:gd name="connsiteY20" fmla="*/ 9197 h 10000"/>
              <a:gd name="connsiteX21" fmla="*/ 8470 w 10000"/>
              <a:gd name="connsiteY21" fmla="*/ 9393 h 10000"/>
              <a:gd name="connsiteX22" fmla="*/ 7623 w 10000"/>
              <a:gd name="connsiteY22" fmla="*/ 9801 h 10000"/>
              <a:gd name="connsiteX23" fmla="*/ 6749 w 10000"/>
              <a:gd name="connsiteY23" fmla="*/ 10000 h 10000"/>
              <a:gd name="connsiteX24" fmla="*/ 5875 w 10000"/>
              <a:gd name="connsiteY24" fmla="*/ 10000 h 10000"/>
              <a:gd name="connsiteX25" fmla="*/ 5219 w 10000"/>
              <a:gd name="connsiteY25" fmla="*/ 10000 h 10000"/>
              <a:gd name="connsiteX26" fmla="*/ 4564 w 10000"/>
              <a:gd name="connsiteY26" fmla="*/ 10000 h 10000"/>
              <a:gd name="connsiteX27" fmla="*/ 4126 w 10000"/>
              <a:gd name="connsiteY27" fmla="*/ 10000 h 10000"/>
              <a:gd name="connsiteX28" fmla="*/ 3469 w 10000"/>
              <a:gd name="connsiteY28" fmla="*/ 10000 h 10000"/>
              <a:gd name="connsiteX29" fmla="*/ 3034 w 10000"/>
              <a:gd name="connsiteY29" fmla="*/ 9801 h 10000"/>
              <a:gd name="connsiteX30" fmla="*/ 2597 w 10000"/>
              <a:gd name="connsiteY30" fmla="*/ 9801 h 10000"/>
              <a:gd name="connsiteX31" fmla="*/ 2186 w 10000"/>
              <a:gd name="connsiteY31" fmla="*/ 9597 h 10000"/>
              <a:gd name="connsiteX32" fmla="*/ 1748 w 10000"/>
              <a:gd name="connsiteY32" fmla="*/ 9393 h 10000"/>
              <a:gd name="connsiteX33" fmla="*/ 1531 w 10000"/>
              <a:gd name="connsiteY33" fmla="*/ 9197 h 10000"/>
              <a:gd name="connsiteX34" fmla="*/ 1093 w 10000"/>
              <a:gd name="connsiteY34" fmla="*/ 8793 h 10000"/>
              <a:gd name="connsiteX35" fmla="*/ 875 w 10000"/>
              <a:gd name="connsiteY35" fmla="*/ 8394 h 10000"/>
              <a:gd name="connsiteX36" fmla="*/ 656 w 10000"/>
              <a:gd name="connsiteY36" fmla="*/ 7815 h 10000"/>
              <a:gd name="connsiteX37" fmla="*/ 437 w 10000"/>
              <a:gd name="connsiteY37" fmla="*/ 7412 h 10000"/>
              <a:gd name="connsiteX38" fmla="*/ 219 w 10000"/>
              <a:gd name="connsiteY38" fmla="*/ 7009 h 10000"/>
              <a:gd name="connsiteX39" fmla="*/ 219 w 10000"/>
              <a:gd name="connsiteY39" fmla="*/ 6610 h 10000"/>
              <a:gd name="connsiteX40" fmla="*/ 0 w 10000"/>
              <a:gd name="connsiteY40" fmla="*/ 6206 h 10000"/>
              <a:gd name="connsiteX41" fmla="*/ 0 w 10000"/>
              <a:gd name="connsiteY41" fmla="*/ 5603 h 10000"/>
              <a:gd name="connsiteX42" fmla="*/ 0 w 10000"/>
              <a:gd name="connsiteY42" fmla="*/ 5199 h 10000"/>
              <a:gd name="connsiteX43" fmla="*/ 0 w 10000"/>
              <a:gd name="connsiteY43" fmla="*/ 4395 h 10000"/>
              <a:gd name="connsiteX44" fmla="*/ 0 w 10000"/>
              <a:gd name="connsiteY44" fmla="*/ 3797 h 10000"/>
              <a:gd name="connsiteX0" fmla="*/ 1093 w 10000"/>
              <a:gd name="connsiteY0" fmla="*/ 803 h 6203"/>
              <a:gd name="connsiteX1" fmla="*/ 1093 w 10000"/>
              <a:gd name="connsiteY1" fmla="*/ 1603 h 6203"/>
              <a:gd name="connsiteX2" fmla="*/ 1311 w 10000"/>
              <a:gd name="connsiteY2" fmla="*/ 2409 h 6203"/>
              <a:gd name="connsiteX3" fmla="*/ 1531 w 10000"/>
              <a:gd name="connsiteY3" fmla="*/ 3011 h 6203"/>
              <a:gd name="connsiteX4" fmla="*/ 1748 w 10000"/>
              <a:gd name="connsiteY4" fmla="*/ 3615 h 6203"/>
              <a:gd name="connsiteX5" fmla="*/ 1968 w 10000"/>
              <a:gd name="connsiteY5" fmla="*/ 3815 h 6203"/>
              <a:gd name="connsiteX6" fmla="*/ 2405 w 10000"/>
              <a:gd name="connsiteY6" fmla="*/ 4217 h 6203"/>
              <a:gd name="connsiteX7" fmla="*/ 3034 w 10000"/>
              <a:gd name="connsiteY7" fmla="*/ 4217 h 6203"/>
              <a:gd name="connsiteX8" fmla="*/ 3689 w 10000"/>
              <a:gd name="connsiteY8" fmla="*/ 4418 h 6203"/>
              <a:gd name="connsiteX9" fmla="*/ 4344 w 10000"/>
              <a:gd name="connsiteY9" fmla="*/ 4418 h 6203"/>
              <a:gd name="connsiteX10" fmla="*/ 5000 w 10000"/>
              <a:gd name="connsiteY10" fmla="*/ 4418 h 6203"/>
              <a:gd name="connsiteX11" fmla="*/ 5656 w 10000"/>
              <a:gd name="connsiteY11" fmla="*/ 4418 h 6203"/>
              <a:gd name="connsiteX12" fmla="*/ 6312 w 10000"/>
              <a:gd name="connsiteY12" fmla="*/ 4418 h 6203"/>
              <a:gd name="connsiteX13" fmla="*/ 6749 w 10000"/>
              <a:gd name="connsiteY13" fmla="*/ 4217 h 6203"/>
              <a:gd name="connsiteX14" fmla="*/ 7404 w 10000"/>
              <a:gd name="connsiteY14" fmla="*/ 3815 h 6203"/>
              <a:gd name="connsiteX15" fmla="*/ 10000 w 10000"/>
              <a:gd name="connsiteY15" fmla="*/ 4597 h 6203"/>
              <a:gd name="connsiteX16" fmla="*/ 9782 w 10000"/>
              <a:gd name="connsiteY16" fmla="*/ 4797 h 6203"/>
              <a:gd name="connsiteX17" fmla="*/ 9563 w 10000"/>
              <a:gd name="connsiteY17" fmla="*/ 4996 h 6203"/>
              <a:gd name="connsiteX18" fmla="*/ 9345 w 10000"/>
              <a:gd name="connsiteY18" fmla="*/ 5200 h 6203"/>
              <a:gd name="connsiteX19" fmla="*/ 8908 w 10000"/>
              <a:gd name="connsiteY19" fmla="*/ 5400 h 6203"/>
              <a:gd name="connsiteX20" fmla="*/ 8470 w 10000"/>
              <a:gd name="connsiteY20" fmla="*/ 5596 h 6203"/>
              <a:gd name="connsiteX21" fmla="*/ 7623 w 10000"/>
              <a:gd name="connsiteY21" fmla="*/ 6004 h 6203"/>
              <a:gd name="connsiteX22" fmla="*/ 6749 w 10000"/>
              <a:gd name="connsiteY22" fmla="*/ 6203 h 6203"/>
              <a:gd name="connsiteX23" fmla="*/ 5875 w 10000"/>
              <a:gd name="connsiteY23" fmla="*/ 6203 h 6203"/>
              <a:gd name="connsiteX24" fmla="*/ 5219 w 10000"/>
              <a:gd name="connsiteY24" fmla="*/ 6203 h 6203"/>
              <a:gd name="connsiteX25" fmla="*/ 4564 w 10000"/>
              <a:gd name="connsiteY25" fmla="*/ 6203 h 6203"/>
              <a:gd name="connsiteX26" fmla="*/ 4126 w 10000"/>
              <a:gd name="connsiteY26" fmla="*/ 6203 h 6203"/>
              <a:gd name="connsiteX27" fmla="*/ 3469 w 10000"/>
              <a:gd name="connsiteY27" fmla="*/ 6203 h 6203"/>
              <a:gd name="connsiteX28" fmla="*/ 3034 w 10000"/>
              <a:gd name="connsiteY28" fmla="*/ 6004 h 6203"/>
              <a:gd name="connsiteX29" fmla="*/ 2597 w 10000"/>
              <a:gd name="connsiteY29" fmla="*/ 6004 h 6203"/>
              <a:gd name="connsiteX30" fmla="*/ 2186 w 10000"/>
              <a:gd name="connsiteY30" fmla="*/ 5800 h 6203"/>
              <a:gd name="connsiteX31" fmla="*/ 1748 w 10000"/>
              <a:gd name="connsiteY31" fmla="*/ 5596 h 6203"/>
              <a:gd name="connsiteX32" fmla="*/ 1531 w 10000"/>
              <a:gd name="connsiteY32" fmla="*/ 5400 h 6203"/>
              <a:gd name="connsiteX33" fmla="*/ 1093 w 10000"/>
              <a:gd name="connsiteY33" fmla="*/ 4996 h 6203"/>
              <a:gd name="connsiteX34" fmla="*/ 875 w 10000"/>
              <a:gd name="connsiteY34" fmla="*/ 4597 h 6203"/>
              <a:gd name="connsiteX35" fmla="*/ 656 w 10000"/>
              <a:gd name="connsiteY35" fmla="*/ 4018 h 6203"/>
              <a:gd name="connsiteX36" fmla="*/ 437 w 10000"/>
              <a:gd name="connsiteY36" fmla="*/ 3615 h 6203"/>
              <a:gd name="connsiteX37" fmla="*/ 219 w 10000"/>
              <a:gd name="connsiteY37" fmla="*/ 3212 h 6203"/>
              <a:gd name="connsiteX38" fmla="*/ 219 w 10000"/>
              <a:gd name="connsiteY38" fmla="*/ 2813 h 6203"/>
              <a:gd name="connsiteX39" fmla="*/ 0 w 10000"/>
              <a:gd name="connsiteY39" fmla="*/ 2409 h 6203"/>
              <a:gd name="connsiteX40" fmla="*/ 0 w 10000"/>
              <a:gd name="connsiteY40" fmla="*/ 1806 h 6203"/>
              <a:gd name="connsiteX41" fmla="*/ 0 w 10000"/>
              <a:gd name="connsiteY41" fmla="*/ 1402 h 6203"/>
              <a:gd name="connsiteX42" fmla="*/ 0 w 10000"/>
              <a:gd name="connsiteY42" fmla="*/ 598 h 6203"/>
              <a:gd name="connsiteX43" fmla="*/ 0 w 10000"/>
              <a:gd name="connsiteY43" fmla="*/ 0 h 6203"/>
              <a:gd name="connsiteX0" fmla="*/ 1093 w 10000"/>
              <a:gd name="connsiteY0" fmla="*/ 331 h 9036"/>
              <a:gd name="connsiteX1" fmla="*/ 1093 w 10000"/>
              <a:gd name="connsiteY1" fmla="*/ 1620 h 9036"/>
              <a:gd name="connsiteX2" fmla="*/ 1311 w 10000"/>
              <a:gd name="connsiteY2" fmla="*/ 2920 h 9036"/>
              <a:gd name="connsiteX3" fmla="*/ 1531 w 10000"/>
              <a:gd name="connsiteY3" fmla="*/ 3890 h 9036"/>
              <a:gd name="connsiteX4" fmla="*/ 1748 w 10000"/>
              <a:gd name="connsiteY4" fmla="*/ 4864 h 9036"/>
              <a:gd name="connsiteX5" fmla="*/ 1968 w 10000"/>
              <a:gd name="connsiteY5" fmla="*/ 5186 h 9036"/>
              <a:gd name="connsiteX6" fmla="*/ 2405 w 10000"/>
              <a:gd name="connsiteY6" fmla="*/ 5834 h 9036"/>
              <a:gd name="connsiteX7" fmla="*/ 3034 w 10000"/>
              <a:gd name="connsiteY7" fmla="*/ 5834 h 9036"/>
              <a:gd name="connsiteX8" fmla="*/ 3689 w 10000"/>
              <a:gd name="connsiteY8" fmla="*/ 6158 h 9036"/>
              <a:gd name="connsiteX9" fmla="*/ 4344 w 10000"/>
              <a:gd name="connsiteY9" fmla="*/ 6158 h 9036"/>
              <a:gd name="connsiteX10" fmla="*/ 5000 w 10000"/>
              <a:gd name="connsiteY10" fmla="*/ 6158 h 9036"/>
              <a:gd name="connsiteX11" fmla="*/ 5656 w 10000"/>
              <a:gd name="connsiteY11" fmla="*/ 6158 h 9036"/>
              <a:gd name="connsiteX12" fmla="*/ 6312 w 10000"/>
              <a:gd name="connsiteY12" fmla="*/ 6158 h 9036"/>
              <a:gd name="connsiteX13" fmla="*/ 6749 w 10000"/>
              <a:gd name="connsiteY13" fmla="*/ 5834 h 9036"/>
              <a:gd name="connsiteX14" fmla="*/ 7404 w 10000"/>
              <a:gd name="connsiteY14" fmla="*/ 5186 h 9036"/>
              <a:gd name="connsiteX15" fmla="*/ 10000 w 10000"/>
              <a:gd name="connsiteY15" fmla="*/ 6447 h 9036"/>
              <a:gd name="connsiteX16" fmla="*/ 9782 w 10000"/>
              <a:gd name="connsiteY16" fmla="*/ 6769 h 9036"/>
              <a:gd name="connsiteX17" fmla="*/ 9563 w 10000"/>
              <a:gd name="connsiteY17" fmla="*/ 7090 h 9036"/>
              <a:gd name="connsiteX18" fmla="*/ 9345 w 10000"/>
              <a:gd name="connsiteY18" fmla="*/ 7419 h 9036"/>
              <a:gd name="connsiteX19" fmla="*/ 8908 w 10000"/>
              <a:gd name="connsiteY19" fmla="*/ 7741 h 9036"/>
              <a:gd name="connsiteX20" fmla="*/ 8470 w 10000"/>
              <a:gd name="connsiteY20" fmla="*/ 8057 h 9036"/>
              <a:gd name="connsiteX21" fmla="*/ 7623 w 10000"/>
              <a:gd name="connsiteY21" fmla="*/ 8715 h 9036"/>
              <a:gd name="connsiteX22" fmla="*/ 6749 w 10000"/>
              <a:gd name="connsiteY22" fmla="*/ 9036 h 9036"/>
              <a:gd name="connsiteX23" fmla="*/ 5875 w 10000"/>
              <a:gd name="connsiteY23" fmla="*/ 9036 h 9036"/>
              <a:gd name="connsiteX24" fmla="*/ 5219 w 10000"/>
              <a:gd name="connsiteY24" fmla="*/ 9036 h 9036"/>
              <a:gd name="connsiteX25" fmla="*/ 4564 w 10000"/>
              <a:gd name="connsiteY25" fmla="*/ 9036 h 9036"/>
              <a:gd name="connsiteX26" fmla="*/ 4126 w 10000"/>
              <a:gd name="connsiteY26" fmla="*/ 9036 h 9036"/>
              <a:gd name="connsiteX27" fmla="*/ 3469 w 10000"/>
              <a:gd name="connsiteY27" fmla="*/ 9036 h 9036"/>
              <a:gd name="connsiteX28" fmla="*/ 3034 w 10000"/>
              <a:gd name="connsiteY28" fmla="*/ 8715 h 9036"/>
              <a:gd name="connsiteX29" fmla="*/ 2597 w 10000"/>
              <a:gd name="connsiteY29" fmla="*/ 8715 h 9036"/>
              <a:gd name="connsiteX30" fmla="*/ 2186 w 10000"/>
              <a:gd name="connsiteY30" fmla="*/ 8386 h 9036"/>
              <a:gd name="connsiteX31" fmla="*/ 1748 w 10000"/>
              <a:gd name="connsiteY31" fmla="*/ 8057 h 9036"/>
              <a:gd name="connsiteX32" fmla="*/ 1531 w 10000"/>
              <a:gd name="connsiteY32" fmla="*/ 7741 h 9036"/>
              <a:gd name="connsiteX33" fmla="*/ 1093 w 10000"/>
              <a:gd name="connsiteY33" fmla="*/ 7090 h 9036"/>
              <a:gd name="connsiteX34" fmla="*/ 875 w 10000"/>
              <a:gd name="connsiteY34" fmla="*/ 6447 h 9036"/>
              <a:gd name="connsiteX35" fmla="*/ 656 w 10000"/>
              <a:gd name="connsiteY35" fmla="*/ 5514 h 9036"/>
              <a:gd name="connsiteX36" fmla="*/ 437 w 10000"/>
              <a:gd name="connsiteY36" fmla="*/ 4864 h 9036"/>
              <a:gd name="connsiteX37" fmla="*/ 219 w 10000"/>
              <a:gd name="connsiteY37" fmla="*/ 4214 h 9036"/>
              <a:gd name="connsiteX38" fmla="*/ 219 w 10000"/>
              <a:gd name="connsiteY38" fmla="*/ 3571 h 9036"/>
              <a:gd name="connsiteX39" fmla="*/ 0 w 10000"/>
              <a:gd name="connsiteY39" fmla="*/ 2920 h 9036"/>
              <a:gd name="connsiteX40" fmla="*/ 0 w 10000"/>
              <a:gd name="connsiteY40" fmla="*/ 1947 h 9036"/>
              <a:gd name="connsiteX41" fmla="*/ 0 w 10000"/>
              <a:gd name="connsiteY41" fmla="*/ 1296 h 9036"/>
              <a:gd name="connsiteX42" fmla="*/ 0 w 10000"/>
              <a:gd name="connsiteY42" fmla="*/ 0 h 9036"/>
              <a:gd name="connsiteX0" fmla="*/ 1093 w 10000"/>
              <a:gd name="connsiteY0" fmla="*/ 0 h 9634"/>
              <a:gd name="connsiteX1" fmla="*/ 1093 w 10000"/>
              <a:gd name="connsiteY1" fmla="*/ 1427 h 9634"/>
              <a:gd name="connsiteX2" fmla="*/ 1311 w 10000"/>
              <a:gd name="connsiteY2" fmla="*/ 2866 h 9634"/>
              <a:gd name="connsiteX3" fmla="*/ 1531 w 10000"/>
              <a:gd name="connsiteY3" fmla="*/ 3939 h 9634"/>
              <a:gd name="connsiteX4" fmla="*/ 1748 w 10000"/>
              <a:gd name="connsiteY4" fmla="*/ 5017 h 9634"/>
              <a:gd name="connsiteX5" fmla="*/ 1968 w 10000"/>
              <a:gd name="connsiteY5" fmla="*/ 5373 h 9634"/>
              <a:gd name="connsiteX6" fmla="*/ 2405 w 10000"/>
              <a:gd name="connsiteY6" fmla="*/ 6090 h 9634"/>
              <a:gd name="connsiteX7" fmla="*/ 3034 w 10000"/>
              <a:gd name="connsiteY7" fmla="*/ 6090 h 9634"/>
              <a:gd name="connsiteX8" fmla="*/ 3689 w 10000"/>
              <a:gd name="connsiteY8" fmla="*/ 6449 h 9634"/>
              <a:gd name="connsiteX9" fmla="*/ 4344 w 10000"/>
              <a:gd name="connsiteY9" fmla="*/ 6449 h 9634"/>
              <a:gd name="connsiteX10" fmla="*/ 5000 w 10000"/>
              <a:gd name="connsiteY10" fmla="*/ 6449 h 9634"/>
              <a:gd name="connsiteX11" fmla="*/ 5656 w 10000"/>
              <a:gd name="connsiteY11" fmla="*/ 6449 h 9634"/>
              <a:gd name="connsiteX12" fmla="*/ 6312 w 10000"/>
              <a:gd name="connsiteY12" fmla="*/ 6449 h 9634"/>
              <a:gd name="connsiteX13" fmla="*/ 6749 w 10000"/>
              <a:gd name="connsiteY13" fmla="*/ 6090 h 9634"/>
              <a:gd name="connsiteX14" fmla="*/ 7404 w 10000"/>
              <a:gd name="connsiteY14" fmla="*/ 5373 h 9634"/>
              <a:gd name="connsiteX15" fmla="*/ 10000 w 10000"/>
              <a:gd name="connsiteY15" fmla="*/ 6769 h 9634"/>
              <a:gd name="connsiteX16" fmla="*/ 9782 w 10000"/>
              <a:gd name="connsiteY16" fmla="*/ 7125 h 9634"/>
              <a:gd name="connsiteX17" fmla="*/ 9563 w 10000"/>
              <a:gd name="connsiteY17" fmla="*/ 7480 h 9634"/>
              <a:gd name="connsiteX18" fmla="*/ 9345 w 10000"/>
              <a:gd name="connsiteY18" fmla="*/ 7844 h 9634"/>
              <a:gd name="connsiteX19" fmla="*/ 8908 w 10000"/>
              <a:gd name="connsiteY19" fmla="*/ 8201 h 9634"/>
              <a:gd name="connsiteX20" fmla="*/ 8470 w 10000"/>
              <a:gd name="connsiteY20" fmla="*/ 8551 h 9634"/>
              <a:gd name="connsiteX21" fmla="*/ 7623 w 10000"/>
              <a:gd name="connsiteY21" fmla="*/ 9279 h 9634"/>
              <a:gd name="connsiteX22" fmla="*/ 6749 w 10000"/>
              <a:gd name="connsiteY22" fmla="*/ 9634 h 9634"/>
              <a:gd name="connsiteX23" fmla="*/ 5875 w 10000"/>
              <a:gd name="connsiteY23" fmla="*/ 9634 h 9634"/>
              <a:gd name="connsiteX24" fmla="*/ 5219 w 10000"/>
              <a:gd name="connsiteY24" fmla="*/ 9634 h 9634"/>
              <a:gd name="connsiteX25" fmla="*/ 4564 w 10000"/>
              <a:gd name="connsiteY25" fmla="*/ 9634 h 9634"/>
              <a:gd name="connsiteX26" fmla="*/ 4126 w 10000"/>
              <a:gd name="connsiteY26" fmla="*/ 9634 h 9634"/>
              <a:gd name="connsiteX27" fmla="*/ 3469 w 10000"/>
              <a:gd name="connsiteY27" fmla="*/ 9634 h 9634"/>
              <a:gd name="connsiteX28" fmla="*/ 3034 w 10000"/>
              <a:gd name="connsiteY28" fmla="*/ 9279 h 9634"/>
              <a:gd name="connsiteX29" fmla="*/ 2597 w 10000"/>
              <a:gd name="connsiteY29" fmla="*/ 9279 h 9634"/>
              <a:gd name="connsiteX30" fmla="*/ 2186 w 10000"/>
              <a:gd name="connsiteY30" fmla="*/ 8915 h 9634"/>
              <a:gd name="connsiteX31" fmla="*/ 1748 w 10000"/>
              <a:gd name="connsiteY31" fmla="*/ 8551 h 9634"/>
              <a:gd name="connsiteX32" fmla="*/ 1531 w 10000"/>
              <a:gd name="connsiteY32" fmla="*/ 8201 h 9634"/>
              <a:gd name="connsiteX33" fmla="*/ 1093 w 10000"/>
              <a:gd name="connsiteY33" fmla="*/ 7480 h 9634"/>
              <a:gd name="connsiteX34" fmla="*/ 875 w 10000"/>
              <a:gd name="connsiteY34" fmla="*/ 6769 h 9634"/>
              <a:gd name="connsiteX35" fmla="*/ 656 w 10000"/>
              <a:gd name="connsiteY35" fmla="*/ 5736 h 9634"/>
              <a:gd name="connsiteX36" fmla="*/ 437 w 10000"/>
              <a:gd name="connsiteY36" fmla="*/ 5017 h 9634"/>
              <a:gd name="connsiteX37" fmla="*/ 219 w 10000"/>
              <a:gd name="connsiteY37" fmla="*/ 4298 h 9634"/>
              <a:gd name="connsiteX38" fmla="*/ 219 w 10000"/>
              <a:gd name="connsiteY38" fmla="*/ 3586 h 9634"/>
              <a:gd name="connsiteX39" fmla="*/ 0 w 10000"/>
              <a:gd name="connsiteY39" fmla="*/ 2866 h 9634"/>
              <a:gd name="connsiteX40" fmla="*/ 0 w 10000"/>
              <a:gd name="connsiteY40" fmla="*/ 1789 h 9634"/>
              <a:gd name="connsiteX41" fmla="*/ 0 w 10000"/>
              <a:gd name="connsiteY41" fmla="*/ 1068 h 9634"/>
              <a:gd name="connsiteX0" fmla="*/ 1093 w 10000"/>
              <a:gd name="connsiteY0" fmla="*/ 372 h 8891"/>
              <a:gd name="connsiteX1" fmla="*/ 1311 w 10000"/>
              <a:gd name="connsiteY1" fmla="*/ 1866 h 8891"/>
              <a:gd name="connsiteX2" fmla="*/ 1531 w 10000"/>
              <a:gd name="connsiteY2" fmla="*/ 2980 h 8891"/>
              <a:gd name="connsiteX3" fmla="*/ 1748 w 10000"/>
              <a:gd name="connsiteY3" fmla="*/ 4099 h 8891"/>
              <a:gd name="connsiteX4" fmla="*/ 1968 w 10000"/>
              <a:gd name="connsiteY4" fmla="*/ 4468 h 8891"/>
              <a:gd name="connsiteX5" fmla="*/ 2405 w 10000"/>
              <a:gd name="connsiteY5" fmla="*/ 5212 h 8891"/>
              <a:gd name="connsiteX6" fmla="*/ 3034 w 10000"/>
              <a:gd name="connsiteY6" fmla="*/ 5212 h 8891"/>
              <a:gd name="connsiteX7" fmla="*/ 3689 w 10000"/>
              <a:gd name="connsiteY7" fmla="*/ 5585 h 8891"/>
              <a:gd name="connsiteX8" fmla="*/ 4344 w 10000"/>
              <a:gd name="connsiteY8" fmla="*/ 5585 h 8891"/>
              <a:gd name="connsiteX9" fmla="*/ 5000 w 10000"/>
              <a:gd name="connsiteY9" fmla="*/ 5585 h 8891"/>
              <a:gd name="connsiteX10" fmla="*/ 5656 w 10000"/>
              <a:gd name="connsiteY10" fmla="*/ 5585 h 8891"/>
              <a:gd name="connsiteX11" fmla="*/ 6312 w 10000"/>
              <a:gd name="connsiteY11" fmla="*/ 5585 h 8891"/>
              <a:gd name="connsiteX12" fmla="*/ 6749 w 10000"/>
              <a:gd name="connsiteY12" fmla="*/ 5212 h 8891"/>
              <a:gd name="connsiteX13" fmla="*/ 7404 w 10000"/>
              <a:gd name="connsiteY13" fmla="*/ 4468 h 8891"/>
              <a:gd name="connsiteX14" fmla="*/ 10000 w 10000"/>
              <a:gd name="connsiteY14" fmla="*/ 5917 h 8891"/>
              <a:gd name="connsiteX15" fmla="*/ 9782 w 10000"/>
              <a:gd name="connsiteY15" fmla="*/ 6287 h 8891"/>
              <a:gd name="connsiteX16" fmla="*/ 9563 w 10000"/>
              <a:gd name="connsiteY16" fmla="*/ 6655 h 8891"/>
              <a:gd name="connsiteX17" fmla="*/ 9345 w 10000"/>
              <a:gd name="connsiteY17" fmla="*/ 7033 h 8891"/>
              <a:gd name="connsiteX18" fmla="*/ 8908 w 10000"/>
              <a:gd name="connsiteY18" fmla="*/ 7404 h 8891"/>
              <a:gd name="connsiteX19" fmla="*/ 8470 w 10000"/>
              <a:gd name="connsiteY19" fmla="*/ 7767 h 8891"/>
              <a:gd name="connsiteX20" fmla="*/ 7623 w 10000"/>
              <a:gd name="connsiteY20" fmla="*/ 8523 h 8891"/>
              <a:gd name="connsiteX21" fmla="*/ 6749 w 10000"/>
              <a:gd name="connsiteY21" fmla="*/ 8891 h 8891"/>
              <a:gd name="connsiteX22" fmla="*/ 5875 w 10000"/>
              <a:gd name="connsiteY22" fmla="*/ 8891 h 8891"/>
              <a:gd name="connsiteX23" fmla="*/ 5219 w 10000"/>
              <a:gd name="connsiteY23" fmla="*/ 8891 h 8891"/>
              <a:gd name="connsiteX24" fmla="*/ 4564 w 10000"/>
              <a:gd name="connsiteY24" fmla="*/ 8891 h 8891"/>
              <a:gd name="connsiteX25" fmla="*/ 4126 w 10000"/>
              <a:gd name="connsiteY25" fmla="*/ 8891 h 8891"/>
              <a:gd name="connsiteX26" fmla="*/ 3469 w 10000"/>
              <a:gd name="connsiteY26" fmla="*/ 8891 h 8891"/>
              <a:gd name="connsiteX27" fmla="*/ 3034 w 10000"/>
              <a:gd name="connsiteY27" fmla="*/ 8523 h 8891"/>
              <a:gd name="connsiteX28" fmla="*/ 2597 w 10000"/>
              <a:gd name="connsiteY28" fmla="*/ 8523 h 8891"/>
              <a:gd name="connsiteX29" fmla="*/ 2186 w 10000"/>
              <a:gd name="connsiteY29" fmla="*/ 8145 h 8891"/>
              <a:gd name="connsiteX30" fmla="*/ 1748 w 10000"/>
              <a:gd name="connsiteY30" fmla="*/ 7767 h 8891"/>
              <a:gd name="connsiteX31" fmla="*/ 1531 w 10000"/>
              <a:gd name="connsiteY31" fmla="*/ 7404 h 8891"/>
              <a:gd name="connsiteX32" fmla="*/ 1093 w 10000"/>
              <a:gd name="connsiteY32" fmla="*/ 6655 h 8891"/>
              <a:gd name="connsiteX33" fmla="*/ 875 w 10000"/>
              <a:gd name="connsiteY33" fmla="*/ 5917 h 8891"/>
              <a:gd name="connsiteX34" fmla="*/ 656 w 10000"/>
              <a:gd name="connsiteY34" fmla="*/ 4845 h 8891"/>
              <a:gd name="connsiteX35" fmla="*/ 437 w 10000"/>
              <a:gd name="connsiteY35" fmla="*/ 4099 h 8891"/>
              <a:gd name="connsiteX36" fmla="*/ 219 w 10000"/>
              <a:gd name="connsiteY36" fmla="*/ 3352 h 8891"/>
              <a:gd name="connsiteX37" fmla="*/ 219 w 10000"/>
              <a:gd name="connsiteY37" fmla="*/ 2613 h 8891"/>
              <a:gd name="connsiteX38" fmla="*/ 0 w 10000"/>
              <a:gd name="connsiteY38" fmla="*/ 1866 h 8891"/>
              <a:gd name="connsiteX39" fmla="*/ 0 w 10000"/>
              <a:gd name="connsiteY39" fmla="*/ 748 h 8891"/>
              <a:gd name="connsiteX40" fmla="*/ 0 w 10000"/>
              <a:gd name="connsiteY40" fmla="*/ 0 h 8891"/>
              <a:gd name="connsiteX0" fmla="*/ 1093 w 10000"/>
              <a:gd name="connsiteY0" fmla="*/ 0 h 9582"/>
              <a:gd name="connsiteX1" fmla="*/ 1311 w 10000"/>
              <a:gd name="connsiteY1" fmla="*/ 1681 h 9582"/>
              <a:gd name="connsiteX2" fmla="*/ 1531 w 10000"/>
              <a:gd name="connsiteY2" fmla="*/ 2934 h 9582"/>
              <a:gd name="connsiteX3" fmla="*/ 1748 w 10000"/>
              <a:gd name="connsiteY3" fmla="*/ 4192 h 9582"/>
              <a:gd name="connsiteX4" fmla="*/ 1968 w 10000"/>
              <a:gd name="connsiteY4" fmla="*/ 4607 h 9582"/>
              <a:gd name="connsiteX5" fmla="*/ 2405 w 10000"/>
              <a:gd name="connsiteY5" fmla="*/ 5444 h 9582"/>
              <a:gd name="connsiteX6" fmla="*/ 3034 w 10000"/>
              <a:gd name="connsiteY6" fmla="*/ 5444 h 9582"/>
              <a:gd name="connsiteX7" fmla="*/ 3689 w 10000"/>
              <a:gd name="connsiteY7" fmla="*/ 5864 h 9582"/>
              <a:gd name="connsiteX8" fmla="*/ 4344 w 10000"/>
              <a:gd name="connsiteY8" fmla="*/ 5864 h 9582"/>
              <a:gd name="connsiteX9" fmla="*/ 5000 w 10000"/>
              <a:gd name="connsiteY9" fmla="*/ 5864 h 9582"/>
              <a:gd name="connsiteX10" fmla="*/ 5656 w 10000"/>
              <a:gd name="connsiteY10" fmla="*/ 5864 h 9582"/>
              <a:gd name="connsiteX11" fmla="*/ 6312 w 10000"/>
              <a:gd name="connsiteY11" fmla="*/ 5864 h 9582"/>
              <a:gd name="connsiteX12" fmla="*/ 6749 w 10000"/>
              <a:gd name="connsiteY12" fmla="*/ 5444 h 9582"/>
              <a:gd name="connsiteX13" fmla="*/ 7404 w 10000"/>
              <a:gd name="connsiteY13" fmla="*/ 4607 h 9582"/>
              <a:gd name="connsiteX14" fmla="*/ 10000 w 10000"/>
              <a:gd name="connsiteY14" fmla="*/ 6237 h 9582"/>
              <a:gd name="connsiteX15" fmla="*/ 9782 w 10000"/>
              <a:gd name="connsiteY15" fmla="*/ 6653 h 9582"/>
              <a:gd name="connsiteX16" fmla="*/ 9563 w 10000"/>
              <a:gd name="connsiteY16" fmla="*/ 7067 h 9582"/>
              <a:gd name="connsiteX17" fmla="*/ 9345 w 10000"/>
              <a:gd name="connsiteY17" fmla="*/ 7492 h 9582"/>
              <a:gd name="connsiteX18" fmla="*/ 8908 w 10000"/>
              <a:gd name="connsiteY18" fmla="*/ 7910 h 9582"/>
              <a:gd name="connsiteX19" fmla="*/ 8470 w 10000"/>
              <a:gd name="connsiteY19" fmla="*/ 8318 h 9582"/>
              <a:gd name="connsiteX20" fmla="*/ 7623 w 10000"/>
              <a:gd name="connsiteY20" fmla="*/ 9168 h 9582"/>
              <a:gd name="connsiteX21" fmla="*/ 6749 w 10000"/>
              <a:gd name="connsiteY21" fmla="*/ 9582 h 9582"/>
              <a:gd name="connsiteX22" fmla="*/ 5875 w 10000"/>
              <a:gd name="connsiteY22" fmla="*/ 9582 h 9582"/>
              <a:gd name="connsiteX23" fmla="*/ 5219 w 10000"/>
              <a:gd name="connsiteY23" fmla="*/ 9582 h 9582"/>
              <a:gd name="connsiteX24" fmla="*/ 4564 w 10000"/>
              <a:gd name="connsiteY24" fmla="*/ 9582 h 9582"/>
              <a:gd name="connsiteX25" fmla="*/ 4126 w 10000"/>
              <a:gd name="connsiteY25" fmla="*/ 9582 h 9582"/>
              <a:gd name="connsiteX26" fmla="*/ 3469 w 10000"/>
              <a:gd name="connsiteY26" fmla="*/ 9582 h 9582"/>
              <a:gd name="connsiteX27" fmla="*/ 3034 w 10000"/>
              <a:gd name="connsiteY27" fmla="*/ 9168 h 9582"/>
              <a:gd name="connsiteX28" fmla="*/ 2597 w 10000"/>
              <a:gd name="connsiteY28" fmla="*/ 9168 h 9582"/>
              <a:gd name="connsiteX29" fmla="*/ 2186 w 10000"/>
              <a:gd name="connsiteY29" fmla="*/ 8743 h 9582"/>
              <a:gd name="connsiteX30" fmla="*/ 1748 w 10000"/>
              <a:gd name="connsiteY30" fmla="*/ 8318 h 9582"/>
              <a:gd name="connsiteX31" fmla="*/ 1531 w 10000"/>
              <a:gd name="connsiteY31" fmla="*/ 7910 h 9582"/>
              <a:gd name="connsiteX32" fmla="*/ 1093 w 10000"/>
              <a:gd name="connsiteY32" fmla="*/ 7067 h 9582"/>
              <a:gd name="connsiteX33" fmla="*/ 875 w 10000"/>
              <a:gd name="connsiteY33" fmla="*/ 6237 h 9582"/>
              <a:gd name="connsiteX34" fmla="*/ 656 w 10000"/>
              <a:gd name="connsiteY34" fmla="*/ 5031 h 9582"/>
              <a:gd name="connsiteX35" fmla="*/ 437 w 10000"/>
              <a:gd name="connsiteY35" fmla="*/ 4192 h 9582"/>
              <a:gd name="connsiteX36" fmla="*/ 219 w 10000"/>
              <a:gd name="connsiteY36" fmla="*/ 3352 h 9582"/>
              <a:gd name="connsiteX37" fmla="*/ 219 w 10000"/>
              <a:gd name="connsiteY37" fmla="*/ 2521 h 9582"/>
              <a:gd name="connsiteX38" fmla="*/ 0 w 10000"/>
              <a:gd name="connsiteY38" fmla="*/ 1681 h 9582"/>
              <a:gd name="connsiteX39" fmla="*/ 0 w 10000"/>
              <a:gd name="connsiteY39" fmla="*/ 423 h 9582"/>
              <a:gd name="connsiteX0" fmla="*/ 1093 w 10000"/>
              <a:gd name="connsiteY0" fmla="*/ 0 h 10000"/>
              <a:gd name="connsiteX1" fmla="*/ 1311 w 10000"/>
              <a:gd name="connsiteY1" fmla="*/ 1754 h 10000"/>
              <a:gd name="connsiteX2" fmla="*/ 1531 w 10000"/>
              <a:gd name="connsiteY2" fmla="*/ 3062 h 10000"/>
              <a:gd name="connsiteX3" fmla="*/ 1748 w 10000"/>
              <a:gd name="connsiteY3" fmla="*/ 4375 h 10000"/>
              <a:gd name="connsiteX4" fmla="*/ 1968 w 10000"/>
              <a:gd name="connsiteY4" fmla="*/ 4808 h 10000"/>
              <a:gd name="connsiteX5" fmla="*/ 2405 w 10000"/>
              <a:gd name="connsiteY5" fmla="*/ 5681 h 10000"/>
              <a:gd name="connsiteX6" fmla="*/ 3034 w 10000"/>
              <a:gd name="connsiteY6" fmla="*/ 5681 h 10000"/>
              <a:gd name="connsiteX7" fmla="*/ 3689 w 10000"/>
              <a:gd name="connsiteY7" fmla="*/ 6120 h 10000"/>
              <a:gd name="connsiteX8" fmla="*/ 4344 w 10000"/>
              <a:gd name="connsiteY8" fmla="*/ 6120 h 10000"/>
              <a:gd name="connsiteX9" fmla="*/ 5000 w 10000"/>
              <a:gd name="connsiteY9" fmla="*/ 6120 h 10000"/>
              <a:gd name="connsiteX10" fmla="*/ 5656 w 10000"/>
              <a:gd name="connsiteY10" fmla="*/ 6120 h 10000"/>
              <a:gd name="connsiteX11" fmla="*/ 6312 w 10000"/>
              <a:gd name="connsiteY11" fmla="*/ 6120 h 10000"/>
              <a:gd name="connsiteX12" fmla="*/ 6749 w 10000"/>
              <a:gd name="connsiteY12" fmla="*/ 5681 h 10000"/>
              <a:gd name="connsiteX13" fmla="*/ 7404 w 10000"/>
              <a:gd name="connsiteY13" fmla="*/ 4808 h 10000"/>
              <a:gd name="connsiteX14" fmla="*/ 10000 w 10000"/>
              <a:gd name="connsiteY14" fmla="*/ 6509 h 10000"/>
              <a:gd name="connsiteX15" fmla="*/ 9782 w 10000"/>
              <a:gd name="connsiteY15" fmla="*/ 6943 h 10000"/>
              <a:gd name="connsiteX16" fmla="*/ 9563 w 10000"/>
              <a:gd name="connsiteY16" fmla="*/ 7375 h 10000"/>
              <a:gd name="connsiteX17" fmla="*/ 9345 w 10000"/>
              <a:gd name="connsiteY17" fmla="*/ 7819 h 10000"/>
              <a:gd name="connsiteX18" fmla="*/ 8908 w 10000"/>
              <a:gd name="connsiteY18" fmla="*/ 8255 h 10000"/>
              <a:gd name="connsiteX19" fmla="*/ 8470 w 10000"/>
              <a:gd name="connsiteY19" fmla="*/ 8681 h 10000"/>
              <a:gd name="connsiteX20" fmla="*/ 7623 w 10000"/>
              <a:gd name="connsiteY20" fmla="*/ 9568 h 10000"/>
              <a:gd name="connsiteX21" fmla="*/ 6749 w 10000"/>
              <a:gd name="connsiteY21" fmla="*/ 10000 h 10000"/>
              <a:gd name="connsiteX22" fmla="*/ 5875 w 10000"/>
              <a:gd name="connsiteY22" fmla="*/ 10000 h 10000"/>
              <a:gd name="connsiteX23" fmla="*/ 5219 w 10000"/>
              <a:gd name="connsiteY23" fmla="*/ 10000 h 10000"/>
              <a:gd name="connsiteX24" fmla="*/ 4564 w 10000"/>
              <a:gd name="connsiteY24" fmla="*/ 10000 h 10000"/>
              <a:gd name="connsiteX25" fmla="*/ 4126 w 10000"/>
              <a:gd name="connsiteY25" fmla="*/ 10000 h 10000"/>
              <a:gd name="connsiteX26" fmla="*/ 3469 w 10000"/>
              <a:gd name="connsiteY26" fmla="*/ 10000 h 10000"/>
              <a:gd name="connsiteX27" fmla="*/ 3034 w 10000"/>
              <a:gd name="connsiteY27" fmla="*/ 9568 h 10000"/>
              <a:gd name="connsiteX28" fmla="*/ 2597 w 10000"/>
              <a:gd name="connsiteY28" fmla="*/ 9568 h 10000"/>
              <a:gd name="connsiteX29" fmla="*/ 2186 w 10000"/>
              <a:gd name="connsiteY29" fmla="*/ 9124 h 10000"/>
              <a:gd name="connsiteX30" fmla="*/ 1748 w 10000"/>
              <a:gd name="connsiteY30" fmla="*/ 8681 h 10000"/>
              <a:gd name="connsiteX31" fmla="*/ 1531 w 10000"/>
              <a:gd name="connsiteY31" fmla="*/ 8255 h 10000"/>
              <a:gd name="connsiteX32" fmla="*/ 1093 w 10000"/>
              <a:gd name="connsiteY32" fmla="*/ 7375 h 10000"/>
              <a:gd name="connsiteX33" fmla="*/ 875 w 10000"/>
              <a:gd name="connsiteY33" fmla="*/ 6509 h 10000"/>
              <a:gd name="connsiteX34" fmla="*/ 656 w 10000"/>
              <a:gd name="connsiteY34" fmla="*/ 5250 h 10000"/>
              <a:gd name="connsiteX35" fmla="*/ 437 w 10000"/>
              <a:gd name="connsiteY35" fmla="*/ 4375 h 10000"/>
              <a:gd name="connsiteX36" fmla="*/ 219 w 10000"/>
              <a:gd name="connsiteY36" fmla="*/ 3498 h 10000"/>
              <a:gd name="connsiteX37" fmla="*/ 219 w 10000"/>
              <a:gd name="connsiteY37" fmla="*/ 2631 h 10000"/>
              <a:gd name="connsiteX38" fmla="*/ 0 w 10000"/>
              <a:gd name="connsiteY38" fmla="*/ 1754 h 10000"/>
              <a:gd name="connsiteX0" fmla="*/ 1093 w 10000"/>
              <a:gd name="connsiteY0" fmla="*/ 0 h 10000"/>
              <a:gd name="connsiteX1" fmla="*/ 1531 w 10000"/>
              <a:gd name="connsiteY1" fmla="*/ 3062 h 10000"/>
              <a:gd name="connsiteX2" fmla="*/ 1748 w 10000"/>
              <a:gd name="connsiteY2" fmla="*/ 4375 h 10000"/>
              <a:gd name="connsiteX3" fmla="*/ 1968 w 10000"/>
              <a:gd name="connsiteY3" fmla="*/ 4808 h 10000"/>
              <a:gd name="connsiteX4" fmla="*/ 2405 w 10000"/>
              <a:gd name="connsiteY4" fmla="*/ 5681 h 10000"/>
              <a:gd name="connsiteX5" fmla="*/ 3034 w 10000"/>
              <a:gd name="connsiteY5" fmla="*/ 5681 h 10000"/>
              <a:gd name="connsiteX6" fmla="*/ 3689 w 10000"/>
              <a:gd name="connsiteY6" fmla="*/ 6120 h 10000"/>
              <a:gd name="connsiteX7" fmla="*/ 4344 w 10000"/>
              <a:gd name="connsiteY7" fmla="*/ 6120 h 10000"/>
              <a:gd name="connsiteX8" fmla="*/ 5000 w 10000"/>
              <a:gd name="connsiteY8" fmla="*/ 6120 h 10000"/>
              <a:gd name="connsiteX9" fmla="*/ 5656 w 10000"/>
              <a:gd name="connsiteY9" fmla="*/ 6120 h 10000"/>
              <a:gd name="connsiteX10" fmla="*/ 6312 w 10000"/>
              <a:gd name="connsiteY10" fmla="*/ 6120 h 10000"/>
              <a:gd name="connsiteX11" fmla="*/ 6749 w 10000"/>
              <a:gd name="connsiteY11" fmla="*/ 5681 h 10000"/>
              <a:gd name="connsiteX12" fmla="*/ 7404 w 10000"/>
              <a:gd name="connsiteY12" fmla="*/ 4808 h 10000"/>
              <a:gd name="connsiteX13" fmla="*/ 10000 w 10000"/>
              <a:gd name="connsiteY13" fmla="*/ 6509 h 10000"/>
              <a:gd name="connsiteX14" fmla="*/ 9782 w 10000"/>
              <a:gd name="connsiteY14" fmla="*/ 6943 h 10000"/>
              <a:gd name="connsiteX15" fmla="*/ 9563 w 10000"/>
              <a:gd name="connsiteY15" fmla="*/ 7375 h 10000"/>
              <a:gd name="connsiteX16" fmla="*/ 9345 w 10000"/>
              <a:gd name="connsiteY16" fmla="*/ 7819 h 10000"/>
              <a:gd name="connsiteX17" fmla="*/ 8908 w 10000"/>
              <a:gd name="connsiteY17" fmla="*/ 8255 h 10000"/>
              <a:gd name="connsiteX18" fmla="*/ 8470 w 10000"/>
              <a:gd name="connsiteY18" fmla="*/ 8681 h 10000"/>
              <a:gd name="connsiteX19" fmla="*/ 7623 w 10000"/>
              <a:gd name="connsiteY19" fmla="*/ 9568 h 10000"/>
              <a:gd name="connsiteX20" fmla="*/ 6749 w 10000"/>
              <a:gd name="connsiteY20" fmla="*/ 10000 h 10000"/>
              <a:gd name="connsiteX21" fmla="*/ 5875 w 10000"/>
              <a:gd name="connsiteY21" fmla="*/ 10000 h 10000"/>
              <a:gd name="connsiteX22" fmla="*/ 5219 w 10000"/>
              <a:gd name="connsiteY22" fmla="*/ 10000 h 10000"/>
              <a:gd name="connsiteX23" fmla="*/ 4564 w 10000"/>
              <a:gd name="connsiteY23" fmla="*/ 10000 h 10000"/>
              <a:gd name="connsiteX24" fmla="*/ 4126 w 10000"/>
              <a:gd name="connsiteY24" fmla="*/ 10000 h 10000"/>
              <a:gd name="connsiteX25" fmla="*/ 3469 w 10000"/>
              <a:gd name="connsiteY25" fmla="*/ 10000 h 10000"/>
              <a:gd name="connsiteX26" fmla="*/ 3034 w 10000"/>
              <a:gd name="connsiteY26" fmla="*/ 9568 h 10000"/>
              <a:gd name="connsiteX27" fmla="*/ 2597 w 10000"/>
              <a:gd name="connsiteY27" fmla="*/ 9568 h 10000"/>
              <a:gd name="connsiteX28" fmla="*/ 2186 w 10000"/>
              <a:gd name="connsiteY28" fmla="*/ 9124 h 10000"/>
              <a:gd name="connsiteX29" fmla="*/ 1748 w 10000"/>
              <a:gd name="connsiteY29" fmla="*/ 8681 h 10000"/>
              <a:gd name="connsiteX30" fmla="*/ 1531 w 10000"/>
              <a:gd name="connsiteY30" fmla="*/ 8255 h 10000"/>
              <a:gd name="connsiteX31" fmla="*/ 1093 w 10000"/>
              <a:gd name="connsiteY31" fmla="*/ 7375 h 10000"/>
              <a:gd name="connsiteX32" fmla="*/ 875 w 10000"/>
              <a:gd name="connsiteY32" fmla="*/ 6509 h 10000"/>
              <a:gd name="connsiteX33" fmla="*/ 656 w 10000"/>
              <a:gd name="connsiteY33" fmla="*/ 5250 h 10000"/>
              <a:gd name="connsiteX34" fmla="*/ 437 w 10000"/>
              <a:gd name="connsiteY34" fmla="*/ 4375 h 10000"/>
              <a:gd name="connsiteX35" fmla="*/ 219 w 10000"/>
              <a:gd name="connsiteY35" fmla="*/ 3498 h 10000"/>
              <a:gd name="connsiteX36" fmla="*/ 219 w 10000"/>
              <a:gd name="connsiteY36" fmla="*/ 2631 h 10000"/>
              <a:gd name="connsiteX37" fmla="*/ 0 w 10000"/>
              <a:gd name="connsiteY37" fmla="*/ 1754 h 10000"/>
              <a:gd name="connsiteX0" fmla="*/ 1531 w 10000"/>
              <a:gd name="connsiteY0" fmla="*/ 1308 h 8246"/>
              <a:gd name="connsiteX1" fmla="*/ 1748 w 10000"/>
              <a:gd name="connsiteY1" fmla="*/ 2621 h 8246"/>
              <a:gd name="connsiteX2" fmla="*/ 1968 w 10000"/>
              <a:gd name="connsiteY2" fmla="*/ 3054 h 8246"/>
              <a:gd name="connsiteX3" fmla="*/ 2405 w 10000"/>
              <a:gd name="connsiteY3" fmla="*/ 3927 h 8246"/>
              <a:gd name="connsiteX4" fmla="*/ 3034 w 10000"/>
              <a:gd name="connsiteY4" fmla="*/ 3927 h 8246"/>
              <a:gd name="connsiteX5" fmla="*/ 3689 w 10000"/>
              <a:gd name="connsiteY5" fmla="*/ 4366 h 8246"/>
              <a:gd name="connsiteX6" fmla="*/ 4344 w 10000"/>
              <a:gd name="connsiteY6" fmla="*/ 4366 h 8246"/>
              <a:gd name="connsiteX7" fmla="*/ 5000 w 10000"/>
              <a:gd name="connsiteY7" fmla="*/ 4366 h 8246"/>
              <a:gd name="connsiteX8" fmla="*/ 5656 w 10000"/>
              <a:gd name="connsiteY8" fmla="*/ 4366 h 8246"/>
              <a:gd name="connsiteX9" fmla="*/ 6312 w 10000"/>
              <a:gd name="connsiteY9" fmla="*/ 4366 h 8246"/>
              <a:gd name="connsiteX10" fmla="*/ 6749 w 10000"/>
              <a:gd name="connsiteY10" fmla="*/ 3927 h 8246"/>
              <a:gd name="connsiteX11" fmla="*/ 7404 w 10000"/>
              <a:gd name="connsiteY11" fmla="*/ 3054 h 8246"/>
              <a:gd name="connsiteX12" fmla="*/ 10000 w 10000"/>
              <a:gd name="connsiteY12" fmla="*/ 4755 h 8246"/>
              <a:gd name="connsiteX13" fmla="*/ 9782 w 10000"/>
              <a:gd name="connsiteY13" fmla="*/ 5189 h 8246"/>
              <a:gd name="connsiteX14" fmla="*/ 9563 w 10000"/>
              <a:gd name="connsiteY14" fmla="*/ 5621 h 8246"/>
              <a:gd name="connsiteX15" fmla="*/ 9345 w 10000"/>
              <a:gd name="connsiteY15" fmla="*/ 6065 h 8246"/>
              <a:gd name="connsiteX16" fmla="*/ 8908 w 10000"/>
              <a:gd name="connsiteY16" fmla="*/ 6501 h 8246"/>
              <a:gd name="connsiteX17" fmla="*/ 8470 w 10000"/>
              <a:gd name="connsiteY17" fmla="*/ 6927 h 8246"/>
              <a:gd name="connsiteX18" fmla="*/ 7623 w 10000"/>
              <a:gd name="connsiteY18" fmla="*/ 7814 h 8246"/>
              <a:gd name="connsiteX19" fmla="*/ 6749 w 10000"/>
              <a:gd name="connsiteY19" fmla="*/ 8246 h 8246"/>
              <a:gd name="connsiteX20" fmla="*/ 5875 w 10000"/>
              <a:gd name="connsiteY20" fmla="*/ 8246 h 8246"/>
              <a:gd name="connsiteX21" fmla="*/ 5219 w 10000"/>
              <a:gd name="connsiteY21" fmla="*/ 8246 h 8246"/>
              <a:gd name="connsiteX22" fmla="*/ 4564 w 10000"/>
              <a:gd name="connsiteY22" fmla="*/ 8246 h 8246"/>
              <a:gd name="connsiteX23" fmla="*/ 4126 w 10000"/>
              <a:gd name="connsiteY23" fmla="*/ 8246 h 8246"/>
              <a:gd name="connsiteX24" fmla="*/ 3469 w 10000"/>
              <a:gd name="connsiteY24" fmla="*/ 8246 h 8246"/>
              <a:gd name="connsiteX25" fmla="*/ 3034 w 10000"/>
              <a:gd name="connsiteY25" fmla="*/ 7814 h 8246"/>
              <a:gd name="connsiteX26" fmla="*/ 2597 w 10000"/>
              <a:gd name="connsiteY26" fmla="*/ 7814 h 8246"/>
              <a:gd name="connsiteX27" fmla="*/ 2186 w 10000"/>
              <a:gd name="connsiteY27" fmla="*/ 7370 h 8246"/>
              <a:gd name="connsiteX28" fmla="*/ 1748 w 10000"/>
              <a:gd name="connsiteY28" fmla="*/ 6927 h 8246"/>
              <a:gd name="connsiteX29" fmla="*/ 1531 w 10000"/>
              <a:gd name="connsiteY29" fmla="*/ 6501 h 8246"/>
              <a:gd name="connsiteX30" fmla="*/ 1093 w 10000"/>
              <a:gd name="connsiteY30" fmla="*/ 5621 h 8246"/>
              <a:gd name="connsiteX31" fmla="*/ 875 w 10000"/>
              <a:gd name="connsiteY31" fmla="*/ 4755 h 8246"/>
              <a:gd name="connsiteX32" fmla="*/ 656 w 10000"/>
              <a:gd name="connsiteY32" fmla="*/ 3496 h 8246"/>
              <a:gd name="connsiteX33" fmla="*/ 437 w 10000"/>
              <a:gd name="connsiteY33" fmla="*/ 2621 h 8246"/>
              <a:gd name="connsiteX34" fmla="*/ 219 w 10000"/>
              <a:gd name="connsiteY34" fmla="*/ 1744 h 8246"/>
              <a:gd name="connsiteX35" fmla="*/ 219 w 10000"/>
              <a:gd name="connsiteY35" fmla="*/ 877 h 8246"/>
              <a:gd name="connsiteX36" fmla="*/ 0 w 10000"/>
              <a:gd name="connsiteY36" fmla="*/ 0 h 8246"/>
              <a:gd name="connsiteX0" fmla="*/ 1312 w 9781"/>
              <a:gd name="connsiteY0" fmla="*/ 522 h 8936"/>
              <a:gd name="connsiteX1" fmla="*/ 1529 w 9781"/>
              <a:gd name="connsiteY1" fmla="*/ 2115 h 8936"/>
              <a:gd name="connsiteX2" fmla="*/ 1749 w 9781"/>
              <a:gd name="connsiteY2" fmla="*/ 2640 h 8936"/>
              <a:gd name="connsiteX3" fmla="*/ 2186 w 9781"/>
              <a:gd name="connsiteY3" fmla="*/ 3698 h 8936"/>
              <a:gd name="connsiteX4" fmla="*/ 2815 w 9781"/>
              <a:gd name="connsiteY4" fmla="*/ 3698 h 8936"/>
              <a:gd name="connsiteX5" fmla="*/ 3470 w 9781"/>
              <a:gd name="connsiteY5" fmla="*/ 4231 h 8936"/>
              <a:gd name="connsiteX6" fmla="*/ 4125 w 9781"/>
              <a:gd name="connsiteY6" fmla="*/ 4231 h 8936"/>
              <a:gd name="connsiteX7" fmla="*/ 4781 w 9781"/>
              <a:gd name="connsiteY7" fmla="*/ 4231 h 8936"/>
              <a:gd name="connsiteX8" fmla="*/ 5437 w 9781"/>
              <a:gd name="connsiteY8" fmla="*/ 4231 h 8936"/>
              <a:gd name="connsiteX9" fmla="*/ 6093 w 9781"/>
              <a:gd name="connsiteY9" fmla="*/ 4231 h 8936"/>
              <a:gd name="connsiteX10" fmla="*/ 6530 w 9781"/>
              <a:gd name="connsiteY10" fmla="*/ 3698 h 8936"/>
              <a:gd name="connsiteX11" fmla="*/ 7185 w 9781"/>
              <a:gd name="connsiteY11" fmla="*/ 2640 h 8936"/>
              <a:gd name="connsiteX12" fmla="*/ 9781 w 9781"/>
              <a:gd name="connsiteY12" fmla="*/ 4702 h 8936"/>
              <a:gd name="connsiteX13" fmla="*/ 9563 w 9781"/>
              <a:gd name="connsiteY13" fmla="*/ 5229 h 8936"/>
              <a:gd name="connsiteX14" fmla="*/ 9344 w 9781"/>
              <a:gd name="connsiteY14" fmla="*/ 5753 h 8936"/>
              <a:gd name="connsiteX15" fmla="*/ 9126 w 9781"/>
              <a:gd name="connsiteY15" fmla="*/ 6291 h 8936"/>
              <a:gd name="connsiteX16" fmla="*/ 8689 w 9781"/>
              <a:gd name="connsiteY16" fmla="*/ 6820 h 8936"/>
              <a:gd name="connsiteX17" fmla="*/ 8251 w 9781"/>
              <a:gd name="connsiteY17" fmla="*/ 7336 h 8936"/>
              <a:gd name="connsiteX18" fmla="*/ 7404 w 9781"/>
              <a:gd name="connsiteY18" fmla="*/ 8412 h 8936"/>
              <a:gd name="connsiteX19" fmla="*/ 6530 w 9781"/>
              <a:gd name="connsiteY19" fmla="*/ 8936 h 8936"/>
              <a:gd name="connsiteX20" fmla="*/ 5656 w 9781"/>
              <a:gd name="connsiteY20" fmla="*/ 8936 h 8936"/>
              <a:gd name="connsiteX21" fmla="*/ 5000 w 9781"/>
              <a:gd name="connsiteY21" fmla="*/ 8936 h 8936"/>
              <a:gd name="connsiteX22" fmla="*/ 4345 w 9781"/>
              <a:gd name="connsiteY22" fmla="*/ 8936 h 8936"/>
              <a:gd name="connsiteX23" fmla="*/ 3907 w 9781"/>
              <a:gd name="connsiteY23" fmla="*/ 8936 h 8936"/>
              <a:gd name="connsiteX24" fmla="*/ 3250 w 9781"/>
              <a:gd name="connsiteY24" fmla="*/ 8936 h 8936"/>
              <a:gd name="connsiteX25" fmla="*/ 2815 w 9781"/>
              <a:gd name="connsiteY25" fmla="*/ 8412 h 8936"/>
              <a:gd name="connsiteX26" fmla="*/ 2378 w 9781"/>
              <a:gd name="connsiteY26" fmla="*/ 8412 h 8936"/>
              <a:gd name="connsiteX27" fmla="*/ 1967 w 9781"/>
              <a:gd name="connsiteY27" fmla="*/ 7874 h 8936"/>
              <a:gd name="connsiteX28" fmla="*/ 1529 w 9781"/>
              <a:gd name="connsiteY28" fmla="*/ 7336 h 8936"/>
              <a:gd name="connsiteX29" fmla="*/ 1312 w 9781"/>
              <a:gd name="connsiteY29" fmla="*/ 6820 h 8936"/>
              <a:gd name="connsiteX30" fmla="*/ 874 w 9781"/>
              <a:gd name="connsiteY30" fmla="*/ 5753 h 8936"/>
              <a:gd name="connsiteX31" fmla="*/ 656 w 9781"/>
              <a:gd name="connsiteY31" fmla="*/ 4702 h 8936"/>
              <a:gd name="connsiteX32" fmla="*/ 437 w 9781"/>
              <a:gd name="connsiteY32" fmla="*/ 3176 h 8936"/>
              <a:gd name="connsiteX33" fmla="*/ 218 w 9781"/>
              <a:gd name="connsiteY33" fmla="*/ 2115 h 8936"/>
              <a:gd name="connsiteX34" fmla="*/ 0 w 9781"/>
              <a:gd name="connsiteY34" fmla="*/ 1051 h 8936"/>
              <a:gd name="connsiteX35" fmla="*/ 0 w 9781"/>
              <a:gd name="connsiteY35" fmla="*/ 0 h 8936"/>
              <a:gd name="connsiteX0" fmla="*/ 1341 w 10000"/>
              <a:gd name="connsiteY0" fmla="*/ 0 h 9416"/>
              <a:gd name="connsiteX1" fmla="*/ 1563 w 10000"/>
              <a:gd name="connsiteY1" fmla="*/ 1783 h 9416"/>
              <a:gd name="connsiteX2" fmla="*/ 1788 w 10000"/>
              <a:gd name="connsiteY2" fmla="*/ 2370 h 9416"/>
              <a:gd name="connsiteX3" fmla="*/ 2235 w 10000"/>
              <a:gd name="connsiteY3" fmla="*/ 3554 h 9416"/>
              <a:gd name="connsiteX4" fmla="*/ 2878 w 10000"/>
              <a:gd name="connsiteY4" fmla="*/ 3554 h 9416"/>
              <a:gd name="connsiteX5" fmla="*/ 3548 w 10000"/>
              <a:gd name="connsiteY5" fmla="*/ 4151 h 9416"/>
              <a:gd name="connsiteX6" fmla="*/ 4217 w 10000"/>
              <a:gd name="connsiteY6" fmla="*/ 4151 h 9416"/>
              <a:gd name="connsiteX7" fmla="*/ 4888 w 10000"/>
              <a:gd name="connsiteY7" fmla="*/ 4151 h 9416"/>
              <a:gd name="connsiteX8" fmla="*/ 5559 w 10000"/>
              <a:gd name="connsiteY8" fmla="*/ 4151 h 9416"/>
              <a:gd name="connsiteX9" fmla="*/ 6229 w 10000"/>
              <a:gd name="connsiteY9" fmla="*/ 4151 h 9416"/>
              <a:gd name="connsiteX10" fmla="*/ 6676 w 10000"/>
              <a:gd name="connsiteY10" fmla="*/ 3554 h 9416"/>
              <a:gd name="connsiteX11" fmla="*/ 7346 w 10000"/>
              <a:gd name="connsiteY11" fmla="*/ 2370 h 9416"/>
              <a:gd name="connsiteX12" fmla="*/ 10000 w 10000"/>
              <a:gd name="connsiteY12" fmla="*/ 4678 h 9416"/>
              <a:gd name="connsiteX13" fmla="*/ 9777 w 10000"/>
              <a:gd name="connsiteY13" fmla="*/ 5268 h 9416"/>
              <a:gd name="connsiteX14" fmla="*/ 9553 w 10000"/>
              <a:gd name="connsiteY14" fmla="*/ 5854 h 9416"/>
              <a:gd name="connsiteX15" fmla="*/ 9330 w 10000"/>
              <a:gd name="connsiteY15" fmla="*/ 6456 h 9416"/>
              <a:gd name="connsiteX16" fmla="*/ 8884 w 10000"/>
              <a:gd name="connsiteY16" fmla="*/ 7048 h 9416"/>
              <a:gd name="connsiteX17" fmla="*/ 8436 w 10000"/>
              <a:gd name="connsiteY17" fmla="*/ 7625 h 9416"/>
              <a:gd name="connsiteX18" fmla="*/ 7570 w 10000"/>
              <a:gd name="connsiteY18" fmla="*/ 8830 h 9416"/>
              <a:gd name="connsiteX19" fmla="*/ 6676 w 10000"/>
              <a:gd name="connsiteY19" fmla="*/ 9416 h 9416"/>
              <a:gd name="connsiteX20" fmla="*/ 5783 w 10000"/>
              <a:gd name="connsiteY20" fmla="*/ 9416 h 9416"/>
              <a:gd name="connsiteX21" fmla="*/ 5112 w 10000"/>
              <a:gd name="connsiteY21" fmla="*/ 9416 h 9416"/>
              <a:gd name="connsiteX22" fmla="*/ 4442 w 10000"/>
              <a:gd name="connsiteY22" fmla="*/ 9416 h 9416"/>
              <a:gd name="connsiteX23" fmla="*/ 3994 w 10000"/>
              <a:gd name="connsiteY23" fmla="*/ 9416 h 9416"/>
              <a:gd name="connsiteX24" fmla="*/ 3323 w 10000"/>
              <a:gd name="connsiteY24" fmla="*/ 9416 h 9416"/>
              <a:gd name="connsiteX25" fmla="*/ 2878 w 10000"/>
              <a:gd name="connsiteY25" fmla="*/ 8830 h 9416"/>
              <a:gd name="connsiteX26" fmla="*/ 2431 w 10000"/>
              <a:gd name="connsiteY26" fmla="*/ 8830 h 9416"/>
              <a:gd name="connsiteX27" fmla="*/ 2011 w 10000"/>
              <a:gd name="connsiteY27" fmla="*/ 8228 h 9416"/>
              <a:gd name="connsiteX28" fmla="*/ 1563 w 10000"/>
              <a:gd name="connsiteY28" fmla="*/ 7625 h 9416"/>
              <a:gd name="connsiteX29" fmla="*/ 1341 w 10000"/>
              <a:gd name="connsiteY29" fmla="*/ 7048 h 9416"/>
              <a:gd name="connsiteX30" fmla="*/ 894 w 10000"/>
              <a:gd name="connsiteY30" fmla="*/ 5854 h 9416"/>
              <a:gd name="connsiteX31" fmla="*/ 671 w 10000"/>
              <a:gd name="connsiteY31" fmla="*/ 4678 h 9416"/>
              <a:gd name="connsiteX32" fmla="*/ 447 w 10000"/>
              <a:gd name="connsiteY32" fmla="*/ 2970 h 9416"/>
              <a:gd name="connsiteX33" fmla="*/ 223 w 10000"/>
              <a:gd name="connsiteY33" fmla="*/ 1783 h 9416"/>
              <a:gd name="connsiteX34" fmla="*/ 0 w 10000"/>
              <a:gd name="connsiteY34" fmla="*/ 592 h 9416"/>
              <a:gd name="connsiteX0" fmla="*/ 1118 w 9777"/>
              <a:gd name="connsiteY0" fmla="*/ 0 h 10000"/>
              <a:gd name="connsiteX1" fmla="*/ 1340 w 9777"/>
              <a:gd name="connsiteY1" fmla="*/ 1894 h 10000"/>
              <a:gd name="connsiteX2" fmla="*/ 1565 w 9777"/>
              <a:gd name="connsiteY2" fmla="*/ 2517 h 10000"/>
              <a:gd name="connsiteX3" fmla="*/ 2012 w 9777"/>
              <a:gd name="connsiteY3" fmla="*/ 3774 h 10000"/>
              <a:gd name="connsiteX4" fmla="*/ 2655 w 9777"/>
              <a:gd name="connsiteY4" fmla="*/ 3774 h 10000"/>
              <a:gd name="connsiteX5" fmla="*/ 3325 w 9777"/>
              <a:gd name="connsiteY5" fmla="*/ 4408 h 10000"/>
              <a:gd name="connsiteX6" fmla="*/ 3994 w 9777"/>
              <a:gd name="connsiteY6" fmla="*/ 4408 h 10000"/>
              <a:gd name="connsiteX7" fmla="*/ 4665 w 9777"/>
              <a:gd name="connsiteY7" fmla="*/ 4408 h 10000"/>
              <a:gd name="connsiteX8" fmla="*/ 5336 w 9777"/>
              <a:gd name="connsiteY8" fmla="*/ 4408 h 10000"/>
              <a:gd name="connsiteX9" fmla="*/ 6006 w 9777"/>
              <a:gd name="connsiteY9" fmla="*/ 4408 h 10000"/>
              <a:gd name="connsiteX10" fmla="*/ 6453 w 9777"/>
              <a:gd name="connsiteY10" fmla="*/ 3774 h 10000"/>
              <a:gd name="connsiteX11" fmla="*/ 7123 w 9777"/>
              <a:gd name="connsiteY11" fmla="*/ 2517 h 10000"/>
              <a:gd name="connsiteX12" fmla="*/ 9777 w 9777"/>
              <a:gd name="connsiteY12" fmla="*/ 4968 h 10000"/>
              <a:gd name="connsiteX13" fmla="*/ 9554 w 9777"/>
              <a:gd name="connsiteY13" fmla="*/ 5595 h 10000"/>
              <a:gd name="connsiteX14" fmla="*/ 9330 w 9777"/>
              <a:gd name="connsiteY14" fmla="*/ 6217 h 10000"/>
              <a:gd name="connsiteX15" fmla="*/ 9107 w 9777"/>
              <a:gd name="connsiteY15" fmla="*/ 6856 h 10000"/>
              <a:gd name="connsiteX16" fmla="*/ 8661 w 9777"/>
              <a:gd name="connsiteY16" fmla="*/ 7485 h 10000"/>
              <a:gd name="connsiteX17" fmla="*/ 8213 w 9777"/>
              <a:gd name="connsiteY17" fmla="*/ 8098 h 10000"/>
              <a:gd name="connsiteX18" fmla="*/ 7347 w 9777"/>
              <a:gd name="connsiteY18" fmla="*/ 9378 h 10000"/>
              <a:gd name="connsiteX19" fmla="*/ 6453 w 9777"/>
              <a:gd name="connsiteY19" fmla="*/ 10000 h 10000"/>
              <a:gd name="connsiteX20" fmla="*/ 5560 w 9777"/>
              <a:gd name="connsiteY20" fmla="*/ 10000 h 10000"/>
              <a:gd name="connsiteX21" fmla="*/ 4889 w 9777"/>
              <a:gd name="connsiteY21" fmla="*/ 10000 h 10000"/>
              <a:gd name="connsiteX22" fmla="*/ 4219 w 9777"/>
              <a:gd name="connsiteY22" fmla="*/ 10000 h 10000"/>
              <a:gd name="connsiteX23" fmla="*/ 3771 w 9777"/>
              <a:gd name="connsiteY23" fmla="*/ 10000 h 10000"/>
              <a:gd name="connsiteX24" fmla="*/ 3100 w 9777"/>
              <a:gd name="connsiteY24" fmla="*/ 10000 h 10000"/>
              <a:gd name="connsiteX25" fmla="*/ 2655 w 9777"/>
              <a:gd name="connsiteY25" fmla="*/ 9378 h 10000"/>
              <a:gd name="connsiteX26" fmla="*/ 2208 w 9777"/>
              <a:gd name="connsiteY26" fmla="*/ 9378 h 10000"/>
              <a:gd name="connsiteX27" fmla="*/ 1788 w 9777"/>
              <a:gd name="connsiteY27" fmla="*/ 8738 h 10000"/>
              <a:gd name="connsiteX28" fmla="*/ 1340 w 9777"/>
              <a:gd name="connsiteY28" fmla="*/ 8098 h 10000"/>
              <a:gd name="connsiteX29" fmla="*/ 1118 w 9777"/>
              <a:gd name="connsiteY29" fmla="*/ 7485 h 10000"/>
              <a:gd name="connsiteX30" fmla="*/ 671 w 9777"/>
              <a:gd name="connsiteY30" fmla="*/ 6217 h 10000"/>
              <a:gd name="connsiteX31" fmla="*/ 448 w 9777"/>
              <a:gd name="connsiteY31" fmla="*/ 4968 h 10000"/>
              <a:gd name="connsiteX32" fmla="*/ 224 w 9777"/>
              <a:gd name="connsiteY32" fmla="*/ 3154 h 10000"/>
              <a:gd name="connsiteX33" fmla="*/ 0 w 9777"/>
              <a:gd name="connsiteY33" fmla="*/ 1894 h 10000"/>
              <a:gd name="connsiteX0" fmla="*/ 1371 w 10000"/>
              <a:gd name="connsiteY0" fmla="*/ 0 h 8106"/>
              <a:gd name="connsiteX1" fmla="*/ 1601 w 10000"/>
              <a:gd name="connsiteY1" fmla="*/ 623 h 8106"/>
              <a:gd name="connsiteX2" fmla="*/ 2058 w 10000"/>
              <a:gd name="connsiteY2" fmla="*/ 1880 h 8106"/>
              <a:gd name="connsiteX3" fmla="*/ 2716 w 10000"/>
              <a:gd name="connsiteY3" fmla="*/ 1880 h 8106"/>
              <a:gd name="connsiteX4" fmla="*/ 3401 w 10000"/>
              <a:gd name="connsiteY4" fmla="*/ 2514 h 8106"/>
              <a:gd name="connsiteX5" fmla="*/ 4085 w 10000"/>
              <a:gd name="connsiteY5" fmla="*/ 2514 h 8106"/>
              <a:gd name="connsiteX6" fmla="*/ 4771 w 10000"/>
              <a:gd name="connsiteY6" fmla="*/ 2514 h 8106"/>
              <a:gd name="connsiteX7" fmla="*/ 5458 w 10000"/>
              <a:gd name="connsiteY7" fmla="*/ 2514 h 8106"/>
              <a:gd name="connsiteX8" fmla="*/ 6143 w 10000"/>
              <a:gd name="connsiteY8" fmla="*/ 2514 h 8106"/>
              <a:gd name="connsiteX9" fmla="*/ 6600 w 10000"/>
              <a:gd name="connsiteY9" fmla="*/ 1880 h 8106"/>
              <a:gd name="connsiteX10" fmla="*/ 7285 w 10000"/>
              <a:gd name="connsiteY10" fmla="*/ 623 h 8106"/>
              <a:gd name="connsiteX11" fmla="*/ 10000 w 10000"/>
              <a:gd name="connsiteY11" fmla="*/ 3074 h 8106"/>
              <a:gd name="connsiteX12" fmla="*/ 9772 w 10000"/>
              <a:gd name="connsiteY12" fmla="*/ 3701 h 8106"/>
              <a:gd name="connsiteX13" fmla="*/ 9543 w 10000"/>
              <a:gd name="connsiteY13" fmla="*/ 4323 h 8106"/>
              <a:gd name="connsiteX14" fmla="*/ 9315 w 10000"/>
              <a:gd name="connsiteY14" fmla="*/ 4962 h 8106"/>
              <a:gd name="connsiteX15" fmla="*/ 8859 w 10000"/>
              <a:gd name="connsiteY15" fmla="*/ 5591 h 8106"/>
              <a:gd name="connsiteX16" fmla="*/ 8400 w 10000"/>
              <a:gd name="connsiteY16" fmla="*/ 6204 h 8106"/>
              <a:gd name="connsiteX17" fmla="*/ 7515 w 10000"/>
              <a:gd name="connsiteY17" fmla="*/ 7484 h 8106"/>
              <a:gd name="connsiteX18" fmla="*/ 6600 w 10000"/>
              <a:gd name="connsiteY18" fmla="*/ 8106 h 8106"/>
              <a:gd name="connsiteX19" fmla="*/ 5687 w 10000"/>
              <a:gd name="connsiteY19" fmla="*/ 8106 h 8106"/>
              <a:gd name="connsiteX20" fmla="*/ 5001 w 10000"/>
              <a:gd name="connsiteY20" fmla="*/ 8106 h 8106"/>
              <a:gd name="connsiteX21" fmla="*/ 4315 w 10000"/>
              <a:gd name="connsiteY21" fmla="*/ 8106 h 8106"/>
              <a:gd name="connsiteX22" fmla="*/ 3857 w 10000"/>
              <a:gd name="connsiteY22" fmla="*/ 8106 h 8106"/>
              <a:gd name="connsiteX23" fmla="*/ 3171 w 10000"/>
              <a:gd name="connsiteY23" fmla="*/ 8106 h 8106"/>
              <a:gd name="connsiteX24" fmla="*/ 2716 w 10000"/>
              <a:gd name="connsiteY24" fmla="*/ 7484 h 8106"/>
              <a:gd name="connsiteX25" fmla="*/ 2258 w 10000"/>
              <a:gd name="connsiteY25" fmla="*/ 7484 h 8106"/>
              <a:gd name="connsiteX26" fmla="*/ 1829 w 10000"/>
              <a:gd name="connsiteY26" fmla="*/ 6844 h 8106"/>
              <a:gd name="connsiteX27" fmla="*/ 1371 w 10000"/>
              <a:gd name="connsiteY27" fmla="*/ 6204 h 8106"/>
              <a:gd name="connsiteX28" fmla="*/ 1144 w 10000"/>
              <a:gd name="connsiteY28" fmla="*/ 5591 h 8106"/>
              <a:gd name="connsiteX29" fmla="*/ 686 w 10000"/>
              <a:gd name="connsiteY29" fmla="*/ 4323 h 8106"/>
              <a:gd name="connsiteX30" fmla="*/ 458 w 10000"/>
              <a:gd name="connsiteY30" fmla="*/ 3074 h 8106"/>
              <a:gd name="connsiteX31" fmla="*/ 229 w 10000"/>
              <a:gd name="connsiteY31" fmla="*/ 1260 h 8106"/>
              <a:gd name="connsiteX32" fmla="*/ 0 w 10000"/>
              <a:gd name="connsiteY32" fmla="*/ 0 h 8106"/>
              <a:gd name="connsiteX0" fmla="*/ 1371 w 10000"/>
              <a:gd name="connsiteY0" fmla="*/ 0 h 10000"/>
              <a:gd name="connsiteX1" fmla="*/ 2058 w 10000"/>
              <a:gd name="connsiteY1" fmla="*/ 2319 h 10000"/>
              <a:gd name="connsiteX2" fmla="*/ 2716 w 10000"/>
              <a:gd name="connsiteY2" fmla="*/ 2319 h 10000"/>
              <a:gd name="connsiteX3" fmla="*/ 3401 w 10000"/>
              <a:gd name="connsiteY3" fmla="*/ 3101 h 10000"/>
              <a:gd name="connsiteX4" fmla="*/ 4085 w 10000"/>
              <a:gd name="connsiteY4" fmla="*/ 3101 h 10000"/>
              <a:gd name="connsiteX5" fmla="*/ 4771 w 10000"/>
              <a:gd name="connsiteY5" fmla="*/ 3101 h 10000"/>
              <a:gd name="connsiteX6" fmla="*/ 5458 w 10000"/>
              <a:gd name="connsiteY6" fmla="*/ 3101 h 10000"/>
              <a:gd name="connsiteX7" fmla="*/ 6143 w 10000"/>
              <a:gd name="connsiteY7" fmla="*/ 3101 h 10000"/>
              <a:gd name="connsiteX8" fmla="*/ 6600 w 10000"/>
              <a:gd name="connsiteY8" fmla="*/ 2319 h 10000"/>
              <a:gd name="connsiteX9" fmla="*/ 7285 w 10000"/>
              <a:gd name="connsiteY9" fmla="*/ 769 h 10000"/>
              <a:gd name="connsiteX10" fmla="*/ 10000 w 10000"/>
              <a:gd name="connsiteY10" fmla="*/ 3792 h 10000"/>
              <a:gd name="connsiteX11" fmla="*/ 9772 w 10000"/>
              <a:gd name="connsiteY11" fmla="*/ 4566 h 10000"/>
              <a:gd name="connsiteX12" fmla="*/ 9543 w 10000"/>
              <a:gd name="connsiteY12" fmla="*/ 5333 h 10000"/>
              <a:gd name="connsiteX13" fmla="*/ 9315 w 10000"/>
              <a:gd name="connsiteY13" fmla="*/ 6121 h 10000"/>
              <a:gd name="connsiteX14" fmla="*/ 8859 w 10000"/>
              <a:gd name="connsiteY14" fmla="*/ 6897 h 10000"/>
              <a:gd name="connsiteX15" fmla="*/ 8400 w 10000"/>
              <a:gd name="connsiteY15" fmla="*/ 7654 h 10000"/>
              <a:gd name="connsiteX16" fmla="*/ 7515 w 10000"/>
              <a:gd name="connsiteY16" fmla="*/ 9233 h 10000"/>
              <a:gd name="connsiteX17" fmla="*/ 6600 w 10000"/>
              <a:gd name="connsiteY17" fmla="*/ 10000 h 10000"/>
              <a:gd name="connsiteX18" fmla="*/ 5687 w 10000"/>
              <a:gd name="connsiteY18" fmla="*/ 10000 h 10000"/>
              <a:gd name="connsiteX19" fmla="*/ 5001 w 10000"/>
              <a:gd name="connsiteY19" fmla="*/ 10000 h 10000"/>
              <a:gd name="connsiteX20" fmla="*/ 4315 w 10000"/>
              <a:gd name="connsiteY20" fmla="*/ 10000 h 10000"/>
              <a:gd name="connsiteX21" fmla="*/ 3857 w 10000"/>
              <a:gd name="connsiteY21" fmla="*/ 10000 h 10000"/>
              <a:gd name="connsiteX22" fmla="*/ 3171 w 10000"/>
              <a:gd name="connsiteY22" fmla="*/ 10000 h 10000"/>
              <a:gd name="connsiteX23" fmla="*/ 2716 w 10000"/>
              <a:gd name="connsiteY23" fmla="*/ 9233 h 10000"/>
              <a:gd name="connsiteX24" fmla="*/ 2258 w 10000"/>
              <a:gd name="connsiteY24" fmla="*/ 9233 h 10000"/>
              <a:gd name="connsiteX25" fmla="*/ 1829 w 10000"/>
              <a:gd name="connsiteY25" fmla="*/ 8443 h 10000"/>
              <a:gd name="connsiteX26" fmla="*/ 1371 w 10000"/>
              <a:gd name="connsiteY26" fmla="*/ 7654 h 10000"/>
              <a:gd name="connsiteX27" fmla="*/ 1144 w 10000"/>
              <a:gd name="connsiteY27" fmla="*/ 6897 h 10000"/>
              <a:gd name="connsiteX28" fmla="*/ 686 w 10000"/>
              <a:gd name="connsiteY28" fmla="*/ 5333 h 10000"/>
              <a:gd name="connsiteX29" fmla="*/ 458 w 10000"/>
              <a:gd name="connsiteY29" fmla="*/ 3792 h 10000"/>
              <a:gd name="connsiteX30" fmla="*/ 229 w 10000"/>
              <a:gd name="connsiteY30" fmla="*/ 1554 h 10000"/>
              <a:gd name="connsiteX31" fmla="*/ 0 w 10000"/>
              <a:gd name="connsiteY31" fmla="*/ 0 h 10000"/>
              <a:gd name="connsiteX0" fmla="*/ 1142 w 9771"/>
              <a:gd name="connsiteY0" fmla="*/ 0 h 10000"/>
              <a:gd name="connsiteX1" fmla="*/ 1829 w 9771"/>
              <a:gd name="connsiteY1" fmla="*/ 2319 h 10000"/>
              <a:gd name="connsiteX2" fmla="*/ 2487 w 9771"/>
              <a:gd name="connsiteY2" fmla="*/ 2319 h 10000"/>
              <a:gd name="connsiteX3" fmla="*/ 3172 w 9771"/>
              <a:gd name="connsiteY3" fmla="*/ 3101 h 10000"/>
              <a:gd name="connsiteX4" fmla="*/ 3856 w 9771"/>
              <a:gd name="connsiteY4" fmla="*/ 3101 h 10000"/>
              <a:gd name="connsiteX5" fmla="*/ 4542 w 9771"/>
              <a:gd name="connsiteY5" fmla="*/ 3101 h 10000"/>
              <a:gd name="connsiteX6" fmla="*/ 5229 w 9771"/>
              <a:gd name="connsiteY6" fmla="*/ 3101 h 10000"/>
              <a:gd name="connsiteX7" fmla="*/ 5914 w 9771"/>
              <a:gd name="connsiteY7" fmla="*/ 3101 h 10000"/>
              <a:gd name="connsiteX8" fmla="*/ 6371 w 9771"/>
              <a:gd name="connsiteY8" fmla="*/ 2319 h 10000"/>
              <a:gd name="connsiteX9" fmla="*/ 7056 w 9771"/>
              <a:gd name="connsiteY9" fmla="*/ 769 h 10000"/>
              <a:gd name="connsiteX10" fmla="*/ 9771 w 9771"/>
              <a:gd name="connsiteY10" fmla="*/ 3792 h 10000"/>
              <a:gd name="connsiteX11" fmla="*/ 9543 w 9771"/>
              <a:gd name="connsiteY11" fmla="*/ 4566 h 10000"/>
              <a:gd name="connsiteX12" fmla="*/ 9314 w 9771"/>
              <a:gd name="connsiteY12" fmla="*/ 5333 h 10000"/>
              <a:gd name="connsiteX13" fmla="*/ 9086 w 9771"/>
              <a:gd name="connsiteY13" fmla="*/ 6121 h 10000"/>
              <a:gd name="connsiteX14" fmla="*/ 8630 w 9771"/>
              <a:gd name="connsiteY14" fmla="*/ 6897 h 10000"/>
              <a:gd name="connsiteX15" fmla="*/ 8171 w 9771"/>
              <a:gd name="connsiteY15" fmla="*/ 7654 h 10000"/>
              <a:gd name="connsiteX16" fmla="*/ 7286 w 9771"/>
              <a:gd name="connsiteY16" fmla="*/ 9233 h 10000"/>
              <a:gd name="connsiteX17" fmla="*/ 6371 w 9771"/>
              <a:gd name="connsiteY17" fmla="*/ 10000 h 10000"/>
              <a:gd name="connsiteX18" fmla="*/ 5458 w 9771"/>
              <a:gd name="connsiteY18" fmla="*/ 10000 h 10000"/>
              <a:gd name="connsiteX19" fmla="*/ 4772 w 9771"/>
              <a:gd name="connsiteY19" fmla="*/ 10000 h 10000"/>
              <a:gd name="connsiteX20" fmla="*/ 4086 w 9771"/>
              <a:gd name="connsiteY20" fmla="*/ 10000 h 10000"/>
              <a:gd name="connsiteX21" fmla="*/ 3628 w 9771"/>
              <a:gd name="connsiteY21" fmla="*/ 10000 h 10000"/>
              <a:gd name="connsiteX22" fmla="*/ 2942 w 9771"/>
              <a:gd name="connsiteY22" fmla="*/ 10000 h 10000"/>
              <a:gd name="connsiteX23" fmla="*/ 2487 w 9771"/>
              <a:gd name="connsiteY23" fmla="*/ 9233 h 10000"/>
              <a:gd name="connsiteX24" fmla="*/ 2029 w 9771"/>
              <a:gd name="connsiteY24" fmla="*/ 9233 h 10000"/>
              <a:gd name="connsiteX25" fmla="*/ 1600 w 9771"/>
              <a:gd name="connsiteY25" fmla="*/ 8443 h 10000"/>
              <a:gd name="connsiteX26" fmla="*/ 1142 w 9771"/>
              <a:gd name="connsiteY26" fmla="*/ 7654 h 10000"/>
              <a:gd name="connsiteX27" fmla="*/ 915 w 9771"/>
              <a:gd name="connsiteY27" fmla="*/ 6897 h 10000"/>
              <a:gd name="connsiteX28" fmla="*/ 457 w 9771"/>
              <a:gd name="connsiteY28" fmla="*/ 5333 h 10000"/>
              <a:gd name="connsiteX29" fmla="*/ 229 w 9771"/>
              <a:gd name="connsiteY29" fmla="*/ 3792 h 10000"/>
              <a:gd name="connsiteX30" fmla="*/ 0 w 9771"/>
              <a:gd name="connsiteY30" fmla="*/ 155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31" name="Freeform 51"/>
          <p:cNvSpPr>
            <a:spLocks/>
          </p:cNvSpPr>
          <p:nvPr/>
        </p:nvSpPr>
        <p:spPr bwMode="auto">
          <a:xfrm>
            <a:off x="4719638" y="5578475"/>
            <a:ext cx="150812" cy="373063"/>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1885 w 10000"/>
              <a:gd name="connsiteY95" fmla="*/ 437 h 10000"/>
              <a:gd name="connsiteX96" fmla="*/ 2094 w 10000"/>
              <a:gd name="connsiteY96" fmla="*/ 54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2094 w 10000"/>
              <a:gd name="connsiteY95" fmla="*/ 54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2094 w 10000"/>
              <a:gd name="connsiteY94" fmla="*/ 54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2094 w 10000"/>
              <a:gd name="connsiteY93" fmla="*/ 54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2094 w 10000"/>
              <a:gd name="connsiteY92" fmla="*/ 54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2094 w 10000"/>
              <a:gd name="connsiteY91" fmla="*/ 54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4 w 10000"/>
              <a:gd name="connsiteY90" fmla="*/ 54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828 h 9891"/>
              <a:gd name="connsiteX1" fmla="*/ 1466 w 10000"/>
              <a:gd name="connsiteY1" fmla="*/ 3375 h 9891"/>
              <a:gd name="connsiteX2" fmla="*/ 1466 w 10000"/>
              <a:gd name="connsiteY2" fmla="*/ 3907 h 9891"/>
              <a:gd name="connsiteX3" fmla="*/ 1466 w 10000"/>
              <a:gd name="connsiteY3" fmla="*/ 4454 h 9891"/>
              <a:gd name="connsiteX4" fmla="*/ 1466 w 10000"/>
              <a:gd name="connsiteY4" fmla="*/ 4891 h 9891"/>
              <a:gd name="connsiteX5" fmla="*/ 1257 w 10000"/>
              <a:gd name="connsiteY5" fmla="*/ 5328 h 9891"/>
              <a:gd name="connsiteX6" fmla="*/ 1257 w 10000"/>
              <a:gd name="connsiteY6" fmla="*/ 5875 h 9891"/>
              <a:gd name="connsiteX7" fmla="*/ 1466 w 10000"/>
              <a:gd name="connsiteY7" fmla="*/ 6954 h 9891"/>
              <a:gd name="connsiteX8" fmla="*/ 1466 w 10000"/>
              <a:gd name="connsiteY8" fmla="*/ 7391 h 9891"/>
              <a:gd name="connsiteX9" fmla="*/ 1675 w 10000"/>
              <a:gd name="connsiteY9" fmla="*/ 7828 h 9891"/>
              <a:gd name="connsiteX10" fmla="*/ 1885 w 10000"/>
              <a:gd name="connsiteY10" fmla="*/ 8156 h 9891"/>
              <a:gd name="connsiteX11" fmla="*/ 2094 w 10000"/>
              <a:gd name="connsiteY11" fmla="*/ 8484 h 9891"/>
              <a:gd name="connsiteX12" fmla="*/ 2304 w 10000"/>
              <a:gd name="connsiteY12" fmla="*/ 8593 h 9891"/>
              <a:gd name="connsiteX13" fmla="*/ 2723 w 10000"/>
              <a:gd name="connsiteY13" fmla="*/ 8812 h 9891"/>
              <a:gd name="connsiteX14" fmla="*/ 3325 w 10000"/>
              <a:gd name="connsiteY14" fmla="*/ 8812 h 9891"/>
              <a:gd name="connsiteX15" fmla="*/ 3953 w 10000"/>
              <a:gd name="connsiteY15" fmla="*/ 8921 h 9891"/>
              <a:gd name="connsiteX16" fmla="*/ 4581 w 10000"/>
              <a:gd name="connsiteY16" fmla="*/ 8921 h 9891"/>
              <a:gd name="connsiteX17" fmla="*/ 5209 w 10000"/>
              <a:gd name="connsiteY17" fmla="*/ 8921 h 9891"/>
              <a:gd name="connsiteX18" fmla="*/ 5838 w 10000"/>
              <a:gd name="connsiteY18" fmla="*/ 8921 h 9891"/>
              <a:gd name="connsiteX19" fmla="*/ 6466 w 10000"/>
              <a:gd name="connsiteY19" fmla="*/ 8921 h 9891"/>
              <a:gd name="connsiteX20" fmla="*/ 6885 w 10000"/>
              <a:gd name="connsiteY20" fmla="*/ 8812 h 9891"/>
              <a:gd name="connsiteX21" fmla="*/ 7513 w 10000"/>
              <a:gd name="connsiteY21" fmla="*/ 8593 h 9891"/>
              <a:gd name="connsiteX22" fmla="*/ 7723 w 10000"/>
              <a:gd name="connsiteY22" fmla="*/ 8484 h 9891"/>
              <a:gd name="connsiteX23" fmla="*/ 7906 w 10000"/>
              <a:gd name="connsiteY23" fmla="*/ 8265 h 9891"/>
              <a:gd name="connsiteX24" fmla="*/ 8115 w 10000"/>
              <a:gd name="connsiteY24" fmla="*/ 7937 h 9891"/>
              <a:gd name="connsiteX25" fmla="*/ 8325 w 10000"/>
              <a:gd name="connsiteY25" fmla="*/ 7610 h 9891"/>
              <a:gd name="connsiteX26" fmla="*/ 8534 w 10000"/>
              <a:gd name="connsiteY26" fmla="*/ 7282 h 9891"/>
              <a:gd name="connsiteX27" fmla="*/ 8534 w 10000"/>
              <a:gd name="connsiteY27" fmla="*/ 6954 h 9891"/>
              <a:gd name="connsiteX28" fmla="*/ 8534 w 10000"/>
              <a:gd name="connsiteY28" fmla="*/ 6626 h 9891"/>
              <a:gd name="connsiteX29" fmla="*/ 8743 w 10000"/>
              <a:gd name="connsiteY29" fmla="*/ 6312 h 9891"/>
              <a:gd name="connsiteX30" fmla="*/ 8743 w 10000"/>
              <a:gd name="connsiteY30" fmla="*/ 6202 h 9891"/>
              <a:gd name="connsiteX31" fmla="*/ 8953 w 10000"/>
              <a:gd name="connsiteY31" fmla="*/ 6093 h 9891"/>
              <a:gd name="connsiteX32" fmla="*/ 8953 w 10000"/>
              <a:gd name="connsiteY32" fmla="*/ 6093 h 9891"/>
              <a:gd name="connsiteX33" fmla="*/ 8953 w 10000"/>
              <a:gd name="connsiteY33" fmla="*/ 6202 h 9891"/>
              <a:gd name="connsiteX34" fmla="*/ 8953 w 10000"/>
              <a:gd name="connsiteY34" fmla="*/ 6312 h 9891"/>
              <a:gd name="connsiteX35" fmla="*/ 8953 w 10000"/>
              <a:gd name="connsiteY35" fmla="*/ 6407 h 9891"/>
              <a:gd name="connsiteX36" fmla="*/ 9162 w 10000"/>
              <a:gd name="connsiteY36" fmla="*/ 6517 h 9891"/>
              <a:gd name="connsiteX37" fmla="*/ 9162 w 10000"/>
              <a:gd name="connsiteY37" fmla="*/ 6735 h 9891"/>
              <a:gd name="connsiteX38" fmla="*/ 9162 w 10000"/>
              <a:gd name="connsiteY38" fmla="*/ 6954 h 9891"/>
              <a:gd name="connsiteX39" fmla="*/ 9372 w 10000"/>
              <a:gd name="connsiteY39" fmla="*/ 7172 h 9891"/>
              <a:gd name="connsiteX40" fmla="*/ 9372 w 10000"/>
              <a:gd name="connsiteY40" fmla="*/ 7719 h 9891"/>
              <a:gd name="connsiteX41" fmla="*/ 9581 w 10000"/>
              <a:gd name="connsiteY41" fmla="*/ 8156 h 9891"/>
              <a:gd name="connsiteX42" fmla="*/ 9791 w 10000"/>
              <a:gd name="connsiteY42" fmla="*/ 8484 h 9891"/>
              <a:gd name="connsiteX43" fmla="*/ 10000 w 10000"/>
              <a:gd name="connsiteY43" fmla="*/ 8702 h 9891"/>
              <a:gd name="connsiteX44" fmla="*/ 10000 w 10000"/>
              <a:gd name="connsiteY44" fmla="*/ 8812 h 9891"/>
              <a:gd name="connsiteX45" fmla="*/ 10000 w 10000"/>
              <a:gd name="connsiteY45" fmla="*/ 8921 h 9891"/>
              <a:gd name="connsiteX46" fmla="*/ 10000 w 10000"/>
              <a:gd name="connsiteY46" fmla="*/ 9017 h 9891"/>
              <a:gd name="connsiteX47" fmla="*/ 9791 w 10000"/>
              <a:gd name="connsiteY47" fmla="*/ 9126 h 9891"/>
              <a:gd name="connsiteX48" fmla="*/ 9581 w 10000"/>
              <a:gd name="connsiteY48" fmla="*/ 9235 h 9891"/>
              <a:gd name="connsiteX49" fmla="*/ 9372 w 10000"/>
              <a:gd name="connsiteY49" fmla="*/ 9345 h 9891"/>
              <a:gd name="connsiteX50" fmla="*/ 8953 w 10000"/>
              <a:gd name="connsiteY50" fmla="*/ 9454 h 9891"/>
              <a:gd name="connsiteX51" fmla="*/ 8534 w 10000"/>
              <a:gd name="connsiteY51" fmla="*/ 9563 h 9891"/>
              <a:gd name="connsiteX52" fmla="*/ 7723 w 10000"/>
              <a:gd name="connsiteY52" fmla="*/ 9782 h 9891"/>
              <a:gd name="connsiteX53" fmla="*/ 6885 w 10000"/>
              <a:gd name="connsiteY53" fmla="*/ 9891 h 9891"/>
              <a:gd name="connsiteX54" fmla="*/ 6047 w 10000"/>
              <a:gd name="connsiteY54" fmla="*/ 9891 h 9891"/>
              <a:gd name="connsiteX55" fmla="*/ 5419 w 10000"/>
              <a:gd name="connsiteY55" fmla="*/ 9891 h 9891"/>
              <a:gd name="connsiteX56" fmla="*/ 4791 w 10000"/>
              <a:gd name="connsiteY56" fmla="*/ 9891 h 9891"/>
              <a:gd name="connsiteX57" fmla="*/ 4372 w 10000"/>
              <a:gd name="connsiteY57" fmla="*/ 9891 h 9891"/>
              <a:gd name="connsiteX58" fmla="*/ 3743 w 10000"/>
              <a:gd name="connsiteY58" fmla="*/ 9891 h 9891"/>
              <a:gd name="connsiteX59" fmla="*/ 3325 w 10000"/>
              <a:gd name="connsiteY59" fmla="*/ 9782 h 9891"/>
              <a:gd name="connsiteX60" fmla="*/ 2906 w 10000"/>
              <a:gd name="connsiteY60" fmla="*/ 9782 h 9891"/>
              <a:gd name="connsiteX61" fmla="*/ 2513 w 10000"/>
              <a:gd name="connsiteY61" fmla="*/ 9672 h 9891"/>
              <a:gd name="connsiteX62" fmla="*/ 2094 w 10000"/>
              <a:gd name="connsiteY62" fmla="*/ 9563 h 9891"/>
              <a:gd name="connsiteX63" fmla="*/ 1885 w 10000"/>
              <a:gd name="connsiteY63" fmla="*/ 9454 h 9891"/>
              <a:gd name="connsiteX64" fmla="*/ 1466 w 10000"/>
              <a:gd name="connsiteY64" fmla="*/ 9235 h 9891"/>
              <a:gd name="connsiteX65" fmla="*/ 1257 w 10000"/>
              <a:gd name="connsiteY65" fmla="*/ 9017 h 9891"/>
              <a:gd name="connsiteX66" fmla="*/ 1047 w 10000"/>
              <a:gd name="connsiteY66" fmla="*/ 8702 h 9891"/>
              <a:gd name="connsiteX67" fmla="*/ 838 w 10000"/>
              <a:gd name="connsiteY67" fmla="*/ 8484 h 9891"/>
              <a:gd name="connsiteX68" fmla="*/ 628 w 10000"/>
              <a:gd name="connsiteY68" fmla="*/ 8265 h 9891"/>
              <a:gd name="connsiteX69" fmla="*/ 628 w 10000"/>
              <a:gd name="connsiteY69" fmla="*/ 8047 h 9891"/>
              <a:gd name="connsiteX70" fmla="*/ 419 w 10000"/>
              <a:gd name="connsiteY70" fmla="*/ 7828 h 9891"/>
              <a:gd name="connsiteX71" fmla="*/ 419 w 10000"/>
              <a:gd name="connsiteY71" fmla="*/ 7500 h 9891"/>
              <a:gd name="connsiteX72" fmla="*/ 419 w 10000"/>
              <a:gd name="connsiteY72" fmla="*/ 7282 h 9891"/>
              <a:gd name="connsiteX73" fmla="*/ 419 w 10000"/>
              <a:gd name="connsiteY73" fmla="*/ 6845 h 9891"/>
              <a:gd name="connsiteX74" fmla="*/ 419 w 10000"/>
              <a:gd name="connsiteY74" fmla="*/ 6517 h 9891"/>
              <a:gd name="connsiteX75" fmla="*/ 419 w 10000"/>
              <a:gd name="connsiteY75" fmla="*/ 6093 h 9891"/>
              <a:gd name="connsiteX76" fmla="*/ 419 w 10000"/>
              <a:gd name="connsiteY76" fmla="*/ 4345 h 9891"/>
              <a:gd name="connsiteX77" fmla="*/ 419 w 10000"/>
              <a:gd name="connsiteY77" fmla="*/ 2610 h 9891"/>
              <a:gd name="connsiteX78" fmla="*/ 419 w 10000"/>
              <a:gd name="connsiteY78" fmla="*/ 2172 h 9891"/>
              <a:gd name="connsiteX79" fmla="*/ 419 w 10000"/>
              <a:gd name="connsiteY79" fmla="*/ 1845 h 9891"/>
              <a:gd name="connsiteX80" fmla="*/ 419 w 10000"/>
              <a:gd name="connsiteY80" fmla="*/ 1517 h 9891"/>
              <a:gd name="connsiteX81" fmla="*/ 419 w 10000"/>
              <a:gd name="connsiteY81" fmla="*/ 1189 h 9891"/>
              <a:gd name="connsiteX82" fmla="*/ 419 w 10000"/>
              <a:gd name="connsiteY82" fmla="*/ 984 h 9891"/>
              <a:gd name="connsiteX83" fmla="*/ 419 w 10000"/>
              <a:gd name="connsiteY83" fmla="*/ 765 h 9891"/>
              <a:gd name="connsiteX84" fmla="*/ 419 w 10000"/>
              <a:gd name="connsiteY84" fmla="*/ 547 h 9891"/>
              <a:gd name="connsiteX85" fmla="*/ 209 w 10000"/>
              <a:gd name="connsiteY85" fmla="*/ 437 h 9891"/>
              <a:gd name="connsiteX86" fmla="*/ 0 w 10000"/>
              <a:gd name="connsiteY86" fmla="*/ 219 h 9891"/>
              <a:gd name="connsiteX87" fmla="*/ 0 w 10000"/>
              <a:gd name="connsiteY87" fmla="*/ 110 h 9891"/>
              <a:gd name="connsiteX88" fmla="*/ 0 w 10000"/>
              <a:gd name="connsiteY88" fmla="*/ 0 h 9891"/>
              <a:gd name="connsiteX89" fmla="*/ 2094 w 10000"/>
              <a:gd name="connsiteY89" fmla="*/ 437 h 9891"/>
              <a:gd name="connsiteX90" fmla="*/ 2094 w 10000"/>
              <a:gd name="connsiteY90" fmla="*/ 765 h 9891"/>
              <a:gd name="connsiteX91" fmla="*/ 1885 w 10000"/>
              <a:gd name="connsiteY91" fmla="*/ 1189 h 9891"/>
              <a:gd name="connsiteX92" fmla="*/ 1885 w 10000"/>
              <a:gd name="connsiteY92" fmla="*/ 1407 h 9891"/>
              <a:gd name="connsiteX93" fmla="*/ 1675 w 10000"/>
              <a:gd name="connsiteY93" fmla="*/ 1735 h 9891"/>
              <a:gd name="connsiteX94" fmla="*/ 1675 w 10000"/>
              <a:gd name="connsiteY94" fmla="*/ 2282 h 9891"/>
              <a:gd name="connsiteX95" fmla="*/ 1466 w 10000"/>
              <a:gd name="connsiteY95" fmla="*/ 2828 h 9891"/>
              <a:gd name="connsiteX96" fmla="*/ 1466 w 10000"/>
              <a:gd name="connsiteY96" fmla="*/ 2828 h 9891"/>
              <a:gd name="connsiteX0" fmla="*/ 1466 w 10000"/>
              <a:gd name="connsiteY0" fmla="*/ 2859 h 10000"/>
              <a:gd name="connsiteX1" fmla="*/ 1466 w 10000"/>
              <a:gd name="connsiteY1" fmla="*/ 3412 h 10000"/>
              <a:gd name="connsiteX2" fmla="*/ 1466 w 10000"/>
              <a:gd name="connsiteY2" fmla="*/ 3950 h 10000"/>
              <a:gd name="connsiteX3" fmla="*/ 1466 w 10000"/>
              <a:gd name="connsiteY3" fmla="*/ 4503 h 10000"/>
              <a:gd name="connsiteX4" fmla="*/ 1466 w 10000"/>
              <a:gd name="connsiteY4" fmla="*/ 4945 h 10000"/>
              <a:gd name="connsiteX5" fmla="*/ 1257 w 10000"/>
              <a:gd name="connsiteY5" fmla="*/ 5387 h 10000"/>
              <a:gd name="connsiteX6" fmla="*/ 1257 w 10000"/>
              <a:gd name="connsiteY6" fmla="*/ 5940 h 10000"/>
              <a:gd name="connsiteX7" fmla="*/ 1466 w 10000"/>
              <a:gd name="connsiteY7" fmla="*/ 7031 h 10000"/>
              <a:gd name="connsiteX8" fmla="*/ 1466 w 10000"/>
              <a:gd name="connsiteY8" fmla="*/ 7472 h 10000"/>
              <a:gd name="connsiteX9" fmla="*/ 1675 w 10000"/>
              <a:gd name="connsiteY9" fmla="*/ 7914 h 10000"/>
              <a:gd name="connsiteX10" fmla="*/ 1885 w 10000"/>
              <a:gd name="connsiteY10" fmla="*/ 8246 h 10000"/>
              <a:gd name="connsiteX11" fmla="*/ 2094 w 10000"/>
              <a:gd name="connsiteY11" fmla="*/ 8577 h 10000"/>
              <a:gd name="connsiteX12" fmla="*/ 2304 w 10000"/>
              <a:gd name="connsiteY12" fmla="*/ 8688 h 10000"/>
              <a:gd name="connsiteX13" fmla="*/ 2723 w 10000"/>
              <a:gd name="connsiteY13" fmla="*/ 8909 h 10000"/>
              <a:gd name="connsiteX14" fmla="*/ 3325 w 10000"/>
              <a:gd name="connsiteY14" fmla="*/ 8909 h 10000"/>
              <a:gd name="connsiteX15" fmla="*/ 3953 w 10000"/>
              <a:gd name="connsiteY15" fmla="*/ 9019 h 10000"/>
              <a:gd name="connsiteX16" fmla="*/ 4581 w 10000"/>
              <a:gd name="connsiteY16" fmla="*/ 9019 h 10000"/>
              <a:gd name="connsiteX17" fmla="*/ 5209 w 10000"/>
              <a:gd name="connsiteY17" fmla="*/ 9019 h 10000"/>
              <a:gd name="connsiteX18" fmla="*/ 5838 w 10000"/>
              <a:gd name="connsiteY18" fmla="*/ 9019 h 10000"/>
              <a:gd name="connsiteX19" fmla="*/ 6466 w 10000"/>
              <a:gd name="connsiteY19" fmla="*/ 9019 h 10000"/>
              <a:gd name="connsiteX20" fmla="*/ 6885 w 10000"/>
              <a:gd name="connsiteY20" fmla="*/ 8909 h 10000"/>
              <a:gd name="connsiteX21" fmla="*/ 7513 w 10000"/>
              <a:gd name="connsiteY21" fmla="*/ 8688 h 10000"/>
              <a:gd name="connsiteX22" fmla="*/ 7723 w 10000"/>
              <a:gd name="connsiteY22" fmla="*/ 8577 h 10000"/>
              <a:gd name="connsiteX23" fmla="*/ 7906 w 10000"/>
              <a:gd name="connsiteY23" fmla="*/ 8356 h 10000"/>
              <a:gd name="connsiteX24" fmla="*/ 8115 w 10000"/>
              <a:gd name="connsiteY24" fmla="*/ 8024 h 10000"/>
              <a:gd name="connsiteX25" fmla="*/ 8325 w 10000"/>
              <a:gd name="connsiteY25" fmla="*/ 7694 h 10000"/>
              <a:gd name="connsiteX26" fmla="*/ 8534 w 10000"/>
              <a:gd name="connsiteY26" fmla="*/ 7362 h 10000"/>
              <a:gd name="connsiteX27" fmla="*/ 8534 w 10000"/>
              <a:gd name="connsiteY27" fmla="*/ 7031 h 10000"/>
              <a:gd name="connsiteX28" fmla="*/ 8534 w 10000"/>
              <a:gd name="connsiteY28" fmla="*/ 6699 h 10000"/>
              <a:gd name="connsiteX29" fmla="*/ 8743 w 10000"/>
              <a:gd name="connsiteY29" fmla="*/ 6382 h 10000"/>
              <a:gd name="connsiteX30" fmla="*/ 8743 w 10000"/>
              <a:gd name="connsiteY30" fmla="*/ 6270 h 10000"/>
              <a:gd name="connsiteX31" fmla="*/ 8953 w 10000"/>
              <a:gd name="connsiteY31" fmla="*/ 6160 h 10000"/>
              <a:gd name="connsiteX32" fmla="*/ 8953 w 10000"/>
              <a:gd name="connsiteY32" fmla="*/ 6160 h 10000"/>
              <a:gd name="connsiteX33" fmla="*/ 8953 w 10000"/>
              <a:gd name="connsiteY33" fmla="*/ 6270 h 10000"/>
              <a:gd name="connsiteX34" fmla="*/ 8953 w 10000"/>
              <a:gd name="connsiteY34" fmla="*/ 6382 h 10000"/>
              <a:gd name="connsiteX35" fmla="*/ 8953 w 10000"/>
              <a:gd name="connsiteY35" fmla="*/ 6478 h 10000"/>
              <a:gd name="connsiteX36" fmla="*/ 9162 w 10000"/>
              <a:gd name="connsiteY36" fmla="*/ 6589 h 10000"/>
              <a:gd name="connsiteX37" fmla="*/ 9162 w 10000"/>
              <a:gd name="connsiteY37" fmla="*/ 6809 h 10000"/>
              <a:gd name="connsiteX38" fmla="*/ 9162 w 10000"/>
              <a:gd name="connsiteY38" fmla="*/ 7031 h 10000"/>
              <a:gd name="connsiteX39" fmla="*/ 9372 w 10000"/>
              <a:gd name="connsiteY39" fmla="*/ 7251 h 10000"/>
              <a:gd name="connsiteX40" fmla="*/ 9372 w 10000"/>
              <a:gd name="connsiteY40" fmla="*/ 7804 h 10000"/>
              <a:gd name="connsiteX41" fmla="*/ 9581 w 10000"/>
              <a:gd name="connsiteY41" fmla="*/ 8246 h 10000"/>
              <a:gd name="connsiteX42" fmla="*/ 9791 w 10000"/>
              <a:gd name="connsiteY42" fmla="*/ 8577 h 10000"/>
              <a:gd name="connsiteX43" fmla="*/ 10000 w 10000"/>
              <a:gd name="connsiteY43" fmla="*/ 8798 h 10000"/>
              <a:gd name="connsiteX44" fmla="*/ 10000 w 10000"/>
              <a:gd name="connsiteY44" fmla="*/ 8909 h 10000"/>
              <a:gd name="connsiteX45" fmla="*/ 10000 w 10000"/>
              <a:gd name="connsiteY45" fmla="*/ 9019 h 10000"/>
              <a:gd name="connsiteX46" fmla="*/ 10000 w 10000"/>
              <a:gd name="connsiteY46" fmla="*/ 9116 h 10000"/>
              <a:gd name="connsiteX47" fmla="*/ 9791 w 10000"/>
              <a:gd name="connsiteY47" fmla="*/ 9227 h 10000"/>
              <a:gd name="connsiteX48" fmla="*/ 9581 w 10000"/>
              <a:gd name="connsiteY48" fmla="*/ 9337 h 10000"/>
              <a:gd name="connsiteX49" fmla="*/ 9372 w 10000"/>
              <a:gd name="connsiteY49" fmla="*/ 9448 h 10000"/>
              <a:gd name="connsiteX50" fmla="*/ 8953 w 10000"/>
              <a:gd name="connsiteY50" fmla="*/ 9558 h 10000"/>
              <a:gd name="connsiteX51" fmla="*/ 8534 w 10000"/>
              <a:gd name="connsiteY51" fmla="*/ 9668 h 10000"/>
              <a:gd name="connsiteX52" fmla="*/ 7723 w 10000"/>
              <a:gd name="connsiteY52" fmla="*/ 9890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0 h 10000"/>
              <a:gd name="connsiteX60" fmla="*/ 2906 w 10000"/>
              <a:gd name="connsiteY60" fmla="*/ 9890 h 10000"/>
              <a:gd name="connsiteX61" fmla="*/ 2513 w 10000"/>
              <a:gd name="connsiteY61" fmla="*/ 9779 h 10000"/>
              <a:gd name="connsiteX62" fmla="*/ 2094 w 10000"/>
              <a:gd name="connsiteY62" fmla="*/ 9668 h 10000"/>
              <a:gd name="connsiteX63" fmla="*/ 1885 w 10000"/>
              <a:gd name="connsiteY63" fmla="*/ 9558 h 10000"/>
              <a:gd name="connsiteX64" fmla="*/ 1466 w 10000"/>
              <a:gd name="connsiteY64" fmla="*/ 9337 h 10000"/>
              <a:gd name="connsiteX65" fmla="*/ 1257 w 10000"/>
              <a:gd name="connsiteY65" fmla="*/ 9116 h 10000"/>
              <a:gd name="connsiteX66" fmla="*/ 1047 w 10000"/>
              <a:gd name="connsiteY66" fmla="*/ 8798 h 10000"/>
              <a:gd name="connsiteX67" fmla="*/ 838 w 10000"/>
              <a:gd name="connsiteY67" fmla="*/ 8577 h 10000"/>
              <a:gd name="connsiteX68" fmla="*/ 628 w 10000"/>
              <a:gd name="connsiteY68" fmla="*/ 8356 h 10000"/>
              <a:gd name="connsiteX69" fmla="*/ 628 w 10000"/>
              <a:gd name="connsiteY69" fmla="*/ 8136 h 10000"/>
              <a:gd name="connsiteX70" fmla="*/ 419 w 10000"/>
              <a:gd name="connsiteY70" fmla="*/ 7914 h 10000"/>
              <a:gd name="connsiteX71" fmla="*/ 419 w 10000"/>
              <a:gd name="connsiteY71" fmla="*/ 7583 h 10000"/>
              <a:gd name="connsiteX72" fmla="*/ 419 w 10000"/>
              <a:gd name="connsiteY72" fmla="*/ 7362 h 10000"/>
              <a:gd name="connsiteX73" fmla="*/ 419 w 10000"/>
              <a:gd name="connsiteY73" fmla="*/ 6920 h 10000"/>
              <a:gd name="connsiteX74" fmla="*/ 419 w 10000"/>
              <a:gd name="connsiteY74" fmla="*/ 6589 h 10000"/>
              <a:gd name="connsiteX75" fmla="*/ 419 w 10000"/>
              <a:gd name="connsiteY75" fmla="*/ 6160 h 10000"/>
              <a:gd name="connsiteX76" fmla="*/ 419 w 10000"/>
              <a:gd name="connsiteY76" fmla="*/ 4393 h 10000"/>
              <a:gd name="connsiteX77" fmla="*/ 419 w 10000"/>
              <a:gd name="connsiteY77" fmla="*/ 2639 h 10000"/>
              <a:gd name="connsiteX78" fmla="*/ 419 w 10000"/>
              <a:gd name="connsiteY78" fmla="*/ 2196 h 10000"/>
              <a:gd name="connsiteX79" fmla="*/ 419 w 10000"/>
              <a:gd name="connsiteY79" fmla="*/ 1865 h 10000"/>
              <a:gd name="connsiteX80" fmla="*/ 419 w 10000"/>
              <a:gd name="connsiteY80" fmla="*/ 1534 h 10000"/>
              <a:gd name="connsiteX81" fmla="*/ 419 w 10000"/>
              <a:gd name="connsiteY81" fmla="*/ 1202 h 10000"/>
              <a:gd name="connsiteX82" fmla="*/ 419 w 10000"/>
              <a:gd name="connsiteY82" fmla="*/ 995 h 10000"/>
              <a:gd name="connsiteX83" fmla="*/ 419 w 10000"/>
              <a:gd name="connsiteY83" fmla="*/ 773 h 10000"/>
              <a:gd name="connsiteX84" fmla="*/ 419 w 10000"/>
              <a:gd name="connsiteY84" fmla="*/ 553 h 10000"/>
              <a:gd name="connsiteX85" fmla="*/ 209 w 10000"/>
              <a:gd name="connsiteY85" fmla="*/ 442 h 10000"/>
              <a:gd name="connsiteX86" fmla="*/ 0 w 10000"/>
              <a:gd name="connsiteY86" fmla="*/ 221 h 10000"/>
              <a:gd name="connsiteX87" fmla="*/ 0 w 10000"/>
              <a:gd name="connsiteY87" fmla="*/ 0 h 10000"/>
              <a:gd name="connsiteX88" fmla="*/ 2094 w 10000"/>
              <a:gd name="connsiteY88" fmla="*/ 442 h 10000"/>
              <a:gd name="connsiteX89" fmla="*/ 2094 w 10000"/>
              <a:gd name="connsiteY89" fmla="*/ 773 h 10000"/>
              <a:gd name="connsiteX90" fmla="*/ 1885 w 10000"/>
              <a:gd name="connsiteY90" fmla="*/ 1202 h 10000"/>
              <a:gd name="connsiteX91" fmla="*/ 1885 w 10000"/>
              <a:gd name="connsiteY91" fmla="*/ 1423 h 10000"/>
              <a:gd name="connsiteX92" fmla="*/ 1675 w 10000"/>
              <a:gd name="connsiteY92" fmla="*/ 1754 h 10000"/>
              <a:gd name="connsiteX93" fmla="*/ 1675 w 10000"/>
              <a:gd name="connsiteY93" fmla="*/ 2307 h 10000"/>
              <a:gd name="connsiteX94" fmla="*/ 1466 w 10000"/>
              <a:gd name="connsiteY94" fmla="*/ 2859 h 10000"/>
              <a:gd name="connsiteX95" fmla="*/ 1466 w 10000"/>
              <a:gd name="connsiteY95" fmla="*/ 2859 h 10000"/>
              <a:gd name="connsiteX0" fmla="*/ 1466 w 10000"/>
              <a:gd name="connsiteY0" fmla="*/ 2638 h 9779"/>
              <a:gd name="connsiteX1" fmla="*/ 1466 w 10000"/>
              <a:gd name="connsiteY1" fmla="*/ 3191 h 9779"/>
              <a:gd name="connsiteX2" fmla="*/ 1466 w 10000"/>
              <a:gd name="connsiteY2" fmla="*/ 3729 h 9779"/>
              <a:gd name="connsiteX3" fmla="*/ 1466 w 10000"/>
              <a:gd name="connsiteY3" fmla="*/ 4282 h 9779"/>
              <a:gd name="connsiteX4" fmla="*/ 1466 w 10000"/>
              <a:gd name="connsiteY4" fmla="*/ 4724 h 9779"/>
              <a:gd name="connsiteX5" fmla="*/ 1257 w 10000"/>
              <a:gd name="connsiteY5" fmla="*/ 5166 h 9779"/>
              <a:gd name="connsiteX6" fmla="*/ 1257 w 10000"/>
              <a:gd name="connsiteY6" fmla="*/ 5719 h 9779"/>
              <a:gd name="connsiteX7" fmla="*/ 1466 w 10000"/>
              <a:gd name="connsiteY7" fmla="*/ 6810 h 9779"/>
              <a:gd name="connsiteX8" fmla="*/ 1466 w 10000"/>
              <a:gd name="connsiteY8" fmla="*/ 7251 h 9779"/>
              <a:gd name="connsiteX9" fmla="*/ 1675 w 10000"/>
              <a:gd name="connsiteY9" fmla="*/ 7693 h 9779"/>
              <a:gd name="connsiteX10" fmla="*/ 1885 w 10000"/>
              <a:gd name="connsiteY10" fmla="*/ 8025 h 9779"/>
              <a:gd name="connsiteX11" fmla="*/ 2094 w 10000"/>
              <a:gd name="connsiteY11" fmla="*/ 8356 h 9779"/>
              <a:gd name="connsiteX12" fmla="*/ 2304 w 10000"/>
              <a:gd name="connsiteY12" fmla="*/ 8467 h 9779"/>
              <a:gd name="connsiteX13" fmla="*/ 2723 w 10000"/>
              <a:gd name="connsiteY13" fmla="*/ 8688 h 9779"/>
              <a:gd name="connsiteX14" fmla="*/ 3325 w 10000"/>
              <a:gd name="connsiteY14" fmla="*/ 8688 h 9779"/>
              <a:gd name="connsiteX15" fmla="*/ 3953 w 10000"/>
              <a:gd name="connsiteY15" fmla="*/ 8798 h 9779"/>
              <a:gd name="connsiteX16" fmla="*/ 4581 w 10000"/>
              <a:gd name="connsiteY16" fmla="*/ 8798 h 9779"/>
              <a:gd name="connsiteX17" fmla="*/ 5209 w 10000"/>
              <a:gd name="connsiteY17" fmla="*/ 8798 h 9779"/>
              <a:gd name="connsiteX18" fmla="*/ 5838 w 10000"/>
              <a:gd name="connsiteY18" fmla="*/ 8798 h 9779"/>
              <a:gd name="connsiteX19" fmla="*/ 6466 w 10000"/>
              <a:gd name="connsiteY19" fmla="*/ 8798 h 9779"/>
              <a:gd name="connsiteX20" fmla="*/ 6885 w 10000"/>
              <a:gd name="connsiteY20" fmla="*/ 8688 h 9779"/>
              <a:gd name="connsiteX21" fmla="*/ 7513 w 10000"/>
              <a:gd name="connsiteY21" fmla="*/ 8467 h 9779"/>
              <a:gd name="connsiteX22" fmla="*/ 7723 w 10000"/>
              <a:gd name="connsiteY22" fmla="*/ 8356 h 9779"/>
              <a:gd name="connsiteX23" fmla="*/ 7906 w 10000"/>
              <a:gd name="connsiteY23" fmla="*/ 8135 h 9779"/>
              <a:gd name="connsiteX24" fmla="*/ 8115 w 10000"/>
              <a:gd name="connsiteY24" fmla="*/ 7803 h 9779"/>
              <a:gd name="connsiteX25" fmla="*/ 8325 w 10000"/>
              <a:gd name="connsiteY25" fmla="*/ 7473 h 9779"/>
              <a:gd name="connsiteX26" fmla="*/ 8534 w 10000"/>
              <a:gd name="connsiteY26" fmla="*/ 7141 h 9779"/>
              <a:gd name="connsiteX27" fmla="*/ 8534 w 10000"/>
              <a:gd name="connsiteY27" fmla="*/ 6810 h 9779"/>
              <a:gd name="connsiteX28" fmla="*/ 8534 w 10000"/>
              <a:gd name="connsiteY28" fmla="*/ 6478 h 9779"/>
              <a:gd name="connsiteX29" fmla="*/ 8743 w 10000"/>
              <a:gd name="connsiteY29" fmla="*/ 6161 h 9779"/>
              <a:gd name="connsiteX30" fmla="*/ 8743 w 10000"/>
              <a:gd name="connsiteY30" fmla="*/ 6049 h 9779"/>
              <a:gd name="connsiteX31" fmla="*/ 8953 w 10000"/>
              <a:gd name="connsiteY31" fmla="*/ 5939 h 9779"/>
              <a:gd name="connsiteX32" fmla="*/ 8953 w 10000"/>
              <a:gd name="connsiteY32" fmla="*/ 5939 h 9779"/>
              <a:gd name="connsiteX33" fmla="*/ 8953 w 10000"/>
              <a:gd name="connsiteY33" fmla="*/ 6049 h 9779"/>
              <a:gd name="connsiteX34" fmla="*/ 8953 w 10000"/>
              <a:gd name="connsiteY34" fmla="*/ 6161 h 9779"/>
              <a:gd name="connsiteX35" fmla="*/ 8953 w 10000"/>
              <a:gd name="connsiteY35" fmla="*/ 6257 h 9779"/>
              <a:gd name="connsiteX36" fmla="*/ 9162 w 10000"/>
              <a:gd name="connsiteY36" fmla="*/ 6368 h 9779"/>
              <a:gd name="connsiteX37" fmla="*/ 9162 w 10000"/>
              <a:gd name="connsiteY37" fmla="*/ 6588 h 9779"/>
              <a:gd name="connsiteX38" fmla="*/ 9162 w 10000"/>
              <a:gd name="connsiteY38" fmla="*/ 6810 h 9779"/>
              <a:gd name="connsiteX39" fmla="*/ 9372 w 10000"/>
              <a:gd name="connsiteY39" fmla="*/ 7030 h 9779"/>
              <a:gd name="connsiteX40" fmla="*/ 9372 w 10000"/>
              <a:gd name="connsiteY40" fmla="*/ 7583 h 9779"/>
              <a:gd name="connsiteX41" fmla="*/ 9581 w 10000"/>
              <a:gd name="connsiteY41" fmla="*/ 8025 h 9779"/>
              <a:gd name="connsiteX42" fmla="*/ 9791 w 10000"/>
              <a:gd name="connsiteY42" fmla="*/ 8356 h 9779"/>
              <a:gd name="connsiteX43" fmla="*/ 10000 w 10000"/>
              <a:gd name="connsiteY43" fmla="*/ 8577 h 9779"/>
              <a:gd name="connsiteX44" fmla="*/ 10000 w 10000"/>
              <a:gd name="connsiteY44" fmla="*/ 8688 h 9779"/>
              <a:gd name="connsiteX45" fmla="*/ 10000 w 10000"/>
              <a:gd name="connsiteY45" fmla="*/ 8798 h 9779"/>
              <a:gd name="connsiteX46" fmla="*/ 10000 w 10000"/>
              <a:gd name="connsiteY46" fmla="*/ 8895 h 9779"/>
              <a:gd name="connsiteX47" fmla="*/ 9791 w 10000"/>
              <a:gd name="connsiteY47" fmla="*/ 9006 h 9779"/>
              <a:gd name="connsiteX48" fmla="*/ 9581 w 10000"/>
              <a:gd name="connsiteY48" fmla="*/ 9116 h 9779"/>
              <a:gd name="connsiteX49" fmla="*/ 9372 w 10000"/>
              <a:gd name="connsiteY49" fmla="*/ 9227 h 9779"/>
              <a:gd name="connsiteX50" fmla="*/ 8953 w 10000"/>
              <a:gd name="connsiteY50" fmla="*/ 9337 h 9779"/>
              <a:gd name="connsiteX51" fmla="*/ 8534 w 10000"/>
              <a:gd name="connsiteY51" fmla="*/ 9447 h 9779"/>
              <a:gd name="connsiteX52" fmla="*/ 7723 w 10000"/>
              <a:gd name="connsiteY52" fmla="*/ 9669 h 9779"/>
              <a:gd name="connsiteX53" fmla="*/ 6885 w 10000"/>
              <a:gd name="connsiteY53" fmla="*/ 9779 h 9779"/>
              <a:gd name="connsiteX54" fmla="*/ 6047 w 10000"/>
              <a:gd name="connsiteY54" fmla="*/ 9779 h 9779"/>
              <a:gd name="connsiteX55" fmla="*/ 5419 w 10000"/>
              <a:gd name="connsiteY55" fmla="*/ 9779 h 9779"/>
              <a:gd name="connsiteX56" fmla="*/ 4791 w 10000"/>
              <a:gd name="connsiteY56" fmla="*/ 9779 h 9779"/>
              <a:gd name="connsiteX57" fmla="*/ 4372 w 10000"/>
              <a:gd name="connsiteY57" fmla="*/ 9779 h 9779"/>
              <a:gd name="connsiteX58" fmla="*/ 3743 w 10000"/>
              <a:gd name="connsiteY58" fmla="*/ 9779 h 9779"/>
              <a:gd name="connsiteX59" fmla="*/ 3325 w 10000"/>
              <a:gd name="connsiteY59" fmla="*/ 9669 h 9779"/>
              <a:gd name="connsiteX60" fmla="*/ 2906 w 10000"/>
              <a:gd name="connsiteY60" fmla="*/ 9669 h 9779"/>
              <a:gd name="connsiteX61" fmla="*/ 2513 w 10000"/>
              <a:gd name="connsiteY61" fmla="*/ 9558 h 9779"/>
              <a:gd name="connsiteX62" fmla="*/ 2094 w 10000"/>
              <a:gd name="connsiteY62" fmla="*/ 9447 h 9779"/>
              <a:gd name="connsiteX63" fmla="*/ 1885 w 10000"/>
              <a:gd name="connsiteY63" fmla="*/ 9337 h 9779"/>
              <a:gd name="connsiteX64" fmla="*/ 1466 w 10000"/>
              <a:gd name="connsiteY64" fmla="*/ 9116 h 9779"/>
              <a:gd name="connsiteX65" fmla="*/ 1257 w 10000"/>
              <a:gd name="connsiteY65" fmla="*/ 8895 h 9779"/>
              <a:gd name="connsiteX66" fmla="*/ 1047 w 10000"/>
              <a:gd name="connsiteY66" fmla="*/ 8577 h 9779"/>
              <a:gd name="connsiteX67" fmla="*/ 838 w 10000"/>
              <a:gd name="connsiteY67" fmla="*/ 8356 h 9779"/>
              <a:gd name="connsiteX68" fmla="*/ 628 w 10000"/>
              <a:gd name="connsiteY68" fmla="*/ 8135 h 9779"/>
              <a:gd name="connsiteX69" fmla="*/ 628 w 10000"/>
              <a:gd name="connsiteY69" fmla="*/ 7915 h 9779"/>
              <a:gd name="connsiteX70" fmla="*/ 419 w 10000"/>
              <a:gd name="connsiteY70" fmla="*/ 7693 h 9779"/>
              <a:gd name="connsiteX71" fmla="*/ 419 w 10000"/>
              <a:gd name="connsiteY71" fmla="*/ 7362 h 9779"/>
              <a:gd name="connsiteX72" fmla="*/ 419 w 10000"/>
              <a:gd name="connsiteY72" fmla="*/ 7141 h 9779"/>
              <a:gd name="connsiteX73" fmla="*/ 419 w 10000"/>
              <a:gd name="connsiteY73" fmla="*/ 6699 h 9779"/>
              <a:gd name="connsiteX74" fmla="*/ 419 w 10000"/>
              <a:gd name="connsiteY74" fmla="*/ 6368 h 9779"/>
              <a:gd name="connsiteX75" fmla="*/ 419 w 10000"/>
              <a:gd name="connsiteY75" fmla="*/ 5939 h 9779"/>
              <a:gd name="connsiteX76" fmla="*/ 419 w 10000"/>
              <a:gd name="connsiteY76" fmla="*/ 4172 h 9779"/>
              <a:gd name="connsiteX77" fmla="*/ 419 w 10000"/>
              <a:gd name="connsiteY77" fmla="*/ 2418 h 9779"/>
              <a:gd name="connsiteX78" fmla="*/ 419 w 10000"/>
              <a:gd name="connsiteY78" fmla="*/ 1975 h 9779"/>
              <a:gd name="connsiteX79" fmla="*/ 419 w 10000"/>
              <a:gd name="connsiteY79" fmla="*/ 1644 h 9779"/>
              <a:gd name="connsiteX80" fmla="*/ 419 w 10000"/>
              <a:gd name="connsiteY80" fmla="*/ 1313 h 9779"/>
              <a:gd name="connsiteX81" fmla="*/ 419 w 10000"/>
              <a:gd name="connsiteY81" fmla="*/ 981 h 9779"/>
              <a:gd name="connsiteX82" fmla="*/ 419 w 10000"/>
              <a:gd name="connsiteY82" fmla="*/ 774 h 9779"/>
              <a:gd name="connsiteX83" fmla="*/ 419 w 10000"/>
              <a:gd name="connsiteY83" fmla="*/ 552 h 9779"/>
              <a:gd name="connsiteX84" fmla="*/ 419 w 10000"/>
              <a:gd name="connsiteY84" fmla="*/ 332 h 9779"/>
              <a:gd name="connsiteX85" fmla="*/ 209 w 10000"/>
              <a:gd name="connsiteY85" fmla="*/ 221 h 9779"/>
              <a:gd name="connsiteX86" fmla="*/ 0 w 10000"/>
              <a:gd name="connsiteY86" fmla="*/ 0 h 9779"/>
              <a:gd name="connsiteX87" fmla="*/ 2094 w 10000"/>
              <a:gd name="connsiteY87" fmla="*/ 221 h 9779"/>
              <a:gd name="connsiteX88" fmla="*/ 2094 w 10000"/>
              <a:gd name="connsiteY88" fmla="*/ 552 h 9779"/>
              <a:gd name="connsiteX89" fmla="*/ 1885 w 10000"/>
              <a:gd name="connsiteY89" fmla="*/ 981 h 9779"/>
              <a:gd name="connsiteX90" fmla="*/ 1885 w 10000"/>
              <a:gd name="connsiteY90" fmla="*/ 1202 h 9779"/>
              <a:gd name="connsiteX91" fmla="*/ 1675 w 10000"/>
              <a:gd name="connsiteY91" fmla="*/ 1533 h 9779"/>
              <a:gd name="connsiteX92" fmla="*/ 1675 w 10000"/>
              <a:gd name="connsiteY92" fmla="*/ 2086 h 9779"/>
              <a:gd name="connsiteX93" fmla="*/ 1466 w 10000"/>
              <a:gd name="connsiteY93" fmla="*/ 2638 h 9779"/>
              <a:gd name="connsiteX94" fmla="*/ 1466 w 10000"/>
              <a:gd name="connsiteY94" fmla="*/ 2638 h 9779"/>
              <a:gd name="connsiteX0" fmla="*/ 1466 w 10000"/>
              <a:gd name="connsiteY0" fmla="*/ 2698 h 10000"/>
              <a:gd name="connsiteX1" fmla="*/ 1466 w 10000"/>
              <a:gd name="connsiteY1" fmla="*/ 3263 h 10000"/>
              <a:gd name="connsiteX2" fmla="*/ 1466 w 10000"/>
              <a:gd name="connsiteY2" fmla="*/ 3813 h 10000"/>
              <a:gd name="connsiteX3" fmla="*/ 1466 w 10000"/>
              <a:gd name="connsiteY3" fmla="*/ 4379 h 10000"/>
              <a:gd name="connsiteX4" fmla="*/ 1466 w 10000"/>
              <a:gd name="connsiteY4" fmla="*/ 4831 h 10000"/>
              <a:gd name="connsiteX5" fmla="*/ 1257 w 10000"/>
              <a:gd name="connsiteY5" fmla="*/ 5283 h 10000"/>
              <a:gd name="connsiteX6" fmla="*/ 1257 w 10000"/>
              <a:gd name="connsiteY6" fmla="*/ 5848 h 10000"/>
              <a:gd name="connsiteX7" fmla="*/ 1466 w 10000"/>
              <a:gd name="connsiteY7" fmla="*/ 6964 h 10000"/>
              <a:gd name="connsiteX8" fmla="*/ 1466 w 10000"/>
              <a:gd name="connsiteY8" fmla="*/ 7415 h 10000"/>
              <a:gd name="connsiteX9" fmla="*/ 1675 w 10000"/>
              <a:gd name="connsiteY9" fmla="*/ 7867 h 10000"/>
              <a:gd name="connsiteX10" fmla="*/ 1885 w 10000"/>
              <a:gd name="connsiteY10" fmla="*/ 8206 h 10000"/>
              <a:gd name="connsiteX11" fmla="*/ 2094 w 10000"/>
              <a:gd name="connsiteY11" fmla="*/ 8545 h 10000"/>
              <a:gd name="connsiteX12" fmla="*/ 2304 w 10000"/>
              <a:gd name="connsiteY12" fmla="*/ 8658 h 10000"/>
              <a:gd name="connsiteX13" fmla="*/ 2723 w 10000"/>
              <a:gd name="connsiteY13" fmla="*/ 8884 h 10000"/>
              <a:gd name="connsiteX14" fmla="*/ 3325 w 10000"/>
              <a:gd name="connsiteY14" fmla="*/ 8884 h 10000"/>
              <a:gd name="connsiteX15" fmla="*/ 3953 w 10000"/>
              <a:gd name="connsiteY15" fmla="*/ 8997 h 10000"/>
              <a:gd name="connsiteX16" fmla="*/ 4581 w 10000"/>
              <a:gd name="connsiteY16" fmla="*/ 8997 h 10000"/>
              <a:gd name="connsiteX17" fmla="*/ 5209 w 10000"/>
              <a:gd name="connsiteY17" fmla="*/ 8997 h 10000"/>
              <a:gd name="connsiteX18" fmla="*/ 5838 w 10000"/>
              <a:gd name="connsiteY18" fmla="*/ 8997 h 10000"/>
              <a:gd name="connsiteX19" fmla="*/ 6466 w 10000"/>
              <a:gd name="connsiteY19" fmla="*/ 8997 h 10000"/>
              <a:gd name="connsiteX20" fmla="*/ 6885 w 10000"/>
              <a:gd name="connsiteY20" fmla="*/ 8884 h 10000"/>
              <a:gd name="connsiteX21" fmla="*/ 7513 w 10000"/>
              <a:gd name="connsiteY21" fmla="*/ 8658 h 10000"/>
              <a:gd name="connsiteX22" fmla="*/ 7723 w 10000"/>
              <a:gd name="connsiteY22" fmla="*/ 8545 h 10000"/>
              <a:gd name="connsiteX23" fmla="*/ 7906 w 10000"/>
              <a:gd name="connsiteY23" fmla="*/ 8319 h 10000"/>
              <a:gd name="connsiteX24" fmla="*/ 8115 w 10000"/>
              <a:gd name="connsiteY24" fmla="*/ 7979 h 10000"/>
              <a:gd name="connsiteX25" fmla="*/ 8325 w 10000"/>
              <a:gd name="connsiteY25" fmla="*/ 7642 h 10000"/>
              <a:gd name="connsiteX26" fmla="*/ 8534 w 10000"/>
              <a:gd name="connsiteY26" fmla="*/ 7302 h 10000"/>
              <a:gd name="connsiteX27" fmla="*/ 8534 w 10000"/>
              <a:gd name="connsiteY27" fmla="*/ 6964 h 10000"/>
              <a:gd name="connsiteX28" fmla="*/ 8534 w 10000"/>
              <a:gd name="connsiteY28" fmla="*/ 6624 h 10000"/>
              <a:gd name="connsiteX29" fmla="*/ 8743 w 10000"/>
              <a:gd name="connsiteY29" fmla="*/ 6300 h 10000"/>
              <a:gd name="connsiteX30" fmla="*/ 8743 w 10000"/>
              <a:gd name="connsiteY30" fmla="*/ 6186 h 10000"/>
              <a:gd name="connsiteX31" fmla="*/ 8953 w 10000"/>
              <a:gd name="connsiteY31" fmla="*/ 6073 h 10000"/>
              <a:gd name="connsiteX32" fmla="*/ 8953 w 10000"/>
              <a:gd name="connsiteY32" fmla="*/ 6073 h 10000"/>
              <a:gd name="connsiteX33" fmla="*/ 8953 w 10000"/>
              <a:gd name="connsiteY33" fmla="*/ 6186 h 10000"/>
              <a:gd name="connsiteX34" fmla="*/ 8953 w 10000"/>
              <a:gd name="connsiteY34" fmla="*/ 6300 h 10000"/>
              <a:gd name="connsiteX35" fmla="*/ 8953 w 10000"/>
              <a:gd name="connsiteY35" fmla="*/ 6398 h 10000"/>
              <a:gd name="connsiteX36" fmla="*/ 9162 w 10000"/>
              <a:gd name="connsiteY36" fmla="*/ 6512 h 10000"/>
              <a:gd name="connsiteX37" fmla="*/ 9162 w 10000"/>
              <a:gd name="connsiteY37" fmla="*/ 6737 h 10000"/>
              <a:gd name="connsiteX38" fmla="*/ 9162 w 10000"/>
              <a:gd name="connsiteY38" fmla="*/ 6964 h 10000"/>
              <a:gd name="connsiteX39" fmla="*/ 9372 w 10000"/>
              <a:gd name="connsiteY39" fmla="*/ 7189 h 10000"/>
              <a:gd name="connsiteX40" fmla="*/ 9372 w 10000"/>
              <a:gd name="connsiteY40" fmla="*/ 7754 h 10000"/>
              <a:gd name="connsiteX41" fmla="*/ 9581 w 10000"/>
              <a:gd name="connsiteY41" fmla="*/ 8206 h 10000"/>
              <a:gd name="connsiteX42" fmla="*/ 9791 w 10000"/>
              <a:gd name="connsiteY42" fmla="*/ 8545 h 10000"/>
              <a:gd name="connsiteX43" fmla="*/ 10000 w 10000"/>
              <a:gd name="connsiteY43" fmla="*/ 8771 h 10000"/>
              <a:gd name="connsiteX44" fmla="*/ 10000 w 10000"/>
              <a:gd name="connsiteY44" fmla="*/ 8884 h 10000"/>
              <a:gd name="connsiteX45" fmla="*/ 10000 w 10000"/>
              <a:gd name="connsiteY45" fmla="*/ 8997 h 10000"/>
              <a:gd name="connsiteX46" fmla="*/ 10000 w 10000"/>
              <a:gd name="connsiteY46" fmla="*/ 9096 h 10000"/>
              <a:gd name="connsiteX47" fmla="*/ 9791 w 10000"/>
              <a:gd name="connsiteY47" fmla="*/ 9210 h 10000"/>
              <a:gd name="connsiteX48" fmla="*/ 9581 w 10000"/>
              <a:gd name="connsiteY48" fmla="*/ 9322 h 10000"/>
              <a:gd name="connsiteX49" fmla="*/ 9372 w 10000"/>
              <a:gd name="connsiteY49" fmla="*/ 9436 h 10000"/>
              <a:gd name="connsiteX50" fmla="*/ 8953 w 10000"/>
              <a:gd name="connsiteY50" fmla="*/ 9548 h 10000"/>
              <a:gd name="connsiteX51" fmla="*/ 8534 w 10000"/>
              <a:gd name="connsiteY51" fmla="*/ 9660 h 10000"/>
              <a:gd name="connsiteX52" fmla="*/ 7723 w 10000"/>
              <a:gd name="connsiteY52" fmla="*/ 9888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88 h 10000"/>
              <a:gd name="connsiteX60" fmla="*/ 2906 w 10000"/>
              <a:gd name="connsiteY60" fmla="*/ 9888 h 10000"/>
              <a:gd name="connsiteX61" fmla="*/ 2513 w 10000"/>
              <a:gd name="connsiteY61" fmla="*/ 9774 h 10000"/>
              <a:gd name="connsiteX62" fmla="*/ 2094 w 10000"/>
              <a:gd name="connsiteY62" fmla="*/ 9660 h 10000"/>
              <a:gd name="connsiteX63" fmla="*/ 1885 w 10000"/>
              <a:gd name="connsiteY63" fmla="*/ 9548 h 10000"/>
              <a:gd name="connsiteX64" fmla="*/ 1466 w 10000"/>
              <a:gd name="connsiteY64" fmla="*/ 9322 h 10000"/>
              <a:gd name="connsiteX65" fmla="*/ 1257 w 10000"/>
              <a:gd name="connsiteY65" fmla="*/ 9096 h 10000"/>
              <a:gd name="connsiteX66" fmla="*/ 1047 w 10000"/>
              <a:gd name="connsiteY66" fmla="*/ 8771 h 10000"/>
              <a:gd name="connsiteX67" fmla="*/ 838 w 10000"/>
              <a:gd name="connsiteY67" fmla="*/ 8545 h 10000"/>
              <a:gd name="connsiteX68" fmla="*/ 628 w 10000"/>
              <a:gd name="connsiteY68" fmla="*/ 8319 h 10000"/>
              <a:gd name="connsiteX69" fmla="*/ 628 w 10000"/>
              <a:gd name="connsiteY69" fmla="*/ 8094 h 10000"/>
              <a:gd name="connsiteX70" fmla="*/ 419 w 10000"/>
              <a:gd name="connsiteY70" fmla="*/ 7867 h 10000"/>
              <a:gd name="connsiteX71" fmla="*/ 419 w 10000"/>
              <a:gd name="connsiteY71" fmla="*/ 7528 h 10000"/>
              <a:gd name="connsiteX72" fmla="*/ 419 w 10000"/>
              <a:gd name="connsiteY72" fmla="*/ 7302 h 10000"/>
              <a:gd name="connsiteX73" fmla="*/ 419 w 10000"/>
              <a:gd name="connsiteY73" fmla="*/ 6850 h 10000"/>
              <a:gd name="connsiteX74" fmla="*/ 419 w 10000"/>
              <a:gd name="connsiteY74" fmla="*/ 6512 h 10000"/>
              <a:gd name="connsiteX75" fmla="*/ 419 w 10000"/>
              <a:gd name="connsiteY75" fmla="*/ 6073 h 10000"/>
              <a:gd name="connsiteX76" fmla="*/ 419 w 10000"/>
              <a:gd name="connsiteY76" fmla="*/ 4266 h 10000"/>
              <a:gd name="connsiteX77" fmla="*/ 419 w 10000"/>
              <a:gd name="connsiteY77" fmla="*/ 2473 h 10000"/>
              <a:gd name="connsiteX78" fmla="*/ 419 w 10000"/>
              <a:gd name="connsiteY78" fmla="*/ 2020 h 10000"/>
              <a:gd name="connsiteX79" fmla="*/ 419 w 10000"/>
              <a:gd name="connsiteY79" fmla="*/ 1681 h 10000"/>
              <a:gd name="connsiteX80" fmla="*/ 419 w 10000"/>
              <a:gd name="connsiteY80" fmla="*/ 1343 h 10000"/>
              <a:gd name="connsiteX81" fmla="*/ 419 w 10000"/>
              <a:gd name="connsiteY81" fmla="*/ 1003 h 10000"/>
              <a:gd name="connsiteX82" fmla="*/ 419 w 10000"/>
              <a:gd name="connsiteY82" fmla="*/ 791 h 10000"/>
              <a:gd name="connsiteX83" fmla="*/ 419 w 10000"/>
              <a:gd name="connsiteY83" fmla="*/ 564 h 10000"/>
              <a:gd name="connsiteX84" fmla="*/ 419 w 10000"/>
              <a:gd name="connsiteY84" fmla="*/ 340 h 10000"/>
              <a:gd name="connsiteX85" fmla="*/ 0 w 10000"/>
              <a:gd name="connsiteY85" fmla="*/ 0 h 10000"/>
              <a:gd name="connsiteX86" fmla="*/ 2094 w 10000"/>
              <a:gd name="connsiteY86" fmla="*/ 226 h 10000"/>
              <a:gd name="connsiteX87" fmla="*/ 2094 w 10000"/>
              <a:gd name="connsiteY87" fmla="*/ 564 h 10000"/>
              <a:gd name="connsiteX88" fmla="*/ 1885 w 10000"/>
              <a:gd name="connsiteY88" fmla="*/ 1003 h 10000"/>
              <a:gd name="connsiteX89" fmla="*/ 1885 w 10000"/>
              <a:gd name="connsiteY89" fmla="*/ 1229 h 10000"/>
              <a:gd name="connsiteX90" fmla="*/ 1675 w 10000"/>
              <a:gd name="connsiteY90" fmla="*/ 1568 h 10000"/>
              <a:gd name="connsiteX91" fmla="*/ 1675 w 10000"/>
              <a:gd name="connsiteY91" fmla="*/ 2133 h 10000"/>
              <a:gd name="connsiteX92" fmla="*/ 1466 w 10000"/>
              <a:gd name="connsiteY92" fmla="*/ 2698 h 10000"/>
              <a:gd name="connsiteX93" fmla="*/ 1466 w 10000"/>
              <a:gd name="connsiteY93" fmla="*/ 2698 h 10000"/>
              <a:gd name="connsiteX0" fmla="*/ 1047 w 9581"/>
              <a:gd name="connsiteY0" fmla="*/ 2472 h 9774"/>
              <a:gd name="connsiteX1" fmla="*/ 1047 w 9581"/>
              <a:gd name="connsiteY1" fmla="*/ 3037 h 9774"/>
              <a:gd name="connsiteX2" fmla="*/ 1047 w 9581"/>
              <a:gd name="connsiteY2" fmla="*/ 3587 h 9774"/>
              <a:gd name="connsiteX3" fmla="*/ 1047 w 9581"/>
              <a:gd name="connsiteY3" fmla="*/ 4153 h 9774"/>
              <a:gd name="connsiteX4" fmla="*/ 1047 w 9581"/>
              <a:gd name="connsiteY4" fmla="*/ 4605 h 9774"/>
              <a:gd name="connsiteX5" fmla="*/ 838 w 9581"/>
              <a:gd name="connsiteY5" fmla="*/ 5057 h 9774"/>
              <a:gd name="connsiteX6" fmla="*/ 838 w 9581"/>
              <a:gd name="connsiteY6" fmla="*/ 5622 h 9774"/>
              <a:gd name="connsiteX7" fmla="*/ 1047 w 9581"/>
              <a:gd name="connsiteY7" fmla="*/ 6738 h 9774"/>
              <a:gd name="connsiteX8" fmla="*/ 1047 w 9581"/>
              <a:gd name="connsiteY8" fmla="*/ 7189 h 9774"/>
              <a:gd name="connsiteX9" fmla="*/ 1256 w 9581"/>
              <a:gd name="connsiteY9" fmla="*/ 7641 h 9774"/>
              <a:gd name="connsiteX10" fmla="*/ 1466 w 9581"/>
              <a:gd name="connsiteY10" fmla="*/ 7980 h 9774"/>
              <a:gd name="connsiteX11" fmla="*/ 1675 w 9581"/>
              <a:gd name="connsiteY11" fmla="*/ 8319 h 9774"/>
              <a:gd name="connsiteX12" fmla="*/ 1885 w 9581"/>
              <a:gd name="connsiteY12" fmla="*/ 8432 h 9774"/>
              <a:gd name="connsiteX13" fmla="*/ 2304 w 9581"/>
              <a:gd name="connsiteY13" fmla="*/ 8658 h 9774"/>
              <a:gd name="connsiteX14" fmla="*/ 2906 w 9581"/>
              <a:gd name="connsiteY14" fmla="*/ 8658 h 9774"/>
              <a:gd name="connsiteX15" fmla="*/ 3534 w 9581"/>
              <a:gd name="connsiteY15" fmla="*/ 8771 h 9774"/>
              <a:gd name="connsiteX16" fmla="*/ 4162 w 9581"/>
              <a:gd name="connsiteY16" fmla="*/ 8771 h 9774"/>
              <a:gd name="connsiteX17" fmla="*/ 4790 w 9581"/>
              <a:gd name="connsiteY17" fmla="*/ 8771 h 9774"/>
              <a:gd name="connsiteX18" fmla="*/ 5419 w 9581"/>
              <a:gd name="connsiteY18" fmla="*/ 8771 h 9774"/>
              <a:gd name="connsiteX19" fmla="*/ 6047 w 9581"/>
              <a:gd name="connsiteY19" fmla="*/ 8771 h 9774"/>
              <a:gd name="connsiteX20" fmla="*/ 6466 w 9581"/>
              <a:gd name="connsiteY20" fmla="*/ 8658 h 9774"/>
              <a:gd name="connsiteX21" fmla="*/ 7094 w 9581"/>
              <a:gd name="connsiteY21" fmla="*/ 8432 h 9774"/>
              <a:gd name="connsiteX22" fmla="*/ 7304 w 9581"/>
              <a:gd name="connsiteY22" fmla="*/ 8319 h 9774"/>
              <a:gd name="connsiteX23" fmla="*/ 7487 w 9581"/>
              <a:gd name="connsiteY23" fmla="*/ 8093 h 9774"/>
              <a:gd name="connsiteX24" fmla="*/ 7696 w 9581"/>
              <a:gd name="connsiteY24" fmla="*/ 7753 h 9774"/>
              <a:gd name="connsiteX25" fmla="*/ 7906 w 9581"/>
              <a:gd name="connsiteY25" fmla="*/ 7416 h 9774"/>
              <a:gd name="connsiteX26" fmla="*/ 8115 w 9581"/>
              <a:gd name="connsiteY26" fmla="*/ 7076 h 9774"/>
              <a:gd name="connsiteX27" fmla="*/ 8115 w 9581"/>
              <a:gd name="connsiteY27" fmla="*/ 6738 h 9774"/>
              <a:gd name="connsiteX28" fmla="*/ 8115 w 9581"/>
              <a:gd name="connsiteY28" fmla="*/ 6398 h 9774"/>
              <a:gd name="connsiteX29" fmla="*/ 8324 w 9581"/>
              <a:gd name="connsiteY29" fmla="*/ 6074 h 9774"/>
              <a:gd name="connsiteX30" fmla="*/ 8324 w 9581"/>
              <a:gd name="connsiteY30" fmla="*/ 5960 h 9774"/>
              <a:gd name="connsiteX31" fmla="*/ 8534 w 9581"/>
              <a:gd name="connsiteY31" fmla="*/ 5847 h 9774"/>
              <a:gd name="connsiteX32" fmla="*/ 8534 w 9581"/>
              <a:gd name="connsiteY32" fmla="*/ 5847 h 9774"/>
              <a:gd name="connsiteX33" fmla="*/ 8534 w 9581"/>
              <a:gd name="connsiteY33" fmla="*/ 5960 h 9774"/>
              <a:gd name="connsiteX34" fmla="*/ 8534 w 9581"/>
              <a:gd name="connsiteY34" fmla="*/ 6074 h 9774"/>
              <a:gd name="connsiteX35" fmla="*/ 8534 w 9581"/>
              <a:gd name="connsiteY35" fmla="*/ 6172 h 9774"/>
              <a:gd name="connsiteX36" fmla="*/ 8743 w 9581"/>
              <a:gd name="connsiteY36" fmla="*/ 6286 h 9774"/>
              <a:gd name="connsiteX37" fmla="*/ 8743 w 9581"/>
              <a:gd name="connsiteY37" fmla="*/ 6511 h 9774"/>
              <a:gd name="connsiteX38" fmla="*/ 8743 w 9581"/>
              <a:gd name="connsiteY38" fmla="*/ 6738 h 9774"/>
              <a:gd name="connsiteX39" fmla="*/ 8953 w 9581"/>
              <a:gd name="connsiteY39" fmla="*/ 6963 h 9774"/>
              <a:gd name="connsiteX40" fmla="*/ 8953 w 9581"/>
              <a:gd name="connsiteY40" fmla="*/ 7528 h 9774"/>
              <a:gd name="connsiteX41" fmla="*/ 9162 w 9581"/>
              <a:gd name="connsiteY41" fmla="*/ 7980 h 9774"/>
              <a:gd name="connsiteX42" fmla="*/ 9372 w 9581"/>
              <a:gd name="connsiteY42" fmla="*/ 8319 h 9774"/>
              <a:gd name="connsiteX43" fmla="*/ 9581 w 9581"/>
              <a:gd name="connsiteY43" fmla="*/ 8545 h 9774"/>
              <a:gd name="connsiteX44" fmla="*/ 9581 w 9581"/>
              <a:gd name="connsiteY44" fmla="*/ 8658 h 9774"/>
              <a:gd name="connsiteX45" fmla="*/ 9581 w 9581"/>
              <a:gd name="connsiteY45" fmla="*/ 8771 h 9774"/>
              <a:gd name="connsiteX46" fmla="*/ 9581 w 9581"/>
              <a:gd name="connsiteY46" fmla="*/ 8870 h 9774"/>
              <a:gd name="connsiteX47" fmla="*/ 9372 w 9581"/>
              <a:gd name="connsiteY47" fmla="*/ 8984 h 9774"/>
              <a:gd name="connsiteX48" fmla="*/ 9162 w 9581"/>
              <a:gd name="connsiteY48" fmla="*/ 9096 h 9774"/>
              <a:gd name="connsiteX49" fmla="*/ 8953 w 9581"/>
              <a:gd name="connsiteY49" fmla="*/ 9210 h 9774"/>
              <a:gd name="connsiteX50" fmla="*/ 8534 w 9581"/>
              <a:gd name="connsiteY50" fmla="*/ 9322 h 9774"/>
              <a:gd name="connsiteX51" fmla="*/ 8115 w 9581"/>
              <a:gd name="connsiteY51" fmla="*/ 9434 h 9774"/>
              <a:gd name="connsiteX52" fmla="*/ 7304 w 9581"/>
              <a:gd name="connsiteY52" fmla="*/ 9662 h 9774"/>
              <a:gd name="connsiteX53" fmla="*/ 6466 w 9581"/>
              <a:gd name="connsiteY53" fmla="*/ 9774 h 9774"/>
              <a:gd name="connsiteX54" fmla="*/ 5628 w 9581"/>
              <a:gd name="connsiteY54" fmla="*/ 9774 h 9774"/>
              <a:gd name="connsiteX55" fmla="*/ 5000 w 9581"/>
              <a:gd name="connsiteY55" fmla="*/ 9774 h 9774"/>
              <a:gd name="connsiteX56" fmla="*/ 4372 w 9581"/>
              <a:gd name="connsiteY56" fmla="*/ 9774 h 9774"/>
              <a:gd name="connsiteX57" fmla="*/ 3953 w 9581"/>
              <a:gd name="connsiteY57" fmla="*/ 9774 h 9774"/>
              <a:gd name="connsiteX58" fmla="*/ 3324 w 9581"/>
              <a:gd name="connsiteY58" fmla="*/ 9774 h 9774"/>
              <a:gd name="connsiteX59" fmla="*/ 2906 w 9581"/>
              <a:gd name="connsiteY59" fmla="*/ 9662 h 9774"/>
              <a:gd name="connsiteX60" fmla="*/ 2487 w 9581"/>
              <a:gd name="connsiteY60" fmla="*/ 9662 h 9774"/>
              <a:gd name="connsiteX61" fmla="*/ 2094 w 9581"/>
              <a:gd name="connsiteY61" fmla="*/ 9548 h 9774"/>
              <a:gd name="connsiteX62" fmla="*/ 1675 w 9581"/>
              <a:gd name="connsiteY62" fmla="*/ 9434 h 9774"/>
              <a:gd name="connsiteX63" fmla="*/ 1466 w 9581"/>
              <a:gd name="connsiteY63" fmla="*/ 9322 h 9774"/>
              <a:gd name="connsiteX64" fmla="*/ 1047 w 9581"/>
              <a:gd name="connsiteY64" fmla="*/ 9096 h 9774"/>
              <a:gd name="connsiteX65" fmla="*/ 838 w 9581"/>
              <a:gd name="connsiteY65" fmla="*/ 8870 h 9774"/>
              <a:gd name="connsiteX66" fmla="*/ 628 w 9581"/>
              <a:gd name="connsiteY66" fmla="*/ 8545 h 9774"/>
              <a:gd name="connsiteX67" fmla="*/ 419 w 9581"/>
              <a:gd name="connsiteY67" fmla="*/ 8319 h 9774"/>
              <a:gd name="connsiteX68" fmla="*/ 209 w 9581"/>
              <a:gd name="connsiteY68" fmla="*/ 8093 h 9774"/>
              <a:gd name="connsiteX69" fmla="*/ 209 w 9581"/>
              <a:gd name="connsiteY69" fmla="*/ 7868 h 9774"/>
              <a:gd name="connsiteX70" fmla="*/ 0 w 9581"/>
              <a:gd name="connsiteY70" fmla="*/ 7641 h 9774"/>
              <a:gd name="connsiteX71" fmla="*/ 0 w 9581"/>
              <a:gd name="connsiteY71" fmla="*/ 7302 h 9774"/>
              <a:gd name="connsiteX72" fmla="*/ 0 w 9581"/>
              <a:gd name="connsiteY72" fmla="*/ 7076 h 9774"/>
              <a:gd name="connsiteX73" fmla="*/ 0 w 9581"/>
              <a:gd name="connsiteY73" fmla="*/ 6624 h 9774"/>
              <a:gd name="connsiteX74" fmla="*/ 0 w 9581"/>
              <a:gd name="connsiteY74" fmla="*/ 6286 h 9774"/>
              <a:gd name="connsiteX75" fmla="*/ 0 w 9581"/>
              <a:gd name="connsiteY75" fmla="*/ 5847 h 9774"/>
              <a:gd name="connsiteX76" fmla="*/ 0 w 9581"/>
              <a:gd name="connsiteY76" fmla="*/ 4040 h 9774"/>
              <a:gd name="connsiteX77" fmla="*/ 0 w 9581"/>
              <a:gd name="connsiteY77" fmla="*/ 2247 h 9774"/>
              <a:gd name="connsiteX78" fmla="*/ 0 w 9581"/>
              <a:gd name="connsiteY78" fmla="*/ 1794 h 9774"/>
              <a:gd name="connsiteX79" fmla="*/ 0 w 9581"/>
              <a:gd name="connsiteY79" fmla="*/ 1455 h 9774"/>
              <a:gd name="connsiteX80" fmla="*/ 0 w 9581"/>
              <a:gd name="connsiteY80" fmla="*/ 1117 h 9774"/>
              <a:gd name="connsiteX81" fmla="*/ 0 w 9581"/>
              <a:gd name="connsiteY81" fmla="*/ 777 h 9774"/>
              <a:gd name="connsiteX82" fmla="*/ 0 w 9581"/>
              <a:gd name="connsiteY82" fmla="*/ 565 h 9774"/>
              <a:gd name="connsiteX83" fmla="*/ 0 w 9581"/>
              <a:gd name="connsiteY83" fmla="*/ 338 h 9774"/>
              <a:gd name="connsiteX84" fmla="*/ 0 w 9581"/>
              <a:gd name="connsiteY84" fmla="*/ 114 h 9774"/>
              <a:gd name="connsiteX85" fmla="*/ 1675 w 9581"/>
              <a:gd name="connsiteY85" fmla="*/ 0 h 9774"/>
              <a:gd name="connsiteX86" fmla="*/ 1675 w 9581"/>
              <a:gd name="connsiteY86" fmla="*/ 338 h 9774"/>
              <a:gd name="connsiteX87" fmla="*/ 1466 w 9581"/>
              <a:gd name="connsiteY87" fmla="*/ 777 h 9774"/>
              <a:gd name="connsiteX88" fmla="*/ 1466 w 9581"/>
              <a:gd name="connsiteY88" fmla="*/ 1003 h 9774"/>
              <a:gd name="connsiteX89" fmla="*/ 1256 w 9581"/>
              <a:gd name="connsiteY89" fmla="*/ 1342 h 9774"/>
              <a:gd name="connsiteX90" fmla="*/ 1256 w 9581"/>
              <a:gd name="connsiteY90" fmla="*/ 1907 h 9774"/>
              <a:gd name="connsiteX91" fmla="*/ 1047 w 9581"/>
              <a:gd name="connsiteY91" fmla="*/ 2472 h 9774"/>
              <a:gd name="connsiteX92" fmla="*/ 1047 w 9581"/>
              <a:gd name="connsiteY92" fmla="*/ 2472 h 9774"/>
              <a:gd name="connsiteX0" fmla="*/ 1093 w 10000"/>
              <a:gd name="connsiteY0" fmla="*/ 2529 h 10000"/>
              <a:gd name="connsiteX1" fmla="*/ 1093 w 10000"/>
              <a:gd name="connsiteY1" fmla="*/ 3107 h 10000"/>
              <a:gd name="connsiteX2" fmla="*/ 1093 w 10000"/>
              <a:gd name="connsiteY2" fmla="*/ 3670 h 10000"/>
              <a:gd name="connsiteX3" fmla="*/ 1093 w 10000"/>
              <a:gd name="connsiteY3" fmla="*/ 4249 h 10000"/>
              <a:gd name="connsiteX4" fmla="*/ 1093 w 10000"/>
              <a:gd name="connsiteY4" fmla="*/ 4711 h 10000"/>
              <a:gd name="connsiteX5" fmla="*/ 875 w 10000"/>
              <a:gd name="connsiteY5" fmla="*/ 5174 h 10000"/>
              <a:gd name="connsiteX6" fmla="*/ 875 w 10000"/>
              <a:gd name="connsiteY6" fmla="*/ 5752 h 10000"/>
              <a:gd name="connsiteX7" fmla="*/ 1093 w 10000"/>
              <a:gd name="connsiteY7" fmla="*/ 6894 h 10000"/>
              <a:gd name="connsiteX8" fmla="*/ 1093 w 10000"/>
              <a:gd name="connsiteY8" fmla="*/ 7355 h 10000"/>
              <a:gd name="connsiteX9" fmla="*/ 1311 w 10000"/>
              <a:gd name="connsiteY9" fmla="*/ 7818 h 10000"/>
              <a:gd name="connsiteX10" fmla="*/ 1530 w 10000"/>
              <a:gd name="connsiteY10" fmla="*/ 8165 h 10000"/>
              <a:gd name="connsiteX11" fmla="*/ 1748 w 10000"/>
              <a:gd name="connsiteY11" fmla="*/ 8511 h 10000"/>
              <a:gd name="connsiteX12" fmla="*/ 1967 w 10000"/>
              <a:gd name="connsiteY12" fmla="*/ 8627 h 10000"/>
              <a:gd name="connsiteX13" fmla="*/ 2405 w 10000"/>
              <a:gd name="connsiteY13" fmla="*/ 8858 h 10000"/>
              <a:gd name="connsiteX14" fmla="*/ 3033 w 10000"/>
              <a:gd name="connsiteY14" fmla="*/ 8858 h 10000"/>
              <a:gd name="connsiteX15" fmla="*/ 3689 w 10000"/>
              <a:gd name="connsiteY15" fmla="*/ 8974 h 10000"/>
              <a:gd name="connsiteX16" fmla="*/ 4344 w 10000"/>
              <a:gd name="connsiteY16" fmla="*/ 8974 h 10000"/>
              <a:gd name="connsiteX17" fmla="*/ 4999 w 10000"/>
              <a:gd name="connsiteY17" fmla="*/ 8974 h 10000"/>
              <a:gd name="connsiteX18" fmla="*/ 5656 w 10000"/>
              <a:gd name="connsiteY18" fmla="*/ 8974 h 10000"/>
              <a:gd name="connsiteX19" fmla="*/ 6311 w 10000"/>
              <a:gd name="connsiteY19" fmla="*/ 8974 h 10000"/>
              <a:gd name="connsiteX20" fmla="*/ 6749 w 10000"/>
              <a:gd name="connsiteY20" fmla="*/ 8858 h 10000"/>
              <a:gd name="connsiteX21" fmla="*/ 7404 w 10000"/>
              <a:gd name="connsiteY21" fmla="*/ 8627 h 10000"/>
              <a:gd name="connsiteX22" fmla="*/ 7623 w 10000"/>
              <a:gd name="connsiteY22" fmla="*/ 8511 h 10000"/>
              <a:gd name="connsiteX23" fmla="*/ 7814 w 10000"/>
              <a:gd name="connsiteY23" fmla="*/ 8280 h 10000"/>
              <a:gd name="connsiteX24" fmla="*/ 8033 w 10000"/>
              <a:gd name="connsiteY24" fmla="*/ 7932 h 10000"/>
              <a:gd name="connsiteX25" fmla="*/ 8252 w 10000"/>
              <a:gd name="connsiteY25" fmla="*/ 7587 h 10000"/>
              <a:gd name="connsiteX26" fmla="*/ 8470 w 10000"/>
              <a:gd name="connsiteY26" fmla="*/ 7240 h 10000"/>
              <a:gd name="connsiteX27" fmla="*/ 8470 w 10000"/>
              <a:gd name="connsiteY27" fmla="*/ 6894 h 10000"/>
              <a:gd name="connsiteX28" fmla="*/ 8470 w 10000"/>
              <a:gd name="connsiteY28" fmla="*/ 6546 h 10000"/>
              <a:gd name="connsiteX29" fmla="*/ 8688 w 10000"/>
              <a:gd name="connsiteY29" fmla="*/ 6214 h 10000"/>
              <a:gd name="connsiteX30" fmla="*/ 8688 w 10000"/>
              <a:gd name="connsiteY30" fmla="*/ 6098 h 10000"/>
              <a:gd name="connsiteX31" fmla="*/ 8907 w 10000"/>
              <a:gd name="connsiteY31" fmla="*/ 5982 h 10000"/>
              <a:gd name="connsiteX32" fmla="*/ 8907 w 10000"/>
              <a:gd name="connsiteY32" fmla="*/ 5982 h 10000"/>
              <a:gd name="connsiteX33" fmla="*/ 8907 w 10000"/>
              <a:gd name="connsiteY33" fmla="*/ 6098 h 10000"/>
              <a:gd name="connsiteX34" fmla="*/ 8907 w 10000"/>
              <a:gd name="connsiteY34" fmla="*/ 6214 h 10000"/>
              <a:gd name="connsiteX35" fmla="*/ 8907 w 10000"/>
              <a:gd name="connsiteY35" fmla="*/ 6315 h 10000"/>
              <a:gd name="connsiteX36" fmla="*/ 9125 w 10000"/>
              <a:gd name="connsiteY36" fmla="*/ 6431 h 10000"/>
              <a:gd name="connsiteX37" fmla="*/ 9125 w 10000"/>
              <a:gd name="connsiteY37" fmla="*/ 6662 h 10000"/>
              <a:gd name="connsiteX38" fmla="*/ 9125 w 10000"/>
              <a:gd name="connsiteY38" fmla="*/ 6894 h 10000"/>
              <a:gd name="connsiteX39" fmla="*/ 9345 w 10000"/>
              <a:gd name="connsiteY39" fmla="*/ 7124 h 10000"/>
              <a:gd name="connsiteX40" fmla="*/ 9345 w 10000"/>
              <a:gd name="connsiteY40" fmla="*/ 7702 h 10000"/>
              <a:gd name="connsiteX41" fmla="*/ 9563 w 10000"/>
              <a:gd name="connsiteY41" fmla="*/ 8165 h 10000"/>
              <a:gd name="connsiteX42" fmla="*/ 9782 w 10000"/>
              <a:gd name="connsiteY42" fmla="*/ 8511 h 10000"/>
              <a:gd name="connsiteX43" fmla="*/ 10000 w 10000"/>
              <a:gd name="connsiteY43" fmla="*/ 8743 h 10000"/>
              <a:gd name="connsiteX44" fmla="*/ 10000 w 10000"/>
              <a:gd name="connsiteY44" fmla="*/ 8858 h 10000"/>
              <a:gd name="connsiteX45" fmla="*/ 10000 w 10000"/>
              <a:gd name="connsiteY45" fmla="*/ 8974 h 10000"/>
              <a:gd name="connsiteX46" fmla="*/ 10000 w 10000"/>
              <a:gd name="connsiteY46" fmla="*/ 9075 h 10000"/>
              <a:gd name="connsiteX47" fmla="*/ 9782 w 10000"/>
              <a:gd name="connsiteY47" fmla="*/ 9192 h 10000"/>
              <a:gd name="connsiteX48" fmla="*/ 9563 w 10000"/>
              <a:gd name="connsiteY48" fmla="*/ 9306 h 10000"/>
              <a:gd name="connsiteX49" fmla="*/ 9345 w 10000"/>
              <a:gd name="connsiteY49" fmla="*/ 9423 h 10000"/>
              <a:gd name="connsiteX50" fmla="*/ 8907 w 10000"/>
              <a:gd name="connsiteY50" fmla="*/ 9538 h 10000"/>
              <a:gd name="connsiteX51" fmla="*/ 8470 w 10000"/>
              <a:gd name="connsiteY51" fmla="*/ 9652 h 10000"/>
              <a:gd name="connsiteX52" fmla="*/ 7623 w 10000"/>
              <a:gd name="connsiteY52" fmla="*/ 988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5 h 10000"/>
              <a:gd name="connsiteX60" fmla="*/ 2596 w 10000"/>
              <a:gd name="connsiteY60" fmla="*/ 9885 h 10000"/>
              <a:gd name="connsiteX61" fmla="*/ 2186 w 10000"/>
              <a:gd name="connsiteY61" fmla="*/ 9769 h 10000"/>
              <a:gd name="connsiteX62" fmla="*/ 1748 w 10000"/>
              <a:gd name="connsiteY62" fmla="*/ 9652 h 10000"/>
              <a:gd name="connsiteX63" fmla="*/ 1530 w 10000"/>
              <a:gd name="connsiteY63" fmla="*/ 9538 h 10000"/>
              <a:gd name="connsiteX64" fmla="*/ 1093 w 10000"/>
              <a:gd name="connsiteY64" fmla="*/ 9306 h 10000"/>
              <a:gd name="connsiteX65" fmla="*/ 875 w 10000"/>
              <a:gd name="connsiteY65" fmla="*/ 9075 h 10000"/>
              <a:gd name="connsiteX66" fmla="*/ 655 w 10000"/>
              <a:gd name="connsiteY66" fmla="*/ 8743 h 10000"/>
              <a:gd name="connsiteX67" fmla="*/ 437 w 10000"/>
              <a:gd name="connsiteY67" fmla="*/ 8511 h 10000"/>
              <a:gd name="connsiteX68" fmla="*/ 218 w 10000"/>
              <a:gd name="connsiteY68" fmla="*/ 8280 h 10000"/>
              <a:gd name="connsiteX69" fmla="*/ 218 w 10000"/>
              <a:gd name="connsiteY69" fmla="*/ 8050 h 10000"/>
              <a:gd name="connsiteX70" fmla="*/ 0 w 10000"/>
              <a:gd name="connsiteY70" fmla="*/ 7818 h 10000"/>
              <a:gd name="connsiteX71" fmla="*/ 0 w 10000"/>
              <a:gd name="connsiteY71" fmla="*/ 7471 h 10000"/>
              <a:gd name="connsiteX72" fmla="*/ 0 w 10000"/>
              <a:gd name="connsiteY72" fmla="*/ 7240 h 10000"/>
              <a:gd name="connsiteX73" fmla="*/ 0 w 10000"/>
              <a:gd name="connsiteY73" fmla="*/ 6777 h 10000"/>
              <a:gd name="connsiteX74" fmla="*/ 0 w 10000"/>
              <a:gd name="connsiteY74" fmla="*/ 6431 h 10000"/>
              <a:gd name="connsiteX75" fmla="*/ 0 w 10000"/>
              <a:gd name="connsiteY75" fmla="*/ 5982 h 10000"/>
              <a:gd name="connsiteX76" fmla="*/ 0 w 10000"/>
              <a:gd name="connsiteY76" fmla="*/ 4133 h 10000"/>
              <a:gd name="connsiteX77" fmla="*/ 0 w 10000"/>
              <a:gd name="connsiteY77" fmla="*/ 2299 h 10000"/>
              <a:gd name="connsiteX78" fmla="*/ 0 w 10000"/>
              <a:gd name="connsiteY78" fmla="*/ 1835 h 10000"/>
              <a:gd name="connsiteX79" fmla="*/ 0 w 10000"/>
              <a:gd name="connsiteY79" fmla="*/ 1489 h 10000"/>
              <a:gd name="connsiteX80" fmla="*/ 0 w 10000"/>
              <a:gd name="connsiteY80" fmla="*/ 1143 h 10000"/>
              <a:gd name="connsiteX81" fmla="*/ 0 w 10000"/>
              <a:gd name="connsiteY81" fmla="*/ 795 h 10000"/>
              <a:gd name="connsiteX82" fmla="*/ 0 w 10000"/>
              <a:gd name="connsiteY82" fmla="*/ 578 h 10000"/>
              <a:gd name="connsiteX83" fmla="*/ 0 w 10000"/>
              <a:gd name="connsiteY83" fmla="*/ 346 h 10000"/>
              <a:gd name="connsiteX84" fmla="*/ 1748 w 10000"/>
              <a:gd name="connsiteY84" fmla="*/ 0 h 10000"/>
              <a:gd name="connsiteX85" fmla="*/ 1748 w 10000"/>
              <a:gd name="connsiteY85" fmla="*/ 346 h 10000"/>
              <a:gd name="connsiteX86" fmla="*/ 1530 w 10000"/>
              <a:gd name="connsiteY86" fmla="*/ 795 h 10000"/>
              <a:gd name="connsiteX87" fmla="*/ 1530 w 10000"/>
              <a:gd name="connsiteY87" fmla="*/ 1026 h 10000"/>
              <a:gd name="connsiteX88" fmla="*/ 1311 w 10000"/>
              <a:gd name="connsiteY88" fmla="*/ 1373 h 10000"/>
              <a:gd name="connsiteX89" fmla="*/ 1311 w 10000"/>
              <a:gd name="connsiteY89" fmla="*/ 1951 h 10000"/>
              <a:gd name="connsiteX90" fmla="*/ 1093 w 10000"/>
              <a:gd name="connsiteY90" fmla="*/ 2529 h 10000"/>
              <a:gd name="connsiteX91" fmla="*/ 1093 w 10000"/>
              <a:gd name="connsiteY91" fmla="*/ 2529 h 10000"/>
              <a:gd name="connsiteX0" fmla="*/ 1093 w 10000"/>
              <a:gd name="connsiteY0" fmla="*/ 2183 h 9654"/>
              <a:gd name="connsiteX1" fmla="*/ 1093 w 10000"/>
              <a:gd name="connsiteY1" fmla="*/ 2761 h 9654"/>
              <a:gd name="connsiteX2" fmla="*/ 1093 w 10000"/>
              <a:gd name="connsiteY2" fmla="*/ 3324 h 9654"/>
              <a:gd name="connsiteX3" fmla="*/ 1093 w 10000"/>
              <a:gd name="connsiteY3" fmla="*/ 3903 h 9654"/>
              <a:gd name="connsiteX4" fmla="*/ 1093 w 10000"/>
              <a:gd name="connsiteY4" fmla="*/ 4365 h 9654"/>
              <a:gd name="connsiteX5" fmla="*/ 875 w 10000"/>
              <a:gd name="connsiteY5" fmla="*/ 4828 h 9654"/>
              <a:gd name="connsiteX6" fmla="*/ 875 w 10000"/>
              <a:gd name="connsiteY6" fmla="*/ 5406 h 9654"/>
              <a:gd name="connsiteX7" fmla="*/ 1093 w 10000"/>
              <a:gd name="connsiteY7" fmla="*/ 6548 h 9654"/>
              <a:gd name="connsiteX8" fmla="*/ 1093 w 10000"/>
              <a:gd name="connsiteY8" fmla="*/ 7009 h 9654"/>
              <a:gd name="connsiteX9" fmla="*/ 1311 w 10000"/>
              <a:gd name="connsiteY9" fmla="*/ 7472 h 9654"/>
              <a:gd name="connsiteX10" fmla="*/ 1530 w 10000"/>
              <a:gd name="connsiteY10" fmla="*/ 7819 h 9654"/>
              <a:gd name="connsiteX11" fmla="*/ 1748 w 10000"/>
              <a:gd name="connsiteY11" fmla="*/ 8165 h 9654"/>
              <a:gd name="connsiteX12" fmla="*/ 1967 w 10000"/>
              <a:gd name="connsiteY12" fmla="*/ 8281 h 9654"/>
              <a:gd name="connsiteX13" fmla="*/ 2405 w 10000"/>
              <a:gd name="connsiteY13" fmla="*/ 8512 h 9654"/>
              <a:gd name="connsiteX14" fmla="*/ 3033 w 10000"/>
              <a:gd name="connsiteY14" fmla="*/ 8512 h 9654"/>
              <a:gd name="connsiteX15" fmla="*/ 3689 w 10000"/>
              <a:gd name="connsiteY15" fmla="*/ 8628 h 9654"/>
              <a:gd name="connsiteX16" fmla="*/ 4344 w 10000"/>
              <a:gd name="connsiteY16" fmla="*/ 8628 h 9654"/>
              <a:gd name="connsiteX17" fmla="*/ 4999 w 10000"/>
              <a:gd name="connsiteY17" fmla="*/ 8628 h 9654"/>
              <a:gd name="connsiteX18" fmla="*/ 5656 w 10000"/>
              <a:gd name="connsiteY18" fmla="*/ 8628 h 9654"/>
              <a:gd name="connsiteX19" fmla="*/ 6311 w 10000"/>
              <a:gd name="connsiteY19" fmla="*/ 8628 h 9654"/>
              <a:gd name="connsiteX20" fmla="*/ 6749 w 10000"/>
              <a:gd name="connsiteY20" fmla="*/ 8512 h 9654"/>
              <a:gd name="connsiteX21" fmla="*/ 7404 w 10000"/>
              <a:gd name="connsiteY21" fmla="*/ 8281 h 9654"/>
              <a:gd name="connsiteX22" fmla="*/ 7623 w 10000"/>
              <a:gd name="connsiteY22" fmla="*/ 8165 h 9654"/>
              <a:gd name="connsiteX23" fmla="*/ 7814 w 10000"/>
              <a:gd name="connsiteY23" fmla="*/ 7934 h 9654"/>
              <a:gd name="connsiteX24" fmla="*/ 8033 w 10000"/>
              <a:gd name="connsiteY24" fmla="*/ 7586 h 9654"/>
              <a:gd name="connsiteX25" fmla="*/ 8252 w 10000"/>
              <a:gd name="connsiteY25" fmla="*/ 7241 h 9654"/>
              <a:gd name="connsiteX26" fmla="*/ 8470 w 10000"/>
              <a:gd name="connsiteY26" fmla="*/ 6894 h 9654"/>
              <a:gd name="connsiteX27" fmla="*/ 8470 w 10000"/>
              <a:gd name="connsiteY27" fmla="*/ 6548 h 9654"/>
              <a:gd name="connsiteX28" fmla="*/ 8470 w 10000"/>
              <a:gd name="connsiteY28" fmla="*/ 6200 h 9654"/>
              <a:gd name="connsiteX29" fmla="*/ 8688 w 10000"/>
              <a:gd name="connsiteY29" fmla="*/ 5868 h 9654"/>
              <a:gd name="connsiteX30" fmla="*/ 8688 w 10000"/>
              <a:gd name="connsiteY30" fmla="*/ 5752 h 9654"/>
              <a:gd name="connsiteX31" fmla="*/ 8907 w 10000"/>
              <a:gd name="connsiteY31" fmla="*/ 5636 h 9654"/>
              <a:gd name="connsiteX32" fmla="*/ 8907 w 10000"/>
              <a:gd name="connsiteY32" fmla="*/ 5636 h 9654"/>
              <a:gd name="connsiteX33" fmla="*/ 8907 w 10000"/>
              <a:gd name="connsiteY33" fmla="*/ 5752 h 9654"/>
              <a:gd name="connsiteX34" fmla="*/ 8907 w 10000"/>
              <a:gd name="connsiteY34" fmla="*/ 5868 h 9654"/>
              <a:gd name="connsiteX35" fmla="*/ 8907 w 10000"/>
              <a:gd name="connsiteY35" fmla="*/ 5969 h 9654"/>
              <a:gd name="connsiteX36" fmla="*/ 9125 w 10000"/>
              <a:gd name="connsiteY36" fmla="*/ 6085 h 9654"/>
              <a:gd name="connsiteX37" fmla="*/ 9125 w 10000"/>
              <a:gd name="connsiteY37" fmla="*/ 6316 h 9654"/>
              <a:gd name="connsiteX38" fmla="*/ 9125 w 10000"/>
              <a:gd name="connsiteY38" fmla="*/ 6548 h 9654"/>
              <a:gd name="connsiteX39" fmla="*/ 9345 w 10000"/>
              <a:gd name="connsiteY39" fmla="*/ 6778 h 9654"/>
              <a:gd name="connsiteX40" fmla="*/ 9345 w 10000"/>
              <a:gd name="connsiteY40" fmla="*/ 7356 h 9654"/>
              <a:gd name="connsiteX41" fmla="*/ 9563 w 10000"/>
              <a:gd name="connsiteY41" fmla="*/ 7819 h 9654"/>
              <a:gd name="connsiteX42" fmla="*/ 9782 w 10000"/>
              <a:gd name="connsiteY42" fmla="*/ 8165 h 9654"/>
              <a:gd name="connsiteX43" fmla="*/ 10000 w 10000"/>
              <a:gd name="connsiteY43" fmla="*/ 8397 h 9654"/>
              <a:gd name="connsiteX44" fmla="*/ 10000 w 10000"/>
              <a:gd name="connsiteY44" fmla="*/ 8512 h 9654"/>
              <a:gd name="connsiteX45" fmla="*/ 10000 w 10000"/>
              <a:gd name="connsiteY45" fmla="*/ 8628 h 9654"/>
              <a:gd name="connsiteX46" fmla="*/ 10000 w 10000"/>
              <a:gd name="connsiteY46" fmla="*/ 8729 h 9654"/>
              <a:gd name="connsiteX47" fmla="*/ 9782 w 10000"/>
              <a:gd name="connsiteY47" fmla="*/ 8846 h 9654"/>
              <a:gd name="connsiteX48" fmla="*/ 9563 w 10000"/>
              <a:gd name="connsiteY48" fmla="*/ 8960 h 9654"/>
              <a:gd name="connsiteX49" fmla="*/ 9345 w 10000"/>
              <a:gd name="connsiteY49" fmla="*/ 9077 h 9654"/>
              <a:gd name="connsiteX50" fmla="*/ 8907 w 10000"/>
              <a:gd name="connsiteY50" fmla="*/ 9192 h 9654"/>
              <a:gd name="connsiteX51" fmla="*/ 8470 w 10000"/>
              <a:gd name="connsiteY51" fmla="*/ 9306 h 9654"/>
              <a:gd name="connsiteX52" fmla="*/ 7623 w 10000"/>
              <a:gd name="connsiteY52" fmla="*/ 9539 h 9654"/>
              <a:gd name="connsiteX53" fmla="*/ 6749 w 10000"/>
              <a:gd name="connsiteY53" fmla="*/ 9654 h 9654"/>
              <a:gd name="connsiteX54" fmla="*/ 5874 w 10000"/>
              <a:gd name="connsiteY54" fmla="*/ 9654 h 9654"/>
              <a:gd name="connsiteX55" fmla="*/ 5219 w 10000"/>
              <a:gd name="connsiteY55" fmla="*/ 9654 h 9654"/>
              <a:gd name="connsiteX56" fmla="*/ 4563 w 10000"/>
              <a:gd name="connsiteY56" fmla="*/ 9654 h 9654"/>
              <a:gd name="connsiteX57" fmla="*/ 4126 w 10000"/>
              <a:gd name="connsiteY57" fmla="*/ 9654 h 9654"/>
              <a:gd name="connsiteX58" fmla="*/ 3469 w 10000"/>
              <a:gd name="connsiteY58" fmla="*/ 9654 h 9654"/>
              <a:gd name="connsiteX59" fmla="*/ 3033 w 10000"/>
              <a:gd name="connsiteY59" fmla="*/ 9539 h 9654"/>
              <a:gd name="connsiteX60" fmla="*/ 2596 w 10000"/>
              <a:gd name="connsiteY60" fmla="*/ 9539 h 9654"/>
              <a:gd name="connsiteX61" fmla="*/ 2186 w 10000"/>
              <a:gd name="connsiteY61" fmla="*/ 9423 h 9654"/>
              <a:gd name="connsiteX62" fmla="*/ 1748 w 10000"/>
              <a:gd name="connsiteY62" fmla="*/ 9306 h 9654"/>
              <a:gd name="connsiteX63" fmla="*/ 1530 w 10000"/>
              <a:gd name="connsiteY63" fmla="*/ 9192 h 9654"/>
              <a:gd name="connsiteX64" fmla="*/ 1093 w 10000"/>
              <a:gd name="connsiteY64" fmla="*/ 8960 h 9654"/>
              <a:gd name="connsiteX65" fmla="*/ 875 w 10000"/>
              <a:gd name="connsiteY65" fmla="*/ 8729 h 9654"/>
              <a:gd name="connsiteX66" fmla="*/ 655 w 10000"/>
              <a:gd name="connsiteY66" fmla="*/ 8397 h 9654"/>
              <a:gd name="connsiteX67" fmla="*/ 437 w 10000"/>
              <a:gd name="connsiteY67" fmla="*/ 8165 h 9654"/>
              <a:gd name="connsiteX68" fmla="*/ 218 w 10000"/>
              <a:gd name="connsiteY68" fmla="*/ 7934 h 9654"/>
              <a:gd name="connsiteX69" fmla="*/ 218 w 10000"/>
              <a:gd name="connsiteY69" fmla="*/ 7704 h 9654"/>
              <a:gd name="connsiteX70" fmla="*/ 0 w 10000"/>
              <a:gd name="connsiteY70" fmla="*/ 7472 h 9654"/>
              <a:gd name="connsiteX71" fmla="*/ 0 w 10000"/>
              <a:gd name="connsiteY71" fmla="*/ 7125 h 9654"/>
              <a:gd name="connsiteX72" fmla="*/ 0 w 10000"/>
              <a:gd name="connsiteY72" fmla="*/ 6894 h 9654"/>
              <a:gd name="connsiteX73" fmla="*/ 0 w 10000"/>
              <a:gd name="connsiteY73" fmla="*/ 6431 h 9654"/>
              <a:gd name="connsiteX74" fmla="*/ 0 w 10000"/>
              <a:gd name="connsiteY74" fmla="*/ 6085 h 9654"/>
              <a:gd name="connsiteX75" fmla="*/ 0 w 10000"/>
              <a:gd name="connsiteY75" fmla="*/ 5636 h 9654"/>
              <a:gd name="connsiteX76" fmla="*/ 0 w 10000"/>
              <a:gd name="connsiteY76" fmla="*/ 3787 h 9654"/>
              <a:gd name="connsiteX77" fmla="*/ 0 w 10000"/>
              <a:gd name="connsiteY77" fmla="*/ 1953 h 9654"/>
              <a:gd name="connsiteX78" fmla="*/ 0 w 10000"/>
              <a:gd name="connsiteY78" fmla="*/ 1489 h 9654"/>
              <a:gd name="connsiteX79" fmla="*/ 0 w 10000"/>
              <a:gd name="connsiteY79" fmla="*/ 1143 h 9654"/>
              <a:gd name="connsiteX80" fmla="*/ 0 w 10000"/>
              <a:gd name="connsiteY80" fmla="*/ 797 h 9654"/>
              <a:gd name="connsiteX81" fmla="*/ 0 w 10000"/>
              <a:gd name="connsiteY81" fmla="*/ 449 h 9654"/>
              <a:gd name="connsiteX82" fmla="*/ 0 w 10000"/>
              <a:gd name="connsiteY82" fmla="*/ 232 h 9654"/>
              <a:gd name="connsiteX83" fmla="*/ 0 w 10000"/>
              <a:gd name="connsiteY83" fmla="*/ 0 h 9654"/>
              <a:gd name="connsiteX84" fmla="*/ 1748 w 10000"/>
              <a:gd name="connsiteY84" fmla="*/ 0 h 9654"/>
              <a:gd name="connsiteX85" fmla="*/ 1530 w 10000"/>
              <a:gd name="connsiteY85" fmla="*/ 449 h 9654"/>
              <a:gd name="connsiteX86" fmla="*/ 1530 w 10000"/>
              <a:gd name="connsiteY86" fmla="*/ 680 h 9654"/>
              <a:gd name="connsiteX87" fmla="*/ 1311 w 10000"/>
              <a:gd name="connsiteY87" fmla="*/ 1027 h 9654"/>
              <a:gd name="connsiteX88" fmla="*/ 1311 w 10000"/>
              <a:gd name="connsiteY88" fmla="*/ 1605 h 9654"/>
              <a:gd name="connsiteX89" fmla="*/ 1093 w 10000"/>
              <a:gd name="connsiteY89" fmla="*/ 2183 h 9654"/>
              <a:gd name="connsiteX90" fmla="*/ 1093 w 10000"/>
              <a:gd name="connsiteY90" fmla="*/ 2183 h 9654"/>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465 h 10000"/>
              <a:gd name="connsiteX85" fmla="*/ 1530 w 10000"/>
              <a:gd name="connsiteY85" fmla="*/ 704 h 10000"/>
              <a:gd name="connsiteX86" fmla="*/ 1311 w 10000"/>
              <a:gd name="connsiteY86" fmla="*/ 1064 h 10000"/>
              <a:gd name="connsiteX87" fmla="*/ 1311 w 10000"/>
              <a:gd name="connsiteY87" fmla="*/ 1663 h 10000"/>
              <a:gd name="connsiteX88" fmla="*/ 1093 w 10000"/>
              <a:gd name="connsiteY88" fmla="*/ 2261 h 10000"/>
              <a:gd name="connsiteX89" fmla="*/ 1093 w 10000"/>
              <a:gd name="connsiteY89" fmla="*/ 2261 h 10000"/>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704 h 10000"/>
              <a:gd name="connsiteX85" fmla="*/ 1311 w 10000"/>
              <a:gd name="connsiteY85" fmla="*/ 1064 h 10000"/>
              <a:gd name="connsiteX86" fmla="*/ 1311 w 10000"/>
              <a:gd name="connsiteY86" fmla="*/ 1663 h 10000"/>
              <a:gd name="connsiteX87" fmla="*/ 1093 w 10000"/>
              <a:gd name="connsiteY87" fmla="*/ 2261 h 10000"/>
              <a:gd name="connsiteX88" fmla="*/ 1093 w 10000"/>
              <a:gd name="connsiteY88" fmla="*/ 2261 h 10000"/>
              <a:gd name="connsiteX0" fmla="*/ 1093 w 10000"/>
              <a:gd name="connsiteY0" fmla="*/ 2021 h 9760"/>
              <a:gd name="connsiteX1" fmla="*/ 1093 w 10000"/>
              <a:gd name="connsiteY1" fmla="*/ 2620 h 9760"/>
              <a:gd name="connsiteX2" fmla="*/ 1093 w 10000"/>
              <a:gd name="connsiteY2" fmla="*/ 3203 h 9760"/>
              <a:gd name="connsiteX3" fmla="*/ 1093 w 10000"/>
              <a:gd name="connsiteY3" fmla="*/ 3803 h 9760"/>
              <a:gd name="connsiteX4" fmla="*/ 1093 w 10000"/>
              <a:gd name="connsiteY4" fmla="*/ 4281 h 9760"/>
              <a:gd name="connsiteX5" fmla="*/ 875 w 10000"/>
              <a:gd name="connsiteY5" fmla="*/ 4761 h 9760"/>
              <a:gd name="connsiteX6" fmla="*/ 875 w 10000"/>
              <a:gd name="connsiteY6" fmla="*/ 5360 h 9760"/>
              <a:gd name="connsiteX7" fmla="*/ 1093 w 10000"/>
              <a:gd name="connsiteY7" fmla="*/ 6543 h 9760"/>
              <a:gd name="connsiteX8" fmla="*/ 1093 w 10000"/>
              <a:gd name="connsiteY8" fmla="*/ 7020 h 9760"/>
              <a:gd name="connsiteX9" fmla="*/ 1311 w 10000"/>
              <a:gd name="connsiteY9" fmla="*/ 7500 h 9760"/>
              <a:gd name="connsiteX10" fmla="*/ 1530 w 10000"/>
              <a:gd name="connsiteY10" fmla="*/ 7859 h 9760"/>
              <a:gd name="connsiteX11" fmla="*/ 1748 w 10000"/>
              <a:gd name="connsiteY11" fmla="*/ 8218 h 9760"/>
              <a:gd name="connsiteX12" fmla="*/ 1967 w 10000"/>
              <a:gd name="connsiteY12" fmla="*/ 8338 h 9760"/>
              <a:gd name="connsiteX13" fmla="*/ 2405 w 10000"/>
              <a:gd name="connsiteY13" fmla="*/ 8577 h 9760"/>
              <a:gd name="connsiteX14" fmla="*/ 3033 w 10000"/>
              <a:gd name="connsiteY14" fmla="*/ 8577 h 9760"/>
              <a:gd name="connsiteX15" fmla="*/ 3689 w 10000"/>
              <a:gd name="connsiteY15" fmla="*/ 8697 h 9760"/>
              <a:gd name="connsiteX16" fmla="*/ 4344 w 10000"/>
              <a:gd name="connsiteY16" fmla="*/ 8697 h 9760"/>
              <a:gd name="connsiteX17" fmla="*/ 4999 w 10000"/>
              <a:gd name="connsiteY17" fmla="*/ 8697 h 9760"/>
              <a:gd name="connsiteX18" fmla="*/ 5656 w 10000"/>
              <a:gd name="connsiteY18" fmla="*/ 8697 h 9760"/>
              <a:gd name="connsiteX19" fmla="*/ 6311 w 10000"/>
              <a:gd name="connsiteY19" fmla="*/ 8697 h 9760"/>
              <a:gd name="connsiteX20" fmla="*/ 6749 w 10000"/>
              <a:gd name="connsiteY20" fmla="*/ 8577 h 9760"/>
              <a:gd name="connsiteX21" fmla="*/ 7404 w 10000"/>
              <a:gd name="connsiteY21" fmla="*/ 8338 h 9760"/>
              <a:gd name="connsiteX22" fmla="*/ 7623 w 10000"/>
              <a:gd name="connsiteY22" fmla="*/ 8218 h 9760"/>
              <a:gd name="connsiteX23" fmla="*/ 7814 w 10000"/>
              <a:gd name="connsiteY23" fmla="*/ 7978 h 9760"/>
              <a:gd name="connsiteX24" fmla="*/ 8033 w 10000"/>
              <a:gd name="connsiteY24" fmla="*/ 7618 h 9760"/>
              <a:gd name="connsiteX25" fmla="*/ 8252 w 10000"/>
              <a:gd name="connsiteY25" fmla="*/ 7261 h 9760"/>
              <a:gd name="connsiteX26" fmla="*/ 8470 w 10000"/>
              <a:gd name="connsiteY26" fmla="*/ 6901 h 9760"/>
              <a:gd name="connsiteX27" fmla="*/ 8470 w 10000"/>
              <a:gd name="connsiteY27" fmla="*/ 6543 h 9760"/>
              <a:gd name="connsiteX28" fmla="*/ 8470 w 10000"/>
              <a:gd name="connsiteY28" fmla="*/ 6182 h 9760"/>
              <a:gd name="connsiteX29" fmla="*/ 8688 w 10000"/>
              <a:gd name="connsiteY29" fmla="*/ 5838 h 9760"/>
              <a:gd name="connsiteX30" fmla="*/ 8688 w 10000"/>
              <a:gd name="connsiteY30" fmla="*/ 5718 h 9760"/>
              <a:gd name="connsiteX31" fmla="*/ 8907 w 10000"/>
              <a:gd name="connsiteY31" fmla="*/ 5598 h 9760"/>
              <a:gd name="connsiteX32" fmla="*/ 8907 w 10000"/>
              <a:gd name="connsiteY32" fmla="*/ 5598 h 9760"/>
              <a:gd name="connsiteX33" fmla="*/ 8907 w 10000"/>
              <a:gd name="connsiteY33" fmla="*/ 5718 h 9760"/>
              <a:gd name="connsiteX34" fmla="*/ 8907 w 10000"/>
              <a:gd name="connsiteY34" fmla="*/ 5838 h 9760"/>
              <a:gd name="connsiteX35" fmla="*/ 8907 w 10000"/>
              <a:gd name="connsiteY35" fmla="*/ 5943 h 9760"/>
              <a:gd name="connsiteX36" fmla="*/ 9125 w 10000"/>
              <a:gd name="connsiteY36" fmla="*/ 6063 h 9760"/>
              <a:gd name="connsiteX37" fmla="*/ 9125 w 10000"/>
              <a:gd name="connsiteY37" fmla="*/ 6302 h 9760"/>
              <a:gd name="connsiteX38" fmla="*/ 9125 w 10000"/>
              <a:gd name="connsiteY38" fmla="*/ 6543 h 9760"/>
              <a:gd name="connsiteX39" fmla="*/ 9345 w 10000"/>
              <a:gd name="connsiteY39" fmla="*/ 6781 h 9760"/>
              <a:gd name="connsiteX40" fmla="*/ 9345 w 10000"/>
              <a:gd name="connsiteY40" fmla="*/ 7380 h 9760"/>
              <a:gd name="connsiteX41" fmla="*/ 9563 w 10000"/>
              <a:gd name="connsiteY41" fmla="*/ 7859 h 9760"/>
              <a:gd name="connsiteX42" fmla="*/ 9782 w 10000"/>
              <a:gd name="connsiteY42" fmla="*/ 8218 h 9760"/>
              <a:gd name="connsiteX43" fmla="*/ 10000 w 10000"/>
              <a:gd name="connsiteY43" fmla="*/ 8458 h 9760"/>
              <a:gd name="connsiteX44" fmla="*/ 10000 w 10000"/>
              <a:gd name="connsiteY44" fmla="*/ 8577 h 9760"/>
              <a:gd name="connsiteX45" fmla="*/ 10000 w 10000"/>
              <a:gd name="connsiteY45" fmla="*/ 8697 h 9760"/>
              <a:gd name="connsiteX46" fmla="*/ 10000 w 10000"/>
              <a:gd name="connsiteY46" fmla="*/ 8802 h 9760"/>
              <a:gd name="connsiteX47" fmla="*/ 9782 w 10000"/>
              <a:gd name="connsiteY47" fmla="*/ 8923 h 9760"/>
              <a:gd name="connsiteX48" fmla="*/ 9563 w 10000"/>
              <a:gd name="connsiteY48" fmla="*/ 9041 h 9760"/>
              <a:gd name="connsiteX49" fmla="*/ 9345 w 10000"/>
              <a:gd name="connsiteY49" fmla="*/ 9162 h 9760"/>
              <a:gd name="connsiteX50" fmla="*/ 8907 w 10000"/>
              <a:gd name="connsiteY50" fmla="*/ 9281 h 9760"/>
              <a:gd name="connsiteX51" fmla="*/ 8470 w 10000"/>
              <a:gd name="connsiteY51" fmla="*/ 9400 h 9760"/>
              <a:gd name="connsiteX52" fmla="*/ 7623 w 10000"/>
              <a:gd name="connsiteY52" fmla="*/ 9641 h 9760"/>
              <a:gd name="connsiteX53" fmla="*/ 6749 w 10000"/>
              <a:gd name="connsiteY53" fmla="*/ 9760 h 9760"/>
              <a:gd name="connsiteX54" fmla="*/ 5874 w 10000"/>
              <a:gd name="connsiteY54" fmla="*/ 9760 h 9760"/>
              <a:gd name="connsiteX55" fmla="*/ 5219 w 10000"/>
              <a:gd name="connsiteY55" fmla="*/ 9760 h 9760"/>
              <a:gd name="connsiteX56" fmla="*/ 4563 w 10000"/>
              <a:gd name="connsiteY56" fmla="*/ 9760 h 9760"/>
              <a:gd name="connsiteX57" fmla="*/ 4126 w 10000"/>
              <a:gd name="connsiteY57" fmla="*/ 9760 h 9760"/>
              <a:gd name="connsiteX58" fmla="*/ 3469 w 10000"/>
              <a:gd name="connsiteY58" fmla="*/ 9760 h 9760"/>
              <a:gd name="connsiteX59" fmla="*/ 3033 w 10000"/>
              <a:gd name="connsiteY59" fmla="*/ 9641 h 9760"/>
              <a:gd name="connsiteX60" fmla="*/ 2596 w 10000"/>
              <a:gd name="connsiteY60" fmla="*/ 9641 h 9760"/>
              <a:gd name="connsiteX61" fmla="*/ 2186 w 10000"/>
              <a:gd name="connsiteY61" fmla="*/ 9521 h 9760"/>
              <a:gd name="connsiteX62" fmla="*/ 1748 w 10000"/>
              <a:gd name="connsiteY62" fmla="*/ 9400 h 9760"/>
              <a:gd name="connsiteX63" fmla="*/ 1530 w 10000"/>
              <a:gd name="connsiteY63" fmla="*/ 9281 h 9760"/>
              <a:gd name="connsiteX64" fmla="*/ 1093 w 10000"/>
              <a:gd name="connsiteY64" fmla="*/ 9041 h 9760"/>
              <a:gd name="connsiteX65" fmla="*/ 875 w 10000"/>
              <a:gd name="connsiteY65" fmla="*/ 8802 h 9760"/>
              <a:gd name="connsiteX66" fmla="*/ 655 w 10000"/>
              <a:gd name="connsiteY66" fmla="*/ 8458 h 9760"/>
              <a:gd name="connsiteX67" fmla="*/ 437 w 10000"/>
              <a:gd name="connsiteY67" fmla="*/ 8218 h 9760"/>
              <a:gd name="connsiteX68" fmla="*/ 218 w 10000"/>
              <a:gd name="connsiteY68" fmla="*/ 7978 h 9760"/>
              <a:gd name="connsiteX69" fmla="*/ 218 w 10000"/>
              <a:gd name="connsiteY69" fmla="*/ 7740 h 9760"/>
              <a:gd name="connsiteX70" fmla="*/ 0 w 10000"/>
              <a:gd name="connsiteY70" fmla="*/ 7500 h 9760"/>
              <a:gd name="connsiteX71" fmla="*/ 0 w 10000"/>
              <a:gd name="connsiteY71" fmla="*/ 7140 h 9760"/>
              <a:gd name="connsiteX72" fmla="*/ 0 w 10000"/>
              <a:gd name="connsiteY72" fmla="*/ 6901 h 9760"/>
              <a:gd name="connsiteX73" fmla="*/ 0 w 10000"/>
              <a:gd name="connsiteY73" fmla="*/ 6421 h 9760"/>
              <a:gd name="connsiteX74" fmla="*/ 0 w 10000"/>
              <a:gd name="connsiteY74" fmla="*/ 6063 h 9760"/>
              <a:gd name="connsiteX75" fmla="*/ 0 w 10000"/>
              <a:gd name="connsiteY75" fmla="*/ 5598 h 9760"/>
              <a:gd name="connsiteX76" fmla="*/ 0 w 10000"/>
              <a:gd name="connsiteY76" fmla="*/ 3683 h 9760"/>
              <a:gd name="connsiteX77" fmla="*/ 0 w 10000"/>
              <a:gd name="connsiteY77" fmla="*/ 1783 h 9760"/>
              <a:gd name="connsiteX78" fmla="*/ 0 w 10000"/>
              <a:gd name="connsiteY78" fmla="*/ 1302 h 9760"/>
              <a:gd name="connsiteX79" fmla="*/ 0 w 10000"/>
              <a:gd name="connsiteY79" fmla="*/ 944 h 9760"/>
              <a:gd name="connsiteX80" fmla="*/ 0 w 10000"/>
              <a:gd name="connsiteY80" fmla="*/ 586 h 9760"/>
              <a:gd name="connsiteX81" fmla="*/ 0 w 10000"/>
              <a:gd name="connsiteY81" fmla="*/ 225 h 9760"/>
              <a:gd name="connsiteX82" fmla="*/ 0 w 10000"/>
              <a:gd name="connsiteY82" fmla="*/ 0 h 9760"/>
              <a:gd name="connsiteX83" fmla="*/ 1530 w 10000"/>
              <a:gd name="connsiteY83" fmla="*/ 464 h 9760"/>
              <a:gd name="connsiteX84" fmla="*/ 1311 w 10000"/>
              <a:gd name="connsiteY84" fmla="*/ 824 h 9760"/>
              <a:gd name="connsiteX85" fmla="*/ 1311 w 10000"/>
              <a:gd name="connsiteY85" fmla="*/ 1423 h 9760"/>
              <a:gd name="connsiteX86" fmla="*/ 1093 w 10000"/>
              <a:gd name="connsiteY86" fmla="*/ 2021 h 9760"/>
              <a:gd name="connsiteX87" fmla="*/ 1093 w 10000"/>
              <a:gd name="connsiteY87" fmla="*/ 2021 h 9760"/>
              <a:gd name="connsiteX0" fmla="*/ 1093 w 10000"/>
              <a:gd name="connsiteY0" fmla="*/ 1840 h 9769"/>
              <a:gd name="connsiteX1" fmla="*/ 1093 w 10000"/>
              <a:gd name="connsiteY1" fmla="*/ 2453 h 9769"/>
              <a:gd name="connsiteX2" fmla="*/ 1093 w 10000"/>
              <a:gd name="connsiteY2" fmla="*/ 3051 h 9769"/>
              <a:gd name="connsiteX3" fmla="*/ 1093 w 10000"/>
              <a:gd name="connsiteY3" fmla="*/ 3666 h 9769"/>
              <a:gd name="connsiteX4" fmla="*/ 1093 w 10000"/>
              <a:gd name="connsiteY4" fmla="*/ 4155 h 9769"/>
              <a:gd name="connsiteX5" fmla="*/ 875 w 10000"/>
              <a:gd name="connsiteY5" fmla="*/ 4647 h 9769"/>
              <a:gd name="connsiteX6" fmla="*/ 875 w 10000"/>
              <a:gd name="connsiteY6" fmla="*/ 5261 h 9769"/>
              <a:gd name="connsiteX7" fmla="*/ 1093 w 10000"/>
              <a:gd name="connsiteY7" fmla="*/ 6473 h 9769"/>
              <a:gd name="connsiteX8" fmla="*/ 1093 w 10000"/>
              <a:gd name="connsiteY8" fmla="*/ 6962 h 9769"/>
              <a:gd name="connsiteX9" fmla="*/ 1311 w 10000"/>
              <a:gd name="connsiteY9" fmla="*/ 7453 h 9769"/>
              <a:gd name="connsiteX10" fmla="*/ 1530 w 10000"/>
              <a:gd name="connsiteY10" fmla="*/ 7821 h 9769"/>
              <a:gd name="connsiteX11" fmla="*/ 1748 w 10000"/>
              <a:gd name="connsiteY11" fmla="*/ 8189 h 9769"/>
              <a:gd name="connsiteX12" fmla="*/ 1967 w 10000"/>
              <a:gd name="connsiteY12" fmla="*/ 8312 h 9769"/>
              <a:gd name="connsiteX13" fmla="*/ 2405 w 10000"/>
              <a:gd name="connsiteY13" fmla="*/ 8557 h 9769"/>
              <a:gd name="connsiteX14" fmla="*/ 3033 w 10000"/>
              <a:gd name="connsiteY14" fmla="*/ 8557 h 9769"/>
              <a:gd name="connsiteX15" fmla="*/ 3689 w 10000"/>
              <a:gd name="connsiteY15" fmla="*/ 8680 h 9769"/>
              <a:gd name="connsiteX16" fmla="*/ 4344 w 10000"/>
              <a:gd name="connsiteY16" fmla="*/ 8680 h 9769"/>
              <a:gd name="connsiteX17" fmla="*/ 4999 w 10000"/>
              <a:gd name="connsiteY17" fmla="*/ 8680 h 9769"/>
              <a:gd name="connsiteX18" fmla="*/ 5656 w 10000"/>
              <a:gd name="connsiteY18" fmla="*/ 8680 h 9769"/>
              <a:gd name="connsiteX19" fmla="*/ 6311 w 10000"/>
              <a:gd name="connsiteY19" fmla="*/ 8680 h 9769"/>
              <a:gd name="connsiteX20" fmla="*/ 6749 w 10000"/>
              <a:gd name="connsiteY20" fmla="*/ 8557 h 9769"/>
              <a:gd name="connsiteX21" fmla="*/ 7404 w 10000"/>
              <a:gd name="connsiteY21" fmla="*/ 8312 h 9769"/>
              <a:gd name="connsiteX22" fmla="*/ 7623 w 10000"/>
              <a:gd name="connsiteY22" fmla="*/ 8189 h 9769"/>
              <a:gd name="connsiteX23" fmla="*/ 7814 w 10000"/>
              <a:gd name="connsiteY23" fmla="*/ 7943 h 9769"/>
              <a:gd name="connsiteX24" fmla="*/ 8033 w 10000"/>
              <a:gd name="connsiteY24" fmla="*/ 7574 h 9769"/>
              <a:gd name="connsiteX25" fmla="*/ 8252 w 10000"/>
              <a:gd name="connsiteY25" fmla="*/ 7209 h 9769"/>
              <a:gd name="connsiteX26" fmla="*/ 8470 w 10000"/>
              <a:gd name="connsiteY26" fmla="*/ 6840 h 9769"/>
              <a:gd name="connsiteX27" fmla="*/ 8470 w 10000"/>
              <a:gd name="connsiteY27" fmla="*/ 6473 h 9769"/>
              <a:gd name="connsiteX28" fmla="*/ 8470 w 10000"/>
              <a:gd name="connsiteY28" fmla="*/ 6103 h 9769"/>
              <a:gd name="connsiteX29" fmla="*/ 8688 w 10000"/>
              <a:gd name="connsiteY29" fmla="*/ 5751 h 9769"/>
              <a:gd name="connsiteX30" fmla="*/ 8688 w 10000"/>
              <a:gd name="connsiteY30" fmla="*/ 5628 h 9769"/>
              <a:gd name="connsiteX31" fmla="*/ 8907 w 10000"/>
              <a:gd name="connsiteY31" fmla="*/ 5505 h 9769"/>
              <a:gd name="connsiteX32" fmla="*/ 8907 w 10000"/>
              <a:gd name="connsiteY32" fmla="*/ 5505 h 9769"/>
              <a:gd name="connsiteX33" fmla="*/ 8907 w 10000"/>
              <a:gd name="connsiteY33" fmla="*/ 5628 h 9769"/>
              <a:gd name="connsiteX34" fmla="*/ 8907 w 10000"/>
              <a:gd name="connsiteY34" fmla="*/ 5751 h 9769"/>
              <a:gd name="connsiteX35" fmla="*/ 8907 w 10000"/>
              <a:gd name="connsiteY35" fmla="*/ 5858 h 9769"/>
              <a:gd name="connsiteX36" fmla="*/ 9125 w 10000"/>
              <a:gd name="connsiteY36" fmla="*/ 5981 h 9769"/>
              <a:gd name="connsiteX37" fmla="*/ 9125 w 10000"/>
              <a:gd name="connsiteY37" fmla="*/ 6226 h 9769"/>
              <a:gd name="connsiteX38" fmla="*/ 9125 w 10000"/>
              <a:gd name="connsiteY38" fmla="*/ 6473 h 9769"/>
              <a:gd name="connsiteX39" fmla="*/ 9345 w 10000"/>
              <a:gd name="connsiteY39" fmla="*/ 6717 h 9769"/>
              <a:gd name="connsiteX40" fmla="*/ 9345 w 10000"/>
              <a:gd name="connsiteY40" fmla="*/ 7330 h 9769"/>
              <a:gd name="connsiteX41" fmla="*/ 9563 w 10000"/>
              <a:gd name="connsiteY41" fmla="*/ 7821 h 9769"/>
              <a:gd name="connsiteX42" fmla="*/ 9782 w 10000"/>
              <a:gd name="connsiteY42" fmla="*/ 8189 h 9769"/>
              <a:gd name="connsiteX43" fmla="*/ 10000 w 10000"/>
              <a:gd name="connsiteY43" fmla="*/ 8435 h 9769"/>
              <a:gd name="connsiteX44" fmla="*/ 10000 w 10000"/>
              <a:gd name="connsiteY44" fmla="*/ 8557 h 9769"/>
              <a:gd name="connsiteX45" fmla="*/ 10000 w 10000"/>
              <a:gd name="connsiteY45" fmla="*/ 8680 h 9769"/>
              <a:gd name="connsiteX46" fmla="*/ 10000 w 10000"/>
              <a:gd name="connsiteY46" fmla="*/ 8787 h 9769"/>
              <a:gd name="connsiteX47" fmla="*/ 9782 w 10000"/>
              <a:gd name="connsiteY47" fmla="*/ 8911 h 9769"/>
              <a:gd name="connsiteX48" fmla="*/ 9563 w 10000"/>
              <a:gd name="connsiteY48" fmla="*/ 9032 h 9769"/>
              <a:gd name="connsiteX49" fmla="*/ 9345 w 10000"/>
              <a:gd name="connsiteY49" fmla="*/ 9156 h 9769"/>
              <a:gd name="connsiteX50" fmla="*/ 8907 w 10000"/>
              <a:gd name="connsiteY50" fmla="*/ 9278 h 9769"/>
              <a:gd name="connsiteX51" fmla="*/ 8470 w 10000"/>
              <a:gd name="connsiteY51" fmla="*/ 9400 h 9769"/>
              <a:gd name="connsiteX52" fmla="*/ 7623 w 10000"/>
              <a:gd name="connsiteY52" fmla="*/ 9647 h 9769"/>
              <a:gd name="connsiteX53" fmla="*/ 6749 w 10000"/>
              <a:gd name="connsiteY53" fmla="*/ 9769 h 9769"/>
              <a:gd name="connsiteX54" fmla="*/ 5874 w 10000"/>
              <a:gd name="connsiteY54" fmla="*/ 9769 h 9769"/>
              <a:gd name="connsiteX55" fmla="*/ 5219 w 10000"/>
              <a:gd name="connsiteY55" fmla="*/ 9769 h 9769"/>
              <a:gd name="connsiteX56" fmla="*/ 4563 w 10000"/>
              <a:gd name="connsiteY56" fmla="*/ 9769 h 9769"/>
              <a:gd name="connsiteX57" fmla="*/ 4126 w 10000"/>
              <a:gd name="connsiteY57" fmla="*/ 9769 h 9769"/>
              <a:gd name="connsiteX58" fmla="*/ 3469 w 10000"/>
              <a:gd name="connsiteY58" fmla="*/ 9769 h 9769"/>
              <a:gd name="connsiteX59" fmla="*/ 3033 w 10000"/>
              <a:gd name="connsiteY59" fmla="*/ 9647 h 9769"/>
              <a:gd name="connsiteX60" fmla="*/ 2596 w 10000"/>
              <a:gd name="connsiteY60" fmla="*/ 9647 h 9769"/>
              <a:gd name="connsiteX61" fmla="*/ 2186 w 10000"/>
              <a:gd name="connsiteY61" fmla="*/ 9524 h 9769"/>
              <a:gd name="connsiteX62" fmla="*/ 1748 w 10000"/>
              <a:gd name="connsiteY62" fmla="*/ 9400 h 9769"/>
              <a:gd name="connsiteX63" fmla="*/ 1530 w 10000"/>
              <a:gd name="connsiteY63" fmla="*/ 9278 h 9769"/>
              <a:gd name="connsiteX64" fmla="*/ 1093 w 10000"/>
              <a:gd name="connsiteY64" fmla="*/ 9032 h 9769"/>
              <a:gd name="connsiteX65" fmla="*/ 875 w 10000"/>
              <a:gd name="connsiteY65" fmla="*/ 8787 h 9769"/>
              <a:gd name="connsiteX66" fmla="*/ 655 w 10000"/>
              <a:gd name="connsiteY66" fmla="*/ 8435 h 9769"/>
              <a:gd name="connsiteX67" fmla="*/ 437 w 10000"/>
              <a:gd name="connsiteY67" fmla="*/ 8189 h 9769"/>
              <a:gd name="connsiteX68" fmla="*/ 218 w 10000"/>
              <a:gd name="connsiteY68" fmla="*/ 7943 h 9769"/>
              <a:gd name="connsiteX69" fmla="*/ 218 w 10000"/>
              <a:gd name="connsiteY69" fmla="*/ 7699 h 9769"/>
              <a:gd name="connsiteX70" fmla="*/ 0 w 10000"/>
              <a:gd name="connsiteY70" fmla="*/ 7453 h 9769"/>
              <a:gd name="connsiteX71" fmla="*/ 0 w 10000"/>
              <a:gd name="connsiteY71" fmla="*/ 7085 h 9769"/>
              <a:gd name="connsiteX72" fmla="*/ 0 w 10000"/>
              <a:gd name="connsiteY72" fmla="*/ 6840 h 9769"/>
              <a:gd name="connsiteX73" fmla="*/ 0 w 10000"/>
              <a:gd name="connsiteY73" fmla="*/ 6348 h 9769"/>
              <a:gd name="connsiteX74" fmla="*/ 0 w 10000"/>
              <a:gd name="connsiteY74" fmla="*/ 5981 h 9769"/>
              <a:gd name="connsiteX75" fmla="*/ 0 w 10000"/>
              <a:gd name="connsiteY75" fmla="*/ 5505 h 9769"/>
              <a:gd name="connsiteX76" fmla="*/ 0 w 10000"/>
              <a:gd name="connsiteY76" fmla="*/ 3543 h 9769"/>
              <a:gd name="connsiteX77" fmla="*/ 0 w 10000"/>
              <a:gd name="connsiteY77" fmla="*/ 1596 h 9769"/>
              <a:gd name="connsiteX78" fmla="*/ 0 w 10000"/>
              <a:gd name="connsiteY78" fmla="*/ 1103 h 9769"/>
              <a:gd name="connsiteX79" fmla="*/ 0 w 10000"/>
              <a:gd name="connsiteY79" fmla="*/ 736 h 9769"/>
              <a:gd name="connsiteX80" fmla="*/ 0 w 10000"/>
              <a:gd name="connsiteY80" fmla="*/ 369 h 9769"/>
              <a:gd name="connsiteX81" fmla="*/ 0 w 10000"/>
              <a:gd name="connsiteY81" fmla="*/ 0 h 9769"/>
              <a:gd name="connsiteX82" fmla="*/ 1530 w 10000"/>
              <a:gd name="connsiteY82" fmla="*/ 244 h 9769"/>
              <a:gd name="connsiteX83" fmla="*/ 1311 w 10000"/>
              <a:gd name="connsiteY83" fmla="*/ 613 h 9769"/>
              <a:gd name="connsiteX84" fmla="*/ 1311 w 10000"/>
              <a:gd name="connsiteY84" fmla="*/ 1227 h 9769"/>
              <a:gd name="connsiteX85" fmla="*/ 1093 w 10000"/>
              <a:gd name="connsiteY85" fmla="*/ 1840 h 9769"/>
              <a:gd name="connsiteX86" fmla="*/ 1093 w 10000"/>
              <a:gd name="connsiteY86" fmla="*/ 1840 h 9769"/>
              <a:gd name="connsiteX0" fmla="*/ 1093 w 10000"/>
              <a:gd name="connsiteY0" fmla="*/ 1884 h 10000"/>
              <a:gd name="connsiteX1" fmla="*/ 1093 w 10000"/>
              <a:gd name="connsiteY1" fmla="*/ 2511 h 10000"/>
              <a:gd name="connsiteX2" fmla="*/ 1093 w 10000"/>
              <a:gd name="connsiteY2" fmla="*/ 3123 h 10000"/>
              <a:gd name="connsiteX3" fmla="*/ 1093 w 10000"/>
              <a:gd name="connsiteY3" fmla="*/ 3753 h 10000"/>
              <a:gd name="connsiteX4" fmla="*/ 1093 w 10000"/>
              <a:gd name="connsiteY4" fmla="*/ 4253 h 10000"/>
              <a:gd name="connsiteX5" fmla="*/ 875 w 10000"/>
              <a:gd name="connsiteY5" fmla="*/ 4757 h 10000"/>
              <a:gd name="connsiteX6" fmla="*/ 875 w 10000"/>
              <a:gd name="connsiteY6" fmla="*/ 5385 h 10000"/>
              <a:gd name="connsiteX7" fmla="*/ 1093 w 10000"/>
              <a:gd name="connsiteY7" fmla="*/ 6626 h 10000"/>
              <a:gd name="connsiteX8" fmla="*/ 1093 w 10000"/>
              <a:gd name="connsiteY8" fmla="*/ 7127 h 10000"/>
              <a:gd name="connsiteX9" fmla="*/ 1311 w 10000"/>
              <a:gd name="connsiteY9" fmla="*/ 7629 h 10000"/>
              <a:gd name="connsiteX10" fmla="*/ 1530 w 10000"/>
              <a:gd name="connsiteY10" fmla="*/ 8006 h 10000"/>
              <a:gd name="connsiteX11" fmla="*/ 1748 w 10000"/>
              <a:gd name="connsiteY11" fmla="*/ 8383 h 10000"/>
              <a:gd name="connsiteX12" fmla="*/ 1967 w 10000"/>
              <a:gd name="connsiteY12" fmla="*/ 8509 h 10000"/>
              <a:gd name="connsiteX13" fmla="*/ 2405 w 10000"/>
              <a:gd name="connsiteY13" fmla="*/ 8759 h 10000"/>
              <a:gd name="connsiteX14" fmla="*/ 3033 w 10000"/>
              <a:gd name="connsiteY14" fmla="*/ 8759 h 10000"/>
              <a:gd name="connsiteX15" fmla="*/ 3689 w 10000"/>
              <a:gd name="connsiteY15" fmla="*/ 8885 h 10000"/>
              <a:gd name="connsiteX16" fmla="*/ 4344 w 10000"/>
              <a:gd name="connsiteY16" fmla="*/ 8885 h 10000"/>
              <a:gd name="connsiteX17" fmla="*/ 4999 w 10000"/>
              <a:gd name="connsiteY17" fmla="*/ 8885 h 10000"/>
              <a:gd name="connsiteX18" fmla="*/ 5656 w 10000"/>
              <a:gd name="connsiteY18" fmla="*/ 8885 h 10000"/>
              <a:gd name="connsiteX19" fmla="*/ 6311 w 10000"/>
              <a:gd name="connsiteY19" fmla="*/ 8885 h 10000"/>
              <a:gd name="connsiteX20" fmla="*/ 6749 w 10000"/>
              <a:gd name="connsiteY20" fmla="*/ 8759 h 10000"/>
              <a:gd name="connsiteX21" fmla="*/ 7404 w 10000"/>
              <a:gd name="connsiteY21" fmla="*/ 8509 h 10000"/>
              <a:gd name="connsiteX22" fmla="*/ 7623 w 10000"/>
              <a:gd name="connsiteY22" fmla="*/ 8383 h 10000"/>
              <a:gd name="connsiteX23" fmla="*/ 7814 w 10000"/>
              <a:gd name="connsiteY23" fmla="*/ 8131 h 10000"/>
              <a:gd name="connsiteX24" fmla="*/ 8033 w 10000"/>
              <a:gd name="connsiteY24" fmla="*/ 7753 h 10000"/>
              <a:gd name="connsiteX25" fmla="*/ 8252 w 10000"/>
              <a:gd name="connsiteY25" fmla="*/ 7379 h 10000"/>
              <a:gd name="connsiteX26" fmla="*/ 8470 w 10000"/>
              <a:gd name="connsiteY26" fmla="*/ 7002 h 10000"/>
              <a:gd name="connsiteX27" fmla="*/ 8470 w 10000"/>
              <a:gd name="connsiteY27" fmla="*/ 6626 h 10000"/>
              <a:gd name="connsiteX28" fmla="*/ 8470 w 10000"/>
              <a:gd name="connsiteY28" fmla="*/ 6247 h 10000"/>
              <a:gd name="connsiteX29" fmla="*/ 8688 w 10000"/>
              <a:gd name="connsiteY29" fmla="*/ 5887 h 10000"/>
              <a:gd name="connsiteX30" fmla="*/ 8688 w 10000"/>
              <a:gd name="connsiteY30" fmla="*/ 5761 h 10000"/>
              <a:gd name="connsiteX31" fmla="*/ 8907 w 10000"/>
              <a:gd name="connsiteY31" fmla="*/ 5635 h 10000"/>
              <a:gd name="connsiteX32" fmla="*/ 8907 w 10000"/>
              <a:gd name="connsiteY32" fmla="*/ 5635 h 10000"/>
              <a:gd name="connsiteX33" fmla="*/ 8907 w 10000"/>
              <a:gd name="connsiteY33" fmla="*/ 5761 h 10000"/>
              <a:gd name="connsiteX34" fmla="*/ 8907 w 10000"/>
              <a:gd name="connsiteY34" fmla="*/ 5887 h 10000"/>
              <a:gd name="connsiteX35" fmla="*/ 8907 w 10000"/>
              <a:gd name="connsiteY35" fmla="*/ 5997 h 10000"/>
              <a:gd name="connsiteX36" fmla="*/ 9125 w 10000"/>
              <a:gd name="connsiteY36" fmla="*/ 6122 h 10000"/>
              <a:gd name="connsiteX37" fmla="*/ 9125 w 10000"/>
              <a:gd name="connsiteY37" fmla="*/ 6373 h 10000"/>
              <a:gd name="connsiteX38" fmla="*/ 9125 w 10000"/>
              <a:gd name="connsiteY38" fmla="*/ 6626 h 10000"/>
              <a:gd name="connsiteX39" fmla="*/ 9345 w 10000"/>
              <a:gd name="connsiteY39" fmla="*/ 6876 h 10000"/>
              <a:gd name="connsiteX40" fmla="*/ 9345 w 10000"/>
              <a:gd name="connsiteY40" fmla="*/ 7503 h 10000"/>
              <a:gd name="connsiteX41" fmla="*/ 9563 w 10000"/>
              <a:gd name="connsiteY41" fmla="*/ 8006 h 10000"/>
              <a:gd name="connsiteX42" fmla="*/ 9782 w 10000"/>
              <a:gd name="connsiteY42" fmla="*/ 8383 h 10000"/>
              <a:gd name="connsiteX43" fmla="*/ 10000 w 10000"/>
              <a:gd name="connsiteY43" fmla="*/ 8634 h 10000"/>
              <a:gd name="connsiteX44" fmla="*/ 10000 w 10000"/>
              <a:gd name="connsiteY44" fmla="*/ 8759 h 10000"/>
              <a:gd name="connsiteX45" fmla="*/ 10000 w 10000"/>
              <a:gd name="connsiteY45" fmla="*/ 8885 h 10000"/>
              <a:gd name="connsiteX46" fmla="*/ 10000 w 10000"/>
              <a:gd name="connsiteY46" fmla="*/ 8995 h 10000"/>
              <a:gd name="connsiteX47" fmla="*/ 9782 w 10000"/>
              <a:gd name="connsiteY47" fmla="*/ 9122 h 10000"/>
              <a:gd name="connsiteX48" fmla="*/ 9563 w 10000"/>
              <a:gd name="connsiteY48" fmla="*/ 9246 h 10000"/>
              <a:gd name="connsiteX49" fmla="*/ 9345 w 10000"/>
              <a:gd name="connsiteY49" fmla="*/ 9373 h 10000"/>
              <a:gd name="connsiteX50" fmla="*/ 8907 w 10000"/>
              <a:gd name="connsiteY50" fmla="*/ 9497 h 10000"/>
              <a:gd name="connsiteX51" fmla="*/ 8470 w 10000"/>
              <a:gd name="connsiteY51" fmla="*/ 9622 h 10000"/>
              <a:gd name="connsiteX52" fmla="*/ 7623 w 10000"/>
              <a:gd name="connsiteY52" fmla="*/ 987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75 h 10000"/>
              <a:gd name="connsiteX60" fmla="*/ 2596 w 10000"/>
              <a:gd name="connsiteY60" fmla="*/ 9875 h 10000"/>
              <a:gd name="connsiteX61" fmla="*/ 2186 w 10000"/>
              <a:gd name="connsiteY61" fmla="*/ 9749 h 10000"/>
              <a:gd name="connsiteX62" fmla="*/ 1748 w 10000"/>
              <a:gd name="connsiteY62" fmla="*/ 9622 h 10000"/>
              <a:gd name="connsiteX63" fmla="*/ 1530 w 10000"/>
              <a:gd name="connsiteY63" fmla="*/ 9497 h 10000"/>
              <a:gd name="connsiteX64" fmla="*/ 1093 w 10000"/>
              <a:gd name="connsiteY64" fmla="*/ 9246 h 10000"/>
              <a:gd name="connsiteX65" fmla="*/ 875 w 10000"/>
              <a:gd name="connsiteY65" fmla="*/ 8995 h 10000"/>
              <a:gd name="connsiteX66" fmla="*/ 655 w 10000"/>
              <a:gd name="connsiteY66" fmla="*/ 8634 h 10000"/>
              <a:gd name="connsiteX67" fmla="*/ 437 w 10000"/>
              <a:gd name="connsiteY67" fmla="*/ 8383 h 10000"/>
              <a:gd name="connsiteX68" fmla="*/ 218 w 10000"/>
              <a:gd name="connsiteY68" fmla="*/ 8131 h 10000"/>
              <a:gd name="connsiteX69" fmla="*/ 218 w 10000"/>
              <a:gd name="connsiteY69" fmla="*/ 7881 h 10000"/>
              <a:gd name="connsiteX70" fmla="*/ 0 w 10000"/>
              <a:gd name="connsiteY70" fmla="*/ 7629 h 10000"/>
              <a:gd name="connsiteX71" fmla="*/ 0 w 10000"/>
              <a:gd name="connsiteY71" fmla="*/ 7253 h 10000"/>
              <a:gd name="connsiteX72" fmla="*/ 0 w 10000"/>
              <a:gd name="connsiteY72" fmla="*/ 7002 h 10000"/>
              <a:gd name="connsiteX73" fmla="*/ 0 w 10000"/>
              <a:gd name="connsiteY73" fmla="*/ 6498 h 10000"/>
              <a:gd name="connsiteX74" fmla="*/ 0 w 10000"/>
              <a:gd name="connsiteY74" fmla="*/ 6122 h 10000"/>
              <a:gd name="connsiteX75" fmla="*/ 0 w 10000"/>
              <a:gd name="connsiteY75" fmla="*/ 5635 h 10000"/>
              <a:gd name="connsiteX76" fmla="*/ 0 w 10000"/>
              <a:gd name="connsiteY76" fmla="*/ 3627 h 10000"/>
              <a:gd name="connsiteX77" fmla="*/ 0 w 10000"/>
              <a:gd name="connsiteY77" fmla="*/ 1634 h 10000"/>
              <a:gd name="connsiteX78" fmla="*/ 0 w 10000"/>
              <a:gd name="connsiteY78" fmla="*/ 1129 h 10000"/>
              <a:gd name="connsiteX79" fmla="*/ 0 w 10000"/>
              <a:gd name="connsiteY79" fmla="*/ 753 h 10000"/>
              <a:gd name="connsiteX80" fmla="*/ 0 w 10000"/>
              <a:gd name="connsiteY80" fmla="*/ 0 h 10000"/>
              <a:gd name="connsiteX81" fmla="*/ 1530 w 10000"/>
              <a:gd name="connsiteY81" fmla="*/ 250 h 10000"/>
              <a:gd name="connsiteX82" fmla="*/ 1311 w 10000"/>
              <a:gd name="connsiteY82" fmla="*/ 627 h 10000"/>
              <a:gd name="connsiteX83" fmla="*/ 1311 w 10000"/>
              <a:gd name="connsiteY83" fmla="*/ 1256 h 10000"/>
              <a:gd name="connsiteX84" fmla="*/ 1093 w 10000"/>
              <a:gd name="connsiteY84" fmla="*/ 1884 h 10000"/>
              <a:gd name="connsiteX85" fmla="*/ 1093 w 10000"/>
              <a:gd name="connsiteY85" fmla="*/ 1884 h 10000"/>
              <a:gd name="connsiteX0" fmla="*/ 1093 w 10000"/>
              <a:gd name="connsiteY0" fmla="*/ 1634 h 9750"/>
              <a:gd name="connsiteX1" fmla="*/ 1093 w 10000"/>
              <a:gd name="connsiteY1" fmla="*/ 2261 h 9750"/>
              <a:gd name="connsiteX2" fmla="*/ 1093 w 10000"/>
              <a:gd name="connsiteY2" fmla="*/ 2873 h 9750"/>
              <a:gd name="connsiteX3" fmla="*/ 1093 w 10000"/>
              <a:gd name="connsiteY3" fmla="*/ 3503 h 9750"/>
              <a:gd name="connsiteX4" fmla="*/ 1093 w 10000"/>
              <a:gd name="connsiteY4" fmla="*/ 4003 h 9750"/>
              <a:gd name="connsiteX5" fmla="*/ 875 w 10000"/>
              <a:gd name="connsiteY5" fmla="*/ 4507 h 9750"/>
              <a:gd name="connsiteX6" fmla="*/ 875 w 10000"/>
              <a:gd name="connsiteY6" fmla="*/ 5135 h 9750"/>
              <a:gd name="connsiteX7" fmla="*/ 1093 w 10000"/>
              <a:gd name="connsiteY7" fmla="*/ 6376 h 9750"/>
              <a:gd name="connsiteX8" fmla="*/ 1093 w 10000"/>
              <a:gd name="connsiteY8" fmla="*/ 6877 h 9750"/>
              <a:gd name="connsiteX9" fmla="*/ 1311 w 10000"/>
              <a:gd name="connsiteY9" fmla="*/ 7379 h 9750"/>
              <a:gd name="connsiteX10" fmla="*/ 1530 w 10000"/>
              <a:gd name="connsiteY10" fmla="*/ 7756 h 9750"/>
              <a:gd name="connsiteX11" fmla="*/ 1748 w 10000"/>
              <a:gd name="connsiteY11" fmla="*/ 8133 h 9750"/>
              <a:gd name="connsiteX12" fmla="*/ 1967 w 10000"/>
              <a:gd name="connsiteY12" fmla="*/ 8259 h 9750"/>
              <a:gd name="connsiteX13" fmla="*/ 2405 w 10000"/>
              <a:gd name="connsiteY13" fmla="*/ 8509 h 9750"/>
              <a:gd name="connsiteX14" fmla="*/ 3033 w 10000"/>
              <a:gd name="connsiteY14" fmla="*/ 8509 h 9750"/>
              <a:gd name="connsiteX15" fmla="*/ 3689 w 10000"/>
              <a:gd name="connsiteY15" fmla="*/ 8635 h 9750"/>
              <a:gd name="connsiteX16" fmla="*/ 4344 w 10000"/>
              <a:gd name="connsiteY16" fmla="*/ 8635 h 9750"/>
              <a:gd name="connsiteX17" fmla="*/ 4999 w 10000"/>
              <a:gd name="connsiteY17" fmla="*/ 8635 h 9750"/>
              <a:gd name="connsiteX18" fmla="*/ 5656 w 10000"/>
              <a:gd name="connsiteY18" fmla="*/ 8635 h 9750"/>
              <a:gd name="connsiteX19" fmla="*/ 6311 w 10000"/>
              <a:gd name="connsiteY19" fmla="*/ 8635 h 9750"/>
              <a:gd name="connsiteX20" fmla="*/ 6749 w 10000"/>
              <a:gd name="connsiteY20" fmla="*/ 8509 h 9750"/>
              <a:gd name="connsiteX21" fmla="*/ 7404 w 10000"/>
              <a:gd name="connsiteY21" fmla="*/ 8259 h 9750"/>
              <a:gd name="connsiteX22" fmla="*/ 7623 w 10000"/>
              <a:gd name="connsiteY22" fmla="*/ 8133 h 9750"/>
              <a:gd name="connsiteX23" fmla="*/ 7814 w 10000"/>
              <a:gd name="connsiteY23" fmla="*/ 7881 h 9750"/>
              <a:gd name="connsiteX24" fmla="*/ 8033 w 10000"/>
              <a:gd name="connsiteY24" fmla="*/ 7503 h 9750"/>
              <a:gd name="connsiteX25" fmla="*/ 8252 w 10000"/>
              <a:gd name="connsiteY25" fmla="*/ 7129 h 9750"/>
              <a:gd name="connsiteX26" fmla="*/ 8470 w 10000"/>
              <a:gd name="connsiteY26" fmla="*/ 6752 h 9750"/>
              <a:gd name="connsiteX27" fmla="*/ 8470 w 10000"/>
              <a:gd name="connsiteY27" fmla="*/ 6376 h 9750"/>
              <a:gd name="connsiteX28" fmla="*/ 8470 w 10000"/>
              <a:gd name="connsiteY28" fmla="*/ 5997 h 9750"/>
              <a:gd name="connsiteX29" fmla="*/ 8688 w 10000"/>
              <a:gd name="connsiteY29" fmla="*/ 5637 h 9750"/>
              <a:gd name="connsiteX30" fmla="*/ 8688 w 10000"/>
              <a:gd name="connsiteY30" fmla="*/ 5511 h 9750"/>
              <a:gd name="connsiteX31" fmla="*/ 8907 w 10000"/>
              <a:gd name="connsiteY31" fmla="*/ 5385 h 9750"/>
              <a:gd name="connsiteX32" fmla="*/ 8907 w 10000"/>
              <a:gd name="connsiteY32" fmla="*/ 5385 h 9750"/>
              <a:gd name="connsiteX33" fmla="*/ 8907 w 10000"/>
              <a:gd name="connsiteY33" fmla="*/ 5511 h 9750"/>
              <a:gd name="connsiteX34" fmla="*/ 8907 w 10000"/>
              <a:gd name="connsiteY34" fmla="*/ 5637 h 9750"/>
              <a:gd name="connsiteX35" fmla="*/ 8907 w 10000"/>
              <a:gd name="connsiteY35" fmla="*/ 5747 h 9750"/>
              <a:gd name="connsiteX36" fmla="*/ 9125 w 10000"/>
              <a:gd name="connsiteY36" fmla="*/ 5872 h 9750"/>
              <a:gd name="connsiteX37" fmla="*/ 9125 w 10000"/>
              <a:gd name="connsiteY37" fmla="*/ 6123 h 9750"/>
              <a:gd name="connsiteX38" fmla="*/ 9125 w 10000"/>
              <a:gd name="connsiteY38" fmla="*/ 6376 h 9750"/>
              <a:gd name="connsiteX39" fmla="*/ 9345 w 10000"/>
              <a:gd name="connsiteY39" fmla="*/ 6626 h 9750"/>
              <a:gd name="connsiteX40" fmla="*/ 9345 w 10000"/>
              <a:gd name="connsiteY40" fmla="*/ 7253 h 9750"/>
              <a:gd name="connsiteX41" fmla="*/ 9563 w 10000"/>
              <a:gd name="connsiteY41" fmla="*/ 7756 h 9750"/>
              <a:gd name="connsiteX42" fmla="*/ 9782 w 10000"/>
              <a:gd name="connsiteY42" fmla="*/ 8133 h 9750"/>
              <a:gd name="connsiteX43" fmla="*/ 10000 w 10000"/>
              <a:gd name="connsiteY43" fmla="*/ 8384 h 9750"/>
              <a:gd name="connsiteX44" fmla="*/ 10000 w 10000"/>
              <a:gd name="connsiteY44" fmla="*/ 8509 h 9750"/>
              <a:gd name="connsiteX45" fmla="*/ 10000 w 10000"/>
              <a:gd name="connsiteY45" fmla="*/ 8635 h 9750"/>
              <a:gd name="connsiteX46" fmla="*/ 10000 w 10000"/>
              <a:gd name="connsiteY46" fmla="*/ 8745 h 9750"/>
              <a:gd name="connsiteX47" fmla="*/ 9782 w 10000"/>
              <a:gd name="connsiteY47" fmla="*/ 8872 h 9750"/>
              <a:gd name="connsiteX48" fmla="*/ 9563 w 10000"/>
              <a:gd name="connsiteY48" fmla="*/ 8996 h 9750"/>
              <a:gd name="connsiteX49" fmla="*/ 9345 w 10000"/>
              <a:gd name="connsiteY49" fmla="*/ 9123 h 9750"/>
              <a:gd name="connsiteX50" fmla="*/ 8907 w 10000"/>
              <a:gd name="connsiteY50" fmla="*/ 9247 h 9750"/>
              <a:gd name="connsiteX51" fmla="*/ 8470 w 10000"/>
              <a:gd name="connsiteY51" fmla="*/ 9372 h 9750"/>
              <a:gd name="connsiteX52" fmla="*/ 7623 w 10000"/>
              <a:gd name="connsiteY52" fmla="*/ 9625 h 9750"/>
              <a:gd name="connsiteX53" fmla="*/ 6749 w 10000"/>
              <a:gd name="connsiteY53" fmla="*/ 9750 h 9750"/>
              <a:gd name="connsiteX54" fmla="*/ 5874 w 10000"/>
              <a:gd name="connsiteY54" fmla="*/ 9750 h 9750"/>
              <a:gd name="connsiteX55" fmla="*/ 5219 w 10000"/>
              <a:gd name="connsiteY55" fmla="*/ 9750 h 9750"/>
              <a:gd name="connsiteX56" fmla="*/ 4563 w 10000"/>
              <a:gd name="connsiteY56" fmla="*/ 9750 h 9750"/>
              <a:gd name="connsiteX57" fmla="*/ 4126 w 10000"/>
              <a:gd name="connsiteY57" fmla="*/ 9750 h 9750"/>
              <a:gd name="connsiteX58" fmla="*/ 3469 w 10000"/>
              <a:gd name="connsiteY58" fmla="*/ 9750 h 9750"/>
              <a:gd name="connsiteX59" fmla="*/ 3033 w 10000"/>
              <a:gd name="connsiteY59" fmla="*/ 9625 h 9750"/>
              <a:gd name="connsiteX60" fmla="*/ 2596 w 10000"/>
              <a:gd name="connsiteY60" fmla="*/ 9625 h 9750"/>
              <a:gd name="connsiteX61" fmla="*/ 2186 w 10000"/>
              <a:gd name="connsiteY61" fmla="*/ 9499 h 9750"/>
              <a:gd name="connsiteX62" fmla="*/ 1748 w 10000"/>
              <a:gd name="connsiteY62" fmla="*/ 9372 h 9750"/>
              <a:gd name="connsiteX63" fmla="*/ 1530 w 10000"/>
              <a:gd name="connsiteY63" fmla="*/ 9247 h 9750"/>
              <a:gd name="connsiteX64" fmla="*/ 1093 w 10000"/>
              <a:gd name="connsiteY64" fmla="*/ 8996 h 9750"/>
              <a:gd name="connsiteX65" fmla="*/ 875 w 10000"/>
              <a:gd name="connsiteY65" fmla="*/ 8745 h 9750"/>
              <a:gd name="connsiteX66" fmla="*/ 655 w 10000"/>
              <a:gd name="connsiteY66" fmla="*/ 8384 h 9750"/>
              <a:gd name="connsiteX67" fmla="*/ 437 w 10000"/>
              <a:gd name="connsiteY67" fmla="*/ 8133 h 9750"/>
              <a:gd name="connsiteX68" fmla="*/ 218 w 10000"/>
              <a:gd name="connsiteY68" fmla="*/ 7881 h 9750"/>
              <a:gd name="connsiteX69" fmla="*/ 218 w 10000"/>
              <a:gd name="connsiteY69" fmla="*/ 7631 h 9750"/>
              <a:gd name="connsiteX70" fmla="*/ 0 w 10000"/>
              <a:gd name="connsiteY70" fmla="*/ 7379 h 9750"/>
              <a:gd name="connsiteX71" fmla="*/ 0 w 10000"/>
              <a:gd name="connsiteY71" fmla="*/ 7003 h 9750"/>
              <a:gd name="connsiteX72" fmla="*/ 0 w 10000"/>
              <a:gd name="connsiteY72" fmla="*/ 6752 h 9750"/>
              <a:gd name="connsiteX73" fmla="*/ 0 w 10000"/>
              <a:gd name="connsiteY73" fmla="*/ 6248 h 9750"/>
              <a:gd name="connsiteX74" fmla="*/ 0 w 10000"/>
              <a:gd name="connsiteY74" fmla="*/ 5872 h 9750"/>
              <a:gd name="connsiteX75" fmla="*/ 0 w 10000"/>
              <a:gd name="connsiteY75" fmla="*/ 5385 h 9750"/>
              <a:gd name="connsiteX76" fmla="*/ 0 w 10000"/>
              <a:gd name="connsiteY76" fmla="*/ 3377 h 9750"/>
              <a:gd name="connsiteX77" fmla="*/ 0 w 10000"/>
              <a:gd name="connsiteY77" fmla="*/ 1384 h 9750"/>
              <a:gd name="connsiteX78" fmla="*/ 0 w 10000"/>
              <a:gd name="connsiteY78" fmla="*/ 879 h 9750"/>
              <a:gd name="connsiteX79" fmla="*/ 0 w 10000"/>
              <a:gd name="connsiteY79" fmla="*/ 503 h 9750"/>
              <a:gd name="connsiteX80" fmla="*/ 1530 w 10000"/>
              <a:gd name="connsiteY80" fmla="*/ 0 h 9750"/>
              <a:gd name="connsiteX81" fmla="*/ 1311 w 10000"/>
              <a:gd name="connsiteY81" fmla="*/ 377 h 9750"/>
              <a:gd name="connsiteX82" fmla="*/ 1311 w 10000"/>
              <a:gd name="connsiteY82" fmla="*/ 1006 h 9750"/>
              <a:gd name="connsiteX83" fmla="*/ 1093 w 10000"/>
              <a:gd name="connsiteY83" fmla="*/ 1634 h 9750"/>
              <a:gd name="connsiteX84" fmla="*/ 1093 w 10000"/>
              <a:gd name="connsiteY84" fmla="*/ 1634 h 9750"/>
              <a:gd name="connsiteX0" fmla="*/ 1093 w 10000"/>
              <a:gd name="connsiteY0" fmla="*/ 1289 h 9613"/>
              <a:gd name="connsiteX1" fmla="*/ 1093 w 10000"/>
              <a:gd name="connsiteY1" fmla="*/ 1932 h 9613"/>
              <a:gd name="connsiteX2" fmla="*/ 1093 w 10000"/>
              <a:gd name="connsiteY2" fmla="*/ 2560 h 9613"/>
              <a:gd name="connsiteX3" fmla="*/ 1093 w 10000"/>
              <a:gd name="connsiteY3" fmla="*/ 3206 h 9613"/>
              <a:gd name="connsiteX4" fmla="*/ 1093 w 10000"/>
              <a:gd name="connsiteY4" fmla="*/ 3719 h 9613"/>
              <a:gd name="connsiteX5" fmla="*/ 875 w 10000"/>
              <a:gd name="connsiteY5" fmla="*/ 4236 h 9613"/>
              <a:gd name="connsiteX6" fmla="*/ 875 w 10000"/>
              <a:gd name="connsiteY6" fmla="*/ 4880 h 9613"/>
              <a:gd name="connsiteX7" fmla="*/ 1093 w 10000"/>
              <a:gd name="connsiteY7" fmla="*/ 6152 h 9613"/>
              <a:gd name="connsiteX8" fmla="*/ 1093 w 10000"/>
              <a:gd name="connsiteY8" fmla="*/ 6666 h 9613"/>
              <a:gd name="connsiteX9" fmla="*/ 1311 w 10000"/>
              <a:gd name="connsiteY9" fmla="*/ 7181 h 9613"/>
              <a:gd name="connsiteX10" fmla="*/ 1530 w 10000"/>
              <a:gd name="connsiteY10" fmla="*/ 7568 h 9613"/>
              <a:gd name="connsiteX11" fmla="*/ 1748 w 10000"/>
              <a:gd name="connsiteY11" fmla="*/ 7955 h 9613"/>
              <a:gd name="connsiteX12" fmla="*/ 1967 w 10000"/>
              <a:gd name="connsiteY12" fmla="*/ 8084 h 9613"/>
              <a:gd name="connsiteX13" fmla="*/ 2405 w 10000"/>
              <a:gd name="connsiteY13" fmla="*/ 8340 h 9613"/>
              <a:gd name="connsiteX14" fmla="*/ 3033 w 10000"/>
              <a:gd name="connsiteY14" fmla="*/ 8340 h 9613"/>
              <a:gd name="connsiteX15" fmla="*/ 3689 w 10000"/>
              <a:gd name="connsiteY15" fmla="*/ 8469 h 9613"/>
              <a:gd name="connsiteX16" fmla="*/ 4344 w 10000"/>
              <a:gd name="connsiteY16" fmla="*/ 8469 h 9613"/>
              <a:gd name="connsiteX17" fmla="*/ 4999 w 10000"/>
              <a:gd name="connsiteY17" fmla="*/ 8469 h 9613"/>
              <a:gd name="connsiteX18" fmla="*/ 5656 w 10000"/>
              <a:gd name="connsiteY18" fmla="*/ 8469 h 9613"/>
              <a:gd name="connsiteX19" fmla="*/ 6311 w 10000"/>
              <a:gd name="connsiteY19" fmla="*/ 8469 h 9613"/>
              <a:gd name="connsiteX20" fmla="*/ 6749 w 10000"/>
              <a:gd name="connsiteY20" fmla="*/ 8340 h 9613"/>
              <a:gd name="connsiteX21" fmla="*/ 7404 w 10000"/>
              <a:gd name="connsiteY21" fmla="*/ 8084 h 9613"/>
              <a:gd name="connsiteX22" fmla="*/ 7623 w 10000"/>
              <a:gd name="connsiteY22" fmla="*/ 7955 h 9613"/>
              <a:gd name="connsiteX23" fmla="*/ 7814 w 10000"/>
              <a:gd name="connsiteY23" fmla="*/ 7696 h 9613"/>
              <a:gd name="connsiteX24" fmla="*/ 8033 w 10000"/>
              <a:gd name="connsiteY24" fmla="*/ 7308 h 9613"/>
              <a:gd name="connsiteX25" fmla="*/ 8252 w 10000"/>
              <a:gd name="connsiteY25" fmla="*/ 6925 h 9613"/>
              <a:gd name="connsiteX26" fmla="*/ 8470 w 10000"/>
              <a:gd name="connsiteY26" fmla="*/ 6538 h 9613"/>
              <a:gd name="connsiteX27" fmla="*/ 8470 w 10000"/>
              <a:gd name="connsiteY27" fmla="*/ 6152 h 9613"/>
              <a:gd name="connsiteX28" fmla="*/ 8470 w 10000"/>
              <a:gd name="connsiteY28" fmla="*/ 5764 h 9613"/>
              <a:gd name="connsiteX29" fmla="*/ 8688 w 10000"/>
              <a:gd name="connsiteY29" fmla="*/ 5395 h 9613"/>
              <a:gd name="connsiteX30" fmla="*/ 8688 w 10000"/>
              <a:gd name="connsiteY30" fmla="*/ 5265 h 9613"/>
              <a:gd name="connsiteX31" fmla="*/ 8907 w 10000"/>
              <a:gd name="connsiteY31" fmla="*/ 5136 h 9613"/>
              <a:gd name="connsiteX32" fmla="*/ 8907 w 10000"/>
              <a:gd name="connsiteY32" fmla="*/ 5136 h 9613"/>
              <a:gd name="connsiteX33" fmla="*/ 8907 w 10000"/>
              <a:gd name="connsiteY33" fmla="*/ 5265 h 9613"/>
              <a:gd name="connsiteX34" fmla="*/ 8907 w 10000"/>
              <a:gd name="connsiteY34" fmla="*/ 5395 h 9613"/>
              <a:gd name="connsiteX35" fmla="*/ 8907 w 10000"/>
              <a:gd name="connsiteY35" fmla="*/ 5507 h 9613"/>
              <a:gd name="connsiteX36" fmla="*/ 9125 w 10000"/>
              <a:gd name="connsiteY36" fmla="*/ 5636 h 9613"/>
              <a:gd name="connsiteX37" fmla="*/ 9125 w 10000"/>
              <a:gd name="connsiteY37" fmla="*/ 5893 h 9613"/>
              <a:gd name="connsiteX38" fmla="*/ 9125 w 10000"/>
              <a:gd name="connsiteY38" fmla="*/ 6152 h 9613"/>
              <a:gd name="connsiteX39" fmla="*/ 9345 w 10000"/>
              <a:gd name="connsiteY39" fmla="*/ 6409 h 9613"/>
              <a:gd name="connsiteX40" fmla="*/ 9345 w 10000"/>
              <a:gd name="connsiteY40" fmla="*/ 7052 h 9613"/>
              <a:gd name="connsiteX41" fmla="*/ 9563 w 10000"/>
              <a:gd name="connsiteY41" fmla="*/ 7568 h 9613"/>
              <a:gd name="connsiteX42" fmla="*/ 9782 w 10000"/>
              <a:gd name="connsiteY42" fmla="*/ 7955 h 9613"/>
              <a:gd name="connsiteX43" fmla="*/ 10000 w 10000"/>
              <a:gd name="connsiteY43" fmla="*/ 8212 h 9613"/>
              <a:gd name="connsiteX44" fmla="*/ 10000 w 10000"/>
              <a:gd name="connsiteY44" fmla="*/ 8340 h 9613"/>
              <a:gd name="connsiteX45" fmla="*/ 10000 w 10000"/>
              <a:gd name="connsiteY45" fmla="*/ 8469 h 9613"/>
              <a:gd name="connsiteX46" fmla="*/ 10000 w 10000"/>
              <a:gd name="connsiteY46" fmla="*/ 8582 h 9613"/>
              <a:gd name="connsiteX47" fmla="*/ 9782 w 10000"/>
              <a:gd name="connsiteY47" fmla="*/ 8712 h 9613"/>
              <a:gd name="connsiteX48" fmla="*/ 9563 w 10000"/>
              <a:gd name="connsiteY48" fmla="*/ 8840 h 9613"/>
              <a:gd name="connsiteX49" fmla="*/ 9345 w 10000"/>
              <a:gd name="connsiteY49" fmla="*/ 8970 h 9613"/>
              <a:gd name="connsiteX50" fmla="*/ 8907 w 10000"/>
              <a:gd name="connsiteY50" fmla="*/ 9097 h 9613"/>
              <a:gd name="connsiteX51" fmla="*/ 8470 w 10000"/>
              <a:gd name="connsiteY51" fmla="*/ 9225 h 9613"/>
              <a:gd name="connsiteX52" fmla="*/ 7623 w 10000"/>
              <a:gd name="connsiteY52" fmla="*/ 9485 h 9613"/>
              <a:gd name="connsiteX53" fmla="*/ 6749 w 10000"/>
              <a:gd name="connsiteY53" fmla="*/ 9613 h 9613"/>
              <a:gd name="connsiteX54" fmla="*/ 5874 w 10000"/>
              <a:gd name="connsiteY54" fmla="*/ 9613 h 9613"/>
              <a:gd name="connsiteX55" fmla="*/ 5219 w 10000"/>
              <a:gd name="connsiteY55" fmla="*/ 9613 h 9613"/>
              <a:gd name="connsiteX56" fmla="*/ 4563 w 10000"/>
              <a:gd name="connsiteY56" fmla="*/ 9613 h 9613"/>
              <a:gd name="connsiteX57" fmla="*/ 4126 w 10000"/>
              <a:gd name="connsiteY57" fmla="*/ 9613 h 9613"/>
              <a:gd name="connsiteX58" fmla="*/ 3469 w 10000"/>
              <a:gd name="connsiteY58" fmla="*/ 9613 h 9613"/>
              <a:gd name="connsiteX59" fmla="*/ 3033 w 10000"/>
              <a:gd name="connsiteY59" fmla="*/ 9485 h 9613"/>
              <a:gd name="connsiteX60" fmla="*/ 2596 w 10000"/>
              <a:gd name="connsiteY60" fmla="*/ 9485 h 9613"/>
              <a:gd name="connsiteX61" fmla="*/ 2186 w 10000"/>
              <a:gd name="connsiteY61" fmla="*/ 9356 h 9613"/>
              <a:gd name="connsiteX62" fmla="*/ 1748 w 10000"/>
              <a:gd name="connsiteY62" fmla="*/ 9225 h 9613"/>
              <a:gd name="connsiteX63" fmla="*/ 1530 w 10000"/>
              <a:gd name="connsiteY63" fmla="*/ 9097 h 9613"/>
              <a:gd name="connsiteX64" fmla="*/ 1093 w 10000"/>
              <a:gd name="connsiteY64" fmla="*/ 8840 h 9613"/>
              <a:gd name="connsiteX65" fmla="*/ 875 w 10000"/>
              <a:gd name="connsiteY65" fmla="*/ 8582 h 9613"/>
              <a:gd name="connsiteX66" fmla="*/ 655 w 10000"/>
              <a:gd name="connsiteY66" fmla="*/ 8212 h 9613"/>
              <a:gd name="connsiteX67" fmla="*/ 437 w 10000"/>
              <a:gd name="connsiteY67" fmla="*/ 7955 h 9613"/>
              <a:gd name="connsiteX68" fmla="*/ 218 w 10000"/>
              <a:gd name="connsiteY68" fmla="*/ 7696 h 9613"/>
              <a:gd name="connsiteX69" fmla="*/ 218 w 10000"/>
              <a:gd name="connsiteY69" fmla="*/ 7440 h 9613"/>
              <a:gd name="connsiteX70" fmla="*/ 0 w 10000"/>
              <a:gd name="connsiteY70" fmla="*/ 7181 h 9613"/>
              <a:gd name="connsiteX71" fmla="*/ 0 w 10000"/>
              <a:gd name="connsiteY71" fmla="*/ 6796 h 9613"/>
              <a:gd name="connsiteX72" fmla="*/ 0 w 10000"/>
              <a:gd name="connsiteY72" fmla="*/ 6538 h 9613"/>
              <a:gd name="connsiteX73" fmla="*/ 0 w 10000"/>
              <a:gd name="connsiteY73" fmla="*/ 6021 h 9613"/>
              <a:gd name="connsiteX74" fmla="*/ 0 w 10000"/>
              <a:gd name="connsiteY74" fmla="*/ 5636 h 9613"/>
              <a:gd name="connsiteX75" fmla="*/ 0 w 10000"/>
              <a:gd name="connsiteY75" fmla="*/ 5136 h 9613"/>
              <a:gd name="connsiteX76" fmla="*/ 0 w 10000"/>
              <a:gd name="connsiteY76" fmla="*/ 3077 h 9613"/>
              <a:gd name="connsiteX77" fmla="*/ 0 w 10000"/>
              <a:gd name="connsiteY77" fmla="*/ 1032 h 9613"/>
              <a:gd name="connsiteX78" fmla="*/ 0 w 10000"/>
              <a:gd name="connsiteY78" fmla="*/ 515 h 9613"/>
              <a:gd name="connsiteX79" fmla="*/ 0 w 10000"/>
              <a:gd name="connsiteY79" fmla="*/ 129 h 9613"/>
              <a:gd name="connsiteX80" fmla="*/ 1311 w 10000"/>
              <a:gd name="connsiteY80" fmla="*/ 0 h 9613"/>
              <a:gd name="connsiteX81" fmla="*/ 1311 w 10000"/>
              <a:gd name="connsiteY81" fmla="*/ 645 h 9613"/>
              <a:gd name="connsiteX82" fmla="*/ 1093 w 10000"/>
              <a:gd name="connsiteY82" fmla="*/ 1289 h 9613"/>
              <a:gd name="connsiteX83" fmla="*/ 1093 w 10000"/>
              <a:gd name="connsiteY83" fmla="*/ 1289 h 9613"/>
              <a:gd name="connsiteX0" fmla="*/ 1093 w 10000"/>
              <a:gd name="connsiteY0" fmla="*/ 1341 h 10000"/>
              <a:gd name="connsiteX1" fmla="*/ 1093 w 10000"/>
              <a:gd name="connsiteY1" fmla="*/ 2010 h 10000"/>
              <a:gd name="connsiteX2" fmla="*/ 1093 w 10000"/>
              <a:gd name="connsiteY2" fmla="*/ 2663 h 10000"/>
              <a:gd name="connsiteX3" fmla="*/ 1093 w 10000"/>
              <a:gd name="connsiteY3" fmla="*/ 3335 h 10000"/>
              <a:gd name="connsiteX4" fmla="*/ 1093 w 10000"/>
              <a:gd name="connsiteY4" fmla="*/ 3869 h 10000"/>
              <a:gd name="connsiteX5" fmla="*/ 875 w 10000"/>
              <a:gd name="connsiteY5" fmla="*/ 4407 h 10000"/>
              <a:gd name="connsiteX6" fmla="*/ 875 w 10000"/>
              <a:gd name="connsiteY6" fmla="*/ 5076 h 10000"/>
              <a:gd name="connsiteX7" fmla="*/ 1093 w 10000"/>
              <a:gd name="connsiteY7" fmla="*/ 6400 h 10000"/>
              <a:gd name="connsiteX8" fmla="*/ 1093 w 10000"/>
              <a:gd name="connsiteY8" fmla="*/ 6934 h 10000"/>
              <a:gd name="connsiteX9" fmla="*/ 1311 w 10000"/>
              <a:gd name="connsiteY9" fmla="*/ 7470 h 10000"/>
              <a:gd name="connsiteX10" fmla="*/ 1530 w 10000"/>
              <a:gd name="connsiteY10" fmla="*/ 7873 h 10000"/>
              <a:gd name="connsiteX11" fmla="*/ 1748 w 10000"/>
              <a:gd name="connsiteY11" fmla="*/ 8275 h 10000"/>
              <a:gd name="connsiteX12" fmla="*/ 1967 w 10000"/>
              <a:gd name="connsiteY12" fmla="*/ 8409 h 10000"/>
              <a:gd name="connsiteX13" fmla="*/ 2405 w 10000"/>
              <a:gd name="connsiteY13" fmla="*/ 8676 h 10000"/>
              <a:gd name="connsiteX14" fmla="*/ 3033 w 10000"/>
              <a:gd name="connsiteY14" fmla="*/ 8676 h 10000"/>
              <a:gd name="connsiteX15" fmla="*/ 3689 w 10000"/>
              <a:gd name="connsiteY15" fmla="*/ 8810 h 10000"/>
              <a:gd name="connsiteX16" fmla="*/ 4344 w 10000"/>
              <a:gd name="connsiteY16" fmla="*/ 8810 h 10000"/>
              <a:gd name="connsiteX17" fmla="*/ 4999 w 10000"/>
              <a:gd name="connsiteY17" fmla="*/ 8810 h 10000"/>
              <a:gd name="connsiteX18" fmla="*/ 5656 w 10000"/>
              <a:gd name="connsiteY18" fmla="*/ 8810 h 10000"/>
              <a:gd name="connsiteX19" fmla="*/ 6311 w 10000"/>
              <a:gd name="connsiteY19" fmla="*/ 8810 h 10000"/>
              <a:gd name="connsiteX20" fmla="*/ 6749 w 10000"/>
              <a:gd name="connsiteY20" fmla="*/ 8676 h 10000"/>
              <a:gd name="connsiteX21" fmla="*/ 7404 w 10000"/>
              <a:gd name="connsiteY21" fmla="*/ 8409 h 10000"/>
              <a:gd name="connsiteX22" fmla="*/ 7623 w 10000"/>
              <a:gd name="connsiteY22" fmla="*/ 8275 h 10000"/>
              <a:gd name="connsiteX23" fmla="*/ 7814 w 10000"/>
              <a:gd name="connsiteY23" fmla="*/ 8006 h 10000"/>
              <a:gd name="connsiteX24" fmla="*/ 8033 w 10000"/>
              <a:gd name="connsiteY24" fmla="*/ 7602 h 10000"/>
              <a:gd name="connsiteX25" fmla="*/ 8252 w 10000"/>
              <a:gd name="connsiteY25" fmla="*/ 7204 h 10000"/>
              <a:gd name="connsiteX26" fmla="*/ 8470 w 10000"/>
              <a:gd name="connsiteY26" fmla="*/ 6801 h 10000"/>
              <a:gd name="connsiteX27" fmla="*/ 8470 w 10000"/>
              <a:gd name="connsiteY27" fmla="*/ 6400 h 10000"/>
              <a:gd name="connsiteX28" fmla="*/ 8470 w 10000"/>
              <a:gd name="connsiteY28" fmla="*/ 5996 h 10000"/>
              <a:gd name="connsiteX29" fmla="*/ 8688 w 10000"/>
              <a:gd name="connsiteY29" fmla="*/ 5612 h 10000"/>
              <a:gd name="connsiteX30" fmla="*/ 8688 w 10000"/>
              <a:gd name="connsiteY30" fmla="*/ 5477 h 10000"/>
              <a:gd name="connsiteX31" fmla="*/ 8907 w 10000"/>
              <a:gd name="connsiteY31" fmla="*/ 5343 h 10000"/>
              <a:gd name="connsiteX32" fmla="*/ 8907 w 10000"/>
              <a:gd name="connsiteY32" fmla="*/ 5343 h 10000"/>
              <a:gd name="connsiteX33" fmla="*/ 8907 w 10000"/>
              <a:gd name="connsiteY33" fmla="*/ 5477 h 10000"/>
              <a:gd name="connsiteX34" fmla="*/ 8907 w 10000"/>
              <a:gd name="connsiteY34" fmla="*/ 5612 h 10000"/>
              <a:gd name="connsiteX35" fmla="*/ 8907 w 10000"/>
              <a:gd name="connsiteY35" fmla="*/ 5729 h 10000"/>
              <a:gd name="connsiteX36" fmla="*/ 9125 w 10000"/>
              <a:gd name="connsiteY36" fmla="*/ 5863 h 10000"/>
              <a:gd name="connsiteX37" fmla="*/ 9125 w 10000"/>
              <a:gd name="connsiteY37" fmla="*/ 6130 h 10000"/>
              <a:gd name="connsiteX38" fmla="*/ 9125 w 10000"/>
              <a:gd name="connsiteY38" fmla="*/ 6400 h 10000"/>
              <a:gd name="connsiteX39" fmla="*/ 9345 w 10000"/>
              <a:gd name="connsiteY39" fmla="*/ 6667 h 10000"/>
              <a:gd name="connsiteX40" fmla="*/ 9345 w 10000"/>
              <a:gd name="connsiteY40" fmla="*/ 7336 h 10000"/>
              <a:gd name="connsiteX41" fmla="*/ 9563 w 10000"/>
              <a:gd name="connsiteY41" fmla="*/ 7873 h 10000"/>
              <a:gd name="connsiteX42" fmla="*/ 9782 w 10000"/>
              <a:gd name="connsiteY42" fmla="*/ 8275 h 10000"/>
              <a:gd name="connsiteX43" fmla="*/ 10000 w 10000"/>
              <a:gd name="connsiteY43" fmla="*/ 8543 h 10000"/>
              <a:gd name="connsiteX44" fmla="*/ 10000 w 10000"/>
              <a:gd name="connsiteY44" fmla="*/ 8676 h 10000"/>
              <a:gd name="connsiteX45" fmla="*/ 10000 w 10000"/>
              <a:gd name="connsiteY45" fmla="*/ 8810 h 10000"/>
              <a:gd name="connsiteX46" fmla="*/ 10000 w 10000"/>
              <a:gd name="connsiteY46" fmla="*/ 8927 h 10000"/>
              <a:gd name="connsiteX47" fmla="*/ 9782 w 10000"/>
              <a:gd name="connsiteY47" fmla="*/ 9063 h 10000"/>
              <a:gd name="connsiteX48" fmla="*/ 9563 w 10000"/>
              <a:gd name="connsiteY48" fmla="*/ 9196 h 10000"/>
              <a:gd name="connsiteX49" fmla="*/ 9345 w 10000"/>
              <a:gd name="connsiteY49" fmla="*/ 9331 h 10000"/>
              <a:gd name="connsiteX50" fmla="*/ 8907 w 10000"/>
              <a:gd name="connsiteY50" fmla="*/ 9463 h 10000"/>
              <a:gd name="connsiteX51" fmla="*/ 8470 w 10000"/>
              <a:gd name="connsiteY51" fmla="*/ 9596 h 10000"/>
              <a:gd name="connsiteX52" fmla="*/ 7623 w 10000"/>
              <a:gd name="connsiteY52" fmla="*/ 9867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67 h 10000"/>
              <a:gd name="connsiteX60" fmla="*/ 2596 w 10000"/>
              <a:gd name="connsiteY60" fmla="*/ 9867 h 10000"/>
              <a:gd name="connsiteX61" fmla="*/ 2186 w 10000"/>
              <a:gd name="connsiteY61" fmla="*/ 9733 h 10000"/>
              <a:gd name="connsiteX62" fmla="*/ 1748 w 10000"/>
              <a:gd name="connsiteY62" fmla="*/ 9596 h 10000"/>
              <a:gd name="connsiteX63" fmla="*/ 1530 w 10000"/>
              <a:gd name="connsiteY63" fmla="*/ 9463 h 10000"/>
              <a:gd name="connsiteX64" fmla="*/ 1093 w 10000"/>
              <a:gd name="connsiteY64" fmla="*/ 9196 h 10000"/>
              <a:gd name="connsiteX65" fmla="*/ 875 w 10000"/>
              <a:gd name="connsiteY65" fmla="*/ 8927 h 10000"/>
              <a:gd name="connsiteX66" fmla="*/ 655 w 10000"/>
              <a:gd name="connsiteY66" fmla="*/ 8543 h 10000"/>
              <a:gd name="connsiteX67" fmla="*/ 437 w 10000"/>
              <a:gd name="connsiteY67" fmla="*/ 8275 h 10000"/>
              <a:gd name="connsiteX68" fmla="*/ 218 w 10000"/>
              <a:gd name="connsiteY68" fmla="*/ 8006 h 10000"/>
              <a:gd name="connsiteX69" fmla="*/ 218 w 10000"/>
              <a:gd name="connsiteY69" fmla="*/ 7740 h 10000"/>
              <a:gd name="connsiteX70" fmla="*/ 0 w 10000"/>
              <a:gd name="connsiteY70" fmla="*/ 7470 h 10000"/>
              <a:gd name="connsiteX71" fmla="*/ 0 w 10000"/>
              <a:gd name="connsiteY71" fmla="*/ 7070 h 10000"/>
              <a:gd name="connsiteX72" fmla="*/ 0 w 10000"/>
              <a:gd name="connsiteY72" fmla="*/ 6801 h 10000"/>
              <a:gd name="connsiteX73" fmla="*/ 0 w 10000"/>
              <a:gd name="connsiteY73" fmla="*/ 6263 h 10000"/>
              <a:gd name="connsiteX74" fmla="*/ 0 w 10000"/>
              <a:gd name="connsiteY74" fmla="*/ 5863 h 10000"/>
              <a:gd name="connsiteX75" fmla="*/ 0 w 10000"/>
              <a:gd name="connsiteY75" fmla="*/ 5343 h 10000"/>
              <a:gd name="connsiteX76" fmla="*/ 0 w 10000"/>
              <a:gd name="connsiteY76" fmla="*/ 3201 h 10000"/>
              <a:gd name="connsiteX77" fmla="*/ 0 w 10000"/>
              <a:gd name="connsiteY77" fmla="*/ 1074 h 10000"/>
              <a:gd name="connsiteX78" fmla="*/ 0 w 10000"/>
              <a:gd name="connsiteY78" fmla="*/ 536 h 10000"/>
              <a:gd name="connsiteX79" fmla="*/ 1311 w 10000"/>
              <a:gd name="connsiteY79" fmla="*/ 0 h 10000"/>
              <a:gd name="connsiteX80" fmla="*/ 1311 w 10000"/>
              <a:gd name="connsiteY80" fmla="*/ 671 h 10000"/>
              <a:gd name="connsiteX81" fmla="*/ 1093 w 10000"/>
              <a:gd name="connsiteY81" fmla="*/ 1341 h 10000"/>
              <a:gd name="connsiteX82" fmla="*/ 1093 w 10000"/>
              <a:gd name="connsiteY82" fmla="*/ 1341 h 10000"/>
              <a:gd name="connsiteX0" fmla="*/ 1093 w 10000"/>
              <a:gd name="connsiteY0" fmla="*/ 805 h 9464"/>
              <a:gd name="connsiteX1" fmla="*/ 1093 w 10000"/>
              <a:gd name="connsiteY1" fmla="*/ 1474 h 9464"/>
              <a:gd name="connsiteX2" fmla="*/ 1093 w 10000"/>
              <a:gd name="connsiteY2" fmla="*/ 2127 h 9464"/>
              <a:gd name="connsiteX3" fmla="*/ 1093 w 10000"/>
              <a:gd name="connsiteY3" fmla="*/ 2799 h 9464"/>
              <a:gd name="connsiteX4" fmla="*/ 1093 w 10000"/>
              <a:gd name="connsiteY4" fmla="*/ 3333 h 9464"/>
              <a:gd name="connsiteX5" fmla="*/ 875 w 10000"/>
              <a:gd name="connsiteY5" fmla="*/ 3871 h 9464"/>
              <a:gd name="connsiteX6" fmla="*/ 875 w 10000"/>
              <a:gd name="connsiteY6" fmla="*/ 4540 h 9464"/>
              <a:gd name="connsiteX7" fmla="*/ 1093 w 10000"/>
              <a:gd name="connsiteY7" fmla="*/ 5864 h 9464"/>
              <a:gd name="connsiteX8" fmla="*/ 1093 w 10000"/>
              <a:gd name="connsiteY8" fmla="*/ 6398 h 9464"/>
              <a:gd name="connsiteX9" fmla="*/ 1311 w 10000"/>
              <a:gd name="connsiteY9" fmla="*/ 6934 h 9464"/>
              <a:gd name="connsiteX10" fmla="*/ 1530 w 10000"/>
              <a:gd name="connsiteY10" fmla="*/ 7337 h 9464"/>
              <a:gd name="connsiteX11" fmla="*/ 1748 w 10000"/>
              <a:gd name="connsiteY11" fmla="*/ 7739 h 9464"/>
              <a:gd name="connsiteX12" fmla="*/ 1967 w 10000"/>
              <a:gd name="connsiteY12" fmla="*/ 7873 h 9464"/>
              <a:gd name="connsiteX13" fmla="*/ 2405 w 10000"/>
              <a:gd name="connsiteY13" fmla="*/ 8140 h 9464"/>
              <a:gd name="connsiteX14" fmla="*/ 3033 w 10000"/>
              <a:gd name="connsiteY14" fmla="*/ 8140 h 9464"/>
              <a:gd name="connsiteX15" fmla="*/ 3689 w 10000"/>
              <a:gd name="connsiteY15" fmla="*/ 8274 h 9464"/>
              <a:gd name="connsiteX16" fmla="*/ 4344 w 10000"/>
              <a:gd name="connsiteY16" fmla="*/ 8274 h 9464"/>
              <a:gd name="connsiteX17" fmla="*/ 4999 w 10000"/>
              <a:gd name="connsiteY17" fmla="*/ 8274 h 9464"/>
              <a:gd name="connsiteX18" fmla="*/ 5656 w 10000"/>
              <a:gd name="connsiteY18" fmla="*/ 8274 h 9464"/>
              <a:gd name="connsiteX19" fmla="*/ 6311 w 10000"/>
              <a:gd name="connsiteY19" fmla="*/ 8274 h 9464"/>
              <a:gd name="connsiteX20" fmla="*/ 6749 w 10000"/>
              <a:gd name="connsiteY20" fmla="*/ 8140 h 9464"/>
              <a:gd name="connsiteX21" fmla="*/ 7404 w 10000"/>
              <a:gd name="connsiteY21" fmla="*/ 7873 h 9464"/>
              <a:gd name="connsiteX22" fmla="*/ 7623 w 10000"/>
              <a:gd name="connsiteY22" fmla="*/ 7739 h 9464"/>
              <a:gd name="connsiteX23" fmla="*/ 7814 w 10000"/>
              <a:gd name="connsiteY23" fmla="*/ 7470 h 9464"/>
              <a:gd name="connsiteX24" fmla="*/ 8033 w 10000"/>
              <a:gd name="connsiteY24" fmla="*/ 7066 h 9464"/>
              <a:gd name="connsiteX25" fmla="*/ 8252 w 10000"/>
              <a:gd name="connsiteY25" fmla="*/ 6668 h 9464"/>
              <a:gd name="connsiteX26" fmla="*/ 8470 w 10000"/>
              <a:gd name="connsiteY26" fmla="*/ 6265 h 9464"/>
              <a:gd name="connsiteX27" fmla="*/ 8470 w 10000"/>
              <a:gd name="connsiteY27" fmla="*/ 5864 h 9464"/>
              <a:gd name="connsiteX28" fmla="*/ 8470 w 10000"/>
              <a:gd name="connsiteY28" fmla="*/ 5460 h 9464"/>
              <a:gd name="connsiteX29" fmla="*/ 8688 w 10000"/>
              <a:gd name="connsiteY29" fmla="*/ 5076 h 9464"/>
              <a:gd name="connsiteX30" fmla="*/ 8688 w 10000"/>
              <a:gd name="connsiteY30" fmla="*/ 4941 h 9464"/>
              <a:gd name="connsiteX31" fmla="*/ 8907 w 10000"/>
              <a:gd name="connsiteY31" fmla="*/ 4807 h 9464"/>
              <a:gd name="connsiteX32" fmla="*/ 8907 w 10000"/>
              <a:gd name="connsiteY32" fmla="*/ 4807 h 9464"/>
              <a:gd name="connsiteX33" fmla="*/ 8907 w 10000"/>
              <a:gd name="connsiteY33" fmla="*/ 4941 h 9464"/>
              <a:gd name="connsiteX34" fmla="*/ 8907 w 10000"/>
              <a:gd name="connsiteY34" fmla="*/ 5076 h 9464"/>
              <a:gd name="connsiteX35" fmla="*/ 8907 w 10000"/>
              <a:gd name="connsiteY35" fmla="*/ 5193 h 9464"/>
              <a:gd name="connsiteX36" fmla="*/ 9125 w 10000"/>
              <a:gd name="connsiteY36" fmla="*/ 5327 h 9464"/>
              <a:gd name="connsiteX37" fmla="*/ 9125 w 10000"/>
              <a:gd name="connsiteY37" fmla="*/ 5594 h 9464"/>
              <a:gd name="connsiteX38" fmla="*/ 9125 w 10000"/>
              <a:gd name="connsiteY38" fmla="*/ 5864 h 9464"/>
              <a:gd name="connsiteX39" fmla="*/ 9345 w 10000"/>
              <a:gd name="connsiteY39" fmla="*/ 6131 h 9464"/>
              <a:gd name="connsiteX40" fmla="*/ 9345 w 10000"/>
              <a:gd name="connsiteY40" fmla="*/ 6800 h 9464"/>
              <a:gd name="connsiteX41" fmla="*/ 9563 w 10000"/>
              <a:gd name="connsiteY41" fmla="*/ 7337 h 9464"/>
              <a:gd name="connsiteX42" fmla="*/ 9782 w 10000"/>
              <a:gd name="connsiteY42" fmla="*/ 7739 h 9464"/>
              <a:gd name="connsiteX43" fmla="*/ 10000 w 10000"/>
              <a:gd name="connsiteY43" fmla="*/ 8007 h 9464"/>
              <a:gd name="connsiteX44" fmla="*/ 10000 w 10000"/>
              <a:gd name="connsiteY44" fmla="*/ 8140 h 9464"/>
              <a:gd name="connsiteX45" fmla="*/ 10000 w 10000"/>
              <a:gd name="connsiteY45" fmla="*/ 8274 h 9464"/>
              <a:gd name="connsiteX46" fmla="*/ 10000 w 10000"/>
              <a:gd name="connsiteY46" fmla="*/ 8391 h 9464"/>
              <a:gd name="connsiteX47" fmla="*/ 9782 w 10000"/>
              <a:gd name="connsiteY47" fmla="*/ 8527 h 9464"/>
              <a:gd name="connsiteX48" fmla="*/ 9563 w 10000"/>
              <a:gd name="connsiteY48" fmla="*/ 8660 h 9464"/>
              <a:gd name="connsiteX49" fmla="*/ 9345 w 10000"/>
              <a:gd name="connsiteY49" fmla="*/ 8795 h 9464"/>
              <a:gd name="connsiteX50" fmla="*/ 8907 w 10000"/>
              <a:gd name="connsiteY50" fmla="*/ 8927 h 9464"/>
              <a:gd name="connsiteX51" fmla="*/ 8470 w 10000"/>
              <a:gd name="connsiteY51" fmla="*/ 9060 h 9464"/>
              <a:gd name="connsiteX52" fmla="*/ 7623 w 10000"/>
              <a:gd name="connsiteY52" fmla="*/ 9331 h 9464"/>
              <a:gd name="connsiteX53" fmla="*/ 6749 w 10000"/>
              <a:gd name="connsiteY53" fmla="*/ 9464 h 9464"/>
              <a:gd name="connsiteX54" fmla="*/ 5874 w 10000"/>
              <a:gd name="connsiteY54" fmla="*/ 9464 h 9464"/>
              <a:gd name="connsiteX55" fmla="*/ 5219 w 10000"/>
              <a:gd name="connsiteY55" fmla="*/ 9464 h 9464"/>
              <a:gd name="connsiteX56" fmla="*/ 4563 w 10000"/>
              <a:gd name="connsiteY56" fmla="*/ 9464 h 9464"/>
              <a:gd name="connsiteX57" fmla="*/ 4126 w 10000"/>
              <a:gd name="connsiteY57" fmla="*/ 9464 h 9464"/>
              <a:gd name="connsiteX58" fmla="*/ 3469 w 10000"/>
              <a:gd name="connsiteY58" fmla="*/ 9464 h 9464"/>
              <a:gd name="connsiteX59" fmla="*/ 3033 w 10000"/>
              <a:gd name="connsiteY59" fmla="*/ 9331 h 9464"/>
              <a:gd name="connsiteX60" fmla="*/ 2596 w 10000"/>
              <a:gd name="connsiteY60" fmla="*/ 9331 h 9464"/>
              <a:gd name="connsiteX61" fmla="*/ 2186 w 10000"/>
              <a:gd name="connsiteY61" fmla="*/ 9197 h 9464"/>
              <a:gd name="connsiteX62" fmla="*/ 1748 w 10000"/>
              <a:gd name="connsiteY62" fmla="*/ 9060 h 9464"/>
              <a:gd name="connsiteX63" fmla="*/ 1530 w 10000"/>
              <a:gd name="connsiteY63" fmla="*/ 8927 h 9464"/>
              <a:gd name="connsiteX64" fmla="*/ 1093 w 10000"/>
              <a:gd name="connsiteY64" fmla="*/ 8660 h 9464"/>
              <a:gd name="connsiteX65" fmla="*/ 875 w 10000"/>
              <a:gd name="connsiteY65" fmla="*/ 8391 h 9464"/>
              <a:gd name="connsiteX66" fmla="*/ 655 w 10000"/>
              <a:gd name="connsiteY66" fmla="*/ 8007 h 9464"/>
              <a:gd name="connsiteX67" fmla="*/ 437 w 10000"/>
              <a:gd name="connsiteY67" fmla="*/ 7739 h 9464"/>
              <a:gd name="connsiteX68" fmla="*/ 218 w 10000"/>
              <a:gd name="connsiteY68" fmla="*/ 7470 h 9464"/>
              <a:gd name="connsiteX69" fmla="*/ 218 w 10000"/>
              <a:gd name="connsiteY69" fmla="*/ 7204 h 9464"/>
              <a:gd name="connsiteX70" fmla="*/ 0 w 10000"/>
              <a:gd name="connsiteY70" fmla="*/ 6934 h 9464"/>
              <a:gd name="connsiteX71" fmla="*/ 0 w 10000"/>
              <a:gd name="connsiteY71" fmla="*/ 6534 h 9464"/>
              <a:gd name="connsiteX72" fmla="*/ 0 w 10000"/>
              <a:gd name="connsiteY72" fmla="*/ 6265 h 9464"/>
              <a:gd name="connsiteX73" fmla="*/ 0 w 10000"/>
              <a:gd name="connsiteY73" fmla="*/ 5727 h 9464"/>
              <a:gd name="connsiteX74" fmla="*/ 0 w 10000"/>
              <a:gd name="connsiteY74" fmla="*/ 5327 h 9464"/>
              <a:gd name="connsiteX75" fmla="*/ 0 w 10000"/>
              <a:gd name="connsiteY75" fmla="*/ 4807 h 9464"/>
              <a:gd name="connsiteX76" fmla="*/ 0 w 10000"/>
              <a:gd name="connsiteY76" fmla="*/ 2665 h 9464"/>
              <a:gd name="connsiteX77" fmla="*/ 0 w 10000"/>
              <a:gd name="connsiteY77" fmla="*/ 538 h 9464"/>
              <a:gd name="connsiteX78" fmla="*/ 0 w 10000"/>
              <a:gd name="connsiteY78" fmla="*/ 0 h 9464"/>
              <a:gd name="connsiteX79" fmla="*/ 1311 w 10000"/>
              <a:gd name="connsiteY79" fmla="*/ 135 h 9464"/>
              <a:gd name="connsiteX80" fmla="*/ 1093 w 10000"/>
              <a:gd name="connsiteY80" fmla="*/ 805 h 9464"/>
              <a:gd name="connsiteX81" fmla="*/ 1093 w 10000"/>
              <a:gd name="connsiteY81" fmla="*/ 805 h 9464"/>
              <a:gd name="connsiteX0" fmla="*/ 1093 w 10000"/>
              <a:gd name="connsiteY0" fmla="*/ 851 h 10000"/>
              <a:gd name="connsiteX1" fmla="*/ 1093 w 10000"/>
              <a:gd name="connsiteY1" fmla="*/ 1557 h 10000"/>
              <a:gd name="connsiteX2" fmla="*/ 1093 w 10000"/>
              <a:gd name="connsiteY2" fmla="*/ 2247 h 10000"/>
              <a:gd name="connsiteX3" fmla="*/ 1093 w 10000"/>
              <a:gd name="connsiteY3" fmla="*/ 2958 h 10000"/>
              <a:gd name="connsiteX4" fmla="*/ 1093 w 10000"/>
              <a:gd name="connsiteY4" fmla="*/ 3522 h 10000"/>
              <a:gd name="connsiteX5" fmla="*/ 875 w 10000"/>
              <a:gd name="connsiteY5" fmla="*/ 4090 h 10000"/>
              <a:gd name="connsiteX6" fmla="*/ 875 w 10000"/>
              <a:gd name="connsiteY6" fmla="*/ 4797 h 10000"/>
              <a:gd name="connsiteX7" fmla="*/ 1093 w 10000"/>
              <a:gd name="connsiteY7" fmla="*/ 6196 h 10000"/>
              <a:gd name="connsiteX8" fmla="*/ 1093 w 10000"/>
              <a:gd name="connsiteY8" fmla="*/ 6760 h 10000"/>
              <a:gd name="connsiteX9" fmla="*/ 1311 w 10000"/>
              <a:gd name="connsiteY9" fmla="*/ 7327 h 10000"/>
              <a:gd name="connsiteX10" fmla="*/ 1530 w 10000"/>
              <a:gd name="connsiteY10" fmla="*/ 7753 h 10000"/>
              <a:gd name="connsiteX11" fmla="*/ 1748 w 10000"/>
              <a:gd name="connsiteY11" fmla="*/ 8177 h 10000"/>
              <a:gd name="connsiteX12" fmla="*/ 1967 w 10000"/>
              <a:gd name="connsiteY12" fmla="*/ 8319 h 10000"/>
              <a:gd name="connsiteX13" fmla="*/ 2405 w 10000"/>
              <a:gd name="connsiteY13" fmla="*/ 8601 h 10000"/>
              <a:gd name="connsiteX14" fmla="*/ 3033 w 10000"/>
              <a:gd name="connsiteY14" fmla="*/ 8601 h 10000"/>
              <a:gd name="connsiteX15" fmla="*/ 3689 w 10000"/>
              <a:gd name="connsiteY15" fmla="*/ 8743 h 10000"/>
              <a:gd name="connsiteX16" fmla="*/ 4344 w 10000"/>
              <a:gd name="connsiteY16" fmla="*/ 8743 h 10000"/>
              <a:gd name="connsiteX17" fmla="*/ 4999 w 10000"/>
              <a:gd name="connsiteY17" fmla="*/ 8743 h 10000"/>
              <a:gd name="connsiteX18" fmla="*/ 5656 w 10000"/>
              <a:gd name="connsiteY18" fmla="*/ 8743 h 10000"/>
              <a:gd name="connsiteX19" fmla="*/ 6311 w 10000"/>
              <a:gd name="connsiteY19" fmla="*/ 8743 h 10000"/>
              <a:gd name="connsiteX20" fmla="*/ 6749 w 10000"/>
              <a:gd name="connsiteY20" fmla="*/ 8601 h 10000"/>
              <a:gd name="connsiteX21" fmla="*/ 7404 w 10000"/>
              <a:gd name="connsiteY21" fmla="*/ 8319 h 10000"/>
              <a:gd name="connsiteX22" fmla="*/ 7623 w 10000"/>
              <a:gd name="connsiteY22" fmla="*/ 8177 h 10000"/>
              <a:gd name="connsiteX23" fmla="*/ 7814 w 10000"/>
              <a:gd name="connsiteY23" fmla="*/ 7893 h 10000"/>
              <a:gd name="connsiteX24" fmla="*/ 8033 w 10000"/>
              <a:gd name="connsiteY24" fmla="*/ 7466 h 10000"/>
              <a:gd name="connsiteX25" fmla="*/ 8252 w 10000"/>
              <a:gd name="connsiteY25" fmla="*/ 7046 h 10000"/>
              <a:gd name="connsiteX26" fmla="*/ 8470 w 10000"/>
              <a:gd name="connsiteY26" fmla="*/ 6620 h 10000"/>
              <a:gd name="connsiteX27" fmla="*/ 8470 w 10000"/>
              <a:gd name="connsiteY27" fmla="*/ 6196 h 10000"/>
              <a:gd name="connsiteX28" fmla="*/ 8470 w 10000"/>
              <a:gd name="connsiteY28" fmla="*/ 5769 h 10000"/>
              <a:gd name="connsiteX29" fmla="*/ 8688 w 10000"/>
              <a:gd name="connsiteY29" fmla="*/ 5363 h 10000"/>
              <a:gd name="connsiteX30" fmla="*/ 8688 w 10000"/>
              <a:gd name="connsiteY30" fmla="*/ 5221 h 10000"/>
              <a:gd name="connsiteX31" fmla="*/ 8907 w 10000"/>
              <a:gd name="connsiteY31" fmla="*/ 5079 h 10000"/>
              <a:gd name="connsiteX32" fmla="*/ 8907 w 10000"/>
              <a:gd name="connsiteY32" fmla="*/ 5079 h 10000"/>
              <a:gd name="connsiteX33" fmla="*/ 8907 w 10000"/>
              <a:gd name="connsiteY33" fmla="*/ 5221 h 10000"/>
              <a:gd name="connsiteX34" fmla="*/ 8907 w 10000"/>
              <a:gd name="connsiteY34" fmla="*/ 5363 h 10000"/>
              <a:gd name="connsiteX35" fmla="*/ 8907 w 10000"/>
              <a:gd name="connsiteY35" fmla="*/ 5487 h 10000"/>
              <a:gd name="connsiteX36" fmla="*/ 9125 w 10000"/>
              <a:gd name="connsiteY36" fmla="*/ 5629 h 10000"/>
              <a:gd name="connsiteX37" fmla="*/ 9125 w 10000"/>
              <a:gd name="connsiteY37" fmla="*/ 5911 h 10000"/>
              <a:gd name="connsiteX38" fmla="*/ 9125 w 10000"/>
              <a:gd name="connsiteY38" fmla="*/ 6196 h 10000"/>
              <a:gd name="connsiteX39" fmla="*/ 9345 w 10000"/>
              <a:gd name="connsiteY39" fmla="*/ 6478 h 10000"/>
              <a:gd name="connsiteX40" fmla="*/ 9345 w 10000"/>
              <a:gd name="connsiteY40" fmla="*/ 7185 h 10000"/>
              <a:gd name="connsiteX41" fmla="*/ 9563 w 10000"/>
              <a:gd name="connsiteY41" fmla="*/ 7753 h 10000"/>
              <a:gd name="connsiteX42" fmla="*/ 9782 w 10000"/>
              <a:gd name="connsiteY42" fmla="*/ 8177 h 10000"/>
              <a:gd name="connsiteX43" fmla="*/ 10000 w 10000"/>
              <a:gd name="connsiteY43" fmla="*/ 8460 h 10000"/>
              <a:gd name="connsiteX44" fmla="*/ 10000 w 10000"/>
              <a:gd name="connsiteY44" fmla="*/ 8601 h 10000"/>
              <a:gd name="connsiteX45" fmla="*/ 10000 w 10000"/>
              <a:gd name="connsiteY45" fmla="*/ 8743 h 10000"/>
              <a:gd name="connsiteX46" fmla="*/ 10000 w 10000"/>
              <a:gd name="connsiteY46" fmla="*/ 8866 h 10000"/>
              <a:gd name="connsiteX47" fmla="*/ 9782 w 10000"/>
              <a:gd name="connsiteY47" fmla="*/ 9010 h 10000"/>
              <a:gd name="connsiteX48" fmla="*/ 9563 w 10000"/>
              <a:gd name="connsiteY48" fmla="*/ 9150 h 10000"/>
              <a:gd name="connsiteX49" fmla="*/ 9345 w 10000"/>
              <a:gd name="connsiteY49" fmla="*/ 9293 h 10000"/>
              <a:gd name="connsiteX50" fmla="*/ 8907 w 10000"/>
              <a:gd name="connsiteY50" fmla="*/ 9433 h 10000"/>
              <a:gd name="connsiteX51" fmla="*/ 8470 w 10000"/>
              <a:gd name="connsiteY51" fmla="*/ 9573 h 10000"/>
              <a:gd name="connsiteX52" fmla="*/ 7623 w 10000"/>
              <a:gd name="connsiteY52" fmla="*/ 9859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59 h 10000"/>
              <a:gd name="connsiteX60" fmla="*/ 2596 w 10000"/>
              <a:gd name="connsiteY60" fmla="*/ 9859 h 10000"/>
              <a:gd name="connsiteX61" fmla="*/ 2186 w 10000"/>
              <a:gd name="connsiteY61" fmla="*/ 9718 h 10000"/>
              <a:gd name="connsiteX62" fmla="*/ 1748 w 10000"/>
              <a:gd name="connsiteY62" fmla="*/ 9573 h 10000"/>
              <a:gd name="connsiteX63" fmla="*/ 1530 w 10000"/>
              <a:gd name="connsiteY63" fmla="*/ 9433 h 10000"/>
              <a:gd name="connsiteX64" fmla="*/ 1093 w 10000"/>
              <a:gd name="connsiteY64" fmla="*/ 9150 h 10000"/>
              <a:gd name="connsiteX65" fmla="*/ 875 w 10000"/>
              <a:gd name="connsiteY65" fmla="*/ 8866 h 10000"/>
              <a:gd name="connsiteX66" fmla="*/ 655 w 10000"/>
              <a:gd name="connsiteY66" fmla="*/ 8460 h 10000"/>
              <a:gd name="connsiteX67" fmla="*/ 437 w 10000"/>
              <a:gd name="connsiteY67" fmla="*/ 8177 h 10000"/>
              <a:gd name="connsiteX68" fmla="*/ 218 w 10000"/>
              <a:gd name="connsiteY68" fmla="*/ 7893 h 10000"/>
              <a:gd name="connsiteX69" fmla="*/ 218 w 10000"/>
              <a:gd name="connsiteY69" fmla="*/ 7612 h 10000"/>
              <a:gd name="connsiteX70" fmla="*/ 0 w 10000"/>
              <a:gd name="connsiteY70" fmla="*/ 7327 h 10000"/>
              <a:gd name="connsiteX71" fmla="*/ 0 w 10000"/>
              <a:gd name="connsiteY71" fmla="*/ 6904 h 10000"/>
              <a:gd name="connsiteX72" fmla="*/ 0 w 10000"/>
              <a:gd name="connsiteY72" fmla="*/ 6620 h 10000"/>
              <a:gd name="connsiteX73" fmla="*/ 0 w 10000"/>
              <a:gd name="connsiteY73" fmla="*/ 6051 h 10000"/>
              <a:gd name="connsiteX74" fmla="*/ 0 w 10000"/>
              <a:gd name="connsiteY74" fmla="*/ 5629 h 10000"/>
              <a:gd name="connsiteX75" fmla="*/ 0 w 10000"/>
              <a:gd name="connsiteY75" fmla="*/ 5079 h 10000"/>
              <a:gd name="connsiteX76" fmla="*/ 0 w 10000"/>
              <a:gd name="connsiteY76" fmla="*/ 2816 h 10000"/>
              <a:gd name="connsiteX77" fmla="*/ 0 w 10000"/>
              <a:gd name="connsiteY77" fmla="*/ 568 h 10000"/>
              <a:gd name="connsiteX78" fmla="*/ 0 w 10000"/>
              <a:gd name="connsiteY78" fmla="*/ 0 h 10000"/>
              <a:gd name="connsiteX79" fmla="*/ 1093 w 10000"/>
              <a:gd name="connsiteY79" fmla="*/ 851 h 10000"/>
              <a:gd name="connsiteX80" fmla="*/ 1093 w 10000"/>
              <a:gd name="connsiteY80" fmla="*/ 851 h 10000"/>
              <a:gd name="connsiteX0" fmla="*/ 1093 w 10000"/>
              <a:gd name="connsiteY0" fmla="*/ 283 h 9432"/>
              <a:gd name="connsiteX1" fmla="*/ 1093 w 10000"/>
              <a:gd name="connsiteY1" fmla="*/ 989 h 9432"/>
              <a:gd name="connsiteX2" fmla="*/ 1093 w 10000"/>
              <a:gd name="connsiteY2" fmla="*/ 1679 h 9432"/>
              <a:gd name="connsiteX3" fmla="*/ 1093 w 10000"/>
              <a:gd name="connsiteY3" fmla="*/ 2390 h 9432"/>
              <a:gd name="connsiteX4" fmla="*/ 1093 w 10000"/>
              <a:gd name="connsiteY4" fmla="*/ 2954 h 9432"/>
              <a:gd name="connsiteX5" fmla="*/ 875 w 10000"/>
              <a:gd name="connsiteY5" fmla="*/ 3522 h 9432"/>
              <a:gd name="connsiteX6" fmla="*/ 875 w 10000"/>
              <a:gd name="connsiteY6" fmla="*/ 4229 h 9432"/>
              <a:gd name="connsiteX7" fmla="*/ 1093 w 10000"/>
              <a:gd name="connsiteY7" fmla="*/ 5628 h 9432"/>
              <a:gd name="connsiteX8" fmla="*/ 1093 w 10000"/>
              <a:gd name="connsiteY8" fmla="*/ 6192 h 9432"/>
              <a:gd name="connsiteX9" fmla="*/ 1311 w 10000"/>
              <a:gd name="connsiteY9" fmla="*/ 6759 h 9432"/>
              <a:gd name="connsiteX10" fmla="*/ 1530 w 10000"/>
              <a:gd name="connsiteY10" fmla="*/ 7185 h 9432"/>
              <a:gd name="connsiteX11" fmla="*/ 1748 w 10000"/>
              <a:gd name="connsiteY11" fmla="*/ 7609 h 9432"/>
              <a:gd name="connsiteX12" fmla="*/ 1967 w 10000"/>
              <a:gd name="connsiteY12" fmla="*/ 7751 h 9432"/>
              <a:gd name="connsiteX13" fmla="*/ 2405 w 10000"/>
              <a:gd name="connsiteY13" fmla="*/ 8033 h 9432"/>
              <a:gd name="connsiteX14" fmla="*/ 3033 w 10000"/>
              <a:gd name="connsiteY14" fmla="*/ 8033 h 9432"/>
              <a:gd name="connsiteX15" fmla="*/ 3689 w 10000"/>
              <a:gd name="connsiteY15" fmla="*/ 8175 h 9432"/>
              <a:gd name="connsiteX16" fmla="*/ 4344 w 10000"/>
              <a:gd name="connsiteY16" fmla="*/ 8175 h 9432"/>
              <a:gd name="connsiteX17" fmla="*/ 4999 w 10000"/>
              <a:gd name="connsiteY17" fmla="*/ 8175 h 9432"/>
              <a:gd name="connsiteX18" fmla="*/ 5656 w 10000"/>
              <a:gd name="connsiteY18" fmla="*/ 8175 h 9432"/>
              <a:gd name="connsiteX19" fmla="*/ 6311 w 10000"/>
              <a:gd name="connsiteY19" fmla="*/ 8175 h 9432"/>
              <a:gd name="connsiteX20" fmla="*/ 6749 w 10000"/>
              <a:gd name="connsiteY20" fmla="*/ 8033 h 9432"/>
              <a:gd name="connsiteX21" fmla="*/ 7404 w 10000"/>
              <a:gd name="connsiteY21" fmla="*/ 7751 h 9432"/>
              <a:gd name="connsiteX22" fmla="*/ 7623 w 10000"/>
              <a:gd name="connsiteY22" fmla="*/ 7609 h 9432"/>
              <a:gd name="connsiteX23" fmla="*/ 7814 w 10000"/>
              <a:gd name="connsiteY23" fmla="*/ 7325 h 9432"/>
              <a:gd name="connsiteX24" fmla="*/ 8033 w 10000"/>
              <a:gd name="connsiteY24" fmla="*/ 6898 h 9432"/>
              <a:gd name="connsiteX25" fmla="*/ 8252 w 10000"/>
              <a:gd name="connsiteY25" fmla="*/ 6478 h 9432"/>
              <a:gd name="connsiteX26" fmla="*/ 8470 w 10000"/>
              <a:gd name="connsiteY26" fmla="*/ 6052 h 9432"/>
              <a:gd name="connsiteX27" fmla="*/ 8470 w 10000"/>
              <a:gd name="connsiteY27" fmla="*/ 5628 h 9432"/>
              <a:gd name="connsiteX28" fmla="*/ 8470 w 10000"/>
              <a:gd name="connsiteY28" fmla="*/ 5201 h 9432"/>
              <a:gd name="connsiteX29" fmla="*/ 8688 w 10000"/>
              <a:gd name="connsiteY29" fmla="*/ 4795 h 9432"/>
              <a:gd name="connsiteX30" fmla="*/ 8688 w 10000"/>
              <a:gd name="connsiteY30" fmla="*/ 4653 h 9432"/>
              <a:gd name="connsiteX31" fmla="*/ 8907 w 10000"/>
              <a:gd name="connsiteY31" fmla="*/ 4511 h 9432"/>
              <a:gd name="connsiteX32" fmla="*/ 8907 w 10000"/>
              <a:gd name="connsiteY32" fmla="*/ 4511 h 9432"/>
              <a:gd name="connsiteX33" fmla="*/ 8907 w 10000"/>
              <a:gd name="connsiteY33" fmla="*/ 4653 h 9432"/>
              <a:gd name="connsiteX34" fmla="*/ 8907 w 10000"/>
              <a:gd name="connsiteY34" fmla="*/ 4795 h 9432"/>
              <a:gd name="connsiteX35" fmla="*/ 8907 w 10000"/>
              <a:gd name="connsiteY35" fmla="*/ 4919 h 9432"/>
              <a:gd name="connsiteX36" fmla="*/ 9125 w 10000"/>
              <a:gd name="connsiteY36" fmla="*/ 5061 h 9432"/>
              <a:gd name="connsiteX37" fmla="*/ 9125 w 10000"/>
              <a:gd name="connsiteY37" fmla="*/ 5343 h 9432"/>
              <a:gd name="connsiteX38" fmla="*/ 9125 w 10000"/>
              <a:gd name="connsiteY38" fmla="*/ 5628 h 9432"/>
              <a:gd name="connsiteX39" fmla="*/ 9345 w 10000"/>
              <a:gd name="connsiteY39" fmla="*/ 5910 h 9432"/>
              <a:gd name="connsiteX40" fmla="*/ 9345 w 10000"/>
              <a:gd name="connsiteY40" fmla="*/ 6617 h 9432"/>
              <a:gd name="connsiteX41" fmla="*/ 9563 w 10000"/>
              <a:gd name="connsiteY41" fmla="*/ 7185 h 9432"/>
              <a:gd name="connsiteX42" fmla="*/ 9782 w 10000"/>
              <a:gd name="connsiteY42" fmla="*/ 7609 h 9432"/>
              <a:gd name="connsiteX43" fmla="*/ 10000 w 10000"/>
              <a:gd name="connsiteY43" fmla="*/ 7892 h 9432"/>
              <a:gd name="connsiteX44" fmla="*/ 10000 w 10000"/>
              <a:gd name="connsiteY44" fmla="*/ 8033 h 9432"/>
              <a:gd name="connsiteX45" fmla="*/ 10000 w 10000"/>
              <a:gd name="connsiteY45" fmla="*/ 8175 h 9432"/>
              <a:gd name="connsiteX46" fmla="*/ 10000 w 10000"/>
              <a:gd name="connsiteY46" fmla="*/ 8298 h 9432"/>
              <a:gd name="connsiteX47" fmla="*/ 9782 w 10000"/>
              <a:gd name="connsiteY47" fmla="*/ 8442 h 9432"/>
              <a:gd name="connsiteX48" fmla="*/ 9563 w 10000"/>
              <a:gd name="connsiteY48" fmla="*/ 8582 h 9432"/>
              <a:gd name="connsiteX49" fmla="*/ 9345 w 10000"/>
              <a:gd name="connsiteY49" fmla="*/ 8725 h 9432"/>
              <a:gd name="connsiteX50" fmla="*/ 8907 w 10000"/>
              <a:gd name="connsiteY50" fmla="*/ 8865 h 9432"/>
              <a:gd name="connsiteX51" fmla="*/ 8470 w 10000"/>
              <a:gd name="connsiteY51" fmla="*/ 9005 h 9432"/>
              <a:gd name="connsiteX52" fmla="*/ 7623 w 10000"/>
              <a:gd name="connsiteY52" fmla="*/ 9291 h 9432"/>
              <a:gd name="connsiteX53" fmla="*/ 6749 w 10000"/>
              <a:gd name="connsiteY53" fmla="*/ 9432 h 9432"/>
              <a:gd name="connsiteX54" fmla="*/ 5874 w 10000"/>
              <a:gd name="connsiteY54" fmla="*/ 9432 h 9432"/>
              <a:gd name="connsiteX55" fmla="*/ 5219 w 10000"/>
              <a:gd name="connsiteY55" fmla="*/ 9432 h 9432"/>
              <a:gd name="connsiteX56" fmla="*/ 4563 w 10000"/>
              <a:gd name="connsiteY56" fmla="*/ 9432 h 9432"/>
              <a:gd name="connsiteX57" fmla="*/ 4126 w 10000"/>
              <a:gd name="connsiteY57" fmla="*/ 9432 h 9432"/>
              <a:gd name="connsiteX58" fmla="*/ 3469 w 10000"/>
              <a:gd name="connsiteY58" fmla="*/ 9432 h 9432"/>
              <a:gd name="connsiteX59" fmla="*/ 3033 w 10000"/>
              <a:gd name="connsiteY59" fmla="*/ 9291 h 9432"/>
              <a:gd name="connsiteX60" fmla="*/ 2596 w 10000"/>
              <a:gd name="connsiteY60" fmla="*/ 9291 h 9432"/>
              <a:gd name="connsiteX61" fmla="*/ 2186 w 10000"/>
              <a:gd name="connsiteY61" fmla="*/ 9150 h 9432"/>
              <a:gd name="connsiteX62" fmla="*/ 1748 w 10000"/>
              <a:gd name="connsiteY62" fmla="*/ 9005 h 9432"/>
              <a:gd name="connsiteX63" fmla="*/ 1530 w 10000"/>
              <a:gd name="connsiteY63" fmla="*/ 8865 h 9432"/>
              <a:gd name="connsiteX64" fmla="*/ 1093 w 10000"/>
              <a:gd name="connsiteY64" fmla="*/ 8582 h 9432"/>
              <a:gd name="connsiteX65" fmla="*/ 875 w 10000"/>
              <a:gd name="connsiteY65" fmla="*/ 8298 h 9432"/>
              <a:gd name="connsiteX66" fmla="*/ 655 w 10000"/>
              <a:gd name="connsiteY66" fmla="*/ 7892 h 9432"/>
              <a:gd name="connsiteX67" fmla="*/ 437 w 10000"/>
              <a:gd name="connsiteY67" fmla="*/ 7609 h 9432"/>
              <a:gd name="connsiteX68" fmla="*/ 218 w 10000"/>
              <a:gd name="connsiteY68" fmla="*/ 7325 h 9432"/>
              <a:gd name="connsiteX69" fmla="*/ 218 w 10000"/>
              <a:gd name="connsiteY69" fmla="*/ 7044 h 9432"/>
              <a:gd name="connsiteX70" fmla="*/ 0 w 10000"/>
              <a:gd name="connsiteY70" fmla="*/ 6759 h 9432"/>
              <a:gd name="connsiteX71" fmla="*/ 0 w 10000"/>
              <a:gd name="connsiteY71" fmla="*/ 6336 h 9432"/>
              <a:gd name="connsiteX72" fmla="*/ 0 w 10000"/>
              <a:gd name="connsiteY72" fmla="*/ 6052 h 9432"/>
              <a:gd name="connsiteX73" fmla="*/ 0 w 10000"/>
              <a:gd name="connsiteY73" fmla="*/ 5483 h 9432"/>
              <a:gd name="connsiteX74" fmla="*/ 0 w 10000"/>
              <a:gd name="connsiteY74" fmla="*/ 5061 h 9432"/>
              <a:gd name="connsiteX75" fmla="*/ 0 w 10000"/>
              <a:gd name="connsiteY75" fmla="*/ 4511 h 9432"/>
              <a:gd name="connsiteX76" fmla="*/ 0 w 10000"/>
              <a:gd name="connsiteY76" fmla="*/ 2248 h 9432"/>
              <a:gd name="connsiteX77" fmla="*/ 0 w 10000"/>
              <a:gd name="connsiteY77" fmla="*/ 0 h 9432"/>
              <a:gd name="connsiteX78" fmla="*/ 1093 w 10000"/>
              <a:gd name="connsiteY78" fmla="*/ 283 h 9432"/>
              <a:gd name="connsiteX79" fmla="*/ 1093 w 10000"/>
              <a:gd name="connsiteY79" fmla="*/ 283 h 9432"/>
              <a:gd name="connsiteX0" fmla="*/ 1093 w 10000"/>
              <a:gd name="connsiteY0" fmla="*/ 0 h 9700"/>
              <a:gd name="connsiteX1" fmla="*/ 1093 w 10000"/>
              <a:gd name="connsiteY1" fmla="*/ 749 h 9700"/>
              <a:gd name="connsiteX2" fmla="*/ 1093 w 10000"/>
              <a:gd name="connsiteY2" fmla="*/ 1480 h 9700"/>
              <a:gd name="connsiteX3" fmla="*/ 1093 w 10000"/>
              <a:gd name="connsiteY3" fmla="*/ 2234 h 9700"/>
              <a:gd name="connsiteX4" fmla="*/ 1093 w 10000"/>
              <a:gd name="connsiteY4" fmla="*/ 2832 h 9700"/>
              <a:gd name="connsiteX5" fmla="*/ 875 w 10000"/>
              <a:gd name="connsiteY5" fmla="*/ 3434 h 9700"/>
              <a:gd name="connsiteX6" fmla="*/ 875 w 10000"/>
              <a:gd name="connsiteY6" fmla="*/ 4184 h 9700"/>
              <a:gd name="connsiteX7" fmla="*/ 1093 w 10000"/>
              <a:gd name="connsiteY7" fmla="*/ 5667 h 9700"/>
              <a:gd name="connsiteX8" fmla="*/ 1093 w 10000"/>
              <a:gd name="connsiteY8" fmla="*/ 6265 h 9700"/>
              <a:gd name="connsiteX9" fmla="*/ 1311 w 10000"/>
              <a:gd name="connsiteY9" fmla="*/ 6866 h 9700"/>
              <a:gd name="connsiteX10" fmla="*/ 1530 w 10000"/>
              <a:gd name="connsiteY10" fmla="*/ 7318 h 9700"/>
              <a:gd name="connsiteX11" fmla="*/ 1748 w 10000"/>
              <a:gd name="connsiteY11" fmla="*/ 7767 h 9700"/>
              <a:gd name="connsiteX12" fmla="*/ 1967 w 10000"/>
              <a:gd name="connsiteY12" fmla="*/ 7918 h 9700"/>
              <a:gd name="connsiteX13" fmla="*/ 2405 w 10000"/>
              <a:gd name="connsiteY13" fmla="*/ 8217 h 9700"/>
              <a:gd name="connsiteX14" fmla="*/ 3033 w 10000"/>
              <a:gd name="connsiteY14" fmla="*/ 8217 h 9700"/>
              <a:gd name="connsiteX15" fmla="*/ 3689 w 10000"/>
              <a:gd name="connsiteY15" fmla="*/ 8367 h 9700"/>
              <a:gd name="connsiteX16" fmla="*/ 4344 w 10000"/>
              <a:gd name="connsiteY16" fmla="*/ 8367 h 9700"/>
              <a:gd name="connsiteX17" fmla="*/ 4999 w 10000"/>
              <a:gd name="connsiteY17" fmla="*/ 8367 h 9700"/>
              <a:gd name="connsiteX18" fmla="*/ 5656 w 10000"/>
              <a:gd name="connsiteY18" fmla="*/ 8367 h 9700"/>
              <a:gd name="connsiteX19" fmla="*/ 6311 w 10000"/>
              <a:gd name="connsiteY19" fmla="*/ 8367 h 9700"/>
              <a:gd name="connsiteX20" fmla="*/ 6749 w 10000"/>
              <a:gd name="connsiteY20" fmla="*/ 8217 h 9700"/>
              <a:gd name="connsiteX21" fmla="*/ 7404 w 10000"/>
              <a:gd name="connsiteY21" fmla="*/ 7918 h 9700"/>
              <a:gd name="connsiteX22" fmla="*/ 7623 w 10000"/>
              <a:gd name="connsiteY22" fmla="*/ 7767 h 9700"/>
              <a:gd name="connsiteX23" fmla="*/ 7814 w 10000"/>
              <a:gd name="connsiteY23" fmla="*/ 7466 h 9700"/>
              <a:gd name="connsiteX24" fmla="*/ 8033 w 10000"/>
              <a:gd name="connsiteY24" fmla="*/ 7013 h 9700"/>
              <a:gd name="connsiteX25" fmla="*/ 8252 w 10000"/>
              <a:gd name="connsiteY25" fmla="*/ 6568 h 9700"/>
              <a:gd name="connsiteX26" fmla="*/ 8470 w 10000"/>
              <a:gd name="connsiteY26" fmla="*/ 6116 h 9700"/>
              <a:gd name="connsiteX27" fmla="*/ 8470 w 10000"/>
              <a:gd name="connsiteY27" fmla="*/ 5667 h 9700"/>
              <a:gd name="connsiteX28" fmla="*/ 8470 w 10000"/>
              <a:gd name="connsiteY28" fmla="*/ 5214 h 9700"/>
              <a:gd name="connsiteX29" fmla="*/ 8688 w 10000"/>
              <a:gd name="connsiteY29" fmla="*/ 4784 h 9700"/>
              <a:gd name="connsiteX30" fmla="*/ 8688 w 10000"/>
              <a:gd name="connsiteY30" fmla="*/ 4633 h 9700"/>
              <a:gd name="connsiteX31" fmla="*/ 8907 w 10000"/>
              <a:gd name="connsiteY31" fmla="*/ 4483 h 9700"/>
              <a:gd name="connsiteX32" fmla="*/ 8907 w 10000"/>
              <a:gd name="connsiteY32" fmla="*/ 4483 h 9700"/>
              <a:gd name="connsiteX33" fmla="*/ 8907 w 10000"/>
              <a:gd name="connsiteY33" fmla="*/ 4633 h 9700"/>
              <a:gd name="connsiteX34" fmla="*/ 8907 w 10000"/>
              <a:gd name="connsiteY34" fmla="*/ 4784 h 9700"/>
              <a:gd name="connsiteX35" fmla="*/ 8907 w 10000"/>
              <a:gd name="connsiteY35" fmla="*/ 4915 h 9700"/>
              <a:gd name="connsiteX36" fmla="*/ 9125 w 10000"/>
              <a:gd name="connsiteY36" fmla="*/ 5066 h 9700"/>
              <a:gd name="connsiteX37" fmla="*/ 9125 w 10000"/>
              <a:gd name="connsiteY37" fmla="*/ 5365 h 9700"/>
              <a:gd name="connsiteX38" fmla="*/ 9125 w 10000"/>
              <a:gd name="connsiteY38" fmla="*/ 5667 h 9700"/>
              <a:gd name="connsiteX39" fmla="*/ 9345 w 10000"/>
              <a:gd name="connsiteY39" fmla="*/ 5966 h 9700"/>
              <a:gd name="connsiteX40" fmla="*/ 9345 w 10000"/>
              <a:gd name="connsiteY40" fmla="*/ 6715 h 9700"/>
              <a:gd name="connsiteX41" fmla="*/ 9563 w 10000"/>
              <a:gd name="connsiteY41" fmla="*/ 7318 h 9700"/>
              <a:gd name="connsiteX42" fmla="*/ 9782 w 10000"/>
              <a:gd name="connsiteY42" fmla="*/ 7767 h 9700"/>
              <a:gd name="connsiteX43" fmla="*/ 10000 w 10000"/>
              <a:gd name="connsiteY43" fmla="*/ 8067 h 9700"/>
              <a:gd name="connsiteX44" fmla="*/ 10000 w 10000"/>
              <a:gd name="connsiteY44" fmla="*/ 8217 h 9700"/>
              <a:gd name="connsiteX45" fmla="*/ 10000 w 10000"/>
              <a:gd name="connsiteY45" fmla="*/ 8367 h 9700"/>
              <a:gd name="connsiteX46" fmla="*/ 10000 w 10000"/>
              <a:gd name="connsiteY46" fmla="*/ 8498 h 9700"/>
              <a:gd name="connsiteX47" fmla="*/ 9782 w 10000"/>
              <a:gd name="connsiteY47" fmla="*/ 8650 h 9700"/>
              <a:gd name="connsiteX48" fmla="*/ 9563 w 10000"/>
              <a:gd name="connsiteY48" fmla="*/ 8799 h 9700"/>
              <a:gd name="connsiteX49" fmla="*/ 9345 w 10000"/>
              <a:gd name="connsiteY49" fmla="*/ 8950 h 9700"/>
              <a:gd name="connsiteX50" fmla="*/ 8907 w 10000"/>
              <a:gd name="connsiteY50" fmla="*/ 9099 h 9700"/>
              <a:gd name="connsiteX51" fmla="*/ 8470 w 10000"/>
              <a:gd name="connsiteY51" fmla="*/ 9247 h 9700"/>
              <a:gd name="connsiteX52" fmla="*/ 7623 w 10000"/>
              <a:gd name="connsiteY52" fmla="*/ 9551 h 9700"/>
              <a:gd name="connsiteX53" fmla="*/ 6749 w 10000"/>
              <a:gd name="connsiteY53" fmla="*/ 9700 h 9700"/>
              <a:gd name="connsiteX54" fmla="*/ 5874 w 10000"/>
              <a:gd name="connsiteY54" fmla="*/ 9700 h 9700"/>
              <a:gd name="connsiteX55" fmla="*/ 5219 w 10000"/>
              <a:gd name="connsiteY55" fmla="*/ 9700 h 9700"/>
              <a:gd name="connsiteX56" fmla="*/ 4563 w 10000"/>
              <a:gd name="connsiteY56" fmla="*/ 9700 h 9700"/>
              <a:gd name="connsiteX57" fmla="*/ 4126 w 10000"/>
              <a:gd name="connsiteY57" fmla="*/ 9700 h 9700"/>
              <a:gd name="connsiteX58" fmla="*/ 3469 w 10000"/>
              <a:gd name="connsiteY58" fmla="*/ 9700 h 9700"/>
              <a:gd name="connsiteX59" fmla="*/ 3033 w 10000"/>
              <a:gd name="connsiteY59" fmla="*/ 9551 h 9700"/>
              <a:gd name="connsiteX60" fmla="*/ 2596 w 10000"/>
              <a:gd name="connsiteY60" fmla="*/ 9551 h 9700"/>
              <a:gd name="connsiteX61" fmla="*/ 2186 w 10000"/>
              <a:gd name="connsiteY61" fmla="*/ 9401 h 9700"/>
              <a:gd name="connsiteX62" fmla="*/ 1748 w 10000"/>
              <a:gd name="connsiteY62" fmla="*/ 9247 h 9700"/>
              <a:gd name="connsiteX63" fmla="*/ 1530 w 10000"/>
              <a:gd name="connsiteY63" fmla="*/ 9099 h 9700"/>
              <a:gd name="connsiteX64" fmla="*/ 1093 w 10000"/>
              <a:gd name="connsiteY64" fmla="*/ 8799 h 9700"/>
              <a:gd name="connsiteX65" fmla="*/ 875 w 10000"/>
              <a:gd name="connsiteY65" fmla="*/ 8498 h 9700"/>
              <a:gd name="connsiteX66" fmla="*/ 655 w 10000"/>
              <a:gd name="connsiteY66" fmla="*/ 8067 h 9700"/>
              <a:gd name="connsiteX67" fmla="*/ 437 w 10000"/>
              <a:gd name="connsiteY67" fmla="*/ 7767 h 9700"/>
              <a:gd name="connsiteX68" fmla="*/ 218 w 10000"/>
              <a:gd name="connsiteY68" fmla="*/ 7466 h 9700"/>
              <a:gd name="connsiteX69" fmla="*/ 218 w 10000"/>
              <a:gd name="connsiteY69" fmla="*/ 7168 h 9700"/>
              <a:gd name="connsiteX70" fmla="*/ 0 w 10000"/>
              <a:gd name="connsiteY70" fmla="*/ 6866 h 9700"/>
              <a:gd name="connsiteX71" fmla="*/ 0 w 10000"/>
              <a:gd name="connsiteY71" fmla="*/ 6418 h 9700"/>
              <a:gd name="connsiteX72" fmla="*/ 0 w 10000"/>
              <a:gd name="connsiteY72" fmla="*/ 6116 h 9700"/>
              <a:gd name="connsiteX73" fmla="*/ 0 w 10000"/>
              <a:gd name="connsiteY73" fmla="*/ 5513 h 9700"/>
              <a:gd name="connsiteX74" fmla="*/ 0 w 10000"/>
              <a:gd name="connsiteY74" fmla="*/ 5066 h 9700"/>
              <a:gd name="connsiteX75" fmla="*/ 0 w 10000"/>
              <a:gd name="connsiteY75" fmla="*/ 4483 h 9700"/>
              <a:gd name="connsiteX76" fmla="*/ 0 w 10000"/>
              <a:gd name="connsiteY76" fmla="*/ 2083 h 9700"/>
              <a:gd name="connsiteX77" fmla="*/ 1093 w 10000"/>
              <a:gd name="connsiteY77" fmla="*/ 0 h 9700"/>
              <a:gd name="connsiteX78" fmla="*/ 1093 w 10000"/>
              <a:gd name="connsiteY78" fmla="*/ 0 h 97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77" fmla="*/ 1093 w 10000"/>
              <a:gd name="connsiteY77" fmla="*/ 0 h 100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0" fmla="*/ 1093 w 10000"/>
              <a:gd name="connsiteY0" fmla="*/ 0 h 9228"/>
              <a:gd name="connsiteX1" fmla="*/ 1093 w 10000"/>
              <a:gd name="connsiteY1" fmla="*/ 754 h 9228"/>
              <a:gd name="connsiteX2" fmla="*/ 1093 w 10000"/>
              <a:gd name="connsiteY2" fmla="*/ 1531 h 9228"/>
              <a:gd name="connsiteX3" fmla="*/ 1093 w 10000"/>
              <a:gd name="connsiteY3" fmla="*/ 2148 h 9228"/>
              <a:gd name="connsiteX4" fmla="*/ 875 w 10000"/>
              <a:gd name="connsiteY4" fmla="*/ 2768 h 9228"/>
              <a:gd name="connsiteX5" fmla="*/ 875 w 10000"/>
              <a:gd name="connsiteY5" fmla="*/ 3541 h 9228"/>
              <a:gd name="connsiteX6" fmla="*/ 1093 w 10000"/>
              <a:gd name="connsiteY6" fmla="*/ 5070 h 9228"/>
              <a:gd name="connsiteX7" fmla="*/ 1093 w 10000"/>
              <a:gd name="connsiteY7" fmla="*/ 5687 h 9228"/>
              <a:gd name="connsiteX8" fmla="*/ 1311 w 10000"/>
              <a:gd name="connsiteY8" fmla="*/ 6306 h 9228"/>
              <a:gd name="connsiteX9" fmla="*/ 1530 w 10000"/>
              <a:gd name="connsiteY9" fmla="*/ 6772 h 9228"/>
              <a:gd name="connsiteX10" fmla="*/ 1748 w 10000"/>
              <a:gd name="connsiteY10" fmla="*/ 7235 h 9228"/>
              <a:gd name="connsiteX11" fmla="*/ 1967 w 10000"/>
              <a:gd name="connsiteY11" fmla="*/ 7391 h 9228"/>
              <a:gd name="connsiteX12" fmla="*/ 2405 w 10000"/>
              <a:gd name="connsiteY12" fmla="*/ 7699 h 9228"/>
              <a:gd name="connsiteX13" fmla="*/ 3033 w 10000"/>
              <a:gd name="connsiteY13" fmla="*/ 7699 h 9228"/>
              <a:gd name="connsiteX14" fmla="*/ 3689 w 10000"/>
              <a:gd name="connsiteY14" fmla="*/ 7854 h 9228"/>
              <a:gd name="connsiteX15" fmla="*/ 4344 w 10000"/>
              <a:gd name="connsiteY15" fmla="*/ 7854 h 9228"/>
              <a:gd name="connsiteX16" fmla="*/ 4999 w 10000"/>
              <a:gd name="connsiteY16" fmla="*/ 7854 h 9228"/>
              <a:gd name="connsiteX17" fmla="*/ 5656 w 10000"/>
              <a:gd name="connsiteY17" fmla="*/ 7854 h 9228"/>
              <a:gd name="connsiteX18" fmla="*/ 6311 w 10000"/>
              <a:gd name="connsiteY18" fmla="*/ 7854 h 9228"/>
              <a:gd name="connsiteX19" fmla="*/ 6749 w 10000"/>
              <a:gd name="connsiteY19" fmla="*/ 7699 h 9228"/>
              <a:gd name="connsiteX20" fmla="*/ 7404 w 10000"/>
              <a:gd name="connsiteY20" fmla="*/ 7391 h 9228"/>
              <a:gd name="connsiteX21" fmla="*/ 7623 w 10000"/>
              <a:gd name="connsiteY21" fmla="*/ 7235 h 9228"/>
              <a:gd name="connsiteX22" fmla="*/ 7814 w 10000"/>
              <a:gd name="connsiteY22" fmla="*/ 6925 h 9228"/>
              <a:gd name="connsiteX23" fmla="*/ 8033 w 10000"/>
              <a:gd name="connsiteY23" fmla="*/ 6458 h 9228"/>
              <a:gd name="connsiteX24" fmla="*/ 8252 w 10000"/>
              <a:gd name="connsiteY24" fmla="*/ 5999 h 9228"/>
              <a:gd name="connsiteX25" fmla="*/ 8470 w 10000"/>
              <a:gd name="connsiteY25" fmla="*/ 5533 h 9228"/>
              <a:gd name="connsiteX26" fmla="*/ 8470 w 10000"/>
              <a:gd name="connsiteY26" fmla="*/ 5070 h 9228"/>
              <a:gd name="connsiteX27" fmla="*/ 8470 w 10000"/>
              <a:gd name="connsiteY27" fmla="*/ 4603 h 9228"/>
              <a:gd name="connsiteX28" fmla="*/ 8688 w 10000"/>
              <a:gd name="connsiteY28" fmla="*/ 4160 h 9228"/>
              <a:gd name="connsiteX29" fmla="*/ 8688 w 10000"/>
              <a:gd name="connsiteY29" fmla="*/ 4004 h 9228"/>
              <a:gd name="connsiteX30" fmla="*/ 8907 w 10000"/>
              <a:gd name="connsiteY30" fmla="*/ 3850 h 9228"/>
              <a:gd name="connsiteX31" fmla="*/ 8907 w 10000"/>
              <a:gd name="connsiteY31" fmla="*/ 3850 h 9228"/>
              <a:gd name="connsiteX32" fmla="*/ 8907 w 10000"/>
              <a:gd name="connsiteY32" fmla="*/ 4004 h 9228"/>
              <a:gd name="connsiteX33" fmla="*/ 8907 w 10000"/>
              <a:gd name="connsiteY33" fmla="*/ 4160 h 9228"/>
              <a:gd name="connsiteX34" fmla="*/ 8907 w 10000"/>
              <a:gd name="connsiteY34" fmla="*/ 4295 h 9228"/>
              <a:gd name="connsiteX35" fmla="*/ 9125 w 10000"/>
              <a:gd name="connsiteY35" fmla="*/ 4451 h 9228"/>
              <a:gd name="connsiteX36" fmla="*/ 9125 w 10000"/>
              <a:gd name="connsiteY36" fmla="*/ 4759 h 9228"/>
              <a:gd name="connsiteX37" fmla="*/ 9125 w 10000"/>
              <a:gd name="connsiteY37" fmla="*/ 5070 h 9228"/>
              <a:gd name="connsiteX38" fmla="*/ 9345 w 10000"/>
              <a:gd name="connsiteY38" fmla="*/ 5379 h 9228"/>
              <a:gd name="connsiteX39" fmla="*/ 9345 w 10000"/>
              <a:gd name="connsiteY39" fmla="*/ 6151 h 9228"/>
              <a:gd name="connsiteX40" fmla="*/ 9563 w 10000"/>
              <a:gd name="connsiteY40" fmla="*/ 6772 h 9228"/>
              <a:gd name="connsiteX41" fmla="*/ 9782 w 10000"/>
              <a:gd name="connsiteY41" fmla="*/ 7235 h 9228"/>
              <a:gd name="connsiteX42" fmla="*/ 10000 w 10000"/>
              <a:gd name="connsiteY42" fmla="*/ 7544 h 9228"/>
              <a:gd name="connsiteX43" fmla="*/ 10000 w 10000"/>
              <a:gd name="connsiteY43" fmla="*/ 7699 h 9228"/>
              <a:gd name="connsiteX44" fmla="*/ 10000 w 10000"/>
              <a:gd name="connsiteY44" fmla="*/ 7854 h 9228"/>
              <a:gd name="connsiteX45" fmla="*/ 10000 w 10000"/>
              <a:gd name="connsiteY45" fmla="*/ 7989 h 9228"/>
              <a:gd name="connsiteX46" fmla="*/ 9782 w 10000"/>
              <a:gd name="connsiteY46" fmla="*/ 8146 h 9228"/>
              <a:gd name="connsiteX47" fmla="*/ 9563 w 10000"/>
              <a:gd name="connsiteY47" fmla="*/ 8299 h 9228"/>
              <a:gd name="connsiteX48" fmla="*/ 9345 w 10000"/>
              <a:gd name="connsiteY48" fmla="*/ 8455 h 9228"/>
              <a:gd name="connsiteX49" fmla="*/ 8907 w 10000"/>
              <a:gd name="connsiteY49" fmla="*/ 8608 h 9228"/>
              <a:gd name="connsiteX50" fmla="*/ 8470 w 10000"/>
              <a:gd name="connsiteY50" fmla="*/ 8761 h 9228"/>
              <a:gd name="connsiteX51" fmla="*/ 7623 w 10000"/>
              <a:gd name="connsiteY51" fmla="*/ 9074 h 9228"/>
              <a:gd name="connsiteX52" fmla="*/ 6749 w 10000"/>
              <a:gd name="connsiteY52" fmla="*/ 9228 h 9228"/>
              <a:gd name="connsiteX53" fmla="*/ 5874 w 10000"/>
              <a:gd name="connsiteY53" fmla="*/ 9228 h 9228"/>
              <a:gd name="connsiteX54" fmla="*/ 5219 w 10000"/>
              <a:gd name="connsiteY54" fmla="*/ 9228 h 9228"/>
              <a:gd name="connsiteX55" fmla="*/ 4563 w 10000"/>
              <a:gd name="connsiteY55" fmla="*/ 9228 h 9228"/>
              <a:gd name="connsiteX56" fmla="*/ 4126 w 10000"/>
              <a:gd name="connsiteY56" fmla="*/ 9228 h 9228"/>
              <a:gd name="connsiteX57" fmla="*/ 3469 w 10000"/>
              <a:gd name="connsiteY57" fmla="*/ 9228 h 9228"/>
              <a:gd name="connsiteX58" fmla="*/ 3033 w 10000"/>
              <a:gd name="connsiteY58" fmla="*/ 9074 h 9228"/>
              <a:gd name="connsiteX59" fmla="*/ 2596 w 10000"/>
              <a:gd name="connsiteY59" fmla="*/ 9074 h 9228"/>
              <a:gd name="connsiteX60" fmla="*/ 2186 w 10000"/>
              <a:gd name="connsiteY60" fmla="*/ 8920 h 9228"/>
              <a:gd name="connsiteX61" fmla="*/ 1748 w 10000"/>
              <a:gd name="connsiteY61" fmla="*/ 8761 h 9228"/>
              <a:gd name="connsiteX62" fmla="*/ 1530 w 10000"/>
              <a:gd name="connsiteY62" fmla="*/ 8608 h 9228"/>
              <a:gd name="connsiteX63" fmla="*/ 1093 w 10000"/>
              <a:gd name="connsiteY63" fmla="*/ 8299 h 9228"/>
              <a:gd name="connsiteX64" fmla="*/ 875 w 10000"/>
              <a:gd name="connsiteY64" fmla="*/ 7989 h 9228"/>
              <a:gd name="connsiteX65" fmla="*/ 655 w 10000"/>
              <a:gd name="connsiteY65" fmla="*/ 7544 h 9228"/>
              <a:gd name="connsiteX66" fmla="*/ 437 w 10000"/>
              <a:gd name="connsiteY66" fmla="*/ 7235 h 9228"/>
              <a:gd name="connsiteX67" fmla="*/ 218 w 10000"/>
              <a:gd name="connsiteY67" fmla="*/ 6925 h 9228"/>
              <a:gd name="connsiteX68" fmla="*/ 218 w 10000"/>
              <a:gd name="connsiteY68" fmla="*/ 6618 h 9228"/>
              <a:gd name="connsiteX69" fmla="*/ 0 w 10000"/>
              <a:gd name="connsiteY69" fmla="*/ 6306 h 9228"/>
              <a:gd name="connsiteX70" fmla="*/ 0 w 10000"/>
              <a:gd name="connsiteY70" fmla="*/ 5844 h 9228"/>
              <a:gd name="connsiteX71" fmla="*/ 0 w 10000"/>
              <a:gd name="connsiteY71" fmla="*/ 5533 h 9228"/>
              <a:gd name="connsiteX72" fmla="*/ 0 w 10000"/>
              <a:gd name="connsiteY72" fmla="*/ 4912 h 9228"/>
              <a:gd name="connsiteX73" fmla="*/ 0 w 10000"/>
              <a:gd name="connsiteY73" fmla="*/ 4451 h 9228"/>
              <a:gd name="connsiteX74" fmla="*/ 0 w 10000"/>
              <a:gd name="connsiteY74" fmla="*/ 3850 h 9228"/>
              <a:gd name="connsiteX75" fmla="*/ 0 w 10000"/>
              <a:gd name="connsiteY75" fmla="*/ 1375 h 9228"/>
              <a:gd name="connsiteX0" fmla="*/ 1093 w 10000"/>
              <a:gd name="connsiteY0" fmla="*/ 0 h 9183"/>
              <a:gd name="connsiteX1" fmla="*/ 1093 w 10000"/>
              <a:gd name="connsiteY1" fmla="*/ 842 h 9183"/>
              <a:gd name="connsiteX2" fmla="*/ 1093 w 10000"/>
              <a:gd name="connsiteY2" fmla="*/ 1511 h 9183"/>
              <a:gd name="connsiteX3" fmla="*/ 875 w 10000"/>
              <a:gd name="connsiteY3" fmla="*/ 2183 h 9183"/>
              <a:gd name="connsiteX4" fmla="*/ 875 w 10000"/>
              <a:gd name="connsiteY4" fmla="*/ 3020 h 9183"/>
              <a:gd name="connsiteX5" fmla="*/ 1093 w 10000"/>
              <a:gd name="connsiteY5" fmla="*/ 4677 h 9183"/>
              <a:gd name="connsiteX6" fmla="*/ 1093 w 10000"/>
              <a:gd name="connsiteY6" fmla="*/ 5346 h 9183"/>
              <a:gd name="connsiteX7" fmla="*/ 1311 w 10000"/>
              <a:gd name="connsiteY7" fmla="*/ 6017 h 9183"/>
              <a:gd name="connsiteX8" fmla="*/ 1530 w 10000"/>
              <a:gd name="connsiteY8" fmla="*/ 6522 h 9183"/>
              <a:gd name="connsiteX9" fmla="*/ 1748 w 10000"/>
              <a:gd name="connsiteY9" fmla="*/ 7023 h 9183"/>
              <a:gd name="connsiteX10" fmla="*/ 1967 w 10000"/>
              <a:gd name="connsiteY10" fmla="*/ 7192 h 9183"/>
              <a:gd name="connsiteX11" fmla="*/ 2405 w 10000"/>
              <a:gd name="connsiteY11" fmla="*/ 7526 h 9183"/>
              <a:gd name="connsiteX12" fmla="*/ 3033 w 10000"/>
              <a:gd name="connsiteY12" fmla="*/ 7526 h 9183"/>
              <a:gd name="connsiteX13" fmla="*/ 3689 w 10000"/>
              <a:gd name="connsiteY13" fmla="*/ 7694 h 9183"/>
              <a:gd name="connsiteX14" fmla="*/ 4344 w 10000"/>
              <a:gd name="connsiteY14" fmla="*/ 7694 h 9183"/>
              <a:gd name="connsiteX15" fmla="*/ 4999 w 10000"/>
              <a:gd name="connsiteY15" fmla="*/ 7694 h 9183"/>
              <a:gd name="connsiteX16" fmla="*/ 5656 w 10000"/>
              <a:gd name="connsiteY16" fmla="*/ 7694 h 9183"/>
              <a:gd name="connsiteX17" fmla="*/ 6311 w 10000"/>
              <a:gd name="connsiteY17" fmla="*/ 7694 h 9183"/>
              <a:gd name="connsiteX18" fmla="*/ 6749 w 10000"/>
              <a:gd name="connsiteY18" fmla="*/ 7526 h 9183"/>
              <a:gd name="connsiteX19" fmla="*/ 7404 w 10000"/>
              <a:gd name="connsiteY19" fmla="*/ 7192 h 9183"/>
              <a:gd name="connsiteX20" fmla="*/ 7623 w 10000"/>
              <a:gd name="connsiteY20" fmla="*/ 7023 h 9183"/>
              <a:gd name="connsiteX21" fmla="*/ 7814 w 10000"/>
              <a:gd name="connsiteY21" fmla="*/ 6687 h 9183"/>
              <a:gd name="connsiteX22" fmla="*/ 8033 w 10000"/>
              <a:gd name="connsiteY22" fmla="*/ 6181 h 9183"/>
              <a:gd name="connsiteX23" fmla="*/ 8252 w 10000"/>
              <a:gd name="connsiteY23" fmla="*/ 5684 h 9183"/>
              <a:gd name="connsiteX24" fmla="*/ 8470 w 10000"/>
              <a:gd name="connsiteY24" fmla="*/ 5179 h 9183"/>
              <a:gd name="connsiteX25" fmla="*/ 8470 w 10000"/>
              <a:gd name="connsiteY25" fmla="*/ 4677 h 9183"/>
              <a:gd name="connsiteX26" fmla="*/ 8470 w 10000"/>
              <a:gd name="connsiteY26" fmla="*/ 4171 h 9183"/>
              <a:gd name="connsiteX27" fmla="*/ 8688 w 10000"/>
              <a:gd name="connsiteY27" fmla="*/ 3691 h 9183"/>
              <a:gd name="connsiteX28" fmla="*/ 8688 w 10000"/>
              <a:gd name="connsiteY28" fmla="*/ 3522 h 9183"/>
              <a:gd name="connsiteX29" fmla="*/ 8907 w 10000"/>
              <a:gd name="connsiteY29" fmla="*/ 3355 h 9183"/>
              <a:gd name="connsiteX30" fmla="*/ 8907 w 10000"/>
              <a:gd name="connsiteY30" fmla="*/ 3355 h 9183"/>
              <a:gd name="connsiteX31" fmla="*/ 8907 w 10000"/>
              <a:gd name="connsiteY31" fmla="*/ 3522 h 9183"/>
              <a:gd name="connsiteX32" fmla="*/ 8907 w 10000"/>
              <a:gd name="connsiteY32" fmla="*/ 3691 h 9183"/>
              <a:gd name="connsiteX33" fmla="*/ 8907 w 10000"/>
              <a:gd name="connsiteY33" fmla="*/ 3837 h 9183"/>
              <a:gd name="connsiteX34" fmla="*/ 9125 w 10000"/>
              <a:gd name="connsiteY34" fmla="*/ 4006 h 9183"/>
              <a:gd name="connsiteX35" fmla="*/ 9125 w 10000"/>
              <a:gd name="connsiteY35" fmla="*/ 4340 h 9183"/>
              <a:gd name="connsiteX36" fmla="*/ 9125 w 10000"/>
              <a:gd name="connsiteY36" fmla="*/ 4677 h 9183"/>
              <a:gd name="connsiteX37" fmla="*/ 9345 w 10000"/>
              <a:gd name="connsiteY37" fmla="*/ 5012 h 9183"/>
              <a:gd name="connsiteX38" fmla="*/ 9345 w 10000"/>
              <a:gd name="connsiteY38" fmla="*/ 5849 h 9183"/>
              <a:gd name="connsiteX39" fmla="*/ 9563 w 10000"/>
              <a:gd name="connsiteY39" fmla="*/ 6522 h 9183"/>
              <a:gd name="connsiteX40" fmla="*/ 9782 w 10000"/>
              <a:gd name="connsiteY40" fmla="*/ 7023 h 9183"/>
              <a:gd name="connsiteX41" fmla="*/ 10000 w 10000"/>
              <a:gd name="connsiteY41" fmla="*/ 7358 h 9183"/>
              <a:gd name="connsiteX42" fmla="*/ 10000 w 10000"/>
              <a:gd name="connsiteY42" fmla="*/ 7526 h 9183"/>
              <a:gd name="connsiteX43" fmla="*/ 10000 w 10000"/>
              <a:gd name="connsiteY43" fmla="*/ 7694 h 9183"/>
              <a:gd name="connsiteX44" fmla="*/ 10000 w 10000"/>
              <a:gd name="connsiteY44" fmla="*/ 7840 h 9183"/>
              <a:gd name="connsiteX45" fmla="*/ 9782 w 10000"/>
              <a:gd name="connsiteY45" fmla="*/ 8010 h 9183"/>
              <a:gd name="connsiteX46" fmla="*/ 9563 w 10000"/>
              <a:gd name="connsiteY46" fmla="*/ 8176 h 9183"/>
              <a:gd name="connsiteX47" fmla="*/ 9345 w 10000"/>
              <a:gd name="connsiteY47" fmla="*/ 8345 h 9183"/>
              <a:gd name="connsiteX48" fmla="*/ 8907 w 10000"/>
              <a:gd name="connsiteY48" fmla="*/ 8511 h 9183"/>
              <a:gd name="connsiteX49" fmla="*/ 8470 w 10000"/>
              <a:gd name="connsiteY49" fmla="*/ 8677 h 9183"/>
              <a:gd name="connsiteX50" fmla="*/ 7623 w 10000"/>
              <a:gd name="connsiteY50" fmla="*/ 9016 h 9183"/>
              <a:gd name="connsiteX51" fmla="*/ 6749 w 10000"/>
              <a:gd name="connsiteY51" fmla="*/ 9183 h 9183"/>
              <a:gd name="connsiteX52" fmla="*/ 5874 w 10000"/>
              <a:gd name="connsiteY52" fmla="*/ 9183 h 9183"/>
              <a:gd name="connsiteX53" fmla="*/ 5219 w 10000"/>
              <a:gd name="connsiteY53" fmla="*/ 9183 h 9183"/>
              <a:gd name="connsiteX54" fmla="*/ 4563 w 10000"/>
              <a:gd name="connsiteY54" fmla="*/ 9183 h 9183"/>
              <a:gd name="connsiteX55" fmla="*/ 4126 w 10000"/>
              <a:gd name="connsiteY55" fmla="*/ 9183 h 9183"/>
              <a:gd name="connsiteX56" fmla="*/ 3469 w 10000"/>
              <a:gd name="connsiteY56" fmla="*/ 9183 h 9183"/>
              <a:gd name="connsiteX57" fmla="*/ 3033 w 10000"/>
              <a:gd name="connsiteY57" fmla="*/ 9016 h 9183"/>
              <a:gd name="connsiteX58" fmla="*/ 2596 w 10000"/>
              <a:gd name="connsiteY58" fmla="*/ 9016 h 9183"/>
              <a:gd name="connsiteX59" fmla="*/ 2186 w 10000"/>
              <a:gd name="connsiteY59" fmla="*/ 8849 h 9183"/>
              <a:gd name="connsiteX60" fmla="*/ 1748 w 10000"/>
              <a:gd name="connsiteY60" fmla="*/ 8677 h 9183"/>
              <a:gd name="connsiteX61" fmla="*/ 1530 w 10000"/>
              <a:gd name="connsiteY61" fmla="*/ 8511 h 9183"/>
              <a:gd name="connsiteX62" fmla="*/ 1093 w 10000"/>
              <a:gd name="connsiteY62" fmla="*/ 8176 h 9183"/>
              <a:gd name="connsiteX63" fmla="*/ 875 w 10000"/>
              <a:gd name="connsiteY63" fmla="*/ 7840 h 9183"/>
              <a:gd name="connsiteX64" fmla="*/ 655 w 10000"/>
              <a:gd name="connsiteY64" fmla="*/ 7358 h 9183"/>
              <a:gd name="connsiteX65" fmla="*/ 437 w 10000"/>
              <a:gd name="connsiteY65" fmla="*/ 7023 h 9183"/>
              <a:gd name="connsiteX66" fmla="*/ 218 w 10000"/>
              <a:gd name="connsiteY66" fmla="*/ 6687 h 9183"/>
              <a:gd name="connsiteX67" fmla="*/ 218 w 10000"/>
              <a:gd name="connsiteY67" fmla="*/ 6355 h 9183"/>
              <a:gd name="connsiteX68" fmla="*/ 0 w 10000"/>
              <a:gd name="connsiteY68" fmla="*/ 6017 h 9183"/>
              <a:gd name="connsiteX69" fmla="*/ 0 w 10000"/>
              <a:gd name="connsiteY69" fmla="*/ 5516 h 9183"/>
              <a:gd name="connsiteX70" fmla="*/ 0 w 10000"/>
              <a:gd name="connsiteY70" fmla="*/ 5179 h 9183"/>
              <a:gd name="connsiteX71" fmla="*/ 0 w 10000"/>
              <a:gd name="connsiteY71" fmla="*/ 4506 h 9183"/>
              <a:gd name="connsiteX72" fmla="*/ 0 w 10000"/>
              <a:gd name="connsiteY72" fmla="*/ 4006 h 9183"/>
              <a:gd name="connsiteX73" fmla="*/ 0 w 10000"/>
              <a:gd name="connsiteY73" fmla="*/ 3355 h 9183"/>
              <a:gd name="connsiteX74" fmla="*/ 0 w 10000"/>
              <a:gd name="connsiteY74" fmla="*/ 673 h 9183"/>
              <a:gd name="connsiteX0" fmla="*/ 1093 w 10000"/>
              <a:gd name="connsiteY0" fmla="*/ 184 h 9267"/>
              <a:gd name="connsiteX1" fmla="*/ 1093 w 10000"/>
              <a:gd name="connsiteY1" fmla="*/ 912 h 9267"/>
              <a:gd name="connsiteX2" fmla="*/ 875 w 10000"/>
              <a:gd name="connsiteY2" fmla="*/ 1644 h 9267"/>
              <a:gd name="connsiteX3" fmla="*/ 875 w 10000"/>
              <a:gd name="connsiteY3" fmla="*/ 2556 h 9267"/>
              <a:gd name="connsiteX4" fmla="*/ 1093 w 10000"/>
              <a:gd name="connsiteY4" fmla="*/ 4360 h 9267"/>
              <a:gd name="connsiteX5" fmla="*/ 1093 w 10000"/>
              <a:gd name="connsiteY5" fmla="*/ 5089 h 9267"/>
              <a:gd name="connsiteX6" fmla="*/ 1311 w 10000"/>
              <a:gd name="connsiteY6" fmla="*/ 5819 h 9267"/>
              <a:gd name="connsiteX7" fmla="*/ 1530 w 10000"/>
              <a:gd name="connsiteY7" fmla="*/ 6369 h 9267"/>
              <a:gd name="connsiteX8" fmla="*/ 1748 w 10000"/>
              <a:gd name="connsiteY8" fmla="*/ 6915 h 9267"/>
              <a:gd name="connsiteX9" fmla="*/ 1967 w 10000"/>
              <a:gd name="connsiteY9" fmla="*/ 7099 h 9267"/>
              <a:gd name="connsiteX10" fmla="*/ 2405 w 10000"/>
              <a:gd name="connsiteY10" fmla="*/ 7463 h 9267"/>
              <a:gd name="connsiteX11" fmla="*/ 3033 w 10000"/>
              <a:gd name="connsiteY11" fmla="*/ 7463 h 9267"/>
              <a:gd name="connsiteX12" fmla="*/ 3689 w 10000"/>
              <a:gd name="connsiteY12" fmla="*/ 7646 h 9267"/>
              <a:gd name="connsiteX13" fmla="*/ 4344 w 10000"/>
              <a:gd name="connsiteY13" fmla="*/ 7646 h 9267"/>
              <a:gd name="connsiteX14" fmla="*/ 4999 w 10000"/>
              <a:gd name="connsiteY14" fmla="*/ 7646 h 9267"/>
              <a:gd name="connsiteX15" fmla="*/ 5656 w 10000"/>
              <a:gd name="connsiteY15" fmla="*/ 7646 h 9267"/>
              <a:gd name="connsiteX16" fmla="*/ 6311 w 10000"/>
              <a:gd name="connsiteY16" fmla="*/ 7646 h 9267"/>
              <a:gd name="connsiteX17" fmla="*/ 6749 w 10000"/>
              <a:gd name="connsiteY17" fmla="*/ 7463 h 9267"/>
              <a:gd name="connsiteX18" fmla="*/ 7404 w 10000"/>
              <a:gd name="connsiteY18" fmla="*/ 7099 h 9267"/>
              <a:gd name="connsiteX19" fmla="*/ 7623 w 10000"/>
              <a:gd name="connsiteY19" fmla="*/ 6915 h 9267"/>
              <a:gd name="connsiteX20" fmla="*/ 7814 w 10000"/>
              <a:gd name="connsiteY20" fmla="*/ 6549 h 9267"/>
              <a:gd name="connsiteX21" fmla="*/ 8033 w 10000"/>
              <a:gd name="connsiteY21" fmla="*/ 5998 h 9267"/>
              <a:gd name="connsiteX22" fmla="*/ 8252 w 10000"/>
              <a:gd name="connsiteY22" fmla="*/ 5457 h 9267"/>
              <a:gd name="connsiteX23" fmla="*/ 8470 w 10000"/>
              <a:gd name="connsiteY23" fmla="*/ 4907 h 9267"/>
              <a:gd name="connsiteX24" fmla="*/ 8470 w 10000"/>
              <a:gd name="connsiteY24" fmla="*/ 4360 h 9267"/>
              <a:gd name="connsiteX25" fmla="*/ 8470 w 10000"/>
              <a:gd name="connsiteY25" fmla="*/ 3809 h 9267"/>
              <a:gd name="connsiteX26" fmla="*/ 8688 w 10000"/>
              <a:gd name="connsiteY26" fmla="*/ 3286 h 9267"/>
              <a:gd name="connsiteX27" fmla="*/ 8688 w 10000"/>
              <a:gd name="connsiteY27" fmla="*/ 3102 h 9267"/>
              <a:gd name="connsiteX28" fmla="*/ 8907 w 10000"/>
              <a:gd name="connsiteY28" fmla="*/ 2920 h 9267"/>
              <a:gd name="connsiteX29" fmla="*/ 8907 w 10000"/>
              <a:gd name="connsiteY29" fmla="*/ 2920 h 9267"/>
              <a:gd name="connsiteX30" fmla="*/ 8907 w 10000"/>
              <a:gd name="connsiteY30" fmla="*/ 3102 h 9267"/>
              <a:gd name="connsiteX31" fmla="*/ 8907 w 10000"/>
              <a:gd name="connsiteY31" fmla="*/ 3286 h 9267"/>
              <a:gd name="connsiteX32" fmla="*/ 8907 w 10000"/>
              <a:gd name="connsiteY32" fmla="*/ 3445 h 9267"/>
              <a:gd name="connsiteX33" fmla="*/ 9125 w 10000"/>
              <a:gd name="connsiteY33" fmla="*/ 3629 h 9267"/>
              <a:gd name="connsiteX34" fmla="*/ 9125 w 10000"/>
              <a:gd name="connsiteY34" fmla="*/ 3993 h 9267"/>
              <a:gd name="connsiteX35" fmla="*/ 9125 w 10000"/>
              <a:gd name="connsiteY35" fmla="*/ 4360 h 9267"/>
              <a:gd name="connsiteX36" fmla="*/ 9345 w 10000"/>
              <a:gd name="connsiteY36" fmla="*/ 4725 h 9267"/>
              <a:gd name="connsiteX37" fmla="*/ 9345 w 10000"/>
              <a:gd name="connsiteY37" fmla="*/ 5636 h 9267"/>
              <a:gd name="connsiteX38" fmla="*/ 9563 w 10000"/>
              <a:gd name="connsiteY38" fmla="*/ 6369 h 9267"/>
              <a:gd name="connsiteX39" fmla="*/ 9782 w 10000"/>
              <a:gd name="connsiteY39" fmla="*/ 6915 h 9267"/>
              <a:gd name="connsiteX40" fmla="*/ 10000 w 10000"/>
              <a:gd name="connsiteY40" fmla="*/ 7280 h 9267"/>
              <a:gd name="connsiteX41" fmla="*/ 10000 w 10000"/>
              <a:gd name="connsiteY41" fmla="*/ 7463 h 9267"/>
              <a:gd name="connsiteX42" fmla="*/ 10000 w 10000"/>
              <a:gd name="connsiteY42" fmla="*/ 7646 h 9267"/>
              <a:gd name="connsiteX43" fmla="*/ 10000 w 10000"/>
              <a:gd name="connsiteY43" fmla="*/ 7805 h 9267"/>
              <a:gd name="connsiteX44" fmla="*/ 9782 w 10000"/>
              <a:gd name="connsiteY44" fmla="*/ 7990 h 9267"/>
              <a:gd name="connsiteX45" fmla="*/ 9563 w 10000"/>
              <a:gd name="connsiteY45" fmla="*/ 8170 h 9267"/>
              <a:gd name="connsiteX46" fmla="*/ 9345 w 10000"/>
              <a:gd name="connsiteY46" fmla="*/ 8354 h 9267"/>
              <a:gd name="connsiteX47" fmla="*/ 8907 w 10000"/>
              <a:gd name="connsiteY47" fmla="*/ 8535 h 9267"/>
              <a:gd name="connsiteX48" fmla="*/ 8470 w 10000"/>
              <a:gd name="connsiteY48" fmla="*/ 8716 h 9267"/>
              <a:gd name="connsiteX49" fmla="*/ 7623 w 10000"/>
              <a:gd name="connsiteY49" fmla="*/ 9085 h 9267"/>
              <a:gd name="connsiteX50" fmla="*/ 6749 w 10000"/>
              <a:gd name="connsiteY50" fmla="*/ 9267 h 9267"/>
              <a:gd name="connsiteX51" fmla="*/ 5874 w 10000"/>
              <a:gd name="connsiteY51" fmla="*/ 9267 h 9267"/>
              <a:gd name="connsiteX52" fmla="*/ 5219 w 10000"/>
              <a:gd name="connsiteY52" fmla="*/ 9267 h 9267"/>
              <a:gd name="connsiteX53" fmla="*/ 4563 w 10000"/>
              <a:gd name="connsiteY53" fmla="*/ 9267 h 9267"/>
              <a:gd name="connsiteX54" fmla="*/ 4126 w 10000"/>
              <a:gd name="connsiteY54" fmla="*/ 9267 h 9267"/>
              <a:gd name="connsiteX55" fmla="*/ 3469 w 10000"/>
              <a:gd name="connsiteY55" fmla="*/ 9267 h 9267"/>
              <a:gd name="connsiteX56" fmla="*/ 3033 w 10000"/>
              <a:gd name="connsiteY56" fmla="*/ 9085 h 9267"/>
              <a:gd name="connsiteX57" fmla="*/ 2596 w 10000"/>
              <a:gd name="connsiteY57" fmla="*/ 9085 h 9267"/>
              <a:gd name="connsiteX58" fmla="*/ 2186 w 10000"/>
              <a:gd name="connsiteY58" fmla="*/ 8903 h 9267"/>
              <a:gd name="connsiteX59" fmla="*/ 1748 w 10000"/>
              <a:gd name="connsiteY59" fmla="*/ 8716 h 9267"/>
              <a:gd name="connsiteX60" fmla="*/ 1530 w 10000"/>
              <a:gd name="connsiteY60" fmla="*/ 8535 h 9267"/>
              <a:gd name="connsiteX61" fmla="*/ 1093 w 10000"/>
              <a:gd name="connsiteY61" fmla="*/ 8170 h 9267"/>
              <a:gd name="connsiteX62" fmla="*/ 875 w 10000"/>
              <a:gd name="connsiteY62" fmla="*/ 7805 h 9267"/>
              <a:gd name="connsiteX63" fmla="*/ 655 w 10000"/>
              <a:gd name="connsiteY63" fmla="*/ 7280 h 9267"/>
              <a:gd name="connsiteX64" fmla="*/ 437 w 10000"/>
              <a:gd name="connsiteY64" fmla="*/ 6915 h 9267"/>
              <a:gd name="connsiteX65" fmla="*/ 218 w 10000"/>
              <a:gd name="connsiteY65" fmla="*/ 6549 h 9267"/>
              <a:gd name="connsiteX66" fmla="*/ 218 w 10000"/>
              <a:gd name="connsiteY66" fmla="*/ 6187 h 9267"/>
              <a:gd name="connsiteX67" fmla="*/ 0 w 10000"/>
              <a:gd name="connsiteY67" fmla="*/ 5819 h 9267"/>
              <a:gd name="connsiteX68" fmla="*/ 0 w 10000"/>
              <a:gd name="connsiteY68" fmla="*/ 5274 h 9267"/>
              <a:gd name="connsiteX69" fmla="*/ 0 w 10000"/>
              <a:gd name="connsiteY69" fmla="*/ 4907 h 9267"/>
              <a:gd name="connsiteX70" fmla="*/ 0 w 10000"/>
              <a:gd name="connsiteY70" fmla="*/ 4174 h 9267"/>
              <a:gd name="connsiteX71" fmla="*/ 0 w 10000"/>
              <a:gd name="connsiteY71" fmla="*/ 3629 h 9267"/>
              <a:gd name="connsiteX72" fmla="*/ 0 w 10000"/>
              <a:gd name="connsiteY72" fmla="*/ 2920 h 9267"/>
              <a:gd name="connsiteX73" fmla="*/ 0 w 10000"/>
              <a:gd name="connsiteY73" fmla="*/ 0 h 9267"/>
              <a:gd name="connsiteX0" fmla="*/ 1093 w 10000"/>
              <a:gd name="connsiteY0" fmla="*/ 0 h 9801"/>
              <a:gd name="connsiteX1" fmla="*/ 1093 w 10000"/>
              <a:gd name="connsiteY1" fmla="*/ 785 h 9801"/>
              <a:gd name="connsiteX2" fmla="*/ 875 w 10000"/>
              <a:gd name="connsiteY2" fmla="*/ 1575 h 9801"/>
              <a:gd name="connsiteX3" fmla="*/ 875 w 10000"/>
              <a:gd name="connsiteY3" fmla="*/ 2559 h 9801"/>
              <a:gd name="connsiteX4" fmla="*/ 1093 w 10000"/>
              <a:gd name="connsiteY4" fmla="*/ 4506 h 9801"/>
              <a:gd name="connsiteX5" fmla="*/ 1093 w 10000"/>
              <a:gd name="connsiteY5" fmla="*/ 5293 h 9801"/>
              <a:gd name="connsiteX6" fmla="*/ 1311 w 10000"/>
              <a:gd name="connsiteY6" fmla="*/ 6080 h 9801"/>
              <a:gd name="connsiteX7" fmla="*/ 1530 w 10000"/>
              <a:gd name="connsiteY7" fmla="*/ 6674 h 9801"/>
              <a:gd name="connsiteX8" fmla="*/ 1748 w 10000"/>
              <a:gd name="connsiteY8" fmla="*/ 7263 h 9801"/>
              <a:gd name="connsiteX9" fmla="*/ 1967 w 10000"/>
              <a:gd name="connsiteY9" fmla="*/ 7462 h 9801"/>
              <a:gd name="connsiteX10" fmla="*/ 2405 w 10000"/>
              <a:gd name="connsiteY10" fmla="*/ 7854 h 9801"/>
              <a:gd name="connsiteX11" fmla="*/ 3033 w 10000"/>
              <a:gd name="connsiteY11" fmla="*/ 7854 h 9801"/>
              <a:gd name="connsiteX12" fmla="*/ 3689 w 10000"/>
              <a:gd name="connsiteY12" fmla="*/ 8052 h 9801"/>
              <a:gd name="connsiteX13" fmla="*/ 4344 w 10000"/>
              <a:gd name="connsiteY13" fmla="*/ 8052 h 9801"/>
              <a:gd name="connsiteX14" fmla="*/ 4999 w 10000"/>
              <a:gd name="connsiteY14" fmla="*/ 8052 h 9801"/>
              <a:gd name="connsiteX15" fmla="*/ 5656 w 10000"/>
              <a:gd name="connsiteY15" fmla="*/ 8052 h 9801"/>
              <a:gd name="connsiteX16" fmla="*/ 6311 w 10000"/>
              <a:gd name="connsiteY16" fmla="*/ 8052 h 9801"/>
              <a:gd name="connsiteX17" fmla="*/ 6749 w 10000"/>
              <a:gd name="connsiteY17" fmla="*/ 7854 h 9801"/>
              <a:gd name="connsiteX18" fmla="*/ 7404 w 10000"/>
              <a:gd name="connsiteY18" fmla="*/ 7462 h 9801"/>
              <a:gd name="connsiteX19" fmla="*/ 7623 w 10000"/>
              <a:gd name="connsiteY19" fmla="*/ 7263 h 9801"/>
              <a:gd name="connsiteX20" fmla="*/ 7814 w 10000"/>
              <a:gd name="connsiteY20" fmla="*/ 6868 h 9801"/>
              <a:gd name="connsiteX21" fmla="*/ 8033 w 10000"/>
              <a:gd name="connsiteY21" fmla="*/ 6273 h 9801"/>
              <a:gd name="connsiteX22" fmla="*/ 8252 w 10000"/>
              <a:gd name="connsiteY22" fmla="*/ 5690 h 9801"/>
              <a:gd name="connsiteX23" fmla="*/ 8470 w 10000"/>
              <a:gd name="connsiteY23" fmla="*/ 5096 h 9801"/>
              <a:gd name="connsiteX24" fmla="*/ 8470 w 10000"/>
              <a:gd name="connsiteY24" fmla="*/ 4506 h 9801"/>
              <a:gd name="connsiteX25" fmla="*/ 8470 w 10000"/>
              <a:gd name="connsiteY25" fmla="*/ 3911 h 9801"/>
              <a:gd name="connsiteX26" fmla="*/ 8688 w 10000"/>
              <a:gd name="connsiteY26" fmla="*/ 3347 h 9801"/>
              <a:gd name="connsiteX27" fmla="*/ 8688 w 10000"/>
              <a:gd name="connsiteY27" fmla="*/ 3148 h 9801"/>
              <a:gd name="connsiteX28" fmla="*/ 8907 w 10000"/>
              <a:gd name="connsiteY28" fmla="*/ 2952 h 9801"/>
              <a:gd name="connsiteX29" fmla="*/ 8907 w 10000"/>
              <a:gd name="connsiteY29" fmla="*/ 2952 h 9801"/>
              <a:gd name="connsiteX30" fmla="*/ 8907 w 10000"/>
              <a:gd name="connsiteY30" fmla="*/ 3148 h 9801"/>
              <a:gd name="connsiteX31" fmla="*/ 8907 w 10000"/>
              <a:gd name="connsiteY31" fmla="*/ 3347 h 9801"/>
              <a:gd name="connsiteX32" fmla="*/ 8907 w 10000"/>
              <a:gd name="connsiteY32" fmla="*/ 3518 h 9801"/>
              <a:gd name="connsiteX33" fmla="*/ 9125 w 10000"/>
              <a:gd name="connsiteY33" fmla="*/ 3717 h 9801"/>
              <a:gd name="connsiteX34" fmla="*/ 9125 w 10000"/>
              <a:gd name="connsiteY34" fmla="*/ 4110 h 9801"/>
              <a:gd name="connsiteX35" fmla="*/ 9125 w 10000"/>
              <a:gd name="connsiteY35" fmla="*/ 4506 h 9801"/>
              <a:gd name="connsiteX36" fmla="*/ 9345 w 10000"/>
              <a:gd name="connsiteY36" fmla="*/ 4900 h 9801"/>
              <a:gd name="connsiteX37" fmla="*/ 9345 w 10000"/>
              <a:gd name="connsiteY37" fmla="*/ 5883 h 9801"/>
              <a:gd name="connsiteX38" fmla="*/ 9563 w 10000"/>
              <a:gd name="connsiteY38" fmla="*/ 6674 h 9801"/>
              <a:gd name="connsiteX39" fmla="*/ 9782 w 10000"/>
              <a:gd name="connsiteY39" fmla="*/ 7263 h 9801"/>
              <a:gd name="connsiteX40" fmla="*/ 10000 w 10000"/>
              <a:gd name="connsiteY40" fmla="*/ 7657 h 9801"/>
              <a:gd name="connsiteX41" fmla="*/ 10000 w 10000"/>
              <a:gd name="connsiteY41" fmla="*/ 7854 h 9801"/>
              <a:gd name="connsiteX42" fmla="*/ 10000 w 10000"/>
              <a:gd name="connsiteY42" fmla="*/ 8052 h 9801"/>
              <a:gd name="connsiteX43" fmla="*/ 10000 w 10000"/>
              <a:gd name="connsiteY43" fmla="*/ 8223 h 9801"/>
              <a:gd name="connsiteX44" fmla="*/ 9782 w 10000"/>
              <a:gd name="connsiteY44" fmla="*/ 8423 h 9801"/>
              <a:gd name="connsiteX45" fmla="*/ 9563 w 10000"/>
              <a:gd name="connsiteY45" fmla="*/ 8617 h 9801"/>
              <a:gd name="connsiteX46" fmla="*/ 9345 w 10000"/>
              <a:gd name="connsiteY46" fmla="*/ 8816 h 9801"/>
              <a:gd name="connsiteX47" fmla="*/ 8907 w 10000"/>
              <a:gd name="connsiteY47" fmla="*/ 9011 h 9801"/>
              <a:gd name="connsiteX48" fmla="*/ 8470 w 10000"/>
              <a:gd name="connsiteY48" fmla="*/ 9206 h 9801"/>
              <a:gd name="connsiteX49" fmla="*/ 7623 w 10000"/>
              <a:gd name="connsiteY49" fmla="*/ 9605 h 9801"/>
              <a:gd name="connsiteX50" fmla="*/ 6749 w 10000"/>
              <a:gd name="connsiteY50" fmla="*/ 9801 h 9801"/>
              <a:gd name="connsiteX51" fmla="*/ 5874 w 10000"/>
              <a:gd name="connsiteY51" fmla="*/ 9801 h 9801"/>
              <a:gd name="connsiteX52" fmla="*/ 5219 w 10000"/>
              <a:gd name="connsiteY52" fmla="*/ 9801 h 9801"/>
              <a:gd name="connsiteX53" fmla="*/ 4563 w 10000"/>
              <a:gd name="connsiteY53" fmla="*/ 9801 h 9801"/>
              <a:gd name="connsiteX54" fmla="*/ 4126 w 10000"/>
              <a:gd name="connsiteY54" fmla="*/ 9801 h 9801"/>
              <a:gd name="connsiteX55" fmla="*/ 3469 w 10000"/>
              <a:gd name="connsiteY55" fmla="*/ 9801 h 9801"/>
              <a:gd name="connsiteX56" fmla="*/ 3033 w 10000"/>
              <a:gd name="connsiteY56" fmla="*/ 9605 h 9801"/>
              <a:gd name="connsiteX57" fmla="*/ 2596 w 10000"/>
              <a:gd name="connsiteY57" fmla="*/ 9605 h 9801"/>
              <a:gd name="connsiteX58" fmla="*/ 2186 w 10000"/>
              <a:gd name="connsiteY58" fmla="*/ 9408 h 9801"/>
              <a:gd name="connsiteX59" fmla="*/ 1748 w 10000"/>
              <a:gd name="connsiteY59" fmla="*/ 9206 h 9801"/>
              <a:gd name="connsiteX60" fmla="*/ 1530 w 10000"/>
              <a:gd name="connsiteY60" fmla="*/ 9011 h 9801"/>
              <a:gd name="connsiteX61" fmla="*/ 1093 w 10000"/>
              <a:gd name="connsiteY61" fmla="*/ 8617 h 9801"/>
              <a:gd name="connsiteX62" fmla="*/ 875 w 10000"/>
              <a:gd name="connsiteY62" fmla="*/ 8223 h 9801"/>
              <a:gd name="connsiteX63" fmla="*/ 655 w 10000"/>
              <a:gd name="connsiteY63" fmla="*/ 7657 h 9801"/>
              <a:gd name="connsiteX64" fmla="*/ 437 w 10000"/>
              <a:gd name="connsiteY64" fmla="*/ 7263 h 9801"/>
              <a:gd name="connsiteX65" fmla="*/ 218 w 10000"/>
              <a:gd name="connsiteY65" fmla="*/ 6868 h 9801"/>
              <a:gd name="connsiteX66" fmla="*/ 218 w 10000"/>
              <a:gd name="connsiteY66" fmla="*/ 6477 h 9801"/>
              <a:gd name="connsiteX67" fmla="*/ 0 w 10000"/>
              <a:gd name="connsiteY67" fmla="*/ 6080 h 9801"/>
              <a:gd name="connsiteX68" fmla="*/ 0 w 10000"/>
              <a:gd name="connsiteY68" fmla="*/ 5492 h 9801"/>
              <a:gd name="connsiteX69" fmla="*/ 0 w 10000"/>
              <a:gd name="connsiteY69" fmla="*/ 5096 h 9801"/>
              <a:gd name="connsiteX70" fmla="*/ 0 w 10000"/>
              <a:gd name="connsiteY70" fmla="*/ 4305 h 9801"/>
              <a:gd name="connsiteX71" fmla="*/ 0 w 10000"/>
              <a:gd name="connsiteY71" fmla="*/ 3717 h 9801"/>
              <a:gd name="connsiteX72" fmla="*/ 0 w 10000"/>
              <a:gd name="connsiteY72" fmla="*/ 2952 h 9801"/>
              <a:gd name="connsiteX0" fmla="*/ 1093 w 10000"/>
              <a:gd name="connsiteY0" fmla="*/ 0 h 9199"/>
              <a:gd name="connsiteX1" fmla="*/ 875 w 10000"/>
              <a:gd name="connsiteY1" fmla="*/ 806 h 9199"/>
              <a:gd name="connsiteX2" fmla="*/ 875 w 10000"/>
              <a:gd name="connsiteY2" fmla="*/ 1810 h 9199"/>
              <a:gd name="connsiteX3" fmla="*/ 1093 w 10000"/>
              <a:gd name="connsiteY3" fmla="*/ 3796 h 9199"/>
              <a:gd name="connsiteX4" fmla="*/ 1093 w 10000"/>
              <a:gd name="connsiteY4" fmla="*/ 4599 h 9199"/>
              <a:gd name="connsiteX5" fmla="*/ 1311 w 10000"/>
              <a:gd name="connsiteY5" fmla="*/ 5402 h 9199"/>
              <a:gd name="connsiteX6" fmla="*/ 1530 w 10000"/>
              <a:gd name="connsiteY6" fmla="*/ 6009 h 9199"/>
              <a:gd name="connsiteX7" fmla="*/ 1748 w 10000"/>
              <a:gd name="connsiteY7" fmla="*/ 6609 h 9199"/>
              <a:gd name="connsiteX8" fmla="*/ 1967 w 10000"/>
              <a:gd name="connsiteY8" fmla="*/ 6813 h 9199"/>
              <a:gd name="connsiteX9" fmla="*/ 2405 w 10000"/>
              <a:gd name="connsiteY9" fmla="*/ 7212 h 9199"/>
              <a:gd name="connsiteX10" fmla="*/ 3033 w 10000"/>
              <a:gd name="connsiteY10" fmla="*/ 7212 h 9199"/>
              <a:gd name="connsiteX11" fmla="*/ 3689 w 10000"/>
              <a:gd name="connsiteY11" fmla="*/ 7414 h 9199"/>
              <a:gd name="connsiteX12" fmla="*/ 4344 w 10000"/>
              <a:gd name="connsiteY12" fmla="*/ 7414 h 9199"/>
              <a:gd name="connsiteX13" fmla="*/ 4999 w 10000"/>
              <a:gd name="connsiteY13" fmla="*/ 7414 h 9199"/>
              <a:gd name="connsiteX14" fmla="*/ 5656 w 10000"/>
              <a:gd name="connsiteY14" fmla="*/ 7414 h 9199"/>
              <a:gd name="connsiteX15" fmla="*/ 6311 w 10000"/>
              <a:gd name="connsiteY15" fmla="*/ 7414 h 9199"/>
              <a:gd name="connsiteX16" fmla="*/ 6749 w 10000"/>
              <a:gd name="connsiteY16" fmla="*/ 7212 h 9199"/>
              <a:gd name="connsiteX17" fmla="*/ 7404 w 10000"/>
              <a:gd name="connsiteY17" fmla="*/ 6813 h 9199"/>
              <a:gd name="connsiteX18" fmla="*/ 7623 w 10000"/>
              <a:gd name="connsiteY18" fmla="*/ 6609 h 9199"/>
              <a:gd name="connsiteX19" fmla="*/ 7814 w 10000"/>
              <a:gd name="connsiteY19" fmla="*/ 6206 h 9199"/>
              <a:gd name="connsiteX20" fmla="*/ 8033 w 10000"/>
              <a:gd name="connsiteY20" fmla="*/ 5599 h 9199"/>
              <a:gd name="connsiteX21" fmla="*/ 8252 w 10000"/>
              <a:gd name="connsiteY21" fmla="*/ 5005 h 9199"/>
              <a:gd name="connsiteX22" fmla="*/ 8470 w 10000"/>
              <a:gd name="connsiteY22" fmla="*/ 4398 h 9199"/>
              <a:gd name="connsiteX23" fmla="*/ 8470 w 10000"/>
              <a:gd name="connsiteY23" fmla="*/ 3796 h 9199"/>
              <a:gd name="connsiteX24" fmla="*/ 8470 w 10000"/>
              <a:gd name="connsiteY24" fmla="*/ 3189 h 9199"/>
              <a:gd name="connsiteX25" fmla="*/ 8688 w 10000"/>
              <a:gd name="connsiteY25" fmla="*/ 2614 h 9199"/>
              <a:gd name="connsiteX26" fmla="*/ 8688 w 10000"/>
              <a:gd name="connsiteY26" fmla="*/ 2411 h 9199"/>
              <a:gd name="connsiteX27" fmla="*/ 8907 w 10000"/>
              <a:gd name="connsiteY27" fmla="*/ 2211 h 9199"/>
              <a:gd name="connsiteX28" fmla="*/ 8907 w 10000"/>
              <a:gd name="connsiteY28" fmla="*/ 2211 h 9199"/>
              <a:gd name="connsiteX29" fmla="*/ 8907 w 10000"/>
              <a:gd name="connsiteY29" fmla="*/ 2411 h 9199"/>
              <a:gd name="connsiteX30" fmla="*/ 8907 w 10000"/>
              <a:gd name="connsiteY30" fmla="*/ 2614 h 9199"/>
              <a:gd name="connsiteX31" fmla="*/ 8907 w 10000"/>
              <a:gd name="connsiteY31" fmla="*/ 2788 h 9199"/>
              <a:gd name="connsiteX32" fmla="*/ 9125 w 10000"/>
              <a:gd name="connsiteY32" fmla="*/ 2991 h 9199"/>
              <a:gd name="connsiteX33" fmla="*/ 9125 w 10000"/>
              <a:gd name="connsiteY33" fmla="*/ 3392 h 9199"/>
              <a:gd name="connsiteX34" fmla="*/ 9125 w 10000"/>
              <a:gd name="connsiteY34" fmla="*/ 3796 h 9199"/>
              <a:gd name="connsiteX35" fmla="*/ 9345 w 10000"/>
              <a:gd name="connsiteY35" fmla="*/ 4198 h 9199"/>
              <a:gd name="connsiteX36" fmla="*/ 9345 w 10000"/>
              <a:gd name="connsiteY36" fmla="*/ 5201 h 9199"/>
              <a:gd name="connsiteX37" fmla="*/ 9563 w 10000"/>
              <a:gd name="connsiteY37" fmla="*/ 6009 h 9199"/>
              <a:gd name="connsiteX38" fmla="*/ 9782 w 10000"/>
              <a:gd name="connsiteY38" fmla="*/ 6609 h 9199"/>
              <a:gd name="connsiteX39" fmla="*/ 10000 w 10000"/>
              <a:gd name="connsiteY39" fmla="*/ 7011 h 9199"/>
              <a:gd name="connsiteX40" fmla="*/ 10000 w 10000"/>
              <a:gd name="connsiteY40" fmla="*/ 7212 h 9199"/>
              <a:gd name="connsiteX41" fmla="*/ 10000 w 10000"/>
              <a:gd name="connsiteY41" fmla="*/ 7414 h 9199"/>
              <a:gd name="connsiteX42" fmla="*/ 10000 w 10000"/>
              <a:gd name="connsiteY42" fmla="*/ 7589 h 9199"/>
              <a:gd name="connsiteX43" fmla="*/ 9782 w 10000"/>
              <a:gd name="connsiteY43" fmla="*/ 7793 h 9199"/>
              <a:gd name="connsiteX44" fmla="*/ 9563 w 10000"/>
              <a:gd name="connsiteY44" fmla="*/ 7991 h 9199"/>
              <a:gd name="connsiteX45" fmla="*/ 9345 w 10000"/>
              <a:gd name="connsiteY45" fmla="*/ 8194 h 9199"/>
              <a:gd name="connsiteX46" fmla="*/ 8907 w 10000"/>
              <a:gd name="connsiteY46" fmla="*/ 8393 h 9199"/>
              <a:gd name="connsiteX47" fmla="*/ 8470 w 10000"/>
              <a:gd name="connsiteY47" fmla="*/ 8592 h 9199"/>
              <a:gd name="connsiteX48" fmla="*/ 7623 w 10000"/>
              <a:gd name="connsiteY48" fmla="*/ 8999 h 9199"/>
              <a:gd name="connsiteX49" fmla="*/ 6749 w 10000"/>
              <a:gd name="connsiteY49" fmla="*/ 9199 h 9199"/>
              <a:gd name="connsiteX50" fmla="*/ 5874 w 10000"/>
              <a:gd name="connsiteY50" fmla="*/ 9199 h 9199"/>
              <a:gd name="connsiteX51" fmla="*/ 5219 w 10000"/>
              <a:gd name="connsiteY51" fmla="*/ 9199 h 9199"/>
              <a:gd name="connsiteX52" fmla="*/ 4563 w 10000"/>
              <a:gd name="connsiteY52" fmla="*/ 9199 h 9199"/>
              <a:gd name="connsiteX53" fmla="*/ 4126 w 10000"/>
              <a:gd name="connsiteY53" fmla="*/ 9199 h 9199"/>
              <a:gd name="connsiteX54" fmla="*/ 3469 w 10000"/>
              <a:gd name="connsiteY54" fmla="*/ 9199 h 9199"/>
              <a:gd name="connsiteX55" fmla="*/ 3033 w 10000"/>
              <a:gd name="connsiteY55" fmla="*/ 8999 h 9199"/>
              <a:gd name="connsiteX56" fmla="*/ 2596 w 10000"/>
              <a:gd name="connsiteY56" fmla="*/ 8999 h 9199"/>
              <a:gd name="connsiteX57" fmla="*/ 2186 w 10000"/>
              <a:gd name="connsiteY57" fmla="*/ 8798 h 9199"/>
              <a:gd name="connsiteX58" fmla="*/ 1748 w 10000"/>
              <a:gd name="connsiteY58" fmla="*/ 8592 h 9199"/>
              <a:gd name="connsiteX59" fmla="*/ 1530 w 10000"/>
              <a:gd name="connsiteY59" fmla="*/ 8393 h 9199"/>
              <a:gd name="connsiteX60" fmla="*/ 1093 w 10000"/>
              <a:gd name="connsiteY60" fmla="*/ 7991 h 9199"/>
              <a:gd name="connsiteX61" fmla="*/ 875 w 10000"/>
              <a:gd name="connsiteY61" fmla="*/ 7589 h 9199"/>
              <a:gd name="connsiteX62" fmla="*/ 655 w 10000"/>
              <a:gd name="connsiteY62" fmla="*/ 7011 h 9199"/>
              <a:gd name="connsiteX63" fmla="*/ 437 w 10000"/>
              <a:gd name="connsiteY63" fmla="*/ 6609 h 9199"/>
              <a:gd name="connsiteX64" fmla="*/ 218 w 10000"/>
              <a:gd name="connsiteY64" fmla="*/ 6206 h 9199"/>
              <a:gd name="connsiteX65" fmla="*/ 218 w 10000"/>
              <a:gd name="connsiteY65" fmla="*/ 5808 h 9199"/>
              <a:gd name="connsiteX66" fmla="*/ 0 w 10000"/>
              <a:gd name="connsiteY66" fmla="*/ 5402 h 9199"/>
              <a:gd name="connsiteX67" fmla="*/ 0 w 10000"/>
              <a:gd name="connsiteY67" fmla="*/ 4803 h 9199"/>
              <a:gd name="connsiteX68" fmla="*/ 0 w 10000"/>
              <a:gd name="connsiteY68" fmla="*/ 4398 h 9199"/>
              <a:gd name="connsiteX69" fmla="*/ 0 w 10000"/>
              <a:gd name="connsiteY69" fmla="*/ 3591 h 9199"/>
              <a:gd name="connsiteX70" fmla="*/ 0 w 10000"/>
              <a:gd name="connsiteY70" fmla="*/ 2991 h 9199"/>
              <a:gd name="connsiteX71" fmla="*/ 0 w 10000"/>
              <a:gd name="connsiteY71" fmla="*/ 2211 h 9199"/>
              <a:gd name="connsiteX0" fmla="*/ 875 w 10000"/>
              <a:gd name="connsiteY0" fmla="*/ 0 h 9124"/>
              <a:gd name="connsiteX1" fmla="*/ 875 w 10000"/>
              <a:gd name="connsiteY1" fmla="*/ 1092 h 9124"/>
              <a:gd name="connsiteX2" fmla="*/ 1093 w 10000"/>
              <a:gd name="connsiteY2" fmla="*/ 3251 h 9124"/>
              <a:gd name="connsiteX3" fmla="*/ 1093 w 10000"/>
              <a:gd name="connsiteY3" fmla="*/ 4123 h 9124"/>
              <a:gd name="connsiteX4" fmla="*/ 1311 w 10000"/>
              <a:gd name="connsiteY4" fmla="*/ 4996 h 9124"/>
              <a:gd name="connsiteX5" fmla="*/ 1530 w 10000"/>
              <a:gd name="connsiteY5" fmla="*/ 5656 h 9124"/>
              <a:gd name="connsiteX6" fmla="*/ 1748 w 10000"/>
              <a:gd name="connsiteY6" fmla="*/ 6308 h 9124"/>
              <a:gd name="connsiteX7" fmla="*/ 1967 w 10000"/>
              <a:gd name="connsiteY7" fmla="*/ 6530 h 9124"/>
              <a:gd name="connsiteX8" fmla="*/ 2405 w 10000"/>
              <a:gd name="connsiteY8" fmla="*/ 6964 h 9124"/>
              <a:gd name="connsiteX9" fmla="*/ 3033 w 10000"/>
              <a:gd name="connsiteY9" fmla="*/ 6964 h 9124"/>
              <a:gd name="connsiteX10" fmla="*/ 3689 w 10000"/>
              <a:gd name="connsiteY10" fmla="*/ 7184 h 9124"/>
              <a:gd name="connsiteX11" fmla="*/ 4344 w 10000"/>
              <a:gd name="connsiteY11" fmla="*/ 7184 h 9124"/>
              <a:gd name="connsiteX12" fmla="*/ 4999 w 10000"/>
              <a:gd name="connsiteY12" fmla="*/ 7184 h 9124"/>
              <a:gd name="connsiteX13" fmla="*/ 5656 w 10000"/>
              <a:gd name="connsiteY13" fmla="*/ 7184 h 9124"/>
              <a:gd name="connsiteX14" fmla="*/ 6311 w 10000"/>
              <a:gd name="connsiteY14" fmla="*/ 7184 h 9124"/>
              <a:gd name="connsiteX15" fmla="*/ 6749 w 10000"/>
              <a:gd name="connsiteY15" fmla="*/ 6964 h 9124"/>
              <a:gd name="connsiteX16" fmla="*/ 7404 w 10000"/>
              <a:gd name="connsiteY16" fmla="*/ 6530 h 9124"/>
              <a:gd name="connsiteX17" fmla="*/ 7623 w 10000"/>
              <a:gd name="connsiteY17" fmla="*/ 6308 h 9124"/>
              <a:gd name="connsiteX18" fmla="*/ 7814 w 10000"/>
              <a:gd name="connsiteY18" fmla="*/ 5870 h 9124"/>
              <a:gd name="connsiteX19" fmla="*/ 8033 w 10000"/>
              <a:gd name="connsiteY19" fmla="*/ 5211 h 9124"/>
              <a:gd name="connsiteX20" fmla="*/ 8252 w 10000"/>
              <a:gd name="connsiteY20" fmla="*/ 4565 h 9124"/>
              <a:gd name="connsiteX21" fmla="*/ 8470 w 10000"/>
              <a:gd name="connsiteY21" fmla="*/ 3905 h 9124"/>
              <a:gd name="connsiteX22" fmla="*/ 8470 w 10000"/>
              <a:gd name="connsiteY22" fmla="*/ 3251 h 9124"/>
              <a:gd name="connsiteX23" fmla="*/ 8470 w 10000"/>
              <a:gd name="connsiteY23" fmla="*/ 2591 h 9124"/>
              <a:gd name="connsiteX24" fmla="*/ 8688 w 10000"/>
              <a:gd name="connsiteY24" fmla="*/ 1966 h 9124"/>
              <a:gd name="connsiteX25" fmla="*/ 8688 w 10000"/>
              <a:gd name="connsiteY25" fmla="*/ 1745 h 9124"/>
              <a:gd name="connsiteX26" fmla="*/ 8907 w 10000"/>
              <a:gd name="connsiteY26" fmla="*/ 1528 h 9124"/>
              <a:gd name="connsiteX27" fmla="*/ 8907 w 10000"/>
              <a:gd name="connsiteY27" fmla="*/ 1528 h 9124"/>
              <a:gd name="connsiteX28" fmla="*/ 8907 w 10000"/>
              <a:gd name="connsiteY28" fmla="*/ 1745 h 9124"/>
              <a:gd name="connsiteX29" fmla="*/ 8907 w 10000"/>
              <a:gd name="connsiteY29" fmla="*/ 1966 h 9124"/>
              <a:gd name="connsiteX30" fmla="*/ 8907 w 10000"/>
              <a:gd name="connsiteY30" fmla="*/ 2155 h 9124"/>
              <a:gd name="connsiteX31" fmla="*/ 9125 w 10000"/>
              <a:gd name="connsiteY31" fmla="*/ 2375 h 9124"/>
              <a:gd name="connsiteX32" fmla="*/ 9125 w 10000"/>
              <a:gd name="connsiteY32" fmla="*/ 2811 h 9124"/>
              <a:gd name="connsiteX33" fmla="*/ 9125 w 10000"/>
              <a:gd name="connsiteY33" fmla="*/ 3251 h 9124"/>
              <a:gd name="connsiteX34" fmla="*/ 9345 w 10000"/>
              <a:gd name="connsiteY34" fmla="*/ 3688 h 9124"/>
              <a:gd name="connsiteX35" fmla="*/ 9345 w 10000"/>
              <a:gd name="connsiteY35" fmla="*/ 4778 h 9124"/>
              <a:gd name="connsiteX36" fmla="*/ 9563 w 10000"/>
              <a:gd name="connsiteY36" fmla="*/ 5656 h 9124"/>
              <a:gd name="connsiteX37" fmla="*/ 9782 w 10000"/>
              <a:gd name="connsiteY37" fmla="*/ 6308 h 9124"/>
              <a:gd name="connsiteX38" fmla="*/ 10000 w 10000"/>
              <a:gd name="connsiteY38" fmla="*/ 6745 h 9124"/>
              <a:gd name="connsiteX39" fmla="*/ 10000 w 10000"/>
              <a:gd name="connsiteY39" fmla="*/ 6964 h 9124"/>
              <a:gd name="connsiteX40" fmla="*/ 10000 w 10000"/>
              <a:gd name="connsiteY40" fmla="*/ 7184 h 9124"/>
              <a:gd name="connsiteX41" fmla="*/ 10000 w 10000"/>
              <a:gd name="connsiteY41" fmla="*/ 7374 h 9124"/>
              <a:gd name="connsiteX42" fmla="*/ 9782 w 10000"/>
              <a:gd name="connsiteY42" fmla="*/ 7596 h 9124"/>
              <a:gd name="connsiteX43" fmla="*/ 9563 w 10000"/>
              <a:gd name="connsiteY43" fmla="*/ 7811 h 9124"/>
              <a:gd name="connsiteX44" fmla="*/ 9345 w 10000"/>
              <a:gd name="connsiteY44" fmla="*/ 8031 h 9124"/>
              <a:gd name="connsiteX45" fmla="*/ 8907 w 10000"/>
              <a:gd name="connsiteY45" fmla="*/ 8248 h 9124"/>
              <a:gd name="connsiteX46" fmla="*/ 8470 w 10000"/>
              <a:gd name="connsiteY46" fmla="*/ 8464 h 9124"/>
              <a:gd name="connsiteX47" fmla="*/ 7623 w 10000"/>
              <a:gd name="connsiteY47" fmla="*/ 8907 h 9124"/>
              <a:gd name="connsiteX48" fmla="*/ 6749 w 10000"/>
              <a:gd name="connsiteY48" fmla="*/ 9124 h 9124"/>
              <a:gd name="connsiteX49" fmla="*/ 5874 w 10000"/>
              <a:gd name="connsiteY49" fmla="*/ 9124 h 9124"/>
              <a:gd name="connsiteX50" fmla="*/ 5219 w 10000"/>
              <a:gd name="connsiteY50" fmla="*/ 9124 h 9124"/>
              <a:gd name="connsiteX51" fmla="*/ 4563 w 10000"/>
              <a:gd name="connsiteY51" fmla="*/ 9124 h 9124"/>
              <a:gd name="connsiteX52" fmla="*/ 4126 w 10000"/>
              <a:gd name="connsiteY52" fmla="*/ 9124 h 9124"/>
              <a:gd name="connsiteX53" fmla="*/ 3469 w 10000"/>
              <a:gd name="connsiteY53" fmla="*/ 9124 h 9124"/>
              <a:gd name="connsiteX54" fmla="*/ 3033 w 10000"/>
              <a:gd name="connsiteY54" fmla="*/ 8907 h 9124"/>
              <a:gd name="connsiteX55" fmla="*/ 2596 w 10000"/>
              <a:gd name="connsiteY55" fmla="*/ 8907 h 9124"/>
              <a:gd name="connsiteX56" fmla="*/ 2186 w 10000"/>
              <a:gd name="connsiteY56" fmla="*/ 8688 h 9124"/>
              <a:gd name="connsiteX57" fmla="*/ 1748 w 10000"/>
              <a:gd name="connsiteY57" fmla="*/ 8464 h 9124"/>
              <a:gd name="connsiteX58" fmla="*/ 1530 w 10000"/>
              <a:gd name="connsiteY58" fmla="*/ 8248 h 9124"/>
              <a:gd name="connsiteX59" fmla="*/ 1093 w 10000"/>
              <a:gd name="connsiteY59" fmla="*/ 7811 h 9124"/>
              <a:gd name="connsiteX60" fmla="*/ 875 w 10000"/>
              <a:gd name="connsiteY60" fmla="*/ 7374 h 9124"/>
              <a:gd name="connsiteX61" fmla="*/ 655 w 10000"/>
              <a:gd name="connsiteY61" fmla="*/ 6745 h 9124"/>
              <a:gd name="connsiteX62" fmla="*/ 437 w 10000"/>
              <a:gd name="connsiteY62" fmla="*/ 6308 h 9124"/>
              <a:gd name="connsiteX63" fmla="*/ 218 w 10000"/>
              <a:gd name="connsiteY63" fmla="*/ 5870 h 9124"/>
              <a:gd name="connsiteX64" fmla="*/ 218 w 10000"/>
              <a:gd name="connsiteY64" fmla="*/ 5438 h 9124"/>
              <a:gd name="connsiteX65" fmla="*/ 0 w 10000"/>
              <a:gd name="connsiteY65" fmla="*/ 4996 h 9124"/>
              <a:gd name="connsiteX66" fmla="*/ 0 w 10000"/>
              <a:gd name="connsiteY66" fmla="*/ 4345 h 9124"/>
              <a:gd name="connsiteX67" fmla="*/ 0 w 10000"/>
              <a:gd name="connsiteY67" fmla="*/ 3905 h 9124"/>
              <a:gd name="connsiteX68" fmla="*/ 0 w 10000"/>
              <a:gd name="connsiteY68" fmla="*/ 3028 h 9124"/>
              <a:gd name="connsiteX69" fmla="*/ 0 w 10000"/>
              <a:gd name="connsiteY69" fmla="*/ 2375 h 9124"/>
              <a:gd name="connsiteX70" fmla="*/ 0 w 10000"/>
              <a:gd name="connsiteY70" fmla="*/ 1528 h 9124"/>
              <a:gd name="connsiteX0" fmla="*/ 875 w 10000"/>
              <a:gd name="connsiteY0" fmla="*/ 0 h 8803"/>
              <a:gd name="connsiteX1" fmla="*/ 1093 w 10000"/>
              <a:gd name="connsiteY1" fmla="*/ 2366 h 8803"/>
              <a:gd name="connsiteX2" fmla="*/ 1093 w 10000"/>
              <a:gd name="connsiteY2" fmla="*/ 3322 h 8803"/>
              <a:gd name="connsiteX3" fmla="*/ 1311 w 10000"/>
              <a:gd name="connsiteY3" fmla="*/ 4279 h 8803"/>
              <a:gd name="connsiteX4" fmla="*/ 1530 w 10000"/>
              <a:gd name="connsiteY4" fmla="*/ 5002 h 8803"/>
              <a:gd name="connsiteX5" fmla="*/ 1748 w 10000"/>
              <a:gd name="connsiteY5" fmla="*/ 5717 h 8803"/>
              <a:gd name="connsiteX6" fmla="*/ 1967 w 10000"/>
              <a:gd name="connsiteY6" fmla="*/ 5960 h 8803"/>
              <a:gd name="connsiteX7" fmla="*/ 2405 w 10000"/>
              <a:gd name="connsiteY7" fmla="*/ 6436 h 8803"/>
              <a:gd name="connsiteX8" fmla="*/ 3033 w 10000"/>
              <a:gd name="connsiteY8" fmla="*/ 6436 h 8803"/>
              <a:gd name="connsiteX9" fmla="*/ 3689 w 10000"/>
              <a:gd name="connsiteY9" fmla="*/ 6677 h 8803"/>
              <a:gd name="connsiteX10" fmla="*/ 4344 w 10000"/>
              <a:gd name="connsiteY10" fmla="*/ 6677 h 8803"/>
              <a:gd name="connsiteX11" fmla="*/ 4999 w 10000"/>
              <a:gd name="connsiteY11" fmla="*/ 6677 h 8803"/>
              <a:gd name="connsiteX12" fmla="*/ 5656 w 10000"/>
              <a:gd name="connsiteY12" fmla="*/ 6677 h 8803"/>
              <a:gd name="connsiteX13" fmla="*/ 6311 w 10000"/>
              <a:gd name="connsiteY13" fmla="*/ 6677 h 8803"/>
              <a:gd name="connsiteX14" fmla="*/ 6749 w 10000"/>
              <a:gd name="connsiteY14" fmla="*/ 6436 h 8803"/>
              <a:gd name="connsiteX15" fmla="*/ 7404 w 10000"/>
              <a:gd name="connsiteY15" fmla="*/ 5960 h 8803"/>
              <a:gd name="connsiteX16" fmla="*/ 7623 w 10000"/>
              <a:gd name="connsiteY16" fmla="*/ 5717 h 8803"/>
              <a:gd name="connsiteX17" fmla="*/ 7814 w 10000"/>
              <a:gd name="connsiteY17" fmla="*/ 5237 h 8803"/>
              <a:gd name="connsiteX18" fmla="*/ 8033 w 10000"/>
              <a:gd name="connsiteY18" fmla="*/ 4514 h 8803"/>
              <a:gd name="connsiteX19" fmla="*/ 8252 w 10000"/>
              <a:gd name="connsiteY19" fmla="*/ 3806 h 8803"/>
              <a:gd name="connsiteX20" fmla="*/ 8470 w 10000"/>
              <a:gd name="connsiteY20" fmla="*/ 3083 h 8803"/>
              <a:gd name="connsiteX21" fmla="*/ 8470 w 10000"/>
              <a:gd name="connsiteY21" fmla="*/ 2366 h 8803"/>
              <a:gd name="connsiteX22" fmla="*/ 8470 w 10000"/>
              <a:gd name="connsiteY22" fmla="*/ 1643 h 8803"/>
              <a:gd name="connsiteX23" fmla="*/ 8688 w 10000"/>
              <a:gd name="connsiteY23" fmla="*/ 958 h 8803"/>
              <a:gd name="connsiteX24" fmla="*/ 8688 w 10000"/>
              <a:gd name="connsiteY24" fmla="*/ 716 h 8803"/>
              <a:gd name="connsiteX25" fmla="*/ 8907 w 10000"/>
              <a:gd name="connsiteY25" fmla="*/ 478 h 8803"/>
              <a:gd name="connsiteX26" fmla="*/ 8907 w 10000"/>
              <a:gd name="connsiteY26" fmla="*/ 478 h 8803"/>
              <a:gd name="connsiteX27" fmla="*/ 8907 w 10000"/>
              <a:gd name="connsiteY27" fmla="*/ 716 h 8803"/>
              <a:gd name="connsiteX28" fmla="*/ 8907 w 10000"/>
              <a:gd name="connsiteY28" fmla="*/ 958 h 8803"/>
              <a:gd name="connsiteX29" fmla="*/ 8907 w 10000"/>
              <a:gd name="connsiteY29" fmla="*/ 1165 h 8803"/>
              <a:gd name="connsiteX30" fmla="*/ 9125 w 10000"/>
              <a:gd name="connsiteY30" fmla="*/ 1406 h 8803"/>
              <a:gd name="connsiteX31" fmla="*/ 9125 w 10000"/>
              <a:gd name="connsiteY31" fmla="*/ 1884 h 8803"/>
              <a:gd name="connsiteX32" fmla="*/ 9125 w 10000"/>
              <a:gd name="connsiteY32" fmla="*/ 2366 h 8803"/>
              <a:gd name="connsiteX33" fmla="*/ 9345 w 10000"/>
              <a:gd name="connsiteY33" fmla="*/ 2845 h 8803"/>
              <a:gd name="connsiteX34" fmla="*/ 9345 w 10000"/>
              <a:gd name="connsiteY34" fmla="*/ 4040 h 8803"/>
              <a:gd name="connsiteX35" fmla="*/ 9563 w 10000"/>
              <a:gd name="connsiteY35" fmla="*/ 5002 h 8803"/>
              <a:gd name="connsiteX36" fmla="*/ 9782 w 10000"/>
              <a:gd name="connsiteY36" fmla="*/ 5717 h 8803"/>
              <a:gd name="connsiteX37" fmla="*/ 10000 w 10000"/>
              <a:gd name="connsiteY37" fmla="*/ 6196 h 8803"/>
              <a:gd name="connsiteX38" fmla="*/ 10000 w 10000"/>
              <a:gd name="connsiteY38" fmla="*/ 6436 h 8803"/>
              <a:gd name="connsiteX39" fmla="*/ 10000 w 10000"/>
              <a:gd name="connsiteY39" fmla="*/ 6677 h 8803"/>
              <a:gd name="connsiteX40" fmla="*/ 10000 w 10000"/>
              <a:gd name="connsiteY40" fmla="*/ 6885 h 8803"/>
              <a:gd name="connsiteX41" fmla="*/ 9782 w 10000"/>
              <a:gd name="connsiteY41" fmla="*/ 7128 h 8803"/>
              <a:gd name="connsiteX42" fmla="*/ 9563 w 10000"/>
              <a:gd name="connsiteY42" fmla="*/ 7364 h 8803"/>
              <a:gd name="connsiteX43" fmla="*/ 9345 w 10000"/>
              <a:gd name="connsiteY43" fmla="*/ 7605 h 8803"/>
              <a:gd name="connsiteX44" fmla="*/ 8907 w 10000"/>
              <a:gd name="connsiteY44" fmla="*/ 7843 h 8803"/>
              <a:gd name="connsiteX45" fmla="*/ 8470 w 10000"/>
              <a:gd name="connsiteY45" fmla="*/ 8080 h 8803"/>
              <a:gd name="connsiteX46" fmla="*/ 7623 w 10000"/>
              <a:gd name="connsiteY46" fmla="*/ 8565 h 8803"/>
              <a:gd name="connsiteX47" fmla="*/ 6749 w 10000"/>
              <a:gd name="connsiteY47" fmla="*/ 8803 h 8803"/>
              <a:gd name="connsiteX48" fmla="*/ 5874 w 10000"/>
              <a:gd name="connsiteY48" fmla="*/ 8803 h 8803"/>
              <a:gd name="connsiteX49" fmla="*/ 5219 w 10000"/>
              <a:gd name="connsiteY49" fmla="*/ 8803 h 8803"/>
              <a:gd name="connsiteX50" fmla="*/ 4563 w 10000"/>
              <a:gd name="connsiteY50" fmla="*/ 8803 h 8803"/>
              <a:gd name="connsiteX51" fmla="*/ 4126 w 10000"/>
              <a:gd name="connsiteY51" fmla="*/ 8803 h 8803"/>
              <a:gd name="connsiteX52" fmla="*/ 3469 w 10000"/>
              <a:gd name="connsiteY52" fmla="*/ 8803 h 8803"/>
              <a:gd name="connsiteX53" fmla="*/ 3033 w 10000"/>
              <a:gd name="connsiteY53" fmla="*/ 8565 h 8803"/>
              <a:gd name="connsiteX54" fmla="*/ 2596 w 10000"/>
              <a:gd name="connsiteY54" fmla="*/ 8565 h 8803"/>
              <a:gd name="connsiteX55" fmla="*/ 2186 w 10000"/>
              <a:gd name="connsiteY55" fmla="*/ 8325 h 8803"/>
              <a:gd name="connsiteX56" fmla="*/ 1748 w 10000"/>
              <a:gd name="connsiteY56" fmla="*/ 8080 h 8803"/>
              <a:gd name="connsiteX57" fmla="*/ 1530 w 10000"/>
              <a:gd name="connsiteY57" fmla="*/ 7843 h 8803"/>
              <a:gd name="connsiteX58" fmla="*/ 1093 w 10000"/>
              <a:gd name="connsiteY58" fmla="*/ 7364 h 8803"/>
              <a:gd name="connsiteX59" fmla="*/ 875 w 10000"/>
              <a:gd name="connsiteY59" fmla="*/ 6885 h 8803"/>
              <a:gd name="connsiteX60" fmla="*/ 655 w 10000"/>
              <a:gd name="connsiteY60" fmla="*/ 6196 h 8803"/>
              <a:gd name="connsiteX61" fmla="*/ 437 w 10000"/>
              <a:gd name="connsiteY61" fmla="*/ 5717 h 8803"/>
              <a:gd name="connsiteX62" fmla="*/ 218 w 10000"/>
              <a:gd name="connsiteY62" fmla="*/ 5237 h 8803"/>
              <a:gd name="connsiteX63" fmla="*/ 218 w 10000"/>
              <a:gd name="connsiteY63" fmla="*/ 4763 h 8803"/>
              <a:gd name="connsiteX64" fmla="*/ 0 w 10000"/>
              <a:gd name="connsiteY64" fmla="*/ 4279 h 8803"/>
              <a:gd name="connsiteX65" fmla="*/ 0 w 10000"/>
              <a:gd name="connsiteY65" fmla="*/ 3565 h 8803"/>
              <a:gd name="connsiteX66" fmla="*/ 0 w 10000"/>
              <a:gd name="connsiteY66" fmla="*/ 3083 h 8803"/>
              <a:gd name="connsiteX67" fmla="*/ 0 w 10000"/>
              <a:gd name="connsiteY67" fmla="*/ 2122 h 8803"/>
              <a:gd name="connsiteX68" fmla="*/ 0 w 10000"/>
              <a:gd name="connsiteY68" fmla="*/ 1406 h 8803"/>
              <a:gd name="connsiteX69" fmla="*/ 0 w 10000"/>
              <a:gd name="connsiteY69" fmla="*/ 478 h 8803"/>
              <a:gd name="connsiteX0" fmla="*/ 1093 w 10000"/>
              <a:gd name="connsiteY0" fmla="*/ 2145 h 9457"/>
              <a:gd name="connsiteX1" fmla="*/ 1093 w 10000"/>
              <a:gd name="connsiteY1" fmla="*/ 3231 h 9457"/>
              <a:gd name="connsiteX2" fmla="*/ 1311 w 10000"/>
              <a:gd name="connsiteY2" fmla="*/ 4318 h 9457"/>
              <a:gd name="connsiteX3" fmla="*/ 1530 w 10000"/>
              <a:gd name="connsiteY3" fmla="*/ 5139 h 9457"/>
              <a:gd name="connsiteX4" fmla="*/ 1748 w 10000"/>
              <a:gd name="connsiteY4" fmla="*/ 5951 h 9457"/>
              <a:gd name="connsiteX5" fmla="*/ 1967 w 10000"/>
              <a:gd name="connsiteY5" fmla="*/ 6227 h 9457"/>
              <a:gd name="connsiteX6" fmla="*/ 2405 w 10000"/>
              <a:gd name="connsiteY6" fmla="*/ 6768 h 9457"/>
              <a:gd name="connsiteX7" fmla="*/ 3033 w 10000"/>
              <a:gd name="connsiteY7" fmla="*/ 6768 h 9457"/>
              <a:gd name="connsiteX8" fmla="*/ 3689 w 10000"/>
              <a:gd name="connsiteY8" fmla="*/ 7042 h 9457"/>
              <a:gd name="connsiteX9" fmla="*/ 4344 w 10000"/>
              <a:gd name="connsiteY9" fmla="*/ 7042 h 9457"/>
              <a:gd name="connsiteX10" fmla="*/ 4999 w 10000"/>
              <a:gd name="connsiteY10" fmla="*/ 7042 h 9457"/>
              <a:gd name="connsiteX11" fmla="*/ 5656 w 10000"/>
              <a:gd name="connsiteY11" fmla="*/ 7042 h 9457"/>
              <a:gd name="connsiteX12" fmla="*/ 6311 w 10000"/>
              <a:gd name="connsiteY12" fmla="*/ 7042 h 9457"/>
              <a:gd name="connsiteX13" fmla="*/ 6749 w 10000"/>
              <a:gd name="connsiteY13" fmla="*/ 6768 h 9457"/>
              <a:gd name="connsiteX14" fmla="*/ 7404 w 10000"/>
              <a:gd name="connsiteY14" fmla="*/ 6227 h 9457"/>
              <a:gd name="connsiteX15" fmla="*/ 7623 w 10000"/>
              <a:gd name="connsiteY15" fmla="*/ 5951 h 9457"/>
              <a:gd name="connsiteX16" fmla="*/ 7814 w 10000"/>
              <a:gd name="connsiteY16" fmla="*/ 5406 h 9457"/>
              <a:gd name="connsiteX17" fmla="*/ 8033 w 10000"/>
              <a:gd name="connsiteY17" fmla="*/ 4585 h 9457"/>
              <a:gd name="connsiteX18" fmla="*/ 8252 w 10000"/>
              <a:gd name="connsiteY18" fmla="*/ 3781 h 9457"/>
              <a:gd name="connsiteX19" fmla="*/ 8470 w 10000"/>
              <a:gd name="connsiteY19" fmla="*/ 2959 h 9457"/>
              <a:gd name="connsiteX20" fmla="*/ 8470 w 10000"/>
              <a:gd name="connsiteY20" fmla="*/ 2145 h 9457"/>
              <a:gd name="connsiteX21" fmla="*/ 8470 w 10000"/>
              <a:gd name="connsiteY21" fmla="*/ 1323 h 9457"/>
              <a:gd name="connsiteX22" fmla="*/ 8688 w 10000"/>
              <a:gd name="connsiteY22" fmla="*/ 545 h 9457"/>
              <a:gd name="connsiteX23" fmla="*/ 8688 w 10000"/>
              <a:gd name="connsiteY23" fmla="*/ 270 h 9457"/>
              <a:gd name="connsiteX24" fmla="*/ 8907 w 10000"/>
              <a:gd name="connsiteY24" fmla="*/ 0 h 9457"/>
              <a:gd name="connsiteX25" fmla="*/ 8907 w 10000"/>
              <a:gd name="connsiteY25" fmla="*/ 0 h 9457"/>
              <a:gd name="connsiteX26" fmla="*/ 8907 w 10000"/>
              <a:gd name="connsiteY26" fmla="*/ 270 h 9457"/>
              <a:gd name="connsiteX27" fmla="*/ 8907 w 10000"/>
              <a:gd name="connsiteY27" fmla="*/ 545 h 9457"/>
              <a:gd name="connsiteX28" fmla="*/ 8907 w 10000"/>
              <a:gd name="connsiteY28" fmla="*/ 780 h 9457"/>
              <a:gd name="connsiteX29" fmla="*/ 9125 w 10000"/>
              <a:gd name="connsiteY29" fmla="*/ 1054 h 9457"/>
              <a:gd name="connsiteX30" fmla="*/ 9125 w 10000"/>
              <a:gd name="connsiteY30" fmla="*/ 1597 h 9457"/>
              <a:gd name="connsiteX31" fmla="*/ 9125 w 10000"/>
              <a:gd name="connsiteY31" fmla="*/ 2145 h 9457"/>
              <a:gd name="connsiteX32" fmla="*/ 9345 w 10000"/>
              <a:gd name="connsiteY32" fmla="*/ 2689 h 9457"/>
              <a:gd name="connsiteX33" fmla="*/ 9345 w 10000"/>
              <a:gd name="connsiteY33" fmla="*/ 4046 h 9457"/>
              <a:gd name="connsiteX34" fmla="*/ 9563 w 10000"/>
              <a:gd name="connsiteY34" fmla="*/ 5139 h 9457"/>
              <a:gd name="connsiteX35" fmla="*/ 9782 w 10000"/>
              <a:gd name="connsiteY35" fmla="*/ 5951 h 9457"/>
              <a:gd name="connsiteX36" fmla="*/ 10000 w 10000"/>
              <a:gd name="connsiteY36" fmla="*/ 6496 h 9457"/>
              <a:gd name="connsiteX37" fmla="*/ 10000 w 10000"/>
              <a:gd name="connsiteY37" fmla="*/ 6768 h 9457"/>
              <a:gd name="connsiteX38" fmla="*/ 10000 w 10000"/>
              <a:gd name="connsiteY38" fmla="*/ 7042 h 9457"/>
              <a:gd name="connsiteX39" fmla="*/ 10000 w 10000"/>
              <a:gd name="connsiteY39" fmla="*/ 7278 h 9457"/>
              <a:gd name="connsiteX40" fmla="*/ 9782 w 10000"/>
              <a:gd name="connsiteY40" fmla="*/ 7554 h 9457"/>
              <a:gd name="connsiteX41" fmla="*/ 9563 w 10000"/>
              <a:gd name="connsiteY41" fmla="*/ 7822 h 9457"/>
              <a:gd name="connsiteX42" fmla="*/ 9345 w 10000"/>
              <a:gd name="connsiteY42" fmla="*/ 8096 h 9457"/>
              <a:gd name="connsiteX43" fmla="*/ 8907 w 10000"/>
              <a:gd name="connsiteY43" fmla="*/ 8366 h 9457"/>
              <a:gd name="connsiteX44" fmla="*/ 8470 w 10000"/>
              <a:gd name="connsiteY44" fmla="*/ 8636 h 9457"/>
              <a:gd name="connsiteX45" fmla="*/ 7623 w 10000"/>
              <a:gd name="connsiteY45" fmla="*/ 9187 h 9457"/>
              <a:gd name="connsiteX46" fmla="*/ 6749 w 10000"/>
              <a:gd name="connsiteY46" fmla="*/ 9457 h 9457"/>
              <a:gd name="connsiteX47" fmla="*/ 5874 w 10000"/>
              <a:gd name="connsiteY47" fmla="*/ 9457 h 9457"/>
              <a:gd name="connsiteX48" fmla="*/ 5219 w 10000"/>
              <a:gd name="connsiteY48" fmla="*/ 9457 h 9457"/>
              <a:gd name="connsiteX49" fmla="*/ 4563 w 10000"/>
              <a:gd name="connsiteY49" fmla="*/ 9457 h 9457"/>
              <a:gd name="connsiteX50" fmla="*/ 4126 w 10000"/>
              <a:gd name="connsiteY50" fmla="*/ 9457 h 9457"/>
              <a:gd name="connsiteX51" fmla="*/ 3469 w 10000"/>
              <a:gd name="connsiteY51" fmla="*/ 9457 h 9457"/>
              <a:gd name="connsiteX52" fmla="*/ 3033 w 10000"/>
              <a:gd name="connsiteY52" fmla="*/ 9187 h 9457"/>
              <a:gd name="connsiteX53" fmla="*/ 2596 w 10000"/>
              <a:gd name="connsiteY53" fmla="*/ 9187 h 9457"/>
              <a:gd name="connsiteX54" fmla="*/ 2186 w 10000"/>
              <a:gd name="connsiteY54" fmla="*/ 8914 h 9457"/>
              <a:gd name="connsiteX55" fmla="*/ 1748 w 10000"/>
              <a:gd name="connsiteY55" fmla="*/ 8636 h 9457"/>
              <a:gd name="connsiteX56" fmla="*/ 1530 w 10000"/>
              <a:gd name="connsiteY56" fmla="*/ 8366 h 9457"/>
              <a:gd name="connsiteX57" fmla="*/ 1093 w 10000"/>
              <a:gd name="connsiteY57" fmla="*/ 7822 h 9457"/>
              <a:gd name="connsiteX58" fmla="*/ 875 w 10000"/>
              <a:gd name="connsiteY58" fmla="*/ 7278 h 9457"/>
              <a:gd name="connsiteX59" fmla="*/ 655 w 10000"/>
              <a:gd name="connsiteY59" fmla="*/ 6496 h 9457"/>
              <a:gd name="connsiteX60" fmla="*/ 437 w 10000"/>
              <a:gd name="connsiteY60" fmla="*/ 5951 h 9457"/>
              <a:gd name="connsiteX61" fmla="*/ 218 w 10000"/>
              <a:gd name="connsiteY61" fmla="*/ 5406 h 9457"/>
              <a:gd name="connsiteX62" fmla="*/ 218 w 10000"/>
              <a:gd name="connsiteY62" fmla="*/ 4868 h 9457"/>
              <a:gd name="connsiteX63" fmla="*/ 0 w 10000"/>
              <a:gd name="connsiteY63" fmla="*/ 4318 h 9457"/>
              <a:gd name="connsiteX64" fmla="*/ 0 w 10000"/>
              <a:gd name="connsiteY64" fmla="*/ 3507 h 9457"/>
              <a:gd name="connsiteX65" fmla="*/ 0 w 10000"/>
              <a:gd name="connsiteY65" fmla="*/ 2959 h 9457"/>
              <a:gd name="connsiteX66" fmla="*/ 0 w 10000"/>
              <a:gd name="connsiteY66" fmla="*/ 1868 h 9457"/>
              <a:gd name="connsiteX67" fmla="*/ 0 w 10000"/>
              <a:gd name="connsiteY67" fmla="*/ 1054 h 9457"/>
              <a:gd name="connsiteX68" fmla="*/ 0 w 10000"/>
              <a:gd name="connsiteY68" fmla="*/ 0 h 9457"/>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67" fmla="*/ 0 w 10000"/>
              <a:gd name="connsiteY67" fmla="*/ 111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64" fmla="*/ 0 w 10000"/>
              <a:gd name="connsiteY64"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62" fmla="*/ 0 w 10000"/>
              <a:gd name="connsiteY62"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0" fmla="*/ 1093 w 9782"/>
              <a:gd name="connsiteY0" fmla="*/ 4566 h 10000"/>
              <a:gd name="connsiteX1" fmla="*/ 1312 w 9782"/>
              <a:gd name="connsiteY1" fmla="*/ 5434 h 10000"/>
              <a:gd name="connsiteX2" fmla="*/ 1530 w 9782"/>
              <a:gd name="connsiteY2" fmla="*/ 6293 h 10000"/>
              <a:gd name="connsiteX3" fmla="*/ 1749 w 9782"/>
              <a:gd name="connsiteY3" fmla="*/ 6585 h 10000"/>
              <a:gd name="connsiteX4" fmla="*/ 2187 w 9782"/>
              <a:gd name="connsiteY4" fmla="*/ 7157 h 10000"/>
              <a:gd name="connsiteX5" fmla="*/ 2815 w 9782"/>
              <a:gd name="connsiteY5" fmla="*/ 7157 h 10000"/>
              <a:gd name="connsiteX6" fmla="*/ 3471 w 9782"/>
              <a:gd name="connsiteY6" fmla="*/ 7446 h 10000"/>
              <a:gd name="connsiteX7" fmla="*/ 4126 w 9782"/>
              <a:gd name="connsiteY7" fmla="*/ 7446 h 10000"/>
              <a:gd name="connsiteX8" fmla="*/ 4781 w 9782"/>
              <a:gd name="connsiteY8" fmla="*/ 7446 h 10000"/>
              <a:gd name="connsiteX9" fmla="*/ 5438 w 9782"/>
              <a:gd name="connsiteY9" fmla="*/ 7446 h 10000"/>
              <a:gd name="connsiteX10" fmla="*/ 6093 w 9782"/>
              <a:gd name="connsiteY10" fmla="*/ 7446 h 10000"/>
              <a:gd name="connsiteX11" fmla="*/ 6531 w 9782"/>
              <a:gd name="connsiteY11" fmla="*/ 7157 h 10000"/>
              <a:gd name="connsiteX12" fmla="*/ 7186 w 9782"/>
              <a:gd name="connsiteY12" fmla="*/ 6585 h 10000"/>
              <a:gd name="connsiteX13" fmla="*/ 7405 w 9782"/>
              <a:gd name="connsiteY13" fmla="*/ 6293 h 10000"/>
              <a:gd name="connsiteX14" fmla="*/ 7596 w 9782"/>
              <a:gd name="connsiteY14" fmla="*/ 5716 h 10000"/>
              <a:gd name="connsiteX15" fmla="*/ 7815 w 9782"/>
              <a:gd name="connsiteY15" fmla="*/ 4848 h 10000"/>
              <a:gd name="connsiteX16" fmla="*/ 8034 w 9782"/>
              <a:gd name="connsiteY16" fmla="*/ 3998 h 10000"/>
              <a:gd name="connsiteX17" fmla="*/ 8252 w 9782"/>
              <a:gd name="connsiteY17" fmla="*/ 3129 h 10000"/>
              <a:gd name="connsiteX18" fmla="*/ 8252 w 9782"/>
              <a:gd name="connsiteY18" fmla="*/ 2268 h 10000"/>
              <a:gd name="connsiteX19" fmla="*/ 8252 w 9782"/>
              <a:gd name="connsiteY19" fmla="*/ 1399 h 10000"/>
              <a:gd name="connsiteX20" fmla="*/ 8470 w 9782"/>
              <a:gd name="connsiteY20" fmla="*/ 576 h 10000"/>
              <a:gd name="connsiteX21" fmla="*/ 8470 w 9782"/>
              <a:gd name="connsiteY21" fmla="*/ 286 h 10000"/>
              <a:gd name="connsiteX22" fmla="*/ 8689 w 9782"/>
              <a:gd name="connsiteY22" fmla="*/ 0 h 10000"/>
              <a:gd name="connsiteX23" fmla="*/ 8689 w 9782"/>
              <a:gd name="connsiteY23" fmla="*/ 0 h 10000"/>
              <a:gd name="connsiteX24" fmla="*/ 8689 w 9782"/>
              <a:gd name="connsiteY24" fmla="*/ 286 h 10000"/>
              <a:gd name="connsiteX25" fmla="*/ 8689 w 9782"/>
              <a:gd name="connsiteY25" fmla="*/ 576 h 10000"/>
              <a:gd name="connsiteX26" fmla="*/ 8689 w 9782"/>
              <a:gd name="connsiteY26" fmla="*/ 825 h 10000"/>
              <a:gd name="connsiteX27" fmla="*/ 8907 w 9782"/>
              <a:gd name="connsiteY27" fmla="*/ 1115 h 10000"/>
              <a:gd name="connsiteX28" fmla="*/ 8907 w 9782"/>
              <a:gd name="connsiteY28" fmla="*/ 1689 h 10000"/>
              <a:gd name="connsiteX29" fmla="*/ 8907 w 9782"/>
              <a:gd name="connsiteY29" fmla="*/ 2268 h 10000"/>
              <a:gd name="connsiteX30" fmla="*/ 9127 w 9782"/>
              <a:gd name="connsiteY30" fmla="*/ 2843 h 10000"/>
              <a:gd name="connsiteX31" fmla="*/ 9127 w 9782"/>
              <a:gd name="connsiteY31" fmla="*/ 4278 h 10000"/>
              <a:gd name="connsiteX32" fmla="*/ 9345 w 9782"/>
              <a:gd name="connsiteY32" fmla="*/ 5434 h 10000"/>
              <a:gd name="connsiteX33" fmla="*/ 9564 w 9782"/>
              <a:gd name="connsiteY33" fmla="*/ 6293 h 10000"/>
              <a:gd name="connsiteX34" fmla="*/ 9782 w 9782"/>
              <a:gd name="connsiteY34" fmla="*/ 6869 h 10000"/>
              <a:gd name="connsiteX35" fmla="*/ 9782 w 9782"/>
              <a:gd name="connsiteY35" fmla="*/ 7157 h 10000"/>
              <a:gd name="connsiteX36" fmla="*/ 9782 w 9782"/>
              <a:gd name="connsiteY36" fmla="*/ 7446 h 10000"/>
              <a:gd name="connsiteX37" fmla="*/ 9782 w 9782"/>
              <a:gd name="connsiteY37" fmla="*/ 7696 h 10000"/>
              <a:gd name="connsiteX38" fmla="*/ 9564 w 9782"/>
              <a:gd name="connsiteY38" fmla="*/ 7988 h 10000"/>
              <a:gd name="connsiteX39" fmla="*/ 9345 w 9782"/>
              <a:gd name="connsiteY39" fmla="*/ 8271 h 10000"/>
              <a:gd name="connsiteX40" fmla="*/ 9127 w 9782"/>
              <a:gd name="connsiteY40" fmla="*/ 8561 h 10000"/>
              <a:gd name="connsiteX41" fmla="*/ 8689 w 9782"/>
              <a:gd name="connsiteY41" fmla="*/ 8846 h 10000"/>
              <a:gd name="connsiteX42" fmla="*/ 8252 w 9782"/>
              <a:gd name="connsiteY42" fmla="*/ 9132 h 10000"/>
              <a:gd name="connsiteX43" fmla="*/ 7405 w 9782"/>
              <a:gd name="connsiteY43" fmla="*/ 9714 h 10000"/>
              <a:gd name="connsiteX44" fmla="*/ 6531 w 9782"/>
              <a:gd name="connsiteY44" fmla="*/ 10000 h 10000"/>
              <a:gd name="connsiteX45" fmla="*/ 5656 w 9782"/>
              <a:gd name="connsiteY45" fmla="*/ 10000 h 10000"/>
              <a:gd name="connsiteX46" fmla="*/ 5001 w 9782"/>
              <a:gd name="connsiteY46" fmla="*/ 10000 h 10000"/>
              <a:gd name="connsiteX47" fmla="*/ 4345 w 9782"/>
              <a:gd name="connsiteY47" fmla="*/ 10000 h 10000"/>
              <a:gd name="connsiteX48" fmla="*/ 3908 w 9782"/>
              <a:gd name="connsiteY48" fmla="*/ 10000 h 10000"/>
              <a:gd name="connsiteX49" fmla="*/ 3251 w 9782"/>
              <a:gd name="connsiteY49" fmla="*/ 10000 h 10000"/>
              <a:gd name="connsiteX50" fmla="*/ 2815 w 9782"/>
              <a:gd name="connsiteY50" fmla="*/ 9714 h 10000"/>
              <a:gd name="connsiteX51" fmla="*/ 2378 w 9782"/>
              <a:gd name="connsiteY51" fmla="*/ 9714 h 10000"/>
              <a:gd name="connsiteX52" fmla="*/ 1968 w 9782"/>
              <a:gd name="connsiteY52" fmla="*/ 9426 h 10000"/>
              <a:gd name="connsiteX53" fmla="*/ 1530 w 9782"/>
              <a:gd name="connsiteY53" fmla="*/ 9132 h 10000"/>
              <a:gd name="connsiteX54" fmla="*/ 1312 w 9782"/>
              <a:gd name="connsiteY54" fmla="*/ 8846 h 10000"/>
              <a:gd name="connsiteX55" fmla="*/ 875 w 9782"/>
              <a:gd name="connsiteY55" fmla="*/ 8271 h 10000"/>
              <a:gd name="connsiteX56" fmla="*/ 657 w 9782"/>
              <a:gd name="connsiteY56" fmla="*/ 7696 h 10000"/>
              <a:gd name="connsiteX57" fmla="*/ 437 w 9782"/>
              <a:gd name="connsiteY57" fmla="*/ 6869 h 10000"/>
              <a:gd name="connsiteX58" fmla="*/ 219 w 9782"/>
              <a:gd name="connsiteY58" fmla="*/ 6293 h 10000"/>
              <a:gd name="connsiteX59" fmla="*/ 0 w 9782"/>
              <a:gd name="connsiteY59" fmla="*/ 5716 h 10000"/>
              <a:gd name="connsiteX60" fmla="*/ 0 w 9782"/>
              <a:gd name="connsiteY60" fmla="*/ 5148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224 w 10000"/>
              <a:gd name="connsiteY58" fmla="*/ 6293 h 10000"/>
              <a:gd name="connsiteX59" fmla="*/ 0 w 10000"/>
              <a:gd name="connsiteY59" fmla="*/ 5716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0 w 10000"/>
              <a:gd name="connsiteY58" fmla="*/ 5716 h 10000"/>
              <a:gd name="connsiteX0" fmla="*/ 1341 w 10000"/>
              <a:gd name="connsiteY0" fmla="*/ 5434 h 10000"/>
              <a:gd name="connsiteX1" fmla="*/ 1564 w 10000"/>
              <a:gd name="connsiteY1" fmla="*/ 6293 h 10000"/>
              <a:gd name="connsiteX2" fmla="*/ 1788 w 10000"/>
              <a:gd name="connsiteY2" fmla="*/ 6585 h 10000"/>
              <a:gd name="connsiteX3" fmla="*/ 2236 w 10000"/>
              <a:gd name="connsiteY3" fmla="*/ 7157 h 10000"/>
              <a:gd name="connsiteX4" fmla="*/ 2878 w 10000"/>
              <a:gd name="connsiteY4" fmla="*/ 7157 h 10000"/>
              <a:gd name="connsiteX5" fmla="*/ 3548 w 10000"/>
              <a:gd name="connsiteY5" fmla="*/ 7446 h 10000"/>
              <a:gd name="connsiteX6" fmla="*/ 4218 w 10000"/>
              <a:gd name="connsiteY6" fmla="*/ 7446 h 10000"/>
              <a:gd name="connsiteX7" fmla="*/ 4888 w 10000"/>
              <a:gd name="connsiteY7" fmla="*/ 7446 h 10000"/>
              <a:gd name="connsiteX8" fmla="*/ 5559 w 10000"/>
              <a:gd name="connsiteY8" fmla="*/ 7446 h 10000"/>
              <a:gd name="connsiteX9" fmla="*/ 6229 w 10000"/>
              <a:gd name="connsiteY9" fmla="*/ 7446 h 10000"/>
              <a:gd name="connsiteX10" fmla="*/ 6677 w 10000"/>
              <a:gd name="connsiteY10" fmla="*/ 7157 h 10000"/>
              <a:gd name="connsiteX11" fmla="*/ 7346 w 10000"/>
              <a:gd name="connsiteY11" fmla="*/ 6585 h 10000"/>
              <a:gd name="connsiteX12" fmla="*/ 7570 w 10000"/>
              <a:gd name="connsiteY12" fmla="*/ 6293 h 10000"/>
              <a:gd name="connsiteX13" fmla="*/ 7765 w 10000"/>
              <a:gd name="connsiteY13" fmla="*/ 5716 h 10000"/>
              <a:gd name="connsiteX14" fmla="*/ 7989 w 10000"/>
              <a:gd name="connsiteY14" fmla="*/ 4848 h 10000"/>
              <a:gd name="connsiteX15" fmla="*/ 8213 w 10000"/>
              <a:gd name="connsiteY15" fmla="*/ 3998 h 10000"/>
              <a:gd name="connsiteX16" fmla="*/ 8436 w 10000"/>
              <a:gd name="connsiteY16" fmla="*/ 3129 h 10000"/>
              <a:gd name="connsiteX17" fmla="*/ 8436 w 10000"/>
              <a:gd name="connsiteY17" fmla="*/ 2268 h 10000"/>
              <a:gd name="connsiteX18" fmla="*/ 8436 w 10000"/>
              <a:gd name="connsiteY18" fmla="*/ 1399 h 10000"/>
              <a:gd name="connsiteX19" fmla="*/ 8659 w 10000"/>
              <a:gd name="connsiteY19" fmla="*/ 576 h 10000"/>
              <a:gd name="connsiteX20" fmla="*/ 8659 w 10000"/>
              <a:gd name="connsiteY20" fmla="*/ 286 h 10000"/>
              <a:gd name="connsiteX21" fmla="*/ 8883 w 10000"/>
              <a:gd name="connsiteY21" fmla="*/ 0 h 10000"/>
              <a:gd name="connsiteX22" fmla="*/ 8883 w 10000"/>
              <a:gd name="connsiteY22" fmla="*/ 0 h 10000"/>
              <a:gd name="connsiteX23" fmla="*/ 8883 w 10000"/>
              <a:gd name="connsiteY23" fmla="*/ 286 h 10000"/>
              <a:gd name="connsiteX24" fmla="*/ 8883 w 10000"/>
              <a:gd name="connsiteY24" fmla="*/ 576 h 10000"/>
              <a:gd name="connsiteX25" fmla="*/ 8883 w 10000"/>
              <a:gd name="connsiteY25" fmla="*/ 825 h 10000"/>
              <a:gd name="connsiteX26" fmla="*/ 9105 w 10000"/>
              <a:gd name="connsiteY26" fmla="*/ 1115 h 10000"/>
              <a:gd name="connsiteX27" fmla="*/ 9105 w 10000"/>
              <a:gd name="connsiteY27" fmla="*/ 1689 h 10000"/>
              <a:gd name="connsiteX28" fmla="*/ 9105 w 10000"/>
              <a:gd name="connsiteY28" fmla="*/ 2268 h 10000"/>
              <a:gd name="connsiteX29" fmla="*/ 9330 w 10000"/>
              <a:gd name="connsiteY29" fmla="*/ 2843 h 10000"/>
              <a:gd name="connsiteX30" fmla="*/ 9330 w 10000"/>
              <a:gd name="connsiteY30" fmla="*/ 4278 h 10000"/>
              <a:gd name="connsiteX31" fmla="*/ 9553 w 10000"/>
              <a:gd name="connsiteY31" fmla="*/ 5434 h 10000"/>
              <a:gd name="connsiteX32" fmla="*/ 9777 w 10000"/>
              <a:gd name="connsiteY32" fmla="*/ 6293 h 10000"/>
              <a:gd name="connsiteX33" fmla="*/ 10000 w 10000"/>
              <a:gd name="connsiteY33" fmla="*/ 6869 h 10000"/>
              <a:gd name="connsiteX34" fmla="*/ 10000 w 10000"/>
              <a:gd name="connsiteY34" fmla="*/ 7157 h 10000"/>
              <a:gd name="connsiteX35" fmla="*/ 10000 w 10000"/>
              <a:gd name="connsiteY35" fmla="*/ 7446 h 10000"/>
              <a:gd name="connsiteX36" fmla="*/ 10000 w 10000"/>
              <a:gd name="connsiteY36" fmla="*/ 7696 h 10000"/>
              <a:gd name="connsiteX37" fmla="*/ 9777 w 10000"/>
              <a:gd name="connsiteY37" fmla="*/ 7988 h 10000"/>
              <a:gd name="connsiteX38" fmla="*/ 9553 w 10000"/>
              <a:gd name="connsiteY38" fmla="*/ 8271 h 10000"/>
              <a:gd name="connsiteX39" fmla="*/ 9330 w 10000"/>
              <a:gd name="connsiteY39" fmla="*/ 8561 h 10000"/>
              <a:gd name="connsiteX40" fmla="*/ 8883 w 10000"/>
              <a:gd name="connsiteY40" fmla="*/ 8846 h 10000"/>
              <a:gd name="connsiteX41" fmla="*/ 8436 w 10000"/>
              <a:gd name="connsiteY41" fmla="*/ 9132 h 10000"/>
              <a:gd name="connsiteX42" fmla="*/ 7570 w 10000"/>
              <a:gd name="connsiteY42" fmla="*/ 9714 h 10000"/>
              <a:gd name="connsiteX43" fmla="*/ 6677 w 10000"/>
              <a:gd name="connsiteY43" fmla="*/ 10000 h 10000"/>
              <a:gd name="connsiteX44" fmla="*/ 5782 w 10000"/>
              <a:gd name="connsiteY44" fmla="*/ 10000 h 10000"/>
              <a:gd name="connsiteX45" fmla="*/ 5112 w 10000"/>
              <a:gd name="connsiteY45" fmla="*/ 10000 h 10000"/>
              <a:gd name="connsiteX46" fmla="*/ 4442 w 10000"/>
              <a:gd name="connsiteY46" fmla="*/ 10000 h 10000"/>
              <a:gd name="connsiteX47" fmla="*/ 3995 w 10000"/>
              <a:gd name="connsiteY47" fmla="*/ 10000 h 10000"/>
              <a:gd name="connsiteX48" fmla="*/ 3323 w 10000"/>
              <a:gd name="connsiteY48" fmla="*/ 10000 h 10000"/>
              <a:gd name="connsiteX49" fmla="*/ 2878 w 10000"/>
              <a:gd name="connsiteY49" fmla="*/ 9714 h 10000"/>
              <a:gd name="connsiteX50" fmla="*/ 2431 w 10000"/>
              <a:gd name="connsiteY50" fmla="*/ 9714 h 10000"/>
              <a:gd name="connsiteX51" fmla="*/ 2012 w 10000"/>
              <a:gd name="connsiteY51" fmla="*/ 9426 h 10000"/>
              <a:gd name="connsiteX52" fmla="*/ 1564 w 10000"/>
              <a:gd name="connsiteY52" fmla="*/ 9132 h 10000"/>
              <a:gd name="connsiteX53" fmla="*/ 1341 w 10000"/>
              <a:gd name="connsiteY53" fmla="*/ 8846 h 10000"/>
              <a:gd name="connsiteX54" fmla="*/ 895 w 10000"/>
              <a:gd name="connsiteY54" fmla="*/ 8271 h 10000"/>
              <a:gd name="connsiteX55" fmla="*/ 672 w 10000"/>
              <a:gd name="connsiteY55" fmla="*/ 7696 h 10000"/>
              <a:gd name="connsiteX56" fmla="*/ 447 w 10000"/>
              <a:gd name="connsiteY56" fmla="*/ 6869 h 10000"/>
              <a:gd name="connsiteX57" fmla="*/ 0 w 10000"/>
              <a:gd name="connsiteY57" fmla="*/ 5716 h 10000"/>
              <a:gd name="connsiteX0" fmla="*/ 1564 w 10000"/>
              <a:gd name="connsiteY0" fmla="*/ 6293 h 10000"/>
              <a:gd name="connsiteX1" fmla="*/ 1788 w 10000"/>
              <a:gd name="connsiteY1" fmla="*/ 6585 h 10000"/>
              <a:gd name="connsiteX2" fmla="*/ 2236 w 10000"/>
              <a:gd name="connsiteY2" fmla="*/ 7157 h 10000"/>
              <a:gd name="connsiteX3" fmla="*/ 2878 w 10000"/>
              <a:gd name="connsiteY3" fmla="*/ 7157 h 10000"/>
              <a:gd name="connsiteX4" fmla="*/ 3548 w 10000"/>
              <a:gd name="connsiteY4" fmla="*/ 7446 h 10000"/>
              <a:gd name="connsiteX5" fmla="*/ 4218 w 10000"/>
              <a:gd name="connsiteY5" fmla="*/ 7446 h 10000"/>
              <a:gd name="connsiteX6" fmla="*/ 4888 w 10000"/>
              <a:gd name="connsiteY6" fmla="*/ 7446 h 10000"/>
              <a:gd name="connsiteX7" fmla="*/ 5559 w 10000"/>
              <a:gd name="connsiteY7" fmla="*/ 7446 h 10000"/>
              <a:gd name="connsiteX8" fmla="*/ 6229 w 10000"/>
              <a:gd name="connsiteY8" fmla="*/ 7446 h 10000"/>
              <a:gd name="connsiteX9" fmla="*/ 6677 w 10000"/>
              <a:gd name="connsiteY9" fmla="*/ 7157 h 10000"/>
              <a:gd name="connsiteX10" fmla="*/ 7346 w 10000"/>
              <a:gd name="connsiteY10" fmla="*/ 6585 h 10000"/>
              <a:gd name="connsiteX11" fmla="*/ 7570 w 10000"/>
              <a:gd name="connsiteY11" fmla="*/ 6293 h 10000"/>
              <a:gd name="connsiteX12" fmla="*/ 7765 w 10000"/>
              <a:gd name="connsiteY12" fmla="*/ 5716 h 10000"/>
              <a:gd name="connsiteX13" fmla="*/ 7989 w 10000"/>
              <a:gd name="connsiteY13" fmla="*/ 4848 h 10000"/>
              <a:gd name="connsiteX14" fmla="*/ 8213 w 10000"/>
              <a:gd name="connsiteY14" fmla="*/ 3998 h 10000"/>
              <a:gd name="connsiteX15" fmla="*/ 8436 w 10000"/>
              <a:gd name="connsiteY15" fmla="*/ 3129 h 10000"/>
              <a:gd name="connsiteX16" fmla="*/ 8436 w 10000"/>
              <a:gd name="connsiteY16" fmla="*/ 2268 h 10000"/>
              <a:gd name="connsiteX17" fmla="*/ 8436 w 10000"/>
              <a:gd name="connsiteY17" fmla="*/ 1399 h 10000"/>
              <a:gd name="connsiteX18" fmla="*/ 8659 w 10000"/>
              <a:gd name="connsiteY18" fmla="*/ 576 h 10000"/>
              <a:gd name="connsiteX19" fmla="*/ 8659 w 10000"/>
              <a:gd name="connsiteY19" fmla="*/ 286 h 10000"/>
              <a:gd name="connsiteX20" fmla="*/ 8883 w 10000"/>
              <a:gd name="connsiteY20" fmla="*/ 0 h 10000"/>
              <a:gd name="connsiteX21" fmla="*/ 8883 w 10000"/>
              <a:gd name="connsiteY21" fmla="*/ 0 h 10000"/>
              <a:gd name="connsiteX22" fmla="*/ 8883 w 10000"/>
              <a:gd name="connsiteY22" fmla="*/ 286 h 10000"/>
              <a:gd name="connsiteX23" fmla="*/ 8883 w 10000"/>
              <a:gd name="connsiteY23" fmla="*/ 576 h 10000"/>
              <a:gd name="connsiteX24" fmla="*/ 8883 w 10000"/>
              <a:gd name="connsiteY24" fmla="*/ 825 h 10000"/>
              <a:gd name="connsiteX25" fmla="*/ 9105 w 10000"/>
              <a:gd name="connsiteY25" fmla="*/ 1115 h 10000"/>
              <a:gd name="connsiteX26" fmla="*/ 9105 w 10000"/>
              <a:gd name="connsiteY26" fmla="*/ 1689 h 10000"/>
              <a:gd name="connsiteX27" fmla="*/ 9105 w 10000"/>
              <a:gd name="connsiteY27" fmla="*/ 2268 h 10000"/>
              <a:gd name="connsiteX28" fmla="*/ 9330 w 10000"/>
              <a:gd name="connsiteY28" fmla="*/ 2843 h 10000"/>
              <a:gd name="connsiteX29" fmla="*/ 9330 w 10000"/>
              <a:gd name="connsiteY29" fmla="*/ 4278 h 10000"/>
              <a:gd name="connsiteX30" fmla="*/ 9553 w 10000"/>
              <a:gd name="connsiteY30" fmla="*/ 5434 h 10000"/>
              <a:gd name="connsiteX31" fmla="*/ 9777 w 10000"/>
              <a:gd name="connsiteY31" fmla="*/ 6293 h 10000"/>
              <a:gd name="connsiteX32" fmla="*/ 10000 w 10000"/>
              <a:gd name="connsiteY32" fmla="*/ 6869 h 10000"/>
              <a:gd name="connsiteX33" fmla="*/ 10000 w 10000"/>
              <a:gd name="connsiteY33" fmla="*/ 7157 h 10000"/>
              <a:gd name="connsiteX34" fmla="*/ 10000 w 10000"/>
              <a:gd name="connsiteY34" fmla="*/ 7446 h 10000"/>
              <a:gd name="connsiteX35" fmla="*/ 10000 w 10000"/>
              <a:gd name="connsiteY35" fmla="*/ 7696 h 10000"/>
              <a:gd name="connsiteX36" fmla="*/ 9777 w 10000"/>
              <a:gd name="connsiteY36" fmla="*/ 7988 h 10000"/>
              <a:gd name="connsiteX37" fmla="*/ 9553 w 10000"/>
              <a:gd name="connsiteY37" fmla="*/ 8271 h 10000"/>
              <a:gd name="connsiteX38" fmla="*/ 9330 w 10000"/>
              <a:gd name="connsiteY38" fmla="*/ 8561 h 10000"/>
              <a:gd name="connsiteX39" fmla="*/ 8883 w 10000"/>
              <a:gd name="connsiteY39" fmla="*/ 8846 h 10000"/>
              <a:gd name="connsiteX40" fmla="*/ 8436 w 10000"/>
              <a:gd name="connsiteY40" fmla="*/ 9132 h 10000"/>
              <a:gd name="connsiteX41" fmla="*/ 7570 w 10000"/>
              <a:gd name="connsiteY41" fmla="*/ 9714 h 10000"/>
              <a:gd name="connsiteX42" fmla="*/ 6677 w 10000"/>
              <a:gd name="connsiteY42" fmla="*/ 10000 h 10000"/>
              <a:gd name="connsiteX43" fmla="*/ 5782 w 10000"/>
              <a:gd name="connsiteY43" fmla="*/ 10000 h 10000"/>
              <a:gd name="connsiteX44" fmla="*/ 5112 w 10000"/>
              <a:gd name="connsiteY44" fmla="*/ 10000 h 10000"/>
              <a:gd name="connsiteX45" fmla="*/ 4442 w 10000"/>
              <a:gd name="connsiteY45" fmla="*/ 10000 h 10000"/>
              <a:gd name="connsiteX46" fmla="*/ 3995 w 10000"/>
              <a:gd name="connsiteY46" fmla="*/ 10000 h 10000"/>
              <a:gd name="connsiteX47" fmla="*/ 3323 w 10000"/>
              <a:gd name="connsiteY47" fmla="*/ 10000 h 10000"/>
              <a:gd name="connsiteX48" fmla="*/ 2878 w 10000"/>
              <a:gd name="connsiteY48" fmla="*/ 9714 h 10000"/>
              <a:gd name="connsiteX49" fmla="*/ 2431 w 10000"/>
              <a:gd name="connsiteY49" fmla="*/ 9714 h 10000"/>
              <a:gd name="connsiteX50" fmla="*/ 2012 w 10000"/>
              <a:gd name="connsiteY50" fmla="*/ 9426 h 10000"/>
              <a:gd name="connsiteX51" fmla="*/ 1564 w 10000"/>
              <a:gd name="connsiteY51" fmla="*/ 9132 h 10000"/>
              <a:gd name="connsiteX52" fmla="*/ 1341 w 10000"/>
              <a:gd name="connsiteY52" fmla="*/ 8846 h 10000"/>
              <a:gd name="connsiteX53" fmla="*/ 895 w 10000"/>
              <a:gd name="connsiteY53" fmla="*/ 8271 h 10000"/>
              <a:gd name="connsiteX54" fmla="*/ 672 w 10000"/>
              <a:gd name="connsiteY54" fmla="*/ 7696 h 10000"/>
              <a:gd name="connsiteX55" fmla="*/ 447 w 10000"/>
              <a:gd name="connsiteY55" fmla="*/ 6869 h 10000"/>
              <a:gd name="connsiteX56" fmla="*/ 0 w 10000"/>
              <a:gd name="connsiteY56" fmla="*/ 5716 h 10000"/>
              <a:gd name="connsiteX0" fmla="*/ 1117 w 9553"/>
              <a:gd name="connsiteY0" fmla="*/ 6293 h 10000"/>
              <a:gd name="connsiteX1" fmla="*/ 1341 w 9553"/>
              <a:gd name="connsiteY1" fmla="*/ 6585 h 10000"/>
              <a:gd name="connsiteX2" fmla="*/ 1789 w 9553"/>
              <a:gd name="connsiteY2" fmla="*/ 7157 h 10000"/>
              <a:gd name="connsiteX3" fmla="*/ 2431 w 9553"/>
              <a:gd name="connsiteY3" fmla="*/ 7157 h 10000"/>
              <a:gd name="connsiteX4" fmla="*/ 3101 w 9553"/>
              <a:gd name="connsiteY4" fmla="*/ 7446 h 10000"/>
              <a:gd name="connsiteX5" fmla="*/ 3771 w 9553"/>
              <a:gd name="connsiteY5" fmla="*/ 7446 h 10000"/>
              <a:gd name="connsiteX6" fmla="*/ 4441 w 9553"/>
              <a:gd name="connsiteY6" fmla="*/ 7446 h 10000"/>
              <a:gd name="connsiteX7" fmla="*/ 5112 w 9553"/>
              <a:gd name="connsiteY7" fmla="*/ 7446 h 10000"/>
              <a:gd name="connsiteX8" fmla="*/ 5782 w 9553"/>
              <a:gd name="connsiteY8" fmla="*/ 7446 h 10000"/>
              <a:gd name="connsiteX9" fmla="*/ 6230 w 9553"/>
              <a:gd name="connsiteY9" fmla="*/ 7157 h 10000"/>
              <a:gd name="connsiteX10" fmla="*/ 6899 w 9553"/>
              <a:gd name="connsiteY10" fmla="*/ 6585 h 10000"/>
              <a:gd name="connsiteX11" fmla="*/ 7123 w 9553"/>
              <a:gd name="connsiteY11" fmla="*/ 6293 h 10000"/>
              <a:gd name="connsiteX12" fmla="*/ 7318 w 9553"/>
              <a:gd name="connsiteY12" fmla="*/ 5716 h 10000"/>
              <a:gd name="connsiteX13" fmla="*/ 7542 w 9553"/>
              <a:gd name="connsiteY13" fmla="*/ 4848 h 10000"/>
              <a:gd name="connsiteX14" fmla="*/ 7766 w 9553"/>
              <a:gd name="connsiteY14" fmla="*/ 3998 h 10000"/>
              <a:gd name="connsiteX15" fmla="*/ 7989 w 9553"/>
              <a:gd name="connsiteY15" fmla="*/ 3129 h 10000"/>
              <a:gd name="connsiteX16" fmla="*/ 7989 w 9553"/>
              <a:gd name="connsiteY16" fmla="*/ 2268 h 10000"/>
              <a:gd name="connsiteX17" fmla="*/ 7989 w 9553"/>
              <a:gd name="connsiteY17" fmla="*/ 1399 h 10000"/>
              <a:gd name="connsiteX18" fmla="*/ 8212 w 9553"/>
              <a:gd name="connsiteY18" fmla="*/ 576 h 10000"/>
              <a:gd name="connsiteX19" fmla="*/ 8212 w 9553"/>
              <a:gd name="connsiteY19" fmla="*/ 286 h 10000"/>
              <a:gd name="connsiteX20" fmla="*/ 8436 w 9553"/>
              <a:gd name="connsiteY20" fmla="*/ 0 h 10000"/>
              <a:gd name="connsiteX21" fmla="*/ 8436 w 9553"/>
              <a:gd name="connsiteY21" fmla="*/ 0 h 10000"/>
              <a:gd name="connsiteX22" fmla="*/ 8436 w 9553"/>
              <a:gd name="connsiteY22" fmla="*/ 286 h 10000"/>
              <a:gd name="connsiteX23" fmla="*/ 8436 w 9553"/>
              <a:gd name="connsiteY23" fmla="*/ 576 h 10000"/>
              <a:gd name="connsiteX24" fmla="*/ 8436 w 9553"/>
              <a:gd name="connsiteY24" fmla="*/ 825 h 10000"/>
              <a:gd name="connsiteX25" fmla="*/ 8658 w 9553"/>
              <a:gd name="connsiteY25" fmla="*/ 1115 h 10000"/>
              <a:gd name="connsiteX26" fmla="*/ 8658 w 9553"/>
              <a:gd name="connsiteY26" fmla="*/ 1689 h 10000"/>
              <a:gd name="connsiteX27" fmla="*/ 8658 w 9553"/>
              <a:gd name="connsiteY27" fmla="*/ 2268 h 10000"/>
              <a:gd name="connsiteX28" fmla="*/ 8883 w 9553"/>
              <a:gd name="connsiteY28" fmla="*/ 2843 h 10000"/>
              <a:gd name="connsiteX29" fmla="*/ 8883 w 9553"/>
              <a:gd name="connsiteY29" fmla="*/ 4278 h 10000"/>
              <a:gd name="connsiteX30" fmla="*/ 9106 w 9553"/>
              <a:gd name="connsiteY30" fmla="*/ 5434 h 10000"/>
              <a:gd name="connsiteX31" fmla="*/ 9330 w 9553"/>
              <a:gd name="connsiteY31" fmla="*/ 6293 h 10000"/>
              <a:gd name="connsiteX32" fmla="*/ 9553 w 9553"/>
              <a:gd name="connsiteY32" fmla="*/ 6869 h 10000"/>
              <a:gd name="connsiteX33" fmla="*/ 9553 w 9553"/>
              <a:gd name="connsiteY33" fmla="*/ 7157 h 10000"/>
              <a:gd name="connsiteX34" fmla="*/ 9553 w 9553"/>
              <a:gd name="connsiteY34" fmla="*/ 7446 h 10000"/>
              <a:gd name="connsiteX35" fmla="*/ 9553 w 9553"/>
              <a:gd name="connsiteY35" fmla="*/ 7696 h 10000"/>
              <a:gd name="connsiteX36" fmla="*/ 9330 w 9553"/>
              <a:gd name="connsiteY36" fmla="*/ 7988 h 10000"/>
              <a:gd name="connsiteX37" fmla="*/ 9106 w 9553"/>
              <a:gd name="connsiteY37" fmla="*/ 8271 h 10000"/>
              <a:gd name="connsiteX38" fmla="*/ 8883 w 9553"/>
              <a:gd name="connsiteY38" fmla="*/ 8561 h 10000"/>
              <a:gd name="connsiteX39" fmla="*/ 8436 w 9553"/>
              <a:gd name="connsiteY39" fmla="*/ 8846 h 10000"/>
              <a:gd name="connsiteX40" fmla="*/ 7989 w 9553"/>
              <a:gd name="connsiteY40" fmla="*/ 9132 h 10000"/>
              <a:gd name="connsiteX41" fmla="*/ 7123 w 9553"/>
              <a:gd name="connsiteY41" fmla="*/ 9714 h 10000"/>
              <a:gd name="connsiteX42" fmla="*/ 6230 w 9553"/>
              <a:gd name="connsiteY42" fmla="*/ 10000 h 10000"/>
              <a:gd name="connsiteX43" fmla="*/ 5335 w 9553"/>
              <a:gd name="connsiteY43" fmla="*/ 10000 h 10000"/>
              <a:gd name="connsiteX44" fmla="*/ 4665 w 9553"/>
              <a:gd name="connsiteY44" fmla="*/ 10000 h 10000"/>
              <a:gd name="connsiteX45" fmla="*/ 3995 w 9553"/>
              <a:gd name="connsiteY45" fmla="*/ 10000 h 10000"/>
              <a:gd name="connsiteX46" fmla="*/ 3548 w 9553"/>
              <a:gd name="connsiteY46" fmla="*/ 10000 h 10000"/>
              <a:gd name="connsiteX47" fmla="*/ 2876 w 9553"/>
              <a:gd name="connsiteY47" fmla="*/ 10000 h 10000"/>
              <a:gd name="connsiteX48" fmla="*/ 2431 w 9553"/>
              <a:gd name="connsiteY48" fmla="*/ 9714 h 10000"/>
              <a:gd name="connsiteX49" fmla="*/ 1984 w 9553"/>
              <a:gd name="connsiteY49" fmla="*/ 9714 h 10000"/>
              <a:gd name="connsiteX50" fmla="*/ 1565 w 9553"/>
              <a:gd name="connsiteY50" fmla="*/ 9426 h 10000"/>
              <a:gd name="connsiteX51" fmla="*/ 1117 w 9553"/>
              <a:gd name="connsiteY51" fmla="*/ 9132 h 10000"/>
              <a:gd name="connsiteX52" fmla="*/ 894 w 9553"/>
              <a:gd name="connsiteY52" fmla="*/ 8846 h 10000"/>
              <a:gd name="connsiteX53" fmla="*/ 448 w 9553"/>
              <a:gd name="connsiteY53" fmla="*/ 8271 h 10000"/>
              <a:gd name="connsiteX54" fmla="*/ 225 w 9553"/>
              <a:gd name="connsiteY54" fmla="*/ 7696 h 10000"/>
              <a:gd name="connsiteX55" fmla="*/ 0 w 9553"/>
              <a:gd name="connsiteY55" fmla="*/ 6869 h 10000"/>
              <a:gd name="connsiteX0" fmla="*/ 933 w 9764"/>
              <a:gd name="connsiteY0" fmla="*/ 6293 h 10000"/>
              <a:gd name="connsiteX1" fmla="*/ 1168 w 9764"/>
              <a:gd name="connsiteY1" fmla="*/ 6585 h 10000"/>
              <a:gd name="connsiteX2" fmla="*/ 1637 w 9764"/>
              <a:gd name="connsiteY2" fmla="*/ 7157 h 10000"/>
              <a:gd name="connsiteX3" fmla="*/ 2309 w 9764"/>
              <a:gd name="connsiteY3" fmla="*/ 7157 h 10000"/>
              <a:gd name="connsiteX4" fmla="*/ 3010 w 9764"/>
              <a:gd name="connsiteY4" fmla="*/ 7446 h 10000"/>
              <a:gd name="connsiteX5" fmla="*/ 3711 w 9764"/>
              <a:gd name="connsiteY5" fmla="*/ 7446 h 10000"/>
              <a:gd name="connsiteX6" fmla="*/ 4413 w 9764"/>
              <a:gd name="connsiteY6" fmla="*/ 7446 h 10000"/>
              <a:gd name="connsiteX7" fmla="*/ 5115 w 9764"/>
              <a:gd name="connsiteY7" fmla="*/ 7446 h 10000"/>
              <a:gd name="connsiteX8" fmla="*/ 5817 w 9764"/>
              <a:gd name="connsiteY8" fmla="*/ 7446 h 10000"/>
              <a:gd name="connsiteX9" fmla="*/ 6286 w 9764"/>
              <a:gd name="connsiteY9" fmla="*/ 7157 h 10000"/>
              <a:gd name="connsiteX10" fmla="*/ 6986 w 9764"/>
              <a:gd name="connsiteY10" fmla="*/ 6585 h 10000"/>
              <a:gd name="connsiteX11" fmla="*/ 7220 w 9764"/>
              <a:gd name="connsiteY11" fmla="*/ 6293 h 10000"/>
              <a:gd name="connsiteX12" fmla="*/ 7424 w 9764"/>
              <a:gd name="connsiteY12" fmla="*/ 5716 h 10000"/>
              <a:gd name="connsiteX13" fmla="*/ 7659 w 9764"/>
              <a:gd name="connsiteY13" fmla="*/ 4848 h 10000"/>
              <a:gd name="connsiteX14" fmla="*/ 7893 w 9764"/>
              <a:gd name="connsiteY14" fmla="*/ 3998 h 10000"/>
              <a:gd name="connsiteX15" fmla="*/ 8127 w 9764"/>
              <a:gd name="connsiteY15" fmla="*/ 3129 h 10000"/>
              <a:gd name="connsiteX16" fmla="*/ 8127 w 9764"/>
              <a:gd name="connsiteY16" fmla="*/ 2268 h 10000"/>
              <a:gd name="connsiteX17" fmla="*/ 8127 w 9764"/>
              <a:gd name="connsiteY17" fmla="*/ 1399 h 10000"/>
              <a:gd name="connsiteX18" fmla="*/ 8360 w 9764"/>
              <a:gd name="connsiteY18" fmla="*/ 576 h 10000"/>
              <a:gd name="connsiteX19" fmla="*/ 8360 w 9764"/>
              <a:gd name="connsiteY19" fmla="*/ 286 h 10000"/>
              <a:gd name="connsiteX20" fmla="*/ 8595 w 9764"/>
              <a:gd name="connsiteY20" fmla="*/ 0 h 10000"/>
              <a:gd name="connsiteX21" fmla="*/ 8595 w 9764"/>
              <a:gd name="connsiteY21" fmla="*/ 0 h 10000"/>
              <a:gd name="connsiteX22" fmla="*/ 8595 w 9764"/>
              <a:gd name="connsiteY22" fmla="*/ 286 h 10000"/>
              <a:gd name="connsiteX23" fmla="*/ 8595 w 9764"/>
              <a:gd name="connsiteY23" fmla="*/ 576 h 10000"/>
              <a:gd name="connsiteX24" fmla="*/ 8595 w 9764"/>
              <a:gd name="connsiteY24" fmla="*/ 825 h 10000"/>
              <a:gd name="connsiteX25" fmla="*/ 8827 w 9764"/>
              <a:gd name="connsiteY25" fmla="*/ 1115 h 10000"/>
              <a:gd name="connsiteX26" fmla="*/ 8827 w 9764"/>
              <a:gd name="connsiteY26" fmla="*/ 1689 h 10000"/>
              <a:gd name="connsiteX27" fmla="*/ 8827 w 9764"/>
              <a:gd name="connsiteY27" fmla="*/ 2268 h 10000"/>
              <a:gd name="connsiteX28" fmla="*/ 9063 w 9764"/>
              <a:gd name="connsiteY28" fmla="*/ 2843 h 10000"/>
              <a:gd name="connsiteX29" fmla="*/ 9063 w 9764"/>
              <a:gd name="connsiteY29" fmla="*/ 4278 h 10000"/>
              <a:gd name="connsiteX30" fmla="*/ 9296 w 9764"/>
              <a:gd name="connsiteY30" fmla="*/ 5434 h 10000"/>
              <a:gd name="connsiteX31" fmla="*/ 9531 w 9764"/>
              <a:gd name="connsiteY31" fmla="*/ 6293 h 10000"/>
              <a:gd name="connsiteX32" fmla="*/ 9764 w 9764"/>
              <a:gd name="connsiteY32" fmla="*/ 6869 h 10000"/>
              <a:gd name="connsiteX33" fmla="*/ 9764 w 9764"/>
              <a:gd name="connsiteY33" fmla="*/ 7157 h 10000"/>
              <a:gd name="connsiteX34" fmla="*/ 9764 w 9764"/>
              <a:gd name="connsiteY34" fmla="*/ 7446 h 10000"/>
              <a:gd name="connsiteX35" fmla="*/ 9764 w 9764"/>
              <a:gd name="connsiteY35" fmla="*/ 7696 h 10000"/>
              <a:gd name="connsiteX36" fmla="*/ 9531 w 9764"/>
              <a:gd name="connsiteY36" fmla="*/ 7988 h 10000"/>
              <a:gd name="connsiteX37" fmla="*/ 9296 w 9764"/>
              <a:gd name="connsiteY37" fmla="*/ 8271 h 10000"/>
              <a:gd name="connsiteX38" fmla="*/ 9063 w 9764"/>
              <a:gd name="connsiteY38" fmla="*/ 8561 h 10000"/>
              <a:gd name="connsiteX39" fmla="*/ 8595 w 9764"/>
              <a:gd name="connsiteY39" fmla="*/ 8846 h 10000"/>
              <a:gd name="connsiteX40" fmla="*/ 8127 w 9764"/>
              <a:gd name="connsiteY40" fmla="*/ 9132 h 10000"/>
              <a:gd name="connsiteX41" fmla="*/ 7220 w 9764"/>
              <a:gd name="connsiteY41" fmla="*/ 9714 h 10000"/>
              <a:gd name="connsiteX42" fmla="*/ 6286 w 9764"/>
              <a:gd name="connsiteY42" fmla="*/ 10000 h 10000"/>
              <a:gd name="connsiteX43" fmla="*/ 5349 w 9764"/>
              <a:gd name="connsiteY43" fmla="*/ 10000 h 10000"/>
              <a:gd name="connsiteX44" fmla="*/ 4647 w 9764"/>
              <a:gd name="connsiteY44" fmla="*/ 10000 h 10000"/>
              <a:gd name="connsiteX45" fmla="*/ 3946 w 9764"/>
              <a:gd name="connsiteY45" fmla="*/ 10000 h 10000"/>
              <a:gd name="connsiteX46" fmla="*/ 3478 w 9764"/>
              <a:gd name="connsiteY46" fmla="*/ 10000 h 10000"/>
              <a:gd name="connsiteX47" fmla="*/ 2775 w 9764"/>
              <a:gd name="connsiteY47" fmla="*/ 10000 h 10000"/>
              <a:gd name="connsiteX48" fmla="*/ 2309 w 9764"/>
              <a:gd name="connsiteY48" fmla="*/ 9714 h 10000"/>
              <a:gd name="connsiteX49" fmla="*/ 1841 w 9764"/>
              <a:gd name="connsiteY49" fmla="*/ 9714 h 10000"/>
              <a:gd name="connsiteX50" fmla="*/ 1402 w 9764"/>
              <a:gd name="connsiteY50" fmla="*/ 9426 h 10000"/>
              <a:gd name="connsiteX51" fmla="*/ 933 w 9764"/>
              <a:gd name="connsiteY51" fmla="*/ 9132 h 10000"/>
              <a:gd name="connsiteX52" fmla="*/ 700 w 9764"/>
              <a:gd name="connsiteY52" fmla="*/ 8846 h 10000"/>
              <a:gd name="connsiteX53" fmla="*/ 233 w 9764"/>
              <a:gd name="connsiteY53" fmla="*/ 8271 h 10000"/>
              <a:gd name="connsiteX54" fmla="*/ 0 w 9764"/>
              <a:gd name="connsiteY54" fmla="*/ 7696 h 10000"/>
              <a:gd name="connsiteX0" fmla="*/ 717 w 9761"/>
              <a:gd name="connsiteY0" fmla="*/ 6293 h 10000"/>
              <a:gd name="connsiteX1" fmla="*/ 957 w 9761"/>
              <a:gd name="connsiteY1" fmla="*/ 6585 h 10000"/>
              <a:gd name="connsiteX2" fmla="*/ 1438 w 9761"/>
              <a:gd name="connsiteY2" fmla="*/ 7157 h 10000"/>
              <a:gd name="connsiteX3" fmla="*/ 2126 w 9761"/>
              <a:gd name="connsiteY3" fmla="*/ 7157 h 10000"/>
              <a:gd name="connsiteX4" fmla="*/ 2844 w 9761"/>
              <a:gd name="connsiteY4" fmla="*/ 7446 h 10000"/>
              <a:gd name="connsiteX5" fmla="*/ 3562 w 9761"/>
              <a:gd name="connsiteY5" fmla="*/ 7446 h 10000"/>
              <a:gd name="connsiteX6" fmla="*/ 4281 w 9761"/>
              <a:gd name="connsiteY6" fmla="*/ 7446 h 10000"/>
              <a:gd name="connsiteX7" fmla="*/ 5000 w 9761"/>
              <a:gd name="connsiteY7" fmla="*/ 7446 h 10000"/>
              <a:gd name="connsiteX8" fmla="*/ 5719 w 9761"/>
              <a:gd name="connsiteY8" fmla="*/ 7446 h 10000"/>
              <a:gd name="connsiteX9" fmla="*/ 6199 w 9761"/>
              <a:gd name="connsiteY9" fmla="*/ 7157 h 10000"/>
              <a:gd name="connsiteX10" fmla="*/ 6916 w 9761"/>
              <a:gd name="connsiteY10" fmla="*/ 6585 h 10000"/>
              <a:gd name="connsiteX11" fmla="*/ 7156 w 9761"/>
              <a:gd name="connsiteY11" fmla="*/ 6293 h 10000"/>
              <a:gd name="connsiteX12" fmla="*/ 7364 w 9761"/>
              <a:gd name="connsiteY12" fmla="*/ 5716 h 10000"/>
              <a:gd name="connsiteX13" fmla="*/ 7605 w 9761"/>
              <a:gd name="connsiteY13" fmla="*/ 4848 h 10000"/>
              <a:gd name="connsiteX14" fmla="*/ 7845 w 9761"/>
              <a:gd name="connsiteY14" fmla="*/ 3998 h 10000"/>
              <a:gd name="connsiteX15" fmla="*/ 8084 w 9761"/>
              <a:gd name="connsiteY15" fmla="*/ 3129 h 10000"/>
              <a:gd name="connsiteX16" fmla="*/ 8084 w 9761"/>
              <a:gd name="connsiteY16" fmla="*/ 2268 h 10000"/>
              <a:gd name="connsiteX17" fmla="*/ 8084 w 9761"/>
              <a:gd name="connsiteY17" fmla="*/ 1399 h 10000"/>
              <a:gd name="connsiteX18" fmla="*/ 8323 w 9761"/>
              <a:gd name="connsiteY18" fmla="*/ 576 h 10000"/>
              <a:gd name="connsiteX19" fmla="*/ 8323 w 9761"/>
              <a:gd name="connsiteY19" fmla="*/ 286 h 10000"/>
              <a:gd name="connsiteX20" fmla="*/ 8564 w 9761"/>
              <a:gd name="connsiteY20" fmla="*/ 0 h 10000"/>
              <a:gd name="connsiteX21" fmla="*/ 8564 w 9761"/>
              <a:gd name="connsiteY21" fmla="*/ 0 h 10000"/>
              <a:gd name="connsiteX22" fmla="*/ 8564 w 9761"/>
              <a:gd name="connsiteY22" fmla="*/ 286 h 10000"/>
              <a:gd name="connsiteX23" fmla="*/ 8564 w 9761"/>
              <a:gd name="connsiteY23" fmla="*/ 576 h 10000"/>
              <a:gd name="connsiteX24" fmla="*/ 8564 w 9761"/>
              <a:gd name="connsiteY24" fmla="*/ 825 h 10000"/>
              <a:gd name="connsiteX25" fmla="*/ 8801 w 9761"/>
              <a:gd name="connsiteY25" fmla="*/ 1115 h 10000"/>
              <a:gd name="connsiteX26" fmla="*/ 8801 w 9761"/>
              <a:gd name="connsiteY26" fmla="*/ 1689 h 10000"/>
              <a:gd name="connsiteX27" fmla="*/ 8801 w 9761"/>
              <a:gd name="connsiteY27" fmla="*/ 2268 h 10000"/>
              <a:gd name="connsiteX28" fmla="*/ 9043 w 9761"/>
              <a:gd name="connsiteY28" fmla="*/ 2843 h 10000"/>
              <a:gd name="connsiteX29" fmla="*/ 9043 w 9761"/>
              <a:gd name="connsiteY29" fmla="*/ 4278 h 10000"/>
              <a:gd name="connsiteX30" fmla="*/ 9282 w 9761"/>
              <a:gd name="connsiteY30" fmla="*/ 5434 h 10000"/>
              <a:gd name="connsiteX31" fmla="*/ 9522 w 9761"/>
              <a:gd name="connsiteY31" fmla="*/ 6293 h 10000"/>
              <a:gd name="connsiteX32" fmla="*/ 9761 w 9761"/>
              <a:gd name="connsiteY32" fmla="*/ 6869 h 10000"/>
              <a:gd name="connsiteX33" fmla="*/ 9761 w 9761"/>
              <a:gd name="connsiteY33" fmla="*/ 7157 h 10000"/>
              <a:gd name="connsiteX34" fmla="*/ 9761 w 9761"/>
              <a:gd name="connsiteY34" fmla="*/ 7446 h 10000"/>
              <a:gd name="connsiteX35" fmla="*/ 9761 w 9761"/>
              <a:gd name="connsiteY35" fmla="*/ 7696 h 10000"/>
              <a:gd name="connsiteX36" fmla="*/ 9522 w 9761"/>
              <a:gd name="connsiteY36" fmla="*/ 7988 h 10000"/>
              <a:gd name="connsiteX37" fmla="*/ 9282 w 9761"/>
              <a:gd name="connsiteY37" fmla="*/ 8271 h 10000"/>
              <a:gd name="connsiteX38" fmla="*/ 9043 w 9761"/>
              <a:gd name="connsiteY38" fmla="*/ 8561 h 10000"/>
              <a:gd name="connsiteX39" fmla="*/ 8564 w 9761"/>
              <a:gd name="connsiteY39" fmla="*/ 8846 h 10000"/>
              <a:gd name="connsiteX40" fmla="*/ 8084 w 9761"/>
              <a:gd name="connsiteY40" fmla="*/ 9132 h 10000"/>
              <a:gd name="connsiteX41" fmla="*/ 7156 w 9761"/>
              <a:gd name="connsiteY41" fmla="*/ 9714 h 10000"/>
              <a:gd name="connsiteX42" fmla="*/ 6199 w 9761"/>
              <a:gd name="connsiteY42" fmla="*/ 10000 h 10000"/>
              <a:gd name="connsiteX43" fmla="*/ 5239 w 9761"/>
              <a:gd name="connsiteY43" fmla="*/ 10000 h 10000"/>
              <a:gd name="connsiteX44" fmla="*/ 4520 w 9761"/>
              <a:gd name="connsiteY44" fmla="*/ 10000 h 10000"/>
              <a:gd name="connsiteX45" fmla="*/ 3802 w 9761"/>
              <a:gd name="connsiteY45" fmla="*/ 10000 h 10000"/>
              <a:gd name="connsiteX46" fmla="*/ 3323 w 9761"/>
              <a:gd name="connsiteY46" fmla="*/ 10000 h 10000"/>
              <a:gd name="connsiteX47" fmla="*/ 2603 w 9761"/>
              <a:gd name="connsiteY47" fmla="*/ 10000 h 10000"/>
              <a:gd name="connsiteX48" fmla="*/ 2126 w 9761"/>
              <a:gd name="connsiteY48" fmla="*/ 9714 h 10000"/>
              <a:gd name="connsiteX49" fmla="*/ 1646 w 9761"/>
              <a:gd name="connsiteY49" fmla="*/ 9714 h 10000"/>
              <a:gd name="connsiteX50" fmla="*/ 1197 w 9761"/>
              <a:gd name="connsiteY50" fmla="*/ 9426 h 10000"/>
              <a:gd name="connsiteX51" fmla="*/ 717 w 9761"/>
              <a:gd name="connsiteY51" fmla="*/ 9132 h 10000"/>
              <a:gd name="connsiteX52" fmla="*/ 478 w 9761"/>
              <a:gd name="connsiteY52" fmla="*/ 8846 h 10000"/>
              <a:gd name="connsiteX53" fmla="*/ 0 w 9761"/>
              <a:gd name="connsiteY53" fmla="*/ 8271 h 10000"/>
              <a:gd name="connsiteX0" fmla="*/ 245 w 9510"/>
              <a:gd name="connsiteY0" fmla="*/ 6293 h 10000"/>
              <a:gd name="connsiteX1" fmla="*/ 490 w 9510"/>
              <a:gd name="connsiteY1" fmla="*/ 6585 h 10000"/>
              <a:gd name="connsiteX2" fmla="*/ 983 w 9510"/>
              <a:gd name="connsiteY2" fmla="*/ 7157 h 10000"/>
              <a:gd name="connsiteX3" fmla="*/ 1688 w 9510"/>
              <a:gd name="connsiteY3" fmla="*/ 7157 h 10000"/>
              <a:gd name="connsiteX4" fmla="*/ 2424 w 9510"/>
              <a:gd name="connsiteY4" fmla="*/ 7446 h 10000"/>
              <a:gd name="connsiteX5" fmla="*/ 3159 w 9510"/>
              <a:gd name="connsiteY5" fmla="*/ 7446 h 10000"/>
              <a:gd name="connsiteX6" fmla="*/ 3896 w 9510"/>
              <a:gd name="connsiteY6" fmla="*/ 7446 h 10000"/>
              <a:gd name="connsiteX7" fmla="*/ 4632 w 9510"/>
              <a:gd name="connsiteY7" fmla="*/ 7446 h 10000"/>
              <a:gd name="connsiteX8" fmla="*/ 5369 w 9510"/>
              <a:gd name="connsiteY8" fmla="*/ 7446 h 10000"/>
              <a:gd name="connsiteX9" fmla="*/ 5861 w 9510"/>
              <a:gd name="connsiteY9" fmla="*/ 7157 h 10000"/>
              <a:gd name="connsiteX10" fmla="*/ 6595 w 9510"/>
              <a:gd name="connsiteY10" fmla="*/ 6585 h 10000"/>
              <a:gd name="connsiteX11" fmla="*/ 6841 w 9510"/>
              <a:gd name="connsiteY11" fmla="*/ 6293 h 10000"/>
              <a:gd name="connsiteX12" fmla="*/ 7054 w 9510"/>
              <a:gd name="connsiteY12" fmla="*/ 5716 h 10000"/>
              <a:gd name="connsiteX13" fmla="*/ 7301 w 9510"/>
              <a:gd name="connsiteY13" fmla="*/ 4848 h 10000"/>
              <a:gd name="connsiteX14" fmla="*/ 7547 w 9510"/>
              <a:gd name="connsiteY14" fmla="*/ 3998 h 10000"/>
              <a:gd name="connsiteX15" fmla="*/ 7792 w 9510"/>
              <a:gd name="connsiteY15" fmla="*/ 3129 h 10000"/>
              <a:gd name="connsiteX16" fmla="*/ 7792 w 9510"/>
              <a:gd name="connsiteY16" fmla="*/ 2268 h 10000"/>
              <a:gd name="connsiteX17" fmla="*/ 7792 w 9510"/>
              <a:gd name="connsiteY17" fmla="*/ 1399 h 10000"/>
              <a:gd name="connsiteX18" fmla="*/ 8037 w 9510"/>
              <a:gd name="connsiteY18" fmla="*/ 576 h 10000"/>
              <a:gd name="connsiteX19" fmla="*/ 8037 w 9510"/>
              <a:gd name="connsiteY19" fmla="*/ 286 h 10000"/>
              <a:gd name="connsiteX20" fmla="*/ 8284 w 9510"/>
              <a:gd name="connsiteY20" fmla="*/ 0 h 10000"/>
              <a:gd name="connsiteX21" fmla="*/ 8284 w 9510"/>
              <a:gd name="connsiteY21" fmla="*/ 0 h 10000"/>
              <a:gd name="connsiteX22" fmla="*/ 8284 w 9510"/>
              <a:gd name="connsiteY22" fmla="*/ 286 h 10000"/>
              <a:gd name="connsiteX23" fmla="*/ 8284 w 9510"/>
              <a:gd name="connsiteY23" fmla="*/ 576 h 10000"/>
              <a:gd name="connsiteX24" fmla="*/ 8284 w 9510"/>
              <a:gd name="connsiteY24" fmla="*/ 825 h 10000"/>
              <a:gd name="connsiteX25" fmla="*/ 8526 w 9510"/>
              <a:gd name="connsiteY25" fmla="*/ 1115 h 10000"/>
              <a:gd name="connsiteX26" fmla="*/ 8526 w 9510"/>
              <a:gd name="connsiteY26" fmla="*/ 1689 h 10000"/>
              <a:gd name="connsiteX27" fmla="*/ 8526 w 9510"/>
              <a:gd name="connsiteY27" fmla="*/ 2268 h 10000"/>
              <a:gd name="connsiteX28" fmla="*/ 8774 w 9510"/>
              <a:gd name="connsiteY28" fmla="*/ 2843 h 10000"/>
              <a:gd name="connsiteX29" fmla="*/ 8774 w 9510"/>
              <a:gd name="connsiteY29" fmla="*/ 4278 h 10000"/>
              <a:gd name="connsiteX30" fmla="*/ 9019 w 9510"/>
              <a:gd name="connsiteY30" fmla="*/ 5434 h 10000"/>
              <a:gd name="connsiteX31" fmla="*/ 9265 w 9510"/>
              <a:gd name="connsiteY31" fmla="*/ 6293 h 10000"/>
              <a:gd name="connsiteX32" fmla="*/ 9510 w 9510"/>
              <a:gd name="connsiteY32" fmla="*/ 6869 h 10000"/>
              <a:gd name="connsiteX33" fmla="*/ 9510 w 9510"/>
              <a:gd name="connsiteY33" fmla="*/ 7157 h 10000"/>
              <a:gd name="connsiteX34" fmla="*/ 9510 w 9510"/>
              <a:gd name="connsiteY34" fmla="*/ 7446 h 10000"/>
              <a:gd name="connsiteX35" fmla="*/ 9510 w 9510"/>
              <a:gd name="connsiteY35" fmla="*/ 7696 h 10000"/>
              <a:gd name="connsiteX36" fmla="*/ 9265 w 9510"/>
              <a:gd name="connsiteY36" fmla="*/ 7988 h 10000"/>
              <a:gd name="connsiteX37" fmla="*/ 9019 w 9510"/>
              <a:gd name="connsiteY37" fmla="*/ 8271 h 10000"/>
              <a:gd name="connsiteX38" fmla="*/ 8774 w 9510"/>
              <a:gd name="connsiteY38" fmla="*/ 8561 h 10000"/>
              <a:gd name="connsiteX39" fmla="*/ 8284 w 9510"/>
              <a:gd name="connsiteY39" fmla="*/ 8846 h 10000"/>
              <a:gd name="connsiteX40" fmla="*/ 7792 w 9510"/>
              <a:gd name="connsiteY40" fmla="*/ 9132 h 10000"/>
              <a:gd name="connsiteX41" fmla="*/ 6841 w 9510"/>
              <a:gd name="connsiteY41" fmla="*/ 9714 h 10000"/>
              <a:gd name="connsiteX42" fmla="*/ 5861 w 9510"/>
              <a:gd name="connsiteY42" fmla="*/ 10000 h 10000"/>
              <a:gd name="connsiteX43" fmla="*/ 4877 w 9510"/>
              <a:gd name="connsiteY43" fmla="*/ 10000 h 10000"/>
              <a:gd name="connsiteX44" fmla="*/ 4141 w 9510"/>
              <a:gd name="connsiteY44" fmla="*/ 10000 h 10000"/>
              <a:gd name="connsiteX45" fmla="*/ 3405 w 9510"/>
              <a:gd name="connsiteY45" fmla="*/ 10000 h 10000"/>
              <a:gd name="connsiteX46" fmla="*/ 2914 w 9510"/>
              <a:gd name="connsiteY46" fmla="*/ 10000 h 10000"/>
              <a:gd name="connsiteX47" fmla="*/ 2177 w 9510"/>
              <a:gd name="connsiteY47" fmla="*/ 10000 h 10000"/>
              <a:gd name="connsiteX48" fmla="*/ 1688 w 9510"/>
              <a:gd name="connsiteY48" fmla="*/ 9714 h 10000"/>
              <a:gd name="connsiteX49" fmla="*/ 1196 w 9510"/>
              <a:gd name="connsiteY49" fmla="*/ 9714 h 10000"/>
              <a:gd name="connsiteX50" fmla="*/ 736 w 9510"/>
              <a:gd name="connsiteY50" fmla="*/ 9426 h 10000"/>
              <a:gd name="connsiteX51" fmla="*/ 245 w 9510"/>
              <a:gd name="connsiteY51" fmla="*/ 9132 h 10000"/>
              <a:gd name="connsiteX52" fmla="*/ 0 w 9510"/>
              <a:gd name="connsiteY52" fmla="*/ 8846 h 10000"/>
              <a:gd name="connsiteX0" fmla="*/ 0 w 9742"/>
              <a:gd name="connsiteY0" fmla="*/ 6293 h 10000"/>
              <a:gd name="connsiteX1" fmla="*/ 257 w 9742"/>
              <a:gd name="connsiteY1" fmla="*/ 6585 h 10000"/>
              <a:gd name="connsiteX2" fmla="*/ 776 w 9742"/>
              <a:gd name="connsiteY2" fmla="*/ 7157 h 10000"/>
              <a:gd name="connsiteX3" fmla="*/ 1517 w 9742"/>
              <a:gd name="connsiteY3" fmla="*/ 7157 h 10000"/>
              <a:gd name="connsiteX4" fmla="*/ 2291 w 9742"/>
              <a:gd name="connsiteY4" fmla="*/ 7446 h 10000"/>
              <a:gd name="connsiteX5" fmla="*/ 3064 w 9742"/>
              <a:gd name="connsiteY5" fmla="*/ 7446 h 10000"/>
              <a:gd name="connsiteX6" fmla="*/ 3839 w 9742"/>
              <a:gd name="connsiteY6" fmla="*/ 7446 h 10000"/>
              <a:gd name="connsiteX7" fmla="*/ 4613 w 9742"/>
              <a:gd name="connsiteY7" fmla="*/ 7446 h 10000"/>
              <a:gd name="connsiteX8" fmla="*/ 5388 w 9742"/>
              <a:gd name="connsiteY8" fmla="*/ 7446 h 10000"/>
              <a:gd name="connsiteX9" fmla="*/ 5905 w 9742"/>
              <a:gd name="connsiteY9" fmla="*/ 7157 h 10000"/>
              <a:gd name="connsiteX10" fmla="*/ 6677 w 9742"/>
              <a:gd name="connsiteY10" fmla="*/ 6585 h 10000"/>
              <a:gd name="connsiteX11" fmla="*/ 6935 w 9742"/>
              <a:gd name="connsiteY11" fmla="*/ 6293 h 10000"/>
              <a:gd name="connsiteX12" fmla="*/ 7159 w 9742"/>
              <a:gd name="connsiteY12" fmla="*/ 5716 h 10000"/>
              <a:gd name="connsiteX13" fmla="*/ 7419 w 9742"/>
              <a:gd name="connsiteY13" fmla="*/ 4848 h 10000"/>
              <a:gd name="connsiteX14" fmla="*/ 7678 w 9742"/>
              <a:gd name="connsiteY14" fmla="*/ 3998 h 10000"/>
              <a:gd name="connsiteX15" fmla="*/ 7935 w 9742"/>
              <a:gd name="connsiteY15" fmla="*/ 3129 h 10000"/>
              <a:gd name="connsiteX16" fmla="*/ 7935 w 9742"/>
              <a:gd name="connsiteY16" fmla="*/ 2268 h 10000"/>
              <a:gd name="connsiteX17" fmla="*/ 7935 w 9742"/>
              <a:gd name="connsiteY17" fmla="*/ 1399 h 10000"/>
              <a:gd name="connsiteX18" fmla="*/ 8193 w 9742"/>
              <a:gd name="connsiteY18" fmla="*/ 576 h 10000"/>
              <a:gd name="connsiteX19" fmla="*/ 8193 w 9742"/>
              <a:gd name="connsiteY19" fmla="*/ 286 h 10000"/>
              <a:gd name="connsiteX20" fmla="*/ 8453 w 9742"/>
              <a:gd name="connsiteY20" fmla="*/ 0 h 10000"/>
              <a:gd name="connsiteX21" fmla="*/ 8453 w 9742"/>
              <a:gd name="connsiteY21" fmla="*/ 0 h 10000"/>
              <a:gd name="connsiteX22" fmla="*/ 8453 w 9742"/>
              <a:gd name="connsiteY22" fmla="*/ 286 h 10000"/>
              <a:gd name="connsiteX23" fmla="*/ 8453 w 9742"/>
              <a:gd name="connsiteY23" fmla="*/ 576 h 10000"/>
              <a:gd name="connsiteX24" fmla="*/ 8453 w 9742"/>
              <a:gd name="connsiteY24" fmla="*/ 825 h 10000"/>
              <a:gd name="connsiteX25" fmla="*/ 8707 w 9742"/>
              <a:gd name="connsiteY25" fmla="*/ 1115 h 10000"/>
              <a:gd name="connsiteX26" fmla="*/ 8707 w 9742"/>
              <a:gd name="connsiteY26" fmla="*/ 1689 h 10000"/>
              <a:gd name="connsiteX27" fmla="*/ 8707 w 9742"/>
              <a:gd name="connsiteY27" fmla="*/ 2268 h 10000"/>
              <a:gd name="connsiteX28" fmla="*/ 8968 w 9742"/>
              <a:gd name="connsiteY28" fmla="*/ 2843 h 10000"/>
              <a:gd name="connsiteX29" fmla="*/ 8968 w 9742"/>
              <a:gd name="connsiteY29" fmla="*/ 4278 h 10000"/>
              <a:gd name="connsiteX30" fmla="*/ 9226 w 9742"/>
              <a:gd name="connsiteY30" fmla="*/ 5434 h 10000"/>
              <a:gd name="connsiteX31" fmla="*/ 9484 w 9742"/>
              <a:gd name="connsiteY31" fmla="*/ 6293 h 10000"/>
              <a:gd name="connsiteX32" fmla="*/ 9742 w 9742"/>
              <a:gd name="connsiteY32" fmla="*/ 6869 h 10000"/>
              <a:gd name="connsiteX33" fmla="*/ 9742 w 9742"/>
              <a:gd name="connsiteY33" fmla="*/ 7157 h 10000"/>
              <a:gd name="connsiteX34" fmla="*/ 9742 w 9742"/>
              <a:gd name="connsiteY34" fmla="*/ 7446 h 10000"/>
              <a:gd name="connsiteX35" fmla="*/ 9742 w 9742"/>
              <a:gd name="connsiteY35" fmla="*/ 7696 h 10000"/>
              <a:gd name="connsiteX36" fmla="*/ 9484 w 9742"/>
              <a:gd name="connsiteY36" fmla="*/ 7988 h 10000"/>
              <a:gd name="connsiteX37" fmla="*/ 9226 w 9742"/>
              <a:gd name="connsiteY37" fmla="*/ 8271 h 10000"/>
              <a:gd name="connsiteX38" fmla="*/ 8968 w 9742"/>
              <a:gd name="connsiteY38" fmla="*/ 8561 h 10000"/>
              <a:gd name="connsiteX39" fmla="*/ 8453 w 9742"/>
              <a:gd name="connsiteY39" fmla="*/ 8846 h 10000"/>
              <a:gd name="connsiteX40" fmla="*/ 7935 w 9742"/>
              <a:gd name="connsiteY40" fmla="*/ 9132 h 10000"/>
              <a:gd name="connsiteX41" fmla="*/ 6935 w 9742"/>
              <a:gd name="connsiteY41" fmla="*/ 9714 h 10000"/>
              <a:gd name="connsiteX42" fmla="*/ 5905 w 9742"/>
              <a:gd name="connsiteY42" fmla="*/ 10000 h 10000"/>
              <a:gd name="connsiteX43" fmla="*/ 4870 w 9742"/>
              <a:gd name="connsiteY43" fmla="*/ 10000 h 10000"/>
              <a:gd name="connsiteX44" fmla="*/ 4096 w 9742"/>
              <a:gd name="connsiteY44" fmla="*/ 10000 h 10000"/>
              <a:gd name="connsiteX45" fmla="*/ 3322 w 9742"/>
              <a:gd name="connsiteY45" fmla="*/ 10000 h 10000"/>
              <a:gd name="connsiteX46" fmla="*/ 2806 w 9742"/>
              <a:gd name="connsiteY46" fmla="*/ 10000 h 10000"/>
              <a:gd name="connsiteX47" fmla="*/ 2031 w 9742"/>
              <a:gd name="connsiteY47" fmla="*/ 10000 h 10000"/>
              <a:gd name="connsiteX48" fmla="*/ 1517 w 9742"/>
              <a:gd name="connsiteY48" fmla="*/ 9714 h 10000"/>
              <a:gd name="connsiteX49" fmla="*/ 1000 w 9742"/>
              <a:gd name="connsiteY49" fmla="*/ 9714 h 10000"/>
              <a:gd name="connsiteX50" fmla="*/ 516 w 9742"/>
              <a:gd name="connsiteY50" fmla="*/ 9426 h 10000"/>
              <a:gd name="connsiteX51" fmla="*/ 0 w 9742"/>
              <a:gd name="connsiteY51" fmla="*/ 9132 h 10000"/>
              <a:gd name="connsiteX0" fmla="*/ 0 w 10000"/>
              <a:gd name="connsiteY0" fmla="*/ 6293 h 10000"/>
              <a:gd name="connsiteX1" fmla="*/ 797 w 10000"/>
              <a:gd name="connsiteY1" fmla="*/ 7157 h 10000"/>
              <a:gd name="connsiteX2" fmla="*/ 1557 w 10000"/>
              <a:gd name="connsiteY2" fmla="*/ 7157 h 10000"/>
              <a:gd name="connsiteX3" fmla="*/ 2352 w 10000"/>
              <a:gd name="connsiteY3" fmla="*/ 7446 h 10000"/>
              <a:gd name="connsiteX4" fmla="*/ 3145 w 10000"/>
              <a:gd name="connsiteY4" fmla="*/ 7446 h 10000"/>
              <a:gd name="connsiteX5" fmla="*/ 3941 w 10000"/>
              <a:gd name="connsiteY5" fmla="*/ 7446 h 10000"/>
              <a:gd name="connsiteX6" fmla="*/ 4735 w 10000"/>
              <a:gd name="connsiteY6" fmla="*/ 7446 h 10000"/>
              <a:gd name="connsiteX7" fmla="*/ 5531 w 10000"/>
              <a:gd name="connsiteY7" fmla="*/ 7446 h 10000"/>
              <a:gd name="connsiteX8" fmla="*/ 6061 w 10000"/>
              <a:gd name="connsiteY8" fmla="*/ 7157 h 10000"/>
              <a:gd name="connsiteX9" fmla="*/ 6854 w 10000"/>
              <a:gd name="connsiteY9" fmla="*/ 6585 h 10000"/>
              <a:gd name="connsiteX10" fmla="*/ 7119 w 10000"/>
              <a:gd name="connsiteY10" fmla="*/ 6293 h 10000"/>
              <a:gd name="connsiteX11" fmla="*/ 7349 w 10000"/>
              <a:gd name="connsiteY11" fmla="*/ 5716 h 10000"/>
              <a:gd name="connsiteX12" fmla="*/ 7615 w 10000"/>
              <a:gd name="connsiteY12" fmla="*/ 4848 h 10000"/>
              <a:gd name="connsiteX13" fmla="*/ 7881 w 10000"/>
              <a:gd name="connsiteY13" fmla="*/ 3998 h 10000"/>
              <a:gd name="connsiteX14" fmla="*/ 8145 w 10000"/>
              <a:gd name="connsiteY14" fmla="*/ 3129 h 10000"/>
              <a:gd name="connsiteX15" fmla="*/ 8145 w 10000"/>
              <a:gd name="connsiteY15" fmla="*/ 2268 h 10000"/>
              <a:gd name="connsiteX16" fmla="*/ 8145 w 10000"/>
              <a:gd name="connsiteY16" fmla="*/ 1399 h 10000"/>
              <a:gd name="connsiteX17" fmla="*/ 8410 w 10000"/>
              <a:gd name="connsiteY17" fmla="*/ 576 h 10000"/>
              <a:gd name="connsiteX18" fmla="*/ 8410 w 10000"/>
              <a:gd name="connsiteY18" fmla="*/ 286 h 10000"/>
              <a:gd name="connsiteX19" fmla="*/ 8677 w 10000"/>
              <a:gd name="connsiteY19" fmla="*/ 0 h 10000"/>
              <a:gd name="connsiteX20" fmla="*/ 8677 w 10000"/>
              <a:gd name="connsiteY20" fmla="*/ 0 h 10000"/>
              <a:gd name="connsiteX21" fmla="*/ 8677 w 10000"/>
              <a:gd name="connsiteY21" fmla="*/ 286 h 10000"/>
              <a:gd name="connsiteX22" fmla="*/ 8677 w 10000"/>
              <a:gd name="connsiteY22" fmla="*/ 576 h 10000"/>
              <a:gd name="connsiteX23" fmla="*/ 8677 w 10000"/>
              <a:gd name="connsiteY23" fmla="*/ 825 h 10000"/>
              <a:gd name="connsiteX24" fmla="*/ 8938 w 10000"/>
              <a:gd name="connsiteY24" fmla="*/ 1115 h 10000"/>
              <a:gd name="connsiteX25" fmla="*/ 8938 w 10000"/>
              <a:gd name="connsiteY25" fmla="*/ 1689 h 10000"/>
              <a:gd name="connsiteX26" fmla="*/ 8938 w 10000"/>
              <a:gd name="connsiteY26" fmla="*/ 2268 h 10000"/>
              <a:gd name="connsiteX27" fmla="*/ 9206 w 10000"/>
              <a:gd name="connsiteY27" fmla="*/ 2843 h 10000"/>
              <a:gd name="connsiteX28" fmla="*/ 9206 w 10000"/>
              <a:gd name="connsiteY28" fmla="*/ 4278 h 10000"/>
              <a:gd name="connsiteX29" fmla="*/ 9470 w 10000"/>
              <a:gd name="connsiteY29" fmla="*/ 5434 h 10000"/>
              <a:gd name="connsiteX30" fmla="*/ 9735 w 10000"/>
              <a:gd name="connsiteY30" fmla="*/ 6293 h 10000"/>
              <a:gd name="connsiteX31" fmla="*/ 10000 w 10000"/>
              <a:gd name="connsiteY31" fmla="*/ 6869 h 10000"/>
              <a:gd name="connsiteX32" fmla="*/ 10000 w 10000"/>
              <a:gd name="connsiteY32" fmla="*/ 7157 h 10000"/>
              <a:gd name="connsiteX33" fmla="*/ 10000 w 10000"/>
              <a:gd name="connsiteY33" fmla="*/ 7446 h 10000"/>
              <a:gd name="connsiteX34" fmla="*/ 10000 w 10000"/>
              <a:gd name="connsiteY34" fmla="*/ 7696 h 10000"/>
              <a:gd name="connsiteX35" fmla="*/ 9735 w 10000"/>
              <a:gd name="connsiteY35" fmla="*/ 7988 h 10000"/>
              <a:gd name="connsiteX36" fmla="*/ 9470 w 10000"/>
              <a:gd name="connsiteY36" fmla="*/ 8271 h 10000"/>
              <a:gd name="connsiteX37" fmla="*/ 9206 w 10000"/>
              <a:gd name="connsiteY37" fmla="*/ 8561 h 10000"/>
              <a:gd name="connsiteX38" fmla="*/ 8677 w 10000"/>
              <a:gd name="connsiteY38" fmla="*/ 8846 h 10000"/>
              <a:gd name="connsiteX39" fmla="*/ 8145 w 10000"/>
              <a:gd name="connsiteY39" fmla="*/ 9132 h 10000"/>
              <a:gd name="connsiteX40" fmla="*/ 7119 w 10000"/>
              <a:gd name="connsiteY40" fmla="*/ 9714 h 10000"/>
              <a:gd name="connsiteX41" fmla="*/ 6061 w 10000"/>
              <a:gd name="connsiteY41" fmla="*/ 10000 h 10000"/>
              <a:gd name="connsiteX42" fmla="*/ 4999 w 10000"/>
              <a:gd name="connsiteY42" fmla="*/ 10000 h 10000"/>
              <a:gd name="connsiteX43" fmla="*/ 4204 w 10000"/>
              <a:gd name="connsiteY43" fmla="*/ 10000 h 10000"/>
              <a:gd name="connsiteX44" fmla="*/ 3410 w 10000"/>
              <a:gd name="connsiteY44" fmla="*/ 10000 h 10000"/>
              <a:gd name="connsiteX45" fmla="*/ 2880 w 10000"/>
              <a:gd name="connsiteY45" fmla="*/ 10000 h 10000"/>
              <a:gd name="connsiteX46" fmla="*/ 2085 w 10000"/>
              <a:gd name="connsiteY46" fmla="*/ 10000 h 10000"/>
              <a:gd name="connsiteX47" fmla="*/ 1557 w 10000"/>
              <a:gd name="connsiteY47" fmla="*/ 9714 h 10000"/>
              <a:gd name="connsiteX48" fmla="*/ 1026 w 10000"/>
              <a:gd name="connsiteY48" fmla="*/ 9714 h 10000"/>
              <a:gd name="connsiteX49" fmla="*/ 530 w 10000"/>
              <a:gd name="connsiteY49" fmla="*/ 9426 h 10000"/>
              <a:gd name="connsiteX50" fmla="*/ 0 w 10000"/>
              <a:gd name="connsiteY50" fmla="*/ 9132 h 10000"/>
              <a:gd name="connsiteX0" fmla="*/ 797 w 10000"/>
              <a:gd name="connsiteY0" fmla="*/ 7157 h 10000"/>
              <a:gd name="connsiteX1" fmla="*/ 1557 w 10000"/>
              <a:gd name="connsiteY1" fmla="*/ 7157 h 10000"/>
              <a:gd name="connsiteX2" fmla="*/ 2352 w 10000"/>
              <a:gd name="connsiteY2" fmla="*/ 7446 h 10000"/>
              <a:gd name="connsiteX3" fmla="*/ 3145 w 10000"/>
              <a:gd name="connsiteY3" fmla="*/ 7446 h 10000"/>
              <a:gd name="connsiteX4" fmla="*/ 3941 w 10000"/>
              <a:gd name="connsiteY4" fmla="*/ 7446 h 10000"/>
              <a:gd name="connsiteX5" fmla="*/ 4735 w 10000"/>
              <a:gd name="connsiteY5" fmla="*/ 7446 h 10000"/>
              <a:gd name="connsiteX6" fmla="*/ 5531 w 10000"/>
              <a:gd name="connsiteY6" fmla="*/ 7446 h 10000"/>
              <a:gd name="connsiteX7" fmla="*/ 6061 w 10000"/>
              <a:gd name="connsiteY7" fmla="*/ 7157 h 10000"/>
              <a:gd name="connsiteX8" fmla="*/ 6854 w 10000"/>
              <a:gd name="connsiteY8" fmla="*/ 6585 h 10000"/>
              <a:gd name="connsiteX9" fmla="*/ 7119 w 10000"/>
              <a:gd name="connsiteY9" fmla="*/ 6293 h 10000"/>
              <a:gd name="connsiteX10" fmla="*/ 7349 w 10000"/>
              <a:gd name="connsiteY10" fmla="*/ 5716 h 10000"/>
              <a:gd name="connsiteX11" fmla="*/ 7615 w 10000"/>
              <a:gd name="connsiteY11" fmla="*/ 4848 h 10000"/>
              <a:gd name="connsiteX12" fmla="*/ 7881 w 10000"/>
              <a:gd name="connsiteY12" fmla="*/ 3998 h 10000"/>
              <a:gd name="connsiteX13" fmla="*/ 8145 w 10000"/>
              <a:gd name="connsiteY13" fmla="*/ 3129 h 10000"/>
              <a:gd name="connsiteX14" fmla="*/ 8145 w 10000"/>
              <a:gd name="connsiteY14" fmla="*/ 2268 h 10000"/>
              <a:gd name="connsiteX15" fmla="*/ 8145 w 10000"/>
              <a:gd name="connsiteY15" fmla="*/ 1399 h 10000"/>
              <a:gd name="connsiteX16" fmla="*/ 8410 w 10000"/>
              <a:gd name="connsiteY16" fmla="*/ 576 h 10000"/>
              <a:gd name="connsiteX17" fmla="*/ 8410 w 10000"/>
              <a:gd name="connsiteY17" fmla="*/ 286 h 10000"/>
              <a:gd name="connsiteX18" fmla="*/ 8677 w 10000"/>
              <a:gd name="connsiteY18" fmla="*/ 0 h 10000"/>
              <a:gd name="connsiteX19" fmla="*/ 8677 w 10000"/>
              <a:gd name="connsiteY19" fmla="*/ 0 h 10000"/>
              <a:gd name="connsiteX20" fmla="*/ 8677 w 10000"/>
              <a:gd name="connsiteY20" fmla="*/ 286 h 10000"/>
              <a:gd name="connsiteX21" fmla="*/ 8677 w 10000"/>
              <a:gd name="connsiteY21" fmla="*/ 576 h 10000"/>
              <a:gd name="connsiteX22" fmla="*/ 8677 w 10000"/>
              <a:gd name="connsiteY22" fmla="*/ 825 h 10000"/>
              <a:gd name="connsiteX23" fmla="*/ 8938 w 10000"/>
              <a:gd name="connsiteY23" fmla="*/ 1115 h 10000"/>
              <a:gd name="connsiteX24" fmla="*/ 8938 w 10000"/>
              <a:gd name="connsiteY24" fmla="*/ 1689 h 10000"/>
              <a:gd name="connsiteX25" fmla="*/ 8938 w 10000"/>
              <a:gd name="connsiteY25" fmla="*/ 2268 h 10000"/>
              <a:gd name="connsiteX26" fmla="*/ 9206 w 10000"/>
              <a:gd name="connsiteY26" fmla="*/ 2843 h 10000"/>
              <a:gd name="connsiteX27" fmla="*/ 9206 w 10000"/>
              <a:gd name="connsiteY27" fmla="*/ 4278 h 10000"/>
              <a:gd name="connsiteX28" fmla="*/ 9470 w 10000"/>
              <a:gd name="connsiteY28" fmla="*/ 5434 h 10000"/>
              <a:gd name="connsiteX29" fmla="*/ 9735 w 10000"/>
              <a:gd name="connsiteY29" fmla="*/ 6293 h 10000"/>
              <a:gd name="connsiteX30" fmla="*/ 10000 w 10000"/>
              <a:gd name="connsiteY30" fmla="*/ 6869 h 10000"/>
              <a:gd name="connsiteX31" fmla="*/ 10000 w 10000"/>
              <a:gd name="connsiteY31" fmla="*/ 7157 h 10000"/>
              <a:gd name="connsiteX32" fmla="*/ 10000 w 10000"/>
              <a:gd name="connsiteY32" fmla="*/ 7446 h 10000"/>
              <a:gd name="connsiteX33" fmla="*/ 10000 w 10000"/>
              <a:gd name="connsiteY33" fmla="*/ 7696 h 10000"/>
              <a:gd name="connsiteX34" fmla="*/ 9735 w 10000"/>
              <a:gd name="connsiteY34" fmla="*/ 7988 h 10000"/>
              <a:gd name="connsiteX35" fmla="*/ 9470 w 10000"/>
              <a:gd name="connsiteY35" fmla="*/ 8271 h 10000"/>
              <a:gd name="connsiteX36" fmla="*/ 9206 w 10000"/>
              <a:gd name="connsiteY36" fmla="*/ 8561 h 10000"/>
              <a:gd name="connsiteX37" fmla="*/ 8677 w 10000"/>
              <a:gd name="connsiteY37" fmla="*/ 8846 h 10000"/>
              <a:gd name="connsiteX38" fmla="*/ 8145 w 10000"/>
              <a:gd name="connsiteY38" fmla="*/ 9132 h 10000"/>
              <a:gd name="connsiteX39" fmla="*/ 7119 w 10000"/>
              <a:gd name="connsiteY39" fmla="*/ 9714 h 10000"/>
              <a:gd name="connsiteX40" fmla="*/ 6061 w 10000"/>
              <a:gd name="connsiteY40" fmla="*/ 10000 h 10000"/>
              <a:gd name="connsiteX41" fmla="*/ 4999 w 10000"/>
              <a:gd name="connsiteY41" fmla="*/ 10000 h 10000"/>
              <a:gd name="connsiteX42" fmla="*/ 4204 w 10000"/>
              <a:gd name="connsiteY42" fmla="*/ 10000 h 10000"/>
              <a:gd name="connsiteX43" fmla="*/ 3410 w 10000"/>
              <a:gd name="connsiteY43" fmla="*/ 10000 h 10000"/>
              <a:gd name="connsiteX44" fmla="*/ 2880 w 10000"/>
              <a:gd name="connsiteY44" fmla="*/ 10000 h 10000"/>
              <a:gd name="connsiteX45" fmla="*/ 2085 w 10000"/>
              <a:gd name="connsiteY45" fmla="*/ 10000 h 10000"/>
              <a:gd name="connsiteX46" fmla="*/ 1557 w 10000"/>
              <a:gd name="connsiteY46" fmla="*/ 9714 h 10000"/>
              <a:gd name="connsiteX47" fmla="*/ 1026 w 10000"/>
              <a:gd name="connsiteY47" fmla="*/ 9714 h 10000"/>
              <a:gd name="connsiteX48" fmla="*/ 530 w 10000"/>
              <a:gd name="connsiteY48" fmla="*/ 9426 h 10000"/>
              <a:gd name="connsiteX49" fmla="*/ 0 w 10000"/>
              <a:gd name="connsiteY49" fmla="*/ 9132 h 10000"/>
              <a:gd name="connsiteX0" fmla="*/ 1557 w 10000"/>
              <a:gd name="connsiteY0" fmla="*/ 7157 h 10000"/>
              <a:gd name="connsiteX1" fmla="*/ 2352 w 10000"/>
              <a:gd name="connsiteY1" fmla="*/ 7446 h 10000"/>
              <a:gd name="connsiteX2" fmla="*/ 3145 w 10000"/>
              <a:gd name="connsiteY2" fmla="*/ 7446 h 10000"/>
              <a:gd name="connsiteX3" fmla="*/ 3941 w 10000"/>
              <a:gd name="connsiteY3" fmla="*/ 7446 h 10000"/>
              <a:gd name="connsiteX4" fmla="*/ 4735 w 10000"/>
              <a:gd name="connsiteY4" fmla="*/ 7446 h 10000"/>
              <a:gd name="connsiteX5" fmla="*/ 5531 w 10000"/>
              <a:gd name="connsiteY5" fmla="*/ 7446 h 10000"/>
              <a:gd name="connsiteX6" fmla="*/ 6061 w 10000"/>
              <a:gd name="connsiteY6" fmla="*/ 7157 h 10000"/>
              <a:gd name="connsiteX7" fmla="*/ 6854 w 10000"/>
              <a:gd name="connsiteY7" fmla="*/ 6585 h 10000"/>
              <a:gd name="connsiteX8" fmla="*/ 7119 w 10000"/>
              <a:gd name="connsiteY8" fmla="*/ 6293 h 10000"/>
              <a:gd name="connsiteX9" fmla="*/ 7349 w 10000"/>
              <a:gd name="connsiteY9" fmla="*/ 5716 h 10000"/>
              <a:gd name="connsiteX10" fmla="*/ 7615 w 10000"/>
              <a:gd name="connsiteY10" fmla="*/ 4848 h 10000"/>
              <a:gd name="connsiteX11" fmla="*/ 7881 w 10000"/>
              <a:gd name="connsiteY11" fmla="*/ 3998 h 10000"/>
              <a:gd name="connsiteX12" fmla="*/ 8145 w 10000"/>
              <a:gd name="connsiteY12" fmla="*/ 3129 h 10000"/>
              <a:gd name="connsiteX13" fmla="*/ 8145 w 10000"/>
              <a:gd name="connsiteY13" fmla="*/ 2268 h 10000"/>
              <a:gd name="connsiteX14" fmla="*/ 8145 w 10000"/>
              <a:gd name="connsiteY14" fmla="*/ 1399 h 10000"/>
              <a:gd name="connsiteX15" fmla="*/ 8410 w 10000"/>
              <a:gd name="connsiteY15" fmla="*/ 576 h 10000"/>
              <a:gd name="connsiteX16" fmla="*/ 8410 w 10000"/>
              <a:gd name="connsiteY16" fmla="*/ 286 h 10000"/>
              <a:gd name="connsiteX17" fmla="*/ 8677 w 10000"/>
              <a:gd name="connsiteY17" fmla="*/ 0 h 10000"/>
              <a:gd name="connsiteX18" fmla="*/ 8677 w 10000"/>
              <a:gd name="connsiteY18" fmla="*/ 0 h 10000"/>
              <a:gd name="connsiteX19" fmla="*/ 8677 w 10000"/>
              <a:gd name="connsiteY19" fmla="*/ 286 h 10000"/>
              <a:gd name="connsiteX20" fmla="*/ 8677 w 10000"/>
              <a:gd name="connsiteY20" fmla="*/ 576 h 10000"/>
              <a:gd name="connsiteX21" fmla="*/ 8677 w 10000"/>
              <a:gd name="connsiteY21" fmla="*/ 825 h 10000"/>
              <a:gd name="connsiteX22" fmla="*/ 8938 w 10000"/>
              <a:gd name="connsiteY22" fmla="*/ 1115 h 10000"/>
              <a:gd name="connsiteX23" fmla="*/ 8938 w 10000"/>
              <a:gd name="connsiteY23" fmla="*/ 1689 h 10000"/>
              <a:gd name="connsiteX24" fmla="*/ 8938 w 10000"/>
              <a:gd name="connsiteY24" fmla="*/ 2268 h 10000"/>
              <a:gd name="connsiteX25" fmla="*/ 9206 w 10000"/>
              <a:gd name="connsiteY25" fmla="*/ 2843 h 10000"/>
              <a:gd name="connsiteX26" fmla="*/ 9206 w 10000"/>
              <a:gd name="connsiteY26" fmla="*/ 4278 h 10000"/>
              <a:gd name="connsiteX27" fmla="*/ 9470 w 10000"/>
              <a:gd name="connsiteY27" fmla="*/ 5434 h 10000"/>
              <a:gd name="connsiteX28" fmla="*/ 9735 w 10000"/>
              <a:gd name="connsiteY28" fmla="*/ 6293 h 10000"/>
              <a:gd name="connsiteX29" fmla="*/ 10000 w 10000"/>
              <a:gd name="connsiteY29" fmla="*/ 6869 h 10000"/>
              <a:gd name="connsiteX30" fmla="*/ 10000 w 10000"/>
              <a:gd name="connsiteY30" fmla="*/ 7157 h 10000"/>
              <a:gd name="connsiteX31" fmla="*/ 10000 w 10000"/>
              <a:gd name="connsiteY31" fmla="*/ 7446 h 10000"/>
              <a:gd name="connsiteX32" fmla="*/ 10000 w 10000"/>
              <a:gd name="connsiteY32" fmla="*/ 7696 h 10000"/>
              <a:gd name="connsiteX33" fmla="*/ 9735 w 10000"/>
              <a:gd name="connsiteY33" fmla="*/ 7988 h 10000"/>
              <a:gd name="connsiteX34" fmla="*/ 9470 w 10000"/>
              <a:gd name="connsiteY34" fmla="*/ 8271 h 10000"/>
              <a:gd name="connsiteX35" fmla="*/ 9206 w 10000"/>
              <a:gd name="connsiteY35" fmla="*/ 8561 h 10000"/>
              <a:gd name="connsiteX36" fmla="*/ 8677 w 10000"/>
              <a:gd name="connsiteY36" fmla="*/ 8846 h 10000"/>
              <a:gd name="connsiteX37" fmla="*/ 8145 w 10000"/>
              <a:gd name="connsiteY37" fmla="*/ 9132 h 10000"/>
              <a:gd name="connsiteX38" fmla="*/ 7119 w 10000"/>
              <a:gd name="connsiteY38" fmla="*/ 9714 h 10000"/>
              <a:gd name="connsiteX39" fmla="*/ 6061 w 10000"/>
              <a:gd name="connsiteY39" fmla="*/ 10000 h 10000"/>
              <a:gd name="connsiteX40" fmla="*/ 4999 w 10000"/>
              <a:gd name="connsiteY40" fmla="*/ 10000 h 10000"/>
              <a:gd name="connsiteX41" fmla="*/ 4204 w 10000"/>
              <a:gd name="connsiteY41" fmla="*/ 10000 h 10000"/>
              <a:gd name="connsiteX42" fmla="*/ 3410 w 10000"/>
              <a:gd name="connsiteY42" fmla="*/ 10000 h 10000"/>
              <a:gd name="connsiteX43" fmla="*/ 2880 w 10000"/>
              <a:gd name="connsiteY43" fmla="*/ 10000 h 10000"/>
              <a:gd name="connsiteX44" fmla="*/ 2085 w 10000"/>
              <a:gd name="connsiteY44" fmla="*/ 10000 h 10000"/>
              <a:gd name="connsiteX45" fmla="*/ 1557 w 10000"/>
              <a:gd name="connsiteY45" fmla="*/ 9714 h 10000"/>
              <a:gd name="connsiteX46" fmla="*/ 1026 w 10000"/>
              <a:gd name="connsiteY46" fmla="*/ 9714 h 10000"/>
              <a:gd name="connsiteX47" fmla="*/ 530 w 10000"/>
              <a:gd name="connsiteY47" fmla="*/ 9426 h 10000"/>
              <a:gd name="connsiteX48" fmla="*/ 0 w 10000"/>
              <a:gd name="connsiteY48" fmla="*/ 9132 h 10000"/>
              <a:gd name="connsiteX0" fmla="*/ 2352 w 10000"/>
              <a:gd name="connsiteY0" fmla="*/ 7446 h 10000"/>
              <a:gd name="connsiteX1" fmla="*/ 3145 w 10000"/>
              <a:gd name="connsiteY1" fmla="*/ 7446 h 10000"/>
              <a:gd name="connsiteX2" fmla="*/ 3941 w 10000"/>
              <a:gd name="connsiteY2" fmla="*/ 7446 h 10000"/>
              <a:gd name="connsiteX3" fmla="*/ 4735 w 10000"/>
              <a:gd name="connsiteY3" fmla="*/ 7446 h 10000"/>
              <a:gd name="connsiteX4" fmla="*/ 5531 w 10000"/>
              <a:gd name="connsiteY4" fmla="*/ 7446 h 10000"/>
              <a:gd name="connsiteX5" fmla="*/ 6061 w 10000"/>
              <a:gd name="connsiteY5" fmla="*/ 7157 h 10000"/>
              <a:gd name="connsiteX6" fmla="*/ 6854 w 10000"/>
              <a:gd name="connsiteY6" fmla="*/ 6585 h 10000"/>
              <a:gd name="connsiteX7" fmla="*/ 7119 w 10000"/>
              <a:gd name="connsiteY7" fmla="*/ 6293 h 10000"/>
              <a:gd name="connsiteX8" fmla="*/ 7349 w 10000"/>
              <a:gd name="connsiteY8" fmla="*/ 5716 h 10000"/>
              <a:gd name="connsiteX9" fmla="*/ 7615 w 10000"/>
              <a:gd name="connsiteY9" fmla="*/ 4848 h 10000"/>
              <a:gd name="connsiteX10" fmla="*/ 7881 w 10000"/>
              <a:gd name="connsiteY10" fmla="*/ 3998 h 10000"/>
              <a:gd name="connsiteX11" fmla="*/ 8145 w 10000"/>
              <a:gd name="connsiteY11" fmla="*/ 3129 h 10000"/>
              <a:gd name="connsiteX12" fmla="*/ 8145 w 10000"/>
              <a:gd name="connsiteY12" fmla="*/ 2268 h 10000"/>
              <a:gd name="connsiteX13" fmla="*/ 8145 w 10000"/>
              <a:gd name="connsiteY13" fmla="*/ 1399 h 10000"/>
              <a:gd name="connsiteX14" fmla="*/ 8410 w 10000"/>
              <a:gd name="connsiteY14" fmla="*/ 576 h 10000"/>
              <a:gd name="connsiteX15" fmla="*/ 8410 w 10000"/>
              <a:gd name="connsiteY15" fmla="*/ 286 h 10000"/>
              <a:gd name="connsiteX16" fmla="*/ 8677 w 10000"/>
              <a:gd name="connsiteY16" fmla="*/ 0 h 10000"/>
              <a:gd name="connsiteX17" fmla="*/ 8677 w 10000"/>
              <a:gd name="connsiteY17" fmla="*/ 0 h 10000"/>
              <a:gd name="connsiteX18" fmla="*/ 8677 w 10000"/>
              <a:gd name="connsiteY18" fmla="*/ 286 h 10000"/>
              <a:gd name="connsiteX19" fmla="*/ 8677 w 10000"/>
              <a:gd name="connsiteY19" fmla="*/ 576 h 10000"/>
              <a:gd name="connsiteX20" fmla="*/ 8677 w 10000"/>
              <a:gd name="connsiteY20" fmla="*/ 825 h 10000"/>
              <a:gd name="connsiteX21" fmla="*/ 8938 w 10000"/>
              <a:gd name="connsiteY21" fmla="*/ 1115 h 10000"/>
              <a:gd name="connsiteX22" fmla="*/ 8938 w 10000"/>
              <a:gd name="connsiteY22" fmla="*/ 1689 h 10000"/>
              <a:gd name="connsiteX23" fmla="*/ 8938 w 10000"/>
              <a:gd name="connsiteY23" fmla="*/ 2268 h 10000"/>
              <a:gd name="connsiteX24" fmla="*/ 9206 w 10000"/>
              <a:gd name="connsiteY24" fmla="*/ 2843 h 10000"/>
              <a:gd name="connsiteX25" fmla="*/ 9206 w 10000"/>
              <a:gd name="connsiteY25" fmla="*/ 4278 h 10000"/>
              <a:gd name="connsiteX26" fmla="*/ 9470 w 10000"/>
              <a:gd name="connsiteY26" fmla="*/ 5434 h 10000"/>
              <a:gd name="connsiteX27" fmla="*/ 9735 w 10000"/>
              <a:gd name="connsiteY27" fmla="*/ 6293 h 10000"/>
              <a:gd name="connsiteX28" fmla="*/ 10000 w 10000"/>
              <a:gd name="connsiteY28" fmla="*/ 6869 h 10000"/>
              <a:gd name="connsiteX29" fmla="*/ 10000 w 10000"/>
              <a:gd name="connsiteY29" fmla="*/ 7157 h 10000"/>
              <a:gd name="connsiteX30" fmla="*/ 10000 w 10000"/>
              <a:gd name="connsiteY30" fmla="*/ 7446 h 10000"/>
              <a:gd name="connsiteX31" fmla="*/ 10000 w 10000"/>
              <a:gd name="connsiteY31" fmla="*/ 7696 h 10000"/>
              <a:gd name="connsiteX32" fmla="*/ 9735 w 10000"/>
              <a:gd name="connsiteY32" fmla="*/ 7988 h 10000"/>
              <a:gd name="connsiteX33" fmla="*/ 9470 w 10000"/>
              <a:gd name="connsiteY33" fmla="*/ 8271 h 10000"/>
              <a:gd name="connsiteX34" fmla="*/ 9206 w 10000"/>
              <a:gd name="connsiteY34" fmla="*/ 8561 h 10000"/>
              <a:gd name="connsiteX35" fmla="*/ 8677 w 10000"/>
              <a:gd name="connsiteY35" fmla="*/ 8846 h 10000"/>
              <a:gd name="connsiteX36" fmla="*/ 8145 w 10000"/>
              <a:gd name="connsiteY36" fmla="*/ 9132 h 10000"/>
              <a:gd name="connsiteX37" fmla="*/ 7119 w 10000"/>
              <a:gd name="connsiteY37" fmla="*/ 9714 h 10000"/>
              <a:gd name="connsiteX38" fmla="*/ 6061 w 10000"/>
              <a:gd name="connsiteY38" fmla="*/ 10000 h 10000"/>
              <a:gd name="connsiteX39" fmla="*/ 4999 w 10000"/>
              <a:gd name="connsiteY39" fmla="*/ 10000 h 10000"/>
              <a:gd name="connsiteX40" fmla="*/ 4204 w 10000"/>
              <a:gd name="connsiteY40" fmla="*/ 10000 h 10000"/>
              <a:gd name="connsiteX41" fmla="*/ 3410 w 10000"/>
              <a:gd name="connsiteY41" fmla="*/ 10000 h 10000"/>
              <a:gd name="connsiteX42" fmla="*/ 2880 w 10000"/>
              <a:gd name="connsiteY42" fmla="*/ 10000 h 10000"/>
              <a:gd name="connsiteX43" fmla="*/ 2085 w 10000"/>
              <a:gd name="connsiteY43" fmla="*/ 10000 h 10000"/>
              <a:gd name="connsiteX44" fmla="*/ 1557 w 10000"/>
              <a:gd name="connsiteY44" fmla="*/ 9714 h 10000"/>
              <a:gd name="connsiteX45" fmla="*/ 1026 w 10000"/>
              <a:gd name="connsiteY45" fmla="*/ 9714 h 10000"/>
              <a:gd name="connsiteX46" fmla="*/ 530 w 10000"/>
              <a:gd name="connsiteY46" fmla="*/ 9426 h 10000"/>
              <a:gd name="connsiteX47" fmla="*/ 0 w 10000"/>
              <a:gd name="connsiteY47" fmla="*/ 9132 h 10000"/>
              <a:gd name="connsiteX0" fmla="*/ 3145 w 10000"/>
              <a:gd name="connsiteY0" fmla="*/ 7446 h 10000"/>
              <a:gd name="connsiteX1" fmla="*/ 3941 w 10000"/>
              <a:gd name="connsiteY1" fmla="*/ 7446 h 10000"/>
              <a:gd name="connsiteX2" fmla="*/ 4735 w 10000"/>
              <a:gd name="connsiteY2" fmla="*/ 7446 h 10000"/>
              <a:gd name="connsiteX3" fmla="*/ 5531 w 10000"/>
              <a:gd name="connsiteY3" fmla="*/ 7446 h 10000"/>
              <a:gd name="connsiteX4" fmla="*/ 6061 w 10000"/>
              <a:gd name="connsiteY4" fmla="*/ 7157 h 10000"/>
              <a:gd name="connsiteX5" fmla="*/ 6854 w 10000"/>
              <a:gd name="connsiteY5" fmla="*/ 6585 h 10000"/>
              <a:gd name="connsiteX6" fmla="*/ 7119 w 10000"/>
              <a:gd name="connsiteY6" fmla="*/ 6293 h 10000"/>
              <a:gd name="connsiteX7" fmla="*/ 7349 w 10000"/>
              <a:gd name="connsiteY7" fmla="*/ 5716 h 10000"/>
              <a:gd name="connsiteX8" fmla="*/ 7615 w 10000"/>
              <a:gd name="connsiteY8" fmla="*/ 4848 h 10000"/>
              <a:gd name="connsiteX9" fmla="*/ 7881 w 10000"/>
              <a:gd name="connsiteY9" fmla="*/ 3998 h 10000"/>
              <a:gd name="connsiteX10" fmla="*/ 8145 w 10000"/>
              <a:gd name="connsiteY10" fmla="*/ 3129 h 10000"/>
              <a:gd name="connsiteX11" fmla="*/ 8145 w 10000"/>
              <a:gd name="connsiteY11" fmla="*/ 2268 h 10000"/>
              <a:gd name="connsiteX12" fmla="*/ 8145 w 10000"/>
              <a:gd name="connsiteY12" fmla="*/ 1399 h 10000"/>
              <a:gd name="connsiteX13" fmla="*/ 8410 w 10000"/>
              <a:gd name="connsiteY13" fmla="*/ 576 h 10000"/>
              <a:gd name="connsiteX14" fmla="*/ 8410 w 10000"/>
              <a:gd name="connsiteY14" fmla="*/ 286 h 10000"/>
              <a:gd name="connsiteX15" fmla="*/ 8677 w 10000"/>
              <a:gd name="connsiteY15" fmla="*/ 0 h 10000"/>
              <a:gd name="connsiteX16" fmla="*/ 8677 w 10000"/>
              <a:gd name="connsiteY16" fmla="*/ 0 h 10000"/>
              <a:gd name="connsiteX17" fmla="*/ 8677 w 10000"/>
              <a:gd name="connsiteY17" fmla="*/ 286 h 10000"/>
              <a:gd name="connsiteX18" fmla="*/ 8677 w 10000"/>
              <a:gd name="connsiteY18" fmla="*/ 576 h 10000"/>
              <a:gd name="connsiteX19" fmla="*/ 8677 w 10000"/>
              <a:gd name="connsiteY19" fmla="*/ 825 h 10000"/>
              <a:gd name="connsiteX20" fmla="*/ 8938 w 10000"/>
              <a:gd name="connsiteY20" fmla="*/ 1115 h 10000"/>
              <a:gd name="connsiteX21" fmla="*/ 8938 w 10000"/>
              <a:gd name="connsiteY21" fmla="*/ 1689 h 10000"/>
              <a:gd name="connsiteX22" fmla="*/ 8938 w 10000"/>
              <a:gd name="connsiteY22" fmla="*/ 2268 h 10000"/>
              <a:gd name="connsiteX23" fmla="*/ 9206 w 10000"/>
              <a:gd name="connsiteY23" fmla="*/ 2843 h 10000"/>
              <a:gd name="connsiteX24" fmla="*/ 9206 w 10000"/>
              <a:gd name="connsiteY24" fmla="*/ 4278 h 10000"/>
              <a:gd name="connsiteX25" fmla="*/ 9470 w 10000"/>
              <a:gd name="connsiteY25" fmla="*/ 5434 h 10000"/>
              <a:gd name="connsiteX26" fmla="*/ 9735 w 10000"/>
              <a:gd name="connsiteY26" fmla="*/ 6293 h 10000"/>
              <a:gd name="connsiteX27" fmla="*/ 10000 w 10000"/>
              <a:gd name="connsiteY27" fmla="*/ 6869 h 10000"/>
              <a:gd name="connsiteX28" fmla="*/ 10000 w 10000"/>
              <a:gd name="connsiteY28" fmla="*/ 7157 h 10000"/>
              <a:gd name="connsiteX29" fmla="*/ 10000 w 10000"/>
              <a:gd name="connsiteY29" fmla="*/ 7446 h 10000"/>
              <a:gd name="connsiteX30" fmla="*/ 10000 w 10000"/>
              <a:gd name="connsiteY30" fmla="*/ 7696 h 10000"/>
              <a:gd name="connsiteX31" fmla="*/ 9735 w 10000"/>
              <a:gd name="connsiteY31" fmla="*/ 7988 h 10000"/>
              <a:gd name="connsiteX32" fmla="*/ 9470 w 10000"/>
              <a:gd name="connsiteY32" fmla="*/ 8271 h 10000"/>
              <a:gd name="connsiteX33" fmla="*/ 9206 w 10000"/>
              <a:gd name="connsiteY33" fmla="*/ 8561 h 10000"/>
              <a:gd name="connsiteX34" fmla="*/ 8677 w 10000"/>
              <a:gd name="connsiteY34" fmla="*/ 8846 h 10000"/>
              <a:gd name="connsiteX35" fmla="*/ 8145 w 10000"/>
              <a:gd name="connsiteY35" fmla="*/ 9132 h 10000"/>
              <a:gd name="connsiteX36" fmla="*/ 7119 w 10000"/>
              <a:gd name="connsiteY36" fmla="*/ 9714 h 10000"/>
              <a:gd name="connsiteX37" fmla="*/ 6061 w 10000"/>
              <a:gd name="connsiteY37" fmla="*/ 10000 h 10000"/>
              <a:gd name="connsiteX38" fmla="*/ 4999 w 10000"/>
              <a:gd name="connsiteY38" fmla="*/ 10000 h 10000"/>
              <a:gd name="connsiteX39" fmla="*/ 4204 w 10000"/>
              <a:gd name="connsiteY39" fmla="*/ 10000 h 10000"/>
              <a:gd name="connsiteX40" fmla="*/ 3410 w 10000"/>
              <a:gd name="connsiteY40" fmla="*/ 10000 h 10000"/>
              <a:gd name="connsiteX41" fmla="*/ 2880 w 10000"/>
              <a:gd name="connsiteY41" fmla="*/ 10000 h 10000"/>
              <a:gd name="connsiteX42" fmla="*/ 2085 w 10000"/>
              <a:gd name="connsiteY42" fmla="*/ 10000 h 10000"/>
              <a:gd name="connsiteX43" fmla="*/ 1557 w 10000"/>
              <a:gd name="connsiteY43" fmla="*/ 9714 h 10000"/>
              <a:gd name="connsiteX44" fmla="*/ 1026 w 10000"/>
              <a:gd name="connsiteY44" fmla="*/ 9714 h 10000"/>
              <a:gd name="connsiteX45" fmla="*/ 530 w 10000"/>
              <a:gd name="connsiteY45" fmla="*/ 9426 h 10000"/>
              <a:gd name="connsiteX46" fmla="*/ 0 w 10000"/>
              <a:gd name="connsiteY46" fmla="*/ 9132 h 10000"/>
              <a:gd name="connsiteX0" fmla="*/ 3145 w 10000"/>
              <a:gd name="connsiteY0" fmla="*/ 7446 h 10000"/>
              <a:gd name="connsiteX1" fmla="*/ 4735 w 10000"/>
              <a:gd name="connsiteY1" fmla="*/ 7446 h 10000"/>
              <a:gd name="connsiteX2" fmla="*/ 5531 w 10000"/>
              <a:gd name="connsiteY2" fmla="*/ 7446 h 10000"/>
              <a:gd name="connsiteX3" fmla="*/ 6061 w 10000"/>
              <a:gd name="connsiteY3" fmla="*/ 7157 h 10000"/>
              <a:gd name="connsiteX4" fmla="*/ 6854 w 10000"/>
              <a:gd name="connsiteY4" fmla="*/ 6585 h 10000"/>
              <a:gd name="connsiteX5" fmla="*/ 7119 w 10000"/>
              <a:gd name="connsiteY5" fmla="*/ 6293 h 10000"/>
              <a:gd name="connsiteX6" fmla="*/ 7349 w 10000"/>
              <a:gd name="connsiteY6" fmla="*/ 5716 h 10000"/>
              <a:gd name="connsiteX7" fmla="*/ 7615 w 10000"/>
              <a:gd name="connsiteY7" fmla="*/ 4848 h 10000"/>
              <a:gd name="connsiteX8" fmla="*/ 7881 w 10000"/>
              <a:gd name="connsiteY8" fmla="*/ 3998 h 10000"/>
              <a:gd name="connsiteX9" fmla="*/ 8145 w 10000"/>
              <a:gd name="connsiteY9" fmla="*/ 3129 h 10000"/>
              <a:gd name="connsiteX10" fmla="*/ 8145 w 10000"/>
              <a:gd name="connsiteY10" fmla="*/ 2268 h 10000"/>
              <a:gd name="connsiteX11" fmla="*/ 8145 w 10000"/>
              <a:gd name="connsiteY11" fmla="*/ 1399 h 10000"/>
              <a:gd name="connsiteX12" fmla="*/ 8410 w 10000"/>
              <a:gd name="connsiteY12" fmla="*/ 576 h 10000"/>
              <a:gd name="connsiteX13" fmla="*/ 8410 w 10000"/>
              <a:gd name="connsiteY13" fmla="*/ 286 h 10000"/>
              <a:gd name="connsiteX14" fmla="*/ 8677 w 10000"/>
              <a:gd name="connsiteY14" fmla="*/ 0 h 10000"/>
              <a:gd name="connsiteX15" fmla="*/ 8677 w 10000"/>
              <a:gd name="connsiteY15" fmla="*/ 0 h 10000"/>
              <a:gd name="connsiteX16" fmla="*/ 8677 w 10000"/>
              <a:gd name="connsiteY16" fmla="*/ 286 h 10000"/>
              <a:gd name="connsiteX17" fmla="*/ 8677 w 10000"/>
              <a:gd name="connsiteY17" fmla="*/ 576 h 10000"/>
              <a:gd name="connsiteX18" fmla="*/ 8677 w 10000"/>
              <a:gd name="connsiteY18" fmla="*/ 825 h 10000"/>
              <a:gd name="connsiteX19" fmla="*/ 8938 w 10000"/>
              <a:gd name="connsiteY19" fmla="*/ 1115 h 10000"/>
              <a:gd name="connsiteX20" fmla="*/ 8938 w 10000"/>
              <a:gd name="connsiteY20" fmla="*/ 1689 h 10000"/>
              <a:gd name="connsiteX21" fmla="*/ 8938 w 10000"/>
              <a:gd name="connsiteY21" fmla="*/ 2268 h 10000"/>
              <a:gd name="connsiteX22" fmla="*/ 9206 w 10000"/>
              <a:gd name="connsiteY22" fmla="*/ 2843 h 10000"/>
              <a:gd name="connsiteX23" fmla="*/ 9206 w 10000"/>
              <a:gd name="connsiteY23" fmla="*/ 4278 h 10000"/>
              <a:gd name="connsiteX24" fmla="*/ 9470 w 10000"/>
              <a:gd name="connsiteY24" fmla="*/ 5434 h 10000"/>
              <a:gd name="connsiteX25" fmla="*/ 9735 w 10000"/>
              <a:gd name="connsiteY25" fmla="*/ 6293 h 10000"/>
              <a:gd name="connsiteX26" fmla="*/ 10000 w 10000"/>
              <a:gd name="connsiteY26" fmla="*/ 6869 h 10000"/>
              <a:gd name="connsiteX27" fmla="*/ 10000 w 10000"/>
              <a:gd name="connsiteY27" fmla="*/ 7157 h 10000"/>
              <a:gd name="connsiteX28" fmla="*/ 10000 w 10000"/>
              <a:gd name="connsiteY28" fmla="*/ 7446 h 10000"/>
              <a:gd name="connsiteX29" fmla="*/ 10000 w 10000"/>
              <a:gd name="connsiteY29" fmla="*/ 7696 h 10000"/>
              <a:gd name="connsiteX30" fmla="*/ 9735 w 10000"/>
              <a:gd name="connsiteY30" fmla="*/ 7988 h 10000"/>
              <a:gd name="connsiteX31" fmla="*/ 9470 w 10000"/>
              <a:gd name="connsiteY31" fmla="*/ 8271 h 10000"/>
              <a:gd name="connsiteX32" fmla="*/ 9206 w 10000"/>
              <a:gd name="connsiteY32" fmla="*/ 8561 h 10000"/>
              <a:gd name="connsiteX33" fmla="*/ 8677 w 10000"/>
              <a:gd name="connsiteY33" fmla="*/ 8846 h 10000"/>
              <a:gd name="connsiteX34" fmla="*/ 8145 w 10000"/>
              <a:gd name="connsiteY34" fmla="*/ 9132 h 10000"/>
              <a:gd name="connsiteX35" fmla="*/ 7119 w 10000"/>
              <a:gd name="connsiteY35" fmla="*/ 9714 h 10000"/>
              <a:gd name="connsiteX36" fmla="*/ 6061 w 10000"/>
              <a:gd name="connsiteY36" fmla="*/ 10000 h 10000"/>
              <a:gd name="connsiteX37" fmla="*/ 4999 w 10000"/>
              <a:gd name="connsiteY37" fmla="*/ 10000 h 10000"/>
              <a:gd name="connsiteX38" fmla="*/ 4204 w 10000"/>
              <a:gd name="connsiteY38" fmla="*/ 10000 h 10000"/>
              <a:gd name="connsiteX39" fmla="*/ 3410 w 10000"/>
              <a:gd name="connsiteY39" fmla="*/ 10000 h 10000"/>
              <a:gd name="connsiteX40" fmla="*/ 2880 w 10000"/>
              <a:gd name="connsiteY40" fmla="*/ 10000 h 10000"/>
              <a:gd name="connsiteX41" fmla="*/ 2085 w 10000"/>
              <a:gd name="connsiteY41" fmla="*/ 10000 h 10000"/>
              <a:gd name="connsiteX42" fmla="*/ 1557 w 10000"/>
              <a:gd name="connsiteY42" fmla="*/ 9714 h 10000"/>
              <a:gd name="connsiteX43" fmla="*/ 1026 w 10000"/>
              <a:gd name="connsiteY43" fmla="*/ 9714 h 10000"/>
              <a:gd name="connsiteX44" fmla="*/ 530 w 10000"/>
              <a:gd name="connsiteY44" fmla="*/ 9426 h 10000"/>
              <a:gd name="connsiteX45" fmla="*/ 0 w 10000"/>
              <a:gd name="connsiteY45" fmla="*/ 9132 h 10000"/>
              <a:gd name="connsiteX0" fmla="*/ 3145 w 10000"/>
              <a:gd name="connsiteY0" fmla="*/ 7446 h 10000"/>
              <a:gd name="connsiteX1" fmla="*/ 5531 w 10000"/>
              <a:gd name="connsiteY1" fmla="*/ 7446 h 10000"/>
              <a:gd name="connsiteX2" fmla="*/ 6061 w 10000"/>
              <a:gd name="connsiteY2" fmla="*/ 7157 h 10000"/>
              <a:gd name="connsiteX3" fmla="*/ 6854 w 10000"/>
              <a:gd name="connsiteY3" fmla="*/ 6585 h 10000"/>
              <a:gd name="connsiteX4" fmla="*/ 7119 w 10000"/>
              <a:gd name="connsiteY4" fmla="*/ 6293 h 10000"/>
              <a:gd name="connsiteX5" fmla="*/ 7349 w 10000"/>
              <a:gd name="connsiteY5" fmla="*/ 5716 h 10000"/>
              <a:gd name="connsiteX6" fmla="*/ 7615 w 10000"/>
              <a:gd name="connsiteY6" fmla="*/ 4848 h 10000"/>
              <a:gd name="connsiteX7" fmla="*/ 7881 w 10000"/>
              <a:gd name="connsiteY7" fmla="*/ 3998 h 10000"/>
              <a:gd name="connsiteX8" fmla="*/ 8145 w 10000"/>
              <a:gd name="connsiteY8" fmla="*/ 3129 h 10000"/>
              <a:gd name="connsiteX9" fmla="*/ 8145 w 10000"/>
              <a:gd name="connsiteY9" fmla="*/ 2268 h 10000"/>
              <a:gd name="connsiteX10" fmla="*/ 8145 w 10000"/>
              <a:gd name="connsiteY10" fmla="*/ 1399 h 10000"/>
              <a:gd name="connsiteX11" fmla="*/ 8410 w 10000"/>
              <a:gd name="connsiteY11" fmla="*/ 576 h 10000"/>
              <a:gd name="connsiteX12" fmla="*/ 8410 w 10000"/>
              <a:gd name="connsiteY12" fmla="*/ 286 h 10000"/>
              <a:gd name="connsiteX13" fmla="*/ 8677 w 10000"/>
              <a:gd name="connsiteY13" fmla="*/ 0 h 10000"/>
              <a:gd name="connsiteX14" fmla="*/ 8677 w 10000"/>
              <a:gd name="connsiteY14" fmla="*/ 0 h 10000"/>
              <a:gd name="connsiteX15" fmla="*/ 8677 w 10000"/>
              <a:gd name="connsiteY15" fmla="*/ 286 h 10000"/>
              <a:gd name="connsiteX16" fmla="*/ 8677 w 10000"/>
              <a:gd name="connsiteY16" fmla="*/ 576 h 10000"/>
              <a:gd name="connsiteX17" fmla="*/ 8677 w 10000"/>
              <a:gd name="connsiteY17" fmla="*/ 825 h 10000"/>
              <a:gd name="connsiteX18" fmla="*/ 8938 w 10000"/>
              <a:gd name="connsiteY18" fmla="*/ 1115 h 10000"/>
              <a:gd name="connsiteX19" fmla="*/ 8938 w 10000"/>
              <a:gd name="connsiteY19" fmla="*/ 1689 h 10000"/>
              <a:gd name="connsiteX20" fmla="*/ 8938 w 10000"/>
              <a:gd name="connsiteY20" fmla="*/ 2268 h 10000"/>
              <a:gd name="connsiteX21" fmla="*/ 9206 w 10000"/>
              <a:gd name="connsiteY21" fmla="*/ 2843 h 10000"/>
              <a:gd name="connsiteX22" fmla="*/ 9206 w 10000"/>
              <a:gd name="connsiteY22" fmla="*/ 4278 h 10000"/>
              <a:gd name="connsiteX23" fmla="*/ 9470 w 10000"/>
              <a:gd name="connsiteY23" fmla="*/ 5434 h 10000"/>
              <a:gd name="connsiteX24" fmla="*/ 9735 w 10000"/>
              <a:gd name="connsiteY24" fmla="*/ 6293 h 10000"/>
              <a:gd name="connsiteX25" fmla="*/ 10000 w 10000"/>
              <a:gd name="connsiteY25" fmla="*/ 6869 h 10000"/>
              <a:gd name="connsiteX26" fmla="*/ 10000 w 10000"/>
              <a:gd name="connsiteY26" fmla="*/ 7157 h 10000"/>
              <a:gd name="connsiteX27" fmla="*/ 10000 w 10000"/>
              <a:gd name="connsiteY27" fmla="*/ 7446 h 10000"/>
              <a:gd name="connsiteX28" fmla="*/ 10000 w 10000"/>
              <a:gd name="connsiteY28" fmla="*/ 7696 h 10000"/>
              <a:gd name="connsiteX29" fmla="*/ 9735 w 10000"/>
              <a:gd name="connsiteY29" fmla="*/ 7988 h 10000"/>
              <a:gd name="connsiteX30" fmla="*/ 9470 w 10000"/>
              <a:gd name="connsiteY30" fmla="*/ 8271 h 10000"/>
              <a:gd name="connsiteX31" fmla="*/ 9206 w 10000"/>
              <a:gd name="connsiteY31" fmla="*/ 8561 h 10000"/>
              <a:gd name="connsiteX32" fmla="*/ 8677 w 10000"/>
              <a:gd name="connsiteY32" fmla="*/ 8846 h 10000"/>
              <a:gd name="connsiteX33" fmla="*/ 8145 w 10000"/>
              <a:gd name="connsiteY33" fmla="*/ 9132 h 10000"/>
              <a:gd name="connsiteX34" fmla="*/ 7119 w 10000"/>
              <a:gd name="connsiteY34" fmla="*/ 9714 h 10000"/>
              <a:gd name="connsiteX35" fmla="*/ 6061 w 10000"/>
              <a:gd name="connsiteY35" fmla="*/ 10000 h 10000"/>
              <a:gd name="connsiteX36" fmla="*/ 4999 w 10000"/>
              <a:gd name="connsiteY36" fmla="*/ 10000 h 10000"/>
              <a:gd name="connsiteX37" fmla="*/ 4204 w 10000"/>
              <a:gd name="connsiteY37" fmla="*/ 10000 h 10000"/>
              <a:gd name="connsiteX38" fmla="*/ 3410 w 10000"/>
              <a:gd name="connsiteY38" fmla="*/ 10000 h 10000"/>
              <a:gd name="connsiteX39" fmla="*/ 2880 w 10000"/>
              <a:gd name="connsiteY39" fmla="*/ 10000 h 10000"/>
              <a:gd name="connsiteX40" fmla="*/ 2085 w 10000"/>
              <a:gd name="connsiteY40" fmla="*/ 10000 h 10000"/>
              <a:gd name="connsiteX41" fmla="*/ 1557 w 10000"/>
              <a:gd name="connsiteY41" fmla="*/ 9714 h 10000"/>
              <a:gd name="connsiteX42" fmla="*/ 1026 w 10000"/>
              <a:gd name="connsiteY42" fmla="*/ 9714 h 10000"/>
              <a:gd name="connsiteX43" fmla="*/ 530 w 10000"/>
              <a:gd name="connsiteY43" fmla="*/ 9426 h 10000"/>
              <a:gd name="connsiteX44" fmla="*/ 0 w 10000"/>
              <a:gd name="connsiteY44" fmla="*/ 9132 h 10000"/>
              <a:gd name="connsiteX0" fmla="*/ 5531 w 10000"/>
              <a:gd name="connsiteY0" fmla="*/ 7446 h 10000"/>
              <a:gd name="connsiteX1" fmla="*/ 6061 w 10000"/>
              <a:gd name="connsiteY1" fmla="*/ 7157 h 10000"/>
              <a:gd name="connsiteX2" fmla="*/ 6854 w 10000"/>
              <a:gd name="connsiteY2" fmla="*/ 6585 h 10000"/>
              <a:gd name="connsiteX3" fmla="*/ 7119 w 10000"/>
              <a:gd name="connsiteY3" fmla="*/ 6293 h 10000"/>
              <a:gd name="connsiteX4" fmla="*/ 7349 w 10000"/>
              <a:gd name="connsiteY4" fmla="*/ 5716 h 10000"/>
              <a:gd name="connsiteX5" fmla="*/ 7615 w 10000"/>
              <a:gd name="connsiteY5" fmla="*/ 4848 h 10000"/>
              <a:gd name="connsiteX6" fmla="*/ 7881 w 10000"/>
              <a:gd name="connsiteY6" fmla="*/ 3998 h 10000"/>
              <a:gd name="connsiteX7" fmla="*/ 8145 w 10000"/>
              <a:gd name="connsiteY7" fmla="*/ 3129 h 10000"/>
              <a:gd name="connsiteX8" fmla="*/ 8145 w 10000"/>
              <a:gd name="connsiteY8" fmla="*/ 2268 h 10000"/>
              <a:gd name="connsiteX9" fmla="*/ 8145 w 10000"/>
              <a:gd name="connsiteY9" fmla="*/ 1399 h 10000"/>
              <a:gd name="connsiteX10" fmla="*/ 8410 w 10000"/>
              <a:gd name="connsiteY10" fmla="*/ 576 h 10000"/>
              <a:gd name="connsiteX11" fmla="*/ 8410 w 10000"/>
              <a:gd name="connsiteY11" fmla="*/ 286 h 10000"/>
              <a:gd name="connsiteX12" fmla="*/ 8677 w 10000"/>
              <a:gd name="connsiteY12" fmla="*/ 0 h 10000"/>
              <a:gd name="connsiteX13" fmla="*/ 8677 w 10000"/>
              <a:gd name="connsiteY13" fmla="*/ 0 h 10000"/>
              <a:gd name="connsiteX14" fmla="*/ 8677 w 10000"/>
              <a:gd name="connsiteY14" fmla="*/ 286 h 10000"/>
              <a:gd name="connsiteX15" fmla="*/ 8677 w 10000"/>
              <a:gd name="connsiteY15" fmla="*/ 576 h 10000"/>
              <a:gd name="connsiteX16" fmla="*/ 8677 w 10000"/>
              <a:gd name="connsiteY16" fmla="*/ 825 h 10000"/>
              <a:gd name="connsiteX17" fmla="*/ 8938 w 10000"/>
              <a:gd name="connsiteY17" fmla="*/ 1115 h 10000"/>
              <a:gd name="connsiteX18" fmla="*/ 8938 w 10000"/>
              <a:gd name="connsiteY18" fmla="*/ 1689 h 10000"/>
              <a:gd name="connsiteX19" fmla="*/ 8938 w 10000"/>
              <a:gd name="connsiteY19" fmla="*/ 2268 h 10000"/>
              <a:gd name="connsiteX20" fmla="*/ 9206 w 10000"/>
              <a:gd name="connsiteY20" fmla="*/ 2843 h 10000"/>
              <a:gd name="connsiteX21" fmla="*/ 9206 w 10000"/>
              <a:gd name="connsiteY21" fmla="*/ 4278 h 10000"/>
              <a:gd name="connsiteX22" fmla="*/ 9470 w 10000"/>
              <a:gd name="connsiteY22" fmla="*/ 5434 h 10000"/>
              <a:gd name="connsiteX23" fmla="*/ 9735 w 10000"/>
              <a:gd name="connsiteY23" fmla="*/ 6293 h 10000"/>
              <a:gd name="connsiteX24" fmla="*/ 10000 w 10000"/>
              <a:gd name="connsiteY24" fmla="*/ 6869 h 10000"/>
              <a:gd name="connsiteX25" fmla="*/ 10000 w 10000"/>
              <a:gd name="connsiteY25" fmla="*/ 7157 h 10000"/>
              <a:gd name="connsiteX26" fmla="*/ 10000 w 10000"/>
              <a:gd name="connsiteY26" fmla="*/ 7446 h 10000"/>
              <a:gd name="connsiteX27" fmla="*/ 10000 w 10000"/>
              <a:gd name="connsiteY27" fmla="*/ 7696 h 10000"/>
              <a:gd name="connsiteX28" fmla="*/ 9735 w 10000"/>
              <a:gd name="connsiteY28" fmla="*/ 7988 h 10000"/>
              <a:gd name="connsiteX29" fmla="*/ 9470 w 10000"/>
              <a:gd name="connsiteY29" fmla="*/ 8271 h 10000"/>
              <a:gd name="connsiteX30" fmla="*/ 9206 w 10000"/>
              <a:gd name="connsiteY30" fmla="*/ 8561 h 10000"/>
              <a:gd name="connsiteX31" fmla="*/ 8677 w 10000"/>
              <a:gd name="connsiteY31" fmla="*/ 8846 h 10000"/>
              <a:gd name="connsiteX32" fmla="*/ 8145 w 10000"/>
              <a:gd name="connsiteY32" fmla="*/ 9132 h 10000"/>
              <a:gd name="connsiteX33" fmla="*/ 7119 w 10000"/>
              <a:gd name="connsiteY33" fmla="*/ 9714 h 10000"/>
              <a:gd name="connsiteX34" fmla="*/ 6061 w 10000"/>
              <a:gd name="connsiteY34" fmla="*/ 10000 h 10000"/>
              <a:gd name="connsiteX35" fmla="*/ 4999 w 10000"/>
              <a:gd name="connsiteY35" fmla="*/ 10000 h 10000"/>
              <a:gd name="connsiteX36" fmla="*/ 4204 w 10000"/>
              <a:gd name="connsiteY36" fmla="*/ 10000 h 10000"/>
              <a:gd name="connsiteX37" fmla="*/ 3410 w 10000"/>
              <a:gd name="connsiteY37" fmla="*/ 10000 h 10000"/>
              <a:gd name="connsiteX38" fmla="*/ 2880 w 10000"/>
              <a:gd name="connsiteY38" fmla="*/ 10000 h 10000"/>
              <a:gd name="connsiteX39" fmla="*/ 2085 w 10000"/>
              <a:gd name="connsiteY39" fmla="*/ 10000 h 10000"/>
              <a:gd name="connsiteX40" fmla="*/ 1557 w 10000"/>
              <a:gd name="connsiteY40" fmla="*/ 9714 h 10000"/>
              <a:gd name="connsiteX41" fmla="*/ 1026 w 10000"/>
              <a:gd name="connsiteY41" fmla="*/ 9714 h 10000"/>
              <a:gd name="connsiteX42" fmla="*/ 530 w 10000"/>
              <a:gd name="connsiteY42" fmla="*/ 9426 h 10000"/>
              <a:gd name="connsiteX43" fmla="*/ 0 w 10000"/>
              <a:gd name="connsiteY43" fmla="*/ 9132 h 10000"/>
              <a:gd name="connsiteX0" fmla="*/ 5001 w 9470"/>
              <a:gd name="connsiteY0" fmla="*/ 7446 h 10000"/>
              <a:gd name="connsiteX1" fmla="*/ 5531 w 9470"/>
              <a:gd name="connsiteY1" fmla="*/ 7157 h 10000"/>
              <a:gd name="connsiteX2" fmla="*/ 6324 w 9470"/>
              <a:gd name="connsiteY2" fmla="*/ 6585 h 10000"/>
              <a:gd name="connsiteX3" fmla="*/ 6589 w 9470"/>
              <a:gd name="connsiteY3" fmla="*/ 6293 h 10000"/>
              <a:gd name="connsiteX4" fmla="*/ 6819 w 9470"/>
              <a:gd name="connsiteY4" fmla="*/ 5716 h 10000"/>
              <a:gd name="connsiteX5" fmla="*/ 7085 w 9470"/>
              <a:gd name="connsiteY5" fmla="*/ 4848 h 10000"/>
              <a:gd name="connsiteX6" fmla="*/ 7351 w 9470"/>
              <a:gd name="connsiteY6" fmla="*/ 3998 h 10000"/>
              <a:gd name="connsiteX7" fmla="*/ 7615 w 9470"/>
              <a:gd name="connsiteY7" fmla="*/ 3129 h 10000"/>
              <a:gd name="connsiteX8" fmla="*/ 7615 w 9470"/>
              <a:gd name="connsiteY8" fmla="*/ 2268 h 10000"/>
              <a:gd name="connsiteX9" fmla="*/ 7615 w 9470"/>
              <a:gd name="connsiteY9" fmla="*/ 1399 h 10000"/>
              <a:gd name="connsiteX10" fmla="*/ 7880 w 9470"/>
              <a:gd name="connsiteY10" fmla="*/ 576 h 10000"/>
              <a:gd name="connsiteX11" fmla="*/ 7880 w 9470"/>
              <a:gd name="connsiteY11" fmla="*/ 286 h 10000"/>
              <a:gd name="connsiteX12" fmla="*/ 8147 w 9470"/>
              <a:gd name="connsiteY12" fmla="*/ 0 h 10000"/>
              <a:gd name="connsiteX13" fmla="*/ 8147 w 9470"/>
              <a:gd name="connsiteY13" fmla="*/ 0 h 10000"/>
              <a:gd name="connsiteX14" fmla="*/ 8147 w 9470"/>
              <a:gd name="connsiteY14" fmla="*/ 286 h 10000"/>
              <a:gd name="connsiteX15" fmla="*/ 8147 w 9470"/>
              <a:gd name="connsiteY15" fmla="*/ 576 h 10000"/>
              <a:gd name="connsiteX16" fmla="*/ 8147 w 9470"/>
              <a:gd name="connsiteY16" fmla="*/ 825 h 10000"/>
              <a:gd name="connsiteX17" fmla="*/ 8408 w 9470"/>
              <a:gd name="connsiteY17" fmla="*/ 1115 h 10000"/>
              <a:gd name="connsiteX18" fmla="*/ 8408 w 9470"/>
              <a:gd name="connsiteY18" fmla="*/ 1689 h 10000"/>
              <a:gd name="connsiteX19" fmla="*/ 8408 w 9470"/>
              <a:gd name="connsiteY19" fmla="*/ 2268 h 10000"/>
              <a:gd name="connsiteX20" fmla="*/ 8676 w 9470"/>
              <a:gd name="connsiteY20" fmla="*/ 2843 h 10000"/>
              <a:gd name="connsiteX21" fmla="*/ 8676 w 9470"/>
              <a:gd name="connsiteY21" fmla="*/ 4278 h 10000"/>
              <a:gd name="connsiteX22" fmla="*/ 8940 w 9470"/>
              <a:gd name="connsiteY22" fmla="*/ 5434 h 10000"/>
              <a:gd name="connsiteX23" fmla="*/ 9205 w 9470"/>
              <a:gd name="connsiteY23" fmla="*/ 6293 h 10000"/>
              <a:gd name="connsiteX24" fmla="*/ 9470 w 9470"/>
              <a:gd name="connsiteY24" fmla="*/ 6869 h 10000"/>
              <a:gd name="connsiteX25" fmla="*/ 9470 w 9470"/>
              <a:gd name="connsiteY25" fmla="*/ 7157 h 10000"/>
              <a:gd name="connsiteX26" fmla="*/ 9470 w 9470"/>
              <a:gd name="connsiteY26" fmla="*/ 7446 h 10000"/>
              <a:gd name="connsiteX27" fmla="*/ 9470 w 9470"/>
              <a:gd name="connsiteY27" fmla="*/ 7696 h 10000"/>
              <a:gd name="connsiteX28" fmla="*/ 9205 w 9470"/>
              <a:gd name="connsiteY28" fmla="*/ 7988 h 10000"/>
              <a:gd name="connsiteX29" fmla="*/ 8940 w 9470"/>
              <a:gd name="connsiteY29" fmla="*/ 8271 h 10000"/>
              <a:gd name="connsiteX30" fmla="*/ 8676 w 9470"/>
              <a:gd name="connsiteY30" fmla="*/ 8561 h 10000"/>
              <a:gd name="connsiteX31" fmla="*/ 8147 w 9470"/>
              <a:gd name="connsiteY31" fmla="*/ 8846 h 10000"/>
              <a:gd name="connsiteX32" fmla="*/ 7615 w 9470"/>
              <a:gd name="connsiteY32" fmla="*/ 9132 h 10000"/>
              <a:gd name="connsiteX33" fmla="*/ 6589 w 9470"/>
              <a:gd name="connsiteY33" fmla="*/ 9714 h 10000"/>
              <a:gd name="connsiteX34" fmla="*/ 5531 w 9470"/>
              <a:gd name="connsiteY34" fmla="*/ 10000 h 10000"/>
              <a:gd name="connsiteX35" fmla="*/ 4469 w 9470"/>
              <a:gd name="connsiteY35" fmla="*/ 10000 h 10000"/>
              <a:gd name="connsiteX36" fmla="*/ 3674 w 9470"/>
              <a:gd name="connsiteY36" fmla="*/ 10000 h 10000"/>
              <a:gd name="connsiteX37" fmla="*/ 2880 w 9470"/>
              <a:gd name="connsiteY37" fmla="*/ 10000 h 10000"/>
              <a:gd name="connsiteX38" fmla="*/ 2350 w 9470"/>
              <a:gd name="connsiteY38" fmla="*/ 10000 h 10000"/>
              <a:gd name="connsiteX39" fmla="*/ 1555 w 9470"/>
              <a:gd name="connsiteY39" fmla="*/ 10000 h 10000"/>
              <a:gd name="connsiteX40" fmla="*/ 1027 w 9470"/>
              <a:gd name="connsiteY40" fmla="*/ 9714 h 10000"/>
              <a:gd name="connsiteX41" fmla="*/ 496 w 9470"/>
              <a:gd name="connsiteY41" fmla="*/ 9714 h 10000"/>
              <a:gd name="connsiteX42" fmla="*/ 0 w 9470"/>
              <a:gd name="connsiteY42" fmla="*/ 9426 h 10000"/>
              <a:gd name="connsiteX0" fmla="*/ 4757 w 9476"/>
              <a:gd name="connsiteY0" fmla="*/ 7446 h 10000"/>
              <a:gd name="connsiteX1" fmla="*/ 5317 w 9476"/>
              <a:gd name="connsiteY1" fmla="*/ 7157 h 10000"/>
              <a:gd name="connsiteX2" fmla="*/ 6154 w 9476"/>
              <a:gd name="connsiteY2" fmla="*/ 6585 h 10000"/>
              <a:gd name="connsiteX3" fmla="*/ 6434 w 9476"/>
              <a:gd name="connsiteY3" fmla="*/ 6293 h 10000"/>
              <a:gd name="connsiteX4" fmla="*/ 6677 w 9476"/>
              <a:gd name="connsiteY4" fmla="*/ 5716 h 10000"/>
              <a:gd name="connsiteX5" fmla="*/ 6958 w 9476"/>
              <a:gd name="connsiteY5" fmla="*/ 4848 h 10000"/>
              <a:gd name="connsiteX6" fmla="*/ 7238 w 9476"/>
              <a:gd name="connsiteY6" fmla="*/ 3998 h 10000"/>
              <a:gd name="connsiteX7" fmla="*/ 7517 w 9476"/>
              <a:gd name="connsiteY7" fmla="*/ 3129 h 10000"/>
              <a:gd name="connsiteX8" fmla="*/ 7517 w 9476"/>
              <a:gd name="connsiteY8" fmla="*/ 2268 h 10000"/>
              <a:gd name="connsiteX9" fmla="*/ 7517 w 9476"/>
              <a:gd name="connsiteY9" fmla="*/ 1399 h 10000"/>
              <a:gd name="connsiteX10" fmla="*/ 7797 w 9476"/>
              <a:gd name="connsiteY10" fmla="*/ 576 h 10000"/>
              <a:gd name="connsiteX11" fmla="*/ 7797 w 9476"/>
              <a:gd name="connsiteY11" fmla="*/ 286 h 10000"/>
              <a:gd name="connsiteX12" fmla="*/ 8079 w 9476"/>
              <a:gd name="connsiteY12" fmla="*/ 0 h 10000"/>
              <a:gd name="connsiteX13" fmla="*/ 8079 w 9476"/>
              <a:gd name="connsiteY13" fmla="*/ 0 h 10000"/>
              <a:gd name="connsiteX14" fmla="*/ 8079 w 9476"/>
              <a:gd name="connsiteY14" fmla="*/ 286 h 10000"/>
              <a:gd name="connsiteX15" fmla="*/ 8079 w 9476"/>
              <a:gd name="connsiteY15" fmla="*/ 576 h 10000"/>
              <a:gd name="connsiteX16" fmla="*/ 8079 w 9476"/>
              <a:gd name="connsiteY16" fmla="*/ 825 h 10000"/>
              <a:gd name="connsiteX17" fmla="*/ 8355 w 9476"/>
              <a:gd name="connsiteY17" fmla="*/ 1115 h 10000"/>
              <a:gd name="connsiteX18" fmla="*/ 8355 w 9476"/>
              <a:gd name="connsiteY18" fmla="*/ 1689 h 10000"/>
              <a:gd name="connsiteX19" fmla="*/ 8355 w 9476"/>
              <a:gd name="connsiteY19" fmla="*/ 2268 h 10000"/>
              <a:gd name="connsiteX20" fmla="*/ 8638 w 9476"/>
              <a:gd name="connsiteY20" fmla="*/ 2843 h 10000"/>
              <a:gd name="connsiteX21" fmla="*/ 8638 w 9476"/>
              <a:gd name="connsiteY21" fmla="*/ 4278 h 10000"/>
              <a:gd name="connsiteX22" fmla="*/ 8916 w 9476"/>
              <a:gd name="connsiteY22" fmla="*/ 5434 h 10000"/>
              <a:gd name="connsiteX23" fmla="*/ 9196 w 9476"/>
              <a:gd name="connsiteY23" fmla="*/ 6293 h 10000"/>
              <a:gd name="connsiteX24" fmla="*/ 9476 w 9476"/>
              <a:gd name="connsiteY24" fmla="*/ 6869 h 10000"/>
              <a:gd name="connsiteX25" fmla="*/ 9476 w 9476"/>
              <a:gd name="connsiteY25" fmla="*/ 7157 h 10000"/>
              <a:gd name="connsiteX26" fmla="*/ 9476 w 9476"/>
              <a:gd name="connsiteY26" fmla="*/ 7446 h 10000"/>
              <a:gd name="connsiteX27" fmla="*/ 9476 w 9476"/>
              <a:gd name="connsiteY27" fmla="*/ 7696 h 10000"/>
              <a:gd name="connsiteX28" fmla="*/ 9196 w 9476"/>
              <a:gd name="connsiteY28" fmla="*/ 7988 h 10000"/>
              <a:gd name="connsiteX29" fmla="*/ 8916 w 9476"/>
              <a:gd name="connsiteY29" fmla="*/ 8271 h 10000"/>
              <a:gd name="connsiteX30" fmla="*/ 8638 w 9476"/>
              <a:gd name="connsiteY30" fmla="*/ 8561 h 10000"/>
              <a:gd name="connsiteX31" fmla="*/ 8079 w 9476"/>
              <a:gd name="connsiteY31" fmla="*/ 8846 h 10000"/>
              <a:gd name="connsiteX32" fmla="*/ 7517 w 9476"/>
              <a:gd name="connsiteY32" fmla="*/ 9132 h 10000"/>
              <a:gd name="connsiteX33" fmla="*/ 6434 w 9476"/>
              <a:gd name="connsiteY33" fmla="*/ 9714 h 10000"/>
              <a:gd name="connsiteX34" fmla="*/ 5317 w 9476"/>
              <a:gd name="connsiteY34" fmla="*/ 10000 h 10000"/>
              <a:gd name="connsiteX35" fmla="*/ 4195 w 9476"/>
              <a:gd name="connsiteY35" fmla="*/ 10000 h 10000"/>
              <a:gd name="connsiteX36" fmla="*/ 3356 w 9476"/>
              <a:gd name="connsiteY36" fmla="*/ 10000 h 10000"/>
              <a:gd name="connsiteX37" fmla="*/ 2517 w 9476"/>
              <a:gd name="connsiteY37" fmla="*/ 10000 h 10000"/>
              <a:gd name="connsiteX38" fmla="*/ 1958 w 9476"/>
              <a:gd name="connsiteY38" fmla="*/ 10000 h 10000"/>
              <a:gd name="connsiteX39" fmla="*/ 1118 w 9476"/>
              <a:gd name="connsiteY39" fmla="*/ 10000 h 10000"/>
              <a:gd name="connsiteX40" fmla="*/ 560 w 9476"/>
              <a:gd name="connsiteY40" fmla="*/ 9714 h 10000"/>
              <a:gd name="connsiteX41" fmla="*/ 0 w 9476"/>
              <a:gd name="connsiteY41" fmla="*/ 9714 h 10000"/>
              <a:gd name="connsiteX0" fmla="*/ 4429 w 9409"/>
              <a:gd name="connsiteY0" fmla="*/ 7446 h 10000"/>
              <a:gd name="connsiteX1" fmla="*/ 5020 w 9409"/>
              <a:gd name="connsiteY1" fmla="*/ 7157 h 10000"/>
              <a:gd name="connsiteX2" fmla="*/ 5903 w 9409"/>
              <a:gd name="connsiteY2" fmla="*/ 6585 h 10000"/>
              <a:gd name="connsiteX3" fmla="*/ 6199 w 9409"/>
              <a:gd name="connsiteY3" fmla="*/ 6293 h 10000"/>
              <a:gd name="connsiteX4" fmla="*/ 6455 w 9409"/>
              <a:gd name="connsiteY4" fmla="*/ 5716 h 10000"/>
              <a:gd name="connsiteX5" fmla="*/ 6752 w 9409"/>
              <a:gd name="connsiteY5" fmla="*/ 4848 h 10000"/>
              <a:gd name="connsiteX6" fmla="*/ 7047 w 9409"/>
              <a:gd name="connsiteY6" fmla="*/ 3998 h 10000"/>
              <a:gd name="connsiteX7" fmla="*/ 7342 w 9409"/>
              <a:gd name="connsiteY7" fmla="*/ 3129 h 10000"/>
              <a:gd name="connsiteX8" fmla="*/ 7342 w 9409"/>
              <a:gd name="connsiteY8" fmla="*/ 2268 h 10000"/>
              <a:gd name="connsiteX9" fmla="*/ 7342 w 9409"/>
              <a:gd name="connsiteY9" fmla="*/ 1399 h 10000"/>
              <a:gd name="connsiteX10" fmla="*/ 7637 w 9409"/>
              <a:gd name="connsiteY10" fmla="*/ 576 h 10000"/>
              <a:gd name="connsiteX11" fmla="*/ 7637 w 9409"/>
              <a:gd name="connsiteY11" fmla="*/ 286 h 10000"/>
              <a:gd name="connsiteX12" fmla="*/ 7935 w 9409"/>
              <a:gd name="connsiteY12" fmla="*/ 0 h 10000"/>
              <a:gd name="connsiteX13" fmla="*/ 7935 w 9409"/>
              <a:gd name="connsiteY13" fmla="*/ 0 h 10000"/>
              <a:gd name="connsiteX14" fmla="*/ 7935 w 9409"/>
              <a:gd name="connsiteY14" fmla="*/ 286 h 10000"/>
              <a:gd name="connsiteX15" fmla="*/ 7935 w 9409"/>
              <a:gd name="connsiteY15" fmla="*/ 576 h 10000"/>
              <a:gd name="connsiteX16" fmla="*/ 7935 w 9409"/>
              <a:gd name="connsiteY16" fmla="*/ 825 h 10000"/>
              <a:gd name="connsiteX17" fmla="*/ 8226 w 9409"/>
              <a:gd name="connsiteY17" fmla="*/ 1115 h 10000"/>
              <a:gd name="connsiteX18" fmla="*/ 8226 w 9409"/>
              <a:gd name="connsiteY18" fmla="*/ 1689 h 10000"/>
              <a:gd name="connsiteX19" fmla="*/ 8226 w 9409"/>
              <a:gd name="connsiteY19" fmla="*/ 2268 h 10000"/>
              <a:gd name="connsiteX20" fmla="*/ 8525 w 9409"/>
              <a:gd name="connsiteY20" fmla="*/ 2843 h 10000"/>
              <a:gd name="connsiteX21" fmla="*/ 8525 w 9409"/>
              <a:gd name="connsiteY21" fmla="*/ 4278 h 10000"/>
              <a:gd name="connsiteX22" fmla="*/ 8818 w 9409"/>
              <a:gd name="connsiteY22" fmla="*/ 5434 h 10000"/>
              <a:gd name="connsiteX23" fmla="*/ 9114 w 9409"/>
              <a:gd name="connsiteY23" fmla="*/ 6293 h 10000"/>
              <a:gd name="connsiteX24" fmla="*/ 9409 w 9409"/>
              <a:gd name="connsiteY24" fmla="*/ 6869 h 10000"/>
              <a:gd name="connsiteX25" fmla="*/ 9409 w 9409"/>
              <a:gd name="connsiteY25" fmla="*/ 7157 h 10000"/>
              <a:gd name="connsiteX26" fmla="*/ 9409 w 9409"/>
              <a:gd name="connsiteY26" fmla="*/ 7446 h 10000"/>
              <a:gd name="connsiteX27" fmla="*/ 9409 w 9409"/>
              <a:gd name="connsiteY27" fmla="*/ 7696 h 10000"/>
              <a:gd name="connsiteX28" fmla="*/ 9114 w 9409"/>
              <a:gd name="connsiteY28" fmla="*/ 7988 h 10000"/>
              <a:gd name="connsiteX29" fmla="*/ 8818 w 9409"/>
              <a:gd name="connsiteY29" fmla="*/ 8271 h 10000"/>
              <a:gd name="connsiteX30" fmla="*/ 8525 w 9409"/>
              <a:gd name="connsiteY30" fmla="*/ 8561 h 10000"/>
              <a:gd name="connsiteX31" fmla="*/ 7935 w 9409"/>
              <a:gd name="connsiteY31" fmla="*/ 8846 h 10000"/>
              <a:gd name="connsiteX32" fmla="*/ 7342 w 9409"/>
              <a:gd name="connsiteY32" fmla="*/ 9132 h 10000"/>
              <a:gd name="connsiteX33" fmla="*/ 6199 w 9409"/>
              <a:gd name="connsiteY33" fmla="*/ 9714 h 10000"/>
              <a:gd name="connsiteX34" fmla="*/ 5020 w 9409"/>
              <a:gd name="connsiteY34" fmla="*/ 10000 h 10000"/>
              <a:gd name="connsiteX35" fmla="*/ 3836 w 9409"/>
              <a:gd name="connsiteY35" fmla="*/ 10000 h 10000"/>
              <a:gd name="connsiteX36" fmla="*/ 2951 w 9409"/>
              <a:gd name="connsiteY36" fmla="*/ 10000 h 10000"/>
              <a:gd name="connsiteX37" fmla="*/ 2065 w 9409"/>
              <a:gd name="connsiteY37" fmla="*/ 10000 h 10000"/>
              <a:gd name="connsiteX38" fmla="*/ 1475 w 9409"/>
              <a:gd name="connsiteY38" fmla="*/ 10000 h 10000"/>
              <a:gd name="connsiteX39" fmla="*/ 589 w 9409"/>
              <a:gd name="connsiteY39" fmla="*/ 10000 h 10000"/>
              <a:gd name="connsiteX40" fmla="*/ 0 w 9409"/>
              <a:gd name="connsiteY40" fmla="*/ 9714 h 10000"/>
              <a:gd name="connsiteX0" fmla="*/ 4081 w 9374"/>
              <a:gd name="connsiteY0" fmla="*/ 7446 h 10000"/>
              <a:gd name="connsiteX1" fmla="*/ 4709 w 9374"/>
              <a:gd name="connsiteY1" fmla="*/ 7157 h 10000"/>
              <a:gd name="connsiteX2" fmla="*/ 5648 w 9374"/>
              <a:gd name="connsiteY2" fmla="*/ 6585 h 10000"/>
              <a:gd name="connsiteX3" fmla="*/ 5962 w 9374"/>
              <a:gd name="connsiteY3" fmla="*/ 6293 h 10000"/>
              <a:gd name="connsiteX4" fmla="*/ 6234 w 9374"/>
              <a:gd name="connsiteY4" fmla="*/ 5716 h 10000"/>
              <a:gd name="connsiteX5" fmla="*/ 6550 w 9374"/>
              <a:gd name="connsiteY5" fmla="*/ 4848 h 10000"/>
              <a:gd name="connsiteX6" fmla="*/ 6864 w 9374"/>
              <a:gd name="connsiteY6" fmla="*/ 3998 h 10000"/>
              <a:gd name="connsiteX7" fmla="*/ 7177 w 9374"/>
              <a:gd name="connsiteY7" fmla="*/ 3129 h 10000"/>
              <a:gd name="connsiteX8" fmla="*/ 7177 w 9374"/>
              <a:gd name="connsiteY8" fmla="*/ 2268 h 10000"/>
              <a:gd name="connsiteX9" fmla="*/ 7177 w 9374"/>
              <a:gd name="connsiteY9" fmla="*/ 1399 h 10000"/>
              <a:gd name="connsiteX10" fmla="*/ 7491 w 9374"/>
              <a:gd name="connsiteY10" fmla="*/ 576 h 10000"/>
              <a:gd name="connsiteX11" fmla="*/ 7491 w 9374"/>
              <a:gd name="connsiteY11" fmla="*/ 286 h 10000"/>
              <a:gd name="connsiteX12" fmla="*/ 7807 w 9374"/>
              <a:gd name="connsiteY12" fmla="*/ 0 h 10000"/>
              <a:gd name="connsiteX13" fmla="*/ 7807 w 9374"/>
              <a:gd name="connsiteY13" fmla="*/ 0 h 10000"/>
              <a:gd name="connsiteX14" fmla="*/ 7807 w 9374"/>
              <a:gd name="connsiteY14" fmla="*/ 286 h 10000"/>
              <a:gd name="connsiteX15" fmla="*/ 7807 w 9374"/>
              <a:gd name="connsiteY15" fmla="*/ 576 h 10000"/>
              <a:gd name="connsiteX16" fmla="*/ 7807 w 9374"/>
              <a:gd name="connsiteY16" fmla="*/ 825 h 10000"/>
              <a:gd name="connsiteX17" fmla="*/ 8117 w 9374"/>
              <a:gd name="connsiteY17" fmla="*/ 1115 h 10000"/>
              <a:gd name="connsiteX18" fmla="*/ 8117 w 9374"/>
              <a:gd name="connsiteY18" fmla="*/ 1689 h 10000"/>
              <a:gd name="connsiteX19" fmla="*/ 8117 w 9374"/>
              <a:gd name="connsiteY19" fmla="*/ 2268 h 10000"/>
              <a:gd name="connsiteX20" fmla="*/ 8434 w 9374"/>
              <a:gd name="connsiteY20" fmla="*/ 2843 h 10000"/>
              <a:gd name="connsiteX21" fmla="*/ 8434 w 9374"/>
              <a:gd name="connsiteY21" fmla="*/ 4278 h 10000"/>
              <a:gd name="connsiteX22" fmla="*/ 8746 w 9374"/>
              <a:gd name="connsiteY22" fmla="*/ 5434 h 10000"/>
              <a:gd name="connsiteX23" fmla="*/ 9060 w 9374"/>
              <a:gd name="connsiteY23" fmla="*/ 6293 h 10000"/>
              <a:gd name="connsiteX24" fmla="*/ 9374 w 9374"/>
              <a:gd name="connsiteY24" fmla="*/ 6869 h 10000"/>
              <a:gd name="connsiteX25" fmla="*/ 9374 w 9374"/>
              <a:gd name="connsiteY25" fmla="*/ 7157 h 10000"/>
              <a:gd name="connsiteX26" fmla="*/ 9374 w 9374"/>
              <a:gd name="connsiteY26" fmla="*/ 7446 h 10000"/>
              <a:gd name="connsiteX27" fmla="*/ 9374 w 9374"/>
              <a:gd name="connsiteY27" fmla="*/ 7696 h 10000"/>
              <a:gd name="connsiteX28" fmla="*/ 9060 w 9374"/>
              <a:gd name="connsiteY28" fmla="*/ 7988 h 10000"/>
              <a:gd name="connsiteX29" fmla="*/ 8746 w 9374"/>
              <a:gd name="connsiteY29" fmla="*/ 8271 h 10000"/>
              <a:gd name="connsiteX30" fmla="*/ 8434 w 9374"/>
              <a:gd name="connsiteY30" fmla="*/ 8561 h 10000"/>
              <a:gd name="connsiteX31" fmla="*/ 7807 w 9374"/>
              <a:gd name="connsiteY31" fmla="*/ 8846 h 10000"/>
              <a:gd name="connsiteX32" fmla="*/ 7177 w 9374"/>
              <a:gd name="connsiteY32" fmla="*/ 9132 h 10000"/>
              <a:gd name="connsiteX33" fmla="*/ 5962 w 9374"/>
              <a:gd name="connsiteY33" fmla="*/ 9714 h 10000"/>
              <a:gd name="connsiteX34" fmla="*/ 4709 w 9374"/>
              <a:gd name="connsiteY34" fmla="*/ 10000 h 10000"/>
              <a:gd name="connsiteX35" fmla="*/ 3451 w 9374"/>
              <a:gd name="connsiteY35" fmla="*/ 10000 h 10000"/>
              <a:gd name="connsiteX36" fmla="*/ 2510 w 9374"/>
              <a:gd name="connsiteY36" fmla="*/ 10000 h 10000"/>
              <a:gd name="connsiteX37" fmla="*/ 1569 w 9374"/>
              <a:gd name="connsiteY37" fmla="*/ 10000 h 10000"/>
              <a:gd name="connsiteX38" fmla="*/ 942 w 9374"/>
              <a:gd name="connsiteY38" fmla="*/ 10000 h 10000"/>
              <a:gd name="connsiteX39" fmla="*/ 0 w 9374"/>
              <a:gd name="connsiteY39" fmla="*/ 10000 h 10000"/>
              <a:gd name="connsiteX0" fmla="*/ 3349 w 8995"/>
              <a:gd name="connsiteY0" fmla="*/ 7446 h 10000"/>
              <a:gd name="connsiteX1" fmla="*/ 4018 w 8995"/>
              <a:gd name="connsiteY1" fmla="*/ 7157 h 10000"/>
              <a:gd name="connsiteX2" fmla="*/ 5020 w 8995"/>
              <a:gd name="connsiteY2" fmla="*/ 6585 h 10000"/>
              <a:gd name="connsiteX3" fmla="*/ 5355 w 8995"/>
              <a:gd name="connsiteY3" fmla="*/ 6293 h 10000"/>
              <a:gd name="connsiteX4" fmla="*/ 5645 w 8995"/>
              <a:gd name="connsiteY4" fmla="*/ 5716 h 10000"/>
              <a:gd name="connsiteX5" fmla="*/ 5982 w 8995"/>
              <a:gd name="connsiteY5" fmla="*/ 4848 h 10000"/>
              <a:gd name="connsiteX6" fmla="*/ 6317 w 8995"/>
              <a:gd name="connsiteY6" fmla="*/ 3998 h 10000"/>
              <a:gd name="connsiteX7" fmla="*/ 6651 w 8995"/>
              <a:gd name="connsiteY7" fmla="*/ 3129 h 10000"/>
              <a:gd name="connsiteX8" fmla="*/ 6651 w 8995"/>
              <a:gd name="connsiteY8" fmla="*/ 2268 h 10000"/>
              <a:gd name="connsiteX9" fmla="*/ 6651 w 8995"/>
              <a:gd name="connsiteY9" fmla="*/ 1399 h 10000"/>
              <a:gd name="connsiteX10" fmla="*/ 6986 w 8995"/>
              <a:gd name="connsiteY10" fmla="*/ 576 h 10000"/>
              <a:gd name="connsiteX11" fmla="*/ 6986 w 8995"/>
              <a:gd name="connsiteY11" fmla="*/ 286 h 10000"/>
              <a:gd name="connsiteX12" fmla="*/ 7323 w 8995"/>
              <a:gd name="connsiteY12" fmla="*/ 0 h 10000"/>
              <a:gd name="connsiteX13" fmla="*/ 7323 w 8995"/>
              <a:gd name="connsiteY13" fmla="*/ 0 h 10000"/>
              <a:gd name="connsiteX14" fmla="*/ 7323 w 8995"/>
              <a:gd name="connsiteY14" fmla="*/ 286 h 10000"/>
              <a:gd name="connsiteX15" fmla="*/ 7323 w 8995"/>
              <a:gd name="connsiteY15" fmla="*/ 576 h 10000"/>
              <a:gd name="connsiteX16" fmla="*/ 7323 w 8995"/>
              <a:gd name="connsiteY16" fmla="*/ 825 h 10000"/>
              <a:gd name="connsiteX17" fmla="*/ 7654 w 8995"/>
              <a:gd name="connsiteY17" fmla="*/ 1115 h 10000"/>
              <a:gd name="connsiteX18" fmla="*/ 7654 w 8995"/>
              <a:gd name="connsiteY18" fmla="*/ 1689 h 10000"/>
              <a:gd name="connsiteX19" fmla="*/ 7654 w 8995"/>
              <a:gd name="connsiteY19" fmla="*/ 2268 h 10000"/>
              <a:gd name="connsiteX20" fmla="*/ 7992 w 8995"/>
              <a:gd name="connsiteY20" fmla="*/ 2843 h 10000"/>
              <a:gd name="connsiteX21" fmla="*/ 7992 w 8995"/>
              <a:gd name="connsiteY21" fmla="*/ 4278 h 10000"/>
              <a:gd name="connsiteX22" fmla="*/ 8325 w 8995"/>
              <a:gd name="connsiteY22" fmla="*/ 5434 h 10000"/>
              <a:gd name="connsiteX23" fmla="*/ 8660 w 8995"/>
              <a:gd name="connsiteY23" fmla="*/ 6293 h 10000"/>
              <a:gd name="connsiteX24" fmla="*/ 8995 w 8995"/>
              <a:gd name="connsiteY24" fmla="*/ 6869 h 10000"/>
              <a:gd name="connsiteX25" fmla="*/ 8995 w 8995"/>
              <a:gd name="connsiteY25" fmla="*/ 7157 h 10000"/>
              <a:gd name="connsiteX26" fmla="*/ 8995 w 8995"/>
              <a:gd name="connsiteY26" fmla="*/ 7446 h 10000"/>
              <a:gd name="connsiteX27" fmla="*/ 8995 w 8995"/>
              <a:gd name="connsiteY27" fmla="*/ 7696 h 10000"/>
              <a:gd name="connsiteX28" fmla="*/ 8660 w 8995"/>
              <a:gd name="connsiteY28" fmla="*/ 7988 h 10000"/>
              <a:gd name="connsiteX29" fmla="*/ 8325 w 8995"/>
              <a:gd name="connsiteY29" fmla="*/ 8271 h 10000"/>
              <a:gd name="connsiteX30" fmla="*/ 7992 w 8995"/>
              <a:gd name="connsiteY30" fmla="*/ 8561 h 10000"/>
              <a:gd name="connsiteX31" fmla="*/ 7323 w 8995"/>
              <a:gd name="connsiteY31" fmla="*/ 8846 h 10000"/>
              <a:gd name="connsiteX32" fmla="*/ 6651 w 8995"/>
              <a:gd name="connsiteY32" fmla="*/ 9132 h 10000"/>
              <a:gd name="connsiteX33" fmla="*/ 5355 w 8995"/>
              <a:gd name="connsiteY33" fmla="*/ 9714 h 10000"/>
              <a:gd name="connsiteX34" fmla="*/ 4018 w 8995"/>
              <a:gd name="connsiteY34" fmla="*/ 10000 h 10000"/>
              <a:gd name="connsiteX35" fmla="*/ 2676 w 8995"/>
              <a:gd name="connsiteY35" fmla="*/ 10000 h 10000"/>
              <a:gd name="connsiteX36" fmla="*/ 1673 w 8995"/>
              <a:gd name="connsiteY36" fmla="*/ 10000 h 10000"/>
              <a:gd name="connsiteX37" fmla="*/ 669 w 8995"/>
              <a:gd name="connsiteY37" fmla="*/ 10000 h 10000"/>
              <a:gd name="connsiteX38" fmla="*/ 0 w 8995"/>
              <a:gd name="connsiteY38" fmla="*/ 10000 h 10000"/>
              <a:gd name="connsiteX0" fmla="*/ 2979 w 9256"/>
              <a:gd name="connsiteY0" fmla="*/ 7446 h 10000"/>
              <a:gd name="connsiteX1" fmla="*/ 3723 w 9256"/>
              <a:gd name="connsiteY1" fmla="*/ 7157 h 10000"/>
              <a:gd name="connsiteX2" fmla="*/ 4837 w 9256"/>
              <a:gd name="connsiteY2" fmla="*/ 6585 h 10000"/>
              <a:gd name="connsiteX3" fmla="*/ 5209 w 9256"/>
              <a:gd name="connsiteY3" fmla="*/ 6293 h 10000"/>
              <a:gd name="connsiteX4" fmla="*/ 5532 w 9256"/>
              <a:gd name="connsiteY4" fmla="*/ 5716 h 10000"/>
              <a:gd name="connsiteX5" fmla="*/ 5906 w 9256"/>
              <a:gd name="connsiteY5" fmla="*/ 4848 h 10000"/>
              <a:gd name="connsiteX6" fmla="*/ 6279 w 9256"/>
              <a:gd name="connsiteY6" fmla="*/ 3998 h 10000"/>
              <a:gd name="connsiteX7" fmla="*/ 6650 w 9256"/>
              <a:gd name="connsiteY7" fmla="*/ 3129 h 10000"/>
              <a:gd name="connsiteX8" fmla="*/ 6650 w 9256"/>
              <a:gd name="connsiteY8" fmla="*/ 2268 h 10000"/>
              <a:gd name="connsiteX9" fmla="*/ 6650 w 9256"/>
              <a:gd name="connsiteY9" fmla="*/ 1399 h 10000"/>
              <a:gd name="connsiteX10" fmla="*/ 7023 w 9256"/>
              <a:gd name="connsiteY10" fmla="*/ 576 h 10000"/>
              <a:gd name="connsiteX11" fmla="*/ 7023 w 9256"/>
              <a:gd name="connsiteY11" fmla="*/ 286 h 10000"/>
              <a:gd name="connsiteX12" fmla="*/ 7397 w 9256"/>
              <a:gd name="connsiteY12" fmla="*/ 0 h 10000"/>
              <a:gd name="connsiteX13" fmla="*/ 7397 w 9256"/>
              <a:gd name="connsiteY13" fmla="*/ 0 h 10000"/>
              <a:gd name="connsiteX14" fmla="*/ 7397 w 9256"/>
              <a:gd name="connsiteY14" fmla="*/ 286 h 10000"/>
              <a:gd name="connsiteX15" fmla="*/ 7397 w 9256"/>
              <a:gd name="connsiteY15" fmla="*/ 576 h 10000"/>
              <a:gd name="connsiteX16" fmla="*/ 7397 w 9256"/>
              <a:gd name="connsiteY16" fmla="*/ 825 h 10000"/>
              <a:gd name="connsiteX17" fmla="*/ 7765 w 9256"/>
              <a:gd name="connsiteY17" fmla="*/ 1115 h 10000"/>
              <a:gd name="connsiteX18" fmla="*/ 7765 w 9256"/>
              <a:gd name="connsiteY18" fmla="*/ 1689 h 10000"/>
              <a:gd name="connsiteX19" fmla="*/ 7765 w 9256"/>
              <a:gd name="connsiteY19" fmla="*/ 2268 h 10000"/>
              <a:gd name="connsiteX20" fmla="*/ 8141 w 9256"/>
              <a:gd name="connsiteY20" fmla="*/ 2843 h 10000"/>
              <a:gd name="connsiteX21" fmla="*/ 8141 w 9256"/>
              <a:gd name="connsiteY21" fmla="*/ 4278 h 10000"/>
              <a:gd name="connsiteX22" fmla="*/ 8511 w 9256"/>
              <a:gd name="connsiteY22" fmla="*/ 5434 h 10000"/>
              <a:gd name="connsiteX23" fmla="*/ 8884 w 9256"/>
              <a:gd name="connsiteY23" fmla="*/ 6293 h 10000"/>
              <a:gd name="connsiteX24" fmla="*/ 9256 w 9256"/>
              <a:gd name="connsiteY24" fmla="*/ 6869 h 10000"/>
              <a:gd name="connsiteX25" fmla="*/ 9256 w 9256"/>
              <a:gd name="connsiteY25" fmla="*/ 7157 h 10000"/>
              <a:gd name="connsiteX26" fmla="*/ 9256 w 9256"/>
              <a:gd name="connsiteY26" fmla="*/ 7446 h 10000"/>
              <a:gd name="connsiteX27" fmla="*/ 9256 w 9256"/>
              <a:gd name="connsiteY27" fmla="*/ 7696 h 10000"/>
              <a:gd name="connsiteX28" fmla="*/ 8884 w 9256"/>
              <a:gd name="connsiteY28" fmla="*/ 7988 h 10000"/>
              <a:gd name="connsiteX29" fmla="*/ 8511 w 9256"/>
              <a:gd name="connsiteY29" fmla="*/ 8271 h 10000"/>
              <a:gd name="connsiteX30" fmla="*/ 8141 w 9256"/>
              <a:gd name="connsiteY30" fmla="*/ 8561 h 10000"/>
              <a:gd name="connsiteX31" fmla="*/ 7397 w 9256"/>
              <a:gd name="connsiteY31" fmla="*/ 8846 h 10000"/>
              <a:gd name="connsiteX32" fmla="*/ 6650 w 9256"/>
              <a:gd name="connsiteY32" fmla="*/ 9132 h 10000"/>
              <a:gd name="connsiteX33" fmla="*/ 5209 w 9256"/>
              <a:gd name="connsiteY33" fmla="*/ 9714 h 10000"/>
              <a:gd name="connsiteX34" fmla="*/ 3723 w 9256"/>
              <a:gd name="connsiteY34" fmla="*/ 10000 h 10000"/>
              <a:gd name="connsiteX35" fmla="*/ 2231 w 9256"/>
              <a:gd name="connsiteY35" fmla="*/ 10000 h 10000"/>
              <a:gd name="connsiteX36" fmla="*/ 1116 w 9256"/>
              <a:gd name="connsiteY36" fmla="*/ 10000 h 10000"/>
              <a:gd name="connsiteX37" fmla="*/ 0 w 9256"/>
              <a:gd name="connsiteY37" fmla="*/ 10000 h 10000"/>
              <a:gd name="connsiteX0" fmla="*/ 2012 w 8794"/>
              <a:gd name="connsiteY0" fmla="*/ 7446 h 10000"/>
              <a:gd name="connsiteX1" fmla="*/ 2816 w 8794"/>
              <a:gd name="connsiteY1" fmla="*/ 7157 h 10000"/>
              <a:gd name="connsiteX2" fmla="*/ 4020 w 8794"/>
              <a:gd name="connsiteY2" fmla="*/ 6585 h 10000"/>
              <a:gd name="connsiteX3" fmla="*/ 4422 w 8794"/>
              <a:gd name="connsiteY3" fmla="*/ 6293 h 10000"/>
              <a:gd name="connsiteX4" fmla="*/ 4771 w 8794"/>
              <a:gd name="connsiteY4" fmla="*/ 5716 h 10000"/>
              <a:gd name="connsiteX5" fmla="*/ 5175 w 8794"/>
              <a:gd name="connsiteY5" fmla="*/ 4848 h 10000"/>
              <a:gd name="connsiteX6" fmla="*/ 5578 w 8794"/>
              <a:gd name="connsiteY6" fmla="*/ 3998 h 10000"/>
              <a:gd name="connsiteX7" fmla="*/ 5979 w 8794"/>
              <a:gd name="connsiteY7" fmla="*/ 3129 h 10000"/>
              <a:gd name="connsiteX8" fmla="*/ 5979 w 8794"/>
              <a:gd name="connsiteY8" fmla="*/ 2268 h 10000"/>
              <a:gd name="connsiteX9" fmla="*/ 5979 w 8794"/>
              <a:gd name="connsiteY9" fmla="*/ 1399 h 10000"/>
              <a:gd name="connsiteX10" fmla="*/ 6382 w 8794"/>
              <a:gd name="connsiteY10" fmla="*/ 576 h 10000"/>
              <a:gd name="connsiteX11" fmla="*/ 6382 w 8794"/>
              <a:gd name="connsiteY11" fmla="*/ 286 h 10000"/>
              <a:gd name="connsiteX12" fmla="*/ 6786 w 8794"/>
              <a:gd name="connsiteY12" fmla="*/ 0 h 10000"/>
              <a:gd name="connsiteX13" fmla="*/ 6786 w 8794"/>
              <a:gd name="connsiteY13" fmla="*/ 0 h 10000"/>
              <a:gd name="connsiteX14" fmla="*/ 6786 w 8794"/>
              <a:gd name="connsiteY14" fmla="*/ 286 h 10000"/>
              <a:gd name="connsiteX15" fmla="*/ 6786 w 8794"/>
              <a:gd name="connsiteY15" fmla="*/ 576 h 10000"/>
              <a:gd name="connsiteX16" fmla="*/ 6786 w 8794"/>
              <a:gd name="connsiteY16" fmla="*/ 825 h 10000"/>
              <a:gd name="connsiteX17" fmla="*/ 7183 w 8794"/>
              <a:gd name="connsiteY17" fmla="*/ 1115 h 10000"/>
              <a:gd name="connsiteX18" fmla="*/ 7183 w 8794"/>
              <a:gd name="connsiteY18" fmla="*/ 1689 h 10000"/>
              <a:gd name="connsiteX19" fmla="*/ 7183 w 8794"/>
              <a:gd name="connsiteY19" fmla="*/ 2268 h 10000"/>
              <a:gd name="connsiteX20" fmla="*/ 7589 w 8794"/>
              <a:gd name="connsiteY20" fmla="*/ 2843 h 10000"/>
              <a:gd name="connsiteX21" fmla="*/ 7589 w 8794"/>
              <a:gd name="connsiteY21" fmla="*/ 4278 h 10000"/>
              <a:gd name="connsiteX22" fmla="*/ 7989 w 8794"/>
              <a:gd name="connsiteY22" fmla="*/ 5434 h 10000"/>
              <a:gd name="connsiteX23" fmla="*/ 8392 w 8794"/>
              <a:gd name="connsiteY23" fmla="*/ 6293 h 10000"/>
              <a:gd name="connsiteX24" fmla="*/ 8794 w 8794"/>
              <a:gd name="connsiteY24" fmla="*/ 6869 h 10000"/>
              <a:gd name="connsiteX25" fmla="*/ 8794 w 8794"/>
              <a:gd name="connsiteY25" fmla="*/ 7157 h 10000"/>
              <a:gd name="connsiteX26" fmla="*/ 8794 w 8794"/>
              <a:gd name="connsiteY26" fmla="*/ 7446 h 10000"/>
              <a:gd name="connsiteX27" fmla="*/ 8794 w 8794"/>
              <a:gd name="connsiteY27" fmla="*/ 7696 h 10000"/>
              <a:gd name="connsiteX28" fmla="*/ 8392 w 8794"/>
              <a:gd name="connsiteY28" fmla="*/ 7988 h 10000"/>
              <a:gd name="connsiteX29" fmla="*/ 7989 w 8794"/>
              <a:gd name="connsiteY29" fmla="*/ 8271 h 10000"/>
              <a:gd name="connsiteX30" fmla="*/ 7589 w 8794"/>
              <a:gd name="connsiteY30" fmla="*/ 8561 h 10000"/>
              <a:gd name="connsiteX31" fmla="*/ 6786 w 8794"/>
              <a:gd name="connsiteY31" fmla="*/ 8846 h 10000"/>
              <a:gd name="connsiteX32" fmla="*/ 5979 w 8794"/>
              <a:gd name="connsiteY32" fmla="*/ 9132 h 10000"/>
              <a:gd name="connsiteX33" fmla="*/ 4422 w 8794"/>
              <a:gd name="connsiteY33" fmla="*/ 9714 h 10000"/>
              <a:gd name="connsiteX34" fmla="*/ 2816 w 8794"/>
              <a:gd name="connsiteY34" fmla="*/ 10000 h 10000"/>
              <a:gd name="connsiteX35" fmla="*/ 1204 w 8794"/>
              <a:gd name="connsiteY35" fmla="*/ 10000 h 10000"/>
              <a:gd name="connsiteX36" fmla="*/ 0 w 8794"/>
              <a:gd name="connsiteY36" fmla="*/ 10000 h 10000"/>
              <a:gd name="connsiteX0" fmla="*/ 919 w 8631"/>
              <a:gd name="connsiteY0" fmla="*/ 7446 h 10000"/>
              <a:gd name="connsiteX1" fmla="*/ 1833 w 8631"/>
              <a:gd name="connsiteY1" fmla="*/ 7157 h 10000"/>
              <a:gd name="connsiteX2" fmla="*/ 3202 w 8631"/>
              <a:gd name="connsiteY2" fmla="*/ 6585 h 10000"/>
              <a:gd name="connsiteX3" fmla="*/ 3659 w 8631"/>
              <a:gd name="connsiteY3" fmla="*/ 6293 h 10000"/>
              <a:gd name="connsiteX4" fmla="*/ 4056 w 8631"/>
              <a:gd name="connsiteY4" fmla="*/ 5716 h 10000"/>
              <a:gd name="connsiteX5" fmla="*/ 4516 w 8631"/>
              <a:gd name="connsiteY5" fmla="*/ 4848 h 10000"/>
              <a:gd name="connsiteX6" fmla="*/ 4974 w 8631"/>
              <a:gd name="connsiteY6" fmla="*/ 3998 h 10000"/>
              <a:gd name="connsiteX7" fmla="*/ 5430 w 8631"/>
              <a:gd name="connsiteY7" fmla="*/ 3129 h 10000"/>
              <a:gd name="connsiteX8" fmla="*/ 5430 w 8631"/>
              <a:gd name="connsiteY8" fmla="*/ 2268 h 10000"/>
              <a:gd name="connsiteX9" fmla="*/ 5430 w 8631"/>
              <a:gd name="connsiteY9" fmla="*/ 1399 h 10000"/>
              <a:gd name="connsiteX10" fmla="*/ 5888 w 8631"/>
              <a:gd name="connsiteY10" fmla="*/ 576 h 10000"/>
              <a:gd name="connsiteX11" fmla="*/ 5888 w 8631"/>
              <a:gd name="connsiteY11" fmla="*/ 286 h 10000"/>
              <a:gd name="connsiteX12" fmla="*/ 6348 w 8631"/>
              <a:gd name="connsiteY12" fmla="*/ 0 h 10000"/>
              <a:gd name="connsiteX13" fmla="*/ 6348 w 8631"/>
              <a:gd name="connsiteY13" fmla="*/ 0 h 10000"/>
              <a:gd name="connsiteX14" fmla="*/ 6348 w 8631"/>
              <a:gd name="connsiteY14" fmla="*/ 286 h 10000"/>
              <a:gd name="connsiteX15" fmla="*/ 6348 w 8631"/>
              <a:gd name="connsiteY15" fmla="*/ 576 h 10000"/>
              <a:gd name="connsiteX16" fmla="*/ 6348 w 8631"/>
              <a:gd name="connsiteY16" fmla="*/ 825 h 10000"/>
              <a:gd name="connsiteX17" fmla="*/ 6799 w 8631"/>
              <a:gd name="connsiteY17" fmla="*/ 1115 h 10000"/>
              <a:gd name="connsiteX18" fmla="*/ 6799 w 8631"/>
              <a:gd name="connsiteY18" fmla="*/ 1689 h 10000"/>
              <a:gd name="connsiteX19" fmla="*/ 6799 w 8631"/>
              <a:gd name="connsiteY19" fmla="*/ 2268 h 10000"/>
              <a:gd name="connsiteX20" fmla="*/ 7261 w 8631"/>
              <a:gd name="connsiteY20" fmla="*/ 2843 h 10000"/>
              <a:gd name="connsiteX21" fmla="*/ 7261 w 8631"/>
              <a:gd name="connsiteY21" fmla="*/ 4278 h 10000"/>
              <a:gd name="connsiteX22" fmla="*/ 7716 w 8631"/>
              <a:gd name="connsiteY22" fmla="*/ 5434 h 10000"/>
              <a:gd name="connsiteX23" fmla="*/ 8174 w 8631"/>
              <a:gd name="connsiteY23" fmla="*/ 6293 h 10000"/>
              <a:gd name="connsiteX24" fmla="*/ 8631 w 8631"/>
              <a:gd name="connsiteY24" fmla="*/ 6869 h 10000"/>
              <a:gd name="connsiteX25" fmla="*/ 8631 w 8631"/>
              <a:gd name="connsiteY25" fmla="*/ 7157 h 10000"/>
              <a:gd name="connsiteX26" fmla="*/ 8631 w 8631"/>
              <a:gd name="connsiteY26" fmla="*/ 7446 h 10000"/>
              <a:gd name="connsiteX27" fmla="*/ 8631 w 8631"/>
              <a:gd name="connsiteY27" fmla="*/ 7696 h 10000"/>
              <a:gd name="connsiteX28" fmla="*/ 8174 w 8631"/>
              <a:gd name="connsiteY28" fmla="*/ 7988 h 10000"/>
              <a:gd name="connsiteX29" fmla="*/ 7716 w 8631"/>
              <a:gd name="connsiteY29" fmla="*/ 8271 h 10000"/>
              <a:gd name="connsiteX30" fmla="*/ 7261 w 8631"/>
              <a:gd name="connsiteY30" fmla="*/ 8561 h 10000"/>
              <a:gd name="connsiteX31" fmla="*/ 6348 w 8631"/>
              <a:gd name="connsiteY31" fmla="*/ 8846 h 10000"/>
              <a:gd name="connsiteX32" fmla="*/ 5430 w 8631"/>
              <a:gd name="connsiteY32" fmla="*/ 9132 h 10000"/>
              <a:gd name="connsiteX33" fmla="*/ 3659 w 8631"/>
              <a:gd name="connsiteY33" fmla="*/ 9714 h 10000"/>
              <a:gd name="connsiteX34" fmla="*/ 1833 w 8631"/>
              <a:gd name="connsiteY34" fmla="*/ 10000 h 10000"/>
              <a:gd name="connsiteX35" fmla="*/ 0 w 8631"/>
              <a:gd name="connsiteY35" fmla="*/ 10000 h 10000"/>
              <a:gd name="connsiteX0" fmla="*/ 0 w 8935"/>
              <a:gd name="connsiteY0" fmla="*/ 7446 h 10000"/>
              <a:gd name="connsiteX1" fmla="*/ 1059 w 8935"/>
              <a:gd name="connsiteY1" fmla="*/ 7157 h 10000"/>
              <a:gd name="connsiteX2" fmla="*/ 2645 w 8935"/>
              <a:gd name="connsiteY2" fmla="*/ 6585 h 10000"/>
              <a:gd name="connsiteX3" fmla="*/ 3174 w 8935"/>
              <a:gd name="connsiteY3" fmla="*/ 6293 h 10000"/>
              <a:gd name="connsiteX4" fmla="*/ 3634 w 8935"/>
              <a:gd name="connsiteY4" fmla="*/ 5716 h 10000"/>
              <a:gd name="connsiteX5" fmla="*/ 4167 w 8935"/>
              <a:gd name="connsiteY5" fmla="*/ 4848 h 10000"/>
              <a:gd name="connsiteX6" fmla="*/ 4698 w 8935"/>
              <a:gd name="connsiteY6" fmla="*/ 3998 h 10000"/>
              <a:gd name="connsiteX7" fmla="*/ 5226 w 8935"/>
              <a:gd name="connsiteY7" fmla="*/ 3129 h 10000"/>
              <a:gd name="connsiteX8" fmla="*/ 5226 w 8935"/>
              <a:gd name="connsiteY8" fmla="*/ 2268 h 10000"/>
              <a:gd name="connsiteX9" fmla="*/ 5226 w 8935"/>
              <a:gd name="connsiteY9" fmla="*/ 1399 h 10000"/>
              <a:gd name="connsiteX10" fmla="*/ 5757 w 8935"/>
              <a:gd name="connsiteY10" fmla="*/ 576 h 10000"/>
              <a:gd name="connsiteX11" fmla="*/ 5757 w 8935"/>
              <a:gd name="connsiteY11" fmla="*/ 286 h 10000"/>
              <a:gd name="connsiteX12" fmla="*/ 6290 w 8935"/>
              <a:gd name="connsiteY12" fmla="*/ 0 h 10000"/>
              <a:gd name="connsiteX13" fmla="*/ 6290 w 8935"/>
              <a:gd name="connsiteY13" fmla="*/ 0 h 10000"/>
              <a:gd name="connsiteX14" fmla="*/ 6290 w 8935"/>
              <a:gd name="connsiteY14" fmla="*/ 286 h 10000"/>
              <a:gd name="connsiteX15" fmla="*/ 6290 w 8935"/>
              <a:gd name="connsiteY15" fmla="*/ 576 h 10000"/>
              <a:gd name="connsiteX16" fmla="*/ 6290 w 8935"/>
              <a:gd name="connsiteY16" fmla="*/ 825 h 10000"/>
              <a:gd name="connsiteX17" fmla="*/ 6812 w 8935"/>
              <a:gd name="connsiteY17" fmla="*/ 1115 h 10000"/>
              <a:gd name="connsiteX18" fmla="*/ 6812 w 8935"/>
              <a:gd name="connsiteY18" fmla="*/ 1689 h 10000"/>
              <a:gd name="connsiteX19" fmla="*/ 6812 w 8935"/>
              <a:gd name="connsiteY19" fmla="*/ 2268 h 10000"/>
              <a:gd name="connsiteX20" fmla="*/ 7348 w 8935"/>
              <a:gd name="connsiteY20" fmla="*/ 2843 h 10000"/>
              <a:gd name="connsiteX21" fmla="*/ 7348 w 8935"/>
              <a:gd name="connsiteY21" fmla="*/ 4278 h 10000"/>
              <a:gd name="connsiteX22" fmla="*/ 7875 w 8935"/>
              <a:gd name="connsiteY22" fmla="*/ 5434 h 10000"/>
              <a:gd name="connsiteX23" fmla="*/ 8406 w 8935"/>
              <a:gd name="connsiteY23" fmla="*/ 6293 h 10000"/>
              <a:gd name="connsiteX24" fmla="*/ 8935 w 8935"/>
              <a:gd name="connsiteY24" fmla="*/ 6869 h 10000"/>
              <a:gd name="connsiteX25" fmla="*/ 8935 w 8935"/>
              <a:gd name="connsiteY25" fmla="*/ 7157 h 10000"/>
              <a:gd name="connsiteX26" fmla="*/ 8935 w 8935"/>
              <a:gd name="connsiteY26" fmla="*/ 7446 h 10000"/>
              <a:gd name="connsiteX27" fmla="*/ 8935 w 8935"/>
              <a:gd name="connsiteY27" fmla="*/ 7696 h 10000"/>
              <a:gd name="connsiteX28" fmla="*/ 8406 w 8935"/>
              <a:gd name="connsiteY28" fmla="*/ 7988 h 10000"/>
              <a:gd name="connsiteX29" fmla="*/ 7875 w 8935"/>
              <a:gd name="connsiteY29" fmla="*/ 8271 h 10000"/>
              <a:gd name="connsiteX30" fmla="*/ 7348 w 8935"/>
              <a:gd name="connsiteY30" fmla="*/ 8561 h 10000"/>
              <a:gd name="connsiteX31" fmla="*/ 6290 w 8935"/>
              <a:gd name="connsiteY31" fmla="*/ 8846 h 10000"/>
              <a:gd name="connsiteX32" fmla="*/ 5226 w 8935"/>
              <a:gd name="connsiteY32" fmla="*/ 9132 h 10000"/>
              <a:gd name="connsiteX33" fmla="*/ 3174 w 8935"/>
              <a:gd name="connsiteY33" fmla="*/ 9714 h 10000"/>
              <a:gd name="connsiteX34" fmla="*/ 1059 w 8935"/>
              <a:gd name="connsiteY34" fmla="*/ 10000 h 10000"/>
              <a:gd name="connsiteX0" fmla="*/ 0 w 10000"/>
              <a:gd name="connsiteY0" fmla="*/ 7446 h 9714"/>
              <a:gd name="connsiteX1" fmla="*/ 1185 w 10000"/>
              <a:gd name="connsiteY1" fmla="*/ 7157 h 9714"/>
              <a:gd name="connsiteX2" fmla="*/ 2960 w 10000"/>
              <a:gd name="connsiteY2" fmla="*/ 6585 h 9714"/>
              <a:gd name="connsiteX3" fmla="*/ 3552 w 10000"/>
              <a:gd name="connsiteY3" fmla="*/ 6293 h 9714"/>
              <a:gd name="connsiteX4" fmla="*/ 4067 w 10000"/>
              <a:gd name="connsiteY4" fmla="*/ 5716 h 9714"/>
              <a:gd name="connsiteX5" fmla="*/ 4664 w 10000"/>
              <a:gd name="connsiteY5" fmla="*/ 4848 h 9714"/>
              <a:gd name="connsiteX6" fmla="*/ 5258 w 10000"/>
              <a:gd name="connsiteY6" fmla="*/ 3998 h 9714"/>
              <a:gd name="connsiteX7" fmla="*/ 5849 w 10000"/>
              <a:gd name="connsiteY7" fmla="*/ 3129 h 9714"/>
              <a:gd name="connsiteX8" fmla="*/ 5849 w 10000"/>
              <a:gd name="connsiteY8" fmla="*/ 2268 h 9714"/>
              <a:gd name="connsiteX9" fmla="*/ 5849 w 10000"/>
              <a:gd name="connsiteY9" fmla="*/ 1399 h 9714"/>
              <a:gd name="connsiteX10" fmla="*/ 6443 w 10000"/>
              <a:gd name="connsiteY10" fmla="*/ 576 h 9714"/>
              <a:gd name="connsiteX11" fmla="*/ 6443 w 10000"/>
              <a:gd name="connsiteY11" fmla="*/ 286 h 9714"/>
              <a:gd name="connsiteX12" fmla="*/ 7040 w 10000"/>
              <a:gd name="connsiteY12" fmla="*/ 0 h 9714"/>
              <a:gd name="connsiteX13" fmla="*/ 7040 w 10000"/>
              <a:gd name="connsiteY13" fmla="*/ 0 h 9714"/>
              <a:gd name="connsiteX14" fmla="*/ 7040 w 10000"/>
              <a:gd name="connsiteY14" fmla="*/ 286 h 9714"/>
              <a:gd name="connsiteX15" fmla="*/ 7040 w 10000"/>
              <a:gd name="connsiteY15" fmla="*/ 576 h 9714"/>
              <a:gd name="connsiteX16" fmla="*/ 7040 w 10000"/>
              <a:gd name="connsiteY16" fmla="*/ 825 h 9714"/>
              <a:gd name="connsiteX17" fmla="*/ 7624 w 10000"/>
              <a:gd name="connsiteY17" fmla="*/ 1115 h 9714"/>
              <a:gd name="connsiteX18" fmla="*/ 7624 w 10000"/>
              <a:gd name="connsiteY18" fmla="*/ 1689 h 9714"/>
              <a:gd name="connsiteX19" fmla="*/ 7624 w 10000"/>
              <a:gd name="connsiteY19" fmla="*/ 2268 h 9714"/>
              <a:gd name="connsiteX20" fmla="*/ 8224 w 10000"/>
              <a:gd name="connsiteY20" fmla="*/ 2843 h 9714"/>
              <a:gd name="connsiteX21" fmla="*/ 8224 w 10000"/>
              <a:gd name="connsiteY21" fmla="*/ 4278 h 9714"/>
              <a:gd name="connsiteX22" fmla="*/ 8814 w 10000"/>
              <a:gd name="connsiteY22" fmla="*/ 5434 h 9714"/>
              <a:gd name="connsiteX23" fmla="*/ 9408 w 10000"/>
              <a:gd name="connsiteY23" fmla="*/ 6293 h 9714"/>
              <a:gd name="connsiteX24" fmla="*/ 10000 w 10000"/>
              <a:gd name="connsiteY24" fmla="*/ 6869 h 9714"/>
              <a:gd name="connsiteX25" fmla="*/ 10000 w 10000"/>
              <a:gd name="connsiteY25" fmla="*/ 7157 h 9714"/>
              <a:gd name="connsiteX26" fmla="*/ 10000 w 10000"/>
              <a:gd name="connsiteY26" fmla="*/ 7446 h 9714"/>
              <a:gd name="connsiteX27" fmla="*/ 10000 w 10000"/>
              <a:gd name="connsiteY27" fmla="*/ 7696 h 9714"/>
              <a:gd name="connsiteX28" fmla="*/ 9408 w 10000"/>
              <a:gd name="connsiteY28" fmla="*/ 7988 h 9714"/>
              <a:gd name="connsiteX29" fmla="*/ 8814 w 10000"/>
              <a:gd name="connsiteY29" fmla="*/ 8271 h 9714"/>
              <a:gd name="connsiteX30" fmla="*/ 8224 w 10000"/>
              <a:gd name="connsiteY30" fmla="*/ 8561 h 9714"/>
              <a:gd name="connsiteX31" fmla="*/ 7040 w 10000"/>
              <a:gd name="connsiteY31" fmla="*/ 8846 h 9714"/>
              <a:gd name="connsiteX32" fmla="*/ 5849 w 10000"/>
              <a:gd name="connsiteY32" fmla="*/ 9132 h 9714"/>
              <a:gd name="connsiteX33" fmla="*/ 3552 w 10000"/>
              <a:gd name="connsiteY33" fmla="*/ 9714 h 9714"/>
              <a:gd name="connsiteX0" fmla="*/ 0 w 10000"/>
              <a:gd name="connsiteY0" fmla="*/ 7665 h 9401"/>
              <a:gd name="connsiteX1" fmla="*/ 1185 w 10000"/>
              <a:gd name="connsiteY1" fmla="*/ 7368 h 9401"/>
              <a:gd name="connsiteX2" fmla="*/ 2960 w 10000"/>
              <a:gd name="connsiteY2" fmla="*/ 6779 h 9401"/>
              <a:gd name="connsiteX3" fmla="*/ 3552 w 10000"/>
              <a:gd name="connsiteY3" fmla="*/ 6478 h 9401"/>
              <a:gd name="connsiteX4" fmla="*/ 4067 w 10000"/>
              <a:gd name="connsiteY4" fmla="*/ 5884 h 9401"/>
              <a:gd name="connsiteX5" fmla="*/ 4664 w 10000"/>
              <a:gd name="connsiteY5" fmla="*/ 4991 h 9401"/>
              <a:gd name="connsiteX6" fmla="*/ 5258 w 10000"/>
              <a:gd name="connsiteY6" fmla="*/ 4116 h 9401"/>
              <a:gd name="connsiteX7" fmla="*/ 5849 w 10000"/>
              <a:gd name="connsiteY7" fmla="*/ 3221 h 9401"/>
              <a:gd name="connsiteX8" fmla="*/ 5849 w 10000"/>
              <a:gd name="connsiteY8" fmla="*/ 2335 h 9401"/>
              <a:gd name="connsiteX9" fmla="*/ 5849 w 10000"/>
              <a:gd name="connsiteY9" fmla="*/ 1440 h 9401"/>
              <a:gd name="connsiteX10" fmla="*/ 6443 w 10000"/>
              <a:gd name="connsiteY10" fmla="*/ 593 h 9401"/>
              <a:gd name="connsiteX11" fmla="*/ 6443 w 10000"/>
              <a:gd name="connsiteY11" fmla="*/ 294 h 9401"/>
              <a:gd name="connsiteX12" fmla="*/ 7040 w 10000"/>
              <a:gd name="connsiteY12" fmla="*/ 0 h 9401"/>
              <a:gd name="connsiteX13" fmla="*/ 7040 w 10000"/>
              <a:gd name="connsiteY13" fmla="*/ 0 h 9401"/>
              <a:gd name="connsiteX14" fmla="*/ 7040 w 10000"/>
              <a:gd name="connsiteY14" fmla="*/ 294 h 9401"/>
              <a:gd name="connsiteX15" fmla="*/ 7040 w 10000"/>
              <a:gd name="connsiteY15" fmla="*/ 593 h 9401"/>
              <a:gd name="connsiteX16" fmla="*/ 7040 w 10000"/>
              <a:gd name="connsiteY16" fmla="*/ 849 h 9401"/>
              <a:gd name="connsiteX17" fmla="*/ 7624 w 10000"/>
              <a:gd name="connsiteY17" fmla="*/ 1148 h 9401"/>
              <a:gd name="connsiteX18" fmla="*/ 7624 w 10000"/>
              <a:gd name="connsiteY18" fmla="*/ 1739 h 9401"/>
              <a:gd name="connsiteX19" fmla="*/ 7624 w 10000"/>
              <a:gd name="connsiteY19" fmla="*/ 2335 h 9401"/>
              <a:gd name="connsiteX20" fmla="*/ 8224 w 10000"/>
              <a:gd name="connsiteY20" fmla="*/ 2927 h 9401"/>
              <a:gd name="connsiteX21" fmla="*/ 8224 w 10000"/>
              <a:gd name="connsiteY21" fmla="*/ 4404 h 9401"/>
              <a:gd name="connsiteX22" fmla="*/ 8814 w 10000"/>
              <a:gd name="connsiteY22" fmla="*/ 5594 h 9401"/>
              <a:gd name="connsiteX23" fmla="*/ 9408 w 10000"/>
              <a:gd name="connsiteY23" fmla="*/ 6478 h 9401"/>
              <a:gd name="connsiteX24" fmla="*/ 10000 w 10000"/>
              <a:gd name="connsiteY24" fmla="*/ 7071 h 9401"/>
              <a:gd name="connsiteX25" fmla="*/ 10000 w 10000"/>
              <a:gd name="connsiteY25" fmla="*/ 7368 h 9401"/>
              <a:gd name="connsiteX26" fmla="*/ 10000 w 10000"/>
              <a:gd name="connsiteY26" fmla="*/ 7665 h 9401"/>
              <a:gd name="connsiteX27" fmla="*/ 10000 w 10000"/>
              <a:gd name="connsiteY27" fmla="*/ 7923 h 9401"/>
              <a:gd name="connsiteX28" fmla="*/ 9408 w 10000"/>
              <a:gd name="connsiteY28" fmla="*/ 8223 h 9401"/>
              <a:gd name="connsiteX29" fmla="*/ 8814 w 10000"/>
              <a:gd name="connsiteY29" fmla="*/ 8515 h 9401"/>
              <a:gd name="connsiteX30" fmla="*/ 8224 w 10000"/>
              <a:gd name="connsiteY30" fmla="*/ 8813 h 9401"/>
              <a:gd name="connsiteX31" fmla="*/ 7040 w 10000"/>
              <a:gd name="connsiteY31" fmla="*/ 9106 h 9401"/>
              <a:gd name="connsiteX32" fmla="*/ 5849 w 10000"/>
              <a:gd name="connsiteY32" fmla="*/ 9401 h 9401"/>
              <a:gd name="connsiteX0" fmla="*/ 0 w 8815"/>
              <a:gd name="connsiteY0" fmla="*/ 7837 h 10000"/>
              <a:gd name="connsiteX1" fmla="*/ 1775 w 8815"/>
              <a:gd name="connsiteY1" fmla="*/ 7211 h 10000"/>
              <a:gd name="connsiteX2" fmla="*/ 2367 w 8815"/>
              <a:gd name="connsiteY2" fmla="*/ 6891 h 10000"/>
              <a:gd name="connsiteX3" fmla="*/ 2882 w 8815"/>
              <a:gd name="connsiteY3" fmla="*/ 6259 h 10000"/>
              <a:gd name="connsiteX4" fmla="*/ 3479 w 8815"/>
              <a:gd name="connsiteY4" fmla="*/ 5309 h 10000"/>
              <a:gd name="connsiteX5" fmla="*/ 4073 w 8815"/>
              <a:gd name="connsiteY5" fmla="*/ 4378 h 10000"/>
              <a:gd name="connsiteX6" fmla="*/ 4664 w 8815"/>
              <a:gd name="connsiteY6" fmla="*/ 3426 h 10000"/>
              <a:gd name="connsiteX7" fmla="*/ 4664 w 8815"/>
              <a:gd name="connsiteY7" fmla="*/ 2484 h 10000"/>
              <a:gd name="connsiteX8" fmla="*/ 4664 w 8815"/>
              <a:gd name="connsiteY8" fmla="*/ 1532 h 10000"/>
              <a:gd name="connsiteX9" fmla="*/ 5258 w 8815"/>
              <a:gd name="connsiteY9" fmla="*/ 631 h 10000"/>
              <a:gd name="connsiteX10" fmla="*/ 5258 w 8815"/>
              <a:gd name="connsiteY10" fmla="*/ 313 h 10000"/>
              <a:gd name="connsiteX11" fmla="*/ 5855 w 8815"/>
              <a:gd name="connsiteY11" fmla="*/ 0 h 10000"/>
              <a:gd name="connsiteX12" fmla="*/ 5855 w 8815"/>
              <a:gd name="connsiteY12" fmla="*/ 0 h 10000"/>
              <a:gd name="connsiteX13" fmla="*/ 5855 w 8815"/>
              <a:gd name="connsiteY13" fmla="*/ 313 h 10000"/>
              <a:gd name="connsiteX14" fmla="*/ 5855 w 8815"/>
              <a:gd name="connsiteY14" fmla="*/ 631 h 10000"/>
              <a:gd name="connsiteX15" fmla="*/ 5855 w 8815"/>
              <a:gd name="connsiteY15" fmla="*/ 903 h 10000"/>
              <a:gd name="connsiteX16" fmla="*/ 6439 w 8815"/>
              <a:gd name="connsiteY16" fmla="*/ 1221 h 10000"/>
              <a:gd name="connsiteX17" fmla="*/ 6439 w 8815"/>
              <a:gd name="connsiteY17" fmla="*/ 1850 h 10000"/>
              <a:gd name="connsiteX18" fmla="*/ 6439 w 8815"/>
              <a:gd name="connsiteY18" fmla="*/ 2484 h 10000"/>
              <a:gd name="connsiteX19" fmla="*/ 7039 w 8815"/>
              <a:gd name="connsiteY19" fmla="*/ 3113 h 10000"/>
              <a:gd name="connsiteX20" fmla="*/ 7039 w 8815"/>
              <a:gd name="connsiteY20" fmla="*/ 4685 h 10000"/>
              <a:gd name="connsiteX21" fmla="*/ 7629 w 8815"/>
              <a:gd name="connsiteY21" fmla="*/ 5950 h 10000"/>
              <a:gd name="connsiteX22" fmla="*/ 8223 w 8815"/>
              <a:gd name="connsiteY22" fmla="*/ 6891 h 10000"/>
              <a:gd name="connsiteX23" fmla="*/ 8815 w 8815"/>
              <a:gd name="connsiteY23" fmla="*/ 7522 h 10000"/>
              <a:gd name="connsiteX24" fmla="*/ 8815 w 8815"/>
              <a:gd name="connsiteY24" fmla="*/ 7837 h 10000"/>
              <a:gd name="connsiteX25" fmla="*/ 8815 w 8815"/>
              <a:gd name="connsiteY25" fmla="*/ 8153 h 10000"/>
              <a:gd name="connsiteX26" fmla="*/ 8815 w 8815"/>
              <a:gd name="connsiteY26" fmla="*/ 8428 h 10000"/>
              <a:gd name="connsiteX27" fmla="*/ 8223 w 8815"/>
              <a:gd name="connsiteY27" fmla="*/ 8747 h 10000"/>
              <a:gd name="connsiteX28" fmla="*/ 7629 w 8815"/>
              <a:gd name="connsiteY28" fmla="*/ 9058 h 10000"/>
              <a:gd name="connsiteX29" fmla="*/ 7039 w 8815"/>
              <a:gd name="connsiteY29" fmla="*/ 9375 h 10000"/>
              <a:gd name="connsiteX30" fmla="*/ 5855 w 8815"/>
              <a:gd name="connsiteY30" fmla="*/ 9686 h 10000"/>
              <a:gd name="connsiteX31" fmla="*/ 4664 w 8815"/>
              <a:gd name="connsiteY31" fmla="*/ 10000 h 10000"/>
              <a:gd name="connsiteX0" fmla="*/ 0 w 7986"/>
              <a:gd name="connsiteY0" fmla="*/ 7211 h 10000"/>
              <a:gd name="connsiteX1" fmla="*/ 671 w 7986"/>
              <a:gd name="connsiteY1" fmla="*/ 6891 h 10000"/>
              <a:gd name="connsiteX2" fmla="*/ 1255 w 7986"/>
              <a:gd name="connsiteY2" fmla="*/ 6259 h 10000"/>
              <a:gd name="connsiteX3" fmla="*/ 1933 w 7986"/>
              <a:gd name="connsiteY3" fmla="*/ 5309 h 10000"/>
              <a:gd name="connsiteX4" fmla="*/ 2607 w 7986"/>
              <a:gd name="connsiteY4" fmla="*/ 4378 h 10000"/>
              <a:gd name="connsiteX5" fmla="*/ 3277 w 7986"/>
              <a:gd name="connsiteY5" fmla="*/ 3426 h 10000"/>
              <a:gd name="connsiteX6" fmla="*/ 3277 w 7986"/>
              <a:gd name="connsiteY6" fmla="*/ 2484 h 10000"/>
              <a:gd name="connsiteX7" fmla="*/ 3277 w 7986"/>
              <a:gd name="connsiteY7" fmla="*/ 1532 h 10000"/>
              <a:gd name="connsiteX8" fmla="*/ 3951 w 7986"/>
              <a:gd name="connsiteY8" fmla="*/ 631 h 10000"/>
              <a:gd name="connsiteX9" fmla="*/ 3951 w 7986"/>
              <a:gd name="connsiteY9" fmla="*/ 313 h 10000"/>
              <a:gd name="connsiteX10" fmla="*/ 4628 w 7986"/>
              <a:gd name="connsiteY10" fmla="*/ 0 h 10000"/>
              <a:gd name="connsiteX11" fmla="*/ 4628 w 7986"/>
              <a:gd name="connsiteY11" fmla="*/ 0 h 10000"/>
              <a:gd name="connsiteX12" fmla="*/ 4628 w 7986"/>
              <a:gd name="connsiteY12" fmla="*/ 313 h 10000"/>
              <a:gd name="connsiteX13" fmla="*/ 4628 w 7986"/>
              <a:gd name="connsiteY13" fmla="*/ 631 h 10000"/>
              <a:gd name="connsiteX14" fmla="*/ 4628 w 7986"/>
              <a:gd name="connsiteY14" fmla="*/ 903 h 10000"/>
              <a:gd name="connsiteX15" fmla="*/ 5291 w 7986"/>
              <a:gd name="connsiteY15" fmla="*/ 1221 h 10000"/>
              <a:gd name="connsiteX16" fmla="*/ 5291 w 7986"/>
              <a:gd name="connsiteY16" fmla="*/ 1850 h 10000"/>
              <a:gd name="connsiteX17" fmla="*/ 5291 w 7986"/>
              <a:gd name="connsiteY17" fmla="*/ 2484 h 10000"/>
              <a:gd name="connsiteX18" fmla="*/ 5971 w 7986"/>
              <a:gd name="connsiteY18" fmla="*/ 3113 h 10000"/>
              <a:gd name="connsiteX19" fmla="*/ 5971 w 7986"/>
              <a:gd name="connsiteY19" fmla="*/ 4685 h 10000"/>
              <a:gd name="connsiteX20" fmla="*/ 6641 w 7986"/>
              <a:gd name="connsiteY20" fmla="*/ 5950 h 10000"/>
              <a:gd name="connsiteX21" fmla="*/ 7314 w 7986"/>
              <a:gd name="connsiteY21" fmla="*/ 6891 h 10000"/>
              <a:gd name="connsiteX22" fmla="*/ 7986 w 7986"/>
              <a:gd name="connsiteY22" fmla="*/ 7522 h 10000"/>
              <a:gd name="connsiteX23" fmla="*/ 7986 w 7986"/>
              <a:gd name="connsiteY23" fmla="*/ 7837 h 10000"/>
              <a:gd name="connsiteX24" fmla="*/ 7986 w 7986"/>
              <a:gd name="connsiteY24" fmla="*/ 8153 h 10000"/>
              <a:gd name="connsiteX25" fmla="*/ 7986 w 7986"/>
              <a:gd name="connsiteY25" fmla="*/ 8428 h 10000"/>
              <a:gd name="connsiteX26" fmla="*/ 7314 w 7986"/>
              <a:gd name="connsiteY26" fmla="*/ 8747 h 10000"/>
              <a:gd name="connsiteX27" fmla="*/ 6641 w 7986"/>
              <a:gd name="connsiteY27" fmla="*/ 9058 h 10000"/>
              <a:gd name="connsiteX28" fmla="*/ 5971 w 7986"/>
              <a:gd name="connsiteY28" fmla="*/ 9375 h 10000"/>
              <a:gd name="connsiteX29" fmla="*/ 4628 w 7986"/>
              <a:gd name="connsiteY29" fmla="*/ 9686 h 10000"/>
              <a:gd name="connsiteX30" fmla="*/ 3277 w 7986"/>
              <a:gd name="connsiteY30" fmla="*/ 10000 h 10000"/>
              <a:gd name="connsiteX0" fmla="*/ 0 w 10000"/>
              <a:gd name="connsiteY0" fmla="*/ 7211 h 9686"/>
              <a:gd name="connsiteX1" fmla="*/ 840 w 10000"/>
              <a:gd name="connsiteY1" fmla="*/ 6891 h 9686"/>
              <a:gd name="connsiteX2" fmla="*/ 1572 w 10000"/>
              <a:gd name="connsiteY2" fmla="*/ 6259 h 9686"/>
              <a:gd name="connsiteX3" fmla="*/ 2420 w 10000"/>
              <a:gd name="connsiteY3" fmla="*/ 5309 h 9686"/>
              <a:gd name="connsiteX4" fmla="*/ 3264 w 10000"/>
              <a:gd name="connsiteY4" fmla="*/ 4378 h 9686"/>
              <a:gd name="connsiteX5" fmla="*/ 4103 w 10000"/>
              <a:gd name="connsiteY5" fmla="*/ 3426 h 9686"/>
              <a:gd name="connsiteX6" fmla="*/ 4103 w 10000"/>
              <a:gd name="connsiteY6" fmla="*/ 2484 h 9686"/>
              <a:gd name="connsiteX7" fmla="*/ 4103 w 10000"/>
              <a:gd name="connsiteY7" fmla="*/ 1532 h 9686"/>
              <a:gd name="connsiteX8" fmla="*/ 4947 w 10000"/>
              <a:gd name="connsiteY8" fmla="*/ 631 h 9686"/>
              <a:gd name="connsiteX9" fmla="*/ 4947 w 10000"/>
              <a:gd name="connsiteY9" fmla="*/ 313 h 9686"/>
              <a:gd name="connsiteX10" fmla="*/ 5795 w 10000"/>
              <a:gd name="connsiteY10" fmla="*/ 0 h 9686"/>
              <a:gd name="connsiteX11" fmla="*/ 5795 w 10000"/>
              <a:gd name="connsiteY11" fmla="*/ 0 h 9686"/>
              <a:gd name="connsiteX12" fmla="*/ 5795 w 10000"/>
              <a:gd name="connsiteY12" fmla="*/ 313 h 9686"/>
              <a:gd name="connsiteX13" fmla="*/ 5795 w 10000"/>
              <a:gd name="connsiteY13" fmla="*/ 631 h 9686"/>
              <a:gd name="connsiteX14" fmla="*/ 5795 w 10000"/>
              <a:gd name="connsiteY14" fmla="*/ 903 h 9686"/>
              <a:gd name="connsiteX15" fmla="*/ 6625 w 10000"/>
              <a:gd name="connsiteY15" fmla="*/ 1221 h 9686"/>
              <a:gd name="connsiteX16" fmla="*/ 6625 w 10000"/>
              <a:gd name="connsiteY16" fmla="*/ 1850 h 9686"/>
              <a:gd name="connsiteX17" fmla="*/ 6625 w 10000"/>
              <a:gd name="connsiteY17" fmla="*/ 2484 h 9686"/>
              <a:gd name="connsiteX18" fmla="*/ 7477 w 10000"/>
              <a:gd name="connsiteY18" fmla="*/ 3113 h 9686"/>
              <a:gd name="connsiteX19" fmla="*/ 7477 w 10000"/>
              <a:gd name="connsiteY19" fmla="*/ 4685 h 9686"/>
              <a:gd name="connsiteX20" fmla="*/ 8316 w 10000"/>
              <a:gd name="connsiteY20" fmla="*/ 5950 h 9686"/>
              <a:gd name="connsiteX21" fmla="*/ 9159 w 10000"/>
              <a:gd name="connsiteY21" fmla="*/ 6891 h 9686"/>
              <a:gd name="connsiteX22" fmla="*/ 10000 w 10000"/>
              <a:gd name="connsiteY22" fmla="*/ 7522 h 9686"/>
              <a:gd name="connsiteX23" fmla="*/ 10000 w 10000"/>
              <a:gd name="connsiteY23" fmla="*/ 7837 h 9686"/>
              <a:gd name="connsiteX24" fmla="*/ 10000 w 10000"/>
              <a:gd name="connsiteY24" fmla="*/ 8153 h 9686"/>
              <a:gd name="connsiteX25" fmla="*/ 10000 w 10000"/>
              <a:gd name="connsiteY25" fmla="*/ 8428 h 9686"/>
              <a:gd name="connsiteX26" fmla="*/ 9159 w 10000"/>
              <a:gd name="connsiteY26" fmla="*/ 8747 h 9686"/>
              <a:gd name="connsiteX27" fmla="*/ 8316 w 10000"/>
              <a:gd name="connsiteY27" fmla="*/ 9058 h 9686"/>
              <a:gd name="connsiteX28" fmla="*/ 7477 w 10000"/>
              <a:gd name="connsiteY28" fmla="*/ 9375 h 9686"/>
              <a:gd name="connsiteX29" fmla="*/ 5795 w 10000"/>
              <a:gd name="connsiteY29" fmla="*/ 9686 h 9686"/>
              <a:gd name="connsiteX0" fmla="*/ 0 w 10000"/>
              <a:gd name="connsiteY0" fmla="*/ 7445 h 9679"/>
              <a:gd name="connsiteX1" fmla="*/ 840 w 10000"/>
              <a:gd name="connsiteY1" fmla="*/ 7114 h 9679"/>
              <a:gd name="connsiteX2" fmla="*/ 1572 w 10000"/>
              <a:gd name="connsiteY2" fmla="*/ 6462 h 9679"/>
              <a:gd name="connsiteX3" fmla="*/ 2420 w 10000"/>
              <a:gd name="connsiteY3" fmla="*/ 5481 h 9679"/>
              <a:gd name="connsiteX4" fmla="*/ 3264 w 10000"/>
              <a:gd name="connsiteY4" fmla="*/ 4520 h 9679"/>
              <a:gd name="connsiteX5" fmla="*/ 4103 w 10000"/>
              <a:gd name="connsiteY5" fmla="*/ 3537 h 9679"/>
              <a:gd name="connsiteX6" fmla="*/ 4103 w 10000"/>
              <a:gd name="connsiteY6" fmla="*/ 2565 h 9679"/>
              <a:gd name="connsiteX7" fmla="*/ 4103 w 10000"/>
              <a:gd name="connsiteY7" fmla="*/ 1582 h 9679"/>
              <a:gd name="connsiteX8" fmla="*/ 4947 w 10000"/>
              <a:gd name="connsiteY8" fmla="*/ 651 h 9679"/>
              <a:gd name="connsiteX9" fmla="*/ 4947 w 10000"/>
              <a:gd name="connsiteY9" fmla="*/ 323 h 9679"/>
              <a:gd name="connsiteX10" fmla="*/ 5795 w 10000"/>
              <a:gd name="connsiteY10" fmla="*/ 0 h 9679"/>
              <a:gd name="connsiteX11" fmla="*/ 5795 w 10000"/>
              <a:gd name="connsiteY11" fmla="*/ 0 h 9679"/>
              <a:gd name="connsiteX12" fmla="*/ 5795 w 10000"/>
              <a:gd name="connsiteY12" fmla="*/ 323 h 9679"/>
              <a:gd name="connsiteX13" fmla="*/ 5795 w 10000"/>
              <a:gd name="connsiteY13" fmla="*/ 651 h 9679"/>
              <a:gd name="connsiteX14" fmla="*/ 5795 w 10000"/>
              <a:gd name="connsiteY14" fmla="*/ 932 h 9679"/>
              <a:gd name="connsiteX15" fmla="*/ 6625 w 10000"/>
              <a:gd name="connsiteY15" fmla="*/ 1261 h 9679"/>
              <a:gd name="connsiteX16" fmla="*/ 6625 w 10000"/>
              <a:gd name="connsiteY16" fmla="*/ 1910 h 9679"/>
              <a:gd name="connsiteX17" fmla="*/ 6625 w 10000"/>
              <a:gd name="connsiteY17" fmla="*/ 2565 h 9679"/>
              <a:gd name="connsiteX18" fmla="*/ 7477 w 10000"/>
              <a:gd name="connsiteY18" fmla="*/ 3214 h 9679"/>
              <a:gd name="connsiteX19" fmla="*/ 7477 w 10000"/>
              <a:gd name="connsiteY19" fmla="*/ 4837 h 9679"/>
              <a:gd name="connsiteX20" fmla="*/ 8316 w 10000"/>
              <a:gd name="connsiteY20" fmla="*/ 6143 h 9679"/>
              <a:gd name="connsiteX21" fmla="*/ 9159 w 10000"/>
              <a:gd name="connsiteY21" fmla="*/ 7114 h 9679"/>
              <a:gd name="connsiteX22" fmla="*/ 10000 w 10000"/>
              <a:gd name="connsiteY22" fmla="*/ 7766 h 9679"/>
              <a:gd name="connsiteX23" fmla="*/ 10000 w 10000"/>
              <a:gd name="connsiteY23" fmla="*/ 8091 h 9679"/>
              <a:gd name="connsiteX24" fmla="*/ 10000 w 10000"/>
              <a:gd name="connsiteY24" fmla="*/ 8417 h 9679"/>
              <a:gd name="connsiteX25" fmla="*/ 10000 w 10000"/>
              <a:gd name="connsiteY25" fmla="*/ 8701 h 9679"/>
              <a:gd name="connsiteX26" fmla="*/ 9159 w 10000"/>
              <a:gd name="connsiteY26" fmla="*/ 9031 h 9679"/>
              <a:gd name="connsiteX27" fmla="*/ 8316 w 10000"/>
              <a:gd name="connsiteY27" fmla="*/ 9352 h 9679"/>
              <a:gd name="connsiteX28" fmla="*/ 7477 w 10000"/>
              <a:gd name="connsiteY28" fmla="*/ 9679 h 9679"/>
              <a:gd name="connsiteX0" fmla="*/ 0 w 10000"/>
              <a:gd name="connsiteY0" fmla="*/ 7692 h 9662"/>
              <a:gd name="connsiteX1" fmla="*/ 840 w 10000"/>
              <a:gd name="connsiteY1" fmla="*/ 7350 h 9662"/>
              <a:gd name="connsiteX2" fmla="*/ 1572 w 10000"/>
              <a:gd name="connsiteY2" fmla="*/ 6676 h 9662"/>
              <a:gd name="connsiteX3" fmla="*/ 2420 w 10000"/>
              <a:gd name="connsiteY3" fmla="*/ 5663 h 9662"/>
              <a:gd name="connsiteX4" fmla="*/ 3264 w 10000"/>
              <a:gd name="connsiteY4" fmla="*/ 4670 h 9662"/>
              <a:gd name="connsiteX5" fmla="*/ 4103 w 10000"/>
              <a:gd name="connsiteY5" fmla="*/ 3654 h 9662"/>
              <a:gd name="connsiteX6" fmla="*/ 4103 w 10000"/>
              <a:gd name="connsiteY6" fmla="*/ 2650 h 9662"/>
              <a:gd name="connsiteX7" fmla="*/ 4103 w 10000"/>
              <a:gd name="connsiteY7" fmla="*/ 1634 h 9662"/>
              <a:gd name="connsiteX8" fmla="*/ 4947 w 10000"/>
              <a:gd name="connsiteY8" fmla="*/ 673 h 9662"/>
              <a:gd name="connsiteX9" fmla="*/ 4947 w 10000"/>
              <a:gd name="connsiteY9" fmla="*/ 334 h 9662"/>
              <a:gd name="connsiteX10" fmla="*/ 5795 w 10000"/>
              <a:gd name="connsiteY10" fmla="*/ 0 h 9662"/>
              <a:gd name="connsiteX11" fmla="*/ 5795 w 10000"/>
              <a:gd name="connsiteY11" fmla="*/ 0 h 9662"/>
              <a:gd name="connsiteX12" fmla="*/ 5795 w 10000"/>
              <a:gd name="connsiteY12" fmla="*/ 334 h 9662"/>
              <a:gd name="connsiteX13" fmla="*/ 5795 w 10000"/>
              <a:gd name="connsiteY13" fmla="*/ 673 h 9662"/>
              <a:gd name="connsiteX14" fmla="*/ 5795 w 10000"/>
              <a:gd name="connsiteY14" fmla="*/ 963 h 9662"/>
              <a:gd name="connsiteX15" fmla="*/ 6625 w 10000"/>
              <a:gd name="connsiteY15" fmla="*/ 1303 h 9662"/>
              <a:gd name="connsiteX16" fmla="*/ 6625 w 10000"/>
              <a:gd name="connsiteY16" fmla="*/ 1973 h 9662"/>
              <a:gd name="connsiteX17" fmla="*/ 6625 w 10000"/>
              <a:gd name="connsiteY17" fmla="*/ 2650 h 9662"/>
              <a:gd name="connsiteX18" fmla="*/ 7477 w 10000"/>
              <a:gd name="connsiteY18" fmla="*/ 3321 h 9662"/>
              <a:gd name="connsiteX19" fmla="*/ 7477 w 10000"/>
              <a:gd name="connsiteY19" fmla="*/ 4997 h 9662"/>
              <a:gd name="connsiteX20" fmla="*/ 8316 w 10000"/>
              <a:gd name="connsiteY20" fmla="*/ 6347 h 9662"/>
              <a:gd name="connsiteX21" fmla="*/ 9159 w 10000"/>
              <a:gd name="connsiteY21" fmla="*/ 7350 h 9662"/>
              <a:gd name="connsiteX22" fmla="*/ 10000 w 10000"/>
              <a:gd name="connsiteY22" fmla="*/ 8024 h 9662"/>
              <a:gd name="connsiteX23" fmla="*/ 10000 w 10000"/>
              <a:gd name="connsiteY23" fmla="*/ 8359 h 9662"/>
              <a:gd name="connsiteX24" fmla="*/ 10000 w 10000"/>
              <a:gd name="connsiteY24" fmla="*/ 8696 h 9662"/>
              <a:gd name="connsiteX25" fmla="*/ 10000 w 10000"/>
              <a:gd name="connsiteY25" fmla="*/ 8990 h 9662"/>
              <a:gd name="connsiteX26" fmla="*/ 9159 w 10000"/>
              <a:gd name="connsiteY26" fmla="*/ 9331 h 9662"/>
              <a:gd name="connsiteX27" fmla="*/ 8316 w 10000"/>
              <a:gd name="connsiteY27" fmla="*/ 9662 h 9662"/>
              <a:gd name="connsiteX0" fmla="*/ 0 w 10000"/>
              <a:gd name="connsiteY0" fmla="*/ 7961 h 9657"/>
              <a:gd name="connsiteX1" fmla="*/ 840 w 10000"/>
              <a:gd name="connsiteY1" fmla="*/ 7607 h 9657"/>
              <a:gd name="connsiteX2" fmla="*/ 1572 w 10000"/>
              <a:gd name="connsiteY2" fmla="*/ 6910 h 9657"/>
              <a:gd name="connsiteX3" fmla="*/ 2420 w 10000"/>
              <a:gd name="connsiteY3" fmla="*/ 5861 h 9657"/>
              <a:gd name="connsiteX4" fmla="*/ 3264 w 10000"/>
              <a:gd name="connsiteY4" fmla="*/ 4833 h 9657"/>
              <a:gd name="connsiteX5" fmla="*/ 4103 w 10000"/>
              <a:gd name="connsiteY5" fmla="*/ 3782 h 9657"/>
              <a:gd name="connsiteX6" fmla="*/ 4103 w 10000"/>
              <a:gd name="connsiteY6" fmla="*/ 2743 h 9657"/>
              <a:gd name="connsiteX7" fmla="*/ 4103 w 10000"/>
              <a:gd name="connsiteY7" fmla="*/ 1691 h 9657"/>
              <a:gd name="connsiteX8" fmla="*/ 4947 w 10000"/>
              <a:gd name="connsiteY8" fmla="*/ 697 h 9657"/>
              <a:gd name="connsiteX9" fmla="*/ 4947 w 10000"/>
              <a:gd name="connsiteY9" fmla="*/ 346 h 9657"/>
              <a:gd name="connsiteX10" fmla="*/ 5795 w 10000"/>
              <a:gd name="connsiteY10" fmla="*/ 0 h 9657"/>
              <a:gd name="connsiteX11" fmla="*/ 5795 w 10000"/>
              <a:gd name="connsiteY11" fmla="*/ 0 h 9657"/>
              <a:gd name="connsiteX12" fmla="*/ 5795 w 10000"/>
              <a:gd name="connsiteY12" fmla="*/ 346 h 9657"/>
              <a:gd name="connsiteX13" fmla="*/ 5795 w 10000"/>
              <a:gd name="connsiteY13" fmla="*/ 697 h 9657"/>
              <a:gd name="connsiteX14" fmla="*/ 5795 w 10000"/>
              <a:gd name="connsiteY14" fmla="*/ 997 h 9657"/>
              <a:gd name="connsiteX15" fmla="*/ 6625 w 10000"/>
              <a:gd name="connsiteY15" fmla="*/ 1349 h 9657"/>
              <a:gd name="connsiteX16" fmla="*/ 6625 w 10000"/>
              <a:gd name="connsiteY16" fmla="*/ 2042 h 9657"/>
              <a:gd name="connsiteX17" fmla="*/ 6625 w 10000"/>
              <a:gd name="connsiteY17" fmla="*/ 2743 h 9657"/>
              <a:gd name="connsiteX18" fmla="*/ 7477 w 10000"/>
              <a:gd name="connsiteY18" fmla="*/ 3437 h 9657"/>
              <a:gd name="connsiteX19" fmla="*/ 7477 w 10000"/>
              <a:gd name="connsiteY19" fmla="*/ 5172 h 9657"/>
              <a:gd name="connsiteX20" fmla="*/ 8316 w 10000"/>
              <a:gd name="connsiteY20" fmla="*/ 6569 h 9657"/>
              <a:gd name="connsiteX21" fmla="*/ 9159 w 10000"/>
              <a:gd name="connsiteY21" fmla="*/ 7607 h 9657"/>
              <a:gd name="connsiteX22" fmla="*/ 10000 w 10000"/>
              <a:gd name="connsiteY22" fmla="*/ 8305 h 9657"/>
              <a:gd name="connsiteX23" fmla="*/ 10000 w 10000"/>
              <a:gd name="connsiteY23" fmla="*/ 8651 h 9657"/>
              <a:gd name="connsiteX24" fmla="*/ 10000 w 10000"/>
              <a:gd name="connsiteY24" fmla="*/ 9000 h 9657"/>
              <a:gd name="connsiteX25" fmla="*/ 10000 w 10000"/>
              <a:gd name="connsiteY25" fmla="*/ 9304 h 9657"/>
              <a:gd name="connsiteX26" fmla="*/ 9159 w 10000"/>
              <a:gd name="connsiteY26" fmla="*/ 9657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0" name="Freeform 59"/>
          <p:cNvSpPr>
            <a:spLocks/>
          </p:cNvSpPr>
          <p:nvPr/>
        </p:nvSpPr>
        <p:spPr bwMode="auto">
          <a:xfrm>
            <a:off x="3992563" y="4787900"/>
            <a:ext cx="455612" cy="173038"/>
          </a:xfrm>
          <a:custGeom>
            <a:avLst/>
            <a:gdLst>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8817 w 10000"/>
              <a:gd name="connsiteY112" fmla="*/ 7981 h 10000"/>
              <a:gd name="connsiteX113" fmla="*/ 8965 w 10000"/>
              <a:gd name="connsiteY113" fmla="*/ 7660 h 10000"/>
              <a:gd name="connsiteX114" fmla="*/ 8965 w 10000"/>
              <a:gd name="connsiteY114" fmla="*/ 7447 h 10000"/>
              <a:gd name="connsiteX115" fmla="*/ 9113 w 10000"/>
              <a:gd name="connsiteY115" fmla="*/ 7233 h 10000"/>
              <a:gd name="connsiteX116" fmla="*/ 9113 w 10000"/>
              <a:gd name="connsiteY116" fmla="*/ 6912 h 10000"/>
              <a:gd name="connsiteX117" fmla="*/ 9261 w 10000"/>
              <a:gd name="connsiteY117" fmla="*/ 6805 h 10000"/>
              <a:gd name="connsiteX118" fmla="*/ 9261 w 10000"/>
              <a:gd name="connsiteY118" fmla="*/ 6591 h 10000"/>
              <a:gd name="connsiteX119" fmla="*/ 9261 w 10000"/>
              <a:gd name="connsiteY119" fmla="*/ 6484 h 10000"/>
              <a:gd name="connsiteX120" fmla="*/ 9261 w 10000"/>
              <a:gd name="connsiteY120" fmla="*/ 6390 h 10000"/>
              <a:gd name="connsiteX121" fmla="*/ 9409 w 10000"/>
              <a:gd name="connsiteY121" fmla="*/ 6283 h 10000"/>
              <a:gd name="connsiteX122" fmla="*/ 9409 w 10000"/>
              <a:gd name="connsiteY122" fmla="*/ 6283 h 10000"/>
              <a:gd name="connsiteX123" fmla="*/ 9409 w 10000"/>
              <a:gd name="connsiteY123" fmla="*/ 6283 h 10000"/>
              <a:gd name="connsiteX124" fmla="*/ 9409 w 10000"/>
              <a:gd name="connsiteY124" fmla="*/ 6390 h 10000"/>
              <a:gd name="connsiteX125" fmla="*/ 9409 w 10000"/>
              <a:gd name="connsiteY125" fmla="*/ 6390 h 10000"/>
              <a:gd name="connsiteX126" fmla="*/ 9556 w 10000"/>
              <a:gd name="connsiteY126" fmla="*/ 6484 h 10000"/>
              <a:gd name="connsiteX127" fmla="*/ 9556 w 10000"/>
              <a:gd name="connsiteY127" fmla="*/ 6698 h 10000"/>
              <a:gd name="connsiteX128" fmla="*/ 9556 w 10000"/>
              <a:gd name="connsiteY128" fmla="*/ 6805 h 10000"/>
              <a:gd name="connsiteX129" fmla="*/ 9556 w 10000"/>
              <a:gd name="connsiteY129" fmla="*/ 7019 h 10000"/>
              <a:gd name="connsiteX130" fmla="*/ 9704 w 10000"/>
              <a:gd name="connsiteY130" fmla="*/ 7233 h 10000"/>
              <a:gd name="connsiteX131" fmla="*/ 9704 w 10000"/>
              <a:gd name="connsiteY131" fmla="*/ 7767 h 10000"/>
              <a:gd name="connsiteX132" fmla="*/ 9704 w 10000"/>
              <a:gd name="connsiteY132" fmla="*/ 8195 h 10000"/>
              <a:gd name="connsiteX133" fmla="*/ 9852 w 10000"/>
              <a:gd name="connsiteY133" fmla="*/ 8516 h 10000"/>
              <a:gd name="connsiteX134" fmla="*/ 10000 w 10000"/>
              <a:gd name="connsiteY134" fmla="*/ 8837 h 10000"/>
              <a:gd name="connsiteX135" fmla="*/ 10000 w 10000"/>
              <a:gd name="connsiteY135"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8965 w 10000"/>
              <a:gd name="connsiteY112" fmla="*/ 7660 h 10000"/>
              <a:gd name="connsiteX113" fmla="*/ 8965 w 10000"/>
              <a:gd name="connsiteY113" fmla="*/ 7447 h 10000"/>
              <a:gd name="connsiteX114" fmla="*/ 9113 w 10000"/>
              <a:gd name="connsiteY114" fmla="*/ 7233 h 10000"/>
              <a:gd name="connsiteX115" fmla="*/ 9113 w 10000"/>
              <a:gd name="connsiteY115" fmla="*/ 6912 h 10000"/>
              <a:gd name="connsiteX116" fmla="*/ 9261 w 10000"/>
              <a:gd name="connsiteY116" fmla="*/ 6805 h 10000"/>
              <a:gd name="connsiteX117" fmla="*/ 9261 w 10000"/>
              <a:gd name="connsiteY117" fmla="*/ 6591 h 10000"/>
              <a:gd name="connsiteX118" fmla="*/ 9261 w 10000"/>
              <a:gd name="connsiteY118" fmla="*/ 6484 h 10000"/>
              <a:gd name="connsiteX119" fmla="*/ 9261 w 10000"/>
              <a:gd name="connsiteY119" fmla="*/ 6390 h 10000"/>
              <a:gd name="connsiteX120" fmla="*/ 9409 w 10000"/>
              <a:gd name="connsiteY120" fmla="*/ 6283 h 10000"/>
              <a:gd name="connsiteX121" fmla="*/ 9409 w 10000"/>
              <a:gd name="connsiteY121" fmla="*/ 6283 h 10000"/>
              <a:gd name="connsiteX122" fmla="*/ 9409 w 10000"/>
              <a:gd name="connsiteY122" fmla="*/ 6283 h 10000"/>
              <a:gd name="connsiteX123" fmla="*/ 9409 w 10000"/>
              <a:gd name="connsiteY123" fmla="*/ 6390 h 10000"/>
              <a:gd name="connsiteX124" fmla="*/ 9409 w 10000"/>
              <a:gd name="connsiteY124" fmla="*/ 6390 h 10000"/>
              <a:gd name="connsiteX125" fmla="*/ 9556 w 10000"/>
              <a:gd name="connsiteY125" fmla="*/ 6484 h 10000"/>
              <a:gd name="connsiteX126" fmla="*/ 9556 w 10000"/>
              <a:gd name="connsiteY126" fmla="*/ 6698 h 10000"/>
              <a:gd name="connsiteX127" fmla="*/ 9556 w 10000"/>
              <a:gd name="connsiteY127" fmla="*/ 6805 h 10000"/>
              <a:gd name="connsiteX128" fmla="*/ 9556 w 10000"/>
              <a:gd name="connsiteY128" fmla="*/ 7019 h 10000"/>
              <a:gd name="connsiteX129" fmla="*/ 9704 w 10000"/>
              <a:gd name="connsiteY129" fmla="*/ 7233 h 10000"/>
              <a:gd name="connsiteX130" fmla="*/ 9704 w 10000"/>
              <a:gd name="connsiteY130" fmla="*/ 7767 h 10000"/>
              <a:gd name="connsiteX131" fmla="*/ 9704 w 10000"/>
              <a:gd name="connsiteY131" fmla="*/ 8195 h 10000"/>
              <a:gd name="connsiteX132" fmla="*/ 9852 w 10000"/>
              <a:gd name="connsiteY132" fmla="*/ 8516 h 10000"/>
              <a:gd name="connsiteX133" fmla="*/ 10000 w 10000"/>
              <a:gd name="connsiteY133" fmla="*/ 8837 h 10000"/>
              <a:gd name="connsiteX134" fmla="*/ 10000 w 10000"/>
              <a:gd name="connsiteY134"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8965 w 10000"/>
              <a:gd name="connsiteY112" fmla="*/ 7447 h 10000"/>
              <a:gd name="connsiteX113" fmla="*/ 9113 w 10000"/>
              <a:gd name="connsiteY113" fmla="*/ 7233 h 10000"/>
              <a:gd name="connsiteX114" fmla="*/ 9113 w 10000"/>
              <a:gd name="connsiteY114" fmla="*/ 6912 h 10000"/>
              <a:gd name="connsiteX115" fmla="*/ 9261 w 10000"/>
              <a:gd name="connsiteY115" fmla="*/ 6805 h 10000"/>
              <a:gd name="connsiteX116" fmla="*/ 9261 w 10000"/>
              <a:gd name="connsiteY116" fmla="*/ 6591 h 10000"/>
              <a:gd name="connsiteX117" fmla="*/ 9261 w 10000"/>
              <a:gd name="connsiteY117" fmla="*/ 6484 h 10000"/>
              <a:gd name="connsiteX118" fmla="*/ 9261 w 10000"/>
              <a:gd name="connsiteY118" fmla="*/ 6390 h 10000"/>
              <a:gd name="connsiteX119" fmla="*/ 9409 w 10000"/>
              <a:gd name="connsiteY119" fmla="*/ 6283 h 10000"/>
              <a:gd name="connsiteX120" fmla="*/ 9409 w 10000"/>
              <a:gd name="connsiteY120" fmla="*/ 6283 h 10000"/>
              <a:gd name="connsiteX121" fmla="*/ 9409 w 10000"/>
              <a:gd name="connsiteY121" fmla="*/ 6283 h 10000"/>
              <a:gd name="connsiteX122" fmla="*/ 9409 w 10000"/>
              <a:gd name="connsiteY122" fmla="*/ 6390 h 10000"/>
              <a:gd name="connsiteX123" fmla="*/ 9409 w 10000"/>
              <a:gd name="connsiteY123" fmla="*/ 6390 h 10000"/>
              <a:gd name="connsiteX124" fmla="*/ 9556 w 10000"/>
              <a:gd name="connsiteY124" fmla="*/ 6484 h 10000"/>
              <a:gd name="connsiteX125" fmla="*/ 9556 w 10000"/>
              <a:gd name="connsiteY125" fmla="*/ 6698 h 10000"/>
              <a:gd name="connsiteX126" fmla="*/ 9556 w 10000"/>
              <a:gd name="connsiteY126" fmla="*/ 6805 h 10000"/>
              <a:gd name="connsiteX127" fmla="*/ 9556 w 10000"/>
              <a:gd name="connsiteY127" fmla="*/ 7019 h 10000"/>
              <a:gd name="connsiteX128" fmla="*/ 9704 w 10000"/>
              <a:gd name="connsiteY128" fmla="*/ 7233 h 10000"/>
              <a:gd name="connsiteX129" fmla="*/ 9704 w 10000"/>
              <a:gd name="connsiteY129" fmla="*/ 7767 h 10000"/>
              <a:gd name="connsiteX130" fmla="*/ 9704 w 10000"/>
              <a:gd name="connsiteY130" fmla="*/ 8195 h 10000"/>
              <a:gd name="connsiteX131" fmla="*/ 9852 w 10000"/>
              <a:gd name="connsiteY131" fmla="*/ 8516 h 10000"/>
              <a:gd name="connsiteX132" fmla="*/ 10000 w 10000"/>
              <a:gd name="connsiteY132" fmla="*/ 8837 h 10000"/>
              <a:gd name="connsiteX133" fmla="*/ 10000 w 10000"/>
              <a:gd name="connsiteY133"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7233 h 10000"/>
              <a:gd name="connsiteX113" fmla="*/ 9113 w 10000"/>
              <a:gd name="connsiteY113" fmla="*/ 6912 h 10000"/>
              <a:gd name="connsiteX114" fmla="*/ 9261 w 10000"/>
              <a:gd name="connsiteY114" fmla="*/ 6805 h 10000"/>
              <a:gd name="connsiteX115" fmla="*/ 9261 w 10000"/>
              <a:gd name="connsiteY115" fmla="*/ 6591 h 10000"/>
              <a:gd name="connsiteX116" fmla="*/ 9261 w 10000"/>
              <a:gd name="connsiteY116" fmla="*/ 6484 h 10000"/>
              <a:gd name="connsiteX117" fmla="*/ 9261 w 10000"/>
              <a:gd name="connsiteY117" fmla="*/ 6390 h 10000"/>
              <a:gd name="connsiteX118" fmla="*/ 9409 w 10000"/>
              <a:gd name="connsiteY118" fmla="*/ 6283 h 10000"/>
              <a:gd name="connsiteX119" fmla="*/ 9409 w 10000"/>
              <a:gd name="connsiteY119" fmla="*/ 6283 h 10000"/>
              <a:gd name="connsiteX120" fmla="*/ 9409 w 10000"/>
              <a:gd name="connsiteY120" fmla="*/ 6283 h 10000"/>
              <a:gd name="connsiteX121" fmla="*/ 9409 w 10000"/>
              <a:gd name="connsiteY121" fmla="*/ 6390 h 10000"/>
              <a:gd name="connsiteX122" fmla="*/ 9409 w 10000"/>
              <a:gd name="connsiteY122" fmla="*/ 6390 h 10000"/>
              <a:gd name="connsiteX123" fmla="*/ 9556 w 10000"/>
              <a:gd name="connsiteY123" fmla="*/ 6484 h 10000"/>
              <a:gd name="connsiteX124" fmla="*/ 9556 w 10000"/>
              <a:gd name="connsiteY124" fmla="*/ 6698 h 10000"/>
              <a:gd name="connsiteX125" fmla="*/ 9556 w 10000"/>
              <a:gd name="connsiteY125" fmla="*/ 6805 h 10000"/>
              <a:gd name="connsiteX126" fmla="*/ 9556 w 10000"/>
              <a:gd name="connsiteY126" fmla="*/ 7019 h 10000"/>
              <a:gd name="connsiteX127" fmla="*/ 9704 w 10000"/>
              <a:gd name="connsiteY127" fmla="*/ 7233 h 10000"/>
              <a:gd name="connsiteX128" fmla="*/ 9704 w 10000"/>
              <a:gd name="connsiteY128" fmla="*/ 7767 h 10000"/>
              <a:gd name="connsiteX129" fmla="*/ 9704 w 10000"/>
              <a:gd name="connsiteY129" fmla="*/ 8195 h 10000"/>
              <a:gd name="connsiteX130" fmla="*/ 9852 w 10000"/>
              <a:gd name="connsiteY130" fmla="*/ 8516 h 10000"/>
              <a:gd name="connsiteX131" fmla="*/ 10000 w 10000"/>
              <a:gd name="connsiteY131" fmla="*/ 8837 h 10000"/>
              <a:gd name="connsiteX132" fmla="*/ 10000 w 10000"/>
              <a:gd name="connsiteY132"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805 h 10000"/>
              <a:gd name="connsiteX114" fmla="*/ 9261 w 10000"/>
              <a:gd name="connsiteY114" fmla="*/ 6591 h 10000"/>
              <a:gd name="connsiteX115" fmla="*/ 9261 w 10000"/>
              <a:gd name="connsiteY115" fmla="*/ 6484 h 10000"/>
              <a:gd name="connsiteX116" fmla="*/ 9261 w 10000"/>
              <a:gd name="connsiteY116" fmla="*/ 6390 h 10000"/>
              <a:gd name="connsiteX117" fmla="*/ 9409 w 10000"/>
              <a:gd name="connsiteY117" fmla="*/ 6283 h 10000"/>
              <a:gd name="connsiteX118" fmla="*/ 9409 w 10000"/>
              <a:gd name="connsiteY118" fmla="*/ 6283 h 10000"/>
              <a:gd name="connsiteX119" fmla="*/ 9409 w 10000"/>
              <a:gd name="connsiteY119" fmla="*/ 6283 h 10000"/>
              <a:gd name="connsiteX120" fmla="*/ 9409 w 10000"/>
              <a:gd name="connsiteY120" fmla="*/ 6390 h 10000"/>
              <a:gd name="connsiteX121" fmla="*/ 9409 w 10000"/>
              <a:gd name="connsiteY121" fmla="*/ 6390 h 10000"/>
              <a:gd name="connsiteX122" fmla="*/ 9556 w 10000"/>
              <a:gd name="connsiteY122" fmla="*/ 6484 h 10000"/>
              <a:gd name="connsiteX123" fmla="*/ 9556 w 10000"/>
              <a:gd name="connsiteY123" fmla="*/ 6698 h 10000"/>
              <a:gd name="connsiteX124" fmla="*/ 9556 w 10000"/>
              <a:gd name="connsiteY124" fmla="*/ 6805 h 10000"/>
              <a:gd name="connsiteX125" fmla="*/ 9556 w 10000"/>
              <a:gd name="connsiteY125" fmla="*/ 7019 h 10000"/>
              <a:gd name="connsiteX126" fmla="*/ 9704 w 10000"/>
              <a:gd name="connsiteY126" fmla="*/ 7233 h 10000"/>
              <a:gd name="connsiteX127" fmla="*/ 9704 w 10000"/>
              <a:gd name="connsiteY127" fmla="*/ 7767 h 10000"/>
              <a:gd name="connsiteX128" fmla="*/ 9704 w 10000"/>
              <a:gd name="connsiteY128" fmla="*/ 8195 h 10000"/>
              <a:gd name="connsiteX129" fmla="*/ 9852 w 10000"/>
              <a:gd name="connsiteY129" fmla="*/ 8516 h 10000"/>
              <a:gd name="connsiteX130" fmla="*/ 10000 w 10000"/>
              <a:gd name="connsiteY130" fmla="*/ 8837 h 10000"/>
              <a:gd name="connsiteX131" fmla="*/ 10000 w 10000"/>
              <a:gd name="connsiteY131"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484 h 10000"/>
              <a:gd name="connsiteX115" fmla="*/ 9261 w 10000"/>
              <a:gd name="connsiteY115" fmla="*/ 6390 h 10000"/>
              <a:gd name="connsiteX116" fmla="*/ 9409 w 10000"/>
              <a:gd name="connsiteY116" fmla="*/ 6283 h 10000"/>
              <a:gd name="connsiteX117" fmla="*/ 9409 w 10000"/>
              <a:gd name="connsiteY117" fmla="*/ 6283 h 10000"/>
              <a:gd name="connsiteX118" fmla="*/ 9409 w 10000"/>
              <a:gd name="connsiteY118" fmla="*/ 6283 h 10000"/>
              <a:gd name="connsiteX119" fmla="*/ 9409 w 10000"/>
              <a:gd name="connsiteY119" fmla="*/ 6390 h 10000"/>
              <a:gd name="connsiteX120" fmla="*/ 9409 w 10000"/>
              <a:gd name="connsiteY120" fmla="*/ 6390 h 10000"/>
              <a:gd name="connsiteX121" fmla="*/ 9556 w 10000"/>
              <a:gd name="connsiteY121" fmla="*/ 6484 h 10000"/>
              <a:gd name="connsiteX122" fmla="*/ 9556 w 10000"/>
              <a:gd name="connsiteY122" fmla="*/ 6698 h 10000"/>
              <a:gd name="connsiteX123" fmla="*/ 9556 w 10000"/>
              <a:gd name="connsiteY123" fmla="*/ 6805 h 10000"/>
              <a:gd name="connsiteX124" fmla="*/ 9556 w 10000"/>
              <a:gd name="connsiteY124" fmla="*/ 7019 h 10000"/>
              <a:gd name="connsiteX125" fmla="*/ 9704 w 10000"/>
              <a:gd name="connsiteY125" fmla="*/ 7233 h 10000"/>
              <a:gd name="connsiteX126" fmla="*/ 9704 w 10000"/>
              <a:gd name="connsiteY126" fmla="*/ 7767 h 10000"/>
              <a:gd name="connsiteX127" fmla="*/ 9704 w 10000"/>
              <a:gd name="connsiteY127" fmla="*/ 8195 h 10000"/>
              <a:gd name="connsiteX128" fmla="*/ 9852 w 10000"/>
              <a:gd name="connsiteY128" fmla="*/ 8516 h 10000"/>
              <a:gd name="connsiteX129" fmla="*/ 10000 w 10000"/>
              <a:gd name="connsiteY129" fmla="*/ 8837 h 10000"/>
              <a:gd name="connsiteX130" fmla="*/ 10000 w 10000"/>
              <a:gd name="connsiteY130"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484 h 10000"/>
              <a:gd name="connsiteX115" fmla="*/ 9261 w 10000"/>
              <a:gd name="connsiteY115" fmla="*/ 6390 h 10000"/>
              <a:gd name="connsiteX116" fmla="*/ 9409 w 10000"/>
              <a:gd name="connsiteY116" fmla="*/ 6283 h 10000"/>
              <a:gd name="connsiteX117" fmla="*/ 9409 w 10000"/>
              <a:gd name="connsiteY117" fmla="*/ 6283 h 10000"/>
              <a:gd name="connsiteX118" fmla="*/ 9409 w 10000"/>
              <a:gd name="connsiteY118" fmla="*/ 6283 h 10000"/>
              <a:gd name="connsiteX119" fmla="*/ 9409 w 10000"/>
              <a:gd name="connsiteY119" fmla="*/ 6390 h 10000"/>
              <a:gd name="connsiteX120" fmla="*/ 9409 w 10000"/>
              <a:gd name="connsiteY120" fmla="*/ 6390 h 10000"/>
              <a:gd name="connsiteX121" fmla="*/ 9556 w 10000"/>
              <a:gd name="connsiteY121" fmla="*/ 6484 h 10000"/>
              <a:gd name="connsiteX122" fmla="*/ 9556 w 10000"/>
              <a:gd name="connsiteY122" fmla="*/ 6805 h 10000"/>
              <a:gd name="connsiteX123" fmla="*/ 9556 w 10000"/>
              <a:gd name="connsiteY123" fmla="*/ 7019 h 10000"/>
              <a:gd name="connsiteX124" fmla="*/ 9704 w 10000"/>
              <a:gd name="connsiteY124" fmla="*/ 7233 h 10000"/>
              <a:gd name="connsiteX125" fmla="*/ 9704 w 10000"/>
              <a:gd name="connsiteY125" fmla="*/ 7767 h 10000"/>
              <a:gd name="connsiteX126" fmla="*/ 9704 w 10000"/>
              <a:gd name="connsiteY126" fmla="*/ 8195 h 10000"/>
              <a:gd name="connsiteX127" fmla="*/ 9852 w 10000"/>
              <a:gd name="connsiteY127" fmla="*/ 8516 h 10000"/>
              <a:gd name="connsiteX128" fmla="*/ 10000 w 10000"/>
              <a:gd name="connsiteY128" fmla="*/ 8837 h 10000"/>
              <a:gd name="connsiteX129" fmla="*/ 10000 w 10000"/>
              <a:gd name="connsiteY129"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484 h 10000"/>
              <a:gd name="connsiteX115" fmla="*/ 9261 w 10000"/>
              <a:gd name="connsiteY115" fmla="*/ 6390 h 10000"/>
              <a:gd name="connsiteX116" fmla="*/ 9409 w 10000"/>
              <a:gd name="connsiteY116" fmla="*/ 6283 h 10000"/>
              <a:gd name="connsiteX117" fmla="*/ 9409 w 10000"/>
              <a:gd name="connsiteY117" fmla="*/ 6283 h 10000"/>
              <a:gd name="connsiteX118" fmla="*/ 9409 w 10000"/>
              <a:gd name="connsiteY118" fmla="*/ 6283 h 10000"/>
              <a:gd name="connsiteX119" fmla="*/ 9409 w 10000"/>
              <a:gd name="connsiteY119" fmla="*/ 6390 h 10000"/>
              <a:gd name="connsiteX120" fmla="*/ 9409 w 10000"/>
              <a:gd name="connsiteY120" fmla="*/ 6390 h 10000"/>
              <a:gd name="connsiteX121" fmla="*/ 9556 w 10000"/>
              <a:gd name="connsiteY121" fmla="*/ 6805 h 10000"/>
              <a:gd name="connsiteX122" fmla="*/ 9556 w 10000"/>
              <a:gd name="connsiteY122" fmla="*/ 7019 h 10000"/>
              <a:gd name="connsiteX123" fmla="*/ 9704 w 10000"/>
              <a:gd name="connsiteY123" fmla="*/ 7233 h 10000"/>
              <a:gd name="connsiteX124" fmla="*/ 9704 w 10000"/>
              <a:gd name="connsiteY124" fmla="*/ 7767 h 10000"/>
              <a:gd name="connsiteX125" fmla="*/ 9704 w 10000"/>
              <a:gd name="connsiteY125" fmla="*/ 8195 h 10000"/>
              <a:gd name="connsiteX126" fmla="*/ 9852 w 10000"/>
              <a:gd name="connsiteY126" fmla="*/ 8516 h 10000"/>
              <a:gd name="connsiteX127" fmla="*/ 10000 w 10000"/>
              <a:gd name="connsiteY127" fmla="*/ 8837 h 10000"/>
              <a:gd name="connsiteX128" fmla="*/ 10000 w 10000"/>
              <a:gd name="connsiteY128"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390 h 10000"/>
              <a:gd name="connsiteX115" fmla="*/ 9409 w 10000"/>
              <a:gd name="connsiteY115" fmla="*/ 6283 h 10000"/>
              <a:gd name="connsiteX116" fmla="*/ 9409 w 10000"/>
              <a:gd name="connsiteY116" fmla="*/ 6283 h 10000"/>
              <a:gd name="connsiteX117" fmla="*/ 9409 w 10000"/>
              <a:gd name="connsiteY117" fmla="*/ 6283 h 10000"/>
              <a:gd name="connsiteX118" fmla="*/ 9409 w 10000"/>
              <a:gd name="connsiteY118" fmla="*/ 6390 h 10000"/>
              <a:gd name="connsiteX119" fmla="*/ 9409 w 10000"/>
              <a:gd name="connsiteY119" fmla="*/ 6390 h 10000"/>
              <a:gd name="connsiteX120" fmla="*/ 9556 w 10000"/>
              <a:gd name="connsiteY120" fmla="*/ 6805 h 10000"/>
              <a:gd name="connsiteX121" fmla="*/ 9556 w 10000"/>
              <a:gd name="connsiteY121" fmla="*/ 7019 h 10000"/>
              <a:gd name="connsiteX122" fmla="*/ 9704 w 10000"/>
              <a:gd name="connsiteY122" fmla="*/ 7233 h 10000"/>
              <a:gd name="connsiteX123" fmla="*/ 9704 w 10000"/>
              <a:gd name="connsiteY123" fmla="*/ 7767 h 10000"/>
              <a:gd name="connsiteX124" fmla="*/ 9704 w 10000"/>
              <a:gd name="connsiteY124" fmla="*/ 8195 h 10000"/>
              <a:gd name="connsiteX125" fmla="*/ 9852 w 10000"/>
              <a:gd name="connsiteY125" fmla="*/ 8516 h 10000"/>
              <a:gd name="connsiteX126" fmla="*/ 10000 w 10000"/>
              <a:gd name="connsiteY126" fmla="*/ 8837 h 10000"/>
              <a:gd name="connsiteX127" fmla="*/ 10000 w 10000"/>
              <a:gd name="connsiteY127"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409 w 10000"/>
              <a:gd name="connsiteY116" fmla="*/ 6283 h 10000"/>
              <a:gd name="connsiteX117" fmla="*/ 9409 w 10000"/>
              <a:gd name="connsiteY117" fmla="*/ 6390 h 10000"/>
              <a:gd name="connsiteX118" fmla="*/ 9409 w 10000"/>
              <a:gd name="connsiteY118" fmla="*/ 6390 h 10000"/>
              <a:gd name="connsiteX119" fmla="*/ 9556 w 10000"/>
              <a:gd name="connsiteY119" fmla="*/ 6805 h 10000"/>
              <a:gd name="connsiteX120" fmla="*/ 9556 w 10000"/>
              <a:gd name="connsiteY120" fmla="*/ 7019 h 10000"/>
              <a:gd name="connsiteX121" fmla="*/ 9704 w 10000"/>
              <a:gd name="connsiteY121" fmla="*/ 7233 h 10000"/>
              <a:gd name="connsiteX122" fmla="*/ 9704 w 10000"/>
              <a:gd name="connsiteY122" fmla="*/ 7767 h 10000"/>
              <a:gd name="connsiteX123" fmla="*/ 9704 w 10000"/>
              <a:gd name="connsiteY123" fmla="*/ 8195 h 10000"/>
              <a:gd name="connsiteX124" fmla="*/ 9852 w 10000"/>
              <a:gd name="connsiteY124" fmla="*/ 8516 h 10000"/>
              <a:gd name="connsiteX125" fmla="*/ 10000 w 10000"/>
              <a:gd name="connsiteY125" fmla="*/ 8837 h 10000"/>
              <a:gd name="connsiteX126" fmla="*/ 10000 w 10000"/>
              <a:gd name="connsiteY126"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409 w 10000"/>
              <a:gd name="connsiteY116" fmla="*/ 6283 h 10000"/>
              <a:gd name="connsiteX117" fmla="*/ 9409 w 10000"/>
              <a:gd name="connsiteY117" fmla="*/ 6390 h 10000"/>
              <a:gd name="connsiteX118" fmla="*/ 9556 w 10000"/>
              <a:gd name="connsiteY118" fmla="*/ 6805 h 10000"/>
              <a:gd name="connsiteX119" fmla="*/ 9556 w 10000"/>
              <a:gd name="connsiteY119" fmla="*/ 7019 h 10000"/>
              <a:gd name="connsiteX120" fmla="*/ 9704 w 10000"/>
              <a:gd name="connsiteY120" fmla="*/ 7233 h 10000"/>
              <a:gd name="connsiteX121" fmla="*/ 9704 w 10000"/>
              <a:gd name="connsiteY121" fmla="*/ 7767 h 10000"/>
              <a:gd name="connsiteX122" fmla="*/ 9704 w 10000"/>
              <a:gd name="connsiteY122" fmla="*/ 8195 h 10000"/>
              <a:gd name="connsiteX123" fmla="*/ 9852 w 10000"/>
              <a:gd name="connsiteY123" fmla="*/ 8516 h 10000"/>
              <a:gd name="connsiteX124" fmla="*/ 10000 w 10000"/>
              <a:gd name="connsiteY124" fmla="*/ 8837 h 10000"/>
              <a:gd name="connsiteX125" fmla="*/ 10000 w 10000"/>
              <a:gd name="connsiteY125"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409 w 10000"/>
              <a:gd name="connsiteY116" fmla="*/ 6283 h 10000"/>
              <a:gd name="connsiteX117" fmla="*/ 9556 w 10000"/>
              <a:gd name="connsiteY117" fmla="*/ 6805 h 10000"/>
              <a:gd name="connsiteX118" fmla="*/ 9556 w 10000"/>
              <a:gd name="connsiteY118" fmla="*/ 7019 h 10000"/>
              <a:gd name="connsiteX119" fmla="*/ 9704 w 10000"/>
              <a:gd name="connsiteY119" fmla="*/ 7233 h 10000"/>
              <a:gd name="connsiteX120" fmla="*/ 9704 w 10000"/>
              <a:gd name="connsiteY120" fmla="*/ 7767 h 10000"/>
              <a:gd name="connsiteX121" fmla="*/ 9704 w 10000"/>
              <a:gd name="connsiteY121" fmla="*/ 8195 h 10000"/>
              <a:gd name="connsiteX122" fmla="*/ 9852 w 10000"/>
              <a:gd name="connsiteY122" fmla="*/ 8516 h 10000"/>
              <a:gd name="connsiteX123" fmla="*/ 10000 w 10000"/>
              <a:gd name="connsiteY123" fmla="*/ 8837 h 10000"/>
              <a:gd name="connsiteX124" fmla="*/ 10000 w 10000"/>
              <a:gd name="connsiteY124"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556 w 10000"/>
              <a:gd name="connsiteY116" fmla="*/ 6805 h 10000"/>
              <a:gd name="connsiteX117" fmla="*/ 9556 w 10000"/>
              <a:gd name="connsiteY117" fmla="*/ 7019 h 10000"/>
              <a:gd name="connsiteX118" fmla="*/ 9704 w 10000"/>
              <a:gd name="connsiteY118" fmla="*/ 7233 h 10000"/>
              <a:gd name="connsiteX119" fmla="*/ 9704 w 10000"/>
              <a:gd name="connsiteY119" fmla="*/ 7767 h 10000"/>
              <a:gd name="connsiteX120" fmla="*/ 9704 w 10000"/>
              <a:gd name="connsiteY120" fmla="*/ 8195 h 10000"/>
              <a:gd name="connsiteX121" fmla="*/ 9852 w 10000"/>
              <a:gd name="connsiteY121" fmla="*/ 8516 h 10000"/>
              <a:gd name="connsiteX122" fmla="*/ 10000 w 10000"/>
              <a:gd name="connsiteY122" fmla="*/ 8837 h 10000"/>
              <a:gd name="connsiteX123" fmla="*/ 10000 w 10000"/>
              <a:gd name="connsiteY123"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556 w 10000"/>
              <a:gd name="connsiteY115" fmla="*/ 6805 h 10000"/>
              <a:gd name="connsiteX116" fmla="*/ 9556 w 10000"/>
              <a:gd name="connsiteY116" fmla="*/ 7019 h 10000"/>
              <a:gd name="connsiteX117" fmla="*/ 9704 w 10000"/>
              <a:gd name="connsiteY117" fmla="*/ 7233 h 10000"/>
              <a:gd name="connsiteX118" fmla="*/ 9704 w 10000"/>
              <a:gd name="connsiteY118" fmla="*/ 7767 h 10000"/>
              <a:gd name="connsiteX119" fmla="*/ 9704 w 10000"/>
              <a:gd name="connsiteY119" fmla="*/ 8195 h 10000"/>
              <a:gd name="connsiteX120" fmla="*/ 9852 w 10000"/>
              <a:gd name="connsiteY120" fmla="*/ 8516 h 10000"/>
              <a:gd name="connsiteX121" fmla="*/ 10000 w 10000"/>
              <a:gd name="connsiteY121" fmla="*/ 8837 h 10000"/>
              <a:gd name="connsiteX122" fmla="*/ 10000 w 10000"/>
              <a:gd name="connsiteY122"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556 w 10000"/>
              <a:gd name="connsiteY114" fmla="*/ 6805 h 10000"/>
              <a:gd name="connsiteX115" fmla="*/ 9556 w 10000"/>
              <a:gd name="connsiteY115" fmla="*/ 7019 h 10000"/>
              <a:gd name="connsiteX116" fmla="*/ 9704 w 10000"/>
              <a:gd name="connsiteY116" fmla="*/ 7233 h 10000"/>
              <a:gd name="connsiteX117" fmla="*/ 9704 w 10000"/>
              <a:gd name="connsiteY117" fmla="*/ 7767 h 10000"/>
              <a:gd name="connsiteX118" fmla="*/ 9704 w 10000"/>
              <a:gd name="connsiteY118" fmla="*/ 8195 h 10000"/>
              <a:gd name="connsiteX119" fmla="*/ 9852 w 10000"/>
              <a:gd name="connsiteY119" fmla="*/ 8516 h 10000"/>
              <a:gd name="connsiteX120" fmla="*/ 10000 w 10000"/>
              <a:gd name="connsiteY120" fmla="*/ 8837 h 10000"/>
              <a:gd name="connsiteX121" fmla="*/ 10000 w 10000"/>
              <a:gd name="connsiteY121"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556 w 10000"/>
              <a:gd name="connsiteY113" fmla="*/ 6805 h 10000"/>
              <a:gd name="connsiteX114" fmla="*/ 9556 w 10000"/>
              <a:gd name="connsiteY114" fmla="*/ 7019 h 10000"/>
              <a:gd name="connsiteX115" fmla="*/ 9704 w 10000"/>
              <a:gd name="connsiteY115" fmla="*/ 7233 h 10000"/>
              <a:gd name="connsiteX116" fmla="*/ 9704 w 10000"/>
              <a:gd name="connsiteY116" fmla="*/ 7767 h 10000"/>
              <a:gd name="connsiteX117" fmla="*/ 9704 w 10000"/>
              <a:gd name="connsiteY117" fmla="*/ 8195 h 10000"/>
              <a:gd name="connsiteX118" fmla="*/ 9852 w 10000"/>
              <a:gd name="connsiteY118" fmla="*/ 8516 h 10000"/>
              <a:gd name="connsiteX119" fmla="*/ 10000 w 10000"/>
              <a:gd name="connsiteY119" fmla="*/ 8837 h 10000"/>
              <a:gd name="connsiteX120" fmla="*/ 10000 w 10000"/>
              <a:gd name="connsiteY120"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556 w 10000"/>
              <a:gd name="connsiteY112" fmla="*/ 6805 h 10000"/>
              <a:gd name="connsiteX113" fmla="*/ 9556 w 10000"/>
              <a:gd name="connsiteY113" fmla="*/ 7019 h 10000"/>
              <a:gd name="connsiteX114" fmla="*/ 9704 w 10000"/>
              <a:gd name="connsiteY114" fmla="*/ 7233 h 10000"/>
              <a:gd name="connsiteX115" fmla="*/ 9704 w 10000"/>
              <a:gd name="connsiteY115" fmla="*/ 7767 h 10000"/>
              <a:gd name="connsiteX116" fmla="*/ 9704 w 10000"/>
              <a:gd name="connsiteY116" fmla="*/ 8195 h 10000"/>
              <a:gd name="connsiteX117" fmla="*/ 9852 w 10000"/>
              <a:gd name="connsiteY117" fmla="*/ 8516 h 10000"/>
              <a:gd name="connsiteX118" fmla="*/ 10000 w 10000"/>
              <a:gd name="connsiteY118" fmla="*/ 8837 h 10000"/>
              <a:gd name="connsiteX119" fmla="*/ 10000 w 10000"/>
              <a:gd name="connsiteY119"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556 w 10000"/>
              <a:gd name="connsiteY112" fmla="*/ 7019 h 10000"/>
              <a:gd name="connsiteX113" fmla="*/ 9704 w 10000"/>
              <a:gd name="connsiteY113" fmla="*/ 7233 h 10000"/>
              <a:gd name="connsiteX114" fmla="*/ 9704 w 10000"/>
              <a:gd name="connsiteY114" fmla="*/ 7767 h 10000"/>
              <a:gd name="connsiteX115" fmla="*/ 9704 w 10000"/>
              <a:gd name="connsiteY115" fmla="*/ 8195 h 10000"/>
              <a:gd name="connsiteX116" fmla="*/ 9852 w 10000"/>
              <a:gd name="connsiteY116" fmla="*/ 8516 h 10000"/>
              <a:gd name="connsiteX117" fmla="*/ 10000 w 10000"/>
              <a:gd name="connsiteY117" fmla="*/ 8837 h 10000"/>
              <a:gd name="connsiteX118" fmla="*/ 10000 w 10000"/>
              <a:gd name="connsiteY118"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704 w 10000"/>
              <a:gd name="connsiteY112" fmla="*/ 7233 h 10000"/>
              <a:gd name="connsiteX113" fmla="*/ 9704 w 10000"/>
              <a:gd name="connsiteY113" fmla="*/ 7767 h 10000"/>
              <a:gd name="connsiteX114" fmla="*/ 9704 w 10000"/>
              <a:gd name="connsiteY114" fmla="*/ 8195 h 10000"/>
              <a:gd name="connsiteX115" fmla="*/ 9852 w 10000"/>
              <a:gd name="connsiteY115" fmla="*/ 8516 h 10000"/>
              <a:gd name="connsiteX116" fmla="*/ 10000 w 10000"/>
              <a:gd name="connsiteY116" fmla="*/ 8837 h 10000"/>
              <a:gd name="connsiteX117" fmla="*/ 10000 w 10000"/>
              <a:gd name="connsiteY117"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704 w 10000"/>
              <a:gd name="connsiteY112" fmla="*/ 7767 h 10000"/>
              <a:gd name="connsiteX113" fmla="*/ 9704 w 10000"/>
              <a:gd name="connsiteY113" fmla="*/ 8195 h 10000"/>
              <a:gd name="connsiteX114" fmla="*/ 9852 w 10000"/>
              <a:gd name="connsiteY114" fmla="*/ 8516 h 10000"/>
              <a:gd name="connsiteX115" fmla="*/ 10000 w 10000"/>
              <a:gd name="connsiteY115" fmla="*/ 8837 h 10000"/>
              <a:gd name="connsiteX116" fmla="*/ 10000 w 10000"/>
              <a:gd name="connsiteY116"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704 w 10000"/>
              <a:gd name="connsiteY112" fmla="*/ 8195 h 10000"/>
              <a:gd name="connsiteX113" fmla="*/ 9852 w 10000"/>
              <a:gd name="connsiteY113" fmla="*/ 8516 h 10000"/>
              <a:gd name="connsiteX114" fmla="*/ 10000 w 10000"/>
              <a:gd name="connsiteY114" fmla="*/ 8837 h 10000"/>
              <a:gd name="connsiteX115" fmla="*/ 10000 w 10000"/>
              <a:gd name="connsiteY115"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852 w 10000"/>
              <a:gd name="connsiteY112" fmla="*/ 8516 h 10000"/>
              <a:gd name="connsiteX113" fmla="*/ 10000 w 10000"/>
              <a:gd name="connsiteY113" fmla="*/ 8837 h 10000"/>
              <a:gd name="connsiteX114" fmla="*/ 10000 w 10000"/>
              <a:gd name="connsiteY114"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10000 w 10000"/>
              <a:gd name="connsiteY112" fmla="*/ 8837 h 10000"/>
              <a:gd name="connsiteX113" fmla="*/ 10000 w 10000"/>
              <a:gd name="connsiteY113"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10000 w 10000"/>
              <a:gd name="connsiteY112" fmla="*/ 8837 h 10000"/>
              <a:gd name="connsiteX0" fmla="*/ 10000 w 10000"/>
              <a:gd name="connsiteY0" fmla="*/ 8837 h 10000"/>
              <a:gd name="connsiteX1" fmla="*/ 10000 w 10000"/>
              <a:gd name="connsiteY1" fmla="*/ 9037 h 10000"/>
              <a:gd name="connsiteX2" fmla="*/ 9852 w 10000"/>
              <a:gd name="connsiteY2" fmla="*/ 9358 h 10000"/>
              <a:gd name="connsiteX3" fmla="*/ 9556 w 10000"/>
              <a:gd name="connsiteY3" fmla="*/ 9465 h 10000"/>
              <a:gd name="connsiteX4" fmla="*/ 9261 w 10000"/>
              <a:gd name="connsiteY4" fmla="*/ 9572 h 10000"/>
              <a:gd name="connsiteX5" fmla="*/ 8817 w 10000"/>
              <a:gd name="connsiteY5" fmla="*/ 9679 h 10000"/>
              <a:gd name="connsiteX6" fmla="*/ 8392 w 10000"/>
              <a:gd name="connsiteY6" fmla="*/ 9786 h 10000"/>
              <a:gd name="connsiteX7" fmla="*/ 8096 w 10000"/>
              <a:gd name="connsiteY7" fmla="*/ 9893 h 10000"/>
              <a:gd name="connsiteX8" fmla="*/ 7652 w 10000"/>
              <a:gd name="connsiteY8" fmla="*/ 10000 h 10000"/>
              <a:gd name="connsiteX9" fmla="*/ 7209 w 10000"/>
              <a:gd name="connsiteY9" fmla="*/ 10000 h 10000"/>
              <a:gd name="connsiteX10" fmla="*/ 6913 w 10000"/>
              <a:gd name="connsiteY10" fmla="*/ 10000 h 10000"/>
              <a:gd name="connsiteX11" fmla="*/ 6617 w 10000"/>
              <a:gd name="connsiteY11" fmla="*/ 10000 h 10000"/>
              <a:gd name="connsiteX12" fmla="*/ 6026 w 10000"/>
              <a:gd name="connsiteY12" fmla="*/ 9893 h 10000"/>
              <a:gd name="connsiteX13" fmla="*/ 5434 w 10000"/>
              <a:gd name="connsiteY13" fmla="*/ 9786 h 10000"/>
              <a:gd name="connsiteX14" fmla="*/ 4991 w 10000"/>
              <a:gd name="connsiteY14" fmla="*/ 9679 h 10000"/>
              <a:gd name="connsiteX15" fmla="*/ 4713 w 10000"/>
              <a:gd name="connsiteY15" fmla="*/ 9572 h 10000"/>
              <a:gd name="connsiteX16" fmla="*/ 4418 w 10000"/>
              <a:gd name="connsiteY16" fmla="*/ 9358 h 10000"/>
              <a:gd name="connsiteX17" fmla="*/ 4122 w 10000"/>
              <a:gd name="connsiteY17" fmla="*/ 9144 h 10000"/>
              <a:gd name="connsiteX18" fmla="*/ 3826 w 10000"/>
              <a:gd name="connsiteY18" fmla="*/ 8944 h 10000"/>
              <a:gd name="connsiteX19" fmla="*/ 3678 w 10000"/>
              <a:gd name="connsiteY19" fmla="*/ 8623 h 10000"/>
              <a:gd name="connsiteX20" fmla="*/ 3530 w 10000"/>
              <a:gd name="connsiteY20" fmla="*/ 8302 h 10000"/>
              <a:gd name="connsiteX21" fmla="*/ 3383 w 10000"/>
              <a:gd name="connsiteY21" fmla="*/ 7981 h 10000"/>
              <a:gd name="connsiteX22" fmla="*/ 3235 w 10000"/>
              <a:gd name="connsiteY22" fmla="*/ 7553 h 10000"/>
              <a:gd name="connsiteX23" fmla="*/ 3087 w 10000"/>
              <a:gd name="connsiteY23" fmla="*/ 7233 h 10000"/>
              <a:gd name="connsiteX24" fmla="*/ 3087 w 10000"/>
              <a:gd name="connsiteY24" fmla="*/ 6805 h 10000"/>
              <a:gd name="connsiteX25" fmla="*/ 3087 w 10000"/>
              <a:gd name="connsiteY25" fmla="*/ 6283 h 10000"/>
              <a:gd name="connsiteX26" fmla="*/ 3087 w 10000"/>
              <a:gd name="connsiteY26" fmla="*/ 5749 h 10000"/>
              <a:gd name="connsiteX27" fmla="*/ 3087 w 10000"/>
              <a:gd name="connsiteY27" fmla="*/ 5321 h 10000"/>
              <a:gd name="connsiteX28" fmla="*/ 3087 w 10000"/>
              <a:gd name="connsiteY28" fmla="*/ 4679 h 10000"/>
              <a:gd name="connsiteX29" fmla="*/ 3235 w 10000"/>
              <a:gd name="connsiteY29" fmla="*/ 4144 h 10000"/>
              <a:gd name="connsiteX30" fmla="*/ 3383 w 10000"/>
              <a:gd name="connsiteY30" fmla="*/ 3516 h 10000"/>
              <a:gd name="connsiteX31" fmla="*/ 3383 w 10000"/>
              <a:gd name="connsiteY31" fmla="*/ 2981 h 10000"/>
              <a:gd name="connsiteX32" fmla="*/ 3530 w 10000"/>
              <a:gd name="connsiteY32" fmla="*/ 2447 h 10000"/>
              <a:gd name="connsiteX33" fmla="*/ 3530 w 10000"/>
              <a:gd name="connsiteY33" fmla="*/ 2019 h 10000"/>
              <a:gd name="connsiteX34" fmla="*/ 3678 w 10000"/>
              <a:gd name="connsiteY34" fmla="*/ 1591 h 10000"/>
              <a:gd name="connsiteX35" fmla="*/ 3678 w 10000"/>
              <a:gd name="connsiteY35" fmla="*/ 1283 h 10000"/>
              <a:gd name="connsiteX36" fmla="*/ 3678 w 10000"/>
              <a:gd name="connsiteY36" fmla="*/ 1176 h 10000"/>
              <a:gd name="connsiteX37" fmla="*/ 3678 w 10000"/>
              <a:gd name="connsiteY37" fmla="*/ 1070 h 10000"/>
              <a:gd name="connsiteX38" fmla="*/ 3678 w 10000"/>
              <a:gd name="connsiteY38" fmla="*/ 963 h 10000"/>
              <a:gd name="connsiteX39" fmla="*/ 3678 w 10000"/>
              <a:gd name="connsiteY39" fmla="*/ 963 h 10000"/>
              <a:gd name="connsiteX40" fmla="*/ 3678 w 10000"/>
              <a:gd name="connsiteY40" fmla="*/ 963 h 10000"/>
              <a:gd name="connsiteX41" fmla="*/ 3530 w 10000"/>
              <a:gd name="connsiteY41" fmla="*/ 963 h 10000"/>
              <a:gd name="connsiteX42" fmla="*/ 3383 w 10000"/>
              <a:gd name="connsiteY42" fmla="*/ 963 h 10000"/>
              <a:gd name="connsiteX43" fmla="*/ 3235 w 10000"/>
              <a:gd name="connsiteY43" fmla="*/ 963 h 10000"/>
              <a:gd name="connsiteX44" fmla="*/ 3087 w 10000"/>
              <a:gd name="connsiteY44" fmla="*/ 963 h 10000"/>
              <a:gd name="connsiteX45" fmla="*/ 2791 w 10000"/>
              <a:gd name="connsiteY45" fmla="*/ 1070 h 10000"/>
              <a:gd name="connsiteX46" fmla="*/ 2643 w 10000"/>
              <a:gd name="connsiteY46" fmla="*/ 1070 h 10000"/>
              <a:gd name="connsiteX47" fmla="*/ 2348 w 10000"/>
              <a:gd name="connsiteY47" fmla="*/ 1176 h 10000"/>
              <a:gd name="connsiteX48" fmla="*/ 1608 w 10000"/>
              <a:gd name="connsiteY48" fmla="*/ 1283 h 10000"/>
              <a:gd name="connsiteX49" fmla="*/ 1035 w 10000"/>
              <a:gd name="connsiteY49" fmla="*/ 1283 h 10000"/>
              <a:gd name="connsiteX50" fmla="*/ 444 w 10000"/>
              <a:gd name="connsiteY50" fmla="*/ 1377 h 10000"/>
              <a:gd name="connsiteX51" fmla="*/ 0 w 10000"/>
              <a:gd name="connsiteY51" fmla="*/ 1377 h 10000"/>
              <a:gd name="connsiteX52" fmla="*/ 0 w 10000"/>
              <a:gd name="connsiteY52" fmla="*/ 963 h 10000"/>
              <a:gd name="connsiteX53" fmla="*/ 444 w 10000"/>
              <a:gd name="connsiteY53" fmla="*/ 963 h 10000"/>
              <a:gd name="connsiteX54" fmla="*/ 1035 w 10000"/>
              <a:gd name="connsiteY54" fmla="*/ 856 h 10000"/>
              <a:gd name="connsiteX55" fmla="*/ 1608 w 10000"/>
              <a:gd name="connsiteY55" fmla="*/ 856 h 10000"/>
              <a:gd name="connsiteX56" fmla="*/ 2200 w 10000"/>
              <a:gd name="connsiteY56" fmla="*/ 749 h 10000"/>
              <a:gd name="connsiteX57" fmla="*/ 2643 w 10000"/>
              <a:gd name="connsiteY57" fmla="*/ 535 h 10000"/>
              <a:gd name="connsiteX58" fmla="*/ 3087 w 10000"/>
              <a:gd name="connsiteY58" fmla="*/ 535 h 10000"/>
              <a:gd name="connsiteX59" fmla="*/ 3383 w 10000"/>
              <a:gd name="connsiteY59" fmla="*/ 428 h 10000"/>
              <a:gd name="connsiteX60" fmla="*/ 3530 w 10000"/>
              <a:gd name="connsiteY60" fmla="*/ 214 h 10000"/>
              <a:gd name="connsiteX61" fmla="*/ 3678 w 10000"/>
              <a:gd name="connsiteY61" fmla="*/ 214 h 10000"/>
              <a:gd name="connsiteX62" fmla="*/ 3826 w 10000"/>
              <a:gd name="connsiteY62" fmla="*/ 107 h 10000"/>
              <a:gd name="connsiteX63" fmla="*/ 3974 w 10000"/>
              <a:gd name="connsiteY63" fmla="*/ 107 h 10000"/>
              <a:gd name="connsiteX64" fmla="*/ 3974 w 10000"/>
              <a:gd name="connsiteY64" fmla="*/ 0 h 10000"/>
              <a:gd name="connsiteX65" fmla="*/ 4122 w 10000"/>
              <a:gd name="connsiteY65" fmla="*/ 107 h 10000"/>
              <a:gd name="connsiteX66" fmla="*/ 4270 w 10000"/>
              <a:gd name="connsiteY66" fmla="*/ 107 h 10000"/>
              <a:gd name="connsiteX67" fmla="*/ 4566 w 10000"/>
              <a:gd name="connsiteY67" fmla="*/ 214 h 10000"/>
              <a:gd name="connsiteX68" fmla="*/ 4861 w 10000"/>
              <a:gd name="connsiteY68" fmla="*/ 428 h 10000"/>
              <a:gd name="connsiteX69" fmla="*/ 4991 w 10000"/>
              <a:gd name="connsiteY69" fmla="*/ 535 h 10000"/>
              <a:gd name="connsiteX70" fmla="*/ 5287 w 10000"/>
              <a:gd name="connsiteY70" fmla="*/ 749 h 10000"/>
              <a:gd name="connsiteX71" fmla="*/ 5287 w 10000"/>
              <a:gd name="connsiteY71" fmla="*/ 856 h 10000"/>
              <a:gd name="connsiteX72" fmla="*/ 5434 w 10000"/>
              <a:gd name="connsiteY72" fmla="*/ 963 h 10000"/>
              <a:gd name="connsiteX73" fmla="*/ 5287 w 10000"/>
              <a:gd name="connsiteY73" fmla="*/ 1070 h 10000"/>
              <a:gd name="connsiteX74" fmla="*/ 5139 w 10000"/>
              <a:gd name="connsiteY74" fmla="*/ 1176 h 10000"/>
              <a:gd name="connsiteX75" fmla="*/ 4991 w 10000"/>
              <a:gd name="connsiteY75" fmla="*/ 1176 h 10000"/>
              <a:gd name="connsiteX76" fmla="*/ 4861 w 10000"/>
              <a:gd name="connsiteY76" fmla="*/ 1283 h 10000"/>
              <a:gd name="connsiteX77" fmla="*/ 4713 w 10000"/>
              <a:gd name="connsiteY77" fmla="*/ 1591 h 10000"/>
              <a:gd name="connsiteX78" fmla="*/ 4566 w 10000"/>
              <a:gd name="connsiteY78" fmla="*/ 1805 h 10000"/>
              <a:gd name="connsiteX79" fmla="*/ 4566 w 10000"/>
              <a:gd name="connsiteY79" fmla="*/ 2126 h 10000"/>
              <a:gd name="connsiteX80" fmla="*/ 4418 w 10000"/>
              <a:gd name="connsiteY80" fmla="*/ 2447 h 10000"/>
              <a:gd name="connsiteX81" fmla="*/ 4270 w 10000"/>
              <a:gd name="connsiteY81" fmla="*/ 2767 h 10000"/>
              <a:gd name="connsiteX82" fmla="*/ 4270 w 10000"/>
              <a:gd name="connsiteY82" fmla="*/ 3302 h 10000"/>
              <a:gd name="connsiteX83" fmla="*/ 4122 w 10000"/>
              <a:gd name="connsiteY83" fmla="*/ 3730 h 10000"/>
              <a:gd name="connsiteX84" fmla="*/ 3974 w 10000"/>
              <a:gd name="connsiteY84" fmla="*/ 4144 h 10000"/>
              <a:gd name="connsiteX85" fmla="*/ 3974 w 10000"/>
              <a:gd name="connsiteY85" fmla="*/ 4572 h 10000"/>
              <a:gd name="connsiteX86" fmla="*/ 3826 w 10000"/>
              <a:gd name="connsiteY86" fmla="*/ 4893 h 10000"/>
              <a:gd name="connsiteX87" fmla="*/ 3826 w 10000"/>
              <a:gd name="connsiteY87" fmla="*/ 5214 h 10000"/>
              <a:gd name="connsiteX88" fmla="*/ 3826 w 10000"/>
              <a:gd name="connsiteY88" fmla="*/ 5535 h 10000"/>
              <a:gd name="connsiteX89" fmla="*/ 3826 w 10000"/>
              <a:gd name="connsiteY89" fmla="*/ 5749 h 10000"/>
              <a:gd name="connsiteX90" fmla="*/ 3826 w 10000"/>
              <a:gd name="connsiteY90" fmla="*/ 5963 h 10000"/>
              <a:gd name="connsiteX91" fmla="*/ 3826 w 10000"/>
              <a:gd name="connsiteY91" fmla="*/ 6698 h 10000"/>
              <a:gd name="connsiteX92" fmla="*/ 3974 w 10000"/>
              <a:gd name="connsiteY92" fmla="*/ 7126 h 10000"/>
              <a:gd name="connsiteX93" fmla="*/ 3974 w 10000"/>
              <a:gd name="connsiteY93" fmla="*/ 7447 h 10000"/>
              <a:gd name="connsiteX94" fmla="*/ 4122 w 10000"/>
              <a:gd name="connsiteY94" fmla="*/ 7874 h 10000"/>
              <a:gd name="connsiteX95" fmla="*/ 4418 w 10000"/>
              <a:gd name="connsiteY95" fmla="*/ 8088 h 10000"/>
              <a:gd name="connsiteX96" fmla="*/ 4566 w 10000"/>
              <a:gd name="connsiteY96" fmla="*/ 8409 h 10000"/>
              <a:gd name="connsiteX97" fmla="*/ 4861 w 10000"/>
              <a:gd name="connsiteY97" fmla="*/ 8623 h 10000"/>
              <a:gd name="connsiteX98" fmla="*/ 5139 w 10000"/>
              <a:gd name="connsiteY98" fmla="*/ 8730 h 10000"/>
              <a:gd name="connsiteX99" fmla="*/ 5434 w 10000"/>
              <a:gd name="connsiteY99" fmla="*/ 8837 h 10000"/>
              <a:gd name="connsiteX100" fmla="*/ 5878 w 10000"/>
              <a:gd name="connsiteY100" fmla="*/ 8944 h 10000"/>
              <a:gd name="connsiteX101" fmla="*/ 6470 w 10000"/>
              <a:gd name="connsiteY101" fmla="*/ 8944 h 10000"/>
              <a:gd name="connsiteX102" fmla="*/ 7061 w 10000"/>
              <a:gd name="connsiteY102" fmla="*/ 8944 h 10000"/>
              <a:gd name="connsiteX103" fmla="*/ 7505 w 10000"/>
              <a:gd name="connsiteY103" fmla="*/ 8944 h 10000"/>
              <a:gd name="connsiteX104" fmla="*/ 7800 w 10000"/>
              <a:gd name="connsiteY104" fmla="*/ 8837 h 10000"/>
              <a:gd name="connsiteX105" fmla="*/ 8096 w 10000"/>
              <a:gd name="connsiteY105" fmla="*/ 8730 h 10000"/>
              <a:gd name="connsiteX106" fmla="*/ 8244 w 10000"/>
              <a:gd name="connsiteY106" fmla="*/ 8730 h 10000"/>
              <a:gd name="connsiteX107" fmla="*/ 8392 w 10000"/>
              <a:gd name="connsiteY107" fmla="*/ 8623 h 10000"/>
              <a:gd name="connsiteX108" fmla="*/ 8521 w 10000"/>
              <a:gd name="connsiteY108" fmla="*/ 8516 h 10000"/>
              <a:gd name="connsiteX109" fmla="*/ 8669 w 10000"/>
              <a:gd name="connsiteY109" fmla="*/ 8302 h 10000"/>
              <a:gd name="connsiteX110" fmla="*/ 8817 w 10000"/>
              <a:gd name="connsiteY110" fmla="*/ 8195 h 10000"/>
              <a:gd name="connsiteX111" fmla="*/ 10000 w 10000"/>
              <a:gd name="connsiteY111" fmla="*/ 8837 h 10000"/>
              <a:gd name="connsiteX0" fmla="*/ 10000 w 10000"/>
              <a:gd name="connsiteY0" fmla="*/ 8837 h 10000"/>
              <a:gd name="connsiteX1" fmla="*/ 10000 w 10000"/>
              <a:gd name="connsiteY1" fmla="*/ 9037 h 10000"/>
              <a:gd name="connsiteX2" fmla="*/ 9852 w 10000"/>
              <a:gd name="connsiteY2" fmla="*/ 9358 h 10000"/>
              <a:gd name="connsiteX3" fmla="*/ 9556 w 10000"/>
              <a:gd name="connsiteY3" fmla="*/ 9465 h 10000"/>
              <a:gd name="connsiteX4" fmla="*/ 9261 w 10000"/>
              <a:gd name="connsiteY4" fmla="*/ 9572 h 10000"/>
              <a:gd name="connsiteX5" fmla="*/ 8817 w 10000"/>
              <a:gd name="connsiteY5" fmla="*/ 9679 h 10000"/>
              <a:gd name="connsiteX6" fmla="*/ 8392 w 10000"/>
              <a:gd name="connsiteY6" fmla="*/ 9786 h 10000"/>
              <a:gd name="connsiteX7" fmla="*/ 8096 w 10000"/>
              <a:gd name="connsiteY7" fmla="*/ 9893 h 10000"/>
              <a:gd name="connsiteX8" fmla="*/ 7652 w 10000"/>
              <a:gd name="connsiteY8" fmla="*/ 10000 h 10000"/>
              <a:gd name="connsiteX9" fmla="*/ 7209 w 10000"/>
              <a:gd name="connsiteY9" fmla="*/ 10000 h 10000"/>
              <a:gd name="connsiteX10" fmla="*/ 6913 w 10000"/>
              <a:gd name="connsiteY10" fmla="*/ 10000 h 10000"/>
              <a:gd name="connsiteX11" fmla="*/ 6617 w 10000"/>
              <a:gd name="connsiteY11" fmla="*/ 10000 h 10000"/>
              <a:gd name="connsiteX12" fmla="*/ 6026 w 10000"/>
              <a:gd name="connsiteY12" fmla="*/ 9893 h 10000"/>
              <a:gd name="connsiteX13" fmla="*/ 5434 w 10000"/>
              <a:gd name="connsiteY13" fmla="*/ 9786 h 10000"/>
              <a:gd name="connsiteX14" fmla="*/ 4991 w 10000"/>
              <a:gd name="connsiteY14" fmla="*/ 9679 h 10000"/>
              <a:gd name="connsiteX15" fmla="*/ 4713 w 10000"/>
              <a:gd name="connsiteY15" fmla="*/ 9572 h 10000"/>
              <a:gd name="connsiteX16" fmla="*/ 4418 w 10000"/>
              <a:gd name="connsiteY16" fmla="*/ 9358 h 10000"/>
              <a:gd name="connsiteX17" fmla="*/ 4122 w 10000"/>
              <a:gd name="connsiteY17" fmla="*/ 9144 h 10000"/>
              <a:gd name="connsiteX18" fmla="*/ 3826 w 10000"/>
              <a:gd name="connsiteY18" fmla="*/ 8944 h 10000"/>
              <a:gd name="connsiteX19" fmla="*/ 3678 w 10000"/>
              <a:gd name="connsiteY19" fmla="*/ 8623 h 10000"/>
              <a:gd name="connsiteX20" fmla="*/ 3530 w 10000"/>
              <a:gd name="connsiteY20" fmla="*/ 8302 h 10000"/>
              <a:gd name="connsiteX21" fmla="*/ 3383 w 10000"/>
              <a:gd name="connsiteY21" fmla="*/ 7981 h 10000"/>
              <a:gd name="connsiteX22" fmla="*/ 3235 w 10000"/>
              <a:gd name="connsiteY22" fmla="*/ 7553 h 10000"/>
              <a:gd name="connsiteX23" fmla="*/ 3087 w 10000"/>
              <a:gd name="connsiteY23" fmla="*/ 7233 h 10000"/>
              <a:gd name="connsiteX24" fmla="*/ 3087 w 10000"/>
              <a:gd name="connsiteY24" fmla="*/ 6805 h 10000"/>
              <a:gd name="connsiteX25" fmla="*/ 3087 w 10000"/>
              <a:gd name="connsiteY25" fmla="*/ 6283 h 10000"/>
              <a:gd name="connsiteX26" fmla="*/ 3087 w 10000"/>
              <a:gd name="connsiteY26" fmla="*/ 5749 h 10000"/>
              <a:gd name="connsiteX27" fmla="*/ 3087 w 10000"/>
              <a:gd name="connsiteY27" fmla="*/ 5321 h 10000"/>
              <a:gd name="connsiteX28" fmla="*/ 3087 w 10000"/>
              <a:gd name="connsiteY28" fmla="*/ 4679 h 10000"/>
              <a:gd name="connsiteX29" fmla="*/ 3235 w 10000"/>
              <a:gd name="connsiteY29" fmla="*/ 4144 h 10000"/>
              <a:gd name="connsiteX30" fmla="*/ 3383 w 10000"/>
              <a:gd name="connsiteY30" fmla="*/ 3516 h 10000"/>
              <a:gd name="connsiteX31" fmla="*/ 3383 w 10000"/>
              <a:gd name="connsiteY31" fmla="*/ 2981 h 10000"/>
              <a:gd name="connsiteX32" fmla="*/ 3530 w 10000"/>
              <a:gd name="connsiteY32" fmla="*/ 2447 h 10000"/>
              <a:gd name="connsiteX33" fmla="*/ 3530 w 10000"/>
              <a:gd name="connsiteY33" fmla="*/ 2019 h 10000"/>
              <a:gd name="connsiteX34" fmla="*/ 3678 w 10000"/>
              <a:gd name="connsiteY34" fmla="*/ 1591 h 10000"/>
              <a:gd name="connsiteX35" fmla="*/ 3678 w 10000"/>
              <a:gd name="connsiteY35" fmla="*/ 1283 h 10000"/>
              <a:gd name="connsiteX36" fmla="*/ 3678 w 10000"/>
              <a:gd name="connsiteY36" fmla="*/ 1176 h 10000"/>
              <a:gd name="connsiteX37" fmla="*/ 3678 w 10000"/>
              <a:gd name="connsiteY37" fmla="*/ 1070 h 10000"/>
              <a:gd name="connsiteX38" fmla="*/ 3678 w 10000"/>
              <a:gd name="connsiteY38" fmla="*/ 963 h 10000"/>
              <a:gd name="connsiteX39" fmla="*/ 3678 w 10000"/>
              <a:gd name="connsiteY39" fmla="*/ 963 h 10000"/>
              <a:gd name="connsiteX40" fmla="*/ 3678 w 10000"/>
              <a:gd name="connsiteY40" fmla="*/ 963 h 10000"/>
              <a:gd name="connsiteX41" fmla="*/ 3530 w 10000"/>
              <a:gd name="connsiteY41" fmla="*/ 963 h 10000"/>
              <a:gd name="connsiteX42" fmla="*/ 3383 w 10000"/>
              <a:gd name="connsiteY42" fmla="*/ 963 h 10000"/>
              <a:gd name="connsiteX43" fmla="*/ 3235 w 10000"/>
              <a:gd name="connsiteY43" fmla="*/ 963 h 10000"/>
              <a:gd name="connsiteX44" fmla="*/ 3087 w 10000"/>
              <a:gd name="connsiteY44" fmla="*/ 963 h 10000"/>
              <a:gd name="connsiteX45" fmla="*/ 2791 w 10000"/>
              <a:gd name="connsiteY45" fmla="*/ 1070 h 10000"/>
              <a:gd name="connsiteX46" fmla="*/ 2643 w 10000"/>
              <a:gd name="connsiteY46" fmla="*/ 1070 h 10000"/>
              <a:gd name="connsiteX47" fmla="*/ 2348 w 10000"/>
              <a:gd name="connsiteY47" fmla="*/ 1176 h 10000"/>
              <a:gd name="connsiteX48" fmla="*/ 1608 w 10000"/>
              <a:gd name="connsiteY48" fmla="*/ 1283 h 10000"/>
              <a:gd name="connsiteX49" fmla="*/ 1035 w 10000"/>
              <a:gd name="connsiteY49" fmla="*/ 1283 h 10000"/>
              <a:gd name="connsiteX50" fmla="*/ 444 w 10000"/>
              <a:gd name="connsiteY50" fmla="*/ 1377 h 10000"/>
              <a:gd name="connsiteX51" fmla="*/ 0 w 10000"/>
              <a:gd name="connsiteY51" fmla="*/ 1377 h 10000"/>
              <a:gd name="connsiteX52" fmla="*/ 0 w 10000"/>
              <a:gd name="connsiteY52" fmla="*/ 963 h 10000"/>
              <a:gd name="connsiteX53" fmla="*/ 444 w 10000"/>
              <a:gd name="connsiteY53" fmla="*/ 963 h 10000"/>
              <a:gd name="connsiteX54" fmla="*/ 1035 w 10000"/>
              <a:gd name="connsiteY54" fmla="*/ 856 h 10000"/>
              <a:gd name="connsiteX55" fmla="*/ 1608 w 10000"/>
              <a:gd name="connsiteY55" fmla="*/ 856 h 10000"/>
              <a:gd name="connsiteX56" fmla="*/ 2200 w 10000"/>
              <a:gd name="connsiteY56" fmla="*/ 749 h 10000"/>
              <a:gd name="connsiteX57" fmla="*/ 2643 w 10000"/>
              <a:gd name="connsiteY57" fmla="*/ 535 h 10000"/>
              <a:gd name="connsiteX58" fmla="*/ 3087 w 10000"/>
              <a:gd name="connsiteY58" fmla="*/ 535 h 10000"/>
              <a:gd name="connsiteX59" fmla="*/ 3383 w 10000"/>
              <a:gd name="connsiteY59" fmla="*/ 428 h 10000"/>
              <a:gd name="connsiteX60" fmla="*/ 3530 w 10000"/>
              <a:gd name="connsiteY60" fmla="*/ 214 h 10000"/>
              <a:gd name="connsiteX61" fmla="*/ 3678 w 10000"/>
              <a:gd name="connsiteY61" fmla="*/ 214 h 10000"/>
              <a:gd name="connsiteX62" fmla="*/ 3826 w 10000"/>
              <a:gd name="connsiteY62" fmla="*/ 107 h 10000"/>
              <a:gd name="connsiteX63" fmla="*/ 3974 w 10000"/>
              <a:gd name="connsiteY63" fmla="*/ 107 h 10000"/>
              <a:gd name="connsiteX64" fmla="*/ 3974 w 10000"/>
              <a:gd name="connsiteY64" fmla="*/ 0 h 10000"/>
              <a:gd name="connsiteX65" fmla="*/ 4122 w 10000"/>
              <a:gd name="connsiteY65" fmla="*/ 107 h 10000"/>
              <a:gd name="connsiteX66" fmla="*/ 4270 w 10000"/>
              <a:gd name="connsiteY66" fmla="*/ 107 h 10000"/>
              <a:gd name="connsiteX67" fmla="*/ 4566 w 10000"/>
              <a:gd name="connsiteY67" fmla="*/ 214 h 10000"/>
              <a:gd name="connsiteX68" fmla="*/ 4861 w 10000"/>
              <a:gd name="connsiteY68" fmla="*/ 428 h 10000"/>
              <a:gd name="connsiteX69" fmla="*/ 4991 w 10000"/>
              <a:gd name="connsiteY69" fmla="*/ 535 h 10000"/>
              <a:gd name="connsiteX70" fmla="*/ 5287 w 10000"/>
              <a:gd name="connsiteY70" fmla="*/ 749 h 10000"/>
              <a:gd name="connsiteX71" fmla="*/ 5287 w 10000"/>
              <a:gd name="connsiteY71" fmla="*/ 856 h 10000"/>
              <a:gd name="connsiteX72" fmla="*/ 5434 w 10000"/>
              <a:gd name="connsiteY72" fmla="*/ 963 h 10000"/>
              <a:gd name="connsiteX73" fmla="*/ 5287 w 10000"/>
              <a:gd name="connsiteY73" fmla="*/ 1070 h 10000"/>
              <a:gd name="connsiteX74" fmla="*/ 5139 w 10000"/>
              <a:gd name="connsiteY74" fmla="*/ 1176 h 10000"/>
              <a:gd name="connsiteX75" fmla="*/ 4991 w 10000"/>
              <a:gd name="connsiteY75" fmla="*/ 1176 h 10000"/>
              <a:gd name="connsiteX76" fmla="*/ 4861 w 10000"/>
              <a:gd name="connsiteY76" fmla="*/ 1283 h 10000"/>
              <a:gd name="connsiteX77" fmla="*/ 4713 w 10000"/>
              <a:gd name="connsiteY77" fmla="*/ 1591 h 10000"/>
              <a:gd name="connsiteX78" fmla="*/ 4566 w 10000"/>
              <a:gd name="connsiteY78" fmla="*/ 1805 h 10000"/>
              <a:gd name="connsiteX79" fmla="*/ 4566 w 10000"/>
              <a:gd name="connsiteY79" fmla="*/ 2126 h 10000"/>
              <a:gd name="connsiteX80" fmla="*/ 4418 w 10000"/>
              <a:gd name="connsiteY80" fmla="*/ 2447 h 10000"/>
              <a:gd name="connsiteX81" fmla="*/ 4270 w 10000"/>
              <a:gd name="connsiteY81" fmla="*/ 2767 h 10000"/>
              <a:gd name="connsiteX82" fmla="*/ 4270 w 10000"/>
              <a:gd name="connsiteY82" fmla="*/ 3302 h 10000"/>
              <a:gd name="connsiteX83" fmla="*/ 4122 w 10000"/>
              <a:gd name="connsiteY83" fmla="*/ 3730 h 10000"/>
              <a:gd name="connsiteX84" fmla="*/ 3974 w 10000"/>
              <a:gd name="connsiteY84" fmla="*/ 4144 h 10000"/>
              <a:gd name="connsiteX85" fmla="*/ 3974 w 10000"/>
              <a:gd name="connsiteY85" fmla="*/ 4572 h 10000"/>
              <a:gd name="connsiteX86" fmla="*/ 3826 w 10000"/>
              <a:gd name="connsiteY86" fmla="*/ 4893 h 10000"/>
              <a:gd name="connsiteX87" fmla="*/ 3826 w 10000"/>
              <a:gd name="connsiteY87" fmla="*/ 5214 h 10000"/>
              <a:gd name="connsiteX88" fmla="*/ 3826 w 10000"/>
              <a:gd name="connsiteY88" fmla="*/ 5535 h 10000"/>
              <a:gd name="connsiteX89" fmla="*/ 3826 w 10000"/>
              <a:gd name="connsiteY89" fmla="*/ 5749 h 10000"/>
              <a:gd name="connsiteX90" fmla="*/ 3826 w 10000"/>
              <a:gd name="connsiteY90" fmla="*/ 5963 h 10000"/>
              <a:gd name="connsiteX91" fmla="*/ 3826 w 10000"/>
              <a:gd name="connsiteY91" fmla="*/ 6698 h 10000"/>
              <a:gd name="connsiteX92" fmla="*/ 3974 w 10000"/>
              <a:gd name="connsiteY92" fmla="*/ 7126 h 10000"/>
              <a:gd name="connsiteX93" fmla="*/ 3974 w 10000"/>
              <a:gd name="connsiteY93" fmla="*/ 7447 h 10000"/>
              <a:gd name="connsiteX94" fmla="*/ 4122 w 10000"/>
              <a:gd name="connsiteY94" fmla="*/ 7874 h 10000"/>
              <a:gd name="connsiteX95" fmla="*/ 4418 w 10000"/>
              <a:gd name="connsiteY95" fmla="*/ 8088 h 10000"/>
              <a:gd name="connsiteX96" fmla="*/ 4566 w 10000"/>
              <a:gd name="connsiteY96" fmla="*/ 8409 h 10000"/>
              <a:gd name="connsiteX97" fmla="*/ 4861 w 10000"/>
              <a:gd name="connsiteY97" fmla="*/ 8623 h 10000"/>
              <a:gd name="connsiteX98" fmla="*/ 5139 w 10000"/>
              <a:gd name="connsiteY98" fmla="*/ 8730 h 10000"/>
              <a:gd name="connsiteX99" fmla="*/ 5434 w 10000"/>
              <a:gd name="connsiteY99" fmla="*/ 8837 h 10000"/>
              <a:gd name="connsiteX100" fmla="*/ 5878 w 10000"/>
              <a:gd name="connsiteY100" fmla="*/ 8944 h 10000"/>
              <a:gd name="connsiteX101" fmla="*/ 6470 w 10000"/>
              <a:gd name="connsiteY101" fmla="*/ 8944 h 10000"/>
              <a:gd name="connsiteX102" fmla="*/ 7061 w 10000"/>
              <a:gd name="connsiteY102" fmla="*/ 8944 h 10000"/>
              <a:gd name="connsiteX103" fmla="*/ 7505 w 10000"/>
              <a:gd name="connsiteY103" fmla="*/ 8944 h 10000"/>
              <a:gd name="connsiteX104" fmla="*/ 7800 w 10000"/>
              <a:gd name="connsiteY104" fmla="*/ 8837 h 10000"/>
              <a:gd name="connsiteX105" fmla="*/ 8096 w 10000"/>
              <a:gd name="connsiteY105" fmla="*/ 8730 h 10000"/>
              <a:gd name="connsiteX106" fmla="*/ 8244 w 10000"/>
              <a:gd name="connsiteY106" fmla="*/ 8730 h 10000"/>
              <a:gd name="connsiteX107" fmla="*/ 8392 w 10000"/>
              <a:gd name="connsiteY107" fmla="*/ 8623 h 10000"/>
              <a:gd name="connsiteX108" fmla="*/ 8521 w 10000"/>
              <a:gd name="connsiteY108" fmla="*/ 8516 h 10000"/>
              <a:gd name="connsiteX109" fmla="*/ 8669 w 10000"/>
              <a:gd name="connsiteY109" fmla="*/ 8302 h 10000"/>
              <a:gd name="connsiteX110" fmla="*/ 8817 w 10000"/>
              <a:gd name="connsiteY110" fmla="*/ 8195 h 10000"/>
              <a:gd name="connsiteX0" fmla="*/ 10000 w 10000"/>
              <a:gd name="connsiteY0" fmla="*/ 8837 h 10000"/>
              <a:gd name="connsiteX1" fmla="*/ 9852 w 10000"/>
              <a:gd name="connsiteY1" fmla="*/ 9358 h 10000"/>
              <a:gd name="connsiteX2" fmla="*/ 9556 w 10000"/>
              <a:gd name="connsiteY2" fmla="*/ 9465 h 10000"/>
              <a:gd name="connsiteX3" fmla="*/ 9261 w 10000"/>
              <a:gd name="connsiteY3" fmla="*/ 9572 h 10000"/>
              <a:gd name="connsiteX4" fmla="*/ 8817 w 10000"/>
              <a:gd name="connsiteY4" fmla="*/ 9679 h 10000"/>
              <a:gd name="connsiteX5" fmla="*/ 8392 w 10000"/>
              <a:gd name="connsiteY5" fmla="*/ 9786 h 10000"/>
              <a:gd name="connsiteX6" fmla="*/ 8096 w 10000"/>
              <a:gd name="connsiteY6" fmla="*/ 9893 h 10000"/>
              <a:gd name="connsiteX7" fmla="*/ 7652 w 10000"/>
              <a:gd name="connsiteY7" fmla="*/ 10000 h 10000"/>
              <a:gd name="connsiteX8" fmla="*/ 7209 w 10000"/>
              <a:gd name="connsiteY8" fmla="*/ 10000 h 10000"/>
              <a:gd name="connsiteX9" fmla="*/ 6913 w 10000"/>
              <a:gd name="connsiteY9" fmla="*/ 10000 h 10000"/>
              <a:gd name="connsiteX10" fmla="*/ 6617 w 10000"/>
              <a:gd name="connsiteY10" fmla="*/ 10000 h 10000"/>
              <a:gd name="connsiteX11" fmla="*/ 6026 w 10000"/>
              <a:gd name="connsiteY11" fmla="*/ 9893 h 10000"/>
              <a:gd name="connsiteX12" fmla="*/ 5434 w 10000"/>
              <a:gd name="connsiteY12" fmla="*/ 9786 h 10000"/>
              <a:gd name="connsiteX13" fmla="*/ 4991 w 10000"/>
              <a:gd name="connsiteY13" fmla="*/ 9679 h 10000"/>
              <a:gd name="connsiteX14" fmla="*/ 4713 w 10000"/>
              <a:gd name="connsiteY14" fmla="*/ 9572 h 10000"/>
              <a:gd name="connsiteX15" fmla="*/ 4418 w 10000"/>
              <a:gd name="connsiteY15" fmla="*/ 9358 h 10000"/>
              <a:gd name="connsiteX16" fmla="*/ 4122 w 10000"/>
              <a:gd name="connsiteY16" fmla="*/ 9144 h 10000"/>
              <a:gd name="connsiteX17" fmla="*/ 3826 w 10000"/>
              <a:gd name="connsiteY17" fmla="*/ 8944 h 10000"/>
              <a:gd name="connsiteX18" fmla="*/ 3678 w 10000"/>
              <a:gd name="connsiteY18" fmla="*/ 8623 h 10000"/>
              <a:gd name="connsiteX19" fmla="*/ 3530 w 10000"/>
              <a:gd name="connsiteY19" fmla="*/ 8302 h 10000"/>
              <a:gd name="connsiteX20" fmla="*/ 3383 w 10000"/>
              <a:gd name="connsiteY20" fmla="*/ 7981 h 10000"/>
              <a:gd name="connsiteX21" fmla="*/ 3235 w 10000"/>
              <a:gd name="connsiteY21" fmla="*/ 7553 h 10000"/>
              <a:gd name="connsiteX22" fmla="*/ 3087 w 10000"/>
              <a:gd name="connsiteY22" fmla="*/ 7233 h 10000"/>
              <a:gd name="connsiteX23" fmla="*/ 3087 w 10000"/>
              <a:gd name="connsiteY23" fmla="*/ 6805 h 10000"/>
              <a:gd name="connsiteX24" fmla="*/ 3087 w 10000"/>
              <a:gd name="connsiteY24" fmla="*/ 6283 h 10000"/>
              <a:gd name="connsiteX25" fmla="*/ 3087 w 10000"/>
              <a:gd name="connsiteY25" fmla="*/ 5749 h 10000"/>
              <a:gd name="connsiteX26" fmla="*/ 3087 w 10000"/>
              <a:gd name="connsiteY26" fmla="*/ 5321 h 10000"/>
              <a:gd name="connsiteX27" fmla="*/ 3087 w 10000"/>
              <a:gd name="connsiteY27" fmla="*/ 4679 h 10000"/>
              <a:gd name="connsiteX28" fmla="*/ 3235 w 10000"/>
              <a:gd name="connsiteY28" fmla="*/ 4144 h 10000"/>
              <a:gd name="connsiteX29" fmla="*/ 3383 w 10000"/>
              <a:gd name="connsiteY29" fmla="*/ 3516 h 10000"/>
              <a:gd name="connsiteX30" fmla="*/ 3383 w 10000"/>
              <a:gd name="connsiteY30" fmla="*/ 2981 h 10000"/>
              <a:gd name="connsiteX31" fmla="*/ 3530 w 10000"/>
              <a:gd name="connsiteY31" fmla="*/ 2447 h 10000"/>
              <a:gd name="connsiteX32" fmla="*/ 3530 w 10000"/>
              <a:gd name="connsiteY32" fmla="*/ 2019 h 10000"/>
              <a:gd name="connsiteX33" fmla="*/ 3678 w 10000"/>
              <a:gd name="connsiteY33" fmla="*/ 1591 h 10000"/>
              <a:gd name="connsiteX34" fmla="*/ 3678 w 10000"/>
              <a:gd name="connsiteY34" fmla="*/ 1283 h 10000"/>
              <a:gd name="connsiteX35" fmla="*/ 3678 w 10000"/>
              <a:gd name="connsiteY35" fmla="*/ 1176 h 10000"/>
              <a:gd name="connsiteX36" fmla="*/ 3678 w 10000"/>
              <a:gd name="connsiteY36" fmla="*/ 1070 h 10000"/>
              <a:gd name="connsiteX37" fmla="*/ 3678 w 10000"/>
              <a:gd name="connsiteY37" fmla="*/ 963 h 10000"/>
              <a:gd name="connsiteX38" fmla="*/ 3678 w 10000"/>
              <a:gd name="connsiteY38" fmla="*/ 963 h 10000"/>
              <a:gd name="connsiteX39" fmla="*/ 3678 w 10000"/>
              <a:gd name="connsiteY39" fmla="*/ 963 h 10000"/>
              <a:gd name="connsiteX40" fmla="*/ 3530 w 10000"/>
              <a:gd name="connsiteY40" fmla="*/ 963 h 10000"/>
              <a:gd name="connsiteX41" fmla="*/ 3383 w 10000"/>
              <a:gd name="connsiteY41" fmla="*/ 963 h 10000"/>
              <a:gd name="connsiteX42" fmla="*/ 3235 w 10000"/>
              <a:gd name="connsiteY42" fmla="*/ 963 h 10000"/>
              <a:gd name="connsiteX43" fmla="*/ 3087 w 10000"/>
              <a:gd name="connsiteY43" fmla="*/ 963 h 10000"/>
              <a:gd name="connsiteX44" fmla="*/ 2791 w 10000"/>
              <a:gd name="connsiteY44" fmla="*/ 1070 h 10000"/>
              <a:gd name="connsiteX45" fmla="*/ 2643 w 10000"/>
              <a:gd name="connsiteY45" fmla="*/ 1070 h 10000"/>
              <a:gd name="connsiteX46" fmla="*/ 2348 w 10000"/>
              <a:gd name="connsiteY46" fmla="*/ 1176 h 10000"/>
              <a:gd name="connsiteX47" fmla="*/ 1608 w 10000"/>
              <a:gd name="connsiteY47" fmla="*/ 1283 h 10000"/>
              <a:gd name="connsiteX48" fmla="*/ 1035 w 10000"/>
              <a:gd name="connsiteY48" fmla="*/ 1283 h 10000"/>
              <a:gd name="connsiteX49" fmla="*/ 444 w 10000"/>
              <a:gd name="connsiteY49" fmla="*/ 1377 h 10000"/>
              <a:gd name="connsiteX50" fmla="*/ 0 w 10000"/>
              <a:gd name="connsiteY50" fmla="*/ 1377 h 10000"/>
              <a:gd name="connsiteX51" fmla="*/ 0 w 10000"/>
              <a:gd name="connsiteY51" fmla="*/ 963 h 10000"/>
              <a:gd name="connsiteX52" fmla="*/ 444 w 10000"/>
              <a:gd name="connsiteY52" fmla="*/ 963 h 10000"/>
              <a:gd name="connsiteX53" fmla="*/ 1035 w 10000"/>
              <a:gd name="connsiteY53" fmla="*/ 856 h 10000"/>
              <a:gd name="connsiteX54" fmla="*/ 1608 w 10000"/>
              <a:gd name="connsiteY54" fmla="*/ 856 h 10000"/>
              <a:gd name="connsiteX55" fmla="*/ 2200 w 10000"/>
              <a:gd name="connsiteY55" fmla="*/ 749 h 10000"/>
              <a:gd name="connsiteX56" fmla="*/ 2643 w 10000"/>
              <a:gd name="connsiteY56" fmla="*/ 535 h 10000"/>
              <a:gd name="connsiteX57" fmla="*/ 3087 w 10000"/>
              <a:gd name="connsiteY57" fmla="*/ 535 h 10000"/>
              <a:gd name="connsiteX58" fmla="*/ 3383 w 10000"/>
              <a:gd name="connsiteY58" fmla="*/ 428 h 10000"/>
              <a:gd name="connsiteX59" fmla="*/ 3530 w 10000"/>
              <a:gd name="connsiteY59" fmla="*/ 214 h 10000"/>
              <a:gd name="connsiteX60" fmla="*/ 3678 w 10000"/>
              <a:gd name="connsiteY60" fmla="*/ 214 h 10000"/>
              <a:gd name="connsiteX61" fmla="*/ 3826 w 10000"/>
              <a:gd name="connsiteY61" fmla="*/ 107 h 10000"/>
              <a:gd name="connsiteX62" fmla="*/ 3974 w 10000"/>
              <a:gd name="connsiteY62" fmla="*/ 107 h 10000"/>
              <a:gd name="connsiteX63" fmla="*/ 3974 w 10000"/>
              <a:gd name="connsiteY63" fmla="*/ 0 h 10000"/>
              <a:gd name="connsiteX64" fmla="*/ 4122 w 10000"/>
              <a:gd name="connsiteY64" fmla="*/ 107 h 10000"/>
              <a:gd name="connsiteX65" fmla="*/ 4270 w 10000"/>
              <a:gd name="connsiteY65" fmla="*/ 107 h 10000"/>
              <a:gd name="connsiteX66" fmla="*/ 4566 w 10000"/>
              <a:gd name="connsiteY66" fmla="*/ 214 h 10000"/>
              <a:gd name="connsiteX67" fmla="*/ 4861 w 10000"/>
              <a:gd name="connsiteY67" fmla="*/ 428 h 10000"/>
              <a:gd name="connsiteX68" fmla="*/ 4991 w 10000"/>
              <a:gd name="connsiteY68" fmla="*/ 535 h 10000"/>
              <a:gd name="connsiteX69" fmla="*/ 5287 w 10000"/>
              <a:gd name="connsiteY69" fmla="*/ 749 h 10000"/>
              <a:gd name="connsiteX70" fmla="*/ 5287 w 10000"/>
              <a:gd name="connsiteY70" fmla="*/ 856 h 10000"/>
              <a:gd name="connsiteX71" fmla="*/ 5434 w 10000"/>
              <a:gd name="connsiteY71" fmla="*/ 963 h 10000"/>
              <a:gd name="connsiteX72" fmla="*/ 5287 w 10000"/>
              <a:gd name="connsiteY72" fmla="*/ 1070 h 10000"/>
              <a:gd name="connsiteX73" fmla="*/ 5139 w 10000"/>
              <a:gd name="connsiteY73" fmla="*/ 1176 h 10000"/>
              <a:gd name="connsiteX74" fmla="*/ 4991 w 10000"/>
              <a:gd name="connsiteY74" fmla="*/ 1176 h 10000"/>
              <a:gd name="connsiteX75" fmla="*/ 4861 w 10000"/>
              <a:gd name="connsiteY75" fmla="*/ 1283 h 10000"/>
              <a:gd name="connsiteX76" fmla="*/ 4713 w 10000"/>
              <a:gd name="connsiteY76" fmla="*/ 1591 h 10000"/>
              <a:gd name="connsiteX77" fmla="*/ 4566 w 10000"/>
              <a:gd name="connsiteY77" fmla="*/ 1805 h 10000"/>
              <a:gd name="connsiteX78" fmla="*/ 4566 w 10000"/>
              <a:gd name="connsiteY78" fmla="*/ 2126 h 10000"/>
              <a:gd name="connsiteX79" fmla="*/ 4418 w 10000"/>
              <a:gd name="connsiteY79" fmla="*/ 2447 h 10000"/>
              <a:gd name="connsiteX80" fmla="*/ 4270 w 10000"/>
              <a:gd name="connsiteY80" fmla="*/ 2767 h 10000"/>
              <a:gd name="connsiteX81" fmla="*/ 4270 w 10000"/>
              <a:gd name="connsiteY81" fmla="*/ 3302 h 10000"/>
              <a:gd name="connsiteX82" fmla="*/ 4122 w 10000"/>
              <a:gd name="connsiteY82" fmla="*/ 3730 h 10000"/>
              <a:gd name="connsiteX83" fmla="*/ 3974 w 10000"/>
              <a:gd name="connsiteY83" fmla="*/ 4144 h 10000"/>
              <a:gd name="connsiteX84" fmla="*/ 3974 w 10000"/>
              <a:gd name="connsiteY84" fmla="*/ 4572 h 10000"/>
              <a:gd name="connsiteX85" fmla="*/ 3826 w 10000"/>
              <a:gd name="connsiteY85" fmla="*/ 4893 h 10000"/>
              <a:gd name="connsiteX86" fmla="*/ 3826 w 10000"/>
              <a:gd name="connsiteY86" fmla="*/ 5214 h 10000"/>
              <a:gd name="connsiteX87" fmla="*/ 3826 w 10000"/>
              <a:gd name="connsiteY87" fmla="*/ 5535 h 10000"/>
              <a:gd name="connsiteX88" fmla="*/ 3826 w 10000"/>
              <a:gd name="connsiteY88" fmla="*/ 5749 h 10000"/>
              <a:gd name="connsiteX89" fmla="*/ 3826 w 10000"/>
              <a:gd name="connsiteY89" fmla="*/ 5963 h 10000"/>
              <a:gd name="connsiteX90" fmla="*/ 3826 w 10000"/>
              <a:gd name="connsiteY90" fmla="*/ 6698 h 10000"/>
              <a:gd name="connsiteX91" fmla="*/ 3974 w 10000"/>
              <a:gd name="connsiteY91" fmla="*/ 7126 h 10000"/>
              <a:gd name="connsiteX92" fmla="*/ 3974 w 10000"/>
              <a:gd name="connsiteY92" fmla="*/ 7447 h 10000"/>
              <a:gd name="connsiteX93" fmla="*/ 4122 w 10000"/>
              <a:gd name="connsiteY93" fmla="*/ 7874 h 10000"/>
              <a:gd name="connsiteX94" fmla="*/ 4418 w 10000"/>
              <a:gd name="connsiteY94" fmla="*/ 8088 h 10000"/>
              <a:gd name="connsiteX95" fmla="*/ 4566 w 10000"/>
              <a:gd name="connsiteY95" fmla="*/ 8409 h 10000"/>
              <a:gd name="connsiteX96" fmla="*/ 4861 w 10000"/>
              <a:gd name="connsiteY96" fmla="*/ 8623 h 10000"/>
              <a:gd name="connsiteX97" fmla="*/ 5139 w 10000"/>
              <a:gd name="connsiteY97" fmla="*/ 8730 h 10000"/>
              <a:gd name="connsiteX98" fmla="*/ 5434 w 10000"/>
              <a:gd name="connsiteY98" fmla="*/ 8837 h 10000"/>
              <a:gd name="connsiteX99" fmla="*/ 5878 w 10000"/>
              <a:gd name="connsiteY99" fmla="*/ 8944 h 10000"/>
              <a:gd name="connsiteX100" fmla="*/ 6470 w 10000"/>
              <a:gd name="connsiteY100" fmla="*/ 8944 h 10000"/>
              <a:gd name="connsiteX101" fmla="*/ 7061 w 10000"/>
              <a:gd name="connsiteY101" fmla="*/ 8944 h 10000"/>
              <a:gd name="connsiteX102" fmla="*/ 7505 w 10000"/>
              <a:gd name="connsiteY102" fmla="*/ 8944 h 10000"/>
              <a:gd name="connsiteX103" fmla="*/ 7800 w 10000"/>
              <a:gd name="connsiteY103" fmla="*/ 8837 h 10000"/>
              <a:gd name="connsiteX104" fmla="*/ 8096 w 10000"/>
              <a:gd name="connsiteY104" fmla="*/ 8730 h 10000"/>
              <a:gd name="connsiteX105" fmla="*/ 8244 w 10000"/>
              <a:gd name="connsiteY105" fmla="*/ 8730 h 10000"/>
              <a:gd name="connsiteX106" fmla="*/ 8392 w 10000"/>
              <a:gd name="connsiteY106" fmla="*/ 8623 h 10000"/>
              <a:gd name="connsiteX107" fmla="*/ 8521 w 10000"/>
              <a:gd name="connsiteY107" fmla="*/ 8516 h 10000"/>
              <a:gd name="connsiteX108" fmla="*/ 8669 w 10000"/>
              <a:gd name="connsiteY108" fmla="*/ 8302 h 10000"/>
              <a:gd name="connsiteX109" fmla="*/ 8817 w 10000"/>
              <a:gd name="connsiteY109" fmla="*/ 8195 h 10000"/>
              <a:gd name="connsiteX0" fmla="*/ 9852 w 9852"/>
              <a:gd name="connsiteY0" fmla="*/ 9358 h 10000"/>
              <a:gd name="connsiteX1" fmla="*/ 9556 w 9852"/>
              <a:gd name="connsiteY1" fmla="*/ 9465 h 10000"/>
              <a:gd name="connsiteX2" fmla="*/ 9261 w 9852"/>
              <a:gd name="connsiteY2" fmla="*/ 9572 h 10000"/>
              <a:gd name="connsiteX3" fmla="*/ 8817 w 9852"/>
              <a:gd name="connsiteY3" fmla="*/ 9679 h 10000"/>
              <a:gd name="connsiteX4" fmla="*/ 8392 w 9852"/>
              <a:gd name="connsiteY4" fmla="*/ 9786 h 10000"/>
              <a:gd name="connsiteX5" fmla="*/ 8096 w 9852"/>
              <a:gd name="connsiteY5" fmla="*/ 9893 h 10000"/>
              <a:gd name="connsiteX6" fmla="*/ 7652 w 9852"/>
              <a:gd name="connsiteY6" fmla="*/ 10000 h 10000"/>
              <a:gd name="connsiteX7" fmla="*/ 7209 w 9852"/>
              <a:gd name="connsiteY7" fmla="*/ 10000 h 10000"/>
              <a:gd name="connsiteX8" fmla="*/ 6913 w 9852"/>
              <a:gd name="connsiteY8" fmla="*/ 10000 h 10000"/>
              <a:gd name="connsiteX9" fmla="*/ 6617 w 9852"/>
              <a:gd name="connsiteY9" fmla="*/ 10000 h 10000"/>
              <a:gd name="connsiteX10" fmla="*/ 6026 w 9852"/>
              <a:gd name="connsiteY10" fmla="*/ 9893 h 10000"/>
              <a:gd name="connsiteX11" fmla="*/ 5434 w 9852"/>
              <a:gd name="connsiteY11" fmla="*/ 9786 h 10000"/>
              <a:gd name="connsiteX12" fmla="*/ 4991 w 9852"/>
              <a:gd name="connsiteY12" fmla="*/ 9679 h 10000"/>
              <a:gd name="connsiteX13" fmla="*/ 4713 w 9852"/>
              <a:gd name="connsiteY13" fmla="*/ 9572 h 10000"/>
              <a:gd name="connsiteX14" fmla="*/ 4418 w 9852"/>
              <a:gd name="connsiteY14" fmla="*/ 9358 h 10000"/>
              <a:gd name="connsiteX15" fmla="*/ 4122 w 9852"/>
              <a:gd name="connsiteY15" fmla="*/ 9144 h 10000"/>
              <a:gd name="connsiteX16" fmla="*/ 3826 w 9852"/>
              <a:gd name="connsiteY16" fmla="*/ 8944 h 10000"/>
              <a:gd name="connsiteX17" fmla="*/ 3678 w 9852"/>
              <a:gd name="connsiteY17" fmla="*/ 8623 h 10000"/>
              <a:gd name="connsiteX18" fmla="*/ 3530 w 9852"/>
              <a:gd name="connsiteY18" fmla="*/ 8302 h 10000"/>
              <a:gd name="connsiteX19" fmla="*/ 3383 w 9852"/>
              <a:gd name="connsiteY19" fmla="*/ 7981 h 10000"/>
              <a:gd name="connsiteX20" fmla="*/ 3235 w 9852"/>
              <a:gd name="connsiteY20" fmla="*/ 7553 h 10000"/>
              <a:gd name="connsiteX21" fmla="*/ 3087 w 9852"/>
              <a:gd name="connsiteY21" fmla="*/ 7233 h 10000"/>
              <a:gd name="connsiteX22" fmla="*/ 3087 w 9852"/>
              <a:gd name="connsiteY22" fmla="*/ 6805 h 10000"/>
              <a:gd name="connsiteX23" fmla="*/ 3087 w 9852"/>
              <a:gd name="connsiteY23" fmla="*/ 6283 h 10000"/>
              <a:gd name="connsiteX24" fmla="*/ 3087 w 9852"/>
              <a:gd name="connsiteY24" fmla="*/ 5749 h 10000"/>
              <a:gd name="connsiteX25" fmla="*/ 3087 w 9852"/>
              <a:gd name="connsiteY25" fmla="*/ 5321 h 10000"/>
              <a:gd name="connsiteX26" fmla="*/ 3087 w 9852"/>
              <a:gd name="connsiteY26" fmla="*/ 4679 h 10000"/>
              <a:gd name="connsiteX27" fmla="*/ 3235 w 9852"/>
              <a:gd name="connsiteY27" fmla="*/ 4144 h 10000"/>
              <a:gd name="connsiteX28" fmla="*/ 3383 w 9852"/>
              <a:gd name="connsiteY28" fmla="*/ 3516 h 10000"/>
              <a:gd name="connsiteX29" fmla="*/ 3383 w 9852"/>
              <a:gd name="connsiteY29" fmla="*/ 2981 h 10000"/>
              <a:gd name="connsiteX30" fmla="*/ 3530 w 9852"/>
              <a:gd name="connsiteY30" fmla="*/ 2447 h 10000"/>
              <a:gd name="connsiteX31" fmla="*/ 3530 w 9852"/>
              <a:gd name="connsiteY31" fmla="*/ 2019 h 10000"/>
              <a:gd name="connsiteX32" fmla="*/ 3678 w 9852"/>
              <a:gd name="connsiteY32" fmla="*/ 1591 h 10000"/>
              <a:gd name="connsiteX33" fmla="*/ 3678 w 9852"/>
              <a:gd name="connsiteY33" fmla="*/ 1283 h 10000"/>
              <a:gd name="connsiteX34" fmla="*/ 3678 w 9852"/>
              <a:gd name="connsiteY34" fmla="*/ 1176 h 10000"/>
              <a:gd name="connsiteX35" fmla="*/ 3678 w 9852"/>
              <a:gd name="connsiteY35" fmla="*/ 1070 h 10000"/>
              <a:gd name="connsiteX36" fmla="*/ 3678 w 9852"/>
              <a:gd name="connsiteY36" fmla="*/ 963 h 10000"/>
              <a:gd name="connsiteX37" fmla="*/ 3678 w 9852"/>
              <a:gd name="connsiteY37" fmla="*/ 963 h 10000"/>
              <a:gd name="connsiteX38" fmla="*/ 3678 w 9852"/>
              <a:gd name="connsiteY38" fmla="*/ 963 h 10000"/>
              <a:gd name="connsiteX39" fmla="*/ 3530 w 9852"/>
              <a:gd name="connsiteY39" fmla="*/ 963 h 10000"/>
              <a:gd name="connsiteX40" fmla="*/ 3383 w 9852"/>
              <a:gd name="connsiteY40" fmla="*/ 963 h 10000"/>
              <a:gd name="connsiteX41" fmla="*/ 3235 w 9852"/>
              <a:gd name="connsiteY41" fmla="*/ 963 h 10000"/>
              <a:gd name="connsiteX42" fmla="*/ 3087 w 9852"/>
              <a:gd name="connsiteY42" fmla="*/ 963 h 10000"/>
              <a:gd name="connsiteX43" fmla="*/ 2791 w 9852"/>
              <a:gd name="connsiteY43" fmla="*/ 1070 h 10000"/>
              <a:gd name="connsiteX44" fmla="*/ 2643 w 9852"/>
              <a:gd name="connsiteY44" fmla="*/ 1070 h 10000"/>
              <a:gd name="connsiteX45" fmla="*/ 2348 w 9852"/>
              <a:gd name="connsiteY45" fmla="*/ 1176 h 10000"/>
              <a:gd name="connsiteX46" fmla="*/ 1608 w 9852"/>
              <a:gd name="connsiteY46" fmla="*/ 1283 h 10000"/>
              <a:gd name="connsiteX47" fmla="*/ 1035 w 9852"/>
              <a:gd name="connsiteY47" fmla="*/ 1283 h 10000"/>
              <a:gd name="connsiteX48" fmla="*/ 444 w 9852"/>
              <a:gd name="connsiteY48" fmla="*/ 1377 h 10000"/>
              <a:gd name="connsiteX49" fmla="*/ 0 w 9852"/>
              <a:gd name="connsiteY49" fmla="*/ 1377 h 10000"/>
              <a:gd name="connsiteX50" fmla="*/ 0 w 9852"/>
              <a:gd name="connsiteY50" fmla="*/ 963 h 10000"/>
              <a:gd name="connsiteX51" fmla="*/ 444 w 9852"/>
              <a:gd name="connsiteY51" fmla="*/ 963 h 10000"/>
              <a:gd name="connsiteX52" fmla="*/ 1035 w 9852"/>
              <a:gd name="connsiteY52" fmla="*/ 856 h 10000"/>
              <a:gd name="connsiteX53" fmla="*/ 1608 w 9852"/>
              <a:gd name="connsiteY53" fmla="*/ 856 h 10000"/>
              <a:gd name="connsiteX54" fmla="*/ 2200 w 9852"/>
              <a:gd name="connsiteY54" fmla="*/ 749 h 10000"/>
              <a:gd name="connsiteX55" fmla="*/ 2643 w 9852"/>
              <a:gd name="connsiteY55" fmla="*/ 535 h 10000"/>
              <a:gd name="connsiteX56" fmla="*/ 3087 w 9852"/>
              <a:gd name="connsiteY56" fmla="*/ 535 h 10000"/>
              <a:gd name="connsiteX57" fmla="*/ 3383 w 9852"/>
              <a:gd name="connsiteY57" fmla="*/ 428 h 10000"/>
              <a:gd name="connsiteX58" fmla="*/ 3530 w 9852"/>
              <a:gd name="connsiteY58" fmla="*/ 214 h 10000"/>
              <a:gd name="connsiteX59" fmla="*/ 3678 w 9852"/>
              <a:gd name="connsiteY59" fmla="*/ 214 h 10000"/>
              <a:gd name="connsiteX60" fmla="*/ 3826 w 9852"/>
              <a:gd name="connsiteY60" fmla="*/ 107 h 10000"/>
              <a:gd name="connsiteX61" fmla="*/ 3974 w 9852"/>
              <a:gd name="connsiteY61" fmla="*/ 107 h 10000"/>
              <a:gd name="connsiteX62" fmla="*/ 3974 w 9852"/>
              <a:gd name="connsiteY62" fmla="*/ 0 h 10000"/>
              <a:gd name="connsiteX63" fmla="*/ 4122 w 9852"/>
              <a:gd name="connsiteY63" fmla="*/ 107 h 10000"/>
              <a:gd name="connsiteX64" fmla="*/ 4270 w 9852"/>
              <a:gd name="connsiteY64" fmla="*/ 107 h 10000"/>
              <a:gd name="connsiteX65" fmla="*/ 4566 w 9852"/>
              <a:gd name="connsiteY65" fmla="*/ 214 h 10000"/>
              <a:gd name="connsiteX66" fmla="*/ 4861 w 9852"/>
              <a:gd name="connsiteY66" fmla="*/ 428 h 10000"/>
              <a:gd name="connsiteX67" fmla="*/ 4991 w 9852"/>
              <a:gd name="connsiteY67" fmla="*/ 535 h 10000"/>
              <a:gd name="connsiteX68" fmla="*/ 5287 w 9852"/>
              <a:gd name="connsiteY68" fmla="*/ 749 h 10000"/>
              <a:gd name="connsiteX69" fmla="*/ 5287 w 9852"/>
              <a:gd name="connsiteY69" fmla="*/ 856 h 10000"/>
              <a:gd name="connsiteX70" fmla="*/ 5434 w 9852"/>
              <a:gd name="connsiteY70" fmla="*/ 963 h 10000"/>
              <a:gd name="connsiteX71" fmla="*/ 5287 w 9852"/>
              <a:gd name="connsiteY71" fmla="*/ 1070 h 10000"/>
              <a:gd name="connsiteX72" fmla="*/ 5139 w 9852"/>
              <a:gd name="connsiteY72" fmla="*/ 1176 h 10000"/>
              <a:gd name="connsiteX73" fmla="*/ 4991 w 9852"/>
              <a:gd name="connsiteY73" fmla="*/ 1176 h 10000"/>
              <a:gd name="connsiteX74" fmla="*/ 4861 w 9852"/>
              <a:gd name="connsiteY74" fmla="*/ 1283 h 10000"/>
              <a:gd name="connsiteX75" fmla="*/ 4713 w 9852"/>
              <a:gd name="connsiteY75" fmla="*/ 1591 h 10000"/>
              <a:gd name="connsiteX76" fmla="*/ 4566 w 9852"/>
              <a:gd name="connsiteY76" fmla="*/ 1805 h 10000"/>
              <a:gd name="connsiteX77" fmla="*/ 4566 w 9852"/>
              <a:gd name="connsiteY77" fmla="*/ 2126 h 10000"/>
              <a:gd name="connsiteX78" fmla="*/ 4418 w 9852"/>
              <a:gd name="connsiteY78" fmla="*/ 2447 h 10000"/>
              <a:gd name="connsiteX79" fmla="*/ 4270 w 9852"/>
              <a:gd name="connsiteY79" fmla="*/ 2767 h 10000"/>
              <a:gd name="connsiteX80" fmla="*/ 4270 w 9852"/>
              <a:gd name="connsiteY80" fmla="*/ 3302 h 10000"/>
              <a:gd name="connsiteX81" fmla="*/ 4122 w 9852"/>
              <a:gd name="connsiteY81" fmla="*/ 3730 h 10000"/>
              <a:gd name="connsiteX82" fmla="*/ 3974 w 9852"/>
              <a:gd name="connsiteY82" fmla="*/ 4144 h 10000"/>
              <a:gd name="connsiteX83" fmla="*/ 3974 w 9852"/>
              <a:gd name="connsiteY83" fmla="*/ 4572 h 10000"/>
              <a:gd name="connsiteX84" fmla="*/ 3826 w 9852"/>
              <a:gd name="connsiteY84" fmla="*/ 4893 h 10000"/>
              <a:gd name="connsiteX85" fmla="*/ 3826 w 9852"/>
              <a:gd name="connsiteY85" fmla="*/ 5214 h 10000"/>
              <a:gd name="connsiteX86" fmla="*/ 3826 w 9852"/>
              <a:gd name="connsiteY86" fmla="*/ 5535 h 10000"/>
              <a:gd name="connsiteX87" fmla="*/ 3826 w 9852"/>
              <a:gd name="connsiteY87" fmla="*/ 5749 h 10000"/>
              <a:gd name="connsiteX88" fmla="*/ 3826 w 9852"/>
              <a:gd name="connsiteY88" fmla="*/ 5963 h 10000"/>
              <a:gd name="connsiteX89" fmla="*/ 3826 w 9852"/>
              <a:gd name="connsiteY89" fmla="*/ 6698 h 10000"/>
              <a:gd name="connsiteX90" fmla="*/ 3974 w 9852"/>
              <a:gd name="connsiteY90" fmla="*/ 7126 h 10000"/>
              <a:gd name="connsiteX91" fmla="*/ 3974 w 9852"/>
              <a:gd name="connsiteY91" fmla="*/ 7447 h 10000"/>
              <a:gd name="connsiteX92" fmla="*/ 4122 w 9852"/>
              <a:gd name="connsiteY92" fmla="*/ 7874 h 10000"/>
              <a:gd name="connsiteX93" fmla="*/ 4418 w 9852"/>
              <a:gd name="connsiteY93" fmla="*/ 8088 h 10000"/>
              <a:gd name="connsiteX94" fmla="*/ 4566 w 9852"/>
              <a:gd name="connsiteY94" fmla="*/ 8409 h 10000"/>
              <a:gd name="connsiteX95" fmla="*/ 4861 w 9852"/>
              <a:gd name="connsiteY95" fmla="*/ 8623 h 10000"/>
              <a:gd name="connsiteX96" fmla="*/ 5139 w 9852"/>
              <a:gd name="connsiteY96" fmla="*/ 8730 h 10000"/>
              <a:gd name="connsiteX97" fmla="*/ 5434 w 9852"/>
              <a:gd name="connsiteY97" fmla="*/ 8837 h 10000"/>
              <a:gd name="connsiteX98" fmla="*/ 5878 w 9852"/>
              <a:gd name="connsiteY98" fmla="*/ 8944 h 10000"/>
              <a:gd name="connsiteX99" fmla="*/ 6470 w 9852"/>
              <a:gd name="connsiteY99" fmla="*/ 8944 h 10000"/>
              <a:gd name="connsiteX100" fmla="*/ 7061 w 9852"/>
              <a:gd name="connsiteY100" fmla="*/ 8944 h 10000"/>
              <a:gd name="connsiteX101" fmla="*/ 7505 w 9852"/>
              <a:gd name="connsiteY101" fmla="*/ 8944 h 10000"/>
              <a:gd name="connsiteX102" fmla="*/ 7800 w 9852"/>
              <a:gd name="connsiteY102" fmla="*/ 8837 h 10000"/>
              <a:gd name="connsiteX103" fmla="*/ 8096 w 9852"/>
              <a:gd name="connsiteY103" fmla="*/ 8730 h 10000"/>
              <a:gd name="connsiteX104" fmla="*/ 8244 w 9852"/>
              <a:gd name="connsiteY104" fmla="*/ 8730 h 10000"/>
              <a:gd name="connsiteX105" fmla="*/ 8392 w 9852"/>
              <a:gd name="connsiteY105" fmla="*/ 8623 h 10000"/>
              <a:gd name="connsiteX106" fmla="*/ 8521 w 9852"/>
              <a:gd name="connsiteY106" fmla="*/ 8516 h 10000"/>
              <a:gd name="connsiteX107" fmla="*/ 8669 w 9852"/>
              <a:gd name="connsiteY107" fmla="*/ 8302 h 10000"/>
              <a:gd name="connsiteX108" fmla="*/ 8817 w 9852"/>
              <a:gd name="connsiteY108" fmla="*/ 8195 h 10000"/>
              <a:gd name="connsiteX0" fmla="*/ 9700 w 9700"/>
              <a:gd name="connsiteY0" fmla="*/ 9465 h 10000"/>
              <a:gd name="connsiteX1" fmla="*/ 9400 w 9700"/>
              <a:gd name="connsiteY1" fmla="*/ 9572 h 10000"/>
              <a:gd name="connsiteX2" fmla="*/ 8949 w 9700"/>
              <a:gd name="connsiteY2" fmla="*/ 9679 h 10000"/>
              <a:gd name="connsiteX3" fmla="*/ 8518 w 9700"/>
              <a:gd name="connsiteY3" fmla="*/ 9786 h 10000"/>
              <a:gd name="connsiteX4" fmla="*/ 8218 w 9700"/>
              <a:gd name="connsiteY4" fmla="*/ 9893 h 10000"/>
              <a:gd name="connsiteX5" fmla="*/ 7767 w 9700"/>
              <a:gd name="connsiteY5" fmla="*/ 10000 h 10000"/>
              <a:gd name="connsiteX6" fmla="*/ 7317 w 9700"/>
              <a:gd name="connsiteY6" fmla="*/ 10000 h 10000"/>
              <a:gd name="connsiteX7" fmla="*/ 7017 w 9700"/>
              <a:gd name="connsiteY7" fmla="*/ 10000 h 10000"/>
              <a:gd name="connsiteX8" fmla="*/ 6716 w 9700"/>
              <a:gd name="connsiteY8" fmla="*/ 10000 h 10000"/>
              <a:gd name="connsiteX9" fmla="*/ 6117 w 9700"/>
              <a:gd name="connsiteY9" fmla="*/ 9893 h 10000"/>
              <a:gd name="connsiteX10" fmla="*/ 5516 w 9700"/>
              <a:gd name="connsiteY10" fmla="*/ 9786 h 10000"/>
              <a:gd name="connsiteX11" fmla="*/ 5066 w 9700"/>
              <a:gd name="connsiteY11" fmla="*/ 9679 h 10000"/>
              <a:gd name="connsiteX12" fmla="*/ 4784 w 9700"/>
              <a:gd name="connsiteY12" fmla="*/ 9572 h 10000"/>
              <a:gd name="connsiteX13" fmla="*/ 4484 w 9700"/>
              <a:gd name="connsiteY13" fmla="*/ 9358 h 10000"/>
              <a:gd name="connsiteX14" fmla="*/ 4184 w 9700"/>
              <a:gd name="connsiteY14" fmla="*/ 9144 h 10000"/>
              <a:gd name="connsiteX15" fmla="*/ 3883 w 9700"/>
              <a:gd name="connsiteY15" fmla="*/ 8944 h 10000"/>
              <a:gd name="connsiteX16" fmla="*/ 3733 w 9700"/>
              <a:gd name="connsiteY16" fmla="*/ 8623 h 10000"/>
              <a:gd name="connsiteX17" fmla="*/ 3583 w 9700"/>
              <a:gd name="connsiteY17" fmla="*/ 8302 h 10000"/>
              <a:gd name="connsiteX18" fmla="*/ 3434 w 9700"/>
              <a:gd name="connsiteY18" fmla="*/ 7981 h 10000"/>
              <a:gd name="connsiteX19" fmla="*/ 3284 w 9700"/>
              <a:gd name="connsiteY19" fmla="*/ 7553 h 10000"/>
              <a:gd name="connsiteX20" fmla="*/ 3133 w 9700"/>
              <a:gd name="connsiteY20" fmla="*/ 7233 h 10000"/>
              <a:gd name="connsiteX21" fmla="*/ 3133 w 9700"/>
              <a:gd name="connsiteY21" fmla="*/ 6805 h 10000"/>
              <a:gd name="connsiteX22" fmla="*/ 3133 w 9700"/>
              <a:gd name="connsiteY22" fmla="*/ 6283 h 10000"/>
              <a:gd name="connsiteX23" fmla="*/ 3133 w 9700"/>
              <a:gd name="connsiteY23" fmla="*/ 5749 h 10000"/>
              <a:gd name="connsiteX24" fmla="*/ 3133 w 9700"/>
              <a:gd name="connsiteY24" fmla="*/ 5321 h 10000"/>
              <a:gd name="connsiteX25" fmla="*/ 3133 w 9700"/>
              <a:gd name="connsiteY25" fmla="*/ 4679 h 10000"/>
              <a:gd name="connsiteX26" fmla="*/ 3284 w 9700"/>
              <a:gd name="connsiteY26" fmla="*/ 4144 h 10000"/>
              <a:gd name="connsiteX27" fmla="*/ 3434 w 9700"/>
              <a:gd name="connsiteY27" fmla="*/ 3516 h 10000"/>
              <a:gd name="connsiteX28" fmla="*/ 3434 w 9700"/>
              <a:gd name="connsiteY28" fmla="*/ 2981 h 10000"/>
              <a:gd name="connsiteX29" fmla="*/ 3583 w 9700"/>
              <a:gd name="connsiteY29" fmla="*/ 2447 h 10000"/>
              <a:gd name="connsiteX30" fmla="*/ 3583 w 9700"/>
              <a:gd name="connsiteY30" fmla="*/ 2019 h 10000"/>
              <a:gd name="connsiteX31" fmla="*/ 3733 w 9700"/>
              <a:gd name="connsiteY31" fmla="*/ 1591 h 10000"/>
              <a:gd name="connsiteX32" fmla="*/ 3733 w 9700"/>
              <a:gd name="connsiteY32" fmla="*/ 1283 h 10000"/>
              <a:gd name="connsiteX33" fmla="*/ 3733 w 9700"/>
              <a:gd name="connsiteY33" fmla="*/ 1176 h 10000"/>
              <a:gd name="connsiteX34" fmla="*/ 3733 w 9700"/>
              <a:gd name="connsiteY34" fmla="*/ 1070 h 10000"/>
              <a:gd name="connsiteX35" fmla="*/ 3733 w 9700"/>
              <a:gd name="connsiteY35" fmla="*/ 963 h 10000"/>
              <a:gd name="connsiteX36" fmla="*/ 3733 w 9700"/>
              <a:gd name="connsiteY36" fmla="*/ 963 h 10000"/>
              <a:gd name="connsiteX37" fmla="*/ 3733 w 9700"/>
              <a:gd name="connsiteY37" fmla="*/ 963 h 10000"/>
              <a:gd name="connsiteX38" fmla="*/ 3583 w 9700"/>
              <a:gd name="connsiteY38" fmla="*/ 963 h 10000"/>
              <a:gd name="connsiteX39" fmla="*/ 3434 w 9700"/>
              <a:gd name="connsiteY39" fmla="*/ 963 h 10000"/>
              <a:gd name="connsiteX40" fmla="*/ 3284 w 9700"/>
              <a:gd name="connsiteY40" fmla="*/ 963 h 10000"/>
              <a:gd name="connsiteX41" fmla="*/ 3133 w 9700"/>
              <a:gd name="connsiteY41" fmla="*/ 963 h 10000"/>
              <a:gd name="connsiteX42" fmla="*/ 2833 w 9700"/>
              <a:gd name="connsiteY42" fmla="*/ 1070 h 10000"/>
              <a:gd name="connsiteX43" fmla="*/ 2683 w 9700"/>
              <a:gd name="connsiteY43" fmla="*/ 1070 h 10000"/>
              <a:gd name="connsiteX44" fmla="*/ 2383 w 9700"/>
              <a:gd name="connsiteY44" fmla="*/ 1176 h 10000"/>
              <a:gd name="connsiteX45" fmla="*/ 1632 w 9700"/>
              <a:gd name="connsiteY45" fmla="*/ 1283 h 10000"/>
              <a:gd name="connsiteX46" fmla="*/ 1051 w 9700"/>
              <a:gd name="connsiteY46" fmla="*/ 1283 h 10000"/>
              <a:gd name="connsiteX47" fmla="*/ 451 w 9700"/>
              <a:gd name="connsiteY47" fmla="*/ 1377 h 10000"/>
              <a:gd name="connsiteX48" fmla="*/ 0 w 9700"/>
              <a:gd name="connsiteY48" fmla="*/ 1377 h 10000"/>
              <a:gd name="connsiteX49" fmla="*/ 0 w 9700"/>
              <a:gd name="connsiteY49" fmla="*/ 963 h 10000"/>
              <a:gd name="connsiteX50" fmla="*/ 451 w 9700"/>
              <a:gd name="connsiteY50" fmla="*/ 963 h 10000"/>
              <a:gd name="connsiteX51" fmla="*/ 1051 w 9700"/>
              <a:gd name="connsiteY51" fmla="*/ 856 h 10000"/>
              <a:gd name="connsiteX52" fmla="*/ 1632 w 9700"/>
              <a:gd name="connsiteY52" fmla="*/ 856 h 10000"/>
              <a:gd name="connsiteX53" fmla="*/ 2233 w 9700"/>
              <a:gd name="connsiteY53" fmla="*/ 749 h 10000"/>
              <a:gd name="connsiteX54" fmla="*/ 2683 w 9700"/>
              <a:gd name="connsiteY54" fmla="*/ 535 h 10000"/>
              <a:gd name="connsiteX55" fmla="*/ 3133 w 9700"/>
              <a:gd name="connsiteY55" fmla="*/ 535 h 10000"/>
              <a:gd name="connsiteX56" fmla="*/ 3434 w 9700"/>
              <a:gd name="connsiteY56" fmla="*/ 428 h 10000"/>
              <a:gd name="connsiteX57" fmla="*/ 3583 w 9700"/>
              <a:gd name="connsiteY57" fmla="*/ 214 h 10000"/>
              <a:gd name="connsiteX58" fmla="*/ 3733 w 9700"/>
              <a:gd name="connsiteY58" fmla="*/ 214 h 10000"/>
              <a:gd name="connsiteX59" fmla="*/ 3883 w 9700"/>
              <a:gd name="connsiteY59" fmla="*/ 107 h 10000"/>
              <a:gd name="connsiteX60" fmla="*/ 4034 w 9700"/>
              <a:gd name="connsiteY60" fmla="*/ 107 h 10000"/>
              <a:gd name="connsiteX61" fmla="*/ 4034 w 9700"/>
              <a:gd name="connsiteY61" fmla="*/ 0 h 10000"/>
              <a:gd name="connsiteX62" fmla="*/ 4184 w 9700"/>
              <a:gd name="connsiteY62" fmla="*/ 107 h 10000"/>
              <a:gd name="connsiteX63" fmla="*/ 4334 w 9700"/>
              <a:gd name="connsiteY63" fmla="*/ 107 h 10000"/>
              <a:gd name="connsiteX64" fmla="*/ 4635 w 9700"/>
              <a:gd name="connsiteY64" fmla="*/ 214 h 10000"/>
              <a:gd name="connsiteX65" fmla="*/ 4934 w 9700"/>
              <a:gd name="connsiteY65" fmla="*/ 428 h 10000"/>
              <a:gd name="connsiteX66" fmla="*/ 5066 w 9700"/>
              <a:gd name="connsiteY66" fmla="*/ 535 h 10000"/>
              <a:gd name="connsiteX67" fmla="*/ 5366 w 9700"/>
              <a:gd name="connsiteY67" fmla="*/ 749 h 10000"/>
              <a:gd name="connsiteX68" fmla="*/ 5366 w 9700"/>
              <a:gd name="connsiteY68" fmla="*/ 856 h 10000"/>
              <a:gd name="connsiteX69" fmla="*/ 5516 w 9700"/>
              <a:gd name="connsiteY69" fmla="*/ 963 h 10000"/>
              <a:gd name="connsiteX70" fmla="*/ 5366 w 9700"/>
              <a:gd name="connsiteY70" fmla="*/ 1070 h 10000"/>
              <a:gd name="connsiteX71" fmla="*/ 5216 w 9700"/>
              <a:gd name="connsiteY71" fmla="*/ 1176 h 10000"/>
              <a:gd name="connsiteX72" fmla="*/ 5066 w 9700"/>
              <a:gd name="connsiteY72" fmla="*/ 1176 h 10000"/>
              <a:gd name="connsiteX73" fmla="*/ 4934 w 9700"/>
              <a:gd name="connsiteY73" fmla="*/ 1283 h 10000"/>
              <a:gd name="connsiteX74" fmla="*/ 4784 w 9700"/>
              <a:gd name="connsiteY74" fmla="*/ 1591 h 10000"/>
              <a:gd name="connsiteX75" fmla="*/ 4635 w 9700"/>
              <a:gd name="connsiteY75" fmla="*/ 1805 h 10000"/>
              <a:gd name="connsiteX76" fmla="*/ 4635 w 9700"/>
              <a:gd name="connsiteY76" fmla="*/ 2126 h 10000"/>
              <a:gd name="connsiteX77" fmla="*/ 4484 w 9700"/>
              <a:gd name="connsiteY77" fmla="*/ 2447 h 10000"/>
              <a:gd name="connsiteX78" fmla="*/ 4334 w 9700"/>
              <a:gd name="connsiteY78" fmla="*/ 2767 h 10000"/>
              <a:gd name="connsiteX79" fmla="*/ 4334 w 9700"/>
              <a:gd name="connsiteY79" fmla="*/ 3302 h 10000"/>
              <a:gd name="connsiteX80" fmla="*/ 4184 w 9700"/>
              <a:gd name="connsiteY80" fmla="*/ 3730 h 10000"/>
              <a:gd name="connsiteX81" fmla="*/ 4034 w 9700"/>
              <a:gd name="connsiteY81" fmla="*/ 4144 h 10000"/>
              <a:gd name="connsiteX82" fmla="*/ 4034 w 9700"/>
              <a:gd name="connsiteY82" fmla="*/ 4572 h 10000"/>
              <a:gd name="connsiteX83" fmla="*/ 3883 w 9700"/>
              <a:gd name="connsiteY83" fmla="*/ 4893 h 10000"/>
              <a:gd name="connsiteX84" fmla="*/ 3883 w 9700"/>
              <a:gd name="connsiteY84" fmla="*/ 5214 h 10000"/>
              <a:gd name="connsiteX85" fmla="*/ 3883 w 9700"/>
              <a:gd name="connsiteY85" fmla="*/ 5535 h 10000"/>
              <a:gd name="connsiteX86" fmla="*/ 3883 w 9700"/>
              <a:gd name="connsiteY86" fmla="*/ 5749 h 10000"/>
              <a:gd name="connsiteX87" fmla="*/ 3883 w 9700"/>
              <a:gd name="connsiteY87" fmla="*/ 5963 h 10000"/>
              <a:gd name="connsiteX88" fmla="*/ 3883 w 9700"/>
              <a:gd name="connsiteY88" fmla="*/ 6698 h 10000"/>
              <a:gd name="connsiteX89" fmla="*/ 4034 w 9700"/>
              <a:gd name="connsiteY89" fmla="*/ 7126 h 10000"/>
              <a:gd name="connsiteX90" fmla="*/ 4034 w 9700"/>
              <a:gd name="connsiteY90" fmla="*/ 7447 h 10000"/>
              <a:gd name="connsiteX91" fmla="*/ 4184 w 9700"/>
              <a:gd name="connsiteY91" fmla="*/ 7874 h 10000"/>
              <a:gd name="connsiteX92" fmla="*/ 4484 w 9700"/>
              <a:gd name="connsiteY92" fmla="*/ 8088 h 10000"/>
              <a:gd name="connsiteX93" fmla="*/ 4635 w 9700"/>
              <a:gd name="connsiteY93" fmla="*/ 8409 h 10000"/>
              <a:gd name="connsiteX94" fmla="*/ 4934 w 9700"/>
              <a:gd name="connsiteY94" fmla="*/ 8623 h 10000"/>
              <a:gd name="connsiteX95" fmla="*/ 5216 w 9700"/>
              <a:gd name="connsiteY95" fmla="*/ 8730 h 10000"/>
              <a:gd name="connsiteX96" fmla="*/ 5516 w 9700"/>
              <a:gd name="connsiteY96" fmla="*/ 8837 h 10000"/>
              <a:gd name="connsiteX97" fmla="*/ 5966 w 9700"/>
              <a:gd name="connsiteY97" fmla="*/ 8944 h 10000"/>
              <a:gd name="connsiteX98" fmla="*/ 6567 w 9700"/>
              <a:gd name="connsiteY98" fmla="*/ 8944 h 10000"/>
              <a:gd name="connsiteX99" fmla="*/ 7167 w 9700"/>
              <a:gd name="connsiteY99" fmla="*/ 8944 h 10000"/>
              <a:gd name="connsiteX100" fmla="*/ 7618 w 9700"/>
              <a:gd name="connsiteY100" fmla="*/ 8944 h 10000"/>
              <a:gd name="connsiteX101" fmla="*/ 7917 w 9700"/>
              <a:gd name="connsiteY101" fmla="*/ 8837 h 10000"/>
              <a:gd name="connsiteX102" fmla="*/ 8218 w 9700"/>
              <a:gd name="connsiteY102" fmla="*/ 8730 h 10000"/>
              <a:gd name="connsiteX103" fmla="*/ 8368 w 9700"/>
              <a:gd name="connsiteY103" fmla="*/ 8730 h 10000"/>
              <a:gd name="connsiteX104" fmla="*/ 8518 w 9700"/>
              <a:gd name="connsiteY104" fmla="*/ 8623 h 10000"/>
              <a:gd name="connsiteX105" fmla="*/ 8649 w 9700"/>
              <a:gd name="connsiteY105" fmla="*/ 8516 h 10000"/>
              <a:gd name="connsiteX106" fmla="*/ 8799 w 9700"/>
              <a:gd name="connsiteY106" fmla="*/ 8302 h 10000"/>
              <a:gd name="connsiteX107" fmla="*/ 8949 w 9700"/>
              <a:gd name="connsiteY107" fmla="*/ 8195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627 w 10000"/>
              <a:gd name="connsiteY103" fmla="*/ 8730 h 10000"/>
              <a:gd name="connsiteX104" fmla="*/ 8781 w 10000"/>
              <a:gd name="connsiteY104" fmla="*/ 8623 h 10000"/>
              <a:gd name="connsiteX105" fmla="*/ 8916 w 10000"/>
              <a:gd name="connsiteY105" fmla="*/ 8516 h 10000"/>
              <a:gd name="connsiteX106" fmla="*/ 9226 w 10000"/>
              <a:gd name="connsiteY106" fmla="*/ 8195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627 w 10000"/>
              <a:gd name="connsiteY103" fmla="*/ 8730 h 10000"/>
              <a:gd name="connsiteX104" fmla="*/ 8781 w 10000"/>
              <a:gd name="connsiteY104" fmla="*/ 8623 h 10000"/>
              <a:gd name="connsiteX105" fmla="*/ 8916 w 10000"/>
              <a:gd name="connsiteY105" fmla="*/ 8516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627 w 10000"/>
              <a:gd name="connsiteY103" fmla="*/ 8730 h 10000"/>
              <a:gd name="connsiteX104" fmla="*/ 8781 w 10000"/>
              <a:gd name="connsiteY104" fmla="*/ 8623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781 w 10000"/>
              <a:gd name="connsiteY103" fmla="*/ 8623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0" fmla="*/ 10000 w 10000"/>
              <a:gd name="connsiteY0" fmla="*/ 9465 h 10000"/>
              <a:gd name="connsiteX1" fmla="*/ 9691 w 10000"/>
              <a:gd name="connsiteY1" fmla="*/ 9572 h 10000"/>
              <a:gd name="connsiteX2" fmla="*/ 8781 w 10000"/>
              <a:gd name="connsiteY2" fmla="*/ 9786 h 10000"/>
              <a:gd name="connsiteX3" fmla="*/ 8472 w 10000"/>
              <a:gd name="connsiteY3" fmla="*/ 9893 h 10000"/>
              <a:gd name="connsiteX4" fmla="*/ 8007 w 10000"/>
              <a:gd name="connsiteY4" fmla="*/ 10000 h 10000"/>
              <a:gd name="connsiteX5" fmla="*/ 7543 w 10000"/>
              <a:gd name="connsiteY5" fmla="*/ 10000 h 10000"/>
              <a:gd name="connsiteX6" fmla="*/ 7234 w 10000"/>
              <a:gd name="connsiteY6" fmla="*/ 10000 h 10000"/>
              <a:gd name="connsiteX7" fmla="*/ 6924 w 10000"/>
              <a:gd name="connsiteY7" fmla="*/ 10000 h 10000"/>
              <a:gd name="connsiteX8" fmla="*/ 6306 w 10000"/>
              <a:gd name="connsiteY8" fmla="*/ 9893 h 10000"/>
              <a:gd name="connsiteX9" fmla="*/ 5687 w 10000"/>
              <a:gd name="connsiteY9" fmla="*/ 9786 h 10000"/>
              <a:gd name="connsiteX10" fmla="*/ 5223 w 10000"/>
              <a:gd name="connsiteY10" fmla="*/ 9679 h 10000"/>
              <a:gd name="connsiteX11" fmla="*/ 4932 w 10000"/>
              <a:gd name="connsiteY11" fmla="*/ 9572 h 10000"/>
              <a:gd name="connsiteX12" fmla="*/ 4623 w 10000"/>
              <a:gd name="connsiteY12" fmla="*/ 9358 h 10000"/>
              <a:gd name="connsiteX13" fmla="*/ 4313 w 10000"/>
              <a:gd name="connsiteY13" fmla="*/ 9144 h 10000"/>
              <a:gd name="connsiteX14" fmla="*/ 4003 w 10000"/>
              <a:gd name="connsiteY14" fmla="*/ 8944 h 10000"/>
              <a:gd name="connsiteX15" fmla="*/ 3848 w 10000"/>
              <a:gd name="connsiteY15" fmla="*/ 8623 h 10000"/>
              <a:gd name="connsiteX16" fmla="*/ 3694 w 10000"/>
              <a:gd name="connsiteY16" fmla="*/ 8302 h 10000"/>
              <a:gd name="connsiteX17" fmla="*/ 3540 w 10000"/>
              <a:gd name="connsiteY17" fmla="*/ 7981 h 10000"/>
              <a:gd name="connsiteX18" fmla="*/ 3386 w 10000"/>
              <a:gd name="connsiteY18" fmla="*/ 7553 h 10000"/>
              <a:gd name="connsiteX19" fmla="*/ 3230 w 10000"/>
              <a:gd name="connsiteY19" fmla="*/ 7233 h 10000"/>
              <a:gd name="connsiteX20" fmla="*/ 3230 w 10000"/>
              <a:gd name="connsiteY20" fmla="*/ 6805 h 10000"/>
              <a:gd name="connsiteX21" fmla="*/ 3230 w 10000"/>
              <a:gd name="connsiteY21" fmla="*/ 6283 h 10000"/>
              <a:gd name="connsiteX22" fmla="*/ 3230 w 10000"/>
              <a:gd name="connsiteY22" fmla="*/ 5749 h 10000"/>
              <a:gd name="connsiteX23" fmla="*/ 3230 w 10000"/>
              <a:gd name="connsiteY23" fmla="*/ 5321 h 10000"/>
              <a:gd name="connsiteX24" fmla="*/ 3230 w 10000"/>
              <a:gd name="connsiteY24" fmla="*/ 4679 h 10000"/>
              <a:gd name="connsiteX25" fmla="*/ 3386 w 10000"/>
              <a:gd name="connsiteY25" fmla="*/ 4144 h 10000"/>
              <a:gd name="connsiteX26" fmla="*/ 3540 w 10000"/>
              <a:gd name="connsiteY26" fmla="*/ 3516 h 10000"/>
              <a:gd name="connsiteX27" fmla="*/ 3540 w 10000"/>
              <a:gd name="connsiteY27" fmla="*/ 2981 h 10000"/>
              <a:gd name="connsiteX28" fmla="*/ 3694 w 10000"/>
              <a:gd name="connsiteY28" fmla="*/ 2447 h 10000"/>
              <a:gd name="connsiteX29" fmla="*/ 3694 w 10000"/>
              <a:gd name="connsiteY29" fmla="*/ 2019 h 10000"/>
              <a:gd name="connsiteX30" fmla="*/ 3848 w 10000"/>
              <a:gd name="connsiteY30" fmla="*/ 1591 h 10000"/>
              <a:gd name="connsiteX31" fmla="*/ 3848 w 10000"/>
              <a:gd name="connsiteY31" fmla="*/ 1283 h 10000"/>
              <a:gd name="connsiteX32" fmla="*/ 3848 w 10000"/>
              <a:gd name="connsiteY32" fmla="*/ 1176 h 10000"/>
              <a:gd name="connsiteX33" fmla="*/ 3848 w 10000"/>
              <a:gd name="connsiteY33" fmla="*/ 1070 h 10000"/>
              <a:gd name="connsiteX34" fmla="*/ 3848 w 10000"/>
              <a:gd name="connsiteY34" fmla="*/ 963 h 10000"/>
              <a:gd name="connsiteX35" fmla="*/ 3848 w 10000"/>
              <a:gd name="connsiteY35" fmla="*/ 963 h 10000"/>
              <a:gd name="connsiteX36" fmla="*/ 3848 w 10000"/>
              <a:gd name="connsiteY36" fmla="*/ 963 h 10000"/>
              <a:gd name="connsiteX37" fmla="*/ 3694 w 10000"/>
              <a:gd name="connsiteY37" fmla="*/ 963 h 10000"/>
              <a:gd name="connsiteX38" fmla="*/ 3540 w 10000"/>
              <a:gd name="connsiteY38" fmla="*/ 963 h 10000"/>
              <a:gd name="connsiteX39" fmla="*/ 3386 w 10000"/>
              <a:gd name="connsiteY39" fmla="*/ 963 h 10000"/>
              <a:gd name="connsiteX40" fmla="*/ 3230 w 10000"/>
              <a:gd name="connsiteY40" fmla="*/ 963 h 10000"/>
              <a:gd name="connsiteX41" fmla="*/ 2921 w 10000"/>
              <a:gd name="connsiteY41" fmla="*/ 1070 h 10000"/>
              <a:gd name="connsiteX42" fmla="*/ 2766 w 10000"/>
              <a:gd name="connsiteY42" fmla="*/ 1070 h 10000"/>
              <a:gd name="connsiteX43" fmla="*/ 2457 w 10000"/>
              <a:gd name="connsiteY43" fmla="*/ 1176 h 10000"/>
              <a:gd name="connsiteX44" fmla="*/ 1682 w 10000"/>
              <a:gd name="connsiteY44" fmla="*/ 1283 h 10000"/>
              <a:gd name="connsiteX45" fmla="*/ 1084 w 10000"/>
              <a:gd name="connsiteY45" fmla="*/ 1283 h 10000"/>
              <a:gd name="connsiteX46" fmla="*/ 465 w 10000"/>
              <a:gd name="connsiteY46" fmla="*/ 1377 h 10000"/>
              <a:gd name="connsiteX47" fmla="*/ 0 w 10000"/>
              <a:gd name="connsiteY47" fmla="*/ 1377 h 10000"/>
              <a:gd name="connsiteX48" fmla="*/ 0 w 10000"/>
              <a:gd name="connsiteY48" fmla="*/ 963 h 10000"/>
              <a:gd name="connsiteX49" fmla="*/ 465 w 10000"/>
              <a:gd name="connsiteY49" fmla="*/ 963 h 10000"/>
              <a:gd name="connsiteX50" fmla="*/ 1084 w 10000"/>
              <a:gd name="connsiteY50" fmla="*/ 856 h 10000"/>
              <a:gd name="connsiteX51" fmla="*/ 1682 w 10000"/>
              <a:gd name="connsiteY51" fmla="*/ 856 h 10000"/>
              <a:gd name="connsiteX52" fmla="*/ 2302 w 10000"/>
              <a:gd name="connsiteY52" fmla="*/ 749 h 10000"/>
              <a:gd name="connsiteX53" fmla="*/ 2766 w 10000"/>
              <a:gd name="connsiteY53" fmla="*/ 535 h 10000"/>
              <a:gd name="connsiteX54" fmla="*/ 3230 w 10000"/>
              <a:gd name="connsiteY54" fmla="*/ 535 h 10000"/>
              <a:gd name="connsiteX55" fmla="*/ 3540 w 10000"/>
              <a:gd name="connsiteY55" fmla="*/ 428 h 10000"/>
              <a:gd name="connsiteX56" fmla="*/ 3694 w 10000"/>
              <a:gd name="connsiteY56" fmla="*/ 214 h 10000"/>
              <a:gd name="connsiteX57" fmla="*/ 3848 w 10000"/>
              <a:gd name="connsiteY57" fmla="*/ 214 h 10000"/>
              <a:gd name="connsiteX58" fmla="*/ 4003 w 10000"/>
              <a:gd name="connsiteY58" fmla="*/ 107 h 10000"/>
              <a:gd name="connsiteX59" fmla="*/ 4159 w 10000"/>
              <a:gd name="connsiteY59" fmla="*/ 107 h 10000"/>
              <a:gd name="connsiteX60" fmla="*/ 4159 w 10000"/>
              <a:gd name="connsiteY60" fmla="*/ 0 h 10000"/>
              <a:gd name="connsiteX61" fmla="*/ 4313 w 10000"/>
              <a:gd name="connsiteY61" fmla="*/ 107 h 10000"/>
              <a:gd name="connsiteX62" fmla="*/ 4468 w 10000"/>
              <a:gd name="connsiteY62" fmla="*/ 107 h 10000"/>
              <a:gd name="connsiteX63" fmla="*/ 4778 w 10000"/>
              <a:gd name="connsiteY63" fmla="*/ 214 h 10000"/>
              <a:gd name="connsiteX64" fmla="*/ 5087 w 10000"/>
              <a:gd name="connsiteY64" fmla="*/ 428 h 10000"/>
              <a:gd name="connsiteX65" fmla="*/ 5223 w 10000"/>
              <a:gd name="connsiteY65" fmla="*/ 535 h 10000"/>
              <a:gd name="connsiteX66" fmla="*/ 5532 w 10000"/>
              <a:gd name="connsiteY66" fmla="*/ 749 h 10000"/>
              <a:gd name="connsiteX67" fmla="*/ 5532 w 10000"/>
              <a:gd name="connsiteY67" fmla="*/ 856 h 10000"/>
              <a:gd name="connsiteX68" fmla="*/ 5687 w 10000"/>
              <a:gd name="connsiteY68" fmla="*/ 963 h 10000"/>
              <a:gd name="connsiteX69" fmla="*/ 5532 w 10000"/>
              <a:gd name="connsiteY69" fmla="*/ 1070 h 10000"/>
              <a:gd name="connsiteX70" fmla="*/ 5377 w 10000"/>
              <a:gd name="connsiteY70" fmla="*/ 1176 h 10000"/>
              <a:gd name="connsiteX71" fmla="*/ 5223 w 10000"/>
              <a:gd name="connsiteY71" fmla="*/ 1176 h 10000"/>
              <a:gd name="connsiteX72" fmla="*/ 5087 w 10000"/>
              <a:gd name="connsiteY72" fmla="*/ 1283 h 10000"/>
              <a:gd name="connsiteX73" fmla="*/ 4932 w 10000"/>
              <a:gd name="connsiteY73" fmla="*/ 1591 h 10000"/>
              <a:gd name="connsiteX74" fmla="*/ 4778 w 10000"/>
              <a:gd name="connsiteY74" fmla="*/ 1805 h 10000"/>
              <a:gd name="connsiteX75" fmla="*/ 4778 w 10000"/>
              <a:gd name="connsiteY75" fmla="*/ 2126 h 10000"/>
              <a:gd name="connsiteX76" fmla="*/ 4623 w 10000"/>
              <a:gd name="connsiteY76" fmla="*/ 2447 h 10000"/>
              <a:gd name="connsiteX77" fmla="*/ 4468 w 10000"/>
              <a:gd name="connsiteY77" fmla="*/ 2767 h 10000"/>
              <a:gd name="connsiteX78" fmla="*/ 4468 w 10000"/>
              <a:gd name="connsiteY78" fmla="*/ 3302 h 10000"/>
              <a:gd name="connsiteX79" fmla="*/ 4313 w 10000"/>
              <a:gd name="connsiteY79" fmla="*/ 3730 h 10000"/>
              <a:gd name="connsiteX80" fmla="*/ 4159 w 10000"/>
              <a:gd name="connsiteY80" fmla="*/ 4144 h 10000"/>
              <a:gd name="connsiteX81" fmla="*/ 4159 w 10000"/>
              <a:gd name="connsiteY81" fmla="*/ 4572 h 10000"/>
              <a:gd name="connsiteX82" fmla="*/ 4003 w 10000"/>
              <a:gd name="connsiteY82" fmla="*/ 4893 h 10000"/>
              <a:gd name="connsiteX83" fmla="*/ 4003 w 10000"/>
              <a:gd name="connsiteY83" fmla="*/ 5214 h 10000"/>
              <a:gd name="connsiteX84" fmla="*/ 4003 w 10000"/>
              <a:gd name="connsiteY84" fmla="*/ 5535 h 10000"/>
              <a:gd name="connsiteX85" fmla="*/ 4003 w 10000"/>
              <a:gd name="connsiteY85" fmla="*/ 5749 h 10000"/>
              <a:gd name="connsiteX86" fmla="*/ 4003 w 10000"/>
              <a:gd name="connsiteY86" fmla="*/ 5963 h 10000"/>
              <a:gd name="connsiteX87" fmla="*/ 4003 w 10000"/>
              <a:gd name="connsiteY87" fmla="*/ 6698 h 10000"/>
              <a:gd name="connsiteX88" fmla="*/ 4159 w 10000"/>
              <a:gd name="connsiteY88" fmla="*/ 7126 h 10000"/>
              <a:gd name="connsiteX89" fmla="*/ 4159 w 10000"/>
              <a:gd name="connsiteY89" fmla="*/ 7447 h 10000"/>
              <a:gd name="connsiteX90" fmla="*/ 4313 w 10000"/>
              <a:gd name="connsiteY90" fmla="*/ 7874 h 10000"/>
              <a:gd name="connsiteX91" fmla="*/ 4623 w 10000"/>
              <a:gd name="connsiteY91" fmla="*/ 8088 h 10000"/>
              <a:gd name="connsiteX92" fmla="*/ 4778 w 10000"/>
              <a:gd name="connsiteY92" fmla="*/ 8409 h 10000"/>
              <a:gd name="connsiteX93" fmla="*/ 5087 w 10000"/>
              <a:gd name="connsiteY93" fmla="*/ 8623 h 10000"/>
              <a:gd name="connsiteX94" fmla="*/ 5377 w 10000"/>
              <a:gd name="connsiteY94" fmla="*/ 8730 h 10000"/>
              <a:gd name="connsiteX95" fmla="*/ 5687 w 10000"/>
              <a:gd name="connsiteY95" fmla="*/ 8837 h 10000"/>
              <a:gd name="connsiteX96" fmla="*/ 6151 w 10000"/>
              <a:gd name="connsiteY96" fmla="*/ 8944 h 10000"/>
              <a:gd name="connsiteX97" fmla="*/ 6770 w 10000"/>
              <a:gd name="connsiteY97" fmla="*/ 8944 h 10000"/>
              <a:gd name="connsiteX0" fmla="*/ 10000 w 10000"/>
              <a:gd name="connsiteY0" fmla="*/ 9465 h 10000"/>
              <a:gd name="connsiteX1" fmla="*/ 8781 w 10000"/>
              <a:gd name="connsiteY1" fmla="*/ 9786 h 10000"/>
              <a:gd name="connsiteX2" fmla="*/ 8472 w 10000"/>
              <a:gd name="connsiteY2" fmla="*/ 9893 h 10000"/>
              <a:gd name="connsiteX3" fmla="*/ 8007 w 10000"/>
              <a:gd name="connsiteY3" fmla="*/ 10000 h 10000"/>
              <a:gd name="connsiteX4" fmla="*/ 7543 w 10000"/>
              <a:gd name="connsiteY4" fmla="*/ 10000 h 10000"/>
              <a:gd name="connsiteX5" fmla="*/ 7234 w 10000"/>
              <a:gd name="connsiteY5" fmla="*/ 10000 h 10000"/>
              <a:gd name="connsiteX6" fmla="*/ 6924 w 10000"/>
              <a:gd name="connsiteY6" fmla="*/ 10000 h 10000"/>
              <a:gd name="connsiteX7" fmla="*/ 6306 w 10000"/>
              <a:gd name="connsiteY7" fmla="*/ 9893 h 10000"/>
              <a:gd name="connsiteX8" fmla="*/ 5687 w 10000"/>
              <a:gd name="connsiteY8" fmla="*/ 9786 h 10000"/>
              <a:gd name="connsiteX9" fmla="*/ 5223 w 10000"/>
              <a:gd name="connsiteY9" fmla="*/ 9679 h 10000"/>
              <a:gd name="connsiteX10" fmla="*/ 4932 w 10000"/>
              <a:gd name="connsiteY10" fmla="*/ 9572 h 10000"/>
              <a:gd name="connsiteX11" fmla="*/ 4623 w 10000"/>
              <a:gd name="connsiteY11" fmla="*/ 9358 h 10000"/>
              <a:gd name="connsiteX12" fmla="*/ 4313 w 10000"/>
              <a:gd name="connsiteY12" fmla="*/ 9144 h 10000"/>
              <a:gd name="connsiteX13" fmla="*/ 4003 w 10000"/>
              <a:gd name="connsiteY13" fmla="*/ 8944 h 10000"/>
              <a:gd name="connsiteX14" fmla="*/ 3848 w 10000"/>
              <a:gd name="connsiteY14" fmla="*/ 8623 h 10000"/>
              <a:gd name="connsiteX15" fmla="*/ 3694 w 10000"/>
              <a:gd name="connsiteY15" fmla="*/ 8302 h 10000"/>
              <a:gd name="connsiteX16" fmla="*/ 3540 w 10000"/>
              <a:gd name="connsiteY16" fmla="*/ 7981 h 10000"/>
              <a:gd name="connsiteX17" fmla="*/ 3386 w 10000"/>
              <a:gd name="connsiteY17" fmla="*/ 7553 h 10000"/>
              <a:gd name="connsiteX18" fmla="*/ 3230 w 10000"/>
              <a:gd name="connsiteY18" fmla="*/ 7233 h 10000"/>
              <a:gd name="connsiteX19" fmla="*/ 3230 w 10000"/>
              <a:gd name="connsiteY19" fmla="*/ 6805 h 10000"/>
              <a:gd name="connsiteX20" fmla="*/ 3230 w 10000"/>
              <a:gd name="connsiteY20" fmla="*/ 6283 h 10000"/>
              <a:gd name="connsiteX21" fmla="*/ 3230 w 10000"/>
              <a:gd name="connsiteY21" fmla="*/ 5749 h 10000"/>
              <a:gd name="connsiteX22" fmla="*/ 3230 w 10000"/>
              <a:gd name="connsiteY22" fmla="*/ 5321 h 10000"/>
              <a:gd name="connsiteX23" fmla="*/ 3230 w 10000"/>
              <a:gd name="connsiteY23" fmla="*/ 4679 h 10000"/>
              <a:gd name="connsiteX24" fmla="*/ 3386 w 10000"/>
              <a:gd name="connsiteY24" fmla="*/ 4144 h 10000"/>
              <a:gd name="connsiteX25" fmla="*/ 3540 w 10000"/>
              <a:gd name="connsiteY25" fmla="*/ 3516 h 10000"/>
              <a:gd name="connsiteX26" fmla="*/ 3540 w 10000"/>
              <a:gd name="connsiteY26" fmla="*/ 2981 h 10000"/>
              <a:gd name="connsiteX27" fmla="*/ 3694 w 10000"/>
              <a:gd name="connsiteY27" fmla="*/ 2447 h 10000"/>
              <a:gd name="connsiteX28" fmla="*/ 3694 w 10000"/>
              <a:gd name="connsiteY28" fmla="*/ 2019 h 10000"/>
              <a:gd name="connsiteX29" fmla="*/ 3848 w 10000"/>
              <a:gd name="connsiteY29" fmla="*/ 1591 h 10000"/>
              <a:gd name="connsiteX30" fmla="*/ 3848 w 10000"/>
              <a:gd name="connsiteY30" fmla="*/ 1283 h 10000"/>
              <a:gd name="connsiteX31" fmla="*/ 3848 w 10000"/>
              <a:gd name="connsiteY31" fmla="*/ 1176 h 10000"/>
              <a:gd name="connsiteX32" fmla="*/ 3848 w 10000"/>
              <a:gd name="connsiteY32" fmla="*/ 1070 h 10000"/>
              <a:gd name="connsiteX33" fmla="*/ 3848 w 10000"/>
              <a:gd name="connsiteY33" fmla="*/ 963 h 10000"/>
              <a:gd name="connsiteX34" fmla="*/ 3848 w 10000"/>
              <a:gd name="connsiteY34" fmla="*/ 963 h 10000"/>
              <a:gd name="connsiteX35" fmla="*/ 3848 w 10000"/>
              <a:gd name="connsiteY35" fmla="*/ 963 h 10000"/>
              <a:gd name="connsiteX36" fmla="*/ 3694 w 10000"/>
              <a:gd name="connsiteY36" fmla="*/ 963 h 10000"/>
              <a:gd name="connsiteX37" fmla="*/ 3540 w 10000"/>
              <a:gd name="connsiteY37" fmla="*/ 963 h 10000"/>
              <a:gd name="connsiteX38" fmla="*/ 3386 w 10000"/>
              <a:gd name="connsiteY38" fmla="*/ 963 h 10000"/>
              <a:gd name="connsiteX39" fmla="*/ 3230 w 10000"/>
              <a:gd name="connsiteY39" fmla="*/ 963 h 10000"/>
              <a:gd name="connsiteX40" fmla="*/ 2921 w 10000"/>
              <a:gd name="connsiteY40" fmla="*/ 1070 h 10000"/>
              <a:gd name="connsiteX41" fmla="*/ 2766 w 10000"/>
              <a:gd name="connsiteY41" fmla="*/ 1070 h 10000"/>
              <a:gd name="connsiteX42" fmla="*/ 2457 w 10000"/>
              <a:gd name="connsiteY42" fmla="*/ 1176 h 10000"/>
              <a:gd name="connsiteX43" fmla="*/ 1682 w 10000"/>
              <a:gd name="connsiteY43" fmla="*/ 1283 h 10000"/>
              <a:gd name="connsiteX44" fmla="*/ 1084 w 10000"/>
              <a:gd name="connsiteY44" fmla="*/ 1283 h 10000"/>
              <a:gd name="connsiteX45" fmla="*/ 465 w 10000"/>
              <a:gd name="connsiteY45" fmla="*/ 1377 h 10000"/>
              <a:gd name="connsiteX46" fmla="*/ 0 w 10000"/>
              <a:gd name="connsiteY46" fmla="*/ 1377 h 10000"/>
              <a:gd name="connsiteX47" fmla="*/ 0 w 10000"/>
              <a:gd name="connsiteY47" fmla="*/ 963 h 10000"/>
              <a:gd name="connsiteX48" fmla="*/ 465 w 10000"/>
              <a:gd name="connsiteY48" fmla="*/ 963 h 10000"/>
              <a:gd name="connsiteX49" fmla="*/ 1084 w 10000"/>
              <a:gd name="connsiteY49" fmla="*/ 856 h 10000"/>
              <a:gd name="connsiteX50" fmla="*/ 1682 w 10000"/>
              <a:gd name="connsiteY50" fmla="*/ 856 h 10000"/>
              <a:gd name="connsiteX51" fmla="*/ 2302 w 10000"/>
              <a:gd name="connsiteY51" fmla="*/ 749 h 10000"/>
              <a:gd name="connsiteX52" fmla="*/ 2766 w 10000"/>
              <a:gd name="connsiteY52" fmla="*/ 535 h 10000"/>
              <a:gd name="connsiteX53" fmla="*/ 3230 w 10000"/>
              <a:gd name="connsiteY53" fmla="*/ 535 h 10000"/>
              <a:gd name="connsiteX54" fmla="*/ 3540 w 10000"/>
              <a:gd name="connsiteY54" fmla="*/ 428 h 10000"/>
              <a:gd name="connsiteX55" fmla="*/ 3694 w 10000"/>
              <a:gd name="connsiteY55" fmla="*/ 214 h 10000"/>
              <a:gd name="connsiteX56" fmla="*/ 3848 w 10000"/>
              <a:gd name="connsiteY56" fmla="*/ 214 h 10000"/>
              <a:gd name="connsiteX57" fmla="*/ 4003 w 10000"/>
              <a:gd name="connsiteY57" fmla="*/ 107 h 10000"/>
              <a:gd name="connsiteX58" fmla="*/ 4159 w 10000"/>
              <a:gd name="connsiteY58" fmla="*/ 107 h 10000"/>
              <a:gd name="connsiteX59" fmla="*/ 4159 w 10000"/>
              <a:gd name="connsiteY59" fmla="*/ 0 h 10000"/>
              <a:gd name="connsiteX60" fmla="*/ 4313 w 10000"/>
              <a:gd name="connsiteY60" fmla="*/ 107 h 10000"/>
              <a:gd name="connsiteX61" fmla="*/ 4468 w 10000"/>
              <a:gd name="connsiteY61" fmla="*/ 107 h 10000"/>
              <a:gd name="connsiteX62" fmla="*/ 4778 w 10000"/>
              <a:gd name="connsiteY62" fmla="*/ 214 h 10000"/>
              <a:gd name="connsiteX63" fmla="*/ 5087 w 10000"/>
              <a:gd name="connsiteY63" fmla="*/ 428 h 10000"/>
              <a:gd name="connsiteX64" fmla="*/ 5223 w 10000"/>
              <a:gd name="connsiteY64" fmla="*/ 535 h 10000"/>
              <a:gd name="connsiteX65" fmla="*/ 5532 w 10000"/>
              <a:gd name="connsiteY65" fmla="*/ 749 h 10000"/>
              <a:gd name="connsiteX66" fmla="*/ 5532 w 10000"/>
              <a:gd name="connsiteY66" fmla="*/ 856 h 10000"/>
              <a:gd name="connsiteX67" fmla="*/ 5687 w 10000"/>
              <a:gd name="connsiteY67" fmla="*/ 963 h 10000"/>
              <a:gd name="connsiteX68" fmla="*/ 5532 w 10000"/>
              <a:gd name="connsiteY68" fmla="*/ 1070 h 10000"/>
              <a:gd name="connsiteX69" fmla="*/ 5377 w 10000"/>
              <a:gd name="connsiteY69" fmla="*/ 1176 h 10000"/>
              <a:gd name="connsiteX70" fmla="*/ 5223 w 10000"/>
              <a:gd name="connsiteY70" fmla="*/ 1176 h 10000"/>
              <a:gd name="connsiteX71" fmla="*/ 5087 w 10000"/>
              <a:gd name="connsiteY71" fmla="*/ 1283 h 10000"/>
              <a:gd name="connsiteX72" fmla="*/ 4932 w 10000"/>
              <a:gd name="connsiteY72" fmla="*/ 1591 h 10000"/>
              <a:gd name="connsiteX73" fmla="*/ 4778 w 10000"/>
              <a:gd name="connsiteY73" fmla="*/ 1805 h 10000"/>
              <a:gd name="connsiteX74" fmla="*/ 4778 w 10000"/>
              <a:gd name="connsiteY74" fmla="*/ 2126 h 10000"/>
              <a:gd name="connsiteX75" fmla="*/ 4623 w 10000"/>
              <a:gd name="connsiteY75" fmla="*/ 2447 h 10000"/>
              <a:gd name="connsiteX76" fmla="*/ 4468 w 10000"/>
              <a:gd name="connsiteY76" fmla="*/ 2767 h 10000"/>
              <a:gd name="connsiteX77" fmla="*/ 4468 w 10000"/>
              <a:gd name="connsiteY77" fmla="*/ 3302 h 10000"/>
              <a:gd name="connsiteX78" fmla="*/ 4313 w 10000"/>
              <a:gd name="connsiteY78" fmla="*/ 3730 h 10000"/>
              <a:gd name="connsiteX79" fmla="*/ 4159 w 10000"/>
              <a:gd name="connsiteY79" fmla="*/ 4144 h 10000"/>
              <a:gd name="connsiteX80" fmla="*/ 4159 w 10000"/>
              <a:gd name="connsiteY80" fmla="*/ 4572 h 10000"/>
              <a:gd name="connsiteX81" fmla="*/ 4003 w 10000"/>
              <a:gd name="connsiteY81" fmla="*/ 4893 h 10000"/>
              <a:gd name="connsiteX82" fmla="*/ 4003 w 10000"/>
              <a:gd name="connsiteY82" fmla="*/ 5214 h 10000"/>
              <a:gd name="connsiteX83" fmla="*/ 4003 w 10000"/>
              <a:gd name="connsiteY83" fmla="*/ 5535 h 10000"/>
              <a:gd name="connsiteX84" fmla="*/ 4003 w 10000"/>
              <a:gd name="connsiteY84" fmla="*/ 5749 h 10000"/>
              <a:gd name="connsiteX85" fmla="*/ 4003 w 10000"/>
              <a:gd name="connsiteY85" fmla="*/ 5963 h 10000"/>
              <a:gd name="connsiteX86" fmla="*/ 4003 w 10000"/>
              <a:gd name="connsiteY86" fmla="*/ 6698 h 10000"/>
              <a:gd name="connsiteX87" fmla="*/ 4159 w 10000"/>
              <a:gd name="connsiteY87" fmla="*/ 7126 h 10000"/>
              <a:gd name="connsiteX88" fmla="*/ 4159 w 10000"/>
              <a:gd name="connsiteY88" fmla="*/ 7447 h 10000"/>
              <a:gd name="connsiteX89" fmla="*/ 4313 w 10000"/>
              <a:gd name="connsiteY89" fmla="*/ 7874 h 10000"/>
              <a:gd name="connsiteX90" fmla="*/ 4623 w 10000"/>
              <a:gd name="connsiteY90" fmla="*/ 8088 h 10000"/>
              <a:gd name="connsiteX91" fmla="*/ 4778 w 10000"/>
              <a:gd name="connsiteY91" fmla="*/ 8409 h 10000"/>
              <a:gd name="connsiteX92" fmla="*/ 5087 w 10000"/>
              <a:gd name="connsiteY92" fmla="*/ 8623 h 10000"/>
              <a:gd name="connsiteX93" fmla="*/ 5377 w 10000"/>
              <a:gd name="connsiteY93" fmla="*/ 8730 h 10000"/>
              <a:gd name="connsiteX94" fmla="*/ 5687 w 10000"/>
              <a:gd name="connsiteY94" fmla="*/ 8837 h 10000"/>
              <a:gd name="connsiteX95" fmla="*/ 6151 w 10000"/>
              <a:gd name="connsiteY95" fmla="*/ 8944 h 10000"/>
              <a:gd name="connsiteX96" fmla="*/ 6770 w 10000"/>
              <a:gd name="connsiteY96" fmla="*/ 8944 h 10000"/>
              <a:gd name="connsiteX0" fmla="*/ 8781 w 8781"/>
              <a:gd name="connsiteY0" fmla="*/ 9786 h 10000"/>
              <a:gd name="connsiteX1" fmla="*/ 8472 w 8781"/>
              <a:gd name="connsiteY1" fmla="*/ 9893 h 10000"/>
              <a:gd name="connsiteX2" fmla="*/ 8007 w 8781"/>
              <a:gd name="connsiteY2" fmla="*/ 10000 h 10000"/>
              <a:gd name="connsiteX3" fmla="*/ 7543 w 8781"/>
              <a:gd name="connsiteY3" fmla="*/ 10000 h 10000"/>
              <a:gd name="connsiteX4" fmla="*/ 7234 w 8781"/>
              <a:gd name="connsiteY4" fmla="*/ 10000 h 10000"/>
              <a:gd name="connsiteX5" fmla="*/ 6924 w 8781"/>
              <a:gd name="connsiteY5" fmla="*/ 10000 h 10000"/>
              <a:gd name="connsiteX6" fmla="*/ 6306 w 8781"/>
              <a:gd name="connsiteY6" fmla="*/ 9893 h 10000"/>
              <a:gd name="connsiteX7" fmla="*/ 5687 w 8781"/>
              <a:gd name="connsiteY7" fmla="*/ 9786 h 10000"/>
              <a:gd name="connsiteX8" fmla="*/ 5223 w 8781"/>
              <a:gd name="connsiteY8" fmla="*/ 9679 h 10000"/>
              <a:gd name="connsiteX9" fmla="*/ 4932 w 8781"/>
              <a:gd name="connsiteY9" fmla="*/ 9572 h 10000"/>
              <a:gd name="connsiteX10" fmla="*/ 4623 w 8781"/>
              <a:gd name="connsiteY10" fmla="*/ 9358 h 10000"/>
              <a:gd name="connsiteX11" fmla="*/ 4313 w 8781"/>
              <a:gd name="connsiteY11" fmla="*/ 9144 h 10000"/>
              <a:gd name="connsiteX12" fmla="*/ 4003 w 8781"/>
              <a:gd name="connsiteY12" fmla="*/ 8944 h 10000"/>
              <a:gd name="connsiteX13" fmla="*/ 3848 w 8781"/>
              <a:gd name="connsiteY13" fmla="*/ 8623 h 10000"/>
              <a:gd name="connsiteX14" fmla="*/ 3694 w 8781"/>
              <a:gd name="connsiteY14" fmla="*/ 8302 h 10000"/>
              <a:gd name="connsiteX15" fmla="*/ 3540 w 8781"/>
              <a:gd name="connsiteY15" fmla="*/ 7981 h 10000"/>
              <a:gd name="connsiteX16" fmla="*/ 3386 w 8781"/>
              <a:gd name="connsiteY16" fmla="*/ 7553 h 10000"/>
              <a:gd name="connsiteX17" fmla="*/ 3230 w 8781"/>
              <a:gd name="connsiteY17" fmla="*/ 7233 h 10000"/>
              <a:gd name="connsiteX18" fmla="*/ 3230 w 8781"/>
              <a:gd name="connsiteY18" fmla="*/ 6805 h 10000"/>
              <a:gd name="connsiteX19" fmla="*/ 3230 w 8781"/>
              <a:gd name="connsiteY19" fmla="*/ 6283 h 10000"/>
              <a:gd name="connsiteX20" fmla="*/ 3230 w 8781"/>
              <a:gd name="connsiteY20" fmla="*/ 5749 h 10000"/>
              <a:gd name="connsiteX21" fmla="*/ 3230 w 8781"/>
              <a:gd name="connsiteY21" fmla="*/ 5321 h 10000"/>
              <a:gd name="connsiteX22" fmla="*/ 3230 w 8781"/>
              <a:gd name="connsiteY22" fmla="*/ 4679 h 10000"/>
              <a:gd name="connsiteX23" fmla="*/ 3386 w 8781"/>
              <a:gd name="connsiteY23" fmla="*/ 4144 h 10000"/>
              <a:gd name="connsiteX24" fmla="*/ 3540 w 8781"/>
              <a:gd name="connsiteY24" fmla="*/ 3516 h 10000"/>
              <a:gd name="connsiteX25" fmla="*/ 3540 w 8781"/>
              <a:gd name="connsiteY25" fmla="*/ 2981 h 10000"/>
              <a:gd name="connsiteX26" fmla="*/ 3694 w 8781"/>
              <a:gd name="connsiteY26" fmla="*/ 2447 h 10000"/>
              <a:gd name="connsiteX27" fmla="*/ 3694 w 8781"/>
              <a:gd name="connsiteY27" fmla="*/ 2019 h 10000"/>
              <a:gd name="connsiteX28" fmla="*/ 3848 w 8781"/>
              <a:gd name="connsiteY28" fmla="*/ 1591 h 10000"/>
              <a:gd name="connsiteX29" fmla="*/ 3848 w 8781"/>
              <a:gd name="connsiteY29" fmla="*/ 1283 h 10000"/>
              <a:gd name="connsiteX30" fmla="*/ 3848 w 8781"/>
              <a:gd name="connsiteY30" fmla="*/ 1176 h 10000"/>
              <a:gd name="connsiteX31" fmla="*/ 3848 w 8781"/>
              <a:gd name="connsiteY31" fmla="*/ 1070 h 10000"/>
              <a:gd name="connsiteX32" fmla="*/ 3848 w 8781"/>
              <a:gd name="connsiteY32" fmla="*/ 963 h 10000"/>
              <a:gd name="connsiteX33" fmla="*/ 3848 w 8781"/>
              <a:gd name="connsiteY33" fmla="*/ 963 h 10000"/>
              <a:gd name="connsiteX34" fmla="*/ 3848 w 8781"/>
              <a:gd name="connsiteY34" fmla="*/ 963 h 10000"/>
              <a:gd name="connsiteX35" fmla="*/ 3694 w 8781"/>
              <a:gd name="connsiteY35" fmla="*/ 963 h 10000"/>
              <a:gd name="connsiteX36" fmla="*/ 3540 w 8781"/>
              <a:gd name="connsiteY36" fmla="*/ 963 h 10000"/>
              <a:gd name="connsiteX37" fmla="*/ 3386 w 8781"/>
              <a:gd name="connsiteY37" fmla="*/ 963 h 10000"/>
              <a:gd name="connsiteX38" fmla="*/ 3230 w 8781"/>
              <a:gd name="connsiteY38" fmla="*/ 963 h 10000"/>
              <a:gd name="connsiteX39" fmla="*/ 2921 w 8781"/>
              <a:gd name="connsiteY39" fmla="*/ 1070 h 10000"/>
              <a:gd name="connsiteX40" fmla="*/ 2766 w 8781"/>
              <a:gd name="connsiteY40" fmla="*/ 1070 h 10000"/>
              <a:gd name="connsiteX41" fmla="*/ 2457 w 8781"/>
              <a:gd name="connsiteY41" fmla="*/ 1176 h 10000"/>
              <a:gd name="connsiteX42" fmla="*/ 1682 w 8781"/>
              <a:gd name="connsiteY42" fmla="*/ 1283 h 10000"/>
              <a:gd name="connsiteX43" fmla="*/ 1084 w 8781"/>
              <a:gd name="connsiteY43" fmla="*/ 1283 h 10000"/>
              <a:gd name="connsiteX44" fmla="*/ 465 w 8781"/>
              <a:gd name="connsiteY44" fmla="*/ 1377 h 10000"/>
              <a:gd name="connsiteX45" fmla="*/ 0 w 8781"/>
              <a:gd name="connsiteY45" fmla="*/ 1377 h 10000"/>
              <a:gd name="connsiteX46" fmla="*/ 0 w 8781"/>
              <a:gd name="connsiteY46" fmla="*/ 963 h 10000"/>
              <a:gd name="connsiteX47" fmla="*/ 465 w 8781"/>
              <a:gd name="connsiteY47" fmla="*/ 963 h 10000"/>
              <a:gd name="connsiteX48" fmla="*/ 1084 w 8781"/>
              <a:gd name="connsiteY48" fmla="*/ 856 h 10000"/>
              <a:gd name="connsiteX49" fmla="*/ 1682 w 8781"/>
              <a:gd name="connsiteY49" fmla="*/ 856 h 10000"/>
              <a:gd name="connsiteX50" fmla="*/ 2302 w 8781"/>
              <a:gd name="connsiteY50" fmla="*/ 749 h 10000"/>
              <a:gd name="connsiteX51" fmla="*/ 2766 w 8781"/>
              <a:gd name="connsiteY51" fmla="*/ 535 h 10000"/>
              <a:gd name="connsiteX52" fmla="*/ 3230 w 8781"/>
              <a:gd name="connsiteY52" fmla="*/ 535 h 10000"/>
              <a:gd name="connsiteX53" fmla="*/ 3540 w 8781"/>
              <a:gd name="connsiteY53" fmla="*/ 428 h 10000"/>
              <a:gd name="connsiteX54" fmla="*/ 3694 w 8781"/>
              <a:gd name="connsiteY54" fmla="*/ 214 h 10000"/>
              <a:gd name="connsiteX55" fmla="*/ 3848 w 8781"/>
              <a:gd name="connsiteY55" fmla="*/ 214 h 10000"/>
              <a:gd name="connsiteX56" fmla="*/ 4003 w 8781"/>
              <a:gd name="connsiteY56" fmla="*/ 107 h 10000"/>
              <a:gd name="connsiteX57" fmla="*/ 4159 w 8781"/>
              <a:gd name="connsiteY57" fmla="*/ 107 h 10000"/>
              <a:gd name="connsiteX58" fmla="*/ 4159 w 8781"/>
              <a:gd name="connsiteY58" fmla="*/ 0 h 10000"/>
              <a:gd name="connsiteX59" fmla="*/ 4313 w 8781"/>
              <a:gd name="connsiteY59" fmla="*/ 107 h 10000"/>
              <a:gd name="connsiteX60" fmla="*/ 4468 w 8781"/>
              <a:gd name="connsiteY60" fmla="*/ 107 h 10000"/>
              <a:gd name="connsiteX61" fmla="*/ 4778 w 8781"/>
              <a:gd name="connsiteY61" fmla="*/ 214 h 10000"/>
              <a:gd name="connsiteX62" fmla="*/ 5087 w 8781"/>
              <a:gd name="connsiteY62" fmla="*/ 428 h 10000"/>
              <a:gd name="connsiteX63" fmla="*/ 5223 w 8781"/>
              <a:gd name="connsiteY63" fmla="*/ 535 h 10000"/>
              <a:gd name="connsiteX64" fmla="*/ 5532 w 8781"/>
              <a:gd name="connsiteY64" fmla="*/ 749 h 10000"/>
              <a:gd name="connsiteX65" fmla="*/ 5532 w 8781"/>
              <a:gd name="connsiteY65" fmla="*/ 856 h 10000"/>
              <a:gd name="connsiteX66" fmla="*/ 5687 w 8781"/>
              <a:gd name="connsiteY66" fmla="*/ 963 h 10000"/>
              <a:gd name="connsiteX67" fmla="*/ 5532 w 8781"/>
              <a:gd name="connsiteY67" fmla="*/ 1070 h 10000"/>
              <a:gd name="connsiteX68" fmla="*/ 5377 w 8781"/>
              <a:gd name="connsiteY68" fmla="*/ 1176 h 10000"/>
              <a:gd name="connsiteX69" fmla="*/ 5223 w 8781"/>
              <a:gd name="connsiteY69" fmla="*/ 1176 h 10000"/>
              <a:gd name="connsiteX70" fmla="*/ 5087 w 8781"/>
              <a:gd name="connsiteY70" fmla="*/ 1283 h 10000"/>
              <a:gd name="connsiteX71" fmla="*/ 4932 w 8781"/>
              <a:gd name="connsiteY71" fmla="*/ 1591 h 10000"/>
              <a:gd name="connsiteX72" fmla="*/ 4778 w 8781"/>
              <a:gd name="connsiteY72" fmla="*/ 1805 h 10000"/>
              <a:gd name="connsiteX73" fmla="*/ 4778 w 8781"/>
              <a:gd name="connsiteY73" fmla="*/ 2126 h 10000"/>
              <a:gd name="connsiteX74" fmla="*/ 4623 w 8781"/>
              <a:gd name="connsiteY74" fmla="*/ 2447 h 10000"/>
              <a:gd name="connsiteX75" fmla="*/ 4468 w 8781"/>
              <a:gd name="connsiteY75" fmla="*/ 2767 h 10000"/>
              <a:gd name="connsiteX76" fmla="*/ 4468 w 8781"/>
              <a:gd name="connsiteY76" fmla="*/ 3302 h 10000"/>
              <a:gd name="connsiteX77" fmla="*/ 4313 w 8781"/>
              <a:gd name="connsiteY77" fmla="*/ 3730 h 10000"/>
              <a:gd name="connsiteX78" fmla="*/ 4159 w 8781"/>
              <a:gd name="connsiteY78" fmla="*/ 4144 h 10000"/>
              <a:gd name="connsiteX79" fmla="*/ 4159 w 8781"/>
              <a:gd name="connsiteY79" fmla="*/ 4572 h 10000"/>
              <a:gd name="connsiteX80" fmla="*/ 4003 w 8781"/>
              <a:gd name="connsiteY80" fmla="*/ 4893 h 10000"/>
              <a:gd name="connsiteX81" fmla="*/ 4003 w 8781"/>
              <a:gd name="connsiteY81" fmla="*/ 5214 h 10000"/>
              <a:gd name="connsiteX82" fmla="*/ 4003 w 8781"/>
              <a:gd name="connsiteY82" fmla="*/ 5535 h 10000"/>
              <a:gd name="connsiteX83" fmla="*/ 4003 w 8781"/>
              <a:gd name="connsiteY83" fmla="*/ 5749 h 10000"/>
              <a:gd name="connsiteX84" fmla="*/ 4003 w 8781"/>
              <a:gd name="connsiteY84" fmla="*/ 5963 h 10000"/>
              <a:gd name="connsiteX85" fmla="*/ 4003 w 8781"/>
              <a:gd name="connsiteY85" fmla="*/ 6698 h 10000"/>
              <a:gd name="connsiteX86" fmla="*/ 4159 w 8781"/>
              <a:gd name="connsiteY86" fmla="*/ 7126 h 10000"/>
              <a:gd name="connsiteX87" fmla="*/ 4159 w 8781"/>
              <a:gd name="connsiteY87" fmla="*/ 7447 h 10000"/>
              <a:gd name="connsiteX88" fmla="*/ 4313 w 8781"/>
              <a:gd name="connsiteY88" fmla="*/ 7874 h 10000"/>
              <a:gd name="connsiteX89" fmla="*/ 4623 w 8781"/>
              <a:gd name="connsiteY89" fmla="*/ 8088 h 10000"/>
              <a:gd name="connsiteX90" fmla="*/ 4778 w 8781"/>
              <a:gd name="connsiteY90" fmla="*/ 8409 h 10000"/>
              <a:gd name="connsiteX91" fmla="*/ 5087 w 8781"/>
              <a:gd name="connsiteY91" fmla="*/ 8623 h 10000"/>
              <a:gd name="connsiteX92" fmla="*/ 5377 w 8781"/>
              <a:gd name="connsiteY92" fmla="*/ 8730 h 10000"/>
              <a:gd name="connsiteX93" fmla="*/ 5687 w 8781"/>
              <a:gd name="connsiteY93" fmla="*/ 8837 h 10000"/>
              <a:gd name="connsiteX94" fmla="*/ 6151 w 8781"/>
              <a:gd name="connsiteY94" fmla="*/ 8944 h 10000"/>
              <a:gd name="connsiteX95" fmla="*/ 6770 w 8781"/>
              <a:gd name="connsiteY95" fmla="*/ 8944 h 10000"/>
              <a:gd name="connsiteX0" fmla="*/ 9648 w 9648"/>
              <a:gd name="connsiteY0" fmla="*/ 9893 h 10000"/>
              <a:gd name="connsiteX1" fmla="*/ 9119 w 9648"/>
              <a:gd name="connsiteY1" fmla="*/ 10000 h 10000"/>
              <a:gd name="connsiteX2" fmla="*/ 8590 w 9648"/>
              <a:gd name="connsiteY2" fmla="*/ 10000 h 10000"/>
              <a:gd name="connsiteX3" fmla="*/ 8238 w 9648"/>
              <a:gd name="connsiteY3" fmla="*/ 10000 h 10000"/>
              <a:gd name="connsiteX4" fmla="*/ 7885 w 9648"/>
              <a:gd name="connsiteY4" fmla="*/ 10000 h 10000"/>
              <a:gd name="connsiteX5" fmla="*/ 7181 w 9648"/>
              <a:gd name="connsiteY5" fmla="*/ 9893 h 10000"/>
              <a:gd name="connsiteX6" fmla="*/ 6476 w 9648"/>
              <a:gd name="connsiteY6" fmla="*/ 9786 h 10000"/>
              <a:gd name="connsiteX7" fmla="*/ 5948 w 9648"/>
              <a:gd name="connsiteY7" fmla="*/ 9679 h 10000"/>
              <a:gd name="connsiteX8" fmla="*/ 5617 w 9648"/>
              <a:gd name="connsiteY8" fmla="*/ 9572 h 10000"/>
              <a:gd name="connsiteX9" fmla="*/ 5265 w 9648"/>
              <a:gd name="connsiteY9" fmla="*/ 9358 h 10000"/>
              <a:gd name="connsiteX10" fmla="*/ 4912 w 9648"/>
              <a:gd name="connsiteY10" fmla="*/ 9144 h 10000"/>
              <a:gd name="connsiteX11" fmla="*/ 4559 w 9648"/>
              <a:gd name="connsiteY11" fmla="*/ 8944 h 10000"/>
              <a:gd name="connsiteX12" fmla="*/ 4382 w 9648"/>
              <a:gd name="connsiteY12" fmla="*/ 8623 h 10000"/>
              <a:gd name="connsiteX13" fmla="*/ 4207 w 9648"/>
              <a:gd name="connsiteY13" fmla="*/ 8302 h 10000"/>
              <a:gd name="connsiteX14" fmla="*/ 4031 w 9648"/>
              <a:gd name="connsiteY14" fmla="*/ 7981 h 10000"/>
              <a:gd name="connsiteX15" fmla="*/ 3856 w 9648"/>
              <a:gd name="connsiteY15" fmla="*/ 7553 h 10000"/>
              <a:gd name="connsiteX16" fmla="*/ 3678 w 9648"/>
              <a:gd name="connsiteY16" fmla="*/ 7233 h 10000"/>
              <a:gd name="connsiteX17" fmla="*/ 3678 w 9648"/>
              <a:gd name="connsiteY17" fmla="*/ 6805 h 10000"/>
              <a:gd name="connsiteX18" fmla="*/ 3678 w 9648"/>
              <a:gd name="connsiteY18" fmla="*/ 6283 h 10000"/>
              <a:gd name="connsiteX19" fmla="*/ 3678 w 9648"/>
              <a:gd name="connsiteY19" fmla="*/ 5749 h 10000"/>
              <a:gd name="connsiteX20" fmla="*/ 3678 w 9648"/>
              <a:gd name="connsiteY20" fmla="*/ 5321 h 10000"/>
              <a:gd name="connsiteX21" fmla="*/ 3678 w 9648"/>
              <a:gd name="connsiteY21" fmla="*/ 4679 h 10000"/>
              <a:gd name="connsiteX22" fmla="*/ 3856 w 9648"/>
              <a:gd name="connsiteY22" fmla="*/ 4144 h 10000"/>
              <a:gd name="connsiteX23" fmla="*/ 4031 w 9648"/>
              <a:gd name="connsiteY23" fmla="*/ 3516 h 10000"/>
              <a:gd name="connsiteX24" fmla="*/ 4031 w 9648"/>
              <a:gd name="connsiteY24" fmla="*/ 2981 h 10000"/>
              <a:gd name="connsiteX25" fmla="*/ 4207 w 9648"/>
              <a:gd name="connsiteY25" fmla="*/ 2447 h 10000"/>
              <a:gd name="connsiteX26" fmla="*/ 4207 w 9648"/>
              <a:gd name="connsiteY26" fmla="*/ 2019 h 10000"/>
              <a:gd name="connsiteX27" fmla="*/ 4382 w 9648"/>
              <a:gd name="connsiteY27" fmla="*/ 1591 h 10000"/>
              <a:gd name="connsiteX28" fmla="*/ 4382 w 9648"/>
              <a:gd name="connsiteY28" fmla="*/ 1283 h 10000"/>
              <a:gd name="connsiteX29" fmla="*/ 4382 w 9648"/>
              <a:gd name="connsiteY29" fmla="*/ 1176 h 10000"/>
              <a:gd name="connsiteX30" fmla="*/ 4382 w 9648"/>
              <a:gd name="connsiteY30" fmla="*/ 1070 h 10000"/>
              <a:gd name="connsiteX31" fmla="*/ 4382 w 9648"/>
              <a:gd name="connsiteY31" fmla="*/ 963 h 10000"/>
              <a:gd name="connsiteX32" fmla="*/ 4382 w 9648"/>
              <a:gd name="connsiteY32" fmla="*/ 963 h 10000"/>
              <a:gd name="connsiteX33" fmla="*/ 4382 w 9648"/>
              <a:gd name="connsiteY33" fmla="*/ 963 h 10000"/>
              <a:gd name="connsiteX34" fmla="*/ 4207 w 9648"/>
              <a:gd name="connsiteY34" fmla="*/ 963 h 10000"/>
              <a:gd name="connsiteX35" fmla="*/ 4031 w 9648"/>
              <a:gd name="connsiteY35" fmla="*/ 963 h 10000"/>
              <a:gd name="connsiteX36" fmla="*/ 3856 w 9648"/>
              <a:gd name="connsiteY36" fmla="*/ 963 h 10000"/>
              <a:gd name="connsiteX37" fmla="*/ 3678 w 9648"/>
              <a:gd name="connsiteY37" fmla="*/ 963 h 10000"/>
              <a:gd name="connsiteX38" fmla="*/ 3327 w 9648"/>
              <a:gd name="connsiteY38" fmla="*/ 1070 h 10000"/>
              <a:gd name="connsiteX39" fmla="*/ 3150 w 9648"/>
              <a:gd name="connsiteY39" fmla="*/ 1070 h 10000"/>
              <a:gd name="connsiteX40" fmla="*/ 2798 w 9648"/>
              <a:gd name="connsiteY40" fmla="*/ 1176 h 10000"/>
              <a:gd name="connsiteX41" fmla="*/ 1915 w 9648"/>
              <a:gd name="connsiteY41" fmla="*/ 1283 h 10000"/>
              <a:gd name="connsiteX42" fmla="*/ 1234 w 9648"/>
              <a:gd name="connsiteY42" fmla="*/ 1283 h 10000"/>
              <a:gd name="connsiteX43" fmla="*/ 530 w 9648"/>
              <a:gd name="connsiteY43" fmla="*/ 1377 h 10000"/>
              <a:gd name="connsiteX44" fmla="*/ 0 w 9648"/>
              <a:gd name="connsiteY44" fmla="*/ 1377 h 10000"/>
              <a:gd name="connsiteX45" fmla="*/ 0 w 9648"/>
              <a:gd name="connsiteY45" fmla="*/ 963 h 10000"/>
              <a:gd name="connsiteX46" fmla="*/ 530 w 9648"/>
              <a:gd name="connsiteY46" fmla="*/ 963 h 10000"/>
              <a:gd name="connsiteX47" fmla="*/ 1234 w 9648"/>
              <a:gd name="connsiteY47" fmla="*/ 856 h 10000"/>
              <a:gd name="connsiteX48" fmla="*/ 1915 w 9648"/>
              <a:gd name="connsiteY48" fmla="*/ 856 h 10000"/>
              <a:gd name="connsiteX49" fmla="*/ 2622 w 9648"/>
              <a:gd name="connsiteY49" fmla="*/ 749 h 10000"/>
              <a:gd name="connsiteX50" fmla="*/ 3150 w 9648"/>
              <a:gd name="connsiteY50" fmla="*/ 535 h 10000"/>
              <a:gd name="connsiteX51" fmla="*/ 3678 w 9648"/>
              <a:gd name="connsiteY51" fmla="*/ 535 h 10000"/>
              <a:gd name="connsiteX52" fmla="*/ 4031 w 9648"/>
              <a:gd name="connsiteY52" fmla="*/ 428 h 10000"/>
              <a:gd name="connsiteX53" fmla="*/ 4207 w 9648"/>
              <a:gd name="connsiteY53" fmla="*/ 214 h 10000"/>
              <a:gd name="connsiteX54" fmla="*/ 4382 w 9648"/>
              <a:gd name="connsiteY54" fmla="*/ 214 h 10000"/>
              <a:gd name="connsiteX55" fmla="*/ 4559 w 9648"/>
              <a:gd name="connsiteY55" fmla="*/ 107 h 10000"/>
              <a:gd name="connsiteX56" fmla="*/ 4736 w 9648"/>
              <a:gd name="connsiteY56" fmla="*/ 107 h 10000"/>
              <a:gd name="connsiteX57" fmla="*/ 4736 w 9648"/>
              <a:gd name="connsiteY57" fmla="*/ 0 h 10000"/>
              <a:gd name="connsiteX58" fmla="*/ 4912 w 9648"/>
              <a:gd name="connsiteY58" fmla="*/ 107 h 10000"/>
              <a:gd name="connsiteX59" fmla="*/ 5088 w 9648"/>
              <a:gd name="connsiteY59" fmla="*/ 107 h 10000"/>
              <a:gd name="connsiteX60" fmla="*/ 5441 w 9648"/>
              <a:gd name="connsiteY60" fmla="*/ 214 h 10000"/>
              <a:gd name="connsiteX61" fmla="*/ 5793 w 9648"/>
              <a:gd name="connsiteY61" fmla="*/ 428 h 10000"/>
              <a:gd name="connsiteX62" fmla="*/ 5948 w 9648"/>
              <a:gd name="connsiteY62" fmla="*/ 535 h 10000"/>
              <a:gd name="connsiteX63" fmla="*/ 6300 w 9648"/>
              <a:gd name="connsiteY63" fmla="*/ 749 h 10000"/>
              <a:gd name="connsiteX64" fmla="*/ 6300 w 9648"/>
              <a:gd name="connsiteY64" fmla="*/ 856 h 10000"/>
              <a:gd name="connsiteX65" fmla="*/ 6476 w 9648"/>
              <a:gd name="connsiteY65" fmla="*/ 963 h 10000"/>
              <a:gd name="connsiteX66" fmla="*/ 6300 w 9648"/>
              <a:gd name="connsiteY66" fmla="*/ 1070 h 10000"/>
              <a:gd name="connsiteX67" fmla="*/ 6123 w 9648"/>
              <a:gd name="connsiteY67" fmla="*/ 1176 h 10000"/>
              <a:gd name="connsiteX68" fmla="*/ 5948 w 9648"/>
              <a:gd name="connsiteY68" fmla="*/ 1176 h 10000"/>
              <a:gd name="connsiteX69" fmla="*/ 5793 w 9648"/>
              <a:gd name="connsiteY69" fmla="*/ 1283 h 10000"/>
              <a:gd name="connsiteX70" fmla="*/ 5617 w 9648"/>
              <a:gd name="connsiteY70" fmla="*/ 1591 h 10000"/>
              <a:gd name="connsiteX71" fmla="*/ 5441 w 9648"/>
              <a:gd name="connsiteY71" fmla="*/ 1805 h 10000"/>
              <a:gd name="connsiteX72" fmla="*/ 5441 w 9648"/>
              <a:gd name="connsiteY72" fmla="*/ 2126 h 10000"/>
              <a:gd name="connsiteX73" fmla="*/ 5265 w 9648"/>
              <a:gd name="connsiteY73" fmla="*/ 2447 h 10000"/>
              <a:gd name="connsiteX74" fmla="*/ 5088 w 9648"/>
              <a:gd name="connsiteY74" fmla="*/ 2767 h 10000"/>
              <a:gd name="connsiteX75" fmla="*/ 5088 w 9648"/>
              <a:gd name="connsiteY75" fmla="*/ 3302 h 10000"/>
              <a:gd name="connsiteX76" fmla="*/ 4912 w 9648"/>
              <a:gd name="connsiteY76" fmla="*/ 3730 h 10000"/>
              <a:gd name="connsiteX77" fmla="*/ 4736 w 9648"/>
              <a:gd name="connsiteY77" fmla="*/ 4144 h 10000"/>
              <a:gd name="connsiteX78" fmla="*/ 4736 w 9648"/>
              <a:gd name="connsiteY78" fmla="*/ 4572 h 10000"/>
              <a:gd name="connsiteX79" fmla="*/ 4559 w 9648"/>
              <a:gd name="connsiteY79" fmla="*/ 4893 h 10000"/>
              <a:gd name="connsiteX80" fmla="*/ 4559 w 9648"/>
              <a:gd name="connsiteY80" fmla="*/ 5214 h 10000"/>
              <a:gd name="connsiteX81" fmla="*/ 4559 w 9648"/>
              <a:gd name="connsiteY81" fmla="*/ 5535 h 10000"/>
              <a:gd name="connsiteX82" fmla="*/ 4559 w 9648"/>
              <a:gd name="connsiteY82" fmla="*/ 5749 h 10000"/>
              <a:gd name="connsiteX83" fmla="*/ 4559 w 9648"/>
              <a:gd name="connsiteY83" fmla="*/ 5963 h 10000"/>
              <a:gd name="connsiteX84" fmla="*/ 4559 w 9648"/>
              <a:gd name="connsiteY84" fmla="*/ 6698 h 10000"/>
              <a:gd name="connsiteX85" fmla="*/ 4736 w 9648"/>
              <a:gd name="connsiteY85" fmla="*/ 7126 h 10000"/>
              <a:gd name="connsiteX86" fmla="*/ 4736 w 9648"/>
              <a:gd name="connsiteY86" fmla="*/ 7447 h 10000"/>
              <a:gd name="connsiteX87" fmla="*/ 4912 w 9648"/>
              <a:gd name="connsiteY87" fmla="*/ 7874 h 10000"/>
              <a:gd name="connsiteX88" fmla="*/ 5265 w 9648"/>
              <a:gd name="connsiteY88" fmla="*/ 8088 h 10000"/>
              <a:gd name="connsiteX89" fmla="*/ 5441 w 9648"/>
              <a:gd name="connsiteY89" fmla="*/ 8409 h 10000"/>
              <a:gd name="connsiteX90" fmla="*/ 5793 w 9648"/>
              <a:gd name="connsiteY90" fmla="*/ 8623 h 10000"/>
              <a:gd name="connsiteX91" fmla="*/ 6123 w 9648"/>
              <a:gd name="connsiteY91" fmla="*/ 8730 h 10000"/>
              <a:gd name="connsiteX92" fmla="*/ 6476 w 9648"/>
              <a:gd name="connsiteY92" fmla="*/ 8837 h 10000"/>
              <a:gd name="connsiteX93" fmla="*/ 7005 w 9648"/>
              <a:gd name="connsiteY93" fmla="*/ 8944 h 10000"/>
              <a:gd name="connsiteX94" fmla="*/ 7710 w 9648"/>
              <a:gd name="connsiteY94" fmla="*/ 8944 h 10000"/>
              <a:gd name="connsiteX0" fmla="*/ 9452 w 9452"/>
              <a:gd name="connsiteY0" fmla="*/ 10000 h 10000"/>
              <a:gd name="connsiteX1" fmla="*/ 8903 w 9452"/>
              <a:gd name="connsiteY1" fmla="*/ 10000 h 10000"/>
              <a:gd name="connsiteX2" fmla="*/ 8539 w 9452"/>
              <a:gd name="connsiteY2" fmla="*/ 10000 h 10000"/>
              <a:gd name="connsiteX3" fmla="*/ 8173 w 9452"/>
              <a:gd name="connsiteY3" fmla="*/ 10000 h 10000"/>
              <a:gd name="connsiteX4" fmla="*/ 7443 w 9452"/>
              <a:gd name="connsiteY4" fmla="*/ 9893 h 10000"/>
              <a:gd name="connsiteX5" fmla="*/ 6712 w 9452"/>
              <a:gd name="connsiteY5" fmla="*/ 9786 h 10000"/>
              <a:gd name="connsiteX6" fmla="*/ 6165 w 9452"/>
              <a:gd name="connsiteY6" fmla="*/ 9679 h 10000"/>
              <a:gd name="connsiteX7" fmla="*/ 5822 w 9452"/>
              <a:gd name="connsiteY7" fmla="*/ 9572 h 10000"/>
              <a:gd name="connsiteX8" fmla="*/ 5457 w 9452"/>
              <a:gd name="connsiteY8" fmla="*/ 9358 h 10000"/>
              <a:gd name="connsiteX9" fmla="*/ 5091 w 9452"/>
              <a:gd name="connsiteY9" fmla="*/ 9144 h 10000"/>
              <a:gd name="connsiteX10" fmla="*/ 4725 w 9452"/>
              <a:gd name="connsiteY10" fmla="*/ 8944 h 10000"/>
              <a:gd name="connsiteX11" fmla="*/ 4542 w 9452"/>
              <a:gd name="connsiteY11" fmla="*/ 8623 h 10000"/>
              <a:gd name="connsiteX12" fmla="*/ 4360 w 9452"/>
              <a:gd name="connsiteY12" fmla="*/ 8302 h 10000"/>
              <a:gd name="connsiteX13" fmla="*/ 4178 w 9452"/>
              <a:gd name="connsiteY13" fmla="*/ 7981 h 10000"/>
              <a:gd name="connsiteX14" fmla="*/ 3997 w 9452"/>
              <a:gd name="connsiteY14" fmla="*/ 7553 h 10000"/>
              <a:gd name="connsiteX15" fmla="*/ 3812 w 9452"/>
              <a:gd name="connsiteY15" fmla="*/ 7233 h 10000"/>
              <a:gd name="connsiteX16" fmla="*/ 3812 w 9452"/>
              <a:gd name="connsiteY16" fmla="*/ 6805 h 10000"/>
              <a:gd name="connsiteX17" fmla="*/ 3812 w 9452"/>
              <a:gd name="connsiteY17" fmla="*/ 6283 h 10000"/>
              <a:gd name="connsiteX18" fmla="*/ 3812 w 9452"/>
              <a:gd name="connsiteY18" fmla="*/ 5749 h 10000"/>
              <a:gd name="connsiteX19" fmla="*/ 3812 w 9452"/>
              <a:gd name="connsiteY19" fmla="*/ 5321 h 10000"/>
              <a:gd name="connsiteX20" fmla="*/ 3812 w 9452"/>
              <a:gd name="connsiteY20" fmla="*/ 4679 h 10000"/>
              <a:gd name="connsiteX21" fmla="*/ 3997 w 9452"/>
              <a:gd name="connsiteY21" fmla="*/ 4144 h 10000"/>
              <a:gd name="connsiteX22" fmla="*/ 4178 w 9452"/>
              <a:gd name="connsiteY22" fmla="*/ 3516 h 10000"/>
              <a:gd name="connsiteX23" fmla="*/ 4178 w 9452"/>
              <a:gd name="connsiteY23" fmla="*/ 2981 h 10000"/>
              <a:gd name="connsiteX24" fmla="*/ 4360 w 9452"/>
              <a:gd name="connsiteY24" fmla="*/ 2447 h 10000"/>
              <a:gd name="connsiteX25" fmla="*/ 4360 w 9452"/>
              <a:gd name="connsiteY25" fmla="*/ 2019 h 10000"/>
              <a:gd name="connsiteX26" fmla="*/ 4542 w 9452"/>
              <a:gd name="connsiteY26" fmla="*/ 1591 h 10000"/>
              <a:gd name="connsiteX27" fmla="*/ 4542 w 9452"/>
              <a:gd name="connsiteY27" fmla="*/ 1283 h 10000"/>
              <a:gd name="connsiteX28" fmla="*/ 4542 w 9452"/>
              <a:gd name="connsiteY28" fmla="*/ 1176 h 10000"/>
              <a:gd name="connsiteX29" fmla="*/ 4542 w 9452"/>
              <a:gd name="connsiteY29" fmla="*/ 1070 h 10000"/>
              <a:gd name="connsiteX30" fmla="*/ 4542 w 9452"/>
              <a:gd name="connsiteY30" fmla="*/ 963 h 10000"/>
              <a:gd name="connsiteX31" fmla="*/ 4542 w 9452"/>
              <a:gd name="connsiteY31" fmla="*/ 963 h 10000"/>
              <a:gd name="connsiteX32" fmla="*/ 4542 w 9452"/>
              <a:gd name="connsiteY32" fmla="*/ 963 h 10000"/>
              <a:gd name="connsiteX33" fmla="*/ 4360 w 9452"/>
              <a:gd name="connsiteY33" fmla="*/ 963 h 10000"/>
              <a:gd name="connsiteX34" fmla="*/ 4178 w 9452"/>
              <a:gd name="connsiteY34" fmla="*/ 963 h 10000"/>
              <a:gd name="connsiteX35" fmla="*/ 3997 w 9452"/>
              <a:gd name="connsiteY35" fmla="*/ 963 h 10000"/>
              <a:gd name="connsiteX36" fmla="*/ 3812 w 9452"/>
              <a:gd name="connsiteY36" fmla="*/ 963 h 10000"/>
              <a:gd name="connsiteX37" fmla="*/ 3448 w 9452"/>
              <a:gd name="connsiteY37" fmla="*/ 1070 h 10000"/>
              <a:gd name="connsiteX38" fmla="*/ 3265 w 9452"/>
              <a:gd name="connsiteY38" fmla="*/ 1070 h 10000"/>
              <a:gd name="connsiteX39" fmla="*/ 2900 w 9452"/>
              <a:gd name="connsiteY39" fmla="*/ 1176 h 10000"/>
              <a:gd name="connsiteX40" fmla="*/ 1985 w 9452"/>
              <a:gd name="connsiteY40" fmla="*/ 1283 h 10000"/>
              <a:gd name="connsiteX41" fmla="*/ 1279 w 9452"/>
              <a:gd name="connsiteY41" fmla="*/ 1283 h 10000"/>
              <a:gd name="connsiteX42" fmla="*/ 549 w 9452"/>
              <a:gd name="connsiteY42" fmla="*/ 1377 h 10000"/>
              <a:gd name="connsiteX43" fmla="*/ 0 w 9452"/>
              <a:gd name="connsiteY43" fmla="*/ 1377 h 10000"/>
              <a:gd name="connsiteX44" fmla="*/ 0 w 9452"/>
              <a:gd name="connsiteY44" fmla="*/ 963 h 10000"/>
              <a:gd name="connsiteX45" fmla="*/ 549 w 9452"/>
              <a:gd name="connsiteY45" fmla="*/ 963 h 10000"/>
              <a:gd name="connsiteX46" fmla="*/ 1279 w 9452"/>
              <a:gd name="connsiteY46" fmla="*/ 856 h 10000"/>
              <a:gd name="connsiteX47" fmla="*/ 1985 w 9452"/>
              <a:gd name="connsiteY47" fmla="*/ 856 h 10000"/>
              <a:gd name="connsiteX48" fmla="*/ 2718 w 9452"/>
              <a:gd name="connsiteY48" fmla="*/ 749 h 10000"/>
              <a:gd name="connsiteX49" fmla="*/ 3265 w 9452"/>
              <a:gd name="connsiteY49" fmla="*/ 535 h 10000"/>
              <a:gd name="connsiteX50" fmla="*/ 3812 w 9452"/>
              <a:gd name="connsiteY50" fmla="*/ 535 h 10000"/>
              <a:gd name="connsiteX51" fmla="*/ 4178 w 9452"/>
              <a:gd name="connsiteY51" fmla="*/ 428 h 10000"/>
              <a:gd name="connsiteX52" fmla="*/ 4360 w 9452"/>
              <a:gd name="connsiteY52" fmla="*/ 214 h 10000"/>
              <a:gd name="connsiteX53" fmla="*/ 4542 w 9452"/>
              <a:gd name="connsiteY53" fmla="*/ 214 h 10000"/>
              <a:gd name="connsiteX54" fmla="*/ 4725 w 9452"/>
              <a:gd name="connsiteY54" fmla="*/ 107 h 10000"/>
              <a:gd name="connsiteX55" fmla="*/ 4909 w 9452"/>
              <a:gd name="connsiteY55" fmla="*/ 107 h 10000"/>
              <a:gd name="connsiteX56" fmla="*/ 4909 w 9452"/>
              <a:gd name="connsiteY56" fmla="*/ 0 h 10000"/>
              <a:gd name="connsiteX57" fmla="*/ 5091 w 9452"/>
              <a:gd name="connsiteY57" fmla="*/ 107 h 10000"/>
              <a:gd name="connsiteX58" fmla="*/ 5274 w 9452"/>
              <a:gd name="connsiteY58" fmla="*/ 107 h 10000"/>
              <a:gd name="connsiteX59" fmla="*/ 5640 w 9452"/>
              <a:gd name="connsiteY59" fmla="*/ 214 h 10000"/>
              <a:gd name="connsiteX60" fmla="*/ 6004 w 9452"/>
              <a:gd name="connsiteY60" fmla="*/ 428 h 10000"/>
              <a:gd name="connsiteX61" fmla="*/ 6165 w 9452"/>
              <a:gd name="connsiteY61" fmla="*/ 535 h 10000"/>
              <a:gd name="connsiteX62" fmla="*/ 6530 w 9452"/>
              <a:gd name="connsiteY62" fmla="*/ 749 h 10000"/>
              <a:gd name="connsiteX63" fmla="*/ 6530 w 9452"/>
              <a:gd name="connsiteY63" fmla="*/ 856 h 10000"/>
              <a:gd name="connsiteX64" fmla="*/ 6712 w 9452"/>
              <a:gd name="connsiteY64" fmla="*/ 963 h 10000"/>
              <a:gd name="connsiteX65" fmla="*/ 6530 w 9452"/>
              <a:gd name="connsiteY65" fmla="*/ 1070 h 10000"/>
              <a:gd name="connsiteX66" fmla="*/ 6346 w 9452"/>
              <a:gd name="connsiteY66" fmla="*/ 1176 h 10000"/>
              <a:gd name="connsiteX67" fmla="*/ 6165 w 9452"/>
              <a:gd name="connsiteY67" fmla="*/ 1176 h 10000"/>
              <a:gd name="connsiteX68" fmla="*/ 6004 w 9452"/>
              <a:gd name="connsiteY68" fmla="*/ 1283 h 10000"/>
              <a:gd name="connsiteX69" fmla="*/ 5822 w 9452"/>
              <a:gd name="connsiteY69" fmla="*/ 1591 h 10000"/>
              <a:gd name="connsiteX70" fmla="*/ 5640 w 9452"/>
              <a:gd name="connsiteY70" fmla="*/ 1805 h 10000"/>
              <a:gd name="connsiteX71" fmla="*/ 5640 w 9452"/>
              <a:gd name="connsiteY71" fmla="*/ 2126 h 10000"/>
              <a:gd name="connsiteX72" fmla="*/ 5457 w 9452"/>
              <a:gd name="connsiteY72" fmla="*/ 2447 h 10000"/>
              <a:gd name="connsiteX73" fmla="*/ 5274 w 9452"/>
              <a:gd name="connsiteY73" fmla="*/ 2767 h 10000"/>
              <a:gd name="connsiteX74" fmla="*/ 5274 w 9452"/>
              <a:gd name="connsiteY74" fmla="*/ 3302 h 10000"/>
              <a:gd name="connsiteX75" fmla="*/ 5091 w 9452"/>
              <a:gd name="connsiteY75" fmla="*/ 3730 h 10000"/>
              <a:gd name="connsiteX76" fmla="*/ 4909 w 9452"/>
              <a:gd name="connsiteY76" fmla="*/ 4144 h 10000"/>
              <a:gd name="connsiteX77" fmla="*/ 4909 w 9452"/>
              <a:gd name="connsiteY77" fmla="*/ 4572 h 10000"/>
              <a:gd name="connsiteX78" fmla="*/ 4725 w 9452"/>
              <a:gd name="connsiteY78" fmla="*/ 4893 h 10000"/>
              <a:gd name="connsiteX79" fmla="*/ 4725 w 9452"/>
              <a:gd name="connsiteY79" fmla="*/ 5214 h 10000"/>
              <a:gd name="connsiteX80" fmla="*/ 4725 w 9452"/>
              <a:gd name="connsiteY80" fmla="*/ 5535 h 10000"/>
              <a:gd name="connsiteX81" fmla="*/ 4725 w 9452"/>
              <a:gd name="connsiteY81" fmla="*/ 5749 h 10000"/>
              <a:gd name="connsiteX82" fmla="*/ 4725 w 9452"/>
              <a:gd name="connsiteY82" fmla="*/ 5963 h 10000"/>
              <a:gd name="connsiteX83" fmla="*/ 4725 w 9452"/>
              <a:gd name="connsiteY83" fmla="*/ 6698 h 10000"/>
              <a:gd name="connsiteX84" fmla="*/ 4909 w 9452"/>
              <a:gd name="connsiteY84" fmla="*/ 7126 h 10000"/>
              <a:gd name="connsiteX85" fmla="*/ 4909 w 9452"/>
              <a:gd name="connsiteY85" fmla="*/ 7447 h 10000"/>
              <a:gd name="connsiteX86" fmla="*/ 5091 w 9452"/>
              <a:gd name="connsiteY86" fmla="*/ 7874 h 10000"/>
              <a:gd name="connsiteX87" fmla="*/ 5457 w 9452"/>
              <a:gd name="connsiteY87" fmla="*/ 8088 h 10000"/>
              <a:gd name="connsiteX88" fmla="*/ 5640 w 9452"/>
              <a:gd name="connsiteY88" fmla="*/ 8409 h 10000"/>
              <a:gd name="connsiteX89" fmla="*/ 6004 w 9452"/>
              <a:gd name="connsiteY89" fmla="*/ 8623 h 10000"/>
              <a:gd name="connsiteX90" fmla="*/ 6346 w 9452"/>
              <a:gd name="connsiteY90" fmla="*/ 8730 h 10000"/>
              <a:gd name="connsiteX91" fmla="*/ 6712 w 9452"/>
              <a:gd name="connsiteY91" fmla="*/ 8837 h 10000"/>
              <a:gd name="connsiteX92" fmla="*/ 7261 w 9452"/>
              <a:gd name="connsiteY92" fmla="*/ 8944 h 10000"/>
              <a:gd name="connsiteX93" fmla="*/ 7991 w 9452"/>
              <a:gd name="connsiteY93" fmla="*/ 8944 h 10000"/>
              <a:gd name="connsiteX0" fmla="*/ 9419 w 9419"/>
              <a:gd name="connsiteY0" fmla="*/ 10000 h 10000"/>
              <a:gd name="connsiteX1" fmla="*/ 9034 w 9419"/>
              <a:gd name="connsiteY1" fmla="*/ 10000 h 10000"/>
              <a:gd name="connsiteX2" fmla="*/ 8647 w 9419"/>
              <a:gd name="connsiteY2" fmla="*/ 10000 h 10000"/>
              <a:gd name="connsiteX3" fmla="*/ 7875 w 9419"/>
              <a:gd name="connsiteY3" fmla="*/ 9893 h 10000"/>
              <a:gd name="connsiteX4" fmla="*/ 7101 w 9419"/>
              <a:gd name="connsiteY4" fmla="*/ 9786 h 10000"/>
              <a:gd name="connsiteX5" fmla="*/ 6522 w 9419"/>
              <a:gd name="connsiteY5" fmla="*/ 9679 h 10000"/>
              <a:gd name="connsiteX6" fmla="*/ 6160 w 9419"/>
              <a:gd name="connsiteY6" fmla="*/ 9572 h 10000"/>
              <a:gd name="connsiteX7" fmla="*/ 5773 w 9419"/>
              <a:gd name="connsiteY7" fmla="*/ 9358 h 10000"/>
              <a:gd name="connsiteX8" fmla="*/ 5386 w 9419"/>
              <a:gd name="connsiteY8" fmla="*/ 9144 h 10000"/>
              <a:gd name="connsiteX9" fmla="*/ 4999 w 9419"/>
              <a:gd name="connsiteY9" fmla="*/ 8944 h 10000"/>
              <a:gd name="connsiteX10" fmla="*/ 4805 w 9419"/>
              <a:gd name="connsiteY10" fmla="*/ 8623 h 10000"/>
              <a:gd name="connsiteX11" fmla="*/ 4613 w 9419"/>
              <a:gd name="connsiteY11" fmla="*/ 8302 h 10000"/>
              <a:gd name="connsiteX12" fmla="*/ 4420 w 9419"/>
              <a:gd name="connsiteY12" fmla="*/ 7981 h 10000"/>
              <a:gd name="connsiteX13" fmla="*/ 4229 w 9419"/>
              <a:gd name="connsiteY13" fmla="*/ 7553 h 10000"/>
              <a:gd name="connsiteX14" fmla="*/ 4033 w 9419"/>
              <a:gd name="connsiteY14" fmla="*/ 7233 h 10000"/>
              <a:gd name="connsiteX15" fmla="*/ 4033 w 9419"/>
              <a:gd name="connsiteY15" fmla="*/ 6805 h 10000"/>
              <a:gd name="connsiteX16" fmla="*/ 4033 w 9419"/>
              <a:gd name="connsiteY16" fmla="*/ 6283 h 10000"/>
              <a:gd name="connsiteX17" fmla="*/ 4033 w 9419"/>
              <a:gd name="connsiteY17" fmla="*/ 5749 h 10000"/>
              <a:gd name="connsiteX18" fmla="*/ 4033 w 9419"/>
              <a:gd name="connsiteY18" fmla="*/ 5321 h 10000"/>
              <a:gd name="connsiteX19" fmla="*/ 4033 w 9419"/>
              <a:gd name="connsiteY19" fmla="*/ 4679 h 10000"/>
              <a:gd name="connsiteX20" fmla="*/ 4229 w 9419"/>
              <a:gd name="connsiteY20" fmla="*/ 4144 h 10000"/>
              <a:gd name="connsiteX21" fmla="*/ 4420 w 9419"/>
              <a:gd name="connsiteY21" fmla="*/ 3516 h 10000"/>
              <a:gd name="connsiteX22" fmla="*/ 4420 w 9419"/>
              <a:gd name="connsiteY22" fmla="*/ 2981 h 10000"/>
              <a:gd name="connsiteX23" fmla="*/ 4613 w 9419"/>
              <a:gd name="connsiteY23" fmla="*/ 2447 h 10000"/>
              <a:gd name="connsiteX24" fmla="*/ 4613 w 9419"/>
              <a:gd name="connsiteY24" fmla="*/ 2019 h 10000"/>
              <a:gd name="connsiteX25" fmla="*/ 4805 w 9419"/>
              <a:gd name="connsiteY25" fmla="*/ 1591 h 10000"/>
              <a:gd name="connsiteX26" fmla="*/ 4805 w 9419"/>
              <a:gd name="connsiteY26" fmla="*/ 1283 h 10000"/>
              <a:gd name="connsiteX27" fmla="*/ 4805 w 9419"/>
              <a:gd name="connsiteY27" fmla="*/ 1176 h 10000"/>
              <a:gd name="connsiteX28" fmla="*/ 4805 w 9419"/>
              <a:gd name="connsiteY28" fmla="*/ 1070 h 10000"/>
              <a:gd name="connsiteX29" fmla="*/ 4805 w 9419"/>
              <a:gd name="connsiteY29" fmla="*/ 963 h 10000"/>
              <a:gd name="connsiteX30" fmla="*/ 4805 w 9419"/>
              <a:gd name="connsiteY30" fmla="*/ 963 h 10000"/>
              <a:gd name="connsiteX31" fmla="*/ 4805 w 9419"/>
              <a:gd name="connsiteY31" fmla="*/ 963 h 10000"/>
              <a:gd name="connsiteX32" fmla="*/ 4613 w 9419"/>
              <a:gd name="connsiteY32" fmla="*/ 963 h 10000"/>
              <a:gd name="connsiteX33" fmla="*/ 4420 w 9419"/>
              <a:gd name="connsiteY33" fmla="*/ 963 h 10000"/>
              <a:gd name="connsiteX34" fmla="*/ 4229 w 9419"/>
              <a:gd name="connsiteY34" fmla="*/ 963 h 10000"/>
              <a:gd name="connsiteX35" fmla="*/ 4033 w 9419"/>
              <a:gd name="connsiteY35" fmla="*/ 963 h 10000"/>
              <a:gd name="connsiteX36" fmla="*/ 3648 w 9419"/>
              <a:gd name="connsiteY36" fmla="*/ 1070 h 10000"/>
              <a:gd name="connsiteX37" fmla="*/ 3454 w 9419"/>
              <a:gd name="connsiteY37" fmla="*/ 1070 h 10000"/>
              <a:gd name="connsiteX38" fmla="*/ 3068 w 9419"/>
              <a:gd name="connsiteY38" fmla="*/ 1176 h 10000"/>
              <a:gd name="connsiteX39" fmla="*/ 2100 w 9419"/>
              <a:gd name="connsiteY39" fmla="*/ 1283 h 10000"/>
              <a:gd name="connsiteX40" fmla="*/ 1353 w 9419"/>
              <a:gd name="connsiteY40" fmla="*/ 1283 h 10000"/>
              <a:gd name="connsiteX41" fmla="*/ 581 w 9419"/>
              <a:gd name="connsiteY41" fmla="*/ 1377 h 10000"/>
              <a:gd name="connsiteX42" fmla="*/ 0 w 9419"/>
              <a:gd name="connsiteY42" fmla="*/ 1377 h 10000"/>
              <a:gd name="connsiteX43" fmla="*/ 0 w 9419"/>
              <a:gd name="connsiteY43" fmla="*/ 963 h 10000"/>
              <a:gd name="connsiteX44" fmla="*/ 581 w 9419"/>
              <a:gd name="connsiteY44" fmla="*/ 963 h 10000"/>
              <a:gd name="connsiteX45" fmla="*/ 1353 w 9419"/>
              <a:gd name="connsiteY45" fmla="*/ 856 h 10000"/>
              <a:gd name="connsiteX46" fmla="*/ 2100 w 9419"/>
              <a:gd name="connsiteY46" fmla="*/ 856 h 10000"/>
              <a:gd name="connsiteX47" fmla="*/ 2876 w 9419"/>
              <a:gd name="connsiteY47" fmla="*/ 749 h 10000"/>
              <a:gd name="connsiteX48" fmla="*/ 3454 w 9419"/>
              <a:gd name="connsiteY48" fmla="*/ 535 h 10000"/>
              <a:gd name="connsiteX49" fmla="*/ 4033 w 9419"/>
              <a:gd name="connsiteY49" fmla="*/ 535 h 10000"/>
              <a:gd name="connsiteX50" fmla="*/ 4420 w 9419"/>
              <a:gd name="connsiteY50" fmla="*/ 428 h 10000"/>
              <a:gd name="connsiteX51" fmla="*/ 4613 w 9419"/>
              <a:gd name="connsiteY51" fmla="*/ 214 h 10000"/>
              <a:gd name="connsiteX52" fmla="*/ 4805 w 9419"/>
              <a:gd name="connsiteY52" fmla="*/ 214 h 10000"/>
              <a:gd name="connsiteX53" fmla="*/ 4999 w 9419"/>
              <a:gd name="connsiteY53" fmla="*/ 107 h 10000"/>
              <a:gd name="connsiteX54" fmla="*/ 5194 w 9419"/>
              <a:gd name="connsiteY54" fmla="*/ 107 h 10000"/>
              <a:gd name="connsiteX55" fmla="*/ 5194 w 9419"/>
              <a:gd name="connsiteY55" fmla="*/ 0 h 10000"/>
              <a:gd name="connsiteX56" fmla="*/ 5386 w 9419"/>
              <a:gd name="connsiteY56" fmla="*/ 107 h 10000"/>
              <a:gd name="connsiteX57" fmla="*/ 5580 w 9419"/>
              <a:gd name="connsiteY57" fmla="*/ 107 h 10000"/>
              <a:gd name="connsiteX58" fmla="*/ 5967 w 9419"/>
              <a:gd name="connsiteY58" fmla="*/ 214 h 10000"/>
              <a:gd name="connsiteX59" fmla="*/ 6352 w 9419"/>
              <a:gd name="connsiteY59" fmla="*/ 428 h 10000"/>
              <a:gd name="connsiteX60" fmla="*/ 6522 w 9419"/>
              <a:gd name="connsiteY60" fmla="*/ 535 h 10000"/>
              <a:gd name="connsiteX61" fmla="*/ 6909 w 9419"/>
              <a:gd name="connsiteY61" fmla="*/ 749 h 10000"/>
              <a:gd name="connsiteX62" fmla="*/ 6909 w 9419"/>
              <a:gd name="connsiteY62" fmla="*/ 856 h 10000"/>
              <a:gd name="connsiteX63" fmla="*/ 7101 w 9419"/>
              <a:gd name="connsiteY63" fmla="*/ 963 h 10000"/>
              <a:gd name="connsiteX64" fmla="*/ 6909 w 9419"/>
              <a:gd name="connsiteY64" fmla="*/ 1070 h 10000"/>
              <a:gd name="connsiteX65" fmla="*/ 6714 w 9419"/>
              <a:gd name="connsiteY65" fmla="*/ 1176 h 10000"/>
              <a:gd name="connsiteX66" fmla="*/ 6522 w 9419"/>
              <a:gd name="connsiteY66" fmla="*/ 1176 h 10000"/>
              <a:gd name="connsiteX67" fmla="*/ 6352 w 9419"/>
              <a:gd name="connsiteY67" fmla="*/ 1283 h 10000"/>
              <a:gd name="connsiteX68" fmla="*/ 6160 w 9419"/>
              <a:gd name="connsiteY68" fmla="*/ 1591 h 10000"/>
              <a:gd name="connsiteX69" fmla="*/ 5967 w 9419"/>
              <a:gd name="connsiteY69" fmla="*/ 1805 h 10000"/>
              <a:gd name="connsiteX70" fmla="*/ 5967 w 9419"/>
              <a:gd name="connsiteY70" fmla="*/ 2126 h 10000"/>
              <a:gd name="connsiteX71" fmla="*/ 5773 w 9419"/>
              <a:gd name="connsiteY71" fmla="*/ 2447 h 10000"/>
              <a:gd name="connsiteX72" fmla="*/ 5580 w 9419"/>
              <a:gd name="connsiteY72" fmla="*/ 2767 h 10000"/>
              <a:gd name="connsiteX73" fmla="*/ 5580 w 9419"/>
              <a:gd name="connsiteY73" fmla="*/ 3302 h 10000"/>
              <a:gd name="connsiteX74" fmla="*/ 5386 w 9419"/>
              <a:gd name="connsiteY74" fmla="*/ 3730 h 10000"/>
              <a:gd name="connsiteX75" fmla="*/ 5194 w 9419"/>
              <a:gd name="connsiteY75" fmla="*/ 4144 h 10000"/>
              <a:gd name="connsiteX76" fmla="*/ 5194 w 9419"/>
              <a:gd name="connsiteY76" fmla="*/ 4572 h 10000"/>
              <a:gd name="connsiteX77" fmla="*/ 4999 w 9419"/>
              <a:gd name="connsiteY77" fmla="*/ 4893 h 10000"/>
              <a:gd name="connsiteX78" fmla="*/ 4999 w 9419"/>
              <a:gd name="connsiteY78" fmla="*/ 5214 h 10000"/>
              <a:gd name="connsiteX79" fmla="*/ 4999 w 9419"/>
              <a:gd name="connsiteY79" fmla="*/ 5535 h 10000"/>
              <a:gd name="connsiteX80" fmla="*/ 4999 w 9419"/>
              <a:gd name="connsiteY80" fmla="*/ 5749 h 10000"/>
              <a:gd name="connsiteX81" fmla="*/ 4999 w 9419"/>
              <a:gd name="connsiteY81" fmla="*/ 5963 h 10000"/>
              <a:gd name="connsiteX82" fmla="*/ 4999 w 9419"/>
              <a:gd name="connsiteY82" fmla="*/ 6698 h 10000"/>
              <a:gd name="connsiteX83" fmla="*/ 5194 w 9419"/>
              <a:gd name="connsiteY83" fmla="*/ 7126 h 10000"/>
              <a:gd name="connsiteX84" fmla="*/ 5194 w 9419"/>
              <a:gd name="connsiteY84" fmla="*/ 7447 h 10000"/>
              <a:gd name="connsiteX85" fmla="*/ 5386 w 9419"/>
              <a:gd name="connsiteY85" fmla="*/ 7874 h 10000"/>
              <a:gd name="connsiteX86" fmla="*/ 5773 w 9419"/>
              <a:gd name="connsiteY86" fmla="*/ 8088 h 10000"/>
              <a:gd name="connsiteX87" fmla="*/ 5967 w 9419"/>
              <a:gd name="connsiteY87" fmla="*/ 8409 h 10000"/>
              <a:gd name="connsiteX88" fmla="*/ 6352 w 9419"/>
              <a:gd name="connsiteY88" fmla="*/ 8623 h 10000"/>
              <a:gd name="connsiteX89" fmla="*/ 6714 w 9419"/>
              <a:gd name="connsiteY89" fmla="*/ 8730 h 10000"/>
              <a:gd name="connsiteX90" fmla="*/ 7101 w 9419"/>
              <a:gd name="connsiteY90" fmla="*/ 8837 h 10000"/>
              <a:gd name="connsiteX91" fmla="*/ 7682 w 9419"/>
              <a:gd name="connsiteY91" fmla="*/ 8944 h 10000"/>
              <a:gd name="connsiteX92" fmla="*/ 8454 w 9419"/>
              <a:gd name="connsiteY92" fmla="*/ 8944 h 10000"/>
              <a:gd name="connsiteX0" fmla="*/ 9591 w 9591"/>
              <a:gd name="connsiteY0" fmla="*/ 10000 h 10000"/>
              <a:gd name="connsiteX1" fmla="*/ 9180 w 9591"/>
              <a:gd name="connsiteY1" fmla="*/ 10000 h 10000"/>
              <a:gd name="connsiteX2" fmla="*/ 8361 w 9591"/>
              <a:gd name="connsiteY2" fmla="*/ 9893 h 10000"/>
              <a:gd name="connsiteX3" fmla="*/ 7539 w 9591"/>
              <a:gd name="connsiteY3" fmla="*/ 9786 h 10000"/>
              <a:gd name="connsiteX4" fmla="*/ 6924 w 9591"/>
              <a:gd name="connsiteY4" fmla="*/ 9679 h 10000"/>
              <a:gd name="connsiteX5" fmla="*/ 6540 w 9591"/>
              <a:gd name="connsiteY5" fmla="*/ 9572 h 10000"/>
              <a:gd name="connsiteX6" fmla="*/ 6129 w 9591"/>
              <a:gd name="connsiteY6" fmla="*/ 9358 h 10000"/>
              <a:gd name="connsiteX7" fmla="*/ 5718 w 9591"/>
              <a:gd name="connsiteY7" fmla="*/ 9144 h 10000"/>
              <a:gd name="connsiteX8" fmla="*/ 5307 w 9591"/>
              <a:gd name="connsiteY8" fmla="*/ 8944 h 10000"/>
              <a:gd name="connsiteX9" fmla="*/ 5101 w 9591"/>
              <a:gd name="connsiteY9" fmla="*/ 8623 h 10000"/>
              <a:gd name="connsiteX10" fmla="*/ 4898 w 9591"/>
              <a:gd name="connsiteY10" fmla="*/ 8302 h 10000"/>
              <a:gd name="connsiteX11" fmla="*/ 4693 w 9591"/>
              <a:gd name="connsiteY11" fmla="*/ 7981 h 10000"/>
              <a:gd name="connsiteX12" fmla="*/ 4490 w 9591"/>
              <a:gd name="connsiteY12" fmla="*/ 7553 h 10000"/>
              <a:gd name="connsiteX13" fmla="*/ 4282 w 9591"/>
              <a:gd name="connsiteY13" fmla="*/ 7233 h 10000"/>
              <a:gd name="connsiteX14" fmla="*/ 4282 w 9591"/>
              <a:gd name="connsiteY14" fmla="*/ 6805 h 10000"/>
              <a:gd name="connsiteX15" fmla="*/ 4282 w 9591"/>
              <a:gd name="connsiteY15" fmla="*/ 6283 h 10000"/>
              <a:gd name="connsiteX16" fmla="*/ 4282 w 9591"/>
              <a:gd name="connsiteY16" fmla="*/ 5749 h 10000"/>
              <a:gd name="connsiteX17" fmla="*/ 4282 w 9591"/>
              <a:gd name="connsiteY17" fmla="*/ 5321 h 10000"/>
              <a:gd name="connsiteX18" fmla="*/ 4282 w 9591"/>
              <a:gd name="connsiteY18" fmla="*/ 4679 h 10000"/>
              <a:gd name="connsiteX19" fmla="*/ 4490 w 9591"/>
              <a:gd name="connsiteY19" fmla="*/ 4144 h 10000"/>
              <a:gd name="connsiteX20" fmla="*/ 4693 w 9591"/>
              <a:gd name="connsiteY20" fmla="*/ 3516 h 10000"/>
              <a:gd name="connsiteX21" fmla="*/ 4693 w 9591"/>
              <a:gd name="connsiteY21" fmla="*/ 2981 h 10000"/>
              <a:gd name="connsiteX22" fmla="*/ 4898 w 9591"/>
              <a:gd name="connsiteY22" fmla="*/ 2447 h 10000"/>
              <a:gd name="connsiteX23" fmla="*/ 4898 w 9591"/>
              <a:gd name="connsiteY23" fmla="*/ 2019 h 10000"/>
              <a:gd name="connsiteX24" fmla="*/ 5101 w 9591"/>
              <a:gd name="connsiteY24" fmla="*/ 1591 h 10000"/>
              <a:gd name="connsiteX25" fmla="*/ 5101 w 9591"/>
              <a:gd name="connsiteY25" fmla="*/ 1283 h 10000"/>
              <a:gd name="connsiteX26" fmla="*/ 5101 w 9591"/>
              <a:gd name="connsiteY26" fmla="*/ 1176 h 10000"/>
              <a:gd name="connsiteX27" fmla="*/ 5101 w 9591"/>
              <a:gd name="connsiteY27" fmla="*/ 1070 h 10000"/>
              <a:gd name="connsiteX28" fmla="*/ 5101 w 9591"/>
              <a:gd name="connsiteY28" fmla="*/ 963 h 10000"/>
              <a:gd name="connsiteX29" fmla="*/ 5101 w 9591"/>
              <a:gd name="connsiteY29" fmla="*/ 963 h 10000"/>
              <a:gd name="connsiteX30" fmla="*/ 5101 w 9591"/>
              <a:gd name="connsiteY30" fmla="*/ 963 h 10000"/>
              <a:gd name="connsiteX31" fmla="*/ 4898 w 9591"/>
              <a:gd name="connsiteY31" fmla="*/ 963 h 10000"/>
              <a:gd name="connsiteX32" fmla="*/ 4693 w 9591"/>
              <a:gd name="connsiteY32" fmla="*/ 963 h 10000"/>
              <a:gd name="connsiteX33" fmla="*/ 4490 w 9591"/>
              <a:gd name="connsiteY33" fmla="*/ 963 h 10000"/>
              <a:gd name="connsiteX34" fmla="*/ 4282 w 9591"/>
              <a:gd name="connsiteY34" fmla="*/ 963 h 10000"/>
              <a:gd name="connsiteX35" fmla="*/ 3873 w 9591"/>
              <a:gd name="connsiteY35" fmla="*/ 1070 h 10000"/>
              <a:gd name="connsiteX36" fmla="*/ 3667 w 9591"/>
              <a:gd name="connsiteY36" fmla="*/ 1070 h 10000"/>
              <a:gd name="connsiteX37" fmla="*/ 3257 w 9591"/>
              <a:gd name="connsiteY37" fmla="*/ 1176 h 10000"/>
              <a:gd name="connsiteX38" fmla="*/ 2230 w 9591"/>
              <a:gd name="connsiteY38" fmla="*/ 1283 h 10000"/>
              <a:gd name="connsiteX39" fmla="*/ 1436 w 9591"/>
              <a:gd name="connsiteY39" fmla="*/ 1283 h 10000"/>
              <a:gd name="connsiteX40" fmla="*/ 617 w 9591"/>
              <a:gd name="connsiteY40" fmla="*/ 1377 h 10000"/>
              <a:gd name="connsiteX41" fmla="*/ 0 w 9591"/>
              <a:gd name="connsiteY41" fmla="*/ 1377 h 10000"/>
              <a:gd name="connsiteX42" fmla="*/ 0 w 9591"/>
              <a:gd name="connsiteY42" fmla="*/ 963 h 10000"/>
              <a:gd name="connsiteX43" fmla="*/ 617 w 9591"/>
              <a:gd name="connsiteY43" fmla="*/ 963 h 10000"/>
              <a:gd name="connsiteX44" fmla="*/ 1436 w 9591"/>
              <a:gd name="connsiteY44" fmla="*/ 856 h 10000"/>
              <a:gd name="connsiteX45" fmla="*/ 2230 w 9591"/>
              <a:gd name="connsiteY45" fmla="*/ 856 h 10000"/>
              <a:gd name="connsiteX46" fmla="*/ 3053 w 9591"/>
              <a:gd name="connsiteY46" fmla="*/ 749 h 10000"/>
              <a:gd name="connsiteX47" fmla="*/ 3667 w 9591"/>
              <a:gd name="connsiteY47" fmla="*/ 535 h 10000"/>
              <a:gd name="connsiteX48" fmla="*/ 4282 w 9591"/>
              <a:gd name="connsiteY48" fmla="*/ 535 h 10000"/>
              <a:gd name="connsiteX49" fmla="*/ 4693 w 9591"/>
              <a:gd name="connsiteY49" fmla="*/ 428 h 10000"/>
              <a:gd name="connsiteX50" fmla="*/ 4898 w 9591"/>
              <a:gd name="connsiteY50" fmla="*/ 214 h 10000"/>
              <a:gd name="connsiteX51" fmla="*/ 5101 w 9591"/>
              <a:gd name="connsiteY51" fmla="*/ 214 h 10000"/>
              <a:gd name="connsiteX52" fmla="*/ 5307 w 9591"/>
              <a:gd name="connsiteY52" fmla="*/ 107 h 10000"/>
              <a:gd name="connsiteX53" fmla="*/ 5514 w 9591"/>
              <a:gd name="connsiteY53" fmla="*/ 107 h 10000"/>
              <a:gd name="connsiteX54" fmla="*/ 5514 w 9591"/>
              <a:gd name="connsiteY54" fmla="*/ 0 h 10000"/>
              <a:gd name="connsiteX55" fmla="*/ 5718 w 9591"/>
              <a:gd name="connsiteY55" fmla="*/ 107 h 10000"/>
              <a:gd name="connsiteX56" fmla="*/ 5924 w 9591"/>
              <a:gd name="connsiteY56" fmla="*/ 107 h 10000"/>
              <a:gd name="connsiteX57" fmla="*/ 6335 w 9591"/>
              <a:gd name="connsiteY57" fmla="*/ 214 h 10000"/>
              <a:gd name="connsiteX58" fmla="*/ 6744 w 9591"/>
              <a:gd name="connsiteY58" fmla="*/ 428 h 10000"/>
              <a:gd name="connsiteX59" fmla="*/ 6924 w 9591"/>
              <a:gd name="connsiteY59" fmla="*/ 535 h 10000"/>
              <a:gd name="connsiteX60" fmla="*/ 7335 w 9591"/>
              <a:gd name="connsiteY60" fmla="*/ 749 h 10000"/>
              <a:gd name="connsiteX61" fmla="*/ 7335 w 9591"/>
              <a:gd name="connsiteY61" fmla="*/ 856 h 10000"/>
              <a:gd name="connsiteX62" fmla="*/ 7539 w 9591"/>
              <a:gd name="connsiteY62" fmla="*/ 963 h 10000"/>
              <a:gd name="connsiteX63" fmla="*/ 7335 w 9591"/>
              <a:gd name="connsiteY63" fmla="*/ 1070 h 10000"/>
              <a:gd name="connsiteX64" fmla="*/ 7128 w 9591"/>
              <a:gd name="connsiteY64" fmla="*/ 1176 h 10000"/>
              <a:gd name="connsiteX65" fmla="*/ 6924 w 9591"/>
              <a:gd name="connsiteY65" fmla="*/ 1176 h 10000"/>
              <a:gd name="connsiteX66" fmla="*/ 6744 w 9591"/>
              <a:gd name="connsiteY66" fmla="*/ 1283 h 10000"/>
              <a:gd name="connsiteX67" fmla="*/ 6540 w 9591"/>
              <a:gd name="connsiteY67" fmla="*/ 1591 h 10000"/>
              <a:gd name="connsiteX68" fmla="*/ 6335 w 9591"/>
              <a:gd name="connsiteY68" fmla="*/ 1805 h 10000"/>
              <a:gd name="connsiteX69" fmla="*/ 6335 w 9591"/>
              <a:gd name="connsiteY69" fmla="*/ 2126 h 10000"/>
              <a:gd name="connsiteX70" fmla="*/ 6129 w 9591"/>
              <a:gd name="connsiteY70" fmla="*/ 2447 h 10000"/>
              <a:gd name="connsiteX71" fmla="*/ 5924 w 9591"/>
              <a:gd name="connsiteY71" fmla="*/ 2767 h 10000"/>
              <a:gd name="connsiteX72" fmla="*/ 5924 w 9591"/>
              <a:gd name="connsiteY72" fmla="*/ 3302 h 10000"/>
              <a:gd name="connsiteX73" fmla="*/ 5718 w 9591"/>
              <a:gd name="connsiteY73" fmla="*/ 3730 h 10000"/>
              <a:gd name="connsiteX74" fmla="*/ 5514 w 9591"/>
              <a:gd name="connsiteY74" fmla="*/ 4144 h 10000"/>
              <a:gd name="connsiteX75" fmla="*/ 5514 w 9591"/>
              <a:gd name="connsiteY75" fmla="*/ 4572 h 10000"/>
              <a:gd name="connsiteX76" fmla="*/ 5307 w 9591"/>
              <a:gd name="connsiteY76" fmla="*/ 4893 h 10000"/>
              <a:gd name="connsiteX77" fmla="*/ 5307 w 9591"/>
              <a:gd name="connsiteY77" fmla="*/ 5214 h 10000"/>
              <a:gd name="connsiteX78" fmla="*/ 5307 w 9591"/>
              <a:gd name="connsiteY78" fmla="*/ 5535 h 10000"/>
              <a:gd name="connsiteX79" fmla="*/ 5307 w 9591"/>
              <a:gd name="connsiteY79" fmla="*/ 5749 h 10000"/>
              <a:gd name="connsiteX80" fmla="*/ 5307 w 9591"/>
              <a:gd name="connsiteY80" fmla="*/ 5963 h 10000"/>
              <a:gd name="connsiteX81" fmla="*/ 5307 w 9591"/>
              <a:gd name="connsiteY81" fmla="*/ 6698 h 10000"/>
              <a:gd name="connsiteX82" fmla="*/ 5514 w 9591"/>
              <a:gd name="connsiteY82" fmla="*/ 7126 h 10000"/>
              <a:gd name="connsiteX83" fmla="*/ 5514 w 9591"/>
              <a:gd name="connsiteY83" fmla="*/ 7447 h 10000"/>
              <a:gd name="connsiteX84" fmla="*/ 5718 w 9591"/>
              <a:gd name="connsiteY84" fmla="*/ 7874 h 10000"/>
              <a:gd name="connsiteX85" fmla="*/ 6129 w 9591"/>
              <a:gd name="connsiteY85" fmla="*/ 8088 h 10000"/>
              <a:gd name="connsiteX86" fmla="*/ 6335 w 9591"/>
              <a:gd name="connsiteY86" fmla="*/ 8409 h 10000"/>
              <a:gd name="connsiteX87" fmla="*/ 6744 w 9591"/>
              <a:gd name="connsiteY87" fmla="*/ 8623 h 10000"/>
              <a:gd name="connsiteX88" fmla="*/ 7128 w 9591"/>
              <a:gd name="connsiteY88" fmla="*/ 8730 h 10000"/>
              <a:gd name="connsiteX89" fmla="*/ 7539 w 9591"/>
              <a:gd name="connsiteY89" fmla="*/ 8837 h 10000"/>
              <a:gd name="connsiteX90" fmla="*/ 8156 w 9591"/>
              <a:gd name="connsiteY90" fmla="*/ 8944 h 10000"/>
              <a:gd name="connsiteX91" fmla="*/ 8975 w 9591"/>
              <a:gd name="connsiteY91" fmla="*/ 8944 h 10000"/>
              <a:gd name="connsiteX0" fmla="*/ 10000 w 10000"/>
              <a:gd name="connsiteY0" fmla="*/ 10000 h 10000"/>
              <a:gd name="connsiteX1" fmla="*/ 8718 w 10000"/>
              <a:gd name="connsiteY1" fmla="*/ 9893 h 10000"/>
              <a:gd name="connsiteX2" fmla="*/ 7860 w 10000"/>
              <a:gd name="connsiteY2" fmla="*/ 9786 h 10000"/>
              <a:gd name="connsiteX3" fmla="*/ 7219 w 10000"/>
              <a:gd name="connsiteY3" fmla="*/ 9679 h 10000"/>
              <a:gd name="connsiteX4" fmla="*/ 6819 w 10000"/>
              <a:gd name="connsiteY4" fmla="*/ 9572 h 10000"/>
              <a:gd name="connsiteX5" fmla="*/ 6390 w 10000"/>
              <a:gd name="connsiteY5" fmla="*/ 9358 h 10000"/>
              <a:gd name="connsiteX6" fmla="*/ 5962 w 10000"/>
              <a:gd name="connsiteY6" fmla="*/ 9144 h 10000"/>
              <a:gd name="connsiteX7" fmla="*/ 5533 w 10000"/>
              <a:gd name="connsiteY7" fmla="*/ 8944 h 10000"/>
              <a:gd name="connsiteX8" fmla="*/ 5319 w 10000"/>
              <a:gd name="connsiteY8" fmla="*/ 8623 h 10000"/>
              <a:gd name="connsiteX9" fmla="*/ 5107 w 10000"/>
              <a:gd name="connsiteY9" fmla="*/ 8302 h 10000"/>
              <a:gd name="connsiteX10" fmla="*/ 4893 w 10000"/>
              <a:gd name="connsiteY10" fmla="*/ 7981 h 10000"/>
              <a:gd name="connsiteX11" fmla="*/ 4681 w 10000"/>
              <a:gd name="connsiteY11" fmla="*/ 7553 h 10000"/>
              <a:gd name="connsiteX12" fmla="*/ 4465 w 10000"/>
              <a:gd name="connsiteY12" fmla="*/ 7233 h 10000"/>
              <a:gd name="connsiteX13" fmla="*/ 4465 w 10000"/>
              <a:gd name="connsiteY13" fmla="*/ 6805 h 10000"/>
              <a:gd name="connsiteX14" fmla="*/ 4465 w 10000"/>
              <a:gd name="connsiteY14" fmla="*/ 6283 h 10000"/>
              <a:gd name="connsiteX15" fmla="*/ 4465 w 10000"/>
              <a:gd name="connsiteY15" fmla="*/ 5749 h 10000"/>
              <a:gd name="connsiteX16" fmla="*/ 4465 w 10000"/>
              <a:gd name="connsiteY16" fmla="*/ 5321 h 10000"/>
              <a:gd name="connsiteX17" fmla="*/ 4465 w 10000"/>
              <a:gd name="connsiteY17" fmla="*/ 4679 h 10000"/>
              <a:gd name="connsiteX18" fmla="*/ 4681 w 10000"/>
              <a:gd name="connsiteY18" fmla="*/ 4144 h 10000"/>
              <a:gd name="connsiteX19" fmla="*/ 4893 w 10000"/>
              <a:gd name="connsiteY19" fmla="*/ 3516 h 10000"/>
              <a:gd name="connsiteX20" fmla="*/ 4893 w 10000"/>
              <a:gd name="connsiteY20" fmla="*/ 2981 h 10000"/>
              <a:gd name="connsiteX21" fmla="*/ 5107 w 10000"/>
              <a:gd name="connsiteY21" fmla="*/ 2447 h 10000"/>
              <a:gd name="connsiteX22" fmla="*/ 5107 w 10000"/>
              <a:gd name="connsiteY22" fmla="*/ 2019 h 10000"/>
              <a:gd name="connsiteX23" fmla="*/ 5319 w 10000"/>
              <a:gd name="connsiteY23" fmla="*/ 1591 h 10000"/>
              <a:gd name="connsiteX24" fmla="*/ 5319 w 10000"/>
              <a:gd name="connsiteY24" fmla="*/ 1283 h 10000"/>
              <a:gd name="connsiteX25" fmla="*/ 5319 w 10000"/>
              <a:gd name="connsiteY25" fmla="*/ 1176 h 10000"/>
              <a:gd name="connsiteX26" fmla="*/ 5319 w 10000"/>
              <a:gd name="connsiteY26" fmla="*/ 1070 h 10000"/>
              <a:gd name="connsiteX27" fmla="*/ 5319 w 10000"/>
              <a:gd name="connsiteY27" fmla="*/ 963 h 10000"/>
              <a:gd name="connsiteX28" fmla="*/ 5319 w 10000"/>
              <a:gd name="connsiteY28" fmla="*/ 963 h 10000"/>
              <a:gd name="connsiteX29" fmla="*/ 5319 w 10000"/>
              <a:gd name="connsiteY29" fmla="*/ 963 h 10000"/>
              <a:gd name="connsiteX30" fmla="*/ 5107 w 10000"/>
              <a:gd name="connsiteY30" fmla="*/ 963 h 10000"/>
              <a:gd name="connsiteX31" fmla="*/ 4893 w 10000"/>
              <a:gd name="connsiteY31" fmla="*/ 963 h 10000"/>
              <a:gd name="connsiteX32" fmla="*/ 4681 w 10000"/>
              <a:gd name="connsiteY32" fmla="*/ 963 h 10000"/>
              <a:gd name="connsiteX33" fmla="*/ 4465 w 10000"/>
              <a:gd name="connsiteY33" fmla="*/ 963 h 10000"/>
              <a:gd name="connsiteX34" fmla="*/ 4038 w 10000"/>
              <a:gd name="connsiteY34" fmla="*/ 1070 h 10000"/>
              <a:gd name="connsiteX35" fmla="*/ 3823 w 10000"/>
              <a:gd name="connsiteY35" fmla="*/ 1070 h 10000"/>
              <a:gd name="connsiteX36" fmla="*/ 3396 w 10000"/>
              <a:gd name="connsiteY36" fmla="*/ 1176 h 10000"/>
              <a:gd name="connsiteX37" fmla="*/ 2325 w 10000"/>
              <a:gd name="connsiteY37" fmla="*/ 1283 h 10000"/>
              <a:gd name="connsiteX38" fmla="*/ 1497 w 10000"/>
              <a:gd name="connsiteY38" fmla="*/ 1283 h 10000"/>
              <a:gd name="connsiteX39" fmla="*/ 643 w 10000"/>
              <a:gd name="connsiteY39" fmla="*/ 1377 h 10000"/>
              <a:gd name="connsiteX40" fmla="*/ 0 w 10000"/>
              <a:gd name="connsiteY40" fmla="*/ 1377 h 10000"/>
              <a:gd name="connsiteX41" fmla="*/ 0 w 10000"/>
              <a:gd name="connsiteY41" fmla="*/ 963 h 10000"/>
              <a:gd name="connsiteX42" fmla="*/ 643 w 10000"/>
              <a:gd name="connsiteY42" fmla="*/ 963 h 10000"/>
              <a:gd name="connsiteX43" fmla="*/ 1497 w 10000"/>
              <a:gd name="connsiteY43" fmla="*/ 856 h 10000"/>
              <a:gd name="connsiteX44" fmla="*/ 2325 w 10000"/>
              <a:gd name="connsiteY44" fmla="*/ 856 h 10000"/>
              <a:gd name="connsiteX45" fmla="*/ 3183 w 10000"/>
              <a:gd name="connsiteY45" fmla="*/ 749 h 10000"/>
              <a:gd name="connsiteX46" fmla="*/ 3823 w 10000"/>
              <a:gd name="connsiteY46" fmla="*/ 535 h 10000"/>
              <a:gd name="connsiteX47" fmla="*/ 4465 w 10000"/>
              <a:gd name="connsiteY47" fmla="*/ 535 h 10000"/>
              <a:gd name="connsiteX48" fmla="*/ 4893 w 10000"/>
              <a:gd name="connsiteY48" fmla="*/ 428 h 10000"/>
              <a:gd name="connsiteX49" fmla="*/ 5107 w 10000"/>
              <a:gd name="connsiteY49" fmla="*/ 214 h 10000"/>
              <a:gd name="connsiteX50" fmla="*/ 5319 w 10000"/>
              <a:gd name="connsiteY50" fmla="*/ 214 h 10000"/>
              <a:gd name="connsiteX51" fmla="*/ 5533 w 10000"/>
              <a:gd name="connsiteY51" fmla="*/ 107 h 10000"/>
              <a:gd name="connsiteX52" fmla="*/ 5749 w 10000"/>
              <a:gd name="connsiteY52" fmla="*/ 107 h 10000"/>
              <a:gd name="connsiteX53" fmla="*/ 5749 w 10000"/>
              <a:gd name="connsiteY53" fmla="*/ 0 h 10000"/>
              <a:gd name="connsiteX54" fmla="*/ 5962 w 10000"/>
              <a:gd name="connsiteY54" fmla="*/ 107 h 10000"/>
              <a:gd name="connsiteX55" fmla="*/ 6177 w 10000"/>
              <a:gd name="connsiteY55" fmla="*/ 107 h 10000"/>
              <a:gd name="connsiteX56" fmla="*/ 6605 w 10000"/>
              <a:gd name="connsiteY56" fmla="*/ 214 h 10000"/>
              <a:gd name="connsiteX57" fmla="*/ 7032 w 10000"/>
              <a:gd name="connsiteY57" fmla="*/ 428 h 10000"/>
              <a:gd name="connsiteX58" fmla="*/ 7219 w 10000"/>
              <a:gd name="connsiteY58" fmla="*/ 535 h 10000"/>
              <a:gd name="connsiteX59" fmla="*/ 7648 w 10000"/>
              <a:gd name="connsiteY59" fmla="*/ 749 h 10000"/>
              <a:gd name="connsiteX60" fmla="*/ 7648 w 10000"/>
              <a:gd name="connsiteY60" fmla="*/ 856 h 10000"/>
              <a:gd name="connsiteX61" fmla="*/ 7860 w 10000"/>
              <a:gd name="connsiteY61" fmla="*/ 963 h 10000"/>
              <a:gd name="connsiteX62" fmla="*/ 7648 w 10000"/>
              <a:gd name="connsiteY62" fmla="*/ 1070 h 10000"/>
              <a:gd name="connsiteX63" fmla="*/ 7432 w 10000"/>
              <a:gd name="connsiteY63" fmla="*/ 1176 h 10000"/>
              <a:gd name="connsiteX64" fmla="*/ 7219 w 10000"/>
              <a:gd name="connsiteY64" fmla="*/ 1176 h 10000"/>
              <a:gd name="connsiteX65" fmla="*/ 7032 w 10000"/>
              <a:gd name="connsiteY65" fmla="*/ 1283 h 10000"/>
              <a:gd name="connsiteX66" fmla="*/ 6819 w 10000"/>
              <a:gd name="connsiteY66" fmla="*/ 1591 h 10000"/>
              <a:gd name="connsiteX67" fmla="*/ 6605 w 10000"/>
              <a:gd name="connsiteY67" fmla="*/ 1805 h 10000"/>
              <a:gd name="connsiteX68" fmla="*/ 6605 w 10000"/>
              <a:gd name="connsiteY68" fmla="*/ 2126 h 10000"/>
              <a:gd name="connsiteX69" fmla="*/ 6390 w 10000"/>
              <a:gd name="connsiteY69" fmla="*/ 2447 h 10000"/>
              <a:gd name="connsiteX70" fmla="*/ 6177 w 10000"/>
              <a:gd name="connsiteY70" fmla="*/ 2767 h 10000"/>
              <a:gd name="connsiteX71" fmla="*/ 6177 w 10000"/>
              <a:gd name="connsiteY71" fmla="*/ 3302 h 10000"/>
              <a:gd name="connsiteX72" fmla="*/ 5962 w 10000"/>
              <a:gd name="connsiteY72" fmla="*/ 3730 h 10000"/>
              <a:gd name="connsiteX73" fmla="*/ 5749 w 10000"/>
              <a:gd name="connsiteY73" fmla="*/ 4144 h 10000"/>
              <a:gd name="connsiteX74" fmla="*/ 5749 w 10000"/>
              <a:gd name="connsiteY74" fmla="*/ 4572 h 10000"/>
              <a:gd name="connsiteX75" fmla="*/ 5533 w 10000"/>
              <a:gd name="connsiteY75" fmla="*/ 4893 h 10000"/>
              <a:gd name="connsiteX76" fmla="*/ 5533 w 10000"/>
              <a:gd name="connsiteY76" fmla="*/ 5214 h 10000"/>
              <a:gd name="connsiteX77" fmla="*/ 5533 w 10000"/>
              <a:gd name="connsiteY77" fmla="*/ 5535 h 10000"/>
              <a:gd name="connsiteX78" fmla="*/ 5533 w 10000"/>
              <a:gd name="connsiteY78" fmla="*/ 5749 h 10000"/>
              <a:gd name="connsiteX79" fmla="*/ 5533 w 10000"/>
              <a:gd name="connsiteY79" fmla="*/ 5963 h 10000"/>
              <a:gd name="connsiteX80" fmla="*/ 5533 w 10000"/>
              <a:gd name="connsiteY80" fmla="*/ 6698 h 10000"/>
              <a:gd name="connsiteX81" fmla="*/ 5749 w 10000"/>
              <a:gd name="connsiteY81" fmla="*/ 7126 h 10000"/>
              <a:gd name="connsiteX82" fmla="*/ 5749 w 10000"/>
              <a:gd name="connsiteY82" fmla="*/ 7447 h 10000"/>
              <a:gd name="connsiteX83" fmla="*/ 5962 w 10000"/>
              <a:gd name="connsiteY83" fmla="*/ 7874 h 10000"/>
              <a:gd name="connsiteX84" fmla="*/ 6390 w 10000"/>
              <a:gd name="connsiteY84" fmla="*/ 8088 h 10000"/>
              <a:gd name="connsiteX85" fmla="*/ 6605 w 10000"/>
              <a:gd name="connsiteY85" fmla="*/ 8409 h 10000"/>
              <a:gd name="connsiteX86" fmla="*/ 7032 w 10000"/>
              <a:gd name="connsiteY86" fmla="*/ 8623 h 10000"/>
              <a:gd name="connsiteX87" fmla="*/ 7432 w 10000"/>
              <a:gd name="connsiteY87" fmla="*/ 8730 h 10000"/>
              <a:gd name="connsiteX88" fmla="*/ 7860 w 10000"/>
              <a:gd name="connsiteY88" fmla="*/ 8837 h 10000"/>
              <a:gd name="connsiteX89" fmla="*/ 8504 w 10000"/>
              <a:gd name="connsiteY89" fmla="*/ 8944 h 10000"/>
              <a:gd name="connsiteX90" fmla="*/ 9358 w 10000"/>
              <a:gd name="connsiteY90" fmla="*/ 8944 h 10000"/>
              <a:gd name="connsiteX0" fmla="*/ 8718 w 9358"/>
              <a:gd name="connsiteY0" fmla="*/ 9893 h 9893"/>
              <a:gd name="connsiteX1" fmla="*/ 7860 w 9358"/>
              <a:gd name="connsiteY1" fmla="*/ 9786 h 9893"/>
              <a:gd name="connsiteX2" fmla="*/ 7219 w 9358"/>
              <a:gd name="connsiteY2" fmla="*/ 9679 h 9893"/>
              <a:gd name="connsiteX3" fmla="*/ 6819 w 9358"/>
              <a:gd name="connsiteY3" fmla="*/ 9572 h 9893"/>
              <a:gd name="connsiteX4" fmla="*/ 6390 w 9358"/>
              <a:gd name="connsiteY4" fmla="*/ 9358 h 9893"/>
              <a:gd name="connsiteX5" fmla="*/ 5962 w 9358"/>
              <a:gd name="connsiteY5" fmla="*/ 9144 h 9893"/>
              <a:gd name="connsiteX6" fmla="*/ 5533 w 9358"/>
              <a:gd name="connsiteY6" fmla="*/ 8944 h 9893"/>
              <a:gd name="connsiteX7" fmla="*/ 5319 w 9358"/>
              <a:gd name="connsiteY7" fmla="*/ 8623 h 9893"/>
              <a:gd name="connsiteX8" fmla="*/ 5107 w 9358"/>
              <a:gd name="connsiteY8" fmla="*/ 8302 h 9893"/>
              <a:gd name="connsiteX9" fmla="*/ 4893 w 9358"/>
              <a:gd name="connsiteY9" fmla="*/ 7981 h 9893"/>
              <a:gd name="connsiteX10" fmla="*/ 4681 w 9358"/>
              <a:gd name="connsiteY10" fmla="*/ 7553 h 9893"/>
              <a:gd name="connsiteX11" fmla="*/ 4465 w 9358"/>
              <a:gd name="connsiteY11" fmla="*/ 7233 h 9893"/>
              <a:gd name="connsiteX12" fmla="*/ 4465 w 9358"/>
              <a:gd name="connsiteY12" fmla="*/ 6805 h 9893"/>
              <a:gd name="connsiteX13" fmla="*/ 4465 w 9358"/>
              <a:gd name="connsiteY13" fmla="*/ 6283 h 9893"/>
              <a:gd name="connsiteX14" fmla="*/ 4465 w 9358"/>
              <a:gd name="connsiteY14" fmla="*/ 5749 h 9893"/>
              <a:gd name="connsiteX15" fmla="*/ 4465 w 9358"/>
              <a:gd name="connsiteY15" fmla="*/ 5321 h 9893"/>
              <a:gd name="connsiteX16" fmla="*/ 4465 w 9358"/>
              <a:gd name="connsiteY16" fmla="*/ 4679 h 9893"/>
              <a:gd name="connsiteX17" fmla="*/ 4681 w 9358"/>
              <a:gd name="connsiteY17" fmla="*/ 4144 h 9893"/>
              <a:gd name="connsiteX18" fmla="*/ 4893 w 9358"/>
              <a:gd name="connsiteY18" fmla="*/ 3516 h 9893"/>
              <a:gd name="connsiteX19" fmla="*/ 4893 w 9358"/>
              <a:gd name="connsiteY19" fmla="*/ 2981 h 9893"/>
              <a:gd name="connsiteX20" fmla="*/ 5107 w 9358"/>
              <a:gd name="connsiteY20" fmla="*/ 2447 h 9893"/>
              <a:gd name="connsiteX21" fmla="*/ 5107 w 9358"/>
              <a:gd name="connsiteY21" fmla="*/ 2019 h 9893"/>
              <a:gd name="connsiteX22" fmla="*/ 5319 w 9358"/>
              <a:gd name="connsiteY22" fmla="*/ 1591 h 9893"/>
              <a:gd name="connsiteX23" fmla="*/ 5319 w 9358"/>
              <a:gd name="connsiteY23" fmla="*/ 1283 h 9893"/>
              <a:gd name="connsiteX24" fmla="*/ 5319 w 9358"/>
              <a:gd name="connsiteY24" fmla="*/ 1176 h 9893"/>
              <a:gd name="connsiteX25" fmla="*/ 5319 w 9358"/>
              <a:gd name="connsiteY25" fmla="*/ 1070 h 9893"/>
              <a:gd name="connsiteX26" fmla="*/ 5319 w 9358"/>
              <a:gd name="connsiteY26" fmla="*/ 963 h 9893"/>
              <a:gd name="connsiteX27" fmla="*/ 5319 w 9358"/>
              <a:gd name="connsiteY27" fmla="*/ 963 h 9893"/>
              <a:gd name="connsiteX28" fmla="*/ 5319 w 9358"/>
              <a:gd name="connsiteY28" fmla="*/ 963 h 9893"/>
              <a:gd name="connsiteX29" fmla="*/ 5107 w 9358"/>
              <a:gd name="connsiteY29" fmla="*/ 963 h 9893"/>
              <a:gd name="connsiteX30" fmla="*/ 4893 w 9358"/>
              <a:gd name="connsiteY30" fmla="*/ 963 h 9893"/>
              <a:gd name="connsiteX31" fmla="*/ 4681 w 9358"/>
              <a:gd name="connsiteY31" fmla="*/ 963 h 9893"/>
              <a:gd name="connsiteX32" fmla="*/ 4465 w 9358"/>
              <a:gd name="connsiteY32" fmla="*/ 963 h 9893"/>
              <a:gd name="connsiteX33" fmla="*/ 4038 w 9358"/>
              <a:gd name="connsiteY33" fmla="*/ 1070 h 9893"/>
              <a:gd name="connsiteX34" fmla="*/ 3823 w 9358"/>
              <a:gd name="connsiteY34" fmla="*/ 1070 h 9893"/>
              <a:gd name="connsiteX35" fmla="*/ 3396 w 9358"/>
              <a:gd name="connsiteY35" fmla="*/ 1176 h 9893"/>
              <a:gd name="connsiteX36" fmla="*/ 2325 w 9358"/>
              <a:gd name="connsiteY36" fmla="*/ 1283 h 9893"/>
              <a:gd name="connsiteX37" fmla="*/ 1497 w 9358"/>
              <a:gd name="connsiteY37" fmla="*/ 1283 h 9893"/>
              <a:gd name="connsiteX38" fmla="*/ 643 w 9358"/>
              <a:gd name="connsiteY38" fmla="*/ 1377 h 9893"/>
              <a:gd name="connsiteX39" fmla="*/ 0 w 9358"/>
              <a:gd name="connsiteY39" fmla="*/ 1377 h 9893"/>
              <a:gd name="connsiteX40" fmla="*/ 0 w 9358"/>
              <a:gd name="connsiteY40" fmla="*/ 963 h 9893"/>
              <a:gd name="connsiteX41" fmla="*/ 643 w 9358"/>
              <a:gd name="connsiteY41" fmla="*/ 963 h 9893"/>
              <a:gd name="connsiteX42" fmla="*/ 1497 w 9358"/>
              <a:gd name="connsiteY42" fmla="*/ 856 h 9893"/>
              <a:gd name="connsiteX43" fmla="*/ 2325 w 9358"/>
              <a:gd name="connsiteY43" fmla="*/ 856 h 9893"/>
              <a:gd name="connsiteX44" fmla="*/ 3183 w 9358"/>
              <a:gd name="connsiteY44" fmla="*/ 749 h 9893"/>
              <a:gd name="connsiteX45" fmla="*/ 3823 w 9358"/>
              <a:gd name="connsiteY45" fmla="*/ 535 h 9893"/>
              <a:gd name="connsiteX46" fmla="*/ 4465 w 9358"/>
              <a:gd name="connsiteY46" fmla="*/ 535 h 9893"/>
              <a:gd name="connsiteX47" fmla="*/ 4893 w 9358"/>
              <a:gd name="connsiteY47" fmla="*/ 428 h 9893"/>
              <a:gd name="connsiteX48" fmla="*/ 5107 w 9358"/>
              <a:gd name="connsiteY48" fmla="*/ 214 h 9893"/>
              <a:gd name="connsiteX49" fmla="*/ 5319 w 9358"/>
              <a:gd name="connsiteY49" fmla="*/ 214 h 9893"/>
              <a:gd name="connsiteX50" fmla="*/ 5533 w 9358"/>
              <a:gd name="connsiteY50" fmla="*/ 107 h 9893"/>
              <a:gd name="connsiteX51" fmla="*/ 5749 w 9358"/>
              <a:gd name="connsiteY51" fmla="*/ 107 h 9893"/>
              <a:gd name="connsiteX52" fmla="*/ 5749 w 9358"/>
              <a:gd name="connsiteY52" fmla="*/ 0 h 9893"/>
              <a:gd name="connsiteX53" fmla="*/ 5962 w 9358"/>
              <a:gd name="connsiteY53" fmla="*/ 107 h 9893"/>
              <a:gd name="connsiteX54" fmla="*/ 6177 w 9358"/>
              <a:gd name="connsiteY54" fmla="*/ 107 h 9893"/>
              <a:gd name="connsiteX55" fmla="*/ 6605 w 9358"/>
              <a:gd name="connsiteY55" fmla="*/ 214 h 9893"/>
              <a:gd name="connsiteX56" fmla="*/ 7032 w 9358"/>
              <a:gd name="connsiteY56" fmla="*/ 428 h 9893"/>
              <a:gd name="connsiteX57" fmla="*/ 7219 w 9358"/>
              <a:gd name="connsiteY57" fmla="*/ 535 h 9893"/>
              <a:gd name="connsiteX58" fmla="*/ 7648 w 9358"/>
              <a:gd name="connsiteY58" fmla="*/ 749 h 9893"/>
              <a:gd name="connsiteX59" fmla="*/ 7648 w 9358"/>
              <a:gd name="connsiteY59" fmla="*/ 856 h 9893"/>
              <a:gd name="connsiteX60" fmla="*/ 7860 w 9358"/>
              <a:gd name="connsiteY60" fmla="*/ 963 h 9893"/>
              <a:gd name="connsiteX61" fmla="*/ 7648 w 9358"/>
              <a:gd name="connsiteY61" fmla="*/ 1070 h 9893"/>
              <a:gd name="connsiteX62" fmla="*/ 7432 w 9358"/>
              <a:gd name="connsiteY62" fmla="*/ 1176 h 9893"/>
              <a:gd name="connsiteX63" fmla="*/ 7219 w 9358"/>
              <a:gd name="connsiteY63" fmla="*/ 1176 h 9893"/>
              <a:gd name="connsiteX64" fmla="*/ 7032 w 9358"/>
              <a:gd name="connsiteY64" fmla="*/ 1283 h 9893"/>
              <a:gd name="connsiteX65" fmla="*/ 6819 w 9358"/>
              <a:gd name="connsiteY65" fmla="*/ 1591 h 9893"/>
              <a:gd name="connsiteX66" fmla="*/ 6605 w 9358"/>
              <a:gd name="connsiteY66" fmla="*/ 1805 h 9893"/>
              <a:gd name="connsiteX67" fmla="*/ 6605 w 9358"/>
              <a:gd name="connsiteY67" fmla="*/ 2126 h 9893"/>
              <a:gd name="connsiteX68" fmla="*/ 6390 w 9358"/>
              <a:gd name="connsiteY68" fmla="*/ 2447 h 9893"/>
              <a:gd name="connsiteX69" fmla="*/ 6177 w 9358"/>
              <a:gd name="connsiteY69" fmla="*/ 2767 h 9893"/>
              <a:gd name="connsiteX70" fmla="*/ 6177 w 9358"/>
              <a:gd name="connsiteY70" fmla="*/ 3302 h 9893"/>
              <a:gd name="connsiteX71" fmla="*/ 5962 w 9358"/>
              <a:gd name="connsiteY71" fmla="*/ 3730 h 9893"/>
              <a:gd name="connsiteX72" fmla="*/ 5749 w 9358"/>
              <a:gd name="connsiteY72" fmla="*/ 4144 h 9893"/>
              <a:gd name="connsiteX73" fmla="*/ 5749 w 9358"/>
              <a:gd name="connsiteY73" fmla="*/ 4572 h 9893"/>
              <a:gd name="connsiteX74" fmla="*/ 5533 w 9358"/>
              <a:gd name="connsiteY74" fmla="*/ 4893 h 9893"/>
              <a:gd name="connsiteX75" fmla="*/ 5533 w 9358"/>
              <a:gd name="connsiteY75" fmla="*/ 5214 h 9893"/>
              <a:gd name="connsiteX76" fmla="*/ 5533 w 9358"/>
              <a:gd name="connsiteY76" fmla="*/ 5535 h 9893"/>
              <a:gd name="connsiteX77" fmla="*/ 5533 w 9358"/>
              <a:gd name="connsiteY77" fmla="*/ 5749 h 9893"/>
              <a:gd name="connsiteX78" fmla="*/ 5533 w 9358"/>
              <a:gd name="connsiteY78" fmla="*/ 5963 h 9893"/>
              <a:gd name="connsiteX79" fmla="*/ 5533 w 9358"/>
              <a:gd name="connsiteY79" fmla="*/ 6698 h 9893"/>
              <a:gd name="connsiteX80" fmla="*/ 5749 w 9358"/>
              <a:gd name="connsiteY80" fmla="*/ 7126 h 9893"/>
              <a:gd name="connsiteX81" fmla="*/ 5749 w 9358"/>
              <a:gd name="connsiteY81" fmla="*/ 7447 h 9893"/>
              <a:gd name="connsiteX82" fmla="*/ 5962 w 9358"/>
              <a:gd name="connsiteY82" fmla="*/ 7874 h 9893"/>
              <a:gd name="connsiteX83" fmla="*/ 6390 w 9358"/>
              <a:gd name="connsiteY83" fmla="*/ 8088 h 9893"/>
              <a:gd name="connsiteX84" fmla="*/ 6605 w 9358"/>
              <a:gd name="connsiteY84" fmla="*/ 8409 h 9893"/>
              <a:gd name="connsiteX85" fmla="*/ 7032 w 9358"/>
              <a:gd name="connsiteY85" fmla="*/ 8623 h 9893"/>
              <a:gd name="connsiteX86" fmla="*/ 7432 w 9358"/>
              <a:gd name="connsiteY86" fmla="*/ 8730 h 9893"/>
              <a:gd name="connsiteX87" fmla="*/ 7860 w 9358"/>
              <a:gd name="connsiteY87" fmla="*/ 8837 h 9893"/>
              <a:gd name="connsiteX88" fmla="*/ 8504 w 9358"/>
              <a:gd name="connsiteY88" fmla="*/ 8944 h 9893"/>
              <a:gd name="connsiteX89" fmla="*/ 9358 w 9358"/>
              <a:gd name="connsiteY89" fmla="*/ 8944 h 9893"/>
              <a:gd name="connsiteX0" fmla="*/ 8399 w 10000"/>
              <a:gd name="connsiteY0" fmla="*/ 9892 h 9892"/>
              <a:gd name="connsiteX1" fmla="*/ 7714 w 10000"/>
              <a:gd name="connsiteY1" fmla="*/ 9784 h 9892"/>
              <a:gd name="connsiteX2" fmla="*/ 7287 w 10000"/>
              <a:gd name="connsiteY2" fmla="*/ 9676 h 9892"/>
              <a:gd name="connsiteX3" fmla="*/ 6828 w 10000"/>
              <a:gd name="connsiteY3" fmla="*/ 9459 h 9892"/>
              <a:gd name="connsiteX4" fmla="*/ 6371 w 10000"/>
              <a:gd name="connsiteY4" fmla="*/ 9243 h 9892"/>
              <a:gd name="connsiteX5" fmla="*/ 5913 w 10000"/>
              <a:gd name="connsiteY5" fmla="*/ 9041 h 9892"/>
              <a:gd name="connsiteX6" fmla="*/ 5684 w 10000"/>
              <a:gd name="connsiteY6" fmla="*/ 8716 h 9892"/>
              <a:gd name="connsiteX7" fmla="*/ 5457 w 10000"/>
              <a:gd name="connsiteY7" fmla="*/ 8392 h 9892"/>
              <a:gd name="connsiteX8" fmla="*/ 5229 w 10000"/>
              <a:gd name="connsiteY8" fmla="*/ 8067 h 9892"/>
              <a:gd name="connsiteX9" fmla="*/ 5002 w 10000"/>
              <a:gd name="connsiteY9" fmla="*/ 7635 h 9892"/>
              <a:gd name="connsiteX10" fmla="*/ 4771 w 10000"/>
              <a:gd name="connsiteY10" fmla="*/ 7311 h 9892"/>
              <a:gd name="connsiteX11" fmla="*/ 4771 w 10000"/>
              <a:gd name="connsiteY11" fmla="*/ 6879 h 9892"/>
              <a:gd name="connsiteX12" fmla="*/ 4771 w 10000"/>
              <a:gd name="connsiteY12" fmla="*/ 6351 h 9892"/>
              <a:gd name="connsiteX13" fmla="*/ 4771 w 10000"/>
              <a:gd name="connsiteY13" fmla="*/ 5811 h 9892"/>
              <a:gd name="connsiteX14" fmla="*/ 4771 w 10000"/>
              <a:gd name="connsiteY14" fmla="*/ 5379 h 9892"/>
              <a:gd name="connsiteX15" fmla="*/ 4771 w 10000"/>
              <a:gd name="connsiteY15" fmla="*/ 4730 h 9892"/>
              <a:gd name="connsiteX16" fmla="*/ 5002 w 10000"/>
              <a:gd name="connsiteY16" fmla="*/ 4189 h 9892"/>
              <a:gd name="connsiteX17" fmla="*/ 5229 w 10000"/>
              <a:gd name="connsiteY17" fmla="*/ 3554 h 9892"/>
              <a:gd name="connsiteX18" fmla="*/ 5229 w 10000"/>
              <a:gd name="connsiteY18" fmla="*/ 3013 h 9892"/>
              <a:gd name="connsiteX19" fmla="*/ 5457 w 10000"/>
              <a:gd name="connsiteY19" fmla="*/ 2473 h 9892"/>
              <a:gd name="connsiteX20" fmla="*/ 5457 w 10000"/>
              <a:gd name="connsiteY20" fmla="*/ 2041 h 9892"/>
              <a:gd name="connsiteX21" fmla="*/ 5684 w 10000"/>
              <a:gd name="connsiteY21" fmla="*/ 1608 h 9892"/>
              <a:gd name="connsiteX22" fmla="*/ 5684 w 10000"/>
              <a:gd name="connsiteY22" fmla="*/ 1297 h 9892"/>
              <a:gd name="connsiteX23" fmla="*/ 5684 w 10000"/>
              <a:gd name="connsiteY23" fmla="*/ 1189 h 9892"/>
              <a:gd name="connsiteX24" fmla="*/ 5684 w 10000"/>
              <a:gd name="connsiteY24" fmla="*/ 1082 h 9892"/>
              <a:gd name="connsiteX25" fmla="*/ 5684 w 10000"/>
              <a:gd name="connsiteY25" fmla="*/ 973 h 9892"/>
              <a:gd name="connsiteX26" fmla="*/ 5684 w 10000"/>
              <a:gd name="connsiteY26" fmla="*/ 973 h 9892"/>
              <a:gd name="connsiteX27" fmla="*/ 5684 w 10000"/>
              <a:gd name="connsiteY27" fmla="*/ 973 h 9892"/>
              <a:gd name="connsiteX28" fmla="*/ 5457 w 10000"/>
              <a:gd name="connsiteY28" fmla="*/ 973 h 9892"/>
              <a:gd name="connsiteX29" fmla="*/ 5229 w 10000"/>
              <a:gd name="connsiteY29" fmla="*/ 973 h 9892"/>
              <a:gd name="connsiteX30" fmla="*/ 5002 w 10000"/>
              <a:gd name="connsiteY30" fmla="*/ 973 h 9892"/>
              <a:gd name="connsiteX31" fmla="*/ 4771 w 10000"/>
              <a:gd name="connsiteY31" fmla="*/ 973 h 9892"/>
              <a:gd name="connsiteX32" fmla="*/ 4315 w 10000"/>
              <a:gd name="connsiteY32" fmla="*/ 1082 h 9892"/>
              <a:gd name="connsiteX33" fmla="*/ 4085 w 10000"/>
              <a:gd name="connsiteY33" fmla="*/ 1082 h 9892"/>
              <a:gd name="connsiteX34" fmla="*/ 3629 w 10000"/>
              <a:gd name="connsiteY34" fmla="*/ 1189 h 9892"/>
              <a:gd name="connsiteX35" fmla="*/ 2485 w 10000"/>
              <a:gd name="connsiteY35" fmla="*/ 1297 h 9892"/>
              <a:gd name="connsiteX36" fmla="*/ 1600 w 10000"/>
              <a:gd name="connsiteY36" fmla="*/ 1297 h 9892"/>
              <a:gd name="connsiteX37" fmla="*/ 687 w 10000"/>
              <a:gd name="connsiteY37" fmla="*/ 1392 h 9892"/>
              <a:gd name="connsiteX38" fmla="*/ 0 w 10000"/>
              <a:gd name="connsiteY38" fmla="*/ 1392 h 9892"/>
              <a:gd name="connsiteX39" fmla="*/ 0 w 10000"/>
              <a:gd name="connsiteY39" fmla="*/ 973 h 9892"/>
              <a:gd name="connsiteX40" fmla="*/ 687 w 10000"/>
              <a:gd name="connsiteY40" fmla="*/ 973 h 9892"/>
              <a:gd name="connsiteX41" fmla="*/ 1600 w 10000"/>
              <a:gd name="connsiteY41" fmla="*/ 865 h 9892"/>
              <a:gd name="connsiteX42" fmla="*/ 2485 w 10000"/>
              <a:gd name="connsiteY42" fmla="*/ 865 h 9892"/>
              <a:gd name="connsiteX43" fmla="*/ 3401 w 10000"/>
              <a:gd name="connsiteY43" fmla="*/ 757 h 9892"/>
              <a:gd name="connsiteX44" fmla="*/ 4085 w 10000"/>
              <a:gd name="connsiteY44" fmla="*/ 541 h 9892"/>
              <a:gd name="connsiteX45" fmla="*/ 4771 w 10000"/>
              <a:gd name="connsiteY45" fmla="*/ 541 h 9892"/>
              <a:gd name="connsiteX46" fmla="*/ 5229 w 10000"/>
              <a:gd name="connsiteY46" fmla="*/ 433 h 9892"/>
              <a:gd name="connsiteX47" fmla="*/ 5457 w 10000"/>
              <a:gd name="connsiteY47" fmla="*/ 216 h 9892"/>
              <a:gd name="connsiteX48" fmla="*/ 5684 w 10000"/>
              <a:gd name="connsiteY48" fmla="*/ 216 h 9892"/>
              <a:gd name="connsiteX49" fmla="*/ 5913 w 10000"/>
              <a:gd name="connsiteY49" fmla="*/ 108 h 9892"/>
              <a:gd name="connsiteX50" fmla="*/ 6143 w 10000"/>
              <a:gd name="connsiteY50" fmla="*/ 108 h 9892"/>
              <a:gd name="connsiteX51" fmla="*/ 6143 w 10000"/>
              <a:gd name="connsiteY51" fmla="*/ 0 h 9892"/>
              <a:gd name="connsiteX52" fmla="*/ 6371 w 10000"/>
              <a:gd name="connsiteY52" fmla="*/ 108 h 9892"/>
              <a:gd name="connsiteX53" fmla="*/ 6601 w 10000"/>
              <a:gd name="connsiteY53" fmla="*/ 108 h 9892"/>
              <a:gd name="connsiteX54" fmla="*/ 7058 w 10000"/>
              <a:gd name="connsiteY54" fmla="*/ 216 h 9892"/>
              <a:gd name="connsiteX55" fmla="*/ 7514 w 10000"/>
              <a:gd name="connsiteY55" fmla="*/ 433 h 9892"/>
              <a:gd name="connsiteX56" fmla="*/ 7714 w 10000"/>
              <a:gd name="connsiteY56" fmla="*/ 541 h 9892"/>
              <a:gd name="connsiteX57" fmla="*/ 8173 w 10000"/>
              <a:gd name="connsiteY57" fmla="*/ 757 h 9892"/>
              <a:gd name="connsiteX58" fmla="*/ 8173 w 10000"/>
              <a:gd name="connsiteY58" fmla="*/ 865 h 9892"/>
              <a:gd name="connsiteX59" fmla="*/ 8399 w 10000"/>
              <a:gd name="connsiteY59" fmla="*/ 973 h 9892"/>
              <a:gd name="connsiteX60" fmla="*/ 8173 w 10000"/>
              <a:gd name="connsiteY60" fmla="*/ 1082 h 9892"/>
              <a:gd name="connsiteX61" fmla="*/ 7942 w 10000"/>
              <a:gd name="connsiteY61" fmla="*/ 1189 h 9892"/>
              <a:gd name="connsiteX62" fmla="*/ 7714 w 10000"/>
              <a:gd name="connsiteY62" fmla="*/ 1189 h 9892"/>
              <a:gd name="connsiteX63" fmla="*/ 7514 w 10000"/>
              <a:gd name="connsiteY63" fmla="*/ 1297 h 9892"/>
              <a:gd name="connsiteX64" fmla="*/ 7287 w 10000"/>
              <a:gd name="connsiteY64" fmla="*/ 1608 h 9892"/>
              <a:gd name="connsiteX65" fmla="*/ 7058 w 10000"/>
              <a:gd name="connsiteY65" fmla="*/ 1825 h 9892"/>
              <a:gd name="connsiteX66" fmla="*/ 7058 w 10000"/>
              <a:gd name="connsiteY66" fmla="*/ 2149 h 9892"/>
              <a:gd name="connsiteX67" fmla="*/ 6828 w 10000"/>
              <a:gd name="connsiteY67" fmla="*/ 2473 h 9892"/>
              <a:gd name="connsiteX68" fmla="*/ 6601 w 10000"/>
              <a:gd name="connsiteY68" fmla="*/ 2797 h 9892"/>
              <a:gd name="connsiteX69" fmla="*/ 6601 w 10000"/>
              <a:gd name="connsiteY69" fmla="*/ 3338 h 9892"/>
              <a:gd name="connsiteX70" fmla="*/ 6371 w 10000"/>
              <a:gd name="connsiteY70" fmla="*/ 3770 h 9892"/>
              <a:gd name="connsiteX71" fmla="*/ 6143 w 10000"/>
              <a:gd name="connsiteY71" fmla="*/ 4189 h 9892"/>
              <a:gd name="connsiteX72" fmla="*/ 6143 w 10000"/>
              <a:gd name="connsiteY72" fmla="*/ 4621 h 9892"/>
              <a:gd name="connsiteX73" fmla="*/ 5913 w 10000"/>
              <a:gd name="connsiteY73" fmla="*/ 4946 h 9892"/>
              <a:gd name="connsiteX74" fmla="*/ 5913 w 10000"/>
              <a:gd name="connsiteY74" fmla="*/ 5270 h 9892"/>
              <a:gd name="connsiteX75" fmla="*/ 5913 w 10000"/>
              <a:gd name="connsiteY75" fmla="*/ 5595 h 9892"/>
              <a:gd name="connsiteX76" fmla="*/ 5913 w 10000"/>
              <a:gd name="connsiteY76" fmla="*/ 5811 h 9892"/>
              <a:gd name="connsiteX77" fmla="*/ 5913 w 10000"/>
              <a:gd name="connsiteY77" fmla="*/ 6027 h 9892"/>
              <a:gd name="connsiteX78" fmla="*/ 5913 w 10000"/>
              <a:gd name="connsiteY78" fmla="*/ 6770 h 9892"/>
              <a:gd name="connsiteX79" fmla="*/ 6143 w 10000"/>
              <a:gd name="connsiteY79" fmla="*/ 7203 h 9892"/>
              <a:gd name="connsiteX80" fmla="*/ 6143 w 10000"/>
              <a:gd name="connsiteY80" fmla="*/ 7528 h 9892"/>
              <a:gd name="connsiteX81" fmla="*/ 6371 w 10000"/>
              <a:gd name="connsiteY81" fmla="*/ 7959 h 9892"/>
              <a:gd name="connsiteX82" fmla="*/ 6828 w 10000"/>
              <a:gd name="connsiteY82" fmla="*/ 8175 h 9892"/>
              <a:gd name="connsiteX83" fmla="*/ 7058 w 10000"/>
              <a:gd name="connsiteY83" fmla="*/ 8500 h 9892"/>
              <a:gd name="connsiteX84" fmla="*/ 7514 w 10000"/>
              <a:gd name="connsiteY84" fmla="*/ 8716 h 9892"/>
              <a:gd name="connsiteX85" fmla="*/ 7942 w 10000"/>
              <a:gd name="connsiteY85" fmla="*/ 8824 h 9892"/>
              <a:gd name="connsiteX86" fmla="*/ 8399 w 10000"/>
              <a:gd name="connsiteY86" fmla="*/ 8933 h 9892"/>
              <a:gd name="connsiteX87" fmla="*/ 9087 w 10000"/>
              <a:gd name="connsiteY87" fmla="*/ 9041 h 9892"/>
              <a:gd name="connsiteX88" fmla="*/ 10000 w 10000"/>
              <a:gd name="connsiteY88" fmla="*/ 9041 h 9892"/>
              <a:gd name="connsiteX0" fmla="*/ 8399 w 9087"/>
              <a:gd name="connsiteY0" fmla="*/ 10000 h 10000"/>
              <a:gd name="connsiteX1" fmla="*/ 7714 w 9087"/>
              <a:gd name="connsiteY1" fmla="*/ 9891 h 10000"/>
              <a:gd name="connsiteX2" fmla="*/ 7287 w 9087"/>
              <a:gd name="connsiteY2" fmla="*/ 9782 h 10000"/>
              <a:gd name="connsiteX3" fmla="*/ 6828 w 9087"/>
              <a:gd name="connsiteY3" fmla="*/ 9562 h 10000"/>
              <a:gd name="connsiteX4" fmla="*/ 6371 w 9087"/>
              <a:gd name="connsiteY4" fmla="*/ 9344 h 10000"/>
              <a:gd name="connsiteX5" fmla="*/ 5913 w 9087"/>
              <a:gd name="connsiteY5" fmla="*/ 9140 h 10000"/>
              <a:gd name="connsiteX6" fmla="*/ 5684 w 9087"/>
              <a:gd name="connsiteY6" fmla="*/ 8811 h 10000"/>
              <a:gd name="connsiteX7" fmla="*/ 5457 w 9087"/>
              <a:gd name="connsiteY7" fmla="*/ 8484 h 10000"/>
              <a:gd name="connsiteX8" fmla="*/ 5229 w 9087"/>
              <a:gd name="connsiteY8" fmla="*/ 8155 h 10000"/>
              <a:gd name="connsiteX9" fmla="*/ 5002 w 9087"/>
              <a:gd name="connsiteY9" fmla="*/ 7718 h 10000"/>
              <a:gd name="connsiteX10" fmla="*/ 4771 w 9087"/>
              <a:gd name="connsiteY10" fmla="*/ 7391 h 10000"/>
              <a:gd name="connsiteX11" fmla="*/ 4771 w 9087"/>
              <a:gd name="connsiteY11" fmla="*/ 6954 h 10000"/>
              <a:gd name="connsiteX12" fmla="*/ 4771 w 9087"/>
              <a:gd name="connsiteY12" fmla="*/ 6420 h 10000"/>
              <a:gd name="connsiteX13" fmla="*/ 4771 w 9087"/>
              <a:gd name="connsiteY13" fmla="*/ 5874 h 10000"/>
              <a:gd name="connsiteX14" fmla="*/ 4771 w 9087"/>
              <a:gd name="connsiteY14" fmla="*/ 5438 h 10000"/>
              <a:gd name="connsiteX15" fmla="*/ 4771 w 9087"/>
              <a:gd name="connsiteY15" fmla="*/ 4782 h 10000"/>
              <a:gd name="connsiteX16" fmla="*/ 5002 w 9087"/>
              <a:gd name="connsiteY16" fmla="*/ 4235 h 10000"/>
              <a:gd name="connsiteX17" fmla="*/ 5229 w 9087"/>
              <a:gd name="connsiteY17" fmla="*/ 3593 h 10000"/>
              <a:gd name="connsiteX18" fmla="*/ 5229 w 9087"/>
              <a:gd name="connsiteY18" fmla="*/ 3046 h 10000"/>
              <a:gd name="connsiteX19" fmla="*/ 5457 w 9087"/>
              <a:gd name="connsiteY19" fmla="*/ 2500 h 10000"/>
              <a:gd name="connsiteX20" fmla="*/ 5457 w 9087"/>
              <a:gd name="connsiteY20" fmla="*/ 2063 h 10000"/>
              <a:gd name="connsiteX21" fmla="*/ 5684 w 9087"/>
              <a:gd name="connsiteY21" fmla="*/ 1626 h 10000"/>
              <a:gd name="connsiteX22" fmla="*/ 5684 w 9087"/>
              <a:gd name="connsiteY22" fmla="*/ 1311 h 10000"/>
              <a:gd name="connsiteX23" fmla="*/ 5684 w 9087"/>
              <a:gd name="connsiteY23" fmla="*/ 1202 h 10000"/>
              <a:gd name="connsiteX24" fmla="*/ 5684 w 9087"/>
              <a:gd name="connsiteY24" fmla="*/ 1094 h 10000"/>
              <a:gd name="connsiteX25" fmla="*/ 5684 w 9087"/>
              <a:gd name="connsiteY25" fmla="*/ 984 h 10000"/>
              <a:gd name="connsiteX26" fmla="*/ 5684 w 9087"/>
              <a:gd name="connsiteY26" fmla="*/ 984 h 10000"/>
              <a:gd name="connsiteX27" fmla="*/ 5684 w 9087"/>
              <a:gd name="connsiteY27" fmla="*/ 984 h 10000"/>
              <a:gd name="connsiteX28" fmla="*/ 5457 w 9087"/>
              <a:gd name="connsiteY28" fmla="*/ 984 h 10000"/>
              <a:gd name="connsiteX29" fmla="*/ 5229 w 9087"/>
              <a:gd name="connsiteY29" fmla="*/ 984 h 10000"/>
              <a:gd name="connsiteX30" fmla="*/ 5002 w 9087"/>
              <a:gd name="connsiteY30" fmla="*/ 984 h 10000"/>
              <a:gd name="connsiteX31" fmla="*/ 4771 w 9087"/>
              <a:gd name="connsiteY31" fmla="*/ 984 h 10000"/>
              <a:gd name="connsiteX32" fmla="*/ 4315 w 9087"/>
              <a:gd name="connsiteY32" fmla="*/ 1094 h 10000"/>
              <a:gd name="connsiteX33" fmla="*/ 4085 w 9087"/>
              <a:gd name="connsiteY33" fmla="*/ 1094 h 10000"/>
              <a:gd name="connsiteX34" fmla="*/ 3629 w 9087"/>
              <a:gd name="connsiteY34" fmla="*/ 1202 h 10000"/>
              <a:gd name="connsiteX35" fmla="*/ 2485 w 9087"/>
              <a:gd name="connsiteY35" fmla="*/ 1311 h 10000"/>
              <a:gd name="connsiteX36" fmla="*/ 1600 w 9087"/>
              <a:gd name="connsiteY36" fmla="*/ 1311 h 10000"/>
              <a:gd name="connsiteX37" fmla="*/ 687 w 9087"/>
              <a:gd name="connsiteY37" fmla="*/ 1407 h 10000"/>
              <a:gd name="connsiteX38" fmla="*/ 0 w 9087"/>
              <a:gd name="connsiteY38" fmla="*/ 1407 h 10000"/>
              <a:gd name="connsiteX39" fmla="*/ 0 w 9087"/>
              <a:gd name="connsiteY39" fmla="*/ 984 h 10000"/>
              <a:gd name="connsiteX40" fmla="*/ 687 w 9087"/>
              <a:gd name="connsiteY40" fmla="*/ 984 h 10000"/>
              <a:gd name="connsiteX41" fmla="*/ 1600 w 9087"/>
              <a:gd name="connsiteY41" fmla="*/ 874 h 10000"/>
              <a:gd name="connsiteX42" fmla="*/ 2485 w 9087"/>
              <a:gd name="connsiteY42" fmla="*/ 874 h 10000"/>
              <a:gd name="connsiteX43" fmla="*/ 3401 w 9087"/>
              <a:gd name="connsiteY43" fmla="*/ 765 h 10000"/>
              <a:gd name="connsiteX44" fmla="*/ 4085 w 9087"/>
              <a:gd name="connsiteY44" fmla="*/ 547 h 10000"/>
              <a:gd name="connsiteX45" fmla="*/ 4771 w 9087"/>
              <a:gd name="connsiteY45" fmla="*/ 547 h 10000"/>
              <a:gd name="connsiteX46" fmla="*/ 5229 w 9087"/>
              <a:gd name="connsiteY46" fmla="*/ 438 h 10000"/>
              <a:gd name="connsiteX47" fmla="*/ 5457 w 9087"/>
              <a:gd name="connsiteY47" fmla="*/ 218 h 10000"/>
              <a:gd name="connsiteX48" fmla="*/ 5684 w 9087"/>
              <a:gd name="connsiteY48" fmla="*/ 218 h 10000"/>
              <a:gd name="connsiteX49" fmla="*/ 5913 w 9087"/>
              <a:gd name="connsiteY49" fmla="*/ 109 h 10000"/>
              <a:gd name="connsiteX50" fmla="*/ 6143 w 9087"/>
              <a:gd name="connsiteY50" fmla="*/ 109 h 10000"/>
              <a:gd name="connsiteX51" fmla="*/ 6143 w 9087"/>
              <a:gd name="connsiteY51" fmla="*/ 0 h 10000"/>
              <a:gd name="connsiteX52" fmla="*/ 6371 w 9087"/>
              <a:gd name="connsiteY52" fmla="*/ 109 h 10000"/>
              <a:gd name="connsiteX53" fmla="*/ 6601 w 9087"/>
              <a:gd name="connsiteY53" fmla="*/ 109 h 10000"/>
              <a:gd name="connsiteX54" fmla="*/ 7058 w 9087"/>
              <a:gd name="connsiteY54" fmla="*/ 218 h 10000"/>
              <a:gd name="connsiteX55" fmla="*/ 7514 w 9087"/>
              <a:gd name="connsiteY55" fmla="*/ 438 h 10000"/>
              <a:gd name="connsiteX56" fmla="*/ 7714 w 9087"/>
              <a:gd name="connsiteY56" fmla="*/ 547 h 10000"/>
              <a:gd name="connsiteX57" fmla="*/ 8173 w 9087"/>
              <a:gd name="connsiteY57" fmla="*/ 765 h 10000"/>
              <a:gd name="connsiteX58" fmla="*/ 8173 w 9087"/>
              <a:gd name="connsiteY58" fmla="*/ 874 h 10000"/>
              <a:gd name="connsiteX59" fmla="*/ 8399 w 9087"/>
              <a:gd name="connsiteY59" fmla="*/ 984 h 10000"/>
              <a:gd name="connsiteX60" fmla="*/ 8173 w 9087"/>
              <a:gd name="connsiteY60" fmla="*/ 1094 h 10000"/>
              <a:gd name="connsiteX61" fmla="*/ 7942 w 9087"/>
              <a:gd name="connsiteY61" fmla="*/ 1202 h 10000"/>
              <a:gd name="connsiteX62" fmla="*/ 7714 w 9087"/>
              <a:gd name="connsiteY62" fmla="*/ 1202 h 10000"/>
              <a:gd name="connsiteX63" fmla="*/ 7514 w 9087"/>
              <a:gd name="connsiteY63" fmla="*/ 1311 h 10000"/>
              <a:gd name="connsiteX64" fmla="*/ 7287 w 9087"/>
              <a:gd name="connsiteY64" fmla="*/ 1626 h 10000"/>
              <a:gd name="connsiteX65" fmla="*/ 7058 w 9087"/>
              <a:gd name="connsiteY65" fmla="*/ 1845 h 10000"/>
              <a:gd name="connsiteX66" fmla="*/ 7058 w 9087"/>
              <a:gd name="connsiteY66" fmla="*/ 2172 h 10000"/>
              <a:gd name="connsiteX67" fmla="*/ 6828 w 9087"/>
              <a:gd name="connsiteY67" fmla="*/ 2500 h 10000"/>
              <a:gd name="connsiteX68" fmla="*/ 6601 w 9087"/>
              <a:gd name="connsiteY68" fmla="*/ 2828 h 10000"/>
              <a:gd name="connsiteX69" fmla="*/ 6601 w 9087"/>
              <a:gd name="connsiteY69" fmla="*/ 3374 h 10000"/>
              <a:gd name="connsiteX70" fmla="*/ 6371 w 9087"/>
              <a:gd name="connsiteY70" fmla="*/ 3811 h 10000"/>
              <a:gd name="connsiteX71" fmla="*/ 6143 w 9087"/>
              <a:gd name="connsiteY71" fmla="*/ 4235 h 10000"/>
              <a:gd name="connsiteX72" fmla="*/ 6143 w 9087"/>
              <a:gd name="connsiteY72" fmla="*/ 4671 h 10000"/>
              <a:gd name="connsiteX73" fmla="*/ 5913 w 9087"/>
              <a:gd name="connsiteY73" fmla="*/ 5000 h 10000"/>
              <a:gd name="connsiteX74" fmla="*/ 5913 w 9087"/>
              <a:gd name="connsiteY74" fmla="*/ 5328 h 10000"/>
              <a:gd name="connsiteX75" fmla="*/ 5913 w 9087"/>
              <a:gd name="connsiteY75" fmla="*/ 5656 h 10000"/>
              <a:gd name="connsiteX76" fmla="*/ 5913 w 9087"/>
              <a:gd name="connsiteY76" fmla="*/ 5874 h 10000"/>
              <a:gd name="connsiteX77" fmla="*/ 5913 w 9087"/>
              <a:gd name="connsiteY77" fmla="*/ 6093 h 10000"/>
              <a:gd name="connsiteX78" fmla="*/ 5913 w 9087"/>
              <a:gd name="connsiteY78" fmla="*/ 6844 h 10000"/>
              <a:gd name="connsiteX79" fmla="*/ 6143 w 9087"/>
              <a:gd name="connsiteY79" fmla="*/ 7282 h 10000"/>
              <a:gd name="connsiteX80" fmla="*/ 6143 w 9087"/>
              <a:gd name="connsiteY80" fmla="*/ 7610 h 10000"/>
              <a:gd name="connsiteX81" fmla="*/ 6371 w 9087"/>
              <a:gd name="connsiteY81" fmla="*/ 8046 h 10000"/>
              <a:gd name="connsiteX82" fmla="*/ 6828 w 9087"/>
              <a:gd name="connsiteY82" fmla="*/ 8264 h 10000"/>
              <a:gd name="connsiteX83" fmla="*/ 7058 w 9087"/>
              <a:gd name="connsiteY83" fmla="*/ 8593 h 10000"/>
              <a:gd name="connsiteX84" fmla="*/ 7514 w 9087"/>
              <a:gd name="connsiteY84" fmla="*/ 8811 h 10000"/>
              <a:gd name="connsiteX85" fmla="*/ 7942 w 9087"/>
              <a:gd name="connsiteY85" fmla="*/ 8920 h 10000"/>
              <a:gd name="connsiteX86" fmla="*/ 8399 w 9087"/>
              <a:gd name="connsiteY86" fmla="*/ 9031 h 10000"/>
              <a:gd name="connsiteX87" fmla="*/ 9087 w 9087"/>
              <a:gd name="connsiteY87" fmla="*/ 9140 h 10000"/>
              <a:gd name="connsiteX0" fmla="*/ 9243 w 9243"/>
              <a:gd name="connsiteY0" fmla="*/ 10000 h 10000"/>
              <a:gd name="connsiteX1" fmla="*/ 8489 w 9243"/>
              <a:gd name="connsiteY1" fmla="*/ 9891 h 10000"/>
              <a:gd name="connsiteX2" fmla="*/ 8019 w 9243"/>
              <a:gd name="connsiteY2" fmla="*/ 9782 h 10000"/>
              <a:gd name="connsiteX3" fmla="*/ 7514 w 9243"/>
              <a:gd name="connsiteY3" fmla="*/ 9562 h 10000"/>
              <a:gd name="connsiteX4" fmla="*/ 7011 w 9243"/>
              <a:gd name="connsiteY4" fmla="*/ 9344 h 10000"/>
              <a:gd name="connsiteX5" fmla="*/ 6507 w 9243"/>
              <a:gd name="connsiteY5" fmla="*/ 9140 h 10000"/>
              <a:gd name="connsiteX6" fmla="*/ 6255 w 9243"/>
              <a:gd name="connsiteY6" fmla="*/ 8811 h 10000"/>
              <a:gd name="connsiteX7" fmla="*/ 6005 w 9243"/>
              <a:gd name="connsiteY7" fmla="*/ 8484 h 10000"/>
              <a:gd name="connsiteX8" fmla="*/ 5754 w 9243"/>
              <a:gd name="connsiteY8" fmla="*/ 8155 h 10000"/>
              <a:gd name="connsiteX9" fmla="*/ 5505 w 9243"/>
              <a:gd name="connsiteY9" fmla="*/ 7718 h 10000"/>
              <a:gd name="connsiteX10" fmla="*/ 5250 w 9243"/>
              <a:gd name="connsiteY10" fmla="*/ 7391 h 10000"/>
              <a:gd name="connsiteX11" fmla="*/ 5250 w 9243"/>
              <a:gd name="connsiteY11" fmla="*/ 6954 h 10000"/>
              <a:gd name="connsiteX12" fmla="*/ 5250 w 9243"/>
              <a:gd name="connsiteY12" fmla="*/ 6420 h 10000"/>
              <a:gd name="connsiteX13" fmla="*/ 5250 w 9243"/>
              <a:gd name="connsiteY13" fmla="*/ 5874 h 10000"/>
              <a:gd name="connsiteX14" fmla="*/ 5250 w 9243"/>
              <a:gd name="connsiteY14" fmla="*/ 5438 h 10000"/>
              <a:gd name="connsiteX15" fmla="*/ 5250 w 9243"/>
              <a:gd name="connsiteY15" fmla="*/ 4782 h 10000"/>
              <a:gd name="connsiteX16" fmla="*/ 5505 w 9243"/>
              <a:gd name="connsiteY16" fmla="*/ 4235 h 10000"/>
              <a:gd name="connsiteX17" fmla="*/ 5754 w 9243"/>
              <a:gd name="connsiteY17" fmla="*/ 3593 h 10000"/>
              <a:gd name="connsiteX18" fmla="*/ 5754 w 9243"/>
              <a:gd name="connsiteY18" fmla="*/ 3046 h 10000"/>
              <a:gd name="connsiteX19" fmla="*/ 6005 w 9243"/>
              <a:gd name="connsiteY19" fmla="*/ 2500 h 10000"/>
              <a:gd name="connsiteX20" fmla="*/ 6005 w 9243"/>
              <a:gd name="connsiteY20" fmla="*/ 2063 h 10000"/>
              <a:gd name="connsiteX21" fmla="*/ 6255 w 9243"/>
              <a:gd name="connsiteY21" fmla="*/ 1626 h 10000"/>
              <a:gd name="connsiteX22" fmla="*/ 6255 w 9243"/>
              <a:gd name="connsiteY22" fmla="*/ 1311 h 10000"/>
              <a:gd name="connsiteX23" fmla="*/ 6255 w 9243"/>
              <a:gd name="connsiteY23" fmla="*/ 1202 h 10000"/>
              <a:gd name="connsiteX24" fmla="*/ 6255 w 9243"/>
              <a:gd name="connsiteY24" fmla="*/ 1094 h 10000"/>
              <a:gd name="connsiteX25" fmla="*/ 6255 w 9243"/>
              <a:gd name="connsiteY25" fmla="*/ 984 h 10000"/>
              <a:gd name="connsiteX26" fmla="*/ 6255 w 9243"/>
              <a:gd name="connsiteY26" fmla="*/ 984 h 10000"/>
              <a:gd name="connsiteX27" fmla="*/ 6255 w 9243"/>
              <a:gd name="connsiteY27" fmla="*/ 984 h 10000"/>
              <a:gd name="connsiteX28" fmla="*/ 6005 w 9243"/>
              <a:gd name="connsiteY28" fmla="*/ 984 h 10000"/>
              <a:gd name="connsiteX29" fmla="*/ 5754 w 9243"/>
              <a:gd name="connsiteY29" fmla="*/ 984 h 10000"/>
              <a:gd name="connsiteX30" fmla="*/ 5505 w 9243"/>
              <a:gd name="connsiteY30" fmla="*/ 984 h 10000"/>
              <a:gd name="connsiteX31" fmla="*/ 5250 w 9243"/>
              <a:gd name="connsiteY31" fmla="*/ 984 h 10000"/>
              <a:gd name="connsiteX32" fmla="*/ 4749 w 9243"/>
              <a:gd name="connsiteY32" fmla="*/ 1094 h 10000"/>
              <a:gd name="connsiteX33" fmla="*/ 4495 w 9243"/>
              <a:gd name="connsiteY33" fmla="*/ 1094 h 10000"/>
              <a:gd name="connsiteX34" fmla="*/ 3994 w 9243"/>
              <a:gd name="connsiteY34" fmla="*/ 1202 h 10000"/>
              <a:gd name="connsiteX35" fmla="*/ 2735 w 9243"/>
              <a:gd name="connsiteY35" fmla="*/ 1311 h 10000"/>
              <a:gd name="connsiteX36" fmla="*/ 1761 w 9243"/>
              <a:gd name="connsiteY36" fmla="*/ 1311 h 10000"/>
              <a:gd name="connsiteX37" fmla="*/ 756 w 9243"/>
              <a:gd name="connsiteY37" fmla="*/ 1407 h 10000"/>
              <a:gd name="connsiteX38" fmla="*/ 0 w 9243"/>
              <a:gd name="connsiteY38" fmla="*/ 1407 h 10000"/>
              <a:gd name="connsiteX39" fmla="*/ 0 w 9243"/>
              <a:gd name="connsiteY39" fmla="*/ 984 h 10000"/>
              <a:gd name="connsiteX40" fmla="*/ 756 w 9243"/>
              <a:gd name="connsiteY40" fmla="*/ 984 h 10000"/>
              <a:gd name="connsiteX41" fmla="*/ 1761 w 9243"/>
              <a:gd name="connsiteY41" fmla="*/ 874 h 10000"/>
              <a:gd name="connsiteX42" fmla="*/ 2735 w 9243"/>
              <a:gd name="connsiteY42" fmla="*/ 874 h 10000"/>
              <a:gd name="connsiteX43" fmla="*/ 3743 w 9243"/>
              <a:gd name="connsiteY43" fmla="*/ 765 h 10000"/>
              <a:gd name="connsiteX44" fmla="*/ 4495 w 9243"/>
              <a:gd name="connsiteY44" fmla="*/ 547 h 10000"/>
              <a:gd name="connsiteX45" fmla="*/ 5250 w 9243"/>
              <a:gd name="connsiteY45" fmla="*/ 547 h 10000"/>
              <a:gd name="connsiteX46" fmla="*/ 5754 w 9243"/>
              <a:gd name="connsiteY46" fmla="*/ 438 h 10000"/>
              <a:gd name="connsiteX47" fmla="*/ 6005 w 9243"/>
              <a:gd name="connsiteY47" fmla="*/ 218 h 10000"/>
              <a:gd name="connsiteX48" fmla="*/ 6255 w 9243"/>
              <a:gd name="connsiteY48" fmla="*/ 218 h 10000"/>
              <a:gd name="connsiteX49" fmla="*/ 6507 w 9243"/>
              <a:gd name="connsiteY49" fmla="*/ 109 h 10000"/>
              <a:gd name="connsiteX50" fmla="*/ 6760 w 9243"/>
              <a:gd name="connsiteY50" fmla="*/ 109 h 10000"/>
              <a:gd name="connsiteX51" fmla="*/ 6760 w 9243"/>
              <a:gd name="connsiteY51" fmla="*/ 0 h 10000"/>
              <a:gd name="connsiteX52" fmla="*/ 7011 w 9243"/>
              <a:gd name="connsiteY52" fmla="*/ 109 h 10000"/>
              <a:gd name="connsiteX53" fmla="*/ 7264 w 9243"/>
              <a:gd name="connsiteY53" fmla="*/ 109 h 10000"/>
              <a:gd name="connsiteX54" fmla="*/ 7767 w 9243"/>
              <a:gd name="connsiteY54" fmla="*/ 218 h 10000"/>
              <a:gd name="connsiteX55" fmla="*/ 8269 w 9243"/>
              <a:gd name="connsiteY55" fmla="*/ 438 h 10000"/>
              <a:gd name="connsiteX56" fmla="*/ 8489 w 9243"/>
              <a:gd name="connsiteY56" fmla="*/ 547 h 10000"/>
              <a:gd name="connsiteX57" fmla="*/ 8994 w 9243"/>
              <a:gd name="connsiteY57" fmla="*/ 765 h 10000"/>
              <a:gd name="connsiteX58" fmla="*/ 8994 w 9243"/>
              <a:gd name="connsiteY58" fmla="*/ 874 h 10000"/>
              <a:gd name="connsiteX59" fmla="*/ 9243 w 9243"/>
              <a:gd name="connsiteY59" fmla="*/ 984 h 10000"/>
              <a:gd name="connsiteX60" fmla="*/ 8994 w 9243"/>
              <a:gd name="connsiteY60" fmla="*/ 1094 h 10000"/>
              <a:gd name="connsiteX61" fmla="*/ 8740 w 9243"/>
              <a:gd name="connsiteY61" fmla="*/ 1202 h 10000"/>
              <a:gd name="connsiteX62" fmla="*/ 8489 w 9243"/>
              <a:gd name="connsiteY62" fmla="*/ 1202 h 10000"/>
              <a:gd name="connsiteX63" fmla="*/ 8269 w 9243"/>
              <a:gd name="connsiteY63" fmla="*/ 1311 h 10000"/>
              <a:gd name="connsiteX64" fmla="*/ 8019 w 9243"/>
              <a:gd name="connsiteY64" fmla="*/ 1626 h 10000"/>
              <a:gd name="connsiteX65" fmla="*/ 7767 w 9243"/>
              <a:gd name="connsiteY65" fmla="*/ 1845 h 10000"/>
              <a:gd name="connsiteX66" fmla="*/ 7767 w 9243"/>
              <a:gd name="connsiteY66" fmla="*/ 2172 h 10000"/>
              <a:gd name="connsiteX67" fmla="*/ 7514 w 9243"/>
              <a:gd name="connsiteY67" fmla="*/ 2500 h 10000"/>
              <a:gd name="connsiteX68" fmla="*/ 7264 w 9243"/>
              <a:gd name="connsiteY68" fmla="*/ 2828 h 10000"/>
              <a:gd name="connsiteX69" fmla="*/ 7264 w 9243"/>
              <a:gd name="connsiteY69" fmla="*/ 3374 h 10000"/>
              <a:gd name="connsiteX70" fmla="*/ 7011 w 9243"/>
              <a:gd name="connsiteY70" fmla="*/ 3811 h 10000"/>
              <a:gd name="connsiteX71" fmla="*/ 6760 w 9243"/>
              <a:gd name="connsiteY71" fmla="*/ 4235 h 10000"/>
              <a:gd name="connsiteX72" fmla="*/ 6760 w 9243"/>
              <a:gd name="connsiteY72" fmla="*/ 4671 h 10000"/>
              <a:gd name="connsiteX73" fmla="*/ 6507 w 9243"/>
              <a:gd name="connsiteY73" fmla="*/ 5000 h 10000"/>
              <a:gd name="connsiteX74" fmla="*/ 6507 w 9243"/>
              <a:gd name="connsiteY74" fmla="*/ 5328 h 10000"/>
              <a:gd name="connsiteX75" fmla="*/ 6507 w 9243"/>
              <a:gd name="connsiteY75" fmla="*/ 5656 h 10000"/>
              <a:gd name="connsiteX76" fmla="*/ 6507 w 9243"/>
              <a:gd name="connsiteY76" fmla="*/ 5874 h 10000"/>
              <a:gd name="connsiteX77" fmla="*/ 6507 w 9243"/>
              <a:gd name="connsiteY77" fmla="*/ 6093 h 10000"/>
              <a:gd name="connsiteX78" fmla="*/ 6507 w 9243"/>
              <a:gd name="connsiteY78" fmla="*/ 6844 h 10000"/>
              <a:gd name="connsiteX79" fmla="*/ 6760 w 9243"/>
              <a:gd name="connsiteY79" fmla="*/ 7282 h 10000"/>
              <a:gd name="connsiteX80" fmla="*/ 6760 w 9243"/>
              <a:gd name="connsiteY80" fmla="*/ 7610 h 10000"/>
              <a:gd name="connsiteX81" fmla="*/ 7011 w 9243"/>
              <a:gd name="connsiteY81" fmla="*/ 8046 h 10000"/>
              <a:gd name="connsiteX82" fmla="*/ 7514 w 9243"/>
              <a:gd name="connsiteY82" fmla="*/ 8264 h 10000"/>
              <a:gd name="connsiteX83" fmla="*/ 7767 w 9243"/>
              <a:gd name="connsiteY83" fmla="*/ 8593 h 10000"/>
              <a:gd name="connsiteX84" fmla="*/ 8269 w 9243"/>
              <a:gd name="connsiteY84" fmla="*/ 8811 h 10000"/>
              <a:gd name="connsiteX85" fmla="*/ 8740 w 9243"/>
              <a:gd name="connsiteY85" fmla="*/ 8920 h 10000"/>
              <a:gd name="connsiteX86" fmla="*/ 9243 w 9243"/>
              <a:gd name="connsiteY86" fmla="*/ 9031 h 10000"/>
              <a:gd name="connsiteX0" fmla="*/ 9184 w 10000"/>
              <a:gd name="connsiteY0" fmla="*/ 9891 h 9891"/>
              <a:gd name="connsiteX1" fmla="*/ 8676 w 10000"/>
              <a:gd name="connsiteY1" fmla="*/ 9782 h 9891"/>
              <a:gd name="connsiteX2" fmla="*/ 8129 w 10000"/>
              <a:gd name="connsiteY2" fmla="*/ 9562 h 9891"/>
              <a:gd name="connsiteX3" fmla="*/ 7585 w 10000"/>
              <a:gd name="connsiteY3" fmla="*/ 9344 h 9891"/>
              <a:gd name="connsiteX4" fmla="*/ 7040 w 10000"/>
              <a:gd name="connsiteY4" fmla="*/ 9140 h 9891"/>
              <a:gd name="connsiteX5" fmla="*/ 6767 w 10000"/>
              <a:gd name="connsiteY5" fmla="*/ 8811 h 9891"/>
              <a:gd name="connsiteX6" fmla="*/ 6497 w 10000"/>
              <a:gd name="connsiteY6" fmla="*/ 8484 h 9891"/>
              <a:gd name="connsiteX7" fmla="*/ 6225 w 10000"/>
              <a:gd name="connsiteY7" fmla="*/ 8155 h 9891"/>
              <a:gd name="connsiteX8" fmla="*/ 5956 w 10000"/>
              <a:gd name="connsiteY8" fmla="*/ 7718 h 9891"/>
              <a:gd name="connsiteX9" fmla="*/ 5680 w 10000"/>
              <a:gd name="connsiteY9" fmla="*/ 7391 h 9891"/>
              <a:gd name="connsiteX10" fmla="*/ 5680 w 10000"/>
              <a:gd name="connsiteY10" fmla="*/ 6954 h 9891"/>
              <a:gd name="connsiteX11" fmla="*/ 5680 w 10000"/>
              <a:gd name="connsiteY11" fmla="*/ 6420 h 9891"/>
              <a:gd name="connsiteX12" fmla="*/ 5680 w 10000"/>
              <a:gd name="connsiteY12" fmla="*/ 5874 h 9891"/>
              <a:gd name="connsiteX13" fmla="*/ 5680 w 10000"/>
              <a:gd name="connsiteY13" fmla="*/ 5438 h 9891"/>
              <a:gd name="connsiteX14" fmla="*/ 5680 w 10000"/>
              <a:gd name="connsiteY14" fmla="*/ 4782 h 9891"/>
              <a:gd name="connsiteX15" fmla="*/ 5956 w 10000"/>
              <a:gd name="connsiteY15" fmla="*/ 4235 h 9891"/>
              <a:gd name="connsiteX16" fmla="*/ 6225 w 10000"/>
              <a:gd name="connsiteY16" fmla="*/ 3593 h 9891"/>
              <a:gd name="connsiteX17" fmla="*/ 6225 w 10000"/>
              <a:gd name="connsiteY17" fmla="*/ 3046 h 9891"/>
              <a:gd name="connsiteX18" fmla="*/ 6497 w 10000"/>
              <a:gd name="connsiteY18" fmla="*/ 2500 h 9891"/>
              <a:gd name="connsiteX19" fmla="*/ 6497 w 10000"/>
              <a:gd name="connsiteY19" fmla="*/ 2063 h 9891"/>
              <a:gd name="connsiteX20" fmla="*/ 6767 w 10000"/>
              <a:gd name="connsiteY20" fmla="*/ 1626 h 9891"/>
              <a:gd name="connsiteX21" fmla="*/ 6767 w 10000"/>
              <a:gd name="connsiteY21" fmla="*/ 1311 h 9891"/>
              <a:gd name="connsiteX22" fmla="*/ 6767 w 10000"/>
              <a:gd name="connsiteY22" fmla="*/ 1202 h 9891"/>
              <a:gd name="connsiteX23" fmla="*/ 6767 w 10000"/>
              <a:gd name="connsiteY23" fmla="*/ 1094 h 9891"/>
              <a:gd name="connsiteX24" fmla="*/ 6767 w 10000"/>
              <a:gd name="connsiteY24" fmla="*/ 984 h 9891"/>
              <a:gd name="connsiteX25" fmla="*/ 6767 w 10000"/>
              <a:gd name="connsiteY25" fmla="*/ 984 h 9891"/>
              <a:gd name="connsiteX26" fmla="*/ 6767 w 10000"/>
              <a:gd name="connsiteY26" fmla="*/ 984 h 9891"/>
              <a:gd name="connsiteX27" fmla="*/ 6497 w 10000"/>
              <a:gd name="connsiteY27" fmla="*/ 984 h 9891"/>
              <a:gd name="connsiteX28" fmla="*/ 6225 w 10000"/>
              <a:gd name="connsiteY28" fmla="*/ 984 h 9891"/>
              <a:gd name="connsiteX29" fmla="*/ 5956 w 10000"/>
              <a:gd name="connsiteY29" fmla="*/ 984 h 9891"/>
              <a:gd name="connsiteX30" fmla="*/ 5680 w 10000"/>
              <a:gd name="connsiteY30" fmla="*/ 984 h 9891"/>
              <a:gd name="connsiteX31" fmla="*/ 5138 w 10000"/>
              <a:gd name="connsiteY31" fmla="*/ 1094 h 9891"/>
              <a:gd name="connsiteX32" fmla="*/ 4863 w 10000"/>
              <a:gd name="connsiteY32" fmla="*/ 1094 h 9891"/>
              <a:gd name="connsiteX33" fmla="*/ 4321 w 10000"/>
              <a:gd name="connsiteY33" fmla="*/ 1202 h 9891"/>
              <a:gd name="connsiteX34" fmla="*/ 2959 w 10000"/>
              <a:gd name="connsiteY34" fmla="*/ 1311 h 9891"/>
              <a:gd name="connsiteX35" fmla="*/ 1905 w 10000"/>
              <a:gd name="connsiteY35" fmla="*/ 1311 h 9891"/>
              <a:gd name="connsiteX36" fmla="*/ 818 w 10000"/>
              <a:gd name="connsiteY36" fmla="*/ 1407 h 9891"/>
              <a:gd name="connsiteX37" fmla="*/ 0 w 10000"/>
              <a:gd name="connsiteY37" fmla="*/ 1407 h 9891"/>
              <a:gd name="connsiteX38" fmla="*/ 0 w 10000"/>
              <a:gd name="connsiteY38" fmla="*/ 984 h 9891"/>
              <a:gd name="connsiteX39" fmla="*/ 818 w 10000"/>
              <a:gd name="connsiteY39" fmla="*/ 984 h 9891"/>
              <a:gd name="connsiteX40" fmla="*/ 1905 w 10000"/>
              <a:gd name="connsiteY40" fmla="*/ 874 h 9891"/>
              <a:gd name="connsiteX41" fmla="*/ 2959 w 10000"/>
              <a:gd name="connsiteY41" fmla="*/ 874 h 9891"/>
              <a:gd name="connsiteX42" fmla="*/ 4050 w 10000"/>
              <a:gd name="connsiteY42" fmla="*/ 765 h 9891"/>
              <a:gd name="connsiteX43" fmla="*/ 4863 w 10000"/>
              <a:gd name="connsiteY43" fmla="*/ 547 h 9891"/>
              <a:gd name="connsiteX44" fmla="*/ 5680 w 10000"/>
              <a:gd name="connsiteY44" fmla="*/ 547 h 9891"/>
              <a:gd name="connsiteX45" fmla="*/ 6225 w 10000"/>
              <a:gd name="connsiteY45" fmla="*/ 438 h 9891"/>
              <a:gd name="connsiteX46" fmla="*/ 6497 w 10000"/>
              <a:gd name="connsiteY46" fmla="*/ 218 h 9891"/>
              <a:gd name="connsiteX47" fmla="*/ 6767 w 10000"/>
              <a:gd name="connsiteY47" fmla="*/ 218 h 9891"/>
              <a:gd name="connsiteX48" fmla="*/ 7040 w 10000"/>
              <a:gd name="connsiteY48" fmla="*/ 109 h 9891"/>
              <a:gd name="connsiteX49" fmla="*/ 7314 w 10000"/>
              <a:gd name="connsiteY49" fmla="*/ 109 h 9891"/>
              <a:gd name="connsiteX50" fmla="*/ 7314 w 10000"/>
              <a:gd name="connsiteY50" fmla="*/ 0 h 9891"/>
              <a:gd name="connsiteX51" fmla="*/ 7585 w 10000"/>
              <a:gd name="connsiteY51" fmla="*/ 109 h 9891"/>
              <a:gd name="connsiteX52" fmla="*/ 7859 w 10000"/>
              <a:gd name="connsiteY52" fmla="*/ 109 h 9891"/>
              <a:gd name="connsiteX53" fmla="*/ 8403 w 10000"/>
              <a:gd name="connsiteY53" fmla="*/ 218 h 9891"/>
              <a:gd name="connsiteX54" fmla="*/ 8946 w 10000"/>
              <a:gd name="connsiteY54" fmla="*/ 438 h 9891"/>
              <a:gd name="connsiteX55" fmla="*/ 9184 w 10000"/>
              <a:gd name="connsiteY55" fmla="*/ 547 h 9891"/>
              <a:gd name="connsiteX56" fmla="*/ 9731 w 10000"/>
              <a:gd name="connsiteY56" fmla="*/ 765 h 9891"/>
              <a:gd name="connsiteX57" fmla="*/ 9731 w 10000"/>
              <a:gd name="connsiteY57" fmla="*/ 874 h 9891"/>
              <a:gd name="connsiteX58" fmla="*/ 10000 w 10000"/>
              <a:gd name="connsiteY58" fmla="*/ 984 h 9891"/>
              <a:gd name="connsiteX59" fmla="*/ 9731 w 10000"/>
              <a:gd name="connsiteY59" fmla="*/ 1094 h 9891"/>
              <a:gd name="connsiteX60" fmla="*/ 9456 w 10000"/>
              <a:gd name="connsiteY60" fmla="*/ 1202 h 9891"/>
              <a:gd name="connsiteX61" fmla="*/ 9184 w 10000"/>
              <a:gd name="connsiteY61" fmla="*/ 1202 h 9891"/>
              <a:gd name="connsiteX62" fmla="*/ 8946 w 10000"/>
              <a:gd name="connsiteY62" fmla="*/ 1311 h 9891"/>
              <a:gd name="connsiteX63" fmla="*/ 8676 w 10000"/>
              <a:gd name="connsiteY63" fmla="*/ 1626 h 9891"/>
              <a:gd name="connsiteX64" fmla="*/ 8403 w 10000"/>
              <a:gd name="connsiteY64" fmla="*/ 1845 h 9891"/>
              <a:gd name="connsiteX65" fmla="*/ 8403 w 10000"/>
              <a:gd name="connsiteY65" fmla="*/ 2172 h 9891"/>
              <a:gd name="connsiteX66" fmla="*/ 8129 w 10000"/>
              <a:gd name="connsiteY66" fmla="*/ 2500 h 9891"/>
              <a:gd name="connsiteX67" fmla="*/ 7859 w 10000"/>
              <a:gd name="connsiteY67" fmla="*/ 2828 h 9891"/>
              <a:gd name="connsiteX68" fmla="*/ 7859 w 10000"/>
              <a:gd name="connsiteY68" fmla="*/ 3374 h 9891"/>
              <a:gd name="connsiteX69" fmla="*/ 7585 w 10000"/>
              <a:gd name="connsiteY69" fmla="*/ 3811 h 9891"/>
              <a:gd name="connsiteX70" fmla="*/ 7314 w 10000"/>
              <a:gd name="connsiteY70" fmla="*/ 4235 h 9891"/>
              <a:gd name="connsiteX71" fmla="*/ 7314 w 10000"/>
              <a:gd name="connsiteY71" fmla="*/ 4671 h 9891"/>
              <a:gd name="connsiteX72" fmla="*/ 7040 w 10000"/>
              <a:gd name="connsiteY72" fmla="*/ 5000 h 9891"/>
              <a:gd name="connsiteX73" fmla="*/ 7040 w 10000"/>
              <a:gd name="connsiteY73" fmla="*/ 5328 h 9891"/>
              <a:gd name="connsiteX74" fmla="*/ 7040 w 10000"/>
              <a:gd name="connsiteY74" fmla="*/ 5656 h 9891"/>
              <a:gd name="connsiteX75" fmla="*/ 7040 w 10000"/>
              <a:gd name="connsiteY75" fmla="*/ 5874 h 9891"/>
              <a:gd name="connsiteX76" fmla="*/ 7040 w 10000"/>
              <a:gd name="connsiteY76" fmla="*/ 6093 h 9891"/>
              <a:gd name="connsiteX77" fmla="*/ 7040 w 10000"/>
              <a:gd name="connsiteY77" fmla="*/ 6844 h 9891"/>
              <a:gd name="connsiteX78" fmla="*/ 7314 w 10000"/>
              <a:gd name="connsiteY78" fmla="*/ 7282 h 9891"/>
              <a:gd name="connsiteX79" fmla="*/ 7314 w 10000"/>
              <a:gd name="connsiteY79" fmla="*/ 7610 h 9891"/>
              <a:gd name="connsiteX80" fmla="*/ 7585 w 10000"/>
              <a:gd name="connsiteY80" fmla="*/ 8046 h 9891"/>
              <a:gd name="connsiteX81" fmla="*/ 8129 w 10000"/>
              <a:gd name="connsiteY81" fmla="*/ 8264 h 9891"/>
              <a:gd name="connsiteX82" fmla="*/ 8403 w 10000"/>
              <a:gd name="connsiteY82" fmla="*/ 8593 h 9891"/>
              <a:gd name="connsiteX83" fmla="*/ 8946 w 10000"/>
              <a:gd name="connsiteY83" fmla="*/ 8811 h 9891"/>
              <a:gd name="connsiteX84" fmla="*/ 9456 w 10000"/>
              <a:gd name="connsiteY84" fmla="*/ 8920 h 9891"/>
              <a:gd name="connsiteX85" fmla="*/ 10000 w 10000"/>
              <a:gd name="connsiteY85" fmla="*/ 9031 h 9891"/>
              <a:gd name="connsiteX0" fmla="*/ 8676 w 10000"/>
              <a:gd name="connsiteY0" fmla="*/ 9890 h 9890"/>
              <a:gd name="connsiteX1" fmla="*/ 8129 w 10000"/>
              <a:gd name="connsiteY1" fmla="*/ 9667 h 9890"/>
              <a:gd name="connsiteX2" fmla="*/ 7585 w 10000"/>
              <a:gd name="connsiteY2" fmla="*/ 9447 h 9890"/>
              <a:gd name="connsiteX3" fmla="*/ 7040 w 10000"/>
              <a:gd name="connsiteY3" fmla="*/ 9241 h 9890"/>
              <a:gd name="connsiteX4" fmla="*/ 6767 w 10000"/>
              <a:gd name="connsiteY4" fmla="*/ 8908 h 9890"/>
              <a:gd name="connsiteX5" fmla="*/ 6497 w 10000"/>
              <a:gd name="connsiteY5" fmla="*/ 8577 h 9890"/>
              <a:gd name="connsiteX6" fmla="*/ 6225 w 10000"/>
              <a:gd name="connsiteY6" fmla="*/ 8245 h 9890"/>
              <a:gd name="connsiteX7" fmla="*/ 5956 w 10000"/>
              <a:gd name="connsiteY7" fmla="*/ 7803 h 9890"/>
              <a:gd name="connsiteX8" fmla="*/ 5680 w 10000"/>
              <a:gd name="connsiteY8" fmla="*/ 7472 h 9890"/>
              <a:gd name="connsiteX9" fmla="*/ 5680 w 10000"/>
              <a:gd name="connsiteY9" fmla="*/ 7031 h 9890"/>
              <a:gd name="connsiteX10" fmla="*/ 5680 w 10000"/>
              <a:gd name="connsiteY10" fmla="*/ 6491 h 9890"/>
              <a:gd name="connsiteX11" fmla="*/ 5680 w 10000"/>
              <a:gd name="connsiteY11" fmla="*/ 5939 h 9890"/>
              <a:gd name="connsiteX12" fmla="*/ 5680 w 10000"/>
              <a:gd name="connsiteY12" fmla="*/ 5498 h 9890"/>
              <a:gd name="connsiteX13" fmla="*/ 5680 w 10000"/>
              <a:gd name="connsiteY13" fmla="*/ 4835 h 9890"/>
              <a:gd name="connsiteX14" fmla="*/ 5956 w 10000"/>
              <a:gd name="connsiteY14" fmla="*/ 4282 h 9890"/>
              <a:gd name="connsiteX15" fmla="*/ 6225 w 10000"/>
              <a:gd name="connsiteY15" fmla="*/ 3633 h 9890"/>
              <a:gd name="connsiteX16" fmla="*/ 6225 w 10000"/>
              <a:gd name="connsiteY16" fmla="*/ 3080 h 9890"/>
              <a:gd name="connsiteX17" fmla="*/ 6497 w 10000"/>
              <a:gd name="connsiteY17" fmla="*/ 2528 h 9890"/>
              <a:gd name="connsiteX18" fmla="*/ 6497 w 10000"/>
              <a:gd name="connsiteY18" fmla="*/ 2086 h 9890"/>
              <a:gd name="connsiteX19" fmla="*/ 6767 w 10000"/>
              <a:gd name="connsiteY19" fmla="*/ 1644 h 9890"/>
              <a:gd name="connsiteX20" fmla="*/ 6767 w 10000"/>
              <a:gd name="connsiteY20" fmla="*/ 1325 h 9890"/>
              <a:gd name="connsiteX21" fmla="*/ 6767 w 10000"/>
              <a:gd name="connsiteY21" fmla="*/ 1215 h 9890"/>
              <a:gd name="connsiteX22" fmla="*/ 6767 w 10000"/>
              <a:gd name="connsiteY22" fmla="*/ 1106 h 9890"/>
              <a:gd name="connsiteX23" fmla="*/ 6767 w 10000"/>
              <a:gd name="connsiteY23" fmla="*/ 995 h 9890"/>
              <a:gd name="connsiteX24" fmla="*/ 6767 w 10000"/>
              <a:gd name="connsiteY24" fmla="*/ 995 h 9890"/>
              <a:gd name="connsiteX25" fmla="*/ 6767 w 10000"/>
              <a:gd name="connsiteY25" fmla="*/ 995 h 9890"/>
              <a:gd name="connsiteX26" fmla="*/ 6497 w 10000"/>
              <a:gd name="connsiteY26" fmla="*/ 995 h 9890"/>
              <a:gd name="connsiteX27" fmla="*/ 6225 w 10000"/>
              <a:gd name="connsiteY27" fmla="*/ 995 h 9890"/>
              <a:gd name="connsiteX28" fmla="*/ 5956 w 10000"/>
              <a:gd name="connsiteY28" fmla="*/ 995 h 9890"/>
              <a:gd name="connsiteX29" fmla="*/ 5680 w 10000"/>
              <a:gd name="connsiteY29" fmla="*/ 995 h 9890"/>
              <a:gd name="connsiteX30" fmla="*/ 5138 w 10000"/>
              <a:gd name="connsiteY30" fmla="*/ 1106 h 9890"/>
              <a:gd name="connsiteX31" fmla="*/ 4863 w 10000"/>
              <a:gd name="connsiteY31" fmla="*/ 1106 h 9890"/>
              <a:gd name="connsiteX32" fmla="*/ 4321 w 10000"/>
              <a:gd name="connsiteY32" fmla="*/ 1215 h 9890"/>
              <a:gd name="connsiteX33" fmla="*/ 2959 w 10000"/>
              <a:gd name="connsiteY33" fmla="*/ 1325 h 9890"/>
              <a:gd name="connsiteX34" fmla="*/ 1905 w 10000"/>
              <a:gd name="connsiteY34" fmla="*/ 1325 h 9890"/>
              <a:gd name="connsiteX35" fmla="*/ 818 w 10000"/>
              <a:gd name="connsiteY35" fmla="*/ 1423 h 9890"/>
              <a:gd name="connsiteX36" fmla="*/ 0 w 10000"/>
              <a:gd name="connsiteY36" fmla="*/ 1423 h 9890"/>
              <a:gd name="connsiteX37" fmla="*/ 0 w 10000"/>
              <a:gd name="connsiteY37" fmla="*/ 995 h 9890"/>
              <a:gd name="connsiteX38" fmla="*/ 818 w 10000"/>
              <a:gd name="connsiteY38" fmla="*/ 995 h 9890"/>
              <a:gd name="connsiteX39" fmla="*/ 1905 w 10000"/>
              <a:gd name="connsiteY39" fmla="*/ 884 h 9890"/>
              <a:gd name="connsiteX40" fmla="*/ 2959 w 10000"/>
              <a:gd name="connsiteY40" fmla="*/ 884 h 9890"/>
              <a:gd name="connsiteX41" fmla="*/ 4050 w 10000"/>
              <a:gd name="connsiteY41" fmla="*/ 773 h 9890"/>
              <a:gd name="connsiteX42" fmla="*/ 4863 w 10000"/>
              <a:gd name="connsiteY42" fmla="*/ 553 h 9890"/>
              <a:gd name="connsiteX43" fmla="*/ 5680 w 10000"/>
              <a:gd name="connsiteY43" fmla="*/ 553 h 9890"/>
              <a:gd name="connsiteX44" fmla="*/ 6225 w 10000"/>
              <a:gd name="connsiteY44" fmla="*/ 443 h 9890"/>
              <a:gd name="connsiteX45" fmla="*/ 6497 w 10000"/>
              <a:gd name="connsiteY45" fmla="*/ 220 h 9890"/>
              <a:gd name="connsiteX46" fmla="*/ 6767 w 10000"/>
              <a:gd name="connsiteY46" fmla="*/ 220 h 9890"/>
              <a:gd name="connsiteX47" fmla="*/ 7040 w 10000"/>
              <a:gd name="connsiteY47" fmla="*/ 110 h 9890"/>
              <a:gd name="connsiteX48" fmla="*/ 7314 w 10000"/>
              <a:gd name="connsiteY48" fmla="*/ 110 h 9890"/>
              <a:gd name="connsiteX49" fmla="*/ 7314 w 10000"/>
              <a:gd name="connsiteY49" fmla="*/ 0 h 9890"/>
              <a:gd name="connsiteX50" fmla="*/ 7585 w 10000"/>
              <a:gd name="connsiteY50" fmla="*/ 110 h 9890"/>
              <a:gd name="connsiteX51" fmla="*/ 7859 w 10000"/>
              <a:gd name="connsiteY51" fmla="*/ 110 h 9890"/>
              <a:gd name="connsiteX52" fmla="*/ 8403 w 10000"/>
              <a:gd name="connsiteY52" fmla="*/ 220 h 9890"/>
              <a:gd name="connsiteX53" fmla="*/ 8946 w 10000"/>
              <a:gd name="connsiteY53" fmla="*/ 443 h 9890"/>
              <a:gd name="connsiteX54" fmla="*/ 9184 w 10000"/>
              <a:gd name="connsiteY54" fmla="*/ 553 h 9890"/>
              <a:gd name="connsiteX55" fmla="*/ 9731 w 10000"/>
              <a:gd name="connsiteY55" fmla="*/ 773 h 9890"/>
              <a:gd name="connsiteX56" fmla="*/ 9731 w 10000"/>
              <a:gd name="connsiteY56" fmla="*/ 884 h 9890"/>
              <a:gd name="connsiteX57" fmla="*/ 10000 w 10000"/>
              <a:gd name="connsiteY57" fmla="*/ 995 h 9890"/>
              <a:gd name="connsiteX58" fmla="*/ 9731 w 10000"/>
              <a:gd name="connsiteY58" fmla="*/ 1106 h 9890"/>
              <a:gd name="connsiteX59" fmla="*/ 9456 w 10000"/>
              <a:gd name="connsiteY59" fmla="*/ 1215 h 9890"/>
              <a:gd name="connsiteX60" fmla="*/ 9184 w 10000"/>
              <a:gd name="connsiteY60" fmla="*/ 1215 h 9890"/>
              <a:gd name="connsiteX61" fmla="*/ 8946 w 10000"/>
              <a:gd name="connsiteY61" fmla="*/ 1325 h 9890"/>
              <a:gd name="connsiteX62" fmla="*/ 8676 w 10000"/>
              <a:gd name="connsiteY62" fmla="*/ 1644 h 9890"/>
              <a:gd name="connsiteX63" fmla="*/ 8403 w 10000"/>
              <a:gd name="connsiteY63" fmla="*/ 1865 h 9890"/>
              <a:gd name="connsiteX64" fmla="*/ 8403 w 10000"/>
              <a:gd name="connsiteY64" fmla="*/ 2196 h 9890"/>
              <a:gd name="connsiteX65" fmla="*/ 8129 w 10000"/>
              <a:gd name="connsiteY65" fmla="*/ 2528 h 9890"/>
              <a:gd name="connsiteX66" fmla="*/ 7859 w 10000"/>
              <a:gd name="connsiteY66" fmla="*/ 2859 h 9890"/>
              <a:gd name="connsiteX67" fmla="*/ 7859 w 10000"/>
              <a:gd name="connsiteY67" fmla="*/ 3411 h 9890"/>
              <a:gd name="connsiteX68" fmla="*/ 7585 w 10000"/>
              <a:gd name="connsiteY68" fmla="*/ 3853 h 9890"/>
              <a:gd name="connsiteX69" fmla="*/ 7314 w 10000"/>
              <a:gd name="connsiteY69" fmla="*/ 4282 h 9890"/>
              <a:gd name="connsiteX70" fmla="*/ 7314 w 10000"/>
              <a:gd name="connsiteY70" fmla="*/ 4722 h 9890"/>
              <a:gd name="connsiteX71" fmla="*/ 7040 w 10000"/>
              <a:gd name="connsiteY71" fmla="*/ 5055 h 9890"/>
              <a:gd name="connsiteX72" fmla="*/ 7040 w 10000"/>
              <a:gd name="connsiteY72" fmla="*/ 5387 h 9890"/>
              <a:gd name="connsiteX73" fmla="*/ 7040 w 10000"/>
              <a:gd name="connsiteY73" fmla="*/ 5718 h 9890"/>
              <a:gd name="connsiteX74" fmla="*/ 7040 w 10000"/>
              <a:gd name="connsiteY74" fmla="*/ 5939 h 9890"/>
              <a:gd name="connsiteX75" fmla="*/ 7040 w 10000"/>
              <a:gd name="connsiteY75" fmla="*/ 6160 h 9890"/>
              <a:gd name="connsiteX76" fmla="*/ 7040 w 10000"/>
              <a:gd name="connsiteY76" fmla="*/ 6919 h 9890"/>
              <a:gd name="connsiteX77" fmla="*/ 7314 w 10000"/>
              <a:gd name="connsiteY77" fmla="*/ 7362 h 9890"/>
              <a:gd name="connsiteX78" fmla="*/ 7314 w 10000"/>
              <a:gd name="connsiteY78" fmla="*/ 7694 h 9890"/>
              <a:gd name="connsiteX79" fmla="*/ 7585 w 10000"/>
              <a:gd name="connsiteY79" fmla="*/ 8135 h 9890"/>
              <a:gd name="connsiteX80" fmla="*/ 8129 w 10000"/>
              <a:gd name="connsiteY80" fmla="*/ 8355 h 9890"/>
              <a:gd name="connsiteX81" fmla="*/ 8403 w 10000"/>
              <a:gd name="connsiteY81" fmla="*/ 8688 h 9890"/>
              <a:gd name="connsiteX82" fmla="*/ 8946 w 10000"/>
              <a:gd name="connsiteY82" fmla="*/ 8908 h 9890"/>
              <a:gd name="connsiteX83" fmla="*/ 9456 w 10000"/>
              <a:gd name="connsiteY83" fmla="*/ 9018 h 9890"/>
              <a:gd name="connsiteX84" fmla="*/ 10000 w 10000"/>
              <a:gd name="connsiteY84" fmla="*/ 9131 h 9890"/>
              <a:gd name="connsiteX0" fmla="*/ 8129 w 10000"/>
              <a:gd name="connsiteY0" fmla="*/ 9775 h 9775"/>
              <a:gd name="connsiteX1" fmla="*/ 7585 w 10000"/>
              <a:gd name="connsiteY1" fmla="*/ 9552 h 9775"/>
              <a:gd name="connsiteX2" fmla="*/ 7040 w 10000"/>
              <a:gd name="connsiteY2" fmla="*/ 9344 h 9775"/>
              <a:gd name="connsiteX3" fmla="*/ 6767 w 10000"/>
              <a:gd name="connsiteY3" fmla="*/ 9007 h 9775"/>
              <a:gd name="connsiteX4" fmla="*/ 6497 w 10000"/>
              <a:gd name="connsiteY4" fmla="*/ 8672 h 9775"/>
              <a:gd name="connsiteX5" fmla="*/ 6225 w 10000"/>
              <a:gd name="connsiteY5" fmla="*/ 8337 h 9775"/>
              <a:gd name="connsiteX6" fmla="*/ 5956 w 10000"/>
              <a:gd name="connsiteY6" fmla="*/ 7890 h 9775"/>
              <a:gd name="connsiteX7" fmla="*/ 5680 w 10000"/>
              <a:gd name="connsiteY7" fmla="*/ 7555 h 9775"/>
              <a:gd name="connsiteX8" fmla="*/ 5680 w 10000"/>
              <a:gd name="connsiteY8" fmla="*/ 7109 h 9775"/>
              <a:gd name="connsiteX9" fmla="*/ 5680 w 10000"/>
              <a:gd name="connsiteY9" fmla="*/ 6563 h 9775"/>
              <a:gd name="connsiteX10" fmla="*/ 5680 w 10000"/>
              <a:gd name="connsiteY10" fmla="*/ 6005 h 9775"/>
              <a:gd name="connsiteX11" fmla="*/ 5680 w 10000"/>
              <a:gd name="connsiteY11" fmla="*/ 5559 h 9775"/>
              <a:gd name="connsiteX12" fmla="*/ 5680 w 10000"/>
              <a:gd name="connsiteY12" fmla="*/ 4889 h 9775"/>
              <a:gd name="connsiteX13" fmla="*/ 5956 w 10000"/>
              <a:gd name="connsiteY13" fmla="*/ 4330 h 9775"/>
              <a:gd name="connsiteX14" fmla="*/ 6225 w 10000"/>
              <a:gd name="connsiteY14" fmla="*/ 3673 h 9775"/>
              <a:gd name="connsiteX15" fmla="*/ 6225 w 10000"/>
              <a:gd name="connsiteY15" fmla="*/ 3114 h 9775"/>
              <a:gd name="connsiteX16" fmla="*/ 6497 w 10000"/>
              <a:gd name="connsiteY16" fmla="*/ 2556 h 9775"/>
              <a:gd name="connsiteX17" fmla="*/ 6497 w 10000"/>
              <a:gd name="connsiteY17" fmla="*/ 2109 h 9775"/>
              <a:gd name="connsiteX18" fmla="*/ 6767 w 10000"/>
              <a:gd name="connsiteY18" fmla="*/ 1662 h 9775"/>
              <a:gd name="connsiteX19" fmla="*/ 6767 w 10000"/>
              <a:gd name="connsiteY19" fmla="*/ 1340 h 9775"/>
              <a:gd name="connsiteX20" fmla="*/ 6767 w 10000"/>
              <a:gd name="connsiteY20" fmla="*/ 1229 h 9775"/>
              <a:gd name="connsiteX21" fmla="*/ 6767 w 10000"/>
              <a:gd name="connsiteY21" fmla="*/ 1118 h 9775"/>
              <a:gd name="connsiteX22" fmla="*/ 6767 w 10000"/>
              <a:gd name="connsiteY22" fmla="*/ 1006 h 9775"/>
              <a:gd name="connsiteX23" fmla="*/ 6767 w 10000"/>
              <a:gd name="connsiteY23" fmla="*/ 1006 h 9775"/>
              <a:gd name="connsiteX24" fmla="*/ 6767 w 10000"/>
              <a:gd name="connsiteY24" fmla="*/ 1006 h 9775"/>
              <a:gd name="connsiteX25" fmla="*/ 6497 w 10000"/>
              <a:gd name="connsiteY25" fmla="*/ 1006 h 9775"/>
              <a:gd name="connsiteX26" fmla="*/ 6225 w 10000"/>
              <a:gd name="connsiteY26" fmla="*/ 1006 h 9775"/>
              <a:gd name="connsiteX27" fmla="*/ 5956 w 10000"/>
              <a:gd name="connsiteY27" fmla="*/ 1006 h 9775"/>
              <a:gd name="connsiteX28" fmla="*/ 5680 w 10000"/>
              <a:gd name="connsiteY28" fmla="*/ 1006 h 9775"/>
              <a:gd name="connsiteX29" fmla="*/ 5138 w 10000"/>
              <a:gd name="connsiteY29" fmla="*/ 1118 h 9775"/>
              <a:gd name="connsiteX30" fmla="*/ 4863 w 10000"/>
              <a:gd name="connsiteY30" fmla="*/ 1118 h 9775"/>
              <a:gd name="connsiteX31" fmla="*/ 4321 w 10000"/>
              <a:gd name="connsiteY31" fmla="*/ 1229 h 9775"/>
              <a:gd name="connsiteX32" fmla="*/ 2959 w 10000"/>
              <a:gd name="connsiteY32" fmla="*/ 1340 h 9775"/>
              <a:gd name="connsiteX33" fmla="*/ 1905 w 10000"/>
              <a:gd name="connsiteY33" fmla="*/ 1340 h 9775"/>
              <a:gd name="connsiteX34" fmla="*/ 818 w 10000"/>
              <a:gd name="connsiteY34" fmla="*/ 1439 h 9775"/>
              <a:gd name="connsiteX35" fmla="*/ 0 w 10000"/>
              <a:gd name="connsiteY35" fmla="*/ 1439 h 9775"/>
              <a:gd name="connsiteX36" fmla="*/ 0 w 10000"/>
              <a:gd name="connsiteY36" fmla="*/ 1006 h 9775"/>
              <a:gd name="connsiteX37" fmla="*/ 818 w 10000"/>
              <a:gd name="connsiteY37" fmla="*/ 1006 h 9775"/>
              <a:gd name="connsiteX38" fmla="*/ 1905 w 10000"/>
              <a:gd name="connsiteY38" fmla="*/ 894 h 9775"/>
              <a:gd name="connsiteX39" fmla="*/ 2959 w 10000"/>
              <a:gd name="connsiteY39" fmla="*/ 894 h 9775"/>
              <a:gd name="connsiteX40" fmla="*/ 4050 w 10000"/>
              <a:gd name="connsiteY40" fmla="*/ 782 h 9775"/>
              <a:gd name="connsiteX41" fmla="*/ 4863 w 10000"/>
              <a:gd name="connsiteY41" fmla="*/ 559 h 9775"/>
              <a:gd name="connsiteX42" fmla="*/ 5680 w 10000"/>
              <a:gd name="connsiteY42" fmla="*/ 559 h 9775"/>
              <a:gd name="connsiteX43" fmla="*/ 6225 w 10000"/>
              <a:gd name="connsiteY43" fmla="*/ 448 h 9775"/>
              <a:gd name="connsiteX44" fmla="*/ 6497 w 10000"/>
              <a:gd name="connsiteY44" fmla="*/ 222 h 9775"/>
              <a:gd name="connsiteX45" fmla="*/ 6767 w 10000"/>
              <a:gd name="connsiteY45" fmla="*/ 222 h 9775"/>
              <a:gd name="connsiteX46" fmla="*/ 7040 w 10000"/>
              <a:gd name="connsiteY46" fmla="*/ 111 h 9775"/>
              <a:gd name="connsiteX47" fmla="*/ 7314 w 10000"/>
              <a:gd name="connsiteY47" fmla="*/ 111 h 9775"/>
              <a:gd name="connsiteX48" fmla="*/ 7314 w 10000"/>
              <a:gd name="connsiteY48" fmla="*/ 0 h 9775"/>
              <a:gd name="connsiteX49" fmla="*/ 7585 w 10000"/>
              <a:gd name="connsiteY49" fmla="*/ 111 h 9775"/>
              <a:gd name="connsiteX50" fmla="*/ 7859 w 10000"/>
              <a:gd name="connsiteY50" fmla="*/ 111 h 9775"/>
              <a:gd name="connsiteX51" fmla="*/ 8403 w 10000"/>
              <a:gd name="connsiteY51" fmla="*/ 222 h 9775"/>
              <a:gd name="connsiteX52" fmla="*/ 8946 w 10000"/>
              <a:gd name="connsiteY52" fmla="*/ 448 h 9775"/>
              <a:gd name="connsiteX53" fmla="*/ 9184 w 10000"/>
              <a:gd name="connsiteY53" fmla="*/ 559 h 9775"/>
              <a:gd name="connsiteX54" fmla="*/ 9731 w 10000"/>
              <a:gd name="connsiteY54" fmla="*/ 782 h 9775"/>
              <a:gd name="connsiteX55" fmla="*/ 9731 w 10000"/>
              <a:gd name="connsiteY55" fmla="*/ 894 h 9775"/>
              <a:gd name="connsiteX56" fmla="*/ 10000 w 10000"/>
              <a:gd name="connsiteY56" fmla="*/ 1006 h 9775"/>
              <a:gd name="connsiteX57" fmla="*/ 9731 w 10000"/>
              <a:gd name="connsiteY57" fmla="*/ 1118 h 9775"/>
              <a:gd name="connsiteX58" fmla="*/ 9456 w 10000"/>
              <a:gd name="connsiteY58" fmla="*/ 1229 h 9775"/>
              <a:gd name="connsiteX59" fmla="*/ 9184 w 10000"/>
              <a:gd name="connsiteY59" fmla="*/ 1229 h 9775"/>
              <a:gd name="connsiteX60" fmla="*/ 8946 w 10000"/>
              <a:gd name="connsiteY60" fmla="*/ 1340 h 9775"/>
              <a:gd name="connsiteX61" fmla="*/ 8676 w 10000"/>
              <a:gd name="connsiteY61" fmla="*/ 1662 h 9775"/>
              <a:gd name="connsiteX62" fmla="*/ 8403 w 10000"/>
              <a:gd name="connsiteY62" fmla="*/ 1886 h 9775"/>
              <a:gd name="connsiteX63" fmla="*/ 8403 w 10000"/>
              <a:gd name="connsiteY63" fmla="*/ 2220 h 9775"/>
              <a:gd name="connsiteX64" fmla="*/ 8129 w 10000"/>
              <a:gd name="connsiteY64" fmla="*/ 2556 h 9775"/>
              <a:gd name="connsiteX65" fmla="*/ 7859 w 10000"/>
              <a:gd name="connsiteY65" fmla="*/ 2891 h 9775"/>
              <a:gd name="connsiteX66" fmla="*/ 7859 w 10000"/>
              <a:gd name="connsiteY66" fmla="*/ 3449 h 9775"/>
              <a:gd name="connsiteX67" fmla="*/ 7585 w 10000"/>
              <a:gd name="connsiteY67" fmla="*/ 3896 h 9775"/>
              <a:gd name="connsiteX68" fmla="*/ 7314 w 10000"/>
              <a:gd name="connsiteY68" fmla="*/ 4330 h 9775"/>
              <a:gd name="connsiteX69" fmla="*/ 7314 w 10000"/>
              <a:gd name="connsiteY69" fmla="*/ 4775 h 9775"/>
              <a:gd name="connsiteX70" fmla="*/ 7040 w 10000"/>
              <a:gd name="connsiteY70" fmla="*/ 5111 h 9775"/>
              <a:gd name="connsiteX71" fmla="*/ 7040 w 10000"/>
              <a:gd name="connsiteY71" fmla="*/ 5447 h 9775"/>
              <a:gd name="connsiteX72" fmla="*/ 7040 w 10000"/>
              <a:gd name="connsiteY72" fmla="*/ 5782 h 9775"/>
              <a:gd name="connsiteX73" fmla="*/ 7040 w 10000"/>
              <a:gd name="connsiteY73" fmla="*/ 6005 h 9775"/>
              <a:gd name="connsiteX74" fmla="*/ 7040 w 10000"/>
              <a:gd name="connsiteY74" fmla="*/ 6229 h 9775"/>
              <a:gd name="connsiteX75" fmla="*/ 7040 w 10000"/>
              <a:gd name="connsiteY75" fmla="*/ 6996 h 9775"/>
              <a:gd name="connsiteX76" fmla="*/ 7314 w 10000"/>
              <a:gd name="connsiteY76" fmla="*/ 7444 h 9775"/>
              <a:gd name="connsiteX77" fmla="*/ 7314 w 10000"/>
              <a:gd name="connsiteY77" fmla="*/ 7780 h 9775"/>
              <a:gd name="connsiteX78" fmla="*/ 7585 w 10000"/>
              <a:gd name="connsiteY78" fmla="*/ 8225 h 9775"/>
              <a:gd name="connsiteX79" fmla="*/ 8129 w 10000"/>
              <a:gd name="connsiteY79" fmla="*/ 8448 h 9775"/>
              <a:gd name="connsiteX80" fmla="*/ 8403 w 10000"/>
              <a:gd name="connsiteY80" fmla="*/ 8785 h 9775"/>
              <a:gd name="connsiteX81" fmla="*/ 8946 w 10000"/>
              <a:gd name="connsiteY81" fmla="*/ 9007 h 9775"/>
              <a:gd name="connsiteX82" fmla="*/ 9456 w 10000"/>
              <a:gd name="connsiteY82" fmla="*/ 9118 h 9775"/>
              <a:gd name="connsiteX83" fmla="*/ 10000 w 10000"/>
              <a:gd name="connsiteY83" fmla="*/ 9233 h 9775"/>
              <a:gd name="connsiteX0" fmla="*/ 8129 w 10000"/>
              <a:gd name="connsiteY0" fmla="*/ 10000 h 10000"/>
              <a:gd name="connsiteX1" fmla="*/ 7040 w 10000"/>
              <a:gd name="connsiteY1" fmla="*/ 9559 h 10000"/>
              <a:gd name="connsiteX2" fmla="*/ 6767 w 10000"/>
              <a:gd name="connsiteY2" fmla="*/ 9214 h 10000"/>
              <a:gd name="connsiteX3" fmla="*/ 6497 w 10000"/>
              <a:gd name="connsiteY3" fmla="*/ 8872 h 10000"/>
              <a:gd name="connsiteX4" fmla="*/ 6225 w 10000"/>
              <a:gd name="connsiteY4" fmla="*/ 8529 h 10000"/>
              <a:gd name="connsiteX5" fmla="*/ 5956 w 10000"/>
              <a:gd name="connsiteY5" fmla="*/ 8072 h 10000"/>
              <a:gd name="connsiteX6" fmla="*/ 5680 w 10000"/>
              <a:gd name="connsiteY6" fmla="*/ 7729 h 10000"/>
              <a:gd name="connsiteX7" fmla="*/ 5680 w 10000"/>
              <a:gd name="connsiteY7" fmla="*/ 7273 h 10000"/>
              <a:gd name="connsiteX8" fmla="*/ 5680 w 10000"/>
              <a:gd name="connsiteY8" fmla="*/ 6714 h 10000"/>
              <a:gd name="connsiteX9" fmla="*/ 5680 w 10000"/>
              <a:gd name="connsiteY9" fmla="*/ 6143 h 10000"/>
              <a:gd name="connsiteX10" fmla="*/ 5680 w 10000"/>
              <a:gd name="connsiteY10" fmla="*/ 5687 h 10000"/>
              <a:gd name="connsiteX11" fmla="*/ 5680 w 10000"/>
              <a:gd name="connsiteY11" fmla="*/ 5002 h 10000"/>
              <a:gd name="connsiteX12" fmla="*/ 5956 w 10000"/>
              <a:gd name="connsiteY12" fmla="*/ 4430 h 10000"/>
              <a:gd name="connsiteX13" fmla="*/ 6225 w 10000"/>
              <a:gd name="connsiteY13" fmla="*/ 3758 h 10000"/>
              <a:gd name="connsiteX14" fmla="*/ 6225 w 10000"/>
              <a:gd name="connsiteY14" fmla="*/ 3186 h 10000"/>
              <a:gd name="connsiteX15" fmla="*/ 6497 w 10000"/>
              <a:gd name="connsiteY15" fmla="*/ 2615 h 10000"/>
              <a:gd name="connsiteX16" fmla="*/ 6497 w 10000"/>
              <a:gd name="connsiteY16" fmla="*/ 2158 h 10000"/>
              <a:gd name="connsiteX17" fmla="*/ 6767 w 10000"/>
              <a:gd name="connsiteY17" fmla="*/ 1700 h 10000"/>
              <a:gd name="connsiteX18" fmla="*/ 6767 w 10000"/>
              <a:gd name="connsiteY18" fmla="*/ 1371 h 10000"/>
              <a:gd name="connsiteX19" fmla="*/ 6767 w 10000"/>
              <a:gd name="connsiteY19" fmla="*/ 1257 h 10000"/>
              <a:gd name="connsiteX20" fmla="*/ 6767 w 10000"/>
              <a:gd name="connsiteY20" fmla="*/ 1144 h 10000"/>
              <a:gd name="connsiteX21" fmla="*/ 6767 w 10000"/>
              <a:gd name="connsiteY21" fmla="*/ 1029 h 10000"/>
              <a:gd name="connsiteX22" fmla="*/ 6767 w 10000"/>
              <a:gd name="connsiteY22" fmla="*/ 1029 h 10000"/>
              <a:gd name="connsiteX23" fmla="*/ 6767 w 10000"/>
              <a:gd name="connsiteY23" fmla="*/ 1029 h 10000"/>
              <a:gd name="connsiteX24" fmla="*/ 6497 w 10000"/>
              <a:gd name="connsiteY24" fmla="*/ 1029 h 10000"/>
              <a:gd name="connsiteX25" fmla="*/ 6225 w 10000"/>
              <a:gd name="connsiteY25" fmla="*/ 1029 h 10000"/>
              <a:gd name="connsiteX26" fmla="*/ 5956 w 10000"/>
              <a:gd name="connsiteY26" fmla="*/ 1029 h 10000"/>
              <a:gd name="connsiteX27" fmla="*/ 5680 w 10000"/>
              <a:gd name="connsiteY27" fmla="*/ 1029 h 10000"/>
              <a:gd name="connsiteX28" fmla="*/ 5138 w 10000"/>
              <a:gd name="connsiteY28" fmla="*/ 1144 h 10000"/>
              <a:gd name="connsiteX29" fmla="*/ 4863 w 10000"/>
              <a:gd name="connsiteY29" fmla="*/ 1144 h 10000"/>
              <a:gd name="connsiteX30" fmla="*/ 4321 w 10000"/>
              <a:gd name="connsiteY30" fmla="*/ 1257 h 10000"/>
              <a:gd name="connsiteX31" fmla="*/ 2959 w 10000"/>
              <a:gd name="connsiteY31" fmla="*/ 1371 h 10000"/>
              <a:gd name="connsiteX32" fmla="*/ 1905 w 10000"/>
              <a:gd name="connsiteY32" fmla="*/ 1371 h 10000"/>
              <a:gd name="connsiteX33" fmla="*/ 818 w 10000"/>
              <a:gd name="connsiteY33" fmla="*/ 1472 h 10000"/>
              <a:gd name="connsiteX34" fmla="*/ 0 w 10000"/>
              <a:gd name="connsiteY34" fmla="*/ 1472 h 10000"/>
              <a:gd name="connsiteX35" fmla="*/ 0 w 10000"/>
              <a:gd name="connsiteY35" fmla="*/ 1029 h 10000"/>
              <a:gd name="connsiteX36" fmla="*/ 818 w 10000"/>
              <a:gd name="connsiteY36" fmla="*/ 1029 h 10000"/>
              <a:gd name="connsiteX37" fmla="*/ 1905 w 10000"/>
              <a:gd name="connsiteY37" fmla="*/ 915 h 10000"/>
              <a:gd name="connsiteX38" fmla="*/ 2959 w 10000"/>
              <a:gd name="connsiteY38" fmla="*/ 915 h 10000"/>
              <a:gd name="connsiteX39" fmla="*/ 4050 w 10000"/>
              <a:gd name="connsiteY39" fmla="*/ 800 h 10000"/>
              <a:gd name="connsiteX40" fmla="*/ 4863 w 10000"/>
              <a:gd name="connsiteY40" fmla="*/ 572 h 10000"/>
              <a:gd name="connsiteX41" fmla="*/ 5680 w 10000"/>
              <a:gd name="connsiteY41" fmla="*/ 572 h 10000"/>
              <a:gd name="connsiteX42" fmla="*/ 6225 w 10000"/>
              <a:gd name="connsiteY42" fmla="*/ 458 h 10000"/>
              <a:gd name="connsiteX43" fmla="*/ 6497 w 10000"/>
              <a:gd name="connsiteY43" fmla="*/ 227 h 10000"/>
              <a:gd name="connsiteX44" fmla="*/ 6767 w 10000"/>
              <a:gd name="connsiteY44" fmla="*/ 227 h 10000"/>
              <a:gd name="connsiteX45" fmla="*/ 7040 w 10000"/>
              <a:gd name="connsiteY45" fmla="*/ 114 h 10000"/>
              <a:gd name="connsiteX46" fmla="*/ 7314 w 10000"/>
              <a:gd name="connsiteY46" fmla="*/ 114 h 10000"/>
              <a:gd name="connsiteX47" fmla="*/ 7314 w 10000"/>
              <a:gd name="connsiteY47" fmla="*/ 0 h 10000"/>
              <a:gd name="connsiteX48" fmla="*/ 7585 w 10000"/>
              <a:gd name="connsiteY48" fmla="*/ 114 h 10000"/>
              <a:gd name="connsiteX49" fmla="*/ 7859 w 10000"/>
              <a:gd name="connsiteY49" fmla="*/ 114 h 10000"/>
              <a:gd name="connsiteX50" fmla="*/ 8403 w 10000"/>
              <a:gd name="connsiteY50" fmla="*/ 227 h 10000"/>
              <a:gd name="connsiteX51" fmla="*/ 8946 w 10000"/>
              <a:gd name="connsiteY51" fmla="*/ 458 h 10000"/>
              <a:gd name="connsiteX52" fmla="*/ 9184 w 10000"/>
              <a:gd name="connsiteY52" fmla="*/ 572 h 10000"/>
              <a:gd name="connsiteX53" fmla="*/ 9731 w 10000"/>
              <a:gd name="connsiteY53" fmla="*/ 800 h 10000"/>
              <a:gd name="connsiteX54" fmla="*/ 9731 w 10000"/>
              <a:gd name="connsiteY54" fmla="*/ 915 h 10000"/>
              <a:gd name="connsiteX55" fmla="*/ 10000 w 10000"/>
              <a:gd name="connsiteY55" fmla="*/ 1029 h 10000"/>
              <a:gd name="connsiteX56" fmla="*/ 9731 w 10000"/>
              <a:gd name="connsiteY56" fmla="*/ 1144 h 10000"/>
              <a:gd name="connsiteX57" fmla="*/ 9456 w 10000"/>
              <a:gd name="connsiteY57" fmla="*/ 1257 h 10000"/>
              <a:gd name="connsiteX58" fmla="*/ 9184 w 10000"/>
              <a:gd name="connsiteY58" fmla="*/ 1257 h 10000"/>
              <a:gd name="connsiteX59" fmla="*/ 8946 w 10000"/>
              <a:gd name="connsiteY59" fmla="*/ 1371 h 10000"/>
              <a:gd name="connsiteX60" fmla="*/ 8676 w 10000"/>
              <a:gd name="connsiteY60" fmla="*/ 1700 h 10000"/>
              <a:gd name="connsiteX61" fmla="*/ 8403 w 10000"/>
              <a:gd name="connsiteY61" fmla="*/ 1929 h 10000"/>
              <a:gd name="connsiteX62" fmla="*/ 8403 w 10000"/>
              <a:gd name="connsiteY62" fmla="*/ 2271 h 10000"/>
              <a:gd name="connsiteX63" fmla="*/ 8129 w 10000"/>
              <a:gd name="connsiteY63" fmla="*/ 2615 h 10000"/>
              <a:gd name="connsiteX64" fmla="*/ 7859 w 10000"/>
              <a:gd name="connsiteY64" fmla="*/ 2958 h 10000"/>
              <a:gd name="connsiteX65" fmla="*/ 7859 w 10000"/>
              <a:gd name="connsiteY65" fmla="*/ 3528 h 10000"/>
              <a:gd name="connsiteX66" fmla="*/ 7585 w 10000"/>
              <a:gd name="connsiteY66" fmla="*/ 3986 h 10000"/>
              <a:gd name="connsiteX67" fmla="*/ 7314 w 10000"/>
              <a:gd name="connsiteY67" fmla="*/ 4430 h 10000"/>
              <a:gd name="connsiteX68" fmla="*/ 7314 w 10000"/>
              <a:gd name="connsiteY68" fmla="*/ 4885 h 10000"/>
              <a:gd name="connsiteX69" fmla="*/ 7040 w 10000"/>
              <a:gd name="connsiteY69" fmla="*/ 5229 h 10000"/>
              <a:gd name="connsiteX70" fmla="*/ 7040 w 10000"/>
              <a:gd name="connsiteY70" fmla="*/ 5572 h 10000"/>
              <a:gd name="connsiteX71" fmla="*/ 7040 w 10000"/>
              <a:gd name="connsiteY71" fmla="*/ 5915 h 10000"/>
              <a:gd name="connsiteX72" fmla="*/ 7040 w 10000"/>
              <a:gd name="connsiteY72" fmla="*/ 6143 h 10000"/>
              <a:gd name="connsiteX73" fmla="*/ 7040 w 10000"/>
              <a:gd name="connsiteY73" fmla="*/ 6372 h 10000"/>
              <a:gd name="connsiteX74" fmla="*/ 7040 w 10000"/>
              <a:gd name="connsiteY74" fmla="*/ 7157 h 10000"/>
              <a:gd name="connsiteX75" fmla="*/ 7314 w 10000"/>
              <a:gd name="connsiteY75" fmla="*/ 7615 h 10000"/>
              <a:gd name="connsiteX76" fmla="*/ 7314 w 10000"/>
              <a:gd name="connsiteY76" fmla="*/ 7959 h 10000"/>
              <a:gd name="connsiteX77" fmla="*/ 7585 w 10000"/>
              <a:gd name="connsiteY77" fmla="*/ 8414 h 10000"/>
              <a:gd name="connsiteX78" fmla="*/ 8129 w 10000"/>
              <a:gd name="connsiteY78" fmla="*/ 8642 h 10000"/>
              <a:gd name="connsiteX79" fmla="*/ 8403 w 10000"/>
              <a:gd name="connsiteY79" fmla="*/ 8987 h 10000"/>
              <a:gd name="connsiteX80" fmla="*/ 8946 w 10000"/>
              <a:gd name="connsiteY80" fmla="*/ 9214 h 10000"/>
              <a:gd name="connsiteX81" fmla="*/ 9456 w 10000"/>
              <a:gd name="connsiteY81" fmla="*/ 9328 h 10000"/>
              <a:gd name="connsiteX82" fmla="*/ 10000 w 10000"/>
              <a:gd name="connsiteY82" fmla="*/ 9446 h 10000"/>
              <a:gd name="connsiteX0" fmla="*/ 7040 w 10000"/>
              <a:gd name="connsiteY0" fmla="*/ 9559 h 9559"/>
              <a:gd name="connsiteX1" fmla="*/ 6767 w 10000"/>
              <a:gd name="connsiteY1" fmla="*/ 9214 h 9559"/>
              <a:gd name="connsiteX2" fmla="*/ 6497 w 10000"/>
              <a:gd name="connsiteY2" fmla="*/ 8872 h 9559"/>
              <a:gd name="connsiteX3" fmla="*/ 6225 w 10000"/>
              <a:gd name="connsiteY3" fmla="*/ 8529 h 9559"/>
              <a:gd name="connsiteX4" fmla="*/ 5956 w 10000"/>
              <a:gd name="connsiteY4" fmla="*/ 8072 h 9559"/>
              <a:gd name="connsiteX5" fmla="*/ 5680 w 10000"/>
              <a:gd name="connsiteY5" fmla="*/ 7729 h 9559"/>
              <a:gd name="connsiteX6" fmla="*/ 5680 w 10000"/>
              <a:gd name="connsiteY6" fmla="*/ 7273 h 9559"/>
              <a:gd name="connsiteX7" fmla="*/ 5680 w 10000"/>
              <a:gd name="connsiteY7" fmla="*/ 6714 h 9559"/>
              <a:gd name="connsiteX8" fmla="*/ 5680 w 10000"/>
              <a:gd name="connsiteY8" fmla="*/ 6143 h 9559"/>
              <a:gd name="connsiteX9" fmla="*/ 5680 w 10000"/>
              <a:gd name="connsiteY9" fmla="*/ 5687 h 9559"/>
              <a:gd name="connsiteX10" fmla="*/ 5680 w 10000"/>
              <a:gd name="connsiteY10" fmla="*/ 5002 h 9559"/>
              <a:gd name="connsiteX11" fmla="*/ 5956 w 10000"/>
              <a:gd name="connsiteY11" fmla="*/ 4430 h 9559"/>
              <a:gd name="connsiteX12" fmla="*/ 6225 w 10000"/>
              <a:gd name="connsiteY12" fmla="*/ 3758 h 9559"/>
              <a:gd name="connsiteX13" fmla="*/ 6225 w 10000"/>
              <a:gd name="connsiteY13" fmla="*/ 3186 h 9559"/>
              <a:gd name="connsiteX14" fmla="*/ 6497 w 10000"/>
              <a:gd name="connsiteY14" fmla="*/ 2615 h 9559"/>
              <a:gd name="connsiteX15" fmla="*/ 6497 w 10000"/>
              <a:gd name="connsiteY15" fmla="*/ 2158 h 9559"/>
              <a:gd name="connsiteX16" fmla="*/ 6767 w 10000"/>
              <a:gd name="connsiteY16" fmla="*/ 1700 h 9559"/>
              <a:gd name="connsiteX17" fmla="*/ 6767 w 10000"/>
              <a:gd name="connsiteY17" fmla="*/ 1371 h 9559"/>
              <a:gd name="connsiteX18" fmla="*/ 6767 w 10000"/>
              <a:gd name="connsiteY18" fmla="*/ 1257 h 9559"/>
              <a:gd name="connsiteX19" fmla="*/ 6767 w 10000"/>
              <a:gd name="connsiteY19" fmla="*/ 1144 h 9559"/>
              <a:gd name="connsiteX20" fmla="*/ 6767 w 10000"/>
              <a:gd name="connsiteY20" fmla="*/ 1029 h 9559"/>
              <a:gd name="connsiteX21" fmla="*/ 6767 w 10000"/>
              <a:gd name="connsiteY21" fmla="*/ 1029 h 9559"/>
              <a:gd name="connsiteX22" fmla="*/ 6767 w 10000"/>
              <a:gd name="connsiteY22" fmla="*/ 1029 h 9559"/>
              <a:gd name="connsiteX23" fmla="*/ 6497 w 10000"/>
              <a:gd name="connsiteY23" fmla="*/ 1029 h 9559"/>
              <a:gd name="connsiteX24" fmla="*/ 6225 w 10000"/>
              <a:gd name="connsiteY24" fmla="*/ 1029 h 9559"/>
              <a:gd name="connsiteX25" fmla="*/ 5956 w 10000"/>
              <a:gd name="connsiteY25" fmla="*/ 1029 h 9559"/>
              <a:gd name="connsiteX26" fmla="*/ 5680 w 10000"/>
              <a:gd name="connsiteY26" fmla="*/ 1029 h 9559"/>
              <a:gd name="connsiteX27" fmla="*/ 5138 w 10000"/>
              <a:gd name="connsiteY27" fmla="*/ 1144 h 9559"/>
              <a:gd name="connsiteX28" fmla="*/ 4863 w 10000"/>
              <a:gd name="connsiteY28" fmla="*/ 1144 h 9559"/>
              <a:gd name="connsiteX29" fmla="*/ 4321 w 10000"/>
              <a:gd name="connsiteY29" fmla="*/ 1257 h 9559"/>
              <a:gd name="connsiteX30" fmla="*/ 2959 w 10000"/>
              <a:gd name="connsiteY30" fmla="*/ 1371 h 9559"/>
              <a:gd name="connsiteX31" fmla="*/ 1905 w 10000"/>
              <a:gd name="connsiteY31" fmla="*/ 1371 h 9559"/>
              <a:gd name="connsiteX32" fmla="*/ 818 w 10000"/>
              <a:gd name="connsiteY32" fmla="*/ 1472 h 9559"/>
              <a:gd name="connsiteX33" fmla="*/ 0 w 10000"/>
              <a:gd name="connsiteY33" fmla="*/ 1472 h 9559"/>
              <a:gd name="connsiteX34" fmla="*/ 0 w 10000"/>
              <a:gd name="connsiteY34" fmla="*/ 1029 h 9559"/>
              <a:gd name="connsiteX35" fmla="*/ 818 w 10000"/>
              <a:gd name="connsiteY35" fmla="*/ 1029 h 9559"/>
              <a:gd name="connsiteX36" fmla="*/ 1905 w 10000"/>
              <a:gd name="connsiteY36" fmla="*/ 915 h 9559"/>
              <a:gd name="connsiteX37" fmla="*/ 2959 w 10000"/>
              <a:gd name="connsiteY37" fmla="*/ 915 h 9559"/>
              <a:gd name="connsiteX38" fmla="*/ 4050 w 10000"/>
              <a:gd name="connsiteY38" fmla="*/ 800 h 9559"/>
              <a:gd name="connsiteX39" fmla="*/ 4863 w 10000"/>
              <a:gd name="connsiteY39" fmla="*/ 572 h 9559"/>
              <a:gd name="connsiteX40" fmla="*/ 5680 w 10000"/>
              <a:gd name="connsiteY40" fmla="*/ 572 h 9559"/>
              <a:gd name="connsiteX41" fmla="*/ 6225 w 10000"/>
              <a:gd name="connsiteY41" fmla="*/ 458 h 9559"/>
              <a:gd name="connsiteX42" fmla="*/ 6497 w 10000"/>
              <a:gd name="connsiteY42" fmla="*/ 227 h 9559"/>
              <a:gd name="connsiteX43" fmla="*/ 6767 w 10000"/>
              <a:gd name="connsiteY43" fmla="*/ 227 h 9559"/>
              <a:gd name="connsiteX44" fmla="*/ 7040 w 10000"/>
              <a:gd name="connsiteY44" fmla="*/ 114 h 9559"/>
              <a:gd name="connsiteX45" fmla="*/ 7314 w 10000"/>
              <a:gd name="connsiteY45" fmla="*/ 114 h 9559"/>
              <a:gd name="connsiteX46" fmla="*/ 7314 w 10000"/>
              <a:gd name="connsiteY46" fmla="*/ 0 h 9559"/>
              <a:gd name="connsiteX47" fmla="*/ 7585 w 10000"/>
              <a:gd name="connsiteY47" fmla="*/ 114 h 9559"/>
              <a:gd name="connsiteX48" fmla="*/ 7859 w 10000"/>
              <a:gd name="connsiteY48" fmla="*/ 114 h 9559"/>
              <a:gd name="connsiteX49" fmla="*/ 8403 w 10000"/>
              <a:gd name="connsiteY49" fmla="*/ 227 h 9559"/>
              <a:gd name="connsiteX50" fmla="*/ 8946 w 10000"/>
              <a:gd name="connsiteY50" fmla="*/ 458 h 9559"/>
              <a:gd name="connsiteX51" fmla="*/ 9184 w 10000"/>
              <a:gd name="connsiteY51" fmla="*/ 572 h 9559"/>
              <a:gd name="connsiteX52" fmla="*/ 9731 w 10000"/>
              <a:gd name="connsiteY52" fmla="*/ 800 h 9559"/>
              <a:gd name="connsiteX53" fmla="*/ 9731 w 10000"/>
              <a:gd name="connsiteY53" fmla="*/ 915 h 9559"/>
              <a:gd name="connsiteX54" fmla="*/ 10000 w 10000"/>
              <a:gd name="connsiteY54" fmla="*/ 1029 h 9559"/>
              <a:gd name="connsiteX55" fmla="*/ 9731 w 10000"/>
              <a:gd name="connsiteY55" fmla="*/ 1144 h 9559"/>
              <a:gd name="connsiteX56" fmla="*/ 9456 w 10000"/>
              <a:gd name="connsiteY56" fmla="*/ 1257 h 9559"/>
              <a:gd name="connsiteX57" fmla="*/ 9184 w 10000"/>
              <a:gd name="connsiteY57" fmla="*/ 1257 h 9559"/>
              <a:gd name="connsiteX58" fmla="*/ 8946 w 10000"/>
              <a:gd name="connsiteY58" fmla="*/ 1371 h 9559"/>
              <a:gd name="connsiteX59" fmla="*/ 8676 w 10000"/>
              <a:gd name="connsiteY59" fmla="*/ 1700 h 9559"/>
              <a:gd name="connsiteX60" fmla="*/ 8403 w 10000"/>
              <a:gd name="connsiteY60" fmla="*/ 1929 h 9559"/>
              <a:gd name="connsiteX61" fmla="*/ 8403 w 10000"/>
              <a:gd name="connsiteY61" fmla="*/ 2271 h 9559"/>
              <a:gd name="connsiteX62" fmla="*/ 8129 w 10000"/>
              <a:gd name="connsiteY62" fmla="*/ 2615 h 9559"/>
              <a:gd name="connsiteX63" fmla="*/ 7859 w 10000"/>
              <a:gd name="connsiteY63" fmla="*/ 2958 h 9559"/>
              <a:gd name="connsiteX64" fmla="*/ 7859 w 10000"/>
              <a:gd name="connsiteY64" fmla="*/ 3528 h 9559"/>
              <a:gd name="connsiteX65" fmla="*/ 7585 w 10000"/>
              <a:gd name="connsiteY65" fmla="*/ 3986 h 9559"/>
              <a:gd name="connsiteX66" fmla="*/ 7314 w 10000"/>
              <a:gd name="connsiteY66" fmla="*/ 4430 h 9559"/>
              <a:gd name="connsiteX67" fmla="*/ 7314 w 10000"/>
              <a:gd name="connsiteY67" fmla="*/ 4885 h 9559"/>
              <a:gd name="connsiteX68" fmla="*/ 7040 w 10000"/>
              <a:gd name="connsiteY68" fmla="*/ 5229 h 9559"/>
              <a:gd name="connsiteX69" fmla="*/ 7040 w 10000"/>
              <a:gd name="connsiteY69" fmla="*/ 5572 h 9559"/>
              <a:gd name="connsiteX70" fmla="*/ 7040 w 10000"/>
              <a:gd name="connsiteY70" fmla="*/ 5915 h 9559"/>
              <a:gd name="connsiteX71" fmla="*/ 7040 w 10000"/>
              <a:gd name="connsiteY71" fmla="*/ 6143 h 9559"/>
              <a:gd name="connsiteX72" fmla="*/ 7040 w 10000"/>
              <a:gd name="connsiteY72" fmla="*/ 6372 h 9559"/>
              <a:gd name="connsiteX73" fmla="*/ 7040 w 10000"/>
              <a:gd name="connsiteY73" fmla="*/ 7157 h 9559"/>
              <a:gd name="connsiteX74" fmla="*/ 7314 w 10000"/>
              <a:gd name="connsiteY74" fmla="*/ 7615 h 9559"/>
              <a:gd name="connsiteX75" fmla="*/ 7314 w 10000"/>
              <a:gd name="connsiteY75" fmla="*/ 7959 h 9559"/>
              <a:gd name="connsiteX76" fmla="*/ 7585 w 10000"/>
              <a:gd name="connsiteY76" fmla="*/ 8414 h 9559"/>
              <a:gd name="connsiteX77" fmla="*/ 8129 w 10000"/>
              <a:gd name="connsiteY77" fmla="*/ 8642 h 9559"/>
              <a:gd name="connsiteX78" fmla="*/ 8403 w 10000"/>
              <a:gd name="connsiteY78" fmla="*/ 8987 h 9559"/>
              <a:gd name="connsiteX79" fmla="*/ 8946 w 10000"/>
              <a:gd name="connsiteY79" fmla="*/ 9214 h 9559"/>
              <a:gd name="connsiteX80" fmla="*/ 9456 w 10000"/>
              <a:gd name="connsiteY80" fmla="*/ 9328 h 9559"/>
              <a:gd name="connsiteX81" fmla="*/ 10000 w 10000"/>
              <a:gd name="connsiteY81" fmla="*/ 9446 h 9559"/>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78" fmla="*/ 8403 w 10000"/>
              <a:gd name="connsiteY78" fmla="*/ 9402 h 10000"/>
              <a:gd name="connsiteX79" fmla="*/ 8946 w 10000"/>
              <a:gd name="connsiteY79" fmla="*/ 9639 h 10000"/>
              <a:gd name="connsiteX80" fmla="*/ 9456 w 10000"/>
              <a:gd name="connsiteY80" fmla="*/ 9758 h 10000"/>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78" fmla="*/ 8403 w 10000"/>
              <a:gd name="connsiteY78" fmla="*/ 9402 h 10000"/>
              <a:gd name="connsiteX79" fmla="*/ 8946 w 10000"/>
              <a:gd name="connsiteY79" fmla="*/ 9639 h 10000"/>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78" fmla="*/ 8403 w 10000"/>
              <a:gd name="connsiteY78" fmla="*/ 9402 h 10000"/>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0" fmla="*/ 7040 w 10000"/>
              <a:gd name="connsiteY0" fmla="*/ 10000 h 10000"/>
              <a:gd name="connsiteX1" fmla="*/ 6497 w 10000"/>
              <a:gd name="connsiteY1" fmla="*/ 9281 h 10000"/>
              <a:gd name="connsiteX2" fmla="*/ 6225 w 10000"/>
              <a:gd name="connsiteY2" fmla="*/ 8922 h 10000"/>
              <a:gd name="connsiteX3" fmla="*/ 5956 w 10000"/>
              <a:gd name="connsiteY3" fmla="*/ 8444 h 10000"/>
              <a:gd name="connsiteX4" fmla="*/ 5680 w 10000"/>
              <a:gd name="connsiteY4" fmla="*/ 8086 h 10000"/>
              <a:gd name="connsiteX5" fmla="*/ 5680 w 10000"/>
              <a:gd name="connsiteY5" fmla="*/ 7609 h 10000"/>
              <a:gd name="connsiteX6" fmla="*/ 5680 w 10000"/>
              <a:gd name="connsiteY6" fmla="*/ 7024 h 10000"/>
              <a:gd name="connsiteX7" fmla="*/ 5680 w 10000"/>
              <a:gd name="connsiteY7" fmla="*/ 6426 h 10000"/>
              <a:gd name="connsiteX8" fmla="*/ 5680 w 10000"/>
              <a:gd name="connsiteY8" fmla="*/ 5949 h 10000"/>
              <a:gd name="connsiteX9" fmla="*/ 5680 w 10000"/>
              <a:gd name="connsiteY9" fmla="*/ 5233 h 10000"/>
              <a:gd name="connsiteX10" fmla="*/ 5956 w 10000"/>
              <a:gd name="connsiteY10" fmla="*/ 4634 h 10000"/>
              <a:gd name="connsiteX11" fmla="*/ 6225 w 10000"/>
              <a:gd name="connsiteY11" fmla="*/ 3931 h 10000"/>
              <a:gd name="connsiteX12" fmla="*/ 6225 w 10000"/>
              <a:gd name="connsiteY12" fmla="*/ 3333 h 10000"/>
              <a:gd name="connsiteX13" fmla="*/ 6497 w 10000"/>
              <a:gd name="connsiteY13" fmla="*/ 2736 h 10000"/>
              <a:gd name="connsiteX14" fmla="*/ 6497 w 10000"/>
              <a:gd name="connsiteY14" fmla="*/ 2258 h 10000"/>
              <a:gd name="connsiteX15" fmla="*/ 6767 w 10000"/>
              <a:gd name="connsiteY15" fmla="*/ 1778 h 10000"/>
              <a:gd name="connsiteX16" fmla="*/ 6767 w 10000"/>
              <a:gd name="connsiteY16" fmla="*/ 1434 h 10000"/>
              <a:gd name="connsiteX17" fmla="*/ 6767 w 10000"/>
              <a:gd name="connsiteY17" fmla="*/ 1315 h 10000"/>
              <a:gd name="connsiteX18" fmla="*/ 6767 w 10000"/>
              <a:gd name="connsiteY18" fmla="*/ 1197 h 10000"/>
              <a:gd name="connsiteX19" fmla="*/ 6767 w 10000"/>
              <a:gd name="connsiteY19" fmla="*/ 1076 h 10000"/>
              <a:gd name="connsiteX20" fmla="*/ 6767 w 10000"/>
              <a:gd name="connsiteY20" fmla="*/ 1076 h 10000"/>
              <a:gd name="connsiteX21" fmla="*/ 6767 w 10000"/>
              <a:gd name="connsiteY21" fmla="*/ 1076 h 10000"/>
              <a:gd name="connsiteX22" fmla="*/ 6497 w 10000"/>
              <a:gd name="connsiteY22" fmla="*/ 1076 h 10000"/>
              <a:gd name="connsiteX23" fmla="*/ 6225 w 10000"/>
              <a:gd name="connsiteY23" fmla="*/ 1076 h 10000"/>
              <a:gd name="connsiteX24" fmla="*/ 5956 w 10000"/>
              <a:gd name="connsiteY24" fmla="*/ 1076 h 10000"/>
              <a:gd name="connsiteX25" fmla="*/ 5680 w 10000"/>
              <a:gd name="connsiteY25" fmla="*/ 1076 h 10000"/>
              <a:gd name="connsiteX26" fmla="*/ 5138 w 10000"/>
              <a:gd name="connsiteY26" fmla="*/ 1197 h 10000"/>
              <a:gd name="connsiteX27" fmla="*/ 4863 w 10000"/>
              <a:gd name="connsiteY27" fmla="*/ 1197 h 10000"/>
              <a:gd name="connsiteX28" fmla="*/ 4321 w 10000"/>
              <a:gd name="connsiteY28" fmla="*/ 1315 h 10000"/>
              <a:gd name="connsiteX29" fmla="*/ 2959 w 10000"/>
              <a:gd name="connsiteY29" fmla="*/ 1434 h 10000"/>
              <a:gd name="connsiteX30" fmla="*/ 1905 w 10000"/>
              <a:gd name="connsiteY30" fmla="*/ 1434 h 10000"/>
              <a:gd name="connsiteX31" fmla="*/ 818 w 10000"/>
              <a:gd name="connsiteY31" fmla="*/ 1540 h 10000"/>
              <a:gd name="connsiteX32" fmla="*/ 0 w 10000"/>
              <a:gd name="connsiteY32" fmla="*/ 1540 h 10000"/>
              <a:gd name="connsiteX33" fmla="*/ 0 w 10000"/>
              <a:gd name="connsiteY33" fmla="*/ 1076 h 10000"/>
              <a:gd name="connsiteX34" fmla="*/ 818 w 10000"/>
              <a:gd name="connsiteY34" fmla="*/ 1076 h 10000"/>
              <a:gd name="connsiteX35" fmla="*/ 1905 w 10000"/>
              <a:gd name="connsiteY35" fmla="*/ 957 h 10000"/>
              <a:gd name="connsiteX36" fmla="*/ 2959 w 10000"/>
              <a:gd name="connsiteY36" fmla="*/ 957 h 10000"/>
              <a:gd name="connsiteX37" fmla="*/ 4050 w 10000"/>
              <a:gd name="connsiteY37" fmla="*/ 837 h 10000"/>
              <a:gd name="connsiteX38" fmla="*/ 4863 w 10000"/>
              <a:gd name="connsiteY38" fmla="*/ 598 h 10000"/>
              <a:gd name="connsiteX39" fmla="*/ 5680 w 10000"/>
              <a:gd name="connsiteY39" fmla="*/ 598 h 10000"/>
              <a:gd name="connsiteX40" fmla="*/ 6225 w 10000"/>
              <a:gd name="connsiteY40" fmla="*/ 479 h 10000"/>
              <a:gd name="connsiteX41" fmla="*/ 6497 w 10000"/>
              <a:gd name="connsiteY41" fmla="*/ 237 h 10000"/>
              <a:gd name="connsiteX42" fmla="*/ 6767 w 10000"/>
              <a:gd name="connsiteY42" fmla="*/ 237 h 10000"/>
              <a:gd name="connsiteX43" fmla="*/ 7040 w 10000"/>
              <a:gd name="connsiteY43" fmla="*/ 119 h 10000"/>
              <a:gd name="connsiteX44" fmla="*/ 7314 w 10000"/>
              <a:gd name="connsiteY44" fmla="*/ 119 h 10000"/>
              <a:gd name="connsiteX45" fmla="*/ 7314 w 10000"/>
              <a:gd name="connsiteY45" fmla="*/ 0 h 10000"/>
              <a:gd name="connsiteX46" fmla="*/ 7585 w 10000"/>
              <a:gd name="connsiteY46" fmla="*/ 119 h 10000"/>
              <a:gd name="connsiteX47" fmla="*/ 7859 w 10000"/>
              <a:gd name="connsiteY47" fmla="*/ 119 h 10000"/>
              <a:gd name="connsiteX48" fmla="*/ 8403 w 10000"/>
              <a:gd name="connsiteY48" fmla="*/ 237 h 10000"/>
              <a:gd name="connsiteX49" fmla="*/ 8946 w 10000"/>
              <a:gd name="connsiteY49" fmla="*/ 479 h 10000"/>
              <a:gd name="connsiteX50" fmla="*/ 9184 w 10000"/>
              <a:gd name="connsiteY50" fmla="*/ 598 h 10000"/>
              <a:gd name="connsiteX51" fmla="*/ 9731 w 10000"/>
              <a:gd name="connsiteY51" fmla="*/ 837 h 10000"/>
              <a:gd name="connsiteX52" fmla="*/ 9731 w 10000"/>
              <a:gd name="connsiteY52" fmla="*/ 957 h 10000"/>
              <a:gd name="connsiteX53" fmla="*/ 10000 w 10000"/>
              <a:gd name="connsiteY53" fmla="*/ 1076 h 10000"/>
              <a:gd name="connsiteX54" fmla="*/ 9731 w 10000"/>
              <a:gd name="connsiteY54" fmla="*/ 1197 h 10000"/>
              <a:gd name="connsiteX55" fmla="*/ 9456 w 10000"/>
              <a:gd name="connsiteY55" fmla="*/ 1315 h 10000"/>
              <a:gd name="connsiteX56" fmla="*/ 9184 w 10000"/>
              <a:gd name="connsiteY56" fmla="*/ 1315 h 10000"/>
              <a:gd name="connsiteX57" fmla="*/ 8946 w 10000"/>
              <a:gd name="connsiteY57" fmla="*/ 1434 h 10000"/>
              <a:gd name="connsiteX58" fmla="*/ 8676 w 10000"/>
              <a:gd name="connsiteY58" fmla="*/ 1778 h 10000"/>
              <a:gd name="connsiteX59" fmla="*/ 8403 w 10000"/>
              <a:gd name="connsiteY59" fmla="*/ 2018 h 10000"/>
              <a:gd name="connsiteX60" fmla="*/ 8403 w 10000"/>
              <a:gd name="connsiteY60" fmla="*/ 2376 h 10000"/>
              <a:gd name="connsiteX61" fmla="*/ 8129 w 10000"/>
              <a:gd name="connsiteY61" fmla="*/ 2736 h 10000"/>
              <a:gd name="connsiteX62" fmla="*/ 7859 w 10000"/>
              <a:gd name="connsiteY62" fmla="*/ 3094 h 10000"/>
              <a:gd name="connsiteX63" fmla="*/ 7859 w 10000"/>
              <a:gd name="connsiteY63" fmla="*/ 3691 h 10000"/>
              <a:gd name="connsiteX64" fmla="*/ 7585 w 10000"/>
              <a:gd name="connsiteY64" fmla="*/ 4170 h 10000"/>
              <a:gd name="connsiteX65" fmla="*/ 7314 w 10000"/>
              <a:gd name="connsiteY65" fmla="*/ 4634 h 10000"/>
              <a:gd name="connsiteX66" fmla="*/ 7314 w 10000"/>
              <a:gd name="connsiteY66" fmla="*/ 5110 h 10000"/>
              <a:gd name="connsiteX67" fmla="*/ 7040 w 10000"/>
              <a:gd name="connsiteY67" fmla="*/ 5470 h 10000"/>
              <a:gd name="connsiteX68" fmla="*/ 7040 w 10000"/>
              <a:gd name="connsiteY68" fmla="*/ 5829 h 10000"/>
              <a:gd name="connsiteX69" fmla="*/ 7040 w 10000"/>
              <a:gd name="connsiteY69" fmla="*/ 6188 h 10000"/>
              <a:gd name="connsiteX70" fmla="*/ 7040 w 10000"/>
              <a:gd name="connsiteY70" fmla="*/ 6426 h 10000"/>
              <a:gd name="connsiteX71" fmla="*/ 7040 w 10000"/>
              <a:gd name="connsiteY71" fmla="*/ 6666 h 10000"/>
              <a:gd name="connsiteX72" fmla="*/ 7040 w 10000"/>
              <a:gd name="connsiteY72" fmla="*/ 7487 h 10000"/>
              <a:gd name="connsiteX73" fmla="*/ 7314 w 10000"/>
              <a:gd name="connsiteY73" fmla="*/ 7966 h 10000"/>
              <a:gd name="connsiteX74" fmla="*/ 7314 w 10000"/>
              <a:gd name="connsiteY74" fmla="*/ 8326 h 10000"/>
              <a:gd name="connsiteX75" fmla="*/ 7585 w 10000"/>
              <a:gd name="connsiteY75" fmla="*/ 8802 h 10000"/>
              <a:gd name="connsiteX76" fmla="*/ 8129 w 10000"/>
              <a:gd name="connsiteY76" fmla="*/ 9041 h 10000"/>
              <a:gd name="connsiteX0" fmla="*/ 6497 w 10000"/>
              <a:gd name="connsiteY0" fmla="*/ 9281 h 9281"/>
              <a:gd name="connsiteX1" fmla="*/ 6225 w 10000"/>
              <a:gd name="connsiteY1" fmla="*/ 8922 h 9281"/>
              <a:gd name="connsiteX2" fmla="*/ 5956 w 10000"/>
              <a:gd name="connsiteY2" fmla="*/ 8444 h 9281"/>
              <a:gd name="connsiteX3" fmla="*/ 5680 w 10000"/>
              <a:gd name="connsiteY3" fmla="*/ 8086 h 9281"/>
              <a:gd name="connsiteX4" fmla="*/ 5680 w 10000"/>
              <a:gd name="connsiteY4" fmla="*/ 7609 h 9281"/>
              <a:gd name="connsiteX5" fmla="*/ 5680 w 10000"/>
              <a:gd name="connsiteY5" fmla="*/ 7024 h 9281"/>
              <a:gd name="connsiteX6" fmla="*/ 5680 w 10000"/>
              <a:gd name="connsiteY6" fmla="*/ 6426 h 9281"/>
              <a:gd name="connsiteX7" fmla="*/ 5680 w 10000"/>
              <a:gd name="connsiteY7" fmla="*/ 5949 h 9281"/>
              <a:gd name="connsiteX8" fmla="*/ 5680 w 10000"/>
              <a:gd name="connsiteY8" fmla="*/ 5233 h 9281"/>
              <a:gd name="connsiteX9" fmla="*/ 5956 w 10000"/>
              <a:gd name="connsiteY9" fmla="*/ 4634 h 9281"/>
              <a:gd name="connsiteX10" fmla="*/ 6225 w 10000"/>
              <a:gd name="connsiteY10" fmla="*/ 3931 h 9281"/>
              <a:gd name="connsiteX11" fmla="*/ 6225 w 10000"/>
              <a:gd name="connsiteY11" fmla="*/ 3333 h 9281"/>
              <a:gd name="connsiteX12" fmla="*/ 6497 w 10000"/>
              <a:gd name="connsiteY12" fmla="*/ 2736 h 9281"/>
              <a:gd name="connsiteX13" fmla="*/ 6497 w 10000"/>
              <a:gd name="connsiteY13" fmla="*/ 2258 h 9281"/>
              <a:gd name="connsiteX14" fmla="*/ 6767 w 10000"/>
              <a:gd name="connsiteY14" fmla="*/ 1778 h 9281"/>
              <a:gd name="connsiteX15" fmla="*/ 6767 w 10000"/>
              <a:gd name="connsiteY15" fmla="*/ 1434 h 9281"/>
              <a:gd name="connsiteX16" fmla="*/ 6767 w 10000"/>
              <a:gd name="connsiteY16" fmla="*/ 1315 h 9281"/>
              <a:gd name="connsiteX17" fmla="*/ 6767 w 10000"/>
              <a:gd name="connsiteY17" fmla="*/ 1197 h 9281"/>
              <a:gd name="connsiteX18" fmla="*/ 6767 w 10000"/>
              <a:gd name="connsiteY18" fmla="*/ 1076 h 9281"/>
              <a:gd name="connsiteX19" fmla="*/ 6767 w 10000"/>
              <a:gd name="connsiteY19" fmla="*/ 1076 h 9281"/>
              <a:gd name="connsiteX20" fmla="*/ 6767 w 10000"/>
              <a:gd name="connsiteY20" fmla="*/ 1076 h 9281"/>
              <a:gd name="connsiteX21" fmla="*/ 6497 w 10000"/>
              <a:gd name="connsiteY21" fmla="*/ 1076 h 9281"/>
              <a:gd name="connsiteX22" fmla="*/ 6225 w 10000"/>
              <a:gd name="connsiteY22" fmla="*/ 1076 h 9281"/>
              <a:gd name="connsiteX23" fmla="*/ 5956 w 10000"/>
              <a:gd name="connsiteY23" fmla="*/ 1076 h 9281"/>
              <a:gd name="connsiteX24" fmla="*/ 5680 w 10000"/>
              <a:gd name="connsiteY24" fmla="*/ 1076 h 9281"/>
              <a:gd name="connsiteX25" fmla="*/ 5138 w 10000"/>
              <a:gd name="connsiteY25" fmla="*/ 1197 h 9281"/>
              <a:gd name="connsiteX26" fmla="*/ 4863 w 10000"/>
              <a:gd name="connsiteY26" fmla="*/ 1197 h 9281"/>
              <a:gd name="connsiteX27" fmla="*/ 4321 w 10000"/>
              <a:gd name="connsiteY27" fmla="*/ 1315 h 9281"/>
              <a:gd name="connsiteX28" fmla="*/ 2959 w 10000"/>
              <a:gd name="connsiteY28" fmla="*/ 1434 h 9281"/>
              <a:gd name="connsiteX29" fmla="*/ 1905 w 10000"/>
              <a:gd name="connsiteY29" fmla="*/ 1434 h 9281"/>
              <a:gd name="connsiteX30" fmla="*/ 818 w 10000"/>
              <a:gd name="connsiteY30" fmla="*/ 1540 h 9281"/>
              <a:gd name="connsiteX31" fmla="*/ 0 w 10000"/>
              <a:gd name="connsiteY31" fmla="*/ 1540 h 9281"/>
              <a:gd name="connsiteX32" fmla="*/ 0 w 10000"/>
              <a:gd name="connsiteY32" fmla="*/ 1076 h 9281"/>
              <a:gd name="connsiteX33" fmla="*/ 818 w 10000"/>
              <a:gd name="connsiteY33" fmla="*/ 1076 h 9281"/>
              <a:gd name="connsiteX34" fmla="*/ 1905 w 10000"/>
              <a:gd name="connsiteY34" fmla="*/ 957 h 9281"/>
              <a:gd name="connsiteX35" fmla="*/ 2959 w 10000"/>
              <a:gd name="connsiteY35" fmla="*/ 957 h 9281"/>
              <a:gd name="connsiteX36" fmla="*/ 4050 w 10000"/>
              <a:gd name="connsiteY36" fmla="*/ 837 h 9281"/>
              <a:gd name="connsiteX37" fmla="*/ 4863 w 10000"/>
              <a:gd name="connsiteY37" fmla="*/ 598 h 9281"/>
              <a:gd name="connsiteX38" fmla="*/ 5680 w 10000"/>
              <a:gd name="connsiteY38" fmla="*/ 598 h 9281"/>
              <a:gd name="connsiteX39" fmla="*/ 6225 w 10000"/>
              <a:gd name="connsiteY39" fmla="*/ 479 h 9281"/>
              <a:gd name="connsiteX40" fmla="*/ 6497 w 10000"/>
              <a:gd name="connsiteY40" fmla="*/ 237 h 9281"/>
              <a:gd name="connsiteX41" fmla="*/ 6767 w 10000"/>
              <a:gd name="connsiteY41" fmla="*/ 237 h 9281"/>
              <a:gd name="connsiteX42" fmla="*/ 7040 w 10000"/>
              <a:gd name="connsiteY42" fmla="*/ 119 h 9281"/>
              <a:gd name="connsiteX43" fmla="*/ 7314 w 10000"/>
              <a:gd name="connsiteY43" fmla="*/ 119 h 9281"/>
              <a:gd name="connsiteX44" fmla="*/ 7314 w 10000"/>
              <a:gd name="connsiteY44" fmla="*/ 0 h 9281"/>
              <a:gd name="connsiteX45" fmla="*/ 7585 w 10000"/>
              <a:gd name="connsiteY45" fmla="*/ 119 h 9281"/>
              <a:gd name="connsiteX46" fmla="*/ 7859 w 10000"/>
              <a:gd name="connsiteY46" fmla="*/ 119 h 9281"/>
              <a:gd name="connsiteX47" fmla="*/ 8403 w 10000"/>
              <a:gd name="connsiteY47" fmla="*/ 237 h 9281"/>
              <a:gd name="connsiteX48" fmla="*/ 8946 w 10000"/>
              <a:gd name="connsiteY48" fmla="*/ 479 h 9281"/>
              <a:gd name="connsiteX49" fmla="*/ 9184 w 10000"/>
              <a:gd name="connsiteY49" fmla="*/ 598 h 9281"/>
              <a:gd name="connsiteX50" fmla="*/ 9731 w 10000"/>
              <a:gd name="connsiteY50" fmla="*/ 837 h 9281"/>
              <a:gd name="connsiteX51" fmla="*/ 9731 w 10000"/>
              <a:gd name="connsiteY51" fmla="*/ 957 h 9281"/>
              <a:gd name="connsiteX52" fmla="*/ 10000 w 10000"/>
              <a:gd name="connsiteY52" fmla="*/ 1076 h 9281"/>
              <a:gd name="connsiteX53" fmla="*/ 9731 w 10000"/>
              <a:gd name="connsiteY53" fmla="*/ 1197 h 9281"/>
              <a:gd name="connsiteX54" fmla="*/ 9456 w 10000"/>
              <a:gd name="connsiteY54" fmla="*/ 1315 h 9281"/>
              <a:gd name="connsiteX55" fmla="*/ 9184 w 10000"/>
              <a:gd name="connsiteY55" fmla="*/ 1315 h 9281"/>
              <a:gd name="connsiteX56" fmla="*/ 8946 w 10000"/>
              <a:gd name="connsiteY56" fmla="*/ 1434 h 9281"/>
              <a:gd name="connsiteX57" fmla="*/ 8676 w 10000"/>
              <a:gd name="connsiteY57" fmla="*/ 1778 h 9281"/>
              <a:gd name="connsiteX58" fmla="*/ 8403 w 10000"/>
              <a:gd name="connsiteY58" fmla="*/ 2018 h 9281"/>
              <a:gd name="connsiteX59" fmla="*/ 8403 w 10000"/>
              <a:gd name="connsiteY59" fmla="*/ 2376 h 9281"/>
              <a:gd name="connsiteX60" fmla="*/ 8129 w 10000"/>
              <a:gd name="connsiteY60" fmla="*/ 2736 h 9281"/>
              <a:gd name="connsiteX61" fmla="*/ 7859 w 10000"/>
              <a:gd name="connsiteY61" fmla="*/ 3094 h 9281"/>
              <a:gd name="connsiteX62" fmla="*/ 7859 w 10000"/>
              <a:gd name="connsiteY62" fmla="*/ 3691 h 9281"/>
              <a:gd name="connsiteX63" fmla="*/ 7585 w 10000"/>
              <a:gd name="connsiteY63" fmla="*/ 4170 h 9281"/>
              <a:gd name="connsiteX64" fmla="*/ 7314 w 10000"/>
              <a:gd name="connsiteY64" fmla="*/ 4634 h 9281"/>
              <a:gd name="connsiteX65" fmla="*/ 7314 w 10000"/>
              <a:gd name="connsiteY65" fmla="*/ 5110 h 9281"/>
              <a:gd name="connsiteX66" fmla="*/ 7040 w 10000"/>
              <a:gd name="connsiteY66" fmla="*/ 5470 h 9281"/>
              <a:gd name="connsiteX67" fmla="*/ 7040 w 10000"/>
              <a:gd name="connsiteY67" fmla="*/ 5829 h 9281"/>
              <a:gd name="connsiteX68" fmla="*/ 7040 w 10000"/>
              <a:gd name="connsiteY68" fmla="*/ 6188 h 9281"/>
              <a:gd name="connsiteX69" fmla="*/ 7040 w 10000"/>
              <a:gd name="connsiteY69" fmla="*/ 6426 h 9281"/>
              <a:gd name="connsiteX70" fmla="*/ 7040 w 10000"/>
              <a:gd name="connsiteY70" fmla="*/ 6666 h 9281"/>
              <a:gd name="connsiteX71" fmla="*/ 7040 w 10000"/>
              <a:gd name="connsiteY71" fmla="*/ 7487 h 9281"/>
              <a:gd name="connsiteX72" fmla="*/ 7314 w 10000"/>
              <a:gd name="connsiteY72" fmla="*/ 7966 h 9281"/>
              <a:gd name="connsiteX73" fmla="*/ 7314 w 10000"/>
              <a:gd name="connsiteY73" fmla="*/ 8326 h 9281"/>
              <a:gd name="connsiteX74" fmla="*/ 7585 w 10000"/>
              <a:gd name="connsiteY74" fmla="*/ 8802 h 9281"/>
              <a:gd name="connsiteX75" fmla="*/ 8129 w 10000"/>
              <a:gd name="connsiteY75" fmla="*/ 9041 h 9281"/>
              <a:gd name="connsiteX0" fmla="*/ 6225 w 10000"/>
              <a:gd name="connsiteY0" fmla="*/ 9613 h 9741"/>
              <a:gd name="connsiteX1" fmla="*/ 5956 w 10000"/>
              <a:gd name="connsiteY1" fmla="*/ 9098 h 9741"/>
              <a:gd name="connsiteX2" fmla="*/ 5680 w 10000"/>
              <a:gd name="connsiteY2" fmla="*/ 8712 h 9741"/>
              <a:gd name="connsiteX3" fmla="*/ 5680 w 10000"/>
              <a:gd name="connsiteY3" fmla="*/ 8198 h 9741"/>
              <a:gd name="connsiteX4" fmla="*/ 5680 w 10000"/>
              <a:gd name="connsiteY4" fmla="*/ 7568 h 9741"/>
              <a:gd name="connsiteX5" fmla="*/ 5680 w 10000"/>
              <a:gd name="connsiteY5" fmla="*/ 6924 h 9741"/>
              <a:gd name="connsiteX6" fmla="*/ 5680 w 10000"/>
              <a:gd name="connsiteY6" fmla="*/ 6410 h 9741"/>
              <a:gd name="connsiteX7" fmla="*/ 5680 w 10000"/>
              <a:gd name="connsiteY7" fmla="*/ 5638 h 9741"/>
              <a:gd name="connsiteX8" fmla="*/ 5956 w 10000"/>
              <a:gd name="connsiteY8" fmla="*/ 4993 h 9741"/>
              <a:gd name="connsiteX9" fmla="*/ 6225 w 10000"/>
              <a:gd name="connsiteY9" fmla="*/ 4236 h 9741"/>
              <a:gd name="connsiteX10" fmla="*/ 6225 w 10000"/>
              <a:gd name="connsiteY10" fmla="*/ 3591 h 9741"/>
              <a:gd name="connsiteX11" fmla="*/ 6497 w 10000"/>
              <a:gd name="connsiteY11" fmla="*/ 2948 h 9741"/>
              <a:gd name="connsiteX12" fmla="*/ 6497 w 10000"/>
              <a:gd name="connsiteY12" fmla="*/ 2433 h 9741"/>
              <a:gd name="connsiteX13" fmla="*/ 6767 w 10000"/>
              <a:gd name="connsiteY13" fmla="*/ 1916 h 9741"/>
              <a:gd name="connsiteX14" fmla="*/ 6767 w 10000"/>
              <a:gd name="connsiteY14" fmla="*/ 1545 h 9741"/>
              <a:gd name="connsiteX15" fmla="*/ 6767 w 10000"/>
              <a:gd name="connsiteY15" fmla="*/ 1417 h 9741"/>
              <a:gd name="connsiteX16" fmla="*/ 6767 w 10000"/>
              <a:gd name="connsiteY16" fmla="*/ 1290 h 9741"/>
              <a:gd name="connsiteX17" fmla="*/ 6767 w 10000"/>
              <a:gd name="connsiteY17" fmla="*/ 1159 h 9741"/>
              <a:gd name="connsiteX18" fmla="*/ 6767 w 10000"/>
              <a:gd name="connsiteY18" fmla="*/ 1159 h 9741"/>
              <a:gd name="connsiteX19" fmla="*/ 6767 w 10000"/>
              <a:gd name="connsiteY19" fmla="*/ 1159 h 9741"/>
              <a:gd name="connsiteX20" fmla="*/ 6497 w 10000"/>
              <a:gd name="connsiteY20" fmla="*/ 1159 h 9741"/>
              <a:gd name="connsiteX21" fmla="*/ 6225 w 10000"/>
              <a:gd name="connsiteY21" fmla="*/ 1159 h 9741"/>
              <a:gd name="connsiteX22" fmla="*/ 5956 w 10000"/>
              <a:gd name="connsiteY22" fmla="*/ 1159 h 9741"/>
              <a:gd name="connsiteX23" fmla="*/ 5680 w 10000"/>
              <a:gd name="connsiteY23" fmla="*/ 1159 h 9741"/>
              <a:gd name="connsiteX24" fmla="*/ 5138 w 10000"/>
              <a:gd name="connsiteY24" fmla="*/ 1290 h 9741"/>
              <a:gd name="connsiteX25" fmla="*/ 4863 w 10000"/>
              <a:gd name="connsiteY25" fmla="*/ 1290 h 9741"/>
              <a:gd name="connsiteX26" fmla="*/ 4321 w 10000"/>
              <a:gd name="connsiteY26" fmla="*/ 1417 h 9741"/>
              <a:gd name="connsiteX27" fmla="*/ 2959 w 10000"/>
              <a:gd name="connsiteY27" fmla="*/ 1545 h 9741"/>
              <a:gd name="connsiteX28" fmla="*/ 1905 w 10000"/>
              <a:gd name="connsiteY28" fmla="*/ 1545 h 9741"/>
              <a:gd name="connsiteX29" fmla="*/ 818 w 10000"/>
              <a:gd name="connsiteY29" fmla="*/ 1659 h 9741"/>
              <a:gd name="connsiteX30" fmla="*/ 0 w 10000"/>
              <a:gd name="connsiteY30" fmla="*/ 1659 h 9741"/>
              <a:gd name="connsiteX31" fmla="*/ 0 w 10000"/>
              <a:gd name="connsiteY31" fmla="*/ 1159 h 9741"/>
              <a:gd name="connsiteX32" fmla="*/ 818 w 10000"/>
              <a:gd name="connsiteY32" fmla="*/ 1159 h 9741"/>
              <a:gd name="connsiteX33" fmla="*/ 1905 w 10000"/>
              <a:gd name="connsiteY33" fmla="*/ 1031 h 9741"/>
              <a:gd name="connsiteX34" fmla="*/ 2959 w 10000"/>
              <a:gd name="connsiteY34" fmla="*/ 1031 h 9741"/>
              <a:gd name="connsiteX35" fmla="*/ 4050 w 10000"/>
              <a:gd name="connsiteY35" fmla="*/ 902 h 9741"/>
              <a:gd name="connsiteX36" fmla="*/ 4863 w 10000"/>
              <a:gd name="connsiteY36" fmla="*/ 644 h 9741"/>
              <a:gd name="connsiteX37" fmla="*/ 5680 w 10000"/>
              <a:gd name="connsiteY37" fmla="*/ 644 h 9741"/>
              <a:gd name="connsiteX38" fmla="*/ 6225 w 10000"/>
              <a:gd name="connsiteY38" fmla="*/ 516 h 9741"/>
              <a:gd name="connsiteX39" fmla="*/ 6497 w 10000"/>
              <a:gd name="connsiteY39" fmla="*/ 255 h 9741"/>
              <a:gd name="connsiteX40" fmla="*/ 6767 w 10000"/>
              <a:gd name="connsiteY40" fmla="*/ 255 h 9741"/>
              <a:gd name="connsiteX41" fmla="*/ 7040 w 10000"/>
              <a:gd name="connsiteY41" fmla="*/ 128 h 9741"/>
              <a:gd name="connsiteX42" fmla="*/ 7314 w 10000"/>
              <a:gd name="connsiteY42" fmla="*/ 128 h 9741"/>
              <a:gd name="connsiteX43" fmla="*/ 7314 w 10000"/>
              <a:gd name="connsiteY43" fmla="*/ 0 h 9741"/>
              <a:gd name="connsiteX44" fmla="*/ 7585 w 10000"/>
              <a:gd name="connsiteY44" fmla="*/ 128 h 9741"/>
              <a:gd name="connsiteX45" fmla="*/ 7859 w 10000"/>
              <a:gd name="connsiteY45" fmla="*/ 128 h 9741"/>
              <a:gd name="connsiteX46" fmla="*/ 8403 w 10000"/>
              <a:gd name="connsiteY46" fmla="*/ 255 h 9741"/>
              <a:gd name="connsiteX47" fmla="*/ 8946 w 10000"/>
              <a:gd name="connsiteY47" fmla="*/ 516 h 9741"/>
              <a:gd name="connsiteX48" fmla="*/ 9184 w 10000"/>
              <a:gd name="connsiteY48" fmla="*/ 644 h 9741"/>
              <a:gd name="connsiteX49" fmla="*/ 9731 w 10000"/>
              <a:gd name="connsiteY49" fmla="*/ 902 h 9741"/>
              <a:gd name="connsiteX50" fmla="*/ 9731 w 10000"/>
              <a:gd name="connsiteY50" fmla="*/ 1031 h 9741"/>
              <a:gd name="connsiteX51" fmla="*/ 10000 w 10000"/>
              <a:gd name="connsiteY51" fmla="*/ 1159 h 9741"/>
              <a:gd name="connsiteX52" fmla="*/ 9731 w 10000"/>
              <a:gd name="connsiteY52" fmla="*/ 1290 h 9741"/>
              <a:gd name="connsiteX53" fmla="*/ 9456 w 10000"/>
              <a:gd name="connsiteY53" fmla="*/ 1417 h 9741"/>
              <a:gd name="connsiteX54" fmla="*/ 9184 w 10000"/>
              <a:gd name="connsiteY54" fmla="*/ 1417 h 9741"/>
              <a:gd name="connsiteX55" fmla="*/ 8946 w 10000"/>
              <a:gd name="connsiteY55" fmla="*/ 1545 h 9741"/>
              <a:gd name="connsiteX56" fmla="*/ 8676 w 10000"/>
              <a:gd name="connsiteY56" fmla="*/ 1916 h 9741"/>
              <a:gd name="connsiteX57" fmla="*/ 8403 w 10000"/>
              <a:gd name="connsiteY57" fmla="*/ 2174 h 9741"/>
              <a:gd name="connsiteX58" fmla="*/ 8403 w 10000"/>
              <a:gd name="connsiteY58" fmla="*/ 2560 h 9741"/>
              <a:gd name="connsiteX59" fmla="*/ 8129 w 10000"/>
              <a:gd name="connsiteY59" fmla="*/ 2948 h 9741"/>
              <a:gd name="connsiteX60" fmla="*/ 7859 w 10000"/>
              <a:gd name="connsiteY60" fmla="*/ 3334 h 9741"/>
              <a:gd name="connsiteX61" fmla="*/ 7859 w 10000"/>
              <a:gd name="connsiteY61" fmla="*/ 3977 h 9741"/>
              <a:gd name="connsiteX62" fmla="*/ 7585 w 10000"/>
              <a:gd name="connsiteY62" fmla="*/ 4493 h 9741"/>
              <a:gd name="connsiteX63" fmla="*/ 7314 w 10000"/>
              <a:gd name="connsiteY63" fmla="*/ 4993 h 9741"/>
              <a:gd name="connsiteX64" fmla="*/ 7314 w 10000"/>
              <a:gd name="connsiteY64" fmla="*/ 5506 h 9741"/>
              <a:gd name="connsiteX65" fmla="*/ 7040 w 10000"/>
              <a:gd name="connsiteY65" fmla="*/ 5894 h 9741"/>
              <a:gd name="connsiteX66" fmla="*/ 7040 w 10000"/>
              <a:gd name="connsiteY66" fmla="*/ 6281 h 9741"/>
              <a:gd name="connsiteX67" fmla="*/ 7040 w 10000"/>
              <a:gd name="connsiteY67" fmla="*/ 6667 h 9741"/>
              <a:gd name="connsiteX68" fmla="*/ 7040 w 10000"/>
              <a:gd name="connsiteY68" fmla="*/ 6924 h 9741"/>
              <a:gd name="connsiteX69" fmla="*/ 7040 w 10000"/>
              <a:gd name="connsiteY69" fmla="*/ 7182 h 9741"/>
              <a:gd name="connsiteX70" fmla="*/ 7040 w 10000"/>
              <a:gd name="connsiteY70" fmla="*/ 8067 h 9741"/>
              <a:gd name="connsiteX71" fmla="*/ 7314 w 10000"/>
              <a:gd name="connsiteY71" fmla="*/ 8583 h 9741"/>
              <a:gd name="connsiteX72" fmla="*/ 7314 w 10000"/>
              <a:gd name="connsiteY72" fmla="*/ 8971 h 9741"/>
              <a:gd name="connsiteX73" fmla="*/ 7585 w 10000"/>
              <a:gd name="connsiteY73" fmla="*/ 9484 h 9741"/>
              <a:gd name="connsiteX74" fmla="*/ 8129 w 10000"/>
              <a:gd name="connsiteY74" fmla="*/ 9741 h 9741"/>
              <a:gd name="connsiteX0" fmla="*/ 6225 w 10000"/>
              <a:gd name="connsiteY0" fmla="*/ 9869 h 9869"/>
              <a:gd name="connsiteX1" fmla="*/ 5956 w 10000"/>
              <a:gd name="connsiteY1" fmla="*/ 9340 h 9869"/>
              <a:gd name="connsiteX2" fmla="*/ 5680 w 10000"/>
              <a:gd name="connsiteY2" fmla="*/ 8944 h 9869"/>
              <a:gd name="connsiteX3" fmla="*/ 5680 w 10000"/>
              <a:gd name="connsiteY3" fmla="*/ 8416 h 9869"/>
              <a:gd name="connsiteX4" fmla="*/ 5680 w 10000"/>
              <a:gd name="connsiteY4" fmla="*/ 7769 h 9869"/>
              <a:gd name="connsiteX5" fmla="*/ 5680 w 10000"/>
              <a:gd name="connsiteY5" fmla="*/ 7108 h 9869"/>
              <a:gd name="connsiteX6" fmla="*/ 5680 w 10000"/>
              <a:gd name="connsiteY6" fmla="*/ 6580 h 9869"/>
              <a:gd name="connsiteX7" fmla="*/ 5680 w 10000"/>
              <a:gd name="connsiteY7" fmla="*/ 5788 h 9869"/>
              <a:gd name="connsiteX8" fmla="*/ 5956 w 10000"/>
              <a:gd name="connsiteY8" fmla="*/ 5126 h 9869"/>
              <a:gd name="connsiteX9" fmla="*/ 6225 w 10000"/>
              <a:gd name="connsiteY9" fmla="*/ 4349 h 9869"/>
              <a:gd name="connsiteX10" fmla="*/ 6225 w 10000"/>
              <a:gd name="connsiteY10" fmla="*/ 3686 h 9869"/>
              <a:gd name="connsiteX11" fmla="*/ 6497 w 10000"/>
              <a:gd name="connsiteY11" fmla="*/ 3026 h 9869"/>
              <a:gd name="connsiteX12" fmla="*/ 6497 w 10000"/>
              <a:gd name="connsiteY12" fmla="*/ 2498 h 9869"/>
              <a:gd name="connsiteX13" fmla="*/ 6767 w 10000"/>
              <a:gd name="connsiteY13" fmla="*/ 1967 h 9869"/>
              <a:gd name="connsiteX14" fmla="*/ 6767 w 10000"/>
              <a:gd name="connsiteY14" fmla="*/ 1586 h 9869"/>
              <a:gd name="connsiteX15" fmla="*/ 6767 w 10000"/>
              <a:gd name="connsiteY15" fmla="*/ 1455 h 9869"/>
              <a:gd name="connsiteX16" fmla="*/ 6767 w 10000"/>
              <a:gd name="connsiteY16" fmla="*/ 1324 h 9869"/>
              <a:gd name="connsiteX17" fmla="*/ 6767 w 10000"/>
              <a:gd name="connsiteY17" fmla="*/ 1190 h 9869"/>
              <a:gd name="connsiteX18" fmla="*/ 6767 w 10000"/>
              <a:gd name="connsiteY18" fmla="*/ 1190 h 9869"/>
              <a:gd name="connsiteX19" fmla="*/ 6767 w 10000"/>
              <a:gd name="connsiteY19" fmla="*/ 1190 h 9869"/>
              <a:gd name="connsiteX20" fmla="*/ 6497 w 10000"/>
              <a:gd name="connsiteY20" fmla="*/ 1190 h 9869"/>
              <a:gd name="connsiteX21" fmla="*/ 6225 w 10000"/>
              <a:gd name="connsiteY21" fmla="*/ 1190 h 9869"/>
              <a:gd name="connsiteX22" fmla="*/ 5956 w 10000"/>
              <a:gd name="connsiteY22" fmla="*/ 1190 h 9869"/>
              <a:gd name="connsiteX23" fmla="*/ 5680 w 10000"/>
              <a:gd name="connsiteY23" fmla="*/ 1190 h 9869"/>
              <a:gd name="connsiteX24" fmla="*/ 5138 w 10000"/>
              <a:gd name="connsiteY24" fmla="*/ 1324 h 9869"/>
              <a:gd name="connsiteX25" fmla="*/ 4863 w 10000"/>
              <a:gd name="connsiteY25" fmla="*/ 1324 h 9869"/>
              <a:gd name="connsiteX26" fmla="*/ 4321 w 10000"/>
              <a:gd name="connsiteY26" fmla="*/ 1455 h 9869"/>
              <a:gd name="connsiteX27" fmla="*/ 2959 w 10000"/>
              <a:gd name="connsiteY27" fmla="*/ 1586 h 9869"/>
              <a:gd name="connsiteX28" fmla="*/ 1905 w 10000"/>
              <a:gd name="connsiteY28" fmla="*/ 1586 h 9869"/>
              <a:gd name="connsiteX29" fmla="*/ 818 w 10000"/>
              <a:gd name="connsiteY29" fmla="*/ 1703 h 9869"/>
              <a:gd name="connsiteX30" fmla="*/ 0 w 10000"/>
              <a:gd name="connsiteY30" fmla="*/ 1703 h 9869"/>
              <a:gd name="connsiteX31" fmla="*/ 0 w 10000"/>
              <a:gd name="connsiteY31" fmla="*/ 1190 h 9869"/>
              <a:gd name="connsiteX32" fmla="*/ 818 w 10000"/>
              <a:gd name="connsiteY32" fmla="*/ 1190 h 9869"/>
              <a:gd name="connsiteX33" fmla="*/ 1905 w 10000"/>
              <a:gd name="connsiteY33" fmla="*/ 1058 h 9869"/>
              <a:gd name="connsiteX34" fmla="*/ 2959 w 10000"/>
              <a:gd name="connsiteY34" fmla="*/ 1058 h 9869"/>
              <a:gd name="connsiteX35" fmla="*/ 4050 w 10000"/>
              <a:gd name="connsiteY35" fmla="*/ 926 h 9869"/>
              <a:gd name="connsiteX36" fmla="*/ 4863 w 10000"/>
              <a:gd name="connsiteY36" fmla="*/ 661 h 9869"/>
              <a:gd name="connsiteX37" fmla="*/ 5680 w 10000"/>
              <a:gd name="connsiteY37" fmla="*/ 661 h 9869"/>
              <a:gd name="connsiteX38" fmla="*/ 6225 w 10000"/>
              <a:gd name="connsiteY38" fmla="*/ 530 h 9869"/>
              <a:gd name="connsiteX39" fmla="*/ 6497 w 10000"/>
              <a:gd name="connsiteY39" fmla="*/ 262 h 9869"/>
              <a:gd name="connsiteX40" fmla="*/ 6767 w 10000"/>
              <a:gd name="connsiteY40" fmla="*/ 262 h 9869"/>
              <a:gd name="connsiteX41" fmla="*/ 7040 w 10000"/>
              <a:gd name="connsiteY41" fmla="*/ 131 h 9869"/>
              <a:gd name="connsiteX42" fmla="*/ 7314 w 10000"/>
              <a:gd name="connsiteY42" fmla="*/ 131 h 9869"/>
              <a:gd name="connsiteX43" fmla="*/ 7314 w 10000"/>
              <a:gd name="connsiteY43" fmla="*/ 0 h 9869"/>
              <a:gd name="connsiteX44" fmla="*/ 7585 w 10000"/>
              <a:gd name="connsiteY44" fmla="*/ 131 h 9869"/>
              <a:gd name="connsiteX45" fmla="*/ 7859 w 10000"/>
              <a:gd name="connsiteY45" fmla="*/ 131 h 9869"/>
              <a:gd name="connsiteX46" fmla="*/ 8403 w 10000"/>
              <a:gd name="connsiteY46" fmla="*/ 262 h 9869"/>
              <a:gd name="connsiteX47" fmla="*/ 8946 w 10000"/>
              <a:gd name="connsiteY47" fmla="*/ 530 h 9869"/>
              <a:gd name="connsiteX48" fmla="*/ 9184 w 10000"/>
              <a:gd name="connsiteY48" fmla="*/ 661 h 9869"/>
              <a:gd name="connsiteX49" fmla="*/ 9731 w 10000"/>
              <a:gd name="connsiteY49" fmla="*/ 926 h 9869"/>
              <a:gd name="connsiteX50" fmla="*/ 9731 w 10000"/>
              <a:gd name="connsiteY50" fmla="*/ 1058 h 9869"/>
              <a:gd name="connsiteX51" fmla="*/ 10000 w 10000"/>
              <a:gd name="connsiteY51" fmla="*/ 1190 h 9869"/>
              <a:gd name="connsiteX52" fmla="*/ 9731 w 10000"/>
              <a:gd name="connsiteY52" fmla="*/ 1324 h 9869"/>
              <a:gd name="connsiteX53" fmla="*/ 9456 w 10000"/>
              <a:gd name="connsiteY53" fmla="*/ 1455 h 9869"/>
              <a:gd name="connsiteX54" fmla="*/ 9184 w 10000"/>
              <a:gd name="connsiteY54" fmla="*/ 1455 h 9869"/>
              <a:gd name="connsiteX55" fmla="*/ 8946 w 10000"/>
              <a:gd name="connsiteY55" fmla="*/ 1586 h 9869"/>
              <a:gd name="connsiteX56" fmla="*/ 8676 w 10000"/>
              <a:gd name="connsiteY56" fmla="*/ 1967 h 9869"/>
              <a:gd name="connsiteX57" fmla="*/ 8403 w 10000"/>
              <a:gd name="connsiteY57" fmla="*/ 2232 h 9869"/>
              <a:gd name="connsiteX58" fmla="*/ 8403 w 10000"/>
              <a:gd name="connsiteY58" fmla="*/ 2628 h 9869"/>
              <a:gd name="connsiteX59" fmla="*/ 8129 w 10000"/>
              <a:gd name="connsiteY59" fmla="*/ 3026 h 9869"/>
              <a:gd name="connsiteX60" fmla="*/ 7859 w 10000"/>
              <a:gd name="connsiteY60" fmla="*/ 3423 h 9869"/>
              <a:gd name="connsiteX61" fmla="*/ 7859 w 10000"/>
              <a:gd name="connsiteY61" fmla="*/ 4083 h 9869"/>
              <a:gd name="connsiteX62" fmla="*/ 7585 w 10000"/>
              <a:gd name="connsiteY62" fmla="*/ 4612 h 9869"/>
              <a:gd name="connsiteX63" fmla="*/ 7314 w 10000"/>
              <a:gd name="connsiteY63" fmla="*/ 5126 h 9869"/>
              <a:gd name="connsiteX64" fmla="*/ 7314 w 10000"/>
              <a:gd name="connsiteY64" fmla="*/ 5652 h 9869"/>
              <a:gd name="connsiteX65" fmla="*/ 7040 w 10000"/>
              <a:gd name="connsiteY65" fmla="*/ 6051 h 9869"/>
              <a:gd name="connsiteX66" fmla="*/ 7040 w 10000"/>
              <a:gd name="connsiteY66" fmla="*/ 6448 h 9869"/>
              <a:gd name="connsiteX67" fmla="*/ 7040 w 10000"/>
              <a:gd name="connsiteY67" fmla="*/ 6844 h 9869"/>
              <a:gd name="connsiteX68" fmla="*/ 7040 w 10000"/>
              <a:gd name="connsiteY68" fmla="*/ 7108 h 9869"/>
              <a:gd name="connsiteX69" fmla="*/ 7040 w 10000"/>
              <a:gd name="connsiteY69" fmla="*/ 7373 h 9869"/>
              <a:gd name="connsiteX70" fmla="*/ 7040 w 10000"/>
              <a:gd name="connsiteY70" fmla="*/ 8281 h 9869"/>
              <a:gd name="connsiteX71" fmla="*/ 7314 w 10000"/>
              <a:gd name="connsiteY71" fmla="*/ 8811 h 9869"/>
              <a:gd name="connsiteX72" fmla="*/ 7314 w 10000"/>
              <a:gd name="connsiteY72" fmla="*/ 9210 h 9869"/>
              <a:gd name="connsiteX73" fmla="*/ 7585 w 10000"/>
              <a:gd name="connsiteY73" fmla="*/ 9736 h 9869"/>
              <a:gd name="connsiteX0" fmla="*/ 6225 w 10000"/>
              <a:gd name="connsiteY0" fmla="*/ 10000 h 10000"/>
              <a:gd name="connsiteX1" fmla="*/ 5956 w 10000"/>
              <a:gd name="connsiteY1" fmla="*/ 9464 h 10000"/>
              <a:gd name="connsiteX2" fmla="*/ 5680 w 10000"/>
              <a:gd name="connsiteY2" fmla="*/ 9063 h 10000"/>
              <a:gd name="connsiteX3" fmla="*/ 5680 w 10000"/>
              <a:gd name="connsiteY3" fmla="*/ 8528 h 10000"/>
              <a:gd name="connsiteX4" fmla="*/ 5680 w 10000"/>
              <a:gd name="connsiteY4" fmla="*/ 7872 h 10000"/>
              <a:gd name="connsiteX5" fmla="*/ 5680 w 10000"/>
              <a:gd name="connsiteY5" fmla="*/ 7202 h 10000"/>
              <a:gd name="connsiteX6" fmla="*/ 5680 w 10000"/>
              <a:gd name="connsiteY6" fmla="*/ 6667 h 10000"/>
              <a:gd name="connsiteX7" fmla="*/ 5680 w 10000"/>
              <a:gd name="connsiteY7" fmla="*/ 5865 h 10000"/>
              <a:gd name="connsiteX8" fmla="*/ 5956 w 10000"/>
              <a:gd name="connsiteY8" fmla="*/ 5194 h 10000"/>
              <a:gd name="connsiteX9" fmla="*/ 6225 w 10000"/>
              <a:gd name="connsiteY9" fmla="*/ 4407 h 10000"/>
              <a:gd name="connsiteX10" fmla="*/ 6225 w 10000"/>
              <a:gd name="connsiteY10" fmla="*/ 3735 h 10000"/>
              <a:gd name="connsiteX11" fmla="*/ 6497 w 10000"/>
              <a:gd name="connsiteY11" fmla="*/ 3066 h 10000"/>
              <a:gd name="connsiteX12" fmla="*/ 6497 w 10000"/>
              <a:gd name="connsiteY12" fmla="*/ 2531 h 10000"/>
              <a:gd name="connsiteX13" fmla="*/ 6767 w 10000"/>
              <a:gd name="connsiteY13" fmla="*/ 1993 h 10000"/>
              <a:gd name="connsiteX14" fmla="*/ 6767 w 10000"/>
              <a:gd name="connsiteY14" fmla="*/ 1607 h 10000"/>
              <a:gd name="connsiteX15" fmla="*/ 6767 w 10000"/>
              <a:gd name="connsiteY15" fmla="*/ 1474 h 10000"/>
              <a:gd name="connsiteX16" fmla="*/ 6767 w 10000"/>
              <a:gd name="connsiteY16" fmla="*/ 1342 h 10000"/>
              <a:gd name="connsiteX17" fmla="*/ 6767 w 10000"/>
              <a:gd name="connsiteY17" fmla="*/ 1206 h 10000"/>
              <a:gd name="connsiteX18" fmla="*/ 6767 w 10000"/>
              <a:gd name="connsiteY18" fmla="*/ 1206 h 10000"/>
              <a:gd name="connsiteX19" fmla="*/ 6767 w 10000"/>
              <a:gd name="connsiteY19" fmla="*/ 1206 h 10000"/>
              <a:gd name="connsiteX20" fmla="*/ 6497 w 10000"/>
              <a:gd name="connsiteY20" fmla="*/ 1206 h 10000"/>
              <a:gd name="connsiteX21" fmla="*/ 6225 w 10000"/>
              <a:gd name="connsiteY21" fmla="*/ 1206 h 10000"/>
              <a:gd name="connsiteX22" fmla="*/ 5956 w 10000"/>
              <a:gd name="connsiteY22" fmla="*/ 1206 h 10000"/>
              <a:gd name="connsiteX23" fmla="*/ 5680 w 10000"/>
              <a:gd name="connsiteY23" fmla="*/ 1206 h 10000"/>
              <a:gd name="connsiteX24" fmla="*/ 5138 w 10000"/>
              <a:gd name="connsiteY24" fmla="*/ 1342 h 10000"/>
              <a:gd name="connsiteX25" fmla="*/ 4863 w 10000"/>
              <a:gd name="connsiteY25" fmla="*/ 1342 h 10000"/>
              <a:gd name="connsiteX26" fmla="*/ 4321 w 10000"/>
              <a:gd name="connsiteY26" fmla="*/ 1474 h 10000"/>
              <a:gd name="connsiteX27" fmla="*/ 2959 w 10000"/>
              <a:gd name="connsiteY27" fmla="*/ 1607 h 10000"/>
              <a:gd name="connsiteX28" fmla="*/ 1905 w 10000"/>
              <a:gd name="connsiteY28" fmla="*/ 1607 h 10000"/>
              <a:gd name="connsiteX29" fmla="*/ 818 w 10000"/>
              <a:gd name="connsiteY29" fmla="*/ 1726 h 10000"/>
              <a:gd name="connsiteX30" fmla="*/ 0 w 10000"/>
              <a:gd name="connsiteY30" fmla="*/ 1726 h 10000"/>
              <a:gd name="connsiteX31" fmla="*/ 0 w 10000"/>
              <a:gd name="connsiteY31" fmla="*/ 1206 h 10000"/>
              <a:gd name="connsiteX32" fmla="*/ 818 w 10000"/>
              <a:gd name="connsiteY32" fmla="*/ 1206 h 10000"/>
              <a:gd name="connsiteX33" fmla="*/ 1905 w 10000"/>
              <a:gd name="connsiteY33" fmla="*/ 1072 h 10000"/>
              <a:gd name="connsiteX34" fmla="*/ 2959 w 10000"/>
              <a:gd name="connsiteY34" fmla="*/ 1072 h 10000"/>
              <a:gd name="connsiteX35" fmla="*/ 4050 w 10000"/>
              <a:gd name="connsiteY35" fmla="*/ 938 h 10000"/>
              <a:gd name="connsiteX36" fmla="*/ 4863 w 10000"/>
              <a:gd name="connsiteY36" fmla="*/ 670 h 10000"/>
              <a:gd name="connsiteX37" fmla="*/ 5680 w 10000"/>
              <a:gd name="connsiteY37" fmla="*/ 670 h 10000"/>
              <a:gd name="connsiteX38" fmla="*/ 6225 w 10000"/>
              <a:gd name="connsiteY38" fmla="*/ 537 h 10000"/>
              <a:gd name="connsiteX39" fmla="*/ 6497 w 10000"/>
              <a:gd name="connsiteY39" fmla="*/ 265 h 10000"/>
              <a:gd name="connsiteX40" fmla="*/ 6767 w 10000"/>
              <a:gd name="connsiteY40" fmla="*/ 265 h 10000"/>
              <a:gd name="connsiteX41" fmla="*/ 7040 w 10000"/>
              <a:gd name="connsiteY41" fmla="*/ 133 h 10000"/>
              <a:gd name="connsiteX42" fmla="*/ 7314 w 10000"/>
              <a:gd name="connsiteY42" fmla="*/ 133 h 10000"/>
              <a:gd name="connsiteX43" fmla="*/ 7314 w 10000"/>
              <a:gd name="connsiteY43" fmla="*/ 0 h 10000"/>
              <a:gd name="connsiteX44" fmla="*/ 7585 w 10000"/>
              <a:gd name="connsiteY44" fmla="*/ 133 h 10000"/>
              <a:gd name="connsiteX45" fmla="*/ 7859 w 10000"/>
              <a:gd name="connsiteY45" fmla="*/ 133 h 10000"/>
              <a:gd name="connsiteX46" fmla="*/ 8403 w 10000"/>
              <a:gd name="connsiteY46" fmla="*/ 265 h 10000"/>
              <a:gd name="connsiteX47" fmla="*/ 8946 w 10000"/>
              <a:gd name="connsiteY47" fmla="*/ 537 h 10000"/>
              <a:gd name="connsiteX48" fmla="*/ 9184 w 10000"/>
              <a:gd name="connsiteY48" fmla="*/ 670 h 10000"/>
              <a:gd name="connsiteX49" fmla="*/ 9731 w 10000"/>
              <a:gd name="connsiteY49" fmla="*/ 938 h 10000"/>
              <a:gd name="connsiteX50" fmla="*/ 9731 w 10000"/>
              <a:gd name="connsiteY50" fmla="*/ 1072 h 10000"/>
              <a:gd name="connsiteX51" fmla="*/ 10000 w 10000"/>
              <a:gd name="connsiteY51" fmla="*/ 1206 h 10000"/>
              <a:gd name="connsiteX52" fmla="*/ 9731 w 10000"/>
              <a:gd name="connsiteY52" fmla="*/ 1342 h 10000"/>
              <a:gd name="connsiteX53" fmla="*/ 9456 w 10000"/>
              <a:gd name="connsiteY53" fmla="*/ 1474 h 10000"/>
              <a:gd name="connsiteX54" fmla="*/ 9184 w 10000"/>
              <a:gd name="connsiteY54" fmla="*/ 1474 h 10000"/>
              <a:gd name="connsiteX55" fmla="*/ 8946 w 10000"/>
              <a:gd name="connsiteY55" fmla="*/ 1607 h 10000"/>
              <a:gd name="connsiteX56" fmla="*/ 8676 w 10000"/>
              <a:gd name="connsiteY56" fmla="*/ 1993 h 10000"/>
              <a:gd name="connsiteX57" fmla="*/ 8403 w 10000"/>
              <a:gd name="connsiteY57" fmla="*/ 2262 h 10000"/>
              <a:gd name="connsiteX58" fmla="*/ 8403 w 10000"/>
              <a:gd name="connsiteY58" fmla="*/ 2663 h 10000"/>
              <a:gd name="connsiteX59" fmla="*/ 8129 w 10000"/>
              <a:gd name="connsiteY59" fmla="*/ 3066 h 10000"/>
              <a:gd name="connsiteX60" fmla="*/ 7859 w 10000"/>
              <a:gd name="connsiteY60" fmla="*/ 3468 h 10000"/>
              <a:gd name="connsiteX61" fmla="*/ 7859 w 10000"/>
              <a:gd name="connsiteY61" fmla="*/ 4137 h 10000"/>
              <a:gd name="connsiteX62" fmla="*/ 7585 w 10000"/>
              <a:gd name="connsiteY62" fmla="*/ 4673 h 10000"/>
              <a:gd name="connsiteX63" fmla="*/ 7314 w 10000"/>
              <a:gd name="connsiteY63" fmla="*/ 5194 h 10000"/>
              <a:gd name="connsiteX64" fmla="*/ 7314 w 10000"/>
              <a:gd name="connsiteY64" fmla="*/ 5727 h 10000"/>
              <a:gd name="connsiteX65" fmla="*/ 7040 w 10000"/>
              <a:gd name="connsiteY65" fmla="*/ 6131 h 10000"/>
              <a:gd name="connsiteX66" fmla="*/ 7040 w 10000"/>
              <a:gd name="connsiteY66" fmla="*/ 6534 h 10000"/>
              <a:gd name="connsiteX67" fmla="*/ 7040 w 10000"/>
              <a:gd name="connsiteY67" fmla="*/ 6935 h 10000"/>
              <a:gd name="connsiteX68" fmla="*/ 7040 w 10000"/>
              <a:gd name="connsiteY68" fmla="*/ 7202 h 10000"/>
              <a:gd name="connsiteX69" fmla="*/ 7040 w 10000"/>
              <a:gd name="connsiteY69" fmla="*/ 7471 h 10000"/>
              <a:gd name="connsiteX70" fmla="*/ 7040 w 10000"/>
              <a:gd name="connsiteY70" fmla="*/ 8391 h 10000"/>
              <a:gd name="connsiteX71" fmla="*/ 7314 w 10000"/>
              <a:gd name="connsiteY71" fmla="*/ 8928 h 10000"/>
              <a:gd name="connsiteX72" fmla="*/ 7314 w 10000"/>
              <a:gd name="connsiteY72" fmla="*/ 9332 h 10000"/>
              <a:gd name="connsiteX0" fmla="*/ 5956 w 10000"/>
              <a:gd name="connsiteY0" fmla="*/ 9464 h 9464"/>
              <a:gd name="connsiteX1" fmla="*/ 5680 w 10000"/>
              <a:gd name="connsiteY1" fmla="*/ 9063 h 9464"/>
              <a:gd name="connsiteX2" fmla="*/ 5680 w 10000"/>
              <a:gd name="connsiteY2" fmla="*/ 8528 h 9464"/>
              <a:gd name="connsiteX3" fmla="*/ 5680 w 10000"/>
              <a:gd name="connsiteY3" fmla="*/ 7872 h 9464"/>
              <a:gd name="connsiteX4" fmla="*/ 5680 w 10000"/>
              <a:gd name="connsiteY4" fmla="*/ 7202 h 9464"/>
              <a:gd name="connsiteX5" fmla="*/ 5680 w 10000"/>
              <a:gd name="connsiteY5" fmla="*/ 6667 h 9464"/>
              <a:gd name="connsiteX6" fmla="*/ 5680 w 10000"/>
              <a:gd name="connsiteY6" fmla="*/ 5865 h 9464"/>
              <a:gd name="connsiteX7" fmla="*/ 5956 w 10000"/>
              <a:gd name="connsiteY7" fmla="*/ 5194 h 9464"/>
              <a:gd name="connsiteX8" fmla="*/ 6225 w 10000"/>
              <a:gd name="connsiteY8" fmla="*/ 4407 h 9464"/>
              <a:gd name="connsiteX9" fmla="*/ 6225 w 10000"/>
              <a:gd name="connsiteY9" fmla="*/ 3735 h 9464"/>
              <a:gd name="connsiteX10" fmla="*/ 6497 w 10000"/>
              <a:gd name="connsiteY10" fmla="*/ 3066 h 9464"/>
              <a:gd name="connsiteX11" fmla="*/ 6497 w 10000"/>
              <a:gd name="connsiteY11" fmla="*/ 2531 h 9464"/>
              <a:gd name="connsiteX12" fmla="*/ 6767 w 10000"/>
              <a:gd name="connsiteY12" fmla="*/ 1993 h 9464"/>
              <a:gd name="connsiteX13" fmla="*/ 6767 w 10000"/>
              <a:gd name="connsiteY13" fmla="*/ 1607 h 9464"/>
              <a:gd name="connsiteX14" fmla="*/ 6767 w 10000"/>
              <a:gd name="connsiteY14" fmla="*/ 1474 h 9464"/>
              <a:gd name="connsiteX15" fmla="*/ 6767 w 10000"/>
              <a:gd name="connsiteY15" fmla="*/ 1342 h 9464"/>
              <a:gd name="connsiteX16" fmla="*/ 6767 w 10000"/>
              <a:gd name="connsiteY16" fmla="*/ 1206 h 9464"/>
              <a:gd name="connsiteX17" fmla="*/ 6767 w 10000"/>
              <a:gd name="connsiteY17" fmla="*/ 1206 h 9464"/>
              <a:gd name="connsiteX18" fmla="*/ 6767 w 10000"/>
              <a:gd name="connsiteY18" fmla="*/ 1206 h 9464"/>
              <a:gd name="connsiteX19" fmla="*/ 6497 w 10000"/>
              <a:gd name="connsiteY19" fmla="*/ 1206 h 9464"/>
              <a:gd name="connsiteX20" fmla="*/ 6225 w 10000"/>
              <a:gd name="connsiteY20" fmla="*/ 1206 h 9464"/>
              <a:gd name="connsiteX21" fmla="*/ 5956 w 10000"/>
              <a:gd name="connsiteY21" fmla="*/ 1206 h 9464"/>
              <a:gd name="connsiteX22" fmla="*/ 5680 w 10000"/>
              <a:gd name="connsiteY22" fmla="*/ 1206 h 9464"/>
              <a:gd name="connsiteX23" fmla="*/ 5138 w 10000"/>
              <a:gd name="connsiteY23" fmla="*/ 1342 h 9464"/>
              <a:gd name="connsiteX24" fmla="*/ 4863 w 10000"/>
              <a:gd name="connsiteY24" fmla="*/ 1342 h 9464"/>
              <a:gd name="connsiteX25" fmla="*/ 4321 w 10000"/>
              <a:gd name="connsiteY25" fmla="*/ 1474 h 9464"/>
              <a:gd name="connsiteX26" fmla="*/ 2959 w 10000"/>
              <a:gd name="connsiteY26" fmla="*/ 1607 h 9464"/>
              <a:gd name="connsiteX27" fmla="*/ 1905 w 10000"/>
              <a:gd name="connsiteY27" fmla="*/ 1607 h 9464"/>
              <a:gd name="connsiteX28" fmla="*/ 818 w 10000"/>
              <a:gd name="connsiteY28" fmla="*/ 1726 h 9464"/>
              <a:gd name="connsiteX29" fmla="*/ 0 w 10000"/>
              <a:gd name="connsiteY29" fmla="*/ 1726 h 9464"/>
              <a:gd name="connsiteX30" fmla="*/ 0 w 10000"/>
              <a:gd name="connsiteY30" fmla="*/ 1206 h 9464"/>
              <a:gd name="connsiteX31" fmla="*/ 818 w 10000"/>
              <a:gd name="connsiteY31" fmla="*/ 1206 h 9464"/>
              <a:gd name="connsiteX32" fmla="*/ 1905 w 10000"/>
              <a:gd name="connsiteY32" fmla="*/ 1072 h 9464"/>
              <a:gd name="connsiteX33" fmla="*/ 2959 w 10000"/>
              <a:gd name="connsiteY33" fmla="*/ 1072 h 9464"/>
              <a:gd name="connsiteX34" fmla="*/ 4050 w 10000"/>
              <a:gd name="connsiteY34" fmla="*/ 938 h 9464"/>
              <a:gd name="connsiteX35" fmla="*/ 4863 w 10000"/>
              <a:gd name="connsiteY35" fmla="*/ 670 h 9464"/>
              <a:gd name="connsiteX36" fmla="*/ 5680 w 10000"/>
              <a:gd name="connsiteY36" fmla="*/ 670 h 9464"/>
              <a:gd name="connsiteX37" fmla="*/ 6225 w 10000"/>
              <a:gd name="connsiteY37" fmla="*/ 537 h 9464"/>
              <a:gd name="connsiteX38" fmla="*/ 6497 w 10000"/>
              <a:gd name="connsiteY38" fmla="*/ 265 h 9464"/>
              <a:gd name="connsiteX39" fmla="*/ 6767 w 10000"/>
              <a:gd name="connsiteY39" fmla="*/ 265 h 9464"/>
              <a:gd name="connsiteX40" fmla="*/ 7040 w 10000"/>
              <a:gd name="connsiteY40" fmla="*/ 133 h 9464"/>
              <a:gd name="connsiteX41" fmla="*/ 7314 w 10000"/>
              <a:gd name="connsiteY41" fmla="*/ 133 h 9464"/>
              <a:gd name="connsiteX42" fmla="*/ 7314 w 10000"/>
              <a:gd name="connsiteY42" fmla="*/ 0 h 9464"/>
              <a:gd name="connsiteX43" fmla="*/ 7585 w 10000"/>
              <a:gd name="connsiteY43" fmla="*/ 133 h 9464"/>
              <a:gd name="connsiteX44" fmla="*/ 7859 w 10000"/>
              <a:gd name="connsiteY44" fmla="*/ 133 h 9464"/>
              <a:gd name="connsiteX45" fmla="*/ 8403 w 10000"/>
              <a:gd name="connsiteY45" fmla="*/ 265 h 9464"/>
              <a:gd name="connsiteX46" fmla="*/ 8946 w 10000"/>
              <a:gd name="connsiteY46" fmla="*/ 537 h 9464"/>
              <a:gd name="connsiteX47" fmla="*/ 9184 w 10000"/>
              <a:gd name="connsiteY47" fmla="*/ 670 h 9464"/>
              <a:gd name="connsiteX48" fmla="*/ 9731 w 10000"/>
              <a:gd name="connsiteY48" fmla="*/ 938 h 9464"/>
              <a:gd name="connsiteX49" fmla="*/ 9731 w 10000"/>
              <a:gd name="connsiteY49" fmla="*/ 1072 h 9464"/>
              <a:gd name="connsiteX50" fmla="*/ 10000 w 10000"/>
              <a:gd name="connsiteY50" fmla="*/ 1206 h 9464"/>
              <a:gd name="connsiteX51" fmla="*/ 9731 w 10000"/>
              <a:gd name="connsiteY51" fmla="*/ 1342 h 9464"/>
              <a:gd name="connsiteX52" fmla="*/ 9456 w 10000"/>
              <a:gd name="connsiteY52" fmla="*/ 1474 h 9464"/>
              <a:gd name="connsiteX53" fmla="*/ 9184 w 10000"/>
              <a:gd name="connsiteY53" fmla="*/ 1474 h 9464"/>
              <a:gd name="connsiteX54" fmla="*/ 8946 w 10000"/>
              <a:gd name="connsiteY54" fmla="*/ 1607 h 9464"/>
              <a:gd name="connsiteX55" fmla="*/ 8676 w 10000"/>
              <a:gd name="connsiteY55" fmla="*/ 1993 h 9464"/>
              <a:gd name="connsiteX56" fmla="*/ 8403 w 10000"/>
              <a:gd name="connsiteY56" fmla="*/ 2262 h 9464"/>
              <a:gd name="connsiteX57" fmla="*/ 8403 w 10000"/>
              <a:gd name="connsiteY57" fmla="*/ 2663 h 9464"/>
              <a:gd name="connsiteX58" fmla="*/ 8129 w 10000"/>
              <a:gd name="connsiteY58" fmla="*/ 3066 h 9464"/>
              <a:gd name="connsiteX59" fmla="*/ 7859 w 10000"/>
              <a:gd name="connsiteY59" fmla="*/ 3468 h 9464"/>
              <a:gd name="connsiteX60" fmla="*/ 7859 w 10000"/>
              <a:gd name="connsiteY60" fmla="*/ 4137 h 9464"/>
              <a:gd name="connsiteX61" fmla="*/ 7585 w 10000"/>
              <a:gd name="connsiteY61" fmla="*/ 4673 h 9464"/>
              <a:gd name="connsiteX62" fmla="*/ 7314 w 10000"/>
              <a:gd name="connsiteY62" fmla="*/ 5194 h 9464"/>
              <a:gd name="connsiteX63" fmla="*/ 7314 w 10000"/>
              <a:gd name="connsiteY63" fmla="*/ 5727 h 9464"/>
              <a:gd name="connsiteX64" fmla="*/ 7040 w 10000"/>
              <a:gd name="connsiteY64" fmla="*/ 6131 h 9464"/>
              <a:gd name="connsiteX65" fmla="*/ 7040 w 10000"/>
              <a:gd name="connsiteY65" fmla="*/ 6534 h 9464"/>
              <a:gd name="connsiteX66" fmla="*/ 7040 w 10000"/>
              <a:gd name="connsiteY66" fmla="*/ 6935 h 9464"/>
              <a:gd name="connsiteX67" fmla="*/ 7040 w 10000"/>
              <a:gd name="connsiteY67" fmla="*/ 7202 h 9464"/>
              <a:gd name="connsiteX68" fmla="*/ 7040 w 10000"/>
              <a:gd name="connsiteY68" fmla="*/ 7471 h 9464"/>
              <a:gd name="connsiteX69" fmla="*/ 7040 w 10000"/>
              <a:gd name="connsiteY69" fmla="*/ 8391 h 9464"/>
              <a:gd name="connsiteX70" fmla="*/ 7314 w 10000"/>
              <a:gd name="connsiteY70" fmla="*/ 8928 h 9464"/>
              <a:gd name="connsiteX71" fmla="*/ 7314 w 10000"/>
              <a:gd name="connsiteY71" fmla="*/ 9332 h 9464"/>
              <a:gd name="connsiteX0" fmla="*/ 5956 w 10000"/>
              <a:gd name="connsiteY0" fmla="*/ 10000 h 10000"/>
              <a:gd name="connsiteX1" fmla="*/ 5680 w 10000"/>
              <a:gd name="connsiteY1" fmla="*/ 9011 h 10000"/>
              <a:gd name="connsiteX2" fmla="*/ 5680 w 10000"/>
              <a:gd name="connsiteY2" fmla="*/ 8318 h 10000"/>
              <a:gd name="connsiteX3" fmla="*/ 5680 w 10000"/>
              <a:gd name="connsiteY3" fmla="*/ 7610 h 10000"/>
              <a:gd name="connsiteX4" fmla="*/ 5680 w 10000"/>
              <a:gd name="connsiteY4" fmla="*/ 7045 h 10000"/>
              <a:gd name="connsiteX5" fmla="*/ 5680 w 10000"/>
              <a:gd name="connsiteY5" fmla="*/ 6197 h 10000"/>
              <a:gd name="connsiteX6" fmla="*/ 5956 w 10000"/>
              <a:gd name="connsiteY6" fmla="*/ 5488 h 10000"/>
              <a:gd name="connsiteX7" fmla="*/ 6225 w 10000"/>
              <a:gd name="connsiteY7" fmla="*/ 4657 h 10000"/>
              <a:gd name="connsiteX8" fmla="*/ 6225 w 10000"/>
              <a:gd name="connsiteY8" fmla="*/ 3947 h 10000"/>
              <a:gd name="connsiteX9" fmla="*/ 6497 w 10000"/>
              <a:gd name="connsiteY9" fmla="*/ 3240 h 10000"/>
              <a:gd name="connsiteX10" fmla="*/ 6497 w 10000"/>
              <a:gd name="connsiteY10" fmla="*/ 2674 h 10000"/>
              <a:gd name="connsiteX11" fmla="*/ 6767 w 10000"/>
              <a:gd name="connsiteY11" fmla="*/ 2106 h 10000"/>
              <a:gd name="connsiteX12" fmla="*/ 6767 w 10000"/>
              <a:gd name="connsiteY12" fmla="*/ 1698 h 10000"/>
              <a:gd name="connsiteX13" fmla="*/ 6767 w 10000"/>
              <a:gd name="connsiteY13" fmla="*/ 1557 h 10000"/>
              <a:gd name="connsiteX14" fmla="*/ 6767 w 10000"/>
              <a:gd name="connsiteY14" fmla="*/ 1418 h 10000"/>
              <a:gd name="connsiteX15" fmla="*/ 6767 w 10000"/>
              <a:gd name="connsiteY15" fmla="*/ 1274 h 10000"/>
              <a:gd name="connsiteX16" fmla="*/ 6767 w 10000"/>
              <a:gd name="connsiteY16" fmla="*/ 1274 h 10000"/>
              <a:gd name="connsiteX17" fmla="*/ 6767 w 10000"/>
              <a:gd name="connsiteY17" fmla="*/ 1274 h 10000"/>
              <a:gd name="connsiteX18" fmla="*/ 6497 w 10000"/>
              <a:gd name="connsiteY18" fmla="*/ 1274 h 10000"/>
              <a:gd name="connsiteX19" fmla="*/ 6225 w 10000"/>
              <a:gd name="connsiteY19" fmla="*/ 1274 h 10000"/>
              <a:gd name="connsiteX20" fmla="*/ 5956 w 10000"/>
              <a:gd name="connsiteY20" fmla="*/ 1274 h 10000"/>
              <a:gd name="connsiteX21" fmla="*/ 5680 w 10000"/>
              <a:gd name="connsiteY21" fmla="*/ 1274 h 10000"/>
              <a:gd name="connsiteX22" fmla="*/ 5138 w 10000"/>
              <a:gd name="connsiteY22" fmla="*/ 1418 h 10000"/>
              <a:gd name="connsiteX23" fmla="*/ 4863 w 10000"/>
              <a:gd name="connsiteY23" fmla="*/ 1418 h 10000"/>
              <a:gd name="connsiteX24" fmla="*/ 4321 w 10000"/>
              <a:gd name="connsiteY24" fmla="*/ 1557 h 10000"/>
              <a:gd name="connsiteX25" fmla="*/ 2959 w 10000"/>
              <a:gd name="connsiteY25" fmla="*/ 1698 h 10000"/>
              <a:gd name="connsiteX26" fmla="*/ 1905 w 10000"/>
              <a:gd name="connsiteY26" fmla="*/ 1698 h 10000"/>
              <a:gd name="connsiteX27" fmla="*/ 818 w 10000"/>
              <a:gd name="connsiteY27" fmla="*/ 1824 h 10000"/>
              <a:gd name="connsiteX28" fmla="*/ 0 w 10000"/>
              <a:gd name="connsiteY28" fmla="*/ 1824 h 10000"/>
              <a:gd name="connsiteX29" fmla="*/ 0 w 10000"/>
              <a:gd name="connsiteY29" fmla="*/ 1274 h 10000"/>
              <a:gd name="connsiteX30" fmla="*/ 818 w 10000"/>
              <a:gd name="connsiteY30" fmla="*/ 1274 h 10000"/>
              <a:gd name="connsiteX31" fmla="*/ 1905 w 10000"/>
              <a:gd name="connsiteY31" fmla="*/ 1133 h 10000"/>
              <a:gd name="connsiteX32" fmla="*/ 2959 w 10000"/>
              <a:gd name="connsiteY32" fmla="*/ 1133 h 10000"/>
              <a:gd name="connsiteX33" fmla="*/ 4050 w 10000"/>
              <a:gd name="connsiteY33" fmla="*/ 991 h 10000"/>
              <a:gd name="connsiteX34" fmla="*/ 4863 w 10000"/>
              <a:gd name="connsiteY34" fmla="*/ 708 h 10000"/>
              <a:gd name="connsiteX35" fmla="*/ 5680 w 10000"/>
              <a:gd name="connsiteY35" fmla="*/ 708 h 10000"/>
              <a:gd name="connsiteX36" fmla="*/ 6225 w 10000"/>
              <a:gd name="connsiteY36" fmla="*/ 567 h 10000"/>
              <a:gd name="connsiteX37" fmla="*/ 6497 w 10000"/>
              <a:gd name="connsiteY37" fmla="*/ 280 h 10000"/>
              <a:gd name="connsiteX38" fmla="*/ 6767 w 10000"/>
              <a:gd name="connsiteY38" fmla="*/ 280 h 10000"/>
              <a:gd name="connsiteX39" fmla="*/ 7040 w 10000"/>
              <a:gd name="connsiteY39" fmla="*/ 141 h 10000"/>
              <a:gd name="connsiteX40" fmla="*/ 7314 w 10000"/>
              <a:gd name="connsiteY40" fmla="*/ 141 h 10000"/>
              <a:gd name="connsiteX41" fmla="*/ 7314 w 10000"/>
              <a:gd name="connsiteY41" fmla="*/ 0 h 10000"/>
              <a:gd name="connsiteX42" fmla="*/ 7585 w 10000"/>
              <a:gd name="connsiteY42" fmla="*/ 141 h 10000"/>
              <a:gd name="connsiteX43" fmla="*/ 7859 w 10000"/>
              <a:gd name="connsiteY43" fmla="*/ 141 h 10000"/>
              <a:gd name="connsiteX44" fmla="*/ 8403 w 10000"/>
              <a:gd name="connsiteY44" fmla="*/ 280 h 10000"/>
              <a:gd name="connsiteX45" fmla="*/ 8946 w 10000"/>
              <a:gd name="connsiteY45" fmla="*/ 567 h 10000"/>
              <a:gd name="connsiteX46" fmla="*/ 9184 w 10000"/>
              <a:gd name="connsiteY46" fmla="*/ 708 h 10000"/>
              <a:gd name="connsiteX47" fmla="*/ 9731 w 10000"/>
              <a:gd name="connsiteY47" fmla="*/ 991 h 10000"/>
              <a:gd name="connsiteX48" fmla="*/ 9731 w 10000"/>
              <a:gd name="connsiteY48" fmla="*/ 1133 h 10000"/>
              <a:gd name="connsiteX49" fmla="*/ 10000 w 10000"/>
              <a:gd name="connsiteY49" fmla="*/ 1274 h 10000"/>
              <a:gd name="connsiteX50" fmla="*/ 9731 w 10000"/>
              <a:gd name="connsiteY50" fmla="*/ 1418 h 10000"/>
              <a:gd name="connsiteX51" fmla="*/ 9456 w 10000"/>
              <a:gd name="connsiteY51" fmla="*/ 1557 h 10000"/>
              <a:gd name="connsiteX52" fmla="*/ 9184 w 10000"/>
              <a:gd name="connsiteY52" fmla="*/ 1557 h 10000"/>
              <a:gd name="connsiteX53" fmla="*/ 8946 w 10000"/>
              <a:gd name="connsiteY53" fmla="*/ 1698 h 10000"/>
              <a:gd name="connsiteX54" fmla="*/ 8676 w 10000"/>
              <a:gd name="connsiteY54" fmla="*/ 2106 h 10000"/>
              <a:gd name="connsiteX55" fmla="*/ 8403 w 10000"/>
              <a:gd name="connsiteY55" fmla="*/ 2390 h 10000"/>
              <a:gd name="connsiteX56" fmla="*/ 8403 w 10000"/>
              <a:gd name="connsiteY56" fmla="*/ 2814 h 10000"/>
              <a:gd name="connsiteX57" fmla="*/ 8129 w 10000"/>
              <a:gd name="connsiteY57" fmla="*/ 3240 h 10000"/>
              <a:gd name="connsiteX58" fmla="*/ 7859 w 10000"/>
              <a:gd name="connsiteY58" fmla="*/ 3664 h 10000"/>
              <a:gd name="connsiteX59" fmla="*/ 7859 w 10000"/>
              <a:gd name="connsiteY59" fmla="*/ 4371 h 10000"/>
              <a:gd name="connsiteX60" fmla="*/ 7585 w 10000"/>
              <a:gd name="connsiteY60" fmla="*/ 4938 h 10000"/>
              <a:gd name="connsiteX61" fmla="*/ 7314 w 10000"/>
              <a:gd name="connsiteY61" fmla="*/ 5488 h 10000"/>
              <a:gd name="connsiteX62" fmla="*/ 7314 w 10000"/>
              <a:gd name="connsiteY62" fmla="*/ 6051 h 10000"/>
              <a:gd name="connsiteX63" fmla="*/ 7040 w 10000"/>
              <a:gd name="connsiteY63" fmla="*/ 6478 h 10000"/>
              <a:gd name="connsiteX64" fmla="*/ 7040 w 10000"/>
              <a:gd name="connsiteY64" fmla="*/ 6904 h 10000"/>
              <a:gd name="connsiteX65" fmla="*/ 7040 w 10000"/>
              <a:gd name="connsiteY65" fmla="*/ 7328 h 10000"/>
              <a:gd name="connsiteX66" fmla="*/ 7040 w 10000"/>
              <a:gd name="connsiteY66" fmla="*/ 7610 h 10000"/>
              <a:gd name="connsiteX67" fmla="*/ 7040 w 10000"/>
              <a:gd name="connsiteY67" fmla="*/ 7894 h 10000"/>
              <a:gd name="connsiteX68" fmla="*/ 7040 w 10000"/>
              <a:gd name="connsiteY68" fmla="*/ 8866 h 10000"/>
              <a:gd name="connsiteX69" fmla="*/ 7314 w 10000"/>
              <a:gd name="connsiteY69" fmla="*/ 9434 h 10000"/>
              <a:gd name="connsiteX70" fmla="*/ 7314 w 10000"/>
              <a:gd name="connsiteY70" fmla="*/ 9861 h 10000"/>
              <a:gd name="connsiteX0" fmla="*/ 5680 w 10000"/>
              <a:gd name="connsiteY0" fmla="*/ 9011 h 9861"/>
              <a:gd name="connsiteX1" fmla="*/ 5680 w 10000"/>
              <a:gd name="connsiteY1" fmla="*/ 8318 h 9861"/>
              <a:gd name="connsiteX2" fmla="*/ 5680 w 10000"/>
              <a:gd name="connsiteY2" fmla="*/ 7610 h 9861"/>
              <a:gd name="connsiteX3" fmla="*/ 5680 w 10000"/>
              <a:gd name="connsiteY3" fmla="*/ 7045 h 9861"/>
              <a:gd name="connsiteX4" fmla="*/ 5680 w 10000"/>
              <a:gd name="connsiteY4" fmla="*/ 6197 h 9861"/>
              <a:gd name="connsiteX5" fmla="*/ 5956 w 10000"/>
              <a:gd name="connsiteY5" fmla="*/ 5488 h 9861"/>
              <a:gd name="connsiteX6" fmla="*/ 6225 w 10000"/>
              <a:gd name="connsiteY6" fmla="*/ 4657 h 9861"/>
              <a:gd name="connsiteX7" fmla="*/ 6225 w 10000"/>
              <a:gd name="connsiteY7" fmla="*/ 3947 h 9861"/>
              <a:gd name="connsiteX8" fmla="*/ 6497 w 10000"/>
              <a:gd name="connsiteY8" fmla="*/ 3240 h 9861"/>
              <a:gd name="connsiteX9" fmla="*/ 6497 w 10000"/>
              <a:gd name="connsiteY9" fmla="*/ 2674 h 9861"/>
              <a:gd name="connsiteX10" fmla="*/ 6767 w 10000"/>
              <a:gd name="connsiteY10" fmla="*/ 2106 h 9861"/>
              <a:gd name="connsiteX11" fmla="*/ 6767 w 10000"/>
              <a:gd name="connsiteY11" fmla="*/ 1698 h 9861"/>
              <a:gd name="connsiteX12" fmla="*/ 6767 w 10000"/>
              <a:gd name="connsiteY12" fmla="*/ 1557 h 9861"/>
              <a:gd name="connsiteX13" fmla="*/ 6767 w 10000"/>
              <a:gd name="connsiteY13" fmla="*/ 1418 h 9861"/>
              <a:gd name="connsiteX14" fmla="*/ 6767 w 10000"/>
              <a:gd name="connsiteY14" fmla="*/ 1274 h 9861"/>
              <a:gd name="connsiteX15" fmla="*/ 6767 w 10000"/>
              <a:gd name="connsiteY15" fmla="*/ 1274 h 9861"/>
              <a:gd name="connsiteX16" fmla="*/ 6767 w 10000"/>
              <a:gd name="connsiteY16" fmla="*/ 1274 h 9861"/>
              <a:gd name="connsiteX17" fmla="*/ 6497 w 10000"/>
              <a:gd name="connsiteY17" fmla="*/ 1274 h 9861"/>
              <a:gd name="connsiteX18" fmla="*/ 6225 w 10000"/>
              <a:gd name="connsiteY18" fmla="*/ 1274 h 9861"/>
              <a:gd name="connsiteX19" fmla="*/ 5956 w 10000"/>
              <a:gd name="connsiteY19" fmla="*/ 1274 h 9861"/>
              <a:gd name="connsiteX20" fmla="*/ 5680 w 10000"/>
              <a:gd name="connsiteY20" fmla="*/ 1274 h 9861"/>
              <a:gd name="connsiteX21" fmla="*/ 5138 w 10000"/>
              <a:gd name="connsiteY21" fmla="*/ 1418 h 9861"/>
              <a:gd name="connsiteX22" fmla="*/ 4863 w 10000"/>
              <a:gd name="connsiteY22" fmla="*/ 1418 h 9861"/>
              <a:gd name="connsiteX23" fmla="*/ 4321 w 10000"/>
              <a:gd name="connsiteY23" fmla="*/ 1557 h 9861"/>
              <a:gd name="connsiteX24" fmla="*/ 2959 w 10000"/>
              <a:gd name="connsiteY24" fmla="*/ 1698 h 9861"/>
              <a:gd name="connsiteX25" fmla="*/ 1905 w 10000"/>
              <a:gd name="connsiteY25" fmla="*/ 1698 h 9861"/>
              <a:gd name="connsiteX26" fmla="*/ 818 w 10000"/>
              <a:gd name="connsiteY26" fmla="*/ 1824 h 9861"/>
              <a:gd name="connsiteX27" fmla="*/ 0 w 10000"/>
              <a:gd name="connsiteY27" fmla="*/ 1824 h 9861"/>
              <a:gd name="connsiteX28" fmla="*/ 0 w 10000"/>
              <a:gd name="connsiteY28" fmla="*/ 1274 h 9861"/>
              <a:gd name="connsiteX29" fmla="*/ 818 w 10000"/>
              <a:gd name="connsiteY29" fmla="*/ 1274 h 9861"/>
              <a:gd name="connsiteX30" fmla="*/ 1905 w 10000"/>
              <a:gd name="connsiteY30" fmla="*/ 1133 h 9861"/>
              <a:gd name="connsiteX31" fmla="*/ 2959 w 10000"/>
              <a:gd name="connsiteY31" fmla="*/ 1133 h 9861"/>
              <a:gd name="connsiteX32" fmla="*/ 4050 w 10000"/>
              <a:gd name="connsiteY32" fmla="*/ 991 h 9861"/>
              <a:gd name="connsiteX33" fmla="*/ 4863 w 10000"/>
              <a:gd name="connsiteY33" fmla="*/ 708 h 9861"/>
              <a:gd name="connsiteX34" fmla="*/ 5680 w 10000"/>
              <a:gd name="connsiteY34" fmla="*/ 708 h 9861"/>
              <a:gd name="connsiteX35" fmla="*/ 6225 w 10000"/>
              <a:gd name="connsiteY35" fmla="*/ 567 h 9861"/>
              <a:gd name="connsiteX36" fmla="*/ 6497 w 10000"/>
              <a:gd name="connsiteY36" fmla="*/ 280 h 9861"/>
              <a:gd name="connsiteX37" fmla="*/ 6767 w 10000"/>
              <a:gd name="connsiteY37" fmla="*/ 280 h 9861"/>
              <a:gd name="connsiteX38" fmla="*/ 7040 w 10000"/>
              <a:gd name="connsiteY38" fmla="*/ 141 h 9861"/>
              <a:gd name="connsiteX39" fmla="*/ 7314 w 10000"/>
              <a:gd name="connsiteY39" fmla="*/ 141 h 9861"/>
              <a:gd name="connsiteX40" fmla="*/ 7314 w 10000"/>
              <a:gd name="connsiteY40" fmla="*/ 0 h 9861"/>
              <a:gd name="connsiteX41" fmla="*/ 7585 w 10000"/>
              <a:gd name="connsiteY41" fmla="*/ 141 h 9861"/>
              <a:gd name="connsiteX42" fmla="*/ 7859 w 10000"/>
              <a:gd name="connsiteY42" fmla="*/ 141 h 9861"/>
              <a:gd name="connsiteX43" fmla="*/ 8403 w 10000"/>
              <a:gd name="connsiteY43" fmla="*/ 280 h 9861"/>
              <a:gd name="connsiteX44" fmla="*/ 8946 w 10000"/>
              <a:gd name="connsiteY44" fmla="*/ 567 h 9861"/>
              <a:gd name="connsiteX45" fmla="*/ 9184 w 10000"/>
              <a:gd name="connsiteY45" fmla="*/ 708 h 9861"/>
              <a:gd name="connsiteX46" fmla="*/ 9731 w 10000"/>
              <a:gd name="connsiteY46" fmla="*/ 991 h 9861"/>
              <a:gd name="connsiteX47" fmla="*/ 9731 w 10000"/>
              <a:gd name="connsiteY47" fmla="*/ 1133 h 9861"/>
              <a:gd name="connsiteX48" fmla="*/ 10000 w 10000"/>
              <a:gd name="connsiteY48" fmla="*/ 1274 h 9861"/>
              <a:gd name="connsiteX49" fmla="*/ 9731 w 10000"/>
              <a:gd name="connsiteY49" fmla="*/ 1418 h 9861"/>
              <a:gd name="connsiteX50" fmla="*/ 9456 w 10000"/>
              <a:gd name="connsiteY50" fmla="*/ 1557 h 9861"/>
              <a:gd name="connsiteX51" fmla="*/ 9184 w 10000"/>
              <a:gd name="connsiteY51" fmla="*/ 1557 h 9861"/>
              <a:gd name="connsiteX52" fmla="*/ 8946 w 10000"/>
              <a:gd name="connsiteY52" fmla="*/ 1698 h 9861"/>
              <a:gd name="connsiteX53" fmla="*/ 8676 w 10000"/>
              <a:gd name="connsiteY53" fmla="*/ 2106 h 9861"/>
              <a:gd name="connsiteX54" fmla="*/ 8403 w 10000"/>
              <a:gd name="connsiteY54" fmla="*/ 2390 h 9861"/>
              <a:gd name="connsiteX55" fmla="*/ 8403 w 10000"/>
              <a:gd name="connsiteY55" fmla="*/ 2814 h 9861"/>
              <a:gd name="connsiteX56" fmla="*/ 8129 w 10000"/>
              <a:gd name="connsiteY56" fmla="*/ 3240 h 9861"/>
              <a:gd name="connsiteX57" fmla="*/ 7859 w 10000"/>
              <a:gd name="connsiteY57" fmla="*/ 3664 h 9861"/>
              <a:gd name="connsiteX58" fmla="*/ 7859 w 10000"/>
              <a:gd name="connsiteY58" fmla="*/ 4371 h 9861"/>
              <a:gd name="connsiteX59" fmla="*/ 7585 w 10000"/>
              <a:gd name="connsiteY59" fmla="*/ 4938 h 9861"/>
              <a:gd name="connsiteX60" fmla="*/ 7314 w 10000"/>
              <a:gd name="connsiteY60" fmla="*/ 5488 h 9861"/>
              <a:gd name="connsiteX61" fmla="*/ 7314 w 10000"/>
              <a:gd name="connsiteY61" fmla="*/ 6051 h 9861"/>
              <a:gd name="connsiteX62" fmla="*/ 7040 w 10000"/>
              <a:gd name="connsiteY62" fmla="*/ 6478 h 9861"/>
              <a:gd name="connsiteX63" fmla="*/ 7040 w 10000"/>
              <a:gd name="connsiteY63" fmla="*/ 6904 h 9861"/>
              <a:gd name="connsiteX64" fmla="*/ 7040 w 10000"/>
              <a:gd name="connsiteY64" fmla="*/ 7328 h 9861"/>
              <a:gd name="connsiteX65" fmla="*/ 7040 w 10000"/>
              <a:gd name="connsiteY65" fmla="*/ 7610 h 9861"/>
              <a:gd name="connsiteX66" fmla="*/ 7040 w 10000"/>
              <a:gd name="connsiteY66" fmla="*/ 7894 h 9861"/>
              <a:gd name="connsiteX67" fmla="*/ 7040 w 10000"/>
              <a:gd name="connsiteY67" fmla="*/ 8866 h 9861"/>
              <a:gd name="connsiteX68" fmla="*/ 7314 w 10000"/>
              <a:gd name="connsiteY68" fmla="*/ 9434 h 9861"/>
              <a:gd name="connsiteX69" fmla="*/ 7314 w 10000"/>
              <a:gd name="connsiteY69" fmla="*/ 9861 h 9861"/>
              <a:gd name="connsiteX0" fmla="*/ 5680 w 10000"/>
              <a:gd name="connsiteY0" fmla="*/ 9138 h 9567"/>
              <a:gd name="connsiteX1" fmla="*/ 5680 w 10000"/>
              <a:gd name="connsiteY1" fmla="*/ 8435 h 9567"/>
              <a:gd name="connsiteX2" fmla="*/ 5680 w 10000"/>
              <a:gd name="connsiteY2" fmla="*/ 7717 h 9567"/>
              <a:gd name="connsiteX3" fmla="*/ 5680 w 10000"/>
              <a:gd name="connsiteY3" fmla="*/ 7144 h 9567"/>
              <a:gd name="connsiteX4" fmla="*/ 5680 w 10000"/>
              <a:gd name="connsiteY4" fmla="*/ 6284 h 9567"/>
              <a:gd name="connsiteX5" fmla="*/ 5956 w 10000"/>
              <a:gd name="connsiteY5" fmla="*/ 5565 h 9567"/>
              <a:gd name="connsiteX6" fmla="*/ 6225 w 10000"/>
              <a:gd name="connsiteY6" fmla="*/ 4723 h 9567"/>
              <a:gd name="connsiteX7" fmla="*/ 6225 w 10000"/>
              <a:gd name="connsiteY7" fmla="*/ 4003 h 9567"/>
              <a:gd name="connsiteX8" fmla="*/ 6497 w 10000"/>
              <a:gd name="connsiteY8" fmla="*/ 3286 h 9567"/>
              <a:gd name="connsiteX9" fmla="*/ 6497 w 10000"/>
              <a:gd name="connsiteY9" fmla="*/ 2712 h 9567"/>
              <a:gd name="connsiteX10" fmla="*/ 6767 w 10000"/>
              <a:gd name="connsiteY10" fmla="*/ 2136 h 9567"/>
              <a:gd name="connsiteX11" fmla="*/ 6767 w 10000"/>
              <a:gd name="connsiteY11" fmla="*/ 1722 h 9567"/>
              <a:gd name="connsiteX12" fmla="*/ 6767 w 10000"/>
              <a:gd name="connsiteY12" fmla="*/ 1579 h 9567"/>
              <a:gd name="connsiteX13" fmla="*/ 6767 w 10000"/>
              <a:gd name="connsiteY13" fmla="*/ 1438 h 9567"/>
              <a:gd name="connsiteX14" fmla="*/ 6767 w 10000"/>
              <a:gd name="connsiteY14" fmla="*/ 1292 h 9567"/>
              <a:gd name="connsiteX15" fmla="*/ 6767 w 10000"/>
              <a:gd name="connsiteY15" fmla="*/ 1292 h 9567"/>
              <a:gd name="connsiteX16" fmla="*/ 6767 w 10000"/>
              <a:gd name="connsiteY16" fmla="*/ 1292 h 9567"/>
              <a:gd name="connsiteX17" fmla="*/ 6497 w 10000"/>
              <a:gd name="connsiteY17" fmla="*/ 1292 h 9567"/>
              <a:gd name="connsiteX18" fmla="*/ 6225 w 10000"/>
              <a:gd name="connsiteY18" fmla="*/ 1292 h 9567"/>
              <a:gd name="connsiteX19" fmla="*/ 5956 w 10000"/>
              <a:gd name="connsiteY19" fmla="*/ 1292 h 9567"/>
              <a:gd name="connsiteX20" fmla="*/ 5680 w 10000"/>
              <a:gd name="connsiteY20" fmla="*/ 1292 h 9567"/>
              <a:gd name="connsiteX21" fmla="*/ 5138 w 10000"/>
              <a:gd name="connsiteY21" fmla="*/ 1438 h 9567"/>
              <a:gd name="connsiteX22" fmla="*/ 4863 w 10000"/>
              <a:gd name="connsiteY22" fmla="*/ 1438 h 9567"/>
              <a:gd name="connsiteX23" fmla="*/ 4321 w 10000"/>
              <a:gd name="connsiteY23" fmla="*/ 1579 h 9567"/>
              <a:gd name="connsiteX24" fmla="*/ 2959 w 10000"/>
              <a:gd name="connsiteY24" fmla="*/ 1722 h 9567"/>
              <a:gd name="connsiteX25" fmla="*/ 1905 w 10000"/>
              <a:gd name="connsiteY25" fmla="*/ 1722 h 9567"/>
              <a:gd name="connsiteX26" fmla="*/ 818 w 10000"/>
              <a:gd name="connsiteY26" fmla="*/ 1850 h 9567"/>
              <a:gd name="connsiteX27" fmla="*/ 0 w 10000"/>
              <a:gd name="connsiteY27" fmla="*/ 1850 h 9567"/>
              <a:gd name="connsiteX28" fmla="*/ 0 w 10000"/>
              <a:gd name="connsiteY28" fmla="*/ 1292 h 9567"/>
              <a:gd name="connsiteX29" fmla="*/ 818 w 10000"/>
              <a:gd name="connsiteY29" fmla="*/ 1292 h 9567"/>
              <a:gd name="connsiteX30" fmla="*/ 1905 w 10000"/>
              <a:gd name="connsiteY30" fmla="*/ 1149 h 9567"/>
              <a:gd name="connsiteX31" fmla="*/ 2959 w 10000"/>
              <a:gd name="connsiteY31" fmla="*/ 1149 h 9567"/>
              <a:gd name="connsiteX32" fmla="*/ 4050 w 10000"/>
              <a:gd name="connsiteY32" fmla="*/ 1005 h 9567"/>
              <a:gd name="connsiteX33" fmla="*/ 4863 w 10000"/>
              <a:gd name="connsiteY33" fmla="*/ 718 h 9567"/>
              <a:gd name="connsiteX34" fmla="*/ 5680 w 10000"/>
              <a:gd name="connsiteY34" fmla="*/ 718 h 9567"/>
              <a:gd name="connsiteX35" fmla="*/ 6225 w 10000"/>
              <a:gd name="connsiteY35" fmla="*/ 575 h 9567"/>
              <a:gd name="connsiteX36" fmla="*/ 6497 w 10000"/>
              <a:gd name="connsiteY36" fmla="*/ 284 h 9567"/>
              <a:gd name="connsiteX37" fmla="*/ 6767 w 10000"/>
              <a:gd name="connsiteY37" fmla="*/ 284 h 9567"/>
              <a:gd name="connsiteX38" fmla="*/ 7040 w 10000"/>
              <a:gd name="connsiteY38" fmla="*/ 143 h 9567"/>
              <a:gd name="connsiteX39" fmla="*/ 7314 w 10000"/>
              <a:gd name="connsiteY39" fmla="*/ 143 h 9567"/>
              <a:gd name="connsiteX40" fmla="*/ 7314 w 10000"/>
              <a:gd name="connsiteY40" fmla="*/ 0 h 9567"/>
              <a:gd name="connsiteX41" fmla="*/ 7585 w 10000"/>
              <a:gd name="connsiteY41" fmla="*/ 143 h 9567"/>
              <a:gd name="connsiteX42" fmla="*/ 7859 w 10000"/>
              <a:gd name="connsiteY42" fmla="*/ 143 h 9567"/>
              <a:gd name="connsiteX43" fmla="*/ 8403 w 10000"/>
              <a:gd name="connsiteY43" fmla="*/ 284 h 9567"/>
              <a:gd name="connsiteX44" fmla="*/ 8946 w 10000"/>
              <a:gd name="connsiteY44" fmla="*/ 575 h 9567"/>
              <a:gd name="connsiteX45" fmla="*/ 9184 w 10000"/>
              <a:gd name="connsiteY45" fmla="*/ 718 h 9567"/>
              <a:gd name="connsiteX46" fmla="*/ 9731 w 10000"/>
              <a:gd name="connsiteY46" fmla="*/ 1005 h 9567"/>
              <a:gd name="connsiteX47" fmla="*/ 9731 w 10000"/>
              <a:gd name="connsiteY47" fmla="*/ 1149 h 9567"/>
              <a:gd name="connsiteX48" fmla="*/ 10000 w 10000"/>
              <a:gd name="connsiteY48" fmla="*/ 1292 h 9567"/>
              <a:gd name="connsiteX49" fmla="*/ 9731 w 10000"/>
              <a:gd name="connsiteY49" fmla="*/ 1438 h 9567"/>
              <a:gd name="connsiteX50" fmla="*/ 9456 w 10000"/>
              <a:gd name="connsiteY50" fmla="*/ 1579 h 9567"/>
              <a:gd name="connsiteX51" fmla="*/ 9184 w 10000"/>
              <a:gd name="connsiteY51" fmla="*/ 1579 h 9567"/>
              <a:gd name="connsiteX52" fmla="*/ 8946 w 10000"/>
              <a:gd name="connsiteY52" fmla="*/ 1722 h 9567"/>
              <a:gd name="connsiteX53" fmla="*/ 8676 w 10000"/>
              <a:gd name="connsiteY53" fmla="*/ 2136 h 9567"/>
              <a:gd name="connsiteX54" fmla="*/ 8403 w 10000"/>
              <a:gd name="connsiteY54" fmla="*/ 2424 h 9567"/>
              <a:gd name="connsiteX55" fmla="*/ 8403 w 10000"/>
              <a:gd name="connsiteY55" fmla="*/ 2854 h 9567"/>
              <a:gd name="connsiteX56" fmla="*/ 8129 w 10000"/>
              <a:gd name="connsiteY56" fmla="*/ 3286 h 9567"/>
              <a:gd name="connsiteX57" fmla="*/ 7859 w 10000"/>
              <a:gd name="connsiteY57" fmla="*/ 3716 h 9567"/>
              <a:gd name="connsiteX58" fmla="*/ 7859 w 10000"/>
              <a:gd name="connsiteY58" fmla="*/ 4433 h 9567"/>
              <a:gd name="connsiteX59" fmla="*/ 7585 w 10000"/>
              <a:gd name="connsiteY59" fmla="*/ 5008 h 9567"/>
              <a:gd name="connsiteX60" fmla="*/ 7314 w 10000"/>
              <a:gd name="connsiteY60" fmla="*/ 5565 h 9567"/>
              <a:gd name="connsiteX61" fmla="*/ 7314 w 10000"/>
              <a:gd name="connsiteY61" fmla="*/ 6136 h 9567"/>
              <a:gd name="connsiteX62" fmla="*/ 7040 w 10000"/>
              <a:gd name="connsiteY62" fmla="*/ 6569 h 9567"/>
              <a:gd name="connsiteX63" fmla="*/ 7040 w 10000"/>
              <a:gd name="connsiteY63" fmla="*/ 7001 h 9567"/>
              <a:gd name="connsiteX64" fmla="*/ 7040 w 10000"/>
              <a:gd name="connsiteY64" fmla="*/ 7431 h 9567"/>
              <a:gd name="connsiteX65" fmla="*/ 7040 w 10000"/>
              <a:gd name="connsiteY65" fmla="*/ 7717 h 9567"/>
              <a:gd name="connsiteX66" fmla="*/ 7040 w 10000"/>
              <a:gd name="connsiteY66" fmla="*/ 8005 h 9567"/>
              <a:gd name="connsiteX67" fmla="*/ 7040 w 10000"/>
              <a:gd name="connsiteY67" fmla="*/ 8991 h 9567"/>
              <a:gd name="connsiteX68" fmla="*/ 7314 w 10000"/>
              <a:gd name="connsiteY68" fmla="*/ 9567 h 9567"/>
              <a:gd name="connsiteX0" fmla="*/ 5680 w 10000"/>
              <a:gd name="connsiteY0" fmla="*/ 9552 h 9552"/>
              <a:gd name="connsiteX1" fmla="*/ 5680 w 10000"/>
              <a:gd name="connsiteY1" fmla="*/ 8817 h 9552"/>
              <a:gd name="connsiteX2" fmla="*/ 5680 w 10000"/>
              <a:gd name="connsiteY2" fmla="*/ 8066 h 9552"/>
              <a:gd name="connsiteX3" fmla="*/ 5680 w 10000"/>
              <a:gd name="connsiteY3" fmla="*/ 7467 h 9552"/>
              <a:gd name="connsiteX4" fmla="*/ 5680 w 10000"/>
              <a:gd name="connsiteY4" fmla="*/ 6568 h 9552"/>
              <a:gd name="connsiteX5" fmla="*/ 5956 w 10000"/>
              <a:gd name="connsiteY5" fmla="*/ 5817 h 9552"/>
              <a:gd name="connsiteX6" fmla="*/ 6225 w 10000"/>
              <a:gd name="connsiteY6" fmla="*/ 4937 h 9552"/>
              <a:gd name="connsiteX7" fmla="*/ 6225 w 10000"/>
              <a:gd name="connsiteY7" fmla="*/ 4184 h 9552"/>
              <a:gd name="connsiteX8" fmla="*/ 6497 w 10000"/>
              <a:gd name="connsiteY8" fmla="*/ 3435 h 9552"/>
              <a:gd name="connsiteX9" fmla="*/ 6497 w 10000"/>
              <a:gd name="connsiteY9" fmla="*/ 2835 h 9552"/>
              <a:gd name="connsiteX10" fmla="*/ 6767 w 10000"/>
              <a:gd name="connsiteY10" fmla="*/ 2233 h 9552"/>
              <a:gd name="connsiteX11" fmla="*/ 6767 w 10000"/>
              <a:gd name="connsiteY11" fmla="*/ 1800 h 9552"/>
              <a:gd name="connsiteX12" fmla="*/ 6767 w 10000"/>
              <a:gd name="connsiteY12" fmla="*/ 1650 h 9552"/>
              <a:gd name="connsiteX13" fmla="*/ 6767 w 10000"/>
              <a:gd name="connsiteY13" fmla="*/ 1503 h 9552"/>
              <a:gd name="connsiteX14" fmla="*/ 6767 w 10000"/>
              <a:gd name="connsiteY14" fmla="*/ 1350 h 9552"/>
              <a:gd name="connsiteX15" fmla="*/ 6767 w 10000"/>
              <a:gd name="connsiteY15" fmla="*/ 1350 h 9552"/>
              <a:gd name="connsiteX16" fmla="*/ 6767 w 10000"/>
              <a:gd name="connsiteY16" fmla="*/ 1350 h 9552"/>
              <a:gd name="connsiteX17" fmla="*/ 6497 w 10000"/>
              <a:gd name="connsiteY17" fmla="*/ 1350 h 9552"/>
              <a:gd name="connsiteX18" fmla="*/ 6225 w 10000"/>
              <a:gd name="connsiteY18" fmla="*/ 1350 h 9552"/>
              <a:gd name="connsiteX19" fmla="*/ 5956 w 10000"/>
              <a:gd name="connsiteY19" fmla="*/ 1350 h 9552"/>
              <a:gd name="connsiteX20" fmla="*/ 5680 w 10000"/>
              <a:gd name="connsiteY20" fmla="*/ 1350 h 9552"/>
              <a:gd name="connsiteX21" fmla="*/ 5138 w 10000"/>
              <a:gd name="connsiteY21" fmla="*/ 1503 h 9552"/>
              <a:gd name="connsiteX22" fmla="*/ 4863 w 10000"/>
              <a:gd name="connsiteY22" fmla="*/ 1503 h 9552"/>
              <a:gd name="connsiteX23" fmla="*/ 4321 w 10000"/>
              <a:gd name="connsiteY23" fmla="*/ 1650 h 9552"/>
              <a:gd name="connsiteX24" fmla="*/ 2959 w 10000"/>
              <a:gd name="connsiteY24" fmla="*/ 1800 h 9552"/>
              <a:gd name="connsiteX25" fmla="*/ 1905 w 10000"/>
              <a:gd name="connsiteY25" fmla="*/ 1800 h 9552"/>
              <a:gd name="connsiteX26" fmla="*/ 818 w 10000"/>
              <a:gd name="connsiteY26" fmla="*/ 1934 h 9552"/>
              <a:gd name="connsiteX27" fmla="*/ 0 w 10000"/>
              <a:gd name="connsiteY27" fmla="*/ 1934 h 9552"/>
              <a:gd name="connsiteX28" fmla="*/ 0 w 10000"/>
              <a:gd name="connsiteY28" fmla="*/ 1350 h 9552"/>
              <a:gd name="connsiteX29" fmla="*/ 818 w 10000"/>
              <a:gd name="connsiteY29" fmla="*/ 1350 h 9552"/>
              <a:gd name="connsiteX30" fmla="*/ 1905 w 10000"/>
              <a:gd name="connsiteY30" fmla="*/ 1201 h 9552"/>
              <a:gd name="connsiteX31" fmla="*/ 2959 w 10000"/>
              <a:gd name="connsiteY31" fmla="*/ 1201 h 9552"/>
              <a:gd name="connsiteX32" fmla="*/ 4050 w 10000"/>
              <a:gd name="connsiteY32" fmla="*/ 1050 h 9552"/>
              <a:gd name="connsiteX33" fmla="*/ 4863 w 10000"/>
              <a:gd name="connsiteY33" fmla="*/ 750 h 9552"/>
              <a:gd name="connsiteX34" fmla="*/ 5680 w 10000"/>
              <a:gd name="connsiteY34" fmla="*/ 750 h 9552"/>
              <a:gd name="connsiteX35" fmla="*/ 6225 w 10000"/>
              <a:gd name="connsiteY35" fmla="*/ 601 h 9552"/>
              <a:gd name="connsiteX36" fmla="*/ 6497 w 10000"/>
              <a:gd name="connsiteY36" fmla="*/ 297 h 9552"/>
              <a:gd name="connsiteX37" fmla="*/ 6767 w 10000"/>
              <a:gd name="connsiteY37" fmla="*/ 297 h 9552"/>
              <a:gd name="connsiteX38" fmla="*/ 7040 w 10000"/>
              <a:gd name="connsiteY38" fmla="*/ 149 h 9552"/>
              <a:gd name="connsiteX39" fmla="*/ 7314 w 10000"/>
              <a:gd name="connsiteY39" fmla="*/ 149 h 9552"/>
              <a:gd name="connsiteX40" fmla="*/ 7314 w 10000"/>
              <a:gd name="connsiteY40" fmla="*/ 0 h 9552"/>
              <a:gd name="connsiteX41" fmla="*/ 7585 w 10000"/>
              <a:gd name="connsiteY41" fmla="*/ 149 h 9552"/>
              <a:gd name="connsiteX42" fmla="*/ 7859 w 10000"/>
              <a:gd name="connsiteY42" fmla="*/ 149 h 9552"/>
              <a:gd name="connsiteX43" fmla="*/ 8403 w 10000"/>
              <a:gd name="connsiteY43" fmla="*/ 297 h 9552"/>
              <a:gd name="connsiteX44" fmla="*/ 8946 w 10000"/>
              <a:gd name="connsiteY44" fmla="*/ 601 h 9552"/>
              <a:gd name="connsiteX45" fmla="*/ 9184 w 10000"/>
              <a:gd name="connsiteY45" fmla="*/ 750 h 9552"/>
              <a:gd name="connsiteX46" fmla="*/ 9731 w 10000"/>
              <a:gd name="connsiteY46" fmla="*/ 1050 h 9552"/>
              <a:gd name="connsiteX47" fmla="*/ 9731 w 10000"/>
              <a:gd name="connsiteY47" fmla="*/ 1201 h 9552"/>
              <a:gd name="connsiteX48" fmla="*/ 10000 w 10000"/>
              <a:gd name="connsiteY48" fmla="*/ 1350 h 9552"/>
              <a:gd name="connsiteX49" fmla="*/ 9731 w 10000"/>
              <a:gd name="connsiteY49" fmla="*/ 1503 h 9552"/>
              <a:gd name="connsiteX50" fmla="*/ 9456 w 10000"/>
              <a:gd name="connsiteY50" fmla="*/ 1650 h 9552"/>
              <a:gd name="connsiteX51" fmla="*/ 9184 w 10000"/>
              <a:gd name="connsiteY51" fmla="*/ 1650 h 9552"/>
              <a:gd name="connsiteX52" fmla="*/ 8946 w 10000"/>
              <a:gd name="connsiteY52" fmla="*/ 1800 h 9552"/>
              <a:gd name="connsiteX53" fmla="*/ 8676 w 10000"/>
              <a:gd name="connsiteY53" fmla="*/ 2233 h 9552"/>
              <a:gd name="connsiteX54" fmla="*/ 8403 w 10000"/>
              <a:gd name="connsiteY54" fmla="*/ 2534 h 9552"/>
              <a:gd name="connsiteX55" fmla="*/ 8403 w 10000"/>
              <a:gd name="connsiteY55" fmla="*/ 2983 h 9552"/>
              <a:gd name="connsiteX56" fmla="*/ 8129 w 10000"/>
              <a:gd name="connsiteY56" fmla="*/ 3435 h 9552"/>
              <a:gd name="connsiteX57" fmla="*/ 7859 w 10000"/>
              <a:gd name="connsiteY57" fmla="*/ 3884 h 9552"/>
              <a:gd name="connsiteX58" fmla="*/ 7859 w 10000"/>
              <a:gd name="connsiteY58" fmla="*/ 4634 h 9552"/>
              <a:gd name="connsiteX59" fmla="*/ 7585 w 10000"/>
              <a:gd name="connsiteY59" fmla="*/ 5235 h 9552"/>
              <a:gd name="connsiteX60" fmla="*/ 7314 w 10000"/>
              <a:gd name="connsiteY60" fmla="*/ 5817 h 9552"/>
              <a:gd name="connsiteX61" fmla="*/ 7314 w 10000"/>
              <a:gd name="connsiteY61" fmla="*/ 6414 h 9552"/>
              <a:gd name="connsiteX62" fmla="*/ 7040 w 10000"/>
              <a:gd name="connsiteY62" fmla="*/ 6866 h 9552"/>
              <a:gd name="connsiteX63" fmla="*/ 7040 w 10000"/>
              <a:gd name="connsiteY63" fmla="*/ 7318 h 9552"/>
              <a:gd name="connsiteX64" fmla="*/ 7040 w 10000"/>
              <a:gd name="connsiteY64" fmla="*/ 7767 h 9552"/>
              <a:gd name="connsiteX65" fmla="*/ 7040 w 10000"/>
              <a:gd name="connsiteY65" fmla="*/ 8066 h 9552"/>
              <a:gd name="connsiteX66" fmla="*/ 7040 w 10000"/>
              <a:gd name="connsiteY66" fmla="*/ 8367 h 9552"/>
              <a:gd name="connsiteX67" fmla="*/ 7040 w 10000"/>
              <a:gd name="connsiteY67" fmla="*/ 9398 h 9552"/>
              <a:gd name="connsiteX0" fmla="*/ 5680 w 10000"/>
              <a:gd name="connsiteY0" fmla="*/ 10000 h 10000"/>
              <a:gd name="connsiteX1" fmla="*/ 5680 w 10000"/>
              <a:gd name="connsiteY1" fmla="*/ 9231 h 10000"/>
              <a:gd name="connsiteX2" fmla="*/ 5680 w 10000"/>
              <a:gd name="connsiteY2" fmla="*/ 8444 h 10000"/>
              <a:gd name="connsiteX3" fmla="*/ 5680 w 10000"/>
              <a:gd name="connsiteY3" fmla="*/ 7817 h 10000"/>
              <a:gd name="connsiteX4" fmla="*/ 5680 w 10000"/>
              <a:gd name="connsiteY4" fmla="*/ 6876 h 10000"/>
              <a:gd name="connsiteX5" fmla="*/ 5956 w 10000"/>
              <a:gd name="connsiteY5" fmla="*/ 6090 h 10000"/>
              <a:gd name="connsiteX6" fmla="*/ 6225 w 10000"/>
              <a:gd name="connsiteY6" fmla="*/ 5169 h 10000"/>
              <a:gd name="connsiteX7" fmla="*/ 6225 w 10000"/>
              <a:gd name="connsiteY7" fmla="*/ 4380 h 10000"/>
              <a:gd name="connsiteX8" fmla="*/ 6497 w 10000"/>
              <a:gd name="connsiteY8" fmla="*/ 3596 h 10000"/>
              <a:gd name="connsiteX9" fmla="*/ 6497 w 10000"/>
              <a:gd name="connsiteY9" fmla="*/ 2968 h 10000"/>
              <a:gd name="connsiteX10" fmla="*/ 6767 w 10000"/>
              <a:gd name="connsiteY10" fmla="*/ 2338 h 10000"/>
              <a:gd name="connsiteX11" fmla="*/ 6767 w 10000"/>
              <a:gd name="connsiteY11" fmla="*/ 1884 h 10000"/>
              <a:gd name="connsiteX12" fmla="*/ 6767 w 10000"/>
              <a:gd name="connsiteY12" fmla="*/ 1727 h 10000"/>
              <a:gd name="connsiteX13" fmla="*/ 6767 w 10000"/>
              <a:gd name="connsiteY13" fmla="*/ 1573 h 10000"/>
              <a:gd name="connsiteX14" fmla="*/ 6767 w 10000"/>
              <a:gd name="connsiteY14" fmla="*/ 1413 h 10000"/>
              <a:gd name="connsiteX15" fmla="*/ 6767 w 10000"/>
              <a:gd name="connsiteY15" fmla="*/ 1413 h 10000"/>
              <a:gd name="connsiteX16" fmla="*/ 6767 w 10000"/>
              <a:gd name="connsiteY16" fmla="*/ 1413 h 10000"/>
              <a:gd name="connsiteX17" fmla="*/ 6497 w 10000"/>
              <a:gd name="connsiteY17" fmla="*/ 1413 h 10000"/>
              <a:gd name="connsiteX18" fmla="*/ 6225 w 10000"/>
              <a:gd name="connsiteY18" fmla="*/ 1413 h 10000"/>
              <a:gd name="connsiteX19" fmla="*/ 5956 w 10000"/>
              <a:gd name="connsiteY19" fmla="*/ 1413 h 10000"/>
              <a:gd name="connsiteX20" fmla="*/ 5680 w 10000"/>
              <a:gd name="connsiteY20" fmla="*/ 1413 h 10000"/>
              <a:gd name="connsiteX21" fmla="*/ 5138 w 10000"/>
              <a:gd name="connsiteY21" fmla="*/ 1573 h 10000"/>
              <a:gd name="connsiteX22" fmla="*/ 4863 w 10000"/>
              <a:gd name="connsiteY22" fmla="*/ 1573 h 10000"/>
              <a:gd name="connsiteX23" fmla="*/ 4321 w 10000"/>
              <a:gd name="connsiteY23" fmla="*/ 1727 h 10000"/>
              <a:gd name="connsiteX24" fmla="*/ 2959 w 10000"/>
              <a:gd name="connsiteY24" fmla="*/ 1884 h 10000"/>
              <a:gd name="connsiteX25" fmla="*/ 1905 w 10000"/>
              <a:gd name="connsiteY25" fmla="*/ 1884 h 10000"/>
              <a:gd name="connsiteX26" fmla="*/ 818 w 10000"/>
              <a:gd name="connsiteY26" fmla="*/ 2025 h 10000"/>
              <a:gd name="connsiteX27" fmla="*/ 0 w 10000"/>
              <a:gd name="connsiteY27" fmla="*/ 2025 h 10000"/>
              <a:gd name="connsiteX28" fmla="*/ 0 w 10000"/>
              <a:gd name="connsiteY28" fmla="*/ 1413 h 10000"/>
              <a:gd name="connsiteX29" fmla="*/ 818 w 10000"/>
              <a:gd name="connsiteY29" fmla="*/ 1413 h 10000"/>
              <a:gd name="connsiteX30" fmla="*/ 1905 w 10000"/>
              <a:gd name="connsiteY30" fmla="*/ 1257 h 10000"/>
              <a:gd name="connsiteX31" fmla="*/ 2959 w 10000"/>
              <a:gd name="connsiteY31" fmla="*/ 1257 h 10000"/>
              <a:gd name="connsiteX32" fmla="*/ 4050 w 10000"/>
              <a:gd name="connsiteY32" fmla="*/ 1099 h 10000"/>
              <a:gd name="connsiteX33" fmla="*/ 4863 w 10000"/>
              <a:gd name="connsiteY33" fmla="*/ 785 h 10000"/>
              <a:gd name="connsiteX34" fmla="*/ 5680 w 10000"/>
              <a:gd name="connsiteY34" fmla="*/ 785 h 10000"/>
              <a:gd name="connsiteX35" fmla="*/ 6225 w 10000"/>
              <a:gd name="connsiteY35" fmla="*/ 629 h 10000"/>
              <a:gd name="connsiteX36" fmla="*/ 6497 w 10000"/>
              <a:gd name="connsiteY36" fmla="*/ 311 h 10000"/>
              <a:gd name="connsiteX37" fmla="*/ 6767 w 10000"/>
              <a:gd name="connsiteY37" fmla="*/ 311 h 10000"/>
              <a:gd name="connsiteX38" fmla="*/ 7040 w 10000"/>
              <a:gd name="connsiteY38" fmla="*/ 156 h 10000"/>
              <a:gd name="connsiteX39" fmla="*/ 7314 w 10000"/>
              <a:gd name="connsiteY39" fmla="*/ 156 h 10000"/>
              <a:gd name="connsiteX40" fmla="*/ 7314 w 10000"/>
              <a:gd name="connsiteY40" fmla="*/ 0 h 10000"/>
              <a:gd name="connsiteX41" fmla="*/ 7585 w 10000"/>
              <a:gd name="connsiteY41" fmla="*/ 156 h 10000"/>
              <a:gd name="connsiteX42" fmla="*/ 7859 w 10000"/>
              <a:gd name="connsiteY42" fmla="*/ 156 h 10000"/>
              <a:gd name="connsiteX43" fmla="*/ 8403 w 10000"/>
              <a:gd name="connsiteY43" fmla="*/ 311 h 10000"/>
              <a:gd name="connsiteX44" fmla="*/ 8946 w 10000"/>
              <a:gd name="connsiteY44" fmla="*/ 629 h 10000"/>
              <a:gd name="connsiteX45" fmla="*/ 9184 w 10000"/>
              <a:gd name="connsiteY45" fmla="*/ 785 h 10000"/>
              <a:gd name="connsiteX46" fmla="*/ 9731 w 10000"/>
              <a:gd name="connsiteY46" fmla="*/ 1099 h 10000"/>
              <a:gd name="connsiteX47" fmla="*/ 9731 w 10000"/>
              <a:gd name="connsiteY47" fmla="*/ 1257 h 10000"/>
              <a:gd name="connsiteX48" fmla="*/ 10000 w 10000"/>
              <a:gd name="connsiteY48" fmla="*/ 1413 h 10000"/>
              <a:gd name="connsiteX49" fmla="*/ 9731 w 10000"/>
              <a:gd name="connsiteY49" fmla="*/ 1573 h 10000"/>
              <a:gd name="connsiteX50" fmla="*/ 9456 w 10000"/>
              <a:gd name="connsiteY50" fmla="*/ 1727 h 10000"/>
              <a:gd name="connsiteX51" fmla="*/ 9184 w 10000"/>
              <a:gd name="connsiteY51" fmla="*/ 1727 h 10000"/>
              <a:gd name="connsiteX52" fmla="*/ 8946 w 10000"/>
              <a:gd name="connsiteY52" fmla="*/ 1884 h 10000"/>
              <a:gd name="connsiteX53" fmla="*/ 8676 w 10000"/>
              <a:gd name="connsiteY53" fmla="*/ 2338 h 10000"/>
              <a:gd name="connsiteX54" fmla="*/ 8403 w 10000"/>
              <a:gd name="connsiteY54" fmla="*/ 2653 h 10000"/>
              <a:gd name="connsiteX55" fmla="*/ 8403 w 10000"/>
              <a:gd name="connsiteY55" fmla="*/ 3123 h 10000"/>
              <a:gd name="connsiteX56" fmla="*/ 8129 w 10000"/>
              <a:gd name="connsiteY56" fmla="*/ 3596 h 10000"/>
              <a:gd name="connsiteX57" fmla="*/ 7859 w 10000"/>
              <a:gd name="connsiteY57" fmla="*/ 4066 h 10000"/>
              <a:gd name="connsiteX58" fmla="*/ 7859 w 10000"/>
              <a:gd name="connsiteY58" fmla="*/ 4851 h 10000"/>
              <a:gd name="connsiteX59" fmla="*/ 7585 w 10000"/>
              <a:gd name="connsiteY59" fmla="*/ 5481 h 10000"/>
              <a:gd name="connsiteX60" fmla="*/ 7314 w 10000"/>
              <a:gd name="connsiteY60" fmla="*/ 6090 h 10000"/>
              <a:gd name="connsiteX61" fmla="*/ 7314 w 10000"/>
              <a:gd name="connsiteY61" fmla="*/ 6715 h 10000"/>
              <a:gd name="connsiteX62" fmla="*/ 7040 w 10000"/>
              <a:gd name="connsiteY62" fmla="*/ 7188 h 10000"/>
              <a:gd name="connsiteX63" fmla="*/ 7040 w 10000"/>
              <a:gd name="connsiteY63" fmla="*/ 7661 h 10000"/>
              <a:gd name="connsiteX64" fmla="*/ 7040 w 10000"/>
              <a:gd name="connsiteY64" fmla="*/ 8131 h 10000"/>
              <a:gd name="connsiteX65" fmla="*/ 7040 w 10000"/>
              <a:gd name="connsiteY65" fmla="*/ 8444 h 10000"/>
              <a:gd name="connsiteX66" fmla="*/ 7040 w 10000"/>
              <a:gd name="connsiteY66" fmla="*/ 8759 h 10000"/>
              <a:gd name="connsiteX0" fmla="*/ 5680 w 10000"/>
              <a:gd name="connsiteY0" fmla="*/ 9231 h 9231"/>
              <a:gd name="connsiteX1" fmla="*/ 5680 w 10000"/>
              <a:gd name="connsiteY1" fmla="*/ 8444 h 9231"/>
              <a:gd name="connsiteX2" fmla="*/ 5680 w 10000"/>
              <a:gd name="connsiteY2" fmla="*/ 7817 h 9231"/>
              <a:gd name="connsiteX3" fmla="*/ 5680 w 10000"/>
              <a:gd name="connsiteY3" fmla="*/ 6876 h 9231"/>
              <a:gd name="connsiteX4" fmla="*/ 5956 w 10000"/>
              <a:gd name="connsiteY4" fmla="*/ 6090 h 9231"/>
              <a:gd name="connsiteX5" fmla="*/ 6225 w 10000"/>
              <a:gd name="connsiteY5" fmla="*/ 5169 h 9231"/>
              <a:gd name="connsiteX6" fmla="*/ 6225 w 10000"/>
              <a:gd name="connsiteY6" fmla="*/ 4380 h 9231"/>
              <a:gd name="connsiteX7" fmla="*/ 6497 w 10000"/>
              <a:gd name="connsiteY7" fmla="*/ 3596 h 9231"/>
              <a:gd name="connsiteX8" fmla="*/ 6497 w 10000"/>
              <a:gd name="connsiteY8" fmla="*/ 2968 h 9231"/>
              <a:gd name="connsiteX9" fmla="*/ 6767 w 10000"/>
              <a:gd name="connsiteY9" fmla="*/ 2338 h 9231"/>
              <a:gd name="connsiteX10" fmla="*/ 6767 w 10000"/>
              <a:gd name="connsiteY10" fmla="*/ 1884 h 9231"/>
              <a:gd name="connsiteX11" fmla="*/ 6767 w 10000"/>
              <a:gd name="connsiteY11" fmla="*/ 1727 h 9231"/>
              <a:gd name="connsiteX12" fmla="*/ 6767 w 10000"/>
              <a:gd name="connsiteY12" fmla="*/ 1573 h 9231"/>
              <a:gd name="connsiteX13" fmla="*/ 6767 w 10000"/>
              <a:gd name="connsiteY13" fmla="*/ 1413 h 9231"/>
              <a:gd name="connsiteX14" fmla="*/ 6767 w 10000"/>
              <a:gd name="connsiteY14" fmla="*/ 1413 h 9231"/>
              <a:gd name="connsiteX15" fmla="*/ 6767 w 10000"/>
              <a:gd name="connsiteY15" fmla="*/ 1413 h 9231"/>
              <a:gd name="connsiteX16" fmla="*/ 6497 w 10000"/>
              <a:gd name="connsiteY16" fmla="*/ 1413 h 9231"/>
              <a:gd name="connsiteX17" fmla="*/ 6225 w 10000"/>
              <a:gd name="connsiteY17" fmla="*/ 1413 h 9231"/>
              <a:gd name="connsiteX18" fmla="*/ 5956 w 10000"/>
              <a:gd name="connsiteY18" fmla="*/ 1413 h 9231"/>
              <a:gd name="connsiteX19" fmla="*/ 5680 w 10000"/>
              <a:gd name="connsiteY19" fmla="*/ 1413 h 9231"/>
              <a:gd name="connsiteX20" fmla="*/ 5138 w 10000"/>
              <a:gd name="connsiteY20" fmla="*/ 1573 h 9231"/>
              <a:gd name="connsiteX21" fmla="*/ 4863 w 10000"/>
              <a:gd name="connsiteY21" fmla="*/ 1573 h 9231"/>
              <a:gd name="connsiteX22" fmla="*/ 4321 w 10000"/>
              <a:gd name="connsiteY22" fmla="*/ 1727 h 9231"/>
              <a:gd name="connsiteX23" fmla="*/ 2959 w 10000"/>
              <a:gd name="connsiteY23" fmla="*/ 1884 h 9231"/>
              <a:gd name="connsiteX24" fmla="*/ 1905 w 10000"/>
              <a:gd name="connsiteY24" fmla="*/ 1884 h 9231"/>
              <a:gd name="connsiteX25" fmla="*/ 818 w 10000"/>
              <a:gd name="connsiteY25" fmla="*/ 2025 h 9231"/>
              <a:gd name="connsiteX26" fmla="*/ 0 w 10000"/>
              <a:gd name="connsiteY26" fmla="*/ 2025 h 9231"/>
              <a:gd name="connsiteX27" fmla="*/ 0 w 10000"/>
              <a:gd name="connsiteY27" fmla="*/ 1413 h 9231"/>
              <a:gd name="connsiteX28" fmla="*/ 818 w 10000"/>
              <a:gd name="connsiteY28" fmla="*/ 1413 h 9231"/>
              <a:gd name="connsiteX29" fmla="*/ 1905 w 10000"/>
              <a:gd name="connsiteY29" fmla="*/ 1257 h 9231"/>
              <a:gd name="connsiteX30" fmla="*/ 2959 w 10000"/>
              <a:gd name="connsiteY30" fmla="*/ 1257 h 9231"/>
              <a:gd name="connsiteX31" fmla="*/ 4050 w 10000"/>
              <a:gd name="connsiteY31" fmla="*/ 1099 h 9231"/>
              <a:gd name="connsiteX32" fmla="*/ 4863 w 10000"/>
              <a:gd name="connsiteY32" fmla="*/ 785 h 9231"/>
              <a:gd name="connsiteX33" fmla="*/ 5680 w 10000"/>
              <a:gd name="connsiteY33" fmla="*/ 785 h 9231"/>
              <a:gd name="connsiteX34" fmla="*/ 6225 w 10000"/>
              <a:gd name="connsiteY34" fmla="*/ 629 h 9231"/>
              <a:gd name="connsiteX35" fmla="*/ 6497 w 10000"/>
              <a:gd name="connsiteY35" fmla="*/ 311 h 9231"/>
              <a:gd name="connsiteX36" fmla="*/ 6767 w 10000"/>
              <a:gd name="connsiteY36" fmla="*/ 311 h 9231"/>
              <a:gd name="connsiteX37" fmla="*/ 7040 w 10000"/>
              <a:gd name="connsiteY37" fmla="*/ 156 h 9231"/>
              <a:gd name="connsiteX38" fmla="*/ 7314 w 10000"/>
              <a:gd name="connsiteY38" fmla="*/ 156 h 9231"/>
              <a:gd name="connsiteX39" fmla="*/ 7314 w 10000"/>
              <a:gd name="connsiteY39" fmla="*/ 0 h 9231"/>
              <a:gd name="connsiteX40" fmla="*/ 7585 w 10000"/>
              <a:gd name="connsiteY40" fmla="*/ 156 h 9231"/>
              <a:gd name="connsiteX41" fmla="*/ 7859 w 10000"/>
              <a:gd name="connsiteY41" fmla="*/ 156 h 9231"/>
              <a:gd name="connsiteX42" fmla="*/ 8403 w 10000"/>
              <a:gd name="connsiteY42" fmla="*/ 311 h 9231"/>
              <a:gd name="connsiteX43" fmla="*/ 8946 w 10000"/>
              <a:gd name="connsiteY43" fmla="*/ 629 h 9231"/>
              <a:gd name="connsiteX44" fmla="*/ 9184 w 10000"/>
              <a:gd name="connsiteY44" fmla="*/ 785 h 9231"/>
              <a:gd name="connsiteX45" fmla="*/ 9731 w 10000"/>
              <a:gd name="connsiteY45" fmla="*/ 1099 h 9231"/>
              <a:gd name="connsiteX46" fmla="*/ 9731 w 10000"/>
              <a:gd name="connsiteY46" fmla="*/ 1257 h 9231"/>
              <a:gd name="connsiteX47" fmla="*/ 10000 w 10000"/>
              <a:gd name="connsiteY47" fmla="*/ 1413 h 9231"/>
              <a:gd name="connsiteX48" fmla="*/ 9731 w 10000"/>
              <a:gd name="connsiteY48" fmla="*/ 1573 h 9231"/>
              <a:gd name="connsiteX49" fmla="*/ 9456 w 10000"/>
              <a:gd name="connsiteY49" fmla="*/ 1727 h 9231"/>
              <a:gd name="connsiteX50" fmla="*/ 9184 w 10000"/>
              <a:gd name="connsiteY50" fmla="*/ 1727 h 9231"/>
              <a:gd name="connsiteX51" fmla="*/ 8946 w 10000"/>
              <a:gd name="connsiteY51" fmla="*/ 1884 h 9231"/>
              <a:gd name="connsiteX52" fmla="*/ 8676 w 10000"/>
              <a:gd name="connsiteY52" fmla="*/ 2338 h 9231"/>
              <a:gd name="connsiteX53" fmla="*/ 8403 w 10000"/>
              <a:gd name="connsiteY53" fmla="*/ 2653 h 9231"/>
              <a:gd name="connsiteX54" fmla="*/ 8403 w 10000"/>
              <a:gd name="connsiteY54" fmla="*/ 3123 h 9231"/>
              <a:gd name="connsiteX55" fmla="*/ 8129 w 10000"/>
              <a:gd name="connsiteY55" fmla="*/ 3596 h 9231"/>
              <a:gd name="connsiteX56" fmla="*/ 7859 w 10000"/>
              <a:gd name="connsiteY56" fmla="*/ 4066 h 9231"/>
              <a:gd name="connsiteX57" fmla="*/ 7859 w 10000"/>
              <a:gd name="connsiteY57" fmla="*/ 4851 h 9231"/>
              <a:gd name="connsiteX58" fmla="*/ 7585 w 10000"/>
              <a:gd name="connsiteY58" fmla="*/ 5481 h 9231"/>
              <a:gd name="connsiteX59" fmla="*/ 7314 w 10000"/>
              <a:gd name="connsiteY59" fmla="*/ 6090 h 9231"/>
              <a:gd name="connsiteX60" fmla="*/ 7314 w 10000"/>
              <a:gd name="connsiteY60" fmla="*/ 6715 h 9231"/>
              <a:gd name="connsiteX61" fmla="*/ 7040 w 10000"/>
              <a:gd name="connsiteY61" fmla="*/ 7188 h 9231"/>
              <a:gd name="connsiteX62" fmla="*/ 7040 w 10000"/>
              <a:gd name="connsiteY62" fmla="*/ 7661 h 9231"/>
              <a:gd name="connsiteX63" fmla="*/ 7040 w 10000"/>
              <a:gd name="connsiteY63" fmla="*/ 8131 h 9231"/>
              <a:gd name="connsiteX64" fmla="*/ 7040 w 10000"/>
              <a:gd name="connsiteY64" fmla="*/ 8444 h 9231"/>
              <a:gd name="connsiteX65" fmla="*/ 7040 w 10000"/>
              <a:gd name="connsiteY65" fmla="*/ 8759 h 9231"/>
              <a:gd name="connsiteX0" fmla="*/ 5680 w 10000"/>
              <a:gd name="connsiteY0" fmla="*/ 9147 h 9489"/>
              <a:gd name="connsiteX1" fmla="*/ 5680 w 10000"/>
              <a:gd name="connsiteY1" fmla="*/ 8468 h 9489"/>
              <a:gd name="connsiteX2" fmla="*/ 5680 w 10000"/>
              <a:gd name="connsiteY2" fmla="*/ 7449 h 9489"/>
              <a:gd name="connsiteX3" fmla="*/ 5956 w 10000"/>
              <a:gd name="connsiteY3" fmla="*/ 6597 h 9489"/>
              <a:gd name="connsiteX4" fmla="*/ 6225 w 10000"/>
              <a:gd name="connsiteY4" fmla="*/ 5600 h 9489"/>
              <a:gd name="connsiteX5" fmla="*/ 6225 w 10000"/>
              <a:gd name="connsiteY5" fmla="*/ 4745 h 9489"/>
              <a:gd name="connsiteX6" fmla="*/ 6497 w 10000"/>
              <a:gd name="connsiteY6" fmla="*/ 3896 h 9489"/>
              <a:gd name="connsiteX7" fmla="*/ 6497 w 10000"/>
              <a:gd name="connsiteY7" fmla="*/ 3215 h 9489"/>
              <a:gd name="connsiteX8" fmla="*/ 6767 w 10000"/>
              <a:gd name="connsiteY8" fmla="*/ 2533 h 9489"/>
              <a:gd name="connsiteX9" fmla="*/ 6767 w 10000"/>
              <a:gd name="connsiteY9" fmla="*/ 2041 h 9489"/>
              <a:gd name="connsiteX10" fmla="*/ 6767 w 10000"/>
              <a:gd name="connsiteY10" fmla="*/ 1871 h 9489"/>
              <a:gd name="connsiteX11" fmla="*/ 6767 w 10000"/>
              <a:gd name="connsiteY11" fmla="*/ 1704 h 9489"/>
              <a:gd name="connsiteX12" fmla="*/ 6767 w 10000"/>
              <a:gd name="connsiteY12" fmla="*/ 1531 h 9489"/>
              <a:gd name="connsiteX13" fmla="*/ 6767 w 10000"/>
              <a:gd name="connsiteY13" fmla="*/ 1531 h 9489"/>
              <a:gd name="connsiteX14" fmla="*/ 6767 w 10000"/>
              <a:gd name="connsiteY14" fmla="*/ 1531 h 9489"/>
              <a:gd name="connsiteX15" fmla="*/ 6497 w 10000"/>
              <a:gd name="connsiteY15" fmla="*/ 1531 h 9489"/>
              <a:gd name="connsiteX16" fmla="*/ 6225 w 10000"/>
              <a:gd name="connsiteY16" fmla="*/ 1531 h 9489"/>
              <a:gd name="connsiteX17" fmla="*/ 5956 w 10000"/>
              <a:gd name="connsiteY17" fmla="*/ 1531 h 9489"/>
              <a:gd name="connsiteX18" fmla="*/ 5680 w 10000"/>
              <a:gd name="connsiteY18" fmla="*/ 1531 h 9489"/>
              <a:gd name="connsiteX19" fmla="*/ 5138 w 10000"/>
              <a:gd name="connsiteY19" fmla="*/ 1704 h 9489"/>
              <a:gd name="connsiteX20" fmla="*/ 4863 w 10000"/>
              <a:gd name="connsiteY20" fmla="*/ 1704 h 9489"/>
              <a:gd name="connsiteX21" fmla="*/ 4321 w 10000"/>
              <a:gd name="connsiteY21" fmla="*/ 1871 h 9489"/>
              <a:gd name="connsiteX22" fmla="*/ 2959 w 10000"/>
              <a:gd name="connsiteY22" fmla="*/ 2041 h 9489"/>
              <a:gd name="connsiteX23" fmla="*/ 1905 w 10000"/>
              <a:gd name="connsiteY23" fmla="*/ 2041 h 9489"/>
              <a:gd name="connsiteX24" fmla="*/ 818 w 10000"/>
              <a:gd name="connsiteY24" fmla="*/ 2194 h 9489"/>
              <a:gd name="connsiteX25" fmla="*/ 0 w 10000"/>
              <a:gd name="connsiteY25" fmla="*/ 2194 h 9489"/>
              <a:gd name="connsiteX26" fmla="*/ 0 w 10000"/>
              <a:gd name="connsiteY26" fmla="*/ 1531 h 9489"/>
              <a:gd name="connsiteX27" fmla="*/ 818 w 10000"/>
              <a:gd name="connsiteY27" fmla="*/ 1531 h 9489"/>
              <a:gd name="connsiteX28" fmla="*/ 1905 w 10000"/>
              <a:gd name="connsiteY28" fmla="*/ 1362 h 9489"/>
              <a:gd name="connsiteX29" fmla="*/ 2959 w 10000"/>
              <a:gd name="connsiteY29" fmla="*/ 1362 h 9489"/>
              <a:gd name="connsiteX30" fmla="*/ 4050 w 10000"/>
              <a:gd name="connsiteY30" fmla="*/ 1191 h 9489"/>
              <a:gd name="connsiteX31" fmla="*/ 4863 w 10000"/>
              <a:gd name="connsiteY31" fmla="*/ 850 h 9489"/>
              <a:gd name="connsiteX32" fmla="*/ 5680 w 10000"/>
              <a:gd name="connsiteY32" fmla="*/ 850 h 9489"/>
              <a:gd name="connsiteX33" fmla="*/ 6225 w 10000"/>
              <a:gd name="connsiteY33" fmla="*/ 681 h 9489"/>
              <a:gd name="connsiteX34" fmla="*/ 6497 w 10000"/>
              <a:gd name="connsiteY34" fmla="*/ 337 h 9489"/>
              <a:gd name="connsiteX35" fmla="*/ 6767 w 10000"/>
              <a:gd name="connsiteY35" fmla="*/ 337 h 9489"/>
              <a:gd name="connsiteX36" fmla="*/ 7040 w 10000"/>
              <a:gd name="connsiteY36" fmla="*/ 169 h 9489"/>
              <a:gd name="connsiteX37" fmla="*/ 7314 w 10000"/>
              <a:gd name="connsiteY37" fmla="*/ 169 h 9489"/>
              <a:gd name="connsiteX38" fmla="*/ 7314 w 10000"/>
              <a:gd name="connsiteY38" fmla="*/ 0 h 9489"/>
              <a:gd name="connsiteX39" fmla="*/ 7585 w 10000"/>
              <a:gd name="connsiteY39" fmla="*/ 169 h 9489"/>
              <a:gd name="connsiteX40" fmla="*/ 7859 w 10000"/>
              <a:gd name="connsiteY40" fmla="*/ 169 h 9489"/>
              <a:gd name="connsiteX41" fmla="*/ 8403 w 10000"/>
              <a:gd name="connsiteY41" fmla="*/ 337 h 9489"/>
              <a:gd name="connsiteX42" fmla="*/ 8946 w 10000"/>
              <a:gd name="connsiteY42" fmla="*/ 681 h 9489"/>
              <a:gd name="connsiteX43" fmla="*/ 9184 w 10000"/>
              <a:gd name="connsiteY43" fmla="*/ 850 h 9489"/>
              <a:gd name="connsiteX44" fmla="*/ 9731 w 10000"/>
              <a:gd name="connsiteY44" fmla="*/ 1191 h 9489"/>
              <a:gd name="connsiteX45" fmla="*/ 9731 w 10000"/>
              <a:gd name="connsiteY45" fmla="*/ 1362 h 9489"/>
              <a:gd name="connsiteX46" fmla="*/ 10000 w 10000"/>
              <a:gd name="connsiteY46" fmla="*/ 1531 h 9489"/>
              <a:gd name="connsiteX47" fmla="*/ 9731 w 10000"/>
              <a:gd name="connsiteY47" fmla="*/ 1704 h 9489"/>
              <a:gd name="connsiteX48" fmla="*/ 9456 w 10000"/>
              <a:gd name="connsiteY48" fmla="*/ 1871 h 9489"/>
              <a:gd name="connsiteX49" fmla="*/ 9184 w 10000"/>
              <a:gd name="connsiteY49" fmla="*/ 1871 h 9489"/>
              <a:gd name="connsiteX50" fmla="*/ 8946 w 10000"/>
              <a:gd name="connsiteY50" fmla="*/ 2041 h 9489"/>
              <a:gd name="connsiteX51" fmla="*/ 8676 w 10000"/>
              <a:gd name="connsiteY51" fmla="*/ 2533 h 9489"/>
              <a:gd name="connsiteX52" fmla="*/ 8403 w 10000"/>
              <a:gd name="connsiteY52" fmla="*/ 2874 h 9489"/>
              <a:gd name="connsiteX53" fmla="*/ 8403 w 10000"/>
              <a:gd name="connsiteY53" fmla="*/ 3383 h 9489"/>
              <a:gd name="connsiteX54" fmla="*/ 8129 w 10000"/>
              <a:gd name="connsiteY54" fmla="*/ 3896 h 9489"/>
              <a:gd name="connsiteX55" fmla="*/ 7859 w 10000"/>
              <a:gd name="connsiteY55" fmla="*/ 4405 h 9489"/>
              <a:gd name="connsiteX56" fmla="*/ 7859 w 10000"/>
              <a:gd name="connsiteY56" fmla="*/ 5255 h 9489"/>
              <a:gd name="connsiteX57" fmla="*/ 7585 w 10000"/>
              <a:gd name="connsiteY57" fmla="*/ 5938 h 9489"/>
              <a:gd name="connsiteX58" fmla="*/ 7314 w 10000"/>
              <a:gd name="connsiteY58" fmla="*/ 6597 h 9489"/>
              <a:gd name="connsiteX59" fmla="*/ 7314 w 10000"/>
              <a:gd name="connsiteY59" fmla="*/ 7274 h 9489"/>
              <a:gd name="connsiteX60" fmla="*/ 7040 w 10000"/>
              <a:gd name="connsiteY60" fmla="*/ 7787 h 9489"/>
              <a:gd name="connsiteX61" fmla="*/ 7040 w 10000"/>
              <a:gd name="connsiteY61" fmla="*/ 8299 h 9489"/>
              <a:gd name="connsiteX62" fmla="*/ 7040 w 10000"/>
              <a:gd name="connsiteY62" fmla="*/ 8808 h 9489"/>
              <a:gd name="connsiteX63" fmla="*/ 7040 w 10000"/>
              <a:gd name="connsiteY63" fmla="*/ 9147 h 9489"/>
              <a:gd name="connsiteX64" fmla="*/ 7040 w 10000"/>
              <a:gd name="connsiteY64" fmla="*/ 9489 h 9489"/>
              <a:gd name="connsiteX0" fmla="*/ 5680 w 10000"/>
              <a:gd name="connsiteY0" fmla="*/ 9640 h 9640"/>
              <a:gd name="connsiteX1" fmla="*/ 5680 w 10000"/>
              <a:gd name="connsiteY1" fmla="*/ 8924 h 9640"/>
              <a:gd name="connsiteX2" fmla="*/ 5680 w 10000"/>
              <a:gd name="connsiteY2" fmla="*/ 7850 h 9640"/>
              <a:gd name="connsiteX3" fmla="*/ 5956 w 10000"/>
              <a:gd name="connsiteY3" fmla="*/ 6952 h 9640"/>
              <a:gd name="connsiteX4" fmla="*/ 6225 w 10000"/>
              <a:gd name="connsiteY4" fmla="*/ 5902 h 9640"/>
              <a:gd name="connsiteX5" fmla="*/ 6225 w 10000"/>
              <a:gd name="connsiteY5" fmla="*/ 5001 h 9640"/>
              <a:gd name="connsiteX6" fmla="*/ 6497 w 10000"/>
              <a:gd name="connsiteY6" fmla="*/ 4106 h 9640"/>
              <a:gd name="connsiteX7" fmla="*/ 6497 w 10000"/>
              <a:gd name="connsiteY7" fmla="*/ 3388 h 9640"/>
              <a:gd name="connsiteX8" fmla="*/ 6767 w 10000"/>
              <a:gd name="connsiteY8" fmla="*/ 2669 h 9640"/>
              <a:gd name="connsiteX9" fmla="*/ 6767 w 10000"/>
              <a:gd name="connsiteY9" fmla="*/ 2151 h 9640"/>
              <a:gd name="connsiteX10" fmla="*/ 6767 w 10000"/>
              <a:gd name="connsiteY10" fmla="*/ 1972 h 9640"/>
              <a:gd name="connsiteX11" fmla="*/ 6767 w 10000"/>
              <a:gd name="connsiteY11" fmla="*/ 1796 h 9640"/>
              <a:gd name="connsiteX12" fmla="*/ 6767 w 10000"/>
              <a:gd name="connsiteY12" fmla="*/ 1613 h 9640"/>
              <a:gd name="connsiteX13" fmla="*/ 6767 w 10000"/>
              <a:gd name="connsiteY13" fmla="*/ 1613 h 9640"/>
              <a:gd name="connsiteX14" fmla="*/ 6767 w 10000"/>
              <a:gd name="connsiteY14" fmla="*/ 1613 h 9640"/>
              <a:gd name="connsiteX15" fmla="*/ 6497 w 10000"/>
              <a:gd name="connsiteY15" fmla="*/ 1613 h 9640"/>
              <a:gd name="connsiteX16" fmla="*/ 6225 w 10000"/>
              <a:gd name="connsiteY16" fmla="*/ 1613 h 9640"/>
              <a:gd name="connsiteX17" fmla="*/ 5956 w 10000"/>
              <a:gd name="connsiteY17" fmla="*/ 1613 h 9640"/>
              <a:gd name="connsiteX18" fmla="*/ 5680 w 10000"/>
              <a:gd name="connsiteY18" fmla="*/ 1613 h 9640"/>
              <a:gd name="connsiteX19" fmla="*/ 5138 w 10000"/>
              <a:gd name="connsiteY19" fmla="*/ 1796 h 9640"/>
              <a:gd name="connsiteX20" fmla="*/ 4863 w 10000"/>
              <a:gd name="connsiteY20" fmla="*/ 1796 h 9640"/>
              <a:gd name="connsiteX21" fmla="*/ 4321 w 10000"/>
              <a:gd name="connsiteY21" fmla="*/ 1972 h 9640"/>
              <a:gd name="connsiteX22" fmla="*/ 2959 w 10000"/>
              <a:gd name="connsiteY22" fmla="*/ 2151 h 9640"/>
              <a:gd name="connsiteX23" fmla="*/ 1905 w 10000"/>
              <a:gd name="connsiteY23" fmla="*/ 2151 h 9640"/>
              <a:gd name="connsiteX24" fmla="*/ 818 w 10000"/>
              <a:gd name="connsiteY24" fmla="*/ 2312 h 9640"/>
              <a:gd name="connsiteX25" fmla="*/ 0 w 10000"/>
              <a:gd name="connsiteY25" fmla="*/ 2312 h 9640"/>
              <a:gd name="connsiteX26" fmla="*/ 0 w 10000"/>
              <a:gd name="connsiteY26" fmla="*/ 1613 h 9640"/>
              <a:gd name="connsiteX27" fmla="*/ 818 w 10000"/>
              <a:gd name="connsiteY27" fmla="*/ 1613 h 9640"/>
              <a:gd name="connsiteX28" fmla="*/ 1905 w 10000"/>
              <a:gd name="connsiteY28" fmla="*/ 1435 h 9640"/>
              <a:gd name="connsiteX29" fmla="*/ 2959 w 10000"/>
              <a:gd name="connsiteY29" fmla="*/ 1435 h 9640"/>
              <a:gd name="connsiteX30" fmla="*/ 4050 w 10000"/>
              <a:gd name="connsiteY30" fmla="*/ 1255 h 9640"/>
              <a:gd name="connsiteX31" fmla="*/ 4863 w 10000"/>
              <a:gd name="connsiteY31" fmla="*/ 896 h 9640"/>
              <a:gd name="connsiteX32" fmla="*/ 5680 w 10000"/>
              <a:gd name="connsiteY32" fmla="*/ 896 h 9640"/>
              <a:gd name="connsiteX33" fmla="*/ 6225 w 10000"/>
              <a:gd name="connsiteY33" fmla="*/ 718 h 9640"/>
              <a:gd name="connsiteX34" fmla="*/ 6497 w 10000"/>
              <a:gd name="connsiteY34" fmla="*/ 355 h 9640"/>
              <a:gd name="connsiteX35" fmla="*/ 6767 w 10000"/>
              <a:gd name="connsiteY35" fmla="*/ 355 h 9640"/>
              <a:gd name="connsiteX36" fmla="*/ 7040 w 10000"/>
              <a:gd name="connsiteY36" fmla="*/ 178 h 9640"/>
              <a:gd name="connsiteX37" fmla="*/ 7314 w 10000"/>
              <a:gd name="connsiteY37" fmla="*/ 178 h 9640"/>
              <a:gd name="connsiteX38" fmla="*/ 7314 w 10000"/>
              <a:gd name="connsiteY38" fmla="*/ 0 h 9640"/>
              <a:gd name="connsiteX39" fmla="*/ 7585 w 10000"/>
              <a:gd name="connsiteY39" fmla="*/ 178 h 9640"/>
              <a:gd name="connsiteX40" fmla="*/ 7859 w 10000"/>
              <a:gd name="connsiteY40" fmla="*/ 178 h 9640"/>
              <a:gd name="connsiteX41" fmla="*/ 8403 w 10000"/>
              <a:gd name="connsiteY41" fmla="*/ 355 h 9640"/>
              <a:gd name="connsiteX42" fmla="*/ 8946 w 10000"/>
              <a:gd name="connsiteY42" fmla="*/ 718 h 9640"/>
              <a:gd name="connsiteX43" fmla="*/ 9184 w 10000"/>
              <a:gd name="connsiteY43" fmla="*/ 896 h 9640"/>
              <a:gd name="connsiteX44" fmla="*/ 9731 w 10000"/>
              <a:gd name="connsiteY44" fmla="*/ 1255 h 9640"/>
              <a:gd name="connsiteX45" fmla="*/ 9731 w 10000"/>
              <a:gd name="connsiteY45" fmla="*/ 1435 h 9640"/>
              <a:gd name="connsiteX46" fmla="*/ 10000 w 10000"/>
              <a:gd name="connsiteY46" fmla="*/ 1613 h 9640"/>
              <a:gd name="connsiteX47" fmla="*/ 9731 w 10000"/>
              <a:gd name="connsiteY47" fmla="*/ 1796 h 9640"/>
              <a:gd name="connsiteX48" fmla="*/ 9456 w 10000"/>
              <a:gd name="connsiteY48" fmla="*/ 1972 h 9640"/>
              <a:gd name="connsiteX49" fmla="*/ 9184 w 10000"/>
              <a:gd name="connsiteY49" fmla="*/ 1972 h 9640"/>
              <a:gd name="connsiteX50" fmla="*/ 8946 w 10000"/>
              <a:gd name="connsiteY50" fmla="*/ 2151 h 9640"/>
              <a:gd name="connsiteX51" fmla="*/ 8676 w 10000"/>
              <a:gd name="connsiteY51" fmla="*/ 2669 h 9640"/>
              <a:gd name="connsiteX52" fmla="*/ 8403 w 10000"/>
              <a:gd name="connsiteY52" fmla="*/ 3029 h 9640"/>
              <a:gd name="connsiteX53" fmla="*/ 8403 w 10000"/>
              <a:gd name="connsiteY53" fmla="*/ 3565 h 9640"/>
              <a:gd name="connsiteX54" fmla="*/ 8129 w 10000"/>
              <a:gd name="connsiteY54" fmla="*/ 4106 h 9640"/>
              <a:gd name="connsiteX55" fmla="*/ 7859 w 10000"/>
              <a:gd name="connsiteY55" fmla="*/ 4642 h 9640"/>
              <a:gd name="connsiteX56" fmla="*/ 7859 w 10000"/>
              <a:gd name="connsiteY56" fmla="*/ 5538 h 9640"/>
              <a:gd name="connsiteX57" fmla="*/ 7585 w 10000"/>
              <a:gd name="connsiteY57" fmla="*/ 6258 h 9640"/>
              <a:gd name="connsiteX58" fmla="*/ 7314 w 10000"/>
              <a:gd name="connsiteY58" fmla="*/ 6952 h 9640"/>
              <a:gd name="connsiteX59" fmla="*/ 7314 w 10000"/>
              <a:gd name="connsiteY59" fmla="*/ 7666 h 9640"/>
              <a:gd name="connsiteX60" fmla="*/ 7040 w 10000"/>
              <a:gd name="connsiteY60" fmla="*/ 8206 h 9640"/>
              <a:gd name="connsiteX61" fmla="*/ 7040 w 10000"/>
              <a:gd name="connsiteY61" fmla="*/ 8746 h 9640"/>
              <a:gd name="connsiteX62" fmla="*/ 7040 w 10000"/>
              <a:gd name="connsiteY62" fmla="*/ 9282 h 9640"/>
              <a:gd name="connsiteX63" fmla="*/ 7040 w 10000"/>
              <a:gd name="connsiteY63" fmla="*/ 9640 h 9640"/>
              <a:gd name="connsiteX0" fmla="*/ 5680 w 10000"/>
              <a:gd name="connsiteY0" fmla="*/ 10000 h 10000"/>
              <a:gd name="connsiteX1" fmla="*/ 5680 w 10000"/>
              <a:gd name="connsiteY1" fmla="*/ 9257 h 10000"/>
              <a:gd name="connsiteX2" fmla="*/ 5680 w 10000"/>
              <a:gd name="connsiteY2" fmla="*/ 8143 h 10000"/>
              <a:gd name="connsiteX3" fmla="*/ 5956 w 10000"/>
              <a:gd name="connsiteY3" fmla="*/ 7212 h 10000"/>
              <a:gd name="connsiteX4" fmla="*/ 6225 w 10000"/>
              <a:gd name="connsiteY4" fmla="*/ 6122 h 10000"/>
              <a:gd name="connsiteX5" fmla="*/ 6225 w 10000"/>
              <a:gd name="connsiteY5" fmla="*/ 5188 h 10000"/>
              <a:gd name="connsiteX6" fmla="*/ 6497 w 10000"/>
              <a:gd name="connsiteY6" fmla="*/ 4259 h 10000"/>
              <a:gd name="connsiteX7" fmla="*/ 6497 w 10000"/>
              <a:gd name="connsiteY7" fmla="*/ 3515 h 10000"/>
              <a:gd name="connsiteX8" fmla="*/ 6767 w 10000"/>
              <a:gd name="connsiteY8" fmla="*/ 2769 h 10000"/>
              <a:gd name="connsiteX9" fmla="*/ 6767 w 10000"/>
              <a:gd name="connsiteY9" fmla="*/ 2231 h 10000"/>
              <a:gd name="connsiteX10" fmla="*/ 6767 w 10000"/>
              <a:gd name="connsiteY10" fmla="*/ 2046 h 10000"/>
              <a:gd name="connsiteX11" fmla="*/ 6767 w 10000"/>
              <a:gd name="connsiteY11" fmla="*/ 1863 h 10000"/>
              <a:gd name="connsiteX12" fmla="*/ 6767 w 10000"/>
              <a:gd name="connsiteY12" fmla="*/ 1673 h 10000"/>
              <a:gd name="connsiteX13" fmla="*/ 6767 w 10000"/>
              <a:gd name="connsiteY13" fmla="*/ 1673 h 10000"/>
              <a:gd name="connsiteX14" fmla="*/ 6767 w 10000"/>
              <a:gd name="connsiteY14" fmla="*/ 1673 h 10000"/>
              <a:gd name="connsiteX15" fmla="*/ 6497 w 10000"/>
              <a:gd name="connsiteY15" fmla="*/ 1673 h 10000"/>
              <a:gd name="connsiteX16" fmla="*/ 6225 w 10000"/>
              <a:gd name="connsiteY16" fmla="*/ 1673 h 10000"/>
              <a:gd name="connsiteX17" fmla="*/ 5956 w 10000"/>
              <a:gd name="connsiteY17" fmla="*/ 1673 h 10000"/>
              <a:gd name="connsiteX18" fmla="*/ 5680 w 10000"/>
              <a:gd name="connsiteY18" fmla="*/ 1673 h 10000"/>
              <a:gd name="connsiteX19" fmla="*/ 5138 w 10000"/>
              <a:gd name="connsiteY19" fmla="*/ 1863 h 10000"/>
              <a:gd name="connsiteX20" fmla="*/ 4863 w 10000"/>
              <a:gd name="connsiteY20" fmla="*/ 1863 h 10000"/>
              <a:gd name="connsiteX21" fmla="*/ 4321 w 10000"/>
              <a:gd name="connsiteY21" fmla="*/ 2046 h 10000"/>
              <a:gd name="connsiteX22" fmla="*/ 2959 w 10000"/>
              <a:gd name="connsiteY22" fmla="*/ 2231 h 10000"/>
              <a:gd name="connsiteX23" fmla="*/ 1905 w 10000"/>
              <a:gd name="connsiteY23" fmla="*/ 2231 h 10000"/>
              <a:gd name="connsiteX24" fmla="*/ 818 w 10000"/>
              <a:gd name="connsiteY24" fmla="*/ 2398 h 10000"/>
              <a:gd name="connsiteX25" fmla="*/ 0 w 10000"/>
              <a:gd name="connsiteY25" fmla="*/ 2398 h 10000"/>
              <a:gd name="connsiteX26" fmla="*/ 0 w 10000"/>
              <a:gd name="connsiteY26" fmla="*/ 1673 h 10000"/>
              <a:gd name="connsiteX27" fmla="*/ 818 w 10000"/>
              <a:gd name="connsiteY27" fmla="*/ 1673 h 10000"/>
              <a:gd name="connsiteX28" fmla="*/ 1905 w 10000"/>
              <a:gd name="connsiteY28" fmla="*/ 1489 h 10000"/>
              <a:gd name="connsiteX29" fmla="*/ 2959 w 10000"/>
              <a:gd name="connsiteY29" fmla="*/ 1489 h 10000"/>
              <a:gd name="connsiteX30" fmla="*/ 4050 w 10000"/>
              <a:gd name="connsiteY30" fmla="*/ 1302 h 10000"/>
              <a:gd name="connsiteX31" fmla="*/ 4863 w 10000"/>
              <a:gd name="connsiteY31" fmla="*/ 929 h 10000"/>
              <a:gd name="connsiteX32" fmla="*/ 5680 w 10000"/>
              <a:gd name="connsiteY32" fmla="*/ 929 h 10000"/>
              <a:gd name="connsiteX33" fmla="*/ 6225 w 10000"/>
              <a:gd name="connsiteY33" fmla="*/ 745 h 10000"/>
              <a:gd name="connsiteX34" fmla="*/ 6497 w 10000"/>
              <a:gd name="connsiteY34" fmla="*/ 368 h 10000"/>
              <a:gd name="connsiteX35" fmla="*/ 6767 w 10000"/>
              <a:gd name="connsiteY35" fmla="*/ 368 h 10000"/>
              <a:gd name="connsiteX36" fmla="*/ 7040 w 10000"/>
              <a:gd name="connsiteY36" fmla="*/ 185 h 10000"/>
              <a:gd name="connsiteX37" fmla="*/ 7314 w 10000"/>
              <a:gd name="connsiteY37" fmla="*/ 185 h 10000"/>
              <a:gd name="connsiteX38" fmla="*/ 7314 w 10000"/>
              <a:gd name="connsiteY38" fmla="*/ 0 h 10000"/>
              <a:gd name="connsiteX39" fmla="*/ 7585 w 10000"/>
              <a:gd name="connsiteY39" fmla="*/ 185 h 10000"/>
              <a:gd name="connsiteX40" fmla="*/ 7859 w 10000"/>
              <a:gd name="connsiteY40" fmla="*/ 185 h 10000"/>
              <a:gd name="connsiteX41" fmla="*/ 8403 w 10000"/>
              <a:gd name="connsiteY41" fmla="*/ 368 h 10000"/>
              <a:gd name="connsiteX42" fmla="*/ 8946 w 10000"/>
              <a:gd name="connsiteY42" fmla="*/ 745 h 10000"/>
              <a:gd name="connsiteX43" fmla="*/ 9184 w 10000"/>
              <a:gd name="connsiteY43" fmla="*/ 929 h 10000"/>
              <a:gd name="connsiteX44" fmla="*/ 9731 w 10000"/>
              <a:gd name="connsiteY44" fmla="*/ 1302 h 10000"/>
              <a:gd name="connsiteX45" fmla="*/ 9731 w 10000"/>
              <a:gd name="connsiteY45" fmla="*/ 1489 h 10000"/>
              <a:gd name="connsiteX46" fmla="*/ 10000 w 10000"/>
              <a:gd name="connsiteY46" fmla="*/ 1673 h 10000"/>
              <a:gd name="connsiteX47" fmla="*/ 9731 w 10000"/>
              <a:gd name="connsiteY47" fmla="*/ 1863 h 10000"/>
              <a:gd name="connsiteX48" fmla="*/ 9456 w 10000"/>
              <a:gd name="connsiteY48" fmla="*/ 2046 h 10000"/>
              <a:gd name="connsiteX49" fmla="*/ 9184 w 10000"/>
              <a:gd name="connsiteY49" fmla="*/ 2046 h 10000"/>
              <a:gd name="connsiteX50" fmla="*/ 8946 w 10000"/>
              <a:gd name="connsiteY50" fmla="*/ 2231 h 10000"/>
              <a:gd name="connsiteX51" fmla="*/ 8676 w 10000"/>
              <a:gd name="connsiteY51" fmla="*/ 2769 h 10000"/>
              <a:gd name="connsiteX52" fmla="*/ 8403 w 10000"/>
              <a:gd name="connsiteY52" fmla="*/ 3142 h 10000"/>
              <a:gd name="connsiteX53" fmla="*/ 8403 w 10000"/>
              <a:gd name="connsiteY53" fmla="*/ 3698 h 10000"/>
              <a:gd name="connsiteX54" fmla="*/ 8129 w 10000"/>
              <a:gd name="connsiteY54" fmla="*/ 4259 h 10000"/>
              <a:gd name="connsiteX55" fmla="*/ 7859 w 10000"/>
              <a:gd name="connsiteY55" fmla="*/ 4815 h 10000"/>
              <a:gd name="connsiteX56" fmla="*/ 7859 w 10000"/>
              <a:gd name="connsiteY56" fmla="*/ 5745 h 10000"/>
              <a:gd name="connsiteX57" fmla="*/ 7585 w 10000"/>
              <a:gd name="connsiteY57" fmla="*/ 6492 h 10000"/>
              <a:gd name="connsiteX58" fmla="*/ 7314 w 10000"/>
              <a:gd name="connsiteY58" fmla="*/ 7212 h 10000"/>
              <a:gd name="connsiteX59" fmla="*/ 7314 w 10000"/>
              <a:gd name="connsiteY59" fmla="*/ 7952 h 10000"/>
              <a:gd name="connsiteX60" fmla="*/ 7040 w 10000"/>
              <a:gd name="connsiteY60" fmla="*/ 8512 h 10000"/>
              <a:gd name="connsiteX61" fmla="*/ 7040 w 10000"/>
              <a:gd name="connsiteY61" fmla="*/ 9073 h 10000"/>
              <a:gd name="connsiteX62" fmla="*/ 7040 w 10000"/>
              <a:gd name="connsiteY62" fmla="*/ 9629 h 10000"/>
              <a:gd name="connsiteX0" fmla="*/ 5680 w 10000"/>
              <a:gd name="connsiteY0" fmla="*/ 10000 h 10000"/>
              <a:gd name="connsiteX1" fmla="*/ 5680 w 10000"/>
              <a:gd name="connsiteY1" fmla="*/ 9257 h 10000"/>
              <a:gd name="connsiteX2" fmla="*/ 5680 w 10000"/>
              <a:gd name="connsiteY2" fmla="*/ 8143 h 10000"/>
              <a:gd name="connsiteX3" fmla="*/ 5956 w 10000"/>
              <a:gd name="connsiteY3" fmla="*/ 7212 h 10000"/>
              <a:gd name="connsiteX4" fmla="*/ 6225 w 10000"/>
              <a:gd name="connsiteY4" fmla="*/ 6122 h 10000"/>
              <a:gd name="connsiteX5" fmla="*/ 6225 w 10000"/>
              <a:gd name="connsiteY5" fmla="*/ 5188 h 10000"/>
              <a:gd name="connsiteX6" fmla="*/ 6497 w 10000"/>
              <a:gd name="connsiteY6" fmla="*/ 4259 h 10000"/>
              <a:gd name="connsiteX7" fmla="*/ 6497 w 10000"/>
              <a:gd name="connsiteY7" fmla="*/ 3515 h 10000"/>
              <a:gd name="connsiteX8" fmla="*/ 6767 w 10000"/>
              <a:gd name="connsiteY8" fmla="*/ 2769 h 10000"/>
              <a:gd name="connsiteX9" fmla="*/ 6767 w 10000"/>
              <a:gd name="connsiteY9" fmla="*/ 2231 h 10000"/>
              <a:gd name="connsiteX10" fmla="*/ 6767 w 10000"/>
              <a:gd name="connsiteY10" fmla="*/ 2046 h 10000"/>
              <a:gd name="connsiteX11" fmla="*/ 6767 w 10000"/>
              <a:gd name="connsiteY11" fmla="*/ 1863 h 10000"/>
              <a:gd name="connsiteX12" fmla="*/ 6767 w 10000"/>
              <a:gd name="connsiteY12" fmla="*/ 1673 h 10000"/>
              <a:gd name="connsiteX13" fmla="*/ 6767 w 10000"/>
              <a:gd name="connsiteY13" fmla="*/ 1673 h 10000"/>
              <a:gd name="connsiteX14" fmla="*/ 6767 w 10000"/>
              <a:gd name="connsiteY14" fmla="*/ 1673 h 10000"/>
              <a:gd name="connsiteX15" fmla="*/ 6497 w 10000"/>
              <a:gd name="connsiteY15" fmla="*/ 1673 h 10000"/>
              <a:gd name="connsiteX16" fmla="*/ 6225 w 10000"/>
              <a:gd name="connsiteY16" fmla="*/ 1673 h 10000"/>
              <a:gd name="connsiteX17" fmla="*/ 5956 w 10000"/>
              <a:gd name="connsiteY17" fmla="*/ 1673 h 10000"/>
              <a:gd name="connsiteX18" fmla="*/ 5680 w 10000"/>
              <a:gd name="connsiteY18" fmla="*/ 1673 h 10000"/>
              <a:gd name="connsiteX19" fmla="*/ 5138 w 10000"/>
              <a:gd name="connsiteY19" fmla="*/ 1863 h 10000"/>
              <a:gd name="connsiteX20" fmla="*/ 4863 w 10000"/>
              <a:gd name="connsiteY20" fmla="*/ 1863 h 10000"/>
              <a:gd name="connsiteX21" fmla="*/ 4321 w 10000"/>
              <a:gd name="connsiteY21" fmla="*/ 2046 h 10000"/>
              <a:gd name="connsiteX22" fmla="*/ 2959 w 10000"/>
              <a:gd name="connsiteY22" fmla="*/ 2231 h 10000"/>
              <a:gd name="connsiteX23" fmla="*/ 1905 w 10000"/>
              <a:gd name="connsiteY23" fmla="*/ 2231 h 10000"/>
              <a:gd name="connsiteX24" fmla="*/ 818 w 10000"/>
              <a:gd name="connsiteY24" fmla="*/ 2398 h 10000"/>
              <a:gd name="connsiteX25" fmla="*/ 0 w 10000"/>
              <a:gd name="connsiteY25" fmla="*/ 2398 h 10000"/>
              <a:gd name="connsiteX26" fmla="*/ 0 w 10000"/>
              <a:gd name="connsiteY26" fmla="*/ 1673 h 10000"/>
              <a:gd name="connsiteX27" fmla="*/ 818 w 10000"/>
              <a:gd name="connsiteY27" fmla="*/ 1673 h 10000"/>
              <a:gd name="connsiteX28" fmla="*/ 1905 w 10000"/>
              <a:gd name="connsiteY28" fmla="*/ 1489 h 10000"/>
              <a:gd name="connsiteX29" fmla="*/ 2959 w 10000"/>
              <a:gd name="connsiteY29" fmla="*/ 1489 h 10000"/>
              <a:gd name="connsiteX30" fmla="*/ 4050 w 10000"/>
              <a:gd name="connsiteY30" fmla="*/ 1302 h 10000"/>
              <a:gd name="connsiteX31" fmla="*/ 4863 w 10000"/>
              <a:gd name="connsiteY31" fmla="*/ 929 h 10000"/>
              <a:gd name="connsiteX32" fmla="*/ 5680 w 10000"/>
              <a:gd name="connsiteY32" fmla="*/ 929 h 10000"/>
              <a:gd name="connsiteX33" fmla="*/ 6225 w 10000"/>
              <a:gd name="connsiteY33" fmla="*/ 745 h 10000"/>
              <a:gd name="connsiteX34" fmla="*/ 6497 w 10000"/>
              <a:gd name="connsiteY34" fmla="*/ 368 h 10000"/>
              <a:gd name="connsiteX35" fmla="*/ 6767 w 10000"/>
              <a:gd name="connsiteY35" fmla="*/ 368 h 10000"/>
              <a:gd name="connsiteX36" fmla="*/ 7040 w 10000"/>
              <a:gd name="connsiteY36" fmla="*/ 185 h 10000"/>
              <a:gd name="connsiteX37" fmla="*/ 7314 w 10000"/>
              <a:gd name="connsiteY37" fmla="*/ 185 h 10000"/>
              <a:gd name="connsiteX38" fmla="*/ 7314 w 10000"/>
              <a:gd name="connsiteY38" fmla="*/ 0 h 10000"/>
              <a:gd name="connsiteX39" fmla="*/ 7585 w 10000"/>
              <a:gd name="connsiteY39" fmla="*/ 185 h 10000"/>
              <a:gd name="connsiteX40" fmla="*/ 7859 w 10000"/>
              <a:gd name="connsiteY40" fmla="*/ 185 h 10000"/>
              <a:gd name="connsiteX41" fmla="*/ 8403 w 10000"/>
              <a:gd name="connsiteY41" fmla="*/ 368 h 10000"/>
              <a:gd name="connsiteX42" fmla="*/ 8946 w 10000"/>
              <a:gd name="connsiteY42" fmla="*/ 745 h 10000"/>
              <a:gd name="connsiteX43" fmla="*/ 9184 w 10000"/>
              <a:gd name="connsiteY43" fmla="*/ 929 h 10000"/>
              <a:gd name="connsiteX44" fmla="*/ 9731 w 10000"/>
              <a:gd name="connsiteY44" fmla="*/ 1302 h 10000"/>
              <a:gd name="connsiteX45" fmla="*/ 9731 w 10000"/>
              <a:gd name="connsiteY45" fmla="*/ 1489 h 10000"/>
              <a:gd name="connsiteX46" fmla="*/ 10000 w 10000"/>
              <a:gd name="connsiteY46" fmla="*/ 1673 h 10000"/>
              <a:gd name="connsiteX47" fmla="*/ 9731 w 10000"/>
              <a:gd name="connsiteY47" fmla="*/ 1863 h 10000"/>
              <a:gd name="connsiteX48" fmla="*/ 9456 w 10000"/>
              <a:gd name="connsiteY48" fmla="*/ 2046 h 10000"/>
              <a:gd name="connsiteX49" fmla="*/ 9184 w 10000"/>
              <a:gd name="connsiteY49" fmla="*/ 2046 h 10000"/>
              <a:gd name="connsiteX50" fmla="*/ 8946 w 10000"/>
              <a:gd name="connsiteY50" fmla="*/ 2231 h 10000"/>
              <a:gd name="connsiteX51" fmla="*/ 8676 w 10000"/>
              <a:gd name="connsiteY51" fmla="*/ 2769 h 10000"/>
              <a:gd name="connsiteX52" fmla="*/ 8403 w 10000"/>
              <a:gd name="connsiteY52" fmla="*/ 3142 h 10000"/>
              <a:gd name="connsiteX53" fmla="*/ 8403 w 10000"/>
              <a:gd name="connsiteY53" fmla="*/ 3698 h 10000"/>
              <a:gd name="connsiteX54" fmla="*/ 8129 w 10000"/>
              <a:gd name="connsiteY54" fmla="*/ 4259 h 10000"/>
              <a:gd name="connsiteX55" fmla="*/ 7859 w 10000"/>
              <a:gd name="connsiteY55" fmla="*/ 4815 h 10000"/>
              <a:gd name="connsiteX56" fmla="*/ 7859 w 10000"/>
              <a:gd name="connsiteY56" fmla="*/ 5745 h 10000"/>
              <a:gd name="connsiteX57" fmla="*/ 7585 w 10000"/>
              <a:gd name="connsiteY57" fmla="*/ 6492 h 10000"/>
              <a:gd name="connsiteX58" fmla="*/ 7314 w 10000"/>
              <a:gd name="connsiteY58" fmla="*/ 7212 h 10000"/>
              <a:gd name="connsiteX59" fmla="*/ 7314 w 10000"/>
              <a:gd name="connsiteY59" fmla="*/ 7952 h 10000"/>
              <a:gd name="connsiteX60" fmla="*/ 7040 w 10000"/>
              <a:gd name="connsiteY60" fmla="*/ 8512 h 10000"/>
              <a:gd name="connsiteX61" fmla="*/ 7040 w 10000"/>
              <a:gd name="connsiteY61" fmla="*/ 9073 h 10000"/>
              <a:gd name="connsiteX0" fmla="*/ 5680 w 10000"/>
              <a:gd name="connsiteY0" fmla="*/ 9257 h 9257"/>
              <a:gd name="connsiteX1" fmla="*/ 5680 w 10000"/>
              <a:gd name="connsiteY1" fmla="*/ 8143 h 9257"/>
              <a:gd name="connsiteX2" fmla="*/ 5956 w 10000"/>
              <a:gd name="connsiteY2" fmla="*/ 7212 h 9257"/>
              <a:gd name="connsiteX3" fmla="*/ 6225 w 10000"/>
              <a:gd name="connsiteY3" fmla="*/ 6122 h 9257"/>
              <a:gd name="connsiteX4" fmla="*/ 6225 w 10000"/>
              <a:gd name="connsiteY4" fmla="*/ 5188 h 9257"/>
              <a:gd name="connsiteX5" fmla="*/ 6497 w 10000"/>
              <a:gd name="connsiteY5" fmla="*/ 4259 h 9257"/>
              <a:gd name="connsiteX6" fmla="*/ 6497 w 10000"/>
              <a:gd name="connsiteY6" fmla="*/ 3515 h 9257"/>
              <a:gd name="connsiteX7" fmla="*/ 6767 w 10000"/>
              <a:gd name="connsiteY7" fmla="*/ 2769 h 9257"/>
              <a:gd name="connsiteX8" fmla="*/ 6767 w 10000"/>
              <a:gd name="connsiteY8" fmla="*/ 2231 h 9257"/>
              <a:gd name="connsiteX9" fmla="*/ 6767 w 10000"/>
              <a:gd name="connsiteY9" fmla="*/ 2046 h 9257"/>
              <a:gd name="connsiteX10" fmla="*/ 6767 w 10000"/>
              <a:gd name="connsiteY10" fmla="*/ 1863 h 9257"/>
              <a:gd name="connsiteX11" fmla="*/ 6767 w 10000"/>
              <a:gd name="connsiteY11" fmla="*/ 1673 h 9257"/>
              <a:gd name="connsiteX12" fmla="*/ 6767 w 10000"/>
              <a:gd name="connsiteY12" fmla="*/ 1673 h 9257"/>
              <a:gd name="connsiteX13" fmla="*/ 6767 w 10000"/>
              <a:gd name="connsiteY13" fmla="*/ 1673 h 9257"/>
              <a:gd name="connsiteX14" fmla="*/ 6497 w 10000"/>
              <a:gd name="connsiteY14" fmla="*/ 1673 h 9257"/>
              <a:gd name="connsiteX15" fmla="*/ 6225 w 10000"/>
              <a:gd name="connsiteY15" fmla="*/ 1673 h 9257"/>
              <a:gd name="connsiteX16" fmla="*/ 5956 w 10000"/>
              <a:gd name="connsiteY16" fmla="*/ 1673 h 9257"/>
              <a:gd name="connsiteX17" fmla="*/ 5680 w 10000"/>
              <a:gd name="connsiteY17" fmla="*/ 1673 h 9257"/>
              <a:gd name="connsiteX18" fmla="*/ 5138 w 10000"/>
              <a:gd name="connsiteY18" fmla="*/ 1863 h 9257"/>
              <a:gd name="connsiteX19" fmla="*/ 4863 w 10000"/>
              <a:gd name="connsiteY19" fmla="*/ 1863 h 9257"/>
              <a:gd name="connsiteX20" fmla="*/ 4321 w 10000"/>
              <a:gd name="connsiteY20" fmla="*/ 2046 h 9257"/>
              <a:gd name="connsiteX21" fmla="*/ 2959 w 10000"/>
              <a:gd name="connsiteY21" fmla="*/ 2231 h 9257"/>
              <a:gd name="connsiteX22" fmla="*/ 1905 w 10000"/>
              <a:gd name="connsiteY22" fmla="*/ 2231 h 9257"/>
              <a:gd name="connsiteX23" fmla="*/ 818 w 10000"/>
              <a:gd name="connsiteY23" fmla="*/ 2398 h 9257"/>
              <a:gd name="connsiteX24" fmla="*/ 0 w 10000"/>
              <a:gd name="connsiteY24" fmla="*/ 2398 h 9257"/>
              <a:gd name="connsiteX25" fmla="*/ 0 w 10000"/>
              <a:gd name="connsiteY25" fmla="*/ 1673 h 9257"/>
              <a:gd name="connsiteX26" fmla="*/ 818 w 10000"/>
              <a:gd name="connsiteY26" fmla="*/ 1673 h 9257"/>
              <a:gd name="connsiteX27" fmla="*/ 1905 w 10000"/>
              <a:gd name="connsiteY27" fmla="*/ 1489 h 9257"/>
              <a:gd name="connsiteX28" fmla="*/ 2959 w 10000"/>
              <a:gd name="connsiteY28" fmla="*/ 1489 h 9257"/>
              <a:gd name="connsiteX29" fmla="*/ 4050 w 10000"/>
              <a:gd name="connsiteY29" fmla="*/ 1302 h 9257"/>
              <a:gd name="connsiteX30" fmla="*/ 4863 w 10000"/>
              <a:gd name="connsiteY30" fmla="*/ 929 h 9257"/>
              <a:gd name="connsiteX31" fmla="*/ 5680 w 10000"/>
              <a:gd name="connsiteY31" fmla="*/ 929 h 9257"/>
              <a:gd name="connsiteX32" fmla="*/ 6225 w 10000"/>
              <a:gd name="connsiteY32" fmla="*/ 745 h 9257"/>
              <a:gd name="connsiteX33" fmla="*/ 6497 w 10000"/>
              <a:gd name="connsiteY33" fmla="*/ 368 h 9257"/>
              <a:gd name="connsiteX34" fmla="*/ 6767 w 10000"/>
              <a:gd name="connsiteY34" fmla="*/ 368 h 9257"/>
              <a:gd name="connsiteX35" fmla="*/ 7040 w 10000"/>
              <a:gd name="connsiteY35" fmla="*/ 185 h 9257"/>
              <a:gd name="connsiteX36" fmla="*/ 7314 w 10000"/>
              <a:gd name="connsiteY36" fmla="*/ 185 h 9257"/>
              <a:gd name="connsiteX37" fmla="*/ 7314 w 10000"/>
              <a:gd name="connsiteY37" fmla="*/ 0 h 9257"/>
              <a:gd name="connsiteX38" fmla="*/ 7585 w 10000"/>
              <a:gd name="connsiteY38" fmla="*/ 185 h 9257"/>
              <a:gd name="connsiteX39" fmla="*/ 7859 w 10000"/>
              <a:gd name="connsiteY39" fmla="*/ 185 h 9257"/>
              <a:gd name="connsiteX40" fmla="*/ 8403 w 10000"/>
              <a:gd name="connsiteY40" fmla="*/ 368 h 9257"/>
              <a:gd name="connsiteX41" fmla="*/ 8946 w 10000"/>
              <a:gd name="connsiteY41" fmla="*/ 745 h 9257"/>
              <a:gd name="connsiteX42" fmla="*/ 9184 w 10000"/>
              <a:gd name="connsiteY42" fmla="*/ 929 h 9257"/>
              <a:gd name="connsiteX43" fmla="*/ 9731 w 10000"/>
              <a:gd name="connsiteY43" fmla="*/ 1302 h 9257"/>
              <a:gd name="connsiteX44" fmla="*/ 9731 w 10000"/>
              <a:gd name="connsiteY44" fmla="*/ 1489 h 9257"/>
              <a:gd name="connsiteX45" fmla="*/ 10000 w 10000"/>
              <a:gd name="connsiteY45" fmla="*/ 1673 h 9257"/>
              <a:gd name="connsiteX46" fmla="*/ 9731 w 10000"/>
              <a:gd name="connsiteY46" fmla="*/ 1863 h 9257"/>
              <a:gd name="connsiteX47" fmla="*/ 9456 w 10000"/>
              <a:gd name="connsiteY47" fmla="*/ 2046 h 9257"/>
              <a:gd name="connsiteX48" fmla="*/ 9184 w 10000"/>
              <a:gd name="connsiteY48" fmla="*/ 2046 h 9257"/>
              <a:gd name="connsiteX49" fmla="*/ 8946 w 10000"/>
              <a:gd name="connsiteY49" fmla="*/ 2231 h 9257"/>
              <a:gd name="connsiteX50" fmla="*/ 8676 w 10000"/>
              <a:gd name="connsiteY50" fmla="*/ 2769 h 9257"/>
              <a:gd name="connsiteX51" fmla="*/ 8403 w 10000"/>
              <a:gd name="connsiteY51" fmla="*/ 3142 h 9257"/>
              <a:gd name="connsiteX52" fmla="*/ 8403 w 10000"/>
              <a:gd name="connsiteY52" fmla="*/ 3698 h 9257"/>
              <a:gd name="connsiteX53" fmla="*/ 8129 w 10000"/>
              <a:gd name="connsiteY53" fmla="*/ 4259 h 9257"/>
              <a:gd name="connsiteX54" fmla="*/ 7859 w 10000"/>
              <a:gd name="connsiteY54" fmla="*/ 4815 h 9257"/>
              <a:gd name="connsiteX55" fmla="*/ 7859 w 10000"/>
              <a:gd name="connsiteY55" fmla="*/ 5745 h 9257"/>
              <a:gd name="connsiteX56" fmla="*/ 7585 w 10000"/>
              <a:gd name="connsiteY56" fmla="*/ 6492 h 9257"/>
              <a:gd name="connsiteX57" fmla="*/ 7314 w 10000"/>
              <a:gd name="connsiteY57" fmla="*/ 7212 h 9257"/>
              <a:gd name="connsiteX58" fmla="*/ 7314 w 10000"/>
              <a:gd name="connsiteY58" fmla="*/ 7952 h 9257"/>
              <a:gd name="connsiteX59" fmla="*/ 7040 w 10000"/>
              <a:gd name="connsiteY59" fmla="*/ 8512 h 9257"/>
              <a:gd name="connsiteX60" fmla="*/ 7040 w 10000"/>
              <a:gd name="connsiteY60" fmla="*/ 9073 h 9257"/>
              <a:gd name="connsiteX0" fmla="*/ 5680 w 10000"/>
              <a:gd name="connsiteY0" fmla="*/ 8797 h 9801"/>
              <a:gd name="connsiteX1" fmla="*/ 5956 w 10000"/>
              <a:gd name="connsiteY1" fmla="*/ 7791 h 9801"/>
              <a:gd name="connsiteX2" fmla="*/ 6225 w 10000"/>
              <a:gd name="connsiteY2" fmla="*/ 6613 h 9801"/>
              <a:gd name="connsiteX3" fmla="*/ 6225 w 10000"/>
              <a:gd name="connsiteY3" fmla="*/ 5604 h 9801"/>
              <a:gd name="connsiteX4" fmla="*/ 6497 w 10000"/>
              <a:gd name="connsiteY4" fmla="*/ 4601 h 9801"/>
              <a:gd name="connsiteX5" fmla="*/ 6497 w 10000"/>
              <a:gd name="connsiteY5" fmla="*/ 3797 h 9801"/>
              <a:gd name="connsiteX6" fmla="*/ 6767 w 10000"/>
              <a:gd name="connsiteY6" fmla="*/ 2991 h 9801"/>
              <a:gd name="connsiteX7" fmla="*/ 6767 w 10000"/>
              <a:gd name="connsiteY7" fmla="*/ 2410 h 9801"/>
              <a:gd name="connsiteX8" fmla="*/ 6767 w 10000"/>
              <a:gd name="connsiteY8" fmla="*/ 2210 h 9801"/>
              <a:gd name="connsiteX9" fmla="*/ 6767 w 10000"/>
              <a:gd name="connsiteY9" fmla="*/ 2013 h 9801"/>
              <a:gd name="connsiteX10" fmla="*/ 6767 w 10000"/>
              <a:gd name="connsiteY10" fmla="*/ 1807 h 9801"/>
              <a:gd name="connsiteX11" fmla="*/ 6767 w 10000"/>
              <a:gd name="connsiteY11" fmla="*/ 1807 h 9801"/>
              <a:gd name="connsiteX12" fmla="*/ 6767 w 10000"/>
              <a:gd name="connsiteY12" fmla="*/ 1807 h 9801"/>
              <a:gd name="connsiteX13" fmla="*/ 6497 w 10000"/>
              <a:gd name="connsiteY13" fmla="*/ 1807 h 9801"/>
              <a:gd name="connsiteX14" fmla="*/ 6225 w 10000"/>
              <a:gd name="connsiteY14" fmla="*/ 1807 h 9801"/>
              <a:gd name="connsiteX15" fmla="*/ 5956 w 10000"/>
              <a:gd name="connsiteY15" fmla="*/ 1807 h 9801"/>
              <a:gd name="connsiteX16" fmla="*/ 5680 w 10000"/>
              <a:gd name="connsiteY16" fmla="*/ 1807 h 9801"/>
              <a:gd name="connsiteX17" fmla="*/ 5138 w 10000"/>
              <a:gd name="connsiteY17" fmla="*/ 2013 h 9801"/>
              <a:gd name="connsiteX18" fmla="*/ 4863 w 10000"/>
              <a:gd name="connsiteY18" fmla="*/ 2013 h 9801"/>
              <a:gd name="connsiteX19" fmla="*/ 4321 w 10000"/>
              <a:gd name="connsiteY19" fmla="*/ 2210 h 9801"/>
              <a:gd name="connsiteX20" fmla="*/ 2959 w 10000"/>
              <a:gd name="connsiteY20" fmla="*/ 2410 h 9801"/>
              <a:gd name="connsiteX21" fmla="*/ 1905 w 10000"/>
              <a:gd name="connsiteY21" fmla="*/ 2410 h 9801"/>
              <a:gd name="connsiteX22" fmla="*/ 818 w 10000"/>
              <a:gd name="connsiteY22" fmla="*/ 2590 h 9801"/>
              <a:gd name="connsiteX23" fmla="*/ 0 w 10000"/>
              <a:gd name="connsiteY23" fmla="*/ 2590 h 9801"/>
              <a:gd name="connsiteX24" fmla="*/ 0 w 10000"/>
              <a:gd name="connsiteY24" fmla="*/ 1807 h 9801"/>
              <a:gd name="connsiteX25" fmla="*/ 818 w 10000"/>
              <a:gd name="connsiteY25" fmla="*/ 1807 h 9801"/>
              <a:gd name="connsiteX26" fmla="*/ 1905 w 10000"/>
              <a:gd name="connsiteY26" fmla="*/ 1609 h 9801"/>
              <a:gd name="connsiteX27" fmla="*/ 2959 w 10000"/>
              <a:gd name="connsiteY27" fmla="*/ 1609 h 9801"/>
              <a:gd name="connsiteX28" fmla="*/ 4050 w 10000"/>
              <a:gd name="connsiteY28" fmla="*/ 1407 h 9801"/>
              <a:gd name="connsiteX29" fmla="*/ 4863 w 10000"/>
              <a:gd name="connsiteY29" fmla="*/ 1004 h 9801"/>
              <a:gd name="connsiteX30" fmla="*/ 5680 w 10000"/>
              <a:gd name="connsiteY30" fmla="*/ 1004 h 9801"/>
              <a:gd name="connsiteX31" fmla="*/ 6225 w 10000"/>
              <a:gd name="connsiteY31" fmla="*/ 805 h 9801"/>
              <a:gd name="connsiteX32" fmla="*/ 6497 w 10000"/>
              <a:gd name="connsiteY32" fmla="*/ 398 h 9801"/>
              <a:gd name="connsiteX33" fmla="*/ 6767 w 10000"/>
              <a:gd name="connsiteY33" fmla="*/ 398 h 9801"/>
              <a:gd name="connsiteX34" fmla="*/ 7040 w 10000"/>
              <a:gd name="connsiteY34" fmla="*/ 200 h 9801"/>
              <a:gd name="connsiteX35" fmla="*/ 7314 w 10000"/>
              <a:gd name="connsiteY35" fmla="*/ 200 h 9801"/>
              <a:gd name="connsiteX36" fmla="*/ 7314 w 10000"/>
              <a:gd name="connsiteY36" fmla="*/ 0 h 9801"/>
              <a:gd name="connsiteX37" fmla="*/ 7585 w 10000"/>
              <a:gd name="connsiteY37" fmla="*/ 200 h 9801"/>
              <a:gd name="connsiteX38" fmla="*/ 7859 w 10000"/>
              <a:gd name="connsiteY38" fmla="*/ 200 h 9801"/>
              <a:gd name="connsiteX39" fmla="*/ 8403 w 10000"/>
              <a:gd name="connsiteY39" fmla="*/ 398 h 9801"/>
              <a:gd name="connsiteX40" fmla="*/ 8946 w 10000"/>
              <a:gd name="connsiteY40" fmla="*/ 805 h 9801"/>
              <a:gd name="connsiteX41" fmla="*/ 9184 w 10000"/>
              <a:gd name="connsiteY41" fmla="*/ 1004 h 9801"/>
              <a:gd name="connsiteX42" fmla="*/ 9731 w 10000"/>
              <a:gd name="connsiteY42" fmla="*/ 1407 h 9801"/>
              <a:gd name="connsiteX43" fmla="*/ 9731 w 10000"/>
              <a:gd name="connsiteY43" fmla="*/ 1609 h 9801"/>
              <a:gd name="connsiteX44" fmla="*/ 10000 w 10000"/>
              <a:gd name="connsiteY44" fmla="*/ 1807 h 9801"/>
              <a:gd name="connsiteX45" fmla="*/ 9731 w 10000"/>
              <a:gd name="connsiteY45" fmla="*/ 2013 h 9801"/>
              <a:gd name="connsiteX46" fmla="*/ 9456 w 10000"/>
              <a:gd name="connsiteY46" fmla="*/ 2210 h 9801"/>
              <a:gd name="connsiteX47" fmla="*/ 9184 w 10000"/>
              <a:gd name="connsiteY47" fmla="*/ 2210 h 9801"/>
              <a:gd name="connsiteX48" fmla="*/ 8946 w 10000"/>
              <a:gd name="connsiteY48" fmla="*/ 2410 h 9801"/>
              <a:gd name="connsiteX49" fmla="*/ 8676 w 10000"/>
              <a:gd name="connsiteY49" fmla="*/ 2991 h 9801"/>
              <a:gd name="connsiteX50" fmla="*/ 8403 w 10000"/>
              <a:gd name="connsiteY50" fmla="*/ 3394 h 9801"/>
              <a:gd name="connsiteX51" fmla="*/ 8403 w 10000"/>
              <a:gd name="connsiteY51" fmla="*/ 3995 h 9801"/>
              <a:gd name="connsiteX52" fmla="*/ 8129 w 10000"/>
              <a:gd name="connsiteY52" fmla="*/ 4601 h 9801"/>
              <a:gd name="connsiteX53" fmla="*/ 7859 w 10000"/>
              <a:gd name="connsiteY53" fmla="*/ 5201 h 9801"/>
              <a:gd name="connsiteX54" fmla="*/ 7859 w 10000"/>
              <a:gd name="connsiteY54" fmla="*/ 6206 h 9801"/>
              <a:gd name="connsiteX55" fmla="*/ 7585 w 10000"/>
              <a:gd name="connsiteY55" fmla="*/ 7013 h 9801"/>
              <a:gd name="connsiteX56" fmla="*/ 7314 w 10000"/>
              <a:gd name="connsiteY56" fmla="*/ 7791 h 9801"/>
              <a:gd name="connsiteX57" fmla="*/ 7314 w 10000"/>
              <a:gd name="connsiteY57" fmla="*/ 8590 h 9801"/>
              <a:gd name="connsiteX58" fmla="*/ 7040 w 10000"/>
              <a:gd name="connsiteY58" fmla="*/ 9195 h 9801"/>
              <a:gd name="connsiteX59" fmla="*/ 7040 w 10000"/>
              <a:gd name="connsiteY59" fmla="*/ 9801 h 9801"/>
              <a:gd name="connsiteX0" fmla="*/ 5680 w 10000"/>
              <a:gd name="connsiteY0" fmla="*/ 8976 h 9382"/>
              <a:gd name="connsiteX1" fmla="*/ 5956 w 10000"/>
              <a:gd name="connsiteY1" fmla="*/ 7949 h 9382"/>
              <a:gd name="connsiteX2" fmla="*/ 6225 w 10000"/>
              <a:gd name="connsiteY2" fmla="*/ 6747 h 9382"/>
              <a:gd name="connsiteX3" fmla="*/ 6225 w 10000"/>
              <a:gd name="connsiteY3" fmla="*/ 5718 h 9382"/>
              <a:gd name="connsiteX4" fmla="*/ 6497 w 10000"/>
              <a:gd name="connsiteY4" fmla="*/ 4694 h 9382"/>
              <a:gd name="connsiteX5" fmla="*/ 6497 w 10000"/>
              <a:gd name="connsiteY5" fmla="*/ 3874 h 9382"/>
              <a:gd name="connsiteX6" fmla="*/ 6767 w 10000"/>
              <a:gd name="connsiteY6" fmla="*/ 3052 h 9382"/>
              <a:gd name="connsiteX7" fmla="*/ 6767 w 10000"/>
              <a:gd name="connsiteY7" fmla="*/ 2459 h 9382"/>
              <a:gd name="connsiteX8" fmla="*/ 6767 w 10000"/>
              <a:gd name="connsiteY8" fmla="*/ 2255 h 9382"/>
              <a:gd name="connsiteX9" fmla="*/ 6767 w 10000"/>
              <a:gd name="connsiteY9" fmla="*/ 2054 h 9382"/>
              <a:gd name="connsiteX10" fmla="*/ 6767 w 10000"/>
              <a:gd name="connsiteY10" fmla="*/ 1844 h 9382"/>
              <a:gd name="connsiteX11" fmla="*/ 6767 w 10000"/>
              <a:gd name="connsiteY11" fmla="*/ 1844 h 9382"/>
              <a:gd name="connsiteX12" fmla="*/ 6767 w 10000"/>
              <a:gd name="connsiteY12" fmla="*/ 1844 h 9382"/>
              <a:gd name="connsiteX13" fmla="*/ 6497 w 10000"/>
              <a:gd name="connsiteY13" fmla="*/ 1844 h 9382"/>
              <a:gd name="connsiteX14" fmla="*/ 6225 w 10000"/>
              <a:gd name="connsiteY14" fmla="*/ 1844 h 9382"/>
              <a:gd name="connsiteX15" fmla="*/ 5956 w 10000"/>
              <a:gd name="connsiteY15" fmla="*/ 1844 h 9382"/>
              <a:gd name="connsiteX16" fmla="*/ 5680 w 10000"/>
              <a:gd name="connsiteY16" fmla="*/ 1844 h 9382"/>
              <a:gd name="connsiteX17" fmla="*/ 5138 w 10000"/>
              <a:gd name="connsiteY17" fmla="*/ 2054 h 9382"/>
              <a:gd name="connsiteX18" fmla="*/ 4863 w 10000"/>
              <a:gd name="connsiteY18" fmla="*/ 2054 h 9382"/>
              <a:gd name="connsiteX19" fmla="*/ 4321 w 10000"/>
              <a:gd name="connsiteY19" fmla="*/ 2255 h 9382"/>
              <a:gd name="connsiteX20" fmla="*/ 2959 w 10000"/>
              <a:gd name="connsiteY20" fmla="*/ 2459 h 9382"/>
              <a:gd name="connsiteX21" fmla="*/ 1905 w 10000"/>
              <a:gd name="connsiteY21" fmla="*/ 2459 h 9382"/>
              <a:gd name="connsiteX22" fmla="*/ 818 w 10000"/>
              <a:gd name="connsiteY22" fmla="*/ 2643 h 9382"/>
              <a:gd name="connsiteX23" fmla="*/ 0 w 10000"/>
              <a:gd name="connsiteY23" fmla="*/ 2643 h 9382"/>
              <a:gd name="connsiteX24" fmla="*/ 0 w 10000"/>
              <a:gd name="connsiteY24" fmla="*/ 1844 h 9382"/>
              <a:gd name="connsiteX25" fmla="*/ 818 w 10000"/>
              <a:gd name="connsiteY25" fmla="*/ 1844 h 9382"/>
              <a:gd name="connsiteX26" fmla="*/ 1905 w 10000"/>
              <a:gd name="connsiteY26" fmla="*/ 1642 h 9382"/>
              <a:gd name="connsiteX27" fmla="*/ 2959 w 10000"/>
              <a:gd name="connsiteY27" fmla="*/ 1642 h 9382"/>
              <a:gd name="connsiteX28" fmla="*/ 4050 w 10000"/>
              <a:gd name="connsiteY28" fmla="*/ 1436 h 9382"/>
              <a:gd name="connsiteX29" fmla="*/ 4863 w 10000"/>
              <a:gd name="connsiteY29" fmla="*/ 1024 h 9382"/>
              <a:gd name="connsiteX30" fmla="*/ 5680 w 10000"/>
              <a:gd name="connsiteY30" fmla="*/ 1024 h 9382"/>
              <a:gd name="connsiteX31" fmla="*/ 6225 w 10000"/>
              <a:gd name="connsiteY31" fmla="*/ 821 h 9382"/>
              <a:gd name="connsiteX32" fmla="*/ 6497 w 10000"/>
              <a:gd name="connsiteY32" fmla="*/ 406 h 9382"/>
              <a:gd name="connsiteX33" fmla="*/ 6767 w 10000"/>
              <a:gd name="connsiteY33" fmla="*/ 406 h 9382"/>
              <a:gd name="connsiteX34" fmla="*/ 7040 w 10000"/>
              <a:gd name="connsiteY34" fmla="*/ 204 h 9382"/>
              <a:gd name="connsiteX35" fmla="*/ 7314 w 10000"/>
              <a:gd name="connsiteY35" fmla="*/ 204 h 9382"/>
              <a:gd name="connsiteX36" fmla="*/ 7314 w 10000"/>
              <a:gd name="connsiteY36" fmla="*/ 0 h 9382"/>
              <a:gd name="connsiteX37" fmla="*/ 7585 w 10000"/>
              <a:gd name="connsiteY37" fmla="*/ 204 h 9382"/>
              <a:gd name="connsiteX38" fmla="*/ 7859 w 10000"/>
              <a:gd name="connsiteY38" fmla="*/ 204 h 9382"/>
              <a:gd name="connsiteX39" fmla="*/ 8403 w 10000"/>
              <a:gd name="connsiteY39" fmla="*/ 406 h 9382"/>
              <a:gd name="connsiteX40" fmla="*/ 8946 w 10000"/>
              <a:gd name="connsiteY40" fmla="*/ 821 h 9382"/>
              <a:gd name="connsiteX41" fmla="*/ 9184 w 10000"/>
              <a:gd name="connsiteY41" fmla="*/ 1024 h 9382"/>
              <a:gd name="connsiteX42" fmla="*/ 9731 w 10000"/>
              <a:gd name="connsiteY42" fmla="*/ 1436 h 9382"/>
              <a:gd name="connsiteX43" fmla="*/ 9731 w 10000"/>
              <a:gd name="connsiteY43" fmla="*/ 1642 h 9382"/>
              <a:gd name="connsiteX44" fmla="*/ 10000 w 10000"/>
              <a:gd name="connsiteY44" fmla="*/ 1844 h 9382"/>
              <a:gd name="connsiteX45" fmla="*/ 9731 w 10000"/>
              <a:gd name="connsiteY45" fmla="*/ 2054 h 9382"/>
              <a:gd name="connsiteX46" fmla="*/ 9456 w 10000"/>
              <a:gd name="connsiteY46" fmla="*/ 2255 h 9382"/>
              <a:gd name="connsiteX47" fmla="*/ 9184 w 10000"/>
              <a:gd name="connsiteY47" fmla="*/ 2255 h 9382"/>
              <a:gd name="connsiteX48" fmla="*/ 8946 w 10000"/>
              <a:gd name="connsiteY48" fmla="*/ 2459 h 9382"/>
              <a:gd name="connsiteX49" fmla="*/ 8676 w 10000"/>
              <a:gd name="connsiteY49" fmla="*/ 3052 h 9382"/>
              <a:gd name="connsiteX50" fmla="*/ 8403 w 10000"/>
              <a:gd name="connsiteY50" fmla="*/ 3463 h 9382"/>
              <a:gd name="connsiteX51" fmla="*/ 8403 w 10000"/>
              <a:gd name="connsiteY51" fmla="*/ 4076 h 9382"/>
              <a:gd name="connsiteX52" fmla="*/ 8129 w 10000"/>
              <a:gd name="connsiteY52" fmla="*/ 4694 h 9382"/>
              <a:gd name="connsiteX53" fmla="*/ 7859 w 10000"/>
              <a:gd name="connsiteY53" fmla="*/ 5307 h 9382"/>
              <a:gd name="connsiteX54" fmla="*/ 7859 w 10000"/>
              <a:gd name="connsiteY54" fmla="*/ 6332 h 9382"/>
              <a:gd name="connsiteX55" fmla="*/ 7585 w 10000"/>
              <a:gd name="connsiteY55" fmla="*/ 7155 h 9382"/>
              <a:gd name="connsiteX56" fmla="*/ 7314 w 10000"/>
              <a:gd name="connsiteY56" fmla="*/ 7949 h 9382"/>
              <a:gd name="connsiteX57" fmla="*/ 7314 w 10000"/>
              <a:gd name="connsiteY57" fmla="*/ 8764 h 9382"/>
              <a:gd name="connsiteX58" fmla="*/ 7040 w 10000"/>
              <a:gd name="connsiteY58" fmla="*/ 9382 h 9382"/>
              <a:gd name="connsiteX0" fmla="*/ 5680 w 10000"/>
              <a:gd name="connsiteY0" fmla="*/ 9567 h 9567"/>
              <a:gd name="connsiteX1" fmla="*/ 5956 w 10000"/>
              <a:gd name="connsiteY1" fmla="*/ 8473 h 9567"/>
              <a:gd name="connsiteX2" fmla="*/ 6225 w 10000"/>
              <a:gd name="connsiteY2" fmla="*/ 7191 h 9567"/>
              <a:gd name="connsiteX3" fmla="*/ 6225 w 10000"/>
              <a:gd name="connsiteY3" fmla="*/ 6095 h 9567"/>
              <a:gd name="connsiteX4" fmla="*/ 6497 w 10000"/>
              <a:gd name="connsiteY4" fmla="*/ 5003 h 9567"/>
              <a:gd name="connsiteX5" fmla="*/ 6497 w 10000"/>
              <a:gd name="connsiteY5" fmla="*/ 4129 h 9567"/>
              <a:gd name="connsiteX6" fmla="*/ 6767 w 10000"/>
              <a:gd name="connsiteY6" fmla="*/ 3253 h 9567"/>
              <a:gd name="connsiteX7" fmla="*/ 6767 w 10000"/>
              <a:gd name="connsiteY7" fmla="*/ 2621 h 9567"/>
              <a:gd name="connsiteX8" fmla="*/ 6767 w 10000"/>
              <a:gd name="connsiteY8" fmla="*/ 2404 h 9567"/>
              <a:gd name="connsiteX9" fmla="*/ 6767 w 10000"/>
              <a:gd name="connsiteY9" fmla="*/ 2189 h 9567"/>
              <a:gd name="connsiteX10" fmla="*/ 6767 w 10000"/>
              <a:gd name="connsiteY10" fmla="*/ 1965 h 9567"/>
              <a:gd name="connsiteX11" fmla="*/ 6767 w 10000"/>
              <a:gd name="connsiteY11" fmla="*/ 1965 h 9567"/>
              <a:gd name="connsiteX12" fmla="*/ 6767 w 10000"/>
              <a:gd name="connsiteY12" fmla="*/ 1965 h 9567"/>
              <a:gd name="connsiteX13" fmla="*/ 6497 w 10000"/>
              <a:gd name="connsiteY13" fmla="*/ 1965 h 9567"/>
              <a:gd name="connsiteX14" fmla="*/ 6225 w 10000"/>
              <a:gd name="connsiteY14" fmla="*/ 1965 h 9567"/>
              <a:gd name="connsiteX15" fmla="*/ 5956 w 10000"/>
              <a:gd name="connsiteY15" fmla="*/ 1965 h 9567"/>
              <a:gd name="connsiteX16" fmla="*/ 5680 w 10000"/>
              <a:gd name="connsiteY16" fmla="*/ 1965 h 9567"/>
              <a:gd name="connsiteX17" fmla="*/ 5138 w 10000"/>
              <a:gd name="connsiteY17" fmla="*/ 2189 h 9567"/>
              <a:gd name="connsiteX18" fmla="*/ 4863 w 10000"/>
              <a:gd name="connsiteY18" fmla="*/ 2189 h 9567"/>
              <a:gd name="connsiteX19" fmla="*/ 4321 w 10000"/>
              <a:gd name="connsiteY19" fmla="*/ 2404 h 9567"/>
              <a:gd name="connsiteX20" fmla="*/ 2959 w 10000"/>
              <a:gd name="connsiteY20" fmla="*/ 2621 h 9567"/>
              <a:gd name="connsiteX21" fmla="*/ 1905 w 10000"/>
              <a:gd name="connsiteY21" fmla="*/ 2621 h 9567"/>
              <a:gd name="connsiteX22" fmla="*/ 818 w 10000"/>
              <a:gd name="connsiteY22" fmla="*/ 2817 h 9567"/>
              <a:gd name="connsiteX23" fmla="*/ 0 w 10000"/>
              <a:gd name="connsiteY23" fmla="*/ 2817 h 9567"/>
              <a:gd name="connsiteX24" fmla="*/ 0 w 10000"/>
              <a:gd name="connsiteY24" fmla="*/ 1965 h 9567"/>
              <a:gd name="connsiteX25" fmla="*/ 818 w 10000"/>
              <a:gd name="connsiteY25" fmla="*/ 1965 h 9567"/>
              <a:gd name="connsiteX26" fmla="*/ 1905 w 10000"/>
              <a:gd name="connsiteY26" fmla="*/ 1750 h 9567"/>
              <a:gd name="connsiteX27" fmla="*/ 2959 w 10000"/>
              <a:gd name="connsiteY27" fmla="*/ 1750 h 9567"/>
              <a:gd name="connsiteX28" fmla="*/ 4050 w 10000"/>
              <a:gd name="connsiteY28" fmla="*/ 1531 h 9567"/>
              <a:gd name="connsiteX29" fmla="*/ 4863 w 10000"/>
              <a:gd name="connsiteY29" fmla="*/ 1091 h 9567"/>
              <a:gd name="connsiteX30" fmla="*/ 5680 w 10000"/>
              <a:gd name="connsiteY30" fmla="*/ 1091 h 9567"/>
              <a:gd name="connsiteX31" fmla="*/ 6225 w 10000"/>
              <a:gd name="connsiteY31" fmla="*/ 875 h 9567"/>
              <a:gd name="connsiteX32" fmla="*/ 6497 w 10000"/>
              <a:gd name="connsiteY32" fmla="*/ 433 h 9567"/>
              <a:gd name="connsiteX33" fmla="*/ 6767 w 10000"/>
              <a:gd name="connsiteY33" fmla="*/ 433 h 9567"/>
              <a:gd name="connsiteX34" fmla="*/ 7040 w 10000"/>
              <a:gd name="connsiteY34" fmla="*/ 217 h 9567"/>
              <a:gd name="connsiteX35" fmla="*/ 7314 w 10000"/>
              <a:gd name="connsiteY35" fmla="*/ 217 h 9567"/>
              <a:gd name="connsiteX36" fmla="*/ 7314 w 10000"/>
              <a:gd name="connsiteY36" fmla="*/ 0 h 9567"/>
              <a:gd name="connsiteX37" fmla="*/ 7585 w 10000"/>
              <a:gd name="connsiteY37" fmla="*/ 217 h 9567"/>
              <a:gd name="connsiteX38" fmla="*/ 7859 w 10000"/>
              <a:gd name="connsiteY38" fmla="*/ 217 h 9567"/>
              <a:gd name="connsiteX39" fmla="*/ 8403 w 10000"/>
              <a:gd name="connsiteY39" fmla="*/ 433 h 9567"/>
              <a:gd name="connsiteX40" fmla="*/ 8946 w 10000"/>
              <a:gd name="connsiteY40" fmla="*/ 875 h 9567"/>
              <a:gd name="connsiteX41" fmla="*/ 9184 w 10000"/>
              <a:gd name="connsiteY41" fmla="*/ 1091 h 9567"/>
              <a:gd name="connsiteX42" fmla="*/ 9731 w 10000"/>
              <a:gd name="connsiteY42" fmla="*/ 1531 h 9567"/>
              <a:gd name="connsiteX43" fmla="*/ 9731 w 10000"/>
              <a:gd name="connsiteY43" fmla="*/ 1750 h 9567"/>
              <a:gd name="connsiteX44" fmla="*/ 10000 w 10000"/>
              <a:gd name="connsiteY44" fmla="*/ 1965 h 9567"/>
              <a:gd name="connsiteX45" fmla="*/ 9731 w 10000"/>
              <a:gd name="connsiteY45" fmla="*/ 2189 h 9567"/>
              <a:gd name="connsiteX46" fmla="*/ 9456 w 10000"/>
              <a:gd name="connsiteY46" fmla="*/ 2404 h 9567"/>
              <a:gd name="connsiteX47" fmla="*/ 9184 w 10000"/>
              <a:gd name="connsiteY47" fmla="*/ 2404 h 9567"/>
              <a:gd name="connsiteX48" fmla="*/ 8946 w 10000"/>
              <a:gd name="connsiteY48" fmla="*/ 2621 h 9567"/>
              <a:gd name="connsiteX49" fmla="*/ 8676 w 10000"/>
              <a:gd name="connsiteY49" fmla="*/ 3253 h 9567"/>
              <a:gd name="connsiteX50" fmla="*/ 8403 w 10000"/>
              <a:gd name="connsiteY50" fmla="*/ 3691 h 9567"/>
              <a:gd name="connsiteX51" fmla="*/ 8403 w 10000"/>
              <a:gd name="connsiteY51" fmla="*/ 4344 h 9567"/>
              <a:gd name="connsiteX52" fmla="*/ 8129 w 10000"/>
              <a:gd name="connsiteY52" fmla="*/ 5003 h 9567"/>
              <a:gd name="connsiteX53" fmla="*/ 7859 w 10000"/>
              <a:gd name="connsiteY53" fmla="*/ 5657 h 9567"/>
              <a:gd name="connsiteX54" fmla="*/ 7859 w 10000"/>
              <a:gd name="connsiteY54" fmla="*/ 6749 h 9567"/>
              <a:gd name="connsiteX55" fmla="*/ 7585 w 10000"/>
              <a:gd name="connsiteY55" fmla="*/ 7626 h 9567"/>
              <a:gd name="connsiteX56" fmla="*/ 7314 w 10000"/>
              <a:gd name="connsiteY56" fmla="*/ 8473 h 9567"/>
              <a:gd name="connsiteX57" fmla="*/ 7314 w 10000"/>
              <a:gd name="connsiteY57" fmla="*/ 9341 h 9567"/>
              <a:gd name="connsiteX0" fmla="*/ 5680 w 10000"/>
              <a:gd name="connsiteY0" fmla="*/ 10000 h 10000"/>
              <a:gd name="connsiteX1" fmla="*/ 5956 w 10000"/>
              <a:gd name="connsiteY1" fmla="*/ 8856 h 10000"/>
              <a:gd name="connsiteX2" fmla="*/ 6225 w 10000"/>
              <a:gd name="connsiteY2" fmla="*/ 7516 h 10000"/>
              <a:gd name="connsiteX3" fmla="*/ 6225 w 10000"/>
              <a:gd name="connsiteY3" fmla="*/ 6371 h 10000"/>
              <a:gd name="connsiteX4" fmla="*/ 6497 w 10000"/>
              <a:gd name="connsiteY4" fmla="*/ 5229 h 10000"/>
              <a:gd name="connsiteX5" fmla="*/ 6497 w 10000"/>
              <a:gd name="connsiteY5" fmla="*/ 4316 h 10000"/>
              <a:gd name="connsiteX6" fmla="*/ 6767 w 10000"/>
              <a:gd name="connsiteY6" fmla="*/ 3400 h 10000"/>
              <a:gd name="connsiteX7" fmla="*/ 6767 w 10000"/>
              <a:gd name="connsiteY7" fmla="*/ 2740 h 10000"/>
              <a:gd name="connsiteX8" fmla="*/ 6767 w 10000"/>
              <a:gd name="connsiteY8" fmla="*/ 2513 h 10000"/>
              <a:gd name="connsiteX9" fmla="*/ 6767 w 10000"/>
              <a:gd name="connsiteY9" fmla="*/ 2288 h 10000"/>
              <a:gd name="connsiteX10" fmla="*/ 6767 w 10000"/>
              <a:gd name="connsiteY10" fmla="*/ 2054 h 10000"/>
              <a:gd name="connsiteX11" fmla="*/ 6767 w 10000"/>
              <a:gd name="connsiteY11" fmla="*/ 2054 h 10000"/>
              <a:gd name="connsiteX12" fmla="*/ 6767 w 10000"/>
              <a:gd name="connsiteY12" fmla="*/ 2054 h 10000"/>
              <a:gd name="connsiteX13" fmla="*/ 6497 w 10000"/>
              <a:gd name="connsiteY13" fmla="*/ 2054 h 10000"/>
              <a:gd name="connsiteX14" fmla="*/ 6225 w 10000"/>
              <a:gd name="connsiteY14" fmla="*/ 2054 h 10000"/>
              <a:gd name="connsiteX15" fmla="*/ 5956 w 10000"/>
              <a:gd name="connsiteY15" fmla="*/ 2054 h 10000"/>
              <a:gd name="connsiteX16" fmla="*/ 5680 w 10000"/>
              <a:gd name="connsiteY16" fmla="*/ 2054 h 10000"/>
              <a:gd name="connsiteX17" fmla="*/ 5138 w 10000"/>
              <a:gd name="connsiteY17" fmla="*/ 2288 h 10000"/>
              <a:gd name="connsiteX18" fmla="*/ 4863 w 10000"/>
              <a:gd name="connsiteY18" fmla="*/ 2288 h 10000"/>
              <a:gd name="connsiteX19" fmla="*/ 4321 w 10000"/>
              <a:gd name="connsiteY19" fmla="*/ 2513 h 10000"/>
              <a:gd name="connsiteX20" fmla="*/ 2959 w 10000"/>
              <a:gd name="connsiteY20" fmla="*/ 2740 h 10000"/>
              <a:gd name="connsiteX21" fmla="*/ 1905 w 10000"/>
              <a:gd name="connsiteY21" fmla="*/ 2740 h 10000"/>
              <a:gd name="connsiteX22" fmla="*/ 818 w 10000"/>
              <a:gd name="connsiteY22" fmla="*/ 2944 h 10000"/>
              <a:gd name="connsiteX23" fmla="*/ 0 w 10000"/>
              <a:gd name="connsiteY23" fmla="*/ 2944 h 10000"/>
              <a:gd name="connsiteX24" fmla="*/ 0 w 10000"/>
              <a:gd name="connsiteY24" fmla="*/ 2054 h 10000"/>
              <a:gd name="connsiteX25" fmla="*/ 818 w 10000"/>
              <a:gd name="connsiteY25" fmla="*/ 2054 h 10000"/>
              <a:gd name="connsiteX26" fmla="*/ 1905 w 10000"/>
              <a:gd name="connsiteY26" fmla="*/ 1829 h 10000"/>
              <a:gd name="connsiteX27" fmla="*/ 2959 w 10000"/>
              <a:gd name="connsiteY27" fmla="*/ 1829 h 10000"/>
              <a:gd name="connsiteX28" fmla="*/ 4050 w 10000"/>
              <a:gd name="connsiteY28" fmla="*/ 1600 h 10000"/>
              <a:gd name="connsiteX29" fmla="*/ 4863 w 10000"/>
              <a:gd name="connsiteY29" fmla="*/ 1140 h 10000"/>
              <a:gd name="connsiteX30" fmla="*/ 5680 w 10000"/>
              <a:gd name="connsiteY30" fmla="*/ 1140 h 10000"/>
              <a:gd name="connsiteX31" fmla="*/ 6225 w 10000"/>
              <a:gd name="connsiteY31" fmla="*/ 915 h 10000"/>
              <a:gd name="connsiteX32" fmla="*/ 6497 w 10000"/>
              <a:gd name="connsiteY32" fmla="*/ 453 h 10000"/>
              <a:gd name="connsiteX33" fmla="*/ 6767 w 10000"/>
              <a:gd name="connsiteY33" fmla="*/ 453 h 10000"/>
              <a:gd name="connsiteX34" fmla="*/ 7040 w 10000"/>
              <a:gd name="connsiteY34" fmla="*/ 227 h 10000"/>
              <a:gd name="connsiteX35" fmla="*/ 7314 w 10000"/>
              <a:gd name="connsiteY35" fmla="*/ 227 h 10000"/>
              <a:gd name="connsiteX36" fmla="*/ 7314 w 10000"/>
              <a:gd name="connsiteY36" fmla="*/ 0 h 10000"/>
              <a:gd name="connsiteX37" fmla="*/ 7585 w 10000"/>
              <a:gd name="connsiteY37" fmla="*/ 227 h 10000"/>
              <a:gd name="connsiteX38" fmla="*/ 7859 w 10000"/>
              <a:gd name="connsiteY38" fmla="*/ 227 h 10000"/>
              <a:gd name="connsiteX39" fmla="*/ 8403 w 10000"/>
              <a:gd name="connsiteY39" fmla="*/ 453 h 10000"/>
              <a:gd name="connsiteX40" fmla="*/ 8946 w 10000"/>
              <a:gd name="connsiteY40" fmla="*/ 915 h 10000"/>
              <a:gd name="connsiteX41" fmla="*/ 9184 w 10000"/>
              <a:gd name="connsiteY41" fmla="*/ 1140 h 10000"/>
              <a:gd name="connsiteX42" fmla="*/ 9731 w 10000"/>
              <a:gd name="connsiteY42" fmla="*/ 1600 h 10000"/>
              <a:gd name="connsiteX43" fmla="*/ 9731 w 10000"/>
              <a:gd name="connsiteY43" fmla="*/ 1829 h 10000"/>
              <a:gd name="connsiteX44" fmla="*/ 10000 w 10000"/>
              <a:gd name="connsiteY44" fmla="*/ 2054 h 10000"/>
              <a:gd name="connsiteX45" fmla="*/ 9731 w 10000"/>
              <a:gd name="connsiteY45" fmla="*/ 2288 h 10000"/>
              <a:gd name="connsiteX46" fmla="*/ 9456 w 10000"/>
              <a:gd name="connsiteY46" fmla="*/ 2513 h 10000"/>
              <a:gd name="connsiteX47" fmla="*/ 9184 w 10000"/>
              <a:gd name="connsiteY47" fmla="*/ 2513 h 10000"/>
              <a:gd name="connsiteX48" fmla="*/ 8946 w 10000"/>
              <a:gd name="connsiteY48" fmla="*/ 2740 h 10000"/>
              <a:gd name="connsiteX49" fmla="*/ 8676 w 10000"/>
              <a:gd name="connsiteY49" fmla="*/ 3400 h 10000"/>
              <a:gd name="connsiteX50" fmla="*/ 8403 w 10000"/>
              <a:gd name="connsiteY50" fmla="*/ 3858 h 10000"/>
              <a:gd name="connsiteX51" fmla="*/ 8403 w 10000"/>
              <a:gd name="connsiteY51" fmla="*/ 4541 h 10000"/>
              <a:gd name="connsiteX52" fmla="*/ 8129 w 10000"/>
              <a:gd name="connsiteY52" fmla="*/ 5229 h 10000"/>
              <a:gd name="connsiteX53" fmla="*/ 7859 w 10000"/>
              <a:gd name="connsiteY53" fmla="*/ 5913 h 10000"/>
              <a:gd name="connsiteX54" fmla="*/ 7859 w 10000"/>
              <a:gd name="connsiteY54" fmla="*/ 7054 h 10000"/>
              <a:gd name="connsiteX55" fmla="*/ 7585 w 10000"/>
              <a:gd name="connsiteY55" fmla="*/ 7971 h 10000"/>
              <a:gd name="connsiteX56" fmla="*/ 7314 w 10000"/>
              <a:gd name="connsiteY56" fmla="*/ 8856 h 10000"/>
              <a:gd name="connsiteX0" fmla="*/ 5956 w 10000"/>
              <a:gd name="connsiteY0" fmla="*/ 8856 h 8856"/>
              <a:gd name="connsiteX1" fmla="*/ 6225 w 10000"/>
              <a:gd name="connsiteY1" fmla="*/ 7516 h 8856"/>
              <a:gd name="connsiteX2" fmla="*/ 6225 w 10000"/>
              <a:gd name="connsiteY2" fmla="*/ 6371 h 8856"/>
              <a:gd name="connsiteX3" fmla="*/ 6497 w 10000"/>
              <a:gd name="connsiteY3" fmla="*/ 5229 h 8856"/>
              <a:gd name="connsiteX4" fmla="*/ 6497 w 10000"/>
              <a:gd name="connsiteY4" fmla="*/ 4316 h 8856"/>
              <a:gd name="connsiteX5" fmla="*/ 6767 w 10000"/>
              <a:gd name="connsiteY5" fmla="*/ 3400 h 8856"/>
              <a:gd name="connsiteX6" fmla="*/ 6767 w 10000"/>
              <a:gd name="connsiteY6" fmla="*/ 2740 h 8856"/>
              <a:gd name="connsiteX7" fmla="*/ 6767 w 10000"/>
              <a:gd name="connsiteY7" fmla="*/ 2513 h 8856"/>
              <a:gd name="connsiteX8" fmla="*/ 6767 w 10000"/>
              <a:gd name="connsiteY8" fmla="*/ 2288 h 8856"/>
              <a:gd name="connsiteX9" fmla="*/ 6767 w 10000"/>
              <a:gd name="connsiteY9" fmla="*/ 2054 h 8856"/>
              <a:gd name="connsiteX10" fmla="*/ 6767 w 10000"/>
              <a:gd name="connsiteY10" fmla="*/ 2054 h 8856"/>
              <a:gd name="connsiteX11" fmla="*/ 6767 w 10000"/>
              <a:gd name="connsiteY11" fmla="*/ 2054 h 8856"/>
              <a:gd name="connsiteX12" fmla="*/ 6497 w 10000"/>
              <a:gd name="connsiteY12" fmla="*/ 2054 h 8856"/>
              <a:gd name="connsiteX13" fmla="*/ 6225 w 10000"/>
              <a:gd name="connsiteY13" fmla="*/ 2054 h 8856"/>
              <a:gd name="connsiteX14" fmla="*/ 5956 w 10000"/>
              <a:gd name="connsiteY14" fmla="*/ 2054 h 8856"/>
              <a:gd name="connsiteX15" fmla="*/ 5680 w 10000"/>
              <a:gd name="connsiteY15" fmla="*/ 2054 h 8856"/>
              <a:gd name="connsiteX16" fmla="*/ 5138 w 10000"/>
              <a:gd name="connsiteY16" fmla="*/ 2288 h 8856"/>
              <a:gd name="connsiteX17" fmla="*/ 4863 w 10000"/>
              <a:gd name="connsiteY17" fmla="*/ 2288 h 8856"/>
              <a:gd name="connsiteX18" fmla="*/ 4321 w 10000"/>
              <a:gd name="connsiteY18" fmla="*/ 2513 h 8856"/>
              <a:gd name="connsiteX19" fmla="*/ 2959 w 10000"/>
              <a:gd name="connsiteY19" fmla="*/ 2740 h 8856"/>
              <a:gd name="connsiteX20" fmla="*/ 1905 w 10000"/>
              <a:gd name="connsiteY20" fmla="*/ 2740 h 8856"/>
              <a:gd name="connsiteX21" fmla="*/ 818 w 10000"/>
              <a:gd name="connsiteY21" fmla="*/ 2944 h 8856"/>
              <a:gd name="connsiteX22" fmla="*/ 0 w 10000"/>
              <a:gd name="connsiteY22" fmla="*/ 2944 h 8856"/>
              <a:gd name="connsiteX23" fmla="*/ 0 w 10000"/>
              <a:gd name="connsiteY23" fmla="*/ 2054 h 8856"/>
              <a:gd name="connsiteX24" fmla="*/ 818 w 10000"/>
              <a:gd name="connsiteY24" fmla="*/ 2054 h 8856"/>
              <a:gd name="connsiteX25" fmla="*/ 1905 w 10000"/>
              <a:gd name="connsiteY25" fmla="*/ 1829 h 8856"/>
              <a:gd name="connsiteX26" fmla="*/ 2959 w 10000"/>
              <a:gd name="connsiteY26" fmla="*/ 1829 h 8856"/>
              <a:gd name="connsiteX27" fmla="*/ 4050 w 10000"/>
              <a:gd name="connsiteY27" fmla="*/ 1600 h 8856"/>
              <a:gd name="connsiteX28" fmla="*/ 4863 w 10000"/>
              <a:gd name="connsiteY28" fmla="*/ 1140 h 8856"/>
              <a:gd name="connsiteX29" fmla="*/ 5680 w 10000"/>
              <a:gd name="connsiteY29" fmla="*/ 1140 h 8856"/>
              <a:gd name="connsiteX30" fmla="*/ 6225 w 10000"/>
              <a:gd name="connsiteY30" fmla="*/ 915 h 8856"/>
              <a:gd name="connsiteX31" fmla="*/ 6497 w 10000"/>
              <a:gd name="connsiteY31" fmla="*/ 453 h 8856"/>
              <a:gd name="connsiteX32" fmla="*/ 6767 w 10000"/>
              <a:gd name="connsiteY32" fmla="*/ 453 h 8856"/>
              <a:gd name="connsiteX33" fmla="*/ 7040 w 10000"/>
              <a:gd name="connsiteY33" fmla="*/ 227 h 8856"/>
              <a:gd name="connsiteX34" fmla="*/ 7314 w 10000"/>
              <a:gd name="connsiteY34" fmla="*/ 227 h 8856"/>
              <a:gd name="connsiteX35" fmla="*/ 7314 w 10000"/>
              <a:gd name="connsiteY35" fmla="*/ 0 h 8856"/>
              <a:gd name="connsiteX36" fmla="*/ 7585 w 10000"/>
              <a:gd name="connsiteY36" fmla="*/ 227 h 8856"/>
              <a:gd name="connsiteX37" fmla="*/ 7859 w 10000"/>
              <a:gd name="connsiteY37" fmla="*/ 227 h 8856"/>
              <a:gd name="connsiteX38" fmla="*/ 8403 w 10000"/>
              <a:gd name="connsiteY38" fmla="*/ 453 h 8856"/>
              <a:gd name="connsiteX39" fmla="*/ 8946 w 10000"/>
              <a:gd name="connsiteY39" fmla="*/ 915 h 8856"/>
              <a:gd name="connsiteX40" fmla="*/ 9184 w 10000"/>
              <a:gd name="connsiteY40" fmla="*/ 1140 h 8856"/>
              <a:gd name="connsiteX41" fmla="*/ 9731 w 10000"/>
              <a:gd name="connsiteY41" fmla="*/ 1600 h 8856"/>
              <a:gd name="connsiteX42" fmla="*/ 9731 w 10000"/>
              <a:gd name="connsiteY42" fmla="*/ 1829 h 8856"/>
              <a:gd name="connsiteX43" fmla="*/ 10000 w 10000"/>
              <a:gd name="connsiteY43" fmla="*/ 2054 h 8856"/>
              <a:gd name="connsiteX44" fmla="*/ 9731 w 10000"/>
              <a:gd name="connsiteY44" fmla="*/ 2288 h 8856"/>
              <a:gd name="connsiteX45" fmla="*/ 9456 w 10000"/>
              <a:gd name="connsiteY45" fmla="*/ 2513 h 8856"/>
              <a:gd name="connsiteX46" fmla="*/ 9184 w 10000"/>
              <a:gd name="connsiteY46" fmla="*/ 2513 h 8856"/>
              <a:gd name="connsiteX47" fmla="*/ 8946 w 10000"/>
              <a:gd name="connsiteY47" fmla="*/ 2740 h 8856"/>
              <a:gd name="connsiteX48" fmla="*/ 8676 w 10000"/>
              <a:gd name="connsiteY48" fmla="*/ 3400 h 8856"/>
              <a:gd name="connsiteX49" fmla="*/ 8403 w 10000"/>
              <a:gd name="connsiteY49" fmla="*/ 3858 h 8856"/>
              <a:gd name="connsiteX50" fmla="*/ 8403 w 10000"/>
              <a:gd name="connsiteY50" fmla="*/ 4541 h 8856"/>
              <a:gd name="connsiteX51" fmla="*/ 8129 w 10000"/>
              <a:gd name="connsiteY51" fmla="*/ 5229 h 8856"/>
              <a:gd name="connsiteX52" fmla="*/ 7859 w 10000"/>
              <a:gd name="connsiteY52" fmla="*/ 5913 h 8856"/>
              <a:gd name="connsiteX53" fmla="*/ 7859 w 10000"/>
              <a:gd name="connsiteY53" fmla="*/ 7054 h 8856"/>
              <a:gd name="connsiteX54" fmla="*/ 7585 w 10000"/>
              <a:gd name="connsiteY54" fmla="*/ 7971 h 8856"/>
              <a:gd name="connsiteX55" fmla="*/ 7314 w 10000"/>
              <a:gd name="connsiteY55" fmla="*/ 8856 h 8856"/>
              <a:gd name="connsiteX0" fmla="*/ 5956 w 10000"/>
              <a:gd name="connsiteY0" fmla="*/ 10000 h 10000"/>
              <a:gd name="connsiteX1" fmla="*/ 6225 w 10000"/>
              <a:gd name="connsiteY1" fmla="*/ 8487 h 10000"/>
              <a:gd name="connsiteX2" fmla="*/ 6225 w 10000"/>
              <a:gd name="connsiteY2" fmla="*/ 7194 h 10000"/>
              <a:gd name="connsiteX3" fmla="*/ 6497 w 10000"/>
              <a:gd name="connsiteY3" fmla="*/ 5904 h 10000"/>
              <a:gd name="connsiteX4" fmla="*/ 6497 w 10000"/>
              <a:gd name="connsiteY4" fmla="*/ 4874 h 10000"/>
              <a:gd name="connsiteX5" fmla="*/ 6767 w 10000"/>
              <a:gd name="connsiteY5" fmla="*/ 3839 h 10000"/>
              <a:gd name="connsiteX6" fmla="*/ 6767 w 10000"/>
              <a:gd name="connsiteY6" fmla="*/ 3094 h 10000"/>
              <a:gd name="connsiteX7" fmla="*/ 6767 w 10000"/>
              <a:gd name="connsiteY7" fmla="*/ 2838 h 10000"/>
              <a:gd name="connsiteX8" fmla="*/ 6767 w 10000"/>
              <a:gd name="connsiteY8" fmla="*/ 2584 h 10000"/>
              <a:gd name="connsiteX9" fmla="*/ 6767 w 10000"/>
              <a:gd name="connsiteY9" fmla="*/ 2319 h 10000"/>
              <a:gd name="connsiteX10" fmla="*/ 6767 w 10000"/>
              <a:gd name="connsiteY10" fmla="*/ 2319 h 10000"/>
              <a:gd name="connsiteX11" fmla="*/ 6767 w 10000"/>
              <a:gd name="connsiteY11" fmla="*/ 2319 h 10000"/>
              <a:gd name="connsiteX12" fmla="*/ 6497 w 10000"/>
              <a:gd name="connsiteY12" fmla="*/ 2319 h 10000"/>
              <a:gd name="connsiteX13" fmla="*/ 6225 w 10000"/>
              <a:gd name="connsiteY13" fmla="*/ 2319 h 10000"/>
              <a:gd name="connsiteX14" fmla="*/ 5956 w 10000"/>
              <a:gd name="connsiteY14" fmla="*/ 2319 h 10000"/>
              <a:gd name="connsiteX15" fmla="*/ 5680 w 10000"/>
              <a:gd name="connsiteY15" fmla="*/ 2319 h 10000"/>
              <a:gd name="connsiteX16" fmla="*/ 5138 w 10000"/>
              <a:gd name="connsiteY16" fmla="*/ 2584 h 10000"/>
              <a:gd name="connsiteX17" fmla="*/ 4863 w 10000"/>
              <a:gd name="connsiteY17" fmla="*/ 2584 h 10000"/>
              <a:gd name="connsiteX18" fmla="*/ 4321 w 10000"/>
              <a:gd name="connsiteY18" fmla="*/ 2838 h 10000"/>
              <a:gd name="connsiteX19" fmla="*/ 2959 w 10000"/>
              <a:gd name="connsiteY19" fmla="*/ 3094 h 10000"/>
              <a:gd name="connsiteX20" fmla="*/ 1905 w 10000"/>
              <a:gd name="connsiteY20" fmla="*/ 3094 h 10000"/>
              <a:gd name="connsiteX21" fmla="*/ 818 w 10000"/>
              <a:gd name="connsiteY21" fmla="*/ 3324 h 10000"/>
              <a:gd name="connsiteX22" fmla="*/ 0 w 10000"/>
              <a:gd name="connsiteY22" fmla="*/ 3324 h 10000"/>
              <a:gd name="connsiteX23" fmla="*/ 0 w 10000"/>
              <a:gd name="connsiteY23" fmla="*/ 2319 h 10000"/>
              <a:gd name="connsiteX24" fmla="*/ 818 w 10000"/>
              <a:gd name="connsiteY24" fmla="*/ 2319 h 10000"/>
              <a:gd name="connsiteX25" fmla="*/ 1905 w 10000"/>
              <a:gd name="connsiteY25" fmla="*/ 2065 h 10000"/>
              <a:gd name="connsiteX26" fmla="*/ 2959 w 10000"/>
              <a:gd name="connsiteY26" fmla="*/ 2065 h 10000"/>
              <a:gd name="connsiteX27" fmla="*/ 4050 w 10000"/>
              <a:gd name="connsiteY27" fmla="*/ 1807 h 10000"/>
              <a:gd name="connsiteX28" fmla="*/ 4863 w 10000"/>
              <a:gd name="connsiteY28" fmla="*/ 1287 h 10000"/>
              <a:gd name="connsiteX29" fmla="*/ 5680 w 10000"/>
              <a:gd name="connsiteY29" fmla="*/ 1287 h 10000"/>
              <a:gd name="connsiteX30" fmla="*/ 6225 w 10000"/>
              <a:gd name="connsiteY30" fmla="*/ 1033 h 10000"/>
              <a:gd name="connsiteX31" fmla="*/ 6497 w 10000"/>
              <a:gd name="connsiteY31" fmla="*/ 512 h 10000"/>
              <a:gd name="connsiteX32" fmla="*/ 6767 w 10000"/>
              <a:gd name="connsiteY32" fmla="*/ 512 h 10000"/>
              <a:gd name="connsiteX33" fmla="*/ 7040 w 10000"/>
              <a:gd name="connsiteY33" fmla="*/ 256 h 10000"/>
              <a:gd name="connsiteX34" fmla="*/ 7314 w 10000"/>
              <a:gd name="connsiteY34" fmla="*/ 256 h 10000"/>
              <a:gd name="connsiteX35" fmla="*/ 7314 w 10000"/>
              <a:gd name="connsiteY35" fmla="*/ 0 h 10000"/>
              <a:gd name="connsiteX36" fmla="*/ 7585 w 10000"/>
              <a:gd name="connsiteY36" fmla="*/ 256 h 10000"/>
              <a:gd name="connsiteX37" fmla="*/ 7859 w 10000"/>
              <a:gd name="connsiteY37" fmla="*/ 256 h 10000"/>
              <a:gd name="connsiteX38" fmla="*/ 8403 w 10000"/>
              <a:gd name="connsiteY38" fmla="*/ 512 h 10000"/>
              <a:gd name="connsiteX39" fmla="*/ 8946 w 10000"/>
              <a:gd name="connsiteY39" fmla="*/ 1033 h 10000"/>
              <a:gd name="connsiteX40" fmla="*/ 9184 w 10000"/>
              <a:gd name="connsiteY40" fmla="*/ 1287 h 10000"/>
              <a:gd name="connsiteX41" fmla="*/ 9731 w 10000"/>
              <a:gd name="connsiteY41" fmla="*/ 1807 h 10000"/>
              <a:gd name="connsiteX42" fmla="*/ 9731 w 10000"/>
              <a:gd name="connsiteY42" fmla="*/ 2065 h 10000"/>
              <a:gd name="connsiteX43" fmla="*/ 10000 w 10000"/>
              <a:gd name="connsiteY43" fmla="*/ 2319 h 10000"/>
              <a:gd name="connsiteX44" fmla="*/ 9731 w 10000"/>
              <a:gd name="connsiteY44" fmla="*/ 2584 h 10000"/>
              <a:gd name="connsiteX45" fmla="*/ 9456 w 10000"/>
              <a:gd name="connsiteY45" fmla="*/ 2838 h 10000"/>
              <a:gd name="connsiteX46" fmla="*/ 9184 w 10000"/>
              <a:gd name="connsiteY46" fmla="*/ 2838 h 10000"/>
              <a:gd name="connsiteX47" fmla="*/ 8946 w 10000"/>
              <a:gd name="connsiteY47" fmla="*/ 3094 h 10000"/>
              <a:gd name="connsiteX48" fmla="*/ 8676 w 10000"/>
              <a:gd name="connsiteY48" fmla="*/ 3839 h 10000"/>
              <a:gd name="connsiteX49" fmla="*/ 8403 w 10000"/>
              <a:gd name="connsiteY49" fmla="*/ 4356 h 10000"/>
              <a:gd name="connsiteX50" fmla="*/ 8403 w 10000"/>
              <a:gd name="connsiteY50" fmla="*/ 5128 h 10000"/>
              <a:gd name="connsiteX51" fmla="*/ 8129 w 10000"/>
              <a:gd name="connsiteY51" fmla="*/ 5904 h 10000"/>
              <a:gd name="connsiteX52" fmla="*/ 7859 w 10000"/>
              <a:gd name="connsiteY52" fmla="*/ 6677 h 10000"/>
              <a:gd name="connsiteX53" fmla="*/ 7859 w 10000"/>
              <a:gd name="connsiteY53" fmla="*/ 7965 h 10000"/>
              <a:gd name="connsiteX54" fmla="*/ 7585 w 10000"/>
              <a:gd name="connsiteY54" fmla="*/ 9001 h 10000"/>
              <a:gd name="connsiteX0" fmla="*/ 6225 w 10000"/>
              <a:gd name="connsiteY0" fmla="*/ 8487 h 9001"/>
              <a:gd name="connsiteX1" fmla="*/ 6225 w 10000"/>
              <a:gd name="connsiteY1" fmla="*/ 7194 h 9001"/>
              <a:gd name="connsiteX2" fmla="*/ 6497 w 10000"/>
              <a:gd name="connsiteY2" fmla="*/ 5904 h 9001"/>
              <a:gd name="connsiteX3" fmla="*/ 6497 w 10000"/>
              <a:gd name="connsiteY3" fmla="*/ 4874 h 9001"/>
              <a:gd name="connsiteX4" fmla="*/ 6767 w 10000"/>
              <a:gd name="connsiteY4" fmla="*/ 3839 h 9001"/>
              <a:gd name="connsiteX5" fmla="*/ 6767 w 10000"/>
              <a:gd name="connsiteY5" fmla="*/ 3094 h 9001"/>
              <a:gd name="connsiteX6" fmla="*/ 6767 w 10000"/>
              <a:gd name="connsiteY6" fmla="*/ 2838 h 9001"/>
              <a:gd name="connsiteX7" fmla="*/ 6767 w 10000"/>
              <a:gd name="connsiteY7" fmla="*/ 2584 h 9001"/>
              <a:gd name="connsiteX8" fmla="*/ 6767 w 10000"/>
              <a:gd name="connsiteY8" fmla="*/ 2319 h 9001"/>
              <a:gd name="connsiteX9" fmla="*/ 6767 w 10000"/>
              <a:gd name="connsiteY9" fmla="*/ 2319 h 9001"/>
              <a:gd name="connsiteX10" fmla="*/ 6767 w 10000"/>
              <a:gd name="connsiteY10" fmla="*/ 2319 h 9001"/>
              <a:gd name="connsiteX11" fmla="*/ 6497 w 10000"/>
              <a:gd name="connsiteY11" fmla="*/ 2319 h 9001"/>
              <a:gd name="connsiteX12" fmla="*/ 6225 w 10000"/>
              <a:gd name="connsiteY12" fmla="*/ 2319 h 9001"/>
              <a:gd name="connsiteX13" fmla="*/ 5956 w 10000"/>
              <a:gd name="connsiteY13" fmla="*/ 2319 h 9001"/>
              <a:gd name="connsiteX14" fmla="*/ 5680 w 10000"/>
              <a:gd name="connsiteY14" fmla="*/ 2319 h 9001"/>
              <a:gd name="connsiteX15" fmla="*/ 5138 w 10000"/>
              <a:gd name="connsiteY15" fmla="*/ 2584 h 9001"/>
              <a:gd name="connsiteX16" fmla="*/ 4863 w 10000"/>
              <a:gd name="connsiteY16" fmla="*/ 2584 h 9001"/>
              <a:gd name="connsiteX17" fmla="*/ 4321 w 10000"/>
              <a:gd name="connsiteY17" fmla="*/ 2838 h 9001"/>
              <a:gd name="connsiteX18" fmla="*/ 2959 w 10000"/>
              <a:gd name="connsiteY18" fmla="*/ 3094 h 9001"/>
              <a:gd name="connsiteX19" fmla="*/ 1905 w 10000"/>
              <a:gd name="connsiteY19" fmla="*/ 3094 h 9001"/>
              <a:gd name="connsiteX20" fmla="*/ 818 w 10000"/>
              <a:gd name="connsiteY20" fmla="*/ 3324 h 9001"/>
              <a:gd name="connsiteX21" fmla="*/ 0 w 10000"/>
              <a:gd name="connsiteY21" fmla="*/ 3324 h 9001"/>
              <a:gd name="connsiteX22" fmla="*/ 0 w 10000"/>
              <a:gd name="connsiteY22" fmla="*/ 2319 h 9001"/>
              <a:gd name="connsiteX23" fmla="*/ 818 w 10000"/>
              <a:gd name="connsiteY23" fmla="*/ 2319 h 9001"/>
              <a:gd name="connsiteX24" fmla="*/ 1905 w 10000"/>
              <a:gd name="connsiteY24" fmla="*/ 2065 h 9001"/>
              <a:gd name="connsiteX25" fmla="*/ 2959 w 10000"/>
              <a:gd name="connsiteY25" fmla="*/ 2065 h 9001"/>
              <a:gd name="connsiteX26" fmla="*/ 4050 w 10000"/>
              <a:gd name="connsiteY26" fmla="*/ 1807 h 9001"/>
              <a:gd name="connsiteX27" fmla="*/ 4863 w 10000"/>
              <a:gd name="connsiteY27" fmla="*/ 1287 h 9001"/>
              <a:gd name="connsiteX28" fmla="*/ 5680 w 10000"/>
              <a:gd name="connsiteY28" fmla="*/ 1287 h 9001"/>
              <a:gd name="connsiteX29" fmla="*/ 6225 w 10000"/>
              <a:gd name="connsiteY29" fmla="*/ 1033 h 9001"/>
              <a:gd name="connsiteX30" fmla="*/ 6497 w 10000"/>
              <a:gd name="connsiteY30" fmla="*/ 512 h 9001"/>
              <a:gd name="connsiteX31" fmla="*/ 6767 w 10000"/>
              <a:gd name="connsiteY31" fmla="*/ 512 h 9001"/>
              <a:gd name="connsiteX32" fmla="*/ 7040 w 10000"/>
              <a:gd name="connsiteY32" fmla="*/ 256 h 9001"/>
              <a:gd name="connsiteX33" fmla="*/ 7314 w 10000"/>
              <a:gd name="connsiteY33" fmla="*/ 256 h 9001"/>
              <a:gd name="connsiteX34" fmla="*/ 7314 w 10000"/>
              <a:gd name="connsiteY34" fmla="*/ 0 h 9001"/>
              <a:gd name="connsiteX35" fmla="*/ 7585 w 10000"/>
              <a:gd name="connsiteY35" fmla="*/ 256 h 9001"/>
              <a:gd name="connsiteX36" fmla="*/ 7859 w 10000"/>
              <a:gd name="connsiteY36" fmla="*/ 256 h 9001"/>
              <a:gd name="connsiteX37" fmla="*/ 8403 w 10000"/>
              <a:gd name="connsiteY37" fmla="*/ 512 h 9001"/>
              <a:gd name="connsiteX38" fmla="*/ 8946 w 10000"/>
              <a:gd name="connsiteY38" fmla="*/ 1033 h 9001"/>
              <a:gd name="connsiteX39" fmla="*/ 9184 w 10000"/>
              <a:gd name="connsiteY39" fmla="*/ 1287 h 9001"/>
              <a:gd name="connsiteX40" fmla="*/ 9731 w 10000"/>
              <a:gd name="connsiteY40" fmla="*/ 1807 h 9001"/>
              <a:gd name="connsiteX41" fmla="*/ 9731 w 10000"/>
              <a:gd name="connsiteY41" fmla="*/ 2065 h 9001"/>
              <a:gd name="connsiteX42" fmla="*/ 10000 w 10000"/>
              <a:gd name="connsiteY42" fmla="*/ 2319 h 9001"/>
              <a:gd name="connsiteX43" fmla="*/ 9731 w 10000"/>
              <a:gd name="connsiteY43" fmla="*/ 2584 h 9001"/>
              <a:gd name="connsiteX44" fmla="*/ 9456 w 10000"/>
              <a:gd name="connsiteY44" fmla="*/ 2838 h 9001"/>
              <a:gd name="connsiteX45" fmla="*/ 9184 w 10000"/>
              <a:gd name="connsiteY45" fmla="*/ 2838 h 9001"/>
              <a:gd name="connsiteX46" fmla="*/ 8946 w 10000"/>
              <a:gd name="connsiteY46" fmla="*/ 3094 h 9001"/>
              <a:gd name="connsiteX47" fmla="*/ 8676 w 10000"/>
              <a:gd name="connsiteY47" fmla="*/ 3839 h 9001"/>
              <a:gd name="connsiteX48" fmla="*/ 8403 w 10000"/>
              <a:gd name="connsiteY48" fmla="*/ 4356 h 9001"/>
              <a:gd name="connsiteX49" fmla="*/ 8403 w 10000"/>
              <a:gd name="connsiteY49" fmla="*/ 5128 h 9001"/>
              <a:gd name="connsiteX50" fmla="*/ 8129 w 10000"/>
              <a:gd name="connsiteY50" fmla="*/ 5904 h 9001"/>
              <a:gd name="connsiteX51" fmla="*/ 7859 w 10000"/>
              <a:gd name="connsiteY51" fmla="*/ 6677 h 9001"/>
              <a:gd name="connsiteX52" fmla="*/ 7859 w 10000"/>
              <a:gd name="connsiteY52" fmla="*/ 7965 h 9001"/>
              <a:gd name="connsiteX53" fmla="*/ 7585 w 10000"/>
              <a:gd name="connsiteY53" fmla="*/ 9001 h 9001"/>
              <a:gd name="connsiteX0" fmla="*/ 6225 w 10000"/>
              <a:gd name="connsiteY0" fmla="*/ 7992 h 10000"/>
              <a:gd name="connsiteX1" fmla="*/ 6497 w 10000"/>
              <a:gd name="connsiteY1" fmla="*/ 6559 h 10000"/>
              <a:gd name="connsiteX2" fmla="*/ 6497 w 10000"/>
              <a:gd name="connsiteY2" fmla="*/ 5415 h 10000"/>
              <a:gd name="connsiteX3" fmla="*/ 6767 w 10000"/>
              <a:gd name="connsiteY3" fmla="*/ 4265 h 10000"/>
              <a:gd name="connsiteX4" fmla="*/ 6767 w 10000"/>
              <a:gd name="connsiteY4" fmla="*/ 3437 h 10000"/>
              <a:gd name="connsiteX5" fmla="*/ 6767 w 10000"/>
              <a:gd name="connsiteY5" fmla="*/ 3153 h 10000"/>
              <a:gd name="connsiteX6" fmla="*/ 6767 w 10000"/>
              <a:gd name="connsiteY6" fmla="*/ 2871 h 10000"/>
              <a:gd name="connsiteX7" fmla="*/ 6767 w 10000"/>
              <a:gd name="connsiteY7" fmla="*/ 2576 h 10000"/>
              <a:gd name="connsiteX8" fmla="*/ 6767 w 10000"/>
              <a:gd name="connsiteY8" fmla="*/ 2576 h 10000"/>
              <a:gd name="connsiteX9" fmla="*/ 6767 w 10000"/>
              <a:gd name="connsiteY9" fmla="*/ 2576 h 10000"/>
              <a:gd name="connsiteX10" fmla="*/ 6497 w 10000"/>
              <a:gd name="connsiteY10" fmla="*/ 2576 h 10000"/>
              <a:gd name="connsiteX11" fmla="*/ 6225 w 10000"/>
              <a:gd name="connsiteY11" fmla="*/ 2576 h 10000"/>
              <a:gd name="connsiteX12" fmla="*/ 5956 w 10000"/>
              <a:gd name="connsiteY12" fmla="*/ 2576 h 10000"/>
              <a:gd name="connsiteX13" fmla="*/ 5680 w 10000"/>
              <a:gd name="connsiteY13" fmla="*/ 2576 h 10000"/>
              <a:gd name="connsiteX14" fmla="*/ 5138 w 10000"/>
              <a:gd name="connsiteY14" fmla="*/ 2871 h 10000"/>
              <a:gd name="connsiteX15" fmla="*/ 4863 w 10000"/>
              <a:gd name="connsiteY15" fmla="*/ 2871 h 10000"/>
              <a:gd name="connsiteX16" fmla="*/ 4321 w 10000"/>
              <a:gd name="connsiteY16" fmla="*/ 3153 h 10000"/>
              <a:gd name="connsiteX17" fmla="*/ 2959 w 10000"/>
              <a:gd name="connsiteY17" fmla="*/ 3437 h 10000"/>
              <a:gd name="connsiteX18" fmla="*/ 1905 w 10000"/>
              <a:gd name="connsiteY18" fmla="*/ 3437 h 10000"/>
              <a:gd name="connsiteX19" fmla="*/ 818 w 10000"/>
              <a:gd name="connsiteY19" fmla="*/ 3693 h 10000"/>
              <a:gd name="connsiteX20" fmla="*/ 0 w 10000"/>
              <a:gd name="connsiteY20" fmla="*/ 3693 h 10000"/>
              <a:gd name="connsiteX21" fmla="*/ 0 w 10000"/>
              <a:gd name="connsiteY21" fmla="*/ 2576 h 10000"/>
              <a:gd name="connsiteX22" fmla="*/ 818 w 10000"/>
              <a:gd name="connsiteY22" fmla="*/ 2576 h 10000"/>
              <a:gd name="connsiteX23" fmla="*/ 1905 w 10000"/>
              <a:gd name="connsiteY23" fmla="*/ 2294 h 10000"/>
              <a:gd name="connsiteX24" fmla="*/ 2959 w 10000"/>
              <a:gd name="connsiteY24" fmla="*/ 2294 h 10000"/>
              <a:gd name="connsiteX25" fmla="*/ 4050 w 10000"/>
              <a:gd name="connsiteY25" fmla="*/ 2008 h 10000"/>
              <a:gd name="connsiteX26" fmla="*/ 4863 w 10000"/>
              <a:gd name="connsiteY26" fmla="*/ 1430 h 10000"/>
              <a:gd name="connsiteX27" fmla="*/ 5680 w 10000"/>
              <a:gd name="connsiteY27" fmla="*/ 1430 h 10000"/>
              <a:gd name="connsiteX28" fmla="*/ 6225 w 10000"/>
              <a:gd name="connsiteY28" fmla="*/ 1148 h 10000"/>
              <a:gd name="connsiteX29" fmla="*/ 6497 w 10000"/>
              <a:gd name="connsiteY29" fmla="*/ 569 h 10000"/>
              <a:gd name="connsiteX30" fmla="*/ 6767 w 10000"/>
              <a:gd name="connsiteY30" fmla="*/ 569 h 10000"/>
              <a:gd name="connsiteX31" fmla="*/ 7040 w 10000"/>
              <a:gd name="connsiteY31" fmla="*/ 284 h 10000"/>
              <a:gd name="connsiteX32" fmla="*/ 7314 w 10000"/>
              <a:gd name="connsiteY32" fmla="*/ 284 h 10000"/>
              <a:gd name="connsiteX33" fmla="*/ 7314 w 10000"/>
              <a:gd name="connsiteY33" fmla="*/ 0 h 10000"/>
              <a:gd name="connsiteX34" fmla="*/ 7585 w 10000"/>
              <a:gd name="connsiteY34" fmla="*/ 284 h 10000"/>
              <a:gd name="connsiteX35" fmla="*/ 7859 w 10000"/>
              <a:gd name="connsiteY35" fmla="*/ 284 h 10000"/>
              <a:gd name="connsiteX36" fmla="*/ 8403 w 10000"/>
              <a:gd name="connsiteY36" fmla="*/ 569 h 10000"/>
              <a:gd name="connsiteX37" fmla="*/ 8946 w 10000"/>
              <a:gd name="connsiteY37" fmla="*/ 1148 h 10000"/>
              <a:gd name="connsiteX38" fmla="*/ 9184 w 10000"/>
              <a:gd name="connsiteY38" fmla="*/ 1430 h 10000"/>
              <a:gd name="connsiteX39" fmla="*/ 9731 w 10000"/>
              <a:gd name="connsiteY39" fmla="*/ 2008 h 10000"/>
              <a:gd name="connsiteX40" fmla="*/ 9731 w 10000"/>
              <a:gd name="connsiteY40" fmla="*/ 2294 h 10000"/>
              <a:gd name="connsiteX41" fmla="*/ 10000 w 10000"/>
              <a:gd name="connsiteY41" fmla="*/ 2576 h 10000"/>
              <a:gd name="connsiteX42" fmla="*/ 9731 w 10000"/>
              <a:gd name="connsiteY42" fmla="*/ 2871 h 10000"/>
              <a:gd name="connsiteX43" fmla="*/ 9456 w 10000"/>
              <a:gd name="connsiteY43" fmla="*/ 3153 h 10000"/>
              <a:gd name="connsiteX44" fmla="*/ 9184 w 10000"/>
              <a:gd name="connsiteY44" fmla="*/ 3153 h 10000"/>
              <a:gd name="connsiteX45" fmla="*/ 8946 w 10000"/>
              <a:gd name="connsiteY45" fmla="*/ 3437 h 10000"/>
              <a:gd name="connsiteX46" fmla="*/ 8676 w 10000"/>
              <a:gd name="connsiteY46" fmla="*/ 4265 h 10000"/>
              <a:gd name="connsiteX47" fmla="*/ 8403 w 10000"/>
              <a:gd name="connsiteY47" fmla="*/ 4839 h 10000"/>
              <a:gd name="connsiteX48" fmla="*/ 8403 w 10000"/>
              <a:gd name="connsiteY48" fmla="*/ 5697 h 10000"/>
              <a:gd name="connsiteX49" fmla="*/ 8129 w 10000"/>
              <a:gd name="connsiteY49" fmla="*/ 6559 h 10000"/>
              <a:gd name="connsiteX50" fmla="*/ 7859 w 10000"/>
              <a:gd name="connsiteY50" fmla="*/ 7418 h 10000"/>
              <a:gd name="connsiteX51" fmla="*/ 7859 w 10000"/>
              <a:gd name="connsiteY51" fmla="*/ 8849 h 10000"/>
              <a:gd name="connsiteX52" fmla="*/ 7585 w 10000"/>
              <a:gd name="connsiteY52" fmla="*/ 10000 h 10000"/>
              <a:gd name="connsiteX0" fmla="*/ 6225 w 10000"/>
              <a:gd name="connsiteY0" fmla="*/ 7992 h 8849"/>
              <a:gd name="connsiteX1" fmla="*/ 6497 w 10000"/>
              <a:gd name="connsiteY1" fmla="*/ 6559 h 8849"/>
              <a:gd name="connsiteX2" fmla="*/ 6497 w 10000"/>
              <a:gd name="connsiteY2" fmla="*/ 5415 h 8849"/>
              <a:gd name="connsiteX3" fmla="*/ 6767 w 10000"/>
              <a:gd name="connsiteY3" fmla="*/ 4265 h 8849"/>
              <a:gd name="connsiteX4" fmla="*/ 6767 w 10000"/>
              <a:gd name="connsiteY4" fmla="*/ 3437 h 8849"/>
              <a:gd name="connsiteX5" fmla="*/ 6767 w 10000"/>
              <a:gd name="connsiteY5" fmla="*/ 3153 h 8849"/>
              <a:gd name="connsiteX6" fmla="*/ 6767 w 10000"/>
              <a:gd name="connsiteY6" fmla="*/ 2871 h 8849"/>
              <a:gd name="connsiteX7" fmla="*/ 6767 w 10000"/>
              <a:gd name="connsiteY7" fmla="*/ 2576 h 8849"/>
              <a:gd name="connsiteX8" fmla="*/ 6767 w 10000"/>
              <a:gd name="connsiteY8" fmla="*/ 2576 h 8849"/>
              <a:gd name="connsiteX9" fmla="*/ 6767 w 10000"/>
              <a:gd name="connsiteY9" fmla="*/ 2576 h 8849"/>
              <a:gd name="connsiteX10" fmla="*/ 6497 w 10000"/>
              <a:gd name="connsiteY10" fmla="*/ 2576 h 8849"/>
              <a:gd name="connsiteX11" fmla="*/ 6225 w 10000"/>
              <a:gd name="connsiteY11" fmla="*/ 2576 h 8849"/>
              <a:gd name="connsiteX12" fmla="*/ 5956 w 10000"/>
              <a:gd name="connsiteY12" fmla="*/ 2576 h 8849"/>
              <a:gd name="connsiteX13" fmla="*/ 5680 w 10000"/>
              <a:gd name="connsiteY13" fmla="*/ 2576 h 8849"/>
              <a:gd name="connsiteX14" fmla="*/ 5138 w 10000"/>
              <a:gd name="connsiteY14" fmla="*/ 2871 h 8849"/>
              <a:gd name="connsiteX15" fmla="*/ 4863 w 10000"/>
              <a:gd name="connsiteY15" fmla="*/ 2871 h 8849"/>
              <a:gd name="connsiteX16" fmla="*/ 4321 w 10000"/>
              <a:gd name="connsiteY16" fmla="*/ 3153 h 8849"/>
              <a:gd name="connsiteX17" fmla="*/ 2959 w 10000"/>
              <a:gd name="connsiteY17" fmla="*/ 3437 h 8849"/>
              <a:gd name="connsiteX18" fmla="*/ 1905 w 10000"/>
              <a:gd name="connsiteY18" fmla="*/ 3437 h 8849"/>
              <a:gd name="connsiteX19" fmla="*/ 818 w 10000"/>
              <a:gd name="connsiteY19" fmla="*/ 3693 h 8849"/>
              <a:gd name="connsiteX20" fmla="*/ 0 w 10000"/>
              <a:gd name="connsiteY20" fmla="*/ 3693 h 8849"/>
              <a:gd name="connsiteX21" fmla="*/ 0 w 10000"/>
              <a:gd name="connsiteY21" fmla="*/ 2576 h 8849"/>
              <a:gd name="connsiteX22" fmla="*/ 818 w 10000"/>
              <a:gd name="connsiteY22" fmla="*/ 2576 h 8849"/>
              <a:gd name="connsiteX23" fmla="*/ 1905 w 10000"/>
              <a:gd name="connsiteY23" fmla="*/ 2294 h 8849"/>
              <a:gd name="connsiteX24" fmla="*/ 2959 w 10000"/>
              <a:gd name="connsiteY24" fmla="*/ 2294 h 8849"/>
              <a:gd name="connsiteX25" fmla="*/ 4050 w 10000"/>
              <a:gd name="connsiteY25" fmla="*/ 2008 h 8849"/>
              <a:gd name="connsiteX26" fmla="*/ 4863 w 10000"/>
              <a:gd name="connsiteY26" fmla="*/ 1430 h 8849"/>
              <a:gd name="connsiteX27" fmla="*/ 5680 w 10000"/>
              <a:gd name="connsiteY27" fmla="*/ 1430 h 8849"/>
              <a:gd name="connsiteX28" fmla="*/ 6225 w 10000"/>
              <a:gd name="connsiteY28" fmla="*/ 1148 h 8849"/>
              <a:gd name="connsiteX29" fmla="*/ 6497 w 10000"/>
              <a:gd name="connsiteY29" fmla="*/ 569 h 8849"/>
              <a:gd name="connsiteX30" fmla="*/ 6767 w 10000"/>
              <a:gd name="connsiteY30" fmla="*/ 569 h 8849"/>
              <a:gd name="connsiteX31" fmla="*/ 7040 w 10000"/>
              <a:gd name="connsiteY31" fmla="*/ 284 h 8849"/>
              <a:gd name="connsiteX32" fmla="*/ 7314 w 10000"/>
              <a:gd name="connsiteY32" fmla="*/ 284 h 8849"/>
              <a:gd name="connsiteX33" fmla="*/ 7314 w 10000"/>
              <a:gd name="connsiteY33" fmla="*/ 0 h 8849"/>
              <a:gd name="connsiteX34" fmla="*/ 7585 w 10000"/>
              <a:gd name="connsiteY34" fmla="*/ 284 h 8849"/>
              <a:gd name="connsiteX35" fmla="*/ 7859 w 10000"/>
              <a:gd name="connsiteY35" fmla="*/ 284 h 8849"/>
              <a:gd name="connsiteX36" fmla="*/ 8403 w 10000"/>
              <a:gd name="connsiteY36" fmla="*/ 569 h 8849"/>
              <a:gd name="connsiteX37" fmla="*/ 8946 w 10000"/>
              <a:gd name="connsiteY37" fmla="*/ 1148 h 8849"/>
              <a:gd name="connsiteX38" fmla="*/ 9184 w 10000"/>
              <a:gd name="connsiteY38" fmla="*/ 1430 h 8849"/>
              <a:gd name="connsiteX39" fmla="*/ 9731 w 10000"/>
              <a:gd name="connsiteY39" fmla="*/ 2008 h 8849"/>
              <a:gd name="connsiteX40" fmla="*/ 9731 w 10000"/>
              <a:gd name="connsiteY40" fmla="*/ 2294 h 8849"/>
              <a:gd name="connsiteX41" fmla="*/ 10000 w 10000"/>
              <a:gd name="connsiteY41" fmla="*/ 2576 h 8849"/>
              <a:gd name="connsiteX42" fmla="*/ 9731 w 10000"/>
              <a:gd name="connsiteY42" fmla="*/ 2871 h 8849"/>
              <a:gd name="connsiteX43" fmla="*/ 9456 w 10000"/>
              <a:gd name="connsiteY43" fmla="*/ 3153 h 8849"/>
              <a:gd name="connsiteX44" fmla="*/ 9184 w 10000"/>
              <a:gd name="connsiteY44" fmla="*/ 3153 h 8849"/>
              <a:gd name="connsiteX45" fmla="*/ 8946 w 10000"/>
              <a:gd name="connsiteY45" fmla="*/ 3437 h 8849"/>
              <a:gd name="connsiteX46" fmla="*/ 8676 w 10000"/>
              <a:gd name="connsiteY46" fmla="*/ 4265 h 8849"/>
              <a:gd name="connsiteX47" fmla="*/ 8403 w 10000"/>
              <a:gd name="connsiteY47" fmla="*/ 4839 h 8849"/>
              <a:gd name="connsiteX48" fmla="*/ 8403 w 10000"/>
              <a:gd name="connsiteY48" fmla="*/ 5697 h 8849"/>
              <a:gd name="connsiteX49" fmla="*/ 8129 w 10000"/>
              <a:gd name="connsiteY49" fmla="*/ 6559 h 8849"/>
              <a:gd name="connsiteX50" fmla="*/ 7859 w 10000"/>
              <a:gd name="connsiteY50" fmla="*/ 7418 h 8849"/>
              <a:gd name="connsiteX51" fmla="*/ 7859 w 10000"/>
              <a:gd name="connsiteY51" fmla="*/ 8849 h 8849"/>
              <a:gd name="connsiteX0" fmla="*/ 6225 w 10000"/>
              <a:gd name="connsiteY0" fmla="*/ 9032 h 9032"/>
              <a:gd name="connsiteX1" fmla="*/ 6497 w 10000"/>
              <a:gd name="connsiteY1" fmla="*/ 7412 h 9032"/>
              <a:gd name="connsiteX2" fmla="*/ 6497 w 10000"/>
              <a:gd name="connsiteY2" fmla="*/ 6119 h 9032"/>
              <a:gd name="connsiteX3" fmla="*/ 6767 w 10000"/>
              <a:gd name="connsiteY3" fmla="*/ 4820 h 9032"/>
              <a:gd name="connsiteX4" fmla="*/ 6767 w 10000"/>
              <a:gd name="connsiteY4" fmla="*/ 3884 h 9032"/>
              <a:gd name="connsiteX5" fmla="*/ 6767 w 10000"/>
              <a:gd name="connsiteY5" fmla="*/ 3563 h 9032"/>
              <a:gd name="connsiteX6" fmla="*/ 6767 w 10000"/>
              <a:gd name="connsiteY6" fmla="*/ 3244 h 9032"/>
              <a:gd name="connsiteX7" fmla="*/ 6767 w 10000"/>
              <a:gd name="connsiteY7" fmla="*/ 2911 h 9032"/>
              <a:gd name="connsiteX8" fmla="*/ 6767 w 10000"/>
              <a:gd name="connsiteY8" fmla="*/ 2911 h 9032"/>
              <a:gd name="connsiteX9" fmla="*/ 6767 w 10000"/>
              <a:gd name="connsiteY9" fmla="*/ 2911 h 9032"/>
              <a:gd name="connsiteX10" fmla="*/ 6497 w 10000"/>
              <a:gd name="connsiteY10" fmla="*/ 2911 h 9032"/>
              <a:gd name="connsiteX11" fmla="*/ 6225 w 10000"/>
              <a:gd name="connsiteY11" fmla="*/ 2911 h 9032"/>
              <a:gd name="connsiteX12" fmla="*/ 5956 w 10000"/>
              <a:gd name="connsiteY12" fmla="*/ 2911 h 9032"/>
              <a:gd name="connsiteX13" fmla="*/ 5680 w 10000"/>
              <a:gd name="connsiteY13" fmla="*/ 2911 h 9032"/>
              <a:gd name="connsiteX14" fmla="*/ 5138 w 10000"/>
              <a:gd name="connsiteY14" fmla="*/ 3244 h 9032"/>
              <a:gd name="connsiteX15" fmla="*/ 4863 w 10000"/>
              <a:gd name="connsiteY15" fmla="*/ 3244 h 9032"/>
              <a:gd name="connsiteX16" fmla="*/ 4321 w 10000"/>
              <a:gd name="connsiteY16" fmla="*/ 3563 h 9032"/>
              <a:gd name="connsiteX17" fmla="*/ 2959 w 10000"/>
              <a:gd name="connsiteY17" fmla="*/ 3884 h 9032"/>
              <a:gd name="connsiteX18" fmla="*/ 1905 w 10000"/>
              <a:gd name="connsiteY18" fmla="*/ 3884 h 9032"/>
              <a:gd name="connsiteX19" fmla="*/ 818 w 10000"/>
              <a:gd name="connsiteY19" fmla="*/ 4173 h 9032"/>
              <a:gd name="connsiteX20" fmla="*/ 0 w 10000"/>
              <a:gd name="connsiteY20" fmla="*/ 4173 h 9032"/>
              <a:gd name="connsiteX21" fmla="*/ 0 w 10000"/>
              <a:gd name="connsiteY21" fmla="*/ 2911 h 9032"/>
              <a:gd name="connsiteX22" fmla="*/ 818 w 10000"/>
              <a:gd name="connsiteY22" fmla="*/ 2911 h 9032"/>
              <a:gd name="connsiteX23" fmla="*/ 1905 w 10000"/>
              <a:gd name="connsiteY23" fmla="*/ 2592 h 9032"/>
              <a:gd name="connsiteX24" fmla="*/ 2959 w 10000"/>
              <a:gd name="connsiteY24" fmla="*/ 2592 h 9032"/>
              <a:gd name="connsiteX25" fmla="*/ 4050 w 10000"/>
              <a:gd name="connsiteY25" fmla="*/ 2269 h 9032"/>
              <a:gd name="connsiteX26" fmla="*/ 4863 w 10000"/>
              <a:gd name="connsiteY26" fmla="*/ 1616 h 9032"/>
              <a:gd name="connsiteX27" fmla="*/ 5680 w 10000"/>
              <a:gd name="connsiteY27" fmla="*/ 1616 h 9032"/>
              <a:gd name="connsiteX28" fmla="*/ 6225 w 10000"/>
              <a:gd name="connsiteY28" fmla="*/ 1297 h 9032"/>
              <a:gd name="connsiteX29" fmla="*/ 6497 w 10000"/>
              <a:gd name="connsiteY29" fmla="*/ 643 h 9032"/>
              <a:gd name="connsiteX30" fmla="*/ 6767 w 10000"/>
              <a:gd name="connsiteY30" fmla="*/ 643 h 9032"/>
              <a:gd name="connsiteX31" fmla="*/ 7040 w 10000"/>
              <a:gd name="connsiteY31" fmla="*/ 321 h 9032"/>
              <a:gd name="connsiteX32" fmla="*/ 7314 w 10000"/>
              <a:gd name="connsiteY32" fmla="*/ 321 h 9032"/>
              <a:gd name="connsiteX33" fmla="*/ 7314 w 10000"/>
              <a:gd name="connsiteY33" fmla="*/ 0 h 9032"/>
              <a:gd name="connsiteX34" fmla="*/ 7585 w 10000"/>
              <a:gd name="connsiteY34" fmla="*/ 321 h 9032"/>
              <a:gd name="connsiteX35" fmla="*/ 7859 w 10000"/>
              <a:gd name="connsiteY35" fmla="*/ 321 h 9032"/>
              <a:gd name="connsiteX36" fmla="*/ 8403 w 10000"/>
              <a:gd name="connsiteY36" fmla="*/ 643 h 9032"/>
              <a:gd name="connsiteX37" fmla="*/ 8946 w 10000"/>
              <a:gd name="connsiteY37" fmla="*/ 1297 h 9032"/>
              <a:gd name="connsiteX38" fmla="*/ 9184 w 10000"/>
              <a:gd name="connsiteY38" fmla="*/ 1616 h 9032"/>
              <a:gd name="connsiteX39" fmla="*/ 9731 w 10000"/>
              <a:gd name="connsiteY39" fmla="*/ 2269 h 9032"/>
              <a:gd name="connsiteX40" fmla="*/ 9731 w 10000"/>
              <a:gd name="connsiteY40" fmla="*/ 2592 h 9032"/>
              <a:gd name="connsiteX41" fmla="*/ 10000 w 10000"/>
              <a:gd name="connsiteY41" fmla="*/ 2911 h 9032"/>
              <a:gd name="connsiteX42" fmla="*/ 9731 w 10000"/>
              <a:gd name="connsiteY42" fmla="*/ 3244 h 9032"/>
              <a:gd name="connsiteX43" fmla="*/ 9456 w 10000"/>
              <a:gd name="connsiteY43" fmla="*/ 3563 h 9032"/>
              <a:gd name="connsiteX44" fmla="*/ 9184 w 10000"/>
              <a:gd name="connsiteY44" fmla="*/ 3563 h 9032"/>
              <a:gd name="connsiteX45" fmla="*/ 8946 w 10000"/>
              <a:gd name="connsiteY45" fmla="*/ 3884 h 9032"/>
              <a:gd name="connsiteX46" fmla="*/ 8676 w 10000"/>
              <a:gd name="connsiteY46" fmla="*/ 4820 h 9032"/>
              <a:gd name="connsiteX47" fmla="*/ 8403 w 10000"/>
              <a:gd name="connsiteY47" fmla="*/ 5468 h 9032"/>
              <a:gd name="connsiteX48" fmla="*/ 8403 w 10000"/>
              <a:gd name="connsiteY48" fmla="*/ 6438 h 9032"/>
              <a:gd name="connsiteX49" fmla="*/ 8129 w 10000"/>
              <a:gd name="connsiteY49" fmla="*/ 7412 h 9032"/>
              <a:gd name="connsiteX50" fmla="*/ 7859 w 10000"/>
              <a:gd name="connsiteY50" fmla="*/ 8383 h 9032"/>
              <a:gd name="connsiteX0" fmla="*/ 6225 w 10000"/>
              <a:gd name="connsiteY0" fmla="*/ 10000 h 10000"/>
              <a:gd name="connsiteX1" fmla="*/ 6497 w 10000"/>
              <a:gd name="connsiteY1" fmla="*/ 8206 h 10000"/>
              <a:gd name="connsiteX2" fmla="*/ 6497 w 10000"/>
              <a:gd name="connsiteY2" fmla="*/ 6775 h 10000"/>
              <a:gd name="connsiteX3" fmla="*/ 6767 w 10000"/>
              <a:gd name="connsiteY3" fmla="*/ 5337 h 10000"/>
              <a:gd name="connsiteX4" fmla="*/ 6767 w 10000"/>
              <a:gd name="connsiteY4" fmla="*/ 4300 h 10000"/>
              <a:gd name="connsiteX5" fmla="*/ 6767 w 10000"/>
              <a:gd name="connsiteY5" fmla="*/ 3945 h 10000"/>
              <a:gd name="connsiteX6" fmla="*/ 6767 w 10000"/>
              <a:gd name="connsiteY6" fmla="*/ 3592 h 10000"/>
              <a:gd name="connsiteX7" fmla="*/ 6767 w 10000"/>
              <a:gd name="connsiteY7" fmla="*/ 3223 h 10000"/>
              <a:gd name="connsiteX8" fmla="*/ 6767 w 10000"/>
              <a:gd name="connsiteY8" fmla="*/ 3223 h 10000"/>
              <a:gd name="connsiteX9" fmla="*/ 6767 w 10000"/>
              <a:gd name="connsiteY9" fmla="*/ 3223 h 10000"/>
              <a:gd name="connsiteX10" fmla="*/ 6497 w 10000"/>
              <a:gd name="connsiteY10" fmla="*/ 3223 h 10000"/>
              <a:gd name="connsiteX11" fmla="*/ 6225 w 10000"/>
              <a:gd name="connsiteY11" fmla="*/ 3223 h 10000"/>
              <a:gd name="connsiteX12" fmla="*/ 5956 w 10000"/>
              <a:gd name="connsiteY12" fmla="*/ 3223 h 10000"/>
              <a:gd name="connsiteX13" fmla="*/ 5680 w 10000"/>
              <a:gd name="connsiteY13" fmla="*/ 3223 h 10000"/>
              <a:gd name="connsiteX14" fmla="*/ 5138 w 10000"/>
              <a:gd name="connsiteY14" fmla="*/ 3592 h 10000"/>
              <a:gd name="connsiteX15" fmla="*/ 4863 w 10000"/>
              <a:gd name="connsiteY15" fmla="*/ 3592 h 10000"/>
              <a:gd name="connsiteX16" fmla="*/ 4321 w 10000"/>
              <a:gd name="connsiteY16" fmla="*/ 3945 h 10000"/>
              <a:gd name="connsiteX17" fmla="*/ 2959 w 10000"/>
              <a:gd name="connsiteY17" fmla="*/ 4300 h 10000"/>
              <a:gd name="connsiteX18" fmla="*/ 1905 w 10000"/>
              <a:gd name="connsiteY18" fmla="*/ 4300 h 10000"/>
              <a:gd name="connsiteX19" fmla="*/ 818 w 10000"/>
              <a:gd name="connsiteY19" fmla="*/ 4620 h 10000"/>
              <a:gd name="connsiteX20" fmla="*/ 0 w 10000"/>
              <a:gd name="connsiteY20" fmla="*/ 4620 h 10000"/>
              <a:gd name="connsiteX21" fmla="*/ 0 w 10000"/>
              <a:gd name="connsiteY21" fmla="*/ 3223 h 10000"/>
              <a:gd name="connsiteX22" fmla="*/ 818 w 10000"/>
              <a:gd name="connsiteY22" fmla="*/ 3223 h 10000"/>
              <a:gd name="connsiteX23" fmla="*/ 1905 w 10000"/>
              <a:gd name="connsiteY23" fmla="*/ 2870 h 10000"/>
              <a:gd name="connsiteX24" fmla="*/ 2959 w 10000"/>
              <a:gd name="connsiteY24" fmla="*/ 2870 h 10000"/>
              <a:gd name="connsiteX25" fmla="*/ 4050 w 10000"/>
              <a:gd name="connsiteY25" fmla="*/ 2512 h 10000"/>
              <a:gd name="connsiteX26" fmla="*/ 4863 w 10000"/>
              <a:gd name="connsiteY26" fmla="*/ 1789 h 10000"/>
              <a:gd name="connsiteX27" fmla="*/ 5680 w 10000"/>
              <a:gd name="connsiteY27" fmla="*/ 1789 h 10000"/>
              <a:gd name="connsiteX28" fmla="*/ 6225 w 10000"/>
              <a:gd name="connsiteY28" fmla="*/ 1436 h 10000"/>
              <a:gd name="connsiteX29" fmla="*/ 6497 w 10000"/>
              <a:gd name="connsiteY29" fmla="*/ 712 h 10000"/>
              <a:gd name="connsiteX30" fmla="*/ 6767 w 10000"/>
              <a:gd name="connsiteY30" fmla="*/ 712 h 10000"/>
              <a:gd name="connsiteX31" fmla="*/ 7040 w 10000"/>
              <a:gd name="connsiteY31" fmla="*/ 355 h 10000"/>
              <a:gd name="connsiteX32" fmla="*/ 7314 w 10000"/>
              <a:gd name="connsiteY32" fmla="*/ 355 h 10000"/>
              <a:gd name="connsiteX33" fmla="*/ 7314 w 10000"/>
              <a:gd name="connsiteY33" fmla="*/ 0 h 10000"/>
              <a:gd name="connsiteX34" fmla="*/ 7585 w 10000"/>
              <a:gd name="connsiteY34" fmla="*/ 355 h 10000"/>
              <a:gd name="connsiteX35" fmla="*/ 7859 w 10000"/>
              <a:gd name="connsiteY35" fmla="*/ 355 h 10000"/>
              <a:gd name="connsiteX36" fmla="*/ 8403 w 10000"/>
              <a:gd name="connsiteY36" fmla="*/ 712 h 10000"/>
              <a:gd name="connsiteX37" fmla="*/ 8946 w 10000"/>
              <a:gd name="connsiteY37" fmla="*/ 1436 h 10000"/>
              <a:gd name="connsiteX38" fmla="*/ 9184 w 10000"/>
              <a:gd name="connsiteY38" fmla="*/ 1789 h 10000"/>
              <a:gd name="connsiteX39" fmla="*/ 9731 w 10000"/>
              <a:gd name="connsiteY39" fmla="*/ 2512 h 10000"/>
              <a:gd name="connsiteX40" fmla="*/ 9731 w 10000"/>
              <a:gd name="connsiteY40" fmla="*/ 2870 h 10000"/>
              <a:gd name="connsiteX41" fmla="*/ 10000 w 10000"/>
              <a:gd name="connsiteY41" fmla="*/ 3223 h 10000"/>
              <a:gd name="connsiteX42" fmla="*/ 9731 w 10000"/>
              <a:gd name="connsiteY42" fmla="*/ 3592 h 10000"/>
              <a:gd name="connsiteX43" fmla="*/ 9456 w 10000"/>
              <a:gd name="connsiteY43" fmla="*/ 3945 h 10000"/>
              <a:gd name="connsiteX44" fmla="*/ 9184 w 10000"/>
              <a:gd name="connsiteY44" fmla="*/ 3945 h 10000"/>
              <a:gd name="connsiteX45" fmla="*/ 8946 w 10000"/>
              <a:gd name="connsiteY45" fmla="*/ 4300 h 10000"/>
              <a:gd name="connsiteX46" fmla="*/ 8676 w 10000"/>
              <a:gd name="connsiteY46" fmla="*/ 5337 h 10000"/>
              <a:gd name="connsiteX47" fmla="*/ 8403 w 10000"/>
              <a:gd name="connsiteY47" fmla="*/ 6054 h 10000"/>
              <a:gd name="connsiteX48" fmla="*/ 8403 w 10000"/>
              <a:gd name="connsiteY48" fmla="*/ 7128 h 10000"/>
              <a:gd name="connsiteX49" fmla="*/ 8129 w 10000"/>
              <a:gd name="connsiteY49" fmla="*/ 8206 h 10000"/>
              <a:gd name="connsiteX0" fmla="*/ 6497 w 10000"/>
              <a:gd name="connsiteY0" fmla="*/ 8206 h 8206"/>
              <a:gd name="connsiteX1" fmla="*/ 6497 w 10000"/>
              <a:gd name="connsiteY1" fmla="*/ 6775 h 8206"/>
              <a:gd name="connsiteX2" fmla="*/ 6767 w 10000"/>
              <a:gd name="connsiteY2" fmla="*/ 5337 h 8206"/>
              <a:gd name="connsiteX3" fmla="*/ 6767 w 10000"/>
              <a:gd name="connsiteY3" fmla="*/ 4300 h 8206"/>
              <a:gd name="connsiteX4" fmla="*/ 6767 w 10000"/>
              <a:gd name="connsiteY4" fmla="*/ 3945 h 8206"/>
              <a:gd name="connsiteX5" fmla="*/ 6767 w 10000"/>
              <a:gd name="connsiteY5" fmla="*/ 3592 h 8206"/>
              <a:gd name="connsiteX6" fmla="*/ 6767 w 10000"/>
              <a:gd name="connsiteY6" fmla="*/ 3223 h 8206"/>
              <a:gd name="connsiteX7" fmla="*/ 6767 w 10000"/>
              <a:gd name="connsiteY7" fmla="*/ 3223 h 8206"/>
              <a:gd name="connsiteX8" fmla="*/ 6767 w 10000"/>
              <a:gd name="connsiteY8" fmla="*/ 3223 h 8206"/>
              <a:gd name="connsiteX9" fmla="*/ 6497 w 10000"/>
              <a:gd name="connsiteY9" fmla="*/ 3223 h 8206"/>
              <a:gd name="connsiteX10" fmla="*/ 6225 w 10000"/>
              <a:gd name="connsiteY10" fmla="*/ 3223 h 8206"/>
              <a:gd name="connsiteX11" fmla="*/ 5956 w 10000"/>
              <a:gd name="connsiteY11" fmla="*/ 3223 h 8206"/>
              <a:gd name="connsiteX12" fmla="*/ 5680 w 10000"/>
              <a:gd name="connsiteY12" fmla="*/ 3223 h 8206"/>
              <a:gd name="connsiteX13" fmla="*/ 5138 w 10000"/>
              <a:gd name="connsiteY13" fmla="*/ 3592 h 8206"/>
              <a:gd name="connsiteX14" fmla="*/ 4863 w 10000"/>
              <a:gd name="connsiteY14" fmla="*/ 3592 h 8206"/>
              <a:gd name="connsiteX15" fmla="*/ 4321 w 10000"/>
              <a:gd name="connsiteY15" fmla="*/ 3945 h 8206"/>
              <a:gd name="connsiteX16" fmla="*/ 2959 w 10000"/>
              <a:gd name="connsiteY16" fmla="*/ 4300 h 8206"/>
              <a:gd name="connsiteX17" fmla="*/ 1905 w 10000"/>
              <a:gd name="connsiteY17" fmla="*/ 4300 h 8206"/>
              <a:gd name="connsiteX18" fmla="*/ 818 w 10000"/>
              <a:gd name="connsiteY18" fmla="*/ 4620 h 8206"/>
              <a:gd name="connsiteX19" fmla="*/ 0 w 10000"/>
              <a:gd name="connsiteY19" fmla="*/ 4620 h 8206"/>
              <a:gd name="connsiteX20" fmla="*/ 0 w 10000"/>
              <a:gd name="connsiteY20" fmla="*/ 3223 h 8206"/>
              <a:gd name="connsiteX21" fmla="*/ 818 w 10000"/>
              <a:gd name="connsiteY21" fmla="*/ 3223 h 8206"/>
              <a:gd name="connsiteX22" fmla="*/ 1905 w 10000"/>
              <a:gd name="connsiteY22" fmla="*/ 2870 h 8206"/>
              <a:gd name="connsiteX23" fmla="*/ 2959 w 10000"/>
              <a:gd name="connsiteY23" fmla="*/ 2870 h 8206"/>
              <a:gd name="connsiteX24" fmla="*/ 4050 w 10000"/>
              <a:gd name="connsiteY24" fmla="*/ 2512 h 8206"/>
              <a:gd name="connsiteX25" fmla="*/ 4863 w 10000"/>
              <a:gd name="connsiteY25" fmla="*/ 1789 h 8206"/>
              <a:gd name="connsiteX26" fmla="*/ 5680 w 10000"/>
              <a:gd name="connsiteY26" fmla="*/ 1789 h 8206"/>
              <a:gd name="connsiteX27" fmla="*/ 6225 w 10000"/>
              <a:gd name="connsiteY27" fmla="*/ 1436 h 8206"/>
              <a:gd name="connsiteX28" fmla="*/ 6497 w 10000"/>
              <a:gd name="connsiteY28" fmla="*/ 712 h 8206"/>
              <a:gd name="connsiteX29" fmla="*/ 6767 w 10000"/>
              <a:gd name="connsiteY29" fmla="*/ 712 h 8206"/>
              <a:gd name="connsiteX30" fmla="*/ 7040 w 10000"/>
              <a:gd name="connsiteY30" fmla="*/ 355 h 8206"/>
              <a:gd name="connsiteX31" fmla="*/ 7314 w 10000"/>
              <a:gd name="connsiteY31" fmla="*/ 355 h 8206"/>
              <a:gd name="connsiteX32" fmla="*/ 7314 w 10000"/>
              <a:gd name="connsiteY32" fmla="*/ 0 h 8206"/>
              <a:gd name="connsiteX33" fmla="*/ 7585 w 10000"/>
              <a:gd name="connsiteY33" fmla="*/ 355 h 8206"/>
              <a:gd name="connsiteX34" fmla="*/ 7859 w 10000"/>
              <a:gd name="connsiteY34" fmla="*/ 355 h 8206"/>
              <a:gd name="connsiteX35" fmla="*/ 8403 w 10000"/>
              <a:gd name="connsiteY35" fmla="*/ 712 h 8206"/>
              <a:gd name="connsiteX36" fmla="*/ 8946 w 10000"/>
              <a:gd name="connsiteY36" fmla="*/ 1436 h 8206"/>
              <a:gd name="connsiteX37" fmla="*/ 9184 w 10000"/>
              <a:gd name="connsiteY37" fmla="*/ 1789 h 8206"/>
              <a:gd name="connsiteX38" fmla="*/ 9731 w 10000"/>
              <a:gd name="connsiteY38" fmla="*/ 2512 h 8206"/>
              <a:gd name="connsiteX39" fmla="*/ 9731 w 10000"/>
              <a:gd name="connsiteY39" fmla="*/ 2870 h 8206"/>
              <a:gd name="connsiteX40" fmla="*/ 10000 w 10000"/>
              <a:gd name="connsiteY40" fmla="*/ 3223 h 8206"/>
              <a:gd name="connsiteX41" fmla="*/ 9731 w 10000"/>
              <a:gd name="connsiteY41" fmla="*/ 3592 h 8206"/>
              <a:gd name="connsiteX42" fmla="*/ 9456 w 10000"/>
              <a:gd name="connsiteY42" fmla="*/ 3945 h 8206"/>
              <a:gd name="connsiteX43" fmla="*/ 9184 w 10000"/>
              <a:gd name="connsiteY43" fmla="*/ 3945 h 8206"/>
              <a:gd name="connsiteX44" fmla="*/ 8946 w 10000"/>
              <a:gd name="connsiteY44" fmla="*/ 4300 h 8206"/>
              <a:gd name="connsiteX45" fmla="*/ 8676 w 10000"/>
              <a:gd name="connsiteY45" fmla="*/ 5337 h 8206"/>
              <a:gd name="connsiteX46" fmla="*/ 8403 w 10000"/>
              <a:gd name="connsiteY46" fmla="*/ 6054 h 8206"/>
              <a:gd name="connsiteX47" fmla="*/ 8403 w 10000"/>
              <a:gd name="connsiteY47" fmla="*/ 7128 h 8206"/>
              <a:gd name="connsiteX48" fmla="*/ 8129 w 10000"/>
              <a:gd name="connsiteY48" fmla="*/ 8206 h 8206"/>
              <a:gd name="connsiteX0" fmla="*/ 6497 w 10000"/>
              <a:gd name="connsiteY0" fmla="*/ 8256 h 10000"/>
              <a:gd name="connsiteX1" fmla="*/ 6767 w 10000"/>
              <a:gd name="connsiteY1" fmla="*/ 6504 h 10000"/>
              <a:gd name="connsiteX2" fmla="*/ 6767 w 10000"/>
              <a:gd name="connsiteY2" fmla="*/ 5240 h 10000"/>
              <a:gd name="connsiteX3" fmla="*/ 6767 w 10000"/>
              <a:gd name="connsiteY3" fmla="*/ 4807 h 10000"/>
              <a:gd name="connsiteX4" fmla="*/ 6767 w 10000"/>
              <a:gd name="connsiteY4" fmla="*/ 4377 h 10000"/>
              <a:gd name="connsiteX5" fmla="*/ 6767 w 10000"/>
              <a:gd name="connsiteY5" fmla="*/ 3928 h 10000"/>
              <a:gd name="connsiteX6" fmla="*/ 6767 w 10000"/>
              <a:gd name="connsiteY6" fmla="*/ 3928 h 10000"/>
              <a:gd name="connsiteX7" fmla="*/ 6767 w 10000"/>
              <a:gd name="connsiteY7" fmla="*/ 3928 h 10000"/>
              <a:gd name="connsiteX8" fmla="*/ 6497 w 10000"/>
              <a:gd name="connsiteY8" fmla="*/ 3928 h 10000"/>
              <a:gd name="connsiteX9" fmla="*/ 6225 w 10000"/>
              <a:gd name="connsiteY9" fmla="*/ 3928 h 10000"/>
              <a:gd name="connsiteX10" fmla="*/ 5956 w 10000"/>
              <a:gd name="connsiteY10" fmla="*/ 3928 h 10000"/>
              <a:gd name="connsiteX11" fmla="*/ 5680 w 10000"/>
              <a:gd name="connsiteY11" fmla="*/ 3928 h 10000"/>
              <a:gd name="connsiteX12" fmla="*/ 5138 w 10000"/>
              <a:gd name="connsiteY12" fmla="*/ 4377 h 10000"/>
              <a:gd name="connsiteX13" fmla="*/ 4863 w 10000"/>
              <a:gd name="connsiteY13" fmla="*/ 4377 h 10000"/>
              <a:gd name="connsiteX14" fmla="*/ 4321 w 10000"/>
              <a:gd name="connsiteY14" fmla="*/ 4807 h 10000"/>
              <a:gd name="connsiteX15" fmla="*/ 2959 w 10000"/>
              <a:gd name="connsiteY15" fmla="*/ 5240 h 10000"/>
              <a:gd name="connsiteX16" fmla="*/ 1905 w 10000"/>
              <a:gd name="connsiteY16" fmla="*/ 5240 h 10000"/>
              <a:gd name="connsiteX17" fmla="*/ 818 w 10000"/>
              <a:gd name="connsiteY17" fmla="*/ 5630 h 10000"/>
              <a:gd name="connsiteX18" fmla="*/ 0 w 10000"/>
              <a:gd name="connsiteY18" fmla="*/ 5630 h 10000"/>
              <a:gd name="connsiteX19" fmla="*/ 0 w 10000"/>
              <a:gd name="connsiteY19" fmla="*/ 3928 h 10000"/>
              <a:gd name="connsiteX20" fmla="*/ 818 w 10000"/>
              <a:gd name="connsiteY20" fmla="*/ 3928 h 10000"/>
              <a:gd name="connsiteX21" fmla="*/ 1905 w 10000"/>
              <a:gd name="connsiteY21" fmla="*/ 3497 h 10000"/>
              <a:gd name="connsiteX22" fmla="*/ 2959 w 10000"/>
              <a:gd name="connsiteY22" fmla="*/ 3497 h 10000"/>
              <a:gd name="connsiteX23" fmla="*/ 4050 w 10000"/>
              <a:gd name="connsiteY23" fmla="*/ 3061 h 10000"/>
              <a:gd name="connsiteX24" fmla="*/ 4863 w 10000"/>
              <a:gd name="connsiteY24" fmla="*/ 2180 h 10000"/>
              <a:gd name="connsiteX25" fmla="*/ 5680 w 10000"/>
              <a:gd name="connsiteY25" fmla="*/ 2180 h 10000"/>
              <a:gd name="connsiteX26" fmla="*/ 6225 w 10000"/>
              <a:gd name="connsiteY26" fmla="*/ 1750 h 10000"/>
              <a:gd name="connsiteX27" fmla="*/ 6497 w 10000"/>
              <a:gd name="connsiteY27" fmla="*/ 868 h 10000"/>
              <a:gd name="connsiteX28" fmla="*/ 6767 w 10000"/>
              <a:gd name="connsiteY28" fmla="*/ 868 h 10000"/>
              <a:gd name="connsiteX29" fmla="*/ 7040 w 10000"/>
              <a:gd name="connsiteY29" fmla="*/ 433 h 10000"/>
              <a:gd name="connsiteX30" fmla="*/ 7314 w 10000"/>
              <a:gd name="connsiteY30" fmla="*/ 433 h 10000"/>
              <a:gd name="connsiteX31" fmla="*/ 7314 w 10000"/>
              <a:gd name="connsiteY31" fmla="*/ 0 h 10000"/>
              <a:gd name="connsiteX32" fmla="*/ 7585 w 10000"/>
              <a:gd name="connsiteY32" fmla="*/ 433 h 10000"/>
              <a:gd name="connsiteX33" fmla="*/ 7859 w 10000"/>
              <a:gd name="connsiteY33" fmla="*/ 433 h 10000"/>
              <a:gd name="connsiteX34" fmla="*/ 8403 w 10000"/>
              <a:gd name="connsiteY34" fmla="*/ 868 h 10000"/>
              <a:gd name="connsiteX35" fmla="*/ 8946 w 10000"/>
              <a:gd name="connsiteY35" fmla="*/ 1750 h 10000"/>
              <a:gd name="connsiteX36" fmla="*/ 9184 w 10000"/>
              <a:gd name="connsiteY36" fmla="*/ 2180 h 10000"/>
              <a:gd name="connsiteX37" fmla="*/ 9731 w 10000"/>
              <a:gd name="connsiteY37" fmla="*/ 3061 h 10000"/>
              <a:gd name="connsiteX38" fmla="*/ 9731 w 10000"/>
              <a:gd name="connsiteY38" fmla="*/ 3497 h 10000"/>
              <a:gd name="connsiteX39" fmla="*/ 10000 w 10000"/>
              <a:gd name="connsiteY39" fmla="*/ 3928 h 10000"/>
              <a:gd name="connsiteX40" fmla="*/ 9731 w 10000"/>
              <a:gd name="connsiteY40" fmla="*/ 4377 h 10000"/>
              <a:gd name="connsiteX41" fmla="*/ 9456 w 10000"/>
              <a:gd name="connsiteY41" fmla="*/ 4807 h 10000"/>
              <a:gd name="connsiteX42" fmla="*/ 9184 w 10000"/>
              <a:gd name="connsiteY42" fmla="*/ 4807 h 10000"/>
              <a:gd name="connsiteX43" fmla="*/ 8946 w 10000"/>
              <a:gd name="connsiteY43" fmla="*/ 5240 h 10000"/>
              <a:gd name="connsiteX44" fmla="*/ 8676 w 10000"/>
              <a:gd name="connsiteY44" fmla="*/ 6504 h 10000"/>
              <a:gd name="connsiteX45" fmla="*/ 8403 w 10000"/>
              <a:gd name="connsiteY45" fmla="*/ 7378 h 10000"/>
              <a:gd name="connsiteX46" fmla="*/ 8403 w 10000"/>
              <a:gd name="connsiteY46" fmla="*/ 8686 h 10000"/>
              <a:gd name="connsiteX47" fmla="*/ 8129 w 10000"/>
              <a:gd name="connsiteY47" fmla="*/ 10000 h 10000"/>
              <a:gd name="connsiteX0" fmla="*/ 6497 w 10000"/>
              <a:gd name="connsiteY0" fmla="*/ 8256 h 8686"/>
              <a:gd name="connsiteX1" fmla="*/ 6767 w 10000"/>
              <a:gd name="connsiteY1" fmla="*/ 6504 h 8686"/>
              <a:gd name="connsiteX2" fmla="*/ 6767 w 10000"/>
              <a:gd name="connsiteY2" fmla="*/ 5240 h 8686"/>
              <a:gd name="connsiteX3" fmla="*/ 6767 w 10000"/>
              <a:gd name="connsiteY3" fmla="*/ 4807 h 8686"/>
              <a:gd name="connsiteX4" fmla="*/ 6767 w 10000"/>
              <a:gd name="connsiteY4" fmla="*/ 4377 h 8686"/>
              <a:gd name="connsiteX5" fmla="*/ 6767 w 10000"/>
              <a:gd name="connsiteY5" fmla="*/ 3928 h 8686"/>
              <a:gd name="connsiteX6" fmla="*/ 6767 w 10000"/>
              <a:gd name="connsiteY6" fmla="*/ 3928 h 8686"/>
              <a:gd name="connsiteX7" fmla="*/ 6767 w 10000"/>
              <a:gd name="connsiteY7" fmla="*/ 3928 h 8686"/>
              <a:gd name="connsiteX8" fmla="*/ 6497 w 10000"/>
              <a:gd name="connsiteY8" fmla="*/ 3928 h 8686"/>
              <a:gd name="connsiteX9" fmla="*/ 6225 w 10000"/>
              <a:gd name="connsiteY9" fmla="*/ 3928 h 8686"/>
              <a:gd name="connsiteX10" fmla="*/ 5956 w 10000"/>
              <a:gd name="connsiteY10" fmla="*/ 3928 h 8686"/>
              <a:gd name="connsiteX11" fmla="*/ 5680 w 10000"/>
              <a:gd name="connsiteY11" fmla="*/ 3928 h 8686"/>
              <a:gd name="connsiteX12" fmla="*/ 5138 w 10000"/>
              <a:gd name="connsiteY12" fmla="*/ 4377 h 8686"/>
              <a:gd name="connsiteX13" fmla="*/ 4863 w 10000"/>
              <a:gd name="connsiteY13" fmla="*/ 4377 h 8686"/>
              <a:gd name="connsiteX14" fmla="*/ 4321 w 10000"/>
              <a:gd name="connsiteY14" fmla="*/ 4807 h 8686"/>
              <a:gd name="connsiteX15" fmla="*/ 2959 w 10000"/>
              <a:gd name="connsiteY15" fmla="*/ 5240 h 8686"/>
              <a:gd name="connsiteX16" fmla="*/ 1905 w 10000"/>
              <a:gd name="connsiteY16" fmla="*/ 5240 h 8686"/>
              <a:gd name="connsiteX17" fmla="*/ 818 w 10000"/>
              <a:gd name="connsiteY17" fmla="*/ 5630 h 8686"/>
              <a:gd name="connsiteX18" fmla="*/ 0 w 10000"/>
              <a:gd name="connsiteY18" fmla="*/ 5630 h 8686"/>
              <a:gd name="connsiteX19" fmla="*/ 0 w 10000"/>
              <a:gd name="connsiteY19" fmla="*/ 3928 h 8686"/>
              <a:gd name="connsiteX20" fmla="*/ 818 w 10000"/>
              <a:gd name="connsiteY20" fmla="*/ 3928 h 8686"/>
              <a:gd name="connsiteX21" fmla="*/ 1905 w 10000"/>
              <a:gd name="connsiteY21" fmla="*/ 3497 h 8686"/>
              <a:gd name="connsiteX22" fmla="*/ 2959 w 10000"/>
              <a:gd name="connsiteY22" fmla="*/ 3497 h 8686"/>
              <a:gd name="connsiteX23" fmla="*/ 4050 w 10000"/>
              <a:gd name="connsiteY23" fmla="*/ 3061 h 8686"/>
              <a:gd name="connsiteX24" fmla="*/ 4863 w 10000"/>
              <a:gd name="connsiteY24" fmla="*/ 2180 h 8686"/>
              <a:gd name="connsiteX25" fmla="*/ 5680 w 10000"/>
              <a:gd name="connsiteY25" fmla="*/ 2180 h 8686"/>
              <a:gd name="connsiteX26" fmla="*/ 6225 w 10000"/>
              <a:gd name="connsiteY26" fmla="*/ 1750 h 8686"/>
              <a:gd name="connsiteX27" fmla="*/ 6497 w 10000"/>
              <a:gd name="connsiteY27" fmla="*/ 868 h 8686"/>
              <a:gd name="connsiteX28" fmla="*/ 6767 w 10000"/>
              <a:gd name="connsiteY28" fmla="*/ 868 h 8686"/>
              <a:gd name="connsiteX29" fmla="*/ 7040 w 10000"/>
              <a:gd name="connsiteY29" fmla="*/ 433 h 8686"/>
              <a:gd name="connsiteX30" fmla="*/ 7314 w 10000"/>
              <a:gd name="connsiteY30" fmla="*/ 433 h 8686"/>
              <a:gd name="connsiteX31" fmla="*/ 7314 w 10000"/>
              <a:gd name="connsiteY31" fmla="*/ 0 h 8686"/>
              <a:gd name="connsiteX32" fmla="*/ 7585 w 10000"/>
              <a:gd name="connsiteY32" fmla="*/ 433 h 8686"/>
              <a:gd name="connsiteX33" fmla="*/ 7859 w 10000"/>
              <a:gd name="connsiteY33" fmla="*/ 433 h 8686"/>
              <a:gd name="connsiteX34" fmla="*/ 8403 w 10000"/>
              <a:gd name="connsiteY34" fmla="*/ 868 h 8686"/>
              <a:gd name="connsiteX35" fmla="*/ 8946 w 10000"/>
              <a:gd name="connsiteY35" fmla="*/ 1750 h 8686"/>
              <a:gd name="connsiteX36" fmla="*/ 9184 w 10000"/>
              <a:gd name="connsiteY36" fmla="*/ 2180 h 8686"/>
              <a:gd name="connsiteX37" fmla="*/ 9731 w 10000"/>
              <a:gd name="connsiteY37" fmla="*/ 3061 h 8686"/>
              <a:gd name="connsiteX38" fmla="*/ 9731 w 10000"/>
              <a:gd name="connsiteY38" fmla="*/ 3497 h 8686"/>
              <a:gd name="connsiteX39" fmla="*/ 10000 w 10000"/>
              <a:gd name="connsiteY39" fmla="*/ 3928 h 8686"/>
              <a:gd name="connsiteX40" fmla="*/ 9731 w 10000"/>
              <a:gd name="connsiteY40" fmla="*/ 4377 h 8686"/>
              <a:gd name="connsiteX41" fmla="*/ 9456 w 10000"/>
              <a:gd name="connsiteY41" fmla="*/ 4807 h 8686"/>
              <a:gd name="connsiteX42" fmla="*/ 9184 w 10000"/>
              <a:gd name="connsiteY42" fmla="*/ 4807 h 8686"/>
              <a:gd name="connsiteX43" fmla="*/ 8946 w 10000"/>
              <a:gd name="connsiteY43" fmla="*/ 5240 h 8686"/>
              <a:gd name="connsiteX44" fmla="*/ 8676 w 10000"/>
              <a:gd name="connsiteY44" fmla="*/ 6504 h 8686"/>
              <a:gd name="connsiteX45" fmla="*/ 8403 w 10000"/>
              <a:gd name="connsiteY45" fmla="*/ 7378 h 8686"/>
              <a:gd name="connsiteX46" fmla="*/ 8403 w 10000"/>
              <a:gd name="connsiteY46" fmla="*/ 8686 h 8686"/>
              <a:gd name="connsiteX0" fmla="*/ 6497 w 10000"/>
              <a:gd name="connsiteY0" fmla="*/ 9505 h 9505"/>
              <a:gd name="connsiteX1" fmla="*/ 6767 w 10000"/>
              <a:gd name="connsiteY1" fmla="*/ 7488 h 9505"/>
              <a:gd name="connsiteX2" fmla="*/ 6767 w 10000"/>
              <a:gd name="connsiteY2" fmla="*/ 6033 h 9505"/>
              <a:gd name="connsiteX3" fmla="*/ 6767 w 10000"/>
              <a:gd name="connsiteY3" fmla="*/ 5534 h 9505"/>
              <a:gd name="connsiteX4" fmla="*/ 6767 w 10000"/>
              <a:gd name="connsiteY4" fmla="*/ 5039 h 9505"/>
              <a:gd name="connsiteX5" fmla="*/ 6767 w 10000"/>
              <a:gd name="connsiteY5" fmla="*/ 4522 h 9505"/>
              <a:gd name="connsiteX6" fmla="*/ 6767 w 10000"/>
              <a:gd name="connsiteY6" fmla="*/ 4522 h 9505"/>
              <a:gd name="connsiteX7" fmla="*/ 6767 w 10000"/>
              <a:gd name="connsiteY7" fmla="*/ 4522 h 9505"/>
              <a:gd name="connsiteX8" fmla="*/ 6497 w 10000"/>
              <a:gd name="connsiteY8" fmla="*/ 4522 h 9505"/>
              <a:gd name="connsiteX9" fmla="*/ 6225 w 10000"/>
              <a:gd name="connsiteY9" fmla="*/ 4522 h 9505"/>
              <a:gd name="connsiteX10" fmla="*/ 5956 w 10000"/>
              <a:gd name="connsiteY10" fmla="*/ 4522 h 9505"/>
              <a:gd name="connsiteX11" fmla="*/ 5680 w 10000"/>
              <a:gd name="connsiteY11" fmla="*/ 4522 h 9505"/>
              <a:gd name="connsiteX12" fmla="*/ 5138 w 10000"/>
              <a:gd name="connsiteY12" fmla="*/ 5039 h 9505"/>
              <a:gd name="connsiteX13" fmla="*/ 4863 w 10000"/>
              <a:gd name="connsiteY13" fmla="*/ 5039 h 9505"/>
              <a:gd name="connsiteX14" fmla="*/ 4321 w 10000"/>
              <a:gd name="connsiteY14" fmla="*/ 5534 h 9505"/>
              <a:gd name="connsiteX15" fmla="*/ 2959 w 10000"/>
              <a:gd name="connsiteY15" fmla="*/ 6033 h 9505"/>
              <a:gd name="connsiteX16" fmla="*/ 1905 w 10000"/>
              <a:gd name="connsiteY16" fmla="*/ 6033 h 9505"/>
              <a:gd name="connsiteX17" fmla="*/ 818 w 10000"/>
              <a:gd name="connsiteY17" fmla="*/ 6482 h 9505"/>
              <a:gd name="connsiteX18" fmla="*/ 0 w 10000"/>
              <a:gd name="connsiteY18" fmla="*/ 6482 h 9505"/>
              <a:gd name="connsiteX19" fmla="*/ 0 w 10000"/>
              <a:gd name="connsiteY19" fmla="*/ 4522 h 9505"/>
              <a:gd name="connsiteX20" fmla="*/ 818 w 10000"/>
              <a:gd name="connsiteY20" fmla="*/ 4522 h 9505"/>
              <a:gd name="connsiteX21" fmla="*/ 1905 w 10000"/>
              <a:gd name="connsiteY21" fmla="*/ 4026 h 9505"/>
              <a:gd name="connsiteX22" fmla="*/ 2959 w 10000"/>
              <a:gd name="connsiteY22" fmla="*/ 4026 h 9505"/>
              <a:gd name="connsiteX23" fmla="*/ 4050 w 10000"/>
              <a:gd name="connsiteY23" fmla="*/ 3524 h 9505"/>
              <a:gd name="connsiteX24" fmla="*/ 4863 w 10000"/>
              <a:gd name="connsiteY24" fmla="*/ 2510 h 9505"/>
              <a:gd name="connsiteX25" fmla="*/ 5680 w 10000"/>
              <a:gd name="connsiteY25" fmla="*/ 2510 h 9505"/>
              <a:gd name="connsiteX26" fmla="*/ 6225 w 10000"/>
              <a:gd name="connsiteY26" fmla="*/ 2015 h 9505"/>
              <a:gd name="connsiteX27" fmla="*/ 6497 w 10000"/>
              <a:gd name="connsiteY27" fmla="*/ 999 h 9505"/>
              <a:gd name="connsiteX28" fmla="*/ 6767 w 10000"/>
              <a:gd name="connsiteY28" fmla="*/ 999 h 9505"/>
              <a:gd name="connsiteX29" fmla="*/ 7040 w 10000"/>
              <a:gd name="connsiteY29" fmla="*/ 499 h 9505"/>
              <a:gd name="connsiteX30" fmla="*/ 7314 w 10000"/>
              <a:gd name="connsiteY30" fmla="*/ 499 h 9505"/>
              <a:gd name="connsiteX31" fmla="*/ 7314 w 10000"/>
              <a:gd name="connsiteY31" fmla="*/ 0 h 9505"/>
              <a:gd name="connsiteX32" fmla="*/ 7585 w 10000"/>
              <a:gd name="connsiteY32" fmla="*/ 499 h 9505"/>
              <a:gd name="connsiteX33" fmla="*/ 7859 w 10000"/>
              <a:gd name="connsiteY33" fmla="*/ 499 h 9505"/>
              <a:gd name="connsiteX34" fmla="*/ 8403 w 10000"/>
              <a:gd name="connsiteY34" fmla="*/ 999 h 9505"/>
              <a:gd name="connsiteX35" fmla="*/ 8946 w 10000"/>
              <a:gd name="connsiteY35" fmla="*/ 2015 h 9505"/>
              <a:gd name="connsiteX36" fmla="*/ 9184 w 10000"/>
              <a:gd name="connsiteY36" fmla="*/ 2510 h 9505"/>
              <a:gd name="connsiteX37" fmla="*/ 9731 w 10000"/>
              <a:gd name="connsiteY37" fmla="*/ 3524 h 9505"/>
              <a:gd name="connsiteX38" fmla="*/ 9731 w 10000"/>
              <a:gd name="connsiteY38" fmla="*/ 4026 h 9505"/>
              <a:gd name="connsiteX39" fmla="*/ 10000 w 10000"/>
              <a:gd name="connsiteY39" fmla="*/ 4522 h 9505"/>
              <a:gd name="connsiteX40" fmla="*/ 9731 w 10000"/>
              <a:gd name="connsiteY40" fmla="*/ 5039 h 9505"/>
              <a:gd name="connsiteX41" fmla="*/ 9456 w 10000"/>
              <a:gd name="connsiteY41" fmla="*/ 5534 h 9505"/>
              <a:gd name="connsiteX42" fmla="*/ 9184 w 10000"/>
              <a:gd name="connsiteY42" fmla="*/ 5534 h 9505"/>
              <a:gd name="connsiteX43" fmla="*/ 8946 w 10000"/>
              <a:gd name="connsiteY43" fmla="*/ 6033 h 9505"/>
              <a:gd name="connsiteX44" fmla="*/ 8676 w 10000"/>
              <a:gd name="connsiteY44" fmla="*/ 7488 h 9505"/>
              <a:gd name="connsiteX45" fmla="*/ 8403 w 10000"/>
              <a:gd name="connsiteY45" fmla="*/ 8494 h 9505"/>
              <a:gd name="connsiteX0" fmla="*/ 6767 w 10000"/>
              <a:gd name="connsiteY0" fmla="*/ 7878 h 8936"/>
              <a:gd name="connsiteX1" fmla="*/ 6767 w 10000"/>
              <a:gd name="connsiteY1" fmla="*/ 6347 h 8936"/>
              <a:gd name="connsiteX2" fmla="*/ 6767 w 10000"/>
              <a:gd name="connsiteY2" fmla="*/ 5822 h 8936"/>
              <a:gd name="connsiteX3" fmla="*/ 6767 w 10000"/>
              <a:gd name="connsiteY3" fmla="*/ 5301 h 8936"/>
              <a:gd name="connsiteX4" fmla="*/ 6767 w 10000"/>
              <a:gd name="connsiteY4" fmla="*/ 4757 h 8936"/>
              <a:gd name="connsiteX5" fmla="*/ 6767 w 10000"/>
              <a:gd name="connsiteY5" fmla="*/ 4757 h 8936"/>
              <a:gd name="connsiteX6" fmla="*/ 6767 w 10000"/>
              <a:gd name="connsiteY6" fmla="*/ 4757 h 8936"/>
              <a:gd name="connsiteX7" fmla="*/ 6497 w 10000"/>
              <a:gd name="connsiteY7" fmla="*/ 4757 h 8936"/>
              <a:gd name="connsiteX8" fmla="*/ 6225 w 10000"/>
              <a:gd name="connsiteY8" fmla="*/ 4757 h 8936"/>
              <a:gd name="connsiteX9" fmla="*/ 5956 w 10000"/>
              <a:gd name="connsiteY9" fmla="*/ 4757 h 8936"/>
              <a:gd name="connsiteX10" fmla="*/ 5680 w 10000"/>
              <a:gd name="connsiteY10" fmla="*/ 4757 h 8936"/>
              <a:gd name="connsiteX11" fmla="*/ 5138 w 10000"/>
              <a:gd name="connsiteY11" fmla="*/ 5301 h 8936"/>
              <a:gd name="connsiteX12" fmla="*/ 4863 w 10000"/>
              <a:gd name="connsiteY12" fmla="*/ 5301 h 8936"/>
              <a:gd name="connsiteX13" fmla="*/ 4321 w 10000"/>
              <a:gd name="connsiteY13" fmla="*/ 5822 h 8936"/>
              <a:gd name="connsiteX14" fmla="*/ 2959 w 10000"/>
              <a:gd name="connsiteY14" fmla="*/ 6347 h 8936"/>
              <a:gd name="connsiteX15" fmla="*/ 1905 w 10000"/>
              <a:gd name="connsiteY15" fmla="*/ 6347 h 8936"/>
              <a:gd name="connsiteX16" fmla="*/ 818 w 10000"/>
              <a:gd name="connsiteY16" fmla="*/ 6820 h 8936"/>
              <a:gd name="connsiteX17" fmla="*/ 0 w 10000"/>
              <a:gd name="connsiteY17" fmla="*/ 6820 h 8936"/>
              <a:gd name="connsiteX18" fmla="*/ 0 w 10000"/>
              <a:gd name="connsiteY18" fmla="*/ 4757 h 8936"/>
              <a:gd name="connsiteX19" fmla="*/ 818 w 10000"/>
              <a:gd name="connsiteY19" fmla="*/ 4757 h 8936"/>
              <a:gd name="connsiteX20" fmla="*/ 1905 w 10000"/>
              <a:gd name="connsiteY20" fmla="*/ 4236 h 8936"/>
              <a:gd name="connsiteX21" fmla="*/ 2959 w 10000"/>
              <a:gd name="connsiteY21" fmla="*/ 4236 h 8936"/>
              <a:gd name="connsiteX22" fmla="*/ 4050 w 10000"/>
              <a:gd name="connsiteY22" fmla="*/ 3708 h 8936"/>
              <a:gd name="connsiteX23" fmla="*/ 4863 w 10000"/>
              <a:gd name="connsiteY23" fmla="*/ 2641 h 8936"/>
              <a:gd name="connsiteX24" fmla="*/ 5680 w 10000"/>
              <a:gd name="connsiteY24" fmla="*/ 2641 h 8936"/>
              <a:gd name="connsiteX25" fmla="*/ 6225 w 10000"/>
              <a:gd name="connsiteY25" fmla="*/ 2120 h 8936"/>
              <a:gd name="connsiteX26" fmla="*/ 6497 w 10000"/>
              <a:gd name="connsiteY26" fmla="*/ 1051 h 8936"/>
              <a:gd name="connsiteX27" fmla="*/ 6767 w 10000"/>
              <a:gd name="connsiteY27" fmla="*/ 1051 h 8936"/>
              <a:gd name="connsiteX28" fmla="*/ 7040 w 10000"/>
              <a:gd name="connsiteY28" fmla="*/ 525 h 8936"/>
              <a:gd name="connsiteX29" fmla="*/ 7314 w 10000"/>
              <a:gd name="connsiteY29" fmla="*/ 525 h 8936"/>
              <a:gd name="connsiteX30" fmla="*/ 7314 w 10000"/>
              <a:gd name="connsiteY30" fmla="*/ 0 h 8936"/>
              <a:gd name="connsiteX31" fmla="*/ 7585 w 10000"/>
              <a:gd name="connsiteY31" fmla="*/ 525 h 8936"/>
              <a:gd name="connsiteX32" fmla="*/ 7859 w 10000"/>
              <a:gd name="connsiteY32" fmla="*/ 525 h 8936"/>
              <a:gd name="connsiteX33" fmla="*/ 8403 w 10000"/>
              <a:gd name="connsiteY33" fmla="*/ 1051 h 8936"/>
              <a:gd name="connsiteX34" fmla="*/ 8946 w 10000"/>
              <a:gd name="connsiteY34" fmla="*/ 2120 h 8936"/>
              <a:gd name="connsiteX35" fmla="*/ 9184 w 10000"/>
              <a:gd name="connsiteY35" fmla="*/ 2641 h 8936"/>
              <a:gd name="connsiteX36" fmla="*/ 9731 w 10000"/>
              <a:gd name="connsiteY36" fmla="*/ 3708 h 8936"/>
              <a:gd name="connsiteX37" fmla="*/ 9731 w 10000"/>
              <a:gd name="connsiteY37" fmla="*/ 4236 h 8936"/>
              <a:gd name="connsiteX38" fmla="*/ 10000 w 10000"/>
              <a:gd name="connsiteY38" fmla="*/ 4757 h 8936"/>
              <a:gd name="connsiteX39" fmla="*/ 9731 w 10000"/>
              <a:gd name="connsiteY39" fmla="*/ 5301 h 8936"/>
              <a:gd name="connsiteX40" fmla="*/ 9456 w 10000"/>
              <a:gd name="connsiteY40" fmla="*/ 5822 h 8936"/>
              <a:gd name="connsiteX41" fmla="*/ 9184 w 10000"/>
              <a:gd name="connsiteY41" fmla="*/ 5822 h 8936"/>
              <a:gd name="connsiteX42" fmla="*/ 8946 w 10000"/>
              <a:gd name="connsiteY42" fmla="*/ 6347 h 8936"/>
              <a:gd name="connsiteX43" fmla="*/ 8676 w 10000"/>
              <a:gd name="connsiteY43" fmla="*/ 7878 h 8936"/>
              <a:gd name="connsiteX44" fmla="*/ 8403 w 10000"/>
              <a:gd name="connsiteY44" fmla="*/ 8936 h 8936"/>
              <a:gd name="connsiteX0" fmla="*/ 6767 w 10000"/>
              <a:gd name="connsiteY0" fmla="*/ 8816 h 8816"/>
              <a:gd name="connsiteX1" fmla="*/ 6767 w 10000"/>
              <a:gd name="connsiteY1" fmla="*/ 7103 h 8816"/>
              <a:gd name="connsiteX2" fmla="*/ 6767 w 10000"/>
              <a:gd name="connsiteY2" fmla="*/ 6515 h 8816"/>
              <a:gd name="connsiteX3" fmla="*/ 6767 w 10000"/>
              <a:gd name="connsiteY3" fmla="*/ 5932 h 8816"/>
              <a:gd name="connsiteX4" fmla="*/ 6767 w 10000"/>
              <a:gd name="connsiteY4" fmla="*/ 5323 h 8816"/>
              <a:gd name="connsiteX5" fmla="*/ 6767 w 10000"/>
              <a:gd name="connsiteY5" fmla="*/ 5323 h 8816"/>
              <a:gd name="connsiteX6" fmla="*/ 6767 w 10000"/>
              <a:gd name="connsiteY6" fmla="*/ 5323 h 8816"/>
              <a:gd name="connsiteX7" fmla="*/ 6497 w 10000"/>
              <a:gd name="connsiteY7" fmla="*/ 5323 h 8816"/>
              <a:gd name="connsiteX8" fmla="*/ 6225 w 10000"/>
              <a:gd name="connsiteY8" fmla="*/ 5323 h 8816"/>
              <a:gd name="connsiteX9" fmla="*/ 5956 w 10000"/>
              <a:gd name="connsiteY9" fmla="*/ 5323 h 8816"/>
              <a:gd name="connsiteX10" fmla="*/ 5680 w 10000"/>
              <a:gd name="connsiteY10" fmla="*/ 5323 h 8816"/>
              <a:gd name="connsiteX11" fmla="*/ 5138 w 10000"/>
              <a:gd name="connsiteY11" fmla="*/ 5932 h 8816"/>
              <a:gd name="connsiteX12" fmla="*/ 4863 w 10000"/>
              <a:gd name="connsiteY12" fmla="*/ 5932 h 8816"/>
              <a:gd name="connsiteX13" fmla="*/ 4321 w 10000"/>
              <a:gd name="connsiteY13" fmla="*/ 6515 h 8816"/>
              <a:gd name="connsiteX14" fmla="*/ 2959 w 10000"/>
              <a:gd name="connsiteY14" fmla="*/ 7103 h 8816"/>
              <a:gd name="connsiteX15" fmla="*/ 1905 w 10000"/>
              <a:gd name="connsiteY15" fmla="*/ 7103 h 8816"/>
              <a:gd name="connsiteX16" fmla="*/ 818 w 10000"/>
              <a:gd name="connsiteY16" fmla="*/ 7632 h 8816"/>
              <a:gd name="connsiteX17" fmla="*/ 0 w 10000"/>
              <a:gd name="connsiteY17" fmla="*/ 7632 h 8816"/>
              <a:gd name="connsiteX18" fmla="*/ 0 w 10000"/>
              <a:gd name="connsiteY18" fmla="*/ 5323 h 8816"/>
              <a:gd name="connsiteX19" fmla="*/ 818 w 10000"/>
              <a:gd name="connsiteY19" fmla="*/ 5323 h 8816"/>
              <a:gd name="connsiteX20" fmla="*/ 1905 w 10000"/>
              <a:gd name="connsiteY20" fmla="*/ 4740 h 8816"/>
              <a:gd name="connsiteX21" fmla="*/ 2959 w 10000"/>
              <a:gd name="connsiteY21" fmla="*/ 4740 h 8816"/>
              <a:gd name="connsiteX22" fmla="*/ 4050 w 10000"/>
              <a:gd name="connsiteY22" fmla="*/ 4150 h 8816"/>
              <a:gd name="connsiteX23" fmla="*/ 4863 w 10000"/>
              <a:gd name="connsiteY23" fmla="*/ 2955 h 8816"/>
              <a:gd name="connsiteX24" fmla="*/ 5680 w 10000"/>
              <a:gd name="connsiteY24" fmla="*/ 2955 h 8816"/>
              <a:gd name="connsiteX25" fmla="*/ 6225 w 10000"/>
              <a:gd name="connsiteY25" fmla="*/ 2372 h 8816"/>
              <a:gd name="connsiteX26" fmla="*/ 6497 w 10000"/>
              <a:gd name="connsiteY26" fmla="*/ 1176 h 8816"/>
              <a:gd name="connsiteX27" fmla="*/ 6767 w 10000"/>
              <a:gd name="connsiteY27" fmla="*/ 1176 h 8816"/>
              <a:gd name="connsiteX28" fmla="*/ 7040 w 10000"/>
              <a:gd name="connsiteY28" fmla="*/ 588 h 8816"/>
              <a:gd name="connsiteX29" fmla="*/ 7314 w 10000"/>
              <a:gd name="connsiteY29" fmla="*/ 588 h 8816"/>
              <a:gd name="connsiteX30" fmla="*/ 7314 w 10000"/>
              <a:gd name="connsiteY30" fmla="*/ 0 h 8816"/>
              <a:gd name="connsiteX31" fmla="*/ 7585 w 10000"/>
              <a:gd name="connsiteY31" fmla="*/ 588 h 8816"/>
              <a:gd name="connsiteX32" fmla="*/ 7859 w 10000"/>
              <a:gd name="connsiteY32" fmla="*/ 588 h 8816"/>
              <a:gd name="connsiteX33" fmla="*/ 8403 w 10000"/>
              <a:gd name="connsiteY33" fmla="*/ 1176 h 8816"/>
              <a:gd name="connsiteX34" fmla="*/ 8946 w 10000"/>
              <a:gd name="connsiteY34" fmla="*/ 2372 h 8816"/>
              <a:gd name="connsiteX35" fmla="*/ 9184 w 10000"/>
              <a:gd name="connsiteY35" fmla="*/ 2955 h 8816"/>
              <a:gd name="connsiteX36" fmla="*/ 9731 w 10000"/>
              <a:gd name="connsiteY36" fmla="*/ 4150 h 8816"/>
              <a:gd name="connsiteX37" fmla="*/ 9731 w 10000"/>
              <a:gd name="connsiteY37" fmla="*/ 4740 h 8816"/>
              <a:gd name="connsiteX38" fmla="*/ 10000 w 10000"/>
              <a:gd name="connsiteY38" fmla="*/ 5323 h 8816"/>
              <a:gd name="connsiteX39" fmla="*/ 9731 w 10000"/>
              <a:gd name="connsiteY39" fmla="*/ 5932 h 8816"/>
              <a:gd name="connsiteX40" fmla="*/ 9456 w 10000"/>
              <a:gd name="connsiteY40" fmla="*/ 6515 h 8816"/>
              <a:gd name="connsiteX41" fmla="*/ 9184 w 10000"/>
              <a:gd name="connsiteY41" fmla="*/ 6515 h 8816"/>
              <a:gd name="connsiteX42" fmla="*/ 8946 w 10000"/>
              <a:gd name="connsiteY42" fmla="*/ 7103 h 8816"/>
              <a:gd name="connsiteX43" fmla="*/ 8676 w 10000"/>
              <a:gd name="connsiteY43" fmla="*/ 8816 h 8816"/>
              <a:gd name="connsiteX0" fmla="*/ 6767 w 10000"/>
              <a:gd name="connsiteY0" fmla="*/ 10000 h 10000"/>
              <a:gd name="connsiteX1" fmla="*/ 6767 w 10000"/>
              <a:gd name="connsiteY1" fmla="*/ 8057 h 10000"/>
              <a:gd name="connsiteX2" fmla="*/ 6767 w 10000"/>
              <a:gd name="connsiteY2" fmla="*/ 7390 h 10000"/>
              <a:gd name="connsiteX3" fmla="*/ 6767 w 10000"/>
              <a:gd name="connsiteY3" fmla="*/ 6729 h 10000"/>
              <a:gd name="connsiteX4" fmla="*/ 6767 w 10000"/>
              <a:gd name="connsiteY4" fmla="*/ 6038 h 10000"/>
              <a:gd name="connsiteX5" fmla="*/ 6767 w 10000"/>
              <a:gd name="connsiteY5" fmla="*/ 6038 h 10000"/>
              <a:gd name="connsiteX6" fmla="*/ 6767 w 10000"/>
              <a:gd name="connsiteY6" fmla="*/ 6038 h 10000"/>
              <a:gd name="connsiteX7" fmla="*/ 6497 w 10000"/>
              <a:gd name="connsiteY7" fmla="*/ 6038 h 10000"/>
              <a:gd name="connsiteX8" fmla="*/ 6225 w 10000"/>
              <a:gd name="connsiteY8" fmla="*/ 6038 h 10000"/>
              <a:gd name="connsiteX9" fmla="*/ 5956 w 10000"/>
              <a:gd name="connsiteY9" fmla="*/ 6038 h 10000"/>
              <a:gd name="connsiteX10" fmla="*/ 5680 w 10000"/>
              <a:gd name="connsiteY10" fmla="*/ 6038 h 10000"/>
              <a:gd name="connsiteX11" fmla="*/ 5138 w 10000"/>
              <a:gd name="connsiteY11" fmla="*/ 6729 h 10000"/>
              <a:gd name="connsiteX12" fmla="*/ 4863 w 10000"/>
              <a:gd name="connsiteY12" fmla="*/ 6729 h 10000"/>
              <a:gd name="connsiteX13" fmla="*/ 4321 w 10000"/>
              <a:gd name="connsiteY13" fmla="*/ 7390 h 10000"/>
              <a:gd name="connsiteX14" fmla="*/ 2959 w 10000"/>
              <a:gd name="connsiteY14" fmla="*/ 8057 h 10000"/>
              <a:gd name="connsiteX15" fmla="*/ 1905 w 10000"/>
              <a:gd name="connsiteY15" fmla="*/ 8057 h 10000"/>
              <a:gd name="connsiteX16" fmla="*/ 818 w 10000"/>
              <a:gd name="connsiteY16" fmla="*/ 8657 h 10000"/>
              <a:gd name="connsiteX17" fmla="*/ 0 w 10000"/>
              <a:gd name="connsiteY17" fmla="*/ 8657 h 10000"/>
              <a:gd name="connsiteX18" fmla="*/ 0 w 10000"/>
              <a:gd name="connsiteY18" fmla="*/ 6038 h 10000"/>
              <a:gd name="connsiteX19" fmla="*/ 818 w 10000"/>
              <a:gd name="connsiteY19" fmla="*/ 6038 h 10000"/>
              <a:gd name="connsiteX20" fmla="*/ 1905 w 10000"/>
              <a:gd name="connsiteY20" fmla="*/ 5377 h 10000"/>
              <a:gd name="connsiteX21" fmla="*/ 2959 w 10000"/>
              <a:gd name="connsiteY21" fmla="*/ 5377 h 10000"/>
              <a:gd name="connsiteX22" fmla="*/ 4050 w 10000"/>
              <a:gd name="connsiteY22" fmla="*/ 4707 h 10000"/>
              <a:gd name="connsiteX23" fmla="*/ 4863 w 10000"/>
              <a:gd name="connsiteY23" fmla="*/ 3352 h 10000"/>
              <a:gd name="connsiteX24" fmla="*/ 5680 w 10000"/>
              <a:gd name="connsiteY24" fmla="*/ 3352 h 10000"/>
              <a:gd name="connsiteX25" fmla="*/ 6225 w 10000"/>
              <a:gd name="connsiteY25" fmla="*/ 2691 h 10000"/>
              <a:gd name="connsiteX26" fmla="*/ 6497 w 10000"/>
              <a:gd name="connsiteY26" fmla="*/ 1334 h 10000"/>
              <a:gd name="connsiteX27" fmla="*/ 6767 w 10000"/>
              <a:gd name="connsiteY27" fmla="*/ 1334 h 10000"/>
              <a:gd name="connsiteX28" fmla="*/ 7040 w 10000"/>
              <a:gd name="connsiteY28" fmla="*/ 667 h 10000"/>
              <a:gd name="connsiteX29" fmla="*/ 7314 w 10000"/>
              <a:gd name="connsiteY29" fmla="*/ 667 h 10000"/>
              <a:gd name="connsiteX30" fmla="*/ 7314 w 10000"/>
              <a:gd name="connsiteY30" fmla="*/ 0 h 10000"/>
              <a:gd name="connsiteX31" fmla="*/ 7585 w 10000"/>
              <a:gd name="connsiteY31" fmla="*/ 667 h 10000"/>
              <a:gd name="connsiteX32" fmla="*/ 7859 w 10000"/>
              <a:gd name="connsiteY32" fmla="*/ 667 h 10000"/>
              <a:gd name="connsiteX33" fmla="*/ 8403 w 10000"/>
              <a:gd name="connsiteY33" fmla="*/ 1334 h 10000"/>
              <a:gd name="connsiteX34" fmla="*/ 8946 w 10000"/>
              <a:gd name="connsiteY34" fmla="*/ 2691 h 10000"/>
              <a:gd name="connsiteX35" fmla="*/ 9184 w 10000"/>
              <a:gd name="connsiteY35" fmla="*/ 3352 h 10000"/>
              <a:gd name="connsiteX36" fmla="*/ 9731 w 10000"/>
              <a:gd name="connsiteY36" fmla="*/ 4707 h 10000"/>
              <a:gd name="connsiteX37" fmla="*/ 9731 w 10000"/>
              <a:gd name="connsiteY37" fmla="*/ 5377 h 10000"/>
              <a:gd name="connsiteX38" fmla="*/ 10000 w 10000"/>
              <a:gd name="connsiteY38" fmla="*/ 6038 h 10000"/>
              <a:gd name="connsiteX39" fmla="*/ 9731 w 10000"/>
              <a:gd name="connsiteY39" fmla="*/ 6729 h 10000"/>
              <a:gd name="connsiteX40" fmla="*/ 9456 w 10000"/>
              <a:gd name="connsiteY40" fmla="*/ 7390 h 10000"/>
              <a:gd name="connsiteX41" fmla="*/ 9184 w 10000"/>
              <a:gd name="connsiteY41" fmla="*/ 7390 h 10000"/>
              <a:gd name="connsiteX42" fmla="*/ 8946 w 10000"/>
              <a:gd name="connsiteY42" fmla="*/ 8057 h 10000"/>
              <a:gd name="connsiteX0" fmla="*/ 6767 w 10000"/>
              <a:gd name="connsiteY0" fmla="*/ 10000 h 10000"/>
              <a:gd name="connsiteX1" fmla="*/ 6767 w 10000"/>
              <a:gd name="connsiteY1" fmla="*/ 8057 h 10000"/>
              <a:gd name="connsiteX2" fmla="*/ 6767 w 10000"/>
              <a:gd name="connsiteY2" fmla="*/ 7390 h 10000"/>
              <a:gd name="connsiteX3" fmla="*/ 6767 w 10000"/>
              <a:gd name="connsiteY3" fmla="*/ 6729 h 10000"/>
              <a:gd name="connsiteX4" fmla="*/ 6767 w 10000"/>
              <a:gd name="connsiteY4" fmla="*/ 6038 h 10000"/>
              <a:gd name="connsiteX5" fmla="*/ 6767 w 10000"/>
              <a:gd name="connsiteY5" fmla="*/ 6038 h 10000"/>
              <a:gd name="connsiteX6" fmla="*/ 6767 w 10000"/>
              <a:gd name="connsiteY6" fmla="*/ 6038 h 10000"/>
              <a:gd name="connsiteX7" fmla="*/ 6497 w 10000"/>
              <a:gd name="connsiteY7" fmla="*/ 6038 h 10000"/>
              <a:gd name="connsiteX8" fmla="*/ 6225 w 10000"/>
              <a:gd name="connsiteY8" fmla="*/ 6038 h 10000"/>
              <a:gd name="connsiteX9" fmla="*/ 5956 w 10000"/>
              <a:gd name="connsiteY9" fmla="*/ 6038 h 10000"/>
              <a:gd name="connsiteX10" fmla="*/ 5680 w 10000"/>
              <a:gd name="connsiteY10" fmla="*/ 6038 h 10000"/>
              <a:gd name="connsiteX11" fmla="*/ 5138 w 10000"/>
              <a:gd name="connsiteY11" fmla="*/ 6729 h 10000"/>
              <a:gd name="connsiteX12" fmla="*/ 4863 w 10000"/>
              <a:gd name="connsiteY12" fmla="*/ 6729 h 10000"/>
              <a:gd name="connsiteX13" fmla="*/ 4321 w 10000"/>
              <a:gd name="connsiteY13" fmla="*/ 7390 h 10000"/>
              <a:gd name="connsiteX14" fmla="*/ 2959 w 10000"/>
              <a:gd name="connsiteY14" fmla="*/ 8057 h 10000"/>
              <a:gd name="connsiteX15" fmla="*/ 1905 w 10000"/>
              <a:gd name="connsiteY15" fmla="*/ 8057 h 10000"/>
              <a:gd name="connsiteX16" fmla="*/ 818 w 10000"/>
              <a:gd name="connsiteY16" fmla="*/ 8657 h 10000"/>
              <a:gd name="connsiteX17" fmla="*/ 0 w 10000"/>
              <a:gd name="connsiteY17" fmla="*/ 8657 h 10000"/>
              <a:gd name="connsiteX18" fmla="*/ 0 w 10000"/>
              <a:gd name="connsiteY18" fmla="*/ 6038 h 10000"/>
              <a:gd name="connsiteX19" fmla="*/ 818 w 10000"/>
              <a:gd name="connsiteY19" fmla="*/ 6038 h 10000"/>
              <a:gd name="connsiteX20" fmla="*/ 1905 w 10000"/>
              <a:gd name="connsiteY20" fmla="*/ 5377 h 10000"/>
              <a:gd name="connsiteX21" fmla="*/ 2959 w 10000"/>
              <a:gd name="connsiteY21" fmla="*/ 5377 h 10000"/>
              <a:gd name="connsiteX22" fmla="*/ 4050 w 10000"/>
              <a:gd name="connsiteY22" fmla="*/ 4707 h 10000"/>
              <a:gd name="connsiteX23" fmla="*/ 4863 w 10000"/>
              <a:gd name="connsiteY23" fmla="*/ 3352 h 10000"/>
              <a:gd name="connsiteX24" fmla="*/ 5680 w 10000"/>
              <a:gd name="connsiteY24" fmla="*/ 3352 h 10000"/>
              <a:gd name="connsiteX25" fmla="*/ 6225 w 10000"/>
              <a:gd name="connsiteY25" fmla="*/ 2691 h 10000"/>
              <a:gd name="connsiteX26" fmla="*/ 6497 w 10000"/>
              <a:gd name="connsiteY26" fmla="*/ 1334 h 10000"/>
              <a:gd name="connsiteX27" fmla="*/ 6767 w 10000"/>
              <a:gd name="connsiteY27" fmla="*/ 1334 h 10000"/>
              <a:gd name="connsiteX28" fmla="*/ 7040 w 10000"/>
              <a:gd name="connsiteY28" fmla="*/ 667 h 10000"/>
              <a:gd name="connsiteX29" fmla="*/ 7314 w 10000"/>
              <a:gd name="connsiteY29" fmla="*/ 667 h 10000"/>
              <a:gd name="connsiteX30" fmla="*/ 7314 w 10000"/>
              <a:gd name="connsiteY30" fmla="*/ 0 h 10000"/>
              <a:gd name="connsiteX31" fmla="*/ 7585 w 10000"/>
              <a:gd name="connsiteY31" fmla="*/ 667 h 10000"/>
              <a:gd name="connsiteX32" fmla="*/ 7859 w 10000"/>
              <a:gd name="connsiteY32" fmla="*/ 667 h 10000"/>
              <a:gd name="connsiteX33" fmla="*/ 8403 w 10000"/>
              <a:gd name="connsiteY33" fmla="*/ 1334 h 10000"/>
              <a:gd name="connsiteX34" fmla="*/ 8946 w 10000"/>
              <a:gd name="connsiteY34" fmla="*/ 2691 h 10000"/>
              <a:gd name="connsiteX35" fmla="*/ 9184 w 10000"/>
              <a:gd name="connsiteY35" fmla="*/ 3352 h 10000"/>
              <a:gd name="connsiteX36" fmla="*/ 9731 w 10000"/>
              <a:gd name="connsiteY36" fmla="*/ 4707 h 10000"/>
              <a:gd name="connsiteX37" fmla="*/ 9731 w 10000"/>
              <a:gd name="connsiteY37" fmla="*/ 5377 h 10000"/>
              <a:gd name="connsiteX38" fmla="*/ 10000 w 10000"/>
              <a:gd name="connsiteY38" fmla="*/ 6038 h 10000"/>
              <a:gd name="connsiteX39" fmla="*/ 9731 w 10000"/>
              <a:gd name="connsiteY39" fmla="*/ 6729 h 10000"/>
              <a:gd name="connsiteX40" fmla="*/ 9456 w 10000"/>
              <a:gd name="connsiteY40" fmla="*/ 7390 h 10000"/>
              <a:gd name="connsiteX41" fmla="*/ 9184 w 10000"/>
              <a:gd name="connsiteY41" fmla="*/ 7390 h 10000"/>
              <a:gd name="connsiteX0" fmla="*/ 6767 w 10000"/>
              <a:gd name="connsiteY0" fmla="*/ 8057 h 8657"/>
              <a:gd name="connsiteX1" fmla="*/ 6767 w 10000"/>
              <a:gd name="connsiteY1" fmla="*/ 7390 h 8657"/>
              <a:gd name="connsiteX2" fmla="*/ 6767 w 10000"/>
              <a:gd name="connsiteY2" fmla="*/ 6729 h 8657"/>
              <a:gd name="connsiteX3" fmla="*/ 6767 w 10000"/>
              <a:gd name="connsiteY3" fmla="*/ 6038 h 8657"/>
              <a:gd name="connsiteX4" fmla="*/ 6767 w 10000"/>
              <a:gd name="connsiteY4" fmla="*/ 6038 h 8657"/>
              <a:gd name="connsiteX5" fmla="*/ 6767 w 10000"/>
              <a:gd name="connsiteY5" fmla="*/ 6038 h 8657"/>
              <a:gd name="connsiteX6" fmla="*/ 6497 w 10000"/>
              <a:gd name="connsiteY6" fmla="*/ 6038 h 8657"/>
              <a:gd name="connsiteX7" fmla="*/ 6225 w 10000"/>
              <a:gd name="connsiteY7" fmla="*/ 6038 h 8657"/>
              <a:gd name="connsiteX8" fmla="*/ 5956 w 10000"/>
              <a:gd name="connsiteY8" fmla="*/ 6038 h 8657"/>
              <a:gd name="connsiteX9" fmla="*/ 5680 w 10000"/>
              <a:gd name="connsiteY9" fmla="*/ 6038 h 8657"/>
              <a:gd name="connsiteX10" fmla="*/ 5138 w 10000"/>
              <a:gd name="connsiteY10" fmla="*/ 6729 h 8657"/>
              <a:gd name="connsiteX11" fmla="*/ 4863 w 10000"/>
              <a:gd name="connsiteY11" fmla="*/ 6729 h 8657"/>
              <a:gd name="connsiteX12" fmla="*/ 4321 w 10000"/>
              <a:gd name="connsiteY12" fmla="*/ 7390 h 8657"/>
              <a:gd name="connsiteX13" fmla="*/ 2959 w 10000"/>
              <a:gd name="connsiteY13" fmla="*/ 8057 h 8657"/>
              <a:gd name="connsiteX14" fmla="*/ 1905 w 10000"/>
              <a:gd name="connsiteY14" fmla="*/ 8057 h 8657"/>
              <a:gd name="connsiteX15" fmla="*/ 818 w 10000"/>
              <a:gd name="connsiteY15" fmla="*/ 8657 h 8657"/>
              <a:gd name="connsiteX16" fmla="*/ 0 w 10000"/>
              <a:gd name="connsiteY16" fmla="*/ 8657 h 8657"/>
              <a:gd name="connsiteX17" fmla="*/ 0 w 10000"/>
              <a:gd name="connsiteY17" fmla="*/ 6038 h 8657"/>
              <a:gd name="connsiteX18" fmla="*/ 818 w 10000"/>
              <a:gd name="connsiteY18" fmla="*/ 6038 h 8657"/>
              <a:gd name="connsiteX19" fmla="*/ 1905 w 10000"/>
              <a:gd name="connsiteY19" fmla="*/ 5377 h 8657"/>
              <a:gd name="connsiteX20" fmla="*/ 2959 w 10000"/>
              <a:gd name="connsiteY20" fmla="*/ 5377 h 8657"/>
              <a:gd name="connsiteX21" fmla="*/ 4050 w 10000"/>
              <a:gd name="connsiteY21" fmla="*/ 4707 h 8657"/>
              <a:gd name="connsiteX22" fmla="*/ 4863 w 10000"/>
              <a:gd name="connsiteY22" fmla="*/ 3352 h 8657"/>
              <a:gd name="connsiteX23" fmla="*/ 5680 w 10000"/>
              <a:gd name="connsiteY23" fmla="*/ 3352 h 8657"/>
              <a:gd name="connsiteX24" fmla="*/ 6225 w 10000"/>
              <a:gd name="connsiteY24" fmla="*/ 2691 h 8657"/>
              <a:gd name="connsiteX25" fmla="*/ 6497 w 10000"/>
              <a:gd name="connsiteY25" fmla="*/ 1334 h 8657"/>
              <a:gd name="connsiteX26" fmla="*/ 6767 w 10000"/>
              <a:gd name="connsiteY26" fmla="*/ 1334 h 8657"/>
              <a:gd name="connsiteX27" fmla="*/ 7040 w 10000"/>
              <a:gd name="connsiteY27" fmla="*/ 667 h 8657"/>
              <a:gd name="connsiteX28" fmla="*/ 7314 w 10000"/>
              <a:gd name="connsiteY28" fmla="*/ 667 h 8657"/>
              <a:gd name="connsiteX29" fmla="*/ 7314 w 10000"/>
              <a:gd name="connsiteY29" fmla="*/ 0 h 8657"/>
              <a:gd name="connsiteX30" fmla="*/ 7585 w 10000"/>
              <a:gd name="connsiteY30" fmla="*/ 667 h 8657"/>
              <a:gd name="connsiteX31" fmla="*/ 7859 w 10000"/>
              <a:gd name="connsiteY31" fmla="*/ 667 h 8657"/>
              <a:gd name="connsiteX32" fmla="*/ 8403 w 10000"/>
              <a:gd name="connsiteY32" fmla="*/ 1334 h 8657"/>
              <a:gd name="connsiteX33" fmla="*/ 8946 w 10000"/>
              <a:gd name="connsiteY33" fmla="*/ 2691 h 8657"/>
              <a:gd name="connsiteX34" fmla="*/ 9184 w 10000"/>
              <a:gd name="connsiteY34" fmla="*/ 3352 h 8657"/>
              <a:gd name="connsiteX35" fmla="*/ 9731 w 10000"/>
              <a:gd name="connsiteY35" fmla="*/ 4707 h 8657"/>
              <a:gd name="connsiteX36" fmla="*/ 9731 w 10000"/>
              <a:gd name="connsiteY36" fmla="*/ 5377 h 8657"/>
              <a:gd name="connsiteX37" fmla="*/ 10000 w 10000"/>
              <a:gd name="connsiteY37" fmla="*/ 6038 h 8657"/>
              <a:gd name="connsiteX38" fmla="*/ 9731 w 10000"/>
              <a:gd name="connsiteY38" fmla="*/ 6729 h 8657"/>
              <a:gd name="connsiteX39" fmla="*/ 9456 w 10000"/>
              <a:gd name="connsiteY39" fmla="*/ 7390 h 8657"/>
              <a:gd name="connsiteX40" fmla="*/ 9184 w 10000"/>
              <a:gd name="connsiteY40" fmla="*/ 7390 h 8657"/>
              <a:gd name="connsiteX0" fmla="*/ 6767 w 10000"/>
              <a:gd name="connsiteY0" fmla="*/ 9307 h 10000"/>
              <a:gd name="connsiteX1" fmla="*/ 6767 w 10000"/>
              <a:gd name="connsiteY1" fmla="*/ 7773 h 10000"/>
              <a:gd name="connsiteX2" fmla="*/ 6767 w 10000"/>
              <a:gd name="connsiteY2" fmla="*/ 6975 h 10000"/>
              <a:gd name="connsiteX3" fmla="*/ 6767 w 10000"/>
              <a:gd name="connsiteY3" fmla="*/ 6975 h 10000"/>
              <a:gd name="connsiteX4" fmla="*/ 6767 w 10000"/>
              <a:gd name="connsiteY4" fmla="*/ 6975 h 10000"/>
              <a:gd name="connsiteX5" fmla="*/ 6497 w 10000"/>
              <a:gd name="connsiteY5" fmla="*/ 6975 h 10000"/>
              <a:gd name="connsiteX6" fmla="*/ 6225 w 10000"/>
              <a:gd name="connsiteY6" fmla="*/ 6975 h 10000"/>
              <a:gd name="connsiteX7" fmla="*/ 5956 w 10000"/>
              <a:gd name="connsiteY7" fmla="*/ 6975 h 10000"/>
              <a:gd name="connsiteX8" fmla="*/ 5680 w 10000"/>
              <a:gd name="connsiteY8" fmla="*/ 6975 h 10000"/>
              <a:gd name="connsiteX9" fmla="*/ 5138 w 10000"/>
              <a:gd name="connsiteY9" fmla="*/ 7773 h 10000"/>
              <a:gd name="connsiteX10" fmla="*/ 4863 w 10000"/>
              <a:gd name="connsiteY10" fmla="*/ 7773 h 10000"/>
              <a:gd name="connsiteX11" fmla="*/ 4321 w 10000"/>
              <a:gd name="connsiteY11" fmla="*/ 8536 h 10000"/>
              <a:gd name="connsiteX12" fmla="*/ 2959 w 10000"/>
              <a:gd name="connsiteY12" fmla="*/ 9307 h 10000"/>
              <a:gd name="connsiteX13" fmla="*/ 1905 w 10000"/>
              <a:gd name="connsiteY13" fmla="*/ 9307 h 10000"/>
              <a:gd name="connsiteX14" fmla="*/ 818 w 10000"/>
              <a:gd name="connsiteY14" fmla="*/ 10000 h 10000"/>
              <a:gd name="connsiteX15" fmla="*/ 0 w 10000"/>
              <a:gd name="connsiteY15" fmla="*/ 10000 h 10000"/>
              <a:gd name="connsiteX16" fmla="*/ 0 w 10000"/>
              <a:gd name="connsiteY16" fmla="*/ 6975 h 10000"/>
              <a:gd name="connsiteX17" fmla="*/ 818 w 10000"/>
              <a:gd name="connsiteY17" fmla="*/ 6975 h 10000"/>
              <a:gd name="connsiteX18" fmla="*/ 1905 w 10000"/>
              <a:gd name="connsiteY18" fmla="*/ 6211 h 10000"/>
              <a:gd name="connsiteX19" fmla="*/ 2959 w 10000"/>
              <a:gd name="connsiteY19" fmla="*/ 6211 h 10000"/>
              <a:gd name="connsiteX20" fmla="*/ 4050 w 10000"/>
              <a:gd name="connsiteY20" fmla="*/ 5437 h 10000"/>
              <a:gd name="connsiteX21" fmla="*/ 4863 w 10000"/>
              <a:gd name="connsiteY21" fmla="*/ 3872 h 10000"/>
              <a:gd name="connsiteX22" fmla="*/ 5680 w 10000"/>
              <a:gd name="connsiteY22" fmla="*/ 3872 h 10000"/>
              <a:gd name="connsiteX23" fmla="*/ 6225 w 10000"/>
              <a:gd name="connsiteY23" fmla="*/ 3108 h 10000"/>
              <a:gd name="connsiteX24" fmla="*/ 6497 w 10000"/>
              <a:gd name="connsiteY24" fmla="*/ 1541 h 10000"/>
              <a:gd name="connsiteX25" fmla="*/ 6767 w 10000"/>
              <a:gd name="connsiteY25" fmla="*/ 1541 h 10000"/>
              <a:gd name="connsiteX26" fmla="*/ 7040 w 10000"/>
              <a:gd name="connsiteY26" fmla="*/ 770 h 10000"/>
              <a:gd name="connsiteX27" fmla="*/ 7314 w 10000"/>
              <a:gd name="connsiteY27" fmla="*/ 770 h 10000"/>
              <a:gd name="connsiteX28" fmla="*/ 7314 w 10000"/>
              <a:gd name="connsiteY28" fmla="*/ 0 h 10000"/>
              <a:gd name="connsiteX29" fmla="*/ 7585 w 10000"/>
              <a:gd name="connsiteY29" fmla="*/ 770 h 10000"/>
              <a:gd name="connsiteX30" fmla="*/ 7859 w 10000"/>
              <a:gd name="connsiteY30" fmla="*/ 770 h 10000"/>
              <a:gd name="connsiteX31" fmla="*/ 8403 w 10000"/>
              <a:gd name="connsiteY31" fmla="*/ 1541 h 10000"/>
              <a:gd name="connsiteX32" fmla="*/ 8946 w 10000"/>
              <a:gd name="connsiteY32" fmla="*/ 3108 h 10000"/>
              <a:gd name="connsiteX33" fmla="*/ 9184 w 10000"/>
              <a:gd name="connsiteY33" fmla="*/ 3872 h 10000"/>
              <a:gd name="connsiteX34" fmla="*/ 9731 w 10000"/>
              <a:gd name="connsiteY34" fmla="*/ 5437 h 10000"/>
              <a:gd name="connsiteX35" fmla="*/ 9731 w 10000"/>
              <a:gd name="connsiteY35" fmla="*/ 6211 h 10000"/>
              <a:gd name="connsiteX36" fmla="*/ 10000 w 10000"/>
              <a:gd name="connsiteY36" fmla="*/ 6975 h 10000"/>
              <a:gd name="connsiteX37" fmla="*/ 9731 w 10000"/>
              <a:gd name="connsiteY37" fmla="*/ 7773 h 10000"/>
              <a:gd name="connsiteX38" fmla="*/ 9456 w 10000"/>
              <a:gd name="connsiteY38" fmla="*/ 8536 h 10000"/>
              <a:gd name="connsiteX39" fmla="*/ 9184 w 10000"/>
              <a:gd name="connsiteY39" fmla="*/ 8536 h 10000"/>
              <a:gd name="connsiteX0" fmla="*/ 6767 w 10000"/>
              <a:gd name="connsiteY0" fmla="*/ 9307 h 10000"/>
              <a:gd name="connsiteX1" fmla="*/ 6767 w 10000"/>
              <a:gd name="connsiteY1" fmla="*/ 6975 h 10000"/>
              <a:gd name="connsiteX2" fmla="*/ 6767 w 10000"/>
              <a:gd name="connsiteY2" fmla="*/ 6975 h 10000"/>
              <a:gd name="connsiteX3" fmla="*/ 6767 w 10000"/>
              <a:gd name="connsiteY3" fmla="*/ 6975 h 10000"/>
              <a:gd name="connsiteX4" fmla="*/ 6497 w 10000"/>
              <a:gd name="connsiteY4" fmla="*/ 6975 h 10000"/>
              <a:gd name="connsiteX5" fmla="*/ 6225 w 10000"/>
              <a:gd name="connsiteY5" fmla="*/ 6975 h 10000"/>
              <a:gd name="connsiteX6" fmla="*/ 5956 w 10000"/>
              <a:gd name="connsiteY6" fmla="*/ 6975 h 10000"/>
              <a:gd name="connsiteX7" fmla="*/ 5680 w 10000"/>
              <a:gd name="connsiteY7" fmla="*/ 6975 h 10000"/>
              <a:gd name="connsiteX8" fmla="*/ 5138 w 10000"/>
              <a:gd name="connsiteY8" fmla="*/ 7773 h 10000"/>
              <a:gd name="connsiteX9" fmla="*/ 4863 w 10000"/>
              <a:gd name="connsiteY9" fmla="*/ 7773 h 10000"/>
              <a:gd name="connsiteX10" fmla="*/ 4321 w 10000"/>
              <a:gd name="connsiteY10" fmla="*/ 8536 h 10000"/>
              <a:gd name="connsiteX11" fmla="*/ 2959 w 10000"/>
              <a:gd name="connsiteY11" fmla="*/ 9307 h 10000"/>
              <a:gd name="connsiteX12" fmla="*/ 1905 w 10000"/>
              <a:gd name="connsiteY12" fmla="*/ 9307 h 10000"/>
              <a:gd name="connsiteX13" fmla="*/ 818 w 10000"/>
              <a:gd name="connsiteY13" fmla="*/ 10000 h 10000"/>
              <a:gd name="connsiteX14" fmla="*/ 0 w 10000"/>
              <a:gd name="connsiteY14" fmla="*/ 10000 h 10000"/>
              <a:gd name="connsiteX15" fmla="*/ 0 w 10000"/>
              <a:gd name="connsiteY15" fmla="*/ 6975 h 10000"/>
              <a:gd name="connsiteX16" fmla="*/ 818 w 10000"/>
              <a:gd name="connsiteY16" fmla="*/ 6975 h 10000"/>
              <a:gd name="connsiteX17" fmla="*/ 1905 w 10000"/>
              <a:gd name="connsiteY17" fmla="*/ 6211 h 10000"/>
              <a:gd name="connsiteX18" fmla="*/ 2959 w 10000"/>
              <a:gd name="connsiteY18" fmla="*/ 6211 h 10000"/>
              <a:gd name="connsiteX19" fmla="*/ 4050 w 10000"/>
              <a:gd name="connsiteY19" fmla="*/ 5437 h 10000"/>
              <a:gd name="connsiteX20" fmla="*/ 4863 w 10000"/>
              <a:gd name="connsiteY20" fmla="*/ 3872 h 10000"/>
              <a:gd name="connsiteX21" fmla="*/ 5680 w 10000"/>
              <a:gd name="connsiteY21" fmla="*/ 3872 h 10000"/>
              <a:gd name="connsiteX22" fmla="*/ 6225 w 10000"/>
              <a:gd name="connsiteY22" fmla="*/ 3108 h 10000"/>
              <a:gd name="connsiteX23" fmla="*/ 6497 w 10000"/>
              <a:gd name="connsiteY23" fmla="*/ 1541 h 10000"/>
              <a:gd name="connsiteX24" fmla="*/ 6767 w 10000"/>
              <a:gd name="connsiteY24" fmla="*/ 1541 h 10000"/>
              <a:gd name="connsiteX25" fmla="*/ 7040 w 10000"/>
              <a:gd name="connsiteY25" fmla="*/ 770 h 10000"/>
              <a:gd name="connsiteX26" fmla="*/ 7314 w 10000"/>
              <a:gd name="connsiteY26" fmla="*/ 770 h 10000"/>
              <a:gd name="connsiteX27" fmla="*/ 7314 w 10000"/>
              <a:gd name="connsiteY27" fmla="*/ 0 h 10000"/>
              <a:gd name="connsiteX28" fmla="*/ 7585 w 10000"/>
              <a:gd name="connsiteY28" fmla="*/ 770 h 10000"/>
              <a:gd name="connsiteX29" fmla="*/ 7859 w 10000"/>
              <a:gd name="connsiteY29" fmla="*/ 770 h 10000"/>
              <a:gd name="connsiteX30" fmla="*/ 8403 w 10000"/>
              <a:gd name="connsiteY30" fmla="*/ 1541 h 10000"/>
              <a:gd name="connsiteX31" fmla="*/ 8946 w 10000"/>
              <a:gd name="connsiteY31" fmla="*/ 3108 h 10000"/>
              <a:gd name="connsiteX32" fmla="*/ 9184 w 10000"/>
              <a:gd name="connsiteY32" fmla="*/ 3872 h 10000"/>
              <a:gd name="connsiteX33" fmla="*/ 9731 w 10000"/>
              <a:gd name="connsiteY33" fmla="*/ 5437 h 10000"/>
              <a:gd name="connsiteX34" fmla="*/ 9731 w 10000"/>
              <a:gd name="connsiteY34" fmla="*/ 6211 h 10000"/>
              <a:gd name="connsiteX35" fmla="*/ 10000 w 10000"/>
              <a:gd name="connsiteY35" fmla="*/ 6975 h 10000"/>
              <a:gd name="connsiteX36" fmla="*/ 9731 w 10000"/>
              <a:gd name="connsiteY36" fmla="*/ 7773 h 10000"/>
              <a:gd name="connsiteX37" fmla="*/ 9456 w 10000"/>
              <a:gd name="connsiteY37" fmla="*/ 8536 h 10000"/>
              <a:gd name="connsiteX38" fmla="*/ 9184 w 10000"/>
              <a:gd name="connsiteY38" fmla="*/ 8536 h 10000"/>
              <a:gd name="connsiteX0" fmla="*/ 6767 w 10000"/>
              <a:gd name="connsiteY0" fmla="*/ 6975 h 10000"/>
              <a:gd name="connsiteX1" fmla="*/ 6767 w 10000"/>
              <a:gd name="connsiteY1" fmla="*/ 6975 h 10000"/>
              <a:gd name="connsiteX2" fmla="*/ 6767 w 10000"/>
              <a:gd name="connsiteY2" fmla="*/ 6975 h 10000"/>
              <a:gd name="connsiteX3" fmla="*/ 6497 w 10000"/>
              <a:gd name="connsiteY3" fmla="*/ 6975 h 10000"/>
              <a:gd name="connsiteX4" fmla="*/ 6225 w 10000"/>
              <a:gd name="connsiteY4" fmla="*/ 6975 h 10000"/>
              <a:gd name="connsiteX5" fmla="*/ 5956 w 10000"/>
              <a:gd name="connsiteY5" fmla="*/ 6975 h 10000"/>
              <a:gd name="connsiteX6" fmla="*/ 5680 w 10000"/>
              <a:gd name="connsiteY6" fmla="*/ 6975 h 10000"/>
              <a:gd name="connsiteX7" fmla="*/ 5138 w 10000"/>
              <a:gd name="connsiteY7" fmla="*/ 7773 h 10000"/>
              <a:gd name="connsiteX8" fmla="*/ 4863 w 10000"/>
              <a:gd name="connsiteY8" fmla="*/ 7773 h 10000"/>
              <a:gd name="connsiteX9" fmla="*/ 4321 w 10000"/>
              <a:gd name="connsiteY9" fmla="*/ 8536 h 10000"/>
              <a:gd name="connsiteX10" fmla="*/ 2959 w 10000"/>
              <a:gd name="connsiteY10" fmla="*/ 9307 h 10000"/>
              <a:gd name="connsiteX11" fmla="*/ 1905 w 10000"/>
              <a:gd name="connsiteY11" fmla="*/ 9307 h 10000"/>
              <a:gd name="connsiteX12" fmla="*/ 818 w 10000"/>
              <a:gd name="connsiteY12" fmla="*/ 10000 h 10000"/>
              <a:gd name="connsiteX13" fmla="*/ 0 w 10000"/>
              <a:gd name="connsiteY13" fmla="*/ 10000 h 10000"/>
              <a:gd name="connsiteX14" fmla="*/ 0 w 10000"/>
              <a:gd name="connsiteY14" fmla="*/ 6975 h 10000"/>
              <a:gd name="connsiteX15" fmla="*/ 818 w 10000"/>
              <a:gd name="connsiteY15" fmla="*/ 6975 h 10000"/>
              <a:gd name="connsiteX16" fmla="*/ 1905 w 10000"/>
              <a:gd name="connsiteY16" fmla="*/ 6211 h 10000"/>
              <a:gd name="connsiteX17" fmla="*/ 2959 w 10000"/>
              <a:gd name="connsiteY17" fmla="*/ 6211 h 10000"/>
              <a:gd name="connsiteX18" fmla="*/ 4050 w 10000"/>
              <a:gd name="connsiteY18" fmla="*/ 5437 h 10000"/>
              <a:gd name="connsiteX19" fmla="*/ 4863 w 10000"/>
              <a:gd name="connsiteY19" fmla="*/ 3872 h 10000"/>
              <a:gd name="connsiteX20" fmla="*/ 5680 w 10000"/>
              <a:gd name="connsiteY20" fmla="*/ 3872 h 10000"/>
              <a:gd name="connsiteX21" fmla="*/ 6225 w 10000"/>
              <a:gd name="connsiteY21" fmla="*/ 3108 h 10000"/>
              <a:gd name="connsiteX22" fmla="*/ 6497 w 10000"/>
              <a:gd name="connsiteY22" fmla="*/ 1541 h 10000"/>
              <a:gd name="connsiteX23" fmla="*/ 6767 w 10000"/>
              <a:gd name="connsiteY23" fmla="*/ 1541 h 10000"/>
              <a:gd name="connsiteX24" fmla="*/ 7040 w 10000"/>
              <a:gd name="connsiteY24" fmla="*/ 770 h 10000"/>
              <a:gd name="connsiteX25" fmla="*/ 7314 w 10000"/>
              <a:gd name="connsiteY25" fmla="*/ 770 h 10000"/>
              <a:gd name="connsiteX26" fmla="*/ 7314 w 10000"/>
              <a:gd name="connsiteY26" fmla="*/ 0 h 10000"/>
              <a:gd name="connsiteX27" fmla="*/ 7585 w 10000"/>
              <a:gd name="connsiteY27" fmla="*/ 770 h 10000"/>
              <a:gd name="connsiteX28" fmla="*/ 7859 w 10000"/>
              <a:gd name="connsiteY28" fmla="*/ 770 h 10000"/>
              <a:gd name="connsiteX29" fmla="*/ 8403 w 10000"/>
              <a:gd name="connsiteY29" fmla="*/ 1541 h 10000"/>
              <a:gd name="connsiteX30" fmla="*/ 8946 w 10000"/>
              <a:gd name="connsiteY30" fmla="*/ 3108 h 10000"/>
              <a:gd name="connsiteX31" fmla="*/ 9184 w 10000"/>
              <a:gd name="connsiteY31" fmla="*/ 3872 h 10000"/>
              <a:gd name="connsiteX32" fmla="*/ 9731 w 10000"/>
              <a:gd name="connsiteY32" fmla="*/ 5437 h 10000"/>
              <a:gd name="connsiteX33" fmla="*/ 9731 w 10000"/>
              <a:gd name="connsiteY33" fmla="*/ 6211 h 10000"/>
              <a:gd name="connsiteX34" fmla="*/ 10000 w 10000"/>
              <a:gd name="connsiteY34" fmla="*/ 6975 h 10000"/>
              <a:gd name="connsiteX35" fmla="*/ 9731 w 10000"/>
              <a:gd name="connsiteY35" fmla="*/ 7773 h 10000"/>
              <a:gd name="connsiteX36" fmla="*/ 9456 w 10000"/>
              <a:gd name="connsiteY36" fmla="*/ 8536 h 10000"/>
              <a:gd name="connsiteX37" fmla="*/ 9184 w 10000"/>
              <a:gd name="connsiteY37" fmla="*/ 8536 h 10000"/>
              <a:gd name="connsiteX0" fmla="*/ 6767 w 10000"/>
              <a:gd name="connsiteY0" fmla="*/ 6975 h 10000"/>
              <a:gd name="connsiteX1" fmla="*/ 6767 w 10000"/>
              <a:gd name="connsiteY1" fmla="*/ 6975 h 10000"/>
              <a:gd name="connsiteX2" fmla="*/ 6767 w 10000"/>
              <a:gd name="connsiteY2" fmla="*/ 6975 h 10000"/>
              <a:gd name="connsiteX3" fmla="*/ 6497 w 10000"/>
              <a:gd name="connsiteY3" fmla="*/ 6975 h 10000"/>
              <a:gd name="connsiteX4" fmla="*/ 6225 w 10000"/>
              <a:gd name="connsiteY4" fmla="*/ 6975 h 10000"/>
              <a:gd name="connsiteX5" fmla="*/ 5956 w 10000"/>
              <a:gd name="connsiteY5" fmla="*/ 6975 h 10000"/>
              <a:gd name="connsiteX6" fmla="*/ 5680 w 10000"/>
              <a:gd name="connsiteY6" fmla="*/ 6975 h 10000"/>
              <a:gd name="connsiteX7" fmla="*/ 5138 w 10000"/>
              <a:gd name="connsiteY7" fmla="*/ 7773 h 10000"/>
              <a:gd name="connsiteX8" fmla="*/ 4863 w 10000"/>
              <a:gd name="connsiteY8" fmla="*/ 7773 h 10000"/>
              <a:gd name="connsiteX9" fmla="*/ 4321 w 10000"/>
              <a:gd name="connsiteY9" fmla="*/ 8536 h 10000"/>
              <a:gd name="connsiteX10" fmla="*/ 2959 w 10000"/>
              <a:gd name="connsiteY10" fmla="*/ 9307 h 10000"/>
              <a:gd name="connsiteX11" fmla="*/ 1905 w 10000"/>
              <a:gd name="connsiteY11" fmla="*/ 9307 h 10000"/>
              <a:gd name="connsiteX12" fmla="*/ 818 w 10000"/>
              <a:gd name="connsiteY12" fmla="*/ 10000 h 10000"/>
              <a:gd name="connsiteX13" fmla="*/ 0 w 10000"/>
              <a:gd name="connsiteY13" fmla="*/ 10000 h 10000"/>
              <a:gd name="connsiteX14" fmla="*/ 0 w 10000"/>
              <a:gd name="connsiteY14" fmla="*/ 6975 h 10000"/>
              <a:gd name="connsiteX15" fmla="*/ 818 w 10000"/>
              <a:gd name="connsiteY15" fmla="*/ 6975 h 10000"/>
              <a:gd name="connsiteX16" fmla="*/ 1905 w 10000"/>
              <a:gd name="connsiteY16" fmla="*/ 6211 h 10000"/>
              <a:gd name="connsiteX17" fmla="*/ 2959 w 10000"/>
              <a:gd name="connsiteY17" fmla="*/ 6211 h 10000"/>
              <a:gd name="connsiteX18" fmla="*/ 4050 w 10000"/>
              <a:gd name="connsiteY18" fmla="*/ 5437 h 10000"/>
              <a:gd name="connsiteX19" fmla="*/ 4863 w 10000"/>
              <a:gd name="connsiteY19" fmla="*/ 3872 h 10000"/>
              <a:gd name="connsiteX20" fmla="*/ 5680 w 10000"/>
              <a:gd name="connsiteY20" fmla="*/ 3872 h 10000"/>
              <a:gd name="connsiteX21" fmla="*/ 6225 w 10000"/>
              <a:gd name="connsiteY21" fmla="*/ 3108 h 10000"/>
              <a:gd name="connsiteX22" fmla="*/ 6497 w 10000"/>
              <a:gd name="connsiteY22" fmla="*/ 1541 h 10000"/>
              <a:gd name="connsiteX23" fmla="*/ 6767 w 10000"/>
              <a:gd name="connsiteY23" fmla="*/ 1541 h 10000"/>
              <a:gd name="connsiteX24" fmla="*/ 7040 w 10000"/>
              <a:gd name="connsiteY24" fmla="*/ 770 h 10000"/>
              <a:gd name="connsiteX25" fmla="*/ 7314 w 10000"/>
              <a:gd name="connsiteY25" fmla="*/ 770 h 10000"/>
              <a:gd name="connsiteX26" fmla="*/ 7314 w 10000"/>
              <a:gd name="connsiteY26" fmla="*/ 0 h 10000"/>
              <a:gd name="connsiteX27" fmla="*/ 7585 w 10000"/>
              <a:gd name="connsiteY27" fmla="*/ 770 h 10000"/>
              <a:gd name="connsiteX28" fmla="*/ 7859 w 10000"/>
              <a:gd name="connsiteY28" fmla="*/ 770 h 10000"/>
              <a:gd name="connsiteX29" fmla="*/ 8403 w 10000"/>
              <a:gd name="connsiteY29" fmla="*/ 1541 h 10000"/>
              <a:gd name="connsiteX30" fmla="*/ 8946 w 10000"/>
              <a:gd name="connsiteY30" fmla="*/ 3108 h 10000"/>
              <a:gd name="connsiteX31" fmla="*/ 9184 w 10000"/>
              <a:gd name="connsiteY31" fmla="*/ 3872 h 10000"/>
              <a:gd name="connsiteX32" fmla="*/ 9731 w 10000"/>
              <a:gd name="connsiteY32" fmla="*/ 5437 h 10000"/>
              <a:gd name="connsiteX33" fmla="*/ 9731 w 10000"/>
              <a:gd name="connsiteY33" fmla="*/ 6211 h 10000"/>
              <a:gd name="connsiteX34" fmla="*/ 10000 w 10000"/>
              <a:gd name="connsiteY34" fmla="*/ 6975 h 10000"/>
              <a:gd name="connsiteX35" fmla="*/ 9731 w 10000"/>
              <a:gd name="connsiteY35" fmla="*/ 7773 h 10000"/>
              <a:gd name="connsiteX36" fmla="*/ 9184 w 10000"/>
              <a:gd name="connsiteY36" fmla="*/ 8536 h 10000"/>
              <a:gd name="connsiteX0" fmla="*/ 6767 w 9822"/>
              <a:gd name="connsiteY0" fmla="*/ 6975 h 10000"/>
              <a:gd name="connsiteX1" fmla="*/ 6767 w 9822"/>
              <a:gd name="connsiteY1" fmla="*/ 6975 h 10000"/>
              <a:gd name="connsiteX2" fmla="*/ 6767 w 9822"/>
              <a:gd name="connsiteY2" fmla="*/ 6975 h 10000"/>
              <a:gd name="connsiteX3" fmla="*/ 6497 w 9822"/>
              <a:gd name="connsiteY3" fmla="*/ 6975 h 10000"/>
              <a:gd name="connsiteX4" fmla="*/ 6225 w 9822"/>
              <a:gd name="connsiteY4" fmla="*/ 6975 h 10000"/>
              <a:gd name="connsiteX5" fmla="*/ 5956 w 9822"/>
              <a:gd name="connsiteY5" fmla="*/ 6975 h 10000"/>
              <a:gd name="connsiteX6" fmla="*/ 5680 w 9822"/>
              <a:gd name="connsiteY6" fmla="*/ 6975 h 10000"/>
              <a:gd name="connsiteX7" fmla="*/ 5138 w 9822"/>
              <a:gd name="connsiteY7" fmla="*/ 7773 h 10000"/>
              <a:gd name="connsiteX8" fmla="*/ 4863 w 9822"/>
              <a:gd name="connsiteY8" fmla="*/ 7773 h 10000"/>
              <a:gd name="connsiteX9" fmla="*/ 4321 w 9822"/>
              <a:gd name="connsiteY9" fmla="*/ 8536 h 10000"/>
              <a:gd name="connsiteX10" fmla="*/ 2959 w 9822"/>
              <a:gd name="connsiteY10" fmla="*/ 9307 h 10000"/>
              <a:gd name="connsiteX11" fmla="*/ 1905 w 9822"/>
              <a:gd name="connsiteY11" fmla="*/ 9307 h 10000"/>
              <a:gd name="connsiteX12" fmla="*/ 818 w 9822"/>
              <a:gd name="connsiteY12" fmla="*/ 10000 h 10000"/>
              <a:gd name="connsiteX13" fmla="*/ 0 w 9822"/>
              <a:gd name="connsiteY13" fmla="*/ 10000 h 10000"/>
              <a:gd name="connsiteX14" fmla="*/ 0 w 9822"/>
              <a:gd name="connsiteY14" fmla="*/ 6975 h 10000"/>
              <a:gd name="connsiteX15" fmla="*/ 818 w 9822"/>
              <a:gd name="connsiteY15" fmla="*/ 6975 h 10000"/>
              <a:gd name="connsiteX16" fmla="*/ 1905 w 9822"/>
              <a:gd name="connsiteY16" fmla="*/ 6211 h 10000"/>
              <a:gd name="connsiteX17" fmla="*/ 2959 w 9822"/>
              <a:gd name="connsiteY17" fmla="*/ 6211 h 10000"/>
              <a:gd name="connsiteX18" fmla="*/ 4050 w 9822"/>
              <a:gd name="connsiteY18" fmla="*/ 5437 h 10000"/>
              <a:gd name="connsiteX19" fmla="*/ 4863 w 9822"/>
              <a:gd name="connsiteY19" fmla="*/ 3872 h 10000"/>
              <a:gd name="connsiteX20" fmla="*/ 5680 w 9822"/>
              <a:gd name="connsiteY20" fmla="*/ 3872 h 10000"/>
              <a:gd name="connsiteX21" fmla="*/ 6225 w 9822"/>
              <a:gd name="connsiteY21" fmla="*/ 3108 h 10000"/>
              <a:gd name="connsiteX22" fmla="*/ 6497 w 9822"/>
              <a:gd name="connsiteY22" fmla="*/ 1541 h 10000"/>
              <a:gd name="connsiteX23" fmla="*/ 6767 w 9822"/>
              <a:gd name="connsiteY23" fmla="*/ 1541 h 10000"/>
              <a:gd name="connsiteX24" fmla="*/ 7040 w 9822"/>
              <a:gd name="connsiteY24" fmla="*/ 770 h 10000"/>
              <a:gd name="connsiteX25" fmla="*/ 7314 w 9822"/>
              <a:gd name="connsiteY25" fmla="*/ 770 h 10000"/>
              <a:gd name="connsiteX26" fmla="*/ 7314 w 9822"/>
              <a:gd name="connsiteY26" fmla="*/ 0 h 10000"/>
              <a:gd name="connsiteX27" fmla="*/ 7585 w 9822"/>
              <a:gd name="connsiteY27" fmla="*/ 770 h 10000"/>
              <a:gd name="connsiteX28" fmla="*/ 7859 w 9822"/>
              <a:gd name="connsiteY28" fmla="*/ 770 h 10000"/>
              <a:gd name="connsiteX29" fmla="*/ 8403 w 9822"/>
              <a:gd name="connsiteY29" fmla="*/ 1541 h 10000"/>
              <a:gd name="connsiteX30" fmla="*/ 8946 w 9822"/>
              <a:gd name="connsiteY30" fmla="*/ 3108 h 10000"/>
              <a:gd name="connsiteX31" fmla="*/ 9184 w 9822"/>
              <a:gd name="connsiteY31" fmla="*/ 3872 h 10000"/>
              <a:gd name="connsiteX32" fmla="*/ 9731 w 9822"/>
              <a:gd name="connsiteY32" fmla="*/ 5437 h 10000"/>
              <a:gd name="connsiteX33" fmla="*/ 9731 w 9822"/>
              <a:gd name="connsiteY33" fmla="*/ 6211 h 10000"/>
              <a:gd name="connsiteX34" fmla="*/ 9731 w 9822"/>
              <a:gd name="connsiteY34" fmla="*/ 7773 h 10000"/>
              <a:gd name="connsiteX35" fmla="*/ 9184 w 9822"/>
              <a:gd name="connsiteY35" fmla="*/ 8536 h 10000"/>
              <a:gd name="connsiteX0" fmla="*/ 6890 w 9907"/>
              <a:gd name="connsiteY0" fmla="*/ 6975 h 10000"/>
              <a:gd name="connsiteX1" fmla="*/ 6890 w 9907"/>
              <a:gd name="connsiteY1" fmla="*/ 6975 h 10000"/>
              <a:gd name="connsiteX2" fmla="*/ 6890 w 9907"/>
              <a:gd name="connsiteY2" fmla="*/ 6975 h 10000"/>
              <a:gd name="connsiteX3" fmla="*/ 6615 w 9907"/>
              <a:gd name="connsiteY3" fmla="*/ 6975 h 10000"/>
              <a:gd name="connsiteX4" fmla="*/ 6338 w 9907"/>
              <a:gd name="connsiteY4" fmla="*/ 6975 h 10000"/>
              <a:gd name="connsiteX5" fmla="*/ 6064 w 9907"/>
              <a:gd name="connsiteY5" fmla="*/ 6975 h 10000"/>
              <a:gd name="connsiteX6" fmla="*/ 5783 w 9907"/>
              <a:gd name="connsiteY6" fmla="*/ 6975 h 10000"/>
              <a:gd name="connsiteX7" fmla="*/ 5231 w 9907"/>
              <a:gd name="connsiteY7" fmla="*/ 7773 h 10000"/>
              <a:gd name="connsiteX8" fmla="*/ 4951 w 9907"/>
              <a:gd name="connsiteY8" fmla="*/ 7773 h 10000"/>
              <a:gd name="connsiteX9" fmla="*/ 4399 w 9907"/>
              <a:gd name="connsiteY9" fmla="*/ 8536 h 10000"/>
              <a:gd name="connsiteX10" fmla="*/ 3013 w 9907"/>
              <a:gd name="connsiteY10" fmla="*/ 9307 h 10000"/>
              <a:gd name="connsiteX11" fmla="*/ 1940 w 9907"/>
              <a:gd name="connsiteY11" fmla="*/ 9307 h 10000"/>
              <a:gd name="connsiteX12" fmla="*/ 833 w 9907"/>
              <a:gd name="connsiteY12" fmla="*/ 10000 h 10000"/>
              <a:gd name="connsiteX13" fmla="*/ 0 w 9907"/>
              <a:gd name="connsiteY13" fmla="*/ 10000 h 10000"/>
              <a:gd name="connsiteX14" fmla="*/ 0 w 9907"/>
              <a:gd name="connsiteY14" fmla="*/ 6975 h 10000"/>
              <a:gd name="connsiteX15" fmla="*/ 833 w 9907"/>
              <a:gd name="connsiteY15" fmla="*/ 6975 h 10000"/>
              <a:gd name="connsiteX16" fmla="*/ 1940 w 9907"/>
              <a:gd name="connsiteY16" fmla="*/ 6211 h 10000"/>
              <a:gd name="connsiteX17" fmla="*/ 3013 w 9907"/>
              <a:gd name="connsiteY17" fmla="*/ 6211 h 10000"/>
              <a:gd name="connsiteX18" fmla="*/ 4123 w 9907"/>
              <a:gd name="connsiteY18" fmla="*/ 5437 h 10000"/>
              <a:gd name="connsiteX19" fmla="*/ 4951 w 9907"/>
              <a:gd name="connsiteY19" fmla="*/ 3872 h 10000"/>
              <a:gd name="connsiteX20" fmla="*/ 5783 w 9907"/>
              <a:gd name="connsiteY20" fmla="*/ 3872 h 10000"/>
              <a:gd name="connsiteX21" fmla="*/ 6338 w 9907"/>
              <a:gd name="connsiteY21" fmla="*/ 3108 h 10000"/>
              <a:gd name="connsiteX22" fmla="*/ 6615 w 9907"/>
              <a:gd name="connsiteY22" fmla="*/ 1541 h 10000"/>
              <a:gd name="connsiteX23" fmla="*/ 6890 w 9907"/>
              <a:gd name="connsiteY23" fmla="*/ 1541 h 10000"/>
              <a:gd name="connsiteX24" fmla="*/ 7168 w 9907"/>
              <a:gd name="connsiteY24" fmla="*/ 770 h 10000"/>
              <a:gd name="connsiteX25" fmla="*/ 7447 w 9907"/>
              <a:gd name="connsiteY25" fmla="*/ 770 h 10000"/>
              <a:gd name="connsiteX26" fmla="*/ 7447 w 9907"/>
              <a:gd name="connsiteY26" fmla="*/ 0 h 10000"/>
              <a:gd name="connsiteX27" fmla="*/ 7722 w 9907"/>
              <a:gd name="connsiteY27" fmla="*/ 770 h 10000"/>
              <a:gd name="connsiteX28" fmla="*/ 8001 w 9907"/>
              <a:gd name="connsiteY28" fmla="*/ 770 h 10000"/>
              <a:gd name="connsiteX29" fmla="*/ 8555 w 9907"/>
              <a:gd name="connsiteY29" fmla="*/ 1541 h 10000"/>
              <a:gd name="connsiteX30" fmla="*/ 9108 w 9907"/>
              <a:gd name="connsiteY30" fmla="*/ 3108 h 10000"/>
              <a:gd name="connsiteX31" fmla="*/ 9350 w 9907"/>
              <a:gd name="connsiteY31" fmla="*/ 3872 h 10000"/>
              <a:gd name="connsiteX32" fmla="*/ 9907 w 9907"/>
              <a:gd name="connsiteY32" fmla="*/ 5437 h 10000"/>
              <a:gd name="connsiteX33" fmla="*/ 9907 w 9907"/>
              <a:gd name="connsiteY33" fmla="*/ 6211 h 10000"/>
              <a:gd name="connsiteX34" fmla="*/ 9350 w 9907"/>
              <a:gd name="connsiteY34" fmla="*/ 8536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07" h="10000">
                <a:moveTo>
                  <a:pt x="6890" y="6975"/>
                </a:moveTo>
                <a:lnTo>
                  <a:pt x="6890" y="6975"/>
                </a:lnTo>
                <a:lnTo>
                  <a:pt x="6890" y="6975"/>
                </a:lnTo>
                <a:lnTo>
                  <a:pt x="6615" y="6975"/>
                </a:lnTo>
                <a:lnTo>
                  <a:pt x="6338" y="6975"/>
                </a:lnTo>
                <a:lnTo>
                  <a:pt x="6064" y="6975"/>
                </a:lnTo>
                <a:lnTo>
                  <a:pt x="5783" y="6975"/>
                </a:lnTo>
                <a:lnTo>
                  <a:pt x="5231" y="7773"/>
                </a:lnTo>
                <a:lnTo>
                  <a:pt x="4951" y="7773"/>
                </a:lnTo>
                <a:lnTo>
                  <a:pt x="4399" y="8536"/>
                </a:lnTo>
                <a:lnTo>
                  <a:pt x="3013" y="9307"/>
                </a:lnTo>
                <a:lnTo>
                  <a:pt x="1940" y="9307"/>
                </a:lnTo>
                <a:lnTo>
                  <a:pt x="833" y="10000"/>
                </a:lnTo>
                <a:lnTo>
                  <a:pt x="0" y="10000"/>
                </a:lnTo>
                <a:lnTo>
                  <a:pt x="0" y="6975"/>
                </a:lnTo>
                <a:lnTo>
                  <a:pt x="833" y="6975"/>
                </a:lnTo>
                <a:lnTo>
                  <a:pt x="1940" y="6211"/>
                </a:lnTo>
                <a:lnTo>
                  <a:pt x="3013" y="6211"/>
                </a:lnTo>
                <a:lnTo>
                  <a:pt x="4123" y="5437"/>
                </a:lnTo>
                <a:lnTo>
                  <a:pt x="4951" y="3872"/>
                </a:lnTo>
                <a:lnTo>
                  <a:pt x="5783" y="3872"/>
                </a:lnTo>
                <a:lnTo>
                  <a:pt x="6338" y="3108"/>
                </a:lnTo>
                <a:cubicBezTo>
                  <a:pt x="6432" y="2599"/>
                  <a:pt x="6522" y="2067"/>
                  <a:pt x="6615" y="1541"/>
                </a:cubicBezTo>
                <a:lnTo>
                  <a:pt x="6890" y="1541"/>
                </a:lnTo>
                <a:cubicBezTo>
                  <a:pt x="6982" y="1296"/>
                  <a:pt x="7080" y="1042"/>
                  <a:pt x="7168" y="770"/>
                </a:cubicBezTo>
                <a:lnTo>
                  <a:pt x="7447" y="770"/>
                </a:lnTo>
                <a:lnTo>
                  <a:pt x="7447" y="0"/>
                </a:lnTo>
                <a:cubicBezTo>
                  <a:pt x="7538" y="257"/>
                  <a:pt x="7631" y="513"/>
                  <a:pt x="7722" y="770"/>
                </a:cubicBezTo>
                <a:lnTo>
                  <a:pt x="8001" y="770"/>
                </a:lnTo>
                <a:lnTo>
                  <a:pt x="8555" y="1541"/>
                </a:lnTo>
                <a:lnTo>
                  <a:pt x="9108" y="3108"/>
                </a:lnTo>
                <a:cubicBezTo>
                  <a:pt x="9189" y="3365"/>
                  <a:pt x="9270" y="3617"/>
                  <a:pt x="9350" y="3872"/>
                </a:cubicBezTo>
                <a:lnTo>
                  <a:pt x="9907" y="5437"/>
                </a:lnTo>
                <a:lnTo>
                  <a:pt x="9907" y="6211"/>
                </a:lnTo>
                <a:cubicBezTo>
                  <a:pt x="9814" y="6727"/>
                  <a:pt x="9466" y="8052"/>
                  <a:pt x="9350" y="8536"/>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 name="Freeform 51"/>
          <p:cNvSpPr>
            <a:spLocks/>
          </p:cNvSpPr>
          <p:nvPr/>
        </p:nvSpPr>
        <p:spPr bwMode="auto">
          <a:xfrm>
            <a:off x="7966075" y="2212975"/>
            <a:ext cx="139700" cy="1084263"/>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9791"/>
              <a:gd name="connsiteY0" fmla="*/ 2937 h 10000"/>
              <a:gd name="connsiteX1" fmla="*/ 1466 w 9791"/>
              <a:gd name="connsiteY1" fmla="*/ 3484 h 10000"/>
              <a:gd name="connsiteX2" fmla="*/ 1466 w 9791"/>
              <a:gd name="connsiteY2" fmla="*/ 4016 h 10000"/>
              <a:gd name="connsiteX3" fmla="*/ 1466 w 9791"/>
              <a:gd name="connsiteY3" fmla="*/ 4563 h 10000"/>
              <a:gd name="connsiteX4" fmla="*/ 1466 w 9791"/>
              <a:gd name="connsiteY4" fmla="*/ 5000 h 10000"/>
              <a:gd name="connsiteX5" fmla="*/ 1257 w 9791"/>
              <a:gd name="connsiteY5" fmla="*/ 5437 h 10000"/>
              <a:gd name="connsiteX6" fmla="*/ 1257 w 9791"/>
              <a:gd name="connsiteY6" fmla="*/ 5984 h 10000"/>
              <a:gd name="connsiteX7" fmla="*/ 1466 w 9791"/>
              <a:gd name="connsiteY7" fmla="*/ 7063 h 10000"/>
              <a:gd name="connsiteX8" fmla="*/ 1466 w 9791"/>
              <a:gd name="connsiteY8" fmla="*/ 7500 h 10000"/>
              <a:gd name="connsiteX9" fmla="*/ 1675 w 9791"/>
              <a:gd name="connsiteY9" fmla="*/ 7937 h 10000"/>
              <a:gd name="connsiteX10" fmla="*/ 1885 w 9791"/>
              <a:gd name="connsiteY10" fmla="*/ 8265 h 10000"/>
              <a:gd name="connsiteX11" fmla="*/ 2094 w 9791"/>
              <a:gd name="connsiteY11" fmla="*/ 8593 h 10000"/>
              <a:gd name="connsiteX12" fmla="*/ 2304 w 9791"/>
              <a:gd name="connsiteY12" fmla="*/ 8702 h 10000"/>
              <a:gd name="connsiteX13" fmla="*/ 2723 w 9791"/>
              <a:gd name="connsiteY13" fmla="*/ 8921 h 10000"/>
              <a:gd name="connsiteX14" fmla="*/ 3325 w 9791"/>
              <a:gd name="connsiteY14" fmla="*/ 8921 h 10000"/>
              <a:gd name="connsiteX15" fmla="*/ 3953 w 9791"/>
              <a:gd name="connsiteY15" fmla="*/ 9030 h 10000"/>
              <a:gd name="connsiteX16" fmla="*/ 4581 w 9791"/>
              <a:gd name="connsiteY16" fmla="*/ 9030 h 10000"/>
              <a:gd name="connsiteX17" fmla="*/ 5209 w 9791"/>
              <a:gd name="connsiteY17" fmla="*/ 9030 h 10000"/>
              <a:gd name="connsiteX18" fmla="*/ 5838 w 9791"/>
              <a:gd name="connsiteY18" fmla="*/ 9030 h 10000"/>
              <a:gd name="connsiteX19" fmla="*/ 6466 w 9791"/>
              <a:gd name="connsiteY19" fmla="*/ 9030 h 10000"/>
              <a:gd name="connsiteX20" fmla="*/ 6885 w 9791"/>
              <a:gd name="connsiteY20" fmla="*/ 8921 h 10000"/>
              <a:gd name="connsiteX21" fmla="*/ 7513 w 9791"/>
              <a:gd name="connsiteY21" fmla="*/ 8702 h 10000"/>
              <a:gd name="connsiteX22" fmla="*/ 9791 w 9791"/>
              <a:gd name="connsiteY22" fmla="*/ 9235 h 10000"/>
              <a:gd name="connsiteX23" fmla="*/ 9581 w 9791"/>
              <a:gd name="connsiteY23" fmla="*/ 9344 h 10000"/>
              <a:gd name="connsiteX24" fmla="*/ 9372 w 9791"/>
              <a:gd name="connsiteY24" fmla="*/ 9454 h 10000"/>
              <a:gd name="connsiteX25" fmla="*/ 8953 w 9791"/>
              <a:gd name="connsiteY25" fmla="*/ 9563 h 10000"/>
              <a:gd name="connsiteX26" fmla="*/ 8534 w 9791"/>
              <a:gd name="connsiteY26" fmla="*/ 9672 h 10000"/>
              <a:gd name="connsiteX27" fmla="*/ 7723 w 9791"/>
              <a:gd name="connsiteY27" fmla="*/ 9891 h 10000"/>
              <a:gd name="connsiteX28" fmla="*/ 6885 w 9791"/>
              <a:gd name="connsiteY28" fmla="*/ 10000 h 10000"/>
              <a:gd name="connsiteX29" fmla="*/ 6047 w 9791"/>
              <a:gd name="connsiteY29" fmla="*/ 10000 h 10000"/>
              <a:gd name="connsiteX30" fmla="*/ 5419 w 9791"/>
              <a:gd name="connsiteY30" fmla="*/ 10000 h 10000"/>
              <a:gd name="connsiteX31" fmla="*/ 4791 w 9791"/>
              <a:gd name="connsiteY31" fmla="*/ 10000 h 10000"/>
              <a:gd name="connsiteX32" fmla="*/ 4372 w 9791"/>
              <a:gd name="connsiteY32" fmla="*/ 10000 h 10000"/>
              <a:gd name="connsiteX33" fmla="*/ 3743 w 9791"/>
              <a:gd name="connsiteY33" fmla="*/ 10000 h 10000"/>
              <a:gd name="connsiteX34" fmla="*/ 3325 w 9791"/>
              <a:gd name="connsiteY34" fmla="*/ 9891 h 10000"/>
              <a:gd name="connsiteX35" fmla="*/ 2906 w 9791"/>
              <a:gd name="connsiteY35" fmla="*/ 9891 h 10000"/>
              <a:gd name="connsiteX36" fmla="*/ 2513 w 9791"/>
              <a:gd name="connsiteY36" fmla="*/ 9781 h 10000"/>
              <a:gd name="connsiteX37" fmla="*/ 2094 w 9791"/>
              <a:gd name="connsiteY37" fmla="*/ 9672 h 10000"/>
              <a:gd name="connsiteX38" fmla="*/ 1885 w 9791"/>
              <a:gd name="connsiteY38" fmla="*/ 9563 h 10000"/>
              <a:gd name="connsiteX39" fmla="*/ 1466 w 9791"/>
              <a:gd name="connsiteY39" fmla="*/ 9344 h 10000"/>
              <a:gd name="connsiteX40" fmla="*/ 1257 w 9791"/>
              <a:gd name="connsiteY40" fmla="*/ 9126 h 10000"/>
              <a:gd name="connsiteX41" fmla="*/ 1047 w 9791"/>
              <a:gd name="connsiteY41" fmla="*/ 8811 h 10000"/>
              <a:gd name="connsiteX42" fmla="*/ 838 w 9791"/>
              <a:gd name="connsiteY42" fmla="*/ 8593 h 10000"/>
              <a:gd name="connsiteX43" fmla="*/ 628 w 9791"/>
              <a:gd name="connsiteY43" fmla="*/ 8374 h 10000"/>
              <a:gd name="connsiteX44" fmla="*/ 628 w 9791"/>
              <a:gd name="connsiteY44" fmla="*/ 8156 h 10000"/>
              <a:gd name="connsiteX45" fmla="*/ 419 w 9791"/>
              <a:gd name="connsiteY45" fmla="*/ 7937 h 10000"/>
              <a:gd name="connsiteX46" fmla="*/ 419 w 9791"/>
              <a:gd name="connsiteY46" fmla="*/ 7609 h 10000"/>
              <a:gd name="connsiteX47" fmla="*/ 419 w 9791"/>
              <a:gd name="connsiteY47" fmla="*/ 7391 h 10000"/>
              <a:gd name="connsiteX48" fmla="*/ 419 w 9791"/>
              <a:gd name="connsiteY48" fmla="*/ 6954 h 10000"/>
              <a:gd name="connsiteX49" fmla="*/ 419 w 9791"/>
              <a:gd name="connsiteY49" fmla="*/ 6626 h 10000"/>
              <a:gd name="connsiteX50" fmla="*/ 419 w 9791"/>
              <a:gd name="connsiteY50" fmla="*/ 6202 h 10000"/>
              <a:gd name="connsiteX51" fmla="*/ 419 w 9791"/>
              <a:gd name="connsiteY51" fmla="*/ 4454 h 10000"/>
              <a:gd name="connsiteX52" fmla="*/ 419 w 9791"/>
              <a:gd name="connsiteY52" fmla="*/ 2719 h 10000"/>
              <a:gd name="connsiteX53" fmla="*/ 419 w 9791"/>
              <a:gd name="connsiteY53" fmla="*/ 2281 h 10000"/>
              <a:gd name="connsiteX54" fmla="*/ 419 w 9791"/>
              <a:gd name="connsiteY54" fmla="*/ 1954 h 10000"/>
              <a:gd name="connsiteX55" fmla="*/ 419 w 9791"/>
              <a:gd name="connsiteY55" fmla="*/ 1626 h 10000"/>
              <a:gd name="connsiteX56" fmla="*/ 419 w 9791"/>
              <a:gd name="connsiteY56" fmla="*/ 1298 h 10000"/>
              <a:gd name="connsiteX57" fmla="*/ 419 w 9791"/>
              <a:gd name="connsiteY57" fmla="*/ 1093 h 10000"/>
              <a:gd name="connsiteX58" fmla="*/ 419 w 9791"/>
              <a:gd name="connsiteY58" fmla="*/ 874 h 10000"/>
              <a:gd name="connsiteX59" fmla="*/ 419 w 9791"/>
              <a:gd name="connsiteY59" fmla="*/ 656 h 10000"/>
              <a:gd name="connsiteX60" fmla="*/ 209 w 9791"/>
              <a:gd name="connsiteY60" fmla="*/ 546 h 10000"/>
              <a:gd name="connsiteX61" fmla="*/ 0 w 9791"/>
              <a:gd name="connsiteY61" fmla="*/ 328 h 10000"/>
              <a:gd name="connsiteX62" fmla="*/ 0 w 9791"/>
              <a:gd name="connsiteY62" fmla="*/ 219 h 10000"/>
              <a:gd name="connsiteX63" fmla="*/ 0 w 9791"/>
              <a:gd name="connsiteY63" fmla="*/ 109 h 10000"/>
              <a:gd name="connsiteX64" fmla="*/ 209 w 9791"/>
              <a:gd name="connsiteY64" fmla="*/ 0 h 10000"/>
              <a:gd name="connsiteX65" fmla="*/ 209 w 9791"/>
              <a:gd name="connsiteY65" fmla="*/ 0 h 10000"/>
              <a:gd name="connsiteX66" fmla="*/ 628 w 9791"/>
              <a:gd name="connsiteY66" fmla="*/ 0 h 10000"/>
              <a:gd name="connsiteX67" fmla="*/ 838 w 9791"/>
              <a:gd name="connsiteY67" fmla="*/ 0 h 10000"/>
              <a:gd name="connsiteX68" fmla="*/ 1257 w 9791"/>
              <a:gd name="connsiteY68" fmla="*/ 109 h 10000"/>
              <a:gd name="connsiteX69" fmla="*/ 1675 w 9791"/>
              <a:gd name="connsiteY69" fmla="*/ 328 h 10000"/>
              <a:gd name="connsiteX70" fmla="*/ 1885 w 9791"/>
              <a:gd name="connsiteY70" fmla="*/ 437 h 10000"/>
              <a:gd name="connsiteX71" fmla="*/ 2094 w 9791"/>
              <a:gd name="connsiteY71" fmla="*/ 546 h 10000"/>
              <a:gd name="connsiteX72" fmla="*/ 2094 w 9791"/>
              <a:gd name="connsiteY72" fmla="*/ 656 h 10000"/>
              <a:gd name="connsiteX73" fmla="*/ 2094 w 9791"/>
              <a:gd name="connsiteY73" fmla="*/ 874 h 10000"/>
              <a:gd name="connsiteX74" fmla="*/ 1885 w 9791"/>
              <a:gd name="connsiteY74" fmla="*/ 1298 h 10000"/>
              <a:gd name="connsiteX75" fmla="*/ 1885 w 9791"/>
              <a:gd name="connsiteY75" fmla="*/ 1516 h 10000"/>
              <a:gd name="connsiteX76" fmla="*/ 1675 w 9791"/>
              <a:gd name="connsiteY76" fmla="*/ 1844 h 10000"/>
              <a:gd name="connsiteX77" fmla="*/ 1675 w 9791"/>
              <a:gd name="connsiteY77" fmla="*/ 2391 h 10000"/>
              <a:gd name="connsiteX78" fmla="*/ 1466 w 9791"/>
              <a:gd name="connsiteY78" fmla="*/ 2937 h 10000"/>
              <a:gd name="connsiteX79" fmla="*/ 1466 w 9791"/>
              <a:gd name="connsiteY79"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9144 w 10000"/>
              <a:gd name="connsiteY24" fmla="*/ 9563 h 10000"/>
              <a:gd name="connsiteX25" fmla="*/ 8716 w 10000"/>
              <a:gd name="connsiteY25" fmla="*/ 9672 h 10000"/>
              <a:gd name="connsiteX26" fmla="*/ 7888 w 10000"/>
              <a:gd name="connsiteY26" fmla="*/ 9891 h 10000"/>
              <a:gd name="connsiteX27" fmla="*/ 7032 w 10000"/>
              <a:gd name="connsiteY27" fmla="*/ 10000 h 10000"/>
              <a:gd name="connsiteX28" fmla="*/ 6176 w 10000"/>
              <a:gd name="connsiteY28" fmla="*/ 10000 h 10000"/>
              <a:gd name="connsiteX29" fmla="*/ 5535 w 10000"/>
              <a:gd name="connsiteY29" fmla="*/ 10000 h 10000"/>
              <a:gd name="connsiteX30" fmla="*/ 4893 w 10000"/>
              <a:gd name="connsiteY30" fmla="*/ 10000 h 10000"/>
              <a:gd name="connsiteX31" fmla="*/ 4465 w 10000"/>
              <a:gd name="connsiteY31" fmla="*/ 10000 h 10000"/>
              <a:gd name="connsiteX32" fmla="*/ 3823 w 10000"/>
              <a:gd name="connsiteY32" fmla="*/ 10000 h 10000"/>
              <a:gd name="connsiteX33" fmla="*/ 3396 w 10000"/>
              <a:gd name="connsiteY33" fmla="*/ 9891 h 10000"/>
              <a:gd name="connsiteX34" fmla="*/ 2968 w 10000"/>
              <a:gd name="connsiteY34" fmla="*/ 9891 h 10000"/>
              <a:gd name="connsiteX35" fmla="*/ 2567 w 10000"/>
              <a:gd name="connsiteY35" fmla="*/ 9781 h 10000"/>
              <a:gd name="connsiteX36" fmla="*/ 2139 w 10000"/>
              <a:gd name="connsiteY36" fmla="*/ 9672 h 10000"/>
              <a:gd name="connsiteX37" fmla="*/ 1925 w 10000"/>
              <a:gd name="connsiteY37" fmla="*/ 9563 h 10000"/>
              <a:gd name="connsiteX38" fmla="*/ 1497 w 10000"/>
              <a:gd name="connsiteY38" fmla="*/ 9344 h 10000"/>
              <a:gd name="connsiteX39" fmla="*/ 1284 w 10000"/>
              <a:gd name="connsiteY39" fmla="*/ 9126 h 10000"/>
              <a:gd name="connsiteX40" fmla="*/ 1069 w 10000"/>
              <a:gd name="connsiteY40" fmla="*/ 8811 h 10000"/>
              <a:gd name="connsiteX41" fmla="*/ 856 w 10000"/>
              <a:gd name="connsiteY41" fmla="*/ 8593 h 10000"/>
              <a:gd name="connsiteX42" fmla="*/ 641 w 10000"/>
              <a:gd name="connsiteY42" fmla="*/ 8374 h 10000"/>
              <a:gd name="connsiteX43" fmla="*/ 641 w 10000"/>
              <a:gd name="connsiteY43" fmla="*/ 8156 h 10000"/>
              <a:gd name="connsiteX44" fmla="*/ 428 w 10000"/>
              <a:gd name="connsiteY44" fmla="*/ 7937 h 10000"/>
              <a:gd name="connsiteX45" fmla="*/ 428 w 10000"/>
              <a:gd name="connsiteY45" fmla="*/ 7609 h 10000"/>
              <a:gd name="connsiteX46" fmla="*/ 428 w 10000"/>
              <a:gd name="connsiteY46" fmla="*/ 7391 h 10000"/>
              <a:gd name="connsiteX47" fmla="*/ 428 w 10000"/>
              <a:gd name="connsiteY47" fmla="*/ 6954 h 10000"/>
              <a:gd name="connsiteX48" fmla="*/ 428 w 10000"/>
              <a:gd name="connsiteY48" fmla="*/ 6626 h 10000"/>
              <a:gd name="connsiteX49" fmla="*/ 428 w 10000"/>
              <a:gd name="connsiteY49" fmla="*/ 6202 h 10000"/>
              <a:gd name="connsiteX50" fmla="*/ 428 w 10000"/>
              <a:gd name="connsiteY50" fmla="*/ 4454 h 10000"/>
              <a:gd name="connsiteX51" fmla="*/ 428 w 10000"/>
              <a:gd name="connsiteY51" fmla="*/ 2719 h 10000"/>
              <a:gd name="connsiteX52" fmla="*/ 428 w 10000"/>
              <a:gd name="connsiteY52" fmla="*/ 2281 h 10000"/>
              <a:gd name="connsiteX53" fmla="*/ 428 w 10000"/>
              <a:gd name="connsiteY53" fmla="*/ 1954 h 10000"/>
              <a:gd name="connsiteX54" fmla="*/ 428 w 10000"/>
              <a:gd name="connsiteY54" fmla="*/ 1626 h 10000"/>
              <a:gd name="connsiteX55" fmla="*/ 428 w 10000"/>
              <a:gd name="connsiteY55" fmla="*/ 1298 h 10000"/>
              <a:gd name="connsiteX56" fmla="*/ 428 w 10000"/>
              <a:gd name="connsiteY56" fmla="*/ 1093 h 10000"/>
              <a:gd name="connsiteX57" fmla="*/ 428 w 10000"/>
              <a:gd name="connsiteY57" fmla="*/ 874 h 10000"/>
              <a:gd name="connsiteX58" fmla="*/ 428 w 10000"/>
              <a:gd name="connsiteY58" fmla="*/ 656 h 10000"/>
              <a:gd name="connsiteX59" fmla="*/ 213 w 10000"/>
              <a:gd name="connsiteY59" fmla="*/ 546 h 10000"/>
              <a:gd name="connsiteX60" fmla="*/ 0 w 10000"/>
              <a:gd name="connsiteY60" fmla="*/ 328 h 10000"/>
              <a:gd name="connsiteX61" fmla="*/ 0 w 10000"/>
              <a:gd name="connsiteY61" fmla="*/ 219 h 10000"/>
              <a:gd name="connsiteX62" fmla="*/ 0 w 10000"/>
              <a:gd name="connsiteY62" fmla="*/ 109 h 10000"/>
              <a:gd name="connsiteX63" fmla="*/ 213 w 10000"/>
              <a:gd name="connsiteY63" fmla="*/ 0 h 10000"/>
              <a:gd name="connsiteX64" fmla="*/ 213 w 10000"/>
              <a:gd name="connsiteY64" fmla="*/ 0 h 10000"/>
              <a:gd name="connsiteX65" fmla="*/ 641 w 10000"/>
              <a:gd name="connsiteY65" fmla="*/ 0 h 10000"/>
              <a:gd name="connsiteX66" fmla="*/ 856 w 10000"/>
              <a:gd name="connsiteY66" fmla="*/ 0 h 10000"/>
              <a:gd name="connsiteX67" fmla="*/ 1284 w 10000"/>
              <a:gd name="connsiteY67" fmla="*/ 109 h 10000"/>
              <a:gd name="connsiteX68" fmla="*/ 1711 w 10000"/>
              <a:gd name="connsiteY68" fmla="*/ 328 h 10000"/>
              <a:gd name="connsiteX69" fmla="*/ 1925 w 10000"/>
              <a:gd name="connsiteY69" fmla="*/ 437 h 10000"/>
              <a:gd name="connsiteX70" fmla="*/ 2139 w 10000"/>
              <a:gd name="connsiteY70" fmla="*/ 546 h 10000"/>
              <a:gd name="connsiteX71" fmla="*/ 2139 w 10000"/>
              <a:gd name="connsiteY71" fmla="*/ 656 h 10000"/>
              <a:gd name="connsiteX72" fmla="*/ 2139 w 10000"/>
              <a:gd name="connsiteY72" fmla="*/ 874 h 10000"/>
              <a:gd name="connsiteX73" fmla="*/ 1925 w 10000"/>
              <a:gd name="connsiteY73" fmla="*/ 1298 h 10000"/>
              <a:gd name="connsiteX74" fmla="*/ 1925 w 10000"/>
              <a:gd name="connsiteY74" fmla="*/ 1516 h 10000"/>
              <a:gd name="connsiteX75" fmla="*/ 1711 w 10000"/>
              <a:gd name="connsiteY75" fmla="*/ 1844 h 10000"/>
              <a:gd name="connsiteX76" fmla="*/ 1711 w 10000"/>
              <a:gd name="connsiteY76" fmla="*/ 2391 h 10000"/>
              <a:gd name="connsiteX77" fmla="*/ 1497 w 10000"/>
              <a:gd name="connsiteY77" fmla="*/ 2937 h 10000"/>
              <a:gd name="connsiteX78" fmla="*/ 1497 w 10000"/>
              <a:gd name="connsiteY78"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8716 w 10000"/>
              <a:gd name="connsiteY24" fmla="*/ 9672 h 10000"/>
              <a:gd name="connsiteX25" fmla="*/ 7888 w 10000"/>
              <a:gd name="connsiteY25" fmla="*/ 9891 h 10000"/>
              <a:gd name="connsiteX26" fmla="*/ 7032 w 10000"/>
              <a:gd name="connsiteY26" fmla="*/ 10000 h 10000"/>
              <a:gd name="connsiteX27" fmla="*/ 6176 w 10000"/>
              <a:gd name="connsiteY27" fmla="*/ 10000 h 10000"/>
              <a:gd name="connsiteX28" fmla="*/ 5535 w 10000"/>
              <a:gd name="connsiteY28" fmla="*/ 10000 h 10000"/>
              <a:gd name="connsiteX29" fmla="*/ 4893 w 10000"/>
              <a:gd name="connsiteY29" fmla="*/ 10000 h 10000"/>
              <a:gd name="connsiteX30" fmla="*/ 4465 w 10000"/>
              <a:gd name="connsiteY30" fmla="*/ 10000 h 10000"/>
              <a:gd name="connsiteX31" fmla="*/ 3823 w 10000"/>
              <a:gd name="connsiteY31" fmla="*/ 10000 h 10000"/>
              <a:gd name="connsiteX32" fmla="*/ 3396 w 10000"/>
              <a:gd name="connsiteY32" fmla="*/ 9891 h 10000"/>
              <a:gd name="connsiteX33" fmla="*/ 2968 w 10000"/>
              <a:gd name="connsiteY33" fmla="*/ 9891 h 10000"/>
              <a:gd name="connsiteX34" fmla="*/ 2567 w 10000"/>
              <a:gd name="connsiteY34" fmla="*/ 9781 h 10000"/>
              <a:gd name="connsiteX35" fmla="*/ 2139 w 10000"/>
              <a:gd name="connsiteY35" fmla="*/ 9672 h 10000"/>
              <a:gd name="connsiteX36" fmla="*/ 1925 w 10000"/>
              <a:gd name="connsiteY36" fmla="*/ 9563 h 10000"/>
              <a:gd name="connsiteX37" fmla="*/ 1497 w 10000"/>
              <a:gd name="connsiteY37" fmla="*/ 9344 h 10000"/>
              <a:gd name="connsiteX38" fmla="*/ 1284 w 10000"/>
              <a:gd name="connsiteY38" fmla="*/ 9126 h 10000"/>
              <a:gd name="connsiteX39" fmla="*/ 1069 w 10000"/>
              <a:gd name="connsiteY39" fmla="*/ 8811 h 10000"/>
              <a:gd name="connsiteX40" fmla="*/ 856 w 10000"/>
              <a:gd name="connsiteY40" fmla="*/ 8593 h 10000"/>
              <a:gd name="connsiteX41" fmla="*/ 641 w 10000"/>
              <a:gd name="connsiteY41" fmla="*/ 8374 h 10000"/>
              <a:gd name="connsiteX42" fmla="*/ 641 w 10000"/>
              <a:gd name="connsiteY42" fmla="*/ 8156 h 10000"/>
              <a:gd name="connsiteX43" fmla="*/ 428 w 10000"/>
              <a:gd name="connsiteY43" fmla="*/ 7937 h 10000"/>
              <a:gd name="connsiteX44" fmla="*/ 428 w 10000"/>
              <a:gd name="connsiteY44" fmla="*/ 7609 h 10000"/>
              <a:gd name="connsiteX45" fmla="*/ 428 w 10000"/>
              <a:gd name="connsiteY45" fmla="*/ 7391 h 10000"/>
              <a:gd name="connsiteX46" fmla="*/ 428 w 10000"/>
              <a:gd name="connsiteY46" fmla="*/ 6954 h 10000"/>
              <a:gd name="connsiteX47" fmla="*/ 428 w 10000"/>
              <a:gd name="connsiteY47" fmla="*/ 6626 h 10000"/>
              <a:gd name="connsiteX48" fmla="*/ 428 w 10000"/>
              <a:gd name="connsiteY48" fmla="*/ 6202 h 10000"/>
              <a:gd name="connsiteX49" fmla="*/ 428 w 10000"/>
              <a:gd name="connsiteY49" fmla="*/ 4454 h 10000"/>
              <a:gd name="connsiteX50" fmla="*/ 428 w 10000"/>
              <a:gd name="connsiteY50" fmla="*/ 2719 h 10000"/>
              <a:gd name="connsiteX51" fmla="*/ 428 w 10000"/>
              <a:gd name="connsiteY51" fmla="*/ 2281 h 10000"/>
              <a:gd name="connsiteX52" fmla="*/ 428 w 10000"/>
              <a:gd name="connsiteY52" fmla="*/ 1954 h 10000"/>
              <a:gd name="connsiteX53" fmla="*/ 428 w 10000"/>
              <a:gd name="connsiteY53" fmla="*/ 1626 h 10000"/>
              <a:gd name="connsiteX54" fmla="*/ 428 w 10000"/>
              <a:gd name="connsiteY54" fmla="*/ 1298 h 10000"/>
              <a:gd name="connsiteX55" fmla="*/ 428 w 10000"/>
              <a:gd name="connsiteY55" fmla="*/ 1093 h 10000"/>
              <a:gd name="connsiteX56" fmla="*/ 428 w 10000"/>
              <a:gd name="connsiteY56" fmla="*/ 874 h 10000"/>
              <a:gd name="connsiteX57" fmla="*/ 428 w 10000"/>
              <a:gd name="connsiteY57" fmla="*/ 656 h 10000"/>
              <a:gd name="connsiteX58" fmla="*/ 213 w 10000"/>
              <a:gd name="connsiteY58" fmla="*/ 546 h 10000"/>
              <a:gd name="connsiteX59" fmla="*/ 0 w 10000"/>
              <a:gd name="connsiteY59" fmla="*/ 328 h 10000"/>
              <a:gd name="connsiteX60" fmla="*/ 0 w 10000"/>
              <a:gd name="connsiteY60" fmla="*/ 219 h 10000"/>
              <a:gd name="connsiteX61" fmla="*/ 0 w 10000"/>
              <a:gd name="connsiteY61" fmla="*/ 109 h 10000"/>
              <a:gd name="connsiteX62" fmla="*/ 213 w 10000"/>
              <a:gd name="connsiteY62" fmla="*/ 0 h 10000"/>
              <a:gd name="connsiteX63" fmla="*/ 213 w 10000"/>
              <a:gd name="connsiteY63" fmla="*/ 0 h 10000"/>
              <a:gd name="connsiteX64" fmla="*/ 641 w 10000"/>
              <a:gd name="connsiteY64" fmla="*/ 0 h 10000"/>
              <a:gd name="connsiteX65" fmla="*/ 856 w 10000"/>
              <a:gd name="connsiteY65" fmla="*/ 0 h 10000"/>
              <a:gd name="connsiteX66" fmla="*/ 1284 w 10000"/>
              <a:gd name="connsiteY66" fmla="*/ 109 h 10000"/>
              <a:gd name="connsiteX67" fmla="*/ 1711 w 10000"/>
              <a:gd name="connsiteY67" fmla="*/ 328 h 10000"/>
              <a:gd name="connsiteX68" fmla="*/ 1925 w 10000"/>
              <a:gd name="connsiteY68" fmla="*/ 437 h 10000"/>
              <a:gd name="connsiteX69" fmla="*/ 2139 w 10000"/>
              <a:gd name="connsiteY69" fmla="*/ 546 h 10000"/>
              <a:gd name="connsiteX70" fmla="*/ 2139 w 10000"/>
              <a:gd name="connsiteY70" fmla="*/ 656 h 10000"/>
              <a:gd name="connsiteX71" fmla="*/ 2139 w 10000"/>
              <a:gd name="connsiteY71" fmla="*/ 874 h 10000"/>
              <a:gd name="connsiteX72" fmla="*/ 1925 w 10000"/>
              <a:gd name="connsiteY72" fmla="*/ 1298 h 10000"/>
              <a:gd name="connsiteX73" fmla="*/ 1925 w 10000"/>
              <a:gd name="connsiteY73" fmla="*/ 1516 h 10000"/>
              <a:gd name="connsiteX74" fmla="*/ 1711 w 10000"/>
              <a:gd name="connsiteY74" fmla="*/ 1844 h 10000"/>
              <a:gd name="connsiteX75" fmla="*/ 1711 w 10000"/>
              <a:gd name="connsiteY75" fmla="*/ 2391 h 10000"/>
              <a:gd name="connsiteX76" fmla="*/ 1497 w 10000"/>
              <a:gd name="connsiteY76" fmla="*/ 2937 h 10000"/>
              <a:gd name="connsiteX77" fmla="*/ 1497 w 10000"/>
              <a:gd name="connsiteY77" fmla="*/ 2937 h 10000"/>
              <a:gd name="connsiteX0" fmla="*/ 1497 w 9572"/>
              <a:gd name="connsiteY0" fmla="*/ 2937 h 10000"/>
              <a:gd name="connsiteX1" fmla="*/ 1497 w 9572"/>
              <a:gd name="connsiteY1" fmla="*/ 3484 h 10000"/>
              <a:gd name="connsiteX2" fmla="*/ 1497 w 9572"/>
              <a:gd name="connsiteY2" fmla="*/ 4016 h 10000"/>
              <a:gd name="connsiteX3" fmla="*/ 1497 w 9572"/>
              <a:gd name="connsiteY3" fmla="*/ 4563 h 10000"/>
              <a:gd name="connsiteX4" fmla="*/ 1497 w 9572"/>
              <a:gd name="connsiteY4" fmla="*/ 5000 h 10000"/>
              <a:gd name="connsiteX5" fmla="*/ 1284 w 9572"/>
              <a:gd name="connsiteY5" fmla="*/ 5437 h 10000"/>
              <a:gd name="connsiteX6" fmla="*/ 1284 w 9572"/>
              <a:gd name="connsiteY6" fmla="*/ 5984 h 10000"/>
              <a:gd name="connsiteX7" fmla="*/ 1497 w 9572"/>
              <a:gd name="connsiteY7" fmla="*/ 7063 h 10000"/>
              <a:gd name="connsiteX8" fmla="*/ 1497 w 9572"/>
              <a:gd name="connsiteY8" fmla="*/ 7500 h 10000"/>
              <a:gd name="connsiteX9" fmla="*/ 1711 w 9572"/>
              <a:gd name="connsiteY9" fmla="*/ 7937 h 10000"/>
              <a:gd name="connsiteX10" fmla="*/ 1925 w 9572"/>
              <a:gd name="connsiteY10" fmla="*/ 8265 h 10000"/>
              <a:gd name="connsiteX11" fmla="*/ 2139 w 9572"/>
              <a:gd name="connsiteY11" fmla="*/ 8593 h 10000"/>
              <a:gd name="connsiteX12" fmla="*/ 2353 w 9572"/>
              <a:gd name="connsiteY12" fmla="*/ 8702 h 10000"/>
              <a:gd name="connsiteX13" fmla="*/ 2781 w 9572"/>
              <a:gd name="connsiteY13" fmla="*/ 8921 h 10000"/>
              <a:gd name="connsiteX14" fmla="*/ 3396 w 9572"/>
              <a:gd name="connsiteY14" fmla="*/ 8921 h 10000"/>
              <a:gd name="connsiteX15" fmla="*/ 4037 w 9572"/>
              <a:gd name="connsiteY15" fmla="*/ 9030 h 10000"/>
              <a:gd name="connsiteX16" fmla="*/ 4679 w 9572"/>
              <a:gd name="connsiteY16" fmla="*/ 9030 h 10000"/>
              <a:gd name="connsiteX17" fmla="*/ 5320 w 9572"/>
              <a:gd name="connsiteY17" fmla="*/ 9030 h 10000"/>
              <a:gd name="connsiteX18" fmla="*/ 5963 w 9572"/>
              <a:gd name="connsiteY18" fmla="*/ 9030 h 10000"/>
              <a:gd name="connsiteX19" fmla="*/ 6604 w 9572"/>
              <a:gd name="connsiteY19" fmla="*/ 9030 h 10000"/>
              <a:gd name="connsiteX20" fmla="*/ 7032 w 9572"/>
              <a:gd name="connsiteY20" fmla="*/ 8921 h 10000"/>
              <a:gd name="connsiteX21" fmla="*/ 7673 w 9572"/>
              <a:gd name="connsiteY21" fmla="*/ 8702 h 10000"/>
              <a:gd name="connsiteX22" fmla="*/ 9572 w 9572"/>
              <a:gd name="connsiteY22" fmla="*/ 9454 h 10000"/>
              <a:gd name="connsiteX23" fmla="*/ 8716 w 9572"/>
              <a:gd name="connsiteY23" fmla="*/ 9672 h 10000"/>
              <a:gd name="connsiteX24" fmla="*/ 7888 w 9572"/>
              <a:gd name="connsiteY24" fmla="*/ 9891 h 10000"/>
              <a:gd name="connsiteX25" fmla="*/ 7032 w 9572"/>
              <a:gd name="connsiteY25" fmla="*/ 10000 h 10000"/>
              <a:gd name="connsiteX26" fmla="*/ 6176 w 9572"/>
              <a:gd name="connsiteY26" fmla="*/ 10000 h 10000"/>
              <a:gd name="connsiteX27" fmla="*/ 5535 w 9572"/>
              <a:gd name="connsiteY27" fmla="*/ 10000 h 10000"/>
              <a:gd name="connsiteX28" fmla="*/ 4893 w 9572"/>
              <a:gd name="connsiteY28" fmla="*/ 10000 h 10000"/>
              <a:gd name="connsiteX29" fmla="*/ 4465 w 9572"/>
              <a:gd name="connsiteY29" fmla="*/ 10000 h 10000"/>
              <a:gd name="connsiteX30" fmla="*/ 3823 w 9572"/>
              <a:gd name="connsiteY30" fmla="*/ 10000 h 10000"/>
              <a:gd name="connsiteX31" fmla="*/ 3396 w 9572"/>
              <a:gd name="connsiteY31" fmla="*/ 9891 h 10000"/>
              <a:gd name="connsiteX32" fmla="*/ 2968 w 9572"/>
              <a:gd name="connsiteY32" fmla="*/ 9891 h 10000"/>
              <a:gd name="connsiteX33" fmla="*/ 2567 w 9572"/>
              <a:gd name="connsiteY33" fmla="*/ 9781 h 10000"/>
              <a:gd name="connsiteX34" fmla="*/ 2139 w 9572"/>
              <a:gd name="connsiteY34" fmla="*/ 9672 h 10000"/>
              <a:gd name="connsiteX35" fmla="*/ 1925 w 9572"/>
              <a:gd name="connsiteY35" fmla="*/ 9563 h 10000"/>
              <a:gd name="connsiteX36" fmla="*/ 1497 w 9572"/>
              <a:gd name="connsiteY36" fmla="*/ 9344 h 10000"/>
              <a:gd name="connsiteX37" fmla="*/ 1284 w 9572"/>
              <a:gd name="connsiteY37" fmla="*/ 9126 h 10000"/>
              <a:gd name="connsiteX38" fmla="*/ 1069 w 9572"/>
              <a:gd name="connsiteY38" fmla="*/ 8811 h 10000"/>
              <a:gd name="connsiteX39" fmla="*/ 856 w 9572"/>
              <a:gd name="connsiteY39" fmla="*/ 8593 h 10000"/>
              <a:gd name="connsiteX40" fmla="*/ 641 w 9572"/>
              <a:gd name="connsiteY40" fmla="*/ 8374 h 10000"/>
              <a:gd name="connsiteX41" fmla="*/ 641 w 9572"/>
              <a:gd name="connsiteY41" fmla="*/ 8156 h 10000"/>
              <a:gd name="connsiteX42" fmla="*/ 428 w 9572"/>
              <a:gd name="connsiteY42" fmla="*/ 7937 h 10000"/>
              <a:gd name="connsiteX43" fmla="*/ 428 w 9572"/>
              <a:gd name="connsiteY43" fmla="*/ 7609 h 10000"/>
              <a:gd name="connsiteX44" fmla="*/ 428 w 9572"/>
              <a:gd name="connsiteY44" fmla="*/ 7391 h 10000"/>
              <a:gd name="connsiteX45" fmla="*/ 428 w 9572"/>
              <a:gd name="connsiteY45" fmla="*/ 6954 h 10000"/>
              <a:gd name="connsiteX46" fmla="*/ 428 w 9572"/>
              <a:gd name="connsiteY46" fmla="*/ 6626 h 10000"/>
              <a:gd name="connsiteX47" fmla="*/ 428 w 9572"/>
              <a:gd name="connsiteY47" fmla="*/ 6202 h 10000"/>
              <a:gd name="connsiteX48" fmla="*/ 428 w 9572"/>
              <a:gd name="connsiteY48" fmla="*/ 4454 h 10000"/>
              <a:gd name="connsiteX49" fmla="*/ 428 w 9572"/>
              <a:gd name="connsiteY49" fmla="*/ 2719 h 10000"/>
              <a:gd name="connsiteX50" fmla="*/ 428 w 9572"/>
              <a:gd name="connsiteY50" fmla="*/ 2281 h 10000"/>
              <a:gd name="connsiteX51" fmla="*/ 428 w 9572"/>
              <a:gd name="connsiteY51" fmla="*/ 1954 h 10000"/>
              <a:gd name="connsiteX52" fmla="*/ 428 w 9572"/>
              <a:gd name="connsiteY52" fmla="*/ 1626 h 10000"/>
              <a:gd name="connsiteX53" fmla="*/ 428 w 9572"/>
              <a:gd name="connsiteY53" fmla="*/ 1298 h 10000"/>
              <a:gd name="connsiteX54" fmla="*/ 428 w 9572"/>
              <a:gd name="connsiteY54" fmla="*/ 1093 h 10000"/>
              <a:gd name="connsiteX55" fmla="*/ 428 w 9572"/>
              <a:gd name="connsiteY55" fmla="*/ 874 h 10000"/>
              <a:gd name="connsiteX56" fmla="*/ 428 w 9572"/>
              <a:gd name="connsiteY56" fmla="*/ 656 h 10000"/>
              <a:gd name="connsiteX57" fmla="*/ 213 w 9572"/>
              <a:gd name="connsiteY57" fmla="*/ 546 h 10000"/>
              <a:gd name="connsiteX58" fmla="*/ 0 w 9572"/>
              <a:gd name="connsiteY58" fmla="*/ 328 h 10000"/>
              <a:gd name="connsiteX59" fmla="*/ 0 w 9572"/>
              <a:gd name="connsiteY59" fmla="*/ 219 h 10000"/>
              <a:gd name="connsiteX60" fmla="*/ 0 w 9572"/>
              <a:gd name="connsiteY60" fmla="*/ 109 h 10000"/>
              <a:gd name="connsiteX61" fmla="*/ 213 w 9572"/>
              <a:gd name="connsiteY61" fmla="*/ 0 h 10000"/>
              <a:gd name="connsiteX62" fmla="*/ 213 w 9572"/>
              <a:gd name="connsiteY62" fmla="*/ 0 h 10000"/>
              <a:gd name="connsiteX63" fmla="*/ 641 w 9572"/>
              <a:gd name="connsiteY63" fmla="*/ 0 h 10000"/>
              <a:gd name="connsiteX64" fmla="*/ 856 w 9572"/>
              <a:gd name="connsiteY64" fmla="*/ 0 h 10000"/>
              <a:gd name="connsiteX65" fmla="*/ 1284 w 9572"/>
              <a:gd name="connsiteY65" fmla="*/ 109 h 10000"/>
              <a:gd name="connsiteX66" fmla="*/ 1711 w 9572"/>
              <a:gd name="connsiteY66" fmla="*/ 328 h 10000"/>
              <a:gd name="connsiteX67" fmla="*/ 1925 w 9572"/>
              <a:gd name="connsiteY67" fmla="*/ 437 h 10000"/>
              <a:gd name="connsiteX68" fmla="*/ 2139 w 9572"/>
              <a:gd name="connsiteY68" fmla="*/ 546 h 10000"/>
              <a:gd name="connsiteX69" fmla="*/ 2139 w 9572"/>
              <a:gd name="connsiteY69" fmla="*/ 656 h 10000"/>
              <a:gd name="connsiteX70" fmla="*/ 2139 w 9572"/>
              <a:gd name="connsiteY70" fmla="*/ 874 h 10000"/>
              <a:gd name="connsiteX71" fmla="*/ 1925 w 9572"/>
              <a:gd name="connsiteY71" fmla="*/ 1298 h 10000"/>
              <a:gd name="connsiteX72" fmla="*/ 1925 w 9572"/>
              <a:gd name="connsiteY72" fmla="*/ 1516 h 10000"/>
              <a:gd name="connsiteX73" fmla="*/ 1711 w 9572"/>
              <a:gd name="connsiteY73" fmla="*/ 1844 h 10000"/>
              <a:gd name="connsiteX74" fmla="*/ 1711 w 9572"/>
              <a:gd name="connsiteY74" fmla="*/ 2391 h 10000"/>
              <a:gd name="connsiteX75" fmla="*/ 1497 w 9572"/>
              <a:gd name="connsiteY75" fmla="*/ 2937 h 10000"/>
              <a:gd name="connsiteX76" fmla="*/ 1497 w 9572"/>
              <a:gd name="connsiteY76" fmla="*/ 2937 h 10000"/>
              <a:gd name="connsiteX0" fmla="*/ 1564 w 9106"/>
              <a:gd name="connsiteY0" fmla="*/ 2937 h 10000"/>
              <a:gd name="connsiteX1" fmla="*/ 1564 w 9106"/>
              <a:gd name="connsiteY1" fmla="*/ 3484 h 10000"/>
              <a:gd name="connsiteX2" fmla="*/ 1564 w 9106"/>
              <a:gd name="connsiteY2" fmla="*/ 4016 h 10000"/>
              <a:gd name="connsiteX3" fmla="*/ 1564 w 9106"/>
              <a:gd name="connsiteY3" fmla="*/ 4563 h 10000"/>
              <a:gd name="connsiteX4" fmla="*/ 1564 w 9106"/>
              <a:gd name="connsiteY4" fmla="*/ 5000 h 10000"/>
              <a:gd name="connsiteX5" fmla="*/ 1341 w 9106"/>
              <a:gd name="connsiteY5" fmla="*/ 5437 h 10000"/>
              <a:gd name="connsiteX6" fmla="*/ 1341 w 9106"/>
              <a:gd name="connsiteY6" fmla="*/ 5984 h 10000"/>
              <a:gd name="connsiteX7" fmla="*/ 1564 w 9106"/>
              <a:gd name="connsiteY7" fmla="*/ 7063 h 10000"/>
              <a:gd name="connsiteX8" fmla="*/ 1564 w 9106"/>
              <a:gd name="connsiteY8" fmla="*/ 7500 h 10000"/>
              <a:gd name="connsiteX9" fmla="*/ 1788 w 9106"/>
              <a:gd name="connsiteY9" fmla="*/ 7937 h 10000"/>
              <a:gd name="connsiteX10" fmla="*/ 2011 w 9106"/>
              <a:gd name="connsiteY10" fmla="*/ 8265 h 10000"/>
              <a:gd name="connsiteX11" fmla="*/ 2235 w 9106"/>
              <a:gd name="connsiteY11" fmla="*/ 8593 h 10000"/>
              <a:gd name="connsiteX12" fmla="*/ 2458 w 9106"/>
              <a:gd name="connsiteY12" fmla="*/ 8702 h 10000"/>
              <a:gd name="connsiteX13" fmla="*/ 2905 w 9106"/>
              <a:gd name="connsiteY13" fmla="*/ 8921 h 10000"/>
              <a:gd name="connsiteX14" fmla="*/ 3548 w 9106"/>
              <a:gd name="connsiteY14" fmla="*/ 8921 h 10000"/>
              <a:gd name="connsiteX15" fmla="*/ 4218 w 9106"/>
              <a:gd name="connsiteY15" fmla="*/ 9030 h 10000"/>
              <a:gd name="connsiteX16" fmla="*/ 4888 w 9106"/>
              <a:gd name="connsiteY16" fmla="*/ 9030 h 10000"/>
              <a:gd name="connsiteX17" fmla="*/ 5558 w 9106"/>
              <a:gd name="connsiteY17" fmla="*/ 9030 h 10000"/>
              <a:gd name="connsiteX18" fmla="*/ 6230 w 9106"/>
              <a:gd name="connsiteY18" fmla="*/ 9030 h 10000"/>
              <a:gd name="connsiteX19" fmla="*/ 6899 w 9106"/>
              <a:gd name="connsiteY19" fmla="*/ 9030 h 10000"/>
              <a:gd name="connsiteX20" fmla="*/ 7346 w 9106"/>
              <a:gd name="connsiteY20" fmla="*/ 8921 h 10000"/>
              <a:gd name="connsiteX21" fmla="*/ 8016 w 9106"/>
              <a:gd name="connsiteY21" fmla="*/ 8702 h 10000"/>
              <a:gd name="connsiteX22" fmla="*/ 9106 w 9106"/>
              <a:gd name="connsiteY22" fmla="*/ 9672 h 10000"/>
              <a:gd name="connsiteX23" fmla="*/ 8241 w 9106"/>
              <a:gd name="connsiteY23" fmla="*/ 9891 h 10000"/>
              <a:gd name="connsiteX24" fmla="*/ 7346 w 9106"/>
              <a:gd name="connsiteY24" fmla="*/ 10000 h 10000"/>
              <a:gd name="connsiteX25" fmla="*/ 6452 w 9106"/>
              <a:gd name="connsiteY25" fmla="*/ 10000 h 10000"/>
              <a:gd name="connsiteX26" fmla="*/ 5782 w 9106"/>
              <a:gd name="connsiteY26" fmla="*/ 10000 h 10000"/>
              <a:gd name="connsiteX27" fmla="*/ 5112 w 9106"/>
              <a:gd name="connsiteY27" fmla="*/ 10000 h 10000"/>
              <a:gd name="connsiteX28" fmla="*/ 4665 w 9106"/>
              <a:gd name="connsiteY28" fmla="*/ 10000 h 10000"/>
              <a:gd name="connsiteX29" fmla="*/ 3994 w 9106"/>
              <a:gd name="connsiteY29" fmla="*/ 10000 h 10000"/>
              <a:gd name="connsiteX30" fmla="*/ 3548 w 9106"/>
              <a:gd name="connsiteY30" fmla="*/ 9891 h 10000"/>
              <a:gd name="connsiteX31" fmla="*/ 3101 w 9106"/>
              <a:gd name="connsiteY31" fmla="*/ 9891 h 10000"/>
              <a:gd name="connsiteX32" fmla="*/ 2682 w 9106"/>
              <a:gd name="connsiteY32" fmla="*/ 9781 h 10000"/>
              <a:gd name="connsiteX33" fmla="*/ 2235 w 9106"/>
              <a:gd name="connsiteY33" fmla="*/ 9672 h 10000"/>
              <a:gd name="connsiteX34" fmla="*/ 2011 w 9106"/>
              <a:gd name="connsiteY34" fmla="*/ 9563 h 10000"/>
              <a:gd name="connsiteX35" fmla="*/ 1564 w 9106"/>
              <a:gd name="connsiteY35" fmla="*/ 9344 h 10000"/>
              <a:gd name="connsiteX36" fmla="*/ 1341 w 9106"/>
              <a:gd name="connsiteY36" fmla="*/ 9126 h 10000"/>
              <a:gd name="connsiteX37" fmla="*/ 1117 w 9106"/>
              <a:gd name="connsiteY37" fmla="*/ 8811 h 10000"/>
              <a:gd name="connsiteX38" fmla="*/ 894 w 9106"/>
              <a:gd name="connsiteY38" fmla="*/ 8593 h 10000"/>
              <a:gd name="connsiteX39" fmla="*/ 670 w 9106"/>
              <a:gd name="connsiteY39" fmla="*/ 8374 h 10000"/>
              <a:gd name="connsiteX40" fmla="*/ 670 w 9106"/>
              <a:gd name="connsiteY40" fmla="*/ 8156 h 10000"/>
              <a:gd name="connsiteX41" fmla="*/ 447 w 9106"/>
              <a:gd name="connsiteY41" fmla="*/ 7937 h 10000"/>
              <a:gd name="connsiteX42" fmla="*/ 447 w 9106"/>
              <a:gd name="connsiteY42" fmla="*/ 7609 h 10000"/>
              <a:gd name="connsiteX43" fmla="*/ 447 w 9106"/>
              <a:gd name="connsiteY43" fmla="*/ 7391 h 10000"/>
              <a:gd name="connsiteX44" fmla="*/ 447 w 9106"/>
              <a:gd name="connsiteY44" fmla="*/ 6954 h 10000"/>
              <a:gd name="connsiteX45" fmla="*/ 447 w 9106"/>
              <a:gd name="connsiteY45" fmla="*/ 6626 h 10000"/>
              <a:gd name="connsiteX46" fmla="*/ 447 w 9106"/>
              <a:gd name="connsiteY46" fmla="*/ 6202 h 10000"/>
              <a:gd name="connsiteX47" fmla="*/ 447 w 9106"/>
              <a:gd name="connsiteY47" fmla="*/ 4454 h 10000"/>
              <a:gd name="connsiteX48" fmla="*/ 447 w 9106"/>
              <a:gd name="connsiteY48" fmla="*/ 2719 h 10000"/>
              <a:gd name="connsiteX49" fmla="*/ 447 w 9106"/>
              <a:gd name="connsiteY49" fmla="*/ 2281 h 10000"/>
              <a:gd name="connsiteX50" fmla="*/ 447 w 9106"/>
              <a:gd name="connsiteY50" fmla="*/ 1954 h 10000"/>
              <a:gd name="connsiteX51" fmla="*/ 447 w 9106"/>
              <a:gd name="connsiteY51" fmla="*/ 1626 h 10000"/>
              <a:gd name="connsiteX52" fmla="*/ 447 w 9106"/>
              <a:gd name="connsiteY52" fmla="*/ 1298 h 10000"/>
              <a:gd name="connsiteX53" fmla="*/ 447 w 9106"/>
              <a:gd name="connsiteY53" fmla="*/ 1093 h 10000"/>
              <a:gd name="connsiteX54" fmla="*/ 447 w 9106"/>
              <a:gd name="connsiteY54" fmla="*/ 874 h 10000"/>
              <a:gd name="connsiteX55" fmla="*/ 447 w 9106"/>
              <a:gd name="connsiteY55" fmla="*/ 656 h 10000"/>
              <a:gd name="connsiteX56" fmla="*/ 223 w 9106"/>
              <a:gd name="connsiteY56" fmla="*/ 546 h 10000"/>
              <a:gd name="connsiteX57" fmla="*/ 0 w 9106"/>
              <a:gd name="connsiteY57" fmla="*/ 328 h 10000"/>
              <a:gd name="connsiteX58" fmla="*/ 0 w 9106"/>
              <a:gd name="connsiteY58" fmla="*/ 219 h 10000"/>
              <a:gd name="connsiteX59" fmla="*/ 0 w 9106"/>
              <a:gd name="connsiteY59" fmla="*/ 109 h 10000"/>
              <a:gd name="connsiteX60" fmla="*/ 223 w 9106"/>
              <a:gd name="connsiteY60" fmla="*/ 0 h 10000"/>
              <a:gd name="connsiteX61" fmla="*/ 223 w 9106"/>
              <a:gd name="connsiteY61" fmla="*/ 0 h 10000"/>
              <a:gd name="connsiteX62" fmla="*/ 670 w 9106"/>
              <a:gd name="connsiteY62" fmla="*/ 0 h 10000"/>
              <a:gd name="connsiteX63" fmla="*/ 894 w 9106"/>
              <a:gd name="connsiteY63" fmla="*/ 0 h 10000"/>
              <a:gd name="connsiteX64" fmla="*/ 1341 w 9106"/>
              <a:gd name="connsiteY64" fmla="*/ 109 h 10000"/>
              <a:gd name="connsiteX65" fmla="*/ 1788 w 9106"/>
              <a:gd name="connsiteY65" fmla="*/ 328 h 10000"/>
              <a:gd name="connsiteX66" fmla="*/ 2011 w 9106"/>
              <a:gd name="connsiteY66" fmla="*/ 437 h 10000"/>
              <a:gd name="connsiteX67" fmla="*/ 2235 w 9106"/>
              <a:gd name="connsiteY67" fmla="*/ 546 h 10000"/>
              <a:gd name="connsiteX68" fmla="*/ 2235 w 9106"/>
              <a:gd name="connsiteY68" fmla="*/ 656 h 10000"/>
              <a:gd name="connsiteX69" fmla="*/ 2235 w 9106"/>
              <a:gd name="connsiteY69" fmla="*/ 874 h 10000"/>
              <a:gd name="connsiteX70" fmla="*/ 2011 w 9106"/>
              <a:gd name="connsiteY70" fmla="*/ 1298 h 10000"/>
              <a:gd name="connsiteX71" fmla="*/ 2011 w 9106"/>
              <a:gd name="connsiteY71" fmla="*/ 1516 h 10000"/>
              <a:gd name="connsiteX72" fmla="*/ 1788 w 9106"/>
              <a:gd name="connsiteY72" fmla="*/ 1844 h 10000"/>
              <a:gd name="connsiteX73" fmla="*/ 1788 w 9106"/>
              <a:gd name="connsiteY73" fmla="*/ 2391 h 10000"/>
              <a:gd name="connsiteX74" fmla="*/ 1564 w 9106"/>
              <a:gd name="connsiteY74" fmla="*/ 2937 h 10000"/>
              <a:gd name="connsiteX75" fmla="*/ 1564 w 9106"/>
              <a:gd name="connsiteY75" fmla="*/ 2937 h 10000"/>
              <a:gd name="connsiteX0" fmla="*/ 1718 w 9050"/>
              <a:gd name="connsiteY0" fmla="*/ 2937 h 10000"/>
              <a:gd name="connsiteX1" fmla="*/ 1718 w 9050"/>
              <a:gd name="connsiteY1" fmla="*/ 3484 h 10000"/>
              <a:gd name="connsiteX2" fmla="*/ 1718 w 9050"/>
              <a:gd name="connsiteY2" fmla="*/ 4016 h 10000"/>
              <a:gd name="connsiteX3" fmla="*/ 1718 w 9050"/>
              <a:gd name="connsiteY3" fmla="*/ 4563 h 10000"/>
              <a:gd name="connsiteX4" fmla="*/ 1718 w 9050"/>
              <a:gd name="connsiteY4" fmla="*/ 5000 h 10000"/>
              <a:gd name="connsiteX5" fmla="*/ 1473 w 9050"/>
              <a:gd name="connsiteY5" fmla="*/ 5437 h 10000"/>
              <a:gd name="connsiteX6" fmla="*/ 1473 w 9050"/>
              <a:gd name="connsiteY6" fmla="*/ 5984 h 10000"/>
              <a:gd name="connsiteX7" fmla="*/ 1718 w 9050"/>
              <a:gd name="connsiteY7" fmla="*/ 7063 h 10000"/>
              <a:gd name="connsiteX8" fmla="*/ 1718 w 9050"/>
              <a:gd name="connsiteY8" fmla="*/ 7500 h 10000"/>
              <a:gd name="connsiteX9" fmla="*/ 1964 w 9050"/>
              <a:gd name="connsiteY9" fmla="*/ 7937 h 10000"/>
              <a:gd name="connsiteX10" fmla="*/ 2208 w 9050"/>
              <a:gd name="connsiteY10" fmla="*/ 8265 h 10000"/>
              <a:gd name="connsiteX11" fmla="*/ 2454 w 9050"/>
              <a:gd name="connsiteY11" fmla="*/ 8593 h 10000"/>
              <a:gd name="connsiteX12" fmla="*/ 2699 w 9050"/>
              <a:gd name="connsiteY12" fmla="*/ 8702 h 10000"/>
              <a:gd name="connsiteX13" fmla="*/ 3190 w 9050"/>
              <a:gd name="connsiteY13" fmla="*/ 8921 h 10000"/>
              <a:gd name="connsiteX14" fmla="*/ 3896 w 9050"/>
              <a:gd name="connsiteY14" fmla="*/ 8921 h 10000"/>
              <a:gd name="connsiteX15" fmla="*/ 4632 w 9050"/>
              <a:gd name="connsiteY15" fmla="*/ 9030 h 10000"/>
              <a:gd name="connsiteX16" fmla="*/ 5368 w 9050"/>
              <a:gd name="connsiteY16" fmla="*/ 9030 h 10000"/>
              <a:gd name="connsiteX17" fmla="*/ 6104 w 9050"/>
              <a:gd name="connsiteY17" fmla="*/ 9030 h 10000"/>
              <a:gd name="connsiteX18" fmla="*/ 6842 w 9050"/>
              <a:gd name="connsiteY18" fmla="*/ 9030 h 10000"/>
              <a:gd name="connsiteX19" fmla="*/ 7576 w 9050"/>
              <a:gd name="connsiteY19" fmla="*/ 9030 h 10000"/>
              <a:gd name="connsiteX20" fmla="*/ 8067 w 9050"/>
              <a:gd name="connsiteY20" fmla="*/ 8921 h 10000"/>
              <a:gd name="connsiteX21" fmla="*/ 8803 w 9050"/>
              <a:gd name="connsiteY21" fmla="*/ 8702 h 10000"/>
              <a:gd name="connsiteX22" fmla="*/ 9050 w 9050"/>
              <a:gd name="connsiteY22" fmla="*/ 9891 h 10000"/>
              <a:gd name="connsiteX23" fmla="*/ 8067 w 9050"/>
              <a:gd name="connsiteY23" fmla="*/ 10000 h 10000"/>
              <a:gd name="connsiteX24" fmla="*/ 7085 w 9050"/>
              <a:gd name="connsiteY24" fmla="*/ 10000 h 10000"/>
              <a:gd name="connsiteX25" fmla="*/ 6350 w 9050"/>
              <a:gd name="connsiteY25" fmla="*/ 10000 h 10000"/>
              <a:gd name="connsiteX26" fmla="*/ 5614 w 9050"/>
              <a:gd name="connsiteY26" fmla="*/ 10000 h 10000"/>
              <a:gd name="connsiteX27" fmla="*/ 5123 w 9050"/>
              <a:gd name="connsiteY27" fmla="*/ 10000 h 10000"/>
              <a:gd name="connsiteX28" fmla="*/ 4386 w 9050"/>
              <a:gd name="connsiteY28" fmla="*/ 10000 h 10000"/>
              <a:gd name="connsiteX29" fmla="*/ 3896 w 9050"/>
              <a:gd name="connsiteY29" fmla="*/ 9891 h 10000"/>
              <a:gd name="connsiteX30" fmla="*/ 3405 w 9050"/>
              <a:gd name="connsiteY30" fmla="*/ 9891 h 10000"/>
              <a:gd name="connsiteX31" fmla="*/ 2945 w 9050"/>
              <a:gd name="connsiteY31" fmla="*/ 9781 h 10000"/>
              <a:gd name="connsiteX32" fmla="*/ 2454 w 9050"/>
              <a:gd name="connsiteY32" fmla="*/ 9672 h 10000"/>
              <a:gd name="connsiteX33" fmla="*/ 2208 w 9050"/>
              <a:gd name="connsiteY33" fmla="*/ 9563 h 10000"/>
              <a:gd name="connsiteX34" fmla="*/ 1718 w 9050"/>
              <a:gd name="connsiteY34" fmla="*/ 9344 h 10000"/>
              <a:gd name="connsiteX35" fmla="*/ 1473 w 9050"/>
              <a:gd name="connsiteY35" fmla="*/ 9126 h 10000"/>
              <a:gd name="connsiteX36" fmla="*/ 1227 w 9050"/>
              <a:gd name="connsiteY36" fmla="*/ 8811 h 10000"/>
              <a:gd name="connsiteX37" fmla="*/ 982 w 9050"/>
              <a:gd name="connsiteY37" fmla="*/ 8593 h 10000"/>
              <a:gd name="connsiteX38" fmla="*/ 736 w 9050"/>
              <a:gd name="connsiteY38" fmla="*/ 8374 h 10000"/>
              <a:gd name="connsiteX39" fmla="*/ 736 w 9050"/>
              <a:gd name="connsiteY39" fmla="*/ 8156 h 10000"/>
              <a:gd name="connsiteX40" fmla="*/ 491 w 9050"/>
              <a:gd name="connsiteY40" fmla="*/ 7937 h 10000"/>
              <a:gd name="connsiteX41" fmla="*/ 491 w 9050"/>
              <a:gd name="connsiteY41" fmla="*/ 7609 h 10000"/>
              <a:gd name="connsiteX42" fmla="*/ 491 w 9050"/>
              <a:gd name="connsiteY42" fmla="*/ 7391 h 10000"/>
              <a:gd name="connsiteX43" fmla="*/ 491 w 9050"/>
              <a:gd name="connsiteY43" fmla="*/ 6954 h 10000"/>
              <a:gd name="connsiteX44" fmla="*/ 491 w 9050"/>
              <a:gd name="connsiteY44" fmla="*/ 6626 h 10000"/>
              <a:gd name="connsiteX45" fmla="*/ 491 w 9050"/>
              <a:gd name="connsiteY45" fmla="*/ 6202 h 10000"/>
              <a:gd name="connsiteX46" fmla="*/ 491 w 9050"/>
              <a:gd name="connsiteY46" fmla="*/ 4454 h 10000"/>
              <a:gd name="connsiteX47" fmla="*/ 491 w 9050"/>
              <a:gd name="connsiteY47" fmla="*/ 2719 h 10000"/>
              <a:gd name="connsiteX48" fmla="*/ 491 w 9050"/>
              <a:gd name="connsiteY48" fmla="*/ 2281 h 10000"/>
              <a:gd name="connsiteX49" fmla="*/ 491 w 9050"/>
              <a:gd name="connsiteY49" fmla="*/ 1954 h 10000"/>
              <a:gd name="connsiteX50" fmla="*/ 491 w 9050"/>
              <a:gd name="connsiteY50" fmla="*/ 1626 h 10000"/>
              <a:gd name="connsiteX51" fmla="*/ 491 w 9050"/>
              <a:gd name="connsiteY51" fmla="*/ 1298 h 10000"/>
              <a:gd name="connsiteX52" fmla="*/ 491 w 9050"/>
              <a:gd name="connsiteY52" fmla="*/ 1093 h 10000"/>
              <a:gd name="connsiteX53" fmla="*/ 491 w 9050"/>
              <a:gd name="connsiteY53" fmla="*/ 874 h 10000"/>
              <a:gd name="connsiteX54" fmla="*/ 491 w 9050"/>
              <a:gd name="connsiteY54" fmla="*/ 656 h 10000"/>
              <a:gd name="connsiteX55" fmla="*/ 245 w 9050"/>
              <a:gd name="connsiteY55" fmla="*/ 546 h 10000"/>
              <a:gd name="connsiteX56" fmla="*/ 0 w 9050"/>
              <a:gd name="connsiteY56" fmla="*/ 328 h 10000"/>
              <a:gd name="connsiteX57" fmla="*/ 0 w 9050"/>
              <a:gd name="connsiteY57" fmla="*/ 219 h 10000"/>
              <a:gd name="connsiteX58" fmla="*/ 0 w 9050"/>
              <a:gd name="connsiteY58" fmla="*/ 109 h 10000"/>
              <a:gd name="connsiteX59" fmla="*/ 245 w 9050"/>
              <a:gd name="connsiteY59" fmla="*/ 0 h 10000"/>
              <a:gd name="connsiteX60" fmla="*/ 245 w 9050"/>
              <a:gd name="connsiteY60" fmla="*/ 0 h 10000"/>
              <a:gd name="connsiteX61" fmla="*/ 736 w 9050"/>
              <a:gd name="connsiteY61" fmla="*/ 0 h 10000"/>
              <a:gd name="connsiteX62" fmla="*/ 982 w 9050"/>
              <a:gd name="connsiteY62" fmla="*/ 0 h 10000"/>
              <a:gd name="connsiteX63" fmla="*/ 1473 w 9050"/>
              <a:gd name="connsiteY63" fmla="*/ 109 h 10000"/>
              <a:gd name="connsiteX64" fmla="*/ 1964 w 9050"/>
              <a:gd name="connsiteY64" fmla="*/ 328 h 10000"/>
              <a:gd name="connsiteX65" fmla="*/ 2208 w 9050"/>
              <a:gd name="connsiteY65" fmla="*/ 437 h 10000"/>
              <a:gd name="connsiteX66" fmla="*/ 2454 w 9050"/>
              <a:gd name="connsiteY66" fmla="*/ 546 h 10000"/>
              <a:gd name="connsiteX67" fmla="*/ 2454 w 9050"/>
              <a:gd name="connsiteY67" fmla="*/ 656 h 10000"/>
              <a:gd name="connsiteX68" fmla="*/ 2454 w 9050"/>
              <a:gd name="connsiteY68" fmla="*/ 874 h 10000"/>
              <a:gd name="connsiteX69" fmla="*/ 2208 w 9050"/>
              <a:gd name="connsiteY69" fmla="*/ 1298 h 10000"/>
              <a:gd name="connsiteX70" fmla="*/ 2208 w 9050"/>
              <a:gd name="connsiteY70" fmla="*/ 1516 h 10000"/>
              <a:gd name="connsiteX71" fmla="*/ 1964 w 9050"/>
              <a:gd name="connsiteY71" fmla="*/ 1844 h 10000"/>
              <a:gd name="connsiteX72" fmla="*/ 1964 w 9050"/>
              <a:gd name="connsiteY72" fmla="*/ 2391 h 10000"/>
              <a:gd name="connsiteX73" fmla="*/ 1718 w 9050"/>
              <a:gd name="connsiteY73" fmla="*/ 2937 h 10000"/>
              <a:gd name="connsiteX74" fmla="*/ 1718 w 9050"/>
              <a:gd name="connsiteY7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371 w 10000"/>
              <a:gd name="connsiteY19" fmla="*/ 9030 h 10000"/>
              <a:gd name="connsiteX20" fmla="*/ 8914 w 10000"/>
              <a:gd name="connsiteY20" fmla="*/ 8921 h 10000"/>
              <a:gd name="connsiteX21" fmla="*/ 10000 w 10000"/>
              <a:gd name="connsiteY21" fmla="*/ 9891 h 10000"/>
              <a:gd name="connsiteX22" fmla="*/ 8914 w 10000"/>
              <a:gd name="connsiteY22" fmla="*/ 10000 h 10000"/>
              <a:gd name="connsiteX23" fmla="*/ 7829 w 10000"/>
              <a:gd name="connsiteY23" fmla="*/ 10000 h 10000"/>
              <a:gd name="connsiteX24" fmla="*/ 7017 w 10000"/>
              <a:gd name="connsiteY24" fmla="*/ 10000 h 10000"/>
              <a:gd name="connsiteX25" fmla="*/ 6203 w 10000"/>
              <a:gd name="connsiteY25" fmla="*/ 10000 h 10000"/>
              <a:gd name="connsiteX26" fmla="*/ 5661 w 10000"/>
              <a:gd name="connsiteY26" fmla="*/ 10000 h 10000"/>
              <a:gd name="connsiteX27" fmla="*/ 4846 w 10000"/>
              <a:gd name="connsiteY27" fmla="*/ 10000 h 10000"/>
              <a:gd name="connsiteX28" fmla="*/ 4305 w 10000"/>
              <a:gd name="connsiteY28" fmla="*/ 9891 h 10000"/>
              <a:gd name="connsiteX29" fmla="*/ 3762 w 10000"/>
              <a:gd name="connsiteY29" fmla="*/ 9891 h 10000"/>
              <a:gd name="connsiteX30" fmla="*/ 3254 w 10000"/>
              <a:gd name="connsiteY30" fmla="*/ 9781 h 10000"/>
              <a:gd name="connsiteX31" fmla="*/ 2712 w 10000"/>
              <a:gd name="connsiteY31" fmla="*/ 9672 h 10000"/>
              <a:gd name="connsiteX32" fmla="*/ 2440 w 10000"/>
              <a:gd name="connsiteY32" fmla="*/ 9563 h 10000"/>
              <a:gd name="connsiteX33" fmla="*/ 1898 w 10000"/>
              <a:gd name="connsiteY33" fmla="*/ 9344 h 10000"/>
              <a:gd name="connsiteX34" fmla="*/ 1628 w 10000"/>
              <a:gd name="connsiteY34" fmla="*/ 9126 h 10000"/>
              <a:gd name="connsiteX35" fmla="*/ 1356 w 10000"/>
              <a:gd name="connsiteY35" fmla="*/ 8811 h 10000"/>
              <a:gd name="connsiteX36" fmla="*/ 1085 w 10000"/>
              <a:gd name="connsiteY36" fmla="*/ 8593 h 10000"/>
              <a:gd name="connsiteX37" fmla="*/ 813 w 10000"/>
              <a:gd name="connsiteY37" fmla="*/ 8374 h 10000"/>
              <a:gd name="connsiteX38" fmla="*/ 813 w 10000"/>
              <a:gd name="connsiteY38" fmla="*/ 8156 h 10000"/>
              <a:gd name="connsiteX39" fmla="*/ 543 w 10000"/>
              <a:gd name="connsiteY39" fmla="*/ 7937 h 10000"/>
              <a:gd name="connsiteX40" fmla="*/ 543 w 10000"/>
              <a:gd name="connsiteY40" fmla="*/ 7609 h 10000"/>
              <a:gd name="connsiteX41" fmla="*/ 543 w 10000"/>
              <a:gd name="connsiteY41" fmla="*/ 7391 h 10000"/>
              <a:gd name="connsiteX42" fmla="*/ 543 w 10000"/>
              <a:gd name="connsiteY42" fmla="*/ 6954 h 10000"/>
              <a:gd name="connsiteX43" fmla="*/ 543 w 10000"/>
              <a:gd name="connsiteY43" fmla="*/ 6626 h 10000"/>
              <a:gd name="connsiteX44" fmla="*/ 543 w 10000"/>
              <a:gd name="connsiteY44" fmla="*/ 6202 h 10000"/>
              <a:gd name="connsiteX45" fmla="*/ 543 w 10000"/>
              <a:gd name="connsiteY45" fmla="*/ 4454 h 10000"/>
              <a:gd name="connsiteX46" fmla="*/ 543 w 10000"/>
              <a:gd name="connsiteY46" fmla="*/ 2719 h 10000"/>
              <a:gd name="connsiteX47" fmla="*/ 543 w 10000"/>
              <a:gd name="connsiteY47" fmla="*/ 2281 h 10000"/>
              <a:gd name="connsiteX48" fmla="*/ 543 w 10000"/>
              <a:gd name="connsiteY48" fmla="*/ 1954 h 10000"/>
              <a:gd name="connsiteX49" fmla="*/ 543 w 10000"/>
              <a:gd name="connsiteY49" fmla="*/ 1626 h 10000"/>
              <a:gd name="connsiteX50" fmla="*/ 543 w 10000"/>
              <a:gd name="connsiteY50" fmla="*/ 1298 h 10000"/>
              <a:gd name="connsiteX51" fmla="*/ 543 w 10000"/>
              <a:gd name="connsiteY51" fmla="*/ 1093 h 10000"/>
              <a:gd name="connsiteX52" fmla="*/ 543 w 10000"/>
              <a:gd name="connsiteY52" fmla="*/ 874 h 10000"/>
              <a:gd name="connsiteX53" fmla="*/ 543 w 10000"/>
              <a:gd name="connsiteY53" fmla="*/ 656 h 10000"/>
              <a:gd name="connsiteX54" fmla="*/ 271 w 10000"/>
              <a:gd name="connsiteY54" fmla="*/ 546 h 10000"/>
              <a:gd name="connsiteX55" fmla="*/ 0 w 10000"/>
              <a:gd name="connsiteY55" fmla="*/ 328 h 10000"/>
              <a:gd name="connsiteX56" fmla="*/ 0 w 10000"/>
              <a:gd name="connsiteY56" fmla="*/ 219 h 10000"/>
              <a:gd name="connsiteX57" fmla="*/ 0 w 10000"/>
              <a:gd name="connsiteY57" fmla="*/ 109 h 10000"/>
              <a:gd name="connsiteX58" fmla="*/ 271 w 10000"/>
              <a:gd name="connsiteY58" fmla="*/ 0 h 10000"/>
              <a:gd name="connsiteX59" fmla="*/ 271 w 10000"/>
              <a:gd name="connsiteY59" fmla="*/ 0 h 10000"/>
              <a:gd name="connsiteX60" fmla="*/ 813 w 10000"/>
              <a:gd name="connsiteY60" fmla="*/ 0 h 10000"/>
              <a:gd name="connsiteX61" fmla="*/ 1085 w 10000"/>
              <a:gd name="connsiteY61" fmla="*/ 0 h 10000"/>
              <a:gd name="connsiteX62" fmla="*/ 1628 w 10000"/>
              <a:gd name="connsiteY62" fmla="*/ 109 h 10000"/>
              <a:gd name="connsiteX63" fmla="*/ 2170 w 10000"/>
              <a:gd name="connsiteY63" fmla="*/ 328 h 10000"/>
              <a:gd name="connsiteX64" fmla="*/ 2440 w 10000"/>
              <a:gd name="connsiteY64" fmla="*/ 437 h 10000"/>
              <a:gd name="connsiteX65" fmla="*/ 2712 w 10000"/>
              <a:gd name="connsiteY65" fmla="*/ 546 h 10000"/>
              <a:gd name="connsiteX66" fmla="*/ 2712 w 10000"/>
              <a:gd name="connsiteY66" fmla="*/ 656 h 10000"/>
              <a:gd name="connsiteX67" fmla="*/ 2712 w 10000"/>
              <a:gd name="connsiteY67" fmla="*/ 874 h 10000"/>
              <a:gd name="connsiteX68" fmla="*/ 2440 w 10000"/>
              <a:gd name="connsiteY68" fmla="*/ 1298 h 10000"/>
              <a:gd name="connsiteX69" fmla="*/ 2440 w 10000"/>
              <a:gd name="connsiteY69" fmla="*/ 1516 h 10000"/>
              <a:gd name="connsiteX70" fmla="*/ 2170 w 10000"/>
              <a:gd name="connsiteY70" fmla="*/ 1844 h 10000"/>
              <a:gd name="connsiteX71" fmla="*/ 2170 w 10000"/>
              <a:gd name="connsiteY71" fmla="*/ 2391 h 10000"/>
              <a:gd name="connsiteX72" fmla="*/ 1898 w 10000"/>
              <a:gd name="connsiteY72" fmla="*/ 2937 h 10000"/>
              <a:gd name="connsiteX73" fmla="*/ 1898 w 10000"/>
              <a:gd name="connsiteY7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914 w 10000"/>
              <a:gd name="connsiteY19" fmla="*/ 8921 h 10000"/>
              <a:gd name="connsiteX20" fmla="*/ 10000 w 10000"/>
              <a:gd name="connsiteY20" fmla="*/ 9891 h 10000"/>
              <a:gd name="connsiteX21" fmla="*/ 8914 w 10000"/>
              <a:gd name="connsiteY21" fmla="*/ 10000 h 10000"/>
              <a:gd name="connsiteX22" fmla="*/ 7829 w 10000"/>
              <a:gd name="connsiteY22" fmla="*/ 10000 h 10000"/>
              <a:gd name="connsiteX23" fmla="*/ 7017 w 10000"/>
              <a:gd name="connsiteY23" fmla="*/ 10000 h 10000"/>
              <a:gd name="connsiteX24" fmla="*/ 6203 w 10000"/>
              <a:gd name="connsiteY24" fmla="*/ 10000 h 10000"/>
              <a:gd name="connsiteX25" fmla="*/ 5661 w 10000"/>
              <a:gd name="connsiteY25" fmla="*/ 10000 h 10000"/>
              <a:gd name="connsiteX26" fmla="*/ 4846 w 10000"/>
              <a:gd name="connsiteY26" fmla="*/ 10000 h 10000"/>
              <a:gd name="connsiteX27" fmla="*/ 4305 w 10000"/>
              <a:gd name="connsiteY27" fmla="*/ 9891 h 10000"/>
              <a:gd name="connsiteX28" fmla="*/ 3762 w 10000"/>
              <a:gd name="connsiteY28" fmla="*/ 9891 h 10000"/>
              <a:gd name="connsiteX29" fmla="*/ 3254 w 10000"/>
              <a:gd name="connsiteY29" fmla="*/ 9781 h 10000"/>
              <a:gd name="connsiteX30" fmla="*/ 2712 w 10000"/>
              <a:gd name="connsiteY30" fmla="*/ 9672 h 10000"/>
              <a:gd name="connsiteX31" fmla="*/ 2440 w 10000"/>
              <a:gd name="connsiteY31" fmla="*/ 9563 h 10000"/>
              <a:gd name="connsiteX32" fmla="*/ 1898 w 10000"/>
              <a:gd name="connsiteY32" fmla="*/ 9344 h 10000"/>
              <a:gd name="connsiteX33" fmla="*/ 1628 w 10000"/>
              <a:gd name="connsiteY33" fmla="*/ 9126 h 10000"/>
              <a:gd name="connsiteX34" fmla="*/ 1356 w 10000"/>
              <a:gd name="connsiteY34" fmla="*/ 8811 h 10000"/>
              <a:gd name="connsiteX35" fmla="*/ 1085 w 10000"/>
              <a:gd name="connsiteY35" fmla="*/ 8593 h 10000"/>
              <a:gd name="connsiteX36" fmla="*/ 813 w 10000"/>
              <a:gd name="connsiteY36" fmla="*/ 8374 h 10000"/>
              <a:gd name="connsiteX37" fmla="*/ 813 w 10000"/>
              <a:gd name="connsiteY37" fmla="*/ 8156 h 10000"/>
              <a:gd name="connsiteX38" fmla="*/ 543 w 10000"/>
              <a:gd name="connsiteY38" fmla="*/ 7937 h 10000"/>
              <a:gd name="connsiteX39" fmla="*/ 543 w 10000"/>
              <a:gd name="connsiteY39" fmla="*/ 7609 h 10000"/>
              <a:gd name="connsiteX40" fmla="*/ 543 w 10000"/>
              <a:gd name="connsiteY40" fmla="*/ 7391 h 10000"/>
              <a:gd name="connsiteX41" fmla="*/ 543 w 10000"/>
              <a:gd name="connsiteY41" fmla="*/ 6954 h 10000"/>
              <a:gd name="connsiteX42" fmla="*/ 543 w 10000"/>
              <a:gd name="connsiteY42" fmla="*/ 6626 h 10000"/>
              <a:gd name="connsiteX43" fmla="*/ 543 w 10000"/>
              <a:gd name="connsiteY43" fmla="*/ 6202 h 10000"/>
              <a:gd name="connsiteX44" fmla="*/ 543 w 10000"/>
              <a:gd name="connsiteY44" fmla="*/ 4454 h 10000"/>
              <a:gd name="connsiteX45" fmla="*/ 543 w 10000"/>
              <a:gd name="connsiteY45" fmla="*/ 2719 h 10000"/>
              <a:gd name="connsiteX46" fmla="*/ 543 w 10000"/>
              <a:gd name="connsiteY46" fmla="*/ 2281 h 10000"/>
              <a:gd name="connsiteX47" fmla="*/ 543 w 10000"/>
              <a:gd name="connsiteY47" fmla="*/ 1954 h 10000"/>
              <a:gd name="connsiteX48" fmla="*/ 543 w 10000"/>
              <a:gd name="connsiteY48" fmla="*/ 1626 h 10000"/>
              <a:gd name="connsiteX49" fmla="*/ 543 w 10000"/>
              <a:gd name="connsiteY49" fmla="*/ 1298 h 10000"/>
              <a:gd name="connsiteX50" fmla="*/ 543 w 10000"/>
              <a:gd name="connsiteY50" fmla="*/ 1093 h 10000"/>
              <a:gd name="connsiteX51" fmla="*/ 543 w 10000"/>
              <a:gd name="connsiteY51" fmla="*/ 874 h 10000"/>
              <a:gd name="connsiteX52" fmla="*/ 543 w 10000"/>
              <a:gd name="connsiteY52" fmla="*/ 656 h 10000"/>
              <a:gd name="connsiteX53" fmla="*/ 271 w 10000"/>
              <a:gd name="connsiteY53" fmla="*/ 546 h 10000"/>
              <a:gd name="connsiteX54" fmla="*/ 0 w 10000"/>
              <a:gd name="connsiteY54" fmla="*/ 328 h 10000"/>
              <a:gd name="connsiteX55" fmla="*/ 0 w 10000"/>
              <a:gd name="connsiteY55" fmla="*/ 219 h 10000"/>
              <a:gd name="connsiteX56" fmla="*/ 0 w 10000"/>
              <a:gd name="connsiteY56" fmla="*/ 109 h 10000"/>
              <a:gd name="connsiteX57" fmla="*/ 271 w 10000"/>
              <a:gd name="connsiteY57" fmla="*/ 0 h 10000"/>
              <a:gd name="connsiteX58" fmla="*/ 271 w 10000"/>
              <a:gd name="connsiteY58" fmla="*/ 0 h 10000"/>
              <a:gd name="connsiteX59" fmla="*/ 813 w 10000"/>
              <a:gd name="connsiteY59" fmla="*/ 0 h 10000"/>
              <a:gd name="connsiteX60" fmla="*/ 1085 w 10000"/>
              <a:gd name="connsiteY60" fmla="*/ 0 h 10000"/>
              <a:gd name="connsiteX61" fmla="*/ 1628 w 10000"/>
              <a:gd name="connsiteY61" fmla="*/ 109 h 10000"/>
              <a:gd name="connsiteX62" fmla="*/ 2170 w 10000"/>
              <a:gd name="connsiteY62" fmla="*/ 328 h 10000"/>
              <a:gd name="connsiteX63" fmla="*/ 2440 w 10000"/>
              <a:gd name="connsiteY63" fmla="*/ 437 h 10000"/>
              <a:gd name="connsiteX64" fmla="*/ 2712 w 10000"/>
              <a:gd name="connsiteY64" fmla="*/ 546 h 10000"/>
              <a:gd name="connsiteX65" fmla="*/ 2712 w 10000"/>
              <a:gd name="connsiteY65" fmla="*/ 656 h 10000"/>
              <a:gd name="connsiteX66" fmla="*/ 2712 w 10000"/>
              <a:gd name="connsiteY66" fmla="*/ 874 h 10000"/>
              <a:gd name="connsiteX67" fmla="*/ 2440 w 10000"/>
              <a:gd name="connsiteY67" fmla="*/ 1298 h 10000"/>
              <a:gd name="connsiteX68" fmla="*/ 2440 w 10000"/>
              <a:gd name="connsiteY68" fmla="*/ 1516 h 10000"/>
              <a:gd name="connsiteX69" fmla="*/ 2170 w 10000"/>
              <a:gd name="connsiteY69" fmla="*/ 1844 h 10000"/>
              <a:gd name="connsiteX70" fmla="*/ 2170 w 10000"/>
              <a:gd name="connsiteY70" fmla="*/ 2391 h 10000"/>
              <a:gd name="connsiteX71" fmla="*/ 1898 w 10000"/>
              <a:gd name="connsiteY71" fmla="*/ 2937 h 10000"/>
              <a:gd name="connsiteX72" fmla="*/ 1898 w 10000"/>
              <a:gd name="connsiteY7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10000 w 10000"/>
              <a:gd name="connsiteY19" fmla="*/ 9891 h 10000"/>
              <a:gd name="connsiteX20" fmla="*/ 8914 w 10000"/>
              <a:gd name="connsiteY20" fmla="*/ 10000 h 10000"/>
              <a:gd name="connsiteX21" fmla="*/ 7829 w 10000"/>
              <a:gd name="connsiteY21" fmla="*/ 10000 h 10000"/>
              <a:gd name="connsiteX22" fmla="*/ 7017 w 10000"/>
              <a:gd name="connsiteY22" fmla="*/ 10000 h 10000"/>
              <a:gd name="connsiteX23" fmla="*/ 6203 w 10000"/>
              <a:gd name="connsiteY23" fmla="*/ 10000 h 10000"/>
              <a:gd name="connsiteX24" fmla="*/ 5661 w 10000"/>
              <a:gd name="connsiteY24" fmla="*/ 10000 h 10000"/>
              <a:gd name="connsiteX25" fmla="*/ 4846 w 10000"/>
              <a:gd name="connsiteY25" fmla="*/ 10000 h 10000"/>
              <a:gd name="connsiteX26" fmla="*/ 4305 w 10000"/>
              <a:gd name="connsiteY26" fmla="*/ 9891 h 10000"/>
              <a:gd name="connsiteX27" fmla="*/ 3762 w 10000"/>
              <a:gd name="connsiteY27" fmla="*/ 9891 h 10000"/>
              <a:gd name="connsiteX28" fmla="*/ 3254 w 10000"/>
              <a:gd name="connsiteY28" fmla="*/ 9781 h 10000"/>
              <a:gd name="connsiteX29" fmla="*/ 2712 w 10000"/>
              <a:gd name="connsiteY29" fmla="*/ 9672 h 10000"/>
              <a:gd name="connsiteX30" fmla="*/ 2440 w 10000"/>
              <a:gd name="connsiteY30" fmla="*/ 9563 h 10000"/>
              <a:gd name="connsiteX31" fmla="*/ 1898 w 10000"/>
              <a:gd name="connsiteY31" fmla="*/ 9344 h 10000"/>
              <a:gd name="connsiteX32" fmla="*/ 1628 w 10000"/>
              <a:gd name="connsiteY32" fmla="*/ 9126 h 10000"/>
              <a:gd name="connsiteX33" fmla="*/ 1356 w 10000"/>
              <a:gd name="connsiteY33" fmla="*/ 8811 h 10000"/>
              <a:gd name="connsiteX34" fmla="*/ 1085 w 10000"/>
              <a:gd name="connsiteY34" fmla="*/ 8593 h 10000"/>
              <a:gd name="connsiteX35" fmla="*/ 813 w 10000"/>
              <a:gd name="connsiteY35" fmla="*/ 8374 h 10000"/>
              <a:gd name="connsiteX36" fmla="*/ 813 w 10000"/>
              <a:gd name="connsiteY36" fmla="*/ 8156 h 10000"/>
              <a:gd name="connsiteX37" fmla="*/ 543 w 10000"/>
              <a:gd name="connsiteY37" fmla="*/ 7937 h 10000"/>
              <a:gd name="connsiteX38" fmla="*/ 543 w 10000"/>
              <a:gd name="connsiteY38" fmla="*/ 7609 h 10000"/>
              <a:gd name="connsiteX39" fmla="*/ 543 w 10000"/>
              <a:gd name="connsiteY39" fmla="*/ 7391 h 10000"/>
              <a:gd name="connsiteX40" fmla="*/ 543 w 10000"/>
              <a:gd name="connsiteY40" fmla="*/ 6954 h 10000"/>
              <a:gd name="connsiteX41" fmla="*/ 543 w 10000"/>
              <a:gd name="connsiteY41" fmla="*/ 6626 h 10000"/>
              <a:gd name="connsiteX42" fmla="*/ 543 w 10000"/>
              <a:gd name="connsiteY42" fmla="*/ 6202 h 10000"/>
              <a:gd name="connsiteX43" fmla="*/ 543 w 10000"/>
              <a:gd name="connsiteY43" fmla="*/ 4454 h 10000"/>
              <a:gd name="connsiteX44" fmla="*/ 543 w 10000"/>
              <a:gd name="connsiteY44" fmla="*/ 2719 h 10000"/>
              <a:gd name="connsiteX45" fmla="*/ 543 w 10000"/>
              <a:gd name="connsiteY45" fmla="*/ 2281 h 10000"/>
              <a:gd name="connsiteX46" fmla="*/ 543 w 10000"/>
              <a:gd name="connsiteY46" fmla="*/ 1954 h 10000"/>
              <a:gd name="connsiteX47" fmla="*/ 543 w 10000"/>
              <a:gd name="connsiteY47" fmla="*/ 1626 h 10000"/>
              <a:gd name="connsiteX48" fmla="*/ 543 w 10000"/>
              <a:gd name="connsiteY48" fmla="*/ 1298 h 10000"/>
              <a:gd name="connsiteX49" fmla="*/ 543 w 10000"/>
              <a:gd name="connsiteY49" fmla="*/ 1093 h 10000"/>
              <a:gd name="connsiteX50" fmla="*/ 543 w 10000"/>
              <a:gd name="connsiteY50" fmla="*/ 874 h 10000"/>
              <a:gd name="connsiteX51" fmla="*/ 543 w 10000"/>
              <a:gd name="connsiteY51" fmla="*/ 656 h 10000"/>
              <a:gd name="connsiteX52" fmla="*/ 271 w 10000"/>
              <a:gd name="connsiteY52" fmla="*/ 546 h 10000"/>
              <a:gd name="connsiteX53" fmla="*/ 0 w 10000"/>
              <a:gd name="connsiteY53" fmla="*/ 328 h 10000"/>
              <a:gd name="connsiteX54" fmla="*/ 0 w 10000"/>
              <a:gd name="connsiteY54" fmla="*/ 219 h 10000"/>
              <a:gd name="connsiteX55" fmla="*/ 0 w 10000"/>
              <a:gd name="connsiteY55" fmla="*/ 109 h 10000"/>
              <a:gd name="connsiteX56" fmla="*/ 271 w 10000"/>
              <a:gd name="connsiteY56" fmla="*/ 0 h 10000"/>
              <a:gd name="connsiteX57" fmla="*/ 271 w 10000"/>
              <a:gd name="connsiteY57" fmla="*/ 0 h 10000"/>
              <a:gd name="connsiteX58" fmla="*/ 813 w 10000"/>
              <a:gd name="connsiteY58" fmla="*/ 0 h 10000"/>
              <a:gd name="connsiteX59" fmla="*/ 1085 w 10000"/>
              <a:gd name="connsiteY59" fmla="*/ 0 h 10000"/>
              <a:gd name="connsiteX60" fmla="*/ 1628 w 10000"/>
              <a:gd name="connsiteY60" fmla="*/ 109 h 10000"/>
              <a:gd name="connsiteX61" fmla="*/ 2170 w 10000"/>
              <a:gd name="connsiteY61" fmla="*/ 328 h 10000"/>
              <a:gd name="connsiteX62" fmla="*/ 2440 w 10000"/>
              <a:gd name="connsiteY62" fmla="*/ 437 h 10000"/>
              <a:gd name="connsiteX63" fmla="*/ 2712 w 10000"/>
              <a:gd name="connsiteY63" fmla="*/ 546 h 10000"/>
              <a:gd name="connsiteX64" fmla="*/ 2712 w 10000"/>
              <a:gd name="connsiteY64" fmla="*/ 656 h 10000"/>
              <a:gd name="connsiteX65" fmla="*/ 2712 w 10000"/>
              <a:gd name="connsiteY65" fmla="*/ 874 h 10000"/>
              <a:gd name="connsiteX66" fmla="*/ 2440 w 10000"/>
              <a:gd name="connsiteY66" fmla="*/ 1298 h 10000"/>
              <a:gd name="connsiteX67" fmla="*/ 2440 w 10000"/>
              <a:gd name="connsiteY67" fmla="*/ 1516 h 10000"/>
              <a:gd name="connsiteX68" fmla="*/ 2170 w 10000"/>
              <a:gd name="connsiteY68" fmla="*/ 1844 h 10000"/>
              <a:gd name="connsiteX69" fmla="*/ 2170 w 10000"/>
              <a:gd name="connsiteY69" fmla="*/ 2391 h 10000"/>
              <a:gd name="connsiteX70" fmla="*/ 1898 w 10000"/>
              <a:gd name="connsiteY70" fmla="*/ 2937 h 10000"/>
              <a:gd name="connsiteX71" fmla="*/ 1898 w 10000"/>
              <a:gd name="connsiteY7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10000 w 10000"/>
              <a:gd name="connsiteY18" fmla="*/ 9891 h 10000"/>
              <a:gd name="connsiteX19" fmla="*/ 8914 w 10000"/>
              <a:gd name="connsiteY19" fmla="*/ 10000 h 10000"/>
              <a:gd name="connsiteX20" fmla="*/ 7829 w 10000"/>
              <a:gd name="connsiteY20" fmla="*/ 10000 h 10000"/>
              <a:gd name="connsiteX21" fmla="*/ 7017 w 10000"/>
              <a:gd name="connsiteY21" fmla="*/ 10000 h 10000"/>
              <a:gd name="connsiteX22" fmla="*/ 6203 w 10000"/>
              <a:gd name="connsiteY22" fmla="*/ 10000 h 10000"/>
              <a:gd name="connsiteX23" fmla="*/ 5661 w 10000"/>
              <a:gd name="connsiteY23" fmla="*/ 10000 h 10000"/>
              <a:gd name="connsiteX24" fmla="*/ 4846 w 10000"/>
              <a:gd name="connsiteY24" fmla="*/ 10000 h 10000"/>
              <a:gd name="connsiteX25" fmla="*/ 4305 w 10000"/>
              <a:gd name="connsiteY25" fmla="*/ 9891 h 10000"/>
              <a:gd name="connsiteX26" fmla="*/ 3762 w 10000"/>
              <a:gd name="connsiteY26" fmla="*/ 9891 h 10000"/>
              <a:gd name="connsiteX27" fmla="*/ 3254 w 10000"/>
              <a:gd name="connsiteY27" fmla="*/ 9781 h 10000"/>
              <a:gd name="connsiteX28" fmla="*/ 2712 w 10000"/>
              <a:gd name="connsiteY28" fmla="*/ 9672 h 10000"/>
              <a:gd name="connsiteX29" fmla="*/ 2440 w 10000"/>
              <a:gd name="connsiteY29" fmla="*/ 9563 h 10000"/>
              <a:gd name="connsiteX30" fmla="*/ 1898 w 10000"/>
              <a:gd name="connsiteY30" fmla="*/ 9344 h 10000"/>
              <a:gd name="connsiteX31" fmla="*/ 1628 w 10000"/>
              <a:gd name="connsiteY31" fmla="*/ 9126 h 10000"/>
              <a:gd name="connsiteX32" fmla="*/ 1356 w 10000"/>
              <a:gd name="connsiteY32" fmla="*/ 8811 h 10000"/>
              <a:gd name="connsiteX33" fmla="*/ 1085 w 10000"/>
              <a:gd name="connsiteY33" fmla="*/ 8593 h 10000"/>
              <a:gd name="connsiteX34" fmla="*/ 813 w 10000"/>
              <a:gd name="connsiteY34" fmla="*/ 8374 h 10000"/>
              <a:gd name="connsiteX35" fmla="*/ 813 w 10000"/>
              <a:gd name="connsiteY35" fmla="*/ 8156 h 10000"/>
              <a:gd name="connsiteX36" fmla="*/ 543 w 10000"/>
              <a:gd name="connsiteY36" fmla="*/ 7937 h 10000"/>
              <a:gd name="connsiteX37" fmla="*/ 543 w 10000"/>
              <a:gd name="connsiteY37" fmla="*/ 7609 h 10000"/>
              <a:gd name="connsiteX38" fmla="*/ 543 w 10000"/>
              <a:gd name="connsiteY38" fmla="*/ 7391 h 10000"/>
              <a:gd name="connsiteX39" fmla="*/ 543 w 10000"/>
              <a:gd name="connsiteY39" fmla="*/ 6954 h 10000"/>
              <a:gd name="connsiteX40" fmla="*/ 543 w 10000"/>
              <a:gd name="connsiteY40" fmla="*/ 6626 h 10000"/>
              <a:gd name="connsiteX41" fmla="*/ 543 w 10000"/>
              <a:gd name="connsiteY41" fmla="*/ 6202 h 10000"/>
              <a:gd name="connsiteX42" fmla="*/ 543 w 10000"/>
              <a:gd name="connsiteY42" fmla="*/ 4454 h 10000"/>
              <a:gd name="connsiteX43" fmla="*/ 543 w 10000"/>
              <a:gd name="connsiteY43" fmla="*/ 2719 h 10000"/>
              <a:gd name="connsiteX44" fmla="*/ 543 w 10000"/>
              <a:gd name="connsiteY44" fmla="*/ 2281 h 10000"/>
              <a:gd name="connsiteX45" fmla="*/ 543 w 10000"/>
              <a:gd name="connsiteY45" fmla="*/ 1954 h 10000"/>
              <a:gd name="connsiteX46" fmla="*/ 543 w 10000"/>
              <a:gd name="connsiteY46" fmla="*/ 1626 h 10000"/>
              <a:gd name="connsiteX47" fmla="*/ 543 w 10000"/>
              <a:gd name="connsiteY47" fmla="*/ 1298 h 10000"/>
              <a:gd name="connsiteX48" fmla="*/ 543 w 10000"/>
              <a:gd name="connsiteY48" fmla="*/ 1093 h 10000"/>
              <a:gd name="connsiteX49" fmla="*/ 543 w 10000"/>
              <a:gd name="connsiteY49" fmla="*/ 874 h 10000"/>
              <a:gd name="connsiteX50" fmla="*/ 543 w 10000"/>
              <a:gd name="connsiteY50" fmla="*/ 656 h 10000"/>
              <a:gd name="connsiteX51" fmla="*/ 271 w 10000"/>
              <a:gd name="connsiteY51" fmla="*/ 546 h 10000"/>
              <a:gd name="connsiteX52" fmla="*/ 0 w 10000"/>
              <a:gd name="connsiteY52" fmla="*/ 328 h 10000"/>
              <a:gd name="connsiteX53" fmla="*/ 0 w 10000"/>
              <a:gd name="connsiteY53" fmla="*/ 219 h 10000"/>
              <a:gd name="connsiteX54" fmla="*/ 0 w 10000"/>
              <a:gd name="connsiteY54" fmla="*/ 109 h 10000"/>
              <a:gd name="connsiteX55" fmla="*/ 271 w 10000"/>
              <a:gd name="connsiteY55" fmla="*/ 0 h 10000"/>
              <a:gd name="connsiteX56" fmla="*/ 271 w 10000"/>
              <a:gd name="connsiteY56" fmla="*/ 0 h 10000"/>
              <a:gd name="connsiteX57" fmla="*/ 813 w 10000"/>
              <a:gd name="connsiteY57" fmla="*/ 0 h 10000"/>
              <a:gd name="connsiteX58" fmla="*/ 1085 w 10000"/>
              <a:gd name="connsiteY58" fmla="*/ 0 h 10000"/>
              <a:gd name="connsiteX59" fmla="*/ 1628 w 10000"/>
              <a:gd name="connsiteY59" fmla="*/ 109 h 10000"/>
              <a:gd name="connsiteX60" fmla="*/ 2170 w 10000"/>
              <a:gd name="connsiteY60" fmla="*/ 328 h 10000"/>
              <a:gd name="connsiteX61" fmla="*/ 2440 w 10000"/>
              <a:gd name="connsiteY61" fmla="*/ 437 h 10000"/>
              <a:gd name="connsiteX62" fmla="*/ 2712 w 10000"/>
              <a:gd name="connsiteY62" fmla="*/ 546 h 10000"/>
              <a:gd name="connsiteX63" fmla="*/ 2712 w 10000"/>
              <a:gd name="connsiteY63" fmla="*/ 656 h 10000"/>
              <a:gd name="connsiteX64" fmla="*/ 2712 w 10000"/>
              <a:gd name="connsiteY64" fmla="*/ 874 h 10000"/>
              <a:gd name="connsiteX65" fmla="*/ 2440 w 10000"/>
              <a:gd name="connsiteY65" fmla="*/ 1298 h 10000"/>
              <a:gd name="connsiteX66" fmla="*/ 2440 w 10000"/>
              <a:gd name="connsiteY66" fmla="*/ 1516 h 10000"/>
              <a:gd name="connsiteX67" fmla="*/ 2170 w 10000"/>
              <a:gd name="connsiteY67" fmla="*/ 1844 h 10000"/>
              <a:gd name="connsiteX68" fmla="*/ 2170 w 10000"/>
              <a:gd name="connsiteY68" fmla="*/ 2391 h 10000"/>
              <a:gd name="connsiteX69" fmla="*/ 1898 w 10000"/>
              <a:gd name="connsiteY69" fmla="*/ 2937 h 10000"/>
              <a:gd name="connsiteX70" fmla="*/ 1898 w 10000"/>
              <a:gd name="connsiteY70"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6745 w 10000"/>
              <a:gd name="connsiteY16" fmla="*/ 9030 h 10000"/>
              <a:gd name="connsiteX17" fmla="*/ 10000 w 10000"/>
              <a:gd name="connsiteY17" fmla="*/ 9891 h 10000"/>
              <a:gd name="connsiteX18" fmla="*/ 8914 w 10000"/>
              <a:gd name="connsiteY18" fmla="*/ 10000 h 10000"/>
              <a:gd name="connsiteX19" fmla="*/ 7829 w 10000"/>
              <a:gd name="connsiteY19" fmla="*/ 10000 h 10000"/>
              <a:gd name="connsiteX20" fmla="*/ 7017 w 10000"/>
              <a:gd name="connsiteY20" fmla="*/ 10000 h 10000"/>
              <a:gd name="connsiteX21" fmla="*/ 6203 w 10000"/>
              <a:gd name="connsiteY21" fmla="*/ 10000 h 10000"/>
              <a:gd name="connsiteX22" fmla="*/ 5661 w 10000"/>
              <a:gd name="connsiteY22" fmla="*/ 10000 h 10000"/>
              <a:gd name="connsiteX23" fmla="*/ 4846 w 10000"/>
              <a:gd name="connsiteY23" fmla="*/ 10000 h 10000"/>
              <a:gd name="connsiteX24" fmla="*/ 4305 w 10000"/>
              <a:gd name="connsiteY24" fmla="*/ 9891 h 10000"/>
              <a:gd name="connsiteX25" fmla="*/ 3762 w 10000"/>
              <a:gd name="connsiteY25" fmla="*/ 9891 h 10000"/>
              <a:gd name="connsiteX26" fmla="*/ 3254 w 10000"/>
              <a:gd name="connsiteY26" fmla="*/ 9781 h 10000"/>
              <a:gd name="connsiteX27" fmla="*/ 2712 w 10000"/>
              <a:gd name="connsiteY27" fmla="*/ 9672 h 10000"/>
              <a:gd name="connsiteX28" fmla="*/ 2440 w 10000"/>
              <a:gd name="connsiteY28" fmla="*/ 9563 h 10000"/>
              <a:gd name="connsiteX29" fmla="*/ 1898 w 10000"/>
              <a:gd name="connsiteY29" fmla="*/ 9344 h 10000"/>
              <a:gd name="connsiteX30" fmla="*/ 1628 w 10000"/>
              <a:gd name="connsiteY30" fmla="*/ 9126 h 10000"/>
              <a:gd name="connsiteX31" fmla="*/ 1356 w 10000"/>
              <a:gd name="connsiteY31" fmla="*/ 8811 h 10000"/>
              <a:gd name="connsiteX32" fmla="*/ 1085 w 10000"/>
              <a:gd name="connsiteY32" fmla="*/ 8593 h 10000"/>
              <a:gd name="connsiteX33" fmla="*/ 813 w 10000"/>
              <a:gd name="connsiteY33" fmla="*/ 8374 h 10000"/>
              <a:gd name="connsiteX34" fmla="*/ 813 w 10000"/>
              <a:gd name="connsiteY34" fmla="*/ 8156 h 10000"/>
              <a:gd name="connsiteX35" fmla="*/ 543 w 10000"/>
              <a:gd name="connsiteY35" fmla="*/ 7937 h 10000"/>
              <a:gd name="connsiteX36" fmla="*/ 543 w 10000"/>
              <a:gd name="connsiteY36" fmla="*/ 7609 h 10000"/>
              <a:gd name="connsiteX37" fmla="*/ 543 w 10000"/>
              <a:gd name="connsiteY37" fmla="*/ 7391 h 10000"/>
              <a:gd name="connsiteX38" fmla="*/ 543 w 10000"/>
              <a:gd name="connsiteY38" fmla="*/ 6954 h 10000"/>
              <a:gd name="connsiteX39" fmla="*/ 543 w 10000"/>
              <a:gd name="connsiteY39" fmla="*/ 6626 h 10000"/>
              <a:gd name="connsiteX40" fmla="*/ 543 w 10000"/>
              <a:gd name="connsiteY40" fmla="*/ 6202 h 10000"/>
              <a:gd name="connsiteX41" fmla="*/ 543 w 10000"/>
              <a:gd name="connsiteY41" fmla="*/ 4454 h 10000"/>
              <a:gd name="connsiteX42" fmla="*/ 543 w 10000"/>
              <a:gd name="connsiteY42" fmla="*/ 2719 h 10000"/>
              <a:gd name="connsiteX43" fmla="*/ 543 w 10000"/>
              <a:gd name="connsiteY43" fmla="*/ 2281 h 10000"/>
              <a:gd name="connsiteX44" fmla="*/ 543 w 10000"/>
              <a:gd name="connsiteY44" fmla="*/ 1954 h 10000"/>
              <a:gd name="connsiteX45" fmla="*/ 543 w 10000"/>
              <a:gd name="connsiteY45" fmla="*/ 1626 h 10000"/>
              <a:gd name="connsiteX46" fmla="*/ 543 w 10000"/>
              <a:gd name="connsiteY46" fmla="*/ 1298 h 10000"/>
              <a:gd name="connsiteX47" fmla="*/ 543 w 10000"/>
              <a:gd name="connsiteY47" fmla="*/ 1093 h 10000"/>
              <a:gd name="connsiteX48" fmla="*/ 543 w 10000"/>
              <a:gd name="connsiteY48" fmla="*/ 874 h 10000"/>
              <a:gd name="connsiteX49" fmla="*/ 543 w 10000"/>
              <a:gd name="connsiteY49" fmla="*/ 656 h 10000"/>
              <a:gd name="connsiteX50" fmla="*/ 271 w 10000"/>
              <a:gd name="connsiteY50" fmla="*/ 546 h 10000"/>
              <a:gd name="connsiteX51" fmla="*/ 0 w 10000"/>
              <a:gd name="connsiteY51" fmla="*/ 328 h 10000"/>
              <a:gd name="connsiteX52" fmla="*/ 0 w 10000"/>
              <a:gd name="connsiteY52" fmla="*/ 219 h 10000"/>
              <a:gd name="connsiteX53" fmla="*/ 0 w 10000"/>
              <a:gd name="connsiteY53" fmla="*/ 109 h 10000"/>
              <a:gd name="connsiteX54" fmla="*/ 271 w 10000"/>
              <a:gd name="connsiteY54" fmla="*/ 0 h 10000"/>
              <a:gd name="connsiteX55" fmla="*/ 271 w 10000"/>
              <a:gd name="connsiteY55" fmla="*/ 0 h 10000"/>
              <a:gd name="connsiteX56" fmla="*/ 813 w 10000"/>
              <a:gd name="connsiteY56" fmla="*/ 0 h 10000"/>
              <a:gd name="connsiteX57" fmla="*/ 1085 w 10000"/>
              <a:gd name="connsiteY57" fmla="*/ 0 h 10000"/>
              <a:gd name="connsiteX58" fmla="*/ 1628 w 10000"/>
              <a:gd name="connsiteY58" fmla="*/ 109 h 10000"/>
              <a:gd name="connsiteX59" fmla="*/ 2170 w 10000"/>
              <a:gd name="connsiteY59" fmla="*/ 328 h 10000"/>
              <a:gd name="connsiteX60" fmla="*/ 2440 w 10000"/>
              <a:gd name="connsiteY60" fmla="*/ 437 h 10000"/>
              <a:gd name="connsiteX61" fmla="*/ 2712 w 10000"/>
              <a:gd name="connsiteY61" fmla="*/ 546 h 10000"/>
              <a:gd name="connsiteX62" fmla="*/ 2712 w 10000"/>
              <a:gd name="connsiteY62" fmla="*/ 656 h 10000"/>
              <a:gd name="connsiteX63" fmla="*/ 2712 w 10000"/>
              <a:gd name="connsiteY63" fmla="*/ 874 h 10000"/>
              <a:gd name="connsiteX64" fmla="*/ 2440 w 10000"/>
              <a:gd name="connsiteY64" fmla="*/ 1298 h 10000"/>
              <a:gd name="connsiteX65" fmla="*/ 2440 w 10000"/>
              <a:gd name="connsiteY65" fmla="*/ 1516 h 10000"/>
              <a:gd name="connsiteX66" fmla="*/ 2170 w 10000"/>
              <a:gd name="connsiteY66" fmla="*/ 1844 h 10000"/>
              <a:gd name="connsiteX67" fmla="*/ 2170 w 10000"/>
              <a:gd name="connsiteY67" fmla="*/ 2391 h 10000"/>
              <a:gd name="connsiteX68" fmla="*/ 1898 w 10000"/>
              <a:gd name="connsiteY68" fmla="*/ 2937 h 10000"/>
              <a:gd name="connsiteX69" fmla="*/ 1898 w 10000"/>
              <a:gd name="connsiteY69"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6745 w 10000"/>
              <a:gd name="connsiteY15" fmla="*/ 9030 h 10000"/>
              <a:gd name="connsiteX16" fmla="*/ 10000 w 10000"/>
              <a:gd name="connsiteY16" fmla="*/ 9891 h 10000"/>
              <a:gd name="connsiteX17" fmla="*/ 8914 w 10000"/>
              <a:gd name="connsiteY17" fmla="*/ 10000 h 10000"/>
              <a:gd name="connsiteX18" fmla="*/ 7829 w 10000"/>
              <a:gd name="connsiteY18" fmla="*/ 10000 h 10000"/>
              <a:gd name="connsiteX19" fmla="*/ 7017 w 10000"/>
              <a:gd name="connsiteY19" fmla="*/ 10000 h 10000"/>
              <a:gd name="connsiteX20" fmla="*/ 6203 w 10000"/>
              <a:gd name="connsiteY20" fmla="*/ 10000 h 10000"/>
              <a:gd name="connsiteX21" fmla="*/ 5661 w 10000"/>
              <a:gd name="connsiteY21" fmla="*/ 10000 h 10000"/>
              <a:gd name="connsiteX22" fmla="*/ 4846 w 10000"/>
              <a:gd name="connsiteY22" fmla="*/ 10000 h 10000"/>
              <a:gd name="connsiteX23" fmla="*/ 4305 w 10000"/>
              <a:gd name="connsiteY23" fmla="*/ 9891 h 10000"/>
              <a:gd name="connsiteX24" fmla="*/ 3762 w 10000"/>
              <a:gd name="connsiteY24" fmla="*/ 9891 h 10000"/>
              <a:gd name="connsiteX25" fmla="*/ 3254 w 10000"/>
              <a:gd name="connsiteY25" fmla="*/ 9781 h 10000"/>
              <a:gd name="connsiteX26" fmla="*/ 2712 w 10000"/>
              <a:gd name="connsiteY26" fmla="*/ 9672 h 10000"/>
              <a:gd name="connsiteX27" fmla="*/ 2440 w 10000"/>
              <a:gd name="connsiteY27" fmla="*/ 9563 h 10000"/>
              <a:gd name="connsiteX28" fmla="*/ 1898 w 10000"/>
              <a:gd name="connsiteY28" fmla="*/ 9344 h 10000"/>
              <a:gd name="connsiteX29" fmla="*/ 1628 w 10000"/>
              <a:gd name="connsiteY29" fmla="*/ 9126 h 10000"/>
              <a:gd name="connsiteX30" fmla="*/ 1356 w 10000"/>
              <a:gd name="connsiteY30" fmla="*/ 8811 h 10000"/>
              <a:gd name="connsiteX31" fmla="*/ 1085 w 10000"/>
              <a:gd name="connsiteY31" fmla="*/ 8593 h 10000"/>
              <a:gd name="connsiteX32" fmla="*/ 813 w 10000"/>
              <a:gd name="connsiteY32" fmla="*/ 8374 h 10000"/>
              <a:gd name="connsiteX33" fmla="*/ 813 w 10000"/>
              <a:gd name="connsiteY33" fmla="*/ 8156 h 10000"/>
              <a:gd name="connsiteX34" fmla="*/ 543 w 10000"/>
              <a:gd name="connsiteY34" fmla="*/ 7937 h 10000"/>
              <a:gd name="connsiteX35" fmla="*/ 543 w 10000"/>
              <a:gd name="connsiteY35" fmla="*/ 7609 h 10000"/>
              <a:gd name="connsiteX36" fmla="*/ 543 w 10000"/>
              <a:gd name="connsiteY36" fmla="*/ 7391 h 10000"/>
              <a:gd name="connsiteX37" fmla="*/ 543 w 10000"/>
              <a:gd name="connsiteY37" fmla="*/ 6954 h 10000"/>
              <a:gd name="connsiteX38" fmla="*/ 543 w 10000"/>
              <a:gd name="connsiteY38" fmla="*/ 6626 h 10000"/>
              <a:gd name="connsiteX39" fmla="*/ 543 w 10000"/>
              <a:gd name="connsiteY39" fmla="*/ 6202 h 10000"/>
              <a:gd name="connsiteX40" fmla="*/ 543 w 10000"/>
              <a:gd name="connsiteY40" fmla="*/ 4454 h 10000"/>
              <a:gd name="connsiteX41" fmla="*/ 543 w 10000"/>
              <a:gd name="connsiteY41" fmla="*/ 2719 h 10000"/>
              <a:gd name="connsiteX42" fmla="*/ 543 w 10000"/>
              <a:gd name="connsiteY42" fmla="*/ 2281 h 10000"/>
              <a:gd name="connsiteX43" fmla="*/ 543 w 10000"/>
              <a:gd name="connsiteY43" fmla="*/ 1954 h 10000"/>
              <a:gd name="connsiteX44" fmla="*/ 543 w 10000"/>
              <a:gd name="connsiteY44" fmla="*/ 1626 h 10000"/>
              <a:gd name="connsiteX45" fmla="*/ 543 w 10000"/>
              <a:gd name="connsiteY45" fmla="*/ 1298 h 10000"/>
              <a:gd name="connsiteX46" fmla="*/ 543 w 10000"/>
              <a:gd name="connsiteY46" fmla="*/ 1093 h 10000"/>
              <a:gd name="connsiteX47" fmla="*/ 543 w 10000"/>
              <a:gd name="connsiteY47" fmla="*/ 874 h 10000"/>
              <a:gd name="connsiteX48" fmla="*/ 543 w 10000"/>
              <a:gd name="connsiteY48" fmla="*/ 656 h 10000"/>
              <a:gd name="connsiteX49" fmla="*/ 271 w 10000"/>
              <a:gd name="connsiteY49" fmla="*/ 546 h 10000"/>
              <a:gd name="connsiteX50" fmla="*/ 0 w 10000"/>
              <a:gd name="connsiteY50" fmla="*/ 328 h 10000"/>
              <a:gd name="connsiteX51" fmla="*/ 0 w 10000"/>
              <a:gd name="connsiteY51" fmla="*/ 219 h 10000"/>
              <a:gd name="connsiteX52" fmla="*/ 0 w 10000"/>
              <a:gd name="connsiteY52" fmla="*/ 109 h 10000"/>
              <a:gd name="connsiteX53" fmla="*/ 271 w 10000"/>
              <a:gd name="connsiteY53" fmla="*/ 0 h 10000"/>
              <a:gd name="connsiteX54" fmla="*/ 271 w 10000"/>
              <a:gd name="connsiteY54" fmla="*/ 0 h 10000"/>
              <a:gd name="connsiteX55" fmla="*/ 813 w 10000"/>
              <a:gd name="connsiteY55" fmla="*/ 0 h 10000"/>
              <a:gd name="connsiteX56" fmla="*/ 1085 w 10000"/>
              <a:gd name="connsiteY56" fmla="*/ 0 h 10000"/>
              <a:gd name="connsiteX57" fmla="*/ 1628 w 10000"/>
              <a:gd name="connsiteY57" fmla="*/ 109 h 10000"/>
              <a:gd name="connsiteX58" fmla="*/ 2170 w 10000"/>
              <a:gd name="connsiteY58" fmla="*/ 328 h 10000"/>
              <a:gd name="connsiteX59" fmla="*/ 2440 w 10000"/>
              <a:gd name="connsiteY59" fmla="*/ 437 h 10000"/>
              <a:gd name="connsiteX60" fmla="*/ 2712 w 10000"/>
              <a:gd name="connsiteY60" fmla="*/ 546 h 10000"/>
              <a:gd name="connsiteX61" fmla="*/ 2712 w 10000"/>
              <a:gd name="connsiteY61" fmla="*/ 656 h 10000"/>
              <a:gd name="connsiteX62" fmla="*/ 2712 w 10000"/>
              <a:gd name="connsiteY62" fmla="*/ 874 h 10000"/>
              <a:gd name="connsiteX63" fmla="*/ 2440 w 10000"/>
              <a:gd name="connsiteY63" fmla="*/ 1298 h 10000"/>
              <a:gd name="connsiteX64" fmla="*/ 2440 w 10000"/>
              <a:gd name="connsiteY64" fmla="*/ 1516 h 10000"/>
              <a:gd name="connsiteX65" fmla="*/ 2170 w 10000"/>
              <a:gd name="connsiteY65" fmla="*/ 1844 h 10000"/>
              <a:gd name="connsiteX66" fmla="*/ 2170 w 10000"/>
              <a:gd name="connsiteY66" fmla="*/ 2391 h 10000"/>
              <a:gd name="connsiteX67" fmla="*/ 1898 w 10000"/>
              <a:gd name="connsiteY67" fmla="*/ 2937 h 10000"/>
              <a:gd name="connsiteX68" fmla="*/ 1898 w 10000"/>
              <a:gd name="connsiteY68"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10000 w 10000"/>
              <a:gd name="connsiteY15" fmla="*/ 9891 h 10000"/>
              <a:gd name="connsiteX16" fmla="*/ 8914 w 10000"/>
              <a:gd name="connsiteY16" fmla="*/ 10000 h 10000"/>
              <a:gd name="connsiteX17" fmla="*/ 7829 w 10000"/>
              <a:gd name="connsiteY17" fmla="*/ 10000 h 10000"/>
              <a:gd name="connsiteX18" fmla="*/ 7017 w 10000"/>
              <a:gd name="connsiteY18" fmla="*/ 10000 h 10000"/>
              <a:gd name="connsiteX19" fmla="*/ 6203 w 10000"/>
              <a:gd name="connsiteY19" fmla="*/ 10000 h 10000"/>
              <a:gd name="connsiteX20" fmla="*/ 5661 w 10000"/>
              <a:gd name="connsiteY20" fmla="*/ 10000 h 10000"/>
              <a:gd name="connsiteX21" fmla="*/ 4846 w 10000"/>
              <a:gd name="connsiteY21" fmla="*/ 10000 h 10000"/>
              <a:gd name="connsiteX22" fmla="*/ 4305 w 10000"/>
              <a:gd name="connsiteY22" fmla="*/ 9891 h 10000"/>
              <a:gd name="connsiteX23" fmla="*/ 3762 w 10000"/>
              <a:gd name="connsiteY23" fmla="*/ 9891 h 10000"/>
              <a:gd name="connsiteX24" fmla="*/ 3254 w 10000"/>
              <a:gd name="connsiteY24" fmla="*/ 9781 h 10000"/>
              <a:gd name="connsiteX25" fmla="*/ 2712 w 10000"/>
              <a:gd name="connsiteY25" fmla="*/ 9672 h 10000"/>
              <a:gd name="connsiteX26" fmla="*/ 2440 w 10000"/>
              <a:gd name="connsiteY26" fmla="*/ 9563 h 10000"/>
              <a:gd name="connsiteX27" fmla="*/ 1898 w 10000"/>
              <a:gd name="connsiteY27" fmla="*/ 9344 h 10000"/>
              <a:gd name="connsiteX28" fmla="*/ 1628 w 10000"/>
              <a:gd name="connsiteY28" fmla="*/ 9126 h 10000"/>
              <a:gd name="connsiteX29" fmla="*/ 1356 w 10000"/>
              <a:gd name="connsiteY29" fmla="*/ 8811 h 10000"/>
              <a:gd name="connsiteX30" fmla="*/ 1085 w 10000"/>
              <a:gd name="connsiteY30" fmla="*/ 8593 h 10000"/>
              <a:gd name="connsiteX31" fmla="*/ 813 w 10000"/>
              <a:gd name="connsiteY31" fmla="*/ 8374 h 10000"/>
              <a:gd name="connsiteX32" fmla="*/ 813 w 10000"/>
              <a:gd name="connsiteY32" fmla="*/ 8156 h 10000"/>
              <a:gd name="connsiteX33" fmla="*/ 543 w 10000"/>
              <a:gd name="connsiteY33" fmla="*/ 7937 h 10000"/>
              <a:gd name="connsiteX34" fmla="*/ 543 w 10000"/>
              <a:gd name="connsiteY34" fmla="*/ 7609 h 10000"/>
              <a:gd name="connsiteX35" fmla="*/ 543 w 10000"/>
              <a:gd name="connsiteY35" fmla="*/ 7391 h 10000"/>
              <a:gd name="connsiteX36" fmla="*/ 543 w 10000"/>
              <a:gd name="connsiteY36" fmla="*/ 6954 h 10000"/>
              <a:gd name="connsiteX37" fmla="*/ 543 w 10000"/>
              <a:gd name="connsiteY37" fmla="*/ 6626 h 10000"/>
              <a:gd name="connsiteX38" fmla="*/ 543 w 10000"/>
              <a:gd name="connsiteY38" fmla="*/ 6202 h 10000"/>
              <a:gd name="connsiteX39" fmla="*/ 543 w 10000"/>
              <a:gd name="connsiteY39" fmla="*/ 4454 h 10000"/>
              <a:gd name="connsiteX40" fmla="*/ 543 w 10000"/>
              <a:gd name="connsiteY40" fmla="*/ 2719 h 10000"/>
              <a:gd name="connsiteX41" fmla="*/ 543 w 10000"/>
              <a:gd name="connsiteY41" fmla="*/ 2281 h 10000"/>
              <a:gd name="connsiteX42" fmla="*/ 543 w 10000"/>
              <a:gd name="connsiteY42" fmla="*/ 1954 h 10000"/>
              <a:gd name="connsiteX43" fmla="*/ 543 w 10000"/>
              <a:gd name="connsiteY43" fmla="*/ 1626 h 10000"/>
              <a:gd name="connsiteX44" fmla="*/ 543 w 10000"/>
              <a:gd name="connsiteY44" fmla="*/ 1298 h 10000"/>
              <a:gd name="connsiteX45" fmla="*/ 543 w 10000"/>
              <a:gd name="connsiteY45" fmla="*/ 1093 h 10000"/>
              <a:gd name="connsiteX46" fmla="*/ 543 w 10000"/>
              <a:gd name="connsiteY46" fmla="*/ 874 h 10000"/>
              <a:gd name="connsiteX47" fmla="*/ 543 w 10000"/>
              <a:gd name="connsiteY47" fmla="*/ 656 h 10000"/>
              <a:gd name="connsiteX48" fmla="*/ 271 w 10000"/>
              <a:gd name="connsiteY48" fmla="*/ 546 h 10000"/>
              <a:gd name="connsiteX49" fmla="*/ 0 w 10000"/>
              <a:gd name="connsiteY49" fmla="*/ 328 h 10000"/>
              <a:gd name="connsiteX50" fmla="*/ 0 w 10000"/>
              <a:gd name="connsiteY50" fmla="*/ 219 h 10000"/>
              <a:gd name="connsiteX51" fmla="*/ 0 w 10000"/>
              <a:gd name="connsiteY51" fmla="*/ 109 h 10000"/>
              <a:gd name="connsiteX52" fmla="*/ 271 w 10000"/>
              <a:gd name="connsiteY52" fmla="*/ 0 h 10000"/>
              <a:gd name="connsiteX53" fmla="*/ 271 w 10000"/>
              <a:gd name="connsiteY53" fmla="*/ 0 h 10000"/>
              <a:gd name="connsiteX54" fmla="*/ 813 w 10000"/>
              <a:gd name="connsiteY54" fmla="*/ 0 h 10000"/>
              <a:gd name="connsiteX55" fmla="*/ 1085 w 10000"/>
              <a:gd name="connsiteY55" fmla="*/ 0 h 10000"/>
              <a:gd name="connsiteX56" fmla="*/ 1628 w 10000"/>
              <a:gd name="connsiteY56" fmla="*/ 109 h 10000"/>
              <a:gd name="connsiteX57" fmla="*/ 2170 w 10000"/>
              <a:gd name="connsiteY57" fmla="*/ 328 h 10000"/>
              <a:gd name="connsiteX58" fmla="*/ 2440 w 10000"/>
              <a:gd name="connsiteY58" fmla="*/ 437 h 10000"/>
              <a:gd name="connsiteX59" fmla="*/ 2712 w 10000"/>
              <a:gd name="connsiteY59" fmla="*/ 546 h 10000"/>
              <a:gd name="connsiteX60" fmla="*/ 2712 w 10000"/>
              <a:gd name="connsiteY60" fmla="*/ 656 h 10000"/>
              <a:gd name="connsiteX61" fmla="*/ 2712 w 10000"/>
              <a:gd name="connsiteY61" fmla="*/ 874 h 10000"/>
              <a:gd name="connsiteX62" fmla="*/ 2440 w 10000"/>
              <a:gd name="connsiteY62" fmla="*/ 1298 h 10000"/>
              <a:gd name="connsiteX63" fmla="*/ 2440 w 10000"/>
              <a:gd name="connsiteY63" fmla="*/ 1516 h 10000"/>
              <a:gd name="connsiteX64" fmla="*/ 2170 w 10000"/>
              <a:gd name="connsiteY64" fmla="*/ 1844 h 10000"/>
              <a:gd name="connsiteX65" fmla="*/ 2170 w 10000"/>
              <a:gd name="connsiteY65" fmla="*/ 2391 h 10000"/>
              <a:gd name="connsiteX66" fmla="*/ 1898 w 10000"/>
              <a:gd name="connsiteY66" fmla="*/ 2937 h 10000"/>
              <a:gd name="connsiteX67" fmla="*/ 1898 w 10000"/>
              <a:gd name="connsiteY67"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10000 w 10000"/>
              <a:gd name="connsiteY14" fmla="*/ 9891 h 10000"/>
              <a:gd name="connsiteX15" fmla="*/ 8914 w 10000"/>
              <a:gd name="connsiteY15" fmla="*/ 10000 h 10000"/>
              <a:gd name="connsiteX16" fmla="*/ 7829 w 10000"/>
              <a:gd name="connsiteY16" fmla="*/ 10000 h 10000"/>
              <a:gd name="connsiteX17" fmla="*/ 7017 w 10000"/>
              <a:gd name="connsiteY17" fmla="*/ 10000 h 10000"/>
              <a:gd name="connsiteX18" fmla="*/ 6203 w 10000"/>
              <a:gd name="connsiteY18" fmla="*/ 10000 h 10000"/>
              <a:gd name="connsiteX19" fmla="*/ 5661 w 10000"/>
              <a:gd name="connsiteY19" fmla="*/ 10000 h 10000"/>
              <a:gd name="connsiteX20" fmla="*/ 4846 w 10000"/>
              <a:gd name="connsiteY20" fmla="*/ 10000 h 10000"/>
              <a:gd name="connsiteX21" fmla="*/ 4305 w 10000"/>
              <a:gd name="connsiteY21" fmla="*/ 9891 h 10000"/>
              <a:gd name="connsiteX22" fmla="*/ 3762 w 10000"/>
              <a:gd name="connsiteY22" fmla="*/ 9891 h 10000"/>
              <a:gd name="connsiteX23" fmla="*/ 3254 w 10000"/>
              <a:gd name="connsiteY23" fmla="*/ 9781 h 10000"/>
              <a:gd name="connsiteX24" fmla="*/ 2712 w 10000"/>
              <a:gd name="connsiteY24" fmla="*/ 9672 h 10000"/>
              <a:gd name="connsiteX25" fmla="*/ 2440 w 10000"/>
              <a:gd name="connsiteY25" fmla="*/ 9563 h 10000"/>
              <a:gd name="connsiteX26" fmla="*/ 1898 w 10000"/>
              <a:gd name="connsiteY26" fmla="*/ 9344 h 10000"/>
              <a:gd name="connsiteX27" fmla="*/ 1628 w 10000"/>
              <a:gd name="connsiteY27" fmla="*/ 9126 h 10000"/>
              <a:gd name="connsiteX28" fmla="*/ 1356 w 10000"/>
              <a:gd name="connsiteY28" fmla="*/ 8811 h 10000"/>
              <a:gd name="connsiteX29" fmla="*/ 1085 w 10000"/>
              <a:gd name="connsiteY29" fmla="*/ 8593 h 10000"/>
              <a:gd name="connsiteX30" fmla="*/ 813 w 10000"/>
              <a:gd name="connsiteY30" fmla="*/ 8374 h 10000"/>
              <a:gd name="connsiteX31" fmla="*/ 813 w 10000"/>
              <a:gd name="connsiteY31" fmla="*/ 8156 h 10000"/>
              <a:gd name="connsiteX32" fmla="*/ 543 w 10000"/>
              <a:gd name="connsiteY32" fmla="*/ 7937 h 10000"/>
              <a:gd name="connsiteX33" fmla="*/ 543 w 10000"/>
              <a:gd name="connsiteY33" fmla="*/ 7609 h 10000"/>
              <a:gd name="connsiteX34" fmla="*/ 543 w 10000"/>
              <a:gd name="connsiteY34" fmla="*/ 7391 h 10000"/>
              <a:gd name="connsiteX35" fmla="*/ 543 w 10000"/>
              <a:gd name="connsiteY35" fmla="*/ 6954 h 10000"/>
              <a:gd name="connsiteX36" fmla="*/ 543 w 10000"/>
              <a:gd name="connsiteY36" fmla="*/ 6626 h 10000"/>
              <a:gd name="connsiteX37" fmla="*/ 543 w 10000"/>
              <a:gd name="connsiteY37" fmla="*/ 6202 h 10000"/>
              <a:gd name="connsiteX38" fmla="*/ 543 w 10000"/>
              <a:gd name="connsiteY38" fmla="*/ 4454 h 10000"/>
              <a:gd name="connsiteX39" fmla="*/ 543 w 10000"/>
              <a:gd name="connsiteY39" fmla="*/ 2719 h 10000"/>
              <a:gd name="connsiteX40" fmla="*/ 543 w 10000"/>
              <a:gd name="connsiteY40" fmla="*/ 2281 h 10000"/>
              <a:gd name="connsiteX41" fmla="*/ 543 w 10000"/>
              <a:gd name="connsiteY41" fmla="*/ 1954 h 10000"/>
              <a:gd name="connsiteX42" fmla="*/ 543 w 10000"/>
              <a:gd name="connsiteY42" fmla="*/ 1626 h 10000"/>
              <a:gd name="connsiteX43" fmla="*/ 543 w 10000"/>
              <a:gd name="connsiteY43" fmla="*/ 1298 h 10000"/>
              <a:gd name="connsiteX44" fmla="*/ 543 w 10000"/>
              <a:gd name="connsiteY44" fmla="*/ 1093 h 10000"/>
              <a:gd name="connsiteX45" fmla="*/ 543 w 10000"/>
              <a:gd name="connsiteY45" fmla="*/ 874 h 10000"/>
              <a:gd name="connsiteX46" fmla="*/ 543 w 10000"/>
              <a:gd name="connsiteY46" fmla="*/ 656 h 10000"/>
              <a:gd name="connsiteX47" fmla="*/ 271 w 10000"/>
              <a:gd name="connsiteY47" fmla="*/ 546 h 10000"/>
              <a:gd name="connsiteX48" fmla="*/ 0 w 10000"/>
              <a:gd name="connsiteY48" fmla="*/ 328 h 10000"/>
              <a:gd name="connsiteX49" fmla="*/ 0 w 10000"/>
              <a:gd name="connsiteY49" fmla="*/ 219 h 10000"/>
              <a:gd name="connsiteX50" fmla="*/ 0 w 10000"/>
              <a:gd name="connsiteY50" fmla="*/ 109 h 10000"/>
              <a:gd name="connsiteX51" fmla="*/ 271 w 10000"/>
              <a:gd name="connsiteY51" fmla="*/ 0 h 10000"/>
              <a:gd name="connsiteX52" fmla="*/ 271 w 10000"/>
              <a:gd name="connsiteY52" fmla="*/ 0 h 10000"/>
              <a:gd name="connsiteX53" fmla="*/ 813 w 10000"/>
              <a:gd name="connsiteY53" fmla="*/ 0 h 10000"/>
              <a:gd name="connsiteX54" fmla="*/ 1085 w 10000"/>
              <a:gd name="connsiteY54" fmla="*/ 0 h 10000"/>
              <a:gd name="connsiteX55" fmla="*/ 1628 w 10000"/>
              <a:gd name="connsiteY55" fmla="*/ 109 h 10000"/>
              <a:gd name="connsiteX56" fmla="*/ 2170 w 10000"/>
              <a:gd name="connsiteY56" fmla="*/ 328 h 10000"/>
              <a:gd name="connsiteX57" fmla="*/ 2440 w 10000"/>
              <a:gd name="connsiteY57" fmla="*/ 437 h 10000"/>
              <a:gd name="connsiteX58" fmla="*/ 2712 w 10000"/>
              <a:gd name="connsiteY58" fmla="*/ 546 h 10000"/>
              <a:gd name="connsiteX59" fmla="*/ 2712 w 10000"/>
              <a:gd name="connsiteY59" fmla="*/ 656 h 10000"/>
              <a:gd name="connsiteX60" fmla="*/ 2712 w 10000"/>
              <a:gd name="connsiteY60" fmla="*/ 874 h 10000"/>
              <a:gd name="connsiteX61" fmla="*/ 2440 w 10000"/>
              <a:gd name="connsiteY61" fmla="*/ 1298 h 10000"/>
              <a:gd name="connsiteX62" fmla="*/ 2440 w 10000"/>
              <a:gd name="connsiteY62" fmla="*/ 1516 h 10000"/>
              <a:gd name="connsiteX63" fmla="*/ 2170 w 10000"/>
              <a:gd name="connsiteY63" fmla="*/ 1844 h 10000"/>
              <a:gd name="connsiteX64" fmla="*/ 2170 w 10000"/>
              <a:gd name="connsiteY64" fmla="*/ 2391 h 10000"/>
              <a:gd name="connsiteX65" fmla="*/ 1898 w 10000"/>
              <a:gd name="connsiteY65" fmla="*/ 2937 h 10000"/>
              <a:gd name="connsiteX66" fmla="*/ 1898 w 10000"/>
              <a:gd name="connsiteY66"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5661 w 10000"/>
              <a:gd name="connsiteY18" fmla="*/ 10000 h 10000"/>
              <a:gd name="connsiteX19" fmla="*/ 4846 w 10000"/>
              <a:gd name="connsiteY19" fmla="*/ 10000 h 10000"/>
              <a:gd name="connsiteX20" fmla="*/ 4305 w 10000"/>
              <a:gd name="connsiteY20" fmla="*/ 9891 h 10000"/>
              <a:gd name="connsiteX21" fmla="*/ 3762 w 10000"/>
              <a:gd name="connsiteY21" fmla="*/ 9891 h 10000"/>
              <a:gd name="connsiteX22" fmla="*/ 3254 w 10000"/>
              <a:gd name="connsiteY22" fmla="*/ 9781 h 10000"/>
              <a:gd name="connsiteX23" fmla="*/ 2712 w 10000"/>
              <a:gd name="connsiteY23" fmla="*/ 9672 h 10000"/>
              <a:gd name="connsiteX24" fmla="*/ 2440 w 10000"/>
              <a:gd name="connsiteY24" fmla="*/ 9563 h 10000"/>
              <a:gd name="connsiteX25" fmla="*/ 1898 w 10000"/>
              <a:gd name="connsiteY25" fmla="*/ 9344 h 10000"/>
              <a:gd name="connsiteX26" fmla="*/ 1628 w 10000"/>
              <a:gd name="connsiteY26" fmla="*/ 9126 h 10000"/>
              <a:gd name="connsiteX27" fmla="*/ 1356 w 10000"/>
              <a:gd name="connsiteY27" fmla="*/ 8811 h 10000"/>
              <a:gd name="connsiteX28" fmla="*/ 1085 w 10000"/>
              <a:gd name="connsiteY28" fmla="*/ 8593 h 10000"/>
              <a:gd name="connsiteX29" fmla="*/ 813 w 10000"/>
              <a:gd name="connsiteY29" fmla="*/ 8374 h 10000"/>
              <a:gd name="connsiteX30" fmla="*/ 813 w 10000"/>
              <a:gd name="connsiteY30" fmla="*/ 8156 h 10000"/>
              <a:gd name="connsiteX31" fmla="*/ 543 w 10000"/>
              <a:gd name="connsiteY31" fmla="*/ 7937 h 10000"/>
              <a:gd name="connsiteX32" fmla="*/ 543 w 10000"/>
              <a:gd name="connsiteY32" fmla="*/ 7609 h 10000"/>
              <a:gd name="connsiteX33" fmla="*/ 543 w 10000"/>
              <a:gd name="connsiteY33" fmla="*/ 7391 h 10000"/>
              <a:gd name="connsiteX34" fmla="*/ 543 w 10000"/>
              <a:gd name="connsiteY34" fmla="*/ 6954 h 10000"/>
              <a:gd name="connsiteX35" fmla="*/ 543 w 10000"/>
              <a:gd name="connsiteY35" fmla="*/ 6626 h 10000"/>
              <a:gd name="connsiteX36" fmla="*/ 543 w 10000"/>
              <a:gd name="connsiteY36" fmla="*/ 6202 h 10000"/>
              <a:gd name="connsiteX37" fmla="*/ 543 w 10000"/>
              <a:gd name="connsiteY37" fmla="*/ 4454 h 10000"/>
              <a:gd name="connsiteX38" fmla="*/ 543 w 10000"/>
              <a:gd name="connsiteY38" fmla="*/ 2719 h 10000"/>
              <a:gd name="connsiteX39" fmla="*/ 543 w 10000"/>
              <a:gd name="connsiteY39" fmla="*/ 2281 h 10000"/>
              <a:gd name="connsiteX40" fmla="*/ 543 w 10000"/>
              <a:gd name="connsiteY40" fmla="*/ 1954 h 10000"/>
              <a:gd name="connsiteX41" fmla="*/ 543 w 10000"/>
              <a:gd name="connsiteY41" fmla="*/ 1626 h 10000"/>
              <a:gd name="connsiteX42" fmla="*/ 543 w 10000"/>
              <a:gd name="connsiteY42" fmla="*/ 1298 h 10000"/>
              <a:gd name="connsiteX43" fmla="*/ 543 w 10000"/>
              <a:gd name="connsiteY43" fmla="*/ 1093 h 10000"/>
              <a:gd name="connsiteX44" fmla="*/ 543 w 10000"/>
              <a:gd name="connsiteY44" fmla="*/ 874 h 10000"/>
              <a:gd name="connsiteX45" fmla="*/ 543 w 10000"/>
              <a:gd name="connsiteY45" fmla="*/ 656 h 10000"/>
              <a:gd name="connsiteX46" fmla="*/ 271 w 10000"/>
              <a:gd name="connsiteY46" fmla="*/ 546 h 10000"/>
              <a:gd name="connsiteX47" fmla="*/ 0 w 10000"/>
              <a:gd name="connsiteY47" fmla="*/ 328 h 10000"/>
              <a:gd name="connsiteX48" fmla="*/ 0 w 10000"/>
              <a:gd name="connsiteY48" fmla="*/ 219 h 10000"/>
              <a:gd name="connsiteX49" fmla="*/ 0 w 10000"/>
              <a:gd name="connsiteY49" fmla="*/ 109 h 10000"/>
              <a:gd name="connsiteX50" fmla="*/ 271 w 10000"/>
              <a:gd name="connsiteY50" fmla="*/ 0 h 10000"/>
              <a:gd name="connsiteX51" fmla="*/ 271 w 10000"/>
              <a:gd name="connsiteY51" fmla="*/ 0 h 10000"/>
              <a:gd name="connsiteX52" fmla="*/ 813 w 10000"/>
              <a:gd name="connsiteY52" fmla="*/ 0 h 10000"/>
              <a:gd name="connsiteX53" fmla="*/ 1085 w 10000"/>
              <a:gd name="connsiteY53" fmla="*/ 0 h 10000"/>
              <a:gd name="connsiteX54" fmla="*/ 1628 w 10000"/>
              <a:gd name="connsiteY54" fmla="*/ 109 h 10000"/>
              <a:gd name="connsiteX55" fmla="*/ 2170 w 10000"/>
              <a:gd name="connsiteY55" fmla="*/ 328 h 10000"/>
              <a:gd name="connsiteX56" fmla="*/ 2440 w 10000"/>
              <a:gd name="connsiteY56" fmla="*/ 437 h 10000"/>
              <a:gd name="connsiteX57" fmla="*/ 2712 w 10000"/>
              <a:gd name="connsiteY57" fmla="*/ 546 h 10000"/>
              <a:gd name="connsiteX58" fmla="*/ 2712 w 10000"/>
              <a:gd name="connsiteY58" fmla="*/ 656 h 10000"/>
              <a:gd name="connsiteX59" fmla="*/ 2712 w 10000"/>
              <a:gd name="connsiteY59" fmla="*/ 874 h 10000"/>
              <a:gd name="connsiteX60" fmla="*/ 2440 w 10000"/>
              <a:gd name="connsiteY60" fmla="*/ 1298 h 10000"/>
              <a:gd name="connsiteX61" fmla="*/ 2440 w 10000"/>
              <a:gd name="connsiteY61" fmla="*/ 1516 h 10000"/>
              <a:gd name="connsiteX62" fmla="*/ 2170 w 10000"/>
              <a:gd name="connsiteY62" fmla="*/ 1844 h 10000"/>
              <a:gd name="connsiteX63" fmla="*/ 2170 w 10000"/>
              <a:gd name="connsiteY63" fmla="*/ 2391 h 10000"/>
              <a:gd name="connsiteX64" fmla="*/ 1898 w 10000"/>
              <a:gd name="connsiteY64" fmla="*/ 2937 h 10000"/>
              <a:gd name="connsiteX65" fmla="*/ 1898 w 10000"/>
              <a:gd name="connsiteY65"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4846 w 10000"/>
              <a:gd name="connsiteY18" fmla="*/ 10000 h 10000"/>
              <a:gd name="connsiteX19" fmla="*/ 4305 w 10000"/>
              <a:gd name="connsiteY19" fmla="*/ 9891 h 10000"/>
              <a:gd name="connsiteX20" fmla="*/ 3762 w 10000"/>
              <a:gd name="connsiteY20" fmla="*/ 9891 h 10000"/>
              <a:gd name="connsiteX21" fmla="*/ 3254 w 10000"/>
              <a:gd name="connsiteY21" fmla="*/ 9781 h 10000"/>
              <a:gd name="connsiteX22" fmla="*/ 2712 w 10000"/>
              <a:gd name="connsiteY22" fmla="*/ 9672 h 10000"/>
              <a:gd name="connsiteX23" fmla="*/ 2440 w 10000"/>
              <a:gd name="connsiteY23" fmla="*/ 9563 h 10000"/>
              <a:gd name="connsiteX24" fmla="*/ 1898 w 10000"/>
              <a:gd name="connsiteY24" fmla="*/ 9344 h 10000"/>
              <a:gd name="connsiteX25" fmla="*/ 1628 w 10000"/>
              <a:gd name="connsiteY25" fmla="*/ 9126 h 10000"/>
              <a:gd name="connsiteX26" fmla="*/ 1356 w 10000"/>
              <a:gd name="connsiteY26" fmla="*/ 8811 h 10000"/>
              <a:gd name="connsiteX27" fmla="*/ 1085 w 10000"/>
              <a:gd name="connsiteY27" fmla="*/ 8593 h 10000"/>
              <a:gd name="connsiteX28" fmla="*/ 813 w 10000"/>
              <a:gd name="connsiteY28" fmla="*/ 8374 h 10000"/>
              <a:gd name="connsiteX29" fmla="*/ 813 w 10000"/>
              <a:gd name="connsiteY29" fmla="*/ 8156 h 10000"/>
              <a:gd name="connsiteX30" fmla="*/ 543 w 10000"/>
              <a:gd name="connsiteY30" fmla="*/ 7937 h 10000"/>
              <a:gd name="connsiteX31" fmla="*/ 543 w 10000"/>
              <a:gd name="connsiteY31" fmla="*/ 7609 h 10000"/>
              <a:gd name="connsiteX32" fmla="*/ 543 w 10000"/>
              <a:gd name="connsiteY32" fmla="*/ 7391 h 10000"/>
              <a:gd name="connsiteX33" fmla="*/ 543 w 10000"/>
              <a:gd name="connsiteY33" fmla="*/ 6954 h 10000"/>
              <a:gd name="connsiteX34" fmla="*/ 543 w 10000"/>
              <a:gd name="connsiteY34" fmla="*/ 6626 h 10000"/>
              <a:gd name="connsiteX35" fmla="*/ 543 w 10000"/>
              <a:gd name="connsiteY35" fmla="*/ 6202 h 10000"/>
              <a:gd name="connsiteX36" fmla="*/ 543 w 10000"/>
              <a:gd name="connsiteY36" fmla="*/ 4454 h 10000"/>
              <a:gd name="connsiteX37" fmla="*/ 543 w 10000"/>
              <a:gd name="connsiteY37" fmla="*/ 2719 h 10000"/>
              <a:gd name="connsiteX38" fmla="*/ 543 w 10000"/>
              <a:gd name="connsiteY38" fmla="*/ 2281 h 10000"/>
              <a:gd name="connsiteX39" fmla="*/ 543 w 10000"/>
              <a:gd name="connsiteY39" fmla="*/ 1954 h 10000"/>
              <a:gd name="connsiteX40" fmla="*/ 543 w 10000"/>
              <a:gd name="connsiteY40" fmla="*/ 1626 h 10000"/>
              <a:gd name="connsiteX41" fmla="*/ 543 w 10000"/>
              <a:gd name="connsiteY41" fmla="*/ 1298 h 10000"/>
              <a:gd name="connsiteX42" fmla="*/ 543 w 10000"/>
              <a:gd name="connsiteY42" fmla="*/ 1093 h 10000"/>
              <a:gd name="connsiteX43" fmla="*/ 543 w 10000"/>
              <a:gd name="connsiteY43" fmla="*/ 874 h 10000"/>
              <a:gd name="connsiteX44" fmla="*/ 543 w 10000"/>
              <a:gd name="connsiteY44" fmla="*/ 656 h 10000"/>
              <a:gd name="connsiteX45" fmla="*/ 271 w 10000"/>
              <a:gd name="connsiteY45" fmla="*/ 546 h 10000"/>
              <a:gd name="connsiteX46" fmla="*/ 0 w 10000"/>
              <a:gd name="connsiteY46" fmla="*/ 328 h 10000"/>
              <a:gd name="connsiteX47" fmla="*/ 0 w 10000"/>
              <a:gd name="connsiteY47" fmla="*/ 219 h 10000"/>
              <a:gd name="connsiteX48" fmla="*/ 0 w 10000"/>
              <a:gd name="connsiteY48" fmla="*/ 109 h 10000"/>
              <a:gd name="connsiteX49" fmla="*/ 271 w 10000"/>
              <a:gd name="connsiteY49" fmla="*/ 0 h 10000"/>
              <a:gd name="connsiteX50" fmla="*/ 271 w 10000"/>
              <a:gd name="connsiteY50" fmla="*/ 0 h 10000"/>
              <a:gd name="connsiteX51" fmla="*/ 813 w 10000"/>
              <a:gd name="connsiteY51" fmla="*/ 0 h 10000"/>
              <a:gd name="connsiteX52" fmla="*/ 1085 w 10000"/>
              <a:gd name="connsiteY52" fmla="*/ 0 h 10000"/>
              <a:gd name="connsiteX53" fmla="*/ 1628 w 10000"/>
              <a:gd name="connsiteY53" fmla="*/ 109 h 10000"/>
              <a:gd name="connsiteX54" fmla="*/ 2170 w 10000"/>
              <a:gd name="connsiteY54" fmla="*/ 328 h 10000"/>
              <a:gd name="connsiteX55" fmla="*/ 2440 w 10000"/>
              <a:gd name="connsiteY55" fmla="*/ 437 h 10000"/>
              <a:gd name="connsiteX56" fmla="*/ 2712 w 10000"/>
              <a:gd name="connsiteY56" fmla="*/ 546 h 10000"/>
              <a:gd name="connsiteX57" fmla="*/ 2712 w 10000"/>
              <a:gd name="connsiteY57" fmla="*/ 656 h 10000"/>
              <a:gd name="connsiteX58" fmla="*/ 2712 w 10000"/>
              <a:gd name="connsiteY58" fmla="*/ 874 h 10000"/>
              <a:gd name="connsiteX59" fmla="*/ 2440 w 10000"/>
              <a:gd name="connsiteY59" fmla="*/ 1298 h 10000"/>
              <a:gd name="connsiteX60" fmla="*/ 2440 w 10000"/>
              <a:gd name="connsiteY60" fmla="*/ 1516 h 10000"/>
              <a:gd name="connsiteX61" fmla="*/ 2170 w 10000"/>
              <a:gd name="connsiteY61" fmla="*/ 1844 h 10000"/>
              <a:gd name="connsiteX62" fmla="*/ 2170 w 10000"/>
              <a:gd name="connsiteY62" fmla="*/ 2391 h 10000"/>
              <a:gd name="connsiteX63" fmla="*/ 1898 w 10000"/>
              <a:gd name="connsiteY63" fmla="*/ 2937 h 10000"/>
              <a:gd name="connsiteX64" fmla="*/ 1898 w 10000"/>
              <a:gd name="connsiteY6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6203 w 10000"/>
              <a:gd name="connsiteY16" fmla="*/ 10000 h 10000"/>
              <a:gd name="connsiteX17" fmla="*/ 4846 w 10000"/>
              <a:gd name="connsiteY17" fmla="*/ 10000 h 10000"/>
              <a:gd name="connsiteX18" fmla="*/ 4305 w 10000"/>
              <a:gd name="connsiteY18" fmla="*/ 9891 h 10000"/>
              <a:gd name="connsiteX19" fmla="*/ 3762 w 10000"/>
              <a:gd name="connsiteY19" fmla="*/ 9891 h 10000"/>
              <a:gd name="connsiteX20" fmla="*/ 3254 w 10000"/>
              <a:gd name="connsiteY20" fmla="*/ 9781 h 10000"/>
              <a:gd name="connsiteX21" fmla="*/ 2712 w 10000"/>
              <a:gd name="connsiteY21" fmla="*/ 9672 h 10000"/>
              <a:gd name="connsiteX22" fmla="*/ 2440 w 10000"/>
              <a:gd name="connsiteY22" fmla="*/ 9563 h 10000"/>
              <a:gd name="connsiteX23" fmla="*/ 1898 w 10000"/>
              <a:gd name="connsiteY23" fmla="*/ 9344 h 10000"/>
              <a:gd name="connsiteX24" fmla="*/ 1628 w 10000"/>
              <a:gd name="connsiteY24" fmla="*/ 9126 h 10000"/>
              <a:gd name="connsiteX25" fmla="*/ 1356 w 10000"/>
              <a:gd name="connsiteY25" fmla="*/ 8811 h 10000"/>
              <a:gd name="connsiteX26" fmla="*/ 1085 w 10000"/>
              <a:gd name="connsiteY26" fmla="*/ 8593 h 10000"/>
              <a:gd name="connsiteX27" fmla="*/ 813 w 10000"/>
              <a:gd name="connsiteY27" fmla="*/ 8374 h 10000"/>
              <a:gd name="connsiteX28" fmla="*/ 813 w 10000"/>
              <a:gd name="connsiteY28" fmla="*/ 8156 h 10000"/>
              <a:gd name="connsiteX29" fmla="*/ 543 w 10000"/>
              <a:gd name="connsiteY29" fmla="*/ 7937 h 10000"/>
              <a:gd name="connsiteX30" fmla="*/ 543 w 10000"/>
              <a:gd name="connsiteY30" fmla="*/ 7609 h 10000"/>
              <a:gd name="connsiteX31" fmla="*/ 543 w 10000"/>
              <a:gd name="connsiteY31" fmla="*/ 7391 h 10000"/>
              <a:gd name="connsiteX32" fmla="*/ 543 w 10000"/>
              <a:gd name="connsiteY32" fmla="*/ 6954 h 10000"/>
              <a:gd name="connsiteX33" fmla="*/ 543 w 10000"/>
              <a:gd name="connsiteY33" fmla="*/ 6626 h 10000"/>
              <a:gd name="connsiteX34" fmla="*/ 543 w 10000"/>
              <a:gd name="connsiteY34" fmla="*/ 6202 h 10000"/>
              <a:gd name="connsiteX35" fmla="*/ 543 w 10000"/>
              <a:gd name="connsiteY35" fmla="*/ 4454 h 10000"/>
              <a:gd name="connsiteX36" fmla="*/ 543 w 10000"/>
              <a:gd name="connsiteY36" fmla="*/ 2719 h 10000"/>
              <a:gd name="connsiteX37" fmla="*/ 543 w 10000"/>
              <a:gd name="connsiteY37" fmla="*/ 2281 h 10000"/>
              <a:gd name="connsiteX38" fmla="*/ 543 w 10000"/>
              <a:gd name="connsiteY38" fmla="*/ 1954 h 10000"/>
              <a:gd name="connsiteX39" fmla="*/ 543 w 10000"/>
              <a:gd name="connsiteY39" fmla="*/ 1626 h 10000"/>
              <a:gd name="connsiteX40" fmla="*/ 543 w 10000"/>
              <a:gd name="connsiteY40" fmla="*/ 1298 h 10000"/>
              <a:gd name="connsiteX41" fmla="*/ 543 w 10000"/>
              <a:gd name="connsiteY41" fmla="*/ 1093 h 10000"/>
              <a:gd name="connsiteX42" fmla="*/ 543 w 10000"/>
              <a:gd name="connsiteY42" fmla="*/ 874 h 10000"/>
              <a:gd name="connsiteX43" fmla="*/ 543 w 10000"/>
              <a:gd name="connsiteY43" fmla="*/ 656 h 10000"/>
              <a:gd name="connsiteX44" fmla="*/ 271 w 10000"/>
              <a:gd name="connsiteY44" fmla="*/ 546 h 10000"/>
              <a:gd name="connsiteX45" fmla="*/ 0 w 10000"/>
              <a:gd name="connsiteY45" fmla="*/ 328 h 10000"/>
              <a:gd name="connsiteX46" fmla="*/ 0 w 10000"/>
              <a:gd name="connsiteY46" fmla="*/ 219 h 10000"/>
              <a:gd name="connsiteX47" fmla="*/ 0 w 10000"/>
              <a:gd name="connsiteY47" fmla="*/ 109 h 10000"/>
              <a:gd name="connsiteX48" fmla="*/ 271 w 10000"/>
              <a:gd name="connsiteY48" fmla="*/ 0 h 10000"/>
              <a:gd name="connsiteX49" fmla="*/ 271 w 10000"/>
              <a:gd name="connsiteY49" fmla="*/ 0 h 10000"/>
              <a:gd name="connsiteX50" fmla="*/ 813 w 10000"/>
              <a:gd name="connsiteY50" fmla="*/ 0 h 10000"/>
              <a:gd name="connsiteX51" fmla="*/ 1085 w 10000"/>
              <a:gd name="connsiteY51" fmla="*/ 0 h 10000"/>
              <a:gd name="connsiteX52" fmla="*/ 1628 w 10000"/>
              <a:gd name="connsiteY52" fmla="*/ 109 h 10000"/>
              <a:gd name="connsiteX53" fmla="*/ 2170 w 10000"/>
              <a:gd name="connsiteY53" fmla="*/ 328 h 10000"/>
              <a:gd name="connsiteX54" fmla="*/ 2440 w 10000"/>
              <a:gd name="connsiteY54" fmla="*/ 437 h 10000"/>
              <a:gd name="connsiteX55" fmla="*/ 2712 w 10000"/>
              <a:gd name="connsiteY55" fmla="*/ 546 h 10000"/>
              <a:gd name="connsiteX56" fmla="*/ 2712 w 10000"/>
              <a:gd name="connsiteY56" fmla="*/ 656 h 10000"/>
              <a:gd name="connsiteX57" fmla="*/ 2712 w 10000"/>
              <a:gd name="connsiteY57" fmla="*/ 874 h 10000"/>
              <a:gd name="connsiteX58" fmla="*/ 2440 w 10000"/>
              <a:gd name="connsiteY58" fmla="*/ 1298 h 10000"/>
              <a:gd name="connsiteX59" fmla="*/ 2440 w 10000"/>
              <a:gd name="connsiteY59" fmla="*/ 1516 h 10000"/>
              <a:gd name="connsiteX60" fmla="*/ 2170 w 10000"/>
              <a:gd name="connsiteY60" fmla="*/ 1844 h 10000"/>
              <a:gd name="connsiteX61" fmla="*/ 2170 w 10000"/>
              <a:gd name="connsiteY61" fmla="*/ 2391 h 10000"/>
              <a:gd name="connsiteX62" fmla="*/ 1898 w 10000"/>
              <a:gd name="connsiteY62" fmla="*/ 2937 h 10000"/>
              <a:gd name="connsiteX63" fmla="*/ 1898 w 10000"/>
              <a:gd name="connsiteY6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4846 w 10000"/>
              <a:gd name="connsiteY16" fmla="*/ 10000 h 10000"/>
              <a:gd name="connsiteX17" fmla="*/ 4305 w 10000"/>
              <a:gd name="connsiteY17" fmla="*/ 9891 h 10000"/>
              <a:gd name="connsiteX18" fmla="*/ 3762 w 10000"/>
              <a:gd name="connsiteY18" fmla="*/ 9891 h 10000"/>
              <a:gd name="connsiteX19" fmla="*/ 3254 w 10000"/>
              <a:gd name="connsiteY19" fmla="*/ 9781 h 10000"/>
              <a:gd name="connsiteX20" fmla="*/ 2712 w 10000"/>
              <a:gd name="connsiteY20" fmla="*/ 9672 h 10000"/>
              <a:gd name="connsiteX21" fmla="*/ 2440 w 10000"/>
              <a:gd name="connsiteY21" fmla="*/ 9563 h 10000"/>
              <a:gd name="connsiteX22" fmla="*/ 1898 w 10000"/>
              <a:gd name="connsiteY22" fmla="*/ 9344 h 10000"/>
              <a:gd name="connsiteX23" fmla="*/ 1628 w 10000"/>
              <a:gd name="connsiteY23" fmla="*/ 9126 h 10000"/>
              <a:gd name="connsiteX24" fmla="*/ 1356 w 10000"/>
              <a:gd name="connsiteY24" fmla="*/ 8811 h 10000"/>
              <a:gd name="connsiteX25" fmla="*/ 1085 w 10000"/>
              <a:gd name="connsiteY25" fmla="*/ 8593 h 10000"/>
              <a:gd name="connsiteX26" fmla="*/ 813 w 10000"/>
              <a:gd name="connsiteY26" fmla="*/ 8374 h 10000"/>
              <a:gd name="connsiteX27" fmla="*/ 813 w 10000"/>
              <a:gd name="connsiteY27" fmla="*/ 8156 h 10000"/>
              <a:gd name="connsiteX28" fmla="*/ 543 w 10000"/>
              <a:gd name="connsiteY28" fmla="*/ 7937 h 10000"/>
              <a:gd name="connsiteX29" fmla="*/ 543 w 10000"/>
              <a:gd name="connsiteY29" fmla="*/ 7609 h 10000"/>
              <a:gd name="connsiteX30" fmla="*/ 543 w 10000"/>
              <a:gd name="connsiteY30" fmla="*/ 7391 h 10000"/>
              <a:gd name="connsiteX31" fmla="*/ 543 w 10000"/>
              <a:gd name="connsiteY31" fmla="*/ 6954 h 10000"/>
              <a:gd name="connsiteX32" fmla="*/ 543 w 10000"/>
              <a:gd name="connsiteY32" fmla="*/ 6626 h 10000"/>
              <a:gd name="connsiteX33" fmla="*/ 543 w 10000"/>
              <a:gd name="connsiteY33" fmla="*/ 6202 h 10000"/>
              <a:gd name="connsiteX34" fmla="*/ 543 w 10000"/>
              <a:gd name="connsiteY34" fmla="*/ 4454 h 10000"/>
              <a:gd name="connsiteX35" fmla="*/ 543 w 10000"/>
              <a:gd name="connsiteY35" fmla="*/ 2719 h 10000"/>
              <a:gd name="connsiteX36" fmla="*/ 543 w 10000"/>
              <a:gd name="connsiteY36" fmla="*/ 2281 h 10000"/>
              <a:gd name="connsiteX37" fmla="*/ 543 w 10000"/>
              <a:gd name="connsiteY37" fmla="*/ 1954 h 10000"/>
              <a:gd name="connsiteX38" fmla="*/ 543 w 10000"/>
              <a:gd name="connsiteY38" fmla="*/ 1626 h 10000"/>
              <a:gd name="connsiteX39" fmla="*/ 543 w 10000"/>
              <a:gd name="connsiteY39" fmla="*/ 1298 h 10000"/>
              <a:gd name="connsiteX40" fmla="*/ 543 w 10000"/>
              <a:gd name="connsiteY40" fmla="*/ 1093 h 10000"/>
              <a:gd name="connsiteX41" fmla="*/ 543 w 10000"/>
              <a:gd name="connsiteY41" fmla="*/ 874 h 10000"/>
              <a:gd name="connsiteX42" fmla="*/ 543 w 10000"/>
              <a:gd name="connsiteY42" fmla="*/ 656 h 10000"/>
              <a:gd name="connsiteX43" fmla="*/ 271 w 10000"/>
              <a:gd name="connsiteY43" fmla="*/ 546 h 10000"/>
              <a:gd name="connsiteX44" fmla="*/ 0 w 10000"/>
              <a:gd name="connsiteY44" fmla="*/ 328 h 10000"/>
              <a:gd name="connsiteX45" fmla="*/ 0 w 10000"/>
              <a:gd name="connsiteY45" fmla="*/ 219 h 10000"/>
              <a:gd name="connsiteX46" fmla="*/ 0 w 10000"/>
              <a:gd name="connsiteY46" fmla="*/ 109 h 10000"/>
              <a:gd name="connsiteX47" fmla="*/ 271 w 10000"/>
              <a:gd name="connsiteY47" fmla="*/ 0 h 10000"/>
              <a:gd name="connsiteX48" fmla="*/ 271 w 10000"/>
              <a:gd name="connsiteY48" fmla="*/ 0 h 10000"/>
              <a:gd name="connsiteX49" fmla="*/ 813 w 10000"/>
              <a:gd name="connsiteY49" fmla="*/ 0 h 10000"/>
              <a:gd name="connsiteX50" fmla="*/ 1085 w 10000"/>
              <a:gd name="connsiteY50" fmla="*/ 0 h 10000"/>
              <a:gd name="connsiteX51" fmla="*/ 1628 w 10000"/>
              <a:gd name="connsiteY51" fmla="*/ 109 h 10000"/>
              <a:gd name="connsiteX52" fmla="*/ 2170 w 10000"/>
              <a:gd name="connsiteY52" fmla="*/ 328 h 10000"/>
              <a:gd name="connsiteX53" fmla="*/ 2440 w 10000"/>
              <a:gd name="connsiteY53" fmla="*/ 437 h 10000"/>
              <a:gd name="connsiteX54" fmla="*/ 2712 w 10000"/>
              <a:gd name="connsiteY54" fmla="*/ 546 h 10000"/>
              <a:gd name="connsiteX55" fmla="*/ 2712 w 10000"/>
              <a:gd name="connsiteY55" fmla="*/ 656 h 10000"/>
              <a:gd name="connsiteX56" fmla="*/ 2712 w 10000"/>
              <a:gd name="connsiteY56" fmla="*/ 874 h 10000"/>
              <a:gd name="connsiteX57" fmla="*/ 2440 w 10000"/>
              <a:gd name="connsiteY57" fmla="*/ 1298 h 10000"/>
              <a:gd name="connsiteX58" fmla="*/ 2440 w 10000"/>
              <a:gd name="connsiteY58" fmla="*/ 1516 h 10000"/>
              <a:gd name="connsiteX59" fmla="*/ 2170 w 10000"/>
              <a:gd name="connsiteY59" fmla="*/ 1844 h 10000"/>
              <a:gd name="connsiteX60" fmla="*/ 2170 w 10000"/>
              <a:gd name="connsiteY60" fmla="*/ 2391 h 10000"/>
              <a:gd name="connsiteX61" fmla="*/ 1898 w 10000"/>
              <a:gd name="connsiteY61" fmla="*/ 2937 h 10000"/>
              <a:gd name="connsiteX62" fmla="*/ 1898 w 10000"/>
              <a:gd name="connsiteY6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4846 w 10000"/>
              <a:gd name="connsiteY15" fmla="*/ 10000 h 10000"/>
              <a:gd name="connsiteX16" fmla="*/ 4305 w 10000"/>
              <a:gd name="connsiteY16" fmla="*/ 9891 h 10000"/>
              <a:gd name="connsiteX17" fmla="*/ 3762 w 10000"/>
              <a:gd name="connsiteY17" fmla="*/ 9891 h 10000"/>
              <a:gd name="connsiteX18" fmla="*/ 3254 w 10000"/>
              <a:gd name="connsiteY18" fmla="*/ 9781 h 10000"/>
              <a:gd name="connsiteX19" fmla="*/ 2712 w 10000"/>
              <a:gd name="connsiteY19" fmla="*/ 9672 h 10000"/>
              <a:gd name="connsiteX20" fmla="*/ 2440 w 10000"/>
              <a:gd name="connsiteY20" fmla="*/ 9563 h 10000"/>
              <a:gd name="connsiteX21" fmla="*/ 1898 w 10000"/>
              <a:gd name="connsiteY21" fmla="*/ 9344 h 10000"/>
              <a:gd name="connsiteX22" fmla="*/ 1628 w 10000"/>
              <a:gd name="connsiteY22" fmla="*/ 9126 h 10000"/>
              <a:gd name="connsiteX23" fmla="*/ 1356 w 10000"/>
              <a:gd name="connsiteY23" fmla="*/ 8811 h 10000"/>
              <a:gd name="connsiteX24" fmla="*/ 1085 w 10000"/>
              <a:gd name="connsiteY24" fmla="*/ 8593 h 10000"/>
              <a:gd name="connsiteX25" fmla="*/ 813 w 10000"/>
              <a:gd name="connsiteY25" fmla="*/ 8374 h 10000"/>
              <a:gd name="connsiteX26" fmla="*/ 813 w 10000"/>
              <a:gd name="connsiteY26" fmla="*/ 8156 h 10000"/>
              <a:gd name="connsiteX27" fmla="*/ 543 w 10000"/>
              <a:gd name="connsiteY27" fmla="*/ 7937 h 10000"/>
              <a:gd name="connsiteX28" fmla="*/ 543 w 10000"/>
              <a:gd name="connsiteY28" fmla="*/ 7609 h 10000"/>
              <a:gd name="connsiteX29" fmla="*/ 543 w 10000"/>
              <a:gd name="connsiteY29" fmla="*/ 7391 h 10000"/>
              <a:gd name="connsiteX30" fmla="*/ 543 w 10000"/>
              <a:gd name="connsiteY30" fmla="*/ 6954 h 10000"/>
              <a:gd name="connsiteX31" fmla="*/ 543 w 10000"/>
              <a:gd name="connsiteY31" fmla="*/ 6626 h 10000"/>
              <a:gd name="connsiteX32" fmla="*/ 543 w 10000"/>
              <a:gd name="connsiteY32" fmla="*/ 6202 h 10000"/>
              <a:gd name="connsiteX33" fmla="*/ 543 w 10000"/>
              <a:gd name="connsiteY33" fmla="*/ 4454 h 10000"/>
              <a:gd name="connsiteX34" fmla="*/ 543 w 10000"/>
              <a:gd name="connsiteY34" fmla="*/ 2719 h 10000"/>
              <a:gd name="connsiteX35" fmla="*/ 543 w 10000"/>
              <a:gd name="connsiteY35" fmla="*/ 2281 h 10000"/>
              <a:gd name="connsiteX36" fmla="*/ 543 w 10000"/>
              <a:gd name="connsiteY36" fmla="*/ 1954 h 10000"/>
              <a:gd name="connsiteX37" fmla="*/ 543 w 10000"/>
              <a:gd name="connsiteY37" fmla="*/ 1626 h 10000"/>
              <a:gd name="connsiteX38" fmla="*/ 543 w 10000"/>
              <a:gd name="connsiteY38" fmla="*/ 1298 h 10000"/>
              <a:gd name="connsiteX39" fmla="*/ 543 w 10000"/>
              <a:gd name="connsiteY39" fmla="*/ 1093 h 10000"/>
              <a:gd name="connsiteX40" fmla="*/ 543 w 10000"/>
              <a:gd name="connsiteY40" fmla="*/ 874 h 10000"/>
              <a:gd name="connsiteX41" fmla="*/ 543 w 10000"/>
              <a:gd name="connsiteY41" fmla="*/ 656 h 10000"/>
              <a:gd name="connsiteX42" fmla="*/ 271 w 10000"/>
              <a:gd name="connsiteY42" fmla="*/ 546 h 10000"/>
              <a:gd name="connsiteX43" fmla="*/ 0 w 10000"/>
              <a:gd name="connsiteY43" fmla="*/ 328 h 10000"/>
              <a:gd name="connsiteX44" fmla="*/ 0 w 10000"/>
              <a:gd name="connsiteY44" fmla="*/ 219 h 10000"/>
              <a:gd name="connsiteX45" fmla="*/ 0 w 10000"/>
              <a:gd name="connsiteY45" fmla="*/ 109 h 10000"/>
              <a:gd name="connsiteX46" fmla="*/ 271 w 10000"/>
              <a:gd name="connsiteY46" fmla="*/ 0 h 10000"/>
              <a:gd name="connsiteX47" fmla="*/ 271 w 10000"/>
              <a:gd name="connsiteY47" fmla="*/ 0 h 10000"/>
              <a:gd name="connsiteX48" fmla="*/ 813 w 10000"/>
              <a:gd name="connsiteY48" fmla="*/ 0 h 10000"/>
              <a:gd name="connsiteX49" fmla="*/ 1085 w 10000"/>
              <a:gd name="connsiteY49" fmla="*/ 0 h 10000"/>
              <a:gd name="connsiteX50" fmla="*/ 1628 w 10000"/>
              <a:gd name="connsiteY50" fmla="*/ 109 h 10000"/>
              <a:gd name="connsiteX51" fmla="*/ 2170 w 10000"/>
              <a:gd name="connsiteY51" fmla="*/ 328 h 10000"/>
              <a:gd name="connsiteX52" fmla="*/ 2440 w 10000"/>
              <a:gd name="connsiteY52" fmla="*/ 437 h 10000"/>
              <a:gd name="connsiteX53" fmla="*/ 2712 w 10000"/>
              <a:gd name="connsiteY53" fmla="*/ 546 h 10000"/>
              <a:gd name="connsiteX54" fmla="*/ 2712 w 10000"/>
              <a:gd name="connsiteY54" fmla="*/ 656 h 10000"/>
              <a:gd name="connsiteX55" fmla="*/ 2712 w 10000"/>
              <a:gd name="connsiteY55" fmla="*/ 874 h 10000"/>
              <a:gd name="connsiteX56" fmla="*/ 2440 w 10000"/>
              <a:gd name="connsiteY56" fmla="*/ 1298 h 10000"/>
              <a:gd name="connsiteX57" fmla="*/ 2440 w 10000"/>
              <a:gd name="connsiteY57" fmla="*/ 1516 h 10000"/>
              <a:gd name="connsiteX58" fmla="*/ 2170 w 10000"/>
              <a:gd name="connsiteY58" fmla="*/ 1844 h 10000"/>
              <a:gd name="connsiteX59" fmla="*/ 2170 w 10000"/>
              <a:gd name="connsiteY59" fmla="*/ 2391 h 10000"/>
              <a:gd name="connsiteX60" fmla="*/ 1898 w 10000"/>
              <a:gd name="connsiteY60" fmla="*/ 2937 h 10000"/>
              <a:gd name="connsiteX61" fmla="*/ 1898 w 10000"/>
              <a:gd name="connsiteY6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4846 w 10000"/>
              <a:gd name="connsiteY14" fmla="*/ 10000 h 10000"/>
              <a:gd name="connsiteX15" fmla="*/ 4305 w 10000"/>
              <a:gd name="connsiteY15" fmla="*/ 9891 h 10000"/>
              <a:gd name="connsiteX16" fmla="*/ 3762 w 10000"/>
              <a:gd name="connsiteY16" fmla="*/ 9891 h 10000"/>
              <a:gd name="connsiteX17" fmla="*/ 3254 w 10000"/>
              <a:gd name="connsiteY17" fmla="*/ 9781 h 10000"/>
              <a:gd name="connsiteX18" fmla="*/ 2712 w 10000"/>
              <a:gd name="connsiteY18" fmla="*/ 9672 h 10000"/>
              <a:gd name="connsiteX19" fmla="*/ 2440 w 10000"/>
              <a:gd name="connsiteY19" fmla="*/ 9563 h 10000"/>
              <a:gd name="connsiteX20" fmla="*/ 1898 w 10000"/>
              <a:gd name="connsiteY20" fmla="*/ 9344 h 10000"/>
              <a:gd name="connsiteX21" fmla="*/ 1628 w 10000"/>
              <a:gd name="connsiteY21" fmla="*/ 9126 h 10000"/>
              <a:gd name="connsiteX22" fmla="*/ 1356 w 10000"/>
              <a:gd name="connsiteY22" fmla="*/ 8811 h 10000"/>
              <a:gd name="connsiteX23" fmla="*/ 1085 w 10000"/>
              <a:gd name="connsiteY23" fmla="*/ 8593 h 10000"/>
              <a:gd name="connsiteX24" fmla="*/ 813 w 10000"/>
              <a:gd name="connsiteY24" fmla="*/ 8374 h 10000"/>
              <a:gd name="connsiteX25" fmla="*/ 813 w 10000"/>
              <a:gd name="connsiteY25" fmla="*/ 8156 h 10000"/>
              <a:gd name="connsiteX26" fmla="*/ 543 w 10000"/>
              <a:gd name="connsiteY26" fmla="*/ 7937 h 10000"/>
              <a:gd name="connsiteX27" fmla="*/ 543 w 10000"/>
              <a:gd name="connsiteY27" fmla="*/ 7609 h 10000"/>
              <a:gd name="connsiteX28" fmla="*/ 543 w 10000"/>
              <a:gd name="connsiteY28" fmla="*/ 7391 h 10000"/>
              <a:gd name="connsiteX29" fmla="*/ 543 w 10000"/>
              <a:gd name="connsiteY29" fmla="*/ 6954 h 10000"/>
              <a:gd name="connsiteX30" fmla="*/ 543 w 10000"/>
              <a:gd name="connsiteY30" fmla="*/ 6626 h 10000"/>
              <a:gd name="connsiteX31" fmla="*/ 543 w 10000"/>
              <a:gd name="connsiteY31" fmla="*/ 6202 h 10000"/>
              <a:gd name="connsiteX32" fmla="*/ 543 w 10000"/>
              <a:gd name="connsiteY32" fmla="*/ 4454 h 10000"/>
              <a:gd name="connsiteX33" fmla="*/ 543 w 10000"/>
              <a:gd name="connsiteY33" fmla="*/ 2719 h 10000"/>
              <a:gd name="connsiteX34" fmla="*/ 543 w 10000"/>
              <a:gd name="connsiteY34" fmla="*/ 2281 h 10000"/>
              <a:gd name="connsiteX35" fmla="*/ 543 w 10000"/>
              <a:gd name="connsiteY35" fmla="*/ 1954 h 10000"/>
              <a:gd name="connsiteX36" fmla="*/ 543 w 10000"/>
              <a:gd name="connsiteY36" fmla="*/ 1626 h 10000"/>
              <a:gd name="connsiteX37" fmla="*/ 543 w 10000"/>
              <a:gd name="connsiteY37" fmla="*/ 1298 h 10000"/>
              <a:gd name="connsiteX38" fmla="*/ 543 w 10000"/>
              <a:gd name="connsiteY38" fmla="*/ 1093 h 10000"/>
              <a:gd name="connsiteX39" fmla="*/ 543 w 10000"/>
              <a:gd name="connsiteY39" fmla="*/ 874 h 10000"/>
              <a:gd name="connsiteX40" fmla="*/ 543 w 10000"/>
              <a:gd name="connsiteY40" fmla="*/ 656 h 10000"/>
              <a:gd name="connsiteX41" fmla="*/ 271 w 10000"/>
              <a:gd name="connsiteY41" fmla="*/ 546 h 10000"/>
              <a:gd name="connsiteX42" fmla="*/ 0 w 10000"/>
              <a:gd name="connsiteY42" fmla="*/ 328 h 10000"/>
              <a:gd name="connsiteX43" fmla="*/ 0 w 10000"/>
              <a:gd name="connsiteY43" fmla="*/ 219 h 10000"/>
              <a:gd name="connsiteX44" fmla="*/ 0 w 10000"/>
              <a:gd name="connsiteY44" fmla="*/ 109 h 10000"/>
              <a:gd name="connsiteX45" fmla="*/ 271 w 10000"/>
              <a:gd name="connsiteY45" fmla="*/ 0 h 10000"/>
              <a:gd name="connsiteX46" fmla="*/ 271 w 10000"/>
              <a:gd name="connsiteY46" fmla="*/ 0 h 10000"/>
              <a:gd name="connsiteX47" fmla="*/ 813 w 10000"/>
              <a:gd name="connsiteY47" fmla="*/ 0 h 10000"/>
              <a:gd name="connsiteX48" fmla="*/ 1085 w 10000"/>
              <a:gd name="connsiteY48" fmla="*/ 0 h 10000"/>
              <a:gd name="connsiteX49" fmla="*/ 1628 w 10000"/>
              <a:gd name="connsiteY49" fmla="*/ 109 h 10000"/>
              <a:gd name="connsiteX50" fmla="*/ 2170 w 10000"/>
              <a:gd name="connsiteY50" fmla="*/ 328 h 10000"/>
              <a:gd name="connsiteX51" fmla="*/ 2440 w 10000"/>
              <a:gd name="connsiteY51" fmla="*/ 437 h 10000"/>
              <a:gd name="connsiteX52" fmla="*/ 2712 w 10000"/>
              <a:gd name="connsiteY52" fmla="*/ 546 h 10000"/>
              <a:gd name="connsiteX53" fmla="*/ 2712 w 10000"/>
              <a:gd name="connsiteY53" fmla="*/ 656 h 10000"/>
              <a:gd name="connsiteX54" fmla="*/ 2712 w 10000"/>
              <a:gd name="connsiteY54" fmla="*/ 874 h 10000"/>
              <a:gd name="connsiteX55" fmla="*/ 2440 w 10000"/>
              <a:gd name="connsiteY55" fmla="*/ 1298 h 10000"/>
              <a:gd name="connsiteX56" fmla="*/ 2440 w 10000"/>
              <a:gd name="connsiteY56" fmla="*/ 1516 h 10000"/>
              <a:gd name="connsiteX57" fmla="*/ 2170 w 10000"/>
              <a:gd name="connsiteY57" fmla="*/ 1844 h 10000"/>
              <a:gd name="connsiteX58" fmla="*/ 2170 w 10000"/>
              <a:gd name="connsiteY58" fmla="*/ 2391 h 10000"/>
              <a:gd name="connsiteX59" fmla="*/ 1898 w 10000"/>
              <a:gd name="connsiteY59" fmla="*/ 2937 h 10000"/>
              <a:gd name="connsiteX60" fmla="*/ 1898 w 10000"/>
              <a:gd name="connsiteY60" fmla="*/ 2937 h 10000"/>
              <a:gd name="connsiteX0" fmla="*/ 1898 w 4846"/>
              <a:gd name="connsiteY0" fmla="*/ 2937 h 10000"/>
              <a:gd name="connsiteX1" fmla="*/ 1898 w 4846"/>
              <a:gd name="connsiteY1" fmla="*/ 3484 h 10000"/>
              <a:gd name="connsiteX2" fmla="*/ 1898 w 4846"/>
              <a:gd name="connsiteY2" fmla="*/ 4016 h 10000"/>
              <a:gd name="connsiteX3" fmla="*/ 1898 w 4846"/>
              <a:gd name="connsiteY3" fmla="*/ 4563 h 10000"/>
              <a:gd name="connsiteX4" fmla="*/ 1898 w 4846"/>
              <a:gd name="connsiteY4" fmla="*/ 5000 h 10000"/>
              <a:gd name="connsiteX5" fmla="*/ 1628 w 4846"/>
              <a:gd name="connsiteY5" fmla="*/ 5437 h 10000"/>
              <a:gd name="connsiteX6" fmla="*/ 1628 w 4846"/>
              <a:gd name="connsiteY6" fmla="*/ 5984 h 10000"/>
              <a:gd name="connsiteX7" fmla="*/ 1898 w 4846"/>
              <a:gd name="connsiteY7" fmla="*/ 7063 h 10000"/>
              <a:gd name="connsiteX8" fmla="*/ 1898 w 4846"/>
              <a:gd name="connsiteY8" fmla="*/ 7500 h 10000"/>
              <a:gd name="connsiteX9" fmla="*/ 2170 w 4846"/>
              <a:gd name="connsiteY9" fmla="*/ 7937 h 10000"/>
              <a:gd name="connsiteX10" fmla="*/ 2440 w 4846"/>
              <a:gd name="connsiteY10" fmla="*/ 8265 h 10000"/>
              <a:gd name="connsiteX11" fmla="*/ 2712 w 4846"/>
              <a:gd name="connsiteY11" fmla="*/ 8593 h 10000"/>
              <a:gd name="connsiteX12" fmla="*/ 2982 w 4846"/>
              <a:gd name="connsiteY12" fmla="*/ 8702 h 10000"/>
              <a:gd name="connsiteX13" fmla="*/ 4846 w 4846"/>
              <a:gd name="connsiteY13" fmla="*/ 10000 h 10000"/>
              <a:gd name="connsiteX14" fmla="*/ 4305 w 4846"/>
              <a:gd name="connsiteY14" fmla="*/ 9891 h 10000"/>
              <a:gd name="connsiteX15" fmla="*/ 3762 w 4846"/>
              <a:gd name="connsiteY15" fmla="*/ 9891 h 10000"/>
              <a:gd name="connsiteX16" fmla="*/ 3254 w 4846"/>
              <a:gd name="connsiteY16" fmla="*/ 9781 h 10000"/>
              <a:gd name="connsiteX17" fmla="*/ 2712 w 4846"/>
              <a:gd name="connsiteY17" fmla="*/ 9672 h 10000"/>
              <a:gd name="connsiteX18" fmla="*/ 2440 w 4846"/>
              <a:gd name="connsiteY18" fmla="*/ 9563 h 10000"/>
              <a:gd name="connsiteX19" fmla="*/ 1898 w 4846"/>
              <a:gd name="connsiteY19" fmla="*/ 9344 h 10000"/>
              <a:gd name="connsiteX20" fmla="*/ 1628 w 4846"/>
              <a:gd name="connsiteY20" fmla="*/ 9126 h 10000"/>
              <a:gd name="connsiteX21" fmla="*/ 1356 w 4846"/>
              <a:gd name="connsiteY21" fmla="*/ 8811 h 10000"/>
              <a:gd name="connsiteX22" fmla="*/ 1085 w 4846"/>
              <a:gd name="connsiteY22" fmla="*/ 8593 h 10000"/>
              <a:gd name="connsiteX23" fmla="*/ 813 w 4846"/>
              <a:gd name="connsiteY23" fmla="*/ 8374 h 10000"/>
              <a:gd name="connsiteX24" fmla="*/ 813 w 4846"/>
              <a:gd name="connsiteY24" fmla="*/ 8156 h 10000"/>
              <a:gd name="connsiteX25" fmla="*/ 543 w 4846"/>
              <a:gd name="connsiteY25" fmla="*/ 7937 h 10000"/>
              <a:gd name="connsiteX26" fmla="*/ 543 w 4846"/>
              <a:gd name="connsiteY26" fmla="*/ 7609 h 10000"/>
              <a:gd name="connsiteX27" fmla="*/ 543 w 4846"/>
              <a:gd name="connsiteY27" fmla="*/ 7391 h 10000"/>
              <a:gd name="connsiteX28" fmla="*/ 543 w 4846"/>
              <a:gd name="connsiteY28" fmla="*/ 6954 h 10000"/>
              <a:gd name="connsiteX29" fmla="*/ 543 w 4846"/>
              <a:gd name="connsiteY29" fmla="*/ 6626 h 10000"/>
              <a:gd name="connsiteX30" fmla="*/ 543 w 4846"/>
              <a:gd name="connsiteY30" fmla="*/ 6202 h 10000"/>
              <a:gd name="connsiteX31" fmla="*/ 543 w 4846"/>
              <a:gd name="connsiteY31" fmla="*/ 4454 h 10000"/>
              <a:gd name="connsiteX32" fmla="*/ 543 w 4846"/>
              <a:gd name="connsiteY32" fmla="*/ 2719 h 10000"/>
              <a:gd name="connsiteX33" fmla="*/ 543 w 4846"/>
              <a:gd name="connsiteY33" fmla="*/ 2281 h 10000"/>
              <a:gd name="connsiteX34" fmla="*/ 543 w 4846"/>
              <a:gd name="connsiteY34" fmla="*/ 1954 h 10000"/>
              <a:gd name="connsiteX35" fmla="*/ 543 w 4846"/>
              <a:gd name="connsiteY35" fmla="*/ 1626 h 10000"/>
              <a:gd name="connsiteX36" fmla="*/ 543 w 4846"/>
              <a:gd name="connsiteY36" fmla="*/ 1298 h 10000"/>
              <a:gd name="connsiteX37" fmla="*/ 543 w 4846"/>
              <a:gd name="connsiteY37" fmla="*/ 1093 h 10000"/>
              <a:gd name="connsiteX38" fmla="*/ 543 w 4846"/>
              <a:gd name="connsiteY38" fmla="*/ 874 h 10000"/>
              <a:gd name="connsiteX39" fmla="*/ 543 w 4846"/>
              <a:gd name="connsiteY39" fmla="*/ 656 h 10000"/>
              <a:gd name="connsiteX40" fmla="*/ 271 w 4846"/>
              <a:gd name="connsiteY40" fmla="*/ 546 h 10000"/>
              <a:gd name="connsiteX41" fmla="*/ 0 w 4846"/>
              <a:gd name="connsiteY41" fmla="*/ 328 h 10000"/>
              <a:gd name="connsiteX42" fmla="*/ 0 w 4846"/>
              <a:gd name="connsiteY42" fmla="*/ 219 h 10000"/>
              <a:gd name="connsiteX43" fmla="*/ 0 w 4846"/>
              <a:gd name="connsiteY43" fmla="*/ 109 h 10000"/>
              <a:gd name="connsiteX44" fmla="*/ 271 w 4846"/>
              <a:gd name="connsiteY44" fmla="*/ 0 h 10000"/>
              <a:gd name="connsiteX45" fmla="*/ 271 w 4846"/>
              <a:gd name="connsiteY45" fmla="*/ 0 h 10000"/>
              <a:gd name="connsiteX46" fmla="*/ 813 w 4846"/>
              <a:gd name="connsiteY46" fmla="*/ 0 h 10000"/>
              <a:gd name="connsiteX47" fmla="*/ 1085 w 4846"/>
              <a:gd name="connsiteY47" fmla="*/ 0 h 10000"/>
              <a:gd name="connsiteX48" fmla="*/ 1628 w 4846"/>
              <a:gd name="connsiteY48" fmla="*/ 109 h 10000"/>
              <a:gd name="connsiteX49" fmla="*/ 2170 w 4846"/>
              <a:gd name="connsiteY49" fmla="*/ 328 h 10000"/>
              <a:gd name="connsiteX50" fmla="*/ 2440 w 4846"/>
              <a:gd name="connsiteY50" fmla="*/ 437 h 10000"/>
              <a:gd name="connsiteX51" fmla="*/ 2712 w 4846"/>
              <a:gd name="connsiteY51" fmla="*/ 546 h 10000"/>
              <a:gd name="connsiteX52" fmla="*/ 2712 w 4846"/>
              <a:gd name="connsiteY52" fmla="*/ 656 h 10000"/>
              <a:gd name="connsiteX53" fmla="*/ 2712 w 4846"/>
              <a:gd name="connsiteY53" fmla="*/ 874 h 10000"/>
              <a:gd name="connsiteX54" fmla="*/ 2440 w 4846"/>
              <a:gd name="connsiteY54" fmla="*/ 1298 h 10000"/>
              <a:gd name="connsiteX55" fmla="*/ 2440 w 4846"/>
              <a:gd name="connsiteY55" fmla="*/ 1516 h 10000"/>
              <a:gd name="connsiteX56" fmla="*/ 2170 w 4846"/>
              <a:gd name="connsiteY56" fmla="*/ 1844 h 10000"/>
              <a:gd name="connsiteX57" fmla="*/ 2170 w 4846"/>
              <a:gd name="connsiteY57" fmla="*/ 2391 h 10000"/>
              <a:gd name="connsiteX58" fmla="*/ 1898 w 4846"/>
              <a:gd name="connsiteY58" fmla="*/ 2937 h 10000"/>
              <a:gd name="connsiteX59" fmla="*/ 1898 w 4846"/>
              <a:gd name="connsiteY59"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7763 w 10000"/>
              <a:gd name="connsiteY14" fmla="*/ 9891 h 10000"/>
              <a:gd name="connsiteX15" fmla="*/ 6715 w 10000"/>
              <a:gd name="connsiteY15" fmla="*/ 9781 h 10000"/>
              <a:gd name="connsiteX16" fmla="*/ 5596 w 10000"/>
              <a:gd name="connsiteY16" fmla="*/ 9672 h 10000"/>
              <a:gd name="connsiteX17" fmla="*/ 5035 w 10000"/>
              <a:gd name="connsiteY17" fmla="*/ 9563 h 10000"/>
              <a:gd name="connsiteX18" fmla="*/ 3917 w 10000"/>
              <a:gd name="connsiteY18" fmla="*/ 9344 h 10000"/>
              <a:gd name="connsiteX19" fmla="*/ 3359 w 10000"/>
              <a:gd name="connsiteY19" fmla="*/ 9126 h 10000"/>
              <a:gd name="connsiteX20" fmla="*/ 2798 w 10000"/>
              <a:gd name="connsiteY20" fmla="*/ 8811 h 10000"/>
              <a:gd name="connsiteX21" fmla="*/ 2239 w 10000"/>
              <a:gd name="connsiteY21" fmla="*/ 8593 h 10000"/>
              <a:gd name="connsiteX22" fmla="*/ 1678 w 10000"/>
              <a:gd name="connsiteY22" fmla="*/ 8374 h 10000"/>
              <a:gd name="connsiteX23" fmla="*/ 1678 w 10000"/>
              <a:gd name="connsiteY23" fmla="*/ 8156 h 10000"/>
              <a:gd name="connsiteX24" fmla="*/ 1121 w 10000"/>
              <a:gd name="connsiteY24" fmla="*/ 7937 h 10000"/>
              <a:gd name="connsiteX25" fmla="*/ 1121 w 10000"/>
              <a:gd name="connsiteY25" fmla="*/ 7609 h 10000"/>
              <a:gd name="connsiteX26" fmla="*/ 1121 w 10000"/>
              <a:gd name="connsiteY26" fmla="*/ 7391 h 10000"/>
              <a:gd name="connsiteX27" fmla="*/ 1121 w 10000"/>
              <a:gd name="connsiteY27" fmla="*/ 6954 h 10000"/>
              <a:gd name="connsiteX28" fmla="*/ 1121 w 10000"/>
              <a:gd name="connsiteY28" fmla="*/ 6626 h 10000"/>
              <a:gd name="connsiteX29" fmla="*/ 1121 w 10000"/>
              <a:gd name="connsiteY29" fmla="*/ 6202 h 10000"/>
              <a:gd name="connsiteX30" fmla="*/ 1121 w 10000"/>
              <a:gd name="connsiteY30" fmla="*/ 4454 h 10000"/>
              <a:gd name="connsiteX31" fmla="*/ 1121 w 10000"/>
              <a:gd name="connsiteY31" fmla="*/ 2719 h 10000"/>
              <a:gd name="connsiteX32" fmla="*/ 1121 w 10000"/>
              <a:gd name="connsiteY32" fmla="*/ 2281 h 10000"/>
              <a:gd name="connsiteX33" fmla="*/ 1121 w 10000"/>
              <a:gd name="connsiteY33" fmla="*/ 1954 h 10000"/>
              <a:gd name="connsiteX34" fmla="*/ 1121 w 10000"/>
              <a:gd name="connsiteY34" fmla="*/ 1626 h 10000"/>
              <a:gd name="connsiteX35" fmla="*/ 1121 w 10000"/>
              <a:gd name="connsiteY35" fmla="*/ 1298 h 10000"/>
              <a:gd name="connsiteX36" fmla="*/ 1121 w 10000"/>
              <a:gd name="connsiteY36" fmla="*/ 1093 h 10000"/>
              <a:gd name="connsiteX37" fmla="*/ 1121 w 10000"/>
              <a:gd name="connsiteY37" fmla="*/ 874 h 10000"/>
              <a:gd name="connsiteX38" fmla="*/ 1121 w 10000"/>
              <a:gd name="connsiteY38" fmla="*/ 656 h 10000"/>
              <a:gd name="connsiteX39" fmla="*/ 559 w 10000"/>
              <a:gd name="connsiteY39" fmla="*/ 546 h 10000"/>
              <a:gd name="connsiteX40" fmla="*/ 0 w 10000"/>
              <a:gd name="connsiteY40" fmla="*/ 328 h 10000"/>
              <a:gd name="connsiteX41" fmla="*/ 0 w 10000"/>
              <a:gd name="connsiteY41" fmla="*/ 219 h 10000"/>
              <a:gd name="connsiteX42" fmla="*/ 0 w 10000"/>
              <a:gd name="connsiteY42" fmla="*/ 109 h 10000"/>
              <a:gd name="connsiteX43" fmla="*/ 559 w 10000"/>
              <a:gd name="connsiteY43" fmla="*/ 0 h 10000"/>
              <a:gd name="connsiteX44" fmla="*/ 559 w 10000"/>
              <a:gd name="connsiteY44" fmla="*/ 0 h 10000"/>
              <a:gd name="connsiteX45" fmla="*/ 1678 w 10000"/>
              <a:gd name="connsiteY45" fmla="*/ 0 h 10000"/>
              <a:gd name="connsiteX46" fmla="*/ 2239 w 10000"/>
              <a:gd name="connsiteY46" fmla="*/ 0 h 10000"/>
              <a:gd name="connsiteX47" fmla="*/ 3359 w 10000"/>
              <a:gd name="connsiteY47" fmla="*/ 109 h 10000"/>
              <a:gd name="connsiteX48" fmla="*/ 4478 w 10000"/>
              <a:gd name="connsiteY48" fmla="*/ 328 h 10000"/>
              <a:gd name="connsiteX49" fmla="*/ 5035 w 10000"/>
              <a:gd name="connsiteY49" fmla="*/ 437 h 10000"/>
              <a:gd name="connsiteX50" fmla="*/ 5596 w 10000"/>
              <a:gd name="connsiteY50" fmla="*/ 546 h 10000"/>
              <a:gd name="connsiteX51" fmla="*/ 5596 w 10000"/>
              <a:gd name="connsiteY51" fmla="*/ 656 h 10000"/>
              <a:gd name="connsiteX52" fmla="*/ 5596 w 10000"/>
              <a:gd name="connsiteY52" fmla="*/ 874 h 10000"/>
              <a:gd name="connsiteX53" fmla="*/ 5035 w 10000"/>
              <a:gd name="connsiteY53" fmla="*/ 1298 h 10000"/>
              <a:gd name="connsiteX54" fmla="*/ 5035 w 10000"/>
              <a:gd name="connsiteY54" fmla="*/ 1516 h 10000"/>
              <a:gd name="connsiteX55" fmla="*/ 4478 w 10000"/>
              <a:gd name="connsiteY55" fmla="*/ 1844 h 10000"/>
              <a:gd name="connsiteX56" fmla="*/ 4478 w 10000"/>
              <a:gd name="connsiteY56" fmla="*/ 2391 h 10000"/>
              <a:gd name="connsiteX57" fmla="*/ 3917 w 10000"/>
              <a:gd name="connsiteY57" fmla="*/ 2937 h 10000"/>
              <a:gd name="connsiteX58" fmla="*/ 3917 w 10000"/>
              <a:gd name="connsiteY58"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6715 w 10000"/>
              <a:gd name="connsiteY14" fmla="*/ 9781 h 10000"/>
              <a:gd name="connsiteX15" fmla="*/ 5596 w 10000"/>
              <a:gd name="connsiteY15" fmla="*/ 9672 h 10000"/>
              <a:gd name="connsiteX16" fmla="*/ 5035 w 10000"/>
              <a:gd name="connsiteY16" fmla="*/ 9563 h 10000"/>
              <a:gd name="connsiteX17" fmla="*/ 3917 w 10000"/>
              <a:gd name="connsiteY17" fmla="*/ 9344 h 10000"/>
              <a:gd name="connsiteX18" fmla="*/ 3359 w 10000"/>
              <a:gd name="connsiteY18" fmla="*/ 9126 h 10000"/>
              <a:gd name="connsiteX19" fmla="*/ 2798 w 10000"/>
              <a:gd name="connsiteY19" fmla="*/ 8811 h 10000"/>
              <a:gd name="connsiteX20" fmla="*/ 2239 w 10000"/>
              <a:gd name="connsiteY20" fmla="*/ 8593 h 10000"/>
              <a:gd name="connsiteX21" fmla="*/ 1678 w 10000"/>
              <a:gd name="connsiteY21" fmla="*/ 8374 h 10000"/>
              <a:gd name="connsiteX22" fmla="*/ 1678 w 10000"/>
              <a:gd name="connsiteY22" fmla="*/ 8156 h 10000"/>
              <a:gd name="connsiteX23" fmla="*/ 1121 w 10000"/>
              <a:gd name="connsiteY23" fmla="*/ 7937 h 10000"/>
              <a:gd name="connsiteX24" fmla="*/ 1121 w 10000"/>
              <a:gd name="connsiteY24" fmla="*/ 7609 h 10000"/>
              <a:gd name="connsiteX25" fmla="*/ 1121 w 10000"/>
              <a:gd name="connsiteY25" fmla="*/ 7391 h 10000"/>
              <a:gd name="connsiteX26" fmla="*/ 1121 w 10000"/>
              <a:gd name="connsiteY26" fmla="*/ 6954 h 10000"/>
              <a:gd name="connsiteX27" fmla="*/ 1121 w 10000"/>
              <a:gd name="connsiteY27" fmla="*/ 6626 h 10000"/>
              <a:gd name="connsiteX28" fmla="*/ 1121 w 10000"/>
              <a:gd name="connsiteY28" fmla="*/ 6202 h 10000"/>
              <a:gd name="connsiteX29" fmla="*/ 1121 w 10000"/>
              <a:gd name="connsiteY29" fmla="*/ 4454 h 10000"/>
              <a:gd name="connsiteX30" fmla="*/ 1121 w 10000"/>
              <a:gd name="connsiteY30" fmla="*/ 2719 h 10000"/>
              <a:gd name="connsiteX31" fmla="*/ 1121 w 10000"/>
              <a:gd name="connsiteY31" fmla="*/ 2281 h 10000"/>
              <a:gd name="connsiteX32" fmla="*/ 1121 w 10000"/>
              <a:gd name="connsiteY32" fmla="*/ 1954 h 10000"/>
              <a:gd name="connsiteX33" fmla="*/ 1121 w 10000"/>
              <a:gd name="connsiteY33" fmla="*/ 1626 h 10000"/>
              <a:gd name="connsiteX34" fmla="*/ 1121 w 10000"/>
              <a:gd name="connsiteY34" fmla="*/ 1298 h 10000"/>
              <a:gd name="connsiteX35" fmla="*/ 1121 w 10000"/>
              <a:gd name="connsiteY35" fmla="*/ 1093 h 10000"/>
              <a:gd name="connsiteX36" fmla="*/ 1121 w 10000"/>
              <a:gd name="connsiteY36" fmla="*/ 874 h 10000"/>
              <a:gd name="connsiteX37" fmla="*/ 1121 w 10000"/>
              <a:gd name="connsiteY37" fmla="*/ 656 h 10000"/>
              <a:gd name="connsiteX38" fmla="*/ 559 w 10000"/>
              <a:gd name="connsiteY38" fmla="*/ 546 h 10000"/>
              <a:gd name="connsiteX39" fmla="*/ 0 w 10000"/>
              <a:gd name="connsiteY39" fmla="*/ 328 h 10000"/>
              <a:gd name="connsiteX40" fmla="*/ 0 w 10000"/>
              <a:gd name="connsiteY40" fmla="*/ 219 h 10000"/>
              <a:gd name="connsiteX41" fmla="*/ 0 w 10000"/>
              <a:gd name="connsiteY41" fmla="*/ 109 h 10000"/>
              <a:gd name="connsiteX42" fmla="*/ 559 w 10000"/>
              <a:gd name="connsiteY42" fmla="*/ 0 h 10000"/>
              <a:gd name="connsiteX43" fmla="*/ 559 w 10000"/>
              <a:gd name="connsiteY43" fmla="*/ 0 h 10000"/>
              <a:gd name="connsiteX44" fmla="*/ 1678 w 10000"/>
              <a:gd name="connsiteY44" fmla="*/ 0 h 10000"/>
              <a:gd name="connsiteX45" fmla="*/ 2239 w 10000"/>
              <a:gd name="connsiteY45" fmla="*/ 0 h 10000"/>
              <a:gd name="connsiteX46" fmla="*/ 3359 w 10000"/>
              <a:gd name="connsiteY46" fmla="*/ 109 h 10000"/>
              <a:gd name="connsiteX47" fmla="*/ 4478 w 10000"/>
              <a:gd name="connsiteY47" fmla="*/ 328 h 10000"/>
              <a:gd name="connsiteX48" fmla="*/ 5035 w 10000"/>
              <a:gd name="connsiteY48" fmla="*/ 437 h 10000"/>
              <a:gd name="connsiteX49" fmla="*/ 5596 w 10000"/>
              <a:gd name="connsiteY49" fmla="*/ 546 h 10000"/>
              <a:gd name="connsiteX50" fmla="*/ 5596 w 10000"/>
              <a:gd name="connsiteY50" fmla="*/ 656 h 10000"/>
              <a:gd name="connsiteX51" fmla="*/ 5596 w 10000"/>
              <a:gd name="connsiteY51" fmla="*/ 874 h 10000"/>
              <a:gd name="connsiteX52" fmla="*/ 5035 w 10000"/>
              <a:gd name="connsiteY52" fmla="*/ 1298 h 10000"/>
              <a:gd name="connsiteX53" fmla="*/ 5035 w 10000"/>
              <a:gd name="connsiteY53" fmla="*/ 1516 h 10000"/>
              <a:gd name="connsiteX54" fmla="*/ 4478 w 10000"/>
              <a:gd name="connsiteY54" fmla="*/ 1844 h 10000"/>
              <a:gd name="connsiteX55" fmla="*/ 4478 w 10000"/>
              <a:gd name="connsiteY55" fmla="*/ 2391 h 10000"/>
              <a:gd name="connsiteX56" fmla="*/ 3917 w 10000"/>
              <a:gd name="connsiteY56" fmla="*/ 2937 h 10000"/>
              <a:gd name="connsiteX57" fmla="*/ 3917 w 10000"/>
              <a:gd name="connsiteY57" fmla="*/ 2937 h 10000"/>
              <a:gd name="connsiteX0" fmla="*/ 3917 w 6715"/>
              <a:gd name="connsiteY0" fmla="*/ 2937 h 9781"/>
              <a:gd name="connsiteX1" fmla="*/ 3917 w 6715"/>
              <a:gd name="connsiteY1" fmla="*/ 3484 h 9781"/>
              <a:gd name="connsiteX2" fmla="*/ 3917 w 6715"/>
              <a:gd name="connsiteY2" fmla="*/ 4016 h 9781"/>
              <a:gd name="connsiteX3" fmla="*/ 3917 w 6715"/>
              <a:gd name="connsiteY3" fmla="*/ 4563 h 9781"/>
              <a:gd name="connsiteX4" fmla="*/ 3917 w 6715"/>
              <a:gd name="connsiteY4" fmla="*/ 5000 h 9781"/>
              <a:gd name="connsiteX5" fmla="*/ 3359 w 6715"/>
              <a:gd name="connsiteY5" fmla="*/ 5437 h 9781"/>
              <a:gd name="connsiteX6" fmla="*/ 3359 w 6715"/>
              <a:gd name="connsiteY6" fmla="*/ 5984 h 9781"/>
              <a:gd name="connsiteX7" fmla="*/ 3917 w 6715"/>
              <a:gd name="connsiteY7" fmla="*/ 7063 h 9781"/>
              <a:gd name="connsiteX8" fmla="*/ 3917 w 6715"/>
              <a:gd name="connsiteY8" fmla="*/ 7500 h 9781"/>
              <a:gd name="connsiteX9" fmla="*/ 4478 w 6715"/>
              <a:gd name="connsiteY9" fmla="*/ 7937 h 9781"/>
              <a:gd name="connsiteX10" fmla="*/ 5035 w 6715"/>
              <a:gd name="connsiteY10" fmla="*/ 8265 h 9781"/>
              <a:gd name="connsiteX11" fmla="*/ 5596 w 6715"/>
              <a:gd name="connsiteY11" fmla="*/ 8593 h 9781"/>
              <a:gd name="connsiteX12" fmla="*/ 6154 w 6715"/>
              <a:gd name="connsiteY12" fmla="*/ 8702 h 9781"/>
              <a:gd name="connsiteX13" fmla="*/ 6715 w 6715"/>
              <a:gd name="connsiteY13" fmla="*/ 9781 h 9781"/>
              <a:gd name="connsiteX14" fmla="*/ 5596 w 6715"/>
              <a:gd name="connsiteY14" fmla="*/ 9672 h 9781"/>
              <a:gd name="connsiteX15" fmla="*/ 5035 w 6715"/>
              <a:gd name="connsiteY15" fmla="*/ 9563 h 9781"/>
              <a:gd name="connsiteX16" fmla="*/ 3917 w 6715"/>
              <a:gd name="connsiteY16" fmla="*/ 9344 h 9781"/>
              <a:gd name="connsiteX17" fmla="*/ 3359 w 6715"/>
              <a:gd name="connsiteY17" fmla="*/ 9126 h 9781"/>
              <a:gd name="connsiteX18" fmla="*/ 2798 w 6715"/>
              <a:gd name="connsiteY18" fmla="*/ 8811 h 9781"/>
              <a:gd name="connsiteX19" fmla="*/ 2239 w 6715"/>
              <a:gd name="connsiteY19" fmla="*/ 8593 h 9781"/>
              <a:gd name="connsiteX20" fmla="*/ 1678 w 6715"/>
              <a:gd name="connsiteY20" fmla="*/ 8374 h 9781"/>
              <a:gd name="connsiteX21" fmla="*/ 1678 w 6715"/>
              <a:gd name="connsiteY21" fmla="*/ 8156 h 9781"/>
              <a:gd name="connsiteX22" fmla="*/ 1121 w 6715"/>
              <a:gd name="connsiteY22" fmla="*/ 7937 h 9781"/>
              <a:gd name="connsiteX23" fmla="*/ 1121 w 6715"/>
              <a:gd name="connsiteY23" fmla="*/ 7609 h 9781"/>
              <a:gd name="connsiteX24" fmla="*/ 1121 w 6715"/>
              <a:gd name="connsiteY24" fmla="*/ 7391 h 9781"/>
              <a:gd name="connsiteX25" fmla="*/ 1121 w 6715"/>
              <a:gd name="connsiteY25" fmla="*/ 6954 h 9781"/>
              <a:gd name="connsiteX26" fmla="*/ 1121 w 6715"/>
              <a:gd name="connsiteY26" fmla="*/ 6626 h 9781"/>
              <a:gd name="connsiteX27" fmla="*/ 1121 w 6715"/>
              <a:gd name="connsiteY27" fmla="*/ 6202 h 9781"/>
              <a:gd name="connsiteX28" fmla="*/ 1121 w 6715"/>
              <a:gd name="connsiteY28" fmla="*/ 4454 h 9781"/>
              <a:gd name="connsiteX29" fmla="*/ 1121 w 6715"/>
              <a:gd name="connsiteY29" fmla="*/ 2719 h 9781"/>
              <a:gd name="connsiteX30" fmla="*/ 1121 w 6715"/>
              <a:gd name="connsiteY30" fmla="*/ 2281 h 9781"/>
              <a:gd name="connsiteX31" fmla="*/ 1121 w 6715"/>
              <a:gd name="connsiteY31" fmla="*/ 1954 h 9781"/>
              <a:gd name="connsiteX32" fmla="*/ 1121 w 6715"/>
              <a:gd name="connsiteY32" fmla="*/ 1626 h 9781"/>
              <a:gd name="connsiteX33" fmla="*/ 1121 w 6715"/>
              <a:gd name="connsiteY33" fmla="*/ 1298 h 9781"/>
              <a:gd name="connsiteX34" fmla="*/ 1121 w 6715"/>
              <a:gd name="connsiteY34" fmla="*/ 1093 h 9781"/>
              <a:gd name="connsiteX35" fmla="*/ 1121 w 6715"/>
              <a:gd name="connsiteY35" fmla="*/ 874 h 9781"/>
              <a:gd name="connsiteX36" fmla="*/ 1121 w 6715"/>
              <a:gd name="connsiteY36" fmla="*/ 656 h 9781"/>
              <a:gd name="connsiteX37" fmla="*/ 559 w 6715"/>
              <a:gd name="connsiteY37" fmla="*/ 546 h 9781"/>
              <a:gd name="connsiteX38" fmla="*/ 0 w 6715"/>
              <a:gd name="connsiteY38" fmla="*/ 328 h 9781"/>
              <a:gd name="connsiteX39" fmla="*/ 0 w 6715"/>
              <a:gd name="connsiteY39" fmla="*/ 219 h 9781"/>
              <a:gd name="connsiteX40" fmla="*/ 0 w 6715"/>
              <a:gd name="connsiteY40" fmla="*/ 109 h 9781"/>
              <a:gd name="connsiteX41" fmla="*/ 559 w 6715"/>
              <a:gd name="connsiteY41" fmla="*/ 0 h 9781"/>
              <a:gd name="connsiteX42" fmla="*/ 559 w 6715"/>
              <a:gd name="connsiteY42" fmla="*/ 0 h 9781"/>
              <a:gd name="connsiteX43" fmla="*/ 1678 w 6715"/>
              <a:gd name="connsiteY43" fmla="*/ 0 h 9781"/>
              <a:gd name="connsiteX44" fmla="*/ 2239 w 6715"/>
              <a:gd name="connsiteY44" fmla="*/ 0 h 9781"/>
              <a:gd name="connsiteX45" fmla="*/ 3359 w 6715"/>
              <a:gd name="connsiteY45" fmla="*/ 109 h 9781"/>
              <a:gd name="connsiteX46" fmla="*/ 4478 w 6715"/>
              <a:gd name="connsiteY46" fmla="*/ 328 h 9781"/>
              <a:gd name="connsiteX47" fmla="*/ 5035 w 6715"/>
              <a:gd name="connsiteY47" fmla="*/ 437 h 9781"/>
              <a:gd name="connsiteX48" fmla="*/ 5596 w 6715"/>
              <a:gd name="connsiteY48" fmla="*/ 546 h 9781"/>
              <a:gd name="connsiteX49" fmla="*/ 5596 w 6715"/>
              <a:gd name="connsiteY49" fmla="*/ 656 h 9781"/>
              <a:gd name="connsiteX50" fmla="*/ 5596 w 6715"/>
              <a:gd name="connsiteY50" fmla="*/ 874 h 9781"/>
              <a:gd name="connsiteX51" fmla="*/ 5035 w 6715"/>
              <a:gd name="connsiteY51" fmla="*/ 1298 h 9781"/>
              <a:gd name="connsiteX52" fmla="*/ 5035 w 6715"/>
              <a:gd name="connsiteY52" fmla="*/ 1516 h 9781"/>
              <a:gd name="connsiteX53" fmla="*/ 4478 w 6715"/>
              <a:gd name="connsiteY53" fmla="*/ 1844 h 9781"/>
              <a:gd name="connsiteX54" fmla="*/ 4478 w 6715"/>
              <a:gd name="connsiteY54" fmla="*/ 2391 h 9781"/>
              <a:gd name="connsiteX55" fmla="*/ 3917 w 6715"/>
              <a:gd name="connsiteY55" fmla="*/ 2937 h 9781"/>
              <a:gd name="connsiteX56" fmla="*/ 3917 w 6715"/>
              <a:gd name="connsiteY56" fmla="*/ 2937 h 9781"/>
              <a:gd name="connsiteX0" fmla="*/ 5833 w 9165"/>
              <a:gd name="connsiteY0" fmla="*/ 3003 h 9889"/>
              <a:gd name="connsiteX1" fmla="*/ 5833 w 9165"/>
              <a:gd name="connsiteY1" fmla="*/ 3562 h 9889"/>
              <a:gd name="connsiteX2" fmla="*/ 5833 w 9165"/>
              <a:gd name="connsiteY2" fmla="*/ 4106 h 9889"/>
              <a:gd name="connsiteX3" fmla="*/ 5833 w 9165"/>
              <a:gd name="connsiteY3" fmla="*/ 4665 h 9889"/>
              <a:gd name="connsiteX4" fmla="*/ 5833 w 9165"/>
              <a:gd name="connsiteY4" fmla="*/ 5112 h 9889"/>
              <a:gd name="connsiteX5" fmla="*/ 5002 w 9165"/>
              <a:gd name="connsiteY5" fmla="*/ 5559 h 9889"/>
              <a:gd name="connsiteX6" fmla="*/ 5002 w 9165"/>
              <a:gd name="connsiteY6" fmla="*/ 6118 h 9889"/>
              <a:gd name="connsiteX7" fmla="*/ 5833 w 9165"/>
              <a:gd name="connsiteY7" fmla="*/ 7221 h 9889"/>
              <a:gd name="connsiteX8" fmla="*/ 5833 w 9165"/>
              <a:gd name="connsiteY8" fmla="*/ 7668 h 9889"/>
              <a:gd name="connsiteX9" fmla="*/ 6669 w 9165"/>
              <a:gd name="connsiteY9" fmla="*/ 8115 h 9889"/>
              <a:gd name="connsiteX10" fmla="*/ 7498 w 9165"/>
              <a:gd name="connsiteY10" fmla="*/ 8450 h 9889"/>
              <a:gd name="connsiteX11" fmla="*/ 8334 w 9165"/>
              <a:gd name="connsiteY11" fmla="*/ 8785 h 9889"/>
              <a:gd name="connsiteX12" fmla="*/ 9165 w 9165"/>
              <a:gd name="connsiteY12" fmla="*/ 8897 h 9889"/>
              <a:gd name="connsiteX13" fmla="*/ 8334 w 9165"/>
              <a:gd name="connsiteY13" fmla="*/ 9889 h 9889"/>
              <a:gd name="connsiteX14" fmla="*/ 7498 w 9165"/>
              <a:gd name="connsiteY14" fmla="*/ 9777 h 9889"/>
              <a:gd name="connsiteX15" fmla="*/ 5833 w 9165"/>
              <a:gd name="connsiteY15" fmla="*/ 9553 h 9889"/>
              <a:gd name="connsiteX16" fmla="*/ 5002 w 9165"/>
              <a:gd name="connsiteY16" fmla="*/ 9330 h 9889"/>
              <a:gd name="connsiteX17" fmla="*/ 4167 w 9165"/>
              <a:gd name="connsiteY17" fmla="*/ 9008 h 9889"/>
              <a:gd name="connsiteX18" fmla="*/ 3334 w 9165"/>
              <a:gd name="connsiteY18" fmla="*/ 8785 h 9889"/>
              <a:gd name="connsiteX19" fmla="*/ 2499 w 9165"/>
              <a:gd name="connsiteY19" fmla="*/ 8561 h 9889"/>
              <a:gd name="connsiteX20" fmla="*/ 2499 w 9165"/>
              <a:gd name="connsiteY20" fmla="*/ 8339 h 9889"/>
              <a:gd name="connsiteX21" fmla="*/ 1669 w 9165"/>
              <a:gd name="connsiteY21" fmla="*/ 8115 h 9889"/>
              <a:gd name="connsiteX22" fmla="*/ 1669 w 9165"/>
              <a:gd name="connsiteY22" fmla="*/ 7779 h 9889"/>
              <a:gd name="connsiteX23" fmla="*/ 1669 w 9165"/>
              <a:gd name="connsiteY23" fmla="*/ 7556 h 9889"/>
              <a:gd name="connsiteX24" fmla="*/ 1669 w 9165"/>
              <a:gd name="connsiteY24" fmla="*/ 7110 h 9889"/>
              <a:gd name="connsiteX25" fmla="*/ 1669 w 9165"/>
              <a:gd name="connsiteY25" fmla="*/ 6774 h 9889"/>
              <a:gd name="connsiteX26" fmla="*/ 1669 w 9165"/>
              <a:gd name="connsiteY26" fmla="*/ 6341 h 9889"/>
              <a:gd name="connsiteX27" fmla="*/ 1669 w 9165"/>
              <a:gd name="connsiteY27" fmla="*/ 4554 h 9889"/>
              <a:gd name="connsiteX28" fmla="*/ 1669 w 9165"/>
              <a:gd name="connsiteY28" fmla="*/ 2780 h 9889"/>
              <a:gd name="connsiteX29" fmla="*/ 1669 w 9165"/>
              <a:gd name="connsiteY29" fmla="*/ 2332 h 9889"/>
              <a:gd name="connsiteX30" fmla="*/ 1669 w 9165"/>
              <a:gd name="connsiteY30" fmla="*/ 1998 h 9889"/>
              <a:gd name="connsiteX31" fmla="*/ 1669 w 9165"/>
              <a:gd name="connsiteY31" fmla="*/ 1662 h 9889"/>
              <a:gd name="connsiteX32" fmla="*/ 1669 w 9165"/>
              <a:gd name="connsiteY32" fmla="*/ 1327 h 9889"/>
              <a:gd name="connsiteX33" fmla="*/ 1669 w 9165"/>
              <a:gd name="connsiteY33" fmla="*/ 1117 h 9889"/>
              <a:gd name="connsiteX34" fmla="*/ 1669 w 9165"/>
              <a:gd name="connsiteY34" fmla="*/ 894 h 9889"/>
              <a:gd name="connsiteX35" fmla="*/ 1669 w 9165"/>
              <a:gd name="connsiteY35" fmla="*/ 671 h 9889"/>
              <a:gd name="connsiteX36" fmla="*/ 832 w 9165"/>
              <a:gd name="connsiteY36" fmla="*/ 558 h 9889"/>
              <a:gd name="connsiteX37" fmla="*/ 0 w 9165"/>
              <a:gd name="connsiteY37" fmla="*/ 335 h 9889"/>
              <a:gd name="connsiteX38" fmla="*/ 0 w 9165"/>
              <a:gd name="connsiteY38" fmla="*/ 224 h 9889"/>
              <a:gd name="connsiteX39" fmla="*/ 0 w 9165"/>
              <a:gd name="connsiteY39" fmla="*/ 111 h 9889"/>
              <a:gd name="connsiteX40" fmla="*/ 832 w 9165"/>
              <a:gd name="connsiteY40" fmla="*/ 0 h 9889"/>
              <a:gd name="connsiteX41" fmla="*/ 832 w 9165"/>
              <a:gd name="connsiteY41" fmla="*/ 0 h 9889"/>
              <a:gd name="connsiteX42" fmla="*/ 2499 w 9165"/>
              <a:gd name="connsiteY42" fmla="*/ 0 h 9889"/>
              <a:gd name="connsiteX43" fmla="*/ 3334 w 9165"/>
              <a:gd name="connsiteY43" fmla="*/ 0 h 9889"/>
              <a:gd name="connsiteX44" fmla="*/ 5002 w 9165"/>
              <a:gd name="connsiteY44" fmla="*/ 111 h 9889"/>
              <a:gd name="connsiteX45" fmla="*/ 6669 w 9165"/>
              <a:gd name="connsiteY45" fmla="*/ 335 h 9889"/>
              <a:gd name="connsiteX46" fmla="*/ 7498 w 9165"/>
              <a:gd name="connsiteY46" fmla="*/ 447 h 9889"/>
              <a:gd name="connsiteX47" fmla="*/ 8334 w 9165"/>
              <a:gd name="connsiteY47" fmla="*/ 558 h 9889"/>
              <a:gd name="connsiteX48" fmla="*/ 8334 w 9165"/>
              <a:gd name="connsiteY48" fmla="*/ 671 h 9889"/>
              <a:gd name="connsiteX49" fmla="*/ 8334 w 9165"/>
              <a:gd name="connsiteY49" fmla="*/ 894 h 9889"/>
              <a:gd name="connsiteX50" fmla="*/ 7498 w 9165"/>
              <a:gd name="connsiteY50" fmla="*/ 1327 h 9889"/>
              <a:gd name="connsiteX51" fmla="*/ 7498 w 9165"/>
              <a:gd name="connsiteY51" fmla="*/ 1550 h 9889"/>
              <a:gd name="connsiteX52" fmla="*/ 6669 w 9165"/>
              <a:gd name="connsiteY52" fmla="*/ 1885 h 9889"/>
              <a:gd name="connsiteX53" fmla="*/ 6669 w 9165"/>
              <a:gd name="connsiteY53" fmla="*/ 2445 h 9889"/>
              <a:gd name="connsiteX54" fmla="*/ 5833 w 9165"/>
              <a:gd name="connsiteY54" fmla="*/ 3003 h 9889"/>
              <a:gd name="connsiteX55" fmla="*/ 5833 w 9165"/>
              <a:gd name="connsiteY55" fmla="*/ 3003 h 9889"/>
              <a:gd name="connsiteX0" fmla="*/ 6364 w 10000"/>
              <a:gd name="connsiteY0" fmla="*/ 3037 h 10000"/>
              <a:gd name="connsiteX1" fmla="*/ 6364 w 10000"/>
              <a:gd name="connsiteY1" fmla="*/ 3602 h 10000"/>
              <a:gd name="connsiteX2" fmla="*/ 6364 w 10000"/>
              <a:gd name="connsiteY2" fmla="*/ 4152 h 10000"/>
              <a:gd name="connsiteX3" fmla="*/ 6364 w 10000"/>
              <a:gd name="connsiteY3" fmla="*/ 4717 h 10000"/>
              <a:gd name="connsiteX4" fmla="*/ 6364 w 10000"/>
              <a:gd name="connsiteY4" fmla="*/ 5169 h 10000"/>
              <a:gd name="connsiteX5" fmla="*/ 5458 w 10000"/>
              <a:gd name="connsiteY5" fmla="*/ 5621 h 10000"/>
              <a:gd name="connsiteX6" fmla="*/ 5458 w 10000"/>
              <a:gd name="connsiteY6" fmla="*/ 6187 h 10000"/>
              <a:gd name="connsiteX7" fmla="*/ 6364 w 10000"/>
              <a:gd name="connsiteY7" fmla="*/ 7302 h 10000"/>
              <a:gd name="connsiteX8" fmla="*/ 6364 w 10000"/>
              <a:gd name="connsiteY8" fmla="*/ 7754 h 10000"/>
              <a:gd name="connsiteX9" fmla="*/ 7277 w 10000"/>
              <a:gd name="connsiteY9" fmla="*/ 8206 h 10000"/>
              <a:gd name="connsiteX10" fmla="*/ 8181 w 10000"/>
              <a:gd name="connsiteY10" fmla="*/ 8545 h 10000"/>
              <a:gd name="connsiteX11" fmla="*/ 9093 w 10000"/>
              <a:gd name="connsiteY11" fmla="*/ 8884 h 10000"/>
              <a:gd name="connsiteX12" fmla="*/ 10000 w 10000"/>
              <a:gd name="connsiteY12" fmla="*/ 8997 h 10000"/>
              <a:gd name="connsiteX13" fmla="*/ 9093 w 10000"/>
              <a:gd name="connsiteY13" fmla="*/ 10000 h 10000"/>
              <a:gd name="connsiteX14" fmla="*/ 6364 w 10000"/>
              <a:gd name="connsiteY14" fmla="*/ 9660 h 10000"/>
              <a:gd name="connsiteX15" fmla="*/ 5458 w 10000"/>
              <a:gd name="connsiteY15" fmla="*/ 9435 h 10000"/>
              <a:gd name="connsiteX16" fmla="*/ 4547 w 10000"/>
              <a:gd name="connsiteY16" fmla="*/ 9109 h 10000"/>
              <a:gd name="connsiteX17" fmla="*/ 3638 w 10000"/>
              <a:gd name="connsiteY17" fmla="*/ 8884 h 10000"/>
              <a:gd name="connsiteX18" fmla="*/ 2727 w 10000"/>
              <a:gd name="connsiteY18" fmla="*/ 8657 h 10000"/>
              <a:gd name="connsiteX19" fmla="*/ 2727 w 10000"/>
              <a:gd name="connsiteY19" fmla="*/ 8433 h 10000"/>
              <a:gd name="connsiteX20" fmla="*/ 1821 w 10000"/>
              <a:gd name="connsiteY20" fmla="*/ 8206 h 10000"/>
              <a:gd name="connsiteX21" fmla="*/ 1821 w 10000"/>
              <a:gd name="connsiteY21" fmla="*/ 7866 h 10000"/>
              <a:gd name="connsiteX22" fmla="*/ 1821 w 10000"/>
              <a:gd name="connsiteY22" fmla="*/ 7641 h 10000"/>
              <a:gd name="connsiteX23" fmla="*/ 1821 w 10000"/>
              <a:gd name="connsiteY23" fmla="*/ 7190 h 10000"/>
              <a:gd name="connsiteX24" fmla="*/ 1821 w 10000"/>
              <a:gd name="connsiteY24" fmla="*/ 6850 h 10000"/>
              <a:gd name="connsiteX25" fmla="*/ 1821 w 10000"/>
              <a:gd name="connsiteY25" fmla="*/ 6412 h 10000"/>
              <a:gd name="connsiteX26" fmla="*/ 1821 w 10000"/>
              <a:gd name="connsiteY26" fmla="*/ 4605 h 10000"/>
              <a:gd name="connsiteX27" fmla="*/ 1821 w 10000"/>
              <a:gd name="connsiteY27" fmla="*/ 2811 h 10000"/>
              <a:gd name="connsiteX28" fmla="*/ 1821 w 10000"/>
              <a:gd name="connsiteY28" fmla="*/ 2358 h 10000"/>
              <a:gd name="connsiteX29" fmla="*/ 1821 w 10000"/>
              <a:gd name="connsiteY29" fmla="*/ 2020 h 10000"/>
              <a:gd name="connsiteX30" fmla="*/ 1821 w 10000"/>
              <a:gd name="connsiteY30" fmla="*/ 1681 h 10000"/>
              <a:gd name="connsiteX31" fmla="*/ 1821 w 10000"/>
              <a:gd name="connsiteY31" fmla="*/ 1342 h 10000"/>
              <a:gd name="connsiteX32" fmla="*/ 1821 w 10000"/>
              <a:gd name="connsiteY32" fmla="*/ 1130 h 10000"/>
              <a:gd name="connsiteX33" fmla="*/ 1821 w 10000"/>
              <a:gd name="connsiteY33" fmla="*/ 904 h 10000"/>
              <a:gd name="connsiteX34" fmla="*/ 1821 w 10000"/>
              <a:gd name="connsiteY34" fmla="*/ 679 h 10000"/>
              <a:gd name="connsiteX35" fmla="*/ 908 w 10000"/>
              <a:gd name="connsiteY35" fmla="*/ 564 h 10000"/>
              <a:gd name="connsiteX36" fmla="*/ 0 w 10000"/>
              <a:gd name="connsiteY36" fmla="*/ 339 h 10000"/>
              <a:gd name="connsiteX37" fmla="*/ 0 w 10000"/>
              <a:gd name="connsiteY37" fmla="*/ 227 h 10000"/>
              <a:gd name="connsiteX38" fmla="*/ 0 w 10000"/>
              <a:gd name="connsiteY38" fmla="*/ 112 h 10000"/>
              <a:gd name="connsiteX39" fmla="*/ 908 w 10000"/>
              <a:gd name="connsiteY39" fmla="*/ 0 h 10000"/>
              <a:gd name="connsiteX40" fmla="*/ 908 w 10000"/>
              <a:gd name="connsiteY40" fmla="*/ 0 h 10000"/>
              <a:gd name="connsiteX41" fmla="*/ 2727 w 10000"/>
              <a:gd name="connsiteY41" fmla="*/ 0 h 10000"/>
              <a:gd name="connsiteX42" fmla="*/ 3638 w 10000"/>
              <a:gd name="connsiteY42" fmla="*/ 0 h 10000"/>
              <a:gd name="connsiteX43" fmla="*/ 5458 w 10000"/>
              <a:gd name="connsiteY43" fmla="*/ 112 h 10000"/>
              <a:gd name="connsiteX44" fmla="*/ 7277 w 10000"/>
              <a:gd name="connsiteY44" fmla="*/ 339 h 10000"/>
              <a:gd name="connsiteX45" fmla="*/ 8181 w 10000"/>
              <a:gd name="connsiteY45" fmla="*/ 452 h 10000"/>
              <a:gd name="connsiteX46" fmla="*/ 9093 w 10000"/>
              <a:gd name="connsiteY46" fmla="*/ 564 h 10000"/>
              <a:gd name="connsiteX47" fmla="*/ 9093 w 10000"/>
              <a:gd name="connsiteY47" fmla="*/ 679 h 10000"/>
              <a:gd name="connsiteX48" fmla="*/ 9093 w 10000"/>
              <a:gd name="connsiteY48" fmla="*/ 904 h 10000"/>
              <a:gd name="connsiteX49" fmla="*/ 8181 w 10000"/>
              <a:gd name="connsiteY49" fmla="*/ 1342 h 10000"/>
              <a:gd name="connsiteX50" fmla="*/ 8181 w 10000"/>
              <a:gd name="connsiteY50" fmla="*/ 1567 h 10000"/>
              <a:gd name="connsiteX51" fmla="*/ 7277 w 10000"/>
              <a:gd name="connsiteY51" fmla="*/ 1906 h 10000"/>
              <a:gd name="connsiteX52" fmla="*/ 7277 w 10000"/>
              <a:gd name="connsiteY52" fmla="*/ 2472 h 10000"/>
              <a:gd name="connsiteX53" fmla="*/ 6364 w 10000"/>
              <a:gd name="connsiteY53" fmla="*/ 3037 h 10000"/>
              <a:gd name="connsiteX54" fmla="*/ 6364 w 10000"/>
              <a:gd name="connsiteY54" fmla="*/ 3037 h 10000"/>
              <a:gd name="connsiteX0" fmla="*/ 6364 w 10000"/>
              <a:gd name="connsiteY0" fmla="*/ 3037 h 9660"/>
              <a:gd name="connsiteX1" fmla="*/ 6364 w 10000"/>
              <a:gd name="connsiteY1" fmla="*/ 3602 h 9660"/>
              <a:gd name="connsiteX2" fmla="*/ 6364 w 10000"/>
              <a:gd name="connsiteY2" fmla="*/ 4152 h 9660"/>
              <a:gd name="connsiteX3" fmla="*/ 6364 w 10000"/>
              <a:gd name="connsiteY3" fmla="*/ 4717 h 9660"/>
              <a:gd name="connsiteX4" fmla="*/ 6364 w 10000"/>
              <a:gd name="connsiteY4" fmla="*/ 5169 h 9660"/>
              <a:gd name="connsiteX5" fmla="*/ 5458 w 10000"/>
              <a:gd name="connsiteY5" fmla="*/ 5621 h 9660"/>
              <a:gd name="connsiteX6" fmla="*/ 5458 w 10000"/>
              <a:gd name="connsiteY6" fmla="*/ 6187 h 9660"/>
              <a:gd name="connsiteX7" fmla="*/ 6364 w 10000"/>
              <a:gd name="connsiteY7" fmla="*/ 7302 h 9660"/>
              <a:gd name="connsiteX8" fmla="*/ 6364 w 10000"/>
              <a:gd name="connsiteY8" fmla="*/ 7754 h 9660"/>
              <a:gd name="connsiteX9" fmla="*/ 7277 w 10000"/>
              <a:gd name="connsiteY9" fmla="*/ 8206 h 9660"/>
              <a:gd name="connsiteX10" fmla="*/ 8181 w 10000"/>
              <a:gd name="connsiteY10" fmla="*/ 8545 h 9660"/>
              <a:gd name="connsiteX11" fmla="*/ 9093 w 10000"/>
              <a:gd name="connsiteY11" fmla="*/ 8884 h 9660"/>
              <a:gd name="connsiteX12" fmla="*/ 10000 w 10000"/>
              <a:gd name="connsiteY12" fmla="*/ 8997 h 9660"/>
              <a:gd name="connsiteX13" fmla="*/ 6364 w 10000"/>
              <a:gd name="connsiteY13" fmla="*/ 9660 h 9660"/>
              <a:gd name="connsiteX14" fmla="*/ 5458 w 10000"/>
              <a:gd name="connsiteY14" fmla="*/ 9435 h 9660"/>
              <a:gd name="connsiteX15" fmla="*/ 4547 w 10000"/>
              <a:gd name="connsiteY15" fmla="*/ 9109 h 9660"/>
              <a:gd name="connsiteX16" fmla="*/ 3638 w 10000"/>
              <a:gd name="connsiteY16" fmla="*/ 8884 h 9660"/>
              <a:gd name="connsiteX17" fmla="*/ 2727 w 10000"/>
              <a:gd name="connsiteY17" fmla="*/ 8657 h 9660"/>
              <a:gd name="connsiteX18" fmla="*/ 2727 w 10000"/>
              <a:gd name="connsiteY18" fmla="*/ 8433 h 9660"/>
              <a:gd name="connsiteX19" fmla="*/ 1821 w 10000"/>
              <a:gd name="connsiteY19" fmla="*/ 8206 h 9660"/>
              <a:gd name="connsiteX20" fmla="*/ 1821 w 10000"/>
              <a:gd name="connsiteY20" fmla="*/ 7866 h 9660"/>
              <a:gd name="connsiteX21" fmla="*/ 1821 w 10000"/>
              <a:gd name="connsiteY21" fmla="*/ 7641 h 9660"/>
              <a:gd name="connsiteX22" fmla="*/ 1821 w 10000"/>
              <a:gd name="connsiteY22" fmla="*/ 7190 h 9660"/>
              <a:gd name="connsiteX23" fmla="*/ 1821 w 10000"/>
              <a:gd name="connsiteY23" fmla="*/ 6850 h 9660"/>
              <a:gd name="connsiteX24" fmla="*/ 1821 w 10000"/>
              <a:gd name="connsiteY24" fmla="*/ 6412 h 9660"/>
              <a:gd name="connsiteX25" fmla="*/ 1821 w 10000"/>
              <a:gd name="connsiteY25" fmla="*/ 4605 h 9660"/>
              <a:gd name="connsiteX26" fmla="*/ 1821 w 10000"/>
              <a:gd name="connsiteY26" fmla="*/ 2811 h 9660"/>
              <a:gd name="connsiteX27" fmla="*/ 1821 w 10000"/>
              <a:gd name="connsiteY27" fmla="*/ 2358 h 9660"/>
              <a:gd name="connsiteX28" fmla="*/ 1821 w 10000"/>
              <a:gd name="connsiteY28" fmla="*/ 2020 h 9660"/>
              <a:gd name="connsiteX29" fmla="*/ 1821 w 10000"/>
              <a:gd name="connsiteY29" fmla="*/ 1681 h 9660"/>
              <a:gd name="connsiteX30" fmla="*/ 1821 w 10000"/>
              <a:gd name="connsiteY30" fmla="*/ 1342 h 9660"/>
              <a:gd name="connsiteX31" fmla="*/ 1821 w 10000"/>
              <a:gd name="connsiteY31" fmla="*/ 1130 h 9660"/>
              <a:gd name="connsiteX32" fmla="*/ 1821 w 10000"/>
              <a:gd name="connsiteY32" fmla="*/ 904 h 9660"/>
              <a:gd name="connsiteX33" fmla="*/ 1821 w 10000"/>
              <a:gd name="connsiteY33" fmla="*/ 679 h 9660"/>
              <a:gd name="connsiteX34" fmla="*/ 908 w 10000"/>
              <a:gd name="connsiteY34" fmla="*/ 564 h 9660"/>
              <a:gd name="connsiteX35" fmla="*/ 0 w 10000"/>
              <a:gd name="connsiteY35" fmla="*/ 339 h 9660"/>
              <a:gd name="connsiteX36" fmla="*/ 0 w 10000"/>
              <a:gd name="connsiteY36" fmla="*/ 227 h 9660"/>
              <a:gd name="connsiteX37" fmla="*/ 0 w 10000"/>
              <a:gd name="connsiteY37" fmla="*/ 112 h 9660"/>
              <a:gd name="connsiteX38" fmla="*/ 908 w 10000"/>
              <a:gd name="connsiteY38" fmla="*/ 0 h 9660"/>
              <a:gd name="connsiteX39" fmla="*/ 908 w 10000"/>
              <a:gd name="connsiteY39" fmla="*/ 0 h 9660"/>
              <a:gd name="connsiteX40" fmla="*/ 2727 w 10000"/>
              <a:gd name="connsiteY40" fmla="*/ 0 h 9660"/>
              <a:gd name="connsiteX41" fmla="*/ 3638 w 10000"/>
              <a:gd name="connsiteY41" fmla="*/ 0 h 9660"/>
              <a:gd name="connsiteX42" fmla="*/ 5458 w 10000"/>
              <a:gd name="connsiteY42" fmla="*/ 112 h 9660"/>
              <a:gd name="connsiteX43" fmla="*/ 7277 w 10000"/>
              <a:gd name="connsiteY43" fmla="*/ 339 h 9660"/>
              <a:gd name="connsiteX44" fmla="*/ 8181 w 10000"/>
              <a:gd name="connsiteY44" fmla="*/ 452 h 9660"/>
              <a:gd name="connsiteX45" fmla="*/ 9093 w 10000"/>
              <a:gd name="connsiteY45" fmla="*/ 564 h 9660"/>
              <a:gd name="connsiteX46" fmla="*/ 9093 w 10000"/>
              <a:gd name="connsiteY46" fmla="*/ 679 h 9660"/>
              <a:gd name="connsiteX47" fmla="*/ 9093 w 10000"/>
              <a:gd name="connsiteY47" fmla="*/ 904 h 9660"/>
              <a:gd name="connsiteX48" fmla="*/ 8181 w 10000"/>
              <a:gd name="connsiteY48" fmla="*/ 1342 h 9660"/>
              <a:gd name="connsiteX49" fmla="*/ 8181 w 10000"/>
              <a:gd name="connsiteY49" fmla="*/ 1567 h 9660"/>
              <a:gd name="connsiteX50" fmla="*/ 7277 w 10000"/>
              <a:gd name="connsiteY50" fmla="*/ 1906 h 9660"/>
              <a:gd name="connsiteX51" fmla="*/ 7277 w 10000"/>
              <a:gd name="connsiteY51" fmla="*/ 2472 h 9660"/>
              <a:gd name="connsiteX52" fmla="*/ 6364 w 10000"/>
              <a:gd name="connsiteY52" fmla="*/ 3037 h 9660"/>
              <a:gd name="connsiteX53" fmla="*/ 6364 w 10000"/>
              <a:gd name="connsiteY53" fmla="*/ 3037 h 9660"/>
              <a:gd name="connsiteX0" fmla="*/ 6364 w 10000"/>
              <a:gd name="connsiteY0" fmla="*/ 3144 h 9767"/>
              <a:gd name="connsiteX1" fmla="*/ 6364 w 10000"/>
              <a:gd name="connsiteY1" fmla="*/ 3729 h 9767"/>
              <a:gd name="connsiteX2" fmla="*/ 6364 w 10000"/>
              <a:gd name="connsiteY2" fmla="*/ 4298 h 9767"/>
              <a:gd name="connsiteX3" fmla="*/ 6364 w 10000"/>
              <a:gd name="connsiteY3" fmla="*/ 4883 h 9767"/>
              <a:gd name="connsiteX4" fmla="*/ 6364 w 10000"/>
              <a:gd name="connsiteY4" fmla="*/ 5351 h 9767"/>
              <a:gd name="connsiteX5" fmla="*/ 5458 w 10000"/>
              <a:gd name="connsiteY5" fmla="*/ 5819 h 9767"/>
              <a:gd name="connsiteX6" fmla="*/ 5458 w 10000"/>
              <a:gd name="connsiteY6" fmla="*/ 6405 h 9767"/>
              <a:gd name="connsiteX7" fmla="*/ 6364 w 10000"/>
              <a:gd name="connsiteY7" fmla="*/ 7559 h 9767"/>
              <a:gd name="connsiteX8" fmla="*/ 6364 w 10000"/>
              <a:gd name="connsiteY8" fmla="*/ 8027 h 9767"/>
              <a:gd name="connsiteX9" fmla="*/ 7277 w 10000"/>
              <a:gd name="connsiteY9" fmla="*/ 8495 h 9767"/>
              <a:gd name="connsiteX10" fmla="*/ 8181 w 10000"/>
              <a:gd name="connsiteY10" fmla="*/ 8846 h 9767"/>
              <a:gd name="connsiteX11" fmla="*/ 9093 w 10000"/>
              <a:gd name="connsiteY11" fmla="*/ 9197 h 9767"/>
              <a:gd name="connsiteX12" fmla="*/ 10000 w 10000"/>
              <a:gd name="connsiteY12" fmla="*/ 9314 h 9767"/>
              <a:gd name="connsiteX13" fmla="*/ 5458 w 10000"/>
              <a:gd name="connsiteY13" fmla="*/ 9767 h 9767"/>
              <a:gd name="connsiteX14" fmla="*/ 4547 w 10000"/>
              <a:gd name="connsiteY14" fmla="*/ 9430 h 9767"/>
              <a:gd name="connsiteX15" fmla="*/ 3638 w 10000"/>
              <a:gd name="connsiteY15" fmla="*/ 9197 h 9767"/>
              <a:gd name="connsiteX16" fmla="*/ 2727 w 10000"/>
              <a:gd name="connsiteY16" fmla="*/ 8962 h 9767"/>
              <a:gd name="connsiteX17" fmla="*/ 2727 w 10000"/>
              <a:gd name="connsiteY17" fmla="*/ 8730 h 9767"/>
              <a:gd name="connsiteX18" fmla="*/ 1821 w 10000"/>
              <a:gd name="connsiteY18" fmla="*/ 8495 h 9767"/>
              <a:gd name="connsiteX19" fmla="*/ 1821 w 10000"/>
              <a:gd name="connsiteY19" fmla="*/ 8143 h 9767"/>
              <a:gd name="connsiteX20" fmla="*/ 1821 w 10000"/>
              <a:gd name="connsiteY20" fmla="*/ 7910 h 9767"/>
              <a:gd name="connsiteX21" fmla="*/ 1821 w 10000"/>
              <a:gd name="connsiteY21" fmla="*/ 7443 h 9767"/>
              <a:gd name="connsiteX22" fmla="*/ 1821 w 10000"/>
              <a:gd name="connsiteY22" fmla="*/ 7091 h 9767"/>
              <a:gd name="connsiteX23" fmla="*/ 1821 w 10000"/>
              <a:gd name="connsiteY23" fmla="*/ 6638 h 9767"/>
              <a:gd name="connsiteX24" fmla="*/ 1821 w 10000"/>
              <a:gd name="connsiteY24" fmla="*/ 4767 h 9767"/>
              <a:gd name="connsiteX25" fmla="*/ 1821 w 10000"/>
              <a:gd name="connsiteY25" fmla="*/ 2910 h 9767"/>
              <a:gd name="connsiteX26" fmla="*/ 1821 w 10000"/>
              <a:gd name="connsiteY26" fmla="*/ 2441 h 9767"/>
              <a:gd name="connsiteX27" fmla="*/ 1821 w 10000"/>
              <a:gd name="connsiteY27" fmla="*/ 2091 h 9767"/>
              <a:gd name="connsiteX28" fmla="*/ 1821 w 10000"/>
              <a:gd name="connsiteY28" fmla="*/ 1740 h 9767"/>
              <a:gd name="connsiteX29" fmla="*/ 1821 w 10000"/>
              <a:gd name="connsiteY29" fmla="*/ 1389 h 9767"/>
              <a:gd name="connsiteX30" fmla="*/ 1821 w 10000"/>
              <a:gd name="connsiteY30" fmla="*/ 1170 h 9767"/>
              <a:gd name="connsiteX31" fmla="*/ 1821 w 10000"/>
              <a:gd name="connsiteY31" fmla="*/ 936 h 9767"/>
              <a:gd name="connsiteX32" fmla="*/ 1821 w 10000"/>
              <a:gd name="connsiteY32" fmla="*/ 703 h 9767"/>
              <a:gd name="connsiteX33" fmla="*/ 908 w 10000"/>
              <a:gd name="connsiteY33" fmla="*/ 584 h 9767"/>
              <a:gd name="connsiteX34" fmla="*/ 0 w 10000"/>
              <a:gd name="connsiteY34" fmla="*/ 351 h 9767"/>
              <a:gd name="connsiteX35" fmla="*/ 0 w 10000"/>
              <a:gd name="connsiteY35" fmla="*/ 235 h 9767"/>
              <a:gd name="connsiteX36" fmla="*/ 0 w 10000"/>
              <a:gd name="connsiteY36" fmla="*/ 116 h 9767"/>
              <a:gd name="connsiteX37" fmla="*/ 908 w 10000"/>
              <a:gd name="connsiteY37" fmla="*/ 0 h 9767"/>
              <a:gd name="connsiteX38" fmla="*/ 908 w 10000"/>
              <a:gd name="connsiteY38" fmla="*/ 0 h 9767"/>
              <a:gd name="connsiteX39" fmla="*/ 2727 w 10000"/>
              <a:gd name="connsiteY39" fmla="*/ 0 h 9767"/>
              <a:gd name="connsiteX40" fmla="*/ 3638 w 10000"/>
              <a:gd name="connsiteY40" fmla="*/ 0 h 9767"/>
              <a:gd name="connsiteX41" fmla="*/ 5458 w 10000"/>
              <a:gd name="connsiteY41" fmla="*/ 116 h 9767"/>
              <a:gd name="connsiteX42" fmla="*/ 7277 w 10000"/>
              <a:gd name="connsiteY42" fmla="*/ 351 h 9767"/>
              <a:gd name="connsiteX43" fmla="*/ 8181 w 10000"/>
              <a:gd name="connsiteY43" fmla="*/ 468 h 9767"/>
              <a:gd name="connsiteX44" fmla="*/ 9093 w 10000"/>
              <a:gd name="connsiteY44" fmla="*/ 584 h 9767"/>
              <a:gd name="connsiteX45" fmla="*/ 9093 w 10000"/>
              <a:gd name="connsiteY45" fmla="*/ 703 h 9767"/>
              <a:gd name="connsiteX46" fmla="*/ 9093 w 10000"/>
              <a:gd name="connsiteY46" fmla="*/ 936 h 9767"/>
              <a:gd name="connsiteX47" fmla="*/ 8181 w 10000"/>
              <a:gd name="connsiteY47" fmla="*/ 1389 h 9767"/>
              <a:gd name="connsiteX48" fmla="*/ 8181 w 10000"/>
              <a:gd name="connsiteY48" fmla="*/ 1622 h 9767"/>
              <a:gd name="connsiteX49" fmla="*/ 7277 w 10000"/>
              <a:gd name="connsiteY49" fmla="*/ 1973 h 9767"/>
              <a:gd name="connsiteX50" fmla="*/ 7277 w 10000"/>
              <a:gd name="connsiteY50" fmla="*/ 2559 h 9767"/>
              <a:gd name="connsiteX51" fmla="*/ 6364 w 10000"/>
              <a:gd name="connsiteY51" fmla="*/ 3144 h 9767"/>
              <a:gd name="connsiteX52" fmla="*/ 6364 w 10000"/>
              <a:gd name="connsiteY52" fmla="*/ 3144 h 9767"/>
              <a:gd name="connsiteX0" fmla="*/ 6364 w 10000"/>
              <a:gd name="connsiteY0" fmla="*/ 3219 h 9655"/>
              <a:gd name="connsiteX1" fmla="*/ 6364 w 10000"/>
              <a:gd name="connsiteY1" fmla="*/ 3818 h 9655"/>
              <a:gd name="connsiteX2" fmla="*/ 6364 w 10000"/>
              <a:gd name="connsiteY2" fmla="*/ 4401 h 9655"/>
              <a:gd name="connsiteX3" fmla="*/ 6364 w 10000"/>
              <a:gd name="connsiteY3" fmla="*/ 4999 h 9655"/>
              <a:gd name="connsiteX4" fmla="*/ 6364 w 10000"/>
              <a:gd name="connsiteY4" fmla="*/ 5479 h 9655"/>
              <a:gd name="connsiteX5" fmla="*/ 5458 w 10000"/>
              <a:gd name="connsiteY5" fmla="*/ 5958 h 9655"/>
              <a:gd name="connsiteX6" fmla="*/ 5458 w 10000"/>
              <a:gd name="connsiteY6" fmla="*/ 6558 h 9655"/>
              <a:gd name="connsiteX7" fmla="*/ 6364 w 10000"/>
              <a:gd name="connsiteY7" fmla="*/ 7739 h 9655"/>
              <a:gd name="connsiteX8" fmla="*/ 6364 w 10000"/>
              <a:gd name="connsiteY8" fmla="*/ 8218 h 9655"/>
              <a:gd name="connsiteX9" fmla="*/ 7277 w 10000"/>
              <a:gd name="connsiteY9" fmla="*/ 8698 h 9655"/>
              <a:gd name="connsiteX10" fmla="*/ 8181 w 10000"/>
              <a:gd name="connsiteY10" fmla="*/ 9057 h 9655"/>
              <a:gd name="connsiteX11" fmla="*/ 9093 w 10000"/>
              <a:gd name="connsiteY11" fmla="*/ 9416 h 9655"/>
              <a:gd name="connsiteX12" fmla="*/ 10000 w 10000"/>
              <a:gd name="connsiteY12" fmla="*/ 9536 h 9655"/>
              <a:gd name="connsiteX13" fmla="*/ 4547 w 10000"/>
              <a:gd name="connsiteY13" fmla="*/ 9655 h 9655"/>
              <a:gd name="connsiteX14" fmla="*/ 3638 w 10000"/>
              <a:gd name="connsiteY14" fmla="*/ 9416 h 9655"/>
              <a:gd name="connsiteX15" fmla="*/ 2727 w 10000"/>
              <a:gd name="connsiteY15" fmla="*/ 9176 h 9655"/>
              <a:gd name="connsiteX16" fmla="*/ 2727 w 10000"/>
              <a:gd name="connsiteY16" fmla="*/ 8938 h 9655"/>
              <a:gd name="connsiteX17" fmla="*/ 1821 w 10000"/>
              <a:gd name="connsiteY17" fmla="*/ 8698 h 9655"/>
              <a:gd name="connsiteX18" fmla="*/ 1821 w 10000"/>
              <a:gd name="connsiteY18" fmla="*/ 8337 h 9655"/>
              <a:gd name="connsiteX19" fmla="*/ 1821 w 10000"/>
              <a:gd name="connsiteY19" fmla="*/ 8099 h 9655"/>
              <a:gd name="connsiteX20" fmla="*/ 1821 w 10000"/>
              <a:gd name="connsiteY20" fmla="*/ 7621 h 9655"/>
              <a:gd name="connsiteX21" fmla="*/ 1821 w 10000"/>
              <a:gd name="connsiteY21" fmla="*/ 7260 h 9655"/>
              <a:gd name="connsiteX22" fmla="*/ 1821 w 10000"/>
              <a:gd name="connsiteY22" fmla="*/ 6796 h 9655"/>
              <a:gd name="connsiteX23" fmla="*/ 1821 w 10000"/>
              <a:gd name="connsiteY23" fmla="*/ 4881 h 9655"/>
              <a:gd name="connsiteX24" fmla="*/ 1821 w 10000"/>
              <a:gd name="connsiteY24" fmla="*/ 2979 h 9655"/>
              <a:gd name="connsiteX25" fmla="*/ 1821 w 10000"/>
              <a:gd name="connsiteY25" fmla="*/ 2499 h 9655"/>
              <a:gd name="connsiteX26" fmla="*/ 1821 w 10000"/>
              <a:gd name="connsiteY26" fmla="*/ 2141 h 9655"/>
              <a:gd name="connsiteX27" fmla="*/ 1821 w 10000"/>
              <a:gd name="connsiteY27" fmla="*/ 1782 h 9655"/>
              <a:gd name="connsiteX28" fmla="*/ 1821 w 10000"/>
              <a:gd name="connsiteY28" fmla="*/ 1422 h 9655"/>
              <a:gd name="connsiteX29" fmla="*/ 1821 w 10000"/>
              <a:gd name="connsiteY29" fmla="*/ 1198 h 9655"/>
              <a:gd name="connsiteX30" fmla="*/ 1821 w 10000"/>
              <a:gd name="connsiteY30" fmla="*/ 958 h 9655"/>
              <a:gd name="connsiteX31" fmla="*/ 1821 w 10000"/>
              <a:gd name="connsiteY31" fmla="*/ 720 h 9655"/>
              <a:gd name="connsiteX32" fmla="*/ 908 w 10000"/>
              <a:gd name="connsiteY32" fmla="*/ 598 h 9655"/>
              <a:gd name="connsiteX33" fmla="*/ 0 w 10000"/>
              <a:gd name="connsiteY33" fmla="*/ 359 h 9655"/>
              <a:gd name="connsiteX34" fmla="*/ 0 w 10000"/>
              <a:gd name="connsiteY34" fmla="*/ 241 h 9655"/>
              <a:gd name="connsiteX35" fmla="*/ 0 w 10000"/>
              <a:gd name="connsiteY35" fmla="*/ 119 h 9655"/>
              <a:gd name="connsiteX36" fmla="*/ 908 w 10000"/>
              <a:gd name="connsiteY36" fmla="*/ 0 h 9655"/>
              <a:gd name="connsiteX37" fmla="*/ 908 w 10000"/>
              <a:gd name="connsiteY37" fmla="*/ 0 h 9655"/>
              <a:gd name="connsiteX38" fmla="*/ 2727 w 10000"/>
              <a:gd name="connsiteY38" fmla="*/ 0 h 9655"/>
              <a:gd name="connsiteX39" fmla="*/ 3638 w 10000"/>
              <a:gd name="connsiteY39" fmla="*/ 0 h 9655"/>
              <a:gd name="connsiteX40" fmla="*/ 5458 w 10000"/>
              <a:gd name="connsiteY40" fmla="*/ 119 h 9655"/>
              <a:gd name="connsiteX41" fmla="*/ 7277 w 10000"/>
              <a:gd name="connsiteY41" fmla="*/ 359 h 9655"/>
              <a:gd name="connsiteX42" fmla="*/ 8181 w 10000"/>
              <a:gd name="connsiteY42" fmla="*/ 479 h 9655"/>
              <a:gd name="connsiteX43" fmla="*/ 9093 w 10000"/>
              <a:gd name="connsiteY43" fmla="*/ 598 h 9655"/>
              <a:gd name="connsiteX44" fmla="*/ 9093 w 10000"/>
              <a:gd name="connsiteY44" fmla="*/ 720 h 9655"/>
              <a:gd name="connsiteX45" fmla="*/ 9093 w 10000"/>
              <a:gd name="connsiteY45" fmla="*/ 958 h 9655"/>
              <a:gd name="connsiteX46" fmla="*/ 8181 w 10000"/>
              <a:gd name="connsiteY46" fmla="*/ 1422 h 9655"/>
              <a:gd name="connsiteX47" fmla="*/ 8181 w 10000"/>
              <a:gd name="connsiteY47" fmla="*/ 1661 h 9655"/>
              <a:gd name="connsiteX48" fmla="*/ 7277 w 10000"/>
              <a:gd name="connsiteY48" fmla="*/ 2020 h 9655"/>
              <a:gd name="connsiteX49" fmla="*/ 7277 w 10000"/>
              <a:gd name="connsiteY49" fmla="*/ 2620 h 9655"/>
              <a:gd name="connsiteX50" fmla="*/ 6364 w 10000"/>
              <a:gd name="connsiteY50" fmla="*/ 3219 h 9655"/>
              <a:gd name="connsiteX51" fmla="*/ 6364 w 10000"/>
              <a:gd name="connsiteY51" fmla="*/ 3219 h 9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lnTo>
                  <a:pt x="6364" y="3219"/>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 name="Freeform 51"/>
          <p:cNvSpPr>
            <a:spLocks/>
          </p:cNvSpPr>
          <p:nvPr/>
        </p:nvSpPr>
        <p:spPr bwMode="auto">
          <a:xfrm>
            <a:off x="8013700" y="3224213"/>
            <a:ext cx="542925" cy="173037"/>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209 w 10000"/>
              <a:gd name="connsiteY64" fmla="*/ 0 h 10000"/>
              <a:gd name="connsiteX65" fmla="*/ 209 w 10000"/>
              <a:gd name="connsiteY65" fmla="*/ 0 h 10000"/>
              <a:gd name="connsiteX66" fmla="*/ 628 w 10000"/>
              <a:gd name="connsiteY66" fmla="*/ 0 h 10000"/>
              <a:gd name="connsiteX67" fmla="*/ 838 w 10000"/>
              <a:gd name="connsiteY67" fmla="*/ 0 h 10000"/>
              <a:gd name="connsiteX68" fmla="*/ 1257 w 10000"/>
              <a:gd name="connsiteY68" fmla="*/ 109 h 10000"/>
              <a:gd name="connsiteX69" fmla="*/ 1675 w 10000"/>
              <a:gd name="connsiteY69" fmla="*/ 328 h 10000"/>
              <a:gd name="connsiteX70" fmla="*/ 1885 w 10000"/>
              <a:gd name="connsiteY70" fmla="*/ 437 h 10000"/>
              <a:gd name="connsiteX71" fmla="*/ 2094 w 10000"/>
              <a:gd name="connsiteY71" fmla="*/ 546 h 10000"/>
              <a:gd name="connsiteX72" fmla="*/ 2094 w 10000"/>
              <a:gd name="connsiteY72" fmla="*/ 656 h 10000"/>
              <a:gd name="connsiteX73" fmla="*/ 2094 w 10000"/>
              <a:gd name="connsiteY73" fmla="*/ 874 h 10000"/>
              <a:gd name="connsiteX74" fmla="*/ 1885 w 10000"/>
              <a:gd name="connsiteY74" fmla="*/ 1298 h 10000"/>
              <a:gd name="connsiteX75" fmla="*/ 1885 w 10000"/>
              <a:gd name="connsiteY75" fmla="*/ 1516 h 10000"/>
              <a:gd name="connsiteX76" fmla="*/ 1675 w 10000"/>
              <a:gd name="connsiteY76" fmla="*/ 1844 h 10000"/>
              <a:gd name="connsiteX77" fmla="*/ 1675 w 10000"/>
              <a:gd name="connsiteY77" fmla="*/ 2391 h 10000"/>
              <a:gd name="connsiteX78" fmla="*/ 1466 w 10000"/>
              <a:gd name="connsiteY78" fmla="*/ 2937 h 10000"/>
              <a:gd name="connsiteX79" fmla="*/ 1466 w 10000"/>
              <a:gd name="connsiteY7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219 h 10000"/>
              <a:gd name="connsiteX63" fmla="*/ 209 w 10000"/>
              <a:gd name="connsiteY63" fmla="*/ 0 h 10000"/>
              <a:gd name="connsiteX64" fmla="*/ 209 w 10000"/>
              <a:gd name="connsiteY64" fmla="*/ 0 h 10000"/>
              <a:gd name="connsiteX65" fmla="*/ 628 w 10000"/>
              <a:gd name="connsiteY65" fmla="*/ 0 h 10000"/>
              <a:gd name="connsiteX66" fmla="*/ 838 w 10000"/>
              <a:gd name="connsiteY66" fmla="*/ 0 h 10000"/>
              <a:gd name="connsiteX67" fmla="*/ 1257 w 10000"/>
              <a:gd name="connsiteY67" fmla="*/ 109 h 10000"/>
              <a:gd name="connsiteX68" fmla="*/ 1675 w 10000"/>
              <a:gd name="connsiteY68" fmla="*/ 328 h 10000"/>
              <a:gd name="connsiteX69" fmla="*/ 1885 w 10000"/>
              <a:gd name="connsiteY69" fmla="*/ 437 h 10000"/>
              <a:gd name="connsiteX70" fmla="*/ 2094 w 10000"/>
              <a:gd name="connsiteY70" fmla="*/ 546 h 10000"/>
              <a:gd name="connsiteX71" fmla="*/ 2094 w 10000"/>
              <a:gd name="connsiteY71" fmla="*/ 656 h 10000"/>
              <a:gd name="connsiteX72" fmla="*/ 2094 w 10000"/>
              <a:gd name="connsiteY72" fmla="*/ 874 h 10000"/>
              <a:gd name="connsiteX73" fmla="*/ 1885 w 10000"/>
              <a:gd name="connsiteY73" fmla="*/ 1298 h 10000"/>
              <a:gd name="connsiteX74" fmla="*/ 1885 w 10000"/>
              <a:gd name="connsiteY74" fmla="*/ 1516 h 10000"/>
              <a:gd name="connsiteX75" fmla="*/ 1675 w 10000"/>
              <a:gd name="connsiteY75" fmla="*/ 1844 h 10000"/>
              <a:gd name="connsiteX76" fmla="*/ 1675 w 10000"/>
              <a:gd name="connsiteY76" fmla="*/ 2391 h 10000"/>
              <a:gd name="connsiteX77" fmla="*/ 1466 w 10000"/>
              <a:gd name="connsiteY77" fmla="*/ 2937 h 10000"/>
              <a:gd name="connsiteX78" fmla="*/ 1466 w 10000"/>
              <a:gd name="connsiteY7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209 w 10000"/>
              <a:gd name="connsiteY60" fmla="*/ 546 h 10000"/>
              <a:gd name="connsiteX61" fmla="*/ 0 w 10000"/>
              <a:gd name="connsiteY61" fmla="*/ 219 h 10000"/>
              <a:gd name="connsiteX62" fmla="*/ 209 w 10000"/>
              <a:gd name="connsiteY62" fmla="*/ 0 h 10000"/>
              <a:gd name="connsiteX63" fmla="*/ 209 w 10000"/>
              <a:gd name="connsiteY63" fmla="*/ 0 h 10000"/>
              <a:gd name="connsiteX64" fmla="*/ 628 w 10000"/>
              <a:gd name="connsiteY64" fmla="*/ 0 h 10000"/>
              <a:gd name="connsiteX65" fmla="*/ 838 w 10000"/>
              <a:gd name="connsiteY65" fmla="*/ 0 h 10000"/>
              <a:gd name="connsiteX66" fmla="*/ 1257 w 10000"/>
              <a:gd name="connsiteY66" fmla="*/ 109 h 10000"/>
              <a:gd name="connsiteX67" fmla="*/ 1675 w 10000"/>
              <a:gd name="connsiteY67" fmla="*/ 328 h 10000"/>
              <a:gd name="connsiteX68" fmla="*/ 1885 w 10000"/>
              <a:gd name="connsiteY68" fmla="*/ 437 h 10000"/>
              <a:gd name="connsiteX69" fmla="*/ 2094 w 10000"/>
              <a:gd name="connsiteY69" fmla="*/ 546 h 10000"/>
              <a:gd name="connsiteX70" fmla="*/ 2094 w 10000"/>
              <a:gd name="connsiteY70" fmla="*/ 656 h 10000"/>
              <a:gd name="connsiteX71" fmla="*/ 2094 w 10000"/>
              <a:gd name="connsiteY71" fmla="*/ 874 h 10000"/>
              <a:gd name="connsiteX72" fmla="*/ 1885 w 10000"/>
              <a:gd name="connsiteY72" fmla="*/ 1298 h 10000"/>
              <a:gd name="connsiteX73" fmla="*/ 1885 w 10000"/>
              <a:gd name="connsiteY73" fmla="*/ 1516 h 10000"/>
              <a:gd name="connsiteX74" fmla="*/ 1675 w 10000"/>
              <a:gd name="connsiteY74" fmla="*/ 1844 h 10000"/>
              <a:gd name="connsiteX75" fmla="*/ 1675 w 10000"/>
              <a:gd name="connsiteY75" fmla="*/ 2391 h 10000"/>
              <a:gd name="connsiteX76" fmla="*/ 1466 w 10000"/>
              <a:gd name="connsiteY76" fmla="*/ 2937 h 10000"/>
              <a:gd name="connsiteX77" fmla="*/ 1466 w 10000"/>
              <a:gd name="connsiteY77" fmla="*/ 2937 h 10000"/>
              <a:gd name="connsiteX0" fmla="*/ 1257 w 9791"/>
              <a:gd name="connsiteY0" fmla="*/ 2937 h 10000"/>
              <a:gd name="connsiteX1" fmla="*/ 1257 w 9791"/>
              <a:gd name="connsiteY1" fmla="*/ 3484 h 10000"/>
              <a:gd name="connsiteX2" fmla="*/ 1257 w 9791"/>
              <a:gd name="connsiteY2" fmla="*/ 4016 h 10000"/>
              <a:gd name="connsiteX3" fmla="*/ 1257 w 9791"/>
              <a:gd name="connsiteY3" fmla="*/ 4563 h 10000"/>
              <a:gd name="connsiteX4" fmla="*/ 1257 w 9791"/>
              <a:gd name="connsiteY4" fmla="*/ 5000 h 10000"/>
              <a:gd name="connsiteX5" fmla="*/ 1048 w 9791"/>
              <a:gd name="connsiteY5" fmla="*/ 5437 h 10000"/>
              <a:gd name="connsiteX6" fmla="*/ 1048 w 9791"/>
              <a:gd name="connsiteY6" fmla="*/ 5984 h 10000"/>
              <a:gd name="connsiteX7" fmla="*/ 1257 w 9791"/>
              <a:gd name="connsiteY7" fmla="*/ 7063 h 10000"/>
              <a:gd name="connsiteX8" fmla="*/ 1257 w 9791"/>
              <a:gd name="connsiteY8" fmla="*/ 7500 h 10000"/>
              <a:gd name="connsiteX9" fmla="*/ 1466 w 9791"/>
              <a:gd name="connsiteY9" fmla="*/ 7937 h 10000"/>
              <a:gd name="connsiteX10" fmla="*/ 1676 w 9791"/>
              <a:gd name="connsiteY10" fmla="*/ 8265 h 10000"/>
              <a:gd name="connsiteX11" fmla="*/ 1885 w 9791"/>
              <a:gd name="connsiteY11" fmla="*/ 8593 h 10000"/>
              <a:gd name="connsiteX12" fmla="*/ 2095 w 9791"/>
              <a:gd name="connsiteY12" fmla="*/ 8702 h 10000"/>
              <a:gd name="connsiteX13" fmla="*/ 2514 w 9791"/>
              <a:gd name="connsiteY13" fmla="*/ 8921 h 10000"/>
              <a:gd name="connsiteX14" fmla="*/ 3116 w 9791"/>
              <a:gd name="connsiteY14" fmla="*/ 8921 h 10000"/>
              <a:gd name="connsiteX15" fmla="*/ 3744 w 9791"/>
              <a:gd name="connsiteY15" fmla="*/ 9030 h 10000"/>
              <a:gd name="connsiteX16" fmla="*/ 4372 w 9791"/>
              <a:gd name="connsiteY16" fmla="*/ 9030 h 10000"/>
              <a:gd name="connsiteX17" fmla="*/ 5000 w 9791"/>
              <a:gd name="connsiteY17" fmla="*/ 9030 h 10000"/>
              <a:gd name="connsiteX18" fmla="*/ 5629 w 9791"/>
              <a:gd name="connsiteY18" fmla="*/ 9030 h 10000"/>
              <a:gd name="connsiteX19" fmla="*/ 6257 w 9791"/>
              <a:gd name="connsiteY19" fmla="*/ 9030 h 10000"/>
              <a:gd name="connsiteX20" fmla="*/ 6676 w 9791"/>
              <a:gd name="connsiteY20" fmla="*/ 8921 h 10000"/>
              <a:gd name="connsiteX21" fmla="*/ 7304 w 9791"/>
              <a:gd name="connsiteY21" fmla="*/ 8702 h 10000"/>
              <a:gd name="connsiteX22" fmla="*/ 9791 w 9791"/>
              <a:gd name="connsiteY22" fmla="*/ 9126 h 10000"/>
              <a:gd name="connsiteX23" fmla="*/ 9582 w 9791"/>
              <a:gd name="connsiteY23" fmla="*/ 9235 h 10000"/>
              <a:gd name="connsiteX24" fmla="*/ 9372 w 9791"/>
              <a:gd name="connsiteY24" fmla="*/ 9344 h 10000"/>
              <a:gd name="connsiteX25" fmla="*/ 9163 w 9791"/>
              <a:gd name="connsiteY25" fmla="*/ 9454 h 10000"/>
              <a:gd name="connsiteX26" fmla="*/ 8744 w 9791"/>
              <a:gd name="connsiteY26" fmla="*/ 9563 h 10000"/>
              <a:gd name="connsiteX27" fmla="*/ 8325 w 9791"/>
              <a:gd name="connsiteY27" fmla="*/ 9672 h 10000"/>
              <a:gd name="connsiteX28" fmla="*/ 7514 w 9791"/>
              <a:gd name="connsiteY28" fmla="*/ 9891 h 10000"/>
              <a:gd name="connsiteX29" fmla="*/ 6676 w 9791"/>
              <a:gd name="connsiteY29" fmla="*/ 10000 h 10000"/>
              <a:gd name="connsiteX30" fmla="*/ 5838 w 9791"/>
              <a:gd name="connsiteY30" fmla="*/ 10000 h 10000"/>
              <a:gd name="connsiteX31" fmla="*/ 5210 w 9791"/>
              <a:gd name="connsiteY31" fmla="*/ 10000 h 10000"/>
              <a:gd name="connsiteX32" fmla="*/ 4582 w 9791"/>
              <a:gd name="connsiteY32" fmla="*/ 10000 h 10000"/>
              <a:gd name="connsiteX33" fmla="*/ 4163 w 9791"/>
              <a:gd name="connsiteY33" fmla="*/ 10000 h 10000"/>
              <a:gd name="connsiteX34" fmla="*/ 3534 w 9791"/>
              <a:gd name="connsiteY34" fmla="*/ 10000 h 10000"/>
              <a:gd name="connsiteX35" fmla="*/ 3116 w 9791"/>
              <a:gd name="connsiteY35" fmla="*/ 9891 h 10000"/>
              <a:gd name="connsiteX36" fmla="*/ 2697 w 9791"/>
              <a:gd name="connsiteY36" fmla="*/ 9891 h 10000"/>
              <a:gd name="connsiteX37" fmla="*/ 2304 w 9791"/>
              <a:gd name="connsiteY37" fmla="*/ 9781 h 10000"/>
              <a:gd name="connsiteX38" fmla="*/ 1885 w 9791"/>
              <a:gd name="connsiteY38" fmla="*/ 9672 h 10000"/>
              <a:gd name="connsiteX39" fmla="*/ 1676 w 9791"/>
              <a:gd name="connsiteY39" fmla="*/ 9563 h 10000"/>
              <a:gd name="connsiteX40" fmla="*/ 1257 w 9791"/>
              <a:gd name="connsiteY40" fmla="*/ 9344 h 10000"/>
              <a:gd name="connsiteX41" fmla="*/ 1048 w 9791"/>
              <a:gd name="connsiteY41" fmla="*/ 9126 h 10000"/>
              <a:gd name="connsiteX42" fmla="*/ 838 w 9791"/>
              <a:gd name="connsiteY42" fmla="*/ 8811 h 10000"/>
              <a:gd name="connsiteX43" fmla="*/ 629 w 9791"/>
              <a:gd name="connsiteY43" fmla="*/ 8593 h 10000"/>
              <a:gd name="connsiteX44" fmla="*/ 419 w 9791"/>
              <a:gd name="connsiteY44" fmla="*/ 8374 h 10000"/>
              <a:gd name="connsiteX45" fmla="*/ 419 w 9791"/>
              <a:gd name="connsiteY45" fmla="*/ 8156 h 10000"/>
              <a:gd name="connsiteX46" fmla="*/ 210 w 9791"/>
              <a:gd name="connsiteY46" fmla="*/ 7937 h 10000"/>
              <a:gd name="connsiteX47" fmla="*/ 210 w 9791"/>
              <a:gd name="connsiteY47" fmla="*/ 7609 h 10000"/>
              <a:gd name="connsiteX48" fmla="*/ 210 w 9791"/>
              <a:gd name="connsiteY48" fmla="*/ 7391 h 10000"/>
              <a:gd name="connsiteX49" fmla="*/ 210 w 9791"/>
              <a:gd name="connsiteY49" fmla="*/ 6954 h 10000"/>
              <a:gd name="connsiteX50" fmla="*/ 210 w 9791"/>
              <a:gd name="connsiteY50" fmla="*/ 6626 h 10000"/>
              <a:gd name="connsiteX51" fmla="*/ 210 w 9791"/>
              <a:gd name="connsiteY51" fmla="*/ 6202 h 10000"/>
              <a:gd name="connsiteX52" fmla="*/ 210 w 9791"/>
              <a:gd name="connsiteY52" fmla="*/ 4454 h 10000"/>
              <a:gd name="connsiteX53" fmla="*/ 210 w 9791"/>
              <a:gd name="connsiteY53" fmla="*/ 2719 h 10000"/>
              <a:gd name="connsiteX54" fmla="*/ 210 w 9791"/>
              <a:gd name="connsiteY54" fmla="*/ 2281 h 10000"/>
              <a:gd name="connsiteX55" fmla="*/ 210 w 9791"/>
              <a:gd name="connsiteY55" fmla="*/ 1954 h 10000"/>
              <a:gd name="connsiteX56" fmla="*/ 210 w 9791"/>
              <a:gd name="connsiteY56" fmla="*/ 1626 h 10000"/>
              <a:gd name="connsiteX57" fmla="*/ 210 w 9791"/>
              <a:gd name="connsiteY57" fmla="*/ 1298 h 10000"/>
              <a:gd name="connsiteX58" fmla="*/ 210 w 9791"/>
              <a:gd name="connsiteY58" fmla="*/ 1093 h 10000"/>
              <a:gd name="connsiteX59" fmla="*/ 210 w 9791"/>
              <a:gd name="connsiteY59" fmla="*/ 874 h 10000"/>
              <a:gd name="connsiteX60" fmla="*/ 0 w 9791"/>
              <a:gd name="connsiteY60" fmla="*/ 546 h 10000"/>
              <a:gd name="connsiteX61" fmla="*/ 0 w 9791"/>
              <a:gd name="connsiteY61" fmla="*/ 0 h 10000"/>
              <a:gd name="connsiteX62" fmla="*/ 0 w 9791"/>
              <a:gd name="connsiteY62" fmla="*/ 0 h 10000"/>
              <a:gd name="connsiteX63" fmla="*/ 419 w 9791"/>
              <a:gd name="connsiteY63" fmla="*/ 0 h 10000"/>
              <a:gd name="connsiteX64" fmla="*/ 629 w 9791"/>
              <a:gd name="connsiteY64" fmla="*/ 0 h 10000"/>
              <a:gd name="connsiteX65" fmla="*/ 1048 w 9791"/>
              <a:gd name="connsiteY65" fmla="*/ 109 h 10000"/>
              <a:gd name="connsiteX66" fmla="*/ 1466 w 9791"/>
              <a:gd name="connsiteY66" fmla="*/ 328 h 10000"/>
              <a:gd name="connsiteX67" fmla="*/ 1676 w 9791"/>
              <a:gd name="connsiteY67" fmla="*/ 437 h 10000"/>
              <a:gd name="connsiteX68" fmla="*/ 1885 w 9791"/>
              <a:gd name="connsiteY68" fmla="*/ 546 h 10000"/>
              <a:gd name="connsiteX69" fmla="*/ 1885 w 9791"/>
              <a:gd name="connsiteY69" fmla="*/ 656 h 10000"/>
              <a:gd name="connsiteX70" fmla="*/ 1885 w 9791"/>
              <a:gd name="connsiteY70" fmla="*/ 874 h 10000"/>
              <a:gd name="connsiteX71" fmla="*/ 1676 w 9791"/>
              <a:gd name="connsiteY71" fmla="*/ 1298 h 10000"/>
              <a:gd name="connsiteX72" fmla="*/ 1676 w 9791"/>
              <a:gd name="connsiteY72" fmla="*/ 1516 h 10000"/>
              <a:gd name="connsiteX73" fmla="*/ 1466 w 9791"/>
              <a:gd name="connsiteY73" fmla="*/ 1844 h 10000"/>
              <a:gd name="connsiteX74" fmla="*/ 1466 w 9791"/>
              <a:gd name="connsiteY74" fmla="*/ 2391 h 10000"/>
              <a:gd name="connsiteX75" fmla="*/ 1257 w 9791"/>
              <a:gd name="connsiteY75" fmla="*/ 2937 h 10000"/>
              <a:gd name="connsiteX76" fmla="*/ 1257 w 9791"/>
              <a:gd name="connsiteY76"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0 w 10000"/>
              <a:gd name="connsiteY62" fmla="*/ 0 h 10000"/>
              <a:gd name="connsiteX63" fmla="*/ 428 w 10000"/>
              <a:gd name="connsiteY63" fmla="*/ 0 h 10000"/>
              <a:gd name="connsiteX64" fmla="*/ 1070 w 10000"/>
              <a:gd name="connsiteY64" fmla="*/ 109 h 10000"/>
              <a:gd name="connsiteX65" fmla="*/ 1497 w 10000"/>
              <a:gd name="connsiteY65" fmla="*/ 328 h 10000"/>
              <a:gd name="connsiteX66" fmla="*/ 1712 w 10000"/>
              <a:gd name="connsiteY66" fmla="*/ 437 h 10000"/>
              <a:gd name="connsiteX67" fmla="*/ 1925 w 10000"/>
              <a:gd name="connsiteY67" fmla="*/ 546 h 10000"/>
              <a:gd name="connsiteX68" fmla="*/ 1925 w 10000"/>
              <a:gd name="connsiteY68" fmla="*/ 656 h 10000"/>
              <a:gd name="connsiteX69" fmla="*/ 1925 w 10000"/>
              <a:gd name="connsiteY69" fmla="*/ 874 h 10000"/>
              <a:gd name="connsiteX70" fmla="*/ 1712 w 10000"/>
              <a:gd name="connsiteY70" fmla="*/ 1298 h 10000"/>
              <a:gd name="connsiteX71" fmla="*/ 1712 w 10000"/>
              <a:gd name="connsiteY71" fmla="*/ 1516 h 10000"/>
              <a:gd name="connsiteX72" fmla="*/ 1497 w 10000"/>
              <a:gd name="connsiteY72" fmla="*/ 1844 h 10000"/>
              <a:gd name="connsiteX73" fmla="*/ 1497 w 10000"/>
              <a:gd name="connsiteY73" fmla="*/ 2391 h 10000"/>
              <a:gd name="connsiteX74" fmla="*/ 1284 w 10000"/>
              <a:gd name="connsiteY74" fmla="*/ 2937 h 10000"/>
              <a:gd name="connsiteX75" fmla="*/ 1284 w 10000"/>
              <a:gd name="connsiteY75"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428 w 10000"/>
              <a:gd name="connsiteY62" fmla="*/ 0 h 10000"/>
              <a:gd name="connsiteX63" fmla="*/ 1070 w 10000"/>
              <a:gd name="connsiteY63" fmla="*/ 109 h 10000"/>
              <a:gd name="connsiteX64" fmla="*/ 1497 w 10000"/>
              <a:gd name="connsiteY64" fmla="*/ 328 h 10000"/>
              <a:gd name="connsiteX65" fmla="*/ 1712 w 10000"/>
              <a:gd name="connsiteY65" fmla="*/ 437 h 10000"/>
              <a:gd name="connsiteX66" fmla="*/ 1925 w 10000"/>
              <a:gd name="connsiteY66" fmla="*/ 546 h 10000"/>
              <a:gd name="connsiteX67" fmla="*/ 1925 w 10000"/>
              <a:gd name="connsiteY67" fmla="*/ 656 h 10000"/>
              <a:gd name="connsiteX68" fmla="*/ 1925 w 10000"/>
              <a:gd name="connsiteY68" fmla="*/ 874 h 10000"/>
              <a:gd name="connsiteX69" fmla="*/ 1712 w 10000"/>
              <a:gd name="connsiteY69" fmla="*/ 1298 h 10000"/>
              <a:gd name="connsiteX70" fmla="*/ 1712 w 10000"/>
              <a:gd name="connsiteY70" fmla="*/ 1516 h 10000"/>
              <a:gd name="connsiteX71" fmla="*/ 1497 w 10000"/>
              <a:gd name="connsiteY71" fmla="*/ 1844 h 10000"/>
              <a:gd name="connsiteX72" fmla="*/ 1497 w 10000"/>
              <a:gd name="connsiteY72" fmla="*/ 2391 h 10000"/>
              <a:gd name="connsiteX73" fmla="*/ 1284 w 10000"/>
              <a:gd name="connsiteY73" fmla="*/ 2937 h 10000"/>
              <a:gd name="connsiteX74" fmla="*/ 1284 w 10000"/>
              <a:gd name="connsiteY74"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1070 w 10000"/>
              <a:gd name="connsiteY62" fmla="*/ 109 h 10000"/>
              <a:gd name="connsiteX63" fmla="*/ 1497 w 10000"/>
              <a:gd name="connsiteY63" fmla="*/ 328 h 10000"/>
              <a:gd name="connsiteX64" fmla="*/ 1712 w 10000"/>
              <a:gd name="connsiteY64" fmla="*/ 437 h 10000"/>
              <a:gd name="connsiteX65" fmla="*/ 1925 w 10000"/>
              <a:gd name="connsiteY65" fmla="*/ 546 h 10000"/>
              <a:gd name="connsiteX66" fmla="*/ 1925 w 10000"/>
              <a:gd name="connsiteY66" fmla="*/ 656 h 10000"/>
              <a:gd name="connsiteX67" fmla="*/ 1925 w 10000"/>
              <a:gd name="connsiteY67" fmla="*/ 874 h 10000"/>
              <a:gd name="connsiteX68" fmla="*/ 1712 w 10000"/>
              <a:gd name="connsiteY68" fmla="*/ 1298 h 10000"/>
              <a:gd name="connsiteX69" fmla="*/ 1712 w 10000"/>
              <a:gd name="connsiteY69" fmla="*/ 1516 h 10000"/>
              <a:gd name="connsiteX70" fmla="*/ 1497 w 10000"/>
              <a:gd name="connsiteY70" fmla="*/ 1844 h 10000"/>
              <a:gd name="connsiteX71" fmla="*/ 1497 w 10000"/>
              <a:gd name="connsiteY71" fmla="*/ 2391 h 10000"/>
              <a:gd name="connsiteX72" fmla="*/ 1284 w 10000"/>
              <a:gd name="connsiteY72" fmla="*/ 2937 h 10000"/>
              <a:gd name="connsiteX73" fmla="*/ 1284 w 10000"/>
              <a:gd name="connsiteY73" fmla="*/ 2937 h 10000"/>
              <a:gd name="connsiteX0" fmla="*/ 1284 w 10000"/>
              <a:gd name="connsiteY0" fmla="*/ 2828 h 9891"/>
              <a:gd name="connsiteX1" fmla="*/ 1284 w 10000"/>
              <a:gd name="connsiteY1" fmla="*/ 3375 h 9891"/>
              <a:gd name="connsiteX2" fmla="*/ 1284 w 10000"/>
              <a:gd name="connsiteY2" fmla="*/ 3907 h 9891"/>
              <a:gd name="connsiteX3" fmla="*/ 1284 w 10000"/>
              <a:gd name="connsiteY3" fmla="*/ 4454 h 9891"/>
              <a:gd name="connsiteX4" fmla="*/ 1284 w 10000"/>
              <a:gd name="connsiteY4" fmla="*/ 4891 h 9891"/>
              <a:gd name="connsiteX5" fmla="*/ 1070 w 10000"/>
              <a:gd name="connsiteY5" fmla="*/ 5328 h 9891"/>
              <a:gd name="connsiteX6" fmla="*/ 1070 w 10000"/>
              <a:gd name="connsiteY6" fmla="*/ 5875 h 9891"/>
              <a:gd name="connsiteX7" fmla="*/ 1284 w 10000"/>
              <a:gd name="connsiteY7" fmla="*/ 6954 h 9891"/>
              <a:gd name="connsiteX8" fmla="*/ 1284 w 10000"/>
              <a:gd name="connsiteY8" fmla="*/ 7391 h 9891"/>
              <a:gd name="connsiteX9" fmla="*/ 1497 w 10000"/>
              <a:gd name="connsiteY9" fmla="*/ 7828 h 9891"/>
              <a:gd name="connsiteX10" fmla="*/ 1712 w 10000"/>
              <a:gd name="connsiteY10" fmla="*/ 8156 h 9891"/>
              <a:gd name="connsiteX11" fmla="*/ 1925 w 10000"/>
              <a:gd name="connsiteY11" fmla="*/ 8484 h 9891"/>
              <a:gd name="connsiteX12" fmla="*/ 2140 w 10000"/>
              <a:gd name="connsiteY12" fmla="*/ 8593 h 9891"/>
              <a:gd name="connsiteX13" fmla="*/ 2568 w 10000"/>
              <a:gd name="connsiteY13" fmla="*/ 8812 h 9891"/>
              <a:gd name="connsiteX14" fmla="*/ 3183 w 10000"/>
              <a:gd name="connsiteY14" fmla="*/ 8812 h 9891"/>
              <a:gd name="connsiteX15" fmla="*/ 3824 w 10000"/>
              <a:gd name="connsiteY15" fmla="*/ 8921 h 9891"/>
              <a:gd name="connsiteX16" fmla="*/ 4465 w 10000"/>
              <a:gd name="connsiteY16" fmla="*/ 8921 h 9891"/>
              <a:gd name="connsiteX17" fmla="*/ 5107 w 10000"/>
              <a:gd name="connsiteY17" fmla="*/ 8921 h 9891"/>
              <a:gd name="connsiteX18" fmla="*/ 5749 w 10000"/>
              <a:gd name="connsiteY18" fmla="*/ 8921 h 9891"/>
              <a:gd name="connsiteX19" fmla="*/ 6391 w 10000"/>
              <a:gd name="connsiteY19" fmla="*/ 8921 h 9891"/>
              <a:gd name="connsiteX20" fmla="*/ 6819 w 10000"/>
              <a:gd name="connsiteY20" fmla="*/ 8812 h 9891"/>
              <a:gd name="connsiteX21" fmla="*/ 7460 w 10000"/>
              <a:gd name="connsiteY21" fmla="*/ 8593 h 9891"/>
              <a:gd name="connsiteX22" fmla="*/ 10000 w 10000"/>
              <a:gd name="connsiteY22" fmla="*/ 9017 h 9891"/>
              <a:gd name="connsiteX23" fmla="*/ 9787 w 10000"/>
              <a:gd name="connsiteY23" fmla="*/ 9126 h 9891"/>
              <a:gd name="connsiteX24" fmla="*/ 9572 w 10000"/>
              <a:gd name="connsiteY24" fmla="*/ 9235 h 9891"/>
              <a:gd name="connsiteX25" fmla="*/ 9359 w 10000"/>
              <a:gd name="connsiteY25" fmla="*/ 9345 h 9891"/>
              <a:gd name="connsiteX26" fmla="*/ 8931 w 10000"/>
              <a:gd name="connsiteY26" fmla="*/ 9454 h 9891"/>
              <a:gd name="connsiteX27" fmla="*/ 8503 w 10000"/>
              <a:gd name="connsiteY27" fmla="*/ 9563 h 9891"/>
              <a:gd name="connsiteX28" fmla="*/ 7674 w 10000"/>
              <a:gd name="connsiteY28" fmla="*/ 9782 h 9891"/>
              <a:gd name="connsiteX29" fmla="*/ 6819 w 10000"/>
              <a:gd name="connsiteY29" fmla="*/ 9891 h 9891"/>
              <a:gd name="connsiteX30" fmla="*/ 5963 w 10000"/>
              <a:gd name="connsiteY30" fmla="*/ 9891 h 9891"/>
              <a:gd name="connsiteX31" fmla="*/ 5321 w 10000"/>
              <a:gd name="connsiteY31" fmla="*/ 9891 h 9891"/>
              <a:gd name="connsiteX32" fmla="*/ 4680 w 10000"/>
              <a:gd name="connsiteY32" fmla="*/ 9891 h 9891"/>
              <a:gd name="connsiteX33" fmla="*/ 4252 w 10000"/>
              <a:gd name="connsiteY33" fmla="*/ 9891 h 9891"/>
              <a:gd name="connsiteX34" fmla="*/ 3609 w 10000"/>
              <a:gd name="connsiteY34" fmla="*/ 9891 h 9891"/>
              <a:gd name="connsiteX35" fmla="*/ 3183 w 10000"/>
              <a:gd name="connsiteY35" fmla="*/ 9782 h 9891"/>
              <a:gd name="connsiteX36" fmla="*/ 2755 w 10000"/>
              <a:gd name="connsiteY36" fmla="*/ 9782 h 9891"/>
              <a:gd name="connsiteX37" fmla="*/ 2353 w 10000"/>
              <a:gd name="connsiteY37" fmla="*/ 9672 h 9891"/>
              <a:gd name="connsiteX38" fmla="*/ 1925 w 10000"/>
              <a:gd name="connsiteY38" fmla="*/ 9563 h 9891"/>
              <a:gd name="connsiteX39" fmla="*/ 1712 w 10000"/>
              <a:gd name="connsiteY39" fmla="*/ 9454 h 9891"/>
              <a:gd name="connsiteX40" fmla="*/ 1284 w 10000"/>
              <a:gd name="connsiteY40" fmla="*/ 9235 h 9891"/>
              <a:gd name="connsiteX41" fmla="*/ 1070 w 10000"/>
              <a:gd name="connsiteY41" fmla="*/ 9017 h 9891"/>
              <a:gd name="connsiteX42" fmla="*/ 856 w 10000"/>
              <a:gd name="connsiteY42" fmla="*/ 8702 h 9891"/>
              <a:gd name="connsiteX43" fmla="*/ 642 w 10000"/>
              <a:gd name="connsiteY43" fmla="*/ 8484 h 9891"/>
              <a:gd name="connsiteX44" fmla="*/ 428 w 10000"/>
              <a:gd name="connsiteY44" fmla="*/ 8265 h 9891"/>
              <a:gd name="connsiteX45" fmla="*/ 428 w 10000"/>
              <a:gd name="connsiteY45" fmla="*/ 8047 h 9891"/>
              <a:gd name="connsiteX46" fmla="*/ 214 w 10000"/>
              <a:gd name="connsiteY46" fmla="*/ 7828 h 9891"/>
              <a:gd name="connsiteX47" fmla="*/ 214 w 10000"/>
              <a:gd name="connsiteY47" fmla="*/ 7500 h 9891"/>
              <a:gd name="connsiteX48" fmla="*/ 214 w 10000"/>
              <a:gd name="connsiteY48" fmla="*/ 7282 h 9891"/>
              <a:gd name="connsiteX49" fmla="*/ 214 w 10000"/>
              <a:gd name="connsiteY49" fmla="*/ 6845 h 9891"/>
              <a:gd name="connsiteX50" fmla="*/ 214 w 10000"/>
              <a:gd name="connsiteY50" fmla="*/ 6517 h 9891"/>
              <a:gd name="connsiteX51" fmla="*/ 214 w 10000"/>
              <a:gd name="connsiteY51" fmla="*/ 6093 h 9891"/>
              <a:gd name="connsiteX52" fmla="*/ 214 w 10000"/>
              <a:gd name="connsiteY52" fmla="*/ 4345 h 9891"/>
              <a:gd name="connsiteX53" fmla="*/ 214 w 10000"/>
              <a:gd name="connsiteY53" fmla="*/ 2610 h 9891"/>
              <a:gd name="connsiteX54" fmla="*/ 214 w 10000"/>
              <a:gd name="connsiteY54" fmla="*/ 2172 h 9891"/>
              <a:gd name="connsiteX55" fmla="*/ 214 w 10000"/>
              <a:gd name="connsiteY55" fmla="*/ 1845 h 9891"/>
              <a:gd name="connsiteX56" fmla="*/ 214 w 10000"/>
              <a:gd name="connsiteY56" fmla="*/ 1517 h 9891"/>
              <a:gd name="connsiteX57" fmla="*/ 214 w 10000"/>
              <a:gd name="connsiteY57" fmla="*/ 1189 h 9891"/>
              <a:gd name="connsiteX58" fmla="*/ 214 w 10000"/>
              <a:gd name="connsiteY58" fmla="*/ 984 h 9891"/>
              <a:gd name="connsiteX59" fmla="*/ 214 w 10000"/>
              <a:gd name="connsiteY59" fmla="*/ 765 h 9891"/>
              <a:gd name="connsiteX60" fmla="*/ 0 w 10000"/>
              <a:gd name="connsiteY60" fmla="*/ 437 h 9891"/>
              <a:gd name="connsiteX61" fmla="*/ 1070 w 10000"/>
              <a:gd name="connsiteY61" fmla="*/ 0 h 9891"/>
              <a:gd name="connsiteX62" fmla="*/ 1497 w 10000"/>
              <a:gd name="connsiteY62" fmla="*/ 219 h 9891"/>
              <a:gd name="connsiteX63" fmla="*/ 1712 w 10000"/>
              <a:gd name="connsiteY63" fmla="*/ 328 h 9891"/>
              <a:gd name="connsiteX64" fmla="*/ 1925 w 10000"/>
              <a:gd name="connsiteY64" fmla="*/ 437 h 9891"/>
              <a:gd name="connsiteX65" fmla="*/ 1925 w 10000"/>
              <a:gd name="connsiteY65" fmla="*/ 547 h 9891"/>
              <a:gd name="connsiteX66" fmla="*/ 1925 w 10000"/>
              <a:gd name="connsiteY66" fmla="*/ 765 h 9891"/>
              <a:gd name="connsiteX67" fmla="*/ 1712 w 10000"/>
              <a:gd name="connsiteY67" fmla="*/ 1189 h 9891"/>
              <a:gd name="connsiteX68" fmla="*/ 1712 w 10000"/>
              <a:gd name="connsiteY68" fmla="*/ 1407 h 9891"/>
              <a:gd name="connsiteX69" fmla="*/ 1497 w 10000"/>
              <a:gd name="connsiteY69" fmla="*/ 1735 h 9891"/>
              <a:gd name="connsiteX70" fmla="*/ 1497 w 10000"/>
              <a:gd name="connsiteY70" fmla="*/ 2282 h 9891"/>
              <a:gd name="connsiteX71" fmla="*/ 1284 w 10000"/>
              <a:gd name="connsiteY71" fmla="*/ 2828 h 9891"/>
              <a:gd name="connsiteX72" fmla="*/ 1284 w 10000"/>
              <a:gd name="connsiteY72" fmla="*/ 2828 h 9891"/>
              <a:gd name="connsiteX0" fmla="*/ 1284 w 10000"/>
              <a:gd name="connsiteY0" fmla="*/ 2638 h 9779"/>
              <a:gd name="connsiteX1" fmla="*/ 1284 w 10000"/>
              <a:gd name="connsiteY1" fmla="*/ 3191 h 9779"/>
              <a:gd name="connsiteX2" fmla="*/ 1284 w 10000"/>
              <a:gd name="connsiteY2" fmla="*/ 3729 h 9779"/>
              <a:gd name="connsiteX3" fmla="*/ 1284 w 10000"/>
              <a:gd name="connsiteY3" fmla="*/ 4282 h 9779"/>
              <a:gd name="connsiteX4" fmla="*/ 1284 w 10000"/>
              <a:gd name="connsiteY4" fmla="*/ 4724 h 9779"/>
              <a:gd name="connsiteX5" fmla="*/ 1070 w 10000"/>
              <a:gd name="connsiteY5" fmla="*/ 5166 h 9779"/>
              <a:gd name="connsiteX6" fmla="*/ 1070 w 10000"/>
              <a:gd name="connsiteY6" fmla="*/ 5719 h 9779"/>
              <a:gd name="connsiteX7" fmla="*/ 1284 w 10000"/>
              <a:gd name="connsiteY7" fmla="*/ 6810 h 9779"/>
              <a:gd name="connsiteX8" fmla="*/ 1284 w 10000"/>
              <a:gd name="connsiteY8" fmla="*/ 7251 h 9779"/>
              <a:gd name="connsiteX9" fmla="*/ 1497 w 10000"/>
              <a:gd name="connsiteY9" fmla="*/ 7693 h 9779"/>
              <a:gd name="connsiteX10" fmla="*/ 1712 w 10000"/>
              <a:gd name="connsiteY10" fmla="*/ 8025 h 9779"/>
              <a:gd name="connsiteX11" fmla="*/ 1925 w 10000"/>
              <a:gd name="connsiteY11" fmla="*/ 8356 h 9779"/>
              <a:gd name="connsiteX12" fmla="*/ 2140 w 10000"/>
              <a:gd name="connsiteY12" fmla="*/ 8467 h 9779"/>
              <a:gd name="connsiteX13" fmla="*/ 2568 w 10000"/>
              <a:gd name="connsiteY13" fmla="*/ 8688 h 9779"/>
              <a:gd name="connsiteX14" fmla="*/ 3183 w 10000"/>
              <a:gd name="connsiteY14" fmla="*/ 8688 h 9779"/>
              <a:gd name="connsiteX15" fmla="*/ 3824 w 10000"/>
              <a:gd name="connsiteY15" fmla="*/ 8798 h 9779"/>
              <a:gd name="connsiteX16" fmla="*/ 4465 w 10000"/>
              <a:gd name="connsiteY16" fmla="*/ 8798 h 9779"/>
              <a:gd name="connsiteX17" fmla="*/ 5107 w 10000"/>
              <a:gd name="connsiteY17" fmla="*/ 8798 h 9779"/>
              <a:gd name="connsiteX18" fmla="*/ 5749 w 10000"/>
              <a:gd name="connsiteY18" fmla="*/ 8798 h 9779"/>
              <a:gd name="connsiteX19" fmla="*/ 6391 w 10000"/>
              <a:gd name="connsiteY19" fmla="*/ 8798 h 9779"/>
              <a:gd name="connsiteX20" fmla="*/ 6819 w 10000"/>
              <a:gd name="connsiteY20" fmla="*/ 8688 h 9779"/>
              <a:gd name="connsiteX21" fmla="*/ 7460 w 10000"/>
              <a:gd name="connsiteY21" fmla="*/ 8467 h 9779"/>
              <a:gd name="connsiteX22" fmla="*/ 10000 w 10000"/>
              <a:gd name="connsiteY22" fmla="*/ 8895 h 9779"/>
              <a:gd name="connsiteX23" fmla="*/ 9787 w 10000"/>
              <a:gd name="connsiteY23" fmla="*/ 9006 h 9779"/>
              <a:gd name="connsiteX24" fmla="*/ 9572 w 10000"/>
              <a:gd name="connsiteY24" fmla="*/ 9116 h 9779"/>
              <a:gd name="connsiteX25" fmla="*/ 9359 w 10000"/>
              <a:gd name="connsiteY25" fmla="*/ 9227 h 9779"/>
              <a:gd name="connsiteX26" fmla="*/ 8931 w 10000"/>
              <a:gd name="connsiteY26" fmla="*/ 9337 h 9779"/>
              <a:gd name="connsiteX27" fmla="*/ 8503 w 10000"/>
              <a:gd name="connsiteY27" fmla="*/ 9447 h 9779"/>
              <a:gd name="connsiteX28" fmla="*/ 7674 w 10000"/>
              <a:gd name="connsiteY28" fmla="*/ 9669 h 9779"/>
              <a:gd name="connsiteX29" fmla="*/ 6819 w 10000"/>
              <a:gd name="connsiteY29" fmla="*/ 9779 h 9779"/>
              <a:gd name="connsiteX30" fmla="*/ 5963 w 10000"/>
              <a:gd name="connsiteY30" fmla="*/ 9779 h 9779"/>
              <a:gd name="connsiteX31" fmla="*/ 5321 w 10000"/>
              <a:gd name="connsiteY31" fmla="*/ 9779 h 9779"/>
              <a:gd name="connsiteX32" fmla="*/ 4680 w 10000"/>
              <a:gd name="connsiteY32" fmla="*/ 9779 h 9779"/>
              <a:gd name="connsiteX33" fmla="*/ 4252 w 10000"/>
              <a:gd name="connsiteY33" fmla="*/ 9779 h 9779"/>
              <a:gd name="connsiteX34" fmla="*/ 3609 w 10000"/>
              <a:gd name="connsiteY34" fmla="*/ 9779 h 9779"/>
              <a:gd name="connsiteX35" fmla="*/ 3183 w 10000"/>
              <a:gd name="connsiteY35" fmla="*/ 9669 h 9779"/>
              <a:gd name="connsiteX36" fmla="*/ 2755 w 10000"/>
              <a:gd name="connsiteY36" fmla="*/ 9669 h 9779"/>
              <a:gd name="connsiteX37" fmla="*/ 2353 w 10000"/>
              <a:gd name="connsiteY37" fmla="*/ 9558 h 9779"/>
              <a:gd name="connsiteX38" fmla="*/ 1925 w 10000"/>
              <a:gd name="connsiteY38" fmla="*/ 9447 h 9779"/>
              <a:gd name="connsiteX39" fmla="*/ 1712 w 10000"/>
              <a:gd name="connsiteY39" fmla="*/ 9337 h 9779"/>
              <a:gd name="connsiteX40" fmla="*/ 1284 w 10000"/>
              <a:gd name="connsiteY40" fmla="*/ 9116 h 9779"/>
              <a:gd name="connsiteX41" fmla="*/ 1070 w 10000"/>
              <a:gd name="connsiteY41" fmla="*/ 8895 h 9779"/>
              <a:gd name="connsiteX42" fmla="*/ 856 w 10000"/>
              <a:gd name="connsiteY42" fmla="*/ 8577 h 9779"/>
              <a:gd name="connsiteX43" fmla="*/ 642 w 10000"/>
              <a:gd name="connsiteY43" fmla="*/ 8356 h 9779"/>
              <a:gd name="connsiteX44" fmla="*/ 428 w 10000"/>
              <a:gd name="connsiteY44" fmla="*/ 8135 h 9779"/>
              <a:gd name="connsiteX45" fmla="*/ 428 w 10000"/>
              <a:gd name="connsiteY45" fmla="*/ 7915 h 9779"/>
              <a:gd name="connsiteX46" fmla="*/ 214 w 10000"/>
              <a:gd name="connsiteY46" fmla="*/ 7693 h 9779"/>
              <a:gd name="connsiteX47" fmla="*/ 214 w 10000"/>
              <a:gd name="connsiteY47" fmla="*/ 7362 h 9779"/>
              <a:gd name="connsiteX48" fmla="*/ 214 w 10000"/>
              <a:gd name="connsiteY48" fmla="*/ 7141 h 9779"/>
              <a:gd name="connsiteX49" fmla="*/ 214 w 10000"/>
              <a:gd name="connsiteY49" fmla="*/ 6699 h 9779"/>
              <a:gd name="connsiteX50" fmla="*/ 214 w 10000"/>
              <a:gd name="connsiteY50" fmla="*/ 6368 h 9779"/>
              <a:gd name="connsiteX51" fmla="*/ 214 w 10000"/>
              <a:gd name="connsiteY51" fmla="*/ 5939 h 9779"/>
              <a:gd name="connsiteX52" fmla="*/ 214 w 10000"/>
              <a:gd name="connsiteY52" fmla="*/ 4172 h 9779"/>
              <a:gd name="connsiteX53" fmla="*/ 214 w 10000"/>
              <a:gd name="connsiteY53" fmla="*/ 2418 h 9779"/>
              <a:gd name="connsiteX54" fmla="*/ 214 w 10000"/>
              <a:gd name="connsiteY54" fmla="*/ 1975 h 9779"/>
              <a:gd name="connsiteX55" fmla="*/ 214 w 10000"/>
              <a:gd name="connsiteY55" fmla="*/ 1644 h 9779"/>
              <a:gd name="connsiteX56" fmla="*/ 214 w 10000"/>
              <a:gd name="connsiteY56" fmla="*/ 1313 h 9779"/>
              <a:gd name="connsiteX57" fmla="*/ 214 w 10000"/>
              <a:gd name="connsiteY57" fmla="*/ 981 h 9779"/>
              <a:gd name="connsiteX58" fmla="*/ 214 w 10000"/>
              <a:gd name="connsiteY58" fmla="*/ 774 h 9779"/>
              <a:gd name="connsiteX59" fmla="*/ 214 w 10000"/>
              <a:gd name="connsiteY59" fmla="*/ 552 h 9779"/>
              <a:gd name="connsiteX60" fmla="*/ 0 w 10000"/>
              <a:gd name="connsiteY60" fmla="*/ 221 h 9779"/>
              <a:gd name="connsiteX61" fmla="*/ 1497 w 10000"/>
              <a:gd name="connsiteY61" fmla="*/ 0 h 9779"/>
              <a:gd name="connsiteX62" fmla="*/ 1712 w 10000"/>
              <a:gd name="connsiteY62" fmla="*/ 111 h 9779"/>
              <a:gd name="connsiteX63" fmla="*/ 1925 w 10000"/>
              <a:gd name="connsiteY63" fmla="*/ 221 h 9779"/>
              <a:gd name="connsiteX64" fmla="*/ 1925 w 10000"/>
              <a:gd name="connsiteY64" fmla="*/ 332 h 9779"/>
              <a:gd name="connsiteX65" fmla="*/ 1925 w 10000"/>
              <a:gd name="connsiteY65" fmla="*/ 552 h 9779"/>
              <a:gd name="connsiteX66" fmla="*/ 1712 w 10000"/>
              <a:gd name="connsiteY66" fmla="*/ 981 h 9779"/>
              <a:gd name="connsiteX67" fmla="*/ 1712 w 10000"/>
              <a:gd name="connsiteY67" fmla="*/ 1202 h 9779"/>
              <a:gd name="connsiteX68" fmla="*/ 1497 w 10000"/>
              <a:gd name="connsiteY68" fmla="*/ 1533 h 9779"/>
              <a:gd name="connsiteX69" fmla="*/ 1497 w 10000"/>
              <a:gd name="connsiteY69" fmla="*/ 2086 h 9779"/>
              <a:gd name="connsiteX70" fmla="*/ 1284 w 10000"/>
              <a:gd name="connsiteY70" fmla="*/ 2638 h 9779"/>
              <a:gd name="connsiteX71" fmla="*/ 1284 w 10000"/>
              <a:gd name="connsiteY71" fmla="*/ 2638 h 9779"/>
              <a:gd name="connsiteX0" fmla="*/ 1284 w 10000"/>
              <a:gd name="connsiteY0" fmla="*/ 2584 h 9886"/>
              <a:gd name="connsiteX1" fmla="*/ 1284 w 10000"/>
              <a:gd name="connsiteY1" fmla="*/ 3149 h 9886"/>
              <a:gd name="connsiteX2" fmla="*/ 1284 w 10000"/>
              <a:gd name="connsiteY2" fmla="*/ 3699 h 9886"/>
              <a:gd name="connsiteX3" fmla="*/ 1284 w 10000"/>
              <a:gd name="connsiteY3" fmla="*/ 4265 h 9886"/>
              <a:gd name="connsiteX4" fmla="*/ 1284 w 10000"/>
              <a:gd name="connsiteY4" fmla="*/ 4717 h 9886"/>
              <a:gd name="connsiteX5" fmla="*/ 1070 w 10000"/>
              <a:gd name="connsiteY5" fmla="*/ 5169 h 9886"/>
              <a:gd name="connsiteX6" fmla="*/ 1070 w 10000"/>
              <a:gd name="connsiteY6" fmla="*/ 5734 h 9886"/>
              <a:gd name="connsiteX7" fmla="*/ 1284 w 10000"/>
              <a:gd name="connsiteY7" fmla="*/ 6850 h 9886"/>
              <a:gd name="connsiteX8" fmla="*/ 1284 w 10000"/>
              <a:gd name="connsiteY8" fmla="*/ 7301 h 9886"/>
              <a:gd name="connsiteX9" fmla="*/ 1497 w 10000"/>
              <a:gd name="connsiteY9" fmla="*/ 7753 h 9886"/>
              <a:gd name="connsiteX10" fmla="*/ 1712 w 10000"/>
              <a:gd name="connsiteY10" fmla="*/ 8092 h 9886"/>
              <a:gd name="connsiteX11" fmla="*/ 1925 w 10000"/>
              <a:gd name="connsiteY11" fmla="*/ 8431 h 9886"/>
              <a:gd name="connsiteX12" fmla="*/ 2140 w 10000"/>
              <a:gd name="connsiteY12" fmla="*/ 8544 h 9886"/>
              <a:gd name="connsiteX13" fmla="*/ 2568 w 10000"/>
              <a:gd name="connsiteY13" fmla="*/ 8770 h 9886"/>
              <a:gd name="connsiteX14" fmla="*/ 3183 w 10000"/>
              <a:gd name="connsiteY14" fmla="*/ 8770 h 9886"/>
              <a:gd name="connsiteX15" fmla="*/ 3824 w 10000"/>
              <a:gd name="connsiteY15" fmla="*/ 8883 h 9886"/>
              <a:gd name="connsiteX16" fmla="*/ 4465 w 10000"/>
              <a:gd name="connsiteY16" fmla="*/ 8883 h 9886"/>
              <a:gd name="connsiteX17" fmla="*/ 5107 w 10000"/>
              <a:gd name="connsiteY17" fmla="*/ 8883 h 9886"/>
              <a:gd name="connsiteX18" fmla="*/ 5749 w 10000"/>
              <a:gd name="connsiteY18" fmla="*/ 8883 h 9886"/>
              <a:gd name="connsiteX19" fmla="*/ 6391 w 10000"/>
              <a:gd name="connsiteY19" fmla="*/ 8883 h 9886"/>
              <a:gd name="connsiteX20" fmla="*/ 6819 w 10000"/>
              <a:gd name="connsiteY20" fmla="*/ 8770 h 9886"/>
              <a:gd name="connsiteX21" fmla="*/ 7460 w 10000"/>
              <a:gd name="connsiteY21" fmla="*/ 8544 h 9886"/>
              <a:gd name="connsiteX22" fmla="*/ 10000 w 10000"/>
              <a:gd name="connsiteY22" fmla="*/ 8982 h 9886"/>
              <a:gd name="connsiteX23" fmla="*/ 9787 w 10000"/>
              <a:gd name="connsiteY23" fmla="*/ 9096 h 9886"/>
              <a:gd name="connsiteX24" fmla="*/ 9572 w 10000"/>
              <a:gd name="connsiteY24" fmla="*/ 9208 h 9886"/>
              <a:gd name="connsiteX25" fmla="*/ 9359 w 10000"/>
              <a:gd name="connsiteY25" fmla="*/ 9322 h 9886"/>
              <a:gd name="connsiteX26" fmla="*/ 8931 w 10000"/>
              <a:gd name="connsiteY26" fmla="*/ 9434 h 9886"/>
              <a:gd name="connsiteX27" fmla="*/ 8503 w 10000"/>
              <a:gd name="connsiteY27" fmla="*/ 9546 h 9886"/>
              <a:gd name="connsiteX28" fmla="*/ 7674 w 10000"/>
              <a:gd name="connsiteY28" fmla="*/ 9774 h 9886"/>
              <a:gd name="connsiteX29" fmla="*/ 6819 w 10000"/>
              <a:gd name="connsiteY29" fmla="*/ 9886 h 9886"/>
              <a:gd name="connsiteX30" fmla="*/ 5963 w 10000"/>
              <a:gd name="connsiteY30" fmla="*/ 9886 h 9886"/>
              <a:gd name="connsiteX31" fmla="*/ 5321 w 10000"/>
              <a:gd name="connsiteY31" fmla="*/ 9886 h 9886"/>
              <a:gd name="connsiteX32" fmla="*/ 4680 w 10000"/>
              <a:gd name="connsiteY32" fmla="*/ 9886 h 9886"/>
              <a:gd name="connsiteX33" fmla="*/ 4252 w 10000"/>
              <a:gd name="connsiteY33" fmla="*/ 9886 h 9886"/>
              <a:gd name="connsiteX34" fmla="*/ 3609 w 10000"/>
              <a:gd name="connsiteY34" fmla="*/ 9886 h 9886"/>
              <a:gd name="connsiteX35" fmla="*/ 3183 w 10000"/>
              <a:gd name="connsiteY35" fmla="*/ 9774 h 9886"/>
              <a:gd name="connsiteX36" fmla="*/ 2755 w 10000"/>
              <a:gd name="connsiteY36" fmla="*/ 9774 h 9886"/>
              <a:gd name="connsiteX37" fmla="*/ 2353 w 10000"/>
              <a:gd name="connsiteY37" fmla="*/ 9660 h 9886"/>
              <a:gd name="connsiteX38" fmla="*/ 1925 w 10000"/>
              <a:gd name="connsiteY38" fmla="*/ 9546 h 9886"/>
              <a:gd name="connsiteX39" fmla="*/ 1712 w 10000"/>
              <a:gd name="connsiteY39" fmla="*/ 9434 h 9886"/>
              <a:gd name="connsiteX40" fmla="*/ 1284 w 10000"/>
              <a:gd name="connsiteY40" fmla="*/ 9208 h 9886"/>
              <a:gd name="connsiteX41" fmla="*/ 1070 w 10000"/>
              <a:gd name="connsiteY41" fmla="*/ 8982 h 9886"/>
              <a:gd name="connsiteX42" fmla="*/ 856 w 10000"/>
              <a:gd name="connsiteY42" fmla="*/ 8657 h 9886"/>
              <a:gd name="connsiteX43" fmla="*/ 642 w 10000"/>
              <a:gd name="connsiteY43" fmla="*/ 8431 h 9886"/>
              <a:gd name="connsiteX44" fmla="*/ 428 w 10000"/>
              <a:gd name="connsiteY44" fmla="*/ 8205 h 9886"/>
              <a:gd name="connsiteX45" fmla="*/ 428 w 10000"/>
              <a:gd name="connsiteY45" fmla="*/ 7980 h 9886"/>
              <a:gd name="connsiteX46" fmla="*/ 214 w 10000"/>
              <a:gd name="connsiteY46" fmla="*/ 7753 h 9886"/>
              <a:gd name="connsiteX47" fmla="*/ 214 w 10000"/>
              <a:gd name="connsiteY47" fmla="*/ 7414 h 9886"/>
              <a:gd name="connsiteX48" fmla="*/ 214 w 10000"/>
              <a:gd name="connsiteY48" fmla="*/ 7188 h 9886"/>
              <a:gd name="connsiteX49" fmla="*/ 214 w 10000"/>
              <a:gd name="connsiteY49" fmla="*/ 6736 h 9886"/>
              <a:gd name="connsiteX50" fmla="*/ 214 w 10000"/>
              <a:gd name="connsiteY50" fmla="*/ 6398 h 9886"/>
              <a:gd name="connsiteX51" fmla="*/ 214 w 10000"/>
              <a:gd name="connsiteY51" fmla="*/ 5959 h 9886"/>
              <a:gd name="connsiteX52" fmla="*/ 214 w 10000"/>
              <a:gd name="connsiteY52" fmla="*/ 4152 h 9886"/>
              <a:gd name="connsiteX53" fmla="*/ 214 w 10000"/>
              <a:gd name="connsiteY53" fmla="*/ 2359 h 9886"/>
              <a:gd name="connsiteX54" fmla="*/ 214 w 10000"/>
              <a:gd name="connsiteY54" fmla="*/ 1906 h 9886"/>
              <a:gd name="connsiteX55" fmla="*/ 214 w 10000"/>
              <a:gd name="connsiteY55" fmla="*/ 1567 h 9886"/>
              <a:gd name="connsiteX56" fmla="*/ 214 w 10000"/>
              <a:gd name="connsiteY56" fmla="*/ 1229 h 9886"/>
              <a:gd name="connsiteX57" fmla="*/ 214 w 10000"/>
              <a:gd name="connsiteY57" fmla="*/ 889 h 9886"/>
              <a:gd name="connsiteX58" fmla="*/ 214 w 10000"/>
              <a:gd name="connsiteY58" fmla="*/ 677 h 9886"/>
              <a:gd name="connsiteX59" fmla="*/ 214 w 10000"/>
              <a:gd name="connsiteY59" fmla="*/ 450 h 9886"/>
              <a:gd name="connsiteX60" fmla="*/ 0 w 10000"/>
              <a:gd name="connsiteY60" fmla="*/ 112 h 9886"/>
              <a:gd name="connsiteX61" fmla="*/ 1712 w 10000"/>
              <a:gd name="connsiteY61" fmla="*/ 0 h 9886"/>
              <a:gd name="connsiteX62" fmla="*/ 1925 w 10000"/>
              <a:gd name="connsiteY62" fmla="*/ 112 h 9886"/>
              <a:gd name="connsiteX63" fmla="*/ 1925 w 10000"/>
              <a:gd name="connsiteY63" fmla="*/ 226 h 9886"/>
              <a:gd name="connsiteX64" fmla="*/ 1925 w 10000"/>
              <a:gd name="connsiteY64" fmla="*/ 450 h 9886"/>
              <a:gd name="connsiteX65" fmla="*/ 1712 w 10000"/>
              <a:gd name="connsiteY65" fmla="*/ 889 h 9886"/>
              <a:gd name="connsiteX66" fmla="*/ 1712 w 10000"/>
              <a:gd name="connsiteY66" fmla="*/ 1115 h 9886"/>
              <a:gd name="connsiteX67" fmla="*/ 1497 w 10000"/>
              <a:gd name="connsiteY67" fmla="*/ 1454 h 9886"/>
              <a:gd name="connsiteX68" fmla="*/ 1497 w 10000"/>
              <a:gd name="connsiteY68" fmla="*/ 2019 h 9886"/>
              <a:gd name="connsiteX69" fmla="*/ 1284 w 10000"/>
              <a:gd name="connsiteY69" fmla="*/ 2584 h 9886"/>
              <a:gd name="connsiteX70" fmla="*/ 1284 w 10000"/>
              <a:gd name="connsiteY70" fmla="*/ 2584 h 9886"/>
              <a:gd name="connsiteX0" fmla="*/ 1070 w 9786"/>
              <a:gd name="connsiteY0" fmla="*/ 2614 h 10000"/>
              <a:gd name="connsiteX1" fmla="*/ 1070 w 9786"/>
              <a:gd name="connsiteY1" fmla="*/ 3185 h 10000"/>
              <a:gd name="connsiteX2" fmla="*/ 1070 w 9786"/>
              <a:gd name="connsiteY2" fmla="*/ 3742 h 10000"/>
              <a:gd name="connsiteX3" fmla="*/ 1070 w 9786"/>
              <a:gd name="connsiteY3" fmla="*/ 4314 h 10000"/>
              <a:gd name="connsiteX4" fmla="*/ 1070 w 9786"/>
              <a:gd name="connsiteY4" fmla="*/ 4771 h 10000"/>
              <a:gd name="connsiteX5" fmla="*/ 856 w 9786"/>
              <a:gd name="connsiteY5" fmla="*/ 5229 h 10000"/>
              <a:gd name="connsiteX6" fmla="*/ 856 w 9786"/>
              <a:gd name="connsiteY6" fmla="*/ 5800 h 10000"/>
              <a:gd name="connsiteX7" fmla="*/ 1070 w 9786"/>
              <a:gd name="connsiteY7" fmla="*/ 6929 h 10000"/>
              <a:gd name="connsiteX8" fmla="*/ 1070 w 9786"/>
              <a:gd name="connsiteY8" fmla="*/ 7385 h 10000"/>
              <a:gd name="connsiteX9" fmla="*/ 1283 w 9786"/>
              <a:gd name="connsiteY9" fmla="*/ 7842 h 10000"/>
              <a:gd name="connsiteX10" fmla="*/ 1498 w 9786"/>
              <a:gd name="connsiteY10" fmla="*/ 8185 h 10000"/>
              <a:gd name="connsiteX11" fmla="*/ 1711 w 9786"/>
              <a:gd name="connsiteY11" fmla="*/ 8528 h 10000"/>
              <a:gd name="connsiteX12" fmla="*/ 1926 w 9786"/>
              <a:gd name="connsiteY12" fmla="*/ 8643 h 10000"/>
              <a:gd name="connsiteX13" fmla="*/ 2354 w 9786"/>
              <a:gd name="connsiteY13" fmla="*/ 8871 h 10000"/>
              <a:gd name="connsiteX14" fmla="*/ 2969 w 9786"/>
              <a:gd name="connsiteY14" fmla="*/ 8871 h 10000"/>
              <a:gd name="connsiteX15" fmla="*/ 3610 w 9786"/>
              <a:gd name="connsiteY15" fmla="*/ 8985 h 10000"/>
              <a:gd name="connsiteX16" fmla="*/ 4251 w 9786"/>
              <a:gd name="connsiteY16" fmla="*/ 8985 h 10000"/>
              <a:gd name="connsiteX17" fmla="*/ 4893 w 9786"/>
              <a:gd name="connsiteY17" fmla="*/ 8985 h 10000"/>
              <a:gd name="connsiteX18" fmla="*/ 5535 w 9786"/>
              <a:gd name="connsiteY18" fmla="*/ 8985 h 10000"/>
              <a:gd name="connsiteX19" fmla="*/ 6177 w 9786"/>
              <a:gd name="connsiteY19" fmla="*/ 8985 h 10000"/>
              <a:gd name="connsiteX20" fmla="*/ 6605 w 9786"/>
              <a:gd name="connsiteY20" fmla="*/ 8871 h 10000"/>
              <a:gd name="connsiteX21" fmla="*/ 7246 w 9786"/>
              <a:gd name="connsiteY21" fmla="*/ 8643 h 10000"/>
              <a:gd name="connsiteX22" fmla="*/ 9786 w 9786"/>
              <a:gd name="connsiteY22" fmla="*/ 9086 h 10000"/>
              <a:gd name="connsiteX23" fmla="*/ 9573 w 9786"/>
              <a:gd name="connsiteY23" fmla="*/ 9201 h 10000"/>
              <a:gd name="connsiteX24" fmla="*/ 9358 w 9786"/>
              <a:gd name="connsiteY24" fmla="*/ 9314 h 10000"/>
              <a:gd name="connsiteX25" fmla="*/ 9145 w 9786"/>
              <a:gd name="connsiteY25" fmla="*/ 9429 h 10000"/>
              <a:gd name="connsiteX26" fmla="*/ 8717 w 9786"/>
              <a:gd name="connsiteY26" fmla="*/ 9543 h 10000"/>
              <a:gd name="connsiteX27" fmla="*/ 8289 w 9786"/>
              <a:gd name="connsiteY27" fmla="*/ 9656 h 10000"/>
              <a:gd name="connsiteX28" fmla="*/ 7460 w 9786"/>
              <a:gd name="connsiteY28" fmla="*/ 9887 h 10000"/>
              <a:gd name="connsiteX29" fmla="*/ 6605 w 9786"/>
              <a:gd name="connsiteY29" fmla="*/ 10000 h 10000"/>
              <a:gd name="connsiteX30" fmla="*/ 5749 w 9786"/>
              <a:gd name="connsiteY30" fmla="*/ 10000 h 10000"/>
              <a:gd name="connsiteX31" fmla="*/ 5107 w 9786"/>
              <a:gd name="connsiteY31" fmla="*/ 10000 h 10000"/>
              <a:gd name="connsiteX32" fmla="*/ 4466 w 9786"/>
              <a:gd name="connsiteY32" fmla="*/ 10000 h 10000"/>
              <a:gd name="connsiteX33" fmla="*/ 4038 w 9786"/>
              <a:gd name="connsiteY33" fmla="*/ 10000 h 10000"/>
              <a:gd name="connsiteX34" fmla="*/ 3395 w 9786"/>
              <a:gd name="connsiteY34" fmla="*/ 10000 h 10000"/>
              <a:gd name="connsiteX35" fmla="*/ 2969 w 9786"/>
              <a:gd name="connsiteY35" fmla="*/ 9887 h 10000"/>
              <a:gd name="connsiteX36" fmla="*/ 2541 w 9786"/>
              <a:gd name="connsiteY36" fmla="*/ 9887 h 10000"/>
              <a:gd name="connsiteX37" fmla="*/ 2139 w 9786"/>
              <a:gd name="connsiteY37" fmla="*/ 9771 h 10000"/>
              <a:gd name="connsiteX38" fmla="*/ 1711 w 9786"/>
              <a:gd name="connsiteY38" fmla="*/ 9656 h 10000"/>
              <a:gd name="connsiteX39" fmla="*/ 1498 w 9786"/>
              <a:gd name="connsiteY39" fmla="*/ 9543 h 10000"/>
              <a:gd name="connsiteX40" fmla="*/ 1070 w 9786"/>
              <a:gd name="connsiteY40" fmla="*/ 9314 h 10000"/>
              <a:gd name="connsiteX41" fmla="*/ 856 w 9786"/>
              <a:gd name="connsiteY41" fmla="*/ 9086 h 10000"/>
              <a:gd name="connsiteX42" fmla="*/ 642 w 9786"/>
              <a:gd name="connsiteY42" fmla="*/ 8757 h 10000"/>
              <a:gd name="connsiteX43" fmla="*/ 428 w 9786"/>
              <a:gd name="connsiteY43" fmla="*/ 8528 h 10000"/>
              <a:gd name="connsiteX44" fmla="*/ 214 w 9786"/>
              <a:gd name="connsiteY44" fmla="*/ 8300 h 10000"/>
              <a:gd name="connsiteX45" fmla="*/ 214 w 9786"/>
              <a:gd name="connsiteY45" fmla="*/ 8072 h 10000"/>
              <a:gd name="connsiteX46" fmla="*/ 0 w 9786"/>
              <a:gd name="connsiteY46" fmla="*/ 7842 h 10000"/>
              <a:gd name="connsiteX47" fmla="*/ 0 w 9786"/>
              <a:gd name="connsiteY47" fmla="*/ 7499 h 10000"/>
              <a:gd name="connsiteX48" fmla="*/ 0 w 9786"/>
              <a:gd name="connsiteY48" fmla="*/ 7271 h 10000"/>
              <a:gd name="connsiteX49" fmla="*/ 0 w 9786"/>
              <a:gd name="connsiteY49" fmla="*/ 6814 h 10000"/>
              <a:gd name="connsiteX50" fmla="*/ 0 w 9786"/>
              <a:gd name="connsiteY50" fmla="*/ 6472 h 10000"/>
              <a:gd name="connsiteX51" fmla="*/ 0 w 9786"/>
              <a:gd name="connsiteY51" fmla="*/ 6028 h 10000"/>
              <a:gd name="connsiteX52" fmla="*/ 0 w 9786"/>
              <a:gd name="connsiteY52" fmla="*/ 4200 h 10000"/>
              <a:gd name="connsiteX53" fmla="*/ 0 w 9786"/>
              <a:gd name="connsiteY53" fmla="*/ 2386 h 10000"/>
              <a:gd name="connsiteX54" fmla="*/ 0 w 9786"/>
              <a:gd name="connsiteY54" fmla="*/ 1928 h 10000"/>
              <a:gd name="connsiteX55" fmla="*/ 0 w 9786"/>
              <a:gd name="connsiteY55" fmla="*/ 1585 h 10000"/>
              <a:gd name="connsiteX56" fmla="*/ 0 w 9786"/>
              <a:gd name="connsiteY56" fmla="*/ 1243 h 10000"/>
              <a:gd name="connsiteX57" fmla="*/ 0 w 9786"/>
              <a:gd name="connsiteY57" fmla="*/ 899 h 10000"/>
              <a:gd name="connsiteX58" fmla="*/ 0 w 9786"/>
              <a:gd name="connsiteY58" fmla="*/ 685 h 10000"/>
              <a:gd name="connsiteX59" fmla="*/ 0 w 9786"/>
              <a:gd name="connsiteY59" fmla="*/ 455 h 10000"/>
              <a:gd name="connsiteX60" fmla="*/ 1498 w 9786"/>
              <a:gd name="connsiteY60" fmla="*/ 0 h 10000"/>
              <a:gd name="connsiteX61" fmla="*/ 1711 w 9786"/>
              <a:gd name="connsiteY61" fmla="*/ 113 h 10000"/>
              <a:gd name="connsiteX62" fmla="*/ 1711 w 9786"/>
              <a:gd name="connsiteY62" fmla="*/ 229 h 10000"/>
              <a:gd name="connsiteX63" fmla="*/ 1711 w 9786"/>
              <a:gd name="connsiteY63" fmla="*/ 455 h 10000"/>
              <a:gd name="connsiteX64" fmla="*/ 1498 w 9786"/>
              <a:gd name="connsiteY64" fmla="*/ 899 h 10000"/>
              <a:gd name="connsiteX65" fmla="*/ 1498 w 9786"/>
              <a:gd name="connsiteY65" fmla="*/ 1128 h 10000"/>
              <a:gd name="connsiteX66" fmla="*/ 1283 w 9786"/>
              <a:gd name="connsiteY66" fmla="*/ 1471 h 10000"/>
              <a:gd name="connsiteX67" fmla="*/ 1283 w 9786"/>
              <a:gd name="connsiteY67" fmla="*/ 2042 h 10000"/>
              <a:gd name="connsiteX68" fmla="*/ 1070 w 9786"/>
              <a:gd name="connsiteY68" fmla="*/ 2614 h 10000"/>
              <a:gd name="connsiteX69" fmla="*/ 1070 w 9786"/>
              <a:gd name="connsiteY69"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0 w 10000"/>
              <a:gd name="connsiteY58" fmla="*/ 455 h 10000"/>
              <a:gd name="connsiteX59" fmla="*/ 1531 w 10000"/>
              <a:gd name="connsiteY59" fmla="*/ 0 h 10000"/>
              <a:gd name="connsiteX60" fmla="*/ 1748 w 10000"/>
              <a:gd name="connsiteY60" fmla="*/ 113 h 10000"/>
              <a:gd name="connsiteX61" fmla="*/ 1748 w 10000"/>
              <a:gd name="connsiteY61" fmla="*/ 229 h 10000"/>
              <a:gd name="connsiteX62" fmla="*/ 1748 w 10000"/>
              <a:gd name="connsiteY62" fmla="*/ 455 h 10000"/>
              <a:gd name="connsiteX63" fmla="*/ 1531 w 10000"/>
              <a:gd name="connsiteY63" fmla="*/ 899 h 10000"/>
              <a:gd name="connsiteX64" fmla="*/ 1531 w 10000"/>
              <a:gd name="connsiteY64" fmla="*/ 1128 h 10000"/>
              <a:gd name="connsiteX65" fmla="*/ 1311 w 10000"/>
              <a:gd name="connsiteY65" fmla="*/ 1471 h 10000"/>
              <a:gd name="connsiteX66" fmla="*/ 1311 w 10000"/>
              <a:gd name="connsiteY66" fmla="*/ 2042 h 10000"/>
              <a:gd name="connsiteX67" fmla="*/ 1093 w 10000"/>
              <a:gd name="connsiteY67" fmla="*/ 2614 h 10000"/>
              <a:gd name="connsiteX68" fmla="*/ 1093 w 10000"/>
              <a:gd name="connsiteY68"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1531 w 10000"/>
              <a:gd name="connsiteY58" fmla="*/ 0 h 10000"/>
              <a:gd name="connsiteX59" fmla="*/ 1748 w 10000"/>
              <a:gd name="connsiteY59" fmla="*/ 113 h 10000"/>
              <a:gd name="connsiteX60" fmla="*/ 1748 w 10000"/>
              <a:gd name="connsiteY60" fmla="*/ 229 h 10000"/>
              <a:gd name="connsiteX61" fmla="*/ 1748 w 10000"/>
              <a:gd name="connsiteY61" fmla="*/ 455 h 10000"/>
              <a:gd name="connsiteX62" fmla="*/ 1531 w 10000"/>
              <a:gd name="connsiteY62" fmla="*/ 899 h 10000"/>
              <a:gd name="connsiteX63" fmla="*/ 1531 w 10000"/>
              <a:gd name="connsiteY63" fmla="*/ 1128 h 10000"/>
              <a:gd name="connsiteX64" fmla="*/ 1311 w 10000"/>
              <a:gd name="connsiteY64" fmla="*/ 1471 h 10000"/>
              <a:gd name="connsiteX65" fmla="*/ 1311 w 10000"/>
              <a:gd name="connsiteY65" fmla="*/ 2042 h 10000"/>
              <a:gd name="connsiteX66" fmla="*/ 1093 w 10000"/>
              <a:gd name="connsiteY66" fmla="*/ 2614 h 10000"/>
              <a:gd name="connsiteX67" fmla="*/ 1093 w 10000"/>
              <a:gd name="connsiteY67"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1531 w 10000"/>
              <a:gd name="connsiteY57" fmla="*/ 0 h 10000"/>
              <a:gd name="connsiteX58" fmla="*/ 1748 w 10000"/>
              <a:gd name="connsiteY58" fmla="*/ 113 h 10000"/>
              <a:gd name="connsiteX59" fmla="*/ 1748 w 10000"/>
              <a:gd name="connsiteY59" fmla="*/ 229 h 10000"/>
              <a:gd name="connsiteX60" fmla="*/ 1748 w 10000"/>
              <a:gd name="connsiteY60" fmla="*/ 455 h 10000"/>
              <a:gd name="connsiteX61" fmla="*/ 1531 w 10000"/>
              <a:gd name="connsiteY61" fmla="*/ 899 h 10000"/>
              <a:gd name="connsiteX62" fmla="*/ 1531 w 10000"/>
              <a:gd name="connsiteY62" fmla="*/ 1128 h 10000"/>
              <a:gd name="connsiteX63" fmla="*/ 1311 w 10000"/>
              <a:gd name="connsiteY63" fmla="*/ 1471 h 10000"/>
              <a:gd name="connsiteX64" fmla="*/ 1311 w 10000"/>
              <a:gd name="connsiteY64" fmla="*/ 2042 h 10000"/>
              <a:gd name="connsiteX65" fmla="*/ 1093 w 10000"/>
              <a:gd name="connsiteY65" fmla="*/ 2614 h 10000"/>
              <a:gd name="connsiteX66" fmla="*/ 1093 w 10000"/>
              <a:gd name="connsiteY66"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1531 w 10000"/>
              <a:gd name="connsiteY56" fmla="*/ 0 h 10000"/>
              <a:gd name="connsiteX57" fmla="*/ 1748 w 10000"/>
              <a:gd name="connsiteY57" fmla="*/ 113 h 10000"/>
              <a:gd name="connsiteX58" fmla="*/ 1748 w 10000"/>
              <a:gd name="connsiteY58" fmla="*/ 229 h 10000"/>
              <a:gd name="connsiteX59" fmla="*/ 1748 w 10000"/>
              <a:gd name="connsiteY59" fmla="*/ 455 h 10000"/>
              <a:gd name="connsiteX60" fmla="*/ 1531 w 10000"/>
              <a:gd name="connsiteY60" fmla="*/ 899 h 10000"/>
              <a:gd name="connsiteX61" fmla="*/ 1531 w 10000"/>
              <a:gd name="connsiteY61" fmla="*/ 1128 h 10000"/>
              <a:gd name="connsiteX62" fmla="*/ 1311 w 10000"/>
              <a:gd name="connsiteY62" fmla="*/ 1471 h 10000"/>
              <a:gd name="connsiteX63" fmla="*/ 1311 w 10000"/>
              <a:gd name="connsiteY63" fmla="*/ 2042 h 10000"/>
              <a:gd name="connsiteX64" fmla="*/ 1093 w 10000"/>
              <a:gd name="connsiteY64" fmla="*/ 2614 h 10000"/>
              <a:gd name="connsiteX65" fmla="*/ 1093 w 10000"/>
              <a:gd name="connsiteY65"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585 h 10000"/>
              <a:gd name="connsiteX55" fmla="*/ 1531 w 10000"/>
              <a:gd name="connsiteY55" fmla="*/ 0 h 10000"/>
              <a:gd name="connsiteX56" fmla="*/ 1748 w 10000"/>
              <a:gd name="connsiteY56" fmla="*/ 113 h 10000"/>
              <a:gd name="connsiteX57" fmla="*/ 1748 w 10000"/>
              <a:gd name="connsiteY57" fmla="*/ 229 h 10000"/>
              <a:gd name="connsiteX58" fmla="*/ 1748 w 10000"/>
              <a:gd name="connsiteY58" fmla="*/ 455 h 10000"/>
              <a:gd name="connsiteX59" fmla="*/ 1531 w 10000"/>
              <a:gd name="connsiteY59" fmla="*/ 899 h 10000"/>
              <a:gd name="connsiteX60" fmla="*/ 1531 w 10000"/>
              <a:gd name="connsiteY60" fmla="*/ 1128 h 10000"/>
              <a:gd name="connsiteX61" fmla="*/ 1311 w 10000"/>
              <a:gd name="connsiteY61" fmla="*/ 1471 h 10000"/>
              <a:gd name="connsiteX62" fmla="*/ 1311 w 10000"/>
              <a:gd name="connsiteY62" fmla="*/ 2042 h 10000"/>
              <a:gd name="connsiteX63" fmla="*/ 1093 w 10000"/>
              <a:gd name="connsiteY63" fmla="*/ 2614 h 10000"/>
              <a:gd name="connsiteX64" fmla="*/ 1093 w 10000"/>
              <a:gd name="connsiteY64"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748 w 10000"/>
              <a:gd name="connsiteY57" fmla="*/ 455 h 10000"/>
              <a:gd name="connsiteX58" fmla="*/ 1531 w 10000"/>
              <a:gd name="connsiteY58" fmla="*/ 899 h 10000"/>
              <a:gd name="connsiteX59" fmla="*/ 1531 w 10000"/>
              <a:gd name="connsiteY59" fmla="*/ 1128 h 10000"/>
              <a:gd name="connsiteX60" fmla="*/ 1311 w 10000"/>
              <a:gd name="connsiteY60" fmla="*/ 1471 h 10000"/>
              <a:gd name="connsiteX61" fmla="*/ 1311 w 10000"/>
              <a:gd name="connsiteY61" fmla="*/ 2042 h 10000"/>
              <a:gd name="connsiteX62" fmla="*/ 1093 w 10000"/>
              <a:gd name="connsiteY62" fmla="*/ 2614 h 10000"/>
              <a:gd name="connsiteX63" fmla="*/ 1093 w 10000"/>
              <a:gd name="connsiteY63"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531 w 10000"/>
              <a:gd name="connsiteY57" fmla="*/ 899 h 10000"/>
              <a:gd name="connsiteX58" fmla="*/ 1531 w 10000"/>
              <a:gd name="connsiteY58" fmla="*/ 1128 h 10000"/>
              <a:gd name="connsiteX59" fmla="*/ 1311 w 10000"/>
              <a:gd name="connsiteY59" fmla="*/ 1471 h 10000"/>
              <a:gd name="connsiteX60" fmla="*/ 1311 w 10000"/>
              <a:gd name="connsiteY60" fmla="*/ 2042 h 10000"/>
              <a:gd name="connsiteX61" fmla="*/ 1093 w 10000"/>
              <a:gd name="connsiteY61" fmla="*/ 2614 h 10000"/>
              <a:gd name="connsiteX62" fmla="*/ 1093 w 10000"/>
              <a:gd name="connsiteY62"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229 h 10000"/>
              <a:gd name="connsiteX56" fmla="*/ 1531 w 10000"/>
              <a:gd name="connsiteY56" fmla="*/ 899 h 10000"/>
              <a:gd name="connsiteX57" fmla="*/ 1531 w 10000"/>
              <a:gd name="connsiteY57" fmla="*/ 1128 h 10000"/>
              <a:gd name="connsiteX58" fmla="*/ 1311 w 10000"/>
              <a:gd name="connsiteY58" fmla="*/ 1471 h 10000"/>
              <a:gd name="connsiteX59" fmla="*/ 1311 w 10000"/>
              <a:gd name="connsiteY59" fmla="*/ 2042 h 10000"/>
              <a:gd name="connsiteX60" fmla="*/ 1093 w 10000"/>
              <a:gd name="connsiteY60" fmla="*/ 2614 h 10000"/>
              <a:gd name="connsiteX61" fmla="*/ 1093 w 10000"/>
              <a:gd name="connsiteY61"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531 w 10000"/>
              <a:gd name="connsiteY55" fmla="*/ 899 h 10000"/>
              <a:gd name="connsiteX56" fmla="*/ 1531 w 10000"/>
              <a:gd name="connsiteY56" fmla="*/ 1128 h 10000"/>
              <a:gd name="connsiteX57" fmla="*/ 1311 w 10000"/>
              <a:gd name="connsiteY57" fmla="*/ 1471 h 10000"/>
              <a:gd name="connsiteX58" fmla="*/ 1311 w 10000"/>
              <a:gd name="connsiteY58" fmla="*/ 2042 h 10000"/>
              <a:gd name="connsiteX59" fmla="*/ 1093 w 10000"/>
              <a:gd name="connsiteY59" fmla="*/ 2614 h 10000"/>
              <a:gd name="connsiteX60" fmla="*/ 1093 w 10000"/>
              <a:gd name="connsiteY60" fmla="*/ 2614 h 10000"/>
              <a:gd name="connsiteX0" fmla="*/ 1093 w 10000"/>
              <a:gd name="connsiteY0" fmla="*/ 1715 h 9101"/>
              <a:gd name="connsiteX1" fmla="*/ 1093 w 10000"/>
              <a:gd name="connsiteY1" fmla="*/ 2286 h 9101"/>
              <a:gd name="connsiteX2" fmla="*/ 1093 w 10000"/>
              <a:gd name="connsiteY2" fmla="*/ 2843 h 9101"/>
              <a:gd name="connsiteX3" fmla="*/ 1093 w 10000"/>
              <a:gd name="connsiteY3" fmla="*/ 3415 h 9101"/>
              <a:gd name="connsiteX4" fmla="*/ 1093 w 10000"/>
              <a:gd name="connsiteY4" fmla="*/ 3872 h 9101"/>
              <a:gd name="connsiteX5" fmla="*/ 875 w 10000"/>
              <a:gd name="connsiteY5" fmla="*/ 4330 h 9101"/>
              <a:gd name="connsiteX6" fmla="*/ 875 w 10000"/>
              <a:gd name="connsiteY6" fmla="*/ 4901 h 9101"/>
              <a:gd name="connsiteX7" fmla="*/ 1093 w 10000"/>
              <a:gd name="connsiteY7" fmla="*/ 6030 h 9101"/>
              <a:gd name="connsiteX8" fmla="*/ 1093 w 10000"/>
              <a:gd name="connsiteY8" fmla="*/ 6486 h 9101"/>
              <a:gd name="connsiteX9" fmla="*/ 1311 w 10000"/>
              <a:gd name="connsiteY9" fmla="*/ 6943 h 9101"/>
              <a:gd name="connsiteX10" fmla="*/ 1531 w 10000"/>
              <a:gd name="connsiteY10" fmla="*/ 7286 h 9101"/>
              <a:gd name="connsiteX11" fmla="*/ 1748 w 10000"/>
              <a:gd name="connsiteY11" fmla="*/ 7629 h 9101"/>
              <a:gd name="connsiteX12" fmla="*/ 1968 w 10000"/>
              <a:gd name="connsiteY12" fmla="*/ 7744 h 9101"/>
              <a:gd name="connsiteX13" fmla="*/ 2405 w 10000"/>
              <a:gd name="connsiteY13" fmla="*/ 7972 h 9101"/>
              <a:gd name="connsiteX14" fmla="*/ 3034 w 10000"/>
              <a:gd name="connsiteY14" fmla="*/ 7972 h 9101"/>
              <a:gd name="connsiteX15" fmla="*/ 3689 w 10000"/>
              <a:gd name="connsiteY15" fmla="*/ 8086 h 9101"/>
              <a:gd name="connsiteX16" fmla="*/ 4344 w 10000"/>
              <a:gd name="connsiteY16" fmla="*/ 8086 h 9101"/>
              <a:gd name="connsiteX17" fmla="*/ 5000 w 10000"/>
              <a:gd name="connsiteY17" fmla="*/ 8086 h 9101"/>
              <a:gd name="connsiteX18" fmla="*/ 5656 w 10000"/>
              <a:gd name="connsiteY18" fmla="*/ 8086 h 9101"/>
              <a:gd name="connsiteX19" fmla="*/ 6312 w 10000"/>
              <a:gd name="connsiteY19" fmla="*/ 8086 h 9101"/>
              <a:gd name="connsiteX20" fmla="*/ 6749 w 10000"/>
              <a:gd name="connsiteY20" fmla="*/ 7972 h 9101"/>
              <a:gd name="connsiteX21" fmla="*/ 7404 w 10000"/>
              <a:gd name="connsiteY21" fmla="*/ 7744 h 9101"/>
              <a:gd name="connsiteX22" fmla="*/ 10000 w 10000"/>
              <a:gd name="connsiteY22" fmla="*/ 8187 h 9101"/>
              <a:gd name="connsiteX23" fmla="*/ 9782 w 10000"/>
              <a:gd name="connsiteY23" fmla="*/ 8302 h 9101"/>
              <a:gd name="connsiteX24" fmla="*/ 9563 w 10000"/>
              <a:gd name="connsiteY24" fmla="*/ 8415 h 9101"/>
              <a:gd name="connsiteX25" fmla="*/ 9345 w 10000"/>
              <a:gd name="connsiteY25" fmla="*/ 8530 h 9101"/>
              <a:gd name="connsiteX26" fmla="*/ 8908 w 10000"/>
              <a:gd name="connsiteY26" fmla="*/ 8644 h 9101"/>
              <a:gd name="connsiteX27" fmla="*/ 8470 w 10000"/>
              <a:gd name="connsiteY27" fmla="*/ 8757 h 9101"/>
              <a:gd name="connsiteX28" fmla="*/ 7623 w 10000"/>
              <a:gd name="connsiteY28" fmla="*/ 8988 h 9101"/>
              <a:gd name="connsiteX29" fmla="*/ 6749 w 10000"/>
              <a:gd name="connsiteY29" fmla="*/ 9101 h 9101"/>
              <a:gd name="connsiteX30" fmla="*/ 5875 w 10000"/>
              <a:gd name="connsiteY30" fmla="*/ 9101 h 9101"/>
              <a:gd name="connsiteX31" fmla="*/ 5219 w 10000"/>
              <a:gd name="connsiteY31" fmla="*/ 9101 h 9101"/>
              <a:gd name="connsiteX32" fmla="*/ 4564 w 10000"/>
              <a:gd name="connsiteY32" fmla="*/ 9101 h 9101"/>
              <a:gd name="connsiteX33" fmla="*/ 4126 w 10000"/>
              <a:gd name="connsiteY33" fmla="*/ 9101 h 9101"/>
              <a:gd name="connsiteX34" fmla="*/ 3469 w 10000"/>
              <a:gd name="connsiteY34" fmla="*/ 9101 h 9101"/>
              <a:gd name="connsiteX35" fmla="*/ 3034 w 10000"/>
              <a:gd name="connsiteY35" fmla="*/ 8988 h 9101"/>
              <a:gd name="connsiteX36" fmla="*/ 2597 w 10000"/>
              <a:gd name="connsiteY36" fmla="*/ 8988 h 9101"/>
              <a:gd name="connsiteX37" fmla="*/ 2186 w 10000"/>
              <a:gd name="connsiteY37" fmla="*/ 8872 h 9101"/>
              <a:gd name="connsiteX38" fmla="*/ 1748 w 10000"/>
              <a:gd name="connsiteY38" fmla="*/ 8757 h 9101"/>
              <a:gd name="connsiteX39" fmla="*/ 1531 w 10000"/>
              <a:gd name="connsiteY39" fmla="*/ 8644 h 9101"/>
              <a:gd name="connsiteX40" fmla="*/ 1093 w 10000"/>
              <a:gd name="connsiteY40" fmla="*/ 8415 h 9101"/>
              <a:gd name="connsiteX41" fmla="*/ 875 w 10000"/>
              <a:gd name="connsiteY41" fmla="*/ 8187 h 9101"/>
              <a:gd name="connsiteX42" fmla="*/ 656 w 10000"/>
              <a:gd name="connsiteY42" fmla="*/ 7858 h 9101"/>
              <a:gd name="connsiteX43" fmla="*/ 437 w 10000"/>
              <a:gd name="connsiteY43" fmla="*/ 7629 h 9101"/>
              <a:gd name="connsiteX44" fmla="*/ 219 w 10000"/>
              <a:gd name="connsiteY44" fmla="*/ 7401 h 9101"/>
              <a:gd name="connsiteX45" fmla="*/ 219 w 10000"/>
              <a:gd name="connsiteY45" fmla="*/ 7173 h 9101"/>
              <a:gd name="connsiteX46" fmla="*/ 0 w 10000"/>
              <a:gd name="connsiteY46" fmla="*/ 6943 h 9101"/>
              <a:gd name="connsiteX47" fmla="*/ 0 w 10000"/>
              <a:gd name="connsiteY47" fmla="*/ 6600 h 9101"/>
              <a:gd name="connsiteX48" fmla="*/ 0 w 10000"/>
              <a:gd name="connsiteY48" fmla="*/ 6372 h 9101"/>
              <a:gd name="connsiteX49" fmla="*/ 0 w 10000"/>
              <a:gd name="connsiteY49" fmla="*/ 5915 h 9101"/>
              <a:gd name="connsiteX50" fmla="*/ 0 w 10000"/>
              <a:gd name="connsiteY50" fmla="*/ 5573 h 9101"/>
              <a:gd name="connsiteX51" fmla="*/ 0 w 10000"/>
              <a:gd name="connsiteY51" fmla="*/ 5129 h 9101"/>
              <a:gd name="connsiteX52" fmla="*/ 0 w 10000"/>
              <a:gd name="connsiteY52" fmla="*/ 3301 h 9101"/>
              <a:gd name="connsiteX53" fmla="*/ 0 w 10000"/>
              <a:gd name="connsiteY53" fmla="*/ 1487 h 9101"/>
              <a:gd name="connsiteX54" fmla="*/ 1531 w 10000"/>
              <a:gd name="connsiteY54" fmla="*/ 0 h 9101"/>
              <a:gd name="connsiteX55" fmla="*/ 1531 w 10000"/>
              <a:gd name="connsiteY55" fmla="*/ 229 h 9101"/>
              <a:gd name="connsiteX56" fmla="*/ 1311 w 10000"/>
              <a:gd name="connsiteY56" fmla="*/ 572 h 9101"/>
              <a:gd name="connsiteX57" fmla="*/ 1311 w 10000"/>
              <a:gd name="connsiteY57" fmla="*/ 1143 h 9101"/>
              <a:gd name="connsiteX58" fmla="*/ 1093 w 10000"/>
              <a:gd name="connsiteY58" fmla="*/ 1715 h 9101"/>
              <a:gd name="connsiteX59" fmla="*/ 1093 w 10000"/>
              <a:gd name="connsiteY59" fmla="*/ 1715 h 9101"/>
              <a:gd name="connsiteX0" fmla="*/ 1093 w 10000"/>
              <a:gd name="connsiteY0" fmla="*/ 1632 h 9748"/>
              <a:gd name="connsiteX1" fmla="*/ 1093 w 10000"/>
              <a:gd name="connsiteY1" fmla="*/ 2260 h 9748"/>
              <a:gd name="connsiteX2" fmla="*/ 1093 w 10000"/>
              <a:gd name="connsiteY2" fmla="*/ 2872 h 9748"/>
              <a:gd name="connsiteX3" fmla="*/ 1093 w 10000"/>
              <a:gd name="connsiteY3" fmla="*/ 3500 h 9748"/>
              <a:gd name="connsiteX4" fmla="*/ 1093 w 10000"/>
              <a:gd name="connsiteY4" fmla="*/ 4002 h 9748"/>
              <a:gd name="connsiteX5" fmla="*/ 875 w 10000"/>
              <a:gd name="connsiteY5" fmla="*/ 4506 h 9748"/>
              <a:gd name="connsiteX6" fmla="*/ 875 w 10000"/>
              <a:gd name="connsiteY6" fmla="*/ 5133 h 9748"/>
              <a:gd name="connsiteX7" fmla="*/ 1093 w 10000"/>
              <a:gd name="connsiteY7" fmla="*/ 6374 h 9748"/>
              <a:gd name="connsiteX8" fmla="*/ 1093 w 10000"/>
              <a:gd name="connsiteY8" fmla="*/ 6875 h 9748"/>
              <a:gd name="connsiteX9" fmla="*/ 1311 w 10000"/>
              <a:gd name="connsiteY9" fmla="*/ 7377 h 9748"/>
              <a:gd name="connsiteX10" fmla="*/ 1531 w 10000"/>
              <a:gd name="connsiteY10" fmla="*/ 7754 h 9748"/>
              <a:gd name="connsiteX11" fmla="*/ 1748 w 10000"/>
              <a:gd name="connsiteY11" fmla="*/ 8131 h 9748"/>
              <a:gd name="connsiteX12" fmla="*/ 1968 w 10000"/>
              <a:gd name="connsiteY12" fmla="*/ 8257 h 9748"/>
              <a:gd name="connsiteX13" fmla="*/ 2405 w 10000"/>
              <a:gd name="connsiteY13" fmla="*/ 8507 h 9748"/>
              <a:gd name="connsiteX14" fmla="*/ 3034 w 10000"/>
              <a:gd name="connsiteY14" fmla="*/ 8507 h 9748"/>
              <a:gd name="connsiteX15" fmla="*/ 3689 w 10000"/>
              <a:gd name="connsiteY15" fmla="*/ 8633 h 9748"/>
              <a:gd name="connsiteX16" fmla="*/ 4344 w 10000"/>
              <a:gd name="connsiteY16" fmla="*/ 8633 h 9748"/>
              <a:gd name="connsiteX17" fmla="*/ 5000 w 10000"/>
              <a:gd name="connsiteY17" fmla="*/ 8633 h 9748"/>
              <a:gd name="connsiteX18" fmla="*/ 5656 w 10000"/>
              <a:gd name="connsiteY18" fmla="*/ 8633 h 9748"/>
              <a:gd name="connsiteX19" fmla="*/ 6312 w 10000"/>
              <a:gd name="connsiteY19" fmla="*/ 8633 h 9748"/>
              <a:gd name="connsiteX20" fmla="*/ 6749 w 10000"/>
              <a:gd name="connsiteY20" fmla="*/ 8507 h 9748"/>
              <a:gd name="connsiteX21" fmla="*/ 7404 w 10000"/>
              <a:gd name="connsiteY21" fmla="*/ 8257 h 9748"/>
              <a:gd name="connsiteX22" fmla="*/ 10000 w 10000"/>
              <a:gd name="connsiteY22" fmla="*/ 8744 h 9748"/>
              <a:gd name="connsiteX23" fmla="*/ 9782 w 10000"/>
              <a:gd name="connsiteY23" fmla="*/ 8870 h 9748"/>
              <a:gd name="connsiteX24" fmla="*/ 9563 w 10000"/>
              <a:gd name="connsiteY24" fmla="*/ 8994 h 9748"/>
              <a:gd name="connsiteX25" fmla="*/ 9345 w 10000"/>
              <a:gd name="connsiteY25" fmla="*/ 9121 h 9748"/>
              <a:gd name="connsiteX26" fmla="*/ 8908 w 10000"/>
              <a:gd name="connsiteY26" fmla="*/ 9246 h 9748"/>
              <a:gd name="connsiteX27" fmla="*/ 8470 w 10000"/>
              <a:gd name="connsiteY27" fmla="*/ 9370 h 9748"/>
              <a:gd name="connsiteX28" fmla="*/ 7623 w 10000"/>
              <a:gd name="connsiteY28" fmla="*/ 9624 h 9748"/>
              <a:gd name="connsiteX29" fmla="*/ 6749 w 10000"/>
              <a:gd name="connsiteY29" fmla="*/ 9748 h 9748"/>
              <a:gd name="connsiteX30" fmla="*/ 5875 w 10000"/>
              <a:gd name="connsiteY30" fmla="*/ 9748 h 9748"/>
              <a:gd name="connsiteX31" fmla="*/ 5219 w 10000"/>
              <a:gd name="connsiteY31" fmla="*/ 9748 h 9748"/>
              <a:gd name="connsiteX32" fmla="*/ 4564 w 10000"/>
              <a:gd name="connsiteY32" fmla="*/ 9748 h 9748"/>
              <a:gd name="connsiteX33" fmla="*/ 4126 w 10000"/>
              <a:gd name="connsiteY33" fmla="*/ 9748 h 9748"/>
              <a:gd name="connsiteX34" fmla="*/ 3469 w 10000"/>
              <a:gd name="connsiteY34" fmla="*/ 9748 h 9748"/>
              <a:gd name="connsiteX35" fmla="*/ 3034 w 10000"/>
              <a:gd name="connsiteY35" fmla="*/ 9624 h 9748"/>
              <a:gd name="connsiteX36" fmla="*/ 2597 w 10000"/>
              <a:gd name="connsiteY36" fmla="*/ 9624 h 9748"/>
              <a:gd name="connsiteX37" fmla="*/ 2186 w 10000"/>
              <a:gd name="connsiteY37" fmla="*/ 9496 h 9748"/>
              <a:gd name="connsiteX38" fmla="*/ 1748 w 10000"/>
              <a:gd name="connsiteY38" fmla="*/ 9370 h 9748"/>
              <a:gd name="connsiteX39" fmla="*/ 1531 w 10000"/>
              <a:gd name="connsiteY39" fmla="*/ 9246 h 9748"/>
              <a:gd name="connsiteX40" fmla="*/ 1093 w 10000"/>
              <a:gd name="connsiteY40" fmla="*/ 8994 h 9748"/>
              <a:gd name="connsiteX41" fmla="*/ 875 w 10000"/>
              <a:gd name="connsiteY41" fmla="*/ 8744 h 9748"/>
              <a:gd name="connsiteX42" fmla="*/ 656 w 10000"/>
              <a:gd name="connsiteY42" fmla="*/ 8382 h 9748"/>
              <a:gd name="connsiteX43" fmla="*/ 437 w 10000"/>
              <a:gd name="connsiteY43" fmla="*/ 8131 h 9748"/>
              <a:gd name="connsiteX44" fmla="*/ 219 w 10000"/>
              <a:gd name="connsiteY44" fmla="*/ 7880 h 9748"/>
              <a:gd name="connsiteX45" fmla="*/ 219 w 10000"/>
              <a:gd name="connsiteY45" fmla="*/ 7630 h 9748"/>
              <a:gd name="connsiteX46" fmla="*/ 0 w 10000"/>
              <a:gd name="connsiteY46" fmla="*/ 7377 h 9748"/>
              <a:gd name="connsiteX47" fmla="*/ 0 w 10000"/>
              <a:gd name="connsiteY47" fmla="*/ 7000 h 9748"/>
              <a:gd name="connsiteX48" fmla="*/ 0 w 10000"/>
              <a:gd name="connsiteY48" fmla="*/ 6749 h 9748"/>
              <a:gd name="connsiteX49" fmla="*/ 0 w 10000"/>
              <a:gd name="connsiteY49" fmla="*/ 6247 h 9748"/>
              <a:gd name="connsiteX50" fmla="*/ 0 w 10000"/>
              <a:gd name="connsiteY50" fmla="*/ 5872 h 9748"/>
              <a:gd name="connsiteX51" fmla="*/ 0 w 10000"/>
              <a:gd name="connsiteY51" fmla="*/ 5384 h 9748"/>
              <a:gd name="connsiteX52" fmla="*/ 0 w 10000"/>
              <a:gd name="connsiteY52" fmla="*/ 3375 h 9748"/>
              <a:gd name="connsiteX53" fmla="*/ 0 w 10000"/>
              <a:gd name="connsiteY53" fmla="*/ 1382 h 9748"/>
              <a:gd name="connsiteX54" fmla="*/ 1531 w 10000"/>
              <a:gd name="connsiteY54" fmla="*/ 0 h 9748"/>
              <a:gd name="connsiteX55" fmla="*/ 1311 w 10000"/>
              <a:gd name="connsiteY55" fmla="*/ 377 h 9748"/>
              <a:gd name="connsiteX56" fmla="*/ 1311 w 10000"/>
              <a:gd name="connsiteY56" fmla="*/ 1004 h 9748"/>
              <a:gd name="connsiteX57" fmla="*/ 1093 w 10000"/>
              <a:gd name="connsiteY57" fmla="*/ 1632 h 9748"/>
              <a:gd name="connsiteX58" fmla="*/ 1093 w 10000"/>
              <a:gd name="connsiteY58" fmla="*/ 1632 h 9748"/>
              <a:gd name="connsiteX0" fmla="*/ 1093 w 10000"/>
              <a:gd name="connsiteY0" fmla="*/ 1287 h 9613"/>
              <a:gd name="connsiteX1" fmla="*/ 1093 w 10000"/>
              <a:gd name="connsiteY1" fmla="*/ 1931 h 9613"/>
              <a:gd name="connsiteX2" fmla="*/ 1093 w 10000"/>
              <a:gd name="connsiteY2" fmla="*/ 2559 h 9613"/>
              <a:gd name="connsiteX3" fmla="*/ 1093 w 10000"/>
              <a:gd name="connsiteY3" fmla="*/ 3203 h 9613"/>
              <a:gd name="connsiteX4" fmla="*/ 1093 w 10000"/>
              <a:gd name="connsiteY4" fmla="*/ 3718 h 9613"/>
              <a:gd name="connsiteX5" fmla="*/ 875 w 10000"/>
              <a:gd name="connsiteY5" fmla="*/ 4235 h 9613"/>
              <a:gd name="connsiteX6" fmla="*/ 875 w 10000"/>
              <a:gd name="connsiteY6" fmla="*/ 4879 h 9613"/>
              <a:gd name="connsiteX7" fmla="*/ 1093 w 10000"/>
              <a:gd name="connsiteY7" fmla="*/ 6152 h 9613"/>
              <a:gd name="connsiteX8" fmla="*/ 1093 w 10000"/>
              <a:gd name="connsiteY8" fmla="*/ 6666 h 9613"/>
              <a:gd name="connsiteX9" fmla="*/ 1311 w 10000"/>
              <a:gd name="connsiteY9" fmla="*/ 7181 h 9613"/>
              <a:gd name="connsiteX10" fmla="*/ 1531 w 10000"/>
              <a:gd name="connsiteY10" fmla="*/ 7567 h 9613"/>
              <a:gd name="connsiteX11" fmla="*/ 1748 w 10000"/>
              <a:gd name="connsiteY11" fmla="*/ 7954 h 9613"/>
              <a:gd name="connsiteX12" fmla="*/ 1968 w 10000"/>
              <a:gd name="connsiteY12" fmla="*/ 8083 h 9613"/>
              <a:gd name="connsiteX13" fmla="*/ 2405 w 10000"/>
              <a:gd name="connsiteY13" fmla="*/ 8340 h 9613"/>
              <a:gd name="connsiteX14" fmla="*/ 3034 w 10000"/>
              <a:gd name="connsiteY14" fmla="*/ 8340 h 9613"/>
              <a:gd name="connsiteX15" fmla="*/ 3689 w 10000"/>
              <a:gd name="connsiteY15" fmla="*/ 8469 h 9613"/>
              <a:gd name="connsiteX16" fmla="*/ 4344 w 10000"/>
              <a:gd name="connsiteY16" fmla="*/ 8469 h 9613"/>
              <a:gd name="connsiteX17" fmla="*/ 5000 w 10000"/>
              <a:gd name="connsiteY17" fmla="*/ 8469 h 9613"/>
              <a:gd name="connsiteX18" fmla="*/ 5656 w 10000"/>
              <a:gd name="connsiteY18" fmla="*/ 8469 h 9613"/>
              <a:gd name="connsiteX19" fmla="*/ 6312 w 10000"/>
              <a:gd name="connsiteY19" fmla="*/ 8469 h 9613"/>
              <a:gd name="connsiteX20" fmla="*/ 6749 w 10000"/>
              <a:gd name="connsiteY20" fmla="*/ 8340 h 9613"/>
              <a:gd name="connsiteX21" fmla="*/ 7404 w 10000"/>
              <a:gd name="connsiteY21" fmla="*/ 8083 h 9613"/>
              <a:gd name="connsiteX22" fmla="*/ 10000 w 10000"/>
              <a:gd name="connsiteY22" fmla="*/ 8583 h 9613"/>
              <a:gd name="connsiteX23" fmla="*/ 9782 w 10000"/>
              <a:gd name="connsiteY23" fmla="*/ 8712 h 9613"/>
              <a:gd name="connsiteX24" fmla="*/ 9563 w 10000"/>
              <a:gd name="connsiteY24" fmla="*/ 8840 h 9613"/>
              <a:gd name="connsiteX25" fmla="*/ 9345 w 10000"/>
              <a:gd name="connsiteY25" fmla="*/ 8970 h 9613"/>
              <a:gd name="connsiteX26" fmla="*/ 8908 w 10000"/>
              <a:gd name="connsiteY26" fmla="*/ 9098 h 9613"/>
              <a:gd name="connsiteX27" fmla="*/ 8470 w 10000"/>
              <a:gd name="connsiteY27" fmla="*/ 9225 h 9613"/>
              <a:gd name="connsiteX28" fmla="*/ 7623 w 10000"/>
              <a:gd name="connsiteY28" fmla="*/ 9486 h 9613"/>
              <a:gd name="connsiteX29" fmla="*/ 6749 w 10000"/>
              <a:gd name="connsiteY29" fmla="*/ 9613 h 9613"/>
              <a:gd name="connsiteX30" fmla="*/ 5875 w 10000"/>
              <a:gd name="connsiteY30" fmla="*/ 9613 h 9613"/>
              <a:gd name="connsiteX31" fmla="*/ 5219 w 10000"/>
              <a:gd name="connsiteY31" fmla="*/ 9613 h 9613"/>
              <a:gd name="connsiteX32" fmla="*/ 4564 w 10000"/>
              <a:gd name="connsiteY32" fmla="*/ 9613 h 9613"/>
              <a:gd name="connsiteX33" fmla="*/ 4126 w 10000"/>
              <a:gd name="connsiteY33" fmla="*/ 9613 h 9613"/>
              <a:gd name="connsiteX34" fmla="*/ 3469 w 10000"/>
              <a:gd name="connsiteY34" fmla="*/ 9613 h 9613"/>
              <a:gd name="connsiteX35" fmla="*/ 3034 w 10000"/>
              <a:gd name="connsiteY35" fmla="*/ 9486 h 9613"/>
              <a:gd name="connsiteX36" fmla="*/ 2597 w 10000"/>
              <a:gd name="connsiteY36" fmla="*/ 9486 h 9613"/>
              <a:gd name="connsiteX37" fmla="*/ 2186 w 10000"/>
              <a:gd name="connsiteY37" fmla="*/ 9354 h 9613"/>
              <a:gd name="connsiteX38" fmla="*/ 1748 w 10000"/>
              <a:gd name="connsiteY38" fmla="*/ 9225 h 9613"/>
              <a:gd name="connsiteX39" fmla="*/ 1531 w 10000"/>
              <a:gd name="connsiteY39" fmla="*/ 9098 h 9613"/>
              <a:gd name="connsiteX40" fmla="*/ 1093 w 10000"/>
              <a:gd name="connsiteY40" fmla="*/ 8840 h 9613"/>
              <a:gd name="connsiteX41" fmla="*/ 875 w 10000"/>
              <a:gd name="connsiteY41" fmla="*/ 8583 h 9613"/>
              <a:gd name="connsiteX42" fmla="*/ 656 w 10000"/>
              <a:gd name="connsiteY42" fmla="*/ 8212 h 9613"/>
              <a:gd name="connsiteX43" fmla="*/ 437 w 10000"/>
              <a:gd name="connsiteY43" fmla="*/ 7954 h 9613"/>
              <a:gd name="connsiteX44" fmla="*/ 219 w 10000"/>
              <a:gd name="connsiteY44" fmla="*/ 7697 h 9613"/>
              <a:gd name="connsiteX45" fmla="*/ 219 w 10000"/>
              <a:gd name="connsiteY45" fmla="*/ 7440 h 9613"/>
              <a:gd name="connsiteX46" fmla="*/ 0 w 10000"/>
              <a:gd name="connsiteY46" fmla="*/ 7181 h 9613"/>
              <a:gd name="connsiteX47" fmla="*/ 0 w 10000"/>
              <a:gd name="connsiteY47" fmla="*/ 6794 h 9613"/>
              <a:gd name="connsiteX48" fmla="*/ 0 w 10000"/>
              <a:gd name="connsiteY48" fmla="*/ 6536 h 9613"/>
              <a:gd name="connsiteX49" fmla="*/ 0 w 10000"/>
              <a:gd name="connsiteY49" fmla="*/ 6021 h 9613"/>
              <a:gd name="connsiteX50" fmla="*/ 0 w 10000"/>
              <a:gd name="connsiteY50" fmla="*/ 5637 h 9613"/>
              <a:gd name="connsiteX51" fmla="*/ 0 w 10000"/>
              <a:gd name="connsiteY51" fmla="*/ 5136 h 9613"/>
              <a:gd name="connsiteX52" fmla="*/ 0 w 10000"/>
              <a:gd name="connsiteY52" fmla="*/ 3075 h 9613"/>
              <a:gd name="connsiteX53" fmla="*/ 0 w 10000"/>
              <a:gd name="connsiteY53" fmla="*/ 1031 h 9613"/>
              <a:gd name="connsiteX54" fmla="*/ 1311 w 10000"/>
              <a:gd name="connsiteY54" fmla="*/ 0 h 9613"/>
              <a:gd name="connsiteX55" fmla="*/ 1311 w 10000"/>
              <a:gd name="connsiteY55" fmla="*/ 643 h 9613"/>
              <a:gd name="connsiteX56" fmla="*/ 1093 w 10000"/>
              <a:gd name="connsiteY56" fmla="*/ 1287 h 9613"/>
              <a:gd name="connsiteX57" fmla="*/ 1093 w 10000"/>
              <a:gd name="connsiteY57" fmla="*/ 1287 h 9613"/>
              <a:gd name="connsiteX0" fmla="*/ 1093 w 10000"/>
              <a:gd name="connsiteY0" fmla="*/ 1339 h 10000"/>
              <a:gd name="connsiteX1" fmla="*/ 1093 w 10000"/>
              <a:gd name="connsiteY1" fmla="*/ 2009 h 10000"/>
              <a:gd name="connsiteX2" fmla="*/ 1093 w 10000"/>
              <a:gd name="connsiteY2" fmla="*/ 2662 h 10000"/>
              <a:gd name="connsiteX3" fmla="*/ 1093 w 10000"/>
              <a:gd name="connsiteY3" fmla="*/ 3332 h 10000"/>
              <a:gd name="connsiteX4" fmla="*/ 1093 w 10000"/>
              <a:gd name="connsiteY4" fmla="*/ 3868 h 10000"/>
              <a:gd name="connsiteX5" fmla="*/ 875 w 10000"/>
              <a:gd name="connsiteY5" fmla="*/ 4405 h 10000"/>
              <a:gd name="connsiteX6" fmla="*/ 875 w 10000"/>
              <a:gd name="connsiteY6" fmla="*/ 5075 h 10000"/>
              <a:gd name="connsiteX7" fmla="*/ 1093 w 10000"/>
              <a:gd name="connsiteY7" fmla="*/ 6400 h 10000"/>
              <a:gd name="connsiteX8" fmla="*/ 1093 w 10000"/>
              <a:gd name="connsiteY8" fmla="*/ 6934 h 10000"/>
              <a:gd name="connsiteX9" fmla="*/ 1311 w 10000"/>
              <a:gd name="connsiteY9" fmla="*/ 7470 h 10000"/>
              <a:gd name="connsiteX10" fmla="*/ 1531 w 10000"/>
              <a:gd name="connsiteY10" fmla="*/ 7872 h 10000"/>
              <a:gd name="connsiteX11" fmla="*/ 1748 w 10000"/>
              <a:gd name="connsiteY11" fmla="*/ 8274 h 10000"/>
              <a:gd name="connsiteX12" fmla="*/ 1968 w 10000"/>
              <a:gd name="connsiteY12" fmla="*/ 8408 h 10000"/>
              <a:gd name="connsiteX13" fmla="*/ 2405 w 10000"/>
              <a:gd name="connsiteY13" fmla="*/ 8676 h 10000"/>
              <a:gd name="connsiteX14" fmla="*/ 3034 w 10000"/>
              <a:gd name="connsiteY14" fmla="*/ 8676 h 10000"/>
              <a:gd name="connsiteX15" fmla="*/ 3689 w 10000"/>
              <a:gd name="connsiteY15" fmla="*/ 8810 h 10000"/>
              <a:gd name="connsiteX16" fmla="*/ 4344 w 10000"/>
              <a:gd name="connsiteY16" fmla="*/ 8810 h 10000"/>
              <a:gd name="connsiteX17" fmla="*/ 5000 w 10000"/>
              <a:gd name="connsiteY17" fmla="*/ 8810 h 10000"/>
              <a:gd name="connsiteX18" fmla="*/ 5656 w 10000"/>
              <a:gd name="connsiteY18" fmla="*/ 8810 h 10000"/>
              <a:gd name="connsiteX19" fmla="*/ 6312 w 10000"/>
              <a:gd name="connsiteY19" fmla="*/ 8810 h 10000"/>
              <a:gd name="connsiteX20" fmla="*/ 6749 w 10000"/>
              <a:gd name="connsiteY20" fmla="*/ 8676 h 10000"/>
              <a:gd name="connsiteX21" fmla="*/ 7404 w 10000"/>
              <a:gd name="connsiteY21" fmla="*/ 8408 h 10000"/>
              <a:gd name="connsiteX22" fmla="*/ 10000 w 10000"/>
              <a:gd name="connsiteY22" fmla="*/ 8929 h 10000"/>
              <a:gd name="connsiteX23" fmla="*/ 9782 w 10000"/>
              <a:gd name="connsiteY23" fmla="*/ 9063 h 10000"/>
              <a:gd name="connsiteX24" fmla="*/ 9563 w 10000"/>
              <a:gd name="connsiteY24" fmla="*/ 9196 h 10000"/>
              <a:gd name="connsiteX25" fmla="*/ 9345 w 10000"/>
              <a:gd name="connsiteY25" fmla="*/ 9331 h 10000"/>
              <a:gd name="connsiteX26" fmla="*/ 8908 w 10000"/>
              <a:gd name="connsiteY26" fmla="*/ 9464 h 10000"/>
              <a:gd name="connsiteX27" fmla="*/ 8470 w 10000"/>
              <a:gd name="connsiteY27" fmla="*/ 9596 h 10000"/>
              <a:gd name="connsiteX28" fmla="*/ 7623 w 10000"/>
              <a:gd name="connsiteY28" fmla="*/ 9868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68 h 10000"/>
              <a:gd name="connsiteX36" fmla="*/ 2597 w 10000"/>
              <a:gd name="connsiteY36" fmla="*/ 9868 h 10000"/>
              <a:gd name="connsiteX37" fmla="*/ 2186 w 10000"/>
              <a:gd name="connsiteY37" fmla="*/ 9731 h 10000"/>
              <a:gd name="connsiteX38" fmla="*/ 1748 w 10000"/>
              <a:gd name="connsiteY38" fmla="*/ 9596 h 10000"/>
              <a:gd name="connsiteX39" fmla="*/ 1531 w 10000"/>
              <a:gd name="connsiteY39" fmla="*/ 9464 h 10000"/>
              <a:gd name="connsiteX40" fmla="*/ 1093 w 10000"/>
              <a:gd name="connsiteY40" fmla="*/ 9196 h 10000"/>
              <a:gd name="connsiteX41" fmla="*/ 875 w 10000"/>
              <a:gd name="connsiteY41" fmla="*/ 8929 h 10000"/>
              <a:gd name="connsiteX42" fmla="*/ 656 w 10000"/>
              <a:gd name="connsiteY42" fmla="*/ 8543 h 10000"/>
              <a:gd name="connsiteX43" fmla="*/ 437 w 10000"/>
              <a:gd name="connsiteY43" fmla="*/ 8274 h 10000"/>
              <a:gd name="connsiteX44" fmla="*/ 219 w 10000"/>
              <a:gd name="connsiteY44" fmla="*/ 8007 h 10000"/>
              <a:gd name="connsiteX45" fmla="*/ 219 w 10000"/>
              <a:gd name="connsiteY45" fmla="*/ 7740 h 10000"/>
              <a:gd name="connsiteX46" fmla="*/ 0 w 10000"/>
              <a:gd name="connsiteY46" fmla="*/ 7470 h 10000"/>
              <a:gd name="connsiteX47" fmla="*/ 0 w 10000"/>
              <a:gd name="connsiteY47" fmla="*/ 7068 h 10000"/>
              <a:gd name="connsiteX48" fmla="*/ 0 w 10000"/>
              <a:gd name="connsiteY48" fmla="*/ 6799 h 10000"/>
              <a:gd name="connsiteX49" fmla="*/ 0 w 10000"/>
              <a:gd name="connsiteY49" fmla="*/ 6263 h 10000"/>
              <a:gd name="connsiteX50" fmla="*/ 0 w 10000"/>
              <a:gd name="connsiteY50" fmla="*/ 5864 h 10000"/>
              <a:gd name="connsiteX51" fmla="*/ 0 w 10000"/>
              <a:gd name="connsiteY51" fmla="*/ 5343 h 10000"/>
              <a:gd name="connsiteX52" fmla="*/ 0 w 10000"/>
              <a:gd name="connsiteY52" fmla="*/ 3199 h 10000"/>
              <a:gd name="connsiteX53" fmla="*/ 0 w 10000"/>
              <a:gd name="connsiteY53" fmla="*/ 1073 h 10000"/>
              <a:gd name="connsiteX54" fmla="*/ 1311 w 10000"/>
              <a:gd name="connsiteY54" fmla="*/ 0 h 10000"/>
              <a:gd name="connsiteX55" fmla="*/ 1093 w 10000"/>
              <a:gd name="connsiteY55" fmla="*/ 1339 h 10000"/>
              <a:gd name="connsiteX56" fmla="*/ 1093 w 10000"/>
              <a:gd name="connsiteY56" fmla="*/ 1339 h 10000"/>
              <a:gd name="connsiteX0" fmla="*/ 1093 w 10000"/>
              <a:gd name="connsiteY0" fmla="*/ 266 h 8927"/>
              <a:gd name="connsiteX1" fmla="*/ 1093 w 10000"/>
              <a:gd name="connsiteY1" fmla="*/ 936 h 8927"/>
              <a:gd name="connsiteX2" fmla="*/ 1093 w 10000"/>
              <a:gd name="connsiteY2" fmla="*/ 1589 h 8927"/>
              <a:gd name="connsiteX3" fmla="*/ 1093 w 10000"/>
              <a:gd name="connsiteY3" fmla="*/ 2259 h 8927"/>
              <a:gd name="connsiteX4" fmla="*/ 1093 w 10000"/>
              <a:gd name="connsiteY4" fmla="*/ 2795 h 8927"/>
              <a:gd name="connsiteX5" fmla="*/ 875 w 10000"/>
              <a:gd name="connsiteY5" fmla="*/ 3332 h 8927"/>
              <a:gd name="connsiteX6" fmla="*/ 875 w 10000"/>
              <a:gd name="connsiteY6" fmla="*/ 4002 h 8927"/>
              <a:gd name="connsiteX7" fmla="*/ 1093 w 10000"/>
              <a:gd name="connsiteY7" fmla="*/ 5327 h 8927"/>
              <a:gd name="connsiteX8" fmla="*/ 1093 w 10000"/>
              <a:gd name="connsiteY8" fmla="*/ 5861 h 8927"/>
              <a:gd name="connsiteX9" fmla="*/ 1311 w 10000"/>
              <a:gd name="connsiteY9" fmla="*/ 6397 h 8927"/>
              <a:gd name="connsiteX10" fmla="*/ 1531 w 10000"/>
              <a:gd name="connsiteY10" fmla="*/ 6799 h 8927"/>
              <a:gd name="connsiteX11" fmla="*/ 1748 w 10000"/>
              <a:gd name="connsiteY11" fmla="*/ 7201 h 8927"/>
              <a:gd name="connsiteX12" fmla="*/ 1968 w 10000"/>
              <a:gd name="connsiteY12" fmla="*/ 7335 h 8927"/>
              <a:gd name="connsiteX13" fmla="*/ 2405 w 10000"/>
              <a:gd name="connsiteY13" fmla="*/ 7603 h 8927"/>
              <a:gd name="connsiteX14" fmla="*/ 3034 w 10000"/>
              <a:gd name="connsiteY14" fmla="*/ 7603 h 8927"/>
              <a:gd name="connsiteX15" fmla="*/ 3689 w 10000"/>
              <a:gd name="connsiteY15" fmla="*/ 7737 h 8927"/>
              <a:gd name="connsiteX16" fmla="*/ 4344 w 10000"/>
              <a:gd name="connsiteY16" fmla="*/ 7737 h 8927"/>
              <a:gd name="connsiteX17" fmla="*/ 5000 w 10000"/>
              <a:gd name="connsiteY17" fmla="*/ 7737 h 8927"/>
              <a:gd name="connsiteX18" fmla="*/ 5656 w 10000"/>
              <a:gd name="connsiteY18" fmla="*/ 7737 h 8927"/>
              <a:gd name="connsiteX19" fmla="*/ 6312 w 10000"/>
              <a:gd name="connsiteY19" fmla="*/ 7737 h 8927"/>
              <a:gd name="connsiteX20" fmla="*/ 6749 w 10000"/>
              <a:gd name="connsiteY20" fmla="*/ 7603 h 8927"/>
              <a:gd name="connsiteX21" fmla="*/ 7404 w 10000"/>
              <a:gd name="connsiteY21" fmla="*/ 7335 h 8927"/>
              <a:gd name="connsiteX22" fmla="*/ 10000 w 10000"/>
              <a:gd name="connsiteY22" fmla="*/ 7856 h 8927"/>
              <a:gd name="connsiteX23" fmla="*/ 9782 w 10000"/>
              <a:gd name="connsiteY23" fmla="*/ 7990 h 8927"/>
              <a:gd name="connsiteX24" fmla="*/ 9563 w 10000"/>
              <a:gd name="connsiteY24" fmla="*/ 8123 h 8927"/>
              <a:gd name="connsiteX25" fmla="*/ 9345 w 10000"/>
              <a:gd name="connsiteY25" fmla="*/ 8258 h 8927"/>
              <a:gd name="connsiteX26" fmla="*/ 8908 w 10000"/>
              <a:gd name="connsiteY26" fmla="*/ 8391 h 8927"/>
              <a:gd name="connsiteX27" fmla="*/ 8470 w 10000"/>
              <a:gd name="connsiteY27" fmla="*/ 8523 h 8927"/>
              <a:gd name="connsiteX28" fmla="*/ 7623 w 10000"/>
              <a:gd name="connsiteY28" fmla="*/ 8795 h 8927"/>
              <a:gd name="connsiteX29" fmla="*/ 6749 w 10000"/>
              <a:gd name="connsiteY29" fmla="*/ 8927 h 8927"/>
              <a:gd name="connsiteX30" fmla="*/ 5875 w 10000"/>
              <a:gd name="connsiteY30" fmla="*/ 8927 h 8927"/>
              <a:gd name="connsiteX31" fmla="*/ 5219 w 10000"/>
              <a:gd name="connsiteY31" fmla="*/ 8927 h 8927"/>
              <a:gd name="connsiteX32" fmla="*/ 4564 w 10000"/>
              <a:gd name="connsiteY32" fmla="*/ 8927 h 8927"/>
              <a:gd name="connsiteX33" fmla="*/ 4126 w 10000"/>
              <a:gd name="connsiteY33" fmla="*/ 8927 h 8927"/>
              <a:gd name="connsiteX34" fmla="*/ 3469 w 10000"/>
              <a:gd name="connsiteY34" fmla="*/ 8927 h 8927"/>
              <a:gd name="connsiteX35" fmla="*/ 3034 w 10000"/>
              <a:gd name="connsiteY35" fmla="*/ 8795 h 8927"/>
              <a:gd name="connsiteX36" fmla="*/ 2597 w 10000"/>
              <a:gd name="connsiteY36" fmla="*/ 8795 h 8927"/>
              <a:gd name="connsiteX37" fmla="*/ 2186 w 10000"/>
              <a:gd name="connsiteY37" fmla="*/ 8658 h 8927"/>
              <a:gd name="connsiteX38" fmla="*/ 1748 w 10000"/>
              <a:gd name="connsiteY38" fmla="*/ 8523 h 8927"/>
              <a:gd name="connsiteX39" fmla="*/ 1531 w 10000"/>
              <a:gd name="connsiteY39" fmla="*/ 8391 h 8927"/>
              <a:gd name="connsiteX40" fmla="*/ 1093 w 10000"/>
              <a:gd name="connsiteY40" fmla="*/ 8123 h 8927"/>
              <a:gd name="connsiteX41" fmla="*/ 875 w 10000"/>
              <a:gd name="connsiteY41" fmla="*/ 7856 h 8927"/>
              <a:gd name="connsiteX42" fmla="*/ 656 w 10000"/>
              <a:gd name="connsiteY42" fmla="*/ 7470 h 8927"/>
              <a:gd name="connsiteX43" fmla="*/ 437 w 10000"/>
              <a:gd name="connsiteY43" fmla="*/ 7201 h 8927"/>
              <a:gd name="connsiteX44" fmla="*/ 219 w 10000"/>
              <a:gd name="connsiteY44" fmla="*/ 6934 h 8927"/>
              <a:gd name="connsiteX45" fmla="*/ 219 w 10000"/>
              <a:gd name="connsiteY45" fmla="*/ 6667 h 8927"/>
              <a:gd name="connsiteX46" fmla="*/ 0 w 10000"/>
              <a:gd name="connsiteY46" fmla="*/ 6397 h 8927"/>
              <a:gd name="connsiteX47" fmla="*/ 0 w 10000"/>
              <a:gd name="connsiteY47" fmla="*/ 5995 h 8927"/>
              <a:gd name="connsiteX48" fmla="*/ 0 w 10000"/>
              <a:gd name="connsiteY48" fmla="*/ 5726 h 8927"/>
              <a:gd name="connsiteX49" fmla="*/ 0 w 10000"/>
              <a:gd name="connsiteY49" fmla="*/ 5190 h 8927"/>
              <a:gd name="connsiteX50" fmla="*/ 0 w 10000"/>
              <a:gd name="connsiteY50" fmla="*/ 4791 h 8927"/>
              <a:gd name="connsiteX51" fmla="*/ 0 w 10000"/>
              <a:gd name="connsiteY51" fmla="*/ 4270 h 8927"/>
              <a:gd name="connsiteX52" fmla="*/ 0 w 10000"/>
              <a:gd name="connsiteY52" fmla="*/ 2126 h 8927"/>
              <a:gd name="connsiteX53" fmla="*/ 0 w 10000"/>
              <a:gd name="connsiteY53" fmla="*/ 0 h 8927"/>
              <a:gd name="connsiteX54" fmla="*/ 1093 w 10000"/>
              <a:gd name="connsiteY54" fmla="*/ 266 h 8927"/>
              <a:gd name="connsiteX55" fmla="*/ 1093 w 10000"/>
              <a:gd name="connsiteY55" fmla="*/ 266 h 8927"/>
              <a:gd name="connsiteX0" fmla="*/ 1093 w 10000"/>
              <a:gd name="connsiteY0" fmla="*/ 0 h 9702"/>
              <a:gd name="connsiteX1" fmla="*/ 1093 w 10000"/>
              <a:gd name="connsiteY1" fmla="*/ 751 h 9702"/>
              <a:gd name="connsiteX2" fmla="*/ 1093 w 10000"/>
              <a:gd name="connsiteY2" fmla="*/ 1482 h 9702"/>
              <a:gd name="connsiteX3" fmla="*/ 1093 w 10000"/>
              <a:gd name="connsiteY3" fmla="*/ 2233 h 9702"/>
              <a:gd name="connsiteX4" fmla="*/ 1093 w 10000"/>
              <a:gd name="connsiteY4" fmla="*/ 2833 h 9702"/>
              <a:gd name="connsiteX5" fmla="*/ 875 w 10000"/>
              <a:gd name="connsiteY5" fmla="*/ 3434 h 9702"/>
              <a:gd name="connsiteX6" fmla="*/ 875 w 10000"/>
              <a:gd name="connsiteY6" fmla="*/ 4185 h 9702"/>
              <a:gd name="connsiteX7" fmla="*/ 1093 w 10000"/>
              <a:gd name="connsiteY7" fmla="*/ 5669 h 9702"/>
              <a:gd name="connsiteX8" fmla="*/ 1093 w 10000"/>
              <a:gd name="connsiteY8" fmla="*/ 6267 h 9702"/>
              <a:gd name="connsiteX9" fmla="*/ 1311 w 10000"/>
              <a:gd name="connsiteY9" fmla="*/ 6868 h 9702"/>
              <a:gd name="connsiteX10" fmla="*/ 1531 w 10000"/>
              <a:gd name="connsiteY10" fmla="*/ 7318 h 9702"/>
              <a:gd name="connsiteX11" fmla="*/ 1748 w 10000"/>
              <a:gd name="connsiteY11" fmla="*/ 7769 h 9702"/>
              <a:gd name="connsiteX12" fmla="*/ 1968 w 10000"/>
              <a:gd name="connsiteY12" fmla="*/ 7919 h 9702"/>
              <a:gd name="connsiteX13" fmla="*/ 2405 w 10000"/>
              <a:gd name="connsiteY13" fmla="*/ 8219 h 9702"/>
              <a:gd name="connsiteX14" fmla="*/ 3034 w 10000"/>
              <a:gd name="connsiteY14" fmla="*/ 8219 h 9702"/>
              <a:gd name="connsiteX15" fmla="*/ 3689 w 10000"/>
              <a:gd name="connsiteY15" fmla="*/ 8369 h 9702"/>
              <a:gd name="connsiteX16" fmla="*/ 4344 w 10000"/>
              <a:gd name="connsiteY16" fmla="*/ 8369 h 9702"/>
              <a:gd name="connsiteX17" fmla="*/ 5000 w 10000"/>
              <a:gd name="connsiteY17" fmla="*/ 8369 h 9702"/>
              <a:gd name="connsiteX18" fmla="*/ 5656 w 10000"/>
              <a:gd name="connsiteY18" fmla="*/ 8369 h 9702"/>
              <a:gd name="connsiteX19" fmla="*/ 6312 w 10000"/>
              <a:gd name="connsiteY19" fmla="*/ 8369 h 9702"/>
              <a:gd name="connsiteX20" fmla="*/ 6749 w 10000"/>
              <a:gd name="connsiteY20" fmla="*/ 8219 h 9702"/>
              <a:gd name="connsiteX21" fmla="*/ 7404 w 10000"/>
              <a:gd name="connsiteY21" fmla="*/ 7919 h 9702"/>
              <a:gd name="connsiteX22" fmla="*/ 10000 w 10000"/>
              <a:gd name="connsiteY22" fmla="*/ 8502 h 9702"/>
              <a:gd name="connsiteX23" fmla="*/ 9782 w 10000"/>
              <a:gd name="connsiteY23" fmla="*/ 8652 h 9702"/>
              <a:gd name="connsiteX24" fmla="*/ 9563 w 10000"/>
              <a:gd name="connsiteY24" fmla="*/ 8801 h 9702"/>
              <a:gd name="connsiteX25" fmla="*/ 9345 w 10000"/>
              <a:gd name="connsiteY25" fmla="*/ 8953 h 9702"/>
              <a:gd name="connsiteX26" fmla="*/ 8908 w 10000"/>
              <a:gd name="connsiteY26" fmla="*/ 9102 h 9702"/>
              <a:gd name="connsiteX27" fmla="*/ 8470 w 10000"/>
              <a:gd name="connsiteY27" fmla="*/ 9249 h 9702"/>
              <a:gd name="connsiteX28" fmla="*/ 7623 w 10000"/>
              <a:gd name="connsiteY28" fmla="*/ 9554 h 9702"/>
              <a:gd name="connsiteX29" fmla="*/ 6749 w 10000"/>
              <a:gd name="connsiteY29" fmla="*/ 9702 h 9702"/>
              <a:gd name="connsiteX30" fmla="*/ 5875 w 10000"/>
              <a:gd name="connsiteY30" fmla="*/ 9702 h 9702"/>
              <a:gd name="connsiteX31" fmla="*/ 5219 w 10000"/>
              <a:gd name="connsiteY31" fmla="*/ 9702 h 9702"/>
              <a:gd name="connsiteX32" fmla="*/ 4564 w 10000"/>
              <a:gd name="connsiteY32" fmla="*/ 9702 h 9702"/>
              <a:gd name="connsiteX33" fmla="*/ 4126 w 10000"/>
              <a:gd name="connsiteY33" fmla="*/ 9702 h 9702"/>
              <a:gd name="connsiteX34" fmla="*/ 3469 w 10000"/>
              <a:gd name="connsiteY34" fmla="*/ 9702 h 9702"/>
              <a:gd name="connsiteX35" fmla="*/ 3034 w 10000"/>
              <a:gd name="connsiteY35" fmla="*/ 9554 h 9702"/>
              <a:gd name="connsiteX36" fmla="*/ 2597 w 10000"/>
              <a:gd name="connsiteY36" fmla="*/ 9554 h 9702"/>
              <a:gd name="connsiteX37" fmla="*/ 2186 w 10000"/>
              <a:gd name="connsiteY37" fmla="*/ 9401 h 9702"/>
              <a:gd name="connsiteX38" fmla="*/ 1748 w 10000"/>
              <a:gd name="connsiteY38" fmla="*/ 9249 h 9702"/>
              <a:gd name="connsiteX39" fmla="*/ 1531 w 10000"/>
              <a:gd name="connsiteY39" fmla="*/ 9102 h 9702"/>
              <a:gd name="connsiteX40" fmla="*/ 1093 w 10000"/>
              <a:gd name="connsiteY40" fmla="*/ 8801 h 9702"/>
              <a:gd name="connsiteX41" fmla="*/ 875 w 10000"/>
              <a:gd name="connsiteY41" fmla="*/ 8502 h 9702"/>
              <a:gd name="connsiteX42" fmla="*/ 656 w 10000"/>
              <a:gd name="connsiteY42" fmla="*/ 8070 h 9702"/>
              <a:gd name="connsiteX43" fmla="*/ 437 w 10000"/>
              <a:gd name="connsiteY43" fmla="*/ 7769 h 9702"/>
              <a:gd name="connsiteX44" fmla="*/ 219 w 10000"/>
              <a:gd name="connsiteY44" fmla="*/ 7469 h 9702"/>
              <a:gd name="connsiteX45" fmla="*/ 219 w 10000"/>
              <a:gd name="connsiteY45" fmla="*/ 7170 h 9702"/>
              <a:gd name="connsiteX46" fmla="*/ 0 w 10000"/>
              <a:gd name="connsiteY46" fmla="*/ 6868 h 9702"/>
              <a:gd name="connsiteX47" fmla="*/ 0 w 10000"/>
              <a:gd name="connsiteY47" fmla="*/ 6418 h 9702"/>
              <a:gd name="connsiteX48" fmla="*/ 0 w 10000"/>
              <a:gd name="connsiteY48" fmla="*/ 6116 h 9702"/>
              <a:gd name="connsiteX49" fmla="*/ 0 w 10000"/>
              <a:gd name="connsiteY49" fmla="*/ 5516 h 9702"/>
              <a:gd name="connsiteX50" fmla="*/ 0 w 10000"/>
              <a:gd name="connsiteY50" fmla="*/ 5069 h 9702"/>
              <a:gd name="connsiteX51" fmla="*/ 0 w 10000"/>
              <a:gd name="connsiteY51" fmla="*/ 4485 h 9702"/>
              <a:gd name="connsiteX52" fmla="*/ 0 w 10000"/>
              <a:gd name="connsiteY52" fmla="*/ 2084 h 9702"/>
              <a:gd name="connsiteX53" fmla="*/ 1093 w 10000"/>
              <a:gd name="connsiteY53" fmla="*/ 0 h 9702"/>
              <a:gd name="connsiteX54" fmla="*/ 1093 w 10000"/>
              <a:gd name="connsiteY54" fmla="*/ 0 h 9702"/>
              <a:gd name="connsiteX0" fmla="*/ 1093 w 10000"/>
              <a:gd name="connsiteY0" fmla="*/ 0 h 10000"/>
              <a:gd name="connsiteX1" fmla="*/ 1093 w 10000"/>
              <a:gd name="connsiteY1" fmla="*/ 774 h 10000"/>
              <a:gd name="connsiteX2" fmla="*/ 1093 w 10000"/>
              <a:gd name="connsiteY2" fmla="*/ 1528 h 10000"/>
              <a:gd name="connsiteX3" fmla="*/ 1093 w 10000"/>
              <a:gd name="connsiteY3" fmla="*/ 2302 h 10000"/>
              <a:gd name="connsiteX4" fmla="*/ 1093 w 10000"/>
              <a:gd name="connsiteY4" fmla="*/ 2920 h 10000"/>
              <a:gd name="connsiteX5" fmla="*/ 875 w 10000"/>
              <a:gd name="connsiteY5" fmla="*/ 3539 h 10000"/>
              <a:gd name="connsiteX6" fmla="*/ 875 w 10000"/>
              <a:gd name="connsiteY6" fmla="*/ 4314 h 10000"/>
              <a:gd name="connsiteX7" fmla="*/ 1093 w 10000"/>
              <a:gd name="connsiteY7" fmla="*/ 5843 h 10000"/>
              <a:gd name="connsiteX8" fmla="*/ 1093 w 10000"/>
              <a:gd name="connsiteY8" fmla="*/ 6459 h 10000"/>
              <a:gd name="connsiteX9" fmla="*/ 1311 w 10000"/>
              <a:gd name="connsiteY9" fmla="*/ 7079 h 10000"/>
              <a:gd name="connsiteX10" fmla="*/ 1531 w 10000"/>
              <a:gd name="connsiteY10" fmla="*/ 7543 h 10000"/>
              <a:gd name="connsiteX11" fmla="*/ 1748 w 10000"/>
              <a:gd name="connsiteY11" fmla="*/ 8008 h 10000"/>
              <a:gd name="connsiteX12" fmla="*/ 1968 w 10000"/>
              <a:gd name="connsiteY12" fmla="*/ 8162 h 10000"/>
              <a:gd name="connsiteX13" fmla="*/ 2405 w 10000"/>
              <a:gd name="connsiteY13" fmla="*/ 8471 h 10000"/>
              <a:gd name="connsiteX14" fmla="*/ 3034 w 10000"/>
              <a:gd name="connsiteY14" fmla="*/ 8471 h 10000"/>
              <a:gd name="connsiteX15" fmla="*/ 3689 w 10000"/>
              <a:gd name="connsiteY15" fmla="*/ 8626 h 10000"/>
              <a:gd name="connsiteX16" fmla="*/ 4344 w 10000"/>
              <a:gd name="connsiteY16" fmla="*/ 8626 h 10000"/>
              <a:gd name="connsiteX17" fmla="*/ 5000 w 10000"/>
              <a:gd name="connsiteY17" fmla="*/ 8626 h 10000"/>
              <a:gd name="connsiteX18" fmla="*/ 5656 w 10000"/>
              <a:gd name="connsiteY18" fmla="*/ 8626 h 10000"/>
              <a:gd name="connsiteX19" fmla="*/ 6312 w 10000"/>
              <a:gd name="connsiteY19" fmla="*/ 8626 h 10000"/>
              <a:gd name="connsiteX20" fmla="*/ 6749 w 10000"/>
              <a:gd name="connsiteY20" fmla="*/ 8471 h 10000"/>
              <a:gd name="connsiteX21" fmla="*/ 7404 w 10000"/>
              <a:gd name="connsiteY21" fmla="*/ 8162 h 10000"/>
              <a:gd name="connsiteX22" fmla="*/ 10000 w 10000"/>
              <a:gd name="connsiteY22" fmla="*/ 8763 h 10000"/>
              <a:gd name="connsiteX23" fmla="*/ 9782 w 10000"/>
              <a:gd name="connsiteY23" fmla="*/ 8918 h 10000"/>
              <a:gd name="connsiteX24" fmla="*/ 9563 w 10000"/>
              <a:gd name="connsiteY24" fmla="*/ 9071 h 10000"/>
              <a:gd name="connsiteX25" fmla="*/ 9345 w 10000"/>
              <a:gd name="connsiteY25" fmla="*/ 9228 h 10000"/>
              <a:gd name="connsiteX26" fmla="*/ 8908 w 10000"/>
              <a:gd name="connsiteY26" fmla="*/ 9382 h 10000"/>
              <a:gd name="connsiteX27" fmla="*/ 8470 w 10000"/>
              <a:gd name="connsiteY27" fmla="*/ 9533 h 10000"/>
              <a:gd name="connsiteX28" fmla="*/ 7623 w 10000"/>
              <a:gd name="connsiteY28" fmla="*/ 984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47 h 10000"/>
              <a:gd name="connsiteX36" fmla="*/ 2597 w 10000"/>
              <a:gd name="connsiteY36" fmla="*/ 9847 h 10000"/>
              <a:gd name="connsiteX37" fmla="*/ 2186 w 10000"/>
              <a:gd name="connsiteY37" fmla="*/ 9690 h 10000"/>
              <a:gd name="connsiteX38" fmla="*/ 1748 w 10000"/>
              <a:gd name="connsiteY38" fmla="*/ 9533 h 10000"/>
              <a:gd name="connsiteX39" fmla="*/ 1531 w 10000"/>
              <a:gd name="connsiteY39" fmla="*/ 9382 h 10000"/>
              <a:gd name="connsiteX40" fmla="*/ 1093 w 10000"/>
              <a:gd name="connsiteY40" fmla="*/ 9071 h 10000"/>
              <a:gd name="connsiteX41" fmla="*/ 875 w 10000"/>
              <a:gd name="connsiteY41" fmla="*/ 8763 h 10000"/>
              <a:gd name="connsiteX42" fmla="*/ 656 w 10000"/>
              <a:gd name="connsiteY42" fmla="*/ 8318 h 10000"/>
              <a:gd name="connsiteX43" fmla="*/ 437 w 10000"/>
              <a:gd name="connsiteY43" fmla="*/ 8008 h 10000"/>
              <a:gd name="connsiteX44" fmla="*/ 219 w 10000"/>
              <a:gd name="connsiteY44" fmla="*/ 7698 h 10000"/>
              <a:gd name="connsiteX45" fmla="*/ 219 w 10000"/>
              <a:gd name="connsiteY45" fmla="*/ 7390 h 10000"/>
              <a:gd name="connsiteX46" fmla="*/ 0 w 10000"/>
              <a:gd name="connsiteY46" fmla="*/ 7079 h 10000"/>
              <a:gd name="connsiteX47" fmla="*/ 0 w 10000"/>
              <a:gd name="connsiteY47" fmla="*/ 6615 h 10000"/>
              <a:gd name="connsiteX48" fmla="*/ 0 w 10000"/>
              <a:gd name="connsiteY48" fmla="*/ 6304 h 10000"/>
              <a:gd name="connsiteX49" fmla="*/ 0 w 10000"/>
              <a:gd name="connsiteY49" fmla="*/ 5685 h 10000"/>
              <a:gd name="connsiteX50" fmla="*/ 0 w 10000"/>
              <a:gd name="connsiteY50" fmla="*/ 5225 h 10000"/>
              <a:gd name="connsiteX51" fmla="*/ 0 w 10000"/>
              <a:gd name="connsiteY51" fmla="*/ 4623 h 10000"/>
              <a:gd name="connsiteX52" fmla="*/ 0 w 10000"/>
              <a:gd name="connsiteY52" fmla="*/ 2148 h 10000"/>
              <a:gd name="connsiteX53" fmla="*/ 1093 w 10000"/>
              <a:gd name="connsiteY53"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52" fmla="*/ 1093 w 10000"/>
              <a:gd name="connsiteY52"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0" fmla="*/ 1093 w 10000"/>
              <a:gd name="connsiteY0" fmla="*/ 0 h 10000"/>
              <a:gd name="connsiteX1" fmla="*/ 1093 w 10000"/>
              <a:gd name="connsiteY1" fmla="*/ 2302 h 10000"/>
              <a:gd name="connsiteX2" fmla="*/ 1093 w 10000"/>
              <a:gd name="connsiteY2" fmla="*/ 2920 h 10000"/>
              <a:gd name="connsiteX3" fmla="*/ 875 w 10000"/>
              <a:gd name="connsiteY3" fmla="*/ 3539 h 10000"/>
              <a:gd name="connsiteX4" fmla="*/ 875 w 10000"/>
              <a:gd name="connsiteY4" fmla="*/ 4314 h 10000"/>
              <a:gd name="connsiteX5" fmla="*/ 1093 w 10000"/>
              <a:gd name="connsiteY5" fmla="*/ 5843 h 10000"/>
              <a:gd name="connsiteX6" fmla="*/ 1093 w 10000"/>
              <a:gd name="connsiteY6" fmla="*/ 6459 h 10000"/>
              <a:gd name="connsiteX7" fmla="*/ 1311 w 10000"/>
              <a:gd name="connsiteY7" fmla="*/ 7079 h 10000"/>
              <a:gd name="connsiteX8" fmla="*/ 1531 w 10000"/>
              <a:gd name="connsiteY8" fmla="*/ 7543 h 10000"/>
              <a:gd name="connsiteX9" fmla="*/ 1748 w 10000"/>
              <a:gd name="connsiteY9" fmla="*/ 8008 h 10000"/>
              <a:gd name="connsiteX10" fmla="*/ 1968 w 10000"/>
              <a:gd name="connsiteY10" fmla="*/ 8162 h 10000"/>
              <a:gd name="connsiteX11" fmla="*/ 2405 w 10000"/>
              <a:gd name="connsiteY11" fmla="*/ 8471 h 10000"/>
              <a:gd name="connsiteX12" fmla="*/ 3034 w 10000"/>
              <a:gd name="connsiteY12" fmla="*/ 8471 h 10000"/>
              <a:gd name="connsiteX13" fmla="*/ 3689 w 10000"/>
              <a:gd name="connsiteY13" fmla="*/ 8626 h 10000"/>
              <a:gd name="connsiteX14" fmla="*/ 4344 w 10000"/>
              <a:gd name="connsiteY14" fmla="*/ 8626 h 10000"/>
              <a:gd name="connsiteX15" fmla="*/ 5000 w 10000"/>
              <a:gd name="connsiteY15" fmla="*/ 8626 h 10000"/>
              <a:gd name="connsiteX16" fmla="*/ 5656 w 10000"/>
              <a:gd name="connsiteY16" fmla="*/ 8626 h 10000"/>
              <a:gd name="connsiteX17" fmla="*/ 6312 w 10000"/>
              <a:gd name="connsiteY17" fmla="*/ 8626 h 10000"/>
              <a:gd name="connsiteX18" fmla="*/ 6749 w 10000"/>
              <a:gd name="connsiteY18" fmla="*/ 8471 h 10000"/>
              <a:gd name="connsiteX19" fmla="*/ 7404 w 10000"/>
              <a:gd name="connsiteY19" fmla="*/ 8162 h 10000"/>
              <a:gd name="connsiteX20" fmla="*/ 10000 w 10000"/>
              <a:gd name="connsiteY20" fmla="*/ 8763 h 10000"/>
              <a:gd name="connsiteX21" fmla="*/ 9782 w 10000"/>
              <a:gd name="connsiteY21" fmla="*/ 8918 h 10000"/>
              <a:gd name="connsiteX22" fmla="*/ 9563 w 10000"/>
              <a:gd name="connsiteY22" fmla="*/ 9071 h 10000"/>
              <a:gd name="connsiteX23" fmla="*/ 9345 w 10000"/>
              <a:gd name="connsiteY23" fmla="*/ 9228 h 10000"/>
              <a:gd name="connsiteX24" fmla="*/ 8908 w 10000"/>
              <a:gd name="connsiteY24" fmla="*/ 9382 h 10000"/>
              <a:gd name="connsiteX25" fmla="*/ 8470 w 10000"/>
              <a:gd name="connsiteY25" fmla="*/ 9533 h 10000"/>
              <a:gd name="connsiteX26" fmla="*/ 7623 w 10000"/>
              <a:gd name="connsiteY26" fmla="*/ 9847 h 10000"/>
              <a:gd name="connsiteX27" fmla="*/ 6749 w 10000"/>
              <a:gd name="connsiteY27" fmla="*/ 10000 h 10000"/>
              <a:gd name="connsiteX28" fmla="*/ 5875 w 10000"/>
              <a:gd name="connsiteY28" fmla="*/ 10000 h 10000"/>
              <a:gd name="connsiteX29" fmla="*/ 5219 w 10000"/>
              <a:gd name="connsiteY29" fmla="*/ 10000 h 10000"/>
              <a:gd name="connsiteX30" fmla="*/ 4564 w 10000"/>
              <a:gd name="connsiteY30" fmla="*/ 10000 h 10000"/>
              <a:gd name="connsiteX31" fmla="*/ 4126 w 10000"/>
              <a:gd name="connsiteY31" fmla="*/ 10000 h 10000"/>
              <a:gd name="connsiteX32" fmla="*/ 3469 w 10000"/>
              <a:gd name="connsiteY32" fmla="*/ 10000 h 10000"/>
              <a:gd name="connsiteX33" fmla="*/ 3034 w 10000"/>
              <a:gd name="connsiteY33" fmla="*/ 9847 h 10000"/>
              <a:gd name="connsiteX34" fmla="*/ 2597 w 10000"/>
              <a:gd name="connsiteY34" fmla="*/ 9847 h 10000"/>
              <a:gd name="connsiteX35" fmla="*/ 2186 w 10000"/>
              <a:gd name="connsiteY35" fmla="*/ 9690 h 10000"/>
              <a:gd name="connsiteX36" fmla="*/ 1748 w 10000"/>
              <a:gd name="connsiteY36" fmla="*/ 9533 h 10000"/>
              <a:gd name="connsiteX37" fmla="*/ 1531 w 10000"/>
              <a:gd name="connsiteY37" fmla="*/ 9382 h 10000"/>
              <a:gd name="connsiteX38" fmla="*/ 1093 w 10000"/>
              <a:gd name="connsiteY38" fmla="*/ 9071 h 10000"/>
              <a:gd name="connsiteX39" fmla="*/ 875 w 10000"/>
              <a:gd name="connsiteY39" fmla="*/ 8763 h 10000"/>
              <a:gd name="connsiteX40" fmla="*/ 656 w 10000"/>
              <a:gd name="connsiteY40" fmla="*/ 8318 h 10000"/>
              <a:gd name="connsiteX41" fmla="*/ 437 w 10000"/>
              <a:gd name="connsiteY41" fmla="*/ 8008 h 10000"/>
              <a:gd name="connsiteX42" fmla="*/ 219 w 10000"/>
              <a:gd name="connsiteY42" fmla="*/ 7698 h 10000"/>
              <a:gd name="connsiteX43" fmla="*/ 219 w 10000"/>
              <a:gd name="connsiteY43" fmla="*/ 7390 h 10000"/>
              <a:gd name="connsiteX44" fmla="*/ 0 w 10000"/>
              <a:gd name="connsiteY44" fmla="*/ 7079 h 10000"/>
              <a:gd name="connsiteX45" fmla="*/ 0 w 10000"/>
              <a:gd name="connsiteY45" fmla="*/ 6615 h 10000"/>
              <a:gd name="connsiteX46" fmla="*/ 0 w 10000"/>
              <a:gd name="connsiteY46" fmla="*/ 6304 h 10000"/>
              <a:gd name="connsiteX47" fmla="*/ 0 w 10000"/>
              <a:gd name="connsiteY47" fmla="*/ 5685 h 10000"/>
              <a:gd name="connsiteX48" fmla="*/ 0 w 10000"/>
              <a:gd name="connsiteY48" fmla="*/ 5225 h 10000"/>
              <a:gd name="connsiteX49" fmla="*/ 0 w 10000"/>
              <a:gd name="connsiteY49" fmla="*/ 4623 h 10000"/>
              <a:gd name="connsiteX50" fmla="*/ 0 w 10000"/>
              <a:gd name="connsiteY50" fmla="*/ 2148 h 10000"/>
              <a:gd name="connsiteX0" fmla="*/ 1093 w 10000"/>
              <a:gd name="connsiteY0" fmla="*/ 154 h 7852"/>
              <a:gd name="connsiteX1" fmla="*/ 1093 w 10000"/>
              <a:gd name="connsiteY1" fmla="*/ 772 h 7852"/>
              <a:gd name="connsiteX2" fmla="*/ 875 w 10000"/>
              <a:gd name="connsiteY2" fmla="*/ 1391 h 7852"/>
              <a:gd name="connsiteX3" fmla="*/ 875 w 10000"/>
              <a:gd name="connsiteY3" fmla="*/ 2166 h 7852"/>
              <a:gd name="connsiteX4" fmla="*/ 1093 w 10000"/>
              <a:gd name="connsiteY4" fmla="*/ 3695 h 7852"/>
              <a:gd name="connsiteX5" fmla="*/ 1093 w 10000"/>
              <a:gd name="connsiteY5" fmla="*/ 4311 h 7852"/>
              <a:gd name="connsiteX6" fmla="*/ 1311 w 10000"/>
              <a:gd name="connsiteY6" fmla="*/ 4931 h 7852"/>
              <a:gd name="connsiteX7" fmla="*/ 1531 w 10000"/>
              <a:gd name="connsiteY7" fmla="*/ 5395 h 7852"/>
              <a:gd name="connsiteX8" fmla="*/ 1748 w 10000"/>
              <a:gd name="connsiteY8" fmla="*/ 5860 h 7852"/>
              <a:gd name="connsiteX9" fmla="*/ 1968 w 10000"/>
              <a:gd name="connsiteY9" fmla="*/ 6014 h 7852"/>
              <a:gd name="connsiteX10" fmla="*/ 2405 w 10000"/>
              <a:gd name="connsiteY10" fmla="*/ 6323 h 7852"/>
              <a:gd name="connsiteX11" fmla="*/ 3034 w 10000"/>
              <a:gd name="connsiteY11" fmla="*/ 6323 h 7852"/>
              <a:gd name="connsiteX12" fmla="*/ 3689 w 10000"/>
              <a:gd name="connsiteY12" fmla="*/ 6478 h 7852"/>
              <a:gd name="connsiteX13" fmla="*/ 4344 w 10000"/>
              <a:gd name="connsiteY13" fmla="*/ 6478 h 7852"/>
              <a:gd name="connsiteX14" fmla="*/ 5000 w 10000"/>
              <a:gd name="connsiteY14" fmla="*/ 6478 h 7852"/>
              <a:gd name="connsiteX15" fmla="*/ 5656 w 10000"/>
              <a:gd name="connsiteY15" fmla="*/ 6478 h 7852"/>
              <a:gd name="connsiteX16" fmla="*/ 6312 w 10000"/>
              <a:gd name="connsiteY16" fmla="*/ 6478 h 7852"/>
              <a:gd name="connsiteX17" fmla="*/ 6749 w 10000"/>
              <a:gd name="connsiteY17" fmla="*/ 6323 h 7852"/>
              <a:gd name="connsiteX18" fmla="*/ 7404 w 10000"/>
              <a:gd name="connsiteY18" fmla="*/ 6014 h 7852"/>
              <a:gd name="connsiteX19" fmla="*/ 10000 w 10000"/>
              <a:gd name="connsiteY19" fmla="*/ 6615 h 7852"/>
              <a:gd name="connsiteX20" fmla="*/ 9782 w 10000"/>
              <a:gd name="connsiteY20" fmla="*/ 6770 h 7852"/>
              <a:gd name="connsiteX21" fmla="*/ 9563 w 10000"/>
              <a:gd name="connsiteY21" fmla="*/ 6923 h 7852"/>
              <a:gd name="connsiteX22" fmla="*/ 9345 w 10000"/>
              <a:gd name="connsiteY22" fmla="*/ 7080 h 7852"/>
              <a:gd name="connsiteX23" fmla="*/ 8908 w 10000"/>
              <a:gd name="connsiteY23" fmla="*/ 7234 h 7852"/>
              <a:gd name="connsiteX24" fmla="*/ 8470 w 10000"/>
              <a:gd name="connsiteY24" fmla="*/ 7385 h 7852"/>
              <a:gd name="connsiteX25" fmla="*/ 7623 w 10000"/>
              <a:gd name="connsiteY25" fmla="*/ 7699 h 7852"/>
              <a:gd name="connsiteX26" fmla="*/ 6749 w 10000"/>
              <a:gd name="connsiteY26" fmla="*/ 7852 h 7852"/>
              <a:gd name="connsiteX27" fmla="*/ 5875 w 10000"/>
              <a:gd name="connsiteY27" fmla="*/ 7852 h 7852"/>
              <a:gd name="connsiteX28" fmla="*/ 5219 w 10000"/>
              <a:gd name="connsiteY28" fmla="*/ 7852 h 7852"/>
              <a:gd name="connsiteX29" fmla="*/ 4564 w 10000"/>
              <a:gd name="connsiteY29" fmla="*/ 7852 h 7852"/>
              <a:gd name="connsiteX30" fmla="*/ 4126 w 10000"/>
              <a:gd name="connsiteY30" fmla="*/ 7852 h 7852"/>
              <a:gd name="connsiteX31" fmla="*/ 3469 w 10000"/>
              <a:gd name="connsiteY31" fmla="*/ 7852 h 7852"/>
              <a:gd name="connsiteX32" fmla="*/ 3034 w 10000"/>
              <a:gd name="connsiteY32" fmla="*/ 7699 h 7852"/>
              <a:gd name="connsiteX33" fmla="*/ 2597 w 10000"/>
              <a:gd name="connsiteY33" fmla="*/ 7699 h 7852"/>
              <a:gd name="connsiteX34" fmla="*/ 2186 w 10000"/>
              <a:gd name="connsiteY34" fmla="*/ 7542 h 7852"/>
              <a:gd name="connsiteX35" fmla="*/ 1748 w 10000"/>
              <a:gd name="connsiteY35" fmla="*/ 7385 h 7852"/>
              <a:gd name="connsiteX36" fmla="*/ 1531 w 10000"/>
              <a:gd name="connsiteY36" fmla="*/ 7234 h 7852"/>
              <a:gd name="connsiteX37" fmla="*/ 1093 w 10000"/>
              <a:gd name="connsiteY37" fmla="*/ 6923 h 7852"/>
              <a:gd name="connsiteX38" fmla="*/ 875 w 10000"/>
              <a:gd name="connsiteY38" fmla="*/ 6615 h 7852"/>
              <a:gd name="connsiteX39" fmla="*/ 656 w 10000"/>
              <a:gd name="connsiteY39" fmla="*/ 6170 h 7852"/>
              <a:gd name="connsiteX40" fmla="*/ 437 w 10000"/>
              <a:gd name="connsiteY40" fmla="*/ 5860 h 7852"/>
              <a:gd name="connsiteX41" fmla="*/ 219 w 10000"/>
              <a:gd name="connsiteY41" fmla="*/ 5550 h 7852"/>
              <a:gd name="connsiteX42" fmla="*/ 219 w 10000"/>
              <a:gd name="connsiteY42" fmla="*/ 5242 h 7852"/>
              <a:gd name="connsiteX43" fmla="*/ 0 w 10000"/>
              <a:gd name="connsiteY43" fmla="*/ 4931 h 7852"/>
              <a:gd name="connsiteX44" fmla="*/ 0 w 10000"/>
              <a:gd name="connsiteY44" fmla="*/ 4467 h 7852"/>
              <a:gd name="connsiteX45" fmla="*/ 0 w 10000"/>
              <a:gd name="connsiteY45" fmla="*/ 4156 h 7852"/>
              <a:gd name="connsiteX46" fmla="*/ 0 w 10000"/>
              <a:gd name="connsiteY46" fmla="*/ 3537 h 7852"/>
              <a:gd name="connsiteX47" fmla="*/ 0 w 10000"/>
              <a:gd name="connsiteY47" fmla="*/ 3077 h 7852"/>
              <a:gd name="connsiteX48" fmla="*/ 0 w 10000"/>
              <a:gd name="connsiteY48" fmla="*/ 2475 h 7852"/>
              <a:gd name="connsiteX49" fmla="*/ 0 w 10000"/>
              <a:gd name="connsiteY49" fmla="*/ 0 h 7852"/>
              <a:gd name="connsiteX0" fmla="*/ 1093 w 10000"/>
              <a:gd name="connsiteY0" fmla="*/ 0 h 9804"/>
              <a:gd name="connsiteX1" fmla="*/ 1093 w 10000"/>
              <a:gd name="connsiteY1" fmla="*/ 787 h 9804"/>
              <a:gd name="connsiteX2" fmla="*/ 875 w 10000"/>
              <a:gd name="connsiteY2" fmla="*/ 1576 h 9804"/>
              <a:gd name="connsiteX3" fmla="*/ 875 w 10000"/>
              <a:gd name="connsiteY3" fmla="*/ 2563 h 9804"/>
              <a:gd name="connsiteX4" fmla="*/ 1093 w 10000"/>
              <a:gd name="connsiteY4" fmla="*/ 4510 h 9804"/>
              <a:gd name="connsiteX5" fmla="*/ 1093 w 10000"/>
              <a:gd name="connsiteY5" fmla="*/ 5294 h 9804"/>
              <a:gd name="connsiteX6" fmla="*/ 1311 w 10000"/>
              <a:gd name="connsiteY6" fmla="*/ 6084 h 9804"/>
              <a:gd name="connsiteX7" fmla="*/ 1531 w 10000"/>
              <a:gd name="connsiteY7" fmla="*/ 6675 h 9804"/>
              <a:gd name="connsiteX8" fmla="*/ 1748 w 10000"/>
              <a:gd name="connsiteY8" fmla="*/ 7267 h 9804"/>
              <a:gd name="connsiteX9" fmla="*/ 1968 w 10000"/>
              <a:gd name="connsiteY9" fmla="*/ 7463 h 9804"/>
              <a:gd name="connsiteX10" fmla="*/ 2405 w 10000"/>
              <a:gd name="connsiteY10" fmla="*/ 7857 h 9804"/>
              <a:gd name="connsiteX11" fmla="*/ 3034 w 10000"/>
              <a:gd name="connsiteY11" fmla="*/ 7857 h 9804"/>
              <a:gd name="connsiteX12" fmla="*/ 3689 w 10000"/>
              <a:gd name="connsiteY12" fmla="*/ 8054 h 9804"/>
              <a:gd name="connsiteX13" fmla="*/ 4344 w 10000"/>
              <a:gd name="connsiteY13" fmla="*/ 8054 h 9804"/>
              <a:gd name="connsiteX14" fmla="*/ 5000 w 10000"/>
              <a:gd name="connsiteY14" fmla="*/ 8054 h 9804"/>
              <a:gd name="connsiteX15" fmla="*/ 5656 w 10000"/>
              <a:gd name="connsiteY15" fmla="*/ 8054 h 9804"/>
              <a:gd name="connsiteX16" fmla="*/ 6312 w 10000"/>
              <a:gd name="connsiteY16" fmla="*/ 8054 h 9804"/>
              <a:gd name="connsiteX17" fmla="*/ 6749 w 10000"/>
              <a:gd name="connsiteY17" fmla="*/ 7857 h 9804"/>
              <a:gd name="connsiteX18" fmla="*/ 7404 w 10000"/>
              <a:gd name="connsiteY18" fmla="*/ 7463 h 9804"/>
              <a:gd name="connsiteX19" fmla="*/ 10000 w 10000"/>
              <a:gd name="connsiteY19" fmla="*/ 8229 h 9804"/>
              <a:gd name="connsiteX20" fmla="*/ 9782 w 10000"/>
              <a:gd name="connsiteY20" fmla="*/ 8426 h 9804"/>
              <a:gd name="connsiteX21" fmla="*/ 9563 w 10000"/>
              <a:gd name="connsiteY21" fmla="*/ 8621 h 9804"/>
              <a:gd name="connsiteX22" fmla="*/ 9345 w 10000"/>
              <a:gd name="connsiteY22" fmla="*/ 8821 h 9804"/>
              <a:gd name="connsiteX23" fmla="*/ 8908 w 10000"/>
              <a:gd name="connsiteY23" fmla="*/ 9017 h 9804"/>
              <a:gd name="connsiteX24" fmla="*/ 8470 w 10000"/>
              <a:gd name="connsiteY24" fmla="*/ 9209 h 9804"/>
              <a:gd name="connsiteX25" fmla="*/ 7623 w 10000"/>
              <a:gd name="connsiteY25" fmla="*/ 9609 h 9804"/>
              <a:gd name="connsiteX26" fmla="*/ 6749 w 10000"/>
              <a:gd name="connsiteY26" fmla="*/ 9804 h 9804"/>
              <a:gd name="connsiteX27" fmla="*/ 5875 w 10000"/>
              <a:gd name="connsiteY27" fmla="*/ 9804 h 9804"/>
              <a:gd name="connsiteX28" fmla="*/ 5219 w 10000"/>
              <a:gd name="connsiteY28" fmla="*/ 9804 h 9804"/>
              <a:gd name="connsiteX29" fmla="*/ 4564 w 10000"/>
              <a:gd name="connsiteY29" fmla="*/ 9804 h 9804"/>
              <a:gd name="connsiteX30" fmla="*/ 4126 w 10000"/>
              <a:gd name="connsiteY30" fmla="*/ 9804 h 9804"/>
              <a:gd name="connsiteX31" fmla="*/ 3469 w 10000"/>
              <a:gd name="connsiteY31" fmla="*/ 9804 h 9804"/>
              <a:gd name="connsiteX32" fmla="*/ 3034 w 10000"/>
              <a:gd name="connsiteY32" fmla="*/ 9609 h 9804"/>
              <a:gd name="connsiteX33" fmla="*/ 2597 w 10000"/>
              <a:gd name="connsiteY33" fmla="*/ 9609 h 9804"/>
              <a:gd name="connsiteX34" fmla="*/ 2186 w 10000"/>
              <a:gd name="connsiteY34" fmla="*/ 9409 h 9804"/>
              <a:gd name="connsiteX35" fmla="*/ 1748 w 10000"/>
              <a:gd name="connsiteY35" fmla="*/ 9209 h 9804"/>
              <a:gd name="connsiteX36" fmla="*/ 1531 w 10000"/>
              <a:gd name="connsiteY36" fmla="*/ 9017 h 9804"/>
              <a:gd name="connsiteX37" fmla="*/ 1093 w 10000"/>
              <a:gd name="connsiteY37" fmla="*/ 8621 h 9804"/>
              <a:gd name="connsiteX38" fmla="*/ 875 w 10000"/>
              <a:gd name="connsiteY38" fmla="*/ 8229 h 9804"/>
              <a:gd name="connsiteX39" fmla="*/ 656 w 10000"/>
              <a:gd name="connsiteY39" fmla="*/ 7662 h 9804"/>
              <a:gd name="connsiteX40" fmla="*/ 437 w 10000"/>
              <a:gd name="connsiteY40" fmla="*/ 7267 h 9804"/>
              <a:gd name="connsiteX41" fmla="*/ 219 w 10000"/>
              <a:gd name="connsiteY41" fmla="*/ 6872 h 9804"/>
              <a:gd name="connsiteX42" fmla="*/ 219 w 10000"/>
              <a:gd name="connsiteY42" fmla="*/ 6480 h 9804"/>
              <a:gd name="connsiteX43" fmla="*/ 0 w 10000"/>
              <a:gd name="connsiteY43" fmla="*/ 6084 h 9804"/>
              <a:gd name="connsiteX44" fmla="*/ 0 w 10000"/>
              <a:gd name="connsiteY44" fmla="*/ 5493 h 9804"/>
              <a:gd name="connsiteX45" fmla="*/ 0 w 10000"/>
              <a:gd name="connsiteY45" fmla="*/ 5097 h 9804"/>
              <a:gd name="connsiteX46" fmla="*/ 0 w 10000"/>
              <a:gd name="connsiteY46" fmla="*/ 4309 h 9804"/>
              <a:gd name="connsiteX47" fmla="*/ 0 w 10000"/>
              <a:gd name="connsiteY47" fmla="*/ 3723 h 9804"/>
              <a:gd name="connsiteX48" fmla="*/ 0 w 10000"/>
              <a:gd name="connsiteY48" fmla="*/ 2956 h 9804"/>
              <a:gd name="connsiteX0" fmla="*/ 1093 w 10000"/>
              <a:gd name="connsiteY0" fmla="*/ 0 h 10000"/>
              <a:gd name="connsiteX1" fmla="*/ 1093 w 10000"/>
              <a:gd name="connsiteY1" fmla="*/ 803 h 10000"/>
              <a:gd name="connsiteX2" fmla="*/ 875 w 10000"/>
              <a:gd name="connsiteY2" fmla="*/ 1608 h 10000"/>
              <a:gd name="connsiteX3" fmla="*/ 875 w 10000"/>
              <a:gd name="connsiteY3" fmla="*/ 2614 h 10000"/>
              <a:gd name="connsiteX4" fmla="*/ 1093 w 10000"/>
              <a:gd name="connsiteY4" fmla="*/ 4600 h 10000"/>
              <a:gd name="connsiteX5" fmla="*/ 1093 w 10000"/>
              <a:gd name="connsiteY5" fmla="*/ 5400 h 10000"/>
              <a:gd name="connsiteX6" fmla="*/ 1311 w 10000"/>
              <a:gd name="connsiteY6" fmla="*/ 6206 h 10000"/>
              <a:gd name="connsiteX7" fmla="*/ 1531 w 10000"/>
              <a:gd name="connsiteY7" fmla="*/ 6808 h 10000"/>
              <a:gd name="connsiteX8" fmla="*/ 1748 w 10000"/>
              <a:gd name="connsiteY8" fmla="*/ 7412 h 10000"/>
              <a:gd name="connsiteX9" fmla="*/ 1968 w 10000"/>
              <a:gd name="connsiteY9" fmla="*/ 7612 h 10000"/>
              <a:gd name="connsiteX10" fmla="*/ 2405 w 10000"/>
              <a:gd name="connsiteY10" fmla="*/ 8014 h 10000"/>
              <a:gd name="connsiteX11" fmla="*/ 3034 w 10000"/>
              <a:gd name="connsiteY11" fmla="*/ 8014 h 10000"/>
              <a:gd name="connsiteX12" fmla="*/ 3689 w 10000"/>
              <a:gd name="connsiteY12" fmla="*/ 8215 h 10000"/>
              <a:gd name="connsiteX13" fmla="*/ 4344 w 10000"/>
              <a:gd name="connsiteY13" fmla="*/ 8215 h 10000"/>
              <a:gd name="connsiteX14" fmla="*/ 5000 w 10000"/>
              <a:gd name="connsiteY14" fmla="*/ 8215 h 10000"/>
              <a:gd name="connsiteX15" fmla="*/ 5656 w 10000"/>
              <a:gd name="connsiteY15" fmla="*/ 8215 h 10000"/>
              <a:gd name="connsiteX16" fmla="*/ 6312 w 10000"/>
              <a:gd name="connsiteY16" fmla="*/ 8215 h 10000"/>
              <a:gd name="connsiteX17" fmla="*/ 6749 w 10000"/>
              <a:gd name="connsiteY17" fmla="*/ 8014 h 10000"/>
              <a:gd name="connsiteX18" fmla="*/ 7404 w 10000"/>
              <a:gd name="connsiteY18" fmla="*/ 7612 h 10000"/>
              <a:gd name="connsiteX19" fmla="*/ 10000 w 10000"/>
              <a:gd name="connsiteY19" fmla="*/ 8394 h 10000"/>
              <a:gd name="connsiteX20" fmla="*/ 9782 w 10000"/>
              <a:gd name="connsiteY20" fmla="*/ 8594 h 10000"/>
              <a:gd name="connsiteX21" fmla="*/ 9563 w 10000"/>
              <a:gd name="connsiteY21" fmla="*/ 8793 h 10000"/>
              <a:gd name="connsiteX22" fmla="*/ 9345 w 10000"/>
              <a:gd name="connsiteY22" fmla="*/ 8997 h 10000"/>
              <a:gd name="connsiteX23" fmla="*/ 8908 w 10000"/>
              <a:gd name="connsiteY23" fmla="*/ 9197 h 10000"/>
              <a:gd name="connsiteX24" fmla="*/ 8470 w 10000"/>
              <a:gd name="connsiteY24" fmla="*/ 9393 h 10000"/>
              <a:gd name="connsiteX25" fmla="*/ 7623 w 10000"/>
              <a:gd name="connsiteY25" fmla="*/ 9801 h 10000"/>
              <a:gd name="connsiteX26" fmla="*/ 6749 w 10000"/>
              <a:gd name="connsiteY26" fmla="*/ 10000 h 10000"/>
              <a:gd name="connsiteX27" fmla="*/ 5875 w 10000"/>
              <a:gd name="connsiteY27" fmla="*/ 10000 h 10000"/>
              <a:gd name="connsiteX28" fmla="*/ 5219 w 10000"/>
              <a:gd name="connsiteY28" fmla="*/ 10000 h 10000"/>
              <a:gd name="connsiteX29" fmla="*/ 4564 w 10000"/>
              <a:gd name="connsiteY29" fmla="*/ 10000 h 10000"/>
              <a:gd name="connsiteX30" fmla="*/ 4126 w 10000"/>
              <a:gd name="connsiteY30" fmla="*/ 10000 h 10000"/>
              <a:gd name="connsiteX31" fmla="*/ 3469 w 10000"/>
              <a:gd name="connsiteY31" fmla="*/ 10000 h 10000"/>
              <a:gd name="connsiteX32" fmla="*/ 3034 w 10000"/>
              <a:gd name="connsiteY32" fmla="*/ 9801 h 10000"/>
              <a:gd name="connsiteX33" fmla="*/ 2597 w 10000"/>
              <a:gd name="connsiteY33" fmla="*/ 9801 h 10000"/>
              <a:gd name="connsiteX34" fmla="*/ 2186 w 10000"/>
              <a:gd name="connsiteY34" fmla="*/ 9597 h 10000"/>
              <a:gd name="connsiteX35" fmla="*/ 1748 w 10000"/>
              <a:gd name="connsiteY35" fmla="*/ 9393 h 10000"/>
              <a:gd name="connsiteX36" fmla="*/ 1531 w 10000"/>
              <a:gd name="connsiteY36" fmla="*/ 9197 h 10000"/>
              <a:gd name="connsiteX37" fmla="*/ 1093 w 10000"/>
              <a:gd name="connsiteY37" fmla="*/ 8793 h 10000"/>
              <a:gd name="connsiteX38" fmla="*/ 875 w 10000"/>
              <a:gd name="connsiteY38" fmla="*/ 8394 h 10000"/>
              <a:gd name="connsiteX39" fmla="*/ 656 w 10000"/>
              <a:gd name="connsiteY39" fmla="*/ 7815 h 10000"/>
              <a:gd name="connsiteX40" fmla="*/ 437 w 10000"/>
              <a:gd name="connsiteY40" fmla="*/ 7412 h 10000"/>
              <a:gd name="connsiteX41" fmla="*/ 219 w 10000"/>
              <a:gd name="connsiteY41" fmla="*/ 7009 h 10000"/>
              <a:gd name="connsiteX42" fmla="*/ 219 w 10000"/>
              <a:gd name="connsiteY42" fmla="*/ 6610 h 10000"/>
              <a:gd name="connsiteX43" fmla="*/ 0 w 10000"/>
              <a:gd name="connsiteY43" fmla="*/ 6206 h 10000"/>
              <a:gd name="connsiteX44" fmla="*/ 0 w 10000"/>
              <a:gd name="connsiteY44" fmla="*/ 5603 h 10000"/>
              <a:gd name="connsiteX45" fmla="*/ 0 w 10000"/>
              <a:gd name="connsiteY45" fmla="*/ 5199 h 10000"/>
              <a:gd name="connsiteX46" fmla="*/ 0 w 10000"/>
              <a:gd name="connsiteY46" fmla="*/ 4395 h 10000"/>
              <a:gd name="connsiteX47" fmla="*/ 0 w 10000"/>
              <a:gd name="connsiteY47" fmla="*/ 3797 h 10000"/>
              <a:gd name="connsiteX0" fmla="*/ 1093 w 10000"/>
              <a:gd name="connsiteY0" fmla="*/ 0 h 10000"/>
              <a:gd name="connsiteX1" fmla="*/ 1093 w 10000"/>
              <a:gd name="connsiteY1" fmla="*/ 803 h 10000"/>
              <a:gd name="connsiteX2" fmla="*/ 875 w 10000"/>
              <a:gd name="connsiteY2" fmla="*/ 1608 h 10000"/>
              <a:gd name="connsiteX3" fmla="*/ 1093 w 10000"/>
              <a:gd name="connsiteY3" fmla="*/ 4600 h 10000"/>
              <a:gd name="connsiteX4" fmla="*/ 1093 w 10000"/>
              <a:gd name="connsiteY4" fmla="*/ 5400 h 10000"/>
              <a:gd name="connsiteX5" fmla="*/ 1311 w 10000"/>
              <a:gd name="connsiteY5" fmla="*/ 6206 h 10000"/>
              <a:gd name="connsiteX6" fmla="*/ 1531 w 10000"/>
              <a:gd name="connsiteY6" fmla="*/ 6808 h 10000"/>
              <a:gd name="connsiteX7" fmla="*/ 1748 w 10000"/>
              <a:gd name="connsiteY7" fmla="*/ 7412 h 10000"/>
              <a:gd name="connsiteX8" fmla="*/ 1968 w 10000"/>
              <a:gd name="connsiteY8" fmla="*/ 7612 h 10000"/>
              <a:gd name="connsiteX9" fmla="*/ 2405 w 10000"/>
              <a:gd name="connsiteY9" fmla="*/ 8014 h 10000"/>
              <a:gd name="connsiteX10" fmla="*/ 3034 w 10000"/>
              <a:gd name="connsiteY10" fmla="*/ 8014 h 10000"/>
              <a:gd name="connsiteX11" fmla="*/ 3689 w 10000"/>
              <a:gd name="connsiteY11" fmla="*/ 8215 h 10000"/>
              <a:gd name="connsiteX12" fmla="*/ 4344 w 10000"/>
              <a:gd name="connsiteY12" fmla="*/ 8215 h 10000"/>
              <a:gd name="connsiteX13" fmla="*/ 5000 w 10000"/>
              <a:gd name="connsiteY13" fmla="*/ 8215 h 10000"/>
              <a:gd name="connsiteX14" fmla="*/ 5656 w 10000"/>
              <a:gd name="connsiteY14" fmla="*/ 8215 h 10000"/>
              <a:gd name="connsiteX15" fmla="*/ 6312 w 10000"/>
              <a:gd name="connsiteY15" fmla="*/ 8215 h 10000"/>
              <a:gd name="connsiteX16" fmla="*/ 6749 w 10000"/>
              <a:gd name="connsiteY16" fmla="*/ 8014 h 10000"/>
              <a:gd name="connsiteX17" fmla="*/ 7404 w 10000"/>
              <a:gd name="connsiteY17" fmla="*/ 7612 h 10000"/>
              <a:gd name="connsiteX18" fmla="*/ 10000 w 10000"/>
              <a:gd name="connsiteY18" fmla="*/ 8394 h 10000"/>
              <a:gd name="connsiteX19" fmla="*/ 9782 w 10000"/>
              <a:gd name="connsiteY19" fmla="*/ 8594 h 10000"/>
              <a:gd name="connsiteX20" fmla="*/ 9563 w 10000"/>
              <a:gd name="connsiteY20" fmla="*/ 8793 h 10000"/>
              <a:gd name="connsiteX21" fmla="*/ 9345 w 10000"/>
              <a:gd name="connsiteY21" fmla="*/ 8997 h 10000"/>
              <a:gd name="connsiteX22" fmla="*/ 8908 w 10000"/>
              <a:gd name="connsiteY22" fmla="*/ 9197 h 10000"/>
              <a:gd name="connsiteX23" fmla="*/ 8470 w 10000"/>
              <a:gd name="connsiteY23" fmla="*/ 9393 h 10000"/>
              <a:gd name="connsiteX24" fmla="*/ 7623 w 10000"/>
              <a:gd name="connsiteY24" fmla="*/ 9801 h 10000"/>
              <a:gd name="connsiteX25" fmla="*/ 6749 w 10000"/>
              <a:gd name="connsiteY25" fmla="*/ 10000 h 10000"/>
              <a:gd name="connsiteX26" fmla="*/ 5875 w 10000"/>
              <a:gd name="connsiteY26" fmla="*/ 10000 h 10000"/>
              <a:gd name="connsiteX27" fmla="*/ 5219 w 10000"/>
              <a:gd name="connsiteY27" fmla="*/ 10000 h 10000"/>
              <a:gd name="connsiteX28" fmla="*/ 4564 w 10000"/>
              <a:gd name="connsiteY28" fmla="*/ 10000 h 10000"/>
              <a:gd name="connsiteX29" fmla="*/ 4126 w 10000"/>
              <a:gd name="connsiteY29" fmla="*/ 10000 h 10000"/>
              <a:gd name="connsiteX30" fmla="*/ 3469 w 10000"/>
              <a:gd name="connsiteY30" fmla="*/ 10000 h 10000"/>
              <a:gd name="connsiteX31" fmla="*/ 3034 w 10000"/>
              <a:gd name="connsiteY31" fmla="*/ 9801 h 10000"/>
              <a:gd name="connsiteX32" fmla="*/ 2597 w 10000"/>
              <a:gd name="connsiteY32" fmla="*/ 9801 h 10000"/>
              <a:gd name="connsiteX33" fmla="*/ 2186 w 10000"/>
              <a:gd name="connsiteY33" fmla="*/ 9597 h 10000"/>
              <a:gd name="connsiteX34" fmla="*/ 1748 w 10000"/>
              <a:gd name="connsiteY34" fmla="*/ 9393 h 10000"/>
              <a:gd name="connsiteX35" fmla="*/ 1531 w 10000"/>
              <a:gd name="connsiteY35" fmla="*/ 9197 h 10000"/>
              <a:gd name="connsiteX36" fmla="*/ 1093 w 10000"/>
              <a:gd name="connsiteY36" fmla="*/ 8793 h 10000"/>
              <a:gd name="connsiteX37" fmla="*/ 875 w 10000"/>
              <a:gd name="connsiteY37" fmla="*/ 8394 h 10000"/>
              <a:gd name="connsiteX38" fmla="*/ 656 w 10000"/>
              <a:gd name="connsiteY38" fmla="*/ 7815 h 10000"/>
              <a:gd name="connsiteX39" fmla="*/ 437 w 10000"/>
              <a:gd name="connsiteY39" fmla="*/ 7412 h 10000"/>
              <a:gd name="connsiteX40" fmla="*/ 219 w 10000"/>
              <a:gd name="connsiteY40" fmla="*/ 7009 h 10000"/>
              <a:gd name="connsiteX41" fmla="*/ 219 w 10000"/>
              <a:gd name="connsiteY41" fmla="*/ 6610 h 10000"/>
              <a:gd name="connsiteX42" fmla="*/ 0 w 10000"/>
              <a:gd name="connsiteY42" fmla="*/ 6206 h 10000"/>
              <a:gd name="connsiteX43" fmla="*/ 0 w 10000"/>
              <a:gd name="connsiteY43" fmla="*/ 5603 h 10000"/>
              <a:gd name="connsiteX44" fmla="*/ 0 w 10000"/>
              <a:gd name="connsiteY44" fmla="*/ 5199 h 10000"/>
              <a:gd name="connsiteX45" fmla="*/ 0 w 10000"/>
              <a:gd name="connsiteY45" fmla="*/ 4395 h 10000"/>
              <a:gd name="connsiteX46" fmla="*/ 0 w 10000"/>
              <a:gd name="connsiteY46" fmla="*/ 3797 h 10000"/>
              <a:gd name="connsiteX0" fmla="*/ 1093 w 10000"/>
              <a:gd name="connsiteY0" fmla="*/ 0 h 10000"/>
              <a:gd name="connsiteX1" fmla="*/ 1093 w 10000"/>
              <a:gd name="connsiteY1" fmla="*/ 803 h 10000"/>
              <a:gd name="connsiteX2" fmla="*/ 1093 w 10000"/>
              <a:gd name="connsiteY2" fmla="*/ 4600 h 10000"/>
              <a:gd name="connsiteX3" fmla="*/ 1093 w 10000"/>
              <a:gd name="connsiteY3" fmla="*/ 5400 h 10000"/>
              <a:gd name="connsiteX4" fmla="*/ 1311 w 10000"/>
              <a:gd name="connsiteY4" fmla="*/ 6206 h 10000"/>
              <a:gd name="connsiteX5" fmla="*/ 1531 w 10000"/>
              <a:gd name="connsiteY5" fmla="*/ 6808 h 10000"/>
              <a:gd name="connsiteX6" fmla="*/ 1748 w 10000"/>
              <a:gd name="connsiteY6" fmla="*/ 7412 h 10000"/>
              <a:gd name="connsiteX7" fmla="*/ 1968 w 10000"/>
              <a:gd name="connsiteY7" fmla="*/ 7612 h 10000"/>
              <a:gd name="connsiteX8" fmla="*/ 2405 w 10000"/>
              <a:gd name="connsiteY8" fmla="*/ 8014 h 10000"/>
              <a:gd name="connsiteX9" fmla="*/ 3034 w 10000"/>
              <a:gd name="connsiteY9" fmla="*/ 8014 h 10000"/>
              <a:gd name="connsiteX10" fmla="*/ 3689 w 10000"/>
              <a:gd name="connsiteY10" fmla="*/ 8215 h 10000"/>
              <a:gd name="connsiteX11" fmla="*/ 4344 w 10000"/>
              <a:gd name="connsiteY11" fmla="*/ 8215 h 10000"/>
              <a:gd name="connsiteX12" fmla="*/ 5000 w 10000"/>
              <a:gd name="connsiteY12" fmla="*/ 8215 h 10000"/>
              <a:gd name="connsiteX13" fmla="*/ 5656 w 10000"/>
              <a:gd name="connsiteY13" fmla="*/ 8215 h 10000"/>
              <a:gd name="connsiteX14" fmla="*/ 6312 w 10000"/>
              <a:gd name="connsiteY14" fmla="*/ 8215 h 10000"/>
              <a:gd name="connsiteX15" fmla="*/ 6749 w 10000"/>
              <a:gd name="connsiteY15" fmla="*/ 8014 h 10000"/>
              <a:gd name="connsiteX16" fmla="*/ 7404 w 10000"/>
              <a:gd name="connsiteY16" fmla="*/ 7612 h 10000"/>
              <a:gd name="connsiteX17" fmla="*/ 10000 w 10000"/>
              <a:gd name="connsiteY17" fmla="*/ 8394 h 10000"/>
              <a:gd name="connsiteX18" fmla="*/ 9782 w 10000"/>
              <a:gd name="connsiteY18" fmla="*/ 8594 h 10000"/>
              <a:gd name="connsiteX19" fmla="*/ 9563 w 10000"/>
              <a:gd name="connsiteY19" fmla="*/ 8793 h 10000"/>
              <a:gd name="connsiteX20" fmla="*/ 9345 w 10000"/>
              <a:gd name="connsiteY20" fmla="*/ 8997 h 10000"/>
              <a:gd name="connsiteX21" fmla="*/ 8908 w 10000"/>
              <a:gd name="connsiteY21" fmla="*/ 9197 h 10000"/>
              <a:gd name="connsiteX22" fmla="*/ 8470 w 10000"/>
              <a:gd name="connsiteY22" fmla="*/ 9393 h 10000"/>
              <a:gd name="connsiteX23" fmla="*/ 7623 w 10000"/>
              <a:gd name="connsiteY23" fmla="*/ 9801 h 10000"/>
              <a:gd name="connsiteX24" fmla="*/ 6749 w 10000"/>
              <a:gd name="connsiteY24" fmla="*/ 10000 h 10000"/>
              <a:gd name="connsiteX25" fmla="*/ 5875 w 10000"/>
              <a:gd name="connsiteY25" fmla="*/ 10000 h 10000"/>
              <a:gd name="connsiteX26" fmla="*/ 5219 w 10000"/>
              <a:gd name="connsiteY26" fmla="*/ 10000 h 10000"/>
              <a:gd name="connsiteX27" fmla="*/ 4564 w 10000"/>
              <a:gd name="connsiteY27" fmla="*/ 10000 h 10000"/>
              <a:gd name="connsiteX28" fmla="*/ 4126 w 10000"/>
              <a:gd name="connsiteY28" fmla="*/ 10000 h 10000"/>
              <a:gd name="connsiteX29" fmla="*/ 3469 w 10000"/>
              <a:gd name="connsiteY29" fmla="*/ 10000 h 10000"/>
              <a:gd name="connsiteX30" fmla="*/ 3034 w 10000"/>
              <a:gd name="connsiteY30" fmla="*/ 9801 h 10000"/>
              <a:gd name="connsiteX31" fmla="*/ 2597 w 10000"/>
              <a:gd name="connsiteY31" fmla="*/ 9801 h 10000"/>
              <a:gd name="connsiteX32" fmla="*/ 2186 w 10000"/>
              <a:gd name="connsiteY32" fmla="*/ 9597 h 10000"/>
              <a:gd name="connsiteX33" fmla="*/ 1748 w 10000"/>
              <a:gd name="connsiteY33" fmla="*/ 9393 h 10000"/>
              <a:gd name="connsiteX34" fmla="*/ 1531 w 10000"/>
              <a:gd name="connsiteY34" fmla="*/ 9197 h 10000"/>
              <a:gd name="connsiteX35" fmla="*/ 1093 w 10000"/>
              <a:gd name="connsiteY35" fmla="*/ 8793 h 10000"/>
              <a:gd name="connsiteX36" fmla="*/ 875 w 10000"/>
              <a:gd name="connsiteY36" fmla="*/ 8394 h 10000"/>
              <a:gd name="connsiteX37" fmla="*/ 656 w 10000"/>
              <a:gd name="connsiteY37" fmla="*/ 7815 h 10000"/>
              <a:gd name="connsiteX38" fmla="*/ 437 w 10000"/>
              <a:gd name="connsiteY38" fmla="*/ 7412 h 10000"/>
              <a:gd name="connsiteX39" fmla="*/ 219 w 10000"/>
              <a:gd name="connsiteY39" fmla="*/ 7009 h 10000"/>
              <a:gd name="connsiteX40" fmla="*/ 219 w 10000"/>
              <a:gd name="connsiteY40" fmla="*/ 6610 h 10000"/>
              <a:gd name="connsiteX41" fmla="*/ 0 w 10000"/>
              <a:gd name="connsiteY41" fmla="*/ 6206 h 10000"/>
              <a:gd name="connsiteX42" fmla="*/ 0 w 10000"/>
              <a:gd name="connsiteY42" fmla="*/ 5603 h 10000"/>
              <a:gd name="connsiteX43" fmla="*/ 0 w 10000"/>
              <a:gd name="connsiteY43" fmla="*/ 5199 h 10000"/>
              <a:gd name="connsiteX44" fmla="*/ 0 w 10000"/>
              <a:gd name="connsiteY44" fmla="*/ 4395 h 10000"/>
              <a:gd name="connsiteX45" fmla="*/ 0 w 10000"/>
              <a:gd name="connsiteY45" fmla="*/ 3797 h 10000"/>
              <a:gd name="connsiteX0" fmla="*/ 1093 w 10000"/>
              <a:gd name="connsiteY0" fmla="*/ 0 h 10000"/>
              <a:gd name="connsiteX1" fmla="*/ 1093 w 10000"/>
              <a:gd name="connsiteY1" fmla="*/ 4600 h 10000"/>
              <a:gd name="connsiteX2" fmla="*/ 1093 w 10000"/>
              <a:gd name="connsiteY2" fmla="*/ 5400 h 10000"/>
              <a:gd name="connsiteX3" fmla="*/ 1311 w 10000"/>
              <a:gd name="connsiteY3" fmla="*/ 6206 h 10000"/>
              <a:gd name="connsiteX4" fmla="*/ 1531 w 10000"/>
              <a:gd name="connsiteY4" fmla="*/ 6808 h 10000"/>
              <a:gd name="connsiteX5" fmla="*/ 1748 w 10000"/>
              <a:gd name="connsiteY5" fmla="*/ 7412 h 10000"/>
              <a:gd name="connsiteX6" fmla="*/ 1968 w 10000"/>
              <a:gd name="connsiteY6" fmla="*/ 7612 h 10000"/>
              <a:gd name="connsiteX7" fmla="*/ 2405 w 10000"/>
              <a:gd name="connsiteY7" fmla="*/ 8014 h 10000"/>
              <a:gd name="connsiteX8" fmla="*/ 3034 w 10000"/>
              <a:gd name="connsiteY8" fmla="*/ 8014 h 10000"/>
              <a:gd name="connsiteX9" fmla="*/ 3689 w 10000"/>
              <a:gd name="connsiteY9" fmla="*/ 8215 h 10000"/>
              <a:gd name="connsiteX10" fmla="*/ 4344 w 10000"/>
              <a:gd name="connsiteY10" fmla="*/ 8215 h 10000"/>
              <a:gd name="connsiteX11" fmla="*/ 5000 w 10000"/>
              <a:gd name="connsiteY11" fmla="*/ 8215 h 10000"/>
              <a:gd name="connsiteX12" fmla="*/ 5656 w 10000"/>
              <a:gd name="connsiteY12" fmla="*/ 8215 h 10000"/>
              <a:gd name="connsiteX13" fmla="*/ 6312 w 10000"/>
              <a:gd name="connsiteY13" fmla="*/ 8215 h 10000"/>
              <a:gd name="connsiteX14" fmla="*/ 6749 w 10000"/>
              <a:gd name="connsiteY14" fmla="*/ 8014 h 10000"/>
              <a:gd name="connsiteX15" fmla="*/ 7404 w 10000"/>
              <a:gd name="connsiteY15" fmla="*/ 7612 h 10000"/>
              <a:gd name="connsiteX16" fmla="*/ 10000 w 10000"/>
              <a:gd name="connsiteY16" fmla="*/ 8394 h 10000"/>
              <a:gd name="connsiteX17" fmla="*/ 9782 w 10000"/>
              <a:gd name="connsiteY17" fmla="*/ 8594 h 10000"/>
              <a:gd name="connsiteX18" fmla="*/ 9563 w 10000"/>
              <a:gd name="connsiteY18" fmla="*/ 8793 h 10000"/>
              <a:gd name="connsiteX19" fmla="*/ 9345 w 10000"/>
              <a:gd name="connsiteY19" fmla="*/ 8997 h 10000"/>
              <a:gd name="connsiteX20" fmla="*/ 8908 w 10000"/>
              <a:gd name="connsiteY20" fmla="*/ 9197 h 10000"/>
              <a:gd name="connsiteX21" fmla="*/ 8470 w 10000"/>
              <a:gd name="connsiteY21" fmla="*/ 9393 h 10000"/>
              <a:gd name="connsiteX22" fmla="*/ 7623 w 10000"/>
              <a:gd name="connsiteY22" fmla="*/ 9801 h 10000"/>
              <a:gd name="connsiteX23" fmla="*/ 6749 w 10000"/>
              <a:gd name="connsiteY23" fmla="*/ 10000 h 10000"/>
              <a:gd name="connsiteX24" fmla="*/ 5875 w 10000"/>
              <a:gd name="connsiteY24" fmla="*/ 10000 h 10000"/>
              <a:gd name="connsiteX25" fmla="*/ 5219 w 10000"/>
              <a:gd name="connsiteY25" fmla="*/ 10000 h 10000"/>
              <a:gd name="connsiteX26" fmla="*/ 4564 w 10000"/>
              <a:gd name="connsiteY26" fmla="*/ 10000 h 10000"/>
              <a:gd name="connsiteX27" fmla="*/ 4126 w 10000"/>
              <a:gd name="connsiteY27" fmla="*/ 10000 h 10000"/>
              <a:gd name="connsiteX28" fmla="*/ 3469 w 10000"/>
              <a:gd name="connsiteY28" fmla="*/ 10000 h 10000"/>
              <a:gd name="connsiteX29" fmla="*/ 3034 w 10000"/>
              <a:gd name="connsiteY29" fmla="*/ 9801 h 10000"/>
              <a:gd name="connsiteX30" fmla="*/ 2597 w 10000"/>
              <a:gd name="connsiteY30" fmla="*/ 9801 h 10000"/>
              <a:gd name="connsiteX31" fmla="*/ 2186 w 10000"/>
              <a:gd name="connsiteY31" fmla="*/ 9597 h 10000"/>
              <a:gd name="connsiteX32" fmla="*/ 1748 w 10000"/>
              <a:gd name="connsiteY32" fmla="*/ 9393 h 10000"/>
              <a:gd name="connsiteX33" fmla="*/ 1531 w 10000"/>
              <a:gd name="connsiteY33" fmla="*/ 9197 h 10000"/>
              <a:gd name="connsiteX34" fmla="*/ 1093 w 10000"/>
              <a:gd name="connsiteY34" fmla="*/ 8793 h 10000"/>
              <a:gd name="connsiteX35" fmla="*/ 875 w 10000"/>
              <a:gd name="connsiteY35" fmla="*/ 8394 h 10000"/>
              <a:gd name="connsiteX36" fmla="*/ 656 w 10000"/>
              <a:gd name="connsiteY36" fmla="*/ 7815 h 10000"/>
              <a:gd name="connsiteX37" fmla="*/ 437 w 10000"/>
              <a:gd name="connsiteY37" fmla="*/ 7412 h 10000"/>
              <a:gd name="connsiteX38" fmla="*/ 219 w 10000"/>
              <a:gd name="connsiteY38" fmla="*/ 7009 h 10000"/>
              <a:gd name="connsiteX39" fmla="*/ 219 w 10000"/>
              <a:gd name="connsiteY39" fmla="*/ 6610 h 10000"/>
              <a:gd name="connsiteX40" fmla="*/ 0 w 10000"/>
              <a:gd name="connsiteY40" fmla="*/ 6206 h 10000"/>
              <a:gd name="connsiteX41" fmla="*/ 0 w 10000"/>
              <a:gd name="connsiteY41" fmla="*/ 5603 h 10000"/>
              <a:gd name="connsiteX42" fmla="*/ 0 w 10000"/>
              <a:gd name="connsiteY42" fmla="*/ 5199 h 10000"/>
              <a:gd name="connsiteX43" fmla="*/ 0 w 10000"/>
              <a:gd name="connsiteY43" fmla="*/ 4395 h 10000"/>
              <a:gd name="connsiteX44" fmla="*/ 0 w 10000"/>
              <a:gd name="connsiteY44" fmla="*/ 3797 h 10000"/>
              <a:gd name="connsiteX0" fmla="*/ 1093 w 10000"/>
              <a:gd name="connsiteY0" fmla="*/ 803 h 6203"/>
              <a:gd name="connsiteX1" fmla="*/ 1093 w 10000"/>
              <a:gd name="connsiteY1" fmla="*/ 1603 h 6203"/>
              <a:gd name="connsiteX2" fmla="*/ 1311 w 10000"/>
              <a:gd name="connsiteY2" fmla="*/ 2409 h 6203"/>
              <a:gd name="connsiteX3" fmla="*/ 1531 w 10000"/>
              <a:gd name="connsiteY3" fmla="*/ 3011 h 6203"/>
              <a:gd name="connsiteX4" fmla="*/ 1748 w 10000"/>
              <a:gd name="connsiteY4" fmla="*/ 3615 h 6203"/>
              <a:gd name="connsiteX5" fmla="*/ 1968 w 10000"/>
              <a:gd name="connsiteY5" fmla="*/ 3815 h 6203"/>
              <a:gd name="connsiteX6" fmla="*/ 2405 w 10000"/>
              <a:gd name="connsiteY6" fmla="*/ 4217 h 6203"/>
              <a:gd name="connsiteX7" fmla="*/ 3034 w 10000"/>
              <a:gd name="connsiteY7" fmla="*/ 4217 h 6203"/>
              <a:gd name="connsiteX8" fmla="*/ 3689 w 10000"/>
              <a:gd name="connsiteY8" fmla="*/ 4418 h 6203"/>
              <a:gd name="connsiteX9" fmla="*/ 4344 w 10000"/>
              <a:gd name="connsiteY9" fmla="*/ 4418 h 6203"/>
              <a:gd name="connsiteX10" fmla="*/ 5000 w 10000"/>
              <a:gd name="connsiteY10" fmla="*/ 4418 h 6203"/>
              <a:gd name="connsiteX11" fmla="*/ 5656 w 10000"/>
              <a:gd name="connsiteY11" fmla="*/ 4418 h 6203"/>
              <a:gd name="connsiteX12" fmla="*/ 6312 w 10000"/>
              <a:gd name="connsiteY12" fmla="*/ 4418 h 6203"/>
              <a:gd name="connsiteX13" fmla="*/ 6749 w 10000"/>
              <a:gd name="connsiteY13" fmla="*/ 4217 h 6203"/>
              <a:gd name="connsiteX14" fmla="*/ 7404 w 10000"/>
              <a:gd name="connsiteY14" fmla="*/ 3815 h 6203"/>
              <a:gd name="connsiteX15" fmla="*/ 10000 w 10000"/>
              <a:gd name="connsiteY15" fmla="*/ 4597 h 6203"/>
              <a:gd name="connsiteX16" fmla="*/ 9782 w 10000"/>
              <a:gd name="connsiteY16" fmla="*/ 4797 h 6203"/>
              <a:gd name="connsiteX17" fmla="*/ 9563 w 10000"/>
              <a:gd name="connsiteY17" fmla="*/ 4996 h 6203"/>
              <a:gd name="connsiteX18" fmla="*/ 9345 w 10000"/>
              <a:gd name="connsiteY18" fmla="*/ 5200 h 6203"/>
              <a:gd name="connsiteX19" fmla="*/ 8908 w 10000"/>
              <a:gd name="connsiteY19" fmla="*/ 5400 h 6203"/>
              <a:gd name="connsiteX20" fmla="*/ 8470 w 10000"/>
              <a:gd name="connsiteY20" fmla="*/ 5596 h 6203"/>
              <a:gd name="connsiteX21" fmla="*/ 7623 w 10000"/>
              <a:gd name="connsiteY21" fmla="*/ 6004 h 6203"/>
              <a:gd name="connsiteX22" fmla="*/ 6749 w 10000"/>
              <a:gd name="connsiteY22" fmla="*/ 6203 h 6203"/>
              <a:gd name="connsiteX23" fmla="*/ 5875 w 10000"/>
              <a:gd name="connsiteY23" fmla="*/ 6203 h 6203"/>
              <a:gd name="connsiteX24" fmla="*/ 5219 w 10000"/>
              <a:gd name="connsiteY24" fmla="*/ 6203 h 6203"/>
              <a:gd name="connsiteX25" fmla="*/ 4564 w 10000"/>
              <a:gd name="connsiteY25" fmla="*/ 6203 h 6203"/>
              <a:gd name="connsiteX26" fmla="*/ 4126 w 10000"/>
              <a:gd name="connsiteY26" fmla="*/ 6203 h 6203"/>
              <a:gd name="connsiteX27" fmla="*/ 3469 w 10000"/>
              <a:gd name="connsiteY27" fmla="*/ 6203 h 6203"/>
              <a:gd name="connsiteX28" fmla="*/ 3034 w 10000"/>
              <a:gd name="connsiteY28" fmla="*/ 6004 h 6203"/>
              <a:gd name="connsiteX29" fmla="*/ 2597 w 10000"/>
              <a:gd name="connsiteY29" fmla="*/ 6004 h 6203"/>
              <a:gd name="connsiteX30" fmla="*/ 2186 w 10000"/>
              <a:gd name="connsiteY30" fmla="*/ 5800 h 6203"/>
              <a:gd name="connsiteX31" fmla="*/ 1748 w 10000"/>
              <a:gd name="connsiteY31" fmla="*/ 5596 h 6203"/>
              <a:gd name="connsiteX32" fmla="*/ 1531 w 10000"/>
              <a:gd name="connsiteY32" fmla="*/ 5400 h 6203"/>
              <a:gd name="connsiteX33" fmla="*/ 1093 w 10000"/>
              <a:gd name="connsiteY33" fmla="*/ 4996 h 6203"/>
              <a:gd name="connsiteX34" fmla="*/ 875 w 10000"/>
              <a:gd name="connsiteY34" fmla="*/ 4597 h 6203"/>
              <a:gd name="connsiteX35" fmla="*/ 656 w 10000"/>
              <a:gd name="connsiteY35" fmla="*/ 4018 h 6203"/>
              <a:gd name="connsiteX36" fmla="*/ 437 w 10000"/>
              <a:gd name="connsiteY36" fmla="*/ 3615 h 6203"/>
              <a:gd name="connsiteX37" fmla="*/ 219 w 10000"/>
              <a:gd name="connsiteY37" fmla="*/ 3212 h 6203"/>
              <a:gd name="connsiteX38" fmla="*/ 219 w 10000"/>
              <a:gd name="connsiteY38" fmla="*/ 2813 h 6203"/>
              <a:gd name="connsiteX39" fmla="*/ 0 w 10000"/>
              <a:gd name="connsiteY39" fmla="*/ 2409 h 6203"/>
              <a:gd name="connsiteX40" fmla="*/ 0 w 10000"/>
              <a:gd name="connsiteY40" fmla="*/ 1806 h 6203"/>
              <a:gd name="connsiteX41" fmla="*/ 0 w 10000"/>
              <a:gd name="connsiteY41" fmla="*/ 1402 h 6203"/>
              <a:gd name="connsiteX42" fmla="*/ 0 w 10000"/>
              <a:gd name="connsiteY42" fmla="*/ 598 h 6203"/>
              <a:gd name="connsiteX43" fmla="*/ 0 w 10000"/>
              <a:gd name="connsiteY43" fmla="*/ 0 h 6203"/>
              <a:gd name="connsiteX0" fmla="*/ 1093 w 10000"/>
              <a:gd name="connsiteY0" fmla="*/ 331 h 9036"/>
              <a:gd name="connsiteX1" fmla="*/ 1093 w 10000"/>
              <a:gd name="connsiteY1" fmla="*/ 1620 h 9036"/>
              <a:gd name="connsiteX2" fmla="*/ 1311 w 10000"/>
              <a:gd name="connsiteY2" fmla="*/ 2920 h 9036"/>
              <a:gd name="connsiteX3" fmla="*/ 1531 w 10000"/>
              <a:gd name="connsiteY3" fmla="*/ 3890 h 9036"/>
              <a:gd name="connsiteX4" fmla="*/ 1748 w 10000"/>
              <a:gd name="connsiteY4" fmla="*/ 4864 h 9036"/>
              <a:gd name="connsiteX5" fmla="*/ 1968 w 10000"/>
              <a:gd name="connsiteY5" fmla="*/ 5186 h 9036"/>
              <a:gd name="connsiteX6" fmla="*/ 2405 w 10000"/>
              <a:gd name="connsiteY6" fmla="*/ 5834 h 9036"/>
              <a:gd name="connsiteX7" fmla="*/ 3034 w 10000"/>
              <a:gd name="connsiteY7" fmla="*/ 5834 h 9036"/>
              <a:gd name="connsiteX8" fmla="*/ 3689 w 10000"/>
              <a:gd name="connsiteY8" fmla="*/ 6158 h 9036"/>
              <a:gd name="connsiteX9" fmla="*/ 4344 w 10000"/>
              <a:gd name="connsiteY9" fmla="*/ 6158 h 9036"/>
              <a:gd name="connsiteX10" fmla="*/ 5000 w 10000"/>
              <a:gd name="connsiteY10" fmla="*/ 6158 h 9036"/>
              <a:gd name="connsiteX11" fmla="*/ 5656 w 10000"/>
              <a:gd name="connsiteY11" fmla="*/ 6158 h 9036"/>
              <a:gd name="connsiteX12" fmla="*/ 6312 w 10000"/>
              <a:gd name="connsiteY12" fmla="*/ 6158 h 9036"/>
              <a:gd name="connsiteX13" fmla="*/ 6749 w 10000"/>
              <a:gd name="connsiteY13" fmla="*/ 5834 h 9036"/>
              <a:gd name="connsiteX14" fmla="*/ 7404 w 10000"/>
              <a:gd name="connsiteY14" fmla="*/ 5186 h 9036"/>
              <a:gd name="connsiteX15" fmla="*/ 10000 w 10000"/>
              <a:gd name="connsiteY15" fmla="*/ 6447 h 9036"/>
              <a:gd name="connsiteX16" fmla="*/ 9782 w 10000"/>
              <a:gd name="connsiteY16" fmla="*/ 6769 h 9036"/>
              <a:gd name="connsiteX17" fmla="*/ 9563 w 10000"/>
              <a:gd name="connsiteY17" fmla="*/ 7090 h 9036"/>
              <a:gd name="connsiteX18" fmla="*/ 9345 w 10000"/>
              <a:gd name="connsiteY18" fmla="*/ 7419 h 9036"/>
              <a:gd name="connsiteX19" fmla="*/ 8908 w 10000"/>
              <a:gd name="connsiteY19" fmla="*/ 7741 h 9036"/>
              <a:gd name="connsiteX20" fmla="*/ 8470 w 10000"/>
              <a:gd name="connsiteY20" fmla="*/ 8057 h 9036"/>
              <a:gd name="connsiteX21" fmla="*/ 7623 w 10000"/>
              <a:gd name="connsiteY21" fmla="*/ 8715 h 9036"/>
              <a:gd name="connsiteX22" fmla="*/ 6749 w 10000"/>
              <a:gd name="connsiteY22" fmla="*/ 9036 h 9036"/>
              <a:gd name="connsiteX23" fmla="*/ 5875 w 10000"/>
              <a:gd name="connsiteY23" fmla="*/ 9036 h 9036"/>
              <a:gd name="connsiteX24" fmla="*/ 5219 w 10000"/>
              <a:gd name="connsiteY24" fmla="*/ 9036 h 9036"/>
              <a:gd name="connsiteX25" fmla="*/ 4564 w 10000"/>
              <a:gd name="connsiteY25" fmla="*/ 9036 h 9036"/>
              <a:gd name="connsiteX26" fmla="*/ 4126 w 10000"/>
              <a:gd name="connsiteY26" fmla="*/ 9036 h 9036"/>
              <a:gd name="connsiteX27" fmla="*/ 3469 w 10000"/>
              <a:gd name="connsiteY27" fmla="*/ 9036 h 9036"/>
              <a:gd name="connsiteX28" fmla="*/ 3034 w 10000"/>
              <a:gd name="connsiteY28" fmla="*/ 8715 h 9036"/>
              <a:gd name="connsiteX29" fmla="*/ 2597 w 10000"/>
              <a:gd name="connsiteY29" fmla="*/ 8715 h 9036"/>
              <a:gd name="connsiteX30" fmla="*/ 2186 w 10000"/>
              <a:gd name="connsiteY30" fmla="*/ 8386 h 9036"/>
              <a:gd name="connsiteX31" fmla="*/ 1748 w 10000"/>
              <a:gd name="connsiteY31" fmla="*/ 8057 h 9036"/>
              <a:gd name="connsiteX32" fmla="*/ 1531 w 10000"/>
              <a:gd name="connsiteY32" fmla="*/ 7741 h 9036"/>
              <a:gd name="connsiteX33" fmla="*/ 1093 w 10000"/>
              <a:gd name="connsiteY33" fmla="*/ 7090 h 9036"/>
              <a:gd name="connsiteX34" fmla="*/ 875 w 10000"/>
              <a:gd name="connsiteY34" fmla="*/ 6447 h 9036"/>
              <a:gd name="connsiteX35" fmla="*/ 656 w 10000"/>
              <a:gd name="connsiteY35" fmla="*/ 5514 h 9036"/>
              <a:gd name="connsiteX36" fmla="*/ 437 w 10000"/>
              <a:gd name="connsiteY36" fmla="*/ 4864 h 9036"/>
              <a:gd name="connsiteX37" fmla="*/ 219 w 10000"/>
              <a:gd name="connsiteY37" fmla="*/ 4214 h 9036"/>
              <a:gd name="connsiteX38" fmla="*/ 219 w 10000"/>
              <a:gd name="connsiteY38" fmla="*/ 3571 h 9036"/>
              <a:gd name="connsiteX39" fmla="*/ 0 w 10000"/>
              <a:gd name="connsiteY39" fmla="*/ 2920 h 9036"/>
              <a:gd name="connsiteX40" fmla="*/ 0 w 10000"/>
              <a:gd name="connsiteY40" fmla="*/ 1947 h 9036"/>
              <a:gd name="connsiteX41" fmla="*/ 0 w 10000"/>
              <a:gd name="connsiteY41" fmla="*/ 1296 h 9036"/>
              <a:gd name="connsiteX42" fmla="*/ 0 w 10000"/>
              <a:gd name="connsiteY42" fmla="*/ 0 h 9036"/>
              <a:gd name="connsiteX0" fmla="*/ 1093 w 10000"/>
              <a:gd name="connsiteY0" fmla="*/ 0 h 9634"/>
              <a:gd name="connsiteX1" fmla="*/ 1093 w 10000"/>
              <a:gd name="connsiteY1" fmla="*/ 1427 h 9634"/>
              <a:gd name="connsiteX2" fmla="*/ 1311 w 10000"/>
              <a:gd name="connsiteY2" fmla="*/ 2866 h 9634"/>
              <a:gd name="connsiteX3" fmla="*/ 1531 w 10000"/>
              <a:gd name="connsiteY3" fmla="*/ 3939 h 9634"/>
              <a:gd name="connsiteX4" fmla="*/ 1748 w 10000"/>
              <a:gd name="connsiteY4" fmla="*/ 5017 h 9634"/>
              <a:gd name="connsiteX5" fmla="*/ 1968 w 10000"/>
              <a:gd name="connsiteY5" fmla="*/ 5373 h 9634"/>
              <a:gd name="connsiteX6" fmla="*/ 2405 w 10000"/>
              <a:gd name="connsiteY6" fmla="*/ 6090 h 9634"/>
              <a:gd name="connsiteX7" fmla="*/ 3034 w 10000"/>
              <a:gd name="connsiteY7" fmla="*/ 6090 h 9634"/>
              <a:gd name="connsiteX8" fmla="*/ 3689 w 10000"/>
              <a:gd name="connsiteY8" fmla="*/ 6449 h 9634"/>
              <a:gd name="connsiteX9" fmla="*/ 4344 w 10000"/>
              <a:gd name="connsiteY9" fmla="*/ 6449 h 9634"/>
              <a:gd name="connsiteX10" fmla="*/ 5000 w 10000"/>
              <a:gd name="connsiteY10" fmla="*/ 6449 h 9634"/>
              <a:gd name="connsiteX11" fmla="*/ 5656 w 10000"/>
              <a:gd name="connsiteY11" fmla="*/ 6449 h 9634"/>
              <a:gd name="connsiteX12" fmla="*/ 6312 w 10000"/>
              <a:gd name="connsiteY12" fmla="*/ 6449 h 9634"/>
              <a:gd name="connsiteX13" fmla="*/ 6749 w 10000"/>
              <a:gd name="connsiteY13" fmla="*/ 6090 h 9634"/>
              <a:gd name="connsiteX14" fmla="*/ 7404 w 10000"/>
              <a:gd name="connsiteY14" fmla="*/ 5373 h 9634"/>
              <a:gd name="connsiteX15" fmla="*/ 10000 w 10000"/>
              <a:gd name="connsiteY15" fmla="*/ 6769 h 9634"/>
              <a:gd name="connsiteX16" fmla="*/ 9782 w 10000"/>
              <a:gd name="connsiteY16" fmla="*/ 7125 h 9634"/>
              <a:gd name="connsiteX17" fmla="*/ 9563 w 10000"/>
              <a:gd name="connsiteY17" fmla="*/ 7480 h 9634"/>
              <a:gd name="connsiteX18" fmla="*/ 9345 w 10000"/>
              <a:gd name="connsiteY18" fmla="*/ 7844 h 9634"/>
              <a:gd name="connsiteX19" fmla="*/ 8908 w 10000"/>
              <a:gd name="connsiteY19" fmla="*/ 8201 h 9634"/>
              <a:gd name="connsiteX20" fmla="*/ 8470 w 10000"/>
              <a:gd name="connsiteY20" fmla="*/ 8551 h 9634"/>
              <a:gd name="connsiteX21" fmla="*/ 7623 w 10000"/>
              <a:gd name="connsiteY21" fmla="*/ 9279 h 9634"/>
              <a:gd name="connsiteX22" fmla="*/ 6749 w 10000"/>
              <a:gd name="connsiteY22" fmla="*/ 9634 h 9634"/>
              <a:gd name="connsiteX23" fmla="*/ 5875 w 10000"/>
              <a:gd name="connsiteY23" fmla="*/ 9634 h 9634"/>
              <a:gd name="connsiteX24" fmla="*/ 5219 w 10000"/>
              <a:gd name="connsiteY24" fmla="*/ 9634 h 9634"/>
              <a:gd name="connsiteX25" fmla="*/ 4564 w 10000"/>
              <a:gd name="connsiteY25" fmla="*/ 9634 h 9634"/>
              <a:gd name="connsiteX26" fmla="*/ 4126 w 10000"/>
              <a:gd name="connsiteY26" fmla="*/ 9634 h 9634"/>
              <a:gd name="connsiteX27" fmla="*/ 3469 w 10000"/>
              <a:gd name="connsiteY27" fmla="*/ 9634 h 9634"/>
              <a:gd name="connsiteX28" fmla="*/ 3034 w 10000"/>
              <a:gd name="connsiteY28" fmla="*/ 9279 h 9634"/>
              <a:gd name="connsiteX29" fmla="*/ 2597 w 10000"/>
              <a:gd name="connsiteY29" fmla="*/ 9279 h 9634"/>
              <a:gd name="connsiteX30" fmla="*/ 2186 w 10000"/>
              <a:gd name="connsiteY30" fmla="*/ 8915 h 9634"/>
              <a:gd name="connsiteX31" fmla="*/ 1748 w 10000"/>
              <a:gd name="connsiteY31" fmla="*/ 8551 h 9634"/>
              <a:gd name="connsiteX32" fmla="*/ 1531 w 10000"/>
              <a:gd name="connsiteY32" fmla="*/ 8201 h 9634"/>
              <a:gd name="connsiteX33" fmla="*/ 1093 w 10000"/>
              <a:gd name="connsiteY33" fmla="*/ 7480 h 9634"/>
              <a:gd name="connsiteX34" fmla="*/ 875 w 10000"/>
              <a:gd name="connsiteY34" fmla="*/ 6769 h 9634"/>
              <a:gd name="connsiteX35" fmla="*/ 656 w 10000"/>
              <a:gd name="connsiteY35" fmla="*/ 5736 h 9634"/>
              <a:gd name="connsiteX36" fmla="*/ 437 w 10000"/>
              <a:gd name="connsiteY36" fmla="*/ 5017 h 9634"/>
              <a:gd name="connsiteX37" fmla="*/ 219 w 10000"/>
              <a:gd name="connsiteY37" fmla="*/ 4298 h 9634"/>
              <a:gd name="connsiteX38" fmla="*/ 219 w 10000"/>
              <a:gd name="connsiteY38" fmla="*/ 3586 h 9634"/>
              <a:gd name="connsiteX39" fmla="*/ 0 w 10000"/>
              <a:gd name="connsiteY39" fmla="*/ 2866 h 9634"/>
              <a:gd name="connsiteX40" fmla="*/ 0 w 10000"/>
              <a:gd name="connsiteY40" fmla="*/ 1789 h 9634"/>
              <a:gd name="connsiteX41" fmla="*/ 0 w 10000"/>
              <a:gd name="connsiteY41" fmla="*/ 1068 h 9634"/>
              <a:gd name="connsiteX0" fmla="*/ 1093 w 10000"/>
              <a:gd name="connsiteY0" fmla="*/ 372 h 8891"/>
              <a:gd name="connsiteX1" fmla="*/ 1311 w 10000"/>
              <a:gd name="connsiteY1" fmla="*/ 1866 h 8891"/>
              <a:gd name="connsiteX2" fmla="*/ 1531 w 10000"/>
              <a:gd name="connsiteY2" fmla="*/ 2980 h 8891"/>
              <a:gd name="connsiteX3" fmla="*/ 1748 w 10000"/>
              <a:gd name="connsiteY3" fmla="*/ 4099 h 8891"/>
              <a:gd name="connsiteX4" fmla="*/ 1968 w 10000"/>
              <a:gd name="connsiteY4" fmla="*/ 4468 h 8891"/>
              <a:gd name="connsiteX5" fmla="*/ 2405 w 10000"/>
              <a:gd name="connsiteY5" fmla="*/ 5212 h 8891"/>
              <a:gd name="connsiteX6" fmla="*/ 3034 w 10000"/>
              <a:gd name="connsiteY6" fmla="*/ 5212 h 8891"/>
              <a:gd name="connsiteX7" fmla="*/ 3689 w 10000"/>
              <a:gd name="connsiteY7" fmla="*/ 5585 h 8891"/>
              <a:gd name="connsiteX8" fmla="*/ 4344 w 10000"/>
              <a:gd name="connsiteY8" fmla="*/ 5585 h 8891"/>
              <a:gd name="connsiteX9" fmla="*/ 5000 w 10000"/>
              <a:gd name="connsiteY9" fmla="*/ 5585 h 8891"/>
              <a:gd name="connsiteX10" fmla="*/ 5656 w 10000"/>
              <a:gd name="connsiteY10" fmla="*/ 5585 h 8891"/>
              <a:gd name="connsiteX11" fmla="*/ 6312 w 10000"/>
              <a:gd name="connsiteY11" fmla="*/ 5585 h 8891"/>
              <a:gd name="connsiteX12" fmla="*/ 6749 w 10000"/>
              <a:gd name="connsiteY12" fmla="*/ 5212 h 8891"/>
              <a:gd name="connsiteX13" fmla="*/ 7404 w 10000"/>
              <a:gd name="connsiteY13" fmla="*/ 4468 h 8891"/>
              <a:gd name="connsiteX14" fmla="*/ 10000 w 10000"/>
              <a:gd name="connsiteY14" fmla="*/ 5917 h 8891"/>
              <a:gd name="connsiteX15" fmla="*/ 9782 w 10000"/>
              <a:gd name="connsiteY15" fmla="*/ 6287 h 8891"/>
              <a:gd name="connsiteX16" fmla="*/ 9563 w 10000"/>
              <a:gd name="connsiteY16" fmla="*/ 6655 h 8891"/>
              <a:gd name="connsiteX17" fmla="*/ 9345 w 10000"/>
              <a:gd name="connsiteY17" fmla="*/ 7033 h 8891"/>
              <a:gd name="connsiteX18" fmla="*/ 8908 w 10000"/>
              <a:gd name="connsiteY18" fmla="*/ 7404 h 8891"/>
              <a:gd name="connsiteX19" fmla="*/ 8470 w 10000"/>
              <a:gd name="connsiteY19" fmla="*/ 7767 h 8891"/>
              <a:gd name="connsiteX20" fmla="*/ 7623 w 10000"/>
              <a:gd name="connsiteY20" fmla="*/ 8523 h 8891"/>
              <a:gd name="connsiteX21" fmla="*/ 6749 w 10000"/>
              <a:gd name="connsiteY21" fmla="*/ 8891 h 8891"/>
              <a:gd name="connsiteX22" fmla="*/ 5875 w 10000"/>
              <a:gd name="connsiteY22" fmla="*/ 8891 h 8891"/>
              <a:gd name="connsiteX23" fmla="*/ 5219 w 10000"/>
              <a:gd name="connsiteY23" fmla="*/ 8891 h 8891"/>
              <a:gd name="connsiteX24" fmla="*/ 4564 w 10000"/>
              <a:gd name="connsiteY24" fmla="*/ 8891 h 8891"/>
              <a:gd name="connsiteX25" fmla="*/ 4126 w 10000"/>
              <a:gd name="connsiteY25" fmla="*/ 8891 h 8891"/>
              <a:gd name="connsiteX26" fmla="*/ 3469 w 10000"/>
              <a:gd name="connsiteY26" fmla="*/ 8891 h 8891"/>
              <a:gd name="connsiteX27" fmla="*/ 3034 w 10000"/>
              <a:gd name="connsiteY27" fmla="*/ 8523 h 8891"/>
              <a:gd name="connsiteX28" fmla="*/ 2597 w 10000"/>
              <a:gd name="connsiteY28" fmla="*/ 8523 h 8891"/>
              <a:gd name="connsiteX29" fmla="*/ 2186 w 10000"/>
              <a:gd name="connsiteY29" fmla="*/ 8145 h 8891"/>
              <a:gd name="connsiteX30" fmla="*/ 1748 w 10000"/>
              <a:gd name="connsiteY30" fmla="*/ 7767 h 8891"/>
              <a:gd name="connsiteX31" fmla="*/ 1531 w 10000"/>
              <a:gd name="connsiteY31" fmla="*/ 7404 h 8891"/>
              <a:gd name="connsiteX32" fmla="*/ 1093 w 10000"/>
              <a:gd name="connsiteY32" fmla="*/ 6655 h 8891"/>
              <a:gd name="connsiteX33" fmla="*/ 875 w 10000"/>
              <a:gd name="connsiteY33" fmla="*/ 5917 h 8891"/>
              <a:gd name="connsiteX34" fmla="*/ 656 w 10000"/>
              <a:gd name="connsiteY34" fmla="*/ 4845 h 8891"/>
              <a:gd name="connsiteX35" fmla="*/ 437 w 10000"/>
              <a:gd name="connsiteY35" fmla="*/ 4099 h 8891"/>
              <a:gd name="connsiteX36" fmla="*/ 219 w 10000"/>
              <a:gd name="connsiteY36" fmla="*/ 3352 h 8891"/>
              <a:gd name="connsiteX37" fmla="*/ 219 w 10000"/>
              <a:gd name="connsiteY37" fmla="*/ 2613 h 8891"/>
              <a:gd name="connsiteX38" fmla="*/ 0 w 10000"/>
              <a:gd name="connsiteY38" fmla="*/ 1866 h 8891"/>
              <a:gd name="connsiteX39" fmla="*/ 0 w 10000"/>
              <a:gd name="connsiteY39" fmla="*/ 748 h 8891"/>
              <a:gd name="connsiteX40" fmla="*/ 0 w 10000"/>
              <a:gd name="connsiteY40" fmla="*/ 0 h 8891"/>
              <a:gd name="connsiteX0" fmla="*/ 1093 w 10000"/>
              <a:gd name="connsiteY0" fmla="*/ 0 h 9582"/>
              <a:gd name="connsiteX1" fmla="*/ 1311 w 10000"/>
              <a:gd name="connsiteY1" fmla="*/ 1681 h 9582"/>
              <a:gd name="connsiteX2" fmla="*/ 1531 w 10000"/>
              <a:gd name="connsiteY2" fmla="*/ 2934 h 9582"/>
              <a:gd name="connsiteX3" fmla="*/ 1748 w 10000"/>
              <a:gd name="connsiteY3" fmla="*/ 4192 h 9582"/>
              <a:gd name="connsiteX4" fmla="*/ 1968 w 10000"/>
              <a:gd name="connsiteY4" fmla="*/ 4607 h 9582"/>
              <a:gd name="connsiteX5" fmla="*/ 2405 w 10000"/>
              <a:gd name="connsiteY5" fmla="*/ 5444 h 9582"/>
              <a:gd name="connsiteX6" fmla="*/ 3034 w 10000"/>
              <a:gd name="connsiteY6" fmla="*/ 5444 h 9582"/>
              <a:gd name="connsiteX7" fmla="*/ 3689 w 10000"/>
              <a:gd name="connsiteY7" fmla="*/ 5864 h 9582"/>
              <a:gd name="connsiteX8" fmla="*/ 4344 w 10000"/>
              <a:gd name="connsiteY8" fmla="*/ 5864 h 9582"/>
              <a:gd name="connsiteX9" fmla="*/ 5000 w 10000"/>
              <a:gd name="connsiteY9" fmla="*/ 5864 h 9582"/>
              <a:gd name="connsiteX10" fmla="*/ 5656 w 10000"/>
              <a:gd name="connsiteY10" fmla="*/ 5864 h 9582"/>
              <a:gd name="connsiteX11" fmla="*/ 6312 w 10000"/>
              <a:gd name="connsiteY11" fmla="*/ 5864 h 9582"/>
              <a:gd name="connsiteX12" fmla="*/ 6749 w 10000"/>
              <a:gd name="connsiteY12" fmla="*/ 5444 h 9582"/>
              <a:gd name="connsiteX13" fmla="*/ 7404 w 10000"/>
              <a:gd name="connsiteY13" fmla="*/ 4607 h 9582"/>
              <a:gd name="connsiteX14" fmla="*/ 10000 w 10000"/>
              <a:gd name="connsiteY14" fmla="*/ 6237 h 9582"/>
              <a:gd name="connsiteX15" fmla="*/ 9782 w 10000"/>
              <a:gd name="connsiteY15" fmla="*/ 6653 h 9582"/>
              <a:gd name="connsiteX16" fmla="*/ 9563 w 10000"/>
              <a:gd name="connsiteY16" fmla="*/ 7067 h 9582"/>
              <a:gd name="connsiteX17" fmla="*/ 9345 w 10000"/>
              <a:gd name="connsiteY17" fmla="*/ 7492 h 9582"/>
              <a:gd name="connsiteX18" fmla="*/ 8908 w 10000"/>
              <a:gd name="connsiteY18" fmla="*/ 7910 h 9582"/>
              <a:gd name="connsiteX19" fmla="*/ 8470 w 10000"/>
              <a:gd name="connsiteY19" fmla="*/ 8318 h 9582"/>
              <a:gd name="connsiteX20" fmla="*/ 7623 w 10000"/>
              <a:gd name="connsiteY20" fmla="*/ 9168 h 9582"/>
              <a:gd name="connsiteX21" fmla="*/ 6749 w 10000"/>
              <a:gd name="connsiteY21" fmla="*/ 9582 h 9582"/>
              <a:gd name="connsiteX22" fmla="*/ 5875 w 10000"/>
              <a:gd name="connsiteY22" fmla="*/ 9582 h 9582"/>
              <a:gd name="connsiteX23" fmla="*/ 5219 w 10000"/>
              <a:gd name="connsiteY23" fmla="*/ 9582 h 9582"/>
              <a:gd name="connsiteX24" fmla="*/ 4564 w 10000"/>
              <a:gd name="connsiteY24" fmla="*/ 9582 h 9582"/>
              <a:gd name="connsiteX25" fmla="*/ 4126 w 10000"/>
              <a:gd name="connsiteY25" fmla="*/ 9582 h 9582"/>
              <a:gd name="connsiteX26" fmla="*/ 3469 w 10000"/>
              <a:gd name="connsiteY26" fmla="*/ 9582 h 9582"/>
              <a:gd name="connsiteX27" fmla="*/ 3034 w 10000"/>
              <a:gd name="connsiteY27" fmla="*/ 9168 h 9582"/>
              <a:gd name="connsiteX28" fmla="*/ 2597 w 10000"/>
              <a:gd name="connsiteY28" fmla="*/ 9168 h 9582"/>
              <a:gd name="connsiteX29" fmla="*/ 2186 w 10000"/>
              <a:gd name="connsiteY29" fmla="*/ 8743 h 9582"/>
              <a:gd name="connsiteX30" fmla="*/ 1748 w 10000"/>
              <a:gd name="connsiteY30" fmla="*/ 8318 h 9582"/>
              <a:gd name="connsiteX31" fmla="*/ 1531 w 10000"/>
              <a:gd name="connsiteY31" fmla="*/ 7910 h 9582"/>
              <a:gd name="connsiteX32" fmla="*/ 1093 w 10000"/>
              <a:gd name="connsiteY32" fmla="*/ 7067 h 9582"/>
              <a:gd name="connsiteX33" fmla="*/ 875 w 10000"/>
              <a:gd name="connsiteY33" fmla="*/ 6237 h 9582"/>
              <a:gd name="connsiteX34" fmla="*/ 656 w 10000"/>
              <a:gd name="connsiteY34" fmla="*/ 5031 h 9582"/>
              <a:gd name="connsiteX35" fmla="*/ 437 w 10000"/>
              <a:gd name="connsiteY35" fmla="*/ 4192 h 9582"/>
              <a:gd name="connsiteX36" fmla="*/ 219 w 10000"/>
              <a:gd name="connsiteY36" fmla="*/ 3352 h 9582"/>
              <a:gd name="connsiteX37" fmla="*/ 219 w 10000"/>
              <a:gd name="connsiteY37" fmla="*/ 2521 h 9582"/>
              <a:gd name="connsiteX38" fmla="*/ 0 w 10000"/>
              <a:gd name="connsiteY38" fmla="*/ 1681 h 9582"/>
              <a:gd name="connsiteX39" fmla="*/ 0 w 10000"/>
              <a:gd name="connsiteY39" fmla="*/ 423 h 9582"/>
              <a:gd name="connsiteX0" fmla="*/ 1093 w 10000"/>
              <a:gd name="connsiteY0" fmla="*/ 0 h 10000"/>
              <a:gd name="connsiteX1" fmla="*/ 1311 w 10000"/>
              <a:gd name="connsiteY1" fmla="*/ 1754 h 10000"/>
              <a:gd name="connsiteX2" fmla="*/ 1531 w 10000"/>
              <a:gd name="connsiteY2" fmla="*/ 3062 h 10000"/>
              <a:gd name="connsiteX3" fmla="*/ 1748 w 10000"/>
              <a:gd name="connsiteY3" fmla="*/ 4375 h 10000"/>
              <a:gd name="connsiteX4" fmla="*/ 1968 w 10000"/>
              <a:gd name="connsiteY4" fmla="*/ 4808 h 10000"/>
              <a:gd name="connsiteX5" fmla="*/ 2405 w 10000"/>
              <a:gd name="connsiteY5" fmla="*/ 5681 h 10000"/>
              <a:gd name="connsiteX6" fmla="*/ 3034 w 10000"/>
              <a:gd name="connsiteY6" fmla="*/ 5681 h 10000"/>
              <a:gd name="connsiteX7" fmla="*/ 3689 w 10000"/>
              <a:gd name="connsiteY7" fmla="*/ 6120 h 10000"/>
              <a:gd name="connsiteX8" fmla="*/ 4344 w 10000"/>
              <a:gd name="connsiteY8" fmla="*/ 6120 h 10000"/>
              <a:gd name="connsiteX9" fmla="*/ 5000 w 10000"/>
              <a:gd name="connsiteY9" fmla="*/ 6120 h 10000"/>
              <a:gd name="connsiteX10" fmla="*/ 5656 w 10000"/>
              <a:gd name="connsiteY10" fmla="*/ 6120 h 10000"/>
              <a:gd name="connsiteX11" fmla="*/ 6312 w 10000"/>
              <a:gd name="connsiteY11" fmla="*/ 6120 h 10000"/>
              <a:gd name="connsiteX12" fmla="*/ 6749 w 10000"/>
              <a:gd name="connsiteY12" fmla="*/ 5681 h 10000"/>
              <a:gd name="connsiteX13" fmla="*/ 7404 w 10000"/>
              <a:gd name="connsiteY13" fmla="*/ 4808 h 10000"/>
              <a:gd name="connsiteX14" fmla="*/ 10000 w 10000"/>
              <a:gd name="connsiteY14" fmla="*/ 6509 h 10000"/>
              <a:gd name="connsiteX15" fmla="*/ 9782 w 10000"/>
              <a:gd name="connsiteY15" fmla="*/ 6943 h 10000"/>
              <a:gd name="connsiteX16" fmla="*/ 9563 w 10000"/>
              <a:gd name="connsiteY16" fmla="*/ 7375 h 10000"/>
              <a:gd name="connsiteX17" fmla="*/ 9345 w 10000"/>
              <a:gd name="connsiteY17" fmla="*/ 7819 h 10000"/>
              <a:gd name="connsiteX18" fmla="*/ 8908 w 10000"/>
              <a:gd name="connsiteY18" fmla="*/ 8255 h 10000"/>
              <a:gd name="connsiteX19" fmla="*/ 8470 w 10000"/>
              <a:gd name="connsiteY19" fmla="*/ 8681 h 10000"/>
              <a:gd name="connsiteX20" fmla="*/ 7623 w 10000"/>
              <a:gd name="connsiteY20" fmla="*/ 9568 h 10000"/>
              <a:gd name="connsiteX21" fmla="*/ 6749 w 10000"/>
              <a:gd name="connsiteY21" fmla="*/ 10000 h 10000"/>
              <a:gd name="connsiteX22" fmla="*/ 5875 w 10000"/>
              <a:gd name="connsiteY22" fmla="*/ 10000 h 10000"/>
              <a:gd name="connsiteX23" fmla="*/ 5219 w 10000"/>
              <a:gd name="connsiteY23" fmla="*/ 10000 h 10000"/>
              <a:gd name="connsiteX24" fmla="*/ 4564 w 10000"/>
              <a:gd name="connsiteY24" fmla="*/ 10000 h 10000"/>
              <a:gd name="connsiteX25" fmla="*/ 4126 w 10000"/>
              <a:gd name="connsiteY25" fmla="*/ 10000 h 10000"/>
              <a:gd name="connsiteX26" fmla="*/ 3469 w 10000"/>
              <a:gd name="connsiteY26" fmla="*/ 10000 h 10000"/>
              <a:gd name="connsiteX27" fmla="*/ 3034 w 10000"/>
              <a:gd name="connsiteY27" fmla="*/ 9568 h 10000"/>
              <a:gd name="connsiteX28" fmla="*/ 2597 w 10000"/>
              <a:gd name="connsiteY28" fmla="*/ 9568 h 10000"/>
              <a:gd name="connsiteX29" fmla="*/ 2186 w 10000"/>
              <a:gd name="connsiteY29" fmla="*/ 9124 h 10000"/>
              <a:gd name="connsiteX30" fmla="*/ 1748 w 10000"/>
              <a:gd name="connsiteY30" fmla="*/ 8681 h 10000"/>
              <a:gd name="connsiteX31" fmla="*/ 1531 w 10000"/>
              <a:gd name="connsiteY31" fmla="*/ 8255 h 10000"/>
              <a:gd name="connsiteX32" fmla="*/ 1093 w 10000"/>
              <a:gd name="connsiteY32" fmla="*/ 7375 h 10000"/>
              <a:gd name="connsiteX33" fmla="*/ 875 w 10000"/>
              <a:gd name="connsiteY33" fmla="*/ 6509 h 10000"/>
              <a:gd name="connsiteX34" fmla="*/ 656 w 10000"/>
              <a:gd name="connsiteY34" fmla="*/ 5250 h 10000"/>
              <a:gd name="connsiteX35" fmla="*/ 437 w 10000"/>
              <a:gd name="connsiteY35" fmla="*/ 4375 h 10000"/>
              <a:gd name="connsiteX36" fmla="*/ 219 w 10000"/>
              <a:gd name="connsiteY36" fmla="*/ 3498 h 10000"/>
              <a:gd name="connsiteX37" fmla="*/ 219 w 10000"/>
              <a:gd name="connsiteY37" fmla="*/ 2631 h 10000"/>
              <a:gd name="connsiteX38" fmla="*/ 0 w 10000"/>
              <a:gd name="connsiteY38" fmla="*/ 1754 h 10000"/>
              <a:gd name="connsiteX0" fmla="*/ 1093 w 10000"/>
              <a:gd name="connsiteY0" fmla="*/ 0 h 10000"/>
              <a:gd name="connsiteX1" fmla="*/ 1531 w 10000"/>
              <a:gd name="connsiteY1" fmla="*/ 3062 h 10000"/>
              <a:gd name="connsiteX2" fmla="*/ 1748 w 10000"/>
              <a:gd name="connsiteY2" fmla="*/ 4375 h 10000"/>
              <a:gd name="connsiteX3" fmla="*/ 1968 w 10000"/>
              <a:gd name="connsiteY3" fmla="*/ 4808 h 10000"/>
              <a:gd name="connsiteX4" fmla="*/ 2405 w 10000"/>
              <a:gd name="connsiteY4" fmla="*/ 5681 h 10000"/>
              <a:gd name="connsiteX5" fmla="*/ 3034 w 10000"/>
              <a:gd name="connsiteY5" fmla="*/ 5681 h 10000"/>
              <a:gd name="connsiteX6" fmla="*/ 3689 w 10000"/>
              <a:gd name="connsiteY6" fmla="*/ 6120 h 10000"/>
              <a:gd name="connsiteX7" fmla="*/ 4344 w 10000"/>
              <a:gd name="connsiteY7" fmla="*/ 6120 h 10000"/>
              <a:gd name="connsiteX8" fmla="*/ 5000 w 10000"/>
              <a:gd name="connsiteY8" fmla="*/ 6120 h 10000"/>
              <a:gd name="connsiteX9" fmla="*/ 5656 w 10000"/>
              <a:gd name="connsiteY9" fmla="*/ 6120 h 10000"/>
              <a:gd name="connsiteX10" fmla="*/ 6312 w 10000"/>
              <a:gd name="connsiteY10" fmla="*/ 6120 h 10000"/>
              <a:gd name="connsiteX11" fmla="*/ 6749 w 10000"/>
              <a:gd name="connsiteY11" fmla="*/ 5681 h 10000"/>
              <a:gd name="connsiteX12" fmla="*/ 7404 w 10000"/>
              <a:gd name="connsiteY12" fmla="*/ 4808 h 10000"/>
              <a:gd name="connsiteX13" fmla="*/ 10000 w 10000"/>
              <a:gd name="connsiteY13" fmla="*/ 6509 h 10000"/>
              <a:gd name="connsiteX14" fmla="*/ 9782 w 10000"/>
              <a:gd name="connsiteY14" fmla="*/ 6943 h 10000"/>
              <a:gd name="connsiteX15" fmla="*/ 9563 w 10000"/>
              <a:gd name="connsiteY15" fmla="*/ 7375 h 10000"/>
              <a:gd name="connsiteX16" fmla="*/ 9345 w 10000"/>
              <a:gd name="connsiteY16" fmla="*/ 7819 h 10000"/>
              <a:gd name="connsiteX17" fmla="*/ 8908 w 10000"/>
              <a:gd name="connsiteY17" fmla="*/ 8255 h 10000"/>
              <a:gd name="connsiteX18" fmla="*/ 8470 w 10000"/>
              <a:gd name="connsiteY18" fmla="*/ 8681 h 10000"/>
              <a:gd name="connsiteX19" fmla="*/ 7623 w 10000"/>
              <a:gd name="connsiteY19" fmla="*/ 9568 h 10000"/>
              <a:gd name="connsiteX20" fmla="*/ 6749 w 10000"/>
              <a:gd name="connsiteY20" fmla="*/ 10000 h 10000"/>
              <a:gd name="connsiteX21" fmla="*/ 5875 w 10000"/>
              <a:gd name="connsiteY21" fmla="*/ 10000 h 10000"/>
              <a:gd name="connsiteX22" fmla="*/ 5219 w 10000"/>
              <a:gd name="connsiteY22" fmla="*/ 10000 h 10000"/>
              <a:gd name="connsiteX23" fmla="*/ 4564 w 10000"/>
              <a:gd name="connsiteY23" fmla="*/ 10000 h 10000"/>
              <a:gd name="connsiteX24" fmla="*/ 4126 w 10000"/>
              <a:gd name="connsiteY24" fmla="*/ 10000 h 10000"/>
              <a:gd name="connsiteX25" fmla="*/ 3469 w 10000"/>
              <a:gd name="connsiteY25" fmla="*/ 10000 h 10000"/>
              <a:gd name="connsiteX26" fmla="*/ 3034 w 10000"/>
              <a:gd name="connsiteY26" fmla="*/ 9568 h 10000"/>
              <a:gd name="connsiteX27" fmla="*/ 2597 w 10000"/>
              <a:gd name="connsiteY27" fmla="*/ 9568 h 10000"/>
              <a:gd name="connsiteX28" fmla="*/ 2186 w 10000"/>
              <a:gd name="connsiteY28" fmla="*/ 9124 h 10000"/>
              <a:gd name="connsiteX29" fmla="*/ 1748 w 10000"/>
              <a:gd name="connsiteY29" fmla="*/ 8681 h 10000"/>
              <a:gd name="connsiteX30" fmla="*/ 1531 w 10000"/>
              <a:gd name="connsiteY30" fmla="*/ 8255 h 10000"/>
              <a:gd name="connsiteX31" fmla="*/ 1093 w 10000"/>
              <a:gd name="connsiteY31" fmla="*/ 7375 h 10000"/>
              <a:gd name="connsiteX32" fmla="*/ 875 w 10000"/>
              <a:gd name="connsiteY32" fmla="*/ 6509 h 10000"/>
              <a:gd name="connsiteX33" fmla="*/ 656 w 10000"/>
              <a:gd name="connsiteY33" fmla="*/ 5250 h 10000"/>
              <a:gd name="connsiteX34" fmla="*/ 437 w 10000"/>
              <a:gd name="connsiteY34" fmla="*/ 4375 h 10000"/>
              <a:gd name="connsiteX35" fmla="*/ 219 w 10000"/>
              <a:gd name="connsiteY35" fmla="*/ 3498 h 10000"/>
              <a:gd name="connsiteX36" fmla="*/ 219 w 10000"/>
              <a:gd name="connsiteY36" fmla="*/ 2631 h 10000"/>
              <a:gd name="connsiteX37" fmla="*/ 0 w 10000"/>
              <a:gd name="connsiteY37" fmla="*/ 1754 h 10000"/>
              <a:gd name="connsiteX0" fmla="*/ 1531 w 10000"/>
              <a:gd name="connsiteY0" fmla="*/ 1308 h 8246"/>
              <a:gd name="connsiteX1" fmla="*/ 1748 w 10000"/>
              <a:gd name="connsiteY1" fmla="*/ 2621 h 8246"/>
              <a:gd name="connsiteX2" fmla="*/ 1968 w 10000"/>
              <a:gd name="connsiteY2" fmla="*/ 3054 h 8246"/>
              <a:gd name="connsiteX3" fmla="*/ 2405 w 10000"/>
              <a:gd name="connsiteY3" fmla="*/ 3927 h 8246"/>
              <a:gd name="connsiteX4" fmla="*/ 3034 w 10000"/>
              <a:gd name="connsiteY4" fmla="*/ 3927 h 8246"/>
              <a:gd name="connsiteX5" fmla="*/ 3689 w 10000"/>
              <a:gd name="connsiteY5" fmla="*/ 4366 h 8246"/>
              <a:gd name="connsiteX6" fmla="*/ 4344 w 10000"/>
              <a:gd name="connsiteY6" fmla="*/ 4366 h 8246"/>
              <a:gd name="connsiteX7" fmla="*/ 5000 w 10000"/>
              <a:gd name="connsiteY7" fmla="*/ 4366 h 8246"/>
              <a:gd name="connsiteX8" fmla="*/ 5656 w 10000"/>
              <a:gd name="connsiteY8" fmla="*/ 4366 h 8246"/>
              <a:gd name="connsiteX9" fmla="*/ 6312 w 10000"/>
              <a:gd name="connsiteY9" fmla="*/ 4366 h 8246"/>
              <a:gd name="connsiteX10" fmla="*/ 6749 w 10000"/>
              <a:gd name="connsiteY10" fmla="*/ 3927 h 8246"/>
              <a:gd name="connsiteX11" fmla="*/ 7404 w 10000"/>
              <a:gd name="connsiteY11" fmla="*/ 3054 h 8246"/>
              <a:gd name="connsiteX12" fmla="*/ 10000 w 10000"/>
              <a:gd name="connsiteY12" fmla="*/ 4755 h 8246"/>
              <a:gd name="connsiteX13" fmla="*/ 9782 w 10000"/>
              <a:gd name="connsiteY13" fmla="*/ 5189 h 8246"/>
              <a:gd name="connsiteX14" fmla="*/ 9563 w 10000"/>
              <a:gd name="connsiteY14" fmla="*/ 5621 h 8246"/>
              <a:gd name="connsiteX15" fmla="*/ 9345 w 10000"/>
              <a:gd name="connsiteY15" fmla="*/ 6065 h 8246"/>
              <a:gd name="connsiteX16" fmla="*/ 8908 w 10000"/>
              <a:gd name="connsiteY16" fmla="*/ 6501 h 8246"/>
              <a:gd name="connsiteX17" fmla="*/ 8470 w 10000"/>
              <a:gd name="connsiteY17" fmla="*/ 6927 h 8246"/>
              <a:gd name="connsiteX18" fmla="*/ 7623 w 10000"/>
              <a:gd name="connsiteY18" fmla="*/ 7814 h 8246"/>
              <a:gd name="connsiteX19" fmla="*/ 6749 w 10000"/>
              <a:gd name="connsiteY19" fmla="*/ 8246 h 8246"/>
              <a:gd name="connsiteX20" fmla="*/ 5875 w 10000"/>
              <a:gd name="connsiteY20" fmla="*/ 8246 h 8246"/>
              <a:gd name="connsiteX21" fmla="*/ 5219 w 10000"/>
              <a:gd name="connsiteY21" fmla="*/ 8246 h 8246"/>
              <a:gd name="connsiteX22" fmla="*/ 4564 w 10000"/>
              <a:gd name="connsiteY22" fmla="*/ 8246 h 8246"/>
              <a:gd name="connsiteX23" fmla="*/ 4126 w 10000"/>
              <a:gd name="connsiteY23" fmla="*/ 8246 h 8246"/>
              <a:gd name="connsiteX24" fmla="*/ 3469 w 10000"/>
              <a:gd name="connsiteY24" fmla="*/ 8246 h 8246"/>
              <a:gd name="connsiteX25" fmla="*/ 3034 w 10000"/>
              <a:gd name="connsiteY25" fmla="*/ 7814 h 8246"/>
              <a:gd name="connsiteX26" fmla="*/ 2597 w 10000"/>
              <a:gd name="connsiteY26" fmla="*/ 7814 h 8246"/>
              <a:gd name="connsiteX27" fmla="*/ 2186 w 10000"/>
              <a:gd name="connsiteY27" fmla="*/ 7370 h 8246"/>
              <a:gd name="connsiteX28" fmla="*/ 1748 w 10000"/>
              <a:gd name="connsiteY28" fmla="*/ 6927 h 8246"/>
              <a:gd name="connsiteX29" fmla="*/ 1531 w 10000"/>
              <a:gd name="connsiteY29" fmla="*/ 6501 h 8246"/>
              <a:gd name="connsiteX30" fmla="*/ 1093 w 10000"/>
              <a:gd name="connsiteY30" fmla="*/ 5621 h 8246"/>
              <a:gd name="connsiteX31" fmla="*/ 875 w 10000"/>
              <a:gd name="connsiteY31" fmla="*/ 4755 h 8246"/>
              <a:gd name="connsiteX32" fmla="*/ 656 w 10000"/>
              <a:gd name="connsiteY32" fmla="*/ 3496 h 8246"/>
              <a:gd name="connsiteX33" fmla="*/ 437 w 10000"/>
              <a:gd name="connsiteY33" fmla="*/ 2621 h 8246"/>
              <a:gd name="connsiteX34" fmla="*/ 219 w 10000"/>
              <a:gd name="connsiteY34" fmla="*/ 1744 h 8246"/>
              <a:gd name="connsiteX35" fmla="*/ 219 w 10000"/>
              <a:gd name="connsiteY35" fmla="*/ 877 h 8246"/>
              <a:gd name="connsiteX36" fmla="*/ 0 w 10000"/>
              <a:gd name="connsiteY36" fmla="*/ 0 h 8246"/>
              <a:gd name="connsiteX0" fmla="*/ 1312 w 9781"/>
              <a:gd name="connsiteY0" fmla="*/ 522 h 8936"/>
              <a:gd name="connsiteX1" fmla="*/ 1529 w 9781"/>
              <a:gd name="connsiteY1" fmla="*/ 2115 h 8936"/>
              <a:gd name="connsiteX2" fmla="*/ 1749 w 9781"/>
              <a:gd name="connsiteY2" fmla="*/ 2640 h 8936"/>
              <a:gd name="connsiteX3" fmla="*/ 2186 w 9781"/>
              <a:gd name="connsiteY3" fmla="*/ 3698 h 8936"/>
              <a:gd name="connsiteX4" fmla="*/ 2815 w 9781"/>
              <a:gd name="connsiteY4" fmla="*/ 3698 h 8936"/>
              <a:gd name="connsiteX5" fmla="*/ 3470 w 9781"/>
              <a:gd name="connsiteY5" fmla="*/ 4231 h 8936"/>
              <a:gd name="connsiteX6" fmla="*/ 4125 w 9781"/>
              <a:gd name="connsiteY6" fmla="*/ 4231 h 8936"/>
              <a:gd name="connsiteX7" fmla="*/ 4781 w 9781"/>
              <a:gd name="connsiteY7" fmla="*/ 4231 h 8936"/>
              <a:gd name="connsiteX8" fmla="*/ 5437 w 9781"/>
              <a:gd name="connsiteY8" fmla="*/ 4231 h 8936"/>
              <a:gd name="connsiteX9" fmla="*/ 6093 w 9781"/>
              <a:gd name="connsiteY9" fmla="*/ 4231 h 8936"/>
              <a:gd name="connsiteX10" fmla="*/ 6530 w 9781"/>
              <a:gd name="connsiteY10" fmla="*/ 3698 h 8936"/>
              <a:gd name="connsiteX11" fmla="*/ 7185 w 9781"/>
              <a:gd name="connsiteY11" fmla="*/ 2640 h 8936"/>
              <a:gd name="connsiteX12" fmla="*/ 9781 w 9781"/>
              <a:gd name="connsiteY12" fmla="*/ 4702 h 8936"/>
              <a:gd name="connsiteX13" fmla="*/ 9563 w 9781"/>
              <a:gd name="connsiteY13" fmla="*/ 5229 h 8936"/>
              <a:gd name="connsiteX14" fmla="*/ 9344 w 9781"/>
              <a:gd name="connsiteY14" fmla="*/ 5753 h 8936"/>
              <a:gd name="connsiteX15" fmla="*/ 9126 w 9781"/>
              <a:gd name="connsiteY15" fmla="*/ 6291 h 8936"/>
              <a:gd name="connsiteX16" fmla="*/ 8689 w 9781"/>
              <a:gd name="connsiteY16" fmla="*/ 6820 h 8936"/>
              <a:gd name="connsiteX17" fmla="*/ 8251 w 9781"/>
              <a:gd name="connsiteY17" fmla="*/ 7336 h 8936"/>
              <a:gd name="connsiteX18" fmla="*/ 7404 w 9781"/>
              <a:gd name="connsiteY18" fmla="*/ 8412 h 8936"/>
              <a:gd name="connsiteX19" fmla="*/ 6530 w 9781"/>
              <a:gd name="connsiteY19" fmla="*/ 8936 h 8936"/>
              <a:gd name="connsiteX20" fmla="*/ 5656 w 9781"/>
              <a:gd name="connsiteY20" fmla="*/ 8936 h 8936"/>
              <a:gd name="connsiteX21" fmla="*/ 5000 w 9781"/>
              <a:gd name="connsiteY21" fmla="*/ 8936 h 8936"/>
              <a:gd name="connsiteX22" fmla="*/ 4345 w 9781"/>
              <a:gd name="connsiteY22" fmla="*/ 8936 h 8936"/>
              <a:gd name="connsiteX23" fmla="*/ 3907 w 9781"/>
              <a:gd name="connsiteY23" fmla="*/ 8936 h 8936"/>
              <a:gd name="connsiteX24" fmla="*/ 3250 w 9781"/>
              <a:gd name="connsiteY24" fmla="*/ 8936 h 8936"/>
              <a:gd name="connsiteX25" fmla="*/ 2815 w 9781"/>
              <a:gd name="connsiteY25" fmla="*/ 8412 h 8936"/>
              <a:gd name="connsiteX26" fmla="*/ 2378 w 9781"/>
              <a:gd name="connsiteY26" fmla="*/ 8412 h 8936"/>
              <a:gd name="connsiteX27" fmla="*/ 1967 w 9781"/>
              <a:gd name="connsiteY27" fmla="*/ 7874 h 8936"/>
              <a:gd name="connsiteX28" fmla="*/ 1529 w 9781"/>
              <a:gd name="connsiteY28" fmla="*/ 7336 h 8936"/>
              <a:gd name="connsiteX29" fmla="*/ 1312 w 9781"/>
              <a:gd name="connsiteY29" fmla="*/ 6820 h 8936"/>
              <a:gd name="connsiteX30" fmla="*/ 874 w 9781"/>
              <a:gd name="connsiteY30" fmla="*/ 5753 h 8936"/>
              <a:gd name="connsiteX31" fmla="*/ 656 w 9781"/>
              <a:gd name="connsiteY31" fmla="*/ 4702 h 8936"/>
              <a:gd name="connsiteX32" fmla="*/ 437 w 9781"/>
              <a:gd name="connsiteY32" fmla="*/ 3176 h 8936"/>
              <a:gd name="connsiteX33" fmla="*/ 218 w 9781"/>
              <a:gd name="connsiteY33" fmla="*/ 2115 h 8936"/>
              <a:gd name="connsiteX34" fmla="*/ 0 w 9781"/>
              <a:gd name="connsiteY34" fmla="*/ 1051 h 8936"/>
              <a:gd name="connsiteX35" fmla="*/ 0 w 9781"/>
              <a:gd name="connsiteY35" fmla="*/ 0 h 8936"/>
              <a:gd name="connsiteX0" fmla="*/ 1341 w 10000"/>
              <a:gd name="connsiteY0" fmla="*/ 0 h 9416"/>
              <a:gd name="connsiteX1" fmla="*/ 1563 w 10000"/>
              <a:gd name="connsiteY1" fmla="*/ 1783 h 9416"/>
              <a:gd name="connsiteX2" fmla="*/ 1788 w 10000"/>
              <a:gd name="connsiteY2" fmla="*/ 2370 h 9416"/>
              <a:gd name="connsiteX3" fmla="*/ 2235 w 10000"/>
              <a:gd name="connsiteY3" fmla="*/ 3554 h 9416"/>
              <a:gd name="connsiteX4" fmla="*/ 2878 w 10000"/>
              <a:gd name="connsiteY4" fmla="*/ 3554 h 9416"/>
              <a:gd name="connsiteX5" fmla="*/ 3548 w 10000"/>
              <a:gd name="connsiteY5" fmla="*/ 4151 h 9416"/>
              <a:gd name="connsiteX6" fmla="*/ 4217 w 10000"/>
              <a:gd name="connsiteY6" fmla="*/ 4151 h 9416"/>
              <a:gd name="connsiteX7" fmla="*/ 4888 w 10000"/>
              <a:gd name="connsiteY7" fmla="*/ 4151 h 9416"/>
              <a:gd name="connsiteX8" fmla="*/ 5559 w 10000"/>
              <a:gd name="connsiteY8" fmla="*/ 4151 h 9416"/>
              <a:gd name="connsiteX9" fmla="*/ 6229 w 10000"/>
              <a:gd name="connsiteY9" fmla="*/ 4151 h 9416"/>
              <a:gd name="connsiteX10" fmla="*/ 6676 w 10000"/>
              <a:gd name="connsiteY10" fmla="*/ 3554 h 9416"/>
              <a:gd name="connsiteX11" fmla="*/ 7346 w 10000"/>
              <a:gd name="connsiteY11" fmla="*/ 2370 h 9416"/>
              <a:gd name="connsiteX12" fmla="*/ 10000 w 10000"/>
              <a:gd name="connsiteY12" fmla="*/ 4678 h 9416"/>
              <a:gd name="connsiteX13" fmla="*/ 9777 w 10000"/>
              <a:gd name="connsiteY13" fmla="*/ 5268 h 9416"/>
              <a:gd name="connsiteX14" fmla="*/ 9553 w 10000"/>
              <a:gd name="connsiteY14" fmla="*/ 5854 h 9416"/>
              <a:gd name="connsiteX15" fmla="*/ 9330 w 10000"/>
              <a:gd name="connsiteY15" fmla="*/ 6456 h 9416"/>
              <a:gd name="connsiteX16" fmla="*/ 8884 w 10000"/>
              <a:gd name="connsiteY16" fmla="*/ 7048 h 9416"/>
              <a:gd name="connsiteX17" fmla="*/ 8436 w 10000"/>
              <a:gd name="connsiteY17" fmla="*/ 7625 h 9416"/>
              <a:gd name="connsiteX18" fmla="*/ 7570 w 10000"/>
              <a:gd name="connsiteY18" fmla="*/ 8830 h 9416"/>
              <a:gd name="connsiteX19" fmla="*/ 6676 w 10000"/>
              <a:gd name="connsiteY19" fmla="*/ 9416 h 9416"/>
              <a:gd name="connsiteX20" fmla="*/ 5783 w 10000"/>
              <a:gd name="connsiteY20" fmla="*/ 9416 h 9416"/>
              <a:gd name="connsiteX21" fmla="*/ 5112 w 10000"/>
              <a:gd name="connsiteY21" fmla="*/ 9416 h 9416"/>
              <a:gd name="connsiteX22" fmla="*/ 4442 w 10000"/>
              <a:gd name="connsiteY22" fmla="*/ 9416 h 9416"/>
              <a:gd name="connsiteX23" fmla="*/ 3994 w 10000"/>
              <a:gd name="connsiteY23" fmla="*/ 9416 h 9416"/>
              <a:gd name="connsiteX24" fmla="*/ 3323 w 10000"/>
              <a:gd name="connsiteY24" fmla="*/ 9416 h 9416"/>
              <a:gd name="connsiteX25" fmla="*/ 2878 w 10000"/>
              <a:gd name="connsiteY25" fmla="*/ 8830 h 9416"/>
              <a:gd name="connsiteX26" fmla="*/ 2431 w 10000"/>
              <a:gd name="connsiteY26" fmla="*/ 8830 h 9416"/>
              <a:gd name="connsiteX27" fmla="*/ 2011 w 10000"/>
              <a:gd name="connsiteY27" fmla="*/ 8228 h 9416"/>
              <a:gd name="connsiteX28" fmla="*/ 1563 w 10000"/>
              <a:gd name="connsiteY28" fmla="*/ 7625 h 9416"/>
              <a:gd name="connsiteX29" fmla="*/ 1341 w 10000"/>
              <a:gd name="connsiteY29" fmla="*/ 7048 h 9416"/>
              <a:gd name="connsiteX30" fmla="*/ 894 w 10000"/>
              <a:gd name="connsiteY30" fmla="*/ 5854 h 9416"/>
              <a:gd name="connsiteX31" fmla="*/ 671 w 10000"/>
              <a:gd name="connsiteY31" fmla="*/ 4678 h 9416"/>
              <a:gd name="connsiteX32" fmla="*/ 447 w 10000"/>
              <a:gd name="connsiteY32" fmla="*/ 2970 h 9416"/>
              <a:gd name="connsiteX33" fmla="*/ 223 w 10000"/>
              <a:gd name="connsiteY33" fmla="*/ 1783 h 9416"/>
              <a:gd name="connsiteX34" fmla="*/ 0 w 10000"/>
              <a:gd name="connsiteY34" fmla="*/ 592 h 9416"/>
              <a:gd name="connsiteX0" fmla="*/ 1118 w 9777"/>
              <a:gd name="connsiteY0" fmla="*/ 0 h 10000"/>
              <a:gd name="connsiteX1" fmla="*/ 1340 w 9777"/>
              <a:gd name="connsiteY1" fmla="*/ 1894 h 10000"/>
              <a:gd name="connsiteX2" fmla="*/ 1565 w 9777"/>
              <a:gd name="connsiteY2" fmla="*/ 2517 h 10000"/>
              <a:gd name="connsiteX3" fmla="*/ 2012 w 9777"/>
              <a:gd name="connsiteY3" fmla="*/ 3774 h 10000"/>
              <a:gd name="connsiteX4" fmla="*/ 2655 w 9777"/>
              <a:gd name="connsiteY4" fmla="*/ 3774 h 10000"/>
              <a:gd name="connsiteX5" fmla="*/ 3325 w 9777"/>
              <a:gd name="connsiteY5" fmla="*/ 4408 h 10000"/>
              <a:gd name="connsiteX6" fmla="*/ 3994 w 9777"/>
              <a:gd name="connsiteY6" fmla="*/ 4408 h 10000"/>
              <a:gd name="connsiteX7" fmla="*/ 4665 w 9777"/>
              <a:gd name="connsiteY7" fmla="*/ 4408 h 10000"/>
              <a:gd name="connsiteX8" fmla="*/ 5336 w 9777"/>
              <a:gd name="connsiteY8" fmla="*/ 4408 h 10000"/>
              <a:gd name="connsiteX9" fmla="*/ 6006 w 9777"/>
              <a:gd name="connsiteY9" fmla="*/ 4408 h 10000"/>
              <a:gd name="connsiteX10" fmla="*/ 6453 w 9777"/>
              <a:gd name="connsiteY10" fmla="*/ 3774 h 10000"/>
              <a:gd name="connsiteX11" fmla="*/ 7123 w 9777"/>
              <a:gd name="connsiteY11" fmla="*/ 2517 h 10000"/>
              <a:gd name="connsiteX12" fmla="*/ 9777 w 9777"/>
              <a:gd name="connsiteY12" fmla="*/ 4968 h 10000"/>
              <a:gd name="connsiteX13" fmla="*/ 9554 w 9777"/>
              <a:gd name="connsiteY13" fmla="*/ 5595 h 10000"/>
              <a:gd name="connsiteX14" fmla="*/ 9330 w 9777"/>
              <a:gd name="connsiteY14" fmla="*/ 6217 h 10000"/>
              <a:gd name="connsiteX15" fmla="*/ 9107 w 9777"/>
              <a:gd name="connsiteY15" fmla="*/ 6856 h 10000"/>
              <a:gd name="connsiteX16" fmla="*/ 8661 w 9777"/>
              <a:gd name="connsiteY16" fmla="*/ 7485 h 10000"/>
              <a:gd name="connsiteX17" fmla="*/ 8213 w 9777"/>
              <a:gd name="connsiteY17" fmla="*/ 8098 h 10000"/>
              <a:gd name="connsiteX18" fmla="*/ 7347 w 9777"/>
              <a:gd name="connsiteY18" fmla="*/ 9378 h 10000"/>
              <a:gd name="connsiteX19" fmla="*/ 6453 w 9777"/>
              <a:gd name="connsiteY19" fmla="*/ 10000 h 10000"/>
              <a:gd name="connsiteX20" fmla="*/ 5560 w 9777"/>
              <a:gd name="connsiteY20" fmla="*/ 10000 h 10000"/>
              <a:gd name="connsiteX21" fmla="*/ 4889 w 9777"/>
              <a:gd name="connsiteY21" fmla="*/ 10000 h 10000"/>
              <a:gd name="connsiteX22" fmla="*/ 4219 w 9777"/>
              <a:gd name="connsiteY22" fmla="*/ 10000 h 10000"/>
              <a:gd name="connsiteX23" fmla="*/ 3771 w 9777"/>
              <a:gd name="connsiteY23" fmla="*/ 10000 h 10000"/>
              <a:gd name="connsiteX24" fmla="*/ 3100 w 9777"/>
              <a:gd name="connsiteY24" fmla="*/ 10000 h 10000"/>
              <a:gd name="connsiteX25" fmla="*/ 2655 w 9777"/>
              <a:gd name="connsiteY25" fmla="*/ 9378 h 10000"/>
              <a:gd name="connsiteX26" fmla="*/ 2208 w 9777"/>
              <a:gd name="connsiteY26" fmla="*/ 9378 h 10000"/>
              <a:gd name="connsiteX27" fmla="*/ 1788 w 9777"/>
              <a:gd name="connsiteY27" fmla="*/ 8738 h 10000"/>
              <a:gd name="connsiteX28" fmla="*/ 1340 w 9777"/>
              <a:gd name="connsiteY28" fmla="*/ 8098 h 10000"/>
              <a:gd name="connsiteX29" fmla="*/ 1118 w 9777"/>
              <a:gd name="connsiteY29" fmla="*/ 7485 h 10000"/>
              <a:gd name="connsiteX30" fmla="*/ 671 w 9777"/>
              <a:gd name="connsiteY30" fmla="*/ 6217 h 10000"/>
              <a:gd name="connsiteX31" fmla="*/ 448 w 9777"/>
              <a:gd name="connsiteY31" fmla="*/ 4968 h 10000"/>
              <a:gd name="connsiteX32" fmla="*/ 224 w 9777"/>
              <a:gd name="connsiteY32" fmla="*/ 3154 h 10000"/>
              <a:gd name="connsiteX33" fmla="*/ 0 w 9777"/>
              <a:gd name="connsiteY33" fmla="*/ 1894 h 10000"/>
              <a:gd name="connsiteX0" fmla="*/ 1371 w 10000"/>
              <a:gd name="connsiteY0" fmla="*/ 0 h 8106"/>
              <a:gd name="connsiteX1" fmla="*/ 1601 w 10000"/>
              <a:gd name="connsiteY1" fmla="*/ 623 h 8106"/>
              <a:gd name="connsiteX2" fmla="*/ 2058 w 10000"/>
              <a:gd name="connsiteY2" fmla="*/ 1880 h 8106"/>
              <a:gd name="connsiteX3" fmla="*/ 2716 w 10000"/>
              <a:gd name="connsiteY3" fmla="*/ 1880 h 8106"/>
              <a:gd name="connsiteX4" fmla="*/ 3401 w 10000"/>
              <a:gd name="connsiteY4" fmla="*/ 2514 h 8106"/>
              <a:gd name="connsiteX5" fmla="*/ 4085 w 10000"/>
              <a:gd name="connsiteY5" fmla="*/ 2514 h 8106"/>
              <a:gd name="connsiteX6" fmla="*/ 4771 w 10000"/>
              <a:gd name="connsiteY6" fmla="*/ 2514 h 8106"/>
              <a:gd name="connsiteX7" fmla="*/ 5458 w 10000"/>
              <a:gd name="connsiteY7" fmla="*/ 2514 h 8106"/>
              <a:gd name="connsiteX8" fmla="*/ 6143 w 10000"/>
              <a:gd name="connsiteY8" fmla="*/ 2514 h 8106"/>
              <a:gd name="connsiteX9" fmla="*/ 6600 w 10000"/>
              <a:gd name="connsiteY9" fmla="*/ 1880 h 8106"/>
              <a:gd name="connsiteX10" fmla="*/ 7285 w 10000"/>
              <a:gd name="connsiteY10" fmla="*/ 623 h 8106"/>
              <a:gd name="connsiteX11" fmla="*/ 10000 w 10000"/>
              <a:gd name="connsiteY11" fmla="*/ 3074 h 8106"/>
              <a:gd name="connsiteX12" fmla="*/ 9772 w 10000"/>
              <a:gd name="connsiteY12" fmla="*/ 3701 h 8106"/>
              <a:gd name="connsiteX13" fmla="*/ 9543 w 10000"/>
              <a:gd name="connsiteY13" fmla="*/ 4323 h 8106"/>
              <a:gd name="connsiteX14" fmla="*/ 9315 w 10000"/>
              <a:gd name="connsiteY14" fmla="*/ 4962 h 8106"/>
              <a:gd name="connsiteX15" fmla="*/ 8859 w 10000"/>
              <a:gd name="connsiteY15" fmla="*/ 5591 h 8106"/>
              <a:gd name="connsiteX16" fmla="*/ 8400 w 10000"/>
              <a:gd name="connsiteY16" fmla="*/ 6204 h 8106"/>
              <a:gd name="connsiteX17" fmla="*/ 7515 w 10000"/>
              <a:gd name="connsiteY17" fmla="*/ 7484 h 8106"/>
              <a:gd name="connsiteX18" fmla="*/ 6600 w 10000"/>
              <a:gd name="connsiteY18" fmla="*/ 8106 h 8106"/>
              <a:gd name="connsiteX19" fmla="*/ 5687 w 10000"/>
              <a:gd name="connsiteY19" fmla="*/ 8106 h 8106"/>
              <a:gd name="connsiteX20" fmla="*/ 5001 w 10000"/>
              <a:gd name="connsiteY20" fmla="*/ 8106 h 8106"/>
              <a:gd name="connsiteX21" fmla="*/ 4315 w 10000"/>
              <a:gd name="connsiteY21" fmla="*/ 8106 h 8106"/>
              <a:gd name="connsiteX22" fmla="*/ 3857 w 10000"/>
              <a:gd name="connsiteY22" fmla="*/ 8106 h 8106"/>
              <a:gd name="connsiteX23" fmla="*/ 3171 w 10000"/>
              <a:gd name="connsiteY23" fmla="*/ 8106 h 8106"/>
              <a:gd name="connsiteX24" fmla="*/ 2716 w 10000"/>
              <a:gd name="connsiteY24" fmla="*/ 7484 h 8106"/>
              <a:gd name="connsiteX25" fmla="*/ 2258 w 10000"/>
              <a:gd name="connsiteY25" fmla="*/ 7484 h 8106"/>
              <a:gd name="connsiteX26" fmla="*/ 1829 w 10000"/>
              <a:gd name="connsiteY26" fmla="*/ 6844 h 8106"/>
              <a:gd name="connsiteX27" fmla="*/ 1371 w 10000"/>
              <a:gd name="connsiteY27" fmla="*/ 6204 h 8106"/>
              <a:gd name="connsiteX28" fmla="*/ 1144 w 10000"/>
              <a:gd name="connsiteY28" fmla="*/ 5591 h 8106"/>
              <a:gd name="connsiteX29" fmla="*/ 686 w 10000"/>
              <a:gd name="connsiteY29" fmla="*/ 4323 h 8106"/>
              <a:gd name="connsiteX30" fmla="*/ 458 w 10000"/>
              <a:gd name="connsiteY30" fmla="*/ 3074 h 8106"/>
              <a:gd name="connsiteX31" fmla="*/ 229 w 10000"/>
              <a:gd name="connsiteY31" fmla="*/ 1260 h 8106"/>
              <a:gd name="connsiteX32" fmla="*/ 0 w 10000"/>
              <a:gd name="connsiteY32" fmla="*/ 0 h 8106"/>
              <a:gd name="connsiteX0" fmla="*/ 1371 w 10000"/>
              <a:gd name="connsiteY0" fmla="*/ 0 h 10000"/>
              <a:gd name="connsiteX1" fmla="*/ 2058 w 10000"/>
              <a:gd name="connsiteY1" fmla="*/ 2319 h 10000"/>
              <a:gd name="connsiteX2" fmla="*/ 2716 w 10000"/>
              <a:gd name="connsiteY2" fmla="*/ 2319 h 10000"/>
              <a:gd name="connsiteX3" fmla="*/ 3401 w 10000"/>
              <a:gd name="connsiteY3" fmla="*/ 3101 h 10000"/>
              <a:gd name="connsiteX4" fmla="*/ 4085 w 10000"/>
              <a:gd name="connsiteY4" fmla="*/ 3101 h 10000"/>
              <a:gd name="connsiteX5" fmla="*/ 4771 w 10000"/>
              <a:gd name="connsiteY5" fmla="*/ 3101 h 10000"/>
              <a:gd name="connsiteX6" fmla="*/ 5458 w 10000"/>
              <a:gd name="connsiteY6" fmla="*/ 3101 h 10000"/>
              <a:gd name="connsiteX7" fmla="*/ 6143 w 10000"/>
              <a:gd name="connsiteY7" fmla="*/ 3101 h 10000"/>
              <a:gd name="connsiteX8" fmla="*/ 6600 w 10000"/>
              <a:gd name="connsiteY8" fmla="*/ 2319 h 10000"/>
              <a:gd name="connsiteX9" fmla="*/ 7285 w 10000"/>
              <a:gd name="connsiteY9" fmla="*/ 769 h 10000"/>
              <a:gd name="connsiteX10" fmla="*/ 10000 w 10000"/>
              <a:gd name="connsiteY10" fmla="*/ 3792 h 10000"/>
              <a:gd name="connsiteX11" fmla="*/ 9772 w 10000"/>
              <a:gd name="connsiteY11" fmla="*/ 4566 h 10000"/>
              <a:gd name="connsiteX12" fmla="*/ 9543 w 10000"/>
              <a:gd name="connsiteY12" fmla="*/ 5333 h 10000"/>
              <a:gd name="connsiteX13" fmla="*/ 9315 w 10000"/>
              <a:gd name="connsiteY13" fmla="*/ 6121 h 10000"/>
              <a:gd name="connsiteX14" fmla="*/ 8859 w 10000"/>
              <a:gd name="connsiteY14" fmla="*/ 6897 h 10000"/>
              <a:gd name="connsiteX15" fmla="*/ 8400 w 10000"/>
              <a:gd name="connsiteY15" fmla="*/ 7654 h 10000"/>
              <a:gd name="connsiteX16" fmla="*/ 7515 w 10000"/>
              <a:gd name="connsiteY16" fmla="*/ 9233 h 10000"/>
              <a:gd name="connsiteX17" fmla="*/ 6600 w 10000"/>
              <a:gd name="connsiteY17" fmla="*/ 10000 h 10000"/>
              <a:gd name="connsiteX18" fmla="*/ 5687 w 10000"/>
              <a:gd name="connsiteY18" fmla="*/ 10000 h 10000"/>
              <a:gd name="connsiteX19" fmla="*/ 5001 w 10000"/>
              <a:gd name="connsiteY19" fmla="*/ 10000 h 10000"/>
              <a:gd name="connsiteX20" fmla="*/ 4315 w 10000"/>
              <a:gd name="connsiteY20" fmla="*/ 10000 h 10000"/>
              <a:gd name="connsiteX21" fmla="*/ 3857 w 10000"/>
              <a:gd name="connsiteY21" fmla="*/ 10000 h 10000"/>
              <a:gd name="connsiteX22" fmla="*/ 3171 w 10000"/>
              <a:gd name="connsiteY22" fmla="*/ 10000 h 10000"/>
              <a:gd name="connsiteX23" fmla="*/ 2716 w 10000"/>
              <a:gd name="connsiteY23" fmla="*/ 9233 h 10000"/>
              <a:gd name="connsiteX24" fmla="*/ 2258 w 10000"/>
              <a:gd name="connsiteY24" fmla="*/ 9233 h 10000"/>
              <a:gd name="connsiteX25" fmla="*/ 1829 w 10000"/>
              <a:gd name="connsiteY25" fmla="*/ 8443 h 10000"/>
              <a:gd name="connsiteX26" fmla="*/ 1371 w 10000"/>
              <a:gd name="connsiteY26" fmla="*/ 7654 h 10000"/>
              <a:gd name="connsiteX27" fmla="*/ 1144 w 10000"/>
              <a:gd name="connsiteY27" fmla="*/ 6897 h 10000"/>
              <a:gd name="connsiteX28" fmla="*/ 686 w 10000"/>
              <a:gd name="connsiteY28" fmla="*/ 5333 h 10000"/>
              <a:gd name="connsiteX29" fmla="*/ 458 w 10000"/>
              <a:gd name="connsiteY29" fmla="*/ 3792 h 10000"/>
              <a:gd name="connsiteX30" fmla="*/ 229 w 10000"/>
              <a:gd name="connsiteY30" fmla="*/ 1554 h 10000"/>
              <a:gd name="connsiteX31" fmla="*/ 0 w 10000"/>
              <a:gd name="connsiteY31" fmla="*/ 0 h 10000"/>
              <a:gd name="connsiteX0" fmla="*/ 1142 w 9771"/>
              <a:gd name="connsiteY0" fmla="*/ 0 h 10000"/>
              <a:gd name="connsiteX1" fmla="*/ 1829 w 9771"/>
              <a:gd name="connsiteY1" fmla="*/ 2319 h 10000"/>
              <a:gd name="connsiteX2" fmla="*/ 2487 w 9771"/>
              <a:gd name="connsiteY2" fmla="*/ 2319 h 10000"/>
              <a:gd name="connsiteX3" fmla="*/ 3172 w 9771"/>
              <a:gd name="connsiteY3" fmla="*/ 3101 h 10000"/>
              <a:gd name="connsiteX4" fmla="*/ 3856 w 9771"/>
              <a:gd name="connsiteY4" fmla="*/ 3101 h 10000"/>
              <a:gd name="connsiteX5" fmla="*/ 4542 w 9771"/>
              <a:gd name="connsiteY5" fmla="*/ 3101 h 10000"/>
              <a:gd name="connsiteX6" fmla="*/ 5229 w 9771"/>
              <a:gd name="connsiteY6" fmla="*/ 3101 h 10000"/>
              <a:gd name="connsiteX7" fmla="*/ 5914 w 9771"/>
              <a:gd name="connsiteY7" fmla="*/ 3101 h 10000"/>
              <a:gd name="connsiteX8" fmla="*/ 6371 w 9771"/>
              <a:gd name="connsiteY8" fmla="*/ 2319 h 10000"/>
              <a:gd name="connsiteX9" fmla="*/ 7056 w 9771"/>
              <a:gd name="connsiteY9" fmla="*/ 769 h 10000"/>
              <a:gd name="connsiteX10" fmla="*/ 9771 w 9771"/>
              <a:gd name="connsiteY10" fmla="*/ 3792 h 10000"/>
              <a:gd name="connsiteX11" fmla="*/ 9543 w 9771"/>
              <a:gd name="connsiteY11" fmla="*/ 4566 h 10000"/>
              <a:gd name="connsiteX12" fmla="*/ 9314 w 9771"/>
              <a:gd name="connsiteY12" fmla="*/ 5333 h 10000"/>
              <a:gd name="connsiteX13" fmla="*/ 9086 w 9771"/>
              <a:gd name="connsiteY13" fmla="*/ 6121 h 10000"/>
              <a:gd name="connsiteX14" fmla="*/ 8630 w 9771"/>
              <a:gd name="connsiteY14" fmla="*/ 6897 h 10000"/>
              <a:gd name="connsiteX15" fmla="*/ 8171 w 9771"/>
              <a:gd name="connsiteY15" fmla="*/ 7654 h 10000"/>
              <a:gd name="connsiteX16" fmla="*/ 7286 w 9771"/>
              <a:gd name="connsiteY16" fmla="*/ 9233 h 10000"/>
              <a:gd name="connsiteX17" fmla="*/ 6371 w 9771"/>
              <a:gd name="connsiteY17" fmla="*/ 10000 h 10000"/>
              <a:gd name="connsiteX18" fmla="*/ 5458 w 9771"/>
              <a:gd name="connsiteY18" fmla="*/ 10000 h 10000"/>
              <a:gd name="connsiteX19" fmla="*/ 4772 w 9771"/>
              <a:gd name="connsiteY19" fmla="*/ 10000 h 10000"/>
              <a:gd name="connsiteX20" fmla="*/ 4086 w 9771"/>
              <a:gd name="connsiteY20" fmla="*/ 10000 h 10000"/>
              <a:gd name="connsiteX21" fmla="*/ 3628 w 9771"/>
              <a:gd name="connsiteY21" fmla="*/ 10000 h 10000"/>
              <a:gd name="connsiteX22" fmla="*/ 2942 w 9771"/>
              <a:gd name="connsiteY22" fmla="*/ 10000 h 10000"/>
              <a:gd name="connsiteX23" fmla="*/ 2487 w 9771"/>
              <a:gd name="connsiteY23" fmla="*/ 9233 h 10000"/>
              <a:gd name="connsiteX24" fmla="*/ 2029 w 9771"/>
              <a:gd name="connsiteY24" fmla="*/ 9233 h 10000"/>
              <a:gd name="connsiteX25" fmla="*/ 1600 w 9771"/>
              <a:gd name="connsiteY25" fmla="*/ 8443 h 10000"/>
              <a:gd name="connsiteX26" fmla="*/ 1142 w 9771"/>
              <a:gd name="connsiteY26" fmla="*/ 7654 h 10000"/>
              <a:gd name="connsiteX27" fmla="*/ 915 w 9771"/>
              <a:gd name="connsiteY27" fmla="*/ 6897 h 10000"/>
              <a:gd name="connsiteX28" fmla="*/ 457 w 9771"/>
              <a:gd name="connsiteY28" fmla="*/ 5333 h 10000"/>
              <a:gd name="connsiteX29" fmla="*/ 229 w 9771"/>
              <a:gd name="connsiteY29" fmla="*/ 3792 h 10000"/>
              <a:gd name="connsiteX30" fmla="*/ 0 w 9771"/>
              <a:gd name="connsiteY30" fmla="*/ 155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3" name="Freeform 51"/>
          <p:cNvSpPr>
            <a:spLocks/>
          </p:cNvSpPr>
          <p:nvPr/>
        </p:nvSpPr>
        <p:spPr bwMode="auto">
          <a:xfrm>
            <a:off x="8397875" y="2944813"/>
            <a:ext cx="150813" cy="373062"/>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1885 w 10000"/>
              <a:gd name="connsiteY95" fmla="*/ 437 h 10000"/>
              <a:gd name="connsiteX96" fmla="*/ 2094 w 10000"/>
              <a:gd name="connsiteY96" fmla="*/ 54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2094 w 10000"/>
              <a:gd name="connsiteY95" fmla="*/ 54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2094 w 10000"/>
              <a:gd name="connsiteY94" fmla="*/ 54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2094 w 10000"/>
              <a:gd name="connsiteY93" fmla="*/ 54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2094 w 10000"/>
              <a:gd name="connsiteY92" fmla="*/ 54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2094 w 10000"/>
              <a:gd name="connsiteY91" fmla="*/ 54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4 w 10000"/>
              <a:gd name="connsiteY90" fmla="*/ 54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828 h 9891"/>
              <a:gd name="connsiteX1" fmla="*/ 1466 w 10000"/>
              <a:gd name="connsiteY1" fmla="*/ 3375 h 9891"/>
              <a:gd name="connsiteX2" fmla="*/ 1466 w 10000"/>
              <a:gd name="connsiteY2" fmla="*/ 3907 h 9891"/>
              <a:gd name="connsiteX3" fmla="*/ 1466 w 10000"/>
              <a:gd name="connsiteY3" fmla="*/ 4454 h 9891"/>
              <a:gd name="connsiteX4" fmla="*/ 1466 w 10000"/>
              <a:gd name="connsiteY4" fmla="*/ 4891 h 9891"/>
              <a:gd name="connsiteX5" fmla="*/ 1257 w 10000"/>
              <a:gd name="connsiteY5" fmla="*/ 5328 h 9891"/>
              <a:gd name="connsiteX6" fmla="*/ 1257 w 10000"/>
              <a:gd name="connsiteY6" fmla="*/ 5875 h 9891"/>
              <a:gd name="connsiteX7" fmla="*/ 1466 w 10000"/>
              <a:gd name="connsiteY7" fmla="*/ 6954 h 9891"/>
              <a:gd name="connsiteX8" fmla="*/ 1466 w 10000"/>
              <a:gd name="connsiteY8" fmla="*/ 7391 h 9891"/>
              <a:gd name="connsiteX9" fmla="*/ 1675 w 10000"/>
              <a:gd name="connsiteY9" fmla="*/ 7828 h 9891"/>
              <a:gd name="connsiteX10" fmla="*/ 1885 w 10000"/>
              <a:gd name="connsiteY10" fmla="*/ 8156 h 9891"/>
              <a:gd name="connsiteX11" fmla="*/ 2094 w 10000"/>
              <a:gd name="connsiteY11" fmla="*/ 8484 h 9891"/>
              <a:gd name="connsiteX12" fmla="*/ 2304 w 10000"/>
              <a:gd name="connsiteY12" fmla="*/ 8593 h 9891"/>
              <a:gd name="connsiteX13" fmla="*/ 2723 w 10000"/>
              <a:gd name="connsiteY13" fmla="*/ 8812 h 9891"/>
              <a:gd name="connsiteX14" fmla="*/ 3325 w 10000"/>
              <a:gd name="connsiteY14" fmla="*/ 8812 h 9891"/>
              <a:gd name="connsiteX15" fmla="*/ 3953 w 10000"/>
              <a:gd name="connsiteY15" fmla="*/ 8921 h 9891"/>
              <a:gd name="connsiteX16" fmla="*/ 4581 w 10000"/>
              <a:gd name="connsiteY16" fmla="*/ 8921 h 9891"/>
              <a:gd name="connsiteX17" fmla="*/ 5209 w 10000"/>
              <a:gd name="connsiteY17" fmla="*/ 8921 h 9891"/>
              <a:gd name="connsiteX18" fmla="*/ 5838 w 10000"/>
              <a:gd name="connsiteY18" fmla="*/ 8921 h 9891"/>
              <a:gd name="connsiteX19" fmla="*/ 6466 w 10000"/>
              <a:gd name="connsiteY19" fmla="*/ 8921 h 9891"/>
              <a:gd name="connsiteX20" fmla="*/ 6885 w 10000"/>
              <a:gd name="connsiteY20" fmla="*/ 8812 h 9891"/>
              <a:gd name="connsiteX21" fmla="*/ 7513 w 10000"/>
              <a:gd name="connsiteY21" fmla="*/ 8593 h 9891"/>
              <a:gd name="connsiteX22" fmla="*/ 7723 w 10000"/>
              <a:gd name="connsiteY22" fmla="*/ 8484 h 9891"/>
              <a:gd name="connsiteX23" fmla="*/ 7906 w 10000"/>
              <a:gd name="connsiteY23" fmla="*/ 8265 h 9891"/>
              <a:gd name="connsiteX24" fmla="*/ 8115 w 10000"/>
              <a:gd name="connsiteY24" fmla="*/ 7937 h 9891"/>
              <a:gd name="connsiteX25" fmla="*/ 8325 w 10000"/>
              <a:gd name="connsiteY25" fmla="*/ 7610 h 9891"/>
              <a:gd name="connsiteX26" fmla="*/ 8534 w 10000"/>
              <a:gd name="connsiteY26" fmla="*/ 7282 h 9891"/>
              <a:gd name="connsiteX27" fmla="*/ 8534 w 10000"/>
              <a:gd name="connsiteY27" fmla="*/ 6954 h 9891"/>
              <a:gd name="connsiteX28" fmla="*/ 8534 w 10000"/>
              <a:gd name="connsiteY28" fmla="*/ 6626 h 9891"/>
              <a:gd name="connsiteX29" fmla="*/ 8743 w 10000"/>
              <a:gd name="connsiteY29" fmla="*/ 6312 h 9891"/>
              <a:gd name="connsiteX30" fmla="*/ 8743 w 10000"/>
              <a:gd name="connsiteY30" fmla="*/ 6202 h 9891"/>
              <a:gd name="connsiteX31" fmla="*/ 8953 w 10000"/>
              <a:gd name="connsiteY31" fmla="*/ 6093 h 9891"/>
              <a:gd name="connsiteX32" fmla="*/ 8953 w 10000"/>
              <a:gd name="connsiteY32" fmla="*/ 6093 h 9891"/>
              <a:gd name="connsiteX33" fmla="*/ 8953 w 10000"/>
              <a:gd name="connsiteY33" fmla="*/ 6202 h 9891"/>
              <a:gd name="connsiteX34" fmla="*/ 8953 w 10000"/>
              <a:gd name="connsiteY34" fmla="*/ 6312 h 9891"/>
              <a:gd name="connsiteX35" fmla="*/ 8953 w 10000"/>
              <a:gd name="connsiteY35" fmla="*/ 6407 h 9891"/>
              <a:gd name="connsiteX36" fmla="*/ 9162 w 10000"/>
              <a:gd name="connsiteY36" fmla="*/ 6517 h 9891"/>
              <a:gd name="connsiteX37" fmla="*/ 9162 w 10000"/>
              <a:gd name="connsiteY37" fmla="*/ 6735 h 9891"/>
              <a:gd name="connsiteX38" fmla="*/ 9162 w 10000"/>
              <a:gd name="connsiteY38" fmla="*/ 6954 h 9891"/>
              <a:gd name="connsiteX39" fmla="*/ 9372 w 10000"/>
              <a:gd name="connsiteY39" fmla="*/ 7172 h 9891"/>
              <a:gd name="connsiteX40" fmla="*/ 9372 w 10000"/>
              <a:gd name="connsiteY40" fmla="*/ 7719 h 9891"/>
              <a:gd name="connsiteX41" fmla="*/ 9581 w 10000"/>
              <a:gd name="connsiteY41" fmla="*/ 8156 h 9891"/>
              <a:gd name="connsiteX42" fmla="*/ 9791 w 10000"/>
              <a:gd name="connsiteY42" fmla="*/ 8484 h 9891"/>
              <a:gd name="connsiteX43" fmla="*/ 10000 w 10000"/>
              <a:gd name="connsiteY43" fmla="*/ 8702 h 9891"/>
              <a:gd name="connsiteX44" fmla="*/ 10000 w 10000"/>
              <a:gd name="connsiteY44" fmla="*/ 8812 h 9891"/>
              <a:gd name="connsiteX45" fmla="*/ 10000 w 10000"/>
              <a:gd name="connsiteY45" fmla="*/ 8921 h 9891"/>
              <a:gd name="connsiteX46" fmla="*/ 10000 w 10000"/>
              <a:gd name="connsiteY46" fmla="*/ 9017 h 9891"/>
              <a:gd name="connsiteX47" fmla="*/ 9791 w 10000"/>
              <a:gd name="connsiteY47" fmla="*/ 9126 h 9891"/>
              <a:gd name="connsiteX48" fmla="*/ 9581 w 10000"/>
              <a:gd name="connsiteY48" fmla="*/ 9235 h 9891"/>
              <a:gd name="connsiteX49" fmla="*/ 9372 w 10000"/>
              <a:gd name="connsiteY49" fmla="*/ 9345 h 9891"/>
              <a:gd name="connsiteX50" fmla="*/ 8953 w 10000"/>
              <a:gd name="connsiteY50" fmla="*/ 9454 h 9891"/>
              <a:gd name="connsiteX51" fmla="*/ 8534 w 10000"/>
              <a:gd name="connsiteY51" fmla="*/ 9563 h 9891"/>
              <a:gd name="connsiteX52" fmla="*/ 7723 w 10000"/>
              <a:gd name="connsiteY52" fmla="*/ 9782 h 9891"/>
              <a:gd name="connsiteX53" fmla="*/ 6885 w 10000"/>
              <a:gd name="connsiteY53" fmla="*/ 9891 h 9891"/>
              <a:gd name="connsiteX54" fmla="*/ 6047 w 10000"/>
              <a:gd name="connsiteY54" fmla="*/ 9891 h 9891"/>
              <a:gd name="connsiteX55" fmla="*/ 5419 w 10000"/>
              <a:gd name="connsiteY55" fmla="*/ 9891 h 9891"/>
              <a:gd name="connsiteX56" fmla="*/ 4791 w 10000"/>
              <a:gd name="connsiteY56" fmla="*/ 9891 h 9891"/>
              <a:gd name="connsiteX57" fmla="*/ 4372 w 10000"/>
              <a:gd name="connsiteY57" fmla="*/ 9891 h 9891"/>
              <a:gd name="connsiteX58" fmla="*/ 3743 w 10000"/>
              <a:gd name="connsiteY58" fmla="*/ 9891 h 9891"/>
              <a:gd name="connsiteX59" fmla="*/ 3325 w 10000"/>
              <a:gd name="connsiteY59" fmla="*/ 9782 h 9891"/>
              <a:gd name="connsiteX60" fmla="*/ 2906 w 10000"/>
              <a:gd name="connsiteY60" fmla="*/ 9782 h 9891"/>
              <a:gd name="connsiteX61" fmla="*/ 2513 w 10000"/>
              <a:gd name="connsiteY61" fmla="*/ 9672 h 9891"/>
              <a:gd name="connsiteX62" fmla="*/ 2094 w 10000"/>
              <a:gd name="connsiteY62" fmla="*/ 9563 h 9891"/>
              <a:gd name="connsiteX63" fmla="*/ 1885 w 10000"/>
              <a:gd name="connsiteY63" fmla="*/ 9454 h 9891"/>
              <a:gd name="connsiteX64" fmla="*/ 1466 w 10000"/>
              <a:gd name="connsiteY64" fmla="*/ 9235 h 9891"/>
              <a:gd name="connsiteX65" fmla="*/ 1257 w 10000"/>
              <a:gd name="connsiteY65" fmla="*/ 9017 h 9891"/>
              <a:gd name="connsiteX66" fmla="*/ 1047 w 10000"/>
              <a:gd name="connsiteY66" fmla="*/ 8702 h 9891"/>
              <a:gd name="connsiteX67" fmla="*/ 838 w 10000"/>
              <a:gd name="connsiteY67" fmla="*/ 8484 h 9891"/>
              <a:gd name="connsiteX68" fmla="*/ 628 w 10000"/>
              <a:gd name="connsiteY68" fmla="*/ 8265 h 9891"/>
              <a:gd name="connsiteX69" fmla="*/ 628 w 10000"/>
              <a:gd name="connsiteY69" fmla="*/ 8047 h 9891"/>
              <a:gd name="connsiteX70" fmla="*/ 419 w 10000"/>
              <a:gd name="connsiteY70" fmla="*/ 7828 h 9891"/>
              <a:gd name="connsiteX71" fmla="*/ 419 w 10000"/>
              <a:gd name="connsiteY71" fmla="*/ 7500 h 9891"/>
              <a:gd name="connsiteX72" fmla="*/ 419 w 10000"/>
              <a:gd name="connsiteY72" fmla="*/ 7282 h 9891"/>
              <a:gd name="connsiteX73" fmla="*/ 419 w 10000"/>
              <a:gd name="connsiteY73" fmla="*/ 6845 h 9891"/>
              <a:gd name="connsiteX74" fmla="*/ 419 w 10000"/>
              <a:gd name="connsiteY74" fmla="*/ 6517 h 9891"/>
              <a:gd name="connsiteX75" fmla="*/ 419 w 10000"/>
              <a:gd name="connsiteY75" fmla="*/ 6093 h 9891"/>
              <a:gd name="connsiteX76" fmla="*/ 419 w 10000"/>
              <a:gd name="connsiteY76" fmla="*/ 4345 h 9891"/>
              <a:gd name="connsiteX77" fmla="*/ 419 w 10000"/>
              <a:gd name="connsiteY77" fmla="*/ 2610 h 9891"/>
              <a:gd name="connsiteX78" fmla="*/ 419 w 10000"/>
              <a:gd name="connsiteY78" fmla="*/ 2172 h 9891"/>
              <a:gd name="connsiteX79" fmla="*/ 419 w 10000"/>
              <a:gd name="connsiteY79" fmla="*/ 1845 h 9891"/>
              <a:gd name="connsiteX80" fmla="*/ 419 w 10000"/>
              <a:gd name="connsiteY80" fmla="*/ 1517 h 9891"/>
              <a:gd name="connsiteX81" fmla="*/ 419 w 10000"/>
              <a:gd name="connsiteY81" fmla="*/ 1189 h 9891"/>
              <a:gd name="connsiteX82" fmla="*/ 419 w 10000"/>
              <a:gd name="connsiteY82" fmla="*/ 984 h 9891"/>
              <a:gd name="connsiteX83" fmla="*/ 419 w 10000"/>
              <a:gd name="connsiteY83" fmla="*/ 765 h 9891"/>
              <a:gd name="connsiteX84" fmla="*/ 419 w 10000"/>
              <a:gd name="connsiteY84" fmla="*/ 547 h 9891"/>
              <a:gd name="connsiteX85" fmla="*/ 209 w 10000"/>
              <a:gd name="connsiteY85" fmla="*/ 437 h 9891"/>
              <a:gd name="connsiteX86" fmla="*/ 0 w 10000"/>
              <a:gd name="connsiteY86" fmla="*/ 219 h 9891"/>
              <a:gd name="connsiteX87" fmla="*/ 0 w 10000"/>
              <a:gd name="connsiteY87" fmla="*/ 110 h 9891"/>
              <a:gd name="connsiteX88" fmla="*/ 0 w 10000"/>
              <a:gd name="connsiteY88" fmla="*/ 0 h 9891"/>
              <a:gd name="connsiteX89" fmla="*/ 2094 w 10000"/>
              <a:gd name="connsiteY89" fmla="*/ 437 h 9891"/>
              <a:gd name="connsiteX90" fmla="*/ 2094 w 10000"/>
              <a:gd name="connsiteY90" fmla="*/ 765 h 9891"/>
              <a:gd name="connsiteX91" fmla="*/ 1885 w 10000"/>
              <a:gd name="connsiteY91" fmla="*/ 1189 h 9891"/>
              <a:gd name="connsiteX92" fmla="*/ 1885 w 10000"/>
              <a:gd name="connsiteY92" fmla="*/ 1407 h 9891"/>
              <a:gd name="connsiteX93" fmla="*/ 1675 w 10000"/>
              <a:gd name="connsiteY93" fmla="*/ 1735 h 9891"/>
              <a:gd name="connsiteX94" fmla="*/ 1675 w 10000"/>
              <a:gd name="connsiteY94" fmla="*/ 2282 h 9891"/>
              <a:gd name="connsiteX95" fmla="*/ 1466 w 10000"/>
              <a:gd name="connsiteY95" fmla="*/ 2828 h 9891"/>
              <a:gd name="connsiteX96" fmla="*/ 1466 w 10000"/>
              <a:gd name="connsiteY96" fmla="*/ 2828 h 9891"/>
              <a:gd name="connsiteX0" fmla="*/ 1466 w 10000"/>
              <a:gd name="connsiteY0" fmla="*/ 2859 h 10000"/>
              <a:gd name="connsiteX1" fmla="*/ 1466 w 10000"/>
              <a:gd name="connsiteY1" fmla="*/ 3412 h 10000"/>
              <a:gd name="connsiteX2" fmla="*/ 1466 w 10000"/>
              <a:gd name="connsiteY2" fmla="*/ 3950 h 10000"/>
              <a:gd name="connsiteX3" fmla="*/ 1466 w 10000"/>
              <a:gd name="connsiteY3" fmla="*/ 4503 h 10000"/>
              <a:gd name="connsiteX4" fmla="*/ 1466 w 10000"/>
              <a:gd name="connsiteY4" fmla="*/ 4945 h 10000"/>
              <a:gd name="connsiteX5" fmla="*/ 1257 w 10000"/>
              <a:gd name="connsiteY5" fmla="*/ 5387 h 10000"/>
              <a:gd name="connsiteX6" fmla="*/ 1257 w 10000"/>
              <a:gd name="connsiteY6" fmla="*/ 5940 h 10000"/>
              <a:gd name="connsiteX7" fmla="*/ 1466 w 10000"/>
              <a:gd name="connsiteY7" fmla="*/ 7031 h 10000"/>
              <a:gd name="connsiteX8" fmla="*/ 1466 w 10000"/>
              <a:gd name="connsiteY8" fmla="*/ 7472 h 10000"/>
              <a:gd name="connsiteX9" fmla="*/ 1675 w 10000"/>
              <a:gd name="connsiteY9" fmla="*/ 7914 h 10000"/>
              <a:gd name="connsiteX10" fmla="*/ 1885 w 10000"/>
              <a:gd name="connsiteY10" fmla="*/ 8246 h 10000"/>
              <a:gd name="connsiteX11" fmla="*/ 2094 w 10000"/>
              <a:gd name="connsiteY11" fmla="*/ 8577 h 10000"/>
              <a:gd name="connsiteX12" fmla="*/ 2304 w 10000"/>
              <a:gd name="connsiteY12" fmla="*/ 8688 h 10000"/>
              <a:gd name="connsiteX13" fmla="*/ 2723 w 10000"/>
              <a:gd name="connsiteY13" fmla="*/ 8909 h 10000"/>
              <a:gd name="connsiteX14" fmla="*/ 3325 w 10000"/>
              <a:gd name="connsiteY14" fmla="*/ 8909 h 10000"/>
              <a:gd name="connsiteX15" fmla="*/ 3953 w 10000"/>
              <a:gd name="connsiteY15" fmla="*/ 9019 h 10000"/>
              <a:gd name="connsiteX16" fmla="*/ 4581 w 10000"/>
              <a:gd name="connsiteY16" fmla="*/ 9019 h 10000"/>
              <a:gd name="connsiteX17" fmla="*/ 5209 w 10000"/>
              <a:gd name="connsiteY17" fmla="*/ 9019 h 10000"/>
              <a:gd name="connsiteX18" fmla="*/ 5838 w 10000"/>
              <a:gd name="connsiteY18" fmla="*/ 9019 h 10000"/>
              <a:gd name="connsiteX19" fmla="*/ 6466 w 10000"/>
              <a:gd name="connsiteY19" fmla="*/ 9019 h 10000"/>
              <a:gd name="connsiteX20" fmla="*/ 6885 w 10000"/>
              <a:gd name="connsiteY20" fmla="*/ 8909 h 10000"/>
              <a:gd name="connsiteX21" fmla="*/ 7513 w 10000"/>
              <a:gd name="connsiteY21" fmla="*/ 8688 h 10000"/>
              <a:gd name="connsiteX22" fmla="*/ 7723 w 10000"/>
              <a:gd name="connsiteY22" fmla="*/ 8577 h 10000"/>
              <a:gd name="connsiteX23" fmla="*/ 7906 w 10000"/>
              <a:gd name="connsiteY23" fmla="*/ 8356 h 10000"/>
              <a:gd name="connsiteX24" fmla="*/ 8115 w 10000"/>
              <a:gd name="connsiteY24" fmla="*/ 8024 h 10000"/>
              <a:gd name="connsiteX25" fmla="*/ 8325 w 10000"/>
              <a:gd name="connsiteY25" fmla="*/ 7694 h 10000"/>
              <a:gd name="connsiteX26" fmla="*/ 8534 w 10000"/>
              <a:gd name="connsiteY26" fmla="*/ 7362 h 10000"/>
              <a:gd name="connsiteX27" fmla="*/ 8534 w 10000"/>
              <a:gd name="connsiteY27" fmla="*/ 7031 h 10000"/>
              <a:gd name="connsiteX28" fmla="*/ 8534 w 10000"/>
              <a:gd name="connsiteY28" fmla="*/ 6699 h 10000"/>
              <a:gd name="connsiteX29" fmla="*/ 8743 w 10000"/>
              <a:gd name="connsiteY29" fmla="*/ 6382 h 10000"/>
              <a:gd name="connsiteX30" fmla="*/ 8743 w 10000"/>
              <a:gd name="connsiteY30" fmla="*/ 6270 h 10000"/>
              <a:gd name="connsiteX31" fmla="*/ 8953 w 10000"/>
              <a:gd name="connsiteY31" fmla="*/ 6160 h 10000"/>
              <a:gd name="connsiteX32" fmla="*/ 8953 w 10000"/>
              <a:gd name="connsiteY32" fmla="*/ 6160 h 10000"/>
              <a:gd name="connsiteX33" fmla="*/ 8953 w 10000"/>
              <a:gd name="connsiteY33" fmla="*/ 6270 h 10000"/>
              <a:gd name="connsiteX34" fmla="*/ 8953 w 10000"/>
              <a:gd name="connsiteY34" fmla="*/ 6382 h 10000"/>
              <a:gd name="connsiteX35" fmla="*/ 8953 w 10000"/>
              <a:gd name="connsiteY35" fmla="*/ 6478 h 10000"/>
              <a:gd name="connsiteX36" fmla="*/ 9162 w 10000"/>
              <a:gd name="connsiteY36" fmla="*/ 6589 h 10000"/>
              <a:gd name="connsiteX37" fmla="*/ 9162 w 10000"/>
              <a:gd name="connsiteY37" fmla="*/ 6809 h 10000"/>
              <a:gd name="connsiteX38" fmla="*/ 9162 w 10000"/>
              <a:gd name="connsiteY38" fmla="*/ 7031 h 10000"/>
              <a:gd name="connsiteX39" fmla="*/ 9372 w 10000"/>
              <a:gd name="connsiteY39" fmla="*/ 7251 h 10000"/>
              <a:gd name="connsiteX40" fmla="*/ 9372 w 10000"/>
              <a:gd name="connsiteY40" fmla="*/ 7804 h 10000"/>
              <a:gd name="connsiteX41" fmla="*/ 9581 w 10000"/>
              <a:gd name="connsiteY41" fmla="*/ 8246 h 10000"/>
              <a:gd name="connsiteX42" fmla="*/ 9791 w 10000"/>
              <a:gd name="connsiteY42" fmla="*/ 8577 h 10000"/>
              <a:gd name="connsiteX43" fmla="*/ 10000 w 10000"/>
              <a:gd name="connsiteY43" fmla="*/ 8798 h 10000"/>
              <a:gd name="connsiteX44" fmla="*/ 10000 w 10000"/>
              <a:gd name="connsiteY44" fmla="*/ 8909 h 10000"/>
              <a:gd name="connsiteX45" fmla="*/ 10000 w 10000"/>
              <a:gd name="connsiteY45" fmla="*/ 9019 h 10000"/>
              <a:gd name="connsiteX46" fmla="*/ 10000 w 10000"/>
              <a:gd name="connsiteY46" fmla="*/ 9116 h 10000"/>
              <a:gd name="connsiteX47" fmla="*/ 9791 w 10000"/>
              <a:gd name="connsiteY47" fmla="*/ 9227 h 10000"/>
              <a:gd name="connsiteX48" fmla="*/ 9581 w 10000"/>
              <a:gd name="connsiteY48" fmla="*/ 9337 h 10000"/>
              <a:gd name="connsiteX49" fmla="*/ 9372 w 10000"/>
              <a:gd name="connsiteY49" fmla="*/ 9448 h 10000"/>
              <a:gd name="connsiteX50" fmla="*/ 8953 w 10000"/>
              <a:gd name="connsiteY50" fmla="*/ 9558 h 10000"/>
              <a:gd name="connsiteX51" fmla="*/ 8534 w 10000"/>
              <a:gd name="connsiteY51" fmla="*/ 9668 h 10000"/>
              <a:gd name="connsiteX52" fmla="*/ 7723 w 10000"/>
              <a:gd name="connsiteY52" fmla="*/ 9890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0 h 10000"/>
              <a:gd name="connsiteX60" fmla="*/ 2906 w 10000"/>
              <a:gd name="connsiteY60" fmla="*/ 9890 h 10000"/>
              <a:gd name="connsiteX61" fmla="*/ 2513 w 10000"/>
              <a:gd name="connsiteY61" fmla="*/ 9779 h 10000"/>
              <a:gd name="connsiteX62" fmla="*/ 2094 w 10000"/>
              <a:gd name="connsiteY62" fmla="*/ 9668 h 10000"/>
              <a:gd name="connsiteX63" fmla="*/ 1885 w 10000"/>
              <a:gd name="connsiteY63" fmla="*/ 9558 h 10000"/>
              <a:gd name="connsiteX64" fmla="*/ 1466 w 10000"/>
              <a:gd name="connsiteY64" fmla="*/ 9337 h 10000"/>
              <a:gd name="connsiteX65" fmla="*/ 1257 w 10000"/>
              <a:gd name="connsiteY65" fmla="*/ 9116 h 10000"/>
              <a:gd name="connsiteX66" fmla="*/ 1047 w 10000"/>
              <a:gd name="connsiteY66" fmla="*/ 8798 h 10000"/>
              <a:gd name="connsiteX67" fmla="*/ 838 w 10000"/>
              <a:gd name="connsiteY67" fmla="*/ 8577 h 10000"/>
              <a:gd name="connsiteX68" fmla="*/ 628 w 10000"/>
              <a:gd name="connsiteY68" fmla="*/ 8356 h 10000"/>
              <a:gd name="connsiteX69" fmla="*/ 628 w 10000"/>
              <a:gd name="connsiteY69" fmla="*/ 8136 h 10000"/>
              <a:gd name="connsiteX70" fmla="*/ 419 w 10000"/>
              <a:gd name="connsiteY70" fmla="*/ 7914 h 10000"/>
              <a:gd name="connsiteX71" fmla="*/ 419 w 10000"/>
              <a:gd name="connsiteY71" fmla="*/ 7583 h 10000"/>
              <a:gd name="connsiteX72" fmla="*/ 419 w 10000"/>
              <a:gd name="connsiteY72" fmla="*/ 7362 h 10000"/>
              <a:gd name="connsiteX73" fmla="*/ 419 w 10000"/>
              <a:gd name="connsiteY73" fmla="*/ 6920 h 10000"/>
              <a:gd name="connsiteX74" fmla="*/ 419 w 10000"/>
              <a:gd name="connsiteY74" fmla="*/ 6589 h 10000"/>
              <a:gd name="connsiteX75" fmla="*/ 419 w 10000"/>
              <a:gd name="connsiteY75" fmla="*/ 6160 h 10000"/>
              <a:gd name="connsiteX76" fmla="*/ 419 w 10000"/>
              <a:gd name="connsiteY76" fmla="*/ 4393 h 10000"/>
              <a:gd name="connsiteX77" fmla="*/ 419 w 10000"/>
              <a:gd name="connsiteY77" fmla="*/ 2639 h 10000"/>
              <a:gd name="connsiteX78" fmla="*/ 419 w 10000"/>
              <a:gd name="connsiteY78" fmla="*/ 2196 h 10000"/>
              <a:gd name="connsiteX79" fmla="*/ 419 w 10000"/>
              <a:gd name="connsiteY79" fmla="*/ 1865 h 10000"/>
              <a:gd name="connsiteX80" fmla="*/ 419 w 10000"/>
              <a:gd name="connsiteY80" fmla="*/ 1534 h 10000"/>
              <a:gd name="connsiteX81" fmla="*/ 419 w 10000"/>
              <a:gd name="connsiteY81" fmla="*/ 1202 h 10000"/>
              <a:gd name="connsiteX82" fmla="*/ 419 w 10000"/>
              <a:gd name="connsiteY82" fmla="*/ 995 h 10000"/>
              <a:gd name="connsiteX83" fmla="*/ 419 w 10000"/>
              <a:gd name="connsiteY83" fmla="*/ 773 h 10000"/>
              <a:gd name="connsiteX84" fmla="*/ 419 w 10000"/>
              <a:gd name="connsiteY84" fmla="*/ 553 h 10000"/>
              <a:gd name="connsiteX85" fmla="*/ 209 w 10000"/>
              <a:gd name="connsiteY85" fmla="*/ 442 h 10000"/>
              <a:gd name="connsiteX86" fmla="*/ 0 w 10000"/>
              <a:gd name="connsiteY86" fmla="*/ 221 h 10000"/>
              <a:gd name="connsiteX87" fmla="*/ 0 w 10000"/>
              <a:gd name="connsiteY87" fmla="*/ 0 h 10000"/>
              <a:gd name="connsiteX88" fmla="*/ 2094 w 10000"/>
              <a:gd name="connsiteY88" fmla="*/ 442 h 10000"/>
              <a:gd name="connsiteX89" fmla="*/ 2094 w 10000"/>
              <a:gd name="connsiteY89" fmla="*/ 773 h 10000"/>
              <a:gd name="connsiteX90" fmla="*/ 1885 w 10000"/>
              <a:gd name="connsiteY90" fmla="*/ 1202 h 10000"/>
              <a:gd name="connsiteX91" fmla="*/ 1885 w 10000"/>
              <a:gd name="connsiteY91" fmla="*/ 1423 h 10000"/>
              <a:gd name="connsiteX92" fmla="*/ 1675 w 10000"/>
              <a:gd name="connsiteY92" fmla="*/ 1754 h 10000"/>
              <a:gd name="connsiteX93" fmla="*/ 1675 w 10000"/>
              <a:gd name="connsiteY93" fmla="*/ 2307 h 10000"/>
              <a:gd name="connsiteX94" fmla="*/ 1466 w 10000"/>
              <a:gd name="connsiteY94" fmla="*/ 2859 h 10000"/>
              <a:gd name="connsiteX95" fmla="*/ 1466 w 10000"/>
              <a:gd name="connsiteY95" fmla="*/ 2859 h 10000"/>
              <a:gd name="connsiteX0" fmla="*/ 1466 w 10000"/>
              <a:gd name="connsiteY0" fmla="*/ 2638 h 9779"/>
              <a:gd name="connsiteX1" fmla="*/ 1466 w 10000"/>
              <a:gd name="connsiteY1" fmla="*/ 3191 h 9779"/>
              <a:gd name="connsiteX2" fmla="*/ 1466 w 10000"/>
              <a:gd name="connsiteY2" fmla="*/ 3729 h 9779"/>
              <a:gd name="connsiteX3" fmla="*/ 1466 w 10000"/>
              <a:gd name="connsiteY3" fmla="*/ 4282 h 9779"/>
              <a:gd name="connsiteX4" fmla="*/ 1466 w 10000"/>
              <a:gd name="connsiteY4" fmla="*/ 4724 h 9779"/>
              <a:gd name="connsiteX5" fmla="*/ 1257 w 10000"/>
              <a:gd name="connsiteY5" fmla="*/ 5166 h 9779"/>
              <a:gd name="connsiteX6" fmla="*/ 1257 w 10000"/>
              <a:gd name="connsiteY6" fmla="*/ 5719 h 9779"/>
              <a:gd name="connsiteX7" fmla="*/ 1466 w 10000"/>
              <a:gd name="connsiteY7" fmla="*/ 6810 h 9779"/>
              <a:gd name="connsiteX8" fmla="*/ 1466 w 10000"/>
              <a:gd name="connsiteY8" fmla="*/ 7251 h 9779"/>
              <a:gd name="connsiteX9" fmla="*/ 1675 w 10000"/>
              <a:gd name="connsiteY9" fmla="*/ 7693 h 9779"/>
              <a:gd name="connsiteX10" fmla="*/ 1885 w 10000"/>
              <a:gd name="connsiteY10" fmla="*/ 8025 h 9779"/>
              <a:gd name="connsiteX11" fmla="*/ 2094 w 10000"/>
              <a:gd name="connsiteY11" fmla="*/ 8356 h 9779"/>
              <a:gd name="connsiteX12" fmla="*/ 2304 w 10000"/>
              <a:gd name="connsiteY12" fmla="*/ 8467 h 9779"/>
              <a:gd name="connsiteX13" fmla="*/ 2723 w 10000"/>
              <a:gd name="connsiteY13" fmla="*/ 8688 h 9779"/>
              <a:gd name="connsiteX14" fmla="*/ 3325 w 10000"/>
              <a:gd name="connsiteY14" fmla="*/ 8688 h 9779"/>
              <a:gd name="connsiteX15" fmla="*/ 3953 w 10000"/>
              <a:gd name="connsiteY15" fmla="*/ 8798 h 9779"/>
              <a:gd name="connsiteX16" fmla="*/ 4581 w 10000"/>
              <a:gd name="connsiteY16" fmla="*/ 8798 h 9779"/>
              <a:gd name="connsiteX17" fmla="*/ 5209 w 10000"/>
              <a:gd name="connsiteY17" fmla="*/ 8798 h 9779"/>
              <a:gd name="connsiteX18" fmla="*/ 5838 w 10000"/>
              <a:gd name="connsiteY18" fmla="*/ 8798 h 9779"/>
              <a:gd name="connsiteX19" fmla="*/ 6466 w 10000"/>
              <a:gd name="connsiteY19" fmla="*/ 8798 h 9779"/>
              <a:gd name="connsiteX20" fmla="*/ 6885 w 10000"/>
              <a:gd name="connsiteY20" fmla="*/ 8688 h 9779"/>
              <a:gd name="connsiteX21" fmla="*/ 7513 w 10000"/>
              <a:gd name="connsiteY21" fmla="*/ 8467 h 9779"/>
              <a:gd name="connsiteX22" fmla="*/ 7723 w 10000"/>
              <a:gd name="connsiteY22" fmla="*/ 8356 h 9779"/>
              <a:gd name="connsiteX23" fmla="*/ 7906 w 10000"/>
              <a:gd name="connsiteY23" fmla="*/ 8135 h 9779"/>
              <a:gd name="connsiteX24" fmla="*/ 8115 w 10000"/>
              <a:gd name="connsiteY24" fmla="*/ 7803 h 9779"/>
              <a:gd name="connsiteX25" fmla="*/ 8325 w 10000"/>
              <a:gd name="connsiteY25" fmla="*/ 7473 h 9779"/>
              <a:gd name="connsiteX26" fmla="*/ 8534 w 10000"/>
              <a:gd name="connsiteY26" fmla="*/ 7141 h 9779"/>
              <a:gd name="connsiteX27" fmla="*/ 8534 w 10000"/>
              <a:gd name="connsiteY27" fmla="*/ 6810 h 9779"/>
              <a:gd name="connsiteX28" fmla="*/ 8534 w 10000"/>
              <a:gd name="connsiteY28" fmla="*/ 6478 h 9779"/>
              <a:gd name="connsiteX29" fmla="*/ 8743 w 10000"/>
              <a:gd name="connsiteY29" fmla="*/ 6161 h 9779"/>
              <a:gd name="connsiteX30" fmla="*/ 8743 w 10000"/>
              <a:gd name="connsiteY30" fmla="*/ 6049 h 9779"/>
              <a:gd name="connsiteX31" fmla="*/ 8953 w 10000"/>
              <a:gd name="connsiteY31" fmla="*/ 5939 h 9779"/>
              <a:gd name="connsiteX32" fmla="*/ 8953 w 10000"/>
              <a:gd name="connsiteY32" fmla="*/ 5939 h 9779"/>
              <a:gd name="connsiteX33" fmla="*/ 8953 w 10000"/>
              <a:gd name="connsiteY33" fmla="*/ 6049 h 9779"/>
              <a:gd name="connsiteX34" fmla="*/ 8953 w 10000"/>
              <a:gd name="connsiteY34" fmla="*/ 6161 h 9779"/>
              <a:gd name="connsiteX35" fmla="*/ 8953 w 10000"/>
              <a:gd name="connsiteY35" fmla="*/ 6257 h 9779"/>
              <a:gd name="connsiteX36" fmla="*/ 9162 w 10000"/>
              <a:gd name="connsiteY36" fmla="*/ 6368 h 9779"/>
              <a:gd name="connsiteX37" fmla="*/ 9162 w 10000"/>
              <a:gd name="connsiteY37" fmla="*/ 6588 h 9779"/>
              <a:gd name="connsiteX38" fmla="*/ 9162 w 10000"/>
              <a:gd name="connsiteY38" fmla="*/ 6810 h 9779"/>
              <a:gd name="connsiteX39" fmla="*/ 9372 w 10000"/>
              <a:gd name="connsiteY39" fmla="*/ 7030 h 9779"/>
              <a:gd name="connsiteX40" fmla="*/ 9372 w 10000"/>
              <a:gd name="connsiteY40" fmla="*/ 7583 h 9779"/>
              <a:gd name="connsiteX41" fmla="*/ 9581 w 10000"/>
              <a:gd name="connsiteY41" fmla="*/ 8025 h 9779"/>
              <a:gd name="connsiteX42" fmla="*/ 9791 w 10000"/>
              <a:gd name="connsiteY42" fmla="*/ 8356 h 9779"/>
              <a:gd name="connsiteX43" fmla="*/ 10000 w 10000"/>
              <a:gd name="connsiteY43" fmla="*/ 8577 h 9779"/>
              <a:gd name="connsiteX44" fmla="*/ 10000 w 10000"/>
              <a:gd name="connsiteY44" fmla="*/ 8688 h 9779"/>
              <a:gd name="connsiteX45" fmla="*/ 10000 w 10000"/>
              <a:gd name="connsiteY45" fmla="*/ 8798 h 9779"/>
              <a:gd name="connsiteX46" fmla="*/ 10000 w 10000"/>
              <a:gd name="connsiteY46" fmla="*/ 8895 h 9779"/>
              <a:gd name="connsiteX47" fmla="*/ 9791 w 10000"/>
              <a:gd name="connsiteY47" fmla="*/ 9006 h 9779"/>
              <a:gd name="connsiteX48" fmla="*/ 9581 w 10000"/>
              <a:gd name="connsiteY48" fmla="*/ 9116 h 9779"/>
              <a:gd name="connsiteX49" fmla="*/ 9372 w 10000"/>
              <a:gd name="connsiteY49" fmla="*/ 9227 h 9779"/>
              <a:gd name="connsiteX50" fmla="*/ 8953 w 10000"/>
              <a:gd name="connsiteY50" fmla="*/ 9337 h 9779"/>
              <a:gd name="connsiteX51" fmla="*/ 8534 w 10000"/>
              <a:gd name="connsiteY51" fmla="*/ 9447 h 9779"/>
              <a:gd name="connsiteX52" fmla="*/ 7723 w 10000"/>
              <a:gd name="connsiteY52" fmla="*/ 9669 h 9779"/>
              <a:gd name="connsiteX53" fmla="*/ 6885 w 10000"/>
              <a:gd name="connsiteY53" fmla="*/ 9779 h 9779"/>
              <a:gd name="connsiteX54" fmla="*/ 6047 w 10000"/>
              <a:gd name="connsiteY54" fmla="*/ 9779 h 9779"/>
              <a:gd name="connsiteX55" fmla="*/ 5419 w 10000"/>
              <a:gd name="connsiteY55" fmla="*/ 9779 h 9779"/>
              <a:gd name="connsiteX56" fmla="*/ 4791 w 10000"/>
              <a:gd name="connsiteY56" fmla="*/ 9779 h 9779"/>
              <a:gd name="connsiteX57" fmla="*/ 4372 w 10000"/>
              <a:gd name="connsiteY57" fmla="*/ 9779 h 9779"/>
              <a:gd name="connsiteX58" fmla="*/ 3743 w 10000"/>
              <a:gd name="connsiteY58" fmla="*/ 9779 h 9779"/>
              <a:gd name="connsiteX59" fmla="*/ 3325 w 10000"/>
              <a:gd name="connsiteY59" fmla="*/ 9669 h 9779"/>
              <a:gd name="connsiteX60" fmla="*/ 2906 w 10000"/>
              <a:gd name="connsiteY60" fmla="*/ 9669 h 9779"/>
              <a:gd name="connsiteX61" fmla="*/ 2513 w 10000"/>
              <a:gd name="connsiteY61" fmla="*/ 9558 h 9779"/>
              <a:gd name="connsiteX62" fmla="*/ 2094 w 10000"/>
              <a:gd name="connsiteY62" fmla="*/ 9447 h 9779"/>
              <a:gd name="connsiteX63" fmla="*/ 1885 w 10000"/>
              <a:gd name="connsiteY63" fmla="*/ 9337 h 9779"/>
              <a:gd name="connsiteX64" fmla="*/ 1466 w 10000"/>
              <a:gd name="connsiteY64" fmla="*/ 9116 h 9779"/>
              <a:gd name="connsiteX65" fmla="*/ 1257 w 10000"/>
              <a:gd name="connsiteY65" fmla="*/ 8895 h 9779"/>
              <a:gd name="connsiteX66" fmla="*/ 1047 w 10000"/>
              <a:gd name="connsiteY66" fmla="*/ 8577 h 9779"/>
              <a:gd name="connsiteX67" fmla="*/ 838 w 10000"/>
              <a:gd name="connsiteY67" fmla="*/ 8356 h 9779"/>
              <a:gd name="connsiteX68" fmla="*/ 628 w 10000"/>
              <a:gd name="connsiteY68" fmla="*/ 8135 h 9779"/>
              <a:gd name="connsiteX69" fmla="*/ 628 w 10000"/>
              <a:gd name="connsiteY69" fmla="*/ 7915 h 9779"/>
              <a:gd name="connsiteX70" fmla="*/ 419 w 10000"/>
              <a:gd name="connsiteY70" fmla="*/ 7693 h 9779"/>
              <a:gd name="connsiteX71" fmla="*/ 419 w 10000"/>
              <a:gd name="connsiteY71" fmla="*/ 7362 h 9779"/>
              <a:gd name="connsiteX72" fmla="*/ 419 w 10000"/>
              <a:gd name="connsiteY72" fmla="*/ 7141 h 9779"/>
              <a:gd name="connsiteX73" fmla="*/ 419 w 10000"/>
              <a:gd name="connsiteY73" fmla="*/ 6699 h 9779"/>
              <a:gd name="connsiteX74" fmla="*/ 419 w 10000"/>
              <a:gd name="connsiteY74" fmla="*/ 6368 h 9779"/>
              <a:gd name="connsiteX75" fmla="*/ 419 w 10000"/>
              <a:gd name="connsiteY75" fmla="*/ 5939 h 9779"/>
              <a:gd name="connsiteX76" fmla="*/ 419 w 10000"/>
              <a:gd name="connsiteY76" fmla="*/ 4172 h 9779"/>
              <a:gd name="connsiteX77" fmla="*/ 419 w 10000"/>
              <a:gd name="connsiteY77" fmla="*/ 2418 h 9779"/>
              <a:gd name="connsiteX78" fmla="*/ 419 w 10000"/>
              <a:gd name="connsiteY78" fmla="*/ 1975 h 9779"/>
              <a:gd name="connsiteX79" fmla="*/ 419 w 10000"/>
              <a:gd name="connsiteY79" fmla="*/ 1644 h 9779"/>
              <a:gd name="connsiteX80" fmla="*/ 419 w 10000"/>
              <a:gd name="connsiteY80" fmla="*/ 1313 h 9779"/>
              <a:gd name="connsiteX81" fmla="*/ 419 w 10000"/>
              <a:gd name="connsiteY81" fmla="*/ 981 h 9779"/>
              <a:gd name="connsiteX82" fmla="*/ 419 w 10000"/>
              <a:gd name="connsiteY82" fmla="*/ 774 h 9779"/>
              <a:gd name="connsiteX83" fmla="*/ 419 w 10000"/>
              <a:gd name="connsiteY83" fmla="*/ 552 h 9779"/>
              <a:gd name="connsiteX84" fmla="*/ 419 w 10000"/>
              <a:gd name="connsiteY84" fmla="*/ 332 h 9779"/>
              <a:gd name="connsiteX85" fmla="*/ 209 w 10000"/>
              <a:gd name="connsiteY85" fmla="*/ 221 h 9779"/>
              <a:gd name="connsiteX86" fmla="*/ 0 w 10000"/>
              <a:gd name="connsiteY86" fmla="*/ 0 h 9779"/>
              <a:gd name="connsiteX87" fmla="*/ 2094 w 10000"/>
              <a:gd name="connsiteY87" fmla="*/ 221 h 9779"/>
              <a:gd name="connsiteX88" fmla="*/ 2094 w 10000"/>
              <a:gd name="connsiteY88" fmla="*/ 552 h 9779"/>
              <a:gd name="connsiteX89" fmla="*/ 1885 w 10000"/>
              <a:gd name="connsiteY89" fmla="*/ 981 h 9779"/>
              <a:gd name="connsiteX90" fmla="*/ 1885 w 10000"/>
              <a:gd name="connsiteY90" fmla="*/ 1202 h 9779"/>
              <a:gd name="connsiteX91" fmla="*/ 1675 w 10000"/>
              <a:gd name="connsiteY91" fmla="*/ 1533 h 9779"/>
              <a:gd name="connsiteX92" fmla="*/ 1675 w 10000"/>
              <a:gd name="connsiteY92" fmla="*/ 2086 h 9779"/>
              <a:gd name="connsiteX93" fmla="*/ 1466 w 10000"/>
              <a:gd name="connsiteY93" fmla="*/ 2638 h 9779"/>
              <a:gd name="connsiteX94" fmla="*/ 1466 w 10000"/>
              <a:gd name="connsiteY94" fmla="*/ 2638 h 9779"/>
              <a:gd name="connsiteX0" fmla="*/ 1466 w 10000"/>
              <a:gd name="connsiteY0" fmla="*/ 2698 h 10000"/>
              <a:gd name="connsiteX1" fmla="*/ 1466 w 10000"/>
              <a:gd name="connsiteY1" fmla="*/ 3263 h 10000"/>
              <a:gd name="connsiteX2" fmla="*/ 1466 w 10000"/>
              <a:gd name="connsiteY2" fmla="*/ 3813 h 10000"/>
              <a:gd name="connsiteX3" fmla="*/ 1466 w 10000"/>
              <a:gd name="connsiteY3" fmla="*/ 4379 h 10000"/>
              <a:gd name="connsiteX4" fmla="*/ 1466 w 10000"/>
              <a:gd name="connsiteY4" fmla="*/ 4831 h 10000"/>
              <a:gd name="connsiteX5" fmla="*/ 1257 w 10000"/>
              <a:gd name="connsiteY5" fmla="*/ 5283 h 10000"/>
              <a:gd name="connsiteX6" fmla="*/ 1257 w 10000"/>
              <a:gd name="connsiteY6" fmla="*/ 5848 h 10000"/>
              <a:gd name="connsiteX7" fmla="*/ 1466 w 10000"/>
              <a:gd name="connsiteY7" fmla="*/ 6964 h 10000"/>
              <a:gd name="connsiteX8" fmla="*/ 1466 w 10000"/>
              <a:gd name="connsiteY8" fmla="*/ 7415 h 10000"/>
              <a:gd name="connsiteX9" fmla="*/ 1675 w 10000"/>
              <a:gd name="connsiteY9" fmla="*/ 7867 h 10000"/>
              <a:gd name="connsiteX10" fmla="*/ 1885 w 10000"/>
              <a:gd name="connsiteY10" fmla="*/ 8206 h 10000"/>
              <a:gd name="connsiteX11" fmla="*/ 2094 w 10000"/>
              <a:gd name="connsiteY11" fmla="*/ 8545 h 10000"/>
              <a:gd name="connsiteX12" fmla="*/ 2304 w 10000"/>
              <a:gd name="connsiteY12" fmla="*/ 8658 h 10000"/>
              <a:gd name="connsiteX13" fmla="*/ 2723 w 10000"/>
              <a:gd name="connsiteY13" fmla="*/ 8884 h 10000"/>
              <a:gd name="connsiteX14" fmla="*/ 3325 w 10000"/>
              <a:gd name="connsiteY14" fmla="*/ 8884 h 10000"/>
              <a:gd name="connsiteX15" fmla="*/ 3953 w 10000"/>
              <a:gd name="connsiteY15" fmla="*/ 8997 h 10000"/>
              <a:gd name="connsiteX16" fmla="*/ 4581 w 10000"/>
              <a:gd name="connsiteY16" fmla="*/ 8997 h 10000"/>
              <a:gd name="connsiteX17" fmla="*/ 5209 w 10000"/>
              <a:gd name="connsiteY17" fmla="*/ 8997 h 10000"/>
              <a:gd name="connsiteX18" fmla="*/ 5838 w 10000"/>
              <a:gd name="connsiteY18" fmla="*/ 8997 h 10000"/>
              <a:gd name="connsiteX19" fmla="*/ 6466 w 10000"/>
              <a:gd name="connsiteY19" fmla="*/ 8997 h 10000"/>
              <a:gd name="connsiteX20" fmla="*/ 6885 w 10000"/>
              <a:gd name="connsiteY20" fmla="*/ 8884 h 10000"/>
              <a:gd name="connsiteX21" fmla="*/ 7513 w 10000"/>
              <a:gd name="connsiteY21" fmla="*/ 8658 h 10000"/>
              <a:gd name="connsiteX22" fmla="*/ 7723 w 10000"/>
              <a:gd name="connsiteY22" fmla="*/ 8545 h 10000"/>
              <a:gd name="connsiteX23" fmla="*/ 7906 w 10000"/>
              <a:gd name="connsiteY23" fmla="*/ 8319 h 10000"/>
              <a:gd name="connsiteX24" fmla="*/ 8115 w 10000"/>
              <a:gd name="connsiteY24" fmla="*/ 7979 h 10000"/>
              <a:gd name="connsiteX25" fmla="*/ 8325 w 10000"/>
              <a:gd name="connsiteY25" fmla="*/ 7642 h 10000"/>
              <a:gd name="connsiteX26" fmla="*/ 8534 w 10000"/>
              <a:gd name="connsiteY26" fmla="*/ 7302 h 10000"/>
              <a:gd name="connsiteX27" fmla="*/ 8534 w 10000"/>
              <a:gd name="connsiteY27" fmla="*/ 6964 h 10000"/>
              <a:gd name="connsiteX28" fmla="*/ 8534 w 10000"/>
              <a:gd name="connsiteY28" fmla="*/ 6624 h 10000"/>
              <a:gd name="connsiteX29" fmla="*/ 8743 w 10000"/>
              <a:gd name="connsiteY29" fmla="*/ 6300 h 10000"/>
              <a:gd name="connsiteX30" fmla="*/ 8743 w 10000"/>
              <a:gd name="connsiteY30" fmla="*/ 6186 h 10000"/>
              <a:gd name="connsiteX31" fmla="*/ 8953 w 10000"/>
              <a:gd name="connsiteY31" fmla="*/ 6073 h 10000"/>
              <a:gd name="connsiteX32" fmla="*/ 8953 w 10000"/>
              <a:gd name="connsiteY32" fmla="*/ 6073 h 10000"/>
              <a:gd name="connsiteX33" fmla="*/ 8953 w 10000"/>
              <a:gd name="connsiteY33" fmla="*/ 6186 h 10000"/>
              <a:gd name="connsiteX34" fmla="*/ 8953 w 10000"/>
              <a:gd name="connsiteY34" fmla="*/ 6300 h 10000"/>
              <a:gd name="connsiteX35" fmla="*/ 8953 w 10000"/>
              <a:gd name="connsiteY35" fmla="*/ 6398 h 10000"/>
              <a:gd name="connsiteX36" fmla="*/ 9162 w 10000"/>
              <a:gd name="connsiteY36" fmla="*/ 6512 h 10000"/>
              <a:gd name="connsiteX37" fmla="*/ 9162 w 10000"/>
              <a:gd name="connsiteY37" fmla="*/ 6737 h 10000"/>
              <a:gd name="connsiteX38" fmla="*/ 9162 w 10000"/>
              <a:gd name="connsiteY38" fmla="*/ 6964 h 10000"/>
              <a:gd name="connsiteX39" fmla="*/ 9372 w 10000"/>
              <a:gd name="connsiteY39" fmla="*/ 7189 h 10000"/>
              <a:gd name="connsiteX40" fmla="*/ 9372 w 10000"/>
              <a:gd name="connsiteY40" fmla="*/ 7754 h 10000"/>
              <a:gd name="connsiteX41" fmla="*/ 9581 w 10000"/>
              <a:gd name="connsiteY41" fmla="*/ 8206 h 10000"/>
              <a:gd name="connsiteX42" fmla="*/ 9791 w 10000"/>
              <a:gd name="connsiteY42" fmla="*/ 8545 h 10000"/>
              <a:gd name="connsiteX43" fmla="*/ 10000 w 10000"/>
              <a:gd name="connsiteY43" fmla="*/ 8771 h 10000"/>
              <a:gd name="connsiteX44" fmla="*/ 10000 w 10000"/>
              <a:gd name="connsiteY44" fmla="*/ 8884 h 10000"/>
              <a:gd name="connsiteX45" fmla="*/ 10000 w 10000"/>
              <a:gd name="connsiteY45" fmla="*/ 8997 h 10000"/>
              <a:gd name="connsiteX46" fmla="*/ 10000 w 10000"/>
              <a:gd name="connsiteY46" fmla="*/ 9096 h 10000"/>
              <a:gd name="connsiteX47" fmla="*/ 9791 w 10000"/>
              <a:gd name="connsiteY47" fmla="*/ 9210 h 10000"/>
              <a:gd name="connsiteX48" fmla="*/ 9581 w 10000"/>
              <a:gd name="connsiteY48" fmla="*/ 9322 h 10000"/>
              <a:gd name="connsiteX49" fmla="*/ 9372 w 10000"/>
              <a:gd name="connsiteY49" fmla="*/ 9436 h 10000"/>
              <a:gd name="connsiteX50" fmla="*/ 8953 w 10000"/>
              <a:gd name="connsiteY50" fmla="*/ 9548 h 10000"/>
              <a:gd name="connsiteX51" fmla="*/ 8534 w 10000"/>
              <a:gd name="connsiteY51" fmla="*/ 9660 h 10000"/>
              <a:gd name="connsiteX52" fmla="*/ 7723 w 10000"/>
              <a:gd name="connsiteY52" fmla="*/ 9888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88 h 10000"/>
              <a:gd name="connsiteX60" fmla="*/ 2906 w 10000"/>
              <a:gd name="connsiteY60" fmla="*/ 9888 h 10000"/>
              <a:gd name="connsiteX61" fmla="*/ 2513 w 10000"/>
              <a:gd name="connsiteY61" fmla="*/ 9774 h 10000"/>
              <a:gd name="connsiteX62" fmla="*/ 2094 w 10000"/>
              <a:gd name="connsiteY62" fmla="*/ 9660 h 10000"/>
              <a:gd name="connsiteX63" fmla="*/ 1885 w 10000"/>
              <a:gd name="connsiteY63" fmla="*/ 9548 h 10000"/>
              <a:gd name="connsiteX64" fmla="*/ 1466 w 10000"/>
              <a:gd name="connsiteY64" fmla="*/ 9322 h 10000"/>
              <a:gd name="connsiteX65" fmla="*/ 1257 w 10000"/>
              <a:gd name="connsiteY65" fmla="*/ 9096 h 10000"/>
              <a:gd name="connsiteX66" fmla="*/ 1047 w 10000"/>
              <a:gd name="connsiteY66" fmla="*/ 8771 h 10000"/>
              <a:gd name="connsiteX67" fmla="*/ 838 w 10000"/>
              <a:gd name="connsiteY67" fmla="*/ 8545 h 10000"/>
              <a:gd name="connsiteX68" fmla="*/ 628 w 10000"/>
              <a:gd name="connsiteY68" fmla="*/ 8319 h 10000"/>
              <a:gd name="connsiteX69" fmla="*/ 628 w 10000"/>
              <a:gd name="connsiteY69" fmla="*/ 8094 h 10000"/>
              <a:gd name="connsiteX70" fmla="*/ 419 w 10000"/>
              <a:gd name="connsiteY70" fmla="*/ 7867 h 10000"/>
              <a:gd name="connsiteX71" fmla="*/ 419 w 10000"/>
              <a:gd name="connsiteY71" fmla="*/ 7528 h 10000"/>
              <a:gd name="connsiteX72" fmla="*/ 419 w 10000"/>
              <a:gd name="connsiteY72" fmla="*/ 7302 h 10000"/>
              <a:gd name="connsiteX73" fmla="*/ 419 w 10000"/>
              <a:gd name="connsiteY73" fmla="*/ 6850 h 10000"/>
              <a:gd name="connsiteX74" fmla="*/ 419 w 10000"/>
              <a:gd name="connsiteY74" fmla="*/ 6512 h 10000"/>
              <a:gd name="connsiteX75" fmla="*/ 419 w 10000"/>
              <a:gd name="connsiteY75" fmla="*/ 6073 h 10000"/>
              <a:gd name="connsiteX76" fmla="*/ 419 w 10000"/>
              <a:gd name="connsiteY76" fmla="*/ 4266 h 10000"/>
              <a:gd name="connsiteX77" fmla="*/ 419 w 10000"/>
              <a:gd name="connsiteY77" fmla="*/ 2473 h 10000"/>
              <a:gd name="connsiteX78" fmla="*/ 419 w 10000"/>
              <a:gd name="connsiteY78" fmla="*/ 2020 h 10000"/>
              <a:gd name="connsiteX79" fmla="*/ 419 w 10000"/>
              <a:gd name="connsiteY79" fmla="*/ 1681 h 10000"/>
              <a:gd name="connsiteX80" fmla="*/ 419 w 10000"/>
              <a:gd name="connsiteY80" fmla="*/ 1343 h 10000"/>
              <a:gd name="connsiteX81" fmla="*/ 419 w 10000"/>
              <a:gd name="connsiteY81" fmla="*/ 1003 h 10000"/>
              <a:gd name="connsiteX82" fmla="*/ 419 w 10000"/>
              <a:gd name="connsiteY82" fmla="*/ 791 h 10000"/>
              <a:gd name="connsiteX83" fmla="*/ 419 w 10000"/>
              <a:gd name="connsiteY83" fmla="*/ 564 h 10000"/>
              <a:gd name="connsiteX84" fmla="*/ 419 w 10000"/>
              <a:gd name="connsiteY84" fmla="*/ 340 h 10000"/>
              <a:gd name="connsiteX85" fmla="*/ 0 w 10000"/>
              <a:gd name="connsiteY85" fmla="*/ 0 h 10000"/>
              <a:gd name="connsiteX86" fmla="*/ 2094 w 10000"/>
              <a:gd name="connsiteY86" fmla="*/ 226 h 10000"/>
              <a:gd name="connsiteX87" fmla="*/ 2094 w 10000"/>
              <a:gd name="connsiteY87" fmla="*/ 564 h 10000"/>
              <a:gd name="connsiteX88" fmla="*/ 1885 w 10000"/>
              <a:gd name="connsiteY88" fmla="*/ 1003 h 10000"/>
              <a:gd name="connsiteX89" fmla="*/ 1885 w 10000"/>
              <a:gd name="connsiteY89" fmla="*/ 1229 h 10000"/>
              <a:gd name="connsiteX90" fmla="*/ 1675 w 10000"/>
              <a:gd name="connsiteY90" fmla="*/ 1568 h 10000"/>
              <a:gd name="connsiteX91" fmla="*/ 1675 w 10000"/>
              <a:gd name="connsiteY91" fmla="*/ 2133 h 10000"/>
              <a:gd name="connsiteX92" fmla="*/ 1466 w 10000"/>
              <a:gd name="connsiteY92" fmla="*/ 2698 h 10000"/>
              <a:gd name="connsiteX93" fmla="*/ 1466 w 10000"/>
              <a:gd name="connsiteY93" fmla="*/ 2698 h 10000"/>
              <a:gd name="connsiteX0" fmla="*/ 1047 w 9581"/>
              <a:gd name="connsiteY0" fmla="*/ 2472 h 9774"/>
              <a:gd name="connsiteX1" fmla="*/ 1047 w 9581"/>
              <a:gd name="connsiteY1" fmla="*/ 3037 h 9774"/>
              <a:gd name="connsiteX2" fmla="*/ 1047 w 9581"/>
              <a:gd name="connsiteY2" fmla="*/ 3587 h 9774"/>
              <a:gd name="connsiteX3" fmla="*/ 1047 w 9581"/>
              <a:gd name="connsiteY3" fmla="*/ 4153 h 9774"/>
              <a:gd name="connsiteX4" fmla="*/ 1047 w 9581"/>
              <a:gd name="connsiteY4" fmla="*/ 4605 h 9774"/>
              <a:gd name="connsiteX5" fmla="*/ 838 w 9581"/>
              <a:gd name="connsiteY5" fmla="*/ 5057 h 9774"/>
              <a:gd name="connsiteX6" fmla="*/ 838 w 9581"/>
              <a:gd name="connsiteY6" fmla="*/ 5622 h 9774"/>
              <a:gd name="connsiteX7" fmla="*/ 1047 w 9581"/>
              <a:gd name="connsiteY7" fmla="*/ 6738 h 9774"/>
              <a:gd name="connsiteX8" fmla="*/ 1047 w 9581"/>
              <a:gd name="connsiteY8" fmla="*/ 7189 h 9774"/>
              <a:gd name="connsiteX9" fmla="*/ 1256 w 9581"/>
              <a:gd name="connsiteY9" fmla="*/ 7641 h 9774"/>
              <a:gd name="connsiteX10" fmla="*/ 1466 w 9581"/>
              <a:gd name="connsiteY10" fmla="*/ 7980 h 9774"/>
              <a:gd name="connsiteX11" fmla="*/ 1675 w 9581"/>
              <a:gd name="connsiteY11" fmla="*/ 8319 h 9774"/>
              <a:gd name="connsiteX12" fmla="*/ 1885 w 9581"/>
              <a:gd name="connsiteY12" fmla="*/ 8432 h 9774"/>
              <a:gd name="connsiteX13" fmla="*/ 2304 w 9581"/>
              <a:gd name="connsiteY13" fmla="*/ 8658 h 9774"/>
              <a:gd name="connsiteX14" fmla="*/ 2906 w 9581"/>
              <a:gd name="connsiteY14" fmla="*/ 8658 h 9774"/>
              <a:gd name="connsiteX15" fmla="*/ 3534 w 9581"/>
              <a:gd name="connsiteY15" fmla="*/ 8771 h 9774"/>
              <a:gd name="connsiteX16" fmla="*/ 4162 w 9581"/>
              <a:gd name="connsiteY16" fmla="*/ 8771 h 9774"/>
              <a:gd name="connsiteX17" fmla="*/ 4790 w 9581"/>
              <a:gd name="connsiteY17" fmla="*/ 8771 h 9774"/>
              <a:gd name="connsiteX18" fmla="*/ 5419 w 9581"/>
              <a:gd name="connsiteY18" fmla="*/ 8771 h 9774"/>
              <a:gd name="connsiteX19" fmla="*/ 6047 w 9581"/>
              <a:gd name="connsiteY19" fmla="*/ 8771 h 9774"/>
              <a:gd name="connsiteX20" fmla="*/ 6466 w 9581"/>
              <a:gd name="connsiteY20" fmla="*/ 8658 h 9774"/>
              <a:gd name="connsiteX21" fmla="*/ 7094 w 9581"/>
              <a:gd name="connsiteY21" fmla="*/ 8432 h 9774"/>
              <a:gd name="connsiteX22" fmla="*/ 7304 w 9581"/>
              <a:gd name="connsiteY22" fmla="*/ 8319 h 9774"/>
              <a:gd name="connsiteX23" fmla="*/ 7487 w 9581"/>
              <a:gd name="connsiteY23" fmla="*/ 8093 h 9774"/>
              <a:gd name="connsiteX24" fmla="*/ 7696 w 9581"/>
              <a:gd name="connsiteY24" fmla="*/ 7753 h 9774"/>
              <a:gd name="connsiteX25" fmla="*/ 7906 w 9581"/>
              <a:gd name="connsiteY25" fmla="*/ 7416 h 9774"/>
              <a:gd name="connsiteX26" fmla="*/ 8115 w 9581"/>
              <a:gd name="connsiteY26" fmla="*/ 7076 h 9774"/>
              <a:gd name="connsiteX27" fmla="*/ 8115 w 9581"/>
              <a:gd name="connsiteY27" fmla="*/ 6738 h 9774"/>
              <a:gd name="connsiteX28" fmla="*/ 8115 w 9581"/>
              <a:gd name="connsiteY28" fmla="*/ 6398 h 9774"/>
              <a:gd name="connsiteX29" fmla="*/ 8324 w 9581"/>
              <a:gd name="connsiteY29" fmla="*/ 6074 h 9774"/>
              <a:gd name="connsiteX30" fmla="*/ 8324 w 9581"/>
              <a:gd name="connsiteY30" fmla="*/ 5960 h 9774"/>
              <a:gd name="connsiteX31" fmla="*/ 8534 w 9581"/>
              <a:gd name="connsiteY31" fmla="*/ 5847 h 9774"/>
              <a:gd name="connsiteX32" fmla="*/ 8534 w 9581"/>
              <a:gd name="connsiteY32" fmla="*/ 5847 h 9774"/>
              <a:gd name="connsiteX33" fmla="*/ 8534 w 9581"/>
              <a:gd name="connsiteY33" fmla="*/ 5960 h 9774"/>
              <a:gd name="connsiteX34" fmla="*/ 8534 w 9581"/>
              <a:gd name="connsiteY34" fmla="*/ 6074 h 9774"/>
              <a:gd name="connsiteX35" fmla="*/ 8534 w 9581"/>
              <a:gd name="connsiteY35" fmla="*/ 6172 h 9774"/>
              <a:gd name="connsiteX36" fmla="*/ 8743 w 9581"/>
              <a:gd name="connsiteY36" fmla="*/ 6286 h 9774"/>
              <a:gd name="connsiteX37" fmla="*/ 8743 w 9581"/>
              <a:gd name="connsiteY37" fmla="*/ 6511 h 9774"/>
              <a:gd name="connsiteX38" fmla="*/ 8743 w 9581"/>
              <a:gd name="connsiteY38" fmla="*/ 6738 h 9774"/>
              <a:gd name="connsiteX39" fmla="*/ 8953 w 9581"/>
              <a:gd name="connsiteY39" fmla="*/ 6963 h 9774"/>
              <a:gd name="connsiteX40" fmla="*/ 8953 w 9581"/>
              <a:gd name="connsiteY40" fmla="*/ 7528 h 9774"/>
              <a:gd name="connsiteX41" fmla="*/ 9162 w 9581"/>
              <a:gd name="connsiteY41" fmla="*/ 7980 h 9774"/>
              <a:gd name="connsiteX42" fmla="*/ 9372 w 9581"/>
              <a:gd name="connsiteY42" fmla="*/ 8319 h 9774"/>
              <a:gd name="connsiteX43" fmla="*/ 9581 w 9581"/>
              <a:gd name="connsiteY43" fmla="*/ 8545 h 9774"/>
              <a:gd name="connsiteX44" fmla="*/ 9581 w 9581"/>
              <a:gd name="connsiteY44" fmla="*/ 8658 h 9774"/>
              <a:gd name="connsiteX45" fmla="*/ 9581 w 9581"/>
              <a:gd name="connsiteY45" fmla="*/ 8771 h 9774"/>
              <a:gd name="connsiteX46" fmla="*/ 9581 w 9581"/>
              <a:gd name="connsiteY46" fmla="*/ 8870 h 9774"/>
              <a:gd name="connsiteX47" fmla="*/ 9372 w 9581"/>
              <a:gd name="connsiteY47" fmla="*/ 8984 h 9774"/>
              <a:gd name="connsiteX48" fmla="*/ 9162 w 9581"/>
              <a:gd name="connsiteY48" fmla="*/ 9096 h 9774"/>
              <a:gd name="connsiteX49" fmla="*/ 8953 w 9581"/>
              <a:gd name="connsiteY49" fmla="*/ 9210 h 9774"/>
              <a:gd name="connsiteX50" fmla="*/ 8534 w 9581"/>
              <a:gd name="connsiteY50" fmla="*/ 9322 h 9774"/>
              <a:gd name="connsiteX51" fmla="*/ 8115 w 9581"/>
              <a:gd name="connsiteY51" fmla="*/ 9434 h 9774"/>
              <a:gd name="connsiteX52" fmla="*/ 7304 w 9581"/>
              <a:gd name="connsiteY52" fmla="*/ 9662 h 9774"/>
              <a:gd name="connsiteX53" fmla="*/ 6466 w 9581"/>
              <a:gd name="connsiteY53" fmla="*/ 9774 h 9774"/>
              <a:gd name="connsiteX54" fmla="*/ 5628 w 9581"/>
              <a:gd name="connsiteY54" fmla="*/ 9774 h 9774"/>
              <a:gd name="connsiteX55" fmla="*/ 5000 w 9581"/>
              <a:gd name="connsiteY55" fmla="*/ 9774 h 9774"/>
              <a:gd name="connsiteX56" fmla="*/ 4372 w 9581"/>
              <a:gd name="connsiteY56" fmla="*/ 9774 h 9774"/>
              <a:gd name="connsiteX57" fmla="*/ 3953 w 9581"/>
              <a:gd name="connsiteY57" fmla="*/ 9774 h 9774"/>
              <a:gd name="connsiteX58" fmla="*/ 3324 w 9581"/>
              <a:gd name="connsiteY58" fmla="*/ 9774 h 9774"/>
              <a:gd name="connsiteX59" fmla="*/ 2906 w 9581"/>
              <a:gd name="connsiteY59" fmla="*/ 9662 h 9774"/>
              <a:gd name="connsiteX60" fmla="*/ 2487 w 9581"/>
              <a:gd name="connsiteY60" fmla="*/ 9662 h 9774"/>
              <a:gd name="connsiteX61" fmla="*/ 2094 w 9581"/>
              <a:gd name="connsiteY61" fmla="*/ 9548 h 9774"/>
              <a:gd name="connsiteX62" fmla="*/ 1675 w 9581"/>
              <a:gd name="connsiteY62" fmla="*/ 9434 h 9774"/>
              <a:gd name="connsiteX63" fmla="*/ 1466 w 9581"/>
              <a:gd name="connsiteY63" fmla="*/ 9322 h 9774"/>
              <a:gd name="connsiteX64" fmla="*/ 1047 w 9581"/>
              <a:gd name="connsiteY64" fmla="*/ 9096 h 9774"/>
              <a:gd name="connsiteX65" fmla="*/ 838 w 9581"/>
              <a:gd name="connsiteY65" fmla="*/ 8870 h 9774"/>
              <a:gd name="connsiteX66" fmla="*/ 628 w 9581"/>
              <a:gd name="connsiteY66" fmla="*/ 8545 h 9774"/>
              <a:gd name="connsiteX67" fmla="*/ 419 w 9581"/>
              <a:gd name="connsiteY67" fmla="*/ 8319 h 9774"/>
              <a:gd name="connsiteX68" fmla="*/ 209 w 9581"/>
              <a:gd name="connsiteY68" fmla="*/ 8093 h 9774"/>
              <a:gd name="connsiteX69" fmla="*/ 209 w 9581"/>
              <a:gd name="connsiteY69" fmla="*/ 7868 h 9774"/>
              <a:gd name="connsiteX70" fmla="*/ 0 w 9581"/>
              <a:gd name="connsiteY70" fmla="*/ 7641 h 9774"/>
              <a:gd name="connsiteX71" fmla="*/ 0 w 9581"/>
              <a:gd name="connsiteY71" fmla="*/ 7302 h 9774"/>
              <a:gd name="connsiteX72" fmla="*/ 0 w 9581"/>
              <a:gd name="connsiteY72" fmla="*/ 7076 h 9774"/>
              <a:gd name="connsiteX73" fmla="*/ 0 w 9581"/>
              <a:gd name="connsiteY73" fmla="*/ 6624 h 9774"/>
              <a:gd name="connsiteX74" fmla="*/ 0 w 9581"/>
              <a:gd name="connsiteY74" fmla="*/ 6286 h 9774"/>
              <a:gd name="connsiteX75" fmla="*/ 0 w 9581"/>
              <a:gd name="connsiteY75" fmla="*/ 5847 h 9774"/>
              <a:gd name="connsiteX76" fmla="*/ 0 w 9581"/>
              <a:gd name="connsiteY76" fmla="*/ 4040 h 9774"/>
              <a:gd name="connsiteX77" fmla="*/ 0 w 9581"/>
              <a:gd name="connsiteY77" fmla="*/ 2247 h 9774"/>
              <a:gd name="connsiteX78" fmla="*/ 0 w 9581"/>
              <a:gd name="connsiteY78" fmla="*/ 1794 h 9774"/>
              <a:gd name="connsiteX79" fmla="*/ 0 w 9581"/>
              <a:gd name="connsiteY79" fmla="*/ 1455 h 9774"/>
              <a:gd name="connsiteX80" fmla="*/ 0 w 9581"/>
              <a:gd name="connsiteY80" fmla="*/ 1117 h 9774"/>
              <a:gd name="connsiteX81" fmla="*/ 0 w 9581"/>
              <a:gd name="connsiteY81" fmla="*/ 777 h 9774"/>
              <a:gd name="connsiteX82" fmla="*/ 0 w 9581"/>
              <a:gd name="connsiteY82" fmla="*/ 565 h 9774"/>
              <a:gd name="connsiteX83" fmla="*/ 0 w 9581"/>
              <a:gd name="connsiteY83" fmla="*/ 338 h 9774"/>
              <a:gd name="connsiteX84" fmla="*/ 0 w 9581"/>
              <a:gd name="connsiteY84" fmla="*/ 114 h 9774"/>
              <a:gd name="connsiteX85" fmla="*/ 1675 w 9581"/>
              <a:gd name="connsiteY85" fmla="*/ 0 h 9774"/>
              <a:gd name="connsiteX86" fmla="*/ 1675 w 9581"/>
              <a:gd name="connsiteY86" fmla="*/ 338 h 9774"/>
              <a:gd name="connsiteX87" fmla="*/ 1466 w 9581"/>
              <a:gd name="connsiteY87" fmla="*/ 777 h 9774"/>
              <a:gd name="connsiteX88" fmla="*/ 1466 w 9581"/>
              <a:gd name="connsiteY88" fmla="*/ 1003 h 9774"/>
              <a:gd name="connsiteX89" fmla="*/ 1256 w 9581"/>
              <a:gd name="connsiteY89" fmla="*/ 1342 h 9774"/>
              <a:gd name="connsiteX90" fmla="*/ 1256 w 9581"/>
              <a:gd name="connsiteY90" fmla="*/ 1907 h 9774"/>
              <a:gd name="connsiteX91" fmla="*/ 1047 w 9581"/>
              <a:gd name="connsiteY91" fmla="*/ 2472 h 9774"/>
              <a:gd name="connsiteX92" fmla="*/ 1047 w 9581"/>
              <a:gd name="connsiteY92" fmla="*/ 2472 h 9774"/>
              <a:gd name="connsiteX0" fmla="*/ 1093 w 10000"/>
              <a:gd name="connsiteY0" fmla="*/ 2529 h 10000"/>
              <a:gd name="connsiteX1" fmla="*/ 1093 w 10000"/>
              <a:gd name="connsiteY1" fmla="*/ 3107 h 10000"/>
              <a:gd name="connsiteX2" fmla="*/ 1093 w 10000"/>
              <a:gd name="connsiteY2" fmla="*/ 3670 h 10000"/>
              <a:gd name="connsiteX3" fmla="*/ 1093 w 10000"/>
              <a:gd name="connsiteY3" fmla="*/ 4249 h 10000"/>
              <a:gd name="connsiteX4" fmla="*/ 1093 w 10000"/>
              <a:gd name="connsiteY4" fmla="*/ 4711 h 10000"/>
              <a:gd name="connsiteX5" fmla="*/ 875 w 10000"/>
              <a:gd name="connsiteY5" fmla="*/ 5174 h 10000"/>
              <a:gd name="connsiteX6" fmla="*/ 875 w 10000"/>
              <a:gd name="connsiteY6" fmla="*/ 5752 h 10000"/>
              <a:gd name="connsiteX7" fmla="*/ 1093 w 10000"/>
              <a:gd name="connsiteY7" fmla="*/ 6894 h 10000"/>
              <a:gd name="connsiteX8" fmla="*/ 1093 w 10000"/>
              <a:gd name="connsiteY8" fmla="*/ 7355 h 10000"/>
              <a:gd name="connsiteX9" fmla="*/ 1311 w 10000"/>
              <a:gd name="connsiteY9" fmla="*/ 7818 h 10000"/>
              <a:gd name="connsiteX10" fmla="*/ 1530 w 10000"/>
              <a:gd name="connsiteY10" fmla="*/ 8165 h 10000"/>
              <a:gd name="connsiteX11" fmla="*/ 1748 w 10000"/>
              <a:gd name="connsiteY11" fmla="*/ 8511 h 10000"/>
              <a:gd name="connsiteX12" fmla="*/ 1967 w 10000"/>
              <a:gd name="connsiteY12" fmla="*/ 8627 h 10000"/>
              <a:gd name="connsiteX13" fmla="*/ 2405 w 10000"/>
              <a:gd name="connsiteY13" fmla="*/ 8858 h 10000"/>
              <a:gd name="connsiteX14" fmla="*/ 3033 w 10000"/>
              <a:gd name="connsiteY14" fmla="*/ 8858 h 10000"/>
              <a:gd name="connsiteX15" fmla="*/ 3689 w 10000"/>
              <a:gd name="connsiteY15" fmla="*/ 8974 h 10000"/>
              <a:gd name="connsiteX16" fmla="*/ 4344 w 10000"/>
              <a:gd name="connsiteY16" fmla="*/ 8974 h 10000"/>
              <a:gd name="connsiteX17" fmla="*/ 4999 w 10000"/>
              <a:gd name="connsiteY17" fmla="*/ 8974 h 10000"/>
              <a:gd name="connsiteX18" fmla="*/ 5656 w 10000"/>
              <a:gd name="connsiteY18" fmla="*/ 8974 h 10000"/>
              <a:gd name="connsiteX19" fmla="*/ 6311 w 10000"/>
              <a:gd name="connsiteY19" fmla="*/ 8974 h 10000"/>
              <a:gd name="connsiteX20" fmla="*/ 6749 w 10000"/>
              <a:gd name="connsiteY20" fmla="*/ 8858 h 10000"/>
              <a:gd name="connsiteX21" fmla="*/ 7404 w 10000"/>
              <a:gd name="connsiteY21" fmla="*/ 8627 h 10000"/>
              <a:gd name="connsiteX22" fmla="*/ 7623 w 10000"/>
              <a:gd name="connsiteY22" fmla="*/ 8511 h 10000"/>
              <a:gd name="connsiteX23" fmla="*/ 7814 w 10000"/>
              <a:gd name="connsiteY23" fmla="*/ 8280 h 10000"/>
              <a:gd name="connsiteX24" fmla="*/ 8033 w 10000"/>
              <a:gd name="connsiteY24" fmla="*/ 7932 h 10000"/>
              <a:gd name="connsiteX25" fmla="*/ 8252 w 10000"/>
              <a:gd name="connsiteY25" fmla="*/ 7587 h 10000"/>
              <a:gd name="connsiteX26" fmla="*/ 8470 w 10000"/>
              <a:gd name="connsiteY26" fmla="*/ 7240 h 10000"/>
              <a:gd name="connsiteX27" fmla="*/ 8470 w 10000"/>
              <a:gd name="connsiteY27" fmla="*/ 6894 h 10000"/>
              <a:gd name="connsiteX28" fmla="*/ 8470 w 10000"/>
              <a:gd name="connsiteY28" fmla="*/ 6546 h 10000"/>
              <a:gd name="connsiteX29" fmla="*/ 8688 w 10000"/>
              <a:gd name="connsiteY29" fmla="*/ 6214 h 10000"/>
              <a:gd name="connsiteX30" fmla="*/ 8688 w 10000"/>
              <a:gd name="connsiteY30" fmla="*/ 6098 h 10000"/>
              <a:gd name="connsiteX31" fmla="*/ 8907 w 10000"/>
              <a:gd name="connsiteY31" fmla="*/ 5982 h 10000"/>
              <a:gd name="connsiteX32" fmla="*/ 8907 w 10000"/>
              <a:gd name="connsiteY32" fmla="*/ 5982 h 10000"/>
              <a:gd name="connsiteX33" fmla="*/ 8907 w 10000"/>
              <a:gd name="connsiteY33" fmla="*/ 6098 h 10000"/>
              <a:gd name="connsiteX34" fmla="*/ 8907 w 10000"/>
              <a:gd name="connsiteY34" fmla="*/ 6214 h 10000"/>
              <a:gd name="connsiteX35" fmla="*/ 8907 w 10000"/>
              <a:gd name="connsiteY35" fmla="*/ 6315 h 10000"/>
              <a:gd name="connsiteX36" fmla="*/ 9125 w 10000"/>
              <a:gd name="connsiteY36" fmla="*/ 6431 h 10000"/>
              <a:gd name="connsiteX37" fmla="*/ 9125 w 10000"/>
              <a:gd name="connsiteY37" fmla="*/ 6662 h 10000"/>
              <a:gd name="connsiteX38" fmla="*/ 9125 w 10000"/>
              <a:gd name="connsiteY38" fmla="*/ 6894 h 10000"/>
              <a:gd name="connsiteX39" fmla="*/ 9345 w 10000"/>
              <a:gd name="connsiteY39" fmla="*/ 7124 h 10000"/>
              <a:gd name="connsiteX40" fmla="*/ 9345 w 10000"/>
              <a:gd name="connsiteY40" fmla="*/ 7702 h 10000"/>
              <a:gd name="connsiteX41" fmla="*/ 9563 w 10000"/>
              <a:gd name="connsiteY41" fmla="*/ 8165 h 10000"/>
              <a:gd name="connsiteX42" fmla="*/ 9782 w 10000"/>
              <a:gd name="connsiteY42" fmla="*/ 8511 h 10000"/>
              <a:gd name="connsiteX43" fmla="*/ 10000 w 10000"/>
              <a:gd name="connsiteY43" fmla="*/ 8743 h 10000"/>
              <a:gd name="connsiteX44" fmla="*/ 10000 w 10000"/>
              <a:gd name="connsiteY44" fmla="*/ 8858 h 10000"/>
              <a:gd name="connsiteX45" fmla="*/ 10000 w 10000"/>
              <a:gd name="connsiteY45" fmla="*/ 8974 h 10000"/>
              <a:gd name="connsiteX46" fmla="*/ 10000 w 10000"/>
              <a:gd name="connsiteY46" fmla="*/ 9075 h 10000"/>
              <a:gd name="connsiteX47" fmla="*/ 9782 w 10000"/>
              <a:gd name="connsiteY47" fmla="*/ 9192 h 10000"/>
              <a:gd name="connsiteX48" fmla="*/ 9563 w 10000"/>
              <a:gd name="connsiteY48" fmla="*/ 9306 h 10000"/>
              <a:gd name="connsiteX49" fmla="*/ 9345 w 10000"/>
              <a:gd name="connsiteY49" fmla="*/ 9423 h 10000"/>
              <a:gd name="connsiteX50" fmla="*/ 8907 w 10000"/>
              <a:gd name="connsiteY50" fmla="*/ 9538 h 10000"/>
              <a:gd name="connsiteX51" fmla="*/ 8470 w 10000"/>
              <a:gd name="connsiteY51" fmla="*/ 9652 h 10000"/>
              <a:gd name="connsiteX52" fmla="*/ 7623 w 10000"/>
              <a:gd name="connsiteY52" fmla="*/ 988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5 h 10000"/>
              <a:gd name="connsiteX60" fmla="*/ 2596 w 10000"/>
              <a:gd name="connsiteY60" fmla="*/ 9885 h 10000"/>
              <a:gd name="connsiteX61" fmla="*/ 2186 w 10000"/>
              <a:gd name="connsiteY61" fmla="*/ 9769 h 10000"/>
              <a:gd name="connsiteX62" fmla="*/ 1748 w 10000"/>
              <a:gd name="connsiteY62" fmla="*/ 9652 h 10000"/>
              <a:gd name="connsiteX63" fmla="*/ 1530 w 10000"/>
              <a:gd name="connsiteY63" fmla="*/ 9538 h 10000"/>
              <a:gd name="connsiteX64" fmla="*/ 1093 w 10000"/>
              <a:gd name="connsiteY64" fmla="*/ 9306 h 10000"/>
              <a:gd name="connsiteX65" fmla="*/ 875 w 10000"/>
              <a:gd name="connsiteY65" fmla="*/ 9075 h 10000"/>
              <a:gd name="connsiteX66" fmla="*/ 655 w 10000"/>
              <a:gd name="connsiteY66" fmla="*/ 8743 h 10000"/>
              <a:gd name="connsiteX67" fmla="*/ 437 w 10000"/>
              <a:gd name="connsiteY67" fmla="*/ 8511 h 10000"/>
              <a:gd name="connsiteX68" fmla="*/ 218 w 10000"/>
              <a:gd name="connsiteY68" fmla="*/ 8280 h 10000"/>
              <a:gd name="connsiteX69" fmla="*/ 218 w 10000"/>
              <a:gd name="connsiteY69" fmla="*/ 8050 h 10000"/>
              <a:gd name="connsiteX70" fmla="*/ 0 w 10000"/>
              <a:gd name="connsiteY70" fmla="*/ 7818 h 10000"/>
              <a:gd name="connsiteX71" fmla="*/ 0 w 10000"/>
              <a:gd name="connsiteY71" fmla="*/ 7471 h 10000"/>
              <a:gd name="connsiteX72" fmla="*/ 0 w 10000"/>
              <a:gd name="connsiteY72" fmla="*/ 7240 h 10000"/>
              <a:gd name="connsiteX73" fmla="*/ 0 w 10000"/>
              <a:gd name="connsiteY73" fmla="*/ 6777 h 10000"/>
              <a:gd name="connsiteX74" fmla="*/ 0 w 10000"/>
              <a:gd name="connsiteY74" fmla="*/ 6431 h 10000"/>
              <a:gd name="connsiteX75" fmla="*/ 0 w 10000"/>
              <a:gd name="connsiteY75" fmla="*/ 5982 h 10000"/>
              <a:gd name="connsiteX76" fmla="*/ 0 w 10000"/>
              <a:gd name="connsiteY76" fmla="*/ 4133 h 10000"/>
              <a:gd name="connsiteX77" fmla="*/ 0 w 10000"/>
              <a:gd name="connsiteY77" fmla="*/ 2299 h 10000"/>
              <a:gd name="connsiteX78" fmla="*/ 0 w 10000"/>
              <a:gd name="connsiteY78" fmla="*/ 1835 h 10000"/>
              <a:gd name="connsiteX79" fmla="*/ 0 w 10000"/>
              <a:gd name="connsiteY79" fmla="*/ 1489 h 10000"/>
              <a:gd name="connsiteX80" fmla="*/ 0 w 10000"/>
              <a:gd name="connsiteY80" fmla="*/ 1143 h 10000"/>
              <a:gd name="connsiteX81" fmla="*/ 0 w 10000"/>
              <a:gd name="connsiteY81" fmla="*/ 795 h 10000"/>
              <a:gd name="connsiteX82" fmla="*/ 0 w 10000"/>
              <a:gd name="connsiteY82" fmla="*/ 578 h 10000"/>
              <a:gd name="connsiteX83" fmla="*/ 0 w 10000"/>
              <a:gd name="connsiteY83" fmla="*/ 346 h 10000"/>
              <a:gd name="connsiteX84" fmla="*/ 1748 w 10000"/>
              <a:gd name="connsiteY84" fmla="*/ 0 h 10000"/>
              <a:gd name="connsiteX85" fmla="*/ 1748 w 10000"/>
              <a:gd name="connsiteY85" fmla="*/ 346 h 10000"/>
              <a:gd name="connsiteX86" fmla="*/ 1530 w 10000"/>
              <a:gd name="connsiteY86" fmla="*/ 795 h 10000"/>
              <a:gd name="connsiteX87" fmla="*/ 1530 w 10000"/>
              <a:gd name="connsiteY87" fmla="*/ 1026 h 10000"/>
              <a:gd name="connsiteX88" fmla="*/ 1311 w 10000"/>
              <a:gd name="connsiteY88" fmla="*/ 1373 h 10000"/>
              <a:gd name="connsiteX89" fmla="*/ 1311 w 10000"/>
              <a:gd name="connsiteY89" fmla="*/ 1951 h 10000"/>
              <a:gd name="connsiteX90" fmla="*/ 1093 w 10000"/>
              <a:gd name="connsiteY90" fmla="*/ 2529 h 10000"/>
              <a:gd name="connsiteX91" fmla="*/ 1093 w 10000"/>
              <a:gd name="connsiteY91" fmla="*/ 2529 h 10000"/>
              <a:gd name="connsiteX0" fmla="*/ 1093 w 10000"/>
              <a:gd name="connsiteY0" fmla="*/ 2183 h 9654"/>
              <a:gd name="connsiteX1" fmla="*/ 1093 w 10000"/>
              <a:gd name="connsiteY1" fmla="*/ 2761 h 9654"/>
              <a:gd name="connsiteX2" fmla="*/ 1093 w 10000"/>
              <a:gd name="connsiteY2" fmla="*/ 3324 h 9654"/>
              <a:gd name="connsiteX3" fmla="*/ 1093 w 10000"/>
              <a:gd name="connsiteY3" fmla="*/ 3903 h 9654"/>
              <a:gd name="connsiteX4" fmla="*/ 1093 w 10000"/>
              <a:gd name="connsiteY4" fmla="*/ 4365 h 9654"/>
              <a:gd name="connsiteX5" fmla="*/ 875 w 10000"/>
              <a:gd name="connsiteY5" fmla="*/ 4828 h 9654"/>
              <a:gd name="connsiteX6" fmla="*/ 875 w 10000"/>
              <a:gd name="connsiteY6" fmla="*/ 5406 h 9654"/>
              <a:gd name="connsiteX7" fmla="*/ 1093 w 10000"/>
              <a:gd name="connsiteY7" fmla="*/ 6548 h 9654"/>
              <a:gd name="connsiteX8" fmla="*/ 1093 w 10000"/>
              <a:gd name="connsiteY8" fmla="*/ 7009 h 9654"/>
              <a:gd name="connsiteX9" fmla="*/ 1311 w 10000"/>
              <a:gd name="connsiteY9" fmla="*/ 7472 h 9654"/>
              <a:gd name="connsiteX10" fmla="*/ 1530 w 10000"/>
              <a:gd name="connsiteY10" fmla="*/ 7819 h 9654"/>
              <a:gd name="connsiteX11" fmla="*/ 1748 w 10000"/>
              <a:gd name="connsiteY11" fmla="*/ 8165 h 9654"/>
              <a:gd name="connsiteX12" fmla="*/ 1967 w 10000"/>
              <a:gd name="connsiteY12" fmla="*/ 8281 h 9654"/>
              <a:gd name="connsiteX13" fmla="*/ 2405 w 10000"/>
              <a:gd name="connsiteY13" fmla="*/ 8512 h 9654"/>
              <a:gd name="connsiteX14" fmla="*/ 3033 w 10000"/>
              <a:gd name="connsiteY14" fmla="*/ 8512 h 9654"/>
              <a:gd name="connsiteX15" fmla="*/ 3689 w 10000"/>
              <a:gd name="connsiteY15" fmla="*/ 8628 h 9654"/>
              <a:gd name="connsiteX16" fmla="*/ 4344 w 10000"/>
              <a:gd name="connsiteY16" fmla="*/ 8628 h 9654"/>
              <a:gd name="connsiteX17" fmla="*/ 4999 w 10000"/>
              <a:gd name="connsiteY17" fmla="*/ 8628 h 9654"/>
              <a:gd name="connsiteX18" fmla="*/ 5656 w 10000"/>
              <a:gd name="connsiteY18" fmla="*/ 8628 h 9654"/>
              <a:gd name="connsiteX19" fmla="*/ 6311 w 10000"/>
              <a:gd name="connsiteY19" fmla="*/ 8628 h 9654"/>
              <a:gd name="connsiteX20" fmla="*/ 6749 w 10000"/>
              <a:gd name="connsiteY20" fmla="*/ 8512 h 9654"/>
              <a:gd name="connsiteX21" fmla="*/ 7404 w 10000"/>
              <a:gd name="connsiteY21" fmla="*/ 8281 h 9654"/>
              <a:gd name="connsiteX22" fmla="*/ 7623 w 10000"/>
              <a:gd name="connsiteY22" fmla="*/ 8165 h 9654"/>
              <a:gd name="connsiteX23" fmla="*/ 7814 w 10000"/>
              <a:gd name="connsiteY23" fmla="*/ 7934 h 9654"/>
              <a:gd name="connsiteX24" fmla="*/ 8033 w 10000"/>
              <a:gd name="connsiteY24" fmla="*/ 7586 h 9654"/>
              <a:gd name="connsiteX25" fmla="*/ 8252 w 10000"/>
              <a:gd name="connsiteY25" fmla="*/ 7241 h 9654"/>
              <a:gd name="connsiteX26" fmla="*/ 8470 w 10000"/>
              <a:gd name="connsiteY26" fmla="*/ 6894 h 9654"/>
              <a:gd name="connsiteX27" fmla="*/ 8470 w 10000"/>
              <a:gd name="connsiteY27" fmla="*/ 6548 h 9654"/>
              <a:gd name="connsiteX28" fmla="*/ 8470 w 10000"/>
              <a:gd name="connsiteY28" fmla="*/ 6200 h 9654"/>
              <a:gd name="connsiteX29" fmla="*/ 8688 w 10000"/>
              <a:gd name="connsiteY29" fmla="*/ 5868 h 9654"/>
              <a:gd name="connsiteX30" fmla="*/ 8688 w 10000"/>
              <a:gd name="connsiteY30" fmla="*/ 5752 h 9654"/>
              <a:gd name="connsiteX31" fmla="*/ 8907 w 10000"/>
              <a:gd name="connsiteY31" fmla="*/ 5636 h 9654"/>
              <a:gd name="connsiteX32" fmla="*/ 8907 w 10000"/>
              <a:gd name="connsiteY32" fmla="*/ 5636 h 9654"/>
              <a:gd name="connsiteX33" fmla="*/ 8907 w 10000"/>
              <a:gd name="connsiteY33" fmla="*/ 5752 h 9654"/>
              <a:gd name="connsiteX34" fmla="*/ 8907 w 10000"/>
              <a:gd name="connsiteY34" fmla="*/ 5868 h 9654"/>
              <a:gd name="connsiteX35" fmla="*/ 8907 w 10000"/>
              <a:gd name="connsiteY35" fmla="*/ 5969 h 9654"/>
              <a:gd name="connsiteX36" fmla="*/ 9125 w 10000"/>
              <a:gd name="connsiteY36" fmla="*/ 6085 h 9654"/>
              <a:gd name="connsiteX37" fmla="*/ 9125 w 10000"/>
              <a:gd name="connsiteY37" fmla="*/ 6316 h 9654"/>
              <a:gd name="connsiteX38" fmla="*/ 9125 w 10000"/>
              <a:gd name="connsiteY38" fmla="*/ 6548 h 9654"/>
              <a:gd name="connsiteX39" fmla="*/ 9345 w 10000"/>
              <a:gd name="connsiteY39" fmla="*/ 6778 h 9654"/>
              <a:gd name="connsiteX40" fmla="*/ 9345 w 10000"/>
              <a:gd name="connsiteY40" fmla="*/ 7356 h 9654"/>
              <a:gd name="connsiteX41" fmla="*/ 9563 w 10000"/>
              <a:gd name="connsiteY41" fmla="*/ 7819 h 9654"/>
              <a:gd name="connsiteX42" fmla="*/ 9782 w 10000"/>
              <a:gd name="connsiteY42" fmla="*/ 8165 h 9654"/>
              <a:gd name="connsiteX43" fmla="*/ 10000 w 10000"/>
              <a:gd name="connsiteY43" fmla="*/ 8397 h 9654"/>
              <a:gd name="connsiteX44" fmla="*/ 10000 w 10000"/>
              <a:gd name="connsiteY44" fmla="*/ 8512 h 9654"/>
              <a:gd name="connsiteX45" fmla="*/ 10000 w 10000"/>
              <a:gd name="connsiteY45" fmla="*/ 8628 h 9654"/>
              <a:gd name="connsiteX46" fmla="*/ 10000 w 10000"/>
              <a:gd name="connsiteY46" fmla="*/ 8729 h 9654"/>
              <a:gd name="connsiteX47" fmla="*/ 9782 w 10000"/>
              <a:gd name="connsiteY47" fmla="*/ 8846 h 9654"/>
              <a:gd name="connsiteX48" fmla="*/ 9563 w 10000"/>
              <a:gd name="connsiteY48" fmla="*/ 8960 h 9654"/>
              <a:gd name="connsiteX49" fmla="*/ 9345 w 10000"/>
              <a:gd name="connsiteY49" fmla="*/ 9077 h 9654"/>
              <a:gd name="connsiteX50" fmla="*/ 8907 w 10000"/>
              <a:gd name="connsiteY50" fmla="*/ 9192 h 9654"/>
              <a:gd name="connsiteX51" fmla="*/ 8470 w 10000"/>
              <a:gd name="connsiteY51" fmla="*/ 9306 h 9654"/>
              <a:gd name="connsiteX52" fmla="*/ 7623 w 10000"/>
              <a:gd name="connsiteY52" fmla="*/ 9539 h 9654"/>
              <a:gd name="connsiteX53" fmla="*/ 6749 w 10000"/>
              <a:gd name="connsiteY53" fmla="*/ 9654 h 9654"/>
              <a:gd name="connsiteX54" fmla="*/ 5874 w 10000"/>
              <a:gd name="connsiteY54" fmla="*/ 9654 h 9654"/>
              <a:gd name="connsiteX55" fmla="*/ 5219 w 10000"/>
              <a:gd name="connsiteY55" fmla="*/ 9654 h 9654"/>
              <a:gd name="connsiteX56" fmla="*/ 4563 w 10000"/>
              <a:gd name="connsiteY56" fmla="*/ 9654 h 9654"/>
              <a:gd name="connsiteX57" fmla="*/ 4126 w 10000"/>
              <a:gd name="connsiteY57" fmla="*/ 9654 h 9654"/>
              <a:gd name="connsiteX58" fmla="*/ 3469 w 10000"/>
              <a:gd name="connsiteY58" fmla="*/ 9654 h 9654"/>
              <a:gd name="connsiteX59" fmla="*/ 3033 w 10000"/>
              <a:gd name="connsiteY59" fmla="*/ 9539 h 9654"/>
              <a:gd name="connsiteX60" fmla="*/ 2596 w 10000"/>
              <a:gd name="connsiteY60" fmla="*/ 9539 h 9654"/>
              <a:gd name="connsiteX61" fmla="*/ 2186 w 10000"/>
              <a:gd name="connsiteY61" fmla="*/ 9423 h 9654"/>
              <a:gd name="connsiteX62" fmla="*/ 1748 w 10000"/>
              <a:gd name="connsiteY62" fmla="*/ 9306 h 9654"/>
              <a:gd name="connsiteX63" fmla="*/ 1530 w 10000"/>
              <a:gd name="connsiteY63" fmla="*/ 9192 h 9654"/>
              <a:gd name="connsiteX64" fmla="*/ 1093 w 10000"/>
              <a:gd name="connsiteY64" fmla="*/ 8960 h 9654"/>
              <a:gd name="connsiteX65" fmla="*/ 875 w 10000"/>
              <a:gd name="connsiteY65" fmla="*/ 8729 h 9654"/>
              <a:gd name="connsiteX66" fmla="*/ 655 w 10000"/>
              <a:gd name="connsiteY66" fmla="*/ 8397 h 9654"/>
              <a:gd name="connsiteX67" fmla="*/ 437 w 10000"/>
              <a:gd name="connsiteY67" fmla="*/ 8165 h 9654"/>
              <a:gd name="connsiteX68" fmla="*/ 218 w 10000"/>
              <a:gd name="connsiteY68" fmla="*/ 7934 h 9654"/>
              <a:gd name="connsiteX69" fmla="*/ 218 w 10000"/>
              <a:gd name="connsiteY69" fmla="*/ 7704 h 9654"/>
              <a:gd name="connsiteX70" fmla="*/ 0 w 10000"/>
              <a:gd name="connsiteY70" fmla="*/ 7472 h 9654"/>
              <a:gd name="connsiteX71" fmla="*/ 0 w 10000"/>
              <a:gd name="connsiteY71" fmla="*/ 7125 h 9654"/>
              <a:gd name="connsiteX72" fmla="*/ 0 w 10000"/>
              <a:gd name="connsiteY72" fmla="*/ 6894 h 9654"/>
              <a:gd name="connsiteX73" fmla="*/ 0 w 10000"/>
              <a:gd name="connsiteY73" fmla="*/ 6431 h 9654"/>
              <a:gd name="connsiteX74" fmla="*/ 0 w 10000"/>
              <a:gd name="connsiteY74" fmla="*/ 6085 h 9654"/>
              <a:gd name="connsiteX75" fmla="*/ 0 w 10000"/>
              <a:gd name="connsiteY75" fmla="*/ 5636 h 9654"/>
              <a:gd name="connsiteX76" fmla="*/ 0 w 10000"/>
              <a:gd name="connsiteY76" fmla="*/ 3787 h 9654"/>
              <a:gd name="connsiteX77" fmla="*/ 0 w 10000"/>
              <a:gd name="connsiteY77" fmla="*/ 1953 h 9654"/>
              <a:gd name="connsiteX78" fmla="*/ 0 w 10000"/>
              <a:gd name="connsiteY78" fmla="*/ 1489 h 9654"/>
              <a:gd name="connsiteX79" fmla="*/ 0 w 10000"/>
              <a:gd name="connsiteY79" fmla="*/ 1143 h 9654"/>
              <a:gd name="connsiteX80" fmla="*/ 0 w 10000"/>
              <a:gd name="connsiteY80" fmla="*/ 797 h 9654"/>
              <a:gd name="connsiteX81" fmla="*/ 0 w 10000"/>
              <a:gd name="connsiteY81" fmla="*/ 449 h 9654"/>
              <a:gd name="connsiteX82" fmla="*/ 0 w 10000"/>
              <a:gd name="connsiteY82" fmla="*/ 232 h 9654"/>
              <a:gd name="connsiteX83" fmla="*/ 0 w 10000"/>
              <a:gd name="connsiteY83" fmla="*/ 0 h 9654"/>
              <a:gd name="connsiteX84" fmla="*/ 1748 w 10000"/>
              <a:gd name="connsiteY84" fmla="*/ 0 h 9654"/>
              <a:gd name="connsiteX85" fmla="*/ 1530 w 10000"/>
              <a:gd name="connsiteY85" fmla="*/ 449 h 9654"/>
              <a:gd name="connsiteX86" fmla="*/ 1530 w 10000"/>
              <a:gd name="connsiteY86" fmla="*/ 680 h 9654"/>
              <a:gd name="connsiteX87" fmla="*/ 1311 w 10000"/>
              <a:gd name="connsiteY87" fmla="*/ 1027 h 9654"/>
              <a:gd name="connsiteX88" fmla="*/ 1311 w 10000"/>
              <a:gd name="connsiteY88" fmla="*/ 1605 h 9654"/>
              <a:gd name="connsiteX89" fmla="*/ 1093 w 10000"/>
              <a:gd name="connsiteY89" fmla="*/ 2183 h 9654"/>
              <a:gd name="connsiteX90" fmla="*/ 1093 w 10000"/>
              <a:gd name="connsiteY90" fmla="*/ 2183 h 9654"/>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465 h 10000"/>
              <a:gd name="connsiteX85" fmla="*/ 1530 w 10000"/>
              <a:gd name="connsiteY85" fmla="*/ 704 h 10000"/>
              <a:gd name="connsiteX86" fmla="*/ 1311 w 10000"/>
              <a:gd name="connsiteY86" fmla="*/ 1064 h 10000"/>
              <a:gd name="connsiteX87" fmla="*/ 1311 w 10000"/>
              <a:gd name="connsiteY87" fmla="*/ 1663 h 10000"/>
              <a:gd name="connsiteX88" fmla="*/ 1093 w 10000"/>
              <a:gd name="connsiteY88" fmla="*/ 2261 h 10000"/>
              <a:gd name="connsiteX89" fmla="*/ 1093 w 10000"/>
              <a:gd name="connsiteY89" fmla="*/ 2261 h 10000"/>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704 h 10000"/>
              <a:gd name="connsiteX85" fmla="*/ 1311 w 10000"/>
              <a:gd name="connsiteY85" fmla="*/ 1064 h 10000"/>
              <a:gd name="connsiteX86" fmla="*/ 1311 w 10000"/>
              <a:gd name="connsiteY86" fmla="*/ 1663 h 10000"/>
              <a:gd name="connsiteX87" fmla="*/ 1093 w 10000"/>
              <a:gd name="connsiteY87" fmla="*/ 2261 h 10000"/>
              <a:gd name="connsiteX88" fmla="*/ 1093 w 10000"/>
              <a:gd name="connsiteY88" fmla="*/ 2261 h 10000"/>
              <a:gd name="connsiteX0" fmla="*/ 1093 w 10000"/>
              <a:gd name="connsiteY0" fmla="*/ 2021 h 9760"/>
              <a:gd name="connsiteX1" fmla="*/ 1093 w 10000"/>
              <a:gd name="connsiteY1" fmla="*/ 2620 h 9760"/>
              <a:gd name="connsiteX2" fmla="*/ 1093 w 10000"/>
              <a:gd name="connsiteY2" fmla="*/ 3203 h 9760"/>
              <a:gd name="connsiteX3" fmla="*/ 1093 w 10000"/>
              <a:gd name="connsiteY3" fmla="*/ 3803 h 9760"/>
              <a:gd name="connsiteX4" fmla="*/ 1093 w 10000"/>
              <a:gd name="connsiteY4" fmla="*/ 4281 h 9760"/>
              <a:gd name="connsiteX5" fmla="*/ 875 w 10000"/>
              <a:gd name="connsiteY5" fmla="*/ 4761 h 9760"/>
              <a:gd name="connsiteX6" fmla="*/ 875 w 10000"/>
              <a:gd name="connsiteY6" fmla="*/ 5360 h 9760"/>
              <a:gd name="connsiteX7" fmla="*/ 1093 w 10000"/>
              <a:gd name="connsiteY7" fmla="*/ 6543 h 9760"/>
              <a:gd name="connsiteX8" fmla="*/ 1093 w 10000"/>
              <a:gd name="connsiteY8" fmla="*/ 7020 h 9760"/>
              <a:gd name="connsiteX9" fmla="*/ 1311 w 10000"/>
              <a:gd name="connsiteY9" fmla="*/ 7500 h 9760"/>
              <a:gd name="connsiteX10" fmla="*/ 1530 w 10000"/>
              <a:gd name="connsiteY10" fmla="*/ 7859 h 9760"/>
              <a:gd name="connsiteX11" fmla="*/ 1748 w 10000"/>
              <a:gd name="connsiteY11" fmla="*/ 8218 h 9760"/>
              <a:gd name="connsiteX12" fmla="*/ 1967 w 10000"/>
              <a:gd name="connsiteY12" fmla="*/ 8338 h 9760"/>
              <a:gd name="connsiteX13" fmla="*/ 2405 w 10000"/>
              <a:gd name="connsiteY13" fmla="*/ 8577 h 9760"/>
              <a:gd name="connsiteX14" fmla="*/ 3033 w 10000"/>
              <a:gd name="connsiteY14" fmla="*/ 8577 h 9760"/>
              <a:gd name="connsiteX15" fmla="*/ 3689 w 10000"/>
              <a:gd name="connsiteY15" fmla="*/ 8697 h 9760"/>
              <a:gd name="connsiteX16" fmla="*/ 4344 w 10000"/>
              <a:gd name="connsiteY16" fmla="*/ 8697 h 9760"/>
              <a:gd name="connsiteX17" fmla="*/ 4999 w 10000"/>
              <a:gd name="connsiteY17" fmla="*/ 8697 h 9760"/>
              <a:gd name="connsiteX18" fmla="*/ 5656 w 10000"/>
              <a:gd name="connsiteY18" fmla="*/ 8697 h 9760"/>
              <a:gd name="connsiteX19" fmla="*/ 6311 w 10000"/>
              <a:gd name="connsiteY19" fmla="*/ 8697 h 9760"/>
              <a:gd name="connsiteX20" fmla="*/ 6749 w 10000"/>
              <a:gd name="connsiteY20" fmla="*/ 8577 h 9760"/>
              <a:gd name="connsiteX21" fmla="*/ 7404 w 10000"/>
              <a:gd name="connsiteY21" fmla="*/ 8338 h 9760"/>
              <a:gd name="connsiteX22" fmla="*/ 7623 w 10000"/>
              <a:gd name="connsiteY22" fmla="*/ 8218 h 9760"/>
              <a:gd name="connsiteX23" fmla="*/ 7814 w 10000"/>
              <a:gd name="connsiteY23" fmla="*/ 7978 h 9760"/>
              <a:gd name="connsiteX24" fmla="*/ 8033 w 10000"/>
              <a:gd name="connsiteY24" fmla="*/ 7618 h 9760"/>
              <a:gd name="connsiteX25" fmla="*/ 8252 w 10000"/>
              <a:gd name="connsiteY25" fmla="*/ 7261 h 9760"/>
              <a:gd name="connsiteX26" fmla="*/ 8470 w 10000"/>
              <a:gd name="connsiteY26" fmla="*/ 6901 h 9760"/>
              <a:gd name="connsiteX27" fmla="*/ 8470 w 10000"/>
              <a:gd name="connsiteY27" fmla="*/ 6543 h 9760"/>
              <a:gd name="connsiteX28" fmla="*/ 8470 w 10000"/>
              <a:gd name="connsiteY28" fmla="*/ 6182 h 9760"/>
              <a:gd name="connsiteX29" fmla="*/ 8688 w 10000"/>
              <a:gd name="connsiteY29" fmla="*/ 5838 h 9760"/>
              <a:gd name="connsiteX30" fmla="*/ 8688 w 10000"/>
              <a:gd name="connsiteY30" fmla="*/ 5718 h 9760"/>
              <a:gd name="connsiteX31" fmla="*/ 8907 w 10000"/>
              <a:gd name="connsiteY31" fmla="*/ 5598 h 9760"/>
              <a:gd name="connsiteX32" fmla="*/ 8907 w 10000"/>
              <a:gd name="connsiteY32" fmla="*/ 5598 h 9760"/>
              <a:gd name="connsiteX33" fmla="*/ 8907 w 10000"/>
              <a:gd name="connsiteY33" fmla="*/ 5718 h 9760"/>
              <a:gd name="connsiteX34" fmla="*/ 8907 w 10000"/>
              <a:gd name="connsiteY34" fmla="*/ 5838 h 9760"/>
              <a:gd name="connsiteX35" fmla="*/ 8907 w 10000"/>
              <a:gd name="connsiteY35" fmla="*/ 5943 h 9760"/>
              <a:gd name="connsiteX36" fmla="*/ 9125 w 10000"/>
              <a:gd name="connsiteY36" fmla="*/ 6063 h 9760"/>
              <a:gd name="connsiteX37" fmla="*/ 9125 w 10000"/>
              <a:gd name="connsiteY37" fmla="*/ 6302 h 9760"/>
              <a:gd name="connsiteX38" fmla="*/ 9125 w 10000"/>
              <a:gd name="connsiteY38" fmla="*/ 6543 h 9760"/>
              <a:gd name="connsiteX39" fmla="*/ 9345 w 10000"/>
              <a:gd name="connsiteY39" fmla="*/ 6781 h 9760"/>
              <a:gd name="connsiteX40" fmla="*/ 9345 w 10000"/>
              <a:gd name="connsiteY40" fmla="*/ 7380 h 9760"/>
              <a:gd name="connsiteX41" fmla="*/ 9563 w 10000"/>
              <a:gd name="connsiteY41" fmla="*/ 7859 h 9760"/>
              <a:gd name="connsiteX42" fmla="*/ 9782 w 10000"/>
              <a:gd name="connsiteY42" fmla="*/ 8218 h 9760"/>
              <a:gd name="connsiteX43" fmla="*/ 10000 w 10000"/>
              <a:gd name="connsiteY43" fmla="*/ 8458 h 9760"/>
              <a:gd name="connsiteX44" fmla="*/ 10000 w 10000"/>
              <a:gd name="connsiteY44" fmla="*/ 8577 h 9760"/>
              <a:gd name="connsiteX45" fmla="*/ 10000 w 10000"/>
              <a:gd name="connsiteY45" fmla="*/ 8697 h 9760"/>
              <a:gd name="connsiteX46" fmla="*/ 10000 w 10000"/>
              <a:gd name="connsiteY46" fmla="*/ 8802 h 9760"/>
              <a:gd name="connsiteX47" fmla="*/ 9782 w 10000"/>
              <a:gd name="connsiteY47" fmla="*/ 8923 h 9760"/>
              <a:gd name="connsiteX48" fmla="*/ 9563 w 10000"/>
              <a:gd name="connsiteY48" fmla="*/ 9041 h 9760"/>
              <a:gd name="connsiteX49" fmla="*/ 9345 w 10000"/>
              <a:gd name="connsiteY49" fmla="*/ 9162 h 9760"/>
              <a:gd name="connsiteX50" fmla="*/ 8907 w 10000"/>
              <a:gd name="connsiteY50" fmla="*/ 9281 h 9760"/>
              <a:gd name="connsiteX51" fmla="*/ 8470 w 10000"/>
              <a:gd name="connsiteY51" fmla="*/ 9400 h 9760"/>
              <a:gd name="connsiteX52" fmla="*/ 7623 w 10000"/>
              <a:gd name="connsiteY52" fmla="*/ 9641 h 9760"/>
              <a:gd name="connsiteX53" fmla="*/ 6749 w 10000"/>
              <a:gd name="connsiteY53" fmla="*/ 9760 h 9760"/>
              <a:gd name="connsiteX54" fmla="*/ 5874 w 10000"/>
              <a:gd name="connsiteY54" fmla="*/ 9760 h 9760"/>
              <a:gd name="connsiteX55" fmla="*/ 5219 w 10000"/>
              <a:gd name="connsiteY55" fmla="*/ 9760 h 9760"/>
              <a:gd name="connsiteX56" fmla="*/ 4563 w 10000"/>
              <a:gd name="connsiteY56" fmla="*/ 9760 h 9760"/>
              <a:gd name="connsiteX57" fmla="*/ 4126 w 10000"/>
              <a:gd name="connsiteY57" fmla="*/ 9760 h 9760"/>
              <a:gd name="connsiteX58" fmla="*/ 3469 w 10000"/>
              <a:gd name="connsiteY58" fmla="*/ 9760 h 9760"/>
              <a:gd name="connsiteX59" fmla="*/ 3033 w 10000"/>
              <a:gd name="connsiteY59" fmla="*/ 9641 h 9760"/>
              <a:gd name="connsiteX60" fmla="*/ 2596 w 10000"/>
              <a:gd name="connsiteY60" fmla="*/ 9641 h 9760"/>
              <a:gd name="connsiteX61" fmla="*/ 2186 w 10000"/>
              <a:gd name="connsiteY61" fmla="*/ 9521 h 9760"/>
              <a:gd name="connsiteX62" fmla="*/ 1748 w 10000"/>
              <a:gd name="connsiteY62" fmla="*/ 9400 h 9760"/>
              <a:gd name="connsiteX63" fmla="*/ 1530 w 10000"/>
              <a:gd name="connsiteY63" fmla="*/ 9281 h 9760"/>
              <a:gd name="connsiteX64" fmla="*/ 1093 w 10000"/>
              <a:gd name="connsiteY64" fmla="*/ 9041 h 9760"/>
              <a:gd name="connsiteX65" fmla="*/ 875 w 10000"/>
              <a:gd name="connsiteY65" fmla="*/ 8802 h 9760"/>
              <a:gd name="connsiteX66" fmla="*/ 655 w 10000"/>
              <a:gd name="connsiteY66" fmla="*/ 8458 h 9760"/>
              <a:gd name="connsiteX67" fmla="*/ 437 w 10000"/>
              <a:gd name="connsiteY67" fmla="*/ 8218 h 9760"/>
              <a:gd name="connsiteX68" fmla="*/ 218 w 10000"/>
              <a:gd name="connsiteY68" fmla="*/ 7978 h 9760"/>
              <a:gd name="connsiteX69" fmla="*/ 218 w 10000"/>
              <a:gd name="connsiteY69" fmla="*/ 7740 h 9760"/>
              <a:gd name="connsiteX70" fmla="*/ 0 w 10000"/>
              <a:gd name="connsiteY70" fmla="*/ 7500 h 9760"/>
              <a:gd name="connsiteX71" fmla="*/ 0 w 10000"/>
              <a:gd name="connsiteY71" fmla="*/ 7140 h 9760"/>
              <a:gd name="connsiteX72" fmla="*/ 0 w 10000"/>
              <a:gd name="connsiteY72" fmla="*/ 6901 h 9760"/>
              <a:gd name="connsiteX73" fmla="*/ 0 w 10000"/>
              <a:gd name="connsiteY73" fmla="*/ 6421 h 9760"/>
              <a:gd name="connsiteX74" fmla="*/ 0 w 10000"/>
              <a:gd name="connsiteY74" fmla="*/ 6063 h 9760"/>
              <a:gd name="connsiteX75" fmla="*/ 0 w 10000"/>
              <a:gd name="connsiteY75" fmla="*/ 5598 h 9760"/>
              <a:gd name="connsiteX76" fmla="*/ 0 w 10000"/>
              <a:gd name="connsiteY76" fmla="*/ 3683 h 9760"/>
              <a:gd name="connsiteX77" fmla="*/ 0 w 10000"/>
              <a:gd name="connsiteY77" fmla="*/ 1783 h 9760"/>
              <a:gd name="connsiteX78" fmla="*/ 0 w 10000"/>
              <a:gd name="connsiteY78" fmla="*/ 1302 h 9760"/>
              <a:gd name="connsiteX79" fmla="*/ 0 w 10000"/>
              <a:gd name="connsiteY79" fmla="*/ 944 h 9760"/>
              <a:gd name="connsiteX80" fmla="*/ 0 w 10000"/>
              <a:gd name="connsiteY80" fmla="*/ 586 h 9760"/>
              <a:gd name="connsiteX81" fmla="*/ 0 w 10000"/>
              <a:gd name="connsiteY81" fmla="*/ 225 h 9760"/>
              <a:gd name="connsiteX82" fmla="*/ 0 w 10000"/>
              <a:gd name="connsiteY82" fmla="*/ 0 h 9760"/>
              <a:gd name="connsiteX83" fmla="*/ 1530 w 10000"/>
              <a:gd name="connsiteY83" fmla="*/ 464 h 9760"/>
              <a:gd name="connsiteX84" fmla="*/ 1311 w 10000"/>
              <a:gd name="connsiteY84" fmla="*/ 824 h 9760"/>
              <a:gd name="connsiteX85" fmla="*/ 1311 w 10000"/>
              <a:gd name="connsiteY85" fmla="*/ 1423 h 9760"/>
              <a:gd name="connsiteX86" fmla="*/ 1093 w 10000"/>
              <a:gd name="connsiteY86" fmla="*/ 2021 h 9760"/>
              <a:gd name="connsiteX87" fmla="*/ 1093 w 10000"/>
              <a:gd name="connsiteY87" fmla="*/ 2021 h 9760"/>
              <a:gd name="connsiteX0" fmla="*/ 1093 w 10000"/>
              <a:gd name="connsiteY0" fmla="*/ 1840 h 9769"/>
              <a:gd name="connsiteX1" fmla="*/ 1093 w 10000"/>
              <a:gd name="connsiteY1" fmla="*/ 2453 h 9769"/>
              <a:gd name="connsiteX2" fmla="*/ 1093 w 10000"/>
              <a:gd name="connsiteY2" fmla="*/ 3051 h 9769"/>
              <a:gd name="connsiteX3" fmla="*/ 1093 w 10000"/>
              <a:gd name="connsiteY3" fmla="*/ 3666 h 9769"/>
              <a:gd name="connsiteX4" fmla="*/ 1093 w 10000"/>
              <a:gd name="connsiteY4" fmla="*/ 4155 h 9769"/>
              <a:gd name="connsiteX5" fmla="*/ 875 w 10000"/>
              <a:gd name="connsiteY5" fmla="*/ 4647 h 9769"/>
              <a:gd name="connsiteX6" fmla="*/ 875 w 10000"/>
              <a:gd name="connsiteY6" fmla="*/ 5261 h 9769"/>
              <a:gd name="connsiteX7" fmla="*/ 1093 w 10000"/>
              <a:gd name="connsiteY7" fmla="*/ 6473 h 9769"/>
              <a:gd name="connsiteX8" fmla="*/ 1093 w 10000"/>
              <a:gd name="connsiteY8" fmla="*/ 6962 h 9769"/>
              <a:gd name="connsiteX9" fmla="*/ 1311 w 10000"/>
              <a:gd name="connsiteY9" fmla="*/ 7453 h 9769"/>
              <a:gd name="connsiteX10" fmla="*/ 1530 w 10000"/>
              <a:gd name="connsiteY10" fmla="*/ 7821 h 9769"/>
              <a:gd name="connsiteX11" fmla="*/ 1748 w 10000"/>
              <a:gd name="connsiteY11" fmla="*/ 8189 h 9769"/>
              <a:gd name="connsiteX12" fmla="*/ 1967 w 10000"/>
              <a:gd name="connsiteY12" fmla="*/ 8312 h 9769"/>
              <a:gd name="connsiteX13" fmla="*/ 2405 w 10000"/>
              <a:gd name="connsiteY13" fmla="*/ 8557 h 9769"/>
              <a:gd name="connsiteX14" fmla="*/ 3033 w 10000"/>
              <a:gd name="connsiteY14" fmla="*/ 8557 h 9769"/>
              <a:gd name="connsiteX15" fmla="*/ 3689 w 10000"/>
              <a:gd name="connsiteY15" fmla="*/ 8680 h 9769"/>
              <a:gd name="connsiteX16" fmla="*/ 4344 w 10000"/>
              <a:gd name="connsiteY16" fmla="*/ 8680 h 9769"/>
              <a:gd name="connsiteX17" fmla="*/ 4999 w 10000"/>
              <a:gd name="connsiteY17" fmla="*/ 8680 h 9769"/>
              <a:gd name="connsiteX18" fmla="*/ 5656 w 10000"/>
              <a:gd name="connsiteY18" fmla="*/ 8680 h 9769"/>
              <a:gd name="connsiteX19" fmla="*/ 6311 w 10000"/>
              <a:gd name="connsiteY19" fmla="*/ 8680 h 9769"/>
              <a:gd name="connsiteX20" fmla="*/ 6749 w 10000"/>
              <a:gd name="connsiteY20" fmla="*/ 8557 h 9769"/>
              <a:gd name="connsiteX21" fmla="*/ 7404 w 10000"/>
              <a:gd name="connsiteY21" fmla="*/ 8312 h 9769"/>
              <a:gd name="connsiteX22" fmla="*/ 7623 w 10000"/>
              <a:gd name="connsiteY22" fmla="*/ 8189 h 9769"/>
              <a:gd name="connsiteX23" fmla="*/ 7814 w 10000"/>
              <a:gd name="connsiteY23" fmla="*/ 7943 h 9769"/>
              <a:gd name="connsiteX24" fmla="*/ 8033 w 10000"/>
              <a:gd name="connsiteY24" fmla="*/ 7574 h 9769"/>
              <a:gd name="connsiteX25" fmla="*/ 8252 w 10000"/>
              <a:gd name="connsiteY25" fmla="*/ 7209 h 9769"/>
              <a:gd name="connsiteX26" fmla="*/ 8470 w 10000"/>
              <a:gd name="connsiteY26" fmla="*/ 6840 h 9769"/>
              <a:gd name="connsiteX27" fmla="*/ 8470 w 10000"/>
              <a:gd name="connsiteY27" fmla="*/ 6473 h 9769"/>
              <a:gd name="connsiteX28" fmla="*/ 8470 w 10000"/>
              <a:gd name="connsiteY28" fmla="*/ 6103 h 9769"/>
              <a:gd name="connsiteX29" fmla="*/ 8688 w 10000"/>
              <a:gd name="connsiteY29" fmla="*/ 5751 h 9769"/>
              <a:gd name="connsiteX30" fmla="*/ 8688 w 10000"/>
              <a:gd name="connsiteY30" fmla="*/ 5628 h 9769"/>
              <a:gd name="connsiteX31" fmla="*/ 8907 w 10000"/>
              <a:gd name="connsiteY31" fmla="*/ 5505 h 9769"/>
              <a:gd name="connsiteX32" fmla="*/ 8907 w 10000"/>
              <a:gd name="connsiteY32" fmla="*/ 5505 h 9769"/>
              <a:gd name="connsiteX33" fmla="*/ 8907 w 10000"/>
              <a:gd name="connsiteY33" fmla="*/ 5628 h 9769"/>
              <a:gd name="connsiteX34" fmla="*/ 8907 w 10000"/>
              <a:gd name="connsiteY34" fmla="*/ 5751 h 9769"/>
              <a:gd name="connsiteX35" fmla="*/ 8907 w 10000"/>
              <a:gd name="connsiteY35" fmla="*/ 5858 h 9769"/>
              <a:gd name="connsiteX36" fmla="*/ 9125 w 10000"/>
              <a:gd name="connsiteY36" fmla="*/ 5981 h 9769"/>
              <a:gd name="connsiteX37" fmla="*/ 9125 w 10000"/>
              <a:gd name="connsiteY37" fmla="*/ 6226 h 9769"/>
              <a:gd name="connsiteX38" fmla="*/ 9125 w 10000"/>
              <a:gd name="connsiteY38" fmla="*/ 6473 h 9769"/>
              <a:gd name="connsiteX39" fmla="*/ 9345 w 10000"/>
              <a:gd name="connsiteY39" fmla="*/ 6717 h 9769"/>
              <a:gd name="connsiteX40" fmla="*/ 9345 w 10000"/>
              <a:gd name="connsiteY40" fmla="*/ 7330 h 9769"/>
              <a:gd name="connsiteX41" fmla="*/ 9563 w 10000"/>
              <a:gd name="connsiteY41" fmla="*/ 7821 h 9769"/>
              <a:gd name="connsiteX42" fmla="*/ 9782 w 10000"/>
              <a:gd name="connsiteY42" fmla="*/ 8189 h 9769"/>
              <a:gd name="connsiteX43" fmla="*/ 10000 w 10000"/>
              <a:gd name="connsiteY43" fmla="*/ 8435 h 9769"/>
              <a:gd name="connsiteX44" fmla="*/ 10000 w 10000"/>
              <a:gd name="connsiteY44" fmla="*/ 8557 h 9769"/>
              <a:gd name="connsiteX45" fmla="*/ 10000 w 10000"/>
              <a:gd name="connsiteY45" fmla="*/ 8680 h 9769"/>
              <a:gd name="connsiteX46" fmla="*/ 10000 w 10000"/>
              <a:gd name="connsiteY46" fmla="*/ 8787 h 9769"/>
              <a:gd name="connsiteX47" fmla="*/ 9782 w 10000"/>
              <a:gd name="connsiteY47" fmla="*/ 8911 h 9769"/>
              <a:gd name="connsiteX48" fmla="*/ 9563 w 10000"/>
              <a:gd name="connsiteY48" fmla="*/ 9032 h 9769"/>
              <a:gd name="connsiteX49" fmla="*/ 9345 w 10000"/>
              <a:gd name="connsiteY49" fmla="*/ 9156 h 9769"/>
              <a:gd name="connsiteX50" fmla="*/ 8907 w 10000"/>
              <a:gd name="connsiteY50" fmla="*/ 9278 h 9769"/>
              <a:gd name="connsiteX51" fmla="*/ 8470 w 10000"/>
              <a:gd name="connsiteY51" fmla="*/ 9400 h 9769"/>
              <a:gd name="connsiteX52" fmla="*/ 7623 w 10000"/>
              <a:gd name="connsiteY52" fmla="*/ 9647 h 9769"/>
              <a:gd name="connsiteX53" fmla="*/ 6749 w 10000"/>
              <a:gd name="connsiteY53" fmla="*/ 9769 h 9769"/>
              <a:gd name="connsiteX54" fmla="*/ 5874 w 10000"/>
              <a:gd name="connsiteY54" fmla="*/ 9769 h 9769"/>
              <a:gd name="connsiteX55" fmla="*/ 5219 w 10000"/>
              <a:gd name="connsiteY55" fmla="*/ 9769 h 9769"/>
              <a:gd name="connsiteX56" fmla="*/ 4563 w 10000"/>
              <a:gd name="connsiteY56" fmla="*/ 9769 h 9769"/>
              <a:gd name="connsiteX57" fmla="*/ 4126 w 10000"/>
              <a:gd name="connsiteY57" fmla="*/ 9769 h 9769"/>
              <a:gd name="connsiteX58" fmla="*/ 3469 w 10000"/>
              <a:gd name="connsiteY58" fmla="*/ 9769 h 9769"/>
              <a:gd name="connsiteX59" fmla="*/ 3033 w 10000"/>
              <a:gd name="connsiteY59" fmla="*/ 9647 h 9769"/>
              <a:gd name="connsiteX60" fmla="*/ 2596 w 10000"/>
              <a:gd name="connsiteY60" fmla="*/ 9647 h 9769"/>
              <a:gd name="connsiteX61" fmla="*/ 2186 w 10000"/>
              <a:gd name="connsiteY61" fmla="*/ 9524 h 9769"/>
              <a:gd name="connsiteX62" fmla="*/ 1748 w 10000"/>
              <a:gd name="connsiteY62" fmla="*/ 9400 h 9769"/>
              <a:gd name="connsiteX63" fmla="*/ 1530 w 10000"/>
              <a:gd name="connsiteY63" fmla="*/ 9278 h 9769"/>
              <a:gd name="connsiteX64" fmla="*/ 1093 w 10000"/>
              <a:gd name="connsiteY64" fmla="*/ 9032 h 9769"/>
              <a:gd name="connsiteX65" fmla="*/ 875 w 10000"/>
              <a:gd name="connsiteY65" fmla="*/ 8787 h 9769"/>
              <a:gd name="connsiteX66" fmla="*/ 655 w 10000"/>
              <a:gd name="connsiteY66" fmla="*/ 8435 h 9769"/>
              <a:gd name="connsiteX67" fmla="*/ 437 w 10000"/>
              <a:gd name="connsiteY67" fmla="*/ 8189 h 9769"/>
              <a:gd name="connsiteX68" fmla="*/ 218 w 10000"/>
              <a:gd name="connsiteY68" fmla="*/ 7943 h 9769"/>
              <a:gd name="connsiteX69" fmla="*/ 218 w 10000"/>
              <a:gd name="connsiteY69" fmla="*/ 7699 h 9769"/>
              <a:gd name="connsiteX70" fmla="*/ 0 w 10000"/>
              <a:gd name="connsiteY70" fmla="*/ 7453 h 9769"/>
              <a:gd name="connsiteX71" fmla="*/ 0 w 10000"/>
              <a:gd name="connsiteY71" fmla="*/ 7085 h 9769"/>
              <a:gd name="connsiteX72" fmla="*/ 0 w 10000"/>
              <a:gd name="connsiteY72" fmla="*/ 6840 h 9769"/>
              <a:gd name="connsiteX73" fmla="*/ 0 w 10000"/>
              <a:gd name="connsiteY73" fmla="*/ 6348 h 9769"/>
              <a:gd name="connsiteX74" fmla="*/ 0 w 10000"/>
              <a:gd name="connsiteY74" fmla="*/ 5981 h 9769"/>
              <a:gd name="connsiteX75" fmla="*/ 0 w 10000"/>
              <a:gd name="connsiteY75" fmla="*/ 5505 h 9769"/>
              <a:gd name="connsiteX76" fmla="*/ 0 w 10000"/>
              <a:gd name="connsiteY76" fmla="*/ 3543 h 9769"/>
              <a:gd name="connsiteX77" fmla="*/ 0 w 10000"/>
              <a:gd name="connsiteY77" fmla="*/ 1596 h 9769"/>
              <a:gd name="connsiteX78" fmla="*/ 0 w 10000"/>
              <a:gd name="connsiteY78" fmla="*/ 1103 h 9769"/>
              <a:gd name="connsiteX79" fmla="*/ 0 w 10000"/>
              <a:gd name="connsiteY79" fmla="*/ 736 h 9769"/>
              <a:gd name="connsiteX80" fmla="*/ 0 w 10000"/>
              <a:gd name="connsiteY80" fmla="*/ 369 h 9769"/>
              <a:gd name="connsiteX81" fmla="*/ 0 w 10000"/>
              <a:gd name="connsiteY81" fmla="*/ 0 h 9769"/>
              <a:gd name="connsiteX82" fmla="*/ 1530 w 10000"/>
              <a:gd name="connsiteY82" fmla="*/ 244 h 9769"/>
              <a:gd name="connsiteX83" fmla="*/ 1311 w 10000"/>
              <a:gd name="connsiteY83" fmla="*/ 613 h 9769"/>
              <a:gd name="connsiteX84" fmla="*/ 1311 w 10000"/>
              <a:gd name="connsiteY84" fmla="*/ 1227 h 9769"/>
              <a:gd name="connsiteX85" fmla="*/ 1093 w 10000"/>
              <a:gd name="connsiteY85" fmla="*/ 1840 h 9769"/>
              <a:gd name="connsiteX86" fmla="*/ 1093 w 10000"/>
              <a:gd name="connsiteY86" fmla="*/ 1840 h 9769"/>
              <a:gd name="connsiteX0" fmla="*/ 1093 w 10000"/>
              <a:gd name="connsiteY0" fmla="*/ 1884 h 10000"/>
              <a:gd name="connsiteX1" fmla="*/ 1093 w 10000"/>
              <a:gd name="connsiteY1" fmla="*/ 2511 h 10000"/>
              <a:gd name="connsiteX2" fmla="*/ 1093 w 10000"/>
              <a:gd name="connsiteY2" fmla="*/ 3123 h 10000"/>
              <a:gd name="connsiteX3" fmla="*/ 1093 w 10000"/>
              <a:gd name="connsiteY3" fmla="*/ 3753 h 10000"/>
              <a:gd name="connsiteX4" fmla="*/ 1093 w 10000"/>
              <a:gd name="connsiteY4" fmla="*/ 4253 h 10000"/>
              <a:gd name="connsiteX5" fmla="*/ 875 w 10000"/>
              <a:gd name="connsiteY5" fmla="*/ 4757 h 10000"/>
              <a:gd name="connsiteX6" fmla="*/ 875 w 10000"/>
              <a:gd name="connsiteY6" fmla="*/ 5385 h 10000"/>
              <a:gd name="connsiteX7" fmla="*/ 1093 w 10000"/>
              <a:gd name="connsiteY7" fmla="*/ 6626 h 10000"/>
              <a:gd name="connsiteX8" fmla="*/ 1093 w 10000"/>
              <a:gd name="connsiteY8" fmla="*/ 7127 h 10000"/>
              <a:gd name="connsiteX9" fmla="*/ 1311 w 10000"/>
              <a:gd name="connsiteY9" fmla="*/ 7629 h 10000"/>
              <a:gd name="connsiteX10" fmla="*/ 1530 w 10000"/>
              <a:gd name="connsiteY10" fmla="*/ 8006 h 10000"/>
              <a:gd name="connsiteX11" fmla="*/ 1748 w 10000"/>
              <a:gd name="connsiteY11" fmla="*/ 8383 h 10000"/>
              <a:gd name="connsiteX12" fmla="*/ 1967 w 10000"/>
              <a:gd name="connsiteY12" fmla="*/ 8509 h 10000"/>
              <a:gd name="connsiteX13" fmla="*/ 2405 w 10000"/>
              <a:gd name="connsiteY13" fmla="*/ 8759 h 10000"/>
              <a:gd name="connsiteX14" fmla="*/ 3033 w 10000"/>
              <a:gd name="connsiteY14" fmla="*/ 8759 h 10000"/>
              <a:gd name="connsiteX15" fmla="*/ 3689 w 10000"/>
              <a:gd name="connsiteY15" fmla="*/ 8885 h 10000"/>
              <a:gd name="connsiteX16" fmla="*/ 4344 w 10000"/>
              <a:gd name="connsiteY16" fmla="*/ 8885 h 10000"/>
              <a:gd name="connsiteX17" fmla="*/ 4999 w 10000"/>
              <a:gd name="connsiteY17" fmla="*/ 8885 h 10000"/>
              <a:gd name="connsiteX18" fmla="*/ 5656 w 10000"/>
              <a:gd name="connsiteY18" fmla="*/ 8885 h 10000"/>
              <a:gd name="connsiteX19" fmla="*/ 6311 w 10000"/>
              <a:gd name="connsiteY19" fmla="*/ 8885 h 10000"/>
              <a:gd name="connsiteX20" fmla="*/ 6749 w 10000"/>
              <a:gd name="connsiteY20" fmla="*/ 8759 h 10000"/>
              <a:gd name="connsiteX21" fmla="*/ 7404 w 10000"/>
              <a:gd name="connsiteY21" fmla="*/ 8509 h 10000"/>
              <a:gd name="connsiteX22" fmla="*/ 7623 w 10000"/>
              <a:gd name="connsiteY22" fmla="*/ 8383 h 10000"/>
              <a:gd name="connsiteX23" fmla="*/ 7814 w 10000"/>
              <a:gd name="connsiteY23" fmla="*/ 8131 h 10000"/>
              <a:gd name="connsiteX24" fmla="*/ 8033 w 10000"/>
              <a:gd name="connsiteY24" fmla="*/ 7753 h 10000"/>
              <a:gd name="connsiteX25" fmla="*/ 8252 w 10000"/>
              <a:gd name="connsiteY25" fmla="*/ 7379 h 10000"/>
              <a:gd name="connsiteX26" fmla="*/ 8470 w 10000"/>
              <a:gd name="connsiteY26" fmla="*/ 7002 h 10000"/>
              <a:gd name="connsiteX27" fmla="*/ 8470 w 10000"/>
              <a:gd name="connsiteY27" fmla="*/ 6626 h 10000"/>
              <a:gd name="connsiteX28" fmla="*/ 8470 w 10000"/>
              <a:gd name="connsiteY28" fmla="*/ 6247 h 10000"/>
              <a:gd name="connsiteX29" fmla="*/ 8688 w 10000"/>
              <a:gd name="connsiteY29" fmla="*/ 5887 h 10000"/>
              <a:gd name="connsiteX30" fmla="*/ 8688 w 10000"/>
              <a:gd name="connsiteY30" fmla="*/ 5761 h 10000"/>
              <a:gd name="connsiteX31" fmla="*/ 8907 w 10000"/>
              <a:gd name="connsiteY31" fmla="*/ 5635 h 10000"/>
              <a:gd name="connsiteX32" fmla="*/ 8907 w 10000"/>
              <a:gd name="connsiteY32" fmla="*/ 5635 h 10000"/>
              <a:gd name="connsiteX33" fmla="*/ 8907 w 10000"/>
              <a:gd name="connsiteY33" fmla="*/ 5761 h 10000"/>
              <a:gd name="connsiteX34" fmla="*/ 8907 w 10000"/>
              <a:gd name="connsiteY34" fmla="*/ 5887 h 10000"/>
              <a:gd name="connsiteX35" fmla="*/ 8907 w 10000"/>
              <a:gd name="connsiteY35" fmla="*/ 5997 h 10000"/>
              <a:gd name="connsiteX36" fmla="*/ 9125 w 10000"/>
              <a:gd name="connsiteY36" fmla="*/ 6122 h 10000"/>
              <a:gd name="connsiteX37" fmla="*/ 9125 w 10000"/>
              <a:gd name="connsiteY37" fmla="*/ 6373 h 10000"/>
              <a:gd name="connsiteX38" fmla="*/ 9125 w 10000"/>
              <a:gd name="connsiteY38" fmla="*/ 6626 h 10000"/>
              <a:gd name="connsiteX39" fmla="*/ 9345 w 10000"/>
              <a:gd name="connsiteY39" fmla="*/ 6876 h 10000"/>
              <a:gd name="connsiteX40" fmla="*/ 9345 w 10000"/>
              <a:gd name="connsiteY40" fmla="*/ 7503 h 10000"/>
              <a:gd name="connsiteX41" fmla="*/ 9563 w 10000"/>
              <a:gd name="connsiteY41" fmla="*/ 8006 h 10000"/>
              <a:gd name="connsiteX42" fmla="*/ 9782 w 10000"/>
              <a:gd name="connsiteY42" fmla="*/ 8383 h 10000"/>
              <a:gd name="connsiteX43" fmla="*/ 10000 w 10000"/>
              <a:gd name="connsiteY43" fmla="*/ 8634 h 10000"/>
              <a:gd name="connsiteX44" fmla="*/ 10000 w 10000"/>
              <a:gd name="connsiteY44" fmla="*/ 8759 h 10000"/>
              <a:gd name="connsiteX45" fmla="*/ 10000 w 10000"/>
              <a:gd name="connsiteY45" fmla="*/ 8885 h 10000"/>
              <a:gd name="connsiteX46" fmla="*/ 10000 w 10000"/>
              <a:gd name="connsiteY46" fmla="*/ 8995 h 10000"/>
              <a:gd name="connsiteX47" fmla="*/ 9782 w 10000"/>
              <a:gd name="connsiteY47" fmla="*/ 9122 h 10000"/>
              <a:gd name="connsiteX48" fmla="*/ 9563 w 10000"/>
              <a:gd name="connsiteY48" fmla="*/ 9246 h 10000"/>
              <a:gd name="connsiteX49" fmla="*/ 9345 w 10000"/>
              <a:gd name="connsiteY49" fmla="*/ 9373 h 10000"/>
              <a:gd name="connsiteX50" fmla="*/ 8907 w 10000"/>
              <a:gd name="connsiteY50" fmla="*/ 9497 h 10000"/>
              <a:gd name="connsiteX51" fmla="*/ 8470 w 10000"/>
              <a:gd name="connsiteY51" fmla="*/ 9622 h 10000"/>
              <a:gd name="connsiteX52" fmla="*/ 7623 w 10000"/>
              <a:gd name="connsiteY52" fmla="*/ 987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75 h 10000"/>
              <a:gd name="connsiteX60" fmla="*/ 2596 w 10000"/>
              <a:gd name="connsiteY60" fmla="*/ 9875 h 10000"/>
              <a:gd name="connsiteX61" fmla="*/ 2186 w 10000"/>
              <a:gd name="connsiteY61" fmla="*/ 9749 h 10000"/>
              <a:gd name="connsiteX62" fmla="*/ 1748 w 10000"/>
              <a:gd name="connsiteY62" fmla="*/ 9622 h 10000"/>
              <a:gd name="connsiteX63" fmla="*/ 1530 w 10000"/>
              <a:gd name="connsiteY63" fmla="*/ 9497 h 10000"/>
              <a:gd name="connsiteX64" fmla="*/ 1093 w 10000"/>
              <a:gd name="connsiteY64" fmla="*/ 9246 h 10000"/>
              <a:gd name="connsiteX65" fmla="*/ 875 w 10000"/>
              <a:gd name="connsiteY65" fmla="*/ 8995 h 10000"/>
              <a:gd name="connsiteX66" fmla="*/ 655 w 10000"/>
              <a:gd name="connsiteY66" fmla="*/ 8634 h 10000"/>
              <a:gd name="connsiteX67" fmla="*/ 437 w 10000"/>
              <a:gd name="connsiteY67" fmla="*/ 8383 h 10000"/>
              <a:gd name="connsiteX68" fmla="*/ 218 w 10000"/>
              <a:gd name="connsiteY68" fmla="*/ 8131 h 10000"/>
              <a:gd name="connsiteX69" fmla="*/ 218 w 10000"/>
              <a:gd name="connsiteY69" fmla="*/ 7881 h 10000"/>
              <a:gd name="connsiteX70" fmla="*/ 0 w 10000"/>
              <a:gd name="connsiteY70" fmla="*/ 7629 h 10000"/>
              <a:gd name="connsiteX71" fmla="*/ 0 w 10000"/>
              <a:gd name="connsiteY71" fmla="*/ 7253 h 10000"/>
              <a:gd name="connsiteX72" fmla="*/ 0 w 10000"/>
              <a:gd name="connsiteY72" fmla="*/ 7002 h 10000"/>
              <a:gd name="connsiteX73" fmla="*/ 0 w 10000"/>
              <a:gd name="connsiteY73" fmla="*/ 6498 h 10000"/>
              <a:gd name="connsiteX74" fmla="*/ 0 w 10000"/>
              <a:gd name="connsiteY74" fmla="*/ 6122 h 10000"/>
              <a:gd name="connsiteX75" fmla="*/ 0 w 10000"/>
              <a:gd name="connsiteY75" fmla="*/ 5635 h 10000"/>
              <a:gd name="connsiteX76" fmla="*/ 0 w 10000"/>
              <a:gd name="connsiteY76" fmla="*/ 3627 h 10000"/>
              <a:gd name="connsiteX77" fmla="*/ 0 w 10000"/>
              <a:gd name="connsiteY77" fmla="*/ 1634 h 10000"/>
              <a:gd name="connsiteX78" fmla="*/ 0 w 10000"/>
              <a:gd name="connsiteY78" fmla="*/ 1129 h 10000"/>
              <a:gd name="connsiteX79" fmla="*/ 0 w 10000"/>
              <a:gd name="connsiteY79" fmla="*/ 753 h 10000"/>
              <a:gd name="connsiteX80" fmla="*/ 0 w 10000"/>
              <a:gd name="connsiteY80" fmla="*/ 0 h 10000"/>
              <a:gd name="connsiteX81" fmla="*/ 1530 w 10000"/>
              <a:gd name="connsiteY81" fmla="*/ 250 h 10000"/>
              <a:gd name="connsiteX82" fmla="*/ 1311 w 10000"/>
              <a:gd name="connsiteY82" fmla="*/ 627 h 10000"/>
              <a:gd name="connsiteX83" fmla="*/ 1311 w 10000"/>
              <a:gd name="connsiteY83" fmla="*/ 1256 h 10000"/>
              <a:gd name="connsiteX84" fmla="*/ 1093 w 10000"/>
              <a:gd name="connsiteY84" fmla="*/ 1884 h 10000"/>
              <a:gd name="connsiteX85" fmla="*/ 1093 w 10000"/>
              <a:gd name="connsiteY85" fmla="*/ 1884 h 10000"/>
              <a:gd name="connsiteX0" fmla="*/ 1093 w 10000"/>
              <a:gd name="connsiteY0" fmla="*/ 1634 h 9750"/>
              <a:gd name="connsiteX1" fmla="*/ 1093 w 10000"/>
              <a:gd name="connsiteY1" fmla="*/ 2261 h 9750"/>
              <a:gd name="connsiteX2" fmla="*/ 1093 w 10000"/>
              <a:gd name="connsiteY2" fmla="*/ 2873 h 9750"/>
              <a:gd name="connsiteX3" fmla="*/ 1093 w 10000"/>
              <a:gd name="connsiteY3" fmla="*/ 3503 h 9750"/>
              <a:gd name="connsiteX4" fmla="*/ 1093 w 10000"/>
              <a:gd name="connsiteY4" fmla="*/ 4003 h 9750"/>
              <a:gd name="connsiteX5" fmla="*/ 875 w 10000"/>
              <a:gd name="connsiteY5" fmla="*/ 4507 h 9750"/>
              <a:gd name="connsiteX6" fmla="*/ 875 w 10000"/>
              <a:gd name="connsiteY6" fmla="*/ 5135 h 9750"/>
              <a:gd name="connsiteX7" fmla="*/ 1093 w 10000"/>
              <a:gd name="connsiteY7" fmla="*/ 6376 h 9750"/>
              <a:gd name="connsiteX8" fmla="*/ 1093 w 10000"/>
              <a:gd name="connsiteY8" fmla="*/ 6877 h 9750"/>
              <a:gd name="connsiteX9" fmla="*/ 1311 w 10000"/>
              <a:gd name="connsiteY9" fmla="*/ 7379 h 9750"/>
              <a:gd name="connsiteX10" fmla="*/ 1530 w 10000"/>
              <a:gd name="connsiteY10" fmla="*/ 7756 h 9750"/>
              <a:gd name="connsiteX11" fmla="*/ 1748 w 10000"/>
              <a:gd name="connsiteY11" fmla="*/ 8133 h 9750"/>
              <a:gd name="connsiteX12" fmla="*/ 1967 w 10000"/>
              <a:gd name="connsiteY12" fmla="*/ 8259 h 9750"/>
              <a:gd name="connsiteX13" fmla="*/ 2405 w 10000"/>
              <a:gd name="connsiteY13" fmla="*/ 8509 h 9750"/>
              <a:gd name="connsiteX14" fmla="*/ 3033 w 10000"/>
              <a:gd name="connsiteY14" fmla="*/ 8509 h 9750"/>
              <a:gd name="connsiteX15" fmla="*/ 3689 w 10000"/>
              <a:gd name="connsiteY15" fmla="*/ 8635 h 9750"/>
              <a:gd name="connsiteX16" fmla="*/ 4344 w 10000"/>
              <a:gd name="connsiteY16" fmla="*/ 8635 h 9750"/>
              <a:gd name="connsiteX17" fmla="*/ 4999 w 10000"/>
              <a:gd name="connsiteY17" fmla="*/ 8635 h 9750"/>
              <a:gd name="connsiteX18" fmla="*/ 5656 w 10000"/>
              <a:gd name="connsiteY18" fmla="*/ 8635 h 9750"/>
              <a:gd name="connsiteX19" fmla="*/ 6311 w 10000"/>
              <a:gd name="connsiteY19" fmla="*/ 8635 h 9750"/>
              <a:gd name="connsiteX20" fmla="*/ 6749 w 10000"/>
              <a:gd name="connsiteY20" fmla="*/ 8509 h 9750"/>
              <a:gd name="connsiteX21" fmla="*/ 7404 w 10000"/>
              <a:gd name="connsiteY21" fmla="*/ 8259 h 9750"/>
              <a:gd name="connsiteX22" fmla="*/ 7623 w 10000"/>
              <a:gd name="connsiteY22" fmla="*/ 8133 h 9750"/>
              <a:gd name="connsiteX23" fmla="*/ 7814 w 10000"/>
              <a:gd name="connsiteY23" fmla="*/ 7881 h 9750"/>
              <a:gd name="connsiteX24" fmla="*/ 8033 w 10000"/>
              <a:gd name="connsiteY24" fmla="*/ 7503 h 9750"/>
              <a:gd name="connsiteX25" fmla="*/ 8252 w 10000"/>
              <a:gd name="connsiteY25" fmla="*/ 7129 h 9750"/>
              <a:gd name="connsiteX26" fmla="*/ 8470 w 10000"/>
              <a:gd name="connsiteY26" fmla="*/ 6752 h 9750"/>
              <a:gd name="connsiteX27" fmla="*/ 8470 w 10000"/>
              <a:gd name="connsiteY27" fmla="*/ 6376 h 9750"/>
              <a:gd name="connsiteX28" fmla="*/ 8470 w 10000"/>
              <a:gd name="connsiteY28" fmla="*/ 5997 h 9750"/>
              <a:gd name="connsiteX29" fmla="*/ 8688 w 10000"/>
              <a:gd name="connsiteY29" fmla="*/ 5637 h 9750"/>
              <a:gd name="connsiteX30" fmla="*/ 8688 w 10000"/>
              <a:gd name="connsiteY30" fmla="*/ 5511 h 9750"/>
              <a:gd name="connsiteX31" fmla="*/ 8907 w 10000"/>
              <a:gd name="connsiteY31" fmla="*/ 5385 h 9750"/>
              <a:gd name="connsiteX32" fmla="*/ 8907 w 10000"/>
              <a:gd name="connsiteY32" fmla="*/ 5385 h 9750"/>
              <a:gd name="connsiteX33" fmla="*/ 8907 w 10000"/>
              <a:gd name="connsiteY33" fmla="*/ 5511 h 9750"/>
              <a:gd name="connsiteX34" fmla="*/ 8907 w 10000"/>
              <a:gd name="connsiteY34" fmla="*/ 5637 h 9750"/>
              <a:gd name="connsiteX35" fmla="*/ 8907 w 10000"/>
              <a:gd name="connsiteY35" fmla="*/ 5747 h 9750"/>
              <a:gd name="connsiteX36" fmla="*/ 9125 w 10000"/>
              <a:gd name="connsiteY36" fmla="*/ 5872 h 9750"/>
              <a:gd name="connsiteX37" fmla="*/ 9125 w 10000"/>
              <a:gd name="connsiteY37" fmla="*/ 6123 h 9750"/>
              <a:gd name="connsiteX38" fmla="*/ 9125 w 10000"/>
              <a:gd name="connsiteY38" fmla="*/ 6376 h 9750"/>
              <a:gd name="connsiteX39" fmla="*/ 9345 w 10000"/>
              <a:gd name="connsiteY39" fmla="*/ 6626 h 9750"/>
              <a:gd name="connsiteX40" fmla="*/ 9345 w 10000"/>
              <a:gd name="connsiteY40" fmla="*/ 7253 h 9750"/>
              <a:gd name="connsiteX41" fmla="*/ 9563 w 10000"/>
              <a:gd name="connsiteY41" fmla="*/ 7756 h 9750"/>
              <a:gd name="connsiteX42" fmla="*/ 9782 w 10000"/>
              <a:gd name="connsiteY42" fmla="*/ 8133 h 9750"/>
              <a:gd name="connsiteX43" fmla="*/ 10000 w 10000"/>
              <a:gd name="connsiteY43" fmla="*/ 8384 h 9750"/>
              <a:gd name="connsiteX44" fmla="*/ 10000 w 10000"/>
              <a:gd name="connsiteY44" fmla="*/ 8509 h 9750"/>
              <a:gd name="connsiteX45" fmla="*/ 10000 w 10000"/>
              <a:gd name="connsiteY45" fmla="*/ 8635 h 9750"/>
              <a:gd name="connsiteX46" fmla="*/ 10000 w 10000"/>
              <a:gd name="connsiteY46" fmla="*/ 8745 h 9750"/>
              <a:gd name="connsiteX47" fmla="*/ 9782 w 10000"/>
              <a:gd name="connsiteY47" fmla="*/ 8872 h 9750"/>
              <a:gd name="connsiteX48" fmla="*/ 9563 w 10000"/>
              <a:gd name="connsiteY48" fmla="*/ 8996 h 9750"/>
              <a:gd name="connsiteX49" fmla="*/ 9345 w 10000"/>
              <a:gd name="connsiteY49" fmla="*/ 9123 h 9750"/>
              <a:gd name="connsiteX50" fmla="*/ 8907 w 10000"/>
              <a:gd name="connsiteY50" fmla="*/ 9247 h 9750"/>
              <a:gd name="connsiteX51" fmla="*/ 8470 w 10000"/>
              <a:gd name="connsiteY51" fmla="*/ 9372 h 9750"/>
              <a:gd name="connsiteX52" fmla="*/ 7623 w 10000"/>
              <a:gd name="connsiteY52" fmla="*/ 9625 h 9750"/>
              <a:gd name="connsiteX53" fmla="*/ 6749 w 10000"/>
              <a:gd name="connsiteY53" fmla="*/ 9750 h 9750"/>
              <a:gd name="connsiteX54" fmla="*/ 5874 w 10000"/>
              <a:gd name="connsiteY54" fmla="*/ 9750 h 9750"/>
              <a:gd name="connsiteX55" fmla="*/ 5219 w 10000"/>
              <a:gd name="connsiteY55" fmla="*/ 9750 h 9750"/>
              <a:gd name="connsiteX56" fmla="*/ 4563 w 10000"/>
              <a:gd name="connsiteY56" fmla="*/ 9750 h 9750"/>
              <a:gd name="connsiteX57" fmla="*/ 4126 w 10000"/>
              <a:gd name="connsiteY57" fmla="*/ 9750 h 9750"/>
              <a:gd name="connsiteX58" fmla="*/ 3469 w 10000"/>
              <a:gd name="connsiteY58" fmla="*/ 9750 h 9750"/>
              <a:gd name="connsiteX59" fmla="*/ 3033 w 10000"/>
              <a:gd name="connsiteY59" fmla="*/ 9625 h 9750"/>
              <a:gd name="connsiteX60" fmla="*/ 2596 w 10000"/>
              <a:gd name="connsiteY60" fmla="*/ 9625 h 9750"/>
              <a:gd name="connsiteX61" fmla="*/ 2186 w 10000"/>
              <a:gd name="connsiteY61" fmla="*/ 9499 h 9750"/>
              <a:gd name="connsiteX62" fmla="*/ 1748 w 10000"/>
              <a:gd name="connsiteY62" fmla="*/ 9372 h 9750"/>
              <a:gd name="connsiteX63" fmla="*/ 1530 w 10000"/>
              <a:gd name="connsiteY63" fmla="*/ 9247 h 9750"/>
              <a:gd name="connsiteX64" fmla="*/ 1093 w 10000"/>
              <a:gd name="connsiteY64" fmla="*/ 8996 h 9750"/>
              <a:gd name="connsiteX65" fmla="*/ 875 w 10000"/>
              <a:gd name="connsiteY65" fmla="*/ 8745 h 9750"/>
              <a:gd name="connsiteX66" fmla="*/ 655 w 10000"/>
              <a:gd name="connsiteY66" fmla="*/ 8384 h 9750"/>
              <a:gd name="connsiteX67" fmla="*/ 437 w 10000"/>
              <a:gd name="connsiteY67" fmla="*/ 8133 h 9750"/>
              <a:gd name="connsiteX68" fmla="*/ 218 w 10000"/>
              <a:gd name="connsiteY68" fmla="*/ 7881 h 9750"/>
              <a:gd name="connsiteX69" fmla="*/ 218 w 10000"/>
              <a:gd name="connsiteY69" fmla="*/ 7631 h 9750"/>
              <a:gd name="connsiteX70" fmla="*/ 0 w 10000"/>
              <a:gd name="connsiteY70" fmla="*/ 7379 h 9750"/>
              <a:gd name="connsiteX71" fmla="*/ 0 w 10000"/>
              <a:gd name="connsiteY71" fmla="*/ 7003 h 9750"/>
              <a:gd name="connsiteX72" fmla="*/ 0 w 10000"/>
              <a:gd name="connsiteY72" fmla="*/ 6752 h 9750"/>
              <a:gd name="connsiteX73" fmla="*/ 0 w 10000"/>
              <a:gd name="connsiteY73" fmla="*/ 6248 h 9750"/>
              <a:gd name="connsiteX74" fmla="*/ 0 w 10000"/>
              <a:gd name="connsiteY74" fmla="*/ 5872 h 9750"/>
              <a:gd name="connsiteX75" fmla="*/ 0 w 10000"/>
              <a:gd name="connsiteY75" fmla="*/ 5385 h 9750"/>
              <a:gd name="connsiteX76" fmla="*/ 0 w 10000"/>
              <a:gd name="connsiteY76" fmla="*/ 3377 h 9750"/>
              <a:gd name="connsiteX77" fmla="*/ 0 w 10000"/>
              <a:gd name="connsiteY77" fmla="*/ 1384 h 9750"/>
              <a:gd name="connsiteX78" fmla="*/ 0 w 10000"/>
              <a:gd name="connsiteY78" fmla="*/ 879 h 9750"/>
              <a:gd name="connsiteX79" fmla="*/ 0 w 10000"/>
              <a:gd name="connsiteY79" fmla="*/ 503 h 9750"/>
              <a:gd name="connsiteX80" fmla="*/ 1530 w 10000"/>
              <a:gd name="connsiteY80" fmla="*/ 0 h 9750"/>
              <a:gd name="connsiteX81" fmla="*/ 1311 w 10000"/>
              <a:gd name="connsiteY81" fmla="*/ 377 h 9750"/>
              <a:gd name="connsiteX82" fmla="*/ 1311 w 10000"/>
              <a:gd name="connsiteY82" fmla="*/ 1006 h 9750"/>
              <a:gd name="connsiteX83" fmla="*/ 1093 w 10000"/>
              <a:gd name="connsiteY83" fmla="*/ 1634 h 9750"/>
              <a:gd name="connsiteX84" fmla="*/ 1093 w 10000"/>
              <a:gd name="connsiteY84" fmla="*/ 1634 h 9750"/>
              <a:gd name="connsiteX0" fmla="*/ 1093 w 10000"/>
              <a:gd name="connsiteY0" fmla="*/ 1289 h 9613"/>
              <a:gd name="connsiteX1" fmla="*/ 1093 w 10000"/>
              <a:gd name="connsiteY1" fmla="*/ 1932 h 9613"/>
              <a:gd name="connsiteX2" fmla="*/ 1093 w 10000"/>
              <a:gd name="connsiteY2" fmla="*/ 2560 h 9613"/>
              <a:gd name="connsiteX3" fmla="*/ 1093 w 10000"/>
              <a:gd name="connsiteY3" fmla="*/ 3206 h 9613"/>
              <a:gd name="connsiteX4" fmla="*/ 1093 w 10000"/>
              <a:gd name="connsiteY4" fmla="*/ 3719 h 9613"/>
              <a:gd name="connsiteX5" fmla="*/ 875 w 10000"/>
              <a:gd name="connsiteY5" fmla="*/ 4236 h 9613"/>
              <a:gd name="connsiteX6" fmla="*/ 875 w 10000"/>
              <a:gd name="connsiteY6" fmla="*/ 4880 h 9613"/>
              <a:gd name="connsiteX7" fmla="*/ 1093 w 10000"/>
              <a:gd name="connsiteY7" fmla="*/ 6152 h 9613"/>
              <a:gd name="connsiteX8" fmla="*/ 1093 w 10000"/>
              <a:gd name="connsiteY8" fmla="*/ 6666 h 9613"/>
              <a:gd name="connsiteX9" fmla="*/ 1311 w 10000"/>
              <a:gd name="connsiteY9" fmla="*/ 7181 h 9613"/>
              <a:gd name="connsiteX10" fmla="*/ 1530 w 10000"/>
              <a:gd name="connsiteY10" fmla="*/ 7568 h 9613"/>
              <a:gd name="connsiteX11" fmla="*/ 1748 w 10000"/>
              <a:gd name="connsiteY11" fmla="*/ 7955 h 9613"/>
              <a:gd name="connsiteX12" fmla="*/ 1967 w 10000"/>
              <a:gd name="connsiteY12" fmla="*/ 8084 h 9613"/>
              <a:gd name="connsiteX13" fmla="*/ 2405 w 10000"/>
              <a:gd name="connsiteY13" fmla="*/ 8340 h 9613"/>
              <a:gd name="connsiteX14" fmla="*/ 3033 w 10000"/>
              <a:gd name="connsiteY14" fmla="*/ 8340 h 9613"/>
              <a:gd name="connsiteX15" fmla="*/ 3689 w 10000"/>
              <a:gd name="connsiteY15" fmla="*/ 8469 h 9613"/>
              <a:gd name="connsiteX16" fmla="*/ 4344 w 10000"/>
              <a:gd name="connsiteY16" fmla="*/ 8469 h 9613"/>
              <a:gd name="connsiteX17" fmla="*/ 4999 w 10000"/>
              <a:gd name="connsiteY17" fmla="*/ 8469 h 9613"/>
              <a:gd name="connsiteX18" fmla="*/ 5656 w 10000"/>
              <a:gd name="connsiteY18" fmla="*/ 8469 h 9613"/>
              <a:gd name="connsiteX19" fmla="*/ 6311 w 10000"/>
              <a:gd name="connsiteY19" fmla="*/ 8469 h 9613"/>
              <a:gd name="connsiteX20" fmla="*/ 6749 w 10000"/>
              <a:gd name="connsiteY20" fmla="*/ 8340 h 9613"/>
              <a:gd name="connsiteX21" fmla="*/ 7404 w 10000"/>
              <a:gd name="connsiteY21" fmla="*/ 8084 h 9613"/>
              <a:gd name="connsiteX22" fmla="*/ 7623 w 10000"/>
              <a:gd name="connsiteY22" fmla="*/ 7955 h 9613"/>
              <a:gd name="connsiteX23" fmla="*/ 7814 w 10000"/>
              <a:gd name="connsiteY23" fmla="*/ 7696 h 9613"/>
              <a:gd name="connsiteX24" fmla="*/ 8033 w 10000"/>
              <a:gd name="connsiteY24" fmla="*/ 7308 h 9613"/>
              <a:gd name="connsiteX25" fmla="*/ 8252 w 10000"/>
              <a:gd name="connsiteY25" fmla="*/ 6925 h 9613"/>
              <a:gd name="connsiteX26" fmla="*/ 8470 w 10000"/>
              <a:gd name="connsiteY26" fmla="*/ 6538 h 9613"/>
              <a:gd name="connsiteX27" fmla="*/ 8470 w 10000"/>
              <a:gd name="connsiteY27" fmla="*/ 6152 h 9613"/>
              <a:gd name="connsiteX28" fmla="*/ 8470 w 10000"/>
              <a:gd name="connsiteY28" fmla="*/ 5764 h 9613"/>
              <a:gd name="connsiteX29" fmla="*/ 8688 w 10000"/>
              <a:gd name="connsiteY29" fmla="*/ 5395 h 9613"/>
              <a:gd name="connsiteX30" fmla="*/ 8688 w 10000"/>
              <a:gd name="connsiteY30" fmla="*/ 5265 h 9613"/>
              <a:gd name="connsiteX31" fmla="*/ 8907 w 10000"/>
              <a:gd name="connsiteY31" fmla="*/ 5136 h 9613"/>
              <a:gd name="connsiteX32" fmla="*/ 8907 w 10000"/>
              <a:gd name="connsiteY32" fmla="*/ 5136 h 9613"/>
              <a:gd name="connsiteX33" fmla="*/ 8907 w 10000"/>
              <a:gd name="connsiteY33" fmla="*/ 5265 h 9613"/>
              <a:gd name="connsiteX34" fmla="*/ 8907 w 10000"/>
              <a:gd name="connsiteY34" fmla="*/ 5395 h 9613"/>
              <a:gd name="connsiteX35" fmla="*/ 8907 w 10000"/>
              <a:gd name="connsiteY35" fmla="*/ 5507 h 9613"/>
              <a:gd name="connsiteX36" fmla="*/ 9125 w 10000"/>
              <a:gd name="connsiteY36" fmla="*/ 5636 h 9613"/>
              <a:gd name="connsiteX37" fmla="*/ 9125 w 10000"/>
              <a:gd name="connsiteY37" fmla="*/ 5893 h 9613"/>
              <a:gd name="connsiteX38" fmla="*/ 9125 w 10000"/>
              <a:gd name="connsiteY38" fmla="*/ 6152 h 9613"/>
              <a:gd name="connsiteX39" fmla="*/ 9345 w 10000"/>
              <a:gd name="connsiteY39" fmla="*/ 6409 h 9613"/>
              <a:gd name="connsiteX40" fmla="*/ 9345 w 10000"/>
              <a:gd name="connsiteY40" fmla="*/ 7052 h 9613"/>
              <a:gd name="connsiteX41" fmla="*/ 9563 w 10000"/>
              <a:gd name="connsiteY41" fmla="*/ 7568 h 9613"/>
              <a:gd name="connsiteX42" fmla="*/ 9782 w 10000"/>
              <a:gd name="connsiteY42" fmla="*/ 7955 h 9613"/>
              <a:gd name="connsiteX43" fmla="*/ 10000 w 10000"/>
              <a:gd name="connsiteY43" fmla="*/ 8212 h 9613"/>
              <a:gd name="connsiteX44" fmla="*/ 10000 w 10000"/>
              <a:gd name="connsiteY44" fmla="*/ 8340 h 9613"/>
              <a:gd name="connsiteX45" fmla="*/ 10000 w 10000"/>
              <a:gd name="connsiteY45" fmla="*/ 8469 h 9613"/>
              <a:gd name="connsiteX46" fmla="*/ 10000 w 10000"/>
              <a:gd name="connsiteY46" fmla="*/ 8582 h 9613"/>
              <a:gd name="connsiteX47" fmla="*/ 9782 w 10000"/>
              <a:gd name="connsiteY47" fmla="*/ 8712 h 9613"/>
              <a:gd name="connsiteX48" fmla="*/ 9563 w 10000"/>
              <a:gd name="connsiteY48" fmla="*/ 8840 h 9613"/>
              <a:gd name="connsiteX49" fmla="*/ 9345 w 10000"/>
              <a:gd name="connsiteY49" fmla="*/ 8970 h 9613"/>
              <a:gd name="connsiteX50" fmla="*/ 8907 w 10000"/>
              <a:gd name="connsiteY50" fmla="*/ 9097 h 9613"/>
              <a:gd name="connsiteX51" fmla="*/ 8470 w 10000"/>
              <a:gd name="connsiteY51" fmla="*/ 9225 h 9613"/>
              <a:gd name="connsiteX52" fmla="*/ 7623 w 10000"/>
              <a:gd name="connsiteY52" fmla="*/ 9485 h 9613"/>
              <a:gd name="connsiteX53" fmla="*/ 6749 w 10000"/>
              <a:gd name="connsiteY53" fmla="*/ 9613 h 9613"/>
              <a:gd name="connsiteX54" fmla="*/ 5874 w 10000"/>
              <a:gd name="connsiteY54" fmla="*/ 9613 h 9613"/>
              <a:gd name="connsiteX55" fmla="*/ 5219 w 10000"/>
              <a:gd name="connsiteY55" fmla="*/ 9613 h 9613"/>
              <a:gd name="connsiteX56" fmla="*/ 4563 w 10000"/>
              <a:gd name="connsiteY56" fmla="*/ 9613 h 9613"/>
              <a:gd name="connsiteX57" fmla="*/ 4126 w 10000"/>
              <a:gd name="connsiteY57" fmla="*/ 9613 h 9613"/>
              <a:gd name="connsiteX58" fmla="*/ 3469 w 10000"/>
              <a:gd name="connsiteY58" fmla="*/ 9613 h 9613"/>
              <a:gd name="connsiteX59" fmla="*/ 3033 w 10000"/>
              <a:gd name="connsiteY59" fmla="*/ 9485 h 9613"/>
              <a:gd name="connsiteX60" fmla="*/ 2596 w 10000"/>
              <a:gd name="connsiteY60" fmla="*/ 9485 h 9613"/>
              <a:gd name="connsiteX61" fmla="*/ 2186 w 10000"/>
              <a:gd name="connsiteY61" fmla="*/ 9356 h 9613"/>
              <a:gd name="connsiteX62" fmla="*/ 1748 w 10000"/>
              <a:gd name="connsiteY62" fmla="*/ 9225 h 9613"/>
              <a:gd name="connsiteX63" fmla="*/ 1530 w 10000"/>
              <a:gd name="connsiteY63" fmla="*/ 9097 h 9613"/>
              <a:gd name="connsiteX64" fmla="*/ 1093 w 10000"/>
              <a:gd name="connsiteY64" fmla="*/ 8840 h 9613"/>
              <a:gd name="connsiteX65" fmla="*/ 875 w 10000"/>
              <a:gd name="connsiteY65" fmla="*/ 8582 h 9613"/>
              <a:gd name="connsiteX66" fmla="*/ 655 w 10000"/>
              <a:gd name="connsiteY66" fmla="*/ 8212 h 9613"/>
              <a:gd name="connsiteX67" fmla="*/ 437 w 10000"/>
              <a:gd name="connsiteY67" fmla="*/ 7955 h 9613"/>
              <a:gd name="connsiteX68" fmla="*/ 218 w 10000"/>
              <a:gd name="connsiteY68" fmla="*/ 7696 h 9613"/>
              <a:gd name="connsiteX69" fmla="*/ 218 w 10000"/>
              <a:gd name="connsiteY69" fmla="*/ 7440 h 9613"/>
              <a:gd name="connsiteX70" fmla="*/ 0 w 10000"/>
              <a:gd name="connsiteY70" fmla="*/ 7181 h 9613"/>
              <a:gd name="connsiteX71" fmla="*/ 0 w 10000"/>
              <a:gd name="connsiteY71" fmla="*/ 6796 h 9613"/>
              <a:gd name="connsiteX72" fmla="*/ 0 w 10000"/>
              <a:gd name="connsiteY72" fmla="*/ 6538 h 9613"/>
              <a:gd name="connsiteX73" fmla="*/ 0 w 10000"/>
              <a:gd name="connsiteY73" fmla="*/ 6021 h 9613"/>
              <a:gd name="connsiteX74" fmla="*/ 0 w 10000"/>
              <a:gd name="connsiteY74" fmla="*/ 5636 h 9613"/>
              <a:gd name="connsiteX75" fmla="*/ 0 w 10000"/>
              <a:gd name="connsiteY75" fmla="*/ 5136 h 9613"/>
              <a:gd name="connsiteX76" fmla="*/ 0 w 10000"/>
              <a:gd name="connsiteY76" fmla="*/ 3077 h 9613"/>
              <a:gd name="connsiteX77" fmla="*/ 0 w 10000"/>
              <a:gd name="connsiteY77" fmla="*/ 1032 h 9613"/>
              <a:gd name="connsiteX78" fmla="*/ 0 w 10000"/>
              <a:gd name="connsiteY78" fmla="*/ 515 h 9613"/>
              <a:gd name="connsiteX79" fmla="*/ 0 w 10000"/>
              <a:gd name="connsiteY79" fmla="*/ 129 h 9613"/>
              <a:gd name="connsiteX80" fmla="*/ 1311 w 10000"/>
              <a:gd name="connsiteY80" fmla="*/ 0 h 9613"/>
              <a:gd name="connsiteX81" fmla="*/ 1311 w 10000"/>
              <a:gd name="connsiteY81" fmla="*/ 645 h 9613"/>
              <a:gd name="connsiteX82" fmla="*/ 1093 w 10000"/>
              <a:gd name="connsiteY82" fmla="*/ 1289 h 9613"/>
              <a:gd name="connsiteX83" fmla="*/ 1093 w 10000"/>
              <a:gd name="connsiteY83" fmla="*/ 1289 h 9613"/>
              <a:gd name="connsiteX0" fmla="*/ 1093 w 10000"/>
              <a:gd name="connsiteY0" fmla="*/ 1341 h 10000"/>
              <a:gd name="connsiteX1" fmla="*/ 1093 w 10000"/>
              <a:gd name="connsiteY1" fmla="*/ 2010 h 10000"/>
              <a:gd name="connsiteX2" fmla="*/ 1093 w 10000"/>
              <a:gd name="connsiteY2" fmla="*/ 2663 h 10000"/>
              <a:gd name="connsiteX3" fmla="*/ 1093 w 10000"/>
              <a:gd name="connsiteY3" fmla="*/ 3335 h 10000"/>
              <a:gd name="connsiteX4" fmla="*/ 1093 w 10000"/>
              <a:gd name="connsiteY4" fmla="*/ 3869 h 10000"/>
              <a:gd name="connsiteX5" fmla="*/ 875 w 10000"/>
              <a:gd name="connsiteY5" fmla="*/ 4407 h 10000"/>
              <a:gd name="connsiteX6" fmla="*/ 875 w 10000"/>
              <a:gd name="connsiteY6" fmla="*/ 5076 h 10000"/>
              <a:gd name="connsiteX7" fmla="*/ 1093 w 10000"/>
              <a:gd name="connsiteY7" fmla="*/ 6400 h 10000"/>
              <a:gd name="connsiteX8" fmla="*/ 1093 w 10000"/>
              <a:gd name="connsiteY8" fmla="*/ 6934 h 10000"/>
              <a:gd name="connsiteX9" fmla="*/ 1311 w 10000"/>
              <a:gd name="connsiteY9" fmla="*/ 7470 h 10000"/>
              <a:gd name="connsiteX10" fmla="*/ 1530 w 10000"/>
              <a:gd name="connsiteY10" fmla="*/ 7873 h 10000"/>
              <a:gd name="connsiteX11" fmla="*/ 1748 w 10000"/>
              <a:gd name="connsiteY11" fmla="*/ 8275 h 10000"/>
              <a:gd name="connsiteX12" fmla="*/ 1967 w 10000"/>
              <a:gd name="connsiteY12" fmla="*/ 8409 h 10000"/>
              <a:gd name="connsiteX13" fmla="*/ 2405 w 10000"/>
              <a:gd name="connsiteY13" fmla="*/ 8676 h 10000"/>
              <a:gd name="connsiteX14" fmla="*/ 3033 w 10000"/>
              <a:gd name="connsiteY14" fmla="*/ 8676 h 10000"/>
              <a:gd name="connsiteX15" fmla="*/ 3689 w 10000"/>
              <a:gd name="connsiteY15" fmla="*/ 8810 h 10000"/>
              <a:gd name="connsiteX16" fmla="*/ 4344 w 10000"/>
              <a:gd name="connsiteY16" fmla="*/ 8810 h 10000"/>
              <a:gd name="connsiteX17" fmla="*/ 4999 w 10000"/>
              <a:gd name="connsiteY17" fmla="*/ 8810 h 10000"/>
              <a:gd name="connsiteX18" fmla="*/ 5656 w 10000"/>
              <a:gd name="connsiteY18" fmla="*/ 8810 h 10000"/>
              <a:gd name="connsiteX19" fmla="*/ 6311 w 10000"/>
              <a:gd name="connsiteY19" fmla="*/ 8810 h 10000"/>
              <a:gd name="connsiteX20" fmla="*/ 6749 w 10000"/>
              <a:gd name="connsiteY20" fmla="*/ 8676 h 10000"/>
              <a:gd name="connsiteX21" fmla="*/ 7404 w 10000"/>
              <a:gd name="connsiteY21" fmla="*/ 8409 h 10000"/>
              <a:gd name="connsiteX22" fmla="*/ 7623 w 10000"/>
              <a:gd name="connsiteY22" fmla="*/ 8275 h 10000"/>
              <a:gd name="connsiteX23" fmla="*/ 7814 w 10000"/>
              <a:gd name="connsiteY23" fmla="*/ 8006 h 10000"/>
              <a:gd name="connsiteX24" fmla="*/ 8033 w 10000"/>
              <a:gd name="connsiteY24" fmla="*/ 7602 h 10000"/>
              <a:gd name="connsiteX25" fmla="*/ 8252 w 10000"/>
              <a:gd name="connsiteY25" fmla="*/ 7204 h 10000"/>
              <a:gd name="connsiteX26" fmla="*/ 8470 w 10000"/>
              <a:gd name="connsiteY26" fmla="*/ 6801 h 10000"/>
              <a:gd name="connsiteX27" fmla="*/ 8470 w 10000"/>
              <a:gd name="connsiteY27" fmla="*/ 6400 h 10000"/>
              <a:gd name="connsiteX28" fmla="*/ 8470 w 10000"/>
              <a:gd name="connsiteY28" fmla="*/ 5996 h 10000"/>
              <a:gd name="connsiteX29" fmla="*/ 8688 w 10000"/>
              <a:gd name="connsiteY29" fmla="*/ 5612 h 10000"/>
              <a:gd name="connsiteX30" fmla="*/ 8688 w 10000"/>
              <a:gd name="connsiteY30" fmla="*/ 5477 h 10000"/>
              <a:gd name="connsiteX31" fmla="*/ 8907 w 10000"/>
              <a:gd name="connsiteY31" fmla="*/ 5343 h 10000"/>
              <a:gd name="connsiteX32" fmla="*/ 8907 w 10000"/>
              <a:gd name="connsiteY32" fmla="*/ 5343 h 10000"/>
              <a:gd name="connsiteX33" fmla="*/ 8907 w 10000"/>
              <a:gd name="connsiteY33" fmla="*/ 5477 h 10000"/>
              <a:gd name="connsiteX34" fmla="*/ 8907 w 10000"/>
              <a:gd name="connsiteY34" fmla="*/ 5612 h 10000"/>
              <a:gd name="connsiteX35" fmla="*/ 8907 w 10000"/>
              <a:gd name="connsiteY35" fmla="*/ 5729 h 10000"/>
              <a:gd name="connsiteX36" fmla="*/ 9125 w 10000"/>
              <a:gd name="connsiteY36" fmla="*/ 5863 h 10000"/>
              <a:gd name="connsiteX37" fmla="*/ 9125 w 10000"/>
              <a:gd name="connsiteY37" fmla="*/ 6130 h 10000"/>
              <a:gd name="connsiteX38" fmla="*/ 9125 w 10000"/>
              <a:gd name="connsiteY38" fmla="*/ 6400 h 10000"/>
              <a:gd name="connsiteX39" fmla="*/ 9345 w 10000"/>
              <a:gd name="connsiteY39" fmla="*/ 6667 h 10000"/>
              <a:gd name="connsiteX40" fmla="*/ 9345 w 10000"/>
              <a:gd name="connsiteY40" fmla="*/ 7336 h 10000"/>
              <a:gd name="connsiteX41" fmla="*/ 9563 w 10000"/>
              <a:gd name="connsiteY41" fmla="*/ 7873 h 10000"/>
              <a:gd name="connsiteX42" fmla="*/ 9782 w 10000"/>
              <a:gd name="connsiteY42" fmla="*/ 8275 h 10000"/>
              <a:gd name="connsiteX43" fmla="*/ 10000 w 10000"/>
              <a:gd name="connsiteY43" fmla="*/ 8543 h 10000"/>
              <a:gd name="connsiteX44" fmla="*/ 10000 w 10000"/>
              <a:gd name="connsiteY44" fmla="*/ 8676 h 10000"/>
              <a:gd name="connsiteX45" fmla="*/ 10000 w 10000"/>
              <a:gd name="connsiteY45" fmla="*/ 8810 h 10000"/>
              <a:gd name="connsiteX46" fmla="*/ 10000 w 10000"/>
              <a:gd name="connsiteY46" fmla="*/ 8927 h 10000"/>
              <a:gd name="connsiteX47" fmla="*/ 9782 w 10000"/>
              <a:gd name="connsiteY47" fmla="*/ 9063 h 10000"/>
              <a:gd name="connsiteX48" fmla="*/ 9563 w 10000"/>
              <a:gd name="connsiteY48" fmla="*/ 9196 h 10000"/>
              <a:gd name="connsiteX49" fmla="*/ 9345 w 10000"/>
              <a:gd name="connsiteY49" fmla="*/ 9331 h 10000"/>
              <a:gd name="connsiteX50" fmla="*/ 8907 w 10000"/>
              <a:gd name="connsiteY50" fmla="*/ 9463 h 10000"/>
              <a:gd name="connsiteX51" fmla="*/ 8470 w 10000"/>
              <a:gd name="connsiteY51" fmla="*/ 9596 h 10000"/>
              <a:gd name="connsiteX52" fmla="*/ 7623 w 10000"/>
              <a:gd name="connsiteY52" fmla="*/ 9867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67 h 10000"/>
              <a:gd name="connsiteX60" fmla="*/ 2596 w 10000"/>
              <a:gd name="connsiteY60" fmla="*/ 9867 h 10000"/>
              <a:gd name="connsiteX61" fmla="*/ 2186 w 10000"/>
              <a:gd name="connsiteY61" fmla="*/ 9733 h 10000"/>
              <a:gd name="connsiteX62" fmla="*/ 1748 w 10000"/>
              <a:gd name="connsiteY62" fmla="*/ 9596 h 10000"/>
              <a:gd name="connsiteX63" fmla="*/ 1530 w 10000"/>
              <a:gd name="connsiteY63" fmla="*/ 9463 h 10000"/>
              <a:gd name="connsiteX64" fmla="*/ 1093 w 10000"/>
              <a:gd name="connsiteY64" fmla="*/ 9196 h 10000"/>
              <a:gd name="connsiteX65" fmla="*/ 875 w 10000"/>
              <a:gd name="connsiteY65" fmla="*/ 8927 h 10000"/>
              <a:gd name="connsiteX66" fmla="*/ 655 w 10000"/>
              <a:gd name="connsiteY66" fmla="*/ 8543 h 10000"/>
              <a:gd name="connsiteX67" fmla="*/ 437 w 10000"/>
              <a:gd name="connsiteY67" fmla="*/ 8275 h 10000"/>
              <a:gd name="connsiteX68" fmla="*/ 218 w 10000"/>
              <a:gd name="connsiteY68" fmla="*/ 8006 h 10000"/>
              <a:gd name="connsiteX69" fmla="*/ 218 w 10000"/>
              <a:gd name="connsiteY69" fmla="*/ 7740 h 10000"/>
              <a:gd name="connsiteX70" fmla="*/ 0 w 10000"/>
              <a:gd name="connsiteY70" fmla="*/ 7470 h 10000"/>
              <a:gd name="connsiteX71" fmla="*/ 0 w 10000"/>
              <a:gd name="connsiteY71" fmla="*/ 7070 h 10000"/>
              <a:gd name="connsiteX72" fmla="*/ 0 w 10000"/>
              <a:gd name="connsiteY72" fmla="*/ 6801 h 10000"/>
              <a:gd name="connsiteX73" fmla="*/ 0 w 10000"/>
              <a:gd name="connsiteY73" fmla="*/ 6263 h 10000"/>
              <a:gd name="connsiteX74" fmla="*/ 0 w 10000"/>
              <a:gd name="connsiteY74" fmla="*/ 5863 h 10000"/>
              <a:gd name="connsiteX75" fmla="*/ 0 w 10000"/>
              <a:gd name="connsiteY75" fmla="*/ 5343 h 10000"/>
              <a:gd name="connsiteX76" fmla="*/ 0 w 10000"/>
              <a:gd name="connsiteY76" fmla="*/ 3201 h 10000"/>
              <a:gd name="connsiteX77" fmla="*/ 0 w 10000"/>
              <a:gd name="connsiteY77" fmla="*/ 1074 h 10000"/>
              <a:gd name="connsiteX78" fmla="*/ 0 w 10000"/>
              <a:gd name="connsiteY78" fmla="*/ 536 h 10000"/>
              <a:gd name="connsiteX79" fmla="*/ 1311 w 10000"/>
              <a:gd name="connsiteY79" fmla="*/ 0 h 10000"/>
              <a:gd name="connsiteX80" fmla="*/ 1311 w 10000"/>
              <a:gd name="connsiteY80" fmla="*/ 671 h 10000"/>
              <a:gd name="connsiteX81" fmla="*/ 1093 w 10000"/>
              <a:gd name="connsiteY81" fmla="*/ 1341 h 10000"/>
              <a:gd name="connsiteX82" fmla="*/ 1093 w 10000"/>
              <a:gd name="connsiteY82" fmla="*/ 1341 h 10000"/>
              <a:gd name="connsiteX0" fmla="*/ 1093 w 10000"/>
              <a:gd name="connsiteY0" fmla="*/ 805 h 9464"/>
              <a:gd name="connsiteX1" fmla="*/ 1093 w 10000"/>
              <a:gd name="connsiteY1" fmla="*/ 1474 h 9464"/>
              <a:gd name="connsiteX2" fmla="*/ 1093 w 10000"/>
              <a:gd name="connsiteY2" fmla="*/ 2127 h 9464"/>
              <a:gd name="connsiteX3" fmla="*/ 1093 w 10000"/>
              <a:gd name="connsiteY3" fmla="*/ 2799 h 9464"/>
              <a:gd name="connsiteX4" fmla="*/ 1093 w 10000"/>
              <a:gd name="connsiteY4" fmla="*/ 3333 h 9464"/>
              <a:gd name="connsiteX5" fmla="*/ 875 w 10000"/>
              <a:gd name="connsiteY5" fmla="*/ 3871 h 9464"/>
              <a:gd name="connsiteX6" fmla="*/ 875 w 10000"/>
              <a:gd name="connsiteY6" fmla="*/ 4540 h 9464"/>
              <a:gd name="connsiteX7" fmla="*/ 1093 w 10000"/>
              <a:gd name="connsiteY7" fmla="*/ 5864 h 9464"/>
              <a:gd name="connsiteX8" fmla="*/ 1093 w 10000"/>
              <a:gd name="connsiteY8" fmla="*/ 6398 h 9464"/>
              <a:gd name="connsiteX9" fmla="*/ 1311 w 10000"/>
              <a:gd name="connsiteY9" fmla="*/ 6934 h 9464"/>
              <a:gd name="connsiteX10" fmla="*/ 1530 w 10000"/>
              <a:gd name="connsiteY10" fmla="*/ 7337 h 9464"/>
              <a:gd name="connsiteX11" fmla="*/ 1748 w 10000"/>
              <a:gd name="connsiteY11" fmla="*/ 7739 h 9464"/>
              <a:gd name="connsiteX12" fmla="*/ 1967 w 10000"/>
              <a:gd name="connsiteY12" fmla="*/ 7873 h 9464"/>
              <a:gd name="connsiteX13" fmla="*/ 2405 w 10000"/>
              <a:gd name="connsiteY13" fmla="*/ 8140 h 9464"/>
              <a:gd name="connsiteX14" fmla="*/ 3033 w 10000"/>
              <a:gd name="connsiteY14" fmla="*/ 8140 h 9464"/>
              <a:gd name="connsiteX15" fmla="*/ 3689 w 10000"/>
              <a:gd name="connsiteY15" fmla="*/ 8274 h 9464"/>
              <a:gd name="connsiteX16" fmla="*/ 4344 w 10000"/>
              <a:gd name="connsiteY16" fmla="*/ 8274 h 9464"/>
              <a:gd name="connsiteX17" fmla="*/ 4999 w 10000"/>
              <a:gd name="connsiteY17" fmla="*/ 8274 h 9464"/>
              <a:gd name="connsiteX18" fmla="*/ 5656 w 10000"/>
              <a:gd name="connsiteY18" fmla="*/ 8274 h 9464"/>
              <a:gd name="connsiteX19" fmla="*/ 6311 w 10000"/>
              <a:gd name="connsiteY19" fmla="*/ 8274 h 9464"/>
              <a:gd name="connsiteX20" fmla="*/ 6749 w 10000"/>
              <a:gd name="connsiteY20" fmla="*/ 8140 h 9464"/>
              <a:gd name="connsiteX21" fmla="*/ 7404 w 10000"/>
              <a:gd name="connsiteY21" fmla="*/ 7873 h 9464"/>
              <a:gd name="connsiteX22" fmla="*/ 7623 w 10000"/>
              <a:gd name="connsiteY22" fmla="*/ 7739 h 9464"/>
              <a:gd name="connsiteX23" fmla="*/ 7814 w 10000"/>
              <a:gd name="connsiteY23" fmla="*/ 7470 h 9464"/>
              <a:gd name="connsiteX24" fmla="*/ 8033 w 10000"/>
              <a:gd name="connsiteY24" fmla="*/ 7066 h 9464"/>
              <a:gd name="connsiteX25" fmla="*/ 8252 w 10000"/>
              <a:gd name="connsiteY25" fmla="*/ 6668 h 9464"/>
              <a:gd name="connsiteX26" fmla="*/ 8470 w 10000"/>
              <a:gd name="connsiteY26" fmla="*/ 6265 h 9464"/>
              <a:gd name="connsiteX27" fmla="*/ 8470 w 10000"/>
              <a:gd name="connsiteY27" fmla="*/ 5864 h 9464"/>
              <a:gd name="connsiteX28" fmla="*/ 8470 w 10000"/>
              <a:gd name="connsiteY28" fmla="*/ 5460 h 9464"/>
              <a:gd name="connsiteX29" fmla="*/ 8688 w 10000"/>
              <a:gd name="connsiteY29" fmla="*/ 5076 h 9464"/>
              <a:gd name="connsiteX30" fmla="*/ 8688 w 10000"/>
              <a:gd name="connsiteY30" fmla="*/ 4941 h 9464"/>
              <a:gd name="connsiteX31" fmla="*/ 8907 w 10000"/>
              <a:gd name="connsiteY31" fmla="*/ 4807 h 9464"/>
              <a:gd name="connsiteX32" fmla="*/ 8907 w 10000"/>
              <a:gd name="connsiteY32" fmla="*/ 4807 h 9464"/>
              <a:gd name="connsiteX33" fmla="*/ 8907 w 10000"/>
              <a:gd name="connsiteY33" fmla="*/ 4941 h 9464"/>
              <a:gd name="connsiteX34" fmla="*/ 8907 w 10000"/>
              <a:gd name="connsiteY34" fmla="*/ 5076 h 9464"/>
              <a:gd name="connsiteX35" fmla="*/ 8907 w 10000"/>
              <a:gd name="connsiteY35" fmla="*/ 5193 h 9464"/>
              <a:gd name="connsiteX36" fmla="*/ 9125 w 10000"/>
              <a:gd name="connsiteY36" fmla="*/ 5327 h 9464"/>
              <a:gd name="connsiteX37" fmla="*/ 9125 w 10000"/>
              <a:gd name="connsiteY37" fmla="*/ 5594 h 9464"/>
              <a:gd name="connsiteX38" fmla="*/ 9125 w 10000"/>
              <a:gd name="connsiteY38" fmla="*/ 5864 h 9464"/>
              <a:gd name="connsiteX39" fmla="*/ 9345 w 10000"/>
              <a:gd name="connsiteY39" fmla="*/ 6131 h 9464"/>
              <a:gd name="connsiteX40" fmla="*/ 9345 w 10000"/>
              <a:gd name="connsiteY40" fmla="*/ 6800 h 9464"/>
              <a:gd name="connsiteX41" fmla="*/ 9563 w 10000"/>
              <a:gd name="connsiteY41" fmla="*/ 7337 h 9464"/>
              <a:gd name="connsiteX42" fmla="*/ 9782 w 10000"/>
              <a:gd name="connsiteY42" fmla="*/ 7739 h 9464"/>
              <a:gd name="connsiteX43" fmla="*/ 10000 w 10000"/>
              <a:gd name="connsiteY43" fmla="*/ 8007 h 9464"/>
              <a:gd name="connsiteX44" fmla="*/ 10000 w 10000"/>
              <a:gd name="connsiteY44" fmla="*/ 8140 h 9464"/>
              <a:gd name="connsiteX45" fmla="*/ 10000 w 10000"/>
              <a:gd name="connsiteY45" fmla="*/ 8274 h 9464"/>
              <a:gd name="connsiteX46" fmla="*/ 10000 w 10000"/>
              <a:gd name="connsiteY46" fmla="*/ 8391 h 9464"/>
              <a:gd name="connsiteX47" fmla="*/ 9782 w 10000"/>
              <a:gd name="connsiteY47" fmla="*/ 8527 h 9464"/>
              <a:gd name="connsiteX48" fmla="*/ 9563 w 10000"/>
              <a:gd name="connsiteY48" fmla="*/ 8660 h 9464"/>
              <a:gd name="connsiteX49" fmla="*/ 9345 w 10000"/>
              <a:gd name="connsiteY49" fmla="*/ 8795 h 9464"/>
              <a:gd name="connsiteX50" fmla="*/ 8907 w 10000"/>
              <a:gd name="connsiteY50" fmla="*/ 8927 h 9464"/>
              <a:gd name="connsiteX51" fmla="*/ 8470 w 10000"/>
              <a:gd name="connsiteY51" fmla="*/ 9060 h 9464"/>
              <a:gd name="connsiteX52" fmla="*/ 7623 w 10000"/>
              <a:gd name="connsiteY52" fmla="*/ 9331 h 9464"/>
              <a:gd name="connsiteX53" fmla="*/ 6749 w 10000"/>
              <a:gd name="connsiteY53" fmla="*/ 9464 h 9464"/>
              <a:gd name="connsiteX54" fmla="*/ 5874 w 10000"/>
              <a:gd name="connsiteY54" fmla="*/ 9464 h 9464"/>
              <a:gd name="connsiteX55" fmla="*/ 5219 w 10000"/>
              <a:gd name="connsiteY55" fmla="*/ 9464 h 9464"/>
              <a:gd name="connsiteX56" fmla="*/ 4563 w 10000"/>
              <a:gd name="connsiteY56" fmla="*/ 9464 h 9464"/>
              <a:gd name="connsiteX57" fmla="*/ 4126 w 10000"/>
              <a:gd name="connsiteY57" fmla="*/ 9464 h 9464"/>
              <a:gd name="connsiteX58" fmla="*/ 3469 w 10000"/>
              <a:gd name="connsiteY58" fmla="*/ 9464 h 9464"/>
              <a:gd name="connsiteX59" fmla="*/ 3033 w 10000"/>
              <a:gd name="connsiteY59" fmla="*/ 9331 h 9464"/>
              <a:gd name="connsiteX60" fmla="*/ 2596 w 10000"/>
              <a:gd name="connsiteY60" fmla="*/ 9331 h 9464"/>
              <a:gd name="connsiteX61" fmla="*/ 2186 w 10000"/>
              <a:gd name="connsiteY61" fmla="*/ 9197 h 9464"/>
              <a:gd name="connsiteX62" fmla="*/ 1748 w 10000"/>
              <a:gd name="connsiteY62" fmla="*/ 9060 h 9464"/>
              <a:gd name="connsiteX63" fmla="*/ 1530 w 10000"/>
              <a:gd name="connsiteY63" fmla="*/ 8927 h 9464"/>
              <a:gd name="connsiteX64" fmla="*/ 1093 w 10000"/>
              <a:gd name="connsiteY64" fmla="*/ 8660 h 9464"/>
              <a:gd name="connsiteX65" fmla="*/ 875 w 10000"/>
              <a:gd name="connsiteY65" fmla="*/ 8391 h 9464"/>
              <a:gd name="connsiteX66" fmla="*/ 655 w 10000"/>
              <a:gd name="connsiteY66" fmla="*/ 8007 h 9464"/>
              <a:gd name="connsiteX67" fmla="*/ 437 w 10000"/>
              <a:gd name="connsiteY67" fmla="*/ 7739 h 9464"/>
              <a:gd name="connsiteX68" fmla="*/ 218 w 10000"/>
              <a:gd name="connsiteY68" fmla="*/ 7470 h 9464"/>
              <a:gd name="connsiteX69" fmla="*/ 218 w 10000"/>
              <a:gd name="connsiteY69" fmla="*/ 7204 h 9464"/>
              <a:gd name="connsiteX70" fmla="*/ 0 w 10000"/>
              <a:gd name="connsiteY70" fmla="*/ 6934 h 9464"/>
              <a:gd name="connsiteX71" fmla="*/ 0 w 10000"/>
              <a:gd name="connsiteY71" fmla="*/ 6534 h 9464"/>
              <a:gd name="connsiteX72" fmla="*/ 0 w 10000"/>
              <a:gd name="connsiteY72" fmla="*/ 6265 h 9464"/>
              <a:gd name="connsiteX73" fmla="*/ 0 w 10000"/>
              <a:gd name="connsiteY73" fmla="*/ 5727 h 9464"/>
              <a:gd name="connsiteX74" fmla="*/ 0 w 10000"/>
              <a:gd name="connsiteY74" fmla="*/ 5327 h 9464"/>
              <a:gd name="connsiteX75" fmla="*/ 0 w 10000"/>
              <a:gd name="connsiteY75" fmla="*/ 4807 h 9464"/>
              <a:gd name="connsiteX76" fmla="*/ 0 w 10000"/>
              <a:gd name="connsiteY76" fmla="*/ 2665 h 9464"/>
              <a:gd name="connsiteX77" fmla="*/ 0 w 10000"/>
              <a:gd name="connsiteY77" fmla="*/ 538 h 9464"/>
              <a:gd name="connsiteX78" fmla="*/ 0 w 10000"/>
              <a:gd name="connsiteY78" fmla="*/ 0 h 9464"/>
              <a:gd name="connsiteX79" fmla="*/ 1311 w 10000"/>
              <a:gd name="connsiteY79" fmla="*/ 135 h 9464"/>
              <a:gd name="connsiteX80" fmla="*/ 1093 w 10000"/>
              <a:gd name="connsiteY80" fmla="*/ 805 h 9464"/>
              <a:gd name="connsiteX81" fmla="*/ 1093 w 10000"/>
              <a:gd name="connsiteY81" fmla="*/ 805 h 9464"/>
              <a:gd name="connsiteX0" fmla="*/ 1093 w 10000"/>
              <a:gd name="connsiteY0" fmla="*/ 851 h 10000"/>
              <a:gd name="connsiteX1" fmla="*/ 1093 w 10000"/>
              <a:gd name="connsiteY1" fmla="*/ 1557 h 10000"/>
              <a:gd name="connsiteX2" fmla="*/ 1093 w 10000"/>
              <a:gd name="connsiteY2" fmla="*/ 2247 h 10000"/>
              <a:gd name="connsiteX3" fmla="*/ 1093 w 10000"/>
              <a:gd name="connsiteY3" fmla="*/ 2958 h 10000"/>
              <a:gd name="connsiteX4" fmla="*/ 1093 w 10000"/>
              <a:gd name="connsiteY4" fmla="*/ 3522 h 10000"/>
              <a:gd name="connsiteX5" fmla="*/ 875 w 10000"/>
              <a:gd name="connsiteY5" fmla="*/ 4090 h 10000"/>
              <a:gd name="connsiteX6" fmla="*/ 875 w 10000"/>
              <a:gd name="connsiteY6" fmla="*/ 4797 h 10000"/>
              <a:gd name="connsiteX7" fmla="*/ 1093 w 10000"/>
              <a:gd name="connsiteY7" fmla="*/ 6196 h 10000"/>
              <a:gd name="connsiteX8" fmla="*/ 1093 w 10000"/>
              <a:gd name="connsiteY8" fmla="*/ 6760 h 10000"/>
              <a:gd name="connsiteX9" fmla="*/ 1311 w 10000"/>
              <a:gd name="connsiteY9" fmla="*/ 7327 h 10000"/>
              <a:gd name="connsiteX10" fmla="*/ 1530 w 10000"/>
              <a:gd name="connsiteY10" fmla="*/ 7753 h 10000"/>
              <a:gd name="connsiteX11" fmla="*/ 1748 w 10000"/>
              <a:gd name="connsiteY11" fmla="*/ 8177 h 10000"/>
              <a:gd name="connsiteX12" fmla="*/ 1967 w 10000"/>
              <a:gd name="connsiteY12" fmla="*/ 8319 h 10000"/>
              <a:gd name="connsiteX13" fmla="*/ 2405 w 10000"/>
              <a:gd name="connsiteY13" fmla="*/ 8601 h 10000"/>
              <a:gd name="connsiteX14" fmla="*/ 3033 w 10000"/>
              <a:gd name="connsiteY14" fmla="*/ 8601 h 10000"/>
              <a:gd name="connsiteX15" fmla="*/ 3689 w 10000"/>
              <a:gd name="connsiteY15" fmla="*/ 8743 h 10000"/>
              <a:gd name="connsiteX16" fmla="*/ 4344 w 10000"/>
              <a:gd name="connsiteY16" fmla="*/ 8743 h 10000"/>
              <a:gd name="connsiteX17" fmla="*/ 4999 w 10000"/>
              <a:gd name="connsiteY17" fmla="*/ 8743 h 10000"/>
              <a:gd name="connsiteX18" fmla="*/ 5656 w 10000"/>
              <a:gd name="connsiteY18" fmla="*/ 8743 h 10000"/>
              <a:gd name="connsiteX19" fmla="*/ 6311 w 10000"/>
              <a:gd name="connsiteY19" fmla="*/ 8743 h 10000"/>
              <a:gd name="connsiteX20" fmla="*/ 6749 w 10000"/>
              <a:gd name="connsiteY20" fmla="*/ 8601 h 10000"/>
              <a:gd name="connsiteX21" fmla="*/ 7404 w 10000"/>
              <a:gd name="connsiteY21" fmla="*/ 8319 h 10000"/>
              <a:gd name="connsiteX22" fmla="*/ 7623 w 10000"/>
              <a:gd name="connsiteY22" fmla="*/ 8177 h 10000"/>
              <a:gd name="connsiteX23" fmla="*/ 7814 w 10000"/>
              <a:gd name="connsiteY23" fmla="*/ 7893 h 10000"/>
              <a:gd name="connsiteX24" fmla="*/ 8033 w 10000"/>
              <a:gd name="connsiteY24" fmla="*/ 7466 h 10000"/>
              <a:gd name="connsiteX25" fmla="*/ 8252 w 10000"/>
              <a:gd name="connsiteY25" fmla="*/ 7046 h 10000"/>
              <a:gd name="connsiteX26" fmla="*/ 8470 w 10000"/>
              <a:gd name="connsiteY26" fmla="*/ 6620 h 10000"/>
              <a:gd name="connsiteX27" fmla="*/ 8470 w 10000"/>
              <a:gd name="connsiteY27" fmla="*/ 6196 h 10000"/>
              <a:gd name="connsiteX28" fmla="*/ 8470 w 10000"/>
              <a:gd name="connsiteY28" fmla="*/ 5769 h 10000"/>
              <a:gd name="connsiteX29" fmla="*/ 8688 w 10000"/>
              <a:gd name="connsiteY29" fmla="*/ 5363 h 10000"/>
              <a:gd name="connsiteX30" fmla="*/ 8688 w 10000"/>
              <a:gd name="connsiteY30" fmla="*/ 5221 h 10000"/>
              <a:gd name="connsiteX31" fmla="*/ 8907 w 10000"/>
              <a:gd name="connsiteY31" fmla="*/ 5079 h 10000"/>
              <a:gd name="connsiteX32" fmla="*/ 8907 w 10000"/>
              <a:gd name="connsiteY32" fmla="*/ 5079 h 10000"/>
              <a:gd name="connsiteX33" fmla="*/ 8907 w 10000"/>
              <a:gd name="connsiteY33" fmla="*/ 5221 h 10000"/>
              <a:gd name="connsiteX34" fmla="*/ 8907 w 10000"/>
              <a:gd name="connsiteY34" fmla="*/ 5363 h 10000"/>
              <a:gd name="connsiteX35" fmla="*/ 8907 w 10000"/>
              <a:gd name="connsiteY35" fmla="*/ 5487 h 10000"/>
              <a:gd name="connsiteX36" fmla="*/ 9125 w 10000"/>
              <a:gd name="connsiteY36" fmla="*/ 5629 h 10000"/>
              <a:gd name="connsiteX37" fmla="*/ 9125 w 10000"/>
              <a:gd name="connsiteY37" fmla="*/ 5911 h 10000"/>
              <a:gd name="connsiteX38" fmla="*/ 9125 w 10000"/>
              <a:gd name="connsiteY38" fmla="*/ 6196 h 10000"/>
              <a:gd name="connsiteX39" fmla="*/ 9345 w 10000"/>
              <a:gd name="connsiteY39" fmla="*/ 6478 h 10000"/>
              <a:gd name="connsiteX40" fmla="*/ 9345 w 10000"/>
              <a:gd name="connsiteY40" fmla="*/ 7185 h 10000"/>
              <a:gd name="connsiteX41" fmla="*/ 9563 w 10000"/>
              <a:gd name="connsiteY41" fmla="*/ 7753 h 10000"/>
              <a:gd name="connsiteX42" fmla="*/ 9782 w 10000"/>
              <a:gd name="connsiteY42" fmla="*/ 8177 h 10000"/>
              <a:gd name="connsiteX43" fmla="*/ 10000 w 10000"/>
              <a:gd name="connsiteY43" fmla="*/ 8460 h 10000"/>
              <a:gd name="connsiteX44" fmla="*/ 10000 w 10000"/>
              <a:gd name="connsiteY44" fmla="*/ 8601 h 10000"/>
              <a:gd name="connsiteX45" fmla="*/ 10000 w 10000"/>
              <a:gd name="connsiteY45" fmla="*/ 8743 h 10000"/>
              <a:gd name="connsiteX46" fmla="*/ 10000 w 10000"/>
              <a:gd name="connsiteY46" fmla="*/ 8866 h 10000"/>
              <a:gd name="connsiteX47" fmla="*/ 9782 w 10000"/>
              <a:gd name="connsiteY47" fmla="*/ 9010 h 10000"/>
              <a:gd name="connsiteX48" fmla="*/ 9563 w 10000"/>
              <a:gd name="connsiteY48" fmla="*/ 9150 h 10000"/>
              <a:gd name="connsiteX49" fmla="*/ 9345 w 10000"/>
              <a:gd name="connsiteY49" fmla="*/ 9293 h 10000"/>
              <a:gd name="connsiteX50" fmla="*/ 8907 w 10000"/>
              <a:gd name="connsiteY50" fmla="*/ 9433 h 10000"/>
              <a:gd name="connsiteX51" fmla="*/ 8470 w 10000"/>
              <a:gd name="connsiteY51" fmla="*/ 9573 h 10000"/>
              <a:gd name="connsiteX52" fmla="*/ 7623 w 10000"/>
              <a:gd name="connsiteY52" fmla="*/ 9859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59 h 10000"/>
              <a:gd name="connsiteX60" fmla="*/ 2596 w 10000"/>
              <a:gd name="connsiteY60" fmla="*/ 9859 h 10000"/>
              <a:gd name="connsiteX61" fmla="*/ 2186 w 10000"/>
              <a:gd name="connsiteY61" fmla="*/ 9718 h 10000"/>
              <a:gd name="connsiteX62" fmla="*/ 1748 w 10000"/>
              <a:gd name="connsiteY62" fmla="*/ 9573 h 10000"/>
              <a:gd name="connsiteX63" fmla="*/ 1530 w 10000"/>
              <a:gd name="connsiteY63" fmla="*/ 9433 h 10000"/>
              <a:gd name="connsiteX64" fmla="*/ 1093 w 10000"/>
              <a:gd name="connsiteY64" fmla="*/ 9150 h 10000"/>
              <a:gd name="connsiteX65" fmla="*/ 875 w 10000"/>
              <a:gd name="connsiteY65" fmla="*/ 8866 h 10000"/>
              <a:gd name="connsiteX66" fmla="*/ 655 w 10000"/>
              <a:gd name="connsiteY66" fmla="*/ 8460 h 10000"/>
              <a:gd name="connsiteX67" fmla="*/ 437 w 10000"/>
              <a:gd name="connsiteY67" fmla="*/ 8177 h 10000"/>
              <a:gd name="connsiteX68" fmla="*/ 218 w 10000"/>
              <a:gd name="connsiteY68" fmla="*/ 7893 h 10000"/>
              <a:gd name="connsiteX69" fmla="*/ 218 w 10000"/>
              <a:gd name="connsiteY69" fmla="*/ 7612 h 10000"/>
              <a:gd name="connsiteX70" fmla="*/ 0 w 10000"/>
              <a:gd name="connsiteY70" fmla="*/ 7327 h 10000"/>
              <a:gd name="connsiteX71" fmla="*/ 0 w 10000"/>
              <a:gd name="connsiteY71" fmla="*/ 6904 h 10000"/>
              <a:gd name="connsiteX72" fmla="*/ 0 w 10000"/>
              <a:gd name="connsiteY72" fmla="*/ 6620 h 10000"/>
              <a:gd name="connsiteX73" fmla="*/ 0 w 10000"/>
              <a:gd name="connsiteY73" fmla="*/ 6051 h 10000"/>
              <a:gd name="connsiteX74" fmla="*/ 0 w 10000"/>
              <a:gd name="connsiteY74" fmla="*/ 5629 h 10000"/>
              <a:gd name="connsiteX75" fmla="*/ 0 w 10000"/>
              <a:gd name="connsiteY75" fmla="*/ 5079 h 10000"/>
              <a:gd name="connsiteX76" fmla="*/ 0 w 10000"/>
              <a:gd name="connsiteY76" fmla="*/ 2816 h 10000"/>
              <a:gd name="connsiteX77" fmla="*/ 0 w 10000"/>
              <a:gd name="connsiteY77" fmla="*/ 568 h 10000"/>
              <a:gd name="connsiteX78" fmla="*/ 0 w 10000"/>
              <a:gd name="connsiteY78" fmla="*/ 0 h 10000"/>
              <a:gd name="connsiteX79" fmla="*/ 1093 w 10000"/>
              <a:gd name="connsiteY79" fmla="*/ 851 h 10000"/>
              <a:gd name="connsiteX80" fmla="*/ 1093 w 10000"/>
              <a:gd name="connsiteY80" fmla="*/ 851 h 10000"/>
              <a:gd name="connsiteX0" fmla="*/ 1093 w 10000"/>
              <a:gd name="connsiteY0" fmla="*/ 283 h 9432"/>
              <a:gd name="connsiteX1" fmla="*/ 1093 w 10000"/>
              <a:gd name="connsiteY1" fmla="*/ 989 h 9432"/>
              <a:gd name="connsiteX2" fmla="*/ 1093 w 10000"/>
              <a:gd name="connsiteY2" fmla="*/ 1679 h 9432"/>
              <a:gd name="connsiteX3" fmla="*/ 1093 w 10000"/>
              <a:gd name="connsiteY3" fmla="*/ 2390 h 9432"/>
              <a:gd name="connsiteX4" fmla="*/ 1093 w 10000"/>
              <a:gd name="connsiteY4" fmla="*/ 2954 h 9432"/>
              <a:gd name="connsiteX5" fmla="*/ 875 w 10000"/>
              <a:gd name="connsiteY5" fmla="*/ 3522 h 9432"/>
              <a:gd name="connsiteX6" fmla="*/ 875 w 10000"/>
              <a:gd name="connsiteY6" fmla="*/ 4229 h 9432"/>
              <a:gd name="connsiteX7" fmla="*/ 1093 w 10000"/>
              <a:gd name="connsiteY7" fmla="*/ 5628 h 9432"/>
              <a:gd name="connsiteX8" fmla="*/ 1093 w 10000"/>
              <a:gd name="connsiteY8" fmla="*/ 6192 h 9432"/>
              <a:gd name="connsiteX9" fmla="*/ 1311 w 10000"/>
              <a:gd name="connsiteY9" fmla="*/ 6759 h 9432"/>
              <a:gd name="connsiteX10" fmla="*/ 1530 w 10000"/>
              <a:gd name="connsiteY10" fmla="*/ 7185 h 9432"/>
              <a:gd name="connsiteX11" fmla="*/ 1748 w 10000"/>
              <a:gd name="connsiteY11" fmla="*/ 7609 h 9432"/>
              <a:gd name="connsiteX12" fmla="*/ 1967 w 10000"/>
              <a:gd name="connsiteY12" fmla="*/ 7751 h 9432"/>
              <a:gd name="connsiteX13" fmla="*/ 2405 w 10000"/>
              <a:gd name="connsiteY13" fmla="*/ 8033 h 9432"/>
              <a:gd name="connsiteX14" fmla="*/ 3033 w 10000"/>
              <a:gd name="connsiteY14" fmla="*/ 8033 h 9432"/>
              <a:gd name="connsiteX15" fmla="*/ 3689 w 10000"/>
              <a:gd name="connsiteY15" fmla="*/ 8175 h 9432"/>
              <a:gd name="connsiteX16" fmla="*/ 4344 w 10000"/>
              <a:gd name="connsiteY16" fmla="*/ 8175 h 9432"/>
              <a:gd name="connsiteX17" fmla="*/ 4999 w 10000"/>
              <a:gd name="connsiteY17" fmla="*/ 8175 h 9432"/>
              <a:gd name="connsiteX18" fmla="*/ 5656 w 10000"/>
              <a:gd name="connsiteY18" fmla="*/ 8175 h 9432"/>
              <a:gd name="connsiteX19" fmla="*/ 6311 w 10000"/>
              <a:gd name="connsiteY19" fmla="*/ 8175 h 9432"/>
              <a:gd name="connsiteX20" fmla="*/ 6749 w 10000"/>
              <a:gd name="connsiteY20" fmla="*/ 8033 h 9432"/>
              <a:gd name="connsiteX21" fmla="*/ 7404 w 10000"/>
              <a:gd name="connsiteY21" fmla="*/ 7751 h 9432"/>
              <a:gd name="connsiteX22" fmla="*/ 7623 w 10000"/>
              <a:gd name="connsiteY22" fmla="*/ 7609 h 9432"/>
              <a:gd name="connsiteX23" fmla="*/ 7814 w 10000"/>
              <a:gd name="connsiteY23" fmla="*/ 7325 h 9432"/>
              <a:gd name="connsiteX24" fmla="*/ 8033 w 10000"/>
              <a:gd name="connsiteY24" fmla="*/ 6898 h 9432"/>
              <a:gd name="connsiteX25" fmla="*/ 8252 w 10000"/>
              <a:gd name="connsiteY25" fmla="*/ 6478 h 9432"/>
              <a:gd name="connsiteX26" fmla="*/ 8470 w 10000"/>
              <a:gd name="connsiteY26" fmla="*/ 6052 h 9432"/>
              <a:gd name="connsiteX27" fmla="*/ 8470 w 10000"/>
              <a:gd name="connsiteY27" fmla="*/ 5628 h 9432"/>
              <a:gd name="connsiteX28" fmla="*/ 8470 w 10000"/>
              <a:gd name="connsiteY28" fmla="*/ 5201 h 9432"/>
              <a:gd name="connsiteX29" fmla="*/ 8688 w 10000"/>
              <a:gd name="connsiteY29" fmla="*/ 4795 h 9432"/>
              <a:gd name="connsiteX30" fmla="*/ 8688 w 10000"/>
              <a:gd name="connsiteY30" fmla="*/ 4653 h 9432"/>
              <a:gd name="connsiteX31" fmla="*/ 8907 w 10000"/>
              <a:gd name="connsiteY31" fmla="*/ 4511 h 9432"/>
              <a:gd name="connsiteX32" fmla="*/ 8907 w 10000"/>
              <a:gd name="connsiteY32" fmla="*/ 4511 h 9432"/>
              <a:gd name="connsiteX33" fmla="*/ 8907 w 10000"/>
              <a:gd name="connsiteY33" fmla="*/ 4653 h 9432"/>
              <a:gd name="connsiteX34" fmla="*/ 8907 w 10000"/>
              <a:gd name="connsiteY34" fmla="*/ 4795 h 9432"/>
              <a:gd name="connsiteX35" fmla="*/ 8907 w 10000"/>
              <a:gd name="connsiteY35" fmla="*/ 4919 h 9432"/>
              <a:gd name="connsiteX36" fmla="*/ 9125 w 10000"/>
              <a:gd name="connsiteY36" fmla="*/ 5061 h 9432"/>
              <a:gd name="connsiteX37" fmla="*/ 9125 w 10000"/>
              <a:gd name="connsiteY37" fmla="*/ 5343 h 9432"/>
              <a:gd name="connsiteX38" fmla="*/ 9125 w 10000"/>
              <a:gd name="connsiteY38" fmla="*/ 5628 h 9432"/>
              <a:gd name="connsiteX39" fmla="*/ 9345 w 10000"/>
              <a:gd name="connsiteY39" fmla="*/ 5910 h 9432"/>
              <a:gd name="connsiteX40" fmla="*/ 9345 w 10000"/>
              <a:gd name="connsiteY40" fmla="*/ 6617 h 9432"/>
              <a:gd name="connsiteX41" fmla="*/ 9563 w 10000"/>
              <a:gd name="connsiteY41" fmla="*/ 7185 h 9432"/>
              <a:gd name="connsiteX42" fmla="*/ 9782 w 10000"/>
              <a:gd name="connsiteY42" fmla="*/ 7609 h 9432"/>
              <a:gd name="connsiteX43" fmla="*/ 10000 w 10000"/>
              <a:gd name="connsiteY43" fmla="*/ 7892 h 9432"/>
              <a:gd name="connsiteX44" fmla="*/ 10000 w 10000"/>
              <a:gd name="connsiteY44" fmla="*/ 8033 h 9432"/>
              <a:gd name="connsiteX45" fmla="*/ 10000 w 10000"/>
              <a:gd name="connsiteY45" fmla="*/ 8175 h 9432"/>
              <a:gd name="connsiteX46" fmla="*/ 10000 w 10000"/>
              <a:gd name="connsiteY46" fmla="*/ 8298 h 9432"/>
              <a:gd name="connsiteX47" fmla="*/ 9782 w 10000"/>
              <a:gd name="connsiteY47" fmla="*/ 8442 h 9432"/>
              <a:gd name="connsiteX48" fmla="*/ 9563 w 10000"/>
              <a:gd name="connsiteY48" fmla="*/ 8582 h 9432"/>
              <a:gd name="connsiteX49" fmla="*/ 9345 w 10000"/>
              <a:gd name="connsiteY49" fmla="*/ 8725 h 9432"/>
              <a:gd name="connsiteX50" fmla="*/ 8907 w 10000"/>
              <a:gd name="connsiteY50" fmla="*/ 8865 h 9432"/>
              <a:gd name="connsiteX51" fmla="*/ 8470 w 10000"/>
              <a:gd name="connsiteY51" fmla="*/ 9005 h 9432"/>
              <a:gd name="connsiteX52" fmla="*/ 7623 w 10000"/>
              <a:gd name="connsiteY52" fmla="*/ 9291 h 9432"/>
              <a:gd name="connsiteX53" fmla="*/ 6749 w 10000"/>
              <a:gd name="connsiteY53" fmla="*/ 9432 h 9432"/>
              <a:gd name="connsiteX54" fmla="*/ 5874 w 10000"/>
              <a:gd name="connsiteY54" fmla="*/ 9432 h 9432"/>
              <a:gd name="connsiteX55" fmla="*/ 5219 w 10000"/>
              <a:gd name="connsiteY55" fmla="*/ 9432 h 9432"/>
              <a:gd name="connsiteX56" fmla="*/ 4563 w 10000"/>
              <a:gd name="connsiteY56" fmla="*/ 9432 h 9432"/>
              <a:gd name="connsiteX57" fmla="*/ 4126 w 10000"/>
              <a:gd name="connsiteY57" fmla="*/ 9432 h 9432"/>
              <a:gd name="connsiteX58" fmla="*/ 3469 w 10000"/>
              <a:gd name="connsiteY58" fmla="*/ 9432 h 9432"/>
              <a:gd name="connsiteX59" fmla="*/ 3033 w 10000"/>
              <a:gd name="connsiteY59" fmla="*/ 9291 h 9432"/>
              <a:gd name="connsiteX60" fmla="*/ 2596 w 10000"/>
              <a:gd name="connsiteY60" fmla="*/ 9291 h 9432"/>
              <a:gd name="connsiteX61" fmla="*/ 2186 w 10000"/>
              <a:gd name="connsiteY61" fmla="*/ 9150 h 9432"/>
              <a:gd name="connsiteX62" fmla="*/ 1748 w 10000"/>
              <a:gd name="connsiteY62" fmla="*/ 9005 h 9432"/>
              <a:gd name="connsiteX63" fmla="*/ 1530 w 10000"/>
              <a:gd name="connsiteY63" fmla="*/ 8865 h 9432"/>
              <a:gd name="connsiteX64" fmla="*/ 1093 w 10000"/>
              <a:gd name="connsiteY64" fmla="*/ 8582 h 9432"/>
              <a:gd name="connsiteX65" fmla="*/ 875 w 10000"/>
              <a:gd name="connsiteY65" fmla="*/ 8298 h 9432"/>
              <a:gd name="connsiteX66" fmla="*/ 655 w 10000"/>
              <a:gd name="connsiteY66" fmla="*/ 7892 h 9432"/>
              <a:gd name="connsiteX67" fmla="*/ 437 w 10000"/>
              <a:gd name="connsiteY67" fmla="*/ 7609 h 9432"/>
              <a:gd name="connsiteX68" fmla="*/ 218 w 10000"/>
              <a:gd name="connsiteY68" fmla="*/ 7325 h 9432"/>
              <a:gd name="connsiteX69" fmla="*/ 218 w 10000"/>
              <a:gd name="connsiteY69" fmla="*/ 7044 h 9432"/>
              <a:gd name="connsiteX70" fmla="*/ 0 w 10000"/>
              <a:gd name="connsiteY70" fmla="*/ 6759 h 9432"/>
              <a:gd name="connsiteX71" fmla="*/ 0 w 10000"/>
              <a:gd name="connsiteY71" fmla="*/ 6336 h 9432"/>
              <a:gd name="connsiteX72" fmla="*/ 0 w 10000"/>
              <a:gd name="connsiteY72" fmla="*/ 6052 h 9432"/>
              <a:gd name="connsiteX73" fmla="*/ 0 w 10000"/>
              <a:gd name="connsiteY73" fmla="*/ 5483 h 9432"/>
              <a:gd name="connsiteX74" fmla="*/ 0 w 10000"/>
              <a:gd name="connsiteY74" fmla="*/ 5061 h 9432"/>
              <a:gd name="connsiteX75" fmla="*/ 0 w 10000"/>
              <a:gd name="connsiteY75" fmla="*/ 4511 h 9432"/>
              <a:gd name="connsiteX76" fmla="*/ 0 w 10000"/>
              <a:gd name="connsiteY76" fmla="*/ 2248 h 9432"/>
              <a:gd name="connsiteX77" fmla="*/ 0 w 10000"/>
              <a:gd name="connsiteY77" fmla="*/ 0 h 9432"/>
              <a:gd name="connsiteX78" fmla="*/ 1093 w 10000"/>
              <a:gd name="connsiteY78" fmla="*/ 283 h 9432"/>
              <a:gd name="connsiteX79" fmla="*/ 1093 w 10000"/>
              <a:gd name="connsiteY79" fmla="*/ 283 h 9432"/>
              <a:gd name="connsiteX0" fmla="*/ 1093 w 10000"/>
              <a:gd name="connsiteY0" fmla="*/ 0 h 9700"/>
              <a:gd name="connsiteX1" fmla="*/ 1093 w 10000"/>
              <a:gd name="connsiteY1" fmla="*/ 749 h 9700"/>
              <a:gd name="connsiteX2" fmla="*/ 1093 w 10000"/>
              <a:gd name="connsiteY2" fmla="*/ 1480 h 9700"/>
              <a:gd name="connsiteX3" fmla="*/ 1093 w 10000"/>
              <a:gd name="connsiteY3" fmla="*/ 2234 h 9700"/>
              <a:gd name="connsiteX4" fmla="*/ 1093 w 10000"/>
              <a:gd name="connsiteY4" fmla="*/ 2832 h 9700"/>
              <a:gd name="connsiteX5" fmla="*/ 875 w 10000"/>
              <a:gd name="connsiteY5" fmla="*/ 3434 h 9700"/>
              <a:gd name="connsiteX6" fmla="*/ 875 w 10000"/>
              <a:gd name="connsiteY6" fmla="*/ 4184 h 9700"/>
              <a:gd name="connsiteX7" fmla="*/ 1093 w 10000"/>
              <a:gd name="connsiteY7" fmla="*/ 5667 h 9700"/>
              <a:gd name="connsiteX8" fmla="*/ 1093 w 10000"/>
              <a:gd name="connsiteY8" fmla="*/ 6265 h 9700"/>
              <a:gd name="connsiteX9" fmla="*/ 1311 w 10000"/>
              <a:gd name="connsiteY9" fmla="*/ 6866 h 9700"/>
              <a:gd name="connsiteX10" fmla="*/ 1530 w 10000"/>
              <a:gd name="connsiteY10" fmla="*/ 7318 h 9700"/>
              <a:gd name="connsiteX11" fmla="*/ 1748 w 10000"/>
              <a:gd name="connsiteY11" fmla="*/ 7767 h 9700"/>
              <a:gd name="connsiteX12" fmla="*/ 1967 w 10000"/>
              <a:gd name="connsiteY12" fmla="*/ 7918 h 9700"/>
              <a:gd name="connsiteX13" fmla="*/ 2405 w 10000"/>
              <a:gd name="connsiteY13" fmla="*/ 8217 h 9700"/>
              <a:gd name="connsiteX14" fmla="*/ 3033 w 10000"/>
              <a:gd name="connsiteY14" fmla="*/ 8217 h 9700"/>
              <a:gd name="connsiteX15" fmla="*/ 3689 w 10000"/>
              <a:gd name="connsiteY15" fmla="*/ 8367 h 9700"/>
              <a:gd name="connsiteX16" fmla="*/ 4344 w 10000"/>
              <a:gd name="connsiteY16" fmla="*/ 8367 h 9700"/>
              <a:gd name="connsiteX17" fmla="*/ 4999 w 10000"/>
              <a:gd name="connsiteY17" fmla="*/ 8367 h 9700"/>
              <a:gd name="connsiteX18" fmla="*/ 5656 w 10000"/>
              <a:gd name="connsiteY18" fmla="*/ 8367 h 9700"/>
              <a:gd name="connsiteX19" fmla="*/ 6311 w 10000"/>
              <a:gd name="connsiteY19" fmla="*/ 8367 h 9700"/>
              <a:gd name="connsiteX20" fmla="*/ 6749 w 10000"/>
              <a:gd name="connsiteY20" fmla="*/ 8217 h 9700"/>
              <a:gd name="connsiteX21" fmla="*/ 7404 w 10000"/>
              <a:gd name="connsiteY21" fmla="*/ 7918 h 9700"/>
              <a:gd name="connsiteX22" fmla="*/ 7623 w 10000"/>
              <a:gd name="connsiteY22" fmla="*/ 7767 h 9700"/>
              <a:gd name="connsiteX23" fmla="*/ 7814 w 10000"/>
              <a:gd name="connsiteY23" fmla="*/ 7466 h 9700"/>
              <a:gd name="connsiteX24" fmla="*/ 8033 w 10000"/>
              <a:gd name="connsiteY24" fmla="*/ 7013 h 9700"/>
              <a:gd name="connsiteX25" fmla="*/ 8252 w 10000"/>
              <a:gd name="connsiteY25" fmla="*/ 6568 h 9700"/>
              <a:gd name="connsiteX26" fmla="*/ 8470 w 10000"/>
              <a:gd name="connsiteY26" fmla="*/ 6116 h 9700"/>
              <a:gd name="connsiteX27" fmla="*/ 8470 w 10000"/>
              <a:gd name="connsiteY27" fmla="*/ 5667 h 9700"/>
              <a:gd name="connsiteX28" fmla="*/ 8470 w 10000"/>
              <a:gd name="connsiteY28" fmla="*/ 5214 h 9700"/>
              <a:gd name="connsiteX29" fmla="*/ 8688 w 10000"/>
              <a:gd name="connsiteY29" fmla="*/ 4784 h 9700"/>
              <a:gd name="connsiteX30" fmla="*/ 8688 w 10000"/>
              <a:gd name="connsiteY30" fmla="*/ 4633 h 9700"/>
              <a:gd name="connsiteX31" fmla="*/ 8907 w 10000"/>
              <a:gd name="connsiteY31" fmla="*/ 4483 h 9700"/>
              <a:gd name="connsiteX32" fmla="*/ 8907 w 10000"/>
              <a:gd name="connsiteY32" fmla="*/ 4483 h 9700"/>
              <a:gd name="connsiteX33" fmla="*/ 8907 w 10000"/>
              <a:gd name="connsiteY33" fmla="*/ 4633 h 9700"/>
              <a:gd name="connsiteX34" fmla="*/ 8907 w 10000"/>
              <a:gd name="connsiteY34" fmla="*/ 4784 h 9700"/>
              <a:gd name="connsiteX35" fmla="*/ 8907 w 10000"/>
              <a:gd name="connsiteY35" fmla="*/ 4915 h 9700"/>
              <a:gd name="connsiteX36" fmla="*/ 9125 w 10000"/>
              <a:gd name="connsiteY36" fmla="*/ 5066 h 9700"/>
              <a:gd name="connsiteX37" fmla="*/ 9125 w 10000"/>
              <a:gd name="connsiteY37" fmla="*/ 5365 h 9700"/>
              <a:gd name="connsiteX38" fmla="*/ 9125 w 10000"/>
              <a:gd name="connsiteY38" fmla="*/ 5667 h 9700"/>
              <a:gd name="connsiteX39" fmla="*/ 9345 w 10000"/>
              <a:gd name="connsiteY39" fmla="*/ 5966 h 9700"/>
              <a:gd name="connsiteX40" fmla="*/ 9345 w 10000"/>
              <a:gd name="connsiteY40" fmla="*/ 6715 h 9700"/>
              <a:gd name="connsiteX41" fmla="*/ 9563 w 10000"/>
              <a:gd name="connsiteY41" fmla="*/ 7318 h 9700"/>
              <a:gd name="connsiteX42" fmla="*/ 9782 w 10000"/>
              <a:gd name="connsiteY42" fmla="*/ 7767 h 9700"/>
              <a:gd name="connsiteX43" fmla="*/ 10000 w 10000"/>
              <a:gd name="connsiteY43" fmla="*/ 8067 h 9700"/>
              <a:gd name="connsiteX44" fmla="*/ 10000 w 10000"/>
              <a:gd name="connsiteY44" fmla="*/ 8217 h 9700"/>
              <a:gd name="connsiteX45" fmla="*/ 10000 w 10000"/>
              <a:gd name="connsiteY45" fmla="*/ 8367 h 9700"/>
              <a:gd name="connsiteX46" fmla="*/ 10000 w 10000"/>
              <a:gd name="connsiteY46" fmla="*/ 8498 h 9700"/>
              <a:gd name="connsiteX47" fmla="*/ 9782 w 10000"/>
              <a:gd name="connsiteY47" fmla="*/ 8650 h 9700"/>
              <a:gd name="connsiteX48" fmla="*/ 9563 w 10000"/>
              <a:gd name="connsiteY48" fmla="*/ 8799 h 9700"/>
              <a:gd name="connsiteX49" fmla="*/ 9345 w 10000"/>
              <a:gd name="connsiteY49" fmla="*/ 8950 h 9700"/>
              <a:gd name="connsiteX50" fmla="*/ 8907 w 10000"/>
              <a:gd name="connsiteY50" fmla="*/ 9099 h 9700"/>
              <a:gd name="connsiteX51" fmla="*/ 8470 w 10000"/>
              <a:gd name="connsiteY51" fmla="*/ 9247 h 9700"/>
              <a:gd name="connsiteX52" fmla="*/ 7623 w 10000"/>
              <a:gd name="connsiteY52" fmla="*/ 9551 h 9700"/>
              <a:gd name="connsiteX53" fmla="*/ 6749 w 10000"/>
              <a:gd name="connsiteY53" fmla="*/ 9700 h 9700"/>
              <a:gd name="connsiteX54" fmla="*/ 5874 w 10000"/>
              <a:gd name="connsiteY54" fmla="*/ 9700 h 9700"/>
              <a:gd name="connsiteX55" fmla="*/ 5219 w 10000"/>
              <a:gd name="connsiteY55" fmla="*/ 9700 h 9700"/>
              <a:gd name="connsiteX56" fmla="*/ 4563 w 10000"/>
              <a:gd name="connsiteY56" fmla="*/ 9700 h 9700"/>
              <a:gd name="connsiteX57" fmla="*/ 4126 w 10000"/>
              <a:gd name="connsiteY57" fmla="*/ 9700 h 9700"/>
              <a:gd name="connsiteX58" fmla="*/ 3469 w 10000"/>
              <a:gd name="connsiteY58" fmla="*/ 9700 h 9700"/>
              <a:gd name="connsiteX59" fmla="*/ 3033 w 10000"/>
              <a:gd name="connsiteY59" fmla="*/ 9551 h 9700"/>
              <a:gd name="connsiteX60" fmla="*/ 2596 w 10000"/>
              <a:gd name="connsiteY60" fmla="*/ 9551 h 9700"/>
              <a:gd name="connsiteX61" fmla="*/ 2186 w 10000"/>
              <a:gd name="connsiteY61" fmla="*/ 9401 h 9700"/>
              <a:gd name="connsiteX62" fmla="*/ 1748 w 10000"/>
              <a:gd name="connsiteY62" fmla="*/ 9247 h 9700"/>
              <a:gd name="connsiteX63" fmla="*/ 1530 w 10000"/>
              <a:gd name="connsiteY63" fmla="*/ 9099 h 9700"/>
              <a:gd name="connsiteX64" fmla="*/ 1093 w 10000"/>
              <a:gd name="connsiteY64" fmla="*/ 8799 h 9700"/>
              <a:gd name="connsiteX65" fmla="*/ 875 w 10000"/>
              <a:gd name="connsiteY65" fmla="*/ 8498 h 9700"/>
              <a:gd name="connsiteX66" fmla="*/ 655 w 10000"/>
              <a:gd name="connsiteY66" fmla="*/ 8067 h 9700"/>
              <a:gd name="connsiteX67" fmla="*/ 437 w 10000"/>
              <a:gd name="connsiteY67" fmla="*/ 7767 h 9700"/>
              <a:gd name="connsiteX68" fmla="*/ 218 w 10000"/>
              <a:gd name="connsiteY68" fmla="*/ 7466 h 9700"/>
              <a:gd name="connsiteX69" fmla="*/ 218 w 10000"/>
              <a:gd name="connsiteY69" fmla="*/ 7168 h 9700"/>
              <a:gd name="connsiteX70" fmla="*/ 0 w 10000"/>
              <a:gd name="connsiteY70" fmla="*/ 6866 h 9700"/>
              <a:gd name="connsiteX71" fmla="*/ 0 w 10000"/>
              <a:gd name="connsiteY71" fmla="*/ 6418 h 9700"/>
              <a:gd name="connsiteX72" fmla="*/ 0 w 10000"/>
              <a:gd name="connsiteY72" fmla="*/ 6116 h 9700"/>
              <a:gd name="connsiteX73" fmla="*/ 0 w 10000"/>
              <a:gd name="connsiteY73" fmla="*/ 5513 h 9700"/>
              <a:gd name="connsiteX74" fmla="*/ 0 w 10000"/>
              <a:gd name="connsiteY74" fmla="*/ 5066 h 9700"/>
              <a:gd name="connsiteX75" fmla="*/ 0 w 10000"/>
              <a:gd name="connsiteY75" fmla="*/ 4483 h 9700"/>
              <a:gd name="connsiteX76" fmla="*/ 0 w 10000"/>
              <a:gd name="connsiteY76" fmla="*/ 2083 h 9700"/>
              <a:gd name="connsiteX77" fmla="*/ 1093 w 10000"/>
              <a:gd name="connsiteY77" fmla="*/ 0 h 9700"/>
              <a:gd name="connsiteX78" fmla="*/ 1093 w 10000"/>
              <a:gd name="connsiteY78" fmla="*/ 0 h 97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77" fmla="*/ 1093 w 10000"/>
              <a:gd name="connsiteY77" fmla="*/ 0 h 100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0" fmla="*/ 1093 w 10000"/>
              <a:gd name="connsiteY0" fmla="*/ 0 h 9228"/>
              <a:gd name="connsiteX1" fmla="*/ 1093 w 10000"/>
              <a:gd name="connsiteY1" fmla="*/ 754 h 9228"/>
              <a:gd name="connsiteX2" fmla="*/ 1093 w 10000"/>
              <a:gd name="connsiteY2" fmla="*/ 1531 h 9228"/>
              <a:gd name="connsiteX3" fmla="*/ 1093 w 10000"/>
              <a:gd name="connsiteY3" fmla="*/ 2148 h 9228"/>
              <a:gd name="connsiteX4" fmla="*/ 875 w 10000"/>
              <a:gd name="connsiteY4" fmla="*/ 2768 h 9228"/>
              <a:gd name="connsiteX5" fmla="*/ 875 w 10000"/>
              <a:gd name="connsiteY5" fmla="*/ 3541 h 9228"/>
              <a:gd name="connsiteX6" fmla="*/ 1093 w 10000"/>
              <a:gd name="connsiteY6" fmla="*/ 5070 h 9228"/>
              <a:gd name="connsiteX7" fmla="*/ 1093 w 10000"/>
              <a:gd name="connsiteY7" fmla="*/ 5687 h 9228"/>
              <a:gd name="connsiteX8" fmla="*/ 1311 w 10000"/>
              <a:gd name="connsiteY8" fmla="*/ 6306 h 9228"/>
              <a:gd name="connsiteX9" fmla="*/ 1530 w 10000"/>
              <a:gd name="connsiteY9" fmla="*/ 6772 h 9228"/>
              <a:gd name="connsiteX10" fmla="*/ 1748 w 10000"/>
              <a:gd name="connsiteY10" fmla="*/ 7235 h 9228"/>
              <a:gd name="connsiteX11" fmla="*/ 1967 w 10000"/>
              <a:gd name="connsiteY11" fmla="*/ 7391 h 9228"/>
              <a:gd name="connsiteX12" fmla="*/ 2405 w 10000"/>
              <a:gd name="connsiteY12" fmla="*/ 7699 h 9228"/>
              <a:gd name="connsiteX13" fmla="*/ 3033 w 10000"/>
              <a:gd name="connsiteY13" fmla="*/ 7699 h 9228"/>
              <a:gd name="connsiteX14" fmla="*/ 3689 w 10000"/>
              <a:gd name="connsiteY14" fmla="*/ 7854 h 9228"/>
              <a:gd name="connsiteX15" fmla="*/ 4344 w 10000"/>
              <a:gd name="connsiteY15" fmla="*/ 7854 h 9228"/>
              <a:gd name="connsiteX16" fmla="*/ 4999 w 10000"/>
              <a:gd name="connsiteY16" fmla="*/ 7854 h 9228"/>
              <a:gd name="connsiteX17" fmla="*/ 5656 w 10000"/>
              <a:gd name="connsiteY17" fmla="*/ 7854 h 9228"/>
              <a:gd name="connsiteX18" fmla="*/ 6311 w 10000"/>
              <a:gd name="connsiteY18" fmla="*/ 7854 h 9228"/>
              <a:gd name="connsiteX19" fmla="*/ 6749 w 10000"/>
              <a:gd name="connsiteY19" fmla="*/ 7699 h 9228"/>
              <a:gd name="connsiteX20" fmla="*/ 7404 w 10000"/>
              <a:gd name="connsiteY20" fmla="*/ 7391 h 9228"/>
              <a:gd name="connsiteX21" fmla="*/ 7623 w 10000"/>
              <a:gd name="connsiteY21" fmla="*/ 7235 h 9228"/>
              <a:gd name="connsiteX22" fmla="*/ 7814 w 10000"/>
              <a:gd name="connsiteY22" fmla="*/ 6925 h 9228"/>
              <a:gd name="connsiteX23" fmla="*/ 8033 w 10000"/>
              <a:gd name="connsiteY23" fmla="*/ 6458 h 9228"/>
              <a:gd name="connsiteX24" fmla="*/ 8252 w 10000"/>
              <a:gd name="connsiteY24" fmla="*/ 5999 h 9228"/>
              <a:gd name="connsiteX25" fmla="*/ 8470 w 10000"/>
              <a:gd name="connsiteY25" fmla="*/ 5533 h 9228"/>
              <a:gd name="connsiteX26" fmla="*/ 8470 w 10000"/>
              <a:gd name="connsiteY26" fmla="*/ 5070 h 9228"/>
              <a:gd name="connsiteX27" fmla="*/ 8470 w 10000"/>
              <a:gd name="connsiteY27" fmla="*/ 4603 h 9228"/>
              <a:gd name="connsiteX28" fmla="*/ 8688 w 10000"/>
              <a:gd name="connsiteY28" fmla="*/ 4160 h 9228"/>
              <a:gd name="connsiteX29" fmla="*/ 8688 w 10000"/>
              <a:gd name="connsiteY29" fmla="*/ 4004 h 9228"/>
              <a:gd name="connsiteX30" fmla="*/ 8907 w 10000"/>
              <a:gd name="connsiteY30" fmla="*/ 3850 h 9228"/>
              <a:gd name="connsiteX31" fmla="*/ 8907 w 10000"/>
              <a:gd name="connsiteY31" fmla="*/ 3850 h 9228"/>
              <a:gd name="connsiteX32" fmla="*/ 8907 w 10000"/>
              <a:gd name="connsiteY32" fmla="*/ 4004 h 9228"/>
              <a:gd name="connsiteX33" fmla="*/ 8907 w 10000"/>
              <a:gd name="connsiteY33" fmla="*/ 4160 h 9228"/>
              <a:gd name="connsiteX34" fmla="*/ 8907 w 10000"/>
              <a:gd name="connsiteY34" fmla="*/ 4295 h 9228"/>
              <a:gd name="connsiteX35" fmla="*/ 9125 w 10000"/>
              <a:gd name="connsiteY35" fmla="*/ 4451 h 9228"/>
              <a:gd name="connsiteX36" fmla="*/ 9125 w 10000"/>
              <a:gd name="connsiteY36" fmla="*/ 4759 h 9228"/>
              <a:gd name="connsiteX37" fmla="*/ 9125 w 10000"/>
              <a:gd name="connsiteY37" fmla="*/ 5070 h 9228"/>
              <a:gd name="connsiteX38" fmla="*/ 9345 w 10000"/>
              <a:gd name="connsiteY38" fmla="*/ 5379 h 9228"/>
              <a:gd name="connsiteX39" fmla="*/ 9345 w 10000"/>
              <a:gd name="connsiteY39" fmla="*/ 6151 h 9228"/>
              <a:gd name="connsiteX40" fmla="*/ 9563 w 10000"/>
              <a:gd name="connsiteY40" fmla="*/ 6772 h 9228"/>
              <a:gd name="connsiteX41" fmla="*/ 9782 w 10000"/>
              <a:gd name="connsiteY41" fmla="*/ 7235 h 9228"/>
              <a:gd name="connsiteX42" fmla="*/ 10000 w 10000"/>
              <a:gd name="connsiteY42" fmla="*/ 7544 h 9228"/>
              <a:gd name="connsiteX43" fmla="*/ 10000 w 10000"/>
              <a:gd name="connsiteY43" fmla="*/ 7699 h 9228"/>
              <a:gd name="connsiteX44" fmla="*/ 10000 w 10000"/>
              <a:gd name="connsiteY44" fmla="*/ 7854 h 9228"/>
              <a:gd name="connsiteX45" fmla="*/ 10000 w 10000"/>
              <a:gd name="connsiteY45" fmla="*/ 7989 h 9228"/>
              <a:gd name="connsiteX46" fmla="*/ 9782 w 10000"/>
              <a:gd name="connsiteY46" fmla="*/ 8146 h 9228"/>
              <a:gd name="connsiteX47" fmla="*/ 9563 w 10000"/>
              <a:gd name="connsiteY47" fmla="*/ 8299 h 9228"/>
              <a:gd name="connsiteX48" fmla="*/ 9345 w 10000"/>
              <a:gd name="connsiteY48" fmla="*/ 8455 h 9228"/>
              <a:gd name="connsiteX49" fmla="*/ 8907 w 10000"/>
              <a:gd name="connsiteY49" fmla="*/ 8608 h 9228"/>
              <a:gd name="connsiteX50" fmla="*/ 8470 w 10000"/>
              <a:gd name="connsiteY50" fmla="*/ 8761 h 9228"/>
              <a:gd name="connsiteX51" fmla="*/ 7623 w 10000"/>
              <a:gd name="connsiteY51" fmla="*/ 9074 h 9228"/>
              <a:gd name="connsiteX52" fmla="*/ 6749 w 10000"/>
              <a:gd name="connsiteY52" fmla="*/ 9228 h 9228"/>
              <a:gd name="connsiteX53" fmla="*/ 5874 w 10000"/>
              <a:gd name="connsiteY53" fmla="*/ 9228 h 9228"/>
              <a:gd name="connsiteX54" fmla="*/ 5219 w 10000"/>
              <a:gd name="connsiteY54" fmla="*/ 9228 h 9228"/>
              <a:gd name="connsiteX55" fmla="*/ 4563 w 10000"/>
              <a:gd name="connsiteY55" fmla="*/ 9228 h 9228"/>
              <a:gd name="connsiteX56" fmla="*/ 4126 w 10000"/>
              <a:gd name="connsiteY56" fmla="*/ 9228 h 9228"/>
              <a:gd name="connsiteX57" fmla="*/ 3469 w 10000"/>
              <a:gd name="connsiteY57" fmla="*/ 9228 h 9228"/>
              <a:gd name="connsiteX58" fmla="*/ 3033 w 10000"/>
              <a:gd name="connsiteY58" fmla="*/ 9074 h 9228"/>
              <a:gd name="connsiteX59" fmla="*/ 2596 w 10000"/>
              <a:gd name="connsiteY59" fmla="*/ 9074 h 9228"/>
              <a:gd name="connsiteX60" fmla="*/ 2186 w 10000"/>
              <a:gd name="connsiteY60" fmla="*/ 8920 h 9228"/>
              <a:gd name="connsiteX61" fmla="*/ 1748 w 10000"/>
              <a:gd name="connsiteY61" fmla="*/ 8761 h 9228"/>
              <a:gd name="connsiteX62" fmla="*/ 1530 w 10000"/>
              <a:gd name="connsiteY62" fmla="*/ 8608 h 9228"/>
              <a:gd name="connsiteX63" fmla="*/ 1093 w 10000"/>
              <a:gd name="connsiteY63" fmla="*/ 8299 h 9228"/>
              <a:gd name="connsiteX64" fmla="*/ 875 w 10000"/>
              <a:gd name="connsiteY64" fmla="*/ 7989 h 9228"/>
              <a:gd name="connsiteX65" fmla="*/ 655 w 10000"/>
              <a:gd name="connsiteY65" fmla="*/ 7544 h 9228"/>
              <a:gd name="connsiteX66" fmla="*/ 437 w 10000"/>
              <a:gd name="connsiteY66" fmla="*/ 7235 h 9228"/>
              <a:gd name="connsiteX67" fmla="*/ 218 w 10000"/>
              <a:gd name="connsiteY67" fmla="*/ 6925 h 9228"/>
              <a:gd name="connsiteX68" fmla="*/ 218 w 10000"/>
              <a:gd name="connsiteY68" fmla="*/ 6618 h 9228"/>
              <a:gd name="connsiteX69" fmla="*/ 0 w 10000"/>
              <a:gd name="connsiteY69" fmla="*/ 6306 h 9228"/>
              <a:gd name="connsiteX70" fmla="*/ 0 w 10000"/>
              <a:gd name="connsiteY70" fmla="*/ 5844 h 9228"/>
              <a:gd name="connsiteX71" fmla="*/ 0 w 10000"/>
              <a:gd name="connsiteY71" fmla="*/ 5533 h 9228"/>
              <a:gd name="connsiteX72" fmla="*/ 0 w 10000"/>
              <a:gd name="connsiteY72" fmla="*/ 4912 h 9228"/>
              <a:gd name="connsiteX73" fmla="*/ 0 w 10000"/>
              <a:gd name="connsiteY73" fmla="*/ 4451 h 9228"/>
              <a:gd name="connsiteX74" fmla="*/ 0 w 10000"/>
              <a:gd name="connsiteY74" fmla="*/ 3850 h 9228"/>
              <a:gd name="connsiteX75" fmla="*/ 0 w 10000"/>
              <a:gd name="connsiteY75" fmla="*/ 1375 h 9228"/>
              <a:gd name="connsiteX0" fmla="*/ 1093 w 10000"/>
              <a:gd name="connsiteY0" fmla="*/ 0 h 9183"/>
              <a:gd name="connsiteX1" fmla="*/ 1093 w 10000"/>
              <a:gd name="connsiteY1" fmla="*/ 842 h 9183"/>
              <a:gd name="connsiteX2" fmla="*/ 1093 w 10000"/>
              <a:gd name="connsiteY2" fmla="*/ 1511 h 9183"/>
              <a:gd name="connsiteX3" fmla="*/ 875 w 10000"/>
              <a:gd name="connsiteY3" fmla="*/ 2183 h 9183"/>
              <a:gd name="connsiteX4" fmla="*/ 875 w 10000"/>
              <a:gd name="connsiteY4" fmla="*/ 3020 h 9183"/>
              <a:gd name="connsiteX5" fmla="*/ 1093 w 10000"/>
              <a:gd name="connsiteY5" fmla="*/ 4677 h 9183"/>
              <a:gd name="connsiteX6" fmla="*/ 1093 w 10000"/>
              <a:gd name="connsiteY6" fmla="*/ 5346 h 9183"/>
              <a:gd name="connsiteX7" fmla="*/ 1311 w 10000"/>
              <a:gd name="connsiteY7" fmla="*/ 6017 h 9183"/>
              <a:gd name="connsiteX8" fmla="*/ 1530 w 10000"/>
              <a:gd name="connsiteY8" fmla="*/ 6522 h 9183"/>
              <a:gd name="connsiteX9" fmla="*/ 1748 w 10000"/>
              <a:gd name="connsiteY9" fmla="*/ 7023 h 9183"/>
              <a:gd name="connsiteX10" fmla="*/ 1967 w 10000"/>
              <a:gd name="connsiteY10" fmla="*/ 7192 h 9183"/>
              <a:gd name="connsiteX11" fmla="*/ 2405 w 10000"/>
              <a:gd name="connsiteY11" fmla="*/ 7526 h 9183"/>
              <a:gd name="connsiteX12" fmla="*/ 3033 w 10000"/>
              <a:gd name="connsiteY12" fmla="*/ 7526 h 9183"/>
              <a:gd name="connsiteX13" fmla="*/ 3689 w 10000"/>
              <a:gd name="connsiteY13" fmla="*/ 7694 h 9183"/>
              <a:gd name="connsiteX14" fmla="*/ 4344 w 10000"/>
              <a:gd name="connsiteY14" fmla="*/ 7694 h 9183"/>
              <a:gd name="connsiteX15" fmla="*/ 4999 w 10000"/>
              <a:gd name="connsiteY15" fmla="*/ 7694 h 9183"/>
              <a:gd name="connsiteX16" fmla="*/ 5656 w 10000"/>
              <a:gd name="connsiteY16" fmla="*/ 7694 h 9183"/>
              <a:gd name="connsiteX17" fmla="*/ 6311 w 10000"/>
              <a:gd name="connsiteY17" fmla="*/ 7694 h 9183"/>
              <a:gd name="connsiteX18" fmla="*/ 6749 w 10000"/>
              <a:gd name="connsiteY18" fmla="*/ 7526 h 9183"/>
              <a:gd name="connsiteX19" fmla="*/ 7404 w 10000"/>
              <a:gd name="connsiteY19" fmla="*/ 7192 h 9183"/>
              <a:gd name="connsiteX20" fmla="*/ 7623 w 10000"/>
              <a:gd name="connsiteY20" fmla="*/ 7023 h 9183"/>
              <a:gd name="connsiteX21" fmla="*/ 7814 w 10000"/>
              <a:gd name="connsiteY21" fmla="*/ 6687 h 9183"/>
              <a:gd name="connsiteX22" fmla="*/ 8033 w 10000"/>
              <a:gd name="connsiteY22" fmla="*/ 6181 h 9183"/>
              <a:gd name="connsiteX23" fmla="*/ 8252 w 10000"/>
              <a:gd name="connsiteY23" fmla="*/ 5684 h 9183"/>
              <a:gd name="connsiteX24" fmla="*/ 8470 w 10000"/>
              <a:gd name="connsiteY24" fmla="*/ 5179 h 9183"/>
              <a:gd name="connsiteX25" fmla="*/ 8470 w 10000"/>
              <a:gd name="connsiteY25" fmla="*/ 4677 h 9183"/>
              <a:gd name="connsiteX26" fmla="*/ 8470 w 10000"/>
              <a:gd name="connsiteY26" fmla="*/ 4171 h 9183"/>
              <a:gd name="connsiteX27" fmla="*/ 8688 w 10000"/>
              <a:gd name="connsiteY27" fmla="*/ 3691 h 9183"/>
              <a:gd name="connsiteX28" fmla="*/ 8688 w 10000"/>
              <a:gd name="connsiteY28" fmla="*/ 3522 h 9183"/>
              <a:gd name="connsiteX29" fmla="*/ 8907 w 10000"/>
              <a:gd name="connsiteY29" fmla="*/ 3355 h 9183"/>
              <a:gd name="connsiteX30" fmla="*/ 8907 w 10000"/>
              <a:gd name="connsiteY30" fmla="*/ 3355 h 9183"/>
              <a:gd name="connsiteX31" fmla="*/ 8907 w 10000"/>
              <a:gd name="connsiteY31" fmla="*/ 3522 h 9183"/>
              <a:gd name="connsiteX32" fmla="*/ 8907 w 10000"/>
              <a:gd name="connsiteY32" fmla="*/ 3691 h 9183"/>
              <a:gd name="connsiteX33" fmla="*/ 8907 w 10000"/>
              <a:gd name="connsiteY33" fmla="*/ 3837 h 9183"/>
              <a:gd name="connsiteX34" fmla="*/ 9125 w 10000"/>
              <a:gd name="connsiteY34" fmla="*/ 4006 h 9183"/>
              <a:gd name="connsiteX35" fmla="*/ 9125 w 10000"/>
              <a:gd name="connsiteY35" fmla="*/ 4340 h 9183"/>
              <a:gd name="connsiteX36" fmla="*/ 9125 w 10000"/>
              <a:gd name="connsiteY36" fmla="*/ 4677 h 9183"/>
              <a:gd name="connsiteX37" fmla="*/ 9345 w 10000"/>
              <a:gd name="connsiteY37" fmla="*/ 5012 h 9183"/>
              <a:gd name="connsiteX38" fmla="*/ 9345 w 10000"/>
              <a:gd name="connsiteY38" fmla="*/ 5849 h 9183"/>
              <a:gd name="connsiteX39" fmla="*/ 9563 w 10000"/>
              <a:gd name="connsiteY39" fmla="*/ 6522 h 9183"/>
              <a:gd name="connsiteX40" fmla="*/ 9782 w 10000"/>
              <a:gd name="connsiteY40" fmla="*/ 7023 h 9183"/>
              <a:gd name="connsiteX41" fmla="*/ 10000 w 10000"/>
              <a:gd name="connsiteY41" fmla="*/ 7358 h 9183"/>
              <a:gd name="connsiteX42" fmla="*/ 10000 w 10000"/>
              <a:gd name="connsiteY42" fmla="*/ 7526 h 9183"/>
              <a:gd name="connsiteX43" fmla="*/ 10000 w 10000"/>
              <a:gd name="connsiteY43" fmla="*/ 7694 h 9183"/>
              <a:gd name="connsiteX44" fmla="*/ 10000 w 10000"/>
              <a:gd name="connsiteY44" fmla="*/ 7840 h 9183"/>
              <a:gd name="connsiteX45" fmla="*/ 9782 w 10000"/>
              <a:gd name="connsiteY45" fmla="*/ 8010 h 9183"/>
              <a:gd name="connsiteX46" fmla="*/ 9563 w 10000"/>
              <a:gd name="connsiteY46" fmla="*/ 8176 h 9183"/>
              <a:gd name="connsiteX47" fmla="*/ 9345 w 10000"/>
              <a:gd name="connsiteY47" fmla="*/ 8345 h 9183"/>
              <a:gd name="connsiteX48" fmla="*/ 8907 w 10000"/>
              <a:gd name="connsiteY48" fmla="*/ 8511 h 9183"/>
              <a:gd name="connsiteX49" fmla="*/ 8470 w 10000"/>
              <a:gd name="connsiteY49" fmla="*/ 8677 h 9183"/>
              <a:gd name="connsiteX50" fmla="*/ 7623 w 10000"/>
              <a:gd name="connsiteY50" fmla="*/ 9016 h 9183"/>
              <a:gd name="connsiteX51" fmla="*/ 6749 w 10000"/>
              <a:gd name="connsiteY51" fmla="*/ 9183 h 9183"/>
              <a:gd name="connsiteX52" fmla="*/ 5874 w 10000"/>
              <a:gd name="connsiteY52" fmla="*/ 9183 h 9183"/>
              <a:gd name="connsiteX53" fmla="*/ 5219 w 10000"/>
              <a:gd name="connsiteY53" fmla="*/ 9183 h 9183"/>
              <a:gd name="connsiteX54" fmla="*/ 4563 w 10000"/>
              <a:gd name="connsiteY54" fmla="*/ 9183 h 9183"/>
              <a:gd name="connsiteX55" fmla="*/ 4126 w 10000"/>
              <a:gd name="connsiteY55" fmla="*/ 9183 h 9183"/>
              <a:gd name="connsiteX56" fmla="*/ 3469 w 10000"/>
              <a:gd name="connsiteY56" fmla="*/ 9183 h 9183"/>
              <a:gd name="connsiteX57" fmla="*/ 3033 w 10000"/>
              <a:gd name="connsiteY57" fmla="*/ 9016 h 9183"/>
              <a:gd name="connsiteX58" fmla="*/ 2596 w 10000"/>
              <a:gd name="connsiteY58" fmla="*/ 9016 h 9183"/>
              <a:gd name="connsiteX59" fmla="*/ 2186 w 10000"/>
              <a:gd name="connsiteY59" fmla="*/ 8849 h 9183"/>
              <a:gd name="connsiteX60" fmla="*/ 1748 w 10000"/>
              <a:gd name="connsiteY60" fmla="*/ 8677 h 9183"/>
              <a:gd name="connsiteX61" fmla="*/ 1530 w 10000"/>
              <a:gd name="connsiteY61" fmla="*/ 8511 h 9183"/>
              <a:gd name="connsiteX62" fmla="*/ 1093 w 10000"/>
              <a:gd name="connsiteY62" fmla="*/ 8176 h 9183"/>
              <a:gd name="connsiteX63" fmla="*/ 875 w 10000"/>
              <a:gd name="connsiteY63" fmla="*/ 7840 h 9183"/>
              <a:gd name="connsiteX64" fmla="*/ 655 w 10000"/>
              <a:gd name="connsiteY64" fmla="*/ 7358 h 9183"/>
              <a:gd name="connsiteX65" fmla="*/ 437 w 10000"/>
              <a:gd name="connsiteY65" fmla="*/ 7023 h 9183"/>
              <a:gd name="connsiteX66" fmla="*/ 218 w 10000"/>
              <a:gd name="connsiteY66" fmla="*/ 6687 h 9183"/>
              <a:gd name="connsiteX67" fmla="*/ 218 w 10000"/>
              <a:gd name="connsiteY67" fmla="*/ 6355 h 9183"/>
              <a:gd name="connsiteX68" fmla="*/ 0 w 10000"/>
              <a:gd name="connsiteY68" fmla="*/ 6017 h 9183"/>
              <a:gd name="connsiteX69" fmla="*/ 0 w 10000"/>
              <a:gd name="connsiteY69" fmla="*/ 5516 h 9183"/>
              <a:gd name="connsiteX70" fmla="*/ 0 w 10000"/>
              <a:gd name="connsiteY70" fmla="*/ 5179 h 9183"/>
              <a:gd name="connsiteX71" fmla="*/ 0 w 10000"/>
              <a:gd name="connsiteY71" fmla="*/ 4506 h 9183"/>
              <a:gd name="connsiteX72" fmla="*/ 0 w 10000"/>
              <a:gd name="connsiteY72" fmla="*/ 4006 h 9183"/>
              <a:gd name="connsiteX73" fmla="*/ 0 w 10000"/>
              <a:gd name="connsiteY73" fmla="*/ 3355 h 9183"/>
              <a:gd name="connsiteX74" fmla="*/ 0 w 10000"/>
              <a:gd name="connsiteY74" fmla="*/ 673 h 9183"/>
              <a:gd name="connsiteX0" fmla="*/ 1093 w 10000"/>
              <a:gd name="connsiteY0" fmla="*/ 184 h 9267"/>
              <a:gd name="connsiteX1" fmla="*/ 1093 w 10000"/>
              <a:gd name="connsiteY1" fmla="*/ 912 h 9267"/>
              <a:gd name="connsiteX2" fmla="*/ 875 w 10000"/>
              <a:gd name="connsiteY2" fmla="*/ 1644 h 9267"/>
              <a:gd name="connsiteX3" fmla="*/ 875 w 10000"/>
              <a:gd name="connsiteY3" fmla="*/ 2556 h 9267"/>
              <a:gd name="connsiteX4" fmla="*/ 1093 w 10000"/>
              <a:gd name="connsiteY4" fmla="*/ 4360 h 9267"/>
              <a:gd name="connsiteX5" fmla="*/ 1093 w 10000"/>
              <a:gd name="connsiteY5" fmla="*/ 5089 h 9267"/>
              <a:gd name="connsiteX6" fmla="*/ 1311 w 10000"/>
              <a:gd name="connsiteY6" fmla="*/ 5819 h 9267"/>
              <a:gd name="connsiteX7" fmla="*/ 1530 w 10000"/>
              <a:gd name="connsiteY7" fmla="*/ 6369 h 9267"/>
              <a:gd name="connsiteX8" fmla="*/ 1748 w 10000"/>
              <a:gd name="connsiteY8" fmla="*/ 6915 h 9267"/>
              <a:gd name="connsiteX9" fmla="*/ 1967 w 10000"/>
              <a:gd name="connsiteY9" fmla="*/ 7099 h 9267"/>
              <a:gd name="connsiteX10" fmla="*/ 2405 w 10000"/>
              <a:gd name="connsiteY10" fmla="*/ 7463 h 9267"/>
              <a:gd name="connsiteX11" fmla="*/ 3033 w 10000"/>
              <a:gd name="connsiteY11" fmla="*/ 7463 h 9267"/>
              <a:gd name="connsiteX12" fmla="*/ 3689 w 10000"/>
              <a:gd name="connsiteY12" fmla="*/ 7646 h 9267"/>
              <a:gd name="connsiteX13" fmla="*/ 4344 w 10000"/>
              <a:gd name="connsiteY13" fmla="*/ 7646 h 9267"/>
              <a:gd name="connsiteX14" fmla="*/ 4999 w 10000"/>
              <a:gd name="connsiteY14" fmla="*/ 7646 h 9267"/>
              <a:gd name="connsiteX15" fmla="*/ 5656 w 10000"/>
              <a:gd name="connsiteY15" fmla="*/ 7646 h 9267"/>
              <a:gd name="connsiteX16" fmla="*/ 6311 w 10000"/>
              <a:gd name="connsiteY16" fmla="*/ 7646 h 9267"/>
              <a:gd name="connsiteX17" fmla="*/ 6749 w 10000"/>
              <a:gd name="connsiteY17" fmla="*/ 7463 h 9267"/>
              <a:gd name="connsiteX18" fmla="*/ 7404 w 10000"/>
              <a:gd name="connsiteY18" fmla="*/ 7099 h 9267"/>
              <a:gd name="connsiteX19" fmla="*/ 7623 w 10000"/>
              <a:gd name="connsiteY19" fmla="*/ 6915 h 9267"/>
              <a:gd name="connsiteX20" fmla="*/ 7814 w 10000"/>
              <a:gd name="connsiteY20" fmla="*/ 6549 h 9267"/>
              <a:gd name="connsiteX21" fmla="*/ 8033 w 10000"/>
              <a:gd name="connsiteY21" fmla="*/ 5998 h 9267"/>
              <a:gd name="connsiteX22" fmla="*/ 8252 w 10000"/>
              <a:gd name="connsiteY22" fmla="*/ 5457 h 9267"/>
              <a:gd name="connsiteX23" fmla="*/ 8470 w 10000"/>
              <a:gd name="connsiteY23" fmla="*/ 4907 h 9267"/>
              <a:gd name="connsiteX24" fmla="*/ 8470 w 10000"/>
              <a:gd name="connsiteY24" fmla="*/ 4360 h 9267"/>
              <a:gd name="connsiteX25" fmla="*/ 8470 w 10000"/>
              <a:gd name="connsiteY25" fmla="*/ 3809 h 9267"/>
              <a:gd name="connsiteX26" fmla="*/ 8688 w 10000"/>
              <a:gd name="connsiteY26" fmla="*/ 3286 h 9267"/>
              <a:gd name="connsiteX27" fmla="*/ 8688 w 10000"/>
              <a:gd name="connsiteY27" fmla="*/ 3102 h 9267"/>
              <a:gd name="connsiteX28" fmla="*/ 8907 w 10000"/>
              <a:gd name="connsiteY28" fmla="*/ 2920 h 9267"/>
              <a:gd name="connsiteX29" fmla="*/ 8907 w 10000"/>
              <a:gd name="connsiteY29" fmla="*/ 2920 h 9267"/>
              <a:gd name="connsiteX30" fmla="*/ 8907 w 10000"/>
              <a:gd name="connsiteY30" fmla="*/ 3102 h 9267"/>
              <a:gd name="connsiteX31" fmla="*/ 8907 w 10000"/>
              <a:gd name="connsiteY31" fmla="*/ 3286 h 9267"/>
              <a:gd name="connsiteX32" fmla="*/ 8907 w 10000"/>
              <a:gd name="connsiteY32" fmla="*/ 3445 h 9267"/>
              <a:gd name="connsiteX33" fmla="*/ 9125 w 10000"/>
              <a:gd name="connsiteY33" fmla="*/ 3629 h 9267"/>
              <a:gd name="connsiteX34" fmla="*/ 9125 w 10000"/>
              <a:gd name="connsiteY34" fmla="*/ 3993 h 9267"/>
              <a:gd name="connsiteX35" fmla="*/ 9125 w 10000"/>
              <a:gd name="connsiteY35" fmla="*/ 4360 h 9267"/>
              <a:gd name="connsiteX36" fmla="*/ 9345 w 10000"/>
              <a:gd name="connsiteY36" fmla="*/ 4725 h 9267"/>
              <a:gd name="connsiteX37" fmla="*/ 9345 w 10000"/>
              <a:gd name="connsiteY37" fmla="*/ 5636 h 9267"/>
              <a:gd name="connsiteX38" fmla="*/ 9563 w 10000"/>
              <a:gd name="connsiteY38" fmla="*/ 6369 h 9267"/>
              <a:gd name="connsiteX39" fmla="*/ 9782 w 10000"/>
              <a:gd name="connsiteY39" fmla="*/ 6915 h 9267"/>
              <a:gd name="connsiteX40" fmla="*/ 10000 w 10000"/>
              <a:gd name="connsiteY40" fmla="*/ 7280 h 9267"/>
              <a:gd name="connsiteX41" fmla="*/ 10000 w 10000"/>
              <a:gd name="connsiteY41" fmla="*/ 7463 h 9267"/>
              <a:gd name="connsiteX42" fmla="*/ 10000 w 10000"/>
              <a:gd name="connsiteY42" fmla="*/ 7646 h 9267"/>
              <a:gd name="connsiteX43" fmla="*/ 10000 w 10000"/>
              <a:gd name="connsiteY43" fmla="*/ 7805 h 9267"/>
              <a:gd name="connsiteX44" fmla="*/ 9782 w 10000"/>
              <a:gd name="connsiteY44" fmla="*/ 7990 h 9267"/>
              <a:gd name="connsiteX45" fmla="*/ 9563 w 10000"/>
              <a:gd name="connsiteY45" fmla="*/ 8170 h 9267"/>
              <a:gd name="connsiteX46" fmla="*/ 9345 w 10000"/>
              <a:gd name="connsiteY46" fmla="*/ 8354 h 9267"/>
              <a:gd name="connsiteX47" fmla="*/ 8907 w 10000"/>
              <a:gd name="connsiteY47" fmla="*/ 8535 h 9267"/>
              <a:gd name="connsiteX48" fmla="*/ 8470 w 10000"/>
              <a:gd name="connsiteY48" fmla="*/ 8716 h 9267"/>
              <a:gd name="connsiteX49" fmla="*/ 7623 w 10000"/>
              <a:gd name="connsiteY49" fmla="*/ 9085 h 9267"/>
              <a:gd name="connsiteX50" fmla="*/ 6749 w 10000"/>
              <a:gd name="connsiteY50" fmla="*/ 9267 h 9267"/>
              <a:gd name="connsiteX51" fmla="*/ 5874 w 10000"/>
              <a:gd name="connsiteY51" fmla="*/ 9267 h 9267"/>
              <a:gd name="connsiteX52" fmla="*/ 5219 w 10000"/>
              <a:gd name="connsiteY52" fmla="*/ 9267 h 9267"/>
              <a:gd name="connsiteX53" fmla="*/ 4563 w 10000"/>
              <a:gd name="connsiteY53" fmla="*/ 9267 h 9267"/>
              <a:gd name="connsiteX54" fmla="*/ 4126 w 10000"/>
              <a:gd name="connsiteY54" fmla="*/ 9267 h 9267"/>
              <a:gd name="connsiteX55" fmla="*/ 3469 w 10000"/>
              <a:gd name="connsiteY55" fmla="*/ 9267 h 9267"/>
              <a:gd name="connsiteX56" fmla="*/ 3033 w 10000"/>
              <a:gd name="connsiteY56" fmla="*/ 9085 h 9267"/>
              <a:gd name="connsiteX57" fmla="*/ 2596 w 10000"/>
              <a:gd name="connsiteY57" fmla="*/ 9085 h 9267"/>
              <a:gd name="connsiteX58" fmla="*/ 2186 w 10000"/>
              <a:gd name="connsiteY58" fmla="*/ 8903 h 9267"/>
              <a:gd name="connsiteX59" fmla="*/ 1748 w 10000"/>
              <a:gd name="connsiteY59" fmla="*/ 8716 h 9267"/>
              <a:gd name="connsiteX60" fmla="*/ 1530 w 10000"/>
              <a:gd name="connsiteY60" fmla="*/ 8535 h 9267"/>
              <a:gd name="connsiteX61" fmla="*/ 1093 w 10000"/>
              <a:gd name="connsiteY61" fmla="*/ 8170 h 9267"/>
              <a:gd name="connsiteX62" fmla="*/ 875 w 10000"/>
              <a:gd name="connsiteY62" fmla="*/ 7805 h 9267"/>
              <a:gd name="connsiteX63" fmla="*/ 655 w 10000"/>
              <a:gd name="connsiteY63" fmla="*/ 7280 h 9267"/>
              <a:gd name="connsiteX64" fmla="*/ 437 w 10000"/>
              <a:gd name="connsiteY64" fmla="*/ 6915 h 9267"/>
              <a:gd name="connsiteX65" fmla="*/ 218 w 10000"/>
              <a:gd name="connsiteY65" fmla="*/ 6549 h 9267"/>
              <a:gd name="connsiteX66" fmla="*/ 218 w 10000"/>
              <a:gd name="connsiteY66" fmla="*/ 6187 h 9267"/>
              <a:gd name="connsiteX67" fmla="*/ 0 w 10000"/>
              <a:gd name="connsiteY67" fmla="*/ 5819 h 9267"/>
              <a:gd name="connsiteX68" fmla="*/ 0 w 10000"/>
              <a:gd name="connsiteY68" fmla="*/ 5274 h 9267"/>
              <a:gd name="connsiteX69" fmla="*/ 0 w 10000"/>
              <a:gd name="connsiteY69" fmla="*/ 4907 h 9267"/>
              <a:gd name="connsiteX70" fmla="*/ 0 w 10000"/>
              <a:gd name="connsiteY70" fmla="*/ 4174 h 9267"/>
              <a:gd name="connsiteX71" fmla="*/ 0 w 10000"/>
              <a:gd name="connsiteY71" fmla="*/ 3629 h 9267"/>
              <a:gd name="connsiteX72" fmla="*/ 0 w 10000"/>
              <a:gd name="connsiteY72" fmla="*/ 2920 h 9267"/>
              <a:gd name="connsiteX73" fmla="*/ 0 w 10000"/>
              <a:gd name="connsiteY73" fmla="*/ 0 h 9267"/>
              <a:gd name="connsiteX0" fmla="*/ 1093 w 10000"/>
              <a:gd name="connsiteY0" fmla="*/ 0 h 9801"/>
              <a:gd name="connsiteX1" fmla="*/ 1093 w 10000"/>
              <a:gd name="connsiteY1" fmla="*/ 785 h 9801"/>
              <a:gd name="connsiteX2" fmla="*/ 875 w 10000"/>
              <a:gd name="connsiteY2" fmla="*/ 1575 h 9801"/>
              <a:gd name="connsiteX3" fmla="*/ 875 w 10000"/>
              <a:gd name="connsiteY3" fmla="*/ 2559 h 9801"/>
              <a:gd name="connsiteX4" fmla="*/ 1093 w 10000"/>
              <a:gd name="connsiteY4" fmla="*/ 4506 h 9801"/>
              <a:gd name="connsiteX5" fmla="*/ 1093 w 10000"/>
              <a:gd name="connsiteY5" fmla="*/ 5293 h 9801"/>
              <a:gd name="connsiteX6" fmla="*/ 1311 w 10000"/>
              <a:gd name="connsiteY6" fmla="*/ 6080 h 9801"/>
              <a:gd name="connsiteX7" fmla="*/ 1530 w 10000"/>
              <a:gd name="connsiteY7" fmla="*/ 6674 h 9801"/>
              <a:gd name="connsiteX8" fmla="*/ 1748 w 10000"/>
              <a:gd name="connsiteY8" fmla="*/ 7263 h 9801"/>
              <a:gd name="connsiteX9" fmla="*/ 1967 w 10000"/>
              <a:gd name="connsiteY9" fmla="*/ 7462 h 9801"/>
              <a:gd name="connsiteX10" fmla="*/ 2405 w 10000"/>
              <a:gd name="connsiteY10" fmla="*/ 7854 h 9801"/>
              <a:gd name="connsiteX11" fmla="*/ 3033 w 10000"/>
              <a:gd name="connsiteY11" fmla="*/ 7854 h 9801"/>
              <a:gd name="connsiteX12" fmla="*/ 3689 w 10000"/>
              <a:gd name="connsiteY12" fmla="*/ 8052 h 9801"/>
              <a:gd name="connsiteX13" fmla="*/ 4344 w 10000"/>
              <a:gd name="connsiteY13" fmla="*/ 8052 h 9801"/>
              <a:gd name="connsiteX14" fmla="*/ 4999 w 10000"/>
              <a:gd name="connsiteY14" fmla="*/ 8052 h 9801"/>
              <a:gd name="connsiteX15" fmla="*/ 5656 w 10000"/>
              <a:gd name="connsiteY15" fmla="*/ 8052 h 9801"/>
              <a:gd name="connsiteX16" fmla="*/ 6311 w 10000"/>
              <a:gd name="connsiteY16" fmla="*/ 8052 h 9801"/>
              <a:gd name="connsiteX17" fmla="*/ 6749 w 10000"/>
              <a:gd name="connsiteY17" fmla="*/ 7854 h 9801"/>
              <a:gd name="connsiteX18" fmla="*/ 7404 w 10000"/>
              <a:gd name="connsiteY18" fmla="*/ 7462 h 9801"/>
              <a:gd name="connsiteX19" fmla="*/ 7623 w 10000"/>
              <a:gd name="connsiteY19" fmla="*/ 7263 h 9801"/>
              <a:gd name="connsiteX20" fmla="*/ 7814 w 10000"/>
              <a:gd name="connsiteY20" fmla="*/ 6868 h 9801"/>
              <a:gd name="connsiteX21" fmla="*/ 8033 w 10000"/>
              <a:gd name="connsiteY21" fmla="*/ 6273 h 9801"/>
              <a:gd name="connsiteX22" fmla="*/ 8252 w 10000"/>
              <a:gd name="connsiteY22" fmla="*/ 5690 h 9801"/>
              <a:gd name="connsiteX23" fmla="*/ 8470 w 10000"/>
              <a:gd name="connsiteY23" fmla="*/ 5096 h 9801"/>
              <a:gd name="connsiteX24" fmla="*/ 8470 w 10000"/>
              <a:gd name="connsiteY24" fmla="*/ 4506 h 9801"/>
              <a:gd name="connsiteX25" fmla="*/ 8470 w 10000"/>
              <a:gd name="connsiteY25" fmla="*/ 3911 h 9801"/>
              <a:gd name="connsiteX26" fmla="*/ 8688 w 10000"/>
              <a:gd name="connsiteY26" fmla="*/ 3347 h 9801"/>
              <a:gd name="connsiteX27" fmla="*/ 8688 w 10000"/>
              <a:gd name="connsiteY27" fmla="*/ 3148 h 9801"/>
              <a:gd name="connsiteX28" fmla="*/ 8907 w 10000"/>
              <a:gd name="connsiteY28" fmla="*/ 2952 h 9801"/>
              <a:gd name="connsiteX29" fmla="*/ 8907 w 10000"/>
              <a:gd name="connsiteY29" fmla="*/ 2952 h 9801"/>
              <a:gd name="connsiteX30" fmla="*/ 8907 w 10000"/>
              <a:gd name="connsiteY30" fmla="*/ 3148 h 9801"/>
              <a:gd name="connsiteX31" fmla="*/ 8907 w 10000"/>
              <a:gd name="connsiteY31" fmla="*/ 3347 h 9801"/>
              <a:gd name="connsiteX32" fmla="*/ 8907 w 10000"/>
              <a:gd name="connsiteY32" fmla="*/ 3518 h 9801"/>
              <a:gd name="connsiteX33" fmla="*/ 9125 w 10000"/>
              <a:gd name="connsiteY33" fmla="*/ 3717 h 9801"/>
              <a:gd name="connsiteX34" fmla="*/ 9125 w 10000"/>
              <a:gd name="connsiteY34" fmla="*/ 4110 h 9801"/>
              <a:gd name="connsiteX35" fmla="*/ 9125 w 10000"/>
              <a:gd name="connsiteY35" fmla="*/ 4506 h 9801"/>
              <a:gd name="connsiteX36" fmla="*/ 9345 w 10000"/>
              <a:gd name="connsiteY36" fmla="*/ 4900 h 9801"/>
              <a:gd name="connsiteX37" fmla="*/ 9345 w 10000"/>
              <a:gd name="connsiteY37" fmla="*/ 5883 h 9801"/>
              <a:gd name="connsiteX38" fmla="*/ 9563 w 10000"/>
              <a:gd name="connsiteY38" fmla="*/ 6674 h 9801"/>
              <a:gd name="connsiteX39" fmla="*/ 9782 w 10000"/>
              <a:gd name="connsiteY39" fmla="*/ 7263 h 9801"/>
              <a:gd name="connsiteX40" fmla="*/ 10000 w 10000"/>
              <a:gd name="connsiteY40" fmla="*/ 7657 h 9801"/>
              <a:gd name="connsiteX41" fmla="*/ 10000 w 10000"/>
              <a:gd name="connsiteY41" fmla="*/ 7854 h 9801"/>
              <a:gd name="connsiteX42" fmla="*/ 10000 w 10000"/>
              <a:gd name="connsiteY42" fmla="*/ 8052 h 9801"/>
              <a:gd name="connsiteX43" fmla="*/ 10000 w 10000"/>
              <a:gd name="connsiteY43" fmla="*/ 8223 h 9801"/>
              <a:gd name="connsiteX44" fmla="*/ 9782 w 10000"/>
              <a:gd name="connsiteY44" fmla="*/ 8423 h 9801"/>
              <a:gd name="connsiteX45" fmla="*/ 9563 w 10000"/>
              <a:gd name="connsiteY45" fmla="*/ 8617 h 9801"/>
              <a:gd name="connsiteX46" fmla="*/ 9345 w 10000"/>
              <a:gd name="connsiteY46" fmla="*/ 8816 h 9801"/>
              <a:gd name="connsiteX47" fmla="*/ 8907 w 10000"/>
              <a:gd name="connsiteY47" fmla="*/ 9011 h 9801"/>
              <a:gd name="connsiteX48" fmla="*/ 8470 w 10000"/>
              <a:gd name="connsiteY48" fmla="*/ 9206 h 9801"/>
              <a:gd name="connsiteX49" fmla="*/ 7623 w 10000"/>
              <a:gd name="connsiteY49" fmla="*/ 9605 h 9801"/>
              <a:gd name="connsiteX50" fmla="*/ 6749 w 10000"/>
              <a:gd name="connsiteY50" fmla="*/ 9801 h 9801"/>
              <a:gd name="connsiteX51" fmla="*/ 5874 w 10000"/>
              <a:gd name="connsiteY51" fmla="*/ 9801 h 9801"/>
              <a:gd name="connsiteX52" fmla="*/ 5219 w 10000"/>
              <a:gd name="connsiteY52" fmla="*/ 9801 h 9801"/>
              <a:gd name="connsiteX53" fmla="*/ 4563 w 10000"/>
              <a:gd name="connsiteY53" fmla="*/ 9801 h 9801"/>
              <a:gd name="connsiteX54" fmla="*/ 4126 w 10000"/>
              <a:gd name="connsiteY54" fmla="*/ 9801 h 9801"/>
              <a:gd name="connsiteX55" fmla="*/ 3469 w 10000"/>
              <a:gd name="connsiteY55" fmla="*/ 9801 h 9801"/>
              <a:gd name="connsiteX56" fmla="*/ 3033 w 10000"/>
              <a:gd name="connsiteY56" fmla="*/ 9605 h 9801"/>
              <a:gd name="connsiteX57" fmla="*/ 2596 w 10000"/>
              <a:gd name="connsiteY57" fmla="*/ 9605 h 9801"/>
              <a:gd name="connsiteX58" fmla="*/ 2186 w 10000"/>
              <a:gd name="connsiteY58" fmla="*/ 9408 h 9801"/>
              <a:gd name="connsiteX59" fmla="*/ 1748 w 10000"/>
              <a:gd name="connsiteY59" fmla="*/ 9206 h 9801"/>
              <a:gd name="connsiteX60" fmla="*/ 1530 w 10000"/>
              <a:gd name="connsiteY60" fmla="*/ 9011 h 9801"/>
              <a:gd name="connsiteX61" fmla="*/ 1093 w 10000"/>
              <a:gd name="connsiteY61" fmla="*/ 8617 h 9801"/>
              <a:gd name="connsiteX62" fmla="*/ 875 w 10000"/>
              <a:gd name="connsiteY62" fmla="*/ 8223 h 9801"/>
              <a:gd name="connsiteX63" fmla="*/ 655 w 10000"/>
              <a:gd name="connsiteY63" fmla="*/ 7657 h 9801"/>
              <a:gd name="connsiteX64" fmla="*/ 437 w 10000"/>
              <a:gd name="connsiteY64" fmla="*/ 7263 h 9801"/>
              <a:gd name="connsiteX65" fmla="*/ 218 w 10000"/>
              <a:gd name="connsiteY65" fmla="*/ 6868 h 9801"/>
              <a:gd name="connsiteX66" fmla="*/ 218 w 10000"/>
              <a:gd name="connsiteY66" fmla="*/ 6477 h 9801"/>
              <a:gd name="connsiteX67" fmla="*/ 0 w 10000"/>
              <a:gd name="connsiteY67" fmla="*/ 6080 h 9801"/>
              <a:gd name="connsiteX68" fmla="*/ 0 w 10000"/>
              <a:gd name="connsiteY68" fmla="*/ 5492 h 9801"/>
              <a:gd name="connsiteX69" fmla="*/ 0 w 10000"/>
              <a:gd name="connsiteY69" fmla="*/ 5096 h 9801"/>
              <a:gd name="connsiteX70" fmla="*/ 0 w 10000"/>
              <a:gd name="connsiteY70" fmla="*/ 4305 h 9801"/>
              <a:gd name="connsiteX71" fmla="*/ 0 w 10000"/>
              <a:gd name="connsiteY71" fmla="*/ 3717 h 9801"/>
              <a:gd name="connsiteX72" fmla="*/ 0 w 10000"/>
              <a:gd name="connsiteY72" fmla="*/ 2952 h 9801"/>
              <a:gd name="connsiteX0" fmla="*/ 1093 w 10000"/>
              <a:gd name="connsiteY0" fmla="*/ 0 h 9199"/>
              <a:gd name="connsiteX1" fmla="*/ 875 w 10000"/>
              <a:gd name="connsiteY1" fmla="*/ 806 h 9199"/>
              <a:gd name="connsiteX2" fmla="*/ 875 w 10000"/>
              <a:gd name="connsiteY2" fmla="*/ 1810 h 9199"/>
              <a:gd name="connsiteX3" fmla="*/ 1093 w 10000"/>
              <a:gd name="connsiteY3" fmla="*/ 3796 h 9199"/>
              <a:gd name="connsiteX4" fmla="*/ 1093 w 10000"/>
              <a:gd name="connsiteY4" fmla="*/ 4599 h 9199"/>
              <a:gd name="connsiteX5" fmla="*/ 1311 w 10000"/>
              <a:gd name="connsiteY5" fmla="*/ 5402 h 9199"/>
              <a:gd name="connsiteX6" fmla="*/ 1530 w 10000"/>
              <a:gd name="connsiteY6" fmla="*/ 6009 h 9199"/>
              <a:gd name="connsiteX7" fmla="*/ 1748 w 10000"/>
              <a:gd name="connsiteY7" fmla="*/ 6609 h 9199"/>
              <a:gd name="connsiteX8" fmla="*/ 1967 w 10000"/>
              <a:gd name="connsiteY8" fmla="*/ 6813 h 9199"/>
              <a:gd name="connsiteX9" fmla="*/ 2405 w 10000"/>
              <a:gd name="connsiteY9" fmla="*/ 7212 h 9199"/>
              <a:gd name="connsiteX10" fmla="*/ 3033 w 10000"/>
              <a:gd name="connsiteY10" fmla="*/ 7212 h 9199"/>
              <a:gd name="connsiteX11" fmla="*/ 3689 w 10000"/>
              <a:gd name="connsiteY11" fmla="*/ 7414 h 9199"/>
              <a:gd name="connsiteX12" fmla="*/ 4344 w 10000"/>
              <a:gd name="connsiteY12" fmla="*/ 7414 h 9199"/>
              <a:gd name="connsiteX13" fmla="*/ 4999 w 10000"/>
              <a:gd name="connsiteY13" fmla="*/ 7414 h 9199"/>
              <a:gd name="connsiteX14" fmla="*/ 5656 w 10000"/>
              <a:gd name="connsiteY14" fmla="*/ 7414 h 9199"/>
              <a:gd name="connsiteX15" fmla="*/ 6311 w 10000"/>
              <a:gd name="connsiteY15" fmla="*/ 7414 h 9199"/>
              <a:gd name="connsiteX16" fmla="*/ 6749 w 10000"/>
              <a:gd name="connsiteY16" fmla="*/ 7212 h 9199"/>
              <a:gd name="connsiteX17" fmla="*/ 7404 w 10000"/>
              <a:gd name="connsiteY17" fmla="*/ 6813 h 9199"/>
              <a:gd name="connsiteX18" fmla="*/ 7623 w 10000"/>
              <a:gd name="connsiteY18" fmla="*/ 6609 h 9199"/>
              <a:gd name="connsiteX19" fmla="*/ 7814 w 10000"/>
              <a:gd name="connsiteY19" fmla="*/ 6206 h 9199"/>
              <a:gd name="connsiteX20" fmla="*/ 8033 w 10000"/>
              <a:gd name="connsiteY20" fmla="*/ 5599 h 9199"/>
              <a:gd name="connsiteX21" fmla="*/ 8252 w 10000"/>
              <a:gd name="connsiteY21" fmla="*/ 5005 h 9199"/>
              <a:gd name="connsiteX22" fmla="*/ 8470 w 10000"/>
              <a:gd name="connsiteY22" fmla="*/ 4398 h 9199"/>
              <a:gd name="connsiteX23" fmla="*/ 8470 w 10000"/>
              <a:gd name="connsiteY23" fmla="*/ 3796 h 9199"/>
              <a:gd name="connsiteX24" fmla="*/ 8470 w 10000"/>
              <a:gd name="connsiteY24" fmla="*/ 3189 h 9199"/>
              <a:gd name="connsiteX25" fmla="*/ 8688 w 10000"/>
              <a:gd name="connsiteY25" fmla="*/ 2614 h 9199"/>
              <a:gd name="connsiteX26" fmla="*/ 8688 w 10000"/>
              <a:gd name="connsiteY26" fmla="*/ 2411 h 9199"/>
              <a:gd name="connsiteX27" fmla="*/ 8907 w 10000"/>
              <a:gd name="connsiteY27" fmla="*/ 2211 h 9199"/>
              <a:gd name="connsiteX28" fmla="*/ 8907 w 10000"/>
              <a:gd name="connsiteY28" fmla="*/ 2211 h 9199"/>
              <a:gd name="connsiteX29" fmla="*/ 8907 w 10000"/>
              <a:gd name="connsiteY29" fmla="*/ 2411 h 9199"/>
              <a:gd name="connsiteX30" fmla="*/ 8907 w 10000"/>
              <a:gd name="connsiteY30" fmla="*/ 2614 h 9199"/>
              <a:gd name="connsiteX31" fmla="*/ 8907 w 10000"/>
              <a:gd name="connsiteY31" fmla="*/ 2788 h 9199"/>
              <a:gd name="connsiteX32" fmla="*/ 9125 w 10000"/>
              <a:gd name="connsiteY32" fmla="*/ 2991 h 9199"/>
              <a:gd name="connsiteX33" fmla="*/ 9125 w 10000"/>
              <a:gd name="connsiteY33" fmla="*/ 3392 h 9199"/>
              <a:gd name="connsiteX34" fmla="*/ 9125 w 10000"/>
              <a:gd name="connsiteY34" fmla="*/ 3796 h 9199"/>
              <a:gd name="connsiteX35" fmla="*/ 9345 w 10000"/>
              <a:gd name="connsiteY35" fmla="*/ 4198 h 9199"/>
              <a:gd name="connsiteX36" fmla="*/ 9345 w 10000"/>
              <a:gd name="connsiteY36" fmla="*/ 5201 h 9199"/>
              <a:gd name="connsiteX37" fmla="*/ 9563 w 10000"/>
              <a:gd name="connsiteY37" fmla="*/ 6009 h 9199"/>
              <a:gd name="connsiteX38" fmla="*/ 9782 w 10000"/>
              <a:gd name="connsiteY38" fmla="*/ 6609 h 9199"/>
              <a:gd name="connsiteX39" fmla="*/ 10000 w 10000"/>
              <a:gd name="connsiteY39" fmla="*/ 7011 h 9199"/>
              <a:gd name="connsiteX40" fmla="*/ 10000 w 10000"/>
              <a:gd name="connsiteY40" fmla="*/ 7212 h 9199"/>
              <a:gd name="connsiteX41" fmla="*/ 10000 w 10000"/>
              <a:gd name="connsiteY41" fmla="*/ 7414 h 9199"/>
              <a:gd name="connsiteX42" fmla="*/ 10000 w 10000"/>
              <a:gd name="connsiteY42" fmla="*/ 7589 h 9199"/>
              <a:gd name="connsiteX43" fmla="*/ 9782 w 10000"/>
              <a:gd name="connsiteY43" fmla="*/ 7793 h 9199"/>
              <a:gd name="connsiteX44" fmla="*/ 9563 w 10000"/>
              <a:gd name="connsiteY44" fmla="*/ 7991 h 9199"/>
              <a:gd name="connsiteX45" fmla="*/ 9345 w 10000"/>
              <a:gd name="connsiteY45" fmla="*/ 8194 h 9199"/>
              <a:gd name="connsiteX46" fmla="*/ 8907 w 10000"/>
              <a:gd name="connsiteY46" fmla="*/ 8393 h 9199"/>
              <a:gd name="connsiteX47" fmla="*/ 8470 w 10000"/>
              <a:gd name="connsiteY47" fmla="*/ 8592 h 9199"/>
              <a:gd name="connsiteX48" fmla="*/ 7623 w 10000"/>
              <a:gd name="connsiteY48" fmla="*/ 8999 h 9199"/>
              <a:gd name="connsiteX49" fmla="*/ 6749 w 10000"/>
              <a:gd name="connsiteY49" fmla="*/ 9199 h 9199"/>
              <a:gd name="connsiteX50" fmla="*/ 5874 w 10000"/>
              <a:gd name="connsiteY50" fmla="*/ 9199 h 9199"/>
              <a:gd name="connsiteX51" fmla="*/ 5219 w 10000"/>
              <a:gd name="connsiteY51" fmla="*/ 9199 h 9199"/>
              <a:gd name="connsiteX52" fmla="*/ 4563 w 10000"/>
              <a:gd name="connsiteY52" fmla="*/ 9199 h 9199"/>
              <a:gd name="connsiteX53" fmla="*/ 4126 w 10000"/>
              <a:gd name="connsiteY53" fmla="*/ 9199 h 9199"/>
              <a:gd name="connsiteX54" fmla="*/ 3469 w 10000"/>
              <a:gd name="connsiteY54" fmla="*/ 9199 h 9199"/>
              <a:gd name="connsiteX55" fmla="*/ 3033 w 10000"/>
              <a:gd name="connsiteY55" fmla="*/ 8999 h 9199"/>
              <a:gd name="connsiteX56" fmla="*/ 2596 w 10000"/>
              <a:gd name="connsiteY56" fmla="*/ 8999 h 9199"/>
              <a:gd name="connsiteX57" fmla="*/ 2186 w 10000"/>
              <a:gd name="connsiteY57" fmla="*/ 8798 h 9199"/>
              <a:gd name="connsiteX58" fmla="*/ 1748 w 10000"/>
              <a:gd name="connsiteY58" fmla="*/ 8592 h 9199"/>
              <a:gd name="connsiteX59" fmla="*/ 1530 w 10000"/>
              <a:gd name="connsiteY59" fmla="*/ 8393 h 9199"/>
              <a:gd name="connsiteX60" fmla="*/ 1093 w 10000"/>
              <a:gd name="connsiteY60" fmla="*/ 7991 h 9199"/>
              <a:gd name="connsiteX61" fmla="*/ 875 w 10000"/>
              <a:gd name="connsiteY61" fmla="*/ 7589 h 9199"/>
              <a:gd name="connsiteX62" fmla="*/ 655 w 10000"/>
              <a:gd name="connsiteY62" fmla="*/ 7011 h 9199"/>
              <a:gd name="connsiteX63" fmla="*/ 437 w 10000"/>
              <a:gd name="connsiteY63" fmla="*/ 6609 h 9199"/>
              <a:gd name="connsiteX64" fmla="*/ 218 w 10000"/>
              <a:gd name="connsiteY64" fmla="*/ 6206 h 9199"/>
              <a:gd name="connsiteX65" fmla="*/ 218 w 10000"/>
              <a:gd name="connsiteY65" fmla="*/ 5808 h 9199"/>
              <a:gd name="connsiteX66" fmla="*/ 0 w 10000"/>
              <a:gd name="connsiteY66" fmla="*/ 5402 h 9199"/>
              <a:gd name="connsiteX67" fmla="*/ 0 w 10000"/>
              <a:gd name="connsiteY67" fmla="*/ 4803 h 9199"/>
              <a:gd name="connsiteX68" fmla="*/ 0 w 10000"/>
              <a:gd name="connsiteY68" fmla="*/ 4398 h 9199"/>
              <a:gd name="connsiteX69" fmla="*/ 0 w 10000"/>
              <a:gd name="connsiteY69" fmla="*/ 3591 h 9199"/>
              <a:gd name="connsiteX70" fmla="*/ 0 w 10000"/>
              <a:gd name="connsiteY70" fmla="*/ 2991 h 9199"/>
              <a:gd name="connsiteX71" fmla="*/ 0 w 10000"/>
              <a:gd name="connsiteY71" fmla="*/ 2211 h 9199"/>
              <a:gd name="connsiteX0" fmla="*/ 875 w 10000"/>
              <a:gd name="connsiteY0" fmla="*/ 0 h 9124"/>
              <a:gd name="connsiteX1" fmla="*/ 875 w 10000"/>
              <a:gd name="connsiteY1" fmla="*/ 1092 h 9124"/>
              <a:gd name="connsiteX2" fmla="*/ 1093 w 10000"/>
              <a:gd name="connsiteY2" fmla="*/ 3251 h 9124"/>
              <a:gd name="connsiteX3" fmla="*/ 1093 w 10000"/>
              <a:gd name="connsiteY3" fmla="*/ 4123 h 9124"/>
              <a:gd name="connsiteX4" fmla="*/ 1311 w 10000"/>
              <a:gd name="connsiteY4" fmla="*/ 4996 h 9124"/>
              <a:gd name="connsiteX5" fmla="*/ 1530 w 10000"/>
              <a:gd name="connsiteY5" fmla="*/ 5656 h 9124"/>
              <a:gd name="connsiteX6" fmla="*/ 1748 w 10000"/>
              <a:gd name="connsiteY6" fmla="*/ 6308 h 9124"/>
              <a:gd name="connsiteX7" fmla="*/ 1967 w 10000"/>
              <a:gd name="connsiteY7" fmla="*/ 6530 h 9124"/>
              <a:gd name="connsiteX8" fmla="*/ 2405 w 10000"/>
              <a:gd name="connsiteY8" fmla="*/ 6964 h 9124"/>
              <a:gd name="connsiteX9" fmla="*/ 3033 w 10000"/>
              <a:gd name="connsiteY9" fmla="*/ 6964 h 9124"/>
              <a:gd name="connsiteX10" fmla="*/ 3689 w 10000"/>
              <a:gd name="connsiteY10" fmla="*/ 7184 h 9124"/>
              <a:gd name="connsiteX11" fmla="*/ 4344 w 10000"/>
              <a:gd name="connsiteY11" fmla="*/ 7184 h 9124"/>
              <a:gd name="connsiteX12" fmla="*/ 4999 w 10000"/>
              <a:gd name="connsiteY12" fmla="*/ 7184 h 9124"/>
              <a:gd name="connsiteX13" fmla="*/ 5656 w 10000"/>
              <a:gd name="connsiteY13" fmla="*/ 7184 h 9124"/>
              <a:gd name="connsiteX14" fmla="*/ 6311 w 10000"/>
              <a:gd name="connsiteY14" fmla="*/ 7184 h 9124"/>
              <a:gd name="connsiteX15" fmla="*/ 6749 w 10000"/>
              <a:gd name="connsiteY15" fmla="*/ 6964 h 9124"/>
              <a:gd name="connsiteX16" fmla="*/ 7404 w 10000"/>
              <a:gd name="connsiteY16" fmla="*/ 6530 h 9124"/>
              <a:gd name="connsiteX17" fmla="*/ 7623 w 10000"/>
              <a:gd name="connsiteY17" fmla="*/ 6308 h 9124"/>
              <a:gd name="connsiteX18" fmla="*/ 7814 w 10000"/>
              <a:gd name="connsiteY18" fmla="*/ 5870 h 9124"/>
              <a:gd name="connsiteX19" fmla="*/ 8033 w 10000"/>
              <a:gd name="connsiteY19" fmla="*/ 5211 h 9124"/>
              <a:gd name="connsiteX20" fmla="*/ 8252 w 10000"/>
              <a:gd name="connsiteY20" fmla="*/ 4565 h 9124"/>
              <a:gd name="connsiteX21" fmla="*/ 8470 w 10000"/>
              <a:gd name="connsiteY21" fmla="*/ 3905 h 9124"/>
              <a:gd name="connsiteX22" fmla="*/ 8470 w 10000"/>
              <a:gd name="connsiteY22" fmla="*/ 3251 h 9124"/>
              <a:gd name="connsiteX23" fmla="*/ 8470 w 10000"/>
              <a:gd name="connsiteY23" fmla="*/ 2591 h 9124"/>
              <a:gd name="connsiteX24" fmla="*/ 8688 w 10000"/>
              <a:gd name="connsiteY24" fmla="*/ 1966 h 9124"/>
              <a:gd name="connsiteX25" fmla="*/ 8688 w 10000"/>
              <a:gd name="connsiteY25" fmla="*/ 1745 h 9124"/>
              <a:gd name="connsiteX26" fmla="*/ 8907 w 10000"/>
              <a:gd name="connsiteY26" fmla="*/ 1528 h 9124"/>
              <a:gd name="connsiteX27" fmla="*/ 8907 w 10000"/>
              <a:gd name="connsiteY27" fmla="*/ 1528 h 9124"/>
              <a:gd name="connsiteX28" fmla="*/ 8907 w 10000"/>
              <a:gd name="connsiteY28" fmla="*/ 1745 h 9124"/>
              <a:gd name="connsiteX29" fmla="*/ 8907 w 10000"/>
              <a:gd name="connsiteY29" fmla="*/ 1966 h 9124"/>
              <a:gd name="connsiteX30" fmla="*/ 8907 w 10000"/>
              <a:gd name="connsiteY30" fmla="*/ 2155 h 9124"/>
              <a:gd name="connsiteX31" fmla="*/ 9125 w 10000"/>
              <a:gd name="connsiteY31" fmla="*/ 2375 h 9124"/>
              <a:gd name="connsiteX32" fmla="*/ 9125 w 10000"/>
              <a:gd name="connsiteY32" fmla="*/ 2811 h 9124"/>
              <a:gd name="connsiteX33" fmla="*/ 9125 w 10000"/>
              <a:gd name="connsiteY33" fmla="*/ 3251 h 9124"/>
              <a:gd name="connsiteX34" fmla="*/ 9345 w 10000"/>
              <a:gd name="connsiteY34" fmla="*/ 3688 h 9124"/>
              <a:gd name="connsiteX35" fmla="*/ 9345 w 10000"/>
              <a:gd name="connsiteY35" fmla="*/ 4778 h 9124"/>
              <a:gd name="connsiteX36" fmla="*/ 9563 w 10000"/>
              <a:gd name="connsiteY36" fmla="*/ 5656 h 9124"/>
              <a:gd name="connsiteX37" fmla="*/ 9782 w 10000"/>
              <a:gd name="connsiteY37" fmla="*/ 6308 h 9124"/>
              <a:gd name="connsiteX38" fmla="*/ 10000 w 10000"/>
              <a:gd name="connsiteY38" fmla="*/ 6745 h 9124"/>
              <a:gd name="connsiteX39" fmla="*/ 10000 w 10000"/>
              <a:gd name="connsiteY39" fmla="*/ 6964 h 9124"/>
              <a:gd name="connsiteX40" fmla="*/ 10000 w 10000"/>
              <a:gd name="connsiteY40" fmla="*/ 7184 h 9124"/>
              <a:gd name="connsiteX41" fmla="*/ 10000 w 10000"/>
              <a:gd name="connsiteY41" fmla="*/ 7374 h 9124"/>
              <a:gd name="connsiteX42" fmla="*/ 9782 w 10000"/>
              <a:gd name="connsiteY42" fmla="*/ 7596 h 9124"/>
              <a:gd name="connsiteX43" fmla="*/ 9563 w 10000"/>
              <a:gd name="connsiteY43" fmla="*/ 7811 h 9124"/>
              <a:gd name="connsiteX44" fmla="*/ 9345 w 10000"/>
              <a:gd name="connsiteY44" fmla="*/ 8031 h 9124"/>
              <a:gd name="connsiteX45" fmla="*/ 8907 w 10000"/>
              <a:gd name="connsiteY45" fmla="*/ 8248 h 9124"/>
              <a:gd name="connsiteX46" fmla="*/ 8470 w 10000"/>
              <a:gd name="connsiteY46" fmla="*/ 8464 h 9124"/>
              <a:gd name="connsiteX47" fmla="*/ 7623 w 10000"/>
              <a:gd name="connsiteY47" fmla="*/ 8907 h 9124"/>
              <a:gd name="connsiteX48" fmla="*/ 6749 w 10000"/>
              <a:gd name="connsiteY48" fmla="*/ 9124 h 9124"/>
              <a:gd name="connsiteX49" fmla="*/ 5874 w 10000"/>
              <a:gd name="connsiteY49" fmla="*/ 9124 h 9124"/>
              <a:gd name="connsiteX50" fmla="*/ 5219 w 10000"/>
              <a:gd name="connsiteY50" fmla="*/ 9124 h 9124"/>
              <a:gd name="connsiteX51" fmla="*/ 4563 w 10000"/>
              <a:gd name="connsiteY51" fmla="*/ 9124 h 9124"/>
              <a:gd name="connsiteX52" fmla="*/ 4126 w 10000"/>
              <a:gd name="connsiteY52" fmla="*/ 9124 h 9124"/>
              <a:gd name="connsiteX53" fmla="*/ 3469 w 10000"/>
              <a:gd name="connsiteY53" fmla="*/ 9124 h 9124"/>
              <a:gd name="connsiteX54" fmla="*/ 3033 w 10000"/>
              <a:gd name="connsiteY54" fmla="*/ 8907 h 9124"/>
              <a:gd name="connsiteX55" fmla="*/ 2596 w 10000"/>
              <a:gd name="connsiteY55" fmla="*/ 8907 h 9124"/>
              <a:gd name="connsiteX56" fmla="*/ 2186 w 10000"/>
              <a:gd name="connsiteY56" fmla="*/ 8688 h 9124"/>
              <a:gd name="connsiteX57" fmla="*/ 1748 w 10000"/>
              <a:gd name="connsiteY57" fmla="*/ 8464 h 9124"/>
              <a:gd name="connsiteX58" fmla="*/ 1530 w 10000"/>
              <a:gd name="connsiteY58" fmla="*/ 8248 h 9124"/>
              <a:gd name="connsiteX59" fmla="*/ 1093 w 10000"/>
              <a:gd name="connsiteY59" fmla="*/ 7811 h 9124"/>
              <a:gd name="connsiteX60" fmla="*/ 875 w 10000"/>
              <a:gd name="connsiteY60" fmla="*/ 7374 h 9124"/>
              <a:gd name="connsiteX61" fmla="*/ 655 w 10000"/>
              <a:gd name="connsiteY61" fmla="*/ 6745 h 9124"/>
              <a:gd name="connsiteX62" fmla="*/ 437 w 10000"/>
              <a:gd name="connsiteY62" fmla="*/ 6308 h 9124"/>
              <a:gd name="connsiteX63" fmla="*/ 218 w 10000"/>
              <a:gd name="connsiteY63" fmla="*/ 5870 h 9124"/>
              <a:gd name="connsiteX64" fmla="*/ 218 w 10000"/>
              <a:gd name="connsiteY64" fmla="*/ 5438 h 9124"/>
              <a:gd name="connsiteX65" fmla="*/ 0 w 10000"/>
              <a:gd name="connsiteY65" fmla="*/ 4996 h 9124"/>
              <a:gd name="connsiteX66" fmla="*/ 0 w 10000"/>
              <a:gd name="connsiteY66" fmla="*/ 4345 h 9124"/>
              <a:gd name="connsiteX67" fmla="*/ 0 w 10000"/>
              <a:gd name="connsiteY67" fmla="*/ 3905 h 9124"/>
              <a:gd name="connsiteX68" fmla="*/ 0 w 10000"/>
              <a:gd name="connsiteY68" fmla="*/ 3028 h 9124"/>
              <a:gd name="connsiteX69" fmla="*/ 0 w 10000"/>
              <a:gd name="connsiteY69" fmla="*/ 2375 h 9124"/>
              <a:gd name="connsiteX70" fmla="*/ 0 w 10000"/>
              <a:gd name="connsiteY70" fmla="*/ 1528 h 9124"/>
              <a:gd name="connsiteX0" fmla="*/ 875 w 10000"/>
              <a:gd name="connsiteY0" fmla="*/ 0 h 8803"/>
              <a:gd name="connsiteX1" fmla="*/ 1093 w 10000"/>
              <a:gd name="connsiteY1" fmla="*/ 2366 h 8803"/>
              <a:gd name="connsiteX2" fmla="*/ 1093 w 10000"/>
              <a:gd name="connsiteY2" fmla="*/ 3322 h 8803"/>
              <a:gd name="connsiteX3" fmla="*/ 1311 w 10000"/>
              <a:gd name="connsiteY3" fmla="*/ 4279 h 8803"/>
              <a:gd name="connsiteX4" fmla="*/ 1530 w 10000"/>
              <a:gd name="connsiteY4" fmla="*/ 5002 h 8803"/>
              <a:gd name="connsiteX5" fmla="*/ 1748 w 10000"/>
              <a:gd name="connsiteY5" fmla="*/ 5717 h 8803"/>
              <a:gd name="connsiteX6" fmla="*/ 1967 w 10000"/>
              <a:gd name="connsiteY6" fmla="*/ 5960 h 8803"/>
              <a:gd name="connsiteX7" fmla="*/ 2405 w 10000"/>
              <a:gd name="connsiteY7" fmla="*/ 6436 h 8803"/>
              <a:gd name="connsiteX8" fmla="*/ 3033 w 10000"/>
              <a:gd name="connsiteY8" fmla="*/ 6436 h 8803"/>
              <a:gd name="connsiteX9" fmla="*/ 3689 w 10000"/>
              <a:gd name="connsiteY9" fmla="*/ 6677 h 8803"/>
              <a:gd name="connsiteX10" fmla="*/ 4344 w 10000"/>
              <a:gd name="connsiteY10" fmla="*/ 6677 h 8803"/>
              <a:gd name="connsiteX11" fmla="*/ 4999 w 10000"/>
              <a:gd name="connsiteY11" fmla="*/ 6677 h 8803"/>
              <a:gd name="connsiteX12" fmla="*/ 5656 w 10000"/>
              <a:gd name="connsiteY12" fmla="*/ 6677 h 8803"/>
              <a:gd name="connsiteX13" fmla="*/ 6311 w 10000"/>
              <a:gd name="connsiteY13" fmla="*/ 6677 h 8803"/>
              <a:gd name="connsiteX14" fmla="*/ 6749 w 10000"/>
              <a:gd name="connsiteY14" fmla="*/ 6436 h 8803"/>
              <a:gd name="connsiteX15" fmla="*/ 7404 w 10000"/>
              <a:gd name="connsiteY15" fmla="*/ 5960 h 8803"/>
              <a:gd name="connsiteX16" fmla="*/ 7623 w 10000"/>
              <a:gd name="connsiteY16" fmla="*/ 5717 h 8803"/>
              <a:gd name="connsiteX17" fmla="*/ 7814 w 10000"/>
              <a:gd name="connsiteY17" fmla="*/ 5237 h 8803"/>
              <a:gd name="connsiteX18" fmla="*/ 8033 w 10000"/>
              <a:gd name="connsiteY18" fmla="*/ 4514 h 8803"/>
              <a:gd name="connsiteX19" fmla="*/ 8252 w 10000"/>
              <a:gd name="connsiteY19" fmla="*/ 3806 h 8803"/>
              <a:gd name="connsiteX20" fmla="*/ 8470 w 10000"/>
              <a:gd name="connsiteY20" fmla="*/ 3083 h 8803"/>
              <a:gd name="connsiteX21" fmla="*/ 8470 w 10000"/>
              <a:gd name="connsiteY21" fmla="*/ 2366 h 8803"/>
              <a:gd name="connsiteX22" fmla="*/ 8470 w 10000"/>
              <a:gd name="connsiteY22" fmla="*/ 1643 h 8803"/>
              <a:gd name="connsiteX23" fmla="*/ 8688 w 10000"/>
              <a:gd name="connsiteY23" fmla="*/ 958 h 8803"/>
              <a:gd name="connsiteX24" fmla="*/ 8688 w 10000"/>
              <a:gd name="connsiteY24" fmla="*/ 716 h 8803"/>
              <a:gd name="connsiteX25" fmla="*/ 8907 w 10000"/>
              <a:gd name="connsiteY25" fmla="*/ 478 h 8803"/>
              <a:gd name="connsiteX26" fmla="*/ 8907 w 10000"/>
              <a:gd name="connsiteY26" fmla="*/ 478 h 8803"/>
              <a:gd name="connsiteX27" fmla="*/ 8907 w 10000"/>
              <a:gd name="connsiteY27" fmla="*/ 716 h 8803"/>
              <a:gd name="connsiteX28" fmla="*/ 8907 w 10000"/>
              <a:gd name="connsiteY28" fmla="*/ 958 h 8803"/>
              <a:gd name="connsiteX29" fmla="*/ 8907 w 10000"/>
              <a:gd name="connsiteY29" fmla="*/ 1165 h 8803"/>
              <a:gd name="connsiteX30" fmla="*/ 9125 w 10000"/>
              <a:gd name="connsiteY30" fmla="*/ 1406 h 8803"/>
              <a:gd name="connsiteX31" fmla="*/ 9125 w 10000"/>
              <a:gd name="connsiteY31" fmla="*/ 1884 h 8803"/>
              <a:gd name="connsiteX32" fmla="*/ 9125 w 10000"/>
              <a:gd name="connsiteY32" fmla="*/ 2366 h 8803"/>
              <a:gd name="connsiteX33" fmla="*/ 9345 w 10000"/>
              <a:gd name="connsiteY33" fmla="*/ 2845 h 8803"/>
              <a:gd name="connsiteX34" fmla="*/ 9345 w 10000"/>
              <a:gd name="connsiteY34" fmla="*/ 4040 h 8803"/>
              <a:gd name="connsiteX35" fmla="*/ 9563 w 10000"/>
              <a:gd name="connsiteY35" fmla="*/ 5002 h 8803"/>
              <a:gd name="connsiteX36" fmla="*/ 9782 w 10000"/>
              <a:gd name="connsiteY36" fmla="*/ 5717 h 8803"/>
              <a:gd name="connsiteX37" fmla="*/ 10000 w 10000"/>
              <a:gd name="connsiteY37" fmla="*/ 6196 h 8803"/>
              <a:gd name="connsiteX38" fmla="*/ 10000 w 10000"/>
              <a:gd name="connsiteY38" fmla="*/ 6436 h 8803"/>
              <a:gd name="connsiteX39" fmla="*/ 10000 w 10000"/>
              <a:gd name="connsiteY39" fmla="*/ 6677 h 8803"/>
              <a:gd name="connsiteX40" fmla="*/ 10000 w 10000"/>
              <a:gd name="connsiteY40" fmla="*/ 6885 h 8803"/>
              <a:gd name="connsiteX41" fmla="*/ 9782 w 10000"/>
              <a:gd name="connsiteY41" fmla="*/ 7128 h 8803"/>
              <a:gd name="connsiteX42" fmla="*/ 9563 w 10000"/>
              <a:gd name="connsiteY42" fmla="*/ 7364 h 8803"/>
              <a:gd name="connsiteX43" fmla="*/ 9345 w 10000"/>
              <a:gd name="connsiteY43" fmla="*/ 7605 h 8803"/>
              <a:gd name="connsiteX44" fmla="*/ 8907 w 10000"/>
              <a:gd name="connsiteY44" fmla="*/ 7843 h 8803"/>
              <a:gd name="connsiteX45" fmla="*/ 8470 w 10000"/>
              <a:gd name="connsiteY45" fmla="*/ 8080 h 8803"/>
              <a:gd name="connsiteX46" fmla="*/ 7623 w 10000"/>
              <a:gd name="connsiteY46" fmla="*/ 8565 h 8803"/>
              <a:gd name="connsiteX47" fmla="*/ 6749 w 10000"/>
              <a:gd name="connsiteY47" fmla="*/ 8803 h 8803"/>
              <a:gd name="connsiteX48" fmla="*/ 5874 w 10000"/>
              <a:gd name="connsiteY48" fmla="*/ 8803 h 8803"/>
              <a:gd name="connsiteX49" fmla="*/ 5219 w 10000"/>
              <a:gd name="connsiteY49" fmla="*/ 8803 h 8803"/>
              <a:gd name="connsiteX50" fmla="*/ 4563 w 10000"/>
              <a:gd name="connsiteY50" fmla="*/ 8803 h 8803"/>
              <a:gd name="connsiteX51" fmla="*/ 4126 w 10000"/>
              <a:gd name="connsiteY51" fmla="*/ 8803 h 8803"/>
              <a:gd name="connsiteX52" fmla="*/ 3469 w 10000"/>
              <a:gd name="connsiteY52" fmla="*/ 8803 h 8803"/>
              <a:gd name="connsiteX53" fmla="*/ 3033 w 10000"/>
              <a:gd name="connsiteY53" fmla="*/ 8565 h 8803"/>
              <a:gd name="connsiteX54" fmla="*/ 2596 w 10000"/>
              <a:gd name="connsiteY54" fmla="*/ 8565 h 8803"/>
              <a:gd name="connsiteX55" fmla="*/ 2186 w 10000"/>
              <a:gd name="connsiteY55" fmla="*/ 8325 h 8803"/>
              <a:gd name="connsiteX56" fmla="*/ 1748 w 10000"/>
              <a:gd name="connsiteY56" fmla="*/ 8080 h 8803"/>
              <a:gd name="connsiteX57" fmla="*/ 1530 w 10000"/>
              <a:gd name="connsiteY57" fmla="*/ 7843 h 8803"/>
              <a:gd name="connsiteX58" fmla="*/ 1093 w 10000"/>
              <a:gd name="connsiteY58" fmla="*/ 7364 h 8803"/>
              <a:gd name="connsiteX59" fmla="*/ 875 w 10000"/>
              <a:gd name="connsiteY59" fmla="*/ 6885 h 8803"/>
              <a:gd name="connsiteX60" fmla="*/ 655 w 10000"/>
              <a:gd name="connsiteY60" fmla="*/ 6196 h 8803"/>
              <a:gd name="connsiteX61" fmla="*/ 437 w 10000"/>
              <a:gd name="connsiteY61" fmla="*/ 5717 h 8803"/>
              <a:gd name="connsiteX62" fmla="*/ 218 w 10000"/>
              <a:gd name="connsiteY62" fmla="*/ 5237 h 8803"/>
              <a:gd name="connsiteX63" fmla="*/ 218 w 10000"/>
              <a:gd name="connsiteY63" fmla="*/ 4763 h 8803"/>
              <a:gd name="connsiteX64" fmla="*/ 0 w 10000"/>
              <a:gd name="connsiteY64" fmla="*/ 4279 h 8803"/>
              <a:gd name="connsiteX65" fmla="*/ 0 w 10000"/>
              <a:gd name="connsiteY65" fmla="*/ 3565 h 8803"/>
              <a:gd name="connsiteX66" fmla="*/ 0 w 10000"/>
              <a:gd name="connsiteY66" fmla="*/ 3083 h 8803"/>
              <a:gd name="connsiteX67" fmla="*/ 0 w 10000"/>
              <a:gd name="connsiteY67" fmla="*/ 2122 h 8803"/>
              <a:gd name="connsiteX68" fmla="*/ 0 w 10000"/>
              <a:gd name="connsiteY68" fmla="*/ 1406 h 8803"/>
              <a:gd name="connsiteX69" fmla="*/ 0 w 10000"/>
              <a:gd name="connsiteY69" fmla="*/ 478 h 8803"/>
              <a:gd name="connsiteX0" fmla="*/ 1093 w 10000"/>
              <a:gd name="connsiteY0" fmla="*/ 2145 h 9457"/>
              <a:gd name="connsiteX1" fmla="*/ 1093 w 10000"/>
              <a:gd name="connsiteY1" fmla="*/ 3231 h 9457"/>
              <a:gd name="connsiteX2" fmla="*/ 1311 w 10000"/>
              <a:gd name="connsiteY2" fmla="*/ 4318 h 9457"/>
              <a:gd name="connsiteX3" fmla="*/ 1530 w 10000"/>
              <a:gd name="connsiteY3" fmla="*/ 5139 h 9457"/>
              <a:gd name="connsiteX4" fmla="*/ 1748 w 10000"/>
              <a:gd name="connsiteY4" fmla="*/ 5951 h 9457"/>
              <a:gd name="connsiteX5" fmla="*/ 1967 w 10000"/>
              <a:gd name="connsiteY5" fmla="*/ 6227 h 9457"/>
              <a:gd name="connsiteX6" fmla="*/ 2405 w 10000"/>
              <a:gd name="connsiteY6" fmla="*/ 6768 h 9457"/>
              <a:gd name="connsiteX7" fmla="*/ 3033 w 10000"/>
              <a:gd name="connsiteY7" fmla="*/ 6768 h 9457"/>
              <a:gd name="connsiteX8" fmla="*/ 3689 w 10000"/>
              <a:gd name="connsiteY8" fmla="*/ 7042 h 9457"/>
              <a:gd name="connsiteX9" fmla="*/ 4344 w 10000"/>
              <a:gd name="connsiteY9" fmla="*/ 7042 h 9457"/>
              <a:gd name="connsiteX10" fmla="*/ 4999 w 10000"/>
              <a:gd name="connsiteY10" fmla="*/ 7042 h 9457"/>
              <a:gd name="connsiteX11" fmla="*/ 5656 w 10000"/>
              <a:gd name="connsiteY11" fmla="*/ 7042 h 9457"/>
              <a:gd name="connsiteX12" fmla="*/ 6311 w 10000"/>
              <a:gd name="connsiteY12" fmla="*/ 7042 h 9457"/>
              <a:gd name="connsiteX13" fmla="*/ 6749 w 10000"/>
              <a:gd name="connsiteY13" fmla="*/ 6768 h 9457"/>
              <a:gd name="connsiteX14" fmla="*/ 7404 w 10000"/>
              <a:gd name="connsiteY14" fmla="*/ 6227 h 9457"/>
              <a:gd name="connsiteX15" fmla="*/ 7623 w 10000"/>
              <a:gd name="connsiteY15" fmla="*/ 5951 h 9457"/>
              <a:gd name="connsiteX16" fmla="*/ 7814 w 10000"/>
              <a:gd name="connsiteY16" fmla="*/ 5406 h 9457"/>
              <a:gd name="connsiteX17" fmla="*/ 8033 w 10000"/>
              <a:gd name="connsiteY17" fmla="*/ 4585 h 9457"/>
              <a:gd name="connsiteX18" fmla="*/ 8252 w 10000"/>
              <a:gd name="connsiteY18" fmla="*/ 3781 h 9457"/>
              <a:gd name="connsiteX19" fmla="*/ 8470 w 10000"/>
              <a:gd name="connsiteY19" fmla="*/ 2959 h 9457"/>
              <a:gd name="connsiteX20" fmla="*/ 8470 w 10000"/>
              <a:gd name="connsiteY20" fmla="*/ 2145 h 9457"/>
              <a:gd name="connsiteX21" fmla="*/ 8470 w 10000"/>
              <a:gd name="connsiteY21" fmla="*/ 1323 h 9457"/>
              <a:gd name="connsiteX22" fmla="*/ 8688 w 10000"/>
              <a:gd name="connsiteY22" fmla="*/ 545 h 9457"/>
              <a:gd name="connsiteX23" fmla="*/ 8688 w 10000"/>
              <a:gd name="connsiteY23" fmla="*/ 270 h 9457"/>
              <a:gd name="connsiteX24" fmla="*/ 8907 w 10000"/>
              <a:gd name="connsiteY24" fmla="*/ 0 h 9457"/>
              <a:gd name="connsiteX25" fmla="*/ 8907 w 10000"/>
              <a:gd name="connsiteY25" fmla="*/ 0 h 9457"/>
              <a:gd name="connsiteX26" fmla="*/ 8907 w 10000"/>
              <a:gd name="connsiteY26" fmla="*/ 270 h 9457"/>
              <a:gd name="connsiteX27" fmla="*/ 8907 w 10000"/>
              <a:gd name="connsiteY27" fmla="*/ 545 h 9457"/>
              <a:gd name="connsiteX28" fmla="*/ 8907 w 10000"/>
              <a:gd name="connsiteY28" fmla="*/ 780 h 9457"/>
              <a:gd name="connsiteX29" fmla="*/ 9125 w 10000"/>
              <a:gd name="connsiteY29" fmla="*/ 1054 h 9457"/>
              <a:gd name="connsiteX30" fmla="*/ 9125 w 10000"/>
              <a:gd name="connsiteY30" fmla="*/ 1597 h 9457"/>
              <a:gd name="connsiteX31" fmla="*/ 9125 w 10000"/>
              <a:gd name="connsiteY31" fmla="*/ 2145 h 9457"/>
              <a:gd name="connsiteX32" fmla="*/ 9345 w 10000"/>
              <a:gd name="connsiteY32" fmla="*/ 2689 h 9457"/>
              <a:gd name="connsiteX33" fmla="*/ 9345 w 10000"/>
              <a:gd name="connsiteY33" fmla="*/ 4046 h 9457"/>
              <a:gd name="connsiteX34" fmla="*/ 9563 w 10000"/>
              <a:gd name="connsiteY34" fmla="*/ 5139 h 9457"/>
              <a:gd name="connsiteX35" fmla="*/ 9782 w 10000"/>
              <a:gd name="connsiteY35" fmla="*/ 5951 h 9457"/>
              <a:gd name="connsiteX36" fmla="*/ 10000 w 10000"/>
              <a:gd name="connsiteY36" fmla="*/ 6496 h 9457"/>
              <a:gd name="connsiteX37" fmla="*/ 10000 w 10000"/>
              <a:gd name="connsiteY37" fmla="*/ 6768 h 9457"/>
              <a:gd name="connsiteX38" fmla="*/ 10000 w 10000"/>
              <a:gd name="connsiteY38" fmla="*/ 7042 h 9457"/>
              <a:gd name="connsiteX39" fmla="*/ 10000 w 10000"/>
              <a:gd name="connsiteY39" fmla="*/ 7278 h 9457"/>
              <a:gd name="connsiteX40" fmla="*/ 9782 w 10000"/>
              <a:gd name="connsiteY40" fmla="*/ 7554 h 9457"/>
              <a:gd name="connsiteX41" fmla="*/ 9563 w 10000"/>
              <a:gd name="connsiteY41" fmla="*/ 7822 h 9457"/>
              <a:gd name="connsiteX42" fmla="*/ 9345 w 10000"/>
              <a:gd name="connsiteY42" fmla="*/ 8096 h 9457"/>
              <a:gd name="connsiteX43" fmla="*/ 8907 w 10000"/>
              <a:gd name="connsiteY43" fmla="*/ 8366 h 9457"/>
              <a:gd name="connsiteX44" fmla="*/ 8470 w 10000"/>
              <a:gd name="connsiteY44" fmla="*/ 8636 h 9457"/>
              <a:gd name="connsiteX45" fmla="*/ 7623 w 10000"/>
              <a:gd name="connsiteY45" fmla="*/ 9187 h 9457"/>
              <a:gd name="connsiteX46" fmla="*/ 6749 w 10000"/>
              <a:gd name="connsiteY46" fmla="*/ 9457 h 9457"/>
              <a:gd name="connsiteX47" fmla="*/ 5874 w 10000"/>
              <a:gd name="connsiteY47" fmla="*/ 9457 h 9457"/>
              <a:gd name="connsiteX48" fmla="*/ 5219 w 10000"/>
              <a:gd name="connsiteY48" fmla="*/ 9457 h 9457"/>
              <a:gd name="connsiteX49" fmla="*/ 4563 w 10000"/>
              <a:gd name="connsiteY49" fmla="*/ 9457 h 9457"/>
              <a:gd name="connsiteX50" fmla="*/ 4126 w 10000"/>
              <a:gd name="connsiteY50" fmla="*/ 9457 h 9457"/>
              <a:gd name="connsiteX51" fmla="*/ 3469 w 10000"/>
              <a:gd name="connsiteY51" fmla="*/ 9457 h 9457"/>
              <a:gd name="connsiteX52" fmla="*/ 3033 w 10000"/>
              <a:gd name="connsiteY52" fmla="*/ 9187 h 9457"/>
              <a:gd name="connsiteX53" fmla="*/ 2596 w 10000"/>
              <a:gd name="connsiteY53" fmla="*/ 9187 h 9457"/>
              <a:gd name="connsiteX54" fmla="*/ 2186 w 10000"/>
              <a:gd name="connsiteY54" fmla="*/ 8914 h 9457"/>
              <a:gd name="connsiteX55" fmla="*/ 1748 w 10000"/>
              <a:gd name="connsiteY55" fmla="*/ 8636 h 9457"/>
              <a:gd name="connsiteX56" fmla="*/ 1530 w 10000"/>
              <a:gd name="connsiteY56" fmla="*/ 8366 h 9457"/>
              <a:gd name="connsiteX57" fmla="*/ 1093 w 10000"/>
              <a:gd name="connsiteY57" fmla="*/ 7822 h 9457"/>
              <a:gd name="connsiteX58" fmla="*/ 875 w 10000"/>
              <a:gd name="connsiteY58" fmla="*/ 7278 h 9457"/>
              <a:gd name="connsiteX59" fmla="*/ 655 w 10000"/>
              <a:gd name="connsiteY59" fmla="*/ 6496 h 9457"/>
              <a:gd name="connsiteX60" fmla="*/ 437 w 10000"/>
              <a:gd name="connsiteY60" fmla="*/ 5951 h 9457"/>
              <a:gd name="connsiteX61" fmla="*/ 218 w 10000"/>
              <a:gd name="connsiteY61" fmla="*/ 5406 h 9457"/>
              <a:gd name="connsiteX62" fmla="*/ 218 w 10000"/>
              <a:gd name="connsiteY62" fmla="*/ 4868 h 9457"/>
              <a:gd name="connsiteX63" fmla="*/ 0 w 10000"/>
              <a:gd name="connsiteY63" fmla="*/ 4318 h 9457"/>
              <a:gd name="connsiteX64" fmla="*/ 0 w 10000"/>
              <a:gd name="connsiteY64" fmla="*/ 3507 h 9457"/>
              <a:gd name="connsiteX65" fmla="*/ 0 w 10000"/>
              <a:gd name="connsiteY65" fmla="*/ 2959 h 9457"/>
              <a:gd name="connsiteX66" fmla="*/ 0 w 10000"/>
              <a:gd name="connsiteY66" fmla="*/ 1868 h 9457"/>
              <a:gd name="connsiteX67" fmla="*/ 0 w 10000"/>
              <a:gd name="connsiteY67" fmla="*/ 1054 h 9457"/>
              <a:gd name="connsiteX68" fmla="*/ 0 w 10000"/>
              <a:gd name="connsiteY68" fmla="*/ 0 h 9457"/>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67" fmla="*/ 0 w 10000"/>
              <a:gd name="connsiteY67" fmla="*/ 111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64" fmla="*/ 0 w 10000"/>
              <a:gd name="connsiteY64"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62" fmla="*/ 0 w 10000"/>
              <a:gd name="connsiteY62"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0" fmla="*/ 1093 w 9782"/>
              <a:gd name="connsiteY0" fmla="*/ 4566 h 10000"/>
              <a:gd name="connsiteX1" fmla="*/ 1312 w 9782"/>
              <a:gd name="connsiteY1" fmla="*/ 5434 h 10000"/>
              <a:gd name="connsiteX2" fmla="*/ 1530 w 9782"/>
              <a:gd name="connsiteY2" fmla="*/ 6293 h 10000"/>
              <a:gd name="connsiteX3" fmla="*/ 1749 w 9782"/>
              <a:gd name="connsiteY3" fmla="*/ 6585 h 10000"/>
              <a:gd name="connsiteX4" fmla="*/ 2187 w 9782"/>
              <a:gd name="connsiteY4" fmla="*/ 7157 h 10000"/>
              <a:gd name="connsiteX5" fmla="*/ 2815 w 9782"/>
              <a:gd name="connsiteY5" fmla="*/ 7157 h 10000"/>
              <a:gd name="connsiteX6" fmla="*/ 3471 w 9782"/>
              <a:gd name="connsiteY6" fmla="*/ 7446 h 10000"/>
              <a:gd name="connsiteX7" fmla="*/ 4126 w 9782"/>
              <a:gd name="connsiteY7" fmla="*/ 7446 h 10000"/>
              <a:gd name="connsiteX8" fmla="*/ 4781 w 9782"/>
              <a:gd name="connsiteY8" fmla="*/ 7446 h 10000"/>
              <a:gd name="connsiteX9" fmla="*/ 5438 w 9782"/>
              <a:gd name="connsiteY9" fmla="*/ 7446 h 10000"/>
              <a:gd name="connsiteX10" fmla="*/ 6093 w 9782"/>
              <a:gd name="connsiteY10" fmla="*/ 7446 h 10000"/>
              <a:gd name="connsiteX11" fmla="*/ 6531 w 9782"/>
              <a:gd name="connsiteY11" fmla="*/ 7157 h 10000"/>
              <a:gd name="connsiteX12" fmla="*/ 7186 w 9782"/>
              <a:gd name="connsiteY12" fmla="*/ 6585 h 10000"/>
              <a:gd name="connsiteX13" fmla="*/ 7405 w 9782"/>
              <a:gd name="connsiteY13" fmla="*/ 6293 h 10000"/>
              <a:gd name="connsiteX14" fmla="*/ 7596 w 9782"/>
              <a:gd name="connsiteY14" fmla="*/ 5716 h 10000"/>
              <a:gd name="connsiteX15" fmla="*/ 7815 w 9782"/>
              <a:gd name="connsiteY15" fmla="*/ 4848 h 10000"/>
              <a:gd name="connsiteX16" fmla="*/ 8034 w 9782"/>
              <a:gd name="connsiteY16" fmla="*/ 3998 h 10000"/>
              <a:gd name="connsiteX17" fmla="*/ 8252 w 9782"/>
              <a:gd name="connsiteY17" fmla="*/ 3129 h 10000"/>
              <a:gd name="connsiteX18" fmla="*/ 8252 w 9782"/>
              <a:gd name="connsiteY18" fmla="*/ 2268 h 10000"/>
              <a:gd name="connsiteX19" fmla="*/ 8252 w 9782"/>
              <a:gd name="connsiteY19" fmla="*/ 1399 h 10000"/>
              <a:gd name="connsiteX20" fmla="*/ 8470 w 9782"/>
              <a:gd name="connsiteY20" fmla="*/ 576 h 10000"/>
              <a:gd name="connsiteX21" fmla="*/ 8470 w 9782"/>
              <a:gd name="connsiteY21" fmla="*/ 286 h 10000"/>
              <a:gd name="connsiteX22" fmla="*/ 8689 w 9782"/>
              <a:gd name="connsiteY22" fmla="*/ 0 h 10000"/>
              <a:gd name="connsiteX23" fmla="*/ 8689 w 9782"/>
              <a:gd name="connsiteY23" fmla="*/ 0 h 10000"/>
              <a:gd name="connsiteX24" fmla="*/ 8689 w 9782"/>
              <a:gd name="connsiteY24" fmla="*/ 286 h 10000"/>
              <a:gd name="connsiteX25" fmla="*/ 8689 w 9782"/>
              <a:gd name="connsiteY25" fmla="*/ 576 h 10000"/>
              <a:gd name="connsiteX26" fmla="*/ 8689 w 9782"/>
              <a:gd name="connsiteY26" fmla="*/ 825 h 10000"/>
              <a:gd name="connsiteX27" fmla="*/ 8907 w 9782"/>
              <a:gd name="connsiteY27" fmla="*/ 1115 h 10000"/>
              <a:gd name="connsiteX28" fmla="*/ 8907 w 9782"/>
              <a:gd name="connsiteY28" fmla="*/ 1689 h 10000"/>
              <a:gd name="connsiteX29" fmla="*/ 8907 w 9782"/>
              <a:gd name="connsiteY29" fmla="*/ 2268 h 10000"/>
              <a:gd name="connsiteX30" fmla="*/ 9127 w 9782"/>
              <a:gd name="connsiteY30" fmla="*/ 2843 h 10000"/>
              <a:gd name="connsiteX31" fmla="*/ 9127 w 9782"/>
              <a:gd name="connsiteY31" fmla="*/ 4278 h 10000"/>
              <a:gd name="connsiteX32" fmla="*/ 9345 w 9782"/>
              <a:gd name="connsiteY32" fmla="*/ 5434 h 10000"/>
              <a:gd name="connsiteX33" fmla="*/ 9564 w 9782"/>
              <a:gd name="connsiteY33" fmla="*/ 6293 h 10000"/>
              <a:gd name="connsiteX34" fmla="*/ 9782 w 9782"/>
              <a:gd name="connsiteY34" fmla="*/ 6869 h 10000"/>
              <a:gd name="connsiteX35" fmla="*/ 9782 w 9782"/>
              <a:gd name="connsiteY35" fmla="*/ 7157 h 10000"/>
              <a:gd name="connsiteX36" fmla="*/ 9782 w 9782"/>
              <a:gd name="connsiteY36" fmla="*/ 7446 h 10000"/>
              <a:gd name="connsiteX37" fmla="*/ 9782 w 9782"/>
              <a:gd name="connsiteY37" fmla="*/ 7696 h 10000"/>
              <a:gd name="connsiteX38" fmla="*/ 9564 w 9782"/>
              <a:gd name="connsiteY38" fmla="*/ 7988 h 10000"/>
              <a:gd name="connsiteX39" fmla="*/ 9345 w 9782"/>
              <a:gd name="connsiteY39" fmla="*/ 8271 h 10000"/>
              <a:gd name="connsiteX40" fmla="*/ 9127 w 9782"/>
              <a:gd name="connsiteY40" fmla="*/ 8561 h 10000"/>
              <a:gd name="connsiteX41" fmla="*/ 8689 w 9782"/>
              <a:gd name="connsiteY41" fmla="*/ 8846 h 10000"/>
              <a:gd name="connsiteX42" fmla="*/ 8252 w 9782"/>
              <a:gd name="connsiteY42" fmla="*/ 9132 h 10000"/>
              <a:gd name="connsiteX43" fmla="*/ 7405 w 9782"/>
              <a:gd name="connsiteY43" fmla="*/ 9714 h 10000"/>
              <a:gd name="connsiteX44" fmla="*/ 6531 w 9782"/>
              <a:gd name="connsiteY44" fmla="*/ 10000 h 10000"/>
              <a:gd name="connsiteX45" fmla="*/ 5656 w 9782"/>
              <a:gd name="connsiteY45" fmla="*/ 10000 h 10000"/>
              <a:gd name="connsiteX46" fmla="*/ 5001 w 9782"/>
              <a:gd name="connsiteY46" fmla="*/ 10000 h 10000"/>
              <a:gd name="connsiteX47" fmla="*/ 4345 w 9782"/>
              <a:gd name="connsiteY47" fmla="*/ 10000 h 10000"/>
              <a:gd name="connsiteX48" fmla="*/ 3908 w 9782"/>
              <a:gd name="connsiteY48" fmla="*/ 10000 h 10000"/>
              <a:gd name="connsiteX49" fmla="*/ 3251 w 9782"/>
              <a:gd name="connsiteY49" fmla="*/ 10000 h 10000"/>
              <a:gd name="connsiteX50" fmla="*/ 2815 w 9782"/>
              <a:gd name="connsiteY50" fmla="*/ 9714 h 10000"/>
              <a:gd name="connsiteX51" fmla="*/ 2378 w 9782"/>
              <a:gd name="connsiteY51" fmla="*/ 9714 h 10000"/>
              <a:gd name="connsiteX52" fmla="*/ 1968 w 9782"/>
              <a:gd name="connsiteY52" fmla="*/ 9426 h 10000"/>
              <a:gd name="connsiteX53" fmla="*/ 1530 w 9782"/>
              <a:gd name="connsiteY53" fmla="*/ 9132 h 10000"/>
              <a:gd name="connsiteX54" fmla="*/ 1312 w 9782"/>
              <a:gd name="connsiteY54" fmla="*/ 8846 h 10000"/>
              <a:gd name="connsiteX55" fmla="*/ 875 w 9782"/>
              <a:gd name="connsiteY55" fmla="*/ 8271 h 10000"/>
              <a:gd name="connsiteX56" fmla="*/ 657 w 9782"/>
              <a:gd name="connsiteY56" fmla="*/ 7696 h 10000"/>
              <a:gd name="connsiteX57" fmla="*/ 437 w 9782"/>
              <a:gd name="connsiteY57" fmla="*/ 6869 h 10000"/>
              <a:gd name="connsiteX58" fmla="*/ 219 w 9782"/>
              <a:gd name="connsiteY58" fmla="*/ 6293 h 10000"/>
              <a:gd name="connsiteX59" fmla="*/ 0 w 9782"/>
              <a:gd name="connsiteY59" fmla="*/ 5716 h 10000"/>
              <a:gd name="connsiteX60" fmla="*/ 0 w 9782"/>
              <a:gd name="connsiteY60" fmla="*/ 5148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224 w 10000"/>
              <a:gd name="connsiteY58" fmla="*/ 6293 h 10000"/>
              <a:gd name="connsiteX59" fmla="*/ 0 w 10000"/>
              <a:gd name="connsiteY59" fmla="*/ 5716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0 w 10000"/>
              <a:gd name="connsiteY58" fmla="*/ 5716 h 10000"/>
              <a:gd name="connsiteX0" fmla="*/ 1341 w 10000"/>
              <a:gd name="connsiteY0" fmla="*/ 5434 h 10000"/>
              <a:gd name="connsiteX1" fmla="*/ 1564 w 10000"/>
              <a:gd name="connsiteY1" fmla="*/ 6293 h 10000"/>
              <a:gd name="connsiteX2" fmla="*/ 1788 w 10000"/>
              <a:gd name="connsiteY2" fmla="*/ 6585 h 10000"/>
              <a:gd name="connsiteX3" fmla="*/ 2236 w 10000"/>
              <a:gd name="connsiteY3" fmla="*/ 7157 h 10000"/>
              <a:gd name="connsiteX4" fmla="*/ 2878 w 10000"/>
              <a:gd name="connsiteY4" fmla="*/ 7157 h 10000"/>
              <a:gd name="connsiteX5" fmla="*/ 3548 w 10000"/>
              <a:gd name="connsiteY5" fmla="*/ 7446 h 10000"/>
              <a:gd name="connsiteX6" fmla="*/ 4218 w 10000"/>
              <a:gd name="connsiteY6" fmla="*/ 7446 h 10000"/>
              <a:gd name="connsiteX7" fmla="*/ 4888 w 10000"/>
              <a:gd name="connsiteY7" fmla="*/ 7446 h 10000"/>
              <a:gd name="connsiteX8" fmla="*/ 5559 w 10000"/>
              <a:gd name="connsiteY8" fmla="*/ 7446 h 10000"/>
              <a:gd name="connsiteX9" fmla="*/ 6229 w 10000"/>
              <a:gd name="connsiteY9" fmla="*/ 7446 h 10000"/>
              <a:gd name="connsiteX10" fmla="*/ 6677 w 10000"/>
              <a:gd name="connsiteY10" fmla="*/ 7157 h 10000"/>
              <a:gd name="connsiteX11" fmla="*/ 7346 w 10000"/>
              <a:gd name="connsiteY11" fmla="*/ 6585 h 10000"/>
              <a:gd name="connsiteX12" fmla="*/ 7570 w 10000"/>
              <a:gd name="connsiteY12" fmla="*/ 6293 h 10000"/>
              <a:gd name="connsiteX13" fmla="*/ 7765 w 10000"/>
              <a:gd name="connsiteY13" fmla="*/ 5716 h 10000"/>
              <a:gd name="connsiteX14" fmla="*/ 7989 w 10000"/>
              <a:gd name="connsiteY14" fmla="*/ 4848 h 10000"/>
              <a:gd name="connsiteX15" fmla="*/ 8213 w 10000"/>
              <a:gd name="connsiteY15" fmla="*/ 3998 h 10000"/>
              <a:gd name="connsiteX16" fmla="*/ 8436 w 10000"/>
              <a:gd name="connsiteY16" fmla="*/ 3129 h 10000"/>
              <a:gd name="connsiteX17" fmla="*/ 8436 w 10000"/>
              <a:gd name="connsiteY17" fmla="*/ 2268 h 10000"/>
              <a:gd name="connsiteX18" fmla="*/ 8436 w 10000"/>
              <a:gd name="connsiteY18" fmla="*/ 1399 h 10000"/>
              <a:gd name="connsiteX19" fmla="*/ 8659 w 10000"/>
              <a:gd name="connsiteY19" fmla="*/ 576 h 10000"/>
              <a:gd name="connsiteX20" fmla="*/ 8659 w 10000"/>
              <a:gd name="connsiteY20" fmla="*/ 286 h 10000"/>
              <a:gd name="connsiteX21" fmla="*/ 8883 w 10000"/>
              <a:gd name="connsiteY21" fmla="*/ 0 h 10000"/>
              <a:gd name="connsiteX22" fmla="*/ 8883 w 10000"/>
              <a:gd name="connsiteY22" fmla="*/ 0 h 10000"/>
              <a:gd name="connsiteX23" fmla="*/ 8883 w 10000"/>
              <a:gd name="connsiteY23" fmla="*/ 286 h 10000"/>
              <a:gd name="connsiteX24" fmla="*/ 8883 w 10000"/>
              <a:gd name="connsiteY24" fmla="*/ 576 h 10000"/>
              <a:gd name="connsiteX25" fmla="*/ 8883 w 10000"/>
              <a:gd name="connsiteY25" fmla="*/ 825 h 10000"/>
              <a:gd name="connsiteX26" fmla="*/ 9105 w 10000"/>
              <a:gd name="connsiteY26" fmla="*/ 1115 h 10000"/>
              <a:gd name="connsiteX27" fmla="*/ 9105 w 10000"/>
              <a:gd name="connsiteY27" fmla="*/ 1689 h 10000"/>
              <a:gd name="connsiteX28" fmla="*/ 9105 w 10000"/>
              <a:gd name="connsiteY28" fmla="*/ 2268 h 10000"/>
              <a:gd name="connsiteX29" fmla="*/ 9330 w 10000"/>
              <a:gd name="connsiteY29" fmla="*/ 2843 h 10000"/>
              <a:gd name="connsiteX30" fmla="*/ 9330 w 10000"/>
              <a:gd name="connsiteY30" fmla="*/ 4278 h 10000"/>
              <a:gd name="connsiteX31" fmla="*/ 9553 w 10000"/>
              <a:gd name="connsiteY31" fmla="*/ 5434 h 10000"/>
              <a:gd name="connsiteX32" fmla="*/ 9777 w 10000"/>
              <a:gd name="connsiteY32" fmla="*/ 6293 h 10000"/>
              <a:gd name="connsiteX33" fmla="*/ 10000 w 10000"/>
              <a:gd name="connsiteY33" fmla="*/ 6869 h 10000"/>
              <a:gd name="connsiteX34" fmla="*/ 10000 w 10000"/>
              <a:gd name="connsiteY34" fmla="*/ 7157 h 10000"/>
              <a:gd name="connsiteX35" fmla="*/ 10000 w 10000"/>
              <a:gd name="connsiteY35" fmla="*/ 7446 h 10000"/>
              <a:gd name="connsiteX36" fmla="*/ 10000 w 10000"/>
              <a:gd name="connsiteY36" fmla="*/ 7696 h 10000"/>
              <a:gd name="connsiteX37" fmla="*/ 9777 w 10000"/>
              <a:gd name="connsiteY37" fmla="*/ 7988 h 10000"/>
              <a:gd name="connsiteX38" fmla="*/ 9553 w 10000"/>
              <a:gd name="connsiteY38" fmla="*/ 8271 h 10000"/>
              <a:gd name="connsiteX39" fmla="*/ 9330 w 10000"/>
              <a:gd name="connsiteY39" fmla="*/ 8561 h 10000"/>
              <a:gd name="connsiteX40" fmla="*/ 8883 w 10000"/>
              <a:gd name="connsiteY40" fmla="*/ 8846 h 10000"/>
              <a:gd name="connsiteX41" fmla="*/ 8436 w 10000"/>
              <a:gd name="connsiteY41" fmla="*/ 9132 h 10000"/>
              <a:gd name="connsiteX42" fmla="*/ 7570 w 10000"/>
              <a:gd name="connsiteY42" fmla="*/ 9714 h 10000"/>
              <a:gd name="connsiteX43" fmla="*/ 6677 w 10000"/>
              <a:gd name="connsiteY43" fmla="*/ 10000 h 10000"/>
              <a:gd name="connsiteX44" fmla="*/ 5782 w 10000"/>
              <a:gd name="connsiteY44" fmla="*/ 10000 h 10000"/>
              <a:gd name="connsiteX45" fmla="*/ 5112 w 10000"/>
              <a:gd name="connsiteY45" fmla="*/ 10000 h 10000"/>
              <a:gd name="connsiteX46" fmla="*/ 4442 w 10000"/>
              <a:gd name="connsiteY46" fmla="*/ 10000 h 10000"/>
              <a:gd name="connsiteX47" fmla="*/ 3995 w 10000"/>
              <a:gd name="connsiteY47" fmla="*/ 10000 h 10000"/>
              <a:gd name="connsiteX48" fmla="*/ 3323 w 10000"/>
              <a:gd name="connsiteY48" fmla="*/ 10000 h 10000"/>
              <a:gd name="connsiteX49" fmla="*/ 2878 w 10000"/>
              <a:gd name="connsiteY49" fmla="*/ 9714 h 10000"/>
              <a:gd name="connsiteX50" fmla="*/ 2431 w 10000"/>
              <a:gd name="connsiteY50" fmla="*/ 9714 h 10000"/>
              <a:gd name="connsiteX51" fmla="*/ 2012 w 10000"/>
              <a:gd name="connsiteY51" fmla="*/ 9426 h 10000"/>
              <a:gd name="connsiteX52" fmla="*/ 1564 w 10000"/>
              <a:gd name="connsiteY52" fmla="*/ 9132 h 10000"/>
              <a:gd name="connsiteX53" fmla="*/ 1341 w 10000"/>
              <a:gd name="connsiteY53" fmla="*/ 8846 h 10000"/>
              <a:gd name="connsiteX54" fmla="*/ 895 w 10000"/>
              <a:gd name="connsiteY54" fmla="*/ 8271 h 10000"/>
              <a:gd name="connsiteX55" fmla="*/ 672 w 10000"/>
              <a:gd name="connsiteY55" fmla="*/ 7696 h 10000"/>
              <a:gd name="connsiteX56" fmla="*/ 447 w 10000"/>
              <a:gd name="connsiteY56" fmla="*/ 6869 h 10000"/>
              <a:gd name="connsiteX57" fmla="*/ 0 w 10000"/>
              <a:gd name="connsiteY57" fmla="*/ 5716 h 10000"/>
              <a:gd name="connsiteX0" fmla="*/ 1564 w 10000"/>
              <a:gd name="connsiteY0" fmla="*/ 6293 h 10000"/>
              <a:gd name="connsiteX1" fmla="*/ 1788 w 10000"/>
              <a:gd name="connsiteY1" fmla="*/ 6585 h 10000"/>
              <a:gd name="connsiteX2" fmla="*/ 2236 w 10000"/>
              <a:gd name="connsiteY2" fmla="*/ 7157 h 10000"/>
              <a:gd name="connsiteX3" fmla="*/ 2878 w 10000"/>
              <a:gd name="connsiteY3" fmla="*/ 7157 h 10000"/>
              <a:gd name="connsiteX4" fmla="*/ 3548 w 10000"/>
              <a:gd name="connsiteY4" fmla="*/ 7446 h 10000"/>
              <a:gd name="connsiteX5" fmla="*/ 4218 w 10000"/>
              <a:gd name="connsiteY5" fmla="*/ 7446 h 10000"/>
              <a:gd name="connsiteX6" fmla="*/ 4888 w 10000"/>
              <a:gd name="connsiteY6" fmla="*/ 7446 h 10000"/>
              <a:gd name="connsiteX7" fmla="*/ 5559 w 10000"/>
              <a:gd name="connsiteY7" fmla="*/ 7446 h 10000"/>
              <a:gd name="connsiteX8" fmla="*/ 6229 w 10000"/>
              <a:gd name="connsiteY8" fmla="*/ 7446 h 10000"/>
              <a:gd name="connsiteX9" fmla="*/ 6677 w 10000"/>
              <a:gd name="connsiteY9" fmla="*/ 7157 h 10000"/>
              <a:gd name="connsiteX10" fmla="*/ 7346 w 10000"/>
              <a:gd name="connsiteY10" fmla="*/ 6585 h 10000"/>
              <a:gd name="connsiteX11" fmla="*/ 7570 w 10000"/>
              <a:gd name="connsiteY11" fmla="*/ 6293 h 10000"/>
              <a:gd name="connsiteX12" fmla="*/ 7765 w 10000"/>
              <a:gd name="connsiteY12" fmla="*/ 5716 h 10000"/>
              <a:gd name="connsiteX13" fmla="*/ 7989 w 10000"/>
              <a:gd name="connsiteY13" fmla="*/ 4848 h 10000"/>
              <a:gd name="connsiteX14" fmla="*/ 8213 w 10000"/>
              <a:gd name="connsiteY14" fmla="*/ 3998 h 10000"/>
              <a:gd name="connsiteX15" fmla="*/ 8436 w 10000"/>
              <a:gd name="connsiteY15" fmla="*/ 3129 h 10000"/>
              <a:gd name="connsiteX16" fmla="*/ 8436 w 10000"/>
              <a:gd name="connsiteY16" fmla="*/ 2268 h 10000"/>
              <a:gd name="connsiteX17" fmla="*/ 8436 w 10000"/>
              <a:gd name="connsiteY17" fmla="*/ 1399 h 10000"/>
              <a:gd name="connsiteX18" fmla="*/ 8659 w 10000"/>
              <a:gd name="connsiteY18" fmla="*/ 576 h 10000"/>
              <a:gd name="connsiteX19" fmla="*/ 8659 w 10000"/>
              <a:gd name="connsiteY19" fmla="*/ 286 h 10000"/>
              <a:gd name="connsiteX20" fmla="*/ 8883 w 10000"/>
              <a:gd name="connsiteY20" fmla="*/ 0 h 10000"/>
              <a:gd name="connsiteX21" fmla="*/ 8883 w 10000"/>
              <a:gd name="connsiteY21" fmla="*/ 0 h 10000"/>
              <a:gd name="connsiteX22" fmla="*/ 8883 w 10000"/>
              <a:gd name="connsiteY22" fmla="*/ 286 h 10000"/>
              <a:gd name="connsiteX23" fmla="*/ 8883 w 10000"/>
              <a:gd name="connsiteY23" fmla="*/ 576 h 10000"/>
              <a:gd name="connsiteX24" fmla="*/ 8883 w 10000"/>
              <a:gd name="connsiteY24" fmla="*/ 825 h 10000"/>
              <a:gd name="connsiteX25" fmla="*/ 9105 w 10000"/>
              <a:gd name="connsiteY25" fmla="*/ 1115 h 10000"/>
              <a:gd name="connsiteX26" fmla="*/ 9105 w 10000"/>
              <a:gd name="connsiteY26" fmla="*/ 1689 h 10000"/>
              <a:gd name="connsiteX27" fmla="*/ 9105 w 10000"/>
              <a:gd name="connsiteY27" fmla="*/ 2268 h 10000"/>
              <a:gd name="connsiteX28" fmla="*/ 9330 w 10000"/>
              <a:gd name="connsiteY28" fmla="*/ 2843 h 10000"/>
              <a:gd name="connsiteX29" fmla="*/ 9330 w 10000"/>
              <a:gd name="connsiteY29" fmla="*/ 4278 h 10000"/>
              <a:gd name="connsiteX30" fmla="*/ 9553 w 10000"/>
              <a:gd name="connsiteY30" fmla="*/ 5434 h 10000"/>
              <a:gd name="connsiteX31" fmla="*/ 9777 w 10000"/>
              <a:gd name="connsiteY31" fmla="*/ 6293 h 10000"/>
              <a:gd name="connsiteX32" fmla="*/ 10000 w 10000"/>
              <a:gd name="connsiteY32" fmla="*/ 6869 h 10000"/>
              <a:gd name="connsiteX33" fmla="*/ 10000 w 10000"/>
              <a:gd name="connsiteY33" fmla="*/ 7157 h 10000"/>
              <a:gd name="connsiteX34" fmla="*/ 10000 w 10000"/>
              <a:gd name="connsiteY34" fmla="*/ 7446 h 10000"/>
              <a:gd name="connsiteX35" fmla="*/ 10000 w 10000"/>
              <a:gd name="connsiteY35" fmla="*/ 7696 h 10000"/>
              <a:gd name="connsiteX36" fmla="*/ 9777 w 10000"/>
              <a:gd name="connsiteY36" fmla="*/ 7988 h 10000"/>
              <a:gd name="connsiteX37" fmla="*/ 9553 w 10000"/>
              <a:gd name="connsiteY37" fmla="*/ 8271 h 10000"/>
              <a:gd name="connsiteX38" fmla="*/ 9330 w 10000"/>
              <a:gd name="connsiteY38" fmla="*/ 8561 h 10000"/>
              <a:gd name="connsiteX39" fmla="*/ 8883 w 10000"/>
              <a:gd name="connsiteY39" fmla="*/ 8846 h 10000"/>
              <a:gd name="connsiteX40" fmla="*/ 8436 w 10000"/>
              <a:gd name="connsiteY40" fmla="*/ 9132 h 10000"/>
              <a:gd name="connsiteX41" fmla="*/ 7570 w 10000"/>
              <a:gd name="connsiteY41" fmla="*/ 9714 h 10000"/>
              <a:gd name="connsiteX42" fmla="*/ 6677 w 10000"/>
              <a:gd name="connsiteY42" fmla="*/ 10000 h 10000"/>
              <a:gd name="connsiteX43" fmla="*/ 5782 w 10000"/>
              <a:gd name="connsiteY43" fmla="*/ 10000 h 10000"/>
              <a:gd name="connsiteX44" fmla="*/ 5112 w 10000"/>
              <a:gd name="connsiteY44" fmla="*/ 10000 h 10000"/>
              <a:gd name="connsiteX45" fmla="*/ 4442 w 10000"/>
              <a:gd name="connsiteY45" fmla="*/ 10000 h 10000"/>
              <a:gd name="connsiteX46" fmla="*/ 3995 w 10000"/>
              <a:gd name="connsiteY46" fmla="*/ 10000 h 10000"/>
              <a:gd name="connsiteX47" fmla="*/ 3323 w 10000"/>
              <a:gd name="connsiteY47" fmla="*/ 10000 h 10000"/>
              <a:gd name="connsiteX48" fmla="*/ 2878 w 10000"/>
              <a:gd name="connsiteY48" fmla="*/ 9714 h 10000"/>
              <a:gd name="connsiteX49" fmla="*/ 2431 w 10000"/>
              <a:gd name="connsiteY49" fmla="*/ 9714 h 10000"/>
              <a:gd name="connsiteX50" fmla="*/ 2012 w 10000"/>
              <a:gd name="connsiteY50" fmla="*/ 9426 h 10000"/>
              <a:gd name="connsiteX51" fmla="*/ 1564 w 10000"/>
              <a:gd name="connsiteY51" fmla="*/ 9132 h 10000"/>
              <a:gd name="connsiteX52" fmla="*/ 1341 w 10000"/>
              <a:gd name="connsiteY52" fmla="*/ 8846 h 10000"/>
              <a:gd name="connsiteX53" fmla="*/ 895 w 10000"/>
              <a:gd name="connsiteY53" fmla="*/ 8271 h 10000"/>
              <a:gd name="connsiteX54" fmla="*/ 672 w 10000"/>
              <a:gd name="connsiteY54" fmla="*/ 7696 h 10000"/>
              <a:gd name="connsiteX55" fmla="*/ 447 w 10000"/>
              <a:gd name="connsiteY55" fmla="*/ 6869 h 10000"/>
              <a:gd name="connsiteX56" fmla="*/ 0 w 10000"/>
              <a:gd name="connsiteY56" fmla="*/ 5716 h 10000"/>
              <a:gd name="connsiteX0" fmla="*/ 1117 w 9553"/>
              <a:gd name="connsiteY0" fmla="*/ 6293 h 10000"/>
              <a:gd name="connsiteX1" fmla="*/ 1341 w 9553"/>
              <a:gd name="connsiteY1" fmla="*/ 6585 h 10000"/>
              <a:gd name="connsiteX2" fmla="*/ 1789 w 9553"/>
              <a:gd name="connsiteY2" fmla="*/ 7157 h 10000"/>
              <a:gd name="connsiteX3" fmla="*/ 2431 w 9553"/>
              <a:gd name="connsiteY3" fmla="*/ 7157 h 10000"/>
              <a:gd name="connsiteX4" fmla="*/ 3101 w 9553"/>
              <a:gd name="connsiteY4" fmla="*/ 7446 h 10000"/>
              <a:gd name="connsiteX5" fmla="*/ 3771 w 9553"/>
              <a:gd name="connsiteY5" fmla="*/ 7446 h 10000"/>
              <a:gd name="connsiteX6" fmla="*/ 4441 w 9553"/>
              <a:gd name="connsiteY6" fmla="*/ 7446 h 10000"/>
              <a:gd name="connsiteX7" fmla="*/ 5112 w 9553"/>
              <a:gd name="connsiteY7" fmla="*/ 7446 h 10000"/>
              <a:gd name="connsiteX8" fmla="*/ 5782 w 9553"/>
              <a:gd name="connsiteY8" fmla="*/ 7446 h 10000"/>
              <a:gd name="connsiteX9" fmla="*/ 6230 w 9553"/>
              <a:gd name="connsiteY9" fmla="*/ 7157 h 10000"/>
              <a:gd name="connsiteX10" fmla="*/ 6899 w 9553"/>
              <a:gd name="connsiteY10" fmla="*/ 6585 h 10000"/>
              <a:gd name="connsiteX11" fmla="*/ 7123 w 9553"/>
              <a:gd name="connsiteY11" fmla="*/ 6293 h 10000"/>
              <a:gd name="connsiteX12" fmla="*/ 7318 w 9553"/>
              <a:gd name="connsiteY12" fmla="*/ 5716 h 10000"/>
              <a:gd name="connsiteX13" fmla="*/ 7542 w 9553"/>
              <a:gd name="connsiteY13" fmla="*/ 4848 h 10000"/>
              <a:gd name="connsiteX14" fmla="*/ 7766 w 9553"/>
              <a:gd name="connsiteY14" fmla="*/ 3998 h 10000"/>
              <a:gd name="connsiteX15" fmla="*/ 7989 w 9553"/>
              <a:gd name="connsiteY15" fmla="*/ 3129 h 10000"/>
              <a:gd name="connsiteX16" fmla="*/ 7989 w 9553"/>
              <a:gd name="connsiteY16" fmla="*/ 2268 h 10000"/>
              <a:gd name="connsiteX17" fmla="*/ 7989 w 9553"/>
              <a:gd name="connsiteY17" fmla="*/ 1399 h 10000"/>
              <a:gd name="connsiteX18" fmla="*/ 8212 w 9553"/>
              <a:gd name="connsiteY18" fmla="*/ 576 h 10000"/>
              <a:gd name="connsiteX19" fmla="*/ 8212 w 9553"/>
              <a:gd name="connsiteY19" fmla="*/ 286 h 10000"/>
              <a:gd name="connsiteX20" fmla="*/ 8436 w 9553"/>
              <a:gd name="connsiteY20" fmla="*/ 0 h 10000"/>
              <a:gd name="connsiteX21" fmla="*/ 8436 w 9553"/>
              <a:gd name="connsiteY21" fmla="*/ 0 h 10000"/>
              <a:gd name="connsiteX22" fmla="*/ 8436 w 9553"/>
              <a:gd name="connsiteY22" fmla="*/ 286 h 10000"/>
              <a:gd name="connsiteX23" fmla="*/ 8436 w 9553"/>
              <a:gd name="connsiteY23" fmla="*/ 576 h 10000"/>
              <a:gd name="connsiteX24" fmla="*/ 8436 w 9553"/>
              <a:gd name="connsiteY24" fmla="*/ 825 h 10000"/>
              <a:gd name="connsiteX25" fmla="*/ 8658 w 9553"/>
              <a:gd name="connsiteY25" fmla="*/ 1115 h 10000"/>
              <a:gd name="connsiteX26" fmla="*/ 8658 w 9553"/>
              <a:gd name="connsiteY26" fmla="*/ 1689 h 10000"/>
              <a:gd name="connsiteX27" fmla="*/ 8658 w 9553"/>
              <a:gd name="connsiteY27" fmla="*/ 2268 h 10000"/>
              <a:gd name="connsiteX28" fmla="*/ 8883 w 9553"/>
              <a:gd name="connsiteY28" fmla="*/ 2843 h 10000"/>
              <a:gd name="connsiteX29" fmla="*/ 8883 w 9553"/>
              <a:gd name="connsiteY29" fmla="*/ 4278 h 10000"/>
              <a:gd name="connsiteX30" fmla="*/ 9106 w 9553"/>
              <a:gd name="connsiteY30" fmla="*/ 5434 h 10000"/>
              <a:gd name="connsiteX31" fmla="*/ 9330 w 9553"/>
              <a:gd name="connsiteY31" fmla="*/ 6293 h 10000"/>
              <a:gd name="connsiteX32" fmla="*/ 9553 w 9553"/>
              <a:gd name="connsiteY32" fmla="*/ 6869 h 10000"/>
              <a:gd name="connsiteX33" fmla="*/ 9553 w 9553"/>
              <a:gd name="connsiteY33" fmla="*/ 7157 h 10000"/>
              <a:gd name="connsiteX34" fmla="*/ 9553 w 9553"/>
              <a:gd name="connsiteY34" fmla="*/ 7446 h 10000"/>
              <a:gd name="connsiteX35" fmla="*/ 9553 w 9553"/>
              <a:gd name="connsiteY35" fmla="*/ 7696 h 10000"/>
              <a:gd name="connsiteX36" fmla="*/ 9330 w 9553"/>
              <a:gd name="connsiteY36" fmla="*/ 7988 h 10000"/>
              <a:gd name="connsiteX37" fmla="*/ 9106 w 9553"/>
              <a:gd name="connsiteY37" fmla="*/ 8271 h 10000"/>
              <a:gd name="connsiteX38" fmla="*/ 8883 w 9553"/>
              <a:gd name="connsiteY38" fmla="*/ 8561 h 10000"/>
              <a:gd name="connsiteX39" fmla="*/ 8436 w 9553"/>
              <a:gd name="connsiteY39" fmla="*/ 8846 h 10000"/>
              <a:gd name="connsiteX40" fmla="*/ 7989 w 9553"/>
              <a:gd name="connsiteY40" fmla="*/ 9132 h 10000"/>
              <a:gd name="connsiteX41" fmla="*/ 7123 w 9553"/>
              <a:gd name="connsiteY41" fmla="*/ 9714 h 10000"/>
              <a:gd name="connsiteX42" fmla="*/ 6230 w 9553"/>
              <a:gd name="connsiteY42" fmla="*/ 10000 h 10000"/>
              <a:gd name="connsiteX43" fmla="*/ 5335 w 9553"/>
              <a:gd name="connsiteY43" fmla="*/ 10000 h 10000"/>
              <a:gd name="connsiteX44" fmla="*/ 4665 w 9553"/>
              <a:gd name="connsiteY44" fmla="*/ 10000 h 10000"/>
              <a:gd name="connsiteX45" fmla="*/ 3995 w 9553"/>
              <a:gd name="connsiteY45" fmla="*/ 10000 h 10000"/>
              <a:gd name="connsiteX46" fmla="*/ 3548 w 9553"/>
              <a:gd name="connsiteY46" fmla="*/ 10000 h 10000"/>
              <a:gd name="connsiteX47" fmla="*/ 2876 w 9553"/>
              <a:gd name="connsiteY47" fmla="*/ 10000 h 10000"/>
              <a:gd name="connsiteX48" fmla="*/ 2431 w 9553"/>
              <a:gd name="connsiteY48" fmla="*/ 9714 h 10000"/>
              <a:gd name="connsiteX49" fmla="*/ 1984 w 9553"/>
              <a:gd name="connsiteY49" fmla="*/ 9714 h 10000"/>
              <a:gd name="connsiteX50" fmla="*/ 1565 w 9553"/>
              <a:gd name="connsiteY50" fmla="*/ 9426 h 10000"/>
              <a:gd name="connsiteX51" fmla="*/ 1117 w 9553"/>
              <a:gd name="connsiteY51" fmla="*/ 9132 h 10000"/>
              <a:gd name="connsiteX52" fmla="*/ 894 w 9553"/>
              <a:gd name="connsiteY52" fmla="*/ 8846 h 10000"/>
              <a:gd name="connsiteX53" fmla="*/ 448 w 9553"/>
              <a:gd name="connsiteY53" fmla="*/ 8271 h 10000"/>
              <a:gd name="connsiteX54" fmla="*/ 225 w 9553"/>
              <a:gd name="connsiteY54" fmla="*/ 7696 h 10000"/>
              <a:gd name="connsiteX55" fmla="*/ 0 w 9553"/>
              <a:gd name="connsiteY55" fmla="*/ 6869 h 10000"/>
              <a:gd name="connsiteX0" fmla="*/ 933 w 9764"/>
              <a:gd name="connsiteY0" fmla="*/ 6293 h 10000"/>
              <a:gd name="connsiteX1" fmla="*/ 1168 w 9764"/>
              <a:gd name="connsiteY1" fmla="*/ 6585 h 10000"/>
              <a:gd name="connsiteX2" fmla="*/ 1637 w 9764"/>
              <a:gd name="connsiteY2" fmla="*/ 7157 h 10000"/>
              <a:gd name="connsiteX3" fmla="*/ 2309 w 9764"/>
              <a:gd name="connsiteY3" fmla="*/ 7157 h 10000"/>
              <a:gd name="connsiteX4" fmla="*/ 3010 w 9764"/>
              <a:gd name="connsiteY4" fmla="*/ 7446 h 10000"/>
              <a:gd name="connsiteX5" fmla="*/ 3711 w 9764"/>
              <a:gd name="connsiteY5" fmla="*/ 7446 h 10000"/>
              <a:gd name="connsiteX6" fmla="*/ 4413 w 9764"/>
              <a:gd name="connsiteY6" fmla="*/ 7446 h 10000"/>
              <a:gd name="connsiteX7" fmla="*/ 5115 w 9764"/>
              <a:gd name="connsiteY7" fmla="*/ 7446 h 10000"/>
              <a:gd name="connsiteX8" fmla="*/ 5817 w 9764"/>
              <a:gd name="connsiteY8" fmla="*/ 7446 h 10000"/>
              <a:gd name="connsiteX9" fmla="*/ 6286 w 9764"/>
              <a:gd name="connsiteY9" fmla="*/ 7157 h 10000"/>
              <a:gd name="connsiteX10" fmla="*/ 6986 w 9764"/>
              <a:gd name="connsiteY10" fmla="*/ 6585 h 10000"/>
              <a:gd name="connsiteX11" fmla="*/ 7220 w 9764"/>
              <a:gd name="connsiteY11" fmla="*/ 6293 h 10000"/>
              <a:gd name="connsiteX12" fmla="*/ 7424 w 9764"/>
              <a:gd name="connsiteY12" fmla="*/ 5716 h 10000"/>
              <a:gd name="connsiteX13" fmla="*/ 7659 w 9764"/>
              <a:gd name="connsiteY13" fmla="*/ 4848 h 10000"/>
              <a:gd name="connsiteX14" fmla="*/ 7893 w 9764"/>
              <a:gd name="connsiteY14" fmla="*/ 3998 h 10000"/>
              <a:gd name="connsiteX15" fmla="*/ 8127 w 9764"/>
              <a:gd name="connsiteY15" fmla="*/ 3129 h 10000"/>
              <a:gd name="connsiteX16" fmla="*/ 8127 w 9764"/>
              <a:gd name="connsiteY16" fmla="*/ 2268 h 10000"/>
              <a:gd name="connsiteX17" fmla="*/ 8127 w 9764"/>
              <a:gd name="connsiteY17" fmla="*/ 1399 h 10000"/>
              <a:gd name="connsiteX18" fmla="*/ 8360 w 9764"/>
              <a:gd name="connsiteY18" fmla="*/ 576 h 10000"/>
              <a:gd name="connsiteX19" fmla="*/ 8360 w 9764"/>
              <a:gd name="connsiteY19" fmla="*/ 286 h 10000"/>
              <a:gd name="connsiteX20" fmla="*/ 8595 w 9764"/>
              <a:gd name="connsiteY20" fmla="*/ 0 h 10000"/>
              <a:gd name="connsiteX21" fmla="*/ 8595 w 9764"/>
              <a:gd name="connsiteY21" fmla="*/ 0 h 10000"/>
              <a:gd name="connsiteX22" fmla="*/ 8595 w 9764"/>
              <a:gd name="connsiteY22" fmla="*/ 286 h 10000"/>
              <a:gd name="connsiteX23" fmla="*/ 8595 w 9764"/>
              <a:gd name="connsiteY23" fmla="*/ 576 h 10000"/>
              <a:gd name="connsiteX24" fmla="*/ 8595 w 9764"/>
              <a:gd name="connsiteY24" fmla="*/ 825 h 10000"/>
              <a:gd name="connsiteX25" fmla="*/ 8827 w 9764"/>
              <a:gd name="connsiteY25" fmla="*/ 1115 h 10000"/>
              <a:gd name="connsiteX26" fmla="*/ 8827 w 9764"/>
              <a:gd name="connsiteY26" fmla="*/ 1689 h 10000"/>
              <a:gd name="connsiteX27" fmla="*/ 8827 w 9764"/>
              <a:gd name="connsiteY27" fmla="*/ 2268 h 10000"/>
              <a:gd name="connsiteX28" fmla="*/ 9063 w 9764"/>
              <a:gd name="connsiteY28" fmla="*/ 2843 h 10000"/>
              <a:gd name="connsiteX29" fmla="*/ 9063 w 9764"/>
              <a:gd name="connsiteY29" fmla="*/ 4278 h 10000"/>
              <a:gd name="connsiteX30" fmla="*/ 9296 w 9764"/>
              <a:gd name="connsiteY30" fmla="*/ 5434 h 10000"/>
              <a:gd name="connsiteX31" fmla="*/ 9531 w 9764"/>
              <a:gd name="connsiteY31" fmla="*/ 6293 h 10000"/>
              <a:gd name="connsiteX32" fmla="*/ 9764 w 9764"/>
              <a:gd name="connsiteY32" fmla="*/ 6869 h 10000"/>
              <a:gd name="connsiteX33" fmla="*/ 9764 w 9764"/>
              <a:gd name="connsiteY33" fmla="*/ 7157 h 10000"/>
              <a:gd name="connsiteX34" fmla="*/ 9764 w 9764"/>
              <a:gd name="connsiteY34" fmla="*/ 7446 h 10000"/>
              <a:gd name="connsiteX35" fmla="*/ 9764 w 9764"/>
              <a:gd name="connsiteY35" fmla="*/ 7696 h 10000"/>
              <a:gd name="connsiteX36" fmla="*/ 9531 w 9764"/>
              <a:gd name="connsiteY36" fmla="*/ 7988 h 10000"/>
              <a:gd name="connsiteX37" fmla="*/ 9296 w 9764"/>
              <a:gd name="connsiteY37" fmla="*/ 8271 h 10000"/>
              <a:gd name="connsiteX38" fmla="*/ 9063 w 9764"/>
              <a:gd name="connsiteY38" fmla="*/ 8561 h 10000"/>
              <a:gd name="connsiteX39" fmla="*/ 8595 w 9764"/>
              <a:gd name="connsiteY39" fmla="*/ 8846 h 10000"/>
              <a:gd name="connsiteX40" fmla="*/ 8127 w 9764"/>
              <a:gd name="connsiteY40" fmla="*/ 9132 h 10000"/>
              <a:gd name="connsiteX41" fmla="*/ 7220 w 9764"/>
              <a:gd name="connsiteY41" fmla="*/ 9714 h 10000"/>
              <a:gd name="connsiteX42" fmla="*/ 6286 w 9764"/>
              <a:gd name="connsiteY42" fmla="*/ 10000 h 10000"/>
              <a:gd name="connsiteX43" fmla="*/ 5349 w 9764"/>
              <a:gd name="connsiteY43" fmla="*/ 10000 h 10000"/>
              <a:gd name="connsiteX44" fmla="*/ 4647 w 9764"/>
              <a:gd name="connsiteY44" fmla="*/ 10000 h 10000"/>
              <a:gd name="connsiteX45" fmla="*/ 3946 w 9764"/>
              <a:gd name="connsiteY45" fmla="*/ 10000 h 10000"/>
              <a:gd name="connsiteX46" fmla="*/ 3478 w 9764"/>
              <a:gd name="connsiteY46" fmla="*/ 10000 h 10000"/>
              <a:gd name="connsiteX47" fmla="*/ 2775 w 9764"/>
              <a:gd name="connsiteY47" fmla="*/ 10000 h 10000"/>
              <a:gd name="connsiteX48" fmla="*/ 2309 w 9764"/>
              <a:gd name="connsiteY48" fmla="*/ 9714 h 10000"/>
              <a:gd name="connsiteX49" fmla="*/ 1841 w 9764"/>
              <a:gd name="connsiteY49" fmla="*/ 9714 h 10000"/>
              <a:gd name="connsiteX50" fmla="*/ 1402 w 9764"/>
              <a:gd name="connsiteY50" fmla="*/ 9426 h 10000"/>
              <a:gd name="connsiteX51" fmla="*/ 933 w 9764"/>
              <a:gd name="connsiteY51" fmla="*/ 9132 h 10000"/>
              <a:gd name="connsiteX52" fmla="*/ 700 w 9764"/>
              <a:gd name="connsiteY52" fmla="*/ 8846 h 10000"/>
              <a:gd name="connsiteX53" fmla="*/ 233 w 9764"/>
              <a:gd name="connsiteY53" fmla="*/ 8271 h 10000"/>
              <a:gd name="connsiteX54" fmla="*/ 0 w 9764"/>
              <a:gd name="connsiteY54" fmla="*/ 7696 h 10000"/>
              <a:gd name="connsiteX0" fmla="*/ 717 w 9761"/>
              <a:gd name="connsiteY0" fmla="*/ 6293 h 10000"/>
              <a:gd name="connsiteX1" fmla="*/ 957 w 9761"/>
              <a:gd name="connsiteY1" fmla="*/ 6585 h 10000"/>
              <a:gd name="connsiteX2" fmla="*/ 1438 w 9761"/>
              <a:gd name="connsiteY2" fmla="*/ 7157 h 10000"/>
              <a:gd name="connsiteX3" fmla="*/ 2126 w 9761"/>
              <a:gd name="connsiteY3" fmla="*/ 7157 h 10000"/>
              <a:gd name="connsiteX4" fmla="*/ 2844 w 9761"/>
              <a:gd name="connsiteY4" fmla="*/ 7446 h 10000"/>
              <a:gd name="connsiteX5" fmla="*/ 3562 w 9761"/>
              <a:gd name="connsiteY5" fmla="*/ 7446 h 10000"/>
              <a:gd name="connsiteX6" fmla="*/ 4281 w 9761"/>
              <a:gd name="connsiteY6" fmla="*/ 7446 h 10000"/>
              <a:gd name="connsiteX7" fmla="*/ 5000 w 9761"/>
              <a:gd name="connsiteY7" fmla="*/ 7446 h 10000"/>
              <a:gd name="connsiteX8" fmla="*/ 5719 w 9761"/>
              <a:gd name="connsiteY8" fmla="*/ 7446 h 10000"/>
              <a:gd name="connsiteX9" fmla="*/ 6199 w 9761"/>
              <a:gd name="connsiteY9" fmla="*/ 7157 h 10000"/>
              <a:gd name="connsiteX10" fmla="*/ 6916 w 9761"/>
              <a:gd name="connsiteY10" fmla="*/ 6585 h 10000"/>
              <a:gd name="connsiteX11" fmla="*/ 7156 w 9761"/>
              <a:gd name="connsiteY11" fmla="*/ 6293 h 10000"/>
              <a:gd name="connsiteX12" fmla="*/ 7364 w 9761"/>
              <a:gd name="connsiteY12" fmla="*/ 5716 h 10000"/>
              <a:gd name="connsiteX13" fmla="*/ 7605 w 9761"/>
              <a:gd name="connsiteY13" fmla="*/ 4848 h 10000"/>
              <a:gd name="connsiteX14" fmla="*/ 7845 w 9761"/>
              <a:gd name="connsiteY14" fmla="*/ 3998 h 10000"/>
              <a:gd name="connsiteX15" fmla="*/ 8084 w 9761"/>
              <a:gd name="connsiteY15" fmla="*/ 3129 h 10000"/>
              <a:gd name="connsiteX16" fmla="*/ 8084 w 9761"/>
              <a:gd name="connsiteY16" fmla="*/ 2268 h 10000"/>
              <a:gd name="connsiteX17" fmla="*/ 8084 w 9761"/>
              <a:gd name="connsiteY17" fmla="*/ 1399 h 10000"/>
              <a:gd name="connsiteX18" fmla="*/ 8323 w 9761"/>
              <a:gd name="connsiteY18" fmla="*/ 576 h 10000"/>
              <a:gd name="connsiteX19" fmla="*/ 8323 w 9761"/>
              <a:gd name="connsiteY19" fmla="*/ 286 h 10000"/>
              <a:gd name="connsiteX20" fmla="*/ 8564 w 9761"/>
              <a:gd name="connsiteY20" fmla="*/ 0 h 10000"/>
              <a:gd name="connsiteX21" fmla="*/ 8564 w 9761"/>
              <a:gd name="connsiteY21" fmla="*/ 0 h 10000"/>
              <a:gd name="connsiteX22" fmla="*/ 8564 w 9761"/>
              <a:gd name="connsiteY22" fmla="*/ 286 h 10000"/>
              <a:gd name="connsiteX23" fmla="*/ 8564 w 9761"/>
              <a:gd name="connsiteY23" fmla="*/ 576 h 10000"/>
              <a:gd name="connsiteX24" fmla="*/ 8564 w 9761"/>
              <a:gd name="connsiteY24" fmla="*/ 825 h 10000"/>
              <a:gd name="connsiteX25" fmla="*/ 8801 w 9761"/>
              <a:gd name="connsiteY25" fmla="*/ 1115 h 10000"/>
              <a:gd name="connsiteX26" fmla="*/ 8801 w 9761"/>
              <a:gd name="connsiteY26" fmla="*/ 1689 h 10000"/>
              <a:gd name="connsiteX27" fmla="*/ 8801 w 9761"/>
              <a:gd name="connsiteY27" fmla="*/ 2268 h 10000"/>
              <a:gd name="connsiteX28" fmla="*/ 9043 w 9761"/>
              <a:gd name="connsiteY28" fmla="*/ 2843 h 10000"/>
              <a:gd name="connsiteX29" fmla="*/ 9043 w 9761"/>
              <a:gd name="connsiteY29" fmla="*/ 4278 h 10000"/>
              <a:gd name="connsiteX30" fmla="*/ 9282 w 9761"/>
              <a:gd name="connsiteY30" fmla="*/ 5434 h 10000"/>
              <a:gd name="connsiteX31" fmla="*/ 9522 w 9761"/>
              <a:gd name="connsiteY31" fmla="*/ 6293 h 10000"/>
              <a:gd name="connsiteX32" fmla="*/ 9761 w 9761"/>
              <a:gd name="connsiteY32" fmla="*/ 6869 h 10000"/>
              <a:gd name="connsiteX33" fmla="*/ 9761 w 9761"/>
              <a:gd name="connsiteY33" fmla="*/ 7157 h 10000"/>
              <a:gd name="connsiteX34" fmla="*/ 9761 w 9761"/>
              <a:gd name="connsiteY34" fmla="*/ 7446 h 10000"/>
              <a:gd name="connsiteX35" fmla="*/ 9761 w 9761"/>
              <a:gd name="connsiteY35" fmla="*/ 7696 h 10000"/>
              <a:gd name="connsiteX36" fmla="*/ 9522 w 9761"/>
              <a:gd name="connsiteY36" fmla="*/ 7988 h 10000"/>
              <a:gd name="connsiteX37" fmla="*/ 9282 w 9761"/>
              <a:gd name="connsiteY37" fmla="*/ 8271 h 10000"/>
              <a:gd name="connsiteX38" fmla="*/ 9043 w 9761"/>
              <a:gd name="connsiteY38" fmla="*/ 8561 h 10000"/>
              <a:gd name="connsiteX39" fmla="*/ 8564 w 9761"/>
              <a:gd name="connsiteY39" fmla="*/ 8846 h 10000"/>
              <a:gd name="connsiteX40" fmla="*/ 8084 w 9761"/>
              <a:gd name="connsiteY40" fmla="*/ 9132 h 10000"/>
              <a:gd name="connsiteX41" fmla="*/ 7156 w 9761"/>
              <a:gd name="connsiteY41" fmla="*/ 9714 h 10000"/>
              <a:gd name="connsiteX42" fmla="*/ 6199 w 9761"/>
              <a:gd name="connsiteY42" fmla="*/ 10000 h 10000"/>
              <a:gd name="connsiteX43" fmla="*/ 5239 w 9761"/>
              <a:gd name="connsiteY43" fmla="*/ 10000 h 10000"/>
              <a:gd name="connsiteX44" fmla="*/ 4520 w 9761"/>
              <a:gd name="connsiteY44" fmla="*/ 10000 h 10000"/>
              <a:gd name="connsiteX45" fmla="*/ 3802 w 9761"/>
              <a:gd name="connsiteY45" fmla="*/ 10000 h 10000"/>
              <a:gd name="connsiteX46" fmla="*/ 3323 w 9761"/>
              <a:gd name="connsiteY46" fmla="*/ 10000 h 10000"/>
              <a:gd name="connsiteX47" fmla="*/ 2603 w 9761"/>
              <a:gd name="connsiteY47" fmla="*/ 10000 h 10000"/>
              <a:gd name="connsiteX48" fmla="*/ 2126 w 9761"/>
              <a:gd name="connsiteY48" fmla="*/ 9714 h 10000"/>
              <a:gd name="connsiteX49" fmla="*/ 1646 w 9761"/>
              <a:gd name="connsiteY49" fmla="*/ 9714 h 10000"/>
              <a:gd name="connsiteX50" fmla="*/ 1197 w 9761"/>
              <a:gd name="connsiteY50" fmla="*/ 9426 h 10000"/>
              <a:gd name="connsiteX51" fmla="*/ 717 w 9761"/>
              <a:gd name="connsiteY51" fmla="*/ 9132 h 10000"/>
              <a:gd name="connsiteX52" fmla="*/ 478 w 9761"/>
              <a:gd name="connsiteY52" fmla="*/ 8846 h 10000"/>
              <a:gd name="connsiteX53" fmla="*/ 0 w 9761"/>
              <a:gd name="connsiteY53" fmla="*/ 8271 h 10000"/>
              <a:gd name="connsiteX0" fmla="*/ 245 w 9510"/>
              <a:gd name="connsiteY0" fmla="*/ 6293 h 10000"/>
              <a:gd name="connsiteX1" fmla="*/ 490 w 9510"/>
              <a:gd name="connsiteY1" fmla="*/ 6585 h 10000"/>
              <a:gd name="connsiteX2" fmla="*/ 983 w 9510"/>
              <a:gd name="connsiteY2" fmla="*/ 7157 h 10000"/>
              <a:gd name="connsiteX3" fmla="*/ 1688 w 9510"/>
              <a:gd name="connsiteY3" fmla="*/ 7157 h 10000"/>
              <a:gd name="connsiteX4" fmla="*/ 2424 w 9510"/>
              <a:gd name="connsiteY4" fmla="*/ 7446 h 10000"/>
              <a:gd name="connsiteX5" fmla="*/ 3159 w 9510"/>
              <a:gd name="connsiteY5" fmla="*/ 7446 h 10000"/>
              <a:gd name="connsiteX6" fmla="*/ 3896 w 9510"/>
              <a:gd name="connsiteY6" fmla="*/ 7446 h 10000"/>
              <a:gd name="connsiteX7" fmla="*/ 4632 w 9510"/>
              <a:gd name="connsiteY7" fmla="*/ 7446 h 10000"/>
              <a:gd name="connsiteX8" fmla="*/ 5369 w 9510"/>
              <a:gd name="connsiteY8" fmla="*/ 7446 h 10000"/>
              <a:gd name="connsiteX9" fmla="*/ 5861 w 9510"/>
              <a:gd name="connsiteY9" fmla="*/ 7157 h 10000"/>
              <a:gd name="connsiteX10" fmla="*/ 6595 w 9510"/>
              <a:gd name="connsiteY10" fmla="*/ 6585 h 10000"/>
              <a:gd name="connsiteX11" fmla="*/ 6841 w 9510"/>
              <a:gd name="connsiteY11" fmla="*/ 6293 h 10000"/>
              <a:gd name="connsiteX12" fmla="*/ 7054 w 9510"/>
              <a:gd name="connsiteY12" fmla="*/ 5716 h 10000"/>
              <a:gd name="connsiteX13" fmla="*/ 7301 w 9510"/>
              <a:gd name="connsiteY13" fmla="*/ 4848 h 10000"/>
              <a:gd name="connsiteX14" fmla="*/ 7547 w 9510"/>
              <a:gd name="connsiteY14" fmla="*/ 3998 h 10000"/>
              <a:gd name="connsiteX15" fmla="*/ 7792 w 9510"/>
              <a:gd name="connsiteY15" fmla="*/ 3129 h 10000"/>
              <a:gd name="connsiteX16" fmla="*/ 7792 w 9510"/>
              <a:gd name="connsiteY16" fmla="*/ 2268 h 10000"/>
              <a:gd name="connsiteX17" fmla="*/ 7792 w 9510"/>
              <a:gd name="connsiteY17" fmla="*/ 1399 h 10000"/>
              <a:gd name="connsiteX18" fmla="*/ 8037 w 9510"/>
              <a:gd name="connsiteY18" fmla="*/ 576 h 10000"/>
              <a:gd name="connsiteX19" fmla="*/ 8037 w 9510"/>
              <a:gd name="connsiteY19" fmla="*/ 286 h 10000"/>
              <a:gd name="connsiteX20" fmla="*/ 8284 w 9510"/>
              <a:gd name="connsiteY20" fmla="*/ 0 h 10000"/>
              <a:gd name="connsiteX21" fmla="*/ 8284 w 9510"/>
              <a:gd name="connsiteY21" fmla="*/ 0 h 10000"/>
              <a:gd name="connsiteX22" fmla="*/ 8284 w 9510"/>
              <a:gd name="connsiteY22" fmla="*/ 286 h 10000"/>
              <a:gd name="connsiteX23" fmla="*/ 8284 w 9510"/>
              <a:gd name="connsiteY23" fmla="*/ 576 h 10000"/>
              <a:gd name="connsiteX24" fmla="*/ 8284 w 9510"/>
              <a:gd name="connsiteY24" fmla="*/ 825 h 10000"/>
              <a:gd name="connsiteX25" fmla="*/ 8526 w 9510"/>
              <a:gd name="connsiteY25" fmla="*/ 1115 h 10000"/>
              <a:gd name="connsiteX26" fmla="*/ 8526 w 9510"/>
              <a:gd name="connsiteY26" fmla="*/ 1689 h 10000"/>
              <a:gd name="connsiteX27" fmla="*/ 8526 w 9510"/>
              <a:gd name="connsiteY27" fmla="*/ 2268 h 10000"/>
              <a:gd name="connsiteX28" fmla="*/ 8774 w 9510"/>
              <a:gd name="connsiteY28" fmla="*/ 2843 h 10000"/>
              <a:gd name="connsiteX29" fmla="*/ 8774 w 9510"/>
              <a:gd name="connsiteY29" fmla="*/ 4278 h 10000"/>
              <a:gd name="connsiteX30" fmla="*/ 9019 w 9510"/>
              <a:gd name="connsiteY30" fmla="*/ 5434 h 10000"/>
              <a:gd name="connsiteX31" fmla="*/ 9265 w 9510"/>
              <a:gd name="connsiteY31" fmla="*/ 6293 h 10000"/>
              <a:gd name="connsiteX32" fmla="*/ 9510 w 9510"/>
              <a:gd name="connsiteY32" fmla="*/ 6869 h 10000"/>
              <a:gd name="connsiteX33" fmla="*/ 9510 w 9510"/>
              <a:gd name="connsiteY33" fmla="*/ 7157 h 10000"/>
              <a:gd name="connsiteX34" fmla="*/ 9510 w 9510"/>
              <a:gd name="connsiteY34" fmla="*/ 7446 h 10000"/>
              <a:gd name="connsiteX35" fmla="*/ 9510 w 9510"/>
              <a:gd name="connsiteY35" fmla="*/ 7696 h 10000"/>
              <a:gd name="connsiteX36" fmla="*/ 9265 w 9510"/>
              <a:gd name="connsiteY36" fmla="*/ 7988 h 10000"/>
              <a:gd name="connsiteX37" fmla="*/ 9019 w 9510"/>
              <a:gd name="connsiteY37" fmla="*/ 8271 h 10000"/>
              <a:gd name="connsiteX38" fmla="*/ 8774 w 9510"/>
              <a:gd name="connsiteY38" fmla="*/ 8561 h 10000"/>
              <a:gd name="connsiteX39" fmla="*/ 8284 w 9510"/>
              <a:gd name="connsiteY39" fmla="*/ 8846 h 10000"/>
              <a:gd name="connsiteX40" fmla="*/ 7792 w 9510"/>
              <a:gd name="connsiteY40" fmla="*/ 9132 h 10000"/>
              <a:gd name="connsiteX41" fmla="*/ 6841 w 9510"/>
              <a:gd name="connsiteY41" fmla="*/ 9714 h 10000"/>
              <a:gd name="connsiteX42" fmla="*/ 5861 w 9510"/>
              <a:gd name="connsiteY42" fmla="*/ 10000 h 10000"/>
              <a:gd name="connsiteX43" fmla="*/ 4877 w 9510"/>
              <a:gd name="connsiteY43" fmla="*/ 10000 h 10000"/>
              <a:gd name="connsiteX44" fmla="*/ 4141 w 9510"/>
              <a:gd name="connsiteY44" fmla="*/ 10000 h 10000"/>
              <a:gd name="connsiteX45" fmla="*/ 3405 w 9510"/>
              <a:gd name="connsiteY45" fmla="*/ 10000 h 10000"/>
              <a:gd name="connsiteX46" fmla="*/ 2914 w 9510"/>
              <a:gd name="connsiteY46" fmla="*/ 10000 h 10000"/>
              <a:gd name="connsiteX47" fmla="*/ 2177 w 9510"/>
              <a:gd name="connsiteY47" fmla="*/ 10000 h 10000"/>
              <a:gd name="connsiteX48" fmla="*/ 1688 w 9510"/>
              <a:gd name="connsiteY48" fmla="*/ 9714 h 10000"/>
              <a:gd name="connsiteX49" fmla="*/ 1196 w 9510"/>
              <a:gd name="connsiteY49" fmla="*/ 9714 h 10000"/>
              <a:gd name="connsiteX50" fmla="*/ 736 w 9510"/>
              <a:gd name="connsiteY50" fmla="*/ 9426 h 10000"/>
              <a:gd name="connsiteX51" fmla="*/ 245 w 9510"/>
              <a:gd name="connsiteY51" fmla="*/ 9132 h 10000"/>
              <a:gd name="connsiteX52" fmla="*/ 0 w 9510"/>
              <a:gd name="connsiteY52" fmla="*/ 8846 h 10000"/>
              <a:gd name="connsiteX0" fmla="*/ 0 w 9742"/>
              <a:gd name="connsiteY0" fmla="*/ 6293 h 10000"/>
              <a:gd name="connsiteX1" fmla="*/ 257 w 9742"/>
              <a:gd name="connsiteY1" fmla="*/ 6585 h 10000"/>
              <a:gd name="connsiteX2" fmla="*/ 776 w 9742"/>
              <a:gd name="connsiteY2" fmla="*/ 7157 h 10000"/>
              <a:gd name="connsiteX3" fmla="*/ 1517 w 9742"/>
              <a:gd name="connsiteY3" fmla="*/ 7157 h 10000"/>
              <a:gd name="connsiteX4" fmla="*/ 2291 w 9742"/>
              <a:gd name="connsiteY4" fmla="*/ 7446 h 10000"/>
              <a:gd name="connsiteX5" fmla="*/ 3064 w 9742"/>
              <a:gd name="connsiteY5" fmla="*/ 7446 h 10000"/>
              <a:gd name="connsiteX6" fmla="*/ 3839 w 9742"/>
              <a:gd name="connsiteY6" fmla="*/ 7446 h 10000"/>
              <a:gd name="connsiteX7" fmla="*/ 4613 w 9742"/>
              <a:gd name="connsiteY7" fmla="*/ 7446 h 10000"/>
              <a:gd name="connsiteX8" fmla="*/ 5388 w 9742"/>
              <a:gd name="connsiteY8" fmla="*/ 7446 h 10000"/>
              <a:gd name="connsiteX9" fmla="*/ 5905 w 9742"/>
              <a:gd name="connsiteY9" fmla="*/ 7157 h 10000"/>
              <a:gd name="connsiteX10" fmla="*/ 6677 w 9742"/>
              <a:gd name="connsiteY10" fmla="*/ 6585 h 10000"/>
              <a:gd name="connsiteX11" fmla="*/ 6935 w 9742"/>
              <a:gd name="connsiteY11" fmla="*/ 6293 h 10000"/>
              <a:gd name="connsiteX12" fmla="*/ 7159 w 9742"/>
              <a:gd name="connsiteY12" fmla="*/ 5716 h 10000"/>
              <a:gd name="connsiteX13" fmla="*/ 7419 w 9742"/>
              <a:gd name="connsiteY13" fmla="*/ 4848 h 10000"/>
              <a:gd name="connsiteX14" fmla="*/ 7678 w 9742"/>
              <a:gd name="connsiteY14" fmla="*/ 3998 h 10000"/>
              <a:gd name="connsiteX15" fmla="*/ 7935 w 9742"/>
              <a:gd name="connsiteY15" fmla="*/ 3129 h 10000"/>
              <a:gd name="connsiteX16" fmla="*/ 7935 w 9742"/>
              <a:gd name="connsiteY16" fmla="*/ 2268 h 10000"/>
              <a:gd name="connsiteX17" fmla="*/ 7935 w 9742"/>
              <a:gd name="connsiteY17" fmla="*/ 1399 h 10000"/>
              <a:gd name="connsiteX18" fmla="*/ 8193 w 9742"/>
              <a:gd name="connsiteY18" fmla="*/ 576 h 10000"/>
              <a:gd name="connsiteX19" fmla="*/ 8193 w 9742"/>
              <a:gd name="connsiteY19" fmla="*/ 286 h 10000"/>
              <a:gd name="connsiteX20" fmla="*/ 8453 w 9742"/>
              <a:gd name="connsiteY20" fmla="*/ 0 h 10000"/>
              <a:gd name="connsiteX21" fmla="*/ 8453 w 9742"/>
              <a:gd name="connsiteY21" fmla="*/ 0 h 10000"/>
              <a:gd name="connsiteX22" fmla="*/ 8453 w 9742"/>
              <a:gd name="connsiteY22" fmla="*/ 286 h 10000"/>
              <a:gd name="connsiteX23" fmla="*/ 8453 w 9742"/>
              <a:gd name="connsiteY23" fmla="*/ 576 h 10000"/>
              <a:gd name="connsiteX24" fmla="*/ 8453 w 9742"/>
              <a:gd name="connsiteY24" fmla="*/ 825 h 10000"/>
              <a:gd name="connsiteX25" fmla="*/ 8707 w 9742"/>
              <a:gd name="connsiteY25" fmla="*/ 1115 h 10000"/>
              <a:gd name="connsiteX26" fmla="*/ 8707 w 9742"/>
              <a:gd name="connsiteY26" fmla="*/ 1689 h 10000"/>
              <a:gd name="connsiteX27" fmla="*/ 8707 w 9742"/>
              <a:gd name="connsiteY27" fmla="*/ 2268 h 10000"/>
              <a:gd name="connsiteX28" fmla="*/ 8968 w 9742"/>
              <a:gd name="connsiteY28" fmla="*/ 2843 h 10000"/>
              <a:gd name="connsiteX29" fmla="*/ 8968 w 9742"/>
              <a:gd name="connsiteY29" fmla="*/ 4278 h 10000"/>
              <a:gd name="connsiteX30" fmla="*/ 9226 w 9742"/>
              <a:gd name="connsiteY30" fmla="*/ 5434 h 10000"/>
              <a:gd name="connsiteX31" fmla="*/ 9484 w 9742"/>
              <a:gd name="connsiteY31" fmla="*/ 6293 h 10000"/>
              <a:gd name="connsiteX32" fmla="*/ 9742 w 9742"/>
              <a:gd name="connsiteY32" fmla="*/ 6869 h 10000"/>
              <a:gd name="connsiteX33" fmla="*/ 9742 w 9742"/>
              <a:gd name="connsiteY33" fmla="*/ 7157 h 10000"/>
              <a:gd name="connsiteX34" fmla="*/ 9742 w 9742"/>
              <a:gd name="connsiteY34" fmla="*/ 7446 h 10000"/>
              <a:gd name="connsiteX35" fmla="*/ 9742 w 9742"/>
              <a:gd name="connsiteY35" fmla="*/ 7696 h 10000"/>
              <a:gd name="connsiteX36" fmla="*/ 9484 w 9742"/>
              <a:gd name="connsiteY36" fmla="*/ 7988 h 10000"/>
              <a:gd name="connsiteX37" fmla="*/ 9226 w 9742"/>
              <a:gd name="connsiteY37" fmla="*/ 8271 h 10000"/>
              <a:gd name="connsiteX38" fmla="*/ 8968 w 9742"/>
              <a:gd name="connsiteY38" fmla="*/ 8561 h 10000"/>
              <a:gd name="connsiteX39" fmla="*/ 8453 w 9742"/>
              <a:gd name="connsiteY39" fmla="*/ 8846 h 10000"/>
              <a:gd name="connsiteX40" fmla="*/ 7935 w 9742"/>
              <a:gd name="connsiteY40" fmla="*/ 9132 h 10000"/>
              <a:gd name="connsiteX41" fmla="*/ 6935 w 9742"/>
              <a:gd name="connsiteY41" fmla="*/ 9714 h 10000"/>
              <a:gd name="connsiteX42" fmla="*/ 5905 w 9742"/>
              <a:gd name="connsiteY42" fmla="*/ 10000 h 10000"/>
              <a:gd name="connsiteX43" fmla="*/ 4870 w 9742"/>
              <a:gd name="connsiteY43" fmla="*/ 10000 h 10000"/>
              <a:gd name="connsiteX44" fmla="*/ 4096 w 9742"/>
              <a:gd name="connsiteY44" fmla="*/ 10000 h 10000"/>
              <a:gd name="connsiteX45" fmla="*/ 3322 w 9742"/>
              <a:gd name="connsiteY45" fmla="*/ 10000 h 10000"/>
              <a:gd name="connsiteX46" fmla="*/ 2806 w 9742"/>
              <a:gd name="connsiteY46" fmla="*/ 10000 h 10000"/>
              <a:gd name="connsiteX47" fmla="*/ 2031 w 9742"/>
              <a:gd name="connsiteY47" fmla="*/ 10000 h 10000"/>
              <a:gd name="connsiteX48" fmla="*/ 1517 w 9742"/>
              <a:gd name="connsiteY48" fmla="*/ 9714 h 10000"/>
              <a:gd name="connsiteX49" fmla="*/ 1000 w 9742"/>
              <a:gd name="connsiteY49" fmla="*/ 9714 h 10000"/>
              <a:gd name="connsiteX50" fmla="*/ 516 w 9742"/>
              <a:gd name="connsiteY50" fmla="*/ 9426 h 10000"/>
              <a:gd name="connsiteX51" fmla="*/ 0 w 9742"/>
              <a:gd name="connsiteY51" fmla="*/ 9132 h 10000"/>
              <a:gd name="connsiteX0" fmla="*/ 0 w 10000"/>
              <a:gd name="connsiteY0" fmla="*/ 6293 h 10000"/>
              <a:gd name="connsiteX1" fmla="*/ 797 w 10000"/>
              <a:gd name="connsiteY1" fmla="*/ 7157 h 10000"/>
              <a:gd name="connsiteX2" fmla="*/ 1557 w 10000"/>
              <a:gd name="connsiteY2" fmla="*/ 7157 h 10000"/>
              <a:gd name="connsiteX3" fmla="*/ 2352 w 10000"/>
              <a:gd name="connsiteY3" fmla="*/ 7446 h 10000"/>
              <a:gd name="connsiteX4" fmla="*/ 3145 w 10000"/>
              <a:gd name="connsiteY4" fmla="*/ 7446 h 10000"/>
              <a:gd name="connsiteX5" fmla="*/ 3941 w 10000"/>
              <a:gd name="connsiteY5" fmla="*/ 7446 h 10000"/>
              <a:gd name="connsiteX6" fmla="*/ 4735 w 10000"/>
              <a:gd name="connsiteY6" fmla="*/ 7446 h 10000"/>
              <a:gd name="connsiteX7" fmla="*/ 5531 w 10000"/>
              <a:gd name="connsiteY7" fmla="*/ 7446 h 10000"/>
              <a:gd name="connsiteX8" fmla="*/ 6061 w 10000"/>
              <a:gd name="connsiteY8" fmla="*/ 7157 h 10000"/>
              <a:gd name="connsiteX9" fmla="*/ 6854 w 10000"/>
              <a:gd name="connsiteY9" fmla="*/ 6585 h 10000"/>
              <a:gd name="connsiteX10" fmla="*/ 7119 w 10000"/>
              <a:gd name="connsiteY10" fmla="*/ 6293 h 10000"/>
              <a:gd name="connsiteX11" fmla="*/ 7349 w 10000"/>
              <a:gd name="connsiteY11" fmla="*/ 5716 h 10000"/>
              <a:gd name="connsiteX12" fmla="*/ 7615 w 10000"/>
              <a:gd name="connsiteY12" fmla="*/ 4848 h 10000"/>
              <a:gd name="connsiteX13" fmla="*/ 7881 w 10000"/>
              <a:gd name="connsiteY13" fmla="*/ 3998 h 10000"/>
              <a:gd name="connsiteX14" fmla="*/ 8145 w 10000"/>
              <a:gd name="connsiteY14" fmla="*/ 3129 h 10000"/>
              <a:gd name="connsiteX15" fmla="*/ 8145 w 10000"/>
              <a:gd name="connsiteY15" fmla="*/ 2268 h 10000"/>
              <a:gd name="connsiteX16" fmla="*/ 8145 w 10000"/>
              <a:gd name="connsiteY16" fmla="*/ 1399 h 10000"/>
              <a:gd name="connsiteX17" fmla="*/ 8410 w 10000"/>
              <a:gd name="connsiteY17" fmla="*/ 576 h 10000"/>
              <a:gd name="connsiteX18" fmla="*/ 8410 w 10000"/>
              <a:gd name="connsiteY18" fmla="*/ 286 h 10000"/>
              <a:gd name="connsiteX19" fmla="*/ 8677 w 10000"/>
              <a:gd name="connsiteY19" fmla="*/ 0 h 10000"/>
              <a:gd name="connsiteX20" fmla="*/ 8677 w 10000"/>
              <a:gd name="connsiteY20" fmla="*/ 0 h 10000"/>
              <a:gd name="connsiteX21" fmla="*/ 8677 w 10000"/>
              <a:gd name="connsiteY21" fmla="*/ 286 h 10000"/>
              <a:gd name="connsiteX22" fmla="*/ 8677 w 10000"/>
              <a:gd name="connsiteY22" fmla="*/ 576 h 10000"/>
              <a:gd name="connsiteX23" fmla="*/ 8677 w 10000"/>
              <a:gd name="connsiteY23" fmla="*/ 825 h 10000"/>
              <a:gd name="connsiteX24" fmla="*/ 8938 w 10000"/>
              <a:gd name="connsiteY24" fmla="*/ 1115 h 10000"/>
              <a:gd name="connsiteX25" fmla="*/ 8938 w 10000"/>
              <a:gd name="connsiteY25" fmla="*/ 1689 h 10000"/>
              <a:gd name="connsiteX26" fmla="*/ 8938 w 10000"/>
              <a:gd name="connsiteY26" fmla="*/ 2268 h 10000"/>
              <a:gd name="connsiteX27" fmla="*/ 9206 w 10000"/>
              <a:gd name="connsiteY27" fmla="*/ 2843 h 10000"/>
              <a:gd name="connsiteX28" fmla="*/ 9206 w 10000"/>
              <a:gd name="connsiteY28" fmla="*/ 4278 h 10000"/>
              <a:gd name="connsiteX29" fmla="*/ 9470 w 10000"/>
              <a:gd name="connsiteY29" fmla="*/ 5434 h 10000"/>
              <a:gd name="connsiteX30" fmla="*/ 9735 w 10000"/>
              <a:gd name="connsiteY30" fmla="*/ 6293 h 10000"/>
              <a:gd name="connsiteX31" fmla="*/ 10000 w 10000"/>
              <a:gd name="connsiteY31" fmla="*/ 6869 h 10000"/>
              <a:gd name="connsiteX32" fmla="*/ 10000 w 10000"/>
              <a:gd name="connsiteY32" fmla="*/ 7157 h 10000"/>
              <a:gd name="connsiteX33" fmla="*/ 10000 w 10000"/>
              <a:gd name="connsiteY33" fmla="*/ 7446 h 10000"/>
              <a:gd name="connsiteX34" fmla="*/ 10000 w 10000"/>
              <a:gd name="connsiteY34" fmla="*/ 7696 h 10000"/>
              <a:gd name="connsiteX35" fmla="*/ 9735 w 10000"/>
              <a:gd name="connsiteY35" fmla="*/ 7988 h 10000"/>
              <a:gd name="connsiteX36" fmla="*/ 9470 w 10000"/>
              <a:gd name="connsiteY36" fmla="*/ 8271 h 10000"/>
              <a:gd name="connsiteX37" fmla="*/ 9206 w 10000"/>
              <a:gd name="connsiteY37" fmla="*/ 8561 h 10000"/>
              <a:gd name="connsiteX38" fmla="*/ 8677 w 10000"/>
              <a:gd name="connsiteY38" fmla="*/ 8846 h 10000"/>
              <a:gd name="connsiteX39" fmla="*/ 8145 w 10000"/>
              <a:gd name="connsiteY39" fmla="*/ 9132 h 10000"/>
              <a:gd name="connsiteX40" fmla="*/ 7119 w 10000"/>
              <a:gd name="connsiteY40" fmla="*/ 9714 h 10000"/>
              <a:gd name="connsiteX41" fmla="*/ 6061 w 10000"/>
              <a:gd name="connsiteY41" fmla="*/ 10000 h 10000"/>
              <a:gd name="connsiteX42" fmla="*/ 4999 w 10000"/>
              <a:gd name="connsiteY42" fmla="*/ 10000 h 10000"/>
              <a:gd name="connsiteX43" fmla="*/ 4204 w 10000"/>
              <a:gd name="connsiteY43" fmla="*/ 10000 h 10000"/>
              <a:gd name="connsiteX44" fmla="*/ 3410 w 10000"/>
              <a:gd name="connsiteY44" fmla="*/ 10000 h 10000"/>
              <a:gd name="connsiteX45" fmla="*/ 2880 w 10000"/>
              <a:gd name="connsiteY45" fmla="*/ 10000 h 10000"/>
              <a:gd name="connsiteX46" fmla="*/ 2085 w 10000"/>
              <a:gd name="connsiteY46" fmla="*/ 10000 h 10000"/>
              <a:gd name="connsiteX47" fmla="*/ 1557 w 10000"/>
              <a:gd name="connsiteY47" fmla="*/ 9714 h 10000"/>
              <a:gd name="connsiteX48" fmla="*/ 1026 w 10000"/>
              <a:gd name="connsiteY48" fmla="*/ 9714 h 10000"/>
              <a:gd name="connsiteX49" fmla="*/ 530 w 10000"/>
              <a:gd name="connsiteY49" fmla="*/ 9426 h 10000"/>
              <a:gd name="connsiteX50" fmla="*/ 0 w 10000"/>
              <a:gd name="connsiteY50" fmla="*/ 9132 h 10000"/>
              <a:gd name="connsiteX0" fmla="*/ 797 w 10000"/>
              <a:gd name="connsiteY0" fmla="*/ 7157 h 10000"/>
              <a:gd name="connsiteX1" fmla="*/ 1557 w 10000"/>
              <a:gd name="connsiteY1" fmla="*/ 7157 h 10000"/>
              <a:gd name="connsiteX2" fmla="*/ 2352 w 10000"/>
              <a:gd name="connsiteY2" fmla="*/ 7446 h 10000"/>
              <a:gd name="connsiteX3" fmla="*/ 3145 w 10000"/>
              <a:gd name="connsiteY3" fmla="*/ 7446 h 10000"/>
              <a:gd name="connsiteX4" fmla="*/ 3941 w 10000"/>
              <a:gd name="connsiteY4" fmla="*/ 7446 h 10000"/>
              <a:gd name="connsiteX5" fmla="*/ 4735 w 10000"/>
              <a:gd name="connsiteY5" fmla="*/ 7446 h 10000"/>
              <a:gd name="connsiteX6" fmla="*/ 5531 w 10000"/>
              <a:gd name="connsiteY6" fmla="*/ 7446 h 10000"/>
              <a:gd name="connsiteX7" fmla="*/ 6061 w 10000"/>
              <a:gd name="connsiteY7" fmla="*/ 7157 h 10000"/>
              <a:gd name="connsiteX8" fmla="*/ 6854 w 10000"/>
              <a:gd name="connsiteY8" fmla="*/ 6585 h 10000"/>
              <a:gd name="connsiteX9" fmla="*/ 7119 w 10000"/>
              <a:gd name="connsiteY9" fmla="*/ 6293 h 10000"/>
              <a:gd name="connsiteX10" fmla="*/ 7349 w 10000"/>
              <a:gd name="connsiteY10" fmla="*/ 5716 h 10000"/>
              <a:gd name="connsiteX11" fmla="*/ 7615 w 10000"/>
              <a:gd name="connsiteY11" fmla="*/ 4848 h 10000"/>
              <a:gd name="connsiteX12" fmla="*/ 7881 w 10000"/>
              <a:gd name="connsiteY12" fmla="*/ 3998 h 10000"/>
              <a:gd name="connsiteX13" fmla="*/ 8145 w 10000"/>
              <a:gd name="connsiteY13" fmla="*/ 3129 h 10000"/>
              <a:gd name="connsiteX14" fmla="*/ 8145 w 10000"/>
              <a:gd name="connsiteY14" fmla="*/ 2268 h 10000"/>
              <a:gd name="connsiteX15" fmla="*/ 8145 w 10000"/>
              <a:gd name="connsiteY15" fmla="*/ 1399 h 10000"/>
              <a:gd name="connsiteX16" fmla="*/ 8410 w 10000"/>
              <a:gd name="connsiteY16" fmla="*/ 576 h 10000"/>
              <a:gd name="connsiteX17" fmla="*/ 8410 w 10000"/>
              <a:gd name="connsiteY17" fmla="*/ 286 h 10000"/>
              <a:gd name="connsiteX18" fmla="*/ 8677 w 10000"/>
              <a:gd name="connsiteY18" fmla="*/ 0 h 10000"/>
              <a:gd name="connsiteX19" fmla="*/ 8677 w 10000"/>
              <a:gd name="connsiteY19" fmla="*/ 0 h 10000"/>
              <a:gd name="connsiteX20" fmla="*/ 8677 w 10000"/>
              <a:gd name="connsiteY20" fmla="*/ 286 h 10000"/>
              <a:gd name="connsiteX21" fmla="*/ 8677 w 10000"/>
              <a:gd name="connsiteY21" fmla="*/ 576 h 10000"/>
              <a:gd name="connsiteX22" fmla="*/ 8677 w 10000"/>
              <a:gd name="connsiteY22" fmla="*/ 825 h 10000"/>
              <a:gd name="connsiteX23" fmla="*/ 8938 w 10000"/>
              <a:gd name="connsiteY23" fmla="*/ 1115 h 10000"/>
              <a:gd name="connsiteX24" fmla="*/ 8938 w 10000"/>
              <a:gd name="connsiteY24" fmla="*/ 1689 h 10000"/>
              <a:gd name="connsiteX25" fmla="*/ 8938 w 10000"/>
              <a:gd name="connsiteY25" fmla="*/ 2268 h 10000"/>
              <a:gd name="connsiteX26" fmla="*/ 9206 w 10000"/>
              <a:gd name="connsiteY26" fmla="*/ 2843 h 10000"/>
              <a:gd name="connsiteX27" fmla="*/ 9206 w 10000"/>
              <a:gd name="connsiteY27" fmla="*/ 4278 h 10000"/>
              <a:gd name="connsiteX28" fmla="*/ 9470 w 10000"/>
              <a:gd name="connsiteY28" fmla="*/ 5434 h 10000"/>
              <a:gd name="connsiteX29" fmla="*/ 9735 w 10000"/>
              <a:gd name="connsiteY29" fmla="*/ 6293 h 10000"/>
              <a:gd name="connsiteX30" fmla="*/ 10000 w 10000"/>
              <a:gd name="connsiteY30" fmla="*/ 6869 h 10000"/>
              <a:gd name="connsiteX31" fmla="*/ 10000 w 10000"/>
              <a:gd name="connsiteY31" fmla="*/ 7157 h 10000"/>
              <a:gd name="connsiteX32" fmla="*/ 10000 w 10000"/>
              <a:gd name="connsiteY32" fmla="*/ 7446 h 10000"/>
              <a:gd name="connsiteX33" fmla="*/ 10000 w 10000"/>
              <a:gd name="connsiteY33" fmla="*/ 7696 h 10000"/>
              <a:gd name="connsiteX34" fmla="*/ 9735 w 10000"/>
              <a:gd name="connsiteY34" fmla="*/ 7988 h 10000"/>
              <a:gd name="connsiteX35" fmla="*/ 9470 w 10000"/>
              <a:gd name="connsiteY35" fmla="*/ 8271 h 10000"/>
              <a:gd name="connsiteX36" fmla="*/ 9206 w 10000"/>
              <a:gd name="connsiteY36" fmla="*/ 8561 h 10000"/>
              <a:gd name="connsiteX37" fmla="*/ 8677 w 10000"/>
              <a:gd name="connsiteY37" fmla="*/ 8846 h 10000"/>
              <a:gd name="connsiteX38" fmla="*/ 8145 w 10000"/>
              <a:gd name="connsiteY38" fmla="*/ 9132 h 10000"/>
              <a:gd name="connsiteX39" fmla="*/ 7119 w 10000"/>
              <a:gd name="connsiteY39" fmla="*/ 9714 h 10000"/>
              <a:gd name="connsiteX40" fmla="*/ 6061 w 10000"/>
              <a:gd name="connsiteY40" fmla="*/ 10000 h 10000"/>
              <a:gd name="connsiteX41" fmla="*/ 4999 w 10000"/>
              <a:gd name="connsiteY41" fmla="*/ 10000 h 10000"/>
              <a:gd name="connsiteX42" fmla="*/ 4204 w 10000"/>
              <a:gd name="connsiteY42" fmla="*/ 10000 h 10000"/>
              <a:gd name="connsiteX43" fmla="*/ 3410 w 10000"/>
              <a:gd name="connsiteY43" fmla="*/ 10000 h 10000"/>
              <a:gd name="connsiteX44" fmla="*/ 2880 w 10000"/>
              <a:gd name="connsiteY44" fmla="*/ 10000 h 10000"/>
              <a:gd name="connsiteX45" fmla="*/ 2085 w 10000"/>
              <a:gd name="connsiteY45" fmla="*/ 10000 h 10000"/>
              <a:gd name="connsiteX46" fmla="*/ 1557 w 10000"/>
              <a:gd name="connsiteY46" fmla="*/ 9714 h 10000"/>
              <a:gd name="connsiteX47" fmla="*/ 1026 w 10000"/>
              <a:gd name="connsiteY47" fmla="*/ 9714 h 10000"/>
              <a:gd name="connsiteX48" fmla="*/ 530 w 10000"/>
              <a:gd name="connsiteY48" fmla="*/ 9426 h 10000"/>
              <a:gd name="connsiteX49" fmla="*/ 0 w 10000"/>
              <a:gd name="connsiteY49" fmla="*/ 9132 h 10000"/>
              <a:gd name="connsiteX0" fmla="*/ 1557 w 10000"/>
              <a:gd name="connsiteY0" fmla="*/ 7157 h 10000"/>
              <a:gd name="connsiteX1" fmla="*/ 2352 w 10000"/>
              <a:gd name="connsiteY1" fmla="*/ 7446 h 10000"/>
              <a:gd name="connsiteX2" fmla="*/ 3145 w 10000"/>
              <a:gd name="connsiteY2" fmla="*/ 7446 h 10000"/>
              <a:gd name="connsiteX3" fmla="*/ 3941 w 10000"/>
              <a:gd name="connsiteY3" fmla="*/ 7446 h 10000"/>
              <a:gd name="connsiteX4" fmla="*/ 4735 w 10000"/>
              <a:gd name="connsiteY4" fmla="*/ 7446 h 10000"/>
              <a:gd name="connsiteX5" fmla="*/ 5531 w 10000"/>
              <a:gd name="connsiteY5" fmla="*/ 7446 h 10000"/>
              <a:gd name="connsiteX6" fmla="*/ 6061 w 10000"/>
              <a:gd name="connsiteY6" fmla="*/ 7157 h 10000"/>
              <a:gd name="connsiteX7" fmla="*/ 6854 w 10000"/>
              <a:gd name="connsiteY7" fmla="*/ 6585 h 10000"/>
              <a:gd name="connsiteX8" fmla="*/ 7119 w 10000"/>
              <a:gd name="connsiteY8" fmla="*/ 6293 h 10000"/>
              <a:gd name="connsiteX9" fmla="*/ 7349 w 10000"/>
              <a:gd name="connsiteY9" fmla="*/ 5716 h 10000"/>
              <a:gd name="connsiteX10" fmla="*/ 7615 w 10000"/>
              <a:gd name="connsiteY10" fmla="*/ 4848 h 10000"/>
              <a:gd name="connsiteX11" fmla="*/ 7881 w 10000"/>
              <a:gd name="connsiteY11" fmla="*/ 3998 h 10000"/>
              <a:gd name="connsiteX12" fmla="*/ 8145 w 10000"/>
              <a:gd name="connsiteY12" fmla="*/ 3129 h 10000"/>
              <a:gd name="connsiteX13" fmla="*/ 8145 w 10000"/>
              <a:gd name="connsiteY13" fmla="*/ 2268 h 10000"/>
              <a:gd name="connsiteX14" fmla="*/ 8145 w 10000"/>
              <a:gd name="connsiteY14" fmla="*/ 1399 h 10000"/>
              <a:gd name="connsiteX15" fmla="*/ 8410 w 10000"/>
              <a:gd name="connsiteY15" fmla="*/ 576 h 10000"/>
              <a:gd name="connsiteX16" fmla="*/ 8410 w 10000"/>
              <a:gd name="connsiteY16" fmla="*/ 286 h 10000"/>
              <a:gd name="connsiteX17" fmla="*/ 8677 w 10000"/>
              <a:gd name="connsiteY17" fmla="*/ 0 h 10000"/>
              <a:gd name="connsiteX18" fmla="*/ 8677 w 10000"/>
              <a:gd name="connsiteY18" fmla="*/ 0 h 10000"/>
              <a:gd name="connsiteX19" fmla="*/ 8677 w 10000"/>
              <a:gd name="connsiteY19" fmla="*/ 286 h 10000"/>
              <a:gd name="connsiteX20" fmla="*/ 8677 w 10000"/>
              <a:gd name="connsiteY20" fmla="*/ 576 h 10000"/>
              <a:gd name="connsiteX21" fmla="*/ 8677 w 10000"/>
              <a:gd name="connsiteY21" fmla="*/ 825 h 10000"/>
              <a:gd name="connsiteX22" fmla="*/ 8938 w 10000"/>
              <a:gd name="connsiteY22" fmla="*/ 1115 h 10000"/>
              <a:gd name="connsiteX23" fmla="*/ 8938 w 10000"/>
              <a:gd name="connsiteY23" fmla="*/ 1689 h 10000"/>
              <a:gd name="connsiteX24" fmla="*/ 8938 w 10000"/>
              <a:gd name="connsiteY24" fmla="*/ 2268 h 10000"/>
              <a:gd name="connsiteX25" fmla="*/ 9206 w 10000"/>
              <a:gd name="connsiteY25" fmla="*/ 2843 h 10000"/>
              <a:gd name="connsiteX26" fmla="*/ 9206 w 10000"/>
              <a:gd name="connsiteY26" fmla="*/ 4278 h 10000"/>
              <a:gd name="connsiteX27" fmla="*/ 9470 w 10000"/>
              <a:gd name="connsiteY27" fmla="*/ 5434 h 10000"/>
              <a:gd name="connsiteX28" fmla="*/ 9735 w 10000"/>
              <a:gd name="connsiteY28" fmla="*/ 6293 h 10000"/>
              <a:gd name="connsiteX29" fmla="*/ 10000 w 10000"/>
              <a:gd name="connsiteY29" fmla="*/ 6869 h 10000"/>
              <a:gd name="connsiteX30" fmla="*/ 10000 w 10000"/>
              <a:gd name="connsiteY30" fmla="*/ 7157 h 10000"/>
              <a:gd name="connsiteX31" fmla="*/ 10000 w 10000"/>
              <a:gd name="connsiteY31" fmla="*/ 7446 h 10000"/>
              <a:gd name="connsiteX32" fmla="*/ 10000 w 10000"/>
              <a:gd name="connsiteY32" fmla="*/ 7696 h 10000"/>
              <a:gd name="connsiteX33" fmla="*/ 9735 w 10000"/>
              <a:gd name="connsiteY33" fmla="*/ 7988 h 10000"/>
              <a:gd name="connsiteX34" fmla="*/ 9470 w 10000"/>
              <a:gd name="connsiteY34" fmla="*/ 8271 h 10000"/>
              <a:gd name="connsiteX35" fmla="*/ 9206 w 10000"/>
              <a:gd name="connsiteY35" fmla="*/ 8561 h 10000"/>
              <a:gd name="connsiteX36" fmla="*/ 8677 w 10000"/>
              <a:gd name="connsiteY36" fmla="*/ 8846 h 10000"/>
              <a:gd name="connsiteX37" fmla="*/ 8145 w 10000"/>
              <a:gd name="connsiteY37" fmla="*/ 9132 h 10000"/>
              <a:gd name="connsiteX38" fmla="*/ 7119 w 10000"/>
              <a:gd name="connsiteY38" fmla="*/ 9714 h 10000"/>
              <a:gd name="connsiteX39" fmla="*/ 6061 w 10000"/>
              <a:gd name="connsiteY39" fmla="*/ 10000 h 10000"/>
              <a:gd name="connsiteX40" fmla="*/ 4999 w 10000"/>
              <a:gd name="connsiteY40" fmla="*/ 10000 h 10000"/>
              <a:gd name="connsiteX41" fmla="*/ 4204 w 10000"/>
              <a:gd name="connsiteY41" fmla="*/ 10000 h 10000"/>
              <a:gd name="connsiteX42" fmla="*/ 3410 w 10000"/>
              <a:gd name="connsiteY42" fmla="*/ 10000 h 10000"/>
              <a:gd name="connsiteX43" fmla="*/ 2880 w 10000"/>
              <a:gd name="connsiteY43" fmla="*/ 10000 h 10000"/>
              <a:gd name="connsiteX44" fmla="*/ 2085 w 10000"/>
              <a:gd name="connsiteY44" fmla="*/ 10000 h 10000"/>
              <a:gd name="connsiteX45" fmla="*/ 1557 w 10000"/>
              <a:gd name="connsiteY45" fmla="*/ 9714 h 10000"/>
              <a:gd name="connsiteX46" fmla="*/ 1026 w 10000"/>
              <a:gd name="connsiteY46" fmla="*/ 9714 h 10000"/>
              <a:gd name="connsiteX47" fmla="*/ 530 w 10000"/>
              <a:gd name="connsiteY47" fmla="*/ 9426 h 10000"/>
              <a:gd name="connsiteX48" fmla="*/ 0 w 10000"/>
              <a:gd name="connsiteY48" fmla="*/ 9132 h 10000"/>
              <a:gd name="connsiteX0" fmla="*/ 2352 w 10000"/>
              <a:gd name="connsiteY0" fmla="*/ 7446 h 10000"/>
              <a:gd name="connsiteX1" fmla="*/ 3145 w 10000"/>
              <a:gd name="connsiteY1" fmla="*/ 7446 h 10000"/>
              <a:gd name="connsiteX2" fmla="*/ 3941 w 10000"/>
              <a:gd name="connsiteY2" fmla="*/ 7446 h 10000"/>
              <a:gd name="connsiteX3" fmla="*/ 4735 w 10000"/>
              <a:gd name="connsiteY3" fmla="*/ 7446 h 10000"/>
              <a:gd name="connsiteX4" fmla="*/ 5531 w 10000"/>
              <a:gd name="connsiteY4" fmla="*/ 7446 h 10000"/>
              <a:gd name="connsiteX5" fmla="*/ 6061 w 10000"/>
              <a:gd name="connsiteY5" fmla="*/ 7157 h 10000"/>
              <a:gd name="connsiteX6" fmla="*/ 6854 w 10000"/>
              <a:gd name="connsiteY6" fmla="*/ 6585 h 10000"/>
              <a:gd name="connsiteX7" fmla="*/ 7119 w 10000"/>
              <a:gd name="connsiteY7" fmla="*/ 6293 h 10000"/>
              <a:gd name="connsiteX8" fmla="*/ 7349 w 10000"/>
              <a:gd name="connsiteY8" fmla="*/ 5716 h 10000"/>
              <a:gd name="connsiteX9" fmla="*/ 7615 w 10000"/>
              <a:gd name="connsiteY9" fmla="*/ 4848 h 10000"/>
              <a:gd name="connsiteX10" fmla="*/ 7881 w 10000"/>
              <a:gd name="connsiteY10" fmla="*/ 3998 h 10000"/>
              <a:gd name="connsiteX11" fmla="*/ 8145 w 10000"/>
              <a:gd name="connsiteY11" fmla="*/ 3129 h 10000"/>
              <a:gd name="connsiteX12" fmla="*/ 8145 w 10000"/>
              <a:gd name="connsiteY12" fmla="*/ 2268 h 10000"/>
              <a:gd name="connsiteX13" fmla="*/ 8145 w 10000"/>
              <a:gd name="connsiteY13" fmla="*/ 1399 h 10000"/>
              <a:gd name="connsiteX14" fmla="*/ 8410 w 10000"/>
              <a:gd name="connsiteY14" fmla="*/ 576 h 10000"/>
              <a:gd name="connsiteX15" fmla="*/ 8410 w 10000"/>
              <a:gd name="connsiteY15" fmla="*/ 286 h 10000"/>
              <a:gd name="connsiteX16" fmla="*/ 8677 w 10000"/>
              <a:gd name="connsiteY16" fmla="*/ 0 h 10000"/>
              <a:gd name="connsiteX17" fmla="*/ 8677 w 10000"/>
              <a:gd name="connsiteY17" fmla="*/ 0 h 10000"/>
              <a:gd name="connsiteX18" fmla="*/ 8677 w 10000"/>
              <a:gd name="connsiteY18" fmla="*/ 286 h 10000"/>
              <a:gd name="connsiteX19" fmla="*/ 8677 w 10000"/>
              <a:gd name="connsiteY19" fmla="*/ 576 h 10000"/>
              <a:gd name="connsiteX20" fmla="*/ 8677 w 10000"/>
              <a:gd name="connsiteY20" fmla="*/ 825 h 10000"/>
              <a:gd name="connsiteX21" fmla="*/ 8938 w 10000"/>
              <a:gd name="connsiteY21" fmla="*/ 1115 h 10000"/>
              <a:gd name="connsiteX22" fmla="*/ 8938 w 10000"/>
              <a:gd name="connsiteY22" fmla="*/ 1689 h 10000"/>
              <a:gd name="connsiteX23" fmla="*/ 8938 w 10000"/>
              <a:gd name="connsiteY23" fmla="*/ 2268 h 10000"/>
              <a:gd name="connsiteX24" fmla="*/ 9206 w 10000"/>
              <a:gd name="connsiteY24" fmla="*/ 2843 h 10000"/>
              <a:gd name="connsiteX25" fmla="*/ 9206 w 10000"/>
              <a:gd name="connsiteY25" fmla="*/ 4278 h 10000"/>
              <a:gd name="connsiteX26" fmla="*/ 9470 w 10000"/>
              <a:gd name="connsiteY26" fmla="*/ 5434 h 10000"/>
              <a:gd name="connsiteX27" fmla="*/ 9735 w 10000"/>
              <a:gd name="connsiteY27" fmla="*/ 6293 h 10000"/>
              <a:gd name="connsiteX28" fmla="*/ 10000 w 10000"/>
              <a:gd name="connsiteY28" fmla="*/ 6869 h 10000"/>
              <a:gd name="connsiteX29" fmla="*/ 10000 w 10000"/>
              <a:gd name="connsiteY29" fmla="*/ 7157 h 10000"/>
              <a:gd name="connsiteX30" fmla="*/ 10000 w 10000"/>
              <a:gd name="connsiteY30" fmla="*/ 7446 h 10000"/>
              <a:gd name="connsiteX31" fmla="*/ 10000 w 10000"/>
              <a:gd name="connsiteY31" fmla="*/ 7696 h 10000"/>
              <a:gd name="connsiteX32" fmla="*/ 9735 w 10000"/>
              <a:gd name="connsiteY32" fmla="*/ 7988 h 10000"/>
              <a:gd name="connsiteX33" fmla="*/ 9470 w 10000"/>
              <a:gd name="connsiteY33" fmla="*/ 8271 h 10000"/>
              <a:gd name="connsiteX34" fmla="*/ 9206 w 10000"/>
              <a:gd name="connsiteY34" fmla="*/ 8561 h 10000"/>
              <a:gd name="connsiteX35" fmla="*/ 8677 w 10000"/>
              <a:gd name="connsiteY35" fmla="*/ 8846 h 10000"/>
              <a:gd name="connsiteX36" fmla="*/ 8145 w 10000"/>
              <a:gd name="connsiteY36" fmla="*/ 9132 h 10000"/>
              <a:gd name="connsiteX37" fmla="*/ 7119 w 10000"/>
              <a:gd name="connsiteY37" fmla="*/ 9714 h 10000"/>
              <a:gd name="connsiteX38" fmla="*/ 6061 w 10000"/>
              <a:gd name="connsiteY38" fmla="*/ 10000 h 10000"/>
              <a:gd name="connsiteX39" fmla="*/ 4999 w 10000"/>
              <a:gd name="connsiteY39" fmla="*/ 10000 h 10000"/>
              <a:gd name="connsiteX40" fmla="*/ 4204 w 10000"/>
              <a:gd name="connsiteY40" fmla="*/ 10000 h 10000"/>
              <a:gd name="connsiteX41" fmla="*/ 3410 w 10000"/>
              <a:gd name="connsiteY41" fmla="*/ 10000 h 10000"/>
              <a:gd name="connsiteX42" fmla="*/ 2880 w 10000"/>
              <a:gd name="connsiteY42" fmla="*/ 10000 h 10000"/>
              <a:gd name="connsiteX43" fmla="*/ 2085 w 10000"/>
              <a:gd name="connsiteY43" fmla="*/ 10000 h 10000"/>
              <a:gd name="connsiteX44" fmla="*/ 1557 w 10000"/>
              <a:gd name="connsiteY44" fmla="*/ 9714 h 10000"/>
              <a:gd name="connsiteX45" fmla="*/ 1026 w 10000"/>
              <a:gd name="connsiteY45" fmla="*/ 9714 h 10000"/>
              <a:gd name="connsiteX46" fmla="*/ 530 w 10000"/>
              <a:gd name="connsiteY46" fmla="*/ 9426 h 10000"/>
              <a:gd name="connsiteX47" fmla="*/ 0 w 10000"/>
              <a:gd name="connsiteY47" fmla="*/ 9132 h 10000"/>
              <a:gd name="connsiteX0" fmla="*/ 3145 w 10000"/>
              <a:gd name="connsiteY0" fmla="*/ 7446 h 10000"/>
              <a:gd name="connsiteX1" fmla="*/ 3941 w 10000"/>
              <a:gd name="connsiteY1" fmla="*/ 7446 h 10000"/>
              <a:gd name="connsiteX2" fmla="*/ 4735 w 10000"/>
              <a:gd name="connsiteY2" fmla="*/ 7446 h 10000"/>
              <a:gd name="connsiteX3" fmla="*/ 5531 w 10000"/>
              <a:gd name="connsiteY3" fmla="*/ 7446 h 10000"/>
              <a:gd name="connsiteX4" fmla="*/ 6061 w 10000"/>
              <a:gd name="connsiteY4" fmla="*/ 7157 h 10000"/>
              <a:gd name="connsiteX5" fmla="*/ 6854 w 10000"/>
              <a:gd name="connsiteY5" fmla="*/ 6585 h 10000"/>
              <a:gd name="connsiteX6" fmla="*/ 7119 w 10000"/>
              <a:gd name="connsiteY6" fmla="*/ 6293 h 10000"/>
              <a:gd name="connsiteX7" fmla="*/ 7349 w 10000"/>
              <a:gd name="connsiteY7" fmla="*/ 5716 h 10000"/>
              <a:gd name="connsiteX8" fmla="*/ 7615 w 10000"/>
              <a:gd name="connsiteY8" fmla="*/ 4848 h 10000"/>
              <a:gd name="connsiteX9" fmla="*/ 7881 w 10000"/>
              <a:gd name="connsiteY9" fmla="*/ 3998 h 10000"/>
              <a:gd name="connsiteX10" fmla="*/ 8145 w 10000"/>
              <a:gd name="connsiteY10" fmla="*/ 3129 h 10000"/>
              <a:gd name="connsiteX11" fmla="*/ 8145 w 10000"/>
              <a:gd name="connsiteY11" fmla="*/ 2268 h 10000"/>
              <a:gd name="connsiteX12" fmla="*/ 8145 w 10000"/>
              <a:gd name="connsiteY12" fmla="*/ 1399 h 10000"/>
              <a:gd name="connsiteX13" fmla="*/ 8410 w 10000"/>
              <a:gd name="connsiteY13" fmla="*/ 576 h 10000"/>
              <a:gd name="connsiteX14" fmla="*/ 8410 w 10000"/>
              <a:gd name="connsiteY14" fmla="*/ 286 h 10000"/>
              <a:gd name="connsiteX15" fmla="*/ 8677 w 10000"/>
              <a:gd name="connsiteY15" fmla="*/ 0 h 10000"/>
              <a:gd name="connsiteX16" fmla="*/ 8677 w 10000"/>
              <a:gd name="connsiteY16" fmla="*/ 0 h 10000"/>
              <a:gd name="connsiteX17" fmla="*/ 8677 w 10000"/>
              <a:gd name="connsiteY17" fmla="*/ 286 h 10000"/>
              <a:gd name="connsiteX18" fmla="*/ 8677 w 10000"/>
              <a:gd name="connsiteY18" fmla="*/ 576 h 10000"/>
              <a:gd name="connsiteX19" fmla="*/ 8677 w 10000"/>
              <a:gd name="connsiteY19" fmla="*/ 825 h 10000"/>
              <a:gd name="connsiteX20" fmla="*/ 8938 w 10000"/>
              <a:gd name="connsiteY20" fmla="*/ 1115 h 10000"/>
              <a:gd name="connsiteX21" fmla="*/ 8938 w 10000"/>
              <a:gd name="connsiteY21" fmla="*/ 1689 h 10000"/>
              <a:gd name="connsiteX22" fmla="*/ 8938 w 10000"/>
              <a:gd name="connsiteY22" fmla="*/ 2268 h 10000"/>
              <a:gd name="connsiteX23" fmla="*/ 9206 w 10000"/>
              <a:gd name="connsiteY23" fmla="*/ 2843 h 10000"/>
              <a:gd name="connsiteX24" fmla="*/ 9206 w 10000"/>
              <a:gd name="connsiteY24" fmla="*/ 4278 h 10000"/>
              <a:gd name="connsiteX25" fmla="*/ 9470 w 10000"/>
              <a:gd name="connsiteY25" fmla="*/ 5434 h 10000"/>
              <a:gd name="connsiteX26" fmla="*/ 9735 w 10000"/>
              <a:gd name="connsiteY26" fmla="*/ 6293 h 10000"/>
              <a:gd name="connsiteX27" fmla="*/ 10000 w 10000"/>
              <a:gd name="connsiteY27" fmla="*/ 6869 h 10000"/>
              <a:gd name="connsiteX28" fmla="*/ 10000 w 10000"/>
              <a:gd name="connsiteY28" fmla="*/ 7157 h 10000"/>
              <a:gd name="connsiteX29" fmla="*/ 10000 w 10000"/>
              <a:gd name="connsiteY29" fmla="*/ 7446 h 10000"/>
              <a:gd name="connsiteX30" fmla="*/ 10000 w 10000"/>
              <a:gd name="connsiteY30" fmla="*/ 7696 h 10000"/>
              <a:gd name="connsiteX31" fmla="*/ 9735 w 10000"/>
              <a:gd name="connsiteY31" fmla="*/ 7988 h 10000"/>
              <a:gd name="connsiteX32" fmla="*/ 9470 w 10000"/>
              <a:gd name="connsiteY32" fmla="*/ 8271 h 10000"/>
              <a:gd name="connsiteX33" fmla="*/ 9206 w 10000"/>
              <a:gd name="connsiteY33" fmla="*/ 8561 h 10000"/>
              <a:gd name="connsiteX34" fmla="*/ 8677 w 10000"/>
              <a:gd name="connsiteY34" fmla="*/ 8846 h 10000"/>
              <a:gd name="connsiteX35" fmla="*/ 8145 w 10000"/>
              <a:gd name="connsiteY35" fmla="*/ 9132 h 10000"/>
              <a:gd name="connsiteX36" fmla="*/ 7119 w 10000"/>
              <a:gd name="connsiteY36" fmla="*/ 9714 h 10000"/>
              <a:gd name="connsiteX37" fmla="*/ 6061 w 10000"/>
              <a:gd name="connsiteY37" fmla="*/ 10000 h 10000"/>
              <a:gd name="connsiteX38" fmla="*/ 4999 w 10000"/>
              <a:gd name="connsiteY38" fmla="*/ 10000 h 10000"/>
              <a:gd name="connsiteX39" fmla="*/ 4204 w 10000"/>
              <a:gd name="connsiteY39" fmla="*/ 10000 h 10000"/>
              <a:gd name="connsiteX40" fmla="*/ 3410 w 10000"/>
              <a:gd name="connsiteY40" fmla="*/ 10000 h 10000"/>
              <a:gd name="connsiteX41" fmla="*/ 2880 w 10000"/>
              <a:gd name="connsiteY41" fmla="*/ 10000 h 10000"/>
              <a:gd name="connsiteX42" fmla="*/ 2085 w 10000"/>
              <a:gd name="connsiteY42" fmla="*/ 10000 h 10000"/>
              <a:gd name="connsiteX43" fmla="*/ 1557 w 10000"/>
              <a:gd name="connsiteY43" fmla="*/ 9714 h 10000"/>
              <a:gd name="connsiteX44" fmla="*/ 1026 w 10000"/>
              <a:gd name="connsiteY44" fmla="*/ 9714 h 10000"/>
              <a:gd name="connsiteX45" fmla="*/ 530 w 10000"/>
              <a:gd name="connsiteY45" fmla="*/ 9426 h 10000"/>
              <a:gd name="connsiteX46" fmla="*/ 0 w 10000"/>
              <a:gd name="connsiteY46" fmla="*/ 9132 h 10000"/>
              <a:gd name="connsiteX0" fmla="*/ 3145 w 10000"/>
              <a:gd name="connsiteY0" fmla="*/ 7446 h 10000"/>
              <a:gd name="connsiteX1" fmla="*/ 4735 w 10000"/>
              <a:gd name="connsiteY1" fmla="*/ 7446 h 10000"/>
              <a:gd name="connsiteX2" fmla="*/ 5531 w 10000"/>
              <a:gd name="connsiteY2" fmla="*/ 7446 h 10000"/>
              <a:gd name="connsiteX3" fmla="*/ 6061 w 10000"/>
              <a:gd name="connsiteY3" fmla="*/ 7157 h 10000"/>
              <a:gd name="connsiteX4" fmla="*/ 6854 w 10000"/>
              <a:gd name="connsiteY4" fmla="*/ 6585 h 10000"/>
              <a:gd name="connsiteX5" fmla="*/ 7119 w 10000"/>
              <a:gd name="connsiteY5" fmla="*/ 6293 h 10000"/>
              <a:gd name="connsiteX6" fmla="*/ 7349 w 10000"/>
              <a:gd name="connsiteY6" fmla="*/ 5716 h 10000"/>
              <a:gd name="connsiteX7" fmla="*/ 7615 w 10000"/>
              <a:gd name="connsiteY7" fmla="*/ 4848 h 10000"/>
              <a:gd name="connsiteX8" fmla="*/ 7881 w 10000"/>
              <a:gd name="connsiteY8" fmla="*/ 3998 h 10000"/>
              <a:gd name="connsiteX9" fmla="*/ 8145 w 10000"/>
              <a:gd name="connsiteY9" fmla="*/ 3129 h 10000"/>
              <a:gd name="connsiteX10" fmla="*/ 8145 w 10000"/>
              <a:gd name="connsiteY10" fmla="*/ 2268 h 10000"/>
              <a:gd name="connsiteX11" fmla="*/ 8145 w 10000"/>
              <a:gd name="connsiteY11" fmla="*/ 1399 h 10000"/>
              <a:gd name="connsiteX12" fmla="*/ 8410 w 10000"/>
              <a:gd name="connsiteY12" fmla="*/ 576 h 10000"/>
              <a:gd name="connsiteX13" fmla="*/ 8410 w 10000"/>
              <a:gd name="connsiteY13" fmla="*/ 286 h 10000"/>
              <a:gd name="connsiteX14" fmla="*/ 8677 w 10000"/>
              <a:gd name="connsiteY14" fmla="*/ 0 h 10000"/>
              <a:gd name="connsiteX15" fmla="*/ 8677 w 10000"/>
              <a:gd name="connsiteY15" fmla="*/ 0 h 10000"/>
              <a:gd name="connsiteX16" fmla="*/ 8677 w 10000"/>
              <a:gd name="connsiteY16" fmla="*/ 286 h 10000"/>
              <a:gd name="connsiteX17" fmla="*/ 8677 w 10000"/>
              <a:gd name="connsiteY17" fmla="*/ 576 h 10000"/>
              <a:gd name="connsiteX18" fmla="*/ 8677 w 10000"/>
              <a:gd name="connsiteY18" fmla="*/ 825 h 10000"/>
              <a:gd name="connsiteX19" fmla="*/ 8938 w 10000"/>
              <a:gd name="connsiteY19" fmla="*/ 1115 h 10000"/>
              <a:gd name="connsiteX20" fmla="*/ 8938 w 10000"/>
              <a:gd name="connsiteY20" fmla="*/ 1689 h 10000"/>
              <a:gd name="connsiteX21" fmla="*/ 8938 w 10000"/>
              <a:gd name="connsiteY21" fmla="*/ 2268 h 10000"/>
              <a:gd name="connsiteX22" fmla="*/ 9206 w 10000"/>
              <a:gd name="connsiteY22" fmla="*/ 2843 h 10000"/>
              <a:gd name="connsiteX23" fmla="*/ 9206 w 10000"/>
              <a:gd name="connsiteY23" fmla="*/ 4278 h 10000"/>
              <a:gd name="connsiteX24" fmla="*/ 9470 w 10000"/>
              <a:gd name="connsiteY24" fmla="*/ 5434 h 10000"/>
              <a:gd name="connsiteX25" fmla="*/ 9735 w 10000"/>
              <a:gd name="connsiteY25" fmla="*/ 6293 h 10000"/>
              <a:gd name="connsiteX26" fmla="*/ 10000 w 10000"/>
              <a:gd name="connsiteY26" fmla="*/ 6869 h 10000"/>
              <a:gd name="connsiteX27" fmla="*/ 10000 w 10000"/>
              <a:gd name="connsiteY27" fmla="*/ 7157 h 10000"/>
              <a:gd name="connsiteX28" fmla="*/ 10000 w 10000"/>
              <a:gd name="connsiteY28" fmla="*/ 7446 h 10000"/>
              <a:gd name="connsiteX29" fmla="*/ 10000 w 10000"/>
              <a:gd name="connsiteY29" fmla="*/ 7696 h 10000"/>
              <a:gd name="connsiteX30" fmla="*/ 9735 w 10000"/>
              <a:gd name="connsiteY30" fmla="*/ 7988 h 10000"/>
              <a:gd name="connsiteX31" fmla="*/ 9470 w 10000"/>
              <a:gd name="connsiteY31" fmla="*/ 8271 h 10000"/>
              <a:gd name="connsiteX32" fmla="*/ 9206 w 10000"/>
              <a:gd name="connsiteY32" fmla="*/ 8561 h 10000"/>
              <a:gd name="connsiteX33" fmla="*/ 8677 w 10000"/>
              <a:gd name="connsiteY33" fmla="*/ 8846 h 10000"/>
              <a:gd name="connsiteX34" fmla="*/ 8145 w 10000"/>
              <a:gd name="connsiteY34" fmla="*/ 9132 h 10000"/>
              <a:gd name="connsiteX35" fmla="*/ 7119 w 10000"/>
              <a:gd name="connsiteY35" fmla="*/ 9714 h 10000"/>
              <a:gd name="connsiteX36" fmla="*/ 6061 w 10000"/>
              <a:gd name="connsiteY36" fmla="*/ 10000 h 10000"/>
              <a:gd name="connsiteX37" fmla="*/ 4999 w 10000"/>
              <a:gd name="connsiteY37" fmla="*/ 10000 h 10000"/>
              <a:gd name="connsiteX38" fmla="*/ 4204 w 10000"/>
              <a:gd name="connsiteY38" fmla="*/ 10000 h 10000"/>
              <a:gd name="connsiteX39" fmla="*/ 3410 w 10000"/>
              <a:gd name="connsiteY39" fmla="*/ 10000 h 10000"/>
              <a:gd name="connsiteX40" fmla="*/ 2880 w 10000"/>
              <a:gd name="connsiteY40" fmla="*/ 10000 h 10000"/>
              <a:gd name="connsiteX41" fmla="*/ 2085 w 10000"/>
              <a:gd name="connsiteY41" fmla="*/ 10000 h 10000"/>
              <a:gd name="connsiteX42" fmla="*/ 1557 w 10000"/>
              <a:gd name="connsiteY42" fmla="*/ 9714 h 10000"/>
              <a:gd name="connsiteX43" fmla="*/ 1026 w 10000"/>
              <a:gd name="connsiteY43" fmla="*/ 9714 h 10000"/>
              <a:gd name="connsiteX44" fmla="*/ 530 w 10000"/>
              <a:gd name="connsiteY44" fmla="*/ 9426 h 10000"/>
              <a:gd name="connsiteX45" fmla="*/ 0 w 10000"/>
              <a:gd name="connsiteY45" fmla="*/ 9132 h 10000"/>
              <a:gd name="connsiteX0" fmla="*/ 3145 w 10000"/>
              <a:gd name="connsiteY0" fmla="*/ 7446 h 10000"/>
              <a:gd name="connsiteX1" fmla="*/ 5531 w 10000"/>
              <a:gd name="connsiteY1" fmla="*/ 7446 h 10000"/>
              <a:gd name="connsiteX2" fmla="*/ 6061 w 10000"/>
              <a:gd name="connsiteY2" fmla="*/ 7157 h 10000"/>
              <a:gd name="connsiteX3" fmla="*/ 6854 w 10000"/>
              <a:gd name="connsiteY3" fmla="*/ 6585 h 10000"/>
              <a:gd name="connsiteX4" fmla="*/ 7119 w 10000"/>
              <a:gd name="connsiteY4" fmla="*/ 6293 h 10000"/>
              <a:gd name="connsiteX5" fmla="*/ 7349 w 10000"/>
              <a:gd name="connsiteY5" fmla="*/ 5716 h 10000"/>
              <a:gd name="connsiteX6" fmla="*/ 7615 w 10000"/>
              <a:gd name="connsiteY6" fmla="*/ 4848 h 10000"/>
              <a:gd name="connsiteX7" fmla="*/ 7881 w 10000"/>
              <a:gd name="connsiteY7" fmla="*/ 3998 h 10000"/>
              <a:gd name="connsiteX8" fmla="*/ 8145 w 10000"/>
              <a:gd name="connsiteY8" fmla="*/ 3129 h 10000"/>
              <a:gd name="connsiteX9" fmla="*/ 8145 w 10000"/>
              <a:gd name="connsiteY9" fmla="*/ 2268 h 10000"/>
              <a:gd name="connsiteX10" fmla="*/ 8145 w 10000"/>
              <a:gd name="connsiteY10" fmla="*/ 1399 h 10000"/>
              <a:gd name="connsiteX11" fmla="*/ 8410 w 10000"/>
              <a:gd name="connsiteY11" fmla="*/ 576 h 10000"/>
              <a:gd name="connsiteX12" fmla="*/ 8410 w 10000"/>
              <a:gd name="connsiteY12" fmla="*/ 286 h 10000"/>
              <a:gd name="connsiteX13" fmla="*/ 8677 w 10000"/>
              <a:gd name="connsiteY13" fmla="*/ 0 h 10000"/>
              <a:gd name="connsiteX14" fmla="*/ 8677 w 10000"/>
              <a:gd name="connsiteY14" fmla="*/ 0 h 10000"/>
              <a:gd name="connsiteX15" fmla="*/ 8677 w 10000"/>
              <a:gd name="connsiteY15" fmla="*/ 286 h 10000"/>
              <a:gd name="connsiteX16" fmla="*/ 8677 w 10000"/>
              <a:gd name="connsiteY16" fmla="*/ 576 h 10000"/>
              <a:gd name="connsiteX17" fmla="*/ 8677 w 10000"/>
              <a:gd name="connsiteY17" fmla="*/ 825 h 10000"/>
              <a:gd name="connsiteX18" fmla="*/ 8938 w 10000"/>
              <a:gd name="connsiteY18" fmla="*/ 1115 h 10000"/>
              <a:gd name="connsiteX19" fmla="*/ 8938 w 10000"/>
              <a:gd name="connsiteY19" fmla="*/ 1689 h 10000"/>
              <a:gd name="connsiteX20" fmla="*/ 8938 w 10000"/>
              <a:gd name="connsiteY20" fmla="*/ 2268 h 10000"/>
              <a:gd name="connsiteX21" fmla="*/ 9206 w 10000"/>
              <a:gd name="connsiteY21" fmla="*/ 2843 h 10000"/>
              <a:gd name="connsiteX22" fmla="*/ 9206 w 10000"/>
              <a:gd name="connsiteY22" fmla="*/ 4278 h 10000"/>
              <a:gd name="connsiteX23" fmla="*/ 9470 w 10000"/>
              <a:gd name="connsiteY23" fmla="*/ 5434 h 10000"/>
              <a:gd name="connsiteX24" fmla="*/ 9735 w 10000"/>
              <a:gd name="connsiteY24" fmla="*/ 6293 h 10000"/>
              <a:gd name="connsiteX25" fmla="*/ 10000 w 10000"/>
              <a:gd name="connsiteY25" fmla="*/ 6869 h 10000"/>
              <a:gd name="connsiteX26" fmla="*/ 10000 w 10000"/>
              <a:gd name="connsiteY26" fmla="*/ 7157 h 10000"/>
              <a:gd name="connsiteX27" fmla="*/ 10000 w 10000"/>
              <a:gd name="connsiteY27" fmla="*/ 7446 h 10000"/>
              <a:gd name="connsiteX28" fmla="*/ 10000 w 10000"/>
              <a:gd name="connsiteY28" fmla="*/ 7696 h 10000"/>
              <a:gd name="connsiteX29" fmla="*/ 9735 w 10000"/>
              <a:gd name="connsiteY29" fmla="*/ 7988 h 10000"/>
              <a:gd name="connsiteX30" fmla="*/ 9470 w 10000"/>
              <a:gd name="connsiteY30" fmla="*/ 8271 h 10000"/>
              <a:gd name="connsiteX31" fmla="*/ 9206 w 10000"/>
              <a:gd name="connsiteY31" fmla="*/ 8561 h 10000"/>
              <a:gd name="connsiteX32" fmla="*/ 8677 w 10000"/>
              <a:gd name="connsiteY32" fmla="*/ 8846 h 10000"/>
              <a:gd name="connsiteX33" fmla="*/ 8145 w 10000"/>
              <a:gd name="connsiteY33" fmla="*/ 9132 h 10000"/>
              <a:gd name="connsiteX34" fmla="*/ 7119 w 10000"/>
              <a:gd name="connsiteY34" fmla="*/ 9714 h 10000"/>
              <a:gd name="connsiteX35" fmla="*/ 6061 w 10000"/>
              <a:gd name="connsiteY35" fmla="*/ 10000 h 10000"/>
              <a:gd name="connsiteX36" fmla="*/ 4999 w 10000"/>
              <a:gd name="connsiteY36" fmla="*/ 10000 h 10000"/>
              <a:gd name="connsiteX37" fmla="*/ 4204 w 10000"/>
              <a:gd name="connsiteY37" fmla="*/ 10000 h 10000"/>
              <a:gd name="connsiteX38" fmla="*/ 3410 w 10000"/>
              <a:gd name="connsiteY38" fmla="*/ 10000 h 10000"/>
              <a:gd name="connsiteX39" fmla="*/ 2880 w 10000"/>
              <a:gd name="connsiteY39" fmla="*/ 10000 h 10000"/>
              <a:gd name="connsiteX40" fmla="*/ 2085 w 10000"/>
              <a:gd name="connsiteY40" fmla="*/ 10000 h 10000"/>
              <a:gd name="connsiteX41" fmla="*/ 1557 w 10000"/>
              <a:gd name="connsiteY41" fmla="*/ 9714 h 10000"/>
              <a:gd name="connsiteX42" fmla="*/ 1026 w 10000"/>
              <a:gd name="connsiteY42" fmla="*/ 9714 h 10000"/>
              <a:gd name="connsiteX43" fmla="*/ 530 w 10000"/>
              <a:gd name="connsiteY43" fmla="*/ 9426 h 10000"/>
              <a:gd name="connsiteX44" fmla="*/ 0 w 10000"/>
              <a:gd name="connsiteY44" fmla="*/ 9132 h 10000"/>
              <a:gd name="connsiteX0" fmla="*/ 5531 w 10000"/>
              <a:gd name="connsiteY0" fmla="*/ 7446 h 10000"/>
              <a:gd name="connsiteX1" fmla="*/ 6061 w 10000"/>
              <a:gd name="connsiteY1" fmla="*/ 7157 h 10000"/>
              <a:gd name="connsiteX2" fmla="*/ 6854 w 10000"/>
              <a:gd name="connsiteY2" fmla="*/ 6585 h 10000"/>
              <a:gd name="connsiteX3" fmla="*/ 7119 w 10000"/>
              <a:gd name="connsiteY3" fmla="*/ 6293 h 10000"/>
              <a:gd name="connsiteX4" fmla="*/ 7349 w 10000"/>
              <a:gd name="connsiteY4" fmla="*/ 5716 h 10000"/>
              <a:gd name="connsiteX5" fmla="*/ 7615 w 10000"/>
              <a:gd name="connsiteY5" fmla="*/ 4848 h 10000"/>
              <a:gd name="connsiteX6" fmla="*/ 7881 w 10000"/>
              <a:gd name="connsiteY6" fmla="*/ 3998 h 10000"/>
              <a:gd name="connsiteX7" fmla="*/ 8145 w 10000"/>
              <a:gd name="connsiteY7" fmla="*/ 3129 h 10000"/>
              <a:gd name="connsiteX8" fmla="*/ 8145 w 10000"/>
              <a:gd name="connsiteY8" fmla="*/ 2268 h 10000"/>
              <a:gd name="connsiteX9" fmla="*/ 8145 w 10000"/>
              <a:gd name="connsiteY9" fmla="*/ 1399 h 10000"/>
              <a:gd name="connsiteX10" fmla="*/ 8410 w 10000"/>
              <a:gd name="connsiteY10" fmla="*/ 576 h 10000"/>
              <a:gd name="connsiteX11" fmla="*/ 8410 w 10000"/>
              <a:gd name="connsiteY11" fmla="*/ 286 h 10000"/>
              <a:gd name="connsiteX12" fmla="*/ 8677 w 10000"/>
              <a:gd name="connsiteY12" fmla="*/ 0 h 10000"/>
              <a:gd name="connsiteX13" fmla="*/ 8677 w 10000"/>
              <a:gd name="connsiteY13" fmla="*/ 0 h 10000"/>
              <a:gd name="connsiteX14" fmla="*/ 8677 w 10000"/>
              <a:gd name="connsiteY14" fmla="*/ 286 h 10000"/>
              <a:gd name="connsiteX15" fmla="*/ 8677 w 10000"/>
              <a:gd name="connsiteY15" fmla="*/ 576 h 10000"/>
              <a:gd name="connsiteX16" fmla="*/ 8677 w 10000"/>
              <a:gd name="connsiteY16" fmla="*/ 825 h 10000"/>
              <a:gd name="connsiteX17" fmla="*/ 8938 w 10000"/>
              <a:gd name="connsiteY17" fmla="*/ 1115 h 10000"/>
              <a:gd name="connsiteX18" fmla="*/ 8938 w 10000"/>
              <a:gd name="connsiteY18" fmla="*/ 1689 h 10000"/>
              <a:gd name="connsiteX19" fmla="*/ 8938 w 10000"/>
              <a:gd name="connsiteY19" fmla="*/ 2268 h 10000"/>
              <a:gd name="connsiteX20" fmla="*/ 9206 w 10000"/>
              <a:gd name="connsiteY20" fmla="*/ 2843 h 10000"/>
              <a:gd name="connsiteX21" fmla="*/ 9206 w 10000"/>
              <a:gd name="connsiteY21" fmla="*/ 4278 h 10000"/>
              <a:gd name="connsiteX22" fmla="*/ 9470 w 10000"/>
              <a:gd name="connsiteY22" fmla="*/ 5434 h 10000"/>
              <a:gd name="connsiteX23" fmla="*/ 9735 w 10000"/>
              <a:gd name="connsiteY23" fmla="*/ 6293 h 10000"/>
              <a:gd name="connsiteX24" fmla="*/ 10000 w 10000"/>
              <a:gd name="connsiteY24" fmla="*/ 6869 h 10000"/>
              <a:gd name="connsiteX25" fmla="*/ 10000 w 10000"/>
              <a:gd name="connsiteY25" fmla="*/ 7157 h 10000"/>
              <a:gd name="connsiteX26" fmla="*/ 10000 w 10000"/>
              <a:gd name="connsiteY26" fmla="*/ 7446 h 10000"/>
              <a:gd name="connsiteX27" fmla="*/ 10000 w 10000"/>
              <a:gd name="connsiteY27" fmla="*/ 7696 h 10000"/>
              <a:gd name="connsiteX28" fmla="*/ 9735 w 10000"/>
              <a:gd name="connsiteY28" fmla="*/ 7988 h 10000"/>
              <a:gd name="connsiteX29" fmla="*/ 9470 w 10000"/>
              <a:gd name="connsiteY29" fmla="*/ 8271 h 10000"/>
              <a:gd name="connsiteX30" fmla="*/ 9206 w 10000"/>
              <a:gd name="connsiteY30" fmla="*/ 8561 h 10000"/>
              <a:gd name="connsiteX31" fmla="*/ 8677 w 10000"/>
              <a:gd name="connsiteY31" fmla="*/ 8846 h 10000"/>
              <a:gd name="connsiteX32" fmla="*/ 8145 w 10000"/>
              <a:gd name="connsiteY32" fmla="*/ 9132 h 10000"/>
              <a:gd name="connsiteX33" fmla="*/ 7119 w 10000"/>
              <a:gd name="connsiteY33" fmla="*/ 9714 h 10000"/>
              <a:gd name="connsiteX34" fmla="*/ 6061 w 10000"/>
              <a:gd name="connsiteY34" fmla="*/ 10000 h 10000"/>
              <a:gd name="connsiteX35" fmla="*/ 4999 w 10000"/>
              <a:gd name="connsiteY35" fmla="*/ 10000 h 10000"/>
              <a:gd name="connsiteX36" fmla="*/ 4204 w 10000"/>
              <a:gd name="connsiteY36" fmla="*/ 10000 h 10000"/>
              <a:gd name="connsiteX37" fmla="*/ 3410 w 10000"/>
              <a:gd name="connsiteY37" fmla="*/ 10000 h 10000"/>
              <a:gd name="connsiteX38" fmla="*/ 2880 w 10000"/>
              <a:gd name="connsiteY38" fmla="*/ 10000 h 10000"/>
              <a:gd name="connsiteX39" fmla="*/ 2085 w 10000"/>
              <a:gd name="connsiteY39" fmla="*/ 10000 h 10000"/>
              <a:gd name="connsiteX40" fmla="*/ 1557 w 10000"/>
              <a:gd name="connsiteY40" fmla="*/ 9714 h 10000"/>
              <a:gd name="connsiteX41" fmla="*/ 1026 w 10000"/>
              <a:gd name="connsiteY41" fmla="*/ 9714 h 10000"/>
              <a:gd name="connsiteX42" fmla="*/ 530 w 10000"/>
              <a:gd name="connsiteY42" fmla="*/ 9426 h 10000"/>
              <a:gd name="connsiteX43" fmla="*/ 0 w 10000"/>
              <a:gd name="connsiteY43" fmla="*/ 9132 h 10000"/>
              <a:gd name="connsiteX0" fmla="*/ 5001 w 9470"/>
              <a:gd name="connsiteY0" fmla="*/ 7446 h 10000"/>
              <a:gd name="connsiteX1" fmla="*/ 5531 w 9470"/>
              <a:gd name="connsiteY1" fmla="*/ 7157 h 10000"/>
              <a:gd name="connsiteX2" fmla="*/ 6324 w 9470"/>
              <a:gd name="connsiteY2" fmla="*/ 6585 h 10000"/>
              <a:gd name="connsiteX3" fmla="*/ 6589 w 9470"/>
              <a:gd name="connsiteY3" fmla="*/ 6293 h 10000"/>
              <a:gd name="connsiteX4" fmla="*/ 6819 w 9470"/>
              <a:gd name="connsiteY4" fmla="*/ 5716 h 10000"/>
              <a:gd name="connsiteX5" fmla="*/ 7085 w 9470"/>
              <a:gd name="connsiteY5" fmla="*/ 4848 h 10000"/>
              <a:gd name="connsiteX6" fmla="*/ 7351 w 9470"/>
              <a:gd name="connsiteY6" fmla="*/ 3998 h 10000"/>
              <a:gd name="connsiteX7" fmla="*/ 7615 w 9470"/>
              <a:gd name="connsiteY7" fmla="*/ 3129 h 10000"/>
              <a:gd name="connsiteX8" fmla="*/ 7615 w 9470"/>
              <a:gd name="connsiteY8" fmla="*/ 2268 h 10000"/>
              <a:gd name="connsiteX9" fmla="*/ 7615 w 9470"/>
              <a:gd name="connsiteY9" fmla="*/ 1399 h 10000"/>
              <a:gd name="connsiteX10" fmla="*/ 7880 w 9470"/>
              <a:gd name="connsiteY10" fmla="*/ 576 h 10000"/>
              <a:gd name="connsiteX11" fmla="*/ 7880 w 9470"/>
              <a:gd name="connsiteY11" fmla="*/ 286 h 10000"/>
              <a:gd name="connsiteX12" fmla="*/ 8147 w 9470"/>
              <a:gd name="connsiteY12" fmla="*/ 0 h 10000"/>
              <a:gd name="connsiteX13" fmla="*/ 8147 w 9470"/>
              <a:gd name="connsiteY13" fmla="*/ 0 h 10000"/>
              <a:gd name="connsiteX14" fmla="*/ 8147 w 9470"/>
              <a:gd name="connsiteY14" fmla="*/ 286 h 10000"/>
              <a:gd name="connsiteX15" fmla="*/ 8147 w 9470"/>
              <a:gd name="connsiteY15" fmla="*/ 576 h 10000"/>
              <a:gd name="connsiteX16" fmla="*/ 8147 w 9470"/>
              <a:gd name="connsiteY16" fmla="*/ 825 h 10000"/>
              <a:gd name="connsiteX17" fmla="*/ 8408 w 9470"/>
              <a:gd name="connsiteY17" fmla="*/ 1115 h 10000"/>
              <a:gd name="connsiteX18" fmla="*/ 8408 w 9470"/>
              <a:gd name="connsiteY18" fmla="*/ 1689 h 10000"/>
              <a:gd name="connsiteX19" fmla="*/ 8408 w 9470"/>
              <a:gd name="connsiteY19" fmla="*/ 2268 h 10000"/>
              <a:gd name="connsiteX20" fmla="*/ 8676 w 9470"/>
              <a:gd name="connsiteY20" fmla="*/ 2843 h 10000"/>
              <a:gd name="connsiteX21" fmla="*/ 8676 w 9470"/>
              <a:gd name="connsiteY21" fmla="*/ 4278 h 10000"/>
              <a:gd name="connsiteX22" fmla="*/ 8940 w 9470"/>
              <a:gd name="connsiteY22" fmla="*/ 5434 h 10000"/>
              <a:gd name="connsiteX23" fmla="*/ 9205 w 9470"/>
              <a:gd name="connsiteY23" fmla="*/ 6293 h 10000"/>
              <a:gd name="connsiteX24" fmla="*/ 9470 w 9470"/>
              <a:gd name="connsiteY24" fmla="*/ 6869 h 10000"/>
              <a:gd name="connsiteX25" fmla="*/ 9470 w 9470"/>
              <a:gd name="connsiteY25" fmla="*/ 7157 h 10000"/>
              <a:gd name="connsiteX26" fmla="*/ 9470 w 9470"/>
              <a:gd name="connsiteY26" fmla="*/ 7446 h 10000"/>
              <a:gd name="connsiteX27" fmla="*/ 9470 w 9470"/>
              <a:gd name="connsiteY27" fmla="*/ 7696 h 10000"/>
              <a:gd name="connsiteX28" fmla="*/ 9205 w 9470"/>
              <a:gd name="connsiteY28" fmla="*/ 7988 h 10000"/>
              <a:gd name="connsiteX29" fmla="*/ 8940 w 9470"/>
              <a:gd name="connsiteY29" fmla="*/ 8271 h 10000"/>
              <a:gd name="connsiteX30" fmla="*/ 8676 w 9470"/>
              <a:gd name="connsiteY30" fmla="*/ 8561 h 10000"/>
              <a:gd name="connsiteX31" fmla="*/ 8147 w 9470"/>
              <a:gd name="connsiteY31" fmla="*/ 8846 h 10000"/>
              <a:gd name="connsiteX32" fmla="*/ 7615 w 9470"/>
              <a:gd name="connsiteY32" fmla="*/ 9132 h 10000"/>
              <a:gd name="connsiteX33" fmla="*/ 6589 w 9470"/>
              <a:gd name="connsiteY33" fmla="*/ 9714 h 10000"/>
              <a:gd name="connsiteX34" fmla="*/ 5531 w 9470"/>
              <a:gd name="connsiteY34" fmla="*/ 10000 h 10000"/>
              <a:gd name="connsiteX35" fmla="*/ 4469 w 9470"/>
              <a:gd name="connsiteY35" fmla="*/ 10000 h 10000"/>
              <a:gd name="connsiteX36" fmla="*/ 3674 w 9470"/>
              <a:gd name="connsiteY36" fmla="*/ 10000 h 10000"/>
              <a:gd name="connsiteX37" fmla="*/ 2880 w 9470"/>
              <a:gd name="connsiteY37" fmla="*/ 10000 h 10000"/>
              <a:gd name="connsiteX38" fmla="*/ 2350 w 9470"/>
              <a:gd name="connsiteY38" fmla="*/ 10000 h 10000"/>
              <a:gd name="connsiteX39" fmla="*/ 1555 w 9470"/>
              <a:gd name="connsiteY39" fmla="*/ 10000 h 10000"/>
              <a:gd name="connsiteX40" fmla="*/ 1027 w 9470"/>
              <a:gd name="connsiteY40" fmla="*/ 9714 h 10000"/>
              <a:gd name="connsiteX41" fmla="*/ 496 w 9470"/>
              <a:gd name="connsiteY41" fmla="*/ 9714 h 10000"/>
              <a:gd name="connsiteX42" fmla="*/ 0 w 9470"/>
              <a:gd name="connsiteY42" fmla="*/ 9426 h 10000"/>
              <a:gd name="connsiteX0" fmla="*/ 4757 w 9476"/>
              <a:gd name="connsiteY0" fmla="*/ 7446 h 10000"/>
              <a:gd name="connsiteX1" fmla="*/ 5317 w 9476"/>
              <a:gd name="connsiteY1" fmla="*/ 7157 h 10000"/>
              <a:gd name="connsiteX2" fmla="*/ 6154 w 9476"/>
              <a:gd name="connsiteY2" fmla="*/ 6585 h 10000"/>
              <a:gd name="connsiteX3" fmla="*/ 6434 w 9476"/>
              <a:gd name="connsiteY3" fmla="*/ 6293 h 10000"/>
              <a:gd name="connsiteX4" fmla="*/ 6677 w 9476"/>
              <a:gd name="connsiteY4" fmla="*/ 5716 h 10000"/>
              <a:gd name="connsiteX5" fmla="*/ 6958 w 9476"/>
              <a:gd name="connsiteY5" fmla="*/ 4848 h 10000"/>
              <a:gd name="connsiteX6" fmla="*/ 7238 w 9476"/>
              <a:gd name="connsiteY6" fmla="*/ 3998 h 10000"/>
              <a:gd name="connsiteX7" fmla="*/ 7517 w 9476"/>
              <a:gd name="connsiteY7" fmla="*/ 3129 h 10000"/>
              <a:gd name="connsiteX8" fmla="*/ 7517 w 9476"/>
              <a:gd name="connsiteY8" fmla="*/ 2268 h 10000"/>
              <a:gd name="connsiteX9" fmla="*/ 7517 w 9476"/>
              <a:gd name="connsiteY9" fmla="*/ 1399 h 10000"/>
              <a:gd name="connsiteX10" fmla="*/ 7797 w 9476"/>
              <a:gd name="connsiteY10" fmla="*/ 576 h 10000"/>
              <a:gd name="connsiteX11" fmla="*/ 7797 w 9476"/>
              <a:gd name="connsiteY11" fmla="*/ 286 h 10000"/>
              <a:gd name="connsiteX12" fmla="*/ 8079 w 9476"/>
              <a:gd name="connsiteY12" fmla="*/ 0 h 10000"/>
              <a:gd name="connsiteX13" fmla="*/ 8079 w 9476"/>
              <a:gd name="connsiteY13" fmla="*/ 0 h 10000"/>
              <a:gd name="connsiteX14" fmla="*/ 8079 w 9476"/>
              <a:gd name="connsiteY14" fmla="*/ 286 h 10000"/>
              <a:gd name="connsiteX15" fmla="*/ 8079 w 9476"/>
              <a:gd name="connsiteY15" fmla="*/ 576 h 10000"/>
              <a:gd name="connsiteX16" fmla="*/ 8079 w 9476"/>
              <a:gd name="connsiteY16" fmla="*/ 825 h 10000"/>
              <a:gd name="connsiteX17" fmla="*/ 8355 w 9476"/>
              <a:gd name="connsiteY17" fmla="*/ 1115 h 10000"/>
              <a:gd name="connsiteX18" fmla="*/ 8355 w 9476"/>
              <a:gd name="connsiteY18" fmla="*/ 1689 h 10000"/>
              <a:gd name="connsiteX19" fmla="*/ 8355 w 9476"/>
              <a:gd name="connsiteY19" fmla="*/ 2268 h 10000"/>
              <a:gd name="connsiteX20" fmla="*/ 8638 w 9476"/>
              <a:gd name="connsiteY20" fmla="*/ 2843 h 10000"/>
              <a:gd name="connsiteX21" fmla="*/ 8638 w 9476"/>
              <a:gd name="connsiteY21" fmla="*/ 4278 h 10000"/>
              <a:gd name="connsiteX22" fmla="*/ 8916 w 9476"/>
              <a:gd name="connsiteY22" fmla="*/ 5434 h 10000"/>
              <a:gd name="connsiteX23" fmla="*/ 9196 w 9476"/>
              <a:gd name="connsiteY23" fmla="*/ 6293 h 10000"/>
              <a:gd name="connsiteX24" fmla="*/ 9476 w 9476"/>
              <a:gd name="connsiteY24" fmla="*/ 6869 h 10000"/>
              <a:gd name="connsiteX25" fmla="*/ 9476 w 9476"/>
              <a:gd name="connsiteY25" fmla="*/ 7157 h 10000"/>
              <a:gd name="connsiteX26" fmla="*/ 9476 w 9476"/>
              <a:gd name="connsiteY26" fmla="*/ 7446 h 10000"/>
              <a:gd name="connsiteX27" fmla="*/ 9476 w 9476"/>
              <a:gd name="connsiteY27" fmla="*/ 7696 h 10000"/>
              <a:gd name="connsiteX28" fmla="*/ 9196 w 9476"/>
              <a:gd name="connsiteY28" fmla="*/ 7988 h 10000"/>
              <a:gd name="connsiteX29" fmla="*/ 8916 w 9476"/>
              <a:gd name="connsiteY29" fmla="*/ 8271 h 10000"/>
              <a:gd name="connsiteX30" fmla="*/ 8638 w 9476"/>
              <a:gd name="connsiteY30" fmla="*/ 8561 h 10000"/>
              <a:gd name="connsiteX31" fmla="*/ 8079 w 9476"/>
              <a:gd name="connsiteY31" fmla="*/ 8846 h 10000"/>
              <a:gd name="connsiteX32" fmla="*/ 7517 w 9476"/>
              <a:gd name="connsiteY32" fmla="*/ 9132 h 10000"/>
              <a:gd name="connsiteX33" fmla="*/ 6434 w 9476"/>
              <a:gd name="connsiteY33" fmla="*/ 9714 h 10000"/>
              <a:gd name="connsiteX34" fmla="*/ 5317 w 9476"/>
              <a:gd name="connsiteY34" fmla="*/ 10000 h 10000"/>
              <a:gd name="connsiteX35" fmla="*/ 4195 w 9476"/>
              <a:gd name="connsiteY35" fmla="*/ 10000 h 10000"/>
              <a:gd name="connsiteX36" fmla="*/ 3356 w 9476"/>
              <a:gd name="connsiteY36" fmla="*/ 10000 h 10000"/>
              <a:gd name="connsiteX37" fmla="*/ 2517 w 9476"/>
              <a:gd name="connsiteY37" fmla="*/ 10000 h 10000"/>
              <a:gd name="connsiteX38" fmla="*/ 1958 w 9476"/>
              <a:gd name="connsiteY38" fmla="*/ 10000 h 10000"/>
              <a:gd name="connsiteX39" fmla="*/ 1118 w 9476"/>
              <a:gd name="connsiteY39" fmla="*/ 10000 h 10000"/>
              <a:gd name="connsiteX40" fmla="*/ 560 w 9476"/>
              <a:gd name="connsiteY40" fmla="*/ 9714 h 10000"/>
              <a:gd name="connsiteX41" fmla="*/ 0 w 9476"/>
              <a:gd name="connsiteY41" fmla="*/ 9714 h 10000"/>
              <a:gd name="connsiteX0" fmla="*/ 4429 w 9409"/>
              <a:gd name="connsiteY0" fmla="*/ 7446 h 10000"/>
              <a:gd name="connsiteX1" fmla="*/ 5020 w 9409"/>
              <a:gd name="connsiteY1" fmla="*/ 7157 h 10000"/>
              <a:gd name="connsiteX2" fmla="*/ 5903 w 9409"/>
              <a:gd name="connsiteY2" fmla="*/ 6585 h 10000"/>
              <a:gd name="connsiteX3" fmla="*/ 6199 w 9409"/>
              <a:gd name="connsiteY3" fmla="*/ 6293 h 10000"/>
              <a:gd name="connsiteX4" fmla="*/ 6455 w 9409"/>
              <a:gd name="connsiteY4" fmla="*/ 5716 h 10000"/>
              <a:gd name="connsiteX5" fmla="*/ 6752 w 9409"/>
              <a:gd name="connsiteY5" fmla="*/ 4848 h 10000"/>
              <a:gd name="connsiteX6" fmla="*/ 7047 w 9409"/>
              <a:gd name="connsiteY6" fmla="*/ 3998 h 10000"/>
              <a:gd name="connsiteX7" fmla="*/ 7342 w 9409"/>
              <a:gd name="connsiteY7" fmla="*/ 3129 h 10000"/>
              <a:gd name="connsiteX8" fmla="*/ 7342 w 9409"/>
              <a:gd name="connsiteY8" fmla="*/ 2268 h 10000"/>
              <a:gd name="connsiteX9" fmla="*/ 7342 w 9409"/>
              <a:gd name="connsiteY9" fmla="*/ 1399 h 10000"/>
              <a:gd name="connsiteX10" fmla="*/ 7637 w 9409"/>
              <a:gd name="connsiteY10" fmla="*/ 576 h 10000"/>
              <a:gd name="connsiteX11" fmla="*/ 7637 w 9409"/>
              <a:gd name="connsiteY11" fmla="*/ 286 h 10000"/>
              <a:gd name="connsiteX12" fmla="*/ 7935 w 9409"/>
              <a:gd name="connsiteY12" fmla="*/ 0 h 10000"/>
              <a:gd name="connsiteX13" fmla="*/ 7935 w 9409"/>
              <a:gd name="connsiteY13" fmla="*/ 0 h 10000"/>
              <a:gd name="connsiteX14" fmla="*/ 7935 w 9409"/>
              <a:gd name="connsiteY14" fmla="*/ 286 h 10000"/>
              <a:gd name="connsiteX15" fmla="*/ 7935 w 9409"/>
              <a:gd name="connsiteY15" fmla="*/ 576 h 10000"/>
              <a:gd name="connsiteX16" fmla="*/ 7935 w 9409"/>
              <a:gd name="connsiteY16" fmla="*/ 825 h 10000"/>
              <a:gd name="connsiteX17" fmla="*/ 8226 w 9409"/>
              <a:gd name="connsiteY17" fmla="*/ 1115 h 10000"/>
              <a:gd name="connsiteX18" fmla="*/ 8226 w 9409"/>
              <a:gd name="connsiteY18" fmla="*/ 1689 h 10000"/>
              <a:gd name="connsiteX19" fmla="*/ 8226 w 9409"/>
              <a:gd name="connsiteY19" fmla="*/ 2268 h 10000"/>
              <a:gd name="connsiteX20" fmla="*/ 8525 w 9409"/>
              <a:gd name="connsiteY20" fmla="*/ 2843 h 10000"/>
              <a:gd name="connsiteX21" fmla="*/ 8525 w 9409"/>
              <a:gd name="connsiteY21" fmla="*/ 4278 h 10000"/>
              <a:gd name="connsiteX22" fmla="*/ 8818 w 9409"/>
              <a:gd name="connsiteY22" fmla="*/ 5434 h 10000"/>
              <a:gd name="connsiteX23" fmla="*/ 9114 w 9409"/>
              <a:gd name="connsiteY23" fmla="*/ 6293 h 10000"/>
              <a:gd name="connsiteX24" fmla="*/ 9409 w 9409"/>
              <a:gd name="connsiteY24" fmla="*/ 6869 h 10000"/>
              <a:gd name="connsiteX25" fmla="*/ 9409 w 9409"/>
              <a:gd name="connsiteY25" fmla="*/ 7157 h 10000"/>
              <a:gd name="connsiteX26" fmla="*/ 9409 w 9409"/>
              <a:gd name="connsiteY26" fmla="*/ 7446 h 10000"/>
              <a:gd name="connsiteX27" fmla="*/ 9409 w 9409"/>
              <a:gd name="connsiteY27" fmla="*/ 7696 h 10000"/>
              <a:gd name="connsiteX28" fmla="*/ 9114 w 9409"/>
              <a:gd name="connsiteY28" fmla="*/ 7988 h 10000"/>
              <a:gd name="connsiteX29" fmla="*/ 8818 w 9409"/>
              <a:gd name="connsiteY29" fmla="*/ 8271 h 10000"/>
              <a:gd name="connsiteX30" fmla="*/ 8525 w 9409"/>
              <a:gd name="connsiteY30" fmla="*/ 8561 h 10000"/>
              <a:gd name="connsiteX31" fmla="*/ 7935 w 9409"/>
              <a:gd name="connsiteY31" fmla="*/ 8846 h 10000"/>
              <a:gd name="connsiteX32" fmla="*/ 7342 w 9409"/>
              <a:gd name="connsiteY32" fmla="*/ 9132 h 10000"/>
              <a:gd name="connsiteX33" fmla="*/ 6199 w 9409"/>
              <a:gd name="connsiteY33" fmla="*/ 9714 h 10000"/>
              <a:gd name="connsiteX34" fmla="*/ 5020 w 9409"/>
              <a:gd name="connsiteY34" fmla="*/ 10000 h 10000"/>
              <a:gd name="connsiteX35" fmla="*/ 3836 w 9409"/>
              <a:gd name="connsiteY35" fmla="*/ 10000 h 10000"/>
              <a:gd name="connsiteX36" fmla="*/ 2951 w 9409"/>
              <a:gd name="connsiteY36" fmla="*/ 10000 h 10000"/>
              <a:gd name="connsiteX37" fmla="*/ 2065 w 9409"/>
              <a:gd name="connsiteY37" fmla="*/ 10000 h 10000"/>
              <a:gd name="connsiteX38" fmla="*/ 1475 w 9409"/>
              <a:gd name="connsiteY38" fmla="*/ 10000 h 10000"/>
              <a:gd name="connsiteX39" fmla="*/ 589 w 9409"/>
              <a:gd name="connsiteY39" fmla="*/ 10000 h 10000"/>
              <a:gd name="connsiteX40" fmla="*/ 0 w 9409"/>
              <a:gd name="connsiteY40" fmla="*/ 9714 h 10000"/>
              <a:gd name="connsiteX0" fmla="*/ 4081 w 9374"/>
              <a:gd name="connsiteY0" fmla="*/ 7446 h 10000"/>
              <a:gd name="connsiteX1" fmla="*/ 4709 w 9374"/>
              <a:gd name="connsiteY1" fmla="*/ 7157 h 10000"/>
              <a:gd name="connsiteX2" fmla="*/ 5648 w 9374"/>
              <a:gd name="connsiteY2" fmla="*/ 6585 h 10000"/>
              <a:gd name="connsiteX3" fmla="*/ 5962 w 9374"/>
              <a:gd name="connsiteY3" fmla="*/ 6293 h 10000"/>
              <a:gd name="connsiteX4" fmla="*/ 6234 w 9374"/>
              <a:gd name="connsiteY4" fmla="*/ 5716 h 10000"/>
              <a:gd name="connsiteX5" fmla="*/ 6550 w 9374"/>
              <a:gd name="connsiteY5" fmla="*/ 4848 h 10000"/>
              <a:gd name="connsiteX6" fmla="*/ 6864 w 9374"/>
              <a:gd name="connsiteY6" fmla="*/ 3998 h 10000"/>
              <a:gd name="connsiteX7" fmla="*/ 7177 w 9374"/>
              <a:gd name="connsiteY7" fmla="*/ 3129 h 10000"/>
              <a:gd name="connsiteX8" fmla="*/ 7177 w 9374"/>
              <a:gd name="connsiteY8" fmla="*/ 2268 h 10000"/>
              <a:gd name="connsiteX9" fmla="*/ 7177 w 9374"/>
              <a:gd name="connsiteY9" fmla="*/ 1399 h 10000"/>
              <a:gd name="connsiteX10" fmla="*/ 7491 w 9374"/>
              <a:gd name="connsiteY10" fmla="*/ 576 h 10000"/>
              <a:gd name="connsiteX11" fmla="*/ 7491 w 9374"/>
              <a:gd name="connsiteY11" fmla="*/ 286 h 10000"/>
              <a:gd name="connsiteX12" fmla="*/ 7807 w 9374"/>
              <a:gd name="connsiteY12" fmla="*/ 0 h 10000"/>
              <a:gd name="connsiteX13" fmla="*/ 7807 w 9374"/>
              <a:gd name="connsiteY13" fmla="*/ 0 h 10000"/>
              <a:gd name="connsiteX14" fmla="*/ 7807 w 9374"/>
              <a:gd name="connsiteY14" fmla="*/ 286 h 10000"/>
              <a:gd name="connsiteX15" fmla="*/ 7807 w 9374"/>
              <a:gd name="connsiteY15" fmla="*/ 576 h 10000"/>
              <a:gd name="connsiteX16" fmla="*/ 7807 w 9374"/>
              <a:gd name="connsiteY16" fmla="*/ 825 h 10000"/>
              <a:gd name="connsiteX17" fmla="*/ 8117 w 9374"/>
              <a:gd name="connsiteY17" fmla="*/ 1115 h 10000"/>
              <a:gd name="connsiteX18" fmla="*/ 8117 w 9374"/>
              <a:gd name="connsiteY18" fmla="*/ 1689 h 10000"/>
              <a:gd name="connsiteX19" fmla="*/ 8117 w 9374"/>
              <a:gd name="connsiteY19" fmla="*/ 2268 h 10000"/>
              <a:gd name="connsiteX20" fmla="*/ 8434 w 9374"/>
              <a:gd name="connsiteY20" fmla="*/ 2843 h 10000"/>
              <a:gd name="connsiteX21" fmla="*/ 8434 w 9374"/>
              <a:gd name="connsiteY21" fmla="*/ 4278 h 10000"/>
              <a:gd name="connsiteX22" fmla="*/ 8746 w 9374"/>
              <a:gd name="connsiteY22" fmla="*/ 5434 h 10000"/>
              <a:gd name="connsiteX23" fmla="*/ 9060 w 9374"/>
              <a:gd name="connsiteY23" fmla="*/ 6293 h 10000"/>
              <a:gd name="connsiteX24" fmla="*/ 9374 w 9374"/>
              <a:gd name="connsiteY24" fmla="*/ 6869 h 10000"/>
              <a:gd name="connsiteX25" fmla="*/ 9374 w 9374"/>
              <a:gd name="connsiteY25" fmla="*/ 7157 h 10000"/>
              <a:gd name="connsiteX26" fmla="*/ 9374 w 9374"/>
              <a:gd name="connsiteY26" fmla="*/ 7446 h 10000"/>
              <a:gd name="connsiteX27" fmla="*/ 9374 w 9374"/>
              <a:gd name="connsiteY27" fmla="*/ 7696 h 10000"/>
              <a:gd name="connsiteX28" fmla="*/ 9060 w 9374"/>
              <a:gd name="connsiteY28" fmla="*/ 7988 h 10000"/>
              <a:gd name="connsiteX29" fmla="*/ 8746 w 9374"/>
              <a:gd name="connsiteY29" fmla="*/ 8271 h 10000"/>
              <a:gd name="connsiteX30" fmla="*/ 8434 w 9374"/>
              <a:gd name="connsiteY30" fmla="*/ 8561 h 10000"/>
              <a:gd name="connsiteX31" fmla="*/ 7807 w 9374"/>
              <a:gd name="connsiteY31" fmla="*/ 8846 h 10000"/>
              <a:gd name="connsiteX32" fmla="*/ 7177 w 9374"/>
              <a:gd name="connsiteY32" fmla="*/ 9132 h 10000"/>
              <a:gd name="connsiteX33" fmla="*/ 5962 w 9374"/>
              <a:gd name="connsiteY33" fmla="*/ 9714 h 10000"/>
              <a:gd name="connsiteX34" fmla="*/ 4709 w 9374"/>
              <a:gd name="connsiteY34" fmla="*/ 10000 h 10000"/>
              <a:gd name="connsiteX35" fmla="*/ 3451 w 9374"/>
              <a:gd name="connsiteY35" fmla="*/ 10000 h 10000"/>
              <a:gd name="connsiteX36" fmla="*/ 2510 w 9374"/>
              <a:gd name="connsiteY36" fmla="*/ 10000 h 10000"/>
              <a:gd name="connsiteX37" fmla="*/ 1569 w 9374"/>
              <a:gd name="connsiteY37" fmla="*/ 10000 h 10000"/>
              <a:gd name="connsiteX38" fmla="*/ 942 w 9374"/>
              <a:gd name="connsiteY38" fmla="*/ 10000 h 10000"/>
              <a:gd name="connsiteX39" fmla="*/ 0 w 9374"/>
              <a:gd name="connsiteY39" fmla="*/ 10000 h 10000"/>
              <a:gd name="connsiteX0" fmla="*/ 3349 w 8995"/>
              <a:gd name="connsiteY0" fmla="*/ 7446 h 10000"/>
              <a:gd name="connsiteX1" fmla="*/ 4018 w 8995"/>
              <a:gd name="connsiteY1" fmla="*/ 7157 h 10000"/>
              <a:gd name="connsiteX2" fmla="*/ 5020 w 8995"/>
              <a:gd name="connsiteY2" fmla="*/ 6585 h 10000"/>
              <a:gd name="connsiteX3" fmla="*/ 5355 w 8995"/>
              <a:gd name="connsiteY3" fmla="*/ 6293 h 10000"/>
              <a:gd name="connsiteX4" fmla="*/ 5645 w 8995"/>
              <a:gd name="connsiteY4" fmla="*/ 5716 h 10000"/>
              <a:gd name="connsiteX5" fmla="*/ 5982 w 8995"/>
              <a:gd name="connsiteY5" fmla="*/ 4848 h 10000"/>
              <a:gd name="connsiteX6" fmla="*/ 6317 w 8995"/>
              <a:gd name="connsiteY6" fmla="*/ 3998 h 10000"/>
              <a:gd name="connsiteX7" fmla="*/ 6651 w 8995"/>
              <a:gd name="connsiteY7" fmla="*/ 3129 h 10000"/>
              <a:gd name="connsiteX8" fmla="*/ 6651 w 8995"/>
              <a:gd name="connsiteY8" fmla="*/ 2268 h 10000"/>
              <a:gd name="connsiteX9" fmla="*/ 6651 w 8995"/>
              <a:gd name="connsiteY9" fmla="*/ 1399 h 10000"/>
              <a:gd name="connsiteX10" fmla="*/ 6986 w 8995"/>
              <a:gd name="connsiteY10" fmla="*/ 576 h 10000"/>
              <a:gd name="connsiteX11" fmla="*/ 6986 w 8995"/>
              <a:gd name="connsiteY11" fmla="*/ 286 h 10000"/>
              <a:gd name="connsiteX12" fmla="*/ 7323 w 8995"/>
              <a:gd name="connsiteY12" fmla="*/ 0 h 10000"/>
              <a:gd name="connsiteX13" fmla="*/ 7323 w 8995"/>
              <a:gd name="connsiteY13" fmla="*/ 0 h 10000"/>
              <a:gd name="connsiteX14" fmla="*/ 7323 w 8995"/>
              <a:gd name="connsiteY14" fmla="*/ 286 h 10000"/>
              <a:gd name="connsiteX15" fmla="*/ 7323 w 8995"/>
              <a:gd name="connsiteY15" fmla="*/ 576 h 10000"/>
              <a:gd name="connsiteX16" fmla="*/ 7323 w 8995"/>
              <a:gd name="connsiteY16" fmla="*/ 825 h 10000"/>
              <a:gd name="connsiteX17" fmla="*/ 7654 w 8995"/>
              <a:gd name="connsiteY17" fmla="*/ 1115 h 10000"/>
              <a:gd name="connsiteX18" fmla="*/ 7654 w 8995"/>
              <a:gd name="connsiteY18" fmla="*/ 1689 h 10000"/>
              <a:gd name="connsiteX19" fmla="*/ 7654 w 8995"/>
              <a:gd name="connsiteY19" fmla="*/ 2268 h 10000"/>
              <a:gd name="connsiteX20" fmla="*/ 7992 w 8995"/>
              <a:gd name="connsiteY20" fmla="*/ 2843 h 10000"/>
              <a:gd name="connsiteX21" fmla="*/ 7992 w 8995"/>
              <a:gd name="connsiteY21" fmla="*/ 4278 h 10000"/>
              <a:gd name="connsiteX22" fmla="*/ 8325 w 8995"/>
              <a:gd name="connsiteY22" fmla="*/ 5434 h 10000"/>
              <a:gd name="connsiteX23" fmla="*/ 8660 w 8995"/>
              <a:gd name="connsiteY23" fmla="*/ 6293 h 10000"/>
              <a:gd name="connsiteX24" fmla="*/ 8995 w 8995"/>
              <a:gd name="connsiteY24" fmla="*/ 6869 h 10000"/>
              <a:gd name="connsiteX25" fmla="*/ 8995 w 8995"/>
              <a:gd name="connsiteY25" fmla="*/ 7157 h 10000"/>
              <a:gd name="connsiteX26" fmla="*/ 8995 w 8995"/>
              <a:gd name="connsiteY26" fmla="*/ 7446 h 10000"/>
              <a:gd name="connsiteX27" fmla="*/ 8995 w 8995"/>
              <a:gd name="connsiteY27" fmla="*/ 7696 h 10000"/>
              <a:gd name="connsiteX28" fmla="*/ 8660 w 8995"/>
              <a:gd name="connsiteY28" fmla="*/ 7988 h 10000"/>
              <a:gd name="connsiteX29" fmla="*/ 8325 w 8995"/>
              <a:gd name="connsiteY29" fmla="*/ 8271 h 10000"/>
              <a:gd name="connsiteX30" fmla="*/ 7992 w 8995"/>
              <a:gd name="connsiteY30" fmla="*/ 8561 h 10000"/>
              <a:gd name="connsiteX31" fmla="*/ 7323 w 8995"/>
              <a:gd name="connsiteY31" fmla="*/ 8846 h 10000"/>
              <a:gd name="connsiteX32" fmla="*/ 6651 w 8995"/>
              <a:gd name="connsiteY32" fmla="*/ 9132 h 10000"/>
              <a:gd name="connsiteX33" fmla="*/ 5355 w 8995"/>
              <a:gd name="connsiteY33" fmla="*/ 9714 h 10000"/>
              <a:gd name="connsiteX34" fmla="*/ 4018 w 8995"/>
              <a:gd name="connsiteY34" fmla="*/ 10000 h 10000"/>
              <a:gd name="connsiteX35" fmla="*/ 2676 w 8995"/>
              <a:gd name="connsiteY35" fmla="*/ 10000 h 10000"/>
              <a:gd name="connsiteX36" fmla="*/ 1673 w 8995"/>
              <a:gd name="connsiteY36" fmla="*/ 10000 h 10000"/>
              <a:gd name="connsiteX37" fmla="*/ 669 w 8995"/>
              <a:gd name="connsiteY37" fmla="*/ 10000 h 10000"/>
              <a:gd name="connsiteX38" fmla="*/ 0 w 8995"/>
              <a:gd name="connsiteY38" fmla="*/ 10000 h 10000"/>
              <a:gd name="connsiteX0" fmla="*/ 2979 w 9256"/>
              <a:gd name="connsiteY0" fmla="*/ 7446 h 10000"/>
              <a:gd name="connsiteX1" fmla="*/ 3723 w 9256"/>
              <a:gd name="connsiteY1" fmla="*/ 7157 h 10000"/>
              <a:gd name="connsiteX2" fmla="*/ 4837 w 9256"/>
              <a:gd name="connsiteY2" fmla="*/ 6585 h 10000"/>
              <a:gd name="connsiteX3" fmla="*/ 5209 w 9256"/>
              <a:gd name="connsiteY3" fmla="*/ 6293 h 10000"/>
              <a:gd name="connsiteX4" fmla="*/ 5532 w 9256"/>
              <a:gd name="connsiteY4" fmla="*/ 5716 h 10000"/>
              <a:gd name="connsiteX5" fmla="*/ 5906 w 9256"/>
              <a:gd name="connsiteY5" fmla="*/ 4848 h 10000"/>
              <a:gd name="connsiteX6" fmla="*/ 6279 w 9256"/>
              <a:gd name="connsiteY6" fmla="*/ 3998 h 10000"/>
              <a:gd name="connsiteX7" fmla="*/ 6650 w 9256"/>
              <a:gd name="connsiteY7" fmla="*/ 3129 h 10000"/>
              <a:gd name="connsiteX8" fmla="*/ 6650 w 9256"/>
              <a:gd name="connsiteY8" fmla="*/ 2268 h 10000"/>
              <a:gd name="connsiteX9" fmla="*/ 6650 w 9256"/>
              <a:gd name="connsiteY9" fmla="*/ 1399 h 10000"/>
              <a:gd name="connsiteX10" fmla="*/ 7023 w 9256"/>
              <a:gd name="connsiteY10" fmla="*/ 576 h 10000"/>
              <a:gd name="connsiteX11" fmla="*/ 7023 w 9256"/>
              <a:gd name="connsiteY11" fmla="*/ 286 h 10000"/>
              <a:gd name="connsiteX12" fmla="*/ 7397 w 9256"/>
              <a:gd name="connsiteY12" fmla="*/ 0 h 10000"/>
              <a:gd name="connsiteX13" fmla="*/ 7397 w 9256"/>
              <a:gd name="connsiteY13" fmla="*/ 0 h 10000"/>
              <a:gd name="connsiteX14" fmla="*/ 7397 w 9256"/>
              <a:gd name="connsiteY14" fmla="*/ 286 h 10000"/>
              <a:gd name="connsiteX15" fmla="*/ 7397 w 9256"/>
              <a:gd name="connsiteY15" fmla="*/ 576 h 10000"/>
              <a:gd name="connsiteX16" fmla="*/ 7397 w 9256"/>
              <a:gd name="connsiteY16" fmla="*/ 825 h 10000"/>
              <a:gd name="connsiteX17" fmla="*/ 7765 w 9256"/>
              <a:gd name="connsiteY17" fmla="*/ 1115 h 10000"/>
              <a:gd name="connsiteX18" fmla="*/ 7765 w 9256"/>
              <a:gd name="connsiteY18" fmla="*/ 1689 h 10000"/>
              <a:gd name="connsiteX19" fmla="*/ 7765 w 9256"/>
              <a:gd name="connsiteY19" fmla="*/ 2268 h 10000"/>
              <a:gd name="connsiteX20" fmla="*/ 8141 w 9256"/>
              <a:gd name="connsiteY20" fmla="*/ 2843 h 10000"/>
              <a:gd name="connsiteX21" fmla="*/ 8141 w 9256"/>
              <a:gd name="connsiteY21" fmla="*/ 4278 h 10000"/>
              <a:gd name="connsiteX22" fmla="*/ 8511 w 9256"/>
              <a:gd name="connsiteY22" fmla="*/ 5434 h 10000"/>
              <a:gd name="connsiteX23" fmla="*/ 8884 w 9256"/>
              <a:gd name="connsiteY23" fmla="*/ 6293 h 10000"/>
              <a:gd name="connsiteX24" fmla="*/ 9256 w 9256"/>
              <a:gd name="connsiteY24" fmla="*/ 6869 h 10000"/>
              <a:gd name="connsiteX25" fmla="*/ 9256 w 9256"/>
              <a:gd name="connsiteY25" fmla="*/ 7157 h 10000"/>
              <a:gd name="connsiteX26" fmla="*/ 9256 w 9256"/>
              <a:gd name="connsiteY26" fmla="*/ 7446 h 10000"/>
              <a:gd name="connsiteX27" fmla="*/ 9256 w 9256"/>
              <a:gd name="connsiteY27" fmla="*/ 7696 h 10000"/>
              <a:gd name="connsiteX28" fmla="*/ 8884 w 9256"/>
              <a:gd name="connsiteY28" fmla="*/ 7988 h 10000"/>
              <a:gd name="connsiteX29" fmla="*/ 8511 w 9256"/>
              <a:gd name="connsiteY29" fmla="*/ 8271 h 10000"/>
              <a:gd name="connsiteX30" fmla="*/ 8141 w 9256"/>
              <a:gd name="connsiteY30" fmla="*/ 8561 h 10000"/>
              <a:gd name="connsiteX31" fmla="*/ 7397 w 9256"/>
              <a:gd name="connsiteY31" fmla="*/ 8846 h 10000"/>
              <a:gd name="connsiteX32" fmla="*/ 6650 w 9256"/>
              <a:gd name="connsiteY32" fmla="*/ 9132 h 10000"/>
              <a:gd name="connsiteX33" fmla="*/ 5209 w 9256"/>
              <a:gd name="connsiteY33" fmla="*/ 9714 h 10000"/>
              <a:gd name="connsiteX34" fmla="*/ 3723 w 9256"/>
              <a:gd name="connsiteY34" fmla="*/ 10000 h 10000"/>
              <a:gd name="connsiteX35" fmla="*/ 2231 w 9256"/>
              <a:gd name="connsiteY35" fmla="*/ 10000 h 10000"/>
              <a:gd name="connsiteX36" fmla="*/ 1116 w 9256"/>
              <a:gd name="connsiteY36" fmla="*/ 10000 h 10000"/>
              <a:gd name="connsiteX37" fmla="*/ 0 w 9256"/>
              <a:gd name="connsiteY37" fmla="*/ 10000 h 10000"/>
              <a:gd name="connsiteX0" fmla="*/ 2012 w 8794"/>
              <a:gd name="connsiteY0" fmla="*/ 7446 h 10000"/>
              <a:gd name="connsiteX1" fmla="*/ 2816 w 8794"/>
              <a:gd name="connsiteY1" fmla="*/ 7157 h 10000"/>
              <a:gd name="connsiteX2" fmla="*/ 4020 w 8794"/>
              <a:gd name="connsiteY2" fmla="*/ 6585 h 10000"/>
              <a:gd name="connsiteX3" fmla="*/ 4422 w 8794"/>
              <a:gd name="connsiteY3" fmla="*/ 6293 h 10000"/>
              <a:gd name="connsiteX4" fmla="*/ 4771 w 8794"/>
              <a:gd name="connsiteY4" fmla="*/ 5716 h 10000"/>
              <a:gd name="connsiteX5" fmla="*/ 5175 w 8794"/>
              <a:gd name="connsiteY5" fmla="*/ 4848 h 10000"/>
              <a:gd name="connsiteX6" fmla="*/ 5578 w 8794"/>
              <a:gd name="connsiteY6" fmla="*/ 3998 h 10000"/>
              <a:gd name="connsiteX7" fmla="*/ 5979 w 8794"/>
              <a:gd name="connsiteY7" fmla="*/ 3129 h 10000"/>
              <a:gd name="connsiteX8" fmla="*/ 5979 w 8794"/>
              <a:gd name="connsiteY8" fmla="*/ 2268 h 10000"/>
              <a:gd name="connsiteX9" fmla="*/ 5979 w 8794"/>
              <a:gd name="connsiteY9" fmla="*/ 1399 h 10000"/>
              <a:gd name="connsiteX10" fmla="*/ 6382 w 8794"/>
              <a:gd name="connsiteY10" fmla="*/ 576 h 10000"/>
              <a:gd name="connsiteX11" fmla="*/ 6382 w 8794"/>
              <a:gd name="connsiteY11" fmla="*/ 286 h 10000"/>
              <a:gd name="connsiteX12" fmla="*/ 6786 w 8794"/>
              <a:gd name="connsiteY12" fmla="*/ 0 h 10000"/>
              <a:gd name="connsiteX13" fmla="*/ 6786 w 8794"/>
              <a:gd name="connsiteY13" fmla="*/ 0 h 10000"/>
              <a:gd name="connsiteX14" fmla="*/ 6786 w 8794"/>
              <a:gd name="connsiteY14" fmla="*/ 286 h 10000"/>
              <a:gd name="connsiteX15" fmla="*/ 6786 w 8794"/>
              <a:gd name="connsiteY15" fmla="*/ 576 h 10000"/>
              <a:gd name="connsiteX16" fmla="*/ 6786 w 8794"/>
              <a:gd name="connsiteY16" fmla="*/ 825 h 10000"/>
              <a:gd name="connsiteX17" fmla="*/ 7183 w 8794"/>
              <a:gd name="connsiteY17" fmla="*/ 1115 h 10000"/>
              <a:gd name="connsiteX18" fmla="*/ 7183 w 8794"/>
              <a:gd name="connsiteY18" fmla="*/ 1689 h 10000"/>
              <a:gd name="connsiteX19" fmla="*/ 7183 w 8794"/>
              <a:gd name="connsiteY19" fmla="*/ 2268 h 10000"/>
              <a:gd name="connsiteX20" fmla="*/ 7589 w 8794"/>
              <a:gd name="connsiteY20" fmla="*/ 2843 h 10000"/>
              <a:gd name="connsiteX21" fmla="*/ 7589 w 8794"/>
              <a:gd name="connsiteY21" fmla="*/ 4278 h 10000"/>
              <a:gd name="connsiteX22" fmla="*/ 7989 w 8794"/>
              <a:gd name="connsiteY22" fmla="*/ 5434 h 10000"/>
              <a:gd name="connsiteX23" fmla="*/ 8392 w 8794"/>
              <a:gd name="connsiteY23" fmla="*/ 6293 h 10000"/>
              <a:gd name="connsiteX24" fmla="*/ 8794 w 8794"/>
              <a:gd name="connsiteY24" fmla="*/ 6869 h 10000"/>
              <a:gd name="connsiteX25" fmla="*/ 8794 w 8794"/>
              <a:gd name="connsiteY25" fmla="*/ 7157 h 10000"/>
              <a:gd name="connsiteX26" fmla="*/ 8794 w 8794"/>
              <a:gd name="connsiteY26" fmla="*/ 7446 h 10000"/>
              <a:gd name="connsiteX27" fmla="*/ 8794 w 8794"/>
              <a:gd name="connsiteY27" fmla="*/ 7696 h 10000"/>
              <a:gd name="connsiteX28" fmla="*/ 8392 w 8794"/>
              <a:gd name="connsiteY28" fmla="*/ 7988 h 10000"/>
              <a:gd name="connsiteX29" fmla="*/ 7989 w 8794"/>
              <a:gd name="connsiteY29" fmla="*/ 8271 h 10000"/>
              <a:gd name="connsiteX30" fmla="*/ 7589 w 8794"/>
              <a:gd name="connsiteY30" fmla="*/ 8561 h 10000"/>
              <a:gd name="connsiteX31" fmla="*/ 6786 w 8794"/>
              <a:gd name="connsiteY31" fmla="*/ 8846 h 10000"/>
              <a:gd name="connsiteX32" fmla="*/ 5979 w 8794"/>
              <a:gd name="connsiteY32" fmla="*/ 9132 h 10000"/>
              <a:gd name="connsiteX33" fmla="*/ 4422 w 8794"/>
              <a:gd name="connsiteY33" fmla="*/ 9714 h 10000"/>
              <a:gd name="connsiteX34" fmla="*/ 2816 w 8794"/>
              <a:gd name="connsiteY34" fmla="*/ 10000 h 10000"/>
              <a:gd name="connsiteX35" fmla="*/ 1204 w 8794"/>
              <a:gd name="connsiteY35" fmla="*/ 10000 h 10000"/>
              <a:gd name="connsiteX36" fmla="*/ 0 w 8794"/>
              <a:gd name="connsiteY36" fmla="*/ 10000 h 10000"/>
              <a:gd name="connsiteX0" fmla="*/ 919 w 8631"/>
              <a:gd name="connsiteY0" fmla="*/ 7446 h 10000"/>
              <a:gd name="connsiteX1" fmla="*/ 1833 w 8631"/>
              <a:gd name="connsiteY1" fmla="*/ 7157 h 10000"/>
              <a:gd name="connsiteX2" fmla="*/ 3202 w 8631"/>
              <a:gd name="connsiteY2" fmla="*/ 6585 h 10000"/>
              <a:gd name="connsiteX3" fmla="*/ 3659 w 8631"/>
              <a:gd name="connsiteY3" fmla="*/ 6293 h 10000"/>
              <a:gd name="connsiteX4" fmla="*/ 4056 w 8631"/>
              <a:gd name="connsiteY4" fmla="*/ 5716 h 10000"/>
              <a:gd name="connsiteX5" fmla="*/ 4516 w 8631"/>
              <a:gd name="connsiteY5" fmla="*/ 4848 h 10000"/>
              <a:gd name="connsiteX6" fmla="*/ 4974 w 8631"/>
              <a:gd name="connsiteY6" fmla="*/ 3998 h 10000"/>
              <a:gd name="connsiteX7" fmla="*/ 5430 w 8631"/>
              <a:gd name="connsiteY7" fmla="*/ 3129 h 10000"/>
              <a:gd name="connsiteX8" fmla="*/ 5430 w 8631"/>
              <a:gd name="connsiteY8" fmla="*/ 2268 h 10000"/>
              <a:gd name="connsiteX9" fmla="*/ 5430 w 8631"/>
              <a:gd name="connsiteY9" fmla="*/ 1399 h 10000"/>
              <a:gd name="connsiteX10" fmla="*/ 5888 w 8631"/>
              <a:gd name="connsiteY10" fmla="*/ 576 h 10000"/>
              <a:gd name="connsiteX11" fmla="*/ 5888 w 8631"/>
              <a:gd name="connsiteY11" fmla="*/ 286 h 10000"/>
              <a:gd name="connsiteX12" fmla="*/ 6348 w 8631"/>
              <a:gd name="connsiteY12" fmla="*/ 0 h 10000"/>
              <a:gd name="connsiteX13" fmla="*/ 6348 w 8631"/>
              <a:gd name="connsiteY13" fmla="*/ 0 h 10000"/>
              <a:gd name="connsiteX14" fmla="*/ 6348 w 8631"/>
              <a:gd name="connsiteY14" fmla="*/ 286 h 10000"/>
              <a:gd name="connsiteX15" fmla="*/ 6348 w 8631"/>
              <a:gd name="connsiteY15" fmla="*/ 576 h 10000"/>
              <a:gd name="connsiteX16" fmla="*/ 6348 w 8631"/>
              <a:gd name="connsiteY16" fmla="*/ 825 h 10000"/>
              <a:gd name="connsiteX17" fmla="*/ 6799 w 8631"/>
              <a:gd name="connsiteY17" fmla="*/ 1115 h 10000"/>
              <a:gd name="connsiteX18" fmla="*/ 6799 w 8631"/>
              <a:gd name="connsiteY18" fmla="*/ 1689 h 10000"/>
              <a:gd name="connsiteX19" fmla="*/ 6799 w 8631"/>
              <a:gd name="connsiteY19" fmla="*/ 2268 h 10000"/>
              <a:gd name="connsiteX20" fmla="*/ 7261 w 8631"/>
              <a:gd name="connsiteY20" fmla="*/ 2843 h 10000"/>
              <a:gd name="connsiteX21" fmla="*/ 7261 w 8631"/>
              <a:gd name="connsiteY21" fmla="*/ 4278 h 10000"/>
              <a:gd name="connsiteX22" fmla="*/ 7716 w 8631"/>
              <a:gd name="connsiteY22" fmla="*/ 5434 h 10000"/>
              <a:gd name="connsiteX23" fmla="*/ 8174 w 8631"/>
              <a:gd name="connsiteY23" fmla="*/ 6293 h 10000"/>
              <a:gd name="connsiteX24" fmla="*/ 8631 w 8631"/>
              <a:gd name="connsiteY24" fmla="*/ 6869 h 10000"/>
              <a:gd name="connsiteX25" fmla="*/ 8631 w 8631"/>
              <a:gd name="connsiteY25" fmla="*/ 7157 h 10000"/>
              <a:gd name="connsiteX26" fmla="*/ 8631 w 8631"/>
              <a:gd name="connsiteY26" fmla="*/ 7446 h 10000"/>
              <a:gd name="connsiteX27" fmla="*/ 8631 w 8631"/>
              <a:gd name="connsiteY27" fmla="*/ 7696 h 10000"/>
              <a:gd name="connsiteX28" fmla="*/ 8174 w 8631"/>
              <a:gd name="connsiteY28" fmla="*/ 7988 h 10000"/>
              <a:gd name="connsiteX29" fmla="*/ 7716 w 8631"/>
              <a:gd name="connsiteY29" fmla="*/ 8271 h 10000"/>
              <a:gd name="connsiteX30" fmla="*/ 7261 w 8631"/>
              <a:gd name="connsiteY30" fmla="*/ 8561 h 10000"/>
              <a:gd name="connsiteX31" fmla="*/ 6348 w 8631"/>
              <a:gd name="connsiteY31" fmla="*/ 8846 h 10000"/>
              <a:gd name="connsiteX32" fmla="*/ 5430 w 8631"/>
              <a:gd name="connsiteY32" fmla="*/ 9132 h 10000"/>
              <a:gd name="connsiteX33" fmla="*/ 3659 w 8631"/>
              <a:gd name="connsiteY33" fmla="*/ 9714 h 10000"/>
              <a:gd name="connsiteX34" fmla="*/ 1833 w 8631"/>
              <a:gd name="connsiteY34" fmla="*/ 10000 h 10000"/>
              <a:gd name="connsiteX35" fmla="*/ 0 w 8631"/>
              <a:gd name="connsiteY35" fmla="*/ 10000 h 10000"/>
              <a:gd name="connsiteX0" fmla="*/ 0 w 8935"/>
              <a:gd name="connsiteY0" fmla="*/ 7446 h 10000"/>
              <a:gd name="connsiteX1" fmla="*/ 1059 w 8935"/>
              <a:gd name="connsiteY1" fmla="*/ 7157 h 10000"/>
              <a:gd name="connsiteX2" fmla="*/ 2645 w 8935"/>
              <a:gd name="connsiteY2" fmla="*/ 6585 h 10000"/>
              <a:gd name="connsiteX3" fmla="*/ 3174 w 8935"/>
              <a:gd name="connsiteY3" fmla="*/ 6293 h 10000"/>
              <a:gd name="connsiteX4" fmla="*/ 3634 w 8935"/>
              <a:gd name="connsiteY4" fmla="*/ 5716 h 10000"/>
              <a:gd name="connsiteX5" fmla="*/ 4167 w 8935"/>
              <a:gd name="connsiteY5" fmla="*/ 4848 h 10000"/>
              <a:gd name="connsiteX6" fmla="*/ 4698 w 8935"/>
              <a:gd name="connsiteY6" fmla="*/ 3998 h 10000"/>
              <a:gd name="connsiteX7" fmla="*/ 5226 w 8935"/>
              <a:gd name="connsiteY7" fmla="*/ 3129 h 10000"/>
              <a:gd name="connsiteX8" fmla="*/ 5226 w 8935"/>
              <a:gd name="connsiteY8" fmla="*/ 2268 h 10000"/>
              <a:gd name="connsiteX9" fmla="*/ 5226 w 8935"/>
              <a:gd name="connsiteY9" fmla="*/ 1399 h 10000"/>
              <a:gd name="connsiteX10" fmla="*/ 5757 w 8935"/>
              <a:gd name="connsiteY10" fmla="*/ 576 h 10000"/>
              <a:gd name="connsiteX11" fmla="*/ 5757 w 8935"/>
              <a:gd name="connsiteY11" fmla="*/ 286 h 10000"/>
              <a:gd name="connsiteX12" fmla="*/ 6290 w 8935"/>
              <a:gd name="connsiteY12" fmla="*/ 0 h 10000"/>
              <a:gd name="connsiteX13" fmla="*/ 6290 w 8935"/>
              <a:gd name="connsiteY13" fmla="*/ 0 h 10000"/>
              <a:gd name="connsiteX14" fmla="*/ 6290 w 8935"/>
              <a:gd name="connsiteY14" fmla="*/ 286 h 10000"/>
              <a:gd name="connsiteX15" fmla="*/ 6290 w 8935"/>
              <a:gd name="connsiteY15" fmla="*/ 576 h 10000"/>
              <a:gd name="connsiteX16" fmla="*/ 6290 w 8935"/>
              <a:gd name="connsiteY16" fmla="*/ 825 h 10000"/>
              <a:gd name="connsiteX17" fmla="*/ 6812 w 8935"/>
              <a:gd name="connsiteY17" fmla="*/ 1115 h 10000"/>
              <a:gd name="connsiteX18" fmla="*/ 6812 w 8935"/>
              <a:gd name="connsiteY18" fmla="*/ 1689 h 10000"/>
              <a:gd name="connsiteX19" fmla="*/ 6812 w 8935"/>
              <a:gd name="connsiteY19" fmla="*/ 2268 h 10000"/>
              <a:gd name="connsiteX20" fmla="*/ 7348 w 8935"/>
              <a:gd name="connsiteY20" fmla="*/ 2843 h 10000"/>
              <a:gd name="connsiteX21" fmla="*/ 7348 w 8935"/>
              <a:gd name="connsiteY21" fmla="*/ 4278 h 10000"/>
              <a:gd name="connsiteX22" fmla="*/ 7875 w 8935"/>
              <a:gd name="connsiteY22" fmla="*/ 5434 h 10000"/>
              <a:gd name="connsiteX23" fmla="*/ 8406 w 8935"/>
              <a:gd name="connsiteY23" fmla="*/ 6293 h 10000"/>
              <a:gd name="connsiteX24" fmla="*/ 8935 w 8935"/>
              <a:gd name="connsiteY24" fmla="*/ 6869 h 10000"/>
              <a:gd name="connsiteX25" fmla="*/ 8935 w 8935"/>
              <a:gd name="connsiteY25" fmla="*/ 7157 h 10000"/>
              <a:gd name="connsiteX26" fmla="*/ 8935 w 8935"/>
              <a:gd name="connsiteY26" fmla="*/ 7446 h 10000"/>
              <a:gd name="connsiteX27" fmla="*/ 8935 w 8935"/>
              <a:gd name="connsiteY27" fmla="*/ 7696 h 10000"/>
              <a:gd name="connsiteX28" fmla="*/ 8406 w 8935"/>
              <a:gd name="connsiteY28" fmla="*/ 7988 h 10000"/>
              <a:gd name="connsiteX29" fmla="*/ 7875 w 8935"/>
              <a:gd name="connsiteY29" fmla="*/ 8271 h 10000"/>
              <a:gd name="connsiteX30" fmla="*/ 7348 w 8935"/>
              <a:gd name="connsiteY30" fmla="*/ 8561 h 10000"/>
              <a:gd name="connsiteX31" fmla="*/ 6290 w 8935"/>
              <a:gd name="connsiteY31" fmla="*/ 8846 h 10000"/>
              <a:gd name="connsiteX32" fmla="*/ 5226 w 8935"/>
              <a:gd name="connsiteY32" fmla="*/ 9132 h 10000"/>
              <a:gd name="connsiteX33" fmla="*/ 3174 w 8935"/>
              <a:gd name="connsiteY33" fmla="*/ 9714 h 10000"/>
              <a:gd name="connsiteX34" fmla="*/ 1059 w 8935"/>
              <a:gd name="connsiteY34" fmla="*/ 10000 h 10000"/>
              <a:gd name="connsiteX0" fmla="*/ 0 w 10000"/>
              <a:gd name="connsiteY0" fmla="*/ 7446 h 9714"/>
              <a:gd name="connsiteX1" fmla="*/ 1185 w 10000"/>
              <a:gd name="connsiteY1" fmla="*/ 7157 h 9714"/>
              <a:gd name="connsiteX2" fmla="*/ 2960 w 10000"/>
              <a:gd name="connsiteY2" fmla="*/ 6585 h 9714"/>
              <a:gd name="connsiteX3" fmla="*/ 3552 w 10000"/>
              <a:gd name="connsiteY3" fmla="*/ 6293 h 9714"/>
              <a:gd name="connsiteX4" fmla="*/ 4067 w 10000"/>
              <a:gd name="connsiteY4" fmla="*/ 5716 h 9714"/>
              <a:gd name="connsiteX5" fmla="*/ 4664 w 10000"/>
              <a:gd name="connsiteY5" fmla="*/ 4848 h 9714"/>
              <a:gd name="connsiteX6" fmla="*/ 5258 w 10000"/>
              <a:gd name="connsiteY6" fmla="*/ 3998 h 9714"/>
              <a:gd name="connsiteX7" fmla="*/ 5849 w 10000"/>
              <a:gd name="connsiteY7" fmla="*/ 3129 h 9714"/>
              <a:gd name="connsiteX8" fmla="*/ 5849 w 10000"/>
              <a:gd name="connsiteY8" fmla="*/ 2268 h 9714"/>
              <a:gd name="connsiteX9" fmla="*/ 5849 w 10000"/>
              <a:gd name="connsiteY9" fmla="*/ 1399 h 9714"/>
              <a:gd name="connsiteX10" fmla="*/ 6443 w 10000"/>
              <a:gd name="connsiteY10" fmla="*/ 576 h 9714"/>
              <a:gd name="connsiteX11" fmla="*/ 6443 w 10000"/>
              <a:gd name="connsiteY11" fmla="*/ 286 h 9714"/>
              <a:gd name="connsiteX12" fmla="*/ 7040 w 10000"/>
              <a:gd name="connsiteY12" fmla="*/ 0 h 9714"/>
              <a:gd name="connsiteX13" fmla="*/ 7040 w 10000"/>
              <a:gd name="connsiteY13" fmla="*/ 0 h 9714"/>
              <a:gd name="connsiteX14" fmla="*/ 7040 w 10000"/>
              <a:gd name="connsiteY14" fmla="*/ 286 h 9714"/>
              <a:gd name="connsiteX15" fmla="*/ 7040 w 10000"/>
              <a:gd name="connsiteY15" fmla="*/ 576 h 9714"/>
              <a:gd name="connsiteX16" fmla="*/ 7040 w 10000"/>
              <a:gd name="connsiteY16" fmla="*/ 825 h 9714"/>
              <a:gd name="connsiteX17" fmla="*/ 7624 w 10000"/>
              <a:gd name="connsiteY17" fmla="*/ 1115 h 9714"/>
              <a:gd name="connsiteX18" fmla="*/ 7624 w 10000"/>
              <a:gd name="connsiteY18" fmla="*/ 1689 h 9714"/>
              <a:gd name="connsiteX19" fmla="*/ 7624 w 10000"/>
              <a:gd name="connsiteY19" fmla="*/ 2268 h 9714"/>
              <a:gd name="connsiteX20" fmla="*/ 8224 w 10000"/>
              <a:gd name="connsiteY20" fmla="*/ 2843 h 9714"/>
              <a:gd name="connsiteX21" fmla="*/ 8224 w 10000"/>
              <a:gd name="connsiteY21" fmla="*/ 4278 h 9714"/>
              <a:gd name="connsiteX22" fmla="*/ 8814 w 10000"/>
              <a:gd name="connsiteY22" fmla="*/ 5434 h 9714"/>
              <a:gd name="connsiteX23" fmla="*/ 9408 w 10000"/>
              <a:gd name="connsiteY23" fmla="*/ 6293 h 9714"/>
              <a:gd name="connsiteX24" fmla="*/ 10000 w 10000"/>
              <a:gd name="connsiteY24" fmla="*/ 6869 h 9714"/>
              <a:gd name="connsiteX25" fmla="*/ 10000 w 10000"/>
              <a:gd name="connsiteY25" fmla="*/ 7157 h 9714"/>
              <a:gd name="connsiteX26" fmla="*/ 10000 w 10000"/>
              <a:gd name="connsiteY26" fmla="*/ 7446 h 9714"/>
              <a:gd name="connsiteX27" fmla="*/ 10000 w 10000"/>
              <a:gd name="connsiteY27" fmla="*/ 7696 h 9714"/>
              <a:gd name="connsiteX28" fmla="*/ 9408 w 10000"/>
              <a:gd name="connsiteY28" fmla="*/ 7988 h 9714"/>
              <a:gd name="connsiteX29" fmla="*/ 8814 w 10000"/>
              <a:gd name="connsiteY29" fmla="*/ 8271 h 9714"/>
              <a:gd name="connsiteX30" fmla="*/ 8224 w 10000"/>
              <a:gd name="connsiteY30" fmla="*/ 8561 h 9714"/>
              <a:gd name="connsiteX31" fmla="*/ 7040 w 10000"/>
              <a:gd name="connsiteY31" fmla="*/ 8846 h 9714"/>
              <a:gd name="connsiteX32" fmla="*/ 5849 w 10000"/>
              <a:gd name="connsiteY32" fmla="*/ 9132 h 9714"/>
              <a:gd name="connsiteX33" fmla="*/ 3552 w 10000"/>
              <a:gd name="connsiteY33" fmla="*/ 9714 h 9714"/>
              <a:gd name="connsiteX0" fmla="*/ 0 w 10000"/>
              <a:gd name="connsiteY0" fmla="*/ 7665 h 9401"/>
              <a:gd name="connsiteX1" fmla="*/ 1185 w 10000"/>
              <a:gd name="connsiteY1" fmla="*/ 7368 h 9401"/>
              <a:gd name="connsiteX2" fmla="*/ 2960 w 10000"/>
              <a:gd name="connsiteY2" fmla="*/ 6779 h 9401"/>
              <a:gd name="connsiteX3" fmla="*/ 3552 w 10000"/>
              <a:gd name="connsiteY3" fmla="*/ 6478 h 9401"/>
              <a:gd name="connsiteX4" fmla="*/ 4067 w 10000"/>
              <a:gd name="connsiteY4" fmla="*/ 5884 h 9401"/>
              <a:gd name="connsiteX5" fmla="*/ 4664 w 10000"/>
              <a:gd name="connsiteY5" fmla="*/ 4991 h 9401"/>
              <a:gd name="connsiteX6" fmla="*/ 5258 w 10000"/>
              <a:gd name="connsiteY6" fmla="*/ 4116 h 9401"/>
              <a:gd name="connsiteX7" fmla="*/ 5849 w 10000"/>
              <a:gd name="connsiteY7" fmla="*/ 3221 h 9401"/>
              <a:gd name="connsiteX8" fmla="*/ 5849 w 10000"/>
              <a:gd name="connsiteY8" fmla="*/ 2335 h 9401"/>
              <a:gd name="connsiteX9" fmla="*/ 5849 w 10000"/>
              <a:gd name="connsiteY9" fmla="*/ 1440 h 9401"/>
              <a:gd name="connsiteX10" fmla="*/ 6443 w 10000"/>
              <a:gd name="connsiteY10" fmla="*/ 593 h 9401"/>
              <a:gd name="connsiteX11" fmla="*/ 6443 w 10000"/>
              <a:gd name="connsiteY11" fmla="*/ 294 h 9401"/>
              <a:gd name="connsiteX12" fmla="*/ 7040 w 10000"/>
              <a:gd name="connsiteY12" fmla="*/ 0 h 9401"/>
              <a:gd name="connsiteX13" fmla="*/ 7040 w 10000"/>
              <a:gd name="connsiteY13" fmla="*/ 0 h 9401"/>
              <a:gd name="connsiteX14" fmla="*/ 7040 w 10000"/>
              <a:gd name="connsiteY14" fmla="*/ 294 h 9401"/>
              <a:gd name="connsiteX15" fmla="*/ 7040 w 10000"/>
              <a:gd name="connsiteY15" fmla="*/ 593 h 9401"/>
              <a:gd name="connsiteX16" fmla="*/ 7040 w 10000"/>
              <a:gd name="connsiteY16" fmla="*/ 849 h 9401"/>
              <a:gd name="connsiteX17" fmla="*/ 7624 w 10000"/>
              <a:gd name="connsiteY17" fmla="*/ 1148 h 9401"/>
              <a:gd name="connsiteX18" fmla="*/ 7624 w 10000"/>
              <a:gd name="connsiteY18" fmla="*/ 1739 h 9401"/>
              <a:gd name="connsiteX19" fmla="*/ 7624 w 10000"/>
              <a:gd name="connsiteY19" fmla="*/ 2335 h 9401"/>
              <a:gd name="connsiteX20" fmla="*/ 8224 w 10000"/>
              <a:gd name="connsiteY20" fmla="*/ 2927 h 9401"/>
              <a:gd name="connsiteX21" fmla="*/ 8224 w 10000"/>
              <a:gd name="connsiteY21" fmla="*/ 4404 h 9401"/>
              <a:gd name="connsiteX22" fmla="*/ 8814 w 10000"/>
              <a:gd name="connsiteY22" fmla="*/ 5594 h 9401"/>
              <a:gd name="connsiteX23" fmla="*/ 9408 w 10000"/>
              <a:gd name="connsiteY23" fmla="*/ 6478 h 9401"/>
              <a:gd name="connsiteX24" fmla="*/ 10000 w 10000"/>
              <a:gd name="connsiteY24" fmla="*/ 7071 h 9401"/>
              <a:gd name="connsiteX25" fmla="*/ 10000 w 10000"/>
              <a:gd name="connsiteY25" fmla="*/ 7368 h 9401"/>
              <a:gd name="connsiteX26" fmla="*/ 10000 w 10000"/>
              <a:gd name="connsiteY26" fmla="*/ 7665 h 9401"/>
              <a:gd name="connsiteX27" fmla="*/ 10000 w 10000"/>
              <a:gd name="connsiteY27" fmla="*/ 7923 h 9401"/>
              <a:gd name="connsiteX28" fmla="*/ 9408 w 10000"/>
              <a:gd name="connsiteY28" fmla="*/ 8223 h 9401"/>
              <a:gd name="connsiteX29" fmla="*/ 8814 w 10000"/>
              <a:gd name="connsiteY29" fmla="*/ 8515 h 9401"/>
              <a:gd name="connsiteX30" fmla="*/ 8224 w 10000"/>
              <a:gd name="connsiteY30" fmla="*/ 8813 h 9401"/>
              <a:gd name="connsiteX31" fmla="*/ 7040 w 10000"/>
              <a:gd name="connsiteY31" fmla="*/ 9106 h 9401"/>
              <a:gd name="connsiteX32" fmla="*/ 5849 w 10000"/>
              <a:gd name="connsiteY32" fmla="*/ 9401 h 9401"/>
              <a:gd name="connsiteX0" fmla="*/ 0 w 8815"/>
              <a:gd name="connsiteY0" fmla="*/ 7837 h 10000"/>
              <a:gd name="connsiteX1" fmla="*/ 1775 w 8815"/>
              <a:gd name="connsiteY1" fmla="*/ 7211 h 10000"/>
              <a:gd name="connsiteX2" fmla="*/ 2367 w 8815"/>
              <a:gd name="connsiteY2" fmla="*/ 6891 h 10000"/>
              <a:gd name="connsiteX3" fmla="*/ 2882 w 8815"/>
              <a:gd name="connsiteY3" fmla="*/ 6259 h 10000"/>
              <a:gd name="connsiteX4" fmla="*/ 3479 w 8815"/>
              <a:gd name="connsiteY4" fmla="*/ 5309 h 10000"/>
              <a:gd name="connsiteX5" fmla="*/ 4073 w 8815"/>
              <a:gd name="connsiteY5" fmla="*/ 4378 h 10000"/>
              <a:gd name="connsiteX6" fmla="*/ 4664 w 8815"/>
              <a:gd name="connsiteY6" fmla="*/ 3426 h 10000"/>
              <a:gd name="connsiteX7" fmla="*/ 4664 w 8815"/>
              <a:gd name="connsiteY7" fmla="*/ 2484 h 10000"/>
              <a:gd name="connsiteX8" fmla="*/ 4664 w 8815"/>
              <a:gd name="connsiteY8" fmla="*/ 1532 h 10000"/>
              <a:gd name="connsiteX9" fmla="*/ 5258 w 8815"/>
              <a:gd name="connsiteY9" fmla="*/ 631 h 10000"/>
              <a:gd name="connsiteX10" fmla="*/ 5258 w 8815"/>
              <a:gd name="connsiteY10" fmla="*/ 313 h 10000"/>
              <a:gd name="connsiteX11" fmla="*/ 5855 w 8815"/>
              <a:gd name="connsiteY11" fmla="*/ 0 h 10000"/>
              <a:gd name="connsiteX12" fmla="*/ 5855 w 8815"/>
              <a:gd name="connsiteY12" fmla="*/ 0 h 10000"/>
              <a:gd name="connsiteX13" fmla="*/ 5855 w 8815"/>
              <a:gd name="connsiteY13" fmla="*/ 313 h 10000"/>
              <a:gd name="connsiteX14" fmla="*/ 5855 w 8815"/>
              <a:gd name="connsiteY14" fmla="*/ 631 h 10000"/>
              <a:gd name="connsiteX15" fmla="*/ 5855 w 8815"/>
              <a:gd name="connsiteY15" fmla="*/ 903 h 10000"/>
              <a:gd name="connsiteX16" fmla="*/ 6439 w 8815"/>
              <a:gd name="connsiteY16" fmla="*/ 1221 h 10000"/>
              <a:gd name="connsiteX17" fmla="*/ 6439 w 8815"/>
              <a:gd name="connsiteY17" fmla="*/ 1850 h 10000"/>
              <a:gd name="connsiteX18" fmla="*/ 6439 w 8815"/>
              <a:gd name="connsiteY18" fmla="*/ 2484 h 10000"/>
              <a:gd name="connsiteX19" fmla="*/ 7039 w 8815"/>
              <a:gd name="connsiteY19" fmla="*/ 3113 h 10000"/>
              <a:gd name="connsiteX20" fmla="*/ 7039 w 8815"/>
              <a:gd name="connsiteY20" fmla="*/ 4685 h 10000"/>
              <a:gd name="connsiteX21" fmla="*/ 7629 w 8815"/>
              <a:gd name="connsiteY21" fmla="*/ 5950 h 10000"/>
              <a:gd name="connsiteX22" fmla="*/ 8223 w 8815"/>
              <a:gd name="connsiteY22" fmla="*/ 6891 h 10000"/>
              <a:gd name="connsiteX23" fmla="*/ 8815 w 8815"/>
              <a:gd name="connsiteY23" fmla="*/ 7522 h 10000"/>
              <a:gd name="connsiteX24" fmla="*/ 8815 w 8815"/>
              <a:gd name="connsiteY24" fmla="*/ 7837 h 10000"/>
              <a:gd name="connsiteX25" fmla="*/ 8815 w 8815"/>
              <a:gd name="connsiteY25" fmla="*/ 8153 h 10000"/>
              <a:gd name="connsiteX26" fmla="*/ 8815 w 8815"/>
              <a:gd name="connsiteY26" fmla="*/ 8428 h 10000"/>
              <a:gd name="connsiteX27" fmla="*/ 8223 w 8815"/>
              <a:gd name="connsiteY27" fmla="*/ 8747 h 10000"/>
              <a:gd name="connsiteX28" fmla="*/ 7629 w 8815"/>
              <a:gd name="connsiteY28" fmla="*/ 9058 h 10000"/>
              <a:gd name="connsiteX29" fmla="*/ 7039 w 8815"/>
              <a:gd name="connsiteY29" fmla="*/ 9375 h 10000"/>
              <a:gd name="connsiteX30" fmla="*/ 5855 w 8815"/>
              <a:gd name="connsiteY30" fmla="*/ 9686 h 10000"/>
              <a:gd name="connsiteX31" fmla="*/ 4664 w 8815"/>
              <a:gd name="connsiteY31" fmla="*/ 10000 h 10000"/>
              <a:gd name="connsiteX0" fmla="*/ 0 w 7986"/>
              <a:gd name="connsiteY0" fmla="*/ 7211 h 10000"/>
              <a:gd name="connsiteX1" fmla="*/ 671 w 7986"/>
              <a:gd name="connsiteY1" fmla="*/ 6891 h 10000"/>
              <a:gd name="connsiteX2" fmla="*/ 1255 w 7986"/>
              <a:gd name="connsiteY2" fmla="*/ 6259 h 10000"/>
              <a:gd name="connsiteX3" fmla="*/ 1933 w 7986"/>
              <a:gd name="connsiteY3" fmla="*/ 5309 h 10000"/>
              <a:gd name="connsiteX4" fmla="*/ 2607 w 7986"/>
              <a:gd name="connsiteY4" fmla="*/ 4378 h 10000"/>
              <a:gd name="connsiteX5" fmla="*/ 3277 w 7986"/>
              <a:gd name="connsiteY5" fmla="*/ 3426 h 10000"/>
              <a:gd name="connsiteX6" fmla="*/ 3277 w 7986"/>
              <a:gd name="connsiteY6" fmla="*/ 2484 h 10000"/>
              <a:gd name="connsiteX7" fmla="*/ 3277 w 7986"/>
              <a:gd name="connsiteY7" fmla="*/ 1532 h 10000"/>
              <a:gd name="connsiteX8" fmla="*/ 3951 w 7986"/>
              <a:gd name="connsiteY8" fmla="*/ 631 h 10000"/>
              <a:gd name="connsiteX9" fmla="*/ 3951 w 7986"/>
              <a:gd name="connsiteY9" fmla="*/ 313 h 10000"/>
              <a:gd name="connsiteX10" fmla="*/ 4628 w 7986"/>
              <a:gd name="connsiteY10" fmla="*/ 0 h 10000"/>
              <a:gd name="connsiteX11" fmla="*/ 4628 w 7986"/>
              <a:gd name="connsiteY11" fmla="*/ 0 h 10000"/>
              <a:gd name="connsiteX12" fmla="*/ 4628 w 7986"/>
              <a:gd name="connsiteY12" fmla="*/ 313 h 10000"/>
              <a:gd name="connsiteX13" fmla="*/ 4628 w 7986"/>
              <a:gd name="connsiteY13" fmla="*/ 631 h 10000"/>
              <a:gd name="connsiteX14" fmla="*/ 4628 w 7986"/>
              <a:gd name="connsiteY14" fmla="*/ 903 h 10000"/>
              <a:gd name="connsiteX15" fmla="*/ 5291 w 7986"/>
              <a:gd name="connsiteY15" fmla="*/ 1221 h 10000"/>
              <a:gd name="connsiteX16" fmla="*/ 5291 w 7986"/>
              <a:gd name="connsiteY16" fmla="*/ 1850 h 10000"/>
              <a:gd name="connsiteX17" fmla="*/ 5291 w 7986"/>
              <a:gd name="connsiteY17" fmla="*/ 2484 h 10000"/>
              <a:gd name="connsiteX18" fmla="*/ 5971 w 7986"/>
              <a:gd name="connsiteY18" fmla="*/ 3113 h 10000"/>
              <a:gd name="connsiteX19" fmla="*/ 5971 w 7986"/>
              <a:gd name="connsiteY19" fmla="*/ 4685 h 10000"/>
              <a:gd name="connsiteX20" fmla="*/ 6641 w 7986"/>
              <a:gd name="connsiteY20" fmla="*/ 5950 h 10000"/>
              <a:gd name="connsiteX21" fmla="*/ 7314 w 7986"/>
              <a:gd name="connsiteY21" fmla="*/ 6891 h 10000"/>
              <a:gd name="connsiteX22" fmla="*/ 7986 w 7986"/>
              <a:gd name="connsiteY22" fmla="*/ 7522 h 10000"/>
              <a:gd name="connsiteX23" fmla="*/ 7986 w 7986"/>
              <a:gd name="connsiteY23" fmla="*/ 7837 h 10000"/>
              <a:gd name="connsiteX24" fmla="*/ 7986 w 7986"/>
              <a:gd name="connsiteY24" fmla="*/ 8153 h 10000"/>
              <a:gd name="connsiteX25" fmla="*/ 7986 w 7986"/>
              <a:gd name="connsiteY25" fmla="*/ 8428 h 10000"/>
              <a:gd name="connsiteX26" fmla="*/ 7314 w 7986"/>
              <a:gd name="connsiteY26" fmla="*/ 8747 h 10000"/>
              <a:gd name="connsiteX27" fmla="*/ 6641 w 7986"/>
              <a:gd name="connsiteY27" fmla="*/ 9058 h 10000"/>
              <a:gd name="connsiteX28" fmla="*/ 5971 w 7986"/>
              <a:gd name="connsiteY28" fmla="*/ 9375 h 10000"/>
              <a:gd name="connsiteX29" fmla="*/ 4628 w 7986"/>
              <a:gd name="connsiteY29" fmla="*/ 9686 h 10000"/>
              <a:gd name="connsiteX30" fmla="*/ 3277 w 7986"/>
              <a:gd name="connsiteY30" fmla="*/ 10000 h 10000"/>
              <a:gd name="connsiteX0" fmla="*/ 0 w 10000"/>
              <a:gd name="connsiteY0" fmla="*/ 7211 h 9686"/>
              <a:gd name="connsiteX1" fmla="*/ 840 w 10000"/>
              <a:gd name="connsiteY1" fmla="*/ 6891 h 9686"/>
              <a:gd name="connsiteX2" fmla="*/ 1572 w 10000"/>
              <a:gd name="connsiteY2" fmla="*/ 6259 h 9686"/>
              <a:gd name="connsiteX3" fmla="*/ 2420 w 10000"/>
              <a:gd name="connsiteY3" fmla="*/ 5309 h 9686"/>
              <a:gd name="connsiteX4" fmla="*/ 3264 w 10000"/>
              <a:gd name="connsiteY4" fmla="*/ 4378 h 9686"/>
              <a:gd name="connsiteX5" fmla="*/ 4103 w 10000"/>
              <a:gd name="connsiteY5" fmla="*/ 3426 h 9686"/>
              <a:gd name="connsiteX6" fmla="*/ 4103 w 10000"/>
              <a:gd name="connsiteY6" fmla="*/ 2484 h 9686"/>
              <a:gd name="connsiteX7" fmla="*/ 4103 w 10000"/>
              <a:gd name="connsiteY7" fmla="*/ 1532 h 9686"/>
              <a:gd name="connsiteX8" fmla="*/ 4947 w 10000"/>
              <a:gd name="connsiteY8" fmla="*/ 631 h 9686"/>
              <a:gd name="connsiteX9" fmla="*/ 4947 w 10000"/>
              <a:gd name="connsiteY9" fmla="*/ 313 h 9686"/>
              <a:gd name="connsiteX10" fmla="*/ 5795 w 10000"/>
              <a:gd name="connsiteY10" fmla="*/ 0 h 9686"/>
              <a:gd name="connsiteX11" fmla="*/ 5795 w 10000"/>
              <a:gd name="connsiteY11" fmla="*/ 0 h 9686"/>
              <a:gd name="connsiteX12" fmla="*/ 5795 w 10000"/>
              <a:gd name="connsiteY12" fmla="*/ 313 h 9686"/>
              <a:gd name="connsiteX13" fmla="*/ 5795 w 10000"/>
              <a:gd name="connsiteY13" fmla="*/ 631 h 9686"/>
              <a:gd name="connsiteX14" fmla="*/ 5795 w 10000"/>
              <a:gd name="connsiteY14" fmla="*/ 903 h 9686"/>
              <a:gd name="connsiteX15" fmla="*/ 6625 w 10000"/>
              <a:gd name="connsiteY15" fmla="*/ 1221 h 9686"/>
              <a:gd name="connsiteX16" fmla="*/ 6625 w 10000"/>
              <a:gd name="connsiteY16" fmla="*/ 1850 h 9686"/>
              <a:gd name="connsiteX17" fmla="*/ 6625 w 10000"/>
              <a:gd name="connsiteY17" fmla="*/ 2484 h 9686"/>
              <a:gd name="connsiteX18" fmla="*/ 7477 w 10000"/>
              <a:gd name="connsiteY18" fmla="*/ 3113 h 9686"/>
              <a:gd name="connsiteX19" fmla="*/ 7477 w 10000"/>
              <a:gd name="connsiteY19" fmla="*/ 4685 h 9686"/>
              <a:gd name="connsiteX20" fmla="*/ 8316 w 10000"/>
              <a:gd name="connsiteY20" fmla="*/ 5950 h 9686"/>
              <a:gd name="connsiteX21" fmla="*/ 9159 w 10000"/>
              <a:gd name="connsiteY21" fmla="*/ 6891 h 9686"/>
              <a:gd name="connsiteX22" fmla="*/ 10000 w 10000"/>
              <a:gd name="connsiteY22" fmla="*/ 7522 h 9686"/>
              <a:gd name="connsiteX23" fmla="*/ 10000 w 10000"/>
              <a:gd name="connsiteY23" fmla="*/ 7837 h 9686"/>
              <a:gd name="connsiteX24" fmla="*/ 10000 w 10000"/>
              <a:gd name="connsiteY24" fmla="*/ 8153 h 9686"/>
              <a:gd name="connsiteX25" fmla="*/ 10000 w 10000"/>
              <a:gd name="connsiteY25" fmla="*/ 8428 h 9686"/>
              <a:gd name="connsiteX26" fmla="*/ 9159 w 10000"/>
              <a:gd name="connsiteY26" fmla="*/ 8747 h 9686"/>
              <a:gd name="connsiteX27" fmla="*/ 8316 w 10000"/>
              <a:gd name="connsiteY27" fmla="*/ 9058 h 9686"/>
              <a:gd name="connsiteX28" fmla="*/ 7477 w 10000"/>
              <a:gd name="connsiteY28" fmla="*/ 9375 h 9686"/>
              <a:gd name="connsiteX29" fmla="*/ 5795 w 10000"/>
              <a:gd name="connsiteY29" fmla="*/ 9686 h 9686"/>
              <a:gd name="connsiteX0" fmla="*/ 0 w 10000"/>
              <a:gd name="connsiteY0" fmla="*/ 7445 h 9679"/>
              <a:gd name="connsiteX1" fmla="*/ 840 w 10000"/>
              <a:gd name="connsiteY1" fmla="*/ 7114 h 9679"/>
              <a:gd name="connsiteX2" fmla="*/ 1572 w 10000"/>
              <a:gd name="connsiteY2" fmla="*/ 6462 h 9679"/>
              <a:gd name="connsiteX3" fmla="*/ 2420 w 10000"/>
              <a:gd name="connsiteY3" fmla="*/ 5481 h 9679"/>
              <a:gd name="connsiteX4" fmla="*/ 3264 w 10000"/>
              <a:gd name="connsiteY4" fmla="*/ 4520 h 9679"/>
              <a:gd name="connsiteX5" fmla="*/ 4103 w 10000"/>
              <a:gd name="connsiteY5" fmla="*/ 3537 h 9679"/>
              <a:gd name="connsiteX6" fmla="*/ 4103 w 10000"/>
              <a:gd name="connsiteY6" fmla="*/ 2565 h 9679"/>
              <a:gd name="connsiteX7" fmla="*/ 4103 w 10000"/>
              <a:gd name="connsiteY7" fmla="*/ 1582 h 9679"/>
              <a:gd name="connsiteX8" fmla="*/ 4947 w 10000"/>
              <a:gd name="connsiteY8" fmla="*/ 651 h 9679"/>
              <a:gd name="connsiteX9" fmla="*/ 4947 w 10000"/>
              <a:gd name="connsiteY9" fmla="*/ 323 h 9679"/>
              <a:gd name="connsiteX10" fmla="*/ 5795 w 10000"/>
              <a:gd name="connsiteY10" fmla="*/ 0 h 9679"/>
              <a:gd name="connsiteX11" fmla="*/ 5795 w 10000"/>
              <a:gd name="connsiteY11" fmla="*/ 0 h 9679"/>
              <a:gd name="connsiteX12" fmla="*/ 5795 w 10000"/>
              <a:gd name="connsiteY12" fmla="*/ 323 h 9679"/>
              <a:gd name="connsiteX13" fmla="*/ 5795 w 10000"/>
              <a:gd name="connsiteY13" fmla="*/ 651 h 9679"/>
              <a:gd name="connsiteX14" fmla="*/ 5795 w 10000"/>
              <a:gd name="connsiteY14" fmla="*/ 932 h 9679"/>
              <a:gd name="connsiteX15" fmla="*/ 6625 w 10000"/>
              <a:gd name="connsiteY15" fmla="*/ 1261 h 9679"/>
              <a:gd name="connsiteX16" fmla="*/ 6625 w 10000"/>
              <a:gd name="connsiteY16" fmla="*/ 1910 h 9679"/>
              <a:gd name="connsiteX17" fmla="*/ 6625 w 10000"/>
              <a:gd name="connsiteY17" fmla="*/ 2565 h 9679"/>
              <a:gd name="connsiteX18" fmla="*/ 7477 w 10000"/>
              <a:gd name="connsiteY18" fmla="*/ 3214 h 9679"/>
              <a:gd name="connsiteX19" fmla="*/ 7477 w 10000"/>
              <a:gd name="connsiteY19" fmla="*/ 4837 h 9679"/>
              <a:gd name="connsiteX20" fmla="*/ 8316 w 10000"/>
              <a:gd name="connsiteY20" fmla="*/ 6143 h 9679"/>
              <a:gd name="connsiteX21" fmla="*/ 9159 w 10000"/>
              <a:gd name="connsiteY21" fmla="*/ 7114 h 9679"/>
              <a:gd name="connsiteX22" fmla="*/ 10000 w 10000"/>
              <a:gd name="connsiteY22" fmla="*/ 7766 h 9679"/>
              <a:gd name="connsiteX23" fmla="*/ 10000 w 10000"/>
              <a:gd name="connsiteY23" fmla="*/ 8091 h 9679"/>
              <a:gd name="connsiteX24" fmla="*/ 10000 w 10000"/>
              <a:gd name="connsiteY24" fmla="*/ 8417 h 9679"/>
              <a:gd name="connsiteX25" fmla="*/ 10000 w 10000"/>
              <a:gd name="connsiteY25" fmla="*/ 8701 h 9679"/>
              <a:gd name="connsiteX26" fmla="*/ 9159 w 10000"/>
              <a:gd name="connsiteY26" fmla="*/ 9031 h 9679"/>
              <a:gd name="connsiteX27" fmla="*/ 8316 w 10000"/>
              <a:gd name="connsiteY27" fmla="*/ 9352 h 9679"/>
              <a:gd name="connsiteX28" fmla="*/ 7477 w 10000"/>
              <a:gd name="connsiteY28" fmla="*/ 9679 h 9679"/>
              <a:gd name="connsiteX0" fmla="*/ 0 w 10000"/>
              <a:gd name="connsiteY0" fmla="*/ 7692 h 9662"/>
              <a:gd name="connsiteX1" fmla="*/ 840 w 10000"/>
              <a:gd name="connsiteY1" fmla="*/ 7350 h 9662"/>
              <a:gd name="connsiteX2" fmla="*/ 1572 w 10000"/>
              <a:gd name="connsiteY2" fmla="*/ 6676 h 9662"/>
              <a:gd name="connsiteX3" fmla="*/ 2420 w 10000"/>
              <a:gd name="connsiteY3" fmla="*/ 5663 h 9662"/>
              <a:gd name="connsiteX4" fmla="*/ 3264 w 10000"/>
              <a:gd name="connsiteY4" fmla="*/ 4670 h 9662"/>
              <a:gd name="connsiteX5" fmla="*/ 4103 w 10000"/>
              <a:gd name="connsiteY5" fmla="*/ 3654 h 9662"/>
              <a:gd name="connsiteX6" fmla="*/ 4103 w 10000"/>
              <a:gd name="connsiteY6" fmla="*/ 2650 h 9662"/>
              <a:gd name="connsiteX7" fmla="*/ 4103 w 10000"/>
              <a:gd name="connsiteY7" fmla="*/ 1634 h 9662"/>
              <a:gd name="connsiteX8" fmla="*/ 4947 w 10000"/>
              <a:gd name="connsiteY8" fmla="*/ 673 h 9662"/>
              <a:gd name="connsiteX9" fmla="*/ 4947 w 10000"/>
              <a:gd name="connsiteY9" fmla="*/ 334 h 9662"/>
              <a:gd name="connsiteX10" fmla="*/ 5795 w 10000"/>
              <a:gd name="connsiteY10" fmla="*/ 0 h 9662"/>
              <a:gd name="connsiteX11" fmla="*/ 5795 w 10000"/>
              <a:gd name="connsiteY11" fmla="*/ 0 h 9662"/>
              <a:gd name="connsiteX12" fmla="*/ 5795 w 10000"/>
              <a:gd name="connsiteY12" fmla="*/ 334 h 9662"/>
              <a:gd name="connsiteX13" fmla="*/ 5795 w 10000"/>
              <a:gd name="connsiteY13" fmla="*/ 673 h 9662"/>
              <a:gd name="connsiteX14" fmla="*/ 5795 w 10000"/>
              <a:gd name="connsiteY14" fmla="*/ 963 h 9662"/>
              <a:gd name="connsiteX15" fmla="*/ 6625 w 10000"/>
              <a:gd name="connsiteY15" fmla="*/ 1303 h 9662"/>
              <a:gd name="connsiteX16" fmla="*/ 6625 w 10000"/>
              <a:gd name="connsiteY16" fmla="*/ 1973 h 9662"/>
              <a:gd name="connsiteX17" fmla="*/ 6625 w 10000"/>
              <a:gd name="connsiteY17" fmla="*/ 2650 h 9662"/>
              <a:gd name="connsiteX18" fmla="*/ 7477 w 10000"/>
              <a:gd name="connsiteY18" fmla="*/ 3321 h 9662"/>
              <a:gd name="connsiteX19" fmla="*/ 7477 w 10000"/>
              <a:gd name="connsiteY19" fmla="*/ 4997 h 9662"/>
              <a:gd name="connsiteX20" fmla="*/ 8316 w 10000"/>
              <a:gd name="connsiteY20" fmla="*/ 6347 h 9662"/>
              <a:gd name="connsiteX21" fmla="*/ 9159 w 10000"/>
              <a:gd name="connsiteY21" fmla="*/ 7350 h 9662"/>
              <a:gd name="connsiteX22" fmla="*/ 10000 w 10000"/>
              <a:gd name="connsiteY22" fmla="*/ 8024 h 9662"/>
              <a:gd name="connsiteX23" fmla="*/ 10000 w 10000"/>
              <a:gd name="connsiteY23" fmla="*/ 8359 h 9662"/>
              <a:gd name="connsiteX24" fmla="*/ 10000 w 10000"/>
              <a:gd name="connsiteY24" fmla="*/ 8696 h 9662"/>
              <a:gd name="connsiteX25" fmla="*/ 10000 w 10000"/>
              <a:gd name="connsiteY25" fmla="*/ 8990 h 9662"/>
              <a:gd name="connsiteX26" fmla="*/ 9159 w 10000"/>
              <a:gd name="connsiteY26" fmla="*/ 9331 h 9662"/>
              <a:gd name="connsiteX27" fmla="*/ 8316 w 10000"/>
              <a:gd name="connsiteY27" fmla="*/ 9662 h 9662"/>
              <a:gd name="connsiteX0" fmla="*/ 0 w 10000"/>
              <a:gd name="connsiteY0" fmla="*/ 7961 h 9657"/>
              <a:gd name="connsiteX1" fmla="*/ 840 w 10000"/>
              <a:gd name="connsiteY1" fmla="*/ 7607 h 9657"/>
              <a:gd name="connsiteX2" fmla="*/ 1572 w 10000"/>
              <a:gd name="connsiteY2" fmla="*/ 6910 h 9657"/>
              <a:gd name="connsiteX3" fmla="*/ 2420 w 10000"/>
              <a:gd name="connsiteY3" fmla="*/ 5861 h 9657"/>
              <a:gd name="connsiteX4" fmla="*/ 3264 w 10000"/>
              <a:gd name="connsiteY4" fmla="*/ 4833 h 9657"/>
              <a:gd name="connsiteX5" fmla="*/ 4103 w 10000"/>
              <a:gd name="connsiteY5" fmla="*/ 3782 h 9657"/>
              <a:gd name="connsiteX6" fmla="*/ 4103 w 10000"/>
              <a:gd name="connsiteY6" fmla="*/ 2743 h 9657"/>
              <a:gd name="connsiteX7" fmla="*/ 4103 w 10000"/>
              <a:gd name="connsiteY7" fmla="*/ 1691 h 9657"/>
              <a:gd name="connsiteX8" fmla="*/ 4947 w 10000"/>
              <a:gd name="connsiteY8" fmla="*/ 697 h 9657"/>
              <a:gd name="connsiteX9" fmla="*/ 4947 w 10000"/>
              <a:gd name="connsiteY9" fmla="*/ 346 h 9657"/>
              <a:gd name="connsiteX10" fmla="*/ 5795 w 10000"/>
              <a:gd name="connsiteY10" fmla="*/ 0 h 9657"/>
              <a:gd name="connsiteX11" fmla="*/ 5795 w 10000"/>
              <a:gd name="connsiteY11" fmla="*/ 0 h 9657"/>
              <a:gd name="connsiteX12" fmla="*/ 5795 w 10000"/>
              <a:gd name="connsiteY12" fmla="*/ 346 h 9657"/>
              <a:gd name="connsiteX13" fmla="*/ 5795 w 10000"/>
              <a:gd name="connsiteY13" fmla="*/ 697 h 9657"/>
              <a:gd name="connsiteX14" fmla="*/ 5795 w 10000"/>
              <a:gd name="connsiteY14" fmla="*/ 997 h 9657"/>
              <a:gd name="connsiteX15" fmla="*/ 6625 w 10000"/>
              <a:gd name="connsiteY15" fmla="*/ 1349 h 9657"/>
              <a:gd name="connsiteX16" fmla="*/ 6625 w 10000"/>
              <a:gd name="connsiteY16" fmla="*/ 2042 h 9657"/>
              <a:gd name="connsiteX17" fmla="*/ 6625 w 10000"/>
              <a:gd name="connsiteY17" fmla="*/ 2743 h 9657"/>
              <a:gd name="connsiteX18" fmla="*/ 7477 w 10000"/>
              <a:gd name="connsiteY18" fmla="*/ 3437 h 9657"/>
              <a:gd name="connsiteX19" fmla="*/ 7477 w 10000"/>
              <a:gd name="connsiteY19" fmla="*/ 5172 h 9657"/>
              <a:gd name="connsiteX20" fmla="*/ 8316 w 10000"/>
              <a:gd name="connsiteY20" fmla="*/ 6569 h 9657"/>
              <a:gd name="connsiteX21" fmla="*/ 9159 w 10000"/>
              <a:gd name="connsiteY21" fmla="*/ 7607 h 9657"/>
              <a:gd name="connsiteX22" fmla="*/ 10000 w 10000"/>
              <a:gd name="connsiteY22" fmla="*/ 8305 h 9657"/>
              <a:gd name="connsiteX23" fmla="*/ 10000 w 10000"/>
              <a:gd name="connsiteY23" fmla="*/ 8651 h 9657"/>
              <a:gd name="connsiteX24" fmla="*/ 10000 w 10000"/>
              <a:gd name="connsiteY24" fmla="*/ 9000 h 9657"/>
              <a:gd name="connsiteX25" fmla="*/ 10000 w 10000"/>
              <a:gd name="connsiteY25" fmla="*/ 9304 h 9657"/>
              <a:gd name="connsiteX26" fmla="*/ 9159 w 10000"/>
              <a:gd name="connsiteY26" fmla="*/ 9657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6" name="Freeform 67"/>
          <p:cNvSpPr>
            <a:spLocks/>
          </p:cNvSpPr>
          <p:nvPr/>
        </p:nvSpPr>
        <p:spPr bwMode="auto">
          <a:xfrm>
            <a:off x="8404225" y="5627688"/>
            <a:ext cx="138113" cy="303212"/>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343 w 10000"/>
              <a:gd name="connsiteY58" fmla="*/ 2496 h 10000"/>
              <a:gd name="connsiteX59" fmla="*/ 571 w 10000"/>
              <a:gd name="connsiteY59" fmla="*/ 2496 h 10000"/>
              <a:gd name="connsiteX60" fmla="*/ 786 w 10000"/>
              <a:gd name="connsiteY60" fmla="*/ 2356 h 10000"/>
              <a:gd name="connsiteX61" fmla="*/ 1129 w 10000"/>
              <a:gd name="connsiteY61" fmla="*/ 2356 h 10000"/>
              <a:gd name="connsiteX62" fmla="*/ 1471 w 10000"/>
              <a:gd name="connsiteY62" fmla="*/ 2216 h 10000"/>
              <a:gd name="connsiteX63" fmla="*/ 1814 w 10000"/>
              <a:gd name="connsiteY63" fmla="*/ 2077 h 10000"/>
              <a:gd name="connsiteX64" fmla="*/ 2271 w 10000"/>
              <a:gd name="connsiteY64" fmla="*/ 1937 h 10000"/>
              <a:gd name="connsiteX65" fmla="*/ 2729 w 10000"/>
              <a:gd name="connsiteY65" fmla="*/ 1675 h 10000"/>
              <a:gd name="connsiteX66" fmla="*/ 3071 w 10000"/>
              <a:gd name="connsiteY66" fmla="*/ 1536 h 10000"/>
              <a:gd name="connsiteX67" fmla="*/ 3400 w 10000"/>
              <a:gd name="connsiteY67" fmla="*/ 1396 h 10000"/>
              <a:gd name="connsiteX68" fmla="*/ 3743 w 10000"/>
              <a:gd name="connsiteY68" fmla="*/ 1257 h 10000"/>
              <a:gd name="connsiteX69" fmla="*/ 3971 w 10000"/>
              <a:gd name="connsiteY69" fmla="*/ 1117 h 10000"/>
              <a:gd name="connsiteX70" fmla="*/ 4200 w 10000"/>
              <a:gd name="connsiteY70" fmla="*/ 1117 h 10000"/>
              <a:gd name="connsiteX71" fmla="*/ 4429 w 10000"/>
              <a:gd name="connsiteY71" fmla="*/ 977 h 10000"/>
              <a:gd name="connsiteX72" fmla="*/ 4657 w 10000"/>
              <a:gd name="connsiteY72" fmla="*/ 838 h 10000"/>
              <a:gd name="connsiteX73" fmla="*/ 5000 w 10000"/>
              <a:gd name="connsiteY73" fmla="*/ 698 h 10000"/>
              <a:gd name="connsiteX74" fmla="*/ 5229 w 10000"/>
              <a:gd name="connsiteY74" fmla="*/ 558 h 10000"/>
              <a:gd name="connsiteX75" fmla="*/ 5457 w 10000"/>
              <a:gd name="connsiteY75" fmla="*/ 419 h 10000"/>
              <a:gd name="connsiteX76" fmla="*/ 5571 w 10000"/>
              <a:gd name="connsiteY76" fmla="*/ 279 h 10000"/>
              <a:gd name="connsiteX77" fmla="*/ 5686 w 10000"/>
              <a:gd name="connsiteY77" fmla="*/ 140 h 10000"/>
              <a:gd name="connsiteX78" fmla="*/ 5686 w 10000"/>
              <a:gd name="connsiteY78" fmla="*/ 0 h 10000"/>
              <a:gd name="connsiteX79" fmla="*/ 5800 w 10000"/>
              <a:gd name="connsiteY79" fmla="*/ 0 h 10000"/>
              <a:gd name="connsiteX80" fmla="*/ 5914 w 10000"/>
              <a:gd name="connsiteY80" fmla="*/ 0 h 10000"/>
              <a:gd name="connsiteX81" fmla="*/ 6029 w 10000"/>
              <a:gd name="connsiteY81" fmla="*/ 0 h 10000"/>
              <a:gd name="connsiteX82" fmla="*/ 6129 w 10000"/>
              <a:gd name="connsiteY82" fmla="*/ 140 h 10000"/>
              <a:gd name="connsiteX83" fmla="*/ 6243 w 10000"/>
              <a:gd name="connsiteY83" fmla="*/ 140 h 10000"/>
              <a:gd name="connsiteX84" fmla="*/ 6357 w 10000"/>
              <a:gd name="connsiteY84" fmla="*/ 419 h 10000"/>
              <a:gd name="connsiteX85" fmla="*/ 6471 w 10000"/>
              <a:gd name="connsiteY85" fmla="*/ 558 h 10000"/>
              <a:gd name="connsiteX86" fmla="*/ 6586 w 10000"/>
              <a:gd name="connsiteY86" fmla="*/ 698 h 10000"/>
              <a:gd name="connsiteX87" fmla="*/ 6700 w 10000"/>
              <a:gd name="connsiteY87" fmla="*/ 838 h 10000"/>
              <a:gd name="connsiteX88" fmla="*/ 6700 w 10000"/>
              <a:gd name="connsiteY88" fmla="*/ 977 h 10000"/>
              <a:gd name="connsiteX89" fmla="*/ 6700 w 10000"/>
              <a:gd name="connsiteY89" fmla="*/ 1117 h 10000"/>
              <a:gd name="connsiteX90" fmla="*/ 6586 w 10000"/>
              <a:gd name="connsiteY90" fmla="*/ 1117 h 10000"/>
              <a:gd name="connsiteX91" fmla="*/ 6471 w 10000"/>
              <a:gd name="connsiteY91" fmla="*/ 1257 h 10000"/>
              <a:gd name="connsiteX92" fmla="*/ 6471 w 10000"/>
              <a:gd name="connsiteY92" fmla="*/ 1396 h 10000"/>
              <a:gd name="connsiteX93" fmla="*/ 6357 w 10000"/>
              <a:gd name="connsiteY93" fmla="*/ 1536 h 10000"/>
              <a:gd name="connsiteX94" fmla="*/ 6243 w 10000"/>
              <a:gd name="connsiteY94" fmla="*/ 1798 h 10000"/>
              <a:gd name="connsiteX95" fmla="*/ 6129 w 10000"/>
              <a:gd name="connsiteY95" fmla="*/ 2216 h 10000"/>
              <a:gd name="connsiteX96" fmla="*/ 6029 w 10000"/>
              <a:gd name="connsiteY96" fmla="*/ 2635 h 10000"/>
              <a:gd name="connsiteX97" fmla="*/ 5914 w 10000"/>
              <a:gd name="connsiteY97" fmla="*/ 3054 h 10000"/>
              <a:gd name="connsiteX98" fmla="*/ 5800 w 10000"/>
              <a:gd name="connsiteY98" fmla="*/ 3613 h 10000"/>
              <a:gd name="connsiteX99" fmla="*/ 5686 w 10000"/>
              <a:gd name="connsiteY99" fmla="*/ 4171 h 10000"/>
              <a:gd name="connsiteX100" fmla="*/ 5571 w 10000"/>
              <a:gd name="connsiteY100" fmla="*/ 4729 h 10000"/>
              <a:gd name="connsiteX101" fmla="*/ 5571 w 10000"/>
              <a:gd name="connsiteY101" fmla="*/ 5271 h 10000"/>
              <a:gd name="connsiteX102" fmla="*/ 5571 w 10000"/>
              <a:gd name="connsiteY102" fmla="*/ 5689 h 10000"/>
              <a:gd name="connsiteX103" fmla="*/ 5457 w 10000"/>
              <a:gd name="connsiteY103" fmla="*/ 6248 h 10000"/>
              <a:gd name="connsiteX104" fmla="*/ 5457 w 10000"/>
              <a:gd name="connsiteY104" fmla="*/ 6667 h 10000"/>
              <a:gd name="connsiteX105" fmla="*/ 5457 w 10000"/>
              <a:gd name="connsiteY105" fmla="*/ 6946 h 10000"/>
              <a:gd name="connsiteX106" fmla="*/ 5457 w 10000"/>
              <a:gd name="connsiteY106" fmla="*/ 7365 h 10000"/>
              <a:gd name="connsiteX107" fmla="*/ 5571 w 10000"/>
              <a:gd name="connsiteY107" fmla="*/ 7644 h 10000"/>
              <a:gd name="connsiteX108" fmla="*/ 5571 w 10000"/>
              <a:gd name="connsiteY108" fmla="*/ 7784 h 10000"/>
              <a:gd name="connsiteX109" fmla="*/ 5686 w 10000"/>
              <a:gd name="connsiteY109" fmla="*/ 8063 h 10000"/>
              <a:gd name="connsiteX110" fmla="*/ 5800 w 10000"/>
              <a:gd name="connsiteY110" fmla="*/ 8202 h 10000"/>
              <a:gd name="connsiteX111" fmla="*/ 5914 w 10000"/>
              <a:gd name="connsiteY111" fmla="*/ 8342 h 10000"/>
              <a:gd name="connsiteX112" fmla="*/ 6357 w 10000"/>
              <a:gd name="connsiteY112" fmla="*/ 8604 h 10000"/>
              <a:gd name="connsiteX113" fmla="*/ 6586 w 10000"/>
              <a:gd name="connsiteY113" fmla="*/ 8743 h 10000"/>
              <a:gd name="connsiteX114" fmla="*/ 6814 w 10000"/>
              <a:gd name="connsiteY114" fmla="*/ 8743 h 10000"/>
              <a:gd name="connsiteX115" fmla="*/ 7043 w 10000"/>
              <a:gd name="connsiteY115" fmla="*/ 8883 h 10000"/>
              <a:gd name="connsiteX116" fmla="*/ 7386 w 10000"/>
              <a:gd name="connsiteY116" fmla="*/ 8883 h 10000"/>
              <a:gd name="connsiteX117" fmla="*/ 7614 w 10000"/>
              <a:gd name="connsiteY117" fmla="*/ 8743 h 10000"/>
              <a:gd name="connsiteX118" fmla="*/ 7957 w 10000"/>
              <a:gd name="connsiteY118" fmla="*/ 8743 h 10000"/>
              <a:gd name="connsiteX119" fmla="*/ 8300 w 10000"/>
              <a:gd name="connsiteY119" fmla="*/ 8604 h 10000"/>
              <a:gd name="connsiteX120" fmla="*/ 8529 w 10000"/>
              <a:gd name="connsiteY120" fmla="*/ 8604 h 10000"/>
              <a:gd name="connsiteX121" fmla="*/ 8757 w 10000"/>
              <a:gd name="connsiteY121" fmla="*/ 8342 h 10000"/>
              <a:gd name="connsiteX122" fmla="*/ 8857 w 10000"/>
              <a:gd name="connsiteY122" fmla="*/ 8202 h 10000"/>
              <a:gd name="connsiteX123" fmla="*/ 8971 w 10000"/>
              <a:gd name="connsiteY123" fmla="*/ 7923 h 10000"/>
              <a:gd name="connsiteX124" fmla="*/ 9086 w 10000"/>
              <a:gd name="connsiteY124" fmla="*/ 7644 h 10000"/>
              <a:gd name="connsiteX125" fmla="*/ 9200 w 10000"/>
              <a:gd name="connsiteY125" fmla="*/ 7086 h 10000"/>
              <a:gd name="connsiteX126" fmla="*/ 9200 w 10000"/>
              <a:gd name="connsiteY126" fmla="*/ 6527 h 10000"/>
              <a:gd name="connsiteX127" fmla="*/ 9314 w 10000"/>
              <a:gd name="connsiteY127" fmla="*/ 6248 h 10000"/>
              <a:gd name="connsiteX128" fmla="*/ 9314 w 10000"/>
              <a:gd name="connsiteY128" fmla="*/ 5969 h 10000"/>
              <a:gd name="connsiteX129" fmla="*/ 9314 w 10000"/>
              <a:gd name="connsiteY129" fmla="*/ 5829 h 10000"/>
              <a:gd name="connsiteX130" fmla="*/ 9429 w 10000"/>
              <a:gd name="connsiteY130" fmla="*/ 5689 h 10000"/>
              <a:gd name="connsiteX131" fmla="*/ 9429 w 10000"/>
              <a:gd name="connsiteY131" fmla="*/ 5550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543 w 10000"/>
              <a:gd name="connsiteY136" fmla="*/ 5550 h 10000"/>
              <a:gd name="connsiteX137" fmla="*/ 9657 w 10000"/>
              <a:gd name="connsiteY137" fmla="*/ 5689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571 w 10000"/>
              <a:gd name="connsiteY58" fmla="*/ 2496 h 10000"/>
              <a:gd name="connsiteX59" fmla="*/ 786 w 10000"/>
              <a:gd name="connsiteY59" fmla="*/ 2356 h 10000"/>
              <a:gd name="connsiteX60" fmla="*/ 1129 w 10000"/>
              <a:gd name="connsiteY60" fmla="*/ 2356 h 10000"/>
              <a:gd name="connsiteX61" fmla="*/ 1471 w 10000"/>
              <a:gd name="connsiteY61" fmla="*/ 2216 h 10000"/>
              <a:gd name="connsiteX62" fmla="*/ 1814 w 10000"/>
              <a:gd name="connsiteY62" fmla="*/ 2077 h 10000"/>
              <a:gd name="connsiteX63" fmla="*/ 2271 w 10000"/>
              <a:gd name="connsiteY63" fmla="*/ 1937 h 10000"/>
              <a:gd name="connsiteX64" fmla="*/ 2729 w 10000"/>
              <a:gd name="connsiteY64" fmla="*/ 1675 h 10000"/>
              <a:gd name="connsiteX65" fmla="*/ 3071 w 10000"/>
              <a:gd name="connsiteY65" fmla="*/ 1536 h 10000"/>
              <a:gd name="connsiteX66" fmla="*/ 3400 w 10000"/>
              <a:gd name="connsiteY66" fmla="*/ 1396 h 10000"/>
              <a:gd name="connsiteX67" fmla="*/ 3743 w 10000"/>
              <a:gd name="connsiteY67" fmla="*/ 1257 h 10000"/>
              <a:gd name="connsiteX68" fmla="*/ 3971 w 10000"/>
              <a:gd name="connsiteY68" fmla="*/ 1117 h 10000"/>
              <a:gd name="connsiteX69" fmla="*/ 4200 w 10000"/>
              <a:gd name="connsiteY69" fmla="*/ 1117 h 10000"/>
              <a:gd name="connsiteX70" fmla="*/ 4429 w 10000"/>
              <a:gd name="connsiteY70" fmla="*/ 977 h 10000"/>
              <a:gd name="connsiteX71" fmla="*/ 4657 w 10000"/>
              <a:gd name="connsiteY71" fmla="*/ 838 h 10000"/>
              <a:gd name="connsiteX72" fmla="*/ 5000 w 10000"/>
              <a:gd name="connsiteY72" fmla="*/ 698 h 10000"/>
              <a:gd name="connsiteX73" fmla="*/ 5229 w 10000"/>
              <a:gd name="connsiteY73" fmla="*/ 558 h 10000"/>
              <a:gd name="connsiteX74" fmla="*/ 5457 w 10000"/>
              <a:gd name="connsiteY74" fmla="*/ 419 h 10000"/>
              <a:gd name="connsiteX75" fmla="*/ 5571 w 10000"/>
              <a:gd name="connsiteY75" fmla="*/ 279 h 10000"/>
              <a:gd name="connsiteX76" fmla="*/ 5686 w 10000"/>
              <a:gd name="connsiteY76" fmla="*/ 140 h 10000"/>
              <a:gd name="connsiteX77" fmla="*/ 5686 w 10000"/>
              <a:gd name="connsiteY77" fmla="*/ 0 h 10000"/>
              <a:gd name="connsiteX78" fmla="*/ 5800 w 10000"/>
              <a:gd name="connsiteY78" fmla="*/ 0 h 10000"/>
              <a:gd name="connsiteX79" fmla="*/ 5914 w 10000"/>
              <a:gd name="connsiteY79" fmla="*/ 0 h 10000"/>
              <a:gd name="connsiteX80" fmla="*/ 6029 w 10000"/>
              <a:gd name="connsiteY80" fmla="*/ 0 h 10000"/>
              <a:gd name="connsiteX81" fmla="*/ 6129 w 10000"/>
              <a:gd name="connsiteY81" fmla="*/ 140 h 10000"/>
              <a:gd name="connsiteX82" fmla="*/ 6243 w 10000"/>
              <a:gd name="connsiteY82" fmla="*/ 140 h 10000"/>
              <a:gd name="connsiteX83" fmla="*/ 6357 w 10000"/>
              <a:gd name="connsiteY83" fmla="*/ 419 h 10000"/>
              <a:gd name="connsiteX84" fmla="*/ 6471 w 10000"/>
              <a:gd name="connsiteY84" fmla="*/ 558 h 10000"/>
              <a:gd name="connsiteX85" fmla="*/ 6586 w 10000"/>
              <a:gd name="connsiteY85" fmla="*/ 698 h 10000"/>
              <a:gd name="connsiteX86" fmla="*/ 6700 w 10000"/>
              <a:gd name="connsiteY86" fmla="*/ 838 h 10000"/>
              <a:gd name="connsiteX87" fmla="*/ 6700 w 10000"/>
              <a:gd name="connsiteY87" fmla="*/ 977 h 10000"/>
              <a:gd name="connsiteX88" fmla="*/ 6700 w 10000"/>
              <a:gd name="connsiteY88" fmla="*/ 1117 h 10000"/>
              <a:gd name="connsiteX89" fmla="*/ 6586 w 10000"/>
              <a:gd name="connsiteY89" fmla="*/ 1117 h 10000"/>
              <a:gd name="connsiteX90" fmla="*/ 6471 w 10000"/>
              <a:gd name="connsiteY90" fmla="*/ 1257 h 10000"/>
              <a:gd name="connsiteX91" fmla="*/ 6471 w 10000"/>
              <a:gd name="connsiteY91" fmla="*/ 1396 h 10000"/>
              <a:gd name="connsiteX92" fmla="*/ 6357 w 10000"/>
              <a:gd name="connsiteY92" fmla="*/ 1536 h 10000"/>
              <a:gd name="connsiteX93" fmla="*/ 6243 w 10000"/>
              <a:gd name="connsiteY93" fmla="*/ 1798 h 10000"/>
              <a:gd name="connsiteX94" fmla="*/ 6129 w 10000"/>
              <a:gd name="connsiteY94" fmla="*/ 2216 h 10000"/>
              <a:gd name="connsiteX95" fmla="*/ 6029 w 10000"/>
              <a:gd name="connsiteY95" fmla="*/ 2635 h 10000"/>
              <a:gd name="connsiteX96" fmla="*/ 5914 w 10000"/>
              <a:gd name="connsiteY96" fmla="*/ 3054 h 10000"/>
              <a:gd name="connsiteX97" fmla="*/ 5800 w 10000"/>
              <a:gd name="connsiteY97" fmla="*/ 3613 h 10000"/>
              <a:gd name="connsiteX98" fmla="*/ 5686 w 10000"/>
              <a:gd name="connsiteY98" fmla="*/ 4171 h 10000"/>
              <a:gd name="connsiteX99" fmla="*/ 5571 w 10000"/>
              <a:gd name="connsiteY99" fmla="*/ 4729 h 10000"/>
              <a:gd name="connsiteX100" fmla="*/ 5571 w 10000"/>
              <a:gd name="connsiteY100" fmla="*/ 5271 h 10000"/>
              <a:gd name="connsiteX101" fmla="*/ 5571 w 10000"/>
              <a:gd name="connsiteY101" fmla="*/ 5689 h 10000"/>
              <a:gd name="connsiteX102" fmla="*/ 5457 w 10000"/>
              <a:gd name="connsiteY102" fmla="*/ 6248 h 10000"/>
              <a:gd name="connsiteX103" fmla="*/ 5457 w 10000"/>
              <a:gd name="connsiteY103" fmla="*/ 6667 h 10000"/>
              <a:gd name="connsiteX104" fmla="*/ 5457 w 10000"/>
              <a:gd name="connsiteY104" fmla="*/ 6946 h 10000"/>
              <a:gd name="connsiteX105" fmla="*/ 5457 w 10000"/>
              <a:gd name="connsiteY105" fmla="*/ 7365 h 10000"/>
              <a:gd name="connsiteX106" fmla="*/ 5571 w 10000"/>
              <a:gd name="connsiteY106" fmla="*/ 7644 h 10000"/>
              <a:gd name="connsiteX107" fmla="*/ 5571 w 10000"/>
              <a:gd name="connsiteY107" fmla="*/ 7784 h 10000"/>
              <a:gd name="connsiteX108" fmla="*/ 5686 w 10000"/>
              <a:gd name="connsiteY108" fmla="*/ 8063 h 10000"/>
              <a:gd name="connsiteX109" fmla="*/ 5800 w 10000"/>
              <a:gd name="connsiteY109" fmla="*/ 8202 h 10000"/>
              <a:gd name="connsiteX110" fmla="*/ 5914 w 10000"/>
              <a:gd name="connsiteY110" fmla="*/ 8342 h 10000"/>
              <a:gd name="connsiteX111" fmla="*/ 6357 w 10000"/>
              <a:gd name="connsiteY111" fmla="*/ 8604 h 10000"/>
              <a:gd name="connsiteX112" fmla="*/ 6586 w 10000"/>
              <a:gd name="connsiteY112" fmla="*/ 8743 h 10000"/>
              <a:gd name="connsiteX113" fmla="*/ 6814 w 10000"/>
              <a:gd name="connsiteY113" fmla="*/ 8743 h 10000"/>
              <a:gd name="connsiteX114" fmla="*/ 7043 w 10000"/>
              <a:gd name="connsiteY114" fmla="*/ 8883 h 10000"/>
              <a:gd name="connsiteX115" fmla="*/ 7386 w 10000"/>
              <a:gd name="connsiteY115" fmla="*/ 8883 h 10000"/>
              <a:gd name="connsiteX116" fmla="*/ 7614 w 10000"/>
              <a:gd name="connsiteY116" fmla="*/ 8743 h 10000"/>
              <a:gd name="connsiteX117" fmla="*/ 7957 w 10000"/>
              <a:gd name="connsiteY117" fmla="*/ 8743 h 10000"/>
              <a:gd name="connsiteX118" fmla="*/ 8300 w 10000"/>
              <a:gd name="connsiteY118" fmla="*/ 8604 h 10000"/>
              <a:gd name="connsiteX119" fmla="*/ 8529 w 10000"/>
              <a:gd name="connsiteY119" fmla="*/ 8604 h 10000"/>
              <a:gd name="connsiteX120" fmla="*/ 8757 w 10000"/>
              <a:gd name="connsiteY120" fmla="*/ 8342 h 10000"/>
              <a:gd name="connsiteX121" fmla="*/ 8857 w 10000"/>
              <a:gd name="connsiteY121" fmla="*/ 8202 h 10000"/>
              <a:gd name="connsiteX122" fmla="*/ 8971 w 10000"/>
              <a:gd name="connsiteY122" fmla="*/ 7923 h 10000"/>
              <a:gd name="connsiteX123" fmla="*/ 9086 w 10000"/>
              <a:gd name="connsiteY123" fmla="*/ 7644 h 10000"/>
              <a:gd name="connsiteX124" fmla="*/ 9200 w 10000"/>
              <a:gd name="connsiteY124" fmla="*/ 7086 h 10000"/>
              <a:gd name="connsiteX125" fmla="*/ 9200 w 10000"/>
              <a:gd name="connsiteY125" fmla="*/ 6527 h 10000"/>
              <a:gd name="connsiteX126" fmla="*/ 9314 w 10000"/>
              <a:gd name="connsiteY126" fmla="*/ 6248 h 10000"/>
              <a:gd name="connsiteX127" fmla="*/ 9314 w 10000"/>
              <a:gd name="connsiteY127" fmla="*/ 5969 h 10000"/>
              <a:gd name="connsiteX128" fmla="*/ 9314 w 10000"/>
              <a:gd name="connsiteY128" fmla="*/ 5829 h 10000"/>
              <a:gd name="connsiteX129" fmla="*/ 9429 w 10000"/>
              <a:gd name="connsiteY129" fmla="*/ 5689 h 10000"/>
              <a:gd name="connsiteX130" fmla="*/ 9429 w 10000"/>
              <a:gd name="connsiteY130" fmla="*/ 5550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543 w 10000"/>
              <a:gd name="connsiteY135" fmla="*/ 5550 h 10000"/>
              <a:gd name="connsiteX136" fmla="*/ 9657 w 10000"/>
              <a:gd name="connsiteY136" fmla="*/ 5689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571 w 10000"/>
              <a:gd name="connsiteY57" fmla="*/ 2496 h 10000"/>
              <a:gd name="connsiteX58" fmla="*/ 786 w 10000"/>
              <a:gd name="connsiteY58" fmla="*/ 2356 h 10000"/>
              <a:gd name="connsiteX59" fmla="*/ 1129 w 10000"/>
              <a:gd name="connsiteY59" fmla="*/ 2356 h 10000"/>
              <a:gd name="connsiteX60" fmla="*/ 1471 w 10000"/>
              <a:gd name="connsiteY60" fmla="*/ 2216 h 10000"/>
              <a:gd name="connsiteX61" fmla="*/ 1814 w 10000"/>
              <a:gd name="connsiteY61" fmla="*/ 2077 h 10000"/>
              <a:gd name="connsiteX62" fmla="*/ 2271 w 10000"/>
              <a:gd name="connsiteY62" fmla="*/ 1937 h 10000"/>
              <a:gd name="connsiteX63" fmla="*/ 2729 w 10000"/>
              <a:gd name="connsiteY63" fmla="*/ 1675 h 10000"/>
              <a:gd name="connsiteX64" fmla="*/ 3071 w 10000"/>
              <a:gd name="connsiteY64" fmla="*/ 1536 h 10000"/>
              <a:gd name="connsiteX65" fmla="*/ 3400 w 10000"/>
              <a:gd name="connsiteY65" fmla="*/ 1396 h 10000"/>
              <a:gd name="connsiteX66" fmla="*/ 3743 w 10000"/>
              <a:gd name="connsiteY66" fmla="*/ 1257 h 10000"/>
              <a:gd name="connsiteX67" fmla="*/ 3971 w 10000"/>
              <a:gd name="connsiteY67" fmla="*/ 1117 h 10000"/>
              <a:gd name="connsiteX68" fmla="*/ 4200 w 10000"/>
              <a:gd name="connsiteY68" fmla="*/ 1117 h 10000"/>
              <a:gd name="connsiteX69" fmla="*/ 4429 w 10000"/>
              <a:gd name="connsiteY69" fmla="*/ 977 h 10000"/>
              <a:gd name="connsiteX70" fmla="*/ 4657 w 10000"/>
              <a:gd name="connsiteY70" fmla="*/ 838 h 10000"/>
              <a:gd name="connsiteX71" fmla="*/ 5000 w 10000"/>
              <a:gd name="connsiteY71" fmla="*/ 698 h 10000"/>
              <a:gd name="connsiteX72" fmla="*/ 5229 w 10000"/>
              <a:gd name="connsiteY72" fmla="*/ 558 h 10000"/>
              <a:gd name="connsiteX73" fmla="*/ 5457 w 10000"/>
              <a:gd name="connsiteY73" fmla="*/ 419 h 10000"/>
              <a:gd name="connsiteX74" fmla="*/ 5571 w 10000"/>
              <a:gd name="connsiteY74" fmla="*/ 279 h 10000"/>
              <a:gd name="connsiteX75" fmla="*/ 5686 w 10000"/>
              <a:gd name="connsiteY75" fmla="*/ 140 h 10000"/>
              <a:gd name="connsiteX76" fmla="*/ 5686 w 10000"/>
              <a:gd name="connsiteY76" fmla="*/ 0 h 10000"/>
              <a:gd name="connsiteX77" fmla="*/ 5800 w 10000"/>
              <a:gd name="connsiteY77" fmla="*/ 0 h 10000"/>
              <a:gd name="connsiteX78" fmla="*/ 5914 w 10000"/>
              <a:gd name="connsiteY78" fmla="*/ 0 h 10000"/>
              <a:gd name="connsiteX79" fmla="*/ 6029 w 10000"/>
              <a:gd name="connsiteY79" fmla="*/ 0 h 10000"/>
              <a:gd name="connsiteX80" fmla="*/ 6129 w 10000"/>
              <a:gd name="connsiteY80" fmla="*/ 140 h 10000"/>
              <a:gd name="connsiteX81" fmla="*/ 6243 w 10000"/>
              <a:gd name="connsiteY81" fmla="*/ 140 h 10000"/>
              <a:gd name="connsiteX82" fmla="*/ 6357 w 10000"/>
              <a:gd name="connsiteY82" fmla="*/ 419 h 10000"/>
              <a:gd name="connsiteX83" fmla="*/ 6471 w 10000"/>
              <a:gd name="connsiteY83" fmla="*/ 558 h 10000"/>
              <a:gd name="connsiteX84" fmla="*/ 6586 w 10000"/>
              <a:gd name="connsiteY84" fmla="*/ 698 h 10000"/>
              <a:gd name="connsiteX85" fmla="*/ 6700 w 10000"/>
              <a:gd name="connsiteY85" fmla="*/ 838 h 10000"/>
              <a:gd name="connsiteX86" fmla="*/ 6700 w 10000"/>
              <a:gd name="connsiteY86" fmla="*/ 977 h 10000"/>
              <a:gd name="connsiteX87" fmla="*/ 6700 w 10000"/>
              <a:gd name="connsiteY87" fmla="*/ 1117 h 10000"/>
              <a:gd name="connsiteX88" fmla="*/ 6586 w 10000"/>
              <a:gd name="connsiteY88" fmla="*/ 1117 h 10000"/>
              <a:gd name="connsiteX89" fmla="*/ 6471 w 10000"/>
              <a:gd name="connsiteY89" fmla="*/ 1257 h 10000"/>
              <a:gd name="connsiteX90" fmla="*/ 6471 w 10000"/>
              <a:gd name="connsiteY90" fmla="*/ 1396 h 10000"/>
              <a:gd name="connsiteX91" fmla="*/ 6357 w 10000"/>
              <a:gd name="connsiteY91" fmla="*/ 1536 h 10000"/>
              <a:gd name="connsiteX92" fmla="*/ 6243 w 10000"/>
              <a:gd name="connsiteY92" fmla="*/ 1798 h 10000"/>
              <a:gd name="connsiteX93" fmla="*/ 6129 w 10000"/>
              <a:gd name="connsiteY93" fmla="*/ 2216 h 10000"/>
              <a:gd name="connsiteX94" fmla="*/ 6029 w 10000"/>
              <a:gd name="connsiteY94" fmla="*/ 2635 h 10000"/>
              <a:gd name="connsiteX95" fmla="*/ 5914 w 10000"/>
              <a:gd name="connsiteY95" fmla="*/ 3054 h 10000"/>
              <a:gd name="connsiteX96" fmla="*/ 5800 w 10000"/>
              <a:gd name="connsiteY96" fmla="*/ 3613 h 10000"/>
              <a:gd name="connsiteX97" fmla="*/ 5686 w 10000"/>
              <a:gd name="connsiteY97" fmla="*/ 4171 h 10000"/>
              <a:gd name="connsiteX98" fmla="*/ 5571 w 10000"/>
              <a:gd name="connsiteY98" fmla="*/ 4729 h 10000"/>
              <a:gd name="connsiteX99" fmla="*/ 5571 w 10000"/>
              <a:gd name="connsiteY99" fmla="*/ 5271 h 10000"/>
              <a:gd name="connsiteX100" fmla="*/ 5571 w 10000"/>
              <a:gd name="connsiteY100" fmla="*/ 5689 h 10000"/>
              <a:gd name="connsiteX101" fmla="*/ 5457 w 10000"/>
              <a:gd name="connsiteY101" fmla="*/ 6248 h 10000"/>
              <a:gd name="connsiteX102" fmla="*/ 5457 w 10000"/>
              <a:gd name="connsiteY102" fmla="*/ 6667 h 10000"/>
              <a:gd name="connsiteX103" fmla="*/ 5457 w 10000"/>
              <a:gd name="connsiteY103" fmla="*/ 6946 h 10000"/>
              <a:gd name="connsiteX104" fmla="*/ 5457 w 10000"/>
              <a:gd name="connsiteY104" fmla="*/ 7365 h 10000"/>
              <a:gd name="connsiteX105" fmla="*/ 5571 w 10000"/>
              <a:gd name="connsiteY105" fmla="*/ 7644 h 10000"/>
              <a:gd name="connsiteX106" fmla="*/ 5571 w 10000"/>
              <a:gd name="connsiteY106" fmla="*/ 7784 h 10000"/>
              <a:gd name="connsiteX107" fmla="*/ 5686 w 10000"/>
              <a:gd name="connsiteY107" fmla="*/ 8063 h 10000"/>
              <a:gd name="connsiteX108" fmla="*/ 5800 w 10000"/>
              <a:gd name="connsiteY108" fmla="*/ 8202 h 10000"/>
              <a:gd name="connsiteX109" fmla="*/ 5914 w 10000"/>
              <a:gd name="connsiteY109" fmla="*/ 8342 h 10000"/>
              <a:gd name="connsiteX110" fmla="*/ 6357 w 10000"/>
              <a:gd name="connsiteY110" fmla="*/ 8604 h 10000"/>
              <a:gd name="connsiteX111" fmla="*/ 6586 w 10000"/>
              <a:gd name="connsiteY111" fmla="*/ 8743 h 10000"/>
              <a:gd name="connsiteX112" fmla="*/ 6814 w 10000"/>
              <a:gd name="connsiteY112" fmla="*/ 8743 h 10000"/>
              <a:gd name="connsiteX113" fmla="*/ 7043 w 10000"/>
              <a:gd name="connsiteY113" fmla="*/ 8883 h 10000"/>
              <a:gd name="connsiteX114" fmla="*/ 7386 w 10000"/>
              <a:gd name="connsiteY114" fmla="*/ 8883 h 10000"/>
              <a:gd name="connsiteX115" fmla="*/ 7614 w 10000"/>
              <a:gd name="connsiteY115" fmla="*/ 8743 h 10000"/>
              <a:gd name="connsiteX116" fmla="*/ 7957 w 10000"/>
              <a:gd name="connsiteY116" fmla="*/ 8743 h 10000"/>
              <a:gd name="connsiteX117" fmla="*/ 8300 w 10000"/>
              <a:gd name="connsiteY117" fmla="*/ 8604 h 10000"/>
              <a:gd name="connsiteX118" fmla="*/ 8529 w 10000"/>
              <a:gd name="connsiteY118" fmla="*/ 8604 h 10000"/>
              <a:gd name="connsiteX119" fmla="*/ 8757 w 10000"/>
              <a:gd name="connsiteY119" fmla="*/ 8342 h 10000"/>
              <a:gd name="connsiteX120" fmla="*/ 8857 w 10000"/>
              <a:gd name="connsiteY120" fmla="*/ 8202 h 10000"/>
              <a:gd name="connsiteX121" fmla="*/ 8971 w 10000"/>
              <a:gd name="connsiteY121" fmla="*/ 7923 h 10000"/>
              <a:gd name="connsiteX122" fmla="*/ 9086 w 10000"/>
              <a:gd name="connsiteY122" fmla="*/ 7644 h 10000"/>
              <a:gd name="connsiteX123" fmla="*/ 9200 w 10000"/>
              <a:gd name="connsiteY123" fmla="*/ 7086 h 10000"/>
              <a:gd name="connsiteX124" fmla="*/ 9200 w 10000"/>
              <a:gd name="connsiteY124" fmla="*/ 6527 h 10000"/>
              <a:gd name="connsiteX125" fmla="*/ 9314 w 10000"/>
              <a:gd name="connsiteY125" fmla="*/ 6248 h 10000"/>
              <a:gd name="connsiteX126" fmla="*/ 9314 w 10000"/>
              <a:gd name="connsiteY126" fmla="*/ 5969 h 10000"/>
              <a:gd name="connsiteX127" fmla="*/ 9314 w 10000"/>
              <a:gd name="connsiteY127" fmla="*/ 5829 h 10000"/>
              <a:gd name="connsiteX128" fmla="*/ 9429 w 10000"/>
              <a:gd name="connsiteY128" fmla="*/ 5689 h 10000"/>
              <a:gd name="connsiteX129" fmla="*/ 9429 w 10000"/>
              <a:gd name="connsiteY129" fmla="*/ 5550 h 10000"/>
              <a:gd name="connsiteX130" fmla="*/ 9429 w 10000"/>
              <a:gd name="connsiteY130" fmla="*/ 5410 h 10000"/>
              <a:gd name="connsiteX131" fmla="*/ 9429 w 10000"/>
              <a:gd name="connsiteY131" fmla="*/ 5410 h 10000"/>
              <a:gd name="connsiteX132" fmla="*/ 9543 w 10000"/>
              <a:gd name="connsiteY132" fmla="*/ 5410 h 10000"/>
              <a:gd name="connsiteX133" fmla="*/ 9543 w 10000"/>
              <a:gd name="connsiteY133" fmla="*/ 5410 h 10000"/>
              <a:gd name="connsiteX134" fmla="*/ 9543 w 10000"/>
              <a:gd name="connsiteY134" fmla="*/ 5550 h 10000"/>
              <a:gd name="connsiteX135" fmla="*/ 9657 w 10000"/>
              <a:gd name="connsiteY135" fmla="*/ 5689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571 w 10000"/>
              <a:gd name="connsiteY56" fmla="*/ 2496 h 10000"/>
              <a:gd name="connsiteX57" fmla="*/ 786 w 10000"/>
              <a:gd name="connsiteY57" fmla="*/ 2356 h 10000"/>
              <a:gd name="connsiteX58" fmla="*/ 1129 w 10000"/>
              <a:gd name="connsiteY58" fmla="*/ 2356 h 10000"/>
              <a:gd name="connsiteX59" fmla="*/ 1471 w 10000"/>
              <a:gd name="connsiteY59" fmla="*/ 2216 h 10000"/>
              <a:gd name="connsiteX60" fmla="*/ 1814 w 10000"/>
              <a:gd name="connsiteY60" fmla="*/ 2077 h 10000"/>
              <a:gd name="connsiteX61" fmla="*/ 2271 w 10000"/>
              <a:gd name="connsiteY61" fmla="*/ 1937 h 10000"/>
              <a:gd name="connsiteX62" fmla="*/ 2729 w 10000"/>
              <a:gd name="connsiteY62" fmla="*/ 1675 h 10000"/>
              <a:gd name="connsiteX63" fmla="*/ 3071 w 10000"/>
              <a:gd name="connsiteY63" fmla="*/ 1536 h 10000"/>
              <a:gd name="connsiteX64" fmla="*/ 3400 w 10000"/>
              <a:gd name="connsiteY64" fmla="*/ 1396 h 10000"/>
              <a:gd name="connsiteX65" fmla="*/ 3743 w 10000"/>
              <a:gd name="connsiteY65" fmla="*/ 1257 h 10000"/>
              <a:gd name="connsiteX66" fmla="*/ 3971 w 10000"/>
              <a:gd name="connsiteY66" fmla="*/ 1117 h 10000"/>
              <a:gd name="connsiteX67" fmla="*/ 4200 w 10000"/>
              <a:gd name="connsiteY67" fmla="*/ 1117 h 10000"/>
              <a:gd name="connsiteX68" fmla="*/ 4429 w 10000"/>
              <a:gd name="connsiteY68" fmla="*/ 977 h 10000"/>
              <a:gd name="connsiteX69" fmla="*/ 4657 w 10000"/>
              <a:gd name="connsiteY69" fmla="*/ 838 h 10000"/>
              <a:gd name="connsiteX70" fmla="*/ 5000 w 10000"/>
              <a:gd name="connsiteY70" fmla="*/ 698 h 10000"/>
              <a:gd name="connsiteX71" fmla="*/ 5229 w 10000"/>
              <a:gd name="connsiteY71" fmla="*/ 558 h 10000"/>
              <a:gd name="connsiteX72" fmla="*/ 5457 w 10000"/>
              <a:gd name="connsiteY72" fmla="*/ 419 h 10000"/>
              <a:gd name="connsiteX73" fmla="*/ 5571 w 10000"/>
              <a:gd name="connsiteY73" fmla="*/ 279 h 10000"/>
              <a:gd name="connsiteX74" fmla="*/ 5686 w 10000"/>
              <a:gd name="connsiteY74" fmla="*/ 140 h 10000"/>
              <a:gd name="connsiteX75" fmla="*/ 5686 w 10000"/>
              <a:gd name="connsiteY75" fmla="*/ 0 h 10000"/>
              <a:gd name="connsiteX76" fmla="*/ 5800 w 10000"/>
              <a:gd name="connsiteY76" fmla="*/ 0 h 10000"/>
              <a:gd name="connsiteX77" fmla="*/ 5914 w 10000"/>
              <a:gd name="connsiteY77" fmla="*/ 0 h 10000"/>
              <a:gd name="connsiteX78" fmla="*/ 6029 w 10000"/>
              <a:gd name="connsiteY78" fmla="*/ 0 h 10000"/>
              <a:gd name="connsiteX79" fmla="*/ 6129 w 10000"/>
              <a:gd name="connsiteY79" fmla="*/ 140 h 10000"/>
              <a:gd name="connsiteX80" fmla="*/ 6243 w 10000"/>
              <a:gd name="connsiteY80" fmla="*/ 140 h 10000"/>
              <a:gd name="connsiteX81" fmla="*/ 6357 w 10000"/>
              <a:gd name="connsiteY81" fmla="*/ 419 h 10000"/>
              <a:gd name="connsiteX82" fmla="*/ 6471 w 10000"/>
              <a:gd name="connsiteY82" fmla="*/ 558 h 10000"/>
              <a:gd name="connsiteX83" fmla="*/ 6586 w 10000"/>
              <a:gd name="connsiteY83" fmla="*/ 698 h 10000"/>
              <a:gd name="connsiteX84" fmla="*/ 6700 w 10000"/>
              <a:gd name="connsiteY84" fmla="*/ 838 h 10000"/>
              <a:gd name="connsiteX85" fmla="*/ 6700 w 10000"/>
              <a:gd name="connsiteY85" fmla="*/ 977 h 10000"/>
              <a:gd name="connsiteX86" fmla="*/ 6700 w 10000"/>
              <a:gd name="connsiteY86" fmla="*/ 1117 h 10000"/>
              <a:gd name="connsiteX87" fmla="*/ 6586 w 10000"/>
              <a:gd name="connsiteY87" fmla="*/ 1117 h 10000"/>
              <a:gd name="connsiteX88" fmla="*/ 6471 w 10000"/>
              <a:gd name="connsiteY88" fmla="*/ 1257 h 10000"/>
              <a:gd name="connsiteX89" fmla="*/ 6471 w 10000"/>
              <a:gd name="connsiteY89" fmla="*/ 1396 h 10000"/>
              <a:gd name="connsiteX90" fmla="*/ 6357 w 10000"/>
              <a:gd name="connsiteY90" fmla="*/ 1536 h 10000"/>
              <a:gd name="connsiteX91" fmla="*/ 6243 w 10000"/>
              <a:gd name="connsiteY91" fmla="*/ 1798 h 10000"/>
              <a:gd name="connsiteX92" fmla="*/ 6129 w 10000"/>
              <a:gd name="connsiteY92" fmla="*/ 2216 h 10000"/>
              <a:gd name="connsiteX93" fmla="*/ 6029 w 10000"/>
              <a:gd name="connsiteY93" fmla="*/ 2635 h 10000"/>
              <a:gd name="connsiteX94" fmla="*/ 5914 w 10000"/>
              <a:gd name="connsiteY94" fmla="*/ 3054 h 10000"/>
              <a:gd name="connsiteX95" fmla="*/ 5800 w 10000"/>
              <a:gd name="connsiteY95" fmla="*/ 3613 h 10000"/>
              <a:gd name="connsiteX96" fmla="*/ 5686 w 10000"/>
              <a:gd name="connsiteY96" fmla="*/ 4171 h 10000"/>
              <a:gd name="connsiteX97" fmla="*/ 5571 w 10000"/>
              <a:gd name="connsiteY97" fmla="*/ 4729 h 10000"/>
              <a:gd name="connsiteX98" fmla="*/ 5571 w 10000"/>
              <a:gd name="connsiteY98" fmla="*/ 5271 h 10000"/>
              <a:gd name="connsiteX99" fmla="*/ 5571 w 10000"/>
              <a:gd name="connsiteY99" fmla="*/ 5689 h 10000"/>
              <a:gd name="connsiteX100" fmla="*/ 5457 w 10000"/>
              <a:gd name="connsiteY100" fmla="*/ 6248 h 10000"/>
              <a:gd name="connsiteX101" fmla="*/ 5457 w 10000"/>
              <a:gd name="connsiteY101" fmla="*/ 6667 h 10000"/>
              <a:gd name="connsiteX102" fmla="*/ 5457 w 10000"/>
              <a:gd name="connsiteY102" fmla="*/ 6946 h 10000"/>
              <a:gd name="connsiteX103" fmla="*/ 5457 w 10000"/>
              <a:gd name="connsiteY103" fmla="*/ 7365 h 10000"/>
              <a:gd name="connsiteX104" fmla="*/ 5571 w 10000"/>
              <a:gd name="connsiteY104" fmla="*/ 7644 h 10000"/>
              <a:gd name="connsiteX105" fmla="*/ 5571 w 10000"/>
              <a:gd name="connsiteY105" fmla="*/ 7784 h 10000"/>
              <a:gd name="connsiteX106" fmla="*/ 5686 w 10000"/>
              <a:gd name="connsiteY106" fmla="*/ 8063 h 10000"/>
              <a:gd name="connsiteX107" fmla="*/ 5800 w 10000"/>
              <a:gd name="connsiteY107" fmla="*/ 8202 h 10000"/>
              <a:gd name="connsiteX108" fmla="*/ 5914 w 10000"/>
              <a:gd name="connsiteY108" fmla="*/ 8342 h 10000"/>
              <a:gd name="connsiteX109" fmla="*/ 6357 w 10000"/>
              <a:gd name="connsiteY109" fmla="*/ 8604 h 10000"/>
              <a:gd name="connsiteX110" fmla="*/ 6586 w 10000"/>
              <a:gd name="connsiteY110" fmla="*/ 8743 h 10000"/>
              <a:gd name="connsiteX111" fmla="*/ 6814 w 10000"/>
              <a:gd name="connsiteY111" fmla="*/ 8743 h 10000"/>
              <a:gd name="connsiteX112" fmla="*/ 7043 w 10000"/>
              <a:gd name="connsiteY112" fmla="*/ 8883 h 10000"/>
              <a:gd name="connsiteX113" fmla="*/ 7386 w 10000"/>
              <a:gd name="connsiteY113" fmla="*/ 8883 h 10000"/>
              <a:gd name="connsiteX114" fmla="*/ 7614 w 10000"/>
              <a:gd name="connsiteY114" fmla="*/ 8743 h 10000"/>
              <a:gd name="connsiteX115" fmla="*/ 7957 w 10000"/>
              <a:gd name="connsiteY115" fmla="*/ 8743 h 10000"/>
              <a:gd name="connsiteX116" fmla="*/ 8300 w 10000"/>
              <a:gd name="connsiteY116" fmla="*/ 8604 h 10000"/>
              <a:gd name="connsiteX117" fmla="*/ 8529 w 10000"/>
              <a:gd name="connsiteY117" fmla="*/ 8604 h 10000"/>
              <a:gd name="connsiteX118" fmla="*/ 8757 w 10000"/>
              <a:gd name="connsiteY118" fmla="*/ 8342 h 10000"/>
              <a:gd name="connsiteX119" fmla="*/ 8857 w 10000"/>
              <a:gd name="connsiteY119" fmla="*/ 8202 h 10000"/>
              <a:gd name="connsiteX120" fmla="*/ 8971 w 10000"/>
              <a:gd name="connsiteY120" fmla="*/ 7923 h 10000"/>
              <a:gd name="connsiteX121" fmla="*/ 9086 w 10000"/>
              <a:gd name="connsiteY121" fmla="*/ 7644 h 10000"/>
              <a:gd name="connsiteX122" fmla="*/ 9200 w 10000"/>
              <a:gd name="connsiteY122" fmla="*/ 7086 h 10000"/>
              <a:gd name="connsiteX123" fmla="*/ 9200 w 10000"/>
              <a:gd name="connsiteY123" fmla="*/ 6527 h 10000"/>
              <a:gd name="connsiteX124" fmla="*/ 9314 w 10000"/>
              <a:gd name="connsiteY124" fmla="*/ 6248 h 10000"/>
              <a:gd name="connsiteX125" fmla="*/ 9314 w 10000"/>
              <a:gd name="connsiteY125" fmla="*/ 5969 h 10000"/>
              <a:gd name="connsiteX126" fmla="*/ 9314 w 10000"/>
              <a:gd name="connsiteY126" fmla="*/ 5829 h 10000"/>
              <a:gd name="connsiteX127" fmla="*/ 9429 w 10000"/>
              <a:gd name="connsiteY127" fmla="*/ 5689 h 10000"/>
              <a:gd name="connsiteX128" fmla="*/ 9429 w 10000"/>
              <a:gd name="connsiteY128" fmla="*/ 5550 h 10000"/>
              <a:gd name="connsiteX129" fmla="*/ 9429 w 10000"/>
              <a:gd name="connsiteY129" fmla="*/ 5410 h 10000"/>
              <a:gd name="connsiteX130" fmla="*/ 9429 w 10000"/>
              <a:gd name="connsiteY130" fmla="*/ 5410 h 10000"/>
              <a:gd name="connsiteX131" fmla="*/ 9543 w 10000"/>
              <a:gd name="connsiteY131" fmla="*/ 5410 h 10000"/>
              <a:gd name="connsiteX132" fmla="*/ 9543 w 10000"/>
              <a:gd name="connsiteY132" fmla="*/ 5410 h 10000"/>
              <a:gd name="connsiteX133" fmla="*/ 9543 w 10000"/>
              <a:gd name="connsiteY133" fmla="*/ 5550 h 10000"/>
              <a:gd name="connsiteX134" fmla="*/ 9657 w 10000"/>
              <a:gd name="connsiteY134" fmla="*/ 5689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500 w 9886"/>
              <a:gd name="connsiteY0" fmla="*/ 10000 h 10000"/>
              <a:gd name="connsiteX1" fmla="*/ 7157 w 9886"/>
              <a:gd name="connsiteY1" fmla="*/ 10000 h 10000"/>
              <a:gd name="connsiteX2" fmla="*/ 6815 w 9886"/>
              <a:gd name="connsiteY2" fmla="*/ 10000 h 10000"/>
              <a:gd name="connsiteX3" fmla="*/ 6472 w 9886"/>
              <a:gd name="connsiteY3" fmla="*/ 9860 h 10000"/>
              <a:gd name="connsiteX4" fmla="*/ 6129 w 9886"/>
              <a:gd name="connsiteY4" fmla="*/ 9721 h 10000"/>
              <a:gd name="connsiteX5" fmla="*/ 5800 w 9886"/>
              <a:gd name="connsiteY5" fmla="*/ 9581 h 10000"/>
              <a:gd name="connsiteX6" fmla="*/ 5572 w 9886"/>
              <a:gd name="connsiteY6" fmla="*/ 9302 h 10000"/>
              <a:gd name="connsiteX7" fmla="*/ 5343 w 9886"/>
              <a:gd name="connsiteY7" fmla="*/ 9162 h 10000"/>
              <a:gd name="connsiteX8" fmla="*/ 5229 w 9886"/>
              <a:gd name="connsiteY8" fmla="*/ 8743 h 10000"/>
              <a:gd name="connsiteX9" fmla="*/ 5000 w 9886"/>
              <a:gd name="connsiteY9" fmla="*/ 8464 h 10000"/>
              <a:gd name="connsiteX10" fmla="*/ 4886 w 9886"/>
              <a:gd name="connsiteY10" fmla="*/ 8063 h 10000"/>
              <a:gd name="connsiteX11" fmla="*/ 4886 w 9886"/>
              <a:gd name="connsiteY11" fmla="*/ 7644 h 10000"/>
              <a:gd name="connsiteX12" fmla="*/ 4772 w 9886"/>
              <a:gd name="connsiteY12" fmla="*/ 7225 h 10000"/>
              <a:gd name="connsiteX13" fmla="*/ 4772 w 9886"/>
              <a:gd name="connsiteY13" fmla="*/ 6806 h 10000"/>
              <a:gd name="connsiteX14" fmla="*/ 4772 w 9886"/>
              <a:gd name="connsiteY14" fmla="*/ 6387 h 10000"/>
              <a:gd name="connsiteX15" fmla="*/ 4886 w 9886"/>
              <a:gd name="connsiteY15" fmla="*/ 5689 h 10000"/>
              <a:gd name="connsiteX16" fmla="*/ 4886 w 9886"/>
              <a:gd name="connsiteY16" fmla="*/ 5550 h 10000"/>
              <a:gd name="connsiteX17" fmla="*/ 4886 w 9886"/>
              <a:gd name="connsiteY17" fmla="*/ 5271 h 10000"/>
              <a:gd name="connsiteX18" fmla="*/ 5000 w 9886"/>
              <a:gd name="connsiteY18" fmla="*/ 5009 h 10000"/>
              <a:gd name="connsiteX19" fmla="*/ 5000 w 9886"/>
              <a:gd name="connsiteY19" fmla="*/ 4729 h 10000"/>
              <a:gd name="connsiteX20" fmla="*/ 5000 w 9886"/>
              <a:gd name="connsiteY20" fmla="*/ 4450 h 10000"/>
              <a:gd name="connsiteX21" fmla="*/ 5115 w 9886"/>
              <a:gd name="connsiteY21" fmla="*/ 4031 h 10000"/>
              <a:gd name="connsiteX22" fmla="*/ 5115 w 9886"/>
              <a:gd name="connsiteY22" fmla="*/ 3613 h 10000"/>
              <a:gd name="connsiteX23" fmla="*/ 5229 w 9886"/>
              <a:gd name="connsiteY23" fmla="*/ 3194 h 10000"/>
              <a:gd name="connsiteX24" fmla="*/ 5229 w 9886"/>
              <a:gd name="connsiteY24" fmla="*/ 2775 h 10000"/>
              <a:gd name="connsiteX25" fmla="*/ 5229 w 9886"/>
              <a:gd name="connsiteY25" fmla="*/ 2356 h 10000"/>
              <a:gd name="connsiteX26" fmla="*/ 5343 w 9886"/>
              <a:gd name="connsiteY26" fmla="*/ 2077 h 10000"/>
              <a:gd name="connsiteX27" fmla="*/ 5343 w 9886"/>
              <a:gd name="connsiteY27" fmla="*/ 1798 h 10000"/>
              <a:gd name="connsiteX28" fmla="*/ 5343 w 9886"/>
              <a:gd name="connsiteY28" fmla="*/ 1536 h 10000"/>
              <a:gd name="connsiteX29" fmla="*/ 5343 w 9886"/>
              <a:gd name="connsiteY29" fmla="*/ 1396 h 10000"/>
              <a:gd name="connsiteX30" fmla="*/ 5343 w 9886"/>
              <a:gd name="connsiteY30" fmla="*/ 1257 h 10000"/>
              <a:gd name="connsiteX31" fmla="*/ 5343 w 9886"/>
              <a:gd name="connsiteY31" fmla="*/ 1257 h 10000"/>
              <a:gd name="connsiteX32" fmla="*/ 5343 w 9886"/>
              <a:gd name="connsiteY32" fmla="*/ 1257 h 10000"/>
              <a:gd name="connsiteX33" fmla="*/ 5229 w 9886"/>
              <a:gd name="connsiteY33" fmla="*/ 1257 h 10000"/>
              <a:gd name="connsiteX34" fmla="*/ 5115 w 9886"/>
              <a:gd name="connsiteY34" fmla="*/ 1257 h 10000"/>
              <a:gd name="connsiteX35" fmla="*/ 5000 w 9886"/>
              <a:gd name="connsiteY35" fmla="*/ 1396 h 10000"/>
              <a:gd name="connsiteX36" fmla="*/ 4886 w 9886"/>
              <a:gd name="connsiteY36" fmla="*/ 1396 h 10000"/>
              <a:gd name="connsiteX37" fmla="*/ 4657 w 9886"/>
              <a:gd name="connsiteY37" fmla="*/ 1536 h 10000"/>
              <a:gd name="connsiteX38" fmla="*/ 4429 w 9886"/>
              <a:gd name="connsiteY38" fmla="*/ 1536 h 10000"/>
              <a:gd name="connsiteX39" fmla="*/ 4200 w 9886"/>
              <a:gd name="connsiteY39" fmla="*/ 1675 h 10000"/>
              <a:gd name="connsiteX40" fmla="*/ 3072 w 9886"/>
              <a:gd name="connsiteY40" fmla="*/ 2216 h 10000"/>
              <a:gd name="connsiteX41" fmla="*/ 1929 w 9886"/>
              <a:gd name="connsiteY41" fmla="*/ 2775 h 10000"/>
              <a:gd name="connsiteX42" fmla="*/ 1586 w 9886"/>
              <a:gd name="connsiteY42" fmla="*/ 2914 h 10000"/>
              <a:gd name="connsiteX43" fmla="*/ 1357 w 9886"/>
              <a:gd name="connsiteY43" fmla="*/ 3054 h 10000"/>
              <a:gd name="connsiteX44" fmla="*/ 1129 w 9886"/>
              <a:gd name="connsiteY44" fmla="*/ 3194 h 10000"/>
              <a:gd name="connsiteX45" fmla="*/ 1015 w 9886"/>
              <a:gd name="connsiteY45" fmla="*/ 3333 h 10000"/>
              <a:gd name="connsiteX46" fmla="*/ 786 w 9886"/>
              <a:gd name="connsiteY46" fmla="*/ 3333 h 10000"/>
              <a:gd name="connsiteX47" fmla="*/ 672 w 9886"/>
              <a:gd name="connsiteY47" fmla="*/ 3333 h 10000"/>
              <a:gd name="connsiteX48" fmla="*/ 557 w 9886"/>
              <a:gd name="connsiteY48" fmla="*/ 3473 h 10000"/>
              <a:gd name="connsiteX49" fmla="*/ 557 w 9886"/>
              <a:gd name="connsiteY49" fmla="*/ 3473 h 10000"/>
              <a:gd name="connsiteX50" fmla="*/ 457 w 9886"/>
              <a:gd name="connsiteY50" fmla="*/ 3473 h 10000"/>
              <a:gd name="connsiteX51" fmla="*/ 457 w 9886"/>
              <a:gd name="connsiteY51" fmla="*/ 3333 h 10000"/>
              <a:gd name="connsiteX52" fmla="*/ 343 w 9886"/>
              <a:gd name="connsiteY52" fmla="*/ 3194 h 10000"/>
              <a:gd name="connsiteX53" fmla="*/ 115 w 9886"/>
              <a:gd name="connsiteY53" fmla="*/ 3054 h 10000"/>
              <a:gd name="connsiteX54" fmla="*/ 0 w 9886"/>
              <a:gd name="connsiteY54" fmla="*/ 2914 h 10000"/>
              <a:gd name="connsiteX55" fmla="*/ 457 w 9886"/>
              <a:gd name="connsiteY55" fmla="*/ 2496 h 10000"/>
              <a:gd name="connsiteX56" fmla="*/ 672 w 9886"/>
              <a:gd name="connsiteY56" fmla="*/ 2356 h 10000"/>
              <a:gd name="connsiteX57" fmla="*/ 1015 w 9886"/>
              <a:gd name="connsiteY57" fmla="*/ 2356 h 10000"/>
              <a:gd name="connsiteX58" fmla="*/ 1357 w 9886"/>
              <a:gd name="connsiteY58" fmla="*/ 2216 h 10000"/>
              <a:gd name="connsiteX59" fmla="*/ 1700 w 9886"/>
              <a:gd name="connsiteY59" fmla="*/ 2077 h 10000"/>
              <a:gd name="connsiteX60" fmla="*/ 2157 w 9886"/>
              <a:gd name="connsiteY60" fmla="*/ 1937 h 10000"/>
              <a:gd name="connsiteX61" fmla="*/ 2615 w 9886"/>
              <a:gd name="connsiteY61" fmla="*/ 1675 h 10000"/>
              <a:gd name="connsiteX62" fmla="*/ 2957 w 9886"/>
              <a:gd name="connsiteY62" fmla="*/ 1536 h 10000"/>
              <a:gd name="connsiteX63" fmla="*/ 3286 w 9886"/>
              <a:gd name="connsiteY63" fmla="*/ 1396 h 10000"/>
              <a:gd name="connsiteX64" fmla="*/ 3629 w 9886"/>
              <a:gd name="connsiteY64" fmla="*/ 1257 h 10000"/>
              <a:gd name="connsiteX65" fmla="*/ 3857 w 9886"/>
              <a:gd name="connsiteY65" fmla="*/ 1117 h 10000"/>
              <a:gd name="connsiteX66" fmla="*/ 4086 w 9886"/>
              <a:gd name="connsiteY66" fmla="*/ 1117 h 10000"/>
              <a:gd name="connsiteX67" fmla="*/ 4315 w 9886"/>
              <a:gd name="connsiteY67" fmla="*/ 977 h 10000"/>
              <a:gd name="connsiteX68" fmla="*/ 4543 w 9886"/>
              <a:gd name="connsiteY68" fmla="*/ 838 h 10000"/>
              <a:gd name="connsiteX69" fmla="*/ 4886 w 9886"/>
              <a:gd name="connsiteY69" fmla="*/ 698 h 10000"/>
              <a:gd name="connsiteX70" fmla="*/ 5115 w 9886"/>
              <a:gd name="connsiteY70" fmla="*/ 558 h 10000"/>
              <a:gd name="connsiteX71" fmla="*/ 5343 w 9886"/>
              <a:gd name="connsiteY71" fmla="*/ 419 h 10000"/>
              <a:gd name="connsiteX72" fmla="*/ 5457 w 9886"/>
              <a:gd name="connsiteY72" fmla="*/ 279 h 10000"/>
              <a:gd name="connsiteX73" fmla="*/ 5572 w 9886"/>
              <a:gd name="connsiteY73" fmla="*/ 140 h 10000"/>
              <a:gd name="connsiteX74" fmla="*/ 5572 w 9886"/>
              <a:gd name="connsiteY74" fmla="*/ 0 h 10000"/>
              <a:gd name="connsiteX75" fmla="*/ 5686 w 9886"/>
              <a:gd name="connsiteY75" fmla="*/ 0 h 10000"/>
              <a:gd name="connsiteX76" fmla="*/ 5800 w 9886"/>
              <a:gd name="connsiteY76" fmla="*/ 0 h 10000"/>
              <a:gd name="connsiteX77" fmla="*/ 5915 w 9886"/>
              <a:gd name="connsiteY77" fmla="*/ 0 h 10000"/>
              <a:gd name="connsiteX78" fmla="*/ 6015 w 9886"/>
              <a:gd name="connsiteY78" fmla="*/ 140 h 10000"/>
              <a:gd name="connsiteX79" fmla="*/ 6129 w 9886"/>
              <a:gd name="connsiteY79" fmla="*/ 140 h 10000"/>
              <a:gd name="connsiteX80" fmla="*/ 6243 w 9886"/>
              <a:gd name="connsiteY80" fmla="*/ 419 h 10000"/>
              <a:gd name="connsiteX81" fmla="*/ 6357 w 9886"/>
              <a:gd name="connsiteY81" fmla="*/ 558 h 10000"/>
              <a:gd name="connsiteX82" fmla="*/ 6472 w 9886"/>
              <a:gd name="connsiteY82" fmla="*/ 698 h 10000"/>
              <a:gd name="connsiteX83" fmla="*/ 6586 w 9886"/>
              <a:gd name="connsiteY83" fmla="*/ 838 h 10000"/>
              <a:gd name="connsiteX84" fmla="*/ 6586 w 9886"/>
              <a:gd name="connsiteY84" fmla="*/ 977 h 10000"/>
              <a:gd name="connsiteX85" fmla="*/ 6586 w 9886"/>
              <a:gd name="connsiteY85" fmla="*/ 1117 h 10000"/>
              <a:gd name="connsiteX86" fmla="*/ 6472 w 9886"/>
              <a:gd name="connsiteY86" fmla="*/ 1117 h 10000"/>
              <a:gd name="connsiteX87" fmla="*/ 6357 w 9886"/>
              <a:gd name="connsiteY87" fmla="*/ 1257 h 10000"/>
              <a:gd name="connsiteX88" fmla="*/ 6357 w 9886"/>
              <a:gd name="connsiteY88" fmla="*/ 1396 h 10000"/>
              <a:gd name="connsiteX89" fmla="*/ 6243 w 9886"/>
              <a:gd name="connsiteY89" fmla="*/ 1536 h 10000"/>
              <a:gd name="connsiteX90" fmla="*/ 6129 w 9886"/>
              <a:gd name="connsiteY90" fmla="*/ 1798 h 10000"/>
              <a:gd name="connsiteX91" fmla="*/ 6015 w 9886"/>
              <a:gd name="connsiteY91" fmla="*/ 2216 h 10000"/>
              <a:gd name="connsiteX92" fmla="*/ 5915 w 9886"/>
              <a:gd name="connsiteY92" fmla="*/ 2635 h 10000"/>
              <a:gd name="connsiteX93" fmla="*/ 5800 w 9886"/>
              <a:gd name="connsiteY93" fmla="*/ 3054 h 10000"/>
              <a:gd name="connsiteX94" fmla="*/ 5686 w 9886"/>
              <a:gd name="connsiteY94" fmla="*/ 3613 h 10000"/>
              <a:gd name="connsiteX95" fmla="*/ 5572 w 9886"/>
              <a:gd name="connsiteY95" fmla="*/ 4171 h 10000"/>
              <a:gd name="connsiteX96" fmla="*/ 5457 w 9886"/>
              <a:gd name="connsiteY96" fmla="*/ 4729 h 10000"/>
              <a:gd name="connsiteX97" fmla="*/ 5457 w 9886"/>
              <a:gd name="connsiteY97" fmla="*/ 5271 h 10000"/>
              <a:gd name="connsiteX98" fmla="*/ 5457 w 9886"/>
              <a:gd name="connsiteY98" fmla="*/ 5689 h 10000"/>
              <a:gd name="connsiteX99" fmla="*/ 5343 w 9886"/>
              <a:gd name="connsiteY99" fmla="*/ 6248 h 10000"/>
              <a:gd name="connsiteX100" fmla="*/ 5343 w 9886"/>
              <a:gd name="connsiteY100" fmla="*/ 6667 h 10000"/>
              <a:gd name="connsiteX101" fmla="*/ 5343 w 9886"/>
              <a:gd name="connsiteY101" fmla="*/ 6946 h 10000"/>
              <a:gd name="connsiteX102" fmla="*/ 5343 w 9886"/>
              <a:gd name="connsiteY102" fmla="*/ 7365 h 10000"/>
              <a:gd name="connsiteX103" fmla="*/ 5457 w 9886"/>
              <a:gd name="connsiteY103" fmla="*/ 7644 h 10000"/>
              <a:gd name="connsiteX104" fmla="*/ 5457 w 9886"/>
              <a:gd name="connsiteY104" fmla="*/ 7784 h 10000"/>
              <a:gd name="connsiteX105" fmla="*/ 5572 w 9886"/>
              <a:gd name="connsiteY105" fmla="*/ 8063 h 10000"/>
              <a:gd name="connsiteX106" fmla="*/ 5686 w 9886"/>
              <a:gd name="connsiteY106" fmla="*/ 8202 h 10000"/>
              <a:gd name="connsiteX107" fmla="*/ 5800 w 9886"/>
              <a:gd name="connsiteY107" fmla="*/ 8342 h 10000"/>
              <a:gd name="connsiteX108" fmla="*/ 6243 w 9886"/>
              <a:gd name="connsiteY108" fmla="*/ 8604 h 10000"/>
              <a:gd name="connsiteX109" fmla="*/ 6472 w 9886"/>
              <a:gd name="connsiteY109" fmla="*/ 8743 h 10000"/>
              <a:gd name="connsiteX110" fmla="*/ 6700 w 9886"/>
              <a:gd name="connsiteY110" fmla="*/ 8743 h 10000"/>
              <a:gd name="connsiteX111" fmla="*/ 6929 w 9886"/>
              <a:gd name="connsiteY111" fmla="*/ 8883 h 10000"/>
              <a:gd name="connsiteX112" fmla="*/ 7272 w 9886"/>
              <a:gd name="connsiteY112" fmla="*/ 8883 h 10000"/>
              <a:gd name="connsiteX113" fmla="*/ 7500 w 9886"/>
              <a:gd name="connsiteY113" fmla="*/ 8743 h 10000"/>
              <a:gd name="connsiteX114" fmla="*/ 7843 w 9886"/>
              <a:gd name="connsiteY114" fmla="*/ 8743 h 10000"/>
              <a:gd name="connsiteX115" fmla="*/ 8186 w 9886"/>
              <a:gd name="connsiteY115" fmla="*/ 8604 h 10000"/>
              <a:gd name="connsiteX116" fmla="*/ 8415 w 9886"/>
              <a:gd name="connsiteY116" fmla="*/ 8604 h 10000"/>
              <a:gd name="connsiteX117" fmla="*/ 8643 w 9886"/>
              <a:gd name="connsiteY117" fmla="*/ 8342 h 10000"/>
              <a:gd name="connsiteX118" fmla="*/ 8743 w 9886"/>
              <a:gd name="connsiteY118" fmla="*/ 8202 h 10000"/>
              <a:gd name="connsiteX119" fmla="*/ 8857 w 9886"/>
              <a:gd name="connsiteY119" fmla="*/ 7923 h 10000"/>
              <a:gd name="connsiteX120" fmla="*/ 8972 w 9886"/>
              <a:gd name="connsiteY120" fmla="*/ 7644 h 10000"/>
              <a:gd name="connsiteX121" fmla="*/ 9086 w 9886"/>
              <a:gd name="connsiteY121" fmla="*/ 7086 h 10000"/>
              <a:gd name="connsiteX122" fmla="*/ 9086 w 9886"/>
              <a:gd name="connsiteY122" fmla="*/ 6527 h 10000"/>
              <a:gd name="connsiteX123" fmla="*/ 9200 w 9886"/>
              <a:gd name="connsiteY123" fmla="*/ 6248 h 10000"/>
              <a:gd name="connsiteX124" fmla="*/ 9200 w 9886"/>
              <a:gd name="connsiteY124" fmla="*/ 5969 h 10000"/>
              <a:gd name="connsiteX125" fmla="*/ 9200 w 9886"/>
              <a:gd name="connsiteY125" fmla="*/ 5829 h 10000"/>
              <a:gd name="connsiteX126" fmla="*/ 9315 w 9886"/>
              <a:gd name="connsiteY126" fmla="*/ 5689 h 10000"/>
              <a:gd name="connsiteX127" fmla="*/ 9315 w 9886"/>
              <a:gd name="connsiteY127" fmla="*/ 5550 h 10000"/>
              <a:gd name="connsiteX128" fmla="*/ 9315 w 9886"/>
              <a:gd name="connsiteY128" fmla="*/ 5410 h 10000"/>
              <a:gd name="connsiteX129" fmla="*/ 9315 w 9886"/>
              <a:gd name="connsiteY129" fmla="*/ 5410 h 10000"/>
              <a:gd name="connsiteX130" fmla="*/ 9429 w 9886"/>
              <a:gd name="connsiteY130" fmla="*/ 5410 h 10000"/>
              <a:gd name="connsiteX131" fmla="*/ 9429 w 9886"/>
              <a:gd name="connsiteY131" fmla="*/ 5410 h 10000"/>
              <a:gd name="connsiteX132" fmla="*/ 9429 w 9886"/>
              <a:gd name="connsiteY132" fmla="*/ 5550 h 10000"/>
              <a:gd name="connsiteX133" fmla="*/ 9543 w 9886"/>
              <a:gd name="connsiteY133" fmla="*/ 5689 h 10000"/>
              <a:gd name="connsiteX134" fmla="*/ 9543 w 9886"/>
              <a:gd name="connsiteY134" fmla="*/ 5829 h 10000"/>
              <a:gd name="connsiteX135" fmla="*/ 9543 w 9886"/>
              <a:gd name="connsiteY135" fmla="*/ 6108 h 10000"/>
              <a:gd name="connsiteX136" fmla="*/ 9543 w 9886"/>
              <a:gd name="connsiteY136" fmla="*/ 6387 h 10000"/>
              <a:gd name="connsiteX137" fmla="*/ 9543 w 9886"/>
              <a:gd name="connsiteY137" fmla="*/ 6667 h 10000"/>
              <a:gd name="connsiteX138" fmla="*/ 9657 w 9886"/>
              <a:gd name="connsiteY138" fmla="*/ 7225 h 10000"/>
              <a:gd name="connsiteX139" fmla="*/ 9657 w 9886"/>
              <a:gd name="connsiteY139" fmla="*/ 7644 h 10000"/>
              <a:gd name="connsiteX140" fmla="*/ 9772 w 9886"/>
              <a:gd name="connsiteY140" fmla="*/ 8063 h 10000"/>
              <a:gd name="connsiteX141" fmla="*/ 9886 w 9886"/>
              <a:gd name="connsiteY141" fmla="*/ 8342 h 10000"/>
              <a:gd name="connsiteX142" fmla="*/ 9886 w 9886"/>
              <a:gd name="connsiteY142" fmla="*/ 8604 h 10000"/>
              <a:gd name="connsiteX143" fmla="*/ 9886 w 9886"/>
              <a:gd name="connsiteY143" fmla="*/ 8743 h 10000"/>
              <a:gd name="connsiteX144" fmla="*/ 9886 w 9886"/>
              <a:gd name="connsiteY144" fmla="*/ 8883 h 10000"/>
              <a:gd name="connsiteX145" fmla="*/ 9772 w 9886"/>
              <a:gd name="connsiteY145" fmla="*/ 8883 h 10000"/>
              <a:gd name="connsiteX146" fmla="*/ 9657 w 9886"/>
              <a:gd name="connsiteY146" fmla="*/ 9023 h 10000"/>
              <a:gd name="connsiteX147" fmla="*/ 9543 w 9886"/>
              <a:gd name="connsiteY147" fmla="*/ 9162 h 10000"/>
              <a:gd name="connsiteX148" fmla="*/ 9429 w 9886"/>
              <a:gd name="connsiteY148" fmla="*/ 9302 h 10000"/>
              <a:gd name="connsiteX149" fmla="*/ 9200 w 9886"/>
              <a:gd name="connsiteY149" fmla="*/ 9442 h 10000"/>
              <a:gd name="connsiteX150" fmla="*/ 8743 w 9886"/>
              <a:gd name="connsiteY150" fmla="*/ 9721 h 10000"/>
              <a:gd name="connsiteX151" fmla="*/ 8300 w 9886"/>
              <a:gd name="connsiteY151" fmla="*/ 9860 h 10000"/>
              <a:gd name="connsiteX152" fmla="*/ 7957 w 9886"/>
              <a:gd name="connsiteY152" fmla="*/ 9860 h 10000"/>
              <a:gd name="connsiteX153" fmla="*/ 7500 w 9886"/>
              <a:gd name="connsiteY153" fmla="*/ 10000 h 10000"/>
              <a:gd name="connsiteX154" fmla="*/ 7500 w 9886"/>
              <a:gd name="connsiteY154" fmla="*/ 10000 h 10000"/>
              <a:gd name="connsiteX0" fmla="*/ 7586 w 10000"/>
              <a:gd name="connsiteY0" fmla="*/ 10000 h 10000"/>
              <a:gd name="connsiteX1" fmla="*/ 7240 w 10000"/>
              <a:gd name="connsiteY1" fmla="*/ 10000 h 10000"/>
              <a:gd name="connsiteX2" fmla="*/ 6894 w 10000"/>
              <a:gd name="connsiteY2" fmla="*/ 10000 h 10000"/>
              <a:gd name="connsiteX3" fmla="*/ 6547 w 10000"/>
              <a:gd name="connsiteY3" fmla="*/ 9860 h 10000"/>
              <a:gd name="connsiteX4" fmla="*/ 6200 w 10000"/>
              <a:gd name="connsiteY4" fmla="*/ 9721 h 10000"/>
              <a:gd name="connsiteX5" fmla="*/ 5867 w 10000"/>
              <a:gd name="connsiteY5" fmla="*/ 9581 h 10000"/>
              <a:gd name="connsiteX6" fmla="*/ 5636 w 10000"/>
              <a:gd name="connsiteY6" fmla="*/ 9302 h 10000"/>
              <a:gd name="connsiteX7" fmla="*/ 5405 w 10000"/>
              <a:gd name="connsiteY7" fmla="*/ 9162 h 10000"/>
              <a:gd name="connsiteX8" fmla="*/ 5289 w 10000"/>
              <a:gd name="connsiteY8" fmla="*/ 8743 h 10000"/>
              <a:gd name="connsiteX9" fmla="*/ 5058 w 10000"/>
              <a:gd name="connsiteY9" fmla="*/ 8464 h 10000"/>
              <a:gd name="connsiteX10" fmla="*/ 4942 w 10000"/>
              <a:gd name="connsiteY10" fmla="*/ 8063 h 10000"/>
              <a:gd name="connsiteX11" fmla="*/ 4942 w 10000"/>
              <a:gd name="connsiteY11" fmla="*/ 7644 h 10000"/>
              <a:gd name="connsiteX12" fmla="*/ 4827 w 10000"/>
              <a:gd name="connsiteY12" fmla="*/ 7225 h 10000"/>
              <a:gd name="connsiteX13" fmla="*/ 4827 w 10000"/>
              <a:gd name="connsiteY13" fmla="*/ 6806 h 10000"/>
              <a:gd name="connsiteX14" fmla="*/ 4827 w 10000"/>
              <a:gd name="connsiteY14" fmla="*/ 6387 h 10000"/>
              <a:gd name="connsiteX15" fmla="*/ 4942 w 10000"/>
              <a:gd name="connsiteY15" fmla="*/ 5689 h 10000"/>
              <a:gd name="connsiteX16" fmla="*/ 4942 w 10000"/>
              <a:gd name="connsiteY16" fmla="*/ 5550 h 10000"/>
              <a:gd name="connsiteX17" fmla="*/ 4942 w 10000"/>
              <a:gd name="connsiteY17" fmla="*/ 5271 h 10000"/>
              <a:gd name="connsiteX18" fmla="*/ 5058 w 10000"/>
              <a:gd name="connsiteY18" fmla="*/ 5009 h 10000"/>
              <a:gd name="connsiteX19" fmla="*/ 5058 w 10000"/>
              <a:gd name="connsiteY19" fmla="*/ 4729 h 10000"/>
              <a:gd name="connsiteX20" fmla="*/ 5058 w 10000"/>
              <a:gd name="connsiteY20" fmla="*/ 4450 h 10000"/>
              <a:gd name="connsiteX21" fmla="*/ 5174 w 10000"/>
              <a:gd name="connsiteY21" fmla="*/ 4031 h 10000"/>
              <a:gd name="connsiteX22" fmla="*/ 5174 w 10000"/>
              <a:gd name="connsiteY22" fmla="*/ 3613 h 10000"/>
              <a:gd name="connsiteX23" fmla="*/ 5289 w 10000"/>
              <a:gd name="connsiteY23" fmla="*/ 3194 h 10000"/>
              <a:gd name="connsiteX24" fmla="*/ 5289 w 10000"/>
              <a:gd name="connsiteY24" fmla="*/ 2775 h 10000"/>
              <a:gd name="connsiteX25" fmla="*/ 5289 w 10000"/>
              <a:gd name="connsiteY25" fmla="*/ 2356 h 10000"/>
              <a:gd name="connsiteX26" fmla="*/ 5405 w 10000"/>
              <a:gd name="connsiteY26" fmla="*/ 2077 h 10000"/>
              <a:gd name="connsiteX27" fmla="*/ 5405 w 10000"/>
              <a:gd name="connsiteY27" fmla="*/ 1798 h 10000"/>
              <a:gd name="connsiteX28" fmla="*/ 5405 w 10000"/>
              <a:gd name="connsiteY28" fmla="*/ 1536 h 10000"/>
              <a:gd name="connsiteX29" fmla="*/ 5405 w 10000"/>
              <a:gd name="connsiteY29" fmla="*/ 1396 h 10000"/>
              <a:gd name="connsiteX30" fmla="*/ 5405 w 10000"/>
              <a:gd name="connsiteY30" fmla="*/ 1257 h 10000"/>
              <a:gd name="connsiteX31" fmla="*/ 5405 w 10000"/>
              <a:gd name="connsiteY31" fmla="*/ 1257 h 10000"/>
              <a:gd name="connsiteX32" fmla="*/ 5405 w 10000"/>
              <a:gd name="connsiteY32" fmla="*/ 1257 h 10000"/>
              <a:gd name="connsiteX33" fmla="*/ 5289 w 10000"/>
              <a:gd name="connsiteY33" fmla="*/ 1257 h 10000"/>
              <a:gd name="connsiteX34" fmla="*/ 5174 w 10000"/>
              <a:gd name="connsiteY34" fmla="*/ 1257 h 10000"/>
              <a:gd name="connsiteX35" fmla="*/ 5058 w 10000"/>
              <a:gd name="connsiteY35" fmla="*/ 1396 h 10000"/>
              <a:gd name="connsiteX36" fmla="*/ 4942 w 10000"/>
              <a:gd name="connsiteY36" fmla="*/ 1396 h 10000"/>
              <a:gd name="connsiteX37" fmla="*/ 4711 w 10000"/>
              <a:gd name="connsiteY37" fmla="*/ 1536 h 10000"/>
              <a:gd name="connsiteX38" fmla="*/ 4480 w 10000"/>
              <a:gd name="connsiteY38" fmla="*/ 1536 h 10000"/>
              <a:gd name="connsiteX39" fmla="*/ 4248 w 10000"/>
              <a:gd name="connsiteY39" fmla="*/ 1675 h 10000"/>
              <a:gd name="connsiteX40" fmla="*/ 3107 w 10000"/>
              <a:gd name="connsiteY40" fmla="*/ 2216 h 10000"/>
              <a:gd name="connsiteX41" fmla="*/ 1951 w 10000"/>
              <a:gd name="connsiteY41" fmla="*/ 2775 h 10000"/>
              <a:gd name="connsiteX42" fmla="*/ 1604 w 10000"/>
              <a:gd name="connsiteY42" fmla="*/ 2914 h 10000"/>
              <a:gd name="connsiteX43" fmla="*/ 1373 w 10000"/>
              <a:gd name="connsiteY43" fmla="*/ 3054 h 10000"/>
              <a:gd name="connsiteX44" fmla="*/ 1142 w 10000"/>
              <a:gd name="connsiteY44" fmla="*/ 3194 h 10000"/>
              <a:gd name="connsiteX45" fmla="*/ 1027 w 10000"/>
              <a:gd name="connsiteY45" fmla="*/ 3333 h 10000"/>
              <a:gd name="connsiteX46" fmla="*/ 795 w 10000"/>
              <a:gd name="connsiteY46" fmla="*/ 3333 h 10000"/>
              <a:gd name="connsiteX47" fmla="*/ 680 w 10000"/>
              <a:gd name="connsiteY47" fmla="*/ 3333 h 10000"/>
              <a:gd name="connsiteX48" fmla="*/ 563 w 10000"/>
              <a:gd name="connsiteY48" fmla="*/ 3473 h 10000"/>
              <a:gd name="connsiteX49" fmla="*/ 563 w 10000"/>
              <a:gd name="connsiteY49" fmla="*/ 3473 h 10000"/>
              <a:gd name="connsiteX50" fmla="*/ 462 w 10000"/>
              <a:gd name="connsiteY50" fmla="*/ 3473 h 10000"/>
              <a:gd name="connsiteX51" fmla="*/ 462 w 10000"/>
              <a:gd name="connsiteY51" fmla="*/ 3333 h 10000"/>
              <a:gd name="connsiteX52" fmla="*/ 347 w 10000"/>
              <a:gd name="connsiteY52" fmla="*/ 3194 h 10000"/>
              <a:gd name="connsiteX53" fmla="*/ 0 w 10000"/>
              <a:gd name="connsiteY53" fmla="*/ 2914 h 10000"/>
              <a:gd name="connsiteX54" fmla="*/ 462 w 10000"/>
              <a:gd name="connsiteY54" fmla="*/ 2496 h 10000"/>
              <a:gd name="connsiteX55" fmla="*/ 680 w 10000"/>
              <a:gd name="connsiteY55" fmla="*/ 2356 h 10000"/>
              <a:gd name="connsiteX56" fmla="*/ 1027 w 10000"/>
              <a:gd name="connsiteY56" fmla="*/ 2356 h 10000"/>
              <a:gd name="connsiteX57" fmla="*/ 1373 w 10000"/>
              <a:gd name="connsiteY57" fmla="*/ 2216 h 10000"/>
              <a:gd name="connsiteX58" fmla="*/ 1720 w 10000"/>
              <a:gd name="connsiteY58" fmla="*/ 2077 h 10000"/>
              <a:gd name="connsiteX59" fmla="*/ 2182 w 10000"/>
              <a:gd name="connsiteY59" fmla="*/ 1937 h 10000"/>
              <a:gd name="connsiteX60" fmla="*/ 2645 w 10000"/>
              <a:gd name="connsiteY60" fmla="*/ 1675 h 10000"/>
              <a:gd name="connsiteX61" fmla="*/ 2991 w 10000"/>
              <a:gd name="connsiteY61" fmla="*/ 1536 h 10000"/>
              <a:gd name="connsiteX62" fmla="*/ 3324 w 10000"/>
              <a:gd name="connsiteY62" fmla="*/ 1396 h 10000"/>
              <a:gd name="connsiteX63" fmla="*/ 3671 w 10000"/>
              <a:gd name="connsiteY63" fmla="*/ 1257 h 10000"/>
              <a:gd name="connsiteX64" fmla="*/ 3901 w 10000"/>
              <a:gd name="connsiteY64" fmla="*/ 1117 h 10000"/>
              <a:gd name="connsiteX65" fmla="*/ 4133 w 10000"/>
              <a:gd name="connsiteY65" fmla="*/ 1117 h 10000"/>
              <a:gd name="connsiteX66" fmla="*/ 4365 w 10000"/>
              <a:gd name="connsiteY66" fmla="*/ 977 h 10000"/>
              <a:gd name="connsiteX67" fmla="*/ 4595 w 10000"/>
              <a:gd name="connsiteY67" fmla="*/ 838 h 10000"/>
              <a:gd name="connsiteX68" fmla="*/ 4942 w 10000"/>
              <a:gd name="connsiteY68" fmla="*/ 698 h 10000"/>
              <a:gd name="connsiteX69" fmla="*/ 5174 w 10000"/>
              <a:gd name="connsiteY69" fmla="*/ 558 h 10000"/>
              <a:gd name="connsiteX70" fmla="*/ 5405 w 10000"/>
              <a:gd name="connsiteY70" fmla="*/ 419 h 10000"/>
              <a:gd name="connsiteX71" fmla="*/ 5520 w 10000"/>
              <a:gd name="connsiteY71" fmla="*/ 279 h 10000"/>
              <a:gd name="connsiteX72" fmla="*/ 5636 w 10000"/>
              <a:gd name="connsiteY72" fmla="*/ 140 h 10000"/>
              <a:gd name="connsiteX73" fmla="*/ 5636 w 10000"/>
              <a:gd name="connsiteY73" fmla="*/ 0 h 10000"/>
              <a:gd name="connsiteX74" fmla="*/ 5752 w 10000"/>
              <a:gd name="connsiteY74" fmla="*/ 0 h 10000"/>
              <a:gd name="connsiteX75" fmla="*/ 5867 w 10000"/>
              <a:gd name="connsiteY75" fmla="*/ 0 h 10000"/>
              <a:gd name="connsiteX76" fmla="*/ 5983 w 10000"/>
              <a:gd name="connsiteY76" fmla="*/ 0 h 10000"/>
              <a:gd name="connsiteX77" fmla="*/ 6084 w 10000"/>
              <a:gd name="connsiteY77" fmla="*/ 140 h 10000"/>
              <a:gd name="connsiteX78" fmla="*/ 6200 w 10000"/>
              <a:gd name="connsiteY78" fmla="*/ 140 h 10000"/>
              <a:gd name="connsiteX79" fmla="*/ 6315 w 10000"/>
              <a:gd name="connsiteY79" fmla="*/ 419 h 10000"/>
              <a:gd name="connsiteX80" fmla="*/ 6430 w 10000"/>
              <a:gd name="connsiteY80" fmla="*/ 558 h 10000"/>
              <a:gd name="connsiteX81" fmla="*/ 6547 w 10000"/>
              <a:gd name="connsiteY81" fmla="*/ 698 h 10000"/>
              <a:gd name="connsiteX82" fmla="*/ 6662 w 10000"/>
              <a:gd name="connsiteY82" fmla="*/ 838 h 10000"/>
              <a:gd name="connsiteX83" fmla="*/ 6662 w 10000"/>
              <a:gd name="connsiteY83" fmla="*/ 977 h 10000"/>
              <a:gd name="connsiteX84" fmla="*/ 6662 w 10000"/>
              <a:gd name="connsiteY84" fmla="*/ 1117 h 10000"/>
              <a:gd name="connsiteX85" fmla="*/ 6547 w 10000"/>
              <a:gd name="connsiteY85" fmla="*/ 1117 h 10000"/>
              <a:gd name="connsiteX86" fmla="*/ 6430 w 10000"/>
              <a:gd name="connsiteY86" fmla="*/ 1257 h 10000"/>
              <a:gd name="connsiteX87" fmla="*/ 6430 w 10000"/>
              <a:gd name="connsiteY87" fmla="*/ 1396 h 10000"/>
              <a:gd name="connsiteX88" fmla="*/ 6315 w 10000"/>
              <a:gd name="connsiteY88" fmla="*/ 1536 h 10000"/>
              <a:gd name="connsiteX89" fmla="*/ 6200 w 10000"/>
              <a:gd name="connsiteY89" fmla="*/ 1798 h 10000"/>
              <a:gd name="connsiteX90" fmla="*/ 6084 w 10000"/>
              <a:gd name="connsiteY90" fmla="*/ 2216 h 10000"/>
              <a:gd name="connsiteX91" fmla="*/ 5983 w 10000"/>
              <a:gd name="connsiteY91" fmla="*/ 2635 h 10000"/>
              <a:gd name="connsiteX92" fmla="*/ 5867 w 10000"/>
              <a:gd name="connsiteY92" fmla="*/ 3054 h 10000"/>
              <a:gd name="connsiteX93" fmla="*/ 5752 w 10000"/>
              <a:gd name="connsiteY93" fmla="*/ 3613 h 10000"/>
              <a:gd name="connsiteX94" fmla="*/ 5636 w 10000"/>
              <a:gd name="connsiteY94" fmla="*/ 4171 h 10000"/>
              <a:gd name="connsiteX95" fmla="*/ 5520 w 10000"/>
              <a:gd name="connsiteY95" fmla="*/ 4729 h 10000"/>
              <a:gd name="connsiteX96" fmla="*/ 5520 w 10000"/>
              <a:gd name="connsiteY96" fmla="*/ 5271 h 10000"/>
              <a:gd name="connsiteX97" fmla="*/ 5520 w 10000"/>
              <a:gd name="connsiteY97" fmla="*/ 5689 h 10000"/>
              <a:gd name="connsiteX98" fmla="*/ 5405 w 10000"/>
              <a:gd name="connsiteY98" fmla="*/ 6248 h 10000"/>
              <a:gd name="connsiteX99" fmla="*/ 5405 w 10000"/>
              <a:gd name="connsiteY99" fmla="*/ 6667 h 10000"/>
              <a:gd name="connsiteX100" fmla="*/ 5405 w 10000"/>
              <a:gd name="connsiteY100" fmla="*/ 6946 h 10000"/>
              <a:gd name="connsiteX101" fmla="*/ 5405 w 10000"/>
              <a:gd name="connsiteY101" fmla="*/ 7365 h 10000"/>
              <a:gd name="connsiteX102" fmla="*/ 5520 w 10000"/>
              <a:gd name="connsiteY102" fmla="*/ 7644 h 10000"/>
              <a:gd name="connsiteX103" fmla="*/ 5520 w 10000"/>
              <a:gd name="connsiteY103" fmla="*/ 7784 h 10000"/>
              <a:gd name="connsiteX104" fmla="*/ 5636 w 10000"/>
              <a:gd name="connsiteY104" fmla="*/ 8063 h 10000"/>
              <a:gd name="connsiteX105" fmla="*/ 5752 w 10000"/>
              <a:gd name="connsiteY105" fmla="*/ 8202 h 10000"/>
              <a:gd name="connsiteX106" fmla="*/ 5867 w 10000"/>
              <a:gd name="connsiteY106" fmla="*/ 8342 h 10000"/>
              <a:gd name="connsiteX107" fmla="*/ 6315 w 10000"/>
              <a:gd name="connsiteY107" fmla="*/ 8604 h 10000"/>
              <a:gd name="connsiteX108" fmla="*/ 6547 w 10000"/>
              <a:gd name="connsiteY108" fmla="*/ 8743 h 10000"/>
              <a:gd name="connsiteX109" fmla="*/ 6777 w 10000"/>
              <a:gd name="connsiteY109" fmla="*/ 8743 h 10000"/>
              <a:gd name="connsiteX110" fmla="*/ 7009 w 10000"/>
              <a:gd name="connsiteY110" fmla="*/ 8883 h 10000"/>
              <a:gd name="connsiteX111" fmla="*/ 7356 w 10000"/>
              <a:gd name="connsiteY111" fmla="*/ 8883 h 10000"/>
              <a:gd name="connsiteX112" fmla="*/ 7586 w 10000"/>
              <a:gd name="connsiteY112" fmla="*/ 8743 h 10000"/>
              <a:gd name="connsiteX113" fmla="*/ 7933 w 10000"/>
              <a:gd name="connsiteY113" fmla="*/ 8743 h 10000"/>
              <a:gd name="connsiteX114" fmla="*/ 8280 w 10000"/>
              <a:gd name="connsiteY114" fmla="*/ 8604 h 10000"/>
              <a:gd name="connsiteX115" fmla="*/ 8512 w 10000"/>
              <a:gd name="connsiteY115" fmla="*/ 8604 h 10000"/>
              <a:gd name="connsiteX116" fmla="*/ 8743 w 10000"/>
              <a:gd name="connsiteY116" fmla="*/ 8342 h 10000"/>
              <a:gd name="connsiteX117" fmla="*/ 8844 w 10000"/>
              <a:gd name="connsiteY117" fmla="*/ 8202 h 10000"/>
              <a:gd name="connsiteX118" fmla="*/ 8959 w 10000"/>
              <a:gd name="connsiteY118" fmla="*/ 7923 h 10000"/>
              <a:gd name="connsiteX119" fmla="*/ 9075 w 10000"/>
              <a:gd name="connsiteY119" fmla="*/ 7644 h 10000"/>
              <a:gd name="connsiteX120" fmla="*/ 9191 w 10000"/>
              <a:gd name="connsiteY120" fmla="*/ 7086 h 10000"/>
              <a:gd name="connsiteX121" fmla="*/ 9191 w 10000"/>
              <a:gd name="connsiteY121" fmla="*/ 6527 h 10000"/>
              <a:gd name="connsiteX122" fmla="*/ 9306 w 10000"/>
              <a:gd name="connsiteY122" fmla="*/ 6248 h 10000"/>
              <a:gd name="connsiteX123" fmla="*/ 9306 w 10000"/>
              <a:gd name="connsiteY123" fmla="*/ 5969 h 10000"/>
              <a:gd name="connsiteX124" fmla="*/ 9306 w 10000"/>
              <a:gd name="connsiteY124" fmla="*/ 5829 h 10000"/>
              <a:gd name="connsiteX125" fmla="*/ 9422 w 10000"/>
              <a:gd name="connsiteY125" fmla="*/ 5689 h 10000"/>
              <a:gd name="connsiteX126" fmla="*/ 9422 w 10000"/>
              <a:gd name="connsiteY126" fmla="*/ 5550 h 10000"/>
              <a:gd name="connsiteX127" fmla="*/ 9422 w 10000"/>
              <a:gd name="connsiteY127" fmla="*/ 5410 h 10000"/>
              <a:gd name="connsiteX128" fmla="*/ 9422 w 10000"/>
              <a:gd name="connsiteY128" fmla="*/ 5410 h 10000"/>
              <a:gd name="connsiteX129" fmla="*/ 9538 w 10000"/>
              <a:gd name="connsiteY129" fmla="*/ 5410 h 10000"/>
              <a:gd name="connsiteX130" fmla="*/ 9538 w 10000"/>
              <a:gd name="connsiteY130" fmla="*/ 5410 h 10000"/>
              <a:gd name="connsiteX131" fmla="*/ 9538 w 10000"/>
              <a:gd name="connsiteY131" fmla="*/ 5550 h 10000"/>
              <a:gd name="connsiteX132" fmla="*/ 9653 w 10000"/>
              <a:gd name="connsiteY132" fmla="*/ 5689 h 10000"/>
              <a:gd name="connsiteX133" fmla="*/ 9653 w 10000"/>
              <a:gd name="connsiteY133" fmla="*/ 5829 h 10000"/>
              <a:gd name="connsiteX134" fmla="*/ 9653 w 10000"/>
              <a:gd name="connsiteY134" fmla="*/ 6108 h 10000"/>
              <a:gd name="connsiteX135" fmla="*/ 9653 w 10000"/>
              <a:gd name="connsiteY135" fmla="*/ 6387 h 10000"/>
              <a:gd name="connsiteX136" fmla="*/ 9653 w 10000"/>
              <a:gd name="connsiteY136" fmla="*/ 6667 h 10000"/>
              <a:gd name="connsiteX137" fmla="*/ 9768 w 10000"/>
              <a:gd name="connsiteY137" fmla="*/ 7225 h 10000"/>
              <a:gd name="connsiteX138" fmla="*/ 9768 w 10000"/>
              <a:gd name="connsiteY138" fmla="*/ 7644 h 10000"/>
              <a:gd name="connsiteX139" fmla="*/ 9885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5 w 10000"/>
              <a:gd name="connsiteY144" fmla="*/ 8883 h 10000"/>
              <a:gd name="connsiteX145" fmla="*/ 9768 w 10000"/>
              <a:gd name="connsiteY145" fmla="*/ 9023 h 10000"/>
              <a:gd name="connsiteX146" fmla="*/ 9653 w 10000"/>
              <a:gd name="connsiteY146" fmla="*/ 9162 h 10000"/>
              <a:gd name="connsiteX147" fmla="*/ 9538 w 10000"/>
              <a:gd name="connsiteY147" fmla="*/ 9302 h 10000"/>
              <a:gd name="connsiteX148" fmla="*/ 9306 w 10000"/>
              <a:gd name="connsiteY148" fmla="*/ 9442 h 10000"/>
              <a:gd name="connsiteX149" fmla="*/ 8844 w 10000"/>
              <a:gd name="connsiteY149" fmla="*/ 9721 h 10000"/>
              <a:gd name="connsiteX150" fmla="*/ 8396 w 10000"/>
              <a:gd name="connsiteY150" fmla="*/ 9860 h 10000"/>
              <a:gd name="connsiteX151" fmla="*/ 8049 w 10000"/>
              <a:gd name="connsiteY151" fmla="*/ 9860 h 10000"/>
              <a:gd name="connsiteX152" fmla="*/ 7586 w 10000"/>
              <a:gd name="connsiteY152" fmla="*/ 10000 h 10000"/>
              <a:gd name="connsiteX153" fmla="*/ 7586 w 10000"/>
              <a:gd name="connsiteY153" fmla="*/ 10000 h 10000"/>
              <a:gd name="connsiteX0" fmla="*/ 7239 w 9653"/>
              <a:gd name="connsiteY0" fmla="*/ 10000 h 10000"/>
              <a:gd name="connsiteX1" fmla="*/ 6893 w 9653"/>
              <a:gd name="connsiteY1" fmla="*/ 10000 h 10000"/>
              <a:gd name="connsiteX2" fmla="*/ 6547 w 9653"/>
              <a:gd name="connsiteY2" fmla="*/ 10000 h 10000"/>
              <a:gd name="connsiteX3" fmla="*/ 6200 w 9653"/>
              <a:gd name="connsiteY3" fmla="*/ 9860 h 10000"/>
              <a:gd name="connsiteX4" fmla="*/ 5853 w 9653"/>
              <a:gd name="connsiteY4" fmla="*/ 9721 h 10000"/>
              <a:gd name="connsiteX5" fmla="*/ 5520 w 9653"/>
              <a:gd name="connsiteY5" fmla="*/ 9581 h 10000"/>
              <a:gd name="connsiteX6" fmla="*/ 5289 w 9653"/>
              <a:gd name="connsiteY6" fmla="*/ 9302 h 10000"/>
              <a:gd name="connsiteX7" fmla="*/ 5058 w 9653"/>
              <a:gd name="connsiteY7" fmla="*/ 9162 h 10000"/>
              <a:gd name="connsiteX8" fmla="*/ 4942 w 9653"/>
              <a:gd name="connsiteY8" fmla="*/ 8743 h 10000"/>
              <a:gd name="connsiteX9" fmla="*/ 4711 w 9653"/>
              <a:gd name="connsiteY9" fmla="*/ 8464 h 10000"/>
              <a:gd name="connsiteX10" fmla="*/ 4595 w 9653"/>
              <a:gd name="connsiteY10" fmla="*/ 8063 h 10000"/>
              <a:gd name="connsiteX11" fmla="*/ 4595 w 9653"/>
              <a:gd name="connsiteY11" fmla="*/ 7644 h 10000"/>
              <a:gd name="connsiteX12" fmla="*/ 4480 w 9653"/>
              <a:gd name="connsiteY12" fmla="*/ 7225 h 10000"/>
              <a:gd name="connsiteX13" fmla="*/ 4480 w 9653"/>
              <a:gd name="connsiteY13" fmla="*/ 6806 h 10000"/>
              <a:gd name="connsiteX14" fmla="*/ 4480 w 9653"/>
              <a:gd name="connsiteY14" fmla="*/ 6387 h 10000"/>
              <a:gd name="connsiteX15" fmla="*/ 4595 w 9653"/>
              <a:gd name="connsiteY15" fmla="*/ 5689 h 10000"/>
              <a:gd name="connsiteX16" fmla="*/ 4595 w 9653"/>
              <a:gd name="connsiteY16" fmla="*/ 5550 h 10000"/>
              <a:gd name="connsiteX17" fmla="*/ 4595 w 9653"/>
              <a:gd name="connsiteY17" fmla="*/ 5271 h 10000"/>
              <a:gd name="connsiteX18" fmla="*/ 4711 w 9653"/>
              <a:gd name="connsiteY18" fmla="*/ 5009 h 10000"/>
              <a:gd name="connsiteX19" fmla="*/ 4711 w 9653"/>
              <a:gd name="connsiteY19" fmla="*/ 4729 h 10000"/>
              <a:gd name="connsiteX20" fmla="*/ 4711 w 9653"/>
              <a:gd name="connsiteY20" fmla="*/ 4450 h 10000"/>
              <a:gd name="connsiteX21" fmla="*/ 4827 w 9653"/>
              <a:gd name="connsiteY21" fmla="*/ 4031 h 10000"/>
              <a:gd name="connsiteX22" fmla="*/ 4827 w 9653"/>
              <a:gd name="connsiteY22" fmla="*/ 3613 h 10000"/>
              <a:gd name="connsiteX23" fmla="*/ 4942 w 9653"/>
              <a:gd name="connsiteY23" fmla="*/ 3194 h 10000"/>
              <a:gd name="connsiteX24" fmla="*/ 4942 w 9653"/>
              <a:gd name="connsiteY24" fmla="*/ 2775 h 10000"/>
              <a:gd name="connsiteX25" fmla="*/ 4942 w 9653"/>
              <a:gd name="connsiteY25" fmla="*/ 2356 h 10000"/>
              <a:gd name="connsiteX26" fmla="*/ 5058 w 9653"/>
              <a:gd name="connsiteY26" fmla="*/ 2077 h 10000"/>
              <a:gd name="connsiteX27" fmla="*/ 5058 w 9653"/>
              <a:gd name="connsiteY27" fmla="*/ 1798 h 10000"/>
              <a:gd name="connsiteX28" fmla="*/ 5058 w 9653"/>
              <a:gd name="connsiteY28" fmla="*/ 1536 h 10000"/>
              <a:gd name="connsiteX29" fmla="*/ 5058 w 9653"/>
              <a:gd name="connsiteY29" fmla="*/ 1396 h 10000"/>
              <a:gd name="connsiteX30" fmla="*/ 5058 w 9653"/>
              <a:gd name="connsiteY30" fmla="*/ 1257 h 10000"/>
              <a:gd name="connsiteX31" fmla="*/ 5058 w 9653"/>
              <a:gd name="connsiteY31" fmla="*/ 1257 h 10000"/>
              <a:gd name="connsiteX32" fmla="*/ 5058 w 9653"/>
              <a:gd name="connsiteY32" fmla="*/ 1257 h 10000"/>
              <a:gd name="connsiteX33" fmla="*/ 4942 w 9653"/>
              <a:gd name="connsiteY33" fmla="*/ 1257 h 10000"/>
              <a:gd name="connsiteX34" fmla="*/ 4827 w 9653"/>
              <a:gd name="connsiteY34" fmla="*/ 1257 h 10000"/>
              <a:gd name="connsiteX35" fmla="*/ 4711 w 9653"/>
              <a:gd name="connsiteY35" fmla="*/ 1396 h 10000"/>
              <a:gd name="connsiteX36" fmla="*/ 4595 w 9653"/>
              <a:gd name="connsiteY36" fmla="*/ 1396 h 10000"/>
              <a:gd name="connsiteX37" fmla="*/ 4364 w 9653"/>
              <a:gd name="connsiteY37" fmla="*/ 1536 h 10000"/>
              <a:gd name="connsiteX38" fmla="*/ 4133 w 9653"/>
              <a:gd name="connsiteY38" fmla="*/ 1536 h 10000"/>
              <a:gd name="connsiteX39" fmla="*/ 3901 w 9653"/>
              <a:gd name="connsiteY39" fmla="*/ 1675 h 10000"/>
              <a:gd name="connsiteX40" fmla="*/ 2760 w 9653"/>
              <a:gd name="connsiteY40" fmla="*/ 2216 h 10000"/>
              <a:gd name="connsiteX41" fmla="*/ 1604 w 9653"/>
              <a:gd name="connsiteY41" fmla="*/ 2775 h 10000"/>
              <a:gd name="connsiteX42" fmla="*/ 1257 w 9653"/>
              <a:gd name="connsiteY42" fmla="*/ 2914 h 10000"/>
              <a:gd name="connsiteX43" fmla="*/ 1026 w 9653"/>
              <a:gd name="connsiteY43" fmla="*/ 3054 h 10000"/>
              <a:gd name="connsiteX44" fmla="*/ 795 w 9653"/>
              <a:gd name="connsiteY44" fmla="*/ 3194 h 10000"/>
              <a:gd name="connsiteX45" fmla="*/ 680 w 9653"/>
              <a:gd name="connsiteY45" fmla="*/ 3333 h 10000"/>
              <a:gd name="connsiteX46" fmla="*/ 448 w 9653"/>
              <a:gd name="connsiteY46" fmla="*/ 3333 h 10000"/>
              <a:gd name="connsiteX47" fmla="*/ 333 w 9653"/>
              <a:gd name="connsiteY47" fmla="*/ 3333 h 10000"/>
              <a:gd name="connsiteX48" fmla="*/ 216 w 9653"/>
              <a:gd name="connsiteY48" fmla="*/ 3473 h 10000"/>
              <a:gd name="connsiteX49" fmla="*/ 216 w 9653"/>
              <a:gd name="connsiteY49" fmla="*/ 3473 h 10000"/>
              <a:gd name="connsiteX50" fmla="*/ 115 w 9653"/>
              <a:gd name="connsiteY50" fmla="*/ 3473 h 10000"/>
              <a:gd name="connsiteX51" fmla="*/ 115 w 9653"/>
              <a:gd name="connsiteY51" fmla="*/ 3333 h 10000"/>
              <a:gd name="connsiteX52" fmla="*/ 0 w 9653"/>
              <a:gd name="connsiteY52" fmla="*/ 3194 h 10000"/>
              <a:gd name="connsiteX53" fmla="*/ 115 w 9653"/>
              <a:gd name="connsiteY53" fmla="*/ 2496 h 10000"/>
              <a:gd name="connsiteX54" fmla="*/ 333 w 9653"/>
              <a:gd name="connsiteY54" fmla="*/ 2356 h 10000"/>
              <a:gd name="connsiteX55" fmla="*/ 680 w 9653"/>
              <a:gd name="connsiteY55" fmla="*/ 2356 h 10000"/>
              <a:gd name="connsiteX56" fmla="*/ 1026 w 9653"/>
              <a:gd name="connsiteY56" fmla="*/ 2216 h 10000"/>
              <a:gd name="connsiteX57" fmla="*/ 1373 w 9653"/>
              <a:gd name="connsiteY57" fmla="*/ 2077 h 10000"/>
              <a:gd name="connsiteX58" fmla="*/ 1835 w 9653"/>
              <a:gd name="connsiteY58" fmla="*/ 1937 h 10000"/>
              <a:gd name="connsiteX59" fmla="*/ 2298 w 9653"/>
              <a:gd name="connsiteY59" fmla="*/ 1675 h 10000"/>
              <a:gd name="connsiteX60" fmla="*/ 2644 w 9653"/>
              <a:gd name="connsiteY60" fmla="*/ 1536 h 10000"/>
              <a:gd name="connsiteX61" fmla="*/ 2977 w 9653"/>
              <a:gd name="connsiteY61" fmla="*/ 1396 h 10000"/>
              <a:gd name="connsiteX62" fmla="*/ 3324 w 9653"/>
              <a:gd name="connsiteY62" fmla="*/ 1257 h 10000"/>
              <a:gd name="connsiteX63" fmla="*/ 3554 w 9653"/>
              <a:gd name="connsiteY63" fmla="*/ 1117 h 10000"/>
              <a:gd name="connsiteX64" fmla="*/ 3786 w 9653"/>
              <a:gd name="connsiteY64" fmla="*/ 1117 h 10000"/>
              <a:gd name="connsiteX65" fmla="*/ 4018 w 9653"/>
              <a:gd name="connsiteY65" fmla="*/ 977 h 10000"/>
              <a:gd name="connsiteX66" fmla="*/ 4248 w 9653"/>
              <a:gd name="connsiteY66" fmla="*/ 838 h 10000"/>
              <a:gd name="connsiteX67" fmla="*/ 4595 w 9653"/>
              <a:gd name="connsiteY67" fmla="*/ 698 h 10000"/>
              <a:gd name="connsiteX68" fmla="*/ 4827 w 9653"/>
              <a:gd name="connsiteY68" fmla="*/ 558 h 10000"/>
              <a:gd name="connsiteX69" fmla="*/ 5058 w 9653"/>
              <a:gd name="connsiteY69" fmla="*/ 419 h 10000"/>
              <a:gd name="connsiteX70" fmla="*/ 5173 w 9653"/>
              <a:gd name="connsiteY70" fmla="*/ 279 h 10000"/>
              <a:gd name="connsiteX71" fmla="*/ 5289 w 9653"/>
              <a:gd name="connsiteY71" fmla="*/ 140 h 10000"/>
              <a:gd name="connsiteX72" fmla="*/ 5289 w 9653"/>
              <a:gd name="connsiteY72" fmla="*/ 0 h 10000"/>
              <a:gd name="connsiteX73" fmla="*/ 5405 w 9653"/>
              <a:gd name="connsiteY73" fmla="*/ 0 h 10000"/>
              <a:gd name="connsiteX74" fmla="*/ 5520 w 9653"/>
              <a:gd name="connsiteY74" fmla="*/ 0 h 10000"/>
              <a:gd name="connsiteX75" fmla="*/ 5636 w 9653"/>
              <a:gd name="connsiteY75" fmla="*/ 0 h 10000"/>
              <a:gd name="connsiteX76" fmla="*/ 5737 w 9653"/>
              <a:gd name="connsiteY76" fmla="*/ 140 h 10000"/>
              <a:gd name="connsiteX77" fmla="*/ 5853 w 9653"/>
              <a:gd name="connsiteY77" fmla="*/ 140 h 10000"/>
              <a:gd name="connsiteX78" fmla="*/ 5968 w 9653"/>
              <a:gd name="connsiteY78" fmla="*/ 419 h 10000"/>
              <a:gd name="connsiteX79" fmla="*/ 6083 w 9653"/>
              <a:gd name="connsiteY79" fmla="*/ 558 h 10000"/>
              <a:gd name="connsiteX80" fmla="*/ 6200 w 9653"/>
              <a:gd name="connsiteY80" fmla="*/ 698 h 10000"/>
              <a:gd name="connsiteX81" fmla="*/ 6315 w 9653"/>
              <a:gd name="connsiteY81" fmla="*/ 838 h 10000"/>
              <a:gd name="connsiteX82" fmla="*/ 6315 w 9653"/>
              <a:gd name="connsiteY82" fmla="*/ 977 h 10000"/>
              <a:gd name="connsiteX83" fmla="*/ 6315 w 9653"/>
              <a:gd name="connsiteY83" fmla="*/ 1117 h 10000"/>
              <a:gd name="connsiteX84" fmla="*/ 6200 w 9653"/>
              <a:gd name="connsiteY84" fmla="*/ 1117 h 10000"/>
              <a:gd name="connsiteX85" fmla="*/ 6083 w 9653"/>
              <a:gd name="connsiteY85" fmla="*/ 1257 h 10000"/>
              <a:gd name="connsiteX86" fmla="*/ 6083 w 9653"/>
              <a:gd name="connsiteY86" fmla="*/ 1396 h 10000"/>
              <a:gd name="connsiteX87" fmla="*/ 5968 w 9653"/>
              <a:gd name="connsiteY87" fmla="*/ 1536 h 10000"/>
              <a:gd name="connsiteX88" fmla="*/ 5853 w 9653"/>
              <a:gd name="connsiteY88" fmla="*/ 1798 h 10000"/>
              <a:gd name="connsiteX89" fmla="*/ 5737 w 9653"/>
              <a:gd name="connsiteY89" fmla="*/ 2216 h 10000"/>
              <a:gd name="connsiteX90" fmla="*/ 5636 w 9653"/>
              <a:gd name="connsiteY90" fmla="*/ 2635 h 10000"/>
              <a:gd name="connsiteX91" fmla="*/ 5520 w 9653"/>
              <a:gd name="connsiteY91" fmla="*/ 3054 h 10000"/>
              <a:gd name="connsiteX92" fmla="*/ 5405 w 9653"/>
              <a:gd name="connsiteY92" fmla="*/ 3613 h 10000"/>
              <a:gd name="connsiteX93" fmla="*/ 5289 w 9653"/>
              <a:gd name="connsiteY93" fmla="*/ 4171 h 10000"/>
              <a:gd name="connsiteX94" fmla="*/ 5173 w 9653"/>
              <a:gd name="connsiteY94" fmla="*/ 4729 h 10000"/>
              <a:gd name="connsiteX95" fmla="*/ 5173 w 9653"/>
              <a:gd name="connsiteY95" fmla="*/ 5271 h 10000"/>
              <a:gd name="connsiteX96" fmla="*/ 5173 w 9653"/>
              <a:gd name="connsiteY96" fmla="*/ 5689 h 10000"/>
              <a:gd name="connsiteX97" fmla="*/ 5058 w 9653"/>
              <a:gd name="connsiteY97" fmla="*/ 6248 h 10000"/>
              <a:gd name="connsiteX98" fmla="*/ 5058 w 9653"/>
              <a:gd name="connsiteY98" fmla="*/ 6667 h 10000"/>
              <a:gd name="connsiteX99" fmla="*/ 5058 w 9653"/>
              <a:gd name="connsiteY99" fmla="*/ 6946 h 10000"/>
              <a:gd name="connsiteX100" fmla="*/ 5058 w 9653"/>
              <a:gd name="connsiteY100" fmla="*/ 7365 h 10000"/>
              <a:gd name="connsiteX101" fmla="*/ 5173 w 9653"/>
              <a:gd name="connsiteY101" fmla="*/ 7644 h 10000"/>
              <a:gd name="connsiteX102" fmla="*/ 5173 w 9653"/>
              <a:gd name="connsiteY102" fmla="*/ 7784 h 10000"/>
              <a:gd name="connsiteX103" fmla="*/ 5289 w 9653"/>
              <a:gd name="connsiteY103" fmla="*/ 8063 h 10000"/>
              <a:gd name="connsiteX104" fmla="*/ 5405 w 9653"/>
              <a:gd name="connsiteY104" fmla="*/ 8202 h 10000"/>
              <a:gd name="connsiteX105" fmla="*/ 5520 w 9653"/>
              <a:gd name="connsiteY105" fmla="*/ 8342 h 10000"/>
              <a:gd name="connsiteX106" fmla="*/ 5968 w 9653"/>
              <a:gd name="connsiteY106" fmla="*/ 8604 h 10000"/>
              <a:gd name="connsiteX107" fmla="*/ 6200 w 9653"/>
              <a:gd name="connsiteY107" fmla="*/ 8743 h 10000"/>
              <a:gd name="connsiteX108" fmla="*/ 6430 w 9653"/>
              <a:gd name="connsiteY108" fmla="*/ 8743 h 10000"/>
              <a:gd name="connsiteX109" fmla="*/ 6662 w 9653"/>
              <a:gd name="connsiteY109" fmla="*/ 8883 h 10000"/>
              <a:gd name="connsiteX110" fmla="*/ 7009 w 9653"/>
              <a:gd name="connsiteY110" fmla="*/ 8883 h 10000"/>
              <a:gd name="connsiteX111" fmla="*/ 7239 w 9653"/>
              <a:gd name="connsiteY111" fmla="*/ 8743 h 10000"/>
              <a:gd name="connsiteX112" fmla="*/ 7586 w 9653"/>
              <a:gd name="connsiteY112" fmla="*/ 8743 h 10000"/>
              <a:gd name="connsiteX113" fmla="*/ 7933 w 9653"/>
              <a:gd name="connsiteY113" fmla="*/ 8604 h 10000"/>
              <a:gd name="connsiteX114" fmla="*/ 8165 w 9653"/>
              <a:gd name="connsiteY114" fmla="*/ 8604 h 10000"/>
              <a:gd name="connsiteX115" fmla="*/ 8396 w 9653"/>
              <a:gd name="connsiteY115" fmla="*/ 8342 h 10000"/>
              <a:gd name="connsiteX116" fmla="*/ 8497 w 9653"/>
              <a:gd name="connsiteY116" fmla="*/ 8202 h 10000"/>
              <a:gd name="connsiteX117" fmla="*/ 8612 w 9653"/>
              <a:gd name="connsiteY117" fmla="*/ 7923 h 10000"/>
              <a:gd name="connsiteX118" fmla="*/ 8728 w 9653"/>
              <a:gd name="connsiteY118" fmla="*/ 7644 h 10000"/>
              <a:gd name="connsiteX119" fmla="*/ 8844 w 9653"/>
              <a:gd name="connsiteY119" fmla="*/ 7086 h 10000"/>
              <a:gd name="connsiteX120" fmla="*/ 8844 w 9653"/>
              <a:gd name="connsiteY120" fmla="*/ 6527 h 10000"/>
              <a:gd name="connsiteX121" fmla="*/ 8959 w 9653"/>
              <a:gd name="connsiteY121" fmla="*/ 6248 h 10000"/>
              <a:gd name="connsiteX122" fmla="*/ 8959 w 9653"/>
              <a:gd name="connsiteY122" fmla="*/ 5969 h 10000"/>
              <a:gd name="connsiteX123" fmla="*/ 8959 w 9653"/>
              <a:gd name="connsiteY123" fmla="*/ 5829 h 10000"/>
              <a:gd name="connsiteX124" fmla="*/ 9075 w 9653"/>
              <a:gd name="connsiteY124" fmla="*/ 5689 h 10000"/>
              <a:gd name="connsiteX125" fmla="*/ 9075 w 9653"/>
              <a:gd name="connsiteY125" fmla="*/ 5550 h 10000"/>
              <a:gd name="connsiteX126" fmla="*/ 9075 w 9653"/>
              <a:gd name="connsiteY126" fmla="*/ 5410 h 10000"/>
              <a:gd name="connsiteX127" fmla="*/ 9075 w 9653"/>
              <a:gd name="connsiteY127" fmla="*/ 5410 h 10000"/>
              <a:gd name="connsiteX128" fmla="*/ 9191 w 9653"/>
              <a:gd name="connsiteY128" fmla="*/ 5410 h 10000"/>
              <a:gd name="connsiteX129" fmla="*/ 9191 w 9653"/>
              <a:gd name="connsiteY129" fmla="*/ 5410 h 10000"/>
              <a:gd name="connsiteX130" fmla="*/ 9191 w 9653"/>
              <a:gd name="connsiteY130" fmla="*/ 5550 h 10000"/>
              <a:gd name="connsiteX131" fmla="*/ 9306 w 9653"/>
              <a:gd name="connsiteY131" fmla="*/ 5689 h 10000"/>
              <a:gd name="connsiteX132" fmla="*/ 9306 w 9653"/>
              <a:gd name="connsiteY132" fmla="*/ 5829 h 10000"/>
              <a:gd name="connsiteX133" fmla="*/ 9306 w 9653"/>
              <a:gd name="connsiteY133" fmla="*/ 6108 h 10000"/>
              <a:gd name="connsiteX134" fmla="*/ 9306 w 9653"/>
              <a:gd name="connsiteY134" fmla="*/ 6387 h 10000"/>
              <a:gd name="connsiteX135" fmla="*/ 9306 w 9653"/>
              <a:gd name="connsiteY135" fmla="*/ 6667 h 10000"/>
              <a:gd name="connsiteX136" fmla="*/ 9421 w 9653"/>
              <a:gd name="connsiteY136" fmla="*/ 7225 h 10000"/>
              <a:gd name="connsiteX137" fmla="*/ 9421 w 9653"/>
              <a:gd name="connsiteY137" fmla="*/ 7644 h 10000"/>
              <a:gd name="connsiteX138" fmla="*/ 9538 w 9653"/>
              <a:gd name="connsiteY138" fmla="*/ 8063 h 10000"/>
              <a:gd name="connsiteX139" fmla="*/ 9653 w 9653"/>
              <a:gd name="connsiteY139" fmla="*/ 8342 h 10000"/>
              <a:gd name="connsiteX140" fmla="*/ 9653 w 9653"/>
              <a:gd name="connsiteY140" fmla="*/ 8604 h 10000"/>
              <a:gd name="connsiteX141" fmla="*/ 9653 w 9653"/>
              <a:gd name="connsiteY141" fmla="*/ 8743 h 10000"/>
              <a:gd name="connsiteX142" fmla="*/ 9653 w 9653"/>
              <a:gd name="connsiteY142" fmla="*/ 8883 h 10000"/>
              <a:gd name="connsiteX143" fmla="*/ 9538 w 9653"/>
              <a:gd name="connsiteY143" fmla="*/ 8883 h 10000"/>
              <a:gd name="connsiteX144" fmla="*/ 9421 w 9653"/>
              <a:gd name="connsiteY144" fmla="*/ 9023 h 10000"/>
              <a:gd name="connsiteX145" fmla="*/ 9306 w 9653"/>
              <a:gd name="connsiteY145" fmla="*/ 9162 h 10000"/>
              <a:gd name="connsiteX146" fmla="*/ 9191 w 9653"/>
              <a:gd name="connsiteY146" fmla="*/ 9302 h 10000"/>
              <a:gd name="connsiteX147" fmla="*/ 8959 w 9653"/>
              <a:gd name="connsiteY147" fmla="*/ 9442 h 10000"/>
              <a:gd name="connsiteX148" fmla="*/ 8497 w 9653"/>
              <a:gd name="connsiteY148" fmla="*/ 9721 h 10000"/>
              <a:gd name="connsiteX149" fmla="*/ 8049 w 9653"/>
              <a:gd name="connsiteY149" fmla="*/ 9860 h 10000"/>
              <a:gd name="connsiteX150" fmla="*/ 7702 w 9653"/>
              <a:gd name="connsiteY150" fmla="*/ 9860 h 10000"/>
              <a:gd name="connsiteX151" fmla="*/ 7239 w 9653"/>
              <a:gd name="connsiteY151" fmla="*/ 10000 h 10000"/>
              <a:gd name="connsiteX152" fmla="*/ 7239 w 9653"/>
              <a:gd name="connsiteY152"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119 w 10000"/>
              <a:gd name="connsiteY50" fmla="*/ 3473 h 10000"/>
              <a:gd name="connsiteX51" fmla="*/ 0 w 10000"/>
              <a:gd name="connsiteY51" fmla="*/ 3194 h 10000"/>
              <a:gd name="connsiteX52" fmla="*/ 119 w 10000"/>
              <a:gd name="connsiteY52" fmla="*/ 2496 h 10000"/>
              <a:gd name="connsiteX53" fmla="*/ 345 w 10000"/>
              <a:gd name="connsiteY53" fmla="*/ 2356 h 10000"/>
              <a:gd name="connsiteX54" fmla="*/ 704 w 10000"/>
              <a:gd name="connsiteY54" fmla="*/ 2356 h 10000"/>
              <a:gd name="connsiteX55" fmla="*/ 1063 w 10000"/>
              <a:gd name="connsiteY55" fmla="*/ 2216 h 10000"/>
              <a:gd name="connsiteX56" fmla="*/ 1422 w 10000"/>
              <a:gd name="connsiteY56" fmla="*/ 2077 h 10000"/>
              <a:gd name="connsiteX57" fmla="*/ 1901 w 10000"/>
              <a:gd name="connsiteY57" fmla="*/ 1937 h 10000"/>
              <a:gd name="connsiteX58" fmla="*/ 2381 w 10000"/>
              <a:gd name="connsiteY58" fmla="*/ 1675 h 10000"/>
              <a:gd name="connsiteX59" fmla="*/ 2739 w 10000"/>
              <a:gd name="connsiteY59" fmla="*/ 1536 h 10000"/>
              <a:gd name="connsiteX60" fmla="*/ 3084 w 10000"/>
              <a:gd name="connsiteY60" fmla="*/ 1396 h 10000"/>
              <a:gd name="connsiteX61" fmla="*/ 3443 w 10000"/>
              <a:gd name="connsiteY61" fmla="*/ 1257 h 10000"/>
              <a:gd name="connsiteX62" fmla="*/ 3682 w 10000"/>
              <a:gd name="connsiteY62" fmla="*/ 1117 h 10000"/>
              <a:gd name="connsiteX63" fmla="*/ 3922 w 10000"/>
              <a:gd name="connsiteY63" fmla="*/ 1117 h 10000"/>
              <a:gd name="connsiteX64" fmla="*/ 4162 w 10000"/>
              <a:gd name="connsiteY64" fmla="*/ 977 h 10000"/>
              <a:gd name="connsiteX65" fmla="*/ 4401 w 10000"/>
              <a:gd name="connsiteY65" fmla="*/ 838 h 10000"/>
              <a:gd name="connsiteX66" fmla="*/ 4760 w 10000"/>
              <a:gd name="connsiteY66" fmla="*/ 698 h 10000"/>
              <a:gd name="connsiteX67" fmla="*/ 5001 w 10000"/>
              <a:gd name="connsiteY67" fmla="*/ 558 h 10000"/>
              <a:gd name="connsiteX68" fmla="*/ 5240 w 10000"/>
              <a:gd name="connsiteY68" fmla="*/ 419 h 10000"/>
              <a:gd name="connsiteX69" fmla="*/ 5359 w 10000"/>
              <a:gd name="connsiteY69" fmla="*/ 279 h 10000"/>
              <a:gd name="connsiteX70" fmla="*/ 5479 w 10000"/>
              <a:gd name="connsiteY70" fmla="*/ 140 h 10000"/>
              <a:gd name="connsiteX71" fmla="*/ 5479 w 10000"/>
              <a:gd name="connsiteY71" fmla="*/ 0 h 10000"/>
              <a:gd name="connsiteX72" fmla="*/ 5599 w 10000"/>
              <a:gd name="connsiteY72" fmla="*/ 0 h 10000"/>
              <a:gd name="connsiteX73" fmla="*/ 5718 w 10000"/>
              <a:gd name="connsiteY73" fmla="*/ 0 h 10000"/>
              <a:gd name="connsiteX74" fmla="*/ 5839 w 10000"/>
              <a:gd name="connsiteY74" fmla="*/ 0 h 10000"/>
              <a:gd name="connsiteX75" fmla="*/ 5943 w 10000"/>
              <a:gd name="connsiteY75" fmla="*/ 140 h 10000"/>
              <a:gd name="connsiteX76" fmla="*/ 6063 w 10000"/>
              <a:gd name="connsiteY76" fmla="*/ 140 h 10000"/>
              <a:gd name="connsiteX77" fmla="*/ 6183 w 10000"/>
              <a:gd name="connsiteY77" fmla="*/ 419 h 10000"/>
              <a:gd name="connsiteX78" fmla="*/ 6302 w 10000"/>
              <a:gd name="connsiteY78" fmla="*/ 558 h 10000"/>
              <a:gd name="connsiteX79" fmla="*/ 6423 w 10000"/>
              <a:gd name="connsiteY79" fmla="*/ 698 h 10000"/>
              <a:gd name="connsiteX80" fmla="*/ 6542 w 10000"/>
              <a:gd name="connsiteY80" fmla="*/ 838 h 10000"/>
              <a:gd name="connsiteX81" fmla="*/ 6542 w 10000"/>
              <a:gd name="connsiteY81" fmla="*/ 977 h 10000"/>
              <a:gd name="connsiteX82" fmla="*/ 6542 w 10000"/>
              <a:gd name="connsiteY82" fmla="*/ 1117 h 10000"/>
              <a:gd name="connsiteX83" fmla="*/ 6423 w 10000"/>
              <a:gd name="connsiteY83" fmla="*/ 1117 h 10000"/>
              <a:gd name="connsiteX84" fmla="*/ 6302 w 10000"/>
              <a:gd name="connsiteY84" fmla="*/ 1257 h 10000"/>
              <a:gd name="connsiteX85" fmla="*/ 6302 w 10000"/>
              <a:gd name="connsiteY85" fmla="*/ 1396 h 10000"/>
              <a:gd name="connsiteX86" fmla="*/ 6183 w 10000"/>
              <a:gd name="connsiteY86" fmla="*/ 1536 h 10000"/>
              <a:gd name="connsiteX87" fmla="*/ 6063 w 10000"/>
              <a:gd name="connsiteY87" fmla="*/ 1798 h 10000"/>
              <a:gd name="connsiteX88" fmla="*/ 5943 w 10000"/>
              <a:gd name="connsiteY88" fmla="*/ 2216 h 10000"/>
              <a:gd name="connsiteX89" fmla="*/ 5839 w 10000"/>
              <a:gd name="connsiteY89" fmla="*/ 2635 h 10000"/>
              <a:gd name="connsiteX90" fmla="*/ 5718 w 10000"/>
              <a:gd name="connsiteY90" fmla="*/ 3054 h 10000"/>
              <a:gd name="connsiteX91" fmla="*/ 5599 w 10000"/>
              <a:gd name="connsiteY91" fmla="*/ 3613 h 10000"/>
              <a:gd name="connsiteX92" fmla="*/ 5479 w 10000"/>
              <a:gd name="connsiteY92" fmla="*/ 4171 h 10000"/>
              <a:gd name="connsiteX93" fmla="*/ 5359 w 10000"/>
              <a:gd name="connsiteY93" fmla="*/ 4729 h 10000"/>
              <a:gd name="connsiteX94" fmla="*/ 5359 w 10000"/>
              <a:gd name="connsiteY94" fmla="*/ 5271 h 10000"/>
              <a:gd name="connsiteX95" fmla="*/ 5359 w 10000"/>
              <a:gd name="connsiteY95" fmla="*/ 5689 h 10000"/>
              <a:gd name="connsiteX96" fmla="*/ 5240 w 10000"/>
              <a:gd name="connsiteY96" fmla="*/ 6248 h 10000"/>
              <a:gd name="connsiteX97" fmla="*/ 5240 w 10000"/>
              <a:gd name="connsiteY97" fmla="*/ 6667 h 10000"/>
              <a:gd name="connsiteX98" fmla="*/ 5240 w 10000"/>
              <a:gd name="connsiteY98" fmla="*/ 6946 h 10000"/>
              <a:gd name="connsiteX99" fmla="*/ 5240 w 10000"/>
              <a:gd name="connsiteY99" fmla="*/ 7365 h 10000"/>
              <a:gd name="connsiteX100" fmla="*/ 5359 w 10000"/>
              <a:gd name="connsiteY100" fmla="*/ 7644 h 10000"/>
              <a:gd name="connsiteX101" fmla="*/ 5359 w 10000"/>
              <a:gd name="connsiteY101" fmla="*/ 7784 h 10000"/>
              <a:gd name="connsiteX102" fmla="*/ 5479 w 10000"/>
              <a:gd name="connsiteY102" fmla="*/ 8063 h 10000"/>
              <a:gd name="connsiteX103" fmla="*/ 5599 w 10000"/>
              <a:gd name="connsiteY103" fmla="*/ 8202 h 10000"/>
              <a:gd name="connsiteX104" fmla="*/ 5718 w 10000"/>
              <a:gd name="connsiteY104" fmla="*/ 8342 h 10000"/>
              <a:gd name="connsiteX105" fmla="*/ 6183 w 10000"/>
              <a:gd name="connsiteY105" fmla="*/ 8604 h 10000"/>
              <a:gd name="connsiteX106" fmla="*/ 6423 w 10000"/>
              <a:gd name="connsiteY106" fmla="*/ 8743 h 10000"/>
              <a:gd name="connsiteX107" fmla="*/ 6661 w 10000"/>
              <a:gd name="connsiteY107" fmla="*/ 8743 h 10000"/>
              <a:gd name="connsiteX108" fmla="*/ 6901 w 10000"/>
              <a:gd name="connsiteY108" fmla="*/ 8883 h 10000"/>
              <a:gd name="connsiteX109" fmla="*/ 7261 w 10000"/>
              <a:gd name="connsiteY109" fmla="*/ 8883 h 10000"/>
              <a:gd name="connsiteX110" fmla="*/ 7499 w 10000"/>
              <a:gd name="connsiteY110" fmla="*/ 8743 h 10000"/>
              <a:gd name="connsiteX111" fmla="*/ 7859 w 10000"/>
              <a:gd name="connsiteY111" fmla="*/ 8743 h 10000"/>
              <a:gd name="connsiteX112" fmla="*/ 8218 w 10000"/>
              <a:gd name="connsiteY112" fmla="*/ 8604 h 10000"/>
              <a:gd name="connsiteX113" fmla="*/ 8459 w 10000"/>
              <a:gd name="connsiteY113" fmla="*/ 8604 h 10000"/>
              <a:gd name="connsiteX114" fmla="*/ 8698 w 10000"/>
              <a:gd name="connsiteY114" fmla="*/ 8342 h 10000"/>
              <a:gd name="connsiteX115" fmla="*/ 8802 w 10000"/>
              <a:gd name="connsiteY115" fmla="*/ 8202 h 10000"/>
              <a:gd name="connsiteX116" fmla="*/ 8922 w 10000"/>
              <a:gd name="connsiteY116" fmla="*/ 7923 h 10000"/>
              <a:gd name="connsiteX117" fmla="*/ 9042 w 10000"/>
              <a:gd name="connsiteY117" fmla="*/ 7644 h 10000"/>
              <a:gd name="connsiteX118" fmla="*/ 9162 w 10000"/>
              <a:gd name="connsiteY118" fmla="*/ 7086 h 10000"/>
              <a:gd name="connsiteX119" fmla="*/ 9162 w 10000"/>
              <a:gd name="connsiteY119" fmla="*/ 6527 h 10000"/>
              <a:gd name="connsiteX120" fmla="*/ 9281 w 10000"/>
              <a:gd name="connsiteY120" fmla="*/ 6248 h 10000"/>
              <a:gd name="connsiteX121" fmla="*/ 9281 w 10000"/>
              <a:gd name="connsiteY121" fmla="*/ 5969 h 10000"/>
              <a:gd name="connsiteX122" fmla="*/ 9281 w 10000"/>
              <a:gd name="connsiteY122" fmla="*/ 5829 h 10000"/>
              <a:gd name="connsiteX123" fmla="*/ 9401 w 10000"/>
              <a:gd name="connsiteY123" fmla="*/ 5689 h 10000"/>
              <a:gd name="connsiteX124" fmla="*/ 9401 w 10000"/>
              <a:gd name="connsiteY124" fmla="*/ 5550 h 10000"/>
              <a:gd name="connsiteX125" fmla="*/ 9401 w 10000"/>
              <a:gd name="connsiteY125" fmla="*/ 5410 h 10000"/>
              <a:gd name="connsiteX126" fmla="*/ 9401 w 10000"/>
              <a:gd name="connsiteY126" fmla="*/ 5410 h 10000"/>
              <a:gd name="connsiteX127" fmla="*/ 9521 w 10000"/>
              <a:gd name="connsiteY127" fmla="*/ 5410 h 10000"/>
              <a:gd name="connsiteX128" fmla="*/ 9521 w 10000"/>
              <a:gd name="connsiteY128" fmla="*/ 5410 h 10000"/>
              <a:gd name="connsiteX129" fmla="*/ 9521 w 10000"/>
              <a:gd name="connsiteY129" fmla="*/ 5550 h 10000"/>
              <a:gd name="connsiteX130" fmla="*/ 9641 w 10000"/>
              <a:gd name="connsiteY130" fmla="*/ 5689 h 10000"/>
              <a:gd name="connsiteX131" fmla="*/ 9641 w 10000"/>
              <a:gd name="connsiteY131" fmla="*/ 5829 h 10000"/>
              <a:gd name="connsiteX132" fmla="*/ 9641 w 10000"/>
              <a:gd name="connsiteY132" fmla="*/ 6108 h 10000"/>
              <a:gd name="connsiteX133" fmla="*/ 9641 w 10000"/>
              <a:gd name="connsiteY133" fmla="*/ 6387 h 10000"/>
              <a:gd name="connsiteX134" fmla="*/ 9641 w 10000"/>
              <a:gd name="connsiteY134" fmla="*/ 6667 h 10000"/>
              <a:gd name="connsiteX135" fmla="*/ 9760 w 10000"/>
              <a:gd name="connsiteY135" fmla="*/ 7225 h 10000"/>
              <a:gd name="connsiteX136" fmla="*/ 9760 w 10000"/>
              <a:gd name="connsiteY136" fmla="*/ 7644 h 10000"/>
              <a:gd name="connsiteX137" fmla="*/ 9881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1 w 10000"/>
              <a:gd name="connsiteY142" fmla="*/ 8883 h 10000"/>
              <a:gd name="connsiteX143" fmla="*/ 9760 w 10000"/>
              <a:gd name="connsiteY143" fmla="*/ 9023 h 10000"/>
              <a:gd name="connsiteX144" fmla="*/ 9641 w 10000"/>
              <a:gd name="connsiteY144" fmla="*/ 9162 h 10000"/>
              <a:gd name="connsiteX145" fmla="*/ 9521 w 10000"/>
              <a:gd name="connsiteY145" fmla="*/ 9302 h 10000"/>
              <a:gd name="connsiteX146" fmla="*/ 9281 w 10000"/>
              <a:gd name="connsiteY146" fmla="*/ 9442 h 10000"/>
              <a:gd name="connsiteX147" fmla="*/ 8802 w 10000"/>
              <a:gd name="connsiteY147" fmla="*/ 9721 h 10000"/>
              <a:gd name="connsiteX148" fmla="*/ 8338 w 10000"/>
              <a:gd name="connsiteY148" fmla="*/ 9860 h 10000"/>
              <a:gd name="connsiteX149" fmla="*/ 7979 w 10000"/>
              <a:gd name="connsiteY149" fmla="*/ 9860 h 10000"/>
              <a:gd name="connsiteX150" fmla="*/ 7499 w 10000"/>
              <a:gd name="connsiteY150" fmla="*/ 10000 h 10000"/>
              <a:gd name="connsiteX151" fmla="*/ 7499 w 10000"/>
              <a:gd name="connsiteY151"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0 w 10000"/>
              <a:gd name="connsiteY50" fmla="*/ 3194 h 10000"/>
              <a:gd name="connsiteX51" fmla="*/ 119 w 10000"/>
              <a:gd name="connsiteY51" fmla="*/ 2496 h 10000"/>
              <a:gd name="connsiteX52" fmla="*/ 345 w 10000"/>
              <a:gd name="connsiteY52" fmla="*/ 2356 h 10000"/>
              <a:gd name="connsiteX53" fmla="*/ 704 w 10000"/>
              <a:gd name="connsiteY53" fmla="*/ 2356 h 10000"/>
              <a:gd name="connsiteX54" fmla="*/ 1063 w 10000"/>
              <a:gd name="connsiteY54" fmla="*/ 2216 h 10000"/>
              <a:gd name="connsiteX55" fmla="*/ 1422 w 10000"/>
              <a:gd name="connsiteY55" fmla="*/ 2077 h 10000"/>
              <a:gd name="connsiteX56" fmla="*/ 1901 w 10000"/>
              <a:gd name="connsiteY56" fmla="*/ 1937 h 10000"/>
              <a:gd name="connsiteX57" fmla="*/ 2381 w 10000"/>
              <a:gd name="connsiteY57" fmla="*/ 1675 h 10000"/>
              <a:gd name="connsiteX58" fmla="*/ 2739 w 10000"/>
              <a:gd name="connsiteY58" fmla="*/ 1536 h 10000"/>
              <a:gd name="connsiteX59" fmla="*/ 3084 w 10000"/>
              <a:gd name="connsiteY59" fmla="*/ 1396 h 10000"/>
              <a:gd name="connsiteX60" fmla="*/ 3443 w 10000"/>
              <a:gd name="connsiteY60" fmla="*/ 1257 h 10000"/>
              <a:gd name="connsiteX61" fmla="*/ 3682 w 10000"/>
              <a:gd name="connsiteY61" fmla="*/ 1117 h 10000"/>
              <a:gd name="connsiteX62" fmla="*/ 3922 w 10000"/>
              <a:gd name="connsiteY62" fmla="*/ 1117 h 10000"/>
              <a:gd name="connsiteX63" fmla="*/ 4162 w 10000"/>
              <a:gd name="connsiteY63" fmla="*/ 977 h 10000"/>
              <a:gd name="connsiteX64" fmla="*/ 4401 w 10000"/>
              <a:gd name="connsiteY64" fmla="*/ 838 h 10000"/>
              <a:gd name="connsiteX65" fmla="*/ 4760 w 10000"/>
              <a:gd name="connsiteY65" fmla="*/ 698 h 10000"/>
              <a:gd name="connsiteX66" fmla="*/ 5001 w 10000"/>
              <a:gd name="connsiteY66" fmla="*/ 558 h 10000"/>
              <a:gd name="connsiteX67" fmla="*/ 5240 w 10000"/>
              <a:gd name="connsiteY67" fmla="*/ 419 h 10000"/>
              <a:gd name="connsiteX68" fmla="*/ 5359 w 10000"/>
              <a:gd name="connsiteY68" fmla="*/ 279 h 10000"/>
              <a:gd name="connsiteX69" fmla="*/ 5479 w 10000"/>
              <a:gd name="connsiteY69" fmla="*/ 140 h 10000"/>
              <a:gd name="connsiteX70" fmla="*/ 5479 w 10000"/>
              <a:gd name="connsiteY70" fmla="*/ 0 h 10000"/>
              <a:gd name="connsiteX71" fmla="*/ 5599 w 10000"/>
              <a:gd name="connsiteY71" fmla="*/ 0 h 10000"/>
              <a:gd name="connsiteX72" fmla="*/ 5718 w 10000"/>
              <a:gd name="connsiteY72" fmla="*/ 0 h 10000"/>
              <a:gd name="connsiteX73" fmla="*/ 5839 w 10000"/>
              <a:gd name="connsiteY73" fmla="*/ 0 h 10000"/>
              <a:gd name="connsiteX74" fmla="*/ 5943 w 10000"/>
              <a:gd name="connsiteY74" fmla="*/ 140 h 10000"/>
              <a:gd name="connsiteX75" fmla="*/ 6063 w 10000"/>
              <a:gd name="connsiteY75" fmla="*/ 140 h 10000"/>
              <a:gd name="connsiteX76" fmla="*/ 6183 w 10000"/>
              <a:gd name="connsiteY76" fmla="*/ 419 h 10000"/>
              <a:gd name="connsiteX77" fmla="*/ 6302 w 10000"/>
              <a:gd name="connsiteY77" fmla="*/ 558 h 10000"/>
              <a:gd name="connsiteX78" fmla="*/ 6423 w 10000"/>
              <a:gd name="connsiteY78" fmla="*/ 698 h 10000"/>
              <a:gd name="connsiteX79" fmla="*/ 6542 w 10000"/>
              <a:gd name="connsiteY79" fmla="*/ 838 h 10000"/>
              <a:gd name="connsiteX80" fmla="*/ 6542 w 10000"/>
              <a:gd name="connsiteY80" fmla="*/ 977 h 10000"/>
              <a:gd name="connsiteX81" fmla="*/ 6542 w 10000"/>
              <a:gd name="connsiteY81" fmla="*/ 1117 h 10000"/>
              <a:gd name="connsiteX82" fmla="*/ 6423 w 10000"/>
              <a:gd name="connsiteY82" fmla="*/ 1117 h 10000"/>
              <a:gd name="connsiteX83" fmla="*/ 6302 w 10000"/>
              <a:gd name="connsiteY83" fmla="*/ 1257 h 10000"/>
              <a:gd name="connsiteX84" fmla="*/ 6302 w 10000"/>
              <a:gd name="connsiteY84" fmla="*/ 1396 h 10000"/>
              <a:gd name="connsiteX85" fmla="*/ 6183 w 10000"/>
              <a:gd name="connsiteY85" fmla="*/ 1536 h 10000"/>
              <a:gd name="connsiteX86" fmla="*/ 6063 w 10000"/>
              <a:gd name="connsiteY86" fmla="*/ 1798 h 10000"/>
              <a:gd name="connsiteX87" fmla="*/ 5943 w 10000"/>
              <a:gd name="connsiteY87" fmla="*/ 2216 h 10000"/>
              <a:gd name="connsiteX88" fmla="*/ 5839 w 10000"/>
              <a:gd name="connsiteY88" fmla="*/ 2635 h 10000"/>
              <a:gd name="connsiteX89" fmla="*/ 5718 w 10000"/>
              <a:gd name="connsiteY89" fmla="*/ 3054 h 10000"/>
              <a:gd name="connsiteX90" fmla="*/ 5599 w 10000"/>
              <a:gd name="connsiteY90" fmla="*/ 3613 h 10000"/>
              <a:gd name="connsiteX91" fmla="*/ 5479 w 10000"/>
              <a:gd name="connsiteY91" fmla="*/ 4171 h 10000"/>
              <a:gd name="connsiteX92" fmla="*/ 5359 w 10000"/>
              <a:gd name="connsiteY92" fmla="*/ 4729 h 10000"/>
              <a:gd name="connsiteX93" fmla="*/ 5359 w 10000"/>
              <a:gd name="connsiteY93" fmla="*/ 5271 h 10000"/>
              <a:gd name="connsiteX94" fmla="*/ 5359 w 10000"/>
              <a:gd name="connsiteY94" fmla="*/ 5689 h 10000"/>
              <a:gd name="connsiteX95" fmla="*/ 5240 w 10000"/>
              <a:gd name="connsiteY95" fmla="*/ 6248 h 10000"/>
              <a:gd name="connsiteX96" fmla="*/ 5240 w 10000"/>
              <a:gd name="connsiteY96" fmla="*/ 6667 h 10000"/>
              <a:gd name="connsiteX97" fmla="*/ 5240 w 10000"/>
              <a:gd name="connsiteY97" fmla="*/ 6946 h 10000"/>
              <a:gd name="connsiteX98" fmla="*/ 5240 w 10000"/>
              <a:gd name="connsiteY98" fmla="*/ 7365 h 10000"/>
              <a:gd name="connsiteX99" fmla="*/ 5359 w 10000"/>
              <a:gd name="connsiteY99" fmla="*/ 7644 h 10000"/>
              <a:gd name="connsiteX100" fmla="*/ 5359 w 10000"/>
              <a:gd name="connsiteY100" fmla="*/ 7784 h 10000"/>
              <a:gd name="connsiteX101" fmla="*/ 5479 w 10000"/>
              <a:gd name="connsiteY101" fmla="*/ 8063 h 10000"/>
              <a:gd name="connsiteX102" fmla="*/ 5599 w 10000"/>
              <a:gd name="connsiteY102" fmla="*/ 8202 h 10000"/>
              <a:gd name="connsiteX103" fmla="*/ 5718 w 10000"/>
              <a:gd name="connsiteY103" fmla="*/ 8342 h 10000"/>
              <a:gd name="connsiteX104" fmla="*/ 6183 w 10000"/>
              <a:gd name="connsiteY104" fmla="*/ 8604 h 10000"/>
              <a:gd name="connsiteX105" fmla="*/ 6423 w 10000"/>
              <a:gd name="connsiteY105" fmla="*/ 8743 h 10000"/>
              <a:gd name="connsiteX106" fmla="*/ 6661 w 10000"/>
              <a:gd name="connsiteY106" fmla="*/ 8743 h 10000"/>
              <a:gd name="connsiteX107" fmla="*/ 6901 w 10000"/>
              <a:gd name="connsiteY107" fmla="*/ 8883 h 10000"/>
              <a:gd name="connsiteX108" fmla="*/ 7261 w 10000"/>
              <a:gd name="connsiteY108" fmla="*/ 8883 h 10000"/>
              <a:gd name="connsiteX109" fmla="*/ 7499 w 10000"/>
              <a:gd name="connsiteY109" fmla="*/ 8743 h 10000"/>
              <a:gd name="connsiteX110" fmla="*/ 7859 w 10000"/>
              <a:gd name="connsiteY110" fmla="*/ 8743 h 10000"/>
              <a:gd name="connsiteX111" fmla="*/ 8218 w 10000"/>
              <a:gd name="connsiteY111" fmla="*/ 8604 h 10000"/>
              <a:gd name="connsiteX112" fmla="*/ 8459 w 10000"/>
              <a:gd name="connsiteY112" fmla="*/ 8604 h 10000"/>
              <a:gd name="connsiteX113" fmla="*/ 8698 w 10000"/>
              <a:gd name="connsiteY113" fmla="*/ 8342 h 10000"/>
              <a:gd name="connsiteX114" fmla="*/ 8802 w 10000"/>
              <a:gd name="connsiteY114" fmla="*/ 8202 h 10000"/>
              <a:gd name="connsiteX115" fmla="*/ 8922 w 10000"/>
              <a:gd name="connsiteY115" fmla="*/ 7923 h 10000"/>
              <a:gd name="connsiteX116" fmla="*/ 9042 w 10000"/>
              <a:gd name="connsiteY116" fmla="*/ 7644 h 10000"/>
              <a:gd name="connsiteX117" fmla="*/ 9162 w 10000"/>
              <a:gd name="connsiteY117" fmla="*/ 7086 h 10000"/>
              <a:gd name="connsiteX118" fmla="*/ 9162 w 10000"/>
              <a:gd name="connsiteY118" fmla="*/ 6527 h 10000"/>
              <a:gd name="connsiteX119" fmla="*/ 9281 w 10000"/>
              <a:gd name="connsiteY119" fmla="*/ 6248 h 10000"/>
              <a:gd name="connsiteX120" fmla="*/ 9281 w 10000"/>
              <a:gd name="connsiteY120" fmla="*/ 5969 h 10000"/>
              <a:gd name="connsiteX121" fmla="*/ 9281 w 10000"/>
              <a:gd name="connsiteY121" fmla="*/ 5829 h 10000"/>
              <a:gd name="connsiteX122" fmla="*/ 9401 w 10000"/>
              <a:gd name="connsiteY122" fmla="*/ 5689 h 10000"/>
              <a:gd name="connsiteX123" fmla="*/ 9401 w 10000"/>
              <a:gd name="connsiteY123" fmla="*/ 5550 h 10000"/>
              <a:gd name="connsiteX124" fmla="*/ 9401 w 10000"/>
              <a:gd name="connsiteY124" fmla="*/ 5410 h 10000"/>
              <a:gd name="connsiteX125" fmla="*/ 9401 w 10000"/>
              <a:gd name="connsiteY125" fmla="*/ 5410 h 10000"/>
              <a:gd name="connsiteX126" fmla="*/ 9521 w 10000"/>
              <a:gd name="connsiteY126" fmla="*/ 5410 h 10000"/>
              <a:gd name="connsiteX127" fmla="*/ 9521 w 10000"/>
              <a:gd name="connsiteY127" fmla="*/ 5410 h 10000"/>
              <a:gd name="connsiteX128" fmla="*/ 9521 w 10000"/>
              <a:gd name="connsiteY128" fmla="*/ 5550 h 10000"/>
              <a:gd name="connsiteX129" fmla="*/ 9641 w 10000"/>
              <a:gd name="connsiteY129" fmla="*/ 5689 h 10000"/>
              <a:gd name="connsiteX130" fmla="*/ 9641 w 10000"/>
              <a:gd name="connsiteY130" fmla="*/ 5829 h 10000"/>
              <a:gd name="connsiteX131" fmla="*/ 9641 w 10000"/>
              <a:gd name="connsiteY131" fmla="*/ 6108 h 10000"/>
              <a:gd name="connsiteX132" fmla="*/ 9641 w 10000"/>
              <a:gd name="connsiteY132" fmla="*/ 6387 h 10000"/>
              <a:gd name="connsiteX133" fmla="*/ 9641 w 10000"/>
              <a:gd name="connsiteY133" fmla="*/ 6667 h 10000"/>
              <a:gd name="connsiteX134" fmla="*/ 9760 w 10000"/>
              <a:gd name="connsiteY134" fmla="*/ 7225 h 10000"/>
              <a:gd name="connsiteX135" fmla="*/ 9760 w 10000"/>
              <a:gd name="connsiteY135" fmla="*/ 7644 h 10000"/>
              <a:gd name="connsiteX136" fmla="*/ 9881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1 w 10000"/>
              <a:gd name="connsiteY141" fmla="*/ 8883 h 10000"/>
              <a:gd name="connsiteX142" fmla="*/ 9760 w 10000"/>
              <a:gd name="connsiteY142" fmla="*/ 9023 h 10000"/>
              <a:gd name="connsiteX143" fmla="*/ 9641 w 10000"/>
              <a:gd name="connsiteY143" fmla="*/ 9162 h 10000"/>
              <a:gd name="connsiteX144" fmla="*/ 9521 w 10000"/>
              <a:gd name="connsiteY144" fmla="*/ 9302 h 10000"/>
              <a:gd name="connsiteX145" fmla="*/ 9281 w 10000"/>
              <a:gd name="connsiteY145" fmla="*/ 9442 h 10000"/>
              <a:gd name="connsiteX146" fmla="*/ 8802 w 10000"/>
              <a:gd name="connsiteY146" fmla="*/ 9721 h 10000"/>
              <a:gd name="connsiteX147" fmla="*/ 8338 w 10000"/>
              <a:gd name="connsiteY147" fmla="*/ 9860 h 10000"/>
              <a:gd name="connsiteX148" fmla="*/ 7979 w 10000"/>
              <a:gd name="connsiteY148" fmla="*/ 9860 h 10000"/>
              <a:gd name="connsiteX149" fmla="*/ 7499 w 10000"/>
              <a:gd name="connsiteY149" fmla="*/ 10000 h 10000"/>
              <a:gd name="connsiteX150" fmla="*/ 7499 w 10000"/>
              <a:gd name="connsiteY150" fmla="*/ 10000 h 10000"/>
              <a:gd name="connsiteX0" fmla="*/ 7380 w 9881"/>
              <a:gd name="connsiteY0" fmla="*/ 10000 h 10000"/>
              <a:gd name="connsiteX1" fmla="*/ 7022 w 9881"/>
              <a:gd name="connsiteY1" fmla="*/ 10000 h 10000"/>
              <a:gd name="connsiteX2" fmla="*/ 6663 w 9881"/>
              <a:gd name="connsiteY2" fmla="*/ 10000 h 10000"/>
              <a:gd name="connsiteX3" fmla="*/ 6304 w 9881"/>
              <a:gd name="connsiteY3" fmla="*/ 9860 h 10000"/>
              <a:gd name="connsiteX4" fmla="*/ 5944 w 9881"/>
              <a:gd name="connsiteY4" fmla="*/ 9721 h 10000"/>
              <a:gd name="connsiteX5" fmla="*/ 5599 w 9881"/>
              <a:gd name="connsiteY5" fmla="*/ 9581 h 10000"/>
              <a:gd name="connsiteX6" fmla="*/ 5360 w 9881"/>
              <a:gd name="connsiteY6" fmla="*/ 9302 h 10000"/>
              <a:gd name="connsiteX7" fmla="*/ 5121 w 9881"/>
              <a:gd name="connsiteY7" fmla="*/ 9162 h 10000"/>
              <a:gd name="connsiteX8" fmla="*/ 5001 w 9881"/>
              <a:gd name="connsiteY8" fmla="*/ 8743 h 10000"/>
              <a:gd name="connsiteX9" fmla="*/ 4761 w 9881"/>
              <a:gd name="connsiteY9" fmla="*/ 8464 h 10000"/>
              <a:gd name="connsiteX10" fmla="*/ 4641 w 9881"/>
              <a:gd name="connsiteY10" fmla="*/ 8063 h 10000"/>
              <a:gd name="connsiteX11" fmla="*/ 4641 w 9881"/>
              <a:gd name="connsiteY11" fmla="*/ 7644 h 10000"/>
              <a:gd name="connsiteX12" fmla="*/ 4522 w 9881"/>
              <a:gd name="connsiteY12" fmla="*/ 7225 h 10000"/>
              <a:gd name="connsiteX13" fmla="*/ 4522 w 9881"/>
              <a:gd name="connsiteY13" fmla="*/ 6806 h 10000"/>
              <a:gd name="connsiteX14" fmla="*/ 4522 w 9881"/>
              <a:gd name="connsiteY14" fmla="*/ 6387 h 10000"/>
              <a:gd name="connsiteX15" fmla="*/ 4641 w 9881"/>
              <a:gd name="connsiteY15" fmla="*/ 5689 h 10000"/>
              <a:gd name="connsiteX16" fmla="*/ 4641 w 9881"/>
              <a:gd name="connsiteY16" fmla="*/ 5550 h 10000"/>
              <a:gd name="connsiteX17" fmla="*/ 4641 w 9881"/>
              <a:gd name="connsiteY17" fmla="*/ 5271 h 10000"/>
              <a:gd name="connsiteX18" fmla="*/ 4761 w 9881"/>
              <a:gd name="connsiteY18" fmla="*/ 5009 h 10000"/>
              <a:gd name="connsiteX19" fmla="*/ 4761 w 9881"/>
              <a:gd name="connsiteY19" fmla="*/ 4729 h 10000"/>
              <a:gd name="connsiteX20" fmla="*/ 4761 w 9881"/>
              <a:gd name="connsiteY20" fmla="*/ 4450 h 10000"/>
              <a:gd name="connsiteX21" fmla="*/ 4882 w 9881"/>
              <a:gd name="connsiteY21" fmla="*/ 4031 h 10000"/>
              <a:gd name="connsiteX22" fmla="*/ 4882 w 9881"/>
              <a:gd name="connsiteY22" fmla="*/ 3613 h 10000"/>
              <a:gd name="connsiteX23" fmla="*/ 5001 w 9881"/>
              <a:gd name="connsiteY23" fmla="*/ 3194 h 10000"/>
              <a:gd name="connsiteX24" fmla="*/ 5001 w 9881"/>
              <a:gd name="connsiteY24" fmla="*/ 2775 h 10000"/>
              <a:gd name="connsiteX25" fmla="*/ 5001 w 9881"/>
              <a:gd name="connsiteY25" fmla="*/ 2356 h 10000"/>
              <a:gd name="connsiteX26" fmla="*/ 5121 w 9881"/>
              <a:gd name="connsiteY26" fmla="*/ 2077 h 10000"/>
              <a:gd name="connsiteX27" fmla="*/ 5121 w 9881"/>
              <a:gd name="connsiteY27" fmla="*/ 1798 h 10000"/>
              <a:gd name="connsiteX28" fmla="*/ 5121 w 9881"/>
              <a:gd name="connsiteY28" fmla="*/ 1536 h 10000"/>
              <a:gd name="connsiteX29" fmla="*/ 5121 w 9881"/>
              <a:gd name="connsiteY29" fmla="*/ 1396 h 10000"/>
              <a:gd name="connsiteX30" fmla="*/ 5121 w 9881"/>
              <a:gd name="connsiteY30" fmla="*/ 1257 h 10000"/>
              <a:gd name="connsiteX31" fmla="*/ 5121 w 9881"/>
              <a:gd name="connsiteY31" fmla="*/ 1257 h 10000"/>
              <a:gd name="connsiteX32" fmla="*/ 5121 w 9881"/>
              <a:gd name="connsiteY32" fmla="*/ 1257 h 10000"/>
              <a:gd name="connsiteX33" fmla="*/ 5001 w 9881"/>
              <a:gd name="connsiteY33" fmla="*/ 1257 h 10000"/>
              <a:gd name="connsiteX34" fmla="*/ 4882 w 9881"/>
              <a:gd name="connsiteY34" fmla="*/ 1257 h 10000"/>
              <a:gd name="connsiteX35" fmla="*/ 4761 w 9881"/>
              <a:gd name="connsiteY35" fmla="*/ 1396 h 10000"/>
              <a:gd name="connsiteX36" fmla="*/ 4641 w 9881"/>
              <a:gd name="connsiteY36" fmla="*/ 1396 h 10000"/>
              <a:gd name="connsiteX37" fmla="*/ 4402 w 9881"/>
              <a:gd name="connsiteY37" fmla="*/ 1536 h 10000"/>
              <a:gd name="connsiteX38" fmla="*/ 4163 w 9881"/>
              <a:gd name="connsiteY38" fmla="*/ 1536 h 10000"/>
              <a:gd name="connsiteX39" fmla="*/ 3922 w 9881"/>
              <a:gd name="connsiteY39" fmla="*/ 1675 h 10000"/>
              <a:gd name="connsiteX40" fmla="*/ 2740 w 9881"/>
              <a:gd name="connsiteY40" fmla="*/ 2216 h 10000"/>
              <a:gd name="connsiteX41" fmla="*/ 1543 w 9881"/>
              <a:gd name="connsiteY41" fmla="*/ 2775 h 10000"/>
              <a:gd name="connsiteX42" fmla="*/ 1183 w 9881"/>
              <a:gd name="connsiteY42" fmla="*/ 2914 h 10000"/>
              <a:gd name="connsiteX43" fmla="*/ 944 w 9881"/>
              <a:gd name="connsiteY43" fmla="*/ 3054 h 10000"/>
              <a:gd name="connsiteX44" fmla="*/ 705 w 9881"/>
              <a:gd name="connsiteY44" fmla="*/ 3194 h 10000"/>
              <a:gd name="connsiteX45" fmla="*/ 585 w 9881"/>
              <a:gd name="connsiteY45" fmla="*/ 3333 h 10000"/>
              <a:gd name="connsiteX46" fmla="*/ 345 w 9881"/>
              <a:gd name="connsiteY46" fmla="*/ 3333 h 10000"/>
              <a:gd name="connsiteX47" fmla="*/ 226 w 9881"/>
              <a:gd name="connsiteY47" fmla="*/ 3333 h 10000"/>
              <a:gd name="connsiteX48" fmla="*/ 105 w 9881"/>
              <a:gd name="connsiteY48" fmla="*/ 3473 h 10000"/>
              <a:gd name="connsiteX49" fmla="*/ 105 w 9881"/>
              <a:gd name="connsiteY49" fmla="*/ 3473 h 10000"/>
              <a:gd name="connsiteX50" fmla="*/ 0 w 9881"/>
              <a:gd name="connsiteY50" fmla="*/ 2496 h 10000"/>
              <a:gd name="connsiteX51" fmla="*/ 226 w 9881"/>
              <a:gd name="connsiteY51" fmla="*/ 2356 h 10000"/>
              <a:gd name="connsiteX52" fmla="*/ 585 w 9881"/>
              <a:gd name="connsiteY52" fmla="*/ 2356 h 10000"/>
              <a:gd name="connsiteX53" fmla="*/ 944 w 9881"/>
              <a:gd name="connsiteY53" fmla="*/ 2216 h 10000"/>
              <a:gd name="connsiteX54" fmla="*/ 1303 w 9881"/>
              <a:gd name="connsiteY54" fmla="*/ 2077 h 10000"/>
              <a:gd name="connsiteX55" fmla="*/ 1782 w 9881"/>
              <a:gd name="connsiteY55" fmla="*/ 1937 h 10000"/>
              <a:gd name="connsiteX56" fmla="*/ 2262 w 9881"/>
              <a:gd name="connsiteY56" fmla="*/ 1675 h 10000"/>
              <a:gd name="connsiteX57" fmla="*/ 2620 w 9881"/>
              <a:gd name="connsiteY57" fmla="*/ 1536 h 10000"/>
              <a:gd name="connsiteX58" fmla="*/ 2965 w 9881"/>
              <a:gd name="connsiteY58" fmla="*/ 1396 h 10000"/>
              <a:gd name="connsiteX59" fmla="*/ 3324 w 9881"/>
              <a:gd name="connsiteY59" fmla="*/ 1257 h 10000"/>
              <a:gd name="connsiteX60" fmla="*/ 3563 w 9881"/>
              <a:gd name="connsiteY60" fmla="*/ 1117 h 10000"/>
              <a:gd name="connsiteX61" fmla="*/ 3803 w 9881"/>
              <a:gd name="connsiteY61" fmla="*/ 1117 h 10000"/>
              <a:gd name="connsiteX62" fmla="*/ 4043 w 9881"/>
              <a:gd name="connsiteY62" fmla="*/ 977 h 10000"/>
              <a:gd name="connsiteX63" fmla="*/ 4282 w 9881"/>
              <a:gd name="connsiteY63" fmla="*/ 838 h 10000"/>
              <a:gd name="connsiteX64" fmla="*/ 4641 w 9881"/>
              <a:gd name="connsiteY64" fmla="*/ 698 h 10000"/>
              <a:gd name="connsiteX65" fmla="*/ 4882 w 9881"/>
              <a:gd name="connsiteY65" fmla="*/ 558 h 10000"/>
              <a:gd name="connsiteX66" fmla="*/ 5121 w 9881"/>
              <a:gd name="connsiteY66" fmla="*/ 419 h 10000"/>
              <a:gd name="connsiteX67" fmla="*/ 5240 w 9881"/>
              <a:gd name="connsiteY67" fmla="*/ 279 h 10000"/>
              <a:gd name="connsiteX68" fmla="*/ 5360 w 9881"/>
              <a:gd name="connsiteY68" fmla="*/ 140 h 10000"/>
              <a:gd name="connsiteX69" fmla="*/ 5360 w 9881"/>
              <a:gd name="connsiteY69" fmla="*/ 0 h 10000"/>
              <a:gd name="connsiteX70" fmla="*/ 5480 w 9881"/>
              <a:gd name="connsiteY70" fmla="*/ 0 h 10000"/>
              <a:gd name="connsiteX71" fmla="*/ 5599 w 9881"/>
              <a:gd name="connsiteY71" fmla="*/ 0 h 10000"/>
              <a:gd name="connsiteX72" fmla="*/ 5720 w 9881"/>
              <a:gd name="connsiteY72" fmla="*/ 0 h 10000"/>
              <a:gd name="connsiteX73" fmla="*/ 5824 w 9881"/>
              <a:gd name="connsiteY73" fmla="*/ 140 h 10000"/>
              <a:gd name="connsiteX74" fmla="*/ 5944 w 9881"/>
              <a:gd name="connsiteY74" fmla="*/ 140 h 10000"/>
              <a:gd name="connsiteX75" fmla="*/ 6064 w 9881"/>
              <a:gd name="connsiteY75" fmla="*/ 419 h 10000"/>
              <a:gd name="connsiteX76" fmla="*/ 6183 w 9881"/>
              <a:gd name="connsiteY76" fmla="*/ 558 h 10000"/>
              <a:gd name="connsiteX77" fmla="*/ 6304 w 9881"/>
              <a:gd name="connsiteY77" fmla="*/ 698 h 10000"/>
              <a:gd name="connsiteX78" fmla="*/ 6423 w 9881"/>
              <a:gd name="connsiteY78" fmla="*/ 838 h 10000"/>
              <a:gd name="connsiteX79" fmla="*/ 6423 w 9881"/>
              <a:gd name="connsiteY79" fmla="*/ 977 h 10000"/>
              <a:gd name="connsiteX80" fmla="*/ 6423 w 9881"/>
              <a:gd name="connsiteY80" fmla="*/ 1117 h 10000"/>
              <a:gd name="connsiteX81" fmla="*/ 6304 w 9881"/>
              <a:gd name="connsiteY81" fmla="*/ 1117 h 10000"/>
              <a:gd name="connsiteX82" fmla="*/ 6183 w 9881"/>
              <a:gd name="connsiteY82" fmla="*/ 1257 h 10000"/>
              <a:gd name="connsiteX83" fmla="*/ 6183 w 9881"/>
              <a:gd name="connsiteY83" fmla="*/ 1396 h 10000"/>
              <a:gd name="connsiteX84" fmla="*/ 6064 w 9881"/>
              <a:gd name="connsiteY84" fmla="*/ 1536 h 10000"/>
              <a:gd name="connsiteX85" fmla="*/ 5944 w 9881"/>
              <a:gd name="connsiteY85" fmla="*/ 1798 h 10000"/>
              <a:gd name="connsiteX86" fmla="*/ 5824 w 9881"/>
              <a:gd name="connsiteY86" fmla="*/ 2216 h 10000"/>
              <a:gd name="connsiteX87" fmla="*/ 5720 w 9881"/>
              <a:gd name="connsiteY87" fmla="*/ 2635 h 10000"/>
              <a:gd name="connsiteX88" fmla="*/ 5599 w 9881"/>
              <a:gd name="connsiteY88" fmla="*/ 3054 h 10000"/>
              <a:gd name="connsiteX89" fmla="*/ 5480 w 9881"/>
              <a:gd name="connsiteY89" fmla="*/ 3613 h 10000"/>
              <a:gd name="connsiteX90" fmla="*/ 5360 w 9881"/>
              <a:gd name="connsiteY90" fmla="*/ 4171 h 10000"/>
              <a:gd name="connsiteX91" fmla="*/ 5240 w 9881"/>
              <a:gd name="connsiteY91" fmla="*/ 4729 h 10000"/>
              <a:gd name="connsiteX92" fmla="*/ 5240 w 9881"/>
              <a:gd name="connsiteY92" fmla="*/ 5271 h 10000"/>
              <a:gd name="connsiteX93" fmla="*/ 5240 w 9881"/>
              <a:gd name="connsiteY93" fmla="*/ 5689 h 10000"/>
              <a:gd name="connsiteX94" fmla="*/ 5121 w 9881"/>
              <a:gd name="connsiteY94" fmla="*/ 6248 h 10000"/>
              <a:gd name="connsiteX95" fmla="*/ 5121 w 9881"/>
              <a:gd name="connsiteY95" fmla="*/ 6667 h 10000"/>
              <a:gd name="connsiteX96" fmla="*/ 5121 w 9881"/>
              <a:gd name="connsiteY96" fmla="*/ 6946 h 10000"/>
              <a:gd name="connsiteX97" fmla="*/ 5121 w 9881"/>
              <a:gd name="connsiteY97" fmla="*/ 7365 h 10000"/>
              <a:gd name="connsiteX98" fmla="*/ 5240 w 9881"/>
              <a:gd name="connsiteY98" fmla="*/ 7644 h 10000"/>
              <a:gd name="connsiteX99" fmla="*/ 5240 w 9881"/>
              <a:gd name="connsiteY99" fmla="*/ 7784 h 10000"/>
              <a:gd name="connsiteX100" fmla="*/ 5360 w 9881"/>
              <a:gd name="connsiteY100" fmla="*/ 8063 h 10000"/>
              <a:gd name="connsiteX101" fmla="*/ 5480 w 9881"/>
              <a:gd name="connsiteY101" fmla="*/ 8202 h 10000"/>
              <a:gd name="connsiteX102" fmla="*/ 5599 w 9881"/>
              <a:gd name="connsiteY102" fmla="*/ 8342 h 10000"/>
              <a:gd name="connsiteX103" fmla="*/ 6064 w 9881"/>
              <a:gd name="connsiteY103" fmla="*/ 8604 h 10000"/>
              <a:gd name="connsiteX104" fmla="*/ 6304 w 9881"/>
              <a:gd name="connsiteY104" fmla="*/ 8743 h 10000"/>
              <a:gd name="connsiteX105" fmla="*/ 6542 w 9881"/>
              <a:gd name="connsiteY105" fmla="*/ 8743 h 10000"/>
              <a:gd name="connsiteX106" fmla="*/ 6782 w 9881"/>
              <a:gd name="connsiteY106" fmla="*/ 8883 h 10000"/>
              <a:gd name="connsiteX107" fmla="*/ 7142 w 9881"/>
              <a:gd name="connsiteY107" fmla="*/ 8883 h 10000"/>
              <a:gd name="connsiteX108" fmla="*/ 7380 w 9881"/>
              <a:gd name="connsiteY108" fmla="*/ 8743 h 10000"/>
              <a:gd name="connsiteX109" fmla="*/ 7740 w 9881"/>
              <a:gd name="connsiteY109" fmla="*/ 8743 h 10000"/>
              <a:gd name="connsiteX110" fmla="*/ 8099 w 9881"/>
              <a:gd name="connsiteY110" fmla="*/ 8604 h 10000"/>
              <a:gd name="connsiteX111" fmla="*/ 8340 w 9881"/>
              <a:gd name="connsiteY111" fmla="*/ 8604 h 10000"/>
              <a:gd name="connsiteX112" fmla="*/ 8579 w 9881"/>
              <a:gd name="connsiteY112" fmla="*/ 8342 h 10000"/>
              <a:gd name="connsiteX113" fmla="*/ 8683 w 9881"/>
              <a:gd name="connsiteY113" fmla="*/ 8202 h 10000"/>
              <a:gd name="connsiteX114" fmla="*/ 8803 w 9881"/>
              <a:gd name="connsiteY114" fmla="*/ 7923 h 10000"/>
              <a:gd name="connsiteX115" fmla="*/ 8923 w 9881"/>
              <a:gd name="connsiteY115" fmla="*/ 7644 h 10000"/>
              <a:gd name="connsiteX116" fmla="*/ 9043 w 9881"/>
              <a:gd name="connsiteY116" fmla="*/ 7086 h 10000"/>
              <a:gd name="connsiteX117" fmla="*/ 9043 w 9881"/>
              <a:gd name="connsiteY117" fmla="*/ 6527 h 10000"/>
              <a:gd name="connsiteX118" fmla="*/ 9162 w 9881"/>
              <a:gd name="connsiteY118" fmla="*/ 6248 h 10000"/>
              <a:gd name="connsiteX119" fmla="*/ 9162 w 9881"/>
              <a:gd name="connsiteY119" fmla="*/ 5969 h 10000"/>
              <a:gd name="connsiteX120" fmla="*/ 9162 w 9881"/>
              <a:gd name="connsiteY120" fmla="*/ 5829 h 10000"/>
              <a:gd name="connsiteX121" fmla="*/ 9282 w 9881"/>
              <a:gd name="connsiteY121" fmla="*/ 5689 h 10000"/>
              <a:gd name="connsiteX122" fmla="*/ 9282 w 9881"/>
              <a:gd name="connsiteY122" fmla="*/ 5550 h 10000"/>
              <a:gd name="connsiteX123" fmla="*/ 9282 w 9881"/>
              <a:gd name="connsiteY123" fmla="*/ 5410 h 10000"/>
              <a:gd name="connsiteX124" fmla="*/ 9282 w 9881"/>
              <a:gd name="connsiteY124" fmla="*/ 5410 h 10000"/>
              <a:gd name="connsiteX125" fmla="*/ 9402 w 9881"/>
              <a:gd name="connsiteY125" fmla="*/ 5410 h 10000"/>
              <a:gd name="connsiteX126" fmla="*/ 9402 w 9881"/>
              <a:gd name="connsiteY126" fmla="*/ 5410 h 10000"/>
              <a:gd name="connsiteX127" fmla="*/ 9402 w 9881"/>
              <a:gd name="connsiteY127" fmla="*/ 5550 h 10000"/>
              <a:gd name="connsiteX128" fmla="*/ 9522 w 9881"/>
              <a:gd name="connsiteY128" fmla="*/ 5689 h 10000"/>
              <a:gd name="connsiteX129" fmla="*/ 9522 w 9881"/>
              <a:gd name="connsiteY129" fmla="*/ 5829 h 10000"/>
              <a:gd name="connsiteX130" fmla="*/ 9522 w 9881"/>
              <a:gd name="connsiteY130" fmla="*/ 6108 h 10000"/>
              <a:gd name="connsiteX131" fmla="*/ 9522 w 9881"/>
              <a:gd name="connsiteY131" fmla="*/ 6387 h 10000"/>
              <a:gd name="connsiteX132" fmla="*/ 9522 w 9881"/>
              <a:gd name="connsiteY132" fmla="*/ 6667 h 10000"/>
              <a:gd name="connsiteX133" fmla="*/ 9641 w 9881"/>
              <a:gd name="connsiteY133" fmla="*/ 7225 h 10000"/>
              <a:gd name="connsiteX134" fmla="*/ 9641 w 9881"/>
              <a:gd name="connsiteY134" fmla="*/ 7644 h 10000"/>
              <a:gd name="connsiteX135" fmla="*/ 9762 w 9881"/>
              <a:gd name="connsiteY135" fmla="*/ 8063 h 10000"/>
              <a:gd name="connsiteX136" fmla="*/ 9881 w 9881"/>
              <a:gd name="connsiteY136" fmla="*/ 8342 h 10000"/>
              <a:gd name="connsiteX137" fmla="*/ 9881 w 9881"/>
              <a:gd name="connsiteY137" fmla="*/ 8604 h 10000"/>
              <a:gd name="connsiteX138" fmla="*/ 9881 w 9881"/>
              <a:gd name="connsiteY138" fmla="*/ 8743 h 10000"/>
              <a:gd name="connsiteX139" fmla="*/ 9881 w 9881"/>
              <a:gd name="connsiteY139" fmla="*/ 8883 h 10000"/>
              <a:gd name="connsiteX140" fmla="*/ 9762 w 9881"/>
              <a:gd name="connsiteY140" fmla="*/ 8883 h 10000"/>
              <a:gd name="connsiteX141" fmla="*/ 9641 w 9881"/>
              <a:gd name="connsiteY141" fmla="*/ 9023 h 10000"/>
              <a:gd name="connsiteX142" fmla="*/ 9522 w 9881"/>
              <a:gd name="connsiteY142" fmla="*/ 9162 h 10000"/>
              <a:gd name="connsiteX143" fmla="*/ 9402 w 9881"/>
              <a:gd name="connsiteY143" fmla="*/ 9302 h 10000"/>
              <a:gd name="connsiteX144" fmla="*/ 9162 w 9881"/>
              <a:gd name="connsiteY144" fmla="*/ 9442 h 10000"/>
              <a:gd name="connsiteX145" fmla="*/ 8683 w 9881"/>
              <a:gd name="connsiteY145" fmla="*/ 9721 h 10000"/>
              <a:gd name="connsiteX146" fmla="*/ 8219 w 9881"/>
              <a:gd name="connsiteY146" fmla="*/ 9860 h 10000"/>
              <a:gd name="connsiteX147" fmla="*/ 7860 w 9881"/>
              <a:gd name="connsiteY147" fmla="*/ 9860 h 10000"/>
              <a:gd name="connsiteX148" fmla="*/ 7380 w 9881"/>
              <a:gd name="connsiteY148" fmla="*/ 10000 h 10000"/>
              <a:gd name="connsiteX149" fmla="*/ 7380 w 9881"/>
              <a:gd name="connsiteY149"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229 w 10000"/>
              <a:gd name="connsiteY47" fmla="*/ 3333 h 10000"/>
              <a:gd name="connsiteX48" fmla="*/ 106 w 10000"/>
              <a:gd name="connsiteY48" fmla="*/ 3473 h 10000"/>
              <a:gd name="connsiteX49" fmla="*/ 0 w 10000"/>
              <a:gd name="connsiteY49" fmla="*/ 2496 h 10000"/>
              <a:gd name="connsiteX50" fmla="*/ 229 w 10000"/>
              <a:gd name="connsiteY50" fmla="*/ 2356 h 10000"/>
              <a:gd name="connsiteX51" fmla="*/ 592 w 10000"/>
              <a:gd name="connsiteY51" fmla="*/ 2356 h 10000"/>
              <a:gd name="connsiteX52" fmla="*/ 955 w 10000"/>
              <a:gd name="connsiteY52" fmla="*/ 2216 h 10000"/>
              <a:gd name="connsiteX53" fmla="*/ 1319 w 10000"/>
              <a:gd name="connsiteY53" fmla="*/ 2077 h 10000"/>
              <a:gd name="connsiteX54" fmla="*/ 1803 w 10000"/>
              <a:gd name="connsiteY54" fmla="*/ 1937 h 10000"/>
              <a:gd name="connsiteX55" fmla="*/ 2289 w 10000"/>
              <a:gd name="connsiteY55" fmla="*/ 1675 h 10000"/>
              <a:gd name="connsiteX56" fmla="*/ 2652 w 10000"/>
              <a:gd name="connsiteY56" fmla="*/ 1536 h 10000"/>
              <a:gd name="connsiteX57" fmla="*/ 3001 w 10000"/>
              <a:gd name="connsiteY57" fmla="*/ 1396 h 10000"/>
              <a:gd name="connsiteX58" fmla="*/ 3364 w 10000"/>
              <a:gd name="connsiteY58" fmla="*/ 1257 h 10000"/>
              <a:gd name="connsiteX59" fmla="*/ 3606 w 10000"/>
              <a:gd name="connsiteY59" fmla="*/ 1117 h 10000"/>
              <a:gd name="connsiteX60" fmla="*/ 3849 w 10000"/>
              <a:gd name="connsiteY60" fmla="*/ 1117 h 10000"/>
              <a:gd name="connsiteX61" fmla="*/ 4092 w 10000"/>
              <a:gd name="connsiteY61" fmla="*/ 977 h 10000"/>
              <a:gd name="connsiteX62" fmla="*/ 4334 w 10000"/>
              <a:gd name="connsiteY62" fmla="*/ 838 h 10000"/>
              <a:gd name="connsiteX63" fmla="*/ 4697 w 10000"/>
              <a:gd name="connsiteY63" fmla="*/ 698 h 10000"/>
              <a:gd name="connsiteX64" fmla="*/ 4941 w 10000"/>
              <a:gd name="connsiteY64" fmla="*/ 558 h 10000"/>
              <a:gd name="connsiteX65" fmla="*/ 5183 w 10000"/>
              <a:gd name="connsiteY65" fmla="*/ 419 h 10000"/>
              <a:gd name="connsiteX66" fmla="*/ 5303 w 10000"/>
              <a:gd name="connsiteY66" fmla="*/ 279 h 10000"/>
              <a:gd name="connsiteX67" fmla="*/ 5425 w 10000"/>
              <a:gd name="connsiteY67" fmla="*/ 140 h 10000"/>
              <a:gd name="connsiteX68" fmla="*/ 5425 w 10000"/>
              <a:gd name="connsiteY68" fmla="*/ 0 h 10000"/>
              <a:gd name="connsiteX69" fmla="*/ 5546 w 10000"/>
              <a:gd name="connsiteY69" fmla="*/ 0 h 10000"/>
              <a:gd name="connsiteX70" fmla="*/ 5666 w 10000"/>
              <a:gd name="connsiteY70" fmla="*/ 0 h 10000"/>
              <a:gd name="connsiteX71" fmla="*/ 5789 w 10000"/>
              <a:gd name="connsiteY71" fmla="*/ 0 h 10000"/>
              <a:gd name="connsiteX72" fmla="*/ 5894 w 10000"/>
              <a:gd name="connsiteY72" fmla="*/ 140 h 10000"/>
              <a:gd name="connsiteX73" fmla="*/ 6016 w 10000"/>
              <a:gd name="connsiteY73" fmla="*/ 140 h 10000"/>
              <a:gd name="connsiteX74" fmla="*/ 6137 w 10000"/>
              <a:gd name="connsiteY74" fmla="*/ 419 h 10000"/>
              <a:gd name="connsiteX75" fmla="*/ 6257 w 10000"/>
              <a:gd name="connsiteY75" fmla="*/ 558 h 10000"/>
              <a:gd name="connsiteX76" fmla="*/ 6380 w 10000"/>
              <a:gd name="connsiteY76" fmla="*/ 698 h 10000"/>
              <a:gd name="connsiteX77" fmla="*/ 6500 w 10000"/>
              <a:gd name="connsiteY77" fmla="*/ 838 h 10000"/>
              <a:gd name="connsiteX78" fmla="*/ 6500 w 10000"/>
              <a:gd name="connsiteY78" fmla="*/ 977 h 10000"/>
              <a:gd name="connsiteX79" fmla="*/ 6500 w 10000"/>
              <a:gd name="connsiteY79" fmla="*/ 1117 h 10000"/>
              <a:gd name="connsiteX80" fmla="*/ 6380 w 10000"/>
              <a:gd name="connsiteY80" fmla="*/ 1117 h 10000"/>
              <a:gd name="connsiteX81" fmla="*/ 6257 w 10000"/>
              <a:gd name="connsiteY81" fmla="*/ 1257 h 10000"/>
              <a:gd name="connsiteX82" fmla="*/ 6257 w 10000"/>
              <a:gd name="connsiteY82" fmla="*/ 1396 h 10000"/>
              <a:gd name="connsiteX83" fmla="*/ 6137 w 10000"/>
              <a:gd name="connsiteY83" fmla="*/ 1536 h 10000"/>
              <a:gd name="connsiteX84" fmla="*/ 6016 w 10000"/>
              <a:gd name="connsiteY84" fmla="*/ 1798 h 10000"/>
              <a:gd name="connsiteX85" fmla="*/ 5894 w 10000"/>
              <a:gd name="connsiteY85" fmla="*/ 2216 h 10000"/>
              <a:gd name="connsiteX86" fmla="*/ 5789 w 10000"/>
              <a:gd name="connsiteY86" fmla="*/ 2635 h 10000"/>
              <a:gd name="connsiteX87" fmla="*/ 5666 w 10000"/>
              <a:gd name="connsiteY87" fmla="*/ 3054 h 10000"/>
              <a:gd name="connsiteX88" fmla="*/ 5546 w 10000"/>
              <a:gd name="connsiteY88" fmla="*/ 3613 h 10000"/>
              <a:gd name="connsiteX89" fmla="*/ 5425 w 10000"/>
              <a:gd name="connsiteY89" fmla="*/ 4171 h 10000"/>
              <a:gd name="connsiteX90" fmla="*/ 5303 w 10000"/>
              <a:gd name="connsiteY90" fmla="*/ 4729 h 10000"/>
              <a:gd name="connsiteX91" fmla="*/ 5303 w 10000"/>
              <a:gd name="connsiteY91" fmla="*/ 5271 h 10000"/>
              <a:gd name="connsiteX92" fmla="*/ 5303 w 10000"/>
              <a:gd name="connsiteY92" fmla="*/ 5689 h 10000"/>
              <a:gd name="connsiteX93" fmla="*/ 5183 w 10000"/>
              <a:gd name="connsiteY93" fmla="*/ 6248 h 10000"/>
              <a:gd name="connsiteX94" fmla="*/ 5183 w 10000"/>
              <a:gd name="connsiteY94" fmla="*/ 6667 h 10000"/>
              <a:gd name="connsiteX95" fmla="*/ 5183 w 10000"/>
              <a:gd name="connsiteY95" fmla="*/ 6946 h 10000"/>
              <a:gd name="connsiteX96" fmla="*/ 5183 w 10000"/>
              <a:gd name="connsiteY96" fmla="*/ 7365 h 10000"/>
              <a:gd name="connsiteX97" fmla="*/ 5303 w 10000"/>
              <a:gd name="connsiteY97" fmla="*/ 7644 h 10000"/>
              <a:gd name="connsiteX98" fmla="*/ 5303 w 10000"/>
              <a:gd name="connsiteY98" fmla="*/ 7784 h 10000"/>
              <a:gd name="connsiteX99" fmla="*/ 5425 w 10000"/>
              <a:gd name="connsiteY99" fmla="*/ 8063 h 10000"/>
              <a:gd name="connsiteX100" fmla="*/ 5546 w 10000"/>
              <a:gd name="connsiteY100" fmla="*/ 8202 h 10000"/>
              <a:gd name="connsiteX101" fmla="*/ 5666 w 10000"/>
              <a:gd name="connsiteY101" fmla="*/ 8342 h 10000"/>
              <a:gd name="connsiteX102" fmla="*/ 6137 w 10000"/>
              <a:gd name="connsiteY102" fmla="*/ 8604 h 10000"/>
              <a:gd name="connsiteX103" fmla="*/ 6380 w 10000"/>
              <a:gd name="connsiteY103" fmla="*/ 8743 h 10000"/>
              <a:gd name="connsiteX104" fmla="*/ 6621 w 10000"/>
              <a:gd name="connsiteY104" fmla="*/ 8743 h 10000"/>
              <a:gd name="connsiteX105" fmla="*/ 6864 w 10000"/>
              <a:gd name="connsiteY105" fmla="*/ 8883 h 10000"/>
              <a:gd name="connsiteX106" fmla="*/ 7228 w 10000"/>
              <a:gd name="connsiteY106" fmla="*/ 8883 h 10000"/>
              <a:gd name="connsiteX107" fmla="*/ 7469 w 10000"/>
              <a:gd name="connsiteY107" fmla="*/ 8743 h 10000"/>
              <a:gd name="connsiteX108" fmla="*/ 7833 w 10000"/>
              <a:gd name="connsiteY108" fmla="*/ 8743 h 10000"/>
              <a:gd name="connsiteX109" fmla="*/ 8197 w 10000"/>
              <a:gd name="connsiteY109" fmla="*/ 8604 h 10000"/>
              <a:gd name="connsiteX110" fmla="*/ 8440 w 10000"/>
              <a:gd name="connsiteY110" fmla="*/ 8604 h 10000"/>
              <a:gd name="connsiteX111" fmla="*/ 8682 w 10000"/>
              <a:gd name="connsiteY111" fmla="*/ 8342 h 10000"/>
              <a:gd name="connsiteX112" fmla="*/ 8788 w 10000"/>
              <a:gd name="connsiteY112" fmla="*/ 8202 h 10000"/>
              <a:gd name="connsiteX113" fmla="*/ 8909 w 10000"/>
              <a:gd name="connsiteY113" fmla="*/ 7923 h 10000"/>
              <a:gd name="connsiteX114" fmla="*/ 9030 w 10000"/>
              <a:gd name="connsiteY114" fmla="*/ 7644 h 10000"/>
              <a:gd name="connsiteX115" fmla="*/ 9152 w 10000"/>
              <a:gd name="connsiteY115" fmla="*/ 7086 h 10000"/>
              <a:gd name="connsiteX116" fmla="*/ 9152 w 10000"/>
              <a:gd name="connsiteY116" fmla="*/ 6527 h 10000"/>
              <a:gd name="connsiteX117" fmla="*/ 9272 w 10000"/>
              <a:gd name="connsiteY117" fmla="*/ 6248 h 10000"/>
              <a:gd name="connsiteX118" fmla="*/ 9272 w 10000"/>
              <a:gd name="connsiteY118" fmla="*/ 5969 h 10000"/>
              <a:gd name="connsiteX119" fmla="*/ 9272 w 10000"/>
              <a:gd name="connsiteY119" fmla="*/ 5829 h 10000"/>
              <a:gd name="connsiteX120" fmla="*/ 9394 w 10000"/>
              <a:gd name="connsiteY120" fmla="*/ 5689 h 10000"/>
              <a:gd name="connsiteX121" fmla="*/ 9394 w 10000"/>
              <a:gd name="connsiteY121" fmla="*/ 5550 h 10000"/>
              <a:gd name="connsiteX122" fmla="*/ 9394 w 10000"/>
              <a:gd name="connsiteY122" fmla="*/ 5410 h 10000"/>
              <a:gd name="connsiteX123" fmla="*/ 9394 w 10000"/>
              <a:gd name="connsiteY123" fmla="*/ 5410 h 10000"/>
              <a:gd name="connsiteX124" fmla="*/ 9515 w 10000"/>
              <a:gd name="connsiteY124" fmla="*/ 5410 h 10000"/>
              <a:gd name="connsiteX125" fmla="*/ 9515 w 10000"/>
              <a:gd name="connsiteY125" fmla="*/ 5410 h 10000"/>
              <a:gd name="connsiteX126" fmla="*/ 9515 w 10000"/>
              <a:gd name="connsiteY126" fmla="*/ 5550 h 10000"/>
              <a:gd name="connsiteX127" fmla="*/ 9637 w 10000"/>
              <a:gd name="connsiteY127" fmla="*/ 5689 h 10000"/>
              <a:gd name="connsiteX128" fmla="*/ 9637 w 10000"/>
              <a:gd name="connsiteY128" fmla="*/ 5829 h 10000"/>
              <a:gd name="connsiteX129" fmla="*/ 9637 w 10000"/>
              <a:gd name="connsiteY129" fmla="*/ 6108 h 10000"/>
              <a:gd name="connsiteX130" fmla="*/ 9637 w 10000"/>
              <a:gd name="connsiteY130" fmla="*/ 6387 h 10000"/>
              <a:gd name="connsiteX131" fmla="*/ 9637 w 10000"/>
              <a:gd name="connsiteY131" fmla="*/ 6667 h 10000"/>
              <a:gd name="connsiteX132" fmla="*/ 9757 w 10000"/>
              <a:gd name="connsiteY132" fmla="*/ 7225 h 10000"/>
              <a:gd name="connsiteX133" fmla="*/ 9757 w 10000"/>
              <a:gd name="connsiteY133" fmla="*/ 7644 h 10000"/>
              <a:gd name="connsiteX134" fmla="*/ 9880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0 w 10000"/>
              <a:gd name="connsiteY139" fmla="*/ 8883 h 10000"/>
              <a:gd name="connsiteX140" fmla="*/ 9757 w 10000"/>
              <a:gd name="connsiteY140" fmla="*/ 9023 h 10000"/>
              <a:gd name="connsiteX141" fmla="*/ 9637 w 10000"/>
              <a:gd name="connsiteY141" fmla="*/ 9162 h 10000"/>
              <a:gd name="connsiteX142" fmla="*/ 9515 w 10000"/>
              <a:gd name="connsiteY142" fmla="*/ 9302 h 10000"/>
              <a:gd name="connsiteX143" fmla="*/ 9272 w 10000"/>
              <a:gd name="connsiteY143" fmla="*/ 9442 h 10000"/>
              <a:gd name="connsiteX144" fmla="*/ 8788 w 10000"/>
              <a:gd name="connsiteY144" fmla="*/ 9721 h 10000"/>
              <a:gd name="connsiteX145" fmla="*/ 8318 w 10000"/>
              <a:gd name="connsiteY145" fmla="*/ 9860 h 10000"/>
              <a:gd name="connsiteX146" fmla="*/ 7955 w 10000"/>
              <a:gd name="connsiteY146" fmla="*/ 9860 h 10000"/>
              <a:gd name="connsiteX147" fmla="*/ 7469 w 10000"/>
              <a:gd name="connsiteY147" fmla="*/ 10000 h 10000"/>
              <a:gd name="connsiteX148" fmla="*/ 7469 w 10000"/>
              <a:gd name="connsiteY148"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106 w 10000"/>
              <a:gd name="connsiteY47" fmla="*/ 3473 h 10000"/>
              <a:gd name="connsiteX48" fmla="*/ 0 w 10000"/>
              <a:gd name="connsiteY48" fmla="*/ 2496 h 10000"/>
              <a:gd name="connsiteX49" fmla="*/ 229 w 10000"/>
              <a:gd name="connsiteY49" fmla="*/ 2356 h 10000"/>
              <a:gd name="connsiteX50" fmla="*/ 592 w 10000"/>
              <a:gd name="connsiteY50" fmla="*/ 2356 h 10000"/>
              <a:gd name="connsiteX51" fmla="*/ 955 w 10000"/>
              <a:gd name="connsiteY51" fmla="*/ 2216 h 10000"/>
              <a:gd name="connsiteX52" fmla="*/ 1319 w 10000"/>
              <a:gd name="connsiteY52" fmla="*/ 2077 h 10000"/>
              <a:gd name="connsiteX53" fmla="*/ 1803 w 10000"/>
              <a:gd name="connsiteY53" fmla="*/ 1937 h 10000"/>
              <a:gd name="connsiteX54" fmla="*/ 2289 w 10000"/>
              <a:gd name="connsiteY54" fmla="*/ 1675 h 10000"/>
              <a:gd name="connsiteX55" fmla="*/ 2652 w 10000"/>
              <a:gd name="connsiteY55" fmla="*/ 1536 h 10000"/>
              <a:gd name="connsiteX56" fmla="*/ 3001 w 10000"/>
              <a:gd name="connsiteY56" fmla="*/ 1396 h 10000"/>
              <a:gd name="connsiteX57" fmla="*/ 3364 w 10000"/>
              <a:gd name="connsiteY57" fmla="*/ 1257 h 10000"/>
              <a:gd name="connsiteX58" fmla="*/ 3606 w 10000"/>
              <a:gd name="connsiteY58" fmla="*/ 1117 h 10000"/>
              <a:gd name="connsiteX59" fmla="*/ 3849 w 10000"/>
              <a:gd name="connsiteY59" fmla="*/ 1117 h 10000"/>
              <a:gd name="connsiteX60" fmla="*/ 4092 w 10000"/>
              <a:gd name="connsiteY60" fmla="*/ 977 h 10000"/>
              <a:gd name="connsiteX61" fmla="*/ 4334 w 10000"/>
              <a:gd name="connsiteY61" fmla="*/ 838 h 10000"/>
              <a:gd name="connsiteX62" fmla="*/ 4697 w 10000"/>
              <a:gd name="connsiteY62" fmla="*/ 698 h 10000"/>
              <a:gd name="connsiteX63" fmla="*/ 4941 w 10000"/>
              <a:gd name="connsiteY63" fmla="*/ 558 h 10000"/>
              <a:gd name="connsiteX64" fmla="*/ 5183 w 10000"/>
              <a:gd name="connsiteY64" fmla="*/ 419 h 10000"/>
              <a:gd name="connsiteX65" fmla="*/ 5303 w 10000"/>
              <a:gd name="connsiteY65" fmla="*/ 279 h 10000"/>
              <a:gd name="connsiteX66" fmla="*/ 5425 w 10000"/>
              <a:gd name="connsiteY66" fmla="*/ 140 h 10000"/>
              <a:gd name="connsiteX67" fmla="*/ 5425 w 10000"/>
              <a:gd name="connsiteY67" fmla="*/ 0 h 10000"/>
              <a:gd name="connsiteX68" fmla="*/ 5546 w 10000"/>
              <a:gd name="connsiteY68" fmla="*/ 0 h 10000"/>
              <a:gd name="connsiteX69" fmla="*/ 5666 w 10000"/>
              <a:gd name="connsiteY69" fmla="*/ 0 h 10000"/>
              <a:gd name="connsiteX70" fmla="*/ 5789 w 10000"/>
              <a:gd name="connsiteY70" fmla="*/ 0 h 10000"/>
              <a:gd name="connsiteX71" fmla="*/ 5894 w 10000"/>
              <a:gd name="connsiteY71" fmla="*/ 140 h 10000"/>
              <a:gd name="connsiteX72" fmla="*/ 6016 w 10000"/>
              <a:gd name="connsiteY72" fmla="*/ 140 h 10000"/>
              <a:gd name="connsiteX73" fmla="*/ 6137 w 10000"/>
              <a:gd name="connsiteY73" fmla="*/ 419 h 10000"/>
              <a:gd name="connsiteX74" fmla="*/ 6257 w 10000"/>
              <a:gd name="connsiteY74" fmla="*/ 558 h 10000"/>
              <a:gd name="connsiteX75" fmla="*/ 6380 w 10000"/>
              <a:gd name="connsiteY75" fmla="*/ 698 h 10000"/>
              <a:gd name="connsiteX76" fmla="*/ 6500 w 10000"/>
              <a:gd name="connsiteY76" fmla="*/ 838 h 10000"/>
              <a:gd name="connsiteX77" fmla="*/ 6500 w 10000"/>
              <a:gd name="connsiteY77" fmla="*/ 977 h 10000"/>
              <a:gd name="connsiteX78" fmla="*/ 6500 w 10000"/>
              <a:gd name="connsiteY78" fmla="*/ 1117 h 10000"/>
              <a:gd name="connsiteX79" fmla="*/ 6380 w 10000"/>
              <a:gd name="connsiteY79" fmla="*/ 1117 h 10000"/>
              <a:gd name="connsiteX80" fmla="*/ 6257 w 10000"/>
              <a:gd name="connsiteY80" fmla="*/ 1257 h 10000"/>
              <a:gd name="connsiteX81" fmla="*/ 6257 w 10000"/>
              <a:gd name="connsiteY81" fmla="*/ 1396 h 10000"/>
              <a:gd name="connsiteX82" fmla="*/ 6137 w 10000"/>
              <a:gd name="connsiteY82" fmla="*/ 1536 h 10000"/>
              <a:gd name="connsiteX83" fmla="*/ 6016 w 10000"/>
              <a:gd name="connsiteY83" fmla="*/ 1798 h 10000"/>
              <a:gd name="connsiteX84" fmla="*/ 5894 w 10000"/>
              <a:gd name="connsiteY84" fmla="*/ 2216 h 10000"/>
              <a:gd name="connsiteX85" fmla="*/ 5789 w 10000"/>
              <a:gd name="connsiteY85" fmla="*/ 2635 h 10000"/>
              <a:gd name="connsiteX86" fmla="*/ 5666 w 10000"/>
              <a:gd name="connsiteY86" fmla="*/ 3054 h 10000"/>
              <a:gd name="connsiteX87" fmla="*/ 5546 w 10000"/>
              <a:gd name="connsiteY87" fmla="*/ 3613 h 10000"/>
              <a:gd name="connsiteX88" fmla="*/ 5425 w 10000"/>
              <a:gd name="connsiteY88" fmla="*/ 4171 h 10000"/>
              <a:gd name="connsiteX89" fmla="*/ 5303 w 10000"/>
              <a:gd name="connsiteY89" fmla="*/ 4729 h 10000"/>
              <a:gd name="connsiteX90" fmla="*/ 5303 w 10000"/>
              <a:gd name="connsiteY90" fmla="*/ 5271 h 10000"/>
              <a:gd name="connsiteX91" fmla="*/ 5303 w 10000"/>
              <a:gd name="connsiteY91" fmla="*/ 5689 h 10000"/>
              <a:gd name="connsiteX92" fmla="*/ 5183 w 10000"/>
              <a:gd name="connsiteY92" fmla="*/ 6248 h 10000"/>
              <a:gd name="connsiteX93" fmla="*/ 5183 w 10000"/>
              <a:gd name="connsiteY93" fmla="*/ 6667 h 10000"/>
              <a:gd name="connsiteX94" fmla="*/ 5183 w 10000"/>
              <a:gd name="connsiteY94" fmla="*/ 6946 h 10000"/>
              <a:gd name="connsiteX95" fmla="*/ 5183 w 10000"/>
              <a:gd name="connsiteY95" fmla="*/ 7365 h 10000"/>
              <a:gd name="connsiteX96" fmla="*/ 5303 w 10000"/>
              <a:gd name="connsiteY96" fmla="*/ 7644 h 10000"/>
              <a:gd name="connsiteX97" fmla="*/ 5303 w 10000"/>
              <a:gd name="connsiteY97" fmla="*/ 7784 h 10000"/>
              <a:gd name="connsiteX98" fmla="*/ 5425 w 10000"/>
              <a:gd name="connsiteY98" fmla="*/ 8063 h 10000"/>
              <a:gd name="connsiteX99" fmla="*/ 5546 w 10000"/>
              <a:gd name="connsiteY99" fmla="*/ 8202 h 10000"/>
              <a:gd name="connsiteX100" fmla="*/ 5666 w 10000"/>
              <a:gd name="connsiteY100" fmla="*/ 8342 h 10000"/>
              <a:gd name="connsiteX101" fmla="*/ 6137 w 10000"/>
              <a:gd name="connsiteY101" fmla="*/ 8604 h 10000"/>
              <a:gd name="connsiteX102" fmla="*/ 6380 w 10000"/>
              <a:gd name="connsiteY102" fmla="*/ 8743 h 10000"/>
              <a:gd name="connsiteX103" fmla="*/ 6621 w 10000"/>
              <a:gd name="connsiteY103" fmla="*/ 8743 h 10000"/>
              <a:gd name="connsiteX104" fmla="*/ 6864 w 10000"/>
              <a:gd name="connsiteY104" fmla="*/ 8883 h 10000"/>
              <a:gd name="connsiteX105" fmla="*/ 7228 w 10000"/>
              <a:gd name="connsiteY105" fmla="*/ 8883 h 10000"/>
              <a:gd name="connsiteX106" fmla="*/ 7469 w 10000"/>
              <a:gd name="connsiteY106" fmla="*/ 8743 h 10000"/>
              <a:gd name="connsiteX107" fmla="*/ 7833 w 10000"/>
              <a:gd name="connsiteY107" fmla="*/ 8743 h 10000"/>
              <a:gd name="connsiteX108" fmla="*/ 8197 w 10000"/>
              <a:gd name="connsiteY108" fmla="*/ 8604 h 10000"/>
              <a:gd name="connsiteX109" fmla="*/ 8440 w 10000"/>
              <a:gd name="connsiteY109" fmla="*/ 8604 h 10000"/>
              <a:gd name="connsiteX110" fmla="*/ 8682 w 10000"/>
              <a:gd name="connsiteY110" fmla="*/ 8342 h 10000"/>
              <a:gd name="connsiteX111" fmla="*/ 8788 w 10000"/>
              <a:gd name="connsiteY111" fmla="*/ 8202 h 10000"/>
              <a:gd name="connsiteX112" fmla="*/ 8909 w 10000"/>
              <a:gd name="connsiteY112" fmla="*/ 7923 h 10000"/>
              <a:gd name="connsiteX113" fmla="*/ 9030 w 10000"/>
              <a:gd name="connsiteY113" fmla="*/ 7644 h 10000"/>
              <a:gd name="connsiteX114" fmla="*/ 9152 w 10000"/>
              <a:gd name="connsiteY114" fmla="*/ 7086 h 10000"/>
              <a:gd name="connsiteX115" fmla="*/ 9152 w 10000"/>
              <a:gd name="connsiteY115" fmla="*/ 6527 h 10000"/>
              <a:gd name="connsiteX116" fmla="*/ 9272 w 10000"/>
              <a:gd name="connsiteY116" fmla="*/ 6248 h 10000"/>
              <a:gd name="connsiteX117" fmla="*/ 9272 w 10000"/>
              <a:gd name="connsiteY117" fmla="*/ 5969 h 10000"/>
              <a:gd name="connsiteX118" fmla="*/ 9272 w 10000"/>
              <a:gd name="connsiteY118" fmla="*/ 5829 h 10000"/>
              <a:gd name="connsiteX119" fmla="*/ 9394 w 10000"/>
              <a:gd name="connsiteY119" fmla="*/ 5689 h 10000"/>
              <a:gd name="connsiteX120" fmla="*/ 9394 w 10000"/>
              <a:gd name="connsiteY120" fmla="*/ 5550 h 10000"/>
              <a:gd name="connsiteX121" fmla="*/ 9394 w 10000"/>
              <a:gd name="connsiteY121" fmla="*/ 5410 h 10000"/>
              <a:gd name="connsiteX122" fmla="*/ 9394 w 10000"/>
              <a:gd name="connsiteY122" fmla="*/ 5410 h 10000"/>
              <a:gd name="connsiteX123" fmla="*/ 9515 w 10000"/>
              <a:gd name="connsiteY123" fmla="*/ 5410 h 10000"/>
              <a:gd name="connsiteX124" fmla="*/ 9515 w 10000"/>
              <a:gd name="connsiteY124" fmla="*/ 5410 h 10000"/>
              <a:gd name="connsiteX125" fmla="*/ 9515 w 10000"/>
              <a:gd name="connsiteY125" fmla="*/ 5550 h 10000"/>
              <a:gd name="connsiteX126" fmla="*/ 9637 w 10000"/>
              <a:gd name="connsiteY126" fmla="*/ 5689 h 10000"/>
              <a:gd name="connsiteX127" fmla="*/ 9637 w 10000"/>
              <a:gd name="connsiteY127" fmla="*/ 5829 h 10000"/>
              <a:gd name="connsiteX128" fmla="*/ 9637 w 10000"/>
              <a:gd name="connsiteY128" fmla="*/ 6108 h 10000"/>
              <a:gd name="connsiteX129" fmla="*/ 9637 w 10000"/>
              <a:gd name="connsiteY129" fmla="*/ 6387 h 10000"/>
              <a:gd name="connsiteX130" fmla="*/ 9637 w 10000"/>
              <a:gd name="connsiteY130" fmla="*/ 6667 h 10000"/>
              <a:gd name="connsiteX131" fmla="*/ 9757 w 10000"/>
              <a:gd name="connsiteY131" fmla="*/ 7225 h 10000"/>
              <a:gd name="connsiteX132" fmla="*/ 9757 w 10000"/>
              <a:gd name="connsiteY132" fmla="*/ 7644 h 10000"/>
              <a:gd name="connsiteX133" fmla="*/ 9880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0 w 10000"/>
              <a:gd name="connsiteY138" fmla="*/ 8883 h 10000"/>
              <a:gd name="connsiteX139" fmla="*/ 9757 w 10000"/>
              <a:gd name="connsiteY139" fmla="*/ 9023 h 10000"/>
              <a:gd name="connsiteX140" fmla="*/ 9637 w 10000"/>
              <a:gd name="connsiteY140" fmla="*/ 9162 h 10000"/>
              <a:gd name="connsiteX141" fmla="*/ 9515 w 10000"/>
              <a:gd name="connsiteY141" fmla="*/ 9302 h 10000"/>
              <a:gd name="connsiteX142" fmla="*/ 9272 w 10000"/>
              <a:gd name="connsiteY142" fmla="*/ 9442 h 10000"/>
              <a:gd name="connsiteX143" fmla="*/ 8788 w 10000"/>
              <a:gd name="connsiteY143" fmla="*/ 9721 h 10000"/>
              <a:gd name="connsiteX144" fmla="*/ 8318 w 10000"/>
              <a:gd name="connsiteY144" fmla="*/ 9860 h 10000"/>
              <a:gd name="connsiteX145" fmla="*/ 7955 w 10000"/>
              <a:gd name="connsiteY145" fmla="*/ 9860 h 10000"/>
              <a:gd name="connsiteX146" fmla="*/ 7469 w 10000"/>
              <a:gd name="connsiteY146" fmla="*/ 10000 h 10000"/>
              <a:gd name="connsiteX147" fmla="*/ 7469 w 10000"/>
              <a:gd name="connsiteY147"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0 w 10000"/>
              <a:gd name="connsiteY47" fmla="*/ 2496 h 10000"/>
              <a:gd name="connsiteX48" fmla="*/ 229 w 10000"/>
              <a:gd name="connsiteY48" fmla="*/ 2356 h 10000"/>
              <a:gd name="connsiteX49" fmla="*/ 592 w 10000"/>
              <a:gd name="connsiteY49" fmla="*/ 2356 h 10000"/>
              <a:gd name="connsiteX50" fmla="*/ 955 w 10000"/>
              <a:gd name="connsiteY50" fmla="*/ 2216 h 10000"/>
              <a:gd name="connsiteX51" fmla="*/ 1319 w 10000"/>
              <a:gd name="connsiteY51" fmla="*/ 2077 h 10000"/>
              <a:gd name="connsiteX52" fmla="*/ 1803 w 10000"/>
              <a:gd name="connsiteY52" fmla="*/ 1937 h 10000"/>
              <a:gd name="connsiteX53" fmla="*/ 2289 w 10000"/>
              <a:gd name="connsiteY53" fmla="*/ 1675 h 10000"/>
              <a:gd name="connsiteX54" fmla="*/ 2652 w 10000"/>
              <a:gd name="connsiteY54" fmla="*/ 1536 h 10000"/>
              <a:gd name="connsiteX55" fmla="*/ 3001 w 10000"/>
              <a:gd name="connsiteY55" fmla="*/ 1396 h 10000"/>
              <a:gd name="connsiteX56" fmla="*/ 3364 w 10000"/>
              <a:gd name="connsiteY56" fmla="*/ 1257 h 10000"/>
              <a:gd name="connsiteX57" fmla="*/ 3606 w 10000"/>
              <a:gd name="connsiteY57" fmla="*/ 1117 h 10000"/>
              <a:gd name="connsiteX58" fmla="*/ 3849 w 10000"/>
              <a:gd name="connsiteY58" fmla="*/ 1117 h 10000"/>
              <a:gd name="connsiteX59" fmla="*/ 4092 w 10000"/>
              <a:gd name="connsiteY59" fmla="*/ 977 h 10000"/>
              <a:gd name="connsiteX60" fmla="*/ 4334 w 10000"/>
              <a:gd name="connsiteY60" fmla="*/ 838 h 10000"/>
              <a:gd name="connsiteX61" fmla="*/ 4697 w 10000"/>
              <a:gd name="connsiteY61" fmla="*/ 698 h 10000"/>
              <a:gd name="connsiteX62" fmla="*/ 4941 w 10000"/>
              <a:gd name="connsiteY62" fmla="*/ 558 h 10000"/>
              <a:gd name="connsiteX63" fmla="*/ 5183 w 10000"/>
              <a:gd name="connsiteY63" fmla="*/ 419 h 10000"/>
              <a:gd name="connsiteX64" fmla="*/ 5303 w 10000"/>
              <a:gd name="connsiteY64" fmla="*/ 279 h 10000"/>
              <a:gd name="connsiteX65" fmla="*/ 5425 w 10000"/>
              <a:gd name="connsiteY65" fmla="*/ 140 h 10000"/>
              <a:gd name="connsiteX66" fmla="*/ 5425 w 10000"/>
              <a:gd name="connsiteY66" fmla="*/ 0 h 10000"/>
              <a:gd name="connsiteX67" fmla="*/ 5546 w 10000"/>
              <a:gd name="connsiteY67" fmla="*/ 0 h 10000"/>
              <a:gd name="connsiteX68" fmla="*/ 5666 w 10000"/>
              <a:gd name="connsiteY68" fmla="*/ 0 h 10000"/>
              <a:gd name="connsiteX69" fmla="*/ 5789 w 10000"/>
              <a:gd name="connsiteY69" fmla="*/ 0 h 10000"/>
              <a:gd name="connsiteX70" fmla="*/ 5894 w 10000"/>
              <a:gd name="connsiteY70" fmla="*/ 140 h 10000"/>
              <a:gd name="connsiteX71" fmla="*/ 6016 w 10000"/>
              <a:gd name="connsiteY71" fmla="*/ 140 h 10000"/>
              <a:gd name="connsiteX72" fmla="*/ 6137 w 10000"/>
              <a:gd name="connsiteY72" fmla="*/ 419 h 10000"/>
              <a:gd name="connsiteX73" fmla="*/ 6257 w 10000"/>
              <a:gd name="connsiteY73" fmla="*/ 558 h 10000"/>
              <a:gd name="connsiteX74" fmla="*/ 6380 w 10000"/>
              <a:gd name="connsiteY74" fmla="*/ 698 h 10000"/>
              <a:gd name="connsiteX75" fmla="*/ 6500 w 10000"/>
              <a:gd name="connsiteY75" fmla="*/ 838 h 10000"/>
              <a:gd name="connsiteX76" fmla="*/ 6500 w 10000"/>
              <a:gd name="connsiteY76" fmla="*/ 977 h 10000"/>
              <a:gd name="connsiteX77" fmla="*/ 6500 w 10000"/>
              <a:gd name="connsiteY77" fmla="*/ 1117 h 10000"/>
              <a:gd name="connsiteX78" fmla="*/ 6380 w 10000"/>
              <a:gd name="connsiteY78" fmla="*/ 1117 h 10000"/>
              <a:gd name="connsiteX79" fmla="*/ 6257 w 10000"/>
              <a:gd name="connsiteY79" fmla="*/ 1257 h 10000"/>
              <a:gd name="connsiteX80" fmla="*/ 6257 w 10000"/>
              <a:gd name="connsiteY80" fmla="*/ 1396 h 10000"/>
              <a:gd name="connsiteX81" fmla="*/ 6137 w 10000"/>
              <a:gd name="connsiteY81" fmla="*/ 1536 h 10000"/>
              <a:gd name="connsiteX82" fmla="*/ 6016 w 10000"/>
              <a:gd name="connsiteY82" fmla="*/ 1798 h 10000"/>
              <a:gd name="connsiteX83" fmla="*/ 5894 w 10000"/>
              <a:gd name="connsiteY83" fmla="*/ 2216 h 10000"/>
              <a:gd name="connsiteX84" fmla="*/ 5789 w 10000"/>
              <a:gd name="connsiteY84" fmla="*/ 2635 h 10000"/>
              <a:gd name="connsiteX85" fmla="*/ 5666 w 10000"/>
              <a:gd name="connsiteY85" fmla="*/ 3054 h 10000"/>
              <a:gd name="connsiteX86" fmla="*/ 5546 w 10000"/>
              <a:gd name="connsiteY86" fmla="*/ 3613 h 10000"/>
              <a:gd name="connsiteX87" fmla="*/ 5425 w 10000"/>
              <a:gd name="connsiteY87" fmla="*/ 4171 h 10000"/>
              <a:gd name="connsiteX88" fmla="*/ 5303 w 10000"/>
              <a:gd name="connsiteY88" fmla="*/ 4729 h 10000"/>
              <a:gd name="connsiteX89" fmla="*/ 5303 w 10000"/>
              <a:gd name="connsiteY89" fmla="*/ 5271 h 10000"/>
              <a:gd name="connsiteX90" fmla="*/ 5303 w 10000"/>
              <a:gd name="connsiteY90" fmla="*/ 5689 h 10000"/>
              <a:gd name="connsiteX91" fmla="*/ 5183 w 10000"/>
              <a:gd name="connsiteY91" fmla="*/ 6248 h 10000"/>
              <a:gd name="connsiteX92" fmla="*/ 5183 w 10000"/>
              <a:gd name="connsiteY92" fmla="*/ 6667 h 10000"/>
              <a:gd name="connsiteX93" fmla="*/ 5183 w 10000"/>
              <a:gd name="connsiteY93" fmla="*/ 6946 h 10000"/>
              <a:gd name="connsiteX94" fmla="*/ 5183 w 10000"/>
              <a:gd name="connsiteY94" fmla="*/ 7365 h 10000"/>
              <a:gd name="connsiteX95" fmla="*/ 5303 w 10000"/>
              <a:gd name="connsiteY95" fmla="*/ 7644 h 10000"/>
              <a:gd name="connsiteX96" fmla="*/ 5303 w 10000"/>
              <a:gd name="connsiteY96" fmla="*/ 7784 h 10000"/>
              <a:gd name="connsiteX97" fmla="*/ 5425 w 10000"/>
              <a:gd name="connsiteY97" fmla="*/ 8063 h 10000"/>
              <a:gd name="connsiteX98" fmla="*/ 5546 w 10000"/>
              <a:gd name="connsiteY98" fmla="*/ 8202 h 10000"/>
              <a:gd name="connsiteX99" fmla="*/ 5666 w 10000"/>
              <a:gd name="connsiteY99" fmla="*/ 8342 h 10000"/>
              <a:gd name="connsiteX100" fmla="*/ 6137 w 10000"/>
              <a:gd name="connsiteY100" fmla="*/ 8604 h 10000"/>
              <a:gd name="connsiteX101" fmla="*/ 6380 w 10000"/>
              <a:gd name="connsiteY101" fmla="*/ 8743 h 10000"/>
              <a:gd name="connsiteX102" fmla="*/ 6621 w 10000"/>
              <a:gd name="connsiteY102" fmla="*/ 8743 h 10000"/>
              <a:gd name="connsiteX103" fmla="*/ 6864 w 10000"/>
              <a:gd name="connsiteY103" fmla="*/ 8883 h 10000"/>
              <a:gd name="connsiteX104" fmla="*/ 7228 w 10000"/>
              <a:gd name="connsiteY104" fmla="*/ 8883 h 10000"/>
              <a:gd name="connsiteX105" fmla="*/ 7469 w 10000"/>
              <a:gd name="connsiteY105" fmla="*/ 8743 h 10000"/>
              <a:gd name="connsiteX106" fmla="*/ 7833 w 10000"/>
              <a:gd name="connsiteY106" fmla="*/ 8743 h 10000"/>
              <a:gd name="connsiteX107" fmla="*/ 8197 w 10000"/>
              <a:gd name="connsiteY107" fmla="*/ 8604 h 10000"/>
              <a:gd name="connsiteX108" fmla="*/ 8440 w 10000"/>
              <a:gd name="connsiteY108" fmla="*/ 8604 h 10000"/>
              <a:gd name="connsiteX109" fmla="*/ 8682 w 10000"/>
              <a:gd name="connsiteY109" fmla="*/ 8342 h 10000"/>
              <a:gd name="connsiteX110" fmla="*/ 8788 w 10000"/>
              <a:gd name="connsiteY110" fmla="*/ 8202 h 10000"/>
              <a:gd name="connsiteX111" fmla="*/ 8909 w 10000"/>
              <a:gd name="connsiteY111" fmla="*/ 7923 h 10000"/>
              <a:gd name="connsiteX112" fmla="*/ 9030 w 10000"/>
              <a:gd name="connsiteY112" fmla="*/ 7644 h 10000"/>
              <a:gd name="connsiteX113" fmla="*/ 9152 w 10000"/>
              <a:gd name="connsiteY113" fmla="*/ 7086 h 10000"/>
              <a:gd name="connsiteX114" fmla="*/ 9152 w 10000"/>
              <a:gd name="connsiteY114" fmla="*/ 6527 h 10000"/>
              <a:gd name="connsiteX115" fmla="*/ 9272 w 10000"/>
              <a:gd name="connsiteY115" fmla="*/ 6248 h 10000"/>
              <a:gd name="connsiteX116" fmla="*/ 9272 w 10000"/>
              <a:gd name="connsiteY116" fmla="*/ 5969 h 10000"/>
              <a:gd name="connsiteX117" fmla="*/ 9272 w 10000"/>
              <a:gd name="connsiteY117" fmla="*/ 5829 h 10000"/>
              <a:gd name="connsiteX118" fmla="*/ 9394 w 10000"/>
              <a:gd name="connsiteY118" fmla="*/ 5689 h 10000"/>
              <a:gd name="connsiteX119" fmla="*/ 9394 w 10000"/>
              <a:gd name="connsiteY119" fmla="*/ 5550 h 10000"/>
              <a:gd name="connsiteX120" fmla="*/ 9394 w 10000"/>
              <a:gd name="connsiteY120" fmla="*/ 5410 h 10000"/>
              <a:gd name="connsiteX121" fmla="*/ 9394 w 10000"/>
              <a:gd name="connsiteY121" fmla="*/ 5410 h 10000"/>
              <a:gd name="connsiteX122" fmla="*/ 9515 w 10000"/>
              <a:gd name="connsiteY122" fmla="*/ 5410 h 10000"/>
              <a:gd name="connsiteX123" fmla="*/ 9515 w 10000"/>
              <a:gd name="connsiteY123" fmla="*/ 5410 h 10000"/>
              <a:gd name="connsiteX124" fmla="*/ 9515 w 10000"/>
              <a:gd name="connsiteY124" fmla="*/ 5550 h 10000"/>
              <a:gd name="connsiteX125" fmla="*/ 9637 w 10000"/>
              <a:gd name="connsiteY125" fmla="*/ 5689 h 10000"/>
              <a:gd name="connsiteX126" fmla="*/ 9637 w 10000"/>
              <a:gd name="connsiteY126" fmla="*/ 5829 h 10000"/>
              <a:gd name="connsiteX127" fmla="*/ 9637 w 10000"/>
              <a:gd name="connsiteY127" fmla="*/ 6108 h 10000"/>
              <a:gd name="connsiteX128" fmla="*/ 9637 w 10000"/>
              <a:gd name="connsiteY128" fmla="*/ 6387 h 10000"/>
              <a:gd name="connsiteX129" fmla="*/ 9637 w 10000"/>
              <a:gd name="connsiteY129" fmla="*/ 6667 h 10000"/>
              <a:gd name="connsiteX130" fmla="*/ 9757 w 10000"/>
              <a:gd name="connsiteY130" fmla="*/ 7225 h 10000"/>
              <a:gd name="connsiteX131" fmla="*/ 9757 w 10000"/>
              <a:gd name="connsiteY131" fmla="*/ 7644 h 10000"/>
              <a:gd name="connsiteX132" fmla="*/ 9880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0 w 10000"/>
              <a:gd name="connsiteY137" fmla="*/ 8883 h 10000"/>
              <a:gd name="connsiteX138" fmla="*/ 9757 w 10000"/>
              <a:gd name="connsiteY138" fmla="*/ 9023 h 10000"/>
              <a:gd name="connsiteX139" fmla="*/ 9637 w 10000"/>
              <a:gd name="connsiteY139" fmla="*/ 9162 h 10000"/>
              <a:gd name="connsiteX140" fmla="*/ 9515 w 10000"/>
              <a:gd name="connsiteY140" fmla="*/ 9302 h 10000"/>
              <a:gd name="connsiteX141" fmla="*/ 9272 w 10000"/>
              <a:gd name="connsiteY141" fmla="*/ 9442 h 10000"/>
              <a:gd name="connsiteX142" fmla="*/ 8788 w 10000"/>
              <a:gd name="connsiteY142" fmla="*/ 9721 h 10000"/>
              <a:gd name="connsiteX143" fmla="*/ 8318 w 10000"/>
              <a:gd name="connsiteY143" fmla="*/ 9860 h 10000"/>
              <a:gd name="connsiteX144" fmla="*/ 7955 w 10000"/>
              <a:gd name="connsiteY144" fmla="*/ 9860 h 10000"/>
              <a:gd name="connsiteX145" fmla="*/ 7469 w 10000"/>
              <a:gd name="connsiteY145" fmla="*/ 10000 h 10000"/>
              <a:gd name="connsiteX146" fmla="*/ 7469 w 10000"/>
              <a:gd name="connsiteY146"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0 w 10000"/>
              <a:gd name="connsiteY46" fmla="*/ 2496 h 10000"/>
              <a:gd name="connsiteX47" fmla="*/ 229 w 10000"/>
              <a:gd name="connsiteY47" fmla="*/ 2356 h 10000"/>
              <a:gd name="connsiteX48" fmla="*/ 592 w 10000"/>
              <a:gd name="connsiteY48" fmla="*/ 2356 h 10000"/>
              <a:gd name="connsiteX49" fmla="*/ 955 w 10000"/>
              <a:gd name="connsiteY49" fmla="*/ 2216 h 10000"/>
              <a:gd name="connsiteX50" fmla="*/ 1319 w 10000"/>
              <a:gd name="connsiteY50" fmla="*/ 2077 h 10000"/>
              <a:gd name="connsiteX51" fmla="*/ 1803 w 10000"/>
              <a:gd name="connsiteY51" fmla="*/ 1937 h 10000"/>
              <a:gd name="connsiteX52" fmla="*/ 2289 w 10000"/>
              <a:gd name="connsiteY52" fmla="*/ 1675 h 10000"/>
              <a:gd name="connsiteX53" fmla="*/ 2652 w 10000"/>
              <a:gd name="connsiteY53" fmla="*/ 1536 h 10000"/>
              <a:gd name="connsiteX54" fmla="*/ 3001 w 10000"/>
              <a:gd name="connsiteY54" fmla="*/ 1396 h 10000"/>
              <a:gd name="connsiteX55" fmla="*/ 3364 w 10000"/>
              <a:gd name="connsiteY55" fmla="*/ 1257 h 10000"/>
              <a:gd name="connsiteX56" fmla="*/ 3606 w 10000"/>
              <a:gd name="connsiteY56" fmla="*/ 1117 h 10000"/>
              <a:gd name="connsiteX57" fmla="*/ 3849 w 10000"/>
              <a:gd name="connsiteY57" fmla="*/ 1117 h 10000"/>
              <a:gd name="connsiteX58" fmla="*/ 4092 w 10000"/>
              <a:gd name="connsiteY58" fmla="*/ 977 h 10000"/>
              <a:gd name="connsiteX59" fmla="*/ 4334 w 10000"/>
              <a:gd name="connsiteY59" fmla="*/ 838 h 10000"/>
              <a:gd name="connsiteX60" fmla="*/ 4697 w 10000"/>
              <a:gd name="connsiteY60" fmla="*/ 698 h 10000"/>
              <a:gd name="connsiteX61" fmla="*/ 4941 w 10000"/>
              <a:gd name="connsiteY61" fmla="*/ 558 h 10000"/>
              <a:gd name="connsiteX62" fmla="*/ 5183 w 10000"/>
              <a:gd name="connsiteY62" fmla="*/ 419 h 10000"/>
              <a:gd name="connsiteX63" fmla="*/ 5303 w 10000"/>
              <a:gd name="connsiteY63" fmla="*/ 279 h 10000"/>
              <a:gd name="connsiteX64" fmla="*/ 5425 w 10000"/>
              <a:gd name="connsiteY64" fmla="*/ 140 h 10000"/>
              <a:gd name="connsiteX65" fmla="*/ 5425 w 10000"/>
              <a:gd name="connsiteY65" fmla="*/ 0 h 10000"/>
              <a:gd name="connsiteX66" fmla="*/ 5546 w 10000"/>
              <a:gd name="connsiteY66" fmla="*/ 0 h 10000"/>
              <a:gd name="connsiteX67" fmla="*/ 5666 w 10000"/>
              <a:gd name="connsiteY67" fmla="*/ 0 h 10000"/>
              <a:gd name="connsiteX68" fmla="*/ 5789 w 10000"/>
              <a:gd name="connsiteY68" fmla="*/ 0 h 10000"/>
              <a:gd name="connsiteX69" fmla="*/ 5894 w 10000"/>
              <a:gd name="connsiteY69" fmla="*/ 140 h 10000"/>
              <a:gd name="connsiteX70" fmla="*/ 6016 w 10000"/>
              <a:gd name="connsiteY70" fmla="*/ 140 h 10000"/>
              <a:gd name="connsiteX71" fmla="*/ 6137 w 10000"/>
              <a:gd name="connsiteY71" fmla="*/ 419 h 10000"/>
              <a:gd name="connsiteX72" fmla="*/ 6257 w 10000"/>
              <a:gd name="connsiteY72" fmla="*/ 558 h 10000"/>
              <a:gd name="connsiteX73" fmla="*/ 6380 w 10000"/>
              <a:gd name="connsiteY73" fmla="*/ 698 h 10000"/>
              <a:gd name="connsiteX74" fmla="*/ 6500 w 10000"/>
              <a:gd name="connsiteY74" fmla="*/ 838 h 10000"/>
              <a:gd name="connsiteX75" fmla="*/ 6500 w 10000"/>
              <a:gd name="connsiteY75" fmla="*/ 977 h 10000"/>
              <a:gd name="connsiteX76" fmla="*/ 6500 w 10000"/>
              <a:gd name="connsiteY76" fmla="*/ 1117 h 10000"/>
              <a:gd name="connsiteX77" fmla="*/ 6380 w 10000"/>
              <a:gd name="connsiteY77" fmla="*/ 1117 h 10000"/>
              <a:gd name="connsiteX78" fmla="*/ 6257 w 10000"/>
              <a:gd name="connsiteY78" fmla="*/ 1257 h 10000"/>
              <a:gd name="connsiteX79" fmla="*/ 6257 w 10000"/>
              <a:gd name="connsiteY79" fmla="*/ 1396 h 10000"/>
              <a:gd name="connsiteX80" fmla="*/ 6137 w 10000"/>
              <a:gd name="connsiteY80" fmla="*/ 1536 h 10000"/>
              <a:gd name="connsiteX81" fmla="*/ 6016 w 10000"/>
              <a:gd name="connsiteY81" fmla="*/ 1798 h 10000"/>
              <a:gd name="connsiteX82" fmla="*/ 5894 w 10000"/>
              <a:gd name="connsiteY82" fmla="*/ 2216 h 10000"/>
              <a:gd name="connsiteX83" fmla="*/ 5789 w 10000"/>
              <a:gd name="connsiteY83" fmla="*/ 2635 h 10000"/>
              <a:gd name="connsiteX84" fmla="*/ 5666 w 10000"/>
              <a:gd name="connsiteY84" fmla="*/ 3054 h 10000"/>
              <a:gd name="connsiteX85" fmla="*/ 5546 w 10000"/>
              <a:gd name="connsiteY85" fmla="*/ 3613 h 10000"/>
              <a:gd name="connsiteX86" fmla="*/ 5425 w 10000"/>
              <a:gd name="connsiteY86" fmla="*/ 4171 h 10000"/>
              <a:gd name="connsiteX87" fmla="*/ 5303 w 10000"/>
              <a:gd name="connsiteY87" fmla="*/ 4729 h 10000"/>
              <a:gd name="connsiteX88" fmla="*/ 5303 w 10000"/>
              <a:gd name="connsiteY88" fmla="*/ 5271 h 10000"/>
              <a:gd name="connsiteX89" fmla="*/ 5303 w 10000"/>
              <a:gd name="connsiteY89" fmla="*/ 5689 h 10000"/>
              <a:gd name="connsiteX90" fmla="*/ 5183 w 10000"/>
              <a:gd name="connsiteY90" fmla="*/ 6248 h 10000"/>
              <a:gd name="connsiteX91" fmla="*/ 5183 w 10000"/>
              <a:gd name="connsiteY91" fmla="*/ 6667 h 10000"/>
              <a:gd name="connsiteX92" fmla="*/ 5183 w 10000"/>
              <a:gd name="connsiteY92" fmla="*/ 6946 h 10000"/>
              <a:gd name="connsiteX93" fmla="*/ 5183 w 10000"/>
              <a:gd name="connsiteY93" fmla="*/ 7365 h 10000"/>
              <a:gd name="connsiteX94" fmla="*/ 5303 w 10000"/>
              <a:gd name="connsiteY94" fmla="*/ 7644 h 10000"/>
              <a:gd name="connsiteX95" fmla="*/ 5303 w 10000"/>
              <a:gd name="connsiteY95" fmla="*/ 7784 h 10000"/>
              <a:gd name="connsiteX96" fmla="*/ 5425 w 10000"/>
              <a:gd name="connsiteY96" fmla="*/ 8063 h 10000"/>
              <a:gd name="connsiteX97" fmla="*/ 5546 w 10000"/>
              <a:gd name="connsiteY97" fmla="*/ 8202 h 10000"/>
              <a:gd name="connsiteX98" fmla="*/ 5666 w 10000"/>
              <a:gd name="connsiteY98" fmla="*/ 8342 h 10000"/>
              <a:gd name="connsiteX99" fmla="*/ 6137 w 10000"/>
              <a:gd name="connsiteY99" fmla="*/ 8604 h 10000"/>
              <a:gd name="connsiteX100" fmla="*/ 6380 w 10000"/>
              <a:gd name="connsiteY100" fmla="*/ 8743 h 10000"/>
              <a:gd name="connsiteX101" fmla="*/ 6621 w 10000"/>
              <a:gd name="connsiteY101" fmla="*/ 8743 h 10000"/>
              <a:gd name="connsiteX102" fmla="*/ 6864 w 10000"/>
              <a:gd name="connsiteY102" fmla="*/ 8883 h 10000"/>
              <a:gd name="connsiteX103" fmla="*/ 7228 w 10000"/>
              <a:gd name="connsiteY103" fmla="*/ 8883 h 10000"/>
              <a:gd name="connsiteX104" fmla="*/ 7469 w 10000"/>
              <a:gd name="connsiteY104" fmla="*/ 8743 h 10000"/>
              <a:gd name="connsiteX105" fmla="*/ 7833 w 10000"/>
              <a:gd name="connsiteY105" fmla="*/ 8743 h 10000"/>
              <a:gd name="connsiteX106" fmla="*/ 8197 w 10000"/>
              <a:gd name="connsiteY106" fmla="*/ 8604 h 10000"/>
              <a:gd name="connsiteX107" fmla="*/ 8440 w 10000"/>
              <a:gd name="connsiteY107" fmla="*/ 8604 h 10000"/>
              <a:gd name="connsiteX108" fmla="*/ 8682 w 10000"/>
              <a:gd name="connsiteY108" fmla="*/ 8342 h 10000"/>
              <a:gd name="connsiteX109" fmla="*/ 8788 w 10000"/>
              <a:gd name="connsiteY109" fmla="*/ 8202 h 10000"/>
              <a:gd name="connsiteX110" fmla="*/ 8909 w 10000"/>
              <a:gd name="connsiteY110" fmla="*/ 7923 h 10000"/>
              <a:gd name="connsiteX111" fmla="*/ 9030 w 10000"/>
              <a:gd name="connsiteY111" fmla="*/ 7644 h 10000"/>
              <a:gd name="connsiteX112" fmla="*/ 9152 w 10000"/>
              <a:gd name="connsiteY112" fmla="*/ 7086 h 10000"/>
              <a:gd name="connsiteX113" fmla="*/ 9152 w 10000"/>
              <a:gd name="connsiteY113" fmla="*/ 6527 h 10000"/>
              <a:gd name="connsiteX114" fmla="*/ 9272 w 10000"/>
              <a:gd name="connsiteY114" fmla="*/ 6248 h 10000"/>
              <a:gd name="connsiteX115" fmla="*/ 9272 w 10000"/>
              <a:gd name="connsiteY115" fmla="*/ 5969 h 10000"/>
              <a:gd name="connsiteX116" fmla="*/ 9272 w 10000"/>
              <a:gd name="connsiteY116" fmla="*/ 5829 h 10000"/>
              <a:gd name="connsiteX117" fmla="*/ 9394 w 10000"/>
              <a:gd name="connsiteY117" fmla="*/ 5689 h 10000"/>
              <a:gd name="connsiteX118" fmla="*/ 9394 w 10000"/>
              <a:gd name="connsiteY118" fmla="*/ 5550 h 10000"/>
              <a:gd name="connsiteX119" fmla="*/ 9394 w 10000"/>
              <a:gd name="connsiteY119" fmla="*/ 5410 h 10000"/>
              <a:gd name="connsiteX120" fmla="*/ 9394 w 10000"/>
              <a:gd name="connsiteY120" fmla="*/ 5410 h 10000"/>
              <a:gd name="connsiteX121" fmla="*/ 9515 w 10000"/>
              <a:gd name="connsiteY121" fmla="*/ 5410 h 10000"/>
              <a:gd name="connsiteX122" fmla="*/ 9515 w 10000"/>
              <a:gd name="connsiteY122" fmla="*/ 5410 h 10000"/>
              <a:gd name="connsiteX123" fmla="*/ 9515 w 10000"/>
              <a:gd name="connsiteY123" fmla="*/ 5550 h 10000"/>
              <a:gd name="connsiteX124" fmla="*/ 9637 w 10000"/>
              <a:gd name="connsiteY124" fmla="*/ 5689 h 10000"/>
              <a:gd name="connsiteX125" fmla="*/ 9637 w 10000"/>
              <a:gd name="connsiteY125" fmla="*/ 5829 h 10000"/>
              <a:gd name="connsiteX126" fmla="*/ 9637 w 10000"/>
              <a:gd name="connsiteY126" fmla="*/ 6108 h 10000"/>
              <a:gd name="connsiteX127" fmla="*/ 9637 w 10000"/>
              <a:gd name="connsiteY127" fmla="*/ 6387 h 10000"/>
              <a:gd name="connsiteX128" fmla="*/ 9637 w 10000"/>
              <a:gd name="connsiteY128" fmla="*/ 6667 h 10000"/>
              <a:gd name="connsiteX129" fmla="*/ 9757 w 10000"/>
              <a:gd name="connsiteY129" fmla="*/ 7225 h 10000"/>
              <a:gd name="connsiteX130" fmla="*/ 9757 w 10000"/>
              <a:gd name="connsiteY130" fmla="*/ 7644 h 10000"/>
              <a:gd name="connsiteX131" fmla="*/ 9880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0 w 10000"/>
              <a:gd name="connsiteY136" fmla="*/ 8883 h 10000"/>
              <a:gd name="connsiteX137" fmla="*/ 9757 w 10000"/>
              <a:gd name="connsiteY137" fmla="*/ 9023 h 10000"/>
              <a:gd name="connsiteX138" fmla="*/ 9637 w 10000"/>
              <a:gd name="connsiteY138" fmla="*/ 9162 h 10000"/>
              <a:gd name="connsiteX139" fmla="*/ 9515 w 10000"/>
              <a:gd name="connsiteY139" fmla="*/ 9302 h 10000"/>
              <a:gd name="connsiteX140" fmla="*/ 9272 w 10000"/>
              <a:gd name="connsiteY140" fmla="*/ 9442 h 10000"/>
              <a:gd name="connsiteX141" fmla="*/ 8788 w 10000"/>
              <a:gd name="connsiteY141" fmla="*/ 9721 h 10000"/>
              <a:gd name="connsiteX142" fmla="*/ 8318 w 10000"/>
              <a:gd name="connsiteY142" fmla="*/ 9860 h 10000"/>
              <a:gd name="connsiteX143" fmla="*/ 7955 w 10000"/>
              <a:gd name="connsiteY143" fmla="*/ 9860 h 10000"/>
              <a:gd name="connsiteX144" fmla="*/ 7469 w 10000"/>
              <a:gd name="connsiteY144" fmla="*/ 10000 h 10000"/>
              <a:gd name="connsiteX145" fmla="*/ 7469 w 10000"/>
              <a:gd name="connsiteY145"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0 w 10000"/>
              <a:gd name="connsiteY45" fmla="*/ 2496 h 10000"/>
              <a:gd name="connsiteX46" fmla="*/ 229 w 10000"/>
              <a:gd name="connsiteY46" fmla="*/ 2356 h 10000"/>
              <a:gd name="connsiteX47" fmla="*/ 592 w 10000"/>
              <a:gd name="connsiteY47" fmla="*/ 2356 h 10000"/>
              <a:gd name="connsiteX48" fmla="*/ 955 w 10000"/>
              <a:gd name="connsiteY48" fmla="*/ 2216 h 10000"/>
              <a:gd name="connsiteX49" fmla="*/ 1319 w 10000"/>
              <a:gd name="connsiteY49" fmla="*/ 2077 h 10000"/>
              <a:gd name="connsiteX50" fmla="*/ 1803 w 10000"/>
              <a:gd name="connsiteY50" fmla="*/ 1937 h 10000"/>
              <a:gd name="connsiteX51" fmla="*/ 2289 w 10000"/>
              <a:gd name="connsiteY51" fmla="*/ 1675 h 10000"/>
              <a:gd name="connsiteX52" fmla="*/ 2652 w 10000"/>
              <a:gd name="connsiteY52" fmla="*/ 1536 h 10000"/>
              <a:gd name="connsiteX53" fmla="*/ 3001 w 10000"/>
              <a:gd name="connsiteY53" fmla="*/ 1396 h 10000"/>
              <a:gd name="connsiteX54" fmla="*/ 3364 w 10000"/>
              <a:gd name="connsiteY54" fmla="*/ 1257 h 10000"/>
              <a:gd name="connsiteX55" fmla="*/ 3606 w 10000"/>
              <a:gd name="connsiteY55" fmla="*/ 1117 h 10000"/>
              <a:gd name="connsiteX56" fmla="*/ 3849 w 10000"/>
              <a:gd name="connsiteY56" fmla="*/ 1117 h 10000"/>
              <a:gd name="connsiteX57" fmla="*/ 4092 w 10000"/>
              <a:gd name="connsiteY57" fmla="*/ 977 h 10000"/>
              <a:gd name="connsiteX58" fmla="*/ 4334 w 10000"/>
              <a:gd name="connsiteY58" fmla="*/ 838 h 10000"/>
              <a:gd name="connsiteX59" fmla="*/ 4697 w 10000"/>
              <a:gd name="connsiteY59" fmla="*/ 698 h 10000"/>
              <a:gd name="connsiteX60" fmla="*/ 4941 w 10000"/>
              <a:gd name="connsiteY60" fmla="*/ 558 h 10000"/>
              <a:gd name="connsiteX61" fmla="*/ 5183 w 10000"/>
              <a:gd name="connsiteY61" fmla="*/ 419 h 10000"/>
              <a:gd name="connsiteX62" fmla="*/ 5303 w 10000"/>
              <a:gd name="connsiteY62" fmla="*/ 279 h 10000"/>
              <a:gd name="connsiteX63" fmla="*/ 5425 w 10000"/>
              <a:gd name="connsiteY63" fmla="*/ 140 h 10000"/>
              <a:gd name="connsiteX64" fmla="*/ 5425 w 10000"/>
              <a:gd name="connsiteY64" fmla="*/ 0 h 10000"/>
              <a:gd name="connsiteX65" fmla="*/ 5546 w 10000"/>
              <a:gd name="connsiteY65" fmla="*/ 0 h 10000"/>
              <a:gd name="connsiteX66" fmla="*/ 5666 w 10000"/>
              <a:gd name="connsiteY66" fmla="*/ 0 h 10000"/>
              <a:gd name="connsiteX67" fmla="*/ 5789 w 10000"/>
              <a:gd name="connsiteY67" fmla="*/ 0 h 10000"/>
              <a:gd name="connsiteX68" fmla="*/ 5894 w 10000"/>
              <a:gd name="connsiteY68" fmla="*/ 140 h 10000"/>
              <a:gd name="connsiteX69" fmla="*/ 6016 w 10000"/>
              <a:gd name="connsiteY69" fmla="*/ 140 h 10000"/>
              <a:gd name="connsiteX70" fmla="*/ 6137 w 10000"/>
              <a:gd name="connsiteY70" fmla="*/ 419 h 10000"/>
              <a:gd name="connsiteX71" fmla="*/ 6257 w 10000"/>
              <a:gd name="connsiteY71" fmla="*/ 558 h 10000"/>
              <a:gd name="connsiteX72" fmla="*/ 6380 w 10000"/>
              <a:gd name="connsiteY72" fmla="*/ 698 h 10000"/>
              <a:gd name="connsiteX73" fmla="*/ 6500 w 10000"/>
              <a:gd name="connsiteY73" fmla="*/ 838 h 10000"/>
              <a:gd name="connsiteX74" fmla="*/ 6500 w 10000"/>
              <a:gd name="connsiteY74" fmla="*/ 977 h 10000"/>
              <a:gd name="connsiteX75" fmla="*/ 6500 w 10000"/>
              <a:gd name="connsiteY75" fmla="*/ 1117 h 10000"/>
              <a:gd name="connsiteX76" fmla="*/ 6380 w 10000"/>
              <a:gd name="connsiteY76" fmla="*/ 1117 h 10000"/>
              <a:gd name="connsiteX77" fmla="*/ 6257 w 10000"/>
              <a:gd name="connsiteY77" fmla="*/ 1257 h 10000"/>
              <a:gd name="connsiteX78" fmla="*/ 6257 w 10000"/>
              <a:gd name="connsiteY78" fmla="*/ 1396 h 10000"/>
              <a:gd name="connsiteX79" fmla="*/ 6137 w 10000"/>
              <a:gd name="connsiteY79" fmla="*/ 1536 h 10000"/>
              <a:gd name="connsiteX80" fmla="*/ 6016 w 10000"/>
              <a:gd name="connsiteY80" fmla="*/ 1798 h 10000"/>
              <a:gd name="connsiteX81" fmla="*/ 5894 w 10000"/>
              <a:gd name="connsiteY81" fmla="*/ 2216 h 10000"/>
              <a:gd name="connsiteX82" fmla="*/ 5789 w 10000"/>
              <a:gd name="connsiteY82" fmla="*/ 2635 h 10000"/>
              <a:gd name="connsiteX83" fmla="*/ 5666 w 10000"/>
              <a:gd name="connsiteY83" fmla="*/ 3054 h 10000"/>
              <a:gd name="connsiteX84" fmla="*/ 5546 w 10000"/>
              <a:gd name="connsiteY84" fmla="*/ 3613 h 10000"/>
              <a:gd name="connsiteX85" fmla="*/ 5425 w 10000"/>
              <a:gd name="connsiteY85" fmla="*/ 4171 h 10000"/>
              <a:gd name="connsiteX86" fmla="*/ 5303 w 10000"/>
              <a:gd name="connsiteY86" fmla="*/ 4729 h 10000"/>
              <a:gd name="connsiteX87" fmla="*/ 5303 w 10000"/>
              <a:gd name="connsiteY87" fmla="*/ 5271 h 10000"/>
              <a:gd name="connsiteX88" fmla="*/ 5303 w 10000"/>
              <a:gd name="connsiteY88" fmla="*/ 5689 h 10000"/>
              <a:gd name="connsiteX89" fmla="*/ 5183 w 10000"/>
              <a:gd name="connsiteY89" fmla="*/ 6248 h 10000"/>
              <a:gd name="connsiteX90" fmla="*/ 5183 w 10000"/>
              <a:gd name="connsiteY90" fmla="*/ 6667 h 10000"/>
              <a:gd name="connsiteX91" fmla="*/ 5183 w 10000"/>
              <a:gd name="connsiteY91" fmla="*/ 6946 h 10000"/>
              <a:gd name="connsiteX92" fmla="*/ 5183 w 10000"/>
              <a:gd name="connsiteY92" fmla="*/ 7365 h 10000"/>
              <a:gd name="connsiteX93" fmla="*/ 5303 w 10000"/>
              <a:gd name="connsiteY93" fmla="*/ 7644 h 10000"/>
              <a:gd name="connsiteX94" fmla="*/ 5303 w 10000"/>
              <a:gd name="connsiteY94" fmla="*/ 7784 h 10000"/>
              <a:gd name="connsiteX95" fmla="*/ 5425 w 10000"/>
              <a:gd name="connsiteY95" fmla="*/ 8063 h 10000"/>
              <a:gd name="connsiteX96" fmla="*/ 5546 w 10000"/>
              <a:gd name="connsiteY96" fmla="*/ 8202 h 10000"/>
              <a:gd name="connsiteX97" fmla="*/ 5666 w 10000"/>
              <a:gd name="connsiteY97" fmla="*/ 8342 h 10000"/>
              <a:gd name="connsiteX98" fmla="*/ 6137 w 10000"/>
              <a:gd name="connsiteY98" fmla="*/ 8604 h 10000"/>
              <a:gd name="connsiteX99" fmla="*/ 6380 w 10000"/>
              <a:gd name="connsiteY99" fmla="*/ 8743 h 10000"/>
              <a:gd name="connsiteX100" fmla="*/ 6621 w 10000"/>
              <a:gd name="connsiteY100" fmla="*/ 8743 h 10000"/>
              <a:gd name="connsiteX101" fmla="*/ 6864 w 10000"/>
              <a:gd name="connsiteY101" fmla="*/ 8883 h 10000"/>
              <a:gd name="connsiteX102" fmla="*/ 7228 w 10000"/>
              <a:gd name="connsiteY102" fmla="*/ 8883 h 10000"/>
              <a:gd name="connsiteX103" fmla="*/ 7469 w 10000"/>
              <a:gd name="connsiteY103" fmla="*/ 8743 h 10000"/>
              <a:gd name="connsiteX104" fmla="*/ 7833 w 10000"/>
              <a:gd name="connsiteY104" fmla="*/ 8743 h 10000"/>
              <a:gd name="connsiteX105" fmla="*/ 8197 w 10000"/>
              <a:gd name="connsiteY105" fmla="*/ 8604 h 10000"/>
              <a:gd name="connsiteX106" fmla="*/ 8440 w 10000"/>
              <a:gd name="connsiteY106" fmla="*/ 8604 h 10000"/>
              <a:gd name="connsiteX107" fmla="*/ 8682 w 10000"/>
              <a:gd name="connsiteY107" fmla="*/ 8342 h 10000"/>
              <a:gd name="connsiteX108" fmla="*/ 8788 w 10000"/>
              <a:gd name="connsiteY108" fmla="*/ 8202 h 10000"/>
              <a:gd name="connsiteX109" fmla="*/ 8909 w 10000"/>
              <a:gd name="connsiteY109" fmla="*/ 7923 h 10000"/>
              <a:gd name="connsiteX110" fmla="*/ 9030 w 10000"/>
              <a:gd name="connsiteY110" fmla="*/ 7644 h 10000"/>
              <a:gd name="connsiteX111" fmla="*/ 9152 w 10000"/>
              <a:gd name="connsiteY111" fmla="*/ 7086 h 10000"/>
              <a:gd name="connsiteX112" fmla="*/ 9152 w 10000"/>
              <a:gd name="connsiteY112" fmla="*/ 6527 h 10000"/>
              <a:gd name="connsiteX113" fmla="*/ 9272 w 10000"/>
              <a:gd name="connsiteY113" fmla="*/ 6248 h 10000"/>
              <a:gd name="connsiteX114" fmla="*/ 9272 w 10000"/>
              <a:gd name="connsiteY114" fmla="*/ 5969 h 10000"/>
              <a:gd name="connsiteX115" fmla="*/ 9272 w 10000"/>
              <a:gd name="connsiteY115" fmla="*/ 5829 h 10000"/>
              <a:gd name="connsiteX116" fmla="*/ 9394 w 10000"/>
              <a:gd name="connsiteY116" fmla="*/ 5689 h 10000"/>
              <a:gd name="connsiteX117" fmla="*/ 9394 w 10000"/>
              <a:gd name="connsiteY117" fmla="*/ 5550 h 10000"/>
              <a:gd name="connsiteX118" fmla="*/ 9394 w 10000"/>
              <a:gd name="connsiteY118" fmla="*/ 5410 h 10000"/>
              <a:gd name="connsiteX119" fmla="*/ 9394 w 10000"/>
              <a:gd name="connsiteY119" fmla="*/ 5410 h 10000"/>
              <a:gd name="connsiteX120" fmla="*/ 9515 w 10000"/>
              <a:gd name="connsiteY120" fmla="*/ 5410 h 10000"/>
              <a:gd name="connsiteX121" fmla="*/ 9515 w 10000"/>
              <a:gd name="connsiteY121" fmla="*/ 5410 h 10000"/>
              <a:gd name="connsiteX122" fmla="*/ 9515 w 10000"/>
              <a:gd name="connsiteY122" fmla="*/ 5550 h 10000"/>
              <a:gd name="connsiteX123" fmla="*/ 9637 w 10000"/>
              <a:gd name="connsiteY123" fmla="*/ 5689 h 10000"/>
              <a:gd name="connsiteX124" fmla="*/ 9637 w 10000"/>
              <a:gd name="connsiteY124" fmla="*/ 5829 h 10000"/>
              <a:gd name="connsiteX125" fmla="*/ 9637 w 10000"/>
              <a:gd name="connsiteY125" fmla="*/ 6108 h 10000"/>
              <a:gd name="connsiteX126" fmla="*/ 9637 w 10000"/>
              <a:gd name="connsiteY126" fmla="*/ 6387 h 10000"/>
              <a:gd name="connsiteX127" fmla="*/ 9637 w 10000"/>
              <a:gd name="connsiteY127" fmla="*/ 6667 h 10000"/>
              <a:gd name="connsiteX128" fmla="*/ 9757 w 10000"/>
              <a:gd name="connsiteY128" fmla="*/ 7225 h 10000"/>
              <a:gd name="connsiteX129" fmla="*/ 9757 w 10000"/>
              <a:gd name="connsiteY129" fmla="*/ 7644 h 10000"/>
              <a:gd name="connsiteX130" fmla="*/ 9880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0 w 10000"/>
              <a:gd name="connsiteY135" fmla="*/ 8883 h 10000"/>
              <a:gd name="connsiteX136" fmla="*/ 9757 w 10000"/>
              <a:gd name="connsiteY136" fmla="*/ 9023 h 10000"/>
              <a:gd name="connsiteX137" fmla="*/ 9637 w 10000"/>
              <a:gd name="connsiteY137" fmla="*/ 9162 h 10000"/>
              <a:gd name="connsiteX138" fmla="*/ 9515 w 10000"/>
              <a:gd name="connsiteY138" fmla="*/ 9302 h 10000"/>
              <a:gd name="connsiteX139" fmla="*/ 9272 w 10000"/>
              <a:gd name="connsiteY139" fmla="*/ 9442 h 10000"/>
              <a:gd name="connsiteX140" fmla="*/ 8788 w 10000"/>
              <a:gd name="connsiteY140" fmla="*/ 9721 h 10000"/>
              <a:gd name="connsiteX141" fmla="*/ 8318 w 10000"/>
              <a:gd name="connsiteY141" fmla="*/ 9860 h 10000"/>
              <a:gd name="connsiteX142" fmla="*/ 7955 w 10000"/>
              <a:gd name="connsiteY142" fmla="*/ 9860 h 10000"/>
              <a:gd name="connsiteX143" fmla="*/ 7469 w 10000"/>
              <a:gd name="connsiteY143" fmla="*/ 10000 h 10000"/>
              <a:gd name="connsiteX144" fmla="*/ 7469 w 10000"/>
              <a:gd name="connsiteY144"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0 w 10000"/>
              <a:gd name="connsiteY44" fmla="*/ 2496 h 10000"/>
              <a:gd name="connsiteX45" fmla="*/ 229 w 10000"/>
              <a:gd name="connsiteY45" fmla="*/ 2356 h 10000"/>
              <a:gd name="connsiteX46" fmla="*/ 592 w 10000"/>
              <a:gd name="connsiteY46" fmla="*/ 2356 h 10000"/>
              <a:gd name="connsiteX47" fmla="*/ 955 w 10000"/>
              <a:gd name="connsiteY47" fmla="*/ 2216 h 10000"/>
              <a:gd name="connsiteX48" fmla="*/ 1319 w 10000"/>
              <a:gd name="connsiteY48" fmla="*/ 2077 h 10000"/>
              <a:gd name="connsiteX49" fmla="*/ 1803 w 10000"/>
              <a:gd name="connsiteY49" fmla="*/ 1937 h 10000"/>
              <a:gd name="connsiteX50" fmla="*/ 2289 w 10000"/>
              <a:gd name="connsiteY50" fmla="*/ 1675 h 10000"/>
              <a:gd name="connsiteX51" fmla="*/ 2652 w 10000"/>
              <a:gd name="connsiteY51" fmla="*/ 1536 h 10000"/>
              <a:gd name="connsiteX52" fmla="*/ 3001 w 10000"/>
              <a:gd name="connsiteY52" fmla="*/ 1396 h 10000"/>
              <a:gd name="connsiteX53" fmla="*/ 3364 w 10000"/>
              <a:gd name="connsiteY53" fmla="*/ 1257 h 10000"/>
              <a:gd name="connsiteX54" fmla="*/ 3606 w 10000"/>
              <a:gd name="connsiteY54" fmla="*/ 1117 h 10000"/>
              <a:gd name="connsiteX55" fmla="*/ 3849 w 10000"/>
              <a:gd name="connsiteY55" fmla="*/ 1117 h 10000"/>
              <a:gd name="connsiteX56" fmla="*/ 4092 w 10000"/>
              <a:gd name="connsiteY56" fmla="*/ 977 h 10000"/>
              <a:gd name="connsiteX57" fmla="*/ 4334 w 10000"/>
              <a:gd name="connsiteY57" fmla="*/ 838 h 10000"/>
              <a:gd name="connsiteX58" fmla="*/ 4697 w 10000"/>
              <a:gd name="connsiteY58" fmla="*/ 698 h 10000"/>
              <a:gd name="connsiteX59" fmla="*/ 4941 w 10000"/>
              <a:gd name="connsiteY59" fmla="*/ 558 h 10000"/>
              <a:gd name="connsiteX60" fmla="*/ 5183 w 10000"/>
              <a:gd name="connsiteY60" fmla="*/ 419 h 10000"/>
              <a:gd name="connsiteX61" fmla="*/ 5303 w 10000"/>
              <a:gd name="connsiteY61" fmla="*/ 279 h 10000"/>
              <a:gd name="connsiteX62" fmla="*/ 5425 w 10000"/>
              <a:gd name="connsiteY62" fmla="*/ 140 h 10000"/>
              <a:gd name="connsiteX63" fmla="*/ 5425 w 10000"/>
              <a:gd name="connsiteY63" fmla="*/ 0 h 10000"/>
              <a:gd name="connsiteX64" fmla="*/ 5546 w 10000"/>
              <a:gd name="connsiteY64" fmla="*/ 0 h 10000"/>
              <a:gd name="connsiteX65" fmla="*/ 5666 w 10000"/>
              <a:gd name="connsiteY65" fmla="*/ 0 h 10000"/>
              <a:gd name="connsiteX66" fmla="*/ 5789 w 10000"/>
              <a:gd name="connsiteY66" fmla="*/ 0 h 10000"/>
              <a:gd name="connsiteX67" fmla="*/ 5894 w 10000"/>
              <a:gd name="connsiteY67" fmla="*/ 140 h 10000"/>
              <a:gd name="connsiteX68" fmla="*/ 6016 w 10000"/>
              <a:gd name="connsiteY68" fmla="*/ 140 h 10000"/>
              <a:gd name="connsiteX69" fmla="*/ 6137 w 10000"/>
              <a:gd name="connsiteY69" fmla="*/ 419 h 10000"/>
              <a:gd name="connsiteX70" fmla="*/ 6257 w 10000"/>
              <a:gd name="connsiteY70" fmla="*/ 558 h 10000"/>
              <a:gd name="connsiteX71" fmla="*/ 6380 w 10000"/>
              <a:gd name="connsiteY71" fmla="*/ 698 h 10000"/>
              <a:gd name="connsiteX72" fmla="*/ 6500 w 10000"/>
              <a:gd name="connsiteY72" fmla="*/ 838 h 10000"/>
              <a:gd name="connsiteX73" fmla="*/ 6500 w 10000"/>
              <a:gd name="connsiteY73" fmla="*/ 977 h 10000"/>
              <a:gd name="connsiteX74" fmla="*/ 6500 w 10000"/>
              <a:gd name="connsiteY74" fmla="*/ 1117 h 10000"/>
              <a:gd name="connsiteX75" fmla="*/ 6380 w 10000"/>
              <a:gd name="connsiteY75" fmla="*/ 1117 h 10000"/>
              <a:gd name="connsiteX76" fmla="*/ 6257 w 10000"/>
              <a:gd name="connsiteY76" fmla="*/ 1257 h 10000"/>
              <a:gd name="connsiteX77" fmla="*/ 6257 w 10000"/>
              <a:gd name="connsiteY77" fmla="*/ 1396 h 10000"/>
              <a:gd name="connsiteX78" fmla="*/ 6137 w 10000"/>
              <a:gd name="connsiteY78" fmla="*/ 1536 h 10000"/>
              <a:gd name="connsiteX79" fmla="*/ 6016 w 10000"/>
              <a:gd name="connsiteY79" fmla="*/ 1798 h 10000"/>
              <a:gd name="connsiteX80" fmla="*/ 5894 w 10000"/>
              <a:gd name="connsiteY80" fmla="*/ 2216 h 10000"/>
              <a:gd name="connsiteX81" fmla="*/ 5789 w 10000"/>
              <a:gd name="connsiteY81" fmla="*/ 2635 h 10000"/>
              <a:gd name="connsiteX82" fmla="*/ 5666 w 10000"/>
              <a:gd name="connsiteY82" fmla="*/ 3054 h 10000"/>
              <a:gd name="connsiteX83" fmla="*/ 5546 w 10000"/>
              <a:gd name="connsiteY83" fmla="*/ 3613 h 10000"/>
              <a:gd name="connsiteX84" fmla="*/ 5425 w 10000"/>
              <a:gd name="connsiteY84" fmla="*/ 4171 h 10000"/>
              <a:gd name="connsiteX85" fmla="*/ 5303 w 10000"/>
              <a:gd name="connsiteY85" fmla="*/ 4729 h 10000"/>
              <a:gd name="connsiteX86" fmla="*/ 5303 w 10000"/>
              <a:gd name="connsiteY86" fmla="*/ 5271 h 10000"/>
              <a:gd name="connsiteX87" fmla="*/ 5303 w 10000"/>
              <a:gd name="connsiteY87" fmla="*/ 5689 h 10000"/>
              <a:gd name="connsiteX88" fmla="*/ 5183 w 10000"/>
              <a:gd name="connsiteY88" fmla="*/ 6248 h 10000"/>
              <a:gd name="connsiteX89" fmla="*/ 5183 w 10000"/>
              <a:gd name="connsiteY89" fmla="*/ 6667 h 10000"/>
              <a:gd name="connsiteX90" fmla="*/ 5183 w 10000"/>
              <a:gd name="connsiteY90" fmla="*/ 6946 h 10000"/>
              <a:gd name="connsiteX91" fmla="*/ 5183 w 10000"/>
              <a:gd name="connsiteY91" fmla="*/ 7365 h 10000"/>
              <a:gd name="connsiteX92" fmla="*/ 5303 w 10000"/>
              <a:gd name="connsiteY92" fmla="*/ 7644 h 10000"/>
              <a:gd name="connsiteX93" fmla="*/ 5303 w 10000"/>
              <a:gd name="connsiteY93" fmla="*/ 7784 h 10000"/>
              <a:gd name="connsiteX94" fmla="*/ 5425 w 10000"/>
              <a:gd name="connsiteY94" fmla="*/ 8063 h 10000"/>
              <a:gd name="connsiteX95" fmla="*/ 5546 w 10000"/>
              <a:gd name="connsiteY95" fmla="*/ 8202 h 10000"/>
              <a:gd name="connsiteX96" fmla="*/ 5666 w 10000"/>
              <a:gd name="connsiteY96" fmla="*/ 8342 h 10000"/>
              <a:gd name="connsiteX97" fmla="*/ 6137 w 10000"/>
              <a:gd name="connsiteY97" fmla="*/ 8604 h 10000"/>
              <a:gd name="connsiteX98" fmla="*/ 6380 w 10000"/>
              <a:gd name="connsiteY98" fmla="*/ 8743 h 10000"/>
              <a:gd name="connsiteX99" fmla="*/ 6621 w 10000"/>
              <a:gd name="connsiteY99" fmla="*/ 8743 h 10000"/>
              <a:gd name="connsiteX100" fmla="*/ 6864 w 10000"/>
              <a:gd name="connsiteY100" fmla="*/ 8883 h 10000"/>
              <a:gd name="connsiteX101" fmla="*/ 7228 w 10000"/>
              <a:gd name="connsiteY101" fmla="*/ 8883 h 10000"/>
              <a:gd name="connsiteX102" fmla="*/ 7469 w 10000"/>
              <a:gd name="connsiteY102" fmla="*/ 8743 h 10000"/>
              <a:gd name="connsiteX103" fmla="*/ 7833 w 10000"/>
              <a:gd name="connsiteY103" fmla="*/ 8743 h 10000"/>
              <a:gd name="connsiteX104" fmla="*/ 8197 w 10000"/>
              <a:gd name="connsiteY104" fmla="*/ 8604 h 10000"/>
              <a:gd name="connsiteX105" fmla="*/ 8440 w 10000"/>
              <a:gd name="connsiteY105" fmla="*/ 8604 h 10000"/>
              <a:gd name="connsiteX106" fmla="*/ 8682 w 10000"/>
              <a:gd name="connsiteY106" fmla="*/ 8342 h 10000"/>
              <a:gd name="connsiteX107" fmla="*/ 8788 w 10000"/>
              <a:gd name="connsiteY107" fmla="*/ 8202 h 10000"/>
              <a:gd name="connsiteX108" fmla="*/ 8909 w 10000"/>
              <a:gd name="connsiteY108" fmla="*/ 7923 h 10000"/>
              <a:gd name="connsiteX109" fmla="*/ 9030 w 10000"/>
              <a:gd name="connsiteY109" fmla="*/ 7644 h 10000"/>
              <a:gd name="connsiteX110" fmla="*/ 9152 w 10000"/>
              <a:gd name="connsiteY110" fmla="*/ 7086 h 10000"/>
              <a:gd name="connsiteX111" fmla="*/ 9152 w 10000"/>
              <a:gd name="connsiteY111" fmla="*/ 6527 h 10000"/>
              <a:gd name="connsiteX112" fmla="*/ 9272 w 10000"/>
              <a:gd name="connsiteY112" fmla="*/ 6248 h 10000"/>
              <a:gd name="connsiteX113" fmla="*/ 9272 w 10000"/>
              <a:gd name="connsiteY113" fmla="*/ 5969 h 10000"/>
              <a:gd name="connsiteX114" fmla="*/ 9272 w 10000"/>
              <a:gd name="connsiteY114" fmla="*/ 5829 h 10000"/>
              <a:gd name="connsiteX115" fmla="*/ 9394 w 10000"/>
              <a:gd name="connsiteY115" fmla="*/ 5689 h 10000"/>
              <a:gd name="connsiteX116" fmla="*/ 9394 w 10000"/>
              <a:gd name="connsiteY116" fmla="*/ 5550 h 10000"/>
              <a:gd name="connsiteX117" fmla="*/ 9394 w 10000"/>
              <a:gd name="connsiteY117" fmla="*/ 5410 h 10000"/>
              <a:gd name="connsiteX118" fmla="*/ 9394 w 10000"/>
              <a:gd name="connsiteY118" fmla="*/ 5410 h 10000"/>
              <a:gd name="connsiteX119" fmla="*/ 9515 w 10000"/>
              <a:gd name="connsiteY119" fmla="*/ 5410 h 10000"/>
              <a:gd name="connsiteX120" fmla="*/ 9515 w 10000"/>
              <a:gd name="connsiteY120" fmla="*/ 5410 h 10000"/>
              <a:gd name="connsiteX121" fmla="*/ 9515 w 10000"/>
              <a:gd name="connsiteY121" fmla="*/ 5550 h 10000"/>
              <a:gd name="connsiteX122" fmla="*/ 9637 w 10000"/>
              <a:gd name="connsiteY122" fmla="*/ 5689 h 10000"/>
              <a:gd name="connsiteX123" fmla="*/ 9637 w 10000"/>
              <a:gd name="connsiteY123" fmla="*/ 5829 h 10000"/>
              <a:gd name="connsiteX124" fmla="*/ 9637 w 10000"/>
              <a:gd name="connsiteY124" fmla="*/ 6108 h 10000"/>
              <a:gd name="connsiteX125" fmla="*/ 9637 w 10000"/>
              <a:gd name="connsiteY125" fmla="*/ 6387 h 10000"/>
              <a:gd name="connsiteX126" fmla="*/ 9637 w 10000"/>
              <a:gd name="connsiteY126" fmla="*/ 6667 h 10000"/>
              <a:gd name="connsiteX127" fmla="*/ 9757 w 10000"/>
              <a:gd name="connsiteY127" fmla="*/ 7225 h 10000"/>
              <a:gd name="connsiteX128" fmla="*/ 9757 w 10000"/>
              <a:gd name="connsiteY128" fmla="*/ 7644 h 10000"/>
              <a:gd name="connsiteX129" fmla="*/ 9880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0 w 10000"/>
              <a:gd name="connsiteY134" fmla="*/ 8883 h 10000"/>
              <a:gd name="connsiteX135" fmla="*/ 9757 w 10000"/>
              <a:gd name="connsiteY135" fmla="*/ 9023 h 10000"/>
              <a:gd name="connsiteX136" fmla="*/ 9637 w 10000"/>
              <a:gd name="connsiteY136" fmla="*/ 9162 h 10000"/>
              <a:gd name="connsiteX137" fmla="*/ 9515 w 10000"/>
              <a:gd name="connsiteY137" fmla="*/ 9302 h 10000"/>
              <a:gd name="connsiteX138" fmla="*/ 9272 w 10000"/>
              <a:gd name="connsiteY138" fmla="*/ 9442 h 10000"/>
              <a:gd name="connsiteX139" fmla="*/ 8788 w 10000"/>
              <a:gd name="connsiteY139" fmla="*/ 9721 h 10000"/>
              <a:gd name="connsiteX140" fmla="*/ 8318 w 10000"/>
              <a:gd name="connsiteY140" fmla="*/ 9860 h 10000"/>
              <a:gd name="connsiteX141" fmla="*/ 7955 w 10000"/>
              <a:gd name="connsiteY141" fmla="*/ 9860 h 10000"/>
              <a:gd name="connsiteX142" fmla="*/ 7469 w 10000"/>
              <a:gd name="connsiteY142" fmla="*/ 10000 h 10000"/>
              <a:gd name="connsiteX143" fmla="*/ 7469 w 10000"/>
              <a:gd name="connsiteY143"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0 w 10000"/>
              <a:gd name="connsiteY43" fmla="*/ 2496 h 10000"/>
              <a:gd name="connsiteX44" fmla="*/ 229 w 10000"/>
              <a:gd name="connsiteY44" fmla="*/ 2356 h 10000"/>
              <a:gd name="connsiteX45" fmla="*/ 592 w 10000"/>
              <a:gd name="connsiteY45" fmla="*/ 2356 h 10000"/>
              <a:gd name="connsiteX46" fmla="*/ 955 w 10000"/>
              <a:gd name="connsiteY46" fmla="*/ 2216 h 10000"/>
              <a:gd name="connsiteX47" fmla="*/ 1319 w 10000"/>
              <a:gd name="connsiteY47" fmla="*/ 2077 h 10000"/>
              <a:gd name="connsiteX48" fmla="*/ 1803 w 10000"/>
              <a:gd name="connsiteY48" fmla="*/ 1937 h 10000"/>
              <a:gd name="connsiteX49" fmla="*/ 2289 w 10000"/>
              <a:gd name="connsiteY49" fmla="*/ 1675 h 10000"/>
              <a:gd name="connsiteX50" fmla="*/ 2652 w 10000"/>
              <a:gd name="connsiteY50" fmla="*/ 1536 h 10000"/>
              <a:gd name="connsiteX51" fmla="*/ 3001 w 10000"/>
              <a:gd name="connsiteY51" fmla="*/ 1396 h 10000"/>
              <a:gd name="connsiteX52" fmla="*/ 3364 w 10000"/>
              <a:gd name="connsiteY52" fmla="*/ 1257 h 10000"/>
              <a:gd name="connsiteX53" fmla="*/ 3606 w 10000"/>
              <a:gd name="connsiteY53" fmla="*/ 1117 h 10000"/>
              <a:gd name="connsiteX54" fmla="*/ 3849 w 10000"/>
              <a:gd name="connsiteY54" fmla="*/ 1117 h 10000"/>
              <a:gd name="connsiteX55" fmla="*/ 4092 w 10000"/>
              <a:gd name="connsiteY55" fmla="*/ 977 h 10000"/>
              <a:gd name="connsiteX56" fmla="*/ 4334 w 10000"/>
              <a:gd name="connsiteY56" fmla="*/ 838 h 10000"/>
              <a:gd name="connsiteX57" fmla="*/ 4697 w 10000"/>
              <a:gd name="connsiteY57" fmla="*/ 698 h 10000"/>
              <a:gd name="connsiteX58" fmla="*/ 4941 w 10000"/>
              <a:gd name="connsiteY58" fmla="*/ 558 h 10000"/>
              <a:gd name="connsiteX59" fmla="*/ 5183 w 10000"/>
              <a:gd name="connsiteY59" fmla="*/ 419 h 10000"/>
              <a:gd name="connsiteX60" fmla="*/ 5303 w 10000"/>
              <a:gd name="connsiteY60" fmla="*/ 279 h 10000"/>
              <a:gd name="connsiteX61" fmla="*/ 5425 w 10000"/>
              <a:gd name="connsiteY61" fmla="*/ 140 h 10000"/>
              <a:gd name="connsiteX62" fmla="*/ 5425 w 10000"/>
              <a:gd name="connsiteY62" fmla="*/ 0 h 10000"/>
              <a:gd name="connsiteX63" fmla="*/ 5546 w 10000"/>
              <a:gd name="connsiteY63" fmla="*/ 0 h 10000"/>
              <a:gd name="connsiteX64" fmla="*/ 5666 w 10000"/>
              <a:gd name="connsiteY64" fmla="*/ 0 h 10000"/>
              <a:gd name="connsiteX65" fmla="*/ 5789 w 10000"/>
              <a:gd name="connsiteY65" fmla="*/ 0 h 10000"/>
              <a:gd name="connsiteX66" fmla="*/ 5894 w 10000"/>
              <a:gd name="connsiteY66" fmla="*/ 140 h 10000"/>
              <a:gd name="connsiteX67" fmla="*/ 6016 w 10000"/>
              <a:gd name="connsiteY67" fmla="*/ 140 h 10000"/>
              <a:gd name="connsiteX68" fmla="*/ 6137 w 10000"/>
              <a:gd name="connsiteY68" fmla="*/ 419 h 10000"/>
              <a:gd name="connsiteX69" fmla="*/ 6257 w 10000"/>
              <a:gd name="connsiteY69" fmla="*/ 558 h 10000"/>
              <a:gd name="connsiteX70" fmla="*/ 6380 w 10000"/>
              <a:gd name="connsiteY70" fmla="*/ 698 h 10000"/>
              <a:gd name="connsiteX71" fmla="*/ 6500 w 10000"/>
              <a:gd name="connsiteY71" fmla="*/ 838 h 10000"/>
              <a:gd name="connsiteX72" fmla="*/ 6500 w 10000"/>
              <a:gd name="connsiteY72" fmla="*/ 977 h 10000"/>
              <a:gd name="connsiteX73" fmla="*/ 6500 w 10000"/>
              <a:gd name="connsiteY73" fmla="*/ 1117 h 10000"/>
              <a:gd name="connsiteX74" fmla="*/ 6380 w 10000"/>
              <a:gd name="connsiteY74" fmla="*/ 1117 h 10000"/>
              <a:gd name="connsiteX75" fmla="*/ 6257 w 10000"/>
              <a:gd name="connsiteY75" fmla="*/ 1257 h 10000"/>
              <a:gd name="connsiteX76" fmla="*/ 6257 w 10000"/>
              <a:gd name="connsiteY76" fmla="*/ 1396 h 10000"/>
              <a:gd name="connsiteX77" fmla="*/ 6137 w 10000"/>
              <a:gd name="connsiteY77" fmla="*/ 1536 h 10000"/>
              <a:gd name="connsiteX78" fmla="*/ 6016 w 10000"/>
              <a:gd name="connsiteY78" fmla="*/ 1798 h 10000"/>
              <a:gd name="connsiteX79" fmla="*/ 5894 w 10000"/>
              <a:gd name="connsiteY79" fmla="*/ 2216 h 10000"/>
              <a:gd name="connsiteX80" fmla="*/ 5789 w 10000"/>
              <a:gd name="connsiteY80" fmla="*/ 2635 h 10000"/>
              <a:gd name="connsiteX81" fmla="*/ 5666 w 10000"/>
              <a:gd name="connsiteY81" fmla="*/ 3054 h 10000"/>
              <a:gd name="connsiteX82" fmla="*/ 5546 w 10000"/>
              <a:gd name="connsiteY82" fmla="*/ 3613 h 10000"/>
              <a:gd name="connsiteX83" fmla="*/ 5425 w 10000"/>
              <a:gd name="connsiteY83" fmla="*/ 4171 h 10000"/>
              <a:gd name="connsiteX84" fmla="*/ 5303 w 10000"/>
              <a:gd name="connsiteY84" fmla="*/ 4729 h 10000"/>
              <a:gd name="connsiteX85" fmla="*/ 5303 w 10000"/>
              <a:gd name="connsiteY85" fmla="*/ 5271 h 10000"/>
              <a:gd name="connsiteX86" fmla="*/ 5303 w 10000"/>
              <a:gd name="connsiteY86" fmla="*/ 5689 h 10000"/>
              <a:gd name="connsiteX87" fmla="*/ 5183 w 10000"/>
              <a:gd name="connsiteY87" fmla="*/ 6248 h 10000"/>
              <a:gd name="connsiteX88" fmla="*/ 5183 w 10000"/>
              <a:gd name="connsiteY88" fmla="*/ 6667 h 10000"/>
              <a:gd name="connsiteX89" fmla="*/ 5183 w 10000"/>
              <a:gd name="connsiteY89" fmla="*/ 6946 h 10000"/>
              <a:gd name="connsiteX90" fmla="*/ 5183 w 10000"/>
              <a:gd name="connsiteY90" fmla="*/ 7365 h 10000"/>
              <a:gd name="connsiteX91" fmla="*/ 5303 w 10000"/>
              <a:gd name="connsiteY91" fmla="*/ 7644 h 10000"/>
              <a:gd name="connsiteX92" fmla="*/ 5303 w 10000"/>
              <a:gd name="connsiteY92" fmla="*/ 7784 h 10000"/>
              <a:gd name="connsiteX93" fmla="*/ 5425 w 10000"/>
              <a:gd name="connsiteY93" fmla="*/ 8063 h 10000"/>
              <a:gd name="connsiteX94" fmla="*/ 5546 w 10000"/>
              <a:gd name="connsiteY94" fmla="*/ 8202 h 10000"/>
              <a:gd name="connsiteX95" fmla="*/ 5666 w 10000"/>
              <a:gd name="connsiteY95" fmla="*/ 8342 h 10000"/>
              <a:gd name="connsiteX96" fmla="*/ 6137 w 10000"/>
              <a:gd name="connsiteY96" fmla="*/ 8604 h 10000"/>
              <a:gd name="connsiteX97" fmla="*/ 6380 w 10000"/>
              <a:gd name="connsiteY97" fmla="*/ 8743 h 10000"/>
              <a:gd name="connsiteX98" fmla="*/ 6621 w 10000"/>
              <a:gd name="connsiteY98" fmla="*/ 8743 h 10000"/>
              <a:gd name="connsiteX99" fmla="*/ 6864 w 10000"/>
              <a:gd name="connsiteY99" fmla="*/ 8883 h 10000"/>
              <a:gd name="connsiteX100" fmla="*/ 7228 w 10000"/>
              <a:gd name="connsiteY100" fmla="*/ 8883 h 10000"/>
              <a:gd name="connsiteX101" fmla="*/ 7469 w 10000"/>
              <a:gd name="connsiteY101" fmla="*/ 8743 h 10000"/>
              <a:gd name="connsiteX102" fmla="*/ 7833 w 10000"/>
              <a:gd name="connsiteY102" fmla="*/ 8743 h 10000"/>
              <a:gd name="connsiteX103" fmla="*/ 8197 w 10000"/>
              <a:gd name="connsiteY103" fmla="*/ 8604 h 10000"/>
              <a:gd name="connsiteX104" fmla="*/ 8440 w 10000"/>
              <a:gd name="connsiteY104" fmla="*/ 8604 h 10000"/>
              <a:gd name="connsiteX105" fmla="*/ 8682 w 10000"/>
              <a:gd name="connsiteY105" fmla="*/ 8342 h 10000"/>
              <a:gd name="connsiteX106" fmla="*/ 8788 w 10000"/>
              <a:gd name="connsiteY106" fmla="*/ 8202 h 10000"/>
              <a:gd name="connsiteX107" fmla="*/ 8909 w 10000"/>
              <a:gd name="connsiteY107" fmla="*/ 7923 h 10000"/>
              <a:gd name="connsiteX108" fmla="*/ 9030 w 10000"/>
              <a:gd name="connsiteY108" fmla="*/ 7644 h 10000"/>
              <a:gd name="connsiteX109" fmla="*/ 9152 w 10000"/>
              <a:gd name="connsiteY109" fmla="*/ 7086 h 10000"/>
              <a:gd name="connsiteX110" fmla="*/ 9152 w 10000"/>
              <a:gd name="connsiteY110" fmla="*/ 6527 h 10000"/>
              <a:gd name="connsiteX111" fmla="*/ 9272 w 10000"/>
              <a:gd name="connsiteY111" fmla="*/ 6248 h 10000"/>
              <a:gd name="connsiteX112" fmla="*/ 9272 w 10000"/>
              <a:gd name="connsiteY112" fmla="*/ 5969 h 10000"/>
              <a:gd name="connsiteX113" fmla="*/ 9272 w 10000"/>
              <a:gd name="connsiteY113" fmla="*/ 5829 h 10000"/>
              <a:gd name="connsiteX114" fmla="*/ 9394 w 10000"/>
              <a:gd name="connsiteY114" fmla="*/ 5689 h 10000"/>
              <a:gd name="connsiteX115" fmla="*/ 9394 w 10000"/>
              <a:gd name="connsiteY115" fmla="*/ 5550 h 10000"/>
              <a:gd name="connsiteX116" fmla="*/ 9394 w 10000"/>
              <a:gd name="connsiteY116" fmla="*/ 5410 h 10000"/>
              <a:gd name="connsiteX117" fmla="*/ 9394 w 10000"/>
              <a:gd name="connsiteY117" fmla="*/ 5410 h 10000"/>
              <a:gd name="connsiteX118" fmla="*/ 9515 w 10000"/>
              <a:gd name="connsiteY118" fmla="*/ 5410 h 10000"/>
              <a:gd name="connsiteX119" fmla="*/ 9515 w 10000"/>
              <a:gd name="connsiteY119" fmla="*/ 5410 h 10000"/>
              <a:gd name="connsiteX120" fmla="*/ 9515 w 10000"/>
              <a:gd name="connsiteY120" fmla="*/ 5550 h 10000"/>
              <a:gd name="connsiteX121" fmla="*/ 9637 w 10000"/>
              <a:gd name="connsiteY121" fmla="*/ 5689 h 10000"/>
              <a:gd name="connsiteX122" fmla="*/ 9637 w 10000"/>
              <a:gd name="connsiteY122" fmla="*/ 5829 h 10000"/>
              <a:gd name="connsiteX123" fmla="*/ 9637 w 10000"/>
              <a:gd name="connsiteY123" fmla="*/ 6108 h 10000"/>
              <a:gd name="connsiteX124" fmla="*/ 9637 w 10000"/>
              <a:gd name="connsiteY124" fmla="*/ 6387 h 10000"/>
              <a:gd name="connsiteX125" fmla="*/ 9637 w 10000"/>
              <a:gd name="connsiteY125" fmla="*/ 6667 h 10000"/>
              <a:gd name="connsiteX126" fmla="*/ 9757 w 10000"/>
              <a:gd name="connsiteY126" fmla="*/ 7225 h 10000"/>
              <a:gd name="connsiteX127" fmla="*/ 9757 w 10000"/>
              <a:gd name="connsiteY127" fmla="*/ 7644 h 10000"/>
              <a:gd name="connsiteX128" fmla="*/ 9880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0 w 10000"/>
              <a:gd name="connsiteY133" fmla="*/ 8883 h 10000"/>
              <a:gd name="connsiteX134" fmla="*/ 9757 w 10000"/>
              <a:gd name="connsiteY134" fmla="*/ 9023 h 10000"/>
              <a:gd name="connsiteX135" fmla="*/ 9637 w 10000"/>
              <a:gd name="connsiteY135" fmla="*/ 9162 h 10000"/>
              <a:gd name="connsiteX136" fmla="*/ 9515 w 10000"/>
              <a:gd name="connsiteY136" fmla="*/ 9302 h 10000"/>
              <a:gd name="connsiteX137" fmla="*/ 9272 w 10000"/>
              <a:gd name="connsiteY137" fmla="*/ 9442 h 10000"/>
              <a:gd name="connsiteX138" fmla="*/ 8788 w 10000"/>
              <a:gd name="connsiteY138" fmla="*/ 9721 h 10000"/>
              <a:gd name="connsiteX139" fmla="*/ 8318 w 10000"/>
              <a:gd name="connsiteY139" fmla="*/ 9860 h 10000"/>
              <a:gd name="connsiteX140" fmla="*/ 7955 w 10000"/>
              <a:gd name="connsiteY140" fmla="*/ 9860 h 10000"/>
              <a:gd name="connsiteX141" fmla="*/ 7469 w 10000"/>
              <a:gd name="connsiteY141" fmla="*/ 10000 h 10000"/>
              <a:gd name="connsiteX142" fmla="*/ 7469 w 10000"/>
              <a:gd name="connsiteY142" fmla="*/ 10000 h 10000"/>
              <a:gd name="connsiteX0" fmla="*/ 7240 w 9771"/>
              <a:gd name="connsiteY0" fmla="*/ 10000 h 10000"/>
              <a:gd name="connsiteX1" fmla="*/ 6878 w 9771"/>
              <a:gd name="connsiteY1" fmla="*/ 10000 h 10000"/>
              <a:gd name="connsiteX2" fmla="*/ 6514 w 9771"/>
              <a:gd name="connsiteY2" fmla="*/ 10000 h 10000"/>
              <a:gd name="connsiteX3" fmla="*/ 6151 w 9771"/>
              <a:gd name="connsiteY3" fmla="*/ 9860 h 10000"/>
              <a:gd name="connsiteX4" fmla="*/ 5787 w 9771"/>
              <a:gd name="connsiteY4" fmla="*/ 9721 h 10000"/>
              <a:gd name="connsiteX5" fmla="*/ 5437 w 9771"/>
              <a:gd name="connsiteY5" fmla="*/ 9581 h 10000"/>
              <a:gd name="connsiteX6" fmla="*/ 5196 w 9771"/>
              <a:gd name="connsiteY6" fmla="*/ 9302 h 10000"/>
              <a:gd name="connsiteX7" fmla="*/ 4954 w 9771"/>
              <a:gd name="connsiteY7" fmla="*/ 9162 h 10000"/>
              <a:gd name="connsiteX8" fmla="*/ 4832 w 9771"/>
              <a:gd name="connsiteY8" fmla="*/ 8743 h 10000"/>
              <a:gd name="connsiteX9" fmla="*/ 4589 w 9771"/>
              <a:gd name="connsiteY9" fmla="*/ 8464 h 10000"/>
              <a:gd name="connsiteX10" fmla="*/ 4468 w 9771"/>
              <a:gd name="connsiteY10" fmla="*/ 8063 h 10000"/>
              <a:gd name="connsiteX11" fmla="*/ 4468 w 9771"/>
              <a:gd name="connsiteY11" fmla="*/ 7644 h 10000"/>
              <a:gd name="connsiteX12" fmla="*/ 4347 w 9771"/>
              <a:gd name="connsiteY12" fmla="*/ 7225 h 10000"/>
              <a:gd name="connsiteX13" fmla="*/ 4347 w 9771"/>
              <a:gd name="connsiteY13" fmla="*/ 6806 h 10000"/>
              <a:gd name="connsiteX14" fmla="*/ 4347 w 9771"/>
              <a:gd name="connsiteY14" fmla="*/ 6387 h 10000"/>
              <a:gd name="connsiteX15" fmla="*/ 4468 w 9771"/>
              <a:gd name="connsiteY15" fmla="*/ 5689 h 10000"/>
              <a:gd name="connsiteX16" fmla="*/ 4468 w 9771"/>
              <a:gd name="connsiteY16" fmla="*/ 5550 h 10000"/>
              <a:gd name="connsiteX17" fmla="*/ 4468 w 9771"/>
              <a:gd name="connsiteY17" fmla="*/ 5271 h 10000"/>
              <a:gd name="connsiteX18" fmla="*/ 4589 w 9771"/>
              <a:gd name="connsiteY18" fmla="*/ 5009 h 10000"/>
              <a:gd name="connsiteX19" fmla="*/ 4589 w 9771"/>
              <a:gd name="connsiteY19" fmla="*/ 4729 h 10000"/>
              <a:gd name="connsiteX20" fmla="*/ 4589 w 9771"/>
              <a:gd name="connsiteY20" fmla="*/ 4450 h 10000"/>
              <a:gd name="connsiteX21" fmla="*/ 4712 w 9771"/>
              <a:gd name="connsiteY21" fmla="*/ 4031 h 10000"/>
              <a:gd name="connsiteX22" fmla="*/ 4712 w 9771"/>
              <a:gd name="connsiteY22" fmla="*/ 3613 h 10000"/>
              <a:gd name="connsiteX23" fmla="*/ 4832 w 9771"/>
              <a:gd name="connsiteY23" fmla="*/ 3194 h 10000"/>
              <a:gd name="connsiteX24" fmla="*/ 4832 w 9771"/>
              <a:gd name="connsiteY24" fmla="*/ 2775 h 10000"/>
              <a:gd name="connsiteX25" fmla="*/ 4832 w 9771"/>
              <a:gd name="connsiteY25" fmla="*/ 2356 h 10000"/>
              <a:gd name="connsiteX26" fmla="*/ 4954 w 9771"/>
              <a:gd name="connsiteY26" fmla="*/ 2077 h 10000"/>
              <a:gd name="connsiteX27" fmla="*/ 4954 w 9771"/>
              <a:gd name="connsiteY27" fmla="*/ 1798 h 10000"/>
              <a:gd name="connsiteX28" fmla="*/ 4954 w 9771"/>
              <a:gd name="connsiteY28" fmla="*/ 1536 h 10000"/>
              <a:gd name="connsiteX29" fmla="*/ 4954 w 9771"/>
              <a:gd name="connsiteY29" fmla="*/ 1396 h 10000"/>
              <a:gd name="connsiteX30" fmla="*/ 4954 w 9771"/>
              <a:gd name="connsiteY30" fmla="*/ 1257 h 10000"/>
              <a:gd name="connsiteX31" fmla="*/ 4954 w 9771"/>
              <a:gd name="connsiteY31" fmla="*/ 1257 h 10000"/>
              <a:gd name="connsiteX32" fmla="*/ 4954 w 9771"/>
              <a:gd name="connsiteY32" fmla="*/ 1257 h 10000"/>
              <a:gd name="connsiteX33" fmla="*/ 4832 w 9771"/>
              <a:gd name="connsiteY33" fmla="*/ 1257 h 10000"/>
              <a:gd name="connsiteX34" fmla="*/ 4712 w 9771"/>
              <a:gd name="connsiteY34" fmla="*/ 1257 h 10000"/>
              <a:gd name="connsiteX35" fmla="*/ 4589 w 9771"/>
              <a:gd name="connsiteY35" fmla="*/ 1396 h 10000"/>
              <a:gd name="connsiteX36" fmla="*/ 4468 w 9771"/>
              <a:gd name="connsiteY36" fmla="*/ 1396 h 10000"/>
              <a:gd name="connsiteX37" fmla="*/ 4226 w 9771"/>
              <a:gd name="connsiteY37" fmla="*/ 1536 h 10000"/>
              <a:gd name="connsiteX38" fmla="*/ 3984 w 9771"/>
              <a:gd name="connsiteY38" fmla="*/ 1536 h 10000"/>
              <a:gd name="connsiteX39" fmla="*/ 3740 w 9771"/>
              <a:gd name="connsiteY39" fmla="*/ 1675 h 10000"/>
              <a:gd name="connsiteX40" fmla="*/ 2544 w 9771"/>
              <a:gd name="connsiteY40" fmla="*/ 2216 h 10000"/>
              <a:gd name="connsiteX41" fmla="*/ 1333 w 9771"/>
              <a:gd name="connsiteY41" fmla="*/ 2775 h 10000"/>
              <a:gd name="connsiteX42" fmla="*/ 968 w 9771"/>
              <a:gd name="connsiteY42" fmla="*/ 2914 h 10000"/>
              <a:gd name="connsiteX43" fmla="*/ 0 w 9771"/>
              <a:gd name="connsiteY43" fmla="*/ 2356 h 10000"/>
              <a:gd name="connsiteX44" fmla="*/ 363 w 9771"/>
              <a:gd name="connsiteY44" fmla="*/ 2356 h 10000"/>
              <a:gd name="connsiteX45" fmla="*/ 726 w 9771"/>
              <a:gd name="connsiteY45" fmla="*/ 2216 h 10000"/>
              <a:gd name="connsiteX46" fmla="*/ 1090 w 9771"/>
              <a:gd name="connsiteY46" fmla="*/ 2077 h 10000"/>
              <a:gd name="connsiteX47" fmla="*/ 1574 w 9771"/>
              <a:gd name="connsiteY47" fmla="*/ 1937 h 10000"/>
              <a:gd name="connsiteX48" fmla="*/ 2060 w 9771"/>
              <a:gd name="connsiteY48" fmla="*/ 1675 h 10000"/>
              <a:gd name="connsiteX49" fmla="*/ 2423 w 9771"/>
              <a:gd name="connsiteY49" fmla="*/ 1536 h 10000"/>
              <a:gd name="connsiteX50" fmla="*/ 2772 w 9771"/>
              <a:gd name="connsiteY50" fmla="*/ 1396 h 10000"/>
              <a:gd name="connsiteX51" fmla="*/ 3135 w 9771"/>
              <a:gd name="connsiteY51" fmla="*/ 1257 h 10000"/>
              <a:gd name="connsiteX52" fmla="*/ 3377 w 9771"/>
              <a:gd name="connsiteY52" fmla="*/ 1117 h 10000"/>
              <a:gd name="connsiteX53" fmla="*/ 3620 w 9771"/>
              <a:gd name="connsiteY53" fmla="*/ 1117 h 10000"/>
              <a:gd name="connsiteX54" fmla="*/ 3863 w 9771"/>
              <a:gd name="connsiteY54" fmla="*/ 977 h 10000"/>
              <a:gd name="connsiteX55" fmla="*/ 4105 w 9771"/>
              <a:gd name="connsiteY55" fmla="*/ 838 h 10000"/>
              <a:gd name="connsiteX56" fmla="*/ 4468 w 9771"/>
              <a:gd name="connsiteY56" fmla="*/ 698 h 10000"/>
              <a:gd name="connsiteX57" fmla="*/ 4712 w 9771"/>
              <a:gd name="connsiteY57" fmla="*/ 558 h 10000"/>
              <a:gd name="connsiteX58" fmla="*/ 4954 w 9771"/>
              <a:gd name="connsiteY58" fmla="*/ 419 h 10000"/>
              <a:gd name="connsiteX59" fmla="*/ 5074 w 9771"/>
              <a:gd name="connsiteY59" fmla="*/ 279 h 10000"/>
              <a:gd name="connsiteX60" fmla="*/ 5196 w 9771"/>
              <a:gd name="connsiteY60" fmla="*/ 140 h 10000"/>
              <a:gd name="connsiteX61" fmla="*/ 5196 w 9771"/>
              <a:gd name="connsiteY61" fmla="*/ 0 h 10000"/>
              <a:gd name="connsiteX62" fmla="*/ 5317 w 9771"/>
              <a:gd name="connsiteY62" fmla="*/ 0 h 10000"/>
              <a:gd name="connsiteX63" fmla="*/ 5437 w 9771"/>
              <a:gd name="connsiteY63" fmla="*/ 0 h 10000"/>
              <a:gd name="connsiteX64" fmla="*/ 5560 w 9771"/>
              <a:gd name="connsiteY64" fmla="*/ 0 h 10000"/>
              <a:gd name="connsiteX65" fmla="*/ 5665 w 9771"/>
              <a:gd name="connsiteY65" fmla="*/ 140 h 10000"/>
              <a:gd name="connsiteX66" fmla="*/ 5787 w 9771"/>
              <a:gd name="connsiteY66" fmla="*/ 140 h 10000"/>
              <a:gd name="connsiteX67" fmla="*/ 5908 w 9771"/>
              <a:gd name="connsiteY67" fmla="*/ 419 h 10000"/>
              <a:gd name="connsiteX68" fmla="*/ 6028 w 9771"/>
              <a:gd name="connsiteY68" fmla="*/ 558 h 10000"/>
              <a:gd name="connsiteX69" fmla="*/ 6151 w 9771"/>
              <a:gd name="connsiteY69" fmla="*/ 698 h 10000"/>
              <a:gd name="connsiteX70" fmla="*/ 6271 w 9771"/>
              <a:gd name="connsiteY70" fmla="*/ 838 h 10000"/>
              <a:gd name="connsiteX71" fmla="*/ 6271 w 9771"/>
              <a:gd name="connsiteY71" fmla="*/ 977 h 10000"/>
              <a:gd name="connsiteX72" fmla="*/ 6271 w 9771"/>
              <a:gd name="connsiteY72" fmla="*/ 1117 h 10000"/>
              <a:gd name="connsiteX73" fmla="*/ 6151 w 9771"/>
              <a:gd name="connsiteY73" fmla="*/ 1117 h 10000"/>
              <a:gd name="connsiteX74" fmla="*/ 6028 w 9771"/>
              <a:gd name="connsiteY74" fmla="*/ 1257 h 10000"/>
              <a:gd name="connsiteX75" fmla="*/ 6028 w 9771"/>
              <a:gd name="connsiteY75" fmla="*/ 1396 h 10000"/>
              <a:gd name="connsiteX76" fmla="*/ 5908 w 9771"/>
              <a:gd name="connsiteY76" fmla="*/ 1536 h 10000"/>
              <a:gd name="connsiteX77" fmla="*/ 5787 w 9771"/>
              <a:gd name="connsiteY77" fmla="*/ 1798 h 10000"/>
              <a:gd name="connsiteX78" fmla="*/ 5665 w 9771"/>
              <a:gd name="connsiteY78" fmla="*/ 2216 h 10000"/>
              <a:gd name="connsiteX79" fmla="*/ 5560 w 9771"/>
              <a:gd name="connsiteY79" fmla="*/ 2635 h 10000"/>
              <a:gd name="connsiteX80" fmla="*/ 5437 w 9771"/>
              <a:gd name="connsiteY80" fmla="*/ 3054 h 10000"/>
              <a:gd name="connsiteX81" fmla="*/ 5317 w 9771"/>
              <a:gd name="connsiteY81" fmla="*/ 3613 h 10000"/>
              <a:gd name="connsiteX82" fmla="*/ 5196 w 9771"/>
              <a:gd name="connsiteY82" fmla="*/ 4171 h 10000"/>
              <a:gd name="connsiteX83" fmla="*/ 5074 w 9771"/>
              <a:gd name="connsiteY83" fmla="*/ 4729 h 10000"/>
              <a:gd name="connsiteX84" fmla="*/ 5074 w 9771"/>
              <a:gd name="connsiteY84" fmla="*/ 5271 h 10000"/>
              <a:gd name="connsiteX85" fmla="*/ 5074 w 9771"/>
              <a:gd name="connsiteY85" fmla="*/ 5689 h 10000"/>
              <a:gd name="connsiteX86" fmla="*/ 4954 w 9771"/>
              <a:gd name="connsiteY86" fmla="*/ 6248 h 10000"/>
              <a:gd name="connsiteX87" fmla="*/ 4954 w 9771"/>
              <a:gd name="connsiteY87" fmla="*/ 6667 h 10000"/>
              <a:gd name="connsiteX88" fmla="*/ 4954 w 9771"/>
              <a:gd name="connsiteY88" fmla="*/ 6946 h 10000"/>
              <a:gd name="connsiteX89" fmla="*/ 4954 w 9771"/>
              <a:gd name="connsiteY89" fmla="*/ 7365 h 10000"/>
              <a:gd name="connsiteX90" fmla="*/ 5074 w 9771"/>
              <a:gd name="connsiteY90" fmla="*/ 7644 h 10000"/>
              <a:gd name="connsiteX91" fmla="*/ 5074 w 9771"/>
              <a:gd name="connsiteY91" fmla="*/ 7784 h 10000"/>
              <a:gd name="connsiteX92" fmla="*/ 5196 w 9771"/>
              <a:gd name="connsiteY92" fmla="*/ 8063 h 10000"/>
              <a:gd name="connsiteX93" fmla="*/ 5317 w 9771"/>
              <a:gd name="connsiteY93" fmla="*/ 8202 h 10000"/>
              <a:gd name="connsiteX94" fmla="*/ 5437 w 9771"/>
              <a:gd name="connsiteY94" fmla="*/ 8342 h 10000"/>
              <a:gd name="connsiteX95" fmla="*/ 5908 w 9771"/>
              <a:gd name="connsiteY95" fmla="*/ 8604 h 10000"/>
              <a:gd name="connsiteX96" fmla="*/ 6151 w 9771"/>
              <a:gd name="connsiteY96" fmla="*/ 8743 h 10000"/>
              <a:gd name="connsiteX97" fmla="*/ 6392 w 9771"/>
              <a:gd name="connsiteY97" fmla="*/ 8743 h 10000"/>
              <a:gd name="connsiteX98" fmla="*/ 6635 w 9771"/>
              <a:gd name="connsiteY98" fmla="*/ 8883 h 10000"/>
              <a:gd name="connsiteX99" fmla="*/ 6999 w 9771"/>
              <a:gd name="connsiteY99" fmla="*/ 8883 h 10000"/>
              <a:gd name="connsiteX100" fmla="*/ 7240 w 9771"/>
              <a:gd name="connsiteY100" fmla="*/ 8743 h 10000"/>
              <a:gd name="connsiteX101" fmla="*/ 7604 w 9771"/>
              <a:gd name="connsiteY101" fmla="*/ 8743 h 10000"/>
              <a:gd name="connsiteX102" fmla="*/ 7968 w 9771"/>
              <a:gd name="connsiteY102" fmla="*/ 8604 h 10000"/>
              <a:gd name="connsiteX103" fmla="*/ 8211 w 9771"/>
              <a:gd name="connsiteY103" fmla="*/ 8604 h 10000"/>
              <a:gd name="connsiteX104" fmla="*/ 8453 w 9771"/>
              <a:gd name="connsiteY104" fmla="*/ 8342 h 10000"/>
              <a:gd name="connsiteX105" fmla="*/ 8559 w 9771"/>
              <a:gd name="connsiteY105" fmla="*/ 8202 h 10000"/>
              <a:gd name="connsiteX106" fmla="*/ 8680 w 9771"/>
              <a:gd name="connsiteY106" fmla="*/ 7923 h 10000"/>
              <a:gd name="connsiteX107" fmla="*/ 8801 w 9771"/>
              <a:gd name="connsiteY107" fmla="*/ 7644 h 10000"/>
              <a:gd name="connsiteX108" fmla="*/ 8923 w 9771"/>
              <a:gd name="connsiteY108" fmla="*/ 7086 h 10000"/>
              <a:gd name="connsiteX109" fmla="*/ 8923 w 9771"/>
              <a:gd name="connsiteY109" fmla="*/ 6527 h 10000"/>
              <a:gd name="connsiteX110" fmla="*/ 9043 w 9771"/>
              <a:gd name="connsiteY110" fmla="*/ 6248 h 10000"/>
              <a:gd name="connsiteX111" fmla="*/ 9043 w 9771"/>
              <a:gd name="connsiteY111" fmla="*/ 5969 h 10000"/>
              <a:gd name="connsiteX112" fmla="*/ 9043 w 9771"/>
              <a:gd name="connsiteY112" fmla="*/ 5829 h 10000"/>
              <a:gd name="connsiteX113" fmla="*/ 9165 w 9771"/>
              <a:gd name="connsiteY113" fmla="*/ 5689 h 10000"/>
              <a:gd name="connsiteX114" fmla="*/ 9165 w 9771"/>
              <a:gd name="connsiteY114" fmla="*/ 5550 h 10000"/>
              <a:gd name="connsiteX115" fmla="*/ 9165 w 9771"/>
              <a:gd name="connsiteY115" fmla="*/ 5410 h 10000"/>
              <a:gd name="connsiteX116" fmla="*/ 9165 w 9771"/>
              <a:gd name="connsiteY116" fmla="*/ 5410 h 10000"/>
              <a:gd name="connsiteX117" fmla="*/ 9286 w 9771"/>
              <a:gd name="connsiteY117" fmla="*/ 5410 h 10000"/>
              <a:gd name="connsiteX118" fmla="*/ 9286 w 9771"/>
              <a:gd name="connsiteY118" fmla="*/ 5410 h 10000"/>
              <a:gd name="connsiteX119" fmla="*/ 9286 w 9771"/>
              <a:gd name="connsiteY119" fmla="*/ 5550 h 10000"/>
              <a:gd name="connsiteX120" fmla="*/ 9408 w 9771"/>
              <a:gd name="connsiteY120" fmla="*/ 5689 h 10000"/>
              <a:gd name="connsiteX121" fmla="*/ 9408 w 9771"/>
              <a:gd name="connsiteY121" fmla="*/ 5829 h 10000"/>
              <a:gd name="connsiteX122" fmla="*/ 9408 w 9771"/>
              <a:gd name="connsiteY122" fmla="*/ 6108 h 10000"/>
              <a:gd name="connsiteX123" fmla="*/ 9408 w 9771"/>
              <a:gd name="connsiteY123" fmla="*/ 6387 h 10000"/>
              <a:gd name="connsiteX124" fmla="*/ 9408 w 9771"/>
              <a:gd name="connsiteY124" fmla="*/ 6667 h 10000"/>
              <a:gd name="connsiteX125" fmla="*/ 9528 w 9771"/>
              <a:gd name="connsiteY125" fmla="*/ 7225 h 10000"/>
              <a:gd name="connsiteX126" fmla="*/ 9528 w 9771"/>
              <a:gd name="connsiteY126" fmla="*/ 7644 h 10000"/>
              <a:gd name="connsiteX127" fmla="*/ 9651 w 9771"/>
              <a:gd name="connsiteY127" fmla="*/ 8063 h 10000"/>
              <a:gd name="connsiteX128" fmla="*/ 9771 w 9771"/>
              <a:gd name="connsiteY128" fmla="*/ 8342 h 10000"/>
              <a:gd name="connsiteX129" fmla="*/ 9771 w 9771"/>
              <a:gd name="connsiteY129" fmla="*/ 8604 h 10000"/>
              <a:gd name="connsiteX130" fmla="*/ 9771 w 9771"/>
              <a:gd name="connsiteY130" fmla="*/ 8743 h 10000"/>
              <a:gd name="connsiteX131" fmla="*/ 9771 w 9771"/>
              <a:gd name="connsiteY131" fmla="*/ 8883 h 10000"/>
              <a:gd name="connsiteX132" fmla="*/ 9651 w 9771"/>
              <a:gd name="connsiteY132" fmla="*/ 8883 h 10000"/>
              <a:gd name="connsiteX133" fmla="*/ 9528 w 9771"/>
              <a:gd name="connsiteY133" fmla="*/ 9023 h 10000"/>
              <a:gd name="connsiteX134" fmla="*/ 9408 w 9771"/>
              <a:gd name="connsiteY134" fmla="*/ 9162 h 10000"/>
              <a:gd name="connsiteX135" fmla="*/ 9286 w 9771"/>
              <a:gd name="connsiteY135" fmla="*/ 9302 h 10000"/>
              <a:gd name="connsiteX136" fmla="*/ 9043 w 9771"/>
              <a:gd name="connsiteY136" fmla="*/ 9442 h 10000"/>
              <a:gd name="connsiteX137" fmla="*/ 8559 w 9771"/>
              <a:gd name="connsiteY137" fmla="*/ 9721 h 10000"/>
              <a:gd name="connsiteX138" fmla="*/ 8089 w 9771"/>
              <a:gd name="connsiteY138" fmla="*/ 9860 h 10000"/>
              <a:gd name="connsiteX139" fmla="*/ 7726 w 9771"/>
              <a:gd name="connsiteY139" fmla="*/ 9860 h 10000"/>
              <a:gd name="connsiteX140" fmla="*/ 7240 w 9771"/>
              <a:gd name="connsiteY140" fmla="*/ 10000 h 10000"/>
              <a:gd name="connsiteX141" fmla="*/ 7240 w 9771"/>
              <a:gd name="connsiteY141" fmla="*/ 10000 h 10000"/>
              <a:gd name="connsiteX0" fmla="*/ 7038 w 9628"/>
              <a:gd name="connsiteY0" fmla="*/ 10000 h 10000"/>
              <a:gd name="connsiteX1" fmla="*/ 6667 w 9628"/>
              <a:gd name="connsiteY1" fmla="*/ 10000 h 10000"/>
              <a:gd name="connsiteX2" fmla="*/ 6295 w 9628"/>
              <a:gd name="connsiteY2" fmla="*/ 10000 h 10000"/>
              <a:gd name="connsiteX3" fmla="*/ 5923 w 9628"/>
              <a:gd name="connsiteY3" fmla="*/ 9860 h 10000"/>
              <a:gd name="connsiteX4" fmla="*/ 5551 w 9628"/>
              <a:gd name="connsiteY4" fmla="*/ 9721 h 10000"/>
              <a:gd name="connsiteX5" fmla="*/ 5192 w 9628"/>
              <a:gd name="connsiteY5" fmla="*/ 9581 h 10000"/>
              <a:gd name="connsiteX6" fmla="*/ 4946 w 9628"/>
              <a:gd name="connsiteY6" fmla="*/ 9302 h 10000"/>
              <a:gd name="connsiteX7" fmla="*/ 4698 w 9628"/>
              <a:gd name="connsiteY7" fmla="*/ 9162 h 10000"/>
              <a:gd name="connsiteX8" fmla="*/ 4573 w 9628"/>
              <a:gd name="connsiteY8" fmla="*/ 8743 h 10000"/>
              <a:gd name="connsiteX9" fmla="*/ 4325 w 9628"/>
              <a:gd name="connsiteY9" fmla="*/ 8464 h 10000"/>
              <a:gd name="connsiteX10" fmla="*/ 4201 w 9628"/>
              <a:gd name="connsiteY10" fmla="*/ 8063 h 10000"/>
              <a:gd name="connsiteX11" fmla="*/ 4201 w 9628"/>
              <a:gd name="connsiteY11" fmla="*/ 7644 h 10000"/>
              <a:gd name="connsiteX12" fmla="*/ 4077 w 9628"/>
              <a:gd name="connsiteY12" fmla="*/ 7225 h 10000"/>
              <a:gd name="connsiteX13" fmla="*/ 4077 w 9628"/>
              <a:gd name="connsiteY13" fmla="*/ 6806 h 10000"/>
              <a:gd name="connsiteX14" fmla="*/ 4077 w 9628"/>
              <a:gd name="connsiteY14" fmla="*/ 6387 h 10000"/>
              <a:gd name="connsiteX15" fmla="*/ 4201 w 9628"/>
              <a:gd name="connsiteY15" fmla="*/ 5689 h 10000"/>
              <a:gd name="connsiteX16" fmla="*/ 4201 w 9628"/>
              <a:gd name="connsiteY16" fmla="*/ 5550 h 10000"/>
              <a:gd name="connsiteX17" fmla="*/ 4201 w 9628"/>
              <a:gd name="connsiteY17" fmla="*/ 5271 h 10000"/>
              <a:gd name="connsiteX18" fmla="*/ 4325 w 9628"/>
              <a:gd name="connsiteY18" fmla="*/ 5009 h 10000"/>
              <a:gd name="connsiteX19" fmla="*/ 4325 w 9628"/>
              <a:gd name="connsiteY19" fmla="*/ 4729 h 10000"/>
              <a:gd name="connsiteX20" fmla="*/ 4325 w 9628"/>
              <a:gd name="connsiteY20" fmla="*/ 4450 h 10000"/>
              <a:gd name="connsiteX21" fmla="*/ 4450 w 9628"/>
              <a:gd name="connsiteY21" fmla="*/ 4031 h 10000"/>
              <a:gd name="connsiteX22" fmla="*/ 4450 w 9628"/>
              <a:gd name="connsiteY22" fmla="*/ 3613 h 10000"/>
              <a:gd name="connsiteX23" fmla="*/ 4573 w 9628"/>
              <a:gd name="connsiteY23" fmla="*/ 3194 h 10000"/>
              <a:gd name="connsiteX24" fmla="*/ 4573 w 9628"/>
              <a:gd name="connsiteY24" fmla="*/ 2775 h 10000"/>
              <a:gd name="connsiteX25" fmla="*/ 4573 w 9628"/>
              <a:gd name="connsiteY25" fmla="*/ 2356 h 10000"/>
              <a:gd name="connsiteX26" fmla="*/ 4698 w 9628"/>
              <a:gd name="connsiteY26" fmla="*/ 2077 h 10000"/>
              <a:gd name="connsiteX27" fmla="*/ 4698 w 9628"/>
              <a:gd name="connsiteY27" fmla="*/ 1798 h 10000"/>
              <a:gd name="connsiteX28" fmla="*/ 4698 w 9628"/>
              <a:gd name="connsiteY28" fmla="*/ 1536 h 10000"/>
              <a:gd name="connsiteX29" fmla="*/ 4698 w 9628"/>
              <a:gd name="connsiteY29" fmla="*/ 1396 h 10000"/>
              <a:gd name="connsiteX30" fmla="*/ 4698 w 9628"/>
              <a:gd name="connsiteY30" fmla="*/ 1257 h 10000"/>
              <a:gd name="connsiteX31" fmla="*/ 4698 w 9628"/>
              <a:gd name="connsiteY31" fmla="*/ 1257 h 10000"/>
              <a:gd name="connsiteX32" fmla="*/ 4698 w 9628"/>
              <a:gd name="connsiteY32" fmla="*/ 1257 h 10000"/>
              <a:gd name="connsiteX33" fmla="*/ 4573 w 9628"/>
              <a:gd name="connsiteY33" fmla="*/ 1257 h 10000"/>
              <a:gd name="connsiteX34" fmla="*/ 4450 w 9628"/>
              <a:gd name="connsiteY34" fmla="*/ 1257 h 10000"/>
              <a:gd name="connsiteX35" fmla="*/ 4325 w 9628"/>
              <a:gd name="connsiteY35" fmla="*/ 1396 h 10000"/>
              <a:gd name="connsiteX36" fmla="*/ 4201 w 9628"/>
              <a:gd name="connsiteY36" fmla="*/ 1396 h 10000"/>
              <a:gd name="connsiteX37" fmla="*/ 3953 w 9628"/>
              <a:gd name="connsiteY37" fmla="*/ 1536 h 10000"/>
              <a:gd name="connsiteX38" fmla="*/ 3705 w 9628"/>
              <a:gd name="connsiteY38" fmla="*/ 1536 h 10000"/>
              <a:gd name="connsiteX39" fmla="*/ 3456 w 9628"/>
              <a:gd name="connsiteY39" fmla="*/ 1675 h 10000"/>
              <a:gd name="connsiteX40" fmla="*/ 2232 w 9628"/>
              <a:gd name="connsiteY40" fmla="*/ 2216 h 10000"/>
              <a:gd name="connsiteX41" fmla="*/ 992 w 9628"/>
              <a:gd name="connsiteY41" fmla="*/ 2775 h 10000"/>
              <a:gd name="connsiteX42" fmla="*/ 619 w 9628"/>
              <a:gd name="connsiteY42" fmla="*/ 2914 h 10000"/>
              <a:gd name="connsiteX43" fmla="*/ 0 w 9628"/>
              <a:gd name="connsiteY43" fmla="*/ 2356 h 10000"/>
              <a:gd name="connsiteX44" fmla="*/ 371 w 9628"/>
              <a:gd name="connsiteY44" fmla="*/ 2216 h 10000"/>
              <a:gd name="connsiteX45" fmla="*/ 744 w 9628"/>
              <a:gd name="connsiteY45" fmla="*/ 2077 h 10000"/>
              <a:gd name="connsiteX46" fmla="*/ 1239 w 9628"/>
              <a:gd name="connsiteY46" fmla="*/ 1937 h 10000"/>
              <a:gd name="connsiteX47" fmla="*/ 1736 w 9628"/>
              <a:gd name="connsiteY47" fmla="*/ 1675 h 10000"/>
              <a:gd name="connsiteX48" fmla="*/ 2108 w 9628"/>
              <a:gd name="connsiteY48" fmla="*/ 1536 h 10000"/>
              <a:gd name="connsiteX49" fmla="*/ 2465 w 9628"/>
              <a:gd name="connsiteY49" fmla="*/ 1396 h 10000"/>
              <a:gd name="connsiteX50" fmla="*/ 2836 w 9628"/>
              <a:gd name="connsiteY50" fmla="*/ 1257 h 10000"/>
              <a:gd name="connsiteX51" fmla="*/ 3084 w 9628"/>
              <a:gd name="connsiteY51" fmla="*/ 1117 h 10000"/>
              <a:gd name="connsiteX52" fmla="*/ 3333 w 9628"/>
              <a:gd name="connsiteY52" fmla="*/ 1117 h 10000"/>
              <a:gd name="connsiteX53" fmla="*/ 3582 w 9628"/>
              <a:gd name="connsiteY53" fmla="*/ 977 h 10000"/>
              <a:gd name="connsiteX54" fmla="*/ 3829 w 9628"/>
              <a:gd name="connsiteY54" fmla="*/ 838 h 10000"/>
              <a:gd name="connsiteX55" fmla="*/ 4201 w 9628"/>
              <a:gd name="connsiteY55" fmla="*/ 698 h 10000"/>
              <a:gd name="connsiteX56" fmla="*/ 4450 w 9628"/>
              <a:gd name="connsiteY56" fmla="*/ 558 h 10000"/>
              <a:gd name="connsiteX57" fmla="*/ 4698 w 9628"/>
              <a:gd name="connsiteY57" fmla="*/ 419 h 10000"/>
              <a:gd name="connsiteX58" fmla="*/ 4821 w 9628"/>
              <a:gd name="connsiteY58" fmla="*/ 279 h 10000"/>
              <a:gd name="connsiteX59" fmla="*/ 4946 w 9628"/>
              <a:gd name="connsiteY59" fmla="*/ 140 h 10000"/>
              <a:gd name="connsiteX60" fmla="*/ 4946 w 9628"/>
              <a:gd name="connsiteY60" fmla="*/ 0 h 10000"/>
              <a:gd name="connsiteX61" fmla="*/ 5070 w 9628"/>
              <a:gd name="connsiteY61" fmla="*/ 0 h 10000"/>
              <a:gd name="connsiteX62" fmla="*/ 5192 w 9628"/>
              <a:gd name="connsiteY62" fmla="*/ 0 h 10000"/>
              <a:gd name="connsiteX63" fmla="*/ 5318 w 9628"/>
              <a:gd name="connsiteY63" fmla="*/ 0 h 10000"/>
              <a:gd name="connsiteX64" fmla="*/ 5426 w 9628"/>
              <a:gd name="connsiteY64" fmla="*/ 140 h 10000"/>
              <a:gd name="connsiteX65" fmla="*/ 5551 w 9628"/>
              <a:gd name="connsiteY65" fmla="*/ 140 h 10000"/>
              <a:gd name="connsiteX66" fmla="*/ 5674 w 9628"/>
              <a:gd name="connsiteY66" fmla="*/ 419 h 10000"/>
              <a:gd name="connsiteX67" fmla="*/ 5797 w 9628"/>
              <a:gd name="connsiteY67" fmla="*/ 558 h 10000"/>
              <a:gd name="connsiteX68" fmla="*/ 5923 w 9628"/>
              <a:gd name="connsiteY68" fmla="*/ 698 h 10000"/>
              <a:gd name="connsiteX69" fmla="*/ 6046 w 9628"/>
              <a:gd name="connsiteY69" fmla="*/ 838 h 10000"/>
              <a:gd name="connsiteX70" fmla="*/ 6046 w 9628"/>
              <a:gd name="connsiteY70" fmla="*/ 977 h 10000"/>
              <a:gd name="connsiteX71" fmla="*/ 6046 w 9628"/>
              <a:gd name="connsiteY71" fmla="*/ 1117 h 10000"/>
              <a:gd name="connsiteX72" fmla="*/ 5923 w 9628"/>
              <a:gd name="connsiteY72" fmla="*/ 1117 h 10000"/>
              <a:gd name="connsiteX73" fmla="*/ 5797 w 9628"/>
              <a:gd name="connsiteY73" fmla="*/ 1257 h 10000"/>
              <a:gd name="connsiteX74" fmla="*/ 5797 w 9628"/>
              <a:gd name="connsiteY74" fmla="*/ 1396 h 10000"/>
              <a:gd name="connsiteX75" fmla="*/ 5674 w 9628"/>
              <a:gd name="connsiteY75" fmla="*/ 1536 h 10000"/>
              <a:gd name="connsiteX76" fmla="*/ 5551 w 9628"/>
              <a:gd name="connsiteY76" fmla="*/ 1798 h 10000"/>
              <a:gd name="connsiteX77" fmla="*/ 5426 w 9628"/>
              <a:gd name="connsiteY77" fmla="*/ 2216 h 10000"/>
              <a:gd name="connsiteX78" fmla="*/ 5318 w 9628"/>
              <a:gd name="connsiteY78" fmla="*/ 2635 h 10000"/>
              <a:gd name="connsiteX79" fmla="*/ 5192 w 9628"/>
              <a:gd name="connsiteY79" fmla="*/ 3054 h 10000"/>
              <a:gd name="connsiteX80" fmla="*/ 5070 w 9628"/>
              <a:gd name="connsiteY80" fmla="*/ 3613 h 10000"/>
              <a:gd name="connsiteX81" fmla="*/ 4946 w 9628"/>
              <a:gd name="connsiteY81" fmla="*/ 4171 h 10000"/>
              <a:gd name="connsiteX82" fmla="*/ 4821 w 9628"/>
              <a:gd name="connsiteY82" fmla="*/ 4729 h 10000"/>
              <a:gd name="connsiteX83" fmla="*/ 4821 w 9628"/>
              <a:gd name="connsiteY83" fmla="*/ 5271 h 10000"/>
              <a:gd name="connsiteX84" fmla="*/ 4821 w 9628"/>
              <a:gd name="connsiteY84" fmla="*/ 5689 h 10000"/>
              <a:gd name="connsiteX85" fmla="*/ 4698 w 9628"/>
              <a:gd name="connsiteY85" fmla="*/ 6248 h 10000"/>
              <a:gd name="connsiteX86" fmla="*/ 4698 w 9628"/>
              <a:gd name="connsiteY86" fmla="*/ 6667 h 10000"/>
              <a:gd name="connsiteX87" fmla="*/ 4698 w 9628"/>
              <a:gd name="connsiteY87" fmla="*/ 6946 h 10000"/>
              <a:gd name="connsiteX88" fmla="*/ 4698 w 9628"/>
              <a:gd name="connsiteY88" fmla="*/ 7365 h 10000"/>
              <a:gd name="connsiteX89" fmla="*/ 4821 w 9628"/>
              <a:gd name="connsiteY89" fmla="*/ 7644 h 10000"/>
              <a:gd name="connsiteX90" fmla="*/ 4821 w 9628"/>
              <a:gd name="connsiteY90" fmla="*/ 7784 h 10000"/>
              <a:gd name="connsiteX91" fmla="*/ 4946 w 9628"/>
              <a:gd name="connsiteY91" fmla="*/ 8063 h 10000"/>
              <a:gd name="connsiteX92" fmla="*/ 5070 w 9628"/>
              <a:gd name="connsiteY92" fmla="*/ 8202 h 10000"/>
              <a:gd name="connsiteX93" fmla="*/ 5192 w 9628"/>
              <a:gd name="connsiteY93" fmla="*/ 8342 h 10000"/>
              <a:gd name="connsiteX94" fmla="*/ 5674 w 9628"/>
              <a:gd name="connsiteY94" fmla="*/ 8604 h 10000"/>
              <a:gd name="connsiteX95" fmla="*/ 5923 w 9628"/>
              <a:gd name="connsiteY95" fmla="*/ 8743 h 10000"/>
              <a:gd name="connsiteX96" fmla="*/ 6170 w 9628"/>
              <a:gd name="connsiteY96" fmla="*/ 8743 h 10000"/>
              <a:gd name="connsiteX97" fmla="*/ 6419 w 9628"/>
              <a:gd name="connsiteY97" fmla="*/ 8883 h 10000"/>
              <a:gd name="connsiteX98" fmla="*/ 6791 w 9628"/>
              <a:gd name="connsiteY98" fmla="*/ 8883 h 10000"/>
              <a:gd name="connsiteX99" fmla="*/ 7038 w 9628"/>
              <a:gd name="connsiteY99" fmla="*/ 8743 h 10000"/>
              <a:gd name="connsiteX100" fmla="*/ 7410 w 9628"/>
              <a:gd name="connsiteY100" fmla="*/ 8743 h 10000"/>
              <a:gd name="connsiteX101" fmla="*/ 7783 w 9628"/>
              <a:gd name="connsiteY101" fmla="*/ 8604 h 10000"/>
              <a:gd name="connsiteX102" fmla="*/ 8031 w 9628"/>
              <a:gd name="connsiteY102" fmla="*/ 8604 h 10000"/>
              <a:gd name="connsiteX103" fmla="*/ 8279 w 9628"/>
              <a:gd name="connsiteY103" fmla="*/ 8342 h 10000"/>
              <a:gd name="connsiteX104" fmla="*/ 8388 w 9628"/>
              <a:gd name="connsiteY104" fmla="*/ 8202 h 10000"/>
              <a:gd name="connsiteX105" fmla="*/ 8511 w 9628"/>
              <a:gd name="connsiteY105" fmla="*/ 7923 h 10000"/>
              <a:gd name="connsiteX106" fmla="*/ 8635 w 9628"/>
              <a:gd name="connsiteY106" fmla="*/ 7644 h 10000"/>
              <a:gd name="connsiteX107" fmla="*/ 8760 w 9628"/>
              <a:gd name="connsiteY107" fmla="*/ 7086 h 10000"/>
              <a:gd name="connsiteX108" fmla="*/ 8760 w 9628"/>
              <a:gd name="connsiteY108" fmla="*/ 6527 h 10000"/>
              <a:gd name="connsiteX109" fmla="*/ 8883 w 9628"/>
              <a:gd name="connsiteY109" fmla="*/ 6248 h 10000"/>
              <a:gd name="connsiteX110" fmla="*/ 8883 w 9628"/>
              <a:gd name="connsiteY110" fmla="*/ 5969 h 10000"/>
              <a:gd name="connsiteX111" fmla="*/ 8883 w 9628"/>
              <a:gd name="connsiteY111" fmla="*/ 5829 h 10000"/>
              <a:gd name="connsiteX112" fmla="*/ 9008 w 9628"/>
              <a:gd name="connsiteY112" fmla="*/ 5689 h 10000"/>
              <a:gd name="connsiteX113" fmla="*/ 9008 w 9628"/>
              <a:gd name="connsiteY113" fmla="*/ 5550 h 10000"/>
              <a:gd name="connsiteX114" fmla="*/ 9008 w 9628"/>
              <a:gd name="connsiteY114" fmla="*/ 5410 h 10000"/>
              <a:gd name="connsiteX115" fmla="*/ 9008 w 9628"/>
              <a:gd name="connsiteY115" fmla="*/ 5410 h 10000"/>
              <a:gd name="connsiteX116" fmla="*/ 9132 w 9628"/>
              <a:gd name="connsiteY116" fmla="*/ 5410 h 10000"/>
              <a:gd name="connsiteX117" fmla="*/ 9132 w 9628"/>
              <a:gd name="connsiteY117" fmla="*/ 5410 h 10000"/>
              <a:gd name="connsiteX118" fmla="*/ 9132 w 9628"/>
              <a:gd name="connsiteY118" fmla="*/ 5550 h 10000"/>
              <a:gd name="connsiteX119" fmla="*/ 9256 w 9628"/>
              <a:gd name="connsiteY119" fmla="*/ 5689 h 10000"/>
              <a:gd name="connsiteX120" fmla="*/ 9256 w 9628"/>
              <a:gd name="connsiteY120" fmla="*/ 5829 h 10000"/>
              <a:gd name="connsiteX121" fmla="*/ 9256 w 9628"/>
              <a:gd name="connsiteY121" fmla="*/ 6108 h 10000"/>
              <a:gd name="connsiteX122" fmla="*/ 9256 w 9628"/>
              <a:gd name="connsiteY122" fmla="*/ 6387 h 10000"/>
              <a:gd name="connsiteX123" fmla="*/ 9256 w 9628"/>
              <a:gd name="connsiteY123" fmla="*/ 6667 h 10000"/>
              <a:gd name="connsiteX124" fmla="*/ 9379 w 9628"/>
              <a:gd name="connsiteY124" fmla="*/ 7225 h 10000"/>
              <a:gd name="connsiteX125" fmla="*/ 9379 w 9628"/>
              <a:gd name="connsiteY125" fmla="*/ 7644 h 10000"/>
              <a:gd name="connsiteX126" fmla="*/ 9505 w 9628"/>
              <a:gd name="connsiteY126" fmla="*/ 8063 h 10000"/>
              <a:gd name="connsiteX127" fmla="*/ 9628 w 9628"/>
              <a:gd name="connsiteY127" fmla="*/ 8342 h 10000"/>
              <a:gd name="connsiteX128" fmla="*/ 9628 w 9628"/>
              <a:gd name="connsiteY128" fmla="*/ 8604 h 10000"/>
              <a:gd name="connsiteX129" fmla="*/ 9628 w 9628"/>
              <a:gd name="connsiteY129" fmla="*/ 8743 h 10000"/>
              <a:gd name="connsiteX130" fmla="*/ 9628 w 9628"/>
              <a:gd name="connsiteY130" fmla="*/ 8883 h 10000"/>
              <a:gd name="connsiteX131" fmla="*/ 9505 w 9628"/>
              <a:gd name="connsiteY131" fmla="*/ 8883 h 10000"/>
              <a:gd name="connsiteX132" fmla="*/ 9379 w 9628"/>
              <a:gd name="connsiteY132" fmla="*/ 9023 h 10000"/>
              <a:gd name="connsiteX133" fmla="*/ 9256 w 9628"/>
              <a:gd name="connsiteY133" fmla="*/ 9162 h 10000"/>
              <a:gd name="connsiteX134" fmla="*/ 9132 w 9628"/>
              <a:gd name="connsiteY134" fmla="*/ 9302 h 10000"/>
              <a:gd name="connsiteX135" fmla="*/ 8883 w 9628"/>
              <a:gd name="connsiteY135" fmla="*/ 9442 h 10000"/>
              <a:gd name="connsiteX136" fmla="*/ 8388 w 9628"/>
              <a:gd name="connsiteY136" fmla="*/ 9721 h 10000"/>
              <a:gd name="connsiteX137" fmla="*/ 7907 w 9628"/>
              <a:gd name="connsiteY137" fmla="*/ 9860 h 10000"/>
              <a:gd name="connsiteX138" fmla="*/ 7535 w 9628"/>
              <a:gd name="connsiteY138" fmla="*/ 9860 h 10000"/>
              <a:gd name="connsiteX139" fmla="*/ 7038 w 9628"/>
              <a:gd name="connsiteY139" fmla="*/ 10000 h 10000"/>
              <a:gd name="connsiteX140" fmla="*/ 7038 w 9628"/>
              <a:gd name="connsiteY140" fmla="*/ 10000 h 10000"/>
              <a:gd name="connsiteX0" fmla="*/ 6925 w 9615"/>
              <a:gd name="connsiteY0" fmla="*/ 10000 h 10000"/>
              <a:gd name="connsiteX1" fmla="*/ 6540 w 9615"/>
              <a:gd name="connsiteY1" fmla="*/ 10000 h 10000"/>
              <a:gd name="connsiteX2" fmla="*/ 6153 w 9615"/>
              <a:gd name="connsiteY2" fmla="*/ 10000 h 10000"/>
              <a:gd name="connsiteX3" fmla="*/ 5767 w 9615"/>
              <a:gd name="connsiteY3" fmla="*/ 9860 h 10000"/>
              <a:gd name="connsiteX4" fmla="*/ 5380 w 9615"/>
              <a:gd name="connsiteY4" fmla="*/ 9721 h 10000"/>
              <a:gd name="connsiteX5" fmla="*/ 5008 w 9615"/>
              <a:gd name="connsiteY5" fmla="*/ 9581 h 10000"/>
              <a:gd name="connsiteX6" fmla="*/ 4752 w 9615"/>
              <a:gd name="connsiteY6" fmla="*/ 9302 h 10000"/>
              <a:gd name="connsiteX7" fmla="*/ 4495 w 9615"/>
              <a:gd name="connsiteY7" fmla="*/ 9162 h 10000"/>
              <a:gd name="connsiteX8" fmla="*/ 4365 w 9615"/>
              <a:gd name="connsiteY8" fmla="*/ 8743 h 10000"/>
              <a:gd name="connsiteX9" fmla="*/ 4107 w 9615"/>
              <a:gd name="connsiteY9" fmla="*/ 8464 h 10000"/>
              <a:gd name="connsiteX10" fmla="*/ 3978 w 9615"/>
              <a:gd name="connsiteY10" fmla="*/ 8063 h 10000"/>
              <a:gd name="connsiteX11" fmla="*/ 3978 w 9615"/>
              <a:gd name="connsiteY11" fmla="*/ 7644 h 10000"/>
              <a:gd name="connsiteX12" fmla="*/ 3850 w 9615"/>
              <a:gd name="connsiteY12" fmla="*/ 7225 h 10000"/>
              <a:gd name="connsiteX13" fmla="*/ 3850 w 9615"/>
              <a:gd name="connsiteY13" fmla="*/ 6806 h 10000"/>
              <a:gd name="connsiteX14" fmla="*/ 3850 w 9615"/>
              <a:gd name="connsiteY14" fmla="*/ 6387 h 10000"/>
              <a:gd name="connsiteX15" fmla="*/ 3978 w 9615"/>
              <a:gd name="connsiteY15" fmla="*/ 5689 h 10000"/>
              <a:gd name="connsiteX16" fmla="*/ 3978 w 9615"/>
              <a:gd name="connsiteY16" fmla="*/ 5550 h 10000"/>
              <a:gd name="connsiteX17" fmla="*/ 3978 w 9615"/>
              <a:gd name="connsiteY17" fmla="*/ 5271 h 10000"/>
              <a:gd name="connsiteX18" fmla="*/ 4107 w 9615"/>
              <a:gd name="connsiteY18" fmla="*/ 5009 h 10000"/>
              <a:gd name="connsiteX19" fmla="*/ 4107 w 9615"/>
              <a:gd name="connsiteY19" fmla="*/ 4729 h 10000"/>
              <a:gd name="connsiteX20" fmla="*/ 4107 w 9615"/>
              <a:gd name="connsiteY20" fmla="*/ 4450 h 10000"/>
              <a:gd name="connsiteX21" fmla="*/ 4237 w 9615"/>
              <a:gd name="connsiteY21" fmla="*/ 4031 h 10000"/>
              <a:gd name="connsiteX22" fmla="*/ 4237 w 9615"/>
              <a:gd name="connsiteY22" fmla="*/ 3613 h 10000"/>
              <a:gd name="connsiteX23" fmla="*/ 4365 w 9615"/>
              <a:gd name="connsiteY23" fmla="*/ 3194 h 10000"/>
              <a:gd name="connsiteX24" fmla="*/ 4365 w 9615"/>
              <a:gd name="connsiteY24" fmla="*/ 2775 h 10000"/>
              <a:gd name="connsiteX25" fmla="*/ 4365 w 9615"/>
              <a:gd name="connsiteY25" fmla="*/ 2356 h 10000"/>
              <a:gd name="connsiteX26" fmla="*/ 4495 w 9615"/>
              <a:gd name="connsiteY26" fmla="*/ 2077 h 10000"/>
              <a:gd name="connsiteX27" fmla="*/ 4495 w 9615"/>
              <a:gd name="connsiteY27" fmla="*/ 1798 h 10000"/>
              <a:gd name="connsiteX28" fmla="*/ 4495 w 9615"/>
              <a:gd name="connsiteY28" fmla="*/ 1536 h 10000"/>
              <a:gd name="connsiteX29" fmla="*/ 4495 w 9615"/>
              <a:gd name="connsiteY29" fmla="*/ 1396 h 10000"/>
              <a:gd name="connsiteX30" fmla="*/ 4495 w 9615"/>
              <a:gd name="connsiteY30" fmla="*/ 1257 h 10000"/>
              <a:gd name="connsiteX31" fmla="*/ 4495 w 9615"/>
              <a:gd name="connsiteY31" fmla="*/ 1257 h 10000"/>
              <a:gd name="connsiteX32" fmla="*/ 4495 w 9615"/>
              <a:gd name="connsiteY32" fmla="*/ 1257 h 10000"/>
              <a:gd name="connsiteX33" fmla="*/ 4365 w 9615"/>
              <a:gd name="connsiteY33" fmla="*/ 1257 h 10000"/>
              <a:gd name="connsiteX34" fmla="*/ 4237 w 9615"/>
              <a:gd name="connsiteY34" fmla="*/ 1257 h 10000"/>
              <a:gd name="connsiteX35" fmla="*/ 4107 w 9615"/>
              <a:gd name="connsiteY35" fmla="*/ 1396 h 10000"/>
              <a:gd name="connsiteX36" fmla="*/ 3978 w 9615"/>
              <a:gd name="connsiteY36" fmla="*/ 1396 h 10000"/>
              <a:gd name="connsiteX37" fmla="*/ 3721 w 9615"/>
              <a:gd name="connsiteY37" fmla="*/ 1536 h 10000"/>
              <a:gd name="connsiteX38" fmla="*/ 3463 w 9615"/>
              <a:gd name="connsiteY38" fmla="*/ 1536 h 10000"/>
              <a:gd name="connsiteX39" fmla="*/ 3205 w 9615"/>
              <a:gd name="connsiteY39" fmla="*/ 1675 h 10000"/>
              <a:gd name="connsiteX40" fmla="*/ 1933 w 9615"/>
              <a:gd name="connsiteY40" fmla="*/ 2216 h 10000"/>
              <a:gd name="connsiteX41" fmla="*/ 645 w 9615"/>
              <a:gd name="connsiteY41" fmla="*/ 2775 h 10000"/>
              <a:gd name="connsiteX42" fmla="*/ 258 w 9615"/>
              <a:gd name="connsiteY42" fmla="*/ 2914 h 10000"/>
              <a:gd name="connsiteX43" fmla="*/ 0 w 9615"/>
              <a:gd name="connsiteY43" fmla="*/ 2216 h 10000"/>
              <a:gd name="connsiteX44" fmla="*/ 388 w 9615"/>
              <a:gd name="connsiteY44" fmla="*/ 2077 h 10000"/>
              <a:gd name="connsiteX45" fmla="*/ 902 w 9615"/>
              <a:gd name="connsiteY45" fmla="*/ 1937 h 10000"/>
              <a:gd name="connsiteX46" fmla="*/ 1418 w 9615"/>
              <a:gd name="connsiteY46" fmla="*/ 1675 h 10000"/>
              <a:gd name="connsiteX47" fmla="*/ 1804 w 9615"/>
              <a:gd name="connsiteY47" fmla="*/ 1536 h 10000"/>
              <a:gd name="connsiteX48" fmla="*/ 2175 w 9615"/>
              <a:gd name="connsiteY48" fmla="*/ 1396 h 10000"/>
              <a:gd name="connsiteX49" fmla="*/ 2561 w 9615"/>
              <a:gd name="connsiteY49" fmla="*/ 1257 h 10000"/>
              <a:gd name="connsiteX50" fmla="*/ 2818 w 9615"/>
              <a:gd name="connsiteY50" fmla="*/ 1117 h 10000"/>
              <a:gd name="connsiteX51" fmla="*/ 3077 w 9615"/>
              <a:gd name="connsiteY51" fmla="*/ 1117 h 10000"/>
              <a:gd name="connsiteX52" fmla="*/ 3335 w 9615"/>
              <a:gd name="connsiteY52" fmla="*/ 977 h 10000"/>
              <a:gd name="connsiteX53" fmla="*/ 3592 w 9615"/>
              <a:gd name="connsiteY53" fmla="*/ 838 h 10000"/>
              <a:gd name="connsiteX54" fmla="*/ 3978 w 9615"/>
              <a:gd name="connsiteY54" fmla="*/ 698 h 10000"/>
              <a:gd name="connsiteX55" fmla="*/ 4237 w 9615"/>
              <a:gd name="connsiteY55" fmla="*/ 558 h 10000"/>
              <a:gd name="connsiteX56" fmla="*/ 4495 w 9615"/>
              <a:gd name="connsiteY56" fmla="*/ 419 h 10000"/>
              <a:gd name="connsiteX57" fmla="*/ 4622 w 9615"/>
              <a:gd name="connsiteY57" fmla="*/ 279 h 10000"/>
              <a:gd name="connsiteX58" fmla="*/ 4752 w 9615"/>
              <a:gd name="connsiteY58" fmla="*/ 140 h 10000"/>
              <a:gd name="connsiteX59" fmla="*/ 4752 w 9615"/>
              <a:gd name="connsiteY59" fmla="*/ 0 h 10000"/>
              <a:gd name="connsiteX60" fmla="*/ 4881 w 9615"/>
              <a:gd name="connsiteY60" fmla="*/ 0 h 10000"/>
              <a:gd name="connsiteX61" fmla="*/ 5008 w 9615"/>
              <a:gd name="connsiteY61" fmla="*/ 0 h 10000"/>
              <a:gd name="connsiteX62" fmla="*/ 5138 w 9615"/>
              <a:gd name="connsiteY62" fmla="*/ 0 h 10000"/>
              <a:gd name="connsiteX63" fmla="*/ 5251 w 9615"/>
              <a:gd name="connsiteY63" fmla="*/ 140 h 10000"/>
              <a:gd name="connsiteX64" fmla="*/ 5380 w 9615"/>
              <a:gd name="connsiteY64" fmla="*/ 140 h 10000"/>
              <a:gd name="connsiteX65" fmla="*/ 5508 w 9615"/>
              <a:gd name="connsiteY65" fmla="*/ 419 h 10000"/>
              <a:gd name="connsiteX66" fmla="*/ 5636 w 9615"/>
              <a:gd name="connsiteY66" fmla="*/ 558 h 10000"/>
              <a:gd name="connsiteX67" fmla="*/ 5767 w 9615"/>
              <a:gd name="connsiteY67" fmla="*/ 698 h 10000"/>
              <a:gd name="connsiteX68" fmla="*/ 5895 w 9615"/>
              <a:gd name="connsiteY68" fmla="*/ 838 h 10000"/>
              <a:gd name="connsiteX69" fmla="*/ 5895 w 9615"/>
              <a:gd name="connsiteY69" fmla="*/ 977 h 10000"/>
              <a:gd name="connsiteX70" fmla="*/ 5895 w 9615"/>
              <a:gd name="connsiteY70" fmla="*/ 1117 h 10000"/>
              <a:gd name="connsiteX71" fmla="*/ 5767 w 9615"/>
              <a:gd name="connsiteY71" fmla="*/ 1117 h 10000"/>
              <a:gd name="connsiteX72" fmla="*/ 5636 w 9615"/>
              <a:gd name="connsiteY72" fmla="*/ 1257 h 10000"/>
              <a:gd name="connsiteX73" fmla="*/ 5636 w 9615"/>
              <a:gd name="connsiteY73" fmla="*/ 1396 h 10000"/>
              <a:gd name="connsiteX74" fmla="*/ 5508 w 9615"/>
              <a:gd name="connsiteY74" fmla="*/ 1536 h 10000"/>
              <a:gd name="connsiteX75" fmla="*/ 5380 w 9615"/>
              <a:gd name="connsiteY75" fmla="*/ 1798 h 10000"/>
              <a:gd name="connsiteX76" fmla="*/ 5251 w 9615"/>
              <a:gd name="connsiteY76" fmla="*/ 2216 h 10000"/>
              <a:gd name="connsiteX77" fmla="*/ 5138 w 9615"/>
              <a:gd name="connsiteY77" fmla="*/ 2635 h 10000"/>
              <a:gd name="connsiteX78" fmla="*/ 5008 w 9615"/>
              <a:gd name="connsiteY78" fmla="*/ 3054 h 10000"/>
              <a:gd name="connsiteX79" fmla="*/ 4881 w 9615"/>
              <a:gd name="connsiteY79" fmla="*/ 3613 h 10000"/>
              <a:gd name="connsiteX80" fmla="*/ 4752 w 9615"/>
              <a:gd name="connsiteY80" fmla="*/ 4171 h 10000"/>
              <a:gd name="connsiteX81" fmla="*/ 4622 w 9615"/>
              <a:gd name="connsiteY81" fmla="*/ 4729 h 10000"/>
              <a:gd name="connsiteX82" fmla="*/ 4622 w 9615"/>
              <a:gd name="connsiteY82" fmla="*/ 5271 h 10000"/>
              <a:gd name="connsiteX83" fmla="*/ 4622 w 9615"/>
              <a:gd name="connsiteY83" fmla="*/ 5689 h 10000"/>
              <a:gd name="connsiteX84" fmla="*/ 4495 w 9615"/>
              <a:gd name="connsiteY84" fmla="*/ 6248 h 10000"/>
              <a:gd name="connsiteX85" fmla="*/ 4495 w 9615"/>
              <a:gd name="connsiteY85" fmla="*/ 6667 h 10000"/>
              <a:gd name="connsiteX86" fmla="*/ 4495 w 9615"/>
              <a:gd name="connsiteY86" fmla="*/ 6946 h 10000"/>
              <a:gd name="connsiteX87" fmla="*/ 4495 w 9615"/>
              <a:gd name="connsiteY87" fmla="*/ 7365 h 10000"/>
              <a:gd name="connsiteX88" fmla="*/ 4622 w 9615"/>
              <a:gd name="connsiteY88" fmla="*/ 7644 h 10000"/>
              <a:gd name="connsiteX89" fmla="*/ 4622 w 9615"/>
              <a:gd name="connsiteY89" fmla="*/ 7784 h 10000"/>
              <a:gd name="connsiteX90" fmla="*/ 4752 w 9615"/>
              <a:gd name="connsiteY90" fmla="*/ 8063 h 10000"/>
              <a:gd name="connsiteX91" fmla="*/ 4881 w 9615"/>
              <a:gd name="connsiteY91" fmla="*/ 8202 h 10000"/>
              <a:gd name="connsiteX92" fmla="*/ 5008 w 9615"/>
              <a:gd name="connsiteY92" fmla="*/ 8342 h 10000"/>
              <a:gd name="connsiteX93" fmla="*/ 5508 w 9615"/>
              <a:gd name="connsiteY93" fmla="*/ 8604 h 10000"/>
              <a:gd name="connsiteX94" fmla="*/ 5767 w 9615"/>
              <a:gd name="connsiteY94" fmla="*/ 8743 h 10000"/>
              <a:gd name="connsiteX95" fmla="*/ 6023 w 9615"/>
              <a:gd name="connsiteY95" fmla="*/ 8743 h 10000"/>
              <a:gd name="connsiteX96" fmla="*/ 6282 w 9615"/>
              <a:gd name="connsiteY96" fmla="*/ 8883 h 10000"/>
              <a:gd name="connsiteX97" fmla="*/ 6668 w 9615"/>
              <a:gd name="connsiteY97" fmla="*/ 8883 h 10000"/>
              <a:gd name="connsiteX98" fmla="*/ 6925 w 9615"/>
              <a:gd name="connsiteY98" fmla="*/ 8743 h 10000"/>
              <a:gd name="connsiteX99" fmla="*/ 7311 w 9615"/>
              <a:gd name="connsiteY99" fmla="*/ 8743 h 10000"/>
              <a:gd name="connsiteX100" fmla="*/ 7699 w 9615"/>
              <a:gd name="connsiteY100" fmla="*/ 8604 h 10000"/>
              <a:gd name="connsiteX101" fmla="*/ 7956 w 9615"/>
              <a:gd name="connsiteY101" fmla="*/ 8604 h 10000"/>
              <a:gd name="connsiteX102" fmla="*/ 8214 w 9615"/>
              <a:gd name="connsiteY102" fmla="*/ 8342 h 10000"/>
              <a:gd name="connsiteX103" fmla="*/ 8327 w 9615"/>
              <a:gd name="connsiteY103" fmla="*/ 8202 h 10000"/>
              <a:gd name="connsiteX104" fmla="*/ 8455 w 9615"/>
              <a:gd name="connsiteY104" fmla="*/ 7923 h 10000"/>
              <a:gd name="connsiteX105" fmla="*/ 8584 w 9615"/>
              <a:gd name="connsiteY105" fmla="*/ 7644 h 10000"/>
              <a:gd name="connsiteX106" fmla="*/ 8713 w 9615"/>
              <a:gd name="connsiteY106" fmla="*/ 7086 h 10000"/>
              <a:gd name="connsiteX107" fmla="*/ 8713 w 9615"/>
              <a:gd name="connsiteY107" fmla="*/ 6527 h 10000"/>
              <a:gd name="connsiteX108" fmla="*/ 8841 w 9615"/>
              <a:gd name="connsiteY108" fmla="*/ 6248 h 10000"/>
              <a:gd name="connsiteX109" fmla="*/ 8841 w 9615"/>
              <a:gd name="connsiteY109" fmla="*/ 5969 h 10000"/>
              <a:gd name="connsiteX110" fmla="*/ 8841 w 9615"/>
              <a:gd name="connsiteY110" fmla="*/ 5829 h 10000"/>
              <a:gd name="connsiteX111" fmla="*/ 8971 w 9615"/>
              <a:gd name="connsiteY111" fmla="*/ 5689 h 10000"/>
              <a:gd name="connsiteX112" fmla="*/ 8971 w 9615"/>
              <a:gd name="connsiteY112" fmla="*/ 5550 h 10000"/>
              <a:gd name="connsiteX113" fmla="*/ 8971 w 9615"/>
              <a:gd name="connsiteY113" fmla="*/ 5410 h 10000"/>
              <a:gd name="connsiteX114" fmla="*/ 8971 w 9615"/>
              <a:gd name="connsiteY114" fmla="*/ 5410 h 10000"/>
              <a:gd name="connsiteX115" fmla="*/ 9100 w 9615"/>
              <a:gd name="connsiteY115" fmla="*/ 5410 h 10000"/>
              <a:gd name="connsiteX116" fmla="*/ 9100 w 9615"/>
              <a:gd name="connsiteY116" fmla="*/ 5410 h 10000"/>
              <a:gd name="connsiteX117" fmla="*/ 9100 w 9615"/>
              <a:gd name="connsiteY117" fmla="*/ 5550 h 10000"/>
              <a:gd name="connsiteX118" fmla="*/ 9229 w 9615"/>
              <a:gd name="connsiteY118" fmla="*/ 5689 h 10000"/>
              <a:gd name="connsiteX119" fmla="*/ 9229 w 9615"/>
              <a:gd name="connsiteY119" fmla="*/ 5829 h 10000"/>
              <a:gd name="connsiteX120" fmla="*/ 9229 w 9615"/>
              <a:gd name="connsiteY120" fmla="*/ 6108 h 10000"/>
              <a:gd name="connsiteX121" fmla="*/ 9229 w 9615"/>
              <a:gd name="connsiteY121" fmla="*/ 6387 h 10000"/>
              <a:gd name="connsiteX122" fmla="*/ 9229 w 9615"/>
              <a:gd name="connsiteY122" fmla="*/ 6667 h 10000"/>
              <a:gd name="connsiteX123" fmla="*/ 9356 w 9615"/>
              <a:gd name="connsiteY123" fmla="*/ 7225 h 10000"/>
              <a:gd name="connsiteX124" fmla="*/ 9356 w 9615"/>
              <a:gd name="connsiteY124" fmla="*/ 7644 h 10000"/>
              <a:gd name="connsiteX125" fmla="*/ 9487 w 9615"/>
              <a:gd name="connsiteY125" fmla="*/ 8063 h 10000"/>
              <a:gd name="connsiteX126" fmla="*/ 9615 w 9615"/>
              <a:gd name="connsiteY126" fmla="*/ 8342 h 10000"/>
              <a:gd name="connsiteX127" fmla="*/ 9615 w 9615"/>
              <a:gd name="connsiteY127" fmla="*/ 8604 h 10000"/>
              <a:gd name="connsiteX128" fmla="*/ 9615 w 9615"/>
              <a:gd name="connsiteY128" fmla="*/ 8743 h 10000"/>
              <a:gd name="connsiteX129" fmla="*/ 9615 w 9615"/>
              <a:gd name="connsiteY129" fmla="*/ 8883 h 10000"/>
              <a:gd name="connsiteX130" fmla="*/ 9487 w 9615"/>
              <a:gd name="connsiteY130" fmla="*/ 8883 h 10000"/>
              <a:gd name="connsiteX131" fmla="*/ 9356 w 9615"/>
              <a:gd name="connsiteY131" fmla="*/ 9023 h 10000"/>
              <a:gd name="connsiteX132" fmla="*/ 9229 w 9615"/>
              <a:gd name="connsiteY132" fmla="*/ 9162 h 10000"/>
              <a:gd name="connsiteX133" fmla="*/ 9100 w 9615"/>
              <a:gd name="connsiteY133" fmla="*/ 9302 h 10000"/>
              <a:gd name="connsiteX134" fmla="*/ 8841 w 9615"/>
              <a:gd name="connsiteY134" fmla="*/ 9442 h 10000"/>
              <a:gd name="connsiteX135" fmla="*/ 8327 w 9615"/>
              <a:gd name="connsiteY135" fmla="*/ 9721 h 10000"/>
              <a:gd name="connsiteX136" fmla="*/ 7828 w 9615"/>
              <a:gd name="connsiteY136" fmla="*/ 9860 h 10000"/>
              <a:gd name="connsiteX137" fmla="*/ 7441 w 9615"/>
              <a:gd name="connsiteY137" fmla="*/ 9860 h 10000"/>
              <a:gd name="connsiteX138" fmla="*/ 6925 w 9615"/>
              <a:gd name="connsiteY138" fmla="*/ 10000 h 10000"/>
              <a:gd name="connsiteX139" fmla="*/ 6925 w 9615"/>
              <a:gd name="connsiteY139" fmla="*/ 10000 h 10000"/>
              <a:gd name="connsiteX0" fmla="*/ 6978 w 9776"/>
              <a:gd name="connsiteY0" fmla="*/ 10000 h 10000"/>
              <a:gd name="connsiteX1" fmla="*/ 6578 w 9776"/>
              <a:gd name="connsiteY1" fmla="*/ 10000 h 10000"/>
              <a:gd name="connsiteX2" fmla="*/ 6175 w 9776"/>
              <a:gd name="connsiteY2" fmla="*/ 10000 h 10000"/>
              <a:gd name="connsiteX3" fmla="*/ 5774 w 9776"/>
              <a:gd name="connsiteY3" fmla="*/ 9860 h 10000"/>
              <a:gd name="connsiteX4" fmla="*/ 5371 w 9776"/>
              <a:gd name="connsiteY4" fmla="*/ 9721 h 10000"/>
              <a:gd name="connsiteX5" fmla="*/ 4985 w 9776"/>
              <a:gd name="connsiteY5" fmla="*/ 9581 h 10000"/>
              <a:gd name="connsiteX6" fmla="*/ 4718 w 9776"/>
              <a:gd name="connsiteY6" fmla="*/ 9302 h 10000"/>
              <a:gd name="connsiteX7" fmla="*/ 4451 w 9776"/>
              <a:gd name="connsiteY7" fmla="*/ 9162 h 10000"/>
              <a:gd name="connsiteX8" fmla="*/ 4316 w 9776"/>
              <a:gd name="connsiteY8" fmla="*/ 8743 h 10000"/>
              <a:gd name="connsiteX9" fmla="*/ 4047 w 9776"/>
              <a:gd name="connsiteY9" fmla="*/ 8464 h 10000"/>
              <a:gd name="connsiteX10" fmla="*/ 3913 w 9776"/>
              <a:gd name="connsiteY10" fmla="*/ 8063 h 10000"/>
              <a:gd name="connsiteX11" fmla="*/ 3913 w 9776"/>
              <a:gd name="connsiteY11" fmla="*/ 7644 h 10000"/>
              <a:gd name="connsiteX12" fmla="*/ 3780 w 9776"/>
              <a:gd name="connsiteY12" fmla="*/ 7225 h 10000"/>
              <a:gd name="connsiteX13" fmla="*/ 3780 w 9776"/>
              <a:gd name="connsiteY13" fmla="*/ 6806 h 10000"/>
              <a:gd name="connsiteX14" fmla="*/ 3780 w 9776"/>
              <a:gd name="connsiteY14" fmla="*/ 6387 h 10000"/>
              <a:gd name="connsiteX15" fmla="*/ 3913 w 9776"/>
              <a:gd name="connsiteY15" fmla="*/ 5689 h 10000"/>
              <a:gd name="connsiteX16" fmla="*/ 3913 w 9776"/>
              <a:gd name="connsiteY16" fmla="*/ 5550 h 10000"/>
              <a:gd name="connsiteX17" fmla="*/ 3913 w 9776"/>
              <a:gd name="connsiteY17" fmla="*/ 5271 h 10000"/>
              <a:gd name="connsiteX18" fmla="*/ 4047 w 9776"/>
              <a:gd name="connsiteY18" fmla="*/ 5009 h 10000"/>
              <a:gd name="connsiteX19" fmla="*/ 4047 w 9776"/>
              <a:gd name="connsiteY19" fmla="*/ 4729 h 10000"/>
              <a:gd name="connsiteX20" fmla="*/ 4047 w 9776"/>
              <a:gd name="connsiteY20" fmla="*/ 4450 h 10000"/>
              <a:gd name="connsiteX21" fmla="*/ 4183 w 9776"/>
              <a:gd name="connsiteY21" fmla="*/ 4031 h 10000"/>
              <a:gd name="connsiteX22" fmla="*/ 4183 w 9776"/>
              <a:gd name="connsiteY22" fmla="*/ 3613 h 10000"/>
              <a:gd name="connsiteX23" fmla="*/ 4316 w 9776"/>
              <a:gd name="connsiteY23" fmla="*/ 3194 h 10000"/>
              <a:gd name="connsiteX24" fmla="*/ 4316 w 9776"/>
              <a:gd name="connsiteY24" fmla="*/ 2775 h 10000"/>
              <a:gd name="connsiteX25" fmla="*/ 4316 w 9776"/>
              <a:gd name="connsiteY25" fmla="*/ 2356 h 10000"/>
              <a:gd name="connsiteX26" fmla="*/ 4451 w 9776"/>
              <a:gd name="connsiteY26" fmla="*/ 2077 h 10000"/>
              <a:gd name="connsiteX27" fmla="*/ 4451 w 9776"/>
              <a:gd name="connsiteY27" fmla="*/ 1798 h 10000"/>
              <a:gd name="connsiteX28" fmla="*/ 4451 w 9776"/>
              <a:gd name="connsiteY28" fmla="*/ 1536 h 10000"/>
              <a:gd name="connsiteX29" fmla="*/ 4451 w 9776"/>
              <a:gd name="connsiteY29" fmla="*/ 1396 h 10000"/>
              <a:gd name="connsiteX30" fmla="*/ 4451 w 9776"/>
              <a:gd name="connsiteY30" fmla="*/ 1257 h 10000"/>
              <a:gd name="connsiteX31" fmla="*/ 4451 w 9776"/>
              <a:gd name="connsiteY31" fmla="*/ 1257 h 10000"/>
              <a:gd name="connsiteX32" fmla="*/ 4451 w 9776"/>
              <a:gd name="connsiteY32" fmla="*/ 1257 h 10000"/>
              <a:gd name="connsiteX33" fmla="*/ 4316 w 9776"/>
              <a:gd name="connsiteY33" fmla="*/ 1257 h 10000"/>
              <a:gd name="connsiteX34" fmla="*/ 4183 w 9776"/>
              <a:gd name="connsiteY34" fmla="*/ 1257 h 10000"/>
              <a:gd name="connsiteX35" fmla="*/ 4047 w 9776"/>
              <a:gd name="connsiteY35" fmla="*/ 1396 h 10000"/>
              <a:gd name="connsiteX36" fmla="*/ 3913 w 9776"/>
              <a:gd name="connsiteY36" fmla="*/ 1396 h 10000"/>
              <a:gd name="connsiteX37" fmla="*/ 3646 w 9776"/>
              <a:gd name="connsiteY37" fmla="*/ 1536 h 10000"/>
              <a:gd name="connsiteX38" fmla="*/ 3378 w 9776"/>
              <a:gd name="connsiteY38" fmla="*/ 1536 h 10000"/>
              <a:gd name="connsiteX39" fmla="*/ 3109 w 9776"/>
              <a:gd name="connsiteY39" fmla="*/ 1675 h 10000"/>
              <a:gd name="connsiteX40" fmla="*/ 1786 w 9776"/>
              <a:gd name="connsiteY40" fmla="*/ 2216 h 10000"/>
              <a:gd name="connsiteX41" fmla="*/ 447 w 9776"/>
              <a:gd name="connsiteY41" fmla="*/ 2775 h 10000"/>
              <a:gd name="connsiteX42" fmla="*/ 44 w 9776"/>
              <a:gd name="connsiteY42" fmla="*/ 2914 h 10000"/>
              <a:gd name="connsiteX43" fmla="*/ 180 w 9776"/>
              <a:gd name="connsiteY43" fmla="*/ 2077 h 10000"/>
              <a:gd name="connsiteX44" fmla="*/ 714 w 9776"/>
              <a:gd name="connsiteY44" fmla="*/ 1937 h 10000"/>
              <a:gd name="connsiteX45" fmla="*/ 1251 w 9776"/>
              <a:gd name="connsiteY45" fmla="*/ 1675 h 10000"/>
              <a:gd name="connsiteX46" fmla="*/ 1652 w 9776"/>
              <a:gd name="connsiteY46" fmla="*/ 1536 h 10000"/>
              <a:gd name="connsiteX47" fmla="*/ 2038 w 9776"/>
              <a:gd name="connsiteY47" fmla="*/ 1396 h 10000"/>
              <a:gd name="connsiteX48" fmla="*/ 2440 w 9776"/>
              <a:gd name="connsiteY48" fmla="*/ 1257 h 10000"/>
              <a:gd name="connsiteX49" fmla="*/ 2707 w 9776"/>
              <a:gd name="connsiteY49" fmla="*/ 1117 h 10000"/>
              <a:gd name="connsiteX50" fmla="*/ 2976 w 9776"/>
              <a:gd name="connsiteY50" fmla="*/ 1117 h 10000"/>
              <a:gd name="connsiteX51" fmla="*/ 3245 w 9776"/>
              <a:gd name="connsiteY51" fmla="*/ 977 h 10000"/>
              <a:gd name="connsiteX52" fmla="*/ 3512 w 9776"/>
              <a:gd name="connsiteY52" fmla="*/ 838 h 10000"/>
              <a:gd name="connsiteX53" fmla="*/ 3913 w 9776"/>
              <a:gd name="connsiteY53" fmla="*/ 698 h 10000"/>
              <a:gd name="connsiteX54" fmla="*/ 4183 w 9776"/>
              <a:gd name="connsiteY54" fmla="*/ 558 h 10000"/>
              <a:gd name="connsiteX55" fmla="*/ 4451 w 9776"/>
              <a:gd name="connsiteY55" fmla="*/ 419 h 10000"/>
              <a:gd name="connsiteX56" fmla="*/ 4583 w 9776"/>
              <a:gd name="connsiteY56" fmla="*/ 279 h 10000"/>
              <a:gd name="connsiteX57" fmla="*/ 4718 w 9776"/>
              <a:gd name="connsiteY57" fmla="*/ 140 h 10000"/>
              <a:gd name="connsiteX58" fmla="*/ 4718 w 9776"/>
              <a:gd name="connsiteY58" fmla="*/ 0 h 10000"/>
              <a:gd name="connsiteX59" fmla="*/ 4852 w 9776"/>
              <a:gd name="connsiteY59" fmla="*/ 0 h 10000"/>
              <a:gd name="connsiteX60" fmla="*/ 4985 w 9776"/>
              <a:gd name="connsiteY60" fmla="*/ 0 h 10000"/>
              <a:gd name="connsiteX61" fmla="*/ 5120 w 9776"/>
              <a:gd name="connsiteY61" fmla="*/ 0 h 10000"/>
              <a:gd name="connsiteX62" fmla="*/ 5237 w 9776"/>
              <a:gd name="connsiteY62" fmla="*/ 140 h 10000"/>
              <a:gd name="connsiteX63" fmla="*/ 5371 w 9776"/>
              <a:gd name="connsiteY63" fmla="*/ 140 h 10000"/>
              <a:gd name="connsiteX64" fmla="*/ 5505 w 9776"/>
              <a:gd name="connsiteY64" fmla="*/ 419 h 10000"/>
              <a:gd name="connsiteX65" fmla="*/ 5638 w 9776"/>
              <a:gd name="connsiteY65" fmla="*/ 558 h 10000"/>
              <a:gd name="connsiteX66" fmla="*/ 5774 w 9776"/>
              <a:gd name="connsiteY66" fmla="*/ 698 h 10000"/>
              <a:gd name="connsiteX67" fmla="*/ 5907 w 9776"/>
              <a:gd name="connsiteY67" fmla="*/ 838 h 10000"/>
              <a:gd name="connsiteX68" fmla="*/ 5907 w 9776"/>
              <a:gd name="connsiteY68" fmla="*/ 977 h 10000"/>
              <a:gd name="connsiteX69" fmla="*/ 5907 w 9776"/>
              <a:gd name="connsiteY69" fmla="*/ 1117 h 10000"/>
              <a:gd name="connsiteX70" fmla="*/ 5774 w 9776"/>
              <a:gd name="connsiteY70" fmla="*/ 1117 h 10000"/>
              <a:gd name="connsiteX71" fmla="*/ 5638 w 9776"/>
              <a:gd name="connsiteY71" fmla="*/ 1257 h 10000"/>
              <a:gd name="connsiteX72" fmla="*/ 5638 w 9776"/>
              <a:gd name="connsiteY72" fmla="*/ 1396 h 10000"/>
              <a:gd name="connsiteX73" fmla="*/ 5505 w 9776"/>
              <a:gd name="connsiteY73" fmla="*/ 1536 h 10000"/>
              <a:gd name="connsiteX74" fmla="*/ 5371 w 9776"/>
              <a:gd name="connsiteY74" fmla="*/ 1798 h 10000"/>
              <a:gd name="connsiteX75" fmla="*/ 5237 w 9776"/>
              <a:gd name="connsiteY75" fmla="*/ 2216 h 10000"/>
              <a:gd name="connsiteX76" fmla="*/ 5120 w 9776"/>
              <a:gd name="connsiteY76" fmla="*/ 2635 h 10000"/>
              <a:gd name="connsiteX77" fmla="*/ 4985 w 9776"/>
              <a:gd name="connsiteY77" fmla="*/ 3054 h 10000"/>
              <a:gd name="connsiteX78" fmla="*/ 4852 w 9776"/>
              <a:gd name="connsiteY78" fmla="*/ 3613 h 10000"/>
              <a:gd name="connsiteX79" fmla="*/ 4718 w 9776"/>
              <a:gd name="connsiteY79" fmla="*/ 4171 h 10000"/>
              <a:gd name="connsiteX80" fmla="*/ 4583 w 9776"/>
              <a:gd name="connsiteY80" fmla="*/ 4729 h 10000"/>
              <a:gd name="connsiteX81" fmla="*/ 4583 w 9776"/>
              <a:gd name="connsiteY81" fmla="*/ 5271 h 10000"/>
              <a:gd name="connsiteX82" fmla="*/ 4583 w 9776"/>
              <a:gd name="connsiteY82" fmla="*/ 5689 h 10000"/>
              <a:gd name="connsiteX83" fmla="*/ 4451 w 9776"/>
              <a:gd name="connsiteY83" fmla="*/ 6248 h 10000"/>
              <a:gd name="connsiteX84" fmla="*/ 4451 w 9776"/>
              <a:gd name="connsiteY84" fmla="*/ 6667 h 10000"/>
              <a:gd name="connsiteX85" fmla="*/ 4451 w 9776"/>
              <a:gd name="connsiteY85" fmla="*/ 6946 h 10000"/>
              <a:gd name="connsiteX86" fmla="*/ 4451 w 9776"/>
              <a:gd name="connsiteY86" fmla="*/ 7365 h 10000"/>
              <a:gd name="connsiteX87" fmla="*/ 4583 w 9776"/>
              <a:gd name="connsiteY87" fmla="*/ 7644 h 10000"/>
              <a:gd name="connsiteX88" fmla="*/ 4583 w 9776"/>
              <a:gd name="connsiteY88" fmla="*/ 7784 h 10000"/>
              <a:gd name="connsiteX89" fmla="*/ 4718 w 9776"/>
              <a:gd name="connsiteY89" fmla="*/ 8063 h 10000"/>
              <a:gd name="connsiteX90" fmla="*/ 4852 w 9776"/>
              <a:gd name="connsiteY90" fmla="*/ 8202 h 10000"/>
              <a:gd name="connsiteX91" fmla="*/ 4985 w 9776"/>
              <a:gd name="connsiteY91" fmla="*/ 8342 h 10000"/>
              <a:gd name="connsiteX92" fmla="*/ 5505 w 9776"/>
              <a:gd name="connsiteY92" fmla="*/ 8604 h 10000"/>
              <a:gd name="connsiteX93" fmla="*/ 5774 w 9776"/>
              <a:gd name="connsiteY93" fmla="*/ 8743 h 10000"/>
              <a:gd name="connsiteX94" fmla="*/ 6040 w 9776"/>
              <a:gd name="connsiteY94" fmla="*/ 8743 h 10000"/>
              <a:gd name="connsiteX95" fmla="*/ 6310 w 9776"/>
              <a:gd name="connsiteY95" fmla="*/ 8883 h 10000"/>
              <a:gd name="connsiteX96" fmla="*/ 6711 w 9776"/>
              <a:gd name="connsiteY96" fmla="*/ 8883 h 10000"/>
              <a:gd name="connsiteX97" fmla="*/ 6978 w 9776"/>
              <a:gd name="connsiteY97" fmla="*/ 8743 h 10000"/>
              <a:gd name="connsiteX98" fmla="*/ 7380 w 9776"/>
              <a:gd name="connsiteY98" fmla="*/ 8743 h 10000"/>
              <a:gd name="connsiteX99" fmla="*/ 7783 w 9776"/>
              <a:gd name="connsiteY99" fmla="*/ 8604 h 10000"/>
              <a:gd name="connsiteX100" fmla="*/ 8051 w 9776"/>
              <a:gd name="connsiteY100" fmla="*/ 8604 h 10000"/>
              <a:gd name="connsiteX101" fmla="*/ 8319 w 9776"/>
              <a:gd name="connsiteY101" fmla="*/ 8342 h 10000"/>
              <a:gd name="connsiteX102" fmla="*/ 8436 w 9776"/>
              <a:gd name="connsiteY102" fmla="*/ 8202 h 10000"/>
              <a:gd name="connsiteX103" fmla="*/ 8570 w 9776"/>
              <a:gd name="connsiteY103" fmla="*/ 7923 h 10000"/>
              <a:gd name="connsiteX104" fmla="*/ 8704 w 9776"/>
              <a:gd name="connsiteY104" fmla="*/ 7644 h 10000"/>
              <a:gd name="connsiteX105" fmla="*/ 8838 w 9776"/>
              <a:gd name="connsiteY105" fmla="*/ 7086 h 10000"/>
              <a:gd name="connsiteX106" fmla="*/ 8838 w 9776"/>
              <a:gd name="connsiteY106" fmla="*/ 6527 h 10000"/>
              <a:gd name="connsiteX107" fmla="*/ 8971 w 9776"/>
              <a:gd name="connsiteY107" fmla="*/ 6248 h 10000"/>
              <a:gd name="connsiteX108" fmla="*/ 8971 w 9776"/>
              <a:gd name="connsiteY108" fmla="*/ 5969 h 10000"/>
              <a:gd name="connsiteX109" fmla="*/ 8971 w 9776"/>
              <a:gd name="connsiteY109" fmla="*/ 5829 h 10000"/>
              <a:gd name="connsiteX110" fmla="*/ 9106 w 9776"/>
              <a:gd name="connsiteY110" fmla="*/ 5689 h 10000"/>
              <a:gd name="connsiteX111" fmla="*/ 9106 w 9776"/>
              <a:gd name="connsiteY111" fmla="*/ 5550 h 10000"/>
              <a:gd name="connsiteX112" fmla="*/ 9106 w 9776"/>
              <a:gd name="connsiteY112" fmla="*/ 5410 h 10000"/>
              <a:gd name="connsiteX113" fmla="*/ 9106 w 9776"/>
              <a:gd name="connsiteY113" fmla="*/ 5410 h 10000"/>
              <a:gd name="connsiteX114" fmla="*/ 9240 w 9776"/>
              <a:gd name="connsiteY114" fmla="*/ 5410 h 10000"/>
              <a:gd name="connsiteX115" fmla="*/ 9240 w 9776"/>
              <a:gd name="connsiteY115" fmla="*/ 5410 h 10000"/>
              <a:gd name="connsiteX116" fmla="*/ 9240 w 9776"/>
              <a:gd name="connsiteY116" fmla="*/ 5550 h 10000"/>
              <a:gd name="connsiteX117" fmla="*/ 9375 w 9776"/>
              <a:gd name="connsiteY117" fmla="*/ 5689 h 10000"/>
              <a:gd name="connsiteX118" fmla="*/ 9375 w 9776"/>
              <a:gd name="connsiteY118" fmla="*/ 5829 h 10000"/>
              <a:gd name="connsiteX119" fmla="*/ 9375 w 9776"/>
              <a:gd name="connsiteY119" fmla="*/ 6108 h 10000"/>
              <a:gd name="connsiteX120" fmla="*/ 9375 w 9776"/>
              <a:gd name="connsiteY120" fmla="*/ 6387 h 10000"/>
              <a:gd name="connsiteX121" fmla="*/ 9375 w 9776"/>
              <a:gd name="connsiteY121" fmla="*/ 6667 h 10000"/>
              <a:gd name="connsiteX122" fmla="*/ 9507 w 9776"/>
              <a:gd name="connsiteY122" fmla="*/ 7225 h 10000"/>
              <a:gd name="connsiteX123" fmla="*/ 9507 w 9776"/>
              <a:gd name="connsiteY123" fmla="*/ 7644 h 10000"/>
              <a:gd name="connsiteX124" fmla="*/ 9643 w 9776"/>
              <a:gd name="connsiteY124" fmla="*/ 8063 h 10000"/>
              <a:gd name="connsiteX125" fmla="*/ 9776 w 9776"/>
              <a:gd name="connsiteY125" fmla="*/ 8342 h 10000"/>
              <a:gd name="connsiteX126" fmla="*/ 9776 w 9776"/>
              <a:gd name="connsiteY126" fmla="*/ 8604 h 10000"/>
              <a:gd name="connsiteX127" fmla="*/ 9776 w 9776"/>
              <a:gd name="connsiteY127" fmla="*/ 8743 h 10000"/>
              <a:gd name="connsiteX128" fmla="*/ 9776 w 9776"/>
              <a:gd name="connsiteY128" fmla="*/ 8883 h 10000"/>
              <a:gd name="connsiteX129" fmla="*/ 9643 w 9776"/>
              <a:gd name="connsiteY129" fmla="*/ 8883 h 10000"/>
              <a:gd name="connsiteX130" fmla="*/ 9507 w 9776"/>
              <a:gd name="connsiteY130" fmla="*/ 9023 h 10000"/>
              <a:gd name="connsiteX131" fmla="*/ 9375 w 9776"/>
              <a:gd name="connsiteY131" fmla="*/ 9162 h 10000"/>
              <a:gd name="connsiteX132" fmla="*/ 9240 w 9776"/>
              <a:gd name="connsiteY132" fmla="*/ 9302 h 10000"/>
              <a:gd name="connsiteX133" fmla="*/ 8971 w 9776"/>
              <a:gd name="connsiteY133" fmla="*/ 9442 h 10000"/>
              <a:gd name="connsiteX134" fmla="*/ 8436 w 9776"/>
              <a:gd name="connsiteY134" fmla="*/ 9721 h 10000"/>
              <a:gd name="connsiteX135" fmla="*/ 7917 w 9776"/>
              <a:gd name="connsiteY135" fmla="*/ 9860 h 10000"/>
              <a:gd name="connsiteX136" fmla="*/ 7515 w 9776"/>
              <a:gd name="connsiteY136" fmla="*/ 9860 h 10000"/>
              <a:gd name="connsiteX137" fmla="*/ 6978 w 9776"/>
              <a:gd name="connsiteY137" fmla="*/ 10000 h 10000"/>
              <a:gd name="connsiteX138" fmla="*/ 6978 w 9776"/>
              <a:gd name="connsiteY138" fmla="*/ 10000 h 10000"/>
              <a:gd name="connsiteX0" fmla="*/ 7093 w 9955"/>
              <a:gd name="connsiteY0" fmla="*/ 10000 h 10000"/>
              <a:gd name="connsiteX1" fmla="*/ 6684 w 9955"/>
              <a:gd name="connsiteY1" fmla="*/ 10000 h 10000"/>
              <a:gd name="connsiteX2" fmla="*/ 6271 w 9955"/>
              <a:gd name="connsiteY2" fmla="*/ 10000 h 10000"/>
              <a:gd name="connsiteX3" fmla="*/ 5861 w 9955"/>
              <a:gd name="connsiteY3" fmla="*/ 9860 h 10000"/>
              <a:gd name="connsiteX4" fmla="*/ 5449 w 9955"/>
              <a:gd name="connsiteY4" fmla="*/ 9721 h 10000"/>
              <a:gd name="connsiteX5" fmla="*/ 5054 w 9955"/>
              <a:gd name="connsiteY5" fmla="*/ 9581 h 10000"/>
              <a:gd name="connsiteX6" fmla="*/ 4781 w 9955"/>
              <a:gd name="connsiteY6" fmla="*/ 9302 h 10000"/>
              <a:gd name="connsiteX7" fmla="*/ 4508 w 9955"/>
              <a:gd name="connsiteY7" fmla="*/ 9162 h 10000"/>
              <a:gd name="connsiteX8" fmla="*/ 4370 w 9955"/>
              <a:gd name="connsiteY8" fmla="*/ 8743 h 10000"/>
              <a:gd name="connsiteX9" fmla="*/ 4095 w 9955"/>
              <a:gd name="connsiteY9" fmla="*/ 8464 h 10000"/>
              <a:gd name="connsiteX10" fmla="*/ 3958 w 9955"/>
              <a:gd name="connsiteY10" fmla="*/ 8063 h 10000"/>
              <a:gd name="connsiteX11" fmla="*/ 3958 w 9955"/>
              <a:gd name="connsiteY11" fmla="*/ 7644 h 10000"/>
              <a:gd name="connsiteX12" fmla="*/ 3822 w 9955"/>
              <a:gd name="connsiteY12" fmla="*/ 7225 h 10000"/>
              <a:gd name="connsiteX13" fmla="*/ 3822 w 9955"/>
              <a:gd name="connsiteY13" fmla="*/ 6806 h 10000"/>
              <a:gd name="connsiteX14" fmla="*/ 3822 w 9955"/>
              <a:gd name="connsiteY14" fmla="*/ 6387 h 10000"/>
              <a:gd name="connsiteX15" fmla="*/ 3958 w 9955"/>
              <a:gd name="connsiteY15" fmla="*/ 5689 h 10000"/>
              <a:gd name="connsiteX16" fmla="*/ 3958 w 9955"/>
              <a:gd name="connsiteY16" fmla="*/ 5550 h 10000"/>
              <a:gd name="connsiteX17" fmla="*/ 3958 w 9955"/>
              <a:gd name="connsiteY17" fmla="*/ 5271 h 10000"/>
              <a:gd name="connsiteX18" fmla="*/ 4095 w 9955"/>
              <a:gd name="connsiteY18" fmla="*/ 5009 h 10000"/>
              <a:gd name="connsiteX19" fmla="*/ 4095 w 9955"/>
              <a:gd name="connsiteY19" fmla="*/ 4729 h 10000"/>
              <a:gd name="connsiteX20" fmla="*/ 4095 w 9955"/>
              <a:gd name="connsiteY20" fmla="*/ 4450 h 10000"/>
              <a:gd name="connsiteX21" fmla="*/ 4234 w 9955"/>
              <a:gd name="connsiteY21" fmla="*/ 4031 h 10000"/>
              <a:gd name="connsiteX22" fmla="*/ 4234 w 9955"/>
              <a:gd name="connsiteY22" fmla="*/ 3613 h 10000"/>
              <a:gd name="connsiteX23" fmla="*/ 4370 w 9955"/>
              <a:gd name="connsiteY23" fmla="*/ 3194 h 10000"/>
              <a:gd name="connsiteX24" fmla="*/ 4370 w 9955"/>
              <a:gd name="connsiteY24" fmla="*/ 2775 h 10000"/>
              <a:gd name="connsiteX25" fmla="*/ 4370 w 9955"/>
              <a:gd name="connsiteY25" fmla="*/ 2356 h 10000"/>
              <a:gd name="connsiteX26" fmla="*/ 4508 w 9955"/>
              <a:gd name="connsiteY26" fmla="*/ 2077 h 10000"/>
              <a:gd name="connsiteX27" fmla="*/ 4508 w 9955"/>
              <a:gd name="connsiteY27" fmla="*/ 1798 h 10000"/>
              <a:gd name="connsiteX28" fmla="*/ 4508 w 9955"/>
              <a:gd name="connsiteY28" fmla="*/ 1536 h 10000"/>
              <a:gd name="connsiteX29" fmla="*/ 4508 w 9955"/>
              <a:gd name="connsiteY29" fmla="*/ 1396 h 10000"/>
              <a:gd name="connsiteX30" fmla="*/ 4508 w 9955"/>
              <a:gd name="connsiteY30" fmla="*/ 1257 h 10000"/>
              <a:gd name="connsiteX31" fmla="*/ 4508 w 9955"/>
              <a:gd name="connsiteY31" fmla="*/ 1257 h 10000"/>
              <a:gd name="connsiteX32" fmla="*/ 4508 w 9955"/>
              <a:gd name="connsiteY32" fmla="*/ 1257 h 10000"/>
              <a:gd name="connsiteX33" fmla="*/ 4370 w 9955"/>
              <a:gd name="connsiteY33" fmla="*/ 1257 h 10000"/>
              <a:gd name="connsiteX34" fmla="*/ 4234 w 9955"/>
              <a:gd name="connsiteY34" fmla="*/ 1257 h 10000"/>
              <a:gd name="connsiteX35" fmla="*/ 4095 w 9955"/>
              <a:gd name="connsiteY35" fmla="*/ 1396 h 10000"/>
              <a:gd name="connsiteX36" fmla="*/ 3958 w 9955"/>
              <a:gd name="connsiteY36" fmla="*/ 1396 h 10000"/>
              <a:gd name="connsiteX37" fmla="*/ 3685 w 9955"/>
              <a:gd name="connsiteY37" fmla="*/ 1536 h 10000"/>
              <a:gd name="connsiteX38" fmla="*/ 3410 w 9955"/>
              <a:gd name="connsiteY38" fmla="*/ 1536 h 10000"/>
              <a:gd name="connsiteX39" fmla="*/ 3135 w 9955"/>
              <a:gd name="connsiteY39" fmla="*/ 1675 h 10000"/>
              <a:gd name="connsiteX40" fmla="*/ 1782 w 9955"/>
              <a:gd name="connsiteY40" fmla="*/ 2216 h 10000"/>
              <a:gd name="connsiteX41" fmla="*/ 412 w 9955"/>
              <a:gd name="connsiteY41" fmla="*/ 2775 h 10000"/>
              <a:gd name="connsiteX42" fmla="*/ 0 w 9955"/>
              <a:gd name="connsiteY42" fmla="*/ 2914 h 10000"/>
              <a:gd name="connsiteX43" fmla="*/ 685 w 9955"/>
              <a:gd name="connsiteY43" fmla="*/ 1937 h 10000"/>
              <a:gd name="connsiteX44" fmla="*/ 1235 w 9955"/>
              <a:gd name="connsiteY44" fmla="*/ 1675 h 10000"/>
              <a:gd name="connsiteX45" fmla="*/ 1645 w 9955"/>
              <a:gd name="connsiteY45" fmla="*/ 1536 h 10000"/>
              <a:gd name="connsiteX46" fmla="*/ 2040 w 9955"/>
              <a:gd name="connsiteY46" fmla="*/ 1396 h 10000"/>
              <a:gd name="connsiteX47" fmla="*/ 2451 w 9955"/>
              <a:gd name="connsiteY47" fmla="*/ 1257 h 10000"/>
              <a:gd name="connsiteX48" fmla="*/ 2724 w 9955"/>
              <a:gd name="connsiteY48" fmla="*/ 1117 h 10000"/>
              <a:gd name="connsiteX49" fmla="*/ 2999 w 9955"/>
              <a:gd name="connsiteY49" fmla="*/ 1117 h 10000"/>
              <a:gd name="connsiteX50" fmla="*/ 3274 w 9955"/>
              <a:gd name="connsiteY50" fmla="*/ 977 h 10000"/>
              <a:gd name="connsiteX51" fmla="*/ 3547 w 9955"/>
              <a:gd name="connsiteY51" fmla="*/ 838 h 10000"/>
              <a:gd name="connsiteX52" fmla="*/ 3958 w 9955"/>
              <a:gd name="connsiteY52" fmla="*/ 698 h 10000"/>
              <a:gd name="connsiteX53" fmla="*/ 4234 w 9955"/>
              <a:gd name="connsiteY53" fmla="*/ 558 h 10000"/>
              <a:gd name="connsiteX54" fmla="*/ 4508 w 9955"/>
              <a:gd name="connsiteY54" fmla="*/ 419 h 10000"/>
              <a:gd name="connsiteX55" fmla="*/ 4643 w 9955"/>
              <a:gd name="connsiteY55" fmla="*/ 279 h 10000"/>
              <a:gd name="connsiteX56" fmla="*/ 4781 w 9955"/>
              <a:gd name="connsiteY56" fmla="*/ 140 h 10000"/>
              <a:gd name="connsiteX57" fmla="*/ 4781 w 9955"/>
              <a:gd name="connsiteY57" fmla="*/ 0 h 10000"/>
              <a:gd name="connsiteX58" fmla="*/ 4918 w 9955"/>
              <a:gd name="connsiteY58" fmla="*/ 0 h 10000"/>
              <a:gd name="connsiteX59" fmla="*/ 5054 w 9955"/>
              <a:gd name="connsiteY59" fmla="*/ 0 h 10000"/>
              <a:gd name="connsiteX60" fmla="*/ 5192 w 9955"/>
              <a:gd name="connsiteY60" fmla="*/ 0 h 10000"/>
              <a:gd name="connsiteX61" fmla="*/ 5312 w 9955"/>
              <a:gd name="connsiteY61" fmla="*/ 140 h 10000"/>
              <a:gd name="connsiteX62" fmla="*/ 5449 w 9955"/>
              <a:gd name="connsiteY62" fmla="*/ 140 h 10000"/>
              <a:gd name="connsiteX63" fmla="*/ 5586 w 9955"/>
              <a:gd name="connsiteY63" fmla="*/ 419 h 10000"/>
              <a:gd name="connsiteX64" fmla="*/ 5722 w 9955"/>
              <a:gd name="connsiteY64" fmla="*/ 558 h 10000"/>
              <a:gd name="connsiteX65" fmla="*/ 5861 w 9955"/>
              <a:gd name="connsiteY65" fmla="*/ 698 h 10000"/>
              <a:gd name="connsiteX66" fmla="*/ 5997 w 9955"/>
              <a:gd name="connsiteY66" fmla="*/ 838 h 10000"/>
              <a:gd name="connsiteX67" fmla="*/ 5997 w 9955"/>
              <a:gd name="connsiteY67" fmla="*/ 977 h 10000"/>
              <a:gd name="connsiteX68" fmla="*/ 5997 w 9955"/>
              <a:gd name="connsiteY68" fmla="*/ 1117 h 10000"/>
              <a:gd name="connsiteX69" fmla="*/ 5861 w 9955"/>
              <a:gd name="connsiteY69" fmla="*/ 1117 h 10000"/>
              <a:gd name="connsiteX70" fmla="*/ 5722 w 9955"/>
              <a:gd name="connsiteY70" fmla="*/ 1257 h 10000"/>
              <a:gd name="connsiteX71" fmla="*/ 5722 w 9955"/>
              <a:gd name="connsiteY71" fmla="*/ 1396 h 10000"/>
              <a:gd name="connsiteX72" fmla="*/ 5586 w 9955"/>
              <a:gd name="connsiteY72" fmla="*/ 1536 h 10000"/>
              <a:gd name="connsiteX73" fmla="*/ 5449 w 9955"/>
              <a:gd name="connsiteY73" fmla="*/ 1798 h 10000"/>
              <a:gd name="connsiteX74" fmla="*/ 5312 w 9955"/>
              <a:gd name="connsiteY74" fmla="*/ 2216 h 10000"/>
              <a:gd name="connsiteX75" fmla="*/ 5192 w 9955"/>
              <a:gd name="connsiteY75" fmla="*/ 2635 h 10000"/>
              <a:gd name="connsiteX76" fmla="*/ 5054 w 9955"/>
              <a:gd name="connsiteY76" fmla="*/ 3054 h 10000"/>
              <a:gd name="connsiteX77" fmla="*/ 4918 w 9955"/>
              <a:gd name="connsiteY77" fmla="*/ 3613 h 10000"/>
              <a:gd name="connsiteX78" fmla="*/ 4781 w 9955"/>
              <a:gd name="connsiteY78" fmla="*/ 4171 h 10000"/>
              <a:gd name="connsiteX79" fmla="*/ 4643 w 9955"/>
              <a:gd name="connsiteY79" fmla="*/ 4729 h 10000"/>
              <a:gd name="connsiteX80" fmla="*/ 4643 w 9955"/>
              <a:gd name="connsiteY80" fmla="*/ 5271 h 10000"/>
              <a:gd name="connsiteX81" fmla="*/ 4643 w 9955"/>
              <a:gd name="connsiteY81" fmla="*/ 5689 h 10000"/>
              <a:gd name="connsiteX82" fmla="*/ 4508 w 9955"/>
              <a:gd name="connsiteY82" fmla="*/ 6248 h 10000"/>
              <a:gd name="connsiteX83" fmla="*/ 4508 w 9955"/>
              <a:gd name="connsiteY83" fmla="*/ 6667 h 10000"/>
              <a:gd name="connsiteX84" fmla="*/ 4508 w 9955"/>
              <a:gd name="connsiteY84" fmla="*/ 6946 h 10000"/>
              <a:gd name="connsiteX85" fmla="*/ 4508 w 9955"/>
              <a:gd name="connsiteY85" fmla="*/ 7365 h 10000"/>
              <a:gd name="connsiteX86" fmla="*/ 4643 w 9955"/>
              <a:gd name="connsiteY86" fmla="*/ 7644 h 10000"/>
              <a:gd name="connsiteX87" fmla="*/ 4643 w 9955"/>
              <a:gd name="connsiteY87" fmla="*/ 7784 h 10000"/>
              <a:gd name="connsiteX88" fmla="*/ 4781 w 9955"/>
              <a:gd name="connsiteY88" fmla="*/ 8063 h 10000"/>
              <a:gd name="connsiteX89" fmla="*/ 4918 w 9955"/>
              <a:gd name="connsiteY89" fmla="*/ 8202 h 10000"/>
              <a:gd name="connsiteX90" fmla="*/ 5054 w 9955"/>
              <a:gd name="connsiteY90" fmla="*/ 8342 h 10000"/>
              <a:gd name="connsiteX91" fmla="*/ 5586 w 9955"/>
              <a:gd name="connsiteY91" fmla="*/ 8604 h 10000"/>
              <a:gd name="connsiteX92" fmla="*/ 5861 w 9955"/>
              <a:gd name="connsiteY92" fmla="*/ 8743 h 10000"/>
              <a:gd name="connsiteX93" fmla="*/ 6133 w 9955"/>
              <a:gd name="connsiteY93" fmla="*/ 8743 h 10000"/>
              <a:gd name="connsiteX94" fmla="*/ 6410 w 9955"/>
              <a:gd name="connsiteY94" fmla="*/ 8883 h 10000"/>
              <a:gd name="connsiteX95" fmla="*/ 6820 w 9955"/>
              <a:gd name="connsiteY95" fmla="*/ 8883 h 10000"/>
              <a:gd name="connsiteX96" fmla="*/ 7093 w 9955"/>
              <a:gd name="connsiteY96" fmla="*/ 8743 h 10000"/>
              <a:gd name="connsiteX97" fmla="*/ 7504 w 9955"/>
              <a:gd name="connsiteY97" fmla="*/ 8743 h 10000"/>
              <a:gd name="connsiteX98" fmla="*/ 7916 w 9955"/>
              <a:gd name="connsiteY98" fmla="*/ 8604 h 10000"/>
              <a:gd name="connsiteX99" fmla="*/ 8190 w 9955"/>
              <a:gd name="connsiteY99" fmla="*/ 8604 h 10000"/>
              <a:gd name="connsiteX100" fmla="*/ 8465 w 9955"/>
              <a:gd name="connsiteY100" fmla="*/ 8342 h 10000"/>
              <a:gd name="connsiteX101" fmla="*/ 8584 w 9955"/>
              <a:gd name="connsiteY101" fmla="*/ 8202 h 10000"/>
              <a:gd name="connsiteX102" fmla="*/ 8721 w 9955"/>
              <a:gd name="connsiteY102" fmla="*/ 7923 h 10000"/>
              <a:gd name="connsiteX103" fmla="*/ 8858 w 9955"/>
              <a:gd name="connsiteY103" fmla="*/ 7644 h 10000"/>
              <a:gd name="connsiteX104" fmla="*/ 8996 w 9955"/>
              <a:gd name="connsiteY104" fmla="*/ 7086 h 10000"/>
              <a:gd name="connsiteX105" fmla="*/ 8996 w 9955"/>
              <a:gd name="connsiteY105" fmla="*/ 6527 h 10000"/>
              <a:gd name="connsiteX106" fmla="*/ 9132 w 9955"/>
              <a:gd name="connsiteY106" fmla="*/ 6248 h 10000"/>
              <a:gd name="connsiteX107" fmla="*/ 9132 w 9955"/>
              <a:gd name="connsiteY107" fmla="*/ 5969 h 10000"/>
              <a:gd name="connsiteX108" fmla="*/ 9132 w 9955"/>
              <a:gd name="connsiteY108" fmla="*/ 5829 h 10000"/>
              <a:gd name="connsiteX109" fmla="*/ 9270 w 9955"/>
              <a:gd name="connsiteY109" fmla="*/ 5689 h 10000"/>
              <a:gd name="connsiteX110" fmla="*/ 9270 w 9955"/>
              <a:gd name="connsiteY110" fmla="*/ 5550 h 10000"/>
              <a:gd name="connsiteX111" fmla="*/ 9270 w 9955"/>
              <a:gd name="connsiteY111" fmla="*/ 5410 h 10000"/>
              <a:gd name="connsiteX112" fmla="*/ 9270 w 9955"/>
              <a:gd name="connsiteY112" fmla="*/ 5410 h 10000"/>
              <a:gd name="connsiteX113" fmla="*/ 9407 w 9955"/>
              <a:gd name="connsiteY113" fmla="*/ 5410 h 10000"/>
              <a:gd name="connsiteX114" fmla="*/ 9407 w 9955"/>
              <a:gd name="connsiteY114" fmla="*/ 5410 h 10000"/>
              <a:gd name="connsiteX115" fmla="*/ 9407 w 9955"/>
              <a:gd name="connsiteY115" fmla="*/ 5550 h 10000"/>
              <a:gd name="connsiteX116" fmla="*/ 9545 w 9955"/>
              <a:gd name="connsiteY116" fmla="*/ 5689 h 10000"/>
              <a:gd name="connsiteX117" fmla="*/ 9545 w 9955"/>
              <a:gd name="connsiteY117" fmla="*/ 5829 h 10000"/>
              <a:gd name="connsiteX118" fmla="*/ 9545 w 9955"/>
              <a:gd name="connsiteY118" fmla="*/ 6108 h 10000"/>
              <a:gd name="connsiteX119" fmla="*/ 9545 w 9955"/>
              <a:gd name="connsiteY119" fmla="*/ 6387 h 10000"/>
              <a:gd name="connsiteX120" fmla="*/ 9545 w 9955"/>
              <a:gd name="connsiteY120" fmla="*/ 6667 h 10000"/>
              <a:gd name="connsiteX121" fmla="*/ 9680 w 9955"/>
              <a:gd name="connsiteY121" fmla="*/ 7225 h 10000"/>
              <a:gd name="connsiteX122" fmla="*/ 9680 w 9955"/>
              <a:gd name="connsiteY122" fmla="*/ 7644 h 10000"/>
              <a:gd name="connsiteX123" fmla="*/ 9819 w 9955"/>
              <a:gd name="connsiteY123" fmla="*/ 8063 h 10000"/>
              <a:gd name="connsiteX124" fmla="*/ 9955 w 9955"/>
              <a:gd name="connsiteY124" fmla="*/ 8342 h 10000"/>
              <a:gd name="connsiteX125" fmla="*/ 9955 w 9955"/>
              <a:gd name="connsiteY125" fmla="*/ 8604 h 10000"/>
              <a:gd name="connsiteX126" fmla="*/ 9955 w 9955"/>
              <a:gd name="connsiteY126" fmla="*/ 8743 h 10000"/>
              <a:gd name="connsiteX127" fmla="*/ 9955 w 9955"/>
              <a:gd name="connsiteY127" fmla="*/ 8883 h 10000"/>
              <a:gd name="connsiteX128" fmla="*/ 9819 w 9955"/>
              <a:gd name="connsiteY128" fmla="*/ 8883 h 10000"/>
              <a:gd name="connsiteX129" fmla="*/ 9680 w 9955"/>
              <a:gd name="connsiteY129" fmla="*/ 9023 h 10000"/>
              <a:gd name="connsiteX130" fmla="*/ 9545 w 9955"/>
              <a:gd name="connsiteY130" fmla="*/ 9162 h 10000"/>
              <a:gd name="connsiteX131" fmla="*/ 9407 w 9955"/>
              <a:gd name="connsiteY131" fmla="*/ 9302 h 10000"/>
              <a:gd name="connsiteX132" fmla="*/ 9132 w 9955"/>
              <a:gd name="connsiteY132" fmla="*/ 9442 h 10000"/>
              <a:gd name="connsiteX133" fmla="*/ 8584 w 9955"/>
              <a:gd name="connsiteY133" fmla="*/ 9721 h 10000"/>
              <a:gd name="connsiteX134" fmla="*/ 8053 w 9955"/>
              <a:gd name="connsiteY134" fmla="*/ 9860 h 10000"/>
              <a:gd name="connsiteX135" fmla="*/ 7642 w 9955"/>
              <a:gd name="connsiteY135" fmla="*/ 9860 h 10000"/>
              <a:gd name="connsiteX136" fmla="*/ 7093 w 9955"/>
              <a:gd name="connsiteY136" fmla="*/ 10000 h 10000"/>
              <a:gd name="connsiteX137" fmla="*/ 7093 w 9955"/>
              <a:gd name="connsiteY137" fmla="*/ 10000 h 10000"/>
              <a:gd name="connsiteX0" fmla="*/ 6711 w 9586"/>
              <a:gd name="connsiteY0" fmla="*/ 10000 h 10000"/>
              <a:gd name="connsiteX1" fmla="*/ 6300 w 9586"/>
              <a:gd name="connsiteY1" fmla="*/ 10000 h 10000"/>
              <a:gd name="connsiteX2" fmla="*/ 5885 w 9586"/>
              <a:gd name="connsiteY2" fmla="*/ 10000 h 10000"/>
              <a:gd name="connsiteX3" fmla="*/ 5473 w 9586"/>
              <a:gd name="connsiteY3" fmla="*/ 9860 h 10000"/>
              <a:gd name="connsiteX4" fmla="*/ 5060 w 9586"/>
              <a:gd name="connsiteY4" fmla="*/ 9721 h 10000"/>
              <a:gd name="connsiteX5" fmla="*/ 4663 w 9586"/>
              <a:gd name="connsiteY5" fmla="*/ 9581 h 10000"/>
              <a:gd name="connsiteX6" fmla="*/ 4389 w 9586"/>
              <a:gd name="connsiteY6" fmla="*/ 9302 h 10000"/>
              <a:gd name="connsiteX7" fmla="*/ 4114 w 9586"/>
              <a:gd name="connsiteY7" fmla="*/ 9162 h 10000"/>
              <a:gd name="connsiteX8" fmla="*/ 3976 w 9586"/>
              <a:gd name="connsiteY8" fmla="*/ 8743 h 10000"/>
              <a:gd name="connsiteX9" fmla="*/ 3700 w 9586"/>
              <a:gd name="connsiteY9" fmla="*/ 8464 h 10000"/>
              <a:gd name="connsiteX10" fmla="*/ 3562 w 9586"/>
              <a:gd name="connsiteY10" fmla="*/ 8063 h 10000"/>
              <a:gd name="connsiteX11" fmla="*/ 3562 w 9586"/>
              <a:gd name="connsiteY11" fmla="*/ 7644 h 10000"/>
              <a:gd name="connsiteX12" fmla="*/ 3425 w 9586"/>
              <a:gd name="connsiteY12" fmla="*/ 7225 h 10000"/>
              <a:gd name="connsiteX13" fmla="*/ 3425 w 9586"/>
              <a:gd name="connsiteY13" fmla="*/ 6806 h 10000"/>
              <a:gd name="connsiteX14" fmla="*/ 3425 w 9586"/>
              <a:gd name="connsiteY14" fmla="*/ 6387 h 10000"/>
              <a:gd name="connsiteX15" fmla="*/ 3562 w 9586"/>
              <a:gd name="connsiteY15" fmla="*/ 5689 h 10000"/>
              <a:gd name="connsiteX16" fmla="*/ 3562 w 9586"/>
              <a:gd name="connsiteY16" fmla="*/ 5550 h 10000"/>
              <a:gd name="connsiteX17" fmla="*/ 3562 w 9586"/>
              <a:gd name="connsiteY17" fmla="*/ 5271 h 10000"/>
              <a:gd name="connsiteX18" fmla="*/ 3700 w 9586"/>
              <a:gd name="connsiteY18" fmla="*/ 5009 h 10000"/>
              <a:gd name="connsiteX19" fmla="*/ 3700 w 9586"/>
              <a:gd name="connsiteY19" fmla="*/ 4729 h 10000"/>
              <a:gd name="connsiteX20" fmla="*/ 3700 w 9586"/>
              <a:gd name="connsiteY20" fmla="*/ 4450 h 10000"/>
              <a:gd name="connsiteX21" fmla="*/ 3839 w 9586"/>
              <a:gd name="connsiteY21" fmla="*/ 4031 h 10000"/>
              <a:gd name="connsiteX22" fmla="*/ 3839 w 9586"/>
              <a:gd name="connsiteY22" fmla="*/ 3613 h 10000"/>
              <a:gd name="connsiteX23" fmla="*/ 3976 w 9586"/>
              <a:gd name="connsiteY23" fmla="*/ 3194 h 10000"/>
              <a:gd name="connsiteX24" fmla="*/ 3976 w 9586"/>
              <a:gd name="connsiteY24" fmla="*/ 2775 h 10000"/>
              <a:gd name="connsiteX25" fmla="*/ 3976 w 9586"/>
              <a:gd name="connsiteY25" fmla="*/ 2356 h 10000"/>
              <a:gd name="connsiteX26" fmla="*/ 4114 w 9586"/>
              <a:gd name="connsiteY26" fmla="*/ 2077 h 10000"/>
              <a:gd name="connsiteX27" fmla="*/ 4114 w 9586"/>
              <a:gd name="connsiteY27" fmla="*/ 1798 h 10000"/>
              <a:gd name="connsiteX28" fmla="*/ 4114 w 9586"/>
              <a:gd name="connsiteY28" fmla="*/ 1536 h 10000"/>
              <a:gd name="connsiteX29" fmla="*/ 4114 w 9586"/>
              <a:gd name="connsiteY29" fmla="*/ 1396 h 10000"/>
              <a:gd name="connsiteX30" fmla="*/ 4114 w 9586"/>
              <a:gd name="connsiteY30" fmla="*/ 1257 h 10000"/>
              <a:gd name="connsiteX31" fmla="*/ 4114 w 9586"/>
              <a:gd name="connsiteY31" fmla="*/ 1257 h 10000"/>
              <a:gd name="connsiteX32" fmla="*/ 4114 w 9586"/>
              <a:gd name="connsiteY32" fmla="*/ 1257 h 10000"/>
              <a:gd name="connsiteX33" fmla="*/ 3976 w 9586"/>
              <a:gd name="connsiteY33" fmla="*/ 1257 h 10000"/>
              <a:gd name="connsiteX34" fmla="*/ 3839 w 9586"/>
              <a:gd name="connsiteY34" fmla="*/ 1257 h 10000"/>
              <a:gd name="connsiteX35" fmla="*/ 3700 w 9586"/>
              <a:gd name="connsiteY35" fmla="*/ 1396 h 10000"/>
              <a:gd name="connsiteX36" fmla="*/ 3562 w 9586"/>
              <a:gd name="connsiteY36" fmla="*/ 1396 h 10000"/>
              <a:gd name="connsiteX37" fmla="*/ 3288 w 9586"/>
              <a:gd name="connsiteY37" fmla="*/ 1536 h 10000"/>
              <a:gd name="connsiteX38" fmla="*/ 3011 w 9586"/>
              <a:gd name="connsiteY38" fmla="*/ 1536 h 10000"/>
              <a:gd name="connsiteX39" fmla="*/ 2735 w 9586"/>
              <a:gd name="connsiteY39" fmla="*/ 1675 h 10000"/>
              <a:gd name="connsiteX40" fmla="*/ 1376 w 9586"/>
              <a:gd name="connsiteY40" fmla="*/ 2216 h 10000"/>
              <a:gd name="connsiteX41" fmla="*/ 0 w 9586"/>
              <a:gd name="connsiteY41" fmla="*/ 2775 h 10000"/>
              <a:gd name="connsiteX42" fmla="*/ 274 w 9586"/>
              <a:gd name="connsiteY42" fmla="*/ 1937 h 10000"/>
              <a:gd name="connsiteX43" fmla="*/ 827 w 9586"/>
              <a:gd name="connsiteY43" fmla="*/ 1675 h 10000"/>
              <a:gd name="connsiteX44" fmla="*/ 1238 w 9586"/>
              <a:gd name="connsiteY44" fmla="*/ 1536 h 10000"/>
              <a:gd name="connsiteX45" fmla="*/ 1635 w 9586"/>
              <a:gd name="connsiteY45" fmla="*/ 1396 h 10000"/>
              <a:gd name="connsiteX46" fmla="*/ 2048 w 9586"/>
              <a:gd name="connsiteY46" fmla="*/ 1257 h 10000"/>
              <a:gd name="connsiteX47" fmla="*/ 2322 w 9586"/>
              <a:gd name="connsiteY47" fmla="*/ 1117 h 10000"/>
              <a:gd name="connsiteX48" fmla="*/ 2599 w 9586"/>
              <a:gd name="connsiteY48" fmla="*/ 1117 h 10000"/>
              <a:gd name="connsiteX49" fmla="*/ 2875 w 9586"/>
              <a:gd name="connsiteY49" fmla="*/ 977 h 10000"/>
              <a:gd name="connsiteX50" fmla="*/ 3149 w 9586"/>
              <a:gd name="connsiteY50" fmla="*/ 838 h 10000"/>
              <a:gd name="connsiteX51" fmla="*/ 3562 w 9586"/>
              <a:gd name="connsiteY51" fmla="*/ 698 h 10000"/>
              <a:gd name="connsiteX52" fmla="*/ 3839 w 9586"/>
              <a:gd name="connsiteY52" fmla="*/ 558 h 10000"/>
              <a:gd name="connsiteX53" fmla="*/ 4114 w 9586"/>
              <a:gd name="connsiteY53" fmla="*/ 419 h 10000"/>
              <a:gd name="connsiteX54" fmla="*/ 4250 w 9586"/>
              <a:gd name="connsiteY54" fmla="*/ 279 h 10000"/>
              <a:gd name="connsiteX55" fmla="*/ 4389 w 9586"/>
              <a:gd name="connsiteY55" fmla="*/ 140 h 10000"/>
              <a:gd name="connsiteX56" fmla="*/ 4389 w 9586"/>
              <a:gd name="connsiteY56" fmla="*/ 0 h 10000"/>
              <a:gd name="connsiteX57" fmla="*/ 4526 w 9586"/>
              <a:gd name="connsiteY57" fmla="*/ 0 h 10000"/>
              <a:gd name="connsiteX58" fmla="*/ 4663 w 9586"/>
              <a:gd name="connsiteY58" fmla="*/ 0 h 10000"/>
              <a:gd name="connsiteX59" fmla="*/ 4801 w 9586"/>
              <a:gd name="connsiteY59" fmla="*/ 0 h 10000"/>
              <a:gd name="connsiteX60" fmla="*/ 4922 w 9586"/>
              <a:gd name="connsiteY60" fmla="*/ 140 h 10000"/>
              <a:gd name="connsiteX61" fmla="*/ 5060 w 9586"/>
              <a:gd name="connsiteY61" fmla="*/ 140 h 10000"/>
              <a:gd name="connsiteX62" fmla="*/ 5197 w 9586"/>
              <a:gd name="connsiteY62" fmla="*/ 419 h 10000"/>
              <a:gd name="connsiteX63" fmla="*/ 5334 w 9586"/>
              <a:gd name="connsiteY63" fmla="*/ 558 h 10000"/>
              <a:gd name="connsiteX64" fmla="*/ 5473 w 9586"/>
              <a:gd name="connsiteY64" fmla="*/ 698 h 10000"/>
              <a:gd name="connsiteX65" fmla="*/ 5610 w 9586"/>
              <a:gd name="connsiteY65" fmla="*/ 838 h 10000"/>
              <a:gd name="connsiteX66" fmla="*/ 5610 w 9586"/>
              <a:gd name="connsiteY66" fmla="*/ 977 h 10000"/>
              <a:gd name="connsiteX67" fmla="*/ 5610 w 9586"/>
              <a:gd name="connsiteY67" fmla="*/ 1117 h 10000"/>
              <a:gd name="connsiteX68" fmla="*/ 5473 w 9586"/>
              <a:gd name="connsiteY68" fmla="*/ 1117 h 10000"/>
              <a:gd name="connsiteX69" fmla="*/ 5334 w 9586"/>
              <a:gd name="connsiteY69" fmla="*/ 1257 h 10000"/>
              <a:gd name="connsiteX70" fmla="*/ 5334 w 9586"/>
              <a:gd name="connsiteY70" fmla="*/ 1396 h 10000"/>
              <a:gd name="connsiteX71" fmla="*/ 5197 w 9586"/>
              <a:gd name="connsiteY71" fmla="*/ 1536 h 10000"/>
              <a:gd name="connsiteX72" fmla="*/ 5060 w 9586"/>
              <a:gd name="connsiteY72" fmla="*/ 1798 h 10000"/>
              <a:gd name="connsiteX73" fmla="*/ 4922 w 9586"/>
              <a:gd name="connsiteY73" fmla="*/ 2216 h 10000"/>
              <a:gd name="connsiteX74" fmla="*/ 4801 w 9586"/>
              <a:gd name="connsiteY74" fmla="*/ 2635 h 10000"/>
              <a:gd name="connsiteX75" fmla="*/ 4663 w 9586"/>
              <a:gd name="connsiteY75" fmla="*/ 3054 h 10000"/>
              <a:gd name="connsiteX76" fmla="*/ 4526 w 9586"/>
              <a:gd name="connsiteY76" fmla="*/ 3613 h 10000"/>
              <a:gd name="connsiteX77" fmla="*/ 4389 w 9586"/>
              <a:gd name="connsiteY77" fmla="*/ 4171 h 10000"/>
              <a:gd name="connsiteX78" fmla="*/ 4250 w 9586"/>
              <a:gd name="connsiteY78" fmla="*/ 4729 h 10000"/>
              <a:gd name="connsiteX79" fmla="*/ 4250 w 9586"/>
              <a:gd name="connsiteY79" fmla="*/ 5271 h 10000"/>
              <a:gd name="connsiteX80" fmla="*/ 4250 w 9586"/>
              <a:gd name="connsiteY80" fmla="*/ 5689 h 10000"/>
              <a:gd name="connsiteX81" fmla="*/ 4114 w 9586"/>
              <a:gd name="connsiteY81" fmla="*/ 6248 h 10000"/>
              <a:gd name="connsiteX82" fmla="*/ 4114 w 9586"/>
              <a:gd name="connsiteY82" fmla="*/ 6667 h 10000"/>
              <a:gd name="connsiteX83" fmla="*/ 4114 w 9586"/>
              <a:gd name="connsiteY83" fmla="*/ 6946 h 10000"/>
              <a:gd name="connsiteX84" fmla="*/ 4114 w 9586"/>
              <a:gd name="connsiteY84" fmla="*/ 7365 h 10000"/>
              <a:gd name="connsiteX85" fmla="*/ 4250 w 9586"/>
              <a:gd name="connsiteY85" fmla="*/ 7644 h 10000"/>
              <a:gd name="connsiteX86" fmla="*/ 4250 w 9586"/>
              <a:gd name="connsiteY86" fmla="*/ 7784 h 10000"/>
              <a:gd name="connsiteX87" fmla="*/ 4389 w 9586"/>
              <a:gd name="connsiteY87" fmla="*/ 8063 h 10000"/>
              <a:gd name="connsiteX88" fmla="*/ 4526 w 9586"/>
              <a:gd name="connsiteY88" fmla="*/ 8202 h 10000"/>
              <a:gd name="connsiteX89" fmla="*/ 4663 w 9586"/>
              <a:gd name="connsiteY89" fmla="*/ 8342 h 10000"/>
              <a:gd name="connsiteX90" fmla="*/ 5197 w 9586"/>
              <a:gd name="connsiteY90" fmla="*/ 8604 h 10000"/>
              <a:gd name="connsiteX91" fmla="*/ 5473 w 9586"/>
              <a:gd name="connsiteY91" fmla="*/ 8743 h 10000"/>
              <a:gd name="connsiteX92" fmla="*/ 5747 w 9586"/>
              <a:gd name="connsiteY92" fmla="*/ 8743 h 10000"/>
              <a:gd name="connsiteX93" fmla="*/ 6025 w 9586"/>
              <a:gd name="connsiteY93" fmla="*/ 8883 h 10000"/>
              <a:gd name="connsiteX94" fmla="*/ 6437 w 9586"/>
              <a:gd name="connsiteY94" fmla="*/ 8883 h 10000"/>
              <a:gd name="connsiteX95" fmla="*/ 6711 w 9586"/>
              <a:gd name="connsiteY95" fmla="*/ 8743 h 10000"/>
              <a:gd name="connsiteX96" fmla="*/ 7124 w 9586"/>
              <a:gd name="connsiteY96" fmla="*/ 8743 h 10000"/>
              <a:gd name="connsiteX97" fmla="*/ 7538 w 9586"/>
              <a:gd name="connsiteY97" fmla="*/ 8604 h 10000"/>
              <a:gd name="connsiteX98" fmla="*/ 7813 w 9586"/>
              <a:gd name="connsiteY98" fmla="*/ 8604 h 10000"/>
              <a:gd name="connsiteX99" fmla="*/ 8089 w 9586"/>
              <a:gd name="connsiteY99" fmla="*/ 8342 h 10000"/>
              <a:gd name="connsiteX100" fmla="*/ 8209 w 9586"/>
              <a:gd name="connsiteY100" fmla="*/ 8202 h 10000"/>
              <a:gd name="connsiteX101" fmla="*/ 8346 w 9586"/>
              <a:gd name="connsiteY101" fmla="*/ 7923 h 10000"/>
              <a:gd name="connsiteX102" fmla="*/ 8484 w 9586"/>
              <a:gd name="connsiteY102" fmla="*/ 7644 h 10000"/>
              <a:gd name="connsiteX103" fmla="*/ 8623 w 9586"/>
              <a:gd name="connsiteY103" fmla="*/ 7086 h 10000"/>
              <a:gd name="connsiteX104" fmla="*/ 8623 w 9586"/>
              <a:gd name="connsiteY104" fmla="*/ 6527 h 10000"/>
              <a:gd name="connsiteX105" fmla="*/ 8759 w 9586"/>
              <a:gd name="connsiteY105" fmla="*/ 6248 h 10000"/>
              <a:gd name="connsiteX106" fmla="*/ 8759 w 9586"/>
              <a:gd name="connsiteY106" fmla="*/ 5969 h 10000"/>
              <a:gd name="connsiteX107" fmla="*/ 8759 w 9586"/>
              <a:gd name="connsiteY107" fmla="*/ 5829 h 10000"/>
              <a:gd name="connsiteX108" fmla="*/ 8898 w 9586"/>
              <a:gd name="connsiteY108" fmla="*/ 5689 h 10000"/>
              <a:gd name="connsiteX109" fmla="*/ 8898 w 9586"/>
              <a:gd name="connsiteY109" fmla="*/ 5550 h 10000"/>
              <a:gd name="connsiteX110" fmla="*/ 8898 w 9586"/>
              <a:gd name="connsiteY110" fmla="*/ 5410 h 10000"/>
              <a:gd name="connsiteX111" fmla="*/ 8898 w 9586"/>
              <a:gd name="connsiteY111" fmla="*/ 5410 h 10000"/>
              <a:gd name="connsiteX112" fmla="*/ 9036 w 9586"/>
              <a:gd name="connsiteY112" fmla="*/ 5410 h 10000"/>
              <a:gd name="connsiteX113" fmla="*/ 9036 w 9586"/>
              <a:gd name="connsiteY113" fmla="*/ 5410 h 10000"/>
              <a:gd name="connsiteX114" fmla="*/ 9036 w 9586"/>
              <a:gd name="connsiteY114" fmla="*/ 5550 h 10000"/>
              <a:gd name="connsiteX115" fmla="*/ 9174 w 9586"/>
              <a:gd name="connsiteY115" fmla="*/ 5689 h 10000"/>
              <a:gd name="connsiteX116" fmla="*/ 9174 w 9586"/>
              <a:gd name="connsiteY116" fmla="*/ 5829 h 10000"/>
              <a:gd name="connsiteX117" fmla="*/ 9174 w 9586"/>
              <a:gd name="connsiteY117" fmla="*/ 6108 h 10000"/>
              <a:gd name="connsiteX118" fmla="*/ 9174 w 9586"/>
              <a:gd name="connsiteY118" fmla="*/ 6387 h 10000"/>
              <a:gd name="connsiteX119" fmla="*/ 9174 w 9586"/>
              <a:gd name="connsiteY119" fmla="*/ 6667 h 10000"/>
              <a:gd name="connsiteX120" fmla="*/ 9310 w 9586"/>
              <a:gd name="connsiteY120" fmla="*/ 7225 h 10000"/>
              <a:gd name="connsiteX121" fmla="*/ 9310 w 9586"/>
              <a:gd name="connsiteY121" fmla="*/ 7644 h 10000"/>
              <a:gd name="connsiteX122" fmla="*/ 9449 w 9586"/>
              <a:gd name="connsiteY122" fmla="*/ 8063 h 10000"/>
              <a:gd name="connsiteX123" fmla="*/ 9586 w 9586"/>
              <a:gd name="connsiteY123" fmla="*/ 8342 h 10000"/>
              <a:gd name="connsiteX124" fmla="*/ 9586 w 9586"/>
              <a:gd name="connsiteY124" fmla="*/ 8604 h 10000"/>
              <a:gd name="connsiteX125" fmla="*/ 9586 w 9586"/>
              <a:gd name="connsiteY125" fmla="*/ 8743 h 10000"/>
              <a:gd name="connsiteX126" fmla="*/ 9586 w 9586"/>
              <a:gd name="connsiteY126" fmla="*/ 8883 h 10000"/>
              <a:gd name="connsiteX127" fmla="*/ 9449 w 9586"/>
              <a:gd name="connsiteY127" fmla="*/ 8883 h 10000"/>
              <a:gd name="connsiteX128" fmla="*/ 9310 w 9586"/>
              <a:gd name="connsiteY128" fmla="*/ 9023 h 10000"/>
              <a:gd name="connsiteX129" fmla="*/ 9174 w 9586"/>
              <a:gd name="connsiteY129" fmla="*/ 9162 h 10000"/>
              <a:gd name="connsiteX130" fmla="*/ 9036 w 9586"/>
              <a:gd name="connsiteY130" fmla="*/ 9302 h 10000"/>
              <a:gd name="connsiteX131" fmla="*/ 8759 w 9586"/>
              <a:gd name="connsiteY131" fmla="*/ 9442 h 10000"/>
              <a:gd name="connsiteX132" fmla="*/ 8209 w 9586"/>
              <a:gd name="connsiteY132" fmla="*/ 9721 h 10000"/>
              <a:gd name="connsiteX133" fmla="*/ 7675 w 9586"/>
              <a:gd name="connsiteY133" fmla="*/ 9860 h 10000"/>
              <a:gd name="connsiteX134" fmla="*/ 7263 w 9586"/>
              <a:gd name="connsiteY134" fmla="*/ 9860 h 10000"/>
              <a:gd name="connsiteX135" fmla="*/ 6711 w 9586"/>
              <a:gd name="connsiteY135" fmla="*/ 10000 h 10000"/>
              <a:gd name="connsiteX136" fmla="*/ 6711 w 9586"/>
              <a:gd name="connsiteY136" fmla="*/ 10000 h 10000"/>
              <a:gd name="connsiteX0" fmla="*/ 6715 w 9714"/>
              <a:gd name="connsiteY0" fmla="*/ 10000 h 10000"/>
              <a:gd name="connsiteX1" fmla="*/ 6286 w 9714"/>
              <a:gd name="connsiteY1" fmla="*/ 10000 h 10000"/>
              <a:gd name="connsiteX2" fmla="*/ 5853 w 9714"/>
              <a:gd name="connsiteY2" fmla="*/ 10000 h 10000"/>
              <a:gd name="connsiteX3" fmla="*/ 5423 w 9714"/>
              <a:gd name="connsiteY3" fmla="*/ 9860 h 10000"/>
              <a:gd name="connsiteX4" fmla="*/ 4993 w 9714"/>
              <a:gd name="connsiteY4" fmla="*/ 9721 h 10000"/>
              <a:gd name="connsiteX5" fmla="*/ 4578 w 9714"/>
              <a:gd name="connsiteY5" fmla="*/ 9581 h 10000"/>
              <a:gd name="connsiteX6" fmla="*/ 4293 w 9714"/>
              <a:gd name="connsiteY6" fmla="*/ 9302 h 10000"/>
              <a:gd name="connsiteX7" fmla="*/ 4006 w 9714"/>
              <a:gd name="connsiteY7" fmla="*/ 9162 h 10000"/>
              <a:gd name="connsiteX8" fmla="*/ 3862 w 9714"/>
              <a:gd name="connsiteY8" fmla="*/ 8743 h 10000"/>
              <a:gd name="connsiteX9" fmla="*/ 3574 w 9714"/>
              <a:gd name="connsiteY9" fmla="*/ 8464 h 10000"/>
              <a:gd name="connsiteX10" fmla="*/ 3430 w 9714"/>
              <a:gd name="connsiteY10" fmla="*/ 8063 h 10000"/>
              <a:gd name="connsiteX11" fmla="*/ 3430 w 9714"/>
              <a:gd name="connsiteY11" fmla="*/ 7644 h 10000"/>
              <a:gd name="connsiteX12" fmla="*/ 3287 w 9714"/>
              <a:gd name="connsiteY12" fmla="*/ 7225 h 10000"/>
              <a:gd name="connsiteX13" fmla="*/ 3287 w 9714"/>
              <a:gd name="connsiteY13" fmla="*/ 6806 h 10000"/>
              <a:gd name="connsiteX14" fmla="*/ 3287 w 9714"/>
              <a:gd name="connsiteY14" fmla="*/ 6387 h 10000"/>
              <a:gd name="connsiteX15" fmla="*/ 3430 w 9714"/>
              <a:gd name="connsiteY15" fmla="*/ 5689 h 10000"/>
              <a:gd name="connsiteX16" fmla="*/ 3430 w 9714"/>
              <a:gd name="connsiteY16" fmla="*/ 5550 h 10000"/>
              <a:gd name="connsiteX17" fmla="*/ 3430 w 9714"/>
              <a:gd name="connsiteY17" fmla="*/ 5271 h 10000"/>
              <a:gd name="connsiteX18" fmla="*/ 3574 w 9714"/>
              <a:gd name="connsiteY18" fmla="*/ 5009 h 10000"/>
              <a:gd name="connsiteX19" fmla="*/ 3574 w 9714"/>
              <a:gd name="connsiteY19" fmla="*/ 4729 h 10000"/>
              <a:gd name="connsiteX20" fmla="*/ 3574 w 9714"/>
              <a:gd name="connsiteY20" fmla="*/ 4450 h 10000"/>
              <a:gd name="connsiteX21" fmla="*/ 3719 w 9714"/>
              <a:gd name="connsiteY21" fmla="*/ 4031 h 10000"/>
              <a:gd name="connsiteX22" fmla="*/ 3719 w 9714"/>
              <a:gd name="connsiteY22" fmla="*/ 3613 h 10000"/>
              <a:gd name="connsiteX23" fmla="*/ 3862 w 9714"/>
              <a:gd name="connsiteY23" fmla="*/ 3194 h 10000"/>
              <a:gd name="connsiteX24" fmla="*/ 3862 w 9714"/>
              <a:gd name="connsiteY24" fmla="*/ 2775 h 10000"/>
              <a:gd name="connsiteX25" fmla="*/ 3862 w 9714"/>
              <a:gd name="connsiteY25" fmla="*/ 2356 h 10000"/>
              <a:gd name="connsiteX26" fmla="*/ 4006 w 9714"/>
              <a:gd name="connsiteY26" fmla="*/ 2077 h 10000"/>
              <a:gd name="connsiteX27" fmla="*/ 4006 w 9714"/>
              <a:gd name="connsiteY27" fmla="*/ 1798 h 10000"/>
              <a:gd name="connsiteX28" fmla="*/ 4006 w 9714"/>
              <a:gd name="connsiteY28" fmla="*/ 1536 h 10000"/>
              <a:gd name="connsiteX29" fmla="*/ 4006 w 9714"/>
              <a:gd name="connsiteY29" fmla="*/ 1396 h 10000"/>
              <a:gd name="connsiteX30" fmla="*/ 4006 w 9714"/>
              <a:gd name="connsiteY30" fmla="*/ 1257 h 10000"/>
              <a:gd name="connsiteX31" fmla="*/ 4006 w 9714"/>
              <a:gd name="connsiteY31" fmla="*/ 1257 h 10000"/>
              <a:gd name="connsiteX32" fmla="*/ 4006 w 9714"/>
              <a:gd name="connsiteY32" fmla="*/ 1257 h 10000"/>
              <a:gd name="connsiteX33" fmla="*/ 3862 w 9714"/>
              <a:gd name="connsiteY33" fmla="*/ 1257 h 10000"/>
              <a:gd name="connsiteX34" fmla="*/ 3719 w 9714"/>
              <a:gd name="connsiteY34" fmla="*/ 1257 h 10000"/>
              <a:gd name="connsiteX35" fmla="*/ 3574 w 9714"/>
              <a:gd name="connsiteY35" fmla="*/ 1396 h 10000"/>
              <a:gd name="connsiteX36" fmla="*/ 3430 w 9714"/>
              <a:gd name="connsiteY36" fmla="*/ 1396 h 10000"/>
              <a:gd name="connsiteX37" fmla="*/ 3144 w 9714"/>
              <a:gd name="connsiteY37" fmla="*/ 1536 h 10000"/>
              <a:gd name="connsiteX38" fmla="*/ 2855 w 9714"/>
              <a:gd name="connsiteY38" fmla="*/ 1536 h 10000"/>
              <a:gd name="connsiteX39" fmla="*/ 2567 w 9714"/>
              <a:gd name="connsiteY39" fmla="*/ 1675 h 10000"/>
              <a:gd name="connsiteX40" fmla="*/ 1149 w 9714"/>
              <a:gd name="connsiteY40" fmla="*/ 2216 h 10000"/>
              <a:gd name="connsiteX41" fmla="*/ 0 w 9714"/>
              <a:gd name="connsiteY41" fmla="*/ 1937 h 10000"/>
              <a:gd name="connsiteX42" fmla="*/ 577 w 9714"/>
              <a:gd name="connsiteY42" fmla="*/ 1675 h 10000"/>
              <a:gd name="connsiteX43" fmla="*/ 1005 w 9714"/>
              <a:gd name="connsiteY43" fmla="*/ 1536 h 10000"/>
              <a:gd name="connsiteX44" fmla="*/ 1420 w 9714"/>
              <a:gd name="connsiteY44" fmla="*/ 1396 h 10000"/>
              <a:gd name="connsiteX45" fmla="*/ 1850 w 9714"/>
              <a:gd name="connsiteY45" fmla="*/ 1257 h 10000"/>
              <a:gd name="connsiteX46" fmla="*/ 2136 w 9714"/>
              <a:gd name="connsiteY46" fmla="*/ 1117 h 10000"/>
              <a:gd name="connsiteX47" fmla="*/ 2425 w 9714"/>
              <a:gd name="connsiteY47" fmla="*/ 1117 h 10000"/>
              <a:gd name="connsiteX48" fmla="*/ 2713 w 9714"/>
              <a:gd name="connsiteY48" fmla="*/ 977 h 10000"/>
              <a:gd name="connsiteX49" fmla="*/ 2999 w 9714"/>
              <a:gd name="connsiteY49" fmla="*/ 838 h 10000"/>
              <a:gd name="connsiteX50" fmla="*/ 3430 w 9714"/>
              <a:gd name="connsiteY50" fmla="*/ 698 h 10000"/>
              <a:gd name="connsiteX51" fmla="*/ 3719 w 9714"/>
              <a:gd name="connsiteY51" fmla="*/ 558 h 10000"/>
              <a:gd name="connsiteX52" fmla="*/ 4006 w 9714"/>
              <a:gd name="connsiteY52" fmla="*/ 419 h 10000"/>
              <a:gd name="connsiteX53" fmla="*/ 4148 w 9714"/>
              <a:gd name="connsiteY53" fmla="*/ 279 h 10000"/>
              <a:gd name="connsiteX54" fmla="*/ 4293 w 9714"/>
              <a:gd name="connsiteY54" fmla="*/ 140 h 10000"/>
              <a:gd name="connsiteX55" fmla="*/ 4293 w 9714"/>
              <a:gd name="connsiteY55" fmla="*/ 0 h 10000"/>
              <a:gd name="connsiteX56" fmla="*/ 4435 w 9714"/>
              <a:gd name="connsiteY56" fmla="*/ 0 h 10000"/>
              <a:gd name="connsiteX57" fmla="*/ 4578 w 9714"/>
              <a:gd name="connsiteY57" fmla="*/ 0 h 10000"/>
              <a:gd name="connsiteX58" fmla="*/ 4722 w 9714"/>
              <a:gd name="connsiteY58" fmla="*/ 0 h 10000"/>
              <a:gd name="connsiteX59" fmla="*/ 4849 w 9714"/>
              <a:gd name="connsiteY59" fmla="*/ 140 h 10000"/>
              <a:gd name="connsiteX60" fmla="*/ 4993 w 9714"/>
              <a:gd name="connsiteY60" fmla="*/ 140 h 10000"/>
              <a:gd name="connsiteX61" fmla="*/ 5135 w 9714"/>
              <a:gd name="connsiteY61" fmla="*/ 419 h 10000"/>
              <a:gd name="connsiteX62" fmla="*/ 5278 w 9714"/>
              <a:gd name="connsiteY62" fmla="*/ 558 h 10000"/>
              <a:gd name="connsiteX63" fmla="*/ 5423 w 9714"/>
              <a:gd name="connsiteY63" fmla="*/ 698 h 10000"/>
              <a:gd name="connsiteX64" fmla="*/ 5566 w 9714"/>
              <a:gd name="connsiteY64" fmla="*/ 838 h 10000"/>
              <a:gd name="connsiteX65" fmla="*/ 5566 w 9714"/>
              <a:gd name="connsiteY65" fmla="*/ 977 h 10000"/>
              <a:gd name="connsiteX66" fmla="*/ 5566 w 9714"/>
              <a:gd name="connsiteY66" fmla="*/ 1117 h 10000"/>
              <a:gd name="connsiteX67" fmla="*/ 5423 w 9714"/>
              <a:gd name="connsiteY67" fmla="*/ 1117 h 10000"/>
              <a:gd name="connsiteX68" fmla="*/ 5278 w 9714"/>
              <a:gd name="connsiteY68" fmla="*/ 1257 h 10000"/>
              <a:gd name="connsiteX69" fmla="*/ 5278 w 9714"/>
              <a:gd name="connsiteY69" fmla="*/ 1396 h 10000"/>
              <a:gd name="connsiteX70" fmla="*/ 5135 w 9714"/>
              <a:gd name="connsiteY70" fmla="*/ 1536 h 10000"/>
              <a:gd name="connsiteX71" fmla="*/ 4993 w 9714"/>
              <a:gd name="connsiteY71" fmla="*/ 1798 h 10000"/>
              <a:gd name="connsiteX72" fmla="*/ 4849 w 9714"/>
              <a:gd name="connsiteY72" fmla="*/ 2216 h 10000"/>
              <a:gd name="connsiteX73" fmla="*/ 4722 w 9714"/>
              <a:gd name="connsiteY73" fmla="*/ 2635 h 10000"/>
              <a:gd name="connsiteX74" fmla="*/ 4578 w 9714"/>
              <a:gd name="connsiteY74" fmla="*/ 3054 h 10000"/>
              <a:gd name="connsiteX75" fmla="*/ 4435 w 9714"/>
              <a:gd name="connsiteY75" fmla="*/ 3613 h 10000"/>
              <a:gd name="connsiteX76" fmla="*/ 4293 w 9714"/>
              <a:gd name="connsiteY76" fmla="*/ 4171 h 10000"/>
              <a:gd name="connsiteX77" fmla="*/ 4148 w 9714"/>
              <a:gd name="connsiteY77" fmla="*/ 4729 h 10000"/>
              <a:gd name="connsiteX78" fmla="*/ 4148 w 9714"/>
              <a:gd name="connsiteY78" fmla="*/ 5271 h 10000"/>
              <a:gd name="connsiteX79" fmla="*/ 4148 w 9714"/>
              <a:gd name="connsiteY79" fmla="*/ 5689 h 10000"/>
              <a:gd name="connsiteX80" fmla="*/ 4006 w 9714"/>
              <a:gd name="connsiteY80" fmla="*/ 6248 h 10000"/>
              <a:gd name="connsiteX81" fmla="*/ 4006 w 9714"/>
              <a:gd name="connsiteY81" fmla="*/ 6667 h 10000"/>
              <a:gd name="connsiteX82" fmla="*/ 4006 w 9714"/>
              <a:gd name="connsiteY82" fmla="*/ 6946 h 10000"/>
              <a:gd name="connsiteX83" fmla="*/ 4006 w 9714"/>
              <a:gd name="connsiteY83" fmla="*/ 7365 h 10000"/>
              <a:gd name="connsiteX84" fmla="*/ 4148 w 9714"/>
              <a:gd name="connsiteY84" fmla="*/ 7644 h 10000"/>
              <a:gd name="connsiteX85" fmla="*/ 4148 w 9714"/>
              <a:gd name="connsiteY85" fmla="*/ 7784 h 10000"/>
              <a:gd name="connsiteX86" fmla="*/ 4293 w 9714"/>
              <a:gd name="connsiteY86" fmla="*/ 8063 h 10000"/>
              <a:gd name="connsiteX87" fmla="*/ 4435 w 9714"/>
              <a:gd name="connsiteY87" fmla="*/ 8202 h 10000"/>
              <a:gd name="connsiteX88" fmla="*/ 4578 w 9714"/>
              <a:gd name="connsiteY88" fmla="*/ 8342 h 10000"/>
              <a:gd name="connsiteX89" fmla="*/ 5135 w 9714"/>
              <a:gd name="connsiteY89" fmla="*/ 8604 h 10000"/>
              <a:gd name="connsiteX90" fmla="*/ 5423 w 9714"/>
              <a:gd name="connsiteY90" fmla="*/ 8743 h 10000"/>
              <a:gd name="connsiteX91" fmla="*/ 5709 w 9714"/>
              <a:gd name="connsiteY91" fmla="*/ 8743 h 10000"/>
              <a:gd name="connsiteX92" fmla="*/ 5999 w 9714"/>
              <a:gd name="connsiteY92" fmla="*/ 8883 h 10000"/>
              <a:gd name="connsiteX93" fmla="*/ 6429 w 9714"/>
              <a:gd name="connsiteY93" fmla="*/ 8883 h 10000"/>
              <a:gd name="connsiteX94" fmla="*/ 6715 w 9714"/>
              <a:gd name="connsiteY94" fmla="*/ 8743 h 10000"/>
              <a:gd name="connsiteX95" fmla="*/ 7146 w 9714"/>
              <a:gd name="connsiteY95" fmla="*/ 8743 h 10000"/>
              <a:gd name="connsiteX96" fmla="*/ 7578 w 9714"/>
              <a:gd name="connsiteY96" fmla="*/ 8604 h 10000"/>
              <a:gd name="connsiteX97" fmla="*/ 7864 w 9714"/>
              <a:gd name="connsiteY97" fmla="*/ 8604 h 10000"/>
              <a:gd name="connsiteX98" fmla="*/ 8152 w 9714"/>
              <a:gd name="connsiteY98" fmla="*/ 8342 h 10000"/>
              <a:gd name="connsiteX99" fmla="*/ 8278 w 9714"/>
              <a:gd name="connsiteY99" fmla="*/ 8202 h 10000"/>
              <a:gd name="connsiteX100" fmla="*/ 8420 w 9714"/>
              <a:gd name="connsiteY100" fmla="*/ 7923 h 10000"/>
              <a:gd name="connsiteX101" fmla="*/ 8564 w 9714"/>
              <a:gd name="connsiteY101" fmla="*/ 7644 h 10000"/>
              <a:gd name="connsiteX102" fmla="*/ 8709 w 9714"/>
              <a:gd name="connsiteY102" fmla="*/ 7086 h 10000"/>
              <a:gd name="connsiteX103" fmla="*/ 8709 w 9714"/>
              <a:gd name="connsiteY103" fmla="*/ 6527 h 10000"/>
              <a:gd name="connsiteX104" fmla="*/ 8851 w 9714"/>
              <a:gd name="connsiteY104" fmla="*/ 6248 h 10000"/>
              <a:gd name="connsiteX105" fmla="*/ 8851 w 9714"/>
              <a:gd name="connsiteY105" fmla="*/ 5969 h 10000"/>
              <a:gd name="connsiteX106" fmla="*/ 8851 w 9714"/>
              <a:gd name="connsiteY106" fmla="*/ 5829 h 10000"/>
              <a:gd name="connsiteX107" fmla="*/ 8996 w 9714"/>
              <a:gd name="connsiteY107" fmla="*/ 5689 h 10000"/>
              <a:gd name="connsiteX108" fmla="*/ 8996 w 9714"/>
              <a:gd name="connsiteY108" fmla="*/ 5550 h 10000"/>
              <a:gd name="connsiteX109" fmla="*/ 8996 w 9714"/>
              <a:gd name="connsiteY109" fmla="*/ 5410 h 10000"/>
              <a:gd name="connsiteX110" fmla="*/ 8996 w 9714"/>
              <a:gd name="connsiteY110" fmla="*/ 5410 h 10000"/>
              <a:gd name="connsiteX111" fmla="*/ 9140 w 9714"/>
              <a:gd name="connsiteY111" fmla="*/ 5410 h 10000"/>
              <a:gd name="connsiteX112" fmla="*/ 9140 w 9714"/>
              <a:gd name="connsiteY112" fmla="*/ 5410 h 10000"/>
              <a:gd name="connsiteX113" fmla="*/ 9140 w 9714"/>
              <a:gd name="connsiteY113" fmla="*/ 5550 h 10000"/>
              <a:gd name="connsiteX114" fmla="*/ 9284 w 9714"/>
              <a:gd name="connsiteY114" fmla="*/ 5689 h 10000"/>
              <a:gd name="connsiteX115" fmla="*/ 9284 w 9714"/>
              <a:gd name="connsiteY115" fmla="*/ 5829 h 10000"/>
              <a:gd name="connsiteX116" fmla="*/ 9284 w 9714"/>
              <a:gd name="connsiteY116" fmla="*/ 6108 h 10000"/>
              <a:gd name="connsiteX117" fmla="*/ 9284 w 9714"/>
              <a:gd name="connsiteY117" fmla="*/ 6387 h 10000"/>
              <a:gd name="connsiteX118" fmla="*/ 9284 w 9714"/>
              <a:gd name="connsiteY118" fmla="*/ 6667 h 10000"/>
              <a:gd name="connsiteX119" fmla="*/ 9426 w 9714"/>
              <a:gd name="connsiteY119" fmla="*/ 7225 h 10000"/>
              <a:gd name="connsiteX120" fmla="*/ 9426 w 9714"/>
              <a:gd name="connsiteY120" fmla="*/ 7644 h 10000"/>
              <a:gd name="connsiteX121" fmla="*/ 9571 w 9714"/>
              <a:gd name="connsiteY121" fmla="*/ 8063 h 10000"/>
              <a:gd name="connsiteX122" fmla="*/ 9714 w 9714"/>
              <a:gd name="connsiteY122" fmla="*/ 8342 h 10000"/>
              <a:gd name="connsiteX123" fmla="*/ 9714 w 9714"/>
              <a:gd name="connsiteY123" fmla="*/ 8604 h 10000"/>
              <a:gd name="connsiteX124" fmla="*/ 9714 w 9714"/>
              <a:gd name="connsiteY124" fmla="*/ 8743 h 10000"/>
              <a:gd name="connsiteX125" fmla="*/ 9714 w 9714"/>
              <a:gd name="connsiteY125" fmla="*/ 8883 h 10000"/>
              <a:gd name="connsiteX126" fmla="*/ 9571 w 9714"/>
              <a:gd name="connsiteY126" fmla="*/ 8883 h 10000"/>
              <a:gd name="connsiteX127" fmla="*/ 9426 w 9714"/>
              <a:gd name="connsiteY127" fmla="*/ 9023 h 10000"/>
              <a:gd name="connsiteX128" fmla="*/ 9284 w 9714"/>
              <a:gd name="connsiteY128" fmla="*/ 9162 h 10000"/>
              <a:gd name="connsiteX129" fmla="*/ 9140 w 9714"/>
              <a:gd name="connsiteY129" fmla="*/ 9302 h 10000"/>
              <a:gd name="connsiteX130" fmla="*/ 8851 w 9714"/>
              <a:gd name="connsiteY130" fmla="*/ 9442 h 10000"/>
              <a:gd name="connsiteX131" fmla="*/ 8278 w 9714"/>
              <a:gd name="connsiteY131" fmla="*/ 9721 h 10000"/>
              <a:gd name="connsiteX132" fmla="*/ 7720 w 9714"/>
              <a:gd name="connsiteY132" fmla="*/ 9860 h 10000"/>
              <a:gd name="connsiteX133" fmla="*/ 7291 w 9714"/>
              <a:gd name="connsiteY133" fmla="*/ 9860 h 10000"/>
              <a:gd name="connsiteX134" fmla="*/ 6715 w 9714"/>
              <a:gd name="connsiteY134" fmla="*/ 10000 h 10000"/>
              <a:gd name="connsiteX135" fmla="*/ 6715 w 9714"/>
              <a:gd name="connsiteY135" fmla="*/ 10000 h 10000"/>
              <a:gd name="connsiteX0" fmla="*/ 6319 w 9406"/>
              <a:gd name="connsiteY0" fmla="*/ 10000 h 10000"/>
              <a:gd name="connsiteX1" fmla="*/ 5877 w 9406"/>
              <a:gd name="connsiteY1" fmla="*/ 10000 h 10000"/>
              <a:gd name="connsiteX2" fmla="*/ 5431 w 9406"/>
              <a:gd name="connsiteY2" fmla="*/ 10000 h 10000"/>
              <a:gd name="connsiteX3" fmla="*/ 4989 w 9406"/>
              <a:gd name="connsiteY3" fmla="*/ 9860 h 10000"/>
              <a:gd name="connsiteX4" fmla="*/ 4546 w 9406"/>
              <a:gd name="connsiteY4" fmla="*/ 9721 h 10000"/>
              <a:gd name="connsiteX5" fmla="*/ 4119 w 9406"/>
              <a:gd name="connsiteY5" fmla="*/ 9581 h 10000"/>
              <a:gd name="connsiteX6" fmla="*/ 3825 w 9406"/>
              <a:gd name="connsiteY6" fmla="*/ 9302 h 10000"/>
              <a:gd name="connsiteX7" fmla="*/ 3530 w 9406"/>
              <a:gd name="connsiteY7" fmla="*/ 9162 h 10000"/>
              <a:gd name="connsiteX8" fmla="*/ 3382 w 9406"/>
              <a:gd name="connsiteY8" fmla="*/ 8743 h 10000"/>
              <a:gd name="connsiteX9" fmla="*/ 3085 w 9406"/>
              <a:gd name="connsiteY9" fmla="*/ 8464 h 10000"/>
              <a:gd name="connsiteX10" fmla="*/ 2937 w 9406"/>
              <a:gd name="connsiteY10" fmla="*/ 8063 h 10000"/>
              <a:gd name="connsiteX11" fmla="*/ 2937 w 9406"/>
              <a:gd name="connsiteY11" fmla="*/ 7644 h 10000"/>
              <a:gd name="connsiteX12" fmla="*/ 2790 w 9406"/>
              <a:gd name="connsiteY12" fmla="*/ 7225 h 10000"/>
              <a:gd name="connsiteX13" fmla="*/ 2790 w 9406"/>
              <a:gd name="connsiteY13" fmla="*/ 6806 h 10000"/>
              <a:gd name="connsiteX14" fmla="*/ 2790 w 9406"/>
              <a:gd name="connsiteY14" fmla="*/ 6387 h 10000"/>
              <a:gd name="connsiteX15" fmla="*/ 2937 w 9406"/>
              <a:gd name="connsiteY15" fmla="*/ 5689 h 10000"/>
              <a:gd name="connsiteX16" fmla="*/ 2937 w 9406"/>
              <a:gd name="connsiteY16" fmla="*/ 5550 h 10000"/>
              <a:gd name="connsiteX17" fmla="*/ 2937 w 9406"/>
              <a:gd name="connsiteY17" fmla="*/ 5271 h 10000"/>
              <a:gd name="connsiteX18" fmla="*/ 3085 w 9406"/>
              <a:gd name="connsiteY18" fmla="*/ 5009 h 10000"/>
              <a:gd name="connsiteX19" fmla="*/ 3085 w 9406"/>
              <a:gd name="connsiteY19" fmla="*/ 4729 h 10000"/>
              <a:gd name="connsiteX20" fmla="*/ 3085 w 9406"/>
              <a:gd name="connsiteY20" fmla="*/ 4450 h 10000"/>
              <a:gd name="connsiteX21" fmla="*/ 3234 w 9406"/>
              <a:gd name="connsiteY21" fmla="*/ 4031 h 10000"/>
              <a:gd name="connsiteX22" fmla="*/ 3234 w 9406"/>
              <a:gd name="connsiteY22" fmla="*/ 3613 h 10000"/>
              <a:gd name="connsiteX23" fmla="*/ 3382 w 9406"/>
              <a:gd name="connsiteY23" fmla="*/ 3194 h 10000"/>
              <a:gd name="connsiteX24" fmla="*/ 3382 w 9406"/>
              <a:gd name="connsiteY24" fmla="*/ 2775 h 10000"/>
              <a:gd name="connsiteX25" fmla="*/ 3382 w 9406"/>
              <a:gd name="connsiteY25" fmla="*/ 2356 h 10000"/>
              <a:gd name="connsiteX26" fmla="*/ 3530 w 9406"/>
              <a:gd name="connsiteY26" fmla="*/ 2077 h 10000"/>
              <a:gd name="connsiteX27" fmla="*/ 3530 w 9406"/>
              <a:gd name="connsiteY27" fmla="*/ 1798 h 10000"/>
              <a:gd name="connsiteX28" fmla="*/ 3530 w 9406"/>
              <a:gd name="connsiteY28" fmla="*/ 1536 h 10000"/>
              <a:gd name="connsiteX29" fmla="*/ 3530 w 9406"/>
              <a:gd name="connsiteY29" fmla="*/ 1396 h 10000"/>
              <a:gd name="connsiteX30" fmla="*/ 3530 w 9406"/>
              <a:gd name="connsiteY30" fmla="*/ 1257 h 10000"/>
              <a:gd name="connsiteX31" fmla="*/ 3530 w 9406"/>
              <a:gd name="connsiteY31" fmla="*/ 1257 h 10000"/>
              <a:gd name="connsiteX32" fmla="*/ 3530 w 9406"/>
              <a:gd name="connsiteY32" fmla="*/ 1257 h 10000"/>
              <a:gd name="connsiteX33" fmla="*/ 3382 w 9406"/>
              <a:gd name="connsiteY33" fmla="*/ 1257 h 10000"/>
              <a:gd name="connsiteX34" fmla="*/ 3234 w 9406"/>
              <a:gd name="connsiteY34" fmla="*/ 1257 h 10000"/>
              <a:gd name="connsiteX35" fmla="*/ 3085 w 9406"/>
              <a:gd name="connsiteY35" fmla="*/ 1396 h 10000"/>
              <a:gd name="connsiteX36" fmla="*/ 2937 w 9406"/>
              <a:gd name="connsiteY36" fmla="*/ 1396 h 10000"/>
              <a:gd name="connsiteX37" fmla="*/ 2643 w 9406"/>
              <a:gd name="connsiteY37" fmla="*/ 1536 h 10000"/>
              <a:gd name="connsiteX38" fmla="*/ 2345 w 9406"/>
              <a:gd name="connsiteY38" fmla="*/ 1536 h 10000"/>
              <a:gd name="connsiteX39" fmla="*/ 2049 w 9406"/>
              <a:gd name="connsiteY39" fmla="*/ 1675 h 10000"/>
              <a:gd name="connsiteX40" fmla="*/ 589 w 9406"/>
              <a:gd name="connsiteY40" fmla="*/ 2216 h 10000"/>
              <a:gd name="connsiteX41" fmla="*/ 0 w 9406"/>
              <a:gd name="connsiteY41" fmla="*/ 1675 h 10000"/>
              <a:gd name="connsiteX42" fmla="*/ 441 w 9406"/>
              <a:gd name="connsiteY42" fmla="*/ 1536 h 10000"/>
              <a:gd name="connsiteX43" fmla="*/ 868 w 9406"/>
              <a:gd name="connsiteY43" fmla="*/ 1396 h 10000"/>
              <a:gd name="connsiteX44" fmla="*/ 1310 w 9406"/>
              <a:gd name="connsiteY44" fmla="*/ 1257 h 10000"/>
              <a:gd name="connsiteX45" fmla="*/ 1605 w 9406"/>
              <a:gd name="connsiteY45" fmla="*/ 1117 h 10000"/>
              <a:gd name="connsiteX46" fmla="*/ 1902 w 9406"/>
              <a:gd name="connsiteY46" fmla="*/ 1117 h 10000"/>
              <a:gd name="connsiteX47" fmla="*/ 2199 w 9406"/>
              <a:gd name="connsiteY47" fmla="*/ 977 h 10000"/>
              <a:gd name="connsiteX48" fmla="*/ 2493 w 9406"/>
              <a:gd name="connsiteY48" fmla="*/ 838 h 10000"/>
              <a:gd name="connsiteX49" fmla="*/ 2937 w 9406"/>
              <a:gd name="connsiteY49" fmla="*/ 698 h 10000"/>
              <a:gd name="connsiteX50" fmla="*/ 3234 w 9406"/>
              <a:gd name="connsiteY50" fmla="*/ 558 h 10000"/>
              <a:gd name="connsiteX51" fmla="*/ 3530 w 9406"/>
              <a:gd name="connsiteY51" fmla="*/ 419 h 10000"/>
              <a:gd name="connsiteX52" fmla="*/ 3676 w 9406"/>
              <a:gd name="connsiteY52" fmla="*/ 279 h 10000"/>
              <a:gd name="connsiteX53" fmla="*/ 3825 w 9406"/>
              <a:gd name="connsiteY53" fmla="*/ 140 h 10000"/>
              <a:gd name="connsiteX54" fmla="*/ 3825 w 9406"/>
              <a:gd name="connsiteY54" fmla="*/ 0 h 10000"/>
              <a:gd name="connsiteX55" fmla="*/ 3972 w 9406"/>
              <a:gd name="connsiteY55" fmla="*/ 0 h 10000"/>
              <a:gd name="connsiteX56" fmla="*/ 4119 w 9406"/>
              <a:gd name="connsiteY56" fmla="*/ 0 h 10000"/>
              <a:gd name="connsiteX57" fmla="*/ 4267 w 9406"/>
              <a:gd name="connsiteY57" fmla="*/ 0 h 10000"/>
              <a:gd name="connsiteX58" fmla="*/ 4398 w 9406"/>
              <a:gd name="connsiteY58" fmla="*/ 140 h 10000"/>
              <a:gd name="connsiteX59" fmla="*/ 4546 w 9406"/>
              <a:gd name="connsiteY59" fmla="*/ 140 h 10000"/>
              <a:gd name="connsiteX60" fmla="*/ 4692 w 9406"/>
              <a:gd name="connsiteY60" fmla="*/ 419 h 10000"/>
              <a:gd name="connsiteX61" fmla="*/ 4839 w 9406"/>
              <a:gd name="connsiteY61" fmla="*/ 558 h 10000"/>
              <a:gd name="connsiteX62" fmla="*/ 4989 w 9406"/>
              <a:gd name="connsiteY62" fmla="*/ 698 h 10000"/>
              <a:gd name="connsiteX63" fmla="*/ 5136 w 9406"/>
              <a:gd name="connsiteY63" fmla="*/ 838 h 10000"/>
              <a:gd name="connsiteX64" fmla="*/ 5136 w 9406"/>
              <a:gd name="connsiteY64" fmla="*/ 977 h 10000"/>
              <a:gd name="connsiteX65" fmla="*/ 5136 w 9406"/>
              <a:gd name="connsiteY65" fmla="*/ 1117 h 10000"/>
              <a:gd name="connsiteX66" fmla="*/ 4989 w 9406"/>
              <a:gd name="connsiteY66" fmla="*/ 1117 h 10000"/>
              <a:gd name="connsiteX67" fmla="*/ 4839 w 9406"/>
              <a:gd name="connsiteY67" fmla="*/ 1257 h 10000"/>
              <a:gd name="connsiteX68" fmla="*/ 4839 w 9406"/>
              <a:gd name="connsiteY68" fmla="*/ 1396 h 10000"/>
              <a:gd name="connsiteX69" fmla="*/ 4692 w 9406"/>
              <a:gd name="connsiteY69" fmla="*/ 1536 h 10000"/>
              <a:gd name="connsiteX70" fmla="*/ 4546 w 9406"/>
              <a:gd name="connsiteY70" fmla="*/ 1798 h 10000"/>
              <a:gd name="connsiteX71" fmla="*/ 4398 w 9406"/>
              <a:gd name="connsiteY71" fmla="*/ 2216 h 10000"/>
              <a:gd name="connsiteX72" fmla="*/ 4267 w 9406"/>
              <a:gd name="connsiteY72" fmla="*/ 2635 h 10000"/>
              <a:gd name="connsiteX73" fmla="*/ 4119 w 9406"/>
              <a:gd name="connsiteY73" fmla="*/ 3054 h 10000"/>
              <a:gd name="connsiteX74" fmla="*/ 3972 w 9406"/>
              <a:gd name="connsiteY74" fmla="*/ 3613 h 10000"/>
              <a:gd name="connsiteX75" fmla="*/ 3825 w 9406"/>
              <a:gd name="connsiteY75" fmla="*/ 4171 h 10000"/>
              <a:gd name="connsiteX76" fmla="*/ 3676 w 9406"/>
              <a:gd name="connsiteY76" fmla="*/ 4729 h 10000"/>
              <a:gd name="connsiteX77" fmla="*/ 3676 w 9406"/>
              <a:gd name="connsiteY77" fmla="*/ 5271 h 10000"/>
              <a:gd name="connsiteX78" fmla="*/ 3676 w 9406"/>
              <a:gd name="connsiteY78" fmla="*/ 5689 h 10000"/>
              <a:gd name="connsiteX79" fmla="*/ 3530 w 9406"/>
              <a:gd name="connsiteY79" fmla="*/ 6248 h 10000"/>
              <a:gd name="connsiteX80" fmla="*/ 3530 w 9406"/>
              <a:gd name="connsiteY80" fmla="*/ 6667 h 10000"/>
              <a:gd name="connsiteX81" fmla="*/ 3530 w 9406"/>
              <a:gd name="connsiteY81" fmla="*/ 6946 h 10000"/>
              <a:gd name="connsiteX82" fmla="*/ 3530 w 9406"/>
              <a:gd name="connsiteY82" fmla="*/ 7365 h 10000"/>
              <a:gd name="connsiteX83" fmla="*/ 3676 w 9406"/>
              <a:gd name="connsiteY83" fmla="*/ 7644 h 10000"/>
              <a:gd name="connsiteX84" fmla="*/ 3676 w 9406"/>
              <a:gd name="connsiteY84" fmla="*/ 7784 h 10000"/>
              <a:gd name="connsiteX85" fmla="*/ 3825 w 9406"/>
              <a:gd name="connsiteY85" fmla="*/ 8063 h 10000"/>
              <a:gd name="connsiteX86" fmla="*/ 3972 w 9406"/>
              <a:gd name="connsiteY86" fmla="*/ 8202 h 10000"/>
              <a:gd name="connsiteX87" fmla="*/ 4119 w 9406"/>
              <a:gd name="connsiteY87" fmla="*/ 8342 h 10000"/>
              <a:gd name="connsiteX88" fmla="*/ 4692 w 9406"/>
              <a:gd name="connsiteY88" fmla="*/ 8604 h 10000"/>
              <a:gd name="connsiteX89" fmla="*/ 4989 w 9406"/>
              <a:gd name="connsiteY89" fmla="*/ 8743 h 10000"/>
              <a:gd name="connsiteX90" fmla="*/ 5283 w 9406"/>
              <a:gd name="connsiteY90" fmla="*/ 8743 h 10000"/>
              <a:gd name="connsiteX91" fmla="*/ 5582 w 9406"/>
              <a:gd name="connsiteY91" fmla="*/ 8883 h 10000"/>
              <a:gd name="connsiteX92" fmla="*/ 6024 w 9406"/>
              <a:gd name="connsiteY92" fmla="*/ 8883 h 10000"/>
              <a:gd name="connsiteX93" fmla="*/ 6319 w 9406"/>
              <a:gd name="connsiteY93" fmla="*/ 8743 h 10000"/>
              <a:gd name="connsiteX94" fmla="*/ 6762 w 9406"/>
              <a:gd name="connsiteY94" fmla="*/ 8743 h 10000"/>
              <a:gd name="connsiteX95" fmla="*/ 7207 w 9406"/>
              <a:gd name="connsiteY95" fmla="*/ 8604 h 10000"/>
              <a:gd name="connsiteX96" fmla="*/ 7502 w 9406"/>
              <a:gd name="connsiteY96" fmla="*/ 8604 h 10000"/>
              <a:gd name="connsiteX97" fmla="*/ 7798 w 9406"/>
              <a:gd name="connsiteY97" fmla="*/ 8342 h 10000"/>
              <a:gd name="connsiteX98" fmla="*/ 7928 w 9406"/>
              <a:gd name="connsiteY98" fmla="*/ 8202 h 10000"/>
              <a:gd name="connsiteX99" fmla="*/ 8074 w 9406"/>
              <a:gd name="connsiteY99" fmla="*/ 7923 h 10000"/>
              <a:gd name="connsiteX100" fmla="*/ 8222 w 9406"/>
              <a:gd name="connsiteY100" fmla="*/ 7644 h 10000"/>
              <a:gd name="connsiteX101" fmla="*/ 8371 w 9406"/>
              <a:gd name="connsiteY101" fmla="*/ 7086 h 10000"/>
              <a:gd name="connsiteX102" fmla="*/ 8371 w 9406"/>
              <a:gd name="connsiteY102" fmla="*/ 6527 h 10000"/>
              <a:gd name="connsiteX103" fmla="*/ 8518 w 9406"/>
              <a:gd name="connsiteY103" fmla="*/ 6248 h 10000"/>
              <a:gd name="connsiteX104" fmla="*/ 8518 w 9406"/>
              <a:gd name="connsiteY104" fmla="*/ 5969 h 10000"/>
              <a:gd name="connsiteX105" fmla="*/ 8518 w 9406"/>
              <a:gd name="connsiteY105" fmla="*/ 5829 h 10000"/>
              <a:gd name="connsiteX106" fmla="*/ 8667 w 9406"/>
              <a:gd name="connsiteY106" fmla="*/ 5689 h 10000"/>
              <a:gd name="connsiteX107" fmla="*/ 8667 w 9406"/>
              <a:gd name="connsiteY107" fmla="*/ 5550 h 10000"/>
              <a:gd name="connsiteX108" fmla="*/ 8667 w 9406"/>
              <a:gd name="connsiteY108" fmla="*/ 5410 h 10000"/>
              <a:gd name="connsiteX109" fmla="*/ 8667 w 9406"/>
              <a:gd name="connsiteY109" fmla="*/ 5410 h 10000"/>
              <a:gd name="connsiteX110" fmla="*/ 8815 w 9406"/>
              <a:gd name="connsiteY110" fmla="*/ 5410 h 10000"/>
              <a:gd name="connsiteX111" fmla="*/ 8815 w 9406"/>
              <a:gd name="connsiteY111" fmla="*/ 5410 h 10000"/>
              <a:gd name="connsiteX112" fmla="*/ 8815 w 9406"/>
              <a:gd name="connsiteY112" fmla="*/ 5550 h 10000"/>
              <a:gd name="connsiteX113" fmla="*/ 8963 w 9406"/>
              <a:gd name="connsiteY113" fmla="*/ 5689 h 10000"/>
              <a:gd name="connsiteX114" fmla="*/ 8963 w 9406"/>
              <a:gd name="connsiteY114" fmla="*/ 5829 h 10000"/>
              <a:gd name="connsiteX115" fmla="*/ 8963 w 9406"/>
              <a:gd name="connsiteY115" fmla="*/ 6108 h 10000"/>
              <a:gd name="connsiteX116" fmla="*/ 8963 w 9406"/>
              <a:gd name="connsiteY116" fmla="*/ 6387 h 10000"/>
              <a:gd name="connsiteX117" fmla="*/ 8963 w 9406"/>
              <a:gd name="connsiteY117" fmla="*/ 6667 h 10000"/>
              <a:gd name="connsiteX118" fmla="*/ 9110 w 9406"/>
              <a:gd name="connsiteY118" fmla="*/ 7225 h 10000"/>
              <a:gd name="connsiteX119" fmla="*/ 9110 w 9406"/>
              <a:gd name="connsiteY119" fmla="*/ 7644 h 10000"/>
              <a:gd name="connsiteX120" fmla="*/ 9259 w 9406"/>
              <a:gd name="connsiteY120" fmla="*/ 8063 h 10000"/>
              <a:gd name="connsiteX121" fmla="*/ 9406 w 9406"/>
              <a:gd name="connsiteY121" fmla="*/ 8342 h 10000"/>
              <a:gd name="connsiteX122" fmla="*/ 9406 w 9406"/>
              <a:gd name="connsiteY122" fmla="*/ 8604 h 10000"/>
              <a:gd name="connsiteX123" fmla="*/ 9406 w 9406"/>
              <a:gd name="connsiteY123" fmla="*/ 8743 h 10000"/>
              <a:gd name="connsiteX124" fmla="*/ 9406 w 9406"/>
              <a:gd name="connsiteY124" fmla="*/ 8883 h 10000"/>
              <a:gd name="connsiteX125" fmla="*/ 9259 w 9406"/>
              <a:gd name="connsiteY125" fmla="*/ 8883 h 10000"/>
              <a:gd name="connsiteX126" fmla="*/ 9110 w 9406"/>
              <a:gd name="connsiteY126" fmla="*/ 9023 h 10000"/>
              <a:gd name="connsiteX127" fmla="*/ 8963 w 9406"/>
              <a:gd name="connsiteY127" fmla="*/ 9162 h 10000"/>
              <a:gd name="connsiteX128" fmla="*/ 8815 w 9406"/>
              <a:gd name="connsiteY128" fmla="*/ 9302 h 10000"/>
              <a:gd name="connsiteX129" fmla="*/ 8518 w 9406"/>
              <a:gd name="connsiteY129" fmla="*/ 9442 h 10000"/>
              <a:gd name="connsiteX130" fmla="*/ 7928 w 9406"/>
              <a:gd name="connsiteY130" fmla="*/ 9721 h 10000"/>
              <a:gd name="connsiteX131" fmla="*/ 7353 w 9406"/>
              <a:gd name="connsiteY131" fmla="*/ 9860 h 10000"/>
              <a:gd name="connsiteX132" fmla="*/ 6912 w 9406"/>
              <a:gd name="connsiteY132" fmla="*/ 9860 h 10000"/>
              <a:gd name="connsiteX133" fmla="*/ 6319 w 9406"/>
              <a:gd name="connsiteY133" fmla="*/ 10000 h 10000"/>
              <a:gd name="connsiteX134" fmla="*/ 6319 w 9406"/>
              <a:gd name="connsiteY134" fmla="*/ 10000 h 10000"/>
              <a:gd name="connsiteX0" fmla="*/ 6249 w 9531"/>
              <a:gd name="connsiteY0" fmla="*/ 10000 h 10000"/>
              <a:gd name="connsiteX1" fmla="*/ 5779 w 9531"/>
              <a:gd name="connsiteY1" fmla="*/ 10000 h 10000"/>
              <a:gd name="connsiteX2" fmla="*/ 5305 w 9531"/>
              <a:gd name="connsiteY2" fmla="*/ 10000 h 10000"/>
              <a:gd name="connsiteX3" fmla="*/ 4835 w 9531"/>
              <a:gd name="connsiteY3" fmla="*/ 9860 h 10000"/>
              <a:gd name="connsiteX4" fmla="*/ 4364 w 9531"/>
              <a:gd name="connsiteY4" fmla="*/ 9721 h 10000"/>
              <a:gd name="connsiteX5" fmla="*/ 3910 w 9531"/>
              <a:gd name="connsiteY5" fmla="*/ 9581 h 10000"/>
              <a:gd name="connsiteX6" fmla="*/ 3598 w 9531"/>
              <a:gd name="connsiteY6" fmla="*/ 9302 h 10000"/>
              <a:gd name="connsiteX7" fmla="*/ 3284 w 9531"/>
              <a:gd name="connsiteY7" fmla="*/ 9162 h 10000"/>
              <a:gd name="connsiteX8" fmla="*/ 3127 w 9531"/>
              <a:gd name="connsiteY8" fmla="*/ 8743 h 10000"/>
              <a:gd name="connsiteX9" fmla="*/ 2811 w 9531"/>
              <a:gd name="connsiteY9" fmla="*/ 8464 h 10000"/>
              <a:gd name="connsiteX10" fmla="*/ 2653 w 9531"/>
              <a:gd name="connsiteY10" fmla="*/ 8063 h 10000"/>
              <a:gd name="connsiteX11" fmla="*/ 2653 w 9531"/>
              <a:gd name="connsiteY11" fmla="*/ 7644 h 10000"/>
              <a:gd name="connsiteX12" fmla="*/ 2497 w 9531"/>
              <a:gd name="connsiteY12" fmla="*/ 7225 h 10000"/>
              <a:gd name="connsiteX13" fmla="*/ 2497 w 9531"/>
              <a:gd name="connsiteY13" fmla="*/ 6806 h 10000"/>
              <a:gd name="connsiteX14" fmla="*/ 2497 w 9531"/>
              <a:gd name="connsiteY14" fmla="*/ 6387 h 10000"/>
              <a:gd name="connsiteX15" fmla="*/ 2653 w 9531"/>
              <a:gd name="connsiteY15" fmla="*/ 5689 h 10000"/>
              <a:gd name="connsiteX16" fmla="*/ 2653 w 9531"/>
              <a:gd name="connsiteY16" fmla="*/ 5550 h 10000"/>
              <a:gd name="connsiteX17" fmla="*/ 2653 w 9531"/>
              <a:gd name="connsiteY17" fmla="*/ 5271 h 10000"/>
              <a:gd name="connsiteX18" fmla="*/ 2811 w 9531"/>
              <a:gd name="connsiteY18" fmla="*/ 5009 h 10000"/>
              <a:gd name="connsiteX19" fmla="*/ 2811 w 9531"/>
              <a:gd name="connsiteY19" fmla="*/ 4729 h 10000"/>
              <a:gd name="connsiteX20" fmla="*/ 2811 w 9531"/>
              <a:gd name="connsiteY20" fmla="*/ 4450 h 10000"/>
              <a:gd name="connsiteX21" fmla="*/ 2969 w 9531"/>
              <a:gd name="connsiteY21" fmla="*/ 4031 h 10000"/>
              <a:gd name="connsiteX22" fmla="*/ 2969 w 9531"/>
              <a:gd name="connsiteY22" fmla="*/ 3613 h 10000"/>
              <a:gd name="connsiteX23" fmla="*/ 3127 w 9531"/>
              <a:gd name="connsiteY23" fmla="*/ 3194 h 10000"/>
              <a:gd name="connsiteX24" fmla="*/ 3127 w 9531"/>
              <a:gd name="connsiteY24" fmla="*/ 2775 h 10000"/>
              <a:gd name="connsiteX25" fmla="*/ 3127 w 9531"/>
              <a:gd name="connsiteY25" fmla="*/ 2356 h 10000"/>
              <a:gd name="connsiteX26" fmla="*/ 3284 w 9531"/>
              <a:gd name="connsiteY26" fmla="*/ 2077 h 10000"/>
              <a:gd name="connsiteX27" fmla="*/ 3284 w 9531"/>
              <a:gd name="connsiteY27" fmla="*/ 1798 h 10000"/>
              <a:gd name="connsiteX28" fmla="*/ 3284 w 9531"/>
              <a:gd name="connsiteY28" fmla="*/ 1536 h 10000"/>
              <a:gd name="connsiteX29" fmla="*/ 3284 w 9531"/>
              <a:gd name="connsiteY29" fmla="*/ 1396 h 10000"/>
              <a:gd name="connsiteX30" fmla="*/ 3284 w 9531"/>
              <a:gd name="connsiteY30" fmla="*/ 1257 h 10000"/>
              <a:gd name="connsiteX31" fmla="*/ 3284 w 9531"/>
              <a:gd name="connsiteY31" fmla="*/ 1257 h 10000"/>
              <a:gd name="connsiteX32" fmla="*/ 3284 w 9531"/>
              <a:gd name="connsiteY32" fmla="*/ 1257 h 10000"/>
              <a:gd name="connsiteX33" fmla="*/ 3127 w 9531"/>
              <a:gd name="connsiteY33" fmla="*/ 1257 h 10000"/>
              <a:gd name="connsiteX34" fmla="*/ 2969 w 9531"/>
              <a:gd name="connsiteY34" fmla="*/ 1257 h 10000"/>
              <a:gd name="connsiteX35" fmla="*/ 2811 w 9531"/>
              <a:gd name="connsiteY35" fmla="*/ 1396 h 10000"/>
              <a:gd name="connsiteX36" fmla="*/ 2653 w 9531"/>
              <a:gd name="connsiteY36" fmla="*/ 1396 h 10000"/>
              <a:gd name="connsiteX37" fmla="*/ 2341 w 9531"/>
              <a:gd name="connsiteY37" fmla="*/ 1536 h 10000"/>
              <a:gd name="connsiteX38" fmla="*/ 2024 w 9531"/>
              <a:gd name="connsiteY38" fmla="*/ 1536 h 10000"/>
              <a:gd name="connsiteX39" fmla="*/ 1709 w 9531"/>
              <a:gd name="connsiteY39" fmla="*/ 1675 h 10000"/>
              <a:gd name="connsiteX40" fmla="*/ 157 w 9531"/>
              <a:gd name="connsiteY40" fmla="*/ 2216 h 10000"/>
              <a:gd name="connsiteX41" fmla="*/ 0 w 9531"/>
              <a:gd name="connsiteY41" fmla="*/ 1536 h 10000"/>
              <a:gd name="connsiteX42" fmla="*/ 454 w 9531"/>
              <a:gd name="connsiteY42" fmla="*/ 1396 h 10000"/>
              <a:gd name="connsiteX43" fmla="*/ 924 w 9531"/>
              <a:gd name="connsiteY43" fmla="*/ 1257 h 10000"/>
              <a:gd name="connsiteX44" fmla="*/ 1237 w 9531"/>
              <a:gd name="connsiteY44" fmla="*/ 1117 h 10000"/>
              <a:gd name="connsiteX45" fmla="*/ 1553 w 9531"/>
              <a:gd name="connsiteY45" fmla="*/ 1117 h 10000"/>
              <a:gd name="connsiteX46" fmla="*/ 1869 w 9531"/>
              <a:gd name="connsiteY46" fmla="*/ 977 h 10000"/>
              <a:gd name="connsiteX47" fmla="*/ 2181 w 9531"/>
              <a:gd name="connsiteY47" fmla="*/ 838 h 10000"/>
              <a:gd name="connsiteX48" fmla="*/ 2653 w 9531"/>
              <a:gd name="connsiteY48" fmla="*/ 698 h 10000"/>
              <a:gd name="connsiteX49" fmla="*/ 2969 w 9531"/>
              <a:gd name="connsiteY49" fmla="*/ 558 h 10000"/>
              <a:gd name="connsiteX50" fmla="*/ 3284 w 9531"/>
              <a:gd name="connsiteY50" fmla="*/ 419 h 10000"/>
              <a:gd name="connsiteX51" fmla="*/ 3439 w 9531"/>
              <a:gd name="connsiteY51" fmla="*/ 279 h 10000"/>
              <a:gd name="connsiteX52" fmla="*/ 3598 w 9531"/>
              <a:gd name="connsiteY52" fmla="*/ 140 h 10000"/>
              <a:gd name="connsiteX53" fmla="*/ 3598 w 9531"/>
              <a:gd name="connsiteY53" fmla="*/ 0 h 10000"/>
              <a:gd name="connsiteX54" fmla="*/ 3754 w 9531"/>
              <a:gd name="connsiteY54" fmla="*/ 0 h 10000"/>
              <a:gd name="connsiteX55" fmla="*/ 3910 w 9531"/>
              <a:gd name="connsiteY55" fmla="*/ 0 h 10000"/>
              <a:gd name="connsiteX56" fmla="*/ 4067 w 9531"/>
              <a:gd name="connsiteY56" fmla="*/ 0 h 10000"/>
              <a:gd name="connsiteX57" fmla="*/ 4207 w 9531"/>
              <a:gd name="connsiteY57" fmla="*/ 140 h 10000"/>
              <a:gd name="connsiteX58" fmla="*/ 4364 w 9531"/>
              <a:gd name="connsiteY58" fmla="*/ 140 h 10000"/>
              <a:gd name="connsiteX59" fmla="*/ 4519 w 9531"/>
              <a:gd name="connsiteY59" fmla="*/ 419 h 10000"/>
              <a:gd name="connsiteX60" fmla="*/ 4676 w 9531"/>
              <a:gd name="connsiteY60" fmla="*/ 558 h 10000"/>
              <a:gd name="connsiteX61" fmla="*/ 4835 w 9531"/>
              <a:gd name="connsiteY61" fmla="*/ 698 h 10000"/>
              <a:gd name="connsiteX62" fmla="*/ 4991 w 9531"/>
              <a:gd name="connsiteY62" fmla="*/ 838 h 10000"/>
              <a:gd name="connsiteX63" fmla="*/ 4991 w 9531"/>
              <a:gd name="connsiteY63" fmla="*/ 977 h 10000"/>
              <a:gd name="connsiteX64" fmla="*/ 4991 w 9531"/>
              <a:gd name="connsiteY64" fmla="*/ 1117 h 10000"/>
              <a:gd name="connsiteX65" fmla="*/ 4835 w 9531"/>
              <a:gd name="connsiteY65" fmla="*/ 1117 h 10000"/>
              <a:gd name="connsiteX66" fmla="*/ 4676 w 9531"/>
              <a:gd name="connsiteY66" fmla="*/ 1257 h 10000"/>
              <a:gd name="connsiteX67" fmla="*/ 4676 w 9531"/>
              <a:gd name="connsiteY67" fmla="*/ 1396 h 10000"/>
              <a:gd name="connsiteX68" fmla="*/ 4519 w 9531"/>
              <a:gd name="connsiteY68" fmla="*/ 1536 h 10000"/>
              <a:gd name="connsiteX69" fmla="*/ 4364 w 9531"/>
              <a:gd name="connsiteY69" fmla="*/ 1798 h 10000"/>
              <a:gd name="connsiteX70" fmla="*/ 4207 w 9531"/>
              <a:gd name="connsiteY70" fmla="*/ 2216 h 10000"/>
              <a:gd name="connsiteX71" fmla="*/ 4067 w 9531"/>
              <a:gd name="connsiteY71" fmla="*/ 2635 h 10000"/>
              <a:gd name="connsiteX72" fmla="*/ 3910 w 9531"/>
              <a:gd name="connsiteY72" fmla="*/ 3054 h 10000"/>
              <a:gd name="connsiteX73" fmla="*/ 3754 w 9531"/>
              <a:gd name="connsiteY73" fmla="*/ 3613 h 10000"/>
              <a:gd name="connsiteX74" fmla="*/ 3598 w 9531"/>
              <a:gd name="connsiteY74" fmla="*/ 4171 h 10000"/>
              <a:gd name="connsiteX75" fmla="*/ 3439 w 9531"/>
              <a:gd name="connsiteY75" fmla="*/ 4729 h 10000"/>
              <a:gd name="connsiteX76" fmla="*/ 3439 w 9531"/>
              <a:gd name="connsiteY76" fmla="*/ 5271 h 10000"/>
              <a:gd name="connsiteX77" fmla="*/ 3439 w 9531"/>
              <a:gd name="connsiteY77" fmla="*/ 5689 h 10000"/>
              <a:gd name="connsiteX78" fmla="*/ 3284 w 9531"/>
              <a:gd name="connsiteY78" fmla="*/ 6248 h 10000"/>
              <a:gd name="connsiteX79" fmla="*/ 3284 w 9531"/>
              <a:gd name="connsiteY79" fmla="*/ 6667 h 10000"/>
              <a:gd name="connsiteX80" fmla="*/ 3284 w 9531"/>
              <a:gd name="connsiteY80" fmla="*/ 6946 h 10000"/>
              <a:gd name="connsiteX81" fmla="*/ 3284 w 9531"/>
              <a:gd name="connsiteY81" fmla="*/ 7365 h 10000"/>
              <a:gd name="connsiteX82" fmla="*/ 3439 w 9531"/>
              <a:gd name="connsiteY82" fmla="*/ 7644 h 10000"/>
              <a:gd name="connsiteX83" fmla="*/ 3439 w 9531"/>
              <a:gd name="connsiteY83" fmla="*/ 7784 h 10000"/>
              <a:gd name="connsiteX84" fmla="*/ 3598 w 9531"/>
              <a:gd name="connsiteY84" fmla="*/ 8063 h 10000"/>
              <a:gd name="connsiteX85" fmla="*/ 3754 w 9531"/>
              <a:gd name="connsiteY85" fmla="*/ 8202 h 10000"/>
              <a:gd name="connsiteX86" fmla="*/ 3910 w 9531"/>
              <a:gd name="connsiteY86" fmla="*/ 8342 h 10000"/>
              <a:gd name="connsiteX87" fmla="*/ 4519 w 9531"/>
              <a:gd name="connsiteY87" fmla="*/ 8604 h 10000"/>
              <a:gd name="connsiteX88" fmla="*/ 4835 w 9531"/>
              <a:gd name="connsiteY88" fmla="*/ 8743 h 10000"/>
              <a:gd name="connsiteX89" fmla="*/ 5148 w 9531"/>
              <a:gd name="connsiteY89" fmla="*/ 8743 h 10000"/>
              <a:gd name="connsiteX90" fmla="*/ 5466 w 9531"/>
              <a:gd name="connsiteY90" fmla="*/ 8883 h 10000"/>
              <a:gd name="connsiteX91" fmla="*/ 5935 w 9531"/>
              <a:gd name="connsiteY91" fmla="*/ 8883 h 10000"/>
              <a:gd name="connsiteX92" fmla="*/ 6249 w 9531"/>
              <a:gd name="connsiteY92" fmla="*/ 8743 h 10000"/>
              <a:gd name="connsiteX93" fmla="*/ 6720 w 9531"/>
              <a:gd name="connsiteY93" fmla="*/ 8743 h 10000"/>
              <a:gd name="connsiteX94" fmla="*/ 7193 w 9531"/>
              <a:gd name="connsiteY94" fmla="*/ 8604 h 10000"/>
              <a:gd name="connsiteX95" fmla="*/ 7507 w 9531"/>
              <a:gd name="connsiteY95" fmla="*/ 8604 h 10000"/>
              <a:gd name="connsiteX96" fmla="*/ 7821 w 9531"/>
              <a:gd name="connsiteY96" fmla="*/ 8342 h 10000"/>
              <a:gd name="connsiteX97" fmla="*/ 7960 w 9531"/>
              <a:gd name="connsiteY97" fmla="*/ 8202 h 10000"/>
              <a:gd name="connsiteX98" fmla="*/ 8115 w 9531"/>
              <a:gd name="connsiteY98" fmla="*/ 7923 h 10000"/>
              <a:gd name="connsiteX99" fmla="*/ 8272 w 9531"/>
              <a:gd name="connsiteY99" fmla="*/ 7644 h 10000"/>
              <a:gd name="connsiteX100" fmla="*/ 8431 w 9531"/>
              <a:gd name="connsiteY100" fmla="*/ 7086 h 10000"/>
              <a:gd name="connsiteX101" fmla="*/ 8431 w 9531"/>
              <a:gd name="connsiteY101" fmla="*/ 6527 h 10000"/>
              <a:gd name="connsiteX102" fmla="*/ 8587 w 9531"/>
              <a:gd name="connsiteY102" fmla="*/ 6248 h 10000"/>
              <a:gd name="connsiteX103" fmla="*/ 8587 w 9531"/>
              <a:gd name="connsiteY103" fmla="*/ 5969 h 10000"/>
              <a:gd name="connsiteX104" fmla="*/ 8587 w 9531"/>
              <a:gd name="connsiteY104" fmla="*/ 5829 h 10000"/>
              <a:gd name="connsiteX105" fmla="*/ 8745 w 9531"/>
              <a:gd name="connsiteY105" fmla="*/ 5689 h 10000"/>
              <a:gd name="connsiteX106" fmla="*/ 8745 w 9531"/>
              <a:gd name="connsiteY106" fmla="*/ 5550 h 10000"/>
              <a:gd name="connsiteX107" fmla="*/ 8745 w 9531"/>
              <a:gd name="connsiteY107" fmla="*/ 5410 h 10000"/>
              <a:gd name="connsiteX108" fmla="*/ 8745 w 9531"/>
              <a:gd name="connsiteY108" fmla="*/ 5410 h 10000"/>
              <a:gd name="connsiteX109" fmla="*/ 8903 w 9531"/>
              <a:gd name="connsiteY109" fmla="*/ 5410 h 10000"/>
              <a:gd name="connsiteX110" fmla="*/ 8903 w 9531"/>
              <a:gd name="connsiteY110" fmla="*/ 5410 h 10000"/>
              <a:gd name="connsiteX111" fmla="*/ 8903 w 9531"/>
              <a:gd name="connsiteY111" fmla="*/ 5550 h 10000"/>
              <a:gd name="connsiteX112" fmla="*/ 9060 w 9531"/>
              <a:gd name="connsiteY112" fmla="*/ 5689 h 10000"/>
              <a:gd name="connsiteX113" fmla="*/ 9060 w 9531"/>
              <a:gd name="connsiteY113" fmla="*/ 5829 h 10000"/>
              <a:gd name="connsiteX114" fmla="*/ 9060 w 9531"/>
              <a:gd name="connsiteY114" fmla="*/ 6108 h 10000"/>
              <a:gd name="connsiteX115" fmla="*/ 9060 w 9531"/>
              <a:gd name="connsiteY115" fmla="*/ 6387 h 10000"/>
              <a:gd name="connsiteX116" fmla="*/ 9060 w 9531"/>
              <a:gd name="connsiteY116" fmla="*/ 6667 h 10000"/>
              <a:gd name="connsiteX117" fmla="*/ 9216 w 9531"/>
              <a:gd name="connsiteY117" fmla="*/ 7225 h 10000"/>
              <a:gd name="connsiteX118" fmla="*/ 9216 w 9531"/>
              <a:gd name="connsiteY118" fmla="*/ 7644 h 10000"/>
              <a:gd name="connsiteX119" fmla="*/ 9375 w 9531"/>
              <a:gd name="connsiteY119" fmla="*/ 8063 h 10000"/>
              <a:gd name="connsiteX120" fmla="*/ 9531 w 9531"/>
              <a:gd name="connsiteY120" fmla="*/ 8342 h 10000"/>
              <a:gd name="connsiteX121" fmla="*/ 9531 w 9531"/>
              <a:gd name="connsiteY121" fmla="*/ 8604 h 10000"/>
              <a:gd name="connsiteX122" fmla="*/ 9531 w 9531"/>
              <a:gd name="connsiteY122" fmla="*/ 8743 h 10000"/>
              <a:gd name="connsiteX123" fmla="*/ 9531 w 9531"/>
              <a:gd name="connsiteY123" fmla="*/ 8883 h 10000"/>
              <a:gd name="connsiteX124" fmla="*/ 9375 w 9531"/>
              <a:gd name="connsiteY124" fmla="*/ 8883 h 10000"/>
              <a:gd name="connsiteX125" fmla="*/ 9216 w 9531"/>
              <a:gd name="connsiteY125" fmla="*/ 9023 h 10000"/>
              <a:gd name="connsiteX126" fmla="*/ 9060 w 9531"/>
              <a:gd name="connsiteY126" fmla="*/ 9162 h 10000"/>
              <a:gd name="connsiteX127" fmla="*/ 8903 w 9531"/>
              <a:gd name="connsiteY127" fmla="*/ 9302 h 10000"/>
              <a:gd name="connsiteX128" fmla="*/ 8587 w 9531"/>
              <a:gd name="connsiteY128" fmla="*/ 9442 h 10000"/>
              <a:gd name="connsiteX129" fmla="*/ 7960 w 9531"/>
              <a:gd name="connsiteY129" fmla="*/ 9721 h 10000"/>
              <a:gd name="connsiteX130" fmla="*/ 7348 w 9531"/>
              <a:gd name="connsiteY130" fmla="*/ 9860 h 10000"/>
              <a:gd name="connsiteX131" fmla="*/ 6880 w 9531"/>
              <a:gd name="connsiteY131" fmla="*/ 9860 h 10000"/>
              <a:gd name="connsiteX132" fmla="*/ 6249 w 9531"/>
              <a:gd name="connsiteY132" fmla="*/ 10000 h 10000"/>
              <a:gd name="connsiteX133" fmla="*/ 6249 w 9531"/>
              <a:gd name="connsiteY133" fmla="*/ 10000 h 10000"/>
              <a:gd name="connsiteX0" fmla="*/ 6556 w 10000"/>
              <a:gd name="connsiteY0" fmla="*/ 10000 h 10000"/>
              <a:gd name="connsiteX1" fmla="*/ 6063 w 10000"/>
              <a:gd name="connsiteY1" fmla="*/ 10000 h 10000"/>
              <a:gd name="connsiteX2" fmla="*/ 5566 w 10000"/>
              <a:gd name="connsiteY2" fmla="*/ 10000 h 10000"/>
              <a:gd name="connsiteX3" fmla="*/ 5073 w 10000"/>
              <a:gd name="connsiteY3" fmla="*/ 9860 h 10000"/>
              <a:gd name="connsiteX4" fmla="*/ 4579 w 10000"/>
              <a:gd name="connsiteY4" fmla="*/ 9721 h 10000"/>
              <a:gd name="connsiteX5" fmla="*/ 4102 w 10000"/>
              <a:gd name="connsiteY5" fmla="*/ 9581 h 10000"/>
              <a:gd name="connsiteX6" fmla="*/ 3775 w 10000"/>
              <a:gd name="connsiteY6" fmla="*/ 9302 h 10000"/>
              <a:gd name="connsiteX7" fmla="*/ 3446 w 10000"/>
              <a:gd name="connsiteY7" fmla="*/ 9162 h 10000"/>
              <a:gd name="connsiteX8" fmla="*/ 3281 w 10000"/>
              <a:gd name="connsiteY8" fmla="*/ 8743 h 10000"/>
              <a:gd name="connsiteX9" fmla="*/ 2949 w 10000"/>
              <a:gd name="connsiteY9" fmla="*/ 8464 h 10000"/>
              <a:gd name="connsiteX10" fmla="*/ 2784 w 10000"/>
              <a:gd name="connsiteY10" fmla="*/ 8063 h 10000"/>
              <a:gd name="connsiteX11" fmla="*/ 2784 w 10000"/>
              <a:gd name="connsiteY11" fmla="*/ 7644 h 10000"/>
              <a:gd name="connsiteX12" fmla="*/ 2620 w 10000"/>
              <a:gd name="connsiteY12" fmla="*/ 7225 h 10000"/>
              <a:gd name="connsiteX13" fmla="*/ 2620 w 10000"/>
              <a:gd name="connsiteY13" fmla="*/ 6806 h 10000"/>
              <a:gd name="connsiteX14" fmla="*/ 2620 w 10000"/>
              <a:gd name="connsiteY14" fmla="*/ 6387 h 10000"/>
              <a:gd name="connsiteX15" fmla="*/ 2784 w 10000"/>
              <a:gd name="connsiteY15" fmla="*/ 5689 h 10000"/>
              <a:gd name="connsiteX16" fmla="*/ 2784 w 10000"/>
              <a:gd name="connsiteY16" fmla="*/ 5550 h 10000"/>
              <a:gd name="connsiteX17" fmla="*/ 2784 w 10000"/>
              <a:gd name="connsiteY17" fmla="*/ 5271 h 10000"/>
              <a:gd name="connsiteX18" fmla="*/ 2949 w 10000"/>
              <a:gd name="connsiteY18" fmla="*/ 5009 h 10000"/>
              <a:gd name="connsiteX19" fmla="*/ 2949 w 10000"/>
              <a:gd name="connsiteY19" fmla="*/ 4729 h 10000"/>
              <a:gd name="connsiteX20" fmla="*/ 2949 w 10000"/>
              <a:gd name="connsiteY20" fmla="*/ 4450 h 10000"/>
              <a:gd name="connsiteX21" fmla="*/ 3115 w 10000"/>
              <a:gd name="connsiteY21" fmla="*/ 4031 h 10000"/>
              <a:gd name="connsiteX22" fmla="*/ 3115 w 10000"/>
              <a:gd name="connsiteY22" fmla="*/ 3613 h 10000"/>
              <a:gd name="connsiteX23" fmla="*/ 3281 w 10000"/>
              <a:gd name="connsiteY23" fmla="*/ 3194 h 10000"/>
              <a:gd name="connsiteX24" fmla="*/ 3281 w 10000"/>
              <a:gd name="connsiteY24" fmla="*/ 2775 h 10000"/>
              <a:gd name="connsiteX25" fmla="*/ 3281 w 10000"/>
              <a:gd name="connsiteY25" fmla="*/ 2356 h 10000"/>
              <a:gd name="connsiteX26" fmla="*/ 3446 w 10000"/>
              <a:gd name="connsiteY26" fmla="*/ 2077 h 10000"/>
              <a:gd name="connsiteX27" fmla="*/ 3446 w 10000"/>
              <a:gd name="connsiteY27" fmla="*/ 1798 h 10000"/>
              <a:gd name="connsiteX28" fmla="*/ 3446 w 10000"/>
              <a:gd name="connsiteY28" fmla="*/ 1536 h 10000"/>
              <a:gd name="connsiteX29" fmla="*/ 3446 w 10000"/>
              <a:gd name="connsiteY29" fmla="*/ 1396 h 10000"/>
              <a:gd name="connsiteX30" fmla="*/ 3446 w 10000"/>
              <a:gd name="connsiteY30" fmla="*/ 1257 h 10000"/>
              <a:gd name="connsiteX31" fmla="*/ 3446 w 10000"/>
              <a:gd name="connsiteY31" fmla="*/ 1257 h 10000"/>
              <a:gd name="connsiteX32" fmla="*/ 3446 w 10000"/>
              <a:gd name="connsiteY32" fmla="*/ 1257 h 10000"/>
              <a:gd name="connsiteX33" fmla="*/ 3281 w 10000"/>
              <a:gd name="connsiteY33" fmla="*/ 1257 h 10000"/>
              <a:gd name="connsiteX34" fmla="*/ 3115 w 10000"/>
              <a:gd name="connsiteY34" fmla="*/ 1257 h 10000"/>
              <a:gd name="connsiteX35" fmla="*/ 2949 w 10000"/>
              <a:gd name="connsiteY35" fmla="*/ 1396 h 10000"/>
              <a:gd name="connsiteX36" fmla="*/ 2784 w 10000"/>
              <a:gd name="connsiteY36" fmla="*/ 1396 h 10000"/>
              <a:gd name="connsiteX37" fmla="*/ 2456 w 10000"/>
              <a:gd name="connsiteY37" fmla="*/ 1536 h 10000"/>
              <a:gd name="connsiteX38" fmla="*/ 2124 w 10000"/>
              <a:gd name="connsiteY38" fmla="*/ 1536 h 10000"/>
              <a:gd name="connsiteX39" fmla="*/ 1793 w 10000"/>
              <a:gd name="connsiteY39" fmla="*/ 1675 h 10000"/>
              <a:gd name="connsiteX40" fmla="*/ 0 w 10000"/>
              <a:gd name="connsiteY40" fmla="*/ 1536 h 10000"/>
              <a:gd name="connsiteX41" fmla="*/ 476 w 10000"/>
              <a:gd name="connsiteY41" fmla="*/ 1396 h 10000"/>
              <a:gd name="connsiteX42" fmla="*/ 969 w 10000"/>
              <a:gd name="connsiteY42" fmla="*/ 1257 h 10000"/>
              <a:gd name="connsiteX43" fmla="*/ 1298 w 10000"/>
              <a:gd name="connsiteY43" fmla="*/ 1117 h 10000"/>
              <a:gd name="connsiteX44" fmla="*/ 1629 w 10000"/>
              <a:gd name="connsiteY44" fmla="*/ 1117 h 10000"/>
              <a:gd name="connsiteX45" fmla="*/ 1961 w 10000"/>
              <a:gd name="connsiteY45" fmla="*/ 977 h 10000"/>
              <a:gd name="connsiteX46" fmla="*/ 2288 w 10000"/>
              <a:gd name="connsiteY46" fmla="*/ 838 h 10000"/>
              <a:gd name="connsiteX47" fmla="*/ 2784 w 10000"/>
              <a:gd name="connsiteY47" fmla="*/ 698 h 10000"/>
              <a:gd name="connsiteX48" fmla="*/ 3115 w 10000"/>
              <a:gd name="connsiteY48" fmla="*/ 558 h 10000"/>
              <a:gd name="connsiteX49" fmla="*/ 3446 w 10000"/>
              <a:gd name="connsiteY49" fmla="*/ 419 h 10000"/>
              <a:gd name="connsiteX50" fmla="*/ 3608 w 10000"/>
              <a:gd name="connsiteY50" fmla="*/ 279 h 10000"/>
              <a:gd name="connsiteX51" fmla="*/ 3775 w 10000"/>
              <a:gd name="connsiteY51" fmla="*/ 140 h 10000"/>
              <a:gd name="connsiteX52" fmla="*/ 3775 w 10000"/>
              <a:gd name="connsiteY52" fmla="*/ 0 h 10000"/>
              <a:gd name="connsiteX53" fmla="*/ 3939 w 10000"/>
              <a:gd name="connsiteY53" fmla="*/ 0 h 10000"/>
              <a:gd name="connsiteX54" fmla="*/ 4102 w 10000"/>
              <a:gd name="connsiteY54" fmla="*/ 0 h 10000"/>
              <a:gd name="connsiteX55" fmla="*/ 4267 w 10000"/>
              <a:gd name="connsiteY55" fmla="*/ 0 h 10000"/>
              <a:gd name="connsiteX56" fmla="*/ 4414 w 10000"/>
              <a:gd name="connsiteY56" fmla="*/ 140 h 10000"/>
              <a:gd name="connsiteX57" fmla="*/ 4579 w 10000"/>
              <a:gd name="connsiteY57" fmla="*/ 140 h 10000"/>
              <a:gd name="connsiteX58" fmla="*/ 4741 w 10000"/>
              <a:gd name="connsiteY58" fmla="*/ 419 h 10000"/>
              <a:gd name="connsiteX59" fmla="*/ 4906 w 10000"/>
              <a:gd name="connsiteY59" fmla="*/ 558 h 10000"/>
              <a:gd name="connsiteX60" fmla="*/ 5073 w 10000"/>
              <a:gd name="connsiteY60" fmla="*/ 698 h 10000"/>
              <a:gd name="connsiteX61" fmla="*/ 5237 w 10000"/>
              <a:gd name="connsiteY61" fmla="*/ 838 h 10000"/>
              <a:gd name="connsiteX62" fmla="*/ 5237 w 10000"/>
              <a:gd name="connsiteY62" fmla="*/ 977 h 10000"/>
              <a:gd name="connsiteX63" fmla="*/ 5237 w 10000"/>
              <a:gd name="connsiteY63" fmla="*/ 1117 h 10000"/>
              <a:gd name="connsiteX64" fmla="*/ 5073 w 10000"/>
              <a:gd name="connsiteY64" fmla="*/ 1117 h 10000"/>
              <a:gd name="connsiteX65" fmla="*/ 4906 w 10000"/>
              <a:gd name="connsiteY65" fmla="*/ 1257 h 10000"/>
              <a:gd name="connsiteX66" fmla="*/ 4906 w 10000"/>
              <a:gd name="connsiteY66" fmla="*/ 1396 h 10000"/>
              <a:gd name="connsiteX67" fmla="*/ 4741 w 10000"/>
              <a:gd name="connsiteY67" fmla="*/ 1536 h 10000"/>
              <a:gd name="connsiteX68" fmla="*/ 4579 w 10000"/>
              <a:gd name="connsiteY68" fmla="*/ 1798 h 10000"/>
              <a:gd name="connsiteX69" fmla="*/ 4414 w 10000"/>
              <a:gd name="connsiteY69" fmla="*/ 2216 h 10000"/>
              <a:gd name="connsiteX70" fmla="*/ 4267 w 10000"/>
              <a:gd name="connsiteY70" fmla="*/ 2635 h 10000"/>
              <a:gd name="connsiteX71" fmla="*/ 4102 w 10000"/>
              <a:gd name="connsiteY71" fmla="*/ 3054 h 10000"/>
              <a:gd name="connsiteX72" fmla="*/ 3939 w 10000"/>
              <a:gd name="connsiteY72" fmla="*/ 3613 h 10000"/>
              <a:gd name="connsiteX73" fmla="*/ 3775 w 10000"/>
              <a:gd name="connsiteY73" fmla="*/ 4171 h 10000"/>
              <a:gd name="connsiteX74" fmla="*/ 3608 w 10000"/>
              <a:gd name="connsiteY74" fmla="*/ 4729 h 10000"/>
              <a:gd name="connsiteX75" fmla="*/ 3608 w 10000"/>
              <a:gd name="connsiteY75" fmla="*/ 5271 h 10000"/>
              <a:gd name="connsiteX76" fmla="*/ 3608 w 10000"/>
              <a:gd name="connsiteY76" fmla="*/ 5689 h 10000"/>
              <a:gd name="connsiteX77" fmla="*/ 3446 w 10000"/>
              <a:gd name="connsiteY77" fmla="*/ 6248 h 10000"/>
              <a:gd name="connsiteX78" fmla="*/ 3446 w 10000"/>
              <a:gd name="connsiteY78" fmla="*/ 6667 h 10000"/>
              <a:gd name="connsiteX79" fmla="*/ 3446 w 10000"/>
              <a:gd name="connsiteY79" fmla="*/ 6946 h 10000"/>
              <a:gd name="connsiteX80" fmla="*/ 3446 w 10000"/>
              <a:gd name="connsiteY80" fmla="*/ 7365 h 10000"/>
              <a:gd name="connsiteX81" fmla="*/ 3608 w 10000"/>
              <a:gd name="connsiteY81" fmla="*/ 7644 h 10000"/>
              <a:gd name="connsiteX82" fmla="*/ 3608 w 10000"/>
              <a:gd name="connsiteY82" fmla="*/ 7784 h 10000"/>
              <a:gd name="connsiteX83" fmla="*/ 3775 w 10000"/>
              <a:gd name="connsiteY83" fmla="*/ 8063 h 10000"/>
              <a:gd name="connsiteX84" fmla="*/ 3939 w 10000"/>
              <a:gd name="connsiteY84" fmla="*/ 8202 h 10000"/>
              <a:gd name="connsiteX85" fmla="*/ 4102 w 10000"/>
              <a:gd name="connsiteY85" fmla="*/ 8342 h 10000"/>
              <a:gd name="connsiteX86" fmla="*/ 4741 w 10000"/>
              <a:gd name="connsiteY86" fmla="*/ 8604 h 10000"/>
              <a:gd name="connsiteX87" fmla="*/ 5073 w 10000"/>
              <a:gd name="connsiteY87" fmla="*/ 8743 h 10000"/>
              <a:gd name="connsiteX88" fmla="*/ 5401 w 10000"/>
              <a:gd name="connsiteY88" fmla="*/ 8743 h 10000"/>
              <a:gd name="connsiteX89" fmla="*/ 5735 w 10000"/>
              <a:gd name="connsiteY89" fmla="*/ 8883 h 10000"/>
              <a:gd name="connsiteX90" fmla="*/ 6227 w 10000"/>
              <a:gd name="connsiteY90" fmla="*/ 8883 h 10000"/>
              <a:gd name="connsiteX91" fmla="*/ 6556 w 10000"/>
              <a:gd name="connsiteY91" fmla="*/ 8743 h 10000"/>
              <a:gd name="connsiteX92" fmla="*/ 7051 w 10000"/>
              <a:gd name="connsiteY92" fmla="*/ 8743 h 10000"/>
              <a:gd name="connsiteX93" fmla="*/ 7547 w 10000"/>
              <a:gd name="connsiteY93" fmla="*/ 8604 h 10000"/>
              <a:gd name="connsiteX94" fmla="*/ 7876 w 10000"/>
              <a:gd name="connsiteY94" fmla="*/ 8604 h 10000"/>
              <a:gd name="connsiteX95" fmla="*/ 8206 w 10000"/>
              <a:gd name="connsiteY95" fmla="*/ 8342 h 10000"/>
              <a:gd name="connsiteX96" fmla="*/ 8352 w 10000"/>
              <a:gd name="connsiteY96" fmla="*/ 8202 h 10000"/>
              <a:gd name="connsiteX97" fmla="*/ 8514 w 10000"/>
              <a:gd name="connsiteY97" fmla="*/ 7923 h 10000"/>
              <a:gd name="connsiteX98" fmla="*/ 8679 w 10000"/>
              <a:gd name="connsiteY98" fmla="*/ 7644 h 10000"/>
              <a:gd name="connsiteX99" fmla="*/ 8846 w 10000"/>
              <a:gd name="connsiteY99" fmla="*/ 7086 h 10000"/>
              <a:gd name="connsiteX100" fmla="*/ 8846 w 10000"/>
              <a:gd name="connsiteY100" fmla="*/ 6527 h 10000"/>
              <a:gd name="connsiteX101" fmla="*/ 9010 w 10000"/>
              <a:gd name="connsiteY101" fmla="*/ 6248 h 10000"/>
              <a:gd name="connsiteX102" fmla="*/ 9010 w 10000"/>
              <a:gd name="connsiteY102" fmla="*/ 5969 h 10000"/>
              <a:gd name="connsiteX103" fmla="*/ 9010 w 10000"/>
              <a:gd name="connsiteY103" fmla="*/ 5829 h 10000"/>
              <a:gd name="connsiteX104" fmla="*/ 9175 w 10000"/>
              <a:gd name="connsiteY104" fmla="*/ 5689 h 10000"/>
              <a:gd name="connsiteX105" fmla="*/ 9175 w 10000"/>
              <a:gd name="connsiteY105" fmla="*/ 5550 h 10000"/>
              <a:gd name="connsiteX106" fmla="*/ 9175 w 10000"/>
              <a:gd name="connsiteY106" fmla="*/ 5410 h 10000"/>
              <a:gd name="connsiteX107" fmla="*/ 9175 w 10000"/>
              <a:gd name="connsiteY107" fmla="*/ 5410 h 10000"/>
              <a:gd name="connsiteX108" fmla="*/ 9341 w 10000"/>
              <a:gd name="connsiteY108" fmla="*/ 5410 h 10000"/>
              <a:gd name="connsiteX109" fmla="*/ 9341 w 10000"/>
              <a:gd name="connsiteY109" fmla="*/ 5410 h 10000"/>
              <a:gd name="connsiteX110" fmla="*/ 9341 w 10000"/>
              <a:gd name="connsiteY110" fmla="*/ 5550 h 10000"/>
              <a:gd name="connsiteX111" fmla="*/ 9506 w 10000"/>
              <a:gd name="connsiteY111" fmla="*/ 5689 h 10000"/>
              <a:gd name="connsiteX112" fmla="*/ 9506 w 10000"/>
              <a:gd name="connsiteY112" fmla="*/ 5829 h 10000"/>
              <a:gd name="connsiteX113" fmla="*/ 9506 w 10000"/>
              <a:gd name="connsiteY113" fmla="*/ 6108 h 10000"/>
              <a:gd name="connsiteX114" fmla="*/ 9506 w 10000"/>
              <a:gd name="connsiteY114" fmla="*/ 6387 h 10000"/>
              <a:gd name="connsiteX115" fmla="*/ 9506 w 10000"/>
              <a:gd name="connsiteY115" fmla="*/ 6667 h 10000"/>
              <a:gd name="connsiteX116" fmla="*/ 9669 w 10000"/>
              <a:gd name="connsiteY116" fmla="*/ 7225 h 10000"/>
              <a:gd name="connsiteX117" fmla="*/ 9669 w 10000"/>
              <a:gd name="connsiteY117" fmla="*/ 7644 h 10000"/>
              <a:gd name="connsiteX118" fmla="*/ 9836 w 10000"/>
              <a:gd name="connsiteY118" fmla="*/ 8063 h 10000"/>
              <a:gd name="connsiteX119" fmla="*/ 10000 w 10000"/>
              <a:gd name="connsiteY119" fmla="*/ 8342 h 10000"/>
              <a:gd name="connsiteX120" fmla="*/ 10000 w 10000"/>
              <a:gd name="connsiteY120" fmla="*/ 8604 h 10000"/>
              <a:gd name="connsiteX121" fmla="*/ 10000 w 10000"/>
              <a:gd name="connsiteY121" fmla="*/ 8743 h 10000"/>
              <a:gd name="connsiteX122" fmla="*/ 10000 w 10000"/>
              <a:gd name="connsiteY122" fmla="*/ 8883 h 10000"/>
              <a:gd name="connsiteX123" fmla="*/ 9836 w 10000"/>
              <a:gd name="connsiteY123" fmla="*/ 8883 h 10000"/>
              <a:gd name="connsiteX124" fmla="*/ 9669 w 10000"/>
              <a:gd name="connsiteY124" fmla="*/ 9023 h 10000"/>
              <a:gd name="connsiteX125" fmla="*/ 9506 w 10000"/>
              <a:gd name="connsiteY125" fmla="*/ 9162 h 10000"/>
              <a:gd name="connsiteX126" fmla="*/ 9341 w 10000"/>
              <a:gd name="connsiteY126" fmla="*/ 9302 h 10000"/>
              <a:gd name="connsiteX127" fmla="*/ 9010 w 10000"/>
              <a:gd name="connsiteY127" fmla="*/ 9442 h 10000"/>
              <a:gd name="connsiteX128" fmla="*/ 8352 w 10000"/>
              <a:gd name="connsiteY128" fmla="*/ 9721 h 10000"/>
              <a:gd name="connsiteX129" fmla="*/ 7710 w 10000"/>
              <a:gd name="connsiteY129" fmla="*/ 9860 h 10000"/>
              <a:gd name="connsiteX130" fmla="*/ 7219 w 10000"/>
              <a:gd name="connsiteY130" fmla="*/ 9860 h 10000"/>
              <a:gd name="connsiteX131" fmla="*/ 6556 w 10000"/>
              <a:gd name="connsiteY131" fmla="*/ 10000 h 10000"/>
              <a:gd name="connsiteX132" fmla="*/ 6556 w 10000"/>
              <a:gd name="connsiteY132" fmla="*/ 10000 h 10000"/>
              <a:gd name="connsiteX0" fmla="*/ 6080 w 9524"/>
              <a:gd name="connsiteY0" fmla="*/ 10000 h 10000"/>
              <a:gd name="connsiteX1" fmla="*/ 5587 w 9524"/>
              <a:gd name="connsiteY1" fmla="*/ 10000 h 10000"/>
              <a:gd name="connsiteX2" fmla="*/ 5090 w 9524"/>
              <a:gd name="connsiteY2" fmla="*/ 10000 h 10000"/>
              <a:gd name="connsiteX3" fmla="*/ 4597 w 9524"/>
              <a:gd name="connsiteY3" fmla="*/ 9860 h 10000"/>
              <a:gd name="connsiteX4" fmla="*/ 4103 w 9524"/>
              <a:gd name="connsiteY4" fmla="*/ 9721 h 10000"/>
              <a:gd name="connsiteX5" fmla="*/ 3626 w 9524"/>
              <a:gd name="connsiteY5" fmla="*/ 9581 h 10000"/>
              <a:gd name="connsiteX6" fmla="*/ 3299 w 9524"/>
              <a:gd name="connsiteY6" fmla="*/ 9302 h 10000"/>
              <a:gd name="connsiteX7" fmla="*/ 2970 w 9524"/>
              <a:gd name="connsiteY7" fmla="*/ 9162 h 10000"/>
              <a:gd name="connsiteX8" fmla="*/ 2805 w 9524"/>
              <a:gd name="connsiteY8" fmla="*/ 8743 h 10000"/>
              <a:gd name="connsiteX9" fmla="*/ 2473 w 9524"/>
              <a:gd name="connsiteY9" fmla="*/ 8464 h 10000"/>
              <a:gd name="connsiteX10" fmla="*/ 2308 w 9524"/>
              <a:gd name="connsiteY10" fmla="*/ 8063 h 10000"/>
              <a:gd name="connsiteX11" fmla="*/ 2308 w 9524"/>
              <a:gd name="connsiteY11" fmla="*/ 7644 h 10000"/>
              <a:gd name="connsiteX12" fmla="*/ 2144 w 9524"/>
              <a:gd name="connsiteY12" fmla="*/ 7225 h 10000"/>
              <a:gd name="connsiteX13" fmla="*/ 2144 w 9524"/>
              <a:gd name="connsiteY13" fmla="*/ 6806 h 10000"/>
              <a:gd name="connsiteX14" fmla="*/ 2144 w 9524"/>
              <a:gd name="connsiteY14" fmla="*/ 6387 h 10000"/>
              <a:gd name="connsiteX15" fmla="*/ 2308 w 9524"/>
              <a:gd name="connsiteY15" fmla="*/ 5689 h 10000"/>
              <a:gd name="connsiteX16" fmla="*/ 2308 w 9524"/>
              <a:gd name="connsiteY16" fmla="*/ 5550 h 10000"/>
              <a:gd name="connsiteX17" fmla="*/ 2308 w 9524"/>
              <a:gd name="connsiteY17" fmla="*/ 5271 h 10000"/>
              <a:gd name="connsiteX18" fmla="*/ 2473 w 9524"/>
              <a:gd name="connsiteY18" fmla="*/ 5009 h 10000"/>
              <a:gd name="connsiteX19" fmla="*/ 2473 w 9524"/>
              <a:gd name="connsiteY19" fmla="*/ 4729 h 10000"/>
              <a:gd name="connsiteX20" fmla="*/ 2473 w 9524"/>
              <a:gd name="connsiteY20" fmla="*/ 4450 h 10000"/>
              <a:gd name="connsiteX21" fmla="*/ 2639 w 9524"/>
              <a:gd name="connsiteY21" fmla="*/ 4031 h 10000"/>
              <a:gd name="connsiteX22" fmla="*/ 2639 w 9524"/>
              <a:gd name="connsiteY22" fmla="*/ 3613 h 10000"/>
              <a:gd name="connsiteX23" fmla="*/ 2805 w 9524"/>
              <a:gd name="connsiteY23" fmla="*/ 3194 h 10000"/>
              <a:gd name="connsiteX24" fmla="*/ 2805 w 9524"/>
              <a:gd name="connsiteY24" fmla="*/ 2775 h 10000"/>
              <a:gd name="connsiteX25" fmla="*/ 2805 w 9524"/>
              <a:gd name="connsiteY25" fmla="*/ 2356 h 10000"/>
              <a:gd name="connsiteX26" fmla="*/ 2970 w 9524"/>
              <a:gd name="connsiteY26" fmla="*/ 2077 h 10000"/>
              <a:gd name="connsiteX27" fmla="*/ 2970 w 9524"/>
              <a:gd name="connsiteY27" fmla="*/ 1798 h 10000"/>
              <a:gd name="connsiteX28" fmla="*/ 2970 w 9524"/>
              <a:gd name="connsiteY28" fmla="*/ 1536 h 10000"/>
              <a:gd name="connsiteX29" fmla="*/ 2970 w 9524"/>
              <a:gd name="connsiteY29" fmla="*/ 1396 h 10000"/>
              <a:gd name="connsiteX30" fmla="*/ 2970 w 9524"/>
              <a:gd name="connsiteY30" fmla="*/ 1257 h 10000"/>
              <a:gd name="connsiteX31" fmla="*/ 2970 w 9524"/>
              <a:gd name="connsiteY31" fmla="*/ 1257 h 10000"/>
              <a:gd name="connsiteX32" fmla="*/ 2970 w 9524"/>
              <a:gd name="connsiteY32" fmla="*/ 1257 h 10000"/>
              <a:gd name="connsiteX33" fmla="*/ 2805 w 9524"/>
              <a:gd name="connsiteY33" fmla="*/ 1257 h 10000"/>
              <a:gd name="connsiteX34" fmla="*/ 2639 w 9524"/>
              <a:gd name="connsiteY34" fmla="*/ 1257 h 10000"/>
              <a:gd name="connsiteX35" fmla="*/ 2473 w 9524"/>
              <a:gd name="connsiteY35" fmla="*/ 1396 h 10000"/>
              <a:gd name="connsiteX36" fmla="*/ 2308 w 9524"/>
              <a:gd name="connsiteY36" fmla="*/ 1396 h 10000"/>
              <a:gd name="connsiteX37" fmla="*/ 1980 w 9524"/>
              <a:gd name="connsiteY37" fmla="*/ 1536 h 10000"/>
              <a:gd name="connsiteX38" fmla="*/ 1648 w 9524"/>
              <a:gd name="connsiteY38" fmla="*/ 1536 h 10000"/>
              <a:gd name="connsiteX39" fmla="*/ 1317 w 9524"/>
              <a:gd name="connsiteY39" fmla="*/ 1675 h 10000"/>
              <a:gd name="connsiteX40" fmla="*/ 0 w 9524"/>
              <a:gd name="connsiteY40" fmla="*/ 1396 h 10000"/>
              <a:gd name="connsiteX41" fmla="*/ 493 w 9524"/>
              <a:gd name="connsiteY41" fmla="*/ 1257 h 10000"/>
              <a:gd name="connsiteX42" fmla="*/ 822 w 9524"/>
              <a:gd name="connsiteY42" fmla="*/ 1117 h 10000"/>
              <a:gd name="connsiteX43" fmla="*/ 1153 w 9524"/>
              <a:gd name="connsiteY43" fmla="*/ 1117 h 10000"/>
              <a:gd name="connsiteX44" fmla="*/ 1485 w 9524"/>
              <a:gd name="connsiteY44" fmla="*/ 977 h 10000"/>
              <a:gd name="connsiteX45" fmla="*/ 1812 w 9524"/>
              <a:gd name="connsiteY45" fmla="*/ 838 h 10000"/>
              <a:gd name="connsiteX46" fmla="*/ 2308 w 9524"/>
              <a:gd name="connsiteY46" fmla="*/ 698 h 10000"/>
              <a:gd name="connsiteX47" fmla="*/ 2639 w 9524"/>
              <a:gd name="connsiteY47" fmla="*/ 558 h 10000"/>
              <a:gd name="connsiteX48" fmla="*/ 2970 w 9524"/>
              <a:gd name="connsiteY48" fmla="*/ 419 h 10000"/>
              <a:gd name="connsiteX49" fmla="*/ 3132 w 9524"/>
              <a:gd name="connsiteY49" fmla="*/ 279 h 10000"/>
              <a:gd name="connsiteX50" fmla="*/ 3299 w 9524"/>
              <a:gd name="connsiteY50" fmla="*/ 140 h 10000"/>
              <a:gd name="connsiteX51" fmla="*/ 3299 w 9524"/>
              <a:gd name="connsiteY51" fmla="*/ 0 h 10000"/>
              <a:gd name="connsiteX52" fmla="*/ 3463 w 9524"/>
              <a:gd name="connsiteY52" fmla="*/ 0 h 10000"/>
              <a:gd name="connsiteX53" fmla="*/ 3626 w 9524"/>
              <a:gd name="connsiteY53" fmla="*/ 0 h 10000"/>
              <a:gd name="connsiteX54" fmla="*/ 3791 w 9524"/>
              <a:gd name="connsiteY54" fmla="*/ 0 h 10000"/>
              <a:gd name="connsiteX55" fmla="*/ 3938 w 9524"/>
              <a:gd name="connsiteY55" fmla="*/ 140 h 10000"/>
              <a:gd name="connsiteX56" fmla="*/ 4103 w 9524"/>
              <a:gd name="connsiteY56" fmla="*/ 140 h 10000"/>
              <a:gd name="connsiteX57" fmla="*/ 4265 w 9524"/>
              <a:gd name="connsiteY57" fmla="*/ 419 h 10000"/>
              <a:gd name="connsiteX58" fmla="*/ 4430 w 9524"/>
              <a:gd name="connsiteY58" fmla="*/ 558 h 10000"/>
              <a:gd name="connsiteX59" fmla="*/ 4597 w 9524"/>
              <a:gd name="connsiteY59" fmla="*/ 698 h 10000"/>
              <a:gd name="connsiteX60" fmla="*/ 4761 w 9524"/>
              <a:gd name="connsiteY60" fmla="*/ 838 h 10000"/>
              <a:gd name="connsiteX61" fmla="*/ 4761 w 9524"/>
              <a:gd name="connsiteY61" fmla="*/ 977 h 10000"/>
              <a:gd name="connsiteX62" fmla="*/ 4761 w 9524"/>
              <a:gd name="connsiteY62" fmla="*/ 1117 h 10000"/>
              <a:gd name="connsiteX63" fmla="*/ 4597 w 9524"/>
              <a:gd name="connsiteY63" fmla="*/ 1117 h 10000"/>
              <a:gd name="connsiteX64" fmla="*/ 4430 w 9524"/>
              <a:gd name="connsiteY64" fmla="*/ 1257 h 10000"/>
              <a:gd name="connsiteX65" fmla="*/ 4430 w 9524"/>
              <a:gd name="connsiteY65" fmla="*/ 1396 h 10000"/>
              <a:gd name="connsiteX66" fmla="*/ 4265 w 9524"/>
              <a:gd name="connsiteY66" fmla="*/ 1536 h 10000"/>
              <a:gd name="connsiteX67" fmla="*/ 4103 w 9524"/>
              <a:gd name="connsiteY67" fmla="*/ 1798 h 10000"/>
              <a:gd name="connsiteX68" fmla="*/ 3938 w 9524"/>
              <a:gd name="connsiteY68" fmla="*/ 2216 h 10000"/>
              <a:gd name="connsiteX69" fmla="*/ 3791 w 9524"/>
              <a:gd name="connsiteY69" fmla="*/ 2635 h 10000"/>
              <a:gd name="connsiteX70" fmla="*/ 3626 w 9524"/>
              <a:gd name="connsiteY70" fmla="*/ 3054 h 10000"/>
              <a:gd name="connsiteX71" fmla="*/ 3463 w 9524"/>
              <a:gd name="connsiteY71" fmla="*/ 3613 h 10000"/>
              <a:gd name="connsiteX72" fmla="*/ 3299 w 9524"/>
              <a:gd name="connsiteY72" fmla="*/ 4171 h 10000"/>
              <a:gd name="connsiteX73" fmla="*/ 3132 w 9524"/>
              <a:gd name="connsiteY73" fmla="*/ 4729 h 10000"/>
              <a:gd name="connsiteX74" fmla="*/ 3132 w 9524"/>
              <a:gd name="connsiteY74" fmla="*/ 5271 h 10000"/>
              <a:gd name="connsiteX75" fmla="*/ 3132 w 9524"/>
              <a:gd name="connsiteY75" fmla="*/ 5689 h 10000"/>
              <a:gd name="connsiteX76" fmla="*/ 2970 w 9524"/>
              <a:gd name="connsiteY76" fmla="*/ 6248 h 10000"/>
              <a:gd name="connsiteX77" fmla="*/ 2970 w 9524"/>
              <a:gd name="connsiteY77" fmla="*/ 6667 h 10000"/>
              <a:gd name="connsiteX78" fmla="*/ 2970 w 9524"/>
              <a:gd name="connsiteY78" fmla="*/ 6946 h 10000"/>
              <a:gd name="connsiteX79" fmla="*/ 2970 w 9524"/>
              <a:gd name="connsiteY79" fmla="*/ 7365 h 10000"/>
              <a:gd name="connsiteX80" fmla="*/ 3132 w 9524"/>
              <a:gd name="connsiteY80" fmla="*/ 7644 h 10000"/>
              <a:gd name="connsiteX81" fmla="*/ 3132 w 9524"/>
              <a:gd name="connsiteY81" fmla="*/ 7784 h 10000"/>
              <a:gd name="connsiteX82" fmla="*/ 3299 w 9524"/>
              <a:gd name="connsiteY82" fmla="*/ 8063 h 10000"/>
              <a:gd name="connsiteX83" fmla="*/ 3463 w 9524"/>
              <a:gd name="connsiteY83" fmla="*/ 8202 h 10000"/>
              <a:gd name="connsiteX84" fmla="*/ 3626 w 9524"/>
              <a:gd name="connsiteY84" fmla="*/ 8342 h 10000"/>
              <a:gd name="connsiteX85" fmla="*/ 4265 w 9524"/>
              <a:gd name="connsiteY85" fmla="*/ 8604 h 10000"/>
              <a:gd name="connsiteX86" fmla="*/ 4597 w 9524"/>
              <a:gd name="connsiteY86" fmla="*/ 8743 h 10000"/>
              <a:gd name="connsiteX87" fmla="*/ 4925 w 9524"/>
              <a:gd name="connsiteY87" fmla="*/ 8743 h 10000"/>
              <a:gd name="connsiteX88" fmla="*/ 5259 w 9524"/>
              <a:gd name="connsiteY88" fmla="*/ 8883 h 10000"/>
              <a:gd name="connsiteX89" fmla="*/ 5751 w 9524"/>
              <a:gd name="connsiteY89" fmla="*/ 8883 h 10000"/>
              <a:gd name="connsiteX90" fmla="*/ 6080 w 9524"/>
              <a:gd name="connsiteY90" fmla="*/ 8743 h 10000"/>
              <a:gd name="connsiteX91" fmla="*/ 6575 w 9524"/>
              <a:gd name="connsiteY91" fmla="*/ 8743 h 10000"/>
              <a:gd name="connsiteX92" fmla="*/ 7071 w 9524"/>
              <a:gd name="connsiteY92" fmla="*/ 8604 h 10000"/>
              <a:gd name="connsiteX93" fmla="*/ 7400 w 9524"/>
              <a:gd name="connsiteY93" fmla="*/ 8604 h 10000"/>
              <a:gd name="connsiteX94" fmla="*/ 7730 w 9524"/>
              <a:gd name="connsiteY94" fmla="*/ 8342 h 10000"/>
              <a:gd name="connsiteX95" fmla="*/ 7876 w 9524"/>
              <a:gd name="connsiteY95" fmla="*/ 8202 h 10000"/>
              <a:gd name="connsiteX96" fmla="*/ 8038 w 9524"/>
              <a:gd name="connsiteY96" fmla="*/ 7923 h 10000"/>
              <a:gd name="connsiteX97" fmla="*/ 8203 w 9524"/>
              <a:gd name="connsiteY97" fmla="*/ 7644 h 10000"/>
              <a:gd name="connsiteX98" fmla="*/ 8370 w 9524"/>
              <a:gd name="connsiteY98" fmla="*/ 7086 h 10000"/>
              <a:gd name="connsiteX99" fmla="*/ 8370 w 9524"/>
              <a:gd name="connsiteY99" fmla="*/ 6527 h 10000"/>
              <a:gd name="connsiteX100" fmla="*/ 8534 w 9524"/>
              <a:gd name="connsiteY100" fmla="*/ 6248 h 10000"/>
              <a:gd name="connsiteX101" fmla="*/ 8534 w 9524"/>
              <a:gd name="connsiteY101" fmla="*/ 5969 h 10000"/>
              <a:gd name="connsiteX102" fmla="*/ 8534 w 9524"/>
              <a:gd name="connsiteY102" fmla="*/ 5829 h 10000"/>
              <a:gd name="connsiteX103" fmla="*/ 8699 w 9524"/>
              <a:gd name="connsiteY103" fmla="*/ 5689 h 10000"/>
              <a:gd name="connsiteX104" fmla="*/ 8699 w 9524"/>
              <a:gd name="connsiteY104" fmla="*/ 5550 h 10000"/>
              <a:gd name="connsiteX105" fmla="*/ 8699 w 9524"/>
              <a:gd name="connsiteY105" fmla="*/ 5410 h 10000"/>
              <a:gd name="connsiteX106" fmla="*/ 8699 w 9524"/>
              <a:gd name="connsiteY106" fmla="*/ 5410 h 10000"/>
              <a:gd name="connsiteX107" fmla="*/ 8865 w 9524"/>
              <a:gd name="connsiteY107" fmla="*/ 5410 h 10000"/>
              <a:gd name="connsiteX108" fmla="*/ 8865 w 9524"/>
              <a:gd name="connsiteY108" fmla="*/ 5410 h 10000"/>
              <a:gd name="connsiteX109" fmla="*/ 8865 w 9524"/>
              <a:gd name="connsiteY109" fmla="*/ 5550 h 10000"/>
              <a:gd name="connsiteX110" fmla="*/ 9030 w 9524"/>
              <a:gd name="connsiteY110" fmla="*/ 5689 h 10000"/>
              <a:gd name="connsiteX111" fmla="*/ 9030 w 9524"/>
              <a:gd name="connsiteY111" fmla="*/ 5829 h 10000"/>
              <a:gd name="connsiteX112" fmla="*/ 9030 w 9524"/>
              <a:gd name="connsiteY112" fmla="*/ 6108 h 10000"/>
              <a:gd name="connsiteX113" fmla="*/ 9030 w 9524"/>
              <a:gd name="connsiteY113" fmla="*/ 6387 h 10000"/>
              <a:gd name="connsiteX114" fmla="*/ 9030 w 9524"/>
              <a:gd name="connsiteY114" fmla="*/ 6667 h 10000"/>
              <a:gd name="connsiteX115" fmla="*/ 9193 w 9524"/>
              <a:gd name="connsiteY115" fmla="*/ 7225 h 10000"/>
              <a:gd name="connsiteX116" fmla="*/ 9193 w 9524"/>
              <a:gd name="connsiteY116" fmla="*/ 7644 h 10000"/>
              <a:gd name="connsiteX117" fmla="*/ 9360 w 9524"/>
              <a:gd name="connsiteY117" fmla="*/ 8063 h 10000"/>
              <a:gd name="connsiteX118" fmla="*/ 9524 w 9524"/>
              <a:gd name="connsiteY118" fmla="*/ 8342 h 10000"/>
              <a:gd name="connsiteX119" fmla="*/ 9524 w 9524"/>
              <a:gd name="connsiteY119" fmla="*/ 8604 h 10000"/>
              <a:gd name="connsiteX120" fmla="*/ 9524 w 9524"/>
              <a:gd name="connsiteY120" fmla="*/ 8743 h 10000"/>
              <a:gd name="connsiteX121" fmla="*/ 9524 w 9524"/>
              <a:gd name="connsiteY121" fmla="*/ 8883 h 10000"/>
              <a:gd name="connsiteX122" fmla="*/ 9360 w 9524"/>
              <a:gd name="connsiteY122" fmla="*/ 8883 h 10000"/>
              <a:gd name="connsiteX123" fmla="*/ 9193 w 9524"/>
              <a:gd name="connsiteY123" fmla="*/ 9023 h 10000"/>
              <a:gd name="connsiteX124" fmla="*/ 9030 w 9524"/>
              <a:gd name="connsiteY124" fmla="*/ 9162 h 10000"/>
              <a:gd name="connsiteX125" fmla="*/ 8865 w 9524"/>
              <a:gd name="connsiteY125" fmla="*/ 9302 h 10000"/>
              <a:gd name="connsiteX126" fmla="*/ 8534 w 9524"/>
              <a:gd name="connsiteY126" fmla="*/ 9442 h 10000"/>
              <a:gd name="connsiteX127" fmla="*/ 7876 w 9524"/>
              <a:gd name="connsiteY127" fmla="*/ 9721 h 10000"/>
              <a:gd name="connsiteX128" fmla="*/ 7234 w 9524"/>
              <a:gd name="connsiteY128" fmla="*/ 9860 h 10000"/>
              <a:gd name="connsiteX129" fmla="*/ 6743 w 9524"/>
              <a:gd name="connsiteY129" fmla="*/ 9860 h 10000"/>
              <a:gd name="connsiteX130" fmla="*/ 6080 w 9524"/>
              <a:gd name="connsiteY130" fmla="*/ 10000 h 10000"/>
              <a:gd name="connsiteX131" fmla="*/ 6080 w 9524"/>
              <a:gd name="connsiteY131" fmla="*/ 10000 h 10000"/>
              <a:gd name="connsiteX0" fmla="*/ 5866 w 9482"/>
              <a:gd name="connsiteY0" fmla="*/ 10000 h 10000"/>
              <a:gd name="connsiteX1" fmla="*/ 5348 w 9482"/>
              <a:gd name="connsiteY1" fmla="*/ 10000 h 10000"/>
              <a:gd name="connsiteX2" fmla="*/ 4826 w 9482"/>
              <a:gd name="connsiteY2" fmla="*/ 10000 h 10000"/>
              <a:gd name="connsiteX3" fmla="*/ 4309 w 9482"/>
              <a:gd name="connsiteY3" fmla="*/ 9860 h 10000"/>
              <a:gd name="connsiteX4" fmla="*/ 3790 w 9482"/>
              <a:gd name="connsiteY4" fmla="*/ 9721 h 10000"/>
              <a:gd name="connsiteX5" fmla="*/ 3289 w 9482"/>
              <a:gd name="connsiteY5" fmla="*/ 9581 h 10000"/>
              <a:gd name="connsiteX6" fmla="*/ 2946 w 9482"/>
              <a:gd name="connsiteY6" fmla="*/ 9302 h 10000"/>
              <a:gd name="connsiteX7" fmla="*/ 2600 w 9482"/>
              <a:gd name="connsiteY7" fmla="*/ 9162 h 10000"/>
              <a:gd name="connsiteX8" fmla="*/ 2427 w 9482"/>
              <a:gd name="connsiteY8" fmla="*/ 8743 h 10000"/>
              <a:gd name="connsiteX9" fmla="*/ 2079 w 9482"/>
              <a:gd name="connsiteY9" fmla="*/ 8464 h 10000"/>
              <a:gd name="connsiteX10" fmla="*/ 1905 w 9482"/>
              <a:gd name="connsiteY10" fmla="*/ 8063 h 10000"/>
              <a:gd name="connsiteX11" fmla="*/ 1905 w 9482"/>
              <a:gd name="connsiteY11" fmla="*/ 7644 h 10000"/>
              <a:gd name="connsiteX12" fmla="*/ 1733 w 9482"/>
              <a:gd name="connsiteY12" fmla="*/ 7225 h 10000"/>
              <a:gd name="connsiteX13" fmla="*/ 1733 w 9482"/>
              <a:gd name="connsiteY13" fmla="*/ 6806 h 10000"/>
              <a:gd name="connsiteX14" fmla="*/ 1733 w 9482"/>
              <a:gd name="connsiteY14" fmla="*/ 6387 h 10000"/>
              <a:gd name="connsiteX15" fmla="*/ 1905 w 9482"/>
              <a:gd name="connsiteY15" fmla="*/ 5689 h 10000"/>
              <a:gd name="connsiteX16" fmla="*/ 1905 w 9482"/>
              <a:gd name="connsiteY16" fmla="*/ 5550 h 10000"/>
              <a:gd name="connsiteX17" fmla="*/ 1905 w 9482"/>
              <a:gd name="connsiteY17" fmla="*/ 5271 h 10000"/>
              <a:gd name="connsiteX18" fmla="*/ 2079 w 9482"/>
              <a:gd name="connsiteY18" fmla="*/ 5009 h 10000"/>
              <a:gd name="connsiteX19" fmla="*/ 2079 w 9482"/>
              <a:gd name="connsiteY19" fmla="*/ 4729 h 10000"/>
              <a:gd name="connsiteX20" fmla="*/ 2079 w 9482"/>
              <a:gd name="connsiteY20" fmla="*/ 4450 h 10000"/>
              <a:gd name="connsiteX21" fmla="*/ 2253 w 9482"/>
              <a:gd name="connsiteY21" fmla="*/ 4031 h 10000"/>
              <a:gd name="connsiteX22" fmla="*/ 2253 w 9482"/>
              <a:gd name="connsiteY22" fmla="*/ 3613 h 10000"/>
              <a:gd name="connsiteX23" fmla="*/ 2427 w 9482"/>
              <a:gd name="connsiteY23" fmla="*/ 3194 h 10000"/>
              <a:gd name="connsiteX24" fmla="*/ 2427 w 9482"/>
              <a:gd name="connsiteY24" fmla="*/ 2775 h 10000"/>
              <a:gd name="connsiteX25" fmla="*/ 2427 w 9482"/>
              <a:gd name="connsiteY25" fmla="*/ 2356 h 10000"/>
              <a:gd name="connsiteX26" fmla="*/ 2600 w 9482"/>
              <a:gd name="connsiteY26" fmla="*/ 2077 h 10000"/>
              <a:gd name="connsiteX27" fmla="*/ 2600 w 9482"/>
              <a:gd name="connsiteY27" fmla="*/ 1798 h 10000"/>
              <a:gd name="connsiteX28" fmla="*/ 2600 w 9482"/>
              <a:gd name="connsiteY28" fmla="*/ 1536 h 10000"/>
              <a:gd name="connsiteX29" fmla="*/ 2600 w 9482"/>
              <a:gd name="connsiteY29" fmla="*/ 1396 h 10000"/>
              <a:gd name="connsiteX30" fmla="*/ 2600 w 9482"/>
              <a:gd name="connsiteY30" fmla="*/ 1257 h 10000"/>
              <a:gd name="connsiteX31" fmla="*/ 2600 w 9482"/>
              <a:gd name="connsiteY31" fmla="*/ 1257 h 10000"/>
              <a:gd name="connsiteX32" fmla="*/ 2600 w 9482"/>
              <a:gd name="connsiteY32" fmla="*/ 1257 h 10000"/>
              <a:gd name="connsiteX33" fmla="*/ 2427 w 9482"/>
              <a:gd name="connsiteY33" fmla="*/ 1257 h 10000"/>
              <a:gd name="connsiteX34" fmla="*/ 2253 w 9482"/>
              <a:gd name="connsiteY34" fmla="*/ 1257 h 10000"/>
              <a:gd name="connsiteX35" fmla="*/ 2079 w 9482"/>
              <a:gd name="connsiteY35" fmla="*/ 1396 h 10000"/>
              <a:gd name="connsiteX36" fmla="*/ 1905 w 9482"/>
              <a:gd name="connsiteY36" fmla="*/ 1396 h 10000"/>
              <a:gd name="connsiteX37" fmla="*/ 1561 w 9482"/>
              <a:gd name="connsiteY37" fmla="*/ 1536 h 10000"/>
              <a:gd name="connsiteX38" fmla="*/ 1212 w 9482"/>
              <a:gd name="connsiteY38" fmla="*/ 1536 h 10000"/>
              <a:gd name="connsiteX39" fmla="*/ 865 w 9482"/>
              <a:gd name="connsiteY39" fmla="*/ 1675 h 10000"/>
              <a:gd name="connsiteX40" fmla="*/ 0 w 9482"/>
              <a:gd name="connsiteY40" fmla="*/ 1257 h 10000"/>
              <a:gd name="connsiteX41" fmla="*/ 345 w 9482"/>
              <a:gd name="connsiteY41" fmla="*/ 1117 h 10000"/>
              <a:gd name="connsiteX42" fmla="*/ 693 w 9482"/>
              <a:gd name="connsiteY42" fmla="*/ 1117 h 10000"/>
              <a:gd name="connsiteX43" fmla="*/ 1041 w 9482"/>
              <a:gd name="connsiteY43" fmla="*/ 977 h 10000"/>
              <a:gd name="connsiteX44" fmla="*/ 1385 w 9482"/>
              <a:gd name="connsiteY44" fmla="*/ 838 h 10000"/>
              <a:gd name="connsiteX45" fmla="*/ 1905 w 9482"/>
              <a:gd name="connsiteY45" fmla="*/ 698 h 10000"/>
              <a:gd name="connsiteX46" fmla="*/ 2253 w 9482"/>
              <a:gd name="connsiteY46" fmla="*/ 558 h 10000"/>
              <a:gd name="connsiteX47" fmla="*/ 2600 w 9482"/>
              <a:gd name="connsiteY47" fmla="*/ 419 h 10000"/>
              <a:gd name="connsiteX48" fmla="*/ 2771 w 9482"/>
              <a:gd name="connsiteY48" fmla="*/ 279 h 10000"/>
              <a:gd name="connsiteX49" fmla="*/ 2946 w 9482"/>
              <a:gd name="connsiteY49" fmla="*/ 140 h 10000"/>
              <a:gd name="connsiteX50" fmla="*/ 2946 w 9482"/>
              <a:gd name="connsiteY50" fmla="*/ 0 h 10000"/>
              <a:gd name="connsiteX51" fmla="*/ 3118 w 9482"/>
              <a:gd name="connsiteY51" fmla="*/ 0 h 10000"/>
              <a:gd name="connsiteX52" fmla="*/ 3289 w 9482"/>
              <a:gd name="connsiteY52" fmla="*/ 0 h 10000"/>
              <a:gd name="connsiteX53" fmla="*/ 3462 w 9482"/>
              <a:gd name="connsiteY53" fmla="*/ 0 h 10000"/>
              <a:gd name="connsiteX54" fmla="*/ 3617 w 9482"/>
              <a:gd name="connsiteY54" fmla="*/ 140 h 10000"/>
              <a:gd name="connsiteX55" fmla="*/ 3790 w 9482"/>
              <a:gd name="connsiteY55" fmla="*/ 140 h 10000"/>
              <a:gd name="connsiteX56" fmla="*/ 3960 w 9482"/>
              <a:gd name="connsiteY56" fmla="*/ 419 h 10000"/>
              <a:gd name="connsiteX57" fmla="*/ 4133 w 9482"/>
              <a:gd name="connsiteY57" fmla="*/ 558 h 10000"/>
              <a:gd name="connsiteX58" fmla="*/ 4309 w 9482"/>
              <a:gd name="connsiteY58" fmla="*/ 698 h 10000"/>
              <a:gd name="connsiteX59" fmla="*/ 4481 w 9482"/>
              <a:gd name="connsiteY59" fmla="*/ 838 h 10000"/>
              <a:gd name="connsiteX60" fmla="*/ 4481 w 9482"/>
              <a:gd name="connsiteY60" fmla="*/ 977 h 10000"/>
              <a:gd name="connsiteX61" fmla="*/ 4481 w 9482"/>
              <a:gd name="connsiteY61" fmla="*/ 1117 h 10000"/>
              <a:gd name="connsiteX62" fmla="*/ 4309 w 9482"/>
              <a:gd name="connsiteY62" fmla="*/ 1117 h 10000"/>
              <a:gd name="connsiteX63" fmla="*/ 4133 w 9482"/>
              <a:gd name="connsiteY63" fmla="*/ 1257 h 10000"/>
              <a:gd name="connsiteX64" fmla="*/ 4133 w 9482"/>
              <a:gd name="connsiteY64" fmla="*/ 1396 h 10000"/>
              <a:gd name="connsiteX65" fmla="*/ 3960 w 9482"/>
              <a:gd name="connsiteY65" fmla="*/ 1536 h 10000"/>
              <a:gd name="connsiteX66" fmla="*/ 3790 w 9482"/>
              <a:gd name="connsiteY66" fmla="*/ 1798 h 10000"/>
              <a:gd name="connsiteX67" fmla="*/ 3617 w 9482"/>
              <a:gd name="connsiteY67" fmla="*/ 2216 h 10000"/>
              <a:gd name="connsiteX68" fmla="*/ 3462 w 9482"/>
              <a:gd name="connsiteY68" fmla="*/ 2635 h 10000"/>
              <a:gd name="connsiteX69" fmla="*/ 3289 w 9482"/>
              <a:gd name="connsiteY69" fmla="*/ 3054 h 10000"/>
              <a:gd name="connsiteX70" fmla="*/ 3118 w 9482"/>
              <a:gd name="connsiteY70" fmla="*/ 3613 h 10000"/>
              <a:gd name="connsiteX71" fmla="*/ 2946 w 9482"/>
              <a:gd name="connsiteY71" fmla="*/ 4171 h 10000"/>
              <a:gd name="connsiteX72" fmla="*/ 2771 w 9482"/>
              <a:gd name="connsiteY72" fmla="*/ 4729 h 10000"/>
              <a:gd name="connsiteX73" fmla="*/ 2771 w 9482"/>
              <a:gd name="connsiteY73" fmla="*/ 5271 h 10000"/>
              <a:gd name="connsiteX74" fmla="*/ 2771 w 9482"/>
              <a:gd name="connsiteY74" fmla="*/ 5689 h 10000"/>
              <a:gd name="connsiteX75" fmla="*/ 2600 w 9482"/>
              <a:gd name="connsiteY75" fmla="*/ 6248 h 10000"/>
              <a:gd name="connsiteX76" fmla="*/ 2600 w 9482"/>
              <a:gd name="connsiteY76" fmla="*/ 6667 h 10000"/>
              <a:gd name="connsiteX77" fmla="*/ 2600 w 9482"/>
              <a:gd name="connsiteY77" fmla="*/ 6946 h 10000"/>
              <a:gd name="connsiteX78" fmla="*/ 2600 w 9482"/>
              <a:gd name="connsiteY78" fmla="*/ 7365 h 10000"/>
              <a:gd name="connsiteX79" fmla="*/ 2771 w 9482"/>
              <a:gd name="connsiteY79" fmla="*/ 7644 h 10000"/>
              <a:gd name="connsiteX80" fmla="*/ 2771 w 9482"/>
              <a:gd name="connsiteY80" fmla="*/ 7784 h 10000"/>
              <a:gd name="connsiteX81" fmla="*/ 2946 w 9482"/>
              <a:gd name="connsiteY81" fmla="*/ 8063 h 10000"/>
              <a:gd name="connsiteX82" fmla="*/ 3118 w 9482"/>
              <a:gd name="connsiteY82" fmla="*/ 8202 h 10000"/>
              <a:gd name="connsiteX83" fmla="*/ 3289 w 9482"/>
              <a:gd name="connsiteY83" fmla="*/ 8342 h 10000"/>
              <a:gd name="connsiteX84" fmla="*/ 3960 w 9482"/>
              <a:gd name="connsiteY84" fmla="*/ 8604 h 10000"/>
              <a:gd name="connsiteX85" fmla="*/ 4309 w 9482"/>
              <a:gd name="connsiteY85" fmla="*/ 8743 h 10000"/>
              <a:gd name="connsiteX86" fmla="*/ 4653 w 9482"/>
              <a:gd name="connsiteY86" fmla="*/ 8743 h 10000"/>
              <a:gd name="connsiteX87" fmla="*/ 5004 w 9482"/>
              <a:gd name="connsiteY87" fmla="*/ 8883 h 10000"/>
              <a:gd name="connsiteX88" fmla="*/ 5520 w 9482"/>
              <a:gd name="connsiteY88" fmla="*/ 8883 h 10000"/>
              <a:gd name="connsiteX89" fmla="*/ 5866 w 9482"/>
              <a:gd name="connsiteY89" fmla="*/ 8743 h 10000"/>
              <a:gd name="connsiteX90" fmla="*/ 6386 w 9482"/>
              <a:gd name="connsiteY90" fmla="*/ 8743 h 10000"/>
              <a:gd name="connsiteX91" fmla="*/ 6906 w 9482"/>
              <a:gd name="connsiteY91" fmla="*/ 8604 h 10000"/>
              <a:gd name="connsiteX92" fmla="*/ 7252 w 9482"/>
              <a:gd name="connsiteY92" fmla="*/ 8604 h 10000"/>
              <a:gd name="connsiteX93" fmla="*/ 7598 w 9482"/>
              <a:gd name="connsiteY93" fmla="*/ 8342 h 10000"/>
              <a:gd name="connsiteX94" fmla="*/ 7752 w 9482"/>
              <a:gd name="connsiteY94" fmla="*/ 8202 h 10000"/>
              <a:gd name="connsiteX95" fmla="*/ 7922 w 9482"/>
              <a:gd name="connsiteY95" fmla="*/ 7923 h 10000"/>
              <a:gd name="connsiteX96" fmla="*/ 8095 w 9482"/>
              <a:gd name="connsiteY96" fmla="*/ 7644 h 10000"/>
              <a:gd name="connsiteX97" fmla="*/ 8270 w 9482"/>
              <a:gd name="connsiteY97" fmla="*/ 7086 h 10000"/>
              <a:gd name="connsiteX98" fmla="*/ 8270 w 9482"/>
              <a:gd name="connsiteY98" fmla="*/ 6527 h 10000"/>
              <a:gd name="connsiteX99" fmla="*/ 8443 w 9482"/>
              <a:gd name="connsiteY99" fmla="*/ 6248 h 10000"/>
              <a:gd name="connsiteX100" fmla="*/ 8443 w 9482"/>
              <a:gd name="connsiteY100" fmla="*/ 5969 h 10000"/>
              <a:gd name="connsiteX101" fmla="*/ 8443 w 9482"/>
              <a:gd name="connsiteY101" fmla="*/ 5829 h 10000"/>
              <a:gd name="connsiteX102" fmla="*/ 8616 w 9482"/>
              <a:gd name="connsiteY102" fmla="*/ 5689 h 10000"/>
              <a:gd name="connsiteX103" fmla="*/ 8616 w 9482"/>
              <a:gd name="connsiteY103" fmla="*/ 5550 h 10000"/>
              <a:gd name="connsiteX104" fmla="*/ 8616 w 9482"/>
              <a:gd name="connsiteY104" fmla="*/ 5410 h 10000"/>
              <a:gd name="connsiteX105" fmla="*/ 8616 w 9482"/>
              <a:gd name="connsiteY105" fmla="*/ 5410 h 10000"/>
              <a:gd name="connsiteX106" fmla="*/ 8790 w 9482"/>
              <a:gd name="connsiteY106" fmla="*/ 5410 h 10000"/>
              <a:gd name="connsiteX107" fmla="*/ 8790 w 9482"/>
              <a:gd name="connsiteY107" fmla="*/ 5410 h 10000"/>
              <a:gd name="connsiteX108" fmla="*/ 8790 w 9482"/>
              <a:gd name="connsiteY108" fmla="*/ 5550 h 10000"/>
              <a:gd name="connsiteX109" fmla="*/ 8963 w 9482"/>
              <a:gd name="connsiteY109" fmla="*/ 5689 h 10000"/>
              <a:gd name="connsiteX110" fmla="*/ 8963 w 9482"/>
              <a:gd name="connsiteY110" fmla="*/ 5829 h 10000"/>
              <a:gd name="connsiteX111" fmla="*/ 8963 w 9482"/>
              <a:gd name="connsiteY111" fmla="*/ 6108 h 10000"/>
              <a:gd name="connsiteX112" fmla="*/ 8963 w 9482"/>
              <a:gd name="connsiteY112" fmla="*/ 6387 h 10000"/>
              <a:gd name="connsiteX113" fmla="*/ 8963 w 9482"/>
              <a:gd name="connsiteY113" fmla="*/ 6667 h 10000"/>
              <a:gd name="connsiteX114" fmla="*/ 9134 w 9482"/>
              <a:gd name="connsiteY114" fmla="*/ 7225 h 10000"/>
              <a:gd name="connsiteX115" fmla="*/ 9134 w 9482"/>
              <a:gd name="connsiteY115" fmla="*/ 7644 h 10000"/>
              <a:gd name="connsiteX116" fmla="*/ 9310 w 9482"/>
              <a:gd name="connsiteY116" fmla="*/ 8063 h 10000"/>
              <a:gd name="connsiteX117" fmla="*/ 9482 w 9482"/>
              <a:gd name="connsiteY117" fmla="*/ 8342 h 10000"/>
              <a:gd name="connsiteX118" fmla="*/ 9482 w 9482"/>
              <a:gd name="connsiteY118" fmla="*/ 8604 h 10000"/>
              <a:gd name="connsiteX119" fmla="*/ 9482 w 9482"/>
              <a:gd name="connsiteY119" fmla="*/ 8743 h 10000"/>
              <a:gd name="connsiteX120" fmla="*/ 9482 w 9482"/>
              <a:gd name="connsiteY120" fmla="*/ 8883 h 10000"/>
              <a:gd name="connsiteX121" fmla="*/ 9310 w 9482"/>
              <a:gd name="connsiteY121" fmla="*/ 8883 h 10000"/>
              <a:gd name="connsiteX122" fmla="*/ 9134 w 9482"/>
              <a:gd name="connsiteY122" fmla="*/ 9023 h 10000"/>
              <a:gd name="connsiteX123" fmla="*/ 8963 w 9482"/>
              <a:gd name="connsiteY123" fmla="*/ 9162 h 10000"/>
              <a:gd name="connsiteX124" fmla="*/ 8790 w 9482"/>
              <a:gd name="connsiteY124" fmla="*/ 9302 h 10000"/>
              <a:gd name="connsiteX125" fmla="*/ 8443 w 9482"/>
              <a:gd name="connsiteY125" fmla="*/ 9442 h 10000"/>
              <a:gd name="connsiteX126" fmla="*/ 7752 w 9482"/>
              <a:gd name="connsiteY126" fmla="*/ 9721 h 10000"/>
              <a:gd name="connsiteX127" fmla="*/ 7078 w 9482"/>
              <a:gd name="connsiteY127" fmla="*/ 9860 h 10000"/>
              <a:gd name="connsiteX128" fmla="*/ 6562 w 9482"/>
              <a:gd name="connsiteY128" fmla="*/ 9860 h 10000"/>
              <a:gd name="connsiteX129" fmla="*/ 5866 w 9482"/>
              <a:gd name="connsiteY129" fmla="*/ 10000 h 10000"/>
              <a:gd name="connsiteX130" fmla="*/ 5866 w 9482"/>
              <a:gd name="connsiteY130" fmla="*/ 10000 h 10000"/>
              <a:gd name="connsiteX0" fmla="*/ 6186 w 10000"/>
              <a:gd name="connsiteY0" fmla="*/ 10000 h 10000"/>
              <a:gd name="connsiteX1" fmla="*/ 5640 w 10000"/>
              <a:gd name="connsiteY1" fmla="*/ 10000 h 10000"/>
              <a:gd name="connsiteX2" fmla="*/ 5090 w 10000"/>
              <a:gd name="connsiteY2" fmla="*/ 10000 h 10000"/>
              <a:gd name="connsiteX3" fmla="*/ 4544 w 10000"/>
              <a:gd name="connsiteY3" fmla="*/ 9860 h 10000"/>
              <a:gd name="connsiteX4" fmla="*/ 3997 w 10000"/>
              <a:gd name="connsiteY4" fmla="*/ 9721 h 10000"/>
              <a:gd name="connsiteX5" fmla="*/ 3469 w 10000"/>
              <a:gd name="connsiteY5" fmla="*/ 9581 h 10000"/>
              <a:gd name="connsiteX6" fmla="*/ 3107 w 10000"/>
              <a:gd name="connsiteY6" fmla="*/ 9302 h 10000"/>
              <a:gd name="connsiteX7" fmla="*/ 2742 w 10000"/>
              <a:gd name="connsiteY7" fmla="*/ 9162 h 10000"/>
              <a:gd name="connsiteX8" fmla="*/ 2560 w 10000"/>
              <a:gd name="connsiteY8" fmla="*/ 8743 h 10000"/>
              <a:gd name="connsiteX9" fmla="*/ 2193 w 10000"/>
              <a:gd name="connsiteY9" fmla="*/ 8464 h 10000"/>
              <a:gd name="connsiteX10" fmla="*/ 2009 w 10000"/>
              <a:gd name="connsiteY10" fmla="*/ 8063 h 10000"/>
              <a:gd name="connsiteX11" fmla="*/ 2009 w 10000"/>
              <a:gd name="connsiteY11" fmla="*/ 7644 h 10000"/>
              <a:gd name="connsiteX12" fmla="*/ 1828 w 10000"/>
              <a:gd name="connsiteY12" fmla="*/ 7225 h 10000"/>
              <a:gd name="connsiteX13" fmla="*/ 1828 w 10000"/>
              <a:gd name="connsiteY13" fmla="*/ 6806 h 10000"/>
              <a:gd name="connsiteX14" fmla="*/ 1828 w 10000"/>
              <a:gd name="connsiteY14" fmla="*/ 6387 h 10000"/>
              <a:gd name="connsiteX15" fmla="*/ 2009 w 10000"/>
              <a:gd name="connsiteY15" fmla="*/ 5689 h 10000"/>
              <a:gd name="connsiteX16" fmla="*/ 2009 w 10000"/>
              <a:gd name="connsiteY16" fmla="*/ 5550 h 10000"/>
              <a:gd name="connsiteX17" fmla="*/ 2009 w 10000"/>
              <a:gd name="connsiteY17" fmla="*/ 5271 h 10000"/>
              <a:gd name="connsiteX18" fmla="*/ 2193 w 10000"/>
              <a:gd name="connsiteY18" fmla="*/ 5009 h 10000"/>
              <a:gd name="connsiteX19" fmla="*/ 2193 w 10000"/>
              <a:gd name="connsiteY19" fmla="*/ 4729 h 10000"/>
              <a:gd name="connsiteX20" fmla="*/ 2193 w 10000"/>
              <a:gd name="connsiteY20" fmla="*/ 4450 h 10000"/>
              <a:gd name="connsiteX21" fmla="*/ 2376 w 10000"/>
              <a:gd name="connsiteY21" fmla="*/ 4031 h 10000"/>
              <a:gd name="connsiteX22" fmla="*/ 2376 w 10000"/>
              <a:gd name="connsiteY22" fmla="*/ 3613 h 10000"/>
              <a:gd name="connsiteX23" fmla="*/ 2560 w 10000"/>
              <a:gd name="connsiteY23" fmla="*/ 3194 h 10000"/>
              <a:gd name="connsiteX24" fmla="*/ 2560 w 10000"/>
              <a:gd name="connsiteY24" fmla="*/ 2775 h 10000"/>
              <a:gd name="connsiteX25" fmla="*/ 2560 w 10000"/>
              <a:gd name="connsiteY25" fmla="*/ 2356 h 10000"/>
              <a:gd name="connsiteX26" fmla="*/ 2742 w 10000"/>
              <a:gd name="connsiteY26" fmla="*/ 2077 h 10000"/>
              <a:gd name="connsiteX27" fmla="*/ 2742 w 10000"/>
              <a:gd name="connsiteY27" fmla="*/ 1798 h 10000"/>
              <a:gd name="connsiteX28" fmla="*/ 2742 w 10000"/>
              <a:gd name="connsiteY28" fmla="*/ 1536 h 10000"/>
              <a:gd name="connsiteX29" fmla="*/ 2742 w 10000"/>
              <a:gd name="connsiteY29" fmla="*/ 1396 h 10000"/>
              <a:gd name="connsiteX30" fmla="*/ 2742 w 10000"/>
              <a:gd name="connsiteY30" fmla="*/ 1257 h 10000"/>
              <a:gd name="connsiteX31" fmla="*/ 2742 w 10000"/>
              <a:gd name="connsiteY31" fmla="*/ 1257 h 10000"/>
              <a:gd name="connsiteX32" fmla="*/ 2742 w 10000"/>
              <a:gd name="connsiteY32" fmla="*/ 1257 h 10000"/>
              <a:gd name="connsiteX33" fmla="*/ 2560 w 10000"/>
              <a:gd name="connsiteY33" fmla="*/ 1257 h 10000"/>
              <a:gd name="connsiteX34" fmla="*/ 2376 w 10000"/>
              <a:gd name="connsiteY34" fmla="*/ 1257 h 10000"/>
              <a:gd name="connsiteX35" fmla="*/ 2193 w 10000"/>
              <a:gd name="connsiteY35" fmla="*/ 1396 h 10000"/>
              <a:gd name="connsiteX36" fmla="*/ 2009 w 10000"/>
              <a:gd name="connsiteY36" fmla="*/ 1396 h 10000"/>
              <a:gd name="connsiteX37" fmla="*/ 1646 w 10000"/>
              <a:gd name="connsiteY37" fmla="*/ 1536 h 10000"/>
              <a:gd name="connsiteX38" fmla="*/ 1278 w 10000"/>
              <a:gd name="connsiteY38" fmla="*/ 1536 h 10000"/>
              <a:gd name="connsiteX39" fmla="*/ 912 w 10000"/>
              <a:gd name="connsiteY39" fmla="*/ 1675 h 10000"/>
              <a:gd name="connsiteX40" fmla="*/ 0 w 10000"/>
              <a:gd name="connsiteY40" fmla="*/ 1257 h 10000"/>
              <a:gd name="connsiteX41" fmla="*/ 731 w 10000"/>
              <a:gd name="connsiteY41" fmla="*/ 1117 h 10000"/>
              <a:gd name="connsiteX42" fmla="*/ 1098 w 10000"/>
              <a:gd name="connsiteY42" fmla="*/ 977 h 10000"/>
              <a:gd name="connsiteX43" fmla="*/ 1461 w 10000"/>
              <a:gd name="connsiteY43" fmla="*/ 838 h 10000"/>
              <a:gd name="connsiteX44" fmla="*/ 2009 w 10000"/>
              <a:gd name="connsiteY44" fmla="*/ 698 h 10000"/>
              <a:gd name="connsiteX45" fmla="*/ 2376 w 10000"/>
              <a:gd name="connsiteY45" fmla="*/ 558 h 10000"/>
              <a:gd name="connsiteX46" fmla="*/ 2742 w 10000"/>
              <a:gd name="connsiteY46" fmla="*/ 419 h 10000"/>
              <a:gd name="connsiteX47" fmla="*/ 2922 w 10000"/>
              <a:gd name="connsiteY47" fmla="*/ 279 h 10000"/>
              <a:gd name="connsiteX48" fmla="*/ 3107 w 10000"/>
              <a:gd name="connsiteY48" fmla="*/ 140 h 10000"/>
              <a:gd name="connsiteX49" fmla="*/ 3107 w 10000"/>
              <a:gd name="connsiteY49" fmla="*/ 0 h 10000"/>
              <a:gd name="connsiteX50" fmla="*/ 3288 w 10000"/>
              <a:gd name="connsiteY50" fmla="*/ 0 h 10000"/>
              <a:gd name="connsiteX51" fmla="*/ 3469 w 10000"/>
              <a:gd name="connsiteY51" fmla="*/ 0 h 10000"/>
              <a:gd name="connsiteX52" fmla="*/ 3651 w 10000"/>
              <a:gd name="connsiteY52" fmla="*/ 0 h 10000"/>
              <a:gd name="connsiteX53" fmla="*/ 3815 w 10000"/>
              <a:gd name="connsiteY53" fmla="*/ 140 h 10000"/>
              <a:gd name="connsiteX54" fmla="*/ 3997 w 10000"/>
              <a:gd name="connsiteY54" fmla="*/ 140 h 10000"/>
              <a:gd name="connsiteX55" fmla="*/ 4176 w 10000"/>
              <a:gd name="connsiteY55" fmla="*/ 419 h 10000"/>
              <a:gd name="connsiteX56" fmla="*/ 4359 w 10000"/>
              <a:gd name="connsiteY56" fmla="*/ 558 h 10000"/>
              <a:gd name="connsiteX57" fmla="*/ 4544 w 10000"/>
              <a:gd name="connsiteY57" fmla="*/ 698 h 10000"/>
              <a:gd name="connsiteX58" fmla="*/ 4726 w 10000"/>
              <a:gd name="connsiteY58" fmla="*/ 838 h 10000"/>
              <a:gd name="connsiteX59" fmla="*/ 4726 w 10000"/>
              <a:gd name="connsiteY59" fmla="*/ 977 h 10000"/>
              <a:gd name="connsiteX60" fmla="*/ 4726 w 10000"/>
              <a:gd name="connsiteY60" fmla="*/ 1117 h 10000"/>
              <a:gd name="connsiteX61" fmla="*/ 4544 w 10000"/>
              <a:gd name="connsiteY61" fmla="*/ 1117 h 10000"/>
              <a:gd name="connsiteX62" fmla="*/ 4359 w 10000"/>
              <a:gd name="connsiteY62" fmla="*/ 1257 h 10000"/>
              <a:gd name="connsiteX63" fmla="*/ 4359 w 10000"/>
              <a:gd name="connsiteY63" fmla="*/ 1396 h 10000"/>
              <a:gd name="connsiteX64" fmla="*/ 4176 w 10000"/>
              <a:gd name="connsiteY64" fmla="*/ 1536 h 10000"/>
              <a:gd name="connsiteX65" fmla="*/ 3997 w 10000"/>
              <a:gd name="connsiteY65" fmla="*/ 1798 h 10000"/>
              <a:gd name="connsiteX66" fmla="*/ 3815 w 10000"/>
              <a:gd name="connsiteY66" fmla="*/ 2216 h 10000"/>
              <a:gd name="connsiteX67" fmla="*/ 3651 w 10000"/>
              <a:gd name="connsiteY67" fmla="*/ 2635 h 10000"/>
              <a:gd name="connsiteX68" fmla="*/ 3469 w 10000"/>
              <a:gd name="connsiteY68" fmla="*/ 3054 h 10000"/>
              <a:gd name="connsiteX69" fmla="*/ 3288 w 10000"/>
              <a:gd name="connsiteY69" fmla="*/ 3613 h 10000"/>
              <a:gd name="connsiteX70" fmla="*/ 3107 w 10000"/>
              <a:gd name="connsiteY70" fmla="*/ 4171 h 10000"/>
              <a:gd name="connsiteX71" fmla="*/ 2922 w 10000"/>
              <a:gd name="connsiteY71" fmla="*/ 4729 h 10000"/>
              <a:gd name="connsiteX72" fmla="*/ 2922 w 10000"/>
              <a:gd name="connsiteY72" fmla="*/ 5271 h 10000"/>
              <a:gd name="connsiteX73" fmla="*/ 2922 w 10000"/>
              <a:gd name="connsiteY73" fmla="*/ 5689 h 10000"/>
              <a:gd name="connsiteX74" fmla="*/ 2742 w 10000"/>
              <a:gd name="connsiteY74" fmla="*/ 6248 h 10000"/>
              <a:gd name="connsiteX75" fmla="*/ 2742 w 10000"/>
              <a:gd name="connsiteY75" fmla="*/ 6667 h 10000"/>
              <a:gd name="connsiteX76" fmla="*/ 2742 w 10000"/>
              <a:gd name="connsiteY76" fmla="*/ 6946 h 10000"/>
              <a:gd name="connsiteX77" fmla="*/ 2742 w 10000"/>
              <a:gd name="connsiteY77" fmla="*/ 7365 h 10000"/>
              <a:gd name="connsiteX78" fmla="*/ 2922 w 10000"/>
              <a:gd name="connsiteY78" fmla="*/ 7644 h 10000"/>
              <a:gd name="connsiteX79" fmla="*/ 2922 w 10000"/>
              <a:gd name="connsiteY79" fmla="*/ 7784 h 10000"/>
              <a:gd name="connsiteX80" fmla="*/ 3107 w 10000"/>
              <a:gd name="connsiteY80" fmla="*/ 8063 h 10000"/>
              <a:gd name="connsiteX81" fmla="*/ 3288 w 10000"/>
              <a:gd name="connsiteY81" fmla="*/ 8202 h 10000"/>
              <a:gd name="connsiteX82" fmla="*/ 3469 w 10000"/>
              <a:gd name="connsiteY82" fmla="*/ 8342 h 10000"/>
              <a:gd name="connsiteX83" fmla="*/ 4176 w 10000"/>
              <a:gd name="connsiteY83" fmla="*/ 8604 h 10000"/>
              <a:gd name="connsiteX84" fmla="*/ 4544 w 10000"/>
              <a:gd name="connsiteY84" fmla="*/ 8743 h 10000"/>
              <a:gd name="connsiteX85" fmla="*/ 4907 w 10000"/>
              <a:gd name="connsiteY85" fmla="*/ 8743 h 10000"/>
              <a:gd name="connsiteX86" fmla="*/ 5277 w 10000"/>
              <a:gd name="connsiteY86" fmla="*/ 8883 h 10000"/>
              <a:gd name="connsiteX87" fmla="*/ 5822 w 10000"/>
              <a:gd name="connsiteY87" fmla="*/ 8883 h 10000"/>
              <a:gd name="connsiteX88" fmla="*/ 6186 w 10000"/>
              <a:gd name="connsiteY88" fmla="*/ 8743 h 10000"/>
              <a:gd name="connsiteX89" fmla="*/ 6735 w 10000"/>
              <a:gd name="connsiteY89" fmla="*/ 8743 h 10000"/>
              <a:gd name="connsiteX90" fmla="*/ 7283 w 10000"/>
              <a:gd name="connsiteY90" fmla="*/ 8604 h 10000"/>
              <a:gd name="connsiteX91" fmla="*/ 7648 w 10000"/>
              <a:gd name="connsiteY91" fmla="*/ 8604 h 10000"/>
              <a:gd name="connsiteX92" fmla="*/ 8013 w 10000"/>
              <a:gd name="connsiteY92" fmla="*/ 8342 h 10000"/>
              <a:gd name="connsiteX93" fmla="*/ 8175 w 10000"/>
              <a:gd name="connsiteY93" fmla="*/ 8202 h 10000"/>
              <a:gd name="connsiteX94" fmla="*/ 8355 w 10000"/>
              <a:gd name="connsiteY94" fmla="*/ 7923 h 10000"/>
              <a:gd name="connsiteX95" fmla="*/ 8537 w 10000"/>
              <a:gd name="connsiteY95" fmla="*/ 7644 h 10000"/>
              <a:gd name="connsiteX96" fmla="*/ 8722 w 10000"/>
              <a:gd name="connsiteY96" fmla="*/ 7086 h 10000"/>
              <a:gd name="connsiteX97" fmla="*/ 8722 w 10000"/>
              <a:gd name="connsiteY97" fmla="*/ 6527 h 10000"/>
              <a:gd name="connsiteX98" fmla="*/ 8904 w 10000"/>
              <a:gd name="connsiteY98" fmla="*/ 6248 h 10000"/>
              <a:gd name="connsiteX99" fmla="*/ 8904 w 10000"/>
              <a:gd name="connsiteY99" fmla="*/ 5969 h 10000"/>
              <a:gd name="connsiteX100" fmla="*/ 8904 w 10000"/>
              <a:gd name="connsiteY100" fmla="*/ 5829 h 10000"/>
              <a:gd name="connsiteX101" fmla="*/ 9087 w 10000"/>
              <a:gd name="connsiteY101" fmla="*/ 5689 h 10000"/>
              <a:gd name="connsiteX102" fmla="*/ 9087 w 10000"/>
              <a:gd name="connsiteY102" fmla="*/ 5550 h 10000"/>
              <a:gd name="connsiteX103" fmla="*/ 9087 w 10000"/>
              <a:gd name="connsiteY103" fmla="*/ 5410 h 10000"/>
              <a:gd name="connsiteX104" fmla="*/ 9087 w 10000"/>
              <a:gd name="connsiteY104" fmla="*/ 5410 h 10000"/>
              <a:gd name="connsiteX105" fmla="*/ 9270 w 10000"/>
              <a:gd name="connsiteY105" fmla="*/ 5410 h 10000"/>
              <a:gd name="connsiteX106" fmla="*/ 9270 w 10000"/>
              <a:gd name="connsiteY106" fmla="*/ 5410 h 10000"/>
              <a:gd name="connsiteX107" fmla="*/ 9270 w 10000"/>
              <a:gd name="connsiteY107" fmla="*/ 5550 h 10000"/>
              <a:gd name="connsiteX108" fmla="*/ 9453 w 10000"/>
              <a:gd name="connsiteY108" fmla="*/ 5689 h 10000"/>
              <a:gd name="connsiteX109" fmla="*/ 9453 w 10000"/>
              <a:gd name="connsiteY109" fmla="*/ 5829 h 10000"/>
              <a:gd name="connsiteX110" fmla="*/ 9453 w 10000"/>
              <a:gd name="connsiteY110" fmla="*/ 6108 h 10000"/>
              <a:gd name="connsiteX111" fmla="*/ 9453 w 10000"/>
              <a:gd name="connsiteY111" fmla="*/ 6387 h 10000"/>
              <a:gd name="connsiteX112" fmla="*/ 9453 w 10000"/>
              <a:gd name="connsiteY112" fmla="*/ 6667 h 10000"/>
              <a:gd name="connsiteX113" fmla="*/ 9633 w 10000"/>
              <a:gd name="connsiteY113" fmla="*/ 7225 h 10000"/>
              <a:gd name="connsiteX114" fmla="*/ 9633 w 10000"/>
              <a:gd name="connsiteY114" fmla="*/ 7644 h 10000"/>
              <a:gd name="connsiteX115" fmla="*/ 9819 w 10000"/>
              <a:gd name="connsiteY115" fmla="*/ 8063 h 10000"/>
              <a:gd name="connsiteX116" fmla="*/ 10000 w 10000"/>
              <a:gd name="connsiteY116" fmla="*/ 8342 h 10000"/>
              <a:gd name="connsiteX117" fmla="*/ 10000 w 10000"/>
              <a:gd name="connsiteY117" fmla="*/ 8604 h 10000"/>
              <a:gd name="connsiteX118" fmla="*/ 10000 w 10000"/>
              <a:gd name="connsiteY118" fmla="*/ 8743 h 10000"/>
              <a:gd name="connsiteX119" fmla="*/ 10000 w 10000"/>
              <a:gd name="connsiteY119" fmla="*/ 8883 h 10000"/>
              <a:gd name="connsiteX120" fmla="*/ 9819 w 10000"/>
              <a:gd name="connsiteY120" fmla="*/ 8883 h 10000"/>
              <a:gd name="connsiteX121" fmla="*/ 9633 w 10000"/>
              <a:gd name="connsiteY121" fmla="*/ 9023 h 10000"/>
              <a:gd name="connsiteX122" fmla="*/ 9453 w 10000"/>
              <a:gd name="connsiteY122" fmla="*/ 9162 h 10000"/>
              <a:gd name="connsiteX123" fmla="*/ 9270 w 10000"/>
              <a:gd name="connsiteY123" fmla="*/ 9302 h 10000"/>
              <a:gd name="connsiteX124" fmla="*/ 8904 w 10000"/>
              <a:gd name="connsiteY124" fmla="*/ 9442 h 10000"/>
              <a:gd name="connsiteX125" fmla="*/ 8175 w 10000"/>
              <a:gd name="connsiteY125" fmla="*/ 9721 h 10000"/>
              <a:gd name="connsiteX126" fmla="*/ 7465 w 10000"/>
              <a:gd name="connsiteY126" fmla="*/ 9860 h 10000"/>
              <a:gd name="connsiteX127" fmla="*/ 6920 w 10000"/>
              <a:gd name="connsiteY127" fmla="*/ 9860 h 10000"/>
              <a:gd name="connsiteX128" fmla="*/ 6186 w 10000"/>
              <a:gd name="connsiteY128" fmla="*/ 10000 h 10000"/>
              <a:gd name="connsiteX129" fmla="*/ 6186 w 10000"/>
              <a:gd name="connsiteY129" fmla="*/ 10000 h 10000"/>
              <a:gd name="connsiteX0" fmla="*/ 5455 w 9269"/>
              <a:gd name="connsiteY0" fmla="*/ 10000 h 10000"/>
              <a:gd name="connsiteX1" fmla="*/ 4909 w 9269"/>
              <a:gd name="connsiteY1" fmla="*/ 10000 h 10000"/>
              <a:gd name="connsiteX2" fmla="*/ 4359 w 9269"/>
              <a:gd name="connsiteY2" fmla="*/ 10000 h 10000"/>
              <a:gd name="connsiteX3" fmla="*/ 3813 w 9269"/>
              <a:gd name="connsiteY3" fmla="*/ 9860 h 10000"/>
              <a:gd name="connsiteX4" fmla="*/ 3266 w 9269"/>
              <a:gd name="connsiteY4" fmla="*/ 9721 h 10000"/>
              <a:gd name="connsiteX5" fmla="*/ 2738 w 9269"/>
              <a:gd name="connsiteY5" fmla="*/ 9581 h 10000"/>
              <a:gd name="connsiteX6" fmla="*/ 2376 w 9269"/>
              <a:gd name="connsiteY6" fmla="*/ 9302 h 10000"/>
              <a:gd name="connsiteX7" fmla="*/ 2011 w 9269"/>
              <a:gd name="connsiteY7" fmla="*/ 9162 h 10000"/>
              <a:gd name="connsiteX8" fmla="*/ 1829 w 9269"/>
              <a:gd name="connsiteY8" fmla="*/ 8743 h 10000"/>
              <a:gd name="connsiteX9" fmla="*/ 1462 w 9269"/>
              <a:gd name="connsiteY9" fmla="*/ 8464 h 10000"/>
              <a:gd name="connsiteX10" fmla="*/ 1278 w 9269"/>
              <a:gd name="connsiteY10" fmla="*/ 8063 h 10000"/>
              <a:gd name="connsiteX11" fmla="*/ 1278 w 9269"/>
              <a:gd name="connsiteY11" fmla="*/ 7644 h 10000"/>
              <a:gd name="connsiteX12" fmla="*/ 1097 w 9269"/>
              <a:gd name="connsiteY12" fmla="*/ 7225 h 10000"/>
              <a:gd name="connsiteX13" fmla="*/ 1097 w 9269"/>
              <a:gd name="connsiteY13" fmla="*/ 6806 h 10000"/>
              <a:gd name="connsiteX14" fmla="*/ 1097 w 9269"/>
              <a:gd name="connsiteY14" fmla="*/ 6387 h 10000"/>
              <a:gd name="connsiteX15" fmla="*/ 1278 w 9269"/>
              <a:gd name="connsiteY15" fmla="*/ 5689 h 10000"/>
              <a:gd name="connsiteX16" fmla="*/ 1278 w 9269"/>
              <a:gd name="connsiteY16" fmla="*/ 5550 h 10000"/>
              <a:gd name="connsiteX17" fmla="*/ 1278 w 9269"/>
              <a:gd name="connsiteY17" fmla="*/ 5271 h 10000"/>
              <a:gd name="connsiteX18" fmla="*/ 1462 w 9269"/>
              <a:gd name="connsiteY18" fmla="*/ 5009 h 10000"/>
              <a:gd name="connsiteX19" fmla="*/ 1462 w 9269"/>
              <a:gd name="connsiteY19" fmla="*/ 4729 h 10000"/>
              <a:gd name="connsiteX20" fmla="*/ 1462 w 9269"/>
              <a:gd name="connsiteY20" fmla="*/ 4450 h 10000"/>
              <a:gd name="connsiteX21" fmla="*/ 1645 w 9269"/>
              <a:gd name="connsiteY21" fmla="*/ 4031 h 10000"/>
              <a:gd name="connsiteX22" fmla="*/ 1645 w 9269"/>
              <a:gd name="connsiteY22" fmla="*/ 3613 h 10000"/>
              <a:gd name="connsiteX23" fmla="*/ 1829 w 9269"/>
              <a:gd name="connsiteY23" fmla="*/ 3194 h 10000"/>
              <a:gd name="connsiteX24" fmla="*/ 1829 w 9269"/>
              <a:gd name="connsiteY24" fmla="*/ 2775 h 10000"/>
              <a:gd name="connsiteX25" fmla="*/ 1829 w 9269"/>
              <a:gd name="connsiteY25" fmla="*/ 2356 h 10000"/>
              <a:gd name="connsiteX26" fmla="*/ 2011 w 9269"/>
              <a:gd name="connsiteY26" fmla="*/ 2077 h 10000"/>
              <a:gd name="connsiteX27" fmla="*/ 2011 w 9269"/>
              <a:gd name="connsiteY27" fmla="*/ 1798 h 10000"/>
              <a:gd name="connsiteX28" fmla="*/ 2011 w 9269"/>
              <a:gd name="connsiteY28" fmla="*/ 1536 h 10000"/>
              <a:gd name="connsiteX29" fmla="*/ 2011 w 9269"/>
              <a:gd name="connsiteY29" fmla="*/ 1396 h 10000"/>
              <a:gd name="connsiteX30" fmla="*/ 2011 w 9269"/>
              <a:gd name="connsiteY30" fmla="*/ 1257 h 10000"/>
              <a:gd name="connsiteX31" fmla="*/ 2011 w 9269"/>
              <a:gd name="connsiteY31" fmla="*/ 1257 h 10000"/>
              <a:gd name="connsiteX32" fmla="*/ 2011 w 9269"/>
              <a:gd name="connsiteY32" fmla="*/ 1257 h 10000"/>
              <a:gd name="connsiteX33" fmla="*/ 1829 w 9269"/>
              <a:gd name="connsiteY33" fmla="*/ 1257 h 10000"/>
              <a:gd name="connsiteX34" fmla="*/ 1645 w 9269"/>
              <a:gd name="connsiteY34" fmla="*/ 1257 h 10000"/>
              <a:gd name="connsiteX35" fmla="*/ 1462 w 9269"/>
              <a:gd name="connsiteY35" fmla="*/ 1396 h 10000"/>
              <a:gd name="connsiteX36" fmla="*/ 1278 w 9269"/>
              <a:gd name="connsiteY36" fmla="*/ 1396 h 10000"/>
              <a:gd name="connsiteX37" fmla="*/ 915 w 9269"/>
              <a:gd name="connsiteY37" fmla="*/ 1536 h 10000"/>
              <a:gd name="connsiteX38" fmla="*/ 547 w 9269"/>
              <a:gd name="connsiteY38" fmla="*/ 1536 h 10000"/>
              <a:gd name="connsiteX39" fmla="*/ 181 w 9269"/>
              <a:gd name="connsiteY39" fmla="*/ 1675 h 10000"/>
              <a:gd name="connsiteX40" fmla="*/ 0 w 9269"/>
              <a:gd name="connsiteY40" fmla="*/ 1117 h 10000"/>
              <a:gd name="connsiteX41" fmla="*/ 367 w 9269"/>
              <a:gd name="connsiteY41" fmla="*/ 977 h 10000"/>
              <a:gd name="connsiteX42" fmla="*/ 730 w 9269"/>
              <a:gd name="connsiteY42" fmla="*/ 838 h 10000"/>
              <a:gd name="connsiteX43" fmla="*/ 1278 w 9269"/>
              <a:gd name="connsiteY43" fmla="*/ 698 h 10000"/>
              <a:gd name="connsiteX44" fmla="*/ 1645 w 9269"/>
              <a:gd name="connsiteY44" fmla="*/ 558 h 10000"/>
              <a:gd name="connsiteX45" fmla="*/ 2011 w 9269"/>
              <a:gd name="connsiteY45" fmla="*/ 419 h 10000"/>
              <a:gd name="connsiteX46" fmla="*/ 2191 w 9269"/>
              <a:gd name="connsiteY46" fmla="*/ 279 h 10000"/>
              <a:gd name="connsiteX47" fmla="*/ 2376 w 9269"/>
              <a:gd name="connsiteY47" fmla="*/ 140 h 10000"/>
              <a:gd name="connsiteX48" fmla="*/ 2376 w 9269"/>
              <a:gd name="connsiteY48" fmla="*/ 0 h 10000"/>
              <a:gd name="connsiteX49" fmla="*/ 2557 w 9269"/>
              <a:gd name="connsiteY49" fmla="*/ 0 h 10000"/>
              <a:gd name="connsiteX50" fmla="*/ 2738 w 9269"/>
              <a:gd name="connsiteY50" fmla="*/ 0 h 10000"/>
              <a:gd name="connsiteX51" fmla="*/ 2920 w 9269"/>
              <a:gd name="connsiteY51" fmla="*/ 0 h 10000"/>
              <a:gd name="connsiteX52" fmla="*/ 3084 w 9269"/>
              <a:gd name="connsiteY52" fmla="*/ 140 h 10000"/>
              <a:gd name="connsiteX53" fmla="*/ 3266 w 9269"/>
              <a:gd name="connsiteY53" fmla="*/ 140 h 10000"/>
              <a:gd name="connsiteX54" fmla="*/ 3445 w 9269"/>
              <a:gd name="connsiteY54" fmla="*/ 419 h 10000"/>
              <a:gd name="connsiteX55" fmla="*/ 3628 w 9269"/>
              <a:gd name="connsiteY55" fmla="*/ 558 h 10000"/>
              <a:gd name="connsiteX56" fmla="*/ 3813 w 9269"/>
              <a:gd name="connsiteY56" fmla="*/ 698 h 10000"/>
              <a:gd name="connsiteX57" fmla="*/ 3995 w 9269"/>
              <a:gd name="connsiteY57" fmla="*/ 838 h 10000"/>
              <a:gd name="connsiteX58" fmla="*/ 3995 w 9269"/>
              <a:gd name="connsiteY58" fmla="*/ 977 h 10000"/>
              <a:gd name="connsiteX59" fmla="*/ 3995 w 9269"/>
              <a:gd name="connsiteY59" fmla="*/ 1117 h 10000"/>
              <a:gd name="connsiteX60" fmla="*/ 3813 w 9269"/>
              <a:gd name="connsiteY60" fmla="*/ 1117 h 10000"/>
              <a:gd name="connsiteX61" fmla="*/ 3628 w 9269"/>
              <a:gd name="connsiteY61" fmla="*/ 1257 h 10000"/>
              <a:gd name="connsiteX62" fmla="*/ 3628 w 9269"/>
              <a:gd name="connsiteY62" fmla="*/ 1396 h 10000"/>
              <a:gd name="connsiteX63" fmla="*/ 3445 w 9269"/>
              <a:gd name="connsiteY63" fmla="*/ 1536 h 10000"/>
              <a:gd name="connsiteX64" fmla="*/ 3266 w 9269"/>
              <a:gd name="connsiteY64" fmla="*/ 1798 h 10000"/>
              <a:gd name="connsiteX65" fmla="*/ 3084 w 9269"/>
              <a:gd name="connsiteY65" fmla="*/ 2216 h 10000"/>
              <a:gd name="connsiteX66" fmla="*/ 2920 w 9269"/>
              <a:gd name="connsiteY66" fmla="*/ 2635 h 10000"/>
              <a:gd name="connsiteX67" fmla="*/ 2738 w 9269"/>
              <a:gd name="connsiteY67" fmla="*/ 3054 h 10000"/>
              <a:gd name="connsiteX68" fmla="*/ 2557 w 9269"/>
              <a:gd name="connsiteY68" fmla="*/ 3613 h 10000"/>
              <a:gd name="connsiteX69" fmla="*/ 2376 w 9269"/>
              <a:gd name="connsiteY69" fmla="*/ 4171 h 10000"/>
              <a:gd name="connsiteX70" fmla="*/ 2191 w 9269"/>
              <a:gd name="connsiteY70" fmla="*/ 4729 h 10000"/>
              <a:gd name="connsiteX71" fmla="*/ 2191 w 9269"/>
              <a:gd name="connsiteY71" fmla="*/ 5271 h 10000"/>
              <a:gd name="connsiteX72" fmla="*/ 2191 w 9269"/>
              <a:gd name="connsiteY72" fmla="*/ 5689 h 10000"/>
              <a:gd name="connsiteX73" fmla="*/ 2011 w 9269"/>
              <a:gd name="connsiteY73" fmla="*/ 6248 h 10000"/>
              <a:gd name="connsiteX74" fmla="*/ 2011 w 9269"/>
              <a:gd name="connsiteY74" fmla="*/ 6667 h 10000"/>
              <a:gd name="connsiteX75" fmla="*/ 2011 w 9269"/>
              <a:gd name="connsiteY75" fmla="*/ 6946 h 10000"/>
              <a:gd name="connsiteX76" fmla="*/ 2011 w 9269"/>
              <a:gd name="connsiteY76" fmla="*/ 7365 h 10000"/>
              <a:gd name="connsiteX77" fmla="*/ 2191 w 9269"/>
              <a:gd name="connsiteY77" fmla="*/ 7644 h 10000"/>
              <a:gd name="connsiteX78" fmla="*/ 2191 w 9269"/>
              <a:gd name="connsiteY78" fmla="*/ 7784 h 10000"/>
              <a:gd name="connsiteX79" fmla="*/ 2376 w 9269"/>
              <a:gd name="connsiteY79" fmla="*/ 8063 h 10000"/>
              <a:gd name="connsiteX80" fmla="*/ 2557 w 9269"/>
              <a:gd name="connsiteY80" fmla="*/ 8202 h 10000"/>
              <a:gd name="connsiteX81" fmla="*/ 2738 w 9269"/>
              <a:gd name="connsiteY81" fmla="*/ 8342 h 10000"/>
              <a:gd name="connsiteX82" fmla="*/ 3445 w 9269"/>
              <a:gd name="connsiteY82" fmla="*/ 8604 h 10000"/>
              <a:gd name="connsiteX83" fmla="*/ 3813 w 9269"/>
              <a:gd name="connsiteY83" fmla="*/ 8743 h 10000"/>
              <a:gd name="connsiteX84" fmla="*/ 4176 w 9269"/>
              <a:gd name="connsiteY84" fmla="*/ 8743 h 10000"/>
              <a:gd name="connsiteX85" fmla="*/ 4546 w 9269"/>
              <a:gd name="connsiteY85" fmla="*/ 8883 h 10000"/>
              <a:gd name="connsiteX86" fmla="*/ 5091 w 9269"/>
              <a:gd name="connsiteY86" fmla="*/ 8883 h 10000"/>
              <a:gd name="connsiteX87" fmla="*/ 5455 w 9269"/>
              <a:gd name="connsiteY87" fmla="*/ 8743 h 10000"/>
              <a:gd name="connsiteX88" fmla="*/ 6004 w 9269"/>
              <a:gd name="connsiteY88" fmla="*/ 8743 h 10000"/>
              <a:gd name="connsiteX89" fmla="*/ 6552 w 9269"/>
              <a:gd name="connsiteY89" fmla="*/ 8604 h 10000"/>
              <a:gd name="connsiteX90" fmla="*/ 6917 w 9269"/>
              <a:gd name="connsiteY90" fmla="*/ 8604 h 10000"/>
              <a:gd name="connsiteX91" fmla="*/ 7282 w 9269"/>
              <a:gd name="connsiteY91" fmla="*/ 8342 h 10000"/>
              <a:gd name="connsiteX92" fmla="*/ 7444 w 9269"/>
              <a:gd name="connsiteY92" fmla="*/ 8202 h 10000"/>
              <a:gd name="connsiteX93" fmla="*/ 7624 w 9269"/>
              <a:gd name="connsiteY93" fmla="*/ 7923 h 10000"/>
              <a:gd name="connsiteX94" fmla="*/ 7806 w 9269"/>
              <a:gd name="connsiteY94" fmla="*/ 7644 h 10000"/>
              <a:gd name="connsiteX95" fmla="*/ 7991 w 9269"/>
              <a:gd name="connsiteY95" fmla="*/ 7086 h 10000"/>
              <a:gd name="connsiteX96" fmla="*/ 7991 w 9269"/>
              <a:gd name="connsiteY96" fmla="*/ 6527 h 10000"/>
              <a:gd name="connsiteX97" fmla="*/ 8173 w 9269"/>
              <a:gd name="connsiteY97" fmla="*/ 6248 h 10000"/>
              <a:gd name="connsiteX98" fmla="*/ 8173 w 9269"/>
              <a:gd name="connsiteY98" fmla="*/ 5969 h 10000"/>
              <a:gd name="connsiteX99" fmla="*/ 8173 w 9269"/>
              <a:gd name="connsiteY99" fmla="*/ 5829 h 10000"/>
              <a:gd name="connsiteX100" fmla="*/ 8356 w 9269"/>
              <a:gd name="connsiteY100" fmla="*/ 5689 h 10000"/>
              <a:gd name="connsiteX101" fmla="*/ 8356 w 9269"/>
              <a:gd name="connsiteY101" fmla="*/ 5550 h 10000"/>
              <a:gd name="connsiteX102" fmla="*/ 8356 w 9269"/>
              <a:gd name="connsiteY102" fmla="*/ 5410 h 10000"/>
              <a:gd name="connsiteX103" fmla="*/ 8356 w 9269"/>
              <a:gd name="connsiteY103" fmla="*/ 5410 h 10000"/>
              <a:gd name="connsiteX104" fmla="*/ 8539 w 9269"/>
              <a:gd name="connsiteY104" fmla="*/ 5410 h 10000"/>
              <a:gd name="connsiteX105" fmla="*/ 8539 w 9269"/>
              <a:gd name="connsiteY105" fmla="*/ 5410 h 10000"/>
              <a:gd name="connsiteX106" fmla="*/ 8539 w 9269"/>
              <a:gd name="connsiteY106" fmla="*/ 5550 h 10000"/>
              <a:gd name="connsiteX107" fmla="*/ 8722 w 9269"/>
              <a:gd name="connsiteY107" fmla="*/ 5689 h 10000"/>
              <a:gd name="connsiteX108" fmla="*/ 8722 w 9269"/>
              <a:gd name="connsiteY108" fmla="*/ 5829 h 10000"/>
              <a:gd name="connsiteX109" fmla="*/ 8722 w 9269"/>
              <a:gd name="connsiteY109" fmla="*/ 6108 h 10000"/>
              <a:gd name="connsiteX110" fmla="*/ 8722 w 9269"/>
              <a:gd name="connsiteY110" fmla="*/ 6387 h 10000"/>
              <a:gd name="connsiteX111" fmla="*/ 8722 w 9269"/>
              <a:gd name="connsiteY111" fmla="*/ 6667 h 10000"/>
              <a:gd name="connsiteX112" fmla="*/ 8902 w 9269"/>
              <a:gd name="connsiteY112" fmla="*/ 7225 h 10000"/>
              <a:gd name="connsiteX113" fmla="*/ 8902 w 9269"/>
              <a:gd name="connsiteY113" fmla="*/ 7644 h 10000"/>
              <a:gd name="connsiteX114" fmla="*/ 9088 w 9269"/>
              <a:gd name="connsiteY114" fmla="*/ 8063 h 10000"/>
              <a:gd name="connsiteX115" fmla="*/ 9269 w 9269"/>
              <a:gd name="connsiteY115" fmla="*/ 8342 h 10000"/>
              <a:gd name="connsiteX116" fmla="*/ 9269 w 9269"/>
              <a:gd name="connsiteY116" fmla="*/ 8604 h 10000"/>
              <a:gd name="connsiteX117" fmla="*/ 9269 w 9269"/>
              <a:gd name="connsiteY117" fmla="*/ 8743 h 10000"/>
              <a:gd name="connsiteX118" fmla="*/ 9269 w 9269"/>
              <a:gd name="connsiteY118" fmla="*/ 8883 h 10000"/>
              <a:gd name="connsiteX119" fmla="*/ 9088 w 9269"/>
              <a:gd name="connsiteY119" fmla="*/ 8883 h 10000"/>
              <a:gd name="connsiteX120" fmla="*/ 8902 w 9269"/>
              <a:gd name="connsiteY120" fmla="*/ 9023 h 10000"/>
              <a:gd name="connsiteX121" fmla="*/ 8722 w 9269"/>
              <a:gd name="connsiteY121" fmla="*/ 9162 h 10000"/>
              <a:gd name="connsiteX122" fmla="*/ 8539 w 9269"/>
              <a:gd name="connsiteY122" fmla="*/ 9302 h 10000"/>
              <a:gd name="connsiteX123" fmla="*/ 8173 w 9269"/>
              <a:gd name="connsiteY123" fmla="*/ 9442 h 10000"/>
              <a:gd name="connsiteX124" fmla="*/ 7444 w 9269"/>
              <a:gd name="connsiteY124" fmla="*/ 9721 h 10000"/>
              <a:gd name="connsiteX125" fmla="*/ 6734 w 9269"/>
              <a:gd name="connsiteY125" fmla="*/ 9860 h 10000"/>
              <a:gd name="connsiteX126" fmla="*/ 6189 w 9269"/>
              <a:gd name="connsiteY126" fmla="*/ 9860 h 10000"/>
              <a:gd name="connsiteX127" fmla="*/ 5455 w 9269"/>
              <a:gd name="connsiteY127" fmla="*/ 10000 h 10000"/>
              <a:gd name="connsiteX128" fmla="*/ 5455 w 9269"/>
              <a:gd name="connsiteY128" fmla="*/ 10000 h 10000"/>
              <a:gd name="connsiteX0" fmla="*/ 5722 w 9837"/>
              <a:gd name="connsiteY0" fmla="*/ 10000 h 10000"/>
              <a:gd name="connsiteX1" fmla="*/ 5133 w 9837"/>
              <a:gd name="connsiteY1" fmla="*/ 10000 h 10000"/>
              <a:gd name="connsiteX2" fmla="*/ 4540 w 9837"/>
              <a:gd name="connsiteY2" fmla="*/ 10000 h 10000"/>
              <a:gd name="connsiteX3" fmla="*/ 3951 w 9837"/>
              <a:gd name="connsiteY3" fmla="*/ 9860 h 10000"/>
              <a:gd name="connsiteX4" fmla="*/ 3361 w 9837"/>
              <a:gd name="connsiteY4" fmla="*/ 9721 h 10000"/>
              <a:gd name="connsiteX5" fmla="*/ 2791 w 9837"/>
              <a:gd name="connsiteY5" fmla="*/ 9581 h 10000"/>
              <a:gd name="connsiteX6" fmla="*/ 2400 w 9837"/>
              <a:gd name="connsiteY6" fmla="*/ 9302 h 10000"/>
              <a:gd name="connsiteX7" fmla="*/ 2007 w 9837"/>
              <a:gd name="connsiteY7" fmla="*/ 9162 h 10000"/>
              <a:gd name="connsiteX8" fmla="*/ 1810 w 9837"/>
              <a:gd name="connsiteY8" fmla="*/ 8743 h 10000"/>
              <a:gd name="connsiteX9" fmla="*/ 1414 w 9837"/>
              <a:gd name="connsiteY9" fmla="*/ 8464 h 10000"/>
              <a:gd name="connsiteX10" fmla="*/ 1216 w 9837"/>
              <a:gd name="connsiteY10" fmla="*/ 8063 h 10000"/>
              <a:gd name="connsiteX11" fmla="*/ 1216 w 9837"/>
              <a:gd name="connsiteY11" fmla="*/ 7644 h 10000"/>
              <a:gd name="connsiteX12" fmla="*/ 1021 w 9837"/>
              <a:gd name="connsiteY12" fmla="*/ 7225 h 10000"/>
              <a:gd name="connsiteX13" fmla="*/ 1021 w 9837"/>
              <a:gd name="connsiteY13" fmla="*/ 6806 h 10000"/>
              <a:gd name="connsiteX14" fmla="*/ 1021 w 9837"/>
              <a:gd name="connsiteY14" fmla="*/ 6387 h 10000"/>
              <a:gd name="connsiteX15" fmla="*/ 1216 w 9837"/>
              <a:gd name="connsiteY15" fmla="*/ 5689 h 10000"/>
              <a:gd name="connsiteX16" fmla="*/ 1216 w 9837"/>
              <a:gd name="connsiteY16" fmla="*/ 5550 h 10000"/>
              <a:gd name="connsiteX17" fmla="*/ 1216 w 9837"/>
              <a:gd name="connsiteY17" fmla="*/ 5271 h 10000"/>
              <a:gd name="connsiteX18" fmla="*/ 1414 w 9837"/>
              <a:gd name="connsiteY18" fmla="*/ 5009 h 10000"/>
              <a:gd name="connsiteX19" fmla="*/ 1414 w 9837"/>
              <a:gd name="connsiteY19" fmla="*/ 4729 h 10000"/>
              <a:gd name="connsiteX20" fmla="*/ 1414 w 9837"/>
              <a:gd name="connsiteY20" fmla="*/ 4450 h 10000"/>
              <a:gd name="connsiteX21" fmla="*/ 1612 w 9837"/>
              <a:gd name="connsiteY21" fmla="*/ 4031 h 10000"/>
              <a:gd name="connsiteX22" fmla="*/ 1612 w 9837"/>
              <a:gd name="connsiteY22" fmla="*/ 3613 h 10000"/>
              <a:gd name="connsiteX23" fmla="*/ 1810 w 9837"/>
              <a:gd name="connsiteY23" fmla="*/ 3194 h 10000"/>
              <a:gd name="connsiteX24" fmla="*/ 1810 w 9837"/>
              <a:gd name="connsiteY24" fmla="*/ 2775 h 10000"/>
              <a:gd name="connsiteX25" fmla="*/ 1810 w 9837"/>
              <a:gd name="connsiteY25" fmla="*/ 2356 h 10000"/>
              <a:gd name="connsiteX26" fmla="*/ 2007 w 9837"/>
              <a:gd name="connsiteY26" fmla="*/ 2077 h 10000"/>
              <a:gd name="connsiteX27" fmla="*/ 2007 w 9837"/>
              <a:gd name="connsiteY27" fmla="*/ 1798 h 10000"/>
              <a:gd name="connsiteX28" fmla="*/ 2007 w 9837"/>
              <a:gd name="connsiteY28" fmla="*/ 1536 h 10000"/>
              <a:gd name="connsiteX29" fmla="*/ 2007 w 9837"/>
              <a:gd name="connsiteY29" fmla="*/ 1396 h 10000"/>
              <a:gd name="connsiteX30" fmla="*/ 2007 w 9837"/>
              <a:gd name="connsiteY30" fmla="*/ 1257 h 10000"/>
              <a:gd name="connsiteX31" fmla="*/ 2007 w 9837"/>
              <a:gd name="connsiteY31" fmla="*/ 1257 h 10000"/>
              <a:gd name="connsiteX32" fmla="*/ 2007 w 9837"/>
              <a:gd name="connsiteY32" fmla="*/ 1257 h 10000"/>
              <a:gd name="connsiteX33" fmla="*/ 1810 w 9837"/>
              <a:gd name="connsiteY33" fmla="*/ 1257 h 10000"/>
              <a:gd name="connsiteX34" fmla="*/ 1612 w 9837"/>
              <a:gd name="connsiteY34" fmla="*/ 1257 h 10000"/>
              <a:gd name="connsiteX35" fmla="*/ 1414 w 9837"/>
              <a:gd name="connsiteY35" fmla="*/ 1396 h 10000"/>
              <a:gd name="connsiteX36" fmla="*/ 1216 w 9837"/>
              <a:gd name="connsiteY36" fmla="*/ 1396 h 10000"/>
              <a:gd name="connsiteX37" fmla="*/ 824 w 9837"/>
              <a:gd name="connsiteY37" fmla="*/ 1536 h 10000"/>
              <a:gd name="connsiteX38" fmla="*/ 427 w 9837"/>
              <a:gd name="connsiteY38" fmla="*/ 1536 h 10000"/>
              <a:gd name="connsiteX39" fmla="*/ 32 w 9837"/>
              <a:gd name="connsiteY39" fmla="*/ 1675 h 10000"/>
              <a:gd name="connsiteX40" fmla="*/ 233 w 9837"/>
              <a:gd name="connsiteY40" fmla="*/ 977 h 10000"/>
              <a:gd name="connsiteX41" fmla="*/ 625 w 9837"/>
              <a:gd name="connsiteY41" fmla="*/ 838 h 10000"/>
              <a:gd name="connsiteX42" fmla="*/ 1216 w 9837"/>
              <a:gd name="connsiteY42" fmla="*/ 698 h 10000"/>
              <a:gd name="connsiteX43" fmla="*/ 1612 w 9837"/>
              <a:gd name="connsiteY43" fmla="*/ 558 h 10000"/>
              <a:gd name="connsiteX44" fmla="*/ 2007 w 9837"/>
              <a:gd name="connsiteY44" fmla="*/ 419 h 10000"/>
              <a:gd name="connsiteX45" fmla="*/ 2201 w 9837"/>
              <a:gd name="connsiteY45" fmla="*/ 279 h 10000"/>
              <a:gd name="connsiteX46" fmla="*/ 2400 w 9837"/>
              <a:gd name="connsiteY46" fmla="*/ 140 h 10000"/>
              <a:gd name="connsiteX47" fmla="*/ 2400 w 9837"/>
              <a:gd name="connsiteY47" fmla="*/ 0 h 10000"/>
              <a:gd name="connsiteX48" fmla="*/ 2596 w 9837"/>
              <a:gd name="connsiteY48" fmla="*/ 0 h 10000"/>
              <a:gd name="connsiteX49" fmla="*/ 2791 w 9837"/>
              <a:gd name="connsiteY49" fmla="*/ 0 h 10000"/>
              <a:gd name="connsiteX50" fmla="*/ 2987 w 9837"/>
              <a:gd name="connsiteY50" fmla="*/ 0 h 10000"/>
              <a:gd name="connsiteX51" fmla="*/ 3164 w 9837"/>
              <a:gd name="connsiteY51" fmla="*/ 140 h 10000"/>
              <a:gd name="connsiteX52" fmla="*/ 3361 w 9837"/>
              <a:gd name="connsiteY52" fmla="*/ 140 h 10000"/>
              <a:gd name="connsiteX53" fmla="*/ 3554 w 9837"/>
              <a:gd name="connsiteY53" fmla="*/ 419 h 10000"/>
              <a:gd name="connsiteX54" fmla="*/ 3751 w 9837"/>
              <a:gd name="connsiteY54" fmla="*/ 558 h 10000"/>
              <a:gd name="connsiteX55" fmla="*/ 3951 w 9837"/>
              <a:gd name="connsiteY55" fmla="*/ 698 h 10000"/>
              <a:gd name="connsiteX56" fmla="*/ 4147 w 9837"/>
              <a:gd name="connsiteY56" fmla="*/ 838 h 10000"/>
              <a:gd name="connsiteX57" fmla="*/ 4147 w 9837"/>
              <a:gd name="connsiteY57" fmla="*/ 977 h 10000"/>
              <a:gd name="connsiteX58" fmla="*/ 4147 w 9837"/>
              <a:gd name="connsiteY58" fmla="*/ 1117 h 10000"/>
              <a:gd name="connsiteX59" fmla="*/ 3951 w 9837"/>
              <a:gd name="connsiteY59" fmla="*/ 1117 h 10000"/>
              <a:gd name="connsiteX60" fmla="*/ 3751 w 9837"/>
              <a:gd name="connsiteY60" fmla="*/ 1257 h 10000"/>
              <a:gd name="connsiteX61" fmla="*/ 3751 w 9837"/>
              <a:gd name="connsiteY61" fmla="*/ 1396 h 10000"/>
              <a:gd name="connsiteX62" fmla="*/ 3554 w 9837"/>
              <a:gd name="connsiteY62" fmla="*/ 1536 h 10000"/>
              <a:gd name="connsiteX63" fmla="*/ 3361 w 9837"/>
              <a:gd name="connsiteY63" fmla="*/ 1798 h 10000"/>
              <a:gd name="connsiteX64" fmla="*/ 3164 w 9837"/>
              <a:gd name="connsiteY64" fmla="*/ 2216 h 10000"/>
              <a:gd name="connsiteX65" fmla="*/ 2987 w 9837"/>
              <a:gd name="connsiteY65" fmla="*/ 2635 h 10000"/>
              <a:gd name="connsiteX66" fmla="*/ 2791 w 9837"/>
              <a:gd name="connsiteY66" fmla="*/ 3054 h 10000"/>
              <a:gd name="connsiteX67" fmla="*/ 2596 w 9837"/>
              <a:gd name="connsiteY67" fmla="*/ 3613 h 10000"/>
              <a:gd name="connsiteX68" fmla="*/ 2400 w 9837"/>
              <a:gd name="connsiteY68" fmla="*/ 4171 h 10000"/>
              <a:gd name="connsiteX69" fmla="*/ 2201 w 9837"/>
              <a:gd name="connsiteY69" fmla="*/ 4729 h 10000"/>
              <a:gd name="connsiteX70" fmla="*/ 2201 w 9837"/>
              <a:gd name="connsiteY70" fmla="*/ 5271 h 10000"/>
              <a:gd name="connsiteX71" fmla="*/ 2201 w 9837"/>
              <a:gd name="connsiteY71" fmla="*/ 5689 h 10000"/>
              <a:gd name="connsiteX72" fmla="*/ 2007 w 9837"/>
              <a:gd name="connsiteY72" fmla="*/ 6248 h 10000"/>
              <a:gd name="connsiteX73" fmla="*/ 2007 w 9837"/>
              <a:gd name="connsiteY73" fmla="*/ 6667 h 10000"/>
              <a:gd name="connsiteX74" fmla="*/ 2007 w 9837"/>
              <a:gd name="connsiteY74" fmla="*/ 6946 h 10000"/>
              <a:gd name="connsiteX75" fmla="*/ 2007 w 9837"/>
              <a:gd name="connsiteY75" fmla="*/ 7365 h 10000"/>
              <a:gd name="connsiteX76" fmla="*/ 2201 w 9837"/>
              <a:gd name="connsiteY76" fmla="*/ 7644 h 10000"/>
              <a:gd name="connsiteX77" fmla="*/ 2201 w 9837"/>
              <a:gd name="connsiteY77" fmla="*/ 7784 h 10000"/>
              <a:gd name="connsiteX78" fmla="*/ 2400 w 9837"/>
              <a:gd name="connsiteY78" fmla="*/ 8063 h 10000"/>
              <a:gd name="connsiteX79" fmla="*/ 2596 w 9837"/>
              <a:gd name="connsiteY79" fmla="*/ 8202 h 10000"/>
              <a:gd name="connsiteX80" fmla="*/ 2791 w 9837"/>
              <a:gd name="connsiteY80" fmla="*/ 8342 h 10000"/>
              <a:gd name="connsiteX81" fmla="*/ 3554 w 9837"/>
              <a:gd name="connsiteY81" fmla="*/ 8604 h 10000"/>
              <a:gd name="connsiteX82" fmla="*/ 3951 w 9837"/>
              <a:gd name="connsiteY82" fmla="*/ 8743 h 10000"/>
              <a:gd name="connsiteX83" fmla="*/ 4342 w 9837"/>
              <a:gd name="connsiteY83" fmla="*/ 8743 h 10000"/>
              <a:gd name="connsiteX84" fmla="*/ 4742 w 9837"/>
              <a:gd name="connsiteY84" fmla="*/ 8883 h 10000"/>
              <a:gd name="connsiteX85" fmla="*/ 5330 w 9837"/>
              <a:gd name="connsiteY85" fmla="*/ 8883 h 10000"/>
              <a:gd name="connsiteX86" fmla="*/ 5722 w 9837"/>
              <a:gd name="connsiteY86" fmla="*/ 8743 h 10000"/>
              <a:gd name="connsiteX87" fmla="*/ 6315 w 9837"/>
              <a:gd name="connsiteY87" fmla="*/ 8743 h 10000"/>
              <a:gd name="connsiteX88" fmla="*/ 6906 w 9837"/>
              <a:gd name="connsiteY88" fmla="*/ 8604 h 10000"/>
              <a:gd name="connsiteX89" fmla="*/ 7300 w 9837"/>
              <a:gd name="connsiteY89" fmla="*/ 8604 h 10000"/>
              <a:gd name="connsiteX90" fmla="*/ 7693 w 9837"/>
              <a:gd name="connsiteY90" fmla="*/ 8342 h 10000"/>
              <a:gd name="connsiteX91" fmla="*/ 7868 w 9837"/>
              <a:gd name="connsiteY91" fmla="*/ 8202 h 10000"/>
              <a:gd name="connsiteX92" fmla="*/ 8062 w 9837"/>
              <a:gd name="connsiteY92" fmla="*/ 7923 h 10000"/>
              <a:gd name="connsiteX93" fmla="*/ 8259 w 9837"/>
              <a:gd name="connsiteY93" fmla="*/ 7644 h 10000"/>
              <a:gd name="connsiteX94" fmla="*/ 8458 w 9837"/>
              <a:gd name="connsiteY94" fmla="*/ 7086 h 10000"/>
              <a:gd name="connsiteX95" fmla="*/ 8458 w 9837"/>
              <a:gd name="connsiteY95" fmla="*/ 6527 h 10000"/>
              <a:gd name="connsiteX96" fmla="*/ 8655 w 9837"/>
              <a:gd name="connsiteY96" fmla="*/ 6248 h 10000"/>
              <a:gd name="connsiteX97" fmla="*/ 8655 w 9837"/>
              <a:gd name="connsiteY97" fmla="*/ 5969 h 10000"/>
              <a:gd name="connsiteX98" fmla="*/ 8655 w 9837"/>
              <a:gd name="connsiteY98" fmla="*/ 5829 h 10000"/>
              <a:gd name="connsiteX99" fmla="*/ 8852 w 9837"/>
              <a:gd name="connsiteY99" fmla="*/ 5689 h 10000"/>
              <a:gd name="connsiteX100" fmla="*/ 8852 w 9837"/>
              <a:gd name="connsiteY100" fmla="*/ 5550 h 10000"/>
              <a:gd name="connsiteX101" fmla="*/ 8852 w 9837"/>
              <a:gd name="connsiteY101" fmla="*/ 5410 h 10000"/>
              <a:gd name="connsiteX102" fmla="*/ 8852 w 9837"/>
              <a:gd name="connsiteY102" fmla="*/ 5410 h 10000"/>
              <a:gd name="connsiteX103" fmla="*/ 9049 w 9837"/>
              <a:gd name="connsiteY103" fmla="*/ 5410 h 10000"/>
              <a:gd name="connsiteX104" fmla="*/ 9049 w 9837"/>
              <a:gd name="connsiteY104" fmla="*/ 5410 h 10000"/>
              <a:gd name="connsiteX105" fmla="*/ 9049 w 9837"/>
              <a:gd name="connsiteY105" fmla="*/ 5550 h 10000"/>
              <a:gd name="connsiteX106" fmla="*/ 9247 w 9837"/>
              <a:gd name="connsiteY106" fmla="*/ 5689 h 10000"/>
              <a:gd name="connsiteX107" fmla="*/ 9247 w 9837"/>
              <a:gd name="connsiteY107" fmla="*/ 5829 h 10000"/>
              <a:gd name="connsiteX108" fmla="*/ 9247 w 9837"/>
              <a:gd name="connsiteY108" fmla="*/ 6108 h 10000"/>
              <a:gd name="connsiteX109" fmla="*/ 9247 w 9837"/>
              <a:gd name="connsiteY109" fmla="*/ 6387 h 10000"/>
              <a:gd name="connsiteX110" fmla="*/ 9247 w 9837"/>
              <a:gd name="connsiteY110" fmla="*/ 6667 h 10000"/>
              <a:gd name="connsiteX111" fmla="*/ 9441 w 9837"/>
              <a:gd name="connsiteY111" fmla="*/ 7225 h 10000"/>
              <a:gd name="connsiteX112" fmla="*/ 9441 w 9837"/>
              <a:gd name="connsiteY112" fmla="*/ 7644 h 10000"/>
              <a:gd name="connsiteX113" fmla="*/ 9642 w 9837"/>
              <a:gd name="connsiteY113" fmla="*/ 8063 h 10000"/>
              <a:gd name="connsiteX114" fmla="*/ 9837 w 9837"/>
              <a:gd name="connsiteY114" fmla="*/ 8342 h 10000"/>
              <a:gd name="connsiteX115" fmla="*/ 9837 w 9837"/>
              <a:gd name="connsiteY115" fmla="*/ 8604 h 10000"/>
              <a:gd name="connsiteX116" fmla="*/ 9837 w 9837"/>
              <a:gd name="connsiteY116" fmla="*/ 8743 h 10000"/>
              <a:gd name="connsiteX117" fmla="*/ 9837 w 9837"/>
              <a:gd name="connsiteY117" fmla="*/ 8883 h 10000"/>
              <a:gd name="connsiteX118" fmla="*/ 9642 w 9837"/>
              <a:gd name="connsiteY118" fmla="*/ 8883 h 10000"/>
              <a:gd name="connsiteX119" fmla="*/ 9441 w 9837"/>
              <a:gd name="connsiteY119" fmla="*/ 9023 h 10000"/>
              <a:gd name="connsiteX120" fmla="*/ 9247 w 9837"/>
              <a:gd name="connsiteY120" fmla="*/ 9162 h 10000"/>
              <a:gd name="connsiteX121" fmla="*/ 9049 w 9837"/>
              <a:gd name="connsiteY121" fmla="*/ 9302 h 10000"/>
              <a:gd name="connsiteX122" fmla="*/ 8655 w 9837"/>
              <a:gd name="connsiteY122" fmla="*/ 9442 h 10000"/>
              <a:gd name="connsiteX123" fmla="*/ 7868 w 9837"/>
              <a:gd name="connsiteY123" fmla="*/ 9721 h 10000"/>
              <a:gd name="connsiteX124" fmla="*/ 7102 w 9837"/>
              <a:gd name="connsiteY124" fmla="*/ 9860 h 10000"/>
              <a:gd name="connsiteX125" fmla="*/ 6514 w 9837"/>
              <a:gd name="connsiteY125" fmla="*/ 9860 h 10000"/>
              <a:gd name="connsiteX126" fmla="*/ 5722 w 9837"/>
              <a:gd name="connsiteY126" fmla="*/ 10000 h 10000"/>
              <a:gd name="connsiteX127" fmla="*/ 5722 w 9837"/>
              <a:gd name="connsiteY127" fmla="*/ 10000 h 10000"/>
              <a:gd name="connsiteX0" fmla="*/ 5580 w 9763"/>
              <a:gd name="connsiteY0" fmla="*/ 10000 h 10000"/>
              <a:gd name="connsiteX1" fmla="*/ 4981 w 9763"/>
              <a:gd name="connsiteY1" fmla="*/ 10000 h 10000"/>
              <a:gd name="connsiteX2" fmla="*/ 4378 w 9763"/>
              <a:gd name="connsiteY2" fmla="*/ 10000 h 10000"/>
              <a:gd name="connsiteX3" fmla="*/ 3779 w 9763"/>
              <a:gd name="connsiteY3" fmla="*/ 9860 h 10000"/>
              <a:gd name="connsiteX4" fmla="*/ 3180 w 9763"/>
              <a:gd name="connsiteY4" fmla="*/ 9721 h 10000"/>
              <a:gd name="connsiteX5" fmla="*/ 2600 w 9763"/>
              <a:gd name="connsiteY5" fmla="*/ 9581 h 10000"/>
              <a:gd name="connsiteX6" fmla="*/ 2203 w 9763"/>
              <a:gd name="connsiteY6" fmla="*/ 9302 h 10000"/>
              <a:gd name="connsiteX7" fmla="*/ 1803 w 9763"/>
              <a:gd name="connsiteY7" fmla="*/ 9162 h 10000"/>
              <a:gd name="connsiteX8" fmla="*/ 1603 w 9763"/>
              <a:gd name="connsiteY8" fmla="*/ 8743 h 10000"/>
              <a:gd name="connsiteX9" fmla="*/ 1200 w 9763"/>
              <a:gd name="connsiteY9" fmla="*/ 8464 h 10000"/>
              <a:gd name="connsiteX10" fmla="*/ 999 w 9763"/>
              <a:gd name="connsiteY10" fmla="*/ 8063 h 10000"/>
              <a:gd name="connsiteX11" fmla="*/ 999 w 9763"/>
              <a:gd name="connsiteY11" fmla="*/ 7644 h 10000"/>
              <a:gd name="connsiteX12" fmla="*/ 801 w 9763"/>
              <a:gd name="connsiteY12" fmla="*/ 7225 h 10000"/>
              <a:gd name="connsiteX13" fmla="*/ 801 w 9763"/>
              <a:gd name="connsiteY13" fmla="*/ 6806 h 10000"/>
              <a:gd name="connsiteX14" fmla="*/ 801 w 9763"/>
              <a:gd name="connsiteY14" fmla="*/ 6387 h 10000"/>
              <a:gd name="connsiteX15" fmla="*/ 999 w 9763"/>
              <a:gd name="connsiteY15" fmla="*/ 5689 h 10000"/>
              <a:gd name="connsiteX16" fmla="*/ 999 w 9763"/>
              <a:gd name="connsiteY16" fmla="*/ 5550 h 10000"/>
              <a:gd name="connsiteX17" fmla="*/ 999 w 9763"/>
              <a:gd name="connsiteY17" fmla="*/ 5271 h 10000"/>
              <a:gd name="connsiteX18" fmla="*/ 1200 w 9763"/>
              <a:gd name="connsiteY18" fmla="*/ 5009 h 10000"/>
              <a:gd name="connsiteX19" fmla="*/ 1200 w 9763"/>
              <a:gd name="connsiteY19" fmla="*/ 4729 h 10000"/>
              <a:gd name="connsiteX20" fmla="*/ 1200 w 9763"/>
              <a:gd name="connsiteY20" fmla="*/ 4450 h 10000"/>
              <a:gd name="connsiteX21" fmla="*/ 1402 w 9763"/>
              <a:gd name="connsiteY21" fmla="*/ 4031 h 10000"/>
              <a:gd name="connsiteX22" fmla="*/ 1402 w 9763"/>
              <a:gd name="connsiteY22" fmla="*/ 3613 h 10000"/>
              <a:gd name="connsiteX23" fmla="*/ 1603 w 9763"/>
              <a:gd name="connsiteY23" fmla="*/ 3194 h 10000"/>
              <a:gd name="connsiteX24" fmla="*/ 1603 w 9763"/>
              <a:gd name="connsiteY24" fmla="*/ 2775 h 10000"/>
              <a:gd name="connsiteX25" fmla="*/ 1603 w 9763"/>
              <a:gd name="connsiteY25" fmla="*/ 2356 h 10000"/>
              <a:gd name="connsiteX26" fmla="*/ 1803 w 9763"/>
              <a:gd name="connsiteY26" fmla="*/ 2077 h 10000"/>
              <a:gd name="connsiteX27" fmla="*/ 1803 w 9763"/>
              <a:gd name="connsiteY27" fmla="*/ 1798 h 10000"/>
              <a:gd name="connsiteX28" fmla="*/ 1803 w 9763"/>
              <a:gd name="connsiteY28" fmla="*/ 1536 h 10000"/>
              <a:gd name="connsiteX29" fmla="*/ 1803 w 9763"/>
              <a:gd name="connsiteY29" fmla="*/ 1396 h 10000"/>
              <a:gd name="connsiteX30" fmla="*/ 1803 w 9763"/>
              <a:gd name="connsiteY30" fmla="*/ 1257 h 10000"/>
              <a:gd name="connsiteX31" fmla="*/ 1803 w 9763"/>
              <a:gd name="connsiteY31" fmla="*/ 1257 h 10000"/>
              <a:gd name="connsiteX32" fmla="*/ 1803 w 9763"/>
              <a:gd name="connsiteY32" fmla="*/ 1257 h 10000"/>
              <a:gd name="connsiteX33" fmla="*/ 1603 w 9763"/>
              <a:gd name="connsiteY33" fmla="*/ 1257 h 10000"/>
              <a:gd name="connsiteX34" fmla="*/ 1402 w 9763"/>
              <a:gd name="connsiteY34" fmla="*/ 1257 h 10000"/>
              <a:gd name="connsiteX35" fmla="*/ 1200 w 9763"/>
              <a:gd name="connsiteY35" fmla="*/ 1396 h 10000"/>
              <a:gd name="connsiteX36" fmla="*/ 999 w 9763"/>
              <a:gd name="connsiteY36" fmla="*/ 1396 h 10000"/>
              <a:gd name="connsiteX37" fmla="*/ 601 w 9763"/>
              <a:gd name="connsiteY37" fmla="*/ 1536 h 10000"/>
              <a:gd name="connsiteX38" fmla="*/ 197 w 9763"/>
              <a:gd name="connsiteY38" fmla="*/ 1536 h 10000"/>
              <a:gd name="connsiteX39" fmla="*/ 0 w 9763"/>
              <a:gd name="connsiteY39" fmla="*/ 977 h 10000"/>
              <a:gd name="connsiteX40" fmla="*/ 398 w 9763"/>
              <a:gd name="connsiteY40" fmla="*/ 838 h 10000"/>
              <a:gd name="connsiteX41" fmla="*/ 999 w 9763"/>
              <a:gd name="connsiteY41" fmla="*/ 698 h 10000"/>
              <a:gd name="connsiteX42" fmla="*/ 1402 w 9763"/>
              <a:gd name="connsiteY42" fmla="*/ 558 h 10000"/>
              <a:gd name="connsiteX43" fmla="*/ 1803 w 9763"/>
              <a:gd name="connsiteY43" fmla="*/ 419 h 10000"/>
              <a:gd name="connsiteX44" fmla="*/ 2000 w 9763"/>
              <a:gd name="connsiteY44" fmla="*/ 279 h 10000"/>
              <a:gd name="connsiteX45" fmla="*/ 2203 w 9763"/>
              <a:gd name="connsiteY45" fmla="*/ 140 h 10000"/>
              <a:gd name="connsiteX46" fmla="*/ 2203 w 9763"/>
              <a:gd name="connsiteY46" fmla="*/ 0 h 10000"/>
              <a:gd name="connsiteX47" fmla="*/ 2402 w 9763"/>
              <a:gd name="connsiteY47" fmla="*/ 0 h 10000"/>
              <a:gd name="connsiteX48" fmla="*/ 2600 w 9763"/>
              <a:gd name="connsiteY48" fmla="*/ 0 h 10000"/>
              <a:gd name="connsiteX49" fmla="*/ 2799 w 9763"/>
              <a:gd name="connsiteY49" fmla="*/ 0 h 10000"/>
              <a:gd name="connsiteX50" fmla="*/ 2979 w 9763"/>
              <a:gd name="connsiteY50" fmla="*/ 140 h 10000"/>
              <a:gd name="connsiteX51" fmla="*/ 3180 w 9763"/>
              <a:gd name="connsiteY51" fmla="*/ 140 h 10000"/>
              <a:gd name="connsiteX52" fmla="*/ 3376 w 9763"/>
              <a:gd name="connsiteY52" fmla="*/ 419 h 10000"/>
              <a:gd name="connsiteX53" fmla="*/ 3576 w 9763"/>
              <a:gd name="connsiteY53" fmla="*/ 558 h 10000"/>
              <a:gd name="connsiteX54" fmla="*/ 3779 w 9763"/>
              <a:gd name="connsiteY54" fmla="*/ 698 h 10000"/>
              <a:gd name="connsiteX55" fmla="*/ 3979 w 9763"/>
              <a:gd name="connsiteY55" fmla="*/ 838 h 10000"/>
              <a:gd name="connsiteX56" fmla="*/ 3979 w 9763"/>
              <a:gd name="connsiteY56" fmla="*/ 977 h 10000"/>
              <a:gd name="connsiteX57" fmla="*/ 3979 w 9763"/>
              <a:gd name="connsiteY57" fmla="*/ 1117 h 10000"/>
              <a:gd name="connsiteX58" fmla="*/ 3779 w 9763"/>
              <a:gd name="connsiteY58" fmla="*/ 1117 h 10000"/>
              <a:gd name="connsiteX59" fmla="*/ 3576 w 9763"/>
              <a:gd name="connsiteY59" fmla="*/ 1257 h 10000"/>
              <a:gd name="connsiteX60" fmla="*/ 3576 w 9763"/>
              <a:gd name="connsiteY60" fmla="*/ 1396 h 10000"/>
              <a:gd name="connsiteX61" fmla="*/ 3376 w 9763"/>
              <a:gd name="connsiteY61" fmla="*/ 1536 h 10000"/>
              <a:gd name="connsiteX62" fmla="*/ 3180 w 9763"/>
              <a:gd name="connsiteY62" fmla="*/ 1798 h 10000"/>
              <a:gd name="connsiteX63" fmla="*/ 2979 w 9763"/>
              <a:gd name="connsiteY63" fmla="*/ 2216 h 10000"/>
              <a:gd name="connsiteX64" fmla="*/ 2799 w 9763"/>
              <a:gd name="connsiteY64" fmla="*/ 2635 h 10000"/>
              <a:gd name="connsiteX65" fmla="*/ 2600 w 9763"/>
              <a:gd name="connsiteY65" fmla="*/ 3054 h 10000"/>
              <a:gd name="connsiteX66" fmla="*/ 2402 w 9763"/>
              <a:gd name="connsiteY66" fmla="*/ 3613 h 10000"/>
              <a:gd name="connsiteX67" fmla="*/ 2203 w 9763"/>
              <a:gd name="connsiteY67" fmla="*/ 4171 h 10000"/>
              <a:gd name="connsiteX68" fmla="*/ 2000 w 9763"/>
              <a:gd name="connsiteY68" fmla="*/ 4729 h 10000"/>
              <a:gd name="connsiteX69" fmla="*/ 2000 w 9763"/>
              <a:gd name="connsiteY69" fmla="*/ 5271 h 10000"/>
              <a:gd name="connsiteX70" fmla="*/ 2000 w 9763"/>
              <a:gd name="connsiteY70" fmla="*/ 5689 h 10000"/>
              <a:gd name="connsiteX71" fmla="*/ 1803 w 9763"/>
              <a:gd name="connsiteY71" fmla="*/ 6248 h 10000"/>
              <a:gd name="connsiteX72" fmla="*/ 1803 w 9763"/>
              <a:gd name="connsiteY72" fmla="*/ 6667 h 10000"/>
              <a:gd name="connsiteX73" fmla="*/ 1803 w 9763"/>
              <a:gd name="connsiteY73" fmla="*/ 6946 h 10000"/>
              <a:gd name="connsiteX74" fmla="*/ 1803 w 9763"/>
              <a:gd name="connsiteY74" fmla="*/ 7365 h 10000"/>
              <a:gd name="connsiteX75" fmla="*/ 2000 w 9763"/>
              <a:gd name="connsiteY75" fmla="*/ 7644 h 10000"/>
              <a:gd name="connsiteX76" fmla="*/ 2000 w 9763"/>
              <a:gd name="connsiteY76" fmla="*/ 7784 h 10000"/>
              <a:gd name="connsiteX77" fmla="*/ 2203 w 9763"/>
              <a:gd name="connsiteY77" fmla="*/ 8063 h 10000"/>
              <a:gd name="connsiteX78" fmla="*/ 2402 w 9763"/>
              <a:gd name="connsiteY78" fmla="*/ 8202 h 10000"/>
              <a:gd name="connsiteX79" fmla="*/ 2600 w 9763"/>
              <a:gd name="connsiteY79" fmla="*/ 8342 h 10000"/>
              <a:gd name="connsiteX80" fmla="*/ 3376 w 9763"/>
              <a:gd name="connsiteY80" fmla="*/ 8604 h 10000"/>
              <a:gd name="connsiteX81" fmla="*/ 3779 w 9763"/>
              <a:gd name="connsiteY81" fmla="*/ 8743 h 10000"/>
              <a:gd name="connsiteX82" fmla="*/ 4177 w 9763"/>
              <a:gd name="connsiteY82" fmla="*/ 8743 h 10000"/>
              <a:gd name="connsiteX83" fmla="*/ 4584 w 9763"/>
              <a:gd name="connsiteY83" fmla="*/ 8883 h 10000"/>
              <a:gd name="connsiteX84" fmla="*/ 5181 w 9763"/>
              <a:gd name="connsiteY84" fmla="*/ 8883 h 10000"/>
              <a:gd name="connsiteX85" fmla="*/ 5580 w 9763"/>
              <a:gd name="connsiteY85" fmla="*/ 8743 h 10000"/>
              <a:gd name="connsiteX86" fmla="*/ 6183 w 9763"/>
              <a:gd name="connsiteY86" fmla="*/ 8743 h 10000"/>
              <a:gd name="connsiteX87" fmla="*/ 6783 w 9763"/>
              <a:gd name="connsiteY87" fmla="*/ 8604 h 10000"/>
              <a:gd name="connsiteX88" fmla="*/ 7184 w 9763"/>
              <a:gd name="connsiteY88" fmla="*/ 8604 h 10000"/>
              <a:gd name="connsiteX89" fmla="*/ 7583 w 9763"/>
              <a:gd name="connsiteY89" fmla="*/ 8342 h 10000"/>
              <a:gd name="connsiteX90" fmla="*/ 7761 w 9763"/>
              <a:gd name="connsiteY90" fmla="*/ 8202 h 10000"/>
              <a:gd name="connsiteX91" fmla="*/ 7959 w 9763"/>
              <a:gd name="connsiteY91" fmla="*/ 7923 h 10000"/>
              <a:gd name="connsiteX92" fmla="*/ 8159 w 9763"/>
              <a:gd name="connsiteY92" fmla="*/ 7644 h 10000"/>
              <a:gd name="connsiteX93" fmla="*/ 8361 w 9763"/>
              <a:gd name="connsiteY93" fmla="*/ 7086 h 10000"/>
              <a:gd name="connsiteX94" fmla="*/ 8361 w 9763"/>
              <a:gd name="connsiteY94" fmla="*/ 6527 h 10000"/>
              <a:gd name="connsiteX95" fmla="*/ 8561 w 9763"/>
              <a:gd name="connsiteY95" fmla="*/ 6248 h 10000"/>
              <a:gd name="connsiteX96" fmla="*/ 8561 w 9763"/>
              <a:gd name="connsiteY96" fmla="*/ 5969 h 10000"/>
              <a:gd name="connsiteX97" fmla="*/ 8561 w 9763"/>
              <a:gd name="connsiteY97" fmla="*/ 5829 h 10000"/>
              <a:gd name="connsiteX98" fmla="*/ 8762 w 9763"/>
              <a:gd name="connsiteY98" fmla="*/ 5689 h 10000"/>
              <a:gd name="connsiteX99" fmla="*/ 8762 w 9763"/>
              <a:gd name="connsiteY99" fmla="*/ 5550 h 10000"/>
              <a:gd name="connsiteX100" fmla="*/ 8762 w 9763"/>
              <a:gd name="connsiteY100" fmla="*/ 5410 h 10000"/>
              <a:gd name="connsiteX101" fmla="*/ 8762 w 9763"/>
              <a:gd name="connsiteY101" fmla="*/ 5410 h 10000"/>
              <a:gd name="connsiteX102" fmla="*/ 8962 w 9763"/>
              <a:gd name="connsiteY102" fmla="*/ 5410 h 10000"/>
              <a:gd name="connsiteX103" fmla="*/ 8962 w 9763"/>
              <a:gd name="connsiteY103" fmla="*/ 5410 h 10000"/>
              <a:gd name="connsiteX104" fmla="*/ 8962 w 9763"/>
              <a:gd name="connsiteY104" fmla="*/ 5550 h 10000"/>
              <a:gd name="connsiteX105" fmla="*/ 9163 w 9763"/>
              <a:gd name="connsiteY105" fmla="*/ 5689 h 10000"/>
              <a:gd name="connsiteX106" fmla="*/ 9163 w 9763"/>
              <a:gd name="connsiteY106" fmla="*/ 5829 h 10000"/>
              <a:gd name="connsiteX107" fmla="*/ 9163 w 9763"/>
              <a:gd name="connsiteY107" fmla="*/ 6108 h 10000"/>
              <a:gd name="connsiteX108" fmla="*/ 9163 w 9763"/>
              <a:gd name="connsiteY108" fmla="*/ 6387 h 10000"/>
              <a:gd name="connsiteX109" fmla="*/ 9163 w 9763"/>
              <a:gd name="connsiteY109" fmla="*/ 6667 h 10000"/>
              <a:gd name="connsiteX110" fmla="*/ 9360 w 9763"/>
              <a:gd name="connsiteY110" fmla="*/ 7225 h 10000"/>
              <a:gd name="connsiteX111" fmla="*/ 9360 w 9763"/>
              <a:gd name="connsiteY111" fmla="*/ 7644 h 10000"/>
              <a:gd name="connsiteX112" fmla="*/ 9565 w 9763"/>
              <a:gd name="connsiteY112" fmla="*/ 8063 h 10000"/>
              <a:gd name="connsiteX113" fmla="*/ 9763 w 9763"/>
              <a:gd name="connsiteY113" fmla="*/ 8342 h 10000"/>
              <a:gd name="connsiteX114" fmla="*/ 9763 w 9763"/>
              <a:gd name="connsiteY114" fmla="*/ 8604 h 10000"/>
              <a:gd name="connsiteX115" fmla="*/ 9763 w 9763"/>
              <a:gd name="connsiteY115" fmla="*/ 8743 h 10000"/>
              <a:gd name="connsiteX116" fmla="*/ 9763 w 9763"/>
              <a:gd name="connsiteY116" fmla="*/ 8883 h 10000"/>
              <a:gd name="connsiteX117" fmla="*/ 9565 w 9763"/>
              <a:gd name="connsiteY117" fmla="*/ 8883 h 10000"/>
              <a:gd name="connsiteX118" fmla="*/ 9360 w 9763"/>
              <a:gd name="connsiteY118" fmla="*/ 9023 h 10000"/>
              <a:gd name="connsiteX119" fmla="*/ 9163 w 9763"/>
              <a:gd name="connsiteY119" fmla="*/ 9162 h 10000"/>
              <a:gd name="connsiteX120" fmla="*/ 8962 w 9763"/>
              <a:gd name="connsiteY120" fmla="*/ 9302 h 10000"/>
              <a:gd name="connsiteX121" fmla="*/ 8561 w 9763"/>
              <a:gd name="connsiteY121" fmla="*/ 9442 h 10000"/>
              <a:gd name="connsiteX122" fmla="*/ 7761 w 9763"/>
              <a:gd name="connsiteY122" fmla="*/ 9721 h 10000"/>
              <a:gd name="connsiteX123" fmla="*/ 6983 w 9763"/>
              <a:gd name="connsiteY123" fmla="*/ 9860 h 10000"/>
              <a:gd name="connsiteX124" fmla="*/ 6385 w 9763"/>
              <a:gd name="connsiteY124" fmla="*/ 9860 h 10000"/>
              <a:gd name="connsiteX125" fmla="*/ 5580 w 9763"/>
              <a:gd name="connsiteY125" fmla="*/ 10000 h 10000"/>
              <a:gd name="connsiteX126" fmla="*/ 5580 w 9763"/>
              <a:gd name="connsiteY126"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202 w 10000"/>
              <a:gd name="connsiteY37" fmla="*/ 1536 h 10000"/>
              <a:gd name="connsiteX38" fmla="*/ 0 w 10000"/>
              <a:gd name="connsiteY38" fmla="*/ 977 h 10000"/>
              <a:gd name="connsiteX39" fmla="*/ 408 w 10000"/>
              <a:gd name="connsiteY39" fmla="*/ 838 h 10000"/>
              <a:gd name="connsiteX40" fmla="*/ 1023 w 10000"/>
              <a:gd name="connsiteY40" fmla="*/ 698 h 10000"/>
              <a:gd name="connsiteX41" fmla="*/ 1436 w 10000"/>
              <a:gd name="connsiteY41" fmla="*/ 558 h 10000"/>
              <a:gd name="connsiteX42" fmla="*/ 1847 w 10000"/>
              <a:gd name="connsiteY42" fmla="*/ 419 h 10000"/>
              <a:gd name="connsiteX43" fmla="*/ 2049 w 10000"/>
              <a:gd name="connsiteY43" fmla="*/ 279 h 10000"/>
              <a:gd name="connsiteX44" fmla="*/ 2256 w 10000"/>
              <a:gd name="connsiteY44" fmla="*/ 140 h 10000"/>
              <a:gd name="connsiteX45" fmla="*/ 2256 w 10000"/>
              <a:gd name="connsiteY45" fmla="*/ 0 h 10000"/>
              <a:gd name="connsiteX46" fmla="*/ 2460 w 10000"/>
              <a:gd name="connsiteY46" fmla="*/ 0 h 10000"/>
              <a:gd name="connsiteX47" fmla="*/ 2663 w 10000"/>
              <a:gd name="connsiteY47" fmla="*/ 0 h 10000"/>
              <a:gd name="connsiteX48" fmla="*/ 2867 w 10000"/>
              <a:gd name="connsiteY48" fmla="*/ 0 h 10000"/>
              <a:gd name="connsiteX49" fmla="*/ 3051 w 10000"/>
              <a:gd name="connsiteY49" fmla="*/ 140 h 10000"/>
              <a:gd name="connsiteX50" fmla="*/ 3257 w 10000"/>
              <a:gd name="connsiteY50" fmla="*/ 140 h 10000"/>
              <a:gd name="connsiteX51" fmla="*/ 3458 w 10000"/>
              <a:gd name="connsiteY51" fmla="*/ 419 h 10000"/>
              <a:gd name="connsiteX52" fmla="*/ 3663 w 10000"/>
              <a:gd name="connsiteY52" fmla="*/ 558 h 10000"/>
              <a:gd name="connsiteX53" fmla="*/ 3871 w 10000"/>
              <a:gd name="connsiteY53" fmla="*/ 698 h 10000"/>
              <a:gd name="connsiteX54" fmla="*/ 4076 w 10000"/>
              <a:gd name="connsiteY54" fmla="*/ 838 h 10000"/>
              <a:gd name="connsiteX55" fmla="*/ 4076 w 10000"/>
              <a:gd name="connsiteY55" fmla="*/ 977 h 10000"/>
              <a:gd name="connsiteX56" fmla="*/ 4076 w 10000"/>
              <a:gd name="connsiteY56" fmla="*/ 1117 h 10000"/>
              <a:gd name="connsiteX57" fmla="*/ 3871 w 10000"/>
              <a:gd name="connsiteY57" fmla="*/ 1117 h 10000"/>
              <a:gd name="connsiteX58" fmla="*/ 3663 w 10000"/>
              <a:gd name="connsiteY58" fmla="*/ 1257 h 10000"/>
              <a:gd name="connsiteX59" fmla="*/ 3663 w 10000"/>
              <a:gd name="connsiteY59" fmla="*/ 1396 h 10000"/>
              <a:gd name="connsiteX60" fmla="*/ 3458 w 10000"/>
              <a:gd name="connsiteY60" fmla="*/ 1536 h 10000"/>
              <a:gd name="connsiteX61" fmla="*/ 3257 w 10000"/>
              <a:gd name="connsiteY61" fmla="*/ 1798 h 10000"/>
              <a:gd name="connsiteX62" fmla="*/ 3051 w 10000"/>
              <a:gd name="connsiteY62" fmla="*/ 2216 h 10000"/>
              <a:gd name="connsiteX63" fmla="*/ 2867 w 10000"/>
              <a:gd name="connsiteY63" fmla="*/ 2635 h 10000"/>
              <a:gd name="connsiteX64" fmla="*/ 2663 w 10000"/>
              <a:gd name="connsiteY64" fmla="*/ 3054 h 10000"/>
              <a:gd name="connsiteX65" fmla="*/ 2460 w 10000"/>
              <a:gd name="connsiteY65" fmla="*/ 3613 h 10000"/>
              <a:gd name="connsiteX66" fmla="*/ 2256 w 10000"/>
              <a:gd name="connsiteY66" fmla="*/ 4171 h 10000"/>
              <a:gd name="connsiteX67" fmla="*/ 2049 w 10000"/>
              <a:gd name="connsiteY67" fmla="*/ 4729 h 10000"/>
              <a:gd name="connsiteX68" fmla="*/ 2049 w 10000"/>
              <a:gd name="connsiteY68" fmla="*/ 5271 h 10000"/>
              <a:gd name="connsiteX69" fmla="*/ 2049 w 10000"/>
              <a:gd name="connsiteY69" fmla="*/ 5689 h 10000"/>
              <a:gd name="connsiteX70" fmla="*/ 1847 w 10000"/>
              <a:gd name="connsiteY70" fmla="*/ 6248 h 10000"/>
              <a:gd name="connsiteX71" fmla="*/ 1847 w 10000"/>
              <a:gd name="connsiteY71" fmla="*/ 6667 h 10000"/>
              <a:gd name="connsiteX72" fmla="*/ 1847 w 10000"/>
              <a:gd name="connsiteY72" fmla="*/ 6946 h 10000"/>
              <a:gd name="connsiteX73" fmla="*/ 1847 w 10000"/>
              <a:gd name="connsiteY73" fmla="*/ 7365 h 10000"/>
              <a:gd name="connsiteX74" fmla="*/ 2049 w 10000"/>
              <a:gd name="connsiteY74" fmla="*/ 7644 h 10000"/>
              <a:gd name="connsiteX75" fmla="*/ 2049 w 10000"/>
              <a:gd name="connsiteY75" fmla="*/ 7784 h 10000"/>
              <a:gd name="connsiteX76" fmla="*/ 2256 w 10000"/>
              <a:gd name="connsiteY76" fmla="*/ 8063 h 10000"/>
              <a:gd name="connsiteX77" fmla="*/ 2460 w 10000"/>
              <a:gd name="connsiteY77" fmla="*/ 8202 h 10000"/>
              <a:gd name="connsiteX78" fmla="*/ 2663 w 10000"/>
              <a:gd name="connsiteY78" fmla="*/ 8342 h 10000"/>
              <a:gd name="connsiteX79" fmla="*/ 3458 w 10000"/>
              <a:gd name="connsiteY79" fmla="*/ 8604 h 10000"/>
              <a:gd name="connsiteX80" fmla="*/ 3871 w 10000"/>
              <a:gd name="connsiteY80" fmla="*/ 8743 h 10000"/>
              <a:gd name="connsiteX81" fmla="*/ 4278 w 10000"/>
              <a:gd name="connsiteY81" fmla="*/ 8743 h 10000"/>
              <a:gd name="connsiteX82" fmla="*/ 4695 w 10000"/>
              <a:gd name="connsiteY82" fmla="*/ 8883 h 10000"/>
              <a:gd name="connsiteX83" fmla="*/ 5307 w 10000"/>
              <a:gd name="connsiteY83" fmla="*/ 8883 h 10000"/>
              <a:gd name="connsiteX84" fmla="*/ 5715 w 10000"/>
              <a:gd name="connsiteY84" fmla="*/ 8743 h 10000"/>
              <a:gd name="connsiteX85" fmla="*/ 6333 w 10000"/>
              <a:gd name="connsiteY85" fmla="*/ 8743 h 10000"/>
              <a:gd name="connsiteX86" fmla="*/ 6948 w 10000"/>
              <a:gd name="connsiteY86" fmla="*/ 8604 h 10000"/>
              <a:gd name="connsiteX87" fmla="*/ 7358 w 10000"/>
              <a:gd name="connsiteY87" fmla="*/ 8604 h 10000"/>
              <a:gd name="connsiteX88" fmla="*/ 7767 w 10000"/>
              <a:gd name="connsiteY88" fmla="*/ 8342 h 10000"/>
              <a:gd name="connsiteX89" fmla="*/ 7949 w 10000"/>
              <a:gd name="connsiteY89" fmla="*/ 8202 h 10000"/>
              <a:gd name="connsiteX90" fmla="*/ 8152 w 10000"/>
              <a:gd name="connsiteY90" fmla="*/ 7923 h 10000"/>
              <a:gd name="connsiteX91" fmla="*/ 8357 w 10000"/>
              <a:gd name="connsiteY91" fmla="*/ 7644 h 10000"/>
              <a:gd name="connsiteX92" fmla="*/ 8564 w 10000"/>
              <a:gd name="connsiteY92" fmla="*/ 7086 h 10000"/>
              <a:gd name="connsiteX93" fmla="*/ 8564 w 10000"/>
              <a:gd name="connsiteY93" fmla="*/ 6527 h 10000"/>
              <a:gd name="connsiteX94" fmla="*/ 8769 w 10000"/>
              <a:gd name="connsiteY94" fmla="*/ 6248 h 10000"/>
              <a:gd name="connsiteX95" fmla="*/ 8769 w 10000"/>
              <a:gd name="connsiteY95" fmla="*/ 5969 h 10000"/>
              <a:gd name="connsiteX96" fmla="*/ 8769 w 10000"/>
              <a:gd name="connsiteY96" fmla="*/ 5829 h 10000"/>
              <a:gd name="connsiteX97" fmla="*/ 8975 w 10000"/>
              <a:gd name="connsiteY97" fmla="*/ 5689 h 10000"/>
              <a:gd name="connsiteX98" fmla="*/ 8975 w 10000"/>
              <a:gd name="connsiteY98" fmla="*/ 5550 h 10000"/>
              <a:gd name="connsiteX99" fmla="*/ 8975 w 10000"/>
              <a:gd name="connsiteY99" fmla="*/ 5410 h 10000"/>
              <a:gd name="connsiteX100" fmla="*/ 8975 w 10000"/>
              <a:gd name="connsiteY100" fmla="*/ 5410 h 10000"/>
              <a:gd name="connsiteX101" fmla="*/ 9180 w 10000"/>
              <a:gd name="connsiteY101" fmla="*/ 5410 h 10000"/>
              <a:gd name="connsiteX102" fmla="*/ 9180 w 10000"/>
              <a:gd name="connsiteY102" fmla="*/ 5410 h 10000"/>
              <a:gd name="connsiteX103" fmla="*/ 9180 w 10000"/>
              <a:gd name="connsiteY103" fmla="*/ 5550 h 10000"/>
              <a:gd name="connsiteX104" fmla="*/ 9385 w 10000"/>
              <a:gd name="connsiteY104" fmla="*/ 5689 h 10000"/>
              <a:gd name="connsiteX105" fmla="*/ 9385 w 10000"/>
              <a:gd name="connsiteY105" fmla="*/ 5829 h 10000"/>
              <a:gd name="connsiteX106" fmla="*/ 9385 w 10000"/>
              <a:gd name="connsiteY106" fmla="*/ 6108 h 10000"/>
              <a:gd name="connsiteX107" fmla="*/ 9385 w 10000"/>
              <a:gd name="connsiteY107" fmla="*/ 6387 h 10000"/>
              <a:gd name="connsiteX108" fmla="*/ 9385 w 10000"/>
              <a:gd name="connsiteY108" fmla="*/ 6667 h 10000"/>
              <a:gd name="connsiteX109" fmla="*/ 9587 w 10000"/>
              <a:gd name="connsiteY109" fmla="*/ 7225 h 10000"/>
              <a:gd name="connsiteX110" fmla="*/ 9587 w 10000"/>
              <a:gd name="connsiteY110" fmla="*/ 7644 h 10000"/>
              <a:gd name="connsiteX111" fmla="*/ 9797 w 10000"/>
              <a:gd name="connsiteY111" fmla="*/ 8063 h 10000"/>
              <a:gd name="connsiteX112" fmla="*/ 10000 w 10000"/>
              <a:gd name="connsiteY112" fmla="*/ 8342 h 10000"/>
              <a:gd name="connsiteX113" fmla="*/ 10000 w 10000"/>
              <a:gd name="connsiteY113" fmla="*/ 8604 h 10000"/>
              <a:gd name="connsiteX114" fmla="*/ 10000 w 10000"/>
              <a:gd name="connsiteY114" fmla="*/ 8743 h 10000"/>
              <a:gd name="connsiteX115" fmla="*/ 10000 w 10000"/>
              <a:gd name="connsiteY115" fmla="*/ 8883 h 10000"/>
              <a:gd name="connsiteX116" fmla="*/ 9797 w 10000"/>
              <a:gd name="connsiteY116" fmla="*/ 8883 h 10000"/>
              <a:gd name="connsiteX117" fmla="*/ 9587 w 10000"/>
              <a:gd name="connsiteY117" fmla="*/ 9023 h 10000"/>
              <a:gd name="connsiteX118" fmla="*/ 9385 w 10000"/>
              <a:gd name="connsiteY118" fmla="*/ 9162 h 10000"/>
              <a:gd name="connsiteX119" fmla="*/ 9180 w 10000"/>
              <a:gd name="connsiteY119" fmla="*/ 9302 h 10000"/>
              <a:gd name="connsiteX120" fmla="*/ 8769 w 10000"/>
              <a:gd name="connsiteY120" fmla="*/ 9442 h 10000"/>
              <a:gd name="connsiteX121" fmla="*/ 7949 w 10000"/>
              <a:gd name="connsiteY121" fmla="*/ 9721 h 10000"/>
              <a:gd name="connsiteX122" fmla="*/ 7153 w 10000"/>
              <a:gd name="connsiteY122" fmla="*/ 9860 h 10000"/>
              <a:gd name="connsiteX123" fmla="*/ 6540 w 10000"/>
              <a:gd name="connsiteY123" fmla="*/ 9860 h 10000"/>
              <a:gd name="connsiteX124" fmla="*/ 5715 w 10000"/>
              <a:gd name="connsiteY124" fmla="*/ 10000 h 10000"/>
              <a:gd name="connsiteX125" fmla="*/ 5715 w 10000"/>
              <a:gd name="connsiteY125"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0 w 10000"/>
              <a:gd name="connsiteY37" fmla="*/ 977 h 10000"/>
              <a:gd name="connsiteX38" fmla="*/ 408 w 10000"/>
              <a:gd name="connsiteY38" fmla="*/ 838 h 10000"/>
              <a:gd name="connsiteX39" fmla="*/ 1023 w 10000"/>
              <a:gd name="connsiteY39" fmla="*/ 698 h 10000"/>
              <a:gd name="connsiteX40" fmla="*/ 1436 w 10000"/>
              <a:gd name="connsiteY40" fmla="*/ 558 h 10000"/>
              <a:gd name="connsiteX41" fmla="*/ 1847 w 10000"/>
              <a:gd name="connsiteY41" fmla="*/ 419 h 10000"/>
              <a:gd name="connsiteX42" fmla="*/ 2049 w 10000"/>
              <a:gd name="connsiteY42" fmla="*/ 279 h 10000"/>
              <a:gd name="connsiteX43" fmla="*/ 2256 w 10000"/>
              <a:gd name="connsiteY43" fmla="*/ 140 h 10000"/>
              <a:gd name="connsiteX44" fmla="*/ 2256 w 10000"/>
              <a:gd name="connsiteY44" fmla="*/ 0 h 10000"/>
              <a:gd name="connsiteX45" fmla="*/ 2460 w 10000"/>
              <a:gd name="connsiteY45" fmla="*/ 0 h 10000"/>
              <a:gd name="connsiteX46" fmla="*/ 2663 w 10000"/>
              <a:gd name="connsiteY46" fmla="*/ 0 h 10000"/>
              <a:gd name="connsiteX47" fmla="*/ 2867 w 10000"/>
              <a:gd name="connsiteY47" fmla="*/ 0 h 10000"/>
              <a:gd name="connsiteX48" fmla="*/ 3051 w 10000"/>
              <a:gd name="connsiteY48" fmla="*/ 140 h 10000"/>
              <a:gd name="connsiteX49" fmla="*/ 3257 w 10000"/>
              <a:gd name="connsiteY49" fmla="*/ 140 h 10000"/>
              <a:gd name="connsiteX50" fmla="*/ 3458 w 10000"/>
              <a:gd name="connsiteY50" fmla="*/ 419 h 10000"/>
              <a:gd name="connsiteX51" fmla="*/ 3663 w 10000"/>
              <a:gd name="connsiteY51" fmla="*/ 558 h 10000"/>
              <a:gd name="connsiteX52" fmla="*/ 3871 w 10000"/>
              <a:gd name="connsiteY52" fmla="*/ 698 h 10000"/>
              <a:gd name="connsiteX53" fmla="*/ 4076 w 10000"/>
              <a:gd name="connsiteY53" fmla="*/ 838 h 10000"/>
              <a:gd name="connsiteX54" fmla="*/ 4076 w 10000"/>
              <a:gd name="connsiteY54" fmla="*/ 977 h 10000"/>
              <a:gd name="connsiteX55" fmla="*/ 4076 w 10000"/>
              <a:gd name="connsiteY55" fmla="*/ 1117 h 10000"/>
              <a:gd name="connsiteX56" fmla="*/ 3871 w 10000"/>
              <a:gd name="connsiteY56" fmla="*/ 1117 h 10000"/>
              <a:gd name="connsiteX57" fmla="*/ 3663 w 10000"/>
              <a:gd name="connsiteY57" fmla="*/ 1257 h 10000"/>
              <a:gd name="connsiteX58" fmla="*/ 3663 w 10000"/>
              <a:gd name="connsiteY58" fmla="*/ 1396 h 10000"/>
              <a:gd name="connsiteX59" fmla="*/ 3458 w 10000"/>
              <a:gd name="connsiteY59" fmla="*/ 1536 h 10000"/>
              <a:gd name="connsiteX60" fmla="*/ 3257 w 10000"/>
              <a:gd name="connsiteY60" fmla="*/ 1798 h 10000"/>
              <a:gd name="connsiteX61" fmla="*/ 3051 w 10000"/>
              <a:gd name="connsiteY61" fmla="*/ 2216 h 10000"/>
              <a:gd name="connsiteX62" fmla="*/ 2867 w 10000"/>
              <a:gd name="connsiteY62" fmla="*/ 2635 h 10000"/>
              <a:gd name="connsiteX63" fmla="*/ 2663 w 10000"/>
              <a:gd name="connsiteY63" fmla="*/ 3054 h 10000"/>
              <a:gd name="connsiteX64" fmla="*/ 2460 w 10000"/>
              <a:gd name="connsiteY64" fmla="*/ 3613 h 10000"/>
              <a:gd name="connsiteX65" fmla="*/ 2256 w 10000"/>
              <a:gd name="connsiteY65" fmla="*/ 4171 h 10000"/>
              <a:gd name="connsiteX66" fmla="*/ 2049 w 10000"/>
              <a:gd name="connsiteY66" fmla="*/ 4729 h 10000"/>
              <a:gd name="connsiteX67" fmla="*/ 2049 w 10000"/>
              <a:gd name="connsiteY67" fmla="*/ 5271 h 10000"/>
              <a:gd name="connsiteX68" fmla="*/ 2049 w 10000"/>
              <a:gd name="connsiteY68" fmla="*/ 5689 h 10000"/>
              <a:gd name="connsiteX69" fmla="*/ 1847 w 10000"/>
              <a:gd name="connsiteY69" fmla="*/ 6248 h 10000"/>
              <a:gd name="connsiteX70" fmla="*/ 1847 w 10000"/>
              <a:gd name="connsiteY70" fmla="*/ 6667 h 10000"/>
              <a:gd name="connsiteX71" fmla="*/ 1847 w 10000"/>
              <a:gd name="connsiteY71" fmla="*/ 6946 h 10000"/>
              <a:gd name="connsiteX72" fmla="*/ 1847 w 10000"/>
              <a:gd name="connsiteY72" fmla="*/ 7365 h 10000"/>
              <a:gd name="connsiteX73" fmla="*/ 2049 w 10000"/>
              <a:gd name="connsiteY73" fmla="*/ 7644 h 10000"/>
              <a:gd name="connsiteX74" fmla="*/ 2049 w 10000"/>
              <a:gd name="connsiteY74" fmla="*/ 7784 h 10000"/>
              <a:gd name="connsiteX75" fmla="*/ 2256 w 10000"/>
              <a:gd name="connsiteY75" fmla="*/ 8063 h 10000"/>
              <a:gd name="connsiteX76" fmla="*/ 2460 w 10000"/>
              <a:gd name="connsiteY76" fmla="*/ 8202 h 10000"/>
              <a:gd name="connsiteX77" fmla="*/ 2663 w 10000"/>
              <a:gd name="connsiteY77" fmla="*/ 8342 h 10000"/>
              <a:gd name="connsiteX78" fmla="*/ 3458 w 10000"/>
              <a:gd name="connsiteY78" fmla="*/ 8604 h 10000"/>
              <a:gd name="connsiteX79" fmla="*/ 3871 w 10000"/>
              <a:gd name="connsiteY79" fmla="*/ 8743 h 10000"/>
              <a:gd name="connsiteX80" fmla="*/ 4278 w 10000"/>
              <a:gd name="connsiteY80" fmla="*/ 8743 h 10000"/>
              <a:gd name="connsiteX81" fmla="*/ 4695 w 10000"/>
              <a:gd name="connsiteY81" fmla="*/ 8883 h 10000"/>
              <a:gd name="connsiteX82" fmla="*/ 5307 w 10000"/>
              <a:gd name="connsiteY82" fmla="*/ 8883 h 10000"/>
              <a:gd name="connsiteX83" fmla="*/ 5715 w 10000"/>
              <a:gd name="connsiteY83" fmla="*/ 8743 h 10000"/>
              <a:gd name="connsiteX84" fmla="*/ 6333 w 10000"/>
              <a:gd name="connsiteY84" fmla="*/ 8743 h 10000"/>
              <a:gd name="connsiteX85" fmla="*/ 6948 w 10000"/>
              <a:gd name="connsiteY85" fmla="*/ 8604 h 10000"/>
              <a:gd name="connsiteX86" fmla="*/ 7358 w 10000"/>
              <a:gd name="connsiteY86" fmla="*/ 8604 h 10000"/>
              <a:gd name="connsiteX87" fmla="*/ 7767 w 10000"/>
              <a:gd name="connsiteY87" fmla="*/ 8342 h 10000"/>
              <a:gd name="connsiteX88" fmla="*/ 7949 w 10000"/>
              <a:gd name="connsiteY88" fmla="*/ 8202 h 10000"/>
              <a:gd name="connsiteX89" fmla="*/ 8152 w 10000"/>
              <a:gd name="connsiteY89" fmla="*/ 7923 h 10000"/>
              <a:gd name="connsiteX90" fmla="*/ 8357 w 10000"/>
              <a:gd name="connsiteY90" fmla="*/ 7644 h 10000"/>
              <a:gd name="connsiteX91" fmla="*/ 8564 w 10000"/>
              <a:gd name="connsiteY91" fmla="*/ 7086 h 10000"/>
              <a:gd name="connsiteX92" fmla="*/ 8564 w 10000"/>
              <a:gd name="connsiteY92" fmla="*/ 6527 h 10000"/>
              <a:gd name="connsiteX93" fmla="*/ 8769 w 10000"/>
              <a:gd name="connsiteY93" fmla="*/ 6248 h 10000"/>
              <a:gd name="connsiteX94" fmla="*/ 8769 w 10000"/>
              <a:gd name="connsiteY94" fmla="*/ 5969 h 10000"/>
              <a:gd name="connsiteX95" fmla="*/ 8769 w 10000"/>
              <a:gd name="connsiteY95" fmla="*/ 5829 h 10000"/>
              <a:gd name="connsiteX96" fmla="*/ 8975 w 10000"/>
              <a:gd name="connsiteY96" fmla="*/ 5689 h 10000"/>
              <a:gd name="connsiteX97" fmla="*/ 8975 w 10000"/>
              <a:gd name="connsiteY97" fmla="*/ 5550 h 10000"/>
              <a:gd name="connsiteX98" fmla="*/ 8975 w 10000"/>
              <a:gd name="connsiteY98" fmla="*/ 5410 h 10000"/>
              <a:gd name="connsiteX99" fmla="*/ 8975 w 10000"/>
              <a:gd name="connsiteY99" fmla="*/ 5410 h 10000"/>
              <a:gd name="connsiteX100" fmla="*/ 9180 w 10000"/>
              <a:gd name="connsiteY100" fmla="*/ 5410 h 10000"/>
              <a:gd name="connsiteX101" fmla="*/ 9180 w 10000"/>
              <a:gd name="connsiteY101" fmla="*/ 5410 h 10000"/>
              <a:gd name="connsiteX102" fmla="*/ 9180 w 10000"/>
              <a:gd name="connsiteY102" fmla="*/ 5550 h 10000"/>
              <a:gd name="connsiteX103" fmla="*/ 9385 w 10000"/>
              <a:gd name="connsiteY103" fmla="*/ 5689 h 10000"/>
              <a:gd name="connsiteX104" fmla="*/ 9385 w 10000"/>
              <a:gd name="connsiteY104" fmla="*/ 5829 h 10000"/>
              <a:gd name="connsiteX105" fmla="*/ 9385 w 10000"/>
              <a:gd name="connsiteY105" fmla="*/ 6108 h 10000"/>
              <a:gd name="connsiteX106" fmla="*/ 9385 w 10000"/>
              <a:gd name="connsiteY106" fmla="*/ 6387 h 10000"/>
              <a:gd name="connsiteX107" fmla="*/ 9385 w 10000"/>
              <a:gd name="connsiteY107" fmla="*/ 6667 h 10000"/>
              <a:gd name="connsiteX108" fmla="*/ 9587 w 10000"/>
              <a:gd name="connsiteY108" fmla="*/ 7225 h 10000"/>
              <a:gd name="connsiteX109" fmla="*/ 9587 w 10000"/>
              <a:gd name="connsiteY109" fmla="*/ 7644 h 10000"/>
              <a:gd name="connsiteX110" fmla="*/ 9797 w 10000"/>
              <a:gd name="connsiteY110" fmla="*/ 8063 h 10000"/>
              <a:gd name="connsiteX111" fmla="*/ 10000 w 10000"/>
              <a:gd name="connsiteY111" fmla="*/ 8342 h 10000"/>
              <a:gd name="connsiteX112" fmla="*/ 10000 w 10000"/>
              <a:gd name="connsiteY112" fmla="*/ 8604 h 10000"/>
              <a:gd name="connsiteX113" fmla="*/ 10000 w 10000"/>
              <a:gd name="connsiteY113" fmla="*/ 8743 h 10000"/>
              <a:gd name="connsiteX114" fmla="*/ 10000 w 10000"/>
              <a:gd name="connsiteY114" fmla="*/ 8883 h 10000"/>
              <a:gd name="connsiteX115" fmla="*/ 9797 w 10000"/>
              <a:gd name="connsiteY115" fmla="*/ 8883 h 10000"/>
              <a:gd name="connsiteX116" fmla="*/ 9587 w 10000"/>
              <a:gd name="connsiteY116" fmla="*/ 9023 h 10000"/>
              <a:gd name="connsiteX117" fmla="*/ 9385 w 10000"/>
              <a:gd name="connsiteY117" fmla="*/ 9162 h 10000"/>
              <a:gd name="connsiteX118" fmla="*/ 9180 w 10000"/>
              <a:gd name="connsiteY118" fmla="*/ 9302 h 10000"/>
              <a:gd name="connsiteX119" fmla="*/ 8769 w 10000"/>
              <a:gd name="connsiteY119" fmla="*/ 9442 h 10000"/>
              <a:gd name="connsiteX120" fmla="*/ 7949 w 10000"/>
              <a:gd name="connsiteY120" fmla="*/ 9721 h 10000"/>
              <a:gd name="connsiteX121" fmla="*/ 7153 w 10000"/>
              <a:gd name="connsiteY121" fmla="*/ 9860 h 10000"/>
              <a:gd name="connsiteX122" fmla="*/ 6540 w 10000"/>
              <a:gd name="connsiteY122" fmla="*/ 9860 h 10000"/>
              <a:gd name="connsiteX123" fmla="*/ 5715 w 10000"/>
              <a:gd name="connsiteY123" fmla="*/ 10000 h 10000"/>
              <a:gd name="connsiteX124" fmla="*/ 5715 w 10000"/>
              <a:gd name="connsiteY124" fmla="*/ 10000 h 10000"/>
              <a:gd name="connsiteX0" fmla="*/ 5307 w 9592"/>
              <a:gd name="connsiteY0" fmla="*/ 10000 h 10000"/>
              <a:gd name="connsiteX1" fmla="*/ 4694 w 9592"/>
              <a:gd name="connsiteY1" fmla="*/ 10000 h 10000"/>
              <a:gd name="connsiteX2" fmla="*/ 4076 w 9592"/>
              <a:gd name="connsiteY2" fmla="*/ 10000 h 10000"/>
              <a:gd name="connsiteX3" fmla="*/ 3463 w 9592"/>
              <a:gd name="connsiteY3" fmla="*/ 9860 h 10000"/>
              <a:gd name="connsiteX4" fmla="*/ 2849 w 9592"/>
              <a:gd name="connsiteY4" fmla="*/ 9721 h 10000"/>
              <a:gd name="connsiteX5" fmla="*/ 2255 w 9592"/>
              <a:gd name="connsiteY5" fmla="*/ 9581 h 10000"/>
              <a:gd name="connsiteX6" fmla="*/ 1848 w 9592"/>
              <a:gd name="connsiteY6" fmla="*/ 9302 h 10000"/>
              <a:gd name="connsiteX7" fmla="*/ 1439 w 9592"/>
              <a:gd name="connsiteY7" fmla="*/ 9162 h 10000"/>
              <a:gd name="connsiteX8" fmla="*/ 1234 w 9592"/>
              <a:gd name="connsiteY8" fmla="*/ 8743 h 10000"/>
              <a:gd name="connsiteX9" fmla="*/ 821 w 9592"/>
              <a:gd name="connsiteY9" fmla="*/ 8464 h 10000"/>
              <a:gd name="connsiteX10" fmla="*/ 615 w 9592"/>
              <a:gd name="connsiteY10" fmla="*/ 8063 h 10000"/>
              <a:gd name="connsiteX11" fmla="*/ 615 w 9592"/>
              <a:gd name="connsiteY11" fmla="*/ 7644 h 10000"/>
              <a:gd name="connsiteX12" fmla="*/ 412 w 9592"/>
              <a:gd name="connsiteY12" fmla="*/ 7225 h 10000"/>
              <a:gd name="connsiteX13" fmla="*/ 412 w 9592"/>
              <a:gd name="connsiteY13" fmla="*/ 6806 h 10000"/>
              <a:gd name="connsiteX14" fmla="*/ 412 w 9592"/>
              <a:gd name="connsiteY14" fmla="*/ 6387 h 10000"/>
              <a:gd name="connsiteX15" fmla="*/ 615 w 9592"/>
              <a:gd name="connsiteY15" fmla="*/ 5689 h 10000"/>
              <a:gd name="connsiteX16" fmla="*/ 615 w 9592"/>
              <a:gd name="connsiteY16" fmla="*/ 5550 h 10000"/>
              <a:gd name="connsiteX17" fmla="*/ 615 w 9592"/>
              <a:gd name="connsiteY17" fmla="*/ 5271 h 10000"/>
              <a:gd name="connsiteX18" fmla="*/ 821 w 9592"/>
              <a:gd name="connsiteY18" fmla="*/ 5009 h 10000"/>
              <a:gd name="connsiteX19" fmla="*/ 821 w 9592"/>
              <a:gd name="connsiteY19" fmla="*/ 4729 h 10000"/>
              <a:gd name="connsiteX20" fmla="*/ 821 w 9592"/>
              <a:gd name="connsiteY20" fmla="*/ 4450 h 10000"/>
              <a:gd name="connsiteX21" fmla="*/ 1028 w 9592"/>
              <a:gd name="connsiteY21" fmla="*/ 4031 h 10000"/>
              <a:gd name="connsiteX22" fmla="*/ 1028 w 9592"/>
              <a:gd name="connsiteY22" fmla="*/ 3613 h 10000"/>
              <a:gd name="connsiteX23" fmla="*/ 1234 w 9592"/>
              <a:gd name="connsiteY23" fmla="*/ 3194 h 10000"/>
              <a:gd name="connsiteX24" fmla="*/ 1234 w 9592"/>
              <a:gd name="connsiteY24" fmla="*/ 2775 h 10000"/>
              <a:gd name="connsiteX25" fmla="*/ 1234 w 9592"/>
              <a:gd name="connsiteY25" fmla="*/ 2356 h 10000"/>
              <a:gd name="connsiteX26" fmla="*/ 1439 w 9592"/>
              <a:gd name="connsiteY26" fmla="*/ 2077 h 10000"/>
              <a:gd name="connsiteX27" fmla="*/ 1439 w 9592"/>
              <a:gd name="connsiteY27" fmla="*/ 1798 h 10000"/>
              <a:gd name="connsiteX28" fmla="*/ 1439 w 9592"/>
              <a:gd name="connsiteY28" fmla="*/ 1536 h 10000"/>
              <a:gd name="connsiteX29" fmla="*/ 1439 w 9592"/>
              <a:gd name="connsiteY29" fmla="*/ 1396 h 10000"/>
              <a:gd name="connsiteX30" fmla="*/ 1439 w 9592"/>
              <a:gd name="connsiteY30" fmla="*/ 1257 h 10000"/>
              <a:gd name="connsiteX31" fmla="*/ 1439 w 9592"/>
              <a:gd name="connsiteY31" fmla="*/ 1257 h 10000"/>
              <a:gd name="connsiteX32" fmla="*/ 1439 w 9592"/>
              <a:gd name="connsiteY32" fmla="*/ 1257 h 10000"/>
              <a:gd name="connsiteX33" fmla="*/ 1234 w 9592"/>
              <a:gd name="connsiteY33" fmla="*/ 1257 h 10000"/>
              <a:gd name="connsiteX34" fmla="*/ 1028 w 9592"/>
              <a:gd name="connsiteY34" fmla="*/ 1257 h 10000"/>
              <a:gd name="connsiteX35" fmla="*/ 821 w 9592"/>
              <a:gd name="connsiteY35" fmla="*/ 1396 h 10000"/>
              <a:gd name="connsiteX36" fmla="*/ 615 w 9592"/>
              <a:gd name="connsiteY36" fmla="*/ 1396 h 10000"/>
              <a:gd name="connsiteX37" fmla="*/ 0 w 9592"/>
              <a:gd name="connsiteY37" fmla="*/ 838 h 10000"/>
              <a:gd name="connsiteX38" fmla="*/ 615 w 9592"/>
              <a:gd name="connsiteY38" fmla="*/ 698 h 10000"/>
              <a:gd name="connsiteX39" fmla="*/ 1028 w 9592"/>
              <a:gd name="connsiteY39" fmla="*/ 558 h 10000"/>
              <a:gd name="connsiteX40" fmla="*/ 1439 w 9592"/>
              <a:gd name="connsiteY40" fmla="*/ 419 h 10000"/>
              <a:gd name="connsiteX41" fmla="*/ 1641 w 9592"/>
              <a:gd name="connsiteY41" fmla="*/ 279 h 10000"/>
              <a:gd name="connsiteX42" fmla="*/ 1848 w 9592"/>
              <a:gd name="connsiteY42" fmla="*/ 140 h 10000"/>
              <a:gd name="connsiteX43" fmla="*/ 1848 w 9592"/>
              <a:gd name="connsiteY43" fmla="*/ 0 h 10000"/>
              <a:gd name="connsiteX44" fmla="*/ 2052 w 9592"/>
              <a:gd name="connsiteY44" fmla="*/ 0 h 10000"/>
              <a:gd name="connsiteX45" fmla="*/ 2255 w 9592"/>
              <a:gd name="connsiteY45" fmla="*/ 0 h 10000"/>
              <a:gd name="connsiteX46" fmla="*/ 2459 w 9592"/>
              <a:gd name="connsiteY46" fmla="*/ 0 h 10000"/>
              <a:gd name="connsiteX47" fmla="*/ 2643 w 9592"/>
              <a:gd name="connsiteY47" fmla="*/ 140 h 10000"/>
              <a:gd name="connsiteX48" fmla="*/ 2849 w 9592"/>
              <a:gd name="connsiteY48" fmla="*/ 140 h 10000"/>
              <a:gd name="connsiteX49" fmla="*/ 3050 w 9592"/>
              <a:gd name="connsiteY49" fmla="*/ 419 h 10000"/>
              <a:gd name="connsiteX50" fmla="*/ 3255 w 9592"/>
              <a:gd name="connsiteY50" fmla="*/ 558 h 10000"/>
              <a:gd name="connsiteX51" fmla="*/ 3463 w 9592"/>
              <a:gd name="connsiteY51" fmla="*/ 698 h 10000"/>
              <a:gd name="connsiteX52" fmla="*/ 3668 w 9592"/>
              <a:gd name="connsiteY52" fmla="*/ 838 h 10000"/>
              <a:gd name="connsiteX53" fmla="*/ 3668 w 9592"/>
              <a:gd name="connsiteY53" fmla="*/ 977 h 10000"/>
              <a:gd name="connsiteX54" fmla="*/ 3668 w 9592"/>
              <a:gd name="connsiteY54" fmla="*/ 1117 h 10000"/>
              <a:gd name="connsiteX55" fmla="*/ 3463 w 9592"/>
              <a:gd name="connsiteY55" fmla="*/ 1117 h 10000"/>
              <a:gd name="connsiteX56" fmla="*/ 3255 w 9592"/>
              <a:gd name="connsiteY56" fmla="*/ 1257 h 10000"/>
              <a:gd name="connsiteX57" fmla="*/ 3255 w 9592"/>
              <a:gd name="connsiteY57" fmla="*/ 1396 h 10000"/>
              <a:gd name="connsiteX58" fmla="*/ 3050 w 9592"/>
              <a:gd name="connsiteY58" fmla="*/ 1536 h 10000"/>
              <a:gd name="connsiteX59" fmla="*/ 2849 w 9592"/>
              <a:gd name="connsiteY59" fmla="*/ 1798 h 10000"/>
              <a:gd name="connsiteX60" fmla="*/ 2643 w 9592"/>
              <a:gd name="connsiteY60" fmla="*/ 2216 h 10000"/>
              <a:gd name="connsiteX61" fmla="*/ 2459 w 9592"/>
              <a:gd name="connsiteY61" fmla="*/ 2635 h 10000"/>
              <a:gd name="connsiteX62" fmla="*/ 2255 w 9592"/>
              <a:gd name="connsiteY62" fmla="*/ 3054 h 10000"/>
              <a:gd name="connsiteX63" fmla="*/ 2052 w 9592"/>
              <a:gd name="connsiteY63" fmla="*/ 3613 h 10000"/>
              <a:gd name="connsiteX64" fmla="*/ 1848 w 9592"/>
              <a:gd name="connsiteY64" fmla="*/ 4171 h 10000"/>
              <a:gd name="connsiteX65" fmla="*/ 1641 w 9592"/>
              <a:gd name="connsiteY65" fmla="*/ 4729 h 10000"/>
              <a:gd name="connsiteX66" fmla="*/ 1641 w 9592"/>
              <a:gd name="connsiteY66" fmla="*/ 5271 h 10000"/>
              <a:gd name="connsiteX67" fmla="*/ 1641 w 9592"/>
              <a:gd name="connsiteY67" fmla="*/ 5689 h 10000"/>
              <a:gd name="connsiteX68" fmla="*/ 1439 w 9592"/>
              <a:gd name="connsiteY68" fmla="*/ 6248 h 10000"/>
              <a:gd name="connsiteX69" fmla="*/ 1439 w 9592"/>
              <a:gd name="connsiteY69" fmla="*/ 6667 h 10000"/>
              <a:gd name="connsiteX70" fmla="*/ 1439 w 9592"/>
              <a:gd name="connsiteY70" fmla="*/ 6946 h 10000"/>
              <a:gd name="connsiteX71" fmla="*/ 1439 w 9592"/>
              <a:gd name="connsiteY71" fmla="*/ 7365 h 10000"/>
              <a:gd name="connsiteX72" fmla="*/ 1641 w 9592"/>
              <a:gd name="connsiteY72" fmla="*/ 7644 h 10000"/>
              <a:gd name="connsiteX73" fmla="*/ 1641 w 9592"/>
              <a:gd name="connsiteY73" fmla="*/ 7784 h 10000"/>
              <a:gd name="connsiteX74" fmla="*/ 1848 w 9592"/>
              <a:gd name="connsiteY74" fmla="*/ 8063 h 10000"/>
              <a:gd name="connsiteX75" fmla="*/ 2052 w 9592"/>
              <a:gd name="connsiteY75" fmla="*/ 8202 h 10000"/>
              <a:gd name="connsiteX76" fmla="*/ 2255 w 9592"/>
              <a:gd name="connsiteY76" fmla="*/ 8342 h 10000"/>
              <a:gd name="connsiteX77" fmla="*/ 3050 w 9592"/>
              <a:gd name="connsiteY77" fmla="*/ 8604 h 10000"/>
              <a:gd name="connsiteX78" fmla="*/ 3463 w 9592"/>
              <a:gd name="connsiteY78" fmla="*/ 8743 h 10000"/>
              <a:gd name="connsiteX79" fmla="*/ 3870 w 9592"/>
              <a:gd name="connsiteY79" fmla="*/ 8743 h 10000"/>
              <a:gd name="connsiteX80" fmla="*/ 4287 w 9592"/>
              <a:gd name="connsiteY80" fmla="*/ 8883 h 10000"/>
              <a:gd name="connsiteX81" fmla="*/ 4899 w 9592"/>
              <a:gd name="connsiteY81" fmla="*/ 8883 h 10000"/>
              <a:gd name="connsiteX82" fmla="*/ 5307 w 9592"/>
              <a:gd name="connsiteY82" fmla="*/ 8743 h 10000"/>
              <a:gd name="connsiteX83" fmla="*/ 5925 w 9592"/>
              <a:gd name="connsiteY83" fmla="*/ 8743 h 10000"/>
              <a:gd name="connsiteX84" fmla="*/ 6540 w 9592"/>
              <a:gd name="connsiteY84" fmla="*/ 8604 h 10000"/>
              <a:gd name="connsiteX85" fmla="*/ 6950 w 9592"/>
              <a:gd name="connsiteY85" fmla="*/ 8604 h 10000"/>
              <a:gd name="connsiteX86" fmla="*/ 7359 w 9592"/>
              <a:gd name="connsiteY86" fmla="*/ 8342 h 10000"/>
              <a:gd name="connsiteX87" fmla="*/ 7541 w 9592"/>
              <a:gd name="connsiteY87" fmla="*/ 8202 h 10000"/>
              <a:gd name="connsiteX88" fmla="*/ 7744 w 9592"/>
              <a:gd name="connsiteY88" fmla="*/ 7923 h 10000"/>
              <a:gd name="connsiteX89" fmla="*/ 7949 w 9592"/>
              <a:gd name="connsiteY89" fmla="*/ 7644 h 10000"/>
              <a:gd name="connsiteX90" fmla="*/ 8156 w 9592"/>
              <a:gd name="connsiteY90" fmla="*/ 7086 h 10000"/>
              <a:gd name="connsiteX91" fmla="*/ 8156 w 9592"/>
              <a:gd name="connsiteY91" fmla="*/ 6527 h 10000"/>
              <a:gd name="connsiteX92" fmla="*/ 8361 w 9592"/>
              <a:gd name="connsiteY92" fmla="*/ 6248 h 10000"/>
              <a:gd name="connsiteX93" fmla="*/ 8361 w 9592"/>
              <a:gd name="connsiteY93" fmla="*/ 5969 h 10000"/>
              <a:gd name="connsiteX94" fmla="*/ 8361 w 9592"/>
              <a:gd name="connsiteY94" fmla="*/ 5829 h 10000"/>
              <a:gd name="connsiteX95" fmla="*/ 8567 w 9592"/>
              <a:gd name="connsiteY95" fmla="*/ 5689 h 10000"/>
              <a:gd name="connsiteX96" fmla="*/ 8567 w 9592"/>
              <a:gd name="connsiteY96" fmla="*/ 5550 h 10000"/>
              <a:gd name="connsiteX97" fmla="*/ 8567 w 9592"/>
              <a:gd name="connsiteY97" fmla="*/ 5410 h 10000"/>
              <a:gd name="connsiteX98" fmla="*/ 8567 w 9592"/>
              <a:gd name="connsiteY98" fmla="*/ 5410 h 10000"/>
              <a:gd name="connsiteX99" fmla="*/ 8772 w 9592"/>
              <a:gd name="connsiteY99" fmla="*/ 5410 h 10000"/>
              <a:gd name="connsiteX100" fmla="*/ 8772 w 9592"/>
              <a:gd name="connsiteY100" fmla="*/ 5410 h 10000"/>
              <a:gd name="connsiteX101" fmla="*/ 8772 w 9592"/>
              <a:gd name="connsiteY101" fmla="*/ 5550 h 10000"/>
              <a:gd name="connsiteX102" fmla="*/ 8977 w 9592"/>
              <a:gd name="connsiteY102" fmla="*/ 5689 h 10000"/>
              <a:gd name="connsiteX103" fmla="*/ 8977 w 9592"/>
              <a:gd name="connsiteY103" fmla="*/ 5829 h 10000"/>
              <a:gd name="connsiteX104" fmla="*/ 8977 w 9592"/>
              <a:gd name="connsiteY104" fmla="*/ 6108 h 10000"/>
              <a:gd name="connsiteX105" fmla="*/ 8977 w 9592"/>
              <a:gd name="connsiteY105" fmla="*/ 6387 h 10000"/>
              <a:gd name="connsiteX106" fmla="*/ 8977 w 9592"/>
              <a:gd name="connsiteY106" fmla="*/ 6667 h 10000"/>
              <a:gd name="connsiteX107" fmla="*/ 9179 w 9592"/>
              <a:gd name="connsiteY107" fmla="*/ 7225 h 10000"/>
              <a:gd name="connsiteX108" fmla="*/ 9179 w 9592"/>
              <a:gd name="connsiteY108" fmla="*/ 7644 h 10000"/>
              <a:gd name="connsiteX109" fmla="*/ 9389 w 9592"/>
              <a:gd name="connsiteY109" fmla="*/ 8063 h 10000"/>
              <a:gd name="connsiteX110" fmla="*/ 9592 w 9592"/>
              <a:gd name="connsiteY110" fmla="*/ 8342 h 10000"/>
              <a:gd name="connsiteX111" fmla="*/ 9592 w 9592"/>
              <a:gd name="connsiteY111" fmla="*/ 8604 h 10000"/>
              <a:gd name="connsiteX112" fmla="*/ 9592 w 9592"/>
              <a:gd name="connsiteY112" fmla="*/ 8743 h 10000"/>
              <a:gd name="connsiteX113" fmla="*/ 9592 w 9592"/>
              <a:gd name="connsiteY113" fmla="*/ 8883 h 10000"/>
              <a:gd name="connsiteX114" fmla="*/ 9389 w 9592"/>
              <a:gd name="connsiteY114" fmla="*/ 8883 h 10000"/>
              <a:gd name="connsiteX115" fmla="*/ 9179 w 9592"/>
              <a:gd name="connsiteY115" fmla="*/ 9023 h 10000"/>
              <a:gd name="connsiteX116" fmla="*/ 8977 w 9592"/>
              <a:gd name="connsiteY116" fmla="*/ 9162 h 10000"/>
              <a:gd name="connsiteX117" fmla="*/ 8772 w 9592"/>
              <a:gd name="connsiteY117" fmla="*/ 9302 h 10000"/>
              <a:gd name="connsiteX118" fmla="*/ 8361 w 9592"/>
              <a:gd name="connsiteY118" fmla="*/ 9442 h 10000"/>
              <a:gd name="connsiteX119" fmla="*/ 7541 w 9592"/>
              <a:gd name="connsiteY119" fmla="*/ 9721 h 10000"/>
              <a:gd name="connsiteX120" fmla="*/ 6745 w 9592"/>
              <a:gd name="connsiteY120" fmla="*/ 9860 h 10000"/>
              <a:gd name="connsiteX121" fmla="*/ 6132 w 9592"/>
              <a:gd name="connsiteY121" fmla="*/ 9860 h 10000"/>
              <a:gd name="connsiteX122" fmla="*/ 5307 w 9592"/>
              <a:gd name="connsiteY122" fmla="*/ 10000 h 10000"/>
              <a:gd name="connsiteX123" fmla="*/ 5307 w 9592"/>
              <a:gd name="connsiteY123" fmla="*/ 10000 h 10000"/>
              <a:gd name="connsiteX0" fmla="*/ 5103 w 9570"/>
              <a:gd name="connsiteY0" fmla="*/ 10000 h 10000"/>
              <a:gd name="connsiteX1" fmla="*/ 4464 w 9570"/>
              <a:gd name="connsiteY1" fmla="*/ 10000 h 10000"/>
              <a:gd name="connsiteX2" fmla="*/ 3819 w 9570"/>
              <a:gd name="connsiteY2" fmla="*/ 10000 h 10000"/>
              <a:gd name="connsiteX3" fmla="*/ 3180 w 9570"/>
              <a:gd name="connsiteY3" fmla="*/ 9860 h 10000"/>
              <a:gd name="connsiteX4" fmla="*/ 2540 w 9570"/>
              <a:gd name="connsiteY4" fmla="*/ 9721 h 10000"/>
              <a:gd name="connsiteX5" fmla="*/ 1921 w 9570"/>
              <a:gd name="connsiteY5" fmla="*/ 9581 h 10000"/>
              <a:gd name="connsiteX6" fmla="*/ 1497 w 9570"/>
              <a:gd name="connsiteY6" fmla="*/ 9302 h 10000"/>
              <a:gd name="connsiteX7" fmla="*/ 1070 w 9570"/>
              <a:gd name="connsiteY7" fmla="*/ 9162 h 10000"/>
              <a:gd name="connsiteX8" fmla="*/ 856 w 9570"/>
              <a:gd name="connsiteY8" fmla="*/ 8743 h 10000"/>
              <a:gd name="connsiteX9" fmla="*/ 426 w 9570"/>
              <a:gd name="connsiteY9" fmla="*/ 8464 h 10000"/>
              <a:gd name="connsiteX10" fmla="*/ 211 w 9570"/>
              <a:gd name="connsiteY10" fmla="*/ 8063 h 10000"/>
              <a:gd name="connsiteX11" fmla="*/ 211 w 9570"/>
              <a:gd name="connsiteY11" fmla="*/ 7644 h 10000"/>
              <a:gd name="connsiteX12" fmla="*/ 0 w 9570"/>
              <a:gd name="connsiteY12" fmla="*/ 7225 h 10000"/>
              <a:gd name="connsiteX13" fmla="*/ 0 w 9570"/>
              <a:gd name="connsiteY13" fmla="*/ 6806 h 10000"/>
              <a:gd name="connsiteX14" fmla="*/ 0 w 9570"/>
              <a:gd name="connsiteY14" fmla="*/ 6387 h 10000"/>
              <a:gd name="connsiteX15" fmla="*/ 211 w 9570"/>
              <a:gd name="connsiteY15" fmla="*/ 5689 h 10000"/>
              <a:gd name="connsiteX16" fmla="*/ 211 w 9570"/>
              <a:gd name="connsiteY16" fmla="*/ 5550 h 10000"/>
              <a:gd name="connsiteX17" fmla="*/ 211 w 9570"/>
              <a:gd name="connsiteY17" fmla="*/ 5271 h 10000"/>
              <a:gd name="connsiteX18" fmla="*/ 426 w 9570"/>
              <a:gd name="connsiteY18" fmla="*/ 5009 h 10000"/>
              <a:gd name="connsiteX19" fmla="*/ 426 w 9570"/>
              <a:gd name="connsiteY19" fmla="*/ 4729 h 10000"/>
              <a:gd name="connsiteX20" fmla="*/ 426 w 9570"/>
              <a:gd name="connsiteY20" fmla="*/ 4450 h 10000"/>
              <a:gd name="connsiteX21" fmla="*/ 642 w 9570"/>
              <a:gd name="connsiteY21" fmla="*/ 4031 h 10000"/>
              <a:gd name="connsiteX22" fmla="*/ 642 w 9570"/>
              <a:gd name="connsiteY22" fmla="*/ 3613 h 10000"/>
              <a:gd name="connsiteX23" fmla="*/ 856 w 9570"/>
              <a:gd name="connsiteY23" fmla="*/ 3194 h 10000"/>
              <a:gd name="connsiteX24" fmla="*/ 856 w 9570"/>
              <a:gd name="connsiteY24" fmla="*/ 2775 h 10000"/>
              <a:gd name="connsiteX25" fmla="*/ 856 w 9570"/>
              <a:gd name="connsiteY25" fmla="*/ 2356 h 10000"/>
              <a:gd name="connsiteX26" fmla="*/ 1070 w 9570"/>
              <a:gd name="connsiteY26" fmla="*/ 2077 h 10000"/>
              <a:gd name="connsiteX27" fmla="*/ 1070 w 9570"/>
              <a:gd name="connsiteY27" fmla="*/ 1798 h 10000"/>
              <a:gd name="connsiteX28" fmla="*/ 1070 w 9570"/>
              <a:gd name="connsiteY28" fmla="*/ 1536 h 10000"/>
              <a:gd name="connsiteX29" fmla="*/ 1070 w 9570"/>
              <a:gd name="connsiteY29" fmla="*/ 1396 h 10000"/>
              <a:gd name="connsiteX30" fmla="*/ 1070 w 9570"/>
              <a:gd name="connsiteY30" fmla="*/ 1257 h 10000"/>
              <a:gd name="connsiteX31" fmla="*/ 1070 w 9570"/>
              <a:gd name="connsiteY31" fmla="*/ 1257 h 10000"/>
              <a:gd name="connsiteX32" fmla="*/ 1070 w 9570"/>
              <a:gd name="connsiteY32" fmla="*/ 1257 h 10000"/>
              <a:gd name="connsiteX33" fmla="*/ 856 w 9570"/>
              <a:gd name="connsiteY33" fmla="*/ 1257 h 10000"/>
              <a:gd name="connsiteX34" fmla="*/ 642 w 9570"/>
              <a:gd name="connsiteY34" fmla="*/ 1257 h 10000"/>
              <a:gd name="connsiteX35" fmla="*/ 426 w 9570"/>
              <a:gd name="connsiteY35" fmla="*/ 1396 h 10000"/>
              <a:gd name="connsiteX36" fmla="*/ 211 w 9570"/>
              <a:gd name="connsiteY36" fmla="*/ 1396 h 10000"/>
              <a:gd name="connsiteX37" fmla="*/ 211 w 9570"/>
              <a:gd name="connsiteY37" fmla="*/ 698 h 10000"/>
              <a:gd name="connsiteX38" fmla="*/ 642 w 9570"/>
              <a:gd name="connsiteY38" fmla="*/ 558 h 10000"/>
              <a:gd name="connsiteX39" fmla="*/ 1070 w 9570"/>
              <a:gd name="connsiteY39" fmla="*/ 419 h 10000"/>
              <a:gd name="connsiteX40" fmla="*/ 1281 w 9570"/>
              <a:gd name="connsiteY40" fmla="*/ 279 h 10000"/>
              <a:gd name="connsiteX41" fmla="*/ 1497 w 9570"/>
              <a:gd name="connsiteY41" fmla="*/ 140 h 10000"/>
              <a:gd name="connsiteX42" fmla="*/ 1497 w 9570"/>
              <a:gd name="connsiteY42" fmla="*/ 0 h 10000"/>
              <a:gd name="connsiteX43" fmla="*/ 1709 w 9570"/>
              <a:gd name="connsiteY43" fmla="*/ 0 h 10000"/>
              <a:gd name="connsiteX44" fmla="*/ 1921 w 9570"/>
              <a:gd name="connsiteY44" fmla="*/ 0 h 10000"/>
              <a:gd name="connsiteX45" fmla="*/ 2134 w 9570"/>
              <a:gd name="connsiteY45" fmla="*/ 0 h 10000"/>
              <a:gd name="connsiteX46" fmla="*/ 2325 w 9570"/>
              <a:gd name="connsiteY46" fmla="*/ 140 h 10000"/>
              <a:gd name="connsiteX47" fmla="*/ 2540 w 9570"/>
              <a:gd name="connsiteY47" fmla="*/ 140 h 10000"/>
              <a:gd name="connsiteX48" fmla="*/ 2750 w 9570"/>
              <a:gd name="connsiteY48" fmla="*/ 419 h 10000"/>
              <a:gd name="connsiteX49" fmla="*/ 2963 w 9570"/>
              <a:gd name="connsiteY49" fmla="*/ 558 h 10000"/>
              <a:gd name="connsiteX50" fmla="*/ 3180 w 9570"/>
              <a:gd name="connsiteY50" fmla="*/ 698 h 10000"/>
              <a:gd name="connsiteX51" fmla="*/ 3394 w 9570"/>
              <a:gd name="connsiteY51" fmla="*/ 838 h 10000"/>
              <a:gd name="connsiteX52" fmla="*/ 3394 w 9570"/>
              <a:gd name="connsiteY52" fmla="*/ 977 h 10000"/>
              <a:gd name="connsiteX53" fmla="*/ 3394 w 9570"/>
              <a:gd name="connsiteY53" fmla="*/ 1117 h 10000"/>
              <a:gd name="connsiteX54" fmla="*/ 3180 w 9570"/>
              <a:gd name="connsiteY54" fmla="*/ 1117 h 10000"/>
              <a:gd name="connsiteX55" fmla="*/ 2963 w 9570"/>
              <a:gd name="connsiteY55" fmla="*/ 1257 h 10000"/>
              <a:gd name="connsiteX56" fmla="*/ 2963 w 9570"/>
              <a:gd name="connsiteY56" fmla="*/ 1396 h 10000"/>
              <a:gd name="connsiteX57" fmla="*/ 2750 w 9570"/>
              <a:gd name="connsiteY57" fmla="*/ 1536 h 10000"/>
              <a:gd name="connsiteX58" fmla="*/ 2540 w 9570"/>
              <a:gd name="connsiteY58" fmla="*/ 1798 h 10000"/>
              <a:gd name="connsiteX59" fmla="*/ 2325 w 9570"/>
              <a:gd name="connsiteY59" fmla="*/ 2216 h 10000"/>
              <a:gd name="connsiteX60" fmla="*/ 2134 w 9570"/>
              <a:gd name="connsiteY60" fmla="*/ 2635 h 10000"/>
              <a:gd name="connsiteX61" fmla="*/ 1921 w 9570"/>
              <a:gd name="connsiteY61" fmla="*/ 3054 h 10000"/>
              <a:gd name="connsiteX62" fmla="*/ 1709 w 9570"/>
              <a:gd name="connsiteY62" fmla="*/ 3613 h 10000"/>
              <a:gd name="connsiteX63" fmla="*/ 1497 w 9570"/>
              <a:gd name="connsiteY63" fmla="*/ 4171 h 10000"/>
              <a:gd name="connsiteX64" fmla="*/ 1281 w 9570"/>
              <a:gd name="connsiteY64" fmla="*/ 4729 h 10000"/>
              <a:gd name="connsiteX65" fmla="*/ 1281 w 9570"/>
              <a:gd name="connsiteY65" fmla="*/ 5271 h 10000"/>
              <a:gd name="connsiteX66" fmla="*/ 1281 w 9570"/>
              <a:gd name="connsiteY66" fmla="*/ 5689 h 10000"/>
              <a:gd name="connsiteX67" fmla="*/ 1070 w 9570"/>
              <a:gd name="connsiteY67" fmla="*/ 6248 h 10000"/>
              <a:gd name="connsiteX68" fmla="*/ 1070 w 9570"/>
              <a:gd name="connsiteY68" fmla="*/ 6667 h 10000"/>
              <a:gd name="connsiteX69" fmla="*/ 1070 w 9570"/>
              <a:gd name="connsiteY69" fmla="*/ 6946 h 10000"/>
              <a:gd name="connsiteX70" fmla="*/ 1070 w 9570"/>
              <a:gd name="connsiteY70" fmla="*/ 7365 h 10000"/>
              <a:gd name="connsiteX71" fmla="*/ 1281 w 9570"/>
              <a:gd name="connsiteY71" fmla="*/ 7644 h 10000"/>
              <a:gd name="connsiteX72" fmla="*/ 1281 w 9570"/>
              <a:gd name="connsiteY72" fmla="*/ 7784 h 10000"/>
              <a:gd name="connsiteX73" fmla="*/ 1497 w 9570"/>
              <a:gd name="connsiteY73" fmla="*/ 8063 h 10000"/>
              <a:gd name="connsiteX74" fmla="*/ 1709 w 9570"/>
              <a:gd name="connsiteY74" fmla="*/ 8202 h 10000"/>
              <a:gd name="connsiteX75" fmla="*/ 1921 w 9570"/>
              <a:gd name="connsiteY75" fmla="*/ 8342 h 10000"/>
              <a:gd name="connsiteX76" fmla="*/ 2750 w 9570"/>
              <a:gd name="connsiteY76" fmla="*/ 8604 h 10000"/>
              <a:gd name="connsiteX77" fmla="*/ 3180 w 9570"/>
              <a:gd name="connsiteY77" fmla="*/ 8743 h 10000"/>
              <a:gd name="connsiteX78" fmla="*/ 3605 w 9570"/>
              <a:gd name="connsiteY78" fmla="*/ 8743 h 10000"/>
              <a:gd name="connsiteX79" fmla="*/ 4039 w 9570"/>
              <a:gd name="connsiteY79" fmla="*/ 8883 h 10000"/>
              <a:gd name="connsiteX80" fmla="*/ 4677 w 9570"/>
              <a:gd name="connsiteY80" fmla="*/ 8883 h 10000"/>
              <a:gd name="connsiteX81" fmla="*/ 5103 w 9570"/>
              <a:gd name="connsiteY81" fmla="*/ 8743 h 10000"/>
              <a:gd name="connsiteX82" fmla="*/ 5747 w 9570"/>
              <a:gd name="connsiteY82" fmla="*/ 8743 h 10000"/>
              <a:gd name="connsiteX83" fmla="*/ 6388 w 9570"/>
              <a:gd name="connsiteY83" fmla="*/ 8604 h 10000"/>
              <a:gd name="connsiteX84" fmla="*/ 6816 w 9570"/>
              <a:gd name="connsiteY84" fmla="*/ 8604 h 10000"/>
              <a:gd name="connsiteX85" fmla="*/ 7242 w 9570"/>
              <a:gd name="connsiteY85" fmla="*/ 8342 h 10000"/>
              <a:gd name="connsiteX86" fmla="*/ 7432 w 9570"/>
              <a:gd name="connsiteY86" fmla="*/ 8202 h 10000"/>
              <a:gd name="connsiteX87" fmla="*/ 7643 w 9570"/>
              <a:gd name="connsiteY87" fmla="*/ 7923 h 10000"/>
              <a:gd name="connsiteX88" fmla="*/ 7857 w 9570"/>
              <a:gd name="connsiteY88" fmla="*/ 7644 h 10000"/>
              <a:gd name="connsiteX89" fmla="*/ 8073 w 9570"/>
              <a:gd name="connsiteY89" fmla="*/ 7086 h 10000"/>
              <a:gd name="connsiteX90" fmla="*/ 8073 w 9570"/>
              <a:gd name="connsiteY90" fmla="*/ 6527 h 10000"/>
              <a:gd name="connsiteX91" fmla="*/ 8287 w 9570"/>
              <a:gd name="connsiteY91" fmla="*/ 6248 h 10000"/>
              <a:gd name="connsiteX92" fmla="*/ 8287 w 9570"/>
              <a:gd name="connsiteY92" fmla="*/ 5969 h 10000"/>
              <a:gd name="connsiteX93" fmla="*/ 8287 w 9570"/>
              <a:gd name="connsiteY93" fmla="*/ 5829 h 10000"/>
              <a:gd name="connsiteX94" fmla="*/ 8501 w 9570"/>
              <a:gd name="connsiteY94" fmla="*/ 5689 h 10000"/>
              <a:gd name="connsiteX95" fmla="*/ 8501 w 9570"/>
              <a:gd name="connsiteY95" fmla="*/ 5550 h 10000"/>
              <a:gd name="connsiteX96" fmla="*/ 8501 w 9570"/>
              <a:gd name="connsiteY96" fmla="*/ 5410 h 10000"/>
              <a:gd name="connsiteX97" fmla="*/ 8501 w 9570"/>
              <a:gd name="connsiteY97" fmla="*/ 5410 h 10000"/>
              <a:gd name="connsiteX98" fmla="*/ 8715 w 9570"/>
              <a:gd name="connsiteY98" fmla="*/ 5410 h 10000"/>
              <a:gd name="connsiteX99" fmla="*/ 8715 w 9570"/>
              <a:gd name="connsiteY99" fmla="*/ 5410 h 10000"/>
              <a:gd name="connsiteX100" fmla="*/ 8715 w 9570"/>
              <a:gd name="connsiteY100" fmla="*/ 5550 h 10000"/>
              <a:gd name="connsiteX101" fmla="*/ 8929 w 9570"/>
              <a:gd name="connsiteY101" fmla="*/ 5689 h 10000"/>
              <a:gd name="connsiteX102" fmla="*/ 8929 w 9570"/>
              <a:gd name="connsiteY102" fmla="*/ 5829 h 10000"/>
              <a:gd name="connsiteX103" fmla="*/ 8929 w 9570"/>
              <a:gd name="connsiteY103" fmla="*/ 6108 h 10000"/>
              <a:gd name="connsiteX104" fmla="*/ 8929 w 9570"/>
              <a:gd name="connsiteY104" fmla="*/ 6387 h 10000"/>
              <a:gd name="connsiteX105" fmla="*/ 8929 w 9570"/>
              <a:gd name="connsiteY105" fmla="*/ 6667 h 10000"/>
              <a:gd name="connsiteX106" fmla="*/ 9139 w 9570"/>
              <a:gd name="connsiteY106" fmla="*/ 7225 h 10000"/>
              <a:gd name="connsiteX107" fmla="*/ 9139 w 9570"/>
              <a:gd name="connsiteY107" fmla="*/ 7644 h 10000"/>
              <a:gd name="connsiteX108" fmla="*/ 9358 w 9570"/>
              <a:gd name="connsiteY108" fmla="*/ 8063 h 10000"/>
              <a:gd name="connsiteX109" fmla="*/ 9570 w 9570"/>
              <a:gd name="connsiteY109" fmla="*/ 8342 h 10000"/>
              <a:gd name="connsiteX110" fmla="*/ 9570 w 9570"/>
              <a:gd name="connsiteY110" fmla="*/ 8604 h 10000"/>
              <a:gd name="connsiteX111" fmla="*/ 9570 w 9570"/>
              <a:gd name="connsiteY111" fmla="*/ 8743 h 10000"/>
              <a:gd name="connsiteX112" fmla="*/ 9570 w 9570"/>
              <a:gd name="connsiteY112" fmla="*/ 8883 h 10000"/>
              <a:gd name="connsiteX113" fmla="*/ 9358 w 9570"/>
              <a:gd name="connsiteY113" fmla="*/ 8883 h 10000"/>
              <a:gd name="connsiteX114" fmla="*/ 9139 w 9570"/>
              <a:gd name="connsiteY114" fmla="*/ 9023 h 10000"/>
              <a:gd name="connsiteX115" fmla="*/ 8929 w 9570"/>
              <a:gd name="connsiteY115" fmla="*/ 9162 h 10000"/>
              <a:gd name="connsiteX116" fmla="*/ 8715 w 9570"/>
              <a:gd name="connsiteY116" fmla="*/ 9302 h 10000"/>
              <a:gd name="connsiteX117" fmla="*/ 8287 w 9570"/>
              <a:gd name="connsiteY117" fmla="*/ 9442 h 10000"/>
              <a:gd name="connsiteX118" fmla="*/ 7432 w 9570"/>
              <a:gd name="connsiteY118" fmla="*/ 9721 h 10000"/>
              <a:gd name="connsiteX119" fmla="*/ 6602 w 9570"/>
              <a:gd name="connsiteY119" fmla="*/ 9860 h 10000"/>
              <a:gd name="connsiteX120" fmla="*/ 5963 w 9570"/>
              <a:gd name="connsiteY120" fmla="*/ 9860 h 10000"/>
              <a:gd name="connsiteX121" fmla="*/ 5103 w 9570"/>
              <a:gd name="connsiteY121" fmla="*/ 10000 h 10000"/>
              <a:gd name="connsiteX122" fmla="*/ 5103 w 9570"/>
              <a:gd name="connsiteY12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220 w 10000"/>
              <a:gd name="connsiteY36" fmla="*/ 698 h 10000"/>
              <a:gd name="connsiteX37" fmla="*/ 671 w 10000"/>
              <a:gd name="connsiteY37" fmla="*/ 558 h 10000"/>
              <a:gd name="connsiteX38" fmla="*/ 1118 w 10000"/>
              <a:gd name="connsiteY38" fmla="*/ 419 h 10000"/>
              <a:gd name="connsiteX39" fmla="*/ 1339 w 10000"/>
              <a:gd name="connsiteY39" fmla="*/ 279 h 10000"/>
              <a:gd name="connsiteX40" fmla="*/ 1564 w 10000"/>
              <a:gd name="connsiteY40" fmla="*/ 140 h 10000"/>
              <a:gd name="connsiteX41" fmla="*/ 1564 w 10000"/>
              <a:gd name="connsiteY41" fmla="*/ 0 h 10000"/>
              <a:gd name="connsiteX42" fmla="*/ 1786 w 10000"/>
              <a:gd name="connsiteY42" fmla="*/ 0 h 10000"/>
              <a:gd name="connsiteX43" fmla="*/ 2007 w 10000"/>
              <a:gd name="connsiteY43" fmla="*/ 0 h 10000"/>
              <a:gd name="connsiteX44" fmla="*/ 2230 w 10000"/>
              <a:gd name="connsiteY44" fmla="*/ 0 h 10000"/>
              <a:gd name="connsiteX45" fmla="*/ 2429 w 10000"/>
              <a:gd name="connsiteY45" fmla="*/ 140 h 10000"/>
              <a:gd name="connsiteX46" fmla="*/ 2654 w 10000"/>
              <a:gd name="connsiteY46" fmla="*/ 140 h 10000"/>
              <a:gd name="connsiteX47" fmla="*/ 2874 w 10000"/>
              <a:gd name="connsiteY47" fmla="*/ 419 h 10000"/>
              <a:gd name="connsiteX48" fmla="*/ 3096 w 10000"/>
              <a:gd name="connsiteY48" fmla="*/ 558 h 10000"/>
              <a:gd name="connsiteX49" fmla="*/ 3323 w 10000"/>
              <a:gd name="connsiteY49" fmla="*/ 698 h 10000"/>
              <a:gd name="connsiteX50" fmla="*/ 3546 w 10000"/>
              <a:gd name="connsiteY50" fmla="*/ 838 h 10000"/>
              <a:gd name="connsiteX51" fmla="*/ 3546 w 10000"/>
              <a:gd name="connsiteY51" fmla="*/ 977 h 10000"/>
              <a:gd name="connsiteX52" fmla="*/ 3546 w 10000"/>
              <a:gd name="connsiteY52" fmla="*/ 1117 h 10000"/>
              <a:gd name="connsiteX53" fmla="*/ 3323 w 10000"/>
              <a:gd name="connsiteY53" fmla="*/ 1117 h 10000"/>
              <a:gd name="connsiteX54" fmla="*/ 3096 w 10000"/>
              <a:gd name="connsiteY54" fmla="*/ 1257 h 10000"/>
              <a:gd name="connsiteX55" fmla="*/ 3096 w 10000"/>
              <a:gd name="connsiteY55" fmla="*/ 1396 h 10000"/>
              <a:gd name="connsiteX56" fmla="*/ 2874 w 10000"/>
              <a:gd name="connsiteY56" fmla="*/ 1536 h 10000"/>
              <a:gd name="connsiteX57" fmla="*/ 2654 w 10000"/>
              <a:gd name="connsiteY57" fmla="*/ 1798 h 10000"/>
              <a:gd name="connsiteX58" fmla="*/ 2429 w 10000"/>
              <a:gd name="connsiteY58" fmla="*/ 2216 h 10000"/>
              <a:gd name="connsiteX59" fmla="*/ 2230 w 10000"/>
              <a:gd name="connsiteY59" fmla="*/ 2635 h 10000"/>
              <a:gd name="connsiteX60" fmla="*/ 2007 w 10000"/>
              <a:gd name="connsiteY60" fmla="*/ 3054 h 10000"/>
              <a:gd name="connsiteX61" fmla="*/ 1786 w 10000"/>
              <a:gd name="connsiteY61" fmla="*/ 3613 h 10000"/>
              <a:gd name="connsiteX62" fmla="*/ 1564 w 10000"/>
              <a:gd name="connsiteY62" fmla="*/ 4171 h 10000"/>
              <a:gd name="connsiteX63" fmla="*/ 1339 w 10000"/>
              <a:gd name="connsiteY63" fmla="*/ 4729 h 10000"/>
              <a:gd name="connsiteX64" fmla="*/ 1339 w 10000"/>
              <a:gd name="connsiteY64" fmla="*/ 5271 h 10000"/>
              <a:gd name="connsiteX65" fmla="*/ 1339 w 10000"/>
              <a:gd name="connsiteY65" fmla="*/ 5689 h 10000"/>
              <a:gd name="connsiteX66" fmla="*/ 1118 w 10000"/>
              <a:gd name="connsiteY66" fmla="*/ 6248 h 10000"/>
              <a:gd name="connsiteX67" fmla="*/ 1118 w 10000"/>
              <a:gd name="connsiteY67" fmla="*/ 6667 h 10000"/>
              <a:gd name="connsiteX68" fmla="*/ 1118 w 10000"/>
              <a:gd name="connsiteY68" fmla="*/ 6946 h 10000"/>
              <a:gd name="connsiteX69" fmla="*/ 1118 w 10000"/>
              <a:gd name="connsiteY69" fmla="*/ 7365 h 10000"/>
              <a:gd name="connsiteX70" fmla="*/ 1339 w 10000"/>
              <a:gd name="connsiteY70" fmla="*/ 7644 h 10000"/>
              <a:gd name="connsiteX71" fmla="*/ 1339 w 10000"/>
              <a:gd name="connsiteY71" fmla="*/ 7784 h 10000"/>
              <a:gd name="connsiteX72" fmla="*/ 1564 w 10000"/>
              <a:gd name="connsiteY72" fmla="*/ 8063 h 10000"/>
              <a:gd name="connsiteX73" fmla="*/ 1786 w 10000"/>
              <a:gd name="connsiteY73" fmla="*/ 8202 h 10000"/>
              <a:gd name="connsiteX74" fmla="*/ 2007 w 10000"/>
              <a:gd name="connsiteY74" fmla="*/ 8342 h 10000"/>
              <a:gd name="connsiteX75" fmla="*/ 2874 w 10000"/>
              <a:gd name="connsiteY75" fmla="*/ 8604 h 10000"/>
              <a:gd name="connsiteX76" fmla="*/ 3323 w 10000"/>
              <a:gd name="connsiteY76" fmla="*/ 8743 h 10000"/>
              <a:gd name="connsiteX77" fmla="*/ 3767 w 10000"/>
              <a:gd name="connsiteY77" fmla="*/ 8743 h 10000"/>
              <a:gd name="connsiteX78" fmla="*/ 4220 w 10000"/>
              <a:gd name="connsiteY78" fmla="*/ 8883 h 10000"/>
              <a:gd name="connsiteX79" fmla="*/ 4887 w 10000"/>
              <a:gd name="connsiteY79" fmla="*/ 8883 h 10000"/>
              <a:gd name="connsiteX80" fmla="*/ 5332 w 10000"/>
              <a:gd name="connsiteY80" fmla="*/ 8743 h 10000"/>
              <a:gd name="connsiteX81" fmla="*/ 6005 w 10000"/>
              <a:gd name="connsiteY81" fmla="*/ 8743 h 10000"/>
              <a:gd name="connsiteX82" fmla="*/ 6675 w 10000"/>
              <a:gd name="connsiteY82" fmla="*/ 8604 h 10000"/>
              <a:gd name="connsiteX83" fmla="*/ 7122 w 10000"/>
              <a:gd name="connsiteY83" fmla="*/ 8604 h 10000"/>
              <a:gd name="connsiteX84" fmla="*/ 7567 w 10000"/>
              <a:gd name="connsiteY84" fmla="*/ 8342 h 10000"/>
              <a:gd name="connsiteX85" fmla="*/ 7766 w 10000"/>
              <a:gd name="connsiteY85" fmla="*/ 8202 h 10000"/>
              <a:gd name="connsiteX86" fmla="*/ 7986 w 10000"/>
              <a:gd name="connsiteY86" fmla="*/ 7923 h 10000"/>
              <a:gd name="connsiteX87" fmla="*/ 8210 w 10000"/>
              <a:gd name="connsiteY87" fmla="*/ 7644 h 10000"/>
              <a:gd name="connsiteX88" fmla="*/ 8436 w 10000"/>
              <a:gd name="connsiteY88" fmla="*/ 7086 h 10000"/>
              <a:gd name="connsiteX89" fmla="*/ 8436 w 10000"/>
              <a:gd name="connsiteY89" fmla="*/ 6527 h 10000"/>
              <a:gd name="connsiteX90" fmla="*/ 8659 w 10000"/>
              <a:gd name="connsiteY90" fmla="*/ 6248 h 10000"/>
              <a:gd name="connsiteX91" fmla="*/ 8659 w 10000"/>
              <a:gd name="connsiteY91" fmla="*/ 5969 h 10000"/>
              <a:gd name="connsiteX92" fmla="*/ 8659 w 10000"/>
              <a:gd name="connsiteY92" fmla="*/ 5829 h 10000"/>
              <a:gd name="connsiteX93" fmla="*/ 8883 w 10000"/>
              <a:gd name="connsiteY93" fmla="*/ 5689 h 10000"/>
              <a:gd name="connsiteX94" fmla="*/ 8883 w 10000"/>
              <a:gd name="connsiteY94" fmla="*/ 5550 h 10000"/>
              <a:gd name="connsiteX95" fmla="*/ 8883 w 10000"/>
              <a:gd name="connsiteY95" fmla="*/ 5410 h 10000"/>
              <a:gd name="connsiteX96" fmla="*/ 8883 w 10000"/>
              <a:gd name="connsiteY96" fmla="*/ 5410 h 10000"/>
              <a:gd name="connsiteX97" fmla="*/ 9107 w 10000"/>
              <a:gd name="connsiteY97" fmla="*/ 5410 h 10000"/>
              <a:gd name="connsiteX98" fmla="*/ 9107 w 10000"/>
              <a:gd name="connsiteY98" fmla="*/ 5410 h 10000"/>
              <a:gd name="connsiteX99" fmla="*/ 9107 w 10000"/>
              <a:gd name="connsiteY99" fmla="*/ 5550 h 10000"/>
              <a:gd name="connsiteX100" fmla="*/ 9330 w 10000"/>
              <a:gd name="connsiteY100" fmla="*/ 5689 h 10000"/>
              <a:gd name="connsiteX101" fmla="*/ 9330 w 10000"/>
              <a:gd name="connsiteY101" fmla="*/ 5829 h 10000"/>
              <a:gd name="connsiteX102" fmla="*/ 9330 w 10000"/>
              <a:gd name="connsiteY102" fmla="*/ 6108 h 10000"/>
              <a:gd name="connsiteX103" fmla="*/ 9330 w 10000"/>
              <a:gd name="connsiteY103" fmla="*/ 6387 h 10000"/>
              <a:gd name="connsiteX104" fmla="*/ 9330 w 10000"/>
              <a:gd name="connsiteY104" fmla="*/ 6667 h 10000"/>
              <a:gd name="connsiteX105" fmla="*/ 9550 w 10000"/>
              <a:gd name="connsiteY105" fmla="*/ 7225 h 10000"/>
              <a:gd name="connsiteX106" fmla="*/ 9550 w 10000"/>
              <a:gd name="connsiteY106" fmla="*/ 7644 h 10000"/>
              <a:gd name="connsiteX107" fmla="*/ 9778 w 10000"/>
              <a:gd name="connsiteY107" fmla="*/ 8063 h 10000"/>
              <a:gd name="connsiteX108" fmla="*/ 10000 w 10000"/>
              <a:gd name="connsiteY108" fmla="*/ 8342 h 10000"/>
              <a:gd name="connsiteX109" fmla="*/ 10000 w 10000"/>
              <a:gd name="connsiteY109" fmla="*/ 8604 h 10000"/>
              <a:gd name="connsiteX110" fmla="*/ 10000 w 10000"/>
              <a:gd name="connsiteY110" fmla="*/ 8743 h 10000"/>
              <a:gd name="connsiteX111" fmla="*/ 10000 w 10000"/>
              <a:gd name="connsiteY111" fmla="*/ 8883 h 10000"/>
              <a:gd name="connsiteX112" fmla="*/ 9778 w 10000"/>
              <a:gd name="connsiteY112" fmla="*/ 8883 h 10000"/>
              <a:gd name="connsiteX113" fmla="*/ 9550 w 10000"/>
              <a:gd name="connsiteY113" fmla="*/ 9023 h 10000"/>
              <a:gd name="connsiteX114" fmla="*/ 9330 w 10000"/>
              <a:gd name="connsiteY114" fmla="*/ 9162 h 10000"/>
              <a:gd name="connsiteX115" fmla="*/ 9107 w 10000"/>
              <a:gd name="connsiteY115" fmla="*/ 9302 h 10000"/>
              <a:gd name="connsiteX116" fmla="*/ 8659 w 10000"/>
              <a:gd name="connsiteY116" fmla="*/ 9442 h 10000"/>
              <a:gd name="connsiteX117" fmla="*/ 7766 w 10000"/>
              <a:gd name="connsiteY117" fmla="*/ 9721 h 10000"/>
              <a:gd name="connsiteX118" fmla="*/ 6899 w 10000"/>
              <a:gd name="connsiteY118" fmla="*/ 9860 h 10000"/>
              <a:gd name="connsiteX119" fmla="*/ 6231 w 10000"/>
              <a:gd name="connsiteY119" fmla="*/ 9860 h 10000"/>
              <a:gd name="connsiteX120" fmla="*/ 5332 w 10000"/>
              <a:gd name="connsiteY120" fmla="*/ 10000 h 10000"/>
              <a:gd name="connsiteX121" fmla="*/ 5332 w 10000"/>
              <a:gd name="connsiteY12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671 w 10000"/>
              <a:gd name="connsiteY36" fmla="*/ 558 h 10000"/>
              <a:gd name="connsiteX37" fmla="*/ 1118 w 10000"/>
              <a:gd name="connsiteY37" fmla="*/ 419 h 10000"/>
              <a:gd name="connsiteX38" fmla="*/ 1339 w 10000"/>
              <a:gd name="connsiteY38" fmla="*/ 279 h 10000"/>
              <a:gd name="connsiteX39" fmla="*/ 1564 w 10000"/>
              <a:gd name="connsiteY39" fmla="*/ 140 h 10000"/>
              <a:gd name="connsiteX40" fmla="*/ 1564 w 10000"/>
              <a:gd name="connsiteY40" fmla="*/ 0 h 10000"/>
              <a:gd name="connsiteX41" fmla="*/ 1786 w 10000"/>
              <a:gd name="connsiteY41" fmla="*/ 0 h 10000"/>
              <a:gd name="connsiteX42" fmla="*/ 2007 w 10000"/>
              <a:gd name="connsiteY42" fmla="*/ 0 h 10000"/>
              <a:gd name="connsiteX43" fmla="*/ 2230 w 10000"/>
              <a:gd name="connsiteY43" fmla="*/ 0 h 10000"/>
              <a:gd name="connsiteX44" fmla="*/ 2429 w 10000"/>
              <a:gd name="connsiteY44" fmla="*/ 140 h 10000"/>
              <a:gd name="connsiteX45" fmla="*/ 2654 w 10000"/>
              <a:gd name="connsiteY45" fmla="*/ 140 h 10000"/>
              <a:gd name="connsiteX46" fmla="*/ 2874 w 10000"/>
              <a:gd name="connsiteY46" fmla="*/ 419 h 10000"/>
              <a:gd name="connsiteX47" fmla="*/ 3096 w 10000"/>
              <a:gd name="connsiteY47" fmla="*/ 558 h 10000"/>
              <a:gd name="connsiteX48" fmla="*/ 3323 w 10000"/>
              <a:gd name="connsiteY48" fmla="*/ 698 h 10000"/>
              <a:gd name="connsiteX49" fmla="*/ 3546 w 10000"/>
              <a:gd name="connsiteY49" fmla="*/ 838 h 10000"/>
              <a:gd name="connsiteX50" fmla="*/ 3546 w 10000"/>
              <a:gd name="connsiteY50" fmla="*/ 977 h 10000"/>
              <a:gd name="connsiteX51" fmla="*/ 3546 w 10000"/>
              <a:gd name="connsiteY51" fmla="*/ 1117 h 10000"/>
              <a:gd name="connsiteX52" fmla="*/ 3323 w 10000"/>
              <a:gd name="connsiteY52" fmla="*/ 1117 h 10000"/>
              <a:gd name="connsiteX53" fmla="*/ 3096 w 10000"/>
              <a:gd name="connsiteY53" fmla="*/ 1257 h 10000"/>
              <a:gd name="connsiteX54" fmla="*/ 3096 w 10000"/>
              <a:gd name="connsiteY54" fmla="*/ 1396 h 10000"/>
              <a:gd name="connsiteX55" fmla="*/ 2874 w 10000"/>
              <a:gd name="connsiteY55" fmla="*/ 1536 h 10000"/>
              <a:gd name="connsiteX56" fmla="*/ 2654 w 10000"/>
              <a:gd name="connsiteY56" fmla="*/ 1798 h 10000"/>
              <a:gd name="connsiteX57" fmla="*/ 2429 w 10000"/>
              <a:gd name="connsiteY57" fmla="*/ 2216 h 10000"/>
              <a:gd name="connsiteX58" fmla="*/ 2230 w 10000"/>
              <a:gd name="connsiteY58" fmla="*/ 2635 h 10000"/>
              <a:gd name="connsiteX59" fmla="*/ 2007 w 10000"/>
              <a:gd name="connsiteY59" fmla="*/ 3054 h 10000"/>
              <a:gd name="connsiteX60" fmla="*/ 1786 w 10000"/>
              <a:gd name="connsiteY60" fmla="*/ 3613 h 10000"/>
              <a:gd name="connsiteX61" fmla="*/ 1564 w 10000"/>
              <a:gd name="connsiteY61" fmla="*/ 4171 h 10000"/>
              <a:gd name="connsiteX62" fmla="*/ 1339 w 10000"/>
              <a:gd name="connsiteY62" fmla="*/ 4729 h 10000"/>
              <a:gd name="connsiteX63" fmla="*/ 1339 w 10000"/>
              <a:gd name="connsiteY63" fmla="*/ 5271 h 10000"/>
              <a:gd name="connsiteX64" fmla="*/ 1339 w 10000"/>
              <a:gd name="connsiteY64" fmla="*/ 5689 h 10000"/>
              <a:gd name="connsiteX65" fmla="*/ 1118 w 10000"/>
              <a:gd name="connsiteY65" fmla="*/ 6248 h 10000"/>
              <a:gd name="connsiteX66" fmla="*/ 1118 w 10000"/>
              <a:gd name="connsiteY66" fmla="*/ 6667 h 10000"/>
              <a:gd name="connsiteX67" fmla="*/ 1118 w 10000"/>
              <a:gd name="connsiteY67" fmla="*/ 6946 h 10000"/>
              <a:gd name="connsiteX68" fmla="*/ 1118 w 10000"/>
              <a:gd name="connsiteY68" fmla="*/ 7365 h 10000"/>
              <a:gd name="connsiteX69" fmla="*/ 1339 w 10000"/>
              <a:gd name="connsiteY69" fmla="*/ 7644 h 10000"/>
              <a:gd name="connsiteX70" fmla="*/ 1339 w 10000"/>
              <a:gd name="connsiteY70" fmla="*/ 7784 h 10000"/>
              <a:gd name="connsiteX71" fmla="*/ 1564 w 10000"/>
              <a:gd name="connsiteY71" fmla="*/ 8063 h 10000"/>
              <a:gd name="connsiteX72" fmla="*/ 1786 w 10000"/>
              <a:gd name="connsiteY72" fmla="*/ 8202 h 10000"/>
              <a:gd name="connsiteX73" fmla="*/ 2007 w 10000"/>
              <a:gd name="connsiteY73" fmla="*/ 8342 h 10000"/>
              <a:gd name="connsiteX74" fmla="*/ 2874 w 10000"/>
              <a:gd name="connsiteY74" fmla="*/ 8604 h 10000"/>
              <a:gd name="connsiteX75" fmla="*/ 3323 w 10000"/>
              <a:gd name="connsiteY75" fmla="*/ 8743 h 10000"/>
              <a:gd name="connsiteX76" fmla="*/ 3767 w 10000"/>
              <a:gd name="connsiteY76" fmla="*/ 8743 h 10000"/>
              <a:gd name="connsiteX77" fmla="*/ 4220 w 10000"/>
              <a:gd name="connsiteY77" fmla="*/ 8883 h 10000"/>
              <a:gd name="connsiteX78" fmla="*/ 4887 w 10000"/>
              <a:gd name="connsiteY78" fmla="*/ 8883 h 10000"/>
              <a:gd name="connsiteX79" fmla="*/ 5332 w 10000"/>
              <a:gd name="connsiteY79" fmla="*/ 8743 h 10000"/>
              <a:gd name="connsiteX80" fmla="*/ 6005 w 10000"/>
              <a:gd name="connsiteY80" fmla="*/ 8743 h 10000"/>
              <a:gd name="connsiteX81" fmla="*/ 6675 w 10000"/>
              <a:gd name="connsiteY81" fmla="*/ 8604 h 10000"/>
              <a:gd name="connsiteX82" fmla="*/ 7122 w 10000"/>
              <a:gd name="connsiteY82" fmla="*/ 8604 h 10000"/>
              <a:gd name="connsiteX83" fmla="*/ 7567 w 10000"/>
              <a:gd name="connsiteY83" fmla="*/ 8342 h 10000"/>
              <a:gd name="connsiteX84" fmla="*/ 7766 w 10000"/>
              <a:gd name="connsiteY84" fmla="*/ 8202 h 10000"/>
              <a:gd name="connsiteX85" fmla="*/ 7986 w 10000"/>
              <a:gd name="connsiteY85" fmla="*/ 7923 h 10000"/>
              <a:gd name="connsiteX86" fmla="*/ 8210 w 10000"/>
              <a:gd name="connsiteY86" fmla="*/ 7644 h 10000"/>
              <a:gd name="connsiteX87" fmla="*/ 8436 w 10000"/>
              <a:gd name="connsiteY87" fmla="*/ 7086 h 10000"/>
              <a:gd name="connsiteX88" fmla="*/ 8436 w 10000"/>
              <a:gd name="connsiteY88" fmla="*/ 6527 h 10000"/>
              <a:gd name="connsiteX89" fmla="*/ 8659 w 10000"/>
              <a:gd name="connsiteY89" fmla="*/ 6248 h 10000"/>
              <a:gd name="connsiteX90" fmla="*/ 8659 w 10000"/>
              <a:gd name="connsiteY90" fmla="*/ 5969 h 10000"/>
              <a:gd name="connsiteX91" fmla="*/ 8659 w 10000"/>
              <a:gd name="connsiteY91" fmla="*/ 5829 h 10000"/>
              <a:gd name="connsiteX92" fmla="*/ 8883 w 10000"/>
              <a:gd name="connsiteY92" fmla="*/ 5689 h 10000"/>
              <a:gd name="connsiteX93" fmla="*/ 8883 w 10000"/>
              <a:gd name="connsiteY93" fmla="*/ 5550 h 10000"/>
              <a:gd name="connsiteX94" fmla="*/ 8883 w 10000"/>
              <a:gd name="connsiteY94" fmla="*/ 5410 h 10000"/>
              <a:gd name="connsiteX95" fmla="*/ 8883 w 10000"/>
              <a:gd name="connsiteY95" fmla="*/ 5410 h 10000"/>
              <a:gd name="connsiteX96" fmla="*/ 9107 w 10000"/>
              <a:gd name="connsiteY96" fmla="*/ 5410 h 10000"/>
              <a:gd name="connsiteX97" fmla="*/ 9107 w 10000"/>
              <a:gd name="connsiteY97" fmla="*/ 5410 h 10000"/>
              <a:gd name="connsiteX98" fmla="*/ 9107 w 10000"/>
              <a:gd name="connsiteY98" fmla="*/ 5550 h 10000"/>
              <a:gd name="connsiteX99" fmla="*/ 9330 w 10000"/>
              <a:gd name="connsiteY99" fmla="*/ 5689 h 10000"/>
              <a:gd name="connsiteX100" fmla="*/ 9330 w 10000"/>
              <a:gd name="connsiteY100" fmla="*/ 5829 h 10000"/>
              <a:gd name="connsiteX101" fmla="*/ 9330 w 10000"/>
              <a:gd name="connsiteY101" fmla="*/ 6108 h 10000"/>
              <a:gd name="connsiteX102" fmla="*/ 9330 w 10000"/>
              <a:gd name="connsiteY102" fmla="*/ 6387 h 10000"/>
              <a:gd name="connsiteX103" fmla="*/ 9330 w 10000"/>
              <a:gd name="connsiteY103" fmla="*/ 6667 h 10000"/>
              <a:gd name="connsiteX104" fmla="*/ 9550 w 10000"/>
              <a:gd name="connsiteY104" fmla="*/ 7225 h 10000"/>
              <a:gd name="connsiteX105" fmla="*/ 9550 w 10000"/>
              <a:gd name="connsiteY105" fmla="*/ 7644 h 10000"/>
              <a:gd name="connsiteX106" fmla="*/ 9778 w 10000"/>
              <a:gd name="connsiteY106" fmla="*/ 8063 h 10000"/>
              <a:gd name="connsiteX107" fmla="*/ 10000 w 10000"/>
              <a:gd name="connsiteY107" fmla="*/ 8342 h 10000"/>
              <a:gd name="connsiteX108" fmla="*/ 10000 w 10000"/>
              <a:gd name="connsiteY108" fmla="*/ 8604 h 10000"/>
              <a:gd name="connsiteX109" fmla="*/ 10000 w 10000"/>
              <a:gd name="connsiteY109" fmla="*/ 8743 h 10000"/>
              <a:gd name="connsiteX110" fmla="*/ 10000 w 10000"/>
              <a:gd name="connsiteY110" fmla="*/ 8883 h 10000"/>
              <a:gd name="connsiteX111" fmla="*/ 9778 w 10000"/>
              <a:gd name="connsiteY111" fmla="*/ 8883 h 10000"/>
              <a:gd name="connsiteX112" fmla="*/ 9550 w 10000"/>
              <a:gd name="connsiteY112" fmla="*/ 9023 h 10000"/>
              <a:gd name="connsiteX113" fmla="*/ 9330 w 10000"/>
              <a:gd name="connsiteY113" fmla="*/ 9162 h 10000"/>
              <a:gd name="connsiteX114" fmla="*/ 9107 w 10000"/>
              <a:gd name="connsiteY114" fmla="*/ 9302 h 10000"/>
              <a:gd name="connsiteX115" fmla="*/ 8659 w 10000"/>
              <a:gd name="connsiteY115" fmla="*/ 9442 h 10000"/>
              <a:gd name="connsiteX116" fmla="*/ 7766 w 10000"/>
              <a:gd name="connsiteY116" fmla="*/ 9721 h 10000"/>
              <a:gd name="connsiteX117" fmla="*/ 6899 w 10000"/>
              <a:gd name="connsiteY117" fmla="*/ 9860 h 10000"/>
              <a:gd name="connsiteX118" fmla="*/ 6231 w 10000"/>
              <a:gd name="connsiteY118" fmla="*/ 9860 h 10000"/>
              <a:gd name="connsiteX119" fmla="*/ 5332 w 10000"/>
              <a:gd name="connsiteY119" fmla="*/ 10000 h 10000"/>
              <a:gd name="connsiteX120" fmla="*/ 5332 w 10000"/>
              <a:gd name="connsiteY12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671 w 10000"/>
              <a:gd name="connsiteY35" fmla="*/ 558 h 10000"/>
              <a:gd name="connsiteX36" fmla="*/ 1118 w 10000"/>
              <a:gd name="connsiteY36" fmla="*/ 419 h 10000"/>
              <a:gd name="connsiteX37" fmla="*/ 1339 w 10000"/>
              <a:gd name="connsiteY37" fmla="*/ 279 h 10000"/>
              <a:gd name="connsiteX38" fmla="*/ 1564 w 10000"/>
              <a:gd name="connsiteY38" fmla="*/ 140 h 10000"/>
              <a:gd name="connsiteX39" fmla="*/ 1564 w 10000"/>
              <a:gd name="connsiteY39" fmla="*/ 0 h 10000"/>
              <a:gd name="connsiteX40" fmla="*/ 1786 w 10000"/>
              <a:gd name="connsiteY40" fmla="*/ 0 h 10000"/>
              <a:gd name="connsiteX41" fmla="*/ 2007 w 10000"/>
              <a:gd name="connsiteY41" fmla="*/ 0 h 10000"/>
              <a:gd name="connsiteX42" fmla="*/ 2230 w 10000"/>
              <a:gd name="connsiteY42" fmla="*/ 0 h 10000"/>
              <a:gd name="connsiteX43" fmla="*/ 2429 w 10000"/>
              <a:gd name="connsiteY43" fmla="*/ 140 h 10000"/>
              <a:gd name="connsiteX44" fmla="*/ 2654 w 10000"/>
              <a:gd name="connsiteY44" fmla="*/ 140 h 10000"/>
              <a:gd name="connsiteX45" fmla="*/ 2874 w 10000"/>
              <a:gd name="connsiteY45" fmla="*/ 419 h 10000"/>
              <a:gd name="connsiteX46" fmla="*/ 3096 w 10000"/>
              <a:gd name="connsiteY46" fmla="*/ 558 h 10000"/>
              <a:gd name="connsiteX47" fmla="*/ 3323 w 10000"/>
              <a:gd name="connsiteY47" fmla="*/ 698 h 10000"/>
              <a:gd name="connsiteX48" fmla="*/ 3546 w 10000"/>
              <a:gd name="connsiteY48" fmla="*/ 838 h 10000"/>
              <a:gd name="connsiteX49" fmla="*/ 3546 w 10000"/>
              <a:gd name="connsiteY49" fmla="*/ 977 h 10000"/>
              <a:gd name="connsiteX50" fmla="*/ 3546 w 10000"/>
              <a:gd name="connsiteY50" fmla="*/ 1117 h 10000"/>
              <a:gd name="connsiteX51" fmla="*/ 3323 w 10000"/>
              <a:gd name="connsiteY51" fmla="*/ 1117 h 10000"/>
              <a:gd name="connsiteX52" fmla="*/ 3096 w 10000"/>
              <a:gd name="connsiteY52" fmla="*/ 1257 h 10000"/>
              <a:gd name="connsiteX53" fmla="*/ 3096 w 10000"/>
              <a:gd name="connsiteY53" fmla="*/ 1396 h 10000"/>
              <a:gd name="connsiteX54" fmla="*/ 2874 w 10000"/>
              <a:gd name="connsiteY54" fmla="*/ 1536 h 10000"/>
              <a:gd name="connsiteX55" fmla="*/ 2654 w 10000"/>
              <a:gd name="connsiteY55" fmla="*/ 1798 h 10000"/>
              <a:gd name="connsiteX56" fmla="*/ 2429 w 10000"/>
              <a:gd name="connsiteY56" fmla="*/ 2216 h 10000"/>
              <a:gd name="connsiteX57" fmla="*/ 2230 w 10000"/>
              <a:gd name="connsiteY57" fmla="*/ 2635 h 10000"/>
              <a:gd name="connsiteX58" fmla="*/ 2007 w 10000"/>
              <a:gd name="connsiteY58" fmla="*/ 3054 h 10000"/>
              <a:gd name="connsiteX59" fmla="*/ 1786 w 10000"/>
              <a:gd name="connsiteY59" fmla="*/ 3613 h 10000"/>
              <a:gd name="connsiteX60" fmla="*/ 1564 w 10000"/>
              <a:gd name="connsiteY60" fmla="*/ 4171 h 10000"/>
              <a:gd name="connsiteX61" fmla="*/ 1339 w 10000"/>
              <a:gd name="connsiteY61" fmla="*/ 4729 h 10000"/>
              <a:gd name="connsiteX62" fmla="*/ 1339 w 10000"/>
              <a:gd name="connsiteY62" fmla="*/ 5271 h 10000"/>
              <a:gd name="connsiteX63" fmla="*/ 1339 w 10000"/>
              <a:gd name="connsiteY63" fmla="*/ 5689 h 10000"/>
              <a:gd name="connsiteX64" fmla="*/ 1118 w 10000"/>
              <a:gd name="connsiteY64" fmla="*/ 6248 h 10000"/>
              <a:gd name="connsiteX65" fmla="*/ 1118 w 10000"/>
              <a:gd name="connsiteY65" fmla="*/ 6667 h 10000"/>
              <a:gd name="connsiteX66" fmla="*/ 1118 w 10000"/>
              <a:gd name="connsiteY66" fmla="*/ 6946 h 10000"/>
              <a:gd name="connsiteX67" fmla="*/ 1118 w 10000"/>
              <a:gd name="connsiteY67" fmla="*/ 7365 h 10000"/>
              <a:gd name="connsiteX68" fmla="*/ 1339 w 10000"/>
              <a:gd name="connsiteY68" fmla="*/ 7644 h 10000"/>
              <a:gd name="connsiteX69" fmla="*/ 1339 w 10000"/>
              <a:gd name="connsiteY69" fmla="*/ 7784 h 10000"/>
              <a:gd name="connsiteX70" fmla="*/ 1564 w 10000"/>
              <a:gd name="connsiteY70" fmla="*/ 8063 h 10000"/>
              <a:gd name="connsiteX71" fmla="*/ 1786 w 10000"/>
              <a:gd name="connsiteY71" fmla="*/ 8202 h 10000"/>
              <a:gd name="connsiteX72" fmla="*/ 2007 w 10000"/>
              <a:gd name="connsiteY72" fmla="*/ 8342 h 10000"/>
              <a:gd name="connsiteX73" fmla="*/ 2874 w 10000"/>
              <a:gd name="connsiteY73" fmla="*/ 8604 h 10000"/>
              <a:gd name="connsiteX74" fmla="*/ 3323 w 10000"/>
              <a:gd name="connsiteY74" fmla="*/ 8743 h 10000"/>
              <a:gd name="connsiteX75" fmla="*/ 3767 w 10000"/>
              <a:gd name="connsiteY75" fmla="*/ 8743 h 10000"/>
              <a:gd name="connsiteX76" fmla="*/ 4220 w 10000"/>
              <a:gd name="connsiteY76" fmla="*/ 8883 h 10000"/>
              <a:gd name="connsiteX77" fmla="*/ 4887 w 10000"/>
              <a:gd name="connsiteY77" fmla="*/ 8883 h 10000"/>
              <a:gd name="connsiteX78" fmla="*/ 5332 w 10000"/>
              <a:gd name="connsiteY78" fmla="*/ 8743 h 10000"/>
              <a:gd name="connsiteX79" fmla="*/ 6005 w 10000"/>
              <a:gd name="connsiteY79" fmla="*/ 8743 h 10000"/>
              <a:gd name="connsiteX80" fmla="*/ 6675 w 10000"/>
              <a:gd name="connsiteY80" fmla="*/ 8604 h 10000"/>
              <a:gd name="connsiteX81" fmla="*/ 7122 w 10000"/>
              <a:gd name="connsiteY81" fmla="*/ 8604 h 10000"/>
              <a:gd name="connsiteX82" fmla="*/ 7567 w 10000"/>
              <a:gd name="connsiteY82" fmla="*/ 8342 h 10000"/>
              <a:gd name="connsiteX83" fmla="*/ 7766 w 10000"/>
              <a:gd name="connsiteY83" fmla="*/ 8202 h 10000"/>
              <a:gd name="connsiteX84" fmla="*/ 7986 w 10000"/>
              <a:gd name="connsiteY84" fmla="*/ 7923 h 10000"/>
              <a:gd name="connsiteX85" fmla="*/ 8210 w 10000"/>
              <a:gd name="connsiteY85" fmla="*/ 7644 h 10000"/>
              <a:gd name="connsiteX86" fmla="*/ 8436 w 10000"/>
              <a:gd name="connsiteY86" fmla="*/ 7086 h 10000"/>
              <a:gd name="connsiteX87" fmla="*/ 8436 w 10000"/>
              <a:gd name="connsiteY87" fmla="*/ 6527 h 10000"/>
              <a:gd name="connsiteX88" fmla="*/ 8659 w 10000"/>
              <a:gd name="connsiteY88" fmla="*/ 6248 h 10000"/>
              <a:gd name="connsiteX89" fmla="*/ 8659 w 10000"/>
              <a:gd name="connsiteY89" fmla="*/ 5969 h 10000"/>
              <a:gd name="connsiteX90" fmla="*/ 8659 w 10000"/>
              <a:gd name="connsiteY90" fmla="*/ 5829 h 10000"/>
              <a:gd name="connsiteX91" fmla="*/ 8883 w 10000"/>
              <a:gd name="connsiteY91" fmla="*/ 5689 h 10000"/>
              <a:gd name="connsiteX92" fmla="*/ 8883 w 10000"/>
              <a:gd name="connsiteY92" fmla="*/ 5550 h 10000"/>
              <a:gd name="connsiteX93" fmla="*/ 8883 w 10000"/>
              <a:gd name="connsiteY93" fmla="*/ 5410 h 10000"/>
              <a:gd name="connsiteX94" fmla="*/ 8883 w 10000"/>
              <a:gd name="connsiteY94" fmla="*/ 5410 h 10000"/>
              <a:gd name="connsiteX95" fmla="*/ 9107 w 10000"/>
              <a:gd name="connsiteY95" fmla="*/ 5410 h 10000"/>
              <a:gd name="connsiteX96" fmla="*/ 9107 w 10000"/>
              <a:gd name="connsiteY96" fmla="*/ 5410 h 10000"/>
              <a:gd name="connsiteX97" fmla="*/ 9107 w 10000"/>
              <a:gd name="connsiteY97" fmla="*/ 5550 h 10000"/>
              <a:gd name="connsiteX98" fmla="*/ 9330 w 10000"/>
              <a:gd name="connsiteY98" fmla="*/ 5689 h 10000"/>
              <a:gd name="connsiteX99" fmla="*/ 9330 w 10000"/>
              <a:gd name="connsiteY99" fmla="*/ 5829 h 10000"/>
              <a:gd name="connsiteX100" fmla="*/ 9330 w 10000"/>
              <a:gd name="connsiteY100" fmla="*/ 6108 h 10000"/>
              <a:gd name="connsiteX101" fmla="*/ 9330 w 10000"/>
              <a:gd name="connsiteY101" fmla="*/ 6387 h 10000"/>
              <a:gd name="connsiteX102" fmla="*/ 9330 w 10000"/>
              <a:gd name="connsiteY102" fmla="*/ 6667 h 10000"/>
              <a:gd name="connsiteX103" fmla="*/ 9550 w 10000"/>
              <a:gd name="connsiteY103" fmla="*/ 7225 h 10000"/>
              <a:gd name="connsiteX104" fmla="*/ 9550 w 10000"/>
              <a:gd name="connsiteY104" fmla="*/ 7644 h 10000"/>
              <a:gd name="connsiteX105" fmla="*/ 9778 w 10000"/>
              <a:gd name="connsiteY105" fmla="*/ 8063 h 10000"/>
              <a:gd name="connsiteX106" fmla="*/ 10000 w 10000"/>
              <a:gd name="connsiteY106" fmla="*/ 8342 h 10000"/>
              <a:gd name="connsiteX107" fmla="*/ 10000 w 10000"/>
              <a:gd name="connsiteY107" fmla="*/ 8604 h 10000"/>
              <a:gd name="connsiteX108" fmla="*/ 10000 w 10000"/>
              <a:gd name="connsiteY108" fmla="*/ 8743 h 10000"/>
              <a:gd name="connsiteX109" fmla="*/ 10000 w 10000"/>
              <a:gd name="connsiteY109" fmla="*/ 8883 h 10000"/>
              <a:gd name="connsiteX110" fmla="*/ 9778 w 10000"/>
              <a:gd name="connsiteY110" fmla="*/ 8883 h 10000"/>
              <a:gd name="connsiteX111" fmla="*/ 9550 w 10000"/>
              <a:gd name="connsiteY111" fmla="*/ 9023 h 10000"/>
              <a:gd name="connsiteX112" fmla="*/ 9330 w 10000"/>
              <a:gd name="connsiteY112" fmla="*/ 9162 h 10000"/>
              <a:gd name="connsiteX113" fmla="*/ 9107 w 10000"/>
              <a:gd name="connsiteY113" fmla="*/ 9302 h 10000"/>
              <a:gd name="connsiteX114" fmla="*/ 8659 w 10000"/>
              <a:gd name="connsiteY114" fmla="*/ 9442 h 10000"/>
              <a:gd name="connsiteX115" fmla="*/ 7766 w 10000"/>
              <a:gd name="connsiteY115" fmla="*/ 9721 h 10000"/>
              <a:gd name="connsiteX116" fmla="*/ 6899 w 10000"/>
              <a:gd name="connsiteY116" fmla="*/ 9860 h 10000"/>
              <a:gd name="connsiteX117" fmla="*/ 6231 w 10000"/>
              <a:gd name="connsiteY117" fmla="*/ 9860 h 10000"/>
              <a:gd name="connsiteX118" fmla="*/ 5332 w 10000"/>
              <a:gd name="connsiteY118" fmla="*/ 10000 h 10000"/>
              <a:gd name="connsiteX119" fmla="*/ 5332 w 10000"/>
              <a:gd name="connsiteY11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558 h 10000"/>
              <a:gd name="connsiteX35" fmla="*/ 1118 w 10000"/>
              <a:gd name="connsiteY35" fmla="*/ 419 h 10000"/>
              <a:gd name="connsiteX36" fmla="*/ 1339 w 10000"/>
              <a:gd name="connsiteY36" fmla="*/ 279 h 10000"/>
              <a:gd name="connsiteX37" fmla="*/ 1564 w 10000"/>
              <a:gd name="connsiteY37" fmla="*/ 140 h 10000"/>
              <a:gd name="connsiteX38" fmla="*/ 1564 w 10000"/>
              <a:gd name="connsiteY38" fmla="*/ 0 h 10000"/>
              <a:gd name="connsiteX39" fmla="*/ 1786 w 10000"/>
              <a:gd name="connsiteY39" fmla="*/ 0 h 10000"/>
              <a:gd name="connsiteX40" fmla="*/ 2007 w 10000"/>
              <a:gd name="connsiteY40" fmla="*/ 0 h 10000"/>
              <a:gd name="connsiteX41" fmla="*/ 2230 w 10000"/>
              <a:gd name="connsiteY41" fmla="*/ 0 h 10000"/>
              <a:gd name="connsiteX42" fmla="*/ 2429 w 10000"/>
              <a:gd name="connsiteY42" fmla="*/ 140 h 10000"/>
              <a:gd name="connsiteX43" fmla="*/ 2654 w 10000"/>
              <a:gd name="connsiteY43" fmla="*/ 140 h 10000"/>
              <a:gd name="connsiteX44" fmla="*/ 2874 w 10000"/>
              <a:gd name="connsiteY44" fmla="*/ 419 h 10000"/>
              <a:gd name="connsiteX45" fmla="*/ 3096 w 10000"/>
              <a:gd name="connsiteY45" fmla="*/ 558 h 10000"/>
              <a:gd name="connsiteX46" fmla="*/ 3323 w 10000"/>
              <a:gd name="connsiteY46" fmla="*/ 698 h 10000"/>
              <a:gd name="connsiteX47" fmla="*/ 3546 w 10000"/>
              <a:gd name="connsiteY47" fmla="*/ 838 h 10000"/>
              <a:gd name="connsiteX48" fmla="*/ 3546 w 10000"/>
              <a:gd name="connsiteY48" fmla="*/ 977 h 10000"/>
              <a:gd name="connsiteX49" fmla="*/ 3546 w 10000"/>
              <a:gd name="connsiteY49" fmla="*/ 1117 h 10000"/>
              <a:gd name="connsiteX50" fmla="*/ 3323 w 10000"/>
              <a:gd name="connsiteY50" fmla="*/ 1117 h 10000"/>
              <a:gd name="connsiteX51" fmla="*/ 3096 w 10000"/>
              <a:gd name="connsiteY51" fmla="*/ 1257 h 10000"/>
              <a:gd name="connsiteX52" fmla="*/ 3096 w 10000"/>
              <a:gd name="connsiteY52" fmla="*/ 1396 h 10000"/>
              <a:gd name="connsiteX53" fmla="*/ 2874 w 10000"/>
              <a:gd name="connsiteY53" fmla="*/ 1536 h 10000"/>
              <a:gd name="connsiteX54" fmla="*/ 2654 w 10000"/>
              <a:gd name="connsiteY54" fmla="*/ 1798 h 10000"/>
              <a:gd name="connsiteX55" fmla="*/ 2429 w 10000"/>
              <a:gd name="connsiteY55" fmla="*/ 2216 h 10000"/>
              <a:gd name="connsiteX56" fmla="*/ 2230 w 10000"/>
              <a:gd name="connsiteY56" fmla="*/ 2635 h 10000"/>
              <a:gd name="connsiteX57" fmla="*/ 2007 w 10000"/>
              <a:gd name="connsiteY57" fmla="*/ 3054 h 10000"/>
              <a:gd name="connsiteX58" fmla="*/ 1786 w 10000"/>
              <a:gd name="connsiteY58" fmla="*/ 3613 h 10000"/>
              <a:gd name="connsiteX59" fmla="*/ 1564 w 10000"/>
              <a:gd name="connsiteY59" fmla="*/ 4171 h 10000"/>
              <a:gd name="connsiteX60" fmla="*/ 1339 w 10000"/>
              <a:gd name="connsiteY60" fmla="*/ 4729 h 10000"/>
              <a:gd name="connsiteX61" fmla="*/ 1339 w 10000"/>
              <a:gd name="connsiteY61" fmla="*/ 5271 h 10000"/>
              <a:gd name="connsiteX62" fmla="*/ 1339 w 10000"/>
              <a:gd name="connsiteY62" fmla="*/ 5689 h 10000"/>
              <a:gd name="connsiteX63" fmla="*/ 1118 w 10000"/>
              <a:gd name="connsiteY63" fmla="*/ 6248 h 10000"/>
              <a:gd name="connsiteX64" fmla="*/ 1118 w 10000"/>
              <a:gd name="connsiteY64" fmla="*/ 6667 h 10000"/>
              <a:gd name="connsiteX65" fmla="*/ 1118 w 10000"/>
              <a:gd name="connsiteY65" fmla="*/ 6946 h 10000"/>
              <a:gd name="connsiteX66" fmla="*/ 1118 w 10000"/>
              <a:gd name="connsiteY66" fmla="*/ 7365 h 10000"/>
              <a:gd name="connsiteX67" fmla="*/ 1339 w 10000"/>
              <a:gd name="connsiteY67" fmla="*/ 7644 h 10000"/>
              <a:gd name="connsiteX68" fmla="*/ 1339 w 10000"/>
              <a:gd name="connsiteY68" fmla="*/ 7784 h 10000"/>
              <a:gd name="connsiteX69" fmla="*/ 1564 w 10000"/>
              <a:gd name="connsiteY69" fmla="*/ 8063 h 10000"/>
              <a:gd name="connsiteX70" fmla="*/ 1786 w 10000"/>
              <a:gd name="connsiteY70" fmla="*/ 8202 h 10000"/>
              <a:gd name="connsiteX71" fmla="*/ 2007 w 10000"/>
              <a:gd name="connsiteY71" fmla="*/ 8342 h 10000"/>
              <a:gd name="connsiteX72" fmla="*/ 2874 w 10000"/>
              <a:gd name="connsiteY72" fmla="*/ 8604 h 10000"/>
              <a:gd name="connsiteX73" fmla="*/ 3323 w 10000"/>
              <a:gd name="connsiteY73" fmla="*/ 8743 h 10000"/>
              <a:gd name="connsiteX74" fmla="*/ 3767 w 10000"/>
              <a:gd name="connsiteY74" fmla="*/ 8743 h 10000"/>
              <a:gd name="connsiteX75" fmla="*/ 4220 w 10000"/>
              <a:gd name="connsiteY75" fmla="*/ 8883 h 10000"/>
              <a:gd name="connsiteX76" fmla="*/ 4887 w 10000"/>
              <a:gd name="connsiteY76" fmla="*/ 8883 h 10000"/>
              <a:gd name="connsiteX77" fmla="*/ 5332 w 10000"/>
              <a:gd name="connsiteY77" fmla="*/ 8743 h 10000"/>
              <a:gd name="connsiteX78" fmla="*/ 6005 w 10000"/>
              <a:gd name="connsiteY78" fmla="*/ 8743 h 10000"/>
              <a:gd name="connsiteX79" fmla="*/ 6675 w 10000"/>
              <a:gd name="connsiteY79" fmla="*/ 8604 h 10000"/>
              <a:gd name="connsiteX80" fmla="*/ 7122 w 10000"/>
              <a:gd name="connsiteY80" fmla="*/ 8604 h 10000"/>
              <a:gd name="connsiteX81" fmla="*/ 7567 w 10000"/>
              <a:gd name="connsiteY81" fmla="*/ 8342 h 10000"/>
              <a:gd name="connsiteX82" fmla="*/ 7766 w 10000"/>
              <a:gd name="connsiteY82" fmla="*/ 8202 h 10000"/>
              <a:gd name="connsiteX83" fmla="*/ 7986 w 10000"/>
              <a:gd name="connsiteY83" fmla="*/ 7923 h 10000"/>
              <a:gd name="connsiteX84" fmla="*/ 8210 w 10000"/>
              <a:gd name="connsiteY84" fmla="*/ 7644 h 10000"/>
              <a:gd name="connsiteX85" fmla="*/ 8436 w 10000"/>
              <a:gd name="connsiteY85" fmla="*/ 7086 h 10000"/>
              <a:gd name="connsiteX86" fmla="*/ 8436 w 10000"/>
              <a:gd name="connsiteY86" fmla="*/ 6527 h 10000"/>
              <a:gd name="connsiteX87" fmla="*/ 8659 w 10000"/>
              <a:gd name="connsiteY87" fmla="*/ 6248 h 10000"/>
              <a:gd name="connsiteX88" fmla="*/ 8659 w 10000"/>
              <a:gd name="connsiteY88" fmla="*/ 5969 h 10000"/>
              <a:gd name="connsiteX89" fmla="*/ 8659 w 10000"/>
              <a:gd name="connsiteY89" fmla="*/ 5829 h 10000"/>
              <a:gd name="connsiteX90" fmla="*/ 8883 w 10000"/>
              <a:gd name="connsiteY90" fmla="*/ 5689 h 10000"/>
              <a:gd name="connsiteX91" fmla="*/ 8883 w 10000"/>
              <a:gd name="connsiteY91" fmla="*/ 5550 h 10000"/>
              <a:gd name="connsiteX92" fmla="*/ 8883 w 10000"/>
              <a:gd name="connsiteY92" fmla="*/ 5410 h 10000"/>
              <a:gd name="connsiteX93" fmla="*/ 8883 w 10000"/>
              <a:gd name="connsiteY93" fmla="*/ 5410 h 10000"/>
              <a:gd name="connsiteX94" fmla="*/ 9107 w 10000"/>
              <a:gd name="connsiteY94" fmla="*/ 5410 h 10000"/>
              <a:gd name="connsiteX95" fmla="*/ 9107 w 10000"/>
              <a:gd name="connsiteY95" fmla="*/ 5410 h 10000"/>
              <a:gd name="connsiteX96" fmla="*/ 9107 w 10000"/>
              <a:gd name="connsiteY96" fmla="*/ 5550 h 10000"/>
              <a:gd name="connsiteX97" fmla="*/ 9330 w 10000"/>
              <a:gd name="connsiteY97" fmla="*/ 5689 h 10000"/>
              <a:gd name="connsiteX98" fmla="*/ 9330 w 10000"/>
              <a:gd name="connsiteY98" fmla="*/ 5829 h 10000"/>
              <a:gd name="connsiteX99" fmla="*/ 9330 w 10000"/>
              <a:gd name="connsiteY99" fmla="*/ 6108 h 10000"/>
              <a:gd name="connsiteX100" fmla="*/ 9330 w 10000"/>
              <a:gd name="connsiteY100" fmla="*/ 6387 h 10000"/>
              <a:gd name="connsiteX101" fmla="*/ 9330 w 10000"/>
              <a:gd name="connsiteY101" fmla="*/ 6667 h 10000"/>
              <a:gd name="connsiteX102" fmla="*/ 9550 w 10000"/>
              <a:gd name="connsiteY102" fmla="*/ 7225 h 10000"/>
              <a:gd name="connsiteX103" fmla="*/ 9550 w 10000"/>
              <a:gd name="connsiteY103" fmla="*/ 7644 h 10000"/>
              <a:gd name="connsiteX104" fmla="*/ 9778 w 10000"/>
              <a:gd name="connsiteY104" fmla="*/ 8063 h 10000"/>
              <a:gd name="connsiteX105" fmla="*/ 10000 w 10000"/>
              <a:gd name="connsiteY105" fmla="*/ 8342 h 10000"/>
              <a:gd name="connsiteX106" fmla="*/ 10000 w 10000"/>
              <a:gd name="connsiteY106" fmla="*/ 8604 h 10000"/>
              <a:gd name="connsiteX107" fmla="*/ 10000 w 10000"/>
              <a:gd name="connsiteY107" fmla="*/ 8743 h 10000"/>
              <a:gd name="connsiteX108" fmla="*/ 10000 w 10000"/>
              <a:gd name="connsiteY108" fmla="*/ 8883 h 10000"/>
              <a:gd name="connsiteX109" fmla="*/ 9778 w 10000"/>
              <a:gd name="connsiteY109" fmla="*/ 8883 h 10000"/>
              <a:gd name="connsiteX110" fmla="*/ 9550 w 10000"/>
              <a:gd name="connsiteY110" fmla="*/ 9023 h 10000"/>
              <a:gd name="connsiteX111" fmla="*/ 9330 w 10000"/>
              <a:gd name="connsiteY111" fmla="*/ 9162 h 10000"/>
              <a:gd name="connsiteX112" fmla="*/ 9107 w 10000"/>
              <a:gd name="connsiteY112" fmla="*/ 9302 h 10000"/>
              <a:gd name="connsiteX113" fmla="*/ 8659 w 10000"/>
              <a:gd name="connsiteY113" fmla="*/ 9442 h 10000"/>
              <a:gd name="connsiteX114" fmla="*/ 7766 w 10000"/>
              <a:gd name="connsiteY114" fmla="*/ 9721 h 10000"/>
              <a:gd name="connsiteX115" fmla="*/ 6899 w 10000"/>
              <a:gd name="connsiteY115" fmla="*/ 9860 h 10000"/>
              <a:gd name="connsiteX116" fmla="*/ 6231 w 10000"/>
              <a:gd name="connsiteY116" fmla="*/ 9860 h 10000"/>
              <a:gd name="connsiteX117" fmla="*/ 5332 w 10000"/>
              <a:gd name="connsiteY117" fmla="*/ 10000 h 10000"/>
              <a:gd name="connsiteX118" fmla="*/ 5332 w 10000"/>
              <a:gd name="connsiteY11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339 w 10000"/>
              <a:gd name="connsiteY35" fmla="*/ 279 h 10000"/>
              <a:gd name="connsiteX36" fmla="*/ 1564 w 10000"/>
              <a:gd name="connsiteY36" fmla="*/ 140 h 10000"/>
              <a:gd name="connsiteX37" fmla="*/ 1564 w 10000"/>
              <a:gd name="connsiteY37" fmla="*/ 0 h 10000"/>
              <a:gd name="connsiteX38" fmla="*/ 1786 w 10000"/>
              <a:gd name="connsiteY38" fmla="*/ 0 h 10000"/>
              <a:gd name="connsiteX39" fmla="*/ 2007 w 10000"/>
              <a:gd name="connsiteY39" fmla="*/ 0 h 10000"/>
              <a:gd name="connsiteX40" fmla="*/ 2230 w 10000"/>
              <a:gd name="connsiteY40" fmla="*/ 0 h 10000"/>
              <a:gd name="connsiteX41" fmla="*/ 2429 w 10000"/>
              <a:gd name="connsiteY41" fmla="*/ 140 h 10000"/>
              <a:gd name="connsiteX42" fmla="*/ 2654 w 10000"/>
              <a:gd name="connsiteY42" fmla="*/ 140 h 10000"/>
              <a:gd name="connsiteX43" fmla="*/ 2874 w 10000"/>
              <a:gd name="connsiteY43" fmla="*/ 419 h 10000"/>
              <a:gd name="connsiteX44" fmla="*/ 3096 w 10000"/>
              <a:gd name="connsiteY44" fmla="*/ 558 h 10000"/>
              <a:gd name="connsiteX45" fmla="*/ 3323 w 10000"/>
              <a:gd name="connsiteY45" fmla="*/ 698 h 10000"/>
              <a:gd name="connsiteX46" fmla="*/ 3546 w 10000"/>
              <a:gd name="connsiteY46" fmla="*/ 838 h 10000"/>
              <a:gd name="connsiteX47" fmla="*/ 3546 w 10000"/>
              <a:gd name="connsiteY47" fmla="*/ 977 h 10000"/>
              <a:gd name="connsiteX48" fmla="*/ 3546 w 10000"/>
              <a:gd name="connsiteY48" fmla="*/ 1117 h 10000"/>
              <a:gd name="connsiteX49" fmla="*/ 3323 w 10000"/>
              <a:gd name="connsiteY49" fmla="*/ 1117 h 10000"/>
              <a:gd name="connsiteX50" fmla="*/ 3096 w 10000"/>
              <a:gd name="connsiteY50" fmla="*/ 1257 h 10000"/>
              <a:gd name="connsiteX51" fmla="*/ 3096 w 10000"/>
              <a:gd name="connsiteY51" fmla="*/ 1396 h 10000"/>
              <a:gd name="connsiteX52" fmla="*/ 2874 w 10000"/>
              <a:gd name="connsiteY52" fmla="*/ 1536 h 10000"/>
              <a:gd name="connsiteX53" fmla="*/ 2654 w 10000"/>
              <a:gd name="connsiteY53" fmla="*/ 1798 h 10000"/>
              <a:gd name="connsiteX54" fmla="*/ 2429 w 10000"/>
              <a:gd name="connsiteY54" fmla="*/ 2216 h 10000"/>
              <a:gd name="connsiteX55" fmla="*/ 2230 w 10000"/>
              <a:gd name="connsiteY55" fmla="*/ 2635 h 10000"/>
              <a:gd name="connsiteX56" fmla="*/ 2007 w 10000"/>
              <a:gd name="connsiteY56" fmla="*/ 3054 h 10000"/>
              <a:gd name="connsiteX57" fmla="*/ 1786 w 10000"/>
              <a:gd name="connsiteY57" fmla="*/ 3613 h 10000"/>
              <a:gd name="connsiteX58" fmla="*/ 1564 w 10000"/>
              <a:gd name="connsiteY58" fmla="*/ 4171 h 10000"/>
              <a:gd name="connsiteX59" fmla="*/ 1339 w 10000"/>
              <a:gd name="connsiteY59" fmla="*/ 4729 h 10000"/>
              <a:gd name="connsiteX60" fmla="*/ 1339 w 10000"/>
              <a:gd name="connsiteY60" fmla="*/ 5271 h 10000"/>
              <a:gd name="connsiteX61" fmla="*/ 1339 w 10000"/>
              <a:gd name="connsiteY61" fmla="*/ 5689 h 10000"/>
              <a:gd name="connsiteX62" fmla="*/ 1118 w 10000"/>
              <a:gd name="connsiteY62" fmla="*/ 6248 h 10000"/>
              <a:gd name="connsiteX63" fmla="*/ 1118 w 10000"/>
              <a:gd name="connsiteY63" fmla="*/ 6667 h 10000"/>
              <a:gd name="connsiteX64" fmla="*/ 1118 w 10000"/>
              <a:gd name="connsiteY64" fmla="*/ 6946 h 10000"/>
              <a:gd name="connsiteX65" fmla="*/ 1118 w 10000"/>
              <a:gd name="connsiteY65" fmla="*/ 7365 h 10000"/>
              <a:gd name="connsiteX66" fmla="*/ 1339 w 10000"/>
              <a:gd name="connsiteY66" fmla="*/ 7644 h 10000"/>
              <a:gd name="connsiteX67" fmla="*/ 1339 w 10000"/>
              <a:gd name="connsiteY67" fmla="*/ 7784 h 10000"/>
              <a:gd name="connsiteX68" fmla="*/ 1564 w 10000"/>
              <a:gd name="connsiteY68" fmla="*/ 8063 h 10000"/>
              <a:gd name="connsiteX69" fmla="*/ 1786 w 10000"/>
              <a:gd name="connsiteY69" fmla="*/ 8202 h 10000"/>
              <a:gd name="connsiteX70" fmla="*/ 2007 w 10000"/>
              <a:gd name="connsiteY70" fmla="*/ 8342 h 10000"/>
              <a:gd name="connsiteX71" fmla="*/ 2874 w 10000"/>
              <a:gd name="connsiteY71" fmla="*/ 8604 h 10000"/>
              <a:gd name="connsiteX72" fmla="*/ 3323 w 10000"/>
              <a:gd name="connsiteY72" fmla="*/ 8743 h 10000"/>
              <a:gd name="connsiteX73" fmla="*/ 3767 w 10000"/>
              <a:gd name="connsiteY73" fmla="*/ 8743 h 10000"/>
              <a:gd name="connsiteX74" fmla="*/ 4220 w 10000"/>
              <a:gd name="connsiteY74" fmla="*/ 8883 h 10000"/>
              <a:gd name="connsiteX75" fmla="*/ 4887 w 10000"/>
              <a:gd name="connsiteY75" fmla="*/ 8883 h 10000"/>
              <a:gd name="connsiteX76" fmla="*/ 5332 w 10000"/>
              <a:gd name="connsiteY76" fmla="*/ 8743 h 10000"/>
              <a:gd name="connsiteX77" fmla="*/ 6005 w 10000"/>
              <a:gd name="connsiteY77" fmla="*/ 8743 h 10000"/>
              <a:gd name="connsiteX78" fmla="*/ 6675 w 10000"/>
              <a:gd name="connsiteY78" fmla="*/ 8604 h 10000"/>
              <a:gd name="connsiteX79" fmla="*/ 7122 w 10000"/>
              <a:gd name="connsiteY79" fmla="*/ 8604 h 10000"/>
              <a:gd name="connsiteX80" fmla="*/ 7567 w 10000"/>
              <a:gd name="connsiteY80" fmla="*/ 8342 h 10000"/>
              <a:gd name="connsiteX81" fmla="*/ 7766 w 10000"/>
              <a:gd name="connsiteY81" fmla="*/ 8202 h 10000"/>
              <a:gd name="connsiteX82" fmla="*/ 7986 w 10000"/>
              <a:gd name="connsiteY82" fmla="*/ 7923 h 10000"/>
              <a:gd name="connsiteX83" fmla="*/ 8210 w 10000"/>
              <a:gd name="connsiteY83" fmla="*/ 7644 h 10000"/>
              <a:gd name="connsiteX84" fmla="*/ 8436 w 10000"/>
              <a:gd name="connsiteY84" fmla="*/ 7086 h 10000"/>
              <a:gd name="connsiteX85" fmla="*/ 8436 w 10000"/>
              <a:gd name="connsiteY85" fmla="*/ 6527 h 10000"/>
              <a:gd name="connsiteX86" fmla="*/ 8659 w 10000"/>
              <a:gd name="connsiteY86" fmla="*/ 6248 h 10000"/>
              <a:gd name="connsiteX87" fmla="*/ 8659 w 10000"/>
              <a:gd name="connsiteY87" fmla="*/ 5969 h 10000"/>
              <a:gd name="connsiteX88" fmla="*/ 8659 w 10000"/>
              <a:gd name="connsiteY88" fmla="*/ 5829 h 10000"/>
              <a:gd name="connsiteX89" fmla="*/ 8883 w 10000"/>
              <a:gd name="connsiteY89" fmla="*/ 5689 h 10000"/>
              <a:gd name="connsiteX90" fmla="*/ 8883 w 10000"/>
              <a:gd name="connsiteY90" fmla="*/ 5550 h 10000"/>
              <a:gd name="connsiteX91" fmla="*/ 8883 w 10000"/>
              <a:gd name="connsiteY91" fmla="*/ 5410 h 10000"/>
              <a:gd name="connsiteX92" fmla="*/ 8883 w 10000"/>
              <a:gd name="connsiteY92" fmla="*/ 5410 h 10000"/>
              <a:gd name="connsiteX93" fmla="*/ 9107 w 10000"/>
              <a:gd name="connsiteY93" fmla="*/ 5410 h 10000"/>
              <a:gd name="connsiteX94" fmla="*/ 9107 w 10000"/>
              <a:gd name="connsiteY94" fmla="*/ 5410 h 10000"/>
              <a:gd name="connsiteX95" fmla="*/ 9107 w 10000"/>
              <a:gd name="connsiteY95" fmla="*/ 5550 h 10000"/>
              <a:gd name="connsiteX96" fmla="*/ 9330 w 10000"/>
              <a:gd name="connsiteY96" fmla="*/ 5689 h 10000"/>
              <a:gd name="connsiteX97" fmla="*/ 9330 w 10000"/>
              <a:gd name="connsiteY97" fmla="*/ 5829 h 10000"/>
              <a:gd name="connsiteX98" fmla="*/ 9330 w 10000"/>
              <a:gd name="connsiteY98" fmla="*/ 6108 h 10000"/>
              <a:gd name="connsiteX99" fmla="*/ 9330 w 10000"/>
              <a:gd name="connsiteY99" fmla="*/ 6387 h 10000"/>
              <a:gd name="connsiteX100" fmla="*/ 9330 w 10000"/>
              <a:gd name="connsiteY100" fmla="*/ 6667 h 10000"/>
              <a:gd name="connsiteX101" fmla="*/ 9550 w 10000"/>
              <a:gd name="connsiteY101" fmla="*/ 7225 h 10000"/>
              <a:gd name="connsiteX102" fmla="*/ 9550 w 10000"/>
              <a:gd name="connsiteY102" fmla="*/ 7644 h 10000"/>
              <a:gd name="connsiteX103" fmla="*/ 9778 w 10000"/>
              <a:gd name="connsiteY103" fmla="*/ 8063 h 10000"/>
              <a:gd name="connsiteX104" fmla="*/ 10000 w 10000"/>
              <a:gd name="connsiteY104" fmla="*/ 8342 h 10000"/>
              <a:gd name="connsiteX105" fmla="*/ 10000 w 10000"/>
              <a:gd name="connsiteY105" fmla="*/ 8604 h 10000"/>
              <a:gd name="connsiteX106" fmla="*/ 10000 w 10000"/>
              <a:gd name="connsiteY106" fmla="*/ 8743 h 10000"/>
              <a:gd name="connsiteX107" fmla="*/ 10000 w 10000"/>
              <a:gd name="connsiteY107" fmla="*/ 8883 h 10000"/>
              <a:gd name="connsiteX108" fmla="*/ 9778 w 10000"/>
              <a:gd name="connsiteY108" fmla="*/ 8883 h 10000"/>
              <a:gd name="connsiteX109" fmla="*/ 9550 w 10000"/>
              <a:gd name="connsiteY109" fmla="*/ 9023 h 10000"/>
              <a:gd name="connsiteX110" fmla="*/ 9330 w 10000"/>
              <a:gd name="connsiteY110" fmla="*/ 9162 h 10000"/>
              <a:gd name="connsiteX111" fmla="*/ 9107 w 10000"/>
              <a:gd name="connsiteY111" fmla="*/ 9302 h 10000"/>
              <a:gd name="connsiteX112" fmla="*/ 8659 w 10000"/>
              <a:gd name="connsiteY112" fmla="*/ 9442 h 10000"/>
              <a:gd name="connsiteX113" fmla="*/ 7766 w 10000"/>
              <a:gd name="connsiteY113" fmla="*/ 9721 h 10000"/>
              <a:gd name="connsiteX114" fmla="*/ 6899 w 10000"/>
              <a:gd name="connsiteY114" fmla="*/ 9860 h 10000"/>
              <a:gd name="connsiteX115" fmla="*/ 6231 w 10000"/>
              <a:gd name="connsiteY115" fmla="*/ 9860 h 10000"/>
              <a:gd name="connsiteX116" fmla="*/ 5332 w 10000"/>
              <a:gd name="connsiteY116" fmla="*/ 10000 h 10000"/>
              <a:gd name="connsiteX117" fmla="*/ 5332 w 10000"/>
              <a:gd name="connsiteY11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564 w 10000"/>
              <a:gd name="connsiteY35" fmla="*/ 140 h 10000"/>
              <a:gd name="connsiteX36" fmla="*/ 1564 w 10000"/>
              <a:gd name="connsiteY36" fmla="*/ 0 h 10000"/>
              <a:gd name="connsiteX37" fmla="*/ 1786 w 10000"/>
              <a:gd name="connsiteY37" fmla="*/ 0 h 10000"/>
              <a:gd name="connsiteX38" fmla="*/ 2007 w 10000"/>
              <a:gd name="connsiteY38" fmla="*/ 0 h 10000"/>
              <a:gd name="connsiteX39" fmla="*/ 2230 w 10000"/>
              <a:gd name="connsiteY39" fmla="*/ 0 h 10000"/>
              <a:gd name="connsiteX40" fmla="*/ 2429 w 10000"/>
              <a:gd name="connsiteY40" fmla="*/ 140 h 10000"/>
              <a:gd name="connsiteX41" fmla="*/ 2654 w 10000"/>
              <a:gd name="connsiteY41" fmla="*/ 140 h 10000"/>
              <a:gd name="connsiteX42" fmla="*/ 2874 w 10000"/>
              <a:gd name="connsiteY42" fmla="*/ 419 h 10000"/>
              <a:gd name="connsiteX43" fmla="*/ 3096 w 10000"/>
              <a:gd name="connsiteY43" fmla="*/ 558 h 10000"/>
              <a:gd name="connsiteX44" fmla="*/ 3323 w 10000"/>
              <a:gd name="connsiteY44" fmla="*/ 698 h 10000"/>
              <a:gd name="connsiteX45" fmla="*/ 3546 w 10000"/>
              <a:gd name="connsiteY45" fmla="*/ 838 h 10000"/>
              <a:gd name="connsiteX46" fmla="*/ 3546 w 10000"/>
              <a:gd name="connsiteY46" fmla="*/ 977 h 10000"/>
              <a:gd name="connsiteX47" fmla="*/ 3546 w 10000"/>
              <a:gd name="connsiteY47" fmla="*/ 1117 h 10000"/>
              <a:gd name="connsiteX48" fmla="*/ 3323 w 10000"/>
              <a:gd name="connsiteY48" fmla="*/ 1117 h 10000"/>
              <a:gd name="connsiteX49" fmla="*/ 3096 w 10000"/>
              <a:gd name="connsiteY49" fmla="*/ 1257 h 10000"/>
              <a:gd name="connsiteX50" fmla="*/ 3096 w 10000"/>
              <a:gd name="connsiteY50" fmla="*/ 1396 h 10000"/>
              <a:gd name="connsiteX51" fmla="*/ 2874 w 10000"/>
              <a:gd name="connsiteY51" fmla="*/ 1536 h 10000"/>
              <a:gd name="connsiteX52" fmla="*/ 2654 w 10000"/>
              <a:gd name="connsiteY52" fmla="*/ 1798 h 10000"/>
              <a:gd name="connsiteX53" fmla="*/ 2429 w 10000"/>
              <a:gd name="connsiteY53" fmla="*/ 2216 h 10000"/>
              <a:gd name="connsiteX54" fmla="*/ 2230 w 10000"/>
              <a:gd name="connsiteY54" fmla="*/ 2635 h 10000"/>
              <a:gd name="connsiteX55" fmla="*/ 2007 w 10000"/>
              <a:gd name="connsiteY55" fmla="*/ 3054 h 10000"/>
              <a:gd name="connsiteX56" fmla="*/ 1786 w 10000"/>
              <a:gd name="connsiteY56" fmla="*/ 3613 h 10000"/>
              <a:gd name="connsiteX57" fmla="*/ 1564 w 10000"/>
              <a:gd name="connsiteY57" fmla="*/ 4171 h 10000"/>
              <a:gd name="connsiteX58" fmla="*/ 1339 w 10000"/>
              <a:gd name="connsiteY58" fmla="*/ 4729 h 10000"/>
              <a:gd name="connsiteX59" fmla="*/ 1339 w 10000"/>
              <a:gd name="connsiteY59" fmla="*/ 5271 h 10000"/>
              <a:gd name="connsiteX60" fmla="*/ 1339 w 10000"/>
              <a:gd name="connsiteY60" fmla="*/ 5689 h 10000"/>
              <a:gd name="connsiteX61" fmla="*/ 1118 w 10000"/>
              <a:gd name="connsiteY61" fmla="*/ 6248 h 10000"/>
              <a:gd name="connsiteX62" fmla="*/ 1118 w 10000"/>
              <a:gd name="connsiteY62" fmla="*/ 6667 h 10000"/>
              <a:gd name="connsiteX63" fmla="*/ 1118 w 10000"/>
              <a:gd name="connsiteY63" fmla="*/ 6946 h 10000"/>
              <a:gd name="connsiteX64" fmla="*/ 1118 w 10000"/>
              <a:gd name="connsiteY64" fmla="*/ 7365 h 10000"/>
              <a:gd name="connsiteX65" fmla="*/ 1339 w 10000"/>
              <a:gd name="connsiteY65" fmla="*/ 7644 h 10000"/>
              <a:gd name="connsiteX66" fmla="*/ 1339 w 10000"/>
              <a:gd name="connsiteY66" fmla="*/ 7784 h 10000"/>
              <a:gd name="connsiteX67" fmla="*/ 1564 w 10000"/>
              <a:gd name="connsiteY67" fmla="*/ 8063 h 10000"/>
              <a:gd name="connsiteX68" fmla="*/ 1786 w 10000"/>
              <a:gd name="connsiteY68" fmla="*/ 8202 h 10000"/>
              <a:gd name="connsiteX69" fmla="*/ 2007 w 10000"/>
              <a:gd name="connsiteY69" fmla="*/ 8342 h 10000"/>
              <a:gd name="connsiteX70" fmla="*/ 2874 w 10000"/>
              <a:gd name="connsiteY70" fmla="*/ 8604 h 10000"/>
              <a:gd name="connsiteX71" fmla="*/ 3323 w 10000"/>
              <a:gd name="connsiteY71" fmla="*/ 8743 h 10000"/>
              <a:gd name="connsiteX72" fmla="*/ 3767 w 10000"/>
              <a:gd name="connsiteY72" fmla="*/ 8743 h 10000"/>
              <a:gd name="connsiteX73" fmla="*/ 4220 w 10000"/>
              <a:gd name="connsiteY73" fmla="*/ 8883 h 10000"/>
              <a:gd name="connsiteX74" fmla="*/ 4887 w 10000"/>
              <a:gd name="connsiteY74" fmla="*/ 8883 h 10000"/>
              <a:gd name="connsiteX75" fmla="*/ 5332 w 10000"/>
              <a:gd name="connsiteY75" fmla="*/ 8743 h 10000"/>
              <a:gd name="connsiteX76" fmla="*/ 6005 w 10000"/>
              <a:gd name="connsiteY76" fmla="*/ 8743 h 10000"/>
              <a:gd name="connsiteX77" fmla="*/ 6675 w 10000"/>
              <a:gd name="connsiteY77" fmla="*/ 8604 h 10000"/>
              <a:gd name="connsiteX78" fmla="*/ 7122 w 10000"/>
              <a:gd name="connsiteY78" fmla="*/ 8604 h 10000"/>
              <a:gd name="connsiteX79" fmla="*/ 7567 w 10000"/>
              <a:gd name="connsiteY79" fmla="*/ 8342 h 10000"/>
              <a:gd name="connsiteX80" fmla="*/ 7766 w 10000"/>
              <a:gd name="connsiteY80" fmla="*/ 8202 h 10000"/>
              <a:gd name="connsiteX81" fmla="*/ 7986 w 10000"/>
              <a:gd name="connsiteY81" fmla="*/ 7923 h 10000"/>
              <a:gd name="connsiteX82" fmla="*/ 8210 w 10000"/>
              <a:gd name="connsiteY82" fmla="*/ 7644 h 10000"/>
              <a:gd name="connsiteX83" fmla="*/ 8436 w 10000"/>
              <a:gd name="connsiteY83" fmla="*/ 7086 h 10000"/>
              <a:gd name="connsiteX84" fmla="*/ 8436 w 10000"/>
              <a:gd name="connsiteY84" fmla="*/ 6527 h 10000"/>
              <a:gd name="connsiteX85" fmla="*/ 8659 w 10000"/>
              <a:gd name="connsiteY85" fmla="*/ 6248 h 10000"/>
              <a:gd name="connsiteX86" fmla="*/ 8659 w 10000"/>
              <a:gd name="connsiteY86" fmla="*/ 5969 h 10000"/>
              <a:gd name="connsiteX87" fmla="*/ 8659 w 10000"/>
              <a:gd name="connsiteY87" fmla="*/ 5829 h 10000"/>
              <a:gd name="connsiteX88" fmla="*/ 8883 w 10000"/>
              <a:gd name="connsiteY88" fmla="*/ 5689 h 10000"/>
              <a:gd name="connsiteX89" fmla="*/ 8883 w 10000"/>
              <a:gd name="connsiteY89" fmla="*/ 5550 h 10000"/>
              <a:gd name="connsiteX90" fmla="*/ 8883 w 10000"/>
              <a:gd name="connsiteY90" fmla="*/ 5410 h 10000"/>
              <a:gd name="connsiteX91" fmla="*/ 8883 w 10000"/>
              <a:gd name="connsiteY91" fmla="*/ 5410 h 10000"/>
              <a:gd name="connsiteX92" fmla="*/ 9107 w 10000"/>
              <a:gd name="connsiteY92" fmla="*/ 5410 h 10000"/>
              <a:gd name="connsiteX93" fmla="*/ 9107 w 10000"/>
              <a:gd name="connsiteY93" fmla="*/ 5410 h 10000"/>
              <a:gd name="connsiteX94" fmla="*/ 9107 w 10000"/>
              <a:gd name="connsiteY94" fmla="*/ 5550 h 10000"/>
              <a:gd name="connsiteX95" fmla="*/ 9330 w 10000"/>
              <a:gd name="connsiteY95" fmla="*/ 5689 h 10000"/>
              <a:gd name="connsiteX96" fmla="*/ 9330 w 10000"/>
              <a:gd name="connsiteY96" fmla="*/ 5829 h 10000"/>
              <a:gd name="connsiteX97" fmla="*/ 9330 w 10000"/>
              <a:gd name="connsiteY97" fmla="*/ 6108 h 10000"/>
              <a:gd name="connsiteX98" fmla="*/ 9330 w 10000"/>
              <a:gd name="connsiteY98" fmla="*/ 6387 h 10000"/>
              <a:gd name="connsiteX99" fmla="*/ 9330 w 10000"/>
              <a:gd name="connsiteY99" fmla="*/ 6667 h 10000"/>
              <a:gd name="connsiteX100" fmla="*/ 9550 w 10000"/>
              <a:gd name="connsiteY100" fmla="*/ 7225 h 10000"/>
              <a:gd name="connsiteX101" fmla="*/ 9550 w 10000"/>
              <a:gd name="connsiteY101" fmla="*/ 7644 h 10000"/>
              <a:gd name="connsiteX102" fmla="*/ 9778 w 10000"/>
              <a:gd name="connsiteY102" fmla="*/ 8063 h 10000"/>
              <a:gd name="connsiteX103" fmla="*/ 10000 w 10000"/>
              <a:gd name="connsiteY103" fmla="*/ 8342 h 10000"/>
              <a:gd name="connsiteX104" fmla="*/ 10000 w 10000"/>
              <a:gd name="connsiteY104" fmla="*/ 8604 h 10000"/>
              <a:gd name="connsiteX105" fmla="*/ 10000 w 10000"/>
              <a:gd name="connsiteY105" fmla="*/ 8743 h 10000"/>
              <a:gd name="connsiteX106" fmla="*/ 10000 w 10000"/>
              <a:gd name="connsiteY106" fmla="*/ 8883 h 10000"/>
              <a:gd name="connsiteX107" fmla="*/ 9778 w 10000"/>
              <a:gd name="connsiteY107" fmla="*/ 8883 h 10000"/>
              <a:gd name="connsiteX108" fmla="*/ 9550 w 10000"/>
              <a:gd name="connsiteY108" fmla="*/ 9023 h 10000"/>
              <a:gd name="connsiteX109" fmla="*/ 9330 w 10000"/>
              <a:gd name="connsiteY109" fmla="*/ 9162 h 10000"/>
              <a:gd name="connsiteX110" fmla="*/ 9107 w 10000"/>
              <a:gd name="connsiteY110" fmla="*/ 9302 h 10000"/>
              <a:gd name="connsiteX111" fmla="*/ 8659 w 10000"/>
              <a:gd name="connsiteY111" fmla="*/ 9442 h 10000"/>
              <a:gd name="connsiteX112" fmla="*/ 7766 w 10000"/>
              <a:gd name="connsiteY112" fmla="*/ 9721 h 10000"/>
              <a:gd name="connsiteX113" fmla="*/ 6899 w 10000"/>
              <a:gd name="connsiteY113" fmla="*/ 9860 h 10000"/>
              <a:gd name="connsiteX114" fmla="*/ 6231 w 10000"/>
              <a:gd name="connsiteY114" fmla="*/ 9860 h 10000"/>
              <a:gd name="connsiteX115" fmla="*/ 5332 w 10000"/>
              <a:gd name="connsiteY115" fmla="*/ 10000 h 10000"/>
              <a:gd name="connsiteX116" fmla="*/ 5332 w 10000"/>
              <a:gd name="connsiteY11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007 w 10000"/>
              <a:gd name="connsiteY37" fmla="*/ 0 h 10000"/>
              <a:gd name="connsiteX38" fmla="*/ 2230 w 10000"/>
              <a:gd name="connsiteY38" fmla="*/ 0 h 10000"/>
              <a:gd name="connsiteX39" fmla="*/ 2429 w 10000"/>
              <a:gd name="connsiteY39" fmla="*/ 140 h 10000"/>
              <a:gd name="connsiteX40" fmla="*/ 2654 w 10000"/>
              <a:gd name="connsiteY40" fmla="*/ 140 h 10000"/>
              <a:gd name="connsiteX41" fmla="*/ 2874 w 10000"/>
              <a:gd name="connsiteY41" fmla="*/ 419 h 10000"/>
              <a:gd name="connsiteX42" fmla="*/ 3096 w 10000"/>
              <a:gd name="connsiteY42" fmla="*/ 558 h 10000"/>
              <a:gd name="connsiteX43" fmla="*/ 3323 w 10000"/>
              <a:gd name="connsiteY43" fmla="*/ 698 h 10000"/>
              <a:gd name="connsiteX44" fmla="*/ 3546 w 10000"/>
              <a:gd name="connsiteY44" fmla="*/ 838 h 10000"/>
              <a:gd name="connsiteX45" fmla="*/ 3546 w 10000"/>
              <a:gd name="connsiteY45" fmla="*/ 977 h 10000"/>
              <a:gd name="connsiteX46" fmla="*/ 3546 w 10000"/>
              <a:gd name="connsiteY46" fmla="*/ 1117 h 10000"/>
              <a:gd name="connsiteX47" fmla="*/ 3323 w 10000"/>
              <a:gd name="connsiteY47" fmla="*/ 1117 h 10000"/>
              <a:gd name="connsiteX48" fmla="*/ 3096 w 10000"/>
              <a:gd name="connsiteY48" fmla="*/ 1257 h 10000"/>
              <a:gd name="connsiteX49" fmla="*/ 3096 w 10000"/>
              <a:gd name="connsiteY49" fmla="*/ 1396 h 10000"/>
              <a:gd name="connsiteX50" fmla="*/ 2874 w 10000"/>
              <a:gd name="connsiteY50" fmla="*/ 1536 h 10000"/>
              <a:gd name="connsiteX51" fmla="*/ 2654 w 10000"/>
              <a:gd name="connsiteY51" fmla="*/ 1798 h 10000"/>
              <a:gd name="connsiteX52" fmla="*/ 2429 w 10000"/>
              <a:gd name="connsiteY52" fmla="*/ 2216 h 10000"/>
              <a:gd name="connsiteX53" fmla="*/ 2230 w 10000"/>
              <a:gd name="connsiteY53" fmla="*/ 2635 h 10000"/>
              <a:gd name="connsiteX54" fmla="*/ 2007 w 10000"/>
              <a:gd name="connsiteY54" fmla="*/ 3054 h 10000"/>
              <a:gd name="connsiteX55" fmla="*/ 1786 w 10000"/>
              <a:gd name="connsiteY55" fmla="*/ 3613 h 10000"/>
              <a:gd name="connsiteX56" fmla="*/ 1564 w 10000"/>
              <a:gd name="connsiteY56" fmla="*/ 4171 h 10000"/>
              <a:gd name="connsiteX57" fmla="*/ 1339 w 10000"/>
              <a:gd name="connsiteY57" fmla="*/ 4729 h 10000"/>
              <a:gd name="connsiteX58" fmla="*/ 1339 w 10000"/>
              <a:gd name="connsiteY58" fmla="*/ 5271 h 10000"/>
              <a:gd name="connsiteX59" fmla="*/ 1339 w 10000"/>
              <a:gd name="connsiteY59" fmla="*/ 5689 h 10000"/>
              <a:gd name="connsiteX60" fmla="*/ 1118 w 10000"/>
              <a:gd name="connsiteY60" fmla="*/ 6248 h 10000"/>
              <a:gd name="connsiteX61" fmla="*/ 1118 w 10000"/>
              <a:gd name="connsiteY61" fmla="*/ 6667 h 10000"/>
              <a:gd name="connsiteX62" fmla="*/ 1118 w 10000"/>
              <a:gd name="connsiteY62" fmla="*/ 6946 h 10000"/>
              <a:gd name="connsiteX63" fmla="*/ 1118 w 10000"/>
              <a:gd name="connsiteY63" fmla="*/ 7365 h 10000"/>
              <a:gd name="connsiteX64" fmla="*/ 1339 w 10000"/>
              <a:gd name="connsiteY64" fmla="*/ 7644 h 10000"/>
              <a:gd name="connsiteX65" fmla="*/ 1339 w 10000"/>
              <a:gd name="connsiteY65" fmla="*/ 7784 h 10000"/>
              <a:gd name="connsiteX66" fmla="*/ 1564 w 10000"/>
              <a:gd name="connsiteY66" fmla="*/ 8063 h 10000"/>
              <a:gd name="connsiteX67" fmla="*/ 1786 w 10000"/>
              <a:gd name="connsiteY67" fmla="*/ 8202 h 10000"/>
              <a:gd name="connsiteX68" fmla="*/ 2007 w 10000"/>
              <a:gd name="connsiteY68" fmla="*/ 8342 h 10000"/>
              <a:gd name="connsiteX69" fmla="*/ 2874 w 10000"/>
              <a:gd name="connsiteY69" fmla="*/ 8604 h 10000"/>
              <a:gd name="connsiteX70" fmla="*/ 3323 w 10000"/>
              <a:gd name="connsiteY70" fmla="*/ 8743 h 10000"/>
              <a:gd name="connsiteX71" fmla="*/ 3767 w 10000"/>
              <a:gd name="connsiteY71" fmla="*/ 8743 h 10000"/>
              <a:gd name="connsiteX72" fmla="*/ 4220 w 10000"/>
              <a:gd name="connsiteY72" fmla="*/ 8883 h 10000"/>
              <a:gd name="connsiteX73" fmla="*/ 4887 w 10000"/>
              <a:gd name="connsiteY73" fmla="*/ 8883 h 10000"/>
              <a:gd name="connsiteX74" fmla="*/ 5332 w 10000"/>
              <a:gd name="connsiteY74" fmla="*/ 8743 h 10000"/>
              <a:gd name="connsiteX75" fmla="*/ 6005 w 10000"/>
              <a:gd name="connsiteY75" fmla="*/ 8743 h 10000"/>
              <a:gd name="connsiteX76" fmla="*/ 6675 w 10000"/>
              <a:gd name="connsiteY76" fmla="*/ 8604 h 10000"/>
              <a:gd name="connsiteX77" fmla="*/ 7122 w 10000"/>
              <a:gd name="connsiteY77" fmla="*/ 8604 h 10000"/>
              <a:gd name="connsiteX78" fmla="*/ 7567 w 10000"/>
              <a:gd name="connsiteY78" fmla="*/ 8342 h 10000"/>
              <a:gd name="connsiteX79" fmla="*/ 7766 w 10000"/>
              <a:gd name="connsiteY79" fmla="*/ 8202 h 10000"/>
              <a:gd name="connsiteX80" fmla="*/ 7986 w 10000"/>
              <a:gd name="connsiteY80" fmla="*/ 7923 h 10000"/>
              <a:gd name="connsiteX81" fmla="*/ 8210 w 10000"/>
              <a:gd name="connsiteY81" fmla="*/ 7644 h 10000"/>
              <a:gd name="connsiteX82" fmla="*/ 8436 w 10000"/>
              <a:gd name="connsiteY82" fmla="*/ 7086 h 10000"/>
              <a:gd name="connsiteX83" fmla="*/ 8436 w 10000"/>
              <a:gd name="connsiteY83" fmla="*/ 6527 h 10000"/>
              <a:gd name="connsiteX84" fmla="*/ 8659 w 10000"/>
              <a:gd name="connsiteY84" fmla="*/ 6248 h 10000"/>
              <a:gd name="connsiteX85" fmla="*/ 8659 w 10000"/>
              <a:gd name="connsiteY85" fmla="*/ 5969 h 10000"/>
              <a:gd name="connsiteX86" fmla="*/ 8659 w 10000"/>
              <a:gd name="connsiteY86" fmla="*/ 5829 h 10000"/>
              <a:gd name="connsiteX87" fmla="*/ 8883 w 10000"/>
              <a:gd name="connsiteY87" fmla="*/ 5689 h 10000"/>
              <a:gd name="connsiteX88" fmla="*/ 8883 w 10000"/>
              <a:gd name="connsiteY88" fmla="*/ 5550 h 10000"/>
              <a:gd name="connsiteX89" fmla="*/ 8883 w 10000"/>
              <a:gd name="connsiteY89" fmla="*/ 5410 h 10000"/>
              <a:gd name="connsiteX90" fmla="*/ 8883 w 10000"/>
              <a:gd name="connsiteY90" fmla="*/ 5410 h 10000"/>
              <a:gd name="connsiteX91" fmla="*/ 9107 w 10000"/>
              <a:gd name="connsiteY91" fmla="*/ 5410 h 10000"/>
              <a:gd name="connsiteX92" fmla="*/ 9107 w 10000"/>
              <a:gd name="connsiteY92" fmla="*/ 5410 h 10000"/>
              <a:gd name="connsiteX93" fmla="*/ 9107 w 10000"/>
              <a:gd name="connsiteY93" fmla="*/ 5550 h 10000"/>
              <a:gd name="connsiteX94" fmla="*/ 9330 w 10000"/>
              <a:gd name="connsiteY94" fmla="*/ 5689 h 10000"/>
              <a:gd name="connsiteX95" fmla="*/ 9330 w 10000"/>
              <a:gd name="connsiteY95" fmla="*/ 5829 h 10000"/>
              <a:gd name="connsiteX96" fmla="*/ 9330 w 10000"/>
              <a:gd name="connsiteY96" fmla="*/ 6108 h 10000"/>
              <a:gd name="connsiteX97" fmla="*/ 9330 w 10000"/>
              <a:gd name="connsiteY97" fmla="*/ 6387 h 10000"/>
              <a:gd name="connsiteX98" fmla="*/ 9330 w 10000"/>
              <a:gd name="connsiteY98" fmla="*/ 6667 h 10000"/>
              <a:gd name="connsiteX99" fmla="*/ 9550 w 10000"/>
              <a:gd name="connsiteY99" fmla="*/ 7225 h 10000"/>
              <a:gd name="connsiteX100" fmla="*/ 9550 w 10000"/>
              <a:gd name="connsiteY100" fmla="*/ 7644 h 10000"/>
              <a:gd name="connsiteX101" fmla="*/ 9778 w 10000"/>
              <a:gd name="connsiteY101" fmla="*/ 8063 h 10000"/>
              <a:gd name="connsiteX102" fmla="*/ 10000 w 10000"/>
              <a:gd name="connsiteY102" fmla="*/ 8342 h 10000"/>
              <a:gd name="connsiteX103" fmla="*/ 10000 w 10000"/>
              <a:gd name="connsiteY103" fmla="*/ 8604 h 10000"/>
              <a:gd name="connsiteX104" fmla="*/ 10000 w 10000"/>
              <a:gd name="connsiteY104" fmla="*/ 8743 h 10000"/>
              <a:gd name="connsiteX105" fmla="*/ 10000 w 10000"/>
              <a:gd name="connsiteY105" fmla="*/ 8883 h 10000"/>
              <a:gd name="connsiteX106" fmla="*/ 9778 w 10000"/>
              <a:gd name="connsiteY106" fmla="*/ 8883 h 10000"/>
              <a:gd name="connsiteX107" fmla="*/ 9550 w 10000"/>
              <a:gd name="connsiteY107" fmla="*/ 9023 h 10000"/>
              <a:gd name="connsiteX108" fmla="*/ 9330 w 10000"/>
              <a:gd name="connsiteY108" fmla="*/ 9162 h 10000"/>
              <a:gd name="connsiteX109" fmla="*/ 9107 w 10000"/>
              <a:gd name="connsiteY109" fmla="*/ 9302 h 10000"/>
              <a:gd name="connsiteX110" fmla="*/ 8659 w 10000"/>
              <a:gd name="connsiteY110" fmla="*/ 9442 h 10000"/>
              <a:gd name="connsiteX111" fmla="*/ 7766 w 10000"/>
              <a:gd name="connsiteY111" fmla="*/ 9721 h 10000"/>
              <a:gd name="connsiteX112" fmla="*/ 6899 w 10000"/>
              <a:gd name="connsiteY112" fmla="*/ 9860 h 10000"/>
              <a:gd name="connsiteX113" fmla="*/ 6231 w 10000"/>
              <a:gd name="connsiteY113" fmla="*/ 9860 h 10000"/>
              <a:gd name="connsiteX114" fmla="*/ 5332 w 10000"/>
              <a:gd name="connsiteY114" fmla="*/ 10000 h 10000"/>
              <a:gd name="connsiteX115" fmla="*/ 5332 w 10000"/>
              <a:gd name="connsiteY11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230 w 10000"/>
              <a:gd name="connsiteY37" fmla="*/ 0 h 10000"/>
              <a:gd name="connsiteX38" fmla="*/ 2429 w 10000"/>
              <a:gd name="connsiteY38" fmla="*/ 140 h 10000"/>
              <a:gd name="connsiteX39" fmla="*/ 2654 w 10000"/>
              <a:gd name="connsiteY39" fmla="*/ 140 h 10000"/>
              <a:gd name="connsiteX40" fmla="*/ 2874 w 10000"/>
              <a:gd name="connsiteY40" fmla="*/ 419 h 10000"/>
              <a:gd name="connsiteX41" fmla="*/ 3096 w 10000"/>
              <a:gd name="connsiteY41" fmla="*/ 558 h 10000"/>
              <a:gd name="connsiteX42" fmla="*/ 3323 w 10000"/>
              <a:gd name="connsiteY42" fmla="*/ 698 h 10000"/>
              <a:gd name="connsiteX43" fmla="*/ 3546 w 10000"/>
              <a:gd name="connsiteY43" fmla="*/ 838 h 10000"/>
              <a:gd name="connsiteX44" fmla="*/ 3546 w 10000"/>
              <a:gd name="connsiteY44" fmla="*/ 977 h 10000"/>
              <a:gd name="connsiteX45" fmla="*/ 3546 w 10000"/>
              <a:gd name="connsiteY45" fmla="*/ 1117 h 10000"/>
              <a:gd name="connsiteX46" fmla="*/ 3323 w 10000"/>
              <a:gd name="connsiteY46" fmla="*/ 1117 h 10000"/>
              <a:gd name="connsiteX47" fmla="*/ 3096 w 10000"/>
              <a:gd name="connsiteY47" fmla="*/ 1257 h 10000"/>
              <a:gd name="connsiteX48" fmla="*/ 3096 w 10000"/>
              <a:gd name="connsiteY48" fmla="*/ 1396 h 10000"/>
              <a:gd name="connsiteX49" fmla="*/ 2874 w 10000"/>
              <a:gd name="connsiteY49" fmla="*/ 1536 h 10000"/>
              <a:gd name="connsiteX50" fmla="*/ 2654 w 10000"/>
              <a:gd name="connsiteY50" fmla="*/ 1798 h 10000"/>
              <a:gd name="connsiteX51" fmla="*/ 2429 w 10000"/>
              <a:gd name="connsiteY51" fmla="*/ 2216 h 10000"/>
              <a:gd name="connsiteX52" fmla="*/ 2230 w 10000"/>
              <a:gd name="connsiteY52" fmla="*/ 2635 h 10000"/>
              <a:gd name="connsiteX53" fmla="*/ 2007 w 10000"/>
              <a:gd name="connsiteY53" fmla="*/ 3054 h 10000"/>
              <a:gd name="connsiteX54" fmla="*/ 1786 w 10000"/>
              <a:gd name="connsiteY54" fmla="*/ 3613 h 10000"/>
              <a:gd name="connsiteX55" fmla="*/ 1564 w 10000"/>
              <a:gd name="connsiteY55" fmla="*/ 4171 h 10000"/>
              <a:gd name="connsiteX56" fmla="*/ 1339 w 10000"/>
              <a:gd name="connsiteY56" fmla="*/ 4729 h 10000"/>
              <a:gd name="connsiteX57" fmla="*/ 1339 w 10000"/>
              <a:gd name="connsiteY57" fmla="*/ 5271 h 10000"/>
              <a:gd name="connsiteX58" fmla="*/ 1339 w 10000"/>
              <a:gd name="connsiteY58" fmla="*/ 5689 h 10000"/>
              <a:gd name="connsiteX59" fmla="*/ 1118 w 10000"/>
              <a:gd name="connsiteY59" fmla="*/ 6248 h 10000"/>
              <a:gd name="connsiteX60" fmla="*/ 1118 w 10000"/>
              <a:gd name="connsiteY60" fmla="*/ 6667 h 10000"/>
              <a:gd name="connsiteX61" fmla="*/ 1118 w 10000"/>
              <a:gd name="connsiteY61" fmla="*/ 6946 h 10000"/>
              <a:gd name="connsiteX62" fmla="*/ 1118 w 10000"/>
              <a:gd name="connsiteY62" fmla="*/ 7365 h 10000"/>
              <a:gd name="connsiteX63" fmla="*/ 1339 w 10000"/>
              <a:gd name="connsiteY63" fmla="*/ 7644 h 10000"/>
              <a:gd name="connsiteX64" fmla="*/ 1339 w 10000"/>
              <a:gd name="connsiteY64" fmla="*/ 7784 h 10000"/>
              <a:gd name="connsiteX65" fmla="*/ 1564 w 10000"/>
              <a:gd name="connsiteY65" fmla="*/ 8063 h 10000"/>
              <a:gd name="connsiteX66" fmla="*/ 1786 w 10000"/>
              <a:gd name="connsiteY66" fmla="*/ 8202 h 10000"/>
              <a:gd name="connsiteX67" fmla="*/ 2007 w 10000"/>
              <a:gd name="connsiteY67" fmla="*/ 8342 h 10000"/>
              <a:gd name="connsiteX68" fmla="*/ 2874 w 10000"/>
              <a:gd name="connsiteY68" fmla="*/ 8604 h 10000"/>
              <a:gd name="connsiteX69" fmla="*/ 3323 w 10000"/>
              <a:gd name="connsiteY69" fmla="*/ 8743 h 10000"/>
              <a:gd name="connsiteX70" fmla="*/ 3767 w 10000"/>
              <a:gd name="connsiteY70" fmla="*/ 8743 h 10000"/>
              <a:gd name="connsiteX71" fmla="*/ 4220 w 10000"/>
              <a:gd name="connsiteY71" fmla="*/ 8883 h 10000"/>
              <a:gd name="connsiteX72" fmla="*/ 4887 w 10000"/>
              <a:gd name="connsiteY72" fmla="*/ 8883 h 10000"/>
              <a:gd name="connsiteX73" fmla="*/ 5332 w 10000"/>
              <a:gd name="connsiteY73" fmla="*/ 8743 h 10000"/>
              <a:gd name="connsiteX74" fmla="*/ 6005 w 10000"/>
              <a:gd name="connsiteY74" fmla="*/ 8743 h 10000"/>
              <a:gd name="connsiteX75" fmla="*/ 6675 w 10000"/>
              <a:gd name="connsiteY75" fmla="*/ 8604 h 10000"/>
              <a:gd name="connsiteX76" fmla="*/ 7122 w 10000"/>
              <a:gd name="connsiteY76" fmla="*/ 8604 h 10000"/>
              <a:gd name="connsiteX77" fmla="*/ 7567 w 10000"/>
              <a:gd name="connsiteY77" fmla="*/ 8342 h 10000"/>
              <a:gd name="connsiteX78" fmla="*/ 7766 w 10000"/>
              <a:gd name="connsiteY78" fmla="*/ 8202 h 10000"/>
              <a:gd name="connsiteX79" fmla="*/ 7986 w 10000"/>
              <a:gd name="connsiteY79" fmla="*/ 7923 h 10000"/>
              <a:gd name="connsiteX80" fmla="*/ 8210 w 10000"/>
              <a:gd name="connsiteY80" fmla="*/ 7644 h 10000"/>
              <a:gd name="connsiteX81" fmla="*/ 8436 w 10000"/>
              <a:gd name="connsiteY81" fmla="*/ 7086 h 10000"/>
              <a:gd name="connsiteX82" fmla="*/ 8436 w 10000"/>
              <a:gd name="connsiteY82" fmla="*/ 6527 h 10000"/>
              <a:gd name="connsiteX83" fmla="*/ 8659 w 10000"/>
              <a:gd name="connsiteY83" fmla="*/ 6248 h 10000"/>
              <a:gd name="connsiteX84" fmla="*/ 8659 w 10000"/>
              <a:gd name="connsiteY84" fmla="*/ 5969 h 10000"/>
              <a:gd name="connsiteX85" fmla="*/ 8659 w 10000"/>
              <a:gd name="connsiteY85" fmla="*/ 5829 h 10000"/>
              <a:gd name="connsiteX86" fmla="*/ 8883 w 10000"/>
              <a:gd name="connsiteY86" fmla="*/ 5689 h 10000"/>
              <a:gd name="connsiteX87" fmla="*/ 8883 w 10000"/>
              <a:gd name="connsiteY87" fmla="*/ 5550 h 10000"/>
              <a:gd name="connsiteX88" fmla="*/ 8883 w 10000"/>
              <a:gd name="connsiteY88" fmla="*/ 5410 h 10000"/>
              <a:gd name="connsiteX89" fmla="*/ 8883 w 10000"/>
              <a:gd name="connsiteY89" fmla="*/ 5410 h 10000"/>
              <a:gd name="connsiteX90" fmla="*/ 9107 w 10000"/>
              <a:gd name="connsiteY90" fmla="*/ 5410 h 10000"/>
              <a:gd name="connsiteX91" fmla="*/ 9107 w 10000"/>
              <a:gd name="connsiteY91" fmla="*/ 5410 h 10000"/>
              <a:gd name="connsiteX92" fmla="*/ 9107 w 10000"/>
              <a:gd name="connsiteY92" fmla="*/ 5550 h 10000"/>
              <a:gd name="connsiteX93" fmla="*/ 9330 w 10000"/>
              <a:gd name="connsiteY93" fmla="*/ 5689 h 10000"/>
              <a:gd name="connsiteX94" fmla="*/ 9330 w 10000"/>
              <a:gd name="connsiteY94" fmla="*/ 5829 h 10000"/>
              <a:gd name="connsiteX95" fmla="*/ 9330 w 10000"/>
              <a:gd name="connsiteY95" fmla="*/ 6108 h 10000"/>
              <a:gd name="connsiteX96" fmla="*/ 9330 w 10000"/>
              <a:gd name="connsiteY96" fmla="*/ 6387 h 10000"/>
              <a:gd name="connsiteX97" fmla="*/ 9330 w 10000"/>
              <a:gd name="connsiteY97" fmla="*/ 6667 h 10000"/>
              <a:gd name="connsiteX98" fmla="*/ 9550 w 10000"/>
              <a:gd name="connsiteY98" fmla="*/ 7225 h 10000"/>
              <a:gd name="connsiteX99" fmla="*/ 9550 w 10000"/>
              <a:gd name="connsiteY99" fmla="*/ 7644 h 10000"/>
              <a:gd name="connsiteX100" fmla="*/ 9778 w 10000"/>
              <a:gd name="connsiteY100" fmla="*/ 8063 h 10000"/>
              <a:gd name="connsiteX101" fmla="*/ 10000 w 10000"/>
              <a:gd name="connsiteY101" fmla="*/ 8342 h 10000"/>
              <a:gd name="connsiteX102" fmla="*/ 10000 w 10000"/>
              <a:gd name="connsiteY102" fmla="*/ 8604 h 10000"/>
              <a:gd name="connsiteX103" fmla="*/ 10000 w 10000"/>
              <a:gd name="connsiteY103" fmla="*/ 8743 h 10000"/>
              <a:gd name="connsiteX104" fmla="*/ 10000 w 10000"/>
              <a:gd name="connsiteY104" fmla="*/ 8883 h 10000"/>
              <a:gd name="connsiteX105" fmla="*/ 9778 w 10000"/>
              <a:gd name="connsiteY105" fmla="*/ 8883 h 10000"/>
              <a:gd name="connsiteX106" fmla="*/ 9550 w 10000"/>
              <a:gd name="connsiteY106" fmla="*/ 9023 h 10000"/>
              <a:gd name="connsiteX107" fmla="*/ 9330 w 10000"/>
              <a:gd name="connsiteY107" fmla="*/ 9162 h 10000"/>
              <a:gd name="connsiteX108" fmla="*/ 9107 w 10000"/>
              <a:gd name="connsiteY108" fmla="*/ 9302 h 10000"/>
              <a:gd name="connsiteX109" fmla="*/ 8659 w 10000"/>
              <a:gd name="connsiteY109" fmla="*/ 9442 h 10000"/>
              <a:gd name="connsiteX110" fmla="*/ 7766 w 10000"/>
              <a:gd name="connsiteY110" fmla="*/ 9721 h 10000"/>
              <a:gd name="connsiteX111" fmla="*/ 6899 w 10000"/>
              <a:gd name="connsiteY111" fmla="*/ 9860 h 10000"/>
              <a:gd name="connsiteX112" fmla="*/ 6231 w 10000"/>
              <a:gd name="connsiteY112" fmla="*/ 9860 h 10000"/>
              <a:gd name="connsiteX113" fmla="*/ 5332 w 10000"/>
              <a:gd name="connsiteY113" fmla="*/ 10000 h 10000"/>
              <a:gd name="connsiteX114" fmla="*/ 5332 w 10000"/>
              <a:gd name="connsiteY11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2230 w 10000"/>
              <a:gd name="connsiteY36" fmla="*/ 0 h 10000"/>
              <a:gd name="connsiteX37" fmla="*/ 2429 w 10000"/>
              <a:gd name="connsiteY37" fmla="*/ 140 h 10000"/>
              <a:gd name="connsiteX38" fmla="*/ 2654 w 10000"/>
              <a:gd name="connsiteY38" fmla="*/ 140 h 10000"/>
              <a:gd name="connsiteX39" fmla="*/ 2874 w 10000"/>
              <a:gd name="connsiteY39" fmla="*/ 419 h 10000"/>
              <a:gd name="connsiteX40" fmla="*/ 3096 w 10000"/>
              <a:gd name="connsiteY40" fmla="*/ 558 h 10000"/>
              <a:gd name="connsiteX41" fmla="*/ 3323 w 10000"/>
              <a:gd name="connsiteY41" fmla="*/ 698 h 10000"/>
              <a:gd name="connsiteX42" fmla="*/ 3546 w 10000"/>
              <a:gd name="connsiteY42" fmla="*/ 838 h 10000"/>
              <a:gd name="connsiteX43" fmla="*/ 3546 w 10000"/>
              <a:gd name="connsiteY43" fmla="*/ 977 h 10000"/>
              <a:gd name="connsiteX44" fmla="*/ 3546 w 10000"/>
              <a:gd name="connsiteY44" fmla="*/ 1117 h 10000"/>
              <a:gd name="connsiteX45" fmla="*/ 3323 w 10000"/>
              <a:gd name="connsiteY45" fmla="*/ 1117 h 10000"/>
              <a:gd name="connsiteX46" fmla="*/ 3096 w 10000"/>
              <a:gd name="connsiteY46" fmla="*/ 1257 h 10000"/>
              <a:gd name="connsiteX47" fmla="*/ 3096 w 10000"/>
              <a:gd name="connsiteY47" fmla="*/ 1396 h 10000"/>
              <a:gd name="connsiteX48" fmla="*/ 2874 w 10000"/>
              <a:gd name="connsiteY48" fmla="*/ 1536 h 10000"/>
              <a:gd name="connsiteX49" fmla="*/ 2654 w 10000"/>
              <a:gd name="connsiteY49" fmla="*/ 1798 h 10000"/>
              <a:gd name="connsiteX50" fmla="*/ 2429 w 10000"/>
              <a:gd name="connsiteY50" fmla="*/ 2216 h 10000"/>
              <a:gd name="connsiteX51" fmla="*/ 2230 w 10000"/>
              <a:gd name="connsiteY51" fmla="*/ 2635 h 10000"/>
              <a:gd name="connsiteX52" fmla="*/ 2007 w 10000"/>
              <a:gd name="connsiteY52" fmla="*/ 3054 h 10000"/>
              <a:gd name="connsiteX53" fmla="*/ 1786 w 10000"/>
              <a:gd name="connsiteY53" fmla="*/ 3613 h 10000"/>
              <a:gd name="connsiteX54" fmla="*/ 1564 w 10000"/>
              <a:gd name="connsiteY54" fmla="*/ 4171 h 10000"/>
              <a:gd name="connsiteX55" fmla="*/ 1339 w 10000"/>
              <a:gd name="connsiteY55" fmla="*/ 4729 h 10000"/>
              <a:gd name="connsiteX56" fmla="*/ 1339 w 10000"/>
              <a:gd name="connsiteY56" fmla="*/ 5271 h 10000"/>
              <a:gd name="connsiteX57" fmla="*/ 1339 w 10000"/>
              <a:gd name="connsiteY57" fmla="*/ 5689 h 10000"/>
              <a:gd name="connsiteX58" fmla="*/ 1118 w 10000"/>
              <a:gd name="connsiteY58" fmla="*/ 6248 h 10000"/>
              <a:gd name="connsiteX59" fmla="*/ 1118 w 10000"/>
              <a:gd name="connsiteY59" fmla="*/ 6667 h 10000"/>
              <a:gd name="connsiteX60" fmla="*/ 1118 w 10000"/>
              <a:gd name="connsiteY60" fmla="*/ 6946 h 10000"/>
              <a:gd name="connsiteX61" fmla="*/ 1118 w 10000"/>
              <a:gd name="connsiteY61" fmla="*/ 7365 h 10000"/>
              <a:gd name="connsiteX62" fmla="*/ 1339 w 10000"/>
              <a:gd name="connsiteY62" fmla="*/ 7644 h 10000"/>
              <a:gd name="connsiteX63" fmla="*/ 1339 w 10000"/>
              <a:gd name="connsiteY63" fmla="*/ 7784 h 10000"/>
              <a:gd name="connsiteX64" fmla="*/ 1564 w 10000"/>
              <a:gd name="connsiteY64" fmla="*/ 8063 h 10000"/>
              <a:gd name="connsiteX65" fmla="*/ 1786 w 10000"/>
              <a:gd name="connsiteY65" fmla="*/ 8202 h 10000"/>
              <a:gd name="connsiteX66" fmla="*/ 2007 w 10000"/>
              <a:gd name="connsiteY66" fmla="*/ 8342 h 10000"/>
              <a:gd name="connsiteX67" fmla="*/ 2874 w 10000"/>
              <a:gd name="connsiteY67" fmla="*/ 8604 h 10000"/>
              <a:gd name="connsiteX68" fmla="*/ 3323 w 10000"/>
              <a:gd name="connsiteY68" fmla="*/ 8743 h 10000"/>
              <a:gd name="connsiteX69" fmla="*/ 3767 w 10000"/>
              <a:gd name="connsiteY69" fmla="*/ 8743 h 10000"/>
              <a:gd name="connsiteX70" fmla="*/ 4220 w 10000"/>
              <a:gd name="connsiteY70" fmla="*/ 8883 h 10000"/>
              <a:gd name="connsiteX71" fmla="*/ 4887 w 10000"/>
              <a:gd name="connsiteY71" fmla="*/ 8883 h 10000"/>
              <a:gd name="connsiteX72" fmla="*/ 5332 w 10000"/>
              <a:gd name="connsiteY72" fmla="*/ 8743 h 10000"/>
              <a:gd name="connsiteX73" fmla="*/ 6005 w 10000"/>
              <a:gd name="connsiteY73" fmla="*/ 8743 h 10000"/>
              <a:gd name="connsiteX74" fmla="*/ 6675 w 10000"/>
              <a:gd name="connsiteY74" fmla="*/ 8604 h 10000"/>
              <a:gd name="connsiteX75" fmla="*/ 7122 w 10000"/>
              <a:gd name="connsiteY75" fmla="*/ 8604 h 10000"/>
              <a:gd name="connsiteX76" fmla="*/ 7567 w 10000"/>
              <a:gd name="connsiteY76" fmla="*/ 8342 h 10000"/>
              <a:gd name="connsiteX77" fmla="*/ 7766 w 10000"/>
              <a:gd name="connsiteY77" fmla="*/ 8202 h 10000"/>
              <a:gd name="connsiteX78" fmla="*/ 7986 w 10000"/>
              <a:gd name="connsiteY78" fmla="*/ 7923 h 10000"/>
              <a:gd name="connsiteX79" fmla="*/ 8210 w 10000"/>
              <a:gd name="connsiteY79" fmla="*/ 7644 h 10000"/>
              <a:gd name="connsiteX80" fmla="*/ 8436 w 10000"/>
              <a:gd name="connsiteY80" fmla="*/ 7086 h 10000"/>
              <a:gd name="connsiteX81" fmla="*/ 8436 w 10000"/>
              <a:gd name="connsiteY81" fmla="*/ 6527 h 10000"/>
              <a:gd name="connsiteX82" fmla="*/ 8659 w 10000"/>
              <a:gd name="connsiteY82" fmla="*/ 6248 h 10000"/>
              <a:gd name="connsiteX83" fmla="*/ 8659 w 10000"/>
              <a:gd name="connsiteY83" fmla="*/ 5969 h 10000"/>
              <a:gd name="connsiteX84" fmla="*/ 8659 w 10000"/>
              <a:gd name="connsiteY84" fmla="*/ 5829 h 10000"/>
              <a:gd name="connsiteX85" fmla="*/ 8883 w 10000"/>
              <a:gd name="connsiteY85" fmla="*/ 5689 h 10000"/>
              <a:gd name="connsiteX86" fmla="*/ 8883 w 10000"/>
              <a:gd name="connsiteY86" fmla="*/ 5550 h 10000"/>
              <a:gd name="connsiteX87" fmla="*/ 8883 w 10000"/>
              <a:gd name="connsiteY87" fmla="*/ 5410 h 10000"/>
              <a:gd name="connsiteX88" fmla="*/ 8883 w 10000"/>
              <a:gd name="connsiteY88" fmla="*/ 5410 h 10000"/>
              <a:gd name="connsiteX89" fmla="*/ 9107 w 10000"/>
              <a:gd name="connsiteY89" fmla="*/ 5410 h 10000"/>
              <a:gd name="connsiteX90" fmla="*/ 9107 w 10000"/>
              <a:gd name="connsiteY90" fmla="*/ 5410 h 10000"/>
              <a:gd name="connsiteX91" fmla="*/ 9107 w 10000"/>
              <a:gd name="connsiteY91" fmla="*/ 5550 h 10000"/>
              <a:gd name="connsiteX92" fmla="*/ 9330 w 10000"/>
              <a:gd name="connsiteY92" fmla="*/ 5689 h 10000"/>
              <a:gd name="connsiteX93" fmla="*/ 9330 w 10000"/>
              <a:gd name="connsiteY93" fmla="*/ 5829 h 10000"/>
              <a:gd name="connsiteX94" fmla="*/ 9330 w 10000"/>
              <a:gd name="connsiteY94" fmla="*/ 6108 h 10000"/>
              <a:gd name="connsiteX95" fmla="*/ 9330 w 10000"/>
              <a:gd name="connsiteY95" fmla="*/ 6387 h 10000"/>
              <a:gd name="connsiteX96" fmla="*/ 9330 w 10000"/>
              <a:gd name="connsiteY96" fmla="*/ 6667 h 10000"/>
              <a:gd name="connsiteX97" fmla="*/ 9550 w 10000"/>
              <a:gd name="connsiteY97" fmla="*/ 7225 h 10000"/>
              <a:gd name="connsiteX98" fmla="*/ 9550 w 10000"/>
              <a:gd name="connsiteY98" fmla="*/ 7644 h 10000"/>
              <a:gd name="connsiteX99" fmla="*/ 9778 w 10000"/>
              <a:gd name="connsiteY99" fmla="*/ 8063 h 10000"/>
              <a:gd name="connsiteX100" fmla="*/ 10000 w 10000"/>
              <a:gd name="connsiteY100" fmla="*/ 8342 h 10000"/>
              <a:gd name="connsiteX101" fmla="*/ 10000 w 10000"/>
              <a:gd name="connsiteY101" fmla="*/ 8604 h 10000"/>
              <a:gd name="connsiteX102" fmla="*/ 10000 w 10000"/>
              <a:gd name="connsiteY102" fmla="*/ 8743 h 10000"/>
              <a:gd name="connsiteX103" fmla="*/ 10000 w 10000"/>
              <a:gd name="connsiteY103" fmla="*/ 8883 h 10000"/>
              <a:gd name="connsiteX104" fmla="*/ 9778 w 10000"/>
              <a:gd name="connsiteY104" fmla="*/ 8883 h 10000"/>
              <a:gd name="connsiteX105" fmla="*/ 9550 w 10000"/>
              <a:gd name="connsiteY105" fmla="*/ 9023 h 10000"/>
              <a:gd name="connsiteX106" fmla="*/ 9330 w 10000"/>
              <a:gd name="connsiteY106" fmla="*/ 9162 h 10000"/>
              <a:gd name="connsiteX107" fmla="*/ 9107 w 10000"/>
              <a:gd name="connsiteY107" fmla="*/ 9302 h 10000"/>
              <a:gd name="connsiteX108" fmla="*/ 8659 w 10000"/>
              <a:gd name="connsiteY108" fmla="*/ 9442 h 10000"/>
              <a:gd name="connsiteX109" fmla="*/ 7766 w 10000"/>
              <a:gd name="connsiteY109" fmla="*/ 9721 h 10000"/>
              <a:gd name="connsiteX110" fmla="*/ 6899 w 10000"/>
              <a:gd name="connsiteY110" fmla="*/ 9860 h 10000"/>
              <a:gd name="connsiteX111" fmla="*/ 6231 w 10000"/>
              <a:gd name="connsiteY111" fmla="*/ 9860 h 10000"/>
              <a:gd name="connsiteX112" fmla="*/ 5332 w 10000"/>
              <a:gd name="connsiteY112" fmla="*/ 10000 h 10000"/>
              <a:gd name="connsiteX113" fmla="*/ 5332 w 10000"/>
              <a:gd name="connsiteY11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0 h 10000"/>
              <a:gd name="connsiteX35" fmla="*/ 2230 w 10000"/>
              <a:gd name="connsiteY35" fmla="*/ 0 h 10000"/>
              <a:gd name="connsiteX36" fmla="*/ 2429 w 10000"/>
              <a:gd name="connsiteY36" fmla="*/ 140 h 10000"/>
              <a:gd name="connsiteX37" fmla="*/ 2654 w 10000"/>
              <a:gd name="connsiteY37" fmla="*/ 140 h 10000"/>
              <a:gd name="connsiteX38" fmla="*/ 2874 w 10000"/>
              <a:gd name="connsiteY38" fmla="*/ 419 h 10000"/>
              <a:gd name="connsiteX39" fmla="*/ 3096 w 10000"/>
              <a:gd name="connsiteY39" fmla="*/ 558 h 10000"/>
              <a:gd name="connsiteX40" fmla="*/ 3323 w 10000"/>
              <a:gd name="connsiteY40" fmla="*/ 698 h 10000"/>
              <a:gd name="connsiteX41" fmla="*/ 3546 w 10000"/>
              <a:gd name="connsiteY41" fmla="*/ 838 h 10000"/>
              <a:gd name="connsiteX42" fmla="*/ 3546 w 10000"/>
              <a:gd name="connsiteY42" fmla="*/ 977 h 10000"/>
              <a:gd name="connsiteX43" fmla="*/ 3546 w 10000"/>
              <a:gd name="connsiteY43" fmla="*/ 1117 h 10000"/>
              <a:gd name="connsiteX44" fmla="*/ 3323 w 10000"/>
              <a:gd name="connsiteY44" fmla="*/ 1117 h 10000"/>
              <a:gd name="connsiteX45" fmla="*/ 3096 w 10000"/>
              <a:gd name="connsiteY45" fmla="*/ 1257 h 10000"/>
              <a:gd name="connsiteX46" fmla="*/ 3096 w 10000"/>
              <a:gd name="connsiteY46" fmla="*/ 1396 h 10000"/>
              <a:gd name="connsiteX47" fmla="*/ 2874 w 10000"/>
              <a:gd name="connsiteY47" fmla="*/ 1536 h 10000"/>
              <a:gd name="connsiteX48" fmla="*/ 2654 w 10000"/>
              <a:gd name="connsiteY48" fmla="*/ 1798 h 10000"/>
              <a:gd name="connsiteX49" fmla="*/ 2429 w 10000"/>
              <a:gd name="connsiteY49" fmla="*/ 2216 h 10000"/>
              <a:gd name="connsiteX50" fmla="*/ 2230 w 10000"/>
              <a:gd name="connsiteY50" fmla="*/ 2635 h 10000"/>
              <a:gd name="connsiteX51" fmla="*/ 2007 w 10000"/>
              <a:gd name="connsiteY51" fmla="*/ 3054 h 10000"/>
              <a:gd name="connsiteX52" fmla="*/ 1786 w 10000"/>
              <a:gd name="connsiteY52" fmla="*/ 3613 h 10000"/>
              <a:gd name="connsiteX53" fmla="*/ 1564 w 10000"/>
              <a:gd name="connsiteY53" fmla="*/ 4171 h 10000"/>
              <a:gd name="connsiteX54" fmla="*/ 1339 w 10000"/>
              <a:gd name="connsiteY54" fmla="*/ 4729 h 10000"/>
              <a:gd name="connsiteX55" fmla="*/ 1339 w 10000"/>
              <a:gd name="connsiteY55" fmla="*/ 5271 h 10000"/>
              <a:gd name="connsiteX56" fmla="*/ 1339 w 10000"/>
              <a:gd name="connsiteY56" fmla="*/ 5689 h 10000"/>
              <a:gd name="connsiteX57" fmla="*/ 1118 w 10000"/>
              <a:gd name="connsiteY57" fmla="*/ 6248 h 10000"/>
              <a:gd name="connsiteX58" fmla="*/ 1118 w 10000"/>
              <a:gd name="connsiteY58" fmla="*/ 6667 h 10000"/>
              <a:gd name="connsiteX59" fmla="*/ 1118 w 10000"/>
              <a:gd name="connsiteY59" fmla="*/ 6946 h 10000"/>
              <a:gd name="connsiteX60" fmla="*/ 1118 w 10000"/>
              <a:gd name="connsiteY60" fmla="*/ 7365 h 10000"/>
              <a:gd name="connsiteX61" fmla="*/ 1339 w 10000"/>
              <a:gd name="connsiteY61" fmla="*/ 7644 h 10000"/>
              <a:gd name="connsiteX62" fmla="*/ 1339 w 10000"/>
              <a:gd name="connsiteY62" fmla="*/ 7784 h 10000"/>
              <a:gd name="connsiteX63" fmla="*/ 1564 w 10000"/>
              <a:gd name="connsiteY63" fmla="*/ 8063 h 10000"/>
              <a:gd name="connsiteX64" fmla="*/ 1786 w 10000"/>
              <a:gd name="connsiteY64" fmla="*/ 8202 h 10000"/>
              <a:gd name="connsiteX65" fmla="*/ 2007 w 10000"/>
              <a:gd name="connsiteY65" fmla="*/ 8342 h 10000"/>
              <a:gd name="connsiteX66" fmla="*/ 2874 w 10000"/>
              <a:gd name="connsiteY66" fmla="*/ 8604 h 10000"/>
              <a:gd name="connsiteX67" fmla="*/ 3323 w 10000"/>
              <a:gd name="connsiteY67" fmla="*/ 8743 h 10000"/>
              <a:gd name="connsiteX68" fmla="*/ 3767 w 10000"/>
              <a:gd name="connsiteY68" fmla="*/ 8743 h 10000"/>
              <a:gd name="connsiteX69" fmla="*/ 4220 w 10000"/>
              <a:gd name="connsiteY69" fmla="*/ 8883 h 10000"/>
              <a:gd name="connsiteX70" fmla="*/ 4887 w 10000"/>
              <a:gd name="connsiteY70" fmla="*/ 8883 h 10000"/>
              <a:gd name="connsiteX71" fmla="*/ 5332 w 10000"/>
              <a:gd name="connsiteY71" fmla="*/ 8743 h 10000"/>
              <a:gd name="connsiteX72" fmla="*/ 6005 w 10000"/>
              <a:gd name="connsiteY72" fmla="*/ 8743 h 10000"/>
              <a:gd name="connsiteX73" fmla="*/ 6675 w 10000"/>
              <a:gd name="connsiteY73" fmla="*/ 8604 h 10000"/>
              <a:gd name="connsiteX74" fmla="*/ 7122 w 10000"/>
              <a:gd name="connsiteY74" fmla="*/ 8604 h 10000"/>
              <a:gd name="connsiteX75" fmla="*/ 7567 w 10000"/>
              <a:gd name="connsiteY75" fmla="*/ 8342 h 10000"/>
              <a:gd name="connsiteX76" fmla="*/ 7766 w 10000"/>
              <a:gd name="connsiteY76" fmla="*/ 8202 h 10000"/>
              <a:gd name="connsiteX77" fmla="*/ 7986 w 10000"/>
              <a:gd name="connsiteY77" fmla="*/ 7923 h 10000"/>
              <a:gd name="connsiteX78" fmla="*/ 8210 w 10000"/>
              <a:gd name="connsiteY78" fmla="*/ 7644 h 10000"/>
              <a:gd name="connsiteX79" fmla="*/ 8436 w 10000"/>
              <a:gd name="connsiteY79" fmla="*/ 7086 h 10000"/>
              <a:gd name="connsiteX80" fmla="*/ 8436 w 10000"/>
              <a:gd name="connsiteY80" fmla="*/ 6527 h 10000"/>
              <a:gd name="connsiteX81" fmla="*/ 8659 w 10000"/>
              <a:gd name="connsiteY81" fmla="*/ 6248 h 10000"/>
              <a:gd name="connsiteX82" fmla="*/ 8659 w 10000"/>
              <a:gd name="connsiteY82" fmla="*/ 5969 h 10000"/>
              <a:gd name="connsiteX83" fmla="*/ 8659 w 10000"/>
              <a:gd name="connsiteY83" fmla="*/ 5829 h 10000"/>
              <a:gd name="connsiteX84" fmla="*/ 8883 w 10000"/>
              <a:gd name="connsiteY84" fmla="*/ 5689 h 10000"/>
              <a:gd name="connsiteX85" fmla="*/ 8883 w 10000"/>
              <a:gd name="connsiteY85" fmla="*/ 5550 h 10000"/>
              <a:gd name="connsiteX86" fmla="*/ 8883 w 10000"/>
              <a:gd name="connsiteY86" fmla="*/ 5410 h 10000"/>
              <a:gd name="connsiteX87" fmla="*/ 8883 w 10000"/>
              <a:gd name="connsiteY87" fmla="*/ 5410 h 10000"/>
              <a:gd name="connsiteX88" fmla="*/ 9107 w 10000"/>
              <a:gd name="connsiteY88" fmla="*/ 5410 h 10000"/>
              <a:gd name="connsiteX89" fmla="*/ 9107 w 10000"/>
              <a:gd name="connsiteY89" fmla="*/ 5410 h 10000"/>
              <a:gd name="connsiteX90" fmla="*/ 9107 w 10000"/>
              <a:gd name="connsiteY90" fmla="*/ 5550 h 10000"/>
              <a:gd name="connsiteX91" fmla="*/ 9330 w 10000"/>
              <a:gd name="connsiteY91" fmla="*/ 5689 h 10000"/>
              <a:gd name="connsiteX92" fmla="*/ 9330 w 10000"/>
              <a:gd name="connsiteY92" fmla="*/ 5829 h 10000"/>
              <a:gd name="connsiteX93" fmla="*/ 9330 w 10000"/>
              <a:gd name="connsiteY93" fmla="*/ 6108 h 10000"/>
              <a:gd name="connsiteX94" fmla="*/ 9330 w 10000"/>
              <a:gd name="connsiteY94" fmla="*/ 6387 h 10000"/>
              <a:gd name="connsiteX95" fmla="*/ 9330 w 10000"/>
              <a:gd name="connsiteY95" fmla="*/ 6667 h 10000"/>
              <a:gd name="connsiteX96" fmla="*/ 9550 w 10000"/>
              <a:gd name="connsiteY96" fmla="*/ 7225 h 10000"/>
              <a:gd name="connsiteX97" fmla="*/ 9550 w 10000"/>
              <a:gd name="connsiteY97" fmla="*/ 7644 h 10000"/>
              <a:gd name="connsiteX98" fmla="*/ 9778 w 10000"/>
              <a:gd name="connsiteY98" fmla="*/ 8063 h 10000"/>
              <a:gd name="connsiteX99" fmla="*/ 10000 w 10000"/>
              <a:gd name="connsiteY99" fmla="*/ 8342 h 10000"/>
              <a:gd name="connsiteX100" fmla="*/ 10000 w 10000"/>
              <a:gd name="connsiteY100" fmla="*/ 8604 h 10000"/>
              <a:gd name="connsiteX101" fmla="*/ 10000 w 10000"/>
              <a:gd name="connsiteY101" fmla="*/ 8743 h 10000"/>
              <a:gd name="connsiteX102" fmla="*/ 10000 w 10000"/>
              <a:gd name="connsiteY102" fmla="*/ 8883 h 10000"/>
              <a:gd name="connsiteX103" fmla="*/ 9778 w 10000"/>
              <a:gd name="connsiteY103" fmla="*/ 8883 h 10000"/>
              <a:gd name="connsiteX104" fmla="*/ 9550 w 10000"/>
              <a:gd name="connsiteY104" fmla="*/ 9023 h 10000"/>
              <a:gd name="connsiteX105" fmla="*/ 9330 w 10000"/>
              <a:gd name="connsiteY105" fmla="*/ 9162 h 10000"/>
              <a:gd name="connsiteX106" fmla="*/ 9107 w 10000"/>
              <a:gd name="connsiteY106" fmla="*/ 9302 h 10000"/>
              <a:gd name="connsiteX107" fmla="*/ 8659 w 10000"/>
              <a:gd name="connsiteY107" fmla="*/ 9442 h 10000"/>
              <a:gd name="connsiteX108" fmla="*/ 7766 w 10000"/>
              <a:gd name="connsiteY108" fmla="*/ 9721 h 10000"/>
              <a:gd name="connsiteX109" fmla="*/ 6899 w 10000"/>
              <a:gd name="connsiteY109" fmla="*/ 9860 h 10000"/>
              <a:gd name="connsiteX110" fmla="*/ 6231 w 10000"/>
              <a:gd name="connsiteY110" fmla="*/ 9860 h 10000"/>
              <a:gd name="connsiteX111" fmla="*/ 5332 w 10000"/>
              <a:gd name="connsiteY111" fmla="*/ 10000 h 10000"/>
              <a:gd name="connsiteX112" fmla="*/ 5332 w 10000"/>
              <a:gd name="connsiteY11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2230 w 10000"/>
              <a:gd name="connsiteY34" fmla="*/ 0 h 10000"/>
              <a:gd name="connsiteX35" fmla="*/ 2429 w 10000"/>
              <a:gd name="connsiteY35" fmla="*/ 140 h 10000"/>
              <a:gd name="connsiteX36" fmla="*/ 2654 w 10000"/>
              <a:gd name="connsiteY36" fmla="*/ 140 h 10000"/>
              <a:gd name="connsiteX37" fmla="*/ 2874 w 10000"/>
              <a:gd name="connsiteY37" fmla="*/ 419 h 10000"/>
              <a:gd name="connsiteX38" fmla="*/ 3096 w 10000"/>
              <a:gd name="connsiteY38" fmla="*/ 558 h 10000"/>
              <a:gd name="connsiteX39" fmla="*/ 3323 w 10000"/>
              <a:gd name="connsiteY39" fmla="*/ 698 h 10000"/>
              <a:gd name="connsiteX40" fmla="*/ 3546 w 10000"/>
              <a:gd name="connsiteY40" fmla="*/ 838 h 10000"/>
              <a:gd name="connsiteX41" fmla="*/ 3546 w 10000"/>
              <a:gd name="connsiteY41" fmla="*/ 977 h 10000"/>
              <a:gd name="connsiteX42" fmla="*/ 3546 w 10000"/>
              <a:gd name="connsiteY42" fmla="*/ 1117 h 10000"/>
              <a:gd name="connsiteX43" fmla="*/ 3323 w 10000"/>
              <a:gd name="connsiteY43" fmla="*/ 1117 h 10000"/>
              <a:gd name="connsiteX44" fmla="*/ 3096 w 10000"/>
              <a:gd name="connsiteY44" fmla="*/ 1257 h 10000"/>
              <a:gd name="connsiteX45" fmla="*/ 3096 w 10000"/>
              <a:gd name="connsiteY45" fmla="*/ 1396 h 10000"/>
              <a:gd name="connsiteX46" fmla="*/ 2874 w 10000"/>
              <a:gd name="connsiteY46" fmla="*/ 1536 h 10000"/>
              <a:gd name="connsiteX47" fmla="*/ 2654 w 10000"/>
              <a:gd name="connsiteY47" fmla="*/ 1798 h 10000"/>
              <a:gd name="connsiteX48" fmla="*/ 2429 w 10000"/>
              <a:gd name="connsiteY48" fmla="*/ 2216 h 10000"/>
              <a:gd name="connsiteX49" fmla="*/ 2230 w 10000"/>
              <a:gd name="connsiteY49" fmla="*/ 2635 h 10000"/>
              <a:gd name="connsiteX50" fmla="*/ 2007 w 10000"/>
              <a:gd name="connsiteY50" fmla="*/ 3054 h 10000"/>
              <a:gd name="connsiteX51" fmla="*/ 1786 w 10000"/>
              <a:gd name="connsiteY51" fmla="*/ 3613 h 10000"/>
              <a:gd name="connsiteX52" fmla="*/ 1564 w 10000"/>
              <a:gd name="connsiteY52" fmla="*/ 4171 h 10000"/>
              <a:gd name="connsiteX53" fmla="*/ 1339 w 10000"/>
              <a:gd name="connsiteY53" fmla="*/ 4729 h 10000"/>
              <a:gd name="connsiteX54" fmla="*/ 1339 w 10000"/>
              <a:gd name="connsiteY54" fmla="*/ 5271 h 10000"/>
              <a:gd name="connsiteX55" fmla="*/ 1339 w 10000"/>
              <a:gd name="connsiteY55" fmla="*/ 5689 h 10000"/>
              <a:gd name="connsiteX56" fmla="*/ 1118 w 10000"/>
              <a:gd name="connsiteY56" fmla="*/ 6248 h 10000"/>
              <a:gd name="connsiteX57" fmla="*/ 1118 w 10000"/>
              <a:gd name="connsiteY57" fmla="*/ 6667 h 10000"/>
              <a:gd name="connsiteX58" fmla="*/ 1118 w 10000"/>
              <a:gd name="connsiteY58" fmla="*/ 6946 h 10000"/>
              <a:gd name="connsiteX59" fmla="*/ 1118 w 10000"/>
              <a:gd name="connsiteY59" fmla="*/ 7365 h 10000"/>
              <a:gd name="connsiteX60" fmla="*/ 1339 w 10000"/>
              <a:gd name="connsiteY60" fmla="*/ 7644 h 10000"/>
              <a:gd name="connsiteX61" fmla="*/ 1339 w 10000"/>
              <a:gd name="connsiteY61" fmla="*/ 7784 h 10000"/>
              <a:gd name="connsiteX62" fmla="*/ 1564 w 10000"/>
              <a:gd name="connsiteY62" fmla="*/ 8063 h 10000"/>
              <a:gd name="connsiteX63" fmla="*/ 1786 w 10000"/>
              <a:gd name="connsiteY63" fmla="*/ 8202 h 10000"/>
              <a:gd name="connsiteX64" fmla="*/ 2007 w 10000"/>
              <a:gd name="connsiteY64" fmla="*/ 8342 h 10000"/>
              <a:gd name="connsiteX65" fmla="*/ 2874 w 10000"/>
              <a:gd name="connsiteY65" fmla="*/ 8604 h 10000"/>
              <a:gd name="connsiteX66" fmla="*/ 3323 w 10000"/>
              <a:gd name="connsiteY66" fmla="*/ 8743 h 10000"/>
              <a:gd name="connsiteX67" fmla="*/ 3767 w 10000"/>
              <a:gd name="connsiteY67" fmla="*/ 8743 h 10000"/>
              <a:gd name="connsiteX68" fmla="*/ 4220 w 10000"/>
              <a:gd name="connsiteY68" fmla="*/ 8883 h 10000"/>
              <a:gd name="connsiteX69" fmla="*/ 4887 w 10000"/>
              <a:gd name="connsiteY69" fmla="*/ 8883 h 10000"/>
              <a:gd name="connsiteX70" fmla="*/ 5332 w 10000"/>
              <a:gd name="connsiteY70" fmla="*/ 8743 h 10000"/>
              <a:gd name="connsiteX71" fmla="*/ 6005 w 10000"/>
              <a:gd name="connsiteY71" fmla="*/ 8743 h 10000"/>
              <a:gd name="connsiteX72" fmla="*/ 6675 w 10000"/>
              <a:gd name="connsiteY72" fmla="*/ 8604 h 10000"/>
              <a:gd name="connsiteX73" fmla="*/ 7122 w 10000"/>
              <a:gd name="connsiteY73" fmla="*/ 8604 h 10000"/>
              <a:gd name="connsiteX74" fmla="*/ 7567 w 10000"/>
              <a:gd name="connsiteY74" fmla="*/ 8342 h 10000"/>
              <a:gd name="connsiteX75" fmla="*/ 7766 w 10000"/>
              <a:gd name="connsiteY75" fmla="*/ 8202 h 10000"/>
              <a:gd name="connsiteX76" fmla="*/ 7986 w 10000"/>
              <a:gd name="connsiteY76" fmla="*/ 7923 h 10000"/>
              <a:gd name="connsiteX77" fmla="*/ 8210 w 10000"/>
              <a:gd name="connsiteY77" fmla="*/ 7644 h 10000"/>
              <a:gd name="connsiteX78" fmla="*/ 8436 w 10000"/>
              <a:gd name="connsiteY78" fmla="*/ 7086 h 10000"/>
              <a:gd name="connsiteX79" fmla="*/ 8436 w 10000"/>
              <a:gd name="connsiteY79" fmla="*/ 6527 h 10000"/>
              <a:gd name="connsiteX80" fmla="*/ 8659 w 10000"/>
              <a:gd name="connsiteY80" fmla="*/ 6248 h 10000"/>
              <a:gd name="connsiteX81" fmla="*/ 8659 w 10000"/>
              <a:gd name="connsiteY81" fmla="*/ 5969 h 10000"/>
              <a:gd name="connsiteX82" fmla="*/ 8659 w 10000"/>
              <a:gd name="connsiteY82" fmla="*/ 5829 h 10000"/>
              <a:gd name="connsiteX83" fmla="*/ 8883 w 10000"/>
              <a:gd name="connsiteY83" fmla="*/ 5689 h 10000"/>
              <a:gd name="connsiteX84" fmla="*/ 8883 w 10000"/>
              <a:gd name="connsiteY84" fmla="*/ 5550 h 10000"/>
              <a:gd name="connsiteX85" fmla="*/ 8883 w 10000"/>
              <a:gd name="connsiteY85" fmla="*/ 5410 h 10000"/>
              <a:gd name="connsiteX86" fmla="*/ 8883 w 10000"/>
              <a:gd name="connsiteY86" fmla="*/ 5410 h 10000"/>
              <a:gd name="connsiteX87" fmla="*/ 9107 w 10000"/>
              <a:gd name="connsiteY87" fmla="*/ 5410 h 10000"/>
              <a:gd name="connsiteX88" fmla="*/ 9107 w 10000"/>
              <a:gd name="connsiteY88" fmla="*/ 5410 h 10000"/>
              <a:gd name="connsiteX89" fmla="*/ 9107 w 10000"/>
              <a:gd name="connsiteY89" fmla="*/ 5550 h 10000"/>
              <a:gd name="connsiteX90" fmla="*/ 9330 w 10000"/>
              <a:gd name="connsiteY90" fmla="*/ 5689 h 10000"/>
              <a:gd name="connsiteX91" fmla="*/ 9330 w 10000"/>
              <a:gd name="connsiteY91" fmla="*/ 5829 h 10000"/>
              <a:gd name="connsiteX92" fmla="*/ 9330 w 10000"/>
              <a:gd name="connsiteY92" fmla="*/ 6108 h 10000"/>
              <a:gd name="connsiteX93" fmla="*/ 9330 w 10000"/>
              <a:gd name="connsiteY93" fmla="*/ 6387 h 10000"/>
              <a:gd name="connsiteX94" fmla="*/ 9330 w 10000"/>
              <a:gd name="connsiteY94" fmla="*/ 6667 h 10000"/>
              <a:gd name="connsiteX95" fmla="*/ 9550 w 10000"/>
              <a:gd name="connsiteY95" fmla="*/ 7225 h 10000"/>
              <a:gd name="connsiteX96" fmla="*/ 9550 w 10000"/>
              <a:gd name="connsiteY96" fmla="*/ 7644 h 10000"/>
              <a:gd name="connsiteX97" fmla="*/ 9778 w 10000"/>
              <a:gd name="connsiteY97" fmla="*/ 8063 h 10000"/>
              <a:gd name="connsiteX98" fmla="*/ 10000 w 10000"/>
              <a:gd name="connsiteY98" fmla="*/ 8342 h 10000"/>
              <a:gd name="connsiteX99" fmla="*/ 10000 w 10000"/>
              <a:gd name="connsiteY99" fmla="*/ 8604 h 10000"/>
              <a:gd name="connsiteX100" fmla="*/ 10000 w 10000"/>
              <a:gd name="connsiteY100" fmla="*/ 8743 h 10000"/>
              <a:gd name="connsiteX101" fmla="*/ 10000 w 10000"/>
              <a:gd name="connsiteY101" fmla="*/ 8883 h 10000"/>
              <a:gd name="connsiteX102" fmla="*/ 9778 w 10000"/>
              <a:gd name="connsiteY102" fmla="*/ 8883 h 10000"/>
              <a:gd name="connsiteX103" fmla="*/ 9550 w 10000"/>
              <a:gd name="connsiteY103" fmla="*/ 9023 h 10000"/>
              <a:gd name="connsiteX104" fmla="*/ 9330 w 10000"/>
              <a:gd name="connsiteY104" fmla="*/ 9162 h 10000"/>
              <a:gd name="connsiteX105" fmla="*/ 9107 w 10000"/>
              <a:gd name="connsiteY105" fmla="*/ 9302 h 10000"/>
              <a:gd name="connsiteX106" fmla="*/ 8659 w 10000"/>
              <a:gd name="connsiteY106" fmla="*/ 9442 h 10000"/>
              <a:gd name="connsiteX107" fmla="*/ 7766 w 10000"/>
              <a:gd name="connsiteY107" fmla="*/ 9721 h 10000"/>
              <a:gd name="connsiteX108" fmla="*/ 6899 w 10000"/>
              <a:gd name="connsiteY108" fmla="*/ 9860 h 10000"/>
              <a:gd name="connsiteX109" fmla="*/ 6231 w 10000"/>
              <a:gd name="connsiteY109" fmla="*/ 9860 h 10000"/>
              <a:gd name="connsiteX110" fmla="*/ 5332 w 10000"/>
              <a:gd name="connsiteY110" fmla="*/ 10000 h 10000"/>
              <a:gd name="connsiteX111" fmla="*/ 5332 w 10000"/>
              <a:gd name="connsiteY111" fmla="*/ 10000 h 10000"/>
              <a:gd name="connsiteX0" fmla="*/ 5332 w 10000"/>
              <a:gd name="connsiteY0" fmla="*/ 9860 h 9860"/>
              <a:gd name="connsiteX1" fmla="*/ 4665 w 10000"/>
              <a:gd name="connsiteY1" fmla="*/ 9860 h 9860"/>
              <a:gd name="connsiteX2" fmla="*/ 3991 w 10000"/>
              <a:gd name="connsiteY2" fmla="*/ 9860 h 9860"/>
              <a:gd name="connsiteX3" fmla="*/ 3323 w 10000"/>
              <a:gd name="connsiteY3" fmla="*/ 9720 h 9860"/>
              <a:gd name="connsiteX4" fmla="*/ 2654 w 10000"/>
              <a:gd name="connsiteY4" fmla="*/ 9581 h 9860"/>
              <a:gd name="connsiteX5" fmla="*/ 2007 w 10000"/>
              <a:gd name="connsiteY5" fmla="*/ 9441 h 9860"/>
              <a:gd name="connsiteX6" fmla="*/ 1564 w 10000"/>
              <a:gd name="connsiteY6" fmla="*/ 9162 h 9860"/>
              <a:gd name="connsiteX7" fmla="*/ 1118 w 10000"/>
              <a:gd name="connsiteY7" fmla="*/ 9022 h 9860"/>
              <a:gd name="connsiteX8" fmla="*/ 894 w 10000"/>
              <a:gd name="connsiteY8" fmla="*/ 8603 h 9860"/>
              <a:gd name="connsiteX9" fmla="*/ 445 w 10000"/>
              <a:gd name="connsiteY9" fmla="*/ 8324 h 9860"/>
              <a:gd name="connsiteX10" fmla="*/ 220 w 10000"/>
              <a:gd name="connsiteY10" fmla="*/ 7923 h 9860"/>
              <a:gd name="connsiteX11" fmla="*/ 220 w 10000"/>
              <a:gd name="connsiteY11" fmla="*/ 7504 h 9860"/>
              <a:gd name="connsiteX12" fmla="*/ 0 w 10000"/>
              <a:gd name="connsiteY12" fmla="*/ 7085 h 9860"/>
              <a:gd name="connsiteX13" fmla="*/ 0 w 10000"/>
              <a:gd name="connsiteY13" fmla="*/ 6666 h 9860"/>
              <a:gd name="connsiteX14" fmla="*/ 0 w 10000"/>
              <a:gd name="connsiteY14" fmla="*/ 6247 h 9860"/>
              <a:gd name="connsiteX15" fmla="*/ 220 w 10000"/>
              <a:gd name="connsiteY15" fmla="*/ 5549 h 9860"/>
              <a:gd name="connsiteX16" fmla="*/ 220 w 10000"/>
              <a:gd name="connsiteY16" fmla="*/ 5410 h 9860"/>
              <a:gd name="connsiteX17" fmla="*/ 220 w 10000"/>
              <a:gd name="connsiteY17" fmla="*/ 5131 h 9860"/>
              <a:gd name="connsiteX18" fmla="*/ 445 w 10000"/>
              <a:gd name="connsiteY18" fmla="*/ 4869 h 9860"/>
              <a:gd name="connsiteX19" fmla="*/ 445 w 10000"/>
              <a:gd name="connsiteY19" fmla="*/ 4589 h 9860"/>
              <a:gd name="connsiteX20" fmla="*/ 445 w 10000"/>
              <a:gd name="connsiteY20" fmla="*/ 4310 h 9860"/>
              <a:gd name="connsiteX21" fmla="*/ 671 w 10000"/>
              <a:gd name="connsiteY21" fmla="*/ 3891 h 9860"/>
              <a:gd name="connsiteX22" fmla="*/ 671 w 10000"/>
              <a:gd name="connsiteY22" fmla="*/ 3473 h 9860"/>
              <a:gd name="connsiteX23" fmla="*/ 894 w 10000"/>
              <a:gd name="connsiteY23" fmla="*/ 3054 h 9860"/>
              <a:gd name="connsiteX24" fmla="*/ 894 w 10000"/>
              <a:gd name="connsiteY24" fmla="*/ 2635 h 9860"/>
              <a:gd name="connsiteX25" fmla="*/ 894 w 10000"/>
              <a:gd name="connsiteY25" fmla="*/ 2216 h 9860"/>
              <a:gd name="connsiteX26" fmla="*/ 1118 w 10000"/>
              <a:gd name="connsiteY26" fmla="*/ 1937 h 9860"/>
              <a:gd name="connsiteX27" fmla="*/ 1118 w 10000"/>
              <a:gd name="connsiteY27" fmla="*/ 1658 h 9860"/>
              <a:gd name="connsiteX28" fmla="*/ 1118 w 10000"/>
              <a:gd name="connsiteY28" fmla="*/ 1396 h 9860"/>
              <a:gd name="connsiteX29" fmla="*/ 1118 w 10000"/>
              <a:gd name="connsiteY29" fmla="*/ 1256 h 9860"/>
              <a:gd name="connsiteX30" fmla="*/ 1118 w 10000"/>
              <a:gd name="connsiteY30" fmla="*/ 1117 h 9860"/>
              <a:gd name="connsiteX31" fmla="*/ 1118 w 10000"/>
              <a:gd name="connsiteY31" fmla="*/ 1117 h 9860"/>
              <a:gd name="connsiteX32" fmla="*/ 1118 w 10000"/>
              <a:gd name="connsiteY32" fmla="*/ 1117 h 9860"/>
              <a:gd name="connsiteX33" fmla="*/ 894 w 10000"/>
              <a:gd name="connsiteY33" fmla="*/ 1117 h 9860"/>
              <a:gd name="connsiteX34" fmla="*/ 2429 w 10000"/>
              <a:gd name="connsiteY34" fmla="*/ 0 h 9860"/>
              <a:gd name="connsiteX35" fmla="*/ 2654 w 10000"/>
              <a:gd name="connsiteY35" fmla="*/ 0 h 9860"/>
              <a:gd name="connsiteX36" fmla="*/ 2874 w 10000"/>
              <a:gd name="connsiteY36" fmla="*/ 279 h 9860"/>
              <a:gd name="connsiteX37" fmla="*/ 3096 w 10000"/>
              <a:gd name="connsiteY37" fmla="*/ 418 h 9860"/>
              <a:gd name="connsiteX38" fmla="*/ 3323 w 10000"/>
              <a:gd name="connsiteY38" fmla="*/ 558 h 9860"/>
              <a:gd name="connsiteX39" fmla="*/ 3546 w 10000"/>
              <a:gd name="connsiteY39" fmla="*/ 698 h 9860"/>
              <a:gd name="connsiteX40" fmla="*/ 3546 w 10000"/>
              <a:gd name="connsiteY40" fmla="*/ 837 h 9860"/>
              <a:gd name="connsiteX41" fmla="*/ 3546 w 10000"/>
              <a:gd name="connsiteY41" fmla="*/ 977 h 9860"/>
              <a:gd name="connsiteX42" fmla="*/ 3323 w 10000"/>
              <a:gd name="connsiteY42" fmla="*/ 977 h 9860"/>
              <a:gd name="connsiteX43" fmla="*/ 3096 w 10000"/>
              <a:gd name="connsiteY43" fmla="*/ 1117 h 9860"/>
              <a:gd name="connsiteX44" fmla="*/ 3096 w 10000"/>
              <a:gd name="connsiteY44" fmla="*/ 1256 h 9860"/>
              <a:gd name="connsiteX45" fmla="*/ 2874 w 10000"/>
              <a:gd name="connsiteY45" fmla="*/ 1396 h 9860"/>
              <a:gd name="connsiteX46" fmla="*/ 2654 w 10000"/>
              <a:gd name="connsiteY46" fmla="*/ 1658 h 9860"/>
              <a:gd name="connsiteX47" fmla="*/ 2429 w 10000"/>
              <a:gd name="connsiteY47" fmla="*/ 2076 h 9860"/>
              <a:gd name="connsiteX48" fmla="*/ 2230 w 10000"/>
              <a:gd name="connsiteY48" fmla="*/ 2495 h 9860"/>
              <a:gd name="connsiteX49" fmla="*/ 2007 w 10000"/>
              <a:gd name="connsiteY49" fmla="*/ 2914 h 9860"/>
              <a:gd name="connsiteX50" fmla="*/ 1786 w 10000"/>
              <a:gd name="connsiteY50" fmla="*/ 3473 h 9860"/>
              <a:gd name="connsiteX51" fmla="*/ 1564 w 10000"/>
              <a:gd name="connsiteY51" fmla="*/ 4031 h 9860"/>
              <a:gd name="connsiteX52" fmla="*/ 1339 w 10000"/>
              <a:gd name="connsiteY52" fmla="*/ 4589 h 9860"/>
              <a:gd name="connsiteX53" fmla="*/ 1339 w 10000"/>
              <a:gd name="connsiteY53" fmla="*/ 5131 h 9860"/>
              <a:gd name="connsiteX54" fmla="*/ 1339 w 10000"/>
              <a:gd name="connsiteY54" fmla="*/ 5549 h 9860"/>
              <a:gd name="connsiteX55" fmla="*/ 1118 w 10000"/>
              <a:gd name="connsiteY55" fmla="*/ 6108 h 9860"/>
              <a:gd name="connsiteX56" fmla="*/ 1118 w 10000"/>
              <a:gd name="connsiteY56" fmla="*/ 6527 h 9860"/>
              <a:gd name="connsiteX57" fmla="*/ 1118 w 10000"/>
              <a:gd name="connsiteY57" fmla="*/ 6806 h 9860"/>
              <a:gd name="connsiteX58" fmla="*/ 1118 w 10000"/>
              <a:gd name="connsiteY58" fmla="*/ 7225 h 9860"/>
              <a:gd name="connsiteX59" fmla="*/ 1339 w 10000"/>
              <a:gd name="connsiteY59" fmla="*/ 7504 h 9860"/>
              <a:gd name="connsiteX60" fmla="*/ 1339 w 10000"/>
              <a:gd name="connsiteY60" fmla="*/ 7644 h 9860"/>
              <a:gd name="connsiteX61" fmla="*/ 1564 w 10000"/>
              <a:gd name="connsiteY61" fmla="*/ 7923 h 9860"/>
              <a:gd name="connsiteX62" fmla="*/ 1786 w 10000"/>
              <a:gd name="connsiteY62" fmla="*/ 8062 h 9860"/>
              <a:gd name="connsiteX63" fmla="*/ 2007 w 10000"/>
              <a:gd name="connsiteY63" fmla="*/ 8202 h 9860"/>
              <a:gd name="connsiteX64" fmla="*/ 2874 w 10000"/>
              <a:gd name="connsiteY64" fmla="*/ 8464 h 9860"/>
              <a:gd name="connsiteX65" fmla="*/ 3323 w 10000"/>
              <a:gd name="connsiteY65" fmla="*/ 8603 h 9860"/>
              <a:gd name="connsiteX66" fmla="*/ 3767 w 10000"/>
              <a:gd name="connsiteY66" fmla="*/ 8603 h 9860"/>
              <a:gd name="connsiteX67" fmla="*/ 4220 w 10000"/>
              <a:gd name="connsiteY67" fmla="*/ 8743 h 9860"/>
              <a:gd name="connsiteX68" fmla="*/ 4887 w 10000"/>
              <a:gd name="connsiteY68" fmla="*/ 8743 h 9860"/>
              <a:gd name="connsiteX69" fmla="*/ 5332 w 10000"/>
              <a:gd name="connsiteY69" fmla="*/ 8603 h 9860"/>
              <a:gd name="connsiteX70" fmla="*/ 6005 w 10000"/>
              <a:gd name="connsiteY70" fmla="*/ 8603 h 9860"/>
              <a:gd name="connsiteX71" fmla="*/ 6675 w 10000"/>
              <a:gd name="connsiteY71" fmla="*/ 8464 h 9860"/>
              <a:gd name="connsiteX72" fmla="*/ 7122 w 10000"/>
              <a:gd name="connsiteY72" fmla="*/ 8464 h 9860"/>
              <a:gd name="connsiteX73" fmla="*/ 7567 w 10000"/>
              <a:gd name="connsiteY73" fmla="*/ 8202 h 9860"/>
              <a:gd name="connsiteX74" fmla="*/ 7766 w 10000"/>
              <a:gd name="connsiteY74" fmla="*/ 8062 h 9860"/>
              <a:gd name="connsiteX75" fmla="*/ 7986 w 10000"/>
              <a:gd name="connsiteY75" fmla="*/ 7783 h 9860"/>
              <a:gd name="connsiteX76" fmla="*/ 8210 w 10000"/>
              <a:gd name="connsiteY76" fmla="*/ 7504 h 9860"/>
              <a:gd name="connsiteX77" fmla="*/ 8436 w 10000"/>
              <a:gd name="connsiteY77" fmla="*/ 6946 h 9860"/>
              <a:gd name="connsiteX78" fmla="*/ 8436 w 10000"/>
              <a:gd name="connsiteY78" fmla="*/ 6387 h 9860"/>
              <a:gd name="connsiteX79" fmla="*/ 8659 w 10000"/>
              <a:gd name="connsiteY79" fmla="*/ 6108 h 9860"/>
              <a:gd name="connsiteX80" fmla="*/ 8659 w 10000"/>
              <a:gd name="connsiteY80" fmla="*/ 5829 h 9860"/>
              <a:gd name="connsiteX81" fmla="*/ 8659 w 10000"/>
              <a:gd name="connsiteY81" fmla="*/ 5689 h 9860"/>
              <a:gd name="connsiteX82" fmla="*/ 8883 w 10000"/>
              <a:gd name="connsiteY82" fmla="*/ 5549 h 9860"/>
              <a:gd name="connsiteX83" fmla="*/ 8883 w 10000"/>
              <a:gd name="connsiteY83" fmla="*/ 5410 h 9860"/>
              <a:gd name="connsiteX84" fmla="*/ 8883 w 10000"/>
              <a:gd name="connsiteY84" fmla="*/ 5270 h 9860"/>
              <a:gd name="connsiteX85" fmla="*/ 8883 w 10000"/>
              <a:gd name="connsiteY85" fmla="*/ 5270 h 9860"/>
              <a:gd name="connsiteX86" fmla="*/ 9107 w 10000"/>
              <a:gd name="connsiteY86" fmla="*/ 5270 h 9860"/>
              <a:gd name="connsiteX87" fmla="*/ 9107 w 10000"/>
              <a:gd name="connsiteY87" fmla="*/ 5270 h 9860"/>
              <a:gd name="connsiteX88" fmla="*/ 9107 w 10000"/>
              <a:gd name="connsiteY88" fmla="*/ 5410 h 9860"/>
              <a:gd name="connsiteX89" fmla="*/ 9330 w 10000"/>
              <a:gd name="connsiteY89" fmla="*/ 5549 h 9860"/>
              <a:gd name="connsiteX90" fmla="*/ 9330 w 10000"/>
              <a:gd name="connsiteY90" fmla="*/ 5689 h 9860"/>
              <a:gd name="connsiteX91" fmla="*/ 9330 w 10000"/>
              <a:gd name="connsiteY91" fmla="*/ 5968 h 9860"/>
              <a:gd name="connsiteX92" fmla="*/ 9330 w 10000"/>
              <a:gd name="connsiteY92" fmla="*/ 6247 h 9860"/>
              <a:gd name="connsiteX93" fmla="*/ 9330 w 10000"/>
              <a:gd name="connsiteY93" fmla="*/ 6527 h 9860"/>
              <a:gd name="connsiteX94" fmla="*/ 9550 w 10000"/>
              <a:gd name="connsiteY94" fmla="*/ 7085 h 9860"/>
              <a:gd name="connsiteX95" fmla="*/ 9550 w 10000"/>
              <a:gd name="connsiteY95" fmla="*/ 7504 h 9860"/>
              <a:gd name="connsiteX96" fmla="*/ 9778 w 10000"/>
              <a:gd name="connsiteY96" fmla="*/ 7923 h 9860"/>
              <a:gd name="connsiteX97" fmla="*/ 10000 w 10000"/>
              <a:gd name="connsiteY97" fmla="*/ 8202 h 9860"/>
              <a:gd name="connsiteX98" fmla="*/ 10000 w 10000"/>
              <a:gd name="connsiteY98" fmla="*/ 8464 h 9860"/>
              <a:gd name="connsiteX99" fmla="*/ 10000 w 10000"/>
              <a:gd name="connsiteY99" fmla="*/ 8603 h 9860"/>
              <a:gd name="connsiteX100" fmla="*/ 10000 w 10000"/>
              <a:gd name="connsiteY100" fmla="*/ 8743 h 9860"/>
              <a:gd name="connsiteX101" fmla="*/ 9778 w 10000"/>
              <a:gd name="connsiteY101" fmla="*/ 8743 h 9860"/>
              <a:gd name="connsiteX102" fmla="*/ 9550 w 10000"/>
              <a:gd name="connsiteY102" fmla="*/ 8883 h 9860"/>
              <a:gd name="connsiteX103" fmla="*/ 9330 w 10000"/>
              <a:gd name="connsiteY103" fmla="*/ 9022 h 9860"/>
              <a:gd name="connsiteX104" fmla="*/ 9107 w 10000"/>
              <a:gd name="connsiteY104" fmla="*/ 9162 h 9860"/>
              <a:gd name="connsiteX105" fmla="*/ 8659 w 10000"/>
              <a:gd name="connsiteY105" fmla="*/ 9302 h 9860"/>
              <a:gd name="connsiteX106" fmla="*/ 7766 w 10000"/>
              <a:gd name="connsiteY106" fmla="*/ 9581 h 9860"/>
              <a:gd name="connsiteX107" fmla="*/ 6899 w 10000"/>
              <a:gd name="connsiteY107" fmla="*/ 9720 h 9860"/>
              <a:gd name="connsiteX108" fmla="*/ 6231 w 10000"/>
              <a:gd name="connsiteY108" fmla="*/ 9720 h 9860"/>
              <a:gd name="connsiteX109" fmla="*/ 5332 w 10000"/>
              <a:gd name="connsiteY109" fmla="*/ 9860 h 9860"/>
              <a:gd name="connsiteX110" fmla="*/ 5332 w 10000"/>
              <a:gd name="connsiteY110" fmla="*/ 9860 h 986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8 h 10000"/>
              <a:gd name="connsiteX4" fmla="*/ 2654 w 10000"/>
              <a:gd name="connsiteY4" fmla="*/ 9717 h 10000"/>
              <a:gd name="connsiteX5" fmla="*/ 2007 w 10000"/>
              <a:gd name="connsiteY5" fmla="*/ 9575 h 10000"/>
              <a:gd name="connsiteX6" fmla="*/ 1564 w 10000"/>
              <a:gd name="connsiteY6" fmla="*/ 9292 h 10000"/>
              <a:gd name="connsiteX7" fmla="*/ 1118 w 10000"/>
              <a:gd name="connsiteY7" fmla="*/ 9150 h 10000"/>
              <a:gd name="connsiteX8" fmla="*/ 894 w 10000"/>
              <a:gd name="connsiteY8" fmla="*/ 8725 h 10000"/>
              <a:gd name="connsiteX9" fmla="*/ 445 w 10000"/>
              <a:gd name="connsiteY9" fmla="*/ 8442 h 10000"/>
              <a:gd name="connsiteX10" fmla="*/ 220 w 10000"/>
              <a:gd name="connsiteY10" fmla="*/ 8035 h 10000"/>
              <a:gd name="connsiteX11" fmla="*/ 220 w 10000"/>
              <a:gd name="connsiteY11" fmla="*/ 7611 h 10000"/>
              <a:gd name="connsiteX12" fmla="*/ 0 w 10000"/>
              <a:gd name="connsiteY12" fmla="*/ 7186 h 10000"/>
              <a:gd name="connsiteX13" fmla="*/ 0 w 10000"/>
              <a:gd name="connsiteY13" fmla="*/ 6761 h 10000"/>
              <a:gd name="connsiteX14" fmla="*/ 0 w 10000"/>
              <a:gd name="connsiteY14" fmla="*/ 6336 h 10000"/>
              <a:gd name="connsiteX15" fmla="*/ 220 w 10000"/>
              <a:gd name="connsiteY15" fmla="*/ 5628 h 10000"/>
              <a:gd name="connsiteX16" fmla="*/ 220 w 10000"/>
              <a:gd name="connsiteY16" fmla="*/ 5487 h 10000"/>
              <a:gd name="connsiteX17" fmla="*/ 220 w 10000"/>
              <a:gd name="connsiteY17" fmla="*/ 5204 h 10000"/>
              <a:gd name="connsiteX18" fmla="*/ 445 w 10000"/>
              <a:gd name="connsiteY18" fmla="*/ 4938 h 10000"/>
              <a:gd name="connsiteX19" fmla="*/ 445 w 10000"/>
              <a:gd name="connsiteY19" fmla="*/ 4654 h 10000"/>
              <a:gd name="connsiteX20" fmla="*/ 445 w 10000"/>
              <a:gd name="connsiteY20" fmla="*/ 4371 h 10000"/>
              <a:gd name="connsiteX21" fmla="*/ 671 w 10000"/>
              <a:gd name="connsiteY21" fmla="*/ 3946 h 10000"/>
              <a:gd name="connsiteX22" fmla="*/ 671 w 10000"/>
              <a:gd name="connsiteY22" fmla="*/ 3522 h 10000"/>
              <a:gd name="connsiteX23" fmla="*/ 894 w 10000"/>
              <a:gd name="connsiteY23" fmla="*/ 3097 h 10000"/>
              <a:gd name="connsiteX24" fmla="*/ 894 w 10000"/>
              <a:gd name="connsiteY24" fmla="*/ 2672 h 10000"/>
              <a:gd name="connsiteX25" fmla="*/ 894 w 10000"/>
              <a:gd name="connsiteY25" fmla="*/ 2247 h 10000"/>
              <a:gd name="connsiteX26" fmla="*/ 1118 w 10000"/>
              <a:gd name="connsiteY26" fmla="*/ 1965 h 10000"/>
              <a:gd name="connsiteX27" fmla="*/ 1118 w 10000"/>
              <a:gd name="connsiteY27" fmla="*/ 1682 h 10000"/>
              <a:gd name="connsiteX28" fmla="*/ 1118 w 10000"/>
              <a:gd name="connsiteY28" fmla="*/ 1416 h 10000"/>
              <a:gd name="connsiteX29" fmla="*/ 1118 w 10000"/>
              <a:gd name="connsiteY29" fmla="*/ 1274 h 10000"/>
              <a:gd name="connsiteX30" fmla="*/ 1118 w 10000"/>
              <a:gd name="connsiteY30" fmla="*/ 1133 h 10000"/>
              <a:gd name="connsiteX31" fmla="*/ 1118 w 10000"/>
              <a:gd name="connsiteY31" fmla="*/ 1133 h 10000"/>
              <a:gd name="connsiteX32" fmla="*/ 1118 w 10000"/>
              <a:gd name="connsiteY32" fmla="*/ 1133 h 10000"/>
              <a:gd name="connsiteX33" fmla="*/ 894 w 10000"/>
              <a:gd name="connsiteY33" fmla="*/ 1133 h 10000"/>
              <a:gd name="connsiteX34" fmla="*/ 2429 w 10000"/>
              <a:gd name="connsiteY34" fmla="*/ 0 h 10000"/>
              <a:gd name="connsiteX35" fmla="*/ 2874 w 10000"/>
              <a:gd name="connsiteY35" fmla="*/ 283 h 10000"/>
              <a:gd name="connsiteX36" fmla="*/ 3096 w 10000"/>
              <a:gd name="connsiteY36" fmla="*/ 424 h 10000"/>
              <a:gd name="connsiteX37" fmla="*/ 3323 w 10000"/>
              <a:gd name="connsiteY37" fmla="*/ 566 h 10000"/>
              <a:gd name="connsiteX38" fmla="*/ 3546 w 10000"/>
              <a:gd name="connsiteY38" fmla="*/ 708 h 10000"/>
              <a:gd name="connsiteX39" fmla="*/ 3546 w 10000"/>
              <a:gd name="connsiteY39" fmla="*/ 849 h 10000"/>
              <a:gd name="connsiteX40" fmla="*/ 3546 w 10000"/>
              <a:gd name="connsiteY40" fmla="*/ 991 h 10000"/>
              <a:gd name="connsiteX41" fmla="*/ 3323 w 10000"/>
              <a:gd name="connsiteY41" fmla="*/ 991 h 10000"/>
              <a:gd name="connsiteX42" fmla="*/ 3096 w 10000"/>
              <a:gd name="connsiteY42" fmla="*/ 1133 h 10000"/>
              <a:gd name="connsiteX43" fmla="*/ 3096 w 10000"/>
              <a:gd name="connsiteY43" fmla="*/ 1274 h 10000"/>
              <a:gd name="connsiteX44" fmla="*/ 2874 w 10000"/>
              <a:gd name="connsiteY44" fmla="*/ 1416 h 10000"/>
              <a:gd name="connsiteX45" fmla="*/ 2654 w 10000"/>
              <a:gd name="connsiteY45" fmla="*/ 1682 h 10000"/>
              <a:gd name="connsiteX46" fmla="*/ 2429 w 10000"/>
              <a:gd name="connsiteY46" fmla="*/ 2105 h 10000"/>
              <a:gd name="connsiteX47" fmla="*/ 2230 w 10000"/>
              <a:gd name="connsiteY47" fmla="*/ 2530 h 10000"/>
              <a:gd name="connsiteX48" fmla="*/ 2007 w 10000"/>
              <a:gd name="connsiteY48" fmla="*/ 2955 h 10000"/>
              <a:gd name="connsiteX49" fmla="*/ 1786 w 10000"/>
              <a:gd name="connsiteY49" fmla="*/ 3522 h 10000"/>
              <a:gd name="connsiteX50" fmla="*/ 1564 w 10000"/>
              <a:gd name="connsiteY50" fmla="*/ 4088 h 10000"/>
              <a:gd name="connsiteX51" fmla="*/ 1339 w 10000"/>
              <a:gd name="connsiteY51" fmla="*/ 4654 h 10000"/>
              <a:gd name="connsiteX52" fmla="*/ 1339 w 10000"/>
              <a:gd name="connsiteY52" fmla="*/ 5204 h 10000"/>
              <a:gd name="connsiteX53" fmla="*/ 1339 w 10000"/>
              <a:gd name="connsiteY53" fmla="*/ 5628 h 10000"/>
              <a:gd name="connsiteX54" fmla="*/ 1118 w 10000"/>
              <a:gd name="connsiteY54" fmla="*/ 6195 h 10000"/>
              <a:gd name="connsiteX55" fmla="*/ 1118 w 10000"/>
              <a:gd name="connsiteY55" fmla="*/ 6620 h 10000"/>
              <a:gd name="connsiteX56" fmla="*/ 1118 w 10000"/>
              <a:gd name="connsiteY56" fmla="*/ 6903 h 10000"/>
              <a:gd name="connsiteX57" fmla="*/ 1118 w 10000"/>
              <a:gd name="connsiteY57" fmla="*/ 7328 h 10000"/>
              <a:gd name="connsiteX58" fmla="*/ 1339 w 10000"/>
              <a:gd name="connsiteY58" fmla="*/ 7611 h 10000"/>
              <a:gd name="connsiteX59" fmla="*/ 1339 w 10000"/>
              <a:gd name="connsiteY59" fmla="*/ 7753 h 10000"/>
              <a:gd name="connsiteX60" fmla="*/ 1564 w 10000"/>
              <a:gd name="connsiteY60" fmla="*/ 8035 h 10000"/>
              <a:gd name="connsiteX61" fmla="*/ 1786 w 10000"/>
              <a:gd name="connsiteY61" fmla="*/ 8176 h 10000"/>
              <a:gd name="connsiteX62" fmla="*/ 2007 w 10000"/>
              <a:gd name="connsiteY62" fmla="*/ 8318 h 10000"/>
              <a:gd name="connsiteX63" fmla="*/ 2874 w 10000"/>
              <a:gd name="connsiteY63" fmla="*/ 8584 h 10000"/>
              <a:gd name="connsiteX64" fmla="*/ 3323 w 10000"/>
              <a:gd name="connsiteY64" fmla="*/ 8725 h 10000"/>
              <a:gd name="connsiteX65" fmla="*/ 3767 w 10000"/>
              <a:gd name="connsiteY65" fmla="*/ 8725 h 10000"/>
              <a:gd name="connsiteX66" fmla="*/ 4220 w 10000"/>
              <a:gd name="connsiteY66" fmla="*/ 8867 h 10000"/>
              <a:gd name="connsiteX67" fmla="*/ 4887 w 10000"/>
              <a:gd name="connsiteY67" fmla="*/ 8867 h 10000"/>
              <a:gd name="connsiteX68" fmla="*/ 5332 w 10000"/>
              <a:gd name="connsiteY68" fmla="*/ 8725 h 10000"/>
              <a:gd name="connsiteX69" fmla="*/ 6005 w 10000"/>
              <a:gd name="connsiteY69" fmla="*/ 8725 h 10000"/>
              <a:gd name="connsiteX70" fmla="*/ 6675 w 10000"/>
              <a:gd name="connsiteY70" fmla="*/ 8584 h 10000"/>
              <a:gd name="connsiteX71" fmla="*/ 7122 w 10000"/>
              <a:gd name="connsiteY71" fmla="*/ 8584 h 10000"/>
              <a:gd name="connsiteX72" fmla="*/ 7567 w 10000"/>
              <a:gd name="connsiteY72" fmla="*/ 8318 h 10000"/>
              <a:gd name="connsiteX73" fmla="*/ 7766 w 10000"/>
              <a:gd name="connsiteY73" fmla="*/ 8176 h 10000"/>
              <a:gd name="connsiteX74" fmla="*/ 7986 w 10000"/>
              <a:gd name="connsiteY74" fmla="*/ 7894 h 10000"/>
              <a:gd name="connsiteX75" fmla="*/ 8210 w 10000"/>
              <a:gd name="connsiteY75" fmla="*/ 7611 h 10000"/>
              <a:gd name="connsiteX76" fmla="*/ 8436 w 10000"/>
              <a:gd name="connsiteY76" fmla="*/ 7045 h 10000"/>
              <a:gd name="connsiteX77" fmla="*/ 8436 w 10000"/>
              <a:gd name="connsiteY77" fmla="*/ 6478 h 10000"/>
              <a:gd name="connsiteX78" fmla="*/ 8659 w 10000"/>
              <a:gd name="connsiteY78" fmla="*/ 6195 h 10000"/>
              <a:gd name="connsiteX79" fmla="*/ 8659 w 10000"/>
              <a:gd name="connsiteY79" fmla="*/ 5912 h 10000"/>
              <a:gd name="connsiteX80" fmla="*/ 8659 w 10000"/>
              <a:gd name="connsiteY80" fmla="*/ 5770 h 10000"/>
              <a:gd name="connsiteX81" fmla="*/ 8883 w 10000"/>
              <a:gd name="connsiteY81" fmla="*/ 5628 h 10000"/>
              <a:gd name="connsiteX82" fmla="*/ 8883 w 10000"/>
              <a:gd name="connsiteY82" fmla="*/ 5487 h 10000"/>
              <a:gd name="connsiteX83" fmla="*/ 8883 w 10000"/>
              <a:gd name="connsiteY83" fmla="*/ 5345 h 10000"/>
              <a:gd name="connsiteX84" fmla="*/ 8883 w 10000"/>
              <a:gd name="connsiteY84" fmla="*/ 5345 h 10000"/>
              <a:gd name="connsiteX85" fmla="*/ 9107 w 10000"/>
              <a:gd name="connsiteY85" fmla="*/ 5345 h 10000"/>
              <a:gd name="connsiteX86" fmla="*/ 9107 w 10000"/>
              <a:gd name="connsiteY86" fmla="*/ 5345 h 10000"/>
              <a:gd name="connsiteX87" fmla="*/ 9107 w 10000"/>
              <a:gd name="connsiteY87" fmla="*/ 5487 h 10000"/>
              <a:gd name="connsiteX88" fmla="*/ 9330 w 10000"/>
              <a:gd name="connsiteY88" fmla="*/ 5628 h 10000"/>
              <a:gd name="connsiteX89" fmla="*/ 9330 w 10000"/>
              <a:gd name="connsiteY89" fmla="*/ 5770 h 10000"/>
              <a:gd name="connsiteX90" fmla="*/ 9330 w 10000"/>
              <a:gd name="connsiteY90" fmla="*/ 6053 h 10000"/>
              <a:gd name="connsiteX91" fmla="*/ 9330 w 10000"/>
              <a:gd name="connsiteY91" fmla="*/ 6336 h 10000"/>
              <a:gd name="connsiteX92" fmla="*/ 9330 w 10000"/>
              <a:gd name="connsiteY92" fmla="*/ 6620 h 10000"/>
              <a:gd name="connsiteX93" fmla="*/ 9550 w 10000"/>
              <a:gd name="connsiteY93" fmla="*/ 7186 h 10000"/>
              <a:gd name="connsiteX94" fmla="*/ 9550 w 10000"/>
              <a:gd name="connsiteY94" fmla="*/ 7611 h 10000"/>
              <a:gd name="connsiteX95" fmla="*/ 9778 w 10000"/>
              <a:gd name="connsiteY95" fmla="*/ 8035 h 10000"/>
              <a:gd name="connsiteX96" fmla="*/ 10000 w 10000"/>
              <a:gd name="connsiteY96" fmla="*/ 8318 h 10000"/>
              <a:gd name="connsiteX97" fmla="*/ 10000 w 10000"/>
              <a:gd name="connsiteY97" fmla="*/ 8584 h 10000"/>
              <a:gd name="connsiteX98" fmla="*/ 10000 w 10000"/>
              <a:gd name="connsiteY98" fmla="*/ 8725 h 10000"/>
              <a:gd name="connsiteX99" fmla="*/ 10000 w 10000"/>
              <a:gd name="connsiteY99" fmla="*/ 8867 h 10000"/>
              <a:gd name="connsiteX100" fmla="*/ 9778 w 10000"/>
              <a:gd name="connsiteY100" fmla="*/ 8867 h 10000"/>
              <a:gd name="connsiteX101" fmla="*/ 9550 w 10000"/>
              <a:gd name="connsiteY101" fmla="*/ 9009 h 10000"/>
              <a:gd name="connsiteX102" fmla="*/ 9330 w 10000"/>
              <a:gd name="connsiteY102" fmla="*/ 9150 h 10000"/>
              <a:gd name="connsiteX103" fmla="*/ 9107 w 10000"/>
              <a:gd name="connsiteY103" fmla="*/ 9292 h 10000"/>
              <a:gd name="connsiteX104" fmla="*/ 8659 w 10000"/>
              <a:gd name="connsiteY104" fmla="*/ 9434 h 10000"/>
              <a:gd name="connsiteX105" fmla="*/ 7766 w 10000"/>
              <a:gd name="connsiteY105" fmla="*/ 9717 h 10000"/>
              <a:gd name="connsiteX106" fmla="*/ 6899 w 10000"/>
              <a:gd name="connsiteY106" fmla="*/ 9858 h 10000"/>
              <a:gd name="connsiteX107" fmla="*/ 6231 w 10000"/>
              <a:gd name="connsiteY107" fmla="*/ 9858 h 10000"/>
              <a:gd name="connsiteX108" fmla="*/ 5332 w 10000"/>
              <a:gd name="connsiteY108" fmla="*/ 10000 h 10000"/>
              <a:gd name="connsiteX109" fmla="*/ 5332 w 10000"/>
              <a:gd name="connsiteY109" fmla="*/ 10000 h 10000"/>
              <a:gd name="connsiteX0" fmla="*/ 5332 w 10000"/>
              <a:gd name="connsiteY0" fmla="*/ 9835 h 9835"/>
              <a:gd name="connsiteX1" fmla="*/ 4665 w 10000"/>
              <a:gd name="connsiteY1" fmla="*/ 9835 h 9835"/>
              <a:gd name="connsiteX2" fmla="*/ 3991 w 10000"/>
              <a:gd name="connsiteY2" fmla="*/ 9835 h 9835"/>
              <a:gd name="connsiteX3" fmla="*/ 3323 w 10000"/>
              <a:gd name="connsiteY3" fmla="*/ 9693 h 9835"/>
              <a:gd name="connsiteX4" fmla="*/ 2654 w 10000"/>
              <a:gd name="connsiteY4" fmla="*/ 9552 h 9835"/>
              <a:gd name="connsiteX5" fmla="*/ 2007 w 10000"/>
              <a:gd name="connsiteY5" fmla="*/ 9410 h 9835"/>
              <a:gd name="connsiteX6" fmla="*/ 1564 w 10000"/>
              <a:gd name="connsiteY6" fmla="*/ 9127 h 9835"/>
              <a:gd name="connsiteX7" fmla="*/ 1118 w 10000"/>
              <a:gd name="connsiteY7" fmla="*/ 8985 h 9835"/>
              <a:gd name="connsiteX8" fmla="*/ 894 w 10000"/>
              <a:gd name="connsiteY8" fmla="*/ 8560 h 9835"/>
              <a:gd name="connsiteX9" fmla="*/ 445 w 10000"/>
              <a:gd name="connsiteY9" fmla="*/ 8277 h 9835"/>
              <a:gd name="connsiteX10" fmla="*/ 220 w 10000"/>
              <a:gd name="connsiteY10" fmla="*/ 7870 h 9835"/>
              <a:gd name="connsiteX11" fmla="*/ 220 w 10000"/>
              <a:gd name="connsiteY11" fmla="*/ 7446 h 9835"/>
              <a:gd name="connsiteX12" fmla="*/ 0 w 10000"/>
              <a:gd name="connsiteY12" fmla="*/ 7021 h 9835"/>
              <a:gd name="connsiteX13" fmla="*/ 0 w 10000"/>
              <a:gd name="connsiteY13" fmla="*/ 6596 h 9835"/>
              <a:gd name="connsiteX14" fmla="*/ 0 w 10000"/>
              <a:gd name="connsiteY14" fmla="*/ 6171 h 9835"/>
              <a:gd name="connsiteX15" fmla="*/ 220 w 10000"/>
              <a:gd name="connsiteY15" fmla="*/ 5463 h 9835"/>
              <a:gd name="connsiteX16" fmla="*/ 220 w 10000"/>
              <a:gd name="connsiteY16" fmla="*/ 5322 h 9835"/>
              <a:gd name="connsiteX17" fmla="*/ 220 w 10000"/>
              <a:gd name="connsiteY17" fmla="*/ 5039 h 9835"/>
              <a:gd name="connsiteX18" fmla="*/ 445 w 10000"/>
              <a:gd name="connsiteY18" fmla="*/ 4773 h 9835"/>
              <a:gd name="connsiteX19" fmla="*/ 445 w 10000"/>
              <a:gd name="connsiteY19" fmla="*/ 4489 h 9835"/>
              <a:gd name="connsiteX20" fmla="*/ 445 w 10000"/>
              <a:gd name="connsiteY20" fmla="*/ 4206 h 9835"/>
              <a:gd name="connsiteX21" fmla="*/ 671 w 10000"/>
              <a:gd name="connsiteY21" fmla="*/ 3781 h 9835"/>
              <a:gd name="connsiteX22" fmla="*/ 671 w 10000"/>
              <a:gd name="connsiteY22" fmla="*/ 3357 h 9835"/>
              <a:gd name="connsiteX23" fmla="*/ 894 w 10000"/>
              <a:gd name="connsiteY23" fmla="*/ 2932 h 9835"/>
              <a:gd name="connsiteX24" fmla="*/ 894 w 10000"/>
              <a:gd name="connsiteY24" fmla="*/ 2507 h 9835"/>
              <a:gd name="connsiteX25" fmla="*/ 894 w 10000"/>
              <a:gd name="connsiteY25" fmla="*/ 2082 h 9835"/>
              <a:gd name="connsiteX26" fmla="*/ 1118 w 10000"/>
              <a:gd name="connsiteY26" fmla="*/ 1800 h 9835"/>
              <a:gd name="connsiteX27" fmla="*/ 1118 w 10000"/>
              <a:gd name="connsiteY27" fmla="*/ 1517 h 9835"/>
              <a:gd name="connsiteX28" fmla="*/ 1118 w 10000"/>
              <a:gd name="connsiteY28" fmla="*/ 1251 h 9835"/>
              <a:gd name="connsiteX29" fmla="*/ 1118 w 10000"/>
              <a:gd name="connsiteY29" fmla="*/ 1109 h 9835"/>
              <a:gd name="connsiteX30" fmla="*/ 1118 w 10000"/>
              <a:gd name="connsiteY30" fmla="*/ 968 h 9835"/>
              <a:gd name="connsiteX31" fmla="*/ 1118 w 10000"/>
              <a:gd name="connsiteY31" fmla="*/ 968 h 9835"/>
              <a:gd name="connsiteX32" fmla="*/ 1118 w 10000"/>
              <a:gd name="connsiteY32" fmla="*/ 968 h 9835"/>
              <a:gd name="connsiteX33" fmla="*/ 894 w 10000"/>
              <a:gd name="connsiteY33" fmla="*/ 968 h 9835"/>
              <a:gd name="connsiteX34" fmla="*/ 2874 w 10000"/>
              <a:gd name="connsiteY34" fmla="*/ 118 h 9835"/>
              <a:gd name="connsiteX35" fmla="*/ 3096 w 10000"/>
              <a:gd name="connsiteY35" fmla="*/ 259 h 9835"/>
              <a:gd name="connsiteX36" fmla="*/ 3323 w 10000"/>
              <a:gd name="connsiteY36" fmla="*/ 401 h 9835"/>
              <a:gd name="connsiteX37" fmla="*/ 3546 w 10000"/>
              <a:gd name="connsiteY37" fmla="*/ 543 h 9835"/>
              <a:gd name="connsiteX38" fmla="*/ 3546 w 10000"/>
              <a:gd name="connsiteY38" fmla="*/ 684 h 9835"/>
              <a:gd name="connsiteX39" fmla="*/ 3546 w 10000"/>
              <a:gd name="connsiteY39" fmla="*/ 826 h 9835"/>
              <a:gd name="connsiteX40" fmla="*/ 3323 w 10000"/>
              <a:gd name="connsiteY40" fmla="*/ 826 h 9835"/>
              <a:gd name="connsiteX41" fmla="*/ 3096 w 10000"/>
              <a:gd name="connsiteY41" fmla="*/ 968 h 9835"/>
              <a:gd name="connsiteX42" fmla="*/ 3096 w 10000"/>
              <a:gd name="connsiteY42" fmla="*/ 1109 h 9835"/>
              <a:gd name="connsiteX43" fmla="*/ 2874 w 10000"/>
              <a:gd name="connsiteY43" fmla="*/ 1251 h 9835"/>
              <a:gd name="connsiteX44" fmla="*/ 2654 w 10000"/>
              <a:gd name="connsiteY44" fmla="*/ 1517 h 9835"/>
              <a:gd name="connsiteX45" fmla="*/ 2429 w 10000"/>
              <a:gd name="connsiteY45" fmla="*/ 1940 h 9835"/>
              <a:gd name="connsiteX46" fmla="*/ 2230 w 10000"/>
              <a:gd name="connsiteY46" fmla="*/ 2365 h 9835"/>
              <a:gd name="connsiteX47" fmla="*/ 2007 w 10000"/>
              <a:gd name="connsiteY47" fmla="*/ 2790 h 9835"/>
              <a:gd name="connsiteX48" fmla="*/ 1786 w 10000"/>
              <a:gd name="connsiteY48" fmla="*/ 3357 h 9835"/>
              <a:gd name="connsiteX49" fmla="*/ 1564 w 10000"/>
              <a:gd name="connsiteY49" fmla="*/ 3923 h 9835"/>
              <a:gd name="connsiteX50" fmla="*/ 1339 w 10000"/>
              <a:gd name="connsiteY50" fmla="*/ 4489 h 9835"/>
              <a:gd name="connsiteX51" fmla="*/ 1339 w 10000"/>
              <a:gd name="connsiteY51" fmla="*/ 5039 h 9835"/>
              <a:gd name="connsiteX52" fmla="*/ 1339 w 10000"/>
              <a:gd name="connsiteY52" fmla="*/ 5463 h 9835"/>
              <a:gd name="connsiteX53" fmla="*/ 1118 w 10000"/>
              <a:gd name="connsiteY53" fmla="*/ 6030 h 9835"/>
              <a:gd name="connsiteX54" fmla="*/ 1118 w 10000"/>
              <a:gd name="connsiteY54" fmla="*/ 6455 h 9835"/>
              <a:gd name="connsiteX55" fmla="*/ 1118 w 10000"/>
              <a:gd name="connsiteY55" fmla="*/ 6738 h 9835"/>
              <a:gd name="connsiteX56" fmla="*/ 1118 w 10000"/>
              <a:gd name="connsiteY56" fmla="*/ 7163 h 9835"/>
              <a:gd name="connsiteX57" fmla="*/ 1339 w 10000"/>
              <a:gd name="connsiteY57" fmla="*/ 7446 h 9835"/>
              <a:gd name="connsiteX58" fmla="*/ 1339 w 10000"/>
              <a:gd name="connsiteY58" fmla="*/ 7588 h 9835"/>
              <a:gd name="connsiteX59" fmla="*/ 1564 w 10000"/>
              <a:gd name="connsiteY59" fmla="*/ 7870 h 9835"/>
              <a:gd name="connsiteX60" fmla="*/ 1786 w 10000"/>
              <a:gd name="connsiteY60" fmla="*/ 8011 h 9835"/>
              <a:gd name="connsiteX61" fmla="*/ 2007 w 10000"/>
              <a:gd name="connsiteY61" fmla="*/ 8153 h 9835"/>
              <a:gd name="connsiteX62" fmla="*/ 2874 w 10000"/>
              <a:gd name="connsiteY62" fmla="*/ 8419 h 9835"/>
              <a:gd name="connsiteX63" fmla="*/ 3323 w 10000"/>
              <a:gd name="connsiteY63" fmla="*/ 8560 h 9835"/>
              <a:gd name="connsiteX64" fmla="*/ 3767 w 10000"/>
              <a:gd name="connsiteY64" fmla="*/ 8560 h 9835"/>
              <a:gd name="connsiteX65" fmla="*/ 4220 w 10000"/>
              <a:gd name="connsiteY65" fmla="*/ 8702 h 9835"/>
              <a:gd name="connsiteX66" fmla="*/ 4887 w 10000"/>
              <a:gd name="connsiteY66" fmla="*/ 8702 h 9835"/>
              <a:gd name="connsiteX67" fmla="*/ 5332 w 10000"/>
              <a:gd name="connsiteY67" fmla="*/ 8560 h 9835"/>
              <a:gd name="connsiteX68" fmla="*/ 6005 w 10000"/>
              <a:gd name="connsiteY68" fmla="*/ 8560 h 9835"/>
              <a:gd name="connsiteX69" fmla="*/ 6675 w 10000"/>
              <a:gd name="connsiteY69" fmla="*/ 8419 h 9835"/>
              <a:gd name="connsiteX70" fmla="*/ 7122 w 10000"/>
              <a:gd name="connsiteY70" fmla="*/ 8419 h 9835"/>
              <a:gd name="connsiteX71" fmla="*/ 7567 w 10000"/>
              <a:gd name="connsiteY71" fmla="*/ 8153 h 9835"/>
              <a:gd name="connsiteX72" fmla="*/ 7766 w 10000"/>
              <a:gd name="connsiteY72" fmla="*/ 8011 h 9835"/>
              <a:gd name="connsiteX73" fmla="*/ 7986 w 10000"/>
              <a:gd name="connsiteY73" fmla="*/ 7729 h 9835"/>
              <a:gd name="connsiteX74" fmla="*/ 8210 w 10000"/>
              <a:gd name="connsiteY74" fmla="*/ 7446 h 9835"/>
              <a:gd name="connsiteX75" fmla="*/ 8436 w 10000"/>
              <a:gd name="connsiteY75" fmla="*/ 6880 h 9835"/>
              <a:gd name="connsiteX76" fmla="*/ 8436 w 10000"/>
              <a:gd name="connsiteY76" fmla="*/ 6313 h 9835"/>
              <a:gd name="connsiteX77" fmla="*/ 8659 w 10000"/>
              <a:gd name="connsiteY77" fmla="*/ 6030 h 9835"/>
              <a:gd name="connsiteX78" fmla="*/ 8659 w 10000"/>
              <a:gd name="connsiteY78" fmla="*/ 5747 h 9835"/>
              <a:gd name="connsiteX79" fmla="*/ 8659 w 10000"/>
              <a:gd name="connsiteY79" fmla="*/ 5605 h 9835"/>
              <a:gd name="connsiteX80" fmla="*/ 8883 w 10000"/>
              <a:gd name="connsiteY80" fmla="*/ 5463 h 9835"/>
              <a:gd name="connsiteX81" fmla="*/ 8883 w 10000"/>
              <a:gd name="connsiteY81" fmla="*/ 5322 h 9835"/>
              <a:gd name="connsiteX82" fmla="*/ 8883 w 10000"/>
              <a:gd name="connsiteY82" fmla="*/ 5180 h 9835"/>
              <a:gd name="connsiteX83" fmla="*/ 8883 w 10000"/>
              <a:gd name="connsiteY83" fmla="*/ 5180 h 9835"/>
              <a:gd name="connsiteX84" fmla="*/ 9107 w 10000"/>
              <a:gd name="connsiteY84" fmla="*/ 5180 h 9835"/>
              <a:gd name="connsiteX85" fmla="*/ 9107 w 10000"/>
              <a:gd name="connsiteY85" fmla="*/ 5180 h 9835"/>
              <a:gd name="connsiteX86" fmla="*/ 9107 w 10000"/>
              <a:gd name="connsiteY86" fmla="*/ 5322 h 9835"/>
              <a:gd name="connsiteX87" fmla="*/ 9330 w 10000"/>
              <a:gd name="connsiteY87" fmla="*/ 5463 h 9835"/>
              <a:gd name="connsiteX88" fmla="*/ 9330 w 10000"/>
              <a:gd name="connsiteY88" fmla="*/ 5605 h 9835"/>
              <a:gd name="connsiteX89" fmla="*/ 9330 w 10000"/>
              <a:gd name="connsiteY89" fmla="*/ 5888 h 9835"/>
              <a:gd name="connsiteX90" fmla="*/ 9330 w 10000"/>
              <a:gd name="connsiteY90" fmla="*/ 6171 h 9835"/>
              <a:gd name="connsiteX91" fmla="*/ 9330 w 10000"/>
              <a:gd name="connsiteY91" fmla="*/ 6455 h 9835"/>
              <a:gd name="connsiteX92" fmla="*/ 9550 w 10000"/>
              <a:gd name="connsiteY92" fmla="*/ 7021 h 9835"/>
              <a:gd name="connsiteX93" fmla="*/ 9550 w 10000"/>
              <a:gd name="connsiteY93" fmla="*/ 7446 h 9835"/>
              <a:gd name="connsiteX94" fmla="*/ 9778 w 10000"/>
              <a:gd name="connsiteY94" fmla="*/ 7870 h 9835"/>
              <a:gd name="connsiteX95" fmla="*/ 10000 w 10000"/>
              <a:gd name="connsiteY95" fmla="*/ 8153 h 9835"/>
              <a:gd name="connsiteX96" fmla="*/ 10000 w 10000"/>
              <a:gd name="connsiteY96" fmla="*/ 8419 h 9835"/>
              <a:gd name="connsiteX97" fmla="*/ 10000 w 10000"/>
              <a:gd name="connsiteY97" fmla="*/ 8560 h 9835"/>
              <a:gd name="connsiteX98" fmla="*/ 10000 w 10000"/>
              <a:gd name="connsiteY98" fmla="*/ 8702 h 9835"/>
              <a:gd name="connsiteX99" fmla="*/ 9778 w 10000"/>
              <a:gd name="connsiteY99" fmla="*/ 8702 h 9835"/>
              <a:gd name="connsiteX100" fmla="*/ 9550 w 10000"/>
              <a:gd name="connsiteY100" fmla="*/ 8844 h 9835"/>
              <a:gd name="connsiteX101" fmla="*/ 9330 w 10000"/>
              <a:gd name="connsiteY101" fmla="*/ 8985 h 9835"/>
              <a:gd name="connsiteX102" fmla="*/ 9107 w 10000"/>
              <a:gd name="connsiteY102" fmla="*/ 9127 h 9835"/>
              <a:gd name="connsiteX103" fmla="*/ 8659 w 10000"/>
              <a:gd name="connsiteY103" fmla="*/ 9269 h 9835"/>
              <a:gd name="connsiteX104" fmla="*/ 7766 w 10000"/>
              <a:gd name="connsiteY104" fmla="*/ 9552 h 9835"/>
              <a:gd name="connsiteX105" fmla="*/ 6899 w 10000"/>
              <a:gd name="connsiteY105" fmla="*/ 9693 h 9835"/>
              <a:gd name="connsiteX106" fmla="*/ 6231 w 10000"/>
              <a:gd name="connsiteY106" fmla="*/ 9693 h 9835"/>
              <a:gd name="connsiteX107" fmla="*/ 5332 w 10000"/>
              <a:gd name="connsiteY107" fmla="*/ 9835 h 9835"/>
              <a:gd name="connsiteX108" fmla="*/ 5332 w 10000"/>
              <a:gd name="connsiteY108" fmla="*/ 9835 h 9835"/>
              <a:gd name="connsiteX0" fmla="*/ 5332 w 10000"/>
              <a:gd name="connsiteY0" fmla="*/ 9737 h 9737"/>
              <a:gd name="connsiteX1" fmla="*/ 4665 w 10000"/>
              <a:gd name="connsiteY1" fmla="*/ 9737 h 9737"/>
              <a:gd name="connsiteX2" fmla="*/ 3991 w 10000"/>
              <a:gd name="connsiteY2" fmla="*/ 9737 h 9737"/>
              <a:gd name="connsiteX3" fmla="*/ 3323 w 10000"/>
              <a:gd name="connsiteY3" fmla="*/ 9593 h 9737"/>
              <a:gd name="connsiteX4" fmla="*/ 2654 w 10000"/>
              <a:gd name="connsiteY4" fmla="*/ 9449 h 9737"/>
              <a:gd name="connsiteX5" fmla="*/ 2007 w 10000"/>
              <a:gd name="connsiteY5" fmla="*/ 9305 h 9737"/>
              <a:gd name="connsiteX6" fmla="*/ 1564 w 10000"/>
              <a:gd name="connsiteY6" fmla="*/ 9017 h 9737"/>
              <a:gd name="connsiteX7" fmla="*/ 1118 w 10000"/>
              <a:gd name="connsiteY7" fmla="*/ 8873 h 9737"/>
              <a:gd name="connsiteX8" fmla="*/ 894 w 10000"/>
              <a:gd name="connsiteY8" fmla="*/ 8441 h 9737"/>
              <a:gd name="connsiteX9" fmla="*/ 445 w 10000"/>
              <a:gd name="connsiteY9" fmla="*/ 8153 h 9737"/>
              <a:gd name="connsiteX10" fmla="*/ 220 w 10000"/>
              <a:gd name="connsiteY10" fmla="*/ 7739 h 9737"/>
              <a:gd name="connsiteX11" fmla="*/ 220 w 10000"/>
              <a:gd name="connsiteY11" fmla="*/ 7308 h 9737"/>
              <a:gd name="connsiteX12" fmla="*/ 0 w 10000"/>
              <a:gd name="connsiteY12" fmla="*/ 6876 h 9737"/>
              <a:gd name="connsiteX13" fmla="*/ 0 w 10000"/>
              <a:gd name="connsiteY13" fmla="*/ 6444 h 9737"/>
              <a:gd name="connsiteX14" fmla="*/ 0 w 10000"/>
              <a:gd name="connsiteY14" fmla="*/ 6012 h 9737"/>
              <a:gd name="connsiteX15" fmla="*/ 220 w 10000"/>
              <a:gd name="connsiteY15" fmla="*/ 5292 h 9737"/>
              <a:gd name="connsiteX16" fmla="*/ 220 w 10000"/>
              <a:gd name="connsiteY16" fmla="*/ 5148 h 9737"/>
              <a:gd name="connsiteX17" fmla="*/ 220 w 10000"/>
              <a:gd name="connsiteY17" fmla="*/ 4861 h 9737"/>
              <a:gd name="connsiteX18" fmla="*/ 445 w 10000"/>
              <a:gd name="connsiteY18" fmla="*/ 4590 h 9737"/>
              <a:gd name="connsiteX19" fmla="*/ 445 w 10000"/>
              <a:gd name="connsiteY19" fmla="*/ 4301 h 9737"/>
              <a:gd name="connsiteX20" fmla="*/ 445 w 10000"/>
              <a:gd name="connsiteY20" fmla="*/ 4014 h 9737"/>
              <a:gd name="connsiteX21" fmla="*/ 671 w 10000"/>
              <a:gd name="connsiteY21" fmla="*/ 3581 h 9737"/>
              <a:gd name="connsiteX22" fmla="*/ 671 w 10000"/>
              <a:gd name="connsiteY22" fmla="*/ 3150 h 9737"/>
              <a:gd name="connsiteX23" fmla="*/ 894 w 10000"/>
              <a:gd name="connsiteY23" fmla="*/ 2718 h 9737"/>
              <a:gd name="connsiteX24" fmla="*/ 894 w 10000"/>
              <a:gd name="connsiteY24" fmla="*/ 2286 h 9737"/>
              <a:gd name="connsiteX25" fmla="*/ 894 w 10000"/>
              <a:gd name="connsiteY25" fmla="*/ 1854 h 9737"/>
              <a:gd name="connsiteX26" fmla="*/ 1118 w 10000"/>
              <a:gd name="connsiteY26" fmla="*/ 1567 h 9737"/>
              <a:gd name="connsiteX27" fmla="*/ 1118 w 10000"/>
              <a:gd name="connsiteY27" fmla="*/ 1279 h 9737"/>
              <a:gd name="connsiteX28" fmla="*/ 1118 w 10000"/>
              <a:gd name="connsiteY28" fmla="*/ 1009 h 9737"/>
              <a:gd name="connsiteX29" fmla="*/ 1118 w 10000"/>
              <a:gd name="connsiteY29" fmla="*/ 865 h 9737"/>
              <a:gd name="connsiteX30" fmla="*/ 1118 w 10000"/>
              <a:gd name="connsiteY30" fmla="*/ 721 h 9737"/>
              <a:gd name="connsiteX31" fmla="*/ 1118 w 10000"/>
              <a:gd name="connsiteY31" fmla="*/ 721 h 9737"/>
              <a:gd name="connsiteX32" fmla="*/ 1118 w 10000"/>
              <a:gd name="connsiteY32" fmla="*/ 721 h 9737"/>
              <a:gd name="connsiteX33" fmla="*/ 894 w 10000"/>
              <a:gd name="connsiteY33" fmla="*/ 721 h 9737"/>
              <a:gd name="connsiteX34" fmla="*/ 3096 w 10000"/>
              <a:gd name="connsiteY34" fmla="*/ 0 h 9737"/>
              <a:gd name="connsiteX35" fmla="*/ 3323 w 10000"/>
              <a:gd name="connsiteY35" fmla="*/ 145 h 9737"/>
              <a:gd name="connsiteX36" fmla="*/ 3546 w 10000"/>
              <a:gd name="connsiteY36" fmla="*/ 289 h 9737"/>
              <a:gd name="connsiteX37" fmla="*/ 3546 w 10000"/>
              <a:gd name="connsiteY37" fmla="*/ 432 h 9737"/>
              <a:gd name="connsiteX38" fmla="*/ 3546 w 10000"/>
              <a:gd name="connsiteY38" fmla="*/ 577 h 9737"/>
              <a:gd name="connsiteX39" fmla="*/ 3323 w 10000"/>
              <a:gd name="connsiteY39" fmla="*/ 577 h 9737"/>
              <a:gd name="connsiteX40" fmla="*/ 3096 w 10000"/>
              <a:gd name="connsiteY40" fmla="*/ 721 h 9737"/>
              <a:gd name="connsiteX41" fmla="*/ 3096 w 10000"/>
              <a:gd name="connsiteY41" fmla="*/ 865 h 9737"/>
              <a:gd name="connsiteX42" fmla="*/ 2874 w 10000"/>
              <a:gd name="connsiteY42" fmla="*/ 1009 h 9737"/>
              <a:gd name="connsiteX43" fmla="*/ 2654 w 10000"/>
              <a:gd name="connsiteY43" fmla="*/ 1279 h 9737"/>
              <a:gd name="connsiteX44" fmla="*/ 2429 w 10000"/>
              <a:gd name="connsiteY44" fmla="*/ 1710 h 9737"/>
              <a:gd name="connsiteX45" fmla="*/ 2230 w 10000"/>
              <a:gd name="connsiteY45" fmla="*/ 2142 h 9737"/>
              <a:gd name="connsiteX46" fmla="*/ 2007 w 10000"/>
              <a:gd name="connsiteY46" fmla="*/ 2574 h 9737"/>
              <a:gd name="connsiteX47" fmla="*/ 1786 w 10000"/>
              <a:gd name="connsiteY47" fmla="*/ 3150 h 9737"/>
              <a:gd name="connsiteX48" fmla="*/ 1564 w 10000"/>
              <a:gd name="connsiteY48" fmla="*/ 3726 h 9737"/>
              <a:gd name="connsiteX49" fmla="*/ 1339 w 10000"/>
              <a:gd name="connsiteY49" fmla="*/ 4301 h 9737"/>
              <a:gd name="connsiteX50" fmla="*/ 1339 w 10000"/>
              <a:gd name="connsiteY50" fmla="*/ 4861 h 9737"/>
              <a:gd name="connsiteX51" fmla="*/ 1339 w 10000"/>
              <a:gd name="connsiteY51" fmla="*/ 5292 h 9737"/>
              <a:gd name="connsiteX52" fmla="*/ 1118 w 10000"/>
              <a:gd name="connsiteY52" fmla="*/ 5868 h 9737"/>
              <a:gd name="connsiteX53" fmla="*/ 1118 w 10000"/>
              <a:gd name="connsiteY53" fmla="*/ 6300 h 9737"/>
              <a:gd name="connsiteX54" fmla="*/ 1118 w 10000"/>
              <a:gd name="connsiteY54" fmla="*/ 6588 h 9737"/>
              <a:gd name="connsiteX55" fmla="*/ 1118 w 10000"/>
              <a:gd name="connsiteY55" fmla="*/ 7020 h 9737"/>
              <a:gd name="connsiteX56" fmla="*/ 1339 w 10000"/>
              <a:gd name="connsiteY56" fmla="*/ 7308 h 9737"/>
              <a:gd name="connsiteX57" fmla="*/ 1339 w 10000"/>
              <a:gd name="connsiteY57" fmla="*/ 7452 h 9737"/>
              <a:gd name="connsiteX58" fmla="*/ 1564 w 10000"/>
              <a:gd name="connsiteY58" fmla="*/ 7739 h 9737"/>
              <a:gd name="connsiteX59" fmla="*/ 1786 w 10000"/>
              <a:gd name="connsiteY59" fmla="*/ 7882 h 9737"/>
              <a:gd name="connsiteX60" fmla="*/ 2007 w 10000"/>
              <a:gd name="connsiteY60" fmla="*/ 8027 h 9737"/>
              <a:gd name="connsiteX61" fmla="*/ 2874 w 10000"/>
              <a:gd name="connsiteY61" fmla="*/ 8297 h 9737"/>
              <a:gd name="connsiteX62" fmla="*/ 3323 w 10000"/>
              <a:gd name="connsiteY62" fmla="*/ 8441 h 9737"/>
              <a:gd name="connsiteX63" fmla="*/ 3767 w 10000"/>
              <a:gd name="connsiteY63" fmla="*/ 8441 h 9737"/>
              <a:gd name="connsiteX64" fmla="*/ 4220 w 10000"/>
              <a:gd name="connsiteY64" fmla="*/ 8585 h 9737"/>
              <a:gd name="connsiteX65" fmla="*/ 4887 w 10000"/>
              <a:gd name="connsiteY65" fmla="*/ 8585 h 9737"/>
              <a:gd name="connsiteX66" fmla="*/ 5332 w 10000"/>
              <a:gd name="connsiteY66" fmla="*/ 8441 h 9737"/>
              <a:gd name="connsiteX67" fmla="*/ 6005 w 10000"/>
              <a:gd name="connsiteY67" fmla="*/ 8441 h 9737"/>
              <a:gd name="connsiteX68" fmla="*/ 6675 w 10000"/>
              <a:gd name="connsiteY68" fmla="*/ 8297 h 9737"/>
              <a:gd name="connsiteX69" fmla="*/ 7122 w 10000"/>
              <a:gd name="connsiteY69" fmla="*/ 8297 h 9737"/>
              <a:gd name="connsiteX70" fmla="*/ 7567 w 10000"/>
              <a:gd name="connsiteY70" fmla="*/ 8027 h 9737"/>
              <a:gd name="connsiteX71" fmla="*/ 7766 w 10000"/>
              <a:gd name="connsiteY71" fmla="*/ 7882 h 9737"/>
              <a:gd name="connsiteX72" fmla="*/ 7986 w 10000"/>
              <a:gd name="connsiteY72" fmla="*/ 7596 h 9737"/>
              <a:gd name="connsiteX73" fmla="*/ 8210 w 10000"/>
              <a:gd name="connsiteY73" fmla="*/ 7308 h 9737"/>
              <a:gd name="connsiteX74" fmla="*/ 8436 w 10000"/>
              <a:gd name="connsiteY74" fmla="*/ 6732 h 9737"/>
              <a:gd name="connsiteX75" fmla="*/ 8436 w 10000"/>
              <a:gd name="connsiteY75" fmla="*/ 6156 h 9737"/>
              <a:gd name="connsiteX76" fmla="*/ 8659 w 10000"/>
              <a:gd name="connsiteY76" fmla="*/ 5868 h 9737"/>
              <a:gd name="connsiteX77" fmla="*/ 8659 w 10000"/>
              <a:gd name="connsiteY77" fmla="*/ 5580 h 9737"/>
              <a:gd name="connsiteX78" fmla="*/ 8659 w 10000"/>
              <a:gd name="connsiteY78" fmla="*/ 5436 h 9737"/>
              <a:gd name="connsiteX79" fmla="*/ 8883 w 10000"/>
              <a:gd name="connsiteY79" fmla="*/ 5292 h 9737"/>
              <a:gd name="connsiteX80" fmla="*/ 8883 w 10000"/>
              <a:gd name="connsiteY80" fmla="*/ 5148 h 9737"/>
              <a:gd name="connsiteX81" fmla="*/ 8883 w 10000"/>
              <a:gd name="connsiteY81" fmla="*/ 5004 h 9737"/>
              <a:gd name="connsiteX82" fmla="*/ 8883 w 10000"/>
              <a:gd name="connsiteY82" fmla="*/ 5004 h 9737"/>
              <a:gd name="connsiteX83" fmla="*/ 9107 w 10000"/>
              <a:gd name="connsiteY83" fmla="*/ 5004 h 9737"/>
              <a:gd name="connsiteX84" fmla="*/ 9107 w 10000"/>
              <a:gd name="connsiteY84" fmla="*/ 5004 h 9737"/>
              <a:gd name="connsiteX85" fmla="*/ 9107 w 10000"/>
              <a:gd name="connsiteY85" fmla="*/ 5148 h 9737"/>
              <a:gd name="connsiteX86" fmla="*/ 9330 w 10000"/>
              <a:gd name="connsiteY86" fmla="*/ 5292 h 9737"/>
              <a:gd name="connsiteX87" fmla="*/ 9330 w 10000"/>
              <a:gd name="connsiteY87" fmla="*/ 5436 h 9737"/>
              <a:gd name="connsiteX88" fmla="*/ 9330 w 10000"/>
              <a:gd name="connsiteY88" fmla="*/ 5724 h 9737"/>
              <a:gd name="connsiteX89" fmla="*/ 9330 w 10000"/>
              <a:gd name="connsiteY89" fmla="*/ 6012 h 9737"/>
              <a:gd name="connsiteX90" fmla="*/ 9330 w 10000"/>
              <a:gd name="connsiteY90" fmla="*/ 6300 h 9737"/>
              <a:gd name="connsiteX91" fmla="*/ 9550 w 10000"/>
              <a:gd name="connsiteY91" fmla="*/ 6876 h 9737"/>
              <a:gd name="connsiteX92" fmla="*/ 9550 w 10000"/>
              <a:gd name="connsiteY92" fmla="*/ 7308 h 9737"/>
              <a:gd name="connsiteX93" fmla="*/ 9778 w 10000"/>
              <a:gd name="connsiteY93" fmla="*/ 7739 h 9737"/>
              <a:gd name="connsiteX94" fmla="*/ 10000 w 10000"/>
              <a:gd name="connsiteY94" fmla="*/ 8027 h 9737"/>
              <a:gd name="connsiteX95" fmla="*/ 10000 w 10000"/>
              <a:gd name="connsiteY95" fmla="*/ 8297 h 9737"/>
              <a:gd name="connsiteX96" fmla="*/ 10000 w 10000"/>
              <a:gd name="connsiteY96" fmla="*/ 8441 h 9737"/>
              <a:gd name="connsiteX97" fmla="*/ 10000 w 10000"/>
              <a:gd name="connsiteY97" fmla="*/ 8585 h 9737"/>
              <a:gd name="connsiteX98" fmla="*/ 9778 w 10000"/>
              <a:gd name="connsiteY98" fmla="*/ 8585 h 9737"/>
              <a:gd name="connsiteX99" fmla="*/ 9550 w 10000"/>
              <a:gd name="connsiteY99" fmla="*/ 8729 h 9737"/>
              <a:gd name="connsiteX100" fmla="*/ 9330 w 10000"/>
              <a:gd name="connsiteY100" fmla="*/ 8873 h 9737"/>
              <a:gd name="connsiteX101" fmla="*/ 9107 w 10000"/>
              <a:gd name="connsiteY101" fmla="*/ 9017 h 9737"/>
              <a:gd name="connsiteX102" fmla="*/ 8659 w 10000"/>
              <a:gd name="connsiteY102" fmla="*/ 9162 h 9737"/>
              <a:gd name="connsiteX103" fmla="*/ 7766 w 10000"/>
              <a:gd name="connsiteY103" fmla="*/ 9449 h 9737"/>
              <a:gd name="connsiteX104" fmla="*/ 6899 w 10000"/>
              <a:gd name="connsiteY104" fmla="*/ 9593 h 9737"/>
              <a:gd name="connsiteX105" fmla="*/ 6231 w 10000"/>
              <a:gd name="connsiteY105" fmla="*/ 9593 h 9737"/>
              <a:gd name="connsiteX106" fmla="*/ 5332 w 10000"/>
              <a:gd name="connsiteY106" fmla="*/ 9737 h 9737"/>
              <a:gd name="connsiteX107" fmla="*/ 5332 w 10000"/>
              <a:gd name="connsiteY107" fmla="*/ 9737 h 9737"/>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2 h 10000"/>
              <a:gd name="connsiteX4" fmla="*/ 2654 w 10000"/>
              <a:gd name="connsiteY4" fmla="*/ 9704 h 10000"/>
              <a:gd name="connsiteX5" fmla="*/ 2007 w 10000"/>
              <a:gd name="connsiteY5" fmla="*/ 9556 h 10000"/>
              <a:gd name="connsiteX6" fmla="*/ 1564 w 10000"/>
              <a:gd name="connsiteY6" fmla="*/ 9261 h 10000"/>
              <a:gd name="connsiteX7" fmla="*/ 1118 w 10000"/>
              <a:gd name="connsiteY7" fmla="*/ 9113 h 10000"/>
              <a:gd name="connsiteX8" fmla="*/ 894 w 10000"/>
              <a:gd name="connsiteY8" fmla="*/ 8669 h 10000"/>
              <a:gd name="connsiteX9" fmla="*/ 445 w 10000"/>
              <a:gd name="connsiteY9" fmla="*/ 8373 h 10000"/>
              <a:gd name="connsiteX10" fmla="*/ 220 w 10000"/>
              <a:gd name="connsiteY10" fmla="*/ 7948 h 10000"/>
              <a:gd name="connsiteX11" fmla="*/ 220 w 10000"/>
              <a:gd name="connsiteY11" fmla="*/ 7505 h 10000"/>
              <a:gd name="connsiteX12" fmla="*/ 0 w 10000"/>
              <a:gd name="connsiteY12" fmla="*/ 7062 h 10000"/>
              <a:gd name="connsiteX13" fmla="*/ 0 w 10000"/>
              <a:gd name="connsiteY13" fmla="*/ 6618 h 10000"/>
              <a:gd name="connsiteX14" fmla="*/ 0 w 10000"/>
              <a:gd name="connsiteY14" fmla="*/ 6174 h 10000"/>
              <a:gd name="connsiteX15" fmla="*/ 220 w 10000"/>
              <a:gd name="connsiteY15" fmla="*/ 5435 h 10000"/>
              <a:gd name="connsiteX16" fmla="*/ 220 w 10000"/>
              <a:gd name="connsiteY16" fmla="*/ 5287 h 10000"/>
              <a:gd name="connsiteX17" fmla="*/ 220 w 10000"/>
              <a:gd name="connsiteY17" fmla="*/ 4992 h 10000"/>
              <a:gd name="connsiteX18" fmla="*/ 445 w 10000"/>
              <a:gd name="connsiteY18" fmla="*/ 4714 h 10000"/>
              <a:gd name="connsiteX19" fmla="*/ 445 w 10000"/>
              <a:gd name="connsiteY19" fmla="*/ 4417 h 10000"/>
              <a:gd name="connsiteX20" fmla="*/ 445 w 10000"/>
              <a:gd name="connsiteY20" fmla="*/ 4122 h 10000"/>
              <a:gd name="connsiteX21" fmla="*/ 671 w 10000"/>
              <a:gd name="connsiteY21" fmla="*/ 3678 h 10000"/>
              <a:gd name="connsiteX22" fmla="*/ 671 w 10000"/>
              <a:gd name="connsiteY22" fmla="*/ 3235 h 10000"/>
              <a:gd name="connsiteX23" fmla="*/ 894 w 10000"/>
              <a:gd name="connsiteY23" fmla="*/ 2791 h 10000"/>
              <a:gd name="connsiteX24" fmla="*/ 894 w 10000"/>
              <a:gd name="connsiteY24" fmla="*/ 2348 h 10000"/>
              <a:gd name="connsiteX25" fmla="*/ 894 w 10000"/>
              <a:gd name="connsiteY25" fmla="*/ 1904 h 10000"/>
              <a:gd name="connsiteX26" fmla="*/ 1118 w 10000"/>
              <a:gd name="connsiteY26" fmla="*/ 1609 h 10000"/>
              <a:gd name="connsiteX27" fmla="*/ 1118 w 10000"/>
              <a:gd name="connsiteY27" fmla="*/ 1314 h 10000"/>
              <a:gd name="connsiteX28" fmla="*/ 1118 w 10000"/>
              <a:gd name="connsiteY28" fmla="*/ 1036 h 10000"/>
              <a:gd name="connsiteX29" fmla="*/ 1118 w 10000"/>
              <a:gd name="connsiteY29" fmla="*/ 888 h 10000"/>
              <a:gd name="connsiteX30" fmla="*/ 1118 w 10000"/>
              <a:gd name="connsiteY30" fmla="*/ 740 h 10000"/>
              <a:gd name="connsiteX31" fmla="*/ 1118 w 10000"/>
              <a:gd name="connsiteY31" fmla="*/ 740 h 10000"/>
              <a:gd name="connsiteX32" fmla="*/ 1118 w 10000"/>
              <a:gd name="connsiteY32" fmla="*/ 740 h 10000"/>
              <a:gd name="connsiteX33" fmla="*/ 894 w 10000"/>
              <a:gd name="connsiteY33" fmla="*/ 740 h 10000"/>
              <a:gd name="connsiteX34" fmla="*/ 3096 w 10000"/>
              <a:gd name="connsiteY34" fmla="*/ 0 h 10000"/>
              <a:gd name="connsiteX35" fmla="*/ 3546 w 10000"/>
              <a:gd name="connsiteY35" fmla="*/ 297 h 10000"/>
              <a:gd name="connsiteX36" fmla="*/ 3546 w 10000"/>
              <a:gd name="connsiteY36" fmla="*/ 444 h 10000"/>
              <a:gd name="connsiteX37" fmla="*/ 3546 w 10000"/>
              <a:gd name="connsiteY37" fmla="*/ 593 h 10000"/>
              <a:gd name="connsiteX38" fmla="*/ 3323 w 10000"/>
              <a:gd name="connsiteY38" fmla="*/ 593 h 10000"/>
              <a:gd name="connsiteX39" fmla="*/ 3096 w 10000"/>
              <a:gd name="connsiteY39" fmla="*/ 740 h 10000"/>
              <a:gd name="connsiteX40" fmla="*/ 3096 w 10000"/>
              <a:gd name="connsiteY40" fmla="*/ 888 h 10000"/>
              <a:gd name="connsiteX41" fmla="*/ 2874 w 10000"/>
              <a:gd name="connsiteY41" fmla="*/ 1036 h 10000"/>
              <a:gd name="connsiteX42" fmla="*/ 2654 w 10000"/>
              <a:gd name="connsiteY42" fmla="*/ 1314 h 10000"/>
              <a:gd name="connsiteX43" fmla="*/ 2429 w 10000"/>
              <a:gd name="connsiteY43" fmla="*/ 1756 h 10000"/>
              <a:gd name="connsiteX44" fmla="*/ 2230 w 10000"/>
              <a:gd name="connsiteY44" fmla="*/ 2200 h 10000"/>
              <a:gd name="connsiteX45" fmla="*/ 2007 w 10000"/>
              <a:gd name="connsiteY45" fmla="*/ 2644 h 10000"/>
              <a:gd name="connsiteX46" fmla="*/ 1786 w 10000"/>
              <a:gd name="connsiteY46" fmla="*/ 3235 h 10000"/>
              <a:gd name="connsiteX47" fmla="*/ 1564 w 10000"/>
              <a:gd name="connsiteY47" fmla="*/ 3827 h 10000"/>
              <a:gd name="connsiteX48" fmla="*/ 1339 w 10000"/>
              <a:gd name="connsiteY48" fmla="*/ 4417 h 10000"/>
              <a:gd name="connsiteX49" fmla="*/ 1339 w 10000"/>
              <a:gd name="connsiteY49" fmla="*/ 4992 h 10000"/>
              <a:gd name="connsiteX50" fmla="*/ 1339 w 10000"/>
              <a:gd name="connsiteY50" fmla="*/ 5435 h 10000"/>
              <a:gd name="connsiteX51" fmla="*/ 1118 w 10000"/>
              <a:gd name="connsiteY51" fmla="*/ 6026 h 10000"/>
              <a:gd name="connsiteX52" fmla="*/ 1118 w 10000"/>
              <a:gd name="connsiteY52" fmla="*/ 6470 h 10000"/>
              <a:gd name="connsiteX53" fmla="*/ 1118 w 10000"/>
              <a:gd name="connsiteY53" fmla="*/ 6766 h 10000"/>
              <a:gd name="connsiteX54" fmla="*/ 1118 w 10000"/>
              <a:gd name="connsiteY54" fmla="*/ 7210 h 10000"/>
              <a:gd name="connsiteX55" fmla="*/ 1339 w 10000"/>
              <a:gd name="connsiteY55" fmla="*/ 7505 h 10000"/>
              <a:gd name="connsiteX56" fmla="*/ 1339 w 10000"/>
              <a:gd name="connsiteY56" fmla="*/ 7653 h 10000"/>
              <a:gd name="connsiteX57" fmla="*/ 1564 w 10000"/>
              <a:gd name="connsiteY57" fmla="*/ 7948 h 10000"/>
              <a:gd name="connsiteX58" fmla="*/ 1786 w 10000"/>
              <a:gd name="connsiteY58" fmla="*/ 8095 h 10000"/>
              <a:gd name="connsiteX59" fmla="*/ 2007 w 10000"/>
              <a:gd name="connsiteY59" fmla="*/ 8244 h 10000"/>
              <a:gd name="connsiteX60" fmla="*/ 2874 w 10000"/>
              <a:gd name="connsiteY60" fmla="*/ 8521 h 10000"/>
              <a:gd name="connsiteX61" fmla="*/ 3323 w 10000"/>
              <a:gd name="connsiteY61" fmla="*/ 8669 h 10000"/>
              <a:gd name="connsiteX62" fmla="*/ 3767 w 10000"/>
              <a:gd name="connsiteY62" fmla="*/ 8669 h 10000"/>
              <a:gd name="connsiteX63" fmla="*/ 4220 w 10000"/>
              <a:gd name="connsiteY63" fmla="*/ 8817 h 10000"/>
              <a:gd name="connsiteX64" fmla="*/ 4887 w 10000"/>
              <a:gd name="connsiteY64" fmla="*/ 8817 h 10000"/>
              <a:gd name="connsiteX65" fmla="*/ 5332 w 10000"/>
              <a:gd name="connsiteY65" fmla="*/ 8669 h 10000"/>
              <a:gd name="connsiteX66" fmla="*/ 6005 w 10000"/>
              <a:gd name="connsiteY66" fmla="*/ 8669 h 10000"/>
              <a:gd name="connsiteX67" fmla="*/ 6675 w 10000"/>
              <a:gd name="connsiteY67" fmla="*/ 8521 h 10000"/>
              <a:gd name="connsiteX68" fmla="*/ 7122 w 10000"/>
              <a:gd name="connsiteY68" fmla="*/ 8521 h 10000"/>
              <a:gd name="connsiteX69" fmla="*/ 7567 w 10000"/>
              <a:gd name="connsiteY69" fmla="*/ 8244 h 10000"/>
              <a:gd name="connsiteX70" fmla="*/ 7766 w 10000"/>
              <a:gd name="connsiteY70" fmla="*/ 8095 h 10000"/>
              <a:gd name="connsiteX71" fmla="*/ 7986 w 10000"/>
              <a:gd name="connsiteY71" fmla="*/ 7801 h 10000"/>
              <a:gd name="connsiteX72" fmla="*/ 8210 w 10000"/>
              <a:gd name="connsiteY72" fmla="*/ 7505 h 10000"/>
              <a:gd name="connsiteX73" fmla="*/ 8436 w 10000"/>
              <a:gd name="connsiteY73" fmla="*/ 6914 h 10000"/>
              <a:gd name="connsiteX74" fmla="*/ 8436 w 10000"/>
              <a:gd name="connsiteY74" fmla="*/ 6322 h 10000"/>
              <a:gd name="connsiteX75" fmla="*/ 8659 w 10000"/>
              <a:gd name="connsiteY75" fmla="*/ 6026 h 10000"/>
              <a:gd name="connsiteX76" fmla="*/ 8659 w 10000"/>
              <a:gd name="connsiteY76" fmla="*/ 5731 h 10000"/>
              <a:gd name="connsiteX77" fmla="*/ 8659 w 10000"/>
              <a:gd name="connsiteY77" fmla="*/ 5583 h 10000"/>
              <a:gd name="connsiteX78" fmla="*/ 8883 w 10000"/>
              <a:gd name="connsiteY78" fmla="*/ 5435 h 10000"/>
              <a:gd name="connsiteX79" fmla="*/ 8883 w 10000"/>
              <a:gd name="connsiteY79" fmla="*/ 5287 h 10000"/>
              <a:gd name="connsiteX80" fmla="*/ 8883 w 10000"/>
              <a:gd name="connsiteY80" fmla="*/ 5139 h 10000"/>
              <a:gd name="connsiteX81" fmla="*/ 8883 w 10000"/>
              <a:gd name="connsiteY81" fmla="*/ 5139 h 10000"/>
              <a:gd name="connsiteX82" fmla="*/ 9107 w 10000"/>
              <a:gd name="connsiteY82" fmla="*/ 5139 h 10000"/>
              <a:gd name="connsiteX83" fmla="*/ 9107 w 10000"/>
              <a:gd name="connsiteY83" fmla="*/ 5139 h 10000"/>
              <a:gd name="connsiteX84" fmla="*/ 9107 w 10000"/>
              <a:gd name="connsiteY84" fmla="*/ 5287 h 10000"/>
              <a:gd name="connsiteX85" fmla="*/ 9330 w 10000"/>
              <a:gd name="connsiteY85" fmla="*/ 5435 h 10000"/>
              <a:gd name="connsiteX86" fmla="*/ 9330 w 10000"/>
              <a:gd name="connsiteY86" fmla="*/ 5583 h 10000"/>
              <a:gd name="connsiteX87" fmla="*/ 9330 w 10000"/>
              <a:gd name="connsiteY87" fmla="*/ 5879 h 10000"/>
              <a:gd name="connsiteX88" fmla="*/ 9330 w 10000"/>
              <a:gd name="connsiteY88" fmla="*/ 6174 h 10000"/>
              <a:gd name="connsiteX89" fmla="*/ 9330 w 10000"/>
              <a:gd name="connsiteY89" fmla="*/ 6470 h 10000"/>
              <a:gd name="connsiteX90" fmla="*/ 9550 w 10000"/>
              <a:gd name="connsiteY90" fmla="*/ 7062 h 10000"/>
              <a:gd name="connsiteX91" fmla="*/ 9550 w 10000"/>
              <a:gd name="connsiteY91" fmla="*/ 7505 h 10000"/>
              <a:gd name="connsiteX92" fmla="*/ 9778 w 10000"/>
              <a:gd name="connsiteY92" fmla="*/ 7948 h 10000"/>
              <a:gd name="connsiteX93" fmla="*/ 10000 w 10000"/>
              <a:gd name="connsiteY93" fmla="*/ 8244 h 10000"/>
              <a:gd name="connsiteX94" fmla="*/ 10000 w 10000"/>
              <a:gd name="connsiteY94" fmla="*/ 8521 h 10000"/>
              <a:gd name="connsiteX95" fmla="*/ 10000 w 10000"/>
              <a:gd name="connsiteY95" fmla="*/ 8669 h 10000"/>
              <a:gd name="connsiteX96" fmla="*/ 10000 w 10000"/>
              <a:gd name="connsiteY96" fmla="*/ 8817 h 10000"/>
              <a:gd name="connsiteX97" fmla="*/ 9778 w 10000"/>
              <a:gd name="connsiteY97" fmla="*/ 8817 h 10000"/>
              <a:gd name="connsiteX98" fmla="*/ 9550 w 10000"/>
              <a:gd name="connsiteY98" fmla="*/ 8965 h 10000"/>
              <a:gd name="connsiteX99" fmla="*/ 9330 w 10000"/>
              <a:gd name="connsiteY99" fmla="*/ 9113 h 10000"/>
              <a:gd name="connsiteX100" fmla="*/ 9107 w 10000"/>
              <a:gd name="connsiteY100" fmla="*/ 9261 h 10000"/>
              <a:gd name="connsiteX101" fmla="*/ 8659 w 10000"/>
              <a:gd name="connsiteY101" fmla="*/ 9409 h 10000"/>
              <a:gd name="connsiteX102" fmla="*/ 7766 w 10000"/>
              <a:gd name="connsiteY102" fmla="*/ 9704 h 10000"/>
              <a:gd name="connsiteX103" fmla="*/ 6899 w 10000"/>
              <a:gd name="connsiteY103" fmla="*/ 9852 h 10000"/>
              <a:gd name="connsiteX104" fmla="*/ 6231 w 10000"/>
              <a:gd name="connsiteY104" fmla="*/ 9852 h 10000"/>
              <a:gd name="connsiteX105" fmla="*/ 5332 w 10000"/>
              <a:gd name="connsiteY105" fmla="*/ 10000 h 10000"/>
              <a:gd name="connsiteX106" fmla="*/ 5332 w 10000"/>
              <a:gd name="connsiteY106" fmla="*/ 10000 h 10000"/>
              <a:gd name="connsiteX0" fmla="*/ 5332 w 10000"/>
              <a:gd name="connsiteY0" fmla="*/ 9752 h 9752"/>
              <a:gd name="connsiteX1" fmla="*/ 4665 w 10000"/>
              <a:gd name="connsiteY1" fmla="*/ 9752 h 9752"/>
              <a:gd name="connsiteX2" fmla="*/ 3991 w 10000"/>
              <a:gd name="connsiteY2" fmla="*/ 9752 h 9752"/>
              <a:gd name="connsiteX3" fmla="*/ 3323 w 10000"/>
              <a:gd name="connsiteY3" fmla="*/ 9604 h 9752"/>
              <a:gd name="connsiteX4" fmla="*/ 2654 w 10000"/>
              <a:gd name="connsiteY4" fmla="*/ 9456 h 9752"/>
              <a:gd name="connsiteX5" fmla="*/ 2007 w 10000"/>
              <a:gd name="connsiteY5" fmla="*/ 9308 h 9752"/>
              <a:gd name="connsiteX6" fmla="*/ 1564 w 10000"/>
              <a:gd name="connsiteY6" fmla="*/ 9013 h 9752"/>
              <a:gd name="connsiteX7" fmla="*/ 1118 w 10000"/>
              <a:gd name="connsiteY7" fmla="*/ 8865 h 9752"/>
              <a:gd name="connsiteX8" fmla="*/ 894 w 10000"/>
              <a:gd name="connsiteY8" fmla="*/ 8421 h 9752"/>
              <a:gd name="connsiteX9" fmla="*/ 445 w 10000"/>
              <a:gd name="connsiteY9" fmla="*/ 8125 h 9752"/>
              <a:gd name="connsiteX10" fmla="*/ 220 w 10000"/>
              <a:gd name="connsiteY10" fmla="*/ 7700 h 9752"/>
              <a:gd name="connsiteX11" fmla="*/ 220 w 10000"/>
              <a:gd name="connsiteY11" fmla="*/ 7257 h 9752"/>
              <a:gd name="connsiteX12" fmla="*/ 0 w 10000"/>
              <a:gd name="connsiteY12" fmla="*/ 6814 h 9752"/>
              <a:gd name="connsiteX13" fmla="*/ 0 w 10000"/>
              <a:gd name="connsiteY13" fmla="*/ 6370 h 9752"/>
              <a:gd name="connsiteX14" fmla="*/ 0 w 10000"/>
              <a:gd name="connsiteY14" fmla="*/ 5926 h 9752"/>
              <a:gd name="connsiteX15" fmla="*/ 220 w 10000"/>
              <a:gd name="connsiteY15" fmla="*/ 5187 h 9752"/>
              <a:gd name="connsiteX16" fmla="*/ 220 w 10000"/>
              <a:gd name="connsiteY16" fmla="*/ 5039 h 9752"/>
              <a:gd name="connsiteX17" fmla="*/ 220 w 10000"/>
              <a:gd name="connsiteY17" fmla="*/ 4744 h 9752"/>
              <a:gd name="connsiteX18" fmla="*/ 445 w 10000"/>
              <a:gd name="connsiteY18" fmla="*/ 4466 h 9752"/>
              <a:gd name="connsiteX19" fmla="*/ 445 w 10000"/>
              <a:gd name="connsiteY19" fmla="*/ 4169 h 9752"/>
              <a:gd name="connsiteX20" fmla="*/ 445 w 10000"/>
              <a:gd name="connsiteY20" fmla="*/ 3874 h 9752"/>
              <a:gd name="connsiteX21" fmla="*/ 671 w 10000"/>
              <a:gd name="connsiteY21" fmla="*/ 3430 h 9752"/>
              <a:gd name="connsiteX22" fmla="*/ 671 w 10000"/>
              <a:gd name="connsiteY22" fmla="*/ 2987 h 9752"/>
              <a:gd name="connsiteX23" fmla="*/ 894 w 10000"/>
              <a:gd name="connsiteY23" fmla="*/ 2543 h 9752"/>
              <a:gd name="connsiteX24" fmla="*/ 894 w 10000"/>
              <a:gd name="connsiteY24" fmla="*/ 2100 h 9752"/>
              <a:gd name="connsiteX25" fmla="*/ 894 w 10000"/>
              <a:gd name="connsiteY25" fmla="*/ 1656 h 9752"/>
              <a:gd name="connsiteX26" fmla="*/ 1118 w 10000"/>
              <a:gd name="connsiteY26" fmla="*/ 1361 h 9752"/>
              <a:gd name="connsiteX27" fmla="*/ 1118 w 10000"/>
              <a:gd name="connsiteY27" fmla="*/ 1066 h 9752"/>
              <a:gd name="connsiteX28" fmla="*/ 1118 w 10000"/>
              <a:gd name="connsiteY28" fmla="*/ 788 h 9752"/>
              <a:gd name="connsiteX29" fmla="*/ 1118 w 10000"/>
              <a:gd name="connsiteY29" fmla="*/ 640 h 9752"/>
              <a:gd name="connsiteX30" fmla="*/ 1118 w 10000"/>
              <a:gd name="connsiteY30" fmla="*/ 492 h 9752"/>
              <a:gd name="connsiteX31" fmla="*/ 1118 w 10000"/>
              <a:gd name="connsiteY31" fmla="*/ 492 h 9752"/>
              <a:gd name="connsiteX32" fmla="*/ 1118 w 10000"/>
              <a:gd name="connsiteY32" fmla="*/ 492 h 9752"/>
              <a:gd name="connsiteX33" fmla="*/ 894 w 10000"/>
              <a:gd name="connsiteY33" fmla="*/ 492 h 9752"/>
              <a:gd name="connsiteX34" fmla="*/ 3546 w 10000"/>
              <a:gd name="connsiteY34" fmla="*/ 49 h 9752"/>
              <a:gd name="connsiteX35" fmla="*/ 3546 w 10000"/>
              <a:gd name="connsiteY35" fmla="*/ 196 h 9752"/>
              <a:gd name="connsiteX36" fmla="*/ 3546 w 10000"/>
              <a:gd name="connsiteY36" fmla="*/ 345 h 9752"/>
              <a:gd name="connsiteX37" fmla="*/ 3323 w 10000"/>
              <a:gd name="connsiteY37" fmla="*/ 345 h 9752"/>
              <a:gd name="connsiteX38" fmla="*/ 3096 w 10000"/>
              <a:gd name="connsiteY38" fmla="*/ 492 h 9752"/>
              <a:gd name="connsiteX39" fmla="*/ 3096 w 10000"/>
              <a:gd name="connsiteY39" fmla="*/ 640 h 9752"/>
              <a:gd name="connsiteX40" fmla="*/ 2874 w 10000"/>
              <a:gd name="connsiteY40" fmla="*/ 788 h 9752"/>
              <a:gd name="connsiteX41" fmla="*/ 2654 w 10000"/>
              <a:gd name="connsiteY41" fmla="*/ 1066 h 9752"/>
              <a:gd name="connsiteX42" fmla="*/ 2429 w 10000"/>
              <a:gd name="connsiteY42" fmla="*/ 1508 h 9752"/>
              <a:gd name="connsiteX43" fmla="*/ 2230 w 10000"/>
              <a:gd name="connsiteY43" fmla="*/ 1952 h 9752"/>
              <a:gd name="connsiteX44" fmla="*/ 2007 w 10000"/>
              <a:gd name="connsiteY44" fmla="*/ 2396 h 9752"/>
              <a:gd name="connsiteX45" fmla="*/ 1786 w 10000"/>
              <a:gd name="connsiteY45" fmla="*/ 2987 h 9752"/>
              <a:gd name="connsiteX46" fmla="*/ 1564 w 10000"/>
              <a:gd name="connsiteY46" fmla="*/ 3579 h 9752"/>
              <a:gd name="connsiteX47" fmla="*/ 1339 w 10000"/>
              <a:gd name="connsiteY47" fmla="*/ 4169 h 9752"/>
              <a:gd name="connsiteX48" fmla="*/ 1339 w 10000"/>
              <a:gd name="connsiteY48" fmla="*/ 4744 h 9752"/>
              <a:gd name="connsiteX49" fmla="*/ 1339 w 10000"/>
              <a:gd name="connsiteY49" fmla="*/ 5187 h 9752"/>
              <a:gd name="connsiteX50" fmla="*/ 1118 w 10000"/>
              <a:gd name="connsiteY50" fmla="*/ 5778 h 9752"/>
              <a:gd name="connsiteX51" fmla="*/ 1118 w 10000"/>
              <a:gd name="connsiteY51" fmla="*/ 6222 h 9752"/>
              <a:gd name="connsiteX52" fmla="*/ 1118 w 10000"/>
              <a:gd name="connsiteY52" fmla="*/ 6518 h 9752"/>
              <a:gd name="connsiteX53" fmla="*/ 1118 w 10000"/>
              <a:gd name="connsiteY53" fmla="*/ 6962 h 9752"/>
              <a:gd name="connsiteX54" fmla="*/ 1339 w 10000"/>
              <a:gd name="connsiteY54" fmla="*/ 7257 h 9752"/>
              <a:gd name="connsiteX55" fmla="*/ 1339 w 10000"/>
              <a:gd name="connsiteY55" fmla="*/ 7405 h 9752"/>
              <a:gd name="connsiteX56" fmla="*/ 1564 w 10000"/>
              <a:gd name="connsiteY56" fmla="*/ 7700 h 9752"/>
              <a:gd name="connsiteX57" fmla="*/ 1786 w 10000"/>
              <a:gd name="connsiteY57" fmla="*/ 7847 h 9752"/>
              <a:gd name="connsiteX58" fmla="*/ 2007 w 10000"/>
              <a:gd name="connsiteY58" fmla="*/ 7996 h 9752"/>
              <a:gd name="connsiteX59" fmla="*/ 2874 w 10000"/>
              <a:gd name="connsiteY59" fmla="*/ 8273 h 9752"/>
              <a:gd name="connsiteX60" fmla="*/ 3323 w 10000"/>
              <a:gd name="connsiteY60" fmla="*/ 8421 h 9752"/>
              <a:gd name="connsiteX61" fmla="*/ 3767 w 10000"/>
              <a:gd name="connsiteY61" fmla="*/ 8421 h 9752"/>
              <a:gd name="connsiteX62" fmla="*/ 4220 w 10000"/>
              <a:gd name="connsiteY62" fmla="*/ 8569 h 9752"/>
              <a:gd name="connsiteX63" fmla="*/ 4887 w 10000"/>
              <a:gd name="connsiteY63" fmla="*/ 8569 h 9752"/>
              <a:gd name="connsiteX64" fmla="*/ 5332 w 10000"/>
              <a:gd name="connsiteY64" fmla="*/ 8421 h 9752"/>
              <a:gd name="connsiteX65" fmla="*/ 6005 w 10000"/>
              <a:gd name="connsiteY65" fmla="*/ 8421 h 9752"/>
              <a:gd name="connsiteX66" fmla="*/ 6675 w 10000"/>
              <a:gd name="connsiteY66" fmla="*/ 8273 h 9752"/>
              <a:gd name="connsiteX67" fmla="*/ 7122 w 10000"/>
              <a:gd name="connsiteY67" fmla="*/ 8273 h 9752"/>
              <a:gd name="connsiteX68" fmla="*/ 7567 w 10000"/>
              <a:gd name="connsiteY68" fmla="*/ 7996 h 9752"/>
              <a:gd name="connsiteX69" fmla="*/ 7766 w 10000"/>
              <a:gd name="connsiteY69" fmla="*/ 7847 h 9752"/>
              <a:gd name="connsiteX70" fmla="*/ 7986 w 10000"/>
              <a:gd name="connsiteY70" fmla="*/ 7553 h 9752"/>
              <a:gd name="connsiteX71" fmla="*/ 8210 w 10000"/>
              <a:gd name="connsiteY71" fmla="*/ 7257 h 9752"/>
              <a:gd name="connsiteX72" fmla="*/ 8436 w 10000"/>
              <a:gd name="connsiteY72" fmla="*/ 6666 h 9752"/>
              <a:gd name="connsiteX73" fmla="*/ 8436 w 10000"/>
              <a:gd name="connsiteY73" fmla="*/ 6074 h 9752"/>
              <a:gd name="connsiteX74" fmla="*/ 8659 w 10000"/>
              <a:gd name="connsiteY74" fmla="*/ 5778 h 9752"/>
              <a:gd name="connsiteX75" fmla="*/ 8659 w 10000"/>
              <a:gd name="connsiteY75" fmla="*/ 5483 h 9752"/>
              <a:gd name="connsiteX76" fmla="*/ 8659 w 10000"/>
              <a:gd name="connsiteY76" fmla="*/ 5335 h 9752"/>
              <a:gd name="connsiteX77" fmla="*/ 8883 w 10000"/>
              <a:gd name="connsiteY77" fmla="*/ 5187 h 9752"/>
              <a:gd name="connsiteX78" fmla="*/ 8883 w 10000"/>
              <a:gd name="connsiteY78" fmla="*/ 5039 h 9752"/>
              <a:gd name="connsiteX79" fmla="*/ 8883 w 10000"/>
              <a:gd name="connsiteY79" fmla="*/ 4891 h 9752"/>
              <a:gd name="connsiteX80" fmla="*/ 8883 w 10000"/>
              <a:gd name="connsiteY80" fmla="*/ 4891 h 9752"/>
              <a:gd name="connsiteX81" fmla="*/ 9107 w 10000"/>
              <a:gd name="connsiteY81" fmla="*/ 4891 h 9752"/>
              <a:gd name="connsiteX82" fmla="*/ 9107 w 10000"/>
              <a:gd name="connsiteY82" fmla="*/ 4891 h 9752"/>
              <a:gd name="connsiteX83" fmla="*/ 9107 w 10000"/>
              <a:gd name="connsiteY83" fmla="*/ 5039 h 9752"/>
              <a:gd name="connsiteX84" fmla="*/ 9330 w 10000"/>
              <a:gd name="connsiteY84" fmla="*/ 5187 h 9752"/>
              <a:gd name="connsiteX85" fmla="*/ 9330 w 10000"/>
              <a:gd name="connsiteY85" fmla="*/ 5335 h 9752"/>
              <a:gd name="connsiteX86" fmla="*/ 9330 w 10000"/>
              <a:gd name="connsiteY86" fmla="*/ 5631 h 9752"/>
              <a:gd name="connsiteX87" fmla="*/ 9330 w 10000"/>
              <a:gd name="connsiteY87" fmla="*/ 5926 h 9752"/>
              <a:gd name="connsiteX88" fmla="*/ 9330 w 10000"/>
              <a:gd name="connsiteY88" fmla="*/ 6222 h 9752"/>
              <a:gd name="connsiteX89" fmla="*/ 9550 w 10000"/>
              <a:gd name="connsiteY89" fmla="*/ 6814 h 9752"/>
              <a:gd name="connsiteX90" fmla="*/ 9550 w 10000"/>
              <a:gd name="connsiteY90" fmla="*/ 7257 h 9752"/>
              <a:gd name="connsiteX91" fmla="*/ 9778 w 10000"/>
              <a:gd name="connsiteY91" fmla="*/ 7700 h 9752"/>
              <a:gd name="connsiteX92" fmla="*/ 10000 w 10000"/>
              <a:gd name="connsiteY92" fmla="*/ 7996 h 9752"/>
              <a:gd name="connsiteX93" fmla="*/ 10000 w 10000"/>
              <a:gd name="connsiteY93" fmla="*/ 8273 h 9752"/>
              <a:gd name="connsiteX94" fmla="*/ 10000 w 10000"/>
              <a:gd name="connsiteY94" fmla="*/ 8421 h 9752"/>
              <a:gd name="connsiteX95" fmla="*/ 10000 w 10000"/>
              <a:gd name="connsiteY95" fmla="*/ 8569 h 9752"/>
              <a:gd name="connsiteX96" fmla="*/ 9778 w 10000"/>
              <a:gd name="connsiteY96" fmla="*/ 8569 h 9752"/>
              <a:gd name="connsiteX97" fmla="*/ 9550 w 10000"/>
              <a:gd name="connsiteY97" fmla="*/ 8717 h 9752"/>
              <a:gd name="connsiteX98" fmla="*/ 9330 w 10000"/>
              <a:gd name="connsiteY98" fmla="*/ 8865 h 9752"/>
              <a:gd name="connsiteX99" fmla="*/ 9107 w 10000"/>
              <a:gd name="connsiteY99" fmla="*/ 9013 h 9752"/>
              <a:gd name="connsiteX100" fmla="*/ 8659 w 10000"/>
              <a:gd name="connsiteY100" fmla="*/ 9161 h 9752"/>
              <a:gd name="connsiteX101" fmla="*/ 7766 w 10000"/>
              <a:gd name="connsiteY101" fmla="*/ 9456 h 9752"/>
              <a:gd name="connsiteX102" fmla="*/ 6899 w 10000"/>
              <a:gd name="connsiteY102" fmla="*/ 9604 h 9752"/>
              <a:gd name="connsiteX103" fmla="*/ 6231 w 10000"/>
              <a:gd name="connsiteY103" fmla="*/ 9604 h 9752"/>
              <a:gd name="connsiteX104" fmla="*/ 5332 w 10000"/>
              <a:gd name="connsiteY104" fmla="*/ 9752 h 9752"/>
              <a:gd name="connsiteX105" fmla="*/ 5332 w 10000"/>
              <a:gd name="connsiteY105" fmla="*/ 9752 h 9752"/>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096 w 10000"/>
              <a:gd name="connsiteY37" fmla="*/ 505 h 10000"/>
              <a:gd name="connsiteX38" fmla="*/ 3096 w 10000"/>
              <a:gd name="connsiteY38" fmla="*/ 656 h 10000"/>
              <a:gd name="connsiteX39" fmla="*/ 2874 w 10000"/>
              <a:gd name="connsiteY39" fmla="*/ 808 h 10000"/>
              <a:gd name="connsiteX40" fmla="*/ 2654 w 10000"/>
              <a:gd name="connsiteY40" fmla="*/ 1093 h 10000"/>
              <a:gd name="connsiteX41" fmla="*/ 2429 w 10000"/>
              <a:gd name="connsiteY41" fmla="*/ 1546 h 10000"/>
              <a:gd name="connsiteX42" fmla="*/ 2230 w 10000"/>
              <a:gd name="connsiteY42" fmla="*/ 2002 h 10000"/>
              <a:gd name="connsiteX43" fmla="*/ 2007 w 10000"/>
              <a:gd name="connsiteY43" fmla="*/ 2457 h 10000"/>
              <a:gd name="connsiteX44" fmla="*/ 1786 w 10000"/>
              <a:gd name="connsiteY44" fmla="*/ 3063 h 10000"/>
              <a:gd name="connsiteX45" fmla="*/ 1564 w 10000"/>
              <a:gd name="connsiteY45" fmla="*/ 3670 h 10000"/>
              <a:gd name="connsiteX46" fmla="*/ 1339 w 10000"/>
              <a:gd name="connsiteY46" fmla="*/ 4275 h 10000"/>
              <a:gd name="connsiteX47" fmla="*/ 1339 w 10000"/>
              <a:gd name="connsiteY47" fmla="*/ 4865 h 10000"/>
              <a:gd name="connsiteX48" fmla="*/ 1339 w 10000"/>
              <a:gd name="connsiteY48" fmla="*/ 5319 h 10000"/>
              <a:gd name="connsiteX49" fmla="*/ 1118 w 10000"/>
              <a:gd name="connsiteY49" fmla="*/ 5925 h 10000"/>
              <a:gd name="connsiteX50" fmla="*/ 1118 w 10000"/>
              <a:gd name="connsiteY50" fmla="*/ 6380 h 10000"/>
              <a:gd name="connsiteX51" fmla="*/ 1118 w 10000"/>
              <a:gd name="connsiteY51" fmla="*/ 6684 h 10000"/>
              <a:gd name="connsiteX52" fmla="*/ 1118 w 10000"/>
              <a:gd name="connsiteY52" fmla="*/ 7139 h 10000"/>
              <a:gd name="connsiteX53" fmla="*/ 1339 w 10000"/>
              <a:gd name="connsiteY53" fmla="*/ 7442 h 10000"/>
              <a:gd name="connsiteX54" fmla="*/ 1339 w 10000"/>
              <a:gd name="connsiteY54" fmla="*/ 7593 h 10000"/>
              <a:gd name="connsiteX55" fmla="*/ 1564 w 10000"/>
              <a:gd name="connsiteY55" fmla="*/ 7896 h 10000"/>
              <a:gd name="connsiteX56" fmla="*/ 1786 w 10000"/>
              <a:gd name="connsiteY56" fmla="*/ 8047 h 10000"/>
              <a:gd name="connsiteX57" fmla="*/ 2007 w 10000"/>
              <a:gd name="connsiteY57" fmla="*/ 8199 h 10000"/>
              <a:gd name="connsiteX58" fmla="*/ 2874 w 10000"/>
              <a:gd name="connsiteY58" fmla="*/ 8483 h 10000"/>
              <a:gd name="connsiteX59" fmla="*/ 3323 w 10000"/>
              <a:gd name="connsiteY59" fmla="*/ 8635 h 10000"/>
              <a:gd name="connsiteX60" fmla="*/ 3767 w 10000"/>
              <a:gd name="connsiteY60" fmla="*/ 8635 h 10000"/>
              <a:gd name="connsiteX61" fmla="*/ 4220 w 10000"/>
              <a:gd name="connsiteY61" fmla="*/ 8787 h 10000"/>
              <a:gd name="connsiteX62" fmla="*/ 4887 w 10000"/>
              <a:gd name="connsiteY62" fmla="*/ 8787 h 10000"/>
              <a:gd name="connsiteX63" fmla="*/ 5332 w 10000"/>
              <a:gd name="connsiteY63" fmla="*/ 8635 h 10000"/>
              <a:gd name="connsiteX64" fmla="*/ 6005 w 10000"/>
              <a:gd name="connsiteY64" fmla="*/ 8635 h 10000"/>
              <a:gd name="connsiteX65" fmla="*/ 6675 w 10000"/>
              <a:gd name="connsiteY65" fmla="*/ 8483 h 10000"/>
              <a:gd name="connsiteX66" fmla="*/ 7122 w 10000"/>
              <a:gd name="connsiteY66" fmla="*/ 8483 h 10000"/>
              <a:gd name="connsiteX67" fmla="*/ 7567 w 10000"/>
              <a:gd name="connsiteY67" fmla="*/ 8199 h 10000"/>
              <a:gd name="connsiteX68" fmla="*/ 7766 w 10000"/>
              <a:gd name="connsiteY68" fmla="*/ 8047 h 10000"/>
              <a:gd name="connsiteX69" fmla="*/ 7986 w 10000"/>
              <a:gd name="connsiteY69" fmla="*/ 7745 h 10000"/>
              <a:gd name="connsiteX70" fmla="*/ 8210 w 10000"/>
              <a:gd name="connsiteY70" fmla="*/ 7442 h 10000"/>
              <a:gd name="connsiteX71" fmla="*/ 8436 w 10000"/>
              <a:gd name="connsiteY71" fmla="*/ 6836 h 10000"/>
              <a:gd name="connsiteX72" fmla="*/ 8436 w 10000"/>
              <a:gd name="connsiteY72" fmla="*/ 6228 h 10000"/>
              <a:gd name="connsiteX73" fmla="*/ 8659 w 10000"/>
              <a:gd name="connsiteY73" fmla="*/ 5925 h 10000"/>
              <a:gd name="connsiteX74" fmla="*/ 8659 w 10000"/>
              <a:gd name="connsiteY74" fmla="*/ 5622 h 10000"/>
              <a:gd name="connsiteX75" fmla="*/ 8659 w 10000"/>
              <a:gd name="connsiteY75" fmla="*/ 5471 h 10000"/>
              <a:gd name="connsiteX76" fmla="*/ 8883 w 10000"/>
              <a:gd name="connsiteY76" fmla="*/ 5319 h 10000"/>
              <a:gd name="connsiteX77" fmla="*/ 8883 w 10000"/>
              <a:gd name="connsiteY77" fmla="*/ 5167 h 10000"/>
              <a:gd name="connsiteX78" fmla="*/ 8883 w 10000"/>
              <a:gd name="connsiteY78" fmla="*/ 5015 h 10000"/>
              <a:gd name="connsiteX79" fmla="*/ 8883 w 10000"/>
              <a:gd name="connsiteY79" fmla="*/ 5015 h 10000"/>
              <a:gd name="connsiteX80" fmla="*/ 9107 w 10000"/>
              <a:gd name="connsiteY80" fmla="*/ 5015 h 10000"/>
              <a:gd name="connsiteX81" fmla="*/ 9107 w 10000"/>
              <a:gd name="connsiteY81" fmla="*/ 5015 h 10000"/>
              <a:gd name="connsiteX82" fmla="*/ 9107 w 10000"/>
              <a:gd name="connsiteY82" fmla="*/ 5167 h 10000"/>
              <a:gd name="connsiteX83" fmla="*/ 9330 w 10000"/>
              <a:gd name="connsiteY83" fmla="*/ 5319 h 10000"/>
              <a:gd name="connsiteX84" fmla="*/ 9330 w 10000"/>
              <a:gd name="connsiteY84" fmla="*/ 5471 h 10000"/>
              <a:gd name="connsiteX85" fmla="*/ 9330 w 10000"/>
              <a:gd name="connsiteY85" fmla="*/ 5774 h 10000"/>
              <a:gd name="connsiteX86" fmla="*/ 9330 w 10000"/>
              <a:gd name="connsiteY86" fmla="*/ 6077 h 10000"/>
              <a:gd name="connsiteX87" fmla="*/ 9330 w 10000"/>
              <a:gd name="connsiteY87" fmla="*/ 6380 h 10000"/>
              <a:gd name="connsiteX88" fmla="*/ 9550 w 10000"/>
              <a:gd name="connsiteY88" fmla="*/ 6987 h 10000"/>
              <a:gd name="connsiteX89" fmla="*/ 9550 w 10000"/>
              <a:gd name="connsiteY89" fmla="*/ 7442 h 10000"/>
              <a:gd name="connsiteX90" fmla="*/ 9778 w 10000"/>
              <a:gd name="connsiteY90" fmla="*/ 7896 h 10000"/>
              <a:gd name="connsiteX91" fmla="*/ 10000 w 10000"/>
              <a:gd name="connsiteY91" fmla="*/ 8199 h 10000"/>
              <a:gd name="connsiteX92" fmla="*/ 10000 w 10000"/>
              <a:gd name="connsiteY92" fmla="*/ 8483 h 10000"/>
              <a:gd name="connsiteX93" fmla="*/ 10000 w 10000"/>
              <a:gd name="connsiteY93" fmla="*/ 8635 h 10000"/>
              <a:gd name="connsiteX94" fmla="*/ 10000 w 10000"/>
              <a:gd name="connsiteY94" fmla="*/ 8787 h 10000"/>
              <a:gd name="connsiteX95" fmla="*/ 9778 w 10000"/>
              <a:gd name="connsiteY95" fmla="*/ 8787 h 10000"/>
              <a:gd name="connsiteX96" fmla="*/ 9550 w 10000"/>
              <a:gd name="connsiteY96" fmla="*/ 8939 h 10000"/>
              <a:gd name="connsiteX97" fmla="*/ 9330 w 10000"/>
              <a:gd name="connsiteY97" fmla="*/ 9090 h 10000"/>
              <a:gd name="connsiteX98" fmla="*/ 9107 w 10000"/>
              <a:gd name="connsiteY98" fmla="*/ 9242 h 10000"/>
              <a:gd name="connsiteX99" fmla="*/ 8659 w 10000"/>
              <a:gd name="connsiteY99" fmla="*/ 9394 h 10000"/>
              <a:gd name="connsiteX100" fmla="*/ 7766 w 10000"/>
              <a:gd name="connsiteY100" fmla="*/ 9696 h 10000"/>
              <a:gd name="connsiteX101" fmla="*/ 6899 w 10000"/>
              <a:gd name="connsiteY101" fmla="*/ 9848 h 10000"/>
              <a:gd name="connsiteX102" fmla="*/ 6231 w 10000"/>
              <a:gd name="connsiteY102" fmla="*/ 9848 h 10000"/>
              <a:gd name="connsiteX103" fmla="*/ 5332 w 10000"/>
              <a:gd name="connsiteY103" fmla="*/ 10000 h 10000"/>
              <a:gd name="connsiteX104" fmla="*/ 5332 w 10000"/>
              <a:gd name="connsiteY10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654 w 10000"/>
              <a:gd name="connsiteY39" fmla="*/ 1093 h 10000"/>
              <a:gd name="connsiteX40" fmla="*/ 2429 w 10000"/>
              <a:gd name="connsiteY40" fmla="*/ 1546 h 10000"/>
              <a:gd name="connsiteX41" fmla="*/ 2230 w 10000"/>
              <a:gd name="connsiteY41" fmla="*/ 2002 h 10000"/>
              <a:gd name="connsiteX42" fmla="*/ 2007 w 10000"/>
              <a:gd name="connsiteY42" fmla="*/ 2457 h 10000"/>
              <a:gd name="connsiteX43" fmla="*/ 1786 w 10000"/>
              <a:gd name="connsiteY43" fmla="*/ 3063 h 10000"/>
              <a:gd name="connsiteX44" fmla="*/ 1564 w 10000"/>
              <a:gd name="connsiteY44" fmla="*/ 3670 h 10000"/>
              <a:gd name="connsiteX45" fmla="*/ 1339 w 10000"/>
              <a:gd name="connsiteY45" fmla="*/ 4275 h 10000"/>
              <a:gd name="connsiteX46" fmla="*/ 1339 w 10000"/>
              <a:gd name="connsiteY46" fmla="*/ 4865 h 10000"/>
              <a:gd name="connsiteX47" fmla="*/ 1339 w 10000"/>
              <a:gd name="connsiteY47" fmla="*/ 5319 h 10000"/>
              <a:gd name="connsiteX48" fmla="*/ 1118 w 10000"/>
              <a:gd name="connsiteY48" fmla="*/ 5925 h 10000"/>
              <a:gd name="connsiteX49" fmla="*/ 1118 w 10000"/>
              <a:gd name="connsiteY49" fmla="*/ 6380 h 10000"/>
              <a:gd name="connsiteX50" fmla="*/ 1118 w 10000"/>
              <a:gd name="connsiteY50" fmla="*/ 6684 h 10000"/>
              <a:gd name="connsiteX51" fmla="*/ 1118 w 10000"/>
              <a:gd name="connsiteY51" fmla="*/ 7139 h 10000"/>
              <a:gd name="connsiteX52" fmla="*/ 1339 w 10000"/>
              <a:gd name="connsiteY52" fmla="*/ 7442 h 10000"/>
              <a:gd name="connsiteX53" fmla="*/ 1339 w 10000"/>
              <a:gd name="connsiteY53" fmla="*/ 7593 h 10000"/>
              <a:gd name="connsiteX54" fmla="*/ 1564 w 10000"/>
              <a:gd name="connsiteY54" fmla="*/ 7896 h 10000"/>
              <a:gd name="connsiteX55" fmla="*/ 1786 w 10000"/>
              <a:gd name="connsiteY55" fmla="*/ 8047 h 10000"/>
              <a:gd name="connsiteX56" fmla="*/ 2007 w 10000"/>
              <a:gd name="connsiteY56" fmla="*/ 8199 h 10000"/>
              <a:gd name="connsiteX57" fmla="*/ 2874 w 10000"/>
              <a:gd name="connsiteY57" fmla="*/ 8483 h 10000"/>
              <a:gd name="connsiteX58" fmla="*/ 3323 w 10000"/>
              <a:gd name="connsiteY58" fmla="*/ 8635 h 10000"/>
              <a:gd name="connsiteX59" fmla="*/ 3767 w 10000"/>
              <a:gd name="connsiteY59" fmla="*/ 8635 h 10000"/>
              <a:gd name="connsiteX60" fmla="*/ 4220 w 10000"/>
              <a:gd name="connsiteY60" fmla="*/ 8787 h 10000"/>
              <a:gd name="connsiteX61" fmla="*/ 4887 w 10000"/>
              <a:gd name="connsiteY61" fmla="*/ 8787 h 10000"/>
              <a:gd name="connsiteX62" fmla="*/ 5332 w 10000"/>
              <a:gd name="connsiteY62" fmla="*/ 8635 h 10000"/>
              <a:gd name="connsiteX63" fmla="*/ 6005 w 10000"/>
              <a:gd name="connsiteY63" fmla="*/ 8635 h 10000"/>
              <a:gd name="connsiteX64" fmla="*/ 6675 w 10000"/>
              <a:gd name="connsiteY64" fmla="*/ 8483 h 10000"/>
              <a:gd name="connsiteX65" fmla="*/ 7122 w 10000"/>
              <a:gd name="connsiteY65" fmla="*/ 8483 h 10000"/>
              <a:gd name="connsiteX66" fmla="*/ 7567 w 10000"/>
              <a:gd name="connsiteY66" fmla="*/ 8199 h 10000"/>
              <a:gd name="connsiteX67" fmla="*/ 7766 w 10000"/>
              <a:gd name="connsiteY67" fmla="*/ 8047 h 10000"/>
              <a:gd name="connsiteX68" fmla="*/ 7986 w 10000"/>
              <a:gd name="connsiteY68" fmla="*/ 7745 h 10000"/>
              <a:gd name="connsiteX69" fmla="*/ 8210 w 10000"/>
              <a:gd name="connsiteY69" fmla="*/ 7442 h 10000"/>
              <a:gd name="connsiteX70" fmla="*/ 8436 w 10000"/>
              <a:gd name="connsiteY70" fmla="*/ 6836 h 10000"/>
              <a:gd name="connsiteX71" fmla="*/ 8436 w 10000"/>
              <a:gd name="connsiteY71" fmla="*/ 6228 h 10000"/>
              <a:gd name="connsiteX72" fmla="*/ 8659 w 10000"/>
              <a:gd name="connsiteY72" fmla="*/ 5925 h 10000"/>
              <a:gd name="connsiteX73" fmla="*/ 8659 w 10000"/>
              <a:gd name="connsiteY73" fmla="*/ 5622 h 10000"/>
              <a:gd name="connsiteX74" fmla="*/ 8659 w 10000"/>
              <a:gd name="connsiteY74" fmla="*/ 5471 h 10000"/>
              <a:gd name="connsiteX75" fmla="*/ 8883 w 10000"/>
              <a:gd name="connsiteY75" fmla="*/ 5319 h 10000"/>
              <a:gd name="connsiteX76" fmla="*/ 8883 w 10000"/>
              <a:gd name="connsiteY76" fmla="*/ 5167 h 10000"/>
              <a:gd name="connsiteX77" fmla="*/ 8883 w 10000"/>
              <a:gd name="connsiteY77" fmla="*/ 5015 h 10000"/>
              <a:gd name="connsiteX78" fmla="*/ 8883 w 10000"/>
              <a:gd name="connsiteY78" fmla="*/ 5015 h 10000"/>
              <a:gd name="connsiteX79" fmla="*/ 9107 w 10000"/>
              <a:gd name="connsiteY79" fmla="*/ 5015 h 10000"/>
              <a:gd name="connsiteX80" fmla="*/ 9107 w 10000"/>
              <a:gd name="connsiteY80" fmla="*/ 5015 h 10000"/>
              <a:gd name="connsiteX81" fmla="*/ 9107 w 10000"/>
              <a:gd name="connsiteY81" fmla="*/ 5167 h 10000"/>
              <a:gd name="connsiteX82" fmla="*/ 9330 w 10000"/>
              <a:gd name="connsiteY82" fmla="*/ 5319 h 10000"/>
              <a:gd name="connsiteX83" fmla="*/ 9330 w 10000"/>
              <a:gd name="connsiteY83" fmla="*/ 5471 h 10000"/>
              <a:gd name="connsiteX84" fmla="*/ 9330 w 10000"/>
              <a:gd name="connsiteY84" fmla="*/ 5774 h 10000"/>
              <a:gd name="connsiteX85" fmla="*/ 9330 w 10000"/>
              <a:gd name="connsiteY85" fmla="*/ 6077 h 10000"/>
              <a:gd name="connsiteX86" fmla="*/ 9330 w 10000"/>
              <a:gd name="connsiteY86" fmla="*/ 6380 h 10000"/>
              <a:gd name="connsiteX87" fmla="*/ 9550 w 10000"/>
              <a:gd name="connsiteY87" fmla="*/ 6987 h 10000"/>
              <a:gd name="connsiteX88" fmla="*/ 9550 w 10000"/>
              <a:gd name="connsiteY88" fmla="*/ 7442 h 10000"/>
              <a:gd name="connsiteX89" fmla="*/ 9778 w 10000"/>
              <a:gd name="connsiteY89" fmla="*/ 7896 h 10000"/>
              <a:gd name="connsiteX90" fmla="*/ 10000 w 10000"/>
              <a:gd name="connsiteY90" fmla="*/ 8199 h 10000"/>
              <a:gd name="connsiteX91" fmla="*/ 10000 w 10000"/>
              <a:gd name="connsiteY91" fmla="*/ 8483 h 10000"/>
              <a:gd name="connsiteX92" fmla="*/ 10000 w 10000"/>
              <a:gd name="connsiteY92" fmla="*/ 8635 h 10000"/>
              <a:gd name="connsiteX93" fmla="*/ 10000 w 10000"/>
              <a:gd name="connsiteY93" fmla="*/ 8787 h 10000"/>
              <a:gd name="connsiteX94" fmla="*/ 9778 w 10000"/>
              <a:gd name="connsiteY94" fmla="*/ 8787 h 10000"/>
              <a:gd name="connsiteX95" fmla="*/ 9550 w 10000"/>
              <a:gd name="connsiteY95" fmla="*/ 8939 h 10000"/>
              <a:gd name="connsiteX96" fmla="*/ 9330 w 10000"/>
              <a:gd name="connsiteY96" fmla="*/ 9090 h 10000"/>
              <a:gd name="connsiteX97" fmla="*/ 9107 w 10000"/>
              <a:gd name="connsiteY97" fmla="*/ 9242 h 10000"/>
              <a:gd name="connsiteX98" fmla="*/ 8659 w 10000"/>
              <a:gd name="connsiteY98" fmla="*/ 9394 h 10000"/>
              <a:gd name="connsiteX99" fmla="*/ 7766 w 10000"/>
              <a:gd name="connsiteY99" fmla="*/ 9696 h 10000"/>
              <a:gd name="connsiteX100" fmla="*/ 6899 w 10000"/>
              <a:gd name="connsiteY100" fmla="*/ 9848 h 10000"/>
              <a:gd name="connsiteX101" fmla="*/ 6231 w 10000"/>
              <a:gd name="connsiteY101" fmla="*/ 9848 h 10000"/>
              <a:gd name="connsiteX102" fmla="*/ 5332 w 10000"/>
              <a:gd name="connsiteY102" fmla="*/ 10000 h 10000"/>
              <a:gd name="connsiteX103" fmla="*/ 5332 w 10000"/>
              <a:gd name="connsiteY10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429 w 10000"/>
              <a:gd name="connsiteY39" fmla="*/ 1546 h 10000"/>
              <a:gd name="connsiteX40" fmla="*/ 2230 w 10000"/>
              <a:gd name="connsiteY40" fmla="*/ 2002 h 10000"/>
              <a:gd name="connsiteX41" fmla="*/ 2007 w 10000"/>
              <a:gd name="connsiteY41" fmla="*/ 2457 h 10000"/>
              <a:gd name="connsiteX42" fmla="*/ 1786 w 10000"/>
              <a:gd name="connsiteY42" fmla="*/ 3063 h 10000"/>
              <a:gd name="connsiteX43" fmla="*/ 1564 w 10000"/>
              <a:gd name="connsiteY43" fmla="*/ 3670 h 10000"/>
              <a:gd name="connsiteX44" fmla="*/ 1339 w 10000"/>
              <a:gd name="connsiteY44" fmla="*/ 4275 h 10000"/>
              <a:gd name="connsiteX45" fmla="*/ 1339 w 10000"/>
              <a:gd name="connsiteY45" fmla="*/ 4865 h 10000"/>
              <a:gd name="connsiteX46" fmla="*/ 1339 w 10000"/>
              <a:gd name="connsiteY46" fmla="*/ 5319 h 10000"/>
              <a:gd name="connsiteX47" fmla="*/ 1118 w 10000"/>
              <a:gd name="connsiteY47" fmla="*/ 5925 h 10000"/>
              <a:gd name="connsiteX48" fmla="*/ 1118 w 10000"/>
              <a:gd name="connsiteY48" fmla="*/ 6380 h 10000"/>
              <a:gd name="connsiteX49" fmla="*/ 1118 w 10000"/>
              <a:gd name="connsiteY49" fmla="*/ 6684 h 10000"/>
              <a:gd name="connsiteX50" fmla="*/ 1118 w 10000"/>
              <a:gd name="connsiteY50" fmla="*/ 7139 h 10000"/>
              <a:gd name="connsiteX51" fmla="*/ 1339 w 10000"/>
              <a:gd name="connsiteY51" fmla="*/ 7442 h 10000"/>
              <a:gd name="connsiteX52" fmla="*/ 1339 w 10000"/>
              <a:gd name="connsiteY52" fmla="*/ 7593 h 10000"/>
              <a:gd name="connsiteX53" fmla="*/ 1564 w 10000"/>
              <a:gd name="connsiteY53" fmla="*/ 7896 h 10000"/>
              <a:gd name="connsiteX54" fmla="*/ 1786 w 10000"/>
              <a:gd name="connsiteY54" fmla="*/ 8047 h 10000"/>
              <a:gd name="connsiteX55" fmla="*/ 2007 w 10000"/>
              <a:gd name="connsiteY55" fmla="*/ 8199 h 10000"/>
              <a:gd name="connsiteX56" fmla="*/ 2874 w 10000"/>
              <a:gd name="connsiteY56" fmla="*/ 8483 h 10000"/>
              <a:gd name="connsiteX57" fmla="*/ 3323 w 10000"/>
              <a:gd name="connsiteY57" fmla="*/ 8635 h 10000"/>
              <a:gd name="connsiteX58" fmla="*/ 3767 w 10000"/>
              <a:gd name="connsiteY58" fmla="*/ 8635 h 10000"/>
              <a:gd name="connsiteX59" fmla="*/ 4220 w 10000"/>
              <a:gd name="connsiteY59" fmla="*/ 8787 h 10000"/>
              <a:gd name="connsiteX60" fmla="*/ 4887 w 10000"/>
              <a:gd name="connsiteY60" fmla="*/ 8787 h 10000"/>
              <a:gd name="connsiteX61" fmla="*/ 5332 w 10000"/>
              <a:gd name="connsiteY61" fmla="*/ 8635 h 10000"/>
              <a:gd name="connsiteX62" fmla="*/ 6005 w 10000"/>
              <a:gd name="connsiteY62" fmla="*/ 8635 h 10000"/>
              <a:gd name="connsiteX63" fmla="*/ 6675 w 10000"/>
              <a:gd name="connsiteY63" fmla="*/ 8483 h 10000"/>
              <a:gd name="connsiteX64" fmla="*/ 7122 w 10000"/>
              <a:gd name="connsiteY64" fmla="*/ 8483 h 10000"/>
              <a:gd name="connsiteX65" fmla="*/ 7567 w 10000"/>
              <a:gd name="connsiteY65" fmla="*/ 8199 h 10000"/>
              <a:gd name="connsiteX66" fmla="*/ 7766 w 10000"/>
              <a:gd name="connsiteY66" fmla="*/ 8047 h 10000"/>
              <a:gd name="connsiteX67" fmla="*/ 7986 w 10000"/>
              <a:gd name="connsiteY67" fmla="*/ 7745 h 10000"/>
              <a:gd name="connsiteX68" fmla="*/ 8210 w 10000"/>
              <a:gd name="connsiteY68" fmla="*/ 7442 h 10000"/>
              <a:gd name="connsiteX69" fmla="*/ 8436 w 10000"/>
              <a:gd name="connsiteY69" fmla="*/ 6836 h 10000"/>
              <a:gd name="connsiteX70" fmla="*/ 8436 w 10000"/>
              <a:gd name="connsiteY70" fmla="*/ 6228 h 10000"/>
              <a:gd name="connsiteX71" fmla="*/ 8659 w 10000"/>
              <a:gd name="connsiteY71" fmla="*/ 5925 h 10000"/>
              <a:gd name="connsiteX72" fmla="*/ 8659 w 10000"/>
              <a:gd name="connsiteY72" fmla="*/ 5622 h 10000"/>
              <a:gd name="connsiteX73" fmla="*/ 8659 w 10000"/>
              <a:gd name="connsiteY73" fmla="*/ 5471 h 10000"/>
              <a:gd name="connsiteX74" fmla="*/ 8883 w 10000"/>
              <a:gd name="connsiteY74" fmla="*/ 5319 h 10000"/>
              <a:gd name="connsiteX75" fmla="*/ 8883 w 10000"/>
              <a:gd name="connsiteY75" fmla="*/ 5167 h 10000"/>
              <a:gd name="connsiteX76" fmla="*/ 8883 w 10000"/>
              <a:gd name="connsiteY76" fmla="*/ 5015 h 10000"/>
              <a:gd name="connsiteX77" fmla="*/ 8883 w 10000"/>
              <a:gd name="connsiteY77" fmla="*/ 5015 h 10000"/>
              <a:gd name="connsiteX78" fmla="*/ 9107 w 10000"/>
              <a:gd name="connsiteY78" fmla="*/ 5015 h 10000"/>
              <a:gd name="connsiteX79" fmla="*/ 9107 w 10000"/>
              <a:gd name="connsiteY79" fmla="*/ 5015 h 10000"/>
              <a:gd name="connsiteX80" fmla="*/ 9107 w 10000"/>
              <a:gd name="connsiteY80" fmla="*/ 5167 h 10000"/>
              <a:gd name="connsiteX81" fmla="*/ 9330 w 10000"/>
              <a:gd name="connsiteY81" fmla="*/ 5319 h 10000"/>
              <a:gd name="connsiteX82" fmla="*/ 9330 w 10000"/>
              <a:gd name="connsiteY82" fmla="*/ 5471 h 10000"/>
              <a:gd name="connsiteX83" fmla="*/ 9330 w 10000"/>
              <a:gd name="connsiteY83" fmla="*/ 5774 h 10000"/>
              <a:gd name="connsiteX84" fmla="*/ 9330 w 10000"/>
              <a:gd name="connsiteY84" fmla="*/ 6077 h 10000"/>
              <a:gd name="connsiteX85" fmla="*/ 9330 w 10000"/>
              <a:gd name="connsiteY85" fmla="*/ 6380 h 10000"/>
              <a:gd name="connsiteX86" fmla="*/ 9550 w 10000"/>
              <a:gd name="connsiteY86" fmla="*/ 6987 h 10000"/>
              <a:gd name="connsiteX87" fmla="*/ 9550 w 10000"/>
              <a:gd name="connsiteY87" fmla="*/ 7442 h 10000"/>
              <a:gd name="connsiteX88" fmla="*/ 9778 w 10000"/>
              <a:gd name="connsiteY88" fmla="*/ 7896 h 10000"/>
              <a:gd name="connsiteX89" fmla="*/ 10000 w 10000"/>
              <a:gd name="connsiteY89" fmla="*/ 8199 h 10000"/>
              <a:gd name="connsiteX90" fmla="*/ 10000 w 10000"/>
              <a:gd name="connsiteY90" fmla="*/ 8483 h 10000"/>
              <a:gd name="connsiteX91" fmla="*/ 10000 w 10000"/>
              <a:gd name="connsiteY91" fmla="*/ 8635 h 10000"/>
              <a:gd name="connsiteX92" fmla="*/ 10000 w 10000"/>
              <a:gd name="connsiteY92" fmla="*/ 8787 h 10000"/>
              <a:gd name="connsiteX93" fmla="*/ 9778 w 10000"/>
              <a:gd name="connsiteY93" fmla="*/ 8787 h 10000"/>
              <a:gd name="connsiteX94" fmla="*/ 9550 w 10000"/>
              <a:gd name="connsiteY94" fmla="*/ 8939 h 10000"/>
              <a:gd name="connsiteX95" fmla="*/ 9330 w 10000"/>
              <a:gd name="connsiteY95" fmla="*/ 9090 h 10000"/>
              <a:gd name="connsiteX96" fmla="*/ 9107 w 10000"/>
              <a:gd name="connsiteY96" fmla="*/ 9242 h 10000"/>
              <a:gd name="connsiteX97" fmla="*/ 8659 w 10000"/>
              <a:gd name="connsiteY97" fmla="*/ 9394 h 10000"/>
              <a:gd name="connsiteX98" fmla="*/ 7766 w 10000"/>
              <a:gd name="connsiteY98" fmla="*/ 9696 h 10000"/>
              <a:gd name="connsiteX99" fmla="*/ 6899 w 10000"/>
              <a:gd name="connsiteY99" fmla="*/ 9848 h 10000"/>
              <a:gd name="connsiteX100" fmla="*/ 6231 w 10000"/>
              <a:gd name="connsiteY100" fmla="*/ 9848 h 10000"/>
              <a:gd name="connsiteX101" fmla="*/ 5332 w 10000"/>
              <a:gd name="connsiteY101" fmla="*/ 10000 h 10000"/>
              <a:gd name="connsiteX102" fmla="*/ 5332 w 10000"/>
              <a:gd name="connsiteY10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429 w 10000"/>
              <a:gd name="connsiteY38" fmla="*/ 1546 h 10000"/>
              <a:gd name="connsiteX39" fmla="*/ 2230 w 10000"/>
              <a:gd name="connsiteY39" fmla="*/ 2002 h 10000"/>
              <a:gd name="connsiteX40" fmla="*/ 2007 w 10000"/>
              <a:gd name="connsiteY40" fmla="*/ 2457 h 10000"/>
              <a:gd name="connsiteX41" fmla="*/ 1786 w 10000"/>
              <a:gd name="connsiteY41" fmla="*/ 3063 h 10000"/>
              <a:gd name="connsiteX42" fmla="*/ 1564 w 10000"/>
              <a:gd name="connsiteY42" fmla="*/ 3670 h 10000"/>
              <a:gd name="connsiteX43" fmla="*/ 1339 w 10000"/>
              <a:gd name="connsiteY43" fmla="*/ 4275 h 10000"/>
              <a:gd name="connsiteX44" fmla="*/ 1339 w 10000"/>
              <a:gd name="connsiteY44" fmla="*/ 4865 h 10000"/>
              <a:gd name="connsiteX45" fmla="*/ 1339 w 10000"/>
              <a:gd name="connsiteY45" fmla="*/ 5319 h 10000"/>
              <a:gd name="connsiteX46" fmla="*/ 1118 w 10000"/>
              <a:gd name="connsiteY46" fmla="*/ 5925 h 10000"/>
              <a:gd name="connsiteX47" fmla="*/ 1118 w 10000"/>
              <a:gd name="connsiteY47" fmla="*/ 6380 h 10000"/>
              <a:gd name="connsiteX48" fmla="*/ 1118 w 10000"/>
              <a:gd name="connsiteY48" fmla="*/ 6684 h 10000"/>
              <a:gd name="connsiteX49" fmla="*/ 1118 w 10000"/>
              <a:gd name="connsiteY49" fmla="*/ 7139 h 10000"/>
              <a:gd name="connsiteX50" fmla="*/ 1339 w 10000"/>
              <a:gd name="connsiteY50" fmla="*/ 7442 h 10000"/>
              <a:gd name="connsiteX51" fmla="*/ 1339 w 10000"/>
              <a:gd name="connsiteY51" fmla="*/ 7593 h 10000"/>
              <a:gd name="connsiteX52" fmla="*/ 1564 w 10000"/>
              <a:gd name="connsiteY52" fmla="*/ 7896 h 10000"/>
              <a:gd name="connsiteX53" fmla="*/ 1786 w 10000"/>
              <a:gd name="connsiteY53" fmla="*/ 8047 h 10000"/>
              <a:gd name="connsiteX54" fmla="*/ 2007 w 10000"/>
              <a:gd name="connsiteY54" fmla="*/ 8199 h 10000"/>
              <a:gd name="connsiteX55" fmla="*/ 2874 w 10000"/>
              <a:gd name="connsiteY55" fmla="*/ 8483 h 10000"/>
              <a:gd name="connsiteX56" fmla="*/ 3323 w 10000"/>
              <a:gd name="connsiteY56" fmla="*/ 8635 h 10000"/>
              <a:gd name="connsiteX57" fmla="*/ 3767 w 10000"/>
              <a:gd name="connsiteY57" fmla="*/ 8635 h 10000"/>
              <a:gd name="connsiteX58" fmla="*/ 4220 w 10000"/>
              <a:gd name="connsiteY58" fmla="*/ 8787 h 10000"/>
              <a:gd name="connsiteX59" fmla="*/ 4887 w 10000"/>
              <a:gd name="connsiteY59" fmla="*/ 8787 h 10000"/>
              <a:gd name="connsiteX60" fmla="*/ 5332 w 10000"/>
              <a:gd name="connsiteY60" fmla="*/ 8635 h 10000"/>
              <a:gd name="connsiteX61" fmla="*/ 6005 w 10000"/>
              <a:gd name="connsiteY61" fmla="*/ 8635 h 10000"/>
              <a:gd name="connsiteX62" fmla="*/ 6675 w 10000"/>
              <a:gd name="connsiteY62" fmla="*/ 8483 h 10000"/>
              <a:gd name="connsiteX63" fmla="*/ 7122 w 10000"/>
              <a:gd name="connsiteY63" fmla="*/ 8483 h 10000"/>
              <a:gd name="connsiteX64" fmla="*/ 7567 w 10000"/>
              <a:gd name="connsiteY64" fmla="*/ 8199 h 10000"/>
              <a:gd name="connsiteX65" fmla="*/ 7766 w 10000"/>
              <a:gd name="connsiteY65" fmla="*/ 8047 h 10000"/>
              <a:gd name="connsiteX66" fmla="*/ 7986 w 10000"/>
              <a:gd name="connsiteY66" fmla="*/ 7745 h 10000"/>
              <a:gd name="connsiteX67" fmla="*/ 8210 w 10000"/>
              <a:gd name="connsiteY67" fmla="*/ 7442 h 10000"/>
              <a:gd name="connsiteX68" fmla="*/ 8436 w 10000"/>
              <a:gd name="connsiteY68" fmla="*/ 6836 h 10000"/>
              <a:gd name="connsiteX69" fmla="*/ 8436 w 10000"/>
              <a:gd name="connsiteY69" fmla="*/ 6228 h 10000"/>
              <a:gd name="connsiteX70" fmla="*/ 8659 w 10000"/>
              <a:gd name="connsiteY70" fmla="*/ 5925 h 10000"/>
              <a:gd name="connsiteX71" fmla="*/ 8659 w 10000"/>
              <a:gd name="connsiteY71" fmla="*/ 5622 h 10000"/>
              <a:gd name="connsiteX72" fmla="*/ 8659 w 10000"/>
              <a:gd name="connsiteY72" fmla="*/ 5471 h 10000"/>
              <a:gd name="connsiteX73" fmla="*/ 8883 w 10000"/>
              <a:gd name="connsiteY73" fmla="*/ 5319 h 10000"/>
              <a:gd name="connsiteX74" fmla="*/ 8883 w 10000"/>
              <a:gd name="connsiteY74" fmla="*/ 5167 h 10000"/>
              <a:gd name="connsiteX75" fmla="*/ 8883 w 10000"/>
              <a:gd name="connsiteY75" fmla="*/ 5015 h 10000"/>
              <a:gd name="connsiteX76" fmla="*/ 8883 w 10000"/>
              <a:gd name="connsiteY76" fmla="*/ 5015 h 10000"/>
              <a:gd name="connsiteX77" fmla="*/ 9107 w 10000"/>
              <a:gd name="connsiteY77" fmla="*/ 5015 h 10000"/>
              <a:gd name="connsiteX78" fmla="*/ 9107 w 10000"/>
              <a:gd name="connsiteY78" fmla="*/ 5015 h 10000"/>
              <a:gd name="connsiteX79" fmla="*/ 9107 w 10000"/>
              <a:gd name="connsiteY79" fmla="*/ 5167 h 10000"/>
              <a:gd name="connsiteX80" fmla="*/ 9330 w 10000"/>
              <a:gd name="connsiteY80" fmla="*/ 5319 h 10000"/>
              <a:gd name="connsiteX81" fmla="*/ 9330 w 10000"/>
              <a:gd name="connsiteY81" fmla="*/ 5471 h 10000"/>
              <a:gd name="connsiteX82" fmla="*/ 9330 w 10000"/>
              <a:gd name="connsiteY82" fmla="*/ 5774 h 10000"/>
              <a:gd name="connsiteX83" fmla="*/ 9330 w 10000"/>
              <a:gd name="connsiteY83" fmla="*/ 6077 h 10000"/>
              <a:gd name="connsiteX84" fmla="*/ 9330 w 10000"/>
              <a:gd name="connsiteY84" fmla="*/ 6380 h 10000"/>
              <a:gd name="connsiteX85" fmla="*/ 9550 w 10000"/>
              <a:gd name="connsiteY85" fmla="*/ 6987 h 10000"/>
              <a:gd name="connsiteX86" fmla="*/ 9550 w 10000"/>
              <a:gd name="connsiteY86" fmla="*/ 7442 h 10000"/>
              <a:gd name="connsiteX87" fmla="*/ 9778 w 10000"/>
              <a:gd name="connsiteY87" fmla="*/ 7896 h 10000"/>
              <a:gd name="connsiteX88" fmla="*/ 10000 w 10000"/>
              <a:gd name="connsiteY88" fmla="*/ 8199 h 10000"/>
              <a:gd name="connsiteX89" fmla="*/ 10000 w 10000"/>
              <a:gd name="connsiteY89" fmla="*/ 8483 h 10000"/>
              <a:gd name="connsiteX90" fmla="*/ 10000 w 10000"/>
              <a:gd name="connsiteY90" fmla="*/ 8635 h 10000"/>
              <a:gd name="connsiteX91" fmla="*/ 10000 w 10000"/>
              <a:gd name="connsiteY91" fmla="*/ 8787 h 10000"/>
              <a:gd name="connsiteX92" fmla="*/ 9778 w 10000"/>
              <a:gd name="connsiteY92" fmla="*/ 8787 h 10000"/>
              <a:gd name="connsiteX93" fmla="*/ 9550 w 10000"/>
              <a:gd name="connsiteY93" fmla="*/ 8939 h 10000"/>
              <a:gd name="connsiteX94" fmla="*/ 9330 w 10000"/>
              <a:gd name="connsiteY94" fmla="*/ 9090 h 10000"/>
              <a:gd name="connsiteX95" fmla="*/ 9107 w 10000"/>
              <a:gd name="connsiteY95" fmla="*/ 9242 h 10000"/>
              <a:gd name="connsiteX96" fmla="*/ 8659 w 10000"/>
              <a:gd name="connsiteY96" fmla="*/ 9394 h 10000"/>
              <a:gd name="connsiteX97" fmla="*/ 7766 w 10000"/>
              <a:gd name="connsiteY97" fmla="*/ 9696 h 10000"/>
              <a:gd name="connsiteX98" fmla="*/ 6899 w 10000"/>
              <a:gd name="connsiteY98" fmla="*/ 9848 h 10000"/>
              <a:gd name="connsiteX99" fmla="*/ 6231 w 10000"/>
              <a:gd name="connsiteY99" fmla="*/ 9848 h 10000"/>
              <a:gd name="connsiteX100" fmla="*/ 5332 w 10000"/>
              <a:gd name="connsiteY100" fmla="*/ 10000 h 10000"/>
              <a:gd name="connsiteX101" fmla="*/ 5332 w 10000"/>
              <a:gd name="connsiteY10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2429 w 10000"/>
              <a:gd name="connsiteY37" fmla="*/ 1546 h 10000"/>
              <a:gd name="connsiteX38" fmla="*/ 2230 w 10000"/>
              <a:gd name="connsiteY38" fmla="*/ 2002 h 10000"/>
              <a:gd name="connsiteX39" fmla="*/ 2007 w 10000"/>
              <a:gd name="connsiteY39" fmla="*/ 2457 h 10000"/>
              <a:gd name="connsiteX40" fmla="*/ 1786 w 10000"/>
              <a:gd name="connsiteY40" fmla="*/ 3063 h 10000"/>
              <a:gd name="connsiteX41" fmla="*/ 1564 w 10000"/>
              <a:gd name="connsiteY41" fmla="*/ 3670 h 10000"/>
              <a:gd name="connsiteX42" fmla="*/ 1339 w 10000"/>
              <a:gd name="connsiteY42" fmla="*/ 4275 h 10000"/>
              <a:gd name="connsiteX43" fmla="*/ 1339 w 10000"/>
              <a:gd name="connsiteY43" fmla="*/ 4865 h 10000"/>
              <a:gd name="connsiteX44" fmla="*/ 1339 w 10000"/>
              <a:gd name="connsiteY44" fmla="*/ 5319 h 10000"/>
              <a:gd name="connsiteX45" fmla="*/ 1118 w 10000"/>
              <a:gd name="connsiteY45" fmla="*/ 5925 h 10000"/>
              <a:gd name="connsiteX46" fmla="*/ 1118 w 10000"/>
              <a:gd name="connsiteY46" fmla="*/ 6380 h 10000"/>
              <a:gd name="connsiteX47" fmla="*/ 1118 w 10000"/>
              <a:gd name="connsiteY47" fmla="*/ 6684 h 10000"/>
              <a:gd name="connsiteX48" fmla="*/ 1118 w 10000"/>
              <a:gd name="connsiteY48" fmla="*/ 7139 h 10000"/>
              <a:gd name="connsiteX49" fmla="*/ 1339 w 10000"/>
              <a:gd name="connsiteY49" fmla="*/ 7442 h 10000"/>
              <a:gd name="connsiteX50" fmla="*/ 1339 w 10000"/>
              <a:gd name="connsiteY50" fmla="*/ 7593 h 10000"/>
              <a:gd name="connsiteX51" fmla="*/ 1564 w 10000"/>
              <a:gd name="connsiteY51" fmla="*/ 7896 h 10000"/>
              <a:gd name="connsiteX52" fmla="*/ 1786 w 10000"/>
              <a:gd name="connsiteY52" fmla="*/ 8047 h 10000"/>
              <a:gd name="connsiteX53" fmla="*/ 2007 w 10000"/>
              <a:gd name="connsiteY53" fmla="*/ 8199 h 10000"/>
              <a:gd name="connsiteX54" fmla="*/ 2874 w 10000"/>
              <a:gd name="connsiteY54" fmla="*/ 8483 h 10000"/>
              <a:gd name="connsiteX55" fmla="*/ 3323 w 10000"/>
              <a:gd name="connsiteY55" fmla="*/ 8635 h 10000"/>
              <a:gd name="connsiteX56" fmla="*/ 3767 w 10000"/>
              <a:gd name="connsiteY56" fmla="*/ 8635 h 10000"/>
              <a:gd name="connsiteX57" fmla="*/ 4220 w 10000"/>
              <a:gd name="connsiteY57" fmla="*/ 8787 h 10000"/>
              <a:gd name="connsiteX58" fmla="*/ 4887 w 10000"/>
              <a:gd name="connsiteY58" fmla="*/ 8787 h 10000"/>
              <a:gd name="connsiteX59" fmla="*/ 5332 w 10000"/>
              <a:gd name="connsiteY59" fmla="*/ 8635 h 10000"/>
              <a:gd name="connsiteX60" fmla="*/ 6005 w 10000"/>
              <a:gd name="connsiteY60" fmla="*/ 8635 h 10000"/>
              <a:gd name="connsiteX61" fmla="*/ 6675 w 10000"/>
              <a:gd name="connsiteY61" fmla="*/ 8483 h 10000"/>
              <a:gd name="connsiteX62" fmla="*/ 7122 w 10000"/>
              <a:gd name="connsiteY62" fmla="*/ 8483 h 10000"/>
              <a:gd name="connsiteX63" fmla="*/ 7567 w 10000"/>
              <a:gd name="connsiteY63" fmla="*/ 8199 h 10000"/>
              <a:gd name="connsiteX64" fmla="*/ 7766 w 10000"/>
              <a:gd name="connsiteY64" fmla="*/ 8047 h 10000"/>
              <a:gd name="connsiteX65" fmla="*/ 7986 w 10000"/>
              <a:gd name="connsiteY65" fmla="*/ 7745 h 10000"/>
              <a:gd name="connsiteX66" fmla="*/ 8210 w 10000"/>
              <a:gd name="connsiteY66" fmla="*/ 7442 h 10000"/>
              <a:gd name="connsiteX67" fmla="*/ 8436 w 10000"/>
              <a:gd name="connsiteY67" fmla="*/ 6836 h 10000"/>
              <a:gd name="connsiteX68" fmla="*/ 8436 w 10000"/>
              <a:gd name="connsiteY68" fmla="*/ 6228 h 10000"/>
              <a:gd name="connsiteX69" fmla="*/ 8659 w 10000"/>
              <a:gd name="connsiteY69" fmla="*/ 5925 h 10000"/>
              <a:gd name="connsiteX70" fmla="*/ 8659 w 10000"/>
              <a:gd name="connsiteY70" fmla="*/ 5622 h 10000"/>
              <a:gd name="connsiteX71" fmla="*/ 8659 w 10000"/>
              <a:gd name="connsiteY71" fmla="*/ 5471 h 10000"/>
              <a:gd name="connsiteX72" fmla="*/ 8883 w 10000"/>
              <a:gd name="connsiteY72" fmla="*/ 5319 h 10000"/>
              <a:gd name="connsiteX73" fmla="*/ 8883 w 10000"/>
              <a:gd name="connsiteY73" fmla="*/ 5167 h 10000"/>
              <a:gd name="connsiteX74" fmla="*/ 8883 w 10000"/>
              <a:gd name="connsiteY74" fmla="*/ 5015 h 10000"/>
              <a:gd name="connsiteX75" fmla="*/ 8883 w 10000"/>
              <a:gd name="connsiteY75" fmla="*/ 5015 h 10000"/>
              <a:gd name="connsiteX76" fmla="*/ 9107 w 10000"/>
              <a:gd name="connsiteY76" fmla="*/ 5015 h 10000"/>
              <a:gd name="connsiteX77" fmla="*/ 9107 w 10000"/>
              <a:gd name="connsiteY77" fmla="*/ 5015 h 10000"/>
              <a:gd name="connsiteX78" fmla="*/ 9107 w 10000"/>
              <a:gd name="connsiteY78" fmla="*/ 5167 h 10000"/>
              <a:gd name="connsiteX79" fmla="*/ 9330 w 10000"/>
              <a:gd name="connsiteY79" fmla="*/ 5319 h 10000"/>
              <a:gd name="connsiteX80" fmla="*/ 9330 w 10000"/>
              <a:gd name="connsiteY80" fmla="*/ 5471 h 10000"/>
              <a:gd name="connsiteX81" fmla="*/ 9330 w 10000"/>
              <a:gd name="connsiteY81" fmla="*/ 5774 h 10000"/>
              <a:gd name="connsiteX82" fmla="*/ 9330 w 10000"/>
              <a:gd name="connsiteY82" fmla="*/ 6077 h 10000"/>
              <a:gd name="connsiteX83" fmla="*/ 9330 w 10000"/>
              <a:gd name="connsiteY83" fmla="*/ 6380 h 10000"/>
              <a:gd name="connsiteX84" fmla="*/ 9550 w 10000"/>
              <a:gd name="connsiteY84" fmla="*/ 6987 h 10000"/>
              <a:gd name="connsiteX85" fmla="*/ 9550 w 10000"/>
              <a:gd name="connsiteY85" fmla="*/ 7442 h 10000"/>
              <a:gd name="connsiteX86" fmla="*/ 9778 w 10000"/>
              <a:gd name="connsiteY86" fmla="*/ 7896 h 10000"/>
              <a:gd name="connsiteX87" fmla="*/ 10000 w 10000"/>
              <a:gd name="connsiteY87" fmla="*/ 8199 h 10000"/>
              <a:gd name="connsiteX88" fmla="*/ 10000 w 10000"/>
              <a:gd name="connsiteY88" fmla="*/ 8483 h 10000"/>
              <a:gd name="connsiteX89" fmla="*/ 10000 w 10000"/>
              <a:gd name="connsiteY89" fmla="*/ 8635 h 10000"/>
              <a:gd name="connsiteX90" fmla="*/ 10000 w 10000"/>
              <a:gd name="connsiteY90" fmla="*/ 8787 h 10000"/>
              <a:gd name="connsiteX91" fmla="*/ 9778 w 10000"/>
              <a:gd name="connsiteY91" fmla="*/ 8787 h 10000"/>
              <a:gd name="connsiteX92" fmla="*/ 9550 w 10000"/>
              <a:gd name="connsiteY92" fmla="*/ 8939 h 10000"/>
              <a:gd name="connsiteX93" fmla="*/ 9330 w 10000"/>
              <a:gd name="connsiteY93" fmla="*/ 9090 h 10000"/>
              <a:gd name="connsiteX94" fmla="*/ 9107 w 10000"/>
              <a:gd name="connsiteY94" fmla="*/ 9242 h 10000"/>
              <a:gd name="connsiteX95" fmla="*/ 8659 w 10000"/>
              <a:gd name="connsiteY95" fmla="*/ 9394 h 10000"/>
              <a:gd name="connsiteX96" fmla="*/ 7766 w 10000"/>
              <a:gd name="connsiteY96" fmla="*/ 9696 h 10000"/>
              <a:gd name="connsiteX97" fmla="*/ 6899 w 10000"/>
              <a:gd name="connsiteY97" fmla="*/ 9848 h 10000"/>
              <a:gd name="connsiteX98" fmla="*/ 6231 w 10000"/>
              <a:gd name="connsiteY98" fmla="*/ 9848 h 10000"/>
              <a:gd name="connsiteX99" fmla="*/ 5332 w 10000"/>
              <a:gd name="connsiteY99" fmla="*/ 10000 h 10000"/>
              <a:gd name="connsiteX100" fmla="*/ 5332 w 10000"/>
              <a:gd name="connsiteY100" fmla="*/ 10000 h 10000"/>
              <a:gd name="connsiteX0" fmla="*/ 5332 w 10000"/>
              <a:gd name="connsiteY0" fmla="*/ 9950 h 9950"/>
              <a:gd name="connsiteX1" fmla="*/ 4665 w 10000"/>
              <a:gd name="connsiteY1" fmla="*/ 9950 h 9950"/>
              <a:gd name="connsiteX2" fmla="*/ 3991 w 10000"/>
              <a:gd name="connsiteY2" fmla="*/ 9950 h 9950"/>
              <a:gd name="connsiteX3" fmla="*/ 3323 w 10000"/>
              <a:gd name="connsiteY3" fmla="*/ 9798 h 9950"/>
              <a:gd name="connsiteX4" fmla="*/ 2654 w 10000"/>
              <a:gd name="connsiteY4" fmla="*/ 9646 h 9950"/>
              <a:gd name="connsiteX5" fmla="*/ 2007 w 10000"/>
              <a:gd name="connsiteY5" fmla="*/ 9495 h 9950"/>
              <a:gd name="connsiteX6" fmla="*/ 1564 w 10000"/>
              <a:gd name="connsiteY6" fmla="*/ 9192 h 9950"/>
              <a:gd name="connsiteX7" fmla="*/ 1118 w 10000"/>
              <a:gd name="connsiteY7" fmla="*/ 9040 h 9950"/>
              <a:gd name="connsiteX8" fmla="*/ 894 w 10000"/>
              <a:gd name="connsiteY8" fmla="*/ 8585 h 9950"/>
              <a:gd name="connsiteX9" fmla="*/ 445 w 10000"/>
              <a:gd name="connsiteY9" fmla="*/ 8282 h 9950"/>
              <a:gd name="connsiteX10" fmla="*/ 220 w 10000"/>
              <a:gd name="connsiteY10" fmla="*/ 7846 h 9950"/>
              <a:gd name="connsiteX11" fmla="*/ 220 w 10000"/>
              <a:gd name="connsiteY11" fmla="*/ 7392 h 9950"/>
              <a:gd name="connsiteX12" fmla="*/ 0 w 10000"/>
              <a:gd name="connsiteY12" fmla="*/ 6937 h 9950"/>
              <a:gd name="connsiteX13" fmla="*/ 0 w 10000"/>
              <a:gd name="connsiteY13" fmla="*/ 6482 h 9950"/>
              <a:gd name="connsiteX14" fmla="*/ 0 w 10000"/>
              <a:gd name="connsiteY14" fmla="*/ 6027 h 9950"/>
              <a:gd name="connsiteX15" fmla="*/ 220 w 10000"/>
              <a:gd name="connsiteY15" fmla="*/ 5269 h 9950"/>
              <a:gd name="connsiteX16" fmla="*/ 220 w 10000"/>
              <a:gd name="connsiteY16" fmla="*/ 5117 h 9950"/>
              <a:gd name="connsiteX17" fmla="*/ 220 w 10000"/>
              <a:gd name="connsiteY17" fmla="*/ 4815 h 9950"/>
              <a:gd name="connsiteX18" fmla="*/ 445 w 10000"/>
              <a:gd name="connsiteY18" fmla="*/ 4530 h 9950"/>
              <a:gd name="connsiteX19" fmla="*/ 445 w 10000"/>
              <a:gd name="connsiteY19" fmla="*/ 4225 h 9950"/>
              <a:gd name="connsiteX20" fmla="*/ 445 w 10000"/>
              <a:gd name="connsiteY20" fmla="*/ 3923 h 9950"/>
              <a:gd name="connsiteX21" fmla="*/ 671 w 10000"/>
              <a:gd name="connsiteY21" fmla="*/ 3467 h 9950"/>
              <a:gd name="connsiteX22" fmla="*/ 671 w 10000"/>
              <a:gd name="connsiteY22" fmla="*/ 3013 h 9950"/>
              <a:gd name="connsiteX23" fmla="*/ 894 w 10000"/>
              <a:gd name="connsiteY23" fmla="*/ 2558 h 9950"/>
              <a:gd name="connsiteX24" fmla="*/ 894 w 10000"/>
              <a:gd name="connsiteY24" fmla="*/ 2103 h 9950"/>
              <a:gd name="connsiteX25" fmla="*/ 894 w 10000"/>
              <a:gd name="connsiteY25" fmla="*/ 1648 h 9950"/>
              <a:gd name="connsiteX26" fmla="*/ 1118 w 10000"/>
              <a:gd name="connsiteY26" fmla="*/ 1346 h 9950"/>
              <a:gd name="connsiteX27" fmla="*/ 1118 w 10000"/>
              <a:gd name="connsiteY27" fmla="*/ 1043 h 9950"/>
              <a:gd name="connsiteX28" fmla="*/ 1118 w 10000"/>
              <a:gd name="connsiteY28" fmla="*/ 758 h 9950"/>
              <a:gd name="connsiteX29" fmla="*/ 1118 w 10000"/>
              <a:gd name="connsiteY29" fmla="*/ 606 h 9950"/>
              <a:gd name="connsiteX30" fmla="*/ 1118 w 10000"/>
              <a:gd name="connsiteY30" fmla="*/ 455 h 9950"/>
              <a:gd name="connsiteX31" fmla="*/ 1118 w 10000"/>
              <a:gd name="connsiteY31" fmla="*/ 455 h 9950"/>
              <a:gd name="connsiteX32" fmla="*/ 1118 w 10000"/>
              <a:gd name="connsiteY32" fmla="*/ 455 h 9950"/>
              <a:gd name="connsiteX33" fmla="*/ 894 w 10000"/>
              <a:gd name="connsiteY33" fmla="*/ 455 h 9950"/>
              <a:gd name="connsiteX34" fmla="*/ 3546 w 10000"/>
              <a:gd name="connsiteY34" fmla="*/ 0 h 9950"/>
              <a:gd name="connsiteX35" fmla="*/ 3096 w 10000"/>
              <a:gd name="connsiteY35" fmla="*/ 455 h 9950"/>
              <a:gd name="connsiteX36" fmla="*/ 2429 w 10000"/>
              <a:gd name="connsiteY36" fmla="*/ 1496 h 9950"/>
              <a:gd name="connsiteX37" fmla="*/ 2230 w 10000"/>
              <a:gd name="connsiteY37" fmla="*/ 1952 h 9950"/>
              <a:gd name="connsiteX38" fmla="*/ 2007 w 10000"/>
              <a:gd name="connsiteY38" fmla="*/ 2407 h 9950"/>
              <a:gd name="connsiteX39" fmla="*/ 1786 w 10000"/>
              <a:gd name="connsiteY39" fmla="*/ 3013 h 9950"/>
              <a:gd name="connsiteX40" fmla="*/ 1564 w 10000"/>
              <a:gd name="connsiteY40" fmla="*/ 3620 h 9950"/>
              <a:gd name="connsiteX41" fmla="*/ 1339 w 10000"/>
              <a:gd name="connsiteY41" fmla="*/ 4225 h 9950"/>
              <a:gd name="connsiteX42" fmla="*/ 1339 w 10000"/>
              <a:gd name="connsiteY42" fmla="*/ 4815 h 9950"/>
              <a:gd name="connsiteX43" fmla="*/ 1339 w 10000"/>
              <a:gd name="connsiteY43" fmla="*/ 5269 h 9950"/>
              <a:gd name="connsiteX44" fmla="*/ 1118 w 10000"/>
              <a:gd name="connsiteY44" fmla="*/ 5875 h 9950"/>
              <a:gd name="connsiteX45" fmla="*/ 1118 w 10000"/>
              <a:gd name="connsiteY45" fmla="*/ 6330 h 9950"/>
              <a:gd name="connsiteX46" fmla="*/ 1118 w 10000"/>
              <a:gd name="connsiteY46" fmla="*/ 6634 h 9950"/>
              <a:gd name="connsiteX47" fmla="*/ 1118 w 10000"/>
              <a:gd name="connsiteY47" fmla="*/ 7089 h 9950"/>
              <a:gd name="connsiteX48" fmla="*/ 1339 w 10000"/>
              <a:gd name="connsiteY48" fmla="*/ 7392 h 9950"/>
              <a:gd name="connsiteX49" fmla="*/ 1339 w 10000"/>
              <a:gd name="connsiteY49" fmla="*/ 7543 h 9950"/>
              <a:gd name="connsiteX50" fmla="*/ 1564 w 10000"/>
              <a:gd name="connsiteY50" fmla="*/ 7846 h 9950"/>
              <a:gd name="connsiteX51" fmla="*/ 1786 w 10000"/>
              <a:gd name="connsiteY51" fmla="*/ 7997 h 9950"/>
              <a:gd name="connsiteX52" fmla="*/ 2007 w 10000"/>
              <a:gd name="connsiteY52" fmla="*/ 8149 h 9950"/>
              <a:gd name="connsiteX53" fmla="*/ 2874 w 10000"/>
              <a:gd name="connsiteY53" fmla="*/ 8433 h 9950"/>
              <a:gd name="connsiteX54" fmla="*/ 3323 w 10000"/>
              <a:gd name="connsiteY54" fmla="*/ 8585 h 9950"/>
              <a:gd name="connsiteX55" fmla="*/ 3767 w 10000"/>
              <a:gd name="connsiteY55" fmla="*/ 8585 h 9950"/>
              <a:gd name="connsiteX56" fmla="*/ 4220 w 10000"/>
              <a:gd name="connsiteY56" fmla="*/ 8737 h 9950"/>
              <a:gd name="connsiteX57" fmla="*/ 4887 w 10000"/>
              <a:gd name="connsiteY57" fmla="*/ 8737 h 9950"/>
              <a:gd name="connsiteX58" fmla="*/ 5332 w 10000"/>
              <a:gd name="connsiteY58" fmla="*/ 8585 h 9950"/>
              <a:gd name="connsiteX59" fmla="*/ 6005 w 10000"/>
              <a:gd name="connsiteY59" fmla="*/ 8585 h 9950"/>
              <a:gd name="connsiteX60" fmla="*/ 6675 w 10000"/>
              <a:gd name="connsiteY60" fmla="*/ 8433 h 9950"/>
              <a:gd name="connsiteX61" fmla="*/ 7122 w 10000"/>
              <a:gd name="connsiteY61" fmla="*/ 8433 h 9950"/>
              <a:gd name="connsiteX62" fmla="*/ 7567 w 10000"/>
              <a:gd name="connsiteY62" fmla="*/ 8149 h 9950"/>
              <a:gd name="connsiteX63" fmla="*/ 7766 w 10000"/>
              <a:gd name="connsiteY63" fmla="*/ 7997 h 9950"/>
              <a:gd name="connsiteX64" fmla="*/ 7986 w 10000"/>
              <a:gd name="connsiteY64" fmla="*/ 7695 h 9950"/>
              <a:gd name="connsiteX65" fmla="*/ 8210 w 10000"/>
              <a:gd name="connsiteY65" fmla="*/ 7392 h 9950"/>
              <a:gd name="connsiteX66" fmla="*/ 8436 w 10000"/>
              <a:gd name="connsiteY66" fmla="*/ 6786 h 9950"/>
              <a:gd name="connsiteX67" fmla="*/ 8436 w 10000"/>
              <a:gd name="connsiteY67" fmla="*/ 6178 h 9950"/>
              <a:gd name="connsiteX68" fmla="*/ 8659 w 10000"/>
              <a:gd name="connsiteY68" fmla="*/ 5875 h 9950"/>
              <a:gd name="connsiteX69" fmla="*/ 8659 w 10000"/>
              <a:gd name="connsiteY69" fmla="*/ 5572 h 9950"/>
              <a:gd name="connsiteX70" fmla="*/ 8659 w 10000"/>
              <a:gd name="connsiteY70" fmla="*/ 5421 h 9950"/>
              <a:gd name="connsiteX71" fmla="*/ 8883 w 10000"/>
              <a:gd name="connsiteY71" fmla="*/ 5269 h 9950"/>
              <a:gd name="connsiteX72" fmla="*/ 8883 w 10000"/>
              <a:gd name="connsiteY72" fmla="*/ 5117 h 9950"/>
              <a:gd name="connsiteX73" fmla="*/ 8883 w 10000"/>
              <a:gd name="connsiteY73" fmla="*/ 4965 h 9950"/>
              <a:gd name="connsiteX74" fmla="*/ 8883 w 10000"/>
              <a:gd name="connsiteY74" fmla="*/ 4965 h 9950"/>
              <a:gd name="connsiteX75" fmla="*/ 9107 w 10000"/>
              <a:gd name="connsiteY75" fmla="*/ 4965 h 9950"/>
              <a:gd name="connsiteX76" fmla="*/ 9107 w 10000"/>
              <a:gd name="connsiteY76" fmla="*/ 4965 h 9950"/>
              <a:gd name="connsiteX77" fmla="*/ 9107 w 10000"/>
              <a:gd name="connsiteY77" fmla="*/ 5117 h 9950"/>
              <a:gd name="connsiteX78" fmla="*/ 9330 w 10000"/>
              <a:gd name="connsiteY78" fmla="*/ 5269 h 9950"/>
              <a:gd name="connsiteX79" fmla="*/ 9330 w 10000"/>
              <a:gd name="connsiteY79" fmla="*/ 5421 h 9950"/>
              <a:gd name="connsiteX80" fmla="*/ 9330 w 10000"/>
              <a:gd name="connsiteY80" fmla="*/ 5724 h 9950"/>
              <a:gd name="connsiteX81" fmla="*/ 9330 w 10000"/>
              <a:gd name="connsiteY81" fmla="*/ 6027 h 9950"/>
              <a:gd name="connsiteX82" fmla="*/ 9330 w 10000"/>
              <a:gd name="connsiteY82" fmla="*/ 6330 h 9950"/>
              <a:gd name="connsiteX83" fmla="*/ 9550 w 10000"/>
              <a:gd name="connsiteY83" fmla="*/ 6937 h 9950"/>
              <a:gd name="connsiteX84" fmla="*/ 9550 w 10000"/>
              <a:gd name="connsiteY84" fmla="*/ 7392 h 9950"/>
              <a:gd name="connsiteX85" fmla="*/ 9778 w 10000"/>
              <a:gd name="connsiteY85" fmla="*/ 7846 h 9950"/>
              <a:gd name="connsiteX86" fmla="*/ 10000 w 10000"/>
              <a:gd name="connsiteY86" fmla="*/ 8149 h 9950"/>
              <a:gd name="connsiteX87" fmla="*/ 10000 w 10000"/>
              <a:gd name="connsiteY87" fmla="*/ 8433 h 9950"/>
              <a:gd name="connsiteX88" fmla="*/ 10000 w 10000"/>
              <a:gd name="connsiteY88" fmla="*/ 8585 h 9950"/>
              <a:gd name="connsiteX89" fmla="*/ 10000 w 10000"/>
              <a:gd name="connsiteY89" fmla="*/ 8737 h 9950"/>
              <a:gd name="connsiteX90" fmla="*/ 9778 w 10000"/>
              <a:gd name="connsiteY90" fmla="*/ 8737 h 9950"/>
              <a:gd name="connsiteX91" fmla="*/ 9550 w 10000"/>
              <a:gd name="connsiteY91" fmla="*/ 8889 h 9950"/>
              <a:gd name="connsiteX92" fmla="*/ 9330 w 10000"/>
              <a:gd name="connsiteY92" fmla="*/ 9040 h 9950"/>
              <a:gd name="connsiteX93" fmla="*/ 9107 w 10000"/>
              <a:gd name="connsiteY93" fmla="*/ 9192 h 9950"/>
              <a:gd name="connsiteX94" fmla="*/ 8659 w 10000"/>
              <a:gd name="connsiteY94" fmla="*/ 9344 h 9950"/>
              <a:gd name="connsiteX95" fmla="*/ 7766 w 10000"/>
              <a:gd name="connsiteY95" fmla="*/ 9646 h 9950"/>
              <a:gd name="connsiteX96" fmla="*/ 6899 w 10000"/>
              <a:gd name="connsiteY96" fmla="*/ 9798 h 9950"/>
              <a:gd name="connsiteX97" fmla="*/ 6231 w 10000"/>
              <a:gd name="connsiteY97" fmla="*/ 9798 h 9950"/>
              <a:gd name="connsiteX98" fmla="*/ 5332 w 10000"/>
              <a:gd name="connsiteY98" fmla="*/ 9950 h 9950"/>
              <a:gd name="connsiteX99" fmla="*/ 5332 w 10000"/>
              <a:gd name="connsiteY99" fmla="*/ 9950 h 9950"/>
              <a:gd name="connsiteX0" fmla="*/ 5332 w 10000"/>
              <a:gd name="connsiteY0" fmla="*/ 9717 h 9717"/>
              <a:gd name="connsiteX1" fmla="*/ 4665 w 10000"/>
              <a:gd name="connsiteY1" fmla="*/ 9717 h 9717"/>
              <a:gd name="connsiteX2" fmla="*/ 3991 w 10000"/>
              <a:gd name="connsiteY2" fmla="*/ 9717 h 9717"/>
              <a:gd name="connsiteX3" fmla="*/ 3323 w 10000"/>
              <a:gd name="connsiteY3" fmla="*/ 9564 h 9717"/>
              <a:gd name="connsiteX4" fmla="*/ 2654 w 10000"/>
              <a:gd name="connsiteY4" fmla="*/ 9411 h 9717"/>
              <a:gd name="connsiteX5" fmla="*/ 2007 w 10000"/>
              <a:gd name="connsiteY5" fmla="*/ 9260 h 9717"/>
              <a:gd name="connsiteX6" fmla="*/ 1564 w 10000"/>
              <a:gd name="connsiteY6" fmla="*/ 8955 h 9717"/>
              <a:gd name="connsiteX7" fmla="*/ 1118 w 10000"/>
              <a:gd name="connsiteY7" fmla="*/ 8802 h 9717"/>
              <a:gd name="connsiteX8" fmla="*/ 894 w 10000"/>
              <a:gd name="connsiteY8" fmla="*/ 8345 h 9717"/>
              <a:gd name="connsiteX9" fmla="*/ 445 w 10000"/>
              <a:gd name="connsiteY9" fmla="*/ 8041 h 9717"/>
              <a:gd name="connsiteX10" fmla="*/ 220 w 10000"/>
              <a:gd name="connsiteY10" fmla="*/ 7602 h 9717"/>
              <a:gd name="connsiteX11" fmla="*/ 220 w 10000"/>
              <a:gd name="connsiteY11" fmla="*/ 7146 h 9717"/>
              <a:gd name="connsiteX12" fmla="*/ 0 w 10000"/>
              <a:gd name="connsiteY12" fmla="*/ 6689 h 9717"/>
              <a:gd name="connsiteX13" fmla="*/ 0 w 10000"/>
              <a:gd name="connsiteY13" fmla="*/ 6232 h 9717"/>
              <a:gd name="connsiteX14" fmla="*/ 0 w 10000"/>
              <a:gd name="connsiteY14" fmla="*/ 5774 h 9717"/>
              <a:gd name="connsiteX15" fmla="*/ 220 w 10000"/>
              <a:gd name="connsiteY15" fmla="*/ 5012 h 9717"/>
              <a:gd name="connsiteX16" fmla="*/ 220 w 10000"/>
              <a:gd name="connsiteY16" fmla="*/ 4860 h 9717"/>
              <a:gd name="connsiteX17" fmla="*/ 220 w 10000"/>
              <a:gd name="connsiteY17" fmla="*/ 4556 h 9717"/>
              <a:gd name="connsiteX18" fmla="*/ 445 w 10000"/>
              <a:gd name="connsiteY18" fmla="*/ 4270 h 9717"/>
              <a:gd name="connsiteX19" fmla="*/ 445 w 10000"/>
              <a:gd name="connsiteY19" fmla="*/ 3963 h 9717"/>
              <a:gd name="connsiteX20" fmla="*/ 445 w 10000"/>
              <a:gd name="connsiteY20" fmla="*/ 3660 h 9717"/>
              <a:gd name="connsiteX21" fmla="*/ 671 w 10000"/>
              <a:gd name="connsiteY21" fmla="*/ 3201 h 9717"/>
              <a:gd name="connsiteX22" fmla="*/ 671 w 10000"/>
              <a:gd name="connsiteY22" fmla="*/ 2745 h 9717"/>
              <a:gd name="connsiteX23" fmla="*/ 894 w 10000"/>
              <a:gd name="connsiteY23" fmla="*/ 2288 h 9717"/>
              <a:gd name="connsiteX24" fmla="*/ 894 w 10000"/>
              <a:gd name="connsiteY24" fmla="*/ 1831 h 9717"/>
              <a:gd name="connsiteX25" fmla="*/ 894 w 10000"/>
              <a:gd name="connsiteY25" fmla="*/ 1373 h 9717"/>
              <a:gd name="connsiteX26" fmla="*/ 1118 w 10000"/>
              <a:gd name="connsiteY26" fmla="*/ 1070 h 9717"/>
              <a:gd name="connsiteX27" fmla="*/ 1118 w 10000"/>
              <a:gd name="connsiteY27" fmla="*/ 765 h 9717"/>
              <a:gd name="connsiteX28" fmla="*/ 1118 w 10000"/>
              <a:gd name="connsiteY28" fmla="*/ 479 h 9717"/>
              <a:gd name="connsiteX29" fmla="*/ 1118 w 10000"/>
              <a:gd name="connsiteY29" fmla="*/ 326 h 9717"/>
              <a:gd name="connsiteX30" fmla="*/ 1118 w 10000"/>
              <a:gd name="connsiteY30" fmla="*/ 174 h 9717"/>
              <a:gd name="connsiteX31" fmla="*/ 1118 w 10000"/>
              <a:gd name="connsiteY31" fmla="*/ 174 h 9717"/>
              <a:gd name="connsiteX32" fmla="*/ 1118 w 10000"/>
              <a:gd name="connsiteY32" fmla="*/ 174 h 9717"/>
              <a:gd name="connsiteX33" fmla="*/ 894 w 10000"/>
              <a:gd name="connsiteY33" fmla="*/ 174 h 9717"/>
              <a:gd name="connsiteX34" fmla="*/ 3096 w 10000"/>
              <a:gd name="connsiteY34" fmla="*/ 174 h 9717"/>
              <a:gd name="connsiteX35" fmla="*/ 2429 w 10000"/>
              <a:gd name="connsiteY35" fmla="*/ 1221 h 9717"/>
              <a:gd name="connsiteX36" fmla="*/ 2230 w 10000"/>
              <a:gd name="connsiteY36" fmla="*/ 1679 h 9717"/>
              <a:gd name="connsiteX37" fmla="*/ 2007 w 10000"/>
              <a:gd name="connsiteY37" fmla="*/ 2136 h 9717"/>
              <a:gd name="connsiteX38" fmla="*/ 1786 w 10000"/>
              <a:gd name="connsiteY38" fmla="*/ 2745 h 9717"/>
              <a:gd name="connsiteX39" fmla="*/ 1564 w 10000"/>
              <a:gd name="connsiteY39" fmla="*/ 3355 h 9717"/>
              <a:gd name="connsiteX40" fmla="*/ 1339 w 10000"/>
              <a:gd name="connsiteY40" fmla="*/ 3963 h 9717"/>
              <a:gd name="connsiteX41" fmla="*/ 1339 w 10000"/>
              <a:gd name="connsiteY41" fmla="*/ 4556 h 9717"/>
              <a:gd name="connsiteX42" fmla="*/ 1339 w 10000"/>
              <a:gd name="connsiteY42" fmla="*/ 5012 h 9717"/>
              <a:gd name="connsiteX43" fmla="*/ 1118 w 10000"/>
              <a:gd name="connsiteY43" fmla="*/ 5622 h 9717"/>
              <a:gd name="connsiteX44" fmla="*/ 1118 w 10000"/>
              <a:gd name="connsiteY44" fmla="*/ 6079 h 9717"/>
              <a:gd name="connsiteX45" fmla="*/ 1118 w 10000"/>
              <a:gd name="connsiteY45" fmla="*/ 6384 h 9717"/>
              <a:gd name="connsiteX46" fmla="*/ 1118 w 10000"/>
              <a:gd name="connsiteY46" fmla="*/ 6842 h 9717"/>
              <a:gd name="connsiteX47" fmla="*/ 1339 w 10000"/>
              <a:gd name="connsiteY47" fmla="*/ 7146 h 9717"/>
              <a:gd name="connsiteX48" fmla="*/ 1339 w 10000"/>
              <a:gd name="connsiteY48" fmla="*/ 7298 h 9717"/>
              <a:gd name="connsiteX49" fmla="*/ 1564 w 10000"/>
              <a:gd name="connsiteY49" fmla="*/ 7602 h 9717"/>
              <a:gd name="connsiteX50" fmla="*/ 1786 w 10000"/>
              <a:gd name="connsiteY50" fmla="*/ 7754 h 9717"/>
              <a:gd name="connsiteX51" fmla="*/ 2007 w 10000"/>
              <a:gd name="connsiteY51" fmla="*/ 7907 h 9717"/>
              <a:gd name="connsiteX52" fmla="*/ 2874 w 10000"/>
              <a:gd name="connsiteY52" fmla="*/ 8192 h 9717"/>
              <a:gd name="connsiteX53" fmla="*/ 3323 w 10000"/>
              <a:gd name="connsiteY53" fmla="*/ 8345 h 9717"/>
              <a:gd name="connsiteX54" fmla="*/ 3767 w 10000"/>
              <a:gd name="connsiteY54" fmla="*/ 8345 h 9717"/>
              <a:gd name="connsiteX55" fmla="*/ 4220 w 10000"/>
              <a:gd name="connsiteY55" fmla="*/ 8498 h 9717"/>
              <a:gd name="connsiteX56" fmla="*/ 4887 w 10000"/>
              <a:gd name="connsiteY56" fmla="*/ 8498 h 9717"/>
              <a:gd name="connsiteX57" fmla="*/ 5332 w 10000"/>
              <a:gd name="connsiteY57" fmla="*/ 8345 h 9717"/>
              <a:gd name="connsiteX58" fmla="*/ 6005 w 10000"/>
              <a:gd name="connsiteY58" fmla="*/ 8345 h 9717"/>
              <a:gd name="connsiteX59" fmla="*/ 6675 w 10000"/>
              <a:gd name="connsiteY59" fmla="*/ 8192 h 9717"/>
              <a:gd name="connsiteX60" fmla="*/ 7122 w 10000"/>
              <a:gd name="connsiteY60" fmla="*/ 8192 h 9717"/>
              <a:gd name="connsiteX61" fmla="*/ 7567 w 10000"/>
              <a:gd name="connsiteY61" fmla="*/ 7907 h 9717"/>
              <a:gd name="connsiteX62" fmla="*/ 7766 w 10000"/>
              <a:gd name="connsiteY62" fmla="*/ 7754 h 9717"/>
              <a:gd name="connsiteX63" fmla="*/ 7986 w 10000"/>
              <a:gd name="connsiteY63" fmla="*/ 7451 h 9717"/>
              <a:gd name="connsiteX64" fmla="*/ 8210 w 10000"/>
              <a:gd name="connsiteY64" fmla="*/ 7146 h 9717"/>
              <a:gd name="connsiteX65" fmla="*/ 8436 w 10000"/>
              <a:gd name="connsiteY65" fmla="*/ 6537 h 9717"/>
              <a:gd name="connsiteX66" fmla="*/ 8436 w 10000"/>
              <a:gd name="connsiteY66" fmla="*/ 5926 h 9717"/>
              <a:gd name="connsiteX67" fmla="*/ 8659 w 10000"/>
              <a:gd name="connsiteY67" fmla="*/ 5622 h 9717"/>
              <a:gd name="connsiteX68" fmla="*/ 8659 w 10000"/>
              <a:gd name="connsiteY68" fmla="*/ 5317 h 9717"/>
              <a:gd name="connsiteX69" fmla="*/ 8659 w 10000"/>
              <a:gd name="connsiteY69" fmla="*/ 5165 h 9717"/>
              <a:gd name="connsiteX70" fmla="*/ 8883 w 10000"/>
              <a:gd name="connsiteY70" fmla="*/ 5012 h 9717"/>
              <a:gd name="connsiteX71" fmla="*/ 8883 w 10000"/>
              <a:gd name="connsiteY71" fmla="*/ 4860 h 9717"/>
              <a:gd name="connsiteX72" fmla="*/ 8883 w 10000"/>
              <a:gd name="connsiteY72" fmla="*/ 4707 h 9717"/>
              <a:gd name="connsiteX73" fmla="*/ 8883 w 10000"/>
              <a:gd name="connsiteY73" fmla="*/ 4707 h 9717"/>
              <a:gd name="connsiteX74" fmla="*/ 9107 w 10000"/>
              <a:gd name="connsiteY74" fmla="*/ 4707 h 9717"/>
              <a:gd name="connsiteX75" fmla="*/ 9107 w 10000"/>
              <a:gd name="connsiteY75" fmla="*/ 4707 h 9717"/>
              <a:gd name="connsiteX76" fmla="*/ 9107 w 10000"/>
              <a:gd name="connsiteY76" fmla="*/ 4860 h 9717"/>
              <a:gd name="connsiteX77" fmla="*/ 9330 w 10000"/>
              <a:gd name="connsiteY77" fmla="*/ 5012 h 9717"/>
              <a:gd name="connsiteX78" fmla="*/ 9330 w 10000"/>
              <a:gd name="connsiteY78" fmla="*/ 5165 h 9717"/>
              <a:gd name="connsiteX79" fmla="*/ 9330 w 10000"/>
              <a:gd name="connsiteY79" fmla="*/ 5470 h 9717"/>
              <a:gd name="connsiteX80" fmla="*/ 9330 w 10000"/>
              <a:gd name="connsiteY80" fmla="*/ 5774 h 9717"/>
              <a:gd name="connsiteX81" fmla="*/ 9330 w 10000"/>
              <a:gd name="connsiteY81" fmla="*/ 6079 h 9717"/>
              <a:gd name="connsiteX82" fmla="*/ 9550 w 10000"/>
              <a:gd name="connsiteY82" fmla="*/ 6689 h 9717"/>
              <a:gd name="connsiteX83" fmla="*/ 9550 w 10000"/>
              <a:gd name="connsiteY83" fmla="*/ 7146 h 9717"/>
              <a:gd name="connsiteX84" fmla="*/ 9778 w 10000"/>
              <a:gd name="connsiteY84" fmla="*/ 7602 h 9717"/>
              <a:gd name="connsiteX85" fmla="*/ 10000 w 10000"/>
              <a:gd name="connsiteY85" fmla="*/ 7907 h 9717"/>
              <a:gd name="connsiteX86" fmla="*/ 10000 w 10000"/>
              <a:gd name="connsiteY86" fmla="*/ 8192 h 9717"/>
              <a:gd name="connsiteX87" fmla="*/ 10000 w 10000"/>
              <a:gd name="connsiteY87" fmla="*/ 8345 h 9717"/>
              <a:gd name="connsiteX88" fmla="*/ 10000 w 10000"/>
              <a:gd name="connsiteY88" fmla="*/ 8498 h 9717"/>
              <a:gd name="connsiteX89" fmla="*/ 9778 w 10000"/>
              <a:gd name="connsiteY89" fmla="*/ 8498 h 9717"/>
              <a:gd name="connsiteX90" fmla="*/ 9550 w 10000"/>
              <a:gd name="connsiteY90" fmla="*/ 8651 h 9717"/>
              <a:gd name="connsiteX91" fmla="*/ 9330 w 10000"/>
              <a:gd name="connsiteY91" fmla="*/ 8802 h 9717"/>
              <a:gd name="connsiteX92" fmla="*/ 9107 w 10000"/>
              <a:gd name="connsiteY92" fmla="*/ 8955 h 9717"/>
              <a:gd name="connsiteX93" fmla="*/ 8659 w 10000"/>
              <a:gd name="connsiteY93" fmla="*/ 9108 h 9717"/>
              <a:gd name="connsiteX94" fmla="*/ 7766 w 10000"/>
              <a:gd name="connsiteY94" fmla="*/ 9411 h 9717"/>
              <a:gd name="connsiteX95" fmla="*/ 6899 w 10000"/>
              <a:gd name="connsiteY95" fmla="*/ 9564 h 9717"/>
              <a:gd name="connsiteX96" fmla="*/ 6231 w 10000"/>
              <a:gd name="connsiteY96" fmla="*/ 9564 h 9717"/>
              <a:gd name="connsiteX97" fmla="*/ 5332 w 10000"/>
              <a:gd name="connsiteY97" fmla="*/ 9717 h 9717"/>
              <a:gd name="connsiteX98" fmla="*/ 5332 w 10000"/>
              <a:gd name="connsiteY98" fmla="*/ 9717 h 9717"/>
              <a:gd name="connsiteX0" fmla="*/ 5332 w 10000"/>
              <a:gd name="connsiteY0" fmla="*/ 9821 h 9821"/>
              <a:gd name="connsiteX1" fmla="*/ 4665 w 10000"/>
              <a:gd name="connsiteY1" fmla="*/ 9821 h 9821"/>
              <a:gd name="connsiteX2" fmla="*/ 3991 w 10000"/>
              <a:gd name="connsiteY2" fmla="*/ 9821 h 9821"/>
              <a:gd name="connsiteX3" fmla="*/ 3323 w 10000"/>
              <a:gd name="connsiteY3" fmla="*/ 9664 h 9821"/>
              <a:gd name="connsiteX4" fmla="*/ 2654 w 10000"/>
              <a:gd name="connsiteY4" fmla="*/ 9506 h 9821"/>
              <a:gd name="connsiteX5" fmla="*/ 2007 w 10000"/>
              <a:gd name="connsiteY5" fmla="*/ 9351 h 9821"/>
              <a:gd name="connsiteX6" fmla="*/ 1564 w 10000"/>
              <a:gd name="connsiteY6" fmla="*/ 9037 h 9821"/>
              <a:gd name="connsiteX7" fmla="*/ 1118 w 10000"/>
              <a:gd name="connsiteY7" fmla="*/ 8879 h 9821"/>
              <a:gd name="connsiteX8" fmla="*/ 894 w 10000"/>
              <a:gd name="connsiteY8" fmla="*/ 8409 h 9821"/>
              <a:gd name="connsiteX9" fmla="*/ 445 w 10000"/>
              <a:gd name="connsiteY9" fmla="*/ 8096 h 9821"/>
              <a:gd name="connsiteX10" fmla="*/ 220 w 10000"/>
              <a:gd name="connsiteY10" fmla="*/ 7644 h 9821"/>
              <a:gd name="connsiteX11" fmla="*/ 220 w 10000"/>
              <a:gd name="connsiteY11" fmla="*/ 7175 h 9821"/>
              <a:gd name="connsiteX12" fmla="*/ 0 w 10000"/>
              <a:gd name="connsiteY12" fmla="*/ 6705 h 9821"/>
              <a:gd name="connsiteX13" fmla="*/ 0 w 10000"/>
              <a:gd name="connsiteY13" fmla="*/ 6235 h 9821"/>
              <a:gd name="connsiteX14" fmla="*/ 0 w 10000"/>
              <a:gd name="connsiteY14" fmla="*/ 5763 h 9821"/>
              <a:gd name="connsiteX15" fmla="*/ 220 w 10000"/>
              <a:gd name="connsiteY15" fmla="*/ 4979 h 9821"/>
              <a:gd name="connsiteX16" fmla="*/ 220 w 10000"/>
              <a:gd name="connsiteY16" fmla="*/ 4823 h 9821"/>
              <a:gd name="connsiteX17" fmla="*/ 220 w 10000"/>
              <a:gd name="connsiteY17" fmla="*/ 4510 h 9821"/>
              <a:gd name="connsiteX18" fmla="*/ 445 w 10000"/>
              <a:gd name="connsiteY18" fmla="*/ 4215 h 9821"/>
              <a:gd name="connsiteX19" fmla="*/ 445 w 10000"/>
              <a:gd name="connsiteY19" fmla="*/ 3899 h 9821"/>
              <a:gd name="connsiteX20" fmla="*/ 445 w 10000"/>
              <a:gd name="connsiteY20" fmla="*/ 3588 h 9821"/>
              <a:gd name="connsiteX21" fmla="*/ 671 w 10000"/>
              <a:gd name="connsiteY21" fmla="*/ 3115 h 9821"/>
              <a:gd name="connsiteX22" fmla="*/ 671 w 10000"/>
              <a:gd name="connsiteY22" fmla="*/ 2646 h 9821"/>
              <a:gd name="connsiteX23" fmla="*/ 894 w 10000"/>
              <a:gd name="connsiteY23" fmla="*/ 2176 h 9821"/>
              <a:gd name="connsiteX24" fmla="*/ 894 w 10000"/>
              <a:gd name="connsiteY24" fmla="*/ 1705 h 9821"/>
              <a:gd name="connsiteX25" fmla="*/ 894 w 10000"/>
              <a:gd name="connsiteY25" fmla="*/ 1234 h 9821"/>
              <a:gd name="connsiteX26" fmla="*/ 1118 w 10000"/>
              <a:gd name="connsiteY26" fmla="*/ 922 h 9821"/>
              <a:gd name="connsiteX27" fmla="*/ 1118 w 10000"/>
              <a:gd name="connsiteY27" fmla="*/ 608 h 9821"/>
              <a:gd name="connsiteX28" fmla="*/ 1118 w 10000"/>
              <a:gd name="connsiteY28" fmla="*/ 314 h 9821"/>
              <a:gd name="connsiteX29" fmla="*/ 1118 w 10000"/>
              <a:gd name="connsiteY29" fmla="*/ 156 h 9821"/>
              <a:gd name="connsiteX30" fmla="*/ 1118 w 10000"/>
              <a:gd name="connsiteY30" fmla="*/ 0 h 9821"/>
              <a:gd name="connsiteX31" fmla="*/ 1118 w 10000"/>
              <a:gd name="connsiteY31" fmla="*/ 0 h 9821"/>
              <a:gd name="connsiteX32" fmla="*/ 1118 w 10000"/>
              <a:gd name="connsiteY32" fmla="*/ 0 h 9821"/>
              <a:gd name="connsiteX33" fmla="*/ 894 w 10000"/>
              <a:gd name="connsiteY33" fmla="*/ 0 h 9821"/>
              <a:gd name="connsiteX34" fmla="*/ 2429 w 10000"/>
              <a:gd name="connsiteY34" fmla="*/ 1078 h 9821"/>
              <a:gd name="connsiteX35" fmla="*/ 2230 w 10000"/>
              <a:gd name="connsiteY35" fmla="*/ 1549 h 9821"/>
              <a:gd name="connsiteX36" fmla="*/ 2007 w 10000"/>
              <a:gd name="connsiteY36" fmla="*/ 2019 h 9821"/>
              <a:gd name="connsiteX37" fmla="*/ 1786 w 10000"/>
              <a:gd name="connsiteY37" fmla="*/ 2646 h 9821"/>
              <a:gd name="connsiteX38" fmla="*/ 1564 w 10000"/>
              <a:gd name="connsiteY38" fmla="*/ 3274 h 9821"/>
              <a:gd name="connsiteX39" fmla="*/ 1339 w 10000"/>
              <a:gd name="connsiteY39" fmla="*/ 3899 h 9821"/>
              <a:gd name="connsiteX40" fmla="*/ 1339 w 10000"/>
              <a:gd name="connsiteY40" fmla="*/ 4510 h 9821"/>
              <a:gd name="connsiteX41" fmla="*/ 1339 w 10000"/>
              <a:gd name="connsiteY41" fmla="*/ 4979 h 9821"/>
              <a:gd name="connsiteX42" fmla="*/ 1118 w 10000"/>
              <a:gd name="connsiteY42" fmla="*/ 5607 h 9821"/>
              <a:gd name="connsiteX43" fmla="*/ 1118 w 10000"/>
              <a:gd name="connsiteY43" fmla="*/ 6077 h 9821"/>
              <a:gd name="connsiteX44" fmla="*/ 1118 w 10000"/>
              <a:gd name="connsiteY44" fmla="*/ 6391 h 9821"/>
              <a:gd name="connsiteX45" fmla="*/ 1118 w 10000"/>
              <a:gd name="connsiteY45" fmla="*/ 6862 h 9821"/>
              <a:gd name="connsiteX46" fmla="*/ 1339 w 10000"/>
              <a:gd name="connsiteY46" fmla="*/ 7175 h 9821"/>
              <a:gd name="connsiteX47" fmla="*/ 1339 w 10000"/>
              <a:gd name="connsiteY47" fmla="*/ 7332 h 9821"/>
              <a:gd name="connsiteX48" fmla="*/ 1564 w 10000"/>
              <a:gd name="connsiteY48" fmla="*/ 7644 h 9821"/>
              <a:gd name="connsiteX49" fmla="*/ 1786 w 10000"/>
              <a:gd name="connsiteY49" fmla="*/ 7801 h 9821"/>
              <a:gd name="connsiteX50" fmla="*/ 2007 w 10000"/>
              <a:gd name="connsiteY50" fmla="*/ 7958 h 9821"/>
              <a:gd name="connsiteX51" fmla="*/ 2874 w 10000"/>
              <a:gd name="connsiteY51" fmla="*/ 8252 h 9821"/>
              <a:gd name="connsiteX52" fmla="*/ 3323 w 10000"/>
              <a:gd name="connsiteY52" fmla="*/ 8409 h 9821"/>
              <a:gd name="connsiteX53" fmla="*/ 3767 w 10000"/>
              <a:gd name="connsiteY53" fmla="*/ 8409 h 9821"/>
              <a:gd name="connsiteX54" fmla="*/ 4220 w 10000"/>
              <a:gd name="connsiteY54" fmla="*/ 8566 h 9821"/>
              <a:gd name="connsiteX55" fmla="*/ 4887 w 10000"/>
              <a:gd name="connsiteY55" fmla="*/ 8566 h 9821"/>
              <a:gd name="connsiteX56" fmla="*/ 5332 w 10000"/>
              <a:gd name="connsiteY56" fmla="*/ 8409 h 9821"/>
              <a:gd name="connsiteX57" fmla="*/ 6005 w 10000"/>
              <a:gd name="connsiteY57" fmla="*/ 8409 h 9821"/>
              <a:gd name="connsiteX58" fmla="*/ 6675 w 10000"/>
              <a:gd name="connsiteY58" fmla="*/ 8252 h 9821"/>
              <a:gd name="connsiteX59" fmla="*/ 7122 w 10000"/>
              <a:gd name="connsiteY59" fmla="*/ 8252 h 9821"/>
              <a:gd name="connsiteX60" fmla="*/ 7567 w 10000"/>
              <a:gd name="connsiteY60" fmla="*/ 7958 h 9821"/>
              <a:gd name="connsiteX61" fmla="*/ 7766 w 10000"/>
              <a:gd name="connsiteY61" fmla="*/ 7801 h 9821"/>
              <a:gd name="connsiteX62" fmla="*/ 7986 w 10000"/>
              <a:gd name="connsiteY62" fmla="*/ 7489 h 9821"/>
              <a:gd name="connsiteX63" fmla="*/ 8210 w 10000"/>
              <a:gd name="connsiteY63" fmla="*/ 7175 h 9821"/>
              <a:gd name="connsiteX64" fmla="*/ 8436 w 10000"/>
              <a:gd name="connsiteY64" fmla="*/ 6548 h 9821"/>
              <a:gd name="connsiteX65" fmla="*/ 8436 w 10000"/>
              <a:gd name="connsiteY65" fmla="*/ 5920 h 9821"/>
              <a:gd name="connsiteX66" fmla="*/ 8659 w 10000"/>
              <a:gd name="connsiteY66" fmla="*/ 5607 h 9821"/>
              <a:gd name="connsiteX67" fmla="*/ 8659 w 10000"/>
              <a:gd name="connsiteY67" fmla="*/ 5293 h 9821"/>
              <a:gd name="connsiteX68" fmla="*/ 8659 w 10000"/>
              <a:gd name="connsiteY68" fmla="*/ 5136 h 9821"/>
              <a:gd name="connsiteX69" fmla="*/ 8883 w 10000"/>
              <a:gd name="connsiteY69" fmla="*/ 4979 h 9821"/>
              <a:gd name="connsiteX70" fmla="*/ 8883 w 10000"/>
              <a:gd name="connsiteY70" fmla="*/ 4823 h 9821"/>
              <a:gd name="connsiteX71" fmla="*/ 8883 w 10000"/>
              <a:gd name="connsiteY71" fmla="*/ 4665 h 9821"/>
              <a:gd name="connsiteX72" fmla="*/ 8883 w 10000"/>
              <a:gd name="connsiteY72" fmla="*/ 4665 h 9821"/>
              <a:gd name="connsiteX73" fmla="*/ 9107 w 10000"/>
              <a:gd name="connsiteY73" fmla="*/ 4665 h 9821"/>
              <a:gd name="connsiteX74" fmla="*/ 9107 w 10000"/>
              <a:gd name="connsiteY74" fmla="*/ 4665 h 9821"/>
              <a:gd name="connsiteX75" fmla="*/ 9107 w 10000"/>
              <a:gd name="connsiteY75" fmla="*/ 4823 h 9821"/>
              <a:gd name="connsiteX76" fmla="*/ 9330 w 10000"/>
              <a:gd name="connsiteY76" fmla="*/ 4979 h 9821"/>
              <a:gd name="connsiteX77" fmla="*/ 9330 w 10000"/>
              <a:gd name="connsiteY77" fmla="*/ 5136 h 9821"/>
              <a:gd name="connsiteX78" fmla="*/ 9330 w 10000"/>
              <a:gd name="connsiteY78" fmla="*/ 5450 h 9821"/>
              <a:gd name="connsiteX79" fmla="*/ 9330 w 10000"/>
              <a:gd name="connsiteY79" fmla="*/ 5763 h 9821"/>
              <a:gd name="connsiteX80" fmla="*/ 9330 w 10000"/>
              <a:gd name="connsiteY80" fmla="*/ 6077 h 9821"/>
              <a:gd name="connsiteX81" fmla="*/ 9550 w 10000"/>
              <a:gd name="connsiteY81" fmla="*/ 6705 h 9821"/>
              <a:gd name="connsiteX82" fmla="*/ 9550 w 10000"/>
              <a:gd name="connsiteY82" fmla="*/ 7175 h 9821"/>
              <a:gd name="connsiteX83" fmla="*/ 9778 w 10000"/>
              <a:gd name="connsiteY83" fmla="*/ 7644 h 9821"/>
              <a:gd name="connsiteX84" fmla="*/ 10000 w 10000"/>
              <a:gd name="connsiteY84" fmla="*/ 7958 h 9821"/>
              <a:gd name="connsiteX85" fmla="*/ 10000 w 10000"/>
              <a:gd name="connsiteY85" fmla="*/ 8252 h 9821"/>
              <a:gd name="connsiteX86" fmla="*/ 10000 w 10000"/>
              <a:gd name="connsiteY86" fmla="*/ 8409 h 9821"/>
              <a:gd name="connsiteX87" fmla="*/ 10000 w 10000"/>
              <a:gd name="connsiteY87" fmla="*/ 8566 h 9821"/>
              <a:gd name="connsiteX88" fmla="*/ 9778 w 10000"/>
              <a:gd name="connsiteY88" fmla="*/ 8566 h 9821"/>
              <a:gd name="connsiteX89" fmla="*/ 9550 w 10000"/>
              <a:gd name="connsiteY89" fmla="*/ 8724 h 9821"/>
              <a:gd name="connsiteX90" fmla="*/ 9330 w 10000"/>
              <a:gd name="connsiteY90" fmla="*/ 8879 h 9821"/>
              <a:gd name="connsiteX91" fmla="*/ 9107 w 10000"/>
              <a:gd name="connsiteY91" fmla="*/ 9037 h 9821"/>
              <a:gd name="connsiteX92" fmla="*/ 8659 w 10000"/>
              <a:gd name="connsiteY92" fmla="*/ 9194 h 9821"/>
              <a:gd name="connsiteX93" fmla="*/ 7766 w 10000"/>
              <a:gd name="connsiteY93" fmla="*/ 9506 h 9821"/>
              <a:gd name="connsiteX94" fmla="*/ 6899 w 10000"/>
              <a:gd name="connsiteY94" fmla="*/ 9664 h 9821"/>
              <a:gd name="connsiteX95" fmla="*/ 6231 w 10000"/>
              <a:gd name="connsiteY95" fmla="*/ 9664 h 9821"/>
              <a:gd name="connsiteX96" fmla="*/ 5332 w 10000"/>
              <a:gd name="connsiteY96" fmla="*/ 9821 h 9821"/>
              <a:gd name="connsiteX97" fmla="*/ 5332 w 10000"/>
              <a:gd name="connsiteY97" fmla="*/ 9821 h 9821"/>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619 h 10000"/>
              <a:gd name="connsiteX28" fmla="*/ 1118 w 10000"/>
              <a:gd name="connsiteY28" fmla="*/ 320 h 10000"/>
              <a:gd name="connsiteX29" fmla="*/ 1118 w 10000"/>
              <a:gd name="connsiteY29" fmla="*/ 159 h 10000"/>
              <a:gd name="connsiteX30" fmla="*/ 1118 w 10000"/>
              <a:gd name="connsiteY30" fmla="*/ 0 h 10000"/>
              <a:gd name="connsiteX31" fmla="*/ 1118 w 10000"/>
              <a:gd name="connsiteY31" fmla="*/ 0 h 10000"/>
              <a:gd name="connsiteX32" fmla="*/ 1118 w 10000"/>
              <a:gd name="connsiteY32" fmla="*/ 0 h 10000"/>
              <a:gd name="connsiteX33" fmla="*/ 894 w 10000"/>
              <a:gd name="connsiteY33" fmla="*/ 0 h 10000"/>
              <a:gd name="connsiteX34" fmla="*/ 2230 w 10000"/>
              <a:gd name="connsiteY34" fmla="*/ 1577 h 10000"/>
              <a:gd name="connsiteX35" fmla="*/ 2007 w 10000"/>
              <a:gd name="connsiteY35" fmla="*/ 2056 h 10000"/>
              <a:gd name="connsiteX36" fmla="*/ 1786 w 10000"/>
              <a:gd name="connsiteY36" fmla="*/ 2694 h 10000"/>
              <a:gd name="connsiteX37" fmla="*/ 1564 w 10000"/>
              <a:gd name="connsiteY37" fmla="*/ 3334 h 10000"/>
              <a:gd name="connsiteX38" fmla="*/ 1339 w 10000"/>
              <a:gd name="connsiteY38" fmla="*/ 3970 h 10000"/>
              <a:gd name="connsiteX39" fmla="*/ 1339 w 10000"/>
              <a:gd name="connsiteY39" fmla="*/ 4592 h 10000"/>
              <a:gd name="connsiteX40" fmla="*/ 1339 w 10000"/>
              <a:gd name="connsiteY40" fmla="*/ 5070 h 10000"/>
              <a:gd name="connsiteX41" fmla="*/ 1118 w 10000"/>
              <a:gd name="connsiteY41" fmla="*/ 5709 h 10000"/>
              <a:gd name="connsiteX42" fmla="*/ 1118 w 10000"/>
              <a:gd name="connsiteY42" fmla="*/ 6188 h 10000"/>
              <a:gd name="connsiteX43" fmla="*/ 1118 w 10000"/>
              <a:gd name="connsiteY43" fmla="*/ 6507 h 10000"/>
              <a:gd name="connsiteX44" fmla="*/ 1118 w 10000"/>
              <a:gd name="connsiteY44" fmla="*/ 6987 h 10000"/>
              <a:gd name="connsiteX45" fmla="*/ 1339 w 10000"/>
              <a:gd name="connsiteY45" fmla="*/ 7306 h 10000"/>
              <a:gd name="connsiteX46" fmla="*/ 1339 w 10000"/>
              <a:gd name="connsiteY46" fmla="*/ 7466 h 10000"/>
              <a:gd name="connsiteX47" fmla="*/ 1564 w 10000"/>
              <a:gd name="connsiteY47" fmla="*/ 7783 h 10000"/>
              <a:gd name="connsiteX48" fmla="*/ 1786 w 10000"/>
              <a:gd name="connsiteY48" fmla="*/ 7943 h 10000"/>
              <a:gd name="connsiteX49" fmla="*/ 2007 w 10000"/>
              <a:gd name="connsiteY49" fmla="*/ 8103 h 10000"/>
              <a:gd name="connsiteX50" fmla="*/ 2874 w 10000"/>
              <a:gd name="connsiteY50" fmla="*/ 8402 h 10000"/>
              <a:gd name="connsiteX51" fmla="*/ 3323 w 10000"/>
              <a:gd name="connsiteY51" fmla="*/ 8562 h 10000"/>
              <a:gd name="connsiteX52" fmla="*/ 3767 w 10000"/>
              <a:gd name="connsiteY52" fmla="*/ 8562 h 10000"/>
              <a:gd name="connsiteX53" fmla="*/ 4220 w 10000"/>
              <a:gd name="connsiteY53" fmla="*/ 8722 h 10000"/>
              <a:gd name="connsiteX54" fmla="*/ 4887 w 10000"/>
              <a:gd name="connsiteY54" fmla="*/ 8722 h 10000"/>
              <a:gd name="connsiteX55" fmla="*/ 5332 w 10000"/>
              <a:gd name="connsiteY55" fmla="*/ 8562 h 10000"/>
              <a:gd name="connsiteX56" fmla="*/ 6005 w 10000"/>
              <a:gd name="connsiteY56" fmla="*/ 8562 h 10000"/>
              <a:gd name="connsiteX57" fmla="*/ 6675 w 10000"/>
              <a:gd name="connsiteY57" fmla="*/ 8402 h 10000"/>
              <a:gd name="connsiteX58" fmla="*/ 7122 w 10000"/>
              <a:gd name="connsiteY58" fmla="*/ 8402 h 10000"/>
              <a:gd name="connsiteX59" fmla="*/ 7567 w 10000"/>
              <a:gd name="connsiteY59" fmla="*/ 8103 h 10000"/>
              <a:gd name="connsiteX60" fmla="*/ 7766 w 10000"/>
              <a:gd name="connsiteY60" fmla="*/ 7943 h 10000"/>
              <a:gd name="connsiteX61" fmla="*/ 7986 w 10000"/>
              <a:gd name="connsiteY61" fmla="*/ 7625 h 10000"/>
              <a:gd name="connsiteX62" fmla="*/ 8210 w 10000"/>
              <a:gd name="connsiteY62" fmla="*/ 7306 h 10000"/>
              <a:gd name="connsiteX63" fmla="*/ 8436 w 10000"/>
              <a:gd name="connsiteY63" fmla="*/ 6667 h 10000"/>
              <a:gd name="connsiteX64" fmla="*/ 8436 w 10000"/>
              <a:gd name="connsiteY64" fmla="*/ 6028 h 10000"/>
              <a:gd name="connsiteX65" fmla="*/ 8659 w 10000"/>
              <a:gd name="connsiteY65" fmla="*/ 5709 h 10000"/>
              <a:gd name="connsiteX66" fmla="*/ 8659 w 10000"/>
              <a:gd name="connsiteY66" fmla="*/ 5389 h 10000"/>
              <a:gd name="connsiteX67" fmla="*/ 8659 w 10000"/>
              <a:gd name="connsiteY67" fmla="*/ 5230 h 10000"/>
              <a:gd name="connsiteX68" fmla="*/ 8883 w 10000"/>
              <a:gd name="connsiteY68" fmla="*/ 5070 h 10000"/>
              <a:gd name="connsiteX69" fmla="*/ 8883 w 10000"/>
              <a:gd name="connsiteY69" fmla="*/ 4911 h 10000"/>
              <a:gd name="connsiteX70" fmla="*/ 8883 w 10000"/>
              <a:gd name="connsiteY70" fmla="*/ 4750 h 10000"/>
              <a:gd name="connsiteX71" fmla="*/ 8883 w 10000"/>
              <a:gd name="connsiteY71" fmla="*/ 4750 h 10000"/>
              <a:gd name="connsiteX72" fmla="*/ 9107 w 10000"/>
              <a:gd name="connsiteY72" fmla="*/ 4750 h 10000"/>
              <a:gd name="connsiteX73" fmla="*/ 9107 w 10000"/>
              <a:gd name="connsiteY73" fmla="*/ 4750 h 10000"/>
              <a:gd name="connsiteX74" fmla="*/ 9107 w 10000"/>
              <a:gd name="connsiteY74" fmla="*/ 4911 h 10000"/>
              <a:gd name="connsiteX75" fmla="*/ 9330 w 10000"/>
              <a:gd name="connsiteY75" fmla="*/ 5070 h 10000"/>
              <a:gd name="connsiteX76" fmla="*/ 9330 w 10000"/>
              <a:gd name="connsiteY76" fmla="*/ 5230 h 10000"/>
              <a:gd name="connsiteX77" fmla="*/ 9330 w 10000"/>
              <a:gd name="connsiteY77" fmla="*/ 5549 h 10000"/>
              <a:gd name="connsiteX78" fmla="*/ 9330 w 10000"/>
              <a:gd name="connsiteY78" fmla="*/ 5868 h 10000"/>
              <a:gd name="connsiteX79" fmla="*/ 9330 w 10000"/>
              <a:gd name="connsiteY79" fmla="*/ 6188 h 10000"/>
              <a:gd name="connsiteX80" fmla="*/ 9550 w 10000"/>
              <a:gd name="connsiteY80" fmla="*/ 6827 h 10000"/>
              <a:gd name="connsiteX81" fmla="*/ 9550 w 10000"/>
              <a:gd name="connsiteY81" fmla="*/ 7306 h 10000"/>
              <a:gd name="connsiteX82" fmla="*/ 9778 w 10000"/>
              <a:gd name="connsiteY82" fmla="*/ 7783 h 10000"/>
              <a:gd name="connsiteX83" fmla="*/ 10000 w 10000"/>
              <a:gd name="connsiteY83" fmla="*/ 8103 h 10000"/>
              <a:gd name="connsiteX84" fmla="*/ 10000 w 10000"/>
              <a:gd name="connsiteY84" fmla="*/ 8402 h 10000"/>
              <a:gd name="connsiteX85" fmla="*/ 10000 w 10000"/>
              <a:gd name="connsiteY85" fmla="*/ 8562 h 10000"/>
              <a:gd name="connsiteX86" fmla="*/ 10000 w 10000"/>
              <a:gd name="connsiteY86" fmla="*/ 8722 h 10000"/>
              <a:gd name="connsiteX87" fmla="*/ 9778 w 10000"/>
              <a:gd name="connsiteY87" fmla="*/ 8722 h 10000"/>
              <a:gd name="connsiteX88" fmla="*/ 9550 w 10000"/>
              <a:gd name="connsiteY88" fmla="*/ 8883 h 10000"/>
              <a:gd name="connsiteX89" fmla="*/ 9330 w 10000"/>
              <a:gd name="connsiteY89" fmla="*/ 9041 h 10000"/>
              <a:gd name="connsiteX90" fmla="*/ 9107 w 10000"/>
              <a:gd name="connsiteY90" fmla="*/ 9202 h 10000"/>
              <a:gd name="connsiteX91" fmla="*/ 8659 w 10000"/>
              <a:gd name="connsiteY91" fmla="*/ 9362 h 10000"/>
              <a:gd name="connsiteX92" fmla="*/ 7766 w 10000"/>
              <a:gd name="connsiteY92" fmla="*/ 9679 h 10000"/>
              <a:gd name="connsiteX93" fmla="*/ 6899 w 10000"/>
              <a:gd name="connsiteY93" fmla="*/ 9840 h 10000"/>
              <a:gd name="connsiteX94" fmla="*/ 6231 w 10000"/>
              <a:gd name="connsiteY94" fmla="*/ 9840 h 10000"/>
              <a:gd name="connsiteX95" fmla="*/ 5332 w 10000"/>
              <a:gd name="connsiteY95" fmla="*/ 10000 h 10000"/>
              <a:gd name="connsiteX96" fmla="*/ 5332 w 10000"/>
              <a:gd name="connsiteY9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1118 w 10000"/>
              <a:gd name="connsiteY31" fmla="*/ 0 h 10000"/>
              <a:gd name="connsiteX32" fmla="*/ 894 w 10000"/>
              <a:gd name="connsiteY32" fmla="*/ 0 h 10000"/>
              <a:gd name="connsiteX33" fmla="*/ 2230 w 10000"/>
              <a:gd name="connsiteY33" fmla="*/ 1577 h 10000"/>
              <a:gd name="connsiteX34" fmla="*/ 2007 w 10000"/>
              <a:gd name="connsiteY34" fmla="*/ 2056 h 10000"/>
              <a:gd name="connsiteX35" fmla="*/ 1786 w 10000"/>
              <a:gd name="connsiteY35" fmla="*/ 2694 h 10000"/>
              <a:gd name="connsiteX36" fmla="*/ 1564 w 10000"/>
              <a:gd name="connsiteY36" fmla="*/ 3334 h 10000"/>
              <a:gd name="connsiteX37" fmla="*/ 1339 w 10000"/>
              <a:gd name="connsiteY37" fmla="*/ 3970 h 10000"/>
              <a:gd name="connsiteX38" fmla="*/ 1339 w 10000"/>
              <a:gd name="connsiteY38" fmla="*/ 4592 h 10000"/>
              <a:gd name="connsiteX39" fmla="*/ 1339 w 10000"/>
              <a:gd name="connsiteY39" fmla="*/ 5070 h 10000"/>
              <a:gd name="connsiteX40" fmla="*/ 1118 w 10000"/>
              <a:gd name="connsiteY40" fmla="*/ 5709 h 10000"/>
              <a:gd name="connsiteX41" fmla="*/ 1118 w 10000"/>
              <a:gd name="connsiteY41" fmla="*/ 6188 h 10000"/>
              <a:gd name="connsiteX42" fmla="*/ 1118 w 10000"/>
              <a:gd name="connsiteY42" fmla="*/ 6507 h 10000"/>
              <a:gd name="connsiteX43" fmla="*/ 1118 w 10000"/>
              <a:gd name="connsiteY43" fmla="*/ 6987 h 10000"/>
              <a:gd name="connsiteX44" fmla="*/ 1339 w 10000"/>
              <a:gd name="connsiteY44" fmla="*/ 7306 h 10000"/>
              <a:gd name="connsiteX45" fmla="*/ 1339 w 10000"/>
              <a:gd name="connsiteY45" fmla="*/ 7466 h 10000"/>
              <a:gd name="connsiteX46" fmla="*/ 1564 w 10000"/>
              <a:gd name="connsiteY46" fmla="*/ 7783 h 10000"/>
              <a:gd name="connsiteX47" fmla="*/ 1786 w 10000"/>
              <a:gd name="connsiteY47" fmla="*/ 7943 h 10000"/>
              <a:gd name="connsiteX48" fmla="*/ 2007 w 10000"/>
              <a:gd name="connsiteY48" fmla="*/ 8103 h 10000"/>
              <a:gd name="connsiteX49" fmla="*/ 2874 w 10000"/>
              <a:gd name="connsiteY49" fmla="*/ 8402 h 10000"/>
              <a:gd name="connsiteX50" fmla="*/ 3323 w 10000"/>
              <a:gd name="connsiteY50" fmla="*/ 8562 h 10000"/>
              <a:gd name="connsiteX51" fmla="*/ 3767 w 10000"/>
              <a:gd name="connsiteY51" fmla="*/ 8562 h 10000"/>
              <a:gd name="connsiteX52" fmla="*/ 4220 w 10000"/>
              <a:gd name="connsiteY52" fmla="*/ 8722 h 10000"/>
              <a:gd name="connsiteX53" fmla="*/ 4887 w 10000"/>
              <a:gd name="connsiteY53" fmla="*/ 8722 h 10000"/>
              <a:gd name="connsiteX54" fmla="*/ 5332 w 10000"/>
              <a:gd name="connsiteY54" fmla="*/ 8562 h 10000"/>
              <a:gd name="connsiteX55" fmla="*/ 6005 w 10000"/>
              <a:gd name="connsiteY55" fmla="*/ 8562 h 10000"/>
              <a:gd name="connsiteX56" fmla="*/ 6675 w 10000"/>
              <a:gd name="connsiteY56" fmla="*/ 8402 h 10000"/>
              <a:gd name="connsiteX57" fmla="*/ 7122 w 10000"/>
              <a:gd name="connsiteY57" fmla="*/ 8402 h 10000"/>
              <a:gd name="connsiteX58" fmla="*/ 7567 w 10000"/>
              <a:gd name="connsiteY58" fmla="*/ 8103 h 10000"/>
              <a:gd name="connsiteX59" fmla="*/ 7766 w 10000"/>
              <a:gd name="connsiteY59" fmla="*/ 7943 h 10000"/>
              <a:gd name="connsiteX60" fmla="*/ 7986 w 10000"/>
              <a:gd name="connsiteY60" fmla="*/ 7625 h 10000"/>
              <a:gd name="connsiteX61" fmla="*/ 8210 w 10000"/>
              <a:gd name="connsiteY61" fmla="*/ 7306 h 10000"/>
              <a:gd name="connsiteX62" fmla="*/ 8436 w 10000"/>
              <a:gd name="connsiteY62" fmla="*/ 6667 h 10000"/>
              <a:gd name="connsiteX63" fmla="*/ 8436 w 10000"/>
              <a:gd name="connsiteY63" fmla="*/ 6028 h 10000"/>
              <a:gd name="connsiteX64" fmla="*/ 8659 w 10000"/>
              <a:gd name="connsiteY64" fmla="*/ 5709 h 10000"/>
              <a:gd name="connsiteX65" fmla="*/ 8659 w 10000"/>
              <a:gd name="connsiteY65" fmla="*/ 5389 h 10000"/>
              <a:gd name="connsiteX66" fmla="*/ 8659 w 10000"/>
              <a:gd name="connsiteY66" fmla="*/ 5230 h 10000"/>
              <a:gd name="connsiteX67" fmla="*/ 8883 w 10000"/>
              <a:gd name="connsiteY67" fmla="*/ 5070 h 10000"/>
              <a:gd name="connsiteX68" fmla="*/ 8883 w 10000"/>
              <a:gd name="connsiteY68" fmla="*/ 4911 h 10000"/>
              <a:gd name="connsiteX69" fmla="*/ 8883 w 10000"/>
              <a:gd name="connsiteY69" fmla="*/ 4750 h 10000"/>
              <a:gd name="connsiteX70" fmla="*/ 8883 w 10000"/>
              <a:gd name="connsiteY70" fmla="*/ 4750 h 10000"/>
              <a:gd name="connsiteX71" fmla="*/ 9107 w 10000"/>
              <a:gd name="connsiteY71" fmla="*/ 4750 h 10000"/>
              <a:gd name="connsiteX72" fmla="*/ 9107 w 10000"/>
              <a:gd name="connsiteY72" fmla="*/ 4750 h 10000"/>
              <a:gd name="connsiteX73" fmla="*/ 9107 w 10000"/>
              <a:gd name="connsiteY73" fmla="*/ 4911 h 10000"/>
              <a:gd name="connsiteX74" fmla="*/ 9330 w 10000"/>
              <a:gd name="connsiteY74" fmla="*/ 5070 h 10000"/>
              <a:gd name="connsiteX75" fmla="*/ 9330 w 10000"/>
              <a:gd name="connsiteY75" fmla="*/ 5230 h 10000"/>
              <a:gd name="connsiteX76" fmla="*/ 9330 w 10000"/>
              <a:gd name="connsiteY76" fmla="*/ 5549 h 10000"/>
              <a:gd name="connsiteX77" fmla="*/ 9330 w 10000"/>
              <a:gd name="connsiteY77" fmla="*/ 5868 h 10000"/>
              <a:gd name="connsiteX78" fmla="*/ 9330 w 10000"/>
              <a:gd name="connsiteY78" fmla="*/ 6188 h 10000"/>
              <a:gd name="connsiteX79" fmla="*/ 9550 w 10000"/>
              <a:gd name="connsiteY79" fmla="*/ 6827 h 10000"/>
              <a:gd name="connsiteX80" fmla="*/ 9550 w 10000"/>
              <a:gd name="connsiteY80" fmla="*/ 7306 h 10000"/>
              <a:gd name="connsiteX81" fmla="*/ 9778 w 10000"/>
              <a:gd name="connsiteY81" fmla="*/ 7783 h 10000"/>
              <a:gd name="connsiteX82" fmla="*/ 10000 w 10000"/>
              <a:gd name="connsiteY82" fmla="*/ 8103 h 10000"/>
              <a:gd name="connsiteX83" fmla="*/ 10000 w 10000"/>
              <a:gd name="connsiteY83" fmla="*/ 8402 h 10000"/>
              <a:gd name="connsiteX84" fmla="*/ 10000 w 10000"/>
              <a:gd name="connsiteY84" fmla="*/ 8562 h 10000"/>
              <a:gd name="connsiteX85" fmla="*/ 10000 w 10000"/>
              <a:gd name="connsiteY85" fmla="*/ 8722 h 10000"/>
              <a:gd name="connsiteX86" fmla="*/ 9778 w 10000"/>
              <a:gd name="connsiteY86" fmla="*/ 8722 h 10000"/>
              <a:gd name="connsiteX87" fmla="*/ 9550 w 10000"/>
              <a:gd name="connsiteY87" fmla="*/ 8883 h 10000"/>
              <a:gd name="connsiteX88" fmla="*/ 9330 w 10000"/>
              <a:gd name="connsiteY88" fmla="*/ 9041 h 10000"/>
              <a:gd name="connsiteX89" fmla="*/ 9107 w 10000"/>
              <a:gd name="connsiteY89" fmla="*/ 9202 h 10000"/>
              <a:gd name="connsiteX90" fmla="*/ 8659 w 10000"/>
              <a:gd name="connsiteY90" fmla="*/ 9362 h 10000"/>
              <a:gd name="connsiteX91" fmla="*/ 7766 w 10000"/>
              <a:gd name="connsiteY91" fmla="*/ 9679 h 10000"/>
              <a:gd name="connsiteX92" fmla="*/ 6899 w 10000"/>
              <a:gd name="connsiteY92" fmla="*/ 9840 h 10000"/>
              <a:gd name="connsiteX93" fmla="*/ 6231 w 10000"/>
              <a:gd name="connsiteY93" fmla="*/ 9840 h 10000"/>
              <a:gd name="connsiteX94" fmla="*/ 5332 w 10000"/>
              <a:gd name="connsiteY94" fmla="*/ 10000 h 10000"/>
              <a:gd name="connsiteX95" fmla="*/ 5332 w 10000"/>
              <a:gd name="connsiteY9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894 w 10000"/>
              <a:gd name="connsiteY31" fmla="*/ 0 h 10000"/>
              <a:gd name="connsiteX32" fmla="*/ 2230 w 10000"/>
              <a:gd name="connsiteY32" fmla="*/ 1577 h 10000"/>
              <a:gd name="connsiteX33" fmla="*/ 2007 w 10000"/>
              <a:gd name="connsiteY33" fmla="*/ 2056 h 10000"/>
              <a:gd name="connsiteX34" fmla="*/ 1786 w 10000"/>
              <a:gd name="connsiteY34" fmla="*/ 2694 h 10000"/>
              <a:gd name="connsiteX35" fmla="*/ 1564 w 10000"/>
              <a:gd name="connsiteY35" fmla="*/ 3334 h 10000"/>
              <a:gd name="connsiteX36" fmla="*/ 1339 w 10000"/>
              <a:gd name="connsiteY36" fmla="*/ 3970 h 10000"/>
              <a:gd name="connsiteX37" fmla="*/ 1339 w 10000"/>
              <a:gd name="connsiteY37" fmla="*/ 4592 h 10000"/>
              <a:gd name="connsiteX38" fmla="*/ 1339 w 10000"/>
              <a:gd name="connsiteY38" fmla="*/ 5070 h 10000"/>
              <a:gd name="connsiteX39" fmla="*/ 1118 w 10000"/>
              <a:gd name="connsiteY39" fmla="*/ 5709 h 10000"/>
              <a:gd name="connsiteX40" fmla="*/ 1118 w 10000"/>
              <a:gd name="connsiteY40" fmla="*/ 6188 h 10000"/>
              <a:gd name="connsiteX41" fmla="*/ 1118 w 10000"/>
              <a:gd name="connsiteY41" fmla="*/ 6507 h 10000"/>
              <a:gd name="connsiteX42" fmla="*/ 1118 w 10000"/>
              <a:gd name="connsiteY42" fmla="*/ 6987 h 10000"/>
              <a:gd name="connsiteX43" fmla="*/ 1339 w 10000"/>
              <a:gd name="connsiteY43" fmla="*/ 7306 h 10000"/>
              <a:gd name="connsiteX44" fmla="*/ 1339 w 10000"/>
              <a:gd name="connsiteY44" fmla="*/ 7466 h 10000"/>
              <a:gd name="connsiteX45" fmla="*/ 1564 w 10000"/>
              <a:gd name="connsiteY45" fmla="*/ 7783 h 10000"/>
              <a:gd name="connsiteX46" fmla="*/ 1786 w 10000"/>
              <a:gd name="connsiteY46" fmla="*/ 7943 h 10000"/>
              <a:gd name="connsiteX47" fmla="*/ 2007 w 10000"/>
              <a:gd name="connsiteY47" fmla="*/ 8103 h 10000"/>
              <a:gd name="connsiteX48" fmla="*/ 2874 w 10000"/>
              <a:gd name="connsiteY48" fmla="*/ 8402 h 10000"/>
              <a:gd name="connsiteX49" fmla="*/ 3323 w 10000"/>
              <a:gd name="connsiteY49" fmla="*/ 8562 h 10000"/>
              <a:gd name="connsiteX50" fmla="*/ 3767 w 10000"/>
              <a:gd name="connsiteY50" fmla="*/ 8562 h 10000"/>
              <a:gd name="connsiteX51" fmla="*/ 4220 w 10000"/>
              <a:gd name="connsiteY51" fmla="*/ 8722 h 10000"/>
              <a:gd name="connsiteX52" fmla="*/ 4887 w 10000"/>
              <a:gd name="connsiteY52" fmla="*/ 8722 h 10000"/>
              <a:gd name="connsiteX53" fmla="*/ 5332 w 10000"/>
              <a:gd name="connsiteY53" fmla="*/ 8562 h 10000"/>
              <a:gd name="connsiteX54" fmla="*/ 6005 w 10000"/>
              <a:gd name="connsiteY54" fmla="*/ 8562 h 10000"/>
              <a:gd name="connsiteX55" fmla="*/ 6675 w 10000"/>
              <a:gd name="connsiteY55" fmla="*/ 8402 h 10000"/>
              <a:gd name="connsiteX56" fmla="*/ 7122 w 10000"/>
              <a:gd name="connsiteY56" fmla="*/ 8402 h 10000"/>
              <a:gd name="connsiteX57" fmla="*/ 7567 w 10000"/>
              <a:gd name="connsiteY57" fmla="*/ 8103 h 10000"/>
              <a:gd name="connsiteX58" fmla="*/ 7766 w 10000"/>
              <a:gd name="connsiteY58" fmla="*/ 7943 h 10000"/>
              <a:gd name="connsiteX59" fmla="*/ 7986 w 10000"/>
              <a:gd name="connsiteY59" fmla="*/ 7625 h 10000"/>
              <a:gd name="connsiteX60" fmla="*/ 8210 w 10000"/>
              <a:gd name="connsiteY60" fmla="*/ 7306 h 10000"/>
              <a:gd name="connsiteX61" fmla="*/ 8436 w 10000"/>
              <a:gd name="connsiteY61" fmla="*/ 6667 h 10000"/>
              <a:gd name="connsiteX62" fmla="*/ 8436 w 10000"/>
              <a:gd name="connsiteY62" fmla="*/ 6028 h 10000"/>
              <a:gd name="connsiteX63" fmla="*/ 8659 w 10000"/>
              <a:gd name="connsiteY63" fmla="*/ 5709 h 10000"/>
              <a:gd name="connsiteX64" fmla="*/ 8659 w 10000"/>
              <a:gd name="connsiteY64" fmla="*/ 5389 h 10000"/>
              <a:gd name="connsiteX65" fmla="*/ 8659 w 10000"/>
              <a:gd name="connsiteY65" fmla="*/ 5230 h 10000"/>
              <a:gd name="connsiteX66" fmla="*/ 8883 w 10000"/>
              <a:gd name="connsiteY66" fmla="*/ 5070 h 10000"/>
              <a:gd name="connsiteX67" fmla="*/ 8883 w 10000"/>
              <a:gd name="connsiteY67" fmla="*/ 4911 h 10000"/>
              <a:gd name="connsiteX68" fmla="*/ 8883 w 10000"/>
              <a:gd name="connsiteY68" fmla="*/ 4750 h 10000"/>
              <a:gd name="connsiteX69" fmla="*/ 8883 w 10000"/>
              <a:gd name="connsiteY69" fmla="*/ 4750 h 10000"/>
              <a:gd name="connsiteX70" fmla="*/ 9107 w 10000"/>
              <a:gd name="connsiteY70" fmla="*/ 4750 h 10000"/>
              <a:gd name="connsiteX71" fmla="*/ 9107 w 10000"/>
              <a:gd name="connsiteY71" fmla="*/ 4750 h 10000"/>
              <a:gd name="connsiteX72" fmla="*/ 9107 w 10000"/>
              <a:gd name="connsiteY72" fmla="*/ 4911 h 10000"/>
              <a:gd name="connsiteX73" fmla="*/ 9330 w 10000"/>
              <a:gd name="connsiteY73" fmla="*/ 5070 h 10000"/>
              <a:gd name="connsiteX74" fmla="*/ 9330 w 10000"/>
              <a:gd name="connsiteY74" fmla="*/ 5230 h 10000"/>
              <a:gd name="connsiteX75" fmla="*/ 9330 w 10000"/>
              <a:gd name="connsiteY75" fmla="*/ 5549 h 10000"/>
              <a:gd name="connsiteX76" fmla="*/ 9330 w 10000"/>
              <a:gd name="connsiteY76" fmla="*/ 5868 h 10000"/>
              <a:gd name="connsiteX77" fmla="*/ 9330 w 10000"/>
              <a:gd name="connsiteY77" fmla="*/ 6188 h 10000"/>
              <a:gd name="connsiteX78" fmla="*/ 9550 w 10000"/>
              <a:gd name="connsiteY78" fmla="*/ 6827 h 10000"/>
              <a:gd name="connsiteX79" fmla="*/ 9550 w 10000"/>
              <a:gd name="connsiteY79" fmla="*/ 7306 h 10000"/>
              <a:gd name="connsiteX80" fmla="*/ 9778 w 10000"/>
              <a:gd name="connsiteY80" fmla="*/ 7783 h 10000"/>
              <a:gd name="connsiteX81" fmla="*/ 10000 w 10000"/>
              <a:gd name="connsiteY81" fmla="*/ 8103 h 10000"/>
              <a:gd name="connsiteX82" fmla="*/ 10000 w 10000"/>
              <a:gd name="connsiteY82" fmla="*/ 8402 h 10000"/>
              <a:gd name="connsiteX83" fmla="*/ 10000 w 10000"/>
              <a:gd name="connsiteY83" fmla="*/ 8562 h 10000"/>
              <a:gd name="connsiteX84" fmla="*/ 10000 w 10000"/>
              <a:gd name="connsiteY84" fmla="*/ 8722 h 10000"/>
              <a:gd name="connsiteX85" fmla="*/ 9778 w 10000"/>
              <a:gd name="connsiteY85" fmla="*/ 8722 h 10000"/>
              <a:gd name="connsiteX86" fmla="*/ 9550 w 10000"/>
              <a:gd name="connsiteY86" fmla="*/ 8883 h 10000"/>
              <a:gd name="connsiteX87" fmla="*/ 9330 w 10000"/>
              <a:gd name="connsiteY87" fmla="*/ 9041 h 10000"/>
              <a:gd name="connsiteX88" fmla="*/ 9107 w 10000"/>
              <a:gd name="connsiteY88" fmla="*/ 9202 h 10000"/>
              <a:gd name="connsiteX89" fmla="*/ 8659 w 10000"/>
              <a:gd name="connsiteY89" fmla="*/ 9362 h 10000"/>
              <a:gd name="connsiteX90" fmla="*/ 7766 w 10000"/>
              <a:gd name="connsiteY90" fmla="*/ 9679 h 10000"/>
              <a:gd name="connsiteX91" fmla="*/ 6899 w 10000"/>
              <a:gd name="connsiteY91" fmla="*/ 9840 h 10000"/>
              <a:gd name="connsiteX92" fmla="*/ 6231 w 10000"/>
              <a:gd name="connsiteY92" fmla="*/ 9840 h 10000"/>
              <a:gd name="connsiteX93" fmla="*/ 5332 w 10000"/>
              <a:gd name="connsiteY93" fmla="*/ 10000 h 10000"/>
              <a:gd name="connsiteX94" fmla="*/ 5332 w 10000"/>
              <a:gd name="connsiteY9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2230 w 10000"/>
              <a:gd name="connsiteY31" fmla="*/ 1577 h 10000"/>
              <a:gd name="connsiteX32" fmla="*/ 2007 w 10000"/>
              <a:gd name="connsiteY32" fmla="*/ 2056 h 10000"/>
              <a:gd name="connsiteX33" fmla="*/ 1786 w 10000"/>
              <a:gd name="connsiteY33" fmla="*/ 2694 h 10000"/>
              <a:gd name="connsiteX34" fmla="*/ 1564 w 10000"/>
              <a:gd name="connsiteY34" fmla="*/ 3334 h 10000"/>
              <a:gd name="connsiteX35" fmla="*/ 1339 w 10000"/>
              <a:gd name="connsiteY35" fmla="*/ 3970 h 10000"/>
              <a:gd name="connsiteX36" fmla="*/ 1339 w 10000"/>
              <a:gd name="connsiteY36" fmla="*/ 4592 h 10000"/>
              <a:gd name="connsiteX37" fmla="*/ 1339 w 10000"/>
              <a:gd name="connsiteY37" fmla="*/ 5070 h 10000"/>
              <a:gd name="connsiteX38" fmla="*/ 1118 w 10000"/>
              <a:gd name="connsiteY38" fmla="*/ 5709 h 10000"/>
              <a:gd name="connsiteX39" fmla="*/ 1118 w 10000"/>
              <a:gd name="connsiteY39" fmla="*/ 6188 h 10000"/>
              <a:gd name="connsiteX40" fmla="*/ 1118 w 10000"/>
              <a:gd name="connsiteY40" fmla="*/ 6507 h 10000"/>
              <a:gd name="connsiteX41" fmla="*/ 1118 w 10000"/>
              <a:gd name="connsiteY41" fmla="*/ 6987 h 10000"/>
              <a:gd name="connsiteX42" fmla="*/ 1339 w 10000"/>
              <a:gd name="connsiteY42" fmla="*/ 7306 h 10000"/>
              <a:gd name="connsiteX43" fmla="*/ 1339 w 10000"/>
              <a:gd name="connsiteY43" fmla="*/ 7466 h 10000"/>
              <a:gd name="connsiteX44" fmla="*/ 1564 w 10000"/>
              <a:gd name="connsiteY44" fmla="*/ 7783 h 10000"/>
              <a:gd name="connsiteX45" fmla="*/ 1786 w 10000"/>
              <a:gd name="connsiteY45" fmla="*/ 7943 h 10000"/>
              <a:gd name="connsiteX46" fmla="*/ 2007 w 10000"/>
              <a:gd name="connsiteY46" fmla="*/ 8103 h 10000"/>
              <a:gd name="connsiteX47" fmla="*/ 2874 w 10000"/>
              <a:gd name="connsiteY47" fmla="*/ 8402 h 10000"/>
              <a:gd name="connsiteX48" fmla="*/ 3323 w 10000"/>
              <a:gd name="connsiteY48" fmla="*/ 8562 h 10000"/>
              <a:gd name="connsiteX49" fmla="*/ 3767 w 10000"/>
              <a:gd name="connsiteY49" fmla="*/ 8562 h 10000"/>
              <a:gd name="connsiteX50" fmla="*/ 4220 w 10000"/>
              <a:gd name="connsiteY50" fmla="*/ 8722 h 10000"/>
              <a:gd name="connsiteX51" fmla="*/ 4887 w 10000"/>
              <a:gd name="connsiteY51" fmla="*/ 8722 h 10000"/>
              <a:gd name="connsiteX52" fmla="*/ 5332 w 10000"/>
              <a:gd name="connsiteY52" fmla="*/ 8562 h 10000"/>
              <a:gd name="connsiteX53" fmla="*/ 6005 w 10000"/>
              <a:gd name="connsiteY53" fmla="*/ 8562 h 10000"/>
              <a:gd name="connsiteX54" fmla="*/ 6675 w 10000"/>
              <a:gd name="connsiteY54" fmla="*/ 8402 h 10000"/>
              <a:gd name="connsiteX55" fmla="*/ 7122 w 10000"/>
              <a:gd name="connsiteY55" fmla="*/ 8402 h 10000"/>
              <a:gd name="connsiteX56" fmla="*/ 7567 w 10000"/>
              <a:gd name="connsiteY56" fmla="*/ 8103 h 10000"/>
              <a:gd name="connsiteX57" fmla="*/ 7766 w 10000"/>
              <a:gd name="connsiteY57" fmla="*/ 7943 h 10000"/>
              <a:gd name="connsiteX58" fmla="*/ 7986 w 10000"/>
              <a:gd name="connsiteY58" fmla="*/ 7625 h 10000"/>
              <a:gd name="connsiteX59" fmla="*/ 8210 w 10000"/>
              <a:gd name="connsiteY59" fmla="*/ 7306 h 10000"/>
              <a:gd name="connsiteX60" fmla="*/ 8436 w 10000"/>
              <a:gd name="connsiteY60" fmla="*/ 6667 h 10000"/>
              <a:gd name="connsiteX61" fmla="*/ 8436 w 10000"/>
              <a:gd name="connsiteY61" fmla="*/ 6028 h 10000"/>
              <a:gd name="connsiteX62" fmla="*/ 8659 w 10000"/>
              <a:gd name="connsiteY62" fmla="*/ 5709 h 10000"/>
              <a:gd name="connsiteX63" fmla="*/ 8659 w 10000"/>
              <a:gd name="connsiteY63" fmla="*/ 5389 h 10000"/>
              <a:gd name="connsiteX64" fmla="*/ 8659 w 10000"/>
              <a:gd name="connsiteY64" fmla="*/ 5230 h 10000"/>
              <a:gd name="connsiteX65" fmla="*/ 8883 w 10000"/>
              <a:gd name="connsiteY65" fmla="*/ 5070 h 10000"/>
              <a:gd name="connsiteX66" fmla="*/ 8883 w 10000"/>
              <a:gd name="connsiteY66" fmla="*/ 4911 h 10000"/>
              <a:gd name="connsiteX67" fmla="*/ 8883 w 10000"/>
              <a:gd name="connsiteY67" fmla="*/ 4750 h 10000"/>
              <a:gd name="connsiteX68" fmla="*/ 8883 w 10000"/>
              <a:gd name="connsiteY68" fmla="*/ 4750 h 10000"/>
              <a:gd name="connsiteX69" fmla="*/ 9107 w 10000"/>
              <a:gd name="connsiteY69" fmla="*/ 4750 h 10000"/>
              <a:gd name="connsiteX70" fmla="*/ 9107 w 10000"/>
              <a:gd name="connsiteY70" fmla="*/ 4750 h 10000"/>
              <a:gd name="connsiteX71" fmla="*/ 9107 w 10000"/>
              <a:gd name="connsiteY71" fmla="*/ 4911 h 10000"/>
              <a:gd name="connsiteX72" fmla="*/ 9330 w 10000"/>
              <a:gd name="connsiteY72" fmla="*/ 5070 h 10000"/>
              <a:gd name="connsiteX73" fmla="*/ 9330 w 10000"/>
              <a:gd name="connsiteY73" fmla="*/ 5230 h 10000"/>
              <a:gd name="connsiteX74" fmla="*/ 9330 w 10000"/>
              <a:gd name="connsiteY74" fmla="*/ 5549 h 10000"/>
              <a:gd name="connsiteX75" fmla="*/ 9330 w 10000"/>
              <a:gd name="connsiteY75" fmla="*/ 5868 h 10000"/>
              <a:gd name="connsiteX76" fmla="*/ 9330 w 10000"/>
              <a:gd name="connsiteY76" fmla="*/ 6188 h 10000"/>
              <a:gd name="connsiteX77" fmla="*/ 9550 w 10000"/>
              <a:gd name="connsiteY77" fmla="*/ 6827 h 10000"/>
              <a:gd name="connsiteX78" fmla="*/ 9550 w 10000"/>
              <a:gd name="connsiteY78" fmla="*/ 7306 h 10000"/>
              <a:gd name="connsiteX79" fmla="*/ 9778 w 10000"/>
              <a:gd name="connsiteY79" fmla="*/ 7783 h 10000"/>
              <a:gd name="connsiteX80" fmla="*/ 10000 w 10000"/>
              <a:gd name="connsiteY80" fmla="*/ 8103 h 10000"/>
              <a:gd name="connsiteX81" fmla="*/ 10000 w 10000"/>
              <a:gd name="connsiteY81" fmla="*/ 8402 h 10000"/>
              <a:gd name="connsiteX82" fmla="*/ 10000 w 10000"/>
              <a:gd name="connsiteY82" fmla="*/ 8562 h 10000"/>
              <a:gd name="connsiteX83" fmla="*/ 10000 w 10000"/>
              <a:gd name="connsiteY83" fmla="*/ 8722 h 10000"/>
              <a:gd name="connsiteX84" fmla="*/ 9778 w 10000"/>
              <a:gd name="connsiteY84" fmla="*/ 8722 h 10000"/>
              <a:gd name="connsiteX85" fmla="*/ 9550 w 10000"/>
              <a:gd name="connsiteY85" fmla="*/ 8883 h 10000"/>
              <a:gd name="connsiteX86" fmla="*/ 9330 w 10000"/>
              <a:gd name="connsiteY86" fmla="*/ 9041 h 10000"/>
              <a:gd name="connsiteX87" fmla="*/ 9107 w 10000"/>
              <a:gd name="connsiteY87" fmla="*/ 9202 h 10000"/>
              <a:gd name="connsiteX88" fmla="*/ 8659 w 10000"/>
              <a:gd name="connsiteY88" fmla="*/ 9362 h 10000"/>
              <a:gd name="connsiteX89" fmla="*/ 7766 w 10000"/>
              <a:gd name="connsiteY89" fmla="*/ 9679 h 10000"/>
              <a:gd name="connsiteX90" fmla="*/ 6899 w 10000"/>
              <a:gd name="connsiteY90" fmla="*/ 9840 h 10000"/>
              <a:gd name="connsiteX91" fmla="*/ 6231 w 10000"/>
              <a:gd name="connsiteY91" fmla="*/ 9840 h 10000"/>
              <a:gd name="connsiteX92" fmla="*/ 5332 w 10000"/>
              <a:gd name="connsiteY92" fmla="*/ 10000 h 10000"/>
              <a:gd name="connsiteX93" fmla="*/ 5332 w 10000"/>
              <a:gd name="connsiteY9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2230 w 10000"/>
              <a:gd name="connsiteY30" fmla="*/ 1577 h 10000"/>
              <a:gd name="connsiteX31" fmla="*/ 2007 w 10000"/>
              <a:gd name="connsiteY31" fmla="*/ 2056 h 10000"/>
              <a:gd name="connsiteX32" fmla="*/ 1786 w 10000"/>
              <a:gd name="connsiteY32" fmla="*/ 2694 h 10000"/>
              <a:gd name="connsiteX33" fmla="*/ 1564 w 10000"/>
              <a:gd name="connsiteY33" fmla="*/ 3334 h 10000"/>
              <a:gd name="connsiteX34" fmla="*/ 1339 w 10000"/>
              <a:gd name="connsiteY34" fmla="*/ 3970 h 10000"/>
              <a:gd name="connsiteX35" fmla="*/ 1339 w 10000"/>
              <a:gd name="connsiteY35" fmla="*/ 4592 h 10000"/>
              <a:gd name="connsiteX36" fmla="*/ 1339 w 10000"/>
              <a:gd name="connsiteY36" fmla="*/ 5070 h 10000"/>
              <a:gd name="connsiteX37" fmla="*/ 1118 w 10000"/>
              <a:gd name="connsiteY37" fmla="*/ 5709 h 10000"/>
              <a:gd name="connsiteX38" fmla="*/ 1118 w 10000"/>
              <a:gd name="connsiteY38" fmla="*/ 6188 h 10000"/>
              <a:gd name="connsiteX39" fmla="*/ 1118 w 10000"/>
              <a:gd name="connsiteY39" fmla="*/ 6507 h 10000"/>
              <a:gd name="connsiteX40" fmla="*/ 1118 w 10000"/>
              <a:gd name="connsiteY40" fmla="*/ 6987 h 10000"/>
              <a:gd name="connsiteX41" fmla="*/ 1339 w 10000"/>
              <a:gd name="connsiteY41" fmla="*/ 7306 h 10000"/>
              <a:gd name="connsiteX42" fmla="*/ 1339 w 10000"/>
              <a:gd name="connsiteY42" fmla="*/ 7466 h 10000"/>
              <a:gd name="connsiteX43" fmla="*/ 1564 w 10000"/>
              <a:gd name="connsiteY43" fmla="*/ 7783 h 10000"/>
              <a:gd name="connsiteX44" fmla="*/ 1786 w 10000"/>
              <a:gd name="connsiteY44" fmla="*/ 7943 h 10000"/>
              <a:gd name="connsiteX45" fmla="*/ 2007 w 10000"/>
              <a:gd name="connsiteY45" fmla="*/ 8103 h 10000"/>
              <a:gd name="connsiteX46" fmla="*/ 2874 w 10000"/>
              <a:gd name="connsiteY46" fmla="*/ 8402 h 10000"/>
              <a:gd name="connsiteX47" fmla="*/ 3323 w 10000"/>
              <a:gd name="connsiteY47" fmla="*/ 8562 h 10000"/>
              <a:gd name="connsiteX48" fmla="*/ 3767 w 10000"/>
              <a:gd name="connsiteY48" fmla="*/ 8562 h 10000"/>
              <a:gd name="connsiteX49" fmla="*/ 4220 w 10000"/>
              <a:gd name="connsiteY49" fmla="*/ 8722 h 10000"/>
              <a:gd name="connsiteX50" fmla="*/ 4887 w 10000"/>
              <a:gd name="connsiteY50" fmla="*/ 8722 h 10000"/>
              <a:gd name="connsiteX51" fmla="*/ 5332 w 10000"/>
              <a:gd name="connsiteY51" fmla="*/ 8562 h 10000"/>
              <a:gd name="connsiteX52" fmla="*/ 6005 w 10000"/>
              <a:gd name="connsiteY52" fmla="*/ 8562 h 10000"/>
              <a:gd name="connsiteX53" fmla="*/ 6675 w 10000"/>
              <a:gd name="connsiteY53" fmla="*/ 8402 h 10000"/>
              <a:gd name="connsiteX54" fmla="*/ 7122 w 10000"/>
              <a:gd name="connsiteY54" fmla="*/ 8402 h 10000"/>
              <a:gd name="connsiteX55" fmla="*/ 7567 w 10000"/>
              <a:gd name="connsiteY55" fmla="*/ 8103 h 10000"/>
              <a:gd name="connsiteX56" fmla="*/ 7766 w 10000"/>
              <a:gd name="connsiteY56" fmla="*/ 7943 h 10000"/>
              <a:gd name="connsiteX57" fmla="*/ 7986 w 10000"/>
              <a:gd name="connsiteY57" fmla="*/ 7625 h 10000"/>
              <a:gd name="connsiteX58" fmla="*/ 8210 w 10000"/>
              <a:gd name="connsiteY58" fmla="*/ 7306 h 10000"/>
              <a:gd name="connsiteX59" fmla="*/ 8436 w 10000"/>
              <a:gd name="connsiteY59" fmla="*/ 6667 h 10000"/>
              <a:gd name="connsiteX60" fmla="*/ 8436 w 10000"/>
              <a:gd name="connsiteY60" fmla="*/ 6028 h 10000"/>
              <a:gd name="connsiteX61" fmla="*/ 8659 w 10000"/>
              <a:gd name="connsiteY61" fmla="*/ 5709 h 10000"/>
              <a:gd name="connsiteX62" fmla="*/ 8659 w 10000"/>
              <a:gd name="connsiteY62" fmla="*/ 5389 h 10000"/>
              <a:gd name="connsiteX63" fmla="*/ 8659 w 10000"/>
              <a:gd name="connsiteY63" fmla="*/ 5230 h 10000"/>
              <a:gd name="connsiteX64" fmla="*/ 8883 w 10000"/>
              <a:gd name="connsiteY64" fmla="*/ 5070 h 10000"/>
              <a:gd name="connsiteX65" fmla="*/ 8883 w 10000"/>
              <a:gd name="connsiteY65" fmla="*/ 4911 h 10000"/>
              <a:gd name="connsiteX66" fmla="*/ 8883 w 10000"/>
              <a:gd name="connsiteY66" fmla="*/ 4750 h 10000"/>
              <a:gd name="connsiteX67" fmla="*/ 8883 w 10000"/>
              <a:gd name="connsiteY67" fmla="*/ 4750 h 10000"/>
              <a:gd name="connsiteX68" fmla="*/ 9107 w 10000"/>
              <a:gd name="connsiteY68" fmla="*/ 4750 h 10000"/>
              <a:gd name="connsiteX69" fmla="*/ 9107 w 10000"/>
              <a:gd name="connsiteY69" fmla="*/ 4750 h 10000"/>
              <a:gd name="connsiteX70" fmla="*/ 9107 w 10000"/>
              <a:gd name="connsiteY70" fmla="*/ 4911 h 10000"/>
              <a:gd name="connsiteX71" fmla="*/ 9330 w 10000"/>
              <a:gd name="connsiteY71" fmla="*/ 5070 h 10000"/>
              <a:gd name="connsiteX72" fmla="*/ 9330 w 10000"/>
              <a:gd name="connsiteY72" fmla="*/ 5230 h 10000"/>
              <a:gd name="connsiteX73" fmla="*/ 9330 w 10000"/>
              <a:gd name="connsiteY73" fmla="*/ 5549 h 10000"/>
              <a:gd name="connsiteX74" fmla="*/ 9330 w 10000"/>
              <a:gd name="connsiteY74" fmla="*/ 5868 h 10000"/>
              <a:gd name="connsiteX75" fmla="*/ 9330 w 10000"/>
              <a:gd name="connsiteY75" fmla="*/ 6188 h 10000"/>
              <a:gd name="connsiteX76" fmla="*/ 9550 w 10000"/>
              <a:gd name="connsiteY76" fmla="*/ 6827 h 10000"/>
              <a:gd name="connsiteX77" fmla="*/ 9550 w 10000"/>
              <a:gd name="connsiteY77" fmla="*/ 7306 h 10000"/>
              <a:gd name="connsiteX78" fmla="*/ 9778 w 10000"/>
              <a:gd name="connsiteY78" fmla="*/ 7783 h 10000"/>
              <a:gd name="connsiteX79" fmla="*/ 10000 w 10000"/>
              <a:gd name="connsiteY79" fmla="*/ 8103 h 10000"/>
              <a:gd name="connsiteX80" fmla="*/ 10000 w 10000"/>
              <a:gd name="connsiteY80" fmla="*/ 8402 h 10000"/>
              <a:gd name="connsiteX81" fmla="*/ 10000 w 10000"/>
              <a:gd name="connsiteY81" fmla="*/ 8562 h 10000"/>
              <a:gd name="connsiteX82" fmla="*/ 10000 w 10000"/>
              <a:gd name="connsiteY82" fmla="*/ 8722 h 10000"/>
              <a:gd name="connsiteX83" fmla="*/ 9778 w 10000"/>
              <a:gd name="connsiteY83" fmla="*/ 8722 h 10000"/>
              <a:gd name="connsiteX84" fmla="*/ 9550 w 10000"/>
              <a:gd name="connsiteY84" fmla="*/ 8883 h 10000"/>
              <a:gd name="connsiteX85" fmla="*/ 9330 w 10000"/>
              <a:gd name="connsiteY85" fmla="*/ 9041 h 10000"/>
              <a:gd name="connsiteX86" fmla="*/ 9107 w 10000"/>
              <a:gd name="connsiteY86" fmla="*/ 9202 h 10000"/>
              <a:gd name="connsiteX87" fmla="*/ 8659 w 10000"/>
              <a:gd name="connsiteY87" fmla="*/ 9362 h 10000"/>
              <a:gd name="connsiteX88" fmla="*/ 7766 w 10000"/>
              <a:gd name="connsiteY88" fmla="*/ 9679 h 10000"/>
              <a:gd name="connsiteX89" fmla="*/ 6899 w 10000"/>
              <a:gd name="connsiteY89" fmla="*/ 9840 h 10000"/>
              <a:gd name="connsiteX90" fmla="*/ 6231 w 10000"/>
              <a:gd name="connsiteY90" fmla="*/ 9840 h 10000"/>
              <a:gd name="connsiteX91" fmla="*/ 5332 w 10000"/>
              <a:gd name="connsiteY91" fmla="*/ 10000 h 10000"/>
              <a:gd name="connsiteX92" fmla="*/ 5332 w 10000"/>
              <a:gd name="connsiteY9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0 h 10000"/>
              <a:gd name="connsiteX29" fmla="*/ 2230 w 10000"/>
              <a:gd name="connsiteY29" fmla="*/ 1577 h 10000"/>
              <a:gd name="connsiteX30" fmla="*/ 2007 w 10000"/>
              <a:gd name="connsiteY30" fmla="*/ 2056 h 10000"/>
              <a:gd name="connsiteX31" fmla="*/ 1786 w 10000"/>
              <a:gd name="connsiteY31" fmla="*/ 2694 h 10000"/>
              <a:gd name="connsiteX32" fmla="*/ 1564 w 10000"/>
              <a:gd name="connsiteY32" fmla="*/ 3334 h 10000"/>
              <a:gd name="connsiteX33" fmla="*/ 1339 w 10000"/>
              <a:gd name="connsiteY33" fmla="*/ 3970 h 10000"/>
              <a:gd name="connsiteX34" fmla="*/ 1339 w 10000"/>
              <a:gd name="connsiteY34" fmla="*/ 4592 h 10000"/>
              <a:gd name="connsiteX35" fmla="*/ 1339 w 10000"/>
              <a:gd name="connsiteY35" fmla="*/ 5070 h 10000"/>
              <a:gd name="connsiteX36" fmla="*/ 1118 w 10000"/>
              <a:gd name="connsiteY36" fmla="*/ 5709 h 10000"/>
              <a:gd name="connsiteX37" fmla="*/ 1118 w 10000"/>
              <a:gd name="connsiteY37" fmla="*/ 6188 h 10000"/>
              <a:gd name="connsiteX38" fmla="*/ 1118 w 10000"/>
              <a:gd name="connsiteY38" fmla="*/ 6507 h 10000"/>
              <a:gd name="connsiteX39" fmla="*/ 1118 w 10000"/>
              <a:gd name="connsiteY39" fmla="*/ 6987 h 10000"/>
              <a:gd name="connsiteX40" fmla="*/ 1339 w 10000"/>
              <a:gd name="connsiteY40" fmla="*/ 7306 h 10000"/>
              <a:gd name="connsiteX41" fmla="*/ 1339 w 10000"/>
              <a:gd name="connsiteY41" fmla="*/ 7466 h 10000"/>
              <a:gd name="connsiteX42" fmla="*/ 1564 w 10000"/>
              <a:gd name="connsiteY42" fmla="*/ 7783 h 10000"/>
              <a:gd name="connsiteX43" fmla="*/ 1786 w 10000"/>
              <a:gd name="connsiteY43" fmla="*/ 7943 h 10000"/>
              <a:gd name="connsiteX44" fmla="*/ 2007 w 10000"/>
              <a:gd name="connsiteY44" fmla="*/ 8103 h 10000"/>
              <a:gd name="connsiteX45" fmla="*/ 2874 w 10000"/>
              <a:gd name="connsiteY45" fmla="*/ 8402 h 10000"/>
              <a:gd name="connsiteX46" fmla="*/ 3323 w 10000"/>
              <a:gd name="connsiteY46" fmla="*/ 8562 h 10000"/>
              <a:gd name="connsiteX47" fmla="*/ 3767 w 10000"/>
              <a:gd name="connsiteY47" fmla="*/ 8562 h 10000"/>
              <a:gd name="connsiteX48" fmla="*/ 4220 w 10000"/>
              <a:gd name="connsiteY48" fmla="*/ 8722 h 10000"/>
              <a:gd name="connsiteX49" fmla="*/ 4887 w 10000"/>
              <a:gd name="connsiteY49" fmla="*/ 8722 h 10000"/>
              <a:gd name="connsiteX50" fmla="*/ 5332 w 10000"/>
              <a:gd name="connsiteY50" fmla="*/ 8562 h 10000"/>
              <a:gd name="connsiteX51" fmla="*/ 6005 w 10000"/>
              <a:gd name="connsiteY51" fmla="*/ 8562 h 10000"/>
              <a:gd name="connsiteX52" fmla="*/ 6675 w 10000"/>
              <a:gd name="connsiteY52" fmla="*/ 8402 h 10000"/>
              <a:gd name="connsiteX53" fmla="*/ 7122 w 10000"/>
              <a:gd name="connsiteY53" fmla="*/ 8402 h 10000"/>
              <a:gd name="connsiteX54" fmla="*/ 7567 w 10000"/>
              <a:gd name="connsiteY54" fmla="*/ 8103 h 10000"/>
              <a:gd name="connsiteX55" fmla="*/ 7766 w 10000"/>
              <a:gd name="connsiteY55" fmla="*/ 7943 h 10000"/>
              <a:gd name="connsiteX56" fmla="*/ 7986 w 10000"/>
              <a:gd name="connsiteY56" fmla="*/ 7625 h 10000"/>
              <a:gd name="connsiteX57" fmla="*/ 8210 w 10000"/>
              <a:gd name="connsiteY57" fmla="*/ 7306 h 10000"/>
              <a:gd name="connsiteX58" fmla="*/ 8436 w 10000"/>
              <a:gd name="connsiteY58" fmla="*/ 6667 h 10000"/>
              <a:gd name="connsiteX59" fmla="*/ 8436 w 10000"/>
              <a:gd name="connsiteY59" fmla="*/ 6028 h 10000"/>
              <a:gd name="connsiteX60" fmla="*/ 8659 w 10000"/>
              <a:gd name="connsiteY60" fmla="*/ 5709 h 10000"/>
              <a:gd name="connsiteX61" fmla="*/ 8659 w 10000"/>
              <a:gd name="connsiteY61" fmla="*/ 5389 h 10000"/>
              <a:gd name="connsiteX62" fmla="*/ 8659 w 10000"/>
              <a:gd name="connsiteY62" fmla="*/ 5230 h 10000"/>
              <a:gd name="connsiteX63" fmla="*/ 8883 w 10000"/>
              <a:gd name="connsiteY63" fmla="*/ 5070 h 10000"/>
              <a:gd name="connsiteX64" fmla="*/ 8883 w 10000"/>
              <a:gd name="connsiteY64" fmla="*/ 4911 h 10000"/>
              <a:gd name="connsiteX65" fmla="*/ 8883 w 10000"/>
              <a:gd name="connsiteY65" fmla="*/ 4750 h 10000"/>
              <a:gd name="connsiteX66" fmla="*/ 8883 w 10000"/>
              <a:gd name="connsiteY66" fmla="*/ 4750 h 10000"/>
              <a:gd name="connsiteX67" fmla="*/ 9107 w 10000"/>
              <a:gd name="connsiteY67" fmla="*/ 4750 h 10000"/>
              <a:gd name="connsiteX68" fmla="*/ 9107 w 10000"/>
              <a:gd name="connsiteY68" fmla="*/ 4750 h 10000"/>
              <a:gd name="connsiteX69" fmla="*/ 9107 w 10000"/>
              <a:gd name="connsiteY69" fmla="*/ 4911 h 10000"/>
              <a:gd name="connsiteX70" fmla="*/ 9330 w 10000"/>
              <a:gd name="connsiteY70" fmla="*/ 5070 h 10000"/>
              <a:gd name="connsiteX71" fmla="*/ 9330 w 10000"/>
              <a:gd name="connsiteY71" fmla="*/ 5230 h 10000"/>
              <a:gd name="connsiteX72" fmla="*/ 9330 w 10000"/>
              <a:gd name="connsiteY72" fmla="*/ 5549 h 10000"/>
              <a:gd name="connsiteX73" fmla="*/ 9330 w 10000"/>
              <a:gd name="connsiteY73" fmla="*/ 5868 h 10000"/>
              <a:gd name="connsiteX74" fmla="*/ 9330 w 10000"/>
              <a:gd name="connsiteY74" fmla="*/ 6188 h 10000"/>
              <a:gd name="connsiteX75" fmla="*/ 9550 w 10000"/>
              <a:gd name="connsiteY75" fmla="*/ 6827 h 10000"/>
              <a:gd name="connsiteX76" fmla="*/ 9550 w 10000"/>
              <a:gd name="connsiteY76" fmla="*/ 7306 h 10000"/>
              <a:gd name="connsiteX77" fmla="*/ 9778 w 10000"/>
              <a:gd name="connsiteY77" fmla="*/ 7783 h 10000"/>
              <a:gd name="connsiteX78" fmla="*/ 10000 w 10000"/>
              <a:gd name="connsiteY78" fmla="*/ 8103 h 10000"/>
              <a:gd name="connsiteX79" fmla="*/ 10000 w 10000"/>
              <a:gd name="connsiteY79" fmla="*/ 8402 h 10000"/>
              <a:gd name="connsiteX80" fmla="*/ 10000 w 10000"/>
              <a:gd name="connsiteY80" fmla="*/ 8562 h 10000"/>
              <a:gd name="connsiteX81" fmla="*/ 10000 w 10000"/>
              <a:gd name="connsiteY81" fmla="*/ 8722 h 10000"/>
              <a:gd name="connsiteX82" fmla="*/ 9778 w 10000"/>
              <a:gd name="connsiteY82" fmla="*/ 8722 h 10000"/>
              <a:gd name="connsiteX83" fmla="*/ 9550 w 10000"/>
              <a:gd name="connsiteY83" fmla="*/ 8883 h 10000"/>
              <a:gd name="connsiteX84" fmla="*/ 9330 w 10000"/>
              <a:gd name="connsiteY84" fmla="*/ 9041 h 10000"/>
              <a:gd name="connsiteX85" fmla="*/ 9107 w 10000"/>
              <a:gd name="connsiteY85" fmla="*/ 9202 h 10000"/>
              <a:gd name="connsiteX86" fmla="*/ 8659 w 10000"/>
              <a:gd name="connsiteY86" fmla="*/ 9362 h 10000"/>
              <a:gd name="connsiteX87" fmla="*/ 7766 w 10000"/>
              <a:gd name="connsiteY87" fmla="*/ 9679 h 10000"/>
              <a:gd name="connsiteX88" fmla="*/ 6899 w 10000"/>
              <a:gd name="connsiteY88" fmla="*/ 9840 h 10000"/>
              <a:gd name="connsiteX89" fmla="*/ 6231 w 10000"/>
              <a:gd name="connsiteY89" fmla="*/ 9840 h 10000"/>
              <a:gd name="connsiteX90" fmla="*/ 5332 w 10000"/>
              <a:gd name="connsiteY90" fmla="*/ 10000 h 10000"/>
              <a:gd name="connsiteX91" fmla="*/ 5332 w 10000"/>
              <a:gd name="connsiteY91" fmla="*/ 10000 h 10000"/>
              <a:gd name="connsiteX0" fmla="*/ 5332 w 10000"/>
              <a:gd name="connsiteY0" fmla="*/ 9680 h 9680"/>
              <a:gd name="connsiteX1" fmla="*/ 4665 w 10000"/>
              <a:gd name="connsiteY1" fmla="*/ 9680 h 9680"/>
              <a:gd name="connsiteX2" fmla="*/ 3991 w 10000"/>
              <a:gd name="connsiteY2" fmla="*/ 9680 h 9680"/>
              <a:gd name="connsiteX3" fmla="*/ 3323 w 10000"/>
              <a:gd name="connsiteY3" fmla="*/ 9520 h 9680"/>
              <a:gd name="connsiteX4" fmla="*/ 2654 w 10000"/>
              <a:gd name="connsiteY4" fmla="*/ 9359 h 9680"/>
              <a:gd name="connsiteX5" fmla="*/ 2007 w 10000"/>
              <a:gd name="connsiteY5" fmla="*/ 9201 h 9680"/>
              <a:gd name="connsiteX6" fmla="*/ 1564 w 10000"/>
              <a:gd name="connsiteY6" fmla="*/ 8882 h 9680"/>
              <a:gd name="connsiteX7" fmla="*/ 1118 w 10000"/>
              <a:gd name="connsiteY7" fmla="*/ 8721 h 9680"/>
              <a:gd name="connsiteX8" fmla="*/ 894 w 10000"/>
              <a:gd name="connsiteY8" fmla="*/ 8242 h 9680"/>
              <a:gd name="connsiteX9" fmla="*/ 445 w 10000"/>
              <a:gd name="connsiteY9" fmla="*/ 7924 h 9680"/>
              <a:gd name="connsiteX10" fmla="*/ 220 w 10000"/>
              <a:gd name="connsiteY10" fmla="*/ 7463 h 9680"/>
              <a:gd name="connsiteX11" fmla="*/ 220 w 10000"/>
              <a:gd name="connsiteY11" fmla="*/ 6986 h 9680"/>
              <a:gd name="connsiteX12" fmla="*/ 0 w 10000"/>
              <a:gd name="connsiteY12" fmla="*/ 6507 h 9680"/>
              <a:gd name="connsiteX13" fmla="*/ 0 w 10000"/>
              <a:gd name="connsiteY13" fmla="*/ 6029 h 9680"/>
              <a:gd name="connsiteX14" fmla="*/ 0 w 10000"/>
              <a:gd name="connsiteY14" fmla="*/ 5548 h 9680"/>
              <a:gd name="connsiteX15" fmla="*/ 220 w 10000"/>
              <a:gd name="connsiteY15" fmla="*/ 4750 h 9680"/>
              <a:gd name="connsiteX16" fmla="*/ 220 w 10000"/>
              <a:gd name="connsiteY16" fmla="*/ 4591 h 9680"/>
              <a:gd name="connsiteX17" fmla="*/ 220 w 10000"/>
              <a:gd name="connsiteY17" fmla="*/ 4272 h 9680"/>
              <a:gd name="connsiteX18" fmla="*/ 445 w 10000"/>
              <a:gd name="connsiteY18" fmla="*/ 3972 h 9680"/>
              <a:gd name="connsiteX19" fmla="*/ 445 w 10000"/>
              <a:gd name="connsiteY19" fmla="*/ 3650 h 9680"/>
              <a:gd name="connsiteX20" fmla="*/ 445 w 10000"/>
              <a:gd name="connsiteY20" fmla="*/ 3333 h 9680"/>
              <a:gd name="connsiteX21" fmla="*/ 671 w 10000"/>
              <a:gd name="connsiteY21" fmla="*/ 2852 h 9680"/>
              <a:gd name="connsiteX22" fmla="*/ 671 w 10000"/>
              <a:gd name="connsiteY22" fmla="*/ 2374 h 9680"/>
              <a:gd name="connsiteX23" fmla="*/ 894 w 10000"/>
              <a:gd name="connsiteY23" fmla="*/ 1896 h 9680"/>
              <a:gd name="connsiteX24" fmla="*/ 894 w 10000"/>
              <a:gd name="connsiteY24" fmla="*/ 1416 h 9680"/>
              <a:gd name="connsiteX25" fmla="*/ 894 w 10000"/>
              <a:gd name="connsiteY25" fmla="*/ 936 h 9680"/>
              <a:gd name="connsiteX26" fmla="*/ 1118 w 10000"/>
              <a:gd name="connsiteY26" fmla="*/ 619 h 9680"/>
              <a:gd name="connsiteX27" fmla="*/ 1118 w 10000"/>
              <a:gd name="connsiteY27" fmla="*/ 0 h 9680"/>
              <a:gd name="connsiteX28" fmla="*/ 2230 w 10000"/>
              <a:gd name="connsiteY28" fmla="*/ 1257 h 9680"/>
              <a:gd name="connsiteX29" fmla="*/ 2007 w 10000"/>
              <a:gd name="connsiteY29" fmla="*/ 1736 h 9680"/>
              <a:gd name="connsiteX30" fmla="*/ 1786 w 10000"/>
              <a:gd name="connsiteY30" fmla="*/ 2374 h 9680"/>
              <a:gd name="connsiteX31" fmla="*/ 1564 w 10000"/>
              <a:gd name="connsiteY31" fmla="*/ 3014 h 9680"/>
              <a:gd name="connsiteX32" fmla="*/ 1339 w 10000"/>
              <a:gd name="connsiteY32" fmla="*/ 3650 h 9680"/>
              <a:gd name="connsiteX33" fmla="*/ 1339 w 10000"/>
              <a:gd name="connsiteY33" fmla="*/ 4272 h 9680"/>
              <a:gd name="connsiteX34" fmla="*/ 1339 w 10000"/>
              <a:gd name="connsiteY34" fmla="*/ 4750 h 9680"/>
              <a:gd name="connsiteX35" fmla="*/ 1118 w 10000"/>
              <a:gd name="connsiteY35" fmla="*/ 5389 h 9680"/>
              <a:gd name="connsiteX36" fmla="*/ 1118 w 10000"/>
              <a:gd name="connsiteY36" fmla="*/ 5868 h 9680"/>
              <a:gd name="connsiteX37" fmla="*/ 1118 w 10000"/>
              <a:gd name="connsiteY37" fmla="*/ 6187 h 9680"/>
              <a:gd name="connsiteX38" fmla="*/ 1118 w 10000"/>
              <a:gd name="connsiteY38" fmla="*/ 6667 h 9680"/>
              <a:gd name="connsiteX39" fmla="*/ 1339 w 10000"/>
              <a:gd name="connsiteY39" fmla="*/ 6986 h 9680"/>
              <a:gd name="connsiteX40" fmla="*/ 1339 w 10000"/>
              <a:gd name="connsiteY40" fmla="*/ 7146 h 9680"/>
              <a:gd name="connsiteX41" fmla="*/ 1564 w 10000"/>
              <a:gd name="connsiteY41" fmla="*/ 7463 h 9680"/>
              <a:gd name="connsiteX42" fmla="*/ 1786 w 10000"/>
              <a:gd name="connsiteY42" fmla="*/ 7623 h 9680"/>
              <a:gd name="connsiteX43" fmla="*/ 2007 w 10000"/>
              <a:gd name="connsiteY43" fmla="*/ 7783 h 9680"/>
              <a:gd name="connsiteX44" fmla="*/ 2874 w 10000"/>
              <a:gd name="connsiteY44" fmla="*/ 8082 h 9680"/>
              <a:gd name="connsiteX45" fmla="*/ 3323 w 10000"/>
              <a:gd name="connsiteY45" fmla="*/ 8242 h 9680"/>
              <a:gd name="connsiteX46" fmla="*/ 3767 w 10000"/>
              <a:gd name="connsiteY46" fmla="*/ 8242 h 9680"/>
              <a:gd name="connsiteX47" fmla="*/ 4220 w 10000"/>
              <a:gd name="connsiteY47" fmla="*/ 8402 h 9680"/>
              <a:gd name="connsiteX48" fmla="*/ 4887 w 10000"/>
              <a:gd name="connsiteY48" fmla="*/ 8402 h 9680"/>
              <a:gd name="connsiteX49" fmla="*/ 5332 w 10000"/>
              <a:gd name="connsiteY49" fmla="*/ 8242 h 9680"/>
              <a:gd name="connsiteX50" fmla="*/ 6005 w 10000"/>
              <a:gd name="connsiteY50" fmla="*/ 8242 h 9680"/>
              <a:gd name="connsiteX51" fmla="*/ 6675 w 10000"/>
              <a:gd name="connsiteY51" fmla="*/ 8082 h 9680"/>
              <a:gd name="connsiteX52" fmla="*/ 7122 w 10000"/>
              <a:gd name="connsiteY52" fmla="*/ 8082 h 9680"/>
              <a:gd name="connsiteX53" fmla="*/ 7567 w 10000"/>
              <a:gd name="connsiteY53" fmla="*/ 7783 h 9680"/>
              <a:gd name="connsiteX54" fmla="*/ 7766 w 10000"/>
              <a:gd name="connsiteY54" fmla="*/ 7623 h 9680"/>
              <a:gd name="connsiteX55" fmla="*/ 7986 w 10000"/>
              <a:gd name="connsiteY55" fmla="*/ 7305 h 9680"/>
              <a:gd name="connsiteX56" fmla="*/ 8210 w 10000"/>
              <a:gd name="connsiteY56" fmla="*/ 6986 h 9680"/>
              <a:gd name="connsiteX57" fmla="*/ 8436 w 10000"/>
              <a:gd name="connsiteY57" fmla="*/ 6347 h 9680"/>
              <a:gd name="connsiteX58" fmla="*/ 8436 w 10000"/>
              <a:gd name="connsiteY58" fmla="*/ 5708 h 9680"/>
              <a:gd name="connsiteX59" fmla="*/ 8659 w 10000"/>
              <a:gd name="connsiteY59" fmla="*/ 5389 h 9680"/>
              <a:gd name="connsiteX60" fmla="*/ 8659 w 10000"/>
              <a:gd name="connsiteY60" fmla="*/ 5069 h 9680"/>
              <a:gd name="connsiteX61" fmla="*/ 8659 w 10000"/>
              <a:gd name="connsiteY61" fmla="*/ 4910 h 9680"/>
              <a:gd name="connsiteX62" fmla="*/ 8883 w 10000"/>
              <a:gd name="connsiteY62" fmla="*/ 4750 h 9680"/>
              <a:gd name="connsiteX63" fmla="*/ 8883 w 10000"/>
              <a:gd name="connsiteY63" fmla="*/ 4591 h 9680"/>
              <a:gd name="connsiteX64" fmla="*/ 8883 w 10000"/>
              <a:gd name="connsiteY64" fmla="*/ 4430 h 9680"/>
              <a:gd name="connsiteX65" fmla="*/ 8883 w 10000"/>
              <a:gd name="connsiteY65" fmla="*/ 4430 h 9680"/>
              <a:gd name="connsiteX66" fmla="*/ 9107 w 10000"/>
              <a:gd name="connsiteY66" fmla="*/ 4430 h 9680"/>
              <a:gd name="connsiteX67" fmla="*/ 9107 w 10000"/>
              <a:gd name="connsiteY67" fmla="*/ 4430 h 9680"/>
              <a:gd name="connsiteX68" fmla="*/ 9107 w 10000"/>
              <a:gd name="connsiteY68" fmla="*/ 4591 h 9680"/>
              <a:gd name="connsiteX69" fmla="*/ 9330 w 10000"/>
              <a:gd name="connsiteY69" fmla="*/ 4750 h 9680"/>
              <a:gd name="connsiteX70" fmla="*/ 9330 w 10000"/>
              <a:gd name="connsiteY70" fmla="*/ 4910 h 9680"/>
              <a:gd name="connsiteX71" fmla="*/ 9330 w 10000"/>
              <a:gd name="connsiteY71" fmla="*/ 5229 h 9680"/>
              <a:gd name="connsiteX72" fmla="*/ 9330 w 10000"/>
              <a:gd name="connsiteY72" fmla="*/ 5548 h 9680"/>
              <a:gd name="connsiteX73" fmla="*/ 9330 w 10000"/>
              <a:gd name="connsiteY73" fmla="*/ 5868 h 9680"/>
              <a:gd name="connsiteX74" fmla="*/ 9550 w 10000"/>
              <a:gd name="connsiteY74" fmla="*/ 6507 h 9680"/>
              <a:gd name="connsiteX75" fmla="*/ 9550 w 10000"/>
              <a:gd name="connsiteY75" fmla="*/ 6986 h 9680"/>
              <a:gd name="connsiteX76" fmla="*/ 9778 w 10000"/>
              <a:gd name="connsiteY76" fmla="*/ 7463 h 9680"/>
              <a:gd name="connsiteX77" fmla="*/ 10000 w 10000"/>
              <a:gd name="connsiteY77" fmla="*/ 7783 h 9680"/>
              <a:gd name="connsiteX78" fmla="*/ 10000 w 10000"/>
              <a:gd name="connsiteY78" fmla="*/ 8082 h 9680"/>
              <a:gd name="connsiteX79" fmla="*/ 10000 w 10000"/>
              <a:gd name="connsiteY79" fmla="*/ 8242 h 9680"/>
              <a:gd name="connsiteX80" fmla="*/ 10000 w 10000"/>
              <a:gd name="connsiteY80" fmla="*/ 8402 h 9680"/>
              <a:gd name="connsiteX81" fmla="*/ 9778 w 10000"/>
              <a:gd name="connsiteY81" fmla="*/ 8402 h 9680"/>
              <a:gd name="connsiteX82" fmla="*/ 9550 w 10000"/>
              <a:gd name="connsiteY82" fmla="*/ 8563 h 9680"/>
              <a:gd name="connsiteX83" fmla="*/ 9330 w 10000"/>
              <a:gd name="connsiteY83" fmla="*/ 8721 h 9680"/>
              <a:gd name="connsiteX84" fmla="*/ 9107 w 10000"/>
              <a:gd name="connsiteY84" fmla="*/ 8882 h 9680"/>
              <a:gd name="connsiteX85" fmla="*/ 8659 w 10000"/>
              <a:gd name="connsiteY85" fmla="*/ 9042 h 9680"/>
              <a:gd name="connsiteX86" fmla="*/ 7766 w 10000"/>
              <a:gd name="connsiteY86" fmla="*/ 9359 h 9680"/>
              <a:gd name="connsiteX87" fmla="*/ 6899 w 10000"/>
              <a:gd name="connsiteY87" fmla="*/ 9520 h 9680"/>
              <a:gd name="connsiteX88" fmla="*/ 6231 w 10000"/>
              <a:gd name="connsiteY88" fmla="*/ 9520 h 9680"/>
              <a:gd name="connsiteX89" fmla="*/ 5332 w 10000"/>
              <a:gd name="connsiteY89" fmla="*/ 9680 h 9680"/>
              <a:gd name="connsiteX90" fmla="*/ 5332 w 10000"/>
              <a:gd name="connsiteY90" fmla="*/ 9680 h 9680"/>
              <a:gd name="connsiteX0" fmla="*/ 5332 w 10000"/>
              <a:gd name="connsiteY0" fmla="*/ 9361 h 9361"/>
              <a:gd name="connsiteX1" fmla="*/ 4665 w 10000"/>
              <a:gd name="connsiteY1" fmla="*/ 9361 h 9361"/>
              <a:gd name="connsiteX2" fmla="*/ 3991 w 10000"/>
              <a:gd name="connsiteY2" fmla="*/ 9361 h 9361"/>
              <a:gd name="connsiteX3" fmla="*/ 3323 w 10000"/>
              <a:gd name="connsiteY3" fmla="*/ 9196 h 9361"/>
              <a:gd name="connsiteX4" fmla="*/ 2654 w 10000"/>
              <a:gd name="connsiteY4" fmla="*/ 9029 h 9361"/>
              <a:gd name="connsiteX5" fmla="*/ 2007 w 10000"/>
              <a:gd name="connsiteY5" fmla="*/ 8866 h 9361"/>
              <a:gd name="connsiteX6" fmla="*/ 1564 w 10000"/>
              <a:gd name="connsiteY6" fmla="*/ 8537 h 9361"/>
              <a:gd name="connsiteX7" fmla="*/ 1118 w 10000"/>
              <a:gd name="connsiteY7" fmla="*/ 8370 h 9361"/>
              <a:gd name="connsiteX8" fmla="*/ 894 w 10000"/>
              <a:gd name="connsiteY8" fmla="*/ 7875 h 9361"/>
              <a:gd name="connsiteX9" fmla="*/ 445 w 10000"/>
              <a:gd name="connsiteY9" fmla="*/ 7547 h 9361"/>
              <a:gd name="connsiteX10" fmla="*/ 220 w 10000"/>
              <a:gd name="connsiteY10" fmla="*/ 7071 h 9361"/>
              <a:gd name="connsiteX11" fmla="*/ 220 w 10000"/>
              <a:gd name="connsiteY11" fmla="*/ 6578 h 9361"/>
              <a:gd name="connsiteX12" fmla="*/ 0 w 10000"/>
              <a:gd name="connsiteY12" fmla="*/ 6083 h 9361"/>
              <a:gd name="connsiteX13" fmla="*/ 0 w 10000"/>
              <a:gd name="connsiteY13" fmla="*/ 5589 h 9361"/>
              <a:gd name="connsiteX14" fmla="*/ 0 w 10000"/>
              <a:gd name="connsiteY14" fmla="*/ 5092 h 9361"/>
              <a:gd name="connsiteX15" fmla="*/ 220 w 10000"/>
              <a:gd name="connsiteY15" fmla="*/ 4268 h 9361"/>
              <a:gd name="connsiteX16" fmla="*/ 220 w 10000"/>
              <a:gd name="connsiteY16" fmla="*/ 4104 h 9361"/>
              <a:gd name="connsiteX17" fmla="*/ 220 w 10000"/>
              <a:gd name="connsiteY17" fmla="*/ 3774 h 9361"/>
              <a:gd name="connsiteX18" fmla="*/ 445 w 10000"/>
              <a:gd name="connsiteY18" fmla="*/ 3464 h 9361"/>
              <a:gd name="connsiteX19" fmla="*/ 445 w 10000"/>
              <a:gd name="connsiteY19" fmla="*/ 3132 h 9361"/>
              <a:gd name="connsiteX20" fmla="*/ 445 w 10000"/>
              <a:gd name="connsiteY20" fmla="*/ 2804 h 9361"/>
              <a:gd name="connsiteX21" fmla="*/ 671 w 10000"/>
              <a:gd name="connsiteY21" fmla="*/ 2307 h 9361"/>
              <a:gd name="connsiteX22" fmla="*/ 671 w 10000"/>
              <a:gd name="connsiteY22" fmla="*/ 1813 h 9361"/>
              <a:gd name="connsiteX23" fmla="*/ 894 w 10000"/>
              <a:gd name="connsiteY23" fmla="*/ 1320 h 9361"/>
              <a:gd name="connsiteX24" fmla="*/ 894 w 10000"/>
              <a:gd name="connsiteY24" fmla="*/ 824 h 9361"/>
              <a:gd name="connsiteX25" fmla="*/ 894 w 10000"/>
              <a:gd name="connsiteY25" fmla="*/ 328 h 9361"/>
              <a:gd name="connsiteX26" fmla="*/ 1118 w 10000"/>
              <a:gd name="connsiteY26" fmla="*/ 0 h 9361"/>
              <a:gd name="connsiteX27" fmla="*/ 2230 w 10000"/>
              <a:gd name="connsiteY27" fmla="*/ 660 h 9361"/>
              <a:gd name="connsiteX28" fmla="*/ 2007 w 10000"/>
              <a:gd name="connsiteY28" fmla="*/ 1154 h 9361"/>
              <a:gd name="connsiteX29" fmla="*/ 1786 w 10000"/>
              <a:gd name="connsiteY29" fmla="*/ 1813 h 9361"/>
              <a:gd name="connsiteX30" fmla="*/ 1564 w 10000"/>
              <a:gd name="connsiteY30" fmla="*/ 2475 h 9361"/>
              <a:gd name="connsiteX31" fmla="*/ 1339 w 10000"/>
              <a:gd name="connsiteY31" fmla="*/ 3132 h 9361"/>
              <a:gd name="connsiteX32" fmla="*/ 1339 w 10000"/>
              <a:gd name="connsiteY32" fmla="*/ 3774 h 9361"/>
              <a:gd name="connsiteX33" fmla="*/ 1339 w 10000"/>
              <a:gd name="connsiteY33" fmla="*/ 4268 h 9361"/>
              <a:gd name="connsiteX34" fmla="*/ 1118 w 10000"/>
              <a:gd name="connsiteY34" fmla="*/ 4928 h 9361"/>
              <a:gd name="connsiteX35" fmla="*/ 1118 w 10000"/>
              <a:gd name="connsiteY35" fmla="*/ 5423 h 9361"/>
              <a:gd name="connsiteX36" fmla="*/ 1118 w 10000"/>
              <a:gd name="connsiteY36" fmla="*/ 5753 h 9361"/>
              <a:gd name="connsiteX37" fmla="*/ 1118 w 10000"/>
              <a:gd name="connsiteY37" fmla="*/ 6248 h 9361"/>
              <a:gd name="connsiteX38" fmla="*/ 1339 w 10000"/>
              <a:gd name="connsiteY38" fmla="*/ 6578 h 9361"/>
              <a:gd name="connsiteX39" fmla="*/ 1339 w 10000"/>
              <a:gd name="connsiteY39" fmla="*/ 6743 h 9361"/>
              <a:gd name="connsiteX40" fmla="*/ 1564 w 10000"/>
              <a:gd name="connsiteY40" fmla="*/ 7071 h 9361"/>
              <a:gd name="connsiteX41" fmla="*/ 1786 w 10000"/>
              <a:gd name="connsiteY41" fmla="*/ 7236 h 9361"/>
              <a:gd name="connsiteX42" fmla="*/ 2007 w 10000"/>
              <a:gd name="connsiteY42" fmla="*/ 7401 h 9361"/>
              <a:gd name="connsiteX43" fmla="*/ 2874 w 10000"/>
              <a:gd name="connsiteY43" fmla="*/ 7710 h 9361"/>
              <a:gd name="connsiteX44" fmla="*/ 3323 w 10000"/>
              <a:gd name="connsiteY44" fmla="*/ 7875 h 9361"/>
              <a:gd name="connsiteX45" fmla="*/ 3767 w 10000"/>
              <a:gd name="connsiteY45" fmla="*/ 7875 h 9361"/>
              <a:gd name="connsiteX46" fmla="*/ 4220 w 10000"/>
              <a:gd name="connsiteY46" fmla="*/ 8041 h 9361"/>
              <a:gd name="connsiteX47" fmla="*/ 4887 w 10000"/>
              <a:gd name="connsiteY47" fmla="*/ 8041 h 9361"/>
              <a:gd name="connsiteX48" fmla="*/ 5332 w 10000"/>
              <a:gd name="connsiteY48" fmla="*/ 7875 h 9361"/>
              <a:gd name="connsiteX49" fmla="*/ 6005 w 10000"/>
              <a:gd name="connsiteY49" fmla="*/ 7875 h 9361"/>
              <a:gd name="connsiteX50" fmla="*/ 6675 w 10000"/>
              <a:gd name="connsiteY50" fmla="*/ 7710 h 9361"/>
              <a:gd name="connsiteX51" fmla="*/ 7122 w 10000"/>
              <a:gd name="connsiteY51" fmla="*/ 7710 h 9361"/>
              <a:gd name="connsiteX52" fmla="*/ 7567 w 10000"/>
              <a:gd name="connsiteY52" fmla="*/ 7401 h 9361"/>
              <a:gd name="connsiteX53" fmla="*/ 7766 w 10000"/>
              <a:gd name="connsiteY53" fmla="*/ 7236 h 9361"/>
              <a:gd name="connsiteX54" fmla="*/ 7986 w 10000"/>
              <a:gd name="connsiteY54" fmla="*/ 6907 h 9361"/>
              <a:gd name="connsiteX55" fmla="*/ 8210 w 10000"/>
              <a:gd name="connsiteY55" fmla="*/ 6578 h 9361"/>
              <a:gd name="connsiteX56" fmla="*/ 8436 w 10000"/>
              <a:gd name="connsiteY56" fmla="*/ 5918 h 9361"/>
              <a:gd name="connsiteX57" fmla="*/ 8436 w 10000"/>
              <a:gd name="connsiteY57" fmla="*/ 5258 h 9361"/>
              <a:gd name="connsiteX58" fmla="*/ 8659 w 10000"/>
              <a:gd name="connsiteY58" fmla="*/ 4928 h 9361"/>
              <a:gd name="connsiteX59" fmla="*/ 8659 w 10000"/>
              <a:gd name="connsiteY59" fmla="*/ 4598 h 9361"/>
              <a:gd name="connsiteX60" fmla="*/ 8659 w 10000"/>
              <a:gd name="connsiteY60" fmla="*/ 4433 h 9361"/>
              <a:gd name="connsiteX61" fmla="*/ 8883 w 10000"/>
              <a:gd name="connsiteY61" fmla="*/ 4268 h 9361"/>
              <a:gd name="connsiteX62" fmla="*/ 8883 w 10000"/>
              <a:gd name="connsiteY62" fmla="*/ 4104 h 9361"/>
              <a:gd name="connsiteX63" fmla="*/ 8883 w 10000"/>
              <a:gd name="connsiteY63" fmla="*/ 3937 h 9361"/>
              <a:gd name="connsiteX64" fmla="*/ 8883 w 10000"/>
              <a:gd name="connsiteY64" fmla="*/ 3937 h 9361"/>
              <a:gd name="connsiteX65" fmla="*/ 9107 w 10000"/>
              <a:gd name="connsiteY65" fmla="*/ 3937 h 9361"/>
              <a:gd name="connsiteX66" fmla="*/ 9107 w 10000"/>
              <a:gd name="connsiteY66" fmla="*/ 3937 h 9361"/>
              <a:gd name="connsiteX67" fmla="*/ 9107 w 10000"/>
              <a:gd name="connsiteY67" fmla="*/ 4104 h 9361"/>
              <a:gd name="connsiteX68" fmla="*/ 9330 w 10000"/>
              <a:gd name="connsiteY68" fmla="*/ 4268 h 9361"/>
              <a:gd name="connsiteX69" fmla="*/ 9330 w 10000"/>
              <a:gd name="connsiteY69" fmla="*/ 4433 h 9361"/>
              <a:gd name="connsiteX70" fmla="*/ 9330 w 10000"/>
              <a:gd name="connsiteY70" fmla="*/ 4763 h 9361"/>
              <a:gd name="connsiteX71" fmla="*/ 9330 w 10000"/>
              <a:gd name="connsiteY71" fmla="*/ 5092 h 9361"/>
              <a:gd name="connsiteX72" fmla="*/ 9330 w 10000"/>
              <a:gd name="connsiteY72" fmla="*/ 5423 h 9361"/>
              <a:gd name="connsiteX73" fmla="*/ 9550 w 10000"/>
              <a:gd name="connsiteY73" fmla="*/ 6083 h 9361"/>
              <a:gd name="connsiteX74" fmla="*/ 9550 w 10000"/>
              <a:gd name="connsiteY74" fmla="*/ 6578 h 9361"/>
              <a:gd name="connsiteX75" fmla="*/ 9778 w 10000"/>
              <a:gd name="connsiteY75" fmla="*/ 7071 h 9361"/>
              <a:gd name="connsiteX76" fmla="*/ 10000 w 10000"/>
              <a:gd name="connsiteY76" fmla="*/ 7401 h 9361"/>
              <a:gd name="connsiteX77" fmla="*/ 10000 w 10000"/>
              <a:gd name="connsiteY77" fmla="*/ 7710 h 9361"/>
              <a:gd name="connsiteX78" fmla="*/ 10000 w 10000"/>
              <a:gd name="connsiteY78" fmla="*/ 7875 h 9361"/>
              <a:gd name="connsiteX79" fmla="*/ 10000 w 10000"/>
              <a:gd name="connsiteY79" fmla="*/ 8041 h 9361"/>
              <a:gd name="connsiteX80" fmla="*/ 9778 w 10000"/>
              <a:gd name="connsiteY80" fmla="*/ 8041 h 9361"/>
              <a:gd name="connsiteX81" fmla="*/ 9550 w 10000"/>
              <a:gd name="connsiteY81" fmla="*/ 8207 h 9361"/>
              <a:gd name="connsiteX82" fmla="*/ 9330 w 10000"/>
              <a:gd name="connsiteY82" fmla="*/ 8370 h 9361"/>
              <a:gd name="connsiteX83" fmla="*/ 9107 w 10000"/>
              <a:gd name="connsiteY83" fmla="*/ 8537 h 9361"/>
              <a:gd name="connsiteX84" fmla="*/ 8659 w 10000"/>
              <a:gd name="connsiteY84" fmla="*/ 8702 h 9361"/>
              <a:gd name="connsiteX85" fmla="*/ 7766 w 10000"/>
              <a:gd name="connsiteY85" fmla="*/ 9029 h 9361"/>
              <a:gd name="connsiteX86" fmla="*/ 6899 w 10000"/>
              <a:gd name="connsiteY86" fmla="*/ 9196 h 9361"/>
              <a:gd name="connsiteX87" fmla="*/ 6231 w 10000"/>
              <a:gd name="connsiteY87" fmla="*/ 9196 h 9361"/>
              <a:gd name="connsiteX88" fmla="*/ 5332 w 10000"/>
              <a:gd name="connsiteY88" fmla="*/ 9361 h 9361"/>
              <a:gd name="connsiteX89" fmla="*/ 5332 w 10000"/>
              <a:gd name="connsiteY89" fmla="*/ 9361 h 9361"/>
              <a:gd name="connsiteX0" fmla="*/ 5332 w 10000"/>
              <a:gd name="connsiteY0" fmla="*/ 9679 h 9679"/>
              <a:gd name="connsiteX1" fmla="*/ 4665 w 10000"/>
              <a:gd name="connsiteY1" fmla="*/ 9679 h 9679"/>
              <a:gd name="connsiteX2" fmla="*/ 3991 w 10000"/>
              <a:gd name="connsiteY2" fmla="*/ 9679 h 9679"/>
              <a:gd name="connsiteX3" fmla="*/ 3323 w 10000"/>
              <a:gd name="connsiteY3" fmla="*/ 9503 h 9679"/>
              <a:gd name="connsiteX4" fmla="*/ 2654 w 10000"/>
              <a:gd name="connsiteY4" fmla="*/ 9324 h 9679"/>
              <a:gd name="connsiteX5" fmla="*/ 2007 w 10000"/>
              <a:gd name="connsiteY5" fmla="*/ 9150 h 9679"/>
              <a:gd name="connsiteX6" fmla="*/ 1564 w 10000"/>
              <a:gd name="connsiteY6" fmla="*/ 8799 h 9679"/>
              <a:gd name="connsiteX7" fmla="*/ 1118 w 10000"/>
              <a:gd name="connsiteY7" fmla="*/ 8620 h 9679"/>
              <a:gd name="connsiteX8" fmla="*/ 894 w 10000"/>
              <a:gd name="connsiteY8" fmla="*/ 8092 h 9679"/>
              <a:gd name="connsiteX9" fmla="*/ 445 w 10000"/>
              <a:gd name="connsiteY9" fmla="*/ 7741 h 9679"/>
              <a:gd name="connsiteX10" fmla="*/ 220 w 10000"/>
              <a:gd name="connsiteY10" fmla="*/ 7233 h 9679"/>
              <a:gd name="connsiteX11" fmla="*/ 220 w 10000"/>
              <a:gd name="connsiteY11" fmla="*/ 6706 h 9679"/>
              <a:gd name="connsiteX12" fmla="*/ 0 w 10000"/>
              <a:gd name="connsiteY12" fmla="*/ 6177 h 9679"/>
              <a:gd name="connsiteX13" fmla="*/ 0 w 10000"/>
              <a:gd name="connsiteY13" fmla="*/ 5650 h 9679"/>
              <a:gd name="connsiteX14" fmla="*/ 0 w 10000"/>
              <a:gd name="connsiteY14" fmla="*/ 5119 h 9679"/>
              <a:gd name="connsiteX15" fmla="*/ 220 w 10000"/>
              <a:gd name="connsiteY15" fmla="*/ 4238 h 9679"/>
              <a:gd name="connsiteX16" fmla="*/ 220 w 10000"/>
              <a:gd name="connsiteY16" fmla="*/ 4063 h 9679"/>
              <a:gd name="connsiteX17" fmla="*/ 220 w 10000"/>
              <a:gd name="connsiteY17" fmla="*/ 3711 h 9679"/>
              <a:gd name="connsiteX18" fmla="*/ 445 w 10000"/>
              <a:gd name="connsiteY18" fmla="*/ 3379 h 9679"/>
              <a:gd name="connsiteX19" fmla="*/ 445 w 10000"/>
              <a:gd name="connsiteY19" fmla="*/ 3025 h 9679"/>
              <a:gd name="connsiteX20" fmla="*/ 445 w 10000"/>
              <a:gd name="connsiteY20" fmla="*/ 2674 h 9679"/>
              <a:gd name="connsiteX21" fmla="*/ 671 w 10000"/>
              <a:gd name="connsiteY21" fmla="*/ 2143 h 9679"/>
              <a:gd name="connsiteX22" fmla="*/ 671 w 10000"/>
              <a:gd name="connsiteY22" fmla="*/ 1616 h 9679"/>
              <a:gd name="connsiteX23" fmla="*/ 894 w 10000"/>
              <a:gd name="connsiteY23" fmla="*/ 1089 h 9679"/>
              <a:gd name="connsiteX24" fmla="*/ 894 w 10000"/>
              <a:gd name="connsiteY24" fmla="*/ 559 h 9679"/>
              <a:gd name="connsiteX25" fmla="*/ 894 w 10000"/>
              <a:gd name="connsiteY25" fmla="*/ 29 h 9679"/>
              <a:gd name="connsiteX26" fmla="*/ 2230 w 10000"/>
              <a:gd name="connsiteY26" fmla="*/ 384 h 9679"/>
              <a:gd name="connsiteX27" fmla="*/ 2007 w 10000"/>
              <a:gd name="connsiteY27" fmla="*/ 912 h 9679"/>
              <a:gd name="connsiteX28" fmla="*/ 1786 w 10000"/>
              <a:gd name="connsiteY28" fmla="*/ 1616 h 9679"/>
              <a:gd name="connsiteX29" fmla="*/ 1564 w 10000"/>
              <a:gd name="connsiteY29" fmla="*/ 2323 h 9679"/>
              <a:gd name="connsiteX30" fmla="*/ 1339 w 10000"/>
              <a:gd name="connsiteY30" fmla="*/ 3025 h 9679"/>
              <a:gd name="connsiteX31" fmla="*/ 1339 w 10000"/>
              <a:gd name="connsiteY31" fmla="*/ 3711 h 9679"/>
              <a:gd name="connsiteX32" fmla="*/ 1339 w 10000"/>
              <a:gd name="connsiteY32" fmla="*/ 4238 h 9679"/>
              <a:gd name="connsiteX33" fmla="*/ 1118 w 10000"/>
              <a:gd name="connsiteY33" fmla="*/ 4943 h 9679"/>
              <a:gd name="connsiteX34" fmla="*/ 1118 w 10000"/>
              <a:gd name="connsiteY34" fmla="*/ 5472 h 9679"/>
              <a:gd name="connsiteX35" fmla="*/ 1118 w 10000"/>
              <a:gd name="connsiteY35" fmla="*/ 5825 h 9679"/>
              <a:gd name="connsiteX36" fmla="*/ 1118 w 10000"/>
              <a:gd name="connsiteY36" fmla="*/ 6354 h 9679"/>
              <a:gd name="connsiteX37" fmla="*/ 1339 w 10000"/>
              <a:gd name="connsiteY37" fmla="*/ 6706 h 9679"/>
              <a:gd name="connsiteX38" fmla="*/ 1339 w 10000"/>
              <a:gd name="connsiteY38" fmla="*/ 6882 h 9679"/>
              <a:gd name="connsiteX39" fmla="*/ 1564 w 10000"/>
              <a:gd name="connsiteY39" fmla="*/ 7233 h 9679"/>
              <a:gd name="connsiteX40" fmla="*/ 1786 w 10000"/>
              <a:gd name="connsiteY40" fmla="*/ 7409 h 9679"/>
              <a:gd name="connsiteX41" fmla="*/ 2007 w 10000"/>
              <a:gd name="connsiteY41" fmla="*/ 7585 h 9679"/>
              <a:gd name="connsiteX42" fmla="*/ 2874 w 10000"/>
              <a:gd name="connsiteY42" fmla="*/ 7915 h 9679"/>
              <a:gd name="connsiteX43" fmla="*/ 3323 w 10000"/>
              <a:gd name="connsiteY43" fmla="*/ 8092 h 9679"/>
              <a:gd name="connsiteX44" fmla="*/ 3767 w 10000"/>
              <a:gd name="connsiteY44" fmla="*/ 8092 h 9679"/>
              <a:gd name="connsiteX45" fmla="*/ 4220 w 10000"/>
              <a:gd name="connsiteY45" fmla="*/ 8269 h 9679"/>
              <a:gd name="connsiteX46" fmla="*/ 4887 w 10000"/>
              <a:gd name="connsiteY46" fmla="*/ 8269 h 9679"/>
              <a:gd name="connsiteX47" fmla="*/ 5332 w 10000"/>
              <a:gd name="connsiteY47" fmla="*/ 8092 h 9679"/>
              <a:gd name="connsiteX48" fmla="*/ 6005 w 10000"/>
              <a:gd name="connsiteY48" fmla="*/ 8092 h 9679"/>
              <a:gd name="connsiteX49" fmla="*/ 6675 w 10000"/>
              <a:gd name="connsiteY49" fmla="*/ 7915 h 9679"/>
              <a:gd name="connsiteX50" fmla="*/ 7122 w 10000"/>
              <a:gd name="connsiteY50" fmla="*/ 7915 h 9679"/>
              <a:gd name="connsiteX51" fmla="*/ 7567 w 10000"/>
              <a:gd name="connsiteY51" fmla="*/ 7585 h 9679"/>
              <a:gd name="connsiteX52" fmla="*/ 7766 w 10000"/>
              <a:gd name="connsiteY52" fmla="*/ 7409 h 9679"/>
              <a:gd name="connsiteX53" fmla="*/ 7986 w 10000"/>
              <a:gd name="connsiteY53" fmla="*/ 7057 h 9679"/>
              <a:gd name="connsiteX54" fmla="*/ 8210 w 10000"/>
              <a:gd name="connsiteY54" fmla="*/ 6706 h 9679"/>
              <a:gd name="connsiteX55" fmla="*/ 8436 w 10000"/>
              <a:gd name="connsiteY55" fmla="*/ 6001 h 9679"/>
              <a:gd name="connsiteX56" fmla="*/ 8436 w 10000"/>
              <a:gd name="connsiteY56" fmla="*/ 5296 h 9679"/>
              <a:gd name="connsiteX57" fmla="*/ 8659 w 10000"/>
              <a:gd name="connsiteY57" fmla="*/ 4943 h 9679"/>
              <a:gd name="connsiteX58" fmla="*/ 8659 w 10000"/>
              <a:gd name="connsiteY58" fmla="*/ 4591 h 9679"/>
              <a:gd name="connsiteX59" fmla="*/ 8659 w 10000"/>
              <a:gd name="connsiteY59" fmla="*/ 4415 h 9679"/>
              <a:gd name="connsiteX60" fmla="*/ 8883 w 10000"/>
              <a:gd name="connsiteY60" fmla="*/ 4238 h 9679"/>
              <a:gd name="connsiteX61" fmla="*/ 8883 w 10000"/>
              <a:gd name="connsiteY61" fmla="*/ 4063 h 9679"/>
              <a:gd name="connsiteX62" fmla="*/ 8883 w 10000"/>
              <a:gd name="connsiteY62" fmla="*/ 3885 h 9679"/>
              <a:gd name="connsiteX63" fmla="*/ 8883 w 10000"/>
              <a:gd name="connsiteY63" fmla="*/ 3885 h 9679"/>
              <a:gd name="connsiteX64" fmla="*/ 9107 w 10000"/>
              <a:gd name="connsiteY64" fmla="*/ 3885 h 9679"/>
              <a:gd name="connsiteX65" fmla="*/ 9107 w 10000"/>
              <a:gd name="connsiteY65" fmla="*/ 3885 h 9679"/>
              <a:gd name="connsiteX66" fmla="*/ 9107 w 10000"/>
              <a:gd name="connsiteY66" fmla="*/ 4063 h 9679"/>
              <a:gd name="connsiteX67" fmla="*/ 9330 w 10000"/>
              <a:gd name="connsiteY67" fmla="*/ 4238 h 9679"/>
              <a:gd name="connsiteX68" fmla="*/ 9330 w 10000"/>
              <a:gd name="connsiteY68" fmla="*/ 4415 h 9679"/>
              <a:gd name="connsiteX69" fmla="*/ 9330 w 10000"/>
              <a:gd name="connsiteY69" fmla="*/ 4767 h 9679"/>
              <a:gd name="connsiteX70" fmla="*/ 9330 w 10000"/>
              <a:gd name="connsiteY70" fmla="*/ 5119 h 9679"/>
              <a:gd name="connsiteX71" fmla="*/ 9330 w 10000"/>
              <a:gd name="connsiteY71" fmla="*/ 5472 h 9679"/>
              <a:gd name="connsiteX72" fmla="*/ 9550 w 10000"/>
              <a:gd name="connsiteY72" fmla="*/ 6177 h 9679"/>
              <a:gd name="connsiteX73" fmla="*/ 9550 w 10000"/>
              <a:gd name="connsiteY73" fmla="*/ 6706 h 9679"/>
              <a:gd name="connsiteX74" fmla="*/ 9778 w 10000"/>
              <a:gd name="connsiteY74" fmla="*/ 7233 h 9679"/>
              <a:gd name="connsiteX75" fmla="*/ 10000 w 10000"/>
              <a:gd name="connsiteY75" fmla="*/ 7585 h 9679"/>
              <a:gd name="connsiteX76" fmla="*/ 10000 w 10000"/>
              <a:gd name="connsiteY76" fmla="*/ 7915 h 9679"/>
              <a:gd name="connsiteX77" fmla="*/ 10000 w 10000"/>
              <a:gd name="connsiteY77" fmla="*/ 8092 h 9679"/>
              <a:gd name="connsiteX78" fmla="*/ 10000 w 10000"/>
              <a:gd name="connsiteY78" fmla="*/ 8269 h 9679"/>
              <a:gd name="connsiteX79" fmla="*/ 9778 w 10000"/>
              <a:gd name="connsiteY79" fmla="*/ 8269 h 9679"/>
              <a:gd name="connsiteX80" fmla="*/ 9550 w 10000"/>
              <a:gd name="connsiteY80" fmla="*/ 8446 h 9679"/>
              <a:gd name="connsiteX81" fmla="*/ 9330 w 10000"/>
              <a:gd name="connsiteY81" fmla="*/ 8620 h 9679"/>
              <a:gd name="connsiteX82" fmla="*/ 9107 w 10000"/>
              <a:gd name="connsiteY82" fmla="*/ 8799 h 9679"/>
              <a:gd name="connsiteX83" fmla="*/ 8659 w 10000"/>
              <a:gd name="connsiteY83" fmla="*/ 8975 h 9679"/>
              <a:gd name="connsiteX84" fmla="*/ 7766 w 10000"/>
              <a:gd name="connsiteY84" fmla="*/ 9324 h 9679"/>
              <a:gd name="connsiteX85" fmla="*/ 6899 w 10000"/>
              <a:gd name="connsiteY85" fmla="*/ 9503 h 9679"/>
              <a:gd name="connsiteX86" fmla="*/ 6231 w 10000"/>
              <a:gd name="connsiteY86" fmla="*/ 9503 h 9679"/>
              <a:gd name="connsiteX87" fmla="*/ 5332 w 10000"/>
              <a:gd name="connsiteY87" fmla="*/ 9679 h 9679"/>
              <a:gd name="connsiteX88" fmla="*/ 5332 w 10000"/>
              <a:gd name="connsiteY88" fmla="*/ 9679 h 9679"/>
              <a:gd name="connsiteX0" fmla="*/ 5332 w 10000"/>
              <a:gd name="connsiteY0" fmla="*/ 9603 h 9603"/>
              <a:gd name="connsiteX1" fmla="*/ 4665 w 10000"/>
              <a:gd name="connsiteY1" fmla="*/ 9603 h 9603"/>
              <a:gd name="connsiteX2" fmla="*/ 3991 w 10000"/>
              <a:gd name="connsiteY2" fmla="*/ 9603 h 9603"/>
              <a:gd name="connsiteX3" fmla="*/ 3323 w 10000"/>
              <a:gd name="connsiteY3" fmla="*/ 9421 h 9603"/>
              <a:gd name="connsiteX4" fmla="*/ 2654 w 10000"/>
              <a:gd name="connsiteY4" fmla="*/ 9236 h 9603"/>
              <a:gd name="connsiteX5" fmla="*/ 2007 w 10000"/>
              <a:gd name="connsiteY5" fmla="*/ 9056 h 9603"/>
              <a:gd name="connsiteX6" fmla="*/ 1564 w 10000"/>
              <a:gd name="connsiteY6" fmla="*/ 8694 h 9603"/>
              <a:gd name="connsiteX7" fmla="*/ 1118 w 10000"/>
              <a:gd name="connsiteY7" fmla="*/ 8509 h 9603"/>
              <a:gd name="connsiteX8" fmla="*/ 894 w 10000"/>
              <a:gd name="connsiteY8" fmla="*/ 7963 h 9603"/>
              <a:gd name="connsiteX9" fmla="*/ 445 w 10000"/>
              <a:gd name="connsiteY9" fmla="*/ 7601 h 9603"/>
              <a:gd name="connsiteX10" fmla="*/ 220 w 10000"/>
              <a:gd name="connsiteY10" fmla="*/ 7076 h 9603"/>
              <a:gd name="connsiteX11" fmla="*/ 220 w 10000"/>
              <a:gd name="connsiteY11" fmla="*/ 6531 h 9603"/>
              <a:gd name="connsiteX12" fmla="*/ 0 w 10000"/>
              <a:gd name="connsiteY12" fmla="*/ 5985 h 9603"/>
              <a:gd name="connsiteX13" fmla="*/ 0 w 10000"/>
              <a:gd name="connsiteY13" fmla="*/ 5440 h 9603"/>
              <a:gd name="connsiteX14" fmla="*/ 0 w 10000"/>
              <a:gd name="connsiteY14" fmla="*/ 4892 h 9603"/>
              <a:gd name="connsiteX15" fmla="*/ 220 w 10000"/>
              <a:gd name="connsiteY15" fmla="*/ 3982 h 9603"/>
              <a:gd name="connsiteX16" fmla="*/ 220 w 10000"/>
              <a:gd name="connsiteY16" fmla="*/ 3801 h 9603"/>
              <a:gd name="connsiteX17" fmla="*/ 220 w 10000"/>
              <a:gd name="connsiteY17" fmla="*/ 3437 h 9603"/>
              <a:gd name="connsiteX18" fmla="*/ 445 w 10000"/>
              <a:gd name="connsiteY18" fmla="*/ 3094 h 9603"/>
              <a:gd name="connsiteX19" fmla="*/ 445 w 10000"/>
              <a:gd name="connsiteY19" fmla="*/ 2728 h 9603"/>
              <a:gd name="connsiteX20" fmla="*/ 445 w 10000"/>
              <a:gd name="connsiteY20" fmla="*/ 2366 h 9603"/>
              <a:gd name="connsiteX21" fmla="*/ 671 w 10000"/>
              <a:gd name="connsiteY21" fmla="*/ 1817 h 9603"/>
              <a:gd name="connsiteX22" fmla="*/ 671 w 10000"/>
              <a:gd name="connsiteY22" fmla="*/ 1273 h 9603"/>
              <a:gd name="connsiteX23" fmla="*/ 894 w 10000"/>
              <a:gd name="connsiteY23" fmla="*/ 728 h 9603"/>
              <a:gd name="connsiteX24" fmla="*/ 894 w 10000"/>
              <a:gd name="connsiteY24" fmla="*/ 181 h 9603"/>
              <a:gd name="connsiteX25" fmla="*/ 2230 w 10000"/>
              <a:gd name="connsiteY25" fmla="*/ 0 h 9603"/>
              <a:gd name="connsiteX26" fmla="*/ 2007 w 10000"/>
              <a:gd name="connsiteY26" fmla="*/ 545 h 9603"/>
              <a:gd name="connsiteX27" fmla="*/ 1786 w 10000"/>
              <a:gd name="connsiteY27" fmla="*/ 1273 h 9603"/>
              <a:gd name="connsiteX28" fmla="*/ 1564 w 10000"/>
              <a:gd name="connsiteY28" fmla="*/ 2003 h 9603"/>
              <a:gd name="connsiteX29" fmla="*/ 1339 w 10000"/>
              <a:gd name="connsiteY29" fmla="*/ 2728 h 9603"/>
              <a:gd name="connsiteX30" fmla="*/ 1339 w 10000"/>
              <a:gd name="connsiteY30" fmla="*/ 3437 h 9603"/>
              <a:gd name="connsiteX31" fmla="*/ 1339 w 10000"/>
              <a:gd name="connsiteY31" fmla="*/ 3982 h 9603"/>
              <a:gd name="connsiteX32" fmla="*/ 1118 w 10000"/>
              <a:gd name="connsiteY32" fmla="*/ 4710 h 9603"/>
              <a:gd name="connsiteX33" fmla="*/ 1118 w 10000"/>
              <a:gd name="connsiteY33" fmla="*/ 5256 h 9603"/>
              <a:gd name="connsiteX34" fmla="*/ 1118 w 10000"/>
              <a:gd name="connsiteY34" fmla="*/ 5621 h 9603"/>
              <a:gd name="connsiteX35" fmla="*/ 1118 w 10000"/>
              <a:gd name="connsiteY35" fmla="*/ 6168 h 9603"/>
              <a:gd name="connsiteX36" fmla="*/ 1339 w 10000"/>
              <a:gd name="connsiteY36" fmla="*/ 6531 h 9603"/>
              <a:gd name="connsiteX37" fmla="*/ 1339 w 10000"/>
              <a:gd name="connsiteY37" fmla="*/ 6713 h 9603"/>
              <a:gd name="connsiteX38" fmla="*/ 1564 w 10000"/>
              <a:gd name="connsiteY38" fmla="*/ 7076 h 9603"/>
              <a:gd name="connsiteX39" fmla="*/ 1786 w 10000"/>
              <a:gd name="connsiteY39" fmla="*/ 7258 h 9603"/>
              <a:gd name="connsiteX40" fmla="*/ 2007 w 10000"/>
              <a:gd name="connsiteY40" fmla="*/ 7440 h 9603"/>
              <a:gd name="connsiteX41" fmla="*/ 2874 w 10000"/>
              <a:gd name="connsiteY41" fmla="*/ 7780 h 9603"/>
              <a:gd name="connsiteX42" fmla="*/ 3323 w 10000"/>
              <a:gd name="connsiteY42" fmla="*/ 7963 h 9603"/>
              <a:gd name="connsiteX43" fmla="*/ 3767 w 10000"/>
              <a:gd name="connsiteY43" fmla="*/ 7963 h 9603"/>
              <a:gd name="connsiteX44" fmla="*/ 4220 w 10000"/>
              <a:gd name="connsiteY44" fmla="*/ 8146 h 9603"/>
              <a:gd name="connsiteX45" fmla="*/ 4887 w 10000"/>
              <a:gd name="connsiteY45" fmla="*/ 8146 h 9603"/>
              <a:gd name="connsiteX46" fmla="*/ 5332 w 10000"/>
              <a:gd name="connsiteY46" fmla="*/ 7963 h 9603"/>
              <a:gd name="connsiteX47" fmla="*/ 6005 w 10000"/>
              <a:gd name="connsiteY47" fmla="*/ 7963 h 9603"/>
              <a:gd name="connsiteX48" fmla="*/ 6675 w 10000"/>
              <a:gd name="connsiteY48" fmla="*/ 7780 h 9603"/>
              <a:gd name="connsiteX49" fmla="*/ 7122 w 10000"/>
              <a:gd name="connsiteY49" fmla="*/ 7780 h 9603"/>
              <a:gd name="connsiteX50" fmla="*/ 7567 w 10000"/>
              <a:gd name="connsiteY50" fmla="*/ 7440 h 9603"/>
              <a:gd name="connsiteX51" fmla="*/ 7766 w 10000"/>
              <a:gd name="connsiteY51" fmla="*/ 7258 h 9603"/>
              <a:gd name="connsiteX52" fmla="*/ 7986 w 10000"/>
              <a:gd name="connsiteY52" fmla="*/ 6894 h 9603"/>
              <a:gd name="connsiteX53" fmla="*/ 8210 w 10000"/>
              <a:gd name="connsiteY53" fmla="*/ 6531 h 9603"/>
              <a:gd name="connsiteX54" fmla="*/ 8436 w 10000"/>
              <a:gd name="connsiteY54" fmla="*/ 5803 h 9603"/>
              <a:gd name="connsiteX55" fmla="*/ 8436 w 10000"/>
              <a:gd name="connsiteY55" fmla="*/ 5075 h 9603"/>
              <a:gd name="connsiteX56" fmla="*/ 8659 w 10000"/>
              <a:gd name="connsiteY56" fmla="*/ 4710 h 9603"/>
              <a:gd name="connsiteX57" fmla="*/ 8659 w 10000"/>
              <a:gd name="connsiteY57" fmla="*/ 4346 h 9603"/>
              <a:gd name="connsiteX58" fmla="*/ 8659 w 10000"/>
              <a:gd name="connsiteY58" fmla="*/ 4164 h 9603"/>
              <a:gd name="connsiteX59" fmla="*/ 8883 w 10000"/>
              <a:gd name="connsiteY59" fmla="*/ 3982 h 9603"/>
              <a:gd name="connsiteX60" fmla="*/ 8883 w 10000"/>
              <a:gd name="connsiteY60" fmla="*/ 3801 h 9603"/>
              <a:gd name="connsiteX61" fmla="*/ 8883 w 10000"/>
              <a:gd name="connsiteY61" fmla="*/ 3617 h 9603"/>
              <a:gd name="connsiteX62" fmla="*/ 8883 w 10000"/>
              <a:gd name="connsiteY62" fmla="*/ 3617 h 9603"/>
              <a:gd name="connsiteX63" fmla="*/ 9107 w 10000"/>
              <a:gd name="connsiteY63" fmla="*/ 3617 h 9603"/>
              <a:gd name="connsiteX64" fmla="*/ 9107 w 10000"/>
              <a:gd name="connsiteY64" fmla="*/ 3617 h 9603"/>
              <a:gd name="connsiteX65" fmla="*/ 9107 w 10000"/>
              <a:gd name="connsiteY65" fmla="*/ 3801 h 9603"/>
              <a:gd name="connsiteX66" fmla="*/ 9330 w 10000"/>
              <a:gd name="connsiteY66" fmla="*/ 3982 h 9603"/>
              <a:gd name="connsiteX67" fmla="*/ 9330 w 10000"/>
              <a:gd name="connsiteY67" fmla="*/ 4164 h 9603"/>
              <a:gd name="connsiteX68" fmla="*/ 9330 w 10000"/>
              <a:gd name="connsiteY68" fmla="*/ 4528 h 9603"/>
              <a:gd name="connsiteX69" fmla="*/ 9330 w 10000"/>
              <a:gd name="connsiteY69" fmla="*/ 4892 h 9603"/>
              <a:gd name="connsiteX70" fmla="*/ 9330 w 10000"/>
              <a:gd name="connsiteY70" fmla="*/ 5256 h 9603"/>
              <a:gd name="connsiteX71" fmla="*/ 9550 w 10000"/>
              <a:gd name="connsiteY71" fmla="*/ 5985 h 9603"/>
              <a:gd name="connsiteX72" fmla="*/ 9550 w 10000"/>
              <a:gd name="connsiteY72" fmla="*/ 6531 h 9603"/>
              <a:gd name="connsiteX73" fmla="*/ 9778 w 10000"/>
              <a:gd name="connsiteY73" fmla="*/ 7076 h 9603"/>
              <a:gd name="connsiteX74" fmla="*/ 10000 w 10000"/>
              <a:gd name="connsiteY74" fmla="*/ 7440 h 9603"/>
              <a:gd name="connsiteX75" fmla="*/ 10000 w 10000"/>
              <a:gd name="connsiteY75" fmla="*/ 7780 h 9603"/>
              <a:gd name="connsiteX76" fmla="*/ 10000 w 10000"/>
              <a:gd name="connsiteY76" fmla="*/ 7963 h 9603"/>
              <a:gd name="connsiteX77" fmla="*/ 10000 w 10000"/>
              <a:gd name="connsiteY77" fmla="*/ 8146 h 9603"/>
              <a:gd name="connsiteX78" fmla="*/ 9778 w 10000"/>
              <a:gd name="connsiteY78" fmla="*/ 8146 h 9603"/>
              <a:gd name="connsiteX79" fmla="*/ 9550 w 10000"/>
              <a:gd name="connsiteY79" fmla="*/ 8329 h 9603"/>
              <a:gd name="connsiteX80" fmla="*/ 9330 w 10000"/>
              <a:gd name="connsiteY80" fmla="*/ 8509 h 9603"/>
              <a:gd name="connsiteX81" fmla="*/ 9107 w 10000"/>
              <a:gd name="connsiteY81" fmla="*/ 8694 h 9603"/>
              <a:gd name="connsiteX82" fmla="*/ 8659 w 10000"/>
              <a:gd name="connsiteY82" fmla="*/ 8876 h 9603"/>
              <a:gd name="connsiteX83" fmla="*/ 7766 w 10000"/>
              <a:gd name="connsiteY83" fmla="*/ 9236 h 9603"/>
              <a:gd name="connsiteX84" fmla="*/ 6899 w 10000"/>
              <a:gd name="connsiteY84" fmla="*/ 9421 h 9603"/>
              <a:gd name="connsiteX85" fmla="*/ 6231 w 10000"/>
              <a:gd name="connsiteY85" fmla="*/ 9421 h 9603"/>
              <a:gd name="connsiteX86" fmla="*/ 5332 w 10000"/>
              <a:gd name="connsiteY86" fmla="*/ 9603 h 9603"/>
              <a:gd name="connsiteX87" fmla="*/ 5332 w 10000"/>
              <a:gd name="connsiteY87" fmla="*/ 9603 h 9603"/>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10 h 10000"/>
              <a:gd name="connsiteX4" fmla="*/ 2654 w 10000"/>
              <a:gd name="connsiteY4" fmla="*/ 9618 h 10000"/>
              <a:gd name="connsiteX5" fmla="*/ 2007 w 10000"/>
              <a:gd name="connsiteY5" fmla="*/ 9430 h 10000"/>
              <a:gd name="connsiteX6" fmla="*/ 1564 w 10000"/>
              <a:gd name="connsiteY6" fmla="*/ 9053 h 10000"/>
              <a:gd name="connsiteX7" fmla="*/ 1118 w 10000"/>
              <a:gd name="connsiteY7" fmla="*/ 8861 h 10000"/>
              <a:gd name="connsiteX8" fmla="*/ 894 w 10000"/>
              <a:gd name="connsiteY8" fmla="*/ 8292 h 10000"/>
              <a:gd name="connsiteX9" fmla="*/ 445 w 10000"/>
              <a:gd name="connsiteY9" fmla="*/ 7915 h 10000"/>
              <a:gd name="connsiteX10" fmla="*/ 220 w 10000"/>
              <a:gd name="connsiteY10" fmla="*/ 7369 h 10000"/>
              <a:gd name="connsiteX11" fmla="*/ 220 w 10000"/>
              <a:gd name="connsiteY11" fmla="*/ 6801 h 10000"/>
              <a:gd name="connsiteX12" fmla="*/ 0 w 10000"/>
              <a:gd name="connsiteY12" fmla="*/ 6232 h 10000"/>
              <a:gd name="connsiteX13" fmla="*/ 0 w 10000"/>
              <a:gd name="connsiteY13" fmla="*/ 5665 h 10000"/>
              <a:gd name="connsiteX14" fmla="*/ 0 w 10000"/>
              <a:gd name="connsiteY14" fmla="*/ 5094 h 10000"/>
              <a:gd name="connsiteX15" fmla="*/ 220 w 10000"/>
              <a:gd name="connsiteY15" fmla="*/ 4147 h 10000"/>
              <a:gd name="connsiteX16" fmla="*/ 220 w 10000"/>
              <a:gd name="connsiteY16" fmla="*/ 3958 h 10000"/>
              <a:gd name="connsiteX17" fmla="*/ 220 w 10000"/>
              <a:gd name="connsiteY17" fmla="*/ 3579 h 10000"/>
              <a:gd name="connsiteX18" fmla="*/ 445 w 10000"/>
              <a:gd name="connsiteY18" fmla="*/ 3222 h 10000"/>
              <a:gd name="connsiteX19" fmla="*/ 445 w 10000"/>
              <a:gd name="connsiteY19" fmla="*/ 2841 h 10000"/>
              <a:gd name="connsiteX20" fmla="*/ 445 w 10000"/>
              <a:gd name="connsiteY20" fmla="*/ 2464 h 10000"/>
              <a:gd name="connsiteX21" fmla="*/ 671 w 10000"/>
              <a:gd name="connsiteY21" fmla="*/ 1892 h 10000"/>
              <a:gd name="connsiteX22" fmla="*/ 671 w 10000"/>
              <a:gd name="connsiteY22" fmla="*/ 1326 h 10000"/>
              <a:gd name="connsiteX23" fmla="*/ 894 w 10000"/>
              <a:gd name="connsiteY23" fmla="*/ 758 h 10000"/>
              <a:gd name="connsiteX24" fmla="*/ 2230 w 10000"/>
              <a:gd name="connsiteY24" fmla="*/ 0 h 10000"/>
              <a:gd name="connsiteX25" fmla="*/ 2007 w 10000"/>
              <a:gd name="connsiteY25" fmla="*/ 568 h 10000"/>
              <a:gd name="connsiteX26" fmla="*/ 1786 w 10000"/>
              <a:gd name="connsiteY26" fmla="*/ 1326 h 10000"/>
              <a:gd name="connsiteX27" fmla="*/ 1564 w 10000"/>
              <a:gd name="connsiteY27" fmla="*/ 2086 h 10000"/>
              <a:gd name="connsiteX28" fmla="*/ 1339 w 10000"/>
              <a:gd name="connsiteY28" fmla="*/ 2841 h 10000"/>
              <a:gd name="connsiteX29" fmla="*/ 1339 w 10000"/>
              <a:gd name="connsiteY29" fmla="*/ 3579 h 10000"/>
              <a:gd name="connsiteX30" fmla="*/ 1339 w 10000"/>
              <a:gd name="connsiteY30" fmla="*/ 4147 h 10000"/>
              <a:gd name="connsiteX31" fmla="*/ 1118 w 10000"/>
              <a:gd name="connsiteY31" fmla="*/ 4905 h 10000"/>
              <a:gd name="connsiteX32" fmla="*/ 1118 w 10000"/>
              <a:gd name="connsiteY32" fmla="*/ 5473 h 10000"/>
              <a:gd name="connsiteX33" fmla="*/ 1118 w 10000"/>
              <a:gd name="connsiteY33" fmla="*/ 5853 h 10000"/>
              <a:gd name="connsiteX34" fmla="*/ 1118 w 10000"/>
              <a:gd name="connsiteY34" fmla="*/ 6423 h 10000"/>
              <a:gd name="connsiteX35" fmla="*/ 1339 w 10000"/>
              <a:gd name="connsiteY35" fmla="*/ 6801 h 10000"/>
              <a:gd name="connsiteX36" fmla="*/ 1339 w 10000"/>
              <a:gd name="connsiteY36" fmla="*/ 6991 h 10000"/>
              <a:gd name="connsiteX37" fmla="*/ 1564 w 10000"/>
              <a:gd name="connsiteY37" fmla="*/ 7369 h 10000"/>
              <a:gd name="connsiteX38" fmla="*/ 1786 w 10000"/>
              <a:gd name="connsiteY38" fmla="*/ 7558 h 10000"/>
              <a:gd name="connsiteX39" fmla="*/ 2007 w 10000"/>
              <a:gd name="connsiteY39" fmla="*/ 7748 h 10000"/>
              <a:gd name="connsiteX40" fmla="*/ 2874 w 10000"/>
              <a:gd name="connsiteY40" fmla="*/ 8102 h 10000"/>
              <a:gd name="connsiteX41" fmla="*/ 3323 w 10000"/>
              <a:gd name="connsiteY41" fmla="*/ 8292 h 10000"/>
              <a:gd name="connsiteX42" fmla="*/ 3767 w 10000"/>
              <a:gd name="connsiteY42" fmla="*/ 8292 h 10000"/>
              <a:gd name="connsiteX43" fmla="*/ 4220 w 10000"/>
              <a:gd name="connsiteY43" fmla="*/ 8483 h 10000"/>
              <a:gd name="connsiteX44" fmla="*/ 4887 w 10000"/>
              <a:gd name="connsiteY44" fmla="*/ 8483 h 10000"/>
              <a:gd name="connsiteX45" fmla="*/ 5332 w 10000"/>
              <a:gd name="connsiteY45" fmla="*/ 8292 h 10000"/>
              <a:gd name="connsiteX46" fmla="*/ 6005 w 10000"/>
              <a:gd name="connsiteY46" fmla="*/ 8292 h 10000"/>
              <a:gd name="connsiteX47" fmla="*/ 6675 w 10000"/>
              <a:gd name="connsiteY47" fmla="*/ 8102 h 10000"/>
              <a:gd name="connsiteX48" fmla="*/ 7122 w 10000"/>
              <a:gd name="connsiteY48" fmla="*/ 8102 h 10000"/>
              <a:gd name="connsiteX49" fmla="*/ 7567 w 10000"/>
              <a:gd name="connsiteY49" fmla="*/ 7748 h 10000"/>
              <a:gd name="connsiteX50" fmla="*/ 7766 w 10000"/>
              <a:gd name="connsiteY50" fmla="*/ 7558 h 10000"/>
              <a:gd name="connsiteX51" fmla="*/ 7986 w 10000"/>
              <a:gd name="connsiteY51" fmla="*/ 7179 h 10000"/>
              <a:gd name="connsiteX52" fmla="*/ 8210 w 10000"/>
              <a:gd name="connsiteY52" fmla="*/ 6801 h 10000"/>
              <a:gd name="connsiteX53" fmla="*/ 8436 w 10000"/>
              <a:gd name="connsiteY53" fmla="*/ 6043 h 10000"/>
              <a:gd name="connsiteX54" fmla="*/ 8436 w 10000"/>
              <a:gd name="connsiteY54" fmla="*/ 5285 h 10000"/>
              <a:gd name="connsiteX55" fmla="*/ 8659 w 10000"/>
              <a:gd name="connsiteY55" fmla="*/ 4905 h 10000"/>
              <a:gd name="connsiteX56" fmla="*/ 8659 w 10000"/>
              <a:gd name="connsiteY56" fmla="*/ 4526 h 10000"/>
              <a:gd name="connsiteX57" fmla="*/ 8659 w 10000"/>
              <a:gd name="connsiteY57" fmla="*/ 4336 h 10000"/>
              <a:gd name="connsiteX58" fmla="*/ 8883 w 10000"/>
              <a:gd name="connsiteY58" fmla="*/ 4147 h 10000"/>
              <a:gd name="connsiteX59" fmla="*/ 8883 w 10000"/>
              <a:gd name="connsiteY59" fmla="*/ 3958 h 10000"/>
              <a:gd name="connsiteX60" fmla="*/ 8883 w 10000"/>
              <a:gd name="connsiteY60" fmla="*/ 3767 h 10000"/>
              <a:gd name="connsiteX61" fmla="*/ 8883 w 10000"/>
              <a:gd name="connsiteY61" fmla="*/ 3767 h 10000"/>
              <a:gd name="connsiteX62" fmla="*/ 9107 w 10000"/>
              <a:gd name="connsiteY62" fmla="*/ 3767 h 10000"/>
              <a:gd name="connsiteX63" fmla="*/ 9107 w 10000"/>
              <a:gd name="connsiteY63" fmla="*/ 3767 h 10000"/>
              <a:gd name="connsiteX64" fmla="*/ 9107 w 10000"/>
              <a:gd name="connsiteY64" fmla="*/ 3958 h 10000"/>
              <a:gd name="connsiteX65" fmla="*/ 9330 w 10000"/>
              <a:gd name="connsiteY65" fmla="*/ 4147 h 10000"/>
              <a:gd name="connsiteX66" fmla="*/ 9330 w 10000"/>
              <a:gd name="connsiteY66" fmla="*/ 4336 h 10000"/>
              <a:gd name="connsiteX67" fmla="*/ 9330 w 10000"/>
              <a:gd name="connsiteY67" fmla="*/ 4715 h 10000"/>
              <a:gd name="connsiteX68" fmla="*/ 9330 w 10000"/>
              <a:gd name="connsiteY68" fmla="*/ 5094 h 10000"/>
              <a:gd name="connsiteX69" fmla="*/ 9330 w 10000"/>
              <a:gd name="connsiteY69" fmla="*/ 5473 h 10000"/>
              <a:gd name="connsiteX70" fmla="*/ 9550 w 10000"/>
              <a:gd name="connsiteY70" fmla="*/ 6232 h 10000"/>
              <a:gd name="connsiteX71" fmla="*/ 9550 w 10000"/>
              <a:gd name="connsiteY71" fmla="*/ 6801 h 10000"/>
              <a:gd name="connsiteX72" fmla="*/ 9778 w 10000"/>
              <a:gd name="connsiteY72" fmla="*/ 7369 h 10000"/>
              <a:gd name="connsiteX73" fmla="*/ 10000 w 10000"/>
              <a:gd name="connsiteY73" fmla="*/ 7748 h 10000"/>
              <a:gd name="connsiteX74" fmla="*/ 10000 w 10000"/>
              <a:gd name="connsiteY74" fmla="*/ 8102 h 10000"/>
              <a:gd name="connsiteX75" fmla="*/ 10000 w 10000"/>
              <a:gd name="connsiteY75" fmla="*/ 8292 h 10000"/>
              <a:gd name="connsiteX76" fmla="*/ 10000 w 10000"/>
              <a:gd name="connsiteY76" fmla="*/ 8483 h 10000"/>
              <a:gd name="connsiteX77" fmla="*/ 9778 w 10000"/>
              <a:gd name="connsiteY77" fmla="*/ 8483 h 10000"/>
              <a:gd name="connsiteX78" fmla="*/ 9550 w 10000"/>
              <a:gd name="connsiteY78" fmla="*/ 8673 h 10000"/>
              <a:gd name="connsiteX79" fmla="*/ 9330 w 10000"/>
              <a:gd name="connsiteY79" fmla="*/ 8861 h 10000"/>
              <a:gd name="connsiteX80" fmla="*/ 9107 w 10000"/>
              <a:gd name="connsiteY80" fmla="*/ 9053 h 10000"/>
              <a:gd name="connsiteX81" fmla="*/ 8659 w 10000"/>
              <a:gd name="connsiteY81" fmla="*/ 9243 h 10000"/>
              <a:gd name="connsiteX82" fmla="*/ 7766 w 10000"/>
              <a:gd name="connsiteY82" fmla="*/ 9618 h 10000"/>
              <a:gd name="connsiteX83" fmla="*/ 6899 w 10000"/>
              <a:gd name="connsiteY83" fmla="*/ 9810 h 10000"/>
              <a:gd name="connsiteX84" fmla="*/ 6231 w 10000"/>
              <a:gd name="connsiteY84" fmla="*/ 9810 h 10000"/>
              <a:gd name="connsiteX85" fmla="*/ 5332 w 10000"/>
              <a:gd name="connsiteY85" fmla="*/ 10000 h 10000"/>
              <a:gd name="connsiteX86" fmla="*/ 5332 w 10000"/>
              <a:gd name="connsiteY86" fmla="*/ 10000 h 10000"/>
              <a:gd name="connsiteX0" fmla="*/ 5332 w 10000"/>
              <a:gd name="connsiteY0" fmla="*/ 9432 h 9432"/>
              <a:gd name="connsiteX1" fmla="*/ 4665 w 10000"/>
              <a:gd name="connsiteY1" fmla="*/ 9432 h 9432"/>
              <a:gd name="connsiteX2" fmla="*/ 3991 w 10000"/>
              <a:gd name="connsiteY2" fmla="*/ 9432 h 9432"/>
              <a:gd name="connsiteX3" fmla="*/ 3323 w 10000"/>
              <a:gd name="connsiteY3" fmla="*/ 9242 h 9432"/>
              <a:gd name="connsiteX4" fmla="*/ 2654 w 10000"/>
              <a:gd name="connsiteY4" fmla="*/ 9050 h 9432"/>
              <a:gd name="connsiteX5" fmla="*/ 2007 w 10000"/>
              <a:gd name="connsiteY5" fmla="*/ 8862 h 9432"/>
              <a:gd name="connsiteX6" fmla="*/ 1564 w 10000"/>
              <a:gd name="connsiteY6" fmla="*/ 8485 h 9432"/>
              <a:gd name="connsiteX7" fmla="*/ 1118 w 10000"/>
              <a:gd name="connsiteY7" fmla="*/ 8293 h 9432"/>
              <a:gd name="connsiteX8" fmla="*/ 894 w 10000"/>
              <a:gd name="connsiteY8" fmla="*/ 7724 h 9432"/>
              <a:gd name="connsiteX9" fmla="*/ 445 w 10000"/>
              <a:gd name="connsiteY9" fmla="*/ 7347 h 9432"/>
              <a:gd name="connsiteX10" fmla="*/ 220 w 10000"/>
              <a:gd name="connsiteY10" fmla="*/ 6801 h 9432"/>
              <a:gd name="connsiteX11" fmla="*/ 220 w 10000"/>
              <a:gd name="connsiteY11" fmla="*/ 6233 h 9432"/>
              <a:gd name="connsiteX12" fmla="*/ 0 w 10000"/>
              <a:gd name="connsiteY12" fmla="*/ 5664 h 9432"/>
              <a:gd name="connsiteX13" fmla="*/ 0 w 10000"/>
              <a:gd name="connsiteY13" fmla="*/ 5097 h 9432"/>
              <a:gd name="connsiteX14" fmla="*/ 0 w 10000"/>
              <a:gd name="connsiteY14" fmla="*/ 4526 h 9432"/>
              <a:gd name="connsiteX15" fmla="*/ 220 w 10000"/>
              <a:gd name="connsiteY15" fmla="*/ 3579 h 9432"/>
              <a:gd name="connsiteX16" fmla="*/ 220 w 10000"/>
              <a:gd name="connsiteY16" fmla="*/ 3390 h 9432"/>
              <a:gd name="connsiteX17" fmla="*/ 220 w 10000"/>
              <a:gd name="connsiteY17" fmla="*/ 3011 h 9432"/>
              <a:gd name="connsiteX18" fmla="*/ 445 w 10000"/>
              <a:gd name="connsiteY18" fmla="*/ 2654 h 9432"/>
              <a:gd name="connsiteX19" fmla="*/ 445 w 10000"/>
              <a:gd name="connsiteY19" fmla="*/ 2273 h 9432"/>
              <a:gd name="connsiteX20" fmla="*/ 445 w 10000"/>
              <a:gd name="connsiteY20" fmla="*/ 1896 h 9432"/>
              <a:gd name="connsiteX21" fmla="*/ 671 w 10000"/>
              <a:gd name="connsiteY21" fmla="*/ 1324 h 9432"/>
              <a:gd name="connsiteX22" fmla="*/ 671 w 10000"/>
              <a:gd name="connsiteY22" fmla="*/ 758 h 9432"/>
              <a:gd name="connsiteX23" fmla="*/ 894 w 10000"/>
              <a:gd name="connsiteY23" fmla="*/ 190 h 9432"/>
              <a:gd name="connsiteX24" fmla="*/ 2007 w 10000"/>
              <a:gd name="connsiteY24" fmla="*/ 0 h 9432"/>
              <a:gd name="connsiteX25" fmla="*/ 1786 w 10000"/>
              <a:gd name="connsiteY25" fmla="*/ 758 h 9432"/>
              <a:gd name="connsiteX26" fmla="*/ 1564 w 10000"/>
              <a:gd name="connsiteY26" fmla="*/ 1518 h 9432"/>
              <a:gd name="connsiteX27" fmla="*/ 1339 w 10000"/>
              <a:gd name="connsiteY27" fmla="*/ 2273 h 9432"/>
              <a:gd name="connsiteX28" fmla="*/ 1339 w 10000"/>
              <a:gd name="connsiteY28" fmla="*/ 3011 h 9432"/>
              <a:gd name="connsiteX29" fmla="*/ 1339 w 10000"/>
              <a:gd name="connsiteY29" fmla="*/ 3579 h 9432"/>
              <a:gd name="connsiteX30" fmla="*/ 1118 w 10000"/>
              <a:gd name="connsiteY30" fmla="*/ 4337 h 9432"/>
              <a:gd name="connsiteX31" fmla="*/ 1118 w 10000"/>
              <a:gd name="connsiteY31" fmla="*/ 4905 h 9432"/>
              <a:gd name="connsiteX32" fmla="*/ 1118 w 10000"/>
              <a:gd name="connsiteY32" fmla="*/ 5285 h 9432"/>
              <a:gd name="connsiteX33" fmla="*/ 1118 w 10000"/>
              <a:gd name="connsiteY33" fmla="*/ 5855 h 9432"/>
              <a:gd name="connsiteX34" fmla="*/ 1339 w 10000"/>
              <a:gd name="connsiteY34" fmla="*/ 6233 h 9432"/>
              <a:gd name="connsiteX35" fmla="*/ 1339 w 10000"/>
              <a:gd name="connsiteY35" fmla="*/ 6423 h 9432"/>
              <a:gd name="connsiteX36" fmla="*/ 1564 w 10000"/>
              <a:gd name="connsiteY36" fmla="*/ 6801 h 9432"/>
              <a:gd name="connsiteX37" fmla="*/ 1786 w 10000"/>
              <a:gd name="connsiteY37" fmla="*/ 6990 h 9432"/>
              <a:gd name="connsiteX38" fmla="*/ 2007 w 10000"/>
              <a:gd name="connsiteY38" fmla="*/ 7180 h 9432"/>
              <a:gd name="connsiteX39" fmla="*/ 2874 w 10000"/>
              <a:gd name="connsiteY39" fmla="*/ 7534 h 9432"/>
              <a:gd name="connsiteX40" fmla="*/ 3323 w 10000"/>
              <a:gd name="connsiteY40" fmla="*/ 7724 h 9432"/>
              <a:gd name="connsiteX41" fmla="*/ 3767 w 10000"/>
              <a:gd name="connsiteY41" fmla="*/ 7724 h 9432"/>
              <a:gd name="connsiteX42" fmla="*/ 4220 w 10000"/>
              <a:gd name="connsiteY42" fmla="*/ 7915 h 9432"/>
              <a:gd name="connsiteX43" fmla="*/ 4887 w 10000"/>
              <a:gd name="connsiteY43" fmla="*/ 7915 h 9432"/>
              <a:gd name="connsiteX44" fmla="*/ 5332 w 10000"/>
              <a:gd name="connsiteY44" fmla="*/ 7724 h 9432"/>
              <a:gd name="connsiteX45" fmla="*/ 6005 w 10000"/>
              <a:gd name="connsiteY45" fmla="*/ 7724 h 9432"/>
              <a:gd name="connsiteX46" fmla="*/ 6675 w 10000"/>
              <a:gd name="connsiteY46" fmla="*/ 7534 h 9432"/>
              <a:gd name="connsiteX47" fmla="*/ 7122 w 10000"/>
              <a:gd name="connsiteY47" fmla="*/ 7534 h 9432"/>
              <a:gd name="connsiteX48" fmla="*/ 7567 w 10000"/>
              <a:gd name="connsiteY48" fmla="*/ 7180 h 9432"/>
              <a:gd name="connsiteX49" fmla="*/ 7766 w 10000"/>
              <a:gd name="connsiteY49" fmla="*/ 6990 h 9432"/>
              <a:gd name="connsiteX50" fmla="*/ 7986 w 10000"/>
              <a:gd name="connsiteY50" fmla="*/ 6611 h 9432"/>
              <a:gd name="connsiteX51" fmla="*/ 8210 w 10000"/>
              <a:gd name="connsiteY51" fmla="*/ 6233 h 9432"/>
              <a:gd name="connsiteX52" fmla="*/ 8436 w 10000"/>
              <a:gd name="connsiteY52" fmla="*/ 5475 h 9432"/>
              <a:gd name="connsiteX53" fmla="*/ 8436 w 10000"/>
              <a:gd name="connsiteY53" fmla="*/ 4717 h 9432"/>
              <a:gd name="connsiteX54" fmla="*/ 8659 w 10000"/>
              <a:gd name="connsiteY54" fmla="*/ 4337 h 9432"/>
              <a:gd name="connsiteX55" fmla="*/ 8659 w 10000"/>
              <a:gd name="connsiteY55" fmla="*/ 3958 h 9432"/>
              <a:gd name="connsiteX56" fmla="*/ 8659 w 10000"/>
              <a:gd name="connsiteY56" fmla="*/ 3768 h 9432"/>
              <a:gd name="connsiteX57" fmla="*/ 8883 w 10000"/>
              <a:gd name="connsiteY57" fmla="*/ 3579 h 9432"/>
              <a:gd name="connsiteX58" fmla="*/ 8883 w 10000"/>
              <a:gd name="connsiteY58" fmla="*/ 3390 h 9432"/>
              <a:gd name="connsiteX59" fmla="*/ 8883 w 10000"/>
              <a:gd name="connsiteY59" fmla="*/ 3199 h 9432"/>
              <a:gd name="connsiteX60" fmla="*/ 8883 w 10000"/>
              <a:gd name="connsiteY60" fmla="*/ 3199 h 9432"/>
              <a:gd name="connsiteX61" fmla="*/ 9107 w 10000"/>
              <a:gd name="connsiteY61" fmla="*/ 3199 h 9432"/>
              <a:gd name="connsiteX62" fmla="*/ 9107 w 10000"/>
              <a:gd name="connsiteY62" fmla="*/ 3199 h 9432"/>
              <a:gd name="connsiteX63" fmla="*/ 9107 w 10000"/>
              <a:gd name="connsiteY63" fmla="*/ 3390 h 9432"/>
              <a:gd name="connsiteX64" fmla="*/ 9330 w 10000"/>
              <a:gd name="connsiteY64" fmla="*/ 3579 h 9432"/>
              <a:gd name="connsiteX65" fmla="*/ 9330 w 10000"/>
              <a:gd name="connsiteY65" fmla="*/ 3768 h 9432"/>
              <a:gd name="connsiteX66" fmla="*/ 9330 w 10000"/>
              <a:gd name="connsiteY66" fmla="*/ 4147 h 9432"/>
              <a:gd name="connsiteX67" fmla="*/ 9330 w 10000"/>
              <a:gd name="connsiteY67" fmla="*/ 4526 h 9432"/>
              <a:gd name="connsiteX68" fmla="*/ 9330 w 10000"/>
              <a:gd name="connsiteY68" fmla="*/ 4905 h 9432"/>
              <a:gd name="connsiteX69" fmla="*/ 9550 w 10000"/>
              <a:gd name="connsiteY69" fmla="*/ 5664 h 9432"/>
              <a:gd name="connsiteX70" fmla="*/ 9550 w 10000"/>
              <a:gd name="connsiteY70" fmla="*/ 6233 h 9432"/>
              <a:gd name="connsiteX71" fmla="*/ 9778 w 10000"/>
              <a:gd name="connsiteY71" fmla="*/ 6801 h 9432"/>
              <a:gd name="connsiteX72" fmla="*/ 10000 w 10000"/>
              <a:gd name="connsiteY72" fmla="*/ 7180 h 9432"/>
              <a:gd name="connsiteX73" fmla="*/ 10000 w 10000"/>
              <a:gd name="connsiteY73" fmla="*/ 7534 h 9432"/>
              <a:gd name="connsiteX74" fmla="*/ 10000 w 10000"/>
              <a:gd name="connsiteY74" fmla="*/ 7724 h 9432"/>
              <a:gd name="connsiteX75" fmla="*/ 10000 w 10000"/>
              <a:gd name="connsiteY75" fmla="*/ 7915 h 9432"/>
              <a:gd name="connsiteX76" fmla="*/ 9778 w 10000"/>
              <a:gd name="connsiteY76" fmla="*/ 7915 h 9432"/>
              <a:gd name="connsiteX77" fmla="*/ 9550 w 10000"/>
              <a:gd name="connsiteY77" fmla="*/ 8105 h 9432"/>
              <a:gd name="connsiteX78" fmla="*/ 9330 w 10000"/>
              <a:gd name="connsiteY78" fmla="*/ 8293 h 9432"/>
              <a:gd name="connsiteX79" fmla="*/ 9107 w 10000"/>
              <a:gd name="connsiteY79" fmla="*/ 8485 h 9432"/>
              <a:gd name="connsiteX80" fmla="*/ 8659 w 10000"/>
              <a:gd name="connsiteY80" fmla="*/ 8675 h 9432"/>
              <a:gd name="connsiteX81" fmla="*/ 7766 w 10000"/>
              <a:gd name="connsiteY81" fmla="*/ 9050 h 9432"/>
              <a:gd name="connsiteX82" fmla="*/ 6899 w 10000"/>
              <a:gd name="connsiteY82" fmla="*/ 9242 h 9432"/>
              <a:gd name="connsiteX83" fmla="*/ 6231 w 10000"/>
              <a:gd name="connsiteY83" fmla="*/ 9242 h 9432"/>
              <a:gd name="connsiteX84" fmla="*/ 5332 w 10000"/>
              <a:gd name="connsiteY84" fmla="*/ 9432 h 9432"/>
              <a:gd name="connsiteX85" fmla="*/ 5332 w 10000"/>
              <a:gd name="connsiteY85" fmla="*/ 9432 h 9432"/>
              <a:gd name="connsiteX0" fmla="*/ 5332 w 10000"/>
              <a:gd name="connsiteY0" fmla="*/ 9799 h 9799"/>
              <a:gd name="connsiteX1" fmla="*/ 4665 w 10000"/>
              <a:gd name="connsiteY1" fmla="*/ 9799 h 9799"/>
              <a:gd name="connsiteX2" fmla="*/ 3991 w 10000"/>
              <a:gd name="connsiteY2" fmla="*/ 9799 h 9799"/>
              <a:gd name="connsiteX3" fmla="*/ 3323 w 10000"/>
              <a:gd name="connsiteY3" fmla="*/ 9598 h 9799"/>
              <a:gd name="connsiteX4" fmla="*/ 2654 w 10000"/>
              <a:gd name="connsiteY4" fmla="*/ 9394 h 9799"/>
              <a:gd name="connsiteX5" fmla="*/ 2007 w 10000"/>
              <a:gd name="connsiteY5" fmla="*/ 9195 h 9799"/>
              <a:gd name="connsiteX6" fmla="*/ 1564 w 10000"/>
              <a:gd name="connsiteY6" fmla="*/ 8795 h 9799"/>
              <a:gd name="connsiteX7" fmla="*/ 1118 w 10000"/>
              <a:gd name="connsiteY7" fmla="*/ 8591 h 9799"/>
              <a:gd name="connsiteX8" fmla="*/ 894 w 10000"/>
              <a:gd name="connsiteY8" fmla="*/ 7988 h 9799"/>
              <a:gd name="connsiteX9" fmla="*/ 445 w 10000"/>
              <a:gd name="connsiteY9" fmla="*/ 7588 h 9799"/>
              <a:gd name="connsiteX10" fmla="*/ 220 w 10000"/>
              <a:gd name="connsiteY10" fmla="*/ 7010 h 9799"/>
              <a:gd name="connsiteX11" fmla="*/ 220 w 10000"/>
              <a:gd name="connsiteY11" fmla="*/ 6407 h 9799"/>
              <a:gd name="connsiteX12" fmla="*/ 0 w 10000"/>
              <a:gd name="connsiteY12" fmla="*/ 5804 h 9799"/>
              <a:gd name="connsiteX13" fmla="*/ 0 w 10000"/>
              <a:gd name="connsiteY13" fmla="*/ 5203 h 9799"/>
              <a:gd name="connsiteX14" fmla="*/ 0 w 10000"/>
              <a:gd name="connsiteY14" fmla="*/ 4598 h 9799"/>
              <a:gd name="connsiteX15" fmla="*/ 220 w 10000"/>
              <a:gd name="connsiteY15" fmla="*/ 3594 h 9799"/>
              <a:gd name="connsiteX16" fmla="*/ 220 w 10000"/>
              <a:gd name="connsiteY16" fmla="*/ 3393 h 9799"/>
              <a:gd name="connsiteX17" fmla="*/ 220 w 10000"/>
              <a:gd name="connsiteY17" fmla="*/ 2991 h 9799"/>
              <a:gd name="connsiteX18" fmla="*/ 445 w 10000"/>
              <a:gd name="connsiteY18" fmla="*/ 2613 h 9799"/>
              <a:gd name="connsiteX19" fmla="*/ 445 w 10000"/>
              <a:gd name="connsiteY19" fmla="*/ 2209 h 9799"/>
              <a:gd name="connsiteX20" fmla="*/ 445 w 10000"/>
              <a:gd name="connsiteY20" fmla="*/ 1809 h 9799"/>
              <a:gd name="connsiteX21" fmla="*/ 671 w 10000"/>
              <a:gd name="connsiteY21" fmla="*/ 1203 h 9799"/>
              <a:gd name="connsiteX22" fmla="*/ 671 w 10000"/>
              <a:gd name="connsiteY22" fmla="*/ 603 h 9799"/>
              <a:gd name="connsiteX23" fmla="*/ 894 w 10000"/>
              <a:gd name="connsiteY23" fmla="*/ 0 h 9799"/>
              <a:gd name="connsiteX24" fmla="*/ 1786 w 10000"/>
              <a:gd name="connsiteY24" fmla="*/ 603 h 9799"/>
              <a:gd name="connsiteX25" fmla="*/ 1564 w 10000"/>
              <a:gd name="connsiteY25" fmla="*/ 1408 h 9799"/>
              <a:gd name="connsiteX26" fmla="*/ 1339 w 10000"/>
              <a:gd name="connsiteY26" fmla="*/ 2209 h 9799"/>
              <a:gd name="connsiteX27" fmla="*/ 1339 w 10000"/>
              <a:gd name="connsiteY27" fmla="*/ 2991 h 9799"/>
              <a:gd name="connsiteX28" fmla="*/ 1339 w 10000"/>
              <a:gd name="connsiteY28" fmla="*/ 3594 h 9799"/>
              <a:gd name="connsiteX29" fmla="*/ 1118 w 10000"/>
              <a:gd name="connsiteY29" fmla="*/ 4397 h 9799"/>
              <a:gd name="connsiteX30" fmla="*/ 1118 w 10000"/>
              <a:gd name="connsiteY30" fmla="*/ 4999 h 9799"/>
              <a:gd name="connsiteX31" fmla="*/ 1118 w 10000"/>
              <a:gd name="connsiteY31" fmla="*/ 5402 h 9799"/>
              <a:gd name="connsiteX32" fmla="*/ 1118 w 10000"/>
              <a:gd name="connsiteY32" fmla="*/ 6007 h 9799"/>
              <a:gd name="connsiteX33" fmla="*/ 1339 w 10000"/>
              <a:gd name="connsiteY33" fmla="*/ 6407 h 9799"/>
              <a:gd name="connsiteX34" fmla="*/ 1339 w 10000"/>
              <a:gd name="connsiteY34" fmla="*/ 6609 h 9799"/>
              <a:gd name="connsiteX35" fmla="*/ 1564 w 10000"/>
              <a:gd name="connsiteY35" fmla="*/ 7010 h 9799"/>
              <a:gd name="connsiteX36" fmla="*/ 1786 w 10000"/>
              <a:gd name="connsiteY36" fmla="*/ 7210 h 9799"/>
              <a:gd name="connsiteX37" fmla="*/ 2007 w 10000"/>
              <a:gd name="connsiteY37" fmla="*/ 7411 h 9799"/>
              <a:gd name="connsiteX38" fmla="*/ 2874 w 10000"/>
              <a:gd name="connsiteY38" fmla="*/ 7787 h 9799"/>
              <a:gd name="connsiteX39" fmla="*/ 3323 w 10000"/>
              <a:gd name="connsiteY39" fmla="*/ 7988 h 9799"/>
              <a:gd name="connsiteX40" fmla="*/ 3767 w 10000"/>
              <a:gd name="connsiteY40" fmla="*/ 7988 h 9799"/>
              <a:gd name="connsiteX41" fmla="*/ 4220 w 10000"/>
              <a:gd name="connsiteY41" fmla="*/ 8191 h 9799"/>
              <a:gd name="connsiteX42" fmla="*/ 4887 w 10000"/>
              <a:gd name="connsiteY42" fmla="*/ 8191 h 9799"/>
              <a:gd name="connsiteX43" fmla="*/ 5332 w 10000"/>
              <a:gd name="connsiteY43" fmla="*/ 7988 h 9799"/>
              <a:gd name="connsiteX44" fmla="*/ 6005 w 10000"/>
              <a:gd name="connsiteY44" fmla="*/ 7988 h 9799"/>
              <a:gd name="connsiteX45" fmla="*/ 6675 w 10000"/>
              <a:gd name="connsiteY45" fmla="*/ 7787 h 9799"/>
              <a:gd name="connsiteX46" fmla="*/ 7122 w 10000"/>
              <a:gd name="connsiteY46" fmla="*/ 7787 h 9799"/>
              <a:gd name="connsiteX47" fmla="*/ 7567 w 10000"/>
              <a:gd name="connsiteY47" fmla="*/ 7411 h 9799"/>
              <a:gd name="connsiteX48" fmla="*/ 7766 w 10000"/>
              <a:gd name="connsiteY48" fmla="*/ 7210 h 9799"/>
              <a:gd name="connsiteX49" fmla="*/ 7986 w 10000"/>
              <a:gd name="connsiteY49" fmla="*/ 6808 h 9799"/>
              <a:gd name="connsiteX50" fmla="*/ 8210 w 10000"/>
              <a:gd name="connsiteY50" fmla="*/ 6407 h 9799"/>
              <a:gd name="connsiteX51" fmla="*/ 8436 w 10000"/>
              <a:gd name="connsiteY51" fmla="*/ 5604 h 9799"/>
              <a:gd name="connsiteX52" fmla="*/ 8436 w 10000"/>
              <a:gd name="connsiteY52" fmla="*/ 4800 h 9799"/>
              <a:gd name="connsiteX53" fmla="*/ 8659 w 10000"/>
              <a:gd name="connsiteY53" fmla="*/ 4397 h 9799"/>
              <a:gd name="connsiteX54" fmla="*/ 8659 w 10000"/>
              <a:gd name="connsiteY54" fmla="*/ 3995 h 9799"/>
              <a:gd name="connsiteX55" fmla="*/ 8659 w 10000"/>
              <a:gd name="connsiteY55" fmla="*/ 3794 h 9799"/>
              <a:gd name="connsiteX56" fmla="*/ 8883 w 10000"/>
              <a:gd name="connsiteY56" fmla="*/ 3594 h 9799"/>
              <a:gd name="connsiteX57" fmla="*/ 8883 w 10000"/>
              <a:gd name="connsiteY57" fmla="*/ 3393 h 9799"/>
              <a:gd name="connsiteX58" fmla="*/ 8883 w 10000"/>
              <a:gd name="connsiteY58" fmla="*/ 3191 h 9799"/>
              <a:gd name="connsiteX59" fmla="*/ 8883 w 10000"/>
              <a:gd name="connsiteY59" fmla="*/ 3191 h 9799"/>
              <a:gd name="connsiteX60" fmla="*/ 9107 w 10000"/>
              <a:gd name="connsiteY60" fmla="*/ 3191 h 9799"/>
              <a:gd name="connsiteX61" fmla="*/ 9107 w 10000"/>
              <a:gd name="connsiteY61" fmla="*/ 3191 h 9799"/>
              <a:gd name="connsiteX62" fmla="*/ 9107 w 10000"/>
              <a:gd name="connsiteY62" fmla="*/ 3393 h 9799"/>
              <a:gd name="connsiteX63" fmla="*/ 9330 w 10000"/>
              <a:gd name="connsiteY63" fmla="*/ 3594 h 9799"/>
              <a:gd name="connsiteX64" fmla="*/ 9330 w 10000"/>
              <a:gd name="connsiteY64" fmla="*/ 3794 h 9799"/>
              <a:gd name="connsiteX65" fmla="*/ 9330 w 10000"/>
              <a:gd name="connsiteY65" fmla="*/ 4196 h 9799"/>
              <a:gd name="connsiteX66" fmla="*/ 9330 w 10000"/>
              <a:gd name="connsiteY66" fmla="*/ 4598 h 9799"/>
              <a:gd name="connsiteX67" fmla="*/ 9330 w 10000"/>
              <a:gd name="connsiteY67" fmla="*/ 4999 h 9799"/>
              <a:gd name="connsiteX68" fmla="*/ 9550 w 10000"/>
              <a:gd name="connsiteY68" fmla="*/ 5804 h 9799"/>
              <a:gd name="connsiteX69" fmla="*/ 9550 w 10000"/>
              <a:gd name="connsiteY69" fmla="*/ 6407 h 9799"/>
              <a:gd name="connsiteX70" fmla="*/ 9778 w 10000"/>
              <a:gd name="connsiteY70" fmla="*/ 7010 h 9799"/>
              <a:gd name="connsiteX71" fmla="*/ 10000 w 10000"/>
              <a:gd name="connsiteY71" fmla="*/ 7411 h 9799"/>
              <a:gd name="connsiteX72" fmla="*/ 10000 w 10000"/>
              <a:gd name="connsiteY72" fmla="*/ 7787 h 9799"/>
              <a:gd name="connsiteX73" fmla="*/ 10000 w 10000"/>
              <a:gd name="connsiteY73" fmla="*/ 7988 h 9799"/>
              <a:gd name="connsiteX74" fmla="*/ 10000 w 10000"/>
              <a:gd name="connsiteY74" fmla="*/ 8191 h 9799"/>
              <a:gd name="connsiteX75" fmla="*/ 9778 w 10000"/>
              <a:gd name="connsiteY75" fmla="*/ 8191 h 9799"/>
              <a:gd name="connsiteX76" fmla="*/ 9550 w 10000"/>
              <a:gd name="connsiteY76" fmla="*/ 8392 h 9799"/>
              <a:gd name="connsiteX77" fmla="*/ 9330 w 10000"/>
              <a:gd name="connsiteY77" fmla="*/ 8591 h 9799"/>
              <a:gd name="connsiteX78" fmla="*/ 9107 w 10000"/>
              <a:gd name="connsiteY78" fmla="*/ 8795 h 9799"/>
              <a:gd name="connsiteX79" fmla="*/ 8659 w 10000"/>
              <a:gd name="connsiteY79" fmla="*/ 8996 h 9799"/>
              <a:gd name="connsiteX80" fmla="*/ 7766 w 10000"/>
              <a:gd name="connsiteY80" fmla="*/ 9394 h 9799"/>
              <a:gd name="connsiteX81" fmla="*/ 6899 w 10000"/>
              <a:gd name="connsiteY81" fmla="*/ 9598 h 9799"/>
              <a:gd name="connsiteX82" fmla="*/ 6231 w 10000"/>
              <a:gd name="connsiteY82" fmla="*/ 9598 h 9799"/>
              <a:gd name="connsiteX83" fmla="*/ 5332 w 10000"/>
              <a:gd name="connsiteY83" fmla="*/ 9799 h 9799"/>
              <a:gd name="connsiteX84" fmla="*/ 5332 w 10000"/>
              <a:gd name="connsiteY84" fmla="*/ 9799 h 9799"/>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95 h 10000"/>
              <a:gd name="connsiteX4" fmla="*/ 2654 w 10000"/>
              <a:gd name="connsiteY4" fmla="*/ 9587 h 10000"/>
              <a:gd name="connsiteX5" fmla="*/ 2007 w 10000"/>
              <a:gd name="connsiteY5" fmla="*/ 9384 h 10000"/>
              <a:gd name="connsiteX6" fmla="*/ 1564 w 10000"/>
              <a:gd name="connsiteY6" fmla="*/ 8975 h 10000"/>
              <a:gd name="connsiteX7" fmla="*/ 1118 w 10000"/>
              <a:gd name="connsiteY7" fmla="*/ 8767 h 10000"/>
              <a:gd name="connsiteX8" fmla="*/ 894 w 10000"/>
              <a:gd name="connsiteY8" fmla="*/ 8152 h 10000"/>
              <a:gd name="connsiteX9" fmla="*/ 445 w 10000"/>
              <a:gd name="connsiteY9" fmla="*/ 7744 h 10000"/>
              <a:gd name="connsiteX10" fmla="*/ 220 w 10000"/>
              <a:gd name="connsiteY10" fmla="*/ 7154 h 10000"/>
              <a:gd name="connsiteX11" fmla="*/ 220 w 10000"/>
              <a:gd name="connsiteY11" fmla="*/ 6538 h 10000"/>
              <a:gd name="connsiteX12" fmla="*/ 0 w 10000"/>
              <a:gd name="connsiteY12" fmla="*/ 5923 h 10000"/>
              <a:gd name="connsiteX13" fmla="*/ 0 w 10000"/>
              <a:gd name="connsiteY13" fmla="*/ 5310 h 10000"/>
              <a:gd name="connsiteX14" fmla="*/ 0 w 10000"/>
              <a:gd name="connsiteY14" fmla="*/ 4692 h 10000"/>
              <a:gd name="connsiteX15" fmla="*/ 220 w 10000"/>
              <a:gd name="connsiteY15" fmla="*/ 3668 h 10000"/>
              <a:gd name="connsiteX16" fmla="*/ 220 w 10000"/>
              <a:gd name="connsiteY16" fmla="*/ 3463 h 10000"/>
              <a:gd name="connsiteX17" fmla="*/ 220 w 10000"/>
              <a:gd name="connsiteY17" fmla="*/ 3052 h 10000"/>
              <a:gd name="connsiteX18" fmla="*/ 445 w 10000"/>
              <a:gd name="connsiteY18" fmla="*/ 2667 h 10000"/>
              <a:gd name="connsiteX19" fmla="*/ 445 w 10000"/>
              <a:gd name="connsiteY19" fmla="*/ 2254 h 10000"/>
              <a:gd name="connsiteX20" fmla="*/ 445 w 10000"/>
              <a:gd name="connsiteY20" fmla="*/ 1846 h 10000"/>
              <a:gd name="connsiteX21" fmla="*/ 671 w 10000"/>
              <a:gd name="connsiteY21" fmla="*/ 1228 h 10000"/>
              <a:gd name="connsiteX22" fmla="*/ 671 w 10000"/>
              <a:gd name="connsiteY22" fmla="*/ 615 h 10000"/>
              <a:gd name="connsiteX23" fmla="*/ 894 w 10000"/>
              <a:gd name="connsiteY23" fmla="*/ 0 h 10000"/>
              <a:gd name="connsiteX24" fmla="*/ 1564 w 10000"/>
              <a:gd name="connsiteY24" fmla="*/ 1437 h 10000"/>
              <a:gd name="connsiteX25" fmla="*/ 1339 w 10000"/>
              <a:gd name="connsiteY25" fmla="*/ 2254 h 10000"/>
              <a:gd name="connsiteX26" fmla="*/ 1339 w 10000"/>
              <a:gd name="connsiteY26" fmla="*/ 3052 h 10000"/>
              <a:gd name="connsiteX27" fmla="*/ 1339 w 10000"/>
              <a:gd name="connsiteY27" fmla="*/ 3668 h 10000"/>
              <a:gd name="connsiteX28" fmla="*/ 1118 w 10000"/>
              <a:gd name="connsiteY28" fmla="*/ 4487 h 10000"/>
              <a:gd name="connsiteX29" fmla="*/ 1118 w 10000"/>
              <a:gd name="connsiteY29" fmla="*/ 5102 h 10000"/>
              <a:gd name="connsiteX30" fmla="*/ 1118 w 10000"/>
              <a:gd name="connsiteY30" fmla="*/ 5513 h 10000"/>
              <a:gd name="connsiteX31" fmla="*/ 1118 w 10000"/>
              <a:gd name="connsiteY31" fmla="*/ 6130 h 10000"/>
              <a:gd name="connsiteX32" fmla="*/ 1339 w 10000"/>
              <a:gd name="connsiteY32" fmla="*/ 6538 h 10000"/>
              <a:gd name="connsiteX33" fmla="*/ 1339 w 10000"/>
              <a:gd name="connsiteY33" fmla="*/ 6745 h 10000"/>
              <a:gd name="connsiteX34" fmla="*/ 1564 w 10000"/>
              <a:gd name="connsiteY34" fmla="*/ 7154 h 10000"/>
              <a:gd name="connsiteX35" fmla="*/ 1786 w 10000"/>
              <a:gd name="connsiteY35" fmla="*/ 7358 h 10000"/>
              <a:gd name="connsiteX36" fmla="*/ 2007 w 10000"/>
              <a:gd name="connsiteY36" fmla="*/ 7563 h 10000"/>
              <a:gd name="connsiteX37" fmla="*/ 2874 w 10000"/>
              <a:gd name="connsiteY37" fmla="*/ 7947 h 10000"/>
              <a:gd name="connsiteX38" fmla="*/ 3323 w 10000"/>
              <a:gd name="connsiteY38" fmla="*/ 8152 h 10000"/>
              <a:gd name="connsiteX39" fmla="*/ 3767 w 10000"/>
              <a:gd name="connsiteY39" fmla="*/ 8152 h 10000"/>
              <a:gd name="connsiteX40" fmla="*/ 4220 w 10000"/>
              <a:gd name="connsiteY40" fmla="*/ 8359 h 10000"/>
              <a:gd name="connsiteX41" fmla="*/ 4887 w 10000"/>
              <a:gd name="connsiteY41" fmla="*/ 8359 h 10000"/>
              <a:gd name="connsiteX42" fmla="*/ 5332 w 10000"/>
              <a:gd name="connsiteY42" fmla="*/ 8152 h 10000"/>
              <a:gd name="connsiteX43" fmla="*/ 6005 w 10000"/>
              <a:gd name="connsiteY43" fmla="*/ 8152 h 10000"/>
              <a:gd name="connsiteX44" fmla="*/ 6675 w 10000"/>
              <a:gd name="connsiteY44" fmla="*/ 7947 h 10000"/>
              <a:gd name="connsiteX45" fmla="*/ 7122 w 10000"/>
              <a:gd name="connsiteY45" fmla="*/ 7947 h 10000"/>
              <a:gd name="connsiteX46" fmla="*/ 7567 w 10000"/>
              <a:gd name="connsiteY46" fmla="*/ 7563 h 10000"/>
              <a:gd name="connsiteX47" fmla="*/ 7766 w 10000"/>
              <a:gd name="connsiteY47" fmla="*/ 7358 h 10000"/>
              <a:gd name="connsiteX48" fmla="*/ 7986 w 10000"/>
              <a:gd name="connsiteY48" fmla="*/ 6948 h 10000"/>
              <a:gd name="connsiteX49" fmla="*/ 8210 w 10000"/>
              <a:gd name="connsiteY49" fmla="*/ 6538 h 10000"/>
              <a:gd name="connsiteX50" fmla="*/ 8436 w 10000"/>
              <a:gd name="connsiteY50" fmla="*/ 5719 h 10000"/>
              <a:gd name="connsiteX51" fmla="*/ 8436 w 10000"/>
              <a:gd name="connsiteY51" fmla="*/ 4898 h 10000"/>
              <a:gd name="connsiteX52" fmla="*/ 8659 w 10000"/>
              <a:gd name="connsiteY52" fmla="*/ 4487 h 10000"/>
              <a:gd name="connsiteX53" fmla="*/ 8659 w 10000"/>
              <a:gd name="connsiteY53" fmla="*/ 4077 h 10000"/>
              <a:gd name="connsiteX54" fmla="*/ 8659 w 10000"/>
              <a:gd name="connsiteY54" fmla="*/ 3872 h 10000"/>
              <a:gd name="connsiteX55" fmla="*/ 8883 w 10000"/>
              <a:gd name="connsiteY55" fmla="*/ 3668 h 10000"/>
              <a:gd name="connsiteX56" fmla="*/ 8883 w 10000"/>
              <a:gd name="connsiteY56" fmla="*/ 3463 h 10000"/>
              <a:gd name="connsiteX57" fmla="*/ 8883 w 10000"/>
              <a:gd name="connsiteY57" fmla="*/ 3256 h 10000"/>
              <a:gd name="connsiteX58" fmla="*/ 8883 w 10000"/>
              <a:gd name="connsiteY58" fmla="*/ 3256 h 10000"/>
              <a:gd name="connsiteX59" fmla="*/ 9107 w 10000"/>
              <a:gd name="connsiteY59" fmla="*/ 3256 h 10000"/>
              <a:gd name="connsiteX60" fmla="*/ 9107 w 10000"/>
              <a:gd name="connsiteY60" fmla="*/ 3256 h 10000"/>
              <a:gd name="connsiteX61" fmla="*/ 9107 w 10000"/>
              <a:gd name="connsiteY61" fmla="*/ 3463 h 10000"/>
              <a:gd name="connsiteX62" fmla="*/ 9330 w 10000"/>
              <a:gd name="connsiteY62" fmla="*/ 3668 h 10000"/>
              <a:gd name="connsiteX63" fmla="*/ 9330 w 10000"/>
              <a:gd name="connsiteY63" fmla="*/ 3872 h 10000"/>
              <a:gd name="connsiteX64" fmla="*/ 9330 w 10000"/>
              <a:gd name="connsiteY64" fmla="*/ 4282 h 10000"/>
              <a:gd name="connsiteX65" fmla="*/ 9330 w 10000"/>
              <a:gd name="connsiteY65" fmla="*/ 4692 h 10000"/>
              <a:gd name="connsiteX66" fmla="*/ 9330 w 10000"/>
              <a:gd name="connsiteY66" fmla="*/ 5102 h 10000"/>
              <a:gd name="connsiteX67" fmla="*/ 9550 w 10000"/>
              <a:gd name="connsiteY67" fmla="*/ 5923 h 10000"/>
              <a:gd name="connsiteX68" fmla="*/ 9550 w 10000"/>
              <a:gd name="connsiteY68" fmla="*/ 6538 h 10000"/>
              <a:gd name="connsiteX69" fmla="*/ 9778 w 10000"/>
              <a:gd name="connsiteY69" fmla="*/ 7154 h 10000"/>
              <a:gd name="connsiteX70" fmla="*/ 10000 w 10000"/>
              <a:gd name="connsiteY70" fmla="*/ 7563 h 10000"/>
              <a:gd name="connsiteX71" fmla="*/ 10000 w 10000"/>
              <a:gd name="connsiteY71" fmla="*/ 7947 h 10000"/>
              <a:gd name="connsiteX72" fmla="*/ 10000 w 10000"/>
              <a:gd name="connsiteY72" fmla="*/ 8152 h 10000"/>
              <a:gd name="connsiteX73" fmla="*/ 10000 w 10000"/>
              <a:gd name="connsiteY73" fmla="*/ 8359 h 10000"/>
              <a:gd name="connsiteX74" fmla="*/ 9778 w 10000"/>
              <a:gd name="connsiteY74" fmla="*/ 8359 h 10000"/>
              <a:gd name="connsiteX75" fmla="*/ 9550 w 10000"/>
              <a:gd name="connsiteY75" fmla="*/ 8564 h 10000"/>
              <a:gd name="connsiteX76" fmla="*/ 9330 w 10000"/>
              <a:gd name="connsiteY76" fmla="*/ 8767 h 10000"/>
              <a:gd name="connsiteX77" fmla="*/ 9107 w 10000"/>
              <a:gd name="connsiteY77" fmla="*/ 8975 h 10000"/>
              <a:gd name="connsiteX78" fmla="*/ 8659 w 10000"/>
              <a:gd name="connsiteY78" fmla="*/ 9181 h 10000"/>
              <a:gd name="connsiteX79" fmla="*/ 7766 w 10000"/>
              <a:gd name="connsiteY79" fmla="*/ 9587 h 10000"/>
              <a:gd name="connsiteX80" fmla="*/ 6899 w 10000"/>
              <a:gd name="connsiteY80" fmla="*/ 9795 h 10000"/>
              <a:gd name="connsiteX81" fmla="*/ 6231 w 10000"/>
              <a:gd name="connsiteY81" fmla="*/ 9795 h 10000"/>
              <a:gd name="connsiteX82" fmla="*/ 5332 w 10000"/>
              <a:gd name="connsiteY82" fmla="*/ 10000 h 10000"/>
              <a:gd name="connsiteX83" fmla="*/ 5332 w 10000"/>
              <a:gd name="connsiteY83" fmla="*/ 10000 h 10000"/>
              <a:gd name="connsiteX0" fmla="*/ 5332 w 10000"/>
              <a:gd name="connsiteY0" fmla="*/ 9385 h 9385"/>
              <a:gd name="connsiteX1" fmla="*/ 4665 w 10000"/>
              <a:gd name="connsiteY1" fmla="*/ 9385 h 9385"/>
              <a:gd name="connsiteX2" fmla="*/ 3991 w 10000"/>
              <a:gd name="connsiteY2" fmla="*/ 9385 h 9385"/>
              <a:gd name="connsiteX3" fmla="*/ 3323 w 10000"/>
              <a:gd name="connsiteY3" fmla="*/ 9180 h 9385"/>
              <a:gd name="connsiteX4" fmla="*/ 2654 w 10000"/>
              <a:gd name="connsiteY4" fmla="*/ 8972 h 9385"/>
              <a:gd name="connsiteX5" fmla="*/ 2007 w 10000"/>
              <a:gd name="connsiteY5" fmla="*/ 8769 h 9385"/>
              <a:gd name="connsiteX6" fmla="*/ 1564 w 10000"/>
              <a:gd name="connsiteY6" fmla="*/ 8360 h 9385"/>
              <a:gd name="connsiteX7" fmla="*/ 1118 w 10000"/>
              <a:gd name="connsiteY7" fmla="*/ 8152 h 9385"/>
              <a:gd name="connsiteX8" fmla="*/ 894 w 10000"/>
              <a:gd name="connsiteY8" fmla="*/ 7537 h 9385"/>
              <a:gd name="connsiteX9" fmla="*/ 445 w 10000"/>
              <a:gd name="connsiteY9" fmla="*/ 7129 h 9385"/>
              <a:gd name="connsiteX10" fmla="*/ 220 w 10000"/>
              <a:gd name="connsiteY10" fmla="*/ 6539 h 9385"/>
              <a:gd name="connsiteX11" fmla="*/ 220 w 10000"/>
              <a:gd name="connsiteY11" fmla="*/ 5923 h 9385"/>
              <a:gd name="connsiteX12" fmla="*/ 0 w 10000"/>
              <a:gd name="connsiteY12" fmla="*/ 5308 h 9385"/>
              <a:gd name="connsiteX13" fmla="*/ 0 w 10000"/>
              <a:gd name="connsiteY13" fmla="*/ 4695 h 9385"/>
              <a:gd name="connsiteX14" fmla="*/ 0 w 10000"/>
              <a:gd name="connsiteY14" fmla="*/ 4077 h 9385"/>
              <a:gd name="connsiteX15" fmla="*/ 220 w 10000"/>
              <a:gd name="connsiteY15" fmla="*/ 3053 h 9385"/>
              <a:gd name="connsiteX16" fmla="*/ 220 w 10000"/>
              <a:gd name="connsiteY16" fmla="*/ 2848 h 9385"/>
              <a:gd name="connsiteX17" fmla="*/ 220 w 10000"/>
              <a:gd name="connsiteY17" fmla="*/ 2437 h 9385"/>
              <a:gd name="connsiteX18" fmla="*/ 445 w 10000"/>
              <a:gd name="connsiteY18" fmla="*/ 2052 h 9385"/>
              <a:gd name="connsiteX19" fmla="*/ 445 w 10000"/>
              <a:gd name="connsiteY19" fmla="*/ 1639 h 9385"/>
              <a:gd name="connsiteX20" fmla="*/ 445 w 10000"/>
              <a:gd name="connsiteY20" fmla="*/ 1231 h 9385"/>
              <a:gd name="connsiteX21" fmla="*/ 671 w 10000"/>
              <a:gd name="connsiteY21" fmla="*/ 613 h 9385"/>
              <a:gd name="connsiteX22" fmla="*/ 671 w 10000"/>
              <a:gd name="connsiteY22" fmla="*/ 0 h 9385"/>
              <a:gd name="connsiteX23" fmla="*/ 1564 w 10000"/>
              <a:gd name="connsiteY23" fmla="*/ 822 h 9385"/>
              <a:gd name="connsiteX24" fmla="*/ 1339 w 10000"/>
              <a:gd name="connsiteY24" fmla="*/ 1639 h 9385"/>
              <a:gd name="connsiteX25" fmla="*/ 1339 w 10000"/>
              <a:gd name="connsiteY25" fmla="*/ 2437 h 9385"/>
              <a:gd name="connsiteX26" fmla="*/ 1339 w 10000"/>
              <a:gd name="connsiteY26" fmla="*/ 3053 h 9385"/>
              <a:gd name="connsiteX27" fmla="*/ 1118 w 10000"/>
              <a:gd name="connsiteY27" fmla="*/ 3872 h 9385"/>
              <a:gd name="connsiteX28" fmla="*/ 1118 w 10000"/>
              <a:gd name="connsiteY28" fmla="*/ 4487 h 9385"/>
              <a:gd name="connsiteX29" fmla="*/ 1118 w 10000"/>
              <a:gd name="connsiteY29" fmla="*/ 4898 h 9385"/>
              <a:gd name="connsiteX30" fmla="*/ 1118 w 10000"/>
              <a:gd name="connsiteY30" fmla="*/ 5515 h 9385"/>
              <a:gd name="connsiteX31" fmla="*/ 1339 w 10000"/>
              <a:gd name="connsiteY31" fmla="*/ 5923 h 9385"/>
              <a:gd name="connsiteX32" fmla="*/ 1339 w 10000"/>
              <a:gd name="connsiteY32" fmla="*/ 6130 h 9385"/>
              <a:gd name="connsiteX33" fmla="*/ 1564 w 10000"/>
              <a:gd name="connsiteY33" fmla="*/ 6539 h 9385"/>
              <a:gd name="connsiteX34" fmla="*/ 1786 w 10000"/>
              <a:gd name="connsiteY34" fmla="*/ 6743 h 9385"/>
              <a:gd name="connsiteX35" fmla="*/ 2007 w 10000"/>
              <a:gd name="connsiteY35" fmla="*/ 6948 h 9385"/>
              <a:gd name="connsiteX36" fmla="*/ 2874 w 10000"/>
              <a:gd name="connsiteY36" fmla="*/ 7332 h 9385"/>
              <a:gd name="connsiteX37" fmla="*/ 3323 w 10000"/>
              <a:gd name="connsiteY37" fmla="*/ 7537 h 9385"/>
              <a:gd name="connsiteX38" fmla="*/ 3767 w 10000"/>
              <a:gd name="connsiteY38" fmla="*/ 7537 h 9385"/>
              <a:gd name="connsiteX39" fmla="*/ 4220 w 10000"/>
              <a:gd name="connsiteY39" fmla="*/ 7744 h 9385"/>
              <a:gd name="connsiteX40" fmla="*/ 4887 w 10000"/>
              <a:gd name="connsiteY40" fmla="*/ 7744 h 9385"/>
              <a:gd name="connsiteX41" fmla="*/ 5332 w 10000"/>
              <a:gd name="connsiteY41" fmla="*/ 7537 h 9385"/>
              <a:gd name="connsiteX42" fmla="*/ 6005 w 10000"/>
              <a:gd name="connsiteY42" fmla="*/ 7537 h 9385"/>
              <a:gd name="connsiteX43" fmla="*/ 6675 w 10000"/>
              <a:gd name="connsiteY43" fmla="*/ 7332 h 9385"/>
              <a:gd name="connsiteX44" fmla="*/ 7122 w 10000"/>
              <a:gd name="connsiteY44" fmla="*/ 7332 h 9385"/>
              <a:gd name="connsiteX45" fmla="*/ 7567 w 10000"/>
              <a:gd name="connsiteY45" fmla="*/ 6948 h 9385"/>
              <a:gd name="connsiteX46" fmla="*/ 7766 w 10000"/>
              <a:gd name="connsiteY46" fmla="*/ 6743 h 9385"/>
              <a:gd name="connsiteX47" fmla="*/ 7986 w 10000"/>
              <a:gd name="connsiteY47" fmla="*/ 6333 h 9385"/>
              <a:gd name="connsiteX48" fmla="*/ 8210 w 10000"/>
              <a:gd name="connsiteY48" fmla="*/ 5923 h 9385"/>
              <a:gd name="connsiteX49" fmla="*/ 8436 w 10000"/>
              <a:gd name="connsiteY49" fmla="*/ 5104 h 9385"/>
              <a:gd name="connsiteX50" fmla="*/ 8436 w 10000"/>
              <a:gd name="connsiteY50" fmla="*/ 4283 h 9385"/>
              <a:gd name="connsiteX51" fmla="*/ 8659 w 10000"/>
              <a:gd name="connsiteY51" fmla="*/ 3872 h 9385"/>
              <a:gd name="connsiteX52" fmla="*/ 8659 w 10000"/>
              <a:gd name="connsiteY52" fmla="*/ 3462 h 9385"/>
              <a:gd name="connsiteX53" fmla="*/ 8659 w 10000"/>
              <a:gd name="connsiteY53" fmla="*/ 3257 h 9385"/>
              <a:gd name="connsiteX54" fmla="*/ 8883 w 10000"/>
              <a:gd name="connsiteY54" fmla="*/ 3053 h 9385"/>
              <a:gd name="connsiteX55" fmla="*/ 8883 w 10000"/>
              <a:gd name="connsiteY55" fmla="*/ 2848 h 9385"/>
              <a:gd name="connsiteX56" fmla="*/ 8883 w 10000"/>
              <a:gd name="connsiteY56" fmla="*/ 2641 h 9385"/>
              <a:gd name="connsiteX57" fmla="*/ 8883 w 10000"/>
              <a:gd name="connsiteY57" fmla="*/ 2641 h 9385"/>
              <a:gd name="connsiteX58" fmla="*/ 9107 w 10000"/>
              <a:gd name="connsiteY58" fmla="*/ 2641 h 9385"/>
              <a:gd name="connsiteX59" fmla="*/ 9107 w 10000"/>
              <a:gd name="connsiteY59" fmla="*/ 2641 h 9385"/>
              <a:gd name="connsiteX60" fmla="*/ 9107 w 10000"/>
              <a:gd name="connsiteY60" fmla="*/ 2848 h 9385"/>
              <a:gd name="connsiteX61" fmla="*/ 9330 w 10000"/>
              <a:gd name="connsiteY61" fmla="*/ 3053 h 9385"/>
              <a:gd name="connsiteX62" fmla="*/ 9330 w 10000"/>
              <a:gd name="connsiteY62" fmla="*/ 3257 h 9385"/>
              <a:gd name="connsiteX63" fmla="*/ 9330 w 10000"/>
              <a:gd name="connsiteY63" fmla="*/ 3667 h 9385"/>
              <a:gd name="connsiteX64" fmla="*/ 9330 w 10000"/>
              <a:gd name="connsiteY64" fmla="*/ 4077 h 9385"/>
              <a:gd name="connsiteX65" fmla="*/ 9330 w 10000"/>
              <a:gd name="connsiteY65" fmla="*/ 4487 h 9385"/>
              <a:gd name="connsiteX66" fmla="*/ 9550 w 10000"/>
              <a:gd name="connsiteY66" fmla="*/ 5308 h 9385"/>
              <a:gd name="connsiteX67" fmla="*/ 9550 w 10000"/>
              <a:gd name="connsiteY67" fmla="*/ 5923 h 9385"/>
              <a:gd name="connsiteX68" fmla="*/ 9778 w 10000"/>
              <a:gd name="connsiteY68" fmla="*/ 6539 h 9385"/>
              <a:gd name="connsiteX69" fmla="*/ 10000 w 10000"/>
              <a:gd name="connsiteY69" fmla="*/ 6948 h 9385"/>
              <a:gd name="connsiteX70" fmla="*/ 10000 w 10000"/>
              <a:gd name="connsiteY70" fmla="*/ 7332 h 9385"/>
              <a:gd name="connsiteX71" fmla="*/ 10000 w 10000"/>
              <a:gd name="connsiteY71" fmla="*/ 7537 h 9385"/>
              <a:gd name="connsiteX72" fmla="*/ 10000 w 10000"/>
              <a:gd name="connsiteY72" fmla="*/ 7744 h 9385"/>
              <a:gd name="connsiteX73" fmla="*/ 9778 w 10000"/>
              <a:gd name="connsiteY73" fmla="*/ 7744 h 9385"/>
              <a:gd name="connsiteX74" fmla="*/ 9550 w 10000"/>
              <a:gd name="connsiteY74" fmla="*/ 7949 h 9385"/>
              <a:gd name="connsiteX75" fmla="*/ 9330 w 10000"/>
              <a:gd name="connsiteY75" fmla="*/ 8152 h 9385"/>
              <a:gd name="connsiteX76" fmla="*/ 9107 w 10000"/>
              <a:gd name="connsiteY76" fmla="*/ 8360 h 9385"/>
              <a:gd name="connsiteX77" fmla="*/ 8659 w 10000"/>
              <a:gd name="connsiteY77" fmla="*/ 8566 h 9385"/>
              <a:gd name="connsiteX78" fmla="*/ 7766 w 10000"/>
              <a:gd name="connsiteY78" fmla="*/ 8972 h 9385"/>
              <a:gd name="connsiteX79" fmla="*/ 6899 w 10000"/>
              <a:gd name="connsiteY79" fmla="*/ 9180 h 9385"/>
              <a:gd name="connsiteX80" fmla="*/ 6231 w 10000"/>
              <a:gd name="connsiteY80" fmla="*/ 9180 h 9385"/>
              <a:gd name="connsiteX81" fmla="*/ 5332 w 10000"/>
              <a:gd name="connsiteY81" fmla="*/ 9385 h 9385"/>
              <a:gd name="connsiteX82" fmla="*/ 5332 w 10000"/>
              <a:gd name="connsiteY82" fmla="*/ 9385 h 938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82 h 10000"/>
              <a:gd name="connsiteX4" fmla="*/ 2654 w 10000"/>
              <a:gd name="connsiteY4" fmla="*/ 9560 h 10000"/>
              <a:gd name="connsiteX5" fmla="*/ 2007 w 10000"/>
              <a:gd name="connsiteY5" fmla="*/ 9344 h 10000"/>
              <a:gd name="connsiteX6" fmla="*/ 1564 w 10000"/>
              <a:gd name="connsiteY6" fmla="*/ 8908 h 10000"/>
              <a:gd name="connsiteX7" fmla="*/ 1118 w 10000"/>
              <a:gd name="connsiteY7" fmla="*/ 8686 h 10000"/>
              <a:gd name="connsiteX8" fmla="*/ 894 w 10000"/>
              <a:gd name="connsiteY8" fmla="*/ 8031 h 10000"/>
              <a:gd name="connsiteX9" fmla="*/ 445 w 10000"/>
              <a:gd name="connsiteY9" fmla="*/ 7596 h 10000"/>
              <a:gd name="connsiteX10" fmla="*/ 220 w 10000"/>
              <a:gd name="connsiteY10" fmla="*/ 6968 h 10000"/>
              <a:gd name="connsiteX11" fmla="*/ 220 w 10000"/>
              <a:gd name="connsiteY11" fmla="*/ 6311 h 10000"/>
              <a:gd name="connsiteX12" fmla="*/ 0 w 10000"/>
              <a:gd name="connsiteY12" fmla="*/ 5656 h 10000"/>
              <a:gd name="connsiteX13" fmla="*/ 0 w 10000"/>
              <a:gd name="connsiteY13" fmla="*/ 5003 h 10000"/>
              <a:gd name="connsiteX14" fmla="*/ 0 w 10000"/>
              <a:gd name="connsiteY14" fmla="*/ 4344 h 10000"/>
              <a:gd name="connsiteX15" fmla="*/ 220 w 10000"/>
              <a:gd name="connsiteY15" fmla="*/ 3253 h 10000"/>
              <a:gd name="connsiteX16" fmla="*/ 220 w 10000"/>
              <a:gd name="connsiteY16" fmla="*/ 3035 h 10000"/>
              <a:gd name="connsiteX17" fmla="*/ 220 w 10000"/>
              <a:gd name="connsiteY17" fmla="*/ 2597 h 10000"/>
              <a:gd name="connsiteX18" fmla="*/ 445 w 10000"/>
              <a:gd name="connsiteY18" fmla="*/ 2186 h 10000"/>
              <a:gd name="connsiteX19" fmla="*/ 445 w 10000"/>
              <a:gd name="connsiteY19" fmla="*/ 1746 h 10000"/>
              <a:gd name="connsiteX20" fmla="*/ 445 w 10000"/>
              <a:gd name="connsiteY20" fmla="*/ 1312 h 10000"/>
              <a:gd name="connsiteX21" fmla="*/ 671 w 10000"/>
              <a:gd name="connsiteY21" fmla="*/ 0 h 10000"/>
              <a:gd name="connsiteX22" fmla="*/ 1564 w 10000"/>
              <a:gd name="connsiteY22" fmla="*/ 876 h 10000"/>
              <a:gd name="connsiteX23" fmla="*/ 1339 w 10000"/>
              <a:gd name="connsiteY23" fmla="*/ 1746 h 10000"/>
              <a:gd name="connsiteX24" fmla="*/ 1339 w 10000"/>
              <a:gd name="connsiteY24" fmla="*/ 2597 h 10000"/>
              <a:gd name="connsiteX25" fmla="*/ 1339 w 10000"/>
              <a:gd name="connsiteY25" fmla="*/ 3253 h 10000"/>
              <a:gd name="connsiteX26" fmla="*/ 1118 w 10000"/>
              <a:gd name="connsiteY26" fmla="*/ 4126 h 10000"/>
              <a:gd name="connsiteX27" fmla="*/ 1118 w 10000"/>
              <a:gd name="connsiteY27" fmla="*/ 4781 h 10000"/>
              <a:gd name="connsiteX28" fmla="*/ 1118 w 10000"/>
              <a:gd name="connsiteY28" fmla="*/ 5219 h 10000"/>
              <a:gd name="connsiteX29" fmla="*/ 1118 w 10000"/>
              <a:gd name="connsiteY29" fmla="*/ 5876 h 10000"/>
              <a:gd name="connsiteX30" fmla="*/ 1339 w 10000"/>
              <a:gd name="connsiteY30" fmla="*/ 6311 h 10000"/>
              <a:gd name="connsiteX31" fmla="*/ 1339 w 10000"/>
              <a:gd name="connsiteY31" fmla="*/ 6532 h 10000"/>
              <a:gd name="connsiteX32" fmla="*/ 1564 w 10000"/>
              <a:gd name="connsiteY32" fmla="*/ 6968 h 10000"/>
              <a:gd name="connsiteX33" fmla="*/ 1786 w 10000"/>
              <a:gd name="connsiteY33" fmla="*/ 7185 h 10000"/>
              <a:gd name="connsiteX34" fmla="*/ 2007 w 10000"/>
              <a:gd name="connsiteY34" fmla="*/ 7403 h 10000"/>
              <a:gd name="connsiteX35" fmla="*/ 2874 w 10000"/>
              <a:gd name="connsiteY35" fmla="*/ 7812 h 10000"/>
              <a:gd name="connsiteX36" fmla="*/ 3323 w 10000"/>
              <a:gd name="connsiteY36" fmla="*/ 8031 h 10000"/>
              <a:gd name="connsiteX37" fmla="*/ 3767 w 10000"/>
              <a:gd name="connsiteY37" fmla="*/ 8031 h 10000"/>
              <a:gd name="connsiteX38" fmla="*/ 4220 w 10000"/>
              <a:gd name="connsiteY38" fmla="*/ 8251 h 10000"/>
              <a:gd name="connsiteX39" fmla="*/ 4887 w 10000"/>
              <a:gd name="connsiteY39" fmla="*/ 8251 h 10000"/>
              <a:gd name="connsiteX40" fmla="*/ 5332 w 10000"/>
              <a:gd name="connsiteY40" fmla="*/ 8031 h 10000"/>
              <a:gd name="connsiteX41" fmla="*/ 6005 w 10000"/>
              <a:gd name="connsiteY41" fmla="*/ 8031 h 10000"/>
              <a:gd name="connsiteX42" fmla="*/ 6675 w 10000"/>
              <a:gd name="connsiteY42" fmla="*/ 7812 h 10000"/>
              <a:gd name="connsiteX43" fmla="*/ 7122 w 10000"/>
              <a:gd name="connsiteY43" fmla="*/ 7812 h 10000"/>
              <a:gd name="connsiteX44" fmla="*/ 7567 w 10000"/>
              <a:gd name="connsiteY44" fmla="*/ 7403 h 10000"/>
              <a:gd name="connsiteX45" fmla="*/ 7766 w 10000"/>
              <a:gd name="connsiteY45" fmla="*/ 7185 h 10000"/>
              <a:gd name="connsiteX46" fmla="*/ 7986 w 10000"/>
              <a:gd name="connsiteY46" fmla="*/ 6748 h 10000"/>
              <a:gd name="connsiteX47" fmla="*/ 8210 w 10000"/>
              <a:gd name="connsiteY47" fmla="*/ 6311 h 10000"/>
              <a:gd name="connsiteX48" fmla="*/ 8436 w 10000"/>
              <a:gd name="connsiteY48" fmla="*/ 5438 h 10000"/>
              <a:gd name="connsiteX49" fmla="*/ 8436 w 10000"/>
              <a:gd name="connsiteY49" fmla="*/ 4564 h 10000"/>
              <a:gd name="connsiteX50" fmla="*/ 8659 w 10000"/>
              <a:gd name="connsiteY50" fmla="*/ 4126 h 10000"/>
              <a:gd name="connsiteX51" fmla="*/ 8659 w 10000"/>
              <a:gd name="connsiteY51" fmla="*/ 3689 h 10000"/>
              <a:gd name="connsiteX52" fmla="*/ 8659 w 10000"/>
              <a:gd name="connsiteY52" fmla="*/ 3470 h 10000"/>
              <a:gd name="connsiteX53" fmla="*/ 8883 w 10000"/>
              <a:gd name="connsiteY53" fmla="*/ 3253 h 10000"/>
              <a:gd name="connsiteX54" fmla="*/ 8883 w 10000"/>
              <a:gd name="connsiteY54" fmla="*/ 3035 h 10000"/>
              <a:gd name="connsiteX55" fmla="*/ 8883 w 10000"/>
              <a:gd name="connsiteY55" fmla="*/ 2814 h 10000"/>
              <a:gd name="connsiteX56" fmla="*/ 8883 w 10000"/>
              <a:gd name="connsiteY56" fmla="*/ 2814 h 10000"/>
              <a:gd name="connsiteX57" fmla="*/ 9107 w 10000"/>
              <a:gd name="connsiteY57" fmla="*/ 2814 h 10000"/>
              <a:gd name="connsiteX58" fmla="*/ 9107 w 10000"/>
              <a:gd name="connsiteY58" fmla="*/ 2814 h 10000"/>
              <a:gd name="connsiteX59" fmla="*/ 9107 w 10000"/>
              <a:gd name="connsiteY59" fmla="*/ 3035 h 10000"/>
              <a:gd name="connsiteX60" fmla="*/ 9330 w 10000"/>
              <a:gd name="connsiteY60" fmla="*/ 3253 h 10000"/>
              <a:gd name="connsiteX61" fmla="*/ 9330 w 10000"/>
              <a:gd name="connsiteY61" fmla="*/ 3470 h 10000"/>
              <a:gd name="connsiteX62" fmla="*/ 9330 w 10000"/>
              <a:gd name="connsiteY62" fmla="*/ 3907 h 10000"/>
              <a:gd name="connsiteX63" fmla="*/ 9330 w 10000"/>
              <a:gd name="connsiteY63" fmla="*/ 4344 h 10000"/>
              <a:gd name="connsiteX64" fmla="*/ 9330 w 10000"/>
              <a:gd name="connsiteY64" fmla="*/ 4781 h 10000"/>
              <a:gd name="connsiteX65" fmla="*/ 9550 w 10000"/>
              <a:gd name="connsiteY65" fmla="*/ 5656 h 10000"/>
              <a:gd name="connsiteX66" fmla="*/ 9550 w 10000"/>
              <a:gd name="connsiteY66" fmla="*/ 6311 h 10000"/>
              <a:gd name="connsiteX67" fmla="*/ 9778 w 10000"/>
              <a:gd name="connsiteY67" fmla="*/ 6968 h 10000"/>
              <a:gd name="connsiteX68" fmla="*/ 10000 w 10000"/>
              <a:gd name="connsiteY68" fmla="*/ 7403 h 10000"/>
              <a:gd name="connsiteX69" fmla="*/ 10000 w 10000"/>
              <a:gd name="connsiteY69" fmla="*/ 7812 h 10000"/>
              <a:gd name="connsiteX70" fmla="*/ 10000 w 10000"/>
              <a:gd name="connsiteY70" fmla="*/ 8031 h 10000"/>
              <a:gd name="connsiteX71" fmla="*/ 10000 w 10000"/>
              <a:gd name="connsiteY71" fmla="*/ 8251 h 10000"/>
              <a:gd name="connsiteX72" fmla="*/ 9778 w 10000"/>
              <a:gd name="connsiteY72" fmla="*/ 8251 h 10000"/>
              <a:gd name="connsiteX73" fmla="*/ 9550 w 10000"/>
              <a:gd name="connsiteY73" fmla="*/ 8470 h 10000"/>
              <a:gd name="connsiteX74" fmla="*/ 9330 w 10000"/>
              <a:gd name="connsiteY74" fmla="*/ 8686 h 10000"/>
              <a:gd name="connsiteX75" fmla="*/ 9107 w 10000"/>
              <a:gd name="connsiteY75" fmla="*/ 8908 h 10000"/>
              <a:gd name="connsiteX76" fmla="*/ 8659 w 10000"/>
              <a:gd name="connsiteY76" fmla="*/ 9127 h 10000"/>
              <a:gd name="connsiteX77" fmla="*/ 7766 w 10000"/>
              <a:gd name="connsiteY77" fmla="*/ 9560 h 10000"/>
              <a:gd name="connsiteX78" fmla="*/ 6899 w 10000"/>
              <a:gd name="connsiteY78" fmla="*/ 9782 h 10000"/>
              <a:gd name="connsiteX79" fmla="*/ 6231 w 10000"/>
              <a:gd name="connsiteY79" fmla="*/ 9782 h 10000"/>
              <a:gd name="connsiteX80" fmla="*/ 5332 w 10000"/>
              <a:gd name="connsiteY80" fmla="*/ 10000 h 10000"/>
              <a:gd name="connsiteX81" fmla="*/ 5332 w 10000"/>
              <a:gd name="connsiteY81" fmla="*/ 10000 h 10000"/>
              <a:gd name="connsiteX0" fmla="*/ 5332 w 10000"/>
              <a:gd name="connsiteY0" fmla="*/ 9196 h 9196"/>
              <a:gd name="connsiteX1" fmla="*/ 4665 w 10000"/>
              <a:gd name="connsiteY1" fmla="*/ 9196 h 9196"/>
              <a:gd name="connsiteX2" fmla="*/ 3991 w 10000"/>
              <a:gd name="connsiteY2" fmla="*/ 9196 h 9196"/>
              <a:gd name="connsiteX3" fmla="*/ 3323 w 10000"/>
              <a:gd name="connsiteY3" fmla="*/ 8978 h 9196"/>
              <a:gd name="connsiteX4" fmla="*/ 2654 w 10000"/>
              <a:gd name="connsiteY4" fmla="*/ 8756 h 9196"/>
              <a:gd name="connsiteX5" fmla="*/ 2007 w 10000"/>
              <a:gd name="connsiteY5" fmla="*/ 8540 h 9196"/>
              <a:gd name="connsiteX6" fmla="*/ 1564 w 10000"/>
              <a:gd name="connsiteY6" fmla="*/ 8104 h 9196"/>
              <a:gd name="connsiteX7" fmla="*/ 1118 w 10000"/>
              <a:gd name="connsiteY7" fmla="*/ 7882 h 9196"/>
              <a:gd name="connsiteX8" fmla="*/ 894 w 10000"/>
              <a:gd name="connsiteY8" fmla="*/ 7227 h 9196"/>
              <a:gd name="connsiteX9" fmla="*/ 445 w 10000"/>
              <a:gd name="connsiteY9" fmla="*/ 6792 h 9196"/>
              <a:gd name="connsiteX10" fmla="*/ 220 w 10000"/>
              <a:gd name="connsiteY10" fmla="*/ 6164 h 9196"/>
              <a:gd name="connsiteX11" fmla="*/ 220 w 10000"/>
              <a:gd name="connsiteY11" fmla="*/ 5507 h 9196"/>
              <a:gd name="connsiteX12" fmla="*/ 0 w 10000"/>
              <a:gd name="connsiteY12" fmla="*/ 4852 h 9196"/>
              <a:gd name="connsiteX13" fmla="*/ 0 w 10000"/>
              <a:gd name="connsiteY13" fmla="*/ 4199 h 9196"/>
              <a:gd name="connsiteX14" fmla="*/ 0 w 10000"/>
              <a:gd name="connsiteY14" fmla="*/ 3540 h 9196"/>
              <a:gd name="connsiteX15" fmla="*/ 220 w 10000"/>
              <a:gd name="connsiteY15" fmla="*/ 2449 h 9196"/>
              <a:gd name="connsiteX16" fmla="*/ 220 w 10000"/>
              <a:gd name="connsiteY16" fmla="*/ 2231 h 9196"/>
              <a:gd name="connsiteX17" fmla="*/ 220 w 10000"/>
              <a:gd name="connsiteY17" fmla="*/ 1793 h 9196"/>
              <a:gd name="connsiteX18" fmla="*/ 445 w 10000"/>
              <a:gd name="connsiteY18" fmla="*/ 1382 h 9196"/>
              <a:gd name="connsiteX19" fmla="*/ 445 w 10000"/>
              <a:gd name="connsiteY19" fmla="*/ 942 h 9196"/>
              <a:gd name="connsiteX20" fmla="*/ 445 w 10000"/>
              <a:gd name="connsiteY20" fmla="*/ 508 h 9196"/>
              <a:gd name="connsiteX21" fmla="*/ 1564 w 10000"/>
              <a:gd name="connsiteY21" fmla="*/ 72 h 9196"/>
              <a:gd name="connsiteX22" fmla="*/ 1339 w 10000"/>
              <a:gd name="connsiteY22" fmla="*/ 942 h 9196"/>
              <a:gd name="connsiteX23" fmla="*/ 1339 w 10000"/>
              <a:gd name="connsiteY23" fmla="*/ 1793 h 9196"/>
              <a:gd name="connsiteX24" fmla="*/ 1339 w 10000"/>
              <a:gd name="connsiteY24" fmla="*/ 2449 h 9196"/>
              <a:gd name="connsiteX25" fmla="*/ 1118 w 10000"/>
              <a:gd name="connsiteY25" fmla="*/ 3322 h 9196"/>
              <a:gd name="connsiteX26" fmla="*/ 1118 w 10000"/>
              <a:gd name="connsiteY26" fmla="*/ 3977 h 9196"/>
              <a:gd name="connsiteX27" fmla="*/ 1118 w 10000"/>
              <a:gd name="connsiteY27" fmla="*/ 4415 h 9196"/>
              <a:gd name="connsiteX28" fmla="*/ 1118 w 10000"/>
              <a:gd name="connsiteY28" fmla="*/ 5072 h 9196"/>
              <a:gd name="connsiteX29" fmla="*/ 1339 w 10000"/>
              <a:gd name="connsiteY29" fmla="*/ 5507 h 9196"/>
              <a:gd name="connsiteX30" fmla="*/ 1339 w 10000"/>
              <a:gd name="connsiteY30" fmla="*/ 5728 h 9196"/>
              <a:gd name="connsiteX31" fmla="*/ 1564 w 10000"/>
              <a:gd name="connsiteY31" fmla="*/ 6164 h 9196"/>
              <a:gd name="connsiteX32" fmla="*/ 1786 w 10000"/>
              <a:gd name="connsiteY32" fmla="*/ 6381 h 9196"/>
              <a:gd name="connsiteX33" fmla="*/ 2007 w 10000"/>
              <a:gd name="connsiteY33" fmla="*/ 6599 h 9196"/>
              <a:gd name="connsiteX34" fmla="*/ 2874 w 10000"/>
              <a:gd name="connsiteY34" fmla="*/ 7008 h 9196"/>
              <a:gd name="connsiteX35" fmla="*/ 3323 w 10000"/>
              <a:gd name="connsiteY35" fmla="*/ 7227 h 9196"/>
              <a:gd name="connsiteX36" fmla="*/ 3767 w 10000"/>
              <a:gd name="connsiteY36" fmla="*/ 7227 h 9196"/>
              <a:gd name="connsiteX37" fmla="*/ 4220 w 10000"/>
              <a:gd name="connsiteY37" fmla="*/ 7447 h 9196"/>
              <a:gd name="connsiteX38" fmla="*/ 4887 w 10000"/>
              <a:gd name="connsiteY38" fmla="*/ 7447 h 9196"/>
              <a:gd name="connsiteX39" fmla="*/ 5332 w 10000"/>
              <a:gd name="connsiteY39" fmla="*/ 7227 h 9196"/>
              <a:gd name="connsiteX40" fmla="*/ 6005 w 10000"/>
              <a:gd name="connsiteY40" fmla="*/ 7227 h 9196"/>
              <a:gd name="connsiteX41" fmla="*/ 6675 w 10000"/>
              <a:gd name="connsiteY41" fmla="*/ 7008 h 9196"/>
              <a:gd name="connsiteX42" fmla="*/ 7122 w 10000"/>
              <a:gd name="connsiteY42" fmla="*/ 7008 h 9196"/>
              <a:gd name="connsiteX43" fmla="*/ 7567 w 10000"/>
              <a:gd name="connsiteY43" fmla="*/ 6599 h 9196"/>
              <a:gd name="connsiteX44" fmla="*/ 7766 w 10000"/>
              <a:gd name="connsiteY44" fmla="*/ 6381 h 9196"/>
              <a:gd name="connsiteX45" fmla="*/ 7986 w 10000"/>
              <a:gd name="connsiteY45" fmla="*/ 5944 h 9196"/>
              <a:gd name="connsiteX46" fmla="*/ 8210 w 10000"/>
              <a:gd name="connsiteY46" fmla="*/ 5507 h 9196"/>
              <a:gd name="connsiteX47" fmla="*/ 8436 w 10000"/>
              <a:gd name="connsiteY47" fmla="*/ 4634 h 9196"/>
              <a:gd name="connsiteX48" fmla="*/ 8436 w 10000"/>
              <a:gd name="connsiteY48" fmla="*/ 3760 h 9196"/>
              <a:gd name="connsiteX49" fmla="*/ 8659 w 10000"/>
              <a:gd name="connsiteY49" fmla="*/ 3322 h 9196"/>
              <a:gd name="connsiteX50" fmla="*/ 8659 w 10000"/>
              <a:gd name="connsiteY50" fmla="*/ 2885 h 9196"/>
              <a:gd name="connsiteX51" fmla="*/ 8659 w 10000"/>
              <a:gd name="connsiteY51" fmla="*/ 2666 h 9196"/>
              <a:gd name="connsiteX52" fmla="*/ 8883 w 10000"/>
              <a:gd name="connsiteY52" fmla="*/ 2449 h 9196"/>
              <a:gd name="connsiteX53" fmla="*/ 8883 w 10000"/>
              <a:gd name="connsiteY53" fmla="*/ 2231 h 9196"/>
              <a:gd name="connsiteX54" fmla="*/ 8883 w 10000"/>
              <a:gd name="connsiteY54" fmla="*/ 2010 h 9196"/>
              <a:gd name="connsiteX55" fmla="*/ 8883 w 10000"/>
              <a:gd name="connsiteY55" fmla="*/ 2010 h 9196"/>
              <a:gd name="connsiteX56" fmla="*/ 9107 w 10000"/>
              <a:gd name="connsiteY56" fmla="*/ 2010 h 9196"/>
              <a:gd name="connsiteX57" fmla="*/ 9107 w 10000"/>
              <a:gd name="connsiteY57" fmla="*/ 2010 h 9196"/>
              <a:gd name="connsiteX58" fmla="*/ 9107 w 10000"/>
              <a:gd name="connsiteY58" fmla="*/ 2231 h 9196"/>
              <a:gd name="connsiteX59" fmla="*/ 9330 w 10000"/>
              <a:gd name="connsiteY59" fmla="*/ 2449 h 9196"/>
              <a:gd name="connsiteX60" fmla="*/ 9330 w 10000"/>
              <a:gd name="connsiteY60" fmla="*/ 2666 h 9196"/>
              <a:gd name="connsiteX61" fmla="*/ 9330 w 10000"/>
              <a:gd name="connsiteY61" fmla="*/ 3103 h 9196"/>
              <a:gd name="connsiteX62" fmla="*/ 9330 w 10000"/>
              <a:gd name="connsiteY62" fmla="*/ 3540 h 9196"/>
              <a:gd name="connsiteX63" fmla="*/ 9330 w 10000"/>
              <a:gd name="connsiteY63" fmla="*/ 3977 h 9196"/>
              <a:gd name="connsiteX64" fmla="*/ 9550 w 10000"/>
              <a:gd name="connsiteY64" fmla="*/ 4852 h 9196"/>
              <a:gd name="connsiteX65" fmla="*/ 9550 w 10000"/>
              <a:gd name="connsiteY65" fmla="*/ 5507 h 9196"/>
              <a:gd name="connsiteX66" fmla="*/ 9778 w 10000"/>
              <a:gd name="connsiteY66" fmla="*/ 6164 h 9196"/>
              <a:gd name="connsiteX67" fmla="*/ 10000 w 10000"/>
              <a:gd name="connsiteY67" fmla="*/ 6599 h 9196"/>
              <a:gd name="connsiteX68" fmla="*/ 10000 w 10000"/>
              <a:gd name="connsiteY68" fmla="*/ 7008 h 9196"/>
              <a:gd name="connsiteX69" fmla="*/ 10000 w 10000"/>
              <a:gd name="connsiteY69" fmla="*/ 7227 h 9196"/>
              <a:gd name="connsiteX70" fmla="*/ 10000 w 10000"/>
              <a:gd name="connsiteY70" fmla="*/ 7447 h 9196"/>
              <a:gd name="connsiteX71" fmla="*/ 9778 w 10000"/>
              <a:gd name="connsiteY71" fmla="*/ 7447 h 9196"/>
              <a:gd name="connsiteX72" fmla="*/ 9550 w 10000"/>
              <a:gd name="connsiteY72" fmla="*/ 7666 h 9196"/>
              <a:gd name="connsiteX73" fmla="*/ 9330 w 10000"/>
              <a:gd name="connsiteY73" fmla="*/ 7882 h 9196"/>
              <a:gd name="connsiteX74" fmla="*/ 9107 w 10000"/>
              <a:gd name="connsiteY74" fmla="*/ 8104 h 9196"/>
              <a:gd name="connsiteX75" fmla="*/ 8659 w 10000"/>
              <a:gd name="connsiteY75" fmla="*/ 8323 h 9196"/>
              <a:gd name="connsiteX76" fmla="*/ 7766 w 10000"/>
              <a:gd name="connsiteY76" fmla="*/ 8756 h 9196"/>
              <a:gd name="connsiteX77" fmla="*/ 6899 w 10000"/>
              <a:gd name="connsiteY77" fmla="*/ 8978 h 9196"/>
              <a:gd name="connsiteX78" fmla="*/ 6231 w 10000"/>
              <a:gd name="connsiteY78" fmla="*/ 8978 h 9196"/>
              <a:gd name="connsiteX79" fmla="*/ 5332 w 10000"/>
              <a:gd name="connsiteY79" fmla="*/ 9196 h 9196"/>
              <a:gd name="connsiteX80" fmla="*/ 5332 w 10000"/>
              <a:gd name="connsiteY80" fmla="*/ 9196 h 9196"/>
              <a:gd name="connsiteX0" fmla="*/ 5332 w 10000"/>
              <a:gd name="connsiteY0" fmla="*/ 9448 h 9448"/>
              <a:gd name="connsiteX1" fmla="*/ 4665 w 10000"/>
              <a:gd name="connsiteY1" fmla="*/ 9448 h 9448"/>
              <a:gd name="connsiteX2" fmla="*/ 3991 w 10000"/>
              <a:gd name="connsiteY2" fmla="*/ 9448 h 9448"/>
              <a:gd name="connsiteX3" fmla="*/ 3323 w 10000"/>
              <a:gd name="connsiteY3" fmla="*/ 9211 h 9448"/>
              <a:gd name="connsiteX4" fmla="*/ 2654 w 10000"/>
              <a:gd name="connsiteY4" fmla="*/ 8970 h 9448"/>
              <a:gd name="connsiteX5" fmla="*/ 2007 w 10000"/>
              <a:gd name="connsiteY5" fmla="*/ 8735 h 9448"/>
              <a:gd name="connsiteX6" fmla="*/ 1564 w 10000"/>
              <a:gd name="connsiteY6" fmla="*/ 8261 h 9448"/>
              <a:gd name="connsiteX7" fmla="*/ 1118 w 10000"/>
              <a:gd name="connsiteY7" fmla="*/ 8019 h 9448"/>
              <a:gd name="connsiteX8" fmla="*/ 894 w 10000"/>
              <a:gd name="connsiteY8" fmla="*/ 7307 h 9448"/>
              <a:gd name="connsiteX9" fmla="*/ 445 w 10000"/>
              <a:gd name="connsiteY9" fmla="*/ 6834 h 9448"/>
              <a:gd name="connsiteX10" fmla="*/ 220 w 10000"/>
              <a:gd name="connsiteY10" fmla="*/ 6151 h 9448"/>
              <a:gd name="connsiteX11" fmla="*/ 220 w 10000"/>
              <a:gd name="connsiteY11" fmla="*/ 5436 h 9448"/>
              <a:gd name="connsiteX12" fmla="*/ 0 w 10000"/>
              <a:gd name="connsiteY12" fmla="*/ 4724 h 9448"/>
              <a:gd name="connsiteX13" fmla="*/ 0 w 10000"/>
              <a:gd name="connsiteY13" fmla="*/ 4014 h 9448"/>
              <a:gd name="connsiteX14" fmla="*/ 0 w 10000"/>
              <a:gd name="connsiteY14" fmla="*/ 3297 h 9448"/>
              <a:gd name="connsiteX15" fmla="*/ 220 w 10000"/>
              <a:gd name="connsiteY15" fmla="*/ 2111 h 9448"/>
              <a:gd name="connsiteX16" fmla="*/ 220 w 10000"/>
              <a:gd name="connsiteY16" fmla="*/ 1874 h 9448"/>
              <a:gd name="connsiteX17" fmla="*/ 220 w 10000"/>
              <a:gd name="connsiteY17" fmla="*/ 1398 h 9448"/>
              <a:gd name="connsiteX18" fmla="*/ 445 w 10000"/>
              <a:gd name="connsiteY18" fmla="*/ 951 h 9448"/>
              <a:gd name="connsiteX19" fmla="*/ 445 w 10000"/>
              <a:gd name="connsiteY19" fmla="*/ 472 h 9448"/>
              <a:gd name="connsiteX20" fmla="*/ 445 w 10000"/>
              <a:gd name="connsiteY20" fmla="*/ 0 h 9448"/>
              <a:gd name="connsiteX21" fmla="*/ 1339 w 10000"/>
              <a:gd name="connsiteY21" fmla="*/ 472 h 9448"/>
              <a:gd name="connsiteX22" fmla="*/ 1339 w 10000"/>
              <a:gd name="connsiteY22" fmla="*/ 1398 h 9448"/>
              <a:gd name="connsiteX23" fmla="*/ 1339 w 10000"/>
              <a:gd name="connsiteY23" fmla="*/ 2111 h 9448"/>
              <a:gd name="connsiteX24" fmla="*/ 1118 w 10000"/>
              <a:gd name="connsiteY24" fmla="*/ 3060 h 9448"/>
              <a:gd name="connsiteX25" fmla="*/ 1118 w 10000"/>
              <a:gd name="connsiteY25" fmla="*/ 3773 h 9448"/>
              <a:gd name="connsiteX26" fmla="*/ 1118 w 10000"/>
              <a:gd name="connsiteY26" fmla="*/ 4249 h 9448"/>
              <a:gd name="connsiteX27" fmla="*/ 1118 w 10000"/>
              <a:gd name="connsiteY27" fmla="*/ 4963 h 9448"/>
              <a:gd name="connsiteX28" fmla="*/ 1339 w 10000"/>
              <a:gd name="connsiteY28" fmla="*/ 5436 h 9448"/>
              <a:gd name="connsiteX29" fmla="*/ 1339 w 10000"/>
              <a:gd name="connsiteY29" fmla="*/ 5677 h 9448"/>
              <a:gd name="connsiteX30" fmla="*/ 1564 w 10000"/>
              <a:gd name="connsiteY30" fmla="*/ 6151 h 9448"/>
              <a:gd name="connsiteX31" fmla="*/ 1786 w 10000"/>
              <a:gd name="connsiteY31" fmla="*/ 6387 h 9448"/>
              <a:gd name="connsiteX32" fmla="*/ 2007 w 10000"/>
              <a:gd name="connsiteY32" fmla="*/ 6624 h 9448"/>
              <a:gd name="connsiteX33" fmla="*/ 2874 w 10000"/>
              <a:gd name="connsiteY33" fmla="*/ 7069 h 9448"/>
              <a:gd name="connsiteX34" fmla="*/ 3323 w 10000"/>
              <a:gd name="connsiteY34" fmla="*/ 7307 h 9448"/>
              <a:gd name="connsiteX35" fmla="*/ 3767 w 10000"/>
              <a:gd name="connsiteY35" fmla="*/ 7307 h 9448"/>
              <a:gd name="connsiteX36" fmla="*/ 4220 w 10000"/>
              <a:gd name="connsiteY36" fmla="*/ 7546 h 9448"/>
              <a:gd name="connsiteX37" fmla="*/ 4887 w 10000"/>
              <a:gd name="connsiteY37" fmla="*/ 7546 h 9448"/>
              <a:gd name="connsiteX38" fmla="*/ 5332 w 10000"/>
              <a:gd name="connsiteY38" fmla="*/ 7307 h 9448"/>
              <a:gd name="connsiteX39" fmla="*/ 6005 w 10000"/>
              <a:gd name="connsiteY39" fmla="*/ 7307 h 9448"/>
              <a:gd name="connsiteX40" fmla="*/ 6675 w 10000"/>
              <a:gd name="connsiteY40" fmla="*/ 7069 h 9448"/>
              <a:gd name="connsiteX41" fmla="*/ 7122 w 10000"/>
              <a:gd name="connsiteY41" fmla="*/ 7069 h 9448"/>
              <a:gd name="connsiteX42" fmla="*/ 7567 w 10000"/>
              <a:gd name="connsiteY42" fmla="*/ 6624 h 9448"/>
              <a:gd name="connsiteX43" fmla="*/ 7766 w 10000"/>
              <a:gd name="connsiteY43" fmla="*/ 6387 h 9448"/>
              <a:gd name="connsiteX44" fmla="*/ 7986 w 10000"/>
              <a:gd name="connsiteY44" fmla="*/ 5912 h 9448"/>
              <a:gd name="connsiteX45" fmla="*/ 8210 w 10000"/>
              <a:gd name="connsiteY45" fmla="*/ 5436 h 9448"/>
              <a:gd name="connsiteX46" fmla="*/ 8436 w 10000"/>
              <a:gd name="connsiteY46" fmla="*/ 4487 h 9448"/>
              <a:gd name="connsiteX47" fmla="*/ 8436 w 10000"/>
              <a:gd name="connsiteY47" fmla="*/ 3537 h 9448"/>
              <a:gd name="connsiteX48" fmla="*/ 8659 w 10000"/>
              <a:gd name="connsiteY48" fmla="*/ 3060 h 9448"/>
              <a:gd name="connsiteX49" fmla="*/ 8659 w 10000"/>
              <a:gd name="connsiteY49" fmla="*/ 2585 h 9448"/>
              <a:gd name="connsiteX50" fmla="*/ 8659 w 10000"/>
              <a:gd name="connsiteY50" fmla="*/ 2347 h 9448"/>
              <a:gd name="connsiteX51" fmla="*/ 8883 w 10000"/>
              <a:gd name="connsiteY51" fmla="*/ 2111 h 9448"/>
              <a:gd name="connsiteX52" fmla="*/ 8883 w 10000"/>
              <a:gd name="connsiteY52" fmla="*/ 1874 h 9448"/>
              <a:gd name="connsiteX53" fmla="*/ 8883 w 10000"/>
              <a:gd name="connsiteY53" fmla="*/ 1634 h 9448"/>
              <a:gd name="connsiteX54" fmla="*/ 8883 w 10000"/>
              <a:gd name="connsiteY54" fmla="*/ 1634 h 9448"/>
              <a:gd name="connsiteX55" fmla="*/ 9107 w 10000"/>
              <a:gd name="connsiteY55" fmla="*/ 1634 h 9448"/>
              <a:gd name="connsiteX56" fmla="*/ 9107 w 10000"/>
              <a:gd name="connsiteY56" fmla="*/ 1634 h 9448"/>
              <a:gd name="connsiteX57" fmla="*/ 9107 w 10000"/>
              <a:gd name="connsiteY57" fmla="*/ 1874 h 9448"/>
              <a:gd name="connsiteX58" fmla="*/ 9330 w 10000"/>
              <a:gd name="connsiteY58" fmla="*/ 2111 h 9448"/>
              <a:gd name="connsiteX59" fmla="*/ 9330 w 10000"/>
              <a:gd name="connsiteY59" fmla="*/ 2347 h 9448"/>
              <a:gd name="connsiteX60" fmla="*/ 9330 w 10000"/>
              <a:gd name="connsiteY60" fmla="*/ 2822 h 9448"/>
              <a:gd name="connsiteX61" fmla="*/ 9330 w 10000"/>
              <a:gd name="connsiteY61" fmla="*/ 3297 h 9448"/>
              <a:gd name="connsiteX62" fmla="*/ 9330 w 10000"/>
              <a:gd name="connsiteY62" fmla="*/ 3773 h 9448"/>
              <a:gd name="connsiteX63" fmla="*/ 9550 w 10000"/>
              <a:gd name="connsiteY63" fmla="*/ 4724 h 9448"/>
              <a:gd name="connsiteX64" fmla="*/ 9550 w 10000"/>
              <a:gd name="connsiteY64" fmla="*/ 5436 h 9448"/>
              <a:gd name="connsiteX65" fmla="*/ 9778 w 10000"/>
              <a:gd name="connsiteY65" fmla="*/ 6151 h 9448"/>
              <a:gd name="connsiteX66" fmla="*/ 10000 w 10000"/>
              <a:gd name="connsiteY66" fmla="*/ 6624 h 9448"/>
              <a:gd name="connsiteX67" fmla="*/ 10000 w 10000"/>
              <a:gd name="connsiteY67" fmla="*/ 7069 h 9448"/>
              <a:gd name="connsiteX68" fmla="*/ 10000 w 10000"/>
              <a:gd name="connsiteY68" fmla="*/ 7307 h 9448"/>
              <a:gd name="connsiteX69" fmla="*/ 10000 w 10000"/>
              <a:gd name="connsiteY69" fmla="*/ 7546 h 9448"/>
              <a:gd name="connsiteX70" fmla="*/ 9778 w 10000"/>
              <a:gd name="connsiteY70" fmla="*/ 7546 h 9448"/>
              <a:gd name="connsiteX71" fmla="*/ 9550 w 10000"/>
              <a:gd name="connsiteY71" fmla="*/ 7784 h 9448"/>
              <a:gd name="connsiteX72" fmla="*/ 9330 w 10000"/>
              <a:gd name="connsiteY72" fmla="*/ 8019 h 9448"/>
              <a:gd name="connsiteX73" fmla="*/ 9107 w 10000"/>
              <a:gd name="connsiteY73" fmla="*/ 8261 h 9448"/>
              <a:gd name="connsiteX74" fmla="*/ 8659 w 10000"/>
              <a:gd name="connsiteY74" fmla="*/ 8499 h 9448"/>
              <a:gd name="connsiteX75" fmla="*/ 7766 w 10000"/>
              <a:gd name="connsiteY75" fmla="*/ 8970 h 9448"/>
              <a:gd name="connsiteX76" fmla="*/ 6899 w 10000"/>
              <a:gd name="connsiteY76" fmla="*/ 9211 h 9448"/>
              <a:gd name="connsiteX77" fmla="*/ 6231 w 10000"/>
              <a:gd name="connsiteY77" fmla="*/ 9211 h 9448"/>
              <a:gd name="connsiteX78" fmla="*/ 5332 w 10000"/>
              <a:gd name="connsiteY78" fmla="*/ 9448 h 9448"/>
              <a:gd name="connsiteX79" fmla="*/ 5332 w 10000"/>
              <a:gd name="connsiteY79" fmla="*/ 9448 h 944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49 h 10000"/>
              <a:gd name="connsiteX4" fmla="*/ 2654 w 10000"/>
              <a:gd name="connsiteY4" fmla="*/ 9494 h 10000"/>
              <a:gd name="connsiteX5" fmla="*/ 2007 w 10000"/>
              <a:gd name="connsiteY5" fmla="*/ 9245 h 10000"/>
              <a:gd name="connsiteX6" fmla="*/ 1564 w 10000"/>
              <a:gd name="connsiteY6" fmla="*/ 8744 h 10000"/>
              <a:gd name="connsiteX7" fmla="*/ 1118 w 10000"/>
              <a:gd name="connsiteY7" fmla="*/ 8488 h 10000"/>
              <a:gd name="connsiteX8" fmla="*/ 894 w 10000"/>
              <a:gd name="connsiteY8" fmla="*/ 7734 h 10000"/>
              <a:gd name="connsiteX9" fmla="*/ 445 w 10000"/>
              <a:gd name="connsiteY9" fmla="*/ 7233 h 10000"/>
              <a:gd name="connsiteX10" fmla="*/ 220 w 10000"/>
              <a:gd name="connsiteY10" fmla="*/ 6510 h 10000"/>
              <a:gd name="connsiteX11" fmla="*/ 220 w 10000"/>
              <a:gd name="connsiteY11" fmla="*/ 5754 h 10000"/>
              <a:gd name="connsiteX12" fmla="*/ 0 w 10000"/>
              <a:gd name="connsiteY12" fmla="*/ 5000 h 10000"/>
              <a:gd name="connsiteX13" fmla="*/ 0 w 10000"/>
              <a:gd name="connsiteY13" fmla="*/ 4249 h 10000"/>
              <a:gd name="connsiteX14" fmla="*/ 0 w 10000"/>
              <a:gd name="connsiteY14" fmla="*/ 3490 h 10000"/>
              <a:gd name="connsiteX15" fmla="*/ 220 w 10000"/>
              <a:gd name="connsiteY15" fmla="*/ 2234 h 10000"/>
              <a:gd name="connsiteX16" fmla="*/ 220 w 10000"/>
              <a:gd name="connsiteY16" fmla="*/ 1983 h 10000"/>
              <a:gd name="connsiteX17" fmla="*/ 220 w 10000"/>
              <a:gd name="connsiteY17" fmla="*/ 1480 h 10000"/>
              <a:gd name="connsiteX18" fmla="*/ 445 w 10000"/>
              <a:gd name="connsiteY18" fmla="*/ 1007 h 10000"/>
              <a:gd name="connsiteX19" fmla="*/ 445 w 10000"/>
              <a:gd name="connsiteY19" fmla="*/ 500 h 10000"/>
              <a:gd name="connsiteX20" fmla="*/ 445 w 10000"/>
              <a:gd name="connsiteY20" fmla="*/ 0 h 10000"/>
              <a:gd name="connsiteX21" fmla="*/ 1339 w 10000"/>
              <a:gd name="connsiteY21" fmla="*/ 1480 h 10000"/>
              <a:gd name="connsiteX22" fmla="*/ 1339 w 10000"/>
              <a:gd name="connsiteY22" fmla="*/ 2234 h 10000"/>
              <a:gd name="connsiteX23" fmla="*/ 1118 w 10000"/>
              <a:gd name="connsiteY23" fmla="*/ 3239 h 10000"/>
              <a:gd name="connsiteX24" fmla="*/ 1118 w 10000"/>
              <a:gd name="connsiteY24" fmla="*/ 3993 h 10000"/>
              <a:gd name="connsiteX25" fmla="*/ 1118 w 10000"/>
              <a:gd name="connsiteY25" fmla="*/ 4497 h 10000"/>
              <a:gd name="connsiteX26" fmla="*/ 1118 w 10000"/>
              <a:gd name="connsiteY26" fmla="*/ 5253 h 10000"/>
              <a:gd name="connsiteX27" fmla="*/ 1339 w 10000"/>
              <a:gd name="connsiteY27" fmla="*/ 5754 h 10000"/>
              <a:gd name="connsiteX28" fmla="*/ 1339 w 10000"/>
              <a:gd name="connsiteY28" fmla="*/ 6009 h 10000"/>
              <a:gd name="connsiteX29" fmla="*/ 1564 w 10000"/>
              <a:gd name="connsiteY29" fmla="*/ 6510 h 10000"/>
              <a:gd name="connsiteX30" fmla="*/ 1786 w 10000"/>
              <a:gd name="connsiteY30" fmla="*/ 6760 h 10000"/>
              <a:gd name="connsiteX31" fmla="*/ 2007 w 10000"/>
              <a:gd name="connsiteY31" fmla="*/ 7011 h 10000"/>
              <a:gd name="connsiteX32" fmla="*/ 2874 w 10000"/>
              <a:gd name="connsiteY32" fmla="*/ 7482 h 10000"/>
              <a:gd name="connsiteX33" fmla="*/ 3323 w 10000"/>
              <a:gd name="connsiteY33" fmla="*/ 7734 h 10000"/>
              <a:gd name="connsiteX34" fmla="*/ 3767 w 10000"/>
              <a:gd name="connsiteY34" fmla="*/ 7734 h 10000"/>
              <a:gd name="connsiteX35" fmla="*/ 4220 w 10000"/>
              <a:gd name="connsiteY35" fmla="*/ 7987 h 10000"/>
              <a:gd name="connsiteX36" fmla="*/ 4887 w 10000"/>
              <a:gd name="connsiteY36" fmla="*/ 7987 h 10000"/>
              <a:gd name="connsiteX37" fmla="*/ 5332 w 10000"/>
              <a:gd name="connsiteY37" fmla="*/ 7734 h 10000"/>
              <a:gd name="connsiteX38" fmla="*/ 6005 w 10000"/>
              <a:gd name="connsiteY38" fmla="*/ 7734 h 10000"/>
              <a:gd name="connsiteX39" fmla="*/ 6675 w 10000"/>
              <a:gd name="connsiteY39" fmla="*/ 7482 h 10000"/>
              <a:gd name="connsiteX40" fmla="*/ 7122 w 10000"/>
              <a:gd name="connsiteY40" fmla="*/ 7482 h 10000"/>
              <a:gd name="connsiteX41" fmla="*/ 7567 w 10000"/>
              <a:gd name="connsiteY41" fmla="*/ 7011 h 10000"/>
              <a:gd name="connsiteX42" fmla="*/ 7766 w 10000"/>
              <a:gd name="connsiteY42" fmla="*/ 6760 h 10000"/>
              <a:gd name="connsiteX43" fmla="*/ 7986 w 10000"/>
              <a:gd name="connsiteY43" fmla="*/ 6257 h 10000"/>
              <a:gd name="connsiteX44" fmla="*/ 8210 w 10000"/>
              <a:gd name="connsiteY44" fmla="*/ 5754 h 10000"/>
              <a:gd name="connsiteX45" fmla="*/ 8436 w 10000"/>
              <a:gd name="connsiteY45" fmla="*/ 4749 h 10000"/>
              <a:gd name="connsiteX46" fmla="*/ 8436 w 10000"/>
              <a:gd name="connsiteY46" fmla="*/ 3744 h 10000"/>
              <a:gd name="connsiteX47" fmla="*/ 8659 w 10000"/>
              <a:gd name="connsiteY47" fmla="*/ 3239 h 10000"/>
              <a:gd name="connsiteX48" fmla="*/ 8659 w 10000"/>
              <a:gd name="connsiteY48" fmla="*/ 2736 h 10000"/>
              <a:gd name="connsiteX49" fmla="*/ 8659 w 10000"/>
              <a:gd name="connsiteY49" fmla="*/ 2484 h 10000"/>
              <a:gd name="connsiteX50" fmla="*/ 8883 w 10000"/>
              <a:gd name="connsiteY50" fmla="*/ 2234 h 10000"/>
              <a:gd name="connsiteX51" fmla="*/ 8883 w 10000"/>
              <a:gd name="connsiteY51" fmla="*/ 1983 h 10000"/>
              <a:gd name="connsiteX52" fmla="*/ 8883 w 10000"/>
              <a:gd name="connsiteY52" fmla="*/ 1729 h 10000"/>
              <a:gd name="connsiteX53" fmla="*/ 8883 w 10000"/>
              <a:gd name="connsiteY53" fmla="*/ 1729 h 10000"/>
              <a:gd name="connsiteX54" fmla="*/ 9107 w 10000"/>
              <a:gd name="connsiteY54" fmla="*/ 1729 h 10000"/>
              <a:gd name="connsiteX55" fmla="*/ 9107 w 10000"/>
              <a:gd name="connsiteY55" fmla="*/ 1729 h 10000"/>
              <a:gd name="connsiteX56" fmla="*/ 9107 w 10000"/>
              <a:gd name="connsiteY56" fmla="*/ 1983 h 10000"/>
              <a:gd name="connsiteX57" fmla="*/ 9330 w 10000"/>
              <a:gd name="connsiteY57" fmla="*/ 2234 h 10000"/>
              <a:gd name="connsiteX58" fmla="*/ 9330 w 10000"/>
              <a:gd name="connsiteY58" fmla="*/ 2484 h 10000"/>
              <a:gd name="connsiteX59" fmla="*/ 9330 w 10000"/>
              <a:gd name="connsiteY59" fmla="*/ 2987 h 10000"/>
              <a:gd name="connsiteX60" fmla="*/ 9330 w 10000"/>
              <a:gd name="connsiteY60" fmla="*/ 3490 h 10000"/>
              <a:gd name="connsiteX61" fmla="*/ 9330 w 10000"/>
              <a:gd name="connsiteY61" fmla="*/ 3993 h 10000"/>
              <a:gd name="connsiteX62" fmla="*/ 9550 w 10000"/>
              <a:gd name="connsiteY62" fmla="*/ 5000 h 10000"/>
              <a:gd name="connsiteX63" fmla="*/ 9550 w 10000"/>
              <a:gd name="connsiteY63" fmla="*/ 5754 h 10000"/>
              <a:gd name="connsiteX64" fmla="*/ 9778 w 10000"/>
              <a:gd name="connsiteY64" fmla="*/ 6510 h 10000"/>
              <a:gd name="connsiteX65" fmla="*/ 10000 w 10000"/>
              <a:gd name="connsiteY65" fmla="*/ 7011 h 10000"/>
              <a:gd name="connsiteX66" fmla="*/ 10000 w 10000"/>
              <a:gd name="connsiteY66" fmla="*/ 7482 h 10000"/>
              <a:gd name="connsiteX67" fmla="*/ 10000 w 10000"/>
              <a:gd name="connsiteY67" fmla="*/ 7734 h 10000"/>
              <a:gd name="connsiteX68" fmla="*/ 10000 w 10000"/>
              <a:gd name="connsiteY68" fmla="*/ 7987 h 10000"/>
              <a:gd name="connsiteX69" fmla="*/ 9778 w 10000"/>
              <a:gd name="connsiteY69" fmla="*/ 7987 h 10000"/>
              <a:gd name="connsiteX70" fmla="*/ 9550 w 10000"/>
              <a:gd name="connsiteY70" fmla="*/ 8239 h 10000"/>
              <a:gd name="connsiteX71" fmla="*/ 9330 w 10000"/>
              <a:gd name="connsiteY71" fmla="*/ 8488 h 10000"/>
              <a:gd name="connsiteX72" fmla="*/ 9107 w 10000"/>
              <a:gd name="connsiteY72" fmla="*/ 8744 h 10000"/>
              <a:gd name="connsiteX73" fmla="*/ 8659 w 10000"/>
              <a:gd name="connsiteY73" fmla="*/ 8996 h 10000"/>
              <a:gd name="connsiteX74" fmla="*/ 7766 w 10000"/>
              <a:gd name="connsiteY74" fmla="*/ 9494 h 10000"/>
              <a:gd name="connsiteX75" fmla="*/ 6899 w 10000"/>
              <a:gd name="connsiteY75" fmla="*/ 9749 h 10000"/>
              <a:gd name="connsiteX76" fmla="*/ 6231 w 10000"/>
              <a:gd name="connsiteY76" fmla="*/ 9749 h 10000"/>
              <a:gd name="connsiteX77" fmla="*/ 5332 w 10000"/>
              <a:gd name="connsiteY77" fmla="*/ 10000 h 10000"/>
              <a:gd name="connsiteX78" fmla="*/ 5332 w 10000"/>
              <a:gd name="connsiteY78" fmla="*/ 10000 h 10000"/>
              <a:gd name="connsiteX0" fmla="*/ 5332 w 10000"/>
              <a:gd name="connsiteY0" fmla="*/ 9500 h 9500"/>
              <a:gd name="connsiteX1" fmla="*/ 4665 w 10000"/>
              <a:gd name="connsiteY1" fmla="*/ 9500 h 9500"/>
              <a:gd name="connsiteX2" fmla="*/ 3991 w 10000"/>
              <a:gd name="connsiteY2" fmla="*/ 9500 h 9500"/>
              <a:gd name="connsiteX3" fmla="*/ 3323 w 10000"/>
              <a:gd name="connsiteY3" fmla="*/ 9249 h 9500"/>
              <a:gd name="connsiteX4" fmla="*/ 2654 w 10000"/>
              <a:gd name="connsiteY4" fmla="*/ 8994 h 9500"/>
              <a:gd name="connsiteX5" fmla="*/ 2007 w 10000"/>
              <a:gd name="connsiteY5" fmla="*/ 8745 h 9500"/>
              <a:gd name="connsiteX6" fmla="*/ 1564 w 10000"/>
              <a:gd name="connsiteY6" fmla="*/ 8244 h 9500"/>
              <a:gd name="connsiteX7" fmla="*/ 1118 w 10000"/>
              <a:gd name="connsiteY7" fmla="*/ 7988 h 9500"/>
              <a:gd name="connsiteX8" fmla="*/ 894 w 10000"/>
              <a:gd name="connsiteY8" fmla="*/ 7234 h 9500"/>
              <a:gd name="connsiteX9" fmla="*/ 445 w 10000"/>
              <a:gd name="connsiteY9" fmla="*/ 6733 h 9500"/>
              <a:gd name="connsiteX10" fmla="*/ 220 w 10000"/>
              <a:gd name="connsiteY10" fmla="*/ 6010 h 9500"/>
              <a:gd name="connsiteX11" fmla="*/ 220 w 10000"/>
              <a:gd name="connsiteY11" fmla="*/ 5254 h 9500"/>
              <a:gd name="connsiteX12" fmla="*/ 0 w 10000"/>
              <a:gd name="connsiteY12" fmla="*/ 4500 h 9500"/>
              <a:gd name="connsiteX13" fmla="*/ 0 w 10000"/>
              <a:gd name="connsiteY13" fmla="*/ 3749 h 9500"/>
              <a:gd name="connsiteX14" fmla="*/ 0 w 10000"/>
              <a:gd name="connsiteY14" fmla="*/ 2990 h 9500"/>
              <a:gd name="connsiteX15" fmla="*/ 220 w 10000"/>
              <a:gd name="connsiteY15" fmla="*/ 1734 h 9500"/>
              <a:gd name="connsiteX16" fmla="*/ 220 w 10000"/>
              <a:gd name="connsiteY16" fmla="*/ 1483 h 9500"/>
              <a:gd name="connsiteX17" fmla="*/ 220 w 10000"/>
              <a:gd name="connsiteY17" fmla="*/ 980 h 9500"/>
              <a:gd name="connsiteX18" fmla="*/ 445 w 10000"/>
              <a:gd name="connsiteY18" fmla="*/ 507 h 9500"/>
              <a:gd name="connsiteX19" fmla="*/ 445 w 10000"/>
              <a:gd name="connsiteY19" fmla="*/ 0 h 9500"/>
              <a:gd name="connsiteX20" fmla="*/ 1339 w 10000"/>
              <a:gd name="connsiteY20" fmla="*/ 980 h 9500"/>
              <a:gd name="connsiteX21" fmla="*/ 1339 w 10000"/>
              <a:gd name="connsiteY21" fmla="*/ 1734 h 9500"/>
              <a:gd name="connsiteX22" fmla="*/ 1118 w 10000"/>
              <a:gd name="connsiteY22" fmla="*/ 2739 h 9500"/>
              <a:gd name="connsiteX23" fmla="*/ 1118 w 10000"/>
              <a:gd name="connsiteY23" fmla="*/ 3493 h 9500"/>
              <a:gd name="connsiteX24" fmla="*/ 1118 w 10000"/>
              <a:gd name="connsiteY24" fmla="*/ 3997 h 9500"/>
              <a:gd name="connsiteX25" fmla="*/ 1118 w 10000"/>
              <a:gd name="connsiteY25" fmla="*/ 4753 h 9500"/>
              <a:gd name="connsiteX26" fmla="*/ 1339 w 10000"/>
              <a:gd name="connsiteY26" fmla="*/ 5254 h 9500"/>
              <a:gd name="connsiteX27" fmla="*/ 1339 w 10000"/>
              <a:gd name="connsiteY27" fmla="*/ 5509 h 9500"/>
              <a:gd name="connsiteX28" fmla="*/ 1564 w 10000"/>
              <a:gd name="connsiteY28" fmla="*/ 6010 h 9500"/>
              <a:gd name="connsiteX29" fmla="*/ 1786 w 10000"/>
              <a:gd name="connsiteY29" fmla="*/ 6260 h 9500"/>
              <a:gd name="connsiteX30" fmla="*/ 2007 w 10000"/>
              <a:gd name="connsiteY30" fmla="*/ 6511 h 9500"/>
              <a:gd name="connsiteX31" fmla="*/ 2874 w 10000"/>
              <a:gd name="connsiteY31" fmla="*/ 6982 h 9500"/>
              <a:gd name="connsiteX32" fmla="*/ 3323 w 10000"/>
              <a:gd name="connsiteY32" fmla="*/ 7234 h 9500"/>
              <a:gd name="connsiteX33" fmla="*/ 3767 w 10000"/>
              <a:gd name="connsiteY33" fmla="*/ 7234 h 9500"/>
              <a:gd name="connsiteX34" fmla="*/ 4220 w 10000"/>
              <a:gd name="connsiteY34" fmla="*/ 7487 h 9500"/>
              <a:gd name="connsiteX35" fmla="*/ 4887 w 10000"/>
              <a:gd name="connsiteY35" fmla="*/ 7487 h 9500"/>
              <a:gd name="connsiteX36" fmla="*/ 5332 w 10000"/>
              <a:gd name="connsiteY36" fmla="*/ 7234 h 9500"/>
              <a:gd name="connsiteX37" fmla="*/ 6005 w 10000"/>
              <a:gd name="connsiteY37" fmla="*/ 7234 h 9500"/>
              <a:gd name="connsiteX38" fmla="*/ 6675 w 10000"/>
              <a:gd name="connsiteY38" fmla="*/ 6982 h 9500"/>
              <a:gd name="connsiteX39" fmla="*/ 7122 w 10000"/>
              <a:gd name="connsiteY39" fmla="*/ 6982 h 9500"/>
              <a:gd name="connsiteX40" fmla="*/ 7567 w 10000"/>
              <a:gd name="connsiteY40" fmla="*/ 6511 h 9500"/>
              <a:gd name="connsiteX41" fmla="*/ 7766 w 10000"/>
              <a:gd name="connsiteY41" fmla="*/ 6260 h 9500"/>
              <a:gd name="connsiteX42" fmla="*/ 7986 w 10000"/>
              <a:gd name="connsiteY42" fmla="*/ 5757 h 9500"/>
              <a:gd name="connsiteX43" fmla="*/ 8210 w 10000"/>
              <a:gd name="connsiteY43" fmla="*/ 5254 h 9500"/>
              <a:gd name="connsiteX44" fmla="*/ 8436 w 10000"/>
              <a:gd name="connsiteY44" fmla="*/ 4249 h 9500"/>
              <a:gd name="connsiteX45" fmla="*/ 8436 w 10000"/>
              <a:gd name="connsiteY45" fmla="*/ 3244 h 9500"/>
              <a:gd name="connsiteX46" fmla="*/ 8659 w 10000"/>
              <a:gd name="connsiteY46" fmla="*/ 2739 h 9500"/>
              <a:gd name="connsiteX47" fmla="*/ 8659 w 10000"/>
              <a:gd name="connsiteY47" fmla="*/ 2236 h 9500"/>
              <a:gd name="connsiteX48" fmla="*/ 8659 w 10000"/>
              <a:gd name="connsiteY48" fmla="*/ 1984 h 9500"/>
              <a:gd name="connsiteX49" fmla="*/ 8883 w 10000"/>
              <a:gd name="connsiteY49" fmla="*/ 1734 h 9500"/>
              <a:gd name="connsiteX50" fmla="*/ 8883 w 10000"/>
              <a:gd name="connsiteY50" fmla="*/ 1483 h 9500"/>
              <a:gd name="connsiteX51" fmla="*/ 8883 w 10000"/>
              <a:gd name="connsiteY51" fmla="*/ 1229 h 9500"/>
              <a:gd name="connsiteX52" fmla="*/ 8883 w 10000"/>
              <a:gd name="connsiteY52" fmla="*/ 1229 h 9500"/>
              <a:gd name="connsiteX53" fmla="*/ 9107 w 10000"/>
              <a:gd name="connsiteY53" fmla="*/ 1229 h 9500"/>
              <a:gd name="connsiteX54" fmla="*/ 9107 w 10000"/>
              <a:gd name="connsiteY54" fmla="*/ 1229 h 9500"/>
              <a:gd name="connsiteX55" fmla="*/ 9107 w 10000"/>
              <a:gd name="connsiteY55" fmla="*/ 1483 h 9500"/>
              <a:gd name="connsiteX56" fmla="*/ 9330 w 10000"/>
              <a:gd name="connsiteY56" fmla="*/ 1734 h 9500"/>
              <a:gd name="connsiteX57" fmla="*/ 9330 w 10000"/>
              <a:gd name="connsiteY57" fmla="*/ 1984 h 9500"/>
              <a:gd name="connsiteX58" fmla="*/ 9330 w 10000"/>
              <a:gd name="connsiteY58" fmla="*/ 2487 h 9500"/>
              <a:gd name="connsiteX59" fmla="*/ 9330 w 10000"/>
              <a:gd name="connsiteY59" fmla="*/ 2990 h 9500"/>
              <a:gd name="connsiteX60" fmla="*/ 9330 w 10000"/>
              <a:gd name="connsiteY60" fmla="*/ 3493 h 9500"/>
              <a:gd name="connsiteX61" fmla="*/ 9550 w 10000"/>
              <a:gd name="connsiteY61" fmla="*/ 4500 h 9500"/>
              <a:gd name="connsiteX62" fmla="*/ 9550 w 10000"/>
              <a:gd name="connsiteY62" fmla="*/ 5254 h 9500"/>
              <a:gd name="connsiteX63" fmla="*/ 9778 w 10000"/>
              <a:gd name="connsiteY63" fmla="*/ 6010 h 9500"/>
              <a:gd name="connsiteX64" fmla="*/ 10000 w 10000"/>
              <a:gd name="connsiteY64" fmla="*/ 6511 h 9500"/>
              <a:gd name="connsiteX65" fmla="*/ 10000 w 10000"/>
              <a:gd name="connsiteY65" fmla="*/ 6982 h 9500"/>
              <a:gd name="connsiteX66" fmla="*/ 10000 w 10000"/>
              <a:gd name="connsiteY66" fmla="*/ 7234 h 9500"/>
              <a:gd name="connsiteX67" fmla="*/ 10000 w 10000"/>
              <a:gd name="connsiteY67" fmla="*/ 7487 h 9500"/>
              <a:gd name="connsiteX68" fmla="*/ 9778 w 10000"/>
              <a:gd name="connsiteY68" fmla="*/ 7487 h 9500"/>
              <a:gd name="connsiteX69" fmla="*/ 9550 w 10000"/>
              <a:gd name="connsiteY69" fmla="*/ 7739 h 9500"/>
              <a:gd name="connsiteX70" fmla="*/ 9330 w 10000"/>
              <a:gd name="connsiteY70" fmla="*/ 7988 h 9500"/>
              <a:gd name="connsiteX71" fmla="*/ 9107 w 10000"/>
              <a:gd name="connsiteY71" fmla="*/ 8244 h 9500"/>
              <a:gd name="connsiteX72" fmla="*/ 8659 w 10000"/>
              <a:gd name="connsiteY72" fmla="*/ 8496 h 9500"/>
              <a:gd name="connsiteX73" fmla="*/ 7766 w 10000"/>
              <a:gd name="connsiteY73" fmla="*/ 8994 h 9500"/>
              <a:gd name="connsiteX74" fmla="*/ 6899 w 10000"/>
              <a:gd name="connsiteY74" fmla="*/ 9249 h 9500"/>
              <a:gd name="connsiteX75" fmla="*/ 6231 w 10000"/>
              <a:gd name="connsiteY75" fmla="*/ 9249 h 9500"/>
              <a:gd name="connsiteX76" fmla="*/ 5332 w 10000"/>
              <a:gd name="connsiteY76" fmla="*/ 9500 h 9500"/>
              <a:gd name="connsiteX77" fmla="*/ 5332 w 10000"/>
              <a:gd name="connsiteY77" fmla="*/ 9500 h 95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36 h 10000"/>
              <a:gd name="connsiteX4" fmla="*/ 2654 w 10000"/>
              <a:gd name="connsiteY4" fmla="*/ 9467 h 10000"/>
              <a:gd name="connsiteX5" fmla="*/ 2007 w 10000"/>
              <a:gd name="connsiteY5" fmla="*/ 9205 h 10000"/>
              <a:gd name="connsiteX6" fmla="*/ 1564 w 10000"/>
              <a:gd name="connsiteY6" fmla="*/ 8678 h 10000"/>
              <a:gd name="connsiteX7" fmla="*/ 1118 w 10000"/>
              <a:gd name="connsiteY7" fmla="*/ 8408 h 10000"/>
              <a:gd name="connsiteX8" fmla="*/ 894 w 10000"/>
              <a:gd name="connsiteY8" fmla="*/ 7615 h 10000"/>
              <a:gd name="connsiteX9" fmla="*/ 445 w 10000"/>
              <a:gd name="connsiteY9" fmla="*/ 7087 h 10000"/>
              <a:gd name="connsiteX10" fmla="*/ 220 w 10000"/>
              <a:gd name="connsiteY10" fmla="*/ 6326 h 10000"/>
              <a:gd name="connsiteX11" fmla="*/ 220 w 10000"/>
              <a:gd name="connsiteY11" fmla="*/ 5531 h 10000"/>
              <a:gd name="connsiteX12" fmla="*/ 0 w 10000"/>
              <a:gd name="connsiteY12" fmla="*/ 4737 h 10000"/>
              <a:gd name="connsiteX13" fmla="*/ 0 w 10000"/>
              <a:gd name="connsiteY13" fmla="*/ 3946 h 10000"/>
              <a:gd name="connsiteX14" fmla="*/ 0 w 10000"/>
              <a:gd name="connsiteY14" fmla="*/ 3147 h 10000"/>
              <a:gd name="connsiteX15" fmla="*/ 220 w 10000"/>
              <a:gd name="connsiteY15" fmla="*/ 1825 h 10000"/>
              <a:gd name="connsiteX16" fmla="*/ 220 w 10000"/>
              <a:gd name="connsiteY16" fmla="*/ 1561 h 10000"/>
              <a:gd name="connsiteX17" fmla="*/ 220 w 10000"/>
              <a:gd name="connsiteY17" fmla="*/ 1032 h 10000"/>
              <a:gd name="connsiteX18" fmla="*/ 445 w 10000"/>
              <a:gd name="connsiteY18" fmla="*/ 0 h 10000"/>
              <a:gd name="connsiteX19" fmla="*/ 1339 w 10000"/>
              <a:gd name="connsiteY19" fmla="*/ 1032 h 10000"/>
              <a:gd name="connsiteX20" fmla="*/ 1339 w 10000"/>
              <a:gd name="connsiteY20" fmla="*/ 1825 h 10000"/>
              <a:gd name="connsiteX21" fmla="*/ 1118 w 10000"/>
              <a:gd name="connsiteY21" fmla="*/ 2883 h 10000"/>
              <a:gd name="connsiteX22" fmla="*/ 1118 w 10000"/>
              <a:gd name="connsiteY22" fmla="*/ 3677 h 10000"/>
              <a:gd name="connsiteX23" fmla="*/ 1118 w 10000"/>
              <a:gd name="connsiteY23" fmla="*/ 4207 h 10000"/>
              <a:gd name="connsiteX24" fmla="*/ 1118 w 10000"/>
              <a:gd name="connsiteY24" fmla="*/ 5003 h 10000"/>
              <a:gd name="connsiteX25" fmla="*/ 1339 w 10000"/>
              <a:gd name="connsiteY25" fmla="*/ 5531 h 10000"/>
              <a:gd name="connsiteX26" fmla="*/ 1339 w 10000"/>
              <a:gd name="connsiteY26" fmla="*/ 5799 h 10000"/>
              <a:gd name="connsiteX27" fmla="*/ 1564 w 10000"/>
              <a:gd name="connsiteY27" fmla="*/ 6326 h 10000"/>
              <a:gd name="connsiteX28" fmla="*/ 1786 w 10000"/>
              <a:gd name="connsiteY28" fmla="*/ 6589 h 10000"/>
              <a:gd name="connsiteX29" fmla="*/ 2007 w 10000"/>
              <a:gd name="connsiteY29" fmla="*/ 6854 h 10000"/>
              <a:gd name="connsiteX30" fmla="*/ 2874 w 10000"/>
              <a:gd name="connsiteY30" fmla="*/ 7349 h 10000"/>
              <a:gd name="connsiteX31" fmla="*/ 3323 w 10000"/>
              <a:gd name="connsiteY31" fmla="*/ 7615 h 10000"/>
              <a:gd name="connsiteX32" fmla="*/ 3767 w 10000"/>
              <a:gd name="connsiteY32" fmla="*/ 7615 h 10000"/>
              <a:gd name="connsiteX33" fmla="*/ 4220 w 10000"/>
              <a:gd name="connsiteY33" fmla="*/ 7881 h 10000"/>
              <a:gd name="connsiteX34" fmla="*/ 4887 w 10000"/>
              <a:gd name="connsiteY34" fmla="*/ 7881 h 10000"/>
              <a:gd name="connsiteX35" fmla="*/ 5332 w 10000"/>
              <a:gd name="connsiteY35" fmla="*/ 7615 h 10000"/>
              <a:gd name="connsiteX36" fmla="*/ 6005 w 10000"/>
              <a:gd name="connsiteY36" fmla="*/ 7615 h 10000"/>
              <a:gd name="connsiteX37" fmla="*/ 6675 w 10000"/>
              <a:gd name="connsiteY37" fmla="*/ 7349 h 10000"/>
              <a:gd name="connsiteX38" fmla="*/ 7122 w 10000"/>
              <a:gd name="connsiteY38" fmla="*/ 7349 h 10000"/>
              <a:gd name="connsiteX39" fmla="*/ 7567 w 10000"/>
              <a:gd name="connsiteY39" fmla="*/ 6854 h 10000"/>
              <a:gd name="connsiteX40" fmla="*/ 7766 w 10000"/>
              <a:gd name="connsiteY40" fmla="*/ 6589 h 10000"/>
              <a:gd name="connsiteX41" fmla="*/ 7986 w 10000"/>
              <a:gd name="connsiteY41" fmla="*/ 6060 h 10000"/>
              <a:gd name="connsiteX42" fmla="*/ 8210 w 10000"/>
              <a:gd name="connsiteY42" fmla="*/ 5531 h 10000"/>
              <a:gd name="connsiteX43" fmla="*/ 8436 w 10000"/>
              <a:gd name="connsiteY43" fmla="*/ 4473 h 10000"/>
              <a:gd name="connsiteX44" fmla="*/ 8436 w 10000"/>
              <a:gd name="connsiteY44" fmla="*/ 3415 h 10000"/>
              <a:gd name="connsiteX45" fmla="*/ 8659 w 10000"/>
              <a:gd name="connsiteY45" fmla="*/ 2883 h 10000"/>
              <a:gd name="connsiteX46" fmla="*/ 8659 w 10000"/>
              <a:gd name="connsiteY46" fmla="*/ 2354 h 10000"/>
              <a:gd name="connsiteX47" fmla="*/ 8659 w 10000"/>
              <a:gd name="connsiteY47" fmla="*/ 2088 h 10000"/>
              <a:gd name="connsiteX48" fmla="*/ 8883 w 10000"/>
              <a:gd name="connsiteY48" fmla="*/ 1825 h 10000"/>
              <a:gd name="connsiteX49" fmla="*/ 8883 w 10000"/>
              <a:gd name="connsiteY49" fmla="*/ 1561 h 10000"/>
              <a:gd name="connsiteX50" fmla="*/ 8883 w 10000"/>
              <a:gd name="connsiteY50" fmla="*/ 1294 h 10000"/>
              <a:gd name="connsiteX51" fmla="*/ 8883 w 10000"/>
              <a:gd name="connsiteY51" fmla="*/ 1294 h 10000"/>
              <a:gd name="connsiteX52" fmla="*/ 9107 w 10000"/>
              <a:gd name="connsiteY52" fmla="*/ 1294 h 10000"/>
              <a:gd name="connsiteX53" fmla="*/ 9107 w 10000"/>
              <a:gd name="connsiteY53" fmla="*/ 1294 h 10000"/>
              <a:gd name="connsiteX54" fmla="*/ 9107 w 10000"/>
              <a:gd name="connsiteY54" fmla="*/ 1561 h 10000"/>
              <a:gd name="connsiteX55" fmla="*/ 9330 w 10000"/>
              <a:gd name="connsiteY55" fmla="*/ 1825 h 10000"/>
              <a:gd name="connsiteX56" fmla="*/ 9330 w 10000"/>
              <a:gd name="connsiteY56" fmla="*/ 2088 h 10000"/>
              <a:gd name="connsiteX57" fmla="*/ 9330 w 10000"/>
              <a:gd name="connsiteY57" fmla="*/ 2618 h 10000"/>
              <a:gd name="connsiteX58" fmla="*/ 9330 w 10000"/>
              <a:gd name="connsiteY58" fmla="*/ 3147 h 10000"/>
              <a:gd name="connsiteX59" fmla="*/ 9330 w 10000"/>
              <a:gd name="connsiteY59" fmla="*/ 3677 h 10000"/>
              <a:gd name="connsiteX60" fmla="*/ 9550 w 10000"/>
              <a:gd name="connsiteY60" fmla="*/ 4737 h 10000"/>
              <a:gd name="connsiteX61" fmla="*/ 9550 w 10000"/>
              <a:gd name="connsiteY61" fmla="*/ 5531 h 10000"/>
              <a:gd name="connsiteX62" fmla="*/ 9778 w 10000"/>
              <a:gd name="connsiteY62" fmla="*/ 6326 h 10000"/>
              <a:gd name="connsiteX63" fmla="*/ 10000 w 10000"/>
              <a:gd name="connsiteY63" fmla="*/ 6854 h 10000"/>
              <a:gd name="connsiteX64" fmla="*/ 10000 w 10000"/>
              <a:gd name="connsiteY64" fmla="*/ 7349 h 10000"/>
              <a:gd name="connsiteX65" fmla="*/ 10000 w 10000"/>
              <a:gd name="connsiteY65" fmla="*/ 7615 h 10000"/>
              <a:gd name="connsiteX66" fmla="*/ 10000 w 10000"/>
              <a:gd name="connsiteY66" fmla="*/ 7881 h 10000"/>
              <a:gd name="connsiteX67" fmla="*/ 9778 w 10000"/>
              <a:gd name="connsiteY67" fmla="*/ 7881 h 10000"/>
              <a:gd name="connsiteX68" fmla="*/ 9550 w 10000"/>
              <a:gd name="connsiteY68" fmla="*/ 8146 h 10000"/>
              <a:gd name="connsiteX69" fmla="*/ 9330 w 10000"/>
              <a:gd name="connsiteY69" fmla="*/ 8408 h 10000"/>
              <a:gd name="connsiteX70" fmla="*/ 9107 w 10000"/>
              <a:gd name="connsiteY70" fmla="*/ 8678 h 10000"/>
              <a:gd name="connsiteX71" fmla="*/ 8659 w 10000"/>
              <a:gd name="connsiteY71" fmla="*/ 8943 h 10000"/>
              <a:gd name="connsiteX72" fmla="*/ 7766 w 10000"/>
              <a:gd name="connsiteY72" fmla="*/ 9467 h 10000"/>
              <a:gd name="connsiteX73" fmla="*/ 6899 w 10000"/>
              <a:gd name="connsiteY73" fmla="*/ 9736 h 10000"/>
              <a:gd name="connsiteX74" fmla="*/ 6231 w 10000"/>
              <a:gd name="connsiteY74" fmla="*/ 9736 h 10000"/>
              <a:gd name="connsiteX75" fmla="*/ 5332 w 10000"/>
              <a:gd name="connsiteY75" fmla="*/ 10000 h 10000"/>
              <a:gd name="connsiteX76" fmla="*/ 5332 w 10000"/>
              <a:gd name="connsiteY76" fmla="*/ 10000 h 10000"/>
              <a:gd name="connsiteX0" fmla="*/ 5332 w 10000"/>
              <a:gd name="connsiteY0" fmla="*/ 9100 h 9100"/>
              <a:gd name="connsiteX1" fmla="*/ 4665 w 10000"/>
              <a:gd name="connsiteY1" fmla="*/ 9100 h 9100"/>
              <a:gd name="connsiteX2" fmla="*/ 3991 w 10000"/>
              <a:gd name="connsiteY2" fmla="*/ 9100 h 9100"/>
              <a:gd name="connsiteX3" fmla="*/ 3323 w 10000"/>
              <a:gd name="connsiteY3" fmla="*/ 8836 h 9100"/>
              <a:gd name="connsiteX4" fmla="*/ 2654 w 10000"/>
              <a:gd name="connsiteY4" fmla="*/ 8567 h 9100"/>
              <a:gd name="connsiteX5" fmla="*/ 2007 w 10000"/>
              <a:gd name="connsiteY5" fmla="*/ 8305 h 9100"/>
              <a:gd name="connsiteX6" fmla="*/ 1564 w 10000"/>
              <a:gd name="connsiteY6" fmla="*/ 7778 h 9100"/>
              <a:gd name="connsiteX7" fmla="*/ 1118 w 10000"/>
              <a:gd name="connsiteY7" fmla="*/ 7508 h 9100"/>
              <a:gd name="connsiteX8" fmla="*/ 894 w 10000"/>
              <a:gd name="connsiteY8" fmla="*/ 6715 h 9100"/>
              <a:gd name="connsiteX9" fmla="*/ 445 w 10000"/>
              <a:gd name="connsiteY9" fmla="*/ 6187 h 9100"/>
              <a:gd name="connsiteX10" fmla="*/ 220 w 10000"/>
              <a:gd name="connsiteY10" fmla="*/ 5426 h 9100"/>
              <a:gd name="connsiteX11" fmla="*/ 220 w 10000"/>
              <a:gd name="connsiteY11" fmla="*/ 4631 h 9100"/>
              <a:gd name="connsiteX12" fmla="*/ 0 w 10000"/>
              <a:gd name="connsiteY12" fmla="*/ 3837 h 9100"/>
              <a:gd name="connsiteX13" fmla="*/ 0 w 10000"/>
              <a:gd name="connsiteY13" fmla="*/ 3046 h 9100"/>
              <a:gd name="connsiteX14" fmla="*/ 0 w 10000"/>
              <a:gd name="connsiteY14" fmla="*/ 2247 h 9100"/>
              <a:gd name="connsiteX15" fmla="*/ 220 w 10000"/>
              <a:gd name="connsiteY15" fmla="*/ 925 h 9100"/>
              <a:gd name="connsiteX16" fmla="*/ 220 w 10000"/>
              <a:gd name="connsiteY16" fmla="*/ 661 h 9100"/>
              <a:gd name="connsiteX17" fmla="*/ 220 w 10000"/>
              <a:gd name="connsiteY17" fmla="*/ 132 h 9100"/>
              <a:gd name="connsiteX18" fmla="*/ 1339 w 10000"/>
              <a:gd name="connsiteY18" fmla="*/ 132 h 9100"/>
              <a:gd name="connsiteX19" fmla="*/ 1339 w 10000"/>
              <a:gd name="connsiteY19" fmla="*/ 925 h 9100"/>
              <a:gd name="connsiteX20" fmla="*/ 1118 w 10000"/>
              <a:gd name="connsiteY20" fmla="*/ 1983 h 9100"/>
              <a:gd name="connsiteX21" fmla="*/ 1118 w 10000"/>
              <a:gd name="connsiteY21" fmla="*/ 2777 h 9100"/>
              <a:gd name="connsiteX22" fmla="*/ 1118 w 10000"/>
              <a:gd name="connsiteY22" fmla="*/ 3307 h 9100"/>
              <a:gd name="connsiteX23" fmla="*/ 1118 w 10000"/>
              <a:gd name="connsiteY23" fmla="*/ 4103 h 9100"/>
              <a:gd name="connsiteX24" fmla="*/ 1339 w 10000"/>
              <a:gd name="connsiteY24" fmla="*/ 4631 h 9100"/>
              <a:gd name="connsiteX25" fmla="*/ 1339 w 10000"/>
              <a:gd name="connsiteY25" fmla="*/ 4899 h 9100"/>
              <a:gd name="connsiteX26" fmla="*/ 1564 w 10000"/>
              <a:gd name="connsiteY26" fmla="*/ 5426 h 9100"/>
              <a:gd name="connsiteX27" fmla="*/ 1786 w 10000"/>
              <a:gd name="connsiteY27" fmla="*/ 5689 h 9100"/>
              <a:gd name="connsiteX28" fmla="*/ 2007 w 10000"/>
              <a:gd name="connsiteY28" fmla="*/ 5954 h 9100"/>
              <a:gd name="connsiteX29" fmla="*/ 2874 w 10000"/>
              <a:gd name="connsiteY29" fmla="*/ 6449 h 9100"/>
              <a:gd name="connsiteX30" fmla="*/ 3323 w 10000"/>
              <a:gd name="connsiteY30" fmla="*/ 6715 h 9100"/>
              <a:gd name="connsiteX31" fmla="*/ 3767 w 10000"/>
              <a:gd name="connsiteY31" fmla="*/ 6715 h 9100"/>
              <a:gd name="connsiteX32" fmla="*/ 4220 w 10000"/>
              <a:gd name="connsiteY32" fmla="*/ 6981 h 9100"/>
              <a:gd name="connsiteX33" fmla="*/ 4887 w 10000"/>
              <a:gd name="connsiteY33" fmla="*/ 6981 h 9100"/>
              <a:gd name="connsiteX34" fmla="*/ 5332 w 10000"/>
              <a:gd name="connsiteY34" fmla="*/ 6715 h 9100"/>
              <a:gd name="connsiteX35" fmla="*/ 6005 w 10000"/>
              <a:gd name="connsiteY35" fmla="*/ 6715 h 9100"/>
              <a:gd name="connsiteX36" fmla="*/ 6675 w 10000"/>
              <a:gd name="connsiteY36" fmla="*/ 6449 h 9100"/>
              <a:gd name="connsiteX37" fmla="*/ 7122 w 10000"/>
              <a:gd name="connsiteY37" fmla="*/ 6449 h 9100"/>
              <a:gd name="connsiteX38" fmla="*/ 7567 w 10000"/>
              <a:gd name="connsiteY38" fmla="*/ 5954 h 9100"/>
              <a:gd name="connsiteX39" fmla="*/ 7766 w 10000"/>
              <a:gd name="connsiteY39" fmla="*/ 5689 h 9100"/>
              <a:gd name="connsiteX40" fmla="*/ 7986 w 10000"/>
              <a:gd name="connsiteY40" fmla="*/ 5160 h 9100"/>
              <a:gd name="connsiteX41" fmla="*/ 8210 w 10000"/>
              <a:gd name="connsiteY41" fmla="*/ 4631 h 9100"/>
              <a:gd name="connsiteX42" fmla="*/ 8436 w 10000"/>
              <a:gd name="connsiteY42" fmla="*/ 3573 h 9100"/>
              <a:gd name="connsiteX43" fmla="*/ 8436 w 10000"/>
              <a:gd name="connsiteY43" fmla="*/ 2515 h 9100"/>
              <a:gd name="connsiteX44" fmla="*/ 8659 w 10000"/>
              <a:gd name="connsiteY44" fmla="*/ 1983 h 9100"/>
              <a:gd name="connsiteX45" fmla="*/ 8659 w 10000"/>
              <a:gd name="connsiteY45" fmla="*/ 1454 h 9100"/>
              <a:gd name="connsiteX46" fmla="*/ 8659 w 10000"/>
              <a:gd name="connsiteY46" fmla="*/ 1188 h 9100"/>
              <a:gd name="connsiteX47" fmla="*/ 8883 w 10000"/>
              <a:gd name="connsiteY47" fmla="*/ 925 h 9100"/>
              <a:gd name="connsiteX48" fmla="*/ 8883 w 10000"/>
              <a:gd name="connsiteY48" fmla="*/ 661 h 9100"/>
              <a:gd name="connsiteX49" fmla="*/ 8883 w 10000"/>
              <a:gd name="connsiteY49" fmla="*/ 394 h 9100"/>
              <a:gd name="connsiteX50" fmla="*/ 8883 w 10000"/>
              <a:gd name="connsiteY50" fmla="*/ 394 h 9100"/>
              <a:gd name="connsiteX51" fmla="*/ 9107 w 10000"/>
              <a:gd name="connsiteY51" fmla="*/ 394 h 9100"/>
              <a:gd name="connsiteX52" fmla="*/ 9107 w 10000"/>
              <a:gd name="connsiteY52" fmla="*/ 394 h 9100"/>
              <a:gd name="connsiteX53" fmla="*/ 9107 w 10000"/>
              <a:gd name="connsiteY53" fmla="*/ 661 h 9100"/>
              <a:gd name="connsiteX54" fmla="*/ 9330 w 10000"/>
              <a:gd name="connsiteY54" fmla="*/ 925 h 9100"/>
              <a:gd name="connsiteX55" fmla="*/ 9330 w 10000"/>
              <a:gd name="connsiteY55" fmla="*/ 1188 h 9100"/>
              <a:gd name="connsiteX56" fmla="*/ 9330 w 10000"/>
              <a:gd name="connsiteY56" fmla="*/ 1718 h 9100"/>
              <a:gd name="connsiteX57" fmla="*/ 9330 w 10000"/>
              <a:gd name="connsiteY57" fmla="*/ 2247 h 9100"/>
              <a:gd name="connsiteX58" fmla="*/ 9330 w 10000"/>
              <a:gd name="connsiteY58" fmla="*/ 2777 h 9100"/>
              <a:gd name="connsiteX59" fmla="*/ 9550 w 10000"/>
              <a:gd name="connsiteY59" fmla="*/ 3837 h 9100"/>
              <a:gd name="connsiteX60" fmla="*/ 9550 w 10000"/>
              <a:gd name="connsiteY60" fmla="*/ 4631 h 9100"/>
              <a:gd name="connsiteX61" fmla="*/ 9778 w 10000"/>
              <a:gd name="connsiteY61" fmla="*/ 5426 h 9100"/>
              <a:gd name="connsiteX62" fmla="*/ 10000 w 10000"/>
              <a:gd name="connsiteY62" fmla="*/ 5954 h 9100"/>
              <a:gd name="connsiteX63" fmla="*/ 10000 w 10000"/>
              <a:gd name="connsiteY63" fmla="*/ 6449 h 9100"/>
              <a:gd name="connsiteX64" fmla="*/ 10000 w 10000"/>
              <a:gd name="connsiteY64" fmla="*/ 6715 h 9100"/>
              <a:gd name="connsiteX65" fmla="*/ 10000 w 10000"/>
              <a:gd name="connsiteY65" fmla="*/ 6981 h 9100"/>
              <a:gd name="connsiteX66" fmla="*/ 9778 w 10000"/>
              <a:gd name="connsiteY66" fmla="*/ 6981 h 9100"/>
              <a:gd name="connsiteX67" fmla="*/ 9550 w 10000"/>
              <a:gd name="connsiteY67" fmla="*/ 7246 h 9100"/>
              <a:gd name="connsiteX68" fmla="*/ 9330 w 10000"/>
              <a:gd name="connsiteY68" fmla="*/ 7508 h 9100"/>
              <a:gd name="connsiteX69" fmla="*/ 9107 w 10000"/>
              <a:gd name="connsiteY69" fmla="*/ 7778 h 9100"/>
              <a:gd name="connsiteX70" fmla="*/ 8659 w 10000"/>
              <a:gd name="connsiteY70" fmla="*/ 8043 h 9100"/>
              <a:gd name="connsiteX71" fmla="*/ 7766 w 10000"/>
              <a:gd name="connsiteY71" fmla="*/ 8567 h 9100"/>
              <a:gd name="connsiteX72" fmla="*/ 6899 w 10000"/>
              <a:gd name="connsiteY72" fmla="*/ 8836 h 9100"/>
              <a:gd name="connsiteX73" fmla="*/ 6231 w 10000"/>
              <a:gd name="connsiteY73" fmla="*/ 8836 h 9100"/>
              <a:gd name="connsiteX74" fmla="*/ 5332 w 10000"/>
              <a:gd name="connsiteY74" fmla="*/ 9100 h 9100"/>
              <a:gd name="connsiteX75" fmla="*/ 5332 w 10000"/>
              <a:gd name="connsiteY75" fmla="*/ 9100 h 9100"/>
              <a:gd name="connsiteX0" fmla="*/ 5332 w 10000"/>
              <a:gd name="connsiteY0" fmla="*/ 9855 h 9855"/>
              <a:gd name="connsiteX1" fmla="*/ 4665 w 10000"/>
              <a:gd name="connsiteY1" fmla="*/ 9855 h 9855"/>
              <a:gd name="connsiteX2" fmla="*/ 3991 w 10000"/>
              <a:gd name="connsiteY2" fmla="*/ 9855 h 9855"/>
              <a:gd name="connsiteX3" fmla="*/ 3323 w 10000"/>
              <a:gd name="connsiteY3" fmla="*/ 9565 h 9855"/>
              <a:gd name="connsiteX4" fmla="*/ 2654 w 10000"/>
              <a:gd name="connsiteY4" fmla="*/ 9269 h 9855"/>
              <a:gd name="connsiteX5" fmla="*/ 2007 w 10000"/>
              <a:gd name="connsiteY5" fmla="*/ 8981 h 9855"/>
              <a:gd name="connsiteX6" fmla="*/ 1564 w 10000"/>
              <a:gd name="connsiteY6" fmla="*/ 8402 h 9855"/>
              <a:gd name="connsiteX7" fmla="*/ 1118 w 10000"/>
              <a:gd name="connsiteY7" fmla="*/ 8106 h 9855"/>
              <a:gd name="connsiteX8" fmla="*/ 894 w 10000"/>
              <a:gd name="connsiteY8" fmla="*/ 7234 h 9855"/>
              <a:gd name="connsiteX9" fmla="*/ 445 w 10000"/>
              <a:gd name="connsiteY9" fmla="*/ 6654 h 9855"/>
              <a:gd name="connsiteX10" fmla="*/ 220 w 10000"/>
              <a:gd name="connsiteY10" fmla="*/ 5818 h 9855"/>
              <a:gd name="connsiteX11" fmla="*/ 220 w 10000"/>
              <a:gd name="connsiteY11" fmla="*/ 4944 h 9855"/>
              <a:gd name="connsiteX12" fmla="*/ 0 w 10000"/>
              <a:gd name="connsiteY12" fmla="*/ 4071 h 9855"/>
              <a:gd name="connsiteX13" fmla="*/ 0 w 10000"/>
              <a:gd name="connsiteY13" fmla="*/ 3202 h 9855"/>
              <a:gd name="connsiteX14" fmla="*/ 0 w 10000"/>
              <a:gd name="connsiteY14" fmla="*/ 2324 h 9855"/>
              <a:gd name="connsiteX15" fmla="*/ 220 w 10000"/>
              <a:gd name="connsiteY15" fmla="*/ 871 h 9855"/>
              <a:gd name="connsiteX16" fmla="*/ 220 w 10000"/>
              <a:gd name="connsiteY16" fmla="*/ 581 h 9855"/>
              <a:gd name="connsiteX17" fmla="*/ 1339 w 10000"/>
              <a:gd name="connsiteY17" fmla="*/ 0 h 9855"/>
              <a:gd name="connsiteX18" fmla="*/ 1339 w 10000"/>
              <a:gd name="connsiteY18" fmla="*/ 871 h 9855"/>
              <a:gd name="connsiteX19" fmla="*/ 1118 w 10000"/>
              <a:gd name="connsiteY19" fmla="*/ 2034 h 9855"/>
              <a:gd name="connsiteX20" fmla="*/ 1118 w 10000"/>
              <a:gd name="connsiteY20" fmla="*/ 2907 h 9855"/>
              <a:gd name="connsiteX21" fmla="*/ 1118 w 10000"/>
              <a:gd name="connsiteY21" fmla="*/ 3489 h 9855"/>
              <a:gd name="connsiteX22" fmla="*/ 1118 w 10000"/>
              <a:gd name="connsiteY22" fmla="*/ 4364 h 9855"/>
              <a:gd name="connsiteX23" fmla="*/ 1339 w 10000"/>
              <a:gd name="connsiteY23" fmla="*/ 4944 h 9855"/>
              <a:gd name="connsiteX24" fmla="*/ 1339 w 10000"/>
              <a:gd name="connsiteY24" fmla="*/ 5239 h 9855"/>
              <a:gd name="connsiteX25" fmla="*/ 1564 w 10000"/>
              <a:gd name="connsiteY25" fmla="*/ 5818 h 9855"/>
              <a:gd name="connsiteX26" fmla="*/ 1786 w 10000"/>
              <a:gd name="connsiteY26" fmla="*/ 6107 h 9855"/>
              <a:gd name="connsiteX27" fmla="*/ 2007 w 10000"/>
              <a:gd name="connsiteY27" fmla="*/ 6398 h 9855"/>
              <a:gd name="connsiteX28" fmla="*/ 2874 w 10000"/>
              <a:gd name="connsiteY28" fmla="*/ 6942 h 9855"/>
              <a:gd name="connsiteX29" fmla="*/ 3323 w 10000"/>
              <a:gd name="connsiteY29" fmla="*/ 7234 h 9855"/>
              <a:gd name="connsiteX30" fmla="*/ 3767 w 10000"/>
              <a:gd name="connsiteY30" fmla="*/ 7234 h 9855"/>
              <a:gd name="connsiteX31" fmla="*/ 4220 w 10000"/>
              <a:gd name="connsiteY31" fmla="*/ 7526 h 9855"/>
              <a:gd name="connsiteX32" fmla="*/ 4887 w 10000"/>
              <a:gd name="connsiteY32" fmla="*/ 7526 h 9855"/>
              <a:gd name="connsiteX33" fmla="*/ 5332 w 10000"/>
              <a:gd name="connsiteY33" fmla="*/ 7234 h 9855"/>
              <a:gd name="connsiteX34" fmla="*/ 6005 w 10000"/>
              <a:gd name="connsiteY34" fmla="*/ 7234 h 9855"/>
              <a:gd name="connsiteX35" fmla="*/ 6675 w 10000"/>
              <a:gd name="connsiteY35" fmla="*/ 6942 h 9855"/>
              <a:gd name="connsiteX36" fmla="*/ 7122 w 10000"/>
              <a:gd name="connsiteY36" fmla="*/ 6942 h 9855"/>
              <a:gd name="connsiteX37" fmla="*/ 7567 w 10000"/>
              <a:gd name="connsiteY37" fmla="*/ 6398 h 9855"/>
              <a:gd name="connsiteX38" fmla="*/ 7766 w 10000"/>
              <a:gd name="connsiteY38" fmla="*/ 6107 h 9855"/>
              <a:gd name="connsiteX39" fmla="*/ 7986 w 10000"/>
              <a:gd name="connsiteY39" fmla="*/ 5525 h 9855"/>
              <a:gd name="connsiteX40" fmla="*/ 8210 w 10000"/>
              <a:gd name="connsiteY40" fmla="*/ 4944 h 9855"/>
              <a:gd name="connsiteX41" fmla="*/ 8436 w 10000"/>
              <a:gd name="connsiteY41" fmla="*/ 3781 h 9855"/>
              <a:gd name="connsiteX42" fmla="*/ 8436 w 10000"/>
              <a:gd name="connsiteY42" fmla="*/ 2619 h 9855"/>
              <a:gd name="connsiteX43" fmla="*/ 8659 w 10000"/>
              <a:gd name="connsiteY43" fmla="*/ 2034 h 9855"/>
              <a:gd name="connsiteX44" fmla="*/ 8659 w 10000"/>
              <a:gd name="connsiteY44" fmla="*/ 1453 h 9855"/>
              <a:gd name="connsiteX45" fmla="*/ 8659 w 10000"/>
              <a:gd name="connsiteY45" fmla="*/ 1160 h 9855"/>
              <a:gd name="connsiteX46" fmla="*/ 8883 w 10000"/>
              <a:gd name="connsiteY46" fmla="*/ 871 h 9855"/>
              <a:gd name="connsiteX47" fmla="*/ 8883 w 10000"/>
              <a:gd name="connsiteY47" fmla="*/ 581 h 9855"/>
              <a:gd name="connsiteX48" fmla="*/ 8883 w 10000"/>
              <a:gd name="connsiteY48" fmla="*/ 288 h 9855"/>
              <a:gd name="connsiteX49" fmla="*/ 8883 w 10000"/>
              <a:gd name="connsiteY49" fmla="*/ 288 h 9855"/>
              <a:gd name="connsiteX50" fmla="*/ 9107 w 10000"/>
              <a:gd name="connsiteY50" fmla="*/ 288 h 9855"/>
              <a:gd name="connsiteX51" fmla="*/ 9107 w 10000"/>
              <a:gd name="connsiteY51" fmla="*/ 288 h 9855"/>
              <a:gd name="connsiteX52" fmla="*/ 9107 w 10000"/>
              <a:gd name="connsiteY52" fmla="*/ 581 h 9855"/>
              <a:gd name="connsiteX53" fmla="*/ 9330 w 10000"/>
              <a:gd name="connsiteY53" fmla="*/ 871 h 9855"/>
              <a:gd name="connsiteX54" fmla="*/ 9330 w 10000"/>
              <a:gd name="connsiteY54" fmla="*/ 1160 h 9855"/>
              <a:gd name="connsiteX55" fmla="*/ 9330 w 10000"/>
              <a:gd name="connsiteY55" fmla="*/ 1743 h 9855"/>
              <a:gd name="connsiteX56" fmla="*/ 9330 w 10000"/>
              <a:gd name="connsiteY56" fmla="*/ 2324 h 9855"/>
              <a:gd name="connsiteX57" fmla="*/ 9330 w 10000"/>
              <a:gd name="connsiteY57" fmla="*/ 2907 h 9855"/>
              <a:gd name="connsiteX58" fmla="*/ 9550 w 10000"/>
              <a:gd name="connsiteY58" fmla="*/ 4071 h 9855"/>
              <a:gd name="connsiteX59" fmla="*/ 9550 w 10000"/>
              <a:gd name="connsiteY59" fmla="*/ 4944 h 9855"/>
              <a:gd name="connsiteX60" fmla="*/ 9778 w 10000"/>
              <a:gd name="connsiteY60" fmla="*/ 5818 h 9855"/>
              <a:gd name="connsiteX61" fmla="*/ 10000 w 10000"/>
              <a:gd name="connsiteY61" fmla="*/ 6398 h 9855"/>
              <a:gd name="connsiteX62" fmla="*/ 10000 w 10000"/>
              <a:gd name="connsiteY62" fmla="*/ 6942 h 9855"/>
              <a:gd name="connsiteX63" fmla="*/ 10000 w 10000"/>
              <a:gd name="connsiteY63" fmla="*/ 7234 h 9855"/>
              <a:gd name="connsiteX64" fmla="*/ 10000 w 10000"/>
              <a:gd name="connsiteY64" fmla="*/ 7526 h 9855"/>
              <a:gd name="connsiteX65" fmla="*/ 9778 w 10000"/>
              <a:gd name="connsiteY65" fmla="*/ 7526 h 9855"/>
              <a:gd name="connsiteX66" fmla="*/ 9550 w 10000"/>
              <a:gd name="connsiteY66" fmla="*/ 7818 h 9855"/>
              <a:gd name="connsiteX67" fmla="*/ 9330 w 10000"/>
              <a:gd name="connsiteY67" fmla="*/ 8106 h 9855"/>
              <a:gd name="connsiteX68" fmla="*/ 9107 w 10000"/>
              <a:gd name="connsiteY68" fmla="*/ 8402 h 9855"/>
              <a:gd name="connsiteX69" fmla="*/ 8659 w 10000"/>
              <a:gd name="connsiteY69" fmla="*/ 8693 h 9855"/>
              <a:gd name="connsiteX70" fmla="*/ 7766 w 10000"/>
              <a:gd name="connsiteY70" fmla="*/ 9269 h 9855"/>
              <a:gd name="connsiteX71" fmla="*/ 6899 w 10000"/>
              <a:gd name="connsiteY71" fmla="*/ 9565 h 9855"/>
              <a:gd name="connsiteX72" fmla="*/ 6231 w 10000"/>
              <a:gd name="connsiteY72" fmla="*/ 9565 h 9855"/>
              <a:gd name="connsiteX73" fmla="*/ 5332 w 10000"/>
              <a:gd name="connsiteY73" fmla="*/ 9855 h 9855"/>
              <a:gd name="connsiteX74" fmla="*/ 5332 w 10000"/>
              <a:gd name="connsiteY74" fmla="*/ 9855 h 985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06 h 10000"/>
              <a:gd name="connsiteX4" fmla="*/ 2654 w 10000"/>
              <a:gd name="connsiteY4" fmla="*/ 9405 h 10000"/>
              <a:gd name="connsiteX5" fmla="*/ 2007 w 10000"/>
              <a:gd name="connsiteY5" fmla="*/ 9113 h 10000"/>
              <a:gd name="connsiteX6" fmla="*/ 1564 w 10000"/>
              <a:gd name="connsiteY6" fmla="*/ 8526 h 10000"/>
              <a:gd name="connsiteX7" fmla="*/ 1118 w 10000"/>
              <a:gd name="connsiteY7" fmla="*/ 8225 h 10000"/>
              <a:gd name="connsiteX8" fmla="*/ 894 w 10000"/>
              <a:gd name="connsiteY8" fmla="*/ 7340 h 10000"/>
              <a:gd name="connsiteX9" fmla="*/ 445 w 10000"/>
              <a:gd name="connsiteY9" fmla="*/ 6752 h 10000"/>
              <a:gd name="connsiteX10" fmla="*/ 220 w 10000"/>
              <a:gd name="connsiteY10" fmla="*/ 5904 h 10000"/>
              <a:gd name="connsiteX11" fmla="*/ 220 w 10000"/>
              <a:gd name="connsiteY11" fmla="*/ 5017 h 10000"/>
              <a:gd name="connsiteX12" fmla="*/ 0 w 10000"/>
              <a:gd name="connsiteY12" fmla="*/ 4131 h 10000"/>
              <a:gd name="connsiteX13" fmla="*/ 0 w 10000"/>
              <a:gd name="connsiteY13" fmla="*/ 3249 h 10000"/>
              <a:gd name="connsiteX14" fmla="*/ 0 w 10000"/>
              <a:gd name="connsiteY14" fmla="*/ 2358 h 10000"/>
              <a:gd name="connsiteX15" fmla="*/ 220 w 10000"/>
              <a:gd name="connsiteY15" fmla="*/ 884 h 10000"/>
              <a:gd name="connsiteX16" fmla="*/ 1339 w 10000"/>
              <a:gd name="connsiteY16" fmla="*/ 0 h 10000"/>
              <a:gd name="connsiteX17" fmla="*/ 1339 w 10000"/>
              <a:gd name="connsiteY17" fmla="*/ 884 h 10000"/>
              <a:gd name="connsiteX18" fmla="*/ 1118 w 10000"/>
              <a:gd name="connsiteY18" fmla="*/ 2064 h 10000"/>
              <a:gd name="connsiteX19" fmla="*/ 1118 w 10000"/>
              <a:gd name="connsiteY19" fmla="*/ 2950 h 10000"/>
              <a:gd name="connsiteX20" fmla="*/ 1118 w 10000"/>
              <a:gd name="connsiteY20" fmla="*/ 3540 h 10000"/>
              <a:gd name="connsiteX21" fmla="*/ 1118 w 10000"/>
              <a:gd name="connsiteY21" fmla="*/ 4428 h 10000"/>
              <a:gd name="connsiteX22" fmla="*/ 1339 w 10000"/>
              <a:gd name="connsiteY22" fmla="*/ 5017 h 10000"/>
              <a:gd name="connsiteX23" fmla="*/ 1339 w 10000"/>
              <a:gd name="connsiteY23" fmla="*/ 5316 h 10000"/>
              <a:gd name="connsiteX24" fmla="*/ 1564 w 10000"/>
              <a:gd name="connsiteY24" fmla="*/ 5904 h 10000"/>
              <a:gd name="connsiteX25" fmla="*/ 1786 w 10000"/>
              <a:gd name="connsiteY25" fmla="*/ 6197 h 10000"/>
              <a:gd name="connsiteX26" fmla="*/ 2007 w 10000"/>
              <a:gd name="connsiteY26" fmla="*/ 6492 h 10000"/>
              <a:gd name="connsiteX27" fmla="*/ 2874 w 10000"/>
              <a:gd name="connsiteY27" fmla="*/ 7044 h 10000"/>
              <a:gd name="connsiteX28" fmla="*/ 3323 w 10000"/>
              <a:gd name="connsiteY28" fmla="*/ 7340 h 10000"/>
              <a:gd name="connsiteX29" fmla="*/ 3767 w 10000"/>
              <a:gd name="connsiteY29" fmla="*/ 7340 h 10000"/>
              <a:gd name="connsiteX30" fmla="*/ 4220 w 10000"/>
              <a:gd name="connsiteY30" fmla="*/ 7637 h 10000"/>
              <a:gd name="connsiteX31" fmla="*/ 4887 w 10000"/>
              <a:gd name="connsiteY31" fmla="*/ 7637 h 10000"/>
              <a:gd name="connsiteX32" fmla="*/ 5332 w 10000"/>
              <a:gd name="connsiteY32" fmla="*/ 7340 h 10000"/>
              <a:gd name="connsiteX33" fmla="*/ 6005 w 10000"/>
              <a:gd name="connsiteY33" fmla="*/ 7340 h 10000"/>
              <a:gd name="connsiteX34" fmla="*/ 6675 w 10000"/>
              <a:gd name="connsiteY34" fmla="*/ 7044 h 10000"/>
              <a:gd name="connsiteX35" fmla="*/ 7122 w 10000"/>
              <a:gd name="connsiteY35" fmla="*/ 7044 h 10000"/>
              <a:gd name="connsiteX36" fmla="*/ 7567 w 10000"/>
              <a:gd name="connsiteY36" fmla="*/ 6492 h 10000"/>
              <a:gd name="connsiteX37" fmla="*/ 7766 w 10000"/>
              <a:gd name="connsiteY37" fmla="*/ 6197 h 10000"/>
              <a:gd name="connsiteX38" fmla="*/ 7986 w 10000"/>
              <a:gd name="connsiteY38" fmla="*/ 5606 h 10000"/>
              <a:gd name="connsiteX39" fmla="*/ 8210 w 10000"/>
              <a:gd name="connsiteY39" fmla="*/ 5017 h 10000"/>
              <a:gd name="connsiteX40" fmla="*/ 8436 w 10000"/>
              <a:gd name="connsiteY40" fmla="*/ 3837 h 10000"/>
              <a:gd name="connsiteX41" fmla="*/ 8436 w 10000"/>
              <a:gd name="connsiteY41" fmla="*/ 2658 h 10000"/>
              <a:gd name="connsiteX42" fmla="*/ 8659 w 10000"/>
              <a:gd name="connsiteY42" fmla="*/ 2064 h 10000"/>
              <a:gd name="connsiteX43" fmla="*/ 8659 w 10000"/>
              <a:gd name="connsiteY43" fmla="*/ 1474 h 10000"/>
              <a:gd name="connsiteX44" fmla="*/ 8659 w 10000"/>
              <a:gd name="connsiteY44" fmla="*/ 1177 h 10000"/>
              <a:gd name="connsiteX45" fmla="*/ 8883 w 10000"/>
              <a:gd name="connsiteY45" fmla="*/ 884 h 10000"/>
              <a:gd name="connsiteX46" fmla="*/ 8883 w 10000"/>
              <a:gd name="connsiteY46" fmla="*/ 590 h 10000"/>
              <a:gd name="connsiteX47" fmla="*/ 8883 w 10000"/>
              <a:gd name="connsiteY47" fmla="*/ 292 h 10000"/>
              <a:gd name="connsiteX48" fmla="*/ 8883 w 10000"/>
              <a:gd name="connsiteY48" fmla="*/ 292 h 10000"/>
              <a:gd name="connsiteX49" fmla="*/ 9107 w 10000"/>
              <a:gd name="connsiteY49" fmla="*/ 292 h 10000"/>
              <a:gd name="connsiteX50" fmla="*/ 9107 w 10000"/>
              <a:gd name="connsiteY50" fmla="*/ 292 h 10000"/>
              <a:gd name="connsiteX51" fmla="*/ 9107 w 10000"/>
              <a:gd name="connsiteY51" fmla="*/ 590 h 10000"/>
              <a:gd name="connsiteX52" fmla="*/ 9330 w 10000"/>
              <a:gd name="connsiteY52" fmla="*/ 884 h 10000"/>
              <a:gd name="connsiteX53" fmla="*/ 9330 w 10000"/>
              <a:gd name="connsiteY53" fmla="*/ 1177 h 10000"/>
              <a:gd name="connsiteX54" fmla="*/ 9330 w 10000"/>
              <a:gd name="connsiteY54" fmla="*/ 1769 h 10000"/>
              <a:gd name="connsiteX55" fmla="*/ 9330 w 10000"/>
              <a:gd name="connsiteY55" fmla="*/ 2358 h 10000"/>
              <a:gd name="connsiteX56" fmla="*/ 9330 w 10000"/>
              <a:gd name="connsiteY56" fmla="*/ 2950 h 10000"/>
              <a:gd name="connsiteX57" fmla="*/ 9550 w 10000"/>
              <a:gd name="connsiteY57" fmla="*/ 4131 h 10000"/>
              <a:gd name="connsiteX58" fmla="*/ 9550 w 10000"/>
              <a:gd name="connsiteY58" fmla="*/ 5017 h 10000"/>
              <a:gd name="connsiteX59" fmla="*/ 9778 w 10000"/>
              <a:gd name="connsiteY59" fmla="*/ 5904 h 10000"/>
              <a:gd name="connsiteX60" fmla="*/ 10000 w 10000"/>
              <a:gd name="connsiteY60" fmla="*/ 6492 h 10000"/>
              <a:gd name="connsiteX61" fmla="*/ 10000 w 10000"/>
              <a:gd name="connsiteY61" fmla="*/ 7044 h 10000"/>
              <a:gd name="connsiteX62" fmla="*/ 10000 w 10000"/>
              <a:gd name="connsiteY62" fmla="*/ 7340 h 10000"/>
              <a:gd name="connsiteX63" fmla="*/ 10000 w 10000"/>
              <a:gd name="connsiteY63" fmla="*/ 7637 h 10000"/>
              <a:gd name="connsiteX64" fmla="*/ 9778 w 10000"/>
              <a:gd name="connsiteY64" fmla="*/ 7637 h 10000"/>
              <a:gd name="connsiteX65" fmla="*/ 9550 w 10000"/>
              <a:gd name="connsiteY65" fmla="*/ 7933 h 10000"/>
              <a:gd name="connsiteX66" fmla="*/ 9330 w 10000"/>
              <a:gd name="connsiteY66" fmla="*/ 8225 h 10000"/>
              <a:gd name="connsiteX67" fmla="*/ 9107 w 10000"/>
              <a:gd name="connsiteY67" fmla="*/ 8526 h 10000"/>
              <a:gd name="connsiteX68" fmla="*/ 8659 w 10000"/>
              <a:gd name="connsiteY68" fmla="*/ 8821 h 10000"/>
              <a:gd name="connsiteX69" fmla="*/ 7766 w 10000"/>
              <a:gd name="connsiteY69" fmla="*/ 9405 h 10000"/>
              <a:gd name="connsiteX70" fmla="*/ 6899 w 10000"/>
              <a:gd name="connsiteY70" fmla="*/ 9706 h 10000"/>
              <a:gd name="connsiteX71" fmla="*/ 6231 w 10000"/>
              <a:gd name="connsiteY71" fmla="*/ 9706 h 10000"/>
              <a:gd name="connsiteX72" fmla="*/ 5332 w 10000"/>
              <a:gd name="connsiteY72" fmla="*/ 10000 h 10000"/>
              <a:gd name="connsiteX73" fmla="*/ 5332 w 10000"/>
              <a:gd name="connsiteY73" fmla="*/ 10000 h 10000"/>
              <a:gd name="connsiteX0" fmla="*/ 5332 w 10000"/>
              <a:gd name="connsiteY0" fmla="*/ 9708 h 9708"/>
              <a:gd name="connsiteX1" fmla="*/ 4665 w 10000"/>
              <a:gd name="connsiteY1" fmla="*/ 9708 h 9708"/>
              <a:gd name="connsiteX2" fmla="*/ 3991 w 10000"/>
              <a:gd name="connsiteY2" fmla="*/ 9708 h 9708"/>
              <a:gd name="connsiteX3" fmla="*/ 3323 w 10000"/>
              <a:gd name="connsiteY3" fmla="*/ 9414 h 9708"/>
              <a:gd name="connsiteX4" fmla="*/ 2654 w 10000"/>
              <a:gd name="connsiteY4" fmla="*/ 9113 h 9708"/>
              <a:gd name="connsiteX5" fmla="*/ 2007 w 10000"/>
              <a:gd name="connsiteY5" fmla="*/ 8821 h 9708"/>
              <a:gd name="connsiteX6" fmla="*/ 1564 w 10000"/>
              <a:gd name="connsiteY6" fmla="*/ 8234 h 9708"/>
              <a:gd name="connsiteX7" fmla="*/ 1118 w 10000"/>
              <a:gd name="connsiteY7" fmla="*/ 7933 h 9708"/>
              <a:gd name="connsiteX8" fmla="*/ 894 w 10000"/>
              <a:gd name="connsiteY8" fmla="*/ 7048 h 9708"/>
              <a:gd name="connsiteX9" fmla="*/ 445 w 10000"/>
              <a:gd name="connsiteY9" fmla="*/ 6460 h 9708"/>
              <a:gd name="connsiteX10" fmla="*/ 220 w 10000"/>
              <a:gd name="connsiteY10" fmla="*/ 5612 h 9708"/>
              <a:gd name="connsiteX11" fmla="*/ 220 w 10000"/>
              <a:gd name="connsiteY11" fmla="*/ 4725 h 9708"/>
              <a:gd name="connsiteX12" fmla="*/ 0 w 10000"/>
              <a:gd name="connsiteY12" fmla="*/ 3839 h 9708"/>
              <a:gd name="connsiteX13" fmla="*/ 0 w 10000"/>
              <a:gd name="connsiteY13" fmla="*/ 2957 h 9708"/>
              <a:gd name="connsiteX14" fmla="*/ 0 w 10000"/>
              <a:gd name="connsiteY14" fmla="*/ 2066 h 9708"/>
              <a:gd name="connsiteX15" fmla="*/ 220 w 10000"/>
              <a:gd name="connsiteY15" fmla="*/ 592 h 9708"/>
              <a:gd name="connsiteX16" fmla="*/ 1339 w 10000"/>
              <a:gd name="connsiteY16" fmla="*/ 592 h 9708"/>
              <a:gd name="connsiteX17" fmla="*/ 1118 w 10000"/>
              <a:gd name="connsiteY17" fmla="*/ 1772 h 9708"/>
              <a:gd name="connsiteX18" fmla="*/ 1118 w 10000"/>
              <a:gd name="connsiteY18" fmla="*/ 2658 h 9708"/>
              <a:gd name="connsiteX19" fmla="*/ 1118 w 10000"/>
              <a:gd name="connsiteY19" fmla="*/ 3248 h 9708"/>
              <a:gd name="connsiteX20" fmla="*/ 1118 w 10000"/>
              <a:gd name="connsiteY20" fmla="*/ 4136 h 9708"/>
              <a:gd name="connsiteX21" fmla="*/ 1339 w 10000"/>
              <a:gd name="connsiteY21" fmla="*/ 4725 h 9708"/>
              <a:gd name="connsiteX22" fmla="*/ 1339 w 10000"/>
              <a:gd name="connsiteY22" fmla="*/ 5024 h 9708"/>
              <a:gd name="connsiteX23" fmla="*/ 1564 w 10000"/>
              <a:gd name="connsiteY23" fmla="*/ 5612 h 9708"/>
              <a:gd name="connsiteX24" fmla="*/ 1786 w 10000"/>
              <a:gd name="connsiteY24" fmla="*/ 5905 h 9708"/>
              <a:gd name="connsiteX25" fmla="*/ 2007 w 10000"/>
              <a:gd name="connsiteY25" fmla="*/ 6200 h 9708"/>
              <a:gd name="connsiteX26" fmla="*/ 2874 w 10000"/>
              <a:gd name="connsiteY26" fmla="*/ 6752 h 9708"/>
              <a:gd name="connsiteX27" fmla="*/ 3323 w 10000"/>
              <a:gd name="connsiteY27" fmla="*/ 7048 h 9708"/>
              <a:gd name="connsiteX28" fmla="*/ 3767 w 10000"/>
              <a:gd name="connsiteY28" fmla="*/ 7048 h 9708"/>
              <a:gd name="connsiteX29" fmla="*/ 4220 w 10000"/>
              <a:gd name="connsiteY29" fmla="*/ 7345 h 9708"/>
              <a:gd name="connsiteX30" fmla="*/ 4887 w 10000"/>
              <a:gd name="connsiteY30" fmla="*/ 7345 h 9708"/>
              <a:gd name="connsiteX31" fmla="*/ 5332 w 10000"/>
              <a:gd name="connsiteY31" fmla="*/ 7048 h 9708"/>
              <a:gd name="connsiteX32" fmla="*/ 6005 w 10000"/>
              <a:gd name="connsiteY32" fmla="*/ 7048 h 9708"/>
              <a:gd name="connsiteX33" fmla="*/ 6675 w 10000"/>
              <a:gd name="connsiteY33" fmla="*/ 6752 h 9708"/>
              <a:gd name="connsiteX34" fmla="*/ 7122 w 10000"/>
              <a:gd name="connsiteY34" fmla="*/ 6752 h 9708"/>
              <a:gd name="connsiteX35" fmla="*/ 7567 w 10000"/>
              <a:gd name="connsiteY35" fmla="*/ 6200 h 9708"/>
              <a:gd name="connsiteX36" fmla="*/ 7766 w 10000"/>
              <a:gd name="connsiteY36" fmla="*/ 5905 h 9708"/>
              <a:gd name="connsiteX37" fmla="*/ 7986 w 10000"/>
              <a:gd name="connsiteY37" fmla="*/ 5314 h 9708"/>
              <a:gd name="connsiteX38" fmla="*/ 8210 w 10000"/>
              <a:gd name="connsiteY38" fmla="*/ 4725 h 9708"/>
              <a:gd name="connsiteX39" fmla="*/ 8436 w 10000"/>
              <a:gd name="connsiteY39" fmla="*/ 3545 h 9708"/>
              <a:gd name="connsiteX40" fmla="*/ 8436 w 10000"/>
              <a:gd name="connsiteY40" fmla="*/ 2366 h 9708"/>
              <a:gd name="connsiteX41" fmla="*/ 8659 w 10000"/>
              <a:gd name="connsiteY41" fmla="*/ 1772 h 9708"/>
              <a:gd name="connsiteX42" fmla="*/ 8659 w 10000"/>
              <a:gd name="connsiteY42" fmla="*/ 1182 h 9708"/>
              <a:gd name="connsiteX43" fmla="*/ 8659 w 10000"/>
              <a:gd name="connsiteY43" fmla="*/ 885 h 9708"/>
              <a:gd name="connsiteX44" fmla="*/ 8883 w 10000"/>
              <a:gd name="connsiteY44" fmla="*/ 592 h 9708"/>
              <a:gd name="connsiteX45" fmla="*/ 8883 w 10000"/>
              <a:gd name="connsiteY45" fmla="*/ 298 h 9708"/>
              <a:gd name="connsiteX46" fmla="*/ 8883 w 10000"/>
              <a:gd name="connsiteY46" fmla="*/ 0 h 9708"/>
              <a:gd name="connsiteX47" fmla="*/ 8883 w 10000"/>
              <a:gd name="connsiteY47" fmla="*/ 0 h 9708"/>
              <a:gd name="connsiteX48" fmla="*/ 9107 w 10000"/>
              <a:gd name="connsiteY48" fmla="*/ 0 h 9708"/>
              <a:gd name="connsiteX49" fmla="*/ 9107 w 10000"/>
              <a:gd name="connsiteY49" fmla="*/ 0 h 9708"/>
              <a:gd name="connsiteX50" fmla="*/ 9107 w 10000"/>
              <a:gd name="connsiteY50" fmla="*/ 298 h 9708"/>
              <a:gd name="connsiteX51" fmla="*/ 9330 w 10000"/>
              <a:gd name="connsiteY51" fmla="*/ 592 h 9708"/>
              <a:gd name="connsiteX52" fmla="*/ 9330 w 10000"/>
              <a:gd name="connsiteY52" fmla="*/ 885 h 9708"/>
              <a:gd name="connsiteX53" fmla="*/ 9330 w 10000"/>
              <a:gd name="connsiteY53" fmla="*/ 1477 h 9708"/>
              <a:gd name="connsiteX54" fmla="*/ 9330 w 10000"/>
              <a:gd name="connsiteY54" fmla="*/ 2066 h 9708"/>
              <a:gd name="connsiteX55" fmla="*/ 9330 w 10000"/>
              <a:gd name="connsiteY55" fmla="*/ 2658 h 9708"/>
              <a:gd name="connsiteX56" fmla="*/ 9550 w 10000"/>
              <a:gd name="connsiteY56" fmla="*/ 3839 h 9708"/>
              <a:gd name="connsiteX57" fmla="*/ 9550 w 10000"/>
              <a:gd name="connsiteY57" fmla="*/ 4725 h 9708"/>
              <a:gd name="connsiteX58" fmla="*/ 9778 w 10000"/>
              <a:gd name="connsiteY58" fmla="*/ 5612 h 9708"/>
              <a:gd name="connsiteX59" fmla="*/ 10000 w 10000"/>
              <a:gd name="connsiteY59" fmla="*/ 6200 h 9708"/>
              <a:gd name="connsiteX60" fmla="*/ 10000 w 10000"/>
              <a:gd name="connsiteY60" fmla="*/ 6752 h 9708"/>
              <a:gd name="connsiteX61" fmla="*/ 10000 w 10000"/>
              <a:gd name="connsiteY61" fmla="*/ 7048 h 9708"/>
              <a:gd name="connsiteX62" fmla="*/ 10000 w 10000"/>
              <a:gd name="connsiteY62" fmla="*/ 7345 h 9708"/>
              <a:gd name="connsiteX63" fmla="*/ 9778 w 10000"/>
              <a:gd name="connsiteY63" fmla="*/ 7345 h 9708"/>
              <a:gd name="connsiteX64" fmla="*/ 9550 w 10000"/>
              <a:gd name="connsiteY64" fmla="*/ 7641 h 9708"/>
              <a:gd name="connsiteX65" fmla="*/ 9330 w 10000"/>
              <a:gd name="connsiteY65" fmla="*/ 7933 h 9708"/>
              <a:gd name="connsiteX66" fmla="*/ 9107 w 10000"/>
              <a:gd name="connsiteY66" fmla="*/ 8234 h 9708"/>
              <a:gd name="connsiteX67" fmla="*/ 8659 w 10000"/>
              <a:gd name="connsiteY67" fmla="*/ 8529 h 9708"/>
              <a:gd name="connsiteX68" fmla="*/ 7766 w 10000"/>
              <a:gd name="connsiteY68" fmla="*/ 9113 h 9708"/>
              <a:gd name="connsiteX69" fmla="*/ 6899 w 10000"/>
              <a:gd name="connsiteY69" fmla="*/ 9414 h 9708"/>
              <a:gd name="connsiteX70" fmla="*/ 6231 w 10000"/>
              <a:gd name="connsiteY70" fmla="*/ 9414 h 9708"/>
              <a:gd name="connsiteX71" fmla="*/ 5332 w 10000"/>
              <a:gd name="connsiteY71" fmla="*/ 9708 h 9708"/>
              <a:gd name="connsiteX72" fmla="*/ 5332 w 10000"/>
              <a:gd name="connsiteY72" fmla="*/ 9708 h 970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220 w 10000"/>
              <a:gd name="connsiteY15" fmla="*/ 610 h 10000"/>
              <a:gd name="connsiteX16" fmla="*/ 1118 w 10000"/>
              <a:gd name="connsiteY16" fmla="*/ 1825 h 10000"/>
              <a:gd name="connsiteX17" fmla="*/ 1118 w 10000"/>
              <a:gd name="connsiteY17" fmla="*/ 2738 h 10000"/>
              <a:gd name="connsiteX18" fmla="*/ 1118 w 10000"/>
              <a:gd name="connsiteY18" fmla="*/ 3346 h 10000"/>
              <a:gd name="connsiteX19" fmla="*/ 1118 w 10000"/>
              <a:gd name="connsiteY19" fmla="*/ 4260 h 10000"/>
              <a:gd name="connsiteX20" fmla="*/ 1339 w 10000"/>
              <a:gd name="connsiteY20" fmla="*/ 4867 h 10000"/>
              <a:gd name="connsiteX21" fmla="*/ 1339 w 10000"/>
              <a:gd name="connsiteY21" fmla="*/ 5175 h 10000"/>
              <a:gd name="connsiteX22" fmla="*/ 1564 w 10000"/>
              <a:gd name="connsiteY22" fmla="*/ 5781 h 10000"/>
              <a:gd name="connsiteX23" fmla="*/ 1786 w 10000"/>
              <a:gd name="connsiteY23" fmla="*/ 6083 h 10000"/>
              <a:gd name="connsiteX24" fmla="*/ 2007 w 10000"/>
              <a:gd name="connsiteY24" fmla="*/ 6386 h 10000"/>
              <a:gd name="connsiteX25" fmla="*/ 2874 w 10000"/>
              <a:gd name="connsiteY25" fmla="*/ 6955 h 10000"/>
              <a:gd name="connsiteX26" fmla="*/ 3323 w 10000"/>
              <a:gd name="connsiteY26" fmla="*/ 7260 h 10000"/>
              <a:gd name="connsiteX27" fmla="*/ 3767 w 10000"/>
              <a:gd name="connsiteY27" fmla="*/ 7260 h 10000"/>
              <a:gd name="connsiteX28" fmla="*/ 4220 w 10000"/>
              <a:gd name="connsiteY28" fmla="*/ 7566 h 10000"/>
              <a:gd name="connsiteX29" fmla="*/ 4887 w 10000"/>
              <a:gd name="connsiteY29" fmla="*/ 7566 h 10000"/>
              <a:gd name="connsiteX30" fmla="*/ 5332 w 10000"/>
              <a:gd name="connsiteY30" fmla="*/ 7260 h 10000"/>
              <a:gd name="connsiteX31" fmla="*/ 6005 w 10000"/>
              <a:gd name="connsiteY31" fmla="*/ 7260 h 10000"/>
              <a:gd name="connsiteX32" fmla="*/ 6675 w 10000"/>
              <a:gd name="connsiteY32" fmla="*/ 6955 h 10000"/>
              <a:gd name="connsiteX33" fmla="*/ 7122 w 10000"/>
              <a:gd name="connsiteY33" fmla="*/ 6955 h 10000"/>
              <a:gd name="connsiteX34" fmla="*/ 7567 w 10000"/>
              <a:gd name="connsiteY34" fmla="*/ 6386 h 10000"/>
              <a:gd name="connsiteX35" fmla="*/ 7766 w 10000"/>
              <a:gd name="connsiteY35" fmla="*/ 6083 h 10000"/>
              <a:gd name="connsiteX36" fmla="*/ 7986 w 10000"/>
              <a:gd name="connsiteY36" fmla="*/ 5474 h 10000"/>
              <a:gd name="connsiteX37" fmla="*/ 8210 w 10000"/>
              <a:gd name="connsiteY37" fmla="*/ 4867 h 10000"/>
              <a:gd name="connsiteX38" fmla="*/ 8436 w 10000"/>
              <a:gd name="connsiteY38" fmla="*/ 3652 h 10000"/>
              <a:gd name="connsiteX39" fmla="*/ 8436 w 10000"/>
              <a:gd name="connsiteY39" fmla="*/ 2437 h 10000"/>
              <a:gd name="connsiteX40" fmla="*/ 8659 w 10000"/>
              <a:gd name="connsiteY40" fmla="*/ 1825 h 10000"/>
              <a:gd name="connsiteX41" fmla="*/ 8659 w 10000"/>
              <a:gd name="connsiteY41" fmla="*/ 1218 h 10000"/>
              <a:gd name="connsiteX42" fmla="*/ 8659 w 10000"/>
              <a:gd name="connsiteY42" fmla="*/ 912 h 10000"/>
              <a:gd name="connsiteX43" fmla="*/ 8883 w 10000"/>
              <a:gd name="connsiteY43" fmla="*/ 610 h 10000"/>
              <a:gd name="connsiteX44" fmla="*/ 8883 w 10000"/>
              <a:gd name="connsiteY44" fmla="*/ 307 h 10000"/>
              <a:gd name="connsiteX45" fmla="*/ 8883 w 10000"/>
              <a:gd name="connsiteY45" fmla="*/ 0 h 10000"/>
              <a:gd name="connsiteX46" fmla="*/ 8883 w 10000"/>
              <a:gd name="connsiteY46" fmla="*/ 0 h 10000"/>
              <a:gd name="connsiteX47" fmla="*/ 9107 w 10000"/>
              <a:gd name="connsiteY47" fmla="*/ 0 h 10000"/>
              <a:gd name="connsiteX48" fmla="*/ 9107 w 10000"/>
              <a:gd name="connsiteY48" fmla="*/ 0 h 10000"/>
              <a:gd name="connsiteX49" fmla="*/ 9107 w 10000"/>
              <a:gd name="connsiteY49" fmla="*/ 307 h 10000"/>
              <a:gd name="connsiteX50" fmla="*/ 9330 w 10000"/>
              <a:gd name="connsiteY50" fmla="*/ 610 h 10000"/>
              <a:gd name="connsiteX51" fmla="*/ 9330 w 10000"/>
              <a:gd name="connsiteY51" fmla="*/ 912 h 10000"/>
              <a:gd name="connsiteX52" fmla="*/ 9330 w 10000"/>
              <a:gd name="connsiteY52" fmla="*/ 1521 h 10000"/>
              <a:gd name="connsiteX53" fmla="*/ 9330 w 10000"/>
              <a:gd name="connsiteY53" fmla="*/ 2128 h 10000"/>
              <a:gd name="connsiteX54" fmla="*/ 9330 w 10000"/>
              <a:gd name="connsiteY54" fmla="*/ 2738 h 10000"/>
              <a:gd name="connsiteX55" fmla="*/ 9550 w 10000"/>
              <a:gd name="connsiteY55" fmla="*/ 3954 h 10000"/>
              <a:gd name="connsiteX56" fmla="*/ 9550 w 10000"/>
              <a:gd name="connsiteY56" fmla="*/ 4867 h 10000"/>
              <a:gd name="connsiteX57" fmla="*/ 9778 w 10000"/>
              <a:gd name="connsiteY57" fmla="*/ 5781 h 10000"/>
              <a:gd name="connsiteX58" fmla="*/ 10000 w 10000"/>
              <a:gd name="connsiteY58" fmla="*/ 6386 h 10000"/>
              <a:gd name="connsiteX59" fmla="*/ 10000 w 10000"/>
              <a:gd name="connsiteY59" fmla="*/ 6955 h 10000"/>
              <a:gd name="connsiteX60" fmla="*/ 10000 w 10000"/>
              <a:gd name="connsiteY60" fmla="*/ 7260 h 10000"/>
              <a:gd name="connsiteX61" fmla="*/ 10000 w 10000"/>
              <a:gd name="connsiteY61" fmla="*/ 7566 h 10000"/>
              <a:gd name="connsiteX62" fmla="*/ 9778 w 10000"/>
              <a:gd name="connsiteY62" fmla="*/ 7566 h 10000"/>
              <a:gd name="connsiteX63" fmla="*/ 9550 w 10000"/>
              <a:gd name="connsiteY63" fmla="*/ 7871 h 10000"/>
              <a:gd name="connsiteX64" fmla="*/ 9330 w 10000"/>
              <a:gd name="connsiteY64" fmla="*/ 8172 h 10000"/>
              <a:gd name="connsiteX65" fmla="*/ 9107 w 10000"/>
              <a:gd name="connsiteY65" fmla="*/ 8482 h 10000"/>
              <a:gd name="connsiteX66" fmla="*/ 8659 w 10000"/>
              <a:gd name="connsiteY66" fmla="*/ 8786 h 10000"/>
              <a:gd name="connsiteX67" fmla="*/ 7766 w 10000"/>
              <a:gd name="connsiteY67" fmla="*/ 9387 h 10000"/>
              <a:gd name="connsiteX68" fmla="*/ 6899 w 10000"/>
              <a:gd name="connsiteY68" fmla="*/ 9697 h 10000"/>
              <a:gd name="connsiteX69" fmla="*/ 6231 w 10000"/>
              <a:gd name="connsiteY69" fmla="*/ 9697 h 10000"/>
              <a:gd name="connsiteX70" fmla="*/ 5332 w 10000"/>
              <a:gd name="connsiteY70" fmla="*/ 10000 h 10000"/>
              <a:gd name="connsiteX71" fmla="*/ 5332 w 10000"/>
              <a:gd name="connsiteY7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1118 w 10000"/>
              <a:gd name="connsiteY15" fmla="*/ 1825 h 10000"/>
              <a:gd name="connsiteX16" fmla="*/ 1118 w 10000"/>
              <a:gd name="connsiteY16" fmla="*/ 2738 h 10000"/>
              <a:gd name="connsiteX17" fmla="*/ 1118 w 10000"/>
              <a:gd name="connsiteY17" fmla="*/ 3346 h 10000"/>
              <a:gd name="connsiteX18" fmla="*/ 1118 w 10000"/>
              <a:gd name="connsiteY18" fmla="*/ 4260 h 10000"/>
              <a:gd name="connsiteX19" fmla="*/ 1339 w 10000"/>
              <a:gd name="connsiteY19" fmla="*/ 4867 h 10000"/>
              <a:gd name="connsiteX20" fmla="*/ 1339 w 10000"/>
              <a:gd name="connsiteY20" fmla="*/ 5175 h 10000"/>
              <a:gd name="connsiteX21" fmla="*/ 1564 w 10000"/>
              <a:gd name="connsiteY21" fmla="*/ 5781 h 10000"/>
              <a:gd name="connsiteX22" fmla="*/ 1786 w 10000"/>
              <a:gd name="connsiteY22" fmla="*/ 6083 h 10000"/>
              <a:gd name="connsiteX23" fmla="*/ 2007 w 10000"/>
              <a:gd name="connsiteY23" fmla="*/ 6386 h 10000"/>
              <a:gd name="connsiteX24" fmla="*/ 2874 w 10000"/>
              <a:gd name="connsiteY24" fmla="*/ 6955 h 10000"/>
              <a:gd name="connsiteX25" fmla="*/ 3323 w 10000"/>
              <a:gd name="connsiteY25" fmla="*/ 7260 h 10000"/>
              <a:gd name="connsiteX26" fmla="*/ 3767 w 10000"/>
              <a:gd name="connsiteY26" fmla="*/ 7260 h 10000"/>
              <a:gd name="connsiteX27" fmla="*/ 4220 w 10000"/>
              <a:gd name="connsiteY27" fmla="*/ 7566 h 10000"/>
              <a:gd name="connsiteX28" fmla="*/ 4887 w 10000"/>
              <a:gd name="connsiteY28" fmla="*/ 7566 h 10000"/>
              <a:gd name="connsiteX29" fmla="*/ 5332 w 10000"/>
              <a:gd name="connsiteY29" fmla="*/ 7260 h 10000"/>
              <a:gd name="connsiteX30" fmla="*/ 6005 w 10000"/>
              <a:gd name="connsiteY30" fmla="*/ 7260 h 10000"/>
              <a:gd name="connsiteX31" fmla="*/ 6675 w 10000"/>
              <a:gd name="connsiteY31" fmla="*/ 6955 h 10000"/>
              <a:gd name="connsiteX32" fmla="*/ 7122 w 10000"/>
              <a:gd name="connsiteY32" fmla="*/ 6955 h 10000"/>
              <a:gd name="connsiteX33" fmla="*/ 7567 w 10000"/>
              <a:gd name="connsiteY33" fmla="*/ 6386 h 10000"/>
              <a:gd name="connsiteX34" fmla="*/ 7766 w 10000"/>
              <a:gd name="connsiteY34" fmla="*/ 6083 h 10000"/>
              <a:gd name="connsiteX35" fmla="*/ 7986 w 10000"/>
              <a:gd name="connsiteY35" fmla="*/ 5474 h 10000"/>
              <a:gd name="connsiteX36" fmla="*/ 8210 w 10000"/>
              <a:gd name="connsiteY36" fmla="*/ 4867 h 10000"/>
              <a:gd name="connsiteX37" fmla="*/ 8436 w 10000"/>
              <a:gd name="connsiteY37" fmla="*/ 3652 h 10000"/>
              <a:gd name="connsiteX38" fmla="*/ 8436 w 10000"/>
              <a:gd name="connsiteY38" fmla="*/ 2437 h 10000"/>
              <a:gd name="connsiteX39" fmla="*/ 8659 w 10000"/>
              <a:gd name="connsiteY39" fmla="*/ 1825 h 10000"/>
              <a:gd name="connsiteX40" fmla="*/ 8659 w 10000"/>
              <a:gd name="connsiteY40" fmla="*/ 1218 h 10000"/>
              <a:gd name="connsiteX41" fmla="*/ 8659 w 10000"/>
              <a:gd name="connsiteY41" fmla="*/ 912 h 10000"/>
              <a:gd name="connsiteX42" fmla="*/ 8883 w 10000"/>
              <a:gd name="connsiteY42" fmla="*/ 610 h 10000"/>
              <a:gd name="connsiteX43" fmla="*/ 8883 w 10000"/>
              <a:gd name="connsiteY43" fmla="*/ 307 h 10000"/>
              <a:gd name="connsiteX44" fmla="*/ 8883 w 10000"/>
              <a:gd name="connsiteY44" fmla="*/ 0 h 10000"/>
              <a:gd name="connsiteX45" fmla="*/ 8883 w 10000"/>
              <a:gd name="connsiteY45" fmla="*/ 0 h 10000"/>
              <a:gd name="connsiteX46" fmla="*/ 9107 w 10000"/>
              <a:gd name="connsiteY46" fmla="*/ 0 h 10000"/>
              <a:gd name="connsiteX47" fmla="*/ 9107 w 10000"/>
              <a:gd name="connsiteY47" fmla="*/ 0 h 10000"/>
              <a:gd name="connsiteX48" fmla="*/ 9107 w 10000"/>
              <a:gd name="connsiteY48" fmla="*/ 307 h 10000"/>
              <a:gd name="connsiteX49" fmla="*/ 9330 w 10000"/>
              <a:gd name="connsiteY49" fmla="*/ 610 h 10000"/>
              <a:gd name="connsiteX50" fmla="*/ 9330 w 10000"/>
              <a:gd name="connsiteY50" fmla="*/ 912 h 10000"/>
              <a:gd name="connsiteX51" fmla="*/ 9330 w 10000"/>
              <a:gd name="connsiteY51" fmla="*/ 1521 h 10000"/>
              <a:gd name="connsiteX52" fmla="*/ 9330 w 10000"/>
              <a:gd name="connsiteY52" fmla="*/ 2128 h 10000"/>
              <a:gd name="connsiteX53" fmla="*/ 9330 w 10000"/>
              <a:gd name="connsiteY53" fmla="*/ 2738 h 10000"/>
              <a:gd name="connsiteX54" fmla="*/ 9550 w 10000"/>
              <a:gd name="connsiteY54" fmla="*/ 3954 h 10000"/>
              <a:gd name="connsiteX55" fmla="*/ 9550 w 10000"/>
              <a:gd name="connsiteY55" fmla="*/ 4867 h 10000"/>
              <a:gd name="connsiteX56" fmla="*/ 9778 w 10000"/>
              <a:gd name="connsiteY56" fmla="*/ 5781 h 10000"/>
              <a:gd name="connsiteX57" fmla="*/ 10000 w 10000"/>
              <a:gd name="connsiteY57" fmla="*/ 6386 h 10000"/>
              <a:gd name="connsiteX58" fmla="*/ 10000 w 10000"/>
              <a:gd name="connsiteY58" fmla="*/ 6955 h 10000"/>
              <a:gd name="connsiteX59" fmla="*/ 10000 w 10000"/>
              <a:gd name="connsiteY59" fmla="*/ 7260 h 10000"/>
              <a:gd name="connsiteX60" fmla="*/ 10000 w 10000"/>
              <a:gd name="connsiteY60" fmla="*/ 7566 h 10000"/>
              <a:gd name="connsiteX61" fmla="*/ 9778 w 10000"/>
              <a:gd name="connsiteY61" fmla="*/ 7566 h 10000"/>
              <a:gd name="connsiteX62" fmla="*/ 9550 w 10000"/>
              <a:gd name="connsiteY62" fmla="*/ 7871 h 10000"/>
              <a:gd name="connsiteX63" fmla="*/ 9330 w 10000"/>
              <a:gd name="connsiteY63" fmla="*/ 8172 h 10000"/>
              <a:gd name="connsiteX64" fmla="*/ 9107 w 10000"/>
              <a:gd name="connsiteY64" fmla="*/ 8482 h 10000"/>
              <a:gd name="connsiteX65" fmla="*/ 8659 w 10000"/>
              <a:gd name="connsiteY65" fmla="*/ 8786 h 10000"/>
              <a:gd name="connsiteX66" fmla="*/ 7766 w 10000"/>
              <a:gd name="connsiteY66" fmla="*/ 9387 h 10000"/>
              <a:gd name="connsiteX67" fmla="*/ 6899 w 10000"/>
              <a:gd name="connsiteY67" fmla="*/ 9697 h 10000"/>
              <a:gd name="connsiteX68" fmla="*/ 6231 w 10000"/>
              <a:gd name="connsiteY68" fmla="*/ 9697 h 10000"/>
              <a:gd name="connsiteX69" fmla="*/ 5332 w 10000"/>
              <a:gd name="connsiteY69" fmla="*/ 10000 h 10000"/>
              <a:gd name="connsiteX70" fmla="*/ 5332 w 10000"/>
              <a:gd name="connsiteY7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1825 h 10000"/>
              <a:gd name="connsiteX15" fmla="*/ 1118 w 10000"/>
              <a:gd name="connsiteY15" fmla="*/ 2738 h 10000"/>
              <a:gd name="connsiteX16" fmla="*/ 1118 w 10000"/>
              <a:gd name="connsiteY16" fmla="*/ 3346 h 10000"/>
              <a:gd name="connsiteX17" fmla="*/ 1118 w 10000"/>
              <a:gd name="connsiteY17" fmla="*/ 4260 h 10000"/>
              <a:gd name="connsiteX18" fmla="*/ 1339 w 10000"/>
              <a:gd name="connsiteY18" fmla="*/ 4867 h 10000"/>
              <a:gd name="connsiteX19" fmla="*/ 1339 w 10000"/>
              <a:gd name="connsiteY19" fmla="*/ 5175 h 10000"/>
              <a:gd name="connsiteX20" fmla="*/ 1564 w 10000"/>
              <a:gd name="connsiteY20" fmla="*/ 5781 h 10000"/>
              <a:gd name="connsiteX21" fmla="*/ 1786 w 10000"/>
              <a:gd name="connsiteY21" fmla="*/ 6083 h 10000"/>
              <a:gd name="connsiteX22" fmla="*/ 2007 w 10000"/>
              <a:gd name="connsiteY22" fmla="*/ 6386 h 10000"/>
              <a:gd name="connsiteX23" fmla="*/ 2874 w 10000"/>
              <a:gd name="connsiteY23" fmla="*/ 6955 h 10000"/>
              <a:gd name="connsiteX24" fmla="*/ 3323 w 10000"/>
              <a:gd name="connsiteY24" fmla="*/ 7260 h 10000"/>
              <a:gd name="connsiteX25" fmla="*/ 3767 w 10000"/>
              <a:gd name="connsiteY25" fmla="*/ 7260 h 10000"/>
              <a:gd name="connsiteX26" fmla="*/ 4220 w 10000"/>
              <a:gd name="connsiteY26" fmla="*/ 7566 h 10000"/>
              <a:gd name="connsiteX27" fmla="*/ 4887 w 10000"/>
              <a:gd name="connsiteY27" fmla="*/ 7566 h 10000"/>
              <a:gd name="connsiteX28" fmla="*/ 5332 w 10000"/>
              <a:gd name="connsiteY28" fmla="*/ 7260 h 10000"/>
              <a:gd name="connsiteX29" fmla="*/ 6005 w 10000"/>
              <a:gd name="connsiteY29" fmla="*/ 7260 h 10000"/>
              <a:gd name="connsiteX30" fmla="*/ 6675 w 10000"/>
              <a:gd name="connsiteY30" fmla="*/ 6955 h 10000"/>
              <a:gd name="connsiteX31" fmla="*/ 7122 w 10000"/>
              <a:gd name="connsiteY31" fmla="*/ 6955 h 10000"/>
              <a:gd name="connsiteX32" fmla="*/ 7567 w 10000"/>
              <a:gd name="connsiteY32" fmla="*/ 6386 h 10000"/>
              <a:gd name="connsiteX33" fmla="*/ 7766 w 10000"/>
              <a:gd name="connsiteY33" fmla="*/ 6083 h 10000"/>
              <a:gd name="connsiteX34" fmla="*/ 7986 w 10000"/>
              <a:gd name="connsiteY34" fmla="*/ 5474 h 10000"/>
              <a:gd name="connsiteX35" fmla="*/ 8210 w 10000"/>
              <a:gd name="connsiteY35" fmla="*/ 4867 h 10000"/>
              <a:gd name="connsiteX36" fmla="*/ 8436 w 10000"/>
              <a:gd name="connsiteY36" fmla="*/ 3652 h 10000"/>
              <a:gd name="connsiteX37" fmla="*/ 8436 w 10000"/>
              <a:gd name="connsiteY37" fmla="*/ 2437 h 10000"/>
              <a:gd name="connsiteX38" fmla="*/ 8659 w 10000"/>
              <a:gd name="connsiteY38" fmla="*/ 1825 h 10000"/>
              <a:gd name="connsiteX39" fmla="*/ 8659 w 10000"/>
              <a:gd name="connsiteY39" fmla="*/ 1218 h 10000"/>
              <a:gd name="connsiteX40" fmla="*/ 8659 w 10000"/>
              <a:gd name="connsiteY40" fmla="*/ 912 h 10000"/>
              <a:gd name="connsiteX41" fmla="*/ 8883 w 10000"/>
              <a:gd name="connsiteY41" fmla="*/ 610 h 10000"/>
              <a:gd name="connsiteX42" fmla="*/ 8883 w 10000"/>
              <a:gd name="connsiteY42" fmla="*/ 307 h 10000"/>
              <a:gd name="connsiteX43" fmla="*/ 8883 w 10000"/>
              <a:gd name="connsiteY43" fmla="*/ 0 h 10000"/>
              <a:gd name="connsiteX44" fmla="*/ 8883 w 10000"/>
              <a:gd name="connsiteY44" fmla="*/ 0 h 10000"/>
              <a:gd name="connsiteX45" fmla="*/ 9107 w 10000"/>
              <a:gd name="connsiteY45" fmla="*/ 0 h 10000"/>
              <a:gd name="connsiteX46" fmla="*/ 9107 w 10000"/>
              <a:gd name="connsiteY46" fmla="*/ 0 h 10000"/>
              <a:gd name="connsiteX47" fmla="*/ 9107 w 10000"/>
              <a:gd name="connsiteY47" fmla="*/ 307 h 10000"/>
              <a:gd name="connsiteX48" fmla="*/ 9330 w 10000"/>
              <a:gd name="connsiteY48" fmla="*/ 610 h 10000"/>
              <a:gd name="connsiteX49" fmla="*/ 9330 w 10000"/>
              <a:gd name="connsiteY49" fmla="*/ 912 h 10000"/>
              <a:gd name="connsiteX50" fmla="*/ 9330 w 10000"/>
              <a:gd name="connsiteY50" fmla="*/ 1521 h 10000"/>
              <a:gd name="connsiteX51" fmla="*/ 9330 w 10000"/>
              <a:gd name="connsiteY51" fmla="*/ 2128 h 10000"/>
              <a:gd name="connsiteX52" fmla="*/ 9330 w 10000"/>
              <a:gd name="connsiteY52" fmla="*/ 2738 h 10000"/>
              <a:gd name="connsiteX53" fmla="*/ 9550 w 10000"/>
              <a:gd name="connsiteY53" fmla="*/ 3954 h 10000"/>
              <a:gd name="connsiteX54" fmla="*/ 9550 w 10000"/>
              <a:gd name="connsiteY54" fmla="*/ 4867 h 10000"/>
              <a:gd name="connsiteX55" fmla="*/ 9778 w 10000"/>
              <a:gd name="connsiteY55" fmla="*/ 5781 h 10000"/>
              <a:gd name="connsiteX56" fmla="*/ 10000 w 10000"/>
              <a:gd name="connsiteY56" fmla="*/ 6386 h 10000"/>
              <a:gd name="connsiteX57" fmla="*/ 10000 w 10000"/>
              <a:gd name="connsiteY57" fmla="*/ 6955 h 10000"/>
              <a:gd name="connsiteX58" fmla="*/ 10000 w 10000"/>
              <a:gd name="connsiteY58" fmla="*/ 7260 h 10000"/>
              <a:gd name="connsiteX59" fmla="*/ 10000 w 10000"/>
              <a:gd name="connsiteY59" fmla="*/ 7566 h 10000"/>
              <a:gd name="connsiteX60" fmla="*/ 9778 w 10000"/>
              <a:gd name="connsiteY60" fmla="*/ 7566 h 10000"/>
              <a:gd name="connsiteX61" fmla="*/ 9550 w 10000"/>
              <a:gd name="connsiteY61" fmla="*/ 7871 h 10000"/>
              <a:gd name="connsiteX62" fmla="*/ 9330 w 10000"/>
              <a:gd name="connsiteY62" fmla="*/ 8172 h 10000"/>
              <a:gd name="connsiteX63" fmla="*/ 9107 w 10000"/>
              <a:gd name="connsiteY63" fmla="*/ 8482 h 10000"/>
              <a:gd name="connsiteX64" fmla="*/ 8659 w 10000"/>
              <a:gd name="connsiteY64" fmla="*/ 8786 h 10000"/>
              <a:gd name="connsiteX65" fmla="*/ 7766 w 10000"/>
              <a:gd name="connsiteY65" fmla="*/ 9387 h 10000"/>
              <a:gd name="connsiteX66" fmla="*/ 6899 w 10000"/>
              <a:gd name="connsiteY66" fmla="*/ 9697 h 10000"/>
              <a:gd name="connsiteX67" fmla="*/ 6231 w 10000"/>
              <a:gd name="connsiteY67" fmla="*/ 9697 h 10000"/>
              <a:gd name="connsiteX68" fmla="*/ 5332 w 10000"/>
              <a:gd name="connsiteY68" fmla="*/ 10000 h 10000"/>
              <a:gd name="connsiteX69" fmla="*/ 5332 w 10000"/>
              <a:gd name="connsiteY6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2738 h 10000"/>
              <a:gd name="connsiteX15" fmla="*/ 1118 w 10000"/>
              <a:gd name="connsiteY15" fmla="*/ 3346 h 10000"/>
              <a:gd name="connsiteX16" fmla="*/ 1118 w 10000"/>
              <a:gd name="connsiteY16" fmla="*/ 4260 h 10000"/>
              <a:gd name="connsiteX17" fmla="*/ 1339 w 10000"/>
              <a:gd name="connsiteY17" fmla="*/ 4867 h 10000"/>
              <a:gd name="connsiteX18" fmla="*/ 1339 w 10000"/>
              <a:gd name="connsiteY18" fmla="*/ 5175 h 10000"/>
              <a:gd name="connsiteX19" fmla="*/ 1564 w 10000"/>
              <a:gd name="connsiteY19" fmla="*/ 5781 h 10000"/>
              <a:gd name="connsiteX20" fmla="*/ 1786 w 10000"/>
              <a:gd name="connsiteY20" fmla="*/ 6083 h 10000"/>
              <a:gd name="connsiteX21" fmla="*/ 2007 w 10000"/>
              <a:gd name="connsiteY21" fmla="*/ 6386 h 10000"/>
              <a:gd name="connsiteX22" fmla="*/ 2874 w 10000"/>
              <a:gd name="connsiteY22" fmla="*/ 6955 h 10000"/>
              <a:gd name="connsiteX23" fmla="*/ 3323 w 10000"/>
              <a:gd name="connsiteY23" fmla="*/ 7260 h 10000"/>
              <a:gd name="connsiteX24" fmla="*/ 3767 w 10000"/>
              <a:gd name="connsiteY24" fmla="*/ 7260 h 10000"/>
              <a:gd name="connsiteX25" fmla="*/ 4220 w 10000"/>
              <a:gd name="connsiteY25" fmla="*/ 7566 h 10000"/>
              <a:gd name="connsiteX26" fmla="*/ 4887 w 10000"/>
              <a:gd name="connsiteY26" fmla="*/ 7566 h 10000"/>
              <a:gd name="connsiteX27" fmla="*/ 5332 w 10000"/>
              <a:gd name="connsiteY27" fmla="*/ 7260 h 10000"/>
              <a:gd name="connsiteX28" fmla="*/ 6005 w 10000"/>
              <a:gd name="connsiteY28" fmla="*/ 7260 h 10000"/>
              <a:gd name="connsiteX29" fmla="*/ 6675 w 10000"/>
              <a:gd name="connsiteY29" fmla="*/ 6955 h 10000"/>
              <a:gd name="connsiteX30" fmla="*/ 7122 w 10000"/>
              <a:gd name="connsiteY30" fmla="*/ 6955 h 10000"/>
              <a:gd name="connsiteX31" fmla="*/ 7567 w 10000"/>
              <a:gd name="connsiteY31" fmla="*/ 6386 h 10000"/>
              <a:gd name="connsiteX32" fmla="*/ 7766 w 10000"/>
              <a:gd name="connsiteY32" fmla="*/ 6083 h 10000"/>
              <a:gd name="connsiteX33" fmla="*/ 7986 w 10000"/>
              <a:gd name="connsiteY33" fmla="*/ 5474 h 10000"/>
              <a:gd name="connsiteX34" fmla="*/ 8210 w 10000"/>
              <a:gd name="connsiteY34" fmla="*/ 4867 h 10000"/>
              <a:gd name="connsiteX35" fmla="*/ 8436 w 10000"/>
              <a:gd name="connsiteY35" fmla="*/ 3652 h 10000"/>
              <a:gd name="connsiteX36" fmla="*/ 8436 w 10000"/>
              <a:gd name="connsiteY36" fmla="*/ 2437 h 10000"/>
              <a:gd name="connsiteX37" fmla="*/ 8659 w 10000"/>
              <a:gd name="connsiteY37" fmla="*/ 1825 h 10000"/>
              <a:gd name="connsiteX38" fmla="*/ 8659 w 10000"/>
              <a:gd name="connsiteY38" fmla="*/ 1218 h 10000"/>
              <a:gd name="connsiteX39" fmla="*/ 8659 w 10000"/>
              <a:gd name="connsiteY39" fmla="*/ 912 h 10000"/>
              <a:gd name="connsiteX40" fmla="*/ 8883 w 10000"/>
              <a:gd name="connsiteY40" fmla="*/ 610 h 10000"/>
              <a:gd name="connsiteX41" fmla="*/ 8883 w 10000"/>
              <a:gd name="connsiteY41" fmla="*/ 307 h 10000"/>
              <a:gd name="connsiteX42" fmla="*/ 8883 w 10000"/>
              <a:gd name="connsiteY42" fmla="*/ 0 h 10000"/>
              <a:gd name="connsiteX43" fmla="*/ 8883 w 10000"/>
              <a:gd name="connsiteY43" fmla="*/ 0 h 10000"/>
              <a:gd name="connsiteX44" fmla="*/ 9107 w 10000"/>
              <a:gd name="connsiteY44" fmla="*/ 0 h 10000"/>
              <a:gd name="connsiteX45" fmla="*/ 9107 w 10000"/>
              <a:gd name="connsiteY45" fmla="*/ 0 h 10000"/>
              <a:gd name="connsiteX46" fmla="*/ 9107 w 10000"/>
              <a:gd name="connsiteY46" fmla="*/ 307 h 10000"/>
              <a:gd name="connsiteX47" fmla="*/ 9330 w 10000"/>
              <a:gd name="connsiteY47" fmla="*/ 610 h 10000"/>
              <a:gd name="connsiteX48" fmla="*/ 9330 w 10000"/>
              <a:gd name="connsiteY48" fmla="*/ 912 h 10000"/>
              <a:gd name="connsiteX49" fmla="*/ 9330 w 10000"/>
              <a:gd name="connsiteY49" fmla="*/ 1521 h 10000"/>
              <a:gd name="connsiteX50" fmla="*/ 9330 w 10000"/>
              <a:gd name="connsiteY50" fmla="*/ 2128 h 10000"/>
              <a:gd name="connsiteX51" fmla="*/ 9330 w 10000"/>
              <a:gd name="connsiteY51" fmla="*/ 2738 h 10000"/>
              <a:gd name="connsiteX52" fmla="*/ 9550 w 10000"/>
              <a:gd name="connsiteY52" fmla="*/ 3954 h 10000"/>
              <a:gd name="connsiteX53" fmla="*/ 9550 w 10000"/>
              <a:gd name="connsiteY53" fmla="*/ 4867 h 10000"/>
              <a:gd name="connsiteX54" fmla="*/ 9778 w 10000"/>
              <a:gd name="connsiteY54" fmla="*/ 5781 h 10000"/>
              <a:gd name="connsiteX55" fmla="*/ 10000 w 10000"/>
              <a:gd name="connsiteY55" fmla="*/ 6386 h 10000"/>
              <a:gd name="connsiteX56" fmla="*/ 10000 w 10000"/>
              <a:gd name="connsiteY56" fmla="*/ 6955 h 10000"/>
              <a:gd name="connsiteX57" fmla="*/ 10000 w 10000"/>
              <a:gd name="connsiteY57" fmla="*/ 7260 h 10000"/>
              <a:gd name="connsiteX58" fmla="*/ 10000 w 10000"/>
              <a:gd name="connsiteY58" fmla="*/ 7566 h 10000"/>
              <a:gd name="connsiteX59" fmla="*/ 9778 w 10000"/>
              <a:gd name="connsiteY59" fmla="*/ 7566 h 10000"/>
              <a:gd name="connsiteX60" fmla="*/ 9550 w 10000"/>
              <a:gd name="connsiteY60" fmla="*/ 7871 h 10000"/>
              <a:gd name="connsiteX61" fmla="*/ 9330 w 10000"/>
              <a:gd name="connsiteY61" fmla="*/ 8172 h 10000"/>
              <a:gd name="connsiteX62" fmla="*/ 9107 w 10000"/>
              <a:gd name="connsiteY62" fmla="*/ 8482 h 10000"/>
              <a:gd name="connsiteX63" fmla="*/ 8659 w 10000"/>
              <a:gd name="connsiteY63" fmla="*/ 8786 h 10000"/>
              <a:gd name="connsiteX64" fmla="*/ 7766 w 10000"/>
              <a:gd name="connsiteY64" fmla="*/ 9387 h 10000"/>
              <a:gd name="connsiteX65" fmla="*/ 6899 w 10000"/>
              <a:gd name="connsiteY65" fmla="*/ 9697 h 10000"/>
              <a:gd name="connsiteX66" fmla="*/ 6231 w 10000"/>
              <a:gd name="connsiteY66" fmla="*/ 9697 h 10000"/>
              <a:gd name="connsiteX67" fmla="*/ 5332 w 10000"/>
              <a:gd name="connsiteY67" fmla="*/ 10000 h 10000"/>
              <a:gd name="connsiteX68" fmla="*/ 5332 w 10000"/>
              <a:gd name="connsiteY6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3346 h 10000"/>
              <a:gd name="connsiteX15" fmla="*/ 1118 w 10000"/>
              <a:gd name="connsiteY15" fmla="*/ 4260 h 10000"/>
              <a:gd name="connsiteX16" fmla="*/ 1339 w 10000"/>
              <a:gd name="connsiteY16" fmla="*/ 4867 h 10000"/>
              <a:gd name="connsiteX17" fmla="*/ 1339 w 10000"/>
              <a:gd name="connsiteY17" fmla="*/ 5175 h 10000"/>
              <a:gd name="connsiteX18" fmla="*/ 1564 w 10000"/>
              <a:gd name="connsiteY18" fmla="*/ 5781 h 10000"/>
              <a:gd name="connsiteX19" fmla="*/ 1786 w 10000"/>
              <a:gd name="connsiteY19" fmla="*/ 6083 h 10000"/>
              <a:gd name="connsiteX20" fmla="*/ 2007 w 10000"/>
              <a:gd name="connsiteY20" fmla="*/ 6386 h 10000"/>
              <a:gd name="connsiteX21" fmla="*/ 2874 w 10000"/>
              <a:gd name="connsiteY21" fmla="*/ 6955 h 10000"/>
              <a:gd name="connsiteX22" fmla="*/ 3323 w 10000"/>
              <a:gd name="connsiteY22" fmla="*/ 7260 h 10000"/>
              <a:gd name="connsiteX23" fmla="*/ 3767 w 10000"/>
              <a:gd name="connsiteY23" fmla="*/ 7260 h 10000"/>
              <a:gd name="connsiteX24" fmla="*/ 4220 w 10000"/>
              <a:gd name="connsiteY24" fmla="*/ 7566 h 10000"/>
              <a:gd name="connsiteX25" fmla="*/ 4887 w 10000"/>
              <a:gd name="connsiteY25" fmla="*/ 7566 h 10000"/>
              <a:gd name="connsiteX26" fmla="*/ 5332 w 10000"/>
              <a:gd name="connsiteY26" fmla="*/ 7260 h 10000"/>
              <a:gd name="connsiteX27" fmla="*/ 6005 w 10000"/>
              <a:gd name="connsiteY27" fmla="*/ 7260 h 10000"/>
              <a:gd name="connsiteX28" fmla="*/ 6675 w 10000"/>
              <a:gd name="connsiteY28" fmla="*/ 6955 h 10000"/>
              <a:gd name="connsiteX29" fmla="*/ 7122 w 10000"/>
              <a:gd name="connsiteY29" fmla="*/ 6955 h 10000"/>
              <a:gd name="connsiteX30" fmla="*/ 7567 w 10000"/>
              <a:gd name="connsiteY30" fmla="*/ 6386 h 10000"/>
              <a:gd name="connsiteX31" fmla="*/ 7766 w 10000"/>
              <a:gd name="connsiteY31" fmla="*/ 6083 h 10000"/>
              <a:gd name="connsiteX32" fmla="*/ 7986 w 10000"/>
              <a:gd name="connsiteY32" fmla="*/ 5474 h 10000"/>
              <a:gd name="connsiteX33" fmla="*/ 8210 w 10000"/>
              <a:gd name="connsiteY33" fmla="*/ 4867 h 10000"/>
              <a:gd name="connsiteX34" fmla="*/ 8436 w 10000"/>
              <a:gd name="connsiteY34" fmla="*/ 3652 h 10000"/>
              <a:gd name="connsiteX35" fmla="*/ 8436 w 10000"/>
              <a:gd name="connsiteY35" fmla="*/ 2437 h 10000"/>
              <a:gd name="connsiteX36" fmla="*/ 8659 w 10000"/>
              <a:gd name="connsiteY36" fmla="*/ 1825 h 10000"/>
              <a:gd name="connsiteX37" fmla="*/ 8659 w 10000"/>
              <a:gd name="connsiteY37" fmla="*/ 1218 h 10000"/>
              <a:gd name="connsiteX38" fmla="*/ 8659 w 10000"/>
              <a:gd name="connsiteY38" fmla="*/ 912 h 10000"/>
              <a:gd name="connsiteX39" fmla="*/ 8883 w 10000"/>
              <a:gd name="connsiteY39" fmla="*/ 610 h 10000"/>
              <a:gd name="connsiteX40" fmla="*/ 8883 w 10000"/>
              <a:gd name="connsiteY40" fmla="*/ 307 h 10000"/>
              <a:gd name="connsiteX41" fmla="*/ 8883 w 10000"/>
              <a:gd name="connsiteY41" fmla="*/ 0 h 10000"/>
              <a:gd name="connsiteX42" fmla="*/ 8883 w 10000"/>
              <a:gd name="connsiteY42" fmla="*/ 0 h 10000"/>
              <a:gd name="connsiteX43" fmla="*/ 9107 w 10000"/>
              <a:gd name="connsiteY43" fmla="*/ 0 h 10000"/>
              <a:gd name="connsiteX44" fmla="*/ 9107 w 10000"/>
              <a:gd name="connsiteY44" fmla="*/ 0 h 10000"/>
              <a:gd name="connsiteX45" fmla="*/ 9107 w 10000"/>
              <a:gd name="connsiteY45" fmla="*/ 307 h 10000"/>
              <a:gd name="connsiteX46" fmla="*/ 9330 w 10000"/>
              <a:gd name="connsiteY46" fmla="*/ 610 h 10000"/>
              <a:gd name="connsiteX47" fmla="*/ 9330 w 10000"/>
              <a:gd name="connsiteY47" fmla="*/ 912 h 10000"/>
              <a:gd name="connsiteX48" fmla="*/ 9330 w 10000"/>
              <a:gd name="connsiteY48" fmla="*/ 1521 h 10000"/>
              <a:gd name="connsiteX49" fmla="*/ 9330 w 10000"/>
              <a:gd name="connsiteY49" fmla="*/ 2128 h 10000"/>
              <a:gd name="connsiteX50" fmla="*/ 9330 w 10000"/>
              <a:gd name="connsiteY50" fmla="*/ 2738 h 10000"/>
              <a:gd name="connsiteX51" fmla="*/ 9550 w 10000"/>
              <a:gd name="connsiteY51" fmla="*/ 3954 h 10000"/>
              <a:gd name="connsiteX52" fmla="*/ 9550 w 10000"/>
              <a:gd name="connsiteY52" fmla="*/ 4867 h 10000"/>
              <a:gd name="connsiteX53" fmla="*/ 9778 w 10000"/>
              <a:gd name="connsiteY53" fmla="*/ 5781 h 10000"/>
              <a:gd name="connsiteX54" fmla="*/ 10000 w 10000"/>
              <a:gd name="connsiteY54" fmla="*/ 6386 h 10000"/>
              <a:gd name="connsiteX55" fmla="*/ 10000 w 10000"/>
              <a:gd name="connsiteY55" fmla="*/ 6955 h 10000"/>
              <a:gd name="connsiteX56" fmla="*/ 10000 w 10000"/>
              <a:gd name="connsiteY56" fmla="*/ 7260 h 10000"/>
              <a:gd name="connsiteX57" fmla="*/ 10000 w 10000"/>
              <a:gd name="connsiteY57" fmla="*/ 7566 h 10000"/>
              <a:gd name="connsiteX58" fmla="*/ 9778 w 10000"/>
              <a:gd name="connsiteY58" fmla="*/ 7566 h 10000"/>
              <a:gd name="connsiteX59" fmla="*/ 9550 w 10000"/>
              <a:gd name="connsiteY59" fmla="*/ 7871 h 10000"/>
              <a:gd name="connsiteX60" fmla="*/ 9330 w 10000"/>
              <a:gd name="connsiteY60" fmla="*/ 8172 h 10000"/>
              <a:gd name="connsiteX61" fmla="*/ 9107 w 10000"/>
              <a:gd name="connsiteY61" fmla="*/ 8482 h 10000"/>
              <a:gd name="connsiteX62" fmla="*/ 8659 w 10000"/>
              <a:gd name="connsiteY62" fmla="*/ 8786 h 10000"/>
              <a:gd name="connsiteX63" fmla="*/ 7766 w 10000"/>
              <a:gd name="connsiteY63" fmla="*/ 9387 h 10000"/>
              <a:gd name="connsiteX64" fmla="*/ 6899 w 10000"/>
              <a:gd name="connsiteY64" fmla="*/ 9697 h 10000"/>
              <a:gd name="connsiteX65" fmla="*/ 6231 w 10000"/>
              <a:gd name="connsiteY65" fmla="*/ 9697 h 10000"/>
              <a:gd name="connsiteX66" fmla="*/ 5332 w 10000"/>
              <a:gd name="connsiteY66" fmla="*/ 10000 h 10000"/>
              <a:gd name="connsiteX67" fmla="*/ 5332 w 10000"/>
              <a:gd name="connsiteY6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4260 h 10000"/>
              <a:gd name="connsiteX15" fmla="*/ 1339 w 10000"/>
              <a:gd name="connsiteY15" fmla="*/ 4867 h 10000"/>
              <a:gd name="connsiteX16" fmla="*/ 1339 w 10000"/>
              <a:gd name="connsiteY16" fmla="*/ 5175 h 10000"/>
              <a:gd name="connsiteX17" fmla="*/ 1564 w 10000"/>
              <a:gd name="connsiteY17" fmla="*/ 5781 h 10000"/>
              <a:gd name="connsiteX18" fmla="*/ 1786 w 10000"/>
              <a:gd name="connsiteY18" fmla="*/ 6083 h 10000"/>
              <a:gd name="connsiteX19" fmla="*/ 2007 w 10000"/>
              <a:gd name="connsiteY19" fmla="*/ 6386 h 10000"/>
              <a:gd name="connsiteX20" fmla="*/ 2874 w 10000"/>
              <a:gd name="connsiteY20" fmla="*/ 6955 h 10000"/>
              <a:gd name="connsiteX21" fmla="*/ 3323 w 10000"/>
              <a:gd name="connsiteY21" fmla="*/ 7260 h 10000"/>
              <a:gd name="connsiteX22" fmla="*/ 3767 w 10000"/>
              <a:gd name="connsiteY22" fmla="*/ 7260 h 10000"/>
              <a:gd name="connsiteX23" fmla="*/ 4220 w 10000"/>
              <a:gd name="connsiteY23" fmla="*/ 7566 h 10000"/>
              <a:gd name="connsiteX24" fmla="*/ 4887 w 10000"/>
              <a:gd name="connsiteY24" fmla="*/ 7566 h 10000"/>
              <a:gd name="connsiteX25" fmla="*/ 5332 w 10000"/>
              <a:gd name="connsiteY25" fmla="*/ 7260 h 10000"/>
              <a:gd name="connsiteX26" fmla="*/ 6005 w 10000"/>
              <a:gd name="connsiteY26" fmla="*/ 7260 h 10000"/>
              <a:gd name="connsiteX27" fmla="*/ 6675 w 10000"/>
              <a:gd name="connsiteY27" fmla="*/ 6955 h 10000"/>
              <a:gd name="connsiteX28" fmla="*/ 7122 w 10000"/>
              <a:gd name="connsiteY28" fmla="*/ 6955 h 10000"/>
              <a:gd name="connsiteX29" fmla="*/ 7567 w 10000"/>
              <a:gd name="connsiteY29" fmla="*/ 6386 h 10000"/>
              <a:gd name="connsiteX30" fmla="*/ 7766 w 10000"/>
              <a:gd name="connsiteY30" fmla="*/ 6083 h 10000"/>
              <a:gd name="connsiteX31" fmla="*/ 7986 w 10000"/>
              <a:gd name="connsiteY31" fmla="*/ 5474 h 10000"/>
              <a:gd name="connsiteX32" fmla="*/ 8210 w 10000"/>
              <a:gd name="connsiteY32" fmla="*/ 4867 h 10000"/>
              <a:gd name="connsiteX33" fmla="*/ 8436 w 10000"/>
              <a:gd name="connsiteY33" fmla="*/ 3652 h 10000"/>
              <a:gd name="connsiteX34" fmla="*/ 8436 w 10000"/>
              <a:gd name="connsiteY34" fmla="*/ 2437 h 10000"/>
              <a:gd name="connsiteX35" fmla="*/ 8659 w 10000"/>
              <a:gd name="connsiteY35" fmla="*/ 1825 h 10000"/>
              <a:gd name="connsiteX36" fmla="*/ 8659 w 10000"/>
              <a:gd name="connsiteY36" fmla="*/ 1218 h 10000"/>
              <a:gd name="connsiteX37" fmla="*/ 8659 w 10000"/>
              <a:gd name="connsiteY37" fmla="*/ 912 h 10000"/>
              <a:gd name="connsiteX38" fmla="*/ 8883 w 10000"/>
              <a:gd name="connsiteY38" fmla="*/ 610 h 10000"/>
              <a:gd name="connsiteX39" fmla="*/ 8883 w 10000"/>
              <a:gd name="connsiteY39" fmla="*/ 307 h 10000"/>
              <a:gd name="connsiteX40" fmla="*/ 8883 w 10000"/>
              <a:gd name="connsiteY40" fmla="*/ 0 h 10000"/>
              <a:gd name="connsiteX41" fmla="*/ 8883 w 10000"/>
              <a:gd name="connsiteY41" fmla="*/ 0 h 10000"/>
              <a:gd name="connsiteX42" fmla="*/ 9107 w 10000"/>
              <a:gd name="connsiteY42" fmla="*/ 0 h 10000"/>
              <a:gd name="connsiteX43" fmla="*/ 9107 w 10000"/>
              <a:gd name="connsiteY43" fmla="*/ 0 h 10000"/>
              <a:gd name="connsiteX44" fmla="*/ 9107 w 10000"/>
              <a:gd name="connsiteY44" fmla="*/ 307 h 10000"/>
              <a:gd name="connsiteX45" fmla="*/ 9330 w 10000"/>
              <a:gd name="connsiteY45" fmla="*/ 610 h 10000"/>
              <a:gd name="connsiteX46" fmla="*/ 9330 w 10000"/>
              <a:gd name="connsiteY46" fmla="*/ 912 h 10000"/>
              <a:gd name="connsiteX47" fmla="*/ 9330 w 10000"/>
              <a:gd name="connsiteY47" fmla="*/ 1521 h 10000"/>
              <a:gd name="connsiteX48" fmla="*/ 9330 w 10000"/>
              <a:gd name="connsiteY48" fmla="*/ 2128 h 10000"/>
              <a:gd name="connsiteX49" fmla="*/ 9330 w 10000"/>
              <a:gd name="connsiteY49" fmla="*/ 2738 h 10000"/>
              <a:gd name="connsiteX50" fmla="*/ 9550 w 10000"/>
              <a:gd name="connsiteY50" fmla="*/ 3954 h 10000"/>
              <a:gd name="connsiteX51" fmla="*/ 9550 w 10000"/>
              <a:gd name="connsiteY51" fmla="*/ 4867 h 10000"/>
              <a:gd name="connsiteX52" fmla="*/ 9778 w 10000"/>
              <a:gd name="connsiteY52" fmla="*/ 5781 h 10000"/>
              <a:gd name="connsiteX53" fmla="*/ 10000 w 10000"/>
              <a:gd name="connsiteY53" fmla="*/ 6386 h 10000"/>
              <a:gd name="connsiteX54" fmla="*/ 10000 w 10000"/>
              <a:gd name="connsiteY54" fmla="*/ 6955 h 10000"/>
              <a:gd name="connsiteX55" fmla="*/ 10000 w 10000"/>
              <a:gd name="connsiteY55" fmla="*/ 7260 h 10000"/>
              <a:gd name="connsiteX56" fmla="*/ 10000 w 10000"/>
              <a:gd name="connsiteY56" fmla="*/ 7566 h 10000"/>
              <a:gd name="connsiteX57" fmla="*/ 9778 w 10000"/>
              <a:gd name="connsiteY57" fmla="*/ 7566 h 10000"/>
              <a:gd name="connsiteX58" fmla="*/ 9550 w 10000"/>
              <a:gd name="connsiteY58" fmla="*/ 7871 h 10000"/>
              <a:gd name="connsiteX59" fmla="*/ 9330 w 10000"/>
              <a:gd name="connsiteY59" fmla="*/ 8172 h 10000"/>
              <a:gd name="connsiteX60" fmla="*/ 9107 w 10000"/>
              <a:gd name="connsiteY60" fmla="*/ 8482 h 10000"/>
              <a:gd name="connsiteX61" fmla="*/ 8659 w 10000"/>
              <a:gd name="connsiteY61" fmla="*/ 8786 h 10000"/>
              <a:gd name="connsiteX62" fmla="*/ 7766 w 10000"/>
              <a:gd name="connsiteY62" fmla="*/ 9387 h 10000"/>
              <a:gd name="connsiteX63" fmla="*/ 6899 w 10000"/>
              <a:gd name="connsiteY63" fmla="*/ 9697 h 10000"/>
              <a:gd name="connsiteX64" fmla="*/ 6231 w 10000"/>
              <a:gd name="connsiteY64" fmla="*/ 9697 h 10000"/>
              <a:gd name="connsiteX65" fmla="*/ 5332 w 10000"/>
              <a:gd name="connsiteY65" fmla="*/ 10000 h 10000"/>
              <a:gd name="connsiteX66" fmla="*/ 5332 w 10000"/>
              <a:gd name="connsiteY6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1118 w 10000"/>
              <a:gd name="connsiteY13" fmla="*/ 4260 h 10000"/>
              <a:gd name="connsiteX14" fmla="*/ 1339 w 10000"/>
              <a:gd name="connsiteY14" fmla="*/ 4867 h 10000"/>
              <a:gd name="connsiteX15" fmla="*/ 1339 w 10000"/>
              <a:gd name="connsiteY15" fmla="*/ 5175 h 10000"/>
              <a:gd name="connsiteX16" fmla="*/ 1564 w 10000"/>
              <a:gd name="connsiteY16" fmla="*/ 5781 h 10000"/>
              <a:gd name="connsiteX17" fmla="*/ 1786 w 10000"/>
              <a:gd name="connsiteY17" fmla="*/ 6083 h 10000"/>
              <a:gd name="connsiteX18" fmla="*/ 2007 w 10000"/>
              <a:gd name="connsiteY18" fmla="*/ 6386 h 10000"/>
              <a:gd name="connsiteX19" fmla="*/ 2874 w 10000"/>
              <a:gd name="connsiteY19" fmla="*/ 6955 h 10000"/>
              <a:gd name="connsiteX20" fmla="*/ 3323 w 10000"/>
              <a:gd name="connsiteY20" fmla="*/ 7260 h 10000"/>
              <a:gd name="connsiteX21" fmla="*/ 3767 w 10000"/>
              <a:gd name="connsiteY21" fmla="*/ 7260 h 10000"/>
              <a:gd name="connsiteX22" fmla="*/ 4220 w 10000"/>
              <a:gd name="connsiteY22" fmla="*/ 7566 h 10000"/>
              <a:gd name="connsiteX23" fmla="*/ 4887 w 10000"/>
              <a:gd name="connsiteY23" fmla="*/ 7566 h 10000"/>
              <a:gd name="connsiteX24" fmla="*/ 5332 w 10000"/>
              <a:gd name="connsiteY24" fmla="*/ 7260 h 10000"/>
              <a:gd name="connsiteX25" fmla="*/ 6005 w 10000"/>
              <a:gd name="connsiteY25" fmla="*/ 7260 h 10000"/>
              <a:gd name="connsiteX26" fmla="*/ 6675 w 10000"/>
              <a:gd name="connsiteY26" fmla="*/ 6955 h 10000"/>
              <a:gd name="connsiteX27" fmla="*/ 7122 w 10000"/>
              <a:gd name="connsiteY27" fmla="*/ 6955 h 10000"/>
              <a:gd name="connsiteX28" fmla="*/ 7567 w 10000"/>
              <a:gd name="connsiteY28" fmla="*/ 6386 h 10000"/>
              <a:gd name="connsiteX29" fmla="*/ 7766 w 10000"/>
              <a:gd name="connsiteY29" fmla="*/ 6083 h 10000"/>
              <a:gd name="connsiteX30" fmla="*/ 7986 w 10000"/>
              <a:gd name="connsiteY30" fmla="*/ 5474 h 10000"/>
              <a:gd name="connsiteX31" fmla="*/ 8210 w 10000"/>
              <a:gd name="connsiteY31" fmla="*/ 4867 h 10000"/>
              <a:gd name="connsiteX32" fmla="*/ 8436 w 10000"/>
              <a:gd name="connsiteY32" fmla="*/ 3652 h 10000"/>
              <a:gd name="connsiteX33" fmla="*/ 8436 w 10000"/>
              <a:gd name="connsiteY33" fmla="*/ 2437 h 10000"/>
              <a:gd name="connsiteX34" fmla="*/ 8659 w 10000"/>
              <a:gd name="connsiteY34" fmla="*/ 1825 h 10000"/>
              <a:gd name="connsiteX35" fmla="*/ 8659 w 10000"/>
              <a:gd name="connsiteY35" fmla="*/ 1218 h 10000"/>
              <a:gd name="connsiteX36" fmla="*/ 8659 w 10000"/>
              <a:gd name="connsiteY36" fmla="*/ 912 h 10000"/>
              <a:gd name="connsiteX37" fmla="*/ 8883 w 10000"/>
              <a:gd name="connsiteY37" fmla="*/ 610 h 10000"/>
              <a:gd name="connsiteX38" fmla="*/ 8883 w 10000"/>
              <a:gd name="connsiteY38" fmla="*/ 307 h 10000"/>
              <a:gd name="connsiteX39" fmla="*/ 8883 w 10000"/>
              <a:gd name="connsiteY39" fmla="*/ 0 h 10000"/>
              <a:gd name="connsiteX40" fmla="*/ 8883 w 10000"/>
              <a:gd name="connsiteY40" fmla="*/ 0 h 10000"/>
              <a:gd name="connsiteX41" fmla="*/ 9107 w 10000"/>
              <a:gd name="connsiteY41" fmla="*/ 0 h 10000"/>
              <a:gd name="connsiteX42" fmla="*/ 9107 w 10000"/>
              <a:gd name="connsiteY42" fmla="*/ 0 h 10000"/>
              <a:gd name="connsiteX43" fmla="*/ 9107 w 10000"/>
              <a:gd name="connsiteY43" fmla="*/ 307 h 10000"/>
              <a:gd name="connsiteX44" fmla="*/ 9330 w 10000"/>
              <a:gd name="connsiteY44" fmla="*/ 610 h 10000"/>
              <a:gd name="connsiteX45" fmla="*/ 9330 w 10000"/>
              <a:gd name="connsiteY45" fmla="*/ 912 h 10000"/>
              <a:gd name="connsiteX46" fmla="*/ 9330 w 10000"/>
              <a:gd name="connsiteY46" fmla="*/ 1521 h 10000"/>
              <a:gd name="connsiteX47" fmla="*/ 9330 w 10000"/>
              <a:gd name="connsiteY47" fmla="*/ 2128 h 10000"/>
              <a:gd name="connsiteX48" fmla="*/ 9330 w 10000"/>
              <a:gd name="connsiteY48" fmla="*/ 2738 h 10000"/>
              <a:gd name="connsiteX49" fmla="*/ 9550 w 10000"/>
              <a:gd name="connsiteY49" fmla="*/ 3954 h 10000"/>
              <a:gd name="connsiteX50" fmla="*/ 9550 w 10000"/>
              <a:gd name="connsiteY50" fmla="*/ 4867 h 10000"/>
              <a:gd name="connsiteX51" fmla="*/ 9778 w 10000"/>
              <a:gd name="connsiteY51" fmla="*/ 5781 h 10000"/>
              <a:gd name="connsiteX52" fmla="*/ 10000 w 10000"/>
              <a:gd name="connsiteY52" fmla="*/ 6386 h 10000"/>
              <a:gd name="connsiteX53" fmla="*/ 10000 w 10000"/>
              <a:gd name="connsiteY53" fmla="*/ 6955 h 10000"/>
              <a:gd name="connsiteX54" fmla="*/ 10000 w 10000"/>
              <a:gd name="connsiteY54" fmla="*/ 7260 h 10000"/>
              <a:gd name="connsiteX55" fmla="*/ 10000 w 10000"/>
              <a:gd name="connsiteY55" fmla="*/ 7566 h 10000"/>
              <a:gd name="connsiteX56" fmla="*/ 9778 w 10000"/>
              <a:gd name="connsiteY56" fmla="*/ 7566 h 10000"/>
              <a:gd name="connsiteX57" fmla="*/ 9550 w 10000"/>
              <a:gd name="connsiteY57" fmla="*/ 7871 h 10000"/>
              <a:gd name="connsiteX58" fmla="*/ 9330 w 10000"/>
              <a:gd name="connsiteY58" fmla="*/ 8172 h 10000"/>
              <a:gd name="connsiteX59" fmla="*/ 9107 w 10000"/>
              <a:gd name="connsiteY59" fmla="*/ 8482 h 10000"/>
              <a:gd name="connsiteX60" fmla="*/ 8659 w 10000"/>
              <a:gd name="connsiteY60" fmla="*/ 8786 h 10000"/>
              <a:gd name="connsiteX61" fmla="*/ 7766 w 10000"/>
              <a:gd name="connsiteY61" fmla="*/ 9387 h 10000"/>
              <a:gd name="connsiteX62" fmla="*/ 6899 w 10000"/>
              <a:gd name="connsiteY62" fmla="*/ 9697 h 10000"/>
              <a:gd name="connsiteX63" fmla="*/ 6231 w 10000"/>
              <a:gd name="connsiteY63" fmla="*/ 9697 h 10000"/>
              <a:gd name="connsiteX64" fmla="*/ 5332 w 10000"/>
              <a:gd name="connsiteY64" fmla="*/ 10000 h 10000"/>
              <a:gd name="connsiteX65" fmla="*/ 5332 w 10000"/>
              <a:gd name="connsiteY65" fmla="*/ 10000 h 10000"/>
              <a:gd name="connsiteX0" fmla="*/ 5112 w 9780"/>
              <a:gd name="connsiteY0" fmla="*/ 10000 h 10000"/>
              <a:gd name="connsiteX1" fmla="*/ 4445 w 9780"/>
              <a:gd name="connsiteY1" fmla="*/ 10000 h 10000"/>
              <a:gd name="connsiteX2" fmla="*/ 3771 w 9780"/>
              <a:gd name="connsiteY2" fmla="*/ 10000 h 10000"/>
              <a:gd name="connsiteX3" fmla="*/ 3103 w 9780"/>
              <a:gd name="connsiteY3" fmla="*/ 9697 h 10000"/>
              <a:gd name="connsiteX4" fmla="*/ 2434 w 9780"/>
              <a:gd name="connsiteY4" fmla="*/ 9387 h 10000"/>
              <a:gd name="connsiteX5" fmla="*/ 1787 w 9780"/>
              <a:gd name="connsiteY5" fmla="*/ 9086 h 10000"/>
              <a:gd name="connsiteX6" fmla="*/ 1344 w 9780"/>
              <a:gd name="connsiteY6" fmla="*/ 8482 h 10000"/>
              <a:gd name="connsiteX7" fmla="*/ 898 w 9780"/>
              <a:gd name="connsiteY7" fmla="*/ 8172 h 10000"/>
              <a:gd name="connsiteX8" fmla="*/ 674 w 9780"/>
              <a:gd name="connsiteY8" fmla="*/ 7260 h 10000"/>
              <a:gd name="connsiteX9" fmla="*/ 225 w 9780"/>
              <a:gd name="connsiteY9" fmla="*/ 6654 h 10000"/>
              <a:gd name="connsiteX10" fmla="*/ 0 w 9780"/>
              <a:gd name="connsiteY10" fmla="*/ 5781 h 10000"/>
              <a:gd name="connsiteX11" fmla="*/ 0 w 9780"/>
              <a:gd name="connsiteY11" fmla="*/ 4867 h 10000"/>
              <a:gd name="connsiteX12" fmla="*/ 898 w 9780"/>
              <a:gd name="connsiteY12" fmla="*/ 4260 h 10000"/>
              <a:gd name="connsiteX13" fmla="*/ 1119 w 9780"/>
              <a:gd name="connsiteY13" fmla="*/ 4867 h 10000"/>
              <a:gd name="connsiteX14" fmla="*/ 1119 w 9780"/>
              <a:gd name="connsiteY14" fmla="*/ 5175 h 10000"/>
              <a:gd name="connsiteX15" fmla="*/ 1344 w 9780"/>
              <a:gd name="connsiteY15" fmla="*/ 5781 h 10000"/>
              <a:gd name="connsiteX16" fmla="*/ 1566 w 9780"/>
              <a:gd name="connsiteY16" fmla="*/ 6083 h 10000"/>
              <a:gd name="connsiteX17" fmla="*/ 1787 w 9780"/>
              <a:gd name="connsiteY17" fmla="*/ 6386 h 10000"/>
              <a:gd name="connsiteX18" fmla="*/ 2654 w 9780"/>
              <a:gd name="connsiteY18" fmla="*/ 6955 h 10000"/>
              <a:gd name="connsiteX19" fmla="*/ 3103 w 9780"/>
              <a:gd name="connsiteY19" fmla="*/ 7260 h 10000"/>
              <a:gd name="connsiteX20" fmla="*/ 3547 w 9780"/>
              <a:gd name="connsiteY20" fmla="*/ 7260 h 10000"/>
              <a:gd name="connsiteX21" fmla="*/ 4000 w 9780"/>
              <a:gd name="connsiteY21" fmla="*/ 7566 h 10000"/>
              <a:gd name="connsiteX22" fmla="*/ 4667 w 9780"/>
              <a:gd name="connsiteY22" fmla="*/ 7566 h 10000"/>
              <a:gd name="connsiteX23" fmla="*/ 5112 w 9780"/>
              <a:gd name="connsiteY23" fmla="*/ 7260 h 10000"/>
              <a:gd name="connsiteX24" fmla="*/ 5785 w 9780"/>
              <a:gd name="connsiteY24" fmla="*/ 7260 h 10000"/>
              <a:gd name="connsiteX25" fmla="*/ 6455 w 9780"/>
              <a:gd name="connsiteY25" fmla="*/ 6955 h 10000"/>
              <a:gd name="connsiteX26" fmla="*/ 6902 w 9780"/>
              <a:gd name="connsiteY26" fmla="*/ 6955 h 10000"/>
              <a:gd name="connsiteX27" fmla="*/ 7347 w 9780"/>
              <a:gd name="connsiteY27" fmla="*/ 6386 h 10000"/>
              <a:gd name="connsiteX28" fmla="*/ 7546 w 9780"/>
              <a:gd name="connsiteY28" fmla="*/ 6083 h 10000"/>
              <a:gd name="connsiteX29" fmla="*/ 7766 w 9780"/>
              <a:gd name="connsiteY29" fmla="*/ 5474 h 10000"/>
              <a:gd name="connsiteX30" fmla="*/ 7990 w 9780"/>
              <a:gd name="connsiteY30" fmla="*/ 4867 h 10000"/>
              <a:gd name="connsiteX31" fmla="*/ 8216 w 9780"/>
              <a:gd name="connsiteY31" fmla="*/ 3652 h 10000"/>
              <a:gd name="connsiteX32" fmla="*/ 8216 w 9780"/>
              <a:gd name="connsiteY32" fmla="*/ 2437 h 10000"/>
              <a:gd name="connsiteX33" fmla="*/ 8439 w 9780"/>
              <a:gd name="connsiteY33" fmla="*/ 1825 h 10000"/>
              <a:gd name="connsiteX34" fmla="*/ 8439 w 9780"/>
              <a:gd name="connsiteY34" fmla="*/ 1218 h 10000"/>
              <a:gd name="connsiteX35" fmla="*/ 8439 w 9780"/>
              <a:gd name="connsiteY35" fmla="*/ 912 h 10000"/>
              <a:gd name="connsiteX36" fmla="*/ 8663 w 9780"/>
              <a:gd name="connsiteY36" fmla="*/ 610 h 10000"/>
              <a:gd name="connsiteX37" fmla="*/ 8663 w 9780"/>
              <a:gd name="connsiteY37" fmla="*/ 307 h 10000"/>
              <a:gd name="connsiteX38" fmla="*/ 8663 w 9780"/>
              <a:gd name="connsiteY38" fmla="*/ 0 h 10000"/>
              <a:gd name="connsiteX39" fmla="*/ 8663 w 9780"/>
              <a:gd name="connsiteY39" fmla="*/ 0 h 10000"/>
              <a:gd name="connsiteX40" fmla="*/ 8887 w 9780"/>
              <a:gd name="connsiteY40" fmla="*/ 0 h 10000"/>
              <a:gd name="connsiteX41" fmla="*/ 8887 w 9780"/>
              <a:gd name="connsiteY41" fmla="*/ 0 h 10000"/>
              <a:gd name="connsiteX42" fmla="*/ 8887 w 9780"/>
              <a:gd name="connsiteY42" fmla="*/ 307 h 10000"/>
              <a:gd name="connsiteX43" fmla="*/ 9110 w 9780"/>
              <a:gd name="connsiteY43" fmla="*/ 610 h 10000"/>
              <a:gd name="connsiteX44" fmla="*/ 9110 w 9780"/>
              <a:gd name="connsiteY44" fmla="*/ 912 h 10000"/>
              <a:gd name="connsiteX45" fmla="*/ 9110 w 9780"/>
              <a:gd name="connsiteY45" fmla="*/ 1521 h 10000"/>
              <a:gd name="connsiteX46" fmla="*/ 9110 w 9780"/>
              <a:gd name="connsiteY46" fmla="*/ 2128 h 10000"/>
              <a:gd name="connsiteX47" fmla="*/ 9110 w 9780"/>
              <a:gd name="connsiteY47" fmla="*/ 2738 h 10000"/>
              <a:gd name="connsiteX48" fmla="*/ 9330 w 9780"/>
              <a:gd name="connsiteY48" fmla="*/ 3954 h 10000"/>
              <a:gd name="connsiteX49" fmla="*/ 9330 w 9780"/>
              <a:gd name="connsiteY49" fmla="*/ 4867 h 10000"/>
              <a:gd name="connsiteX50" fmla="*/ 9558 w 9780"/>
              <a:gd name="connsiteY50" fmla="*/ 5781 h 10000"/>
              <a:gd name="connsiteX51" fmla="*/ 9780 w 9780"/>
              <a:gd name="connsiteY51" fmla="*/ 6386 h 10000"/>
              <a:gd name="connsiteX52" fmla="*/ 9780 w 9780"/>
              <a:gd name="connsiteY52" fmla="*/ 6955 h 10000"/>
              <a:gd name="connsiteX53" fmla="*/ 9780 w 9780"/>
              <a:gd name="connsiteY53" fmla="*/ 7260 h 10000"/>
              <a:gd name="connsiteX54" fmla="*/ 9780 w 9780"/>
              <a:gd name="connsiteY54" fmla="*/ 7566 h 10000"/>
              <a:gd name="connsiteX55" fmla="*/ 9558 w 9780"/>
              <a:gd name="connsiteY55" fmla="*/ 7566 h 10000"/>
              <a:gd name="connsiteX56" fmla="*/ 9330 w 9780"/>
              <a:gd name="connsiteY56" fmla="*/ 7871 h 10000"/>
              <a:gd name="connsiteX57" fmla="*/ 9110 w 9780"/>
              <a:gd name="connsiteY57" fmla="*/ 8172 h 10000"/>
              <a:gd name="connsiteX58" fmla="*/ 8887 w 9780"/>
              <a:gd name="connsiteY58" fmla="*/ 8482 h 10000"/>
              <a:gd name="connsiteX59" fmla="*/ 8439 w 9780"/>
              <a:gd name="connsiteY59" fmla="*/ 8786 h 10000"/>
              <a:gd name="connsiteX60" fmla="*/ 7546 w 9780"/>
              <a:gd name="connsiteY60" fmla="*/ 9387 h 10000"/>
              <a:gd name="connsiteX61" fmla="*/ 6679 w 9780"/>
              <a:gd name="connsiteY61" fmla="*/ 9697 h 10000"/>
              <a:gd name="connsiteX62" fmla="*/ 6011 w 9780"/>
              <a:gd name="connsiteY62" fmla="*/ 9697 h 10000"/>
              <a:gd name="connsiteX63" fmla="*/ 5112 w 9780"/>
              <a:gd name="connsiteY63" fmla="*/ 10000 h 10000"/>
              <a:gd name="connsiteX64" fmla="*/ 5112 w 9780"/>
              <a:gd name="connsiteY64"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374 w 10000"/>
              <a:gd name="connsiteY14" fmla="*/ 5781 h 10000"/>
              <a:gd name="connsiteX15" fmla="*/ 1601 w 10000"/>
              <a:gd name="connsiteY15" fmla="*/ 6083 h 10000"/>
              <a:gd name="connsiteX16" fmla="*/ 1827 w 10000"/>
              <a:gd name="connsiteY16" fmla="*/ 6386 h 10000"/>
              <a:gd name="connsiteX17" fmla="*/ 2714 w 10000"/>
              <a:gd name="connsiteY17" fmla="*/ 6955 h 10000"/>
              <a:gd name="connsiteX18" fmla="*/ 3173 w 10000"/>
              <a:gd name="connsiteY18" fmla="*/ 7260 h 10000"/>
              <a:gd name="connsiteX19" fmla="*/ 3627 w 10000"/>
              <a:gd name="connsiteY19" fmla="*/ 7260 h 10000"/>
              <a:gd name="connsiteX20" fmla="*/ 4090 w 10000"/>
              <a:gd name="connsiteY20" fmla="*/ 7566 h 10000"/>
              <a:gd name="connsiteX21" fmla="*/ 4772 w 10000"/>
              <a:gd name="connsiteY21" fmla="*/ 7566 h 10000"/>
              <a:gd name="connsiteX22" fmla="*/ 5227 w 10000"/>
              <a:gd name="connsiteY22" fmla="*/ 7260 h 10000"/>
              <a:gd name="connsiteX23" fmla="*/ 5915 w 10000"/>
              <a:gd name="connsiteY23" fmla="*/ 7260 h 10000"/>
              <a:gd name="connsiteX24" fmla="*/ 6600 w 10000"/>
              <a:gd name="connsiteY24" fmla="*/ 6955 h 10000"/>
              <a:gd name="connsiteX25" fmla="*/ 7057 w 10000"/>
              <a:gd name="connsiteY25" fmla="*/ 6955 h 10000"/>
              <a:gd name="connsiteX26" fmla="*/ 7512 w 10000"/>
              <a:gd name="connsiteY26" fmla="*/ 6386 h 10000"/>
              <a:gd name="connsiteX27" fmla="*/ 7716 w 10000"/>
              <a:gd name="connsiteY27" fmla="*/ 6083 h 10000"/>
              <a:gd name="connsiteX28" fmla="*/ 7941 w 10000"/>
              <a:gd name="connsiteY28" fmla="*/ 5474 h 10000"/>
              <a:gd name="connsiteX29" fmla="*/ 8170 w 10000"/>
              <a:gd name="connsiteY29" fmla="*/ 4867 h 10000"/>
              <a:gd name="connsiteX30" fmla="*/ 8401 w 10000"/>
              <a:gd name="connsiteY30" fmla="*/ 3652 h 10000"/>
              <a:gd name="connsiteX31" fmla="*/ 8401 w 10000"/>
              <a:gd name="connsiteY31" fmla="*/ 2437 h 10000"/>
              <a:gd name="connsiteX32" fmla="*/ 8629 w 10000"/>
              <a:gd name="connsiteY32" fmla="*/ 1825 h 10000"/>
              <a:gd name="connsiteX33" fmla="*/ 8629 w 10000"/>
              <a:gd name="connsiteY33" fmla="*/ 1218 h 10000"/>
              <a:gd name="connsiteX34" fmla="*/ 8629 w 10000"/>
              <a:gd name="connsiteY34" fmla="*/ 912 h 10000"/>
              <a:gd name="connsiteX35" fmla="*/ 8858 w 10000"/>
              <a:gd name="connsiteY35" fmla="*/ 610 h 10000"/>
              <a:gd name="connsiteX36" fmla="*/ 8858 w 10000"/>
              <a:gd name="connsiteY36" fmla="*/ 307 h 10000"/>
              <a:gd name="connsiteX37" fmla="*/ 8858 w 10000"/>
              <a:gd name="connsiteY37" fmla="*/ 0 h 10000"/>
              <a:gd name="connsiteX38" fmla="*/ 8858 w 10000"/>
              <a:gd name="connsiteY38" fmla="*/ 0 h 10000"/>
              <a:gd name="connsiteX39" fmla="*/ 9087 w 10000"/>
              <a:gd name="connsiteY39" fmla="*/ 0 h 10000"/>
              <a:gd name="connsiteX40" fmla="*/ 9087 w 10000"/>
              <a:gd name="connsiteY40" fmla="*/ 0 h 10000"/>
              <a:gd name="connsiteX41" fmla="*/ 9087 w 10000"/>
              <a:gd name="connsiteY41" fmla="*/ 307 h 10000"/>
              <a:gd name="connsiteX42" fmla="*/ 9315 w 10000"/>
              <a:gd name="connsiteY42" fmla="*/ 610 h 10000"/>
              <a:gd name="connsiteX43" fmla="*/ 9315 w 10000"/>
              <a:gd name="connsiteY43" fmla="*/ 912 h 10000"/>
              <a:gd name="connsiteX44" fmla="*/ 9315 w 10000"/>
              <a:gd name="connsiteY44" fmla="*/ 1521 h 10000"/>
              <a:gd name="connsiteX45" fmla="*/ 9315 w 10000"/>
              <a:gd name="connsiteY45" fmla="*/ 2128 h 10000"/>
              <a:gd name="connsiteX46" fmla="*/ 9315 w 10000"/>
              <a:gd name="connsiteY46" fmla="*/ 2738 h 10000"/>
              <a:gd name="connsiteX47" fmla="*/ 9540 w 10000"/>
              <a:gd name="connsiteY47" fmla="*/ 3954 h 10000"/>
              <a:gd name="connsiteX48" fmla="*/ 9540 w 10000"/>
              <a:gd name="connsiteY48" fmla="*/ 4867 h 10000"/>
              <a:gd name="connsiteX49" fmla="*/ 9773 w 10000"/>
              <a:gd name="connsiteY49" fmla="*/ 5781 h 10000"/>
              <a:gd name="connsiteX50" fmla="*/ 10000 w 10000"/>
              <a:gd name="connsiteY50" fmla="*/ 6386 h 10000"/>
              <a:gd name="connsiteX51" fmla="*/ 10000 w 10000"/>
              <a:gd name="connsiteY51" fmla="*/ 6955 h 10000"/>
              <a:gd name="connsiteX52" fmla="*/ 10000 w 10000"/>
              <a:gd name="connsiteY52" fmla="*/ 7260 h 10000"/>
              <a:gd name="connsiteX53" fmla="*/ 10000 w 10000"/>
              <a:gd name="connsiteY53" fmla="*/ 7566 h 10000"/>
              <a:gd name="connsiteX54" fmla="*/ 9773 w 10000"/>
              <a:gd name="connsiteY54" fmla="*/ 7566 h 10000"/>
              <a:gd name="connsiteX55" fmla="*/ 9540 w 10000"/>
              <a:gd name="connsiteY55" fmla="*/ 7871 h 10000"/>
              <a:gd name="connsiteX56" fmla="*/ 9315 w 10000"/>
              <a:gd name="connsiteY56" fmla="*/ 8172 h 10000"/>
              <a:gd name="connsiteX57" fmla="*/ 9087 w 10000"/>
              <a:gd name="connsiteY57" fmla="*/ 8482 h 10000"/>
              <a:gd name="connsiteX58" fmla="*/ 8629 w 10000"/>
              <a:gd name="connsiteY58" fmla="*/ 8786 h 10000"/>
              <a:gd name="connsiteX59" fmla="*/ 7716 w 10000"/>
              <a:gd name="connsiteY59" fmla="*/ 9387 h 10000"/>
              <a:gd name="connsiteX60" fmla="*/ 6829 w 10000"/>
              <a:gd name="connsiteY60" fmla="*/ 9697 h 10000"/>
              <a:gd name="connsiteX61" fmla="*/ 6146 w 10000"/>
              <a:gd name="connsiteY61" fmla="*/ 9697 h 10000"/>
              <a:gd name="connsiteX62" fmla="*/ 5227 w 10000"/>
              <a:gd name="connsiteY62" fmla="*/ 10000 h 10000"/>
              <a:gd name="connsiteX63" fmla="*/ 5227 w 10000"/>
              <a:gd name="connsiteY63"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601 w 10000"/>
              <a:gd name="connsiteY14" fmla="*/ 6083 h 10000"/>
              <a:gd name="connsiteX15" fmla="*/ 1827 w 10000"/>
              <a:gd name="connsiteY15" fmla="*/ 6386 h 10000"/>
              <a:gd name="connsiteX16" fmla="*/ 2714 w 10000"/>
              <a:gd name="connsiteY16" fmla="*/ 6955 h 10000"/>
              <a:gd name="connsiteX17" fmla="*/ 3173 w 10000"/>
              <a:gd name="connsiteY17" fmla="*/ 7260 h 10000"/>
              <a:gd name="connsiteX18" fmla="*/ 3627 w 10000"/>
              <a:gd name="connsiteY18" fmla="*/ 7260 h 10000"/>
              <a:gd name="connsiteX19" fmla="*/ 4090 w 10000"/>
              <a:gd name="connsiteY19" fmla="*/ 7566 h 10000"/>
              <a:gd name="connsiteX20" fmla="*/ 4772 w 10000"/>
              <a:gd name="connsiteY20" fmla="*/ 7566 h 10000"/>
              <a:gd name="connsiteX21" fmla="*/ 5227 w 10000"/>
              <a:gd name="connsiteY21" fmla="*/ 7260 h 10000"/>
              <a:gd name="connsiteX22" fmla="*/ 5915 w 10000"/>
              <a:gd name="connsiteY22" fmla="*/ 7260 h 10000"/>
              <a:gd name="connsiteX23" fmla="*/ 6600 w 10000"/>
              <a:gd name="connsiteY23" fmla="*/ 6955 h 10000"/>
              <a:gd name="connsiteX24" fmla="*/ 7057 w 10000"/>
              <a:gd name="connsiteY24" fmla="*/ 6955 h 10000"/>
              <a:gd name="connsiteX25" fmla="*/ 7512 w 10000"/>
              <a:gd name="connsiteY25" fmla="*/ 6386 h 10000"/>
              <a:gd name="connsiteX26" fmla="*/ 7716 w 10000"/>
              <a:gd name="connsiteY26" fmla="*/ 6083 h 10000"/>
              <a:gd name="connsiteX27" fmla="*/ 7941 w 10000"/>
              <a:gd name="connsiteY27" fmla="*/ 5474 h 10000"/>
              <a:gd name="connsiteX28" fmla="*/ 8170 w 10000"/>
              <a:gd name="connsiteY28" fmla="*/ 4867 h 10000"/>
              <a:gd name="connsiteX29" fmla="*/ 8401 w 10000"/>
              <a:gd name="connsiteY29" fmla="*/ 3652 h 10000"/>
              <a:gd name="connsiteX30" fmla="*/ 8401 w 10000"/>
              <a:gd name="connsiteY30" fmla="*/ 2437 h 10000"/>
              <a:gd name="connsiteX31" fmla="*/ 8629 w 10000"/>
              <a:gd name="connsiteY31" fmla="*/ 1825 h 10000"/>
              <a:gd name="connsiteX32" fmla="*/ 8629 w 10000"/>
              <a:gd name="connsiteY32" fmla="*/ 1218 h 10000"/>
              <a:gd name="connsiteX33" fmla="*/ 8629 w 10000"/>
              <a:gd name="connsiteY33" fmla="*/ 912 h 10000"/>
              <a:gd name="connsiteX34" fmla="*/ 8858 w 10000"/>
              <a:gd name="connsiteY34" fmla="*/ 610 h 10000"/>
              <a:gd name="connsiteX35" fmla="*/ 8858 w 10000"/>
              <a:gd name="connsiteY35" fmla="*/ 307 h 10000"/>
              <a:gd name="connsiteX36" fmla="*/ 8858 w 10000"/>
              <a:gd name="connsiteY36" fmla="*/ 0 h 10000"/>
              <a:gd name="connsiteX37" fmla="*/ 8858 w 10000"/>
              <a:gd name="connsiteY37" fmla="*/ 0 h 10000"/>
              <a:gd name="connsiteX38" fmla="*/ 9087 w 10000"/>
              <a:gd name="connsiteY38" fmla="*/ 0 h 10000"/>
              <a:gd name="connsiteX39" fmla="*/ 9087 w 10000"/>
              <a:gd name="connsiteY39" fmla="*/ 0 h 10000"/>
              <a:gd name="connsiteX40" fmla="*/ 9087 w 10000"/>
              <a:gd name="connsiteY40" fmla="*/ 307 h 10000"/>
              <a:gd name="connsiteX41" fmla="*/ 9315 w 10000"/>
              <a:gd name="connsiteY41" fmla="*/ 610 h 10000"/>
              <a:gd name="connsiteX42" fmla="*/ 9315 w 10000"/>
              <a:gd name="connsiteY42" fmla="*/ 912 h 10000"/>
              <a:gd name="connsiteX43" fmla="*/ 9315 w 10000"/>
              <a:gd name="connsiteY43" fmla="*/ 1521 h 10000"/>
              <a:gd name="connsiteX44" fmla="*/ 9315 w 10000"/>
              <a:gd name="connsiteY44" fmla="*/ 2128 h 10000"/>
              <a:gd name="connsiteX45" fmla="*/ 9315 w 10000"/>
              <a:gd name="connsiteY45" fmla="*/ 2738 h 10000"/>
              <a:gd name="connsiteX46" fmla="*/ 9540 w 10000"/>
              <a:gd name="connsiteY46" fmla="*/ 3954 h 10000"/>
              <a:gd name="connsiteX47" fmla="*/ 9540 w 10000"/>
              <a:gd name="connsiteY47" fmla="*/ 4867 h 10000"/>
              <a:gd name="connsiteX48" fmla="*/ 9773 w 10000"/>
              <a:gd name="connsiteY48" fmla="*/ 5781 h 10000"/>
              <a:gd name="connsiteX49" fmla="*/ 10000 w 10000"/>
              <a:gd name="connsiteY49" fmla="*/ 6386 h 10000"/>
              <a:gd name="connsiteX50" fmla="*/ 10000 w 10000"/>
              <a:gd name="connsiteY50" fmla="*/ 6955 h 10000"/>
              <a:gd name="connsiteX51" fmla="*/ 10000 w 10000"/>
              <a:gd name="connsiteY51" fmla="*/ 7260 h 10000"/>
              <a:gd name="connsiteX52" fmla="*/ 10000 w 10000"/>
              <a:gd name="connsiteY52" fmla="*/ 7566 h 10000"/>
              <a:gd name="connsiteX53" fmla="*/ 9773 w 10000"/>
              <a:gd name="connsiteY53" fmla="*/ 7566 h 10000"/>
              <a:gd name="connsiteX54" fmla="*/ 9540 w 10000"/>
              <a:gd name="connsiteY54" fmla="*/ 7871 h 10000"/>
              <a:gd name="connsiteX55" fmla="*/ 9315 w 10000"/>
              <a:gd name="connsiteY55" fmla="*/ 8172 h 10000"/>
              <a:gd name="connsiteX56" fmla="*/ 9087 w 10000"/>
              <a:gd name="connsiteY56" fmla="*/ 8482 h 10000"/>
              <a:gd name="connsiteX57" fmla="*/ 8629 w 10000"/>
              <a:gd name="connsiteY57" fmla="*/ 8786 h 10000"/>
              <a:gd name="connsiteX58" fmla="*/ 7716 w 10000"/>
              <a:gd name="connsiteY58" fmla="*/ 9387 h 10000"/>
              <a:gd name="connsiteX59" fmla="*/ 6829 w 10000"/>
              <a:gd name="connsiteY59" fmla="*/ 9697 h 10000"/>
              <a:gd name="connsiteX60" fmla="*/ 6146 w 10000"/>
              <a:gd name="connsiteY60" fmla="*/ 9697 h 10000"/>
              <a:gd name="connsiteX61" fmla="*/ 5227 w 10000"/>
              <a:gd name="connsiteY61" fmla="*/ 10000 h 10000"/>
              <a:gd name="connsiteX62" fmla="*/ 5227 w 10000"/>
              <a:gd name="connsiteY62"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601 w 10000"/>
              <a:gd name="connsiteY13" fmla="*/ 6083 h 10000"/>
              <a:gd name="connsiteX14" fmla="*/ 1827 w 10000"/>
              <a:gd name="connsiteY14" fmla="*/ 6386 h 10000"/>
              <a:gd name="connsiteX15" fmla="*/ 2714 w 10000"/>
              <a:gd name="connsiteY15" fmla="*/ 6955 h 10000"/>
              <a:gd name="connsiteX16" fmla="*/ 3173 w 10000"/>
              <a:gd name="connsiteY16" fmla="*/ 7260 h 10000"/>
              <a:gd name="connsiteX17" fmla="*/ 3627 w 10000"/>
              <a:gd name="connsiteY17" fmla="*/ 7260 h 10000"/>
              <a:gd name="connsiteX18" fmla="*/ 4090 w 10000"/>
              <a:gd name="connsiteY18" fmla="*/ 7566 h 10000"/>
              <a:gd name="connsiteX19" fmla="*/ 4772 w 10000"/>
              <a:gd name="connsiteY19" fmla="*/ 7566 h 10000"/>
              <a:gd name="connsiteX20" fmla="*/ 5227 w 10000"/>
              <a:gd name="connsiteY20" fmla="*/ 7260 h 10000"/>
              <a:gd name="connsiteX21" fmla="*/ 5915 w 10000"/>
              <a:gd name="connsiteY21" fmla="*/ 7260 h 10000"/>
              <a:gd name="connsiteX22" fmla="*/ 6600 w 10000"/>
              <a:gd name="connsiteY22" fmla="*/ 6955 h 10000"/>
              <a:gd name="connsiteX23" fmla="*/ 7057 w 10000"/>
              <a:gd name="connsiteY23" fmla="*/ 6955 h 10000"/>
              <a:gd name="connsiteX24" fmla="*/ 7512 w 10000"/>
              <a:gd name="connsiteY24" fmla="*/ 6386 h 10000"/>
              <a:gd name="connsiteX25" fmla="*/ 7716 w 10000"/>
              <a:gd name="connsiteY25" fmla="*/ 6083 h 10000"/>
              <a:gd name="connsiteX26" fmla="*/ 7941 w 10000"/>
              <a:gd name="connsiteY26" fmla="*/ 5474 h 10000"/>
              <a:gd name="connsiteX27" fmla="*/ 8170 w 10000"/>
              <a:gd name="connsiteY27" fmla="*/ 4867 h 10000"/>
              <a:gd name="connsiteX28" fmla="*/ 8401 w 10000"/>
              <a:gd name="connsiteY28" fmla="*/ 3652 h 10000"/>
              <a:gd name="connsiteX29" fmla="*/ 8401 w 10000"/>
              <a:gd name="connsiteY29" fmla="*/ 2437 h 10000"/>
              <a:gd name="connsiteX30" fmla="*/ 8629 w 10000"/>
              <a:gd name="connsiteY30" fmla="*/ 1825 h 10000"/>
              <a:gd name="connsiteX31" fmla="*/ 8629 w 10000"/>
              <a:gd name="connsiteY31" fmla="*/ 1218 h 10000"/>
              <a:gd name="connsiteX32" fmla="*/ 8629 w 10000"/>
              <a:gd name="connsiteY32" fmla="*/ 912 h 10000"/>
              <a:gd name="connsiteX33" fmla="*/ 8858 w 10000"/>
              <a:gd name="connsiteY33" fmla="*/ 610 h 10000"/>
              <a:gd name="connsiteX34" fmla="*/ 8858 w 10000"/>
              <a:gd name="connsiteY34" fmla="*/ 307 h 10000"/>
              <a:gd name="connsiteX35" fmla="*/ 8858 w 10000"/>
              <a:gd name="connsiteY35" fmla="*/ 0 h 10000"/>
              <a:gd name="connsiteX36" fmla="*/ 8858 w 10000"/>
              <a:gd name="connsiteY36" fmla="*/ 0 h 10000"/>
              <a:gd name="connsiteX37" fmla="*/ 9087 w 10000"/>
              <a:gd name="connsiteY37" fmla="*/ 0 h 10000"/>
              <a:gd name="connsiteX38" fmla="*/ 9087 w 10000"/>
              <a:gd name="connsiteY38" fmla="*/ 0 h 10000"/>
              <a:gd name="connsiteX39" fmla="*/ 9087 w 10000"/>
              <a:gd name="connsiteY39" fmla="*/ 307 h 10000"/>
              <a:gd name="connsiteX40" fmla="*/ 9315 w 10000"/>
              <a:gd name="connsiteY40" fmla="*/ 610 h 10000"/>
              <a:gd name="connsiteX41" fmla="*/ 9315 w 10000"/>
              <a:gd name="connsiteY41" fmla="*/ 912 h 10000"/>
              <a:gd name="connsiteX42" fmla="*/ 9315 w 10000"/>
              <a:gd name="connsiteY42" fmla="*/ 1521 h 10000"/>
              <a:gd name="connsiteX43" fmla="*/ 9315 w 10000"/>
              <a:gd name="connsiteY43" fmla="*/ 2128 h 10000"/>
              <a:gd name="connsiteX44" fmla="*/ 9315 w 10000"/>
              <a:gd name="connsiteY44" fmla="*/ 2738 h 10000"/>
              <a:gd name="connsiteX45" fmla="*/ 9540 w 10000"/>
              <a:gd name="connsiteY45" fmla="*/ 3954 h 10000"/>
              <a:gd name="connsiteX46" fmla="*/ 9540 w 10000"/>
              <a:gd name="connsiteY46" fmla="*/ 4867 h 10000"/>
              <a:gd name="connsiteX47" fmla="*/ 9773 w 10000"/>
              <a:gd name="connsiteY47" fmla="*/ 5781 h 10000"/>
              <a:gd name="connsiteX48" fmla="*/ 10000 w 10000"/>
              <a:gd name="connsiteY48" fmla="*/ 6386 h 10000"/>
              <a:gd name="connsiteX49" fmla="*/ 10000 w 10000"/>
              <a:gd name="connsiteY49" fmla="*/ 6955 h 10000"/>
              <a:gd name="connsiteX50" fmla="*/ 10000 w 10000"/>
              <a:gd name="connsiteY50" fmla="*/ 7260 h 10000"/>
              <a:gd name="connsiteX51" fmla="*/ 10000 w 10000"/>
              <a:gd name="connsiteY51" fmla="*/ 7566 h 10000"/>
              <a:gd name="connsiteX52" fmla="*/ 9773 w 10000"/>
              <a:gd name="connsiteY52" fmla="*/ 7566 h 10000"/>
              <a:gd name="connsiteX53" fmla="*/ 9540 w 10000"/>
              <a:gd name="connsiteY53" fmla="*/ 7871 h 10000"/>
              <a:gd name="connsiteX54" fmla="*/ 9315 w 10000"/>
              <a:gd name="connsiteY54" fmla="*/ 8172 h 10000"/>
              <a:gd name="connsiteX55" fmla="*/ 9087 w 10000"/>
              <a:gd name="connsiteY55" fmla="*/ 8482 h 10000"/>
              <a:gd name="connsiteX56" fmla="*/ 8629 w 10000"/>
              <a:gd name="connsiteY56" fmla="*/ 8786 h 10000"/>
              <a:gd name="connsiteX57" fmla="*/ 7716 w 10000"/>
              <a:gd name="connsiteY57" fmla="*/ 9387 h 10000"/>
              <a:gd name="connsiteX58" fmla="*/ 6829 w 10000"/>
              <a:gd name="connsiteY58" fmla="*/ 9697 h 10000"/>
              <a:gd name="connsiteX59" fmla="*/ 6146 w 10000"/>
              <a:gd name="connsiteY59" fmla="*/ 9697 h 10000"/>
              <a:gd name="connsiteX60" fmla="*/ 5227 w 10000"/>
              <a:gd name="connsiteY60" fmla="*/ 10000 h 10000"/>
              <a:gd name="connsiteX61" fmla="*/ 5227 w 10000"/>
              <a:gd name="connsiteY61"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601 w 10000"/>
              <a:gd name="connsiteY12" fmla="*/ 6083 h 10000"/>
              <a:gd name="connsiteX13" fmla="*/ 1827 w 10000"/>
              <a:gd name="connsiteY13" fmla="*/ 6386 h 10000"/>
              <a:gd name="connsiteX14" fmla="*/ 2714 w 10000"/>
              <a:gd name="connsiteY14" fmla="*/ 6955 h 10000"/>
              <a:gd name="connsiteX15" fmla="*/ 3173 w 10000"/>
              <a:gd name="connsiteY15" fmla="*/ 7260 h 10000"/>
              <a:gd name="connsiteX16" fmla="*/ 3627 w 10000"/>
              <a:gd name="connsiteY16" fmla="*/ 7260 h 10000"/>
              <a:gd name="connsiteX17" fmla="*/ 4090 w 10000"/>
              <a:gd name="connsiteY17" fmla="*/ 7566 h 10000"/>
              <a:gd name="connsiteX18" fmla="*/ 4772 w 10000"/>
              <a:gd name="connsiteY18" fmla="*/ 7566 h 10000"/>
              <a:gd name="connsiteX19" fmla="*/ 5227 w 10000"/>
              <a:gd name="connsiteY19" fmla="*/ 7260 h 10000"/>
              <a:gd name="connsiteX20" fmla="*/ 5915 w 10000"/>
              <a:gd name="connsiteY20" fmla="*/ 7260 h 10000"/>
              <a:gd name="connsiteX21" fmla="*/ 6600 w 10000"/>
              <a:gd name="connsiteY21" fmla="*/ 6955 h 10000"/>
              <a:gd name="connsiteX22" fmla="*/ 7057 w 10000"/>
              <a:gd name="connsiteY22" fmla="*/ 6955 h 10000"/>
              <a:gd name="connsiteX23" fmla="*/ 7512 w 10000"/>
              <a:gd name="connsiteY23" fmla="*/ 6386 h 10000"/>
              <a:gd name="connsiteX24" fmla="*/ 7716 w 10000"/>
              <a:gd name="connsiteY24" fmla="*/ 6083 h 10000"/>
              <a:gd name="connsiteX25" fmla="*/ 7941 w 10000"/>
              <a:gd name="connsiteY25" fmla="*/ 5474 h 10000"/>
              <a:gd name="connsiteX26" fmla="*/ 8170 w 10000"/>
              <a:gd name="connsiteY26" fmla="*/ 4867 h 10000"/>
              <a:gd name="connsiteX27" fmla="*/ 8401 w 10000"/>
              <a:gd name="connsiteY27" fmla="*/ 3652 h 10000"/>
              <a:gd name="connsiteX28" fmla="*/ 8401 w 10000"/>
              <a:gd name="connsiteY28" fmla="*/ 2437 h 10000"/>
              <a:gd name="connsiteX29" fmla="*/ 8629 w 10000"/>
              <a:gd name="connsiteY29" fmla="*/ 1825 h 10000"/>
              <a:gd name="connsiteX30" fmla="*/ 8629 w 10000"/>
              <a:gd name="connsiteY30" fmla="*/ 1218 h 10000"/>
              <a:gd name="connsiteX31" fmla="*/ 8629 w 10000"/>
              <a:gd name="connsiteY31" fmla="*/ 912 h 10000"/>
              <a:gd name="connsiteX32" fmla="*/ 8858 w 10000"/>
              <a:gd name="connsiteY32" fmla="*/ 610 h 10000"/>
              <a:gd name="connsiteX33" fmla="*/ 8858 w 10000"/>
              <a:gd name="connsiteY33" fmla="*/ 307 h 10000"/>
              <a:gd name="connsiteX34" fmla="*/ 8858 w 10000"/>
              <a:gd name="connsiteY34" fmla="*/ 0 h 10000"/>
              <a:gd name="connsiteX35" fmla="*/ 8858 w 10000"/>
              <a:gd name="connsiteY35" fmla="*/ 0 h 10000"/>
              <a:gd name="connsiteX36" fmla="*/ 9087 w 10000"/>
              <a:gd name="connsiteY36" fmla="*/ 0 h 10000"/>
              <a:gd name="connsiteX37" fmla="*/ 9087 w 10000"/>
              <a:gd name="connsiteY37" fmla="*/ 0 h 10000"/>
              <a:gd name="connsiteX38" fmla="*/ 9087 w 10000"/>
              <a:gd name="connsiteY38" fmla="*/ 307 h 10000"/>
              <a:gd name="connsiteX39" fmla="*/ 9315 w 10000"/>
              <a:gd name="connsiteY39" fmla="*/ 610 h 10000"/>
              <a:gd name="connsiteX40" fmla="*/ 9315 w 10000"/>
              <a:gd name="connsiteY40" fmla="*/ 912 h 10000"/>
              <a:gd name="connsiteX41" fmla="*/ 9315 w 10000"/>
              <a:gd name="connsiteY41" fmla="*/ 1521 h 10000"/>
              <a:gd name="connsiteX42" fmla="*/ 9315 w 10000"/>
              <a:gd name="connsiteY42" fmla="*/ 2128 h 10000"/>
              <a:gd name="connsiteX43" fmla="*/ 9315 w 10000"/>
              <a:gd name="connsiteY43" fmla="*/ 2738 h 10000"/>
              <a:gd name="connsiteX44" fmla="*/ 9540 w 10000"/>
              <a:gd name="connsiteY44" fmla="*/ 3954 h 10000"/>
              <a:gd name="connsiteX45" fmla="*/ 9540 w 10000"/>
              <a:gd name="connsiteY45" fmla="*/ 4867 h 10000"/>
              <a:gd name="connsiteX46" fmla="*/ 9773 w 10000"/>
              <a:gd name="connsiteY46" fmla="*/ 5781 h 10000"/>
              <a:gd name="connsiteX47" fmla="*/ 10000 w 10000"/>
              <a:gd name="connsiteY47" fmla="*/ 6386 h 10000"/>
              <a:gd name="connsiteX48" fmla="*/ 10000 w 10000"/>
              <a:gd name="connsiteY48" fmla="*/ 6955 h 10000"/>
              <a:gd name="connsiteX49" fmla="*/ 10000 w 10000"/>
              <a:gd name="connsiteY49" fmla="*/ 7260 h 10000"/>
              <a:gd name="connsiteX50" fmla="*/ 10000 w 10000"/>
              <a:gd name="connsiteY50" fmla="*/ 7566 h 10000"/>
              <a:gd name="connsiteX51" fmla="*/ 9773 w 10000"/>
              <a:gd name="connsiteY51" fmla="*/ 7566 h 10000"/>
              <a:gd name="connsiteX52" fmla="*/ 9540 w 10000"/>
              <a:gd name="connsiteY52" fmla="*/ 7871 h 10000"/>
              <a:gd name="connsiteX53" fmla="*/ 9315 w 10000"/>
              <a:gd name="connsiteY53" fmla="*/ 8172 h 10000"/>
              <a:gd name="connsiteX54" fmla="*/ 9087 w 10000"/>
              <a:gd name="connsiteY54" fmla="*/ 8482 h 10000"/>
              <a:gd name="connsiteX55" fmla="*/ 8629 w 10000"/>
              <a:gd name="connsiteY55" fmla="*/ 8786 h 10000"/>
              <a:gd name="connsiteX56" fmla="*/ 7716 w 10000"/>
              <a:gd name="connsiteY56" fmla="*/ 9387 h 10000"/>
              <a:gd name="connsiteX57" fmla="*/ 6829 w 10000"/>
              <a:gd name="connsiteY57" fmla="*/ 9697 h 10000"/>
              <a:gd name="connsiteX58" fmla="*/ 6146 w 10000"/>
              <a:gd name="connsiteY58" fmla="*/ 9697 h 10000"/>
              <a:gd name="connsiteX59" fmla="*/ 5227 w 10000"/>
              <a:gd name="connsiteY59" fmla="*/ 10000 h 10000"/>
              <a:gd name="connsiteX60" fmla="*/ 5227 w 10000"/>
              <a:gd name="connsiteY60"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1601 w 10000"/>
              <a:gd name="connsiteY11" fmla="*/ 6083 h 10000"/>
              <a:gd name="connsiteX12" fmla="*/ 1827 w 10000"/>
              <a:gd name="connsiteY12" fmla="*/ 6386 h 10000"/>
              <a:gd name="connsiteX13" fmla="*/ 2714 w 10000"/>
              <a:gd name="connsiteY13" fmla="*/ 6955 h 10000"/>
              <a:gd name="connsiteX14" fmla="*/ 3173 w 10000"/>
              <a:gd name="connsiteY14" fmla="*/ 7260 h 10000"/>
              <a:gd name="connsiteX15" fmla="*/ 3627 w 10000"/>
              <a:gd name="connsiteY15" fmla="*/ 7260 h 10000"/>
              <a:gd name="connsiteX16" fmla="*/ 4090 w 10000"/>
              <a:gd name="connsiteY16" fmla="*/ 7566 h 10000"/>
              <a:gd name="connsiteX17" fmla="*/ 4772 w 10000"/>
              <a:gd name="connsiteY17" fmla="*/ 7566 h 10000"/>
              <a:gd name="connsiteX18" fmla="*/ 5227 w 10000"/>
              <a:gd name="connsiteY18" fmla="*/ 7260 h 10000"/>
              <a:gd name="connsiteX19" fmla="*/ 5915 w 10000"/>
              <a:gd name="connsiteY19" fmla="*/ 7260 h 10000"/>
              <a:gd name="connsiteX20" fmla="*/ 6600 w 10000"/>
              <a:gd name="connsiteY20" fmla="*/ 6955 h 10000"/>
              <a:gd name="connsiteX21" fmla="*/ 7057 w 10000"/>
              <a:gd name="connsiteY21" fmla="*/ 6955 h 10000"/>
              <a:gd name="connsiteX22" fmla="*/ 7512 w 10000"/>
              <a:gd name="connsiteY22" fmla="*/ 6386 h 10000"/>
              <a:gd name="connsiteX23" fmla="*/ 7716 w 10000"/>
              <a:gd name="connsiteY23" fmla="*/ 6083 h 10000"/>
              <a:gd name="connsiteX24" fmla="*/ 7941 w 10000"/>
              <a:gd name="connsiteY24" fmla="*/ 5474 h 10000"/>
              <a:gd name="connsiteX25" fmla="*/ 8170 w 10000"/>
              <a:gd name="connsiteY25" fmla="*/ 4867 h 10000"/>
              <a:gd name="connsiteX26" fmla="*/ 8401 w 10000"/>
              <a:gd name="connsiteY26" fmla="*/ 3652 h 10000"/>
              <a:gd name="connsiteX27" fmla="*/ 8401 w 10000"/>
              <a:gd name="connsiteY27" fmla="*/ 2437 h 10000"/>
              <a:gd name="connsiteX28" fmla="*/ 8629 w 10000"/>
              <a:gd name="connsiteY28" fmla="*/ 1825 h 10000"/>
              <a:gd name="connsiteX29" fmla="*/ 8629 w 10000"/>
              <a:gd name="connsiteY29" fmla="*/ 1218 h 10000"/>
              <a:gd name="connsiteX30" fmla="*/ 8629 w 10000"/>
              <a:gd name="connsiteY30" fmla="*/ 912 h 10000"/>
              <a:gd name="connsiteX31" fmla="*/ 8858 w 10000"/>
              <a:gd name="connsiteY31" fmla="*/ 610 h 10000"/>
              <a:gd name="connsiteX32" fmla="*/ 8858 w 10000"/>
              <a:gd name="connsiteY32" fmla="*/ 307 h 10000"/>
              <a:gd name="connsiteX33" fmla="*/ 8858 w 10000"/>
              <a:gd name="connsiteY33" fmla="*/ 0 h 10000"/>
              <a:gd name="connsiteX34" fmla="*/ 8858 w 10000"/>
              <a:gd name="connsiteY34" fmla="*/ 0 h 10000"/>
              <a:gd name="connsiteX35" fmla="*/ 9087 w 10000"/>
              <a:gd name="connsiteY35" fmla="*/ 0 h 10000"/>
              <a:gd name="connsiteX36" fmla="*/ 9087 w 10000"/>
              <a:gd name="connsiteY36" fmla="*/ 0 h 10000"/>
              <a:gd name="connsiteX37" fmla="*/ 9087 w 10000"/>
              <a:gd name="connsiteY37" fmla="*/ 307 h 10000"/>
              <a:gd name="connsiteX38" fmla="*/ 9315 w 10000"/>
              <a:gd name="connsiteY38" fmla="*/ 610 h 10000"/>
              <a:gd name="connsiteX39" fmla="*/ 9315 w 10000"/>
              <a:gd name="connsiteY39" fmla="*/ 912 h 10000"/>
              <a:gd name="connsiteX40" fmla="*/ 9315 w 10000"/>
              <a:gd name="connsiteY40" fmla="*/ 1521 h 10000"/>
              <a:gd name="connsiteX41" fmla="*/ 9315 w 10000"/>
              <a:gd name="connsiteY41" fmla="*/ 2128 h 10000"/>
              <a:gd name="connsiteX42" fmla="*/ 9315 w 10000"/>
              <a:gd name="connsiteY42" fmla="*/ 2738 h 10000"/>
              <a:gd name="connsiteX43" fmla="*/ 9540 w 10000"/>
              <a:gd name="connsiteY43" fmla="*/ 3954 h 10000"/>
              <a:gd name="connsiteX44" fmla="*/ 9540 w 10000"/>
              <a:gd name="connsiteY44" fmla="*/ 4867 h 10000"/>
              <a:gd name="connsiteX45" fmla="*/ 9773 w 10000"/>
              <a:gd name="connsiteY45" fmla="*/ 5781 h 10000"/>
              <a:gd name="connsiteX46" fmla="*/ 10000 w 10000"/>
              <a:gd name="connsiteY46" fmla="*/ 6386 h 10000"/>
              <a:gd name="connsiteX47" fmla="*/ 10000 w 10000"/>
              <a:gd name="connsiteY47" fmla="*/ 6955 h 10000"/>
              <a:gd name="connsiteX48" fmla="*/ 10000 w 10000"/>
              <a:gd name="connsiteY48" fmla="*/ 7260 h 10000"/>
              <a:gd name="connsiteX49" fmla="*/ 10000 w 10000"/>
              <a:gd name="connsiteY49" fmla="*/ 7566 h 10000"/>
              <a:gd name="connsiteX50" fmla="*/ 9773 w 10000"/>
              <a:gd name="connsiteY50" fmla="*/ 7566 h 10000"/>
              <a:gd name="connsiteX51" fmla="*/ 9540 w 10000"/>
              <a:gd name="connsiteY51" fmla="*/ 7871 h 10000"/>
              <a:gd name="connsiteX52" fmla="*/ 9315 w 10000"/>
              <a:gd name="connsiteY52" fmla="*/ 8172 h 10000"/>
              <a:gd name="connsiteX53" fmla="*/ 9087 w 10000"/>
              <a:gd name="connsiteY53" fmla="*/ 8482 h 10000"/>
              <a:gd name="connsiteX54" fmla="*/ 8629 w 10000"/>
              <a:gd name="connsiteY54" fmla="*/ 8786 h 10000"/>
              <a:gd name="connsiteX55" fmla="*/ 7716 w 10000"/>
              <a:gd name="connsiteY55" fmla="*/ 9387 h 10000"/>
              <a:gd name="connsiteX56" fmla="*/ 6829 w 10000"/>
              <a:gd name="connsiteY56" fmla="*/ 9697 h 10000"/>
              <a:gd name="connsiteX57" fmla="*/ 6146 w 10000"/>
              <a:gd name="connsiteY57" fmla="*/ 9697 h 10000"/>
              <a:gd name="connsiteX58" fmla="*/ 5227 w 10000"/>
              <a:gd name="connsiteY58" fmla="*/ 10000 h 10000"/>
              <a:gd name="connsiteX59" fmla="*/ 5227 w 10000"/>
              <a:gd name="connsiteY59" fmla="*/ 10000 h 10000"/>
              <a:gd name="connsiteX0" fmla="*/ 4997 w 9770"/>
              <a:gd name="connsiteY0" fmla="*/ 10000 h 10000"/>
              <a:gd name="connsiteX1" fmla="*/ 4315 w 9770"/>
              <a:gd name="connsiteY1" fmla="*/ 10000 h 10000"/>
              <a:gd name="connsiteX2" fmla="*/ 3626 w 9770"/>
              <a:gd name="connsiteY2" fmla="*/ 10000 h 10000"/>
              <a:gd name="connsiteX3" fmla="*/ 2943 w 9770"/>
              <a:gd name="connsiteY3" fmla="*/ 9697 h 10000"/>
              <a:gd name="connsiteX4" fmla="*/ 2259 w 9770"/>
              <a:gd name="connsiteY4" fmla="*/ 9387 h 10000"/>
              <a:gd name="connsiteX5" fmla="*/ 1597 w 9770"/>
              <a:gd name="connsiteY5" fmla="*/ 9086 h 10000"/>
              <a:gd name="connsiteX6" fmla="*/ 1144 w 9770"/>
              <a:gd name="connsiteY6" fmla="*/ 8482 h 10000"/>
              <a:gd name="connsiteX7" fmla="*/ 688 w 9770"/>
              <a:gd name="connsiteY7" fmla="*/ 8172 h 10000"/>
              <a:gd name="connsiteX8" fmla="*/ 459 w 9770"/>
              <a:gd name="connsiteY8" fmla="*/ 7260 h 10000"/>
              <a:gd name="connsiteX9" fmla="*/ 0 w 9770"/>
              <a:gd name="connsiteY9" fmla="*/ 6654 h 10000"/>
              <a:gd name="connsiteX10" fmla="*/ 1371 w 9770"/>
              <a:gd name="connsiteY10" fmla="*/ 6083 h 10000"/>
              <a:gd name="connsiteX11" fmla="*/ 1597 w 9770"/>
              <a:gd name="connsiteY11" fmla="*/ 6386 h 10000"/>
              <a:gd name="connsiteX12" fmla="*/ 2484 w 9770"/>
              <a:gd name="connsiteY12" fmla="*/ 6955 h 10000"/>
              <a:gd name="connsiteX13" fmla="*/ 2943 w 9770"/>
              <a:gd name="connsiteY13" fmla="*/ 7260 h 10000"/>
              <a:gd name="connsiteX14" fmla="*/ 3397 w 9770"/>
              <a:gd name="connsiteY14" fmla="*/ 7260 h 10000"/>
              <a:gd name="connsiteX15" fmla="*/ 3860 w 9770"/>
              <a:gd name="connsiteY15" fmla="*/ 7566 h 10000"/>
              <a:gd name="connsiteX16" fmla="*/ 4542 w 9770"/>
              <a:gd name="connsiteY16" fmla="*/ 7566 h 10000"/>
              <a:gd name="connsiteX17" fmla="*/ 4997 w 9770"/>
              <a:gd name="connsiteY17" fmla="*/ 7260 h 10000"/>
              <a:gd name="connsiteX18" fmla="*/ 5685 w 9770"/>
              <a:gd name="connsiteY18" fmla="*/ 7260 h 10000"/>
              <a:gd name="connsiteX19" fmla="*/ 6370 w 9770"/>
              <a:gd name="connsiteY19" fmla="*/ 6955 h 10000"/>
              <a:gd name="connsiteX20" fmla="*/ 6827 w 9770"/>
              <a:gd name="connsiteY20" fmla="*/ 6955 h 10000"/>
              <a:gd name="connsiteX21" fmla="*/ 7282 w 9770"/>
              <a:gd name="connsiteY21" fmla="*/ 6386 h 10000"/>
              <a:gd name="connsiteX22" fmla="*/ 7486 w 9770"/>
              <a:gd name="connsiteY22" fmla="*/ 6083 h 10000"/>
              <a:gd name="connsiteX23" fmla="*/ 7711 w 9770"/>
              <a:gd name="connsiteY23" fmla="*/ 5474 h 10000"/>
              <a:gd name="connsiteX24" fmla="*/ 7940 w 9770"/>
              <a:gd name="connsiteY24" fmla="*/ 4867 h 10000"/>
              <a:gd name="connsiteX25" fmla="*/ 8171 w 9770"/>
              <a:gd name="connsiteY25" fmla="*/ 3652 h 10000"/>
              <a:gd name="connsiteX26" fmla="*/ 8171 w 9770"/>
              <a:gd name="connsiteY26" fmla="*/ 2437 h 10000"/>
              <a:gd name="connsiteX27" fmla="*/ 8399 w 9770"/>
              <a:gd name="connsiteY27" fmla="*/ 1825 h 10000"/>
              <a:gd name="connsiteX28" fmla="*/ 8399 w 9770"/>
              <a:gd name="connsiteY28" fmla="*/ 1218 h 10000"/>
              <a:gd name="connsiteX29" fmla="*/ 8399 w 9770"/>
              <a:gd name="connsiteY29" fmla="*/ 912 h 10000"/>
              <a:gd name="connsiteX30" fmla="*/ 8628 w 9770"/>
              <a:gd name="connsiteY30" fmla="*/ 610 h 10000"/>
              <a:gd name="connsiteX31" fmla="*/ 8628 w 9770"/>
              <a:gd name="connsiteY31" fmla="*/ 307 h 10000"/>
              <a:gd name="connsiteX32" fmla="*/ 8628 w 9770"/>
              <a:gd name="connsiteY32" fmla="*/ 0 h 10000"/>
              <a:gd name="connsiteX33" fmla="*/ 8628 w 9770"/>
              <a:gd name="connsiteY33" fmla="*/ 0 h 10000"/>
              <a:gd name="connsiteX34" fmla="*/ 8857 w 9770"/>
              <a:gd name="connsiteY34" fmla="*/ 0 h 10000"/>
              <a:gd name="connsiteX35" fmla="*/ 8857 w 9770"/>
              <a:gd name="connsiteY35" fmla="*/ 0 h 10000"/>
              <a:gd name="connsiteX36" fmla="*/ 8857 w 9770"/>
              <a:gd name="connsiteY36" fmla="*/ 307 h 10000"/>
              <a:gd name="connsiteX37" fmla="*/ 9085 w 9770"/>
              <a:gd name="connsiteY37" fmla="*/ 610 h 10000"/>
              <a:gd name="connsiteX38" fmla="*/ 9085 w 9770"/>
              <a:gd name="connsiteY38" fmla="*/ 912 h 10000"/>
              <a:gd name="connsiteX39" fmla="*/ 9085 w 9770"/>
              <a:gd name="connsiteY39" fmla="*/ 1521 h 10000"/>
              <a:gd name="connsiteX40" fmla="*/ 9085 w 9770"/>
              <a:gd name="connsiteY40" fmla="*/ 2128 h 10000"/>
              <a:gd name="connsiteX41" fmla="*/ 9085 w 9770"/>
              <a:gd name="connsiteY41" fmla="*/ 2738 h 10000"/>
              <a:gd name="connsiteX42" fmla="*/ 9310 w 9770"/>
              <a:gd name="connsiteY42" fmla="*/ 3954 h 10000"/>
              <a:gd name="connsiteX43" fmla="*/ 9310 w 9770"/>
              <a:gd name="connsiteY43" fmla="*/ 4867 h 10000"/>
              <a:gd name="connsiteX44" fmla="*/ 9543 w 9770"/>
              <a:gd name="connsiteY44" fmla="*/ 5781 h 10000"/>
              <a:gd name="connsiteX45" fmla="*/ 9770 w 9770"/>
              <a:gd name="connsiteY45" fmla="*/ 6386 h 10000"/>
              <a:gd name="connsiteX46" fmla="*/ 9770 w 9770"/>
              <a:gd name="connsiteY46" fmla="*/ 6955 h 10000"/>
              <a:gd name="connsiteX47" fmla="*/ 9770 w 9770"/>
              <a:gd name="connsiteY47" fmla="*/ 7260 h 10000"/>
              <a:gd name="connsiteX48" fmla="*/ 9770 w 9770"/>
              <a:gd name="connsiteY48" fmla="*/ 7566 h 10000"/>
              <a:gd name="connsiteX49" fmla="*/ 9543 w 9770"/>
              <a:gd name="connsiteY49" fmla="*/ 7566 h 10000"/>
              <a:gd name="connsiteX50" fmla="*/ 9310 w 9770"/>
              <a:gd name="connsiteY50" fmla="*/ 7871 h 10000"/>
              <a:gd name="connsiteX51" fmla="*/ 9085 w 9770"/>
              <a:gd name="connsiteY51" fmla="*/ 8172 h 10000"/>
              <a:gd name="connsiteX52" fmla="*/ 8857 w 9770"/>
              <a:gd name="connsiteY52" fmla="*/ 8482 h 10000"/>
              <a:gd name="connsiteX53" fmla="*/ 8399 w 9770"/>
              <a:gd name="connsiteY53" fmla="*/ 8786 h 10000"/>
              <a:gd name="connsiteX54" fmla="*/ 7486 w 9770"/>
              <a:gd name="connsiteY54" fmla="*/ 9387 h 10000"/>
              <a:gd name="connsiteX55" fmla="*/ 6599 w 9770"/>
              <a:gd name="connsiteY55" fmla="*/ 9697 h 10000"/>
              <a:gd name="connsiteX56" fmla="*/ 5916 w 9770"/>
              <a:gd name="connsiteY56" fmla="*/ 9697 h 10000"/>
              <a:gd name="connsiteX57" fmla="*/ 4997 w 9770"/>
              <a:gd name="connsiteY57" fmla="*/ 10000 h 10000"/>
              <a:gd name="connsiteX58" fmla="*/ 4997 w 9770"/>
              <a:gd name="connsiteY58" fmla="*/ 10000 h 10000"/>
              <a:gd name="connsiteX0" fmla="*/ 4645 w 9530"/>
              <a:gd name="connsiteY0" fmla="*/ 10000 h 10000"/>
              <a:gd name="connsiteX1" fmla="*/ 3947 w 9530"/>
              <a:gd name="connsiteY1" fmla="*/ 10000 h 10000"/>
              <a:gd name="connsiteX2" fmla="*/ 3241 w 9530"/>
              <a:gd name="connsiteY2" fmla="*/ 10000 h 10000"/>
              <a:gd name="connsiteX3" fmla="*/ 2542 w 9530"/>
              <a:gd name="connsiteY3" fmla="*/ 9697 h 10000"/>
              <a:gd name="connsiteX4" fmla="*/ 1842 w 9530"/>
              <a:gd name="connsiteY4" fmla="*/ 9387 h 10000"/>
              <a:gd name="connsiteX5" fmla="*/ 1165 w 9530"/>
              <a:gd name="connsiteY5" fmla="*/ 9086 h 10000"/>
              <a:gd name="connsiteX6" fmla="*/ 701 w 9530"/>
              <a:gd name="connsiteY6" fmla="*/ 8482 h 10000"/>
              <a:gd name="connsiteX7" fmla="*/ 234 w 9530"/>
              <a:gd name="connsiteY7" fmla="*/ 8172 h 10000"/>
              <a:gd name="connsiteX8" fmla="*/ 0 w 9530"/>
              <a:gd name="connsiteY8" fmla="*/ 7260 h 10000"/>
              <a:gd name="connsiteX9" fmla="*/ 933 w 9530"/>
              <a:gd name="connsiteY9" fmla="*/ 6083 h 10000"/>
              <a:gd name="connsiteX10" fmla="*/ 1165 w 9530"/>
              <a:gd name="connsiteY10" fmla="*/ 6386 h 10000"/>
              <a:gd name="connsiteX11" fmla="*/ 2072 w 9530"/>
              <a:gd name="connsiteY11" fmla="*/ 6955 h 10000"/>
              <a:gd name="connsiteX12" fmla="*/ 2542 w 9530"/>
              <a:gd name="connsiteY12" fmla="*/ 7260 h 10000"/>
              <a:gd name="connsiteX13" fmla="*/ 3007 w 9530"/>
              <a:gd name="connsiteY13" fmla="*/ 7260 h 10000"/>
              <a:gd name="connsiteX14" fmla="*/ 3481 w 9530"/>
              <a:gd name="connsiteY14" fmla="*/ 7566 h 10000"/>
              <a:gd name="connsiteX15" fmla="*/ 4179 w 9530"/>
              <a:gd name="connsiteY15" fmla="*/ 7566 h 10000"/>
              <a:gd name="connsiteX16" fmla="*/ 4645 w 9530"/>
              <a:gd name="connsiteY16" fmla="*/ 7260 h 10000"/>
              <a:gd name="connsiteX17" fmla="*/ 5349 w 9530"/>
              <a:gd name="connsiteY17" fmla="*/ 7260 h 10000"/>
              <a:gd name="connsiteX18" fmla="*/ 6050 w 9530"/>
              <a:gd name="connsiteY18" fmla="*/ 6955 h 10000"/>
              <a:gd name="connsiteX19" fmla="*/ 6518 w 9530"/>
              <a:gd name="connsiteY19" fmla="*/ 6955 h 10000"/>
              <a:gd name="connsiteX20" fmla="*/ 6983 w 9530"/>
              <a:gd name="connsiteY20" fmla="*/ 6386 h 10000"/>
              <a:gd name="connsiteX21" fmla="*/ 7192 w 9530"/>
              <a:gd name="connsiteY21" fmla="*/ 6083 h 10000"/>
              <a:gd name="connsiteX22" fmla="*/ 7423 w 9530"/>
              <a:gd name="connsiteY22" fmla="*/ 5474 h 10000"/>
              <a:gd name="connsiteX23" fmla="*/ 7657 w 9530"/>
              <a:gd name="connsiteY23" fmla="*/ 4867 h 10000"/>
              <a:gd name="connsiteX24" fmla="*/ 7893 w 9530"/>
              <a:gd name="connsiteY24" fmla="*/ 3652 h 10000"/>
              <a:gd name="connsiteX25" fmla="*/ 7893 w 9530"/>
              <a:gd name="connsiteY25" fmla="*/ 2437 h 10000"/>
              <a:gd name="connsiteX26" fmla="*/ 8127 w 9530"/>
              <a:gd name="connsiteY26" fmla="*/ 1825 h 10000"/>
              <a:gd name="connsiteX27" fmla="*/ 8127 w 9530"/>
              <a:gd name="connsiteY27" fmla="*/ 1218 h 10000"/>
              <a:gd name="connsiteX28" fmla="*/ 8127 w 9530"/>
              <a:gd name="connsiteY28" fmla="*/ 912 h 10000"/>
              <a:gd name="connsiteX29" fmla="*/ 8361 w 9530"/>
              <a:gd name="connsiteY29" fmla="*/ 610 h 10000"/>
              <a:gd name="connsiteX30" fmla="*/ 8361 w 9530"/>
              <a:gd name="connsiteY30" fmla="*/ 307 h 10000"/>
              <a:gd name="connsiteX31" fmla="*/ 8361 w 9530"/>
              <a:gd name="connsiteY31" fmla="*/ 0 h 10000"/>
              <a:gd name="connsiteX32" fmla="*/ 8361 w 9530"/>
              <a:gd name="connsiteY32" fmla="*/ 0 h 10000"/>
              <a:gd name="connsiteX33" fmla="*/ 8596 w 9530"/>
              <a:gd name="connsiteY33" fmla="*/ 0 h 10000"/>
              <a:gd name="connsiteX34" fmla="*/ 8596 w 9530"/>
              <a:gd name="connsiteY34" fmla="*/ 0 h 10000"/>
              <a:gd name="connsiteX35" fmla="*/ 8596 w 9530"/>
              <a:gd name="connsiteY35" fmla="*/ 307 h 10000"/>
              <a:gd name="connsiteX36" fmla="*/ 8829 w 9530"/>
              <a:gd name="connsiteY36" fmla="*/ 610 h 10000"/>
              <a:gd name="connsiteX37" fmla="*/ 8829 w 9530"/>
              <a:gd name="connsiteY37" fmla="*/ 912 h 10000"/>
              <a:gd name="connsiteX38" fmla="*/ 8829 w 9530"/>
              <a:gd name="connsiteY38" fmla="*/ 1521 h 10000"/>
              <a:gd name="connsiteX39" fmla="*/ 8829 w 9530"/>
              <a:gd name="connsiteY39" fmla="*/ 2128 h 10000"/>
              <a:gd name="connsiteX40" fmla="*/ 8829 w 9530"/>
              <a:gd name="connsiteY40" fmla="*/ 2738 h 10000"/>
              <a:gd name="connsiteX41" fmla="*/ 9059 w 9530"/>
              <a:gd name="connsiteY41" fmla="*/ 3954 h 10000"/>
              <a:gd name="connsiteX42" fmla="*/ 9059 w 9530"/>
              <a:gd name="connsiteY42" fmla="*/ 4867 h 10000"/>
              <a:gd name="connsiteX43" fmla="*/ 9298 w 9530"/>
              <a:gd name="connsiteY43" fmla="*/ 5781 h 10000"/>
              <a:gd name="connsiteX44" fmla="*/ 9530 w 9530"/>
              <a:gd name="connsiteY44" fmla="*/ 6386 h 10000"/>
              <a:gd name="connsiteX45" fmla="*/ 9530 w 9530"/>
              <a:gd name="connsiteY45" fmla="*/ 6955 h 10000"/>
              <a:gd name="connsiteX46" fmla="*/ 9530 w 9530"/>
              <a:gd name="connsiteY46" fmla="*/ 7260 h 10000"/>
              <a:gd name="connsiteX47" fmla="*/ 9530 w 9530"/>
              <a:gd name="connsiteY47" fmla="*/ 7566 h 10000"/>
              <a:gd name="connsiteX48" fmla="*/ 9298 w 9530"/>
              <a:gd name="connsiteY48" fmla="*/ 7566 h 10000"/>
              <a:gd name="connsiteX49" fmla="*/ 9059 w 9530"/>
              <a:gd name="connsiteY49" fmla="*/ 7871 h 10000"/>
              <a:gd name="connsiteX50" fmla="*/ 8829 w 9530"/>
              <a:gd name="connsiteY50" fmla="*/ 8172 h 10000"/>
              <a:gd name="connsiteX51" fmla="*/ 8596 w 9530"/>
              <a:gd name="connsiteY51" fmla="*/ 8482 h 10000"/>
              <a:gd name="connsiteX52" fmla="*/ 8127 w 9530"/>
              <a:gd name="connsiteY52" fmla="*/ 8786 h 10000"/>
              <a:gd name="connsiteX53" fmla="*/ 7192 w 9530"/>
              <a:gd name="connsiteY53" fmla="*/ 9387 h 10000"/>
              <a:gd name="connsiteX54" fmla="*/ 6284 w 9530"/>
              <a:gd name="connsiteY54" fmla="*/ 9697 h 10000"/>
              <a:gd name="connsiteX55" fmla="*/ 5585 w 9530"/>
              <a:gd name="connsiteY55" fmla="*/ 9697 h 10000"/>
              <a:gd name="connsiteX56" fmla="*/ 4645 w 9530"/>
              <a:gd name="connsiteY56" fmla="*/ 10000 h 10000"/>
              <a:gd name="connsiteX57" fmla="*/ 4645 w 9530"/>
              <a:gd name="connsiteY57"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264 w 10000"/>
              <a:gd name="connsiteY38" fmla="*/ 2128 h 10000"/>
              <a:gd name="connsiteX39" fmla="*/ 9264 w 10000"/>
              <a:gd name="connsiteY39" fmla="*/ 2738 h 10000"/>
              <a:gd name="connsiteX40" fmla="*/ 9506 w 10000"/>
              <a:gd name="connsiteY40" fmla="*/ 3954 h 10000"/>
              <a:gd name="connsiteX41" fmla="*/ 9506 w 10000"/>
              <a:gd name="connsiteY41" fmla="*/ 4867 h 10000"/>
              <a:gd name="connsiteX42" fmla="*/ 9757 w 10000"/>
              <a:gd name="connsiteY42" fmla="*/ 5781 h 10000"/>
              <a:gd name="connsiteX43" fmla="*/ 10000 w 10000"/>
              <a:gd name="connsiteY43" fmla="*/ 6386 h 10000"/>
              <a:gd name="connsiteX44" fmla="*/ 10000 w 10000"/>
              <a:gd name="connsiteY44" fmla="*/ 6955 h 10000"/>
              <a:gd name="connsiteX45" fmla="*/ 10000 w 10000"/>
              <a:gd name="connsiteY45" fmla="*/ 7260 h 10000"/>
              <a:gd name="connsiteX46" fmla="*/ 10000 w 10000"/>
              <a:gd name="connsiteY46" fmla="*/ 7566 h 10000"/>
              <a:gd name="connsiteX47" fmla="*/ 9757 w 10000"/>
              <a:gd name="connsiteY47" fmla="*/ 7566 h 10000"/>
              <a:gd name="connsiteX48" fmla="*/ 9506 w 10000"/>
              <a:gd name="connsiteY48" fmla="*/ 7871 h 10000"/>
              <a:gd name="connsiteX49" fmla="*/ 9264 w 10000"/>
              <a:gd name="connsiteY49" fmla="*/ 8172 h 10000"/>
              <a:gd name="connsiteX50" fmla="*/ 9020 w 10000"/>
              <a:gd name="connsiteY50" fmla="*/ 8482 h 10000"/>
              <a:gd name="connsiteX51" fmla="*/ 8528 w 10000"/>
              <a:gd name="connsiteY51" fmla="*/ 8786 h 10000"/>
              <a:gd name="connsiteX52" fmla="*/ 7547 w 10000"/>
              <a:gd name="connsiteY52" fmla="*/ 9387 h 10000"/>
              <a:gd name="connsiteX53" fmla="*/ 6594 w 10000"/>
              <a:gd name="connsiteY53" fmla="*/ 9697 h 10000"/>
              <a:gd name="connsiteX54" fmla="*/ 5860 w 10000"/>
              <a:gd name="connsiteY54" fmla="*/ 9697 h 10000"/>
              <a:gd name="connsiteX55" fmla="*/ 4874 w 10000"/>
              <a:gd name="connsiteY55" fmla="*/ 10000 h 10000"/>
              <a:gd name="connsiteX56" fmla="*/ 4874 w 10000"/>
              <a:gd name="connsiteY56" fmla="*/ 10000 h 10000"/>
              <a:gd name="connsiteX0" fmla="*/ 4628 w 9754"/>
              <a:gd name="connsiteY0" fmla="*/ 10000 h 10000"/>
              <a:gd name="connsiteX1" fmla="*/ 3896 w 9754"/>
              <a:gd name="connsiteY1" fmla="*/ 10000 h 10000"/>
              <a:gd name="connsiteX2" fmla="*/ 3155 w 9754"/>
              <a:gd name="connsiteY2" fmla="*/ 10000 h 10000"/>
              <a:gd name="connsiteX3" fmla="*/ 2421 w 9754"/>
              <a:gd name="connsiteY3" fmla="*/ 9697 h 10000"/>
              <a:gd name="connsiteX4" fmla="*/ 1687 w 9754"/>
              <a:gd name="connsiteY4" fmla="*/ 9387 h 10000"/>
              <a:gd name="connsiteX5" fmla="*/ 976 w 9754"/>
              <a:gd name="connsiteY5" fmla="*/ 9086 h 10000"/>
              <a:gd name="connsiteX6" fmla="*/ 490 w 9754"/>
              <a:gd name="connsiteY6" fmla="*/ 8482 h 10000"/>
              <a:gd name="connsiteX7" fmla="*/ 0 w 9754"/>
              <a:gd name="connsiteY7" fmla="*/ 8172 h 10000"/>
              <a:gd name="connsiteX8" fmla="*/ 976 w 9754"/>
              <a:gd name="connsiteY8" fmla="*/ 6386 h 10000"/>
              <a:gd name="connsiteX9" fmla="*/ 1928 w 9754"/>
              <a:gd name="connsiteY9" fmla="*/ 6955 h 10000"/>
              <a:gd name="connsiteX10" fmla="*/ 2421 w 9754"/>
              <a:gd name="connsiteY10" fmla="*/ 7260 h 10000"/>
              <a:gd name="connsiteX11" fmla="*/ 2909 w 9754"/>
              <a:gd name="connsiteY11" fmla="*/ 7260 h 10000"/>
              <a:gd name="connsiteX12" fmla="*/ 3407 w 9754"/>
              <a:gd name="connsiteY12" fmla="*/ 7566 h 10000"/>
              <a:gd name="connsiteX13" fmla="*/ 4139 w 9754"/>
              <a:gd name="connsiteY13" fmla="*/ 7566 h 10000"/>
              <a:gd name="connsiteX14" fmla="*/ 4628 w 9754"/>
              <a:gd name="connsiteY14" fmla="*/ 7260 h 10000"/>
              <a:gd name="connsiteX15" fmla="*/ 5367 w 9754"/>
              <a:gd name="connsiteY15" fmla="*/ 7260 h 10000"/>
              <a:gd name="connsiteX16" fmla="*/ 6102 w 9754"/>
              <a:gd name="connsiteY16" fmla="*/ 6955 h 10000"/>
              <a:gd name="connsiteX17" fmla="*/ 6593 w 9754"/>
              <a:gd name="connsiteY17" fmla="*/ 6955 h 10000"/>
              <a:gd name="connsiteX18" fmla="*/ 7081 w 9754"/>
              <a:gd name="connsiteY18" fmla="*/ 6386 h 10000"/>
              <a:gd name="connsiteX19" fmla="*/ 7301 w 9754"/>
              <a:gd name="connsiteY19" fmla="*/ 6083 h 10000"/>
              <a:gd name="connsiteX20" fmla="*/ 7543 w 9754"/>
              <a:gd name="connsiteY20" fmla="*/ 5474 h 10000"/>
              <a:gd name="connsiteX21" fmla="*/ 7789 w 9754"/>
              <a:gd name="connsiteY21" fmla="*/ 4867 h 10000"/>
              <a:gd name="connsiteX22" fmla="*/ 8036 w 9754"/>
              <a:gd name="connsiteY22" fmla="*/ 3652 h 10000"/>
              <a:gd name="connsiteX23" fmla="*/ 8036 w 9754"/>
              <a:gd name="connsiteY23" fmla="*/ 2437 h 10000"/>
              <a:gd name="connsiteX24" fmla="*/ 8282 w 9754"/>
              <a:gd name="connsiteY24" fmla="*/ 1825 h 10000"/>
              <a:gd name="connsiteX25" fmla="*/ 8282 w 9754"/>
              <a:gd name="connsiteY25" fmla="*/ 1218 h 10000"/>
              <a:gd name="connsiteX26" fmla="*/ 8282 w 9754"/>
              <a:gd name="connsiteY26" fmla="*/ 912 h 10000"/>
              <a:gd name="connsiteX27" fmla="*/ 8527 w 9754"/>
              <a:gd name="connsiteY27" fmla="*/ 610 h 10000"/>
              <a:gd name="connsiteX28" fmla="*/ 8527 w 9754"/>
              <a:gd name="connsiteY28" fmla="*/ 307 h 10000"/>
              <a:gd name="connsiteX29" fmla="*/ 8527 w 9754"/>
              <a:gd name="connsiteY29" fmla="*/ 0 h 10000"/>
              <a:gd name="connsiteX30" fmla="*/ 8527 w 9754"/>
              <a:gd name="connsiteY30" fmla="*/ 0 h 10000"/>
              <a:gd name="connsiteX31" fmla="*/ 8774 w 9754"/>
              <a:gd name="connsiteY31" fmla="*/ 0 h 10000"/>
              <a:gd name="connsiteX32" fmla="*/ 8774 w 9754"/>
              <a:gd name="connsiteY32" fmla="*/ 0 h 10000"/>
              <a:gd name="connsiteX33" fmla="*/ 8774 w 9754"/>
              <a:gd name="connsiteY33" fmla="*/ 307 h 10000"/>
              <a:gd name="connsiteX34" fmla="*/ 9018 w 9754"/>
              <a:gd name="connsiteY34" fmla="*/ 610 h 10000"/>
              <a:gd name="connsiteX35" fmla="*/ 9018 w 9754"/>
              <a:gd name="connsiteY35" fmla="*/ 912 h 10000"/>
              <a:gd name="connsiteX36" fmla="*/ 9018 w 9754"/>
              <a:gd name="connsiteY36" fmla="*/ 1521 h 10000"/>
              <a:gd name="connsiteX37" fmla="*/ 9018 w 9754"/>
              <a:gd name="connsiteY37" fmla="*/ 2128 h 10000"/>
              <a:gd name="connsiteX38" fmla="*/ 9018 w 9754"/>
              <a:gd name="connsiteY38" fmla="*/ 2738 h 10000"/>
              <a:gd name="connsiteX39" fmla="*/ 9260 w 9754"/>
              <a:gd name="connsiteY39" fmla="*/ 3954 h 10000"/>
              <a:gd name="connsiteX40" fmla="*/ 9260 w 9754"/>
              <a:gd name="connsiteY40" fmla="*/ 4867 h 10000"/>
              <a:gd name="connsiteX41" fmla="*/ 9511 w 9754"/>
              <a:gd name="connsiteY41" fmla="*/ 5781 h 10000"/>
              <a:gd name="connsiteX42" fmla="*/ 9754 w 9754"/>
              <a:gd name="connsiteY42" fmla="*/ 6386 h 10000"/>
              <a:gd name="connsiteX43" fmla="*/ 9754 w 9754"/>
              <a:gd name="connsiteY43" fmla="*/ 6955 h 10000"/>
              <a:gd name="connsiteX44" fmla="*/ 9754 w 9754"/>
              <a:gd name="connsiteY44" fmla="*/ 7260 h 10000"/>
              <a:gd name="connsiteX45" fmla="*/ 9754 w 9754"/>
              <a:gd name="connsiteY45" fmla="*/ 7566 h 10000"/>
              <a:gd name="connsiteX46" fmla="*/ 9511 w 9754"/>
              <a:gd name="connsiteY46" fmla="*/ 7566 h 10000"/>
              <a:gd name="connsiteX47" fmla="*/ 9260 w 9754"/>
              <a:gd name="connsiteY47" fmla="*/ 7871 h 10000"/>
              <a:gd name="connsiteX48" fmla="*/ 9018 w 9754"/>
              <a:gd name="connsiteY48" fmla="*/ 8172 h 10000"/>
              <a:gd name="connsiteX49" fmla="*/ 8774 w 9754"/>
              <a:gd name="connsiteY49" fmla="*/ 8482 h 10000"/>
              <a:gd name="connsiteX50" fmla="*/ 8282 w 9754"/>
              <a:gd name="connsiteY50" fmla="*/ 8786 h 10000"/>
              <a:gd name="connsiteX51" fmla="*/ 7301 w 9754"/>
              <a:gd name="connsiteY51" fmla="*/ 9387 h 10000"/>
              <a:gd name="connsiteX52" fmla="*/ 6348 w 9754"/>
              <a:gd name="connsiteY52" fmla="*/ 9697 h 10000"/>
              <a:gd name="connsiteX53" fmla="*/ 5614 w 9754"/>
              <a:gd name="connsiteY53" fmla="*/ 9697 h 10000"/>
              <a:gd name="connsiteX54" fmla="*/ 4628 w 9754"/>
              <a:gd name="connsiteY54" fmla="*/ 10000 h 10000"/>
              <a:gd name="connsiteX55" fmla="*/ 4628 w 9754"/>
              <a:gd name="connsiteY55" fmla="*/ 10000 h 10000"/>
              <a:gd name="connsiteX0" fmla="*/ 4243 w 9498"/>
              <a:gd name="connsiteY0" fmla="*/ 10000 h 10000"/>
              <a:gd name="connsiteX1" fmla="*/ 3492 w 9498"/>
              <a:gd name="connsiteY1" fmla="*/ 10000 h 10000"/>
              <a:gd name="connsiteX2" fmla="*/ 2733 w 9498"/>
              <a:gd name="connsiteY2" fmla="*/ 10000 h 10000"/>
              <a:gd name="connsiteX3" fmla="*/ 1980 w 9498"/>
              <a:gd name="connsiteY3" fmla="*/ 9697 h 10000"/>
              <a:gd name="connsiteX4" fmla="*/ 1228 w 9498"/>
              <a:gd name="connsiteY4" fmla="*/ 9387 h 10000"/>
              <a:gd name="connsiteX5" fmla="*/ 499 w 9498"/>
              <a:gd name="connsiteY5" fmla="*/ 9086 h 10000"/>
              <a:gd name="connsiteX6" fmla="*/ 0 w 9498"/>
              <a:gd name="connsiteY6" fmla="*/ 8482 h 10000"/>
              <a:gd name="connsiteX7" fmla="*/ 499 w 9498"/>
              <a:gd name="connsiteY7" fmla="*/ 6386 h 10000"/>
              <a:gd name="connsiteX8" fmla="*/ 1475 w 9498"/>
              <a:gd name="connsiteY8" fmla="*/ 6955 h 10000"/>
              <a:gd name="connsiteX9" fmla="*/ 1980 w 9498"/>
              <a:gd name="connsiteY9" fmla="*/ 7260 h 10000"/>
              <a:gd name="connsiteX10" fmla="*/ 2480 w 9498"/>
              <a:gd name="connsiteY10" fmla="*/ 7260 h 10000"/>
              <a:gd name="connsiteX11" fmla="*/ 2991 w 9498"/>
              <a:gd name="connsiteY11" fmla="*/ 7566 h 10000"/>
              <a:gd name="connsiteX12" fmla="*/ 3741 w 9498"/>
              <a:gd name="connsiteY12" fmla="*/ 7566 h 10000"/>
              <a:gd name="connsiteX13" fmla="*/ 4243 w 9498"/>
              <a:gd name="connsiteY13" fmla="*/ 7260 h 10000"/>
              <a:gd name="connsiteX14" fmla="*/ 5000 w 9498"/>
              <a:gd name="connsiteY14" fmla="*/ 7260 h 10000"/>
              <a:gd name="connsiteX15" fmla="*/ 5754 w 9498"/>
              <a:gd name="connsiteY15" fmla="*/ 6955 h 10000"/>
              <a:gd name="connsiteX16" fmla="*/ 6257 w 9498"/>
              <a:gd name="connsiteY16" fmla="*/ 6955 h 10000"/>
              <a:gd name="connsiteX17" fmla="*/ 6758 w 9498"/>
              <a:gd name="connsiteY17" fmla="*/ 6386 h 10000"/>
              <a:gd name="connsiteX18" fmla="*/ 6983 w 9498"/>
              <a:gd name="connsiteY18" fmla="*/ 6083 h 10000"/>
              <a:gd name="connsiteX19" fmla="*/ 7231 w 9498"/>
              <a:gd name="connsiteY19" fmla="*/ 5474 h 10000"/>
              <a:gd name="connsiteX20" fmla="*/ 7483 w 9498"/>
              <a:gd name="connsiteY20" fmla="*/ 4867 h 10000"/>
              <a:gd name="connsiteX21" fmla="*/ 7737 w 9498"/>
              <a:gd name="connsiteY21" fmla="*/ 3652 h 10000"/>
              <a:gd name="connsiteX22" fmla="*/ 7737 w 9498"/>
              <a:gd name="connsiteY22" fmla="*/ 2437 h 10000"/>
              <a:gd name="connsiteX23" fmla="*/ 7989 w 9498"/>
              <a:gd name="connsiteY23" fmla="*/ 1825 h 10000"/>
              <a:gd name="connsiteX24" fmla="*/ 7989 w 9498"/>
              <a:gd name="connsiteY24" fmla="*/ 1218 h 10000"/>
              <a:gd name="connsiteX25" fmla="*/ 7989 w 9498"/>
              <a:gd name="connsiteY25" fmla="*/ 912 h 10000"/>
              <a:gd name="connsiteX26" fmla="*/ 8240 w 9498"/>
              <a:gd name="connsiteY26" fmla="*/ 610 h 10000"/>
              <a:gd name="connsiteX27" fmla="*/ 8240 w 9498"/>
              <a:gd name="connsiteY27" fmla="*/ 307 h 10000"/>
              <a:gd name="connsiteX28" fmla="*/ 8240 w 9498"/>
              <a:gd name="connsiteY28" fmla="*/ 0 h 10000"/>
              <a:gd name="connsiteX29" fmla="*/ 8240 w 9498"/>
              <a:gd name="connsiteY29" fmla="*/ 0 h 10000"/>
              <a:gd name="connsiteX30" fmla="*/ 8493 w 9498"/>
              <a:gd name="connsiteY30" fmla="*/ 0 h 10000"/>
              <a:gd name="connsiteX31" fmla="*/ 8493 w 9498"/>
              <a:gd name="connsiteY31" fmla="*/ 0 h 10000"/>
              <a:gd name="connsiteX32" fmla="*/ 8493 w 9498"/>
              <a:gd name="connsiteY32" fmla="*/ 307 h 10000"/>
              <a:gd name="connsiteX33" fmla="*/ 8743 w 9498"/>
              <a:gd name="connsiteY33" fmla="*/ 610 h 10000"/>
              <a:gd name="connsiteX34" fmla="*/ 8743 w 9498"/>
              <a:gd name="connsiteY34" fmla="*/ 912 h 10000"/>
              <a:gd name="connsiteX35" fmla="*/ 8743 w 9498"/>
              <a:gd name="connsiteY35" fmla="*/ 1521 h 10000"/>
              <a:gd name="connsiteX36" fmla="*/ 8743 w 9498"/>
              <a:gd name="connsiteY36" fmla="*/ 2128 h 10000"/>
              <a:gd name="connsiteX37" fmla="*/ 8743 w 9498"/>
              <a:gd name="connsiteY37" fmla="*/ 2738 h 10000"/>
              <a:gd name="connsiteX38" fmla="*/ 8992 w 9498"/>
              <a:gd name="connsiteY38" fmla="*/ 3954 h 10000"/>
              <a:gd name="connsiteX39" fmla="*/ 8992 w 9498"/>
              <a:gd name="connsiteY39" fmla="*/ 4867 h 10000"/>
              <a:gd name="connsiteX40" fmla="*/ 9249 w 9498"/>
              <a:gd name="connsiteY40" fmla="*/ 5781 h 10000"/>
              <a:gd name="connsiteX41" fmla="*/ 9498 w 9498"/>
              <a:gd name="connsiteY41" fmla="*/ 6386 h 10000"/>
              <a:gd name="connsiteX42" fmla="*/ 9498 w 9498"/>
              <a:gd name="connsiteY42" fmla="*/ 6955 h 10000"/>
              <a:gd name="connsiteX43" fmla="*/ 9498 w 9498"/>
              <a:gd name="connsiteY43" fmla="*/ 7260 h 10000"/>
              <a:gd name="connsiteX44" fmla="*/ 9498 w 9498"/>
              <a:gd name="connsiteY44" fmla="*/ 7566 h 10000"/>
              <a:gd name="connsiteX45" fmla="*/ 9249 w 9498"/>
              <a:gd name="connsiteY45" fmla="*/ 7566 h 10000"/>
              <a:gd name="connsiteX46" fmla="*/ 8992 w 9498"/>
              <a:gd name="connsiteY46" fmla="*/ 7871 h 10000"/>
              <a:gd name="connsiteX47" fmla="*/ 8743 w 9498"/>
              <a:gd name="connsiteY47" fmla="*/ 8172 h 10000"/>
              <a:gd name="connsiteX48" fmla="*/ 8493 w 9498"/>
              <a:gd name="connsiteY48" fmla="*/ 8482 h 10000"/>
              <a:gd name="connsiteX49" fmla="*/ 7989 w 9498"/>
              <a:gd name="connsiteY49" fmla="*/ 8786 h 10000"/>
              <a:gd name="connsiteX50" fmla="*/ 6983 w 9498"/>
              <a:gd name="connsiteY50" fmla="*/ 9387 h 10000"/>
              <a:gd name="connsiteX51" fmla="*/ 6006 w 9498"/>
              <a:gd name="connsiteY51" fmla="*/ 9697 h 10000"/>
              <a:gd name="connsiteX52" fmla="*/ 5254 w 9498"/>
              <a:gd name="connsiteY52" fmla="*/ 9697 h 10000"/>
              <a:gd name="connsiteX53" fmla="*/ 4243 w 9498"/>
              <a:gd name="connsiteY53" fmla="*/ 10000 h 10000"/>
              <a:gd name="connsiteX54" fmla="*/ 4243 w 9498"/>
              <a:gd name="connsiteY54" fmla="*/ 10000 h 10000"/>
              <a:gd name="connsiteX0" fmla="*/ 3942 w 9475"/>
              <a:gd name="connsiteY0" fmla="*/ 10000 h 10000"/>
              <a:gd name="connsiteX1" fmla="*/ 3152 w 9475"/>
              <a:gd name="connsiteY1" fmla="*/ 10000 h 10000"/>
              <a:gd name="connsiteX2" fmla="*/ 2352 w 9475"/>
              <a:gd name="connsiteY2" fmla="*/ 10000 h 10000"/>
              <a:gd name="connsiteX3" fmla="*/ 1560 w 9475"/>
              <a:gd name="connsiteY3" fmla="*/ 9697 h 10000"/>
              <a:gd name="connsiteX4" fmla="*/ 768 w 9475"/>
              <a:gd name="connsiteY4" fmla="*/ 9387 h 10000"/>
              <a:gd name="connsiteX5" fmla="*/ 0 w 9475"/>
              <a:gd name="connsiteY5" fmla="*/ 9086 h 10000"/>
              <a:gd name="connsiteX6" fmla="*/ 0 w 9475"/>
              <a:gd name="connsiteY6" fmla="*/ 6386 h 10000"/>
              <a:gd name="connsiteX7" fmla="*/ 1028 w 9475"/>
              <a:gd name="connsiteY7" fmla="*/ 6955 h 10000"/>
              <a:gd name="connsiteX8" fmla="*/ 1560 w 9475"/>
              <a:gd name="connsiteY8" fmla="*/ 7260 h 10000"/>
              <a:gd name="connsiteX9" fmla="*/ 2086 w 9475"/>
              <a:gd name="connsiteY9" fmla="*/ 7260 h 10000"/>
              <a:gd name="connsiteX10" fmla="*/ 2624 w 9475"/>
              <a:gd name="connsiteY10" fmla="*/ 7566 h 10000"/>
              <a:gd name="connsiteX11" fmla="*/ 3414 w 9475"/>
              <a:gd name="connsiteY11" fmla="*/ 7566 h 10000"/>
              <a:gd name="connsiteX12" fmla="*/ 3942 w 9475"/>
              <a:gd name="connsiteY12" fmla="*/ 7260 h 10000"/>
              <a:gd name="connsiteX13" fmla="*/ 4739 w 9475"/>
              <a:gd name="connsiteY13" fmla="*/ 7260 h 10000"/>
              <a:gd name="connsiteX14" fmla="*/ 5533 w 9475"/>
              <a:gd name="connsiteY14" fmla="*/ 6955 h 10000"/>
              <a:gd name="connsiteX15" fmla="*/ 6063 w 9475"/>
              <a:gd name="connsiteY15" fmla="*/ 6955 h 10000"/>
              <a:gd name="connsiteX16" fmla="*/ 6590 w 9475"/>
              <a:gd name="connsiteY16" fmla="*/ 6386 h 10000"/>
              <a:gd name="connsiteX17" fmla="*/ 6827 w 9475"/>
              <a:gd name="connsiteY17" fmla="*/ 6083 h 10000"/>
              <a:gd name="connsiteX18" fmla="*/ 7088 w 9475"/>
              <a:gd name="connsiteY18" fmla="*/ 5474 h 10000"/>
              <a:gd name="connsiteX19" fmla="*/ 7354 w 9475"/>
              <a:gd name="connsiteY19" fmla="*/ 4867 h 10000"/>
              <a:gd name="connsiteX20" fmla="*/ 7621 w 9475"/>
              <a:gd name="connsiteY20" fmla="*/ 3652 h 10000"/>
              <a:gd name="connsiteX21" fmla="*/ 7621 w 9475"/>
              <a:gd name="connsiteY21" fmla="*/ 2437 h 10000"/>
              <a:gd name="connsiteX22" fmla="*/ 7886 w 9475"/>
              <a:gd name="connsiteY22" fmla="*/ 1825 h 10000"/>
              <a:gd name="connsiteX23" fmla="*/ 7886 w 9475"/>
              <a:gd name="connsiteY23" fmla="*/ 1218 h 10000"/>
              <a:gd name="connsiteX24" fmla="*/ 7886 w 9475"/>
              <a:gd name="connsiteY24" fmla="*/ 912 h 10000"/>
              <a:gd name="connsiteX25" fmla="*/ 8151 w 9475"/>
              <a:gd name="connsiteY25" fmla="*/ 610 h 10000"/>
              <a:gd name="connsiteX26" fmla="*/ 8151 w 9475"/>
              <a:gd name="connsiteY26" fmla="*/ 307 h 10000"/>
              <a:gd name="connsiteX27" fmla="*/ 8151 w 9475"/>
              <a:gd name="connsiteY27" fmla="*/ 0 h 10000"/>
              <a:gd name="connsiteX28" fmla="*/ 8151 w 9475"/>
              <a:gd name="connsiteY28" fmla="*/ 0 h 10000"/>
              <a:gd name="connsiteX29" fmla="*/ 8417 w 9475"/>
              <a:gd name="connsiteY29" fmla="*/ 0 h 10000"/>
              <a:gd name="connsiteX30" fmla="*/ 8417 w 9475"/>
              <a:gd name="connsiteY30" fmla="*/ 0 h 10000"/>
              <a:gd name="connsiteX31" fmla="*/ 8417 w 9475"/>
              <a:gd name="connsiteY31" fmla="*/ 307 h 10000"/>
              <a:gd name="connsiteX32" fmla="*/ 8680 w 9475"/>
              <a:gd name="connsiteY32" fmla="*/ 610 h 10000"/>
              <a:gd name="connsiteX33" fmla="*/ 8680 w 9475"/>
              <a:gd name="connsiteY33" fmla="*/ 912 h 10000"/>
              <a:gd name="connsiteX34" fmla="*/ 8680 w 9475"/>
              <a:gd name="connsiteY34" fmla="*/ 1521 h 10000"/>
              <a:gd name="connsiteX35" fmla="*/ 8680 w 9475"/>
              <a:gd name="connsiteY35" fmla="*/ 2128 h 10000"/>
              <a:gd name="connsiteX36" fmla="*/ 8680 w 9475"/>
              <a:gd name="connsiteY36" fmla="*/ 2738 h 10000"/>
              <a:gd name="connsiteX37" fmla="*/ 8942 w 9475"/>
              <a:gd name="connsiteY37" fmla="*/ 3954 h 10000"/>
              <a:gd name="connsiteX38" fmla="*/ 8942 w 9475"/>
              <a:gd name="connsiteY38" fmla="*/ 4867 h 10000"/>
              <a:gd name="connsiteX39" fmla="*/ 9213 w 9475"/>
              <a:gd name="connsiteY39" fmla="*/ 5781 h 10000"/>
              <a:gd name="connsiteX40" fmla="*/ 9475 w 9475"/>
              <a:gd name="connsiteY40" fmla="*/ 6386 h 10000"/>
              <a:gd name="connsiteX41" fmla="*/ 9475 w 9475"/>
              <a:gd name="connsiteY41" fmla="*/ 6955 h 10000"/>
              <a:gd name="connsiteX42" fmla="*/ 9475 w 9475"/>
              <a:gd name="connsiteY42" fmla="*/ 7260 h 10000"/>
              <a:gd name="connsiteX43" fmla="*/ 9475 w 9475"/>
              <a:gd name="connsiteY43" fmla="*/ 7566 h 10000"/>
              <a:gd name="connsiteX44" fmla="*/ 9213 w 9475"/>
              <a:gd name="connsiteY44" fmla="*/ 7566 h 10000"/>
              <a:gd name="connsiteX45" fmla="*/ 8942 w 9475"/>
              <a:gd name="connsiteY45" fmla="*/ 7871 h 10000"/>
              <a:gd name="connsiteX46" fmla="*/ 8680 w 9475"/>
              <a:gd name="connsiteY46" fmla="*/ 8172 h 10000"/>
              <a:gd name="connsiteX47" fmla="*/ 8417 w 9475"/>
              <a:gd name="connsiteY47" fmla="*/ 8482 h 10000"/>
              <a:gd name="connsiteX48" fmla="*/ 7886 w 9475"/>
              <a:gd name="connsiteY48" fmla="*/ 8786 h 10000"/>
              <a:gd name="connsiteX49" fmla="*/ 6827 w 9475"/>
              <a:gd name="connsiteY49" fmla="*/ 9387 h 10000"/>
              <a:gd name="connsiteX50" fmla="*/ 5798 w 9475"/>
              <a:gd name="connsiteY50" fmla="*/ 9697 h 10000"/>
              <a:gd name="connsiteX51" fmla="*/ 5007 w 9475"/>
              <a:gd name="connsiteY51" fmla="*/ 9697 h 10000"/>
              <a:gd name="connsiteX52" fmla="*/ 3942 w 9475"/>
              <a:gd name="connsiteY52" fmla="*/ 10000 h 10000"/>
              <a:gd name="connsiteX53" fmla="*/ 3942 w 9475"/>
              <a:gd name="connsiteY53"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1085 w 10000"/>
              <a:gd name="connsiteY6" fmla="*/ 6955 h 10000"/>
              <a:gd name="connsiteX7" fmla="*/ 1646 w 10000"/>
              <a:gd name="connsiteY7" fmla="*/ 7260 h 10000"/>
              <a:gd name="connsiteX8" fmla="*/ 2202 w 10000"/>
              <a:gd name="connsiteY8" fmla="*/ 7260 h 10000"/>
              <a:gd name="connsiteX9" fmla="*/ 2769 w 10000"/>
              <a:gd name="connsiteY9" fmla="*/ 7566 h 10000"/>
              <a:gd name="connsiteX10" fmla="*/ 3603 w 10000"/>
              <a:gd name="connsiteY10" fmla="*/ 7566 h 10000"/>
              <a:gd name="connsiteX11" fmla="*/ 4160 w 10000"/>
              <a:gd name="connsiteY11" fmla="*/ 7260 h 10000"/>
              <a:gd name="connsiteX12" fmla="*/ 5002 w 10000"/>
              <a:gd name="connsiteY12" fmla="*/ 7260 h 10000"/>
              <a:gd name="connsiteX13" fmla="*/ 5840 w 10000"/>
              <a:gd name="connsiteY13" fmla="*/ 6955 h 10000"/>
              <a:gd name="connsiteX14" fmla="*/ 6399 w 10000"/>
              <a:gd name="connsiteY14" fmla="*/ 6955 h 10000"/>
              <a:gd name="connsiteX15" fmla="*/ 6955 w 10000"/>
              <a:gd name="connsiteY15" fmla="*/ 6386 h 10000"/>
              <a:gd name="connsiteX16" fmla="*/ 7205 w 10000"/>
              <a:gd name="connsiteY16" fmla="*/ 6083 h 10000"/>
              <a:gd name="connsiteX17" fmla="*/ 7481 w 10000"/>
              <a:gd name="connsiteY17" fmla="*/ 5474 h 10000"/>
              <a:gd name="connsiteX18" fmla="*/ 7761 w 10000"/>
              <a:gd name="connsiteY18" fmla="*/ 4867 h 10000"/>
              <a:gd name="connsiteX19" fmla="*/ 8043 w 10000"/>
              <a:gd name="connsiteY19" fmla="*/ 3652 h 10000"/>
              <a:gd name="connsiteX20" fmla="*/ 8043 w 10000"/>
              <a:gd name="connsiteY20" fmla="*/ 2437 h 10000"/>
              <a:gd name="connsiteX21" fmla="*/ 8323 w 10000"/>
              <a:gd name="connsiteY21" fmla="*/ 1825 h 10000"/>
              <a:gd name="connsiteX22" fmla="*/ 8323 w 10000"/>
              <a:gd name="connsiteY22" fmla="*/ 1218 h 10000"/>
              <a:gd name="connsiteX23" fmla="*/ 8323 w 10000"/>
              <a:gd name="connsiteY23" fmla="*/ 912 h 10000"/>
              <a:gd name="connsiteX24" fmla="*/ 8603 w 10000"/>
              <a:gd name="connsiteY24" fmla="*/ 610 h 10000"/>
              <a:gd name="connsiteX25" fmla="*/ 8603 w 10000"/>
              <a:gd name="connsiteY25" fmla="*/ 307 h 10000"/>
              <a:gd name="connsiteX26" fmla="*/ 8603 w 10000"/>
              <a:gd name="connsiteY26" fmla="*/ 0 h 10000"/>
              <a:gd name="connsiteX27" fmla="*/ 8603 w 10000"/>
              <a:gd name="connsiteY27" fmla="*/ 0 h 10000"/>
              <a:gd name="connsiteX28" fmla="*/ 8883 w 10000"/>
              <a:gd name="connsiteY28" fmla="*/ 0 h 10000"/>
              <a:gd name="connsiteX29" fmla="*/ 8883 w 10000"/>
              <a:gd name="connsiteY29" fmla="*/ 0 h 10000"/>
              <a:gd name="connsiteX30" fmla="*/ 8883 w 10000"/>
              <a:gd name="connsiteY30" fmla="*/ 307 h 10000"/>
              <a:gd name="connsiteX31" fmla="*/ 9161 w 10000"/>
              <a:gd name="connsiteY31" fmla="*/ 610 h 10000"/>
              <a:gd name="connsiteX32" fmla="*/ 9161 w 10000"/>
              <a:gd name="connsiteY32" fmla="*/ 912 h 10000"/>
              <a:gd name="connsiteX33" fmla="*/ 9161 w 10000"/>
              <a:gd name="connsiteY33" fmla="*/ 1521 h 10000"/>
              <a:gd name="connsiteX34" fmla="*/ 9161 w 10000"/>
              <a:gd name="connsiteY34" fmla="*/ 2128 h 10000"/>
              <a:gd name="connsiteX35" fmla="*/ 9161 w 10000"/>
              <a:gd name="connsiteY35" fmla="*/ 2738 h 10000"/>
              <a:gd name="connsiteX36" fmla="*/ 9437 w 10000"/>
              <a:gd name="connsiteY36" fmla="*/ 3954 h 10000"/>
              <a:gd name="connsiteX37" fmla="*/ 9437 w 10000"/>
              <a:gd name="connsiteY37" fmla="*/ 4867 h 10000"/>
              <a:gd name="connsiteX38" fmla="*/ 9723 w 10000"/>
              <a:gd name="connsiteY38" fmla="*/ 5781 h 10000"/>
              <a:gd name="connsiteX39" fmla="*/ 10000 w 10000"/>
              <a:gd name="connsiteY39" fmla="*/ 6386 h 10000"/>
              <a:gd name="connsiteX40" fmla="*/ 10000 w 10000"/>
              <a:gd name="connsiteY40" fmla="*/ 6955 h 10000"/>
              <a:gd name="connsiteX41" fmla="*/ 10000 w 10000"/>
              <a:gd name="connsiteY41" fmla="*/ 7260 h 10000"/>
              <a:gd name="connsiteX42" fmla="*/ 10000 w 10000"/>
              <a:gd name="connsiteY42" fmla="*/ 7566 h 10000"/>
              <a:gd name="connsiteX43" fmla="*/ 9723 w 10000"/>
              <a:gd name="connsiteY43" fmla="*/ 7566 h 10000"/>
              <a:gd name="connsiteX44" fmla="*/ 9437 w 10000"/>
              <a:gd name="connsiteY44" fmla="*/ 7871 h 10000"/>
              <a:gd name="connsiteX45" fmla="*/ 9161 w 10000"/>
              <a:gd name="connsiteY45" fmla="*/ 8172 h 10000"/>
              <a:gd name="connsiteX46" fmla="*/ 8883 w 10000"/>
              <a:gd name="connsiteY46" fmla="*/ 8482 h 10000"/>
              <a:gd name="connsiteX47" fmla="*/ 8323 w 10000"/>
              <a:gd name="connsiteY47" fmla="*/ 8786 h 10000"/>
              <a:gd name="connsiteX48" fmla="*/ 7205 w 10000"/>
              <a:gd name="connsiteY48" fmla="*/ 9387 h 10000"/>
              <a:gd name="connsiteX49" fmla="*/ 6119 w 10000"/>
              <a:gd name="connsiteY49" fmla="*/ 9697 h 10000"/>
              <a:gd name="connsiteX50" fmla="*/ 5284 w 10000"/>
              <a:gd name="connsiteY50" fmla="*/ 9697 h 10000"/>
              <a:gd name="connsiteX51" fmla="*/ 4160 w 10000"/>
              <a:gd name="connsiteY51" fmla="*/ 10000 h 10000"/>
              <a:gd name="connsiteX52" fmla="*/ 4160 w 10000"/>
              <a:gd name="connsiteY52"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1085 w 10000"/>
              <a:gd name="connsiteY6" fmla="*/ 6955 h 10000"/>
              <a:gd name="connsiteX7" fmla="*/ 2202 w 10000"/>
              <a:gd name="connsiteY7" fmla="*/ 7260 h 10000"/>
              <a:gd name="connsiteX8" fmla="*/ 2769 w 10000"/>
              <a:gd name="connsiteY8" fmla="*/ 7566 h 10000"/>
              <a:gd name="connsiteX9" fmla="*/ 3603 w 10000"/>
              <a:gd name="connsiteY9" fmla="*/ 7566 h 10000"/>
              <a:gd name="connsiteX10" fmla="*/ 4160 w 10000"/>
              <a:gd name="connsiteY10" fmla="*/ 7260 h 10000"/>
              <a:gd name="connsiteX11" fmla="*/ 5002 w 10000"/>
              <a:gd name="connsiteY11" fmla="*/ 7260 h 10000"/>
              <a:gd name="connsiteX12" fmla="*/ 5840 w 10000"/>
              <a:gd name="connsiteY12" fmla="*/ 6955 h 10000"/>
              <a:gd name="connsiteX13" fmla="*/ 6399 w 10000"/>
              <a:gd name="connsiteY13" fmla="*/ 6955 h 10000"/>
              <a:gd name="connsiteX14" fmla="*/ 6955 w 10000"/>
              <a:gd name="connsiteY14" fmla="*/ 6386 h 10000"/>
              <a:gd name="connsiteX15" fmla="*/ 7205 w 10000"/>
              <a:gd name="connsiteY15" fmla="*/ 6083 h 10000"/>
              <a:gd name="connsiteX16" fmla="*/ 7481 w 10000"/>
              <a:gd name="connsiteY16" fmla="*/ 5474 h 10000"/>
              <a:gd name="connsiteX17" fmla="*/ 7761 w 10000"/>
              <a:gd name="connsiteY17" fmla="*/ 4867 h 10000"/>
              <a:gd name="connsiteX18" fmla="*/ 8043 w 10000"/>
              <a:gd name="connsiteY18" fmla="*/ 3652 h 10000"/>
              <a:gd name="connsiteX19" fmla="*/ 8043 w 10000"/>
              <a:gd name="connsiteY19" fmla="*/ 2437 h 10000"/>
              <a:gd name="connsiteX20" fmla="*/ 8323 w 10000"/>
              <a:gd name="connsiteY20" fmla="*/ 1825 h 10000"/>
              <a:gd name="connsiteX21" fmla="*/ 8323 w 10000"/>
              <a:gd name="connsiteY21" fmla="*/ 1218 h 10000"/>
              <a:gd name="connsiteX22" fmla="*/ 8323 w 10000"/>
              <a:gd name="connsiteY22" fmla="*/ 912 h 10000"/>
              <a:gd name="connsiteX23" fmla="*/ 8603 w 10000"/>
              <a:gd name="connsiteY23" fmla="*/ 610 h 10000"/>
              <a:gd name="connsiteX24" fmla="*/ 8603 w 10000"/>
              <a:gd name="connsiteY24" fmla="*/ 307 h 10000"/>
              <a:gd name="connsiteX25" fmla="*/ 8603 w 10000"/>
              <a:gd name="connsiteY25" fmla="*/ 0 h 10000"/>
              <a:gd name="connsiteX26" fmla="*/ 8603 w 10000"/>
              <a:gd name="connsiteY26" fmla="*/ 0 h 10000"/>
              <a:gd name="connsiteX27" fmla="*/ 8883 w 10000"/>
              <a:gd name="connsiteY27" fmla="*/ 0 h 10000"/>
              <a:gd name="connsiteX28" fmla="*/ 8883 w 10000"/>
              <a:gd name="connsiteY28" fmla="*/ 0 h 10000"/>
              <a:gd name="connsiteX29" fmla="*/ 8883 w 10000"/>
              <a:gd name="connsiteY29" fmla="*/ 307 h 10000"/>
              <a:gd name="connsiteX30" fmla="*/ 9161 w 10000"/>
              <a:gd name="connsiteY30" fmla="*/ 610 h 10000"/>
              <a:gd name="connsiteX31" fmla="*/ 9161 w 10000"/>
              <a:gd name="connsiteY31" fmla="*/ 912 h 10000"/>
              <a:gd name="connsiteX32" fmla="*/ 9161 w 10000"/>
              <a:gd name="connsiteY32" fmla="*/ 1521 h 10000"/>
              <a:gd name="connsiteX33" fmla="*/ 9161 w 10000"/>
              <a:gd name="connsiteY33" fmla="*/ 2128 h 10000"/>
              <a:gd name="connsiteX34" fmla="*/ 9161 w 10000"/>
              <a:gd name="connsiteY34" fmla="*/ 2738 h 10000"/>
              <a:gd name="connsiteX35" fmla="*/ 9437 w 10000"/>
              <a:gd name="connsiteY35" fmla="*/ 3954 h 10000"/>
              <a:gd name="connsiteX36" fmla="*/ 9437 w 10000"/>
              <a:gd name="connsiteY36" fmla="*/ 4867 h 10000"/>
              <a:gd name="connsiteX37" fmla="*/ 9723 w 10000"/>
              <a:gd name="connsiteY37" fmla="*/ 5781 h 10000"/>
              <a:gd name="connsiteX38" fmla="*/ 10000 w 10000"/>
              <a:gd name="connsiteY38" fmla="*/ 6386 h 10000"/>
              <a:gd name="connsiteX39" fmla="*/ 10000 w 10000"/>
              <a:gd name="connsiteY39" fmla="*/ 6955 h 10000"/>
              <a:gd name="connsiteX40" fmla="*/ 10000 w 10000"/>
              <a:gd name="connsiteY40" fmla="*/ 7260 h 10000"/>
              <a:gd name="connsiteX41" fmla="*/ 10000 w 10000"/>
              <a:gd name="connsiteY41" fmla="*/ 7566 h 10000"/>
              <a:gd name="connsiteX42" fmla="*/ 9723 w 10000"/>
              <a:gd name="connsiteY42" fmla="*/ 7566 h 10000"/>
              <a:gd name="connsiteX43" fmla="*/ 9437 w 10000"/>
              <a:gd name="connsiteY43" fmla="*/ 7871 h 10000"/>
              <a:gd name="connsiteX44" fmla="*/ 9161 w 10000"/>
              <a:gd name="connsiteY44" fmla="*/ 8172 h 10000"/>
              <a:gd name="connsiteX45" fmla="*/ 8883 w 10000"/>
              <a:gd name="connsiteY45" fmla="*/ 8482 h 10000"/>
              <a:gd name="connsiteX46" fmla="*/ 8323 w 10000"/>
              <a:gd name="connsiteY46" fmla="*/ 8786 h 10000"/>
              <a:gd name="connsiteX47" fmla="*/ 7205 w 10000"/>
              <a:gd name="connsiteY47" fmla="*/ 9387 h 10000"/>
              <a:gd name="connsiteX48" fmla="*/ 6119 w 10000"/>
              <a:gd name="connsiteY48" fmla="*/ 9697 h 10000"/>
              <a:gd name="connsiteX49" fmla="*/ 5284 w 10000"/>
              <a:gd name="connsiteY49" fmla="*/ 9697 h 10000"/>
              <a:gd name="connsiteX50" fmla="*/ 4160 w 10000"/>
              <a:gd name="connsiteY50" fmla="*/ 10000 h 10000"/>
              <a:gd name="connsiteX51" fmla="*/ 4160 w 10000"/>
              <a:gd name="connsiteY51"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2202 w 10000"/>
              <a:gd name="connsiteY6" fmla="*/ 7260 h 10000"/>
              <a:gd name="connsiteX7" fmla="*/ 2769 w 10000"/>
              <a:gd name="connsiteY7" fmla="*/ 7566 h 10000"/>
              <a:gd name="connsiteX8" fmla="*/ 3603 w 10000"/>
              <a:gd name="connsiteY8" fmla="*/ 7566 h 10000"/>
              <a:gd name="connsiteX9" fmla="*/ 4160 w 10000"/>
              <a:gd name="connsiteY9" fmla="*/ 7260 h 10000"/>
              <a:gd name="connsiteX10" fmla="*/ 5002 w 10000"/>
              <a:gd name="connsiteY10" fmla="*/ 7260 h 10000"/>
              <a:gd name="connsiteX11" fmla="*/ 5840 w 10000"/>
              <a:gd name="connsiteY11" fmla="*/ 6955 h 10000"/>
              <a:gd name="connsiteX12" fmla="*/ 6399 w 10000"/>
              <a:gd name="connsiteY12" fmla="*/ 6955 h 10000"/>
              <a:gd name="connsiteX13" fmla="*/ 6955 w 10000"/>
              <a:gd name="connsiteY13" fmla="*/ 6386 h 10000"/>
              <a:gd name="connsiteX14" fmla="*/ 7205 w 10000"/>
              <a:gd name="connsiteY14" fmla="*/ 6083 h 10000"/>
              <a:gd name="connsiteX15" fmla="*/ 7481 w 10000"/>
              <a:gd name="connsiteY15" fmla="*/ 5474 h 10000"/>
              <a:gd name="connsiteX16" fmla="*/ 7761 w 10000"/>
              <a:gd name="connsiteY16" fmla="*/ 4867 h 10000"/>
              <a:gd name="connsiteX17" fmla="*/ 8043 w 10000"/>
              <a:gd name="connsiteY17" fmla="*/ 3652 h 10000"/>
              <a:gd name="connsiteX18" fmla="*/ 8043 w 10000"/>
              <a:gd name="connsiteY18" fmla="*/ 2437 h 10000"/>
              <a:gd name="connsiteX19" fmla="*/ 8323 w 10000"/>
              <a:gd name="connsiteY19" fmla="*/ 1825 h 10000"/>
              <a:gd name="connsiteX20" fmla="*/ 8323 w 10000"/>
              <a:gd name="connsiteY20" fmla="*/ 1218 h 10000"/>
              <a:gd name="connsiteX21" fmla="*/ 8323 w 10000"/>
              <a:gd name="connsiteY21" fmla="*/ 912 h 10000"/>
              <a:gd name="connsiteX22" fmla="*/ 8603 w 10000"/>
              <a:gd name="connsiteY22" fmla="*/ 610 h 10000"/>
              <a:gd name="connsiteX23" fmla="*/ 8603 w 10000"/>
              <a:gd name="connsiteY23" fmla="*/ 307 h 10000"/>
              <a:gd name="connsiteX24" fmla="*/ 8603 w 10000"/>
              <a:gd name="connsiteY24" fmla="*/ 0 h 10000"/>
              <a:gd name="connsiteX25" fmla="*/ 8603 w 10000"/>
              <a:gd name="connsiteY25" fmla="*/ 0 h 10000"/>
              <a:gd name="connsiteX26" fmla="*/ 8883 w 10000"/>
              <a:gd name="connsiteY26" fmla="*/ 0 h 10000"/>
              <a:gd name="connsiteX27" fmla="*/ 8883 w 10000"/>
              <a:gd name="connsiteY27" fmla="*/ 0 h 10000"/>
              <a:gd name="connsiteX28" fmla="*/ 8883 w 10000"/>
              <a:gd name="connsiteY28" fmla="*/ 307 h 10000"/>
              <a:gd name="connsiteX29" fmla="*/ 9161 w 10000"/>
              <a:gd name="connsiteY29" fmla="*/ 610 h 10000"/>
              <a:gd name="connsiteX30" fmla="*/ 9161 w 10000"/>
              <a:gd name="connsiteY30" fmla="*/ 912 h 10000"/>
              <a:gd name="connsiteX31" fmla="*/ 9161 w 10000"/>
              <a:gd name="connsiteY31" fmla="*/ 1521 h 10000"/>
              <a:gd name="connsiteX32" fmla="*/ 9161 w 10000"/>
              <a:gd name="connsiteY32" fmla="*/ 2128 h 10000"/>
              <a:gd name="connsiteX33" fmla="*/ 9161 w 10000"/>
              <a:gd name="connsiteY33" fmla="*/ 2738 h 10000"/>
              <a:gd name="connsiteX34" fmla="*/ 9437 w 10000"/>
              <a:gd name="connsiteY34" fmla="*/ 3954 h 10000"/>
              <a:gd name="connsiteX35" fmla="*/ 9437 w 10000"/>
              <a:gd name="connsiteY35" fmla="*/ 4867 h 10000"/>
              <a:gd name="connsiteX36" fmla="*/ 9723 w 10000"/>
              <a:gd name="connsiteY36" fmla="*/ 5781 h 10000"/>
              <a:gd name="connsiteX37" fmla="*/ 10000 w 10000"/>
              <a:gd name="connsiteY37" fmla="*/ 6386 h 10000"/>
              <a:gd name="connsiteX38" fmla="*/ 10000 w 10000"/>
              <a:gd name="connsiteY38" fmla="*/ 6955 h 10000"/>
              <a:gd name="connsiteX39" fmla="*/ 10000 w 10000"/>
              <a:gd name="connsiteY39" fmla="*/ 7260 h 10000"/>
              <a:gd name="connsiteX40" fmla="*/ 10000 w 10000"/>
              <a:gd name="connsiteY40" fmla="*/ 7566 h 10000"/>
              <a:gd name="connsiteX41" fmla="*/ 9723 w 10000"/>
              <a:gd name="connsiteY41" fmla="*/ 7566 h 10000"/>
              <a:gd name="connsiteX42" fmla="*/ 9437 w 10000"/>
              <a:gd name="connsiteY42" fmla="*/ 7871 h 10000"/>
              <a:gd name="connsiteX43" fmla="*/ 9161 w 10000"/>
              <a:gd name="connsiteY43" fmla="*/ 8172 h 10000"/>
              <a:gd name="connsiteX44" fmla="*/ 8883 w 10000"/>
              <a:gd name="connsiteY44" fmla="*/ 8482 h 10000"/>
              <a:gd name="connsiteX45" fmla="*/ 8323 w 10000"/>
              <a:gd name="connsiteY45" fmla="*/ 8786 h 10000"/>
              <a:gd name="connsiteX46" fmla="*/ 7205 w 10000"/>
              <a:gd name="connsiteY46" fmla="*/ 9387 h 10000"/>
              <a:gd name="connsiteX47" fmla="*/ 6119 w 10000"/>
              <a:gd name="connsiteY47" fmla="*/ 9697 h 10000"/>
              <a:gd name="connsiteX48" fmla="*/ 5284 w 10000"/>
              <a:gd name="connsiteY48" fmla="*/ 9697 h 10000"/>
              <a:gd name="connsiteX49" fmla="*/ 4160 w 10000"/>
              <a:gd name="connsiteY49" fmla="*/ 10000 h 10000"/>
              <a:gd name="connsiteX50" fmla="*/ 4160 w 10000"/>
              <a:gd name="connsiteY50"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2769 w 10000"/>
              <a:gd name="connsiteY6" fmla="*/ 7566 h 10000"/>
              <a:gd name="connsiteX7" fmla="*/ 3603 w 10000"/>
              <a:gd name="connsiteY7" fmla="*/ 7566 h 10000"/>
              <a:gd name="connsiteX8" fmla="*/ 4160 w 10000"/>
              <a:gd name="connsiteY8" fmla="*/ 7260 h 10000"/>
              <a:gd name="connsiteX9" fmla="*/ 5002 w 10000"/>
              <a:gd name="connsiteY9" fmla="*/ 7260 h 10000"/>
              <a:gd name="connsiteX10" fmla="*/ 5840 w 10000"/>
              <a:gd name="connsiteY10" fmla="*/ 6955 h 10000"/>
              <a:gd name="connsiteX11" fmla="*/ 6399 w 10000"/>
              <a:gd name="connsiteY11" fmla="*/ 6955 h 10000"/>
              <a:gd name="connsiteX12" fmla="*/ 6955 w 10000"/>
              <a:gd name="connsiteY12" fmla="*/ 6386 h 10000"/>
              <a:gd name="connsiteX13" fmla="*/ 7205 w 10000"/>
              <a:gd name="connsiteY13" fmla="*/ 6083 h 10000"/>
              <a:gd name="connsiteX14" fmla="*/ 7481 w 10000"/>
              <a:gd name="connsiteY14" fmla="*/ 5474 h 10000"/>
              <a:gd name="connsiteX15" fmla="*/ 7761 w 10000"/>
              <a:gd name="connsiteY15" fmla="*/ 4867 h 10000"/>
              <a:gd name="connsiteX16" fmla="*/ 8043 w 10000"/>
              <a:gd name="connsiteY16" fmla="*/ 3652 h 10000"/>
              <a:gd name="connsiteX17" fmla="*/ 8043 w 10000"/>
              <a:gd name="connsiteY17" fmla="*/ 2437 h 10000"/>
              <a:gd name="connsiteX18" fmla="*/ 8323 w 10000"/>
              <a:gd name="connsiteY18" fmla="*/ 1825 h 10000"/>
              <a:gd name="connsiteX19" fmla="*/ 8323 w 10000"/>
              <a:gd name="connsiteY19" fmla="*/ 1218 h 10000"/>
              <a:gd name="connsiteX20" fmla="*/ 8323 w 10000"/>
              <a:gd name="connsiteY20" fmla="*/ 912 h 10000"/>
              <a:gd name="connsiteX21" fmla="*/ 8603 w 10000"/>
              <a:gd name="connsiteY21" fmla="*/ 610 h 10000"/>
              <a:gd name="connsiteX22" fmla="*/ 8603 w 10000"/>
              <a:gd name="connsiteY22" fmla="*/ 307 h 10000"/>
              <a:gd name="connsiteX23" fmla="*/ 8603 w 10000"/>
              <a:gd name="connsiteY23" fmla="*/ 0 h 10000"/>
              <a:gd name="connsiteX24" fmla="*/ 8603 w 10000"/>
              <a:gd name="connsiteY24" fmla="*/ 0 h 10000"/>
              <a:gd name="connsiteX25" fmla="*/ 8883 w 10000"/>
              <a:gd name="connsiteY25" fmla="*/ 0 h 10000"/>
              <a:gd name="connsiteX26" fmla="*/ 8883 w 10000"/>
              <a:gd name="connsiteY26" fmla="*/ 0 h 10000"/>
              <a:gd name="connsiteX27" fmla="*/ 8883 w 10000"/>
              <a:gd name="connsiteY27" fmla="*/ 307 h 10000"/>
              <a:gd name="connsiteX28" fmla="*/ 9161 w 10000"/>
              <a:gd name="connsiteY28" fmla="*/ 610 h 10000"/>
              <a:gd name="connsiteX29" fmla="*/ 9161 w 10000"/>
              <a:gd name="connsiteY29" fmla="*/ 912 h 10000"/>
              <a:gd name="connsiteX30" fmla="*/ 9161 w 10000"/>
              <a:gd name="connsiteY30" fmla="*/ 1521 h 10000"/>
              <a:gd name="connsiteX31" fmla="*/ 9161 w 10000"/>
              <a:gd name="connsiteY31" fmla="*/ 2128 h 10000"/>
              <a:gd name="connsiteX32" fmla="*/ 9161 w 10000"/>
              <a:gd name="connsiteY32" fmla="*/ 2738 h 10000"/>
              <a:gd name="connsiteX33" fmla="*/ 9437 w 10000"/>
              <a:gd name="connsiteY33" fmla="*/ 3954 h 10000"/>
              <a:gd name="connsiteX34" fmla="*/ 9437 w 10000"/>
              <a:gd name="connsiteY34" fmla="*/ 4867 h 10000"/>
              <a:gd name="connsiteX35" fmla="*/ 9723 w 10000"/>
              <a:gd name="connsiteY35" fmla="*/ 5781 h 10000"/>
              <a:gd name="connsiteX36" fmla="*/ 10000 w 10000"/>
              <a:gd name="connsiteY36" fmla="*/ 6386 h 10000"/>
              <a:gd name="connsiteX37" fmla="*/ 10000 w 10000"/>
              <a:gd name="connsiteY37" fmla="*/ 6955 h 10000"/>
              <a:gd name="connsiteX38" fmla="*/ 10000 w 10000"/>
              <a:gd name="connsiteY38" fmla="*/ 7260 h 10000"/>
              <a:gd name="connsiteX39" fmla="*/ 10000 w 10000"/>
              <a:gd name="connsiteY39" fmla="*/ 7566 h 10000"/>
              <a:gd name="connsiteX40" fmla="*/ 9723 w 10000"/>
              <a:gd name="connsiteY40" fmla="*/ 7566 h 10000"/>
              <a:gd name="connsiteX41" fmla="*/ 9437 w 10000"/>
              <a:gd name="connsiteY41" fmla="*/ 7871 h 10000"/>
              <a:gd name="connsiteX42" fmla="*/ 9161 w 10000"/>
              <a:gd name="connsiteY42" fmla="*/ 8172 h 10000"/>
              <a:gd name="connsiteX43" fmla="*/ 8883 w 10000"/>
              <a:gd name="connsiteY43" fmla="*/ 8482 h 10000"/>
              <a:gd name="connsiteX44" fmla="*/ 8323 w 10000"/>
              <a:gd name="connsiteY44" fmla="*/ 8786 h 10000"/>
              <a:gd name="connsiteX45" fmla="*/ 7205 w 10000"/>
              <a:gd name="connsiteY45" fmla="*/ 9387 h 10000"/>
              <a:gd name="connsiteX46" fmla="*/ 6119 w 10000"/>
              <a:gd name="connsiteY46" fmla="*/ 9697 h 10000"/>
              <a:gd name="connsiteX47" fmla="*/ 5284 w 10000"/>
              <a:gd name="connsiteY47" fmla="*/ 9697 h 10000"/>
              <a:gd name="connsiteX48" fmla="*/ 4160 w 10000"/>
              <a:gd name="connsiteY48" fmla="*/ 10000 h 10000"/>
              <a:gd name="connsiteX49" fmla="*/ 4160 w 10000"/>
              <a:gd name="connsiteY49"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3603 w 10000"/>
              <a:gd name="connsiteY6" fmla="*/ 7566 h 10000"/>
              <a:gd name="connsiteX7" fmla="*/ 4160 w 10000"/>
              <a:gd name="connsiteY7" fmla="*/ 7260 h 10000"/>
              <a:gd name="connsiteX8" fmla="*/ 5002 w 10000"/>
              <a:gd name="connsiteY8" fmla="*/ 7260 h 10000"/>
              <a:gd name="connsiteX9" fmla="*/ 5840 w 10000"/>
              <a:gd name="connsiteY9" fmla="*/ 6955 h 10000"/>
              <a:gd name="connsiteX10" fmla="*/ 6399 w 10000"/>
              <a:gd name="connsiteY10" fmla="*/ 6955 h 10000"/>
              <a:gd name="connsiteX11" fmla="*/ 6955 w 10000"/>
              <a:gd name="connsiteY11" fmla="*/ 6386 h 10000"/>
              <a:gd name="connsiteX12" fmla="*/ 7205 w 10000"/>
              <a:gd name="connsiteY12" fmla="*/ 6083 h 10000"/>
              <a:gd name="connsiteX13" fmla="*/ 7481 w 10000"/>
              <a:gd name="connsiteY13" fmla="*/ 5474 h 10000"/>
              <a:gd name="connsiteX14" fmla="*/ 7761 w 10000"/>
              <a:gd name="connsiteY14" fmla="*/ 4867 h 10000"/>
              <a:gd name="connsiteX15" fmla="*/ 8043 w 10000"/>
              <a:gd name="connsiteY15" fmla="*/ 3652 h 10000"/>
              <a:gd name="connsiteX16" fmla="*/ 8043 w 10000"/>
              <a:gd name="connsiteY16" fmla="*/ 2437 h 10000"/>
              <a:gd name="connsiteX17" fmla="*/ 8323 w 10000"/>
              <a:gd name="connsiteY17" fmla="*/ 1825 h 10000"/>
              <a:gd name="connsiteX18" fmla="*/ 8323 w 10000"/>
              <a:gd name="connsiteY18" fmla="*/ 1218 h 10000"/>
              <a:gd name="connsiteX19" fmla="*/ 8323 w 10000"/>
              <a:gd name="connsiteY19" fmla="*/ 912 h 10000"/>
              <a:gd name="connsiteX20" fmla="*/ 8603 w 10000"/>
              <a:gd name="connsiteY20" fmla="*/ 610 h 10000"/>
              <a:gd name="connsiteX21" fmla="*/ 8603 w 10000"/>
              <a:gd name="connsiteY21" fmla="*/ 307 h 10000"/>
              <a:gd name="connsiteX22" fmla="*/ 8603 w 10000"/>
              <a:gd name="connsiteY22" fmla="*/ 0 h 10000"/>
              <a:gd name="connsiteX23" fmla="*/ 8603 w 10000"/>
              <a:gd name="connsiteY23" fmla="*/ 0 h 10000"/>
              <a:gd name="connsiteX24" fmla="*/ 8883 w 10000"/>
              <a:gd name="connsiteY24" fmla="*/ 0 h 10000"/>
              <a:gd name="connsiteX25" fmla="*/ 8883 w 10000"/>
              <a:gd name="connsiteY25" fmla="*/ 0 h 10000"/>
              <a:gd name="connsiteX26" fmla="*/ 8883 w 10000"/>
              <a:gd name="connsiteY26" fmla="*/ 307 h 10000"/>
              <a:gd name="connsiteX27" fmla="*/ 9161 w 10000"/>
              <a:gd name="connsiteY27" fmla="*/ 610 h 10000"/>
              <a:gd name="connsiteX28" fmla="*/ 9161 w 10000"/>
              <a:gd name="connsiteY28" fmla="*/ 912 h 10000"/>
              <a:gd name="connsiteX29" fmla="*/ 9161 w 10000"/>
              <a:gd name="connsiteY29" fmla="*/ 1521 h 10000"/>
              <a:gd name="connsiteX30" fmla="*/ 9161 w 10000"/>
              <a:gd name="connsiteY30" fmla="*/ 2128 h 10000"/>
              <a:gd name="connsiteX31" fmla="*/ 9161 w 10000"/>
              <a:gd name="connsiteY31" fmla="*/ 2738 h 10000"/>
              <a:gd name="connsiteX32" fmla="*/ 9437 w 10000"/>
              <a:gd name="connsiteY32" fmla="*/ 3954 h 10000"/>
              <a:gd name="connsiteX33" fmla="*/ 9437 w 10000"/>
              <a:gd name="connsiteY33" fmla="*/ 4867 h 10000"/>
              <a:gd name="connsiteX34" fmla="*/ 9723 w 10000"/>
              <a:gd name="connsiteY34" fmla="*/ 5781 h 10000"/>
              <a:gd name="connsiteX35" fmla="*/ 10000 w 10000"/>
              <a:gd name="connsiteY35" fmla="*/ 6386 h 10000"/>
              <a:gd name="connsiteX36" fmla="*/ 10000 w 10000"/>
              <a:gd name="connsiteY36" fmla="*/ 6955 h 10000"/>
              <a:gd name="connsiteX37" fmla="*/ 10000 w 10000"/>
              <a:gd name="connsiteY37" fmla="*/ 7260 h 10000"/>
              <a:gd name="connsiteX38" fmla="*/ 10000 w 10000"/>
              <a:gd name="connsiteY38" fmla="*/ 7566 h 10000"/>
              <a:gd name="connsiteX39" fmla="*/ 9723 w 10000"/>
              <a:gd name="connsiteY39" fmla="*/ 7566 h 10000"/>
              <a:gd name="connsiteX40" fmla="*/ 9437 w 10000"/>
              <a:gd name="connsiteY40" fmla="*/ 7871 h 10000"/>
              <a:gd name="connsiteX41" fmla="*/ 9161 w 10000"/>
              <a:gd name="connsiteY41" fmla="*/ 8172 h 10000"/>
              <a:gd name="connsiteX42" fmla="*/ 8883 w 10000"/>
              <a:gd name="connsiteY42" fmla="*/ 8482 h 10000"/>
              <a:gd name="connsiteX43" fmla="*/ 8323 w 10000"/>
              <a:gd name="connsiteY43" fmla="*/ 8786 h 10000"/>
              <a:gd name="connsiteX44" fmla="*/ 7205 w 10000"/>
              <a:gd name="connsiteY44" fmla="*/ 9387 h 10000"/>
              <a:gd name="connsiteX45" fmla="*/ 6119 w 10000"/>
              <a:gd name="connsiteY45" fmla="*/ 9697 h 10000"/>
              <a:gd name="connsiteX46" fmla="*/ 5284 w 10000"/>
              <a:gd name="connsiteY46" fmla="*/ 9697 h 10000"/>
              <a:gd name="connsiteX47" fmla="*/ 4160 w 10000"/>
              <a:gd name="connsiteY47" fmla="*/ 10000 h 10000"/>
              <a:gd name="connsiteX48" fmla="*/ 4160 w 10000"/>
              <a:gd name="connsiteY48" fmla="*/ 10000 h 10000"/>
              <a:gd name="connsiteX0" fmla="*/ 3349 w 9189"/>
              <a:gd name="connsiteY0" fmla="*/ 10000 h 10000"/>
              <a:gd name="connsiteX1" fmla="*/ 2516 w 9189"/>
              <a:gd name="connsiteY1" fmla="*/ 10000 h 10000"/>
              <a:gd name="connsiteX2" fmla="*/ 1671 w 9189"/>
              <a:gd name="connsiteY2" fmla="*/ 10000 h 10000"/>
              <a:gd name="connsiteX3" fmla="*/ 835 w 9189"/>
              <a:gd name="connsiteY3" fmla="*/ 9697 h 10000"/>
              <a:gd name="connsiteX4" fmla="*/ 0 w 9189"/>
              <a:gd name="connsiteY4" fmla="*/ 9387 h 10000"/>
              <a:gd name="connsiteX5" fmla="*/ 2792 w 9189"/>
              <a:gd name="connsiteY5" fmla="*/ 7566 h 10000"/>
              <a:gd name="connsiteX6" fmla="*/ 3349 w 9189"/>
              <a:gd name="connsiteY6" fmla="*/ 7260 h 10000"/>
              <a:gd name="connsiteX7" fmla="*/ 4191 w 9189"/>
              <a:gd name="connsiteY7" fmla="*/ 7260 h 10000"/>
              <a:gd name="connsiteX8" fmla="*/ 5029 w 9189"/>
              <a:gd name="connsiteY8" fmla="*/ 6955 h 10000"/>
              <a:gd name="connsiteX9" fmla="*/ 5588 w 9189"/>
              <a:gd name="connsiteY9" fmla="*/ 6955 h 10000"/>
              <a:gd name="connsiteX10" fmla="*/ 6144 w 9189"/>
              <a:gd name="connsiteY10" fmla="*/ 6386 h 10000"/>
              <a:gd name="connsiteX11" fmla="*/ 6394 w 9189"/>
              <a:gd name="connsiteY11" fmla="*/ 6083 h 10000"/>
              <a:gd name="connsiteX12" fmla="*/ 6670 w 9189"/>
              <a:gd name="connsiteY12" fmla="*/ 5474 h 10000"/>
              <a:gd name="connsiteX13" fmla="*/ 6950 w 9189"/>
              <a:gd name="connsiteY13" fmla="*/ 4867 h 10000"/>
              <a:gd name="connsiteX14" fmla="*/ 7232 w 9189"/>
              <a:gd name="connsiteY14" fmla="*/ 3652 h 10000"/>
              <a:gd name="connsiteX15" fmla="*/ 7232 w 9189"/>
              <a:gd name="connsiteY15" fmla="*/ 2437 h 10000"/>
              <a:gd name="connsiteX16" fmla="*/ 7512 w 9189"/>
              <a:gd name="connsiteY16" fmla="*/ 1825 h 10000"/>
              <a:gd name="connsiteX17" fmla="*/ 7512 w 9189"/>
              <a:gd name="connsiteY17" fmla="*/ 1218 h 10000"/>
              <a:gd name="connsiteX18" fmla="*/ 7512 w 9189"/>
              <a:gd name="connsiteY18" fmla="*/ 912 h 10000"/>
              <a:gd name="connsiteX19" fmla="*/ 7792 w 9189"/>
              <a:gd name="connsiteY19" fmla="*/ 610 h 10000"/>
              <a:gd name="connsiteX20" fmla="*/ 7792 w 9189"/>
              <a:gd name="connsiteY20" fmla="*/ 307 h 10000"/>
              <a:gd name="connsiteX21" fmla="*/ 7792 w 9189"/>
              <a:gd name="connsiteY21" fmla="*/ 0 h 10000"/>
              <a:gd name="connsiteX22" fmla="*/ 7792 w 9189"/>
              <a:gd name="connsiteY22" fmla="*/ 0 h 10000"/>
              <a:gd name="connsiteX23" fmla="*/ 8072 w 9189"/>
              <a:gd name="connsiteY23" fmla="*/ 0 h 10000"/>
              <a:gd name="connsiteX24" fmla="*/ 8072 w 9189"/>
              <a:gd name="connsiteY24" fmla="*/ 0 h 10000"/>
              <a:gd name="connsiteX25" fmla="*/ 8072 w 9189"/>
              <a:gd name="connsiteY25" fmla="*/ 307 h 10000"/>
              <a:gd name="connsiteX26" fmla="*/ 8350 w 9189"/>
              <a:gd name="connsiteY26" fmla="*/ 610 h 10000"/>
              <a:gd name="connsiteX27" fmla="*/ 8350 w 9189"/>
              <a:gd name="connsiteY27" fmla="*/ 912 h 10000"/>
              <a:gd name="connsiteX28" fmla="*/ 8350 w 9189"/>
              <a:gd name="connsiteY28" fmla="*/ 1521 h 10000"/>
              <a:gd name="connsiteX29" fmla="*/ 8350 w 9189"/>
              <a:gd name="connsiteY29" fmla="*/ 2128 h 10000"/>
              <a:gd name="connsiteX30" fmla="*/ 8350 w 9189"/>
              <a:gd name="connsiteY30" fmla="*/ 2738 h 10000"/>
              <a:gd name="connsiteX31" fmla="*/ 8626 w 9189"/>
              <a:gd name="connsiteY31" fmla="*/ 3954 h 10000"/>
              <a:gd name="connsiteX32" fmla="*/ 8626 w 9189"/>
              <a:gd name="connsiteY32" fmla="*/ 4867 h 10000"/>
              <a:gd name="connsiteX33" fmla="*/ 8912 w 9189"/>
              <a:gd name="connsiteY33" fmla="*/ 5781 h 10000"/>
              <a:gd name="connsiteX34" fmla="*/ 9189 w 9189"/>
              <a:gd name="connsiteY34" fmla="*/ 6386 h 10000"/>
              <a:gd name="connsiteX35" fmla="*/ 9189 w 9189"/>
              <a:gd name="connsiteY35" fmla="*/ 6955 h 10000"/>
              <a:gd name="connsiteX36" fmla="*/ 9189 w 9189"/>
              <a:gd name="connsiteY36" fmla="*/ 7260 h 10000"/>
              <a:gd name="connsiteX37" fmla="*/ 9189 w 9189"/>
              <a:gd name="connsiteY37" fmla="*/ 7566 h 10000"/>
              <a:gd name="connsiteX38" fmla="*/ 8912 w 9189"/>
              <a:gd name="connsiteY38" fmla="*/ 7566 h 10000"/>
              <a:gd name="connsiteX39" fmla="*/ 8626 w 9189"/>
              <a:gd name="connsiteY39" fmla="*/ 7871 h 10000"/>
              <a:gd name="connsiteX40" fmla="*/ 8350 w 9189"/>
              <a:gd name="connsiteY40" fmla="*/ 8172 h 10000"/>
              <a:gd name="connsiteX41" fmla="*/ 8072 w 9189"/>
              <a:gd name="connsiteY41" fmla="*/ 8482 h 10000"/>
              <a:gd name="connsiteX42" fmla="*/ 7512 w 9189"/>
              <a:gd name="connsiteY42" fmla="*/ 8786 h 10000"/>
              <a:gd name="connsiteX43" fmla="*/ 6394 w 9189"/>
              <a:gd name="connsiteY43" fmla="*/ 9387 h 10000"/>
              <a:gd name="connsiteX44" fmla="*/ 5308 w 9189"/>
              <a:gd name="connsiteY44" fmla="*/ 9697 h 10000"/>
              <a:gd name="connsiteX45" fmla="*/ 4473 w 9189"/>
              <a:gd name="connsiteY45" fmla="*/ 9697 h 10000"/>
              <a:gd name="connsiteX46" fmla="*/ 3349 w 9189"/>
              <a:gd name="connsiteY46" fmla="*/ 10000 h 10000"/>
              <a:gd name="connsiteX47" fmla="*/ 3349 w 9189"/>
              <a:gd name="connsiteY47" fmla="*/ 10000 h 10000"/>
              <a:gd name="connsiteX0" fmla="*/ 2736 w 9091"/>
              <a:gd name="connsiteY0" fmla="*/ 10000 h 10000"/>
              <a:gd name="connsiteX1" fmla="*/ 1829 w 9091"/>
              <a:gd name="connsiteY1" fmla="*/ 10000 h 10000"/>
              <a:gd name="connsiteX2" fmla="*/ 909 w 9091"/>
              <a:gd name="connsiteY2" fmla="*/ 10000 h 10000"/>
              <a:gd name="connsiteX3" fmla="*/ 0 w 9091"/>
              <a:gd name="connsiteY3" fmla="*/ 9697 h 10000"/>
              <a:gd name="connsiteX4" fmla="*/ 2129 w 9091"/>
              <a:gd name="connsiteY4" fmla="*/ 7566 h 10000"/>
              <a:gd name="connsiteX5" fmla="*/ 2736 w 9091"/>
              <a:gd name="connsiteY5" fmla="*/ 7260 h 10000"/>
              <a:gd name="connsiteX6" fmla="*/ 3652 w 9091"/>
              <a:gd name="connsiteY6" fmla="*/ 7260 h 10000"/>
              <a:gd name="connsiteX7" fmla="*/ 4564 w 9091"/>
              <a:gd name="connsiteY7" fmla="*/ 6955 h 10000"/>
              <a:gd name="connsiteX8" fmla="*/ 5172 w 9091"/>
              <a:gd name="connsiteY8" fmla="*/ 6955 h 10000"/>
              <a:gd name="connsiteX9" fmla="*/ 5777 w 9091"/>
              <a:gd name="connsiteY9" fmla="*/ 6386 h 10000"/>
              <a:gd name="connsiteX10" fmla="*/ 6049 w 9091"/>
              <a:gd name="connsiteY10" fmla="*/ 6083 h 10000"/>
              <a:gd name="connsiteX11" fmla="*/ 6350 w 9091"/>
              <a:gd name="connsiteY11" fmla="*/ 5474 h 10000"/>
              <a:gd name="connsiteX12" fmla="*/ 6654 w 9091"/>
              <a:gd name="connsiteY12" fmla="*/ 4867 h 10000"/>
              <a:gd name="connsiteX13" fmla="*/ 6961 w 9091"/>
              <a:gd name="connsiteY13" fmla="*/ 3652 h 10000"/>
              <a:gd name="connsiteX14" fmla="*/ 6961 w 9091"/>
              <a:gd name="connsiteY14" fmla="*/ 2437 h 10000"/>
              <a:gd name="connsiteX15" fmla="*/ 7266 w 9091"/>
              <a:gd name="connsiteY15" fmla="*/ 1825 h 10000"/>
              <a:gd name="connsiteX16" fmla="*/ 7266 w 9091"/>
              <a:gd name="connsiteY16" fmla="*/ 1218 h 10000"/>
              <a:gd name="connsiteX17" fmla="*/ 7266 w 9091"/>
              <a:gd name="connsiteY17" fmla="*/ 912 h 10000"/>
              <a:gd name="connsiteX18" fmla="*/ 7571 w 9091"/>
              <a:gd name="connsiteY18" fmla="*/ 610 h 10000"/>
              <a:gd name="connsiteX19" fmla="*/ 7571 w 9091"/>
              <a:gd name="connsiteY19" fmla="*/ 307 h 10000"/>
              <a:gd name="connsiteX20" fmla="*/ 7571 w 9091"/>
              <a:gd name="connsiteY20" fmla="*/ 0 h 10000"/>
              <a:gd name="connsiteX21" fmla="*/ 7571 w 9091"/>
              <a:gd name="connsiteY21" fmla="*/ 0 h 10000"/>
              <a:gd name="connsiteX22" fmla="*/ 7875 w 9091"/>
              <a:gd name="connsiteY22" fmla="*/ 0 h 10000"/>
              <a:gd name="connsiteX23" fmla="*/ 7875 w 9091"/>
              <a:gd name="connsiteY23" fmla="*/ 0 h 10000"/>
              <a:gd name="connsiteX24" fmla="*/ 7875 w 9091"/>
              <a:gd name="connsiteY24" fmla="*/ 307 h 10000"/>
              <a:gd name="connsiteX25" fmla="*/ 8178 w 9091"/>
              <a:gd name="connsiteY25" fmla="*/ 610 h 10000"/>
              <a:gd name="connsiteX26" fmla="*/ 8178 w 9091"/>
              <a:gd name="connsiteY26" fmla="*/ 912 h 10000"/>
              <a:gd name="connsiteX27" fmla="*/ 8178 w 9091"/>
              <a:gd name="connsiteY27" fmla="*/ 1521 h 10000"/>
              <a:gd name="connsiteX28" fmla="*/ 8178 w 9091"/>
              <a:gd name="connsiteY28" fmla="*/ 2128 h 10000"/>
              <a:gd name="connsiteX29" fmla="*/ 8178 w 9091"/>
              <a:gd name="connsiteY29" fmla="*/ 2738 h 10000"/>
              <a:gd name="connsiteX30" fmla="*/ 8478 w 9091"/>
              <a:gd name="connsiteY30" fmla="*/ 3954 h 10000"/>
              <a:gd name="connsiteX31" fmla="*/ 8478 w 9091"/>
              <a:gd name="connsiteY31" fmla="*/ 4867 h 10000"/>
              <a:gd name="connsiteX32" fmla="*/ 8790 w 9091"/>
              <a:gd name="connsiteY32" fmla="*/ 5781 h 10000"/>
              <a:gd name="connsiteX33" fmla="*/ 9091 w 9091"/>
              <a:gd name="connsiteY33" fmla="*/ 6386 h 10000"/>
              <a:gd name="connsiteX34" fmla="*/ 9091 w 9091"/>
              <a:gd name="connsiteY34" fmla="*/ 6955 h 10000"/>
              <a:gd name="connsiteX35" fmla="*/ 9091 w 9091"/>
              <a:gd name="connsiteY35" fmla="*/ 7260 h 10000"/>
              <a:gd name="connsiteX36" fmla="*/ 9091 w 9091"/>
              <a:gd name="connsiteY36" fmla="*/ 7566 h 10000"/>
              <a:gd name="connsiteX37" fmla="*/ 8790 w 9091"/>
              <a:gd name="connsiteY37" fmla="*/ 7566 h 10000"/>
              <a:gd name="connsiteX38" fmla="*/ 8478 w 9091"/>
              <a:gd name="connsiteY38" fmla="*/ 7871 h 10000"/>
              <a:gd name="connsiteX39" fmla="*/ 8178 w 9091"/>
              <a:gd name="connsiteY39" fmla="*/ 8172 h 10000"/>
              <a:gd name="connsiteX40" fmla="*/ 7875 w 9091"/>
              <a:gd name="connsiteY40" fmla="*/ 8482 h 10000"/>
              <a:gd name="connsiteX41" fmla="*/ 7266 w 9091"/>
              <a:gd name="connsiteY41" fmla="*/ 8786 h 10000"/>
              <a:gd name="connsiteX42" fmla="*/ 6049 w 9091"/>
              <a:gd name="connsiteY42" fmla="*/ 9387 h 10000"/>
              <a:gd name="connsiteX43" fmla="*/ 4867 w 9091"/>
              <a:gd name="connsiteY43" fmla="*/ 9697 h 10000"/>
              <a:gd name="connsiteX44" fmla="*/ 3959 w 9091"/>
              <a:gd name="connsiteY44" fmla="*/ 9697 h 10000"/>
              <a:gd name="connsiteX45" fmla="*/ 2736 w 9091"/>
              <a:gd name="connsiteY45" fmla="*/ 10000 h 10000"/>
              <a:gd name="connsiteX46" fmla="*/ 2736 w 9091"/>
              <a:gd name="connsiteY46" fmla="*/ 10000 h 10000"/>
              <a:gd name="connsiteX0" fmla="*/ 2010 w 9000"/>
              <a:gd name="connsiteY0" fmla="*/ 10000 h 10000"/>
              <a:gd name="connsiteX1" fmla="*/ 1012 w 9000"/>
              <a:gd name="connsiteY1" fmla="*/ 10000 h 10000"/>
              <a:gd name="connsiteX2" fmla="*/ 0 w 9000"/>
              <a:gd name="connsiteY2" fmla="*/ 10000 h 10000"/>
              <a:gd name="connsiteX3" fmla="*/ 1342 w 9000"/>
              <a:gd name="connsiteY3" fmla="*/ 7566 h 10000"/>
              <a:gd name="connsiteX4" fmla="*/ 2010 w 9000"/>
              <a:gd name="connsiteY4" fmla="*/ 7260 h 10000"/>
              <a:gd name="connsiteX5" fmla="*/ 3017 w 9000"/>
              <a:gd name="connsiteY5" fmla="*/ 7260 h 10000"/>
              <a:gd name="connsiteX6" fmla="*/ 4020 w 9000"/>
              <a:gd name="connsiteY6" fmla="*/ 6955 h 10000"/>
              <a:gd name="connsiteX7" fmla="*/ 4689 w 9000"/>
              <a:gd name="connsiteY7" fmla="*/ 6955 h 10000"/>
              <a:gd name="connsiteX8" fmla="*/ 5355 w 9000"/>
              <a:gd name="connsiteY8" fmla="*/ 6386 h 10000"/>
              <a:gd name="connsiteX9" fmla="*/ 5654 w 9000"/>
              <a:gd name="connsiteY9" fmla="*/ 6083 h 10000"/>
              <a:gd name="connsiteX10" fmla="*/ 5985 w 9000"/>
              <a:gd name="connsiteY10" fmla="*/ 5474 h 10000"/>
              <a:gd name="connsiteX11" fmla="*/ 6319 w 9000"/>
              <a:gd name="connsiteY11" fmla="*/ 4867 h 10000"/>
              <a:gd name="connsiteX12" fmla="*/ 6657 w 9000"/>
              <a:gd name="connsiteY12" fmla="*/ 3652 h 10000"/>
              <a:gd name="connsiteX13" fmla="*/ 6657 w 9000"/>
              <a:gd name="connsiteY13" fmla="*/ 2437 h 10000"/>
              <a:gd name="connsiteX14" fmla="*/ 6993 w 9000"/>
              <a:gd name="connsiteY14" fmla="*/ 1825 h 10000"/>
              <a:gd name="connsiteX15" fmla="*/ 6993 w 9000"/>
              <a:gd name="connsiteY15" fmla="*/ 1218 h 10000"/>
              <a:gd name="connsiteX16" fmla="*/ 6993 w 9000"/>
              <a:gd name="connsiteY16" fmla="*/ 912 h 10000"/>
              <a:gd name="connsiteX17" fmla="*/ 7328 w 9000"/>
              <a:gd name="connsiteY17" fmla="*/ 610 h 10000"/>
              <a:gd name="connsiteX18" fmla="*/ 7328 w 9000"/>
              <a:gd name="connsiteY18" fmla="*/ 307 h 10000"/>
              <a:gd name="connsiteX19" fmla="*/ 7328 w 9000"/>
              <a:gd name="connsiteY19" fmla="*/ 0 h 10000"/>
              <a:gd name="connsiteX20" fmla="*/ 7328 w 9000"/>
              <a:gd name="connsiteY20" fmla="*/ 0 h 10000"/>
              <a:gd name="connsiteX21" fmla="*/ 7662 w 9000"/>
              <a:gd name="connsiteY21" fmla="*/ 0 h 10000"/>
              <a:gd name="connsiteX22" fmla="*/ 7662 w 9000"/>
              <a:gd name="connsiteY22" fmla="*/ 0 h 10000"/>
              <a:gd name="connsiteX23" fmla="*/ 7662 w 9000"/>
              <a:gd name="connsiteY23" fmla="*/ 307 h 10000"/>
              <a:gd name="connsiteX24" fmla="*/ 7996 w 9000"/>
              <a:gd name="connsiteY24" fmla="*/ 610 h 10000"/>
              <a:gd name="connsiteX25" fmla="*/ 7996 w 9000"/>
              <a:gd name="connsiteY25" fmla="*/ 912 h 10000"/>
              <a:gd name="connsiteX26" fmla="*/ 7996 w 9000"/>
              <a:gd name="connsiteY26" fmla="*/ 1521 h 10000"/>
              <a:gd name="connsiteX27" fmla="*/ 7996 w 9000"/>
              <a:gd name="connsiteY27" fmla="*/ 2128 h 10000"/>
              <a:gd name="connsiteX28" fmla="*/ 7996 w 9000"/>
              <a:gd name="connsiteY28" fmla="*/ 2738 h 10000"/>
              <a:gd name="connsiteX29" fmla="*/ 8326 w 9000"/>
              <a:gd name="connsiteY29" fmla="*/ 3954 h 10000"/>
              <a:gd name="connsiteX30" fmla="*/ 8326 w 9000"/>
              <a:gd name="connsiteY30" fmla="*/ 4867 h 10000"/>
              <a:gd name="connsiteX31" fmla="*/ 8669 w 9000"/>
              <a:gd name="connsiteY31" fmla="*/ 5781 h 10000"/>
              <a:gd name="connsiteX32" fmla="*/ 9000 w 9000"/>
              <a:gd name="connsiteY32" fmla="*/ 6386 h 10000"/>
              <a:gd name="connsiteX33" fmla="*/ 9000 w 9000"/>
              <a:gd name="connsiteY33" fmla="*/ 6955 h 10000"/>
              <a:gd name="connsiteX34" fmla="*/ 9000 w 9000"/>
              <a:gd name="connsiteY34" fmla="*/ 7260 h 10000"/>
              <a:gd name="connsiteX35" fmla="*/ 9000 w 9000"/>
              <a:gd name="connsiteY35" fmla="*/ 7566 h 10000"/>
              <a:gd name="connsiteX36" fmla="*/ 8669 w 9000"/>
              <a:gd name="connsiteY36" fmla="*/ 7566 h 10000"/>
              <a:gd name="connsiteX37" fmla="*/ 8326 w 9000"/>
              <a:gd name="connsiteY37" fmla="*/ 7871 h 10000"/>
              <a:gd name="connsiteX38" fmla="*/ 7996 w 9000"/>
              <a:gd name="connsiteY38" fmla="*/ 8172 h 10000"/>
              <a:gd name="connsiteX39" fmla="*/ 7662 w 9000"/>
              <a:gd name="connsiteY39" fmla="*/ 8482 h 10000"/>
              <a:gd name="connsiteX40" fmla="*/ 6993 w 9000"/>
              <a:gd name="connsiteY40" fmla="*/ 8786 h 10000"/>
              <a:gd name="connsiteX41" fmla="*/ 5654 w 9000"/>
              <a:gd name="connsiteY41" fmla="*/ 9387 h 10000"/>
              <a:gd name="connsiteX42" fmla="*/ 4354 w 9000"/>
              <a:gd name="connsiteY42" fmla="*/ 9697 h 10000"/>
              <a:gd name="connsiteX43" fmla="*/ 3355 w 9000"/>
              <a:gd name="connsiteY43" fmla="*/ 9697 h 10000"/>
              <a:gd name="connsiteX44" fmla="*/ 2010 w 9000"/>
              <a:gd name="connsiteY44" fmla="*/ 10000 h 10000"/>
              <a:gd name="connsiteX45" fmla="*/ 2010 w 9000"/>
              <a:gd name="connsiteY45" fmla="*/ 10000 h 10000"/>
              <a:gd name="connsiteX0" fmla="*/ 1109 w 8876"/>
              <a:gd name="connsiteY0" fmla="*/ 10000 h 10000"/>
              <a:gd name="connsiteX1" fmla="*/ 0 w 8876"/>
              <a:gd name="connsiteY1" fmla="*/ 10000 h 10000"/>
              <a:gd name="connsiteX2" fmla="*/ 367 w 8876"/>
              <a:gd name="connsiteY2" fmla="*/ 7566 h 10000"/>
              <a:gd name="connsiteX3" fmla="*/ 1109 w 8876"/>
              <a:gd name="connsiteY3" fmla="*/ 7260 h 10000"/>
              <a:gd name="connsiteX4" fmla="*/ 2228 w 8876"/>
              <a:gd name="connsiteY4" fmla="*/ 7260 h 10000"/>
              <a:gd name="connsiteX5" fmla="*/ 3343 w 8876"/>
              <a:gd name="connsiteY5" fmla="*/ 6955 h 10000"/>
              <a:gd name="connsiteX6" fmla="*/ 4086 w 8876"/>
              <a:gd name="connsiteY6" fmla="*/ 6955 h 10000"/>
              <a:gd name="connsiteX7" fmla="*/ 4826 w 8876"/>
              <a:gd name="connsiteY7" fmla="*/ 6386 h 10000"/>
              <a:gd name="connsiteX8" fmla="*/ 5158 w 8876"/>
              <a:gd name="connsiteY8" fmla="*/ 6083 h 10000"/>
              <a:gd name="connsiteX9" fmla="*/ 5526 w 8876"/>
              <a:gd name="connsiteY9" fmla="*/ 5474 h 10000"/>
              <a:gd name="connsiteX10" fmla="*/ 5897 w 8876"/>
              <a:gd name="connsiteY10" fmla="*/ 4867 h 10000"/>
              <a:gd name="connsiteX11" fmla="*/ 6273 w 8876"/>
              <a:gd name="connsiteY11" fmla="*/ 3652 h 10000"/>
              <a:gd name="connsiteX12" fmla="*/ 6273 w 8876"/>
              <a:gd name="connsiteY12" fmla="*/ 2437 h 10000"/>
              <a:gd name="connsiteX13" fmla="*/ 6646 w 8876"/>
              <a:gd name="connsiteY13" fmla="*/ 1825 h 10000"/>
              <a:gd name="connsiteX14" fmla="*/ 6646 w 8876"/>
              <a:gd name="connsiteY14" fmla="*/ 1218 h 10000"/>
              <a:gd name="connsiteX15" fmla="*/ 6646 w 8876"/>
              <a:gd name="connsiteY15" fmla="*/ 912 h 10000"/>
              <a:gd name="connsiteX16" fmla="*/ 7018 w 8876"/>
              <a:gd name="connsiteY16" fmla="*/ 610 h 10000"/>
              <a:gd name="connsiteX17" fmla="*/ 7018 w 8876"/>
              <a:gd name="connsiteY17" fmla="*/ 307 h 10000"/>
              <a:gd name="connsiteX18" fmla="*/ 7018 w 8876"/>
              <a:gd name="connsiteY18" fmla="*/ 0 h 10000"/>
              <a:gd name="connsiteX19" fmla="*/ 7018 w 8876"/>
              <a:gd name="connsiteY19" fmla="*/ 0 h 10000"/>
              <a:gd name="connsiteX20" fmla="*/ 7389 w 8876"/>
              <a:gd name="connsiteY20" fmla="*/ 0 h 10000"/>
              <a:gd name="connsiteX21" fmla="*/ 7389 w 8876"/>
              <a:gd name="connsiteY21" fmla="*/ 0 h 10000"/>
              <a:gd name="connsiteX22" fmla="*/ 7389 w 8876"/>
              <a:gd name="connsiteY22" fmla="*/ 307 h 10000"/>
              <a:gd name="connsiteX23" fmla="*/ 7760 w 8876"/>
              <a:gd name="connsiteY23" fmla="*/ 610 h 10000"/>
              <a:gd name="connsiteX24" fmla="*/ 7760 w 8876"/>
              <a:gd name="connsiteY24" fmla="*/ 912 h 10000"/>
              <a:gd name="connsiteX25" fmla="*/ 7760 w 8876"/>
              <a:gd name="connsiteY25" fmla="*/ 1521 h 10000"/>
              <a:gd name="connsiteX26" fmla="*/ 7760 w 8876"/>
              <a:gd name="connsiteY26" fmla="*/ 2128 h 10000"/>
              <a:gd name="connsiteX27" fmla="*/ 7760 w 8876"/>
              <a:gd name="connsiteY27" fmla="*/ 2738 h 10000"/>
              <a:gd name="connsiteX28" fmla="*/ 8127 w 8876"/>
              <a:gd name="connsiteY28" fmla="*/ 3954 h 10000"/>
              <a:gd name="connsiteX29" fmla="*/ 8127 w 8876"/>
              <a:gd name="connsiteY29" fmla="*/ 4867 h 10000"/>
              <a:gd name="connsiteX30" fmla="*/ 8508 w 8876"/>
              <a:gd name="connsiteY30" fmla="*/ 5781 h 10000"/>
              <a:gd name="connsiteX31" fmla="*/ 8876 w 8876"/>
              <a:gd name="connsiteY31" fmla="*/ 6386 h 10000"/>
              <a:gd name="connsiteX32" fmla="*/ 8876 w 8876"/>
              <a:gd name="connsiteY32" fmla="*/ 6955 h 10000"/>
              <a:gd name="connsiteX33" fmla="*/ 8876 w 8876"/>
              <a:gd name="connsiteY33" fmla="*/ 7260 h 10000"/>
              <a:gd name="connsiteX34" fmla="*/ 8876 w 8876"/>
              <a:gd name="connsiteY34" fmla="*/ 7566 h 10000"/>
              <a:gd name="connsiteX35" fmla="*/ 8508 w 8876"/>
              <a:gd name="connsiteY35" fmla="*/ 7566 h 10000"/>
              <a:gd name="connsiteX36" fmla="*/ 8127 w 8876"/>
              <a:gd name="connsiteY36" fmla="*/ 7871 h 10000"/>
              <a:gd name="connsiteX37" fmla="*/ 7760 w 8876"/>
              <a:gd name="connsiteY37" fmla="*/ 8172 h 10000"/>
              <a:gd name="connsiteX38" fmla="*/ 7389 w 8876"/>
              <a:gd name="connsiteY38" fmla="*/ 8482 h 10000"/>
              <a:gd name="connsiteX39" fmla="*/ 6646 w 8876"/>
              <a:gd name="connsiteY39" fmla="*/ 8786 h 10000"/>
              <a:gd name="connsiteX40" fmla="*/ 5158 w 8876"/>
              <a:gd name="connsiteY40" fmla="*/ 9387 h 10000"/>
              <a:gd name="connsiteX41" fmla="*/ 3714 w 8876"/>
              <a:gd name="connsiteY41" fmla="*/ 9697 h 10000"/>
              <a:gd name="connsiteX42" fmla="*/ 2604 w 8876"/>
              <a:gd name="connsiteY42" fmla="*/ 9697 h 10000"/>
              <a:gd name="connsiteX43" fmla="*/ 1109 w 8876"/>
              <a:gd name="connsiteY43" fmla="*/ 10000 h 10000"/>
              <a:gd name="connsiteX44" fmla="*/ 1109 w 8876"/>
              <a:gd name="connsiteY44" fmla="*/ 10000 h 10000"/>
              <a:gd name="connsiteX0" fmla="*/ 836 w 9587"/>
              <a:gd name="connsiteY0" fmla="*/ 10000 h 10000"/>
              <a:gd name="connsiteX1" fmla="*/ 0 w 9587"/>
              <a:gd name="connsiteY1" fmla="*/ 7566 h 10000"/>
              <a:gd name="connsiteX2" fmla="*/ 836 w 9587"/>
              <a:gd name="connsiteY2" fmla="*/ 7260 h 10000"/>
              <a:gd name="connsiteX3" fmla="*/ 2097 w 9587"/>
              <a:gd name="connsiteY3" fmla="*/ 7260 h 10000"/>
              <a:gd name="connsiteX4" fmla="*/ 3353 w 9587"/>
              <a:gd name="connsiteY4" fmla="*/ 6955 h 10000"/>
              <a:gd name="connsiteX5" fmla="*/ 4190 w 9587"/>
              <a:gd name="connsiteY5" fmla="*/ 6955 h 10000"/>
              <a:gd name="connsiteX6" fmla="*/ 5024 w 9587"/>
              <a:gd name="connsiteY6" fmla="*/ 6386 h 10000"/>
              <a:gd name="connsiteX7" fmla="*/ 5398 w 9587"/>
              <a:gd name="connsiteY7" fmla="*/ 6083 h 10000"/>
              <a:gd name="connsiteX8" fmla="*/ 5813 w 9587"/>
              <a:gd name="connsiteY8" fmla="*/ 5474 h 10000"/>
              <a:gd name="connsiteX9" fmla="*/ 6231 w 9587"/>
              <a:gd name="connsiteY9" fmla="*/ 4867 h 10000"/>
              <a:gd name="connsiteX10" fmla="*/ 6654 w 9587"/>
              <a:gd name="connsiteY10" fmla="*/ 3652 h 10000"/>
              <a:gd name="connsiteX11" fmla="*/ 6654 w 9587"/>
              <a:gd name="connsiteY11" fmla="*/ 2437 h 10000"/>
              <a:gd name="connsiteX12" fmla="*/ 7075 w 9587"/>
              <a:gd name="connsiteY12" fmla="*/ 1825 h 10000"/>
              <a:gd name="connsiteX13" fmla="*/ 7075 w 9587"/>
              <a:gd name="connsiteY13" fmla="*/ 1218 h 10000"/>
              <a:gd name="connsiteX14" fmla="*/ 7075 w 9587"/>
              <a:gd name="connsiteY14" fmla="*/ 912 h 10000"/>
              <a:gd name="connsiteX15" fmla="*/ 7494 w 9587"/>
              <a:gd name="connsiteY15" fmla="*/ 610 h 10000"/>
              <a:gd name="connsiteX16" fmla="*/ 7494 w 9587"/>
              <a:gd name="connsiteY16" fmla="*/ 307 h 10000"/>
              <a:gd name="connsiteX17" fmla="*/ 7494 w 9587"/>
              <a:gd name="connsiteY17" fmla="*/ 0 h 10000"/>
              <a:gd name="connsiteX18" fmla="*/ 7494 w 9587"/>
              <a:gd name="connsiteY18" fmla="*/ 0 h 10000"/>
              <a:gd name="connsiteX19" fmla="*/ 7912 w 9587"/>
              <a:gd name="connsiteY19" fmla="*/ 0 h 10000"/>
              <a:gd name="connsiteX20" fmla="*/ 7912 w 9587"/>
              <a:gd name="connsiteY20" fmla="*/ 0 h 10000"/>
              <a:gd name="connsiteX21" fmla="*/ 7912 w 9587"/>
              <a:gd name="connsiteY21" fmla="*/ 307 h 10000"/>
              <a:gd name="connsiteX22" fmla="*/ 8330 w 9587"/>
              <a:gd name="connsiteY22" fmla="*/ 610 h 10000"/>
              <a:gd name="connsiteX23" fmla="*/ 8330 w 9587"/>
              <a:gd name="connsiteY23" fmla="*/ 912 h 10000"/>
              <a:gd name="connsiteX24" fmla="*/ 8330 w 9587"/>
              <a:gd name="connsiteY24" fmla="*/ 1521 h 10000"/>
              <a:gd name="connsiteX25" fmla="*/ 8330 w 9587"/>
              <a:gd name="connsiteY25" fmla="*/ 2128 h 10000"/>
              <a:gd name="connsiteX26" fmla="*/ 8330 w 9587"/>
              <a:gd name="connsiteY26" fmla="*/ 2738 h 10000"/>
              <a:gd name="connsiteX27" fmla="*/ 8743 w 9587"/>
              <a:gd name="connsiteY27" fmla="*/ 3954 h 10000"/>
              <a:gd name="connsiteX28" fmla="*/ 8743 w 9587"/>
              <a:gd name="connsiteY28" fmla="*/ 4867 h 10000"/>
              <a:gd name="connsiteX29" fmla="*/ 9172 w 9587"/>
              <a:gd name="connsiteY29" fmla="*/ 5781 h 10000"/>
              <a:gd name="connsiteX30" fmla="*/ 9587 w 9587"/>
              <a:gd name="connsiteY30" fmla="*/ 6386 h 10000"/>
              <a:gd name="connsiteX31" fmla="*/ 9587 w 9587"/>
              <a:gd name="connsiteY31" fmla="*/ 6955 h 10000"/>
              <a:gd name="connsiteX32" fmla="*/ 9587 w 9587"/>
              <a:gd name="connsiteY32" fmla="*/ 7260 h 10000"/>
              <a:gd name="connsiteX33" fmla="*/ 9587 w 9587"/>
              <a:gd name="connsiteY33" fmla="*/ 7566 h 10000"/>
              <a:gd name="connsiteX34" fmla="*/ 9172 w 9587"/>
              <a:gd name="connsiteY34" fmla="*/ 7566 h 10000"/>
              <a:gd name="connsiteX35" fmla="*/ 8743 w 9587"/>
              <a:gd name="connsiteY35" fmla="*/ 7871 h 10000"/>
              <a:gd name="connsiteX36" fmla="*/ 8330 w 9587"/>
              <a:gd name="connsiteY36" fmla="*/ 8172 h 10000"/>
              <a:gd name="connsiteX37" fmla="*/ 7912 w 9587"/>
              <a:gd name="connsiteY37" fmla="*/ 8482 h 10000"/>
              <a:gd name="connsiteX38" fmla="*/ 7075 w 9587"/>
              <a:gd name="connsiteY38" fmla="*/ 8786 h 10000"/>
              <a:gd name="connsiteX39" fmla="*/ 5398 w 9587"/>
              <a:gd name="connsiteY39" fmla="*/ 9387 h 10000"/>
              <a:gd name="connsiteX40" fmla="*/ 3771 w 9587"/>
              <a:gd name="connsiteY40" fmla="*/ 9697 h 10000"/>
              <a:gd name="connsiteX41" fmla="*/ 2521 w 9587"/>
              <a:gd name="connsiteY41" fmla="*/ 9697 h 10000"/>
              <a:gd name="connsiteX42" fmla="*/ 836 w 9587"/>
              <a:gd name="connsiteY42" fmla="*/ 10000 h 10000"/>
              <a:gd name="connsiteX43" fmla="*/ 836 w 9587"/>
              <a:gd name="connsiteY43" fmla="*/ 10000 h 10000"/>
              <a:gd name="connsiteX0" fmla="*/ 872 w 10000"/>
              <a:gd name="connsiteY0" fmla="*/ 10000 h 10000"/>
              <a:gd name="connsiteX1" fmla="*/ 0 w 10000"/>
              <a:gd name="connsiteY1" fmla="*/ 7566 h 10000"/>
              <a:gd name="connsiteX2" fmla="*/ 872 w 10000"/>
              <a:gd name="connsiteY2" fmla="*/ 7260 h 10000"/>
              <a:gd name="connsiteX3" fmla="*/ 2187 w 10000"/>
              <a:gd name="connsiteY3" fmla="*/ 7260 h 10000"/>
              <a:gd name="connsiteX4" fmla="*/ 3497 w 10000"/>
              <a:gd name="connsiteY4" fmla="*/ 6955 h 10000"/>
              <a:gd name="connsiteX5" fmla="*/ 4371 w 10000"/>
              <a:gd name="connsiteY5" fmla="*/ 6955 h 10000"/>
              <a:gd name="connsiteX6" fmla="*/ 5240 w 10000"/>
              <a:gd name="connsiteY6" fmla="*/ 6386 h 10000"/>
              <a:gd name="connsiteX7" fmla="*/ 5631 w 10000"/>
              <a:gd name="connsiteY7" fmla="*/ 6083 h 10000"/>
              <a:gd name="connsiteX8" fmla="*/ 6063 w 10000"/>
              <a:gd name="connsiteY8" fmla="*/ 5474 h 10000"/>
              <a:gd name="connsiteX9" fmla="*/ 6499 w 10000"/>
              <a:gd name="connsiteY9" fmla="*/ 4867 h 10000"/>
              <a:gd name="connsiteX10" fmla="*/ 6941 w 10000"/>
              <a:gd name="connsiteY10" fmla="*/ 3652 h 10000"/>
              <a:gd name="connsiteX11" fmla="*/ 6941 w 10000"/>
              <a:gd name="connsiteY11" fmla="*/ 2437 h 10000"/>
              <a:gd name="connsiteX12" fmla="*/ 7380 w 10000"/>
              <a:gd name="connsiteY12" fmla="*/ 1825 h 10000"/>
              <a:gd name="connsiteX13" fmla="*/ 7380 w 10000"/>
              <a:gd name="connsiteY13" fmla="*/ 1218 h 10000"/>
              <a:gd name="connsiteX14" fmla="*/ 7380 w 10000"/>
              <a:gd name="connsiteY14" fmla="*/ 912 h 10000"/>
              <a:gd name="connsiteX15" fmla="*/ 7817 w 10000"/>
              <a:gd name="connsiteY15" fmla="*/ 610 h 10000"/>
              <a:gd name="connsiteX16" fmla="*/ 7817 w 10000"/>
              <a:gd name="connsiteY16" fmla="*/ 307 h 10000"/>
              <a:gd name="connsiteX17" fmla="*/ 7817 w 10000"/>
              <a:gd name="connsiteY17" fmla="*/ 0 h 10000"/>
              <a:gd name="connsiteX18" fmla="*/ 7817 w 10000"/>
              <a:gd name="connsiteY18" fmla="*/ 0 h 10000"/>
              <a:gd name="connsiteX19" fmla="*/ 8253 w 10000"/>
              <a:gd name="connsiteY19" fmla="*/ 0 h 10000"/>
              <a:gd name="connsiteX20" fmla="*/ 8253 w 10000"/>
              <a:gd name="connsiteY20" fmla="*/ 0 h 10000"/>
              <a:gd name="connsiteX21" fmla="*/ 8253 w 10000"/>
              <a:gd name="connsiteY21" fmla="*/ 307 h 10000"/>
              <a:gd name="connsiteX22" fmla="*/ 8689 w 10000"/>
              <a:gd name="connsiteY22" fmla="*/ 610 h 10000"/>
              <a:gd name="connsiteX23" fmla="*/ 8689 w 10000"/>
              <a:gd name="connsiteY23" fmla="*/ 912 h 10000"/>
              <a:gd name="connsiteX24" fmla="*/ 8689 w 10000"/>
              <a:gd name="connsiteY24" fmla="*/ 1521 h 10000"/>
              <a:gd name="connsiteX25" fmla="*/ 8689 w 10000"/>
              <a:gd name="connsiteY25" fmla="*/ 2128 h 10000"/>
              <a:gd name="connsiteX26" fmla="*/ 8689 w 10000"/>
              <a:gd name="connsiteY26" fmla="*/ 2738 h 10000"/>
              <a:gd name="connsiteX27" fmla="*/ 9120 w 10000"/>
              <a:gd name="connsiteY27" fmla="*/ 3954 h 10000"/>
              <a:gd name="connsiteX28" fmla="*/ 9120 w 10000"/>
              <a:gd name="connsiteY28" fmla="*/ 4867 h 10000"/>
              <a:gd name="connsiteX29" fmla="*/ 9567 w 10000"/>
              <a:gd name="connsiteY29" fmla="*/ 5781 h 10000"/>
              <a:gd name="connsiteX30" fmla="*/ 10000 w 10000"/>
              <a:gd name="connsiteY30" fmla="*/ 6386 h 10000"/>
              <a:gd name="connsiteX31" fmla="*/ 10000 w 10000"/>
              <a:gd name="connsiteY31" fmla="*/ 6955 h 10000"/>
              <a:gd name="connsiteX32" fmla="*/ 10000 w 10000"/>
              <a:gd name="connsiteY32" fmla="*/ 7260 h 10000"/>
              <a:gd name="connsiteX33" fmla="*/ 10000 w 10000"/>
              <a:gd name="connsiteY33" fmla="*/ 7566 h 10000"/>
              <a:gd name="connsiteX34" fmla="*/ 9567 w 10000"/>
              <a:gd name="connsiteY34" fmla="*/ 7566 h 10000"/>
              <a:gd name="connsiteX35" fmla="*/ 9120 w 10000"/>
              <a:gd name="connsiteY35" fmla="*/ 7871 h 10000"/>
              <a:gd name="connsiteX36" fmla="*/ 8689 w 10000"/>
              <a:gd name="connsiteY36" fmla="*/ 8172 h 10000"/>
              <a:gd name="connsiteX37" fmla="*/ 8253 w 10000"/>
              <a:gd name="connsiteY37" fmla="*/ 8482 h 10000"/>
              <a:gd name="connsiteX38" fmla="*/ 7380 w 10000"/>
              <a:gd name="connsiteY38" fmla="*/ 8786 h 10000"/>
              <a:gd name="connsiteX39" fmla="*/ 5631 w 10000"/>
              <a:gd name="connsiteY39" fmla="*/ 9387 h 10000"/>
              <a:gd name="connsiteX40" fmla="*/ 3933 w 10000"/>
              <a:gd name="connsiteY40" fmla="*/ 9697 h 10000"/>
              <a:gd name="connsiteX41" fmla="*/ 2630 w 10000"/>
              <a:gd name="connsiteY41" fmla="*/ 9697 h 10000"/>
              <a:gd name="connsiteX42" fmla="*/ 872 w 10000"/>
              <a:gd name="connsiteY42" fmla="*/ 10000 h 10000"/>
              <a:gd name="connsiteX0" fmla="*/ 0 w 9128"/>
              <a:gd name="connsiteY0" fmla="*/ 10000 h 10000"/>
              <a:gd name="connsiteX1" fmla="*/ 0 w 9128"/>
              <a:gd name="connsiteY1" fmla="*/ 7260 h 10000"/>
              <a:gd name="connsiteX2" fmla="*/ 1315 w 9128"/>
              <a:gd name="connsiteY2" fmla="*/ 7260 h 10000"/>
              <a:gd name="connsiteX3" fmla="*/ 2625 w 9128"/>
              <a:gd name="connsiteY3" fmla="*/ 6955 h 10000"/>
              <a:gd name="connsiteX4" fmla="*/ 3499 w 9128"/>
              <a:gd name="connsiteY4" fmla="*/ 6955 h 10000"/>
              <a:gd name="connsiteX5" fmla="*/ 4368 w 9128"/>
              <a:gd name="connsiteY5" fmla="*/ 6386 h 10000"/>
              <a:gd name="connsiteX6" fmla="*/ 4759 w 9128"/>
              <a:gd name="connsiteY6" fmla="*/ 6083 h 10000"/>
              <a:gd name="connsiteX7" fmla="*/ 5191 w 9128"/>
              <a:gd name="connsiteY7" fmla="*/ 5474 h 10000"/>
              <a:gd name="connsiteX8" fmla="*/ 5627 w 9128"/>
              <a:gd name="connsiteY8" fmla="*/ 4867 h 10000"/>
              <a:gd name="connsiteX9" fmla="*/ 6069 w 9128"/>
              <a:gd name="connsiteY9" fmla="*/ 3652 h 10000"/>
              <a:gd name="connsiteX10" fmla="*/ 6069 w 9128"/>
              <a:gd name="connsiteY10" fmla="*/ 2437 h 10000"/>
              <a:gd name="connsiteX11" fmla="*/ 6508 w 9128"/>
              <a:gd name="connsiteY11" fmla="*/ 1825 h 10000"/>
              <a:gd name="connsiteX12" fmla="*/ 6508 w 9128"/>
              <a:gd name="connsiteY12" fmla="*/ 1218 h 10000"/>
              <a:gd name="connsiteX13" fmla="*/ 6508 w 9128"/>
              <a:gd name="connsiteY13" fmla="*/ 912 h 10000"/>
              <a:gd name="connsiteX14" fmla="*/ 6945 w 9128"/>
              <a:gd name="connsiteY14" fmla="*/ 610 h 10000"/>
              <a:gd name="connsiteX15" fmla="*/ 6945 w 9128"/>
              <a:gd name="connsiteY15" fmla="*/ 307 h 10000"/>
              <a:gd name="connsiteX16" fmla="*/ 6945 w 9128"/>
              <a:gd name="connsiteY16" fmla="*/ 0 h 10000"/>
              <a:gd name="connsiteX17" fmla="*/ 6945 w 9128"/>
              <a:gd name="connsiteY17" fmla="*/ 0 h 10000"/>
              <a:gd name="connsiteX18" fmla="*/ 7381 w 9128"/>
              <a:gd name="connsiteY18" fmla="*/ 0 h 10000"/>
              <a:gd name="connsiteX19" fmla="*/ 7381 w 9128"/>
              <a:gd name="connsiteY19" fmla="*/ 0 h 10000"/>
              <a:gd name="connsiteX20" fmla="*/ 7381 w 9128"/>
              <a:gd name="connsiteY20" fmla="*/ 307 h 10000"/>
              <a:gd name="connsiteX21" fmla="*/ 7817 w 9128"/>
              <a:gd name="connsiteY21" fmla="*/ 610 h 10000"/>
              <a:gd name="connsiteX22" fmla="*/ 7817 w 9128"/>
              <a:gd name="connsiteY22" fmla="*/ 912 h 10000"/>
              <a:gd name="connsiteX23" fmla="*/ 7817 w 9128"/>
              <a:gd name="connsiteY23" fmla="*/ 1521 h 10000"/>
              <a:gd name="connsiteX24" fmla="*/ 7817 w 9128"/>
              <a:gd name="connsiteY24" fmla="*/ 2128 h 10000"/>
              <a:gd name="connsiteX25" fmla="*/ 7817 w 9128"/>
              <a:gd name="connsiteY25" fmla="*/ 2738 h 10000"/>
              <a:gd name="connsiteX26" fmla="*/ 8248 w 9128"/>
              <a:gd name="connsiteY26" fmla="*/ 3954 h 10000"/>
              <a:gd name="connsiteX27" fmla="*/ 8248 w 9128"/>
              <a:gd name="connsiteY27" fmla="*/ 4867 h 10000"/>
              <a:gd name="connsiteX28" fmla="*/ 8695 w 9128"/>
              <a:gd name="connsiteY28" fmla="*/ 5781 h 10000"/>
              <a:gd name="connsiteX29" fmla="*/ 9128 w 9128"/>
              <a:gd name="connsiteY29" fmla="*/ 6386 h 10000"/>
              <a:gd name="connsiteX30" fmla="*/ 9128 w 9128"/>
              <a:gd name="connsiteY30" fmla="*/ 6955 h 10000"/>
              <a:gd name="connsiteX31" fmla="*/ 9128 w 9128"/>
              <a:gd name="connsiteY31" fmla="*/ 7260 h 10000"/>
              <a:gd name="connsiteX32" fmla="*/ 9128 w 9128"/>
              <a:gd name="connsiteY32" fmla="*/ 7566 h 10000"/>
              <a:gd name="connsiteX33" fmla="*/ 8695 w 9128"/>
              <a:gd name="connsiteY33" fmla="*/ 7566 h 10000"/>
              <a:gd name="connsiteX34" fmla="*/ 8248 w 9128"/>
              <a:gd name="connsiteY34" fmla="*/ 7871 h 10000"/>
              <a:gd name="connsiteX35" fmla="*/ 7817 w 9128"/>
              <a:gd name="connsiteY35" fmla="*/ 8172 h 10000"/>
              <a:gd name="connsiteX36" fmla="*/ 7381 w 9128"/>
              <a:gd name="connsiteY36" fmla="*/ 8482 h 10000"/>
              <a:gd name="connsiteX37" fmla="*/ 6508 w 9128"/>
              <a:gd name="connsiteY37" fmla="*/ 8786 h 10000"/>
              <a:gd name="connsiteX38" fmla="*/ 4759 w 9128"/>
              <a:gd name="connsiteY38" fmla="*/ 9387 h 10000"/>
              <a:gd name="connsiteX39" fmla="*/ 3061 w 9128"/>
              <a:gd name="connsiteY39" fmla="*/ 9697 h 10000"/>
              <a:gd name="connsiteX40" fmla="*/ 1758 w 9128"/>
              <a:gd name="connsiteY40" fmla="*/ 9697 h 10000"/>
              <a:gd name="connsiteX41" fmla="*/ 0 w 9128"/>
              <a:gd name="connsiteY41" fmla="*/ 10000 h 10000"/>
              <a:gd name="connsiteX0" fmla="*/ 0 w 10000"/>
              <a:gd name="connsiteY0" fmla="*/ 10000 h 10000"/>
              <a:gd name="connsiteX1" fmla="*/ 1441 w 10000"/>
              <a:gd name="connsiteY1" fmla="*/ 7260 h 10000"/>
              <a:gd name="connsiteX2" fmla="*/ 2876 w 10000"/>
              <a:gd name="connsiteY2" fmla="*/ 6955 h 10000"/>
              <a:gd name="connsiteX3" fmla="*/ 3833 w 10000"/>
              <a:gd name="connsiteY3" fmla="*/ 6955 h 10000"/>
              <a:gd name="connsiteX4" fmla="*/ 4785 w 10000"/>
              <a:gd name="connsiteY4" fmla="*/ 6386 h 10000"/>
              <a:gd name="connsiteX5" fmla="*/ 5214 w 10000"/>
              <a:gd name="connsiteY5" fmla="*/ 6083 h 10000"/>
              <a:gd name="connsiteX6" fmla="*/ 5687 w 10000"/>
              <a:gd name="connsiteY6" fmla="*/ 5474 h 10000"/>
              <a:gd name="connsiteX7" fmla="*/ 6165 w 10000"/>
              <a:gd name="connsiteY7" fmla="*/ 4867 h 10000"/>
              <a:gd name="connsiteX8" fmla="*/ 6649 w 10000"/>
              <a:gd name="connsiteY8" fmla="*/ 3652 h 10000"/>
              <a:gd name="connsiteX9" fmla="*/ 6649 w 10000"/>
              <a:gd name="connsiteY9" fmla="*/ 2437 h 10000"/>
              <a:gd name="connsiteX10" fmla="*/ 7130 w 10000"/>
              <a:gd name="connsiteY10" fmla="*/ 1825 h 10000"/>
              <a:gd name="connsiteX11" fmla="*/ 7130 w 10000"/>
              <a:gd name="connsiteY11" fmla="*/ 1218 h 10000"/>
              <a:gd name="connsiteX12" fmla="*/ 7130 w 10000"/>
              <a:gd name="connsiteY12" fmla="*/ 912 h 10000"/>
              <a:gd name="connsiteX13" fmla="*/ 7608 w 10000"/>
              <a:gd name="connsiteY13" fmla="*/ 610 h 10000"/>
              <a:gd name="connsiteX14" fmla="*/ 7608 w 10000"/>
              <a:gd name="connsiteY14" fmla="*/ 307 h 10000"/>
              <a:gd name="connsiteX15" fmla="*/ 7608 w 10000"/>
              <a:gd name="connsiteY15" fmla="*/ 0 h 10000"/>
              <a:gd name="connsiteX16" fmla="*/ 7608 w 10000"/>
              <a:gd name="connsiteY16" fmla="*/ 0 h 10000"/>
              <a:gd name="connsiteX17" fmla="*/ 8086 w 10000"/>
              <a:gd name="connsiteY17" fmla="*/ 0 h 10000"/>
              <a:gd name="connsiteX18" fmla="*/ 8086 w 10000"/>
              <a:gd name="connsiteY18" fmla="*/ 0 h 10000"/>
              <a:gd name="connsiteX19" fmla="*/ 8086 w 10000"/>
              <a:gd name="connsiteY19" fmla="*/ 307 h 10000"/>
              <a:gd name="connsiteX20" fmla="*/ 8564 w 10000"/>
              <a:gd name="connsiteY20" fmla="*/ 610 h 10000"/>
              <a:gd name="connsiteX21" fmla="*/ 8564 w 10000"/>
              <a:gd name="connsiteY21" fmla="*/ 912 h 10000"/>
              <a:gd name="connsiteX22" fmla="*/ 8564 w 10000"/>
              <a:gd name="connsiteY22" fmla="*/ 1521 h 10000"/>
              <a:gd name="connsiteX23" fmla="*/ 8564 w 10000"/>
              <a:gd name="connsiteY23" fmla="*/ 2128 h 10000"/>
              <a:gd name="connsiteX24" fmla="*/ 8564 w 10000"/>
              <a:gd name="connsiteY24" fmla="*/ 2738 h 10000"/>
              <a:gd name="connsiteX25" fmla="*/ 9036 w 10000"/>
              <a:gd name="connsiteY25" fmla="*/ 3954 h 10000"/>
              <a:gd name="connsiteX26" fmla="*/ 9036 w 10000"/>
              <a:gd name="connsiteY26" fmla="*/ 4867 h 10000"/>
              <a:gd name="connsiteX27" fmla="*/ 9526 w 10000"/>
              <a:gd name="connsiteY27" fmla="*/ 5781 h 10000"/>
              <a:gd name="connsiteX28" fmla="*/ 10000 w 10000"/>
              <a:gd name="connsiteY28" fmla="*/ 6386 h 10000"/>
              <a:gd name="connsiteX29" fmla="*/ 10000 w 10000"/>
              <a:gd name="connsiteY29" fmla="*/ 6955 h 10000"/>
              <a:gd name="connsiteX30" fmla="*/ 10000 w 10000"/>
              <a:gd name="connsiteY30" fmla="*/ 7260 h 10000"/>
              <a:gd name="connsiteX31" fmla="*/ 10000 w 10000"/>
              <a:gd name="connsiteY31" fmla="*/ 7566 h 10000"/>
              <a:gd name="connsiteX32" fmla="*/ 9526 w 10000"/>
              <a:gd name="connsiteY32" fmla="*/ 7566 h 10000"/>
              <a:gd name="connsiteX33" fmla="*/ 9036 w 10000"/>
              <a:gd name="connsiteY33" fmla="*/ 7871 h 10000"/>
              <a:gd name="connsiteX34" fmla="*/ 8564 w 10000"/>
              <a:gd name="connsiteY34" fmla="*/ 8172 h 10000"/>
              <a:gd name="connsiteX35" fmla="*/ 8086 w 10000"/>
              <a:gd name="connsiteY35" fmla="*/ 8482 h 10000"/>
              <a:gd name="connsiteX36" fmla="*/ 7130 w 10000"/>
              <a:gd name="connsiteY36" fmla="*/ 8786 h 10000"/>
              <a:gd name="connsiteX37" fmla="*/ 5214 w 10000"/>
              <a:gd name="connsiteY37" fmla="*/ 9387 h 10000"/>
              <a:gd name="connsiteX38" fmla="*/ 3353 w 10000"/>
              <a:gd name="connsiteY38" fmla="*/ 9697 h 10000"/>
              <a:gd name="connsiteX39" fmla="*/ 1926 w 10000"/>
              <a:gd name="connsiteY39" fmla="*/ 9697 h 10000"/>
              <a:gd name="connsiteX40" fmla="*/ 0 w 10000"/>
              <a:gd name="connsiteY40" fmla="*/ 10000 h 10000"/>
              <a:gd name="connsiteX0" fmla="*/ 0 w 10000"/>
              <a:gd name="connsiteY0" fmla="*/ 10000 h 10000"/>
              <a:gd name="connsiteX1" fmla="*/ 2876 w 10000"/>
              <a:gd name="connsiteY1" fmla="*/ 6955 h 10000"/>
              <a:gd name="connsiteX2" fmla="*/ 3833 w 10000"/>
              <a:gd name="connsiteY2" fmla="*/ 6955 h 10000"/>
              <a:gd name="connsiteX3" fmla="*/ 4785 w 10000"/>
              <a:gd name="connsiteY3" fmla="*/ 6386 h 10000"/>
              <a:gd name="connsiteX4" fmla="*/ 5214 w 10000"/>
              <a:gd name="connsiteY4" fmla="*/ 6083 h 10000"/>
              <a:gd name="connsiteX5" fmla="*/ 5687 w 10000"/>
              <a:gd name="connsiteY5" fmla="*/ 5474 h 10000"/>
              <a:gd name="connsiteX6" fmla="*/ 6165 w 10000"/>
              <a:gd name="connsiteY6" fmla="*/ 4867 h 10000"/>
              <a:gd name="connsiteX7" fmla="*/ 6649 w 10000"/>
              <a:gd name="connsiteY7" fmla="*/ 3652 h 10000"/>
              <a:gd name="connsiteX8" fmla="*/ 6649 w 10000"/>
              <a:gd name="connsiteY8" fmla="*/ 2437 h 10000"/>
              <a:gd name="connsiteX9" fmla="*/ 7130 w 10000"/>
              <a:gd name="connsiteY9" fmla="*/ 1825 h 10000"/>
              <a:gd name="connsiteX10" fmla="*/ 7130 w 10000"/>
              <a:gd name="connsiteY10" fmla="*/ 1218 h 10000"/>
              <a:gd name="connsiteX11" fmla="*/ 7130 w 10000"/>
              <a:gd name="connsiteY11" fmla="*/ 912 h 10000"/>
              <a:gd name="connsiteX12" fmla="*/ 7608 w 10000"/>
              <a:gd name="connsiteY12" fmla="*/ 610 h 10000"/>
              <a:gd name="connsiteX13" fmla="*/ 7608 w 10000"/>
              <a:gd name="connsiteY13" fmla="*/ 307 h 10000"/>
              <a:gd name="connsiteX14" fmla="*/ 7608 w 10000"/>
              <a:gd name="connsiteY14" fmla="*/ 0 h 10000"/>
              <a:gd name="connsiteX15" fmla="*/ 7608 w 10000"/>
              <a:gd name="connsiteY15" fmla="*/ 0 h 10000"/>
              <a:gd name="connsiteX16" fmla="*/ 8086 w 10000"/>
              <a:gd name="connsiteY16" fmla="*/ 0 h 10000"/>
              <a:gd name="connsiteX17" fmla="*/ 8086 w 10000"/>
              <a:gd name="connsiteY17" fmla="*/ 0 h 10000"/>
              <a:gd name="connsiteX18" fmla="*/ 8086 w 10000"/>
              <a:gd name="connsiteY18" fmla="*/ 307 h 10000"/>
              <a:gd name="connsiteX19" fmla="*/ 8564 w 10000"/>
              <a:gd name="connsiteY19" fmla="*/ 610 h 10000"/>
              <a:gd name="connsiteX20" fmla="*/ 8564 w 10000"/>
              <a:gd name="connsiteY20" fmla="*/ 912 h 10000"/>
              <a:gd name="connsiteX21" fmla="*/ 8564 w 10000"/>
              <a:gd name="connsiteY21" fmla="*/ 1521 h 10000"/>
              <a:gd name="connsiteX22" fmla="*/ 8564 w 10000"/>
              <a:gd name="connsiteY22" fmla="*/ 2128 h 10000"/>
              <a:gd name="connsiteX23" fmla="*/ 8564 w 10000"/>
              <a:gd name="connsiteY23" fmla="*/ 2738 h 10000"/>
              <a:gd name="connsiteX24" fmla="*/ 9036 w 10000"/>
              <a:gd name="connsiteY24" fmla="*/ 3954 h 10000"/>
              <a:gd name="connsiteX25" fmla="*/ 9036 w 10000"/>
              <a:gd name="connsiteY25" fmla="*/ 4867 h 10000"/>
              <a:gd name="connsiteX26" fmla="*/ 9526 w 10000"/>
              <a:gd name="connsiteY26" fmla="*/ 5781 h 10000"/>
              <a:gd name="connsiteX27" fmla="*/ 10000 w 10000"/>
              <a:gd name="connsiteY27" fmla="*/ 6386 h 10000"/>
              <a:gd name="connsiteX28" fmla="*/ 10000 w 10000"/>
              <a:gd name="connsiteY28" fmla="*/ 6955 h 10000"/>
              <a:gd name="connsiteX29" fmla="*/ 10000 w 10000"/>
              <a:gd name="connsiteY29" fmla="*/ 7260 h 10000"/>
              <a:gd name="connsiteX30" fmla="*/ 10000 w 10000"/>
              <a:gd name="connsiteY30" fmla="*/ 7566 h 10000"/>
              <a:gd name="connsiteX31" fmla="*/ 9526 w 10000"/>
              <a:gd name="connsiteY31" fmla="*/ 7566 h 10000"/>
              <a:gd name="connsiteX32" fmla="*/ 9036 w 10000"/>
              <a:gd name="connsiteY32" fmla="*/ 7871 h 10000"/>
              <a:gd name="connsiteX33" fmla="*/ 8564 w 10000"/>
              <a:gd name="connsiteY33" fmla="*/ 8172 h 10000"/>
              <a:gd name="connsiteX34" fmla="*/ 8086 w 10000"/>
              <a:gd name="connsiteY34" fmla="*/ 8482 h 10000"/>
              <a:gd name="connsiteX35" fmla="*/ 7130 w 10000"/>
              <a:gd name="connsiteY35" fmla="*/ 8786 h 10000"/>
              <a:gd name="connsiteX36" fmla="*/ 5214 w 10000"/>
              <a:gd name="connsiteY36" fmla="*/ 9387 h 10000"/>
              <a:gd name="connsiteX37" fmla="*/ 3353 w 10000"/>
              <a:gd name="connsiteY37" fmla="*/ 9697 h 10000"/>
              <a:gd name="connsiteX38" fmla="*/ 1926 w 10000"/>
              <a:gd name="connsiteY38" fmla="*/ 9697 h 10000"/>
              <a:gd name="connsiteX39" fmla="*/ 0 w 10000"/>
              <a:gd name="connsiteY39" fmla="*/ 10000 h 10000"/>
              <a:gd name="connsiteX0" fmla="*/ 0 w 10000"/>
              <a:gd name="connsiteY0" fmla="*/ 10000 h 10000"/>
              <a:gd name="connsiteX1" fmla="*/ 2876 w 10000"/>
              <a:gd name="connsiteY1" fmla="*/ 6955 h 10000"/>
              <a:gd name="connsiteX2" fmla="*/ 3833 w 10000"/>
              <a:gd name="connsiteY2" fmla="*/ 6955 h 10000"/>
              <a:gd name="connsiteX3" fmla="*/ 4785 w 10000"/>
              <a:gd name="connsiteY3" fmla="*/ 6386 h 10000"/>
              <a:gd name="connsiteX4" fmla="*/ 5214 w 10000"/>
              <a:gd name="connsiteY4" fmla="*/ 6083 h 10000"/>
              <a:gd name="connsiteX5" fmla="*/ 5687 w 10000"/>
              <a:gd name="connsiteY5" fmla="*/ 5474 h 10000"/>
              <a:gd name="connsiteX6" fmla="*/ 6165 w 10000"/>
              <a:gd name="connsiteY6" fmla="*/ 4867 h 10000"/>
              <a:gd name="connsiteX7" fmla="*/ 6649 w 10000"/>
              <a:gd name="connsiteY7" fmla="*/ 3652 h 10000"/>
              <a:gd name="connsiteX8" fmla="*/ 6649 w 10000"/>
              <a:gd name="connsiteY8" fmla="*/ 2437 h 10000"/>
              <a:gd name="connsiteX9" fmla="*/ 7130 w 10000"/>
              <a:gd name="connsiteY9" fmla="*/ 1825 h 10000"/>
              <a:gd name="connsiteX10" fmla="*/ 7130 w 10000"/>
              <a:gd name="connsiteY10" fmla="*/ 1218 h 10000"/>
              <a:gd name="connsiteX11" fmla="*/ 7130 w 10000"/>
              <a:gd name="connsiteY11" fmla="*/ 912 h 10000"/>
              <a:gd name="connsiteX12" fmla="*/ 7608 w 10000"/>
              <a:gd name="connsiteY12" fmla="*/ 610 h 10000"/>
              <a:gd name="connsiteX13" fmla="*/ 7608 w 10000"/>
              <a:gd name="connsiteY13" fmla="*/ 307 h 10000"/>
              <a:gd name="connsiteX14" fmla="*/ 7608 w 10000"/>
              <a:gd name="connsiteY14" fmla="*/ 0 h 10000"/>
              <a:gd name="connsiteX15" fmla="*/ 7608 w 10000"/>
              <a:gd name="connsiteY15" fmla="*/ 0 h 10000"/>
              <a:gd name="connsiteX16" fmla="*/ 8086 w 10000"/>
              <a:gd name="connsiteY16" fmla="*/ 0 h 10000"/>
              <a:gd name="connsiteX17" fmla="*/ 8086 w 10000"/>
              <a:gd name="connsiteY17" fmla="*/ 0 h 10000"/>
              <a:gd name="connsiteX18" fmla="*/ 8086 w 10000"/>
              <a:gd name="connsiteY18" fmla="*/ 307 h 10000"/>
              <a:gd name="connsiteX19" fmla="*/ 8564 w 10000"/>
              <a:gd name="connsiteY19" fmla="*/ 610 h 10000"/>
              <a:gd name="connsiteX20" fmla="*/ 8564 w 10000"/>
              <a:gd name="connsiteY20" fmla="*/ 912 h 10000"/>
              <a:gd name="connsiteX21" fmla="*/ 8564 w 10000"/>
              <a:gd name="connsiteY21" fmla="*/ 1521 h 10000"/>
              <a:gd name="connsiteX22" fmla="*/ 8564 w 10000"/>
              <a:gd name="connsiteY22" fmla="*/ 2128 h 10000"/>
              <a:gd name="connsiteX23" fmla="*/ 8564 w 10000"/>
              <a:gd name="connsiteY23" fmla="*/ 2738 h 10000"/>
              <a:gd name="connsiteX24" fmla="*/ 9036 w 10000"/>
              <a:gd name="connsiteY24" fmla="*/ 3954 h 10000"/>
              <a:gd name="connsiteX25" fmla="*/ 9036 w 10000"/>
              <a:gd name="connsiteY25" fmla="*/ 4867 h 10000"/>
              <a:gd name="connsiteX26" fmla="*/ 9526 w 10000"/>
              <a:gd name="connsiteY26" fmla="*/ 5781 h 10000"/>
              <a:gd name="connsiteX27" fmla="*/ 10000 w 10000"/>
              <a:gd name="connsiteY27" fmla="*/ 6386 h 10000"/>
              <a:gd name="connsiteX28" fmla="*/ 10000 w 10000"/>
              <a:gd name="connsiteY28" fmla="*/ 6955 h 10000"/>
              <a:gd name="connsiteX29" fmla="*/ 10000 w 10000"/>
              <a:gd name="connsiteY29" fmla="*/ 7260 h 10000"/>
              <a:gd name="connsiteX30" fmla="*/ 10000 w 10000"/>
              <a:gd name="connsiteY30" fmla="*/ 7566 h 10000"/>
              <a:gd name="connsiteX31" fmla="*/ 9526 w 10000"/>
              <a:gd name="connsiteY31" fmla="*/ 7566 h 10000"/>
              <a:gd name="connsiteX32" fmla="*/ 9036 w 10000"/>
              <a:gd name="connsiteY32" fmla="*/ 7871 h 10000"/>
              <a:gd name="connsiteX33" fmla="*/ 8564 w 10000"/>
              <a:gd name="connsiteY33" fmla="*/ 8172 h 10000"/>
              <a:gd name="connsiteX34" fmla="*/ 8086 w 10000"/>
              <a:gd name="connsiteY34" fmla="*/ 8482 h 10000"/>
              <a:gd name="connsiteX35" fmla="*/ 7130 w 10000"/>
              <a:gd name="connsiteY35" fmla="*/ 8786 h 10000"/>
              <a:gd name="connsiteX36" fmla="*/ 5214 w 10000"/>
              <a:gd name="connsiteY36" fmla="*/ 9387 h 10000"/>
              <a:gd name="connsiteX37" fmla="*/ 3353 w 10000"/>
              <a:gd name="connsiteY37" fmla="*/ 9697 h 10000"/>
              <a:gd name="connsiteX38" fmla="*/ 1926 w 10000"/>
              <a:gd name="connsiteY38" fmla="*/ 9697 h 10000"/>
              <a:gd name="connsiteX0" fmla="*/ 0 w 10000"/>
              <a:gd name="connsiteY0" fmla="*/ 10000 h 10000"/>
              <a:gd name="connsiteX1" fmla="*/ 2876 w 10000"/>
              <a:gd name="connsiteY1" fmla="*/ 6955 h 10000"/>
              <a:gd name="connsiteX2" fmla="*/ 3833 w 10000"/>
              <a:gd name="connsiteY2" fmla="*/ 6955 h 10000"/>
              <a:gd name="connsiteX3" fmla="*/ 4785 w 10000"/>
              <a:gd name="connsiteY3" fmla="*/ 6386 h 10000"/>
              <a:gd name="connsiteX4" fmla="*/ 5214 w 10000"/>
              <a:gd name="connsiteY4" fmla="*/ 6083 h 10000"/>
              <a:gd name="connsiteX5" fmla="*/ 5687 w 10000"/>
              <a:gd name="connsiteY5" fmla="*/ 5474 h 10000"/>
              <a:gd name="connsiteX6" fmla="*/ 6165 w 10000"/>
              <a:gd name="connsiteY6" fmla="*/ 4867 h 10000"/>
              <a:gd name="connsiteX7" fmla="*/ 6649 w 10000"/>
              <a:gd name="connsiteY7" fmla="*/ 3652 h 10000"/>
              <a:gd name="connsiteX8" fmla="*/ 6649 w 10000"/>
              <a:gd name="connsiteY8" fmla="*/ 2437 h 10000"/>
              <a:gd name="connsiteX9" fmla="*/ 7130 w 10000"/>
              <a:gd name="connsiteY9" fmla="*/ 1825 h 10000"/>
              <a:gd name="connsiteX10" fmla="*/ 7130 w 10000"/>
              <a:gd name="connsiteY10" fmla="*/ 1218 h 10000"/>
              <a:gd name="connsiteX11" fmla="*/ 7130 w 10000"/>
              <a:gd name="connsiteY11" fmla="*/ 912 h 10000"/>
              <a:gd name="connsiteX12" fmla="*/ 7608 w 10000"/>
              <a:gd name="connsiteY12" fmla="*/ 610 h 10000"/>
              <a:gd name="connsiteX13" fmla="*/ 7608 w 10000"/>
              <a:gd name="connsiteY13" fmla="*/ 307 h 10000"/>
              <a:gd name="connsiteX14" fmla="*/ 7608 w 10000"/>
              <a:gd name="connsiteY14" fmla="*/ 0 h 10000"/>
              <a:gd name="connsiteX15" fmla="*/ 7608 w 10000"/>
              <a:gd name="connsiteY15" fmla="*/ 0 h 10000"/>
              <a:gd name="connsiteX16" fmla="*/ 8086 w 10000"/>
              <a:gd name="connsiteY16" fmla="*/ 0 h 10000"/>
              <a:gd name="connsiteX17" fmla="*/ 8086 w 10000"/>
              <a:gd name="connsiteY17" fmla="*/ 0 h 10000"/>
              <a:gd name="connsiteX18" fmla="*/ 8086 w 10000"/>
              <a:gd name="connsiteY18" fmla="*/ 307 h 10000"/>
              <a:gd name="connsiteX19" fmla="*/ 8564 w 10000"/>
              <a:gd name="connsiteY19" fmla="*/ 610 h 10000"/>
              <a:gd name="connsiteX20" fmla="*/ 8564 w 10000"/>
              <a:gd name="connsiteY20" fmla="*/ 912 h 10000"/>
              <a:gd name="connsiteX21" fmla="*/ 8564 w 10000"/>
              <a:gd name="connsiteY21" fmla="*/ 1521 h 10000"/>
              <a:gd name="connsiteX22" fmla="*/ 8564 w 10000"/>
              <a:gd name="connsiteY22" fmla="*/ 2128 h 10000"/>
              <a:gd name="connsiteX23" fmla="*/ 8564 w 10000"/>
              <a:gd name="connsiteY23" fmla="*/ 2738 h 10000"/>
              <a:gd name="connsiteX24" fmla="*/ 9036 w 10000"/>
              <a:gd name="connsiteY24" fmla="*/ 3954 h 10000"/>
              <a:gd name="connsiteX25" fmla="*/ 9036 w 10000"/>
              <a:gd name="connsiteY25" fmla="*/ 4867 h 10000"/>
              <a:gd name="connsiteX26" fmla="*/ 9526 w 10000"/>
              <a:gd name="connsiteY26" fmla="*/ 5781 h 10000"/>
              <a:gd name="connsiteX27" fmla="*/ 10000 w 10000"/>
              <a:gd name="connsiteY27" fmla="*/ 6386 h 10000"/>
              <a:gd name="connsiteX28" fmla="*/ 10000 w 10000"/>
              <a:gd name="connsiteY28" fmla="*/ 6955 h 10000"/>
              <a:gd name="connsiteX29" fmla="*/ 10000 w 10000"/>
              <a:gd name="connsiteY29" fmla="*/ 7260 h 10000"/>
              <a:gd name="connsiteX30" fmla="*/ 10000 w 10000"/>
              <a:gd name="connsiteY30" fmla="*/ 7566 h 10000"/>
              <a:gd name="connsiteX31" fmla="*/ 9526 w 10000"/>
              <a:gd name="connsiteY31" fmla="*/ 7566 h 10000"/>
              <a:gd name="connsiteX32" fmla="*/ 9036 w 10000"/>
              <a:gd name="connsiteY32" fmla="*/ 7871 h 10000"/>
              <a:gd name="connsiteX33" fmla="*/ 8564 w 10000"/>
              <a:gd name="connsiteY33" fmla="*/ 8172 h 10000"/>
              <a:gd name="connsiteX34" fmla="*/ 8086 w 10000"/>
              <a:gd name="connsiteY34" fmla="*/ 8482 h 10000"/>
              <a:gd name="connsiteX35" fmla="*/ 7130 w 10000"/>
              <a:gd name="connsiteY35" fmla="*/ 8786 h 10000"/>
              <a:gd name="connsiteX36" fmla="*/ 5214 w 10000"/>
              <a:gd name="connsiteY36" fmla="*/ 9387 h 10000"/>
              <a:gd name="connsiteX37" fmla="*/ 3353 w 10000"/>
              <a:gd name="connsiteY37" fmla="*/ 9697 h 10000"/>
              <a:gd name="connsiteX0" fmla="*/ 0 w 7124"/>
              <a:gd name="connsiteY0" fmla="*/ 6955 h 9697"/>
              <a:gd name="connsiteX1" fmla="*/ 957 w 7124"/>
              <a:gd name="connsiteY1" fmla="*/ 6955 h 9697"/>
              <a:gd name="connsiteX2" fmla="*/ 1909 w 7124"/>
              <a:gd name="connsiteY2" fmla="*/ 6386 h 9697"/>
              <a:gd name="connsiteX3" fmla="*/ 2338 w 7124"/>
              <a:gd name="connsiteY3" fmla="*/ 6083 h 9697"/>
              <a:gd name="connsiteX4" fmla="*/ 2811 w 7124"/>
              <a:gd name="connsiteY4" fmla="*/ 5474 h 9697"/>
              <a:gd name="connsiteX5" fmla="*/ 3289 w 7124"/>
              <a:gd name="connsiteY5" fmla="*/ 4867 h 9697"/>
              <a:gd name="connsiteX6" fmla="*/ 3773 w 7124"/>
              <a:gd name="connsiteY6" fmla="*/ 3652 h 9697"/>
              <a:gd name="connsiteX7" fmla="*/ 3773 w 7124"/>
              <a:gd name="connsiteY7" fmla="*/ 2437 h 9697"/>
              <a:gd name="connsiteX8" fmla="*/ 4254 w 7124"/>
              <a:gd name="connsiteY8" fmla="*/ 1825 h 9697"/>
              <a:gd name="connsiteX9" fmla="*/ 4254 w 7124"/>
              <a:gd name="connsiteY9" fmla="*/ 1218 h 9697"/>
              <a:gd name="connsiteX10" fmla="*/ 4254 w 7124"/>
              <a:gd name="connsiteY10" fmla="*/ 912 h 9697"/>
              <a:gd name="connsiteX11" fmla="*/ 4732 w 7124"/>
              <a:gd name="connsiteY11" fmla="*/ 610 h 9697"/>
              <a:gd name="connsiteX12" fmla="*/ 4732 w 7124"/>
              <a:gd name="connsiteY12" fmla="*/ 307 h 9697"/>
              <a:gd name="connsiteX13" fmla="*/ 4732 w 7124"/>
              <a:gd name="connsiteY13" fmla="*/ 0 h 9697"/>
              <a:gd name="connsiteX14" fmla="*/ 4732 w 7124"/>
              <a:gd name="connsiteY14" fmla="*/ 0 h 9697"/>
              <a:gd name="connsiteX15" fmla="*/ 5210 w 7124"/>
              <a:gd name="connsiteY15" fmla="*/ 0 h 9697"/>
              <a:gd name="connsiteX16" fmla="*/ 5210 w 7124"/>
              <a:gd name="connsiteY16" fmla="*/ 0 h 9697"/>
              <a:gd name="connsiteX17" fmla="*/ 5210 w 7124"/>
              <a:gd name="connsiteY17" fmla="*/ 307 h 9697"/>
              <a:gd name="connsiteX18" fmla="*/ 5688 w 7124"/>
              <a:gd name="connsiteY18" fmla="*/ 610 h 9697"/>
              <a:gd name="connsiteX19" fmla="*/ 5688 w 7124"/>
              <a:gd name="connsiteY19" fmla="*/ 912 h 9697"/>
              <a:gd name="connsiteX20" fmla="*/ 5688 w 7124"/>
              <a:gd name="connsiteY20" fmla="*/ 1521 h 9697"/>
              <a:gd name="connsiteX21" fmla="*/ 5688 w 7124"/>
              <a:gd name="connsiteY21" fmla="*/ 2128 h 9697"/>
              <a:gd name="connsiteX22" fmla="*/ 5688 w 7124"/>
              <a:gd name="connsiteY22" fmla="*/ 2738 h 9697"/>
              <a:gd name="connsiteX23" fmla="*/ 6160 w 7124"/>
              <a:gd name="connsiteY23" fmla="*/ 3954 h 9697"/>
              <a:gd name="connsiteX24" fmla="*/ 6160 w 7124"/>
              <a:gd name="connsiteY24" fmla="*/ 4867 h 9697"/>
              <a:gd name="connsiteX25" fmla="*/ 6650 w 7124"/>
              <a:gd name="connsiteY25" fmla="*/ 5781 h 9697"/>
              <a:gd name="connsiteX26" fmla="*/ 7124 w 7124"/>
              <a:gd name="connsiteY26" fmla="*/ 6386 h 9697"/>
              <a:gd name="connsiteX27" fmla="*/ 7124 w 7124"/>
              <a:gd name="connsiteY27" fmla="*/ 6955 h 9697"/>
              <a:gd name="connsiteX28" fmla="*/ 7124 w 7124"/>
              <a:gd name="connsiteY28" fmla="*/ 7260 h 9697"/>
              <a:gd name="connsiteX29" fmla="*/ 7124 w 7124"/>
              <a:gd name="connsiteY29" fmla="*/ 7566 h 9697"/>
              <a:gd name="connsiteX30" fmla="*/ 6650 w 7124"/>
              <a:gd name="connsiteY30" fmla="*/ 7566 h 9697"/>
              <a:gd name="connsiteX31" fmla="*/ 6160 w 7124"/>
              <a:gd name="connsiteY31" fmla="*/ 7871 h 9697"/>
              <a:gd name="connsiteX32" fmla="*/ 5688 w 7124"/>
              <a:gd name="connsiteY32" fmla="*/ 8172 h 9697"/>
              <a:gd name="connsiteX33" fmla="*/ 5210 w 7124"/>
              <a:gd name="connsiteY33" fmla="*/ 8482 h 9697"/>
              <a:gd name="connsiteX34" fmla="*/ 4254 w 7124"/>
              <a:gd name="connsiteY34" fmla="*/ 8786 h 9697"/>
              <a:gd name="connsiteX35" fmla="*/ 2338 w 7124"/>
              <a:gd name="connsiteY35" fmla="*/ 9387 h 9697"/>
              <a:gd name="connsiteX36" fmla="*/ 477 w 7124"/>
              <a:gd name="connsiteY36" fmla="*/ 9697 h 9697"/>
              <a:gd name="connsiteX0" fmla="*/ 0 w 10000"/>
              <a:gd name="connsiteY0" fmla="*/ 7172 h 9680"/>
              <a:gd name="connsiteX1" fmla="*/ 1343 w 10000"/>
              <a:gd name="connsiteY1" fmla="*/ 7172 h 9680"/>
              <a:gd name="connsiteX2" fmla="*/ 2680 w 10000"/>
              <a:gd name="connsiteY2" fmla="*/ 6586 h 9680"/>
              <a:gd name="connsiteX3" fmla="*/ 3282 w 10000"/>
              <a:gd name="connsiteY3" fmla="*/ 6273 h 9680"/>
              <a:gd name="connsiteX4" fmla="*/ 3946 w 10000"/>
              <a:gd name="connsiteY4" fmla="*/ 5645 h 9680"/>
              <a:gd name="connsiteX5" fmla="*/ 4617 w 10000"/>
              <a:gd name="connsiteY5" fmla="*/ 5019 h 9680"/>
              <a:gd name="connsiteX6" fmla="*/ 5296 w 10000"/>
              <a:gd name="connsiteY6" fmla="*/ 3766 h 9680"/>
              <a:gd name="connsiteX7" fmla="*/ 5296 w 10000"/>
              <a:gd name="connsiteY7" fmla="*/ 2513 h 9680"/>
              <a:gd name="connsiteX8" fmla="*/ 5971 w 10000"/>
              <a:gd name="connsiteY8" fmla="*/ 1882 h 9680"/>
              <a:gd name="connsiteX9" fmla="*/ 5971 w 10000"/>
              <a:gd name="connsiteY9" fmla="*/ 1256 h 9680"/>
              <a:gd name="connsiteX10" fmla="*/ 5971 w 10000"/>
              <a:gd name="connsiteY10" fmla="*/ 940 h 9680"/>
              <a:gd name="connsiteX11" fmla="*/ 6642 w 10000"/>
              <a:gd name="connsiteY11" fmla="*/ 629 h 9680"/>
              <a:gd name="connsiteX12" fmla="*/ 6642 w 10000"/>
              <a:gd name="connsiteY12" fmla="*/ 317 h 9680"/>
              <a:gd name="connsiteX13" fmla="*/ 6642 w 10000"/>
              <a:gd name="connsiteY13" fmla="*/ 0 h 9680"/>
              <a:gd name="connsiteX14" fmla="*/ 6642 w 10000"/>
              <a:gd name="connsiteY14" fmla="*/ 0 h 9680"/>
              <a:gd name="connsiteX15" fmla="*/ 7313 w 10000"/>
              <a:gd name="connsiteY15" fmla="*/ 0 h 9680"/>
              <a:gd name="connsiteX16" fmla="*/ 7313 w 10000"/>
              <a:gd name="connsiteY16" fmla="*/ 0 h 9680"/>
              <a:gd name="connsiteX17" fmla="*/ 7313 w 10000"/>
              <a:gd name="connsiteY17" fmla="*/ 317 h 9680"/>
              <a:gd name="connsiteX18" fmla="*/ 7984 w 10000"/>
              <a:gd name="connsiteY18" fmla="*/ 629 h 9680"/>
              <a:gd name="connsiteX19" fmla="*/ 7984 w 10000"/>
              <a:gd name="connsiteY19" fmla="*/ 940 h 9680"/>
              <a:gd name="connsiteX20" fmla="*/ 7984 w 10000"/>
              <a:gd name="connsiteY20" fmla="*/ 1569 h 9680"/>
              <a:gd name="connsiteX21" fmla="*/ 7984 w 10000"/>
              <a:gd name="connsiteY21" fmla="*/ 2194 h 9680"/>
              <a:gd name="connsiteX22" fmla="*/ 7984 w 10000"/>
              <a:gd name="connsiteY22" fmla="*/ 2824 h 9680"/>
              <a:gd name="connsiteX23" fmla="*/ 8647 w 10000"/>
              <a:gd name="connsiteY23" fmla="*/ 4078 h 9680"/>
              <a:gd name="connsiteX24" fmla="*/ 8647 w 10000"/>
              <a:gd name="connsiteY24" fmla="*/ 5019 h 9680"/>
              <a:gd name="connsiteX25" fmla="*/ 9335 w 10000"/>
              <a:gd name="connsiteY25" fmla="*/ 5962 h 9680"/>
              <a:gd name="connsiteX26" fmla="*/ 10000 w 10000"/>
              <a:gd name="connsiteY26" fmla="*/ 6586 h 9680"/>
              <a:gd name="connsiteX27" fmla="*/ 10000 w 10000"/>
              <a:gd name="connsiteY27" fmla="*/ 7172 h 9680"/>
              <a:gd name="connsiteX28" fmla="*/ 10000 w 10000"/>
              <a:gd name="connsiteY28" fmla="*/ 7487 h 9680"/>
              <a:gd name="connsiteX29" fmla="*/ 10000 w 10000"/>
              <a:gd name="connsiteY29" fmla="*/ 7802 h 9680"/>
              <a:gd name="connsiteX30" fmla="*/ 9335 w 10000"/>
              <a:gd name="connsiteY30" fmla="*/ 7802 h 9680"/>
              <a:gd name="connsiteX31" fmla="*/ 8647 w 10000"/>
              <a:gd name="connsiteY31" fmla="*/ 8117 h 9680"/>
              <a:gd name="connsiteX32" fmla="*/ 7984 w 10000"/>
              <a:gd name="connsiteY32" fmla="*/ 8427 h 9680"/>
              <a:gd name="connsiteX33" fmla="*/ 7313 w 10000"/>
              <a:gd name="connsiteY33" fmla="*/ 8747 h 9680"/>
              <a:gd name="connsiteX34" fmla="*/ 5971 w 10000"/>
              <a:gd name="connsiteY34" fmla="*/ 9061 h 9680"/>
              <a:gd name="connsiteX35" fmla="*/ 3282 w 10000"/>
              <a:gd name="connsiteY35" fmla="*/ 9680 h 9680"/>
              <a:gd name="connsiteX0" fmla="*/ 0 w 8657"/>
              <a:gd name="connsiteY0" fmla="*/ 7409 h 10000"/>
              <a:gd name="connsiteX1" fmla="*/ 1337 w 8657"/>
              <a:gd name="connsiteY1" fmla="*/ 6804 h 10000"/>
              <a:gd name="connsiteX2" fmla="*/ 1939 w 8657"/>
              <a:gd name="connsiteY2" fmla="*/ 6480 h 10000"/>
              <a:gd name="connsiteX3" fmla="*/ 2603 w 8657"/>
              <a:gd name="connsiteY3" fmla="*/ 5832 h 10000"/>
              <a:gd name="connsiteX4" fmla="*/ 3274 w 8657"/>
              <a:gd name="connsiteY4" fmla="*/ 5185 h 10000"/>
              <a:gd name="connsiteX5" fmla="*/ 3953 w 8657"/>
              <a:gd name="connsiteY5" fmla="*/ 3890 h 10000"/>
              <a:gd name="connsiteX6" fmla="*/ 3953 w 8657"/>
              <a:gd name="connsiteY6" fmla="*/ 2596 h 10000"/>
              <a:gd name="connsiteX7" fmla="*/ 4628 w 8657"/>
              <a:gd name="connsiteY7" fmla="*/ 1944 h 10000"/>
              <a:gd name="connsiteX8" fmla="*/ 4628 w 8657"/>
              <a:gd name="connsiteY8" fmla="*/ 1298 h 10000"/>
              <a:gd name="connsiteX9" fmla="*/ 4628 w 8657"/>
              <a:gd name="connsiteY9" fmla="*/ 971 h 10000"/>
              <a:gd name="connsiteX10" fmla="*/ 5299 w 8657"/>
              <a:gd name="connsiteY10" fmla="*/ 650 h 10000"/>
              <a:gd name="connsiteX11" fmla="*/ 5299 w 8657"/>
              <a:gd name="connsiteY11" fmla="*/ 327 h 10000"/>
              <a:gd name="connsiteX12" fmla="*/ 5299 w 8657"/>
              <a:gd name="connsiteY12" fmla="*/ 0 h 10000"/>
              <a:gd name="connsiteX13" fmla="*/ 5299 w 8657"/>
              <a:gd name="connsiteY13" fmla="*/ 0 h 10000"/>
              <a:gd name="connsiteX14" fmla="*/ 5970 w 8657"/>
              <a:gd name="connsiteY14" fmla="*/ 0 h 10000"/>
              <a:gd name="connsiteX15" fmla="*/ 5970 w 8657"/>
              <a:gd name="connsiteY15" fmla="*/ 0 h 10000"/>
              <a:gd name="connsiteX16" fmla="*/ 5970 w 8657"/>
              <a:gd name="connsiteY16" fmla="*/ 327 h 10000"/>
              <a:gd name="connsiteX17" fmla="*/ 6641 w 8657"/>
              <a:gd name="connsiteY17" fmla="*/ 650 h 10000"/>
              <a:gd name="connsiteX18" fmla="*/ 6641 w 8657"/>
              <a:gd name="connsiteY18" fmla="*/ 971 h 10000"/>
              <a:gd name="connsiteX19" fmla="*/ 6641 w 8657"/>
              <a:gd name="connsiteY19" fmla="*/ 1621 h 10000"/>
              <a:gd name="connsiteX20" fmla="*/ 6641 w 8657"/>
              <a:gd name="connsiteY20" fmla="*/ 2267 h 10000"/>
              <a:gd name="connsiteX21" fmla="*/ 6641 w 8657"/>
              <a:gd name="connsiteY21" fmla="*/ 2917 h 10000"/>
              <a:gd name="connsiteX22" fmla="*/ 7304 w 8657"/>
              <a:gd name="connsiteY22" fmla="*/ 4213 h 10000"/>
              <a:gd name="connsiteX23" fmla="*/ 7304 w 8657"/>
              <a:gd name="connsiteY23" fmla="*/ 5185 h 10000"/>
              <a:gd name="connsiteX24" fmla="*/ 7992 w 8657"/>
              <a:gd name="connsiteY24" fmla="*/ 6159 h 10000"/>
              <a:gd name="connsiteX25" fmla="*/ 8657 w 8657"/>
              <a:gd name="connsiteY25" fmla="*/ 6804 h 10000"/>
              <a:gd name="connsiteX26" fmla="*/ 8657 w 8657"/>
              <a:gd name="connsiteY26" fmla="*/ 7409 h 10000"/>
              <a:gd name="connsiteX27" fmla="*/ 8657 w 8657"/>
              <a:gd name="connsiteY27" fmla="*/ 7735 h 10000"/>
              <a:gd name="connsiteX28" fmla="*/ 8657 w 8657"/>
              <a:gd name="connsiteY28" fmla="*/ 8060 h 10000"/>
              <a:gd name="connsiteX29" fmla="*/ 7992 w 8657"/>
              <a:gd name="connsiteY29" fmla="*/ 8060 h 10000"/>
              <a:gd name="connsiteX30" fmla="*/ 7304 w 8657"/>
              <a:gd name="connsiteY30" fmla="*/ 8385 h 10000"/>
              <a:gd name="connsiteX31" fmla="*/ 6641 w 8657"/>
              <a:gd name="connsiteY31" fmla="*/ 8706 h 10000"/>
              <a:gd name="connsiteX32" fmla="*/ 5970 w 8657"/>
              <a:gd name="connsiteY32" fmla="*/ 9036 h 10000"/>
              <a:gd name="connsiteX33" fmla="*/ 4628 w 8657"/>
              <a:gd name="connsiteY33" fmla="*/ 9361 h 10000"/>
              <a:gd name="connsiteX34" fmla="*/ 1939 w 8657"/>
              <a:gd name="connsiteY34" fmla="*/ 10000 h 10000"/>
              <a:gd name="connsiteX0" fmla="*/ 0 w 8456"/>
              <a:gd name="connsiteY0" fmla="*/ 6804 h 10000"/>
              <a:gd name="connsiteX1" fmla="*/ 696 w 8456"/>
              <a:gd name="connsiteY1" fmla="*/ 6480 h 10000"/>
              <a:gd name="connsiteX2" fmla="*/ 1463 w 8456"/>
              <a:gd name="connsiteY2" fmla="*/ 5832 h 10000"/>
              <a:gd name="connsiteX3" fmla="*/ 2238 w 8456"/>
              <a:gd name="connsiteY3" fmla="*/ 5185 h 10000"/>
              <a:gd name="connsiteX4" fmla="*/ 3022 w 8456"/>
              <a:gd name="connsiteY4" fmla="*/ 3890 h 10000"/>
              <a:gd name="connsiteX5" fmla="*/ 3022 w 8456"/>
              <a:gd name="connsiteY5" fmla="*/ 2596 h 10000"/>
              <a:gd name="connsiteX6" fmla="*/ 3802 w 8456"/>
              <a:gd name="connsiteY6" fmla="*/ 1944 h 10000"/>
              <a:gd name="connsiteX7" fmla="*/ 3802 w 8456"/>
              <a:gd name="connsiteY7" fmla="*/ 1298 h 10000"/>
              <a:gd name="connsiteX8" fmla="*/ 3802 w 8456"/>
              <a:gd name="connsiteY8" fmla="*/ 971 h 10000"/>
              <a:gd name="connsiteX9" fmla="*/ 4577 w 8456"/>
              <a:gd name="connsiteY9" fmla="*/ 650 h 10000"/>
              <a:gd name="connsiteX10" fmla="*/ 4577 w 8456"/>
              <a:gd name="connsiteY10" fmla="*/ 327 h 10000"/>
              <a:gd name="connsiteX11" fmla="*/ 4577 w 8456"/>
              <a:gd name="connsiteY11" fmla="*/ 0 h 10000"/>
              <a:gd name="connsiteX12" fmla="*/ 4577 w 8456"/>
              <a:gd name="connsiteY12" fmla="*/ 0 h 10000"/>
              <a:gd name="connsiteX13" fmla="*/ 5352 w 8456"/>
              <a:gd name="connsiteY13" fmla="*/ 0 h 10000"/>
              <a:gd name="connsiteX14" fmla="*/ 5352 w 8456"/>
              <a:gd name="connsiteY14" fmla="*/ 0 h 10000"/>
              <a:gd name="connsiteX15" fmla="*/ 5352 w 8456"/>
              <a:gd name="connsiteY15" fmla="*/ 327 h 10000"/>
              <a:gd name="connsiteX16" fmla="*/ 6127 w 8456"/>
              <a:gd name="connsiteY16" fmla="*/ 650 h 10000"/>
              <a:gd name="connsiteX17" fmla="*/ 6127 w 8456"/>
              <a:gd name="connsiteY17" fmla="*/ 971 h 10000"/>
              <a:gd name="connsiteX18" fmla="*/ 6127 w 8456"/>
              <a:gd name="connsiteY18" fmla="*/ 1621 h 10000"/>
              <a:gd name="connsiteX19" fmla="*/ 6127 w 8456"/>
              <a:gd name="connsiteY19" fmla="*/ 2267 h 10000"/>
              <a:gd name="connsiteX20" fmla="*/ 6127 w 8456"/>
              <a:gd name="connsiteY20" fmla="*/ 2917 h 10000"/>
              <a:gd name="connsiteX21" fmla="*/ 6893 w 8456"/>
              <a:gd name="connsiteY21" fmla="*/ 4213 h 10000"/>
              <a:gd name="connsiteX22" fmla="*/ 6893 w 8456"/>
              <a:gd name="connsiteY22" fmla="*/ 5185 h 10000"/>
              <a:gd name="connsiteX23" fmla="*/ 7688 w 8456"/>
              <a:gd name="connsiteY23" fmla="*/ 6159 h 10000"/>
              <a:gd name="connsiteX24" fmla="*/ 8456 w 8456"/>
              <a:gd name="connsiteY24" fmla="*/ 6804 h 10000"/>
              <a:gd name="connsiteX25" fmla="*/ 8456 w 8456"/>
              <a:gd name="connsiteY25" fmla="*/ 7409 h 10000"/>
              <a:gd name="connsiteX26" fmla="*/ 8456 w 8456"/>
              <a:gd name="connsiteY26" fmla="*/ 7735 h 10000"/>
              <a:gd name="connsiteX27" fmla="*/ 8456 w 8456"/>
              <a:gd name="connsiteY27" fmla="*/ 8060 h 10000"/>
              <a:gd name="connsiteX28" fmla="*/ 7688 w 8456"/>
              <a:gd name="connsiteY28" fmla="*/ 8060 h 10000"/>
              <a:gd name="connsiteX29" fmla="*/ 6893 w 8456"/>
              <a:gd name="connsiteY29" fmla="*/ 8385 h 10000"/>
              <a:gd name="connsiteX30" fmla="*/ 6127 w 8456"/>
              <a:gd name="connsiteY30" fmla="*/ 8706 h 10000"/>
              <a:gd name="connsiteX31" fmla="*/ 5352 w 8456"/>
              <a:gd name="connsiteY31" fmla="*/ 9036 h 10000"/>
              <a:gd name="connsiteX32" fmla="*/ 3802 w 8456"/>
              <a:gd name="connsiteY32" fmla="*/ 9361 h 10000"/>
              <a:gd name="connsiteX33" fmla="*/ 696 w 8456"/>
              <a:gd name="connsiteY33" fmla="*/ 10000 h 10000"/>
              <a:gd name="connsiteX0" fmla="*/ 0 w 10000"/>
              <a:gd name="connsiteY0" fmla="*/ 6804 h 9361"/>
              <a:gd name="connsiteX1" fmla="*/ 823 w 10000"/>
              <a:gd name="connsiteY1" fmla="*/ 6480 h 9361"/>
              <a:gd name="connsiteX2" fmla="*/ 1730 w 10000"/>
              <a:gd name="connsiteY2" fmla="*/ 5832 h 9361"/>
              <a:gd name="connsiteX3" fmla="*/ 2647 w 10000"/>
              <a:gd name="connsiteY3" fmla="*/ 5185 h 9361"/>
              <a:gd name="connsiteX4" fmla="*/ 3574 w 10000"/>
              <a:gd name="connsiteY4" fmla="*/ 3890 h 9361"/>
              <a:gd name="connsiteX5" fmla="*/ 3574 w 10000"/>
              <a:gd name="connsiteY5" fmla="*/ 2596 h 9361"/>
              <a:gd name="connsiteX6" fmla="*/ 4496 w 10000"/>
              <a:gd name="connsiteY6" fmla="*/ 1944 h 9361"/>
              <a:gd name="connsiteX7" fmla="*/ 4496 w 10000"/>
              <a:gd name="connsiteY7" fmla="*/ 1298 h 9361"/>
              <a:gd name="connsiteX8" fmla="*/ 4496 w 10000"/>
              <a:gd name="connsiteY8" fmla="*/ 971 h 9361"/>
              <a:gd name="connsiteX9" fmla="*/ 5413 w 10000"/>
              <a:gd name="connsiteY9" fmla="*/ 650 h 9361"/>
              <a:gd name="connsiteX10" fmla="*/ 5413 w 10000"/>
              <a:gd name="connsiteY10" fmla="*/ 327 h 9361"/>
              <a:gd name="connsiteX11" fmla="*/ 5413 w 10000"/>
              <a:gd name="connsiteY11" fmla="*/ 0 h 9361"/>
              <a:gd name="connsiteX12" fmla="*/ 5413 w 10000"/>
              <a:gd name="connsiteY12" fmla="*/ 0 h 9361"/>
              <a:gd name="connsiteX13" fmla="*/ 6329 w 10000"/>
              <a:gd name="connsiteY13" fmla="*/ 0 h 9361"/>
              <a:gd name="connsiteX14" fmla="*/ 6329 w 10000"/>
              <a:gd name="connsiteY14" fmla="*/ 0 h 9361"/>
              <a:gd name="connsiteX15" fmla="*/ 6329 w 10000"/>
              <a:gd name="connsiteY15" fmla="*/ 327 h 9361"/>
              <a:gd name="connsiteX16" fmla="*/ 7246 w 10000"/>
              <a:gd name="connsiteY16" fmla="*/ 650 h 9361"/>
              <a:gd name="connsiteX17" fmla="*/ 7246 w 10000"/>
              <a:gd name="connsiteY17" fmla="*/ 971 h 9361"/>
              <a:gd name="connsiteX18" fmla="*/ 7246 w 10000"/>
              <a:gd name="connsiteY18" fmla="*/ 1621 h 9361"/>
              <a:gd name="connsiteX19" fmla="*/ 7246 w 10000"/>
              <a:gd name="connsiteY19" fmla="*/ 2267 h 9361"/>
              <a:gd name="connsiteX20" fmla="*/ 7246 w 10000"/>
              <a:gd name="connsiteY20" fmla="*/ 2917 h 9361"/>
              <a:gd name="connsiteX21" fmla="*/ 8152 w 10000"/>
              <a:gd name="connsiteY21" fmla="*/ 4213 h 9361"/>
              <a:gd name="connsiteX22" fmla="*/ 8152 w 10000"/>
              <a:gd name="connsiteY22" fmla="*/ 5185 h 9361"/>
              <a:gd name="connsiteX23" fmla="*/ 9092 w 10000"/>
              <a:gd name="connsiteY23" fmla="*/ 6159 h 9361"/>
              <a:gd name="connsiteX24" fmla="*/ 10000 w 10000"/>
              <a:gd name="connsiteY24" fmla="*/ 6804 h 9361"/>
              <a:gd name="connsiteX25" fmla="*/ 10000 w 10000"/>
              <a:gd name="connsiteY25" fmla="*/ 7409 h 9361"/>
              <a:gd name="connsiteX26" fmla="*/ 10000 w 10000"/>
              <a:gd name="connsiteY26" fmla="*/ 7735 h 9361"/>
              <a:gd name="connsiteX27" fmla="*/ 10000 w 10000"/>
              <a:gd name="connsiteY27" fmla="*/ 8060 h 9361"/>
              <a:gd name="connsiteX28" fmla="*/ 9092 w 10000"/>
              <a:gd name="connsiteY28" fmla="*/ 8060 h 9361"/>
              <a:gd name="connsiteX29" fmla="*/ 8152 w 10000"/>
              <a:gd name="connsiteY29" fmla="*/ 8385 h 9361"/>
              <a:gd name="connsiteX30" fmla="*/ 7246 w 10000"/>
              <a:gd name="connsiteY30" fmla="*/ 8706 h 9361"/>
              <a:gd name="connsiteX31" fmla="*/ 6329 w 10000"/>
              <a:gd name="connsiteY31" fmla="*/ 9036 h 9361"/>
              <a:gd name="connsiteX32" fmla="*/ 4496 w 10000"/>
              <a:gd name="connsiteY32" fmla="*/ 9361 h 9361"/>
              <a:gd name="connsiteX0" fmla="*/ 0 w 10000"/>
              <a:gd name="connsiteY0" fmla="*/ 7268 h 9653"/>
              <a:gd name="connsiteX1" fmla="*/ 823 w 10000"/>
              <a:gd name="connsiteY1" fmla="*/ 6922 h 9653"/>
              <a:gd name="connsiteX2" fmla="*/ 1730 w 10000"/>
              <a:gd name="connsiteY2" fmla="*/ 6230 h 9653"/>
              <a:gd name="connsiteX3" fmla="*/ 2647 w 10000"/>
              <a:gd name="connsiteY3" fmla="*/ 5539 h 9653"/>
              <a:gd name="connsiteX4" fmla="*/ 3574 w 10000"/>
              <a:gd name="connsiteY4" fmla="*/ 4156 h 9653"/>
              <a:gd name="connsiteX5" fmla="*/ 3574 w 10000"/>
              <a:gd name="connsiteY5" fmla="*/ 2773 h 9653"/>
              <a:gd name="connsiteX6" fmla="*/ 4496 w 10000"/>
              <a:gd name="connsiteY6" fmla="*/ 2077 h 9653"/>
              <a:gd name="connsiteX7" fmla="*/ 4496 w 10000"/>
              <a:gd name="connsiteY7" fmla="*/ 1387 h 9653"/>
              <a:gd name="connsiteX8" fmla="*/ 4496 w 10000"/>
              <a:gd name="connsiteY8" fmla="*/ 1037 h 9653"/>
              <a:gd name="connsiteX9" fmla="*/ 5413 w 10000"/>
              <a:gd name="connsiteY9" fmla="*/ 694 h 9653"/>
              <a:gd name="connsiteX10" fmla="*/ 5413 w 10000"/>
              <a:gd name="connsiteY10" fmla="*/ 349 h 9653"/>
              <a:gd name="connsiteX11" fmla="*/ 5413 w 10000"/>
              <a:gd name="connsiteY11" fmla="*/ 0 h 9653"/>
              <a:gd name="connsiteX12" fmla="*/ 5413 w 10000"/>
              <a:gd name="connsiteY12" fmla="*/ 0 h 9653"/>
              <a:gd name="connsiteX13" fmla="*/ 6329 w 10000"/>
              <a:gd name="connsiteY13" fmla="*/ 0 h 9653"/>
              <a:gd name="connsiteX14" fmla="*/ 6329 w 10000"/>
              <a:gd name="connsiteY14" fmla="*/ 0 h 9653"/>
              <a:gd name="connsiteX15" fmla="*/ 6329 w 10000"/>
              <a:gd name="connsiteY15" fmla="*/ 349 h 9653"/>
              <a:gd name="connsiteX16" fmla="*/ 7246 w 10000"/>
              <a:gd name="connsiteY16" fmla="*/ 694 h 9653"/>
              <a:gd name="connsiteX17" fmla="*/ 7246 w 10000"/>
              <a:gd name="connsiteY17" fmla="*/ 1037 h 9653"/>
              <a:gd name="connsiteX18" fmla="*/ 7246 w 10000"/>
              <a:gd name="connsiteY18" fmla="*/ 1732 h 9653"/>
              <a:gd name="connsiteX19" fmla="*/ 7246 w 10000"/>
              <a:gd name="connsiteY19" fmla="*/ 2422 h 9653"/>
              <a:gd name="connsiteX20" fmla="*/ 7246 w 10000"/>
              <a:gd name="connsiteY20" fmla="*/ 3116 h 9653"/>
              <a:gd name="connsiteX21" fmla="*/ 8152 w 10000"/>
              <a:gd name="connsiteY21" fmla="*/ 4501 h 9653"/>
              <a:gd name="connsiteX22" fmla="*/ 8152 w 10000"/>
              <a:gd name="connsiteY22" fmla="*/ 5539 h 9653"/>
              <a:gd name="connsiteX23" fmla="*/ 9092 w 10000"/>
              <a:gd name="connsiteY23" fmla="*/ 6579 h 9653"/>
              <a:gd name="connsiteX24" fmla="*/ 10000 w 10000"/>
              <a:gd name="connsiteY24" fmla="*/ 7268 h 9653"/>
              <a:gd name="connsiteX25" fmla="*/ 10000 w 10000"/>
              <a:gd name="connsiteY25" fmla="*/ 7915 h 9653"/>
              <a:gd name="connsiteX26" fmla="*/ 10000 w 10000"/>
              <a:gd name="connsiteY26" fmla="*/ 8263 h 9653"/>
              <a:gd name="connsiteX27" fmla="*/ 10000 w 10000"/>
              <a:gd name="connsiteY27" fmla="*/ 8610 h 9653"/>
              <a:gd name="connsiteX28" fmla="*/ 9092 w 10000"/>
              <a:gd name="connsiteY28" fmla="*/ 8610 h 9653"/>
              <a:gd name="connsiteX29" fmla="*/ 8152 w 10000"/>
              <a:gd name="connsiteY29" fmla="*/ 8957 h 9653"/>
              <a:gd name="connsiteX30" fmla="*/ 7246 w 10000"/>
              <a:gd name="connsiteY30" fmla="*/ 9300 h 9653"/>
              <a:gd name="connsiteX31" fmla="*/ 6329 w 10000"/>
              <a:gd name="connsiteY31" fmla="*/ 9653 h 9653"/>
              <a:gd name="connsiteX0" fmla="*/ 0 w 10000"/>
              <a:gd name="connsiteY0" fmla="*/ 7529 h 10000"/>
              <a:gd name="connsiteX1" fmla="*/ 823 w 10000"/>
              <a:gd name="connsiteY1" fmla="*/ 7171 h 10000"/>
              <a:gd name="connsiteX2" fmla="*/ 1730 w 10000"/>
              <a:gd name="connsiteY2" fmla="*/ 6454 h 10000"/>
              <a:gd name="connsiteX3" fmla="*/ 2647 w 10000"/>
              <a:gd name="connsiteY3" fmla="*/ 5738 h 10000"/>
              <a:gd name="connsiteX4" fmla="*/ 3574 w 10000"/>
              <a:gd name="connsiteY4" fmla="*/ 4305 h 10000"/>
              <a:gd name="connsiteX5" fmla="*/ 3574 w 10000"/>
              <a:gd name="connsiteY5" fmla="*/ 2873 h 10000"/>
              <a:gd name="connsiteX6" fmla="*/ 4496 w 10000"/>
              <a:gd name="connsiteY6" fmla="*/ 2152 h 10000"/>
              <a:gd name="connsiteX7" fmla="*/ 4496 w 10000"/>
              <a:gd name="connsiteY7" fmla="*/ 1437 h 10000"/>
              <a:gd name="connsiteX8" fmla="*/ 4496 w 10000"/>
              <a:gd name="connsiteY8" fmla="*/ 1074 h 10000"/>
              <a:gd name="connsiteX9" fmla="*/ 5413 w 10000"/>
              <a:gd name="connsiteY9" fmla="*/ 719 h 10000"/>
              <a:gd name="connsiteX10" fmla="*/ 5413 w 10000"/>
              <a:gd name="connsiteY10" fmla="*/ 362 h 10000"/>
              <a:gd name="connsiteX11" fmla="*/ 5413 w 10000"/>
              <a:gd name="connsiteY11" fmla="*/ 0 h 10000"/>
              <a:gd name="connsiteX12" fmla="*/ 5413 w 10000"/>
              <a:gd name="connsiteY12" fmla="*/ 0 h 10000"/>
              <a:gd name="connsiteX13" fmla="*/ 6329 w 10000"/>
              <a:gd name="connsiteY13" fmla="*/ 0 h 10000"/>
              <a:gd name="connsiteX14" fmla="*/ 6329 w 10000"/>
              <a:gd name="connsiteY14" fmla="*/ 0 h 10000"/>
              <a:gd name="connsiteX15" fmla="*/ 6329 w 10000"/>
              <a:gd name="connsiteY15" fmla="*/ 362 h 10000"/>
              <a:gd name="connsiteX16" fmla="*/ 7246 w 10000"/>
              <a:gd name="connsiteY16" fmla="*/ 719 h 10000"/>
              <a:gd name="connsiteX17" fmla="*/ 7246 w 10000"/>
              <a:gd name="connsiteY17" fmla="*/ 1074 h 10000"/>
              <a:gd name="connsiteX18" fmla="*/ 7246 w 10000"/>
              <a:gd name="connsiteY18" fmla="*/ 1794 h 10000"/>
              <a:gd name="connsiteX19" fmla="*/ 7246 w 10000"/>
              <a:gd name="connsiteY19" fmla="*/ 2509 h 10000"/>
              <a:gd name="connsiteX20" fmla="*/ 7246 w 10000"/>
              <a:gd name="connsiteY20" fmla="*/ 3228 h 10000"/>
              <a:gd name="connsiteX21" fmla="*/ 8152 w 10000"/>
              <a:gd name="connsiteY21" fmla="*/ 4663 h 10000"/>
              <a:gd name="connsiteX22" fmla="*/ 8152 w 10000"/>
              <a:gd name="connsiteY22" fmla="*/ 5738 h 10000"/>
              <a:gd name="connsiteX23" fmla="*/ 9092 w 10000"/>
              <a:gd name="connsiteY23" fmla="*/ 6815 h 10000"/>
              <a:gd name="connsiteX24" fmla="*/ 10000 w 10000"/>
              <a:gd name="connsiteY24" fmla="*/ 7529 h 10000"/>
              <a:gd name="connsiteX25" fmla="*/ 10000 w 10000"/>
              <a:gd name="connsiteY25" fmla="*/ 8200 h 10000"/>
              <a:gd name="connsiteX26" fmla="*/ 10000 w 10000"/>
              <a:gd name="connsiteY26" fmla="*/ 8560 h 10000"/>
              <a:gd name="connsiteX27" fmla="*/ 10000 w 10000"/>
              <a:gd name="connsiteY27" fmla="*/ 8920 h 10000"/>
              <a:gd name="connsiteX28" fmla="*/ 9092 w 10000"/>
              <a:gd name="connsiteY28" fmla="*/ 8920 h 10000"/>
              <a:gd name="connsiteX29" fmla="*/ 8152 w 10000"/>
              <a:gd name="connsiteY29" fmla="*/ 9279 h 10000"/>
              <a:gd name="connsiteX30" fmla="*/ 6329 w 10000"/>
              <a:gd name="connsiteY30" fmla="*/ 10000 h 10000"/>
              <a:gd name="connsiteX0" fmla="*/ 0 w 10000"/>
              <a:gd name="connsiteY0" fmla="*/ 7529 h 9279"/>
              <a:gd name="connsiteX1" fmla="*/ 823 w 10000"/>
              <a:gd name="connsiteY1" fmla="*/ 7171 h 9279"/>
              <a:gd name="connsiteX2" fmla="*/ 1730 w 10000"/>
              <a:gd name="connsiteY2" fmla="*/ 6454 h 9279"/>
              <a:gd name="connsiteX3" fmla="*/ 2647 w 10000"/>
              <a:gd name="connsiteY3" fmla="*/ 5738 h 9279"/>
              <a:gd name="connsiteX4" fmla="*/ 3574 w 10000"/>
              <a:gd name="connsiteY4" fmla="*/ 4305 h 9279"/>
              <a:gd name="connsiteX5" fmla="*/ 3574 w 10000"/>
              <a:gd name="connsiteY5" fmla="*/ 2873 h 9279"/>
              <a:gd name="connsiteX6" fmla="*/ 4496 w 10000"/>
              <a:gd name="connsiteY6" fmla="*/ 2152 h 9279"/>
              <a:gd name="connsiteX7" fmla="*/ 4496 w 10000"/>
              <a:gd name="connsiteY7" fmla="*/ 1437 h 9279"/>
              <a:gd name="connsiteX8" fmla="*/ 4496 w 10000"/>
              <a:gd name="connsiteY8" fmla="*/ 1074 h 9279"/>
              <a:gd name="connsiteX9" fmla="*/ 5413 w 10000"/>
              <a:gd name="connsiteY9" fmla="*/ 719 h 9279"/>
              <a:gd name="connsiteX10" fmla="*/ 5413 w 10000"/>
              <a:gd name="connsiteY10" fmla="*/ 362 h 9279"/>
              <a:gd name="connsiteX11" fmla="*/ 5413 w 10000"/>
              <a:gd name="connsiteY11" fmla="*/ 0 h 9279"/>
              <a:gd name="connsiteX12" fmla="*/ 5413 w 10000"/>
              <a:gd name="connsiteY12" fmla="*/ 0 h 9279"/>
              <a:gd name="connsiteX13" fmla="*/ 6329 w 10000"/>
              <a:gd name="connsiteY13" fmla="*/ 0 h 9279"/>
              <a:gd name="connsiteX14" fmla="*/ 6329 w 10000"/>
              <a:gd name="connsiteY14" fmla="*/ 0 h 9279"/>
              <a:gd name="connsiteX15" fmla="*/ 6329 w 10000"/>
              <a:gd name="connsiteY15" fmla="*/ 362 h 9279"/>
              <a:gd name="connsiteX16" fmla="*/ 7246 w 10000"/>
              <a:gd name="connsiteY16" fmla="*/ 719 h 9279"/>
              <a:gd name="connsiteX17" fmla="*/ 7246 w 10000"/>
              <a:gd name="connsiteY17" fmla="*/ 1074 h 9279"/>
              <a:gd name="connsiteX18" fmla="*/ 7246 w 10000"/>
              <a:gd name="connsiteY18" fmla="*/ 1794 h 9279"/>
              <a:gd name="connsiteX19" fmla="*/ 7246 w 10000"/>
              <a:gd name="connsiteY19" fmla="*/ 2509 h 9279"/>
              <a:gd name="connsiteX20" fmla="*/ 7246 w 10000"/>
              <a:gd name="connsiteY20" fmla="*/ 3228 h 9279"/>
              <a:gd name="connsiteX21" fmla="*/ 8152 w 10000"/>
              <a:gd name="connsiteY21" fmla="*/ 4663 h 9279"/>
              <a:gd name="connsiteX22" fmla="*/ 8152 w 10000"/>
              <a:gd name="connsiteY22" fmla="*/ 5738 h 9279"/>
              <a:gd name="connsiteX23" fmla="*/ 9092 w 10000"/>
              <a:gd name="connsiteY23" fmla="*/ 6815 h 9279"/>
              <a:gd name="connsiteX24" fmla="*/ 10000 w 10000"/>
              <a:gd name="connsiteY24" fmla="*/ 7529 h 9279"/>
              <a:gd name="connsiteX25" fmla="*/ 10000 w 10000"/>
              <a:gd name="connsiteY25" fmla="*/ 8200 h 9279"/>
              <a:gd name="connsiteX26" fmla="*/ 10000 w 10000"/>
              <a:gd name="connsiteY26" fmla="*/ 8560 h 9279"/>
              <a:gd name="connsiteX27" fmla="*/ 10000 w 10000"/>
              <a:gd name="connsiteY27" fmla="*/ 8920 h 9279"/>
              <a:gd name="connsiteX28" fmla="*/ 9092 w 10000"/>
              <a:gd name="connsiteY28" fmla="*/ 8920 h 9279"/>
              <a:gd name="connsiteX29" fmla="*/ 8152 w 10000"/>
              <a:gd name="connsiteY29" fmla="*/ 9279 h 9279"/>
              <a:gd name="connsiteX0" fmla="*/ 0 w 10000"/>
              <a:gd name="connsiteY0" fmla="*/ 8114 h 9613"/>
              <a:gd name="connsiteX1" fmla="*/ 823 w 10000"/>
              <a:gd name="connsiteY1" fmla="*/ 7728 h 9613"/>
              <a:gd name="connsiteX2" fmla="*/ 1730 w 10000"/>
              <a:gd name="connsiteY2" fmla="*/ 6955 h 9613"/>
              <a:gd name="connsiteX3" fmla="*/ 2647 w 10000"/>
              <a:gd name="connsiteY3" fmla="*/ 6184 h 9613"/>
              <a:gd name="connsiteX4" fmla="*/ 3574 w 10000"/>
              <a:gd name="connsiteY4" fmla="*/ 4640 h 9613"/>
              <a:gd name="connsiteX5" fmla="*/ 3574 w 10000"/>
              <a:gd name="connsiteY5" fmla="*/ 3096 h 9613"/>
              <a:gd name="connsiteX6" fmla="*/ 4496 w 10000"/>
              <a:gd name="connsiteY6" fmla="*/ 2319 h 9613"/>
              <a:gd name="connsiteX7" fmla="*/ 4496 w 10000"/>
              <a:gd name="connsiteY7" fmla="*/ 1549 h 9613"/>
              <a:gd name="connsiteX8" fmla="*/ 4496 w 10000"/>
              <a:gd name="connsiteY8" fmla="*/ 1157 h 9613"/>
              <a:gd name="connsiteX9" fmla="*/ 5413 w 10000"/>
              <a:gd name="connsiteY9" fmla="*/ 775 h 9613"/>
              <a:gd name="connsiteX10" fmla="*/ 5413 w 10000"/>
              <a:gd name="connsiteY10" fmla="*/ 390 h 9613"/>
              <a:gd name="connsiteX11" fmla="*/ 5413 w 10000"/>
              <a:gd name="connsiteY11" fmla="*/ 0 h 9613"/>
              <a:gd name="connsiteX12" fmla="*/ 5413 w 10000"/>
              <a:gd name="connsiteY12" fmla="*/ 0 h 9613"/>
              <a:gd name="connsiteX13" fmla="*/ 6329 w 10000"/>
              <a:gd name="connsiteY13" fmla="*/ 0 h 9613"/>
              <a:gd name="connsiteX14" fmla="*/ 6329 w 10000"/>
              <a:gd name="connsiteY14" fmla="*/ 0 h 9613"/>
              <a:gd name="connsiteX15" fmla="*/ 6329 w 10000"/>
              <a:gd name="connsiteY15" fmla="*/ 390 h 9613"/>
              <a:gd name="connsiteX16" fmla="*/ 7246 w 10000"/>
              <a:gd name="connsiteY16" fmla="*/ 775 h 9613"/>
              <a:gd name="connsiteX17" fmla="*/ 7246 w 10000"/>
              <a:gd name="connsiteY17" fmla="*/ 1157 h 9613"/>
              <a:gd name="connsiteX18" fmla="*/ 7246 w 10000"/>
              <a:gd name="connsiteY18" fmla="*/ 1933 h 9613"/>
              <a:gd name="connsiteX19" fmla="*/ 7246 w 10000"/>
              <a:gd name="connsiteY19" fmla="*/ 2704 h 9613"/>
              <a:gd name="connsiteX20" fmla="*/ 7246 w 10000"/>
              <a:gd name="connsiteY20" fmla="*/ 3479 h 9613"/>
              <a:gd name="connsiteX21" fmla="*/ 8152 w 10000"/>
              <a:gd name="connsiteY21" fmla="*/ 5025 h 9613"/>
              <a:gd name="connsiteX22" fmla="*/ 8152 w 10000"/>
              <a:gd name="connsiteY22" fmla="*/ 6184 h 9613"/>
              <a:gd name="connsiteX23" fmla="*/ 9092 w 10000"/>
              <a:gd name="connsiteY23" fmla="*/ 7345 h 9613"/>
              <a:gd name="connsiteX24" fmla="*/ 10000 w 10000"/>
              <a:gd name="connsiteY24" fmla="*/ 8114 h 9613"/>
              <a:gd name="connsiteX25" fmla="*/ 10000 w 10000"/>
              <a:gd name="connsiteY25" fmla="*/ 8837 h 9613"/>
              <a:gd name="connsiteX26" fmla="*/ 10000 w 10000"/>
              <a:gd name="connsiteY26" fmla="*/ 9225 h 9613"/>
              <a:gd name="connsiteX27" fmla="*/ 10000 w 10000"/>
              <a:gd name="connsiteY27" fmla="*/ 9613 h 9613"/>
              <a:gd name="connsiteX28" fmla="*/ 9092 w 10000"/>
              <a:gd name="connsiteY28" fmla="*/ 9613 h 9613"/>
              <a:gd name="connsiteX0" fmla="*/ 0 w 10000"/>
              <a:gd name="connsiteY0" fmla="*/ 8441 h 10000"/>
              <a:gd name="connsiteX1" fmla="*/ 823 w 10000"/>
              <a:gd name="connsiteY1" fmla="*/ 8039 h 10000"/>
              <a:gd name="connsiteX2" fmla="*/ 1730 w 10000"/>
              <a:gd name="connsiteY2" fmla="*/ 7235 h 10000"/>
              <a:gd name="connsiteX3" fmla="*/ 2647 w 10000"/>
              <a:gd name="connsiteY3" fmla="*/ 6433 h 10000"/>
              <a:gd name="connsiteX4" fmla="*/ 3574 w 10000"/>
              <a:gd name="connsiteY4" fmla="*/ 4827 h 10000"/>
              <a:gd name="connsiteX5" fmla="*/ 3574 w 10000"/>
              <a:gd name="connsiteY5" fmla="*/ 3221 h 10000"/>
              <a:gd name="connsiteX6" fmla="*/ 4496 w 10000"/>
              <a:gd name="connsiteY6" fmla="*/ 2412 h 10000"/>
              <a:gd name="connsiteX7" fmla="*/ 4496 w 10000"/>
              <a:gd name="connsiteY7" fmla="*/ 1611 h 10000"/>
              <a:gd name="connsiteX8" fmla="*/ 4496 w 10000"/>
              <a:gd name="connsiteY8" fmla="*/ 1204 h 10000"/>
              <a:gd name="connsiteX9" fmla="*/ 5413 w 10000"/>
              <a:gd name="connsiteY9" fmla="*/ 806 h 10000"/>
              <a:gd name="connsiteX10" fmla="*/ 5413 w 10000"/>
              <a:gd name="connsiteY10" fmla="*/ 406 h 10000"/>
              <a:gd name="connsiteX11" fmla="*/ 5413 w 10000"/>
              <a:gd name="connsiteY11" fmla="*/ 0 h 10000"/>
              <a:gd name="connsiteX12" fmla="*/ 5413 w 10000"/>
              <a:gd name="connsiteY12" fmla="*/ 0 h 10000"/>
              <a:gd name="connsiteX13" fmla="*/ 6329 w 10000"/>
              <a:gd name="connsiteY13" fmla="*/ 0 h 10000"/>
              <a:gd name="connsiteX14" fmla="*/ 6329 w 10000"/>
              <a:gd name="connsiteY14" fmla="*/ 0 h 10000"/>
              <a:gd name="connsiteX15" fmla="*/ 6329 w 10000"/>
              <a:gd name="connsiteY15" fmla="*/ 406 h 10000"/>
              <a:gd name="connsiteX16" fmla="*/ 7246 w 10000"/>
              <a:gd name="connsiteY16" fmla="*/ 806 h 10000"/>
              <a:gd name="connsiteX17" fmla="*/ 7246 w 10000"/>
              <a:gd name="connsiteY17" fmla="*/ 1204 h 10000"/>
              <a:gd name="connsiteX18" fmla="*/ 7246 w 10000"/>
              <a:gd name="connsiteY18" fmla="*/ 2011 h 10000"/>
              <a:gd name="connsiteX19" fmla="*/ 7246 w 10000"/>
              <a:gd name="connsiteY19" fmla="*/ 2813 h 10000"/>
              <a:gd name="connsiteX20" fmla="*/ 7246 w 10000"/>
              <a:gd name="connsiteY20" fmla="*/ 3619 h 10000"/>
              <a:gd name="connsiteX21" fmla="*/ 8152 w 10000"/>
              <a:gd name="connsiteY21" fmla="*/ 5227 h 10000"/>
              <a:gd name="connsiteX22" fmla="*/ 8152 w 10000"/>
              <a:gd name="connsiteY22" fmla="*/ 6433 h 10000"/>
              <a:gd name="connsiteX23" fmla="*/ 9092 w 10000"/>
              <a:gd name="connsiteY23" fmla="*/ 7641 h 10000"/>
              <a:gd name="connsiteX24" fmla="*/ 10000 w 10000"/>
              <a:gd name="connsiteY24" fmla="*/ 8441 h 10000"/>
              <a:gd name="connsiteX25" fmla="*/ 10000 w 10000"/>
              <a:gd name="connsiteY25" fmla="*/ 9193 h 10000"/>
              <a:gd name="connsiteX26" fmla="*/ 10000 w 10000"/>
              <a:gd name="connsiteY26" fmla="*/ 9596 h 10000"/>
              <a:gd name="connsiteX27" fmla="*/ 10000 w 10000"/>
              <a:gd name="connsiteY27" fmla="*/ 10000 h 10000"/>
              <a:gd name="connsiteX0" fmla="*/ 0 w 10000"/>
              <a:gd name="connsiteY0" fmla="*/ 8441 h 9596"/>
              <a:gd name="connsiteX1" fmla="*/ 823 w 10000"/>
              <a:gd name="connsiteY1" fmla="*/ 8039 h 9596"/>
              <a:gd name="connsiteX2" fmla="*/ 1730 w 10000"/>
              <a:gd name="connsiteY2" fmla="*/ 7235 h 9596"/>
              <a:gd name="connsiteX3" fmla="*/ 2647 w 10000"/>
              <a:gd name="connsiteY3" fmla="*/ 6433 h 9596"/>
              <a:gd name="connsiteX4" fmla="*/ 3574 w 10000"/>
              <a:gd name="connsiteY4" fmla="*/ 4827 h 9596"/>
              <a:gd name="connsiteX5" fmla="*/ 3574 w 10000"/>
              <a:gd name="connsiteY5" fmla="*/ 3221 h 9596"/>
              <a:gd name="connsiteX6" fmla="*/ 4496 w 10000"/>
              <a:gd name="connsiteY6" fmla="*/ 2412 h 9596"/>
              <a:gd name="connsiteX7" fmla="*/ 4496 w 10000"/>
              <a:gd name="connsiteY7" fmla="*/ 1611 h 9596"/>
              <a:gd name="connsiteX8" fmla="*/ 4496 w 10000"/>
              <a:gd name="connsiteY8" fmla="*/ 1204 h 9596"/>
              <a:gd name="connsiteX9" fmla="*/ 5413 w 10000"/>
              <a:gd name="connsiteY9" fmla="*/ 806 h 9596"/>
              <a:gd name="connsiteX10" fmla="*/ 5413 w 10000"/>
              <a:gd name="connsiteY10" fmla="*/ 406 h 9596"/>
              <a:gd name="connsiteX11" fmla="*/ 5413 w 10000"/>
              <a:gd name="connsiteY11" fmla="*/ 0 h 9596"/>
              <a:gd name="connsiteX12" fmla="*/ 5413 w 10000"/>
              <a:gd name="connsiteY12" fmla="*/ 0 h 9596"/>
              <a:gd name="connsiteX13" fmla="*/ 6329 w 10000"/>
              <a:gd name="connsiteY13" fmla="*/ 0 h 9596"/>
              <a:gd name="connsiteX14" fmla="*/ 6329 w 10000"/>
              <a:gd name="connsiteY14" fmla="*/ 0 h 9596"/>
              <a:gd name="connsiteX15" fmla="*/ 6329 w 10000"/>
              <a:gd name="connsiteY15" fmla="*/ 406 h 9596"/>
              <a:gd name="connsiteX16" fmla="*/ 7246 w 10000"/>
              <a:gd name="connsiteY16" fmla="*/ 806 h 9596"/>
              <a:gd name="connsiteX17" fmla="*/ 7246 w 10000"/>
              <a:gd name="connsiteY17" fmla="*/ 1204 h 9596"/>
              <a:gd name="connsiteX18" fmla="*/ 7246 w 10000"/>
              <a:gd name="connsiteY18" fmla="*/ 2011 h 9596"/>
              <a:gd name="connsiteX19" fmla="*/ 7246 w 10000"/>
              <a:gd name="connsiteY19" fmla="*/ 2813 h 9596"/>
              <a:gd name="connsiteX20" fmla="*/ 7246 w 10000"/>
              <a:gd name="connsiteY20" fmla="*/ 3619 h 9596"/>
              <a:gd name="connsiteX21" fmla="*/ 8152 w 10000"/>
              <a:gd name="connsiteY21" fmla="*/ 5227 h 9596"/>
              <a:gd name="connsiteX22" fmla="*/ 8152 w 10000"/>
              <a:gd name="connsiteY22" fmla="*/ 6433 h 9596"/>
              <a:gd name="connsiteX23" fmla="*/ 9092 w 10000"/>
              <a:gd name="connsiteY23" fmla="*/ 7641 h 9596"/>
              <a:gd name="connsiteX24" fmla="*/ 10000 w 10000"/>
              <a:gd name="connsiteY24" fmla="*/ 8441 h 9596"/>
              <a:gd name="connsiteX25" fmla="*/ 10000 w 10000"/>
              <a:gd name="connsiteY25" fmla="*/ 9193 h 9596"/>
              <a:gd name="connsiteX26" fmla="*/ 10000 w 10000"/>
              <a:gd name="connsiteY26" fmla="*/ 9596 h 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596">
                <a:moveTo>
                  <a:pt x="0" y="8441"/>
                </a:moveTo>
                <a:lnTo>
                  <a:pt x="823" y="8039"/>
                </a:lnTo>
                <a:cubicBezTo>
                  <a:pt x="1118" y="7772"/>
                  <a:pt x="1418" y="7504"/>
                  <a:pt x="1730" y="7235"/>
                </a:cubicBezTo>
                <a:lnTo>
                  <a:pt x="2647" y="6433"/>
                </a:lnTo>
                <a:cubicBezTo>
                  <a:pt x="2962" y="5897"/>
                  <a:pt x="3240" y="5361"/>
                  <a:pt x="3574" y="4827"/>
                </a:cubicBezTo>
                <a:lnTo>
                  <a:pt x="3574" y="3221"/>
                </a:lnTo>
                <a:lnTo>
                  <a:pt x="4496" y="2412"/>
                </a:lnTo>
                <a:lnTo>
                  <a:pt x="4496" y="1611"/>
                </a:lnTo>
                <a:lnTo>
                  <a:pt x="4496" y="1204"/>
                </a:lnTo>
                <a:cubicBezTo>
                  <a:pt x="4771" y="1074"/>
                  <a:pt x="5103" y="934"/>
                  <a:pt x="5413" y="806"/>
                </a:cubicBezTo>
                <a:lnTo>
                  <a:pt x="5413" y="406"/>
                </a:lnTo>
                <a:lnTo>
                  <a:pt x="5413" y="0"/>
                </a:lnTo>
                <a:lnTo>
                  <a:pt x="5413" y="0"/>
                </a:lnTo>
                <a:lnTo>
                  <a:pt x="6329" y="0"/>
                </a:lnTo>
                <a:lnTo>
                  <a:pt x="6329" y="0"/>
                </a:lnTo>
                <a:lnTo>
                  <a:pt x="6329" y="406"/>
                </a:lnTo>
                <a:lnTo>
                  <a:pt x="7246" y="806"/>
                </a:lnTo>
                <a:lnTo>
                  <a:pt x="7246" y="1204"/>
                </a:lnTo>
                <a:lnTo>
                  <a:pt x="7246" y="2011"/>
                </a:lnTo>
                <a:lnTo>
                  <a:pt x="7246" y="2813"/>
                </a:lnTo>
                <a:lnTo>
                  <a:pt x="7246" y="3619"/>
                </a:lnTo>
                <a:cubicBezTo>
                  <a:pt x="7541" y="4151"/>
                  <a:pt x="7858" y="4693"/>
                  <a:pt x="8152" y="5227"/>
                </a:cubicBezTo>
                <a:lnTo>
                  <a:pt x="8152" y="6433"/>
                </a:lnTo>
                <a:cubicBezTo>
                  <a:pt x="8467" y="6840"/>
                  <a:pt x="8769" y="7235"/>
                  <a:pt x="9092" y="7641"/>
                </a:cubicBezTo>
                <a:lnTo>
                  <a:pt x="10000" y="8441"/>
                </a:lnTo>
                <a:lnTo>
                  <a:pt x="10000" y="9193"/>
                </a:lnTo>
                <a:lnTo>
                  <a:pt x="10000" y="9596"/>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5" name="Freeform 67"/>
          <p:cNvSpPr>
            <a:spLocks/>
          </p:cNvSpPr>
          <p:nvPr/>
        </p:nvSpPr>
        <p:spPr bwMode="auto">
          <a:xfrm>
            <a:off x="8024813" y="5878513"/>
            <a:ext cx="517525" cy="163512"/>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343 w 10000"/>
              <a:gd name="connsiteY58" fmla="*/ 2496 h 10000"/>
              <a:gd name="connsiteX59" fmla="*/ 571 w 10000"/>
              <a:gd name="connsiteY59" fmla="*/ 2496 h 10000"/>
              <a:gd name="connsiteX60" fmla="*/ 786 w 10000"/>
              <a:gd name="connsiteY60" fmla="*/ 2356 h 10000"/>
              <a:gd name="connsiteX61" fmla="*/ 1129 w 10000"/>
              <a:gd name="connsiteY61" fmla="*/ 2356 h 10000"/>
              <a:gd name="connsiteX62" fmla="*/ 1471 w 10000"/>
              <a:gd name="connsiteY62" fmla="*/ 2216 h 10000"/>
              <a:gd name="connsiteX63" fmla="*/ 1814 w 10000"/>
              <a:gd name="connsiteY63" fmla="*/ 2077 h 10000"/>
              <a:gd name="connsiteX64" fmla="*/ 2271 w 10000"/>
              <a:gd name="connsiteY64" fmla="*/ 1937 h 10000"/>
              <a:gd name="connsiteX65" fmla="*/ 2729 w 10000"/>
              <a:gd name="connsiteY65" fmla="*/ 1675 h 10000"/>
              <a:gd name="connsiteX66" fmla="*/ 3071 w 10000"/>
              <a:gd name="connsiteY66" fmla="*/ 1536 h 10000"/>
              <a:gd name="connsiteX67" fmla="*/ 3400 w 10000"/>
              <a:gd name="connsiteY67" fmla="*/ 1396 h 10000"/>
              <a:gd name="connsiteX68" fmla="*/ 3743 w 10000"/>
              <a:gd name="connsiteY68" fmla="*/ 1257 h 10000"/>
              <a:gd name="connsiteX69" fmla="*/ 3971 w 10000"/>
              <a:gd name="connsiteY69" fmla="*/ 1117 h 10000"/>
              <a:gd name="connsiteX70" fmla="*/ 4200 w 10000"/>
              <a:gd name="connsiteY70" fmla="*/ 1117 h 10000"/>
              <a:gd name="connsiteX71" fmla="*/ 4429 w 10000"/>
              <a:gd name="connsiteY71" fmla="*/ 977 h 10000"/>
              <a:gd name="connsiteX72" fmla="*/ 4657 w 10000"/>
              <a:gd name="connsiteY72" fmla="*/ 838 h 10000"/>
              <a:gd name="connsiteX73" fmla="*/ 5000 w 10000"/>
              <a:gd name="connsiteY73" fmla="*/ 698 h 10000"/>
              <a:gd name="connsiteX74" fmla="*/ 5229 w 10000"/>
              <a:gd name="connsiteY74" fmla="*/ 558 h 10000"/>
              <a:gd name="connsiteX75" fmla="*/ 5457 w 10000"/>
              <a:gd name="connsiteY75" fmla="*/ 419 h 10000"/>
              <a:gd name="connsiteX76" fmla="*/ 5571 w 10000"/>
              <a:gd name="connsiteY76" fmla="*/ 279 h 10000"/>
              <a:gd name="connsiteX77" fmla="*/ 5686 w 10000"/>
              <a:gd name="connsiteY77" fmla="*/ 140 h 10000"/>
              <a:gd name="connsiteX78" fmla="*/ 5686 w 10000"/>
              <a:gd name="connsiteY78" fmla="*/ 0 h 10000"/>
              <a:gd name="connsiteX79" fmla="*/ 5800 w 10000"/>
              <a:gd name="connsiteY79" fmla="*/ 0 h 10000"/>
              <a:gd name="connsiteX80" fmla="*/ 5914 w 10000"/>
              <a:gd name="connsiteY80" fmla="*/ 0 h 10000"/>
              <a:gd name="connsiteX81" fmla="*/ 6029 w 10000"/>
              <a:gd name="connsiteY81" fmla="*/ 0 h 10000"/>
              <a:gd name="connsiteX82" fmla="*/ 6129 w 10000"/>
              <a:gd name="connsiteY82" fmla="*/ 140 h 10000"/>
              <a:gd name="connsiteX83" fmla="*/ 6243 w 10000"/>
              <a:gd name="connsiteY83" fmla="*/ 140 h 10000"/>
              <a:gd name="connsiteX84" fmla="*/ 6357 w 10000"/>
              <a:gd name="connsiteY84" fmla="*/ 419 h 10000"/>
              <a:gd name="connsiteX85" fmla="*/ 6471 w 10000"/>
              <a:gd name="connsiteY85" fmla="*/ 558 h 10000"/>
              <a:gd name="connsiteX86" fmla="*/ 6586 w 10000"/>
              <a:gd name="connsiteY86" fmla="*/ 698 h 10000"/>
              <a:gd name="connsiteX87" fmla="*/ 6700 w 10000"/>
              <a:gd name="connsiteY87" fmla="*/ 838 h 10000"/>
              <a:gd name="connsiteX88" fmla="*/ 6700 w 10000"/>
              <a:gd name="connsiteY88" fmla="*/ 977 h 10000"/>
              <a:gd name="connsiteX89" fmla="*/ 6700 w 10000"/>
              <a:gd name="connsiteY89" fmla="*/ 1117 h 10000"/>
              <a:gd name="connsiteX90" fmla="*/ 6586 w 10000"/>
              <a:gd name="connsiteY90" fmla="*/ 1117 h 10000"/>
              <a:gd name="connsiteX91" fmla="*/ 6471 w 10000"/>
              <a:gd name="connsiteY91" fmla="*/ 1257 h 10000"/>
              <a:gd name="connsiteX92" fmla="*/ 6471 w 10000"/>
              <a:gd name="connsiteY92" fmla="*/ 1396 h 10000"/>
              <a:gd name="connsiteX93" fmla="*/ 6357 w 10000"/>
              <a:gd name="connsiteY93" fmla="*/ 1536 h 10000"/>
              <a:gd name="connsiteX94" fmla="*/ 6243 w 10000"/>
              <a:gd name="connsiteY94" fmla="*/ 1798 h 10000"/>
              <a:gd name="connsiteX95" fmla="*/ 6129 w 10000"/>
              <a:gd name="connsiteY95" fmla="*/ 2216 h 10000"/>
              <a:gd name="connsiteX96" fmla="*/ 6029 w 10000"/>
              <a:gd name="connsiteY96" fmla="*/ 2635 h 10000"/>
              <a:gd name="connsiteX97" fmla="*/ 5914 w 10000"/>
              <a:gd name="connsiteY97" fmla="*/ 3054 h 10000"/>
              <a:gd name="connsiteX98" fmla="*/ 5800 w 10000"/>
              <a:gd name="connsiteY98" fmla="*/ 3613 h 10000"/>
              <a:gd name="connsiteX99" fmla="*/ 5686 w 10000"/>
              <a:gd name="connsiteY99" fmla="*/ 4171 h 10000"/>
              <a:gd name="connsiteX100" fmla="*/ 5571 w 10000"/>
              <a:gd name="connsiteY100" fmla="*/ 4729 h 10000"/>
              <a:gd name="connsiteX101" fmla="*/ 5571 w 10000"/>
              <a:gd name="connsiteY101" fmla="*/ 5271 h 10000"/>
              <a:gd name="connsiteX102" fmla="*/ 5571 w 10000"/>
              <a:gd name="connsiteY102" fmla="*/ 5689 h 10000"/>
              <a:gd name="connsiteX103" fmla="*/ 5457 w 10000"/>
              <a:gd name="connsiteY103" fmla="*/ 6248 h 10000"/>
              <a:gd name="connsiteX104" fmla="*/ 5457 w 10000"/>
              <a:gd name="connsiteY104" fmla="*/ 6667 h 10000"/>
              <a:gd name="connsiteX105" fmla="*/ 5457 w 10000"/>
              <a:gd name="connsiteY105" fmla="*/ 6946 h 10000"/>
              <a:gd name="connsiteX106" fmla="*/ 5457 w 10000"/>
              <a:gd name="connsiteY106" fmla="*/ 7365 h 10000"/>
              <a:gd name="connsiteX107" fmla="*/ 5571 w 10000"/>
              <a:gd name="connsiteY107" fmla="*/ 7644 h 10000"/>
              <a:gd name="connsiteX108" fmla="*/ 5571 w 10000"/>
              <a:gd name="connsiteY108" fmla="*/ 7784 h 10000"/>
              <a:gd name="connsiteX109" fmla="*/ 5686 w 10000"/>
              <a:gd name="connsiteY109" fmla="*/ 8063 h 10000"/>
              <a:gd name="connsiteX110" fmla="*/ 5800 w 10000"/>
              <a:gd name="connsiteY110" fmla="*/ 8202 h 10000"/>
              <a:gd name="connsiteX111" fmla="*/ 5914 w 10000"/>
              <a:gd name="connsiteY111" fmla="*/ 8342 h 10000"/>
              <a:gd name="connsiteX112" fmla="*/ 6357 w 10000"/>
              <a:gd name="connsiteY112" fmla="*/ 8604 h 10000"/>
              <a:gd name="connsiteX113" fmla="*/ 6586 w 10000"/>
              <a:gd name="connsiteY113" fmla="*/ 8743 h 10000"/>
              <a:gd name="connsiteX114" fmla="*/ 6814 w 10000"/>
              <a:gd name="connsiteY114" fmla="*/ 8743 h 10000"/>
              <a:gd name="connsiteX115" fmla="*/ 7043 w 10000"/>
              <a:gd name="connsiteY115" fmla="*/ 8883 h 10000"/>
              <a:gd name="connsiteX116" fmla="*/ 7386 w 10000"/>
              <a:gd name="connsiteY116" fmla="*/ 8883 h 10000"/>
              <a:gd name="connsiteX117" fmla="*/ 7614 w 10000"/>
              <a:gd name="connsiteY117" fmla="*/ 8743 h 10000"/>
              <a:gd name="connsiteX118" fmla="*/ 7957 w 10000"/>
              <a:gd name="connsiteY118" fmla="*/ 8743 h 10000"/>
              <a:gd name="connsiteX119" fmla="*/ 8300 w 10000"/>
              <a:gd name="connsiteY119" fmla="*/ 8604 h 10000"/>
              <a:gd name="connsiteX120" fmla="*/ 8529 w 10000"/>
              <a:gd name="connsiteY120" fmla="*/ 8604 h 10000"/>
              <a:gd name="connsiteX121" fmla="*/ 8757 w 10000"/>
              <a:gd name="connsiteY121" fmla="*/ 8342 h 10000"/>
              <a:gd name="connsiteX122" fmla="*/ 8857 w 10000"/>
              <a:gd name="connsiteY122" fmla="*/ 8202 h 10000"/>
              <a:gd name="connsiteX123" fmla="*/ 8971 w 10000"/>
              <a:gd name="connsiteY123" fmla="*/ 7923 h 10000"/>
              <a:gd name="connsiteX124" fmla="*/ 9086 w 10000"/>
              <a:gd name="connsiteY124" fmla="*/ 7644 h 10000"/>
              <a:gd name="connsiteX125" fmla="*/ 9200 w 10000"/>
              <a:gd name="connsiteY125" fmla="*/ 7086 h 10000"/>
              <a:gd name="connsiteX126" fmla="*/ 9200 w 10000"/>
              <a:gd name="connsiteY126" fmla="*/ 6527 h 10000"/>
              <a:gd name="connsiteX127" fmla="*/ 9314 w 10000"/>
              <a:gd name="connsiteY127" fmla="*/ 6248 h 10000"/>
              <a:gd name="connsiteX128" fmla="*/ 9314 w 10000"/>
              <a:gd name="connsiteY128" fmla="*/ 5969 h 10000"/>
              <a:gd name="connsiteX129" fmla="*/ 9314 w 10000"/>
              <a:gd name="connsiteY129" fmla="*/ 5829 h 10000"/>
              <a:gd name="connsiteX130" fmla="*/ 9429 w 10000"/>
              <a:gd name="connsiteY130" fmla="*/ 5689 h 10000"/>
              <a:gd name="connsiteX131" fmla="*/ 9429 w 10000"/>
              <a:gd name="connsiteY131" fmla="*/ 5550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543 w 10000"/>
              <a:gd name="connsiteY136" fmla="*/ 5550 h 10000"/>
              <a:gd name="connsiteX137" fmla="*/ 9657 w 10000"/>
              <a:gd name="connsiteY137" fmla="*/ 5689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571 w 10000"/>
              <a:gd name="connsiteY58" fmla="*/ 2496 h 10000"/>
              <a:gd name="connsiteX59" fmla="*/ 786 w 10000"/>
              <a:gd name="connsiteY59" fmla="*/ 2356 h 10000"/>
              <a:gd name="connsiteX60" fmla="*/ 1129 w 10000"/>
              <a:gd name="connsiteY60" fmla="*/ 2356 h 10000"/>
              <a:gd name="connsiteX61" fmla="*/ 1471 w 10000"/>
              <a:gd name="connsiteY61" fmla="*/ 2216 h 10000"/>
              <a:gd name="connsiteX62" fmla="*/ 1814 w 10000"/>
              <a:gd name="connsiteY62" fmla="*/ 2077 h 10000"/>
              <a:gd name="connsiteX63" fmla="*/ 2271 w 10000"/>
              <a:gd name="connsiteY63" fmla="*/ 1937 h 10000"/>
              <a:gd name="connsiteX64" fmla="*/ 2729 w 10000"/>
              <a:gd name="connsiteY64" fmla="*/ 1675 h 10000"/>
              <a:gd name="connsiteX65" fmla="*/ 3071 w 10000"/>
              <a:gd name="connsiteY65" fmla="*/ 1536 h 10000"/>
              <a:gd name="connsiteX66" fmla="*/ 3400 w 10000"/>
              <a:gd name="connsiteY66" fmla="*/ 1396 h 10000"/>
              <a:gd name="connsiteX67" fmla="*/ 3743 w 10000"/>
              <a:gd name="connsiteY67" fmla="*/ 1257 h 10000"/>
              <a:gd name="connsiteX68" fmla="*/ 3971 w 10000"/>
              <a:gd name="connsiteY68" fmla="*/ 1117 h 10000"/>
              <a:gd name="connsiteX69" fmla="*/ 4200 w 10000"/>
              <a:gd name="connsiteY69" fmla="*/ 1117 h 10000"/>
              <a:gd name="connsiteX70" fmla="*/ 4429 w 10000"/>
              <a:gd name="connsiteY70" fmla="*/ 977 h 10000"/>
              <a:gd name="connsiteX71" fmla="*/ 4657 w 10000"/>
              <a:gd name="connsiteY71" fmla="*/ 838 h 10000"/>
              <a:gd name="connsiteX72" fmla="*/ 5000 w 10000"/>
              <a:gd name="connsiteY72" fmla="*/ 698 h 10000"/>
              <a:gd name="connsiteX73" fmla="*/ 5229 w 10000"/>
              <a:gd name="connsiteY73" fmla="*/ 558 h 10000"/>
              <a:gd name="connsiteX74" fmla="*/ 5457 w 10000"/>
              <a:gd name="connsiteY74" fmla="*/ 419 h 10000"/>
              <a:gd name="connsiteX75" fmla="*/ 5571 w 10000"/>
              <a:gd name="connsiteY75" fmla="*/ 279 h 10000"/>
              <a:gd name="connsiteX76" fmla="*/ 5686 w 10000"/>
              <a:gd name="connsiteY76" fmla="*/ 140 h 10000"/>
              <a:gd name="connsiteX77" fmla="*/ 5686 w 10000"/>
              <a:gd name="connsiteY77" fmla="*/ 0 h 10000"/>
              <a:gd name="connsiteX78" fmla="*/ 5800 w 10000"/>
              <a:gd name="connsiteY78" fmla="*/ 0 h 10000"/>
              <a:gd name="connsiteX79" fmla="*/ 5914 w 10000"/>
              <a:gd name="connsiteY79" fmla="*/ 0 h 10000"/>
              <a:gd name="connsiteX80" fmla="*/ 6029 w 10000"/>
              <a:gd name="connsiteY80" fmla="*/ 0 h 10000"/>
              <a:gd name="connsiteX81" fmla="*/ 6129 w 10000"/>
              <a:gd name="connsiteY81" fmla="*/ 140 h 10000"/>
              <a:gd name="connsiteX82" fmla="*/ 6243 w 10000"/>
              <a:gd name="connsiteY82" fmla="*/ 140 h 10000"/>
              <a:gd name="connsiteX83" fmla="*/ 6357 w 10000"/>
              <a:gd name="connsiteY83" fmla="*/ 419 h 10000"/>
              <a:gd name="connsiteX84" fmla="*/ 6471 w 10000"/>
              <a:gd name="connsiteY84" fmla="*/ 558 h 10000"/>
              <a:gd name="connsiteX85" fmla="*/ 6586 w 10000"/>
              <a:gd name="connsiteY85" fmla="*/ 698 h 10000"/>
              <a:gd name="connsiteX86" fmla="*/ 6700 w 10000"/>
              <a:gd name="connsiteY86" fmla="*/ 838 h 10000"/>
              <a:gd name="connsiteX87" fmla="*/ 6700 w 10000"/>
              <a:gd name="connsiteY87" fmla="*/ 977 h 10000"/>
              <a:gd name="connsiteX88" fmla="*/ 6700 w 10000"/>
              <a:gd name="connsiteY88" fmla="*/ 1117 h 10000"/>
              <a:gd name="connsiteX89" fmla="*/ 6586 w 10000"/>
              <a:gd name="connsiteY89" fmla="*/ 1117 h 10000"/>
              <a:gd name="connsiteX90" fmla="*/ 6471 w 10000"/>
              <a:gd name="connsiteY90" fmla="*/ 1257 h 10000"/>
              <a:gd name="connsiteX91" fmla="*/ 6471 w 10000"/>
              <a:gd name="connsiteY91" fmla="*/ 1396 h 10000"/>
              <a:gd name="connsiteX92" fmla="*/ 6357 w 10000"/>
              <a:gd name="connsiteY92" fmla="*/ 1536 h 10000"/>
              <a:gd name="connsiteX93" fmla="*/ 6243 w 10000"/>
              <a:gd name="connsiteY93" fmla="*/ 1798 h 10000"/>
              <a:gd name="connsiteX94" fmla="*/ 6129 w 10000"/>
              <a:gd name="connsiteY94" fmla="*/ 2216 h 10000"/>
              <a:gd name="connsiteX95" fmla="*/ 6029 w 10000"/>
              <a:gd name="connsiteY95" fmla="*/ 2635 h 10000"/>
              <a:gd name="connsiteX96" fmla="*/ 5914 w 10000"/>
              <a:gd name="connsiteY96" fmla="*/ 3054 h 10000"/>
              <a:gd name="connsiteX97" fmla="*/ 5800 w 10000"/>
              <a:gd name="connsiteY97" fmla="*/ 3613 h 10000"/>
              <a:gd name="connsiteX98" fmla="*/ 5686 w 10000"/>
              <a:gd name="connsiteY98" fmla="*/ 4171 h 10000"/>
              <a:gd name="connsiteX99" fmla="*/ 5571 w 10000"/>
              <a:gd name="connsiteY99" fmla="*/ 4729 h 10000"/>
              <a:gd name="connsiteX100" fmla="*/ 5571 w 10000"/>
              <a:gd name="connsiteY100" fmla="*/ 5271 h 10000"/>
              <a:gd name="connsiteX101" fmla="*/ 5571 w 10000"/>
              <a:gd name="connsiteY101" fmla="*/ 5689 h 10000"/>
              <a:gd name="connsiteX102" fmla="*/ 5457 w 10000"/>
              <a:gd name="connsiteY102" fmla="*/ 6248 h 10000"/>
              <a:gd name="connsiteX103" fmla="*/ 5457 w 10000"/>
              <a:gd name="connsiteY103" fmla="*/ 6667 h 10000"/>
              <a:gd name="connsiteX104" fmla="*/ 5457 w 10000"/>
              <a:gd name="connsiteY104" fmla="*/ 6946 h 10000"/>
              <a:gd name="connsiteX105" fmla="*/ 5457 w 10000"/>
              <a:gd name="connsiteY105" fmla="*/ 7365 h 10000"/>
              <a:gd name="connsiteX106" fmla="*/ 5571 w 10000"/>
              <a:gd name="connsiteY106" fmla="*/ 7644 h 10000"/>
              <a:gd name="connsiteX107" fmla="*/ 5571 w 10000"/>
              <a:gd name="connsiteY107" fmla="*/ 7784 h 10000"/>
              <a:gd name="connsiteX108" fmla="*/ 5686 w 10000"/>
              <a:gd name="connsiteY108" fmla="*/ 8063 h 10000"/>
              <a:gd name="connsiteX109" fmla="*/ 5800 w 10000"/>
              <a:gd name="connsiteY109" fmla="*/ 8202 h 10000"/>
              <a:gd name="connsiteX110" fmla="*/ 5914 w 10000"/>
              <a:gd name="connsiteY110" fmla="*/ 8342 h 10000"/>
              <a:gd name="connsiteX111" fmla="*/ 6357 w 10000"/>
              <a:gd name="connsiteY111" fmla="*/ 8604 h 10000"/>
              <a:gd name="connsiteX112" fmla="*/ 6586 w 10000"/>
              <a:gd name="connsiteY112" fmla="*/ 8743 h 10000"/>
              <a:gd name="connsiteX113" fmla="*/ 6814 w 10000"/>
              <a:gd name="connsiteY113" fmla="*/ 8743 h 10000"/>
              <a:gd name="connsiteX114" fmla="*/ 7043 w 10000"/>
              <a:gd name="connsiteY114" fmla="*/ 8883 h 10000"/>
              <a:gd name="connsiteX115" fmla="*/ 7386 w 10000"/>
              <a:gd name="connsiteY115" fmla="*/ 8883 h 10000"/>
              <a:gd name="connsiteX116" fmla="*/ 7614 w 10000"/>
              <a:gd name="connsiteY116" fmla="*/ 8743 h 10000"/>
              <a:gd name="connsiteX117" fmla="*/ 7957 w 10000"/>
              <a:gd name="connsiteY117" fmla="*/ 8743 h 10000"/>
              <a:gd name="connsiteX118" fmla="*/ 8300 w 10000"/>
              <a:gd name="connsiteY118" fmla="*/ 8604 h 10000"/>
              <a:gd name="connsiteX119" fmla="*/ 8529 w 10000"/>
              <a:gd name="connsiteY119" fmla="*/ 8604 h 10000"/>
              <a:gd name="connsiteX120" fmla="*/ 8757 w 10000"/>
              <a:gd name="connsiteY120" fmla="*/ 8342 h 10000"/>
              <a:gd name="connsiteX121" fmla="*/ 8857 w 10000"/>
              <a:gd name="connsiteY121" fmla="*/ 8202 h 10000"/>
              <a:gd name="connsiteX122" fmla="*/ 8971 w 10000"/>
              <a:gd name="connsiteY122" fmla="*/ 7923 h 10000"/>
              <a:gd name="connsiteX123" fmla="*/ 9086 w 10000"/>
              <a:gd name="connsiteY123" fmla="*/ 7644 h 10000"/>
              <a:gd name="connsiteX124" fmla="*/ 9200 w 10000"/>
              <a:gd name="connsiteY124" fmla="*/ 7086 h 10000"/>
              <a:gd name="connsiteX125" fmla="*/ 9200 w 10000"/>
              <a:gd name="connsiteY125" fmla="*/ 6527 h 10000"/>
              <a:gd name="connsiteX126" fmla="*/ 9314 w 10000"/>
              <a:gd name="connsiteY126" fmla="*/ 6248 h 10000"/>
              <a:gd name="connsiteX127" fmla="*/ 9314 w 10000"/>
              <a:gd name="connsiteY127" fmla="*/ 5969 h 10000"/>
              <a:gd name="connsiteX128" fmla="*/ 9314 w 10000"/>
              <a:gd name="connsiteY128" fmla="*/ 5829 h 10000"/>
              <a:gd name="connsiteX129" fmla="*/ 9429 w 10000"/>
              <a:gd name="connsiteY129" fmla="*/ 5689 h 10000"/>
              <a:gd name="connsiteX130" fmla="*/ 9429 w 10000"/>
              <a:gd name="connsiteY130" fmla="*/ 5550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543 w 10000"/>
              <a:gd name="connsiteY135" fmla="*/ 5550 h 10000"/>
              <a:gd name="connsiteX136" fmla="*/ 9657 w 10000"/>
              <a:gd name="connsiteY136" fmla="*/ 5689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571 w 10000"/>
              <a:gd name="connsiteY57" fmla="*/ 2496 h 10000"/>
              <a:gd name="connsiteX58" fmla="*/ 786 w 10000"/>
              <a:gd name="connsiteY58" fmla="*/ 2356 h 10000"/>
              <a:gd name="connsiteX59" fmla="*/ 1129 w 10000"/>
              <a:gd name="connsiteY59" fmla="*/ 2356 h 10000"/>
              <a:gd name="connsiteX60" fmla="*/ 1471 w 10000"/>
              <a:gd name="connsiteY60" fmla="*/ 2216 h 10000"/>
              <a:gd name="connsiteX61" fmla="*/ 1814 w 10000"/>
              <a:gd name="connsiteY61" fmla="*/ 2077 h 10000"/>
              <a:gd name="connsiteX62" fmla="*/ 2271 w 10000"/>
              <a:gd name="connsiteY62" fmla="*/ 1937 h 10000"/>
              <a:gd name="connsiteX63" fmla="*/ 2729 w 10000"/>
              <a:gd name="connsiteY63" fmla="*/ 1675 h 10000"/>
              <a:gd name="connsiteX64" fmla="*/ 3071 w 10000"/>
              <a:gd name="connsiteY64" fmla="*/ 1536 h 10000"/>
              <a:gd name="connsiteX65" fmla="*/ 3400 w 10000"/>
              <a:gd name="connsiteY65" fmla="*/ 1396 h 10000"/>
              <a:gd name="connsiteX66" fmla="*/ 3743 w 10000"/>
              <a:gd name="connsiteY66" fmla="*/ 1257 h 10000"/>
              <a:gd name="connsiteX67" fmla="*/ 3971 w 10000"/>
              <a:gd name="connsiteY67" fmla="*/ 1117 h 10000"/>
              <a:gd name="connsiteX68" fmla="*/ 4200 w 10000"/>
              <a:gd name="connsiteY68" fmla="*/ 1117 h 10000"/>
              <a:gd name="connsiteX69" fmla="*/ 4429 w 10000"/>
              <a:gd name="connsiteY69" fmla="*/ 977 h 10000"/>
              <a:gd name="connsiteX70" fmla="*/ 4657 w 10000"/>
              <a:gd name="connsiteY70" fmla="*/ 838 h 10000"/>
              <a:gd name="connsiteX71" fmla="*/ 5000 w 10000"/>
              <a:gd name="connsiteY71" fmla="*/ 698 h 10000"/>
              <a:gd name="connsiteX72" fmla="*/ 5229 w 10000"/>
              <a:gd name="connsiteY72" fmla="*/ 558 h 10000"/>
              <a:gd name="connsiteX73" fmla="*/ 5457 w 10000"/>
              <a:gd name="connsiteY73" fmla="*/ 419 h 10000"/>
              <a:gd name="connsiteX74" fmla="*/ 5571 w 10000"/>
              <a:gd name="connsiteY74" fmla="*/ 279 h 10000"/>
              <a:gd name="connsiteX75" fmla="*/ 5686 w 10000"/>
              <a:gd name="connsiteY75" fmla="*/ 140 h 10000"/>
              <a:gd name="connsiteX76" fmla="*/ 5686 w 10000"/>
              <a:gd name="connsiteY76" fmla="*/ 0 h 10000"/>
              <a:gd name="connsiteX77" fmla="*/ 5800 w 10000"/>
              <a:gd name="connsiteY77" fmla="*/ 0 h 10000"/>
              <a:gd name="connsiteX78" fmla="*/ 5914 w 10000"/>
              <a:gd name="connsiteY78" fmla="*/ 0 h 10000"/>
              <a:gd name="connsiteX79" fmla="*/ 6029 w 10000"/>
              <a:gd name="connsiteY79" fmla="*/ 0 h 10000"/>
              <a:gd name="connsiteX80" fmla="*/ 6129 w 10000"/>
              <a:gd name="connsiteY80" fmla="*/ 140 h 10000"/>
              <a:gd name="connsiteX81" fmla="*/ 6243 w 10000"/>
              <a:gd name="connsiteY81" fmla="*/ 140 h 10000"/>
              <a:gd name="connsiteX82" fmla="*/ 6357 w 10000"/>
              <a:gd name="connsiteY82" fmla="*/ 419 h 10000"/>
              <a:gd name="connsiteX83" fmla="*/ 6471 w 10000"/>
              <a:gd name="connsiteY83" fmla="*/ 558 h 10000"/>
              <a:gd name="connsiteX84" fmla="*/ 6586 w 10000"/>
              <a:gd name="connsiteY84" fmla="*/ 698 h 10000"/>
              <a:gd name="connsiteX85" fmla="*/ 6700 w 10000"/>
              <a:gd name="connsiteY85" fmla="*/ 838 h 10000"/>
              <a:gd name="connsiteX86" fmla="*/ 6700 w 10000"/>
              <a:gd name="connsiteY86" fmla="*/ 977 h 10000"/>
              <a:gd name="connsiteX87" fmla="*/ 6700 w 10000"/>
              <a:gd name="connsiteY87" fmla="*/ 1117 h 10000"/>
              <a:gd name="connsiteX88" fmla="*/ 6586 w 10000"/>
              <a:gd name="connsiteY88" fmla="*/ 1117 h 10000"/>
              <a:gd name="connsiteX89" fmla="*/ 6471 w 10000"/>
              <a:gd name="connsiteY89" fmla="*/ 1257 h 10000"/>
              <a:gd name="connsiteX90" fmla="*/ 6471 w 10000"/>
              <a:gd name="connsiteY90" fmla="*/ 1396 h 10000"/>
              <a:gd name="connsiteX91" fmla="*/ 6357 w 10000"/>
              <a:gd name="connsiteY91" fmla="*/ 1536 h 10000"/>
              <a:gd name="connsiteX92" fmla="*/ 6243 w 10000"/>
              <a:gd name="connsiteY92" fmla="*/ 1798 h 10000"/>
              <a:gd name="connsiteX93" fmla="*/ 6129 w 10000"/>
              <a:gd name="connsiteY93" fmla="*/ 2216 h 10000"/>
              <a:gd name="connsiteX94" fmla="*/ 6029 w 10000"/>
              <a:gd name="connsiteY94" fmla="*/ 2635 h 10000"/>
              <a:gd name="connsiteX95" fmla="*/ 5914 w 10000"/>
              <a:gd name="connsiteY95" fmla="*/ 3054 h 10000"/>
              <a:gd name="connsiteX96" fmla="*/ 5800 w 10000"/>
              <a:gd name="connsiteY96" fmla="*/ 3613 h 10000"/>
              <a:gd name="connsiteX97" fmla="*/ 5686 w 10000"/>
              <a:gd name="connsiteY97" fmla="*/ 4171 h 10000"/>
              <a:gd name="connsiteX98" fmla="*/ 5571 w 10000"/>
              <a:gd name="connsiteY98" fmla="*/ 4729 h 10000"/>
              <a:gd name="connsiteX99" fmla="*/ 5571 w 10000"/>
              <a:gd name="connsiteY99" fmla="*/ 5271 h 10000"/>
              <a:gd name="connsiteX100" fmla="*/ 5571 w 10000"/>
              <a:gd name="connsiteY100" fmla="*/ 5689 h 10000"/>
              <a:gd name="connsiteX101" fmla="*/ 5457 w 10000"/>
              <a:gd name="connsiteY101" fmla="*/ 6248 h 10000"/>
              <a:gd name="connsiteX102" fmla="*/ 5457 w 10000"/>
              <a:gd name="connsiteY102" fmla="*/ 6667 h 10000"/>
              <a:gd name="connsiteX103" fmla="*/ 5457 w 10000"/>
              <a:gd name="connsiteY103" fmla="*/ 6946 h 10000"/>
              <a:gd name="connsiteX104" fmla="*/ 5457 w 10000"/>
              <a:gd name="connsiteY104" fmla="*/ 7365 h 10000"/>
              <a:gd name="connsiteX105" fmla="*/ 5571 w 10000"/>
              <a:gd name="connsiteY105" fmla="*/ 7644 h 10000"/>
              <a:gd name="connsiteX106" fmla="*/ 5571 w 10000"/>
              <a:gd name="connsiteY106" fmla="*/ 7784 h 10000"/>
              <a:gd name="connsiteX107" fmla="*/ 5686 w 10000"/>
              <a:gd name="connsiteY107" fmla="*/ 8063 h 10000"/>
              <a:gd name="connsiteX108" fmla="*/ 5800 w 10000"/>
              <a:gd name="connsiteY108" fmla="*/ 8202 h 10000"/>
              <a:gd name="connsiteX109" fmla="*/ 5914 w 10000"/>
              <a:gd name="connsiteY109" fmla="*/ 8342 h 10000"/>
              <a:gd name="connsiteX110" fmla="*/ 6357 w 10000"/>
              <a:gd name="connsiteY110" fmla="*/ 8604 h 10000"/>
              <a:gd name="connsiteX111" fmla="*/ 6586 w 10000"/>
              <a:gd name="connsiteY111" fmla="*/ 8743 h 10000"/>
              <a:gd name="connsiteX112" fmla="*/ 6814 w 10000"/>
              <a:gd name="connsiteY112" fmla="*/ 8743 h 10000"/>
              <a:gd name="connsiteX113" fmla="*/ 7043 w 10000"/>
              <a:gd name="connsiteY113" fmla="*/ 8883 h 10000"/>
              <a:gd name="connsiteX114" fmla="*/ 7386 w 10000"/>
              <a:gd name="connsiteY114" fmla="*/ 8883 h 10000"/>
              <a:gd name="connsiteX115" fmla="*/ 7614 w 10000"/>
              <a:gd name="connsiteY115" fmla="*/ 8743 h 10000"/>
              <a:gd name="connsiteX116" fmla="*/ 7957 w 10000"/>
              <a:gd name="connsiteY116" fmla="*/ 8743 h 10000"/>
              <a:gd name="connsiteX117" fmla="*/ 8300 w 10000"/>
              <a:gd name="connsiteY117" fmla="*/ 8604 h 10000"/>
              <a:gd name="connsiteX118" fmla="*/ 8529 w 10000"/>
              <a:gd name="connsiteY118" fmla="*/ 8604 h 10000"/>
              <a:gd name="connsiteX119" fmla="*/ 8757 w 10000"/>
              <a:gd name="connsiteY119" fmla="*/ 8342 h 10000"/>
              <a:gd name="connsiteX120" fmla="*/ 8857 w 10000"/>
              <a:gd name="connsiteY120" fmla="*/ 8202 h 10000"/>
              <a:gd name="connsiteX121" fmla="*/ 8971 w 10000"/>
              <a:gd name="connsiteY121" fmla="*/ 7923 h 10000"/>
              <a:gd name="connsiteX122" fmla="*/ 9086 w 10000"/>
              <a:gd name="connsiteY122" fmla="*/ 7644 h 10000"/>
              <a:gd name="connsiteX123" fmla="*/ 9200 w 10000"/>
              <a:gd name="connsiteY123" fmla="*/ 7086 h 10000"/>
              <a:gd name="connsiteX124" fmla="*/ 9200 w 10000"/>
              <a:gd name="connsiteY124" fmla="*/ 6527 h 10000"/>
              <a:gd name="connsiteX125" fmla="*/ 9314 w 10000"/>
              <a:gd name="connsiteY125" fmla="*/ 6248 h 10000"/>
              <a:gd name="connsiteX126" fmla="*/ 9314 w 10000"/>
              <a:gd name="connsiteY126" fmla="*/ 5969 h 10000"/>
              <a:gd name="connsiteX127" fmla="*/ 9314 w 10000"/>
              <a:gd name="connsiteY127" fmla="*/ 5829 h 10000"/>
              <a:gd name="connsiteX128" fmla="*/ 9429 w 10000"/>
              <a:gd name="connsiteY128" fmla="*/ 5689 h 10000"/>
              <a:gd name="connsiteX129" fmla="*/ 9429 w 10000"/>
              <a:gd name="connsiteY129" fmla="*/ 5550 h 10000"/>
              <a:gd name="connsiteX130" fmla="*/ 9429 w 10000"/>
              <a:gd name="connsiteY130" fmla="*/ 5410 h 10000"/>
              <a:gd name="connsiteX131" fmla="*/ 9429 w 10000"/>
              <a:gd name="connsiteY131" fmla="*/ 5410 h 10000"/>
              <a:gd name="connsiteX132" fmla="*/ 9543 w 10000"/>
              <a:gd name="connsiteY132" fmla="*/ 5410 h 10000"/>
              <a:gd name="connsiteX133" fmla="*/ 9543 w 10000"/>
              <a:gd name="connsiteY133" fmla="*/ 5410 h 10000"/>
              <a:gd name="connsiteX134" fmla="*/ 9543 w 10000"/>
              <a:gd name="connsiteY134" fmla="*/ 5550 h 10000"/>
              <a:gd name="connsiteX135" fmla="*/ 9657 w 10000"/>
              <a:gd name="connsiteY135" fmla="*/ 5689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571 w 10000"/>
              <a:gd name="connsiteY56" fmla="*/ 2496 h 10000"/>
              <a:gd name="connsiteX57" fmla="*/ 786 w 10000"/>
              <a:gd name="connsiteY57" fmla="*/ 2356 h 10000"/>
              <a:gd name="connsiteX58" fmla="*/ 1129 w 10000"/>
              <a:gd name="connsiteY58" fmla="*/ 2356 h 10000"/>
              <a:gd name="connsiteX59" fmla="*/ 1471 w 10000"/>
              <a:gd name="connsiteY59" fmla="*/ 2216 h 10000"/>
              <a:gd name="connsiteX60" fmla="*/ 1814 w 10000"/>
              <a:gd name="connsiteY60" fmla="*/ 2077 h 10000"/>
              <a:gd name="connsiteX61" fmla="*/ 2271 w 10000"/>
              <a:gd name="connsiteY61" fmla="*/ 1937 h 10000"/>
              <a:gd name="connsiteX62" fmla="*/ 2729 w 10000"/>
              <a:gd name="connsiteY62" fmla="*/ 1675 h 10000"/>
              <a:gd name="connsiteX63" fmla="*/ 3071 w 10000"/>
              <a:gd name="connsiteY63" fmla="*/ 1536 h 10000"/>
              <a:gd name="connsiteX64" fmla="*/ 3400 w 10000"/>
              <a:gd name="connsiteY64" fmla="*/ 1396 h 10000"/>
              <a:gd name="connsiteX65" fmla="*/ 3743 w 10000"/>
              <a:gd name="connsiteY65" fmla="*/ 1257 h 10000"/>
              <a:gd name="connsiteX66" fmla="*/ 3971 w 10000"/>
              <a:gd name="connsiteY66" fmla="*/ 1117 h 10000"/>
              <a:gd name="connsiteX67" fmla="*/ 4200 w 10000"/>
              <a:gd name="connsiteY67" fmla="*/ 1117 h 10000"/>
              <a:gd name="connsiteX68" fmla="*/ 4429 w 10000"/>
              <a:gd name="connsiteY68" fmla="*/ 977 h 10000"/>
              <a:gd name="connsiteX69" fmla="*/ 4657 w 10000"/>
              <a:gd name="connsiteY69" fmla="*/ 838 h 10000"/>
              <a:gd name="connsiteX70" fmla="*/ 5000 w 10000"/>
              <a:gd name="connsiteY70" fmla="*/ 698 h 10000"/>
              <a:gd name="connsiteX71" fmla="*/ 5229 w 10000"/>
              <a:gd name="connsiteY71" fmla="*/ 558 h 10000"/>
              <a:gd name="connsiteX72" fmla="*/ 5457 w 10000"/>
              <a:gd name="connsiteY72" fmla="*/ 419 h 10000"/>
              <a:gd name="connsiteX73" fmla="*/ 5571 w 10000"/>
              <a:gd name="connsiteY73" fmla="*/ 279 h 10000"/>
              <a:gd name="connsiteX74" fmla="*/ 5686 w 10000"/>
              <a:gd name="connsiteY74" fmla="*/ 140 h 10000"/>
              <a:gd name="connsiteX75" fmla="*/ 5686 w 10000"/>
              <a:gd name="connsiteY75" fmla="*/ 0 h 10000"/>
              <a:gd name="connsiteX76" fmla="*/ 5800 w 10000"/>
              <a:gd name="connsiteY76" fmla="*/ 0 h 10000"/>
              <a:gd name="connsiteX77" fmla="*/ 5914 w 10000"/>
              <a:gd name="connsiteY77" fmla="*/ 0 h 10000"/>
              <a:gd name="connsiteX78" fmla="*/ 6029 w 10000"/>
              <a:gd name="connsiteY78" fmla="*/ 0 h 10000"/>
              <a:gd name="connsiteX79" fmla="*/ 6129 w 10000"/>
              <a:gd name="connsiteY79" fmla="*/ 140 h 10000"/>
              <a:gd name="connsiteX80" fmla="*/ 6243 w 10000"/>
              <a:gd name="connsiteY80" fmla="*/ 140 h 10000"/>
              <a:gd name="connsiteX81" fmla="*/ 6357 w 10000"/>
              <a:gd name="connsiteY81" fmla="*/ 419 h 10000"/>
              <a:gd name="connsiteX82" fmla="*/ 6471 w 10000"/>
              <a:gd name="connsiteY82" fmla="*/ 558 h 10000"/>
              <a:gd name="connsiteX83" fmla="*/ 6586 w 10000"/>
              <a:gd name="connsiteY83" fmla="*/ 698 h 10000"/>
              <a:gd name="connsiteX84" fmla="*/ 6700 w 10000"/>
              <a:gd name="connsiteY84" fmla="*/ 838 h 10000"/>
              <a:gd name="connsiteX85" fmla="*/ 6700 w 10000"/>
              <a:gd name="connsiteY85" fmla="*/ 977 h 10000"/>
              <a:gd name="connsiteX86" fmla="*/ 6700 w 10000"/>
              <a:gd name="connsiteY86" fmla="*/ 1117 h 10000"/>
              <a:gd name="connsiteX87" fmla="*/ 6586 w 10000"/>
              <a:gd name="connsiteY87" fmla="*/ 1117 h 10000"/>
              <a:gd name="connsiteX88" fmla="*/ 6471 w 10000"/>
              <a:gd name="connsiteY88" fmla="*/ 1257 h 10000"/>
              <a:gd name="connsiteX89" fmla="*/ 6471 w 10000"/>
              <a:gd name="connsiteY89" fmla="*/ 1396 h 10000"/>
              <a:gd name="connsiteX90" fmla="*/ 6357 w 10000"/>
              <a:gd name="connsiteY90" fmla="*/ 1536 h 10000"/>
              <a:gd name="connsiteX91" fmla="*/ 6243 w 10000"/>
              <a:gd name="connsiteY91" fmla="*/ 1798 h 10000"/>
              <a:gd name="connsiteX92" fmla="*/ 6129 w 10000"/>
              <a:gd name="connsiteY92" fmla="*/ 2216 h 10000"/>
              <a:gd name="connsiteX93" fmla="*/ 6029 w 10000"/>
              <a:gd name="connsiteY93" fmla="*/ 2635 h 10000"/>
              <a:gd name="connsiteX94" fmla="*/ 5914 w 10000"/>
              <a:gd name="connsiteY94" fmla="*/ 3054 h 10000"/>
              <a:gd name="connsiteX95" fmla="*/ 5800 w 10000"/>
              <a:gd name="connsiteY95" fmla="*/ 3613 h 10000"/>
              <a:gd name="connsiteX96" fmla="*/ 5686 w 10000"/>
              <a:gd name="connsiteY96" fmla="*/ 4171 h 10000"/>
              <a:gd name="connsiteX97" fmla="*/ 5571 w 10000"/>
              <a:gd name="connsiteY97" fmla="*/ 4729 h 10000"/>
              <a:gd name="connsiteX98" fmla="*/ 5571 w 10000"/>
              <a:gd name="connsiteY98" fmla="*/ 5271 h 10000"/>
              <a:gd name="connsiteX99" fmla="*/ 5571 w 10000"/>
              <a:gd name="connsiteY99" fmla="*/ 5689 h 10000"/>
              <a:gd name="connsiteX100" fmla="*/ 5457 w 10000"/>
              <a:gd name="connsiteY100" fmla="*/ 6248 h 10000"/>
              <a:gd name="connsiteX101" fmla="*/ 5457 w 10000"/>
              <a:gd name="connsiteY101" fmla="*/ 6667 h 10000"/>
              <a:gd name="connsiteX102" fmla="*/ 5457 w 10000"/>
              <a:gd name="connsiteY102" fmla="*/ 6946 h 10000"/>
              <a:gd name="connsiteX103" fmla="*/ 5457 w 10000"/>
              <a:gd name="connsiteY103" fmla="*/ 7365 h 10000"/>
              <a:gd name="connsiteX104" fmla="*/ 5571 w 10000"/>
              <a:gd name="connsiteY104" fmla="*/ 7644 h 10000"/>
              <a:gd name="connsiteX105" fmla="*/ 5571 w 10000"/>
              <a:gd name="connsiteY105" fmla="*/ 7784 h 10000"/>
              <a:gd name="connsiteX106" fmla="*/ 5686 w 10000"/>
              <a:gd name="connsiteY106" fmla="*/ 8063 h 10000"/>
              <a:gd name="connsiteX107" fmla="*/ 5800 w 10000"/>
              <a:gd name="connsiteY107" fmla="*/ 8202 h 10000"/>
              <a:gd name="connsiteX108" fmla="*/ 5914 w 10000"/>
              <a:gd name="connsiteY108" fmla="*/ 8342 h 10000"/>
              <a:gd name="connsiteX109" fmla="*/ 6357 w 10000"/>
              <a:gd name="connsiteY109" fmla="*/ 8604 h 10000"/>
              <a:gd name="connsiteX110" fmla="*/ 6586 w 10000"/>
              <a:gd name="connsiteY110" fmla="*/ 8743 h 10000"/>
              <a:gd name="connsiteX111" fmla="*/ 6814 w 10000"/>
              <a:gd name="connsiteY111" fmla="*/ 8743 h 10000"/>
              <a:gd name="connsiteX112" fmla="*/ 7043 w 10000"/>
              <a:gd name="connsiteY112" fmla="*/ 8883 h 10000"/>
              <a:gd name="connsiteX113" fmla="*/ 7386 w 10000"/>
              <a:gd name="connsiteY113" fmla="*/ 8883 h 10000"/>
              <a:gd name="connsiteX114" fmla="*/ 7614 w 10000"/>
              <a:gd name="connsiteY114" fmla="*/ 8743 h 10000"/>
              <a:gd name="connsiteX115" fmla="*/ 7957 w 10000"/>
              <a:gd name="connsiteY115" fmla="*/ 8743 h 10000"/>
              <a:gd name="connsiteX116" fmla="*/ 8300 w 10000"/>
              <a:gd name="connsiteY116" fmla="*/ 8604 h 10000"/>
              <a:gd name="connsiteX117" fmla="*/ 8529 w 10000"/>
              <a:gd name="connsiteY117" fmla="*/ 8604 h 10000"/>
              <a:gd name="connsiteX118" fmla="*/ 8757 w 10000"/>
              <a:gd name="connsiteY118" fmla="*/ 8342 h 10000"/>
              <a:gd name="connsiteX119" fmla="*/ 8857 w 10000"/>
              <a:gd name="connsiteY119" fmla="*/ 8202 h 10000"/>
              <a:gd name="connsiteX120" fmla="*/ 8971 w 10000"/>
              <a:gd name="connsiteY120" fmla="*/ 7923 h 10000"/>
              <a:gd name="connsiteX121" fmla="*/ 9086 w 10000"/>
              <a:gd name="connsiteY121" fmla="*/ 7644 h 10000"/>
              <a:gd name="connsiteX122" fmla="*/ 9200 w 10000"/>
              <a:gd name="connsiteY122" fmla="*/ 7086 h 10000"/>
              <a:gd name="connsiteX123" fmla="*/ 9200 w 10000"/>
              <a:gd name="connsiteY123" fmla="*/ 6527 h 10000"/>
              <a:gd name="connsiteX124" fmla="*/ 9314 w 10000"/>
              <a:gd name="connsiteY124" fmla="*/ 6248 h 10000"/>
              <a:gd name="connsiteX125" fmla="*/ 9314 w 10000"/>
              <a:gd name="connsiteY125" fmla="*/ 5969 h 10000"/>
              <a:gd name="connsiteX126" fmla="*/ 9314 w 10000"/>
              <a:gd name="connsiteY126" fmla="*/ 5829 h 10000"/>
              <a:gd name="connsiteX127" fmla="*/ 9429 w 10000"/>
              <a:gd name="connsiteY127" fmla="*/ 5689 h 10000"/>
              <a:gd name="connsiteX128" fmla="*/ 9429 w 10000"/>
              <a:gd name="connsiteY128" fmla="*/ 5550 h 10000"/>
              <a:gd name="connsiteX129" fmla="*/ 9429 w 10000"/>
              <a:gd name="connsiteY129" fmla="*/ 5410 h 10000"/>
              <a:gd name="connsiteX130" fmla="*/ 9429 w 10000"/>
              <a:gd name="connsiteY130" fmla="*/ 5410 h 10000"/>
              <a:gd name="connsiteX131" fmla="*/ 9543 w 10000"/>
              <a:gd name="connsiteY131" fmla="*/ 5410 h 10000"/>
              <a:gd name="connsiteX132" fmla="*/ 9543 w 10000"/>
              <a:gd name="connsiteY132" fmla="*/ 5410 h 10000"/>
              <a:gd name="connsiteX133" fmla="*/ 9543 w 10000"/>
              <a:gd name="connsiteY133" fmla="*/ 5550 h 10000"/>
              <a:gd name="connsiteX134" fmla="*/ 9657 w 10000"/>
              <a:gd name="connsiteY134" fmla="*/ 5689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500 w 9886"/>
              <a:gd name="connsiteY0" fmla="*/ 10000 h 10000"/>
              <a:gd name="connsiteX1" fmla="*/ 7157 w 9886"/>
              <a:gd name="connsiteY1" fmla="*/ 10000 h 10000"/>
              <a:gd name="connsiteX2" fmla="*/ 6815 w 9886"/>
              <a:gd name="connsiteY2" fmla="*/ 10000 h 10000"/>
              <a:gd name="connsiteX3" fmla="*/ 6472 w 9886"/>
              <a:gd name="connsiteY3" fmla="*/ 9860 h 10000"/>
              <a:gd name="connsiteX4" fmla="*/ 6129 w 9886"/>
              <a:gd name="connsiteY4" fmla="*/ 9721 h 10000"/>
              <a:gd name="connsiteX5" fmla="*/ 5800 w 9886"/>
              <a:gd name="connsiteY5" fmla="*/ 9581 h 10000"/>
              <a:gd name="connsiteX6" fmla="*/ 5572 w 9886"/>
              <a:gd name="connsiteY6" fmla="*/ 9302 h 10000"/>
              <a:gd name="connsiteX7" fmla="*/ 5343 w 9886"/>
              <a:gd name="connsiteY7" fmla="*/ 9162 h 10000"/>
              <a:gd name="connsiteX8" fmla="*/ 5229 w 9886"/>
              <a:gd name="connsiteY8" fmla="*/ 8743 h 10000"/>
              <a:gd name="connsiteX9" fmla="*/ 5000 w 9886"/>
              <a:gd name="connsiteY9" fmla="*/ 8464 h 10000"/>
              <a:gd name="connsiteX10" fmla="*/ 4886 w 9886"/>
              <a:gd name="connsiteY10" fmla="*/ 8063 h 10000"/>
              <a:gd name="connsiteX11" fmla="*/ 4886 w 9886"/>
              <a:gd name="connsiteY11" fmla="*/ 7644 h 10000"/>
              <a:gd name="connsiteX12" fmla="*/ 4772 w 9886"/>
              <a:gd name="connsiteY12" fmla="*/ 7225 h 10000"/>
              <a:gd name="connsiteX13" fmla="*/ 4772 w 9886"/>
              <a:gd name="connsiteY13" fmla="*/ 6806 h 10000"/>
              <a:gd name="connsiteX14" fmla="*/ 4772 w 9886"/>
              <a:gd name="connsiteY14" fmla="*/ 6387 h 10000"/>
              <a:gd name="connsiteX15" fmla="*/ 4886 w 9886"/>
              <a:gd name="connsiteY15" fmla="*/ 5689 h 10000"/>
              <a:gd name="connsiteX16" fmla="*/ 4886 w 9886"/>
              <a:gd name="connsiteY16" fmla="*/ 5550 h 10000"/>
              <a:gd name="connsiteX17" fmla="*/ 4886 w 9886"/>
              <a:gd name="connsiteY17" fmla="*/ 5271 h 10000"/>
              <a:gd name="connsiteX18" fmla="*/ 5000 w 9886"/>
              <a:gd name="connsiteY18" fmla="*/ 5009 h 10000"/>
              <a:gd name="connsiteX19" fmla="*/ 5000 w 9886"/>
              <a:gd name="connsiteY19" fmla="*/ 4729 h 10000"/>
              <a:gd name="connsiteX20" fmla="*/ 5000 w 9886"/>
              <a:gd name="connsiteY20" fmla="*/ 4450 h 10000"/>
              <a:gd name="connsiteX21" fmla="*/ 5115 w 9886"/>
              <a:gd name="connsiteY21" fmla="*/ 4031 h 10000"/>
              <a:gd name="connsiteX22" fmla="*/ 5115 w 9886"/>
              <a:gd name="connsiteY22" fmla="*/ 3613 h 10000"/>
              <a:gd name="connsiteX23" fmla="*/ 5229 w 9886"/>
              <a:gd name="connsiteY23" fmla="*/ 3194 h 10000"/>
              <a:gd name="connsiteX24" fmla="*/ 5229 w 9886"/>
              <a:gd name="connsiteY24" fmla="*/ 2775 h 10000"/>
              <a:gd name="connsiteX25" fmla="*/ 5229 w 9886"/>
              <a:gd name="connsiteY25" fmla="*/ 2356 h 10000"/>
              <a:gd name="connsiteX26" fmla="*/ 5343 w 9886"/>
              <a:gd name="connsiteY26" fmla="*/ 2077 h 10000"/>
              <a:gd name="connsiteX27" fmla="*/ 5343 w 9886"/>
              <a:gd name="connsiteY27" fmla="*/ 1798 h 10000"/>
              <a:gd name="connsiteX28" fmla="*/ 5343 w 9886"/>
              <a:gd name="connsiteY28" fmla="*/ 1536 h 10000"/>
              <a:gd name="connsiteX29" fmla="*/ 5343 w 9886"/>
              <a:gd name="connsiteY29" fmla="*/ 1396 h 10000"/>
              <a:gd name="connsiteX30" fmla="*/ 5343 w 9886"/>
              <a:gd name="connsiteY30" fmla="*/ 1257 h 10000"/>
              <a:gd name="connsiteX31" fmla="*/ 5343 w 9886"/>
              <a:gd name="connsiteY31" fmla="*/ 1257 h 10000"/>
              <a:gd name="connsiteX32" fmla="*/ 5343 w 9886"/>
              <a:gd name="connsiteY32" fmla="*/ 1257 h 10000"/>
              <a:gd name="connsiteX33" fmla="*/ 5229 w 9886"/>
              <a:gd name="connsiteY33" fmla="*/ 1257 h 10000"/>
              <a:gd name="connsiteX34" fmla="*/ 5115 w 9886"/>
              <a:gd name="connsiteY34" fmla="*/ 1257 h 10000"/>
              <a:gd name="connsiteX35" fmla="*/ 5000 w 9886"/>
              <a:gd name="connsiteY35" fmla="*/ 1396 h 10000"/>
              <a:gd name="connsiteX36" fmla="*/ 4886 w 9886"/>
              <a:gd name="connsiteY36" fmla="*/ 1396 h 10000"/>
              <a:gd name="connsiteX37" fmla="*/ 4657 w 9886"/>
              <a:gd name="connsiteY37" fmla="*/ 1536 h 10000"/>
              <a:gd name="connsiteX38" fmla="*/ 4429 w 9886"/>
              <a:gd name="connsiteY38" fmla="*/ 1536 h 10000"/>
              <a:gd name="connsiteX39" fmla="*/ 4200 w 9886"/>
              <a:gd name="connsiteY39" fmla="*/ 1675 h 10000"/>
              <a:gd name="connsiteX40" fmla="*/ 3072 w 9886"/>
              <a:gd name="connsiteY40" fmla="*/ 2216 h 10000"/>
              <a:gd name="connsiteX41" fmla="*/ 1929 w 9886"/>
              <a:gd name="connsiteY41" fmla="*/ 2775 h 10000"/>
              <a:gd name="connsiteX42" fmla="*/ 1586 w 9886"/>
              <a:gd name="connsiteY42" fmla="*/ 2914 h 10000"/>
              <a:gd name="connsiteX43" fmla="*/ 1357 w 9886"/>
              <a:gd name="connsiteY43" fmla="*/ 3054 h 10000"/>
              <a:gd name="connsiteX44" fmla="*/ 1129 w 9886"/>
              <a:gd name="connsiteY44" fmla="*/ 3194 h 10000"/>
              <a:gd name="connsiteX45" fmla="*/ 1015 w 9886"/>
              <a:gd name="connsiteY45" fmla="*/ 3333 h 10000"/>
              <a:gd name="connsiteX46" fmla="*/ 786 w 9886"/>
              <a:gd name="connsiteY46" fmla="*/ 3333 h 10000"/>
              <a:gd name="connsiteX47" fmla="*/ 672 w 9886"/>
              <a:gd name="connsiteY47" fmla="*/ 3333 h 10000"/>
              <a:gd name="connsiteX48" fmla="*/ 557 w 9886"/>
              <a:gd name="connsiteY48" fmla="*/ 3473 h 10000"/>
              <a:gd name="connsiteX49" fmla="*/ 557 w 9886"/>
              <a:gd name="connsiteY49" fmla="*/ 3473 h 10000"/>
              <a:gd name="connsiteX50" fmla="*/ 457 w 9886"/>
              <a:gd name="connsiteY50" fmla="*/ 3473 h 10000"/>
              <a:gd name="connsiteX51" fmla="*/ 457 w 9886"/>
              <a:gd name="connsiteY51" fmla="*/ 3333 h 10000"/>
              <a:gd name="connsiteX52" fmla="*/ 343 w 9886"/>
              <a:gd name="connsiteY52" fmla="*/ 3194 h 10000"/>
              <a:gd name="connsiteX53" fmla="*/ 115 w 9886"/>
              <a:gd name="connsiteY53" fmla="*/ 3054 h 10000"/>
              <a:gd name="connsiteX54" fmla="*/ 0 w 9886"/>
              <a:gd name="connsiteY54" fmla="*/ 2914 h 10000"/>
              <a:gd name="connsiteX55" fmla="*/ 457 w 9886"/>
              <a:gd name="connsiteY55" fmla="*/ 2496 h 10000"/>
              <a:gd name="connsiteX56" fmla="*/ 672 w 9886"/>
              <a:gd name="connsiteY56" fmla="*/ 2356 h 10000"/>
              <a:gd name="connsiteX57" fmla="*/ 1015 w 9886"/>
              <a:gd name="connsiteY57" fmla="*/ 2356 h 10000"/>
              <a:gd name="connsiteX58" fmla="*/ 1357 w 9886"/>
              <a:gd name="connsiteY58" fmla="*/ 2216 h 10000"/>
              <a:gd name="connsiteX59" fmla="*/ 1700 w 9886"/>
              <a:gd name="connsiteY59" fmla="*/ 2077 h 10000"/>
              <a:gd name="connsiteX60" fmla="*/ 2157 w 9886"/>
              <a:gd name="connsiteY60" fmla="*/ 1937 h 10000"/>
              <a:gd name="connsiteX61" fmla="*/ 2615 w 9886"/>
              <a:gd name="connsiteY61" fmla="*/ 1675 h 10000"/>
              <a:gd name="connsiteX62" fmla="*/ 2957 w 9886"/>
              <a:gd name="connsiteY62" fmla="*/ 1536 h 10000"/>
              <a:gd name="connsiteX63" fmla="*/ 3286 w 9886"/>
              <a:gd name="connsiteY63" fmla="*/ 1396 h 10000"/>
              <a:gd name="connsiteX64" fmla="*/ 3629 w 9886"/>
              <a:gd name="connsiteY64" fmla="*/ 1257 h 10000"/>
              <a:gd name="connsiteX65" fmla="*/ 3857 w 9886"/>
              <a:gd name="connsiteY65" fmla="*/ 1117 h 10000"/>
              <a:gd name="connsiteX66" fmla="*/ 4086 w 9886"/>
              <a:gd name="connsiteY66" fmla="*/ 1117 h 10000"/>
              <a:gd name="connsiteX67" fmla="*/ 4315 w 9886"/>
              <a:gd name="connsiteY67" fmla="*/ 977 h 10000"/>
              <a:gd name="connsiteX68" fmla="*/ 4543 w 9886"/>
              <a:gd name="connsiteY68" fmla="*/ 838 h 10000"/>
              <a:gd name="connsiteX69" fmla="*/ 4886 w 9886"/>
              <a:gd name="connsiteY69" fmla="*/ 698 h 10000"/>
              <a:gd name="connsiteX70" fmla="*/ 5115 w 9886"/>
              <a:gd name="connsiteY70" fmla="*/ 558 h 10000"/>
              <a:gd name="connsiteX71" fmla="*/ 5343 w 9886"/>
              <a:gd name="connsiteY71" fmla="*/ 419 h 10000"/>
              <a:gd name="connsiteX72" fmla="*/ 5457 w 9886"/>
              <a:gd name="connsiteY72" fmla="*/ 279 h 10000"/>
              <a:gd name="connsiteX73" fmla="*/ 5572 w 9886"/>
              <a:gd name="connsiteY73" fmla="*/ 140 h 10000"/>
              <a:gd name="connsiteX74" fmla="*/ 5572 w 9886"/>
              <a:gd name="connsiteY74" fmla="*/ 0 h 10000"/>
              <a:gd name="connsiteX75" fmla="*/ 5686 w 9886"/>
              <a:gd name="connsiteY75" fmla="*/ 0 h 10000"/>
              <a:gd name="connsiteX76" fmla="*/ 5800 w 9886"/>
              <a:gd name="connsiteY76" fmla="*/ 0 h 10000"/>
              <a:gd name="connsiteX77" fmla="*/ 5915 w 9886"/>
              <a:gd name="connsiteY77" fmla="*/ 0 h 10000"/>
              <a:gd name="connsiteX78" fmla="*/ 6015 w 9886"/>
              <a:gd name="connsiteY78" fmla="*/ 140 h 10000"/>
              <a:gd name="connsiteX79" fmla="*/ 6129 w 9886"/>
              <a:gd name="connsiteY79" fmla="*/ 140 h 10000"/>
              <a:gd name="connsiteX80" fmla="*/ 6243 w 9886"/>
              <a:gd name="connsiteY80" fmla="*/ 419 h 10000"/>
              <a:gd name="connsiteX81" fmla="*/ 6357 w 9886"/>
              <a:gd name="connsiteY81" fmla="*/ 558 h 10000"/>
              <a:gd name="connsiteX82" fmla="*/ 6472 w 9886"/>
              <a:gd name="connsiteY82" fmla="*/ 698 h 10000"/>
              <a:gd name="connsiteX83" fmla="*/ 6586 w 9886"/>
              <a:gd name="connsiteY83" fmla="*/ 838 h 10000"/>
              <a:gd name="connsiteX84" fmla="*/ 6586 w 9886"/>
              <a:gd name="connsiteY84" fmla="*/ 977 h 10000"/>
              <a:gd name="connsiteX85" fmla="*/ 6586 w 9886"/>
              <a:gd name="connsiteY85" fmla="*/ 1117 h 10000"/>
              <a:gd name="connsiteX86" fmla="*/ 6472 w 9886"/>
              <a:gd name="connsiteY86" fmla="*/ 1117 h 10000"/>
              <a:gd name="connsiteX87" fmla="*/ 6357 w 9886"/>
              <a:gd name="connsiteY87" fmla="*/ 1257 h 10000"/>
              <a:gd name="connsiteX88" fmla="*/ 6357 w 9886"/>
              <a:gd name="connsiteY88" fmla="*/ 1396 h 10000"/>
              <a:gd name="connsiteX89" fmla="*/ 6243 w 9886"/>
              <a:gd name="connsiteY89" fmla="*/ 1536 h 10000"/>
              <a:gd name="connsiteX90" fmla="*/ 6129 w 9886"/>
              <a:gd name="connsiteY90" fmla="*/ 1798 h 10000"/>
              <a:gd name="connsiteX91" fmla="*/ 6015 w 9886"/>
              <a:gd name="connsiteY91" fmla="*/ 2216 h 10000"/>
              <a:gd name="connsiteX92" fmla="*/ 5915 w 9886"/>
              <a:gd name="connsiteY92" fmla="*/ 2635 h 10000"/>
              <a:gd name="connsiteX93" fmla="*/ 5800 w 9886"/>
              <a:gd name="connsiteY93" fmla="*/ 3054 h 10000"/>
              <a:gd name="connsiteX94" fmla="*/ 5686 w 9886"/>
              <a:gd name="connsiteY94" fmla="*/ 3613 h 10000"/>
              <a:gd name="connsiteX95" fmla="*/ 5572 w 9886"/>
              <a:gd name="connsiteY95" fmla="*/ 4171 h 10000"/>
              <a:gd name="connsiteX96" fmla="*/ 5457 w 9886"/>
              <a:gd name="connsiteY96" fmla="*/ 4729 h 10000"/>
              <a:gd name="connsiteX97" fmla="*/ 5457 w 9886"/>
              <a:gd name="connsiteY97" fmla="*/ 5271 h 10000"/>
              <a:gd name="connsiteX98" fmla="*/ 5457 w 9886"/>
              <a:gd name="connsiteY98" fmla="*/ 5689 h 10000"/>
              <a:gd name="connsiteX99" fmla="*/ 5343 w 9886"/>
              <a:gd name="connsiteY99" fmla="*/ 6248 h 10000"/>
              <a:gd name="connsiteX100" fmla="*/ 5343 w 9886"/>
              <a:gd name="connsiteY100" fmla="*/ 6667 h 10000"/>
              <a:gd name="connsiteX101" fmla="*/ 5343 w 9886"/>
              <a:gd name="connsiteY101" fmla="*/ 6946 h 10000"/>
              <a:gd name="connsiteX102" fmla="*/ 5343 w 9886"/>
              <a:gd name="connsiteY102" fmla="*/ 7365 h 10000"/>
              <a:gd name="connsiteX103" fmla="*/ 5457 w 9886"/>
              <a:gd name="connsiteY103" fmla="*/ 7644 h 10000"/>
              <a:gd name="connsiteX104" fmla="*/ 5457 w 9886"/>
              <a:gd name="connsiteY104" fmla="*/ 7784 h 10000"/>
              <a:gd name="connsiteX105" fmla="*/ 5572 w 9886"/>
              <a:gd name="connsiteY105" fmla="*/ 8063 h 10000"/>
              <a:gd name="connsiteX106" fmla="*/ 5686 w 9886"/>
              <a:gd name="connsiteY106" fmla="*/ 8202 h 10000"/>
              <a:gd name="connsiteX107" fmla="*/ 5800 w 9886"/>
              <a:gd name="connsiteY107" fmla="*/ 8342 h 10000"/>
              <a:gd name="connsiteX108" fmla="*/ 6243 w 9886"/>
              <a:gd name="connsiteY108" fmla="*/ 8604 h 10000"/>
              <a:gd name="connsiteX109" fmla="*/ 6472 w 9886"/>
              <a:gd name="connsiteY109" fmla="*/ 8743 h 10000"/>
              <a:gd name="connsiteX110" fmla="*/ 6700 w 9886"/>
              <a:gd name="connsiteY110" fmla="*/ 8743 h 10000"/>
              <a:gd name="connsiteX111" fmla="*/ 6929 w 9886"/>
              <a:gd name="connsiteY111" fmla="*/ 8883 h 10000"/>
              <a:gd name="connsiteX112" fmla="*/ 7272 w 9886"/>
              <a:gd name="connsiteY112" fmla="*/ 8883 h 10000"/>
              <a:gd name="connsiteX113" fmla="*/ 7500 w 9886"/>
              <a:gd name="connsiteY113" fmla="*/ 8743 h 10000"/>
              <a:gd name="connsiteX114" fmla="*/ 7843 w 9886"/>
              <a:gd name="connsiteY114" fmla="*/ 8743 h 10000"/>
              <a:gd name="connsiteX115" fmla="*/ 8186 w 9886"/>
              <a:gd name="connsiteY115" fmla="*/ 8604 h 10000"/>
              <a:gd name="connsiteX116" fmla="*/ 8415 w 9886"/>
              <a:gd name="connsiteY116" fmla="*/ 8604 h 10000"/>
              <a:gd name="connsiteX117" fmla="*/ 8643 w 9886"/>
              <a:gd name="connsiteY117" fmla="*/ 8342 h 10000"/>
              <a:gd name="connsiteX118" fmla="*/ 8743 w 9886"/>
              <a:gd name="connsiteY118" fmla="*/ 8202 h 10000"/>
              <a:gd name="connsiteX119" fmla="*/ 8857 w 9886"/>
              <a:gd name="connsiteY119" fmla="*/ 7923 h 10000"/>
              <a:gd name="connsiteX120" fmla="*/ 8972 w 9886"/>
              <a:gd name="connsiteY120" fmla="*/ 7644 h 10000"/>
              <a:gd name="connsiteX121" fmla="*/ 9086 w 9886"/>
              <a:gd name="connsiteY121" fmla="*/ 7086 h 10000"/>
              <a:gd name="connsiteX122" fmla="*/ 9086 w 9886"/>
              <a:gd name="connsiteY122" fmla="*/ 6527 h 10000"/>
              <a:gd name="connsiteX123" fmla="*/ 9200 w 9886"/>
              <a:gd name="connsiteY123" fmla="*/ 6248 h 10000"/>
              <a:gd name="connsiteX124" fmla="*/ 9200 w 9886"/>
              <a:gd name="connsiteY124" fmla="*/ 5969 h 10000"/>
              <a:gd name="connsiteX125" fmla="*/ 9200 w 9886"/>
              <a:gd name="connsiteY125" fmla="*/ 5829 h 10000"/>
              <a:gd name="connsiteX126" fmla="*/ 9315 w 9886"/>
              <a:gd name="connsiteY126" fmla="*/ 5689 h 10000"/>
              <a:gd name="connsiteX127" fmla="*/ 9315 w 9886"/>
              <a:gd name="connsiteY127" fmla="*/ 5550 h 10000"/>
              <a:gd name="connsiteX128" fmla="*/ 9315 w 9886"/>
              <a:gd name="connsiteY128" fmla="*/ 5410 h 10000"/>
              <a:gd name="connsiteX129" fmla="*/ 9315 w 9886"/>
              <a:gd name="connsiteY129" fmla="*/ 5410 h 10000"/>
              <a:gd name="connsiteX130" fmla="*/ 9429 w 9886"/>
              <a:gd name="connsiteY130" fmla="*/ 5410 h 10000"/>
              <a:gd name="connsiteX131" fmla="*/ 9429 w 9886"/>
              <a:gd name="connsiteY131" fmla="*/ 5410 h 10000"/>
              <a:gd name="connsiteX132" fmla="*/ 9429 w 9886"/>
              <a:gd name="connsiteY132" fmla="*/ 5550 h 10000"/>
              <a:gd name="connsiteX133" fmla="*/ 9543 w 9886"/>
              <a:gd name="connsiteY133" fmla="*/ 5689 h 10000"/>
              <a:gd name="connsiteX134" fmla="*/ 9543 w 9886"/>
              <a:gd name="connsiteY134" fmla="*/ 5829 h 10000"/>
              <a:gd name="connsiteX135" fmla="*/ 9543 w 9886"/>
              <a:gd name="connsiteY135" fmla="*/ 6108 h 10000"/>
              <a:gd name="connsiteX136" fmla="*/ 9543 w 9886"/>
              <a:gd name="connsiteY136" fmla="*/ 6387 h 10000"/>
              <a:gd name="connsiteX137" fmla="*/ 9543 w 9886"/>
              <a:gd name="connsiteY137" fmla="*/ 6667 h 10000"/>
              <a:gd name="connsiteX138" fmla="*/ 9657 w 9886"/>
              <a:gd name="connsiteY138" fmla="*/ 7225 h 10000"/>
              <a:gd name="connsiteX139" fmla="*/ 9657 w 9886"/>
              <a:gd name="connsiteY139" fmla="*/ 7644 h 10000"/>
              <a:gd name="connsiteX140" fmla="*/ 9772 w 9886"/>
              <a:gd name="connsiteY140" fmla="*/ 8063 h 10000"/>
              <a:gd name="connsiteX141" fmla="*/ 9886 w 9886"/>
              <a:gd name="connsiteY141" fmla="*/ 8342 h 10000"/>
              <a:gd name="connsiteX142" fmla="*/ 9886 w 9886"/>
              <a:gd name="connsiteY142" fmla="*/ 8604 h 10000"/>
              <a:gd name="connsiteX143" fmla="*/ 9886 w 9886"/>
              <a:gd name="connsiteY143" fmla="*/ 8743 h 10000"/>
              <a:gd name="connsiteX144" fmla="*/ 9886 w 9886"/>
              <a:gd name="connsiteY144" fmla="*/ 8883 h 10000"/>
              <a:gd name="connsiteX145" fmla="*/ 9772 w 9886"/>
              <a:gd name="connsiteY145" fmla="*/ 8883 h 10000"/>
              <a:gd name="connsiteX146" fmla="*/ 9657 w 9886"/>
              <a:gd name="connsiteY146" fmla="*/ 9023 h 10000"/>
              <a:gd name="connsiteX147" fmla="*/ 9543 w 9886"/>
              <a:gd name="connsiteY147" fmla="*/ 9162 h 10000"/>
              <a:gd name="connsiteX148" fmla="*/ 9429 w 9886"/>
              <a:gd name="connsiteY148" fmla="*/ 9302 h 10000"/>
              <a:gd name="connsiteX149" fmla="*/ 9200 w 9886"/>
              <a:gd name="connsiteY149" fmla="*/ 9442 h 10000"/>
              <a:gd name="connsiteX150" fmla="*/ 8743 w 9886"/>
              <a:gd name="connsiteY150" fmla="*/ 9721 h 10000"/>
              <a:gd name="connsiteX151" fmla="*/ 8300 w 9886"/>
              <a:gd name="connsiteY151" fmla="*/ 9860 h 10000"/>
              <a:gd name="connsiteX152" fmla="*/ 7957 w 9886"/>
              <a:gd name="connsiteY152" fmla="*/ 9860 h 10000"/>
              <a:gd name="connsiteX153" fmla="*/ 7500 w 9886"/>
              <a:gd name="connsiteY153" fmla="*/ 10000 h 10000"/>
              <a:gd name="connsiteX154" fmla="*/ 7500 w 9886"/>
              <a:gd name="connsiteY154" fmla="*/ 10000 h 10000"/>
              <a:gd name="connsiteX0" fmla="*/ 7586 w 10000"/>
              <a:gd name="connsiteY0" fmla="*/ 10000 h 10000"/>
              <a:gd name="connsiteX1" fmla="*/ 7240 w 10000"/>
              <a:gd name="connsiteY1" fmla="*/ 10000 h 10000"/>
              <a:gd name="connsiteX2" fmla="*/ 6894 w 10000"/>
              <a:gd name="connsiteY2" fmla="*/ 10000 h 10000"/>
              <a:gd name="connsiteX3" fmla="*/ 6547 w 10000"/>
              <a:gd name="connsiteY3" fmla="*/ 9860 h 10000"/>
              <a:gd name="connsiteX4" fmla="*/ 6200 w 10000"/>
              <a:gd name="connsiteY4" fmla="*/ 9721 h 10000"/>
              <a:gd name="connsiteX5" fmla="*/ 5867 w 10000"/>
              <a:gd name="connsiteY5" fmla="*/ 9581 h 10000"/>
              <a:gd name="connsiteX6" fmla="*/ 5636 w 10000"/>
              <a:gd name="connsiteY6" fmla="*/ 9302 h 10000"/>
              <a:gd name="connsiteX7" fmla="*/ 5405 w 10000"/>
              <a:gd name="connsiteY7" fmla="*/ 9162 h 10000"/>
              <a:gd name="connsiteX8" fmla="*/ 5289 w 10000"/>
              <a:gd name="connsiteY8" fmla="*/ 8743 h 10000"/>
              <a:gd name="connsiteX9" fmla="*/ 5058 w 10000"/>
              <a:gd name="connsiteY9" fmla="*/ 8464 h 10000"/>
              <a:gd name="connsiteX10" fmla="*/ 4942 w 10000"/>
              <a:gd name="connsiteY10" fmla="*/ 8063 h 10000"/>
              <a:gd name="connsiteX11" fmla="*/ 4942 w 10000"/>
              <a:gd name="connsiteY11" fmla="*/ 7644 h 10000"/>
              <a:gd name="connsiteX12" fmla="*/ 4827 w 10000"/>
              <a:gd name="connsiteY12" fmla="*/ 7225 h 10000"/>
              <a:gd name="connsiteX13" fmla="*/ 4827 w 10000"/>
              <a:gd name="connsiteY13" fmla="*/ 6806 h 10000"/>
              <a:gd name="connsiteX14" fmla="*/ 4827 w 10000"/>
              <a:gd name="connsiteY14" fmla="*/ 6387 h 10000"/>
              <a:gd name="connsiteX15" fmla="*/ 4942 w 10000"/>
              <a:gd name="connsiteY15" fmla="*/ 5689 h 10000"/>
              <a:gd name="connsiteX16" fmla="*/ 4942 w 10000"/>
              <a:gd name="connsiteY16" fmla="*/ 5550 h 10000"/>
              <a:gd name="connsiteX17" fmla="*/ 4942 w 10000"/>
              <a:gd name="connsiteY17" fmla="*/ 5271 h 10000"/>
              <a:gd name="connsiteX18" fmla="*/ 5058 w 10000"/>
              <a:gd name="connsiteY18" fmla="*/ 5009 h 10000"/>
              <a:gd name="connsiteX19" fmla="*/ 5058 w 10000"/>
              <a:gd name="connsiteY19" fmla="*/ 4729 h 10000"/>
              <a:gd name="connsiteX20" fmla="*/ 5058 w 10000"/>
              <a:gd name="connsiteY20" fmla="*/ 4450 h 10000"/>
              <a:gd name="connsiteX21" fmla="*/ 5174 w 10000"/>
              <a:gd name="connsiteY21" fmla="*/ 4031 h 10000"/>
              <a:gd name="connsiteX22" fmla="*/ 5174 w 10000"/>
              <a:gd name="connsiteY22" fmla="*/ 3613 h 10000"/>
              <a:gd name="connsiteX23" fmla="*/ 5289 w 10000"/>
              <a:gd name="connsiteY23" fmla="*/ 3194 h 10000"/>
              <a:gd name="connsiteX24" fmla="*/ 5289 w 10000"/>
              <a:gd name="connsiteY24" fmla="*/ 2775 h 10000"/>
              <a:gd name="connsiteX25" fmla="*/ 5289 w 10000"/>
              <a:gd name="connsiteY25" fmla="*/ 2356 h 10000"/>
              <a:gd name="connsiteX26" fmla="*/ 5405 w 10000"/>
              <a:gd name="connsiteY26" fmla="*/ 2077 h 10000"/>
              <a:gd name="connsiteX27" fmla="*/ 5405 w 10000"/>
              <a:gd name="connsiteY27" fmla="*/ 1798 h 10000"/>
              <a:gd name="connsiteX28" fmla="*/ 5405 w 10000"/>
              <a:gd name="connsiteY28" fmla="*/ 1536 h 10000"/>
              <a:gd name="connsiteX29" fmla="*/ 5405 w 10000"/>
              <a:gd name="connsiteY29" fmla="*/ 1396 h 10000"/>
              <a:gd name="connsiteX30" fmla="*/ 5405 w 10000"/>
              <a:gd name="connsiteY30" fmla="*/ 1257 h 10000"/>
              <a:gd name="connsiteX31" fmla="*/ 5405 w 10000"/>
              <a:gd name="connsiteY31" fmla="*/ 1257 h 10000"/>
              <a:gd name="connsiteX32" fmla="*/ 5405 w 10000"/>
              <a:gd name="connsiteY32" fmla="*/ 1257 h 10000"/>
              <a:gd name="connsiteX33" fmla="*/ 5289 w 10000"/>
              <a:gd name="connsiteY33" fmla="*/ 1257 h 10000"/>
              <a:gd name="connsiteX34" fmla="*/ 5174 w 10000"/>
              <a:gd name="connsiteY34" fmla="*/ 1257 h 10000"/>
              <a:gd name="connsiteX35" fmla="*/ 5058 w 10000"/>
              <a:gd name="connsiteY35" fmla="*/ 1396 h 10000"/>
              <a:gd name="connsiteX36" fmla="*/ 4942 w 10000"/>
              <a:gd name="connsiteY36" fmla="*/ 1396 h 10000"/>
              <a:gd name="connsiteX37" fmla="*/ 4711 w 10000"/>
              <a:gd name="connsiteY37" fmla="*/ 1536 h 10000"/>
              <a:gd name="connsiteX38" fmla="*/ 4480 w 10000"/>
              <a:gd name="connsiteY38" fmla="*/ 1536 h 10000"/>
              <a:gd name="connsiteX39" fmla="*/ 4248 w 10000"/>
              <a:gd name="connsiteY39" fmla="*/ 1675 h 10000"/>
              <a:gd name="connsiteX40" fmla="*/ 3107 w 10000"/>
              <a:gd name="connsiteY40" fmla="*/ 2216 h 10000"/>
              <a:gd name="connsiteX41" fmla="*/ 1951 w 10000"/>
              <a:gd name="connsiteY41" fmla="*/ 2775 h 10000"/>
              <a:gd name="connsiteX42" fmla="*/ 1604 w 10000"/>
              <a:gd name="connsiteY42" fmla="*/ 2914 h 10000"/>
              <a:gd name="connsiteX43" fmla="*/ 1373 w 10000"/>
              <a:gd name="connsiteY43" fmla="*/ 3054 h 10000"/>
              <a:gd name="connsiteX44" fmla="*/ 1142 w 10000"/>
              <a:gd name="connsiteY44" fmla="*/ 3194 h 10000"/>
              <a:gd name="connsiteX45" fmla="*/ 1027 w 10000"/>
              <a:gd name="connsiteY45" fmla="*/ 3333 h 10000"/>
              <a:gd name="connsiteX46" fmla="*/ 795 w 10000"/>
              <a:gd name="connsiteY46" fmla="*/ 3333 h 10000"/>
              <a:gd name="connsiteX47" fmla="*/ 680 w 10000"/>
              <a:gd name="connsiteY47" fmla="*/ 3333 h 10000"/>
              <a:gd name="connsiteX48" fmla="*/ 563 w 10000"/>
              <a:gd name="connsiteY48" fmla="*/ 3473 h 10000"/>
              <a:gd name="connsiteX49" fmla="*/ 563 w 10000"/>
              <a:gd name="connsiteY49" fmla="*/ 3473 h 10000"/>
              <a:gd name="connsiteX50" fmla="*/ 462 w 10000"/>
              <a:gd name="connsiteY50" fmla="*/ 3473 h 10000"/>
              <a:gd name="connsiteX51" fmla="*/ 462 w 10000"/>
              <a:gd name="connsiteY51" fmla="*/ 3333 h 10000"/>
              <a:gd name="connsiteX52" fmla="*/ 347 w 10000"/>
              <a:gd name="connsiteY52" fmla="*/ 3194 h 10000"/>
              <a:gd name="connsiteX53" fmla="*/ 0 w 10000"/>
              <a:gd name="connsiteY53" fmla="*/ 2914 h 10000"/>
              <a:gd name="connsiteX54" fmla="*/ 462 w 10000"/>
              <a:gd name="connsiteY54" fmla="*/ 2496 h 10000"/>
              <a:gd name="connsiteX55" fmla="*/ 680 w 10000"/>
              <a:gd name="connsiteY55" fmla="*/ 2356 h 10000"/>
              <a:gd name="connsiteX56" fmla="*/ 1027 w 10000"/>
              <a:gd name="connsiteY56" fmla="*/ 2356 h 10000"/>
              <a:gd name="connsiteX57" fmla="*/ 1373 w 10000"/>
              <a:gd name="connsiteY57" fmla="*/ 2216 h 10000"/>
              <a:gd name="connsiteX58" fmla="*/ 1720 w 10000"/>
              <a:gd name="connsiteY58" fmla="*/ 2077 h 10000"/>
              <a:gd name="connsiteX59" fmla="*/ 2182 w 10000"/>
              <a:gd name="connsiteY59" fmla="*/ 1937 h 10000"/>
              <a:gd name="connsiteX60" fmla="*/ 2645 w 10000"/>
              <a:gd name="connsiteY60" fmla="*/ 1675 h 10000"/>
              <a:gd name="connsiteX61" fmla="*/ 2991 w 10000"/>
              <a:gd name="connsiteY61" fmla="*/ 1536 h 10000"/>
              <a:gd name="connsiteX62" fmla="*/ 3324 w 10000"/>
              <a:gd name="connsiteY62" fmla="*/ 1396 h 10000"/>
              <a:gd name="connsiteX63" fmla="*/ 3671 w 10000"/>
              <a:gd name="connsiteY63" fmla="*/ 1257 h 10000"/>
              <a:gd name="connsiteX64" fmla="*/ 3901 w 10000"/>
              <a:gd name="connsiteY64" fmla="*/ 1117 h 10000"/>
              <a:gd name="connsiteX65" fmla="*/ 4133 w 10000"/>
              <a:gd name="connsiteY65" fmla="*/ 1117 h 10000"/>
              <a:gd name="connsiteX66" fmla="*/ 4365 w 10000"/>
              <a:gd name="connsiteY66" fmla="*/ 977 h 10000"/>
              <a:gd name="connsiteX67" fmla="*/ 4595 w 10000"/>
              <a:gd name="connsiteY67" fmla="*/ 838 h 10000"/>
              <a:gd name="connsiteX68" fmla="*/ 4942 w 10000"/>
              <a:gd name="connsiteY68" fmla="*/ 698 h 10000"/>
              <a:gd name="connsiteX69" fmla="*/ 5174 w 10000"/>
              <a:gd name="connsiteY69" fmla="*/ 558 h 10000"/>
              <a:gd name="connsiteX70" fmla="*/ 5405 w 10000"/>
              <a:gd name="connsiteY70" fmla="*/ 419 h 10000"/>
              <a:gd name="connsiteX71" fmla="*/ 5520 w 10000"/>
              <a:gd name="connsiteY71" fmla="*/ 279 h 10000"/>
              <a:gd name="connsiteX72" fmla="*/ 5636 w 10000"/>
              <a:gd name="connsiteY72" fmla="*/ 140 h 10000"/>
              <a:gd name="connsiteX73" fmla="*/ 5636 w 10000"/>
              <a:gd name="connsiteY73" fmla="*/ 0 h 10000"/>
              <a:gd name="connsiteX74" fmla="*/ 5752 w 10000"/>
              <a:gd name="connsiteY74" fmla="*/ 0 h 10000"/>
              <a:gd name="connsiteX75" fmla="*/ 5867 w 10000"/>
              <a:gd name="connsiteY75" fmla="*/ 0 h 10000"/>
              <a:gd name="connsiteX76" fmla="*/ 5983 w 10000"/>
              <a:gd name="connsiteY76" fmla="*/ 0 h 10000"/>
              <a:gd name="connsiteX77" fmla="*/ 6084 w 10000"/>
              <a:gd name="connsiteY77" fmla="*/ 140 h 10000"/>
              <a:gd name="connsiteX78" fmla="*/ 6200 w 10000"/>
              <a:gd name="connsiteY78" fmla="*/ 140 h 10000"/>
              <a:gd name="connsiteX79" fmla="*/ 6315 w 10000"/>
              <a:gd name="connsiteY79" fmla="*/ 419 h 10000"/>
              <a:gd name="connsiteX80" fmla="*/ 6430 w 10000"/>
              <a:gd name="connsiteY80" fmla="*/ 558 h 10000"/>
              <a:gd name="connsiteX81" fmla="*/ 6547 w 10000"/>
              <a:gd name="connsiteY81" fmla="*/ 698 h 10000"/>
              <a:gd name="connsiteX82" fmla="*/ 6662 w 10000"/>
              <a:gd name="connsiteY82" fmla="*/ 838 h 10000"/>
              <a:gd name="connsiteX83" fmla="*/ 6662 w 10000"/>
              <a:gd name="connsiteY83" fmla="*/ 977 h 10000"/>
              <a:gd name="connsiteX84" fmla="*/ 6662 w 10000"/>
              <a:gd name="connsiteY84" fmla="*/ 1117 h 10000"/>
              <a:gd name="connsiteX85" fmla="*/ 6547 w 10000"/>
              <a:gd name="connsiteY85" fmla="*/ 1117 h 10000"/>
              <a:gd name="connsiteX86" fmla="*/ 6430 w 10000"/>
              <a:gd name="connsiteY86" fmla="*/ 1257 h 10000"/>
              <a:gd name="connsiteX87" fmla="*/ 6430 w 10000"/>
              <a:gd name="connsiteY87" fmla="*/ 1396 h 10000"/>
              <a:gd name="connsiteX88" fmla="*/ 6315 w 10000"/>
              <a:gd name="connsiteY88" fmla="*/ 1536 h 10000"/>
              <a:gd name="connsiteX89" fmla="*/ 6200 w 10000"/>
              <a:gd name="connsiteY89" fmla="*/ 1798 h 10000"/>
              <a:gd name="connsiteX90" fmla="*/ 6084 w 10000"/>
              <a:gd name="connsiteY90" fmla="*/ 2216 h 10000"/>
              <a:gd name="connsiteX91" fmla="*/ 5983 w 10000"/>
              <a:gd name="connsiteY91" fmla="*/ 2635 h 10000"/>
              <a:gd name="connsiteX92" fmla="*/ 5867 w 10000"/>
              <a:gd name="connsiteY92" fmla="*/ 3054 h 10000"/>
              <a:gd name="connsiteX93" fmla="*/ 5752 w 10000"/>
              <a:gd name="connsiteY93" fmla="*/ 3613 h 10000"/>
              <a:gd name="connsiteX94" fmla="*/ 5636 w 10000"/>
              <a:gd name="connsiteY94" fmla="*/ 4171 h 10000"/>
              <a:gd name="connsiteX95" fmla="*/ 5520 w 10000"/>
              <a:gd name="connsiteY95" fmla="*/ 4729 h 10000"/>
              <a:gd name="connsiteX96" fmla="*/ 5520 w 10000"/>
              <a:gd name="connsiteY96" fmla="*/ 5271 h 10000"/>
              <a:gd name="connsiteX97" fmla="*/ 5520 w 10000"/>
              <a:gd name="connsiteY97" fmla="*/ 5689 h 10000"/>
              <a:gd name="connsiteX98" fmla="*/ 5405 w 10000"/>
              <a:gd name="connsiteY98" fmla="*/ 6248 h 10000"/>
              <a:gd name="connsiteX99" fmla="*/ 5405 w 10000"/>
              <a:gd name="connsiteY99" fmla="*/ 6667 h 10000"/>
              <a:gd name="connsiteX100" fmla="*/ 5405 w 10000"/>
              <a:gd name="connsiteY100" fmla="*/ 6946 h 10000"/>
              <a:gd name="connsiteX101" fmla="*/ 5405 w 10000"/>
              <a:gd name="connsiteY101" fmla="*/ 7365 h 10000"/>
              <a:gd name="connsiteX102" fmla="*/ 5520 w 10000"/>
              <a:gd name="connsiteY102" fmla="*/ 7644 h 10000"/>
              <a:gd name="connsiteX103" fmla="*/ 5520 w 10000"/>
              <a:gd name="connsiteY103" fmla="*/ 7784 h 10000"/>
              <a:gd name="connsiteX104" fmla="*/ 5636 w 10000"/>
              <a:gd name="connsiteY104" fmla="*/ 8063 h 10000"/>
              <a:gd name="connsiteX105" fmla="*/ 5752 w 10000"/>
              <a:gd name="connsiteY105" fmla="*/ 8202 h 10000"/>
              <a:gd name="connsiteX106" fmla="*/ 5867 w 10000"/>
              <a:gd name="connsiteY106" fmla="*/ 8342 h 10000"/>
              <a:gd name="connsiteX107" fmla="*/ 6315 w 10000"/>
              <a:gd name="connsiteY107" fmla="*/ 8604 h 10000"/>
              <a:gd name="connsiteX108" fmla="*/ 6547 w 10000"/>
              <a:gd name="connsiteY108" fmla="*/ 8743 h 10000"/>
              <a:gd name="connsiteX109" fmla="*/ 6777 w 10000"/>
              <a:gd name="connsiteY109" fmla="*/ 8743 h 10000"/>
              <a:gd name="connsiteX110" fmla="*/ 7009 w 10000"/>
              <a:gd name="connsiteY110" fmla="*/ 8883 h 10000"/>
              <a:gd name="connsiteX111" fmla="*/ 7356 w 10000"/>
              <a:gd name="connsiteY111" fmla="*/ 8883 h 10000"/>
              <a:gd name="connsiteX112" fmla="*/ 7586 w 10000"/>
              <a:gd name="connsiteY112" fmla="*/ 8743 h 10000"/>
              <a:gd name="connsiteX113" fmla="*/ 7933 w 10000"/>
              <a:gd name="connsiteY113" fmla="*/ 8743 h 10000"/>
              <a:gd name="connsiteX114" fmla="*/ 8280 w 10000"/>
              <a:gd name="connsiteY114" fmla="*/ 8604 h 10000"/>
              <a:gd name="connsiteX115" fmla="*/ 8512 w 10000"/>
              <a:gd name="connsiteY115" fmla="*/ 8604 h 10000"/>
              <a:gd name="connsiteX116" fmla="*/ 8743 w 10000"/>
              <a:gd name="connsiteY116" fmla="*/ 8342 h 10000"/>
              <a:gd name="connsiteX117" fmla="*/ 8844 w 10000"/>
              <a:gd name="connsiteY117" fmla="*/ 8202 h 10000"/>
              <a:gd name="connsiteX118" fmla="*/ 8959 w 10000"/>
              <a:gd name="connsiteY118" fmla="*/ 7923 h 10000"/>
              <a:gd name="connsiteX119" fmla="*/ 9075 w 10000"/>
              <a:gd name="connsiteY119" fmla="*/ 7644 h 10000"/>
              <a:gd name="connsiteX120" fmla="*/ 9191 w 10000"/>
              <a:gd name="connsiteY120" fmla="*/ 7086 h 10000"/>
              <a:gd name="connsiteX121" fmla="*/ 9191 w 10000"/>
              <a:gd name="connsiteY121" fmla="*/ 6527 h 10000"/>
              <a:gd name="connsiteX122" fmla="*/ 9306 w 10000"/>
              <a:gd name="connsiteY122" fmla="*/ 6248 h 10000"/>
              <a:gd name="connsiteX123" fmla="*/ 9306 w 10000"/>
              <a:gd name="connsiteY123" fmla="*/ 5969 h 10000"/>
              <a:gd name="connsiteX124" fmla="*/ 9306 w 10000"/>
              <a:gd name="connsiteY124" fmla="*/ 5829 h 10000"/>
              <a:gd name="connsiteX125" fmla="*/ 9422 w 10000"/>
              <a:gd name="connsiteY125" fmla="*/ 5689 h 10000"/>
              <a:gd name="connsiteX126" fmla="*/ 9422 w 10000"/>
              <a:gd name="connsiteY126" fmla="*/ 5550 h 10000"/>
              <a:gd name="connsiteX127" fmla="*/ 9422 w 10000"/>
              <a:gd name="connsiteY127" fmla="*/ 5410 h 10000"/>
              <a:gd name="connsiteX128" fmla="*/ 9422 w 10000"/>
              <a:gd name="connsiteY128" fmla="*/ 5410 h 10000"/>
              <a:gd name="connsiteX129" fmla="*/ 9538 w 10000"/>
              <a:gd name="connsiteY129" fmla="*/ 5410 h 10000"/>
              <a:gd name="connsiteX130" fmla="*/ 9538 w 10000"/>
              <a:gd name="connsiteY130" fmla="*/ 5410 h 10000"/>
              <a:gd name="connsiteX131" fmla="*/ 9538 w 10000"/>
              <a:gd name="connsiteY131" fmla="*/ 5550 h 10000"/>
              <a:gd name="connsiteX132" fmla="*/ 9653 w 10000"/>
              <a:gd name="connsiteY132" fmla="*/ 5689 h 10000"/>
              <a:gd name="connsiteX133" fmla="*/ 9653 w 10000"/>
              <a:gd name="connsiteY133" fmla="*/ 5829 h 10000"/>
              <a:gd name="connsiteX134" fmla="*/ 9653 w 10000"/>
              <a:gd name="connsiteY134" fmla="*/ 6108 h 10000"/>
              <a:gd name="connsiteX135" fmla="*/ 9653 w 10000"/>
              <a:gd name="connsiteY135" fmla="*/ 6387 h 10000"/>
              <a:gd name="connsiteX136" fmla="*/ 9653 w 10000"/>
              <a:gd name="connsiteY136" fmla="*/ 6667 h 10000"/>
              <a:gd name="connsiteX137" fmla="*/ 9768 w 10000"/>
              <a:gd name="connsiteY137" fmla="*/ 7225 h 10000"/>
              <a:gd name="connsiteX138" fmla="*/ 9768 w 10000"/>
              <a:gd name="connsiteY138" fmla="*/ 7644 h 10000"/>
              <a:gd name="connsiteX139" fmla="*/ 9885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5 w 10000"/>
              <a:gd name="connsiteY144" fmla="*/ 8883 h 10000"/>
              <a:gd name="connsiteX145" fmla="*/ 9768 w 10000"/>
              <a:gd name="connsiteY145" fmla="*/ 9023 h 10000"/>
              <a:gd name="connsiteX146" fmla="*/ 9653 w 10000"/>
              <a:gd name="connsiteY146" fmla="*/ 9162 h 10000"/>
              <a:gd name="connsiteX147" fmla="*/ 9538 w 10000"/>
              <a:gd name="connsiteY147" fmla="*/ 9302 h 10000"/>
              <a:gd name="connsiteX148" fmla="*/ 9306 w 10000"/>
              <a:gd name="connsiteY148" fmla="*/ 9442 h 10000"/>
              <a:gd name="connsiteX149" fmla="*/ 8844 w 10000"/>
              <a:gd name="connsiteY149" fmla="*/ 9721 h 10000"/>
              <a:gd name="connsiteX150" fmla="*/ 8396 w 10000"/>
              <a:gd name="connsiteY150" fmla="*/ 9860 h 10000"/>
              <a:gd name="connsiteX151" fmla="*/ 8049 w 10000"/>
              <a:gd name="connsiteY151" fmla="*/ 9860 h 10000"/>
              <a:gd name="connsiteX152" fmla="*/ 7586 w 10000"/>
              <a:gd name="connsiteY152" fmla="*/ 10000 h 10000"/>
              <a:gd name="connsiteX153" fmla="*/ 7586 w 10000"/>
              <a:gd name="connsiteY153" fmla="*/ 10000 h 10000"/>
              <a:gd name="connsiteX0" fmla="*/ 7239 w 9653"/>
              <a:gd name="connsiteY0" fmla="*/ 10000 h 10000"/>
              <a:gd name="connsiteX1" fmla="*/ 6893 w 9653"/>
              <a:gd name="connsiteY1" fmla="*/ 10000 h 10000"/>
              <a:gd name="connsiteX2" fmla="*/ 6547 w 9653"/>
              <a:gd name="connsiteY2" fmla="*/ 10000 h 10000"/>
              <a:gd name="connsiteX3" fmla="*/ 6200 w 9653"/>
              <a:gd name="connsiteY3" fmla="*/ 9860 h 10000"/>
              <a:gd name="connsiteX4" fmla="*/ 5853 w 9653"/>
              <a:gd name="connsiteY4" fmla="*/ 9721 h 10000"/>
              <a:gd name="connsiteX5" fmla="*/ 5520 w 9653"/>
              <a:gd name="connsiteY5" fmla="*/ 9581 h 10000"/>
              <a:gd name="connsiteX6" fmla="*/ 5289 w 9653"/>
              <a:gd name="connsiteY6" fmla="*/ 9302 h 10000"/>
              <a:gd name="connsiteX7" fmla="*/ 5058 w 9653"/>
              <a:gd name="connsiteY7" fmla="*/ 9162 h 10000"/>
              <a:gd name="connsiteX8" fmla="*/ 4942 w 9653"/>
              <a:gd name="connsiteY8" fmla="*/ 8743 h 10000"/>
              <a:gd name="connsiteX9" fmla="*/ 4711 w 9653"/>
              <a:gd name="connsiteY9" fmla="*/ 8464 h 10000"/>
              <a:gd name="connsiteX10" fmla="*/ 4595 w 9653"/>
              <a:gd name="connsiteY10" fmla="*/ 8063 h 10000"/>
              <a:gd name="connsiteX11" fmla="*/ 4595 w 9653"/>
              <a:gd name="connsiteY11" fmla="*/ 7644 h 10000"/>
              <a:gd name="connsiteX12" fmla="*/ 4480 w 9653"/>
              <a:gd name="connsiteY12" fmla="*/ 7225 h 10000"/>
              <a:gd name="connsiteX13" fmla="*/ 4480 w 9653"/>
              <a:gd name="connsiteY13" fmla="*/ 6806 h 10000"/>
              <a:gd name="connsiteX14" fmla="*/ 4480 w 9653"/>
              <a:gd name="connsiteY14" fmla="*/ 6387 h 10000"/>
              <a:gd name="connsiteX15" fmla="*/ 4595 w 9653"/>
              <a:gd name="connsiteY15" fmla="*/ 5689 h 10000"/>
              <a:gd name="connsiteX16" fmla="*/ 4595 w 9653"/>
              <a:gd name="connsiteY16" fmla="*/ 5550 h 10000"/>
              <a:gd name="connsiteX17" fmla="*/ 4595 w 9653"/>
              <a:gd name="connsiteY17" fmla="*/ 5271 h 10000"/>
              <a:gd name="connsiteX18" fmla="*/ 4711 w 9653"/>
              <a:gd name="connsiteY18" fmla="*/ 5009 h 10000"/>
              <a:gd name="connsiteX19" fmla="*/ 4711 w 9653"/>
              <a:gd name="connsiteY19" fmla="*/ 4729 h 10000"/>
              <a:gd name="connsiteX20" fmla="*/ 4711 w 9653"/>
              <a:gd name="connsiteY20" fmla="*/ 4450 h 10000"/>
              <a:gd name="connsiteX21" fmla="*/ 4827 w 9653"/>
              <a:gd name="connsiteY21" fmla="*/ 4031 h 10000"/>
              <a:gd name="connsiteX22" fmla="*/ 4827 w 9653"/>
              <a:gd name="connsiteY22" fmla="*/ 3613 h 10000"/>
              <a:gd name="connsiteX23" fmla="*/ 4942 w 9653"/>
              <a:gd name="connsiteY23" fmla="*/ 3194 h 10000"/>
              <a:gd name="connsiteX24" fmla="*/ 4942 w 9653"/>
              <a:gd name="connsiteY24" fmla="*/ 2775 h 10000"/>
              <a:gd name="connsiteX25" fmla="*/ 4942 w 9653"/>
              <a:gd name="connsiteY25" fmla="*/ 2356 h 10000"/>
              <a:gd name="connsiteX26" fmla="*/ 5058 w 9653"/>
              <a:gd name="connsiteY26" fmla="*/ 2077 h 10000"/>
              <a:gd name="connsiteX27" fmla="*/ 5058 w 9653"/>
              <a:gd name="connsiteY27" fmla="*/ 1798 h 10000"/>
              <a:gd name="connsiteX28" fmla="*/ 5058 w 9653"/>
              <a:gd name="connsiteY28" fmla="*/ 1536 h 10000"/>
              <a:gd name="connsiteX29" fmla="*/ 5058 w 9653"/>
              <a:gd name="connsiteY29" fmla="*/ 1396 h 10000"/>
              <a:gd name="connsiteX30" fmla="*/ 5058 w 9653"/>
              <a:gd name="connsiteY30" fmla="*/ 1257 h 10000"/>
              <a:gd name="connsiteX31" fmla="*/ 5058 w 9653"/>
              <a:gd name="connsiteY31" fmla="*/ 1257 h 10000"/>
              <a:gd name="connsiteX32" fmla="*/ 5058 w 9653"/>
              <a:gd name="connsiteY32" fmla="*/ 1257 h 10000"/>
              <a:gd name="connsiteX33" fmla="*/ 4942 w 9653"/>
              <a:gd name="connsiteY33" fmla="*/ 1257 h 10000"/>
              <a:gd name="connsiteX34" fmla="*/ 4827 w 9653"/>
              <a:gd name="connsiteY34" fmla="*/ 1257 h 10000"/>
              <a:gd name="connsiteX35" fmla="*/ 4711 w 9653"/>
              <a:gd name="connsiteY35" fmla="*/ 1396 h 10000"/>
              <a:gd name="connsiteX36" fmla="*/ 4595 w 9653"/>
              <a:gd name="connsiteY36" fmla="*/ 1396 h 10000"/>
              <a:gd name="connsiteX37" fmla="*/ 4364 w 9653"/>
              <a:gd name="connsiteY37" fmla="*/ 1536 h 10000"/>
              <a:gd name="connsiteX38" fmla="*/ 4133 w 9653"/>
              <a:gd name="connsiteY38" fmla="*/ 1536 h 10000"/>
              <a:gd name="connsiteX39" fmla="*/ 3901 w 9653"/>
              <a:gd name="connsiteY39" fmla="*/ 1675 h 10000"/>
              <a:gd name="connsiteX40" fmla="*/ 2760 w 9653"/>
              <a:gd name="connsiteY40" fmla="*/ 2216 h 10000"/>
              <a:gd name="connsiteX41" fmla="*/ 1604 w 9653"/>
              <a:gd name="connsiteY41" fmla="*/ 2775 h 10000"/>
              <a:gd name="connsiteX42" fmla="*/ 1257 w 9653"/>
              <a:gd name="connsiteY42" fmla="*/ 2914 h 10000"/>
              <a:gd name="connsiteX43" fmla="*/ 1026 w 9653"/>
              <a:gd name="connsiteY43" fmla="*/ 3054 h 10000"/>
              <a:gd name="connsiteX44" fmla="*/ 795 w 9653"/>
              <a:gd name="connsiteY44" fmla="*/ 3194 h 10000"/>
              <a:gd name="connsiteX45" fmla="*/ 680 w 9653"/>
              <a:gd name="connsiteY45" fmla="*/ 3333 h 10000"/>
              <a:gd name="connsiteX46" fmla="*/ 448 w 9653"/>
              <a:gd name="connsiteY46" fmla="*/ 3333 h 10000"/>
              <a:gd name="connsiteX47" fmla="*/ 333 w 9653"/>
              <a:gd name="connsiteY47" fmla="*/ 3333 h 10000"/>
              <a:gd name="connsiteX48" fmla="*/ 216 w 9653"/>
              <a:gd name="connsiteY48" fmla="*/ 3473 h 10000"/>
              <a:gd name="connsiteX49" fmla="*/ 216 w 9653"/>
              <a:gd name="connsiteY49" fmla="*/ 3473 h 10000"/>
              <a:gd name="connsiteX50" fmla="*/ 115 w 9653"/>
              <a:gd name="connsiteY50" fmla="*/ 3473 h 10000"/>
              <a:gd name="connsiteX51" fmla="*/ 115 w 9653"/>
              <a:gd name="connsiteY51" fmla="*/ 3333 h 10000"/>
              <a:gd name="connsiteX52" fmla="*/ 0 w 9653"/>
              <a:gd name="connsiteY52" fmla="*/ 3194 h 10000"/>
              <a:gd name="connsiteX53" fmla="*/ 115 w 9653"/>
              <a:gd name="connsiteY53" fmla="*/ 2496 h 10000"/>
              <a:gd name="connsiteX54" fmla="*/ 333 w 9653"/>
              <a:gd name="connsiteY54" fmla="*/ 2356 h 10000"/>
              <a:gd name="connsiteX55" fmla="*/ 680 w 9653"/>
              <a:gd name="connsiteY55" fmla="*/ 2356 h 10000"/>
              <a:gd name="connsiteX56" fmla="*/ 1026 w 9653"/>
              <a:gd name="connsiteY56" fmla="*/ 2216 h 10000"/>
              <a:gd name="connsiteX57" fmla="*/ 1373 w 9653"/>
              <a:gd name="connsiteY57" fmla="*/ 2077 h 10000"/>
              <a:gd name="connsiteX58" fmla="*/ 1835 w 9653"/>
              <a:gd name="connsiteY58" fmla="*/ 1937 h 10000"/>
              <a:gd name="connsiteX59" fmla="*/ 2298 w 9653"/>
              <a:gd name="connsiteY59" fmla="*/ 1675 h 10000"/>
              <a:gd name="connsiteX60" fmla="*/ 2644 w 9653"/>
              <a:gd name="connsiteY60" fmla="*/ 1536 h 10000"/>
              <a:gd name="connsiteX61" fmla="*/ 2977 w 9653"/>
              <a:gd name="connsiteY61" fmla="*/ 1396 h 10000"/>
              <a:gd name="connsiteX62" fmla="*/ 3324 w 9653"/>
              <a:gd name="connsiteY62" fmla="*/ 1257 h 10000"/>
              <a:gd name="connsiteX63" fmla="*/ 3554 w 9653"/>
              <a:gd name="connsiteY63" fmla="*/ 1117 h 10000"/>
              <a:gd name="connsiteX64" fmla="*/ 3786 w 9653"/>
              <a:gd name="connsiteY64" fmla="*/ 1117 h 10000"/>
              <a:gd name="connsiteX65" fmla="*/ 4018 w 9653"/>
              <a:gd name="connsiteY65" fmla="*/ 977 h 10000"/>
              <a:gd name="connsiteX66" fmla="*/ 4248 w 9653"/>
              <a:gd name="connsiteY66" fmla="*/ 838 h 10000"/>
              <a:gd name="connsiteX67" fmla="*/ 4595 w 9653"/>
              <a:gd name="connsiteY67" fmla="*/ 698 h 10000"/>
              <a:gd name="connsiteX68" fmla="*/ 4827 w 9653"/>
              <a:gd name="connsiteY68" fmla="*/ 558 h 10000"/>
              <a:gd name="connsiteX69" fmla="*/ 5058 w 9653"/>
              <a:gd name="connsiteY69" fmla="*/ 419 h 10000"/>
              <a:gd name="connsiteX70" fmla="*/ 5173 w 9653"/>
              <a:gd name="connsiteY70" fmla="*/ 279 h 10000"/>
              <a:gd name="connsiteX71" fmla="*/ 5289 w 9653"/>
              <a:gd name="connsiteY71" fmla="*/ 140 h 10000"/>
              <a:gd name="connsiteX72" fmla="*/ 5289 w 9653"/>
              <a:gd name="connsiteY72" fmla="*/ 0 h 10000"/>
              <a:gd name="connsiteX73" fmla="*/ 5405 w 9653"/>
              <a:gd name="connsiteY73" fmla="*/ 0 h 10000"/>
              <a:gd name="connsiteX74" fmla="*/ 5520 w 9653"/>
              <a:gd name="connsiteY74" fmla="*/ 0 h 10000"/>
              <a:gd name="connsiteX75" fmla="*/ 5636 w 9653"/>
              <a:gd name="connsiteY75" fmla="*/ 0 h 10000"/>
              <a:gd name="connsiteX76" fmla="*/ 5737 w 9653"/>
              <a:gd name="connsiteY76" fmla="*/ 140 h 10000"/>
              <a:gd name="connsiteX77" fmla="*/ 5853 w 9653"/>
              <a:gd name="connsiteY77" fmla="*/ 140 h 10000"/>
              <a:gd name="connsiteX78" fmla="*/ 5968 w 9653"/>
              <a:gd name="connsiteY78" fmla="*/ 419 h 10000"/>
              <a:gd name="connsiteX79" fmla="*/ 6083 w 9653"/>
              <a:gd name="connsiteY79" fmla="*/ 558 h 10000"/>
              <a:gd name="connsiteX80" fmla="*/ 6200 w 9653"/>
              <a:gd name="connsiteY80" fmla="*/ 698 h 10000"/>
              <a:gd name="connsiteX81" fmla="*/ 6315 w 9653"/>
              <a:gd name="connsiteY81" fmla="*/ 838 h 10000"/>
              <a:gd name="connsiteX82" fmla="*/ 6315 w 9653"/>
              <a:gd name="connsiteY82" fmla="*/ 977 h 10000"/>
              <a:gd name="connsiteX83" fmla="*/ 6315 w 9653"/>
              <a:gd name="connsiteY83" fmla="*/ 1117 h 10000"/>
              <a:gd name="connsiteX84" fmla="*/ 6200 w 9653"/>
              <a:gd name="connsiteY84" fmla="*/ 1117 h 10000"/>
              <a:gd name="connsiteX85" fmla="*/ 6083 w 9653"/>
              <a:gd name="connsiteY85" fmla="*/ 1257 h 10000"/>
              <a:gd name="connsiteX86" fmla="*/ 6083 w 9653"/>
              <a:gd name="connsiteY86" fmla="*/ 1396 h 10000"/>
              <a:gd name="connsiteX87" fmla="*/ 5968 w 9653"/>
              <a:gd name="connsiteY87" fmla="*/ 1536 h 10000"/>
              <a:gd name="connsiteX88" fmla="*/ 5853 w 9653"/>
              <a:gd name="connsiteY88" fmla="*/ 1798 h 10000"/>
              <a:gd name="connsiteX89" fmla="*/ 5737 w 9653"/>
              <a:gd name="connsiteY89" fmla="*/ 2216 h 10000"/>
              <a:gd name="connsiteX90" fmla="*/ 5636 w 9653"/>
              <a:gd name="connsiteY90" fmla="*/ 2635 h 10000"/>
              <a:gd name="connsiteX91" fmla="*/ 5520 w 9653"/>
              <a:gd name="connsiteY91" fmla="*/ 3054 h 10000"/>
              <a:gd name="connsiteX92" fmla="*/ 5405 w 9653"/>
              <a:gd name="connsiteY92" fmla="*/ 3613 h 10000"/>
              <a:gd name="connsiteX93" fmla="*/ 5289 w 9653"/>
              <a:gd name="connsiteY93" fmla="*/ 4171 h 10000"/>
              <a:gd name="connsiteX94" fmla="*/ 5173 w 9653"/>
              <a:gd name="connsiteY94" fmla="*/ 4729 h 10000"/>
              <a:gd name="connsiteX95" fmla="*/ 5173 w 9653"/>
              <a:gd name="connsiteY95" fmla="*/ 5271 h 10000"/>
              <a:gd name="connsiteX96" fmla="*/ 5173 w 9653"/>
              <a:gd name="connsiteY96" fmla="*/ 5689 h 10000"/>
              <a:gd name="connsiteX97" fmla="*/ 5058 w 9653"/>
              <a:gd name="connsiteY97" fmla="*/ 6248 h 10000"/>
              <a:gd name="connsiteX98" fmla="*/ 5058 w 9653"/>
              <a:gd name="connsiteY98" fmla="*/ 6667 h 10000"/>
              <a:gd name="connsiteX99" fmla="*/ 5058 w 9653"/>
              <a:gd name="connsiteY99" fmla="*/ 6946 h 10000"/>
              <a:gd name="connsiteX100" fmla="*/ 5058 w 9653"/>
              <a:gd name="connsiteY100" fmla="*/ 7365 h 10000"/>
              <a:gd name="connsiteX101" fmla="*/ 5173 w 9653"/>
              <a:gd name="connsiteY101" fmla="*/ 7644 h 10000"/>
              <a:gd name="connsiteX102" fmla="*/ 5173 w 9653"/>
              <a:gd name="connsiteY102" fmla="*/ 7784 h 10000"/>
              <a:gd name="connsiteX103" fmla="*/ 5289 w 9653"/>
              <a:gd name="connsiteY103" fmla="*/ 8063 h 10000"/>
              <a:gd name="connsiteX104" fmla="*/ 5405 w 9653"/>
              <a:gd name="connsiteY104" fmla="*/ 8202 h 10000"/>
              <a:gd name="connsiteX105" fmla="*/ 5520 w 9653"/>
              <a:gd name="connsiteY105" fmla="*/ 8342 h 10000"/>
              <a:gd name="connsiteX106" fmla="*/ 5968 w 9653"/>
              <a:gd name="connsiteY106" fmla="*/ 8604 h 10000"/>
              <a:gd name="connsiteX107" fmla="*/ 6200 w 9653"/>
              <a:gd name="connsiteY107" fmla="*/ 8743 h 10000"/>
              <a:gd name="connsiteX108" fmla="*/ 6430 w 9653"/>
              <a:gd name="connsiteY108" fmla="*/ 8743 h 10000"/>
              <a:gd name="connsiteX109" fmla="*/ 6662 w 9653"/>
              <a:gd name="connsiteY109" fmla="*/ 8883 h 10000"/>
              <a:gd name="connsiteX110" fmla="*/ 7009 w 9653"/>
              <a:gd name="connsiteY110" fmla="*/ 8883 h 10000"/>
              <a:gd name="connsiteX111" fmla="*/ 7239 w 9653"/>
              <a:gd name="connsiteY111" fmla="*/ 8743 h 10000"/>
              <a:gd name="connsiteX112" fmla="*/ 7586 w 9653"/>
              <a:gd name="connsiteY112" fmla="*/ 8743 h 10000"/>
              <a:gd name="connsiteX113" fmla="*/ 7933 w 9653"/>
              <a:gd name="connsiteY113" fmla="*/ 8604 h 10000"/>
              <a:gd name="connsiteX114" fmla="*/ 8165 w 9653"/>
              <a:gd name="connsiteY114" fmla="*/ 8604 h 10000"/>
              <a:gd name="connsiteX115" fmla="*/ 8396 w 9653"/>
              <a:gd name="connsiteY115" fmla="*/ 8342 h 10000"/>
              <a:gd name="connsiteX116" fmla="*/ 8497 w 9653"/>
              <a:gd name="connsiteY116" fmla="*/ 8202 h 10000"/>
              <a:gd name="connsiteX117" fmla="*/ 8612 w 9653"/>
              <a:gd name="connsiteY117" fmla="*/ 7923 h 10000"/>
              <a:gd name="connsiteX118" fmla="*/ 8728 w 9653"/>
              <a:gd name="connsiteY118" fmla="*/ 7644 h 10000"/>
              <a:gd name="connsiteX119" fmla="*/ 8844 w 9653"/>
              <a:gd name="connsiteY119" fmla="*/ 7086 h 10000"/>
              <a:gd name="connsiteX120" fmla="*/ 8844 w 9653"/>
              <a:gd name="connsiteY120" fmla="*/ 6527 h 10000"/>
              <a:gd name="connsiteX121" fmla="*/ 8959 w 9653"/>
              <a:gd name="connsiteY121" fmla="*/ 6248 h 10000"/>
              <a:gd name="connsiteX122" fmla="*/ 8959 w 9653"/>
              <a:gd name="connsiteY122" fmla="*/ 5969 h 10000"/>
              <a:gd name="connsiteX123" fmla="*/ 8959 w 9653"/>
              <a:gd name="connsiteY123" fmla="*/ 5829 h 10000"/>
              <a:gd name="connsiteX124" fmla="*/ 9075 w 9653"/>
              <a:gd name="connsiteY124" fmla="*/ 5689 h 10000"/>
              <a:gd name="connsiteX125" fmla="*/ 9075 w 9653"/>
              <a:gd name="connsiteY125" fmla="*/ 5550 h 10000"/>
              <a:gd name="connsiteX126" fmla="*/ 9075 w 9653"/>
              <a:gd name="connsiteY126" fmla="*/ 5410 h 10000"/>
              <a:gd name="connsiteX127" fmla="*/ 9075 w 9653"/>
              <a:gd name="connsiteY127" fmla="*/ 5410 h 10000"/>
              <a:gd name="connsiteX128" fmla="*/ 9191 w 9653"/>
              <a:gd name="connsiteY128" fmla="*/ 5410 h 10000"/>
              <a:gd name="connsiteX129" fmla="*/ 9191 w 9653"/>
              <a:gd name="connsiteY129" fmla="*/ 5410 h 10000"/>
              <a:gd name="connsiteX130" fmla="*/ 9191 w 9653"/>
              <a:gd name="connsiteY130" fmla="*/ 5550 h 10000"/>
              <a:gd name="connsiteX131" fmla="*/ 9306 w 9653"/>
              <a:gd name="connsiteY131" fmla="*/ 5689 h 10000"/>
              <a:gd name="connsiteX132" fmla="*/ 9306 w 9653"/>
              <a:gd name="connsiteY132" fmla="*/ 5829 h 10000"/>
              <a:gd name="connsiteX133" fmla="*/ 9306 w 9653"/>
              <a:gd name="connsiteY133" fmla="*/ 6108 h 10000"/>
              <a:gd name="connsiteX134" fmla="*/ 9306 w 9653"/>
              <a:gd name="connsiteY134" fmla="*/ 6387 h 10000"/>
              <a:gd name="connsiteX135" fmla="*/ 9306 w 9653"/>
              <a:gd name="connsiteY135" fmla="*/ 6667 h 10000"/>
              <a:gd name="connsiteX136" fmla="*/ 9421 w 9653"/>
              <a:gd name="connsiteY136" fmla="*/ 7225 h 10000"/>
              <a:gd name="connsiteX137" fmla="*/ 9421 w 9653"/>
              <a:gd name="connsiteY137" fmla="*/ 7644 h 10000"/>
              <a:gd name="connsiteX138" fmla="*/ 9538 w 9653"/>
              <a:gd name="connsiteY138" fmla="*/ 8063 h 10000"/>
              <a:gd name="connsiteX139" fmla="*/ 9653 w 9653"/>
              <a:gd name="connsiteY139" fmla="*/ 8342 h 10000"/>
              <a:gd name="connsiteX140" fmla="*/ 9653 w 9653"/>
              <a:gd name="connsiteY140" fmla="*/ 8604 h 10000"/>
              <a:gd name="connsiteX141" fmla="*/ 9653 w 9653"/>
              <a:gd name="connsiteY141" fmla="*/ 8743 h 10000"/>
              <a:gd name="connsiteX142" fmla="*/ 9653 w 9653"/>
              <a:gd name="connsiteY142" fmla="*/ 8883 h 10000"/>
              <a:gd name="connsiteX143" fmla="*/ 9538 w 9653"/>
              <a:gd name="connsiteY143" fmla="*/ 8883 h 10000"/>
              <a:gd name="connsiteX144" fmla="*/ 9421 w 9653"/>
              <a:gd name="connsiteY144" fmla="*/ 9023 h 10000"/>
              <a:gd name="connsiteX145" fmla="*/ 9306 w 9653"/>
              <a:gd name="connsiteY145" fmla="*/ 9162 h 10000"/>
              <a:gd name="connsiteX146" fmla="*/ 9191 w 9653"/>
              <a:gd name="connsiteY146" fmla="*/ 9302 h 10000"/>
              <a:gd name="connsiteX147" fmla="*/ 8959 w 9653"/>
              <a:gd name="connsiteY147" fmla="*/ 9442 h 10000"/>
              <a:gd name="connsiteX148" fmla="*/ 8497 w 9653"/>
              <a:gd name="connsiteY148" fmla="*/ 9721 h 10000"/>
              <a:gd name="connsiteX149" fmla="*/ 8049 w 9653"/>
              <a:gd name="connsiteY149" fmla="*/ 9860 h 10000"/>
              <a:gd name="connsiteX150" fmla="*/ 7702 w 9653"/>
              <a:gd name="connsiteY150" fmla="*/ 9860 h 10000"/>
              <a:gd name="connsiteX151" fmla="*/ 7239 w 9653"/>
              <a:gd name="connsiteY151" fmla="*/ 10000 h 10000"/>
              <a:gd name="connsiteX152" fmla="*/ 7239 w 9653"/>
              <a:gd name="connsiteY152"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119 w 10000"/>
              <a:gd name="connsiteY50" fmla="*/ 3473 h 10000"/>
              <a:gd name="connsiteX51" fmla="*/ 0 w 10000"/>
              <a:gd name="connsiteY51" fmla="*/ 3194 h 10000"/>
              <a:gd name="connsiteX52" fmla="*/ 119 w 10000"/>
              <a:gd name="connsiteY52" fmla="*/ 2496 h 10000"/>
              <a:gd name="connsiteX53" fmla="*/ 345 w 10000"/>
              <a:gd name="connsiteY53" fmla="*/ 2356 h 10000"/>
              <a:gd name="connsiteX54" fmla="*/ 704 w 10000"/>
              <a:gd name="connsiteY54" fmla="*/ 2356 h 10000"/>
              <a:gd name="connsiteX55" fmla="*/ 1063 w 10000"/>
              <a:gd name="connsiteY55" fmla="*/ 2216 h 10000"/>
              <a:gd name="connsiteX56" fmla="*/ 1422 w 10000"/>
              <a:gd name="connsiteY56" fmla="*/ 2077 h 10000"/>
              <a:gd name="connsiteX57" fmla="*/ 1901 w 10000"/>
              <a:gd name="connsiteY57" fmla="*/ 1937 h 10000"/>
              <a:gd name="connsiteX58" fmla="*/ 2381 w 10000"/>
              <a:gd name="connsiteY58" fmla="*/ 1675 h 10000"/>
              <a:gd name="connsiteX59" fmla="*/ 2739 w 10000"/>
              <a:gd name="connsiteY59" fmla="*/ 1536 h 10000"/>
              <a:gd name="connsiteX60" fmla="*/ 3084 w 10000"/>
              <a:gd name="connsiteY60" fmla="*/ 1396 h 10000"/>
              <a:gd name="connsiteX61" fmla="*/ 3443 w 10000"/>
              <a:gd name="connsiteY61" fmla="*/ 1257 h 10000"/>
              <a:gd name="connsiteX62" fmla="*/ 3682 w 10000"/>
              <a:gd name="connsiteY62" fmla="*/ 1117 h 10000"/>
              <a:gd name="connsiteX63" fmla="*/ 3922 w 10000"/>
              <a:gd name="connsiteY63" fmla="*/ 1117 h 10000"/>
              <a:gd name="connsiteX64" fmla="*/ 4162 w 10000"/>
              <a:gd name="connsiteY64" fmla="*/ 977 h 10000"/>
              <a:gd name="connsiteX65" fmla="*/ 4401 w 10000"/>
              <a:gd name="connsiteY65" fmla="*/ 838 h 10000"/>
              <a:gd name="connsiteX66" fmla="*/ 4760 w 10000"/>
              <a:gd name="connsiteY66" fmla="*/ 698 h 10000"/>
              <a:gd name="connsiteX67" fmla="*/ 5001 w 10000"/>
              <a:gd name="connsiteY67" fmla="*/ 558 h 10000"/>
              <a:gd name="connsiteX68" fmla="*/ 5240 w 10000"/>
              <a:gd name="connsiteY68" fmla="*/ 419 h 10000"/>
              <a:gd name="connsiteX69" fmla="*/ 5359 w 10000"/>
              <a:gd name="connsiteY69" fmla="*/ 279 h 10000"/>
              <a:gd name="connsiteX70" fmla="*/ 5479 w 10000"/>
              <a:gd name="connsiteY70" fmla="*/ 140 h 10000"/>
              <a:gd name="connsiteX71" fmla="*/ 5479 w 10000"/>
              <a:gd name="connsiteY71" fmla="*/ 0 h 10000"/>
              <a:gd name="connsiteX72" fmla="*/ 5599 w 10000"/>
              <a:gd name="connsiteY72" fmla="*/ 0 h 10000"/>
              <a:gd name="connsiteX73" fmla="*/ 5718 w 10000"/>
              <a:gd name="connsiteY73" fmla="*/ 0 h 10000"/>
              <a:gd name="connsiteX74" fmla="*/ 5839 w 10000"/>
              <a:gd name="connsiteY74" fmla="*/ 0 h 10000"/>
              <a:gd name="connsiteX75" fmla="*/ 5943 w 10000"/>
              <a:gd name="connsiteY75" fmla="*/ 140 h 10000"/>
              <a:gd name="connsiteX76" fmla="*/ 6063 w 10000"/>
              <a:gd name="connsiteY76" fmla="*/ 140 h 10000"/>
              <a:gd name="connsiteX77" fmla="*/ 6183 w 10000"/>
              <a:gd name="connsiteY77" fmla="*/ 419 h 10000"/>
              <a:gd name="connsiteX78" fmla="*/ 6302 w 10000"/>
              <a:gd name="connsiteY78" fmla="*/ 558 h 10000"/>
              <a:gd name="connsiteX79" fmla="*/ 6423 w 10000"/>
              <a:gd name="connsiteY79" fmla="*/ 698 h 10000"/>
              <a:gd name="connsiteX80" fmla="*/ 6542 w 10000"/>
              <a:gd name="connsiteY80" fmla="*/ 838 h 10000"/>
              <a:gd name="connsiteX81" fmla="*/ 6542 w 10000"/>
              <a:gd name="connsiteY81" fmla="*/ 977 h 10000"/>
              <a:gd name="connsiteX82" fmla="*/ 6542 w 10000"/>
              <a:gd name="connsiteY82" fmla="*/ 1117 h 10000"/>
              <a:gd name="connsiteX83" fmla="*/ 6423 w 10000"/>
              <a:gd name="connsiteY83" fmla="*/ 1117 h 10000"/>
              <a:gd name="connsiteX84" fmla="*/ 6302 w 10000"/>
              <a:gd name="connsiteY84" fmla="*/ 1257 h 10000"/>
              <a:gd name="connsiteX85" fmla="*/ 6302 w 10000"/>
              <a:gd name="connsiteY85" fmla="*/ 1396 h 10000"/>
              <a:gd name="connsiteX86" fmla="*/ 6183 w 10000"/>
              <a:gd name="connsiteY86" fmla="*/ 1536 h 10000"/>
              <a:gd name="connsiteX87" fmla="*/ 6063 w 10000"/>
              <a:gd name="connsiteY87" fmla="*/ 1798 h 10000"/>
              <a:gd name="connsiteX88" fmla="*/ 5943 w 10000"/>
              <a:gd name="connsiteY88" fmla="*/ 2216 h 10000"/>
              <a:gd name="connsiteX89" fmla="*/ 5839 w 10000"/>
              <a:gd name="connsiteY89" fmla="*/ 2635 h 10000"/>
              <a:gd name="connsiteX90" fmla="*/ 5718 w 10000"/>
              <a:gd name="connsiteY90" fmla="*/ 3054 h 10000"/>
              <a:gd name="connsiteX91" fmla="*/ 5599 w 10000"/>
              <a:gd name="connsiteY91" fmla="*/ 3613 h 10000"/>
              <a:gd name="connsiteX92" fmla="*/ 5479 w 10000"/>
              <a:gd name="connsiteY92" fmla="*/ 4171 h 10000"/>
              <a:gd name="connsiteX93" fmla="*/ 5359 w 10000"/>
              <a:gd name="connsiteY93" fmla="*/ 4729 h 10000"/>
              <a:gd name="connsiteX94" fmla="*/ 5359 w 10000"/>
              <a:gd name="connsiteY94" fmla="*/ 5271 h 10000"/>
              <a:gd name="connsiteX95" fmla="*/ 5359 w 10000"/>
              <a:gd name="connsiteY95" fmla="*/ 5689 h 10000"/>
              <a:gd name="connsiteX96" fmla="*/ 5240 w 10000"/>
              <a:gd name="connsiteY96" fmla="*/ 6248 h 10000"/>
              <a:gd name="connsiteX97" fmla="*/ 5240 w 10000"/>
              <a:gd name="connsiteY97" fmla="*/ 6667 h 10000"/>
              <a:gd name="connsiteX98" fmla="*/ 5240 w 10000"/>
              <a:gd name="connsiteY98" fmla="*/ 6946 h 10000"/>
              <a:gd name="connsiteX99" fmla="*/ 5240 w 10000"/>
              <a:gd name="connsiteY99" fmla="*/ 7365 h 10000"/>
              <a:gd name="connsiteX100" fmla="*/ 5359 w 10000"/>
              <a:gd name="connsiteY100" fmla="*/ 7644 h 10000"/>
              <a:gd name="connsiteX101" fmla="*/ 5359 w 10000"/>
              <a:gd name="connsiteY101" fmla="*/ 7784 h 10000"/>
              <a:gd name="connsiteX102" fmla="*/ 5479 w 10000"/>
              <a:gd name="connsiteY102" fmla="*/ 8063 h 10000"/>
              <a:gd name="connsiteX103" fmla="*/ 5599 w 10000"/>
              <a:gd name="connsiteY103" fmla="*/ 8202 h 10000"/>
              <a:gd name="connsiteX104" fmla="*/ 5718 w 10000"/>
              <a:gd name="connsiteY104" fmla="*/ 8342 h 10000"/>
              <a:gd name="connsiteX105" fmla="*/ 6183 w 10000"/>
              <a:gd name="connsiteY105" fmla="*/ 8604 h 10000"/>
              <a:gd name="connsiteX106" fmla="*/ 6423 w 10000"/>
              <a:gd name="connsiteY106" fmla="*/ 8743 h 10000"/>
              <a:gd name="connsiteX107" fmla="*/ 6661 w 10000"/>
              <a:gd name="connsiteY107" fmla="*/ 8743 h 10000"/>
              <a:gd name="connsiteX108" fmla="*/ 6901 w 10000"/>
              <a:gd name="connsiteY108" fmla="*/ 8883 h 10000"/>
              <a:gd name="connsiteX109" fmla="*/ 7261 w 10000"/>
              <a:gd name="connsiteY109" fmla="*/ 8883 h 10000"/>
              <a:gd name="connsiteX110" fmla="*/ 7499 w 10000"/>
              <a:gd name="connsiteY110" fmla="*/ 8743 h 10000"/>
              <a:gd name="connsiteX111" fmla="*/ 7859 w 10000"/>
              <a:gd name="connsiteY111" fmla="*/ 8743 h 10000"/>
              <a:gd name="connsiteX112" fmla="*/ 8218 w 10000"/>
              <a:gd name="connsiteY112" fmla="*/ 8604 h 10000"/>
              <a:gd name="connsiteX113" fmla="*/ 8459 w 10000"/>
              <a:gd name="connsiteY113" fmla="*/ 8604 h 10000"/>
              <a:gd name="connsiteX114" fmla="*/ 8698 w 10000"/>
              <a:gd name="connsiteY114" fmla="*/ 8342 h 10000"/>
              <a:gd name="connsiteX115" fmla="*/ 8802 w 10000"/>
              <a:gd name="connsiteY115" fmla="*/ 8202 h 10000"/>
              <a:gd name="connsiteX116" fmla="*/ 8922 w 10000"/>
              <a:gd name="connsiteY116" fmla="*/ 7923 h 10000"/>
              <a:gd name="connsiteX117" fmla="*/ 9042 w 10000"/>
              <a:gd name="connsiteY117" fmla="*/ 7644 h 10000"/>
              <a:gd name="connsiteX118" fmla="*/ 9162 w 10000"/>
              <a:gd name="connsiteY118" fmla="*/ 7086 h 10000"/>
              <a:gd name="connsiteX119" fmla="*/ 9162 w 10000"/>
              <a:gd name="connsiteY119" fmla="*/ 6527 h 10000"/>
              <a:gd name="connsiteX120" fmla="*/ 9281 w 10000"/>
              <a:gd name="connsiteY120" fmla="*/ 6248 h 10000"/>
              <a:gd name="connsiteX121" fmla="*/ 9281 w 10000"/>
              <a:gd name="connsiteY121" fmla="*/ 5969 h 10000"/>
              <a:gd name="connsiteX122" fmla="*/ 9281 w 10000"/>
              <a:gd name="connsiteY122" fmla="*/ 5829 h 10000"/>
              <a:gd name="connsiteX123" fmla="*/ 9401 w 10000"/>
              <a:gd name="connsiteY123" fmla="*/ 5689 h 10000"/>
              <a:gd name="connsiteX124" fmla="*/ 9401 w 10000"/>
              <a:gd name="connsiteY124" fmla="*/ 5550 h 10000"/>
              <a:gd name="connsiteX125" fmla="*/ 9401 w 10000"/>
              <a:gd name="connsiteY125" fmla="*/ 5410 h 10000"/>
              <a:gd name="connsiteX126" fmla="*/ 9401 w 10000"/>
              <a:gd name="connsiteY126" fmla="*/ 5410 h 10000"/>
              <a:gd name="connsiteX127" fmla="*/ 9521 w 10000"/>
              <a:gd name="connsiteY127" fmla="*/ 5410 h 10000"/>
              <a:gd name="connsiteX128" fmla="*/ 9521 w 10000"/>
              <a:gd name="connsiteY128" fmla="*/ 5410 h 10000"/>
              <a:gd name="connsiteX129" fmla="*/ 9521 w 10000"/>
              <a:gd name="connsiteY129" fmla="*/ 5550 h 10000"/>
              <a:gd name="connsiteX130" fmla="*/ 9641 w 10000"/>
              <a:gd name="connsiteY130" fmla="*/ 5689 h 10000"/>
              <a:gd name="connsiteX131" fmla="*/ 9641 w 10000"/>
              <a:gd name="connsiteY131" fmla="*/ 5829 h 10000"/>
              <a:gd name="connsiteX132" fmla="*/ 9641 w 10000"/>
              <a:gd name="connsiteY132" fmla="*/ 6108 h 10000"/>
              <a:gd name="connsiteX133" fmla="*/ 9641 w 10000"/>
              <a:gd name="connsiteY133" fmla="*/ 6387 h 10000"/>
              <a:gd name="connsiteX134" fmla="*/ 9641 w 10000"/>
              <a:gd name="connsiteY134" fmla="*/ 6667 h 10000"/>
              <a:gd name="connsiteX135" fmla="*/ 9760 w 10000"/>
              <a:gd name="connsiteY135" fmla="*/ 7225 h 10000"/>
              <a:gd name="connsiteX136" fmla="*/ 9760 w 10000"/>
              <a:gd name="connsiteY136" fmla="*/ 7644 h 10000"/>
              <a:gd name="connsiteX137" fmla="*/ 9881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1 w 10000"/>
              <a:gd name="connsiteY142" fmla="*/ 8883 h 10000"/>
              <a:gd name="connsiteX143" fmla="*/ 9760 w 10000"/>
              <a:gd name="connsiteY143" fmla="*/ 9023 h 10000"/>
              <a:gd name="connsiteX144" fmla="*/ 9641 w 10000"/>
              <a:gd name="connsiteY144" fmla="*/ 9162 h 10000"/>
              <a:gd name="connsiteX145" fmla="*/ 9521 w 10000"/>
              <a:gd name="connsiteY145" fmla="*/ 9302 h 10000"/>
              <a:gd name="connsiteX146" fmla="*/ 9281 w 10000"/>
              <a:gd name="connsiteY146" fmla="*/ 9442 h 10000"/>
              <a:gd name="connsiteX147" fmla="*/ 8802 w 10000"/>
              <a:gd name="connsiteY147" fmla="*/ 9721 h 10000"/>
              <a:gd name="connsiteX148" fmla="*/ 8338 w 10000"/>
              <a:gd name="connsiteY148" fmla="*/ 9860 h 10000"/>
              <a:gd name="connsiteX149" fmla="*/ 7979 w 10000"/>
              <a:gd name="connsiteY149" fmla="*/ 9860 h 10000"/>
              <a:gd name="connsiteX150" fmla="*/ 7499 w 10000"/>
              <a:gd name="connsiteY150" fmla="*/ 10000 h 10000"/>
              <a:gd name="connsiteX151" fmla="*/ 7499 w 10000"/>
              <a:gd name="connsiteY151"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0 w 10000"/>
              <a:gd name="connsiteY50" fmla="*/ 3194 h 10000"/>
              <a:gd name="connsiteX51" fmla="*/ 119 w 10000"/>
              <a:gd name="connsiteY51" fmla="*/ 2496 h 10000"/>
              <a:gd name="connsiteX52" fmla="*/ 345 w 10000"/>
              <a:gd name="connsiteY52" fmla="*/ 2356 h 10000"/>
              <a:gd name="connsiteX53" fmla="*/ 704 w 10000"/>
              <a:gd name="connsiteY53" fmla="*/ 2356 h 10000"/>
              <a:gd name="connsiteX54" fmla="*/ 1063 w 10000"/>
              <a:gd name="connsiteY54" fmla="*/ 2216 h 10000"/>
              <a:gd name="connsiteX55" fmla="*/ 1422 w 10000"/>
              <a:gd name="connsiteY55" fmla="*/ 2077 h 10000"/>
              <a:gd name="connsiteX56" fmla="*/ 1901 w 10000"/>
              <a:gd name="connsiteY56" fmla="*/ 1937 h 10000"/>
              <a:gd name="connsiteX57" fmla="*/ 2381 w 10000"/>
              <a:gd name="connsiteY57" fmla="*/ 1675 h 10000"/>
              <a:gd name="connsiteX58" fmla="*/ 2739 w 10000"/>
              <a:gd name="connsiteY58" fmla="*/ 1536 h 10000"/>
              <a:gd name="connsiteX59" fmla="*/ 3084 w 10000"/>
              <a:gd name="connsiteY59" fmla="*/ 1396 h 10000"/>
              <a:gd name="connsiteX60" fmla="*/ 3443 w 10000"/>
              <a:gd name="connsiteY60" fmla="*/ 1257 h 10000"/>
              <a:gd name="connsiteX61" fmla="*/ 3682 w 10000"/>
              <a:gd name="connsiteY61" fmla="*/ 1117 h 10000"/>
              <a:gd name="connsiteX62" fmla="*/ 3922 w 10000"/>
              <a:gd name="connsiteY62" fmla="*/ 1117 h 10000"/>
              <a:gd name="connsiteX63" fmla="*/ 4162 w 10000"/>
              <a:gd name="connsiteY63" fmla="*/ 977 h 10000"/>
              <a:gd name="connsiteX64" fmla="*/ 4401 w 10000"/>
              <a:gd name="connsiteY64" fmla="*/ 838 h 10000"/>
              <a:gd name="connsiteX65" fmla="*/ 4760 w 10000"/>
              <a:gd name="connsiteY65" fmla="*/ 698 h 10000"/>
              <a:gd name="connsiteX66" fmla="*/ 5001 w 10000"/>
              <a:gd name="connsiteY66" fmla="*/ 558 h 10000"/>
              <a:gd name="connsiteX67" fmla="*/ 5240 w 10000"/>
              <a:gd name="connsiteY67" fmla="*/ 419 h 10000"/>
              <a:gd name="connsiteX68" fmla="*/ 5359 w 10000"/>
              <a:gd name="connsiteY68" fmla="*/ 279 h 10000"/>
              <a:gd name="connsiteX69" fmla="*/ 5479 w 10000"/>
              <a:gd name="connsiteY69" fmla="*/ 140 h 10000"/>
              <a:gd name="connsiteX70" fmla="*/ 5479 w 10000"/>
              <a:gd name="connsiteY70" fmla="*/ 0 h 10000"/>
              <a:gd name="connsiteX71" fmla="*/ 5599 w 10000"/>
              <a:gd name="connsiteY71" fmla="*/ 0 h 10000"/>
              <a:gd name="connsiteX72" fmla="*/ 5718 w 10000"/>
              <a:gd name="connsiteY72" fmla="*/ 0 h 10000"/>
              <a:gd name="connsiteX73" fmla="*/ 5839 w 10000"/>
              <a:gd name="connsiteY73" fmla="*/ 0 h 10000"/>
              <a:gd name="connsiteX74" fmla="*/ 5943 w 10000"/>
              <a:gd name="connsiteY74" fmla="*/ 140 h 10000"/>
              <a:gd name="connsiteX75" fmla="*/ 6063 w 10000"/>
              <a:gd name="connsiteY75" fmla="*/ 140 h 10000"/>
              <a:gd name="connsiteX76" fmla="*/ 6183 w 10000"/>
              <a:gd name="connsiteY76" fmla="*/ 419 h 10000"/>
              <a:gd name="connsiteX77" fmla="*/ 6302 w 10000"/>
              <a:gd name="connsiteY77" fmla="*/ 558 h 10000"/>
              <a:gd name="connsiteX78" fmla="*/ 6423 w 10000"/>
              <a:gd name="connsiteY78" fmla="*/ 698 h 10000"/>
              <a:gd name="connsiteX79" fmla="*/ 6542 w 10000"/>
              <a:gd name="connsiteY79" fmla="*/ 838 h 10000"/>
              <a:gd name="connsiteX80" fmla="*/ 6542 w 10000"/>
              <a:gd name="connsiteY80" fmla="*/ 977 h 10000"/>
              <a:gd name="connsiteX81" fmla="*/ 6542 w 10000"/>
              <a:gd name="connsiteY81" fmla="*/ 1117 h 10000"/>
              <a:gd name="connsiteX82" fmla="*/ 6423 w 10000"/>
              <a:gd name="connsiteY82" fmla="*/ 1117 h 10000"/>
              <a:gd name="connsiteX83" fmla="*/ 6302 w 10000"/>
              <a:gd name="connsiteY83" fmla="*/ 1257 h 10000"/>
              <a:gd name="connsiteX84" fmla="*/ 6302 w 10000"/>
              <a:gd name="connsiteY84" fmla="*/ 1396 h 10000"/>
              <a:gd name="connsiteX85" fmla="*/ 6183 w 10000"/>
              <a:gd name="connsiteY85" fmla="*/ 1536 h 10000"/>
              <a:gd name="connsiteX86" fmla="*/ 6063 w 10000"/>
              <a:gd name="connsiteY86" fmla="*/ 1798 h 10000"/>
              <a:gd name="connsiteX87" fmla="*/ 5943 w 10000"/>
              <a:gd name="connsiteY87" fmla="*/ 2216 h 10000"/>
              <a:gd name="connsiteX88" fmla="*/ 5839 w 10000"/>
              <a:gd name="connsiteY88" fmla="*/ 2635 h 10000"/>
              <a:gd name="connsiteX89" fmla="*/ 5718 w 10000"/>
              <a:gd name="connsiteY89" fmla="*/ 3054 h 10000"/>
              <a:gd name="connsiteX90" fmla="*/ 5599 w 10000"/>
              <a:gd name="connsiteY90" fmla="*/ 3613 h 10000"/>
              <a:gd name="connsiteX91" fmla="*/ 5479 w 10000"/>
              <a:gd name="connsiteY91" fmla="*/ 4171 h 10000"/>
              <a:gd name="connsiteX92" fmla="*/ 5359 w 10000"/>
              <a:gd name="connsiteY92" fmla="*/ 4729 h 10000"/>
              <a:gd name="connsiteX93" fmla="*/ 5359 w 10000"/>
              <a:gd name="connsiteY93" fmla="*/ 5271 h 10000"/>
              <a:gd name="connsiteX94" fmla="*/ 5359 w 10000"/>
              <a:gd name="connsiteY94" fmla="*/ 5689 h 10000"/>
              <a:gd name="connsiteX95" fmla="*/ 5240 w 10000"/>
              <a:gd name="connsiteY95" fmla="*/ 6248 h 10000"/>
              <a:gd name="connsiteX96" fmla="*/ 5240 w 10000"/>
              <a:gd name="connsiteY96" fmla="*/ 6667 h 10000"/>
              <a:gd name="connsiteX97" fmla="*/ 5240 w 10000"/>
              <a:gd name="connsiteY97" fmla="*/ 6946 h 10000"/>
              <a:gd name="connsiteX98" fmla="*/ 5240 w 10000"/>
              <a:gd name="connsiteY98" fmla="*/ 7365 h 10000"/>
              <a:gd name="connsiteX99" fmla="*/ 5359 w 10000"/>
              <a:gd name="connsiteY99" fmla="*/ 7644 h 10000"/>
              <a:gd name="connsiteX100" fmla="*/ 5359 w 10000"/>
              <a:gd name="connsiteY100" fmla="*/ 7784 h 10000"/>
              <a:gd name="connsiteX101" fmla="*/ 5479 w 10000"/>
              <a:gd name="connsiteY101" fmla="*/ 8063 h 10000"/>
              <a:gd name="connsiteX102" fmla="*/ 5599 w 10000"/>
              <a:gd name="connsiteY102" fmla="*/ 8202 h 10000"/>
              <a:gd name="connsiteX103" fmla="*/ 5718 w 10000"/>
              <a:gd name="connsiteY103" fmla="*/ 8342 h 10000"/>
              <a:gd name="connsiteX104" fmla="*/ 6183 w 10000"/>
              <a:gd name="connsiteY104" fmla="*/ 8604 h 10000"/>
              <a:gd name="connsiteX105" fmla="*/ 6423 w 10000"/>
              <a:gd name="connsiteY105" fmla="*/ 8743 h 10000"/>
              <a:gd name="connsiteX106" fmla="*/ 6661 w 10000"/>
              <a:gd name="connsiteY106" fmla="*/ 8743 h 10000"/>
              <a:gd name="connsiteX107" fmla="*/ 6901 w 10000"/>
              <a:gd name="connsiteY107" fmla="*/ 8883 h 10000"/>
              <a:gd name="connsiteX108" fmla="*/ 7261 w 10000"/>
              <a:gd name="connsiteY108" fmla="*/ 8883 h 10000"/>
              <a:gd name="connsiteX109" fmla="*/ 7499 w 10000"/>
              <a:gd name="connsiteY109" fmla="*/ 8743 h 10000"/>
              <a:gd name="connsiteX110" fmla="*/ 7859 w 10000"/>
              <a:gd name="connsiteY110" fmla="*/ 8743 h 10000"/>
              <a:gd name="connsiteX111" fmla="*/ 8218 w 10000"/>
              <a:gd name="connsiteY111" fmla="*/ 8604 h 10000"/>
              <a:gd name="connsiteX112" fmla="*/ 8459 w 10000"/>
              <a:gd name="connsiteY112" fmla="*/ 8604 h 10000"/>
              <a:gd name="connsiteX113" fmla="*/ 8698 w 10000"/>
              <a:gd name="connsiteY113" fmla="*/ 8342 h 10000"/>
              <a:gd name="connsiteX114" fmla="*/ 8802 w 10000"/>
              <a:gd name="connsiteY114" fmla="*/ 8202 h 10000"/>
              <a:gd name="connsiteX115" fmla="*/ 8922 w 10000"/>
              <a:gd name="connsiteY115" fmla="*/ 7923 h 10000"/>
              <a:gd name="connsiteX116" fmla="*/ 9042 w 10000"/>
              <a:gd name="connsiteY116" fmla="*/ 7644 h 10000"/>
              <a:gd name="connsiteX117" fmla="*/ 9162 w 10000"/>
              <a:gd name="connsiteY117" fmla="*/ 7086 h 10000"/>
              <a:gd name="connsiteX118" fmla="*/ 9162 w 10000"/>
              <a:gd name="connsiteY118" fmla="*/ 6527 h 10000"/>
              <a:gd name="connsiteX119" fmla="*/ 9281 w 10000"/>
              <a:gd name="connsiteY119" fmla="*/ 6248 h 10000"/>
              <a:gd name="connsiteX120" fmla="*/ 9281 w 10000"/>
              <a:gd name="connsiteY120" fmla="*/ 5969 h 10000"/>
              <a:gd name="connsiteX121" fmla="*/ 9281 w 10000"/>
              <a:gd name="connsiteY121" fmla="*/ 5829 h 10000"/>
              <a:gd name="connsiteX122" fmla="*/ 9401 w 10000"/>
              <a:gd name="connsiteY122" fmla="*/ 5689 h 10000"/>
              <a:gd name="connsiteX123" fmla="*/ 9401 w 10000"/>
              <a:gd name="connsiteY123" fmla="*/ 5550 h 10000"/>
              <a:gd name="connsiteX124" fmla="*/ 9401 w 10000"/>
              <a:gd name="connsiteY124" fmla="*/ 5410 h 10000"/>
              <a:gd name="connsiteX125" fmla="*/ 9401 w 10000"/>
              <a:gd name="connsiteY125" fmla="*/ 5410 h 10000"/>
              <a:gd name="connsiteX126" fmla="*/ 9521 w 10000"/>
              <a:gd name="connsiteY126" fmla="*/ 5410 h 10000"/>
              <a:gd name="connsiteX127" fmla="*/ 9521 w 10000"/>
              <a:gd name="connsiteY127" fmla="*/ 5410 h 10000"/>
              <a:gd name="connsiteX128" fmla="*/ 9521 w 10000"/>
              <a:gd name="connsiteY128" fmla="*/ 5550 h 10000"/>
              <a:gd name="connsiteX129" fmla="*/ 9641 w 10000"/>
              <a:gd name="connsiteY129" fmla="*/ 5689 h 10000"/>
              <a:gd name="connsiteX130" fmla="*/ 9641 w 10000"/>
              <a:gd name="connsiteY130" fmla="*/ 5829 h 10000"/>
              <a:gd name="connsiteX131" fmla="*/ 9641 w 10000"/>
              <a:gd name="connsiteY131" fmla="*/ 6108 h 10000"/>
              <a:gd name="connsiteX132" fmla="*/ 9641 w 10000"/>
              <a:gd name="connsiteY132" fmla="*/ 6387 h 10000"/>
              <a:gd name="connsiteX133" fmla="*/ 9641 w 10000"/>
              <a:gd name="connsiteY133" fmla="*/ 6667 h 10000"/>
              <a:gd name="connsiteX134" fmla="*/ 9760 w 10000"/>
              <a:gd name="connsiteY134" fmla="*/ 7225 h 10000"/>
              <a:gd name="connsiteX135" fmla="*/ 9760 w 10000"/>
              <a:gd name="connsiteY135" fmla="*/ 7644 h 10000"/>
              <a:gd name="connsiteX136" fmla="*/ 9881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1 w 10000"/>
              <a:gd name="connsiteY141" fmla="*/ 8883 h 10000"/>
              <a:gd name="connsiteX142" fmla="*/ 9760 w 10000"/>
              <a:gd name="connsiteY142" fmla="*/ 9023 h 10000"/>
              <a:gd name="connsiteX143" fmla="*/ 9641 w 10000"/>
              <a:gd name="connsiteY143" fmla="*/ 9162 h 10000"/>
              <a:gd name="connsiteX144" fmla="*/ 9521 w 10000"/>
              <a:gd name="connsiteY144" fmla="*/ 9302 h 10000"/>
              <a:gd name="connsiteX145" fmla="*/ 9281 w 10000"/>
              <a:gd name="connsiteY145" fmla="*/ 9442 h 10000"/>
              <a:gd name="connsiteX146" fmla="*/ 8802 w 10000"/>
              <a:gd name="connsiteY146" fmla="*/ 9721 h 10000"/>
              <a:gd name="connsiteX147" fmla="*/ 8338 w 10000"/>
              <a:gd name="connsiteY147" fmla="*/ 9860 h 10000"/>
              <a:gd name="connsiteX148" fmla="*/ 7979 w 10000"/>
              <a:gd name="connsiteY148" fmla="*/ 9860 h 10000"/>
              <a:gd name="connsiteX149" fmla="*/ 7499 w 10000"/>
              <a:gd name="connsiteY149" fmla="*/ 10000 h 10000"/>
              <a:gd name="connsiteX150" fmla="*/ 7499 w 10000"/>
              <a:gd name="connsiteY150" fmla="*/ 10000 h 10000"/>
              <a:gd name="connsiteX0" fmla="*/ 7380 w 9881"/>
              <a:gd name="connsiteY0" fmla="*/ 10000 h 10000"/>
              <a:gd name="connsiteX1" fmla="*/ 7022 w 9881"/>
              <a:gd name="connsiteY1" fmla="*/ 10000 h 10000"/>
              <a:gd name="connsiteX2" fmla="*/ 6663 w 9881"/>
              <a:gd name="connsiteY2" fmla="*/ 10000 h 10000"/>
              <a:gd name="connsiteX3" fmla="*/ 6304 w 9881"/>
              <a:gd name="connsiteY3" fmla="*/ 9860 h 10000"/>
              <a:gd name="connsiteX4" fmla="*/ 5944 w 9881"/>
              <a:gd name="connsiteY4" fmla="*/ 9721 h 10000"/>
              <a:gd name="connsiteX5" fmla="*/ 5599 w 9881"/>
              <a:gd name="connsiteY5" fmla="*/ 9581 h 10000"/>
              <a:gd name="connsiteX6" fmla="*/ 5360 w 9881"/>
              <a:gd name="connsiteY6" fmla="*/ 9302 h 10000"/>
              <a:gd name="connsiteX7" fmla="*/ 5121 w 9881"/>
              <a:gd name="connsiteY7" fmla="*/ 9162 h 10000"/>
              <a:gd name="connsiteX8" fmla="*/ 5001 w 9881"/>
              <a:gd name="connsiteY8" fmla="*/ 8743 h 10000"/>
              <a:gd name="connsiteX9" fmla="*/ 4761 w 9881"/>
              <a:gd name="connsiteY9" fmla="*/ 8464 h 10000"/>
              <a:gd name="connsiteX10" fmla="*/ 4641 w 9881"/>
              <a:gd name="connsiteY10" fmla="*/ 8063 h 10000"/>
              <a:gd name="connsiteX11" fmla="*/ 4641 w 9881"/>
              <a:gd name="connsiteY11" fmla="*/ 7644 h 10000"/>
              <a:gd name="connsiteX12" fmla="*/ 4522 w 9881"/>
              <a:gd name="connsiteY12" fmla="*/ 7225 h 10000"/>
              <a:gd name="connsiteX13" fmla="*/ 4522 w 9881"/>
              <a:gd name="connsiteY13" fmla="*/ 6806 h 10000"/>
              <a:gd name="connsiteX14" fmla="*/ 4522 w 9881"/>
              <a:gd name="connsiteY14" fmla="*/ 6387 h 10000"/>
              <a:gd name="connsiteX15" fmla="*/ 4641 w 9881"/>
              <a:gd name="connsiteY15" fmla="*/ 5689 h 10000"/>
              <a:gd name="connsiteX16" fmla="*/ 4641 w 9881"/>
              <a:gd name="connsiteY16" fmla="*/ 5550 h 10000"/>
              <a:gd name="connsiteX17" fmla="*/ 4641 w 9881"/>
              <a:gd name="connsiteY17" fmla="*/ 5271 h 10000"/>
              <a:gd name="connsiteX18" fmla="*/ 4761 w 9881"/>
              <a:gd name="connsiteY18" fmla="*/ 5009 h 10000"/>
              <a:gd name="connsiteX19" fmla="*/ 4761 w 9881"/>
              <a:gd name="connsiteY19" fmla="*/ 4729 h 10000"/>
              <a:gd name="connsiteX20" fmla="*/ 4761 w 9881"/>
              <a:gd name="connsiteY20" fmla="*/ 4450 h 10000"/>
              <a:gd name="connsiteX21" fmla="*/ 4882 w 9881"/>
              <a:gd name="connsiteY21" fmla="*/ 4031 h 10000"/>
              <a:gd name="connsiteX22" fmla="*/ 4882 w 9881"/>
              <a:gd name="connsiteY22" fmla="*/ 3613 h 10000"/>
              <a:gd name="connsiteX23" fmla="*/ 5001 w 9881"/>
              <a:gd name="connsiteY23" fmla="*/ 3194 h 10000"/>
              <a:gd name="connsiteX24" fmla="*/ 5001 w 9881"/>
              <a:gd name="connsiteY24" fmla="*/ 2775 h 10000"/>
              <a:gd name="connsiteX25" fmla="*/ 5001 w 9881"/>
              <a:gd name="connsiteY25" fmla="*/ 2356 h 10000"/>
              <a:gd name="connsiteX26" fmla="*/ 5121 w 9881"/>
              <a:gd name="connsiteY26" fmla="*/ 2077 h 10000"/>
              <a:gd name="connsiteX27" fmla="*/ 5121 w 9881"/>
              <a:gd name="connsiteY27" fmla="*/ 1798 h 10000"/>
              <a:gd name="connsiteX28" fmla="*/ 5121 w 9881"/>
              <a:gd name="connsiteY28" fmla="*/ 1536 h 10000"/>
              <a:gd name="connsiteX29" fmla="*/ 5121 w 9881"/>
              <a:gd name="connsiteY29" fmla="*/ 1396 h 10000"/>
              <a:gd name="connsiteX30" fmla="*/ 5121 w 9881"/>
              <a:gd name="connsiteY30" fmla="*/ 1257 h 10000"/>
              <a:gd name="connsiteX31" fmla="*/ 5121 w 9881"/>
              <a:gd name="connsiteY31" fmla="*/ 1257 h 10000"/>
              <a:gd name="connsiteX32" fmla="*/ 5121 w 9881"/>
              <a:gd name="connsiteY32" fmla="*/ 1257 h 10000"/>
              <a:gd name="connsiteX33" fmla="*/ 5001 w 9881"/>
              <a:gd name="connsiteY33" fmla="*/ 1257 h 10000"/>
              <a:gd name="connsiteX34" fmla="*/ 4882 w 9881"/>
              <a:gd name="connsiteY34" fmla="*/ 1257 h 10000"/>
              <a:gd name="connsiteX35" fmla="*/ 4761 w 9881"/>
              <a:gd name="connsiteY35" fmla="*/ 1396 h 10000"/>
              <a:gd name="connsiteX36" fmla="*/ 4641 w 9881"/>
              <a:gd name="connsiteY36" fmla="*/ 1396 h 10000"/>
              <a:gd name="connsiteX37" fmla="*/ 4402 w 9881"/>
              <a:gd name="connsiteY37" fmla="*/ 1536 h 10000"/>
              <a:gd name="connsiteX38" fmla="*/ 4163 w 9881"/>
              <a:gd name="connsiteY38" fmla="*/ 1536 h 10000"/>
              <a:gd name="connsiteX39" fmla="*/ 3922 w 9881"/>
              <a:gd name="connsiteY39" fmla="*/ 1675 h 10000"/>
              <a:gd name="connsiteX40" fmla="*/ 2740 w 9881"/>
              <a:gd name="connsiteY40" fmla="*/ 2216 h 10000"/>
              <a:gd name="connsiteX41" fmla="*/ 1543 w 9881"/>
              <a:gd name="connsiteY41" fmla="*/ 2775 h 10000"/>
              <a:gd name="connsiteX42" fmla="*/ 1183 w 9881"/>
              <a:gd name="connsiteY42" fmla="*/ 2914 h 10000"/>
              <a:gd name="connsiteX43" fmla="*/ 944 w 9881"/>
              <a:gd name="connsiteY43" fmla="*/ 3054 h 10000"/>
              <a:gd name="connsiteX44" fmla="*/ 705 w 9881"/>
              <a:gd name="connsiteY44" fmla="*/ 3194 h 10000"/>
              <a:gd name="connsiteX45" fmla="*/ 585 w 9881"/>
              <a:gd name="connsiteY45" fmla="*/ 3333 h 10000"/>
              <a:gd name="connsiteX46" fmla="*/ 345 w 9881"/>
              <a:gd name="connsiteY46" fmla="*/ 3333 h 10000"/>
              <a:gd name="connsiteX47" fmla="*/ 226 w 9881"/>
              <a:gd name="connsiteY47" fmla="*/ 3333 h 10000"/>
              <a:gd name="connsiteX48" fmla="*/ 105 w 9881"/>
              <a:gd name="connsiteY48" fmla="*/ 3473 h 10000"/>
              <a:gd name="connsiteX49" fmla="*/ 105 w 9881"/>
              <a:gd name="connsiteY49" fmla="*/ 3473 h 10000"/>
              <a:gd name="connsiteX50" fmla="*/ 0 w 9881"/>
              <a:gd name="connsiteY50" fmla="*/ 2496 h 10000"/>
              <a:gd name="connsiteX51" fmla="*/ 226 w 9881"/>
              <a:gd name="connsiteY51" fmla="*/ 2356 h 10000"/>
              <a:gd name="connsiteX52" fmla="*/ 585 w 9881"/>
              <a:gd name="connsiteY52" fmla="*/ 2356 h 10000"/>
              <a:gd name="connsiteX53" fmla="*/ 944 w 9881"/>
              <a:gd name="connsiteY53" fmla="*/ 2216 h 10000"/>
              <a:gd name="connsiteX54" fmla="*/ 1303 w 9881"/>
              <a:gd name="connsiteY54" fmla="*/ 2077 h 10000"/>
              <a:gd name="connsiteX55" fmla="*/ 1782 w 9881"/>
              <a:gd name="connsiteY55" fmla="*/ 1937 h 10000"/>
              <a:gd name="connsiteX56" fmla="*/ 2262 w 9881"/>
              <a:gd name="connsiteY56" fmla="*/ 1675 h 10000"/>
              <a:gd name="connsiteX57" fmla="*/ 2620 w 9881"/>
              <a:gd name="connsiteY57" fmla="*/ 1536 h 10000"/>
              <a:gd name="connsiteX58" fmla="*/ 2965 w 9881"/>
              <a:gd name="connsiteY58" fmla="*/ 1396 h 10000"/>
              <a:gd name="connsiteX59" fmla="*/ 3324 w 9881"/>
              <a:gd name="connsiteY59" fmla="*/ 1257 h 10000"/>
              <a:gd name="connsiteX60" fmla="*/ 3563 w 9881"/>
              <a:gd name="connsiteY60" fmla="*/ 1117 h 10000"/>
              <a:gd name="connsiteX61" fmla="*/ 3803 w 9881"/>
              <a:gd name="connsiteY61" fmla="*/ 1117 h 10000"/>
              <a:gd name="connsiteX62" fmla="*/ 4043 w 9881"/>
              <a:gd name="connsiteY62" fmla="*/ 977 h 10000"/>
              <a:gd name="connsiteX63" fmla="*/ 4282 w 9881"/>
              <a:gd name="connsiteY63" fmla="*/ 838 h 10000"/>
              <a:gd name="connsiteX64" fmla="*/ 4641 w 9881"/>
              <a:gd name="connsiteY64" fmla="*/ 698 h 10000"/>
              <a:gd name="connsiteX65" fmla="*/ 4882 w 9881"/>
              <a:gd name="connsiteY65" fmla="*/ 558 h 10000"/>
              <a:gd name="connsiteX66" fmla="*/ 5121 w 9881"/>
              <a:gd name="connsiteY66" fmla="*/ 419 h 10000"/>
              <a:gd name="connsiteX67" fmla="*/ 5240 w 9881"/>
              <a:gd name="connsiteY67" fmla="*/ 279 h 10000"/>
              <a:gd name="connsiteX68" fmla="*/ 5360 w 9881"/>
              <a:gd name="connsiteY68" fmla="*/ 140 h 10000"/>
              <a:gd name="connsiteX69" fmla="*/ 5360 w 9881"/>
              <a:gd name="connsiteY69" fmla="*/ 0 h 10000"/>
              <a:gd name="connsiteX70" fmla="*/ 5480 w 9881"/>
              <a:gd name="connsiteY70" fmla="*/ 0 h 10000"/>
              <a:gd name="connsiteX71" fmla="*/ 5599 w 9881"/>
              <a:gd name="connsiteY71" fmla="*/ 0 h 10000"/>
              <a:gd name="connsiteX72" fmla="*/ 5720 w 9881"/>
              <a:gd name="connsiteY72" fmla="*/ 0 h 10000"/>
              <a:gd name="connsiteX73" fmla="*/ 5824 w 9881"/>
              <a:gd name="connsiteY73" fmla="*/ 140 h 10000"/>
              <a:gd name="connsiteX74" fmla="*/ 5944 w 9881"/>
              <a:gd name="connsiteY74" fmla="*/ 140 h 10000"/>
              <a:gd name="connsiteX75" fmla="*/ 6064 w 9881"/>
              <a:gd name="connsiteY75" fmla="*/ 419 h 10000"/>
              <a:gd name="connsiteX76" fmla="*/ 6183 w 9881"/>
              <a:gd name="connsiteY76" fmla="*/ 558 h 10000"/>
              <a:gd name="connsiteX77" fmla="*/ 6304 w 9881"/>
              <a:gd name="connsiteY77" fmla="*/ 698 h 10000"/>
              <a:gd name="connsiteX78" fmla="*/ 6423 w 9881"/>
              <a:gd name="connsiteY78" fmla="*/ 838 h 10000"/>
              <a:gd name="connsiteX79" fmla="*/ 6423 w 9881"/>
              <a:gd name="connsiteY79" fmla="*/ 977 h 10000"/>
              <a:gd name="connsiteX80" fmla="*/ 6423 w 9881"/>
              <a:gd name="connsiteY80" fmla="*/ 1117 h 10000"/>
              <a:gd name="connsiteX81" fmla="*/ 6304 w 9881"/>
              <a:gd name="connsiteY81" fmla="*/ 1117 h 10000"/>
              <a:gd name="connsiteX82" fmla="*/ 6183 w 9881"/>
              <a:gd name="connsiteY82" fmla="*/ 1257 h 10000"/>
              <a:gd name="connsiteX83" fmla="*/ 6183 w 9881"/>
              <a:gd name="connsiteY83" fmla="*/ 1396 h 10000"/>
              <a:gd name="connsiteX84" fmla="*/ 6064 w 9881"/>
              <a:gd name="connsiteY84" fmla="*/ 1536 h 10000"/>
              <a:gd name="connsiteX85" fmla="*/ 5944 w 9881"/>
              <a:gd name="connsiteY85" fmla="*/ 1798 h 10000"/>
              <a:gd name="connsiteX86" fmla="*/ 5824 w 9881"/>
              <a:gd name="connsiteY86" fmla="*/ 2216 h 10000"/>
              <a:gd name="connsiteX87" fmla="*/ 5720 w 9881"/>
              <a:gd name="connsiteY87" fmla="*/ 2635 h 10000"/>
              <a:gd name="connsiteX88" fmla="*/ 5599 w 9881"/>
              <a:gd name="connsiteY88" fmla="*/ 3054 h 10000"/>
              <a:gd name="connsiteX89" fmla="*/ 5480 w 9881"/>
              <a:gd name="connsiteY89" fmla="*/ 3613 h 10000"/>
              <a:gd name="connsiteX90" fmla="*/ 5360 w 9881"/>
              <a:gd name="connsiteY90" fmla="*/ 4171 h 10000"/>
              <a:gd name="connsiteX91" fmla="*/ 5240 w 9881"/>
              <a:gd name="connsiteY91" fmla="*/ 4729 h 10000"/>
              <a:gd name="connsiteX92" fmla="*/ 5240 w 9881"/>
              <a:gd name="connsiteY92" fmla="*/ 5271 h 10000"/>
              <a:gd name="connsiteX93" fmla="*/ 5240 w 9881"/>
              <a:gd name="connsiteY93" fmla="*/ 5689 h 10000"/>
              <a:gd name="connsiteX94" fmla="*/ 5121 w 9881"/>
              <a:gd name="connsiteY94" fmla="*/ 6248 h 10000"/>
              <a:gd name="connsiteX95" fmla="*/ 5121 w 9881"/>
              <a:gd name="connsiteY95" fmla="*/ 6667 h 10000"/>
              <a:gd name="connsiteX96" fmla="*/ 5121 w 9881"/>
              <a:gd name="connsiteY96" fmla="*/ 6946 h 10000"/>
              <a:gd name="connsiteX97" fmla="*/ 5121 w 9881"/>
              <a:gd name="connsiteY97" fmla="*/ 7365 h 10000"/>
              <a:gd name="connsiteX98" fmla="*/ 5240 w 9881"/>
              <a:gd name="connsiteY98" fmla="*/ 7644 h 10000"/>
              <a:gd name="connsiteX99" fmla="*/ 5240 w 9881"/>
              <a:gd name="connsiteY99" fmla="*/ 7784 h 10000"/>
              <a:gd name="connsiteX100" fmla="*/ 5360 w 9881"/>
              <a:gd name="connsiteY100" fmla="*/ 8063 h 10000"/>
              <a:gd name="connsiteX101" fmla="*/ 5480 w 9881"/>
              <a:gd name="connsiteY101" fmla="*/ 8202 h 10000"/>
              <a:gd name="connsiteX102" fmla="*/ 5599 w 9881"/>
              <a:gd name="connsiteY102" fmla="*/ 8342 h 10000"/>
              <a:gd name="connsiteX103" fmla="*/ 6064 w 9881"/>
              <a:gd name="connsiteY103" fmla="*/ 8604 h 10000"/>
              <a:gd name="connsiteX104" fmla="*/ 6304 w 9881"/>
              <a:gd name="connsiteY104" fmla="*/ 8743 h 10000"/>
              <a:gd name="connsiteX105" fmla="*/ 6542 w 9881"/>
              <a:gd name="connsiteY105" fmla="*/ 8743 h 10000"/>
              <a:gd name="connsiteX106" fmla="*/ 6782 w 9881"/>
              <a:gd name="connsiteY106" fmla="*/ 8883 h 10000"/>
              <a:gd name="connsiteX107" fmla="*/ 7142 w 9881"/>
              <a:gd name="connsiteY107" fmla="*/ 8883 h 10000"/>
              <a:gd name="connsiteX108" fmla="*/ 7380 w 9881"/>
              <a:gd name="connsiteY108" fmla="*/ 8743 h 10000"/>
              <a:gd name="connsiteX109" fmla="*/ 7740 w 9881"/>
              <a:gd name="connsiteY109" fmla="*/ 8743 h 10000"/>
              <a:gd name="connsiteX110" fmla="*/ 8099 w 9881"/>
              <a:gd name="connsiteY110" fmla="*/ 8604 h 10000"/>
              <a:gd name="connsiteX111" fmla="*/ 8340 w 9881"/>
              <a:gd name="connsiteY111" fmla="*/ 8604 h 10000"/>
              <a:gd name="connsiteX112" fmla="*/ 8579 w 9881"/>
              <a:gd name="connsiteY112" fmla="*/ 8342 h 10000"/>
              <a:gd name="connsiteX113" fmla="*/ 8683 w 9881"/>
              <a:gd name="connsiteY113" fmla="*/ 8202 h 10000"/>
              <a:gd name="connsiteX114" fmla="*/ 8803 w 9881"/>
              <a:gd name="connsiteY114" fmla="*/ 7923 h 10000"/>
              <a:gd name="connsiteX115" fmla="*/ 8923 w 9881"/>
              <a:gd name="connsiteY115" fmla="*/ 7644 h 10000"/>
              <a:gd name="connsiteX116" fmla="*/ 9043 w 9881"/>
              <a:gd name="connsiteY116" fmla="*/ 7086 h 10000"/>
              <a:gd name="connsiteX117" fmla="*/ 9043 w 9881"/>
              <a:gd name="connsiteY117" fmla="*/ 6527 h 10000"/>
              <a:gd name="connsiteX118" fmla="*/ 9162 w 9881"/>
              <a:gd name="connsiteY118" fmla="*/ 6248 h 10000"/>
              <a:gd name="connsiteX119" fmla="*/ 9162 w 9881"/>
              <a:gd name="connsiteY119" fmla="*/ 5969 h 10000"/>
              <a:gd name="connsiteX120" fmla="*/ 9162 w 9881"/>
              <a:gd name="connsiteY120" fmla="*/ 5829 h 10000"/>
              <a:gd name="connsiteX121" fmla="*/ 9282 w 9881"/>
              <a:gd name="connsiteY121" fmla="*/ 5689 h 10000"/>
              <a:gd name="connsiteX122" fmla="*/ 9282 w 9881"/>
              <a:gd name="connsiteY122" fmla="*/ 5550 h 10000"/>
              <a:gd name="connsiteX123" fmla="*/ 9282 w 9881"/>
              <a:gd name="connsiteY123" fmla="*/ 5410 h 10000"/>
              <a:gd name="connsiteX124" fmla="*/ 9282 w 9881"/>
              <a:gd name="connsiteY124" fmla="*/ 5410 h 10000"/>
              <a:gd name="connsiteX125" fmla="*/ 9402 w 9881"/>
              <a:gd name="connsiteY125" fmla="*/ 5410 h 10000"/>
              <a:gd name="connsiteX126" fmla="*/ 9402 w 9881"/>
              <a:gd name="connsiteY126" fmla="*/ 5410 h 10000"/>
              <a:gd name="connsiteX127" fmla="*/ 9402 w 9881"/>
              <a:gd name="connsiteY127" fmla="*/ 5550 h 10000"/>
              <a:gd name="connsiteX128" fmla="*/ 9522 w 9881"/>
              <a:gd name="connsiteY128" fmla="*/ 5689 h 10000"/>
              <a:gd name="connsiteX129" fmla="*/ 9522 w 9881"/>
              <a:gd name="connsiteY129" fmla="*/ 5829 h 10000"/>
              <a:gd name="connsiteX130" fmla="*/ 9522 w 9881"/>
              <a:gd name="connsiteY130" fmla="*/ 6108 h 10000"/>
              <a:gd name="connsiteX131" fmla="*/ 9522 w 9881"/>
              <a:gd name="connsiteY131" fmla="*/ 6387 h 10000"/>
              <a:gd name="connsiteX132" fmla="*/ 9522 w 9881"/>
              <a:gd name="connsiteY132" fmla="*/ 6667 h 10000"/>
              <a:gd name="connsiteX133" fmla="*/ 9641 w 9881"/>
              <a:gd name="connsiteY133" fmla="*/ 7225 h 10000"/>
              <a:gd name="connsiteX134" fmla="*/ 9641 w 9881"/>
              <a:gd name="connsiteY134" fmla="*/ 7644 h 10000"/>
              <a:gd name="connsiteX135" fmla="*/ 9762 w 9881"/>
              <a:gd name="connsiteY135" fmla="*/ 8063 h 10000"/>
              <a:gd name="connsiteX136" fmla="*/ 9881 w 9881"/>
              <a:gd name="connsiteY136" fmla="*/ 8342 h 10000"/>
              <a:gd name="connsiteX137" fmla="*/ 9881 w 9881"/>
              <a:gd name="connsiteY137" fmla="*/ 8604 h 10000"/>
              <a:gd name="connsiteX138" fmla="*/ 9881 w 9881"/>
              <a:gd name="connsiteY138" fmla="*/ 8743 h 10000"/>
              <a:gd name="connsiteX139" fmla="*/ 9881 w 9881"/>
              <a:gd name="connsiteY139" fmla="*/ 8883 h 10000"/>
              <a:gd name="connsiteX140" fmla="*/ 9762 w 9881"/>
              <a:gd name="connsiteY140" fmla="*/ 8883 h 10000"/>
              <a:gd name="connsiteX141" fmla="*/ 9641 w 9881"/>
              <a:gd name="connsiteY141" fmla="*/ 9023 h 10000"/>
              <a:gd name="connsiteX142" fmla="*/ 9522 w 9881"/>
              <a:gd name="connsiteY142" fmla="*/ 9162 h 10000"/>
              <a:gd name="connsiteX143" fmla="*/ 9402 w 9881"/>
              <a:gd name="connsiteY143" fmla="*/ 9302 h 10000"/>
              <a:gd name="connsiteX144" fmla="*/ 9162 w 9881"/>
              <a:gd name="connsiteY144" fmla="*/ 9442 h 10000"/>
              <a:gd name="connsiteX145" fmla="*/ 8683 w 9881"/>
              <a:gd name="connsiteY145" fmla="*/ 9721 h 10000"/>
              <a:gd name="connsiteX146" fmla="*/ 8219 w 9881"/>
              <a:gd name="connsiteY146" fmla="*/ 9860 h 10000"/>
              <a:gd name="connsiteX147" fmla="*/ 7860 w 9881"/>
              <a:gd name="connsiteY147" fmla="*/ 9860 h 10000"/>
              <a:gd name="connsiteX148" fmla="*/ 7380 w 9881"/>
              <a:gd name="connsiteY148" fmla="*/ 10000 h 10000"/>
              <a:gd name="connsiteX149" fmla="*/ 7380 w 9881"/>
              <a:gd name="connsiteY149"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229 w 10000"/>
              <a:gd name="connsiteY47" fmla="*/ 3333 h 10000"/>
              <a:gd name="connsiteX48" fmla="*/ 106 w 10000"/>
              <a:gd name="connsiteY48" fmla="*/ 3473 h 10000"/>
              <a:gd name="connsiteX49" fmla="*/ 0 w 10000"/>
              <a:gd name="connsiteY49" fmla="*/ 2496 h 10000"/>
              <a:gd name="connsiteX50" fmla="*/ 229 w 10000"/>
              <a:gd name="connsiteY50" fmla="*/ 2356 h 10000"/>
              <a:gd name="connsiteX51" fmla="*/ 592 w 10000"/>
              <a:gd name="connsiteY51" fmla="*/ 2356 h 10000"/>
              <a:gd name="connsiteX52" fmla="*/ 955 w 10000"/>
              <a:gd name="connsiteY52" fmla="*/ 2216 h 10000"/>
              <a:gd name="connsiteX53" fmla="*/ 1319 w 10000"/>
              <a:gd name="connsiteY53" fmla="*/ 2077 h 10000"/>
              <a:gd name="connsiteX54" fmla="*/ 1803 w 10000"/>
              <a:gd name="connsiteY54" fmla="*/ 1937 h 10000"/>
              <a:gd name="connsiteX55" fmla="*/ 2289 w 10000"/>
              <a:gd name="connsiteY55" fmla="*/ 1675 h 10000"/>
              <a:gd name="connsiteX56" fmla="*/ 2652 w 10000"/>
              <a:gd name="connsiteY56" fmla="*/ 1536 h 10000"/>
              <a:gd name="connsiteX57" fmla="*/ 3001 w 10000"/>
              <a:gd name="connsiteY57" fmla="*/ 1396 h 10000"/>
              <a:gd name="connsiteX58" fmla="*/ 3364 w 10000"/>
              <a:gd name="connsiteY58" fmla="*/ 1257 h 10000"/>
              <a:gd name="connsiteX59" fmla="*/ 3606 w 10000"/>
              <a:gd name="connsiteY59" fmla="*/ 1117 h 10000"/>
              <a:gd name="connsiteX60" fmla="*/ 3849 w 10000"/>
              <a:gd name="connsiteY60" fmla="*/ 1117 h 10000"/>
              <a:gd name="connsiteX61" fmla="*/ 4092 w 10000"/>
              <a:gd name="connsiteY61" fmla="*/ 977 h 10000"/>
              <a:gd name="connsiteX62" fmla="*/ 4334 w 10000"/>
              <a:gd name="connsiteY62" fmla="*/ 838 h 10000"/>
              <a:gd name="connsiteX63" fmla="*/ 4697 w 10000"/>
              <a:gd name="connsiteY63" fmla="*/ 698 h 10000"/>
              <a:gd name="connsiteX64" fmla="*/ 4941 w 10000"/>
              <a:gd name="connsiteY64" fmla="*/ 558 h 10000"/>
              <a:gd name="connsiteX65" fmla="*/ 5183 w 10000"/>
              <a:gd name="connsiteY65" fmla="*/ 419 h 10000"/>
              <a:gd name="connsiteX66" fmla="*/ 5303 w 10000"/>
              <a:gd name="connsiteY66" fmla="*/ 279 h 10000"/>
              <a:gd name="connsiteX67" fmla="*/ 5425 w 10000"/>
              <a:gd name="connsiteY67" fmla="*/ 140 h 10000"/>
              <a:gd name="connsiteX68" fmla="*/ 5425 w 10000"/>
              <a:gd name="connsiteY68" fmla="*/ 0 h 10000"/>
              <a:gd name="connsiteX69" fmla="*/ 5546 w 10000"/>
              <a:gd name="connsiteY69" fmla="*/ 0 h 10000"/>
              <a:gd name="connsiteX70" fmla="*/ 5666 w 10000"/>
              <a:gd name="connsiteY70" fmla="*/ 0 h 10000"/>
              <a:gd name="connsiteX71" fmla="*/ 5789 w 10000"/>
              <a:gd name="connsiteY71" fmla="*/ 0 h 10000"/>
              <a:gd name="connsiteX72" fmla="*/ 5894 w 10000"/>
              <a:gd name="connsiteY72" fmla="*/ 140 h 10000"/>
              <a:gd name="connsiteX73" fmla="*/ 6016 w 10000"/>
              <a:gd name="connsiteY73" fmla="*/ 140 h 10000"/>
              <a:gd name="connsiteX74" fmla="*/ 6137 w 10000"/>
              <a:gd name="connsiteY74" fmla="*/ 419 h 10000"/>
              <a:gd name="connsiteX75" fmla="*/ 6257 w 10000"/>
              <a:gd name="connsiteY75" fmla="*/ 558 h 10000"/>
              <a:gd name="connsiteX76" fmla="*/ 6380 w 10000"/>
              <a:gd name="connsiteY76" fmla="*/ 698 h 10000"/>
              <a:gd name="connsiteX77" fmla="*/ 6500 w 10000"/>
              <a:gd name="connsiteY77" fmla="*/ 838 h 10000"/>
              <a:gd name="connsiteX78" fmla="*/ 6500 w 10000"/>
              <a:gd name="connsiteY78" fmla="*/ 977 h 10000"/>
              <a:gd name="connsiteX79" fmla="*/ 6500 w 10000"/>
              <a:gd name="connsiteY79" fmla="*/ 1117 h 10000"/>
              <a:gd name="connsiteX80" fmla="*/ 6380 w 10000"/>
              <a:gd name="connsiteY80" fmla="*/ 1117 h 10000"/>
              <a:gd name="connsiteX81" fmla="*/ 6257 w 10000"/>
              <a:gd name="connsiteY81" fmla="*/ 1257 h 10000"/>
              <a:gd name="connsiteX82" fmla="*/ 6257 w 10000"/>
              <a:gd name="connsiteY82" fmla="*/ 1396 h 10000"/>
              <a:gd name="connsiteX83" fmla="*/ 6137 w 10000"/>
              <a:gd name="connsiteY83" fmla="*/ 1536 h 10000"/>
              <a:gd name="connsiteX84" fmla="*/ 6016 w 10000"/>
              <a:gd name="connsiteY84" fmla="*/ 1798 h 10000"/>
              <a:gd name="connsiteX85" fmla="*/ 5894 w 10000"/>
              <a:gd name="connsiteY85" fmla="*/ 2216 h 10000"/>
              <a:gd name="connsiteX86" fmla="*/ 5789 w 10000"/>
              <a:gd name="connsiteY86" fmla="*/ 2635 h 10000"/>
              <a:gd name="connsiteX87" fmla="*/ 5666 w 10000"/>
              <a:gd name="connsiteY87" fmla="*/ 3054 h 10000"/>
              <a:gd name="connsiteX88" fmla="*/ 5546 w 10000"/>
              <a:gd name="connsiteY88" fmla="*/ 3613 h 10000"/>
              <a:gd name="connsiteX89" fmla="*/ 5425 w 10000"/>
              <a:gd name="connsiteY89" fmla="*/ 4171 h 10000"/>
              <a:gd name="connsiteX90" fmla="*/ 5303 w 10000"/>
              <a:gd name="connsiteY90" fmla="*/ 4729 h 10000"/>
              <a:gd name="connsiteX91" fmla="*/ 5303 w 10000"/>
              <a:gd name="connsiteY91" fmla="*/ 5271 h 10000"/>
              <a:gd name="connsiteX92" fmla="*/ 5303 w 10000"/>
              <a:gd name="connsiteY92" fmla="*/ 5689 h 10000"/>
              <a:gd name="connsiteX93" fmla="*/ 5183 w 10000"/>
              <a:gd name="connsiteY93" fmla="*/ 6248 h 10000"/>
              <a:gd name="connsiteX94" fmla="*/ 5183 w 10000"/>
              <a:gd name="connsiteY94" fmla="*/ 6667 h 10000"/>
              <a:gd name="connsiteX95" fmla="*/ 5183 w 10000"/>
              <a:gd name="connsiteY95" fmla="*/ 6946 h 10000"/>
              <a:gd name="connsiteX96" fmla="*/ 5183 w 10000"/>
              <a:gd name="connsiteY96" fmla="*/ 7365 h 10000"/>
              <a:gd name="connsiteX97" fmla="*/ 5303 w 10000"/>
              <a:gd name="connsiteY97" fmla="*/ 7644 h 10000"/>
              <a:gd name="connsiteX98" fmla="*/ 5303 w 10000"/>
              <a:gd name="connsiteY98" fmla="*/ 7784 h 10000"/>
              <a:gd name="connsiteX99" fmla="*/ 5425 w 10000"/>
              <a:gd name="connsiteY99" fmla="*/ 8063 h 10000"/>
              <a:gd name="connsiteX100" fmla="*/ 5546 w 10000"/>
              <a:gd name="connsiteY100" fmla="*/ 8202 h 10000"/>
              <a:gd name="connsiteX101" fmla="*/ 5666 w 10000"/>
              <a:gd name="connsiteY101" fmla="*/ 8342 h 10000"/>
              <a:gd name="connsiteX102" fmla="*/ 6137 w 10000"/>
              <a:gd name="connsiteY102" fmla="*/ 8604 h 10000"/>
              <a:gd name="connsiteX103" fmla="*/ 6380 w 10000"/>
              <a:gd name="connsiteY103" fmla="*/ 8743 h 10000"/>
              <a:gd name="connsiteX104" fmla="*/ 6621 w 10000"/>
              <a:gd name="connsiteY104" fmla="*/ 8743 h 10000"/>
              <a:gd name="connsiteX105" fmla="*/ 6864 w 10000"/>
              <a:gd name="connsiteY105" fmla="*/ 8883 h 10000"/>
              <a:gd name="connsiteX106" fmla="*/ 7228 w 10000"/>
              <a:gd name="connsiteY106" fmla="*/ 8883 h 10000"/>
              <a:gd name="connsiteX107" fmla="*/ 7469 w 10000"/>
              <a:gd name="connsiteY107" fmla="*/ 8743 h 10000"/>
              <a:gd name="connsiteX108" fmla="*/ 7833 w 10000"/>
              <a:gd name="connsiteY108" fmla="*/ 8743 h 10000"/>
              <a:gd name="connsiteX109" fmla="*/ 8197 w 10000"/>
              <a:gd name="connsiteY109" fmla="*/ 8604 h 10000"/>
              <a:gd name="connsiteX110" fmla="*/ 8440 w 10000"/>
              <a:gd name="connsiteY110" fmla="*/ 8604 h 10000"/>
              <a:gd name="connsiteX111" fmla="*/ 8682 w 10000"/>
              <a:gd name="connsiteY111" fmla="*/ 8342 h 10000"/>
              <a:gd name="connsiteX112" fmla="*/ 8788 w 10000"/>
              <a:gd name="connsiteY112" fmla="*/ 8202 h 10000"/>
              <a:gd name="connsiteX113" fmla="*/ 8909 w 10000"/>
              <a:gd name="connsiteY113" fmla="*/ 7923 h 10000"/>
              <a:gd name="connsiteX114" fmla="*/ 9030 w 10000"/>
              <a:gd name="connsiteY114" fmla="*/ 7644 h 10000"/>
              <a:gd name="connsiteX115" fmla="*/ 9152 w 10000"/>
              <a:gd name="connsiteY115" fmla="*/ 7086 h 10000"/>
              <a:gd name="connsiteX116" fmla="*/ 9152 w 10000"/>
              <a:gd name="connsiteY116" fmla="*/ 6527 h 10000"/>
              <a:gd name="connsiteX117" fmla="*/ 9272 w 10000"/>
              <a:gd name="connsiteY117" fmla="*/ 6248 h 10000"/>
              <a:gd name="connsiteX118" fmla="*/ 9272 w 10000"/>
              <a:gd name="connsiteY118" fmla="*/ 5969 h 10000"/>
              <a:gd name="connsiteX119" fmla="*/ 9272 w 10000"/>
              <a:gd name="connsiteY119" fmla="*/ 5829 h 10000"/>
              <a:gd name="connsiteX120" fmla="*/ 9394 w 10000"/>
              <a:gd name="connsiteY120" fmla="*/ 5689 h 10000"/>
              <a:gd name="connsiteX121" fmla="*/ 9394 w 10000"/>
              <a:gd name="connsiteY121" fmla="*/ 5550 h 10000"/>
              <a:gd name="connsiteX122" fmla="*/ 9394 w 10000"/>
              <a:gd name="connsiteY122" fmla="*/ 5410 h 10000"/>
              <a:gd name="connsiteX123" fmla="*/ 9394 w 10000"/>
              <a:gd name="connsiteY123" fmla="*/ 5410 h 10000"/>
              <a:gd name="connsiteX124" fmla="*/ 9515 w 10000"/>
              <a:gd name="connsiteY124" fmla="*/ 5410 h 10000"/>
              <a:gd name="connsiteX125" fmla="*/ 9515 w 10000"/>
              <a:gd name="connsiteY125" fmla="*/ 5410 h 10000"/>
              <a:gd name="connsiteX126" fmla="*/ 9515 w 10000"/>
              <a:gd name="connsiteY126" fmla="*/ 5550 h 10000"/>
              <a:gd name="connsiteX127" fmla="*/ 9637 w 10000"/>
              <a:gd name="connsiteY127" fmla="*/ 5689 h 10000"/>
              <a:gd name="connsiteX128" fmla="*/ 9637 w 10000"/>
              <a:gd name="connsiteY128" fmla="*/ 5829 h 10000"/>
              <a:gd name="connsiteX129" fmla="*/ 9637 w 10000"/>
              <a:gd name="connsiteY129" fmla="*/ 6108 h 10000"/>
              <a:gd name="connsiteX130" fmla="*/ 9637 w 10000"/>
              <a:gd name="connsiteY130" fmla="*/ 6387 h 10000"/>
              <a:gd name="connsiteX131" fmla="*/ 9637 w 10000"/>
              <a:gd name="connsiteY131" fmla="*/ 6667 h 10000"/>
              <a:gd name="connsiteX132" fmla="*/ 9757 w 10000"/>
              <a:gd name="connsiteY132" fmla="*/ 7225 h 10000"/>
              <a:gd name="connsiteX133" fmla="*/ 9757 w 10000"/>
              <a:gd name="connsiteY133" fmla="*/ 7644 h 10000"/>
              <a:gd name="connsiteX134" fmla="*/ 9880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0 w 10000"/>
              <a:gd name="connsiteY139" fmla="*/ 8883 h 10000"/>
              <a:gd name="connsiteX140" fmla="*/ 9757 w 10000"/>
              <a:gd name="connsiteY140" fmla="*/ 9023 h 10000"/>
              <a:gd name="connsiteX141" fmla="*/ 9637 w 10000"/>
              <a:gd name="connsiteY141" fmla="*/ 9162 h 10000"/>
              <a:gd name="connsiteX142" fmla="*/ 9515 w 10000"/>
              <a:gd name="connsiteY142" fmla="*/ 9302 h 10000"/>
              <a:gd name="connsiteX143" fmla="*/ 9272 w 10000"/>
              <a:gd name="connsiteY143" fmla="*/ 9442 h 10000"/>
              <a:gd name="connsiteX144" fmla="*/ 8788 w 10000"/>
              <a:gd name="connsiteY144" fmla="*/ 9721 h 10000"/>
              <a:gd name="connsiteX145" fmla="*/ 8318 w 10000"/>
              <a:gd name="connsiteY145" fmla="*/ 9860 h 10000"/>
              <a:gd name="connsiteX146" fmla="*/ 7955 w 10000"/>
              <a:gd name="connsiteY146" fmla="*/ 9860 h 10000"/>
              <a:gd name="connsiteX147" fmla="*/ 7469 w 10000"/>
              <a:gd name="connsiteY147" fmla="*/ 10000 h 10000"/>
              <a:gd name="connsiteX148" fmla="*/ 7469 w 10000"/>
              <a:gd name="connsiteY148"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106 w 10000"/>
              <a:gd name="connsiteY47" fmla="*/ 3473 h 10000"/>
              <a:gd name="connsiteX48" fmla="*/ 0 w 10000"/>
              <a:gd name="connsiteY48" fmla="*/ 2496 h 10000"/>
              <a:gd name="connsiteX49" fmla="*/ 229 w 10000"/>
              <a:gd name="connsiteY49" fmla="*/ 2356 h 10000"/>
              <a:gd name="connsiteX50" fmla="*/ 592 w 10000"/>
              <a:gd name="connsiteY50" fmla="*/ 2356 h 10000"/>
              <a:gd name="connsiteX51" fmla="*/ 955 w 10000"/>
              <a:gd name="connsiteY51" fmla="*/ 2216 h 10000"/>
              <a:gd name="connsiteX52" fmla="*/ 1319 w 10000"/>
              <a:gd name="connsiteY52" fmla="*/ 2077 h 10000"/>
              <a:gd name="connsiteX53" fmla="*/ 1803 w 10000"/>
              <a:gd name="connsiteY53" fmla="*/ 1937 h 10000"/>
              <a:gd name="connsiteX54" fmla="*/ 2289 w 10000"/>
              <a:gd name="connsiteY54" fmla="*/ 1675 h 10000"/>
              <a:gd name="connsiteX55" fmla="*/ 2652 w 10000"/>
              <a:gd name="connsiteY55" fmla="*/ 1536 h 10000"/>
              <a:gd name="connsiteX56" fmla="*/ 3001 w 10000"/>
              <a:gd name="connsiteY56" fmla="*/ 1396 h 10000"/>
              <a:gd name="connsiteX57" fmla="*/ 3364 w 10000"/>
              <a:gd name="connsiteY57" fmla="*/ 1257 h 10000"/>
              <a:gd name="connsiteX58" fmla="*/ 3606 w 10000"/>
              <a:gd name="connsiteY58" fmla="*/ 1117 h 10000"/>
              <a:gd name="connsiteX59" fmla="*/ 3849 w 10000"/>
              <a:gd name="connsiteY59" fmla="*/ 1117 h 10000"/>
              <a:gd name="connsiteX60" fmla="*/ 4092 w 10000"/>
              <a:gd name="connsiteY60" fmla="*/ 977 h 10000"/>
              <a:gd name="connsiteX61" fmla="*/ 4334 w 10000"/>
              <a:gd name="connsiteY61" fmla="*/ 838 h 10000"/>
              <a:gd name="connsiteX62" fmla="*/ 4697 w 10000"/>
              <a:gd name="connsiteY62" fmla="*/ 698 h 10000"/>
              <a:gd name="connsiteX63" fmla="*/ 4941 w 10000"/>
              <a:gd name="connsiteY63" fmla="*/ 558 h 10000"/>
              <a:gd name="connsiteX64" fmla="*/ 5183 w 10000"/>
              <a:gd name="connsiteY64" fmla="*/ 419 h 10000"/>
              <a:gd name="connsiteX65" fmla="*/ 5303 w 10000"/>
              <a:gd name="connsiteY65" fmla="*/ 279 h 10000"/>
              <a:gd name="connsiteX66" fmla="*/ 5425 w 10000"/>
              <a:gd name="connsiteY66" fmla="*/ 140 h 10000"/>
              <a:gd name="connsiteX67" fmla="*/ 5425 w 10000"/>
              <a:gd name="connsiteY67" fmla="*/ 0 h 10000"/>
              <a:gd name="connsiteX68" fmla="*/ 5546 w 10000"/>
              <a:gd name="connsiteY68" fmla="*/ 0 h 10000"/>
              <a:gd name="connsiteX69" fmla="*/ 5666 w 10000"/>
              <a:gd name="connsiteY69" fmla="*/ 0 h 10000"/>
              <a:gd name="connsiteX70" fmla="*/ 5789 w 10000"/>
              <a:gd name="connsiteY70" fmla="*/ 0 h 10000"/>
              <a:gd name="connsiteX71" fmla="*/ 5894 w 10000"/>
              <a:gd name="connsiteY71" fmla="*/ 140 h 10000"/>
              <a:gd name="connsiteX72" fmla="*/ 6016 w 10000"/>
              <a:gd name="connsiteY72" fmla="*/ 140 h 10000"/>
              <a:gd name="connsiteX73" fmla="*/ 6137 w 10000"/>
              <a:gd name="connsiteY73" fmla="*/ 419 h 10000"/>
              <a:gd name="connsiteX74" fmla="*/ 6257 w 10000"/>
              <a:gd name="connsiteY74" fmla="*/ 558 h 10000"/>
              <a:gd name="connsiteX75" fmla="*/ 6380 w 10000"/>
              <a:gd name="connsiteY75" fmla="*/ 698 h 10000"/>
              <a:gd name="connsiteX76" fmla="*/ 6500 w 10000"/>
              <a:gd name="connsiteY76" fmla="*/ 838 h 10000"/>
              <a:gd name="connsiteX77" fmla="*/ 6500 w 10000"/>
              <a:gd name="connsiteY77" fmla="*/ 977 h 10000"/>
              <a:gd name="connsiteX78" fmla="*/ 6500 w 10000"/>
              <a:gd name="connsiteY78" fmla="*/ 1117 h 10000"/>
              <a:gd name="connsiteX79" fmla="*/ 6380 w 10000"/>
              <a:gd name="connsiteY79" fmla="*/ 1117 h 10000"/>
              <a:gd name="connsiteX80" fmla="*/ 6257 w 10000"/>
              <a:gd name="connsiteY80" fmla="*/ 1257 h 10000"/>
              <a:gd name="connsiteX81" fmla="*/ 6257 w 10000"/>
              <a:gd name="connsiteY81" fmla="*/ 1396 h 10000"/>
              <a:gd name="connsiteX82" fmla="*/ 6137 w 10000"/>
              <a:gd name="connsiteY82" fmla="*/ 1536 h 10000"/>
              <a:gd name="connsiteX83" fmla="*/ 6016 w 10000"/>
              <a:gd name="connsiteY83" fmla="*/ 1798 h 10000"/>
              <a:gd name="connsiteX84" fmla="*/ 5894 w 10000"/>
              <a:gd name="connsiteY84" fmla="*/ 2216 h 10000"/>
              <a:gd name="connsiteX85" fmla="*/ 5789 w 10000"/>
              <a:gd name="connsiteY85" fmla="*/ 2635 h 10000"/>
              <a:gd name="connsiteX86" fmla="*/ 5666 w 10000"/>
              <a:gd name="connsiteY86" fmla="*/ 3054 h 10000"/>
              <a:gd name="connsiteX87" fmla="*/ 5546 w 10000"/>
              <a:gd name="connsiteY87" fmla="*/ 3613 h 10000"/>
              <a:gd name="connsiteX88" fmla="*/ 5425 w 10000"/>
              <a:gd name="connsiteY88" fmla="*/ 4171 h 10000"/>
              <a:gd name="connsiteX89" fmla="*/ 5303 w 10000"/>
              <a:gd name="connsiteY89" fmla="*/ 4729 h 10000"/>
              <a:gd name="connsiteX90" fmla="*/ 5303 w 10000"/>
              <a:gd name="connsiteY90" fmla="*/ 5271 h 10000"/>
              <a:gd name="connsiteX91" fmla="*/ 5303 w 10000"/>
              <a:gd name="connsiteY91" fmla="*/ 5689 h 10000"/>
              <a:gd name="connsiteX92" fmla="*/ 5183 w 10000"/>
              <a:gd name="connsiteY92" fmla="*/ 6248 h 10000"/>
              <a:gd name="connsiteX93" fmla="*/ 5183 w 10000"/>
              <a:gd name="connsiteY93" fmla="*/ 6667 h 10000"/>
              <a:gd name="connsiteX94" fmla="*/ 5183 w 10000"/>
              <a:gd name="connsiteY94" fmla="*/ 6946 h 10000"/>
              <a:gd name="connsiteX95" fmla="*/ 5183 w 10000"/>
              <a:gd name="connsiteY95" fmla="*/ 7365 h 10000"/>
              <a:gd name="connsiteX96" fmla="*/ 5303 w 10000"/>
              <a:gd name="connsiteY96" fmla="*/ 7644 h 10000"/>
              <a:gd name="connsiteX97" fmla="*/ 5303 w 10000"/>
              <a:gd name="connsiteY97" fmla="*/ 7784 h 10000"/>
              <a:gd name="connsiteX98" fmla="*/ 5425 w 10000"/>
              <a:gd name="connsiteY98" fmla="*/ 8063 h 10000"/>
              <a:gd name="connsiteX99" fmla="*/ 5546 w 10000"/>
              <a:gd name="connsiteY99" fmla="*/ 8202 h 10000"/>
              <a:gd name="connsiteX100" fmla="*/ 5666 w 10000"/>
              <a:gd name="connsiteY100" fmla="*/ 8342 h 10000"/>
              <a:gd name="connsiteX101" fmla="*/ 6137 w 10000"/>
              <a:gd name="connsiteY101" fmla="*/ 8604 h 10000"/>
              <a:gd name="connsiteX102" fmla="*/ 6380 w 10000"/>
              <a:gd name="connsiteY102" fmla="*/ 8743 h 10000"/>
              <a:gd name="connsiteX103" fmla="*/ 6621 w 10000"/>
              <a:gd name="connsiteY103" fmla="*/ 8743 h 10000"/>
              <a:gd name="connsiteX104" fmla="*/ 6864 w 10000"/>
              <a:gd name="connsiteY104" fmla="*/ 8883 h 10000"/>
              <a:gd name="connsiteX105" fmla="*/ 7228 w 10000"/>
              <a:gd name="connsiteY105" fmla="*/ 8883 h 10000"/>
              <a:gd name="connsiteX106" fmla="*/ 7469 w 10000"/>
              <a:gd name="connsiteY106" fmla="*/ 8743 h 10000"/>
              <a:gd name="connsiteX107" fmla="*/ 7833 w 10000"/>
              <a:gd name="connsiteY107" fmla="*/ 8743 h 10000"/>
              <a:gd name="connsiteX108" fmla="*/ 8197 w 10000"/>
              <a:gd name="connsiteY108" fmla="*/ 8604 h 10000"/>
              <a:gd name="connsiteX109" fmla="*/ 8440 w 10000"/>
              <a:gd name="connsiteY109" fmla="*/ 8604 h 10000"/>
              <a:gd name="connsiteX110" fmla="*/ 8682 w 10000"/>
              <a:gd name="connsiteY110" fmla="*/ 8342 h 10000"/>
              <a:gd name="connsiteX111" fmla="*/ 8788 w 10000"/>
              <a:gd name="connsiteY111" fmla="*/ 8202 h 10000"/>
              <a:gd name="connsiteX112" fmla="*/ 8909 w 10000"/>
              <a:gd name="connsiteY112" fmla="*/ 7923 h 10000"/>
              <a:gd name="connsiteX113" fmla="*/ 9030 w 10000"/>
              <a:gd name="connsiteY113" fmla="*/ 7644 h 10000"/>
              <a:gd name="connsiteX114" fmla="*/ 9152 w 10000"/>
              <a:gd name="connsiteY114" fmla="*/ 7086 h 10000"/>
              <a:gd name="connsiteX115" fmla="*/ 9152 w 10000"/>
              <a:gd name="connsiteY115" fmla="*/ 6527 h 10000"/>
              <a:gd name="connsiteX116" fmla="*/ 9272 w 10000"/>
              <a:gd name="connsiteY116" fmla="*/ 6248 h 10000"/>
              <a:gd name="connsiteX117" fmla="*/ 9272 w 10000"/>
              <a:gd name="connsiteY117" fmla="*/ 5969 h 10000"/>
              <a:gd name="connsiteX118" fmla="*/ 9272 w 10000"/>
              <a:gd name="connsiteY118" fmla="*/ 5829 h 10000"/>
              <a:gd name="connsiteX119" fmla="*/ 9394 w 10000"/>
              <a:gd name="connsiteY119" fmla="*/ 5689 h 10000"/>
              <a:gd name="connsiteX120" fmla="*/ 9394 w 10000"/>
              <a:gd name="connsiteY120" fmla="*/ 5550 h 10000"/>
              <a:gd name="connsiteX121" fmla="*/ 9394 w 10000"/>
              <a:gd name="connsiteY121" fmla="*/ 5410 h 10000"/>
              <a:gd name="connsiteX122" fmla="*/ 9394 w 10000"/>
              <a:gd name="connsiteY122" fmla="*/ 5410 h 10000"/>
              <a:gd name="connsiteX123" fmla="*/ 9515 w 10000"/>
              <a:gd name="connsiteY123" fmla="*/ 5410 h 10000"/>
              <a:gd name="connsiteX124" fmla="*/ 9515 w 10000"/>
              <a:gd name="connsiteY124" fmla="*/ 5410 h 10000"/>
              <a:gd name="connsiteX125" fmla="*/ 9515 w 10000"/>
              <a:gd name="connsiteY125" fmla="*/ 5550 h 10000"/>
              <a:gd name="connsiteX126" fmla="*/ 9637 w 10000"/>
              <a:gd name="connsiteY126" fmla="*/ 5689 h 10000"/>
              <a:gd name="connsiteX127" fmla="*/ 9637 w 10000"/>
              <a:gd name="connsiteY127" fmla="*/ 5829 h 10000"/>
              <a:gd name="connsiteX128" fmla="*/ 9637 w 10000"/>
              <a:gd name="connsiteY128" fmla="*/ 6108 h 10000"/>
              <a:gd name="connsiteX129" fmla="*/ 9637 w 10000"/>
              <a:gd name="connsiteY129" fmla="*/ 6387 h 10000"/>
              <a:gd name="connsiteX130" fmla="*/ 9637 w 10000"/>
              <a:gd name="connsiteY130" fmla="*/ 6667 h 10000"/>
              <a:gd name="connsiteX131" fmla="*/ 9757 w 10000"/>
              <a:gd name="connsiteY131" fmla="*/ 7225 h 10000"/>
              <a:gd name="connsiteX132" fmla="*/ 9757 w 10000"/>
              <a:gd name="connsiteY132" fmla="*/ 7644 h 10000"/>
              <a:gd name="connsiteX133" fmla="*/ 9880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0 w 10000"/>
              <a:gd name="connsiteY138" fmla="*/ 8883 h 10000"/>
              <a:gd name="connsiteX139" fmla="*/ 9757 w 10000"/>
              <a:gd name="connsiteY139" fmla="*/ 9023 h 10000"/>
              <a:gd name="connsiteX140" fmla="*/ 9637 w 10000"/>
              <a:gd name="connsiteY140" fmla="*/ 9162 h 10000"/>
              <a:gd name="connsiteX141" fmla="*/ 9515 w 10000"/>
              <a:gd name="connsiteY141" fmla="*/ 9302 h 10000"/>
              <a:gd name="connsiteX142" fmla="*/ 9272 w 10000"/>
              <a:gd name="connsiteY142" fmla="*/ 9442 h 10000"/>
              <a:gd name="connsiteX143" fmla="*/ 8788 w 10000"/>
              <a:gd name="connsiteY143" fmla="*/ 9721 h 10000"/>
              <a:gd name="connsiteX144" fmla="*/ 8318 w 10000"/>
              <a:gd name="connsiteY144" fmla="*/ 9860 h 10000"/>
              <a:gd name="connsiteX145" fmla="*/ 7955 w 10000"/>
              <a:gd name="connsiteY145" fmla="*/ 9860 h 10000"/>
              <a:gd name="connsiteX146" fmla="*/ 7469 w 10000"/>
              <a:gd name="connsiteY146" fmla="*/ 10000 h 10000"/>
              <a:gd name="connsiteX147" fmla="*/ 7469 w 10000"/>
              <a:gd name="connsiteY147"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0 w 10000"/>
              <a:gd name="connsiteY47" fmla="*/ 2496 h 10000"/>
              <a:gd name="connsiteX48" fmla="*/ 229 w 10000"/>
              <a:gd name="connsiteY48" fmla="*/ 2356 h 10000"/>
              <a:gd name="connsiteX49" fmla="*/ 592 w 10000"/>
              <a:gd name="connsiteY49" fmla="*/ 2356 h 10000"/>
              <a:gd name="connsiteX50" fmla="*/ 955 w 10000"/>
              <a:gd name="connsiteY50" fmla="*/ 2216 h 10000"/>
              <a:gd name="connsiteX51" fmla="*/ 1319 w 10000"/>
              <a:gd name="connsiteY51" fmla="*/ 2077 h 10000"/>
              <a:gd name="connsiteX52" fmla="*/ 1803 w 10000"/>
              <a:gd name="connsiteY52" fmla="*/ 1937 h 10000"/>
              <a:gd name="connsiteX53" fmla="*/ 2289 w 10000"/>
              <a:gd name="connsiteY53" fmla="*/ 1675 h 10000"/>
              <a:gd name="connsiteX54" fmla="*/ 2652 w 10000"/>
              <a:gd name="connsiteY54" fmla="*/ 1536 h 10000"/>
              <a:gd name="connsiteX55" fmla="*/ 3001 w 10000"/>
              <a:gd name="connsiteY55" fmla="*/ 1396 h 10000"/>
              <a:gd name="connsiteX56" fmla="*/ 3364 w 10000"/>
              <a:gd name="connsiteY56" fmla="*/ 1257 h 10000"/>
              <a:gd name="connsiteX57" fmla="*/ 3606 w 10000"/>
              <a:gd name="connsiteY57" fmla="*/ 1117 h 10000"/>
              <a:gd name="connsiteX58" fmla="*/ 3849 w 10000"/>
              <a:gd name="connsiteY58" fmla="*/ 1117 h 10000"/>
              <a:gd name="connsiteX59" fmla="*/ 4092 w 10000"/>
              <a:gd name="connsiteY59" fmla="*/ 977 h 10000"/>
              <a:gd name="connsiteX60" fmla="*/ 4334 w 10000"/>
              <a:gd name="connsiteY60" fmla="*/ 838 h 10000"/>
              <a:gd name="connsiteX61" fmla="*/ 4697 w 10000"/>
              <a:gd name="connsiteY61" fmla="*/ 698 h 10000"/>
              <a:gd name="connsiteX62" fmla="*/ 4941 w 10000"/>
              <a:gd name="connsiteY62" fmla="*/ 558 h 10000"/>
              <a:gd name="connsiteX63" fmla="*/ 5183 w 10000"/>
              <a:gd name="connsiteY63" fmla="*/ 419 h 10000"/>
              <a:gd name="connsiteX64" fmla="*/ 5303 w 10000"/>
              <a:gd name="connsiteY64" fmla="*/ 279 h 10000"/>
              <a:gd name="connsiteX65" fmla="*/ 5425 w 10000"/>
              <a:gd name="connsiteY65" fmla="*/ 140 h 10000"/>
              <a:gd name="connsiteX66" fmla="*/ 5425 w 10000"/>
              <a:gd name="connsiteY66" fmla="*/ 0 h 10000"/>
              <a:gd name="connsiteX67" fmla="*/ 5546 w 10000"/>
              <a:gd name="connsiteY67" fmla="*/ 0 h 10000"/>
              <a:gd name="connsiteX68" fmla="*/ 5666 w 10000"/>
              <a:gd name="connsiteY68" fmla="*/ 0 h 10000"/>
              <a:gd name="connsiteX69" fmla="*/ 5789 w 10000"/>
              <a:gd name="connsiteY69" fmla="*/ 0 h 10000"/>
              <a:gd name="connsiteX70" fmla="*/ 5894 w 10000"/>
              <a:gd name="connsiteY70" fmla="*/ 140 h 10000"/>
              <a:gd name="connsiteX71" fmla="*/ 6016 w 10000"/>
              <a:gd name="connsiteY71" fmla="*/ 140 h 10000"/>
              <a:gd name="connsiteX72" fmla="*/ 6137 w 10000"/>
              <a:gd name="connsiteY72" fmla="*/ 419 h 10000"/>
              <a:gd name="connsiteX73" fmla="*/ 6257 w 10000"/>
              <a:gd name="connsiteY73" fmla="*/ 558 h 10000"/>
              <a:gd name="connsiteX74" fmla="*/ 6380 w 10000"/>
              <a:gd name="connsiteY74" fmla="*/ 698 h 10000"/>
              <a:gd name="connsiteX75" fmla="*/ 6500 w 10000"/>
              <a:gd name="connsiteY75" fmla="*/ 838 h 10000"/>
              <a:gd name="connsiteX76" fmla="*/ 6500 w 10000"/>
              <a:gd name="connsiteY76" fmla="*/ 977 h 10000"/>
              <a:gd name="connsiteX77" fmla="*/ 6500 w 10000"/>
              <a:gd name="connsiteY77" fmla="*/ 1117 h 10000"/>
              <a:gd name="connsiteX78" fmla="*/ 6380 w 10000"/>
              <a:gd name="connsiteY78" fmla="*/ 1117 h 10000"/>
              <a:gd name="connsiteX79" fmla="*/ 6257 w 10000"/>
              <a:gd name="connsiteY79" fmla="*/ 1257 h 10000"/>
              <a:gd name="connsiteX80" fmla="*/ 6257 w 10000"/>
              <a:gd name="connsiteY80" fmla="*/ 1396 h 10000"/>
              <a:gd name="connsiteX81" fmla="*/ 6137 w 10000"/>
              <a:gd name="connsiteY81" fmla="*/ 1536 h 10000"/>
              <a:gd name="connsiteX82" fmla="*/ 6016 w 10000"/>
              <a:gd name="connsiteY82" fmla="*/ 1798 h 10000"/>
              <a:gd name="connsiteX83" fmla="*/ 5894 w 10000"/>
              <a:gd name="connsiteY83" fmla="*/ 2216 h 10000"/>
              <a:gd name="connsiteX84" fmla="*/ 5789 w 10000"/>
              <a:gd name="connsiteY84" fmla="*/ 2635 h 10000"/>
              <a:gd name="connsiteX85" fmla="*/ 5666 w 10000"/>
              <a:gd name="connsiteY85" fmla="*/ 3054 h 10000"/>
              <a:gd name="connsiteX86" fmla="*/ 5546 w 10000"/>
              <a:gd name="connsiteY86" fmla="*/ 3613 h 10000"/>
              <a:gd name="connsiteX87" fmla="*/ 5425 w 10000"/>
              <a:gd name="connsiteY87" fmla="*/ 4171 h 10000"/>
              <a:gd name="connsiteX88" fmla="*/ 5303 w 10000"/>
              <a:gd name="connsiteY88" fmla="*/ 4729 h 10000"/>
              <a:gd name="connsiteX89" fmla="*/ 5303 w 10000"/>
              <a:gd name="connsiteY89" fmla="*/ 5271 h 10000"/>
              <a:gd name="connsiteX90" fmla="*/ 5303 w 10000"/>
              <a:gd name="connsiteY90" fmla="*/ 5689 h 10000"/>
              <a:gd name="connsiteX91" fmla="*/ 5183 w 10000"/>
              <a:gd name="connsiteY91" fmla="*/ 6248 h 10000"/>
              <a:gd name="connsiteX92" fmla="*/ 5183 w 10000"/>
              <a:gd name="connsiteY92" fmla="*/ 6667 h 10000"/>
              <a:gd name="connsiteX93" fmla="*/ 5183 w 10000"/>
              <a:gd name="connsiteY93" fmla="*/ 6946 h 10000"/>
              <a:gd name="connsiteX94" fmla="*/ 5183 w 10000"/>
              <a:gd name="connsiteY94" fmla="*/ 7365 h 10000"/>
              <a:gd name="connsiteX95" fmla="*/ 5303 w 10000"/>
              <a:gd name="connsiteY95" fmla="*/ 7644 h 10000"/>
              <a:gd name="connsiteX96" fmla="*/ 5303 w 10000"/>
              <a:gd name="connsiteY96" fmla="*/ 7784 h 10000"/>
              <a:gd name="connsiteX97" fmla="*/ 5425 w 10000"/>
              <a:gd name="connsiteY97" fmla="*/ 8063 h 10000"/>
              <a:gd name="connsiteX98" fmla="*/ 5546 w 10000"/>
              <a:gd name="connsiteY98" fmla="*/ 8202 h 10000"/>
              <a:gd name="connsiteX99" fmla="*/ 5666 w 10000"/>
              <a:gd name="connsiteY99" fmla="*/ 8342 h 10000"/>
              <a:gd name="connsiteX100" fmla="*/ 6137 w 10000"/>
              <a:gd name="connsiteY100" fmla="*/ 8604 h 10000"/>
              <a:gd name="connsiteX101" fmla="*/ 6380 w 10000"/>
              <a:gd name="connsiteY101" fmla="*/ 8743 h 10000"/>
              <a:gd name="connsiteX102" fmla="*/ 6621 w 10000"/>
              <a:gd name="connsiteY102" fmla="*/ 8743 h 10000"/>
              <a:gd name="connsiteX103" fmla="*/ 6864 w 10000"/>
              <a:gd name="connsiteY103" fmla="*/ 8883 h 10000"/>
              <a:gd name="connsiteX104" fmla="*/ 7228 w 10000"/>
              <a:gd name="connsiteY104" fmla="*/ 8883 h 10000"/>
              <a:gd name="connsiteX105" fmla="*/ 7469 w 10000"/>
              <a:gd name="connsiteY105" fmla="*/ 8743 h 10000"/>
              <a:gd name="connsiteX106" fmla="*/ 7833 w 10000"/>
              <a:gd name="connsiteY106" fmla="*/ 8743 h 10000"/>
              <a:gd name="connsiteX107" fmla="*/ 8197 w 10000"/>
              <a:gd name="connsiteY107" fmla="*/ 8604 h 10000"/>
              <a:gd name="connsiteX108" fmla="*/ 8440 w 10000"/>
              <a:gd name="connsiteY108" fmla="*/ 8604 h 10000"/>
              <a:gd name="connsiteX109" fmla="*/ 8682 w 10000"/>
              <a:gd name="connsiteY109" fmla="*/ 8342 h 10000"/>
              <a:gd name="connsiteX110" fmla="*/ 8788 w 10000"/>
              <a:gd name="connsiteY110" fmla="*/ 8202 h 10000"/>
              <a:gd name="connsiteX111" fmla="*/ 8909 w 10000"/>
              <a:gd name="connsiteY111" fmla="*/ 7923 h 10000"/>
              <a:gd name="connsiteX112" fmla="*/ 9030 w 10000"/>
              <a:gd name="connsiteY112" fmla="*/ 7644 h 10000"/>
              <a:gd name="connsiteX113" fmla="*/ 9152 w 10000"/>
              <a:gd name="connsiteY113" fmla="*/ 7086 h 10000"/>
              <a:gd name="connsiteX114" fmla="*/ 9152 w 10000"/>
              <a:gd name="connsiteY114" fmla="*/ 6527 h 10000"/>
              <a:gd name="connsiteX115" fmla="*/ 9272 w 10000"/>
              <a:gd name="connsiteY115" fmla="*/ 6248 h 10000"/>
              <a:gd name="connsiteX116" fmla="*/ 9272 w 10000"/>
              <a:gd name="connsiteY116" fmla="*/ 5969 h 10000"/>
              <a:gd name="connsiteX117" fmla="*/ 9272 w 10000"/>
              <a:gd name="connsiteY117" fmla="*/ 5829 h 10000"/>
              <a:gd name="connsiteX118" fmla="*/ 9394 w 10000"/>
              <a:gd name="connsiteY118" fmla="*/ 5689 h 10000"/>
              <a:gd name="connsiteX119" fmla="*/ 9394 w 10000"/>
              <a:gd name="connsiteY119" fmla="*/ 5550 h 10000"/>
              <a:gd name="connsiteX120" fmla="*/ 9394 w 10000"/>
              <a:gd name="connsiteY120" fmla="*/ 5410 h 10000"/>
              <a:gd name="connsiteX121" fmla="*/ 9394 w 10000"/>
              <a:gd name="connsiteY121" fmla="*/ 5410 h 10000"/>
              <a:gd name="connsiteX122" fmla="*/ 9515 w 10000"/>
              <a:gd name="connsiteY122" fmla="*/ 5410 h 10000"/>
              <a:gd name="connsiteX123" fmla="*/ 9515 w 10000"/>
              <a:gd name="connsiteY123" fmla="*/ 5410 h 10000"/>
              <a:gd name="connsiteX124" fmla="*/ 9515 w 10000"/>
              <a:gd name="connsiteY124" fmla="*/ 5550 h 10000"/>
              <a:gd name="connsiteX125" fmla="*/ 9637 w 10000"/>
              <a:gd name="connsiteY125" fmla="*/ 5689 h 10000"/>
              <a:gd name="connsiteX126" fmla="*/ 9637 w 10000"/>
              <a:gd name="connsiteY126" fmla="*/ 5829 h 10000"/>
              <a:gd name="connsiteX127" fmla="*/ 9637 w 10000"/>
              <a:gd name="connsiteY127" fmla="*/ 6108 h 10000"/>
              <a:gd name="connsiteX128" fmla="*/ 9637 w 10000"/>
              <a:gd name="connsiteY128" fmla="*/ 6387 h 10000"/>
              <a:gd name="connsiteX129" fmla="*/ 9637 w 10000"/>
              <a:gd name="connsiteY129" fmla="*/ 6667 h 10000"/>
              <a:gd name="connsiteX130" fmla="*/ 9757 w 10000"/>
              <a:gd name="connsiteY130" fmla="*/ 7225 h 10000"/>
              <a:gd name="connsiteX131" fmla="*/ 9757 w 10000"/>
              <a:gd name="connsiteY131" fmla="*/ 7644 h 10000"/>
              <a:gd name="connsiteX132" fmla="*/ 9880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0 w 10000"/>
              <a:gd name="connsiteY137" fmla="*/ 8883 h 10000"/>
              <a:gd name="connsiteX138" fmla="*/ 9757 w 10000"/>
              <a:gd name="connsiteY138" fmla="*/ 9023 h 10000"/>
              <a:gd name="connsiteX139" fmla="*/ 9637 w 10000"/>
              <a:gd name="connsiteY139" fmla="*/ 9162 h 10000"/>
              <a:gd name="connsiteX140" fmla="*/ 9515 w 10000"/>
              <a:gd name="connsiteY140" fmla="*/ 9302 h 10000"/>
              <a:gd name="connsiteX141" fmla="*/ 9272 w 10000"/>
              <a:gd name="connsiteY141" fmla="*/ 9442 h 10000"/>
              <a:gd name="connsiteX142" fmla="*/ 8788 w 10000"/>
              <a:gd name="connsiteY142" fmla="*/ 9721 h 10000"/>
              <a:gd name="connsiteX143" fmla="*/ 8318 w 10000"/>
              <a:gd name="connsiteY143" fmla="*/ 9860 h 10000"/>
              <a:gd name="connsiteX144" fmla="*/ 7955 w 10000"/>
              <a:gd name="connsiteY144" fmla="*/ 9860 h 10000"/>
              <a:gd name="connsiteX145" fmla="*/ 7469 w 10000"/>
              <a:gd name="connsiteY145" fmla="*/ 10000 h 10000"/>
              <a:gd name="connsiteX146" fmla="*/ 7469 w 10000"/>
              <a:gd name="connsiteY146"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0 w 10000"/>
              <a:gd name="connsiteY46" fmla="*/ 2496 h 10000"/>
              <a:gd name="connsiteX47" fmla="*/ 229 w 10000"/>
              <a:gd name="connsiteY47" fmla="*/ 2356 h 10000"/>
              <a:gd name="connsiteX48" fmla="*/ 592 w 10000"/>
              <a:gd name="connsiteY48" fmla="*/ 2356 h 10000"/>
              <a:gd name="connsiteX49" fmla="*/ 955 w 10000"/>
              <a:gd name="connsiteY49" fmla="*/ 2216 h 10000"/>
              <a:gd name="connsiteX50" fmla="*/ 1319 w 10000"/>
              <a:gd name="connsiteY50" fmla="*/ 2077 h 10000"/>
              <a:gd name="connsiteX51" fmla="*/ 1803 w 10000"/>
              <a:gd name="connsiteY51" fmla="*/ 1937 h 10000"/>
              <a:gd name="connsiteX52" fmla="*/ 2289 w 10000"/>
              <a:gd name="connsiteY52" fmla="*/ 1675 h 10000"/>
              <a:gd name="connsiteX53" fmla="*/ 2652 w 10000"/>
              <a:gd name="connsiteY53" fmla="*/ 1536 h 10000"/>
              <a:gd name="connsiteX54" fmla="*/ 3001 w 10000"/>
              <a:gd name="connsiteY54" fmla="*/ 1396 h 10000"/>
              <a:gd name="connsiteX55" fmla="*/ 3364 w 10000"/>
              <a:gd name="connsiteY55" fmla="*/ 1257 h 10000"/>
              <a:gd name="connsiteX56" fmla="*/ 3606 w 10000"/>
              <a:gd name="connsiteY56" fmla="*/ 1117 h 10000"/>
              <a:gd name="connsiteX57" fmla="*/ 3849 w 10000"/>
              <a:gd name="connsiteY57" fmla="*/ 1117 h 10000"/>
              <a:gd name="connsiteX58" fmla="*/ 4092 w 10000"/>
              <a:gd name="connsiteY58" fmla="*/ 977 h 10000"/>
              <a:gd name="connsiteX59" fmla="*/ 4334 w 10000"/>
              <a:gd name="connsiteY59" fmla="*/ 838 h 10000"/>
              <a:gd name="connsiteX60" fmla="*/ 4697 w 10000"/>
              <a:gd name="connsiteY60" fmla="*/ 698 h 10000"/>
              <a:gd name="connsiteX61" fmla="*/ 4941 w 10000"/>
              <a:gd name="connsiteY61" fmla="*/ 558 h 10000"/>
              <a:gd name="connsiteX62" fmla="*/ 5183 w 10000"/>
              <a:gd name="connsiteY62" fmla="*/ 419 h 10000"/>
              <a:gd name="connsiteX63" fmla="*/ 5303 w 10000"/>
              <a:gd name="connsiteY63" fmla="*/ 279 h 10000"/>
              <a:gd name="connsiteX64" fmla="*/ 5425 w 10000"/>
              <a:gd name="connsiteY64" fmla="*/ 140 h 10000"/>
              <a:gd name="connsiteX65" fmla="*/ 5425 w 10000"/>
              <a:gd name="connsiteY65" fmla="*/ 0 h 10000"/>
              <a:gd name="connsiteX66" fmla="*/ 5546 w 10000"/>
              <a:gd name="connsiteY66" fmla="*/ 0 h 10000"/>
              <a:gd name="connsiteX67" fmla="*/ 5666 w 10000"/>
              <a:gd name="connsiteY67" fmla="*/ 0 h 10000"/>
              <a:gd name="connsiteX68" fmla="*/ 5789 w 10000"/>
              <a:gd name="connsiteY68" fmla="*/ 0 h 10000"/>
              <a:gd name="connsiteX69" fmla="*/ 5894 w 10000"/>
              <a:gd name="connsiteY69" fmla="*/ 140 h 10000"/>
              <a:gd name="connsiteX70" fmla="*/ 6016 w 10000"/>
              <a:gd name="connsiteY70" fmla="*/ 140 h 10000"/>
              <a:gd name="connsiteX71" fmla="*/ 6137 w 10000"/>
              <a:gd name="connsiteY71" fmla="*/ 419 h 10000"/>
              <a:gd name="connsiteX72" fmla="*/ 6257 w 10000"/>
              <a:gd name="connsiteY72" fmla="*/ 558 h 10000"/>
              <a:gd name="connsiteX73" fmla="*/ 6380 w 10000"/>
              <a:gd name="connsiteY73" fmla="*/ 698 h 10000"/>
              <a:gd name="connsiteX74" fmla="*/ 6500 w 10000"/>
              <a:gd name="connsiteY74" fmla="*/ 838 h 10000"/>
              <a:gd name="connsiteX75" fmla="*/ 6500 w 10000"/>
              <a:gd name="connsiteY75" fmla="*/ 977 h 10000"/>
              <a:gd name="connsiteX76" fmla="*/ 6500 w 10000"/>
              <a:gd name="connsiteY76" fmla="*/ 1117 h 10000"/>
              <a:gd name="connsiteX77" fmla="*/ 6380 w 10000"/>
              <a:gd name="connsiteY77" fmla="*/ 1117 h 10000"/>
              <a:gd name="connsiteX78" fmla="*/ 6257 w 10000"/>
              <a:gd name="connsiteY78" fmla="*/ 1257 h 10000"/>
              <a:gd name="connsiteX79" fmla="*/ 6257 w 10000"/>
              <a:gd name="connsiteY79" fmla="*/ 1396 h 10000"/>
              <a:gd name="connsiteX80" fmla="*/ 6137 w 10000"/>
              <a:gd name="connsiteY80" fmla="*/ 1536 h 10000"/>
              <a:gd name="connsiteX81" fmla="*/ 6016 w 10000"/>
              <a:gd name="connsiteY81" fmla="*/ 1798 h 10000"/>
              <a:gd name="connsiteX82" fmla="*/ 5894 w 10000"/>
              <a:gd name="connsiteY82" fmla="*/ 2216 h 10000"/>
              <a:gd name="connsiteX83" fmla="*/ 5789 w 10000"/>
              <a:gd name="connsiteY83" fmla="*/ 2635 h 10000"/>
              <a:gd name="connsiteX84" fmla="*/ 5666 w 10000"/>
              <a:gd name="connsiteY84" fmla="*/ 3054 h 10000"/>
              <a:gd name="connsiteX85" fmla="*/ 5546 w 10000"/>
              <a:gd name="connsiteY85" fmla="*/ 3613 h 10000"/>
              <a:gd name="connsiteX86" fmla="*/ 5425 w 10000"/>
              <a:gd name="connsiteY86" fmla="*/ 4171 h 10000"/>
              <a:gd name="connsiteX87" fmla="*/ 5303 w 10000"/>
              <a:gd name="connsiteY87" fmla="*/ 4729 h 10000"/>
              <a:gd name="connsiteX88" fmla="*/ 5303 w 10000"/>
              <a:gd name="connsiteY88" fmla="*/ 5271 h 10000"/>
              <a:gd name="connsiteX89" fmla="*/ 5303 w 10000"/>
              <a:gd name="connsiteY89" fmla="*/ 5689 h 10000"/>
              <a:gd name="connsiteX90" fmla="*/ 5183 w 10000"/>
              <a:gd name="connsiteY90" fmla="*/ 6248 h 10000"/>
              <a:gd name="connsiteX91" fmla="*/ 5183 w 10000"/>
              <a:gd name="connsiteY91" fmla="*/ 6667 h 10000"/>
              <a:gd name="connsiteX92" fmla="*/ 5183 w 10000"/>
              <a:gd name="connsiteY92" fmla="*/ 6946 h 10000"/>
              <a:gd name="connsiteX93" fmla="*/ 5183 w 10000"/>
              <a:gd name="connsiteY93" fmla="*/ 7365 h 10000"/>
              <a:gd name="connsiteX94" fmla="*/ 5303 w 10000"/>
              <a:gd name="connsiteY94" fmla="*/ 7644 h 10000"/>
              <a:gd name="connsiteX95" fmla="*/ 5303 w 10000"/>
              <a:gd name="connsiteY95" fmla="*/ 7784 h 10000"/>
              <a:gd name="connsiteX96" fmla="*/ 5425 w 10000"/>
              <a:gd name="connsiteY96" fmla="*/ 8063 h 10000"/>
              <a:gd name="connsiteX97" fmla="*/ 5546 w 10000"/>
              <a:gd name="connsiteY97" fmla="*/ 8202 h 10000"/>
              <a:gd name="connsiteX98" fmla="*/ 5666 w 10000"/>
              <a:gd name="connsiteY98" fmla="*/ 8342 h 10000"/>
              <a:gd name="connsiteX99" fmla="*/ 6137 w 10000"/>
              <a:gd name="connsiteY99" fmla="*/ 8604 h 10000"/>
              <a:gd name="connsiteX100" fmla="*/ 6380 w 10000"/>
              <a:gd name="connsiteY100" fmla="*/ 8743 h 10000"/>
              <a:gd name="connsiteX101" fmla="*/ 6621 w 10000"/>
              <a:gd name="connsiteY101" fmla="*/ 8743 h 10000"/>
              <a:gd name="connsiteX102" fmla="*/ 6864 w 10000"/>
              <a:gd name="connsiteY102" fmla="*/ 8883 h 10000"/>
              <a:gd name="connsiteX103" fmla="*/ 7228 w 10000"/>
              <a:gd name="connsiteY103" fmla="*/ 8883 h 10000"/>
              <a:gd name="connsiteX104" fmla="*/ 7469 w 10000"/>
              <a:gd name="connsiteY104" fmla="*/ 8743 h 10000"/>
              <a:gd name="connsiteX105" fmla="*/ 7833 w 10000"/>
              <a:gd name="connsiteY105" fmla="*/ 8743 h 10000"/>
              <a:gd name="connsiteX106" fmla="*/ 8197 w 10000"/>
              <a:gd name="connsiteY106" fmla="*/ 8604 h 10000"/>
              <a:gd name="connsiteX107" fmla="*/ 8440 w 10000"/>
              <a:gd name="connsiteY107" fmla="*/ 8604 h 10000"/>
              <a:gd name="connsiteX108" fmla="*/ 8682 w 10000"/>
              <a:gd name="connsiteY108" fmla="*/ 8342 h 10000"/>
              <a:gd name="connsiteX109" fmla="*/ 8788 w 10000"/>
              <a:gd name="connsiteY109" fmla="*/ 8202 h 10000"/>
              <a:gd name="connsiteX110" fmla="*/ 8909 w 10000"/>
              <a:gd name="connsiteY110" fmla="*/ 7923 h 10000"/>
              <a:gd name="connsiteX111" fmla="*/ 9030 w 10000"/>
              <a:gd name="connsiteY111" fmla="*/ 7644 h 10000"/>
              <a:gd name="connsiteX112" fmla="*/ 9152 w 10000"/>
              <a:gd name="connsiteY112" fmla="*/ 7086 h 10000"/>
              <a:gd name="connsiteX113" fmla="*/ 9152 w 10000"/>
              <a:gd name="connsiteY113" fmla="*/ 6527 h 10000"/>
              <a:gd name="connsiteX114" fmla="*/ 9272 w 10000"/>
              <a:gd name="connsiteY114" fmla="*/ 6248 h 10000"/>
              <a:gd name="connsiteX115" fmla="*/ 9272 w 10000"/>
              <a:gd name="connsiteY115" fmla="*/ 5969 h 10000"/>
              <a:gd name="connsiteX116" fmla="*/ 9272 w 10000"/>
              <a:gd name="connsiteY116" fmla="*/ 5829 h 10000"/>
              <a:gd name="connsiteX117" fmla="*/ 9394 w 10000"/>
              <a:gd name="connsiteY117" fmla="*/ 5689 h 10000"/>
              <a:gd name="connsiteX118" fmla="*/ 9394 w 10000"/>
              <a:gd name="connsiteY118" fmla="*/ 5550 h 10000"/>
              <a:gd name="connsiteX119" fmla="*/ 9394 w 10000"/>
              <a:gd name="connsiteY119" fmla="*/ 5410 h 10000"/>
              <a:gd name="connsiteX120" fmla="*/ 9394 w 10000"/>
              <a:gd name="connsiteY120" fmla="*/ 5410 h 10000"/>
              <a:gd name="connsiteX121" fmla="*/ 9515 w 10000"/>
              <a:gd name="connsiteY121" fmla="*/ 5410 h 10000"/>
              <a:gd name="connsiteX122" fmla="*/ 9515 w 10000"/>
              <a:gd name="connsiteY122" fmla="*/ 5410 h 10000"/>
              <a:gd name="connsiteX123" fmla="*/ 9515 w 10000"/>
              <a:gd name="connsiteY123" fmla="*/ 5550 h 10000"/>
              <a:gd name="connsiteX124" fmla="*/ 9637 w 10000"/>
              <a:gd name="connsiteY124" fmla="*/ 5689 h 10000"/>
              <a:gd name="connsiteX125" fmla="*/ 9637 w 10000"/>
              <a:gd name="connsiteY125" fmla="*/ 5829 h 10000"/>
              <a:gd name="connsiteX126" fmla="*/ 9637 w 10000"/>
              <a:gd name="connsiteY126" fmla="*/ 6108 h 10000"/>
              <a:gd name="connsiteX127" fmla="*/ 9637 w 10000"/>
              <a:gd name="connsiteY127" fmla="*/ 6387 h 10000"/>
              <a:gd name="connsiteX128" fmla="*/ 9637 w 10000"/>
              <a:gd name="connsiteY128" fmla="*/ 6667 h 10000"/>
              <a:gd name="connsiteX129" fmla="*/ 9757 w 10000"/>
              <a:gd name="connsiteY129" fmla="*/ 7225 h 10000"/>
              <a:gd name="connsiteX130" fmla="*/ 9757 w 10000"/>
              <a:gd name="connsiteY130" fmla="*/ 7644 h 10000"/>
              <a:gd name="connsiteX131" fmla="*/ 9880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0 w 10000"/>
              <a:gd name="connsiteY136" fmla="*/ 8883 h 10000"/>
              <a:gd name="connsiteX137" fmla="*/ 9757 w 10000"/>
              <a:gd name="connsiteY137" fmla="*/ 9023 h 10000"/>
              <a:gd name="connsiteX138" fmla="*/ 9637 w 10000"/>
              <a:gd name="connsiteY138" fmla="*/ 9162 h 10000"/>
              <a:gd name="connsiteX139" fmla="*/ 9515 w 10000"/>
              <a:gd name="connsiteY139" fmla="*/ 9302 h 10000"/>
              <a:gd name="connsiteX140" fmla="*/ 9272 w 10000"/>
              <a:gd name="connsiteY140" fmla="*/ 9442 h 10000"/>
              <a:gd name="connsiteX141" fmla="*/ 8788 w 10000"/>
              <a:gd name="connsiteY141" fmla="*/ 9721 h 10000"/>
              <a:gd name="connsiteX142" fmla="*/ 8318 w 10000"/>
              <a:gd name="connsiteY142" fmla="*/ 9860 h 10000"/>
              <a:gd name="connsiteX143" fmla="*/ 7955 w 10000"/>
              <a:gd name="connsiteY143" fmla="*/ 9860 h 10000"/>
              <a:gd name="connsiteX144" fmla="*/ 7469 w 10000"/>
              <a:gd name="connsiteY144" fmla="*/ 10000 h 10000"/>
              <a:gd name="connsiteX145" fmla="*/ 7469 w 10000"/>
              <a:gd name="connsiteY145"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0 w 10000"/>
              <a:gd name="connsiteY45" fmla="*/ 2496 h 10000"/>
              <a:gd name="connsiteX46" fmla="*/ 229 w 10000"/>
              <a:gd name="connsiteY46" fmla="*/ 2356 h 10000"/>
              <a:gd name="connsiteX47" fmla="*/ 592 w 10000"/>
              <a:gd name="connsiteY47" fmla="*/ 2356 h 10000"/>
              <a:gd name="connsiteX48" fmla="*/ 955 w 10000"/>
              <a:gd name="connsiteY48" fmla="*/ 2216 h 10000"/>
              <a:gd name="connsiteX49" fmla="*/ 1319 w 10000"/>
              <a:gd name="connsiteY49" fmla="*/ 2077 h 10000"/>
              <a:gd name="connsiteX50" fmla="*/ 1803 w 10000"/>
              <a:gd name="connsiteY50" fmla="*/ 1937 h 10000"/>
              <a:gd name="connsiteX51" fmla="*/ 2289 w 10000"/>
              <a:gd name="connsiteY51" fmla="*/ 1675 h 10000"/>
              <a:gd name="connsiteX52" fmla="*/ 2652 w 10000"/>
              <a:gd name="connsiteY52" fmla="*/ 1536 h 10000"/>
              <a:gd name="connsiteX53" fmla="*/ 3001 w 10000"/>
              <a:gd name="connsiteY53" fmla="*/ 1396 h 10000"/>
              <a:gd name="connsiteX54" fmla="*/ 3364 w 10000"/>
              <a:gd name="connsiteY54" fmla="*/ 1257 h 10000"/>
              <a:gd name="connsiteX55" fmla="*/ 3606 w 10000"/>
              <a:gd name="connsiteY55" fmla="*/ 1117 h 10000"/>
              <a:gd name="connsiteX56" fmla="*/ 3849 w 10000"/>
              <a:gd name="connsiteY56" fmla="*/ 1117 h 10000"/>
              <a:gd name="connsiteX57" fmla="*/ 4092 w 10000"/>
              <a:gd name="connsiteY57" fmla="*/ 977 h 10000"/>
              <a:gd name="connsiteX58" fmla="*/ 4334 w 10000"/>
              <a:gd name="connsiteY58" fmla="*/ 838 h 10000"/>
              <a:gd name="connsiteX59" fmla="*/ 4697 w 10000"/>
              <a:gd name="connsiteY59" fmla="*/ 698 h 10000"/>
              <a:gd name="connsiteX60" fmla="*/ 4941 w 10000"/>
              <a:gd name="connsiteY60" fmla="*/ 558 h 10000"/>
              <a:gd name="connsiteX61" fmla="*/ 5183 w 10000"/>
              <a:gd name="connsiteY61" fmla="*/ 419 h 10000"/>
              <a:gd name="connsiteX62" fmla="*/ 5303 w 10000"/>
              <a:gd name="connsiteY62" fmla="*/ 279 h 10000"/>
              <a:gd name="connsiteX63" fmla="*/ 5425 w 10000"/>
              <a:gd name="connsiteY63" fmla="*/ 140 h 10000"/>
              <a:gd name="connsiteX64" fmla="*/ 5425 w 10000"/>
              <a:gd name="connsiteY64" fmla="*/ 0 h 10000"/>
              <a:gd name="connsiteX65" fmla="*/ 5546 w 10000"/>
              <a:gd name="connsiteY65" fmla="*/ 0 h 10000"/>
              <a:gd name="connsiteX66" fmla="*/ 5666 w 10000"/>
              <a:gd name="connsiteY66" fmla="*/ 0 h 10000"/>
              <a:gd name="connsiteX67" fmla="*/ 5789 w 10000"/>
              <a:gd name="connsiteY67" fmla="*/ 0 h 10000"/>
              <a:gd name="connsiteX68" fmla="*/ 5894 w 10000"/>
              <a:gd name="connsiteY68" fmla="*/ 140 h 10000"/>
              <a:gd name="connsiteX69" fmla="*/ 6016 w 10000"/>
              <a:gd name="connsiteY69" fmla="*/ 140 h 10000"/>
              <a:gd name="connsiteX70" fmla="*/ 6137 w 10000"/>
              <a:gd name="connsiteY70" fmla="*/ 419 h 10000"/>
              <a:gd name="connsiteX71" fmla="*/ 6257 w 10000"/>
              <a:gd name="connsiteY71" fmla="*/ 558 h 10000"/>
              <a:gd name="connsiteX72" fmla="*/ 6380 w 10000"/>
              <a:gd name="connsiteY72" fmla="*/ 698 h 10000"/>
              <a:gd name="connsiteX73" fmla="*/ 6500 w 10000"/>
              <a:gd name="connsiteY73" fmla="*/ 838 h 10000"/>
              <a:gd name="connsiteX74" fmla="*/ 6500 w 10000"/>
              <a:gd name="connsiteY74" fmla="*/ 977 h 10000"/>
              <a:gd name="connsiteX75" fmla="*/ 6500 w 10000"/>
              <a:gd name="connsiteY75" fmla="*/ 1117 h 10000"/>
              <a:gd name="connsiteX76" fmla="*/ 6380 w 10000"/>
              <a:gd name="connsiteY76" fmla="*/ 1117 h 10000"/>
              <a:gd name="connsiteX77" fmla="*/ 6257 w 10000"/>
              <a:gd name="connsiteY77" fmla="*/ 1257 h 10000"/>
              <a:gd name="connsiteX78" fmla="*/ 6257 w 10000"/>
              <a:gd name="connsiteY78" fmla="*/ 1396 h 10000"/>
              <a:gd name="connsiteX79" fmla="*/ 6137 w 10000"/>
              <a:gd name="connsiteY79" fmla="*/ 1536 h 10000"/>
              <a:gd name="connsiteX80" fmla="*/ 6016 w 10000"/>
              <a:gd name="connsiteY80" fmla="*/ 1798 h 10000"/>
              <a:gd name="connsiteX81" fmla="*/ 5894 w 10000"/>
              <a:gd name="connsiteY81" fmla="*/ 2216 h 10000"/>
              <a:gd name="connsiteX82" fmla="*/ 5789 w 10000"/>
              <a:gd name="connsiteY82" fmla="*/ 2635 h 10000"/>
              <a:gd name="connsiteX83" fmla="*/ 5666 w 10000"/>
              <a:gd name="connsiteY83" fmla="*/ 3054 h 10000"/>
              <a:gd name="connsiteX84" fmla="*/ 5546 w 10000"/>
              <a:gd name="connsiteY84" fmla="*/ 3613 h 10000"/>
              <a:gd name="connsiteX85" fmla="*/ 5425 w 10000"/>
              <a:gd name="connsiteY85" fmla="*/ 4171 h 10000"/>
              <a:gd name="connsiteX86" fmla="*/ 5303 w 10000"/>
              <a:gd name="connsiteY86" fmla="*/ 4729 h 10000"/>
              <a:gd name="connsiteX87" fmla="*/ 5303 w 10000"/>
              <a:gd name="connsiteY87" fmla="*/ 5271 h 10000"/>
              <a:gd name="connsiteX88" fmla="*/ 5303 w 10000"/>
              <a:gd name="connsiteY88" fmla="*/ 5689 h 10000"/>
              <a:gd name="connsiteX89" fmla="*/ 5183 w 10000"/>
              <a:gd name="connsiteY89" fmla="*/ 6248 h 10000"/>
              <a:gd name="connsiteX90" fmla="*/ 5183 w 10000"/>
              <a:gd name="connsiteY90" fmla="*/ 6667 h 10000"/>
              <a:gd name="connsiteX91" fmla="*/ 5183 w 10000"/>
              <a:gd name="connsiteY91" fmla="*/ 6946 h 10000"/>
              <a:gd name="connsiteX92" fmla="*/ 5183 w 10000"/>
              <a:gd name="connsiteY92" fmla="*/ 7365 h 10000"/>
              <a:gd name="connsiteX93" fmla="*/ 5303 w 10000"/>
              <a:gd name="connsiteY93" fmla="*/ 7644 h 10000"/>
              <a:gd name="connsiteX94" fmla="*/ 5303 w 10000"/>
              <a:gd name="connsiteY94" fmla="*/ 7784 h 10000"/>
              <a:gd name="connsiteX95" fmla="*/ 5425 w 10000"/>
              <a:gd name="connsiteY95" fmla="*/ 8063 h 10000"/>
              <a:gd name="connsiteX96" fmla="*/ 5546 w 10000"/>
              <a:gd name="connsiteY96" fmla="*/ 8202 h 10000"/>
              <a:gd name="connsiteX97" fmla="*/ 5666 w 10000"/>
              <a:gd name="connsiteY97" fmla="*/ 8342 h 10000"/>
              <a:gd name="connsiteX98" fmla="*/ 6137 w 10000"/>
              <a:gd name="connsiteY98" fmla="*/ 8604 h 10000"/>
              <a:gd name="connsiteX99" fmla="*/ 6380 w 10000"/>
              <a:gd name="connsiteY99" fmla="*/ 8743 h 10000"/>
              <a:gd name="connsiteX100" fmla="*/ 6621 w 10000"/>
              <a:gd name="connsiteY100" fmla="*/ 8743 h 10000"/>
              <a:gd name="connsiteX101" fmla="*/ 6864 w 10000"/>
              <a:gd name="connsiteY101" fmla="*/ 8883 h 10000"/>
              <a:gd name="connsiteX102" fmla="*/ 7228 w 10000"/>
              <a:gd name="connsiteY102" fmla="*/ 8883 h 10000"/>
              <a:gd name="connsiteX103" fmla="*/ 7469 w 10000"/>
              <a:gd name="connsiteY103" fmla="*/ 8743 h 10000"/>
              <a:gd name="connsiteX104" fmla="*/ 7833 w 10000"/>
              <a:gd name="connsiteY104" fmla="*/ 8743 h 10000"/>
              <a:gd name="connsiteX105" fmla="*/ 8197 w 10000"/>
              <a:gd name="connsiteY105" fmla="*/ 8604 h 10000"/>
              <a:gd name="connsiteX106" fmla="*/ 8440 w 10000"/>
              <a:gd name="connsiteY106" fmla="*/ 8604 h 10000"/>
              <a:gd name="connsiteX107" fmla="*/ 8682 w 10000"/>
              <a:gd name="connsiteY107" fmla="*/ 8342 h 10000"/>
              <a:gd name="connsiteX108" fmla="*/ 8788 w 10000"/>
              <a:gd name="connsiteY108" fmla="*/ 8202 h 10000"/>
              <a:gd name="connsiteX109" fmla="*/ 8909 w 10000"/>
              <a:gd name="connsiteY109" fmla="*/ 7923 h 10000"/>
              <a:gd name="connsiteX110" fmla="*/ 9030 w 10000"/>
              <a:gd name="connsiteY110" fmla="*/ 7644 h 10000"/>
              <a:gd name="connsiteX111" fmla="*/ 9152 w 10000"/>
              <a:gd name="connsiteY111" fmla="*/ 7086 h 10000"/>
              <a:gd name="connsiteX112" fmla="*/ 9152 w 10000"/>
              <a:gd name="connsiteY112" fmla="*/ 6527 h 10000"/>
              <a:gd name="connsiteX113" fmla="*/ 9272 w 10000"/>
              <a:gd name="connsiteY113" fmla="*/ 6248 h 10000"/>
              <a:gd name="connsiteX114" fmla="*/ 9272 w 10000"/>
              <a:gd name="connsiteY114" fmla="*/ 5969 h 10000"/>
              <a:gd name="connsiteX115" fmla="*/ 9272 w 10000"/>
              <a:gd name="connsiteY115" fmla="*/ 5829 h 10000"/>
              <a:gd name="connsiteX116" fmla="*/ 9394 w 10000"/>
              <a:gd name="connsiteY116" fmla="*/ 5689 h 10000"/>
              <a:gd name="connsiteX117" fmla="*/ 9394 w 10000"/>
              <a:gd name="connsiteY117" fmla="*/ 5550 h 10000"/>
              <a:gd name="connsiteX118" fmla="*/ 9394 w 10000"/>
              <a:gd name="connsiteY118" fmla="*/ 5410 h 10000"/>
              <a:gd name="connsiteX119" fmla="*/ 9394 w 10000"/>
              <a:gd name="connsiteY119" fmla="*/ 5410 h 10000"/>
              <a:gd name="connsiteX120" fmla="*/ 9515 w 10000"/>
              <a:gd name="connsiteY120" fmla="*/ 5410 h 10000"/>
              <a:gd name="connsiteX121" fmla="*/ 9515 w 10000"/>
              <a:gd name="connsiteY121" fmla="*/ 5410 h 10000"/>
              <a:gd name="connsiteX122" fmla="*/ 9515 w 10000"/>
              <a:gd name="connsiteY122" fmla="*/ 5550 h 10000"/>
              <a:gd name="connsiteX123" fmla="*/ 9637 w 10000"/>
              <a:gd name="connsiteY123" fmla="*/ 5689 h 10000"/>
              <a:gd name="connsiteX124" fmla="*/ 9637 w 10000"/>
              <a:gd name="connsiteY124" fmla="*/ 5829 h 10000"/>
              <a:gd name="connsiteX125" fmla="*/ 9637 w 10000"/>
              <a:gd name="connsiteY125" fmla="*/ 6108 h 10000"/>
              <a:gd name="connsiteX126" fmla="*/ 9637 w 10000"/>
              <a:gd name="connsiteY126" fmla="*/ 6387 h 10000"/>
              <a:gd name="connsiteX127" fmla="*/ 9637 w 10000"/>
              <a:gd name="connsiteY127" fmla="*/ 6667 h 10000"/>
              <a:gd name="connsiteX128" fmla="*/ 9757 w 10000"/>
              <a:gd name="connsiteY128" fmla="*/ 7225 h 10000"/>
              <a:gd name="connsiteX129" fmla="*/ 9757 w 10000"/>
              <a:gd name="connsiteY129" fmla="*/ 7644 h 10000"/>
              <a:gd name="connsiteX130" fmla="*/ 9880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0 w 10000"/>
              <a:gd name="connsiteY135" fmla="*/ 8883 h 10000"/>
              <a:gd name="connsiteX136" fmla="*/ 9757 w 10000"/>
              <a:gd name="connsiteY136" fmla="*/ 9023 h 10000"/>
              <a:gd name="connsiteX137" fmla="*/ 9637 w 10000"/>
              <a:gd name="connsiteY137" fmla="*/ 9162 h 10000"/>
              <a:gd name="connsiteX138" fmla="*/ 9515 w 10000"/>
              <a:gd name="connsiteY138" fmla="*/ 9302 h 10000"/>
              <a:gd name="connsiteX139" fmla="*/ 9272 w 10000"/>
              <a:gd name="connsiteY139" fmla="*/ 9442 h 10000"/>
              <a:gd name="connsiteX140" fmla="*/ 8788 w 10000"/>
              <a:gd name="connsiteY140" fmla="*/ 9721 h 10000"/>
              <a:gd name="connsiteX141" fmla="*/ 8318 w 10000"/>
              <a:gd name="connsiteY141" fmla="*/ 9860 h 10000"/>
              <a:gd name="connsiteX142" fmla="*/ 7955 w 10000"/>
              <a:gd name="connsiteY142" fmla="*/ 9860 h 10000"/>
              <a:gd name="connsiteX143" fmla="*/ 7469 w 10000"/>
              <a:gd name="connsiteY143" fmla="*/ 10000 h 10000"/>
              <a:gd name="connsiteX144" fmla="*/ 7469 w 10000"/>
              <a:gd name="connsiteY144"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0 w 10000"/>
              <a:gd name="connsiteY44" fmla="*/ 2496 h 10000"/>
              <a:gd name="connsiteX45" fmla="*/ 229 w 10000"/>
              <a:gd name="connsiteY45" fmla="*/ 2356 h 10000"/>
              <a:gd name="connsiteX46" fmla="*/ 592 w 10000"/>
              <a:gd name="connsiteY46" fmla="*/ 2356 h 10000"/>
              <a:gd name="connsiteX47" fmla="*/ 955 w 10000"/>
              <a:gd name="connsiteY47" fmla="*/ 2216 h 10000"/>
              <a:gd name="connsiteX48" fmla="*/ 1319 w 10000"/>
              <a:gd name="connsiteY48" fmla="*/ 2077 h 10000"/>
              <a:gd name="connsiteX49" fmla="*/ 1803 w 10000"/>
              <a:gd name="connsiteY49" fmla="*/ 1937 h 10000"/>
              <a:gd name="connsiteX50" fmla="*/ 2289 w 10000"/>
              <a:gd name="connsiteY50" fmla="*/ 1675 h 10000"/>
              <a:gd name="connsiteX51" fmla="*/ 2652 w 10000"/>
              <a:gd name="connsiteY51" fmla="*/ 1536 h 10000"/>
              <a:gd name="connsiteX52" fmla="*/ 3001 w 10000"/>
              <a:gd name="connsiteY52" fmla="*/ 1396 h 10000"/>
              <a:gd name="connsiteX53" fmla="*/ 3364 w 10000"/>
              <a:gd name="connsiteY53" fmla="*/ 1257 h 10000"/>
              <a:gd name="connsiteX54" fmla="*/ 3606 w 10000"/>
              <a:gd name="connsiteY54" fmla="*/ 1117 h 10000"/>
              <a:gd name="connsiteX55" fmla="*/ 3849 w 10000"/>
              <a:gd name="connsiteY55" fmla="*/ 1117 h 10000"/>
              <a:gd name="connsiteX56" fmla="*/ 4092 w 10000"/>
              <a:gd name="connsiteY56" fmla="*/ 977 h 10000"/>
              <a:gd name="connsiteX57" fmla="*/ 4334 w 10000"/>
              <a:gd name="connsiteY57" fmla="*/ 838 h 10000"/>
              <a:gd name="connsiteX58" fmla="*/ 4697 w 10000"/>
              <a:gd name="connsiteY58" fmla="*/ 698 h 10000"/>
              <a:gd name="connsiteX59" fmla="*/ 4941 w 10000"/>
              <a:gd name="connsiteY59" fmla="*/ 558 h 10000"/>
              <a:gd name="connsiteX60" fmla="*/ 5183 w 10000"/>
              <a:gd name="connsiteY60" fmla="*/ 419 h 10000"/>
              <a:gd name="connsiteX61" fmla="*/ 5303 w 10000"/>
              <a:gd name="connsiteY61" fmla="*/ 279 h 10000"/>
              <a:gd name="connsiteX62" fmla="*/ 5425 w 10000"/>
              <a:gd name="connsiteY62" fmla="*/ 140 h 10000"/>
              <a:gd name="connsiteX63" fmla="*/ 5425 w 10000"/>
              <a:gd name="connsiteY63" fmla="*/ 0 h 10000"/>
              <a:gd name="connsiteX64" fmla="*/ 5546 w 10000"/>
              <a:gd name="connsiteY64" fmla="*/ 0 h 10000"/>
              <a:gd name="connsiteX65" fmla="*/ 5666 w 10000"/>
              <a:gd name="connsiteY65" fmla="*/ 0 h 10000"/>
              <a:gd name="connsiteX66" fmla="*/ 5789 w 10000"/>
              <a:gd name="connsiteY66" fmla="*/ 0 h 10000"/>
              <a:gd name="connsiteX67" fmla="*/ 5894 w 10000"/>
              <a:gd name="connsiteY67" fmla="*/ 140 h 10000"/>
              <a:gd name="connsiteX68" fmla="*/ 6016 w 10000"/>
              <a:gd name="connsiteY68" fmla="*/ 140 h 10000"/>
              <a:gd name="connsiteX69" fmla="*/ 6137 w 10000"/>
              <a:gd name="connsiteY69" fmla="*/ 419 h 10000"/>
              <a:gd name="connsiteX70" fmla="*/ 6257 w 10000"/>
              <a:gd name="connsiteY70" fmla="*/ 558 h 10000"/>
              <a:gd name="connsiteX71" fmla="*/ 6380 w 10000"/>
              <a:gd name="connsiteY71" fmla="*/ 698 h 10000"/>
              <a:gd name="connsiteX72" fmla="*/ 6500 w 10000"/>
              <a:gd name="connsiteY72" fmla="*/ 838 h 10000"/>
              <a:gd name="connsiteX73" fmla="*/ 6500 w 10000"/>
              <a:gd name="connsiteY73" fmla="*/ 977 h 10000"/>
              <a:gd name="connsiteX74" fmla="*/ 6500 w 10000"/>
              <a:gd name="connsiteY74" fmla="*/ 1117 h 10000"/>
              <a:gd name="connsiteX75" fmla="*/ 6380 w 10000"/>
              <a:gd name="connsiteY75" fmla="*/ 1117 h 10000"/>
              <a:gd name="connsiteX76" fmla="*/ 6257 w 10000"/>
              <a:gd name="connsiteY76" fmla="*/ 1257 h 10000"/>
              <a:gd name="connsiteX77" fmla="*/ 6257 w 10000"/>
              <a:gd name="connsiteY77" fmla="*/ 1396 h 10000"/>
              <a:gd name="connsiteX78" fmla="*/ 6137 w 10000"/>
              <a:gd name="connsiteY78" fmla="*/ 1536 h 10000"/>
              <a:gd name="connsiteX79" fmla="*/ 6016 w 10000"/>
              <a:gd name="connsiteY79" fmla="*/ 1798 h 10000"/>
              <a:gd name="connsiteX80" fmla="*/ 5894 w 10000"/>
              <a:gd name="connsiteY80" fmla="*/ 2216 h 10000"/>
              <a:gd name="connsiteX81" fmla="*/ 5789 w 10000"/>
              <a:gd name="connsiteY81" fmla="*/ 2635 h 10000"/>
              <a:gd name="connsiteX82" fmla="*/ 5666 w 10000"/>
              <a:gd name="connsiteY82" fmla="*/ 3054 h 10000"/>
              <a:gd name="connsiteX83" fmla="*/ 5546 w 10000"/>
              <a:gd name="connsiteY83" fmla="*/ 3613 h 10000"/>
              <a:gd name="connsiteX84" fmla="*/ 5425 w 10000"/>
              <a:gd name="connsiteY84" fmla="*/ 4171 h 10000"/>
              <a:gd name="connsiteX85" fmla="*/ 5303 w 10000"/>
              <a:gd name="connsiteY85" fmla="*/ 4729 h 10000"/>
              <a:gd name="connsiteX86" fmla="*/ 5303 w 10000"/>
              <a:gd name="connsiteY86" fmla="*/ 5271 h 10000"/>
              <a:gd name="connsiteX87" fmla="*/ 5303 w 10000"/>
              <a:gd name="connsiteY87" fmla="*/ 5689 h 10000"/>
              <a:gd name="connsiteX88" fmla="*/ 5183 w 10000"/>
              <a:gd name="connsiteY88" fmla="*/ 6248 h 10000"/>
              <a:gd name="connsiteX89" fmla="*/ 5183 w 10000"/>
              <a:gd name="connsiteY89" fmla="*/ 6667 h 10000"/>
              <a:gd name="connsiteX90" fmla="*/ 5183 w 10000"/>
              <a:gd name="connsiteY90" fmla="*/ 6946 h 10000"/>
              <a:gd name="connsiteX91" fmla="*/ 5183 w 10000"/>
              <a:gd name="connsiteY91" fmla="*/ 7365 h 10000"/>
              <a:gd name="connsiteX92" fmla="*/ 5303 w 10000"/>
              <a:gd name="connsiteY92" fmla="*/ 7644 h 10000"/>
              <a:gd name="connsiteX93" fmla="*/ 5303 w 10000"/>
              <a:gd name="connsiteY93" fmla="*/ 7784 h 10000"/>
              <a:gd name="connsiteX94" fmla="*/ 5425 w 10000"/>
              <a:gd name="connsiteY94" fmla="*/ 8063 h 10000"/>
              <a:gd name="connsiteX95" fmla="*/ 5546 w 10000"/>
              <a:gd name="connsiteY95" fmla="*/ 8202 h 10000"/>
              <a:gd name="connsiteX96" fmla="*/ 5666 w 10000"/>
              <a:gd name="connsiteY96" fmla="*/ 8342 h 10000"/>
              <a:gd name="connsiteX97" fmla="*/ 6137 w 10000"/>
              <a:gd name="connsiteY97" fmla="*/ 8604 h 10000"/>
              <a:gd name="connsiteX98" fmla="*/ 6380 w 10000"/>
              <a:gd name="connsiteY98" fmla="*/ 8743 h 10000"/>
              <a:gd name="connsiteX99" fmla="*/ 6621 w 10000"/>
              <a:gd name="connsiteY99" fmla="*/ 8743 h 10000"/>
              <a:gd name="connsiteX100" fmla="*/ 6864 w 10000"/>
              <a:gd name="connsiteY100" fmla="*/ 8883 h 10000"/>
              <a:gd name="connsiteX101" fmla="*/ 7228 w 10000"/>
              <a:gd name="connsiteY101" fmla="*/ 8883 h 10000"/>
              <a:gd name="connsiteX102" fmla="*/ 7469 w 10000"/>
              <a:gd name="connsiteY102" fmla="*/ 8743 h 10000"/>
              <a:gd name="connsiteX103" fmla="*/ 7833 w 10000"/>
              <a:gd name="connsiteY103" fmla="*/ 8743 h 10000"/>
              <a:gd name="connsiteX104" fmla="*/ 8197 w 10000"/>
              <a:gd name="connsiteY104" fmla="*/ 8604 h 10000"/>
              <a:gd name="connsiteX105" fmla="*/ 8440 w 10000"/>
              <a:gd name="connsiteY105" fmla="*/ 8604 h 10000"/>
              <a:gd name="connsiteX106" fmla="*/ 8682 w 10000"/>
              <a:gd name="connsiteY106" fmla="*/ 8342 h 10000"/>
              <a:gd name="connsiteX107" fmla="*/ 8788 w 10000"/>
              <a:gd name="connsiteY107" fmla="*/ 8202 h 10000"/>
              <a:gd name="connsiteX108" fmla="*/ 8909 w 10000"/>
              <a:gd name="connsiteY108" fmla="*/ 7923 h 10000"/>
              <a:gd name="connsiteX109" fmla="*/ 9030 w 10000"/>
              <a:gd name="connsiteY109" fmla="*/ 7644 h 10000"/>
              <a:gd name="connsiteX110" fmla="*/ 9152 w 10000"/>
              <a:gd name="connsiteY110" fmla="*/ 7086 h 10000"/>
              <a:gd name="connsiteX111" fmla="*/ 9152 w 10000"/>
              <a:gd name="connsiteY111" fmla="*/ 6527 h 10000"/>
              <a:gd name="connsiteX112" fmla="*/ 9272 w 10000"/>
              <a:gd name="connsiteY112" fmla="*/ 6248 h 10000"/>
              <a:gd name="connsiteX113" fmla="*/ 9272 w 10000"/>
              <a:gd name="connsiteY113" fmla="*/ 5969 h 10000"/>
              <a:gd name="connsiteX114" fmla="*/ 9272 w 10000"/>
              <a:gd name="connsiteY114" fmla="*/ 5829 h 10000"/>
              <a:gd name="connsiteX115" fmla="*/ 9394 w 10000"/>
              <a:gd name="connsiteY115" fmla="*/ 5689 h 10000"/>
              <a:gd name="connsiteX116" fmla="*/ 9394 w 10000"/>
              <a:gd name="connsiteY116" fmla="*/ 5550 h 10000"/>
              <a:gd name="connsiteX117" fmla="*/ 9394 w 10000"/>
              <a:gd name="connsiteY117" fmla="*/ 5410 h 10000"/>
              <a:gd name="connsiteX118" fmla="*/ 9394 w 10000"/>
              <a:gd name="connsiteY118" fmla="*/ 5410 h 10000"/>
              <a:gd name="connsiteX119" fmla="*/ 9515 w 10000"/>
              <a:gd name="connsiteY119" fmla="*/ 5410 h 10000"/>
              <a:gd name="connsiteX120" fmla="*/ 9515 w 10000"/>
              <a:gd name="connsiteY120" fmla="*/ 5410 h 10000"/>
              <a:gd name="connsiteX121" fmla="*/ 9515 w 10000"/>
              <a:gd name="connsiteY121" fmla="*/ 5550 h 10000"/>
              <a:gd name="connsiteX122" fmla="*/ 9637 w 10000"/>
              <a:gd name="connsiteY122" fmla="*/ 5689 h 10000"/>
              <a:gd name="connsiteX123" fmla="*/ 9637 w 10000"/>
              <a:gd name="connsiteY123" fmla="*/ 5829 h 10000"/>
              <a:gd name="connsiteX124" fmla="*/ 9637 w 10000"/>
              <a:gd name="connsiteY124" fmla="*/ 6108 h 10000"/>
              <a:gd name="connsiteX125" fmla="*/ 9637 w 10000"/>
              <a:gd name="connsiteY125" fmla="*/ 6387 h 10000"/>
              <a:gd name="connsiteX126" fmla="*/ 9637 w 10000"/>
              <a:gd name="connsiteY126" fmla="*/ 6667 h 10000"/>
              <a:gd name="connsiteX127" fmla="*/ 9757 w 10000"/>
              <a:gd name="connsiteY127" fmla="*/ 7225 h 10000"/>
              <a:gd name="connsiteX128" fmla="*/ 9757 w 10000"/>
              <a:gd name="connsiteY128" fmla="*/ 7644 h 10000"/>
              <a:gd name="connsiteX129" fmla="*/ 9880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0 w 10000"/>
              <a:gd name="connsiteY134" fmla="*/ 8883 h 10000"/>
              <a:gd name="connsiteX135" fmla="*/ 9757 w 10000"/>
              <a:gd name="connsiteY135" fmla="*/ 9023 h 10000"/>
              <a:gd name="connsiteX136" fmla="*/ 9637 w 10000"/>
              <a:gd name="connsiteY136" fmla="*/ 9162 h 10000"/>
              <a:gd name="connsiteX137" fmla="*/ 9515 w 10000"/>
              <a:gd name="connsiteY137" fmla="*/ 9302 h 10000"/>
              <a:gd name="connsiteX138" fmla="*/ 9272 w 10000"/>
              <a:gd name="connsiteY138" fmla="*/ 9442 h 10000"/>
              <a:gd name="connsiteX139" fmla="*/ 8788 w 10000"/>
              <a:gd name="connsiteY139" fmla="*/ 9721 h 10000"/>
              <a:gd name="connsiteX140" fmla="*/ 8318 w 10000"/>
              <a:gd name="connsiteY140" fmla="*/ 9860 h 10000"/>
              <a:gd name="connsiteX141" fmla="*/ 7955 w 10000"/>
              <a:gd name="connsiteY141" fmla="*/ 9860 h 10000"/>
              <a:gd name="connsiteX142" fmla="*/ 7469 w 10000"/>
              <a:gd name="connsiteY142" fmla="*/ 10000 h 10000"/>
              <a:gd name="connsiteX143" fmla="*/ 7469 w 10000"/>
              <a:gd name="connsiteY143"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0 w 10000"/>
              <a:gd name="connsiteY43" fmla="*/ 2496 h 10000"/>
              <a:gd name="connsiteX44" fmla="*/ 229 w 10000"/>
              <a:gd name="connsiteY44" fmla="*/ 2356 h 10000"/>
              <a:gd name="connsiteX45" fmla="*/ 592 w 10000"/>
              <a:gd name="connsiteY45" fmla="*/ 2356 h 10000"/>
              <a:gd name="connsiteX46" fmla="*/ 955 w 10000"/>
              <a:gd name="connsiteY46" fmla="*/ 2216 h 10000"/>
              <a:gd name="connsiteX47" fmla="*/ 1319 w 10000"/>
              <a:gd name="connsiteY47" fmla="*/ 2077 h 10000"/>
              <a:gd name="connsiteX48" fmla="*/ 1803 w 10000"/>
              <a:gd name="connsiteY48" fmla="*/ 1937 h 10000"/>
              <a:gd name="connsiteX49" fmla="*/ 2289 w 10000"/>
              <a:gd name="connsiteY49" fmla="*/ 1675 h 10000"/>
              <a:gd name="connsiteX50" fmla="*/ 2652 w 10000"/>
              <a:gd name="connsiteY50" fmla="*/ 1536 h 10000"/>
              <a:gd name="connsiteX51" fmla="*/ 3001 w 10000"/>
              <a:gd name="connsiteY51" fmla="*/ 1396 h 10000"/>
              <a:gd name="connsiteX52" fmla="*/ 3364 w 10000"/>
              <a:gd name="connsiteY52" fmla="*/ 1257 h 10000"/>
              <a:gd name="connsiteX53" fmla="*/ 3606 w 10000"/>
              <a:gd name="connsiteY53" fmla="*/ 1117 h 10000"/>
              <a:gd name="connsiteX54" fmla="*/ 3849 w 10000"/>
              <a:gd name="connsiteY54" fmla="*/ 1117 h 10000"/>
              <a:gd name="connsiteX55" fmla="*/ 4092 w 10000"/>
              <a:gd name="connsiteY55" fmla="*/ 977 h 10000"/>
              <a:gd name="connsiteX56" fmla="*/ 4334 w 10000"/>
              <a:gd name="connsiteY56" fmla="*/ 838 h 10000"/>
              <a:gd name="connsiteX57" fmla="*/ 4697 w 10000"/>
              <a:gd name="connsiteY57" fmla="*/ 698 h 10000"/>
              <a:gd name="connsiteX58" fmla="*/ 4941 w 10000"/>
              <a:gd name="connsiteY58" fmla="*/ 558 h 10000"/>
              <a:gd name="connsiteX59" fmla="*/ 5183 w 10000"/>
              <a:gd name="connsiteY59" fmla="*/ 419 h 10000"/>
              <a:gd name="connsiteX60" fmla="*/ 5303 w 10000"/>
              <a:gd name="connsiteY60" fmla="*/ 279 h 10000"/>
              <a:gd name="connsiteX61" fmla="*/ 5425 w 10000"/>
              <a:gd name="connsiteY61" fmla="*/ 140 h 10000"/>
              <a:gd name="connsiteX62" fmla="*/ 5425 w 10000"/>
              <a:gd name="connsiteY62" fmla="*/ 0 h 10000"/>
              <a:gd name="connsiteX63" fmla="*/ 5546 w 10000"/>
              <a:gd name="connsiteY63" fmla="*/ 0 h 10000"/>
              <a:gd name="connsiteX64" fmla="*/ 5666 w 10000"/>
              <a:gd name="connsiteY64" fmla="*/ 0 h 10000"/>
              <a:gd name="connsiteX65" fmla="*/ 5789 w 10000"/>
              <a:gd name="connsiteY65" fmla="*/ 0 h 10000"/>
              <a:gd name="connsiteX66" fmla="*/ 5894 w 10000"/>
              <a:gd name="connsiteY66" fmla="*/ 140 h 10000"/>
              <a:gd name="connsiteX67" fmla="*/ 6016 w 10000"/>
              <a:gd name="connsiteY67" fmla="*/ 140 h 10000"/>
              <a:gd name="connsiteX68" fmla="*/ 6137 w 10000"/>
              <a:gd name="connsiteY68" fmla="*/ 419 h 10000"/>
              <a:gd name="connsiteX69" fmla="*/ 6257 w 10000"/>
              <a:gd name="connsiteY69" fmla="*/ 558 h 10000"/>
              <a:gd name="connsiteX70" fmla="*/ 6380 w 10000"/>
              <a:gd name="connsiteY70" fmla="*/ 698 h 10000"/>
              <a:gd name="connsiteX71" fmla="*/ 6500 w 10000"/>
              <a:gd name="connsiteY71" fmla="*/ 838 h 10000"/>
              <a:gd name="connsiteX72" fmla="*/ 6500 w 10000"/>
              <a:gd name="connsiteY72" fmla="*/ 977 h 10000"/>
              <a:gd name="connsiteX73" fmla="*/ 6500 w 10000"/>
              <a:gd name="connsiteY73" fmla="*/ 1117 h 10000"/>
              <a:gd name="connsiteX74" fmla="*/ 6380 w 10000"/>
              <a:gd name="connsiteY74" fmla="*/ 1117 h 10000"/>
              <a:gd name="connsiteX75" fmla="*/ 6257 w 10000"/>
              <a:gd name="connsiteY75" fmla="*/ 1257 h 10000"/>
              <a:gd name="connsiteX76" fmla="*/ 6257 w 10000"/>
              <a:gd name="connsiteY76" fmla="*/ 1396 h 10000"/>
              <a:gd name="connsiteX77" fmla="*/ 6137 w 10000"/>
              <a:gd name="connsiteY77" fmla="*/ 1536 h 10000"/>
              <a:gd name="connsiteX78" fmla="*/ 6016 w 10000"/>
              <a:gd name="connsiteY78" fmla="*/ 1798 h 10000"/>
              <a:gd name="connsiteX79" fmla="*/ 5894 w 10000"/>
              <a:gd name="connsiteY79" fmla="*/ 2216 h 10000"/>
              <a:gd name="connsiteX80" fmla="*/ 5789 w 10000"/>
              <a:gd name="connsiteY80" fmla="*/ 2635 h 10000"/>
              <a:gd name="connsiteX81" fmla="*/ 5666 w 10000"/>
              <a:gd name="connsiteY81" fmla="*/ 3054 h 10000"/>
              <a:gd name="connsiteX82" fmla="*/ 5546 w 10000"/>
              <a:gd name="connsiteY82" fmla="*/ 3613 h 10000"/>
              <a:gd name="connsiteX83" fmla="*/ 5425 w 10000"/>
              <a:gd name="connsiteY83" fmla="*/ 4171 h 10000"/>
              <a:gd name="connsiteX84" fmla="*/ 5303 w 10000"/>
              <a:gd name="connsiteY84" fmla="*/ 4729 h 10000"/>
              <a:gd name="connsiteX85" fmla="*/ 5303 w 10000"/>
              <a:gd name="connsiteY85" fmla="*/ 5271 h 10000"/>
              <a:gd name="connsiteX86" fmla="*/ 5303 w 10000"/>
              <a:gd name="connsiteY86" fmla="*/ 5689 h 10000"/>
              <a:gd name="connsiteX87" fmla="*/ 5183 w 10000"/>
              <a:gd name="connsiteY87" fmla="*/ 6248 h 10000"/>
              <a:gd name="connsiteX88" fmla="*/ 5183 w 10000"/>
              <a:gd name="connsiteY88" fmla="*/ 6667 h 10000"/>
              <a:gd name="connsiteX89" fmla="*/ 5183 w 10000"/>
              <a:gd name="connsiteY89" fmla="*/ 6946 h 10000"/>
              <a:gd name="connsiteX90" fmla="*/ 5183 w 10000"/>
              <a:gd name="connsiteY90" fmla="*/ 7365 h 10000"/>
              <a:gd name="connsiteX91" fmla="*/ 5303 w 10000"/>
              <a:gd name="connsiteY91" fmla="*/ 7644 h 10000"/>
              <a:gd name="connsiteX92" fmla="*/ 5303 w 10000"/>
              <a:gd name="connsiteY92" fmla="*/ 7784 h 10000"/>
              <a:gd name="connsiteX93" fmla="*/ 5425 w 10000"/>
              <a:gd name="connsiteY93" fmla="*/ 8063 h 10000"/>
              <a:gd name="connsiteX94" fmla="*/ 5546 w 10000"/>
              <a:gd name="connsiteY94" fmla="*/ 8202 h 10000"/>
              <a:gd name="connsiteX95" fmla="*/ 5666 w 10000"/>
              <a:gd name="connsiteY95" fmla="*/ 8342 h 10000"/>
              <a:gd name="connsiteX96" fmla="*/ 6137 w 10000"/>
              <a:gd name="connsiteY96" fmla="*/ 8604 h 10000"/>
              <a:gd name="connsiteX97" fmla="*/ 6380 w 10000"/>
              <a:gd name="connsiteY97" fmla="*/ 8743 h 10000"/>
              <a:gd name="connsiteX98" fmla="*/ 6621 w 10000"/>
              <a:gd name="connsiteY98" fmla="*/ 8743 h 10000"/>
              <a:gd name="connsiteX99" fmla="*/ 6864 w 10000"/>
              <a:gd name="connsiteY99" fmla="*/ 8883 h 10000"/>
              <a:gd name="connsiteX100" fmla="*/ 7228 w 10000"/>
              <a:gd name="connsiteY100" fmla="*/ 8883 h 10000"/>
              <a:gd name="connsiteX101" fmla="*/ 7469 w 10000"/>
              <a:gd name="connsiteY101" fmla="*/ 8743 h 10000"/>
              <a:gd name="connsiteX102" fmla="*/ 7833 w 10000"/>
              <a:gd name="connsiteY102" fmla="*/ 8743 h 10000"/>
              <a:gd name="connsiteX103" fmla="*/ 8197 w 10000"/>
              <a:gd name="connsiteY103" fmla="*/ 8604 h 10000"/>
              <a:gd name="connsiteX104" fmla="*/ 8440 w 10000"/>
              <a:gd name="connsiteY104" fmla="*/ 8604 h 10000"/>
              <a:gd name="connsiteX105" fmla="*/ 8682 w 10000"/>
              <a:gd name="connsiteY105" fmla="*/ 8342 h 10000"/>
              <a:gd name="connsiteX106" fmla="*/ 8788 w 10000"/>
              <a:gd name="connsiteY106" fmla="*/ 8202 h 10000"/>
              <a:gd name="connsiteX107" fmla="*/ 8909 w 10000"/>
              <a:gd name="connsiteY107" fmla="*/ 7923 h 10000"/>
              <a:gd name="connsiteX108" fmla="*/ 9030 w 10000"/>
              <a:gd name="connsiteY108" fmla="*/ 7644 h 10000"/>
              <a:gd name="connsiteX109" fmla="*/ 9152 w 10000"/>
              <a:gd name="connsiteY109" fmla="*/ 7086 h 10000"/>
              <a:gd name="connsiteX110" fmla="*/ 9152 w 10000"/>
              <a:gd name="connsiteY110" fmla="*/ 6527 h 10000"/>
              <a:gd name="connsiteX111" fmla="*/ 9272 w 10000"/>
              <a:gd name="connsiteY111" fmla="*/ 6248 h 10000"/>
              <a:gd name="connsiteX112" fmla="*/ 9272 w 10000"/>
              <a:gd name="connsiteY112" fmla="*/ 5969 h 10000"/>
              <a:gd name="connsiteX113" fmla="*/ 9272 w 10000"/>
              <a:gd name="connsiteY113" fmla="*/ 5829 h 10000"/>
              <a:gd name="connsiteX114" fmla="*/ 9394 w 10000"/>
              <a:gd name="connsiteY114" fmla="*/ 5689 h 10000"/>
              <a:gd name="connsiteX115" fmla="*/ 9394 w 10000"/>
              <a:gd name="connsiteY115" fmla="*/ 5550 h 10000"/>
              <a:gd name="connsiteX116" fmla="*/ 9394 w 10000"/>
              <a:gd name="connsiteY116" fmla="*/ 5410 h 10000"/>
              <a:gd name="connsiteX117" fmla="*/ 9394 w 10000"/>
              <a:gd name="connsiteY117" fmla="*/ 5410 h 10000"/>
              <a:gd name="connsiteX118" fmla="*/ 9515 w 10000"/>
              <a:gd name="connsiteY118" fmla="*/ 5410 h 10000"/>
              <a:gd name="connsiteX119" fmla="*/ 9515 w 10000"/>
              <a:gd name="connsiteY119" fmla="*/ 5410 h 10000"/>
              <a:gd name="connsiteX120" fmla="*/ 9515 w 10000"/>
              <a:gd name="connsiteY120" fmla="*/ 5550 h 10000"/>
              <a:gd name="connsiteX121" fmla="*/ 9637 w 10000"/>
              <a:gd name="connsiteY121" fmla="*/ 5689 h 10000"/>
              <a:gd name="connsiteX122" fmla="*/ 9637 w 10000"/>
              <a:gd name="connsiteY122" fmla="*/ 5829 h 10000"/>
              <a:gd name="connsiteX123" fmla="*/ 9637 w 10000"/>
              <a:gd name="connsiteY123" fmla="*/ 6108 h 10000"/>
              <a:gd name="connsiteX124" fmla="*/ 9637 w 10000"/>
              <a:gd name="connsiteY124" fmla="*/ 6387 h 10000"/>
              <a:gd name="connsiteX125" fmla="*/ 9637 w 10000"/>
              <a:gd name="connsiteY125" fmla="*/ 6667 h 10000"/>
              <a:gd name="connsiteX126" fmla="*/ 9757 w 10000"/>
              <a:gd name="connsiteY126" fmla="*/ 7225 h 10000"/>
              <a:gd name="connsiteX127" fmla="*/ 9757 w 10000"/>
              <a:gd name="connsiteY127" fmla="*/ 7644 h 10000"/>
              <a:gd name="connsiteX128" fmla="*/ 9880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0 w 10000"/>
              <a:gd name="connsiteY133" fmla="*/ 8883 h 10000"/>
              <a:gd name="connsiteX134" fmla="*/ 9757 w 10000"/>
              <a:gd name="connsiteY134" fmla="*/ 9023 h 10000"/>
              <a:gd name="connsiteX135" fmla="*/ 9637 w 10000"/>
              <a:gd name="connsiteY135" fmla="*/ 9162 h 10000"/>
              <a:gd name="connsiteX136" fmla="*/ 9515 w 10000"/>
              <a:gd name="connsiteY136" fmla="*/ 9302 h 10000"/>
              <a:gd name="connsiteX137" fmla="*/ 9272 w 10000"/>
              <a:gd name="connsiteY137" fmla="*/ 9442 h 10000"/>
              <a:gd name="connsiteX138" fmla="*/ 8788 w 10000"/>
              <a:gd name="connsiteY138" fmla="*/ 9721 h 10000"/>
              <a:gd name="connsiteX139" fmla="*/ 8318 w 10000"/>
              <a:gd name="connsiteY139" fmla="*/ 9860 h 10000"/>
              <a:gd name="connsiteX140" fmla="*/ 7955 w 10000"/>
              <a:gd name="connsiteY140" fmla="*/ 9860 h 10000"/>
              <a:gd name="connsiteX141" fmla="*/ 7469 w 10000"/>
              <a:gd name="connsiteY141" fmla="*/ 10000 h 10000"/>
              <a:gd name="connsiteX142" fmla="*/ 7469 w 10000"/>
              <a:gd name="connsiteY142" fmla="*/ 10000 h 10000"/>
              <a:gd name="connsiteX0" fmla="*/ 7240 w 9771"/>
              <a:gd name="connsiteY0" fmla="*/ 10000 h 10000"/>
              <a:gd name="connsiteX1" fmla="*/ 6878 w 9771"/>
              <a:gd name="connsiteY1" fmla="*/ 10000 h 10000"/>
              <a:gd name="connsiteX2" fmla="*/ 6514 w 9771"/>
              <a:gd name="connsiteY2" fmla="*/ 10000 h 10000"/>
              <a:gd name="connsiteX3" fmla="*/ 6151 w 9771"/>
              <a:gd name="connsiteY3" fmla="*/ 9860 h 10000"/>
              <a:gd name="connsiteX4" fmla="*/ 5787 w 9771"/>
              <a:gd name="connsiteY4" fmla="*/ 9721 h 10000"/>
              <a:gd name="connsiteX5" fmla="*/ 5437 w 9771"/>
              <a:gd name="connsiteY5" fmla="*/ 9581 h 10000"/>
              <a:gd name="connsiteX6" fmla="*/ 5196 w 9771"/>
              <a:gd name="connsiteY6" fmla="*/ 9302 h 10000"/>
              <a:gd name="connsiteX7" fmla="*/ 4954 w 9771"/>
              <a:gd name="connsiteY7" fmla="*/ 9162 h 10000"/>
              <a:gd name="connsiteX8" fmla="*/ 4832 w 9771"/>
              <a:gd name="connsiteY8" fmla="*/ 8743 h 10000"/>
              <a:gd name="connsiteX9" fmla="*/ 4589 w 9771"/>
              <a:gd name="connsiteY9" fmla="*/ 8464 h 10000"/>
              <a:gd name="connsiteX10" fmla="*/ 4468 w 9771"/>
              <a:gd name="connsiteY10" fmla="*/ 8063 h 10000"/>
              <a:gd name="connsiteX11" fmla="*/ 4468 w 9771"/>
              <a:gd name="connsiteY11" fmla="*/ 7644 h 10000"/>
              <a:gd name="connsiteX12" fmla="*/ 4347 w 9771"/>
              <a:gd name="connsiteY12" fmla="*/ 7225 h 10000"/>
              <a:gd name="connsiteX13" fmla="*/ 4347 w 9771"/>
              <a:gd name="connsiteY13" fmla="*/ 6806 h 10000"/>
              <a:gd name="connsiteX14" fmla="*/ 4347 w 9771"/>
              <a:gd name="connsiteY14" fmla="*/ 6387 h 10000"/>
              <a:gd name="connsiteX15" fmla="*/ 4468 w 9771"/>
              <a:gd name="connsiteY15" fmla="*/ 5689 h 10000"/>
              <a:gd name="connsiteX16" fmla="*/ 4468 w 9771"/>
              <a:gd name="connsiteY16" fmla="*/ 5550 h 10000"/>
              <a:gd name="connsiteX17" fmla="*/ 4468 w 9771"/>
              <a:gd name="connsiteY17" fmla="*/ 5271 h 10000"/>
              <a:gd name="connsiteX18" fmla="*/ 4589 w 9771"/>
              <a:gd name="connsiteY18" fmla="*/ 5009 h 10000"/>
              <a:gd name="connsiteX19" fmla="*/ 4589 w 9771"/>
              <a:gd name="connsiteY19" fmla="*/ 4729 h 10000"/>
              <a:gd name="connsiteX20" fmla="*/ 4589 w 9771"/>
              <a:gd name="connsiteY20" fmla="*/ 4450 h 10000"/>
              <a:gd name="connsiteX21" fmla="*/ 4712 w 9771"/>
              <a:gd name="connsiteY21" fmla="*/ 4031 h 10000"/>
              <a:gd name="connsiteX22" fmla="*/ 4712 w 9771"/>
              <a:gd name="connsiteY22" fmla="*/ 3613 h 10000"/>
              <a:gd name="connsiteX23" fmla="*/ 4832 w 9771"/>
              <a:gd name="connsiteY23" fmla="*/ 3194 h 10000"/>
              <a:gd name="connsiteX24" fmla="*/ 4832 w 9771"/>
              <a:gd name="connsiteY24" fmla="*/ 2775 h 10000"/>
              <a:gd name="connsiteX25" fmla="*/ 4832 w 9771"/>
              <a:gd name="connsiteY25" fmla="*/ 2356 h 10000"/>
              <a:gd name="connsiteX26" fmla="*/ 4954 w 9771"/>
              <a:gd name="connsiteY26" fmla="*/ 2077 h 10000"/>
              <a:gd name="connsiteX27" fmla="*/ 4954 w 9771"/>
              <a:gd name="connsiteY27" fmla="*/ 1798 h 10000"/>
              <a:gd name="connsiteX28" fmla="*/ 4954 w 9771"/>
              <a:gd name="connsiteY28" fmla="*/ 1536 h 10000"/>
              <a:gd name="connsiteX29" fmla="*/ 4954 w 9771"/>
              <a:gd name="connsiteY29" fmla="*/ 1396 h 10000"/>
              <a:gd name="connsiteX30" fmla="*/ 4954 w 9771"/>
              <a:gd name="connsiteY30" fmla="*/ 1257 h 10000"/>
              <a:gd name="connsiteX31" fmla="*/ 4954 w 9771"/>
              <a:gd name="connsiteY31" fmla="*/ 1257 h 10000"/>
              <a:gd name="connsiteX32" fmla="*/ 4954 w 9771"/>
              <a:gd name="connsiteY32" fmla="*/ 1257 h 10000"/>
              <a:gd name="connsiteX33" fmla="*/ 4832 w 9771"/>
              <a:gd name="connsiteY33" fmla="*/ 1257 h 10000"/>
              <a:gd name="connsiteX34" fmla="*/ 4712 w 9771"/>
              <a:gd name="connsiteY34" fmla="*/ 1257 h 10000"/>
              <a:gd name="connsiteX35" fmla="*/ 4589 w 9771"/>
              <a:gd name="connsiteY35" fmla="*/ 1396 h 10000"/>
              <a:gd name="connsiteX36" fmla="*/ 4468 w 9771"/>
              <a:gd name="connsiteY36" fmla="*/ 1396 h 10000"/>
              <a:gd name="connsiteX37" fmla="*/ 4226 w 9771"/>
              <a:gd name="connsiteY37" fmla="*/ 1536 h 10000"/>
              <a:gd name="connsiteX38" fmla="*/ 3984 w 9771"/>
              <a:gd name="connsiteY38" fmla="*/ 1536 h 10000"/>
              <a:gd name="connsiteX39" fmla="*/ 3740 w 9771"/>
              <a:gd name="connsiteY39" fmla="*/ 1675 h 10000"/>
              <a:gd name="connsiteX40" fmla="*/ 2544 w 9771"/>
              <a:gd name="connsiteY40" fmla="*/ 2216 h 10000"/>
              <a:gd name="connsiteX41" fmla="*/ 1333 w 9771"/>
              <a:gd name="connsiteY41" fmla="*/ 2775 h 10000"/>
              <a:gd name="connsiteX42" fmla="*/ 968 w 9771"/>
              <a:gd name="connsiteY42" fmla="*/ 2914 h 10000"/>
              <a:gd name="connsiteX43" fmla="*/ 0 w 9771"/>
              <a:gd name="connsiteY43" fmla="*/ 2356 h 10000"/>
              <a:gd name="connsiteX44" fmla="*/ 363 w 9771"/>
              <a:gd name="connsiteY44" fmla="*/ 2356 h 10000"/>
              <a:gd name="connsiteX45" fmla="*/ 726 w 9771"/>
              <a:gd name="connsiteY45" fmla="*/ 2216 h 10000"/>
              <a:gd name="connsiteX46" fmla="*/ 1090 w 9771"/>
              <a:gd name="connsiteY46" fmla="*/ 2077 h 10000"/>
              <a:gd name="connsiteX47" fmla="*/ 1574 w 9771"/>
              <a:gd name="connsiteY47" fmla="*/ 1937 h 10000"/>
              <a:gd name="connsiteX48" fmla="*/ 2060 w 9771"/>
              <a:gd name="connsiteY48" fmla="*/ 1675 h 10000"/>
              <a:gd name="connsiteX49" fmla="*/ 2423 w 9771"/>
              <a:gd name="connsiteY49" fmla="*/ 1536 h 10000"/>
              <a:gd name="connsiteX50" fmla="*/ 2772 w 9771"/>
              <a:gd name="connsiteY50" fmla="*/ 1396 h 10000"/>
              <a:gd name="connsiteX51" fmla="*/ 3135 w 9771"/>
              <a:gd name="connsiteY51" fmla="*/ 1257 h 10000"/>
              <a:gd name="connsiteX52" fmla="*/ 3377 w 9771"/>
              <a:gd name="connsiteY52" fmla="*/ 1117 h 10000"/>
              <a:gd name="connsiteX53" fmla="*/ 3620 w 9771"/>
              <a:gd name="connsiteY53" fmla="*/ 1117 h 10000"/>
              <a:gd name="connsiteX54" fmla="*/ 3863 w 9771"/>
              <a:gd name="connsiteY54" fmla="*/ 977 h 10000"/>
              <a:gd name="connsiteX55" fmla="*/ 4105 w 9771"/>
              <a:gd name="connsiteY55" fmla="*/ 838 h 10000"/>
              <a:gd name="connsiteX56" fmla="*/ 4468 w 9771"/>
              <a:gd name="connsiteY56" fmla="*/ 698 h 10000"/>
              <a:gd name="connsiteX57" fmla="*/ 4712 w 9771"/>
              <a:gd name="connsiteY57" fmla="*/ 558 h 10000"/>
              <a:gd name="connsiteX58" fmla="*/ 4954 w 9771"/>
              <a:gd name="connsiteY58" fmla="*/ 419 h 10000"/>
              <a:gd name="connsiteX59" fmla="*/ 5074 w 9771"/>
              <a:gd name="connsiteY59" fmla="*/ 279 h 10000"/>
              <a:gd name="connsiteX60" fmla="*/ 5196 w 9771"/>
              <a:gd name="connsiteY60" fmla="*/ 140 h 10000"/>
              <a:gd name="connsiteX61" fmla="*/ 5196 w 9771"/>
              <a:gd name="connsiteY61" fmla="*/ 0 h 10000"/>
              <a:gd name="connsiteX62" fmla="*/ 5317 w 9771"/>
              <a:gd name="connsiteY62" fmla="*/ 0 h 10000"/>
              <a:gd name="connsiteX63" fmla="*/ 5437 w 9771"/>
              <a:gd name="connsiteY63" fmla="*/ 0 h 10000"/>
              <a:gd name="connsiteX64" fmla="*/ 5560 w 9771"/>
              <a:gd name="connsiteY64" fmla="*/ 0 h 10000"/>
              <a:gd name="connsiteX65" fmla="*/ 5665 w 9771"/>
              <a:gd name="connsiteY65" fmla="*/ 140 h 10000"/>
              <a:gd name="connsiteX66" fmla="*/ 5787 w 9771"/>
              <a:gd name="connsiteY66" fmla="*/ 140 h 10000"/>
              <a:gd name="connsiteX67" fmla="*/ 5908 w 9771"/>
              <a:gd name="connsiteY67" fmla="*/ 419 h 10000"/>
              <a:gd name="connsiteX68" fmla="*/ 6028 w 9771"/>
              <a:gd name="connsiteY68" fmla="*/ 558 h 10000"/>
              <a:gd name="connsiteX69" fmla="*/ 6151 w 9771"/>
              <a:gd name="connsiteY69" fmla="*/ 698 h 10000"/>
              <a:gd name="connsiteX70" fmla="*/ 6271 w 9771"/>
              <a:gd name="connsiteY70" fmla="*/ 838 h 10000"/>
              <a:gd name="connsiteX71" fmla="*/ 6271 w 9771"/>
              <a:gd name="connsiteY71" fmla="*/ 977 h 10000"/>
              <a:gd name="connsiteX72" fmla="*/ 6271 w 9771"/>
              <a:gd name="connsiteY72" fmla="*/ 1117 h 10000"/>
              <a:gd name="connsiteX73" fmla="*/ 6151 w 9771"/>
              <a:gd name="connsiteY73" fmla="*/ 1117 h 10000"/>
              <a:gd name="connsiteX74" fmla="*/ 6028 w 9771"/>
              <a:gd name="connsiteY74" fmla="*/ 1257 h 10000"/>
              <a:gd name="connsiteX75" fmla="*/ 6028 w 9771"/>
              <a:gd name="connsiteY75" fmla="*/ 1396 h 10000"/>
              <a:gd name="connsiteX76" fmla="*/ 5908 w 9771"/>
              <a:gd name="connsiteY76" fmla="*/ 1536 h 10000"/>
              <a:gd name="connsiteX77" fmla="*/ 5787 w 9771"/>
              <a:gd name="connsiteY77" fmla="*/ 1798 h 10000"/>
              <a:gd name="connsiteX78" fmla="*/ 5665 w 9771"/>
              <a:gd name="connsiteY78" fmla="*/ 2216 h 10000"/>
              <a:gd name="connsiteX79" fmla="*/ 5560 w 9771"/>
              <a:gd name="connsiteY79" fmla="*/ 2635 h 10000"/>
              <a:gd name="connsiteX80" fmla="*/ 5437 w 9771"/>
              <a:gd name="connsiteY80" fmla="*/ 3054 h 10000"/>
              <a:gd name="connsiteX81" fmla="*/ 5317 w 9771"/>
              <a:gd name="connsiteY81" fmla="*/ 3613 h 10000"/>
              <a:gd name="connsiteX82" fmla="*/ 5196 w 9771"/>
              <a:gd name="connsiteY82" fmla="*/ 4171 h 10000"/>
              <a:gd name="connsiteX83" fmla="*/ 5074 w 9771"/>
              <a:gd name="connsiteY83" fmla="*/ 4729 h 10000"/>
              <a:gd name="connsiteX84" fmla="*/ 5074 w 9771"/>
              <a:gd name="connsiteY84" fmla="*/ 5271 h 10000"/>
              <a:gd name="connsiteX85" fmla="*/ 5074 w 9771"/>
              <a:gd name="connsiteY85" fmla="*/ 5689 h 10000"/>
              <a:gd name="connsiteX86" fmla="*/ 4954 w 9771"/>
              <a:gd name="connsiteY86" fmla="*/ 6248 h 10000"/>
              <a:gd name="connsiteX87" fmla="*/ 4954 w 9771"/>
              <a:gd name="connsiteY87" fmla="*/ 6667 h 10000"/>
              <a:gd name="connsiteX88" fmla="*/ 4954 w 9771"/>
              <a:gd name="connsiteY88" fmla="*/ 6946 h 10000"/>
              <a:gd name="connsiteX89" fmla="*/ 4954 w 9771"/>
              <a:gd name="connsiteY89" fmla="*/ 7365 h 10000"/>
              <a:gd name="connsiteX90" fmla="*/ 5074 w 9771"/>
              <a:gd name="connsiteY90" fmla="*/ 7644 h 10000"/>
              <a:gd name="connsiteX91" fmla="*/ 5074 w 9771"/>
              <a:gd name="connsiteY91" fmla="*/ 7784 h 10000"/>
              <a:gd name="connsiteX92" fmla="*/ 5196 w 9771"/>
              <a:gd name="connsiteY92" fmla="*/ 8063 h 10000"/>
              <a:gd name="connsiteX93" fmla="*/ 5317 w 9771"/>
              <a:gd name="connsiteY93" fmla="*/ 8202 h 10000"/>
              <a:gd name="connsiteX94" fmla="*/ 5437 w 9771"/>
              <a:gd name="connsiteY94" fmla="*/ 8342 h 10000"/>
              <a:gd name="connsiteX95" fmla="*/ 5908 w 9771"/>
              <a:gd name="connsiteY95" fmla="*/ 8604 h 10000"/>
              <a:gd name="connsiteX96" fmla="*/ 6151 w 9771"/>
              <a:gd name="connsiteY96" fmla="*/ 8743 h 10000"/>
              <a:gd name="connsiteX97" fmla="*/ 6392 w 9771"/>
              <a:gd name="connsiteY97" fmla="*/ 8743 h 10000"/>
              <a:gd name="connsiteX98" fmla="*/ 6635 w 9771"/>
              <a:gd name="connsiteY98" fmla="*/ 8883 h 10000"/>
              <a:gd name="connsiteX99" fmla="*/ 6999 w 9771"/>
              <a:gd name="connsiteY99" fmla="*/ 8883 h 10000"/>
              <a:gd name="connsiteX100" fmla="*/ 7240 w 9771"/>
              <a:gd name="connsiteY100" fmla="*/ 8743 h 10000"/>
              <a:gd name="connsiteX101" fmla="*/ 7604 w 9771"/>
              <a:gd name="connsiteY101" fmla="*/ 8743 h 10000"/>
              <a:gd name="connsiteX102" fmla="*/ 7968 w 9771"/>
              <a:gd name="connsiteY102" fmla="*/ 8604 h 10000"/>
              <a:gd name="connsiteX103" fmla="*/ 8211 w 9771"/>
              <a:gd name="connsiteY103" fmla="*/ 8604 h 10000"/>
              <a:gd name="connsiteX104" fmla="*/ 8453 w 9771"/>
              <a:gd name="connsiteY104" fmla="*/ 8342 h 10000"/>
              <a:gd name="connsiteX105" fmla="*/ 8559 w 9771"/>
              <a:gd name="connsiteY105" fmla="*/ 8202 h 10000"/>
              <a:gd name="connsiteX106" fmla="*/ 8680 w 9771"/>
              <a:gd name="connsiteY106" fmla="*/ 7923 h 10000"/>
              <a:gd name="connsiteX107" fmla="*/ 8801 w 9771"/>
              <a:gd name="connsiteY107" fmla="*/ 7644 h 10000"/>
              <a:gd name="connsiteX108" fmla="*/ 8923 w 9771"/>
              <a:gd name="connsiteY108" fmla="*/ 7086 h 10000"/>
              <a:gd name="connsiteX109" fmla="*/ 8923 w 9771"/>
              <a:gd name="connsiteY109" fmla="*/ 6527 h 10000"/>
              <a:gd name="connsiteX110" fmla="*/ 9043 w 9771"/>
              <a:gd name="connsiteY110" fmla="*/ 6248 h 10000"/>
              <a:gd name="connsiteX111" fmla="*/ 9043 w 9771"/>
              <a:gd name="connsiteY111" fmla="*/ 5969 h 10000"/>
              <a:gd name="connsiteX112" fmla="*/ 9043 w 9771"/>
              <a:gd name="connsiteY112" fmla="*/ 5829 h 10000"/>
              <a:gd name="connsiteX113" fmla="*/ 9165 w 9771"/>
              <a:gd name="connsiteY113" fmla="*/ 5689 h 10000"/>
              <a:gd name="connsiteX114" fmla="*/ 9165 w 9771"/>
              <a:gd name="connsiteY114" fmla="*/ 5550 h 10000"/>
              <a:gd name="connsiteX115" fmla="*/ 9165 w 9771"/>
              <a:gd name="connsiteY115" fmla="*/ 5410 h 10000"/>
              <a:gd name="connsiteX116" fmla="*/ 9165 w 9771"/>
              <a:gd name="connsiteY116" fmla="*/ 5410 h 10000"/>
              <a:gd name="connsiteX117" fmla="*/ 9286 w 9771"/>
              <a:gd name="connsiteY117" fmla="*/ 5410 h 10000"/>
              <a:gd name="connsiteX118" fmla="*/ 9286 w 9771"/>
              <a:gd name="connsiteY118" fmla="*/ 5410 h 10000"/>
              <a:gd name="connsiteX119" fmla="*/ 9286 w 9771"/>
              <a:gd name="connsiteY119" fmla="*/ 5550 h 10000"/>
              <a:gd name="connsiteX120" fmla="*/ 9408 w 9771"/>
              <a:gd name="connsiteY120" fmla="*/ 5689 h 10000"/>
              <a:gd name="connsiteX121" fmla="*/ 9408 w 9771"/>
              <a:gd name="connsiteY121" fmla="*/ 5829 h 10000"/>
              <a:gd name="connsiteX122" fmla="*/ 9408 w 9771"/>
              <a:gd name="connsiteY122" fmla="*/ 6108 h 10000"/>
              <a:gd name="connsiteX123" fmla="*/ 9408 w 9771"/>
              <a:gd name="connsiteY123" fmla="*/ 6387 h 10000"/>
              <a:gd name="connsiteX124" fmla="*/ 9408 w 9771"/>
              <a:gd name="connsiteY124" fmla="*/ 6667 h 10000"/>
              <a:gd name="connsiteX125" fmla="*/ 9528 w 9771"/>
              <a:gd name="connsiteY125" fmla="*/ 7225 h 10000"/>
              <a:gd name="connsiteX126" fmla="*/ 9528 w 9771"/>
              <a:gd name="connsiteY126" fmla="*/ 7644 h 10000"/>
              <a:gd name="connsiteX127" fmla="*/ 9651 w 9771"/>
              <a:gd name="connsiteY127" fmla="*/ 8063 h 10000"/>
              <a:gd name="connsiteX128" fmla="*/ 9771 w 9771"/>
              <a:gd name="connsiteY128" fmla="*/ 8342 h 10000"/>
              <a:gd name="connsiteX129" fmla="*/ 9771 w 9771"/>
              <a:gd name="connsiteY129" fmla="*/ 8604 h 10000"/>
              <a:gd name="connsiteX130" fmla="*/ 9771 w 9771"/>
              <a:gd name="connsiteY130" fmla="*/ 8743 h 10000"/>
              <a:gd name="connsiteX131" fmla="*/ 9771 w 9771"/>
              <a:gd name="connsiteY131" fmla="*/ 8883 h 10000"/>
              <a:gd name="connsiteX132" fmla="*/ 9651 w 9771"/>
              <a:gd name="connsiteY132" fmla="*/ 8883 h 10000"/>
              <a:gd name="connsiteX133" fmla="*/ 9528 w 9771"/>
              <a:gd name="connsiteY133" fmla="*/ 9023 h 10000"/>
              <a:gd name="connsiteX134" fmla="*/ 9408 w 9771"/>
              <a:gd name="connsiteY134" fmla="*/ 9162 h 10000"/>
              <a:gd name="connsiteX135" fmla="*/ 9286 w 9771"/>
              <a:gd name="connsiteY135" fmla="*/ 9302 h 10000"/>
              <a:gd name="connsiteX136" fmla="*/ 9043 w 9771"/>
              <a:gd name="connsiteY136" fmla="*/ 9442 h 10000"/>
              <a:gd name="connsiteX137" fmla="*/ 8559 w 9771"/>
              <a:gd name="connsiteY137" fmla="*/ 9721 h 10000"/>
              <a:gd name="connsiteX138" fmla="*/ 8089 w 9771"/>
              <a:gd name="connsiteY138" fmla="*/ 9860 h 10000"/>
              <a:gd name="connsiteX139" fmla="*/ 7726 w 9771"/>
              <a:gd name="connsiteY139" fmla="*/ 9860 h 10000"/>
              <a:gd name="connsiteX140" fmla="*/ 7240 w 9771"/>
              <a:gd name="connsiteY140" fmla="*/ 10000 h 10000"/>
              <a:gd name="connsiteX141" fmla="*/ 7240 w 9771"/>
              <a:gd name="connsiteY141" fmla="*/ 10000 h 10000"/>
              <a:gd name="connsiteX0" fmla="*/ 7038 w 9628"/>
              <a:gd name="connsiteY0" fmla="*/ 10000 h 10000"/>
              <a:gd name="connsiteX1" fmla="*/ 6667 w 9628"/>
              <a:gd name="connsiteY1" fmla="*/ 10000 h 10000"/>
              <a:gd name="connsiteX2" fmla="*/ 6295 w 9628"/>
              <a:gd name="connsiteY2" fmla="*/ 10000 h 10000"/>
              <a:gd name="connsiteX3" fmla="*/ 5923 w 9628"/>
              <a:gd name="connsiteY3" fmla="*/ 9860 h 10000"/>
              <a:gd name="connsiteX4" fmla="*/ 5551 w 9628"/>
              <a:gd name="connsiteY4" fmla="*/ 9721 h 10000"/>
              <a:gd name="connsiteX5" fmla="*/ 5192 w 9628"/>
              <a:gd name="connsiteY5" fmla="*/ 9581 h 10000"/>
              <a:gd name="connsiteX6" fmla="*/ 4946 w 9628"/>
              <a:gd name="connsiteY6" fmla="*/ 9302 h 10000"/>
              <a:gd name="connsiteX7" fmla="*/ 4698 w 9628"/>
              <a:gd name="connsiteY7" fmla="*/ 9162 h 10000"/>
              <a:gd name="connsiteX8" fmla="*/ 4573 w 9628"/>
              <a:gd name="connsiteY8" fmla="*/ 8743 h 10000"/>
              <a:gd name="connsiteX9" fmla="*/ 4325 w 9628"/>
              <a:gd name="connsiteY9" fmla="*/ 8464 h 10000"/>
              <a:gd name="connsiteX10" fmla="*/ 4201 w 9628"/>
              <a:gd name="connsiteY10" fmla="*/ 8063 h 10000"/>
              <a:gd name="connsiteX11" fmla="*/ 4201 w 9628"/>
              <a:gd name="connsiteY11" fmla="*/ 7644 h 10000"/>
              <a:gd name="connsiteX12" fmla="*/ 4077 w 9628"/>
              <a:gd name="connsiteY12" fmla="*/ 7225 h 10000"/>
              <a:gd name="connsiteX13" fmla="*/ 4077 w 9628"/>
              <a:gd name="connsiteY13" fmla="*/ 6806 h 10000"/>
              <a:gd name="connsiteX14" fmla="*/ 4077 w 9628"/>
              <a:gd name="connsiteY14" fmla="*/ 6387 h 10000"/>
              <a:gd name="connsiteX15" fmla="*/ 4201 w 9628"/>
              <a:gd name="connsiteY15" fmla="*/ 5689 h 10000"/>
              <a:gd name="connsiteX16" fmla="*/ 4201 w 9628"/>
              <a:gd name="connsiteY16" fmla="*/ 5550 h 10000"/>
              <a:gd name="connsiteX17" fmla="*/ 4201 w 9628"/>
              <a:gd name="connsiteY17" fmla="*/ 5271 h 10000"/>
              <a:gd name="connsiteX18" fmla="*/ 4325 w 9628"/>
              <a:gd name="connsiteY18" fmla="*/ 5009 h 10000"/>
              <a:gd name="connsiteX19" fmla="*/ 4325 w 9628"/>
              <a:gd name="connsiteY19" fmla="*/ 4729 h 10000"/>
              <a:gd name="connsiteX20" fmla="*/ 4325 w 9628"/>
              <a:gd name="connsiteY20" fmla="*/ 4450 h 10000"/>
              <a:gd name="connsiteX21" fmla="*/ 4450 w 9628"/>
              <a:gd name="connsiteY21" fmla="*/ 4031 h 10000"/>
              <a:gd name="connsiteX22" fmla="*/ 4450 w 9628"/>
              <a:gd name="connsiteY22" fmla="*/ 3613 h 10000"/>
              <a:gd name="connsiteX23" fmla="*/ 4573 w 9628"/>
              <a:gd name="connsiteY23" fmla="*/ 3194 h 10000"/>
              <a:gd name="connsiteX24" fmla="*/ 4573 w 9628"/>
              <a:gd name="connsiteY24" fmla="*/ 2775 h 10000"/>
              <a:gd name="connsiteX25" fmla="*/ 4573 w 9628"/>
              <a:gd name="connsiteY25" fmla="*/ 2356 h 10000"/>
              <a:gd name="connsiteX26" fmla="*/ 4698 w 9628"/>
              <a:gd name="connsiteY26" fmla="*/ 2077 h 10000"/>
              <a:gd name="connsiteX27" fmla="*/ 4698 w 9628"/>
              <a:gd name="connsiteY27" fmla="*/ 1798 h 10000"/>
              <a:gd name="connsiteX28" fmla="*/ 4698 w 9628"/>
              <a:gd name="connsiteY28" fmla="*/ 1536 h 10000"/>
              <a:gd name="connsiteX29" fmla="*/ 4698 w 9628"/>
              <a:gd name="connsiteY29" fmla="*/ 1396 h 10000"/>
              <a:gd name="connsiteX30" fmla="*/ 4698 w 9628"/>
              <a:gd name="connsiteY30" fmla="*/ 1257 h 10000"/>
              <a:gd name="connsiteX31" fmla="*/ 4698 w 9628"/>
              <a:gd name="connsiteY31" fmla="*/ 1257 h 10000"/>
              <a:gd name="connsiteX32" fmla="*/ 4698 w 9628"/>
              <a:gd name="connsiteY32" fmla="*/ 1257 h 10000"/>
              <a:gd name="connsiteX33" fmla="*/ 4573 w 9628"/>
              <a:gd name="connsiteY33" fmla="*/ 1257 h 10000"/>
              <a:gd name="connsiteX34" fmla="*/ 4450 w 9628"/>
              <a:gd name="connsiteY34" fmla="*/ 1257 h 10000"/>
              <a:gd name="connsiteX35" fmla="*/ 4325 w 9628"/>
              <a:gd name="connsiteY35" fmla="*/ 1396 h 10000"/>
              <a:gd name="connsiteX36" fmla="*/ 4201 w 9628"/>
              <a:gd name="connsiteY36" fmla="*/ 1396 h 10000"/>
              <a:gd name="connsiteX37" fmla="*/ 3953 w 9628"/>
              <a:gd name="connsiteY37" fmla="*/ 1536 h 10000"/>
              <a:gd name="connsiteX38" fmla="*/ 3705 w 9628"/>
              <a:gd name="connsiteY38" fmla="*/ 1536 h 10000"/>
              <a:gd name="connsiteX39" fmla="*/ 3456 w 9628"/>
              <a:gd name="connsiteY39" fmla="*/ 1675 h 10000"/>
              <a:gd name="connsiteX40" fmla="*/ 2232 w 9628"/>
              <a:gd name="connsiteY40" fmla="*/ 2216 h 10000"/>
              <a:gd name="connsiteX41" fmla="*/ 992 w 9628"/>
              <a:gd name="connsiteY41" fmla="*/ 2775 h 10000"/>
              <a:gd name="connsiteX42" fmla="*/ 619 w 9628"/>
              <a:gd name="connsiteY42" fmla="*/ 2914 h 10000"/>
              <a:gd name="connsiteX43" fmla="*/ 0 w 9628"/>
              <a:gd name="connsiteY43" fmla="*/ 2356 h 10000"/>
              <a:gd name="connsiteX44" fmla="*/ 371 w 9628"/>
              <a:gd name="connsiteY44" fmla="*/ 2216 h 10000"/>
              <a:gd name="connsiteX45" fmla="*/ 744 w 9628"/>
              <a:gd name="connsiteY45" fmla="*/ 2077 h 10000"/>
              <a:gd name="connsiteX46" fmla="*/ 1239 w 9628"/>
              <a:gd name="connsiteY46" fmla="*/ 1937 h 10000"/>
              <a:gd name="connsiteX47" fmla="*/ 1736 w 9628"/>
              <a:gd name="connsiteY47" fmla="*/ 1675 h 10000"/>
              <a:gd name="connsiteX48" fmla="*/ 2108 w 9628"/>
              <a:gd name="connsiteY48" fmla="*/ 1536 h 10000"/>
              <a:gd name="connsiteX49" fmla="*/ 2465 w 9628"/>
              <a:gd name="connsiteY49" fmla="*/ 1396 h 10000"/>
              <a:gd name="connsiteX50" fmla="*/ 2836 w 9628"/>
              <a:gd name="connsiteY50" fmla="*/ 1257 h 10000"/>
              <a:gd name="connsiteX51" fmla="*/ 3084 w 9628"/>
              <a:gd name="connsiteY51" fmla="*/ 1117 h 10000"/>
              <a:gd name="connsiteX52" fmla="*/ 3333 w 9628"/>
              <a:gd name="connsiteY52" fmla="*/ 1117 h 10000"/>
              <a:gd name="connsiteX53" fmla="*/ 3582 w 9628"/>
              <a:gd name="connsiteY53" fmla="*/ 977 h 10000"/>
              <a:gd name="connsiteX54" fmla="*/ 3829 w 9628"/>
              <a:gd name="connsiteY54" fmla="*/ 838 h 10000"/>
              <a:gd name="connsiteX55" fmla="*/ 4201 w 9628"/>
              <a:gd name="connsiteY55" fmla="*/ 698 h 10000"/>
              <a:gd name="connsiteX56" fmla="*/ 4450 w 9628"/>
              <a:gd name="connsiteY56" fmla="*/ 558 h 10000"/>
              <a:gd name="connsiteX57" fmla="*/ 4698 w 9628"/>
              <a:gd name="connsiteY57" fmla="*/ 419 h 10000"/>
              <a:gd name="connsiteX58" fmla="*/ 4821 w 9628"/>
              <a:gd name="connsiteY58" fmla="*/ 279 h 10000"/>
              <a:gd name="connsiteX59" fmla="*/ 4946 w 9628"/>
              <a:gd name="connsiteY59" fmla="*/ 140 h 10000"/>
              <a:gd name="connsiteX60" fmla="*/ 4946 w 9628"/>
              <a:gd name="connsiteY60" fmla="*/ 0 h 10000"/>
              <a:gd name="connsiteX61" fmla="*/ 5070 w 9628"/>
              <a:gd name="connsiteY61" fmla="*/ 0 h 10000"/>
              <a:gd name="connsiteX62" fmla="*/ 5192 w 9628"/>
              <a:gd name="connsiteY62" fmla="*/ 0 h 10000"/>
              <a:gd name="connsiteX63" fmla="*/ 5318 w 9628"/>
              <a:gd name="connsiteY63" fmla="*/ 0 h 10000"/>
              <a:gd name="connsiteX64" fmla="*/ 5426 w 9628"/>
              <a:gd name="connsiteY64" fmla="*/ 140 h 10000"/>
              <a:gd name="connsiteX65" fmla="*/ 5551 w 9628"/>
              <a:gd name="connsiteY65" fmla="*/ 140 h 10000"/>
              <a:gd name="connsiteX66" fmla="*/ 5674 w 9628"/>
              <a:gd name="connsiteY66" fmla="*/ 419 h 10000"/>
              <a:gd name="connsiteX67" fmla="*/ 5797 w 9628"/>
              <a:gd name="connsiteY67" fmla="*/ 558 h 10000"/>
              <a:gd name="connsiteX68" fmla="*/ 5923 w 9628"/>
              <a:gd name="connsiteY68" fmla="*/ 698 h 10000"/>
              <a:gd name="connsiteX69" fmla="*/ 6046 w 9628"/>
              <a:gd name="connsiteY69" fmla="*/ 838 h 10000"/>
              <a:gd name="connsiteX70" fmla="*/ 6046 w 9628"/>
              <a:gd name="connsiteY70" fmla="*/ 977 h 10000"/>
              <a:gd name="connsiteX71" fmla="*/ 6046 w 9628"/>
              <a:gd name="connsiteY71" fmla="*/ 1117 h 10000"/>
              <a:gd name="connsiteX72" fmla="*/ 5923 w 9628"/>
              <a:gd name="connsiteY72" fmla="*/ 1117 h 10000"/>
              <a:gd name="connsiteX73" fmla="*/ 5797 w 9628"/>
              <a:gd name="connsiteY73" fmla="*/ 1257 h 10000"/>
              <a:gd name="connsiteX74" fmla="*/ 5797 w 9628"/>
              <a:gd name="connsiteY74" fmla="*/ 1396 h 10000"/>
              <a:gd name="connsiteX75" fmla="*/ 5674 w 9628"/>
              <a:gd name="connsiteY75" fmla="*/ 1536 h 10000"/>
              <a:gd name="connsiteX76" fmla="*/ 5551 w 9628"/>
              <a:gd name="connsiteY76" fmla="*/ 1798 h 10000"/>
              <a:gd name="connsiteX77" fmla="*/ 5426 w 9628"/>
              <a:gd name="connsiteY77" fmla="*/ 2216 h 10000"/>
              <a:gd name="connsiteX78" fmla="*/ 5318 w 9628"/>
              <a:gd name="connsiteY78" fmla="*/ 2635 h 10000"/>
              <a:gd name="connsiteX79" fmla="*/ 5192 w 9628"/>
              <a:gd name="connsiteY79" fmla="*/ 3054 h 10000"/>
              <a:gd name="connsiteX80" fmla="*/ 5070 w 9628"/>
              <a:gd name="connsiteY80" fmla="*/ 3613 h 10000"/>
              <a:gd name="connsiteX81" fmla="*/ 4946 w 9628"/>
              <a:gd name="connsiteY81" fmla="*/ 4171 h 10000"/>
              <a:gd name="connsiteX82" fmla="*/ 4821 w 9628"/>
              <a:gd name="connsiteY82" fmla="*/ 4729 h 10000"/>
              <a:gd name="connsiteX83" fmla="*/ 4821 w 9628"/>
              <a:gd name="connsiteY83" fmla="*/ 5271 h 10000"/>
              <a:gd name="connsiteX84" fmla="*/ 4821 w 9628"/>
              <a:gd name="connsiteY84" fmla="*/ 5689 h 10000"/>
              <a:gd name="connsiteX85" fmla="*/ 4698 w 9628"/>
              <a:gd name="connsiteY85" fmla="*/ 6248 h 10000"/>
              <a:gd name="connsiteX86" fmla="*/ 4698 w 9628"/>
              <a:gd name="connsiteY86" fmla="*/ 6667 h 10000"/>
              <a:gd name="connsiteX87" fmla="*/ 4698 w 9628"/>
              <a:gd name="connsiteY87" fmla="*/ 6946 h 10000"/>
              <a:gd name="connsiteX88" fmla="*/ 4698 w 9628"/>
              <a:gd name="connsiteY88" fmla="*/ 7365 h 10000"/>
              <a:gd name="connsiteX89" fmla="*/ 4821 w 9628"/>
              <a:gd name="connsiteY89" fmla="*/ 7644 h 10000"/>
              <a:gd name="connsiteX90" fmla="*/ 4821 w 9628"/>
              <a:gd name="connsiteY90" fmla="*/ 7784 h 10000"/>
              <a:gd name="connsiteX91" fmla="*/ 4946 w 9628"/>
              <a:gd name="connsiteY91" fmla="*/ 8063 h 10000"/>
              <a:gd name="connsiteX92" fmla="*/ 5070 w 9628"/>
              <a:gd name="connsiteY92" fmla="*/ 8202 h 10000"/>
              <a:gd name="connsiteX93" fmla="*/ 5192 w 9628"/>
              <a:gd name="connsiteY93" fmla="*/ 8342 h 10000"/>
              <a:gd name="connsiteX94" fmla="*/ 5674 w 9628"/>
              <a:gd name="connsiteY94" fmla="*/ 8604 h 10000"/>
              <a:gd name="connsiteX95" fmla="*/ 5923 w 9628"/>
              <a:gd name="connsiteY95" fmla="*/ 8743 h 10000"/>
              <a:gd name="connsiteX96" fmla="*/ 6170 w 9628"/>
              <a:gd name="connsiteY96" fmla="*/ 8743 h 10000"/>
              <a:gd name="connsiteX97" fmla="*/ 6419 w 9628"/>
              <a:gd name="connsiteY97" fmla="*/ 8883 h 10000"/>
              <a:gd name="connsiteX98" fmla="*/ 6791 w 9628"/>
              <a:gd name="connsiteY98" fmla="*/ 8883 h 10000"/>
              <a:gd name="connsiteX99" fmla="*/ 7038 w 9628"/>
              <a:gd name="connsiteY99" fmla="*/ 8743 h 10000"/>
              <a:gd name="connsiteX100" fmla="*/ 7410 w 9628"/>
              <a:gd name="connsiteY100" fmla="*/ 8743 h 10000"/>
              <a:gd name="connsiteX101" fmla="*/ 7783 w 9628"/>
              <a:gd name="connsiteY101" fmla="*/ 8604 h 10000"/>
              <a:gd name="connsiteX102" fmla="*/ 8031 w 9628"/>
              <a:gd name="connsiteY102" fmla="*/ 8604 h 10000"/>
              <a:gd name="connsiteX103" fmla="*/ 8279 w 9628"/>
              <a:gd name="connsiteY103" fmla="*/ 8342 h 10000"/>
              <a:gd name="connsiteX104" fmla="*/ 8388 w 9628"/>
              <a:gd name="connsiteY104" fmla="*/ 8202 h 10000"/>
              <a:gd name="connsiteX105" fmla="*/ 8511 w 9628"/>
              <a:gd name="connsiteY105" fmla="*/ 7923 h 10000"/>
              <a:gd name="connsiteX106" fmla="*/ 8635 w 9628"/>
              <a:gd name="connsiteY106" fmla="*/ 7644 h 10000"/>
              <a:gd name="connsiteX107" fmla="*/ 8760 w 9628"/>
              <a:gd name="connsiteY107" fmla="*/ 7086 h 10000"/>
              <a:gd name="connsiteX108" fmla="*/ 8760 w 9628"/>
              <a:gd name="connsiteY108" fmla="*/ 6527 h 10000"/>
              <a:gd name="connsiteX109" fmla="*/ 8883 w 9628"/>
              <a:gd name="connsiteY109" fmla="*/ 6248 h 10000"/>
              <a:gd name="connsiteX110" fmla="*/ 8883 w 9628"/>
              <a:gd name="connsiteY110" fmla="*/ 5969 h 10000"/>
              <a:gd name="connsiteX111" fmla="*/ 8883 w 9628"/>
              <a:gd name="connsiteY111" fmla="*/ 5829 h 10000"/>
              <a:gd name="connsiteX112" fmla="*/ 9008 w 9628"/>
              <a:gd name="connsiteY112" fmla="*/ 5689 h 10000"/>
              <a:gd name="connsiteX113" fmla="*/ 9008 w 9628"/>
              <a:gd name="connsiteY113" fmla="*/ 5550 h 10000"/>
              <a:gd name="connsiteX114" fmla="*/ 9008 w 9628"/>
              <a:gd name="connsiteY114" fmla="*/ 5410 h 10000"/>
              <a:gd name="connsiteX115" fmla="*/ 9008 w 9628"/>
              <a:gd name="connsiteY115" fmla="*/ 5410 h 10000"/>
              <a:gd name="connsiteX116" fmla="*/ 9132 w 9628"/>
              <a:gd name="connsiteY116" fmla="*/ 5410 h 10000"/>
              <a:gd name="connsiteX117" fmla="*/ 9132 w 9628"/>
              <a:gd name="connsiteY117" fmla="*/ 5410 h 10000"/>
              <a:gd name="connsiteX118" fmla="*/ 9132 w 9628"/>
              <a:gd name="connsiteY118" fmla="*/ 5550 h 10000"/>
              <a:gd name="connsiteX119" fmla="*/ 9256 w 9628"/>
              <a:gd name="connsiteY119" fmla="*/ 5689 h 10000"/>
              <a:gd name="connsiteX120" fmla="*/ 9256 w 9628"/>
              <a:gd name="connsiteY120" fmla="*/ 5829 h 10000"/>
              <a:gd name="connsiteX121" fmla="*/ 9256 w 9628"/>
              <a:gd name="connsiteY121" fmla="*/ 6108 h 10000"/>
              <a:gd name="connsiteX122" fmla="*/ 9256 w 9628"/>
              <a:gd name="connsiteY122" fmla="*/ 6387 h 10000"/>
              <a:gd name="connsiteX123" fmla="*/ 9256 w 9628"/>
              <a:gd name="connsiteY123" fmla="*/ 6667 h 10000"/>
              <a:gd name="connsiteX124" fmla="*/ 9379 w 9628"/>
              <a:gd name="connsiteY124" fmla="*/ 7225 h 10000"/>
              <a:gd name="connsiteX125" fmla="*/ 9379 w 9628"/>
              <a:gd name="connsiteY125" fmla="*/ 7644 h 10000"/>
              <a:gd name="connsiteX126" fmla="*/ 9505 w 9628"/>
              <a:gd name="connsiteY126" fmla="*/ 8063 h 10000"/>
              <a:gd name="connsiteX127" fmla="*/ 9628 w 9628"/>
              <a:gd name="connsiteY127" fmla="*/ 8342 h 10000"/>
              <a:gd name="connsiteX128" fmla="*/ 9628 w 9628"/>
              <a:gd name="connsiteY128" fmla="*/ 8604 h 10000"/>
              <a:gd name="connsiteX129" fmla="*/ 9628 w 9628"/>
              <a:gd name="connsiteY129" fmla="*/ 8743 h 10000"/>
              <a:gd name="connsiteX130" fmla="*/ 9628 w 9628"/>
              <a:gd name="connsiteY130" fmla="*/ 8883 h 10000"/>
              <a:gd name="connsiteX131" fmla="*/ 9505 w 9628"/>
              <a:gd name="connsiteY131" fmla="*/ 8883 h 10000"/>
              <a:gd name="connsiteX132" fmla="*/ 9379 w 9628"/>
              <a:gd name="connsiteY132" fmla="*/ 9023 h 10000"/>
              <a:gd name="connsiteX133" fmla="*/ 9256 w 9628"/>
              <a:gd name="connsiteY133" fmla="*/ 9162 h 10000"/>
              <a:gd name="connsiteX134" fmla="*/ 9132 w 9628"/>
              <a:gd name="connsiteY134" fmla="*/ 9302 h 10000"/>
              <a:gd name="connsiteX135" fmla="*/ 8883 w 9628"/>
              <a:gd name="connsiteY135" fmla="*/ 9442 h 10000"/>
              <a:gd name="connsiteX136" fmla="*/ 8388 w 9628"/>
              <a:gd name="connsiteY136" fmla="*/ 9721 h 10000"/>
              <a:gd name="connsiteX137" fmla="*/ 7907 w 9628"/>
              <a:gd name="connsiteY137" fmla="*/ 9860 h 10000"/>
              <a:gd name="connsiteX138" fmla="*/ 7535 w 9628"/>
              <a:gd name="connsiteY138" fmla="*/ 9860 h 10000"/>
              <a:gd name="connsiteX139" fmla="*/ 7038 w 9628"/>
              <a:gd name="connsiteY139" fmla="*/ 10000 h 10000"/>
              <a:gd name="connsiteX140" fmla="*/ 7038 w 9628"/>
              <a:gd name="connsiteY140" fmla="*/ 10000 h 10000"/>
              <a:gd name="connsiteX0" fmla="*/ 6925 w 9615"/>
              <a:gd name="connsiteY0" fmla="*/ 10000 h 10000"/>
              <a:gd name="connsiteX1" fmla="*/ 6540 w 9615"/>
              <a:gd name="connsiteY1" fmla="*/ 10000 h 10000"/>
              <a:gd name="connsiteX2" fmla="*/ 6153 w 9615"/>
              <a:gd name="connsiteY2" fmla="*/ 10000 h 10000"/>
              <a:gd name="connsiteX3" fmla="*/ 5767 w 9615"/>
              <a:gd name="connsiteY3" fmla="*/ 9860 h 10000"/>
              <a:gd name="connsiteX4" fmla="*/ 5380 w 9615"/>
              <a:gd name="connsiteY4" fmla="*/ 9721 h 10000"/>
              <a:gd name="connsiteX5" fmla="*/ 5008 w 9615"/>
              <a:gd name="connsiteY5" fmla="*/ 9581 h 10000"/>
              <a:gd name="connsiteX6" fmla="*/ 4752 w 9615"/>
              <a:gd name="connsiteY6" fmla="*/ 9302 h 10000"/>
              <a:gd name="connsiteX7" fmla="*/ 4495 w 9615"/>
              <a:gd name="connsiteY7" fmla="*/ 9162 h 10000"/>
              <a:gd name="connsiteX8" fmla="*/ 4365 w 9615"/>
              <a:gd name="connsiteY8" fmla="*/ 8743 h 10000"/>
              <a:gd name="connsiteX9" fmla="*/ 4107 w 9615"/>
              <a:gd name="connsiteY9" fmla="*/ 8464 h 10000"/>
              <a:gd name="connsiteX10" fmla="*/ 3978 w 9615"/>
              <a:gd name="connsiteY10" fmla="*/ 8063 h 10000"/>
              <a:gd name="connsiteX11" fmla="*/ 3978 w 9615"/>
              <a:gd name="connsiteY11" fmla="*/ 7644 h 10000"/>
              <a:gd name="connsiteX12" fmla="*/ 3850 w 9615"/>
              <a:gd name="connsiteY12" fmla="*/ 7225 h 10000"/>
              <a:gd name="connsiteX13" fmla="*/ 3850 w 9615"/>
              <a:gd name="connsiteY13" fmla="*/ 6806 h 10000"/>
              <a:gd name="connsiteX14" fmla="*/ 3850 w 9615"/>
              <a:gd name="connsiteY14" fmla="*/ 6387 h 10000"/>
              <a:gd name="connsiteX15" fmla="*/ 3978 w 9615"/>
              <a:gd name="connsiteY15" fmla="*/ 5689 h 10000"/>
              <a:gd name="connsiteX16" fmla="*/ 3978 w 9615"/>
              <a:gd name="connsiteY16" fmla="*/ 5550 h 10000"/>
              <a:gd name="connsiteX17" fmla="*/ 3978 w 9615"/>
              <a:gd name="connsiteY17" fmla="*/ 5271 h 10000"/>
              <a:gd name="connsiteX18" fmla="*/ 4107 w 9615"/>
              <a:gd name="connsiteY18" fmla="*/ 5009 h 10000"/>
              <a:gd name="connsiteX19" fmla="*/ 4107 w 9615"/>
              <a:gd name="connsiteY19" fmla="*/ 4729 h 10000"/>
              <a:gd name="connsiteX20" fmla="*/ 4107 w 9615"/>
              <a:gd name="connsiteY20" fmla="*/ 4450 h 10000"/>
              <a:gd name="connsiteX21" fmla="*/ 4237 w 9615"/>
              <a:gd name="connsiteY21" fmla="*/ 4031 h 10000"/>
              <a:gd name="connsiteX22" fmla="*/ 4237 w 9615"/>
              <a:gd name="connsiteY22" fmla="*/ 3613 h 10000"/>
              <a:gd name="connsiteX23" fmla="*/ 4365 w 9615"/>
              <a:gd name="connsiteY23" fmla="*/ 3194 h 10000"/>
              <a:gd name="connsiteX24" fmla="*/ 4365 w 9615"/>
              <a:gd name="connsiteY24" fmla="*/ 2775 h 10000"/>
              <a:gd name="connsiteX25" fmla="*/ 4365 w 9615"/>
              <a:gd name="connsiteY25" fmla="*/ 2356 h 10000"/>
              <a:gd name="connsiteX26" fmla="*/ 4495 w 9615"/>
              <a:gd name="connsiteY26" fmla="*/ 2077 h 10000"/>
              <a:gd name="connsiteX27" fmla="*/ 4495 w 9615"/>
              <a:gd name="connsiteY27" fmla="*/ 1798 h 10000"/>
              <a:gd name="connsiteX28" fmla="*/ 4495 w 9615"/>
              <a:gd name="connsiteY28" fmla="*/ 1536 h 10000"/>
              <a:gd name="connsiteX29" fmla="*/ 4495 w 9615"/>
              <a:gd name="connsiteY29" fmla="*/ 1396 h 10000"/>
              <a:gd name="connsiteX30" fmla="*/ 4495 w 9615"/>
              <a:gd name="connsiteY30" fmla="*/ 1257 h 10000"/>
              <a:gd name="connsiteX31" fmla="*/ 4495 w 9615"/>
              <a:gd name="connsiteY31" fmla="*/ 1257 h 10000"/>
              <a:gd name="connsiteX32" fmla="*/ 4495 w 9615"/>
              <a:gd name="connsiteY32" fmla="*/ 1257 h 10000"/>
              <a:gd name="connsiteX33" fmla="*/ 4365 w 9615"/>
              <a:gd name="connsiteY33" fmla="*/ 1257 h 10000"/>
              <a:gd name="connsiteX34" fmla="*/ 4237 w 9615"/>
              <a:gd name="connsiteY34" fmla="*/ 1257 h 10000"/>
              <a:gd name="connsiteX35" fmla="*/ 4107 w 9615"/>
              <a:gd name="connsiteY35" fmla="*/ 1396 h 10000"/>
              <a:gd name="connsiteX36" fmla="*/ 3978 w 9615"/>
              <a:gd name="connsiteY36" fmla="*/ 1396 h 10000"/>
              <a:gd name="connsiteX37" fmla="*/ 3721 w 9615"/>
              <a:gd name="connsiteY37" fmla="*/ 1536 h 10000"/>
              <a:gd name="connsiteX38" fmla="*/ 3463 w 9615"/>
              <a:gd name="connsiteY38" fmla="*/ 1536 h 10000"/>
              <a:gd name="connsiteX39" fmla="*/ 3205 w 9615"/>
              <a:gd name="connsiteY39" fmla="*/ 1675 h 10000"/>
              <a:gd name="connsiteX40" fmla="*/ 1933 w 9615"/>
              <a:gd name="connsiteY40" fmla="*/ 2216 h 10000"/>
              <a:gd name="connsiteX41" fmla="*/ 645 w 9615"/>
              <a:gd name="connsiteY41" fmla="*/ 2775 h 10000"/>
              <a:gd name="connsiteX42" fmla="*/ 258 w 9615"/>
              <a:gd name="connsiteY42" fmla="*/ 2914 h 10000"/>
              <a:gd name="connsiteX43" fmla="*/ 0 w 9615"/>
              <a:gd name="connsiteY43" fmla="*/ 2216 h 10000"/>
              <a:gd name="connsiteX44" fmla="*/ 388 w 9615"/>
              <a:gd name="connsiteY44" fmla="*/ 2077 h 10000"/>
              <a:gd name="connsiteX45" fmla="*/ 902 w 9615"/>
              <a:gd name="connsiteY45" fmla="*/ 1937 h 10000"/>
              <a:gd name="connsiteX46" fmla="*/ 1418 w 9615"/>
              <a:gd name="connsiteY46" fmla="*/ 1675 h 10000"/>
              <a:gd name="connsiteX47" fmla="*/ 1804 w 9615"/>
              <a:gd name="connsiteY47" fmla="*/ 1536 h 10000"/>
              <a:gd name="connsiteX48" fmla="*/ 2175 w 9615"/>
              <a:gd name="connsiteY48" fmla="*/ 1396 h 10000"/>
              <a:gd name="connsiteX49" fmla="*/ 2561 w 9615"/>
              <a:gd name="connsiteY49" fmla="*/ 1257 h 10000"/>
              <a:gd name="connsiteX50" fmla="*/ 2818 w 9615"/>
              <a:gd name="connsiteY50" fmla="*/ 1117 h 10000"/>
              <a:gd name="connsiteX51" fmla="*/ 3077 w 9615"/>
              <a:gd name="connsiteY51" fmla="*/ 1117 h 10000"/>
              <a:gd name="connsiteX52" fmla="*/ 3335 w 9615"/>
              <a:gd name="connsiteY52" fmla="*/ 977 h 10000"/>
              <a:gd name="connsiteX53" fmla="*/ 3592 w 9615"/>
              <a:gd name="connsiteY53" fmla="*/ 838 h 10000"/>
              <a:gd name="connsiteX54" fmla="*/ 3978 w 9615"/>
              <a:gd name="connsiteY54" fmla="*/ 698 h 10000"/>
              <a:gd name="connsiteX55" fmla="*/ 4237 w 9615"/>
              <a:gd name="connsiteY55" fmla="*/ 558 h 10000"/>
              <a:gd name="connsiteX56" fmla="*/ 4495 w 9615"/>
              <a:gd name="connsiteY56" fmla="*/ 419 h 10000"/>
              <a:gd name="connsiteX57" fmla="*/ 4622 w 9615"/>
              <a:gd name="connsiteY57" fmla="*/ 279 h 10000"/>
              <a:gd name="connsiteX58" fmla="*/ 4752 w 9615"/>
              <a:gd name="connsiteY58" fmla="*/ 140 h 10000"/>
              <a:gd name="connsiteX59" fmla="*/ 4752 w 9615"/>
              <a:gd name="connsiteY59" fmla="*/ 0 h 10000"/>
              <a:gd name="connsiteX60" fmla="*/ 4881 w 9615"/>
              <a:gd name="connsiteY60" fmla="*/ 0 h 10000"/>
              <a:gd name="connsiteX61" fmla="*/ 5008 w 9615"/>
              <a:gd name="connsiteY61" fmla="*/ 0 h 10000"/>
              <a:gd name="connsiteX62" fmla="*/ 5138 w 9615"/>
              <a:gd name="connsiteY62" fmla="*/ 0 h 10000"/>
              <a:gd name="connsiteX63" fmla="*/ 5251 w 9615"/>
              <a:gd name="connsiteY63" fmla="*/ 140 h 10000"/>
              <a:gd name="connsiteX64" fmla="*/ 5380 w 9615"/>
              <a:gd name="connsiteY64" fmla="*/ 140 h 10000"/>
              <a:gd name="connsiteX65" fmla="*/ 5508 w 9615"/>
              <a:gd name="connsiteY65" fmla="*/ 419 h 10000"/>
              <a:gd name="connsiteX66" fmla="*/ 5636 w 9615"/>
              <a:gd name="connsiteY66" fmla="*/ 558 h 10000"/>
              <a:gd name="connsiteX67" fmla="*/ 5767 w 9615"/>
              <a:gd name="connsiteY67" fmla="*/ 698 h 10000"/>
              <a:gd name="connsiteX68" fmla="*/ 5895 w 9615"/>
              <a:gd name="connsiteY68" fmla="*/ 838 h 10000"/>
              <a:gd name="connsiteX69" fmla="*/ 5895 w 9615"/>
              <a:gd name="connsiteY69" fmla="*/ 977 h 10000"/>
              <a:gd name="connsiteX70" fmla="*/ 5895 w 9615"/>
              <a:gd name="connsiteY70" fmla="*/ 1117 h 10000"/>
              <a:gd name="connsiteX71" fmla="*/ 5767 w 9615"/>
              <a:gd name="connsiteY71" fmla="*/ 1117 h 10000"/>
              <a:gd name="connsiteX72" fmla="*/ 5636 w 9615"/>
              <a:gd name="connsiteY72" fmla="*/ 1257 h 10000"/>
              <a:gd name="connsiteX73" fmla="*/ 5636 w 9615"/>
              <a:gd name="connsiteY73" fmla="*/ 1396 h 10000"/>
              <a:gd name="connsiteX74" fmla="*/ 5508 w 9615"/>
              <a:gd name="connsiteY74" fmla="*/ 1536 h 10000"/>
              <a:gd name="connsiteX75" fmla="*/ 5380 w 9615"/>
              <a:gd name="connsiteY75" fmla="*/ 1798 h 10000"/>
              <a:gd name="connsiteX76" fmla="*/ 5251 w 9615"/>
              <a:gd name="connsiteY76" fmla="*/ 2216 h 10000"/>
              <a:gd name="connsiteX77" fmla="*/ 5138 w 9615"/>
              <a:gd name="connsiteY77" fmla="*/ 2635 h 10000"/>
              <a:gd name="connsiteX78" fmla="*/ 5008 w 9615"/>
              <a:gd name="connsiteY78" fmla="*/ 3054 h 10000"/>
              <a:gd name="connsiteX79" fmla="*/ 4881 w 9615"/>
              <a:gd name="connsiteY79" fmla="*/ 3613 h 10000"/>
              <a:gd name="connsiteX80" fmla="*/ 4752 w 9615"/>
              <a:gd name="connsiteY80" fmla="*/ 4171 h 10000"/>
              <a:gd name="connsiteX81" fmla="*/ 4622 w 9615"/>
              <a:gd name="connsiteY81" fmla="*/ 4729 h 10000"/>
              <a:gd name="connsiteX82" fmla="*/ 4622 w 9615"/>
              <a:gd name="connsiteY82" fmla="*/ 5271 h 10000"/>
              <a:gd name="connsiteX83" fmla="*/ 4622 w 9615"/>
              <a:gd name="connsiteY83" fmla="*/ 5689 h 10000"/>
              <a:gd name="connsiteX84" fmla="*/ 4495 w 9615"/>
              <a:gd name="connsiteY84" fmla="*/ 6248 h 10000"/>
              <a:gd name="connsiteX85" fmla="*/ 4495 w 9615"/>
              <a:gd name="connsiteY85" fmla="*/ 6667 h 10000"/>
              <a:gd name="connsiteX86" fmla="*/ 4495 w 9615"/>
              <a:gd name="connsiteY86" fmla="*/ 6946 h 10000"/>
              <a:gd name="connsiteX87" fmla="*/ 4495 w 9615"/>
              <a:gd name="connsiteY87" fmla="*/ 7365 h 10000"/>
              <a:gd name="connsiteX88" fmla="*/ 4622 w 9615"/>
              <a:gd name="connsiteY88" fmla="*/ 7644 h 10000"/>
              <a:gd name="connsiteX89" fmla="*/ 4622 w 9615"/>
              <a:gd name="connsiteY89" fmla="*/ 7784 h 10000"/>
              <a:gd name="connsiteX90" fmla="*/ 4752 w 9615"/>
              <a:gd name="connsiteY90" fmla="*/ 8063 h 10000"/>
              <a:gd name="connsiteX91" fmla="*/ 4881 w 9615"/>
              <a:gd name="connsiteY91" fmla="*/ 8202 h 10000"/>
              <a:gd name="connsiteX92" fmla="*/ 5008 w 9615"/>
              <a:gd name="connsiteY92" fmla="*/ 8342 h 10000"/>
              <a:gd name="connsiteX93" fmla="*/ 5508 w 9615"/>
              <a:gd name="connsiteY93" fmla="*/ 8604 h 10000"/>
              <a:gd name="connsiteX94" fmla="*/ 5767 w 9615"/>
              <a:gd name="connsiteY94" fmla="*/ 8743 h 10000"/>
              <a:gd name="connsiteX95" fmla="*/ 6023 w 9615"/>
              <a:gd name="connsiteY95" fmla="*/ 8743 h 10000"/>
              <a:gd name="connsiteX96" fmla="*/ 6282 w 9615"/>
              <a:gd name="connsiteY96" fmla="*/ 8883 h 10000"/>
              <a:gd name="connsiteX97" fmla="*/ 6668 w 9615"/>
              <a:gd name="connsiteY97" fmla="*/ 8883 h 10000"/>
              <a:gd name="connsiteX98" fmla="*/ 6925 w 9615"/>
              <a:gd name="connsiteY98" fmla="*/ 8743 h 10000"/>
              <a:gd name="connsiteX99" fmla="*/ 7311 w 9615"/>
              <a:gd name="connsiteY99" fmla="*/ 8743 h 10000"/>
              <a:gd name="connsiteX100" fmla="*/ 7699 w 9615"/>
              <a:gd name="connsiteY100" fmla="*/ 8604 h 10000"/>
              <a:gd name="connsiteX101" fmla="*/ 7956 w 9615"/>
              <a:gd name="connsiteY101" fmla="*/ 8604 h 10000"/>
              <a:gd name="connsiteX102" fmla="*/ 8214 w 9615"/>
              <a:gd name="connsiteY102" fmla="*/ 8342 h 10000"/>
              <a:gd name="connsiteX103" fmla="*/ 8327 w 9615"/>
              <a:gd name="connsiteY103" fmla="*/ 8202 h 10000"/>
              <a:gd name="connsiteX104" fmla="*/ 8455 w 9615"/>
              <a:gd name="connsiteY104" fmla="*/ 7923 h 10000"/>
              <a:gd name="connsiteX105" fmla="*/ 8584 w 9615"/>
              <a:gd name="connsiteY105" fmla="*/ 7644 h 10000"/>
              <a:gd name="connsiteX106" fmla="*/ 8713 w 9615"/>
              <a:gd name="connsiteY106" fmla="*/ 7086 h 10000"/>
              <a:gd name="connsiteX107" fmla="*/ 8713 w 9615"/>
              <a:gd name="connsiteY107" fmla="*/ 6527 h 10000"/>
              <a:gd name="connsiteX108" fmla="*/ 8841 w 9615"/>
              <a:gd name="connsiteY108" fmla="*/ 6248 h 10000"/>
              <a:gd name="connsiteX109" fmla="*/ 8841 w 9615"/>
              <a:gd name="connsiteY109" fmla="*/ 5969 h 10000"/>
              <a:gd name="connsiteX110" fmla="*/ 8841 w 9615"/>
              <a:gd name="connsiteY110" fmla="*/ 5829 h 10000"/>
              <a:gd name="connsiteX111" fmla="*/ 8971 w 9615"/>
              <a:gd name="connsiteY111" fmla="*/ 5689 h 10000"/>
              <a:gd name="connsiteX112" fmla="*/ 8971 w 9615"/>
              <a:gd name="connsiteY112" fmla="*/ 5550 h 10000"/>
              <a:gd name="connsiteX113" fmla="*/ 8971 w 9615"/>
              <a:gd name="connsiteY113" fmla="*/ 5410 h 10000"/>
              <a:gd name="connsiteX114" fmla="*/ 8971 w 9615"/>
              <a:gd name="connsiteY114" fmla="*/ 5410 h 10000"/>
              <a:gd name="connsiteX115" fmla="*/ 9100 w 9615"/>
              <a:gd name="connsiteY115" fmla="*/ 5410 h 10000"/>
              <a:gd name="connsiteX116" fmla="*/ 9100 w 9615"/>
              <a:gd name="connsiteY116" fmla="*/ 5410 h 10000"/>
              <a:gd name="connsiteX117" fmla="*/ 9100 w 9615"/>
              <a:gd name="connsiteY117" fmla="*/ 5550 h 10000"/>
              <a:gd name="connsiteX118" fmla="*/ 9229 w 9615"/>
              <a:gd name="connsiteY118" fmla="*/ 5689 h 10000"/>
              <a:gd name="connsiteX119" fmla="*/ 9229 w 9615"/>
              <a:gd name="connsiteY119" fmla="*/ 5829 h 10000"/>
              <a:gd name="connsiteX120" fmla="*/ 9229 w 9615"/>
              <a:gd name="connsiteY120" fmla="*/ 6108 h 10000"/>
              <a:gd name="connsiteX121" fmla="*/ 9229 w 9615"/>
              <a:gd name="connsiteY121" fmla="*/ 6387 h 10000"/>
              <a:gd name="connsiteX122" fmla="*/ 9229 w 9615"/>
              <a:gd name="connsiteY122" fmla="*/ 6667 h 10000"/>
              <a:gd name="connsiteX123" fmla="*/ 9356 w 9615"/>
              <a:gd name="connsiteY123" fmla="*/ 7225 h 10000"/>
              <a:gd name="connsiteX124" fmla="*/ 9356 w 9615"/>
              <a:gd name="connsiteY124" fmla="*/ 7644 h 10000"/>
              <a:gd name="connsiteX125" fmla="*/ 9487 w 9615"/>
              <a:gd name="connsiteY125" fmla="*/ 8063 h 10000"/>
              <a:gd name="connsiteX126" fmla="*/ 9615 w 9615"/>
              <a:gd name="connsiteY126" fmla="*/ 8342 h 10000"/>
              <a:gd name="connsiteX127" fmla="*/ 9615 w 9615"/>
              <a:gd name="connsiteY127" fmla="*/ 8604 h 10000"/>
              <a:gd name="connsiteX128" fmla="*/ 9615 w 9615"/>
              <a:gd name="connsiteY128" fmla="*/ 8743 h 10000"/>
              <a:gd name="connsiteX129" fmla="*/ 9615 w 9615"/>
              <a:gd name="connsiteY129" fmla="*/ 8883 h 10000"/>
              <a:gd name="connsiteX130" fmla="*/ 9487 w 9615"/>
              <a:gd name="connsiteY130" fmla="*/ 8883 h 10000"/>
              <a:gd name="connsiteX131" fmla="*/ 9356 w 9615"/>
              <a:gd name="connsiteY131" fmla="*/ 9023 h 10000"/>
              <a:gd name="connsiteX132" fmla="*/ 9229 w 9615"/>
              <a:gd name="connsiteY132" fmla="*/ 9162 h 10000"/>
              <a:gd name="connsiteX133" fmla="*/ 9100 w 9615"/>
              <a:gd name="connsiteY133" fmla="*/ 9302 h 10000"/>
              <a:gd name="connsiteX134" fmla="*/ 8841 w 9615"/>
              <a:gd name="connsiteY134" fmla="*/ 9442 h 10000"/>
              <a:gd name="connsiteX135" fmla="*/ 8327 w 9615"/>
              <a:gd name="connsiteY135" fmla="*/ 9721 h 10000"/>
              <a:gd name="connsiteX136" fmla="*/ 7828 w 9615"/>
              <a:gd name="connsiteY136" fmla="*/ 9860 h 10000"/>
              <a:gd name="connsiteX137" fmla="*/ 7441 w 9615"/>
              <a:gd name="connsiteY137" fmla="*/ 9860 h 10000"/>
              <a:gd name="connsiteX138" fmla="*/ 6925 w 9615"/>
              <a:gd name="connsiteY138" fmla="*/ 10000 h 10000"/>
              <a:gd name="connsiteX139" fmla="*/ 6925 w 9615"/>
              <a:gd name="connsiteY139" fmla="*/ 10000 h 10000"/>
              <a:gd name="connsiteX0" fmla="*/ 6978 w 9776"/>
              <a:gd name="connsiteY0" fmla="*/ 10000 h 10000"/>
              <a:gd name="connsiteX1" fmla="*/ 6578 w 9776"/>
              <a:gd name="connsiteY1" fmla="*/ 10000 h 10000"/>
              <a:gd name="connsiteX2" fmla="*/ 6175 w 9776"/>
              <a:gd name="connsiteY2" fmla="*/ 10000 h 10000"/>
              <a:gd name="connsiteX3" fmla="*/ 5774 w 9776"/>
              <a:gd name="connsiteY3" fmla="*/ 9860 h 10000"/>
              <a:gd name="connsiteX4" fmla="*/ 5371 w 9776"/>
              <a:gd name="connsiteY4" fmla="*/ 9721 h 10000"/>
              <a:gd name="connsiteX5" fmla="*/ 4985 w 9776"/>
              <a:gd name="connsiteY5" fmla="*/ 9581 h 10000"/>
              <a:gd name="connsiteX6" fmla="*/ 4718 w 9776"/>
              <a:gd name="connsiteY6" fmla="*/ 9302 h 10000"/>
              <a:gd name="connsiteX7" fmla="*/ 4451 w 9776"/>
              <a:gd name="connsiteY7" fmla="*/ 9162 h 10000"/>
              <a:gd name="connsiteX8" fmla="*/ 4316 w 9776"/>
              <a:gd name="connsiteY8" fmla="*/ 8743 h 10000"/>
              <a:gd name="connsiteX9" fmla="*/ 4047 w 9776"/>
              <a:gd name="connsiteY9" fmla="*/ 8464 h 10000"/>
              <a:gd name="connsiteX10" fmla="*/ 3913 w 9776"/>
              <a:gd name="connsiteY10" fmla="*/ 8063 h 10000"/>
              <a:gd name="connsiteX11" fmla="*/ 3913 w 9776"/>
              <a:gd name="connsiteY11" fmla="*/ 7644 h 10000"/>
              <a:gd name="connsiteX12" fmla="*/ 3780 w 9776"/>
              <a:gd name="connsiteY12" fmla="*/ 7225 h 10000"/>
              <a:gd name="connsiteX13" fmla="*/ 3780 w 9776"/>
              <a:gd name="connsiteY13" fmla="*/ 6806 h 10000"/>
              <a:gd name="connsiteX14" fmla="*/ 3780 w 9776"/>
              <a:gd name="connsiteY14" fmla="*/ 6387 h 10000"/>
              <a:gd name="connsiteX15" fmla="*/ 3913 w 9776"/>
              <a:gd name="connsiteY15" fmla="*/ 5689 h 10000"/>
              <a:gd name="connsiteX16" fmla="*/ 3913 w 9776"/>
              <a:gd name="connsiteY16" fmla="*/ 5550 h 10000"/>
              <a:gd name="connsiteX17" fmla="*/ 3913 w 9776"/>
              <a:gd name="connsiteY17" fmla="*/ 5271 h 10000"/>
              <a:gd name="connsiteX18" fmla="*/ 4047 w 9776"/>
              <a:gd name="connsiteY18" fmla="*/ 5009 h 10000"/>
              <a:gd name="connsiteX19" fmla="*/ 4047 w 9776"/>
              <a:gd name="connsiteY19" fmla="*/ 4729 h 10000"/>
              <a:gd name="connsiteX20" fmla="*/ 4047 w 9776"/>
              <a:gd name="connsiteY20" fmla="*/ 4450 h 10000"/>
              <a:gd name="connsiteX21" fmla="*/ 4183 w 9776"/>
              <a:gd name="connsiteY21" fmla="*/ 4031 h 10000"/>
              <a:gd name="connsiteX22" fmla="*/ 4183 w 9776"/>
              <a:gd name="connsiteY22" fmla="*/ 3613 h 10000"/>
              <a:gd name="connsiteX23" fmla="*/ 4316 w 9776"/>
              <a:gd name="connsiteY23" fmla="*/ 3194 h 10000"/>
              <a:gd name="connsiteX24" fmla="*/ 4316 w 9776"/>
              <a:gd name="connsiteY24" fmla="*/ 2775 h 10000"/>
              <a:gd name="connsiteX25" fmla="*/ 4316 w 9776"/>
              <a:gd name="connsiteY25" fmla="*/ 2356 h 10000"/>
              <a:gd name="connsiteX26" fmla="*/ 4451 w 9776"/>
              <a:gd name="connsiteY26" fmla="*/ 2077 h 10000"/>
              <a:gd name="connsiteX27" fmla="*/ 4451 w 9776"/>
              <a:gd name="connsiteY27" fmla="*/ 1798 h 10000"/>
              <a:gd name="connsiteX28" fmla="*/ 4451 w 9776"/>
              <a:gd name="connsiteY28" fmla="*/ 1536 h 10000"/>
              <a:gd name="connsiteX29" fmla="*/ 4451 w 9776"/>
              <a:gd name="connsiteY29" fmla="*/ 1396 h 10000"/>
              <a:gd name="connsiteX30" fmla="*/ 4451 w 9776"/>
              <a:gd name="connsiteY30" fmla="*/ 1257 h 10000"/>
              <a:gd name="connsiteX31" fmla="*/ 4451 w 9776"/>
              <a:gd name="connsiteY31" fmla="*/ 1257 h 10000"/>
              <a:gd name="connsiteX32" fmla="*/ 4451 w 9776"/>
              <a:gd name="connsiteY32" fmla="*/ 1257 h 10000"/>
              <a:gd name="connsiteX33" fmla="*/ 4316 w 9776"/>
              <a:gd name="connsiteY33" fmla="*/ 1257 h 10000"/>
              <a:gd name="connsiteX34" fmla="*/ 4183 w 9776"/>
              <a:gd name="connsiteY34" fmla="*/ 1257 h 10000"/>
              <a:gd name="connsiteX35" fmla="*/ 4047 w 9776"/>
              <a:gd name="connsiteY35" fmla="*/ 1396 h 10000"/>
              <a:gd name="connsiteX36" fmla="*/ 3913 w 9776"/>
              <a:gd name="connsiteY36" fmla="*/ 1396 h 10000"/>
              <a:gd name="connsiteX37" fmla="*/ 3646 w 9776"/>
              <a:gd name="connsiteY37" fmla="*/ 1536 h 10000"/>
              <a:gd name="connsiteX38" fmla="*/ 3378 w 9776"/>
              <a:gd name="connsiteY38" fmla="*/ 1536 h 10000"/>
              <a:gd name="connsiteX39" fmla="*/ 3109 w 9776"/>
              <a:gd name="connsiteY39" fmla="*/ 1675 h 10000"/>
              <a:gd name="connsiteX40" fmla="*/ 1786 w 9776"/>
              <a:gd name="connsiteY40" fmla="*/ 2216 h 10000"/>
              <a:gd name="connsiteX41" fmla="*/ 447 w 9776"/>
              <a:gd name="connsiteY41" fmla="*/ 2775 h 10000"/>
              <a:gd name="connsiteX42" fmla="*/ 44 w 9776"/>
              <a:gd name="connsiteY42" fmla="*/ 2914 h 10000"/>
              <a:gd name="connsiteX43" fmla="*/ 180 w 9776"/>
              <a:gd name="connsiteY43" fmla="*/ 2077 h 10000"/>
              <a:gd name="connsiteX44" fmla="*/ 714 w 9776"/>
              <a:gd name="connsiteY44" fmla="*/ 1937 h 10000"/>
              <a:gd name="connsiteX45" fmla="*/ 1251 w 9776"/>
              <a:gd name="connsiteY45" fmla="*/ 1675 h 10000"/>
              <a:gd name="connsiteX46" fmla="*/ 1652 w 9776"/>
              <a:gd name="connsiteY46" fmla="*/ 1536 h 10000"/>
              <a:gd name="connsiteX47" fmla="*/ 2038 w 9776"/>
              <a:gd name="connsiteY47" fmla="*/ 1396 h 10000"/>
              <a:gd name="connsiteX48" fmla="*/ 2440 w 9776"/>
              <a:gd name="connsiteY48" fmla="*/ 1257 h 10000"/>
              <a:gd name="connsiteX49" fmla="*/ 2707 w 9776"/>
              <a:gd name="connsiteY49" fmla="*/ 1117 h 10000"/>
              <a:gd name="connsiteX50" fmla="*/ 2976 w 9776"/>
              <a:gd name="connsiteY50" fmla="*/ 1117 h 10000"/>
              <a:gd name="connsiteX51" fmla="*/ 3245 w 9776"/>
              <a:gd name="connsiteY51" fmla="*/ 977 h 10000"/>
              <a:gd name="connsiteX52" fmla="*/ 3512 w 9776"/>
              <a:gd name="connsiteY52" fmla="*/ 838 h 10000"/>
              <a:gd name="connsiteX53" fmla="*/ 3913 w 9776"/>
              <a:gd name="connsiteY53" fmla="*/ 698 h 10000"/>
              <a:gd name="connsiteX54" fmla="*/ 4183 w 9776"/>
              <a:gd name="connsiteY54" fmla="*/ 558 h 10000"/>
              <a:gd name="connsiteX55" fmla="*/ 4451 w 9776"/>
              <a:gd name="connsiteY55" fmla="*/ 419 h 10000"/>
              <a:gd name="connsiteX56" fmla="*/ 4583 w 9776"/>
              <a:gd name="connsiteY56" fmla="*/ 279 h 10000"/>
              <a:gd name="connsiteX57" fmla="*/ 4718 w 9776"/>
              <a:gd name="connsiteY57" fmla="*/ 140 h 10000"/>
              <a:gd name="connsiteX58" fmla="*/ 4718 w 9776"/>
              <a:gd name="connsiteY58" fmla="*/ 0 h 10000"/>
              <a:gd name="connsiteX59" fmla="*/ 4852 w 9776"/>
              <a:gd name="connsiteY59" fmla="*/ 0 h 10000"/>
              <a:gd name="connsiteX60" fmla="*/ 4985 w 9776"/>
              <a:gd name="connsiteY60" fmla="*/ 0 h 10000"/>
              <a:gd name="connsiteX61" fmla="*/ 5120 w 9776"/>
              <a:gd name="connsiteY61" fmla="*/ 0 h 10000"/>
              <a:gd name="connsiteX62" fmla="*/ 5237 w 9776"/>
              <a:gd name="connsiteY62" fmla="*/ 140 h 10000"/>
              <a:gd name="connsiteX63" fmla="*/ 5371 w 9776"/>
              <a:gd name="connsiteY63" fmla="*/ 140 h 10000"/>
              <a:gd name="connsiteX64" fmla="*/ 5505 w 9776"/>
              <a:gd name="connsiteY64" fmla="*/ 419 h 10000"/>
              <a:gd name="connsiteX65" fmla="*/ 5638 w 9776"/>
              <a:gd name="connsiteY65" fmla="*/ 558 h 10000"/>
              <a:gd name="connsiteX66" fmla="*/ 5774 w 9776"/>
              <a:gd name="connsiteY66" fmla="*/ 698 h 10000"/>
              <a:gd name="connsiteX67" fmla="*/ 5907 w 9776"/>
              <a:gd name="connsiteY67" fmla="*/ 838 h 10000"/>
              <a:gd name="connsiteX68" fmla="*/ 5907 w 9776"/>
              <a:gd name="connsiteY68" fmla="*/ 977 h 10000"/>
              <a:gd name="connsiteX69" fmla="*/ 5907 w 9776"/>
              <a:gd name="connsiteY69" fmla="*/ 1117 h 10000"/>
              <a:gd name="connsiteX70" fmla="*/ 5774 w 9776"/>
              <a:gd name="connsiteY70" fmla="*/ 1117 h 10000"/>
              <a:gd name="connsiteX71" fmla="*/ 5638 w 9776"/>
              <a:gd name="connsiteY71" fmla="*/ 1257 h 10000"/>
              <a:gd name="connsiteX72" fmla="*/ 5638 w 9776"/>
              <a:gd name="connsiteY72" fmla="*/ 1396 h 10000"/>
              <a:gd name="connsiteX73" fmla="*/ 5505 w 9776"/>
              <a:gd name="connsiteY73" fmla="*/ 1536 h 10000"/>
              <a:gd name="connsiteX74" fmla="*/ 5371 w 9776"/>
              <a:gd name="connsiteY74" fmla="*/ 1798 h 10000"/>
              <a:gd name="connsiteX75" fmla="*/ 5237 w 9776"/>
              <a:gd name="connsiteY75" fmla="*/ 2216 h 10000"/>
              <a:gd name="connsiteX76" fmla="*/ 5120 w 9776"/>
              <a:gd name="connsiteY76" fmla="*/ 2635 h 10000"/>
              <a:gd name="connsiteX77" fmla="*/ 4985 w 9776"/>
              <a:gd name="connsiteY77" fmla="*/ 3054 h 10000"/>
              <a:gd name="connsiteX78" fmla="*/ 4852 w 9776"/>
              <a:gd name="connsiteY78" fmla="*/ 3613 h 10000"/>
              <a:gd name="connsiteX79" fmla="*/ 4718 w 9776"/>
              <a:gd name="connsiteY79" fmla="*/ 4171 h 10000"/>
              <a:gd name="connsiteX80" fmla="*/ 4583 w 9776"/>
              <a:gd name="connsiteY80" fmla="*/ 4729 h 10000"/>
              <a:gd name="connsiteX81" fmla="*/ 4583 w 9776"/>
              <a:gd name="connsiteY81" fmla="*/ 5271 h 10000"/>
              <a:gd name="connsiteX82" fmla="*/ 4583 w 9776"/>
              <a:gd name="connsiteY82" fmla="*/ 5689 h 10000"/>
              <a:gd name="connsiteX83" fmla="*/ 4451 w 9776"/>
              <a:gd name="connsiteY83" fmla="*/ 6248 h 10000"/>
              <a:gd name="connsiteX84" fmla="*/ 4451 w 9776"/>
              <a:gd name="connsiteY84" fmla="*/ 6667 h 10000"/>
              <a:gd name="connsiteX85" fmla="*/ 4451 w 9776"/>
              <a:gd name="connsiteY85" fmla="*/ 6946 h 10000"/>
              <a:gd name="connsiteX86" fmla="*/ 4451 w 9776"/>
              <a:gd name="connsiteY86" fmla="*/ 7365 h 10000"/>
              <a:gd name="connsiteX87" fmla="*/ 4583 w 9776"/>
              <a:gd name="connsiteY87" fmla="*/ 7644 h 10000"/>
              <a:gd name="connsiteX88" fmla="*/ 4583 w 9776"/>
              <a:gd name="connsiteY88" fmla="*/ 7784 h 10000"/>
              <a:gd name="connsiteX89" fmla="*/ 4718 w 9776"/>
              <a:gd name="connsiteY89" fmla="*/ 8063 h 10000"/>
              <a:gd name="connsiteX90" fmla="*/ 4852 w 9776"/>
              <a:gd name="connsiteY90" fmla="*/ 8202 h 10000"/>
              <a:gd name="connsiteX91" fmla="*/ 4985 w 9776"/>
              <a:gd name="connsiteY91" fmla="*/ 8342 h 10000"/>
              <a:gd name="connsiteX92" fmla="*/ 5505 w 9776"/>
              <a:gd name="connsiteY92" fmla="*/ 8604 h 10000"/>
              <a:gd name="connsiteX93" fmla="*/ 5774 w 9776"/>
              <a:gd name="connsiteY93" fmla="*/ 8743 h 10000"/>
              <a:gd name="connsiteX94" fmla="*/ 6040 w 9776"/>
              <a:gd name="connsiteY94" fmla="*/ 8743 h 10000"/>
              <a:gd name="connsiteX95" fmla="*/ 6310 w 9776"/>
              <a:gd name="connsiteY95" fmla="*/ 8883 h 10000"/>
              <a:gd name="connsiteX96" fmla="*/ 6711 w 9776"/>
              <a:gd name="connsiteY96" fmla="*/ 8883 h 10000"/>
              <a:gd name="connsiteX97" fmla="*/ 6978 w 9776"/>
              <a:gd name="connsiteY97" fmla="*/ 8743 h 10000"/>
              <a:gd name="connsiteX98" fmla="*/ 7380 w 9776"/>
              <a:gd name="connsiteY98" fmla="*/ 8743 h 10000"/>
              <a:gd name="connsiteX99" fmla="*/ 7783 w 9776"/>
              <a:gd name="connsiteY99" fmla="*/ 8604 h 10000"/>
              <a:gd name="connsiteX100" fmla="*/ 8051 w 9776"/>
              <a:gd name="connsiteY100" fmla="*/ 8604 h 10000"/>
              <a:gd name="connsiteX101" fmla="*/ 8319 w 9776"/>
              <a:gd name="connsiteY101" fmla="*/ 8342 h 10000"/>
              <a:gd name="connsiteX102" fmla="*/ 8436 w 9776"/>
              <a:gd name="connsiteY102" fmla="*/ 8202 h 10000"/>
              <a:gd name="connsiteX103" fmla="*/ 8570 w 9776"/>
              <a:gd name="connsiteY103" fmla="*/ 7923 h 10000"/>
              <a:gd name="connsiteX104" fmla="*/ 8704 w 9776"/>
              <a:gd name="connsiteY104" fmla="*/ 7644 h 10000"/>
              <a:gd name="connsiteX105" fmla="*/ 8838 w 9776"/>
              <a:gd name="connsiteY105" fmla="*/ 7086 h 10000"/>
              <a:gd name="connsiteX106" fmla="*/ 8838 w 9776"/>
              <a:gd name="connsiteY106" fmla="*/ 6527 h 10000"/>
              <a:gd name="connsiteX107" fmla="*/ 8971 w 9776"/>
              <a:gd name="connsiteY107" fmla="*/ 6248 h 10000"/>
              <a:gd name="connsiteX108" fmla="*/ 8971 w 9776"/>
              <a:gd name="connsiteY108" fmla="*/ 5969 h 10000"/>
              <a:gd name="connsiteX109" fmla="*/ 8971 w 9776"/>
              <a:gd name="connsiteY109" fmla="*/ 5829 h 10000"/>
              <a:gd name="connsiteX110" fmla="*/ 9106 w 9776"/>
              <a:gd name="connsiteY110" fmla="*/ 5689 h 10000"/>
              <a:gd name="connsiteX111" fmla="*/ 9106 w 9776"/>
              <a:gd name="connsiteY111" fmla="*/ 5550 h 10000"/>
              <a:gd name="connsiteX112" fmla="*/ 9106 w 9776"/>
              <a:gd name="connsiteY112" fmla="*/ 5410 h 10000"/>
              <a:gd name="connsiteX113" fmla="*/ 9106 w 9776"/>
              <a:gd name="connsiteY113" fmla="*/ 5410 h 10000"/>
              <a:gd name="connsiteX114" fmla="*/ 9240 w 9776"/>
              <a:gd name="connsiteY114" fmla="*/ 5410 h 10000"/>
              <a:gd name="connsiteX115" fmla="*/ 9240 w 9776"/>
              <a:gd name="connsiteY115" fmla="*/ 5410 h 10000"/>
              <a:gd name="connsiteX116" fmla="*/ 9240 w 9776"/>
              <a:gd name="connsiteY116" fmla="*/ 5550 h 10000"/>
              <a:gd name="connsiteX117" fmla="*/ 9375 w 9776"/>
              <a:gd name="connsiteY117" fmla="*/ 5689 h 10000"/>
              <a:gd name="connsiteX118" fmla="*/ 9375 w 9776"/>
              <a:gd name="connsiteY118" fmla="*/ 5829 h 10000"/>
              <a:gd name="connsiteX119" fmla="*/ 9375 w 9776"/>
              <a:gd name="connsiteY119" fmla="*/ 6108 h 10000"/>
              <a:gd name="connsiteX120" fmla="*/ 9375 w 9776"/>
              <a:gd name="connsiteY120" fmla="*/ 6387 h 10000"/>
              <a:gd name="connsiteX121" fmla="*/ 9375 w 9776"/>
              <a:gd name="connsiteY121" fmla="*/ 6667 h 10000"/>
              <a:gd name="connsiteX122" fmla="*/ 9507 w 9776"/>
              <a:gd name="connsiteY122" fmla="*/ 7225 h 10000"/>
              <a:gd name="connsiteX123" fmla="*/ 9507 w 9776"/>
              <a:gd name="connsiteY123" fmla="*/ 7644 h 10000"/>
              <a:gd name="connsiteX124" fmla="*/ 9643 w 9776"/>
              <a:gd name="connsiteY124" fmla="*/ 8063 h 10000"/>
              <a:gd name="connsiteX125" fmla="*/ 9776 w 9776"/>
              <a:gd name="connsiteY125" fmla="*/ 8342 h 10000"/>
              <a:gd name="connsiteX126" fmla="*/ 9776 w 9776"/>
              <a:gd name="connsiteY126" fmla="*/ 8604 h 10000"/>
              <a:gd name="connsiteX127" fmla="*/ 9776 w 9776"/>
              <a:gd name="connsiteY127" fmla="*/ 8743 h 10000"/>
              <a:gd name="connsiteX128" fmla="*/ 9776 w 9776"/>
              <a:gd name="connsiteY128" fmla="*/ 8883 h 10000"/>
              <a:gd name="connsiteX129" fmla="*/ 9643 w 9776"/>
              <a:gd name="connsiteY129" fmla="*/ 8883 h 10000"/>
              <a:gd name="connsiteX130" fmla="*/ 9507 w 9776"/>
              <a:gd name="connsiteY130" fmla="*/ 9023 h 10000"/>
              <a:gd name="connsiteX131" fmla="*/ 9375 w 9776"/>
              <a:gd name="connsiteY131" fmla="*/ 9162 h 10000"/>
              <a:gd name="connsiteX132" fmla="*/ 9240 w 9776"/>
              <a:gd name="connsiteY132" fmla="*/ 9302 h 10000"/>
              <a:gd name="connsiteX133" fmla="*/ 8971 w 9776"/>
              <a:gd name="connsiteY133" fmla="*/ 9442 h 10000"/>
              <a:gd name="connsiteX134" fmla="*/ 8436 w 9776"/>
              <a:gd name="connsiteY134" fmla="*/ 9721 h 10000"/>
              <a:gd name="connsiteX135" fmla="*/ 7917 w 9776"/>
              <a:gd name="connsiteY135" fmla="*/ 9860 h 10000"/>
              <a:gd name="connsiteX136" fmla="*/ 7515 w 9776"/>
              <a:gd name="connsiteY136" fmla="*/ 9860 h 10000"/>
              <a:gd name="connsiteX137" fmla="*/ 6978 w 9776"/>
              <a:gd name="connsiteY137" fmla="*/ 10000 h 10000"/>
              <a:gd name="connsiteX138" fmla="*/ 6978 w 9776"/>
              <a:gd name="connsiteY138" fmla="*/ 10000 h 10000"/>
              <a:gd name="connsiteX0" fmla="*/ 7093 w 9955"/>
              <a:gd name="connsiteY0" fmla="*/ 10000 h 10000"/>
              <a:gd name="connsiteX1" fmla="*/ 6684 w 9955"/>
              <a:gd name="connsiteY1" fmla="*/ 10000 h 10000"/>
              <a:gd name="connsiteX2" fmla="*/ 6271 w 9955"/>
              <a:gd name="connsiteY2" fmla="*/ 10000 h 10000"/>
              <a:gd name="connsiteX3" fmla="*/ 5861 w 9955"/>
              <a:gd name="connsiteY3" fmla="*/ 9860 h 10000"/>
              <a:gd name="connsiteX4" fmla="*/ 5449 w 9955"/>
              <a:gd name="connsiteY4" fmla="*/ 9721 h 10000"/>
              <a:gd name="connsiteX5" fmla="*/ 5054 w 9955"/>
              <a:gd name="connsiteY5" fmla="*/ 9581 h 10000"/>
              <a:gd name="connsiteX6" fmla="*/ 4781 w 9955"/>
              <a:gd name="connsiteY6" fmla="*/ 9302 h 10000"/>
              <a:gd name="connsiteX7" fmla="*/ 4508 w 9955"/>
              <a:gd name="connsiteY7" fmla="*/ 9162 h 10000"/>
              <a:gd name="connsiteX8" fmla="*/ 4370 w 9955"/>
              <a:gd name="connsiteY8" fmla="*/ 8743 h 10000"/>
              <a:gd name="connsiteX9" fmla="*/ 4095 w 9955"/>
              <a:gd name="connsiteY9" fmla="*/ 8464 h 10000"/>
              <a:gd name="connsiteX10" fmla="*/ 3958 w 9955"/>
              <a:gd name="connsiteY10" fmla="*/ 8063 h 10000"/>
              <a:gd name="connsiteX11" fmla="*/ 3958 w 9955"/>
              <a:gd name="connsiteY11" fmla="*/ 7644 h 10000"/>
              <a:gd name="connsiteX12" fmla="*/ 3822 w 9955"/>
              <a:gd name="connsiteY12" fmla="*/ 7225 h 10000"/>
              <a:gd name="connsiteX13" fmla="*/ 3822 w 9955"/>
              <a:gd name="connsiteY13" fmla="*/ 6806 h 10000"/>
              <a:gd name="connsiteX14" fmla="*/ 3822 w 9955"/>
              <a:gd name="connsiteY14" fmla="*/ 6387 h 10000"/>
              <a:gd name="connsiteX15" fmla="*/ 3958 w 9955"/>
              <a:gd name="connsiteY15" fmla="*/ 5689 h 10000"/>
              <a:gd name="connsiteX16" fmla="*/ 3958 w 9955"/>
              <a:gd name="connsiteY16" fmla="*/ 5550 h 10000"/>
              <a:gd name="connsiteX17" fmla="*/ 3958 w 9955"/>
              <a:gd name="connsiteY17" fmla="*/ 5271 h 10000"/>
              <a:gd name="connsiteX18" fmla="*/ 4095 w 9955"/>
              <a:gd name="connsiteY18" fmla="*/ 5009 h 10000"/>
              <a:gd name="connsiteX19" fmla="*/ 4095 w 9955"/>
              <a:gd name="connsiteY19" fmla="*/ 4729 h 10000"/>
              <a:gd name="connsiteX20" fmla="*/ 4095 w 9955"/>
              <a:gd name="connsiteY20" fmla="*/ 4450 h 10000"/>
              <a:gd name="connsiteX21" fmla="*/ 4234 w 9955"/>
              <a:gd name="connsiteY21" fmla="*/ 4031 h 10000"/>
              <a:gd name="connsiteX22" fmla="*/ 4234 w 9955"/>
              <a:gd name="connsiteY22" fmla="*/ 3613 h 10000"/>
              <a:gd name="connsiteX23" fmla="*/ 4370 w 9955"/>
              <a:gd name="connsiteY23" fmla="*/ 3194 h 10000"/>
              <a:gd name="connsiteX24" fmla="*/ 4370 w 9955"/>
              <a:gd name="connsiteY24" fmla="*/ 2775 h 10000"/>
              <a:gd name="connsiteX25" fmla="*/ 4370 w 9955"/>
              <a:gd name="connsiteY25" fmla="*/ 2356 h 10000"/>
              <a:gd name="connsiteX26" fmla="*/ 4508 w 9955"/>
              <a:gd name="connsiteY26" fmla="*/ 2077 h 10000"/>
              <a:gd name="connsiteX27" fmla="*/ 4508 w 9955"/>
              <a:gd name="connsiteY27" fmla="*/ 1798 h 10000"/>
              <a:gd name="connsiteX28" fmla="*/ 4508 w 9955"/>
              <a:gd name="connsiteY28" fmla="*/ 1536 h 10000"/>
              <a:gd name="connsiteX29" fmla="*/ 4508 w 9955"/>
              <a:gd name="connsiteY29" fmla="*/ 1396 h 10000"/>
              <a:gd name="connsiteX30" fmla="*/ 4508 w 9955"/>
              <a:gd name="connsiteY30" fmla="*/ 1257 h 10000"/>
              <a:gd name="connsiteX31" fmla="*/ 4508 w 9955"/>
              <a:gd name="connsiteY31" fmla="*/ 1257 h 10000"/>
              <a:gd name="connsiteX32" fmla="*/ 4508 w 9955"/>
              <a:gd name="connsiteY32" fmla="*/ 1257 h 10000"/>
              <a:gd name="connsiteX33" fmla="*/ 4370 w 9955"/>
              <a:gd name="connsiteY33" fmla="*/ 1257 h 10000"/>
              <a:gd name="connsiteX34" fmla="*/ 4234 w 9955"/>
              <a:gd name="connsiteY34" fmla="*/ 1257 h 10000"/>
              <a:gd name="connsiteX35" fmla="*/ 4095 w 9955"/>
              <a:gd name="connsiteY35" fmla="*/ 1396 h 10000"/>
              <a:gd name="connsiteX36" fmla="*/ 3958 w 9955"/>
              <a:gd name="connsiteY36" fmla="*/ 1396 h 10000"/>
              <a:gd name="connsiteX37" fmla="*/ 3685 w 9955"/>
              <a:gd name="connsiteY37" fmla="*/ 1536 h 10000"/>
              <a:gd name="connsiteX38" fmla="*/ 3410 w 9955"/>
              <a:gd name="connsiteY38" fmla="*/ 1536 h 10000"/>
              <a:gd name="connsiteX39" fmla="*/ 3135 w 9955"/>
              <a:gd name="connsiteY39" fmla="*/ 1675 h 10000"/>
              <a:gd name="connsiteX40" fmla="*/ 1782 w 9955"/>
              <a:gd name="connsiteY40" fmla="*/ 2216 h 10000"/>
              <a:gd name="connsiteX41" fmla="*/ 412 w 9955"/>
              <a:gd name="connsiteY41" fmla="*/ 2775 h 10000"/>
              <a:gd name="connsiteX42" fmla="*/ 0 w 9955"/>
              <a:gd name="connsiteY42" fmla="*/ 2914 h 10000"/>
              <a:gd name="connsiteX43" fmla="*/ 685 w 9955"/>
              <a:gd name="connsiteY43" fmla="*/ 1937 h 10000"/>
              <a:gd name="connsiteX44" fmla="*/ 1235 w 9955"/>
              <a:gd name="connsiteY44" fmla="*/ 1675 h 10000"/>
              <a:gd name="connsiteX45" fmla="*/ 1645 w 9955"/>
              <a:gd name="connsiteY45" fmla="*/ 1536 h 10000"/>
              <a:gd name="connsiteX46" fmla="*/ 2040 w 9955"/>
              <a:gd name="connsiteY46" fmla="*/ 1396 h 10000"/>
              <a:gd name="connsiteX47" fmla="*/ 2451 w 9955"/>
              <a:gd name="connsiteY47" fmla="*/ 1257 h 10000"/>
              <a:gd name="connsiteX48" fmla="*/ 2724 w 9955"/>
              <a:gd name="connsiteY48" fmla="*/ 1117 h 10000"/>
              <a:gd name="connsiteX49" fmla="*/ 2999 w 9955"/>
              <a:gd name="connsiteY49" fmla="*/ 1117 h 10000"/>
              <a:gd name="connsiteX50" fmla="*/ 3274 w 9955"/>
              <a:gd name="connsiteY50" fmla="*/ 977 h 10000"/>
              <a:gd name="connsiteX51" fmla="*/ 3547 w 9955"/>
              <a:gd name="connsiteY51" fmla="*/ 838 h 10000"/>
              <a:gd name="connsiteX52" fmla="*/ 3958 w 9955"/>
              <a:gd name="connsiteY52" fmla="*/ 698 h 10000"/>
              <a:gd name="connsiteX53" fmla="*/ 4234 w 9955"/>
              <a:gd name="connsiteY53" fmla="*/ 558 h 10000"/>
              <a:gd name="connsiteX54" fmla="*/ 4508 w 9955"/>
              <a:gd name="connsiteY54" fmla="*/ 419 h 10000"/>
              <a:gd name="connsiteX55" fmla="*/ 4643 w 9955"/>
              <a:gd name="connsiteY55" fmla="*/ 279 h 10000"/>
              <a:gd name="connsiteX56" fmla="*/ 4781 w 9955"/>
              <a:gd name="connsiteY56" fmla="*/ 140 h 10000"/>
              <a:gd name="connsiteX57" fmla="*/ 4781 w 9955"/>
              <a:gd name="connsiteY57" fmla="*/ 0 h 10000"/>
              <a:gd name="connsiteX58" fmla="*/ 4918 w 9955"/>
              <a:gd name="connsiteY58" fmla="*/ 0 h 10000"/>
              <a:gd name="connsiteX59" fmla="*/ 5054 w 9955"/>
              <a:gd name="connsiteY59" fmla="*/ 0 h 10000"/>
              <a:gd name="connsiteX60" fmla="*/ 5192 w 9955"/>
              <a:gd name="connsiteY60" fmla="*/ 0 h 10000"/>
              <a:gd name="connsiteX61" fmla="*/ 5312 w 9955"/>
              <a:gd name="connsiteY61" fmla="*/ 140 h 10000"/>
              <a:gd name="connsiteX62" fmla="*/ 5449 w 9955"/>
              <a:gd name="connsiteY62" fmla="*/ 140 h 10000"/>
              <a:gd name="connsiteX63" fmla="*/ 5586 w 9955"/>
              <a:gd name="connsiteY63" fmla="*/ 419 h 10000"/>
              <a:gd name="connsiteX64" fmla="*/ 5722 w 9955"/>
              <a:gd name="connsiteY64" fmla="*/ 558 h 10000"/>
              <a:gd name="connsiteX65" fmla="*/ 5861 w 9955"/>
              <a:gd name="connsiteY65" fmla="*/ 698 h 10000"/>
              <a:gd name="connsiteX66" fmla="*/ 5997 w 9955"/>
              <a:gd name="connsiteY66" fmla="*/ 838 h 10000"/>
              <a:gd name="connsiteX67" fmla="*/ 5997 w 9955"/>
              <a:gd name="connsiteY67" fmla="*/ 977 h 10000"/>
              <a:gd name="connsiteX68" fmla="*/ 5997 w 9955"/>
              <a:gd name="connsiteY68" fmla="*/ 1117 h 10000"/>
              <a:gd name="connsiteX69" fmla="*/ 5861 w 9955"/>
              <a:gd name="connsiteY69" fmla="*/ 1117 h 10000"/>
              <a:gd name="connsiteX70" fmla="*/ 5722 w 9955"/>
              <a:gd name="connsiteY70" fmla="*/ 1257 h 10000"/>
              <a:gd name="connsiteX71" fmla="*/ 5722 w 9955"/>
              <a:gd name="connsiteY71" fmla="*/ 1396 h 10000"/>
              <a:gd name="connsiteX72" fmla="*/ 5586 w 9955"/>
              <a:gd name="connsiteY72" fmla="*/ 1536 h 10000"/>
              <a:gd name="connsiteX73" fmla="*/ 5449 w 9955"/>
              <a:gd name="connsiteY73" fmla="*/ 1798 h 10000"/>
              <a:gd name="connsiteX74" fmla="*/ 5312 w 9955"/>
              <a:gd name="connsiteY74" fmla="*/ 2216 h 10000"/>
              <a:gd name="connsiteX75" fmla="*/ 5192 w 9955"/>
              <a:gd name="connsiteY75" fmla="*/ 2635 h 10000"/>
              <a:gd name="connsiteX76" fmla="*/ 5054 w 9955"/>
              <a:gd name="connsiteY76" fmla="*/ 3054 h 10000"/>
              <a:gd name="connsiteX77" fmla="*/ 4918 w 9955"/>
              <a:gd name="connsiteY77" fmla="*/ 3613 h 10000"/>
              <a:gd name="connsiteX78" fmla="*/ 4781 w 9955"/>
              <a:gd name="connsiteY78" fmla="*/ 4171 h 10000"/>
              <a:gd name="connsiteX79" fmla="*/ 4643 w 9955"/>
              <a:gd name="connsiteY79" fmla="*/ 4729 h 10000"/>
              <a:gd name="connsiteX80" fmla="*/ 4643 w 9955"/>
              <a:gd name="connsiteY80" fmla="*/ 5271 h 10000"/>
              <a:gd name="connsiteX81" fmla="*/ 4643 w 9955"/>
              <a:gd name="connsiteY81" fmla="*/ 5689 h 10000"/>
              <a:gd name="connsiteX82" fmla="*/ 4508 w 9955"/>
              <a:gd name="connsiteY82" fmla="*/ 6248 h 10000"/>
              <a:gd name="connsiteX83" fmla="*/ 4508 w 9955"/>
              <a:gd name="connsiteY83" fmla="*/ 6667 h 10000"/>
              <a:gd name="connsiteX84" fmla="*/ 4508 w 9955"/>
              <a:gd name="connsiteY84" fmla="*/ 6946 h 10000"/>
              <a:gd name="connsiteX85" fmla="*/ 4508 w 9955"/>
              <a:gd name="connsiteY85" fmla="*/ 7365 h 10000"/>
              <a:gd name="connsiteX86" fmla="*/ 4643 w 9955"/>
              <a:gd name="connsiteY86" fmla="*/ 7644 h 10000"/>
              <a:gd name="connsiteX87" fmla="*/ 4643 w 9955"/>
              <a:gd name="connsiteY87" fmla="*/ 7784 h 10000"/>
              <a:gd name="connsiteX88" fmla="*/ 4781 w 9955"/>
              <a:gd name="connsiteY88" fmla="*/ 8063 h 10000"/>
              <a:gd name="connsiteX89" fmla="*/ 4918 w 9955"/>
              <a:gd name="connsiteY89" fmla="*/ 8202 h 10000"/>
              <a:gd name="connsiteX90" fmla="*/ 5054 w 9955"/>
              <a:gd name="connsiteY90" fmla="*/ 8342 h 10000"/>
              <a:gd name="connsiteX91" fmla="*/ 5586 w 9955"/>
              <a:gd name="connsiteY91" fmla="*/ 8604 h 10000"/>
              <a:gd name="connsiteX92" fmla="*/ 5861 w 9955"/>
              <a:gd name="connsiteY92" fmla="*/ 8743 h 10000"/>
              <a:gd name="connsiteX93" fmla="*/ 6133 w 9955"/>
              <a:gd name="connsiteY93" fmla="*/ 8743 h 10000"/>
              <a:gd name="connsiteX94" fmla="*/ 6410 w 9955"/>
              <a:gd name="connsiteY94" fmla="*/ 8883 h 10000"/>
              <a:gd name="connsiteX95" fmla="*/ 6820 w 9955"/>
              <a:gd name="connsiteY95" fmla="*/ 8883 h 10000"/>
              <a:gd name="connsiteX96" fmla="*/ 7093 w 9955"/>
              <a:gd name="connsiteY96" fmla="*/ 8743 h 10000"/>
              <a:gd name="connsiteX97" fmla="*/ 7504 w 9955"/>
              <a:gd name="connsiteY97" fmla="*/ 8743 h 10000"/>
              <a:gd name="connsiteX98" fmla="*/ 7916 w 9955"/>
              <a:gd name="connsiteY98" fmla="*/ 8604 h 10000"/>
              <a:gd name="connsiteX99" fmla="*/ 8190 w 9955"/>
              <a:gd name="connsiteY99" fmla="*/ 8604 h 10000"/>
              <a:gd name="connsiteX100" fmla="*/ 8465 w 9955"/>
              <a:gd name="connsiteY100" fmla="*/ 8342 h 10000"/>
              <a:gd name="connsiteX101" fmla="*/ 8584 w 9955"/>
              <a:gd name="connsiteY101" fmla="*/ 8202 h 10000"/>
              <a:gd name="connsiteX102" fmla="*/ 8721 w 9955"/>
              <a:gd name="connsiteY102" fmla="*/ 7923 h 10000"/>
              <a:gd name="connsiteX103" fmla="*/ 8858 w 9955"/>
              <a:gd name="connsiteY103" fmla="*/ 7644 h 10000"/>
              <a:gd name="connsiteX104" fmla="*/ 8996 w 9955"/>
              <a:gd name="connsiteY104" fmla="*/ 7086 h 10000"/>
              <a:gd name="connsiteX105" fmla="*/ 8996 w 9955"/>
              <a:gd name="connsiteY105" fmla="*/ 6527 h 10000"/>
              <a:gd name="connsiteX106" fmla="*/ 9132 w 9955"/>
              <a:gd name="connsiteY106" fmla="*/ 6248 h 10000"/>
              <a:gd name="connsiteX107" fmla="*/ 9132 w 9955"/>
              <a:gd name="connsiteY107" fmla="*/ 5969 h 10000"/>
              <a:gd name="connsiteX108" fmla="*/ 9132 w 9955"/>
              <a:gd name="connsiteY108" fmla="*/ 5829 h 10000"/>
              <a:gd name="connsiteX109" fmla="*/ 9270 w 9955"/>
              <a:gd name="connsiteY109" fmla="*/ 5689 h 10000"/>
              <a:gd name="connsiteX110" fmla="*/ 9270 w 9955"/>
              <a:gd name="connsiteY110" fmla="*/ 5550 h 10000"/>
              <a:gd name="connsiteX111" fmla="*/ 9270 w 9955"/>
              <a:gd name="connsiteY111" fmla="*/ 5410 h 10000"/>
              <a:gd name="connsiteX112" fmla="*/ 9270 w 9955"/>
              <a:gd name="connsiteY112" fmla="*/ 5410 h 10000"/>
              <a:gd name="connsiteX113" fmla="*/ 9407 w 9955"/>
              <a:gd name="connsiteY113" fmla="*/ 5410 h 10000"/>
              <a:gd name="connsiteX114" fmla="*/ 9407 w 9955"/>
              <a:gd name="connsiteY114" fmla="*/ 5410 h 10000"/>
              <a:gd name="connsiteX115" fmla="*/ 9407 w 9955"/>
              <a:gd name="connsiteY115" fmla="*/ 5550 h 10000"/>
              <a:gd name="connsiteX116" fmla="*/ 9545 w 9955"/>
              <a:gd name="connsiteY116" fmla="*/ 5689 h 10000"/>
              <a:gd name="connsiteX117" fmla="*/ 9545 w 9955"/>
              <a:gd name="connsiteY117" fmla="*/ 5829 h 10000"/>
              <a:gd name="connsiteX118" fmla="*/ 9545 w 9955"/>
              <a:gd name="connsiteY118" fmla="*/ 6108 h 10000"/>
              <a:gd name="connsiteX119" fmla="*/ 9545 w 9955"/>
              <a:gd name="connsiteY119" fmla="*/ 6387 h 10000"/>
              <a:gd name="connsiteX120" fmla="*/ 9545 w 9955"/>
              <a:gd name="connsiteY120" fmla="*/ 6667 h 10000"/>
              <a:gd name="connsiteX121" fmla="*/ 9680 w 9955"/>
              <a:gd name="connsiteY121" fmla="*/ 7225 h 10000"/>
              <a:gd name="connsiteX122" fmla="*/ 9680 w 9955"/>
              <a:gd name="connsiteY122" fmla="*/ 7644 h 10000"/>
              <a:gd name="connsiteX123" fmla="*/ 9819 w 9955"/>
              <a:gd name="connsiteY123" fmla="*/ 8063 h 10000"/>
              <a:gd name="connsiteX124" fmla="*/ 9955 w 9955"/>
              <a:gd name="connsiteY124" fmla="*/ 8342 h 10000"/>
              <a:gd name="connsiteX125" fmla="*/ 9955 w 9955"/>
              <a:gd name="connsiteY125" fmla="*/ 8604 h 10000"/>
              <a:gd name="connsiteX126" fmla="*/ 9955 w 9955"/>
              <a:gd name="connsiteY126" fmla="*/ 8743 h 10000"/>
              <a:gd name="connsiteX127" fmla="*/ 9955 w 9955"/>
              <a:gd name="connsiteY127" fmla="*/ 8883 h 10000"/>
              <a:gd name="connsiteX128" fmla="*/ 9819 w 9955"/>
              <a:gd name="connsiteY128" fmla="*/ 8883 h 10000"/>
              <a:gd name="connsiteX129" fmla="*/ 9680 w 9955"/>
              <a:gd name="connsiteY129" fmla="*/ 9023 h 10000"/>
              <a:gd name="connsiteX130" fmla="*/ 9545 w 9955"/>
              <a:gd name="connsiteY130" fmla="*/ 9162 h 10000"/>
              <a:gd name="connsiteX131" fmla="*/ 9407 w 9955"/>
              <a:gd name="connsiteY131" fmla="*/ 9302 h 10000"/>
              <a:gd name="connsiteX132" fmla="*/ 9132 w 9955"/>
              <a:gd name="connsiteY132" fmla="*/ 9442 h 10000"/>
              <a:gd name="connsiteX133" fmla="*/ 8584 w 9955"/>
              <a:gd name="connsiteY133" fmla="*/ 9721 h 10000"/>
              <a:gd name="connsiteX134" fmla="*/ 8053 w 9955"/>
              <a:gd name="connsiteY134" fmla="*/ 9860 h 10000"/>
              <a:gd name="connsiteX135" fmla="*/ 7642 w 9955"/>
              <a:gd name="connsiteY135" fmla="*/ 9860 h 10000"/>
              <a:gd name="connsiteX136" fmla="*/ 7093 w 9955"/>
              <a:gd name="connsiteY136" fmla="*/ 10000 h 10000"/>
              <a:gd name="connsiteX137" fmla="*/ 7093 w 9955"/>
              <a:gd name="connsiteY137" fmla="*/ 10000 h 10000"/>
              <a:gd name="connsiteX0" fmla="*/ 6711 w 9586"/>
              <a:gd name="connsiteY0" fmla="*/ 10000 h 10000"/>
              <a:gd name="connsiteX1" fmla="*/ 6300 w 9586"/>
              <a:gd name="connsiteY1" fmla="*/ 10000 h 10000"/>
              <a:gd name="connsiteX2" fmla="*/ 5885 w 9586"/>
              <a:gd name="connsiteY2" fmla="*/ 10000 h 10000"/>
              <a:gd name="connsiteX3" fmla="*/ 5473 w 9586"/>
              <a:gd name="connsiteY3" fmla="*/ 9860 h 10000"/>
              <a:gd name="connsiteX4" fmla="*/ 5060 w 9586"/>
              <a:gd name="connsiteY4" fmla="*/ 9721 h 10000"/>
              <a:gd name="connsiteX5" fmla="*/ 4663 w 9586"/>
              <a:gd name="connsiteY5" fmla="*/ 9581 h 10000"/>
              <a:gd name="connsiteX6" fmla="*/ 4389 w 9586"/>
              <a:gd name="connsiteY6" fmla="*/ 9302 h 10000"/>
              <a:gd name="connsiteX7" fmla="*/ 4114 w 9586"/>
              <a:gd name="connsiteY7" fmla="*/ 9162 h 10000"/>
              <a:gd name="connsiteX8" fmla="*/ 3976 w 9586"/>
              <a:gd name="connsiteY8" fmla="*/ 8743 h 10000"/>
              <a:gd name="connsiteX9" fmla="*/ 3700 w 9586"/>
              <a:gd name="connsiteY9" fmla="*/ 8464 h 10000"/>
              <a:gd name="connsiteX10" fmla="*/ 3562 w 9586"/>
              <a:gd name="connsiteY10" fmla="*/ 8063 h 10000"/>
              <a:gd name="connsiteX11" fmla="*/ 3562 w 9586"/>
              <a:gd name="connsiteY11" fmla="*/ 7644 h 10000"/>
              <a:gd name="connsiteX12" fmla="*/ 3425 w 9586"/>
              <a:gd name="connsiteY12" fmla="*/ 7225 h 10000"/>
              <a:gd name="connsiteX13" fmla="*/ 3425 w 9586"/>
              <a:gd name="connsiteY13" fmla="*/ 6806 h 10000"/>
              <a:gd name="connsiteX14" fmla="*/ 3425 w 9586"/>
              <a:gd name="connsiteY14" fmla="*/ 6387 h 10000"/>
              <a:gd name="connsiteX15" fmla="*/ 3562 w 9586"/>
              <a:gd name="connsiteY15" fmla="*/ 5689 h 10000"/>
              <a:gd name="connsiteX16" fmla="*/ 3562 w 9586"/>
              <a:gd name="connsiteY16" fmla="*/ 5550 h 10000"/>
              <a:gd name="connsiteX17" fmla="*/ 3562 w 9586"/>
              <a:gd name="connsiteY17" fmla="*/ 5271 h 10000"/>
              <a:gd name="connsiteX18" fmla="*/ 3700 w 9586"/>
              <a:gd name="connsiteY18" fmla="*/ 5009 h 10000"/>
              <a:gd name="connsiteX19" fmla="*/ 3700 w 9586"/>
              <a:gd name="connsiteY19" fmla="*/ 4729 h 10000"/>
              <a:gd name="connsiteX20" fmla="*/ 3700 w 9586"/>
              <a:gd name="connsiteY20" fmla="*/ 4450 h 10000"/>
              <a:gd name="connsiteX21" fmla="*/ 3839 w 9586"/>
              <a:gd name="connsiteY21" fmla="*/ 4031 h 10000"/>
              <a:gd name="connsiteX22" fmla="*/ 3839 w 9586"/>
              <a:gd name="connsiteY22" fmla="*/ 3613 h 10000"/>
              <a:gd name="connsiteX23" fmla="*/ 3976 w 9586"/>
              <a:gd name="connsiteY23" fmla="*/ 3194 h 10000"/>
              <a:gd name="connsiteX24" fmla="*/ 3976 w 9586"/>
              <a:gd name="connsiteY24" fmla="*/ 2775 h 10000"/>
              <a:gd name="connsiteX25" fmla="*/ 3976 w 9586"/>
              <a:gd name="connsiteY25" fmla="*/ 2356 h 10000"/>
              <a:gd name="connsiteX26" fmla="*/ 4114 w 9586"/>
              <a:gd name="connsiteY26" fmla="*/ 2077 h 10000"/>
              <a:gd name="connsiteX27" fmla="*/ 4114 w 9586"/>
              <a:gd name="connsiteY27" fmla="*/ 1798 h 10000"/>
              <a:gd name="connsiteX28" fmla="*/ 4114 w 9586"/>
              <a:gd name="connsiteY28" fmla="*/ 1536 h 10000"/>
              <a:gd name="connsiteX29" fmla="*/ 4114 w 9586"/>
              <a:gd name="connsiteY29" fmla="*/ 1396 h 10000"/>
              <a:gd name="connsiteX30" fmla="*/ 4114 w 9586"/>
              <a:gd name="connsiteY30" fmla="*/ 1257 h 10000"/>
              <a:gd name="connsiteX31" fmla="*/ 4114 w 9586"/>
              <a:gd name="connsiteY31" fmla="*/ 1257 h 10000"/>
              <a:gd name="connsiteX32" fmla="*/ 4114 w 9586"/>
              <a:gd name="connsiteY32" fmla="*/ 1257 h 10000"/>
              <a:gd name="connsiteX33" fmla="*/ 3976 w 9586"/>
              <a:gd name="connsiteY33" fmla="*/ 1257 h 10000"/>
              <a:gd name="connsiteX34" fmla="*/ 3839 w 9586"/>
              <a:gd name="connsiteY34" fmla="*/ 1257 h 10000"/>
              <a:gd name="connsiteX35" fmla="*/ 3700 w 9586"/>
              <a:gd name="connsiteY35" fmla="*/ 1396 h 10000"/>
              <a:gd name="connsiteX36" fmla="*/ 3562 w 9586"/>
              <a:gd name="connsiteY36" fmla="*/ 1396 h 10000"/>
              <a:gd name="connsiteX37" fmla="*/ 3288 w 9586"/>
              <a:gd name="connsiteY37" fmla="*/ 1536 h 10000"/>
              <a:gd name="connsiteX38" fmla="*/ 3011 w 9586"/>
              <a:gd name="connsiteY38" fmla="*/ 1536 h 10000"/>
              <a:gd name="connsiteX39" fmla="*/ 2735 w 9586"/>
              <a:gd name="connsiteY39" fmla="*/ 1675 h 10000"/>
              <a:gd name="connsiteX40" fmla="*/ 1376 w 9586"/>
              <a:gd name="connsiteY40" fmla="*/ 2216 h 10000"/>
              <a:gd name="connsiteX41" fmla="*/ 0 w 9586"/>
              <a:gd name="connsiteY41" fmla="*/ 2775 h 10000"/>
              <a:gd name="connsiteX42" fmla="*/ 274 w 9586"/>
              <a:gd name="connsiteY42" fmla="*/ 1937 h 10000"/>
              <a:gd name="connsiteX43" fmla="*/ 827 w 9586"/>
              <a:gd name="connsiteY43" fmla="*/ 1675 h 10000"/>
              <a:gd name="connsiteX44" fmla="*/ 1238 w 9586"/>
              <a:gd name="connsiteY44" fmla="*/ 1536 h 10000"/>
              <a:gd name="connsiteX45" fmla="*/ 1635 w 9586"/>
              <a:gd name="connsiteY45" fmla="*/ 1396 h 10000"/>
              <a:gd name="connsiteX46" fmla="*/ 2048 w 9586"/>
              <a:gd name="connsiteY46" fmla="*/ 1257 h 10000"/>
              <a:gd name="connsiteX47" fmla="*/ 2322 w 9586"/>
              <a:gd name="connsiteY47" fmla="*/ 1117 h 10000"/>
              <a:gd name="connsiteX48" fmla="*/ 2599 w 9586"/>
              <a:gd name="connsiteY48" fmla="*/ 1117 h 10000"/>
              <a:gd name="connsiteX49" fmla="*/ 2875 w 9586"/>
              <a:gd name="connsiteY49" fmla="*/ 977 h 10000"/>
              <a:gd name="connsiteX50" fmla="*/ 3149 w 9586"/>
              <a:gd name="connsiteY50" fmla="*/ 838 h 10000"/>
              <a:gd name="connsiteX51" fmla="*/ 3562 w 9586"/>
              <a:gd name="connsiteY51" fmla="*/ 698 h 10000"/>
              <a:gd name="connsiteX52" fmla="*/ 3839 w 9586"/>
              <a:gd name="connsiteY52" fmla="*/ 558 h 10000"/>
              <a:gd name="connsiteX53" fmla="*/ 4114 w 9586"/>
              <a:gd name="connsiteY53" fmla="*/ 419 h 10000"/>
              <a:gd name="connsiteX54" fmla="*/ 4250 w 9586"/>
              <a:gd name="connsiteY54" fmla="*/ 279 h 10000"/>
              <a:gd name="connsiteX55" fmla="*/ 4389 w 9586"/>
              <a:gd name="connsiteY55" fmla="*/ 140 h 10000"/>
              <a:gd name="connsiteX56" fmla="*/ 4389 w 9586"/>
              <a:gd name="connsiteY56" fmla="*/ 0 h 10000"/>
              <a:gd name="connsiteX57" fmla="*/ 4526 w 9586"/>
              <a:gd name="connsiteY57" fmla="*/ 0 h 10000"/>
              <a:gd name="connsiteX58" fmla="*/ 4663 w 9586"/>
              <a:gd name="connsiteY58" fmla="*/ 0 h 10000"/>
              <a:gd name="connsiteX59" fmla="*/ 4801 w 9586"/>
              <a:gd name="connsiteY59" fmla="*/ 0 h 10000"/>
              <a:gd name="connsiteX60" fmla="*/ 4922 w 9586"/>
              <a:gd name="connsiteY60" fmla="*/ 140 h 10000"/>
              <a:gd name="connsiteX61" fmla="*/ 5060 w 9586"/>
              <a:gd name="connsiteY61" fmla="*/ 140 h 10000"/>
              <a:gd name="connsiteX62" fmla="*/ 5197 w 9586"/>
              <a:gd name="connsiteY62" fmla="*/ 419 h 10000"/>
              <a:gd name="connsiteX63" fmla="*/ 5334 w 9586"/>
              <a:gd name="connsiteY63" fmla="*/ 558 h 10000"/>
              <a:gd name="connsiteX64" fmla="*/ 5473 w 9586"/>
              <a:gd name="connsiteY64" fmla="*/ 698 h 10000"/>
              <a:gd name="connsiteX65" fmla="*/ 5610 w 9586"/>
              <a:gd name="connsiteY65" fmla="*/ 838 h 10000"/>
              <a:gd name="connsiteX66" fmla="*/ 5610 w 9586"/>
              <a:gd name="connsiteY66" fmla="*/ 977 h 10000"/>
              <a:gd name="connsiteX67" fmla="*/ 5610 w 9586"/>
              <a:gd name="connsiteY67" fmla="*/ 1117 h 10000"/>
              <a:gd name="connsiteX68" fmla="*/ 5473 w 9586"/>
              <a:gd name="connsiteY68" fmla="*/ 1117 h 10000"/>
              <a:gd name="connsiteX69" fmla="*/ 5334 w 9586"/>
              <a:gd name="connsiteY69" fmla="*/ 1257 h 10000"/>
              <a:gd name="connsiteX70" fmla="*/ 5334 w 9586"/>
              <a:gd name="connsiteY70" fmla="*/ 1396 h 10000"/>
              <a:gd name="connsiteX71" fmla="*/ 5197 w 9586"/>
              <a:gd name="connsiteY71" fmla="*/ 1536 h 10000"/>
              <a:gd name="connsiteX72" fmla="*/ 5060 w 9586"/>
              <a:gd name="connsiteY72" fmla="*/ 1798 h 10000"/>
              <a:gd name="connsiteX73" fmla="*/ 4922 w 9586"/>
              <a:gd name="connsiteY73" fmla="*/ 2216 h 10000"/>
              <a:gd name="connsiteX74" fmla="*/ 4801 w 9586"/>
              <a:gd name="connsiteY74" fmla="*/ 2635 h 10000"/>
              <a:gd name="connsiteX75" fmla="*/ 4663 w 9586"/>
              <a:gd name="connsiteY75" fmla="*/ 3054 h 10000"/>
              <a:gd name="connsiteX76" fmla="*/ 4526 w 9586"/>
              <a:gd name="connsiteY76" fmla="*/ 3613 h 10000"/>
              <a:gd name="connsiteX77" fmla="*/ 4389 w 9586"/>
              <a:gd name="connsiteY77" fmla="*/ 4171 h 10000"/>
              <a:gd name="connsiteX78" fmla="*/ 4250 w 9586"/>
              <a:gd name="connsiteY78" fmla="*/ 4729 h 10000"/>
              <a:gd name="connsiteX79" fmla="*/ 4250 w 9586"/>
              <a:gd name="connsiteY79" fmla="*/ 5271 h 10000"/>
              <a:gd name="connsiteX80" fmla="*/ 4250 w 9586"/>
              <a:gd name="connsiteY80" fmla="*/ 5689 h 10000"/>
              <a:gd name="connsiteX81" fmla="*/ 4114 w 9586"/>
              <a:gd name="connsiteY81" fmla="*/ 6248 h 10000"/>
              <a:gd name="connsiteX82" fmla="*/ 4114 w 9586"/>
              <a:gd name="connsiteY82" fmla="*/ 6667 h 10000"/>
              <a:gd name="connsiteX83" fmla="*/ 4114 w 9586"/>
              <a:gd name="connsiteY83" fmla="*/ 6946 h 10000"/>
              <a:gd name="connsiteX84" fmla="*/ 4114 w 9586"/>
              <a:gd name="connsiteY84" fmla="*/ 7365 h 10000"/>
              <a:gd name="connsiteX85" fmla="*/ 4250 w 9586"/>
              <a:gd name="connsiteY85" fmla="*/ 7644 h 10000"/>
              <a:gd name="connsiteX86" fmla="*/ 4250 w 9586"/>
              <a:gd name="connsiteY86" fmla="*/ 7784 h 10000"/>
              <a:gd name="connsiteX87" fmla="*/ 4389 w 9586"/>
              <a:gd name="connsiteY87" fmla="*/ 8063 h 10000"/>
              <a:gd name="connsiteX88" fmla="*/ 4526 w 9586"/>
              <a:gd name="connsiteY88" fmla="*/ 8202 h 10000"/>
              <a:gd name="connsiteX89" fmla="*/ 4663 w 9586"/>
              <a:gd name="connsiteY89" fmla="*/ 8342 h 10000"/>
              <a:gd name="connsiteX90" fmla="*/ 5197 w 9586"/>
              <a:gd name="connsiteY90" fmla="*/ 8604 h 10000"/>
              <a:gd name="connsiteX91" fmla="*/ 5473 w 9586"/>
              <a:gd name="connsiteY91" fmla="*/ 8743 h 10000"/>
              <a:gd name="connsiteX92" fmla="*/ 5747 w 9586"/>
              <a:gd name="connsiteY92" fmla="*/ 8743 h 10000"/>
              <a:gd name="connsiteX93" fmla="*/ 6025 w 9586"/>
              <a:gd name="connsiteY93" fmla="*/ 8883 h 10000"/>
              <a:gd name="connsiteX94" fmla="*/ 6437 w 9586"/>
              <a:gd name="connsiteY94" fmla="*/ 8883 h 10000"/>
              <a:gd name="connsiteX95" fmla="*/ 6711 w 9586"/>
              <a:gd name="connsiteY95" fmla="*/ 8743 h 10000"/>
              <a:gd name="connsiteX96" fmla="*/ 7124 w 9586"/>
              <a:gd name="connsiteY96" fmla="*/ 8743 h 10000"/>
              <a:gd name="connsiteX97" fmla="*/ 7538 w 9586"/>
              <a:gd name="connsiteY97" fmla="*/ 8604 h 10000"/>
              <a:gd name="connsiteX98" fmla="*/ 7813 w 9586"/>
              <a:gd name="connsiteY98" fmla="*/ 8604 h 10000"/>
              <a:gd name="connsiteX99" fmla="*/ 8089 w 9586"/>
              <a:gd name="connsiteY99" fmla="*/ 8342 h 10000"/>
              <a:gd name="connsiteX100" fmla="*/ 8209 w 9586"/>
              <a:gd name="connsiteY100" fmla="*/ 8202 h 10000"/>
              <a:gd name="connsiteX101" fmla="*/ 8346 w 9586"/>
              <a:gd name="connsiteY101" fmla="*/ 7923 h 10000"/>
              <a:gd name="connsiteX102" fmla="*/ 8484 w 9586"/>
              <a:gd name="connsiteY102" fmla="*/ 7644 h 10000"/>
              <a:gd name="connsiteX103" fmla="*/ 8623 w 9586"/>
              <a:gd name="connsiteY103" fmla="*/ 7086 h 10000"/>
              <a:gd name="connsiteX104" fmla="*/ 8623 w 9586"/>
              <a:gd name="connsiteY104" fmla="*/ 6527 h 10000"/>
              <a:gd name="connsiteX105" fmla="*/ 8759 w 9586"/>
              <a:gd name="connsiteY105" fmla="*/ 6248 h 10000"/>
              <a:gd name="connsiteX106" fmla="*/ 8759 w 9586"/>
              <a:gd name="connsiteY106" fmla="*/ 5969 h 10000"/>
              <a:gd name="connsiteX107" fmla="*/ 8759 w 9586"/>
              <a:gd name="connsiteY107" fmla="*/ 5829 h 10000"/>
              <a:gd name="connsiteX108" fmla="*/ 8898 w 9586"/>
              <a:gd name="connsiteY108" fmla="*/ 5689 h 10000"/>
              <a:gd name="connsiteX109" fmla="*/ 8898 w 9586"/>
              <a:gd name="connsiteY109" fmla="*/ 5550 h 10000"/>
              <a:gd name="connsiteX110" fmla="*/ 8898 w 9586"/>
              <a:gd name="connsiteY110" fmla="*/ 5410 h 10000"/>
              <a:gd name="connsiteX111" fmla="*/ 8898 w 9586"/>
              <a:gd name="connsiteY111" fmla="*/ 5410 h 10000"/>
              <a:gd name="connsiteX112" fmla="*/ 9036 w 9586"/>
              <a:gd name="connsiteY112" fmla="*/ 5410 h 10000"/>
              <a:gd name="connsiteX113" fmla="*/ 9036 w 9586"/>
              <a:gd name="connsiteY113" fmla="*/ 5410 h 10000"/>
              <a:gd name="connsiteX114" fmla="*/ 9036 w 9586"/>
              <a:gd name="connsiteY114" fmla="*/ 5550 h 10000"/>
              <a:gd name="connsiteX115" fmla="*/ 9174 w 9586"/>
              <a:gd name="connsiteY115" fmla="*/ 5689 h 10000"/>
              <a:gd name="connsiteX116" fmla="*/ 9174 w 9586"/>
              <a:gd name="connsiteY116" fmla="*/ 5829 h 10000"/>
              <a:gd name="connsiteX117" fmla="*/ 9174 w 9586"/>
              <a:gd name="connsiteY117" fmla="*/ 6108 h 10000"/>
              <a:gd name="connsiteX118" fmla="*/ 9174 w 9586"/>
              <a:gd name="connsiteY118" fmla="*/ 6387 h 10000"/>
              <a:gd name="connsiteX119" fmla="*/ 9174 w 9586"/>
              <a:gd name="connsiteY119" fmla="*/ 6667 h 10000"/>
              <a:gd name="connsiteX120" fmla="*/ 9310 w 9586"/>
              <a:gd name="connsiteY120" fmla="*/ 7225 h 10000"/>
              <a:gd name="connsiteX121" fmla="*/ 9310 w 9586"/>
              <a:gd name="connsiteY121" fmla="*/ 7644 h 10000"/>
              <a:gd name="connsiteX122" fmla="*/ 9449 w 9586"/>
              <a:gd name="connsiteY122" fmla="*/ 8063 h 10000"/>
              <a:gd name="connsiteX123" fmla="*/ 9586 w 9586"/>
              <a:gd name="connsiteY123" fmla="*/ 8342 h 10000"/>
              <a:gd name="connsiteX124" fmla="*/ 9586 w 9586"/>
              <a:gd name="connsiteY124" fmla="*/ 8604 h 10000"/>
              <a:gd name="connsiteX125" fmla="*/ 9586 w 9586"/>
              <a:gd name="connsiteY125" fmla="*/ 8743 h 10000"/>
              <a:gd name="connsiteX126" fmla="*/ 9586 w 9586"/>
              <a:gd name="connsiteY126" fmla="*/ 8883 h 10000"/>
              <a:gd name="connsiteX127" fmla="*/ 9449 w 9586"/>
              <a:gd name="connsiteY127" fmla="*/ 8883 h 10000"/>
              <a:gd name="connsiteX128" fmla="*/ 9310 w 9586"/>
              <a:gd name="connsiteY128" fmla="*/ 9023 h 10000"/>
              <a:gd name="connsiteX129" fmla="*/ 9174 w 9586"/>
              <a:gd name="connsiteY129" fmla="*/ 9162 h 10000"/>
              <a:gd name="connsiteX130" fmla="*/ 9036 w 9586"/>
              <a:gd name="connsiteY130" fmla="*/ 9302 h 10000"/>
              <a:gd name="connsiteX131" fmla="*/ 8759 w 9586"/>
              <a:gd name="connsiteY131" fmla="*/ 9442 h 10000"/>
              <a:gd name="connsiteX132" fmla="*/ 8209 w 9586"/>
              <a:gd name="connsiteY132" fmla="*/ 9721 h 10000"/>
              <a:gd name="connsiteX133" fmla="*/ 7675 w 9586"/>
              <a:gd name="connsiteY133" fmla="*/ 9860 h 10000"/>
              <a:gd name="connsiteX134" fmla="*/ 7263 w 9586"/>
              <a:gd name="connsiteY134" fmla="*/ 9860 h 10000"/>
              <a:gd name="connsiteX135" fmla="*/ 6711 w 9586"/>
              <a:gd name="connsiteY135" fmla="*/ 10000 h 10000"/>
              <a:gd name="connsiteX136" fmla="*/ 6711 w 9586"/>
              <a:gd name="connsiteY136" fmla="*/ 10000 h 10000"/>
              <a:gd name="connsiteX0" fmla="*/ 6715 w 9714"/>
              <a:gd name="connsiteY0" fmla="*/ 10000 h 10000"/>
              <a:gd name="connsiteX1" fmla="*/ 6286 w 9714"/>
              <a:gd name="connsiteY1" fmla="*/ 10000 h 10000"/>
              <a:gd name="connsiteX2" fmla="*/ 5853 w 9714"/>
              <a:gd name="connsiteY2" fmla="*/ 10000 h 10000"/>
              <a:gd name="connsiteX3" fmla="*/ 5423 w 9714"/>
              <a:gd name="connsiteY3" fmla="*/ 9860 h 10000"/>
              <a:gd name="connsiteX4" fmla="*/ 4993 w 9714"/>
              <a:gd name="connsiteY4" fmla="*/ 9721 h 10000"/>
              <a:gd name="connsiteX5" fmla="*/ 4578 w 9714"/>
              <a:gd name="connsiteY5" fmla="*/ 9581 h 10000"/>
              <a:gd name="connsiteX6" fmla="*/ 4293 w 9714"/>
              <a:gd name="connsiteY6" fmla="*/ 9302 h 10000"/>
              <a:gd name="connsiteX7" fmla="*/ 4006 w 9714"/>
              <a:gd name="connsiteY7" fmla="*/ 9162 h 10000"/>
              <a:gd name="connsiteX8" fmla="*/ 3862 w 9714"/>
              <a:gd name="connsiteY8" fmla="*/ 8743 h 10000"/>
              <a:gd name="connsiteX9" fmla="*/ 3574 w 9714"/>
              <a:gd name="connsiteY9" fmla="*/ 8464 h 10000"/>
              <a:gd name="connsiteX10" fmla="*/ 3430 w 9714"/>
              <a:gd name="connsiteY10" fmla="*/ 8063 h 10000"/>
              <a:gd name="connsiteX11" fmla="*/ 3430 w 9714"/>
              <a:gd name="connsiteY11" fmla="*/ 7644 h 10000"/>
              <a:gd name="connsiteX12" fmla="*/ 3287 w 9714"/>
              <a:gd name="connsiteY12" fmla="*/ 7225 h 10000"/>
              <a:gd name="connsiteX13" fmla="*/ 3287 w 9714"/>
              <a:gd name="connsiteY13" fmla="*/ 6806 h 10000"/>
              <a:gd name="connsiteX14" fmla="*/ 3287 w 9714"/>
              <a:gd name="connsiteY14" fmla="*/ 6387 h 10000"/>
              <a:gd name="connsiteX15" fmla="*/ 3430 w 9714"/>
              <a:gd name="connsiteY15" fmla="*/ 5689 h 10000"/>
              <a:gd name="connsiteX16" fmla="*/ 3430 w 9714"/>
              <a:gd name="connsiteY16" fmla="*/ 5550 h 10000"/>
              <a:gd name="connsiteX17" fmla="*/ 3430 w 9714"/>
              <a:gd name="connsiteY17" fmla="*/ 5271 h 10000"/>
              <a:gd name="connsiteX18" fmla="*/ 3574 w 9714"/>
              <a:gd name="connsiteY18" fmla="*/ 5009 h 10000"/>
              <a:gd name="connsiteX19" fmla="*/ 3574 w 9714"/>
              <a:gd name="connsiteY19" fmla="*/ 4729 h 10000"/>
              <a:gd name="connsiteX20" fmla="*/ 3574 w 9714"/>
              <a:gd name="connsiteY20" fmla="*/ 4450 h 10000"/>
              <a:gd name="connsiteX21" fmla="*/ 3719 w 9714"/>
              <a:gd name="connsiteY21" fmla="*/ 4031 h 10000"/>
              <a:gd name="connsiteX22" fmla="*/ 3719 w 9714"/>
              <a:gd name="connsiteY22" fmla="*/ 3613 h 10000"/>
              <a:gd name="connsiteX23" fmla="*/ 3862 w 9714"/>
              <a:gd name="connsiteY23" fmla="*/ 3194 h 10000"/>
              <a:gd name="connsiteX24" fmla="*/ 3862 w 9714"/>
              <a:gd name="connsiteY24" fmla="*/ 2775 h 10000"/>
              <a:gd name="connsiteX25" fmla="*/ 3862 w 9714"/>
              <a:gd name="connsiteY25" fmla="*/ 2356 h 10000"/>
              <a:gd name="connsiteX26" fmla="*/ 4006 w 9714"/>
              <a:gd name="connsiteY26" fmla="*/ 2077 h 10000"/>
              <a:gd name="connsiteX27" fmla="*/ 4006 w 9714"/>
              <a:gd name="connsiteY27" fmla="*/ 1798 h 10000"/>
              <a:gd name="connsiteX28" fmla="*/ 4006 w 9714"/>
              <a:gd name="connsiteY28" fmla="*/ 1536 h 10000"/>
              <a:gd name="connsiteX29" fmla="*/ 4006 w 9714"/>
              <a:gd name="connsiteY29" fmla="*/ 1396 h 10000"/>
              <a:gd name="connsiteX30" fmla="*/ 4006 w 9714"/>
              <a:gd name="connsiteY30" fmla="*/ 1257 h 10000"/>
              <a:gd name="connsiteX31" fmla="*/ 4006 w 9714"/>
              <a:gd name="connsiteY31" fmla="*/ 1257 h 10000"/>
              <a:gd name="connsiteX32" fmla="*/ 4006 w 9714"/>
              <a:gd name="connsiteY32" fmla="*/ 1257 h 10000"/>
              <a:gd name="connsiteX33" fmla="*/ 3862 w 9714"/>
              <a:gd name="connsiteY33" fmla="*/ 1257 h 10000"/>
              <a:gd name="connsiteX34" fmla="*/ 3719 w 9714"/>
              <a:gd name="connsiteY34" fmla="*/ 1257 h 10000"/>
              <a:gd name="connsiteX35" fmla="*/ 3574 w 9714"/>
              <a:gd name="connsiteY35" fmla="*/ 1396 h 10000"/>
              <a:gd name="connsiteX36" fmla="*/ 3430 w 9714"/>
              <a:gd name="connsiteY36" fmla="*/ 1396 h 10000"/>
              <a:gd name="connsiteX37" fmla="*/ 3144 w 9714"/>
              <a:gd name="connsiteY37" fmla="*/ 1536 h 10000"/>
              <a:gd name="connsiteX38" fmla="*/ 2855 w 9714"/>
              <a:gd name="connsiteY38" fmla="*/ 1536 h 10000"/>
              <a:gd name="connsiteX39" fmla="*/ 2567 w 9714"/>
              <a:gd name="connsiteY39" fmla="*/ 1675 h 10000"/>
              <a:gd name="connsiteX40" fmla="*/ 1149 w 9714"/>
              <a:gd name="connsiteY40" fmla="*/ 2216 h 10000"/>
              <a:gd name="connsiteX41" fmla="*/ 0 w 9714"/>
              <a:gd name="connsiteY41" fmla="*/ 1937 h 10000"/>
              <a:gd name="connsiteX42" fmla="*/ 577 w 9714"/>
              <a:gd name="connsiteY42" fmla="*/ 1675 h 10000"/>
              <a:gd name="connsiteX43" fmla="*/ 1005 w 9714"/>
              <a:gd name="connsiteY43" fmla="*/ 1536 h 10000"/>
              <a:gd name="connsiteX44" fmla="*/ 1420 w 9714"/>
              <a:gd name="connsiteY44" fmla="*/ 1396 h 10000"/>
              <a:gd name="connsiteX45" fmla="*/ 1850 w 9714"/>
              <a:gd name="connsiteY45" fmla="*/ 1257 h 10000"/>
              <a:gd name="connsiteX46" fmla="*/ 2136 w 9714"/>
              <a:gd name="connsiteY46" fmla="*/ 1117 h 10000"/>
              <a:gd name="connsiteX47" fmla="*/ 2425 w 9714"/>
              <a:gd name="connsiteY47" fmla="*/ 1117 h 10000"/>
              <a:gd name="connsiteX48" fmla="*/ 2713 w 9714"/>
              <a:gd name="connsiteY48" fmla="*/ 977 h 10000"/>
              <a:gd name="connsiteX49" fmla="*/ 2999 w 9714"/>
              <a:gd name="connsiteY49" fmla="*/ 838 h 10000"/>
              <a:gd name="connsiteX50" fmla="*/ 3430 w 9714"/>
              <a:gd name="connsiteY50" fmla="*/ 698 h 10000"/>
              <a:gd name="connsiteX51" fmla="*/ 3719 w 9714"/>
              <a:gd name="connsiteY51" fmla="*/ 558 h 10000"/>
              <a:gd name="connsiteX52" fmla="*/ 4006 w 9714"/>
              <a:gd name="connsiteY52" fmla="*/ 419 h 10000"/>
              <a:gd name="connsiteX53" fmla="*/ 4148 w 9714"/>
              <a:gd name="connsiteY53" fmla="*/ 279 h 10000"/>
              <a:gd name="connsiteX54" fmla="*/ 4293 w 9714"/>
              <a:gd name="connsiteY54" fmla="*/ 140 h 10000"/>
              <a:gd name="connsiteX55" fmla="*/ 4293 w 9714"/>
              <a:gd name="connsiteY55" fmla="*/ 0 h 10000"/>
              <a:gd name="connsiteX56" fmla="*/ 4435 w 9714"/>
              <a:gd name="connsiteY56" fmla="*/ 0 h 10000"/>
              <a:gd name="connsiteX57" fmla="*/ 4578 w 9714"/>
              <a:gd name="connsiteY57" fmla="*/ 0 h 10000"/>
              <a:gd name="connsiteX58" fmla="*/ 4722 w 9714"/>
              <a:gd name="connsiteY58" fmla="*/ 0 h 10000"/>
              <a:gd name="connsiteX59" fmla="*/ 4849 w 9714"/>
              <a:gd name="connsiteY59" fmla="*/ 140 h 10000"/>
              <a:gd name="connsiteX60" fmla="*/ 4993 w 9714"/>
              <a:gd name="connsiteY60" fmla="*/ 140 h 10000"/>
              <a:gd name="connsiteX61" fmla="*/ 5135 w 9714"/>
              <a:gd name="connsiteY61" fmla="*/ 419 h 10000"/>
              <a:gd name="connsiteX62" fmla="*/ 5278 w 9714"/>
              <a:gd name="connsiteY62" fmla="*/ 558 h 10000"/>
              <a:gd name="connsiteX63" fmla="*/ 5423 w 9714"/>
              <a:gd name="connsiteY63" fmla="*/ 698 h 10000"/>
              <a:gd name="connsiteX64" fmla="*/ 5566 w 9714"/>
              <a:gd name="connsiteY64" fmla="*/ 838 h 10000"/>
              <a:gd name="connsiteX65" fmla="*/ 5566 w 9714"/>
              <a:gd name="connsiteY65" fmla="*/ 977 h 10000"/>
              <a:gd name="connsiteX66" fmla="*/ 5566 w 9714"/>
              <a:gd name="connsiteY66" fmla="*/ 1117 h 10000"/>
              <a:gd name="connsiteX67" fmla="*/ 5423 w 9714"/>
              <a:gd name="connsiteY67" fmla="*/ 1117 h 10000"/>
              <a:gd name="connsiteX68" fmla="*/ 5278 w 9714"/>
              <a:gd name="connsiteY68" fmla="*/ 1257 h 10000"/>
              <a:gd name="connsiteX69" fmla="*/ 5278 w 9714"/>
              <a:gd name="connsiteY69" fmla="*/ 1396 h 10000"/>
              <a:gd name="connsiteX70" fmla="*/ 5135 w 9714"/>
              <a:gd name="connsiteY70" fmla="*/ 1536 h 10000"/>
              <a:gd name="connsiteX71" fmla="*/ 4993 w 9714"/>
              <a:gd name="connsiteY71" fmla="*/ 1798 h 10000"/>
              <a:gd name="connsiteX72" fmla="*/ 4849 w 9714"/>
              <a:gd name="connsiteY72" fmla="*/ 2216 h 10000"/>
              <a:gd name="connsiteX73" fmla="*/ 4722 w 9714"/>
              <a:gd name="connsiteY73" fmla="*/ 2635 h 10000"/>
              <a:gd name="connsiteX74" fmla="*/ 4578 w 9714"/>
              <a:gd name="connsiteY74" fmla="*/ 3054 h 10000"/>
              <a:gd name="connsiteX75" fmla="*/ 4435 w 9714"/>
              <a:gd name="connsiteY75" fmla="*/ 3613 h 10000"/>
              <a:gd name="connsiteX76" fmla="*/ 4293 w 9714"/>
              <a:gd name="connsiteY76" fmla="*/ 4171 h 10000"/>
              <a:gd name="connsiteX77" fmla="*/ 4148 w 9714"/>
              <a:gd name="connsiteY77" fmla="*/ 4729 h 10000"/>
              <a:gd name="connsiteX78" fmla="*/ 4148 w 9714"/>
              <a:gd name="connsiteY78" fmla="*/ 5271 h 10000"/>
              <a:gd name="connsiteX79" fmla="*/ 4148 w 9714"/>
              <a:gd name="connsiteY79" fmla="*/ 5689 h 10000"/>
              <a:gd name="connsiteX80" fmla="*/ 4006 w 9714"/>
              <a:gd name="connsiteY80" fmla="*/ 6248 h 10000"/>
              <a:gd name="connsiteX81" fmla="*/ 4006 w 9714"/>
              <a:gd name="connsiteY81" fmla="*/ 6667 h 10000"/>
              <a:gd name="connsiteX82" fmla="*/ 4006 w 9714"/>
              <a:gd name="connsiteY82" fmla="*/ 6946 h 10000"/>
              <a:gd name="connsiteX83" fmla="*/ 4006 w 9714"/>
              <a:gd name="connsiteY83" fmla="*/ 7365 h 10000"/>
              <a:gd name="connsiteX84" fmla="*/ 4148 w 9714"/>
              <a:gd name="connsiteY84" fmla="*/ 7644 h 10000"/>
              <a:gd name="connsiteX85" fmla="*/ 4148 w 9714"/>
              <a:gd name="connsiteY85" fmla="*/ 7784 h 10000"/>
              <a:gd name="connsiteX86" fmla="*/ 4293 w 9714"/>
              <a:gd name="connsiteY86" fmla="*/ 8063 h 10000"/>
              <a:gd name="connsiteX87" fmla="*/ 4435 w 9714"/>
              <a:gd name="connsiteY87" fmla="*/ 8202 h 10000"/>
              <a:gd name="connsiteX88" fmla="*/ 4578 w 9714"/>
              <a:gd name="connsiteY88" fmla="*/ 8342 h 10000"/>
              <a:gd name="connsiteX89" fmla="*/ 5135 w 9714"/>
              <a:gd name="connsiteY89" fmla="*/ 8604 h 10000"/>
              <a:gd name="connsiteX90" fmla="*/ 5423 w 9714"/>
              <a:gd name="connsiteY90" fmla="*/ 8743 h 10000"/>
              <a:gd name="connsiteX91" fmla="*/ 5709 w 9714"/>
              <a:gd name="connsiteY91" fmla="*/ 8743 h 10000"/>
              <a:gd name="connsiteX92" fmla="*/ 5999 w 9714"/>
              <a:gd name="connsiteY92" fmla="*/ 8883 h 10000"/>
              <a:gd name="connsiteX93" fmla="*/ 6429 w 9714"/>
              <a:gd name="connsiteY93" fmla="*/ 8883 h 10000"/>
              <a:gd name="connsiteX94" fmla="*/ 6715 w 9714"/>
              <a:gd name="connsiteY94" fmla="*/ 8743 h 10000"/>
              <a:gd name="connsiteX95" fmla="*/ 7146 w 9714"/>
              <a:gd name="connsiteY95" fmla="*/ 8743 h 10000"/>
              <a:gd name="connsiteX96" fmla="*/ 7578 w 9714"/>
              <a:gd name="connsiteY96" fmla="*/ 8604 h 10000"/>
              <a:gd name="connsiteX97" fmla="*/ 7864 w 9714"/>
              <a:gd name="connsiteY97" fmla="*/ 8604 h 10000"/>
              <a:gd name="connsiteX98" fmla="*/ 8152 w 9714"/>
              <a:gd name="connsiteY98" fmla="*/ 8342 h 10000"/>
              <a:gd name="connsiteX99" fmla="*/ 8278 w 9714"/>
              <a:gd name="connsiteY99" fmla="*/ 8202 h 10000"/>
              <a:gd name="connsiteX100" fmla="*/ 8420 w 9714"/>
              <a:gd name="connsiteY100" fmla="*/ 7923 h 10000"/>
              <a:gd name="connsiteX101" fmla="*/ 8564 w 9714"/>
              <a:gd name="connsiteY101" fmla="*/ 7644 h 10000"/>
              <a:gd name="connsiteX102" fmla="*/ 8709 w 9714"/>
              <a:gd name="connsiteY102" fmla="*/ 7086 h 10000"/>
              <a:gd name="connsiteX103" fmla="*/ 8709 w 9714"/>
              <a:gd name="connsiteY103" fmla="*/ 6527 h 10000"/>
              <a:gd name="connsiteX104" fmla="*/ 8851 w 9714"/>
              <a:gd name="connsiteY104" fmla="*/ 6248 h 10000"/>
              <a:gd name="connsiteX105" fmla="*/ 8851 w 9714"/>
              <a:gd name="connsiteY105" fmla="*/ 5969 h 10000"/>
              <a:gd name="connsiteX106" fmla="*/ 8851 w 9714"/>
              <a:gd name="connsiteY106" fmla="*/ 5829 h 10000"/>
              <a:gd name="connsiteX107" fmla="*/ 8996 w 9714"/>
              <a:gd name="connsiteY107" fmla="*/ 5689 h 10000"/>
              <a:gd name="connsiteX108" fmla="*/ 8996 w 9714"/>
              <a:gd name="connsiteY108" fmla="*/ 5550 h 10000"/>
              <a:gd name="connsiteX109" fmla="*/ 8996 w 9714"/>
              <a:gd name="connsiteY109" fmla="*/ 5410 h 10000"/>
              <a:gd name="connsiteX110" fmla="*/ 8996 w 9714"/>
              <a:gd name="connsiteY110" fmla="*/ 5410 h 10000"/>
              <a:gd name="connsiteX111" fmla="*/ 9140 w 9714"/>
              <a:gd name="connsiteY111" fmla="*/ 5410 h 10000"/>
              <a:gd name="connsiteX112" fmla="*/ 9140 w 9714"/>
              <a:gd name="connsiteY112" fmla="*/ 5410 h 10000"/>
              <a:gd name="connsiteX113" fmla="*/ 9140 w 9714"/>
              <a:gd name="connsiteY113" fmla="*/ 5550 h 10000"/>
              <a:gd name="connsiteX114" fmla="*/ 9284 w 9714"/>
              <a:gd name="connsiteY114" fmla="*/ 5689 h 10000"/>
              <a:gd name="connsiteX115" fmla="*/ 9284 w 9714"/>
              <a:gd name="connsiteY115" fmla="*/ 5829 h 10000"/>
              <a:gd name="connsiteX116" fmla="*/ 9284 w 9714"/>
              <a:gd name="connsiteY116" fmla="*/ 6108 h 10000"/>
              <a:gd name="connsiteX117" fmla="*/ 9284 w 9714"/>
              <a:gd name="connsiteY117" fmla="*/ 6387 h 10000"/>
              <a:gd name="connsiteX118" fmla="*/ 9284 w 9714"/>
              <a:gd name="connsiteY118" fmla="*/ 6667 h 10000"/>
              <a:gd name="connsiteX119" fmla="*/ 9426 w 9714"/>
              <a:gd name="connsiteY119" fmla="*/ 7225 h 10000"/>
              <a:gd name="connsiteX120" fmla="*/ 9426 w 9714"/>
              <a:gd name="connsiteY120" fmla="*/ 7644 h 10000"/>
              <a:gd name="connsiteX121" fmla="*/ 9571 w 9714"/>
              <a:gd name="connsiteY121" fmla="*/ 8063 h 10000"/>
              <a:gd name="connsiteX122" fmla="*/ 9714 w 9714"/>
              <a:gd name="connsiteY122" fmla="*/ 8342 h 10000"/>
              <a:gd name="connsiteX123" fmla="*/ 9714 w 9714"/>
              <a:gd name="connsiteY123" fmla="*/ 8604 h 10000"/>
              <a:gd name="connsiteX124" fmla="*/ 9714 w 9714"/>
              <a:gd name="connsiteY124" fmla="*/ 8743 h 10000"/>
              <a:gd name="connsiteX125" fmla="*/ 9714 w 9714"/>
              <a:gd name="connsiteY125" fmla="*/ 8883 h 10000"/>
              <a:gd name="connsiteX126" fmla="*/ 9571 w 9714"/>
              <a:gd name="connsiteY126" fmla="*/ 8883 h 10000"/>
              <a:gd name="connsiteX127" fmla="*/ 9426 w 9714"/>
              <a:gd name="connsiteY127" fmla="*/ 9023 h 10000"/>
              <a:gd name="connsiteX128" fmla="*/ 9284 w 9714"/>
              <a:gd name="connsiteY128" fmla="*/ 9162 h 10000"/>
              <a:gd name="connsiteX129" fmla="*/ 9140 w 9714"/>
              <a:gd name="connsiteY129" fmla="*/ 9302 h 10000"/>
              <a:gd name="connsiteX130" fmla="*/ 8851 w 9714"/>
              <a:gd name="connsiteY130" fmla="*/ 9442 h 10000"/>
              <a:gd name="connsiteX131" fmla="*/ 8278 w 9714"/>
              <a:gd name="connsiteY131" fmla="*/ 9721 h 10000"/>
              <a:gd name="connsiteX132" fmla="*/ 7720 w 9714"/>
              <a:gd name="connsiteY132" fmla="*/ 9860 h 10000"/>
              <a:gd name="connsiteX133" fmla="*/ 7291 w 9714"/>
              <a:gd name="connsiteY133" fmla="*/ 9860 h 10000"/>
              <a:gd name="connsiteX134" fmla="*/ 6715 w 9714"/>
              <a:gd name="connsiteY134" fmla="*/ 10000 h 10000"/>
              <a:gd name="connsiteX135" fmla="*/ 6715 w 9714"/>
              <a:gd name="connsiteY135" fmla="*/ 10000 h 10000"/>
              <a:gd name="connsiteX0" fmla="*/ 6319 w 9406"/>
              <a:gd name="connsiteY0" fmla="*/ 10000 h 10000"/>
              <a:gd name="connsiteX1" fmla="*/ 5877 w 9406"/>
              <a:gd name="connsiteY1" fmla="*/ 10000 h 10000"/>
              <a:gd name="connsiteX2" fmla="*/ 5431 w 9406"/>
              <a:gd name="connsiteY2" fmla="*/ 10000 h 10000"/>
              <a:gd name="connsiteX3" fmla="*/ 4989 w 9406"/>
              <a:gd name="connsiteY3" fmla="*/ 9860 h 10000"/>
              <a:gd name="connsiteX4" fmla="*/ 4546 w 9406"/>
              <a:gd name="connsiteY4" fmla="*/ 9721 h 10000"/>
              <a:gd name="connsiteX5" fmla="*/ 4119 w 9406"/>
              <a:gd name="connsiteY5" fmla="*/ 9581 h 10000"/>
              <a:gd name="connsiteX6" fmla="*/ 3825 w 9406"/>
              <a:gd name="connsiteY6" fmla="*/ 9302 h 10000"/>
              <a:gd name="connsiteX7" fmla="*/ 3530 w 9406"/>
              <a:gd name="connsiteY7" fmla="*/ 9162 h 10000"/>
              <a:gd name="connsiteX8" fmla="*/ 3382 w 9406"/>
              <a:gd name="connsiteY8" fmla="*/ 8743 h 10000"/>
              <a:gd name="connsiteX9" fmla="*/ 3085 w 9406"/>
              <a:gd name="connsiteY9" fmla="*/ 8464 h 10000"/>
              <a:gd name="connsiteX10" fmla="*/ 2937 w 9406"/>
              <a:gd name="connsiteY10" fmla="*/ 8063 h 10000"/>
              <a:gd name="connsiteX11" fmla="*/ 2937 w 9406"/>
              <a:gd name="connsiteY11" fmla="*/ 7644 h 10000"/>
              <a:gd name="connsiteX12" fmla="*/ 2790 w 9406"/>
              <a:gd name="connsiteY12" fmla="*/ 7225 h 10000"/>
              <a:gd name="connsiteX13" fmla="*/ 2790 w 9406"/>
              <a:gd name="connsiteY13" fmla="*/ 6806 h 10000"/>
              <a:gd name="connsiteX14" fmla="*/ 2790 w 9406"/>
              <a:gd name="connsiteY14" fmla="*/ 6387 h 10000"/>
              <a:gd name="connsiteX15" fmla="*/ 2937 w 9406"/>
              <a:gd name="connsiteY15" fmla="*/ 5689 h 10000"/>
              <a:gd name="connsiteX16" fmla="*/ 2937 w 9406"/>
              <a:gd name="connsiteY16" fmla="*/ 5550 h 10000"/>
              <a:gd name="connsiteX17" fmla="*/ 2937 w 9406"/>
              <a:gd name="connsiteY17" fmla="*/ 5271 h 10000"/>
              <a:gd name="connsiteX18" fmla="*/ 3085 w 9406"/>
              <a:gd name="connsiteY18" fmla="*/ 5009 h 10000"/>
              <a:gd name="connsiteX19" fmla="*/ 3085 w 9406"/>
              <a:gd name="connsiteY19" fmla="*/ 4729 h 10000"/>
              <a:gd name="connsiteX20" fmla="*/ 3085 w 9406"/>
              <a:gd name="connsiteY20" fmla="*/ 4450 h 10000"/>
              <a:gd name="connsiteX21" fmla="*/ 3234 w 9406"/>
              <a:gd name="connsiteY21" fmla="*/ 4031 h 10000"/>
              <a:gd name="connsiteX22" fmla="*/ 3234 w 9406"/>
              <a:gd name="connsiteY22" fmla="*/ 3613 h 10000"/>
              <a:gd name="connsiteX23" fmla="*/ 3382 w 9406"/>
              <a:gd name="connsiteY23" fmla="*/ 3194 h 10000"/>
              <a:gd name="connsiteX24" fmla="*/ 3382 w 9406"/>
              <a:gd name="connsiteY24" fmla="*/ 2775 h 10000"/>
              <a:gd name="connsiteX25" fmla="*/ 3382 w 9406"/>
              <a:gd name="connsiteY25" fmla="*/ 2356 h 10000"/>
              <a:gd name="connsiteX26" fmla="*/ 3530 w 9406"/>
              <a:gd name="connsiteY26" fmla="*/ 2077 h 10000"/>
              <a:gd name="connsiteX27" fmla="*/ 3530 w 9406"/>
              <a:gd name="connsiteY27" fmla="*/ 1798 h 10000"/>
              <a:gd name="connsiteX28" fmla="*/ 3530 w 9406"/>
              <a:gd name="connsiteY28" fmla="*/ 1536 h 10000"/>
              <a:gd name="connsiteX29" fmla="*/ 3530 w 9406"/>
              <a:gd name="connsiteY29" fmla="*/ 1396 h 10000"/>
              <a:gd name="connsiteX30" fmla="*/ 3530 w 9406"/>
              <a:gd name="connsiteY30" fmla="*/ 1257 h 10000"/>
              <a:gd name="connsiteX31" fmla="*/ 3530 w 9406"/>
              <a:gd name="connsiteY31" fmla="*/ 1257 h 10000"/>
              <a:gd name="connsiteX32" fmla="*/ 3530 w 9406"/>
              <a:gd name="connsiteY32" fmla="*/ 1257 h 10000"/>
              <a:gd name="connsiteX33" fmla="*/ 3382 w 9406"/>
              <a:gd name="connsiteY33" fmla="*/ 1257 h 10000"/>
              <a:gd name="connsiteX34" fmla="*/ 3234 w 9406"/>
              <a:gd name="connsiteY34" fmla="*/ 1257 h 10000"/>
              <a:gd name="connsiteX35" fmla="*/ 3085 w 9406"/>
              <a:gd name="connsiteY35" fmla="*/ 1396 h 10000"/>
              <a:gd name="connsiteX36" fmla="*/ 2937 w 9406"/>
              <a:gd name="connsiteY36" fmla="*/ 1396 h 10000"/>
              <a:gd name="connsiteX37" fmla="*/ 2643 w 9406"/>
              <a:gd name="connsiteY37" fmla="*/ 1536 h 10000"/>
              <a:gd name="connsiteX38" fmla="*/ 2345 w 9406"/>
              <a:gd name="connsiteY38" fmla="*/ 1536 h 10000"/>
              <a:gd name="connsiteX39" fmla="*/ 2049 w 9406"/>
              <a:gd name="connsiteY39" fmla="*/ 1675 h 10000"/>
              <a:gd name="connsiteX40" fmla="*/ 589 w 9406"/>
              <a:gd name="connsiteY40" fmla="*/ 2216 h 10000"/>
              <a:gd name="connsiteX41" fmla="*/ 0 w 9406"/>
              <a:gd name="connsiteY41" fmla="*/ 1675 h 10000"/>
              <a:gd name="connsiteX42" fmla="*/ 441 w 9406"/>
              <a:gd name="connsiteY42" fmla="*/ 1536 h 10000"/>
              <a:gd name="connsiteX43" fmla="*/ 868 w 9406"/>
              <a:gd name="connsiteY43" fmla="*/ 1396 h 10000"/>
              <a:gd name="connsiteX44" fmla="*/ 1310 w 9406"/>
              <a:gd name="connsiteY44" fmla="*/ 1257 h 10000"/>
              <a:gd name="connsiteX45" fmla="*/ 1605 w 9406"/>
              <a:gd name="connsiteY45" fmla="*/ 1117 h 10000"/>
              <a:gd name="connsiteX46" fmla="*/ 1902 w 9406"/>
              <a:gd name="connsiteY46" fmla="*/ 1117 h 10000"/>
              <a:gd name="connsiteX47" fmla="*/ 2199 w 9406"/>
              <a:gd name="connsiteY47" fmla="*/ 977 h 10000"/>
              <a:gd name="connsiteX48" fmla="*/ 2493 w 9406"/>
              <a:gd name="connsiteY48" fmla="*/ 838 h 10000"/>
              <a:gd name="connsiteX49" fmla="*/ 2937 w 9406"/>
              <a:gd name="connsiteY49" fmla="*/ 698 h 10000"/>
              <a:gd name="connsiteX50" fmla="*/ 3234 w 9406"/>
              <a:gd name="connsiteY50" fmla="*/ 558 h 10000"/>
              <a:gd name="connsiteX51" fmla="*/ 3530 w 9406"/>
              <a:gd name="connsiteY51" fmla="*/ 419 h 10000"/>
              <a:gd name="connsiteX52" fmla="*/ 3676 w 9406"/>
              <a:gd name="connsiteY52" fmla="*/ 279 h 10000"/>
              <a:gd name="connsiteX53" fmla="*/ 3825 w 9406"/>
              <a:gd name="connsiteY53" fmla="*/ 140 h 10000"/>
              <a:gd name="connsiteX54" fmla="*/ 3825 w 9406"/>
              <a:gd name="connsiteY54" fmla="*/ 0 h 10000"/>
              <a:gd name="connsiteX55" fmla="*/ 3972 w 9406"/>
              <a:gd name="connsiteY55" fmla="*/ 0 h 10000"/>
              <a:gd name="connsiteX56" fmla="*/ 4119 w 9406"/>
              <a:gd name="connsiteY56" fmla="*/ 0 h 10000"/>
              <a:gd name="connsiteX57" fmla="*/ 4267 w 9406"/>
              <a:gd name="connsiteY57" fmla="*/ 0 h 10000"/>
              <a:gd name="connsiteX58" fmla="*/ 4398 w 9406"/>
              <a:gd name="connsiteY58" fmla="*/ 140 h 10000"/>
              <a:gd name="connsiteX59" fmla="*/ 4546 w 9406"/>
              <a:gd name="connsiteY59" fmla="*/ 140 h 10000"/>
              <a:gd name="connsiteX60" fmla="*/ 4692 w 9406"/>
              <a:gd name="connsiteY60" fmla="*/ 419 h 10000"/>
              <a:gd name="connsiteX61" fmla="*/ 4839 w 9406"/>
              <a:gd name="connsiteY61" fmla="*/ 558 h 10000"/>
              <a:gd name="connsiteX62" fmla="*/ 4989 w 9406"/>
              <a:gd name="connsiteY62" fmla="*/ 698 h 10000"/>
              <a:gd name="connsiteX63" fmla="*/ 5136 w 9406"/>
              <a:gd name="connsiteY63" fmla="*/ 838 h 10000"/>
              <a:gd name="connsiteX64" fmla="*/ 5136 w 9406"/>
              <a:gd name="connsiteY64" fmla="*/ 977 h 10000"/>
              <a:gd name="connsiteX65" fmla="*/ 5136 w 9406"/>
              <a:gd name="connsiteY65" fmla="*/ 1117 h 10000"/>
              <a:gd name="connsiteX66" fmla="*/ 4989 w 9406"/>
              <a:gd name="connsiteY66" fmla="*/ 1117 h 10000"/>
              <a:gd name="connsiteX67" fmla="*/ 4839 w 9406"/>
              <a:gd name="connsiteY67" fmla="*/ 1257 h 10000"/>
              <a:gd name="connsiteX68" fmla="*/ 4839 w 9406"/>
              <a:gd name="connsiteY68" fmla="*/ 1396 h 10000"/>
              <a:gd name="connsiteX69" fmla="*/ 4692 w 9406"/>
              <a:gd name="connsiteY69" fmla="*/ 1536 h 10000"/>
              <a:gd name="connsiteX70" fmla="*/ 4546 w 9406"/>
              <a:gd name="connsiteY70" fmla="*/ 1798 h 10000"/>
              <a:gd name="connsiteX71" fmla="*/ 4398 w 9406"/>
              <a:gd name="connsiteY71" fmla="*/ 2216 h 10000"/>
              <a:gd name="connsiteX72" fmla="*/ 4267 w 9406"/>
              <a:gd name="connsiteY72" fmla="*/ 2635 h 10000"/>
              <a:gd name="connsiteX73" fmla="*/ 4119 w 9406"/>
              <a:gd name="connsiteY73" fmla="*/ 3054 h 10000"/>
              <a:gd name="connsiteX74" fmla="*/ 3972 w 9406"/>
              <a:gd name="connsiteY74" fmla="*/ 3613 h 10000"/>
              <a:gd name="connsiteX75" fmla="*/ 3825 w 9406"/>
              <a:gd name="connsiteY75" fmla="*/ 4171 h 10000"/>
              <a:gd name="connsiteX76" fmla="*/ 3676 w 9406"/>
              <a:gd name="connsiteY76" fmla="*/ 4729 h 10000"/>
              <a:gd name="connsiteX77" fmla="*/ 3676 w 9406"/>
              <a:gd name="connsiteY77" fmla="*/ 5271 h 10000"/>
              <a:gd name="connsiteX78" fmla="*/ 3676 w 9406"/>
              <a:gd name="connsiteY78" fmla="*/ 5689 h 10000"/>
              <a:gd name="connsiteX79" fmla="*/ 3530 w 9406"/>
              <a:gd name="connsiteY79" fmla="*/ 6248 h 10000"/>
              <a:gd name="connsiteX80" fmla="*/ 3530 w 9406"/>
              <a:gd name="connsiteY80" fmla="*/ 6667 h 10000"/>
              <a:gd name="connsiteX81" fmla="*/ 3530 w 9406"/>
              <a:gd name="connsiteY81" fmla="*/ 6946 h 10000"/>
              <a:gd name="connsiteX82" fmla="*/ 3530 w 9406"/>
              <a:gd name="connsiteY82" fmla="*/ 7365 h 10000"/>
              <a:gd name="connsiteX83" fmla="*/ 3676 w 9406"/>
              <a:gd name="connsiteY83" fmla="*/ 7644 h 10000"/>
              <a:gd name="connsiteX84" fmla="*/ 3676 w 9406"/>
              <a:gd name="connsiteY84" fmla="*/ 7784 h 10000"/>
              <a:gd name="connsiteX85" fmla="*/ 3825 w 9406"/>
              <a:gd name="connsiteY85" fmla="*/ 8063 h 10000"/>
              <a:gd name="connsiteX86" fmla="*/ 3972 w 9406"/>
              <a:gd name="connsiteY86" fmla="*/ 8202 h 10000"/>
              <a:gd name="connsiteX87" fmla="*/ 4119 w 9406"/>
              <a:gd name="connsiteY87" fmla="*/ 8342 h 10000"/>
              <a:gd name="connsiteX88" fmla="*/ 4692 w 9406"/>
              <a:gd name="connsiteY88" fmla="*/ 8604 h 10000"/>
              <a:gd name="connsiteX89" fmla="*/ 4989 w 9406"/>
              <a:gd name="connsiteY89" fmla="*/ 8743 h 10000"/>
              <a:gd name="connsiteX90" fmla="*/ 5283 w 9406"/>
              <a:gd name="connsiteY90" fmla="*/ 8743 h 10000"/>
              <a:gd name="connsiteX91" fmla="*/ 5582 w 9406"/>
              <a:gd name="connsiteY91" fmla="*/ 8883 h 10000"/>
              <a:gd name="connsiteX92" fmla="*/ 6024 w 9406"/>
              <a:gd name="connsiteY92" fmla="*/ 8883 h 10000"/>
              <a:gd name="connsiteX93" fmla="*/ 6319 w 9406"/>
              <a:gd name="connsiteY93" fmla="*/ 8743 h 10000"/>
              <a:gd name="connsiteX94" fmla="*/ 6762 w 9406"/>
              <a:gd name="connsiteY94" fmla="*/ 8743 h 10000"/>
              <a:gd name="connsiteX95" fmla="*/ 7207 w 9406"/>
              <a:gd name="connsiteY95" fmla="*/ 8604 h 10000"/>
              <a:gd name="connsiteX96" fmla="*/ 7502 w 9406"/>
              <a:gd name="connsiteY96" fmla="*/ 8604 h 10000"/>
              <a:gd name="connsiteX97" fmla="*/ 7798 w 9406"/>
              <a:gd name="connsiteY97" fmla="*/ 8342 h 10000"/>
              <a:gd name="connsiteX98" fmla="*/ 7928 w 9406"/>
              <a:gd name="connsiteY98" fmla="*/ 8202 h 10000"/>
              <a:gd name="connsiteX99" fmla="*/ 8074 w 9406"/>
              <a:gd name="connsiteY99" fmla="*/ 7923 h 10000"/>
              <a:gd name="connsiteX100" fmla="*/ 8222 w 9406"/>
              <a:gd name="connsiteY100" fmla="*/ 7644 h 10000"/>
              <a:gd name="connsiteX101" fmla="*/ 8371 w 9406"/>
              <a:gd name="connsiteY101" fmla="*/ 7086 h 10000"/>
              <a:gd name="connsiteX102" fmla="*/ 8371 w 9406"/>
              <a:gd name="connsiteY102" fmla="*/ 6527 h 10000"/>
              <a:gd name="connsiteX103" fmla="*/ 8518 w 9406"/>
              <a:gd name="connsiteY103" fmla="*/ 6248 h 10000"/>
              <a:gd name="connsiteX104" fmla="*/ 8518 w 9406"/>
              <a:gd name="connsiteY104" fmla="*/ 5969 h 10000"/>
              <a:gd name="connsiteX105" fmla="*/ 8518 w 9406"/>
              <a:gd name="connsiteY105" fmla="*/ 5829 h 10000"/>
              <a:gd name="connsiteX106" fmla="*/ 8667 w 9406"/>
              <a:gd name="connsiteY106" fmla="*/ 5689 h 10000"/>
              <a:gd name="connsiteX107" fmla="*/ 8667 w 9406"/>
              <a:gd name="connsiteY107" fmla="*/ 5550 h 10000"/>
              <a:gd name="connsiteX108" fmla="*/ 8667 w 9406"/>
              <a:gd name="connsiteY108" fmla="*/ 5410 h 10000"/>
              <a:gd name="connsiteX109" fmla="*/ 8667 w 9406"/>
              <a:gd name="connsiteY109" fmla="*/ 5410 h 10000"/>
              <a:gd name="connsiteX110" fmla="*/ 8815 w 9406"/>
              <a:gd name="connsiteY110" fmla="*/ 5410 h 10000"/>
              <a:gd name="connsiteX111" fmla="*/ 8815 w 9406"/>
              <a:gd name="connsiteY111" fmla="*/ 5410 h 10000"/>
              <a:gd name="connsiteX112" fmla="*/ 8815 w 9406"/>
              <a:gd name="connsiteY112" fmla="*/ 5550 h 10000"/>
              <a:gd name="connsiteX113" fmla="*/ 8963 w 9406"/>
              <a:gd name="connsiteY113" fmla="*/ 5689 h 10000"/>
              <a:gd name="connsiteX114" fmla="*/ 8963 w 9406"/>
              <a:gd name="connsiteY114" fmla="*/ 5829 h 10000"/>
              <a:gd name="connsiteX115" fmla="*/ 8963 w 9406"/>
              <a:gd name="connsiteY115" fmla="*/ 6108 h 10000"/>
              <a:gd name="connsiteX116" fmla="*/ 8963 w 9406"/>
              <a:gd name="connsiteY116" fmla="*/ 6387 h 10000"/>
              <a:gd name="connsiteX117" fmla="*/ 8963 w 9406"/>
              <a:gd name="connsiteY117" fmla="*/ 6667 h 10000"/>
              <a:gd name="connsiteX118" fmla="*/ 9110 w 9406"/>
              <a:gd name="connsiteY118" fmla="*/ 7225 h 10000"/>
              <a:gd name="connsiteX119" fmla="*/ 9110 w 9406"/>
              <a:gd name="connsiteY119" fmla="*/ 7644 h 10000"/>
              <a:gd name="connsiteX120" fmla="*/ 9259 w 9406"/>
              <a:gd name="connsiteY120" fmla="*/ 8063 h 10000"/>
              <a:gd name="connsiteX121" fmla="*/ 9406 w 9406"/>
              <a:gd name="connsiteY121" fmla="*/ 8342 h 10000"/>
              <a:gd name="connsiteX122" fmla="*/ 9406 w 9406"/>
              <a:gd name="connsiteY122" fmla="*/ 8604 h 10000"/>
              <a:gd name="connsiteX123" fmla="*/ 9406 w 9406"/>
              <a:gd name="connsiteY123" fmla="*/ 8743 h 10000"/>
              <a:gd name="connsiteX124" fmla="*/ 9406 w 9406"/>
              <a:gd name="connsiteY124" fmla="*/ 8883 h 10000"/>
              <a:gd name="connsiteX125" fmla="*/ 9259 w 9406"/>
              <a:gd name="connsiteY125" fmla="*/ 8883 h 10000"/>
              <a:gd name="connsiteX126" fmla="*/ 9110 w 9406"/>
              <a:gd name="connsiteY126" fmla="*/ 9023 h 10000"/>
              <a:gd name="connsiteX127" fmla="*/ 8963 w 9406"/>
              <a:gd name="connsiteY127" fmla="*/ 9162 h 10000"/>
              <a:gd name="connsiteX128" fmla="*/ 8815 w 9406"/>
              <a:gd name="connsiteY128" fmla="*/ 9302 h 10000"/>
              <a:gd name="connsiteX129" fmla="*/ 8518 w 9406"/>
              <a:gd name="connsiteY129" fmla="*/ 9442 h 10000"/>
              <a:gd name="connsiteX130" fmla="*/ 7928 w 9406"/>
              <a:gd name="connsiteY130" fmla="*/ 9721 h 10000"/>
              <a:gd name="connsiteX131" fmla="*/ 7353 w 9406"/>
              <a:gd name="connsiteY131" fmla="*/ 9860 h 10000"/>
              <a:gd name="connsiteX132" fmla="*/ 6912 w 9406"/>
              <a:gd name="connsiteY132" fmla="*/ 9860 h 10000"/>
              <a:gd name="connsiteX133" fmla="*/ 6319 w 9406"/>
              <a:gd name="connsiteY133" fmla="*/ 10000 h 10000"/>
              <a:gd name="connsiteX134" fmla="*/ 6319 w 9406"/>
              <a:gd name="connsiteY134" fmla="*/ 10000 h 10000"/>
              <a:gd name="connsiteX0" fmla="*/ 6249 w 9531"/>
              <a:gd name="connsiteY0" fmla="*/ 10000 h 10000"/>
              <a:gd name="connsiteX1" fmla="*/ 5779 w 9531"/>
              <a:gd name="connsiteY1" fmla="*/ 10000 h 10000"/>
              <a:gd name="connsiteX2" fmla="*/ 5305 w 9531"/>
              <a:gd name="connsiteY2" fmla="*/ 10000 h 10000"/>
              <a:gd name="connsiteX3" fmla="*/ 4835 w 9531"/>
              <a:gd name="connsiteY3" fmla="*/ 9860 h 10000"/>
              <a:gd name="connsiteX4" fmla="*/ 4364 w 9531"/>
              <a:gd name="connsiteY4" fmla="*/ 9721 h 10000"/>
              <a:gd name="connsiteX5" fmla="*/ 3910 w 9531"/>
              <a:gd name="connsiteY5" fmla="*/ 9581 h 10000"/>
              <a:gd name="connsiteX6" fmla="*/ 3598 w 9531"/>
              <a:gd name="connsiteY6" fmla="*/ 9302 h 10000"/>
              <a:gd name="connsiteX7" fmla="*/ 3284 w 9531"/>
              <a:gd name="connsiteY7" fmla="*/ 9162 h 10000"/>
              <a:gd name="connsiteX8" fmla="*/ 3127 w 9531"/>
              <a:gd name="connsiteY8" fmla="*/ 8743 h 10000"/>
              <a:gd name="connsiteX9" fmla="*/ 2811 w 9531"/>
              <a:gd name="connsiteY9" fmla="*/ 8464 h 10000"/>
              <a:gd name="connsiteX10" fmla="*/ 2653 w 9531"/>
              <a:gd name="connsiteY10" fmla="*/ 8063 h 10000"/>
              <a:gd name="connsiteX11" fmla="*/ 2653 w 9531"/>
              <a:gd name="connsiteY11" fmla="*/ 7644 h 10000"/>
              <a:gd name="connsiteX12" fmla="*/ 2497 w 9531"/>
              <a:gd name="connsiteY12" fmla="*/ 7225 h 10000"/>
              <a:gd name="connsiteX13" fmla="*/ 2497 w 9531"/>
              <a:gd name="connsiteY13" fmla="*/ 6806 h 10000"/>
              <a:gd name="connsiteX14" fmla="*/ 2497 w 9531"/>
              <a:gd name="connsiteY14" fmla="*/ 6387 h 10000"/>
              <a:gd name="connsiteX15" fmla="*/ 2653 w 9531"/>
              <a:gd name="connsiteY15" fmla="*/ 5689 h 10000"/>
              <a:gd name="connsiteX16" fmla="*/ 2653 w 9531"/>
              <a:gd name="connsiteY16" fmla="*/ 5550 h 10000"/>
              <a:gd name="connsiteX17" fmla="*/ 2653 w 9531"/>
              <a:gd name="connsiteY17" fmla="*/ 5271 h 10000"/>
              <a:gd name="connsiteX18" fmla="*/ 2811 w 9531"/>
              <a:gd name="connsiteY18" fmla="*/ 5009 h 10000"/>
              <a:gd name="connsiteX19" fmla="*/ 2811 w 9531"/>
              <a:gd name="connsiteY19" fmla="*/ 4729 h 10000"/>
              <a:gd name="connsiteX20" fmla="*/ 2811 w 9531"/>
              <a:gd name="connsiteY20" fmla="*/ 4450 h 10000"/>
              <a:gd name="connsiteX21" fmla="*/ 2969 w 9531"/>
              <a:gd name="connsiteY21" fmla="*/ 4031 h 10000"/>
              <a:gd name="connsiteX22" fmla="*/ 2969 w 9531"/>
              <a:gd name="connsiteY22" fmla="*/ 3613 h 10000"/>
              <a:gd name="connsiteX23" fmla="*/ 3127 w 9531"/>
              <a:gd name="connsiteY23" fmla="*/ 3194 h 10000"/>
              <a:gd name="connsiteX24" fmla="*/ 3127 w 9531"/>
              <a:gd name="connsiteY24" fmla="*/ 2775 h 10000"/>
              <a:gd name="connsiteX25" fmla="*/ 3127 w 9531"/>
              <a:gd name="connsiteY25" fmla="*/ 2356 h 10000"/>
              <a:gd name="connsiteX26" fmla="*/ 3284 w 9531"/>
              <a:gd name="connsiteY26" fmla="*/ 2077 h 10000"/>
              <a:gd name="connsiteX27" fmla="*/ 3284 w 9531"/>
              <a:gd name="connsiteY27" fmla="*/ 1798 h 10000"/>
              <a:gd name="connsiteX28" fmla="*/ 3284 w 9531"/>
              <a:gd name="connsiteY28" fmla="*/ 1536 h 10000"/>
              <a:gd name="connsiteX29" fmla="*/ 3284 w 9531"/>
              <a:gd name="connsiteY29" fmla="*/ 1396 h 10000"/>
              <a:gd name="connsiteX30" fmla="*/ 3284 w 9531"/>
              <a:gd name="connsiteY30" fmla="*/ 1257 h 10000"/>
              <a:gd name="connsiteX31" fmla="*/ 3284 w 9531"/>
              <a:gd name="connsiteY31" fmla="*/ 1257 h 10000"/>
              <a:gd name="connsiteX32" fmla="*/ 3284 w 9531"/>
              <a:gd name="connsiteY32" fmla="*/ 1257 h 10000"/>
              <a:gd name="connsiteX33" fmla="*/ 3127 w 9531"/>
              <a:gd name="connsiteY33" fmla="*/ 1257 h 10000"/>
              <a:gd name="connsiteX34" fmla="*/ 2969 w 9531"/>
              <a:gd name="connsiteY34" fmla="*/ 1257 h 10000"/>
              <a:gd name="connsiteX35" fmla="*/ 2811 w 9531"/>
              <a:gd name="connsiteY35" fmla="*/ 1396 h 10000"/>
              <a:gd name="connsiteX36" fmla="*/ 2653 w 9531"/>
              <a:gd name="connsiteY36" fmla="*/ 1396 h 10000"/>
              <a:gd name="connsiteX37" fmla="*/ 2341 w 9531"/>
              <a:gd name="connsiteY37" fmla="*/ 1536 h 10000"/>
              <a:gd name="connsiteX38" fmla="*/ 2024 w 9531"/>
              <a:gd name="connsiteY38" fmla="*/ 1536 h 10000"/>
              <a:gd name="connsiteX39" fmla="*/ 1709 w 9531"/>
              <a:gd name="connsiteY39" fmla="*/ 1675 h 10000"/>
              <a:gd name="connsiteX40" fmla="*/ 157 w 9531"/>
              <a:gd name="connsiteY40" fmla="*/ 2216 h 10000"/>
              <a:gd name="connsiteX41" fmla="*/ 0 w 9531"/>
              <a:gd name="connsiteY41" fmla="*/ 1536 h 10000"/>
              <a:gd name="connsiteX42" fmla="*/ 454 w 9531"/>
              <a:gd name="connsiteY42" fmla="*/ 1396 h 10000"/>
              <a:gd name="connsiteX43" fmla="*/ 924 w 9531"/>
              <a:gd name="connsiteY43" fmla="*/ 1257 h 10000"/>
              <a:gd name="connsiteX44" fmla="*/ 1237 w 9531"/>
              <a:gd name="connsiteY44" fmla="*/ 1117 h 10000"/>
              <a:gd name="connsiteX45" fmla="*/ 1553 w 9531"/>
              <a:gd name="connsiteY45" fmla="*/ 1117 h 10000"/>
              <a:gd name="connsiteX46" fmla="*/ 1869 w 9531"/>
              <a:gd name="connsiteY46" fmla="*/ 977 h 10000"/>
              <a:gd name="connsiteX47" fmla="*/ 2181 w 9531"/>
              <a:gd name="connsiteY47" fmla="*/ 838 h 10000"/>
              <a:gd name="connsiteX48" fmla="*/ 2653 w 9531"/>
              <a:gd name="connsiteY48" fmla="*/ 698 h 10000"/>
              <a:gd name="connsiteX49" fmla="*/ 2969 w 9531"/>
              <a:gd name="connsiteY49" fmla="*/ 558 h 10000"/>
              <a:gd name="connsiteX50" fmla="*/ 3284 w 9531"/>
              <a:gd name="connsiteY50" fmla="*/ 419 h 10000"/>
              <a:gd name="connsiteX51" fmla="*/ 3439 w 9531"/>
              <a:gd name="connsiteY51" fmla="*/ 279 h 10000"/>
              <a:gd name="connsiteX52" fmla="*/ 3598 w 9531"/>
              <a:gd name="connsiteY52" fmla="*/ 140 h 10000"/>
              <a:gd name="connsiteX53" fmla="*/ 3598 w 9531"/>
              <a:gd name="connsiteY53" fmla="*/ 0 h 10000"/>
              <a:gd name="connsiteX54" fmla="*/ 3754 w 9531"/>
              <a:gd name="connsiteY54" fmla="*/ 0 h 10000"/>
              <a:gd name="connsiteX55" fmla="*/ 3910 w 9531"/>
              <a:gd name="connsiteY55" fmla="*/ 0 h 10000"/>
              <a:gd name="connsiteX56" fmla="*/ 4067 w 9531"/>
              <a:gd name="connsiteY56" fmla="*/ 0 h 10000"/>
              <a:gd name="connsiteX57" fmla="*/ 4207 w 9531"/>
              <a:gd name="connsiteY57" fmla="*/ 140 h 10000"/>
              <a:gd name="connsiteX58" fmla="*/ 4364 w 9531"/>
              <a:gd name="connsiteY58" fmla="*/ 140 h 10000"/>
              <a:gd name="connsiteX59" fmla="*/ 4519 w 9531"/>
              <a:gd name="connsiteY59" fmla="*/ 419 h 10000"/>
              <a:gd name="connsiteX60" fmla="*/ 4676 w 9531"/>
              <a:gd name="connsiteY60" fmla="*/ 558 h 10000"/>
              <a:gd name="connsiteX61" fmla="*/ 4835 w 9531"/>
              <a:gd name="connsiteY61" fmla="*/ 698 h 10000"/>
              <a:gd name="connsiteX62" fmla="*/ 4991 w 9531"/>
              <a:gd name="connsiteY62" fmla="*/ 838 h 10000"/>
              <a:gd name="connsiteX63" fmla="*/ 4991 w 9531"/>
              <a:gd name="connsiteY63" fmla="*/ 977 h 10000"/>
              <a:gd name="connsiteX64" fmla="*/ 4991 w 9531"/>
              <a:gd name="connsiteY64" fmla="*/ 1117 h 10000"/>
              <a:gd name="connsiteX65" fmla="*/ 4835 w 9531"/>
              <a:gd name="connsiteY65" fmla="*/ 1117 h 10000"/>
              <a:gd name="connsiteX66" fmla="*/ 4676 w 9531"/>
              <a:gd name="connsiteY66" fmla="*/ 1257 h 10000"/>
              <a:gd name="connsiteX67" fmla="*/ 4676 w 9531"/>
              <a:gd name="connsiteY67" fmla="*/ 1396 h 10000"/>
              <a:gd name="connsiteX68" fmla="*/ 4519 w 9531"/>
              <a:gd name="connsiteY68" fmla="*/ 1536 h 10000"/>
              <a:gd name="connsiteX69" fmla="*/ 4364 w 9531"/>
              <a:gd name="connsiteY69" fmla="*/ 1798 h 10000"/>
              <a:gd name="connsiteX70" fmla="*/ 4207 w 9531"/>
              <a:gd name="connsiteY70" fmla="*/ 2216 h 10000"/>
              <a:gd name="connsiteX71" fmla="*/ 4067 w 9531"/>
              <a:gd name="connsiteY71" fmla="*/ 2635 h 10000"/>
              <a:gd name="connsiteX72" fmla="*/ 3910 w 9531"/>
              <a:gd name="connsiteY72" fmla="*/ 3054 h 10000"/>
              <a:gd name="connsiteX73" fmla="*/ 3754 w 9531"/>
              <a:gd name="connsiteY73" fmla="*/ 3613 h 10000"/>
              <a:gd name="connsiteX74" fmla="*/ 3598 w 9531"/>
              <a:gd name="connsiteY74" fmla="*/ 4171 h 10000"/>
              <a:gd name="connsiteX75" fmla="*/ 3439 w 9531"/>
              <a:gd name="connsiteY75" fmla="*/ 4729 h 10000"/>
              <a:gd name="connsiteX76" fmla="*/ 3439 w 9531"/>
              <a:gd name="connsiteY76" fmla="*/ 5271 h 10000"/>
              <a:gd name="connsiteX77" fmla="*/ 3439 w 9531"/>
              <a:gd name="connsiteY77" fmla="*/ 5689 h 10000"/>
              <a:gd name="connsiteX78" fmla="*/ 3284 w 9531"/>
              <a:gd name="connsiteY78" fmla="*/ 6248 h 10000"/>
              <a:gd name="connsiteX79" fmla="*/ 3284 w 9531"/>
              <a:gd name="connsiteY79" fmla="*/ 6667 h 10000"/>
              <a:gd name="connsiteX80" fmla="*/ 3284 w 9531"/>
              <a:gd name="connsiteY80" fmla="*/ 6946 h 10000"/>
              <a:gd name="connsiteX81" fmla="*/ 3284 w 9531"/>
              <a:gd name="connsiteY81" fmla="*/ 7365 h 10000"/>
              <a:gd name="connsiteX82" fmla="*/ 3439 w 9531"/>
              <a:gd name="connsiteY82" fmla="*/ 7644 h 10000"/>
              <a:gd name="connsiteX83" fmla="*/ 3439 w 9531"/>
              <a:gd name="connsiteY83" fmla="*/ 7784 h 10000"/>
              <a:gd name="connsiteX84" fmla="*/ 3598 w 9531"/>
              <a:gd name="connsiteY84" fmla="*/ 8063 h 10000"/>
              <a:gd name="connsiteX85" fmla="*/ 3754 w 9531"/>
              <a:gd name="connsiteY85" fmla="*/ 8202 h 10000"/>
              <a:gd name="connsiteX86" fmla="*/ 3910 w 9531"/>
              <a:gd name="connsiteY86" fmla="*/ 8342 h 10000"/>
              <a:gd name="connsiteX87" fmla="*/ 4519 w 9531"/>
              <a:gd name="connsiteY87" fmla="*/ 8604 h 10000"/>
              <a:gd name="connsiteX88" fmla="*/ 4835 w 9531"/>
              <a:gd name="connsiteY88" fmla="*/ 8743 h 10000"/>
              <a:gd name="connsiteX89" fmla="*/ 5148 w 9531"/>
              <a:gd name="connsiteY89" fmla="*/ 8743 h 10000"/>
              <a:gd name="connsiteX90" fmla="*/ 5466 w 9531"/>
              <a:gd name="connsiteY90" fmla="*/ 8883 h 10000"/>
              <a:gd name="connsiteX91" fmla="*/ 5935 w 9531"/>
              <a:gd name="connsiteY91" fmla="*/ 8883 h 10000"/>
              <a:gd name="connsiteX92" fmla="*/ 6249 w 9531"/>
              <a:gd name="connsiteY92" fmla="*/ 8743 h 10000"/>
              <a:gd name="connsiteX93" fmla="*/ 6720 w 9531"/>
              <a:gd name="connsiteY93" fmla="*/ 8743 h 10000"/>
              <a:gd name="connsiteX94" fmla="*/ 7193 w 9531"/>
              <a:gd name="connsiteY94" fmla="*/ 8604 h 10000"/>
              <a:gd name="connsiteX95" fmla="*/ 7507 w 9531"/>
              <a:gd name="connsiteY95" fmla="*/ 8604 h 10000"/>
              <a:gd name="connsiteX96" fmla="*/ 7821 w 9531"/>
              <a:gd name="connsiteY96" fmla="*/ 8342 h 10000"/>
              <a:gd name="connsiteX97" fmla="*/ 7960 w 9531"/>
              <a:gd name="connsiteY97" fmla="*/ 8202 h 10000"/>
              <a:gd name="connsiteX98" fmla="*/ 8115 w 9531"/>
              <a:gd name="connsiteY98" fmla="*/ 7923 h 10000"/>
              <a:gd name="connsiteX99" fmla="*/ 8272 w 9531"/>
              <a:gd name="connsiteY99" fmla="*/ 7644 h 10000"/>
              <a:gd name="connsiteX100" fmla="*/ 8431 w 9531"/>
              <a:gd name="connsiteY100" fmla="*/ 7086 h 10000"/>
              <a:gd name="connsiteX101" fmla="*/ 8431 w 9531"/>
              <a:gd name="connsiteY101" fmla="*/ 6527 h 10000"/>
              <a:gd name="connsiteX102" fmla="*/ 8587 w 9531"/>
              <a:gd name="connsiteY102" fmla="*/ 6248 h 10000"/>
              <a:gd name="connsiteX103" fmla="*/ 8587 w 9531"/>
              <a:gd name="connsiteY103" fmla="*/ 5969 h 10000"/>
              <a:gd name="connsiteX104" fmla="*/ 8587 w 9531"/>
              <a:gd name="connsiteY104" fmla="*/ 5829 h 10000"/>
              <a:gd name="connsiteX105" fmla="*/ 8745 w 9531"/>
              <a:gd name="connsiteY105" fmla="*/ 5689 h 10000"/>
              <a:gd name="connsiteX106" fmla="*/ 8745 w 9531"/>
              <a:gd name="connsiteY106" fmla="*/ 5550 h 10000"/>
              <a:gd name="connsiteX107" fmla="*/ 8745 w 9531"/>
              <a:gd name="connsiteY107" fmla="*/ 5410 h 10000"/>
              <a:gd name="connsiteX108" fmla="*/ 8745 w 9531"/>
              <a:gd name="connsiteY108" fmla="*/ 5410 h 10000"/>
              <a:gd name="connsiteX109" fmla="*/ 8903 w 9531"/>
              <a:gd name="connsiteY109" fmla="*/ 5410 h 10000"/>
              <a:gd name="connsiteX110" fmla="*/ 8903 w 9531"/>
              <a:gd name="connsiteY110" fmla="*/ 5410 h 10000"/>
              <a:gd name="connsiteX111" fmla="*/ 8903 w 9531"/>
              <a:gd name="connsiteY111" fmla="*/ 5550 h 10000"/>
              <a:gd name="connsiteX112" fmla="*/ 9060 w 9531"/>
              <a:gd name="connsiteY112" fmla="*/ 5689 h 10000"/>
              <a:gd name="connsiteX113" fmla="*/ 9060 w 9531"/>
              <a:gd name="connsiteY113" fmla="*/ 5829 h 10000"/>
              <a:gd name="connsiteX114" fmla="*/ 9060 w 9531"/>
              <a:gd name="connsiteY114" fmla="*/ 6108 h 10000"/>
              <a:gd name="connsiteX115" fmla="*/ 9060 w 9531"/>
              <a:gd name="connsiteY115" fmla="*/ 6387 h 10000"/>
              <a:gd name="connsiteX116" fmla="*/ 9060 w 9531"/>
              <a:gd name="connsiteY116" fmla="*/ 6667 h 10000"/>
              <a:gd name="connsiteX117" fmla="*/ 9216 w 9531"/>
              <a:gd name="connsiteY117" fmla="*/ 7225 h 10000"/>
              <a:gd name="connsiteX118" fmla="*/ 9216 w 9531"/>
              <a:gd name="connsiteY118" fmla="*/ 7644 h 10000"/>
              <a:gd name="connsiteX119" fmla="*/ 9375 w 9531"/>
              <a:gd name="connsiteY119" fmla="*/ 8063 h 10000"/>
              <a:gd name="connsiteX120" fmla="*/ 9531 w 9531"/>
              <a:gd name="connsiteY120" fmla="*/ 8342 h 10000"/>
              <a:gd name="connsiteX121" fmla="*/ 9531 w 9531"/>
              <a:gd name="connsiteY121" fmla="*/ 8604 h 10000"/>
              <a:gd name="connsiteX122" fmla="*/ 9531 w 9531"/>
              <a:gd name="connsiteY122" fmla="*/ 8743 h 10000"/>
              <a:gd name="connsiteX123" fmla="*/ 9531 w 9531"/>
              <a:gd name="connsiteY123" fmla="*/ 8883 h 10000"/>
              <a:gd name="connsiteX124" fmla="*/ 9375 w 9531"/>
              <a:gd name="connsiteY124" fmla="*/ 8883 h 10000"/>
              <a:gd name="connsiteX125" fmla="*/ 9216 w 9531"/>
              <a:gd name="connsiteY125" fmla="*/ 9023 h 10000"/>
              <a:gd name="connsiteX126" fmla="*/ 9060 w 9531"/>
              <a:gd name="connsiteY126" fmla="*/ 9162 h 10000"/>
              <a:gd name="connsiteX127" fmla="*/ 8903 w 9531"/>
              <a:gd name="connsiteY127" fmla="*/ 9302 h 10000"/>
              <a:gd name="connsiteX128" fmla="*/ 8587 w 9531"/>
              <a:gd name="connsiteY128" fmla="*/ 9442 h 10000"/>
              <a:gd name="connsiteX129" fmla="*/ 7960 w 9531"/>
              <a:gd name="connsiteY129" fmla="*/ 9721 h 10000"/>
              <a:gd name="connsiteX130" fmla="*/ 7348 w 9531"/>
              <a:gd name="connsiteY130" fmla="*/ 9860 h 10000"/>
              <a:gd name="connsiteX131" fmla="*/ 6880 w 9531"/>
              <a:gd name="connsiteY131" fmla="*/ 9860 h 10000"/>
              <a:gd name="connsiteX132" fmla="*/ 6249 w 9531"/>
              <a:gd name="connsiteY132" fmla="*/ 10000 h 10000"/>
              <a:gd name="connsiteX133" fmla="*/ 6249 w 9531"/>
              <a:gd name="connsiteY133" fmla="*/ 10000 h 10000"/>
              <a:gd name="connsiteX0" fmla="*/ 6556 w 10000"/>
              <a:gd name="connsiteY0" fmla="*/ 10000 h 10000"/>
              <a:gd name="connsiteX1" fmla="*/ 6063 w 10000"/>
              <a:gd name="connsiteY1" fmla="*/ 10000 h 10000"/>
              <a:gd name="connsiteX2" fmla="*/ 5566 w 10000"/>
              <a:gd name="connsiteY2" fmla="*/ 10000 h 10000"/>
              <a:gd name="connsiteX3" fmla="*/ 5073 w 10000"/>
              <a:gd name="connsiteY3" fmla="*/ 9860 h 10000"/>
              <a:gd name="connsiteX4" fmla="*/ 4579 w 10000"/>
              <a:gd name="connsiteY4" fmla="*/ 9721 h 10000"/>
              <a:gd name="connsiteX5" fmla="*/ 4102 w 10000"/>
              <a:gd name="connsiteY5" fmla="*/ 9581 h 10000"/>
              <a:gd name="connsiteX6" fmla="*/ 3775 w 10000"/>
              <a:gd name="connsiteY6" fmla="*/ 9302 h 10000"/>
              <a:gd name="connsiteX7" fmla="*/ 3446 w 10000"/>
              <a:gd name="connsiteY7" fmla="*/ 9162 h 10000"/>
              <a:gd name="connsiteX8" fmla="*/ 3281 w 10000"/>
              <a:gd name="connsiteY8" fmla="*/ 8743 h 10000"/>
              <a:gd name="connsiteX9" fmla="*/ 2949 w 10000"/>
              <a:gd name="connsiteY9" fmla="*/ 8464 h 10000"/>
              <a:gd name="connsiteX10" fmla="*/ 2784 w 10000"/>
              <a:gd name="connsiteY10" fmla="*/ 8063 h 10000"/>
              <a:gd name="connsiteX11" fmla="*/ 2784 w 10000"/>
              <a:gd name="connsiteY11" fmla="*/ 7644 h 10000"/>
              <a:gd name="connsiteX12" fmla="*/ 2620 w 10000"/>
              <a:gd name="connsiteY12" fmla="*/ 7225 h 10000"/>
              <a:gd name="connsiteX13" fmla="*/ 2620 w 10000"/>
              <a:gd name="connsiteY13" fmla="*/ 6806 h 10000"/>
              <a:gd name="connsiteX14" fmla="*/ 2620 w 10000"/>
              <a:gd name="connsiteY14" fmla="*/ 6387 h 10000"/>
              <a:gd name="connsiteX15" fmla="*/ 2784 w 10000"/>
              <a:gd name="connsiteY15" fmla="*/ 5689 h 10000"/>
              <a:gd name="connsiteX16" fmla="*/ 2784 w 10000"/>
              <a:gd name="connsiteY16" fmla="*/ 5550 h 10000"/>
              <a:gd name="connsiteX17" fmla="*/ 2784 w 10000"/>
              <a:gd name="connsiteY17" fmla="*/ 5271 h 10000"/>
              <a:gd name="connsiteX18" fmla="*/ 2949 w 10000"/>
              <a:gd name="connsiteY18" fmla="*/ 5009 h 10000"/>
              <a:gd name="connsiteX19" fmla="*/ 2949 w 10000"/>
              <a:gd name="connsiteY19" fmla="*/ 4729 h 10000"/>
              <a:gd name="connsiteX20" fmla="*/ 2949 w 10000"/>
              <a:gd name="connsiteY20" fmla="*/ 4450 h 10000"/>
              <a:gd name="connsiteX21" fmla="*/ 3115 w 10000"/>
              <a:gd name="connsiteY21" fmla="*/ 4031 h 10000"/>
              <a:gd name="connsiteX22" fmla="*/ 3115 w 10000"/>
              <a:gd name="connsiteY22" fmla="*/ 3613 h 10000"/>
              <a:gd name="connsiteX23" fmla="*/ 3281 w 10000"/>
              <a:gd name="connsiteY23" fmla="*/ 3194 h 10000"/>
              <a:gd name="connsiteX24" fmla="*/ 3281 w 10000"/>
              <a:gd name="connsiteY24" fmla="*/ 2775 h 10000"/>
              <a:gd name="connsiteX25" fmla="*/ 3281 w 10000"/>
              <a:gd name="connsiteY25" fmla="*/ 2356 h 10000"/>
              <a:gd name="connsiteX26" fmla="*/ 3446 w 10000"/>
              <a:gd name="connsiteY26" fmla="*/ 2077 h 10000"/>
              <a:gd name="connsiteX27" fmla="*/ 3446 w 10000"/>
              <a:gd name="connsiteY27" fmla="*/ 1798 h 10000"/>
              <a:gd name="connsiteX28" fmla="*/ 3446 w 10000"/>
              <a:gd name="connsiteY28" fmla="*/ 1536 h 10000"/>
              <a:gd name="connsiteX29" fmla="*/ 3446 w 10000"/>
              <a:gd name="connsiteY29" fmla="*/ 1396 h 10000"/>
              <a:gd name="connsiteX30" fmla="*/ 3446 w 10000"/>
              <a:gd name="connsiteY30" fmla="*/ 1257 h 10000"/>
              <a:gd name="connsiteX31" fmla="*/ 3446 w 10000"/>
              <a:gd name="connsiteY31" fmla="*/ 1257 h 10000"/>
              <a:gd name="connsiteX32" fmla="*/ 3446 w 10000"/>
              <a:gd name="connsiteY32" fmla="*/ 1257 h 10000"/>
              <a:gd name="connsiteX33" fmla="*/ 3281 w 10000"/>
              <a:gd name="connsiteY33" fmla="*/ 1257 h 10000"/>
              <a:gd name="connsiteX34" fmla="*/ 3115 w 10000"/>
              <a:gd name="connsiteY34" fmla="*/ 1257 h 10000"/>
              <a:gd name="connsiteX35" fmla="*/ 2949 w 10000"/>
              <a:gd name="connsiteY35" fmla="*/ 1396 h 10000"/>
              <a:gd name="connsiteX36" fmla="*/ 2784 w 10000"/>
              <a:gd name="connsiteY36" fmla="*/ 1396 h 10000"/>
              <a:gd name="connsiteX37" fmla="*/ 2456 w 10000"/>
              <a:gd name="connsiteY37" fmla="*/ 1536 h 10000"/>
              <a:gd name="connsiteX38" fmla="*/ 2124 w 10000"/>
              <a:gd name="connsiteY38" fmla="*/ 1536 h 10000"/>
              <a:gd name="connsiteX39" fmla="*/ 1793 w 10000"/>
              <a:gd name="connsiteY39" fmla="*/ 1675 h 10000"/>
              <a:gd name="connsiteX40" fmla="*/ 0 w 10000"/>
              <a:gd name="connsiteY40" fmla="*/ 1536 h 10000"/>
              <a:gd name="connsiteX41" fmla="*/ 476 w 10000"/>
              <a:gd name="connsiteY41" fmla="*/ 1396 h 10000"/>
              <a:gd name="connsiteX42" fmla="*/ 969 w 10000"/>
              <a:gd name="connsiteY42" fmla="*/ 1257 h 10000"/>
              <a:gd name="connsiteX43" fmla="*/ 1298 w 10000"/>
              <a:gd name="connsiteY43" fmla="*/ 1117 h 10000"/>
              <a:gd name="connsiteX44" fmla="*/ 1629 w 10000"/>
              <a:gd name="connsiteY44" fmla="*/ 1117 h 10000"/>
              <a:gd name="connsiteX45" fmla="*/ 1961 w 10000"/>
              <a:gd name="connsiteY45" fmla="*/ 977 h 10000"/>
              <a:gd name="connsiteX46" fmla="*/ 2288 w 10000"/>
              <a:gd name="connsiteY46" fmla="*/ 838 h 10000"/>
              <a:gd name="connsiteX47" fmla="*/ 2784 w 10000"/>
              <a:gd name="connsiteY47" fmla="*/ 698 h 10000"/>
              <a:gd name="connsiteX48" fmla="*/ 3115 w 10000"/>
              <a:gd name="connsiteY48" fmla="*/ 558 h 10000"/>
              <a:gd name="connsiteX49" fmla="*/ 3446 w 10000"/>
              <a:gd name="connsiteY49" fmla="*/ 419 h 10000"/>
              <a:gd name="connsiteX50" fmla="*/ 3608 w 10000"/>
              <a:gd name="connsiteY50" fmla="*/ 279 h 10000"/>
              <a:gd name="connsiteX51" fmla="*/ 3775 w 10000"/>
              <a:gd name="connsiteY51" fmla="*/ 140 h 10000"/>
              <a:gd name="connsiteX52" fmla="*/ 3775 w 10000"/>
              <a:gd name="connsiteY52" fmla="*/ 0 h 10000"/>
              <a:gd name="connsiteX53" fmla="*/ 3939 w 10000"/>
              <a:gd name="connsiteY53" fmla="*/ 0 h 10000"/>
              <a:gd name="connsiteX54" fmla="*/ 4102 w 10000"/>
              <a:gd name="connsiteY54" fmla="*/ 0 h 10000"/>
              <a:gd name="connsiteX55" fmla="*/ 4267 w 10000"/>
              <a:gd name="connsiteY55" fmla="*/ 0 h 10000"/>
              <a:gd name="connsiteX56" fmla="*/ 4414 w 10000"/>
              <a:gd name="connsiteY56" fmla="*/ 140 h 10000"/>
              <a:gd name="connsiteX57" fmla="*/ 4579 w 10000"/>
              <a:gd name="connsiteY57" fmla="*/ 140 h 10000"/>
              <a:gd name="connsiteX58" fmla="*/ 4741 w 10000"/>
              <a:gd name="connsiteY58" fmla="*/ 419 h 10000"/>
              <a:gd name="connsiteX59" fmla="*/ 4906 w 10000"/>
              <a:gd name="connsiteY59" fmla="*/ 558 h 10000"/>
              <a:gd name="connsiteX60" fmla="*/ 5073 w 10000"/>
              <a:gd name="connsiteY60" fmla="*/ 698 h 10000"/>
              <a:gd name="connsiteX61" fmla="*/ 5237 w 10000"/>
              <a:gd name="connsiteY61" fmla="*/ 838 h 10000"/>
              <a:gd name="connsiteX62" fmla="*/ 5237 w 10000"/>
              <a:gd name="connsiteY62" fmla="*/ 977 h 10000"/>
              <a:gd name="connsiteX63" fmla="*/ 5237 w 10000"/>
              <a:gd name="connsiteY63" fmla="*/ 1117 h 10000"/>
              <a:gd name="connsiteX64" fmla="*/ 5073 w 10000"/>
              <a:gd name="connsiteY64" fmla="*/ 1117 h 10000"/>
              <a:gd name="connsiteX65" fmla="*/ 4906 w 10000"/>
              <a:gd name="connsiteY65" fmla="*/ 1257 h 10000"/>
              <a:gd name="connsiteX66" fmla="*/ 4906 w 10000"/>
              <a:gd name="connsiteY66" fmla="*/ 1396 h 10000"/>
              <a:gd name="connsiteX67" fmla="*/ 4741 w 10000"/>
              <a:gd name="connsiteY67" fmla="*/ 1536 h 10000"/>
              <a:gd name="connsiteX68" fmla="*/ 4579 w 10000"/>
              <a:gd name="connsiteY68" fmla="*/ 1798 h 10000"/>
              <a:gd name="connsiteX69" fmla="*/ 4414 w 10000"/>
              <a:gd name="connsiteY69" fmla="*/ 2216 h 10000"/>
              <a:gd name="connsiteX70" fmla="*/ 4267 w 10000"/>
              <a:gd name="connsiteY70" fmla="*/ 2635 h 10000"/>
              <a:gd name="connsiteX71" fmla="*/ 4102 w 10000"/>
              <a:gd name="connsiteY71" fmla="*/ 3054 h 10000"/>
              <a:gd name="connsiteX72" fmla="*/ 3939 w 10000"/>
              <a:gd name="connsiteY72" fmla="*/ 3613 h 10000"/>
              <a:gd name="connsiteX73" fmla="*/ 3775 w 10000"/>
              <a:gd name="connsiteY73" fmla="*/ 4171 h 10000"/>
              <a:gd name="connsiteX74" fmla="*/ 3608 w 10000"/>
              <a:gd name="connsiteY74" fmla="*/ 4729 h 10000"/>
              <a:gd name="connsiteX75" fmla="*/ 3608 w 10000"/>
              <a:gd name="connsiteY75" fmla="*/ 5271 h 10000"/>
              <a:gd name="connsiteX76" fmla="*/ 3608 w 10000"/>
              <a:gd name="connsiteY76" fmla="*/ 5689 h 10000"/>
              <a:gd name="connsiteX77" fmla="*/ 3446 w 10000"/>
              <a:gd name="connsiteY77" fmla="*/ 6248 h 10000"/>
              <a:gd name="connsiteX78" fmla="*/ 3446 w 10000"/>
              <a:gd name="connsiteY78" fmla="*/ 6667 h 10000"/>
              <a:gd name="connsiteX79" fmla="*/ 3446 w 10000"/>
              <a:gd name="connsiteY79" fmla="*/ 6946 h 10000"/>
              <a:gd name="connsiteX80" fmla="*/ 3446 w 10000"/>
              <a:gd name="connsiteY80" fmla="*/ 7365 h 10000"/>
              <a:gd name="connsiteX81" fmla="*/ 3608 w 10000"/>
              <a:gd name="connsiteY81" fmla="*/ 7644 h 10000"/>
              <a:gd name="connsiteX82" fmla="*/ 3608 w 10000"/>
              <a:gd name="connsiteY82" fmla="*/ 7784 h 10000"/>
              <a:gd name="connsiteX83" fmla="*/ 3775 w 10000"/>
              <a:gd name="connsiteY83" fmla="*/ 8063 h 10000"/>
              <a:gd name="connsiteX84" fmla="*/ 3939 w 10000"/>
              <a:gd name="connsiteY84" fmla="*/ 8202 h 10000"/>
              <a:gd name="connsiteX85" fmla="*/ 4102 w 10000"/>
              <a:gd name="connsiteY85" fmla="*/ 8342 h 10000"/>
              <a:gd name="connsiteX86" fmla="*/ 4741 w 10000"/>
              <a:gd name="connsiteY86" fmla="*/ 8604 h 10000"/>
              <a:gd name="connsiteX87" fmla="*/ 5073 w 10000"/>
              <a:gd name="connsiteY87" fmla="*/ 8743 h 10000"/>
              <a:gd name="connsiteX88" fmla="*/ 5401 w 10000"/>
              <a:gd name="connsiteY88" fmla="*/ 8743 h 10000"/>
              <a:gd name="connsiteX89" fmla="*/ 5735 w 10000"/>
              <a:gd name="connsiteY89" fmla="*/ 8883 h 10000"/>
              <a:gd name="connsiteX90" fmla="*/ 6227 w 10000"/>
              <a:gd name="connsiteY90" fmla="*/ 8883 h 10000"/>
              <a:gd name="connsiteX91" fmla="*/ 6556 w 10000"/>
              <a:gd name="connsiteY91" fmla="*/ 8743 h 10000"/>
              <a:gd name="connsiteX92" fmla="*/ 7051 w 10000"/>
              <a:gd name="connsiteY92" fmla="*/ 8743 h 10000"/>
              <a:gd name="connsiteX93" fmla="*/ 7547 w 10000"/>
              <a:gd name="connsiteY93" fmla="*/ 8604 h 10000"/>
              <a:gd name="connsiteX94" fmla="*/ 7876 w 10000"/>
              <a:gd name="connsiteY94" fmla="*/ 8604 h 10000"/>
              <a:gd name="connsiteX95" fmla="*/ 8206 w 10000"/>
              <a:gd name="connsiteY95" fmla="*/ 8342 h 10000"/>
              <a:gd name="connsiteX96" fmla="*/ 8352 w 10000"/>
              <a:gd name="connsiteY96" fmla="*/ 8202 h 10000"/>
              <a:gd name="connsiteX97" fmla="*/ 8514 w 10000"/>
              <a:gd name="connsiteY97" fmla="*/ 7923 h 10000"/>
              <a:gd name="connsiteX98" fmla="*/ 8679 w 10000"/>
              <a:gd name="connsiteY98" fmla="*/ 7644 h 10000"/>
              <a:gd name="connsiteX99" fmla="*/ 8846 w 10000"/>
              <a:gd name="connsiteY99" fmla="*/ 7086 h 10000"/>
              <a:gd name="connsiteX100" fmla="*/ 8846 w 10000"/>
              <a:gd name="connsiteY100" fmla="*/ 6527 h 10000"/>
              <a:gd name="connsiteX101" fmla="*/ 9010 w 10000"/>
              <a:gd name="connsiteY101" fmla="*/ 6248 h 10000"/>
              <a:gd name="connsiteX102" fmla="*/ 9010 w 10000"/>
              <a:gd name="connsiteY102" fmla="*/ 5969 h 10000"/>
              <a:gd name="connsiteX103" fmla="*/ 9010 w 10000"/>
              <a:gd name="connsiteY103" fmla="*/ 5829 h 10000"/>
              <a:gd name="connsiteX104" fmla="*/ 9175 w 10000"/>
              <a:gd name="connsiteY104" fmla="*/ 5689 h 10000"/>
              <a:gd name="connsiteX105" fmla="*/ 9175 w 10000"/>
              <a:gd name="connsiteY105" fmla="*/ 5550 h 10000"/>
              <a:gd name="connsiteX106" fmla="*/ 9175 w 10000"/>
              <a:gd name="connsiteY106" fmla="*/ 5410 h 10000"/>
              <a:gd name="connsiteX107" fmla="*/ 9175 w 10000"/>
              <a:gd name="connsiteY107" fmla="*/ 5410 h 10000"/>
              <a:gd name="connsiteX108" fmla="*/ 9341 w 10000"/>
              <a:gd name="connsiteY108" fmla="*/ 5410 h 10000"/>
              <a:gd name="connsiteX109" fmla="*/ 9341 w 10000"/>
              <a:gd name="connsiteY109" fmla="*/ 5410 h 10000"/>
              <a:gd name="connsiteX110" fmla="*/ 9341 w 10000"/>
              <a:gd name="connsiteY110" fmla="*/ 5550 h 10000"/>
              <a:gd name="connsiteX111" fmla="*/ 9506 w 10000"/>
              <a:gd name="connsiteY111" fmla="*/ 5689 h 10000"/>
              <a:gd name="connsiteX112" fmla="*/ 9506 w 10000"/>
              <a:gd name="connsiteY112" fmla="*/ 5829 h 10000"/>
              <a:gd name="connsiteX113" fmla="*/ 9506 w 10000"/>
              <a:gd name="connsiteY113" fmla="*/ 6108 h 10000"/>
              <a:gd name="connsiteX114" fmla="*/ 9506 w 10000"/>
              <a:gd name="connsiteY114" fmla="*/ 6387 h 10000"/>
              <a:gd name="connsiteX115" fmla="*/ 9506 w 10000"/>
              <a:gd name="connsiteY115" fmla="*/ 6667 h 10000"/>
              <a:gd name="connsiteX116" fmla="*/ 9669 w 10000"/>
              <a:gd name="connsiteY116" fmla="*/ 7225 h 10000"/>
              <a:gd name="connsiteX117" fmla="*/ 9669 w 10000"/>
              <a:gd name="connsiteY117" fmla="*/ 7644 h 10000"/>
              <a:gd name="connsiteX118" fmla="*/ 9836 w 10000"/>
              <a:gd name="connsiteY118" fmla="*/ 8063 h 10000"/>
              <a:gd name="connsiteX119" fmla="*/ 10000 w 10000"/>
              <a:gd name="connsiteY119" fmla="*/ 8342 h 10000"/>
              <a:gd name="connsiteX120" fmla="*/ 10000 w 10000"/>
              <a:gd name="connsiteY120" fmla="*/ 8604 h 10000"/>
              <a:gd name="connsiteX121" fmla="*/ 10000 w 10000"/>
              <a:gd name="connsiteY121" fmla="*/ 8743 h 10000"/>
              <a:gd name="connsiteX122" fmla="*/ 10000 w 10000"/>
              <a:gd name="connsiteY122" fmla="*/ 8883 h 10000"/>
              <a:gd name="connsiteX123" fmla="*/ 9836 w 10000"/>
              <a:gd name="connsiteY123" fmla="*/ 8883 h 10000"/>
              <a:gd name="connsiteX124" fmla="*/ 9669 w 10000"/>
              <a:gd name="connsiteY124" fmla="*/ 9023 h 10000"/>
              <a:gd name="connsiteX125" fmla="*/ 9506 w 10000"/>
              <a:gd name="connsiteY125" fmla="*/ 9162 h 10000"/>
              <a:gd name="connsiteX126" fmla="*/ 9341 w 10000"/>
              <a:gd name="connsiteY126" fmla="*/ 9302 h 10000"/>
              <a:gd name="connsiteX127" fmla="*/ 9010 w 10000"/>
              <a:gd name="connsiteY127" fmla="*/ 9442 h 10000"/>
              <a:gd name="connsiteX128" fmla="*/ 8352 w 10000"/>
              <a:gd name="connsiteY128" fmla="*/ 9721 h 10000"/>
              <a:gd name="connsiteX129" fmla="*/ 7710 w 10000"/>
              <a:gd name="connsiteY129" fmla="*/ 9860 h 10000"/>
              <a:gd name="connsiteX130" fmla="*/ 7219 w 10000"/>
              <a:gd name="connsiteY130" fmla="*/ 9860 h 10000"/>
              <a:gd name="connsiteX131" fmla="*/ 6556 w 10000"/>
              <a:gd name="connsiteY131" fmla="*/ 10000 h 10000"/>
              <a:gd name="connsiteX132" fmla="*/ 6556 w 10000"/>
              <a:gd name="connsiteY132" fmla="*/ 10000 h 10000"/>
              <a:gd name="connsiteX0" fmla="*/ 6080 w 9524"/>
              <a:gd name="connsiteY0" fmla="*/ 10000 h 10000"/>
              <a:gd name="connsiteX1" fmla="*/ 5587 w 9524"/>
              <a:gd name="connsiteY1" fmla="*/ 10000 h 10000"/>
              <a:gd name="connsiteX2" fmla="*/ 5090 w 9524"/>
              <a:gd name="connsiteY2" fmla="*/ 10000 h 10000"/>
              <a:gd name="connsiteX3" fmla="*/ 4597 w 9524"/>
              <a:gd name="connsiteY3" fmla="*/ 9860 h 10000"/>
              <a:gd name="connsiteX4" fmla="*/ 4103 w 9524"/>
              <a:gd name="connsiteY4" fmla="*/ 9721 h 10000"/>
              <a:gd name="connsiteX5" fmla="*/ 3626 w 9524"/>
              <a:gd name="connsiteY5" fmla="*/ 9581 h 10000"/>
              <a:gd name="connsiteX6" fmla="*/ 3299 w 9524"/>
              <a:gd name="connsiteY6" fmla="*/ 9302 h 10000"/>
              <a:gd name="connsiteX7" fmla="*/ 2970 w 9524"/>
              <a:gd name="connsiteY7" fmla="*/ 9162 h 10000"/>
              <a:gd name="connsiteX8" fmla="*/ 2805 w 9524"/>
              <a:gd name="connsiteY8" fmla="*/ 8743 h 10000"/>
              <a:gd name="connsiteX9" fmla="*/ 2473 w 9524"/>
              <a:gd name="connsiteY9" fmla="*/ 8464 h 10000"/>
              <a:gd name="connsiteX10" fmla="*/ 2308 w 9524"/>
              <a:gd name="connsiteY10" fmla="*/ 8063 h 10000"/>
              <a:gd name="connsiteX11" fmla="*/ 2308 w 9524"/>
              <a:gd name="connsiteY11" fmla="*/ 7644 h 10000"/>
              <a:gd name="connsiteX12" fmla="*/ 2144 w 9524"/>
              <a:gd name="connsiteY12" fmla="*/ 7225 h 10000"/>
              <a:gd name="connsiteX13" fmla="*/ 2144 w 9524"/>
              <a:gd name="connsiteY13" fmla="*/ 6806 h 10000"/>
              <a:gd name="connsiteX14" fmla="*/ 2144 w 9524"/>
              <a:gd name="connsiteY14" fmla="*/ 6387 h 10000"/>
              <a:gd name="connsiteX15" fmla="*/ 2308 w 9524"/>
              <a:gd name="connsiteY15" fmla="*/ 5689 h 10000"/>
              <a:gd name="connsiteX16" fmla="*/ 2308 w 9524"/>
              <a:gd name="connsiteY16" fmla="*/ 5550 h 10000"/>
              <a:gd name="connsiteX17" fmla="*/ 2308 w 9524"/>
              <a:gd name="connsiteY17" fmla="*/ 5271 h 10000"/>
              <a:gd name="connsiteX18" fmla="*/ 2473 w 9524"/>
              <a:gd name="connsiteY18" fmla="*/ 5009 h 10000"/>
              <a:gd name="connsiteX19" fmla="*/ 2473 w 9524"/>
              <a:gd name="connsiteY19" fmla="*/ 4729 h 10000"/>
              <a:gd name="connsiteX20" fmla="*/ 2473 w 9524"/>
              <a:gd name="connsiteY20" fmla="*/ 4450 h 10000"/>
              <a:gd name="connsiteX21" fmla="*/ 2639 w 9524"/>
              <a:gd name="connsiteY21" fmla="*/ 4031 h 10000"/>
              <a:gd name="connsiteX22" fmla="*/ 2639 w 9524"/>
              <a:gd name="connsiteY22" fmla="*/ 3613 h 10000"/>
              <a:gd name="connsiteX23" fmla="*/ 2805 w 9524"/>
              <a:gd name="connsiteY23" fmla="*/ 3194 h 10000"/>
              <a:gd name="connsiteX24" fmla="*/ 2805 w 9524"/>
              <a:gd name="connsiteY24" fmla="*/ 2775 h 10000"/>
              <a:gd name="connsiteX25" fmla="*/ 2805 w 9524"/>
              <a:gd name="connsiteY25" fmla="*/ 2356 h 10000"/>
              <a:gd name="connsiteX26" fmla="*/ 2970 w 9524"/>
              <a:gd name="connsiteY26" fmla="*/ 2077 h 10000"/>
              <a:gd name="connsiteX27" fmla="*/ 2970 w 9524"/>
              <a:gd name="connsiteY27" fmla="*/ 1798 h 10000"/>
              <a:gd name="connsiteX28" fmla="*/ 2970 w 9524"/>
              <a:gd name="connsiteY28" fmla="*/ 1536 h 10000"/>
              <a:gd name="connsiteX29" fmla="*/ 2970 w 9524"/>
              <a:gd name="connsiteY29" fmla="*/ 1396 h 10000"/>
              <a:gd name="connsiteX30" fmla="*/ 2970 w 9524"/>
              <a:gd name="connsiteY30" fmla="*/ 1257 h 10000"/>
              <a:gd name="connsiteX31" fmla="*/ 2970 w 9524"/>
              <a:gd name="connsiteY31" fmla="*/ 1257 h 10000"/>
              <a:gd name="connsiteX32" fmla="*/ 2970 w 9524"/>
              <a:gd name="connsiteY32" fmla="*/ 1257 h 10000"/>
              <a:gd name="connsiteX33" fmla="*/ 2805 w 9524"/>
              <a:gd name="connsiteY33" fmla="*/ 1257 h 10000"/>
              <a:gd name="connsiteX34" fmla="*/ 2639 w 9524"/>
              <a:gd name="connsiteY34" fmla="*/ 1257 h 10000"/>
              <a:gd name="connsiteX35" fmla="*/ 2473 w 9524"/>
              <a:gd name="connsiteY35" fmla="*/ 1396 h 10000"/>
              <a:gd name="connsiteX36" fmla="*/ 2308 w 9524"/>
              <a:gd name="connsiteY36" fmla="*/ 1396 h 10000"/>
              <a:gd name="connsiteX37" fmla="*/ 1980 w 9524"/>
              <a:gd name="connsiteY37" fmla="*/ 1536 h 10000"/>
              <a:gd name="connsiteX38" fmla="*/ 1648 w 9524"/>
              <a:gd name="connsiteY38" fmla="*/ 1536 h 10000"/>
              <a:gd name="connsiteX39" fmla="*/ 1317 w 9524"/>
              <a:gd name="connsiteY39" fmla="*/ 1675 h 10000"/>
              <a:gd name="connsiteX40" fmla="*/ 0 w 9524"/>
              <a:gd name="connsiteY40" fmla="*/ 1396 h 10000"/>
              <a:gd name="connsiteX41" fmla="*/ 493 w 9524"/>
              <a:gd name="connsiteY41" fmla="*/ 1257 h 10000"/>
              <a:gd name="connsiteX42" fmla="*/ 822 w 9524"/>
              <a:gd name="connsiteY42" fmla="*/ 1117 h 10000"/>
              <a:gd name="connsiteX43" fmla="*/ 1153 w 9524"/>
              <a:gd name="connsiteY43" fmla="*/ 1117 h 10000"/>
              <a:gd name="connsiteX44" fmla="*/ 1485 w 9524"/>
              <a:gd name="connsiteY44" fmla="*/ 977 h 10000"/>
              <a:gd name="connsiteX45" fmla="*/ 1812 w 9524"/>
              <a:gd name="connsiteY45" fmla="*/ 838 h 10000"/>
              <a:gd name="connsiteX46" fmla="*/ 2308 w 9524"/>
              <a:gd name="connsiteY46" fmla="*/ 698 h 10000"/>
              <a:gd name="connsiteX47" fmla="*/ 2639 w 9524"/>
              <a:gd name="connsiteY47" fmla="*/ 558 h 10000"/>
              <a:gd name="connsiteX48" fmla="*/ 2970 w 9524"/>
              <a:gd name="connsiteY48" fmla="*/ 419 h 10000"/>
              <a:gd name="connsiteX49" fmla="*/ 3132 w 9524"/>
              <a:gd name="connsiteY49" fmla="*/ 279 h 10000"/>
              <a:gd name="connsiteX50" fmla="*/ 3299 w 9524"/>
              <a:gd name="connsiteY50" fmla="*/ 140 h 10000"/>
              <a:gd name="connsiteX51" fmla="*/ 3299 w 9524"/>
              <a:gd name="connsiteY51" fmla="*/ 0 h 10000"/>
              <a:gd name="connsiteX52" fmla="*/ 3463 w 9524"/>
              <a:gd name="connsiteY52" fmla="*/ 0 h 10000"/>
              <a:gd name="connsiteX53" fmla="*/ 3626 w 9524"/>
              <a:gd name="connsiteY53" fmla="*/ 0 h 10000"/>
              <a:gd name="connsiteX54" fmla="*/ 3791 w 9524"/>
              <a:gd name="connsiteY54" fmla="*/ 0 h 10000"/>
              <a:gd name="connsiteX55" fmla="*/ 3938 w 9524"/>
              <a:gd name="connsiteY55" fmla="*/ 140 h 10000"/>
              <a:gd name="connsiteX56" fmla="*/ 4103 w 9524"/>
              <a:gd name="connsiteY56" fmla="*/ 140 h 10000"/>
              <a:gd name="connsiteX57" fmla="*/ 4265 w 9524"/>
              <a:gd name="connsiteY57" fmla="*/ 419 h 10000"/>
              <a:gd name="connsiteX58" fmla="*/ 4430 w 9524"/>
              <a:gd name="connsiteY58" fmla="*/ 558 h 10000"/>
              <a:gd name="connsiteX59" fmla="*/ 4597 w 9524"/>
              <a:gd name="connsiteY59" fmla="*/ 698 h 10000"/>
              <a:gd name="connsiteX60" fmla="*/ 4761 w 9524"/>
              <a:gd name="connsiteY60" fmla="*/ 838 h 10000"/>
              <a:gd name="connsiteX61" fmla="*/ 4761 w 9524"/>
              <a:gd name="connsiteY61" fmla="*/ 977 h 10000"/>
              <a:gd name="connsiteX62" fmla="*/ 4761 w 9524"/>
              <a:gd name="connsiteY62" fmla="*/ 1117 h 10000"/>
              <a:gd name="connsiteX63" fmla="*/ 4597 w 9524"/>
              <a:gd name="connsiteY63" fmla="*/ 1117 h 10000"/>
              <a:gd name="connsiteX64" fmla="*/ 4430 w 9524"/>
              <a:gd name="connsiteY64" fmla="*/ 1257 h 10000"/>
              <a:gd name="connsiteX65" fmla="*/ 4430 w 9524"/>
              <a:gd name="connsiteY65" fmla="*/ 1396 h 10000"/>
              <a:gd name="connsiteX66" fmla="*/ 4265 w 9524"/>
              <a:gd name="connsiteY66" fmla="*/ 1536 h 10000"/>
              <a:gd name="connsiteX67" fmla="*/ 4103 w 9524"/>
              <a:gd name="connsiteY67" fmla="*/ 1798 h 10000"/>
              <a:gd name="connsiteX68" fmla="*/ 3938 w 9524"/>
              <a:gd name="connsiteY68" fmla="*/ 2216 h 10000"/>
              <a:gd name="connsiteX69" fmla="*/ 3791 w 9524"/>
              <a:gd name="connsiteY69" fmla="*/ 2635 h 10000"/>
              <a:gd name="connsiteX70" fmla="*/ 3626 w 9524"/>
              <a:gd name="connsiteY70" fmla="*/ 3054 h 10000"/>
              <a:gd name="connsiteX71" fmla="*/ 3463 w 9524"/>
              <a:gd name="connsiteY71" fmla="*/ 3613 h 10000"/>
              <a:gd name="connsiteX72" fmla="*/ 3299 w 9524"/>
              <a:gd name="connsiteY72" fmla="*/ 4171 h 10000"/>
              <a:gd name="connsiteX73" fmla="*/ 3132 w 9524"/>
              <a:gd name="connsiteY73" fmla="*/ 4729 h 10000"/>
              <a:gd name="connsiteX74" fmla="*/ 3132 w 9524"/>
              <a:gd name="connsiteY74" fmla="*/ 5271 h 10000"/>
              <a:gd name="connsiteX75" fmla="*/ 3132 w 9524"/>
              <a:gd name="connsiteY75" fmla="*/ 5689 h 10000"/>
              <a:gd name="connsiteX76" fmla="*/ 2970 w 9524"/>
              <a:gd name="connsiteY76" fmla="*/ 6248 h 10000"/>
              <a:gd name="connsiteX77" fmla="*/ 2970 w 9524"/>
              <a:gd name="connsiteY77" fmla="*/ 6667 h 10000"/>
              <a:gd name="connsiteX78" fmla="*/ 2970 w 9524"/>
              <a:gd name="connsiteY78" fmla="*/ 6946 h 10000"/>
              <a:gd name="connsiteX79" fmla="*/ 2970 w 9524"/>
              <a:gd name="connsiteY79" fmla="*/ 7365 h 10000"/>
              <a:gd name="connsiteX80" fmla="*/ 3132 w 9524"/>
              <a:gd name="connsiteY80" fmla="*/ 7644 h 10000"/>
              <a:gd name="connsiteX81" fmla="*/ 3132 w 9524"/>
              <a:gd name="connsiteY81" fmla="*/ 7784 h 10000"/>
              <a:gd name="connsiteX82" fmla="*/ 3299 w 9524"/>
              <a:gd name="connsiteY82" fmla="*/ 8063 h 10000"/>
              <a:gd name="connsiteX83" fmla="*/ 3463 w 9524"/>
              <a:gd name="connsiteY83" fmla="*/ 8202 h 10000"/>
              <a:gd name="connsiteX84" fmla="*/ 3626 w 9524"/>
              <a:gd name="connsiteY84" fmla="*/ 8342 h 10000"/>
              <a:gd name="connsiteX85" fmla="*/ 4265 w 9524"/>
              <a:gd name="connsiteY85" fmla="*/ 8604 h 10000"/>
              <a:gd name="connsiteX86" fmla="*/ 4597 w 9524"/>
              <a:gd name="connsiteY86" fmla="*/ 8743 h 10000"/>
              <a:gd name="connsiteX87" fmla="*/ 4925 w 9524"/>
              <a:gd name="connsiteY87" fmla="*/ 8743 h 10000"/>
              <a:gd name="connsiteX88" fmla="*/ 5259 w 9524"/>
              <a:gd name="connsiteY88" fmla="*/ 8883 h 10000"/>
              <a:gd name="connsiteX89" fmla="*/ 5751 w 9524"/>
              <a:gd name="connsiteY89" fmla="*/ 8883 h 10000"/>
              <a:gd name="connsiteX90" fmla="*/ 6080 w 9524"/>
              <a:gd name="connsiteY90" fmla="*/ 8743 h 10000"/>
              <a:gd name="connsiteX91" fmla="*/ 6575 w 9524"/>
              <a:gd name="connsiteY91" fmla="*/ 8743 h 10000"/>
              <a:gd name="connsiteX92" fmla="*/ 7071 w 9524"/>
              <a:gd name="connsiteY92" fmla="*/ 8604 h 10000"/>
              <a:gd name="connsiteX93" fmla="*/ 7400 w 9524"/>
              <a:gd name="connsiteY93" fmla="*/ 8604 h 10000"/>
              <a:gd name="connsiteX94" fmla="*/ 7730 w 9524"/>
              <a:gd name="connsiteY94" fmla="*/ 8342 h 10000"/>
              <a:gd name="connsiteX95" fmla="*/ 7876 w 9524"/>
              <a:gd name="connsiteY95" fmla="*/ 8202 h 10000"/>
              <a:gd name="connsiteX96" fmla="*/ 8038 w 9524"/>
              <a:gd name="connsiteY96" fmla="*/ 7923 h 10000"/>
              <a:gd name="connsiteX97" fmla="*/ 8203 w 9524"/>
              <a:gd name="connsiteY97" fmla="*/ 7644 h 10000"/>
              <a:gd name="connsiteX98" fmla="*/ 8370 w 9524"/>
              <a:gd name="connsiteY98" fmla="*/ 7086 h 10000"/>
              <a:gd name="connsiteX99" fmla="*/ 8370 w 9524"/>
              <a:gd name="connsiteY99" fmla="*/ 6527 h 10000"/>
              <a:gd name="connsiteX100" fmla="*/ 8534 w 9524"/>
              <a:gd name="connsiteY100" fmla="*/ 6248 h 10000"/>
              <a:gd name="connsiteX101" fmla="*/ 8534 w 9524"/>
              <a:gd name="connsiteY101" fmla="*/ 5969 h 10000"/>
              <a:gd name="connsiteX102" fmla="*/ 8534 w 9524"/>
              <a:gd name="connsiteY102" fmla="*/ 5829 h 10000"/>
              <a:gd name="connsiteX103" fmla="*/ 8699 w 9524"/>
              <a:gd name="connsiteY103" fmla="*/ 5689 h 10000"/>
              <a:gd name="connsiteX104" fmla="*/ 8699 w 9524"/>
              <a:gd name="connsiteY104" fmla="*/ 5550 h 10000"/>
              <a:gd name="connsiteX105" fmla="*/ 8699 w 9524"/>
              <a:gd name="connsiteY105" fmla="*/ 5410 h 10000"/>
              <a:gd name="connsiteX106" fmla="*/ 8699 w 9524"/>
              <a:gd name="connsiteY106" fmla="*/ 5410 h 10000"/>
              <a:gd name="connsiteX107" fmla="*/ 8865 w 9524"/>
              <a:gd name="connsiteY107" fmla="*/ 5410 h 10000"/>
              <a:gd name="connsiteX108" fmla="*/ 8865 w 9524"/>
              <a:gd name="connsiteY108" fmla="*/ 5410 h 10000"/>
              <a:gd name="connsiteX109" fmla="*/ 8865 w 9524"/>
              <a:gd name="connsiteY109" fmla="*/ 5550 h 10000"/>
              <a:gd name="connsiteX110" fmla="*/ 9030 w 9524"/>
              <a:gd name="connsiteY110" fmla="*/ 5689 h 10000"/>
              <a:gd name="connsiteX111" fmla="*/ 9030 w 9524"/>
              <a:gd name="connsiteY111" fmla="*/ 5829 h 10000"/>
              <a:gd name="connsiteX112" fmla="*/ 9030 w 9524"/>
              <a:gd name="connsiteY112" fmla="*/ 6108 h 10000"/>
              <a:gd name="connsiteX113" fmla="*/ 9030 w 9524"/>
              <a:gd name="connsiteY113" fmla="*/ 6387 h 10000"/>
              <a:gd name="connsiteX114" fmla="*/ 9030 w 9524"/>
              <a:gd name="connsiteY114" fmla="*/ 6667 h 10000"/>
              <a:gd name="connsiteX115" fmla="*/ 9193 w 9524"/>
              <a:gd name="connsiteY115" fmla="*/ 7225 h 10000"/>
              <a:gd name="connsiteX116" fmla="*/ 9193 w 9524"/>
              <a:gd name="connsiteY116" fmla="*/ 7644 h 10000"/>
              <a:gd name="connsiteX117" fmla="*/ 9360 w 9524"/>
              <a:gd name="connsiteY117" fmla="*/ 8063 h 10000"/>
              <a:gd name="connsiteX118" fmla="*/ 9524 w 9524"/>
              <a:gd name="connsiteY118" fmla="*/ 8342 h 10000"/>
              <a:gd name="connsiteX119" fmla="*/ 9524 w 9524"/>
              <a:gd name="connsiteY119" fmla="*/ 8604 h 10000"/>
              <a:gd name="connsiteX120" fmla="*/ 9524 w 9524"/>
              <a:gd name="connsiteY120" fmla="*/ 8743 h 10000"/>
              <a:gd name="connsiteX121" fmla="*/ 9524 w 9524"/>
              <a:gd name="connsiteY121" fmla="*/ 8883 h 10000"/>
              <a:gd name="connsiteX122" fmla="*/ 9360 w 9524"/>
              <a:gd name="connsiteY122" fmla="*/ 8883 h 10000"/>
              <a:gd name="connsiteX123" fmla="*/ 9193 w 9524"/>
              <a:gd name="connsiteY123" fmla="*/ 9023 h 10000"/>
              <a:gd name="connsiteX124" fmla="*/ 9030 w 9524"/>
              <a:gd name="connsiteY124" fmla="*/ 9162 h 10000"/>
              <a:gd name="connsiteX125" fmla="*/ 8865 w 9524"/>
              <a:gd name="connsiteY125" fmla="*/ 9302 h 10000"/>
              <a:gd name="connsiteX126" fmla="*/ 8534 w 9524"/>
              <a:gd name="connsiteY126" fmla="*/ 9442 h 10000"/>
              <a:gd name="connsiteX127" fmla="*/ 7876 w 9524"/>
              <a:gd name="connsiteY127" fmla="*/ 9721 h 10000"/>
              <a:gd name="connsiteX128" fmla="*/ 7234 w 9524"/>
              <a:gd name="connsiteY128" fmla="*/ 9860 h 10000"/>
              <a:gd name="connsiteX129" fmla="*/ 6743 w 9524"/>
              <a:gd name="connsiteY129" fmla="*/ 9860 h 10000"/>
              <a:gd name="connsiteX130" fmla="*/ 6080 w 9524"/>
              <a:gd name="connsiteY130" fmla="*/ 10000 h 10000"/>
              <a:gd name="connsiteX131" fmla="*/ 6080 w 9524"/>
              <a:gd name="connsiteY131" fmla="*/ 10000 h 10000"/>
              <a:gd name="connsiteX0" fmla="*/ 5866 w 9482"/>
              <a:gd name="connsiteY0" fmla="*/ 10000 h 10000"/>
              <a:gd name="connsiteX1" fmla="*/ 5348 w 9482"/>
              <a:gd name="connsiteY1" fmla="*/ 10000 h 10000"/>
              <a:gd name="connsiteX2" fmla="*/ 4826 w 9482"/>
              <a:gd name="connsiteY2" fmla="*/ 10000 h 10000"/>
              <a:gd name="connsiteX3" fmla="*/ 4309 w 9482"/>
              <a:gd name="connsiteY3" fmla="*/ 9860 h 10000"/>
              <a:gd name="connsiteX4" fmla="*/ 3790 w 9482"/>
              <a:gd name="connsiteY4" fmla="*/ 9721 h 10000"/>
              <a:gd name="connsiteX5" fmla="*/ 3289 w 9482"/>
              <a:gd name="connsiteY5" fmla="*/ 9581 h 10000"/>
              <a:gd name="connsiteX6" fmla="*/ 2946 w 9482"/>
              <a:gd name="connsiteY6" fmla="*/ 9302 h 10000"/>
              <a:gd name="connsiteX7" fmla="*/ 2600 w 9482"/>
              <a:gd name="connsiteY7" fmla="*/ 9162 h 10000"/>
              <a:gd name="connsiteX8" fmla="*/ 2427 w 9482"/>
              <a:gd name="connsiteY8" fmla="*/ 8743 h 10000"/>
              <a:gd name="connsiteX9" fmla="*/ 2079 w 9482"/>
              <a:gd name="connsiteY9" fmla="*/ 8464 h 10000"/>
              <a:gd name="connsiteX10" fmla="*/ 1905 w 9482"/>
              <a:gd name="connsiteY10" fmla="*/ 8063 h 10000"/>
              <a:gd name="connsiteX11" fmla="*/ 1905 w 9482"/>
              <a:gd name="connsiteY11" fmla="*/ 7644 h 10000"/>
              <a:gd name="connsiteX12" fmla="*/ 1733 w 9482"/>
              <a:gd name="connsiteY12" fmla="*/ 7225 h 10000"/>
              <a:gd name="connsiteX13" fmla="*/ 1733 w 9482"/>
              <a:gd name="connsiteY13" fmla="*/ 6806 h 10000"/>
              <a:gd name="connsiteX14" fmla="*/ 1733 w 9482"/>
              <a:gd name="connsiteY14" fmla="*/ 6387 h 10000"/>
              <a:gd name="connsiteX15" fmla="*/ 1905 w 9482"/>
              <a:gd name="connsiteY15" fmla="*/ 5689 h 10000"/>
              <a:gd name="connsiteX16" fmla="*/ 1905 w 9482"/>
              <a:gd name="connsiteY16" fmla="*/ 5550 h 10000"/>
              <a:gd name="connsiteX17" fmla="*/ 1905 w 9482"/>
              <a:gd name="connsiteY17" fmla="*/ 5271 h 10000"/>
              <a:gd name="connsiteX18" fmla="*/ 2079 w 9482"/>
              <a:gd name="connsiteY18" fmla="*/ 5009 h 10000"/>
              <a:gd name="connsiteX19" fmla="*/ 2079 w 9482"/>
              <a:gd name="connsiteY19" fmla="*/ 4729 h 10000"/>
              <a:gd name="connsiteX20" fmla="*/ 2079 w 9482"/>
              <a:gd name="connsiteY20" fmla="*/ 4450 h 10000"/>
              <a:gd name="connsiteX21" fmla="*/ 2253 w 9482"/>
              <a:gd name="connsiteY21" fmla="*/ 4031 h 10000"/>
              <a:gd name="connsiteX22" fmla="*/ 2253 w 9482"/>
              <a:gd name="connsiteY22" fmla="*/ 3613 h 10000"/>
              <a:gd name="connsiteX23" fmla="*/ 2427 w 9482"/>
              <a:gd name="connsiteY23" fmla="*/ 3194 h 10000"/>
              <a:gd name="connsiteX24" fmla="*/ 2427 w 9482"/>
              <a:gd name="connsiteY24" fmla="*/ 2775 h 10000"/>
              <a:gd name="connsiteX25" fmla="*/ 2427 w 9482"/>
              <a:gd name="connsiteY25" fmla="*/ 2356 h 10000"/>
              <a:gd name="connsiteX26" fmla="*/ 2600 w 9482"/>
              <a:gd name="connsiteY26" fmla="*/ 2077 h 10000"/>
              <a:gd name="connsiteX27" fmla="*/ 2600 w 9482"/>
              <a:gd name="connsiteY27" fmla="*/ 1798 h 10000"/>
              <a:gd name="connsiteX28" fmla="*/ 2600 w 9482"/>
              <a:gd name="connsiteY28" fmla="*/ 1536 h 10000"/>
              <a:gd name="connsiteX29" fmla="*/ 2600 w 9482"/>
              <a:gd name="connsiteY29" fmla="*/ 1396 h 10000"/>
              <a:gd name="connsiteX30" fmla="*/ 2600 w 9482"/>
              <a:gd name="connsiteY30" fmla="*/ 1257 h 10000"/>
              <a:gd name="connsiteX31" fmla="*/ 2600 w 9482"/>
              <a:gd name="connsiteY31" fmla="*/ 1257 h 10000"/>
              <a:gd name="connsiteX32" fmla="*/ 2600 w 9482"/>
              <a:gd name="connsiteY32" fmla="*/ 1257 h 10000"/>
              <a:gd name="connsiteX33" fmla="*/ 2427 w 9482"/>
              <a:gd name="connsiteY33" fmla="*/ 1257 h 10000"/>
              <a:gd name="connsiteX34" fmla="*/ 2253 w 9482"/>
              <a:gd name="connsiteY34" fmla="*/ 1257 h 10000"/>
              <a:gd name="connsiteX35" fmla="*/ 2079 w 9482"/>
              <a:gd name="connsiteY35" fmla="*/ 1396 h 10000"/>
              <a:gd name="connsiteX36" fmla="*/ 1905 w 9482"/>
              <a:gd name="connsiteY36" fmla="*/ 1396 h 10000"/>
              <a:gd name="connsiteX37" fmla="*/ 1561 w 9482"/>
              <a:gd name="connsiteY37" fmla="*/ 1536 h 10000"/>
              <a:gd name="connsiteX38" fmla="*/ 1212 w 9482"/>
              <a:gd name="connsiteY38" fmla="*/ 1536 h 10000"/>
              <a:gd name="connsiteX39" fmla="*/ 865 w 9482"/>
              <a:gd name="connsiteY39" fmla="*/ 1675 h 10000"/>
              <a:gd name="connsiteX40" fmla="*/ 0 w 9482"/>
              <a:gd name="connsiteY40" fmla="*/ 1257 h 10000"/>
              <a:gd name="connsiteX41" fmla="*/ 345 w 9482"/>
              <a:gd name="connsiteY41" fmla="*/ 1117 h 10000"/>
              <a:gd name="connsiteX42" fmla="*/ 693 w 9482"/>
              <a:gd name="connsiteY42" fmla="*/ 1117 h 10000"/>
              <a:gd name="connsiteX43" fmla="*/ 1041 w 9482"/>
              <a:gd name="connsiteY43" fmla="*/ 977 h 10000"/>
              <a:gd name="connsiteX44" fmla="*/ 1385 w 9482"/>
              <a:gd name="connsiteY44" fmla="*/ 838 h 10000"/>
              <a:gd name="connsiteX45" fmla="*/ 1905 w 9482"/>
              <a:gd name="connsiteY45" fmla="*/ 698 h 10000"/>
              <a:gd name="connsiteX46" fmla="*/ 2253 w 9482"/>
              <a:gd name="connsiteY46" fmla="*/ 558 h 10000"/>
              <a:gd name="connsiteX47" fmla="*/ 2600 w 9482"/>
              <a:gd name="connsiteY47" fmla="*/ 419 h 10000"/>
              <a:gd name="connsiteX48" fmla="*/ 2771 w 9482"/>
              <a:gd name="connsiteY48" fmla="*/ 279 h 10000"/>
              <a:gd name="connsiteX49" fmla="*/ 2946 w 9482"/>
              <a:gd name="connsiteY49" fmla="*/ 140 h 10000"/>
              <a:gd name="connsiteX50" fmla="*/ 2946 w 9482"/>
              <a:gd name="connsiteY50" fmla="*/ 0 h 10000"/>
              <a:gd name="connsiteX51" fmla="*/ 3118 w 9482"/>
              <a:gd name="connsiteY51" fmla="*/ 0 h 10000"/>
              <a:gd name="connsiteX52" fmla="*/ 3289 w 9482"/>
              <a:gd name="connsiteY52" fmla="*/ 0 h 10000"/>
              <a:gd name="connsiteX53" fmla="*/ 3462 w 9482"/>
              <a:gd name="connsiteY53" fmla="*/ 0 h 10000"/>
              <a:gd name="connsiteX54" fmla="*/ 3617 w 9482"/>
              <a:gd name="connsiteY54" fmla="*/ 140 h 10000"/>
              <a:gd name="connsiteX55" fmla="*/ 3790 w 9482"/>
              <a:gd name="connsiteY55" fmla="*/ 140 h 10000"/>
              <a:gd name="connsiteX56" fmla="*/ 3960 w 9482"/>
              <a:gd name="connsiteY56" fmla="*/ 419 h 10000"/>
              <a:gd name="connsiteX57" fmla="*/ 4133 w 9482"/>
              <a:gd name="connsiteY57" fmla="*/ 558 h 10000"/>
              <a:gd name="connsiteX58" fmla="*/ 4309 w 9482"/>
              <a:gd name="connsiteY58" fmla="*/ 698 h 10000"/>
              <a:gd name="connsiteX59" fmla="*/ 4481 w 9482"/>
              <a:gd name="connsiteY59" fmla="*/ 838 h 10000"/>
              <a:gd name="connsiteX60" fmla="*/ 4481 w 9482"/>
              <a:gd name="connsiteY60" fmla="*/ 977 h 10000"/>
              <a:gd name="connsiteX61" fmla="*/ 4481 w 9482"/>
              <a:gd name="connsiteY61" fmla="*/ 1117 h 10000"/>
              <a:gd name="connsiteX62" fmla="*/ 4309 w 9482"/>
              <a:gd name="connsiteY62" fmla="*/ 1117 h 10000"/>
              <a:gd name="connsiteX63" fmla="*/ 4133 w 9482"/>
              <a:gd name="connsiteY63" fmla="*/ 1257 h 10000"/>
              <a:gd name="connsiteX64" fmla="*/ 4133 w 9482"/>
              <a:gd name="connsiteY64" fmla="*/ 1396 h 10000"/>
              <a:gd name="connsiteX65" fmla="*/ 3960 w 9482"/>
              <a:gd name="connsiteY65" fmla="*/ 1536 h 10000"/>
              <a:gd name="connsiteX66" fmla="*/ 3790 w 9482"/>
              <a:gd name="connsiteY66" fmla="*/ 1798 h 10000"/>
              <a:gd name="connsiteX67" fmla="*/ 3617 w 9482"/>
              <a:gd name="connsiteY67" fmla="*/ 2216 h 10000"/>
              <a:gd name="connsiteX68" fmla="*/ 3462 w 9482"/>
              <a:gd name="connsiteY68" fmla="*/ 2635 h 10000"/>
              <a:gd name="connsiteX69" fmla="*/ 3289 w 9482"/>
              <a:gd name="connsiteY69" fmla="*/ 3054 h 10000"/>
              <a:gd name="connsiteX70" fmla="*/ 3118 w 9482"/>
              <a:gd name="connsiteY70" fmla="*/ 3613 h 10000"/>
              <a:gd name="connsiteX71" fmla="*/ 2946 w 9482"/>
              <a:gd name="connsiteY71" fmla="*/ 4171 h 10000"/>
              <a:gd name="connsiteX72" fmla="*/ 2771 w 9482"/>
              <a:gd name="connsiteY72" fmla="*/ 4729 h 10000"/>
              <a:gd name="connsiteX73" fmla="*/ 2771 w 9482"/>
              <a:gd name="connsiteY73" fmla="*/ 5271 h 10000"/>
              <a:gd name="connsiteX74" fmla="*/ 2771 w 9482"/>
              <a:gd name="connsiteY74" fmla="*/ 5689 h 10000"/>
              <a:gd name="connsiteX75" fmla="*/ 2600 w 9482"/>
              <a:gd name="connsiteY75" fmla="*/ 6248 h 10000"/>
              <a:gd name="connsiteX76" fmla="*/ 2600 w 9482"/>
              <a:gd name="connsiteY76" fmla="*/ 6667 h 10000"/>
              <a:gd name="connsiteX77" fmla="*/ 2600 w 9482"/>
              <a:gd name="connsiteY77" fmla="*/ 6946 h 10000"/>
              <a:gd name="connsiteX78" fmla="*/ 2600 w 9482"/>
              <a:gd name="connsiteY78" fmla="*/ 7365 h 10000"/>
              <a:gd name="connsiteX79" fmla="*/ 2771 w 9482"/>
              <a:gd name="connsiteY79" fmla="*/ 7644 h 10000"/>
              <a:gd name="connsiteX80" fmla="*/ 2771 w 9482"/>
              <a:gd name="connsiteY80" fmla="*/ 7784 h 10000"/>
              <a:gd name="connsiteX81" fmla="*/ 2946 w 9482"/>
              <a:gd name="connsiteY81" fmla="*/ 8063 h 10000"/>
              <a:gd name="connsiteX82" fmla="*/ 3118 w 9482"/>
              <a:gd name="connsiteY82" fmla="*/ 8202 h 10000"/>
              <a:gd name="connsiteX83" fmla="*/ 3289 w 9482"/>
              <a:gd name="connsiteY83" fmla="*/ 8342 h 10000"/>
              <a:gd name="connsiteX84" fmla="*/ 3960 w 9482"/>
              <a:gd name="connsiteY84" fmla="*/ 8604 h 10000"/>
              <a:gd name="connsiteX85" fmla="*/ 4309 w 9482"/>
              <a:gd name="connsiteY85" fmla="*/ 8743 h 10000"/>
              <a:gd name="connsiteX86" fmla="*/ 4653 w 9482"/>
              <a:gd name="connsiteY86" fmla="*/ 8743 h 10000"/>
              <a:gd name="connsiteX87" fmla="*/ 5004 w 9482"/>
              <a:gd name="connsiteY87" fmla="*/ 8883 h 10000"/>
              <a:gd name="connsiteX88" fmla="*/ 5520 w 9482"/>
              <a:gd name="connsiteY88" fmla="*/ 8883 h 10000"/>
              <a:gd name="connsiteX89" fmla="*/ 5866 w 9482"/>
              <a:gd name="connsiteY89" fmla="*/ 8743 h 10000"/>
              <a:gd name="connsiteX90" fmla="*/ 6386 w 9482"/>
              <a:gd name="connsiteY90" fmla="*/ 8743 h 10000"/>
              <a:gd name="connsiteX91" fmla="*/ 6906 w 9482"/>
              <a:gd name="connsiteY91" fmla="*/ 8604 h 10000"/>
              <a:gd name="connsiteX92" fmla="*/ 7252 w 9482"/>
              <a:gd name="connsiteY92" fmla="*/ 8604 h 10000"/>
              <a:gd name="connsiteX93" fmla="*/ 7598 w 9482"/>
              <a:gd name="connsiteY93" fmla="*/ 8342 h 10000"/>
              <a:gd name="connsiteX94" fmla="*/ 7752 w 9482"/>
              <a:gd name="connsiteY94" fmla="*/ 8202 h 10000"/>
              <a:gd name="connsiteX95" fmla="*/ 7922 w 9482"/>
              <a:gd name="connsiteY95" fmla="*/ 7923 h 10000"/>
              <a:gd name="connsiteX96" fmla="*/ 8095 w 9482"/>
              <a:gd name="connsiteY96" fmla="*/ 7644 h 10000"/>
              <a:gd name="connsiteX97" fmla="*/ 8270 w 9482"/>
              <a:gd name="connsiteY97" fmla="*/ 7086 h 10000"/>
              <a:gd name="connsiteX98" fmla="*/ 8270 w 9482"/>
              <a:gd name="connsiteY98" fmla="*/ 6527 h 10000"/>
              <a:gd name="connsiteX99" fmla="*/ 8443 w 9482"/>
              <a:gd name="connsiteY99" fmla="*/ 6248 h 10000"/>
              <a:gd name="connsiteX100" fmla="*/ 8443 w 9482"/>
              <a:gd name="connsiteY100" fmla="*/ 5969 h 10000"/>
              <a:gd name="connsiteX101" fmla="*/ 8443 w 9482"/>
              <a:gd name="connsiteY101" fmla="*/ 5829 h 10000"/>
              <a:gd name="connsiteX102" fmla="*/ 8616 w 9482"/>
              <a:gd name="connsiteY102" fmla="*/ 5689 h 10000"/>
              <a:gd name="connsiteX103" fmla="*/ 8616 w 9482"/>
              <a:gd name="connsiteY103" fmla="*/ 5550 h 10000"/>
              <a:gd name="connsiteX104" fmla="*/ 8616 w 9482"/>
              <a:gd name="connsiteY104" fmla="*/ 5410 h 10000"/>
              <a:gd name="connsiteX105" fmla="*/ 8616 w 9482"/>
              <a:gd name="connsiteY105" fmla="*/ 5410 h 10000"/>
              <a:gd name="connsiteX106" fmla="*/ 8790 w 9482"/>
              <a:gd name="connsiteY106" fmla="*/ 5410 h 10000"/>
              <a:gd name="connsiteX107" fmla="*/ 8790 w 9482"/>
              <a:gd name="connsiteY107" fmla="*/ 5410 h 10000"/>
              <a:gd name="connsiteX108" fmla="*/ 8790 w 9482"/>
              <a:gd name="connsiteY108" fmla="*/ 5550 h 10000"/>
              <a:gd name="connsiteX109" fmla="*/ 8963 w 9482"/>
              <a:gd name="connsiteY109" fmla="*/ 5689 h 10000"/>
              <a:gd name="connsiteX110" fmla="*/ 8963 w 9482"/>
              <a:gd name="connsiteY110" fmla="*/ 5829 h 10000"/>
              <a:gd name="connsiteX111" fmla="*/ 8963 w 9482"/>
              <a:gd name="connsiteY111" fmla="*/ 6108 h 10000"/>
              <a:gd name="connsiteX112" fmla="*/ 8963 w 9482"/>
              <a:gd name="connsiteY112" fmla="*/ 6387 h 10000"/>
              <a:gd name="connsiteX113" fmla="*/ 8963 w 9482"/>
              <a:gd name="connsiteY113" fmla="*/ 6667 h 10000"/>
              <a:gd name="connsiteX114" fmla="*/ 9134 w 9482"/>
              <a:gd name="connsiteY114" fmla="*/ 7225 h 10000"/>
              <a:gd name="connsiteX115" fmla="*/ 9134 w 9482"/>
              <a:gd name="connsiteY115" fmla="*/ 7644 h 10000"/>
              <a:gd name="connsiteX116" fmla="*/ 9310 w 9482"/>
              <a:gd name="connsiteY116" fmla="*/ 8063 h 10000"/>
              <a:gd name="connsiteX117" fmla="*/ 9482 w 9482"/>
              <a:gd name="connsiteY117" fmla="*/ 8342 h 10000"/>
              <a:gd name="connsiteX118" fmla="*/ 9482 w 9482"/>
              <a:gd name="connsiteY118" fmla="*/ 8604 h 10000"/>
              <a:gd name="connsiteX119" fmla="*/ 9482 w 9482"/>
              <a:gd name="connsiteY119" fmla="*/ 8743 h 10000"/>
              <a:gd name="connsiteX120" fmla="*/ 9482 w 9482"/>
              <a:gd name="connsiteY120" fmla="*/ 8883 h 10000"/>
              <a:gd name="connsiteX121" fmla="*/ 9310 w 9482"/>
              <a:gd name="connsiteY121" fmla="*/ 8883 h 10000"/>
              <a:gd name="connsiteX122" fmla="*/ 9134 w 9482"/>
              <a:gd name="connsiteY122" fmla="*/ 9023 h 10000"/>
              <a:gd name="connsiteX123" fmla="*/ 8963 w 9482"/>
              <a:gd name="connsiteY123" fmla="*/ 9162 h 10000"/>
              <a:gd name="connsiteX124" fmla="*/ 8790 w 9482"/>
              <a:gd name="connsiteY124" fmla="*/ 9302 h 10000"/>
              <a:gd name="connsiteX125" fmla="*/ 8443 w 9482"/>
              <a:gd name="connsiteY125" fmla="*/ 9442 h 10000"/>
              <a:gd name="connsiteX126" fmla="*/ 7752 w 9482"/>
              <a:gd name="connsiteY126" fmla="*/ 9721 h 10000"/>
              <a:gd name="connsiteX127" fmla="*/ 7078 w 9482"/>
              <a:gd name="connsiteY127" fmla="*/ 9860 h 10000"/>
              <a:gd name="connsiteX128" fmla="*/ 6562 w 9482"/>
              <a:gd name="connsiteY128" fmla="*/ 9860 h 10000"/>
              <a:gd name="connsiteX129" fmla="*/ 5866 w 9482"/>
              <a:gd name="connsiteY129" fmla="*/ 10000 h 10000"/>
              <a:gd name="connsiteX130" fmla="*/ 5866 w 9482"/>
              <a:gd name="connsiteY130" fmla="*/ 10000 h 10000"/>
              <a:gd name="connsiteX0" fmla="*/ 6186 w 10000"/>
              <a:gd name="connsiteY0" fmla="*/ 10000 h 10000"/>
              <a:gd name="connsiteX1" fmla="*/ 5640 w 10000"/>
              <a:gd name="connsiteY1" fmla="*/ 10000 h 10000"/>
              <a:gd name="connsiteX2" fmla="*/ 5090 w 10000"/>
              <a:gd name="connsiteY2" fmla="*/ 10000 h 10000"/>
              <a:gd name="connsiteX3" fmla="*/ 4544 w 10000"/>
              <a:gd name="connsiteY3" fmla="*/ 9860 h 10000"/>
              <a:gd name="connsiteX4" fmla="*/ 3997 w 10000"/>
              <a:gd name="connsiteY4" fmla="*/ 9721 h 10000"/>
              <a:gd name="connsiteX5" fmla="*/ 3469 w 10000"/>
              <a:gd name="connsiteY5" fmla="*/ 9581 h 10000"/>
              <a:gd name="connsiteX6" fmla="*/ 3107 w 10000"/>
              <a:gd name="connsiteY6" fmla="*/ 9302 h 10000"/>
              <a:gd name="connsiteX7" fmla="*/ 2742 w 10000"/>
              <a:gd name="connsiteY7" fmla="*/ 9162 h 10000"/>
              <a:gd name="connsiteX8" fmla="*/ 2560 w 10000"/>
              <a:gd name="connsiteY8" fmla="*/ 8743 h 10000"/>
              <a:gd name="connsiteX9" fmla="*/ 2193 w 10000"/>
              <a:gd name="connsiteY9" fmla="*/ 8464 h 10000"/>
              <a:gd name="connsiteX10" fmla="*/ 2009 w 10000"/>
              <a:gd name="connsiteY10" fmla="*/ 8063 h 10000"/>
              <a:gd name="connsiteX11" fmla="*/ 2009 w 10000"/>
              <a:gd name="connsiteY11" fmla="*/ 7644 h 10000"/>
              <a:gd name="connsiteX12" fmla="*/ 1828 w 10000"/>
              <a:gd name="connsiteY12" fmla="*/ 7225 h 10000"/>
              <a:gd name="connsiteX13" fmla="*/ 1828 w 10000"/>
              <a:gd name="connsiteY13" fmla="*/ 6806 h 10000"/>
              <a:gd name="connsiteX14" fmla="*/ 1828 w 10000"/>
              <a:gd name="connsiteY14" fmla="*/ 6387 h 10000"/>
              <a:gd name="connsiteX15" fmla="*/ 2009 w 10000"/>
              <a:gd name="connsiteY15" fmla="*/ 5689 h 10000"/>
              <a:gd name="connsiteX16" fmla="*/ 2009 w 10000"/>
              <a:gd name="connsiteY16" fmla="*/ 5550 h 10000"/>
              <a:gd name="connsiteX17" fmla="*/ 2009 w 10000"/>
              <a:gd name="connsiteY17" fmla="*/ 5271 h 10000"/>
              <a:gd name="connsiteX18" fmla="*/ 2193 w 10000"/>
              <a:gd name="connsiteY18" fmla="*/ 5009 h 10000"/>
              <a:gd name="connsiteX19" fmla="*/ 2193 w 10000"/>
              <a:gd name="connsiteY19" fmla="*/ 4729 h 10000"/>
              <a:gd name="connsiteX20" fmla="*/ 2193 w 10000"/>
              <a:gd name="connsiteY20" fmla="*/ 4450 h 10000"/>
              <a:gd name="connsiteX21" fmla="*/ 2376 w 10000"/>
              <a:gd name="connsiteY21" fmla="*/ 4031 h 10000"/>
              <a:gd name="connsiteX22" fmla="*/ 2376 w 10000"/>
              <a:gd name="connsiteY22" fmla="*/ 3613 h 10000"/>
              <a:gd name="connsiteX23" fmla="*/ 2560 w 10000"/>
              <a:gd name="connsiteY23" fmla="*/ 3194 h 10000"/>
              <a:gd name="connsiteX24" fmla="*/ 2560 w 10000"/>
              <a:gd name="connsiteY24" fmla="*/ 2775 h 10000"/>
              <a:gd name="connsiteX25" fmla="*/ 2560 w 10000"/>
              <a:gd name="connsiteY25" fmla="*/ 2356 h 10000"/>
              <a:gd name="connsiteX26" fmla="*/ 2742 w 10000"/>
              <a:gd name="connsiteY26" fmla="*/ 2077 h 10000"/>
              <a:gd name="connsiteX27" fmla="*/ 2742 w 10000"/>
              <a:gd name="connsiteY27" fmla="*/ 1798 h 10000"/>
              <a:gd name="connsiteX28" fmla="*/ 2742 w 10000"/>
              <a:gd name="connsiteY28" fmla="*/ 1536 h 10000"/>
              <a:gd name="connsiteX29" fmla="*/ 2742 w 10000"/>
              <a:gd name="connsiteY29" fmla="*/ 1396 h 10000"/>
              <a:gd name="connsiteX30" fmla="*/ 2742 w 10000"/>
              <a:gd name="connsiteY30" fmla="*/ 1257 h 10000"/>
              <a:gd name="connsiteX31" fmla="*/ 2742 w 10000"/>
              <a:gd name="connsiteY31" fmla="*/ 1257 h 10000"/>
              <a:gd name="connsiteX32" fmla="*/ 2742 w 10000"/>
              <a:gd name="connsiteY32" fmla="*/ 1257 h 10000"/>
              <a:gd name="connsiteX33" fmla="*/ 2560 w 10000"/>
              <a:gd name="connsiteY33" fmla="*/ 1257 h 10000"/>
              <a:gd name="connsiteX34" fmla="*/ 2376 w 10000"/>
              <a:gd name="connsiteY34" fmla="*/ 1257 h 10000"/>
              <a:gd name="connsiteX35" fmla="*/ 2193 w 10000"/>
              <a:gd name="connsiteY35" fmla="*/ 1396 h 10000"/>
              <a:gd name="connsiteX36" fmla="*/ 2009 w 10000"/>
              <a:gd name="connsiteY36" fmla="*/ 1396 h 10000"/>
              <a:gd name="connsiteX37" fmla="*/ 1646 w 10000"/>
              <a:gd name="connsiteY37" fmla="*/ 1536 h 10000"/>
              <a:gd name="connsiteX38" fmla="*/ 1278 w 10000"/>
              <a:gd name="connsiteY38" fmla="*/ 1536 h 10000"/>
              <a:gd name="connsiteX39" fmla="*/ 912 w 10000"/>
              <a:gd name="connsiteY39" fmla="*/ 1675 h 10000"/>
              <a:gd name="connsiteX40" fmla="*/ 0 w 10000"/>
              <a:gd name="connsiteY40" fmla="*/ 1257 h 10000"/>
              <a:gd name="connsiteX41" fmla="*/ 731 w 10000"/>
              <a:gd name="connsiteY41" fmla="*/ 1117 h 10000"/>
              <a:gd name="connsiteX42" fmla="*/ 1098 w 10000"/>
              <a:gd name="connsiteY42" fmla="*/ 977 h 10000"/>
              <a:gd name="connsiteX43" fmla="*/ 1461 w 10000"/>
              <a:gd name="connsiteY43" fmla="*/ 838 h 10000"/>
              <a:gd name="connsiteX44" fmla="*/ 2009 w 10000"/>
              <a:gd name="connsiteY44" fmla="*/ 698 h 10000"/>
              <a:gd name="connsiteX45" fmla="*/ 2376 w 10000"/>
              <a:gd name="connsiteY45" fmla="*/ 558 h 10000"/>
              <a:gd name="connsiteX46" fmla="*/ 2742 w 10000"/>
              <a:gd name="connsiteY46" fmla="*/ 419 h 10000"/>
              <a:gd name="connsiteX47" fmla="*/ 2922 w 10000"/>
              <a:gd name="connsiteY47" fmla="*/ 279 h 10000"/>
              <a:gd name="connsiteX48" fmla="*/ 3107 w 10000"/>
              <a:gd name="connsiteY48" fmla="*/ 140 h 10000"/>
              <a:gd name="connsiteX49" fmla="*/ 3107 w 10000"/>
              <a:gd name="connsiteY49" fmla="*/ 0 h 10000"/>
              <a:gd name="connsiteX50" fmla="*/ 3288 w 10000"/>
              <a:gd name="connsiteY50" fmla="*/ 0 h 10000"/>
              <a:gd name="connsiteX51" fmla="*/ 3469 w 10000"/>
              <a:gd name="connsiteY51" fmla="*/ 0 h 10000"/>
              <a:gd name="connsiteX52" fmla="*/ 3651 w 10000"/>
              <a:gd name="connsiteY52" fmla="*/ 0 h 10000"/>
              <a:gd name="connsiteX53" fmla="*/ 3815 w 10000"/>
              <a:gd name="connsiteY53" fmla="*/ 140 h 10000"/>
              <a:gd name="connsiteX54" fmla="*/ 3997 w 10000"/>
              <a:gd name="connsiteY54" fmla="*/ 140 h 10000"/>
              <a:gd name="connsiteX55" fmla="*/ 4176 w 10000"/>
              <a:gd name="connsiteY55" fmla="*/ 419 h 10000"/>
              <a:gd name="connsiteX56" fmla="*/ 4359 w 10000"/>
              <a:gd name="connsiteY56" fmla="*/ 558 h 10000"/>
              <a:gd name="connsiteX57" fmla="*/ 4544 w 10000"/>
              <a:gd name="connsiteY57" fmla="*/ 698 h 10000"/>
              <a:gd name="connsiteX58" fmla="*/ 4726 w 10000"/>
              <a:gd name="connsiteY58" fmla="*/ 838 h 10000"/>
              <a:gd name="connsiteX59" fmla="*/ 4726 w 10000"/>
              <a:gd name="connsiteY59" fmla="*/ 977 h 10000"/>
              <a:gd name="connsiteX60" fmla="*/ 4726 w 10000"/>
              <a:gd name="connsiteY60" fmla="*/ 1117 h 10000"/>
              <a:gd name="connsiteX61" fmla="*/ 4544 w 10000"/>
              <a:gd name="connsiteY61" fmla="*/ 1117 h 10000"/>
              <a:gd name="connsiteX62" fmla="*/ 4359 w 10000"/>
              <a:gd name="connsiteY62" fmla="*/ 1257 h 10000"/>
              <a:gd name="connsiteX63" fmla="*/ 4359 w 10000"/>
              <a:gd name="connsiteY63" fmla="*/ 1396 h 10000"/>
              <a:gd name="connsiteX64" fmla="*/ 4176 w 10000"/>
              <a:gd name="connsiteY64" fmla="*/ 1536 h 10000"/>
              <a:gd name="connsiteX65" fmla="*/ 3997 w 10000"/>
              <a:gd name="connsiteY65" fmla="*/ 1798 h 10000"/>
              <a:gd name="connsiteX66" fmla="*/ 3815 w 10000"/>
              <a:gd name="connsiteY66" fmla="*/ 2216 h 10000"/>
              <a:gd name="connsiteX67" fmla="*/ 3651 w 10000"/>
              <a:gd name="connsiteY67" fmla="*/ 2635 h 10000"/>
              <a:gd name="connsiteX68" fmla="*/ 3469 w 10000"/>
              <a:gd name="connsiteY68" fmla="*/ 3054 h 10000"/>
              <a:gd name="connsiteX69" fmla="*/ 3288 w 10000"/>
              <a:gd name="connsiteY69" fmla="*/ 3613 h 10000"/>
              <a:gd name="connsiteX70" fmla="*/ 3107 w 10000"/>
              <a:gd name="connsiteY70" fmla="*/ 4171 h 10000"/>
              <a:gd name="connsiteX71" fmla="*/ 2922 w 10000"/>
              <a:gd name="connsiteY71" fmla="*/ 4729 h 10000"/>
              <a:gd name="connsiteX72" fmla="*/ 2922 w 10000"/>
              <a:gd name="connsiteY72" fmla="*/ 5271 h 10000"/>
              <a:gd name="connsiteX73" fmla="*/ 2922 w 10000"/>
              <a:gd name="connsiteY73" fmla="*/ 5689 h 10000"/>
              <a:gd name="connsiteX74" fmla="*/ 2742 w 10000"/>
              <a:gd name="connsiteY74" fmla="*/ 6248 h 10000"/>
              <a:gd name="connsiteX75" fmla="*/ 2742 w 10000"/>
              <a:gd name="connsiteY75" fmla="*/ 6667 h 10000"/>
              <a:gd name="connsiteX76" fmla="*/ 2742 w 10000"/>
              <a:gd name="connsiteY76" fmla="*/ 6946 h 10000"/>
              <a:gd name="connsiteX77" fmla="*/ 2742 w 10000"/>
              <a:gd name="connsiteY77" fmla="*/ 7365 h 10000"/>
              <a:gd name="connsiteX78" fmla="*/ 2922 w 10000"/>
              <a:gd name="connsiteY78" fmla="*/ 7644 h 10000"/>
              <a:gd name="connsiteX79" fmla="*/ 2922 w 10000"/>
              <a:gd name="connsiteY79" fmla="*/ 7784 h 10000"/>
              <a:gd name="connsiteX80" fmla="*/ 3107 w 10000"/>
              <a:gd name="connsiteY80" fmla="*/ 8063 h 10000"/>
              <a:gd name="connsiteX81" fmla="*/ 3288 w 10000"/>
              <a:gd name="connsiteY81" fmla="*/ 8202 h 10000"/>
              <a:gd name="connsiteX82" fmla="*/ 3469 w 10000"/>
              <a:gd name="connsiteY82" fmla="*/ 8342 h 10000"/>
              <a:gd name="connsiteX83" fmla="*/ 4176 w 10000"/>
              <a:gd name="connsiteY83" fmla="*/ 8604 h 10000"/>
              <a:gd name="connsiteX84" fmla="*/ 4544 w 10000"/>
              <a:gd name="connsiteY84" fmla="*/ 8743 h 10000"/>
              <a:gd name="connsiteX85" fmla="*/ 4907 w 10000"/>
              <a:gd name="connsiteY85" fmla="*/ 8743 h 10000"/>
              <a:gd name="connsiteX86" fmla="*/ 5277 w 10000"/>
              <a:gd name="connsiteY86" fmla="*/ 8883 h 10000"/>
              <a:gd name="connsiteX87" fmla="*/ 5822 w 10000"/>
              <a:gd name="connsiteY87" fmla="*/ 8883 h 10000"/>
              <a:gd name="connsiteX88" fmla="*/ 6186 w 10000"/>
              <a:gd name="connsiteY88" fmla="*/ 8743 h 10000"/>
              <a:gd name="connsiteX89" fmla="*/ 6735 w 10000"/>
              <a:gd name="connsiteY89" fmla="*/ 8743 h 10000"/>
              <a:gd name="connsiteX90" fmla="*/ 7283 w 10000"/>
              <a:gd name="connsiteY90" fmla="*/ 8604 h 10000"/>
              <a:gd name="connsiteX91" fmla="*/ 7648 w 10000"/>
              <a:gd name="connsiteY91" fmla="*/ 8604 h 10000"/>
              <a:gd name="connsiteX92" fmla="*/ 8013 w 10000"/>
              <a:gd name="connsiteY92" fmla="*/ 8342 h 10000"/>
              <a:gd name="connsiteX93" fmla="*/ 8175 w 10000"/>
              <a:gd name="connsiteY93" fmla="*/ 8202 h 10000"/>
              <a:gd name="connsiteX94" fmla="*/ 8355 w 10000"/>
              <a:gd name="connsiteY94" fmla="*/ 7923 h 10000"/>
              <a:gd name="connsiteX95" fmla="*/ 8537 w 10000"/>
              <a:gd name="connsiteY95" fmla="*/ 7644 h 10000"/>
              <a:gd name="connsiteX96" fmla="*/ 8722 w 10000"/>
              <a:gd name="connsiteY96" fmla="*/ 7086 h 10000"/>
              <a:gd name="connsiteX97" fmla="*/ 8722 w 10000"/>
              <a:gd name="connsiteY97" fmla="*/ 6527 h 10000"/>
              <a:gd name="connsiteX98" fmla="*/ 8904 w 10000"/>
              <a:gd name="connsiteY98" fmla="*/ 6248 h 10000"/>
              <a:gd name="connsiteX99" fmla="*/ 8904 w 10000"/>
              <a:gd name="connsiteY99" fmla="*/ 5969 h 10000"/>
              <a:gd name="connsiteX100" fmla="*/ 8904 w 10000"/>
              <a:gd name="connsiteY100" fmla="*/ 5829 h 10000"/>
              <a:gd name="connsiteX101" fmla="*/ 9087 w 10000"/>
              <a:gd name="connsiteY101" fmla="*/ 5689 h 10000"/>
              <a:gd name="connsiteX102" fmla="*/ 9087 w 10000"/>
              <a:gd name="connsiteY102" fmla="*/ 5550 h 10000"/>
              <a:gd name="connsiteX103" fmla="*/ 9087 w 10000"/>
              <a:gd name="connsiteY103" fmla="*/ 5410 h 10000"/>
              <a:gd name="connsiteX104" fmla="*/ 9087 w 10000"/>
              <a:gd name="connsiteY104" fmla="*/ 5410 h 10000"/>
              <a:gd name="connsiteX105" fmla="*/ 9270 w 10000"/>
              <a:gd name="connsiteY105" fmla="*/ 5410 h 10000"/>
              <a:gd name="connsiteX106" fmla="*/ 9270 w 10000"/>
              <a:gd name="connsiteY106" fmla="*/ 5410 h 10000"/>
              <a:gd name="connsiteX107" fmla="*/ 9270 w 10000"/>
              <a:gd name="connsiteY107" fmla="*/ 5550 h 10000"/>
              <a:gd name="connsiteX108" fmla="*/ 9453 w 10000"/>
              <a:gd name="connsiteY108" fmla="*/ 5689 h 10000"/>
              <a:gd name="connsiteX109" fmla="*/ 9453 w 10000"/>
              <a:gd name="connsiteY109" fmla="*/ 5829 h 10000"/>
              <a:gd name="connsiteX110" fmla="*/ 9453 w 10000"/>
              <a:gd name="connsiteY110" fmla="*/ 6108 h 10000"/>
              <a:gd name="connsiteX111" fmla="*/ 9453 w 10000"/>
              <a:gd name="connsiteY111" fmla="*/ 6387 h 10000"/>
              <a:gd name="connsiteX112" fmla="*/ 9453 w 10000"/>
              <a:gd name="connsiteY112" fmla="*/ 6667 h 10000"/>
              <a:gd name="connsiteX113" fmla="*/ 9633 w 10000"/>
              <a:gd name="connsiteY113" fmla="*/ 7225 h 10000"/>
              <a:gd name="connsiteX114" fmla="*/ 9633 w 10000"/>
              <a:gd name="connsiteY114" fmla="*/ 7644 h 10000"/>
              <a:gd name="connsiteX115" fmla="*/ 9819 w 10000"/>
              <a:gd name="connsiteY115" fmla="*/ 8063 h 10000"/>
              <a:gd name="connsiteX116" fmla="*/ 10000 w 10000"/>
              <a:gd name="connsiteY116" fmla="*/ 8342 h 10000"/>
              <a:gd name="connsiteX117" fmla="*/ 10000 w 10000"/>
              <a:gd name="connsiteY117" fmla="*/ 8604 h 10000"/>
              <a:gd name="connsiteX118" fmla="*/ 10000 w 10000"/>
              <a:gd name="connsiteY118" fmla="*/ 8743 h 10000"/>
              <a:gd name="connsiteX119" fmla="*/ 10000 w 10000"/>
              <a:gd name="connsiteY119" fmla="*/ 8883 h 10000"/>
              <a:gd name="connsiteX120" fmla="*/ 9819 w 10000"/>
              <a:gd name="connsiteY120" fmla="*/ 8883 h 10000"/>
              <a:gd name="connsiteX121" fmla="*/ 9633 w 10000"/>
              <a:gd name="connsiteY121" fmla="*/ 9023 h 10000"/>
              <a:gd name="connsiteX122" fmla="*/ 9453 w 10000"/>
              <a:gd name="connsiteY122" fmla="*/ 9162 h 10000"/>
              <a:gd name="connsiteX123" fmla="*/ 9270 w 10000"/>
              <a:gd name="connsiteY123" fmla="*/ 9302 h 10000"/>
              <a:gd name="connsiteX124" fmla="*/ 8904 w 10000"/>
              <a:gd name="connsiteY124" fmla="*/ 9442 h 10000"/>
              <a:gd name="connsiteX125" fmla="*/ 8175 w 10000"/>
              <a:gd name="connsiteY125" fmla="*/ 9721 h 10000"/>
              <a:gd name="connsiteX126" fmla="*/ 7465 w 10000"/>
              <a:gd name="connsiteY126" fmla="*/ 9860 h 10000"/>
              <a:gd name="connsiteX127" fmla="*/ 6920 w 10000"/>
              <a:gd name="connsiteY127" fmla="*/ 9860 h 10000"/>
              <a:gd name="connsiteX128" fmla="*/ 6186 w 10000"/>
              <a:gd name="connsiteY128" fmla="*/ 10000 h 10000"/>
              <a:gd name="connsiteX129" fmla="*/ 6186 w 10000"/>
              <a:gd name="connsiteY129" fmla="*/ 10000 h 10000"/>
              <a:gd name="connsiteX0" fmla="*/ 5455 w 9269"/>
              <a:gd name="connsiteY0" fmla="*/ 10000 h 10000"/>
              <a:gd name="connsiteX1" fmla="*/ 4909 w 9269"/>
              <a:gd name="connsiteY1" fmla="*/ 10000 h 10000"/>
              <a:gd name="connsiteX2" fmla="*/ 4359 w 9269"/>
              <a:gd name="connsiteY2" fmla="*/ 10000 h 10000"/>
              <a:gd name="connsiteX3" fmla="*/ 3813 w 9269"/>
              <a:gd name="connsiteY3" fmla="*/ 9860 h 10000"/>
              <a:gd name="connsiteX4" fmla="*/ 3266 w 9269"/>
              <a:gd name="connsiteY4" fmla="*/ 9721 h 10000"/>
              <a:gd name="connsiteX5" fmla="*/ 2738 w 9269"/>
              <a:gd name="connsiteY5" fmla="*/ 9581 h 10000"/>
              <a:gd name="connsiteX6" fmla="*/ 2376 w 9269"/>
              <a:gd name="connsiteY6" fmla="*/ 9302 h 10000"/>
              <a:gd name="connsiteX7" fmla="*/ 2011 w 9269"/>
              <a:gd name="connsiteY7" fmla="*/ 9162 h 10000"/>
              <a:gd name="connsiteX8" fmla="*/ 1829 w 9269"/>
              <a:gd name="connsiteY8" fmla="*/ 8743 h 10000"/>
              <a:gd name="connsiteX9" fmla="*/ 1462 w 9269"/>
              <a:gd name="connsiteY9" fmla="*/ 8464 h 10000"/>
              <a:gd name="connsiteX10" fmla="*/ 1278 w 9269"/>
              <a:gd name="connsiteY10" fmla="*/ 8063 h 10000"/>
              <a:gd name="connsiteX11" fmla="*/ 1278 w 9269"/>
              <a:gd name="connsiteY11" fmla="*/ 7644 h 10000"/>
              <a:gd name="connsiteX12" fmla="*/ 1097 w 9269"/>
              <a:gd name="connsiteY12" fmla="*/ 7225 h 10000"/>
              <a:gd name="connsiteX13" fmla="*/ 1097 w 9269"/>
              <a:gd name="connsiteY13" fmla="*/ 6806 h 10000"/>
              <a:gd name="connsiteX14" fmla="*/ 1097 w 9269"/>
              <a:gd name="connsiteY14" fmla="*/ 6387 h 10000"/>
              <a:gd name="connsiteX15" fmla="*/ 1278 w 9269"/>
              <a:gd name="connsiteY15" fmla="*/ 5689 h 10000"/>
              <a:gd name="connsiteX16" fmla="*/ 1278 w 9269"/>
              <a:gd name="connsiteY16" fmla="*/ 5550 h 10000"/>
              <a:gd name="connsiteX17" fmla="*/ 1278 w 9269"/>
              <a:gd name="connsiteY17" fmla="*/ 5271 h 10000"/>
              <a:gd name="connsiteX18" fmla="*/ 1462 w 9269"/>
              <a:gd name="connsiteY18" fmla="*/ 5009 h 10000"/>
              <a:gd name="connsiteX19" fmla="*/ 1462 w 9269"/>
              <a:gd name="connsiteY19" fmla="*/ 4729 h 10000"/>
              <a:gd name="connsiteX20" fmla="*/ 1462 w 9269"/>
              <a:gd name="connsiteY20" fmla="*/ 4450 h 10000"/>
              <a:gd name="connsiteX21" fmla="*/ 1645 w 9269"/>
              <a:gd name="connsiteY21" fmla="*/ 4031 h 10000"/>
              <a:gd name="connsiteX22" fmla="*/ 1645 w 9269"/>
              <a:gd name="connsiteY22" fmla="*/ 3613 h 10000"/>
              <a:gd name="connsiteX23" fmla="*/ 1829 w 9269"/>
              <a:gd name="connsiteY23" fmla="*/ 3194 h 10000"/>
              <a:gd name="connsiteX24" fmla="*/ 1829 w 9269"/>
              <a:gd name="connsiteY24" fmla="*/ 2775 h 10000"/>
              <a:gd name="connsiteX25" fmla="*/ 1829 w 9269"/>
              <a:gd name="connsiteY25" fmla="*/ 2356 h 10000"/>
              <a:gd name="connsiteX26" fmla="*/ 2011 w 9269"/>
              <a:gd name="connsiteY26" fmla="*/ 2077 h 10000"/>
              <a:gd name="connsiteX27" fmla="*/ 2011 w 9269"/>
              <a:gd name="connsiteY27" fmla="*/ 1798 h 10000"/>
              <a:gd name="connsiteX28" fmla="*/ 2011 w 9269"/>
              <a:gd name="connsiteY28" fmla="*/ 1536 h 10000"/>
              <a:gd name="connsiteX29" fmla="*/ 2011 w 9269"/>
              <a:gd name="connsiteY29" fmla="*/ 1396 h 10000"/>
              <a:gd name="connsiteX30" fmla="*/ 2011 w 9269"/>
              <a:gd name="connsiteY30" fmla="*/ 1257 h 10000"/>
              <a:gd name="connsiteX31" fmla="*/ 2011 w 9269"/>
              <a:gd name="connsiteY31" fmla="*/ 1257 h 10000"/>
              <a:gd name="connsiteX32" fmla="*/ 2011 w 9269"/>
              <a:gd name="connsiteY32" fmla="*/ 1257 h 10000"/>
              <a:gd name="connsiteX33" fmla="*/ 1829 w 9269"/>
              <a:gd name="connsiteY33" fmla="*/ 1257 h 10000"/>
              <a:gd name="connsiteX34" fmla="*/ 1645 w 9269"/>
              <a:gd name="connsiteY34" fmla="*/ 1257 h 10000"/>
              <a:gd name="connsiteX35" fmla="*/ 1462 w 9269"/>
              <a:gd name="connsiteY35" fmla="*/ 1396 h 10000"/>
              <a:gd name="connsiteX36" fmla="*/ 1278 w 9269"/>
              <a:gd name="connsiteY36" fmla="*/ 1396 h 10000"/>
              <a:gd name="connsiteX37" fmla="*/ 915 w 9269"/>
              <a:gd name="connsiteY37" fmla="*/ 1536 h 10000"/>
              <a:gd name="connsiteX38" fmla="*/ 547 w 9269"/>
              <a:gd name="connsiteY38" fmla="*/ 1536 h 10000"/>
              <a:gd name="connsiteX39" fmla="*/ 181 w 9269"/>
              <a:gd name="connsiteY39" fmla="*/ 1675 h 10000"/>
              <a:gd name="connsiteX40" fmla="*/ 0 w 9269"/>
              <a:gd name="connsiteY40" fmla="*/ 1117 h 10000"/>
              <a:gd name="connsiteX41" fmla="*/ 367 w 9269"/>
              <a:gd name="connsiteY41" fmla="*/ 977 h 10000"/>
              <a:gd name="connsiteX42" fmla="*/ 730 w 9269"/>
              <a:gd name="connsiteY42" fmla="*/ 838 h 10000"/>
              <a:gd name="connsiteX43" fmla="*/ 1278 w 9269"/>
              <a:gd name="connsiteY43" fmla="*/ 698 h 10000"/>
              <a:gd name="connsiteX44" fmla="*/ 1645 w 9269"/>
              <a:gd name="connsiteY44" fmla="*/ 558 h 10000"/>
              <a:gd name="connsiteX45" fmla="*/ 2011 w 9269"/>
              <a:gd name="connsiteY45" fmla="*/ 419 h 10000"/>
              <a:gd name="connsiteX46" fmla="*/ 2191 w 9269"/>
              <a:gd name="connsiteY46" fmla="*/ 279 h 10000"/>
              <a:gd name="connsiteX47" fmla="*/ 2376 w 9269"/>
              <a:gd name="connsiteY47" fmla="*/ 140 h 10000"/>
              <a:gd name="connsiteX48" fmla="*/ 2376 w 9269"/>
              <a:gd name="connsiteY48" fmla="*/ 0 h 10000"/>
              <a:gd name="connsiteX49" fmla="*/ 2557 w 9269"/>
              <a:gd name="connsiteY49" fmla="*/ 0 h 10000"/>
              <a:gd name="connsiteX50" fmla="*/ 2738 w 9269"/>
              <a:gd name="connsiteY50" fmla="*/ 0 h 10000"/>
              <a:gd name="connsiteX51" fmla="*/ 2920 w 9269"/>
              <a:gd name="connsiteY51" fmla="*/ 0 h 10000"/>
              <a:gd name="connsiteX52" fmla="*/ 3084 w 9269"/>
              <a:gd name="connsiteY52" fmla="*/ 140 h 10000"/>
              <a:gd name="connsiteX53" fmla="*/ 3266 w 9269"/>
              <a:gd name="connsiteY53" fmla="*/ 140 h 10000"/>
              <a:gd name="connsiteX54" fmla="*/ 3445 w 9269"/>
              <a:gd name="connsiteY54" fmla="*/ 419 h 10000"/>
              <a:gd name="connsiteX55" fmla="*/ 3628 w 9269"/>
              <a:gd name="connsiteY55" fmla="*/ 558 h 10000"/>
              <a:gd name="connsiteX56" fmla="*/ 3813 w 9269"/>
              <a:gd name="connsiteY56" fmla="*/ 698 h 10000"/>
              <a:gd name="connsiteX57" fmla="*/ 3995 w 9269"/>
              <a:gd name="connsiteY57" fmla="*/ 838 h 10000"/>
              <a:gd name="connsiteX58" fmla="*/ 3995 w 9269"/>
              <a:gd name="connsiteY58" fmla="*/ 977 h 10000"/>
              <a:gd name="connsiteX59" fmla="*/ 3995 w 9269"/>
              <a:gd name="connsiteY59" fmla="*/ 1117 h 10000"/>
              <a:gd name="connsiteX60" fmla="*/ 3813 w 9269"/>
              <a:gd name="connsiteY60" fmla="*/ 1117 h 10000"/>
              <a:gd name="connsiteX61" fmla="*/ 3628 w 9269"/>
              <a:gd name="connsiteY61" fmla="*/ 1257 h 10000"/>
              <a:gd name="connsiteX62" fmla="*/ 3628 w 9269"/>
              <a:gd name="connsiteY62" fmla="*/ 1396 h 10000"/>
              <a:gd name="connsiteX63" fmla="*/ 3445 w 9269"/>
              <a:gd name="connsiteY63" fmla="*/ 1536 h 10000"/>
              <a:gd name="connsiteX64" fmla="*/ 3266 w 9269"/>
              <a:gd name="connsiteY64" fmla="*/ 1798 h 10000"/>
              <a:gd name="connsiteX65" fmla="*/ 3084 w 9269"/>
              <a:gd name="connsiteY65" fmla="*/ 2216 h 10000"/>
              <a:gd name="connsiteX66" fmla="*/ 2920 w 9269"/>
              <a:gd name="connsiteY66" fmla="*/ 2635 h 10000"/>
              <a:gd name="connsiteX67" fmla="*/ 2738 w 9269"/>
              <a:gd name="connsiteY67" fmla="*/ 3054 h 10000"/>
              <a:gd name="connsiteX68" fmla="*/ 2557 w 9269"/>
              <a:gd name="connsiteY68" fmla="*/ 3613 h 10000"/>
              <a:gd name="connsiteX69" fmla="*/ 2376 w 9269"/>
              <a:gd name="connsiteY69" fmla="*/ 4171 h 10000"/>
              <a:gd name="connsiteX70" fmla="*/ 2191 w 9269"/>
              <a:gd name="connsiteY70" fmla="*/ 4729 h 10000"/>
              <a:gd name="connsiteX71" fmla="*/ 2191 w 9269"/>
              <a:gd name="connsiteY71" fmla="*/ 5271 h 10000"/>
              <a:gd name="connsiteX72" fmla="*/ 2191 w 9269"/>
              <a:gd name="connsiteY72" fmla="*/ 5689 h 10000"/>
              <a:gd name="connsiteX73" fmla="*/ 2011 w 9269"/>
              <a:gd name="connsiteY73" fmla="*/ 6248 h 10000"/>
              <a:gd name="connsiteX74" fmla="*/ 2011 w 9269"/>
              <a:gd name="connsiteY74" fmla="*/ 6667 h 10000"/>
              <a:gd name="connsiteX75" fmla="*/ 2011 w 9269"/>
              <a:gd name="connsiteY75" fmla="*/ 6946 h 10000"/>
              <a:gd name="connsiteX76" fmla="*/ 2011 w 9269"/>
              <a:gd name="connsiteY76" fmla="*/ 7365 h 10000"/>
              <a:gd name="connsiteX77" fmla="*/ 2191 w 9269"/>
              <a:gd name="connsiteY77" fmla="*/ 7644 h 10000"/>
              <a:gd name="connsiteX78" fmla="*/ 2191 w 9269"/>
              <a:gd name="connsiteY78" fmla="*/ 7784 h 10000"/>
              <a:gd name="connsiteX79" fmla="*/ 2376 w 9269"/>
              <a:gd name="connsiteY79" fmla="*/ 8063 h 10000"/>
              <a:gd name="connsiteX80" fmla="*/ 2557 w 9269"/>
              <a:gd name="connsiteY80" fmla="*/ 8202 h 10000"/>
              <a:gd name="connsiteX81" fmla="*/ 2738 w 9269"/>
              <a:gd name="connsiteY81" fmla="*/ 8342 h 10000"/>
              <a:gd name="connsiteX82" fmla="*/ 3445 w 9269"/>
              <a:gd name="connsiteY82" fmla="*/ 8604 h 10000"/>
              <a:gd name="connsiteX83" fmla="*/ 3813 w 9269"/>
              <a:gd name="connsiteY83" fmla="*/ 8743 h 10000"/>
              <a:gd name="connsiteX84" fmla="*/ 4176 w 9269"/>
              <a:gd name="connsiteY84" fmla="*/ 8743 h 10000"/>
              <a:gd name="connsiteX85" fmla="*/ 4546 w 9269"/>
              <a:gd name="connsiteY85" fmla="*/ 8883 h 10000"/>
              <a:gd name="connsiteX86" fmla="*/ 5091 w 9269"/>
              <a:gd name="connsiteY86" fmla="*/ 8883 h 10000"/>
              <a:gd name="connsiteX87" fmla="*/ 5455 w 9269"/>
              <a:gd name="connsiteY87" fmla="*/ 8743 h 10000"/>
              <a:gd name="connsiteX88" fmla="*/ 6004 w 9269"/>
              <a:gd name="connsiteY88" fmla="*/ 8743 h 10000"/>
              <a:gd name="connsiteX89" fmla="*/ 6552 w 9269"/>
              <a:gd name="connsiteY89" fmla="*/ 8604 h 10000"/>
              <a:gd name="connsiteX90" fmla="*/ 6917 w 9269"/>
              <a:gd name="connsiteY90" fmla="*/ 8604 h 10000"/>
              <a:gd name="connsiteX91" fmla="*/ 7282 w 9269"/>
              <a:gd name="connsiteY91" fmla="*/ 8342 h 10000"/>
              <a:gd name="connsiteX92" fmla="*/ 7444 w 9269"/>
              <a:gd name="connsiteY92" fmla="*/ 8202 h 10000"/>
              <a:gd name="connsiteX93" fmla="*/ 7624 w 9269"/>
              <a:gd name="connsiteY93" fmla="*/ 7923 h 10000"/>
              <a:gd name="connsiteX94" fmla="*/ 7806 w 9269"/>
              <a:gd name="connsiteY94" fmla="*/ 7644 h 10000"/>
              <a:gd name="connsiteX95" fmla="*/ 7991 w 9269"/>
              <a:gd name="connsiteY95" fmla="*/ 7086 h 10000"/>
              <a:gd name="connsiteX96" fmla="*/ 7991 w 9269"/>
              <a:gd name="connsiteY96" fmla="*/ 6527 h 10000"/>
              <a:gd name="connsiteX97" fmla="*/ 8173 w 9269"/>
              <a:gd name="connsiteY97" fmla="*/ 6248 h 10000"/>
              <a:gd name="connsiteX98" fmla="*/ 8173 w 9269"/>
              <a:gd name="connsiteY98" fmla="*/ 5969 h 10000"/>
              <a:gd name="connsiteX99" fmla="*/ 8173 w 9269"/>
              <a:gd name="connsiteY99" fmla="*/ 5829 h 10000"/>
              <a:gd name="connsiteX100" fmla="*/ 8356 w 9269"/>
              <a:gd name="connsiteY100" fmla="*/ 5689 h 10000"/>
              <a:gd name="connsiteX101" fmla="*/ 8356 w 9269"/>
              <a:gd name="connsiteY101" fmla="*/ 5550 h 10000"/>
              <a:gd name="connsiteX102" fmla="*/ 8356 w 9269"/>
              <a:gd name="connsiteY102" fmla="*/ 5410 h 10000"/>
              <a:gd name="connsiteX103" fmla="*/ 8356 w 9269"/>
              <a:gd name="connsiteY103" fmla="*/ 5410 h 10000"/>
              <a:gd name="connsiteX104" fmla="*/ 8539 w 9269"/>
              <a:gd name="connsiteY104" fmla="*/ 5410 h 10000"/>
              <a:gd name="connsiteX105" fmla="*/ 8539 w 9269"/>
              <a:gd name="connsiteY105" fmla="*/ 5410 h 10000"/>
              <a:gd name="connsiteX106" fmla="*/ 8539 w 9269"/>
              <a:gd name="connsiteY106" fmla="*/ 5550 h 10000"/>
              <a:gd name="connsiteX107" fmla="*/ 8722 w 9269"/>
              <a:gd name="connsiteY107" fmla="*/ 5689 h 10000"/>
              <a:gd name="connsiteX108" fmla="*/ 8722 w 9269"/>
              <a:gd name="connsiteY108" fmla="*/ 5829 h 10000"/>
              <a:gd name="connsiteX109" fmla="*/ 8722 w 9269"/>
              <a:gd name="connsiteY109" fmla="*/ 6108 h 10000"/>
              <a:gd name="connsiteX110" fmla="*/ 8722 w 9269"/>
              <a:gd name="connsiteY110" fmla="*/ 6387 h 10000"/>
              <a:gd name="connsiteX111" fmla="*/ 8722 w 9269"/>
              <a:gd name="connsiteY111" fmla="*/ 6667 h 10000"/>
              <a:gd name="connsiteX112" fmla="*/ 8902 w 9269"/>
              <a:gd name="connsiteY112" fmla="*/ 7225 h 10000"/>
              <a:gd name="connsiteX113" fmla="*/ 8902 w 9269"/>
              <a:gd name="connsiteY113" fmla="*/ 7644 h 10000"/>
              <a:gd name="connsiteX114" fmla="*/ 9088 w 9269"/>
              <a:gd name="connsiteY114" fmla="*/ 8063 h 10000"/>
              <a:gd name="connsiteX115" fmla="*/ 9269 w 9269"/>
              <a:gd name="connsiteY115" fmla="*/ 8342 h 10000"/>
              <a:gd name="connsiteX116" fmla="*/ 9269 w 9269"/>
              <a:gd name="connsiteY116" fmla="*/ 8604 h 10000"/>
              <a:gd name="connsiteX117" fmla="*/ 9269 w 9269"/>
              <a:gd name="connsiteY117" fmla="*/ 8743 h 10000"/>
              <a:gd name="connsiteX118" fmla="*/ 9269 w 9269"/>
              <a:gd name="connsiteY118" fmla="*/ 8883 h 10000"/>
              <a:gd name="connsiteX119" fmla="*/ 9088 w 9269"/>
              <a:gd name="connsiteY119" fmla="*/ 8883 h 10000"/>
              <a:gd name="connsiteX120" fmla="*/ 8902 w 9269"/>
              <a:gd name="connsiteY120" fmla="*/ 9023 h 10000"/>
              <a:gd name="connsiteX121" fmla="*/ 8722 w 9269"/>
              <a:gd name="connsiteY121" fmla="*/ 9162 h 10000"/>
              <a:gd name="connsiteX122" fmla="*/ 8539 w 9269"/>
              <a:gd name="connsiteY122" fmla="*/ 9302 h 10000"/>
              <a:gd name="connsiteX123" fmla="*/ 8173 w 9269"/>
              <a:gd name="connsiteY123" fmla="*/ 9442 h 10000"/>
              <a:gd name="connsiteX124" fmla="*/ 7444 w 9269"/>
              <a:gd name="connsiteY124" fmla="*/ 9721 h 10000"/>
              <a:gd name="connsiteX125" fmla="*/ 6734 w 9269"/>
              <a:gd name="connsiteY125" fmla="*/ 9860 h 10000"/>
              <a:gd name="connsiteX126" fmla="*/ 6189 w 9269"/>
              <a:gd name="connsiteY126" fmla="*/ 9860 h 10000"/>
              <a:gd name="connsiteX127" fmla="*/ 5455 w 9269"/>
              <a:gd name="connsiteY127" fmla="*/ 10000 h 10000"/>
              <a:gd name="connsiteX128" fmla="*/ 5455 w 9269"/>
              <a:gd name="connsiteY128" fmla="*/ 10000 h 10000"/>
              <a:gd name="connsiteX0" fmla="*/ 5722 w 9837"/>
              <a:gd name="connsiteY0" fmla="*/ 10000 h 10000"/>
              <a:gd name="connsiteX1" fmla="*/ 5133 w 9837"/>
              <a:gd name="connsiteY1" fmla="*/ 10000 h 10000"/>
              <a:gd name="connsiteX2" fmla="*/ 4540 w 9837"/>
              <a:gd name="connsiteY2" fmla="*/ 10000 h 10000"/>
              <a:gd name="connsiteX3" fmla="*/ 3951 w 9837"/>
              <a:gd name="connsiteY3" fmla="*/ 9860 h 10000"/>
              <a:gd name="connsiteX4" fmla="*/ 3361 w 9837"/>
              <a:gd name="connsiteY4" fmla="*/ 9721 h 10000"/>
              <a:gd name="connsiteX5" fmla="*/ 2791 w 9837"/>
              <a:gd name="connsiteY5" fmla="*/ 9581 h 10000"/>
              <a:gd name="connsiteX6" fmla="*/ 2400 w 9837"/>
              <a:gd name="connsiteY6" fmla="*/ 9302 h 10000"/>
              <a:gd name="connsiteX7" fmla="*/ 2007 w 9837"/>
              <a:gd name="connsiteY7" fmla="*/ 9162 h 10000"/>
              <a:gd name="connsiteX8" fmla="*/ 1810 w 9837"/>
              <a:gd name="connsiteY8" fmla="*/ 8743 h 10000"/>
              <a:gd name="connsiteX9" fmla="*/ 1414 w 9837"/>
              <a:gd name="connsiteY9" fmla="*/ 8464 h 10000"/>
              <a:gd name="connsiteX10" fmla="*/ 1216 w 9837"/>
              <a:gd name="connsiteY10" fmla="*/ 8063 h 10000"/>
              <a:gd name="connsiteX11" fmla="*/ 1216 w 9837"/>
              <a:gd name="connsiteY11" fmla="*/ 7644 h 10000"/>
              <a:gd name="connsiteX12" fmla="*/ 1021 w 9837"/>
              <a:gd name="connsiteY12" fmla="*/ 7225 h 10000"/>
              <a:gd name="connsiteX13" fmla="*/ 1021 w 9837"/>
              <a:gd name="connsiteY13" fmla="*/ 6806 h 10000"/>
              <a:gd name="connsiteX14" fmla="*/ 1021 w 9837"/>
              <a:gd name="connsiteY14" fmla="*/ 6387 h 10000"/>
              <a:gd name="connsiteX15" fmla="*/ 1216 w 9837"/>
              <a:gd name="connsiteY15" fmla="*/ 5689 h 10000"/>
              <a:gd name="connsiteX16" fmla="*/ 1216 w 9837"/>
              <a:gd name="connsiteY16" fmla="*/ 5550 h 10000"/>
              <a:gd name="connsiteX17" fmla="*/ 1216 w 9837"/>
              <a:gd name="connsiteY17" fmla="*/ 5271 h 10000"/>
              <a:gd name="connsiteX18" fmla="*/ 1414 w 9837"/>
              <a:gd name="connsiteY18" fmla="*/ 5009 h 10000"/>
              <a:gd name="connsiteX19" fmla="*/ 1414 w 9837"/>
              <a:gd name="connsiteY19" fmla="*/ 4729 h 10000"/>
              <a:gd name="connsiteX20" fmla="*/ 1414 w 9837"/>
              <a:gd name="connsiteY20" fmla="*/ 4450 h 10000"/>
              <a:gd name="connsiteX21" fmla="*/ 1612 w 9837"/>
              <a:gd name="connsiteY21" fmla="*/ 4031 h 10000"/>
              <a:gd name="connsiteX22" fmla="*/ 1612 w 9837"/>
              <a:gd name="connsiteY22" fmla="*/ 3613 h 10000"/>
              <a:gd name="connsiteX23" fmla="*/ 1810 w 9837"/>
              <a:gd name="connsiteY23" fmla="*/ 3194 h 10000"/>
              <a:gd name="connsiteX24" fmla="*/ 1810 w 9837"/>
              <a:gd name="connsiteY24" fmla="*/ 2775 h 10000"/>
              <a:gd name="connsiteX25" fmla="*/ 1810 w 9837"/>
              <a:gd name="connsiteY25" fmla="*/ 2356 h 10000"/>
              <a:gd name="connsiteX26" fmla="*/ 2007 w 9837"/>
              <a:gd name="connsiteY26" fmla="*/ 2077 h 10000"/>
              <a:gd name="connsiteX27" fmla="*/ 2007 w 9837"/>
              <a:gd name="connsiteY27" fmla="*/ 1798 h 10000"/>
              <a:gd name="connsiteX28" fmla="*/ 2007 w 9837"/>
              <a:gd name="connsiteY28" fmla="*/ 1536 h 10000"/>
              <a:gd name="connsiteX29" fmla="*/ 2007 w 9837"/>
              <a:gd name="connsiteY29" fmla="*/ 1396 h 10000"/>
              <a:gd name="connsiteX30" fmla="*/ 2007 w 9837"/>
              <a:gd name="connsiteY30" fmla="*/ 1257 h 10000"/>
              <a:gd name="connsiteX31" fmla="*/ 2007 w 9837"/>
              <a:gd name="connsiteY31" fmla="*/ 1257 h 10000"/>
              <a:gd name="connsiteX32" fmla="*/ 2007 w 9837"/>
              <a:gd name="connsiteY32" fmla="*/ 1257 h 10000"/>
              <a:gd name="connsiteX33" fmla="*/ 1810 w 9837"/>
              <a:gd name="connsiteY33" fmla="*/ 1257 h 10000"/>
              <a:gd name="connsiteX34" fmla="*/ 1612 w 9837"/>
              <a:gd name="connsiteY34" fmla="*/ 1257 h 10000"/>
              <a:gd name="connsiteX35" fmla="*/ 1414 w 9837"/>
              <a:gd name="connsiteY35" fmla="*/ 1396 h 10000"/>
              <a:gd name="connsiteX36" fmla="*/ 1216 w 9837"/>
              <a:gd name="connsiteY36" fmla="*/ 1396 h 10000"/>
              <a:gd name="connsiteX37" fmla="*/ 824 w 9837"/>
              <a:gd name="connsiteY37" fmla="*/ 1536 h 10000"/>
              <a:gd name="connsiteX38" fmla="*/ 427 w 9837"/>
              <a:gd name="connsiteY38" fmla="*/ 1536 h 10000"/>
              <a:gd name="connsiteX39" fmla="*/ 32 w 9837"/>
              <a:gd name="connsiteY39" fmla="*/ 1675 h 10000"/>
              <a:gd name="connsiteX40" fmla="*/ 233 w 9837"/>
              <a:gd name="connsiteY40" fmla="*/ 977 h 10000"/>
              <a:gd name="connsiteX41" fmla="*/ 625 w 9837"/>
              <a:gd name="connsiteY41" fmla="*/ 838 h 10000"/>
              <a:gd name="connsiteX42" fmla="*/ 1216 w 9837"/>
              <a:gd name="connsiteY42" fmla="*/ 698 h 10000"/>
              <a:gd name="connsiteX43" fmla="*/ 1612 w 9837"/>
              <a:gd name="connsiteY43" fmla="*/ 558 h 10000"/>
              <a:gd name="connsiteX44" fmla="*/ 2007 w 9837"/>
              <a:gd name="connsiteY44" fmla="*/ 419 h 10000"/>
              <a:gd name="connsiteX45" fmla="*/ 2201 w 9837"/>
              <a:gd name="connsiteY45" fmla="*/ 279 h 10000"/>
              <a:gd name="connsiteX46" fmla="*/ 2400 w 9837"/>
              <a:gd name="connsiteY46" fmla="*/ 140 h 10000"/>
              <a:gd name="connsiteX47" fmla="*/ 2400 w 9837"/>
              <a:gd name="connsiteY47" fmla="*/ 0 h 10000"/>
              <a:gd name="connsiteX48" fmla="*/ 2596 w 9837"/>
              <a:gd name="connsiteY48" fmla="*/ 0 h 10000"/>
              <a:gd name="connsiteX49" fmla="*/ 2791 w 9837"/>
              <a:gd name="connsiteY49" fmla="*/ 0 h 10000"/>
              <a:gd name="connsiteX50" fmla="*/ 2987 w 9837"/>
              <a:gd name="connsiteY50" fmla="*/ 0 h 10000"/>
              <a:gd name="connsiteX51" fmla="*/ 3164 w 9837"/>
              <a:gd name="connsiteY51" fmla="*/ 140 h 10000"/>
              <a:gd name="connsiteX52" fmla="*/ 3361 w 9837"/>
              <a:gd name="connsiteY52" fmla="*/ 140 h 10000"/>
              <a:gd name="connsiteX53" fmla="*/ 3554 w 9837"/>
              <a:gd name="connsiteY53" fmla="*/ 419 h 10000"/>
              <a:gd name="connsiteX54" fmla="*/ 3751 w 9837"/>
              <a:gd name="connsiteY54" fmla="*/ 558 h 10000"/>
              <a:gd name="connsiteX55" fmla="*/ 3951 w 9837"/>
              <a:gd name="connsiteY55" fmla="*/ 698 h 10000"/>
              <a:gd name="connsiteX56" fmla="*/ 4147 w 9837"/>
              <a:gd name="connsiteY56" fmla="*/ 838 h 10000"/>
              <a:gd name="connsiteX57" fmla="*/ 4147 w 9837"/>
              <a:gd name="connsiteY57" fmla="*/ 977 h 10000"/>
              <a:gd name="connsiteX58" fmla="*/ 4147 w 9837"/>
              <a:gd name="connsiteY58" fmla="*/ 1117 h 10000"/>
              <a:gd name="connsiteX59" fmla="*/ 3951 w 9837"/>
              <a:gd name="connsiteY59" fmla="*/ 1117 h 10000"/>
              <a:gd name="connsiteX60" fmla="*/ 3751 w 9837"/>
              <a:gd name="connsiteY60" fmla="*/ 1257 h 10000"/>
              <a:gd name="connsiteX61" fmla="*/ 3751 w 9837"/>
              <a:gd name="connsiteY61" fmla="*/ 1396 h 10000"/>
              <a:gd name="connsiteX62" fmla="*/ 3554 w 9837"/>
              <a:gd name="connsiteY62" fmla="*/ 1536 h 10000"/>
              <a:gd name="connsiteX63" fmla="*/ 3361 w 9837"/>
              <a:gd name="connsiteY63" fmla="*/ 1798 h 10000"/>
              <a:gd name="connsiteX64" fmla="*/ 3164 w 9837"/>
              <a:gd name="connsiteY64" fmla="*/ 2216 h 10000"/>
              <a:gd name="connsiteX65" fmla="*/ 2987 w 9837"/>
              <a:gd name="connsiteY65" fmla="*/ 2635 h 10000"/>
              <a:gd name="connsiteX66" fmla="*/ 2791 w 9837"/>
              <a:gd name="connsiteY66" fmla="*/ 3054 h 10000"/>
              <a:gd name="connsiteX67" fmla="*/ 2596 w 9837"/>
              <a:gd name="connsiteY67" fmla="*/ 3613 h 10000"/>
              <a:gd name="connsiteX68" fmla="*/ 2400 w 9837"/>
              <a:gd name="connsiteY68" fmla="*/ 4171 h 10000"/>
              <a:gd name="connsiteX69" fmla="*/ 2201 w 9837"/>
              <a:gd name="connsiteY69" fmla="*/ 4729 h 10000"/>
              <a:gd name="connsiteX70" fmla="*/ 2201 w 9837"/>
              <a:gd name="connsiteY70" fmla="*/ 5271 h 10000"/>
              <a:gd name="connsiteX71" fmla="*/ 2201 w 9837"/>
              <a:gd name="connsiteY71" fmla="*/ 5689 h 10000"/>
              <a:gd name="connsiteX72" fmla="*/ 2007 w 9837"/>
              <a:gd name="connsiteY72" fmla="*/ 6248 h 10000"/>
              <a:gd name="connsiteX73" fmla="*/ 2007 w 9837"/>
              <a:gd name="connsiteY73" fmla="*/ 6667 h 10000"/>
              <a:gd name="connsiteX74" fmla="*/ 2007 w 9837"/>
              <a:gd name="connsiteY74" fmla="*/ 6946 h 10000"/>
              <a:gd name="connsiteX75" fmla="*/ 2007 w 9837"/>
              <a:gd name="connsiteY75" fmla="*/ 7365 h 10000"/>
              <a:gd name="connsiteX76" fmla="*/ 2201 w 9837"/>
              <a:gd name="connsiteY76" fmla="*/ 7644 h 10000"/>
              <a:gd name="connsiteX77" fmla="*/ 2201 w 9837"/>
              <a:gd name="connsiteY77" fmla="*/ 7784 h 10000"/>
              <a:gd name="connsiteX78" fmla="*/ 2400 w 9837"/>
              <a:gd name="connsiteY78" fmla="*/ 8063 h 10000"/>
              <a:gd name="connsiteX79" fmla="*/ 2596 w 9837"/>
              <a:gd name="connsiteY79" fmla="*/ 8202 h 10000"/>
              <a:gd name="connsiteX80" fmla="*/ 2791 w 9837"/>
              <a:gd name="connsiteY80" fmla="*/ 8342 h 10000"/>
              <a:gd name="connsiteX81" fmla="*/ 3554 w 9837"/>
              <a:gd name="connsiteY81" fmla="*/ 8604 h 10000"/>
              <a:gd name="connsiteX82" fmla="*/ 3951 w 9837"/>
              <a:gd name="connsiteY82" fmla="*/ 8743 h 10000"/>
              <a:gd name="connsiteX83" fmla="*/ 4342 w 9837"/>
              <a:gd name="connsiteY83" fmla="*/ 8743 h 10000"/>
              <a:gd name="connsiteX84" fmla="*/ 4742 w 9837"/>
              <a:gd name="connsiteY84" fmla="*/ 8883 h 10000"/>
              <a:gd name="connsiteX85" fmla="*/ 5330 w 9837"/>
              <a:gd name="connsiteY85" fmla="*/ 8883 h 10000"/>
              <a:gd name="connsiteX86" fmla="*/ 5722 w 9837"/>
              <a:gd name="connsiteY86" fmla="*/ 8743 h 10000"/>
              <a:gd name="connsiteX87" fmla="*/ 6315 w 9837"/>
              <a:gd name="connsiteY87" fmla="*/ 8743 h 10000"/>
              <a:gd name="connsiteX88" fmla="*/ 6906 w 9837"/>
              <a:gd name="connsiteY88" fmla="*/ 8604 h 10000"/>
              <a:gd name="connsiteX89" fmla="*/ 7300 w 9837"/>
              <a:gd name="connsiteY89" fmla="*/ 8604 h 10000"/>
              <a:gd name="connsiteX90" fmla="*/ 7693 w 9837"/>
              <a:gd name="connsiteY90" fmla="*/ 8342 h 10000"/>
              <a:gd name="connsiteX91" fmla="*/ 7868 w 9837"/>
              <a:gd name="connsiteY91" fmla="*/ 8202 h 10000"/>
              <a:gd name="connsiteX92" fmla="*/ 8062 w 9837"/>
              <a:gd name="connsiteY92" fmla="*/ 7923 h 10000"/>
              <a:gd name="connsiteX93" fmla="*/ 8259 w 9837"/>
              <a:gd name="connsiteY93" fmla="*/ 7644 h 10000"/>
              <a:gd name="connsiteX94" fmla="*/ 8458 w 9837"/>
              <a:gd name="connsiteY94" fmla="*/ 7086 h 10000"/>
              <a:gd name="connsiteX95" fmla="*/ 8458 w 9837"/>
              <a:gd name="connsiteY95" fmla="*/ 6527 h 10000"/>
              <a:gd name="connsiteX96" fmla="*/ 8655 w 9837"/>
              <a:gd name="connsiteY96" fmla="*/ 6248 h 10000"/>
              <a:gd name="connsiteX97" fmla="*/ 8655 w 9837"/>
              <a:gd name="connsiteY97" fmla="*/ 5969 h 10000"/>
              <a:gd name="connsiteX98" fmla="*/ 8655 w 9837"/>
              <a:gd name="connsiteY98" fmla="*/ 5829 h 10000"/>
              <a:gd name="connsiteX99" fmla="*/ 8852 w 9837"/>
              <a:gd name="connsiteY99" fmla="*/ 5689 h 10000"/>
              <a:gd name="connsiteX100" fmla="*/ 8852 w 9837"/>
              <a:gd name="connsiteY100" fmla="*/ 5550 h 10000"/>
              <a:gd name="connsiteX101" fmla="*/ 8852 w 9837"/>
              <a:gd name="connsiteY101" fmla="*/ 5410 h 10000"/>
              <a:gd name="connsiteX102" fmla="*/ 8852 w 9837"/>
              <a:gd name="connsiteY102" fmla="*/ 5410 h 10000"/>
              <a:gd name="connsiteX103" fmla="*/ 9049 w 9837"/>
              <a:gd name="connsiteY103" fmla="*/ 5410 h 10000"/>
              <a:gd name="connsiteX104" fmla="*/ 9049 w 9837"/>
              <a:gd name="connsiteY104" fmla="*/ 5410 h 10000"/>
              <a:gd name="connsiteX105" fmla="*/ 9049 w 9837"/>
              <a:gd name="connsiteY105" fmla="*/ 5550 h 10000"/>
              <a:gd name="connsiteX106" fmla="*/ 9247 w 9837"/>
              <a:gd name="connsiteY106" fmla="*/ 5689 h 10000"/>
              <a:gd name="connsiteX107" fmla="*/ 9247 w 9837"/>
              <a:gd name="connsiteY107" fmla="*/ 5829 h 10000"/>
              <a:gd name="connsiteX108" fmla="*/ 9247 w 9837"/>
              <a:gd name="connsiteY108" fmla="*/ 6108 h 10000"/>
              <a:gd name="connsiteX109" fmla="*/ 9247 w 9837"/>
              <a:gd name="connsiteY109" fmla="*/ 6387 h 10000"/>
              <a:gd name="connsiteX110" fmla="*/ 9247 w 9837"/>
              <a:gd name="connsiteY110" fmla="*/ 6667 h 10000"/>
              <a:gd name="connsiteX111" fmla="*/ 9441 w 9837"/>
              <a:gd name="connsiteY111" fmla="*/ 7225 h 10000"/>
              <a:gd name="connsiteX112" fmla="*/ 9441 w 9837"/>
              <a:gd name="connsiteY112" fmla="*/ 7644 h 10000"/>
              <a:gd name="connsiteX113" fmla="*/ 9642 w 9837"/>
              <a:gd name="connsiteY113" fmla="*/ 8063 h 10000"/>
              <a:gd name="connsiteX114" fmla="*/ 9837 w 9837"/>
              <a:gd name="connsiteY114" fmla="*/ 8342 h 10000"/>
              <a:gd name="connsiteX115" fmla="*/ 9837 w 9837"/>
              <a:gd name="connsiteY115" fmla="*/ 8604 h 10000"/>
              <a:gd name="connsiteX116" fmla="*/ 9837 w 9837"/>
              <a:gd name="connsiteY116" fmla="*/ 8743 h 10000"/>
              <a:gd name="connsiteX117" fmla="*/ 9837 w 9837"/>
              <a:gd name="connsiteY117" fmla="*/ 8883 h 10000"/>
              <a:gd name="connsiteX118" fmla="*/ 9642 w 9837"/>
              <a:gd name="connsiteY118" fmla="*/ 8883 h 10000"/>
              <a:gd name="connsiteX119" fmla="*/ 9441 w 9837"/>
              <a:gd name="connsiteY119" fmla="*/ 9023 h 10000"/>
              <a:gd name="connsiteX120" fmla="*/ 9247 w 9837"/>
              <a:gd name="connsiteY120" fmla="*/ 9162 h 10000"/>
              <a:gd name="connsiteX121" fmla="*/ 9049 w 9837"/>
              <a:gd name="connsiteY121" fmla="*/ 9302 h 10000"/>
              <a:gd name="connsiteX122" fmla="*/ 8655 w 9837"/>
              <a:gd name="connsiteY122" fmla="*/ 9442 h 10000"/>
              <a:gd name="connsiteX123" fmla="*/ 7868 w 9837"/>
              <a:gd name="connsiteY123" fmla="*/ 9721 h 10000"/>
              <a:gd name="connsiteX124" fmla="*/ 7102 w 9837"/>
              <a:gd name="connsiteY124" fmla="*/ 9860 h 10000"/>
              <a:gd name="connsiteX125" fmla="*/ 6514 w 9837"/>
              <a:gd name="connsiteY125" fmla="*/ 9860 h 10000"/>
              <a:gd name="connsiteX126" fmla="*/ 5722 w 9837"/>
              <a:gd name="connsiteY126" fmla="*/ 10000 h 10000"/>
              <a:gd name="connsiteX127" fmla="*/ 5722 w 9837"/>
              <a:gd name="connsiteY127" fmla="*/ 10000 h 10000"/>
              <a:gd name="connsiteX0" fmla="*/ 5580 w 9763"/>
              <a:gd name="connsiteY0" fmla="*/ 10000 h 10000"/>
              <a:gd name="connsiteX1" fmla="*/ 4981 w 9763"/>
              <a:gd name="connsiteY1" fmla="*/ 10000 h 10000"/>
              <a:gd name="connsiteX2" fmla="*/ 4378 w 9763"/>
              <a:gd name="connsiteY2" fmla="*/ 10000 h 10000"/>
              <a:gd name="connsiteX3" fmla="*/ 3779 w 9763"/>
              <a:gd name="connsiteY3" fmla="*/ 9860 h 10000"/>
              <a:gd name="connsiteX4" fmla="*/ 3180 w 9763"/>
              <a:gd name="connsiteY4" fmla="*/ 9721 h 10000"/>
              <a:gd name="connsiteX5" fmla="*/ 2600 w 9763"/>
              <a:gd name="connsiteY5" fmla="*/ 9581 h 10000"/>
              <a:gd name="connsiteX6" fmla="*/ 2203 w 9763"/>
              <a:gd name="connsiteY6" fmla="*/ 9302 h 10000"/>
              <a:gd name="connsiteX7" fmla="*/ 1803 w 9763"/>
              <a:gd name="connsiteY7" fmla="*/ 9162 h 10000"/>
              <a:gd name="connsiteX8" fmla="*/ 1603 w 9763"/>
              <a:gd name="connsiteY8" fmla="*/ 8743 h 10000"/>
              <a:gd name="connsiteX9" fmla="*/ 1200 w 9763"/>
              <a:gd name="connsiteY9" fmla="*/ 8464 h 10000"/>
              <a:gd name="connsiteX10" fmla="*/ 999 w 9763"/>
              <a:gd name="connsiteY10" fmla="*/ 8063 h 10000"/>
              <a:gd name="connsiteX11" fmla="*/ 999 w 9763"/>
              <a:gd name="connsiteY11" fmla="*/ 7644 h 10000"/>
              <a:gd name="connsiteX12" fmla="*/ 801 w 9763"/>
              <a:gd name="connsiteY12" fmla="*/ 7225 h 10000"/>
              <a:gd name="connsiteX13" fmla="*/ 801 w 9763"/>
              <a:gd name="connsiteY13" fmla="*/ 6806 h 10000"/>
              <a:gd name="connsiteX14" fmla="*/ 801 w 9763"/>
              <a:gd name="connsiteY14" fmla="*/ 6387 h 10000"/>
              <a:gd name="connsiteX15" fmla="*/ 999 w 9763"/>
              <a:gd name="connsiteY15" fmla="*/ 5689 h 10000"/>
              <a:gd name="connsiteX16" fmla="*/ 999 w 9763"/>
              <a:gd name="connsiteY16" fmla="*/ 5550 h 10000"/>
              <a:gd name="connsiteX17" fmla="*/ 999 w 9763"/>
              <a:gd name="connsiteY17" fmla="*/ 5271 h 10000"/>
              <a:gd name="connsiteX18" fmla="*/ 1200 w 9763"/>
              <a:gd name="connsiteY18" fmla="*/ 5009 h 10000"/>
              <a:gd name="connsiteX19" fmla="*/ 1200 w 9763"/>
              <a:gd name="connsiteY19" fmla="*/ 4729 h 10000"/>
              <a:gd name="connsiteX20" fmla="*/ 1200 w 9763"/>
              <a:gd name="connsiteY20" fmla="*/ 4450 h 10000"/>
              <a:gd name="connsiteX21" fmla="*/ 1402 w 9763"/>
              <a:gd name="connsiteY21" fmla="*/ 4031 h 10000"/>
              <a:gd name="connsiteX22" fmla="*/ 1402 w 9763"/>
              <a:gd name="connsiteY22" fmla="*/ 3613 h 10000"/>
              <a:gd name="connsiteX23" fmla="*/ 1603 w 9763"/>
              <a:gd name="connsiteY23" fmla="*/ 3194 h 10000"/>
              <a:gd name="connsiteX24" fmla="*/ 1603 w 9763"/>
              <a:gd name="connsiteY24" fmla="*/ 2775 h 10000"/>
              <a:gd name="connsiteX25" fmla="*/ 1603 w 9763"/>
              <a:gd name="connsiteY25" fmla="*/ 2356 h 10000"/>
              <a:gd name="connsiteX26" fmla="*/ 1803 w 9763"/>
              <a:gd name="connsiteY26" fmla="*/ 2077 h 10000"/>
              <a:gd name="connsiteX27" fmla="*/ 1803 w 9763"/>
              <a:gd name="connsiteY27" fmla="*/ 1798 h 10000"/>
              <a:gd name="connsiteX28" fmla="*/ 1803 w 9763"/>
              <a:gd name="connsiteY28" fmla="*/ 1536 h 10000"/>
              <a:gd name="connsiteX29" fmla="*/ 1803 w 9763"/>
              <a:gd name="connsiteY29" fmla="*/ 1396 h 10000"/>
              <a:gd name="connsiteX30" fmla="*/ 1803 w 9763"/>
              <a:gd name="connsiteY30" fmla="*/ 1257 h 10000"/>
              <a:gd name="connsiteX31" fmla="*/ 1803 w 9763"/>
              <a:gd name="connsiteY31" fmla="*/ 1257 h 10000"/>
              <a:gd name="connsiteX32" fmla="*/ 1803 w 9763"/>
              <a:gd name="connsiteY32" fmla="*/ 1257 h 10000"/>
              <a:gd name="connsiteX33" fmla="*/ 1603 w 9763"/>
              <a:gd name="connsiteY33" fmla="*/ 1257 h 10000"/>
              <a:gd name="connsiteX34" fmla="*/ 1402 w 9763"/>
              <a:gd name="connsiteY34" fmla="*/ 1257 h 10000"/>
              <a:gd name="connsiteX35" fmla="*/ 1200 w 9763"/>
              <a:gd name="connsiteY35" fmla="*/ 1396 h 10000"/>
              <a:gd name="connsiteX36" fmla="*/ 999 w 9763"/>
              <a:gd name="connsiteY36" fmla="*/ 1396 h 10000"/>
              <a:gd name="connsiteX37" fmla="*/ 601 w 9763"/>
              <a:gd name="connsiteY37" fmla="*/ 1536 h 10000"/>
              <a:gd name="connsiteX38" fmla="*/ 197 w 9763"/>
              <a:gd name="connsiteY38" fmla="*/ 1536 h 10000"/>
              <a:gd name="connsiteX39" fmla="*/ 0 w 9763"/>
              <a:gd name="connsiteY39" fmla="*/ 977 h 10000"/>
              <a:gd name="connsiteX40" fmla="*/ 398 w 9763"/>
              <a:gd name="connsiteY40" fmla="*/ 838 h 10000"/>
              <a:gd name="connsiteX41" fmla="*/ 999 w 9763"/>
              <a:gd name="connsiteY41" fmla="*/ 698 h 10000"/>
              <a:gd name="connsiteX42" fmla="*/ 1402 w 9763"/>
              <a:gd name="connsiteY42" fmla="*/ 558 h 10000"/>
              <a:gd name="connsiteX43" fmla="*/ 1803 w 9763"/>
              <a:gd name="connsiteY43" fmla="*/ 419 h 10000"/>
              <a:gd name="connsiteX44" fmla="*/ 2000 w 9763"/>
              <a:gd name="connsiteY44" fmla="*/ 279 h 10000"/>
              <a:gd name="connsiteX45" fmla="*/ 2203 w 9763"/>
              <a:gd name="connsiteY45" fmla="*/ 140 h 10000"/>
              <a:gd name="connsiteX46" fmla="*/ 2203 w 9763"/>
              <a:gd name="connsiteY46" fmla="*/ 0 h 10000"/>
              <a:gd name="connsiteX47" fmla="*/ 2402 w 9763"/>
              <a:gd name="connsiteY47" fmla="*/ 0 h 10000"/>
              <a:gd name="connsiteX48" fmla="*/ 2600 w 9763"/>
              <a:gd name="connsiteY48" fmla="*/ 0 h 10000"/>
              <a:gd name="connsiteX49" fmla="*/ 2799 w 9763"/>
              <a:gd name="connsiteY49" fmla="*/ 0 h 10000"/>
              <a:gd name="connsiteX50" fmla="*/ 2979 w 9763"/>
              <a:gd name="connsiteY50" fmla="*/ 140 h 10000"/>
              <a:gd name="connsiteX51" fmla="*/ 3180 w 9763"/>
              <a:gd name="connsiteY51" fmla="*/ 140 h 10000"/>
              <a:gd name="connsiteX52" fmla="*/ 3376 w 9763"/>
              <a:gd name="connsiteY52" fmla="*/ 419 h 10000"/>
              <a:gd name="connsiteX53" fmla="*/ 3576 w 9763"/>
              <a:gd name="connsiteY53" fmla="*/ 558 h 10000"/>
              <a:gd name="connsiteX54" fmla="*/ 3779 w 9763"/>
              <a:gd name="connsiteY54" fmla="*/ 698 h 10000"/>
              <a:gd name="connsiteX55" fmla="*/ 3979 w 9763"/>
              <a:gd name="connsiteY55" fmla="*/ 838 h 10000"/>
              <a:gd name="connsiteX56" fmla="*/ 3979 w 9763"/>
              <a:gd name="connsiteY56" fmla="*/ 977 h 10000"/>
              <a:gd name="connsiteX57" fmla="*/ 3979 w 9763"/>
              <a:gd name="connsiteY57" fmla="*/ 1117 h 10000"/>
              <a:gd name="connsiteX58" fmla="*/ 3779 w 9763"/>
              <a:gd name="connsiteY58" fmla="*/ 1117 h 10000"/>
              <a:gd name="connsiteX59" fmla="*/ 3576 w 9763"/>
              <a:gd name="connsiteY59" fmla="*/ 1257 h 10000"/>
              <a:gd name="connsiteX60" fmla="*/ 3576 w 9763"/>
              <a:gd name="connsiteY60" fmla="*/ 1396 h 10000"/>
              <a:gd name="connsiteX61" fmla="*/ 3376 w 9763"/>
              <a:gd name="connsiteY61" fmla="*/ 1536 h 10000"/>
              <a:gd name="connsiteX62" fmla="*/ 3180 w 9763"/>
              <a:gd name="connsiteY62" fmla="*/ 1798 h 10000"/>
              <a:gd name="connsiteX63" fmla="*/ 2979 w 9763"/>
              <a:gd name="connsiteY63" fmla="*/ 2216 h 10000"/>
              <a:gd name="connsiteX64" fmla="*/ 2799 w 9763"/>
              <a:gd name="connsiteY64" fmla="*/ 2635 h 10000"/>
              <a:gd name="connsiteX65" fmla="*/ 2600 w 9763"/>
              <a:gd name="connsiteY65" fmla="*/ 3054 h 10000"/>
              <a:gd name="connsiteX66" fmla="*/ 2402 w 9763"/>
              <a:gd name="connsiteY66" fmla="*/ 3613 h 10000"/>
              <a:gd name="connsiteX67" fmla="*/ 2203 w 9763"/>
              <a:gd name="connsiteY67" fmla="*/ 4171 h 10000"/>
              <a:gd name="connsiteX68" fmla="*/ 2000 w 9763"/>
              <a:gd name="connsiteY68" fmla="*/ 4729 h 10000"/>
              <a:gd name="connsiteX69" fmla="*/ 2000 w 9763"/>
              <a:gd name="connsiteY69" fmla="*/ 5271 h 10000"/>
              <a:gd name="connsiteX70" fmla="*/ 2000 w 9763"/>
              <a:gd name="connsiteY70" fmla="*/ 5689 h 10000"/>
              <a:gd name="connsiteX71" fmla="*/ 1803 w 9763"/>
              <a:gd name="connsiteY71" fmla="*/ 6248 h 10000"/>
              <a:gd name="connsiteX72" fmla="*/ 1803 w 9763"/>
              <a:gd name="connsiteY72" fmla="*/ 6667 h 10000"/>
              <a:gd name="connsiteX73" fmla="*/ 1803 w 9763"/>
              <a:gd name="connsiteY73" fmla="*/ 6946 h 10000"/>
              <a:gd name="connsiteX74" fmla="*/ 1803 w 9763"/>
              <a:gd name="connsiteY74" fmla="*/ 7365 h 10000"/>
              <a:gd name="connsiteX75" fmla="*/ 2000 w 9763"/>
              <a:gd name="connsiteY75" fmla="*/ 7644 h 10000"/>
              <a:gd name="connsiteX76" fmla="*/ 2000 w 9763"/>
              <a:gd name="connsiteY76" fmla="*/ 7784 h 10000"/>
              <a:gd name="connsiteX77" fmla="*/ 2203 w 9763"/>
              <a:gd name="connsiteY77" fmla="*/ 8063 h 10000"/>
              <a:gd name="connsiteX78" fmla="*/ 2402 w 9763"/>
              <a:gd name="connsiteY78" fmla="*/ 8202 h 10000"/>
              <a:gd name="connsiteX79" fmla="*/ 2600 w 9763"/>
              <a:gd name="connsiteY79" fmla="*/ 8342 h 10000"/>
              <a:gd name="connsiteX80" fmla="*/ 3376 w 9763"/>
              <a:gd name="connsiteY80" fmla="*/ 8604 h 10000"/>
              <a:gd name="connsiteX81" fmla="*/ 3779 w 9763"/>
              <a:gd name="connsiteY81" fmla="*/ 8743 h 10000"/>
              <a:gd name="connsiteX82" fmla="*/ 4177 w 9763"/>
              <a:gd name="connsiteY82" fmla="*/ 8743 h 10000"/>
              <a:gd name="connsiteX83" fmla="*/ 4584 w 9763"/>
              <a:gd name="connsiteY83" fmla="*/ 8883 h 10000"/>
              <a:gd name="connsiteX84" fmla="*/ 5181 w 9763"/>
              <a:gd name="connsiteY84" fmla="*/ 8883 h 10000"/>
              <a:gd name="connsiteX85" fmla="*/ 5580 w 9763"/>
              <a:gd name="connsiteY85" fmla="*/ 8743 h 10000"/>
              <a:gd name="connsiteX86" fmla="*/ 6183 w 9763"/>
              <a:gd name="connsiteY86" fmla="*/ 8743 h 10000"/>
              <a:gd name="connsiteX87" fmla="*/ 6783 w 9763"/>
              <a:gd name="connsiteY87" fmla="*/ 8604 h 10000"/>
              <a:gd name="connsiteX88" fmla="*/ 7184 w 9763"/>
              <a:gd name="connsiteY88" fmla="*/ 8604 h 10000"/>
              <a:gd name="connsiteX89" fmla="*/ 7583 w 9763"/>
              <a:gd name="connsiteY89" fmla="*/ 8342 h 10000"/>
              <a:gd name="connsiteX90" fmla="*/ 7761 w 9763"/>
              <a:gd name="connsiteY90" fmla="*/ 8202 h 10000"/>
              <a:gd name="connsiteX91" fmla="*/ 7959 w 9763"/>
              <a:gd name="connsiteY91" fmla="*/ 7923 h 10000"/>
              <a:gd name="connsiteX92" fmla="*/ 8159 w 9763"/>
              <a:gd name="connsiteY92" fmla="*/ 7644 h 10000"/>
              <a:gd name="connsiteX93" fmla="*/ 8361 w 9763"/>
              <a:gd name="connsiteY93" fmla="*/ 7086 h 10000"/>
              <a:gd name="connsiteX94" fmla="*/ 8361 w 9763"/>
              <a:gd name="connsiteY94" fmla="*/ 6527 h 10000"/>
              <a:gd name="connsiteX95" fmla="*/ 8561 w 9763"/>
              <a:gd name="connsiteY95" fmla="*/ 6248 h 10000"/>
              <a:gd name="connsiteX96" fmla="*/ 8561 w 9763"/>
              <a:gd name="connsiteY96" fmla="*/ 5969 h 10000"/>
              <a:gd name="connsiteX97" fmla="*/ 8561 w 9763"/>
              <a:gd name="connsiteY97" fmla="*/ 5829 h 10000"/>
              <a:gd name="connsiteX98" fmla="*/ 8762 w 9763"/>
              <a:gd name="connsiteY98" fmla="*/ 5689 h 10000"/>
              <a:gd name="connsiteX99" fmla="*/ 8762 w 9763"/>
              <a:gd name="connsiteY99" fmla="*/ 5550 h 10000"/>
              <a:gd name="connsiteX100" fmla="*/ 8762 w 9763"/>
              <a:gd name="connsiteY100" fmla="*/ 5410 h 10000"/>
              <a:gd name="connsiteX101" fmla="*/ 8762 w 9763"/>
              <a:gd name="connsiteY101" fmla="*/ 5410 h 10000"/>
              <a:gd name="connsiteX102" fmla="*/ 8962 w 9763"/>
              <a:gd name="connsiteY102" fmla="*/ 5410 h 10000"/>
              <a:gd name="connsiteX103" fmla="*/ 8962 w 9763"/>
              <a:gd name="connsiteY103" fmla="*/ 5410 h 10000"/>
              <a:gd name="connsiteX104" fmla="*/ 8962 w 9763"/>
              <a:gd name="connsiteY104" fmla="*/ 5550 h 10000"/>
              <a:gd name="connsiteX105" fmla="*/ 9163 w 9763"/>
              <a:gd name="connsiteY105" fmla="*/ 5689 h 10000"/>
              <a:gd name="connsiteX106" fmla="*/ 9163 w 9763"/>
              <a:gd name="connsiteY106" fmla="*/ 5829 h 10000"/>
              <a:gd name="connsiteX107" fmla="*/ 9163 w 9763"/>
              <a:gd name="connsiteY107" fmla="*/ 6108 h 10000"/>
              <a:gd name="connsiteX108" fmla="*/ 9163 w 9763"/>
              <a:gd name="connsiteY108" fmla="*/ 6387 h 10000"/>
              <a:gd name="connsiteX109" fmla="*/ 9163 w 9763"/>
              <a:gd name="connsiteY109" fmla="*/ 6667 h 10000"/>
              <a:gd name="connsiteX110" fmla="*/ 9360 w 9763"/>
              <a:gd name="connsiteY110" fmla="*/ 7225 h 10000"/>
              <a:gd name="connsiteX111" fmla="*/ 9360 w 9763"/>
              <a:gd name="connsiteY111" fmla="*/ 7644 h 10000"/>
              <a:gd name="connsiteX112" fmla="*/ 9565 w 9763"/>
              <a:gd name="connsiteY112" fmla="*/ 8063 h 10000"/>
              <a:gd name="connsiteX113" fmla="*/ 9763 w 9763"/>
              <a:gd name="connsiteY113" fmla="*/ 8342 h 10000"/>
              <a:gd name="connsiteX114" fmla="*/ 9763 w 9763"/>
              <a:gd name="connsiteY114" fmla="*/ 8604 h 10000"/>
              <a:gd name="connsiteX115" fmla="*/ 9763 w 9763"/>
              <a:gd name="connsiteY115" fmla="*/ 8743 h 10000"/>
              <a:gd name="connsiteX116" fmla="*/ 9763 w 9763"/>
              <a:gd name="connsiteY116" fmla="*/ 8883 h 10000"/>
              <a:gd name="connsiteX117" fmla="*/ 9565 w 9763"/>
              <a:gd name="connsiteY117" fmla="*/ 8883 h 10000"/>
              <a:gd name="connsiteX118" fmla="*/ 9360 w 9763"/>
              <a:gd name="connsiteY118" fmla="*/ 9023 h 10000"/>
              <a:gd name="connsiteX119" fmla="*/ 9163 w 9763"/>
              <a:gd name="connsiteY119" fmla="*/ 9162 h 10000"/>
              <a:gd name="connsiteX120" fmla="*/ 8962 w 9763"/>
              <a:gd name="connsiteY120" fmla="*/ 9302 h 10000"/>
              <a:gd name="connsiteX121" fmla="*/ 8561 w 9763"/>
              <a:gd name="connsiteY121" fmla="*/ 9442 h 10000"/>
              <a:gd name="connsiteX122" fmla="*/ 7761 w 9763"/>
              <a:gd name="connsiteY122" fmla="*/ 9721 h 10000"/>
              <a:gd name="connsiteX123" fmla="*/ 6983 w 9763"/>
              <a:gd name="connsiteY123" fmla="*/ 9860 h 10000"/>
              <a:gd name="connsiteX124" fmla="*/ 6385 w 9763"/>
              <a:gd name="connsiteY124" fmla="*/ 9860 h 10000"/>
              <a:gd name="connsiteX125" fmla="*/ 5580 w 9763"/>
              <a:gd name="connsiteY125" fmla="*/ 10000 h 10000"/>
              <a:gd name="connsiteX126" fmla="*/ 5580 w 9763"/>
              <a:gd name="connsiteY126"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202 w 10000"/>
              <a:gd name="connsiteY37" fmla="*/ 1536 h 10000"/>
              <a:gd name="connsiteX38" fmla="*/ 0 w 10000"/>
              <a:gd name="connsiteY38" fmla="*/ 977 h 10000"/>
              <a:gd name="connsiteX39" fmla="*/ 408 w 10000"/>
              <a:gd name="connsiteY39" fmla="*/ 838 h 10000"/>
              <a:gd name="connsiteX40" fmla="*/ 1023 w 10000"/>
              <a:gd name="connsiteY40" fmla="*/ 698 h 10000"/>
              <a:gd name="connsiteX41" fmla="*/ 1436 w 10000"/>
              <a:gd name="connsiteY41" fmla="*/ 558 h 10000"/>
              <a:gd name="connsiteX42" fmla="*/ 1847 w 10000"/>
              <a:gd name="connsiteY42" fmla="*/ 419 h 10000"/>
              <a:gd name="connsiteX43" fmla="*/ 2049 w 10000"/>
              <a:gd name="connsiteY43" fmla="*/ 279 h 10000"/>
              <a:gd name="connsiteX44" fmla="*/ 2256 w 10000"/>
              <a:gd name="connsiteY44" fmla="*/ 140 h 10000"/>
              <a:gd name="connsiteX45" fmla="*/ 2256 w 10000"/>
              <a:gd name="connsiteY45" fmla="*/ 0 h 10000"/>
              <a:gd name="connsiteX46" fmla="*/ 2460 w 10000"/>
              <a:gd name="connsiteY46" fmla="*/ 0 h 10000"/>
              <a:gd name="connsiteX47" fmla="*/ 2663 w 10000"/>
              <a:gd name="connsiteY47" fmla="*/ 0 h 10000"/>
              <a:gd name="connsiteX48" fmla="*/ 2867 w 10000"/>
              <a:gd name="connsiteY48" fmla="*/ 0 h 10000"/>
              <a:gd name="connsiteX49" fmla="*/ 3051 w 10000"/>
              <a:gd name="connsiteY49" fmla="*/ 140 h 10000"/>
              <a:gd name="connsiteX50" fmla="*/ 3257 w 10000"/>
              <a:gd name="connsiteY50" fmla="*/ 140 h 10000"/>
              <a:gd name="connsiteX51" fmla="*/ 3458 w 10000"/>
              <a:gd name="connsiteY51" fmla="*/ 419 h 10000"/>
              <a:gd name="connsiteX52" fmla="*/ 3663 w 10000"/>
              <a:gd name="connsiteY52" fmla="*/ 558 h 10000"/>
              <a:gd name="connsiteX53" fmla="*/ 3871 w 10000"/>
              <a:gd name="connsiteY53" fmla="*/ 698 h 10000"/>
              <a:gd name="connsiteX54" fmla="*/ 4076 w 10000"/>
              <a:gd name="connsiteY54" fmla="*/ 838 h 10000"/>
              <a:gd name="connsiteX55" fmla="*/ 4076 w 10000"/>
              <a:gd name="connsiteY55" fmla="*/ 977 h 10000"/>
              <a:gd name="connsiteX56" fmla="*/ 4076 w 10000"/>
              <a:gd name="connsiteY56" fmla="*/ 1117 h 10000"/>
              <a:gd name="connsiteX57" fmla="*/ 3871 w 10000"/>
              <a:gd name="connsiteY57" fmla="*/ 1117 h 10000"/>
              <a:gd name="connsiteX58" fmla="*/ 3663 w 10000"/>
              <a:gd name="connsiteY58" fmla="*/ 1257 h 10000"/>
              <a:gd name="connsiteX59" fmla="*/ 3663 w 10000"/>
              <a:gd name="connsiteY59" fmla="*/ 1396 h 10000"/>
              <a:gd name="connsiteX60" fmla="*/ 3458 w 10000"/>
              <a:gd name="connsiteY60" fmla="*/ 1536 h 10000"/>
              <a:gd name="connsiteX61" fmla="*/ 3257 w 10000"/>
              <a:gd name="connsiteY61" fmla="*/ 1798 h 10000"/>
              <a:gd name="connsiteX62" fmla="*/ 3051 w 10000"/>
              <a:gd name="connsiteY62" fmla="*/ 2216 h 10000"/>
              <a:gd name="connsiteX63" fmla="*/ 2867 w 10000"/>
              <a:gd name="connsiteY63" fmla="*/ 2635 h 10000"/>
              <a:gd name="connsiteX64" fmla="*/ 2663 w 10000"/>
              <a:gd name="connsiteY64" fmla="*/ 3054 h 10000"/>
              <a:gd name="connsiteX65" fmla="*/ 2460 w 10000"/>
              <a:gd name="connsiteY65" fmla="*/ 3613 h 10000"/>
              <a:gd name="connsiteX66" fmla="*/ 2256 w 10000"/>
              <a:gd name="connsiteY66" fmla="*/ 4171 h 10000"/>
              <a:gd name="connsiteX67" fmla="*/ 2049 w 10000"/>
              <a:gd name="connsiteY67" fmla="*/ 4729 h 10000"/>
              <a:gd name="connsiteX68" fmla="*/ 2049 w 10000"/>
              <a:gd name="connsiteY68" fmla="*/ 5271 h 10000"/>
              <a:gd name="connsiteX69" fmla="*/ 2049 w 10000"/>
              <a:gd name="connsiteY69" fmla="*/ 5689 h 10000"/>
              <a:gd name="connsiteX70" fmla="*/ 1847 w 10000"/>
              <a:gd name="connsiteY70" fmla="*/ 6248 h 10000"/>
              <a:gd name="connsiteX71" fmla="*/ 1847 w 10000"/>
              <a:gd name="connsiteY71" fmla="*/ 6667 h 10000"/>
              <a:gd name="connsiteX72" fmla="*/ 1847 w 10000"/>
              <a:gd name="connsiteY72" fmla="*/ 6946 h 10000"/>
              <a:gd name="connsiteX73" fmla="*/ 1847 w 10000"/>
              <a:gd name="connsiteY73" fmla="*/ 7365 h 10000"/>
              <a:gd name="connsiteX74" fmla="*/ 2049 w 10000"/>
              <a:gd name="connsiteY74" fmla="*/ 7644 h 10000"/>
              <a:gd name="connsiteX75" fmla="*/ 2049 w 10000"/>
              <a:gd name="connsiteY75" fmla="*/ 7784 h 10000"/>
              <a:gd name="connsiteX76" fmla="*/ 2256 w 10000"/>
              <a:gd name="connsiteY76" fmla="*/ 8063 h 10000"/>
              <a:gd name="connsiteX77" fmla="*/ 2460 w 10000"/>
              <a:gd name="connsiteY77" fmla="*/ 8202 h 10000"/>
              <a:gd name="connsiteX78" fmla="*/ 2663 w 10000"/>
              <a:gd name="connsiteY78" fmla="*/ 8342 h 10000"/>
              <a:gd name="connsiteX79" fmla="*/ 3458 w 10000"/>
              <a:gd name="connsiteY79" fmla="*/ 8604 h 10000"/>
              <a:gd name="connsiteX80" fmla="*/ 3871 w 10000"/>
              <a:gd name="connsiteY80" fmla="*/ 8743 h 10000"/>
              <a:gd name="connsiteX81" fmla="*/ 4278 w 10000"/>
              <a:gd name="connsiteY81" fmla="*/ 8743 h 10000"/>
              <a:gd name="connsiteX82" fmla="*/ 4695 w 10000"/>
              <a:gd name="connsiteY82" fmla="*/ 8883 h 10000"/>
              <a:gd name="connsiteX83" fmla="*/ 5307 w 10000"/>
              <a:gd name="connsiteY83" fmla="*/ 8883 h 10000"/>
              <a:gd name="connsiteX84" fmla="*/ 5715 w 10000"/>
              <a:gd name="connsiteY84" fmla="*/ 8743 h 10000"/>
              <a:gd name="connsiteX85" fmla="*/ 6333 w 10000"/>
              <a:gd name="connsiteY85" fmla="*/ 8743 h 10000"/>
              <a:gd name="connsiteX86" fmla="*/ 6948 w 10000"/>
              <a:gd name="connsiteY86" fmla="*/ 8604 h 10000"/>
              <a:gd name="connsiteX87" fmla="*/ 7358 w 10000"/>
              <a:gd name="connsiteY87" fmla="*/ 8604 h 10000"/>
              <a:gd name="connsiteX88" fmla="*/ 7767 w 10000"/>
              <a:gd name="connsiteY88" fmla="*/ 8342 h 10000"/>
              <a:gd name="connsiteX89" fmla="*/ 7949 w 10000"/>
              <a:gd name="connsiteY89" fmla="*/ 8202 h 10000"/>
              <a:gd name="connsiteX90" fmla="*/ 8152 w 10000"/>
              <a:gd name="connsiteY90" fmla="*/ 7923 h 10000"/>
              <a:gd name="connsiteX91" fmla="*/ 8357 w 10000"/>
              <a:gd name="connsiteY91" fmla="*/ 7644 h 10000"/>
              <a:gd name="connsiteX92" fmla="*/ 8564 w 10000"/>
              <a:gd name="connsiteY92" fmla="*/ 7086 h 10000"/>
              <a:gd name="connsiteX93" fmla="*/ 8564 w 10000"/>
              <a:gd name="connsiteY93" fmla="*/ 6527 h 10000"/>
              <a:gd name="connsiteX94" fmla="*/ 8769 w 10000"/>
              <a:gd name="connsiteY94" fmla="*/ 6248 h 10000"/>
              <a:gd name="connsiteX95" fmla="*/ 8769 w 10000"/>
              <a:gd name="connsiteY95" fmla="*/ 5969 h 10000"/>
              <a:gd name="connsiteX96" fmla="*/ 8769 w 10000"/>
              <a:gd name="connsiteY96" fmla="*/ 5829 h 10000"/>
              <a:gd name="connsiteX97" fmla="*/ 8975 w 10000"/>
              <a:gd name="connsiteY97" fmla="*/ 5689 h 10000"/>
              <a:gd name="connsiteX98" fmla="*/ 8975 w 10000"/>
              <a:gd name="connsiteY98" fmla="*/ 5550 h 10000"/>
              <a:gd name="connsiteX99" fmla="*/ 8975 w 10000"/>
              <a:gd name="connsiteY99" fmla="*/ 5410 h 10000"/>
              <a:gd name="connsiteX100" fmla="*/ 8975 w 10000"/>
              <a:gd name="connsiteY100" fmla="*/ 5410 h 10000"/>
              <a:gd name="connsiteX101" fmla="*/ 9180 w 10000"/>
              <a:gd name="connsiteY101" fmla="*/ 5410 h 10000"/>
              <a:gd name="connsiteX102" fmla="*/ 9180 w 10000"/>
              <a:gd name="connsiteY102" fmla="*/ 5410 h 10000"/>
              <a:gd name="connsiteX103" fmla="*/ 9180 w 10000"/>
              <a:gd name="connsiteY103" fmla="*/ 5550 h 10000"/>
              <a:gd name="connsiteX104" fmla="*/ 9385 w 10000"/>
              <a:gd name="connsiteY104" fmla="*/ 5689 h 10000"/>
              <a:gd name="connsiteX105" fmla="*/ 9385 w 10000"/>
              <a:gd name="connsiteY105" fmla="*/ 5829 h 10000"/>
              <a:gd name="connsiteX106" fmla="*/ 9385 w 10000"/>
              <a:gd name="connsiteY106" fmla="*/ 6108 h 10000"/>
              <a:gd name="connsiteX107" fmla="*/ 9385 w 10000"/>
              <a:gd name="connsiteY107" fmla="*/ 6387 h 10000"/>
              <a:gd name="connsiteX108" fmla="*/ 9385 w 10000"/>
              <a:gd name="connsiteY108" fmla="*/ 6667 h 10000"/>
              <a:gd name="connsiteX109" fmla="*/ 9587 w 10000"/>
              <a:gd name="connsiteY109" fmla="*/ 7225 h 10000"/>
              <a:gd name="connsiteX110" fmla="*/ 9587 w 10000"/>
              <a:gd name="connsiteY110" fmla="*/ 7644 h 10000"/>
              <a:gd name="connsiteX111" fmla="*/ 9797 w 10000"/>
              <a:gd name="connsiteY111" fmla="*/ 8063 h 10000"/>
              <a:gd name="connsiteX112" fmla="*/ 10000 w 10000"/>
              <a:gd name="connsiteY112" fmla="*/ 8342 h 10000"/>
              <a:gd name="connsiteX113" fmla="*/ 10000 w 10000"/>
              <a:gd name="connsiteY113" fmla="*/ 8604 h 10000"/>
              <a:gd name="connsiteX114" fmla="*/ 10000 w 10000"/>
              <a:gd name="connsiteY114" fmla="*/ 8743 h 10000"/>
              <a:gd name="connsiteX115" fmla="*/ 10000 w 10000"/>
              <a:gd name="connsiteY115" fmla="*/ 8883 h 10000"/>
              <a:gd name="connsiteX116" fmla="*/ 9797 w 10000"/>
              <a:gd name="connsiteY116" fmla="*/ 8883 h 10000"/>
              <a:gd name="connsiteX117" fmla="*/ 9587 w 10000"/>
              <a:gd name="connsiteY117" fmla="*/ 9023 h 10000"/>
              <a:gd name="connsiteX118" fmla="*/ 9385 w 10000"/>
              <a:gd name="connsiteY118" fmla="*/ 9162 h 10000"/>
              <a:gd name="connsiteX119" fmla="*/ 9180 w 10000"/>
              <a:gd name="connsiteY119" fmla="*/ 9302 h 10000"/>
              <a:gd name="connsiteX120" fmla="*/ 8769 w 10000"/>
              <a:gd name="connsiteY120" fmla="*/ 9442 h 10000"/>
              <a:gd name="connsiteX121" fmla="*/ 7949 w 10000"/>
              <a:gd name="connsiteY121" fmla="*/ 9721 h 10000"/>
              <a:gd name="connsiteX122" fmla="*/ 7153 w 10000"/>
              <a:gd name="connsiteY122" fmla="*/ 9860 h 10000"/>
              <a:gd name="connsiteX123" fmla="*/ 6540 w 10000"/>
              <a:gd name="connsiteY123" fmla="*/ 9860 h 10000"/>
              <a:gd name="connsiteX124" fmla="*/ 5715 w 10000"/>
              <a:gd name="connsiteY124" fmla="*/ 10000 h 10000"/>
              <a:gd name="connsiteX125" fmla="*/ 5715 w 10000"/>
              <a:gd name="connsiteY125"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0 w 10000"/>
              <a:gd name="connsiteY37" fmla="*/ 977 h 10000"/>
              <a:gd name="connsiteX38" fmla="*/ 408 w 10000"/>
              <a:gd name="connsiteY38" fmla="*/ 838 h 10000"/>
              <a:gd name="connsiteX39" fmla="*/ 1023 w 10000"/>
              <a:gd name="connsiteY39" fmla="*/ 698 h 10000"/>
              <a:gd name="connsiteX40" fmla="*/ 1436 w 10000"/>
              <a:gd name="connsiteY40" fmla="*/ 558 h 10000"/>
              <a:gd name="connsiteX41" fmla="*/ 1847 w 10000"/>
              <a:gd name="connsiteY41" fmla="*/ 419 h 10000"/>
              <a:gd name="connsiteX42" fmla="*/ 2049 w 10000"/>
              <a:gd name="connsiteY42" fmla="*/ 279 h 10000"/>
              <a:gd name="connsiteX43" fmla="*/ 2256 w 10000"/>
              <a:gd name="connsiteY43" fmla="*/ 140 h 10000"/>
              <a:gd name="connsiteX44" fmla="*/ 2256 w 10000"/>
              <a:gd name="connsiteY44" fmla="*/ 0 h 10000"/>
              <a:gd name="connsiteX45" fmla="*/ 2460 w 10000"/>
              <a:gd name="connsiteY45" fmla="*/ 0 h 10000"/>
              <a:gd name="connsiteX46" fmla="*/ 2663 w 10000"/>
              <a:gd name="connsiteY46" fmla="*/ 0 h 10000"/>
              <a:gd name="connsiteX47" fmla="*/ 2867 w 10000"/>
              <a:gd name="connsiteY47" fmla="*/ 0 h 10000"/>
              <a:gd name="connsiteX48" fmla="*/ 3051 w 10000"/>
              <a:gd name="connsiteY48" fmla="*/ 140 h 10000"/>
              <a:gd name="connsiteX49" fmla="*/ 3257 w 10000"/>
              <a:gd name="connsiteY49" fmla="*/ 140 h 10000"/>
              <a:gd name="connsiteX50" fmla="*/ 3458 w 10000"/>
              <a:gd name="connsiteY50" fmla="*/ 419 h 10000"/>
              <a:gd name="connsiteX51" fmla="*/ 3663 w 10000"/>
              <a:gd name="connsiteY51" fmla="*/ 558 h 10000"/>
              <a:gd name="connsiteX52" fmla="*/ 3871 w 10000"/>
              <a:gd name="connsiteY52" fmla="*/ 698 h 10000"/>
              <a:gd name="connsiteX53" fmla="*/ 4076 w 10000"/>
              <a:gd name="connsiteY53" fmla="*/ 838 h 10000"/>
              <a:gd name="connsiteX54" fmla="*/ 4076 w 10000"/>
              <a:gd name="connsiteY54" fmla="*/ 977 h 10000"/>
              <a:gd name="connsiteX55" fmla="*/ 4076 w 10000"/>
              <a:gd name="connsiteY55" fmla="*/ 1117 h 10000"/>
              <a:gd name="connsiteX56" fmla="*/ 3871 w 10000"/>
              <a:gd name="connsiteY56" fmla="*/ 1117 h 10000"/>
              <a:gd name="connsiteX57" fmla="*/ 3663 w 10000"/>
              <a:gd name="connsiteY57" fmla="*/ 1257 h 10000"/>
              <a:gd name="connsiteX58" fmla="*/ 3663 w 10000"/>
              <a:gd name="connsiteY58" fmla="*/ 1396 h 10000"/>
              <a:gd name="connsiteX59" fmla="*/ 3458 w 10000"/>
              <a:gd name="connsiteY59" fmla="*/ 1536 h 10000"/>
              <a:gd name="connsiteX60" fmla="*/ 3257 w 10000"/>
              <a:gd name="connsiteY60" fmla="*/ 1798 h 10000"/>
              <a:gd name="connsiteX61" fmla="*/ 3051 w 10000"/>
              <a:gd name="connsiteY61" fmla="*/ 2216 h 10000"/>
              <a:gd name="connsiteX62" fmla="*/ 2867 w 10000"/>
              <a:gd name="connsiteY62" fmla="*/ 2635 h 10000"/>
              <a:gd name="connsiteX63" fmla="*/ 2663 w 10000"/>
              <a:gd name="connsiteY63" fmla="*/ 3054 h 10000"/>
              <a:gd name="connsiteX64" fmla="*/ 2460 w 10000"/>
              <a:gd name="connsiteY64" fmla="*/ 3613 h 10000"/>
              <a:gd name="connsiteX65" fmla="*/ 2256 w 10000"/>
              <a:gd name="connsiteY65" fmla="*/ 4171 h 10000"/>
              <a:gd name="connsiteX66" fmla="*/ 2049 w 10000"/>
              <a:gd name="connsiteY66" fmla="*/ 4729 h 10000"/>
              <a:gd name="connsiteX67" fmla="*/ 2049 w 10000"/>
              <a:gd name="connsiteY67" fmla="*/ 5271 h 10000"/>
              <a:gd name="connsiteX68" fmla="*/ 2049 w 10000"/>
              <a:gd name="connsiteY68" fmla="*/ 5689 h 10000"/>
              <a:gd name="connsiteX69" fmla="*/ 1847 w 10000"/>
              <a:gd name="connsiteY69" fmla="*/ 6248 h 10000"/>
              <a:gd name="connsiteX70" fmla="*/ 1847 w 10000"/>
              <a:gd name="connsiteY70" fmla="*/ 6667 h 10000"/>
              <a:gd name="connsiteX71" fmla="*/ 1847 w 10000"/>
              <a:gd name="connsiteY71" fmla="*/ 6946 h 10000"/>
              <a:gd name="connsiteX72" fmla="*/ 1847 w 10000"/>
              <a:gd name="connsiteY72" fmla="*/ 7365 h 10000"/>
              <a:gd name="connsiteX73" fmla="*/ 2049 w 10000"/>
              <a:gd name="connsiteY73" fmla="*/ 7644 h 10000"/>
              <a:gd name="connsiteX74" fmla="*/ 2049 w 10000"/>
              <a:gd name="connsiteY74" fmla="*/ 7784 h 10000"/>
              <a:gd name="connsiteX75" fmla="*/ 2256 w 10000"/>
              <a:gd name="connsiteY75" fmla="*/ 8063 h 10000"/>
              <a:gd name="connsiteX76" fmla="*/ 2460 w 10000"/>
              <a:gd name="connsiteY76" fmla="*/ 8202 h 10000"/>
              <a:gd name="connsiteX77" fmla="*/ 2663 w 10000"/>
              <a:gd name="connsiteY77" fmla="*/ 8342 h 10000"/>
              <a:gd name="connsiteX78" fmla="*/ 3458 w 10000"/>
              <a:gd name="connsiteY78" fmla="*/ 8604 h 10000"/>
              <a:gd name="connsiteX79" fmla="*/ 3871 w 10000"/>
              <a:gd name="connsiteY79" fmla="*/ 8743 h 10000"/>
              <a:gd name="connsiteX80" fmla="*/ 4278 w 10000"/>
              <a:gd name="connsiteY80" fmla="*/ 8743 h 10000"/>
              <a:gd name="connsiteX81" fmla="*/ 4695 w 10000"/>
              <a:gd name="connsiteY81" fmla="*/ 8883 h 10000"/>
              <a:gd name="connsiteX82" fmla="*/ 5307 w 10000"/>
              <a:gd name="connsiteY82" fmla="*/ 8883 h 10000"/>
              <a:gd name="connsiteX83" fmla="*/ 5715 w 10000"/>
              <a:gd name="connsiteY83" fmla="*/ 8743 h 10000"/>
              <a:gd name="connsiteX84" fmla="*/ 6333 w 10000"/>
              <a:gd name="connsiteY84" fmla="*/ 8743 h 10000"/>
              <a:gd name="connsiteX85" fmla="*/ 6948 w 10000"/>
              <a:gd name="connsiteY85" fmla="*/ 8604 h 10000"/>
              <a:gd name="connsiteX86" fmla="*/ 7358 w 10000"/>
              <a:gd name="connsiteY86" fmla="*/ 8604 h 10000"/>
              <a:gd name="connsiteX87" fmla="*/ 7767 w 10000"/>
              <a:gd name="connsiteY87" fmla="*/ 8342 h 10000"/>
              <a:gd name="connsiteX88" fmla="*/ 7949 w 10000"/>
              <a:gd name="connsiteY88" fmla="*/ 8202 h 10000"/>
              <a:gd name="connsiteX89" fmla="*/ 8152 w 10000"/>
              <a:gd name="connsiteY89" fmla="*/ 7923 h 10000"/>
              <a:gd name="connsiteX90" fmla="*/ 8357 w 10000"/>
              <a:gd name="connsiteY90" fmla="*/ 7644 h 10000"/>
              <a:gd name="connsiteX91" fmla="*/ 8564 w 10000"/>
              <a:gd name="connsiteY91" fmla="*/ 7086 h 10000"/>
              <a:gd name="connsiteX92" fmla="*/ 8564 w 10000"/>
              <a:gd name="connsiteY92" fmla="*/ 6527 h 10000"/>
              <a:gd name="connsiteX93" fmla="*/ 8769 w 10000"/>
              <a:gd name="connsiteY93" fmla="*/ 6248 h 10000"/>
              <a:gd name="connsiteX94" fmla="*/ 8769 w 10000"/>
              <a:gd name="connsiteY94" fmla="*/ 5969 h 10000"/>
              <a:gd name="connsiteX95" fmla="*/ 8769 w 10000"/>
              <a:gd name="connsiteY95" fmla="*/ 5829 h 10000"/>
              <a:gd name="connsiteX96" fmla="*/ 8975 w 10000"/>
              <a:gd name="connsiteY96" fmla="*/ 5689 h 10000"/>
              <a:gd name="connsiteX97" fmla="*/ 8975 w 10000"/>
              <a:gd name="connsiteY97" fmla="*/ 5550 h 10000"/>
              <a:gd name="connsiteX98" fmla="*/ 8975 w 10000"/>
              <a:gd name="connsiteY98" fmla="*/ 5410 h 10000"/>
              <a:gd name="connsiteX99" fmla="*/ 8975 w 10000"/>
              <a:gd name="connsiteY99" fmla="*/ 5410 h 10000"/>
              <a:gd name="connsiteX100" fmla="*/ 9180 w 10000"/>
              <a:gd name="connsiteY100" fmla="*/ 5410 h 10000"/>
              <a:gd name="connsiteX101" fmla="*/ 9180 w 10000"/>
              <a:gd name="connsiteY101" fmla="*/ 5410 h 10000"/>
              <a:gd name="connsiteX102" fmla="*/ 9180 w 10000"/>
              <a:gd name="connsiteY102" fmla="*/ 5550 h 10000"/>
              <a:gd name="connsiteX103" fmla="*/ 9385 w 10000"/>
              <a:gd name="connsiteY103" fmla="*/ 5689 h 10000"/>
              <a:gd name="connsiteX104" fmla="*/ 9385 w 10000"/>
              <a:gd name="connsiteY104" fmla="*/ 5829 h 10000"/>
              <a:gd name="connsiteX105" fmla="*/ 9385 w 10000"/>
              <a:gd name="connsiteY105" fmla="*/ 6108 h 10000"/>
              <a:gd name="connsiteX106" fmla="*/ 9385 w 10000"/>
              <a:gd name="connsiteY106" fmla="*/ 6387 h 10000"/>
              <a:gd name="connsiteX107" fmla="*/ 9385 w 10000"/>
              <a:gd name="connsiteY107" fmla="*/ 6667 h 10000"/>
              <a:gd name="connsiteX108" fmla="*/ 9587 w 10000"/>
              <a:gd name="connsiteY108" fmla="*/ 7225 h 10000"/>
              <a:gd name="connsiteX109" fmla="*/ 9587 w 10000"/>
              <a:gd name="connsiteY109" fmla="*/ 7644 h 10000"/>
              <a:gd name="connsiteX110" fmla="*/ 9797 w 10000"/>
              <a:gd name="connsiteY110" fmla="*/ 8063 h 10000"/>
              <a:gd name="connsiteX111" fmla="*/ 10000 w 10000"/>
              <a:gd name="connsiteY111" fmla="*/ 8342 h 10000"/>
              <a:gd name="connsiteX112" fmla="*/ 10000 w 10000"/>
              <a:gd name="connsiteY112" fmla="*/ 8604 h 10000"/>
              <a:gd name="connsiteX113" fmla="*/ 10000 w 10000"/>
              <a:gd name="connsiteY113" fmla="*/ 8743 h 10000"/>
              <a:gd name="connsiteX114" fmla="*/ 10000 w 10000"/>
              <a:gd name="connsiteY114" fmla="*/ 8883 h 10000"/>
              <a:gd name="connsiteX115" fmla="*/ 9797 w 10000"/>
              <a:gd name="connsiteY115" fmla="*/ 8883 h 10000"/>
              <a:gd name="connsiteX116" fmla="*/ 9587 w 10000"/>
              <a:gd name="connsiteY116" fmla="*/ 9023 h 10000"/>
              <a:gd name="connsiteX117" fmla="*/ 9385 w 10000"/>
              <a:gd name="connsiteY117" fmla="*/ 9162 h 10000"/>
              <a:gd name="connsiteX118" fmla="*/ 9180 w 10000"/>
              <a:gd name="connsiteY118" fmla="*/ 9302 h 10000"/>
              <a:gd name="connsiteX119" fmla="*/ 8769 w 10000"/>
              <a:gd name="connsiteY119" fmla="*/ 9442 h 10000"/>
              <a:gd name="connsiteX120" fmla="*/ 7949 w 10000"/>
              <a:gd name="connsiteY120" fmla="*/ 9721 h 10000"/>
              <a:gd name="connsiteX121" fmla="*/ 7153 w 10000"/>
              <a:gd name="connsiteY121" fmla="*/ 9860 h 10000"/>
              <a:gd name="connsiteX122" fmla="*/ 6540 w 10000"/>
              <a:gd name="connsiteY122" fmla="*/ 9860 h 10000"/>
              <a:gd name="connsiteX123" fmla="*/ 5715 w 10000"/>
              <a:gd name="connsiteY123" fmla="*/ 10000 h 10000"/>
              <a:gd name="connsiteX124" fmla="*/ 5715 w 10000"/>
              <a:gd name="connsiteY124" fmla="*/ 10000 h 10000"/>
              <a:gd name="connsiteX0" fmla="*/ 5307 w 9592"/>
              <a:gd name="connsiteY0" fmla="*/ 10000 h 10000"/>
              <a:gd name="connsiteX1" fmla="*/ 4694 w 9592"/>
              <a:gd name="connsiteY1" fmla="*/ 10000 h 10000"/>
              <a:gd name="connsiteX2" fmla="*/ 4076 w 9592"/>
              <a:gd name="connsiteY2" fmla="*/ 10000 h 10000"/>
              <a:gd name="connsiteX3" fmla="*/ 3463 w 9592"/>
              <a:gd name="connsiteY3" fmla="*/ 9860 h 10000"/>
              <a:gd name="connsiteX4" fmla="*/ 2849 w 9592"/>
              <a:gd name="connsiteY4" fmla="*/ 9721 h 10000"/>
              <a:gd name="connsiteX5" fmla="*/ 2255 w 9592"/>
              <a:gd name="connsiteY5" fmla="*/ 9581 h 10000"/>
              <a:gd name="connsiteX6" fmla="*/ 1848 w 9592"/>
              <a:gd name="connsiteY6" fmla="*/ 9302 h 10000"/>
              <a:gd name="connsiteX7" fmla="*/ 1439 w 9592"/>
              <a:gd name="connsiteY7" fmla="*/ 9162 h 10000"/>
              <a:gd name="connsiteX8" fmla="*/ 1234 w 9592"/>
              <a:gd name="connsiteY8" fmla="*/ 8743 h 10000"/>
              <a:gd name="connsiteX9" fmla="*/ 821 w 9592"/>
              <a:gd name="connsiteY9" fmla="*/ 8464 h 10000"/>
              <a:gd name="connsiteX10" fmla="*/ 615 w 9592"/>
              <a:gd name="connsiteY10" fmla="*/ 8063 h 10000"/>
              <a:gd name="connsiteX11" fmla="*/ 615 w 9592"/>
              <a:gd name="connsiteY11" fmla="*/ 7644 h 10000"/>
              <a:gd name="connsiteX12" fmla="*/ 412 w 9592"/>
              <a:gd name="connsiteY12" fmla="*/ 7225 h 10000"/>
              <a:gd name="connsiteX13" fmla="*/ 412 w 9592"/>
              <a:gd name="connsiteY13" fmla="*/ 6806 h 10000"/>
              <a:gd name="connsiteX14" fmla="*/ 412 w 9592"/>
              <a:gd name="connsiteY14" fmla="*/ 6387 h 10000"/>
              <a:gd name="connsiteX15" fmla="*/ 615 w 9592"/>
              <a:gd name="connsiteY15" fmla="*/ 5689 h 10000"/>
              <a:gd name="connsiteX16" fmla="*/ 615 w 9592"/>
              <a:gd name="connsiteY16" fmla="*/ 5550 h 10000"/>
              <a:gd name="connsiteX17" fmla="*/ 615 w 9592"/>
              <a:gd name="connsiteY17" fmla="*/ 5271 h 10000"/>
              <a:gd name="connsiteX18" fmla="*/ 821 w 9592"/>
              <a:gd name="connsiteY18" fmla="*/ 5009 h 10000"/>
              <a:gd name="connsiteX19" fmla="*/ 821 w 9592"/>
              <a:gd name="connsiteY19" fmla="*/ 4729 h 10000"/>
              <a:gd name="connsiteX20" fmla="*/ 821 w 9592"/>
              <a:gd name="connsiteY20" fmla="*/ 4450 h 10000"/>
              <a:gd name="connsiteX21" fmla="*/ 1028 w 9592"/>
              <a:gd name="connsiteY21" fmla="*/ 4031 h 10000"/>
              <a:gd name="connsiteX22" fmla="*/ 1028 w 9592"/>
              <a:gd name="connsiteY22" fmla="*/ 3613 h 10000"/>
              <a:gd name="connsiteX23" fmla="*/ 1234 w 9592"/>
              <a:gd name="connsiteY23" fmla="*/ 3194 h 10000"/>
              <a:gd name="connsiteX24" fmla="*/ 1234 w 9592"/>
              <a:gd name="connsiteY24" fmla="*/ 2775 h 10000"/>
              <a:gd name="connsiteX25" fmla="*/ 1234 w 9592"/>
              <a:gd name="connsiteY25" fmla="*/ 2356 h 10000"/>
              <a:gd name="connsiteX26" fmla="*/ 1439 w 9592"/>
              <a:gd name="connsiteY26" fmla="*/ 2077 h 10000"/>
              <a:gd name="connsiteX27" fmla="*/ 1439 w 9592"/>
              <a:gd name="connsiteY27" fmla="*/ 1798 h 10000"/>
              <a:gd name="connsiteX28" fmla="*/ 1439 w 9592"/>
              <a:gd name="connsiteY28" fmla="*/ 1536 h 10000"/>
              <a:gd name="connsiteX29" fmla="*/ 1439 w 9592"/>
              <a:gd name="connsiteY29" fmla="*/ 1396 h 10000"/>
              <a:gd name="connsiteX30" fmla="*/ 1439 w 9592"/>
              <a:gd name="connsiteY30" fmla="*/ 1257 h 10000"/>
              <a:gd name="connsiteX31" fmla="*/ 1439 w 9592"/>
              <a:gd name="connsiteY31" fmla="*/ 1257 h 10000"/>
              <a:gd name="connsiteX32" fmla="*/ 1439 w 9592"/>
              <a:gd name="connsiteY32" fmla="*/ 1257 h 10000"/>
              <a:gd name="connsiteX33" fmla="*/ 1234 w 9592"/>
              <a:gd name="connsiteY33" fmla="*/ 1257 h 10000"/>
              <a:gd name="connsiteX34" fmla="*/ 1028 w 9592"/>
              <a:gd name="connsiteY34" fmla="*/ 1257 h 10000"/>
              <a:gd name="connsiteX35" fmla="*/ 821 w 9592"/>
              <a:gd name="connsiteY35" fmla="*/ 1396 h 10000"/>
              <a:gd name="connsiteX36" fmla="*/ 615 w 9592"/>
              <a:gd name="connsiteY36" fmla="*/ 1396 h 10000"/>
              <a:gd name="connsiteX37" fmla="*/ 0 w 9592"/>
              <a:gd name="connsiteY37" fmla="*/ 838 h 10000"/>
              <a:gd name="connsiteX38" fmla="*/ 615 w 9592"/>
              <a:gd name="connsiteY38" fmla="*/ 698 h 10000"/>
              <a:gd name="connsiteX39" fmla="*/ 1028 w 9592"/>
              <a:gd name="connsiteY39" fmla="*/ 558 h 10000"/>
              <a:gd name="connsiteX40" fmla="*/ 1439 w 9592"/>
              <a:gd name="connsiteY40" fmla="*/ 419 h 10000"/>
              <a:gd name="connsiteX41" fmla="*/ 1641 w 9592"/>
              <a:gd name="connsiteY41" fmla="*/ 279 h 10000"/>
              <a:gd name="connsiteX42" fmla="*/ 1848 w 9592"/>
              <a:gd name="connsiteY42" fmla="*/ 140 h 10000"/>
              <a:gd name="connsiteX43" fmla="*/ 1848 w 9592"/>
              <a:gd name="connsiteY43" fmla="*/ 0 h 10000"/>
              <a:gd name="connsiteX44" fmla="*/ 2052 w 9592"/>
              <a:gd name="connsiteY44" fmla="*/ 0 h 10000"/>
              <a:gd name="connsiteX45" fmla="*/ 2255 w 9592"/>
              <a:gd name="connsiteY45" fmla="*/ 0 h 10000"/>
              <a:gd name="connsiteX46" fmla="*/ 2459 w 9592"/>
              <a:gd name="connsiteY46" fmla="*/ 0 h 10000"/>
              <a:gd name="connsiteX47" fmla="*/ 2643 w 9592"/>
              <a:gd name="connsiteY47" fmla="*/ 140 h 10000"/>
              <a:gd name="connsiteX48" fmla="*/ 2849 w 9592"/>
              <a:gd name="connsiteY48" fmla="*/ 140 h 10000"/>
              <a:gd name="connsiteX49" fmla="*/ 3050 w 9592"/>
              <a:gd name="connsiteY49" fmla="*/ 419 h 10000"/>
              <a:gd name="connsiteX50" fmla="*/ 3255 w 9592"/>
              <a:gd name="connsiteY50" fmla="*/ 558 h 10000"/>
              <a:gd name="connsiteX51" fmla="*/ 3463 w 9592"/>
              <a:gd name="connsiteY51" fmla="*/ 698 h 10000"/>
              <a:gd name="connsiteX52" fmla="*/ 3668 w 9592"/>
              <a:gd name="connsiteY52" fmla="*/ 838 h 10000"/>
              <a:gd name="connsiteX53" fmla="*/ 3668 w 9592"/>
              <a:gd name="connsiteY53" fmla="*/ 977 h 10000"/>
              <a:gd name="connsiteX54" fmla="*/ 3668 w 9592"/>
              <a:gd name="connsiteY54" fmla="*/ 1117 h 10000"/>
              <a:gd name="connsiteX55" fmla="*/ 3463 w 9592"/>
              <a:gd name="connsiteY55" fmla="*/ 1117 h 10000"/>
              <a:gd name="connsiteX56" fmla="*/ 3255 w 9592"/>
              <a:gd name="connsiteY56" fmla="*/ 1257 h 10000"/>
              <a:gd name="connsiteX57" fmla="*/ 3255 w 9592"/>
              <a:gd name="connsiteY57" fmla="*/ 1396 h 10000"/>
              <a:gd name="connsiteX58" fmla="*/ 3050 w 9592"/>
              <a:gd name="connsiteY58" fmla="*/ 1536 h 10000"/>
              <a:gd name="connsiteX59" fmla="*/ 2849 w 9592"/>
              <a:gd name="connsiteY59" fmla="*/ 1798 h 10000"/>
              <a:gd name="connsiteX60" fmla="*/ 2643 w 9592"/>
              <a:gd name="connsiteY60" fmla="*/ 2216 h 10000"/>
              <a:gd name="connsiteX61" fmla="*/ 2459 w 9592"/>
              <a:gd name="connsiteY61" fmla="*/ 2635 h 10000"/>
              <a:gd name="connsiteX62" fmla="*/ 2255 w 9592"/>
              <a:gd name="connsiteY62" fmla="*/ 3054 h 10000"/>
              <a:gd name="connsiteX63" fmla="*/ 2052 w 9592"/>
              <a:gd name="connsiteY63" fmla="*/ 3613 h 10000"/>
              <a:gd name="connsiteX64" fmla="*/ 1848 w 9592"/>
              <a:gd name="connsiteY64" fmla="*/ 4171 h 10000"/>
              <a:gd name="connsiteX65" fmla="*/ 1641 w 9592"/>
              <a:gd name="connsiteY65" fmla="*/ 4729 h 10000"/>
              <a:gd name="connsiteX66" fmla="*/ 1641 w 9592"/>
              <a:gd name="connsiteY66" fmla="*/ 5271 h 10000"/>
              <a:gd name="connsiteX67" fmla="*/ 1641 w 9592"/>
              <a:gd name="connsiteY67" fmla="*/ 5689 h 10000"/>
              <a:gd name="connsiteX68" fmla="*/ 1439 w 9592"/>
              <a:gd name="connsiteY68" fmla="*/ 6248 h 10000"/>
              <a:gd name="connsiteX69" fmla="*/ 1439 w 9592"/>
              <a:gd name="connsiteY69" fmla="*/ 6667 h 10000"/>
              <a:gd name="connsiteX70" fmla="*/ 1439 w 9592"/>
              <a:gd name="connsiteY70" fmla="*/ 6946 h 10000"/>
              <a:gd name="connsiteX71" fmla="*/ 1439 w 9592"/>
              <a:gd name="connsiteY71" fmla="*/ 7365 h 10000"/>
              <a:gd name="connsiteX72" fmla="*/ 1641 w 9592"/>
              <a:gd name="connsiteY72" fmla="*/ 7644 h 10000"/>
              <a:gd name="connsiteX73" fmla="*/ 1641 w 9592"/>
              <a:gd name="connsiteY73" fmla="*/ 7784 h 10000"/>
              <a:gd name="connsiteX74" fmla="*/ 1848 w 9592"/>
              <a:gd name="connsiteY74" fmla="*/ 8063 h 10000"/>
              <a:gd name="connsiteX75" fmla="*/ 2052 w 9592"/>
              <a:gd name="connsiteY75" fmla="*/ 8202 h 10000"/>
              <a:gd name="connsiteX76" fmla="*/ 2255 w 9592"/>
              <a:gd name="connsiteY76" fmla="*/ 8342 h 10000"/>
              <a:gd name="connsiteX77" fmla="*/ 3050 w 9592"/>
              <a:gd name="connsiteY77" fmla="*/ 8604 h 10000"/>
              <a:gd name="connsiteX78" fmla="*/ 3463 w 9592"/>
              <a:gd name="connsiteY78" fmla="*/ 8743 h 10000"/>
              <a:gd name="connsiteX79" fmla="*/ 3870 w 9592"/>
              <a:gd name="connsiteY79" fmla="*/ 8743 h 10000"/>
              <a:gd name="connsiteX80" fmla="*/ 4287 w 9592"/>
              <a:gd name="connsiteY80" fmla="*/ 8883 h 10000"/>
              <a:gd name="connsiteX81" fmla="*/ 4899 w 9592"/>
              <a:gd name="connsiteY81" fmla="*/ 8883 h 10000"/>
              <a:gd name="connsiteX82" fmla="*/ 5307 w 9592"/>
              <a:gd name="connsiteY82" fmla="*/ 8743 h 10000"/>
              <a:gd name="connsiteX83" fmla="*/ 5925 w 9592"/>
              <a:gd name="connsiteY83" fmla="*/ 8743 h 10000"/>
              <a:gd name="connsiteX84" fmla="*/ 6540 w 9592"/>
              <a:gd name="connsiteY84" fmla="*/ 8604 h 10000"/>
              <a:gd name="connsiteX85" fmla="*/ 6950 w 9592"/>
              <a:gd name="connsiteY85" fmla="*/ 8604 h 10000"/>
              <a:gd name="connsiteX86" fmla="*/ 7359 w 9592"/>
              <a:gd name="connsiteY86" fmla="*/ 8342 h 10000"/>
              <a:gd name="connsiteX87" fmla="*/ 7541 w 9592"/>
              <a:gd name="connsiteY87" fmla="*/ 8202 h 10000"/>
              <a:gd name="connsiteX88" fmla="*/ 7744 w 9592"/>
              <a:gd name="connsiteY88" fmla="*/ 7923 h 10000"/>
              <a:gd name="connsiteX89" fmla="*/ 7949 w 9592"/>
              <a:gd name="connsiteY89" fmla="*/ 7644 h 10000"/>
              <a:gd name="connsiteX90" fmla="*/ 8156 w 9592"/>
              <a:gd name="connsiteY90" fmla="*/ 7086 h 10000"/>
              <a:gd name="connsiteX91" fmla="*/ 8156 w 9592"/>
              <a:gd name="connsiteY91" fmla="*/ 6527 h 10000"/>
              <a:gd name="connsiteX92" fmla="*/ 8361 w 9592"/>
              <a:gd name="connsiteY92" fmla="*/ 6248 h 10000"/>
              <a:gd name="connsiteX93" fmla="*/ 8361 w 9592"/>
              <a:gd name="connsiteY93" fmla="*/ 5969 h 10000"/>
              <a:gd name="connsiteX94" fmla="*/ 8361 w 9592"/>
              <a:gd name="connsiteY94" fmla="*/ 5829 h 10000"/>
              <a:gd name="connsiteX95" fmla="*/ 8567 w 9592"/>
              <a:gd name="connsiteY95" fmla="*/ 5689 h 10000"/>
              <a:gd name="connsiteX96" fmla="*/ 8567 w 9592"/>
              <a:gd name="connsiteY96" fmla="*/ 5550 h 10000"/>
              <a:gd name="connsiteX97" fmla="*/ 8567 w 9592"/>
              <a:gd name="connsiteY97" fmla="*/ 5410 h 10000"/>
              <a:gd name="connsiteX98" fmla="*/ 8567 w 9592"/>
              <a:gd name="connsiteY98" fmla="*/ 5410 h 10000"/>
              <a:gd name="connsiteX99" fmla="*/ 8772 w 9592"/>
              <a:gd name="connsiteY99" fmla="*/ 5410 h 10000"/>
              <a:gd name="connsiteX100" fmla="*/ 8772 w 9592"/>
              <a:gd name="connsiteY100" fmla="*/ 5410 h 10000"/>
              <a:gd name="connsiteX101" fmla="*/ 8772 w 9592"/>
              <a:gd name="connsiteY101" fmla="*/ 5550 h 10000"/>
              <a:gd name="connsiteX102" fmla="*/ 8977 w 9592"/>
              <a:gd name="connsiteY102" fmla="*/ 5689 h 10000"/>
              <a:gd name="connsiteX103" fmla="*/ 8977 w 9592"/>
              <a:gd name="connsiteY103" fmla="*/ 5829 h 10000"/>
              <a:gd name="connsiteX104" fmla="*/ 8977 w 9592"/>
              <a:gd name="connsiteY104" fmla="*/ 6108 h 10000"/>
              <a:gd name="connsiteX105" fmla="*/ 8977 w 9592"/>
              <a:gd name="connsiteY105" fmla="*/ 6387 h 10000"/>
              <a:gd name="connsiteX106" fmla="*/ 8977 w 9592"/>
              <a:gd name="connsiteY106" fmla="*/ 6667 h 10000"/>
              <a:gd name="connsiteX107" fmla="*/ 9179 w 9592"/>
              <a:gd name="connsiteY107" fmla="*/ 7225 h 10000"/>
              <a:gd name="connsiteX108" fmla="*/ 9179 w 9592"/>
              <a:gd name="connsiteY108" fmla="*/ 7644 h 10000"/>
              <a:gd name="connsiteX109" fmla="*/ 9389 w 9592"/>
              <a:gd name="connsiteY109" fmla="*/ 8063 h 10000"/>
              <a:gd name="connsiteX110" fmla="*/ 9592 w 9592"/>
              <a:gd name="connsiteY110" fmla="*/ 8342 h 10000"/>
              <a:gd name="connsiteX111" fmla="*/ 9592 w 9592"/>
              <a:gd name="connsiteY111" fmla="*/ 8604 h 10000"/>
              <a:gd name="connsiteX112" fmla="*/ 9592 w 9592"/>
              <a:gd name="connsiteY112" fmla="*/ 8743 h 10000"/>
              <a:gd name="connsiteX113" fmla="*/ 9592 w 9592"/>
              <a:gd name="connsiteY113" fmla="*/ 8883 h 10000"/>
              <a:gd name="connsiteX114" fmla="*/ 9389 w 9592"/>
              <a:gd name="connsiteY114" fmla="*/ 8883 h 10000"/>
              <a:gd name="connsiteX115" fmla="*/ 9179 w 9592"/>
              <a:gd name="connsiteY115" fmla="*/ 9023 h 10000"/>
              <a:gd name="connsiteX116" fmla="*/ 8977 w 9592"/>
              <a:gd name="connsiteY116" fmla="*/ 9162 h 10000"/>
              <a:gd name="connsiteX117" fmla="*/ 8772 w 9592"/>
              <a:gd name="connsiteY117" fmla="*/ 9302 h 10000"/>
              <a:gd name="connsiteX118" fmla="*/ 8361 w 9592"/>
              <a:gd name="connsiteY118" fmla="*/ 9442 h 10000"/>
              <a:gd name="connsiteX119" fmla="*/ 7541 w 9592"/>
              <a:gd name="connsiteY119" fmla="*/ 9721 h 10000"/>
              <a:gd name="connsiteX120" fmla="*/ 6745 w 9592"/>
              <a:gd name="connsiteY120" fmla="*/ 9860 h 10000"/>
              <a:gd name="connsiteX121" fmla="*/ 6132 w 9592"/>
              <a:gd name="connsiteY121" fmla="*/ 9860 h 10000"/>
              <a:gd name="connsiteX122" fmla="*/ 5307 w 9592"/>
              <a:gd name="connsiteY122" fmla="*/ 10000 h 10000"/>
              <a:gd name="connsiteX123" fmla="*/ 5307 w 9592"/>
              <a:gd name="connsiteY123" fmla="*/ 10000 h 10000"/>
              <a:gd name="connsiteX0" fmla="*/ 5103 w 9570"/>
              <a:gd name="connsiteY0" fmla="*/ 10000 h 10000"/>
              <a:gd name="connsiteX1" fmla="*/ 4464 w 9570"/>
              <a:gd name="connsiteY1" fmla="*/ 10000 h 10000"/>
              <a:gd name="connsiteX2" fmla="*/ 3819 w 9570"/>
              <a:gd name="connsiteY2" fmla="*/ 10000 h 10000"/>
              <a:gd name="connsiteX3" fmla="*/ 3180 w 9570"/>
              <a:gd name="connsiteY3" fmla="*/ 9860 h 10000"/>
              <a:gd name="connsiteX4" fmla="*/ 2540 w 9570"/>
              <a:gd name="connsiteY4" fmla="*/ 9721 h 10000"/>
              <a:gd name="connsiteX5" fmla="*/ 1921 w 9570"/>
              <a:gd name="connsiteY5" fmla="*/ 9581 h 10000"/>
              <a:gd name="connsiteX6" fmla="*/ 1497 w 9570"/>
              <a:gd name="connsiteY6" fmla="*/ 9302 h 10000"/>
              <a:gd name="connsiteX7" fmla="*/ 1070 w 9570"/>
              <a:gd name="connsiteY7" fmla="*/ 9162 h 10000"/>
              <a:gd name="connsiteX8" fmla="*/ 856 w 9570"/>
              <a:gd name="connsiteY8" fmla="*/ 8743 h 10000"/>
              <a:gd name="connsiteX9" fmla="*/ 426 w 9570"/>
              <a:gd name="connsiteY9" fmla="*/ 8464 h 10000"/>
              <a:gd name="connsiteX10" fmla="*/ 211 w 9570"/>
              <a:gd name="connsiteY10" fmla="*/ 8063 h 10000"/>
              <a:gd name="connsiteX11" fmla="*/ 211 w 9570"/>
              <a:gd name="connsiteY11" fmla="*/ 7644 h 10000"/>
              <a:gd name="connsiteX12" fmla="*/ 0 w 9570"/>
              <a:gd name="connsiteY12" fmla="*/ 7225 h 10000"/>
              <a:gd name="connsiteX13" fmla="*/ 0 w 9570"/>
              <a:gd name="connsiteY13" fmla="*/ 6806 h 10000"/>
              <a:gd name="connsiteX14" fmla="*/ 0 w 9570"/>
              <a:gd name="connsiteY14" fmla="*/ 6387 h 10000"/>
              <a:gd name="connsiteX15" fmla="*/ 211 w 9570"/>
              <a:gd name="connsiteY15" fmla="*/ 5689 h 10000"/>
              <a:gd name="connsiteX16" fmla="*/ 211 w 9570"/>
              <a:gd name="connsiteY16" fmla="*/ 5550 h 10000"/>
              <a:gd name="connsiteX17" fmla="*/ 211 w 9570"/>
              <a:gd name="connsiteY17" fmla="*/ 5271 h 10000"/>
              <a:gd name="connsiteX18" fmla="*/ 426 w 9570"/>
              <a:gd name="connsiteY18" fmla="*/ 5009 h 10000"/>
              <a:gd name="connsiteX19" fmla="*/ 426 w 9570"/>
              <a:gd name="connsiteY19" fmla="*/ 4729 h 10000"/>
              <a:gd name="connsiteX20" fmla="*/ 426 w 9570"/>
              <a:gd name="connsiteY20" fmla="*/ 4450 h 10000"/>
              <a:gd name="connsiteX21" fmla="*/ 642 w 9570"/>
              <a:gd name="connsiteY21" fmla="*/ 4031 h 10000"/>
              <a:gd name="connsiteX22" fmla="*/ 642 w 9570"/>
              <a:gd name="connsiteY22" fmla="*/ 3613 h 10000"/>
              <a:gd name="connsiteX23" fmla="*/ 856 w 9570"/>
              <a:gd name="connsiteY23" fmla="*/ 3194 h 10000"/>
              <a:gd name="connsiteX24" fmla="*/ 856 w 9570"/>
              <a:gd name="connsiteY24" fmla="*/ 2775 h 10000"/>
              <a:gd name="connsiteX25" fmla="*/ 856 w 9570"/>
              <a:gd name="connsiteY25" fmla="*/ 2356 h 10000"/>
              <a:gd name="connsiteX26" fmla="*/ 1070 w 9570"/>
              <a:gd name="connsiteY26" fmla="*/ 2077 h 10000"/>
              <a:gd name="connsiteX27" fmla="*/ 1070 w 9570"/>
              <a:gd name="connsiteY27" fmla="*/ 1798 h 10000"/>
              <a:gd name="connsiteX28" fmla="*/ 1070 w 9570"/>
              <a:gd name="connsiteY28" fmla="*/ 1536 h 10000"/>
              <a:gd name="connsiteX29" fmla="*/ 1070 w 9570"/>
              <a:gd name="connsiteY29" fmla="*/ 1396 h 10000"/>
              <a:gd name="connsiteX30" fmla="*/ 1070 w 9570"/>
              <a:gd name="connsiteY30" fmla="*/ 1257 h 10000"/>
              <a:gd name="connsiteX31" fmla="*/ 1070 w 9570"/>
              <a:gd name="connsiteY31" fmla="*/ 1257 h 10000"/>
              <a:gd name="connsiteX32" fmla="*/ 1070 w 9570"/>
              <a:gd name="connsiteY32" fmla="*/ 1257 h 10000"/>
              <a:gd name="connsiteX33" fmla="*/ 856 w 9570"/>
              <a:gd name="connsiteY33" fmla="*/ 1257 h 10000"/>
              <a:gd name="connsiteX34" fmla="*/ 642 w 9570"/>
              <a:gd name="connsiteY34" fmla="*/ 1257 h 10000"/>
              <a:gd name="connsiteX35" fmla="*/ 426 w 9570"/>
              <a:gd name="connsiteY35" fmla="*/ 1396 h 10000"/>
              <a:gd name="connsiteX36" fmla="*/ 211 w 9570"/>
              <a:gd name="connsiteY36" fmla="*/ 1396 h 10000"/>
              <a:gd name="connsiteX37" fmla="*/ 211 w 9570"/>
              <a:gd name="connsiteY37" fmla="*/ 698 h 10000"/>
              <a:gd name="connsiteX38" fmla="*/ 642 w 9570"/>
              <a:gd name="connsiteY38" fmla="*/ 558 h 10000"/>
              <a:gd name="connsiteX39" fmla="*/ 1070 w 9570"/>
              <a:gd name="connsiteY39" fmla="*/ 419 h 10000"/>
              <a:gd name="connsiteX40" fmla="*/ 1281 w 9570"/>
              <a:gd name="connsiteY40" fmla="*/ 279 h 10000"/>
              <a:gd name="connsiteX41" fmla="*/ 1497 w 9570"/>
              <a:gd name="connsiteY41" fmla="*/ 140 h 10000"/>
              <a:gd name="connsiteX42" fmla="*/ 1497 w 9570"/>
              <a:gd name="connsiteY42" fmla="*/ 0 h 10000"/>
              <a:gd name="connsiteX43" fmla="*/ 1709 w 9570"/>
              <a:gd name="connsiteY43" fmla="*/ 0 h 10000"/>
              <a:gd name="connsiteX44" fmla="*/ 1921 w 9570"/>
              <a:gd name="connsiteY44" fmla="*/ 0 h 10000"/>
              <a:gd name="connsiteX45" fmla="*/ 2134 w 9570"/>
              <a:gd name="connsiteY45" fmla="*/ 0 h 10000"/>
              <a:gd name="connsiteX46" fmla="*/ 2325 w 9570"/>
              <a:gd name="connsiteY46" fmla="*/ 140 h 10000"/>
              <a:gd name="connsiteX47" fmla="*/ 2540 w 9570"/>
              <a:gd name="connsiteY47" fmla="*/ 140 h 10000"/>
              <a:gd name="connsiteX48" fmla="*/ 2750 w 9570"/>
              <a:gd name="connsiteY48" fmla="*/ 419 h 10000"/>
              <a:gd name="connsiteX49" fmla="*/ 2963 w 9570"/>
              <a:gd name="connsiteY49" fmla="*/ 558 h 10000"/>
              <a:gd name="connsiteX50" fmla="*/ 3180 w 9570"/>
              <a:gd name="connsiteY50" fmla="*/ 698 h 10000"/>
              <a:gd name="connsiteX51" fmla="*/ 3394 w 9570"/>
              <a:gd name="connsiteY51" fmla="*/ 838 h 10000"/>
              <a:gd name="connsiteX52" fmla="*/ 3394 w 9570"/>
              <a:gd name="connsiteY52" fmla="*/ 977 h 10000"/>
              <a:gd name="connsiteX53" fmla="*/ 3394 w 9570"/>
              <a:gd name="connsiteY53" fmla="*/ 1117 h 10000"/>
              <a:gd name="connsiteX54" fmla="*/ 3180 w 9570"/>
              <a:gd name="connsiteY54" fmla="*/ 1117 h 10000"/>
              <a:gd name="connsiteX55" fmla="*/ 2963 w 9570"/>
              <a:gd name="connsiteY55" fmla="*/ 1257 h 10000"/>
              <a:gd name="connsiteX56" fmla="*/ 2963 w 9570"/>
              <a:gd name="connsiteY56" fmla="*/ 1396 h 10000"/>
              <a:gd name="connsiteX57" fmla="*/ 2750 w 9570"/>
              <a:gd name="connsiteY57" fmla="*/ 1536 h 10000"/>
              <a:gd name="connsiteX58" fmla="*/ 2540 w 9570"/>
              <a:gd name="connsiteY58" fmla="*/ 1798 h 10000"/>
              <a:gd name="connsiteX59" fmla="*/ 2325 w 9570"/>
              <a:gd name="connsiteY59" fmla="*/ 2216 h 10000"/>
              <a:gd name="connsiteX60" fmla="*/ 2134 w 9570"/>
              <a:gd name="connsiteY60" fmla="*/ 2635 h 10000"/>
              <a:gd name="connsiteX61" fmla="*/ 1921 w 9570"/>
              <a:gd name="connsiteY61" fmla="*/ 3054 h 10000"/>
              <a:gd name="connsiteX62" fmla="*/ 1709 w 9570"/>
              <a:gd name="connsiteY62" fmla="*/ 3613 h 10000"/>
              <a:gd name="connsiteX63" fmla="*/ 1497 w 9570"/>
              <a:gd name="connsiteY63" fmla="*/ 4171 h 10000"/>
              <a:gd name="connsiteX64" fmla="*/ 1281 w 9570"/>
              <a:gd name="connsiteY64" fmla="*/ 4729 h 10000"/>
              <a:gd name="connsiteX65" fmla="*/ 1281 w 9570"/>
              <a:gd name="connsiteY65" fmla="*/ 5271 h 10000"/>
              <a:gd name="connsiteX66" fmla="*/ 1281 w 9570"/>
              <a:gd name="connsiteY66" fmla="*/ 5689 h 10000"/>
              <a:gd name="connsiteX67" fmla="*/ 1070 w 9570"/>
              <a:gd name="connsiteY67" fmla="*/ 6248 h 10000"/>
              <a:gd name="connsiteX68" fmla="*/ 1070 w 9570"/>
              <a:gd name="connsiteY68" fmla="*/ 6667 h 10000"/>
              <a:gd name="connsiteX69" fmla="*/ 1070 w 9570"/>
              <a:gd name="connsiteY69" fmla="*/ 6946 h 10000"/>
              <a:gd name="connsiteX70" fmla="*/ 1070 w 9570"/>
              <a:gd name="connsiteY70" fmla="*/ 7365 h 10000"/>
              <a:gd name="connsiteX71" fmla="*/ 1281 w 9570"/>
              <a:gd name="connsiteY71" fmla="*/ 7644 h 10000"/>
              <a:gd name="connsiteX72" fmla="*/ 1281 w 9570"/>
              <a:gd name="connsiteY72" fmla="*/ 7784 h 10000"/>
              <a:gd name="connsiteX73" fmla="*/ 1497 w 9570"/>
              <a:gd name="connsiteY73" fmla="*/ 8063 h 10000"/>
              <a:gd name="connsiteX74" fmla="*/ 1709 w 9570"/>
              <a:gd name="connsiteY74" fmla="*/ 8202 h 10000"/>
              <a:gd name="connsiteX75" fmla="*/ 1921 w 9570"/>
              <a:gd name="connsiteY75" fmla="*/ 8342 h 10000"/>
              <a:gd name="connsiteX76" fmla="*/ 2750 w 9570"/>
              <a:gd name="connsiteY76" fmla="*/ 8604 h 10000"/>
              <a:gd name="connsiteX77" fmla="*/ 3180 w 9570"/>
              <a:gd name="connsiteY77" fmla="*/ 8743 h 10000"/>
              <a:gd name="connsiteX78" fmla="*/ 3605 w 9570"/>
              <a:gd name="connsiteY78" fmla="*/ 8743 h 10000"/>
              <a:gd name="connsiteX79" fmla="*/ 4039 w 9570"/>
              <a:gd name="connsiteY79" fmla="*/ 8883 h 10000"/>
              <a:gd name="connsiteX80" fmla="*/ 4677 w 9570"/>
              <a:gd name="connsiteY80" fmla="*/ 8883 h 10000"/>
              <a:gd name="connsiteX81" fmla="*/ 5103 w 9570"/>
              <a:gd name="connsiteY81" fmla="*/ 8743 h 10000"/>
              <a:gd name="connsiteX82" fmla="*/ 5747 w 9570"/>
              <a:gd name="connsiteY82" fmla="*/ 8743 h 10000"/>
              <a:gd name="connsiteX83" fmla="*/ 6388 w 9570"/>
              <a:gd name="connsiteY83" fmla="*/ 8604 h 10000"/>
              <a:gd name="connsiteX84" fmla="*/ 6816 w 9570"/>
              <a:gd name="connsiteY84" fmla="*/ 8604 h 10000"/>
              <a:gd name="connsiteX85" fmla="*/ 7242 w 9570"/>
              <a:gd name="connsiteY85" fmla="*/ 8342 h 10000"/>
              <a:gd name="connsiteX86" fmla="*/ 7432 w 9570"/>
              <a:gd name="connsiteY86" fmla="*/ 8202 h 10000"/>
              <a:gd name="connsiteX87" fmla="*/ 7643 w 9570"/>
              <a:gd name="connsiteY87" fmla="*/ 7923 h 10000"/>
              <a:gd name="connsiteX88" fmla="*/ 7857 w 9570"/>
              <a:gd name="connsiteY88" fmla="*/ 7644 h 10000"/>
              <a:gd name="connsiteX89" fmla="*/ 8073 w 9570"/>
              <a:gd name="connsiteY89" fmla="*/ 7086 h 10000"/>
              <a:gd name="connsiteX90" fmla="*/ 8073 w 9570"/>
              <a:gd name="connsiteY90" fmla="*/ 6527 h 10000"/>
              <a:gd name="connsiteX91" fmla="*/ 8287 w 9570"/>
              <a:gd name="connsiteY91" fmla="*/ 6248 h 10000"/>
              <a:gd name="connsiteX92" fmla="*/ 8287 w 9570"/>
              <a:gd name="connsiteY92" fmla="*/ 5969 h 10000"/>
              <a:gd name="connsiteX93" fmla="*/ 8287 w 9570"/>
              <a:gd name="connsiteY93" fmla="*/ 5829 h 10000"/>
              <a:gd name="connsiteX94" fmla="*/ 8501 w 9570"/>
              <a:gd name="connsiteY94" fmla="*/ 5689 h 10000"/>
              <a:gd name="connsiteX95" fmla="*/ 8501 w 9570"/>
              <a:gd name="connsiteY95" fmla="*/ 5550 h 10000"/>
              <a:gd name="connsiteX96" fmla="*/ 8501 w 9570"/>
              <a:gd name="connsiteY96" fmla="*/ 5410 h 10000"/>
              <a:gd name="connsiteX97" fmla="*/ 8501 w 9570"/>
              <a:gd name="connsiteY97" fmla="*/ 5410 h 10000"/>
              <a:gd name="connsiteX98" fmla="*/ 8715 w 9570"/>
              <a:gd name="connsiteY98" fmla="*/ 5410 h 10000"/>
              <a:gd name="connsiteX99" fmla="*/ 8715 w 9570"/>
              <a:gd name="connsiteY99" fmla="*/ 5410 h 10000"/>
              <a:gd name="connsiteX100" fmla="*/ 8715 w 9570"/>
              <a:gd name="connsiteY100" fmla="*/ 5550 h 10000"/>
              <a:gd name="connsiteX101" fmla="*/ 8929 w 9570"/>
              <a:gd name="connsiteY101" fmla="*/ 5689 h 10000"/>
              <a:gd name="connsiteX102" fmla="*/ 8929 w 9570"/>
              <a:gd name="connsiteY102" fmla="*/ 5829 h 10000"/>
              <a:gd name="connsiteX103" fmla="*/ 8929 w 9570"/>
              <a:gd name="connsiteY103" fmla="*/ 6108 h 10000"/>
              <a:gd name="connsiteX104" fmla="*/ 8929 w 9570"/>
              <a:gd name="connsiteY104" fmla="*/ 6387 h 10000"/>
              <a:gd name="connsiteX105" fmla="*/ 8929 w 9570"/>
              <a:gd name="connsiteY105" fmla="*/ 6667 h 10000"/>
              <a:gd name="connsiteX106" fmla="*/ 9139 w 9570"/>
              <a:gd name="connsiteY106" fmla="*/ 7225 h 10000"/>
              <a:gd name="connsiteX107" fmla="*/ 9139 w 9570"/>
              <a:gd name="connsiteY107" fmla="*/ 7644 h 10000"/>
              <a:gd name="connsiteX108" fmla="*/ 9358 w 9570"/>
              <a:gd name="connsiteY108" fmla="*/ 8063 h 10000"/>
              <a:gd name="connsiteX109" fmla="*/ 9570 w 9570"/>
              <a:gd name="connsiteY109" fmla="*/ 8342 h 10000"/>
              <a:gd name="connsiteX110" fmla="*/ 9570 w 9570"/>
              <a:gd name="connsiteY110" fmla="*/ 8604 h 10000"/>
              <a:gd name="connsiteX111" fmla="*/ 9570 w 9570"/>
              <a:gd name="connsiteY111" fmla="*/ 8743 h 10000"/>
              <a:gd name="connsiteX112" fmla="*/ 9570 w 9570"/>
              <a:gd name="connsiteY112" fmla="*/ 8883 h 10000"/>
              <a:gd name="connsiteX113" fmla="*/ 9358 w 9570"/>
              <a:gd name="connsiteY113" fmla="*/ 8883 h 10000"/>
              <a:gd name="connsiteX114" fmla="*/ 9139 w 9570"/>
              <a:gd name="connsiteY114" fmla="*/ 9023 h 10000"/>
              <a:gd name="connsiteX115" fmla="*/ 8929 w 9570"/>
              <a:gd name="connsiteY115" fmla="*/ 9162 h 10000"/>
              <a:gd name="connsiteX116" fmla="*/ 8715 w 9570"/>
              <a:gd name="connsiteY116" fmla="*/ 9302 h 10000"/>
              <a:gd name="connsiteX117" fmla="*/ 8287 w 9570"/>
              <a:gd name="connsiteY117" fmla="*/ 9442 h 10000"/>
              <a:gd name="connsiteX118" fmla="*/ 7432 w 9570"/>
              <a:gd name="connsiteY118" fmla="*/ 9721 h 10000"/>
              <a:gd name="connsiteX119" fmla="*/ 6602 w 9570"/>
              <a:gd name="connsiteY119" fmla="*/ 9860 h 10000"/>
              <a:gd name="connsiteX120" fmla="*/ 5963 w 9570"/>
              <a:gd name="connsiteY120" fmla="*/ 9860 h 10000"/>
              <a:gd name="connsiteX121" fmla="*/ 5103 w 9570"/>
              <a:gd name="connsiteY121" fmla="*/ 10000 h 10000"/>
              <a:gd name="connsiteX122" fmla="*/ 5103 w 9570"/>
              <a:gd name="connsiteY12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220 w 10000"/>
              <a:gd name="connsiteY36" fmla="*/ 698 h 10000"/>
              <a:gd name="connsiteX37" fmla="*/ 671 w 10000"/>
              <a:gd name="connsiteY37" fmla="*/ 558 h 10000"/>
              <a:gd name="connsiteX38" fmla="*/ 1118 w 10000"/>
              <a:gd name="connsiteY38" fmla="*/ 419 h 10000"/>
              <a:gd name="connsiteX39" fmla="*/ 1339 w 10000"/>
              <a:gd name="connsiteY39" fmla="*/ 279 h 10000"/>
              <a:gd name="connsiteX40" fmla="*/ 1564 w 10000"/>
              <a:gd name="connsiteY40" fmla="*/ 140 h 10000"/>
              <a:gd name="connsiteX41" fmla="*/ 1564 w 10000"/>
              <a:gd name="connsiteY41" fmla="*/ 0 h 10000"/>
              <a:gd name="connsiteX42" fmla="*/ 1786 w 10000"/>
              <a:gd name="connsiteY42" fmla="*/ 0 h 10000"/>
              <a:gd name="connsiteX43" fmla="*/ 2007 w 10000"/>
              <a:gd name="connsiteY43" fmla="*/ 0 h 10000"/>
              <a:gd name="connsiteX44" fmla="*/ 2230 w 10000"/>
              <a:gd name="connsiteY44" fmla="*/ 0 h 10000"/>
              <a:gd name="connsiteX45" fmla="*/ 2429 w 10000"/>
              <a:gd name="connsiteY45" fmla="*/ 140 h 10000"/>
              <a:gd name="connsiteX46" fmla="*/ 2654 w 10000"/>
              <a:gd name="connsiteY46" fmla="*/ 140 h 10000"/>
              <a:gd name="connsiteX47" fmla="*/ 2874 w 10000"/>
              <a:gd name="connsiteY47" fmla="*/ 419 h 10000"/>
              <a:gd name="connsiteX48" fmla="*/ 3096 w 10000"/>
              <a:gd name="connsiteY48" fmla="*/ 558 h 10000"/>
              <a:gd name="connsiteX49" fmla="*/ 3323 w 10000"/>
              <a:gd name="connsiteY49" fmla="*/ 698 h 10000"/>
              <a:gd name="connsiteX50" fmla="*/ 3546 w 10000"/>
              <a:gd name="connsiteY50" fmla="*/ 838 h 10000"/>
              <a:gd name="connsiteX51" fmla="*/ 3546 w 10000"/>
              <a:gd name="connsiteY51" fmla="*/ 977 h 10000"/>
              <a:gd name="connsiteX52" fmla="*/ 3546 w 10000"/>
              <a:gd name="connsiteY52" fmla="*/ 1117 h 10000"/>
              <a:gd name="connsiteX53" fmla="*/ 3323 w 10000"/>
              <a:gd name="connsiteY53" fmla="*/ 1117 h 10000"/>
              <a:gd name="connsiteX54" fmla="*/ 3096 w 10000"/>
              <a:gd name="connsiteY54" fmla="*/ 1257 h 10000"/>
              <a:gd name="connsiteX55" fmla="*/ 3096 w 10000"/>
              <a:gd name="connsiteY55" fmla="*/ 1396 h 10000"/>
              <a:gd name="connsiteX56" fmla="*/ 2874 w 10000"/>
              <a:gd name="connsiteY56" fmla="*/ 1536 h 10000"/>
              <a:gd name="connsiteX57" fmla="*/ 2654 w 10000"/>
              <a:gd name="connsiteY57" fmla="*/ 1798 h 10000"/>
              <a:gd name="connsiteX58" fmla="*/ 2429 w 10000"/>
              <a:gd name="connsiteY58" fmla="*/ 2216 h 10000"/>
              <a:gd name="connsiteX59" fmla="*/ 2230 w 10000"/>
              <a:gd name="connsiteY59" fmla="*/ 2635 h 10000"/>
              <a:gd name="connsiteX60" fmla="*/ 2007 w 10000"/>
              <a:gd name="connsiteY60" fmla="*/ 3054 h 10000"/>
              <a:gd name="connsiteX61" fmla="*/ 1786 w 10000"/>
              <a:gd name="connsiteY61" fmla="*/ 3613 h 10000"/>
              <a:gd name="connsiteX62" fmla="*/ 1564 w 10000"/>
              <a:gd name="connsiteY62" fmla="*/ 4171 h 10000"/>
              <a:gd name="connsiteX63" fmla="*/ 1339 w 10000"/>
              <a:gd name="connsiteY63" fmla="*/ 4729 h 10000"/>
              <a:gd name="connsiteX64" fmla="*/ 1339 w 10000"/>
              <a:gd name="connsiteY64" fmla="*/ 5271 h 10000"/>
              <a:gd name="connsiteX65" fmla="*/ 1339 w 10000"/>
              <a:gd name="connsiteY65" fmla="*/ 5689 h 10000"/>
              <a:gd name="connsiteX66" fmla="*/ 1118 w 10000"/>
              <a:gd name="connsiteY66" fmla="*/ 6248 h 10000"/>
              <a:gd name="connsiteX67" fmla="*/ 1118 w 10000"/>
              <a:gd name="connsiteY67" fmla="*/ 6667 h 10000"/>
              <a:gd name="connsiteX68" fmla="*/ 1118 w 10000"/>
              <a:gd name="connsiteY68" fmla="*/ 6946 h 10000"/>
              <a:gd name="connsiteX69" fmla="*/ 1118 w 10000"/>
              <a:gd name="connsiteY69" fmla="*/ 7365 h 10000"/>
              <a:gd name="connsiteX70" fmla="*/ 1339 w 10000"/>
              <a:gd name="connsiteY70" fmla="*/ 7644 h 10000"/>
              <a:gd name="connsiteX71" fmla="*/ 1339 w 10000"/>
              <a:gd name="connsiteY71" fmla="*/ 7784 h 10000"/>
              <a:gd name="connsiteX72" fmla="*/ 1564 w 10000"/>
              <a:gd name="connsiteY72" fmla="*/ 8063 h 10000"/>
              <a:gd name="connsiteX73" fmla="*/ 1786 w 10000"/>
              <a:gd name="connsiteY73" fmla="*/ 8202 h 10000"/>
              <a:gd name="connsiteX74" fmla="*/ 2007 w 10000"/>
              <a:gd name="connsiteY74" fmla="*/ 8342 h 10000"/>
              <a:gd name="connsiteX75" fmla="*/ 2874 w 10000"/>
              <a:gd name="connsiteY75" fmla="*/ 8604 h 10000"/>
              <a:gd name="connsiteX76" fmla="*/ 3323 w 10000"/>
              <a:gd name="connsiteY76" fmla="*/ 8743 h 10000"/>
              <a:gd name="connsiteX77" fmla="*/ 3767 w 10000"/>
              <a:gd name="connsiteY77" fmla="*/ 8743 h 10000"/>
              <a:gd name="connsiteX78" fmla="*/ 4220 w 10000"/>
              <a:gd name="connsiteY78" fmla="*/ 8883 h 10000"/>
              <a:gd name="connsiteX79" fmla="*/ 4887 w 10000"/>
              <a:gd name="connsiteY79" fmla="*/ 8883 h 10000"/>
              <a:gd name="connsiteX80" fmla="*/ 5332 w 10000"/>
              <a:gd name="connsiteY80" fmla="*/ 8743 h 10000"/>
              <a:gd name="connsiteX81" fmla="*/ 6005 w 10000"/>
              <a:gd name="connsiteY81" fmla="*/ 8743 h 10000"/>
              <a:gd name="connsiteX82" fmla="*/ 6675 w 10000"/>
              <a:gd name="connsiteY82" fmla="*/ 8604 h 10000"/>
              <a:gd name="connsiteX83" fmla="*/ 7122 w 10000"/>
              <a:gd name="connsiteY83" fmla="*/ 8604 h 10000"/>
              <a:gd name="connsiteX84" fmla="*/ 7567 w 10000"/>
              <a:gd name="connsiteY84" fmla="*/ 8342 h 10000"/>
              <a:gd name="connsiteX85" fmla="*/ 7766 w 10000"/>
              <a:gd name="connsiteY85" fmla="*/ 8202 h 10000"/>
              <a:gd name="connsiteX86" fmla="*/ 7986 w 10000"/>
              <a:gd name="connsiteY86" fmla="*/ 7923 h 10000"/>
              <a:gd name="connsiteX87" fmla="*/ 8210 w 10000"/>
              <a:gd name="connsiteY87" fmla="*/ 7644 h 10000"/>
              <a:gd name="connsiteX88" fmla="*/ 8436 w 10000"/>
              <a:gd name="connsiteY88" fmla="*/ 7086 h 10000"/>
              <a:gd name="connsiteX89" fmla="*/ 8436 w 10000"/>
              <a:gd name="connsiteY89" fmla="*/ 6527 h 10000"/>
              <a:gd name="connsiteX90" fmla="*/ 8659 w 10000"/>
              <a:gd name="connsiteY90" fmla="*/ 6248 h 10000"/>
              <a:gd name="connsiteX91" fmla="*/ 8659 w 10000"/>
              <a:gd name="connsiteY91" fmla="*/ 5969 h 10000"/>
              <a:gd name="connsiteX92" fmla="*/ 8659 w 10000"/>
              <a:gd name="connsiteY92" fmla="*/ 5829 h 10000"/>
              <a:gd name="connsiteX93" fmla="*/ 8883 w 10000"/>
              <a:gd name="connsiteY93" fmla="*/ 5689 h 10000"/>
              <a:gd name="connsiteX94" fmla="*/ 8883 w 10000"/>
              <a:gd name="connsiteY94" fmla="*/ 5550 h 10000"/>
              <a:gd name="connsiteX95" fmla="*/ 8883 w 10000"/>
              <a:gd name="connsiteY95" fmla="*/ 5410 h 10000"/>
              <a:gd name="connsiteX96" fmla="*/ 8883 w 10000"/>
              <a:gd name="connsiteY96" fmla="*/ 5410 h 10000"/>
              <a:gd name="connsiteX97" fmla="*/ 9107 w 10000"/>
              <a:gd name="connsiteY97" fmla="*/ 5410 h 10000"/>
              <a:gd name="connsiteX98" fmla="*/ 9107 w 10000"/>
              <a:gd name="connsiteY98" fmla="*/ 5410 h 10000"/>
              <a:gd name="connsiteX99" fmla="*/ 9107 w 10000"/>
              <a:gd name="connsiteY99" fmla="*/ 5550 h 10000"/>
              <a:gd name="connsiteX100" fmla="*/ 9330 w 10000"/>
              <a:gd name="connsiteY100" fmla="*/ 5689 h 10000"/>
              <a:gd name="connsiteX101" fmla="*/ 9330 w 10000"/>
              <a:gd name="connsiteY101" fmla="*/ 5829 h 10000"/>
              <a:gd name="connsiteX102" fmla="*/ 9330 w 10000"/>
              <a:gd name="connsiteY102" fmla="*/ 6108 h 10000"/>
              <a:gd name="connsiteX103" fmla="*/ 9330 w 10000"/>
              <a:gd name="connsiteY103" fmla="*/ 6387 h 10000"/>
              <a:gd name="connsiteX104" fmla="*/ 9330 w 10000"/>
              <a:gd name="connsiteY104" fmla="*/ 6667 h 10000"/>
              <a:gd name="connsiteX105" fmla="*/ 9550 w 10000"/>
              <a:gd name="connsiteY105" fmla="*/ 7225 h 10000"/>
              <a:gd name="connsiteX106" fmla="*/ 9550 w 10000"/>
              <a:gd name="connsiteY106" fmla="*/ 7644 h 10000"/>
              <a:gd name="connsiteX107" fmla="*/ 9778 w 10000"/>
              <a:gd name="connsiteY107" fmla="*/ 8063 h 10000"/>
              <a:gd name="connsiteX108" fmla="*/ 10000 w 10000"/>
              <a:gd name="connsiteY108" fmla="*/ 8342 h 10000"/>
              <a:gd name="connsiteX109" fmla="*/ 10000 w 10000"/>
              <a:gd name="connsiteY109" fmla="*/ 8604 h 10000"/>
              <a:gd name="connsiteX110" fmla="*/ 10000 w 10000"/>
              <a:gd name="connsiteY110" fmla="*/ 8743 h 10000"/>
              <a:gd name="connsiteX111" fmla="*/ 10000 w 10000"/>
              <a:gd name="connsiteY111" fmla="*/ 8883 h 10000"/>
              <a:gd name="connsiteX112" fmla="*/ 9778 w 10000"/>
              <a:gd name="connsiteY112" fmla="*/ 8883 h 10000"/>
              <a:gd name="connsiteX113" fmla="*/ 9550 w 10000"/>
              <a:gd name="connsiteY113" fmla="*/ 9023 h 10000"/>
              <a:gd name="connsiteX114" fmla="*/ 9330 w 10000"/>
              <a:gd name="connsiteY114" fmla="*/ 9162 h 10000"/>
              <a:gd name="connsiteX115" fmla="*/ 9107 w 10000"/>
              <a:gd name="connsiteY115" fmla="*/ 9302 h 10000"/>
              <a:gd name="connsiteX116" fmla="*/ 8659 w 10000"/>
              <a:gd name="connsiteY116" fmla="*/ 9442 h 10000"/>
              <a:gd name="connsiteX117" fmla="*/ 7766 w 10000"/>
              <a:gd name="connsiteY117" fmla="*/ 9721 h 10000"/>
              <a:gd name="connsiteX118" fmla="*/ 6899 w 10000"/>
              <a:gd name="connsiteY118" fmla="*/ 9860 h 10000"/>
              <a:gd name="connsiteX119" fmla="*/ 6231 w 10000"/>
              <a:gd name="connsiteY119" fmla="*/ 9860 h 10000"/>
              <a:gd name="connsiteX120" fmla="*/ 5332 w 10000"/>
              <a:gd name="connsiteY120" fmla="*/ 10000 h 10000"/>
              <a:gd name="connsiteX121" fmla="*/ 5332 w 10000"/>
              <a:gd name="connsiteY12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671 w 10000"/>
              <a:gd name="connsiteY36" fmla="*/ 558 h 10000"/>
              <a:gd name="connsiteX37" fmla="*/ 1118 w 10000"/>
              <a:gd name="connsiteY37" fmla="*/ 419 h 10000"/>
              <a:gd name="connsiteX38" fmla="*/ 1339 w 10000"/>
              <a:gd name="connsiteY38" fmla="*/ 279 h 10000"/>
              <a:gd name="connsiteX39" fmla="*/ 1564 w 10000"/>
              <a:gd name="connsiteY39" fmla="*/ 140 h 10000"/>
              <a:gd name="connsiteX40" fmla="*/ 1564 w 10000"/>
              <a:gd name="connsiteY40" fmla="*/ 0 h 10000"/>
              <a:gd name="connsiteX41" fmla="*/ 1786 w 10000"/>
              <a:gd name="connsiteY41" fmla="*/ 0 h 10000"/>
              <a:gd name="connsiteX42" fmla="*/ 2007 w 10000"/>
              <a:gd name="connsiteY42" fmla="*/ 0 h 10000"/>
              <a:gd name="connsiteX43" fmla="*/ 2230 w 10000"/>
              <a:gd name="connsiteY43" fmla="*/ 0 h 10000"/>
              <a:gd name="connsiteX44" fmla="*/ 2429 w 10000"/>
              <a:gd name="connsiteY44" fmla="*/ 140 h 10000"/>
              <a:gd name="connsiteX45" fmla="*/ 2654 w 10000"/>
              <a:gd name="connsiteY45" fmla="*/ 140 h 10000"/>
              <a:gd name="connsiteX46" fmla="*/ 2874 w 10000"/>
              <a:gd name="connsiteY46" fmla="*/ 419 h 10000"/>
              <a:gd name="connsiteX47" fmla="*/ 3096 w 10000"/>
              <a:gd name="connsiteY47" fmla="*/ 558 h 10000"/>
              <a:gd name="connsiteX48" fmla="*/ 3323 w 10000"/>
              <a:gd name="connsiteY48" fmla="*/ 698 h 10000"/>
              <a:gd name="connsiteX49" fmla="*/ 3546 w 10000"/>
              <a:gd name="connsiteY49" fmla="*/ 838 h 10000"/>
              <a:gd name="connsiteX50" fmla="*/ 3546 w 10000"/>
              <a:gd name="connsiteY50" fmla="*/ 977 h 10000"/>
              <a:gd name="connsiteX51" fmla="*/ 3546 w 10000"/>
              <a:gd name="connsiteY51" fmla="*/ 1117 h 10000"/>
              <a:gd name="connsiteX52" fmla="*/ 3323 w 10000"/>
              <a:gd name="connsiteY52" fmla="*/ 1117 h 10000"/>
              <a:gd name="connsiteX53" fmla="*/ 3096 w 10000"/>
              <a:gd name="connsiteY53" fmla="*/ 1257 h 10000"/>
              <a:gd name="connsiteX54" fmla="*/ 3096 w 10000"/>
              <a:gd name="connsiteY54" fmla="*/ 1396 h 10000"/>
              <a:gd name="connsiteX55" fmla="*/ 2874 w 10000"/>
              <a:gd name="connsiteY55" fmla="*/ 1536 h 10000"/>
              <a:gd name="connsiteX56" fmla="*/ 2654 w 10000"/>
              <a:gd name="connsiteY56" fmla="*/ 1798 h 10000"/>
              <a:gd name="connsiteX57" fmla="*/ 2429 w 10000"/>
              <a:gd name="connsiteY57" fmla="*/ 2216 h 10000"/>
              <a:gd name="connsiteX58" fmla="*/ 2230 w 10000"/>
              <a:gd name="connsiteY58" fmla="*/ 2635 h 10000"/>
              <a:gd name="connsiteX59" fmla="*/ 2007 w 10000"/>
              <a:gd name="connsiteY59" fmla="*/ 3054 h 10000"/>
              <a:gd name="connsiteX60" fmla="*/ 1786 w 10000"/>
              <a:gd name="connsiteY60" fmla="*/ 3613 h 10000"/>
              <a:gd name="connsiteX61" fmla="*/ 1564 w 10000"/>
              <a:gd name="connsiteY61" fmla="*/ 4171 h 10000"/>
              <a:gd name="connsiteX62" fmla="*/ 1339 w 10000"/>
              <a:gd name="connsiteY62" fmla="*/ 4729 h 10000"/>
              <a:gd name="connsiteX63" fmla="*/ 1339 w 10000"/>
              <a:gd name="connsiteY63" fmla="*/ 5271 h 10000"/>
              <a:gd name="connsiteX64" fmla="*/ 1339 w 10000"/>
              <a:gd name="connsiteY64" fmla="*/ 5689 h 10000"/>
              <a:gd name="connsiteX65" fmla="*/ 1118 w 10000"/>
              <a:gd name="connsiteY65" fmla="*/ 6248 h 10000"/>
              <a:gd name="connsiteX66" fmla="*/ 1118 w 10000"/>
              <a:gd name="connsiteY66" fmla="*/ 6667 h 10000"/>
              <a:gd name="connsiteX67" fmla="*/ 1118 w 10000"/>
              <a:gd name="connsiteY67" fmla="*/ 6946 h 10000"/>
              <a:gd name="connsiteX68" fmla="*/ 1118 w 10000"/>
              <a:gd name="connsiteY68" fmla="*/ 7365 h 10000"/>
              <a:gd name="connsiteX69" fmla="*/ 1339 w 10000"/>
              <a:gd name="connsiteY69" fmla="*/ 7644 h 10000"/>
              <a:gd name="connsiteX70" fmla="*/ 1339 w 10000"/>
              <a:gd name="connsiteY70" fmla="*/ 7784 h 10000"/>
              <a:gd name="connsiteX71" fmla="*/ 1564 w 10000"/>
              <a:gd name="connsiteY71" fmla="*/ 8063 h 10000"/>
              <a:gd name="connsiteX72" fmla="*/ 1786 w 10000"/>
              <a:gd name="connsiteY72" fmla="*/ 8202 h 10000"/>
              <a:gd name="connsiteX73" fmla="*/ 2007 w 10000"/>
              <a:gd name="connsiteY73" fmla="*/ 8342 h 10000"/>
              <a:gd name="connsiteX74" fmla="*/ 2874 w 10000"/>
              <a:gd name="connsiteY74" fmla="*/ 8604 h 10000"/>
              <a:gd name="connsiteX75" fmla="*/ 3323 w 10000"/>
              <a:gd name="connsiteY75" fmla="*/ 8743 h 10000"/>
              <a:gd name="connsiteX76" fmla="*/ 3767 w 10000"/>
              <a:gd name="connsiteY76" fmla="*/ 8743 h 10000"/>
              <a:gd name="connsiteX77" fmla="*/ 4220 w 10000"/>
              <a:gd name="connsiteY77" fmla="*/ 8883 h 10000"/>
              <a:gd name="connsiteX78" fmla="*/ 4887 w 10000"/>
              <a:gd name="connsiteY78" fmla="*/ 8883 h 10000"/>
              <a:gd name="connsiteX79" fmla="*/ 5332 w 10000"/>
              <a:gd name="connsiteY79" fmla="*/ 8743 h 10000"/>
              <a:gd name="connsiteX80" fmla="*/ 6005 w 10000"/>
              <a:gd name="connsiteY80" fmla="*/ 8743 h 10000"/>
              <a:gd name="connsiteX81" fmla="*/ 6675 w 10000"/>
              <a:gd name="connsiteY81" fmla="*/ 8604 h 10000"/>
              <a:gd name="connsiteX82" fmla="*/ 7122 w 10000"/>
              <a:gd name="connsiteY82" fmla="*/ 8604 h 10000"/>
              <a:gd name="connsiteX83" fmla="*/ 7567 w 10000"/>
              <a:gd name="connsiteY83" fmla="*/ 8342 h 10000"/>
              <a:gd name="connsiteX84" fmla="*/ 7766 w 10000"/>
              <a:gd name="connsiteY84" fmla="*/ 8202 h 10000"/>
              <a:gd name="connsiteX85" fmla="*/ 7986 w 10000"/>
              <a:gd name="connsiteY85" fmla="*/ 7923 h 10000"/>
              <a:gd name="connsiteX86" fmla="*/ 8210 w 10000"/>
              <a:gd name="connsiteY86" fmla="*/ 7644 h 10000"/>
              <a:gd name="connsiteX87" fmla="*/ 8436 w 10000"/>
              <a:gd name="connsiteY87" fmla="*/ 7086 h 10000"/>
              <a:gd name="connsiteX88" fmla="*/ 8436 w 10000"/>
              <a:gd name="connsiteY88" fmla="*/ 6527 h 10000"/>
              <a:gd name="connsiteX89" fmla="*/ 8659 w 10000"/>
              <a:gd name="connsiteY89" fmla="*/ 6248 h 10000"/>
              <a:gd name="connsiteX90" fmla="*/ 8659 w 10000"/>
              <a:gd name="connsiteY90" fmla="*/ 5969 h 10000"/>
              <a:gd name="connsiteX91" fmla="*/ 8659 w 10000"/>
              <a:gd name="connsiteY91" fmla="*/ 5829 h 10000"/>
              <a:gd name="connsiteX92" fmla="*/ 8883 w 10000"/>
              <a:gd name="connsiteY92" fmla="*/ 5689 h 10000"/>
              <a:gd name="connsiteX93" fmla="*/ 8883 w 10000"/>
              <a:gd name="connsiteY93" fmla="*/ 5550 h 10000"/>
              <a:gd name="connsiteX94" fmla="*/ 8883 w 10000"/>
              <a:gd name="connsiteY94" fmla="*/ 5410 h 10000"/>
              <a:gd name="connsiteX95" fmla="*/ 8883 w 10000"/>
              <a:gd name="connsiteY95" fmla="*/ 5410 h 10000"/>
              <a:gd name="connsiteX96" fmla="*/ 9107 w 10000"/>
              <a:gd name="connsiteY96" fmla="*/ 5410 h 10000"/>
              <a:gd name="connsiteX97" fmla="*/ 9107 w 10000"/>
              <a:gd name="connsiteY97" fmla="*/ 5410 h 10000"/>
              <a:gd name="connsiteX98" fmla="*/ 9107 w 10000"/>
              <a:gd name="connsiteY98" fmla="*/ 5550 h 10000"/>
              <a:gd name="connsiteX99" fmla="*/ 9330 w 10000"/>
              <a:gd name="connsiteY99" fmla="*/ 5689 h 10000"/>
              <a:gd name="connsiteX100" fmla="*/ 9330 w 10000"/>
              <a:gd name="connsiteY100" fmla="*/ 5829 h 10000"/>
              <a:gd name="connsiteX101" fmla="*/ 9330 w 10000"/>
              <a:gd name="connsiteY101" fmla="*/ 6108 h 10000"/>
              <a:gd name="connsiteX102" fmla="*/ 9330 w 10000"/>
              <a:gd name="connsiteY102" fmla="*/ 6387 h 10000"/>
              <a:gd name="connsiteX103" fmla="*/ 9330 w 10000"/>
              <a:gd name="connsiteY103" fmla="*/ 6667 h 10000"/>
              <a:gd name="connsiteX104" fmla="*/ 9550 w 10000"/>
              <a:gd name="connsiteY104" fmla="*/ 7225 h 10000"/>
              <a:gd name="connsiteX105" fmla="*/ 9550 w 10000"/>
              <a:gd name="connsiteY105" fmla="*/ 7644 h 10000"/>
              <a:gd name="connsiteX106" fmla="*/ 9778 w 10000"/>
              <a:gd name="connsiteY106" fmla="*/ 8063 h 10000"/>
              <a:gd name="connsiteX107" fmla="*/ 10000 w 10000"/>
              <a:gd name="connsiteY107" fmla="*/ 8342 h 10000"/>
              <a:gd name="connsiteX108" fmla="*/ 10000 w 10000"/>
              <a:gd name="connsiteY108" fmla="*/ 8604 h 10000"/>
              <a:gd name="connsiteX109" fmla="*/ 10000 w 10000"/>
              <a:gd name="connsiteY109" fmla="*/ 8743 h 10000"/>
              <a:gd name="connsiteX110" fmla="*/ 10000 w 10000"/>
              <a:gd name="connsiteY110" fmla="*/ 8883 h 10000"/>
              <a:gd name="connsiteX111" fmla="*/ 9778 w 10000"/>
              <a:gd name="connsiteY111" fmla="*/ 8883 h 10000"/>
              <a:gd name="connsiteX112" fmla="*/ 9550 w 10000"/>
              <a:gd name="connsiteY112" fmla="*/ 9023 h 10000"/>
              <a:gd name="connsiteX113" fmla="*/ 9330 w 10000"/>
              <a:gd name="connsiteY113" fmla="*/ 9162 h 10000"/>
              <a:gd name="connsiteX114" fmla="*/ 9107 w 10000"/>
              <a:gd name="connsiteY114" fmla="*/ 9302 h 10000"/>
              <a:gd name="connsiteX115" fmla="*/ 8659 w 10000"/>
              <a:gd name="connsiteY115" fmla="*/ 9442 h 10000"/>
              <a:gd name="connsiteX116" fmla="*/ 7766 w 10000"/>
              <a:gd name="connsiteY116" fmla="*/ 9721 h 10000"/>
              <a:gd name="connsiteX117" fmla="*/ 6899 w 10000"/>
              <a:gd name="connsiteY117" fmla="*/ 9860 h 10000"/>
              <a:gd name="connsiteX118" fmla="*/ 6231 w 10000"/>
              <a:gd name="connsiteY118" fmla="*/ 9860 h 10000"/>
              <a:gd name="connsiteX119" fmla="*/ 5332 w 10000"/>
              <a:gd name="connsiteY119" fmla="*/ 10000 h 10000"/>
              <a:gd name="connsiteX120" fmla="*/ 5332 w 10000"/>
              <a:gd name="connsiteY12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671 w 10000"/>
              <a:gd name="connsiteY35" fmla="*/ 558 h 10000"/>
              <a:gd name="connsiteX36" fmla="*/ 1118 w 10000"/>
              <a:gd name="connsiteY36" fmla="*/ 419 h 10000"/>
              <a:gd name="connsiteX37" fmla="*/ 1339 w 10000"/>
              <a:gd name="connsiteY37" fmla="*/ 279 h 10000"/>
              <a:gd name="connsiteX38" fmla="*/ 1564 w 10000"/>
              <a:gd name="connsiteY38" fmla="*/ 140 h 10000"/>
              <a:gd name="connsiteX39" fmla="*/ 1564 w 10000"/>
              <a:gd name="connsiteY39" fmla="*/ 0 h 10000"/>
              <a:gd name="connsiteX40" fmla="*/ 1786 w 10000"/>
              <a:gd name="connsiteY40" fmla="*/ 0 h 10000"/>
              <a:gd name="connsiteX41" fmla="*/ 2007 w 10000"/>
              <a:gd name="connsiteY41" fmla="*/ 0 h 10000"/>
              <a:gd name="connsiteX42" fmla="*/ 2230 w 10000"/>
              <a:gd name="connsiteY42" fmla="*/ 0 h 10000"/>
              <a:gd name="connsiteX43" fmla="*/ 2429 w 10000"/>
              <a:gd name="connsiteY43" fmla="*/ 140 h 10000"/>
              <a:gd name="connsiteX44" fmla="*/ 2654 w 10000"/>
              <a:gd name="connsiteY44" fmla="*/ 140 h 10000"/>
              <a:gd name="connsiteX45" fmla="*/ 2874 w 10000"/>
              <a:gd name="connsiteY45" fmla="*/ 419 h 10000"/>
              <a:gd name="connsiteX46" fmla="*/ 3096 w 10000"/>
              <a:gd name="connsiteY46" fmla="*/ 558 h 10000"/>
              <a:gd name="connsiteX47" fmla="*/ 3323 w 10000"/>
              <a:gd name="connsiteY47" fmla="*/ 698 h 10000"/>
              <a:gd name="connsiteX48" fmla="*/ 3546 w 10000"/>
              <a:gd name="connsiteY48" fmla="*/ 838 h 10000"/>
              <a:gd name="connsiteX49" fmla="*/ 3546 w 10000"/>
              <a:gd name="connsiteY49" fmla="*/ 977 h 10000"/>
              <a:gd name="connsiteX50" fmla="*/ 3546 w 10000"/>
              <a:gd name="connsiteY50" fmla="*/ 1117 h 10000"/>
              <a:gd name="connsiteX51" fmla="*/ 3323 w 10000"/>
              <a:gd name="connsiteY51" fmla="*/ 1117 h 10000"/>
              <a:gd name="connsiteX52" fmla="*/ 3096 w 10000"/>
              <a:gd name="connsiteY52" fmla="*/ 1257 h 10000"/>
              <a:gd name="connsiteX53" fmla="*/ 3096 w 10000"/>
              <a:gd name="connsiteY53" fmla="*/ 1396 h 10000"/>
              <a:gd name="connsiteX54" fmla="*/ 2874 w 10000"/>
              <a:gd name="connsiteY54" fmla="*/ 1536 h 10000"/>
              <a:gd name="connsiteX55" fmla="*/ 2654 w 10000"/>
              <a:gd name="connsiteY55" fmla="*/ 1798 h 10000"/>
              <a:gd name="connsiteX56" fmla="*/ 2429 w 10000"/>
              <a:gd name="connsiteY56" fmla="*/ 2216 h 10000"/>
              <a:gd name="connsiteX57" fmla="*/ 2230 w 10000"/>
              <a:gd name="connsiteY57" fmla="*/ 2635 h 10000"/>
              <a:gd name="connsiteX58" fmla="*/ 2007 w 10000"/>
              <a:gd name="connsiteY58" fmla="*/ 3054 h 10000"/>
              <a:gd name="connsiteX59" fmla="*/ 1786 w 10000"/>
              <a:gd name="connsiteY59" fmla="*/ 3613 h 10000"/>
              <a:gd name="connsiteX60" fmla="*/ 1564 w 10000"/>
              <a:gd name="connsiteY60" fmla="*/ 4171 h 10000"/>
              <a:gd name="connsiteX61" fmla="*/ 1339 w 10000"/>
              <a:gd name="connsiteY61" fmla="*/ 4729 h 10000"/>
              <a:gd name="connsiteX62" fmla="*/ 1339 w 10000"/>
              <a:gd name="connsiteY62" fmla="*/ 5271 h 10000"/>
              <a:gd name="connsiteX63" fmla="*/ 1339 w 10000"/>
              <a:gd name="connsiteY63" fmla="*/ 5689 h 10000"/>
              <a:gd name="connsiteX64" fmla="*/ 1118 w 10000"/>
              <a:gd name="connsiteY64" fmla="*/ 6248 h 10000"/>
              <a:gd name="connsiteX65" fmla="*/ 1118 w 10000"/>
              <a:gd name="connsiteY65" fmla="*/ 6667 h 10000"/>
              <a:gd name="connsiteX66" fmla="*/ 1118 w 10000"/>
              <a:gd name="connsiteY66" fmla="*/ 6946 h 10000"/>
              <a:gd name="connsiteX67" fmla="*/ 1118 w 10000"/>
              <a:gd name="connsiteY67" fmla="*/ 7365 h 10000"/>
              <a:gd name="connsiteX68" fmla="*/ 1339 w 10000"/>
              <a:gd name="connsiteY68" fmla="*/ 7644 h 10000"/>
              <a:gd name="connsiteX69" fmla="*/ 1339 w 10000"/>
              <a:gd name="connsiteY69" fmla="*/ 7784 h 10000"/>
              <a:gd name="connsiteX70" fmla="*/ 1564 w 10000"/>
              <a:gd name="connsiteY70" fmla="*/ 8063 h 10000"/>
              <a:gd name="connsiteX71" fmla="*/ 1786 w 10000"/>
              <a:gd name="connsiteY71" fmla="*/ 8202 h 10000"/>
              <a:gd name="connsiteX72" fmla="*/ 2007 w 10000"/>
              <a:gd name="connsiteY72" fmla="*/ 8342 h 10000"/>
              <a:gd name="connsiteX73" fmla="*/ 2874 w 10000"/>
              <a:gd name="connsiteY73" fmla="*/ 8604 h 10000"/>
              <a:gd name="connsiteX74" fmla="*/ 3323 w 10000"/>
              <a:gd name="connsiteY74" fmla="*/ 8743 h 10000"/>
              <a:gd name="connsiteX75" fmla="*/ 3767 w 10000"/>
              <a:gd name="connsiteY75" fmla="*/ 8743 h 10000"/>
              <a:gd name="connsiteX76" fmla="*/ 4220 w 10000"/>
              <a:gd name="connsiteY76" fmla="*/ 8883 h 10000"/>
              <a:gd name="connsiteX77" fmla="*/ 4887 w 10000"/>
              <a:gd name="connsiteY77" fmla="*/ 8883 h 10000"/>
              <a:gd name="connsiteX78" fmla="*/ 5332 w 10000"/>
              <a:gd name="connsiteY78" fmla="*/ 8743 h 10000"/>
              <a:gd name="connsiteX79" fmla="*/ 6005 w 10000"/>
              <a:gd name="connsiteY79" fmla="*/ 8743 h 10000"/>
              <a:gd name="connsiteX80" fmla="*/ 6675 w 10000"/>
              <a:gd name="connsiteY80" fmla="*/ 8604 h 10000"/>
              <a:gd name="connsiteX81" fmla="*/ 7122 w 10000"/>
              <a:gd name="connsiteY81" fmla="*/ 8604 h 10000"/>
              <a:gd name="connsiteX82" fmla="*/ 7567 w 10000"/>
              <a:gd name="connsiteY82" fmla="*/ 8342 h 10000"/>
              <a:gd name="connsiteX83" fmla="*/ 7766 w 10000"/>
              <a:gd name="connsiteY83" fmla="*/ 8202 h 10000"/>
              <a:gd name="connsiteX84" fmla="*/ 7986 w 10000"/>
              <a:gd name="connsiteY84" fmla="*/ 7923 h 10000"/>
              <a:gd name="connsiteX85" fmla="*/ 8210 w 10000"/>
              <a:gd name="connsiteY85" fmla="*/ 7644 h 10000"/>
              <a:gd name="connsiteX86" fmla="*/ 8436 w 10000"/>
              <a:gd name="connsiteY86" fmla="*/ 7086 h 10000"/>
              <a:gd name="connsiteX87" fmla="*/ 8436 w 10000"/>
              <a:gd name="connsiteY87" fmla="*/ 6527 h 10000"/>
              <a:gd name="connsiteX88" fmla="*/ 8659 w 10000"/>
              <a:gd name="connsiteY88" fmla="*/ 6248 h 10000"/>
              <a:gd name="connsiteX89" fmla="*/ 8659 w 10000"/>
              <a:gd name="connsiteY89" fmla="*/ 5969 h 10000"/>
              <a:gd name="connsiteX90" fmla="*/ 8659 w 10000"/>
              <a:gd name="connsiteY90" fmla="*/ 5829 h 10000"/>
              <a:gd name="connsiteX91" fmla="*/ 8883 w 10000"/>
              <a:gd name="connsiteY91" fmla="*/ 5689 h 10000"/>
              <a:gd name="connsiteX92" fmla="*/ 8883 w 10000"/>
              <a:gd name="connsiteY92" fmla="*/ 5550 h 10000"/>
              <a:gd name="connsiteX93" fmla="*/ 8883 w 10000"/>
              <a:gd name="connsiteY93" fmla="*/ 5410 h 10000"/>
              <a:gd name="connsiteX94" fmla="*/ 8883 w 10000"/>
              <a:gd name="connsiteY94" fmla="*/ 5410 h 10000"/>
              <a:gd name="connsiteX95" fmla="*/ 9107 w 10000"/>
              <a:gd name="connsiteY95" fmla="*/ 5410 h 10000"/>
              <a:gd name="connsiteX96" fmla="*/ 9107 w 10000"/>
              <a:gd name="connsiteY96" fmla="*/ 5410 h 10000"/>
              <a:gd name="connsiteX97" fmla="*/ 9107 w 10000"/>
              <a:gd name="connsiteY97" fmla="*/ 5550 h 10000"/>
              <a:gd name="connsiteX98" fmla="*/ 9330 w 10000"/>
              <a:gd name="connsiteY98" fmla="*/ 5689 h 10000"/>
              <a:gd name="connsiteX99" fmla="*/ 9330 w 10000"/>
              <a:gd name="connsiteY99" fmla="*/ 5829 h 10000"/>
              <a:gd name="connsiteX100" fmla="*/ 9330 w 10000"/>
              <a:gd name="connsiteY100" fmla="*/ 6108 h 10000"/>
              <a:gd name="connsiteX101" fmla="*/ 9330 w 10000"/>
              <a:gd name="connsiteY101" fmla="*/ 6387 h 10000"/>
              <a:gd name="connsiteX102" fmla="*/ 9330 w 10000"/>
              <a:gd name="connsiteY102" fmla="*/ 6667 h 10000"/>
              <a:gd name="connsiteX103" fmla="*/ 9550 w 10000"/>
              <a:gd name="connsiteY103" fmla="*/ 7225 h 10000"/>
              <a:gd name="connsiteX104" fmla="*/ 9550 w 10000"/>
              <a:gd name="connsiteY104" fmla="*/ 7644 h 10000"/>
              <a:gd name="connsiteX105" fmla="*/ 9778 w 10000"/>
              <a:gd name="connsiteY105" fmla="*/ 8063 h 10000"/>
              <a:gd name="connsiteX106" fmla="*/ 10000 w 10000"/>
              <a:gd name="connsiteY106" fmla="*/ 8342 h 10000"/>
              <a:gd name="connsiteX107" fmla="*/ 10000 w 10000"/>
              <a:gd name="connsiteY107" fmla="*/ 8604 h 10000"/>
              <a:gd name="connsiteX108" fmla="*/ 10000 w 10000"/>
              <a:gd name="connsiteY108" fmla="*/ 8743 h 10000"/>
              <a:gd name="connsiteX109" fmla="*/ 10000 w 10000"/>
              <a:gd name="connsiteY109" fmla="*/ 8883 h 10000"/>
              <a:gd name="connsiteX110" fmla="*/ 9778 w 10000"/>
              <a:gd name="connsiteY110" fmla="*/ 8883 h 10000"/>
              <a:gd name="connsiteX111" fmla="*/ 9550 w 10000"/>
              <a:gd name="connsiteY111" fmla="*/ 9023 h 10000"/>
              <a:gd name="connsiteX112" fmla="*/ 9330 w 10000"/>
              <a:gd name="connsiteY112" fmla="*/ 9162 h 10000"/>
              <a:gd name="connsiteX113" fmla="*/ 9107 w 10000"/>
              <a:gd name="connsiteY113" fmla="*/ 9302 h 10000"/>
              <a:gd name="connsiteX114" fmla="*/ 8659 w 10000"/>
              <a:gd name="connsiteY114" fmla="*/ 9442 h 10000"/>
              <a:gd name="connsiteX115" fmla="*/ 7766 w 10000"/>
              <a:gd name="connsiteY115" fmla="*/ 9721 h 10000"/>
              <a:gd name="connsiteX116" fmla="*/ 6899 w 10000"/>
              <a:gd name="connsiteY116" fmla="*/ 9860 h 10000"/>
              <a:gd name="connsiteX117" fmla="*/ 6231 w 10000"/>
              <a:gd name="connsiteY117" fmla="*/ 9860 h 10000"/>
              <a:gd name="connsiteX118" fmla="*/ 5332 w 10000"/>
              <a:gd name="connsiteY118" fmla="*/ 10000 h 10000"/>
              <a:gd name="connsiteX119" fmla="*/ 5332 w 10000"/>
              <a:gd name="connsiteY11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558 h 10000"/>
              <a:gd name="connsiteX35" fmla="*/ 1118 w 10000"/>
              <a:gd name="connsiteY35" fmla="*/ 419 h 10000"/>
              <a:gd name="connsiteX36" fmla="*/ 1339 w 10000"/>
              <a:gd name="connsiteY36" fmla="*/ 279 h 10000"/>
              <a:gd name="connsiteX37" fmla="*/ 1564 w 10000"/>
              <a:gd name="connsiteY37" fmla="*/ 140 h 10000"/>
              <a:gd name="connsiteX38" fmla="*/ 1564 w 10000"/>
              <a:gd name="connsiteY38" fmla="*/ 0 h 10000"/>
              <a:gd name="connsiteX39" fmla="*/ 1786 w 10000"/>
              <a:gd name="connsiteY39" fmla="*/ 0 h 10000"/>
              <a:gd name="connsiteX40" fmla="*/ 2007 w 10000"/>
              <a:gd name="connsiteY40" fmla="*/ 0 h 10000"/>
              <a:gd name="connsiteX41" fmla="*/ 2230 w 10000"/>
              <a:gd name="connsiteY41" fmla="*/ 0 h 10000"/>
              <a:gd name="connsiteX42" fmla="*/ 2429 w 10000"/>
              <a:gd name="connsiteY42" fmla="*/ 140 h 10000"/>
              <a:gd name="connsiteX43" fmla="*/ 2654 w 10000"/>
              <a:gd name="connsiteY43" fmla="*/ 140 h 10000"/>
              <a:gd name="connsiteX44" fmla="*/ 2874 w 10000"/>
              <a:gd name="connsiteY44" fmla="*/ 419 h 10000"/>
              <a:gd name="connsiteX45" fmla="*/ 3096 w 10000"/>
              <a:gd name="connsiteY45" fmla="*/ 558 h 10000"/>
              <a:gd name="connsiteX46" fmla="*/ 3323 w 10000"/>
              <a:gd name="connsiteY46" fmla="*/ 698 h 10000"/>
              <a:gd name="connsiteX47" fmla="*/ 3546 w 10000"/>
              <a:gd name="connsiteY47" fmla="*/ 838 h 10000"/>
              <a:gd name="connsiteX48" fmla="*/ 3546 w 10000"/>
              <a:gd name="connsiteY48" fmla="*/ 977 h 10000"/>
              <a:gd name="connsiteX49" fmla="*/ 3546 w 10000"/>
              <a:gd name="connsiteY49" fmla="*/ 1117 h 10000"/>
              <a:gd name="connsiteX50" fmla="*/ 3323 w 10000"/>
              <a:gd name="connsiteY50" fmla="*/ 1117 h 10000"/>
              <a:gd name="connsiteX51" fmla="*/ 3096 w 10000"/>
              <a:gd name="connsiteY51" fmla="*/ 1257 h 10000"/>
              <a:gd name="connsiteX52" fmla="*/ 3096 w 10000"/>
              <a:gd name="connsiteY52" fmla="*/ 1396 h 10000"/>
              <a:gd name="connsiteX53" fmla="*/ 2874 w 10000"/>
              <a:gd name="connsiteY53" fmla="*/ 1536 h 10000"/>
              <a:gd name="connsiteX54" fmla="*/ 2654 w 10000"/>
              <a:gd name="connsiteY54" fmla="*/ 1798 h 10000"/>
              <a:gd name="connsiteX55" fmla="*/ 2429 w 10000"/>
              <a:gd name="connsiteY55" fmla="*/ 2216 h 10000"/>
              <a:gd name="connsiteX56" fmla="*/ 2230 w 10000"/>
              <a:gd name="connsiteY56" fmla="*/ 2635 h 10000"/>
              <a:gd name="connsiteX57" fmla="*/ 2007 w 10000"/>
              <a:gd name="connsiteY57" fmla="*/ 3054 h 10000"/>
              <a:gd name="connsiteX58" fmla="*/ 1786 w 10000"/>
              <a:gd name="connsiteY58" fmla="*/ 3613 h 10000"/>
              <a:gd name="connsiteX59" fmla="*/ 1564 w 10000"/>
              <a:gd name="connsiteY59" fmla="*/ 4171 h 10000"/>
              <a:gd name="connsiteX60" fmla="*/ 1339 w 10000"/>
              <a:gd name="connsiteY60" fmla="*/ 4729 h 10000"/>
              <a:gd name="connsiteX61" fmla="*/ 1339 w 10000"/>
              <a:gd name="connsiteY61" fmla="*/ 5271 h 10000"/>
              <a:gd name="connsiteX62" fmla="*/ 1339 w 10000"/>
              <a:gd name="connsiteY62" fmla="*/ 5689 h 10000"/>
              <a:gd name="connsiteX63" fmla="*/ 1118 w 10000"/>
              <a:gd name="connsiteY63" fmla="*/ 6248 h 10000"/>
              <a:gd name="connsiteX64" fmla="*/ 1118 w 10000"/>
              <a:gd name="connsiteY64" fmla="*/ 6667 h 10000"/>
              <a:gd name="connsiteX65" fmla="*/ 1118 w 10000"/>
              <a:gd name="connsiteY65" fmla="*/ 6946 h 10000"/>
              <a:gd name="connsiteX66" fmla="*/ 1118 w 10000"/>
              <a:gd name="connsiteY66" fmla="*/ 7365 h 10000"/>
              <a:gd name="connsiteX67" fmla="*/ 1339 w 10000"/>
              <a:gd name="connsiteY67" fmla="*/ 7644 h 10000"/>
              <a:gd name="connsiteX68" fmla="*/ 1339 w 10000"/>
              <a:gd name="connsiteY68" fmla="*/ 7784 h 10000"/>
              <a:gd name="connsiteX69" fmla="*/ 1564 w 10000"/>
              <a:gd name="connsiteY69" fmla="*/ 8063 h 10000"/>
              <a:gd name="connsiteX70" fmla="*/ 1786 w 10000"/>
              <a:gd name="connsiteY70" fmla="*/ 8202 h 10000"/>
              <a:gd name="connsiteX71" fmla="*/ 2007 w 10000"/>
              <a:gd name="connsiteY71" fmla="*/ 8342 h 10000"/>
              <a:gd name="connsiteX72" fmla="*/ 2874 w 10000"/>
              <a:gd name="connsiteY72" fmla="*/ 8604 h 10000"/>
              <a:gd name="connsiteX73" fmla="*/ 3323 w 10000"/>
              <a:gd name="connsiteY73" fmla="*/ 8743 h 10000"/>
              <a:gd name="connsiteX74" fmla="*/ 3767 w 10000"/>
              <a:gd name="connsiteY74" fmla="*/ 8743 h 10000"/>
              <a:gd name="connsiteX75" fmla="*/ 4220 w 10000"/>
              <a:gd name="connsiteY75" fmla="*/ 8883 h 10000"/>
              <a:gd name="connsiteX76" fmla="*/ 4887 w 10000"/>
              <a:gd name="connsiteY76" fmla="*/ 8883 h 10000"/>
              <a:gd name="connsiteX77" fmla="*/ 5332 w 10000"/>
              <a:gd name="connsiteY77" fmla="*/ 8743 h 10000"/>
              <a:gd name="connsiteX78" fmla="*/ 6005 w 10000"/>
              <a:gd name="connsiteY78" fmla="*/ 8743 h 10000"/>
              <a:gd name="connsiteX79" fmla="*/ 6675 w 10000"/>
              <a:gd name="connsiteY79" fmla="*/ 8604 h 10000"/>
              <a:gd name="connsiteX80" fmla="*/ 7122 w 10000"/>
              <a:gd name="connsiteY80" fmla="*/ 8604 h 10000"/>
              <a:gd name="connsiteX81" fmla="*/ 7567 w 10000"/>
              <a:gd name="connsiteY81" fmla="*/ 8342 h 10000"/>
              <a:gd name="connsiteX82" fmla="*/ 7766 w 10000"/>
              <a:gd name="connsiteY82" fmla="*/ 8202 h 10000"/>
              <a:gd name="connsiteX83" fmla="*/ 7986 w 10000"/>
              <a:gd name="connsiteY83" fmla="*/ 7923 h 10000"/>
              <a:gd name="connsiteX84" fmla="*/ 8210 w 10000"/>
              <a:gd name="connsiteY84" fmla="*/ 7644 h 10000"/>
              <a:gd name="connsiteX85" fmla="*/ 8436 w 10000"/>
              <a:gd name="connsiteY85" fmla="*/ 7086 h 10000"/>
              <a:gd name="connsiteX86" fmla="*/ 8436 w 10000"/>
              <a:gd name="connsiteY86" fmla="*/ 6527 h 10000"/>
              <a:gd name="connsiteX87" fmla="*/ 8659 w 10000"/>
              <a:gd name="connsiteY87" fmla="*/ 6248 h 10000"/>
              <a:gd name="connsiteX88" fmla="*/ 8659 w 10000"/>
              <a:gd name="connsiteY88" fmla="*/ 5969 h 10000"/>
              <a:gd name="connsiteX89" fmla="*/ 8659 w 10000"/>
              <a:gd name="connsiteY89" fmla="*/ 5829 h 10000"/>
              <a:gd name="connsiteX90" fmla="*/ 8883 w 10000"/>
              <a:gd name="connsiteY90" fmla="*/ 5689 h 10000"/>
              <a:gd name="connsiteX91" fmla="*/ 8883 w 10000"/>
              <a:gd name="connsiteY91" fmla="*/ 5550 h 10000"/>
              <a:gd name="connsiteX92" fmla="*/ 8883 w 10000"/>
              <a:gd name="connsiteY92" fmla="*/ 5410 h 10000"/>
              <a:gd name="connsiteX93" fmla="*/ 8883 w 10000"/>
              <a:gd name="connsiteY93" fmla="*/ 5410 h 10000"/>
              <a:gd name="connsiteX94" fmla="*/ 9107 w 10000"/>
              <a:gd name="connsiteY94" fmla="*/ 5410 h 10000"/>
              <a:gd name="connsiteX95" fmla="*/ 9107 w 10000"/>
              <a:gd name="connsiteY95" fmla="*/ 5410 h 10000"/>
              <a:gd name="connsiteX96" fmla="*/ 9107 w 10000"/>
              <a:gd name="connsiteY96" fmla="*/ 5550 h 10000"/>
              <a:gd name="connsiteX97" fmla="*/ 9330 w 10000"/>
              <a:gd name="connsiteY97" fmla="*/ 5689 h 10000"/>
              <a:gd name="connsiteX98" fmla="*/ 9330 w 10000"/>
              <a:gd name="connsiteY98" fmla="*/ 5829 h 10000"/>
              <a:gd name="connsiteX99" fmla="*/ 9330 w 10000"/>
              <a:gd name="connsiteY99" fmla="*/ 6108 h 10000"/>
              <a:gd name="connsiteX100" fmla="*/ 9330 w 10000"/>
              <a:gd name="connsiteY100" fmla="*/ 6387 h 10000"/>
              <a:gd name="connsiteX101" fmla="*/ 9330 w 10000"/>
              <a:gd name="connsiteY101" fmla="*/ 6667 h 10000"/>
              <a:gd name="connsiteX102" fmla="*/ 9550 w 10000"/>
              <a:gd name="connsiteY102" fmla="*/ 7225 h 10000"/>
              <a:gd name="connsiteX103" fmla="*/ 9550 w 10000"/>
              <a:gd name="connsiteY103" fmla="*/ 7644 h 10000"/>
              <a:gd name="connsiteX104" fmla="*/ 9778 w 10000"/>
              <a:gd name="connsiteY104" fmla="*/ 8063 h 10000"/>
              <a:gd name="connsiteX105" fmla="*/ 10000 w 10000"/>
              <a:gd name="connsiteY105" fmla="*/ 8342 h 10000"/>
              <a:gd name="connsiteX106" fmla="*/ 10000 w 10000"/>
              <a:gd name="connsiteY106" fmla="*/ 8604 h 10000"/>
              <a:gd name="connsiteX107" fmla="*/ 10000 w 10000"/>
              <a:gd name="connsiteY107" fmla="*/ 8743 h 10000"/>
              <a:gd name="connsiteX108" fmla="*/ 10000 w 10000"/>
              <a:gd name="connsiteY108" fmla="*/ 8883 h 10000"/>
              <a:gd name="connsiteX109" fmla="*/ 9778 w 10000"/>
              <a:gd name="connsiteY109" fmla="*/ 8883 h 10000"/>
              <a:gd name="connsiteX110" fmla="*/ 9550 w 10000"/>
              <a:gd name="connsiteY110" fmla="*/ 9023 h 10000"/>
              <a:gd name="connsiteX111" fmla="*/ 9330 w 10000"/>
              <a:gd name="connsiteY111" fmla="*/ 9162 h 10000"/>
              <a:gd name="connsiteX112" fmla="*/ 9107 w 10000"/>
              <a:gd name="connsiteY112" fmla="*/ 9302 h 10000"/>
              <a:gd name="connsiteX113" fmla="*/ 8659 w 10000"/>
              <a:gd name="connsiteY113" fmla="*/ 9442 h 10000"/>
              <a:gd name="connsiteX114" fmla="*/ 7766 w 10000"/>
              <a:gd name="connsiteY114" fmla="*/ 9721 h 10000"/>
              <a:gd name="connsiteX115" fmla="*/ 6899 w 10000"/>
              <a:gd name="connsiteY115" fmla="*/ 9860 h 10000"/>
              <a:gd name="connsiteX116" fmla="*/ 6231 w 10000"/>
              <a:gd name="connsiteY116" fmla="*/ 9860 h 10000"/>
              <a:gd name="connsiteX117" fmla="*/ 5332 w 10000"/>
              <a:gd name="connsiteY117" fmla="*/ 10000 h 10000"/>
              <a:gd name="connsiteX118" fmla="*/ 5332 w 10000"/>
              <a:gd name="connsiteY11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339 w 10000"/>
              <a:gd name="connsiteY35" fmla="*/ 279 h 10000"/>
              <a:gd name="connsiteX36" fmla="*/ 1564 w 10000"/>
              <a:gd name="connsiteY36" fmla="*/ 140 h 10000"/>
              <a:gd name="connsiteX37" fmla="*/ 1564 w 10000"/>
              <a:gd name="connsiteY37" fmla="*/ 0 h 10000"/>
              <a:gd name="connsiteX38" fmla="*/ 1786 w 10000"/>
              <a:gd name="connsiteY38" fmla="*/ 0 h 10000"/>
              <a:gd name="connsiteX39" fmla="*/ 2007 w 10000"/>
              <a:gd name="connsiteY39" fmla="*/ 0 h 10000"/>
              <a:gd name="connsiteX40" fmla="*/ 2230 w 10000"/>
              <a:gd name="connsiteY40" fmla="*/ 0 h 10000"/>
              <a:gd name="connsiteX41" fmla="*/ 2429 w 10000"/>
              <a:gd name="connsiteY41" fmla="*/ 140 h 10000"/>
              <a:gd name="connsiteX42" fmla="*/ 2654 w 10000"/>
              <a:gd name="connsiteY42" fmla="*/ 140 h 10000"/>
              <a:gd name="connsiteX43" fmla="*/ 2874 w 10000"/>
              <a:gd name="connsiteY43" fmla="*/ 419 h 10000"/>
              <a:gd name="connsiteX44" fmla="*/ 3096 w 10000"/>
              <a:gd name="connsiteY44" fmla="*/ 558 h 10000"/>
              <a:gd name="connsiteX45" fmla="*/ 3323 w 10000"/>
              <a:gd name="connsiteY45" fmla="*/ 698 h 10000"/>
              <a:gd name="connsiteX46" fmla="*/ 3546 w 10000"/>
              <a:gd name="connsiteY46" fmla="*/ 838 h 10000"/>
              <a:gd name="connsiteX47" fmla="*/ 3546 w 10000"/>
              <a:gd name="connsiteY47" fmla="*/ 977 h 10000"/>
              <a:gd name="connsiteX48" fmla="*/ 3546 w 10000"/>
              <a:gd name="connsiteY48" fmla="*/ 1117 h 10000"/>
              <a:gd name="connsiteX49" fmla="*/ 3323 w 10000"/>
              <a:gd name="connsiteY49" fmla="*/ 1117 h 10000"/>
              <a:gd name="connsiteX50" fmla="*/ 3096 w 10000"/>
              <a:gd name="connsiteY50" fmla="*/ 1257 h 10000"/>
              <a:gd name="connsiteX51" fmla="*/ 3096 w 10000"/>
              <a:gd name="connsiteY51" fmla="*/ 1396 h 10000"/>
              <a:gd name="connsiteX52" fmla="*/ 2874 w 10000"/>
              <a:gd name="connsiteY52" fmla="*/ 1536 h 10000"/>
              <a:gd name="connsiteX53" fmla="*/ 2654 w 10000"/>
              <a:gd name="connsiteY53" fmla="*/ 1798 h 10000"/>
              <a:gd name="connsiteX54" fmla="*/ 2429 w 10000"/>
              <a:gd name="connsiteY54" fmla="*/ 2216 h 10000"/>
              <a:gd name="connsiteX55" fmla="*/ 2230 w 10000"/>
              <a:gd name="connsiteY55" fmla="*/ 2635 h 10000"/>
              <a:gd name="connsiteX56" fmla="*/ 2007 w 10000"/>
              <a:gd name="connsiteY56" fmla="*/ 3054 h 10000"/>
              <a:gd name="connsiteX57" fmla="*/ 1786 w 10000"/>
              <a:gd name="connsiteY57" fmla="*/ 3613 h 10000"/>
              <a:gd name="connsiteX58" fmla="*/ 1564 w 10000"/>
              <a:gd name="connsiteY58" fmla="*/ 4171 h 10000"/>
              <a:gd name="connsiteX59" fmla="*/ 1339 w 10000"/>
              <a:gd name="connsiteY59" fmla="*/ 4729 h 10000"/>
              <a:gd name="connsiteX60" fmla="*/ 1339 w 10000"/>
              <a:gd name="connsiteY60" fmla="*/ 5271 h 10000"/>
              <a:gd name="connsiteX61" fmla="*/ 1339 w 10000"/>
              <a:gd name="connsiteY61" fmla="*/ 5689 h 10000"/>
              <a:gd name="connsiteX62" fmla="*/ 1118 w 10000"/>
              <a:gd name="connsiteY62" fmla="*/ 6248 h 10000"/>
              <a:gd name="connsiteX63" fmla="*/ 1118 w 10000"/>
              <a:gd name="connsiteY63" fmla="*/ 6667 h 10000"/>
              <a:gd name="connsiteX64" fmla="*/ 1118 w 10000"/>
              <a:gd name="connsiteY64" fmla="*/ 6946 h 10000"/>
              <a:gd name="connsiteX65" fmla="*/ 1118 w 10000"/>
              <a:gd name="connsiteY65" fmla="*/ 7365 h 10000"/>
              <a:gd name="connsiteX66" fmla="*/ 1339 w 10000"/>
              <a:gd name="connsiteY66" fmla="*/ 7644 h 10000"/>
              <a:gd name="connsiteX67" fmla="*/ 1339 w 10000"/>
              <a:gd name="connsiteY67" fmla="*/ 7784 h 10000"/>
              <a:gd name="connsiteX68" fmla="*/ 1564 w 10000"/>
              <a:gd name="connsiteY68" fmla="*/ 8063 h 10000"/>
              <a:gd name="connsiteX69" fmla="*/ 1786 w 10000"/>
              <a:gd name="connsiteY69" fmla="*/ 8202 h 10000"/>
              <a:gd name="connsiteX70" fmla="*/ 2007 w 10000"/>
              <a:gd name="connsiteY70" fmla="*/ 8342 h 10000"/>
              <a:gd name="connsiteX71" fmla="*/ 2874 w 10000"/>
              <a:gd name="connsiteY71" fmla="*/ 8604 h 10000"/>
              <a:gd name="connsiteX72" fmla="*/ 3323 w 10000"/>
              <a:gd name="connsiteY72" fmla="*/ 8743 h 10000"/>
              <a:gd name="connsiteX73" fmla="*/ 3767 w 10000"/>
              <a:gd name="connsiteY73" fmla="*/ 8743 h 10000"/>
              <a:gd name="connsiteX74" fmla="*/ 4220 w 10000"/>
              <a:gd name="connsiteY74" fmla="*/ 8883 h 10000"/>
              <a:gd name="connsiteX75" fmla="*/ 4887 w 10000"/>
              <a:gd name="connsiteY75" fmla="*/ 8883 h 10000"/>
              <a:gd name="connsiteX76" fmla="*/ 5332 w 10000"/>
              <a:gd name="connsiteY76" fmla="*/ 8743 h 10000"/>
              <a:gd name="connsiteX77" fmla="*/ 6005 w 10000"/>
              <a:gd name="connsiteY77" fmla="*/ 8743 h 10000"/>
              <a:gd name="connsiteX78" fmla="*/ 6675 w 10000"/>
              <a:gd name="connsiteY78" fmla="*/ 8604 h 10000"/>
              <a:gd name="connsiteX79" fmla="*/ 7122 w 10000"/>
              <a:gd name="connsiteY79" fmla="*/ 8604 h 10000"/>
              <a:gd name="connsiteX80" fmla="*/ 7567 w 10000"/>
              <a:gd name="connsiteY80" fmla="*/ 8342 h 10000"/>
              <a:gd name="connsiteX81" fmla="*/ 7766 w 10000"/>
              <a:gd name="connsiteY81" fmla="*/ 8202 h 10000"/>
              <a:gd name="connsiteX82" fmla="*/ 7986 w 10000"/>
              <a:gd name="connsiteY82" fmla="*/ 7923 h 10000"/>
              <a:gd name="connsiteX83" fmla="*/ 8210 w 10000"/>
              <a:gd name="connsiteY83" fmla="*/ 7644 h 10000"/>
              <a:gd name="connsiteX84" fmla="*/ 8436 w 10000"/>
              <a:gd name="connsiteY84" fmla="*/ 7086 h 10000"/>
              <a:gd name="connsiteX85" fmla="*/ 8436 w 10000"/>
              <a:gd name="connsiteY85" fmla="*/ 6527 h 10000"/>
              <a:gd name="connsiteX86" fmla="*/ 8659 w 10000"/>
              <a:gd name="connsiteY86" fmla="*/ 6248 h 10000"/>
              <a:gd name="connsiteX87" fmla="*/ 8659 w 10000"/>
              <a:gd name="connsiteY87" fmla="*/ 5969 h 10000"/>
              <a:gd name="connsiteX88" fmla="*/ 8659 w 10000"/>
              <a:gd name="connsiteY88" fmla="*/ 5829 h 10000"/>
              <a:gd name="connsiteX89" fmla="*/ 8883 w 10000"/>
              <a:gd name="connsiteY89" fmla="*/ 5689 h 10000"/>
              <a:gd name="connsiteX90" fmla="*/ 8883 w 10000"/>
              <a:gd name="connsiteY90" fmla="*/ 5550 h 10000"/>
              <a:gd name="connsiteX91" fmla="*/ 8883 w 10000"/>
              <a:gd name="connsiteY91" fmla="*/ 5410 h 10000"/>
              <a:gd name="connsiteX92" fmla="*/ 8883 w 10000"/>
              <a:gd name="connsiteY92" fmla="*/ 5410 h 10000"/>
              <a:gd name="connsiteX93" fmla="*/ 9107 w 10000"/>
              <a:gd name="connsiteY93" fmla="*/ 5410 h 10000"/>
              <a:gd name="connsiteX94" fmla="*/ 9107 w 10000"/>
              <a:gd name="connsiteY94" fmla="*/ 5410 h 10000"/>
              <a:gd name="connsiteX95" fmla="*/ 9107 w 10000"/>
              <a:gd name="connsiteY95" fmla="*/ 5550 h 10000"/>
              <a:gd name="connsiteX96" fmla="*/ 9330 w 10000"/>
              <a:gd name="connsiteY96" fmla="*/ 5689 h 10000"/>
              <a:gd name="connsiteX97" fmla="*/ 9330 w 10000"/>
              <a:gd name="connsiteY97" fmla="*/ 5829 h 10000"/>
              <a:gd name="connsiteX98" fmla="*/ 9330 w 10000"/>
              <a:gd name="connsiteY98" fmla="*/ 6108 h 10000"/>
              <a:gd name="connsiteX99" fmla="*/ 9330 w 10000"/>
              <a:gd name="connsiteY99" fmla="*/ 6387 h 10000"/>
              <a:gd name="connsiteX100" fmla="*/ 9330 w 10000"/>
              <a:gd name="connsiteY100" fmla="*/ 6667 h 10000"/>
              <a:gd name="connsiteX101" fmla="*/ 9550 w 10000"/>
              <a:gd name="connsiteY101" fmla="*/ 7225 h 10000"/>
              <a:gd name="connsiteX102" fmla="*/ 9550 w 10000"/>
              <a:gd name="connsiteY102" fmla="*/ 7644 h 10000"/>
              <a:gd name="connsiteX103" fmla="*/ 9778 w 10000"/>
              <a:gd name="connsiteY103" fmla="*/ 8063 h 10000"/>
              <a:gd name="connsiteX104" fmla="*/ 10000 w 10000"/>
              <a:gd name="connsiteY104" fmla="*/ 8342 h 10000"/>
              <a:gd name="connsiteX105" fmla="*/ 10000 w 10000"/>
              <a:gd name="connsiteY105" fmla="*/ 8604 h 10000"/>
              <a:gd name="connsiteX106" fmla="*/ 10000 w 10000"/>
              <a:gd name="connsiteY106" fmla="*/ 8743 h 10000"/>
              <a:gd name="connsiteX107" fmla="*/ 10000 w 10000"/>
              <a:gd name="connsiteY107" fmla="*/ 8883 h 10000"/>
              <a:gd name="connsiteX108" fmla="*/ 9778 w 10000"/>
              <a:gd name="connsiteY108" fmla="*/ 8883 h 10000"/>
              <a:gd name="connsiteX109" fmla="*/ 9550 w 10000"/>
              <a:gd name="connsiteY109" fmla="*/ 9023 h 10000"/>
              <a:gd name="connsiteX110" fmla="*/ 9330 w 10000"/>
              <a:gd name="connsiteY110" fmla="*/ 9162 h 10000"/>
              <a:gd name="connsiteX111" fmla="*/ 9107 w 10000"/>
              <a:gd name="connsiteY111" fmla="*/ 9302 h 10000"/>
              <a:gd name="connsiteX112" fmla="*/ 8659 w 10000"/>
              <a:gd name="connsiteY112" fmla="*/ 9442 h 10000"/>
              <a:gd name="connsiteX113" fmla="*/ 7766 w 10000"/>
              <a:gd name="connsiteY113" fmla="*/ 9721 h 10000"/>
              <a:gd name="connsiteX114" fmla="*/ 6899 w 10000"/>
              <a:gd name="connsiteY114" fmla="*/ 9860 h 10000"/>
              <a:gd name="connsiteX115" fmla="*/ 6231 w 10000"/>
              <a:gd name="connsiteY115" fmla="*/ 9860 h 10000"/>
              <a:gd name="connsiteX116" fmla="*/ 5332 w 10000"/>
              <a:gd name="connsiteY116" fmla="*/ 10000 h 10000"/>
              <a:gd name="connsiteX117" fmla="*/ 5332 w 10000"/>
              <a:gd name="connsiteY11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564 w 10000"/>
              <a:gd name="connsiteY35" fmla="*/ 140 h 10000"/>
              <a:gd name="connsiteX36" fmla="*/ 1564 w 10000"/>
              <a:gd name="connsiteY36" fmla="*/ 0 h 10000"/>
              <a:gd name="connsiteX37" fmla="*/ 1786 w 10000"/>
              <a:gd name="connsiteY37" fmla="*/ 0 h 10000"/>
              <a:gd name="connsiteX38" fmla="*/ 2007 w 10000"/>
              <a:gd name="connsiteY38" fmla="*/ 0 h 10000"/>
              <a:gd name="connsiteX39" fmla="*/ 2230 w 10000"/>
              <a:gd name="connsiteY39" fmla="*/ 0 h 10000"/>
              <a:gd name="connsiteX40" fmla="*/ 2429 w 10000"/>
              <a:gd name="connsiteY40" fmla="*/ 140 h 10000"/>
              <a:gd name="connsiteX41" fmla="*/ 2654 w 10000"/>
              <a:gd name="connsiteY41" fmla="*/ 140 h 10000"/>
              <a:gd name="connsiteX42" fmla="*/ 2874 w 10000"/>
              <a:gd name="connsiteY42" fmla="*/ 419 h 10000"/>
              <a:gd name="connsiteX43" fmla="*/ 3096 w 10000"/>
              <a:gd name="connsiteY43" fmla="*/ 558 h 10000"/>
              <a:gd name="connsiteX44" fmla="*/ 3323 w 10000"/>
              <a:gd name="connsiteY44" fmla="*/ 698 h 10000"/>
              <a:gd name="connsiteX45" fmla="*/ 3546 w 10000"/>
              <a:gd name="connsiteY45" fmla="*/ 838 h 10000"/>
              <a:gd name="connsiteX46" fmla="*/ 3546 w 10000"/>
              <a:gd name="connsiteY46" fmla="*/ 977 h 10000"/>
              <a:gd name="connsiteX47" fmla="*/ 3546 w 10000"/>
              <a:gd name="connsiteY47" fmla="*/ 1117 h 10000"/>
              <a:gd name="connsiteX48" fmla="*/ 3323 w 10000"/>
              <a:gd name="connsiteY48" fmla="*/ 1117 h 10000"/>
              <a:gd name="connsiteX49" fmla="*/ 3096 w 10000"/>
              <a:gd name="connsiteY49" fmla="*/ 1257 h 10000"/>
              <a:gd name="connsiteX50" fmla="*/ 3096 w 10000"/>
              <a:gd name="connsiteY50" fmla="*/ 1396 h 10000"/>
              <a:gd name="connsiteX51" fmla="*/ 2874 w 10000"/>
              <a:gd name="connsiteY51" fmla="*/ 1536 h 10000"/>
              <a:gd name="connsiteX52" fmla="*/ 2654 w 10000"/>
              <a:gd name="connsiteY52" fmla="*/ 1798 h 10000"/>
              <a:gd name="connsiteX53" fmla="*/ 2429 w 10000"/>
              <a:gd name="connsiteY53" fmla="*/ 2216 h 10000"/>
              <a:gd name="connsiteX54" fmla="*/ 2230 w 10000"/>
              <a:gd name="connsiteY54" fmla="*/ 2635 h 10000"/>
              <a:gd name="connsiteX55" fmla="*/ 2007 w 10000"/>
              <a:gd name="connsiteY55" fmla="*/ 3054 h 10000"/>
              <a:gd name="connsiteX56" fmla="*/ 1786 w 10000"/>
              <a:gd name="connsiteY56" fmla="*/ 3613 h 10000"/>
              <a:gd name="connsiteX57" fmla="*/ 1564 w 10000"/>
              <a:gd name="connsiteY57" fmla="*/ 4171 h 10000"/>
              <a:gd name="connsiteX58" fmla="*/ 1339 w 10000"/>
              <a:gd name="connsiteY58" fmla="*/ 4729 h 10000"/>
              <a:gd name="connsiteX59" fmla="*/ 1339 w 10000"/>
              <a:gd name="connsiteY59" fmla="*/ 5271 h 10000"/>
              <a:gd name="connsiteX60" fmla="*/ 1339 w 10000"/>
              <a:gd name="connsiteY60" fmla="*/ 5689 h 10000"/>
              <a:gd name="connsiteX61" fmla="*/ 1118 w 10000"/>
              <a:gd name="connsiteY61" fmla="*/ 6248 h 10000"/>
              <a:gd name="connsiteX62" fmla="*/ 1118 w 10000"/>
              <a:gd name="connsiteY62" fmla="*/ 6667 h 10000"/>
              <a:gd name="connsiteX63" fmla="*/ 1118 w 10000"/>
              <a:gd name="connsiteY63" fmla="*/ 6946 h 10000"/>
              <a:gd name="connsiteX64" fmla="*/ 1118 w 10000"/>
              <a:gd name="connsiteY64" fmla="*/ 7365 h 10000"/>
              <a:gd name="connsiteX65" fmla="*/ 1339 w 10000"/>
              <a:gd name="connsiteY65" fmla="*/ 7644 h 10000"/>
              <a:gd name="connsiteX66" fmla="*/ 1339 w 10000"/>
              <a:gd name="connsiteY66" fmla="*/ 7784 h 10000"/>
              <a:gd name="connsiteX67" fmla="*/ 1564 w 10000"/>
              <a:gd name="connsiteY67" fmla="*/ 8063 h 10000"/>
              <a:gd name="connsiteX68" fmla="*/ 1786 w 10000"/>
              <a:gd name="connsiteY68" fmla="*/ 8202 h 10000"/>
              <a:gd name="connsiteX69" fmla="*/ 2007 w 10000"/>
              <a:gd name="connsiteY69" fmla="*/ 8342 h 10000"/>
              <a:gd name="connsiteX70" fmla="*/ 2874 w 10000"/>
              <a:gd name="connsiteY70" fmla="*/ 8604 h 10000"/>
              <a:gd name="connsiteX71" fmla="*/ 3323 w 10000"/>
              <a:gd name="connsiteY71" fmla="*/ 8743 h 10000"/>
              <a:gd name="connsiteX72" fmla="*/ 3767 w 10000"/>
              <a:gd name="connsiteY72" fmla="*/ 8743 h 10000"/>
              <a:gd name="connsiteX73" fmla="*/ 4220 w 10000"/>
              <a:gd name="connsiteY73" fmla="*/ 8883 h 10000"/>
              <a:gd name="connsiteX74" fmla="*/ 4887 w 10000"/>
              <a:gd name="connsiteY74" fmla="*/ 8883 h 10000"/>
              <a:gd name="connsiteX75" fmla="*/ 5332 w 10000"/>
              <a:gd name="connsiteY75" fmla="*/ 8743 h 10000"/>
              <a:gd name="connsiteX76" fmla="*/ 6005 w 10000"/>
              <a:gd name="connsiteY76" fmla="*/ 8743 h 10000"/>
              <a:gd name="connsiteX77" fmla="*/ 6675 w 10000"/>
              <a:gd name="connsiteY77" fmla="*/ 8604 h 10000"/>
              <a:gd name="connsiteX78" fmla="*/ 7122 w 10000"/>
              <a:gd name="connsiteY78" fmla="*/ 8604 h 10000"/>
              <a:gd name="connsiteX79" fmla="*/ 7567 w 10000"/>
              <a:gd name="connsiteY79" fmla="*/ 8342 h 10000"/>
              <a:gd name="connsiteX80" fmla="*/ 7766 w 10000"/>
              <a:gd name="connsiteY80" fmla="*/ 8202 h 10000"/>
              <a:gd name="connsiteX81" fmla="*/ 7986 w 10000"/>
              <a:gd name="connsiteY81" fmla="*/ 7923 h 10000"/>
              <a:gd name="connsiteX82" fmla="*/ 8210 w 10000"/>
              <a:gd name="connsiteY82" fmla="*/ 7644 h 10000"/>
              <a:gd name="connsiteX83" fmla="*/ 8436 w 10000"/>
              <a:gd name="connsiteY83" fmla="*/ 7086 h 10000"/>
              <a:gd name="connsiteX84" fmla="*/ 8436 w 10000"/>
              <a:gd name="connsiteY84" fmla="*/ 6527 h 10000"/>
              <a:gd name="connsiteX85" fmla="*/ 8659 w 10000"/>
              <a:gd name="connsiteY85" fmla="*/ 6248 h 10000"/>
              <a:gd name="connsiteX86" fmla="*/ 8659 w 10000"/>
              <a:gd name="connsiteY86" fmla="*/ 5969 h 10000"/>
              <a:gd name="connsiteX87" fmla="*/ 8659 w 10000"/>
              <a:gd name="connsiteY87" fmla="*/ 5829 h 10000"/>
              <a:gd name="connsiteX88" fmla="*/ 8883 w 10000"/>
              <a:gd name="connsiteY88" fmla="*/ 5689 h 10000"/>
              <a:gd name="connsiteX89" fmla="*/ 8883 w 10000"/>
              <a:gd name="connsiteY89" fmla="*/ 5550 h 10000"/>
              <a:gd name="connsiteX90" fmla="*/ 8883 w 10000"/>
              <a:gd name="connsiteY90" fmla="*/ 5410 h 10000"/>
              <a:gd name="connsiteX91" fmla="*/ 8883 w 10000"/>
              <a:gd name="connsiteY91" fmla="*/ 5410 h 10000"/>
              <a:gd name="connsiteX92" fmla="*/ 9107 w 10000"/>
              <a:gd name="connsiteY92" fmla="*/ 5410 h 10000"/>
              <a:gd name="connsiteX93" fmla="*/ 9107 w 10000"/>
              <a:gd name="connsiteY93" fmla="*/ 5410 h 10000"/>
              <a:gd name="connsiteX94" fmla="*/ 9107 w 10000"/>
              <a:gd name="connsiteY94" fmla="*/ 5550 h 10000"/>
              <a:gd name="connsiteX95" fmla="*/ 9330 w 10000"/>
              <a:gd name="connsiteY95" fmla="*/ 5689 h 10000"/>
              <a:gd name="connsiteX96" fmla="*/ 9330 w 10000"/>
              <a:gd name="connsiteY96" fmla="*/ 5829 h 10000"/>
              <a:gd name="connsiteX97" fmla="*/ 9330 w 10000"/>
              <a:gd name="connsiteY97" fmla="*/ 6108 h 10000"/>
              <a:gd name="connsiteX98" fmla="*/ 9330 w 10000"/>
              <a:gd name="connsiteY98" fmla="*/ 6387 h 10000"/>
              <a:gd name="connsiteX99" fmla="*/ 9330 w 10000"/>
              <a:gd name="connsiteY99" fmla="*/ 6667 h 10000"/>
              <a:gd name="connsiteX100" fmla="*/ 9550 w 10000"/>
              <a:gd name="connsiteY100" fmla="*/ 7225 h 10000"/>
              <a:gd name="connsiteX101" fmla="*/ 9550 w 10000"/>
              <a:gd name="connsiteY101" fmla="*/ 7644 h 10000"/>
              <a:gd name="connsiteX102" fmla="*/ 9778 w 10000"/>
              <a:gd name="connsiteY102" fmla="*/ 8063 h 10000"/>
              <a:gd name="connsiteX103" fmla="*/ 10000 w 10000"/>
              <a:gd name="connsiteY103" fmla="*/ 8342 h 10000"/>
              <a:gd name="connsiteX104" fmla="*/ 10000 w 10000"/>
              <a:gd name="connsiteY104" fmla="*/ 8604 h 10000"/>
              <a:gd name="connsiteX105" fmla="*/ 10000 w 10000"/>
              <a:gd name="connsiteY105" fmla="*/ 8743 h 10000"/>
              <a:gd name="connsiteX106" fmla="*/ 10000 w 10000"/>
              <a:gd name="connsiteY106" fmla="*/ 8883 h 10000"/>
              <a:gd name="connsiteX107" fmla="*/ 9778 w 10000"/>
              <a:gd name="connsiteY107" fmla="*/ 8883 h 10000"/>
              <a:gd name="connsiteX108" fmla="*/ 9550 w 10000"/>
              <a:gd name="connsiteY108" fmla="*/ 9023 h 10000"/>
              <a:gd name="connsiteX109" fmla="*/ 9330 w 10000"/>
              <a:gd name="connsiteY109" fmla="*/ 9162 h 10000"/>
              <a:gd name="connsiteX110" fmla="*/ 9107 w 10000"/>
              <a:gd name="connsiteY110" fmla="*/ 9302 h 10000"/>
              <a:gd name="connsiteX111" fmla="*/ 8659 w 10000"/>
              <a:gd name="connsiteY111" fmla="*/ 9442 h 10000"/>
              <a:gd name="connsiteX112" fmla="*/ 7766 w 10000"/>
              <a:gd name="connsiteY112" fmla="*/ 9721 h 10000"/>
              <a:gd name="connsiteX113" fmla="*/ 6899 w 10000"/>
              <a:gd name="connsiteY113" fmla="*/ 9860 h 10000"/>
              <a:gd name="connsiteX114" fmla="*/ 6231 w 10000"/>
              <a:gd name="connsiteY114" fmla="*/ 9860 h 10000"/>
              <a:gd name="connsiteX115" fmla="*/ 5332 w 10000"/>
              <a:gd name="connsiteY115" fmla="*/ 10000 h 10000"/>
              <a:gd name="connsiteX116" fmla="*/ 5332 w 10000"/>
              <a:gd name="connsiteY11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007 w 10000"/>
              <a:gd name="connsiteY37" fmla="*/ 0 h 10000"/>
              <a:gd name="connsiteX38" fmla="*/ 2230 w 10000"/>
              <a:gd name="connsiteY38" fmla="*/ 0 h 10000"/>
              <a:gd name="connsiteX39" fmla="*/ 2429 w 10000"/>
              <a:gd name="connsiteY39" fmla="*/ 140 h 10000"/>
              <a:gd name="connsiteX40" fmla="*/ 2654 w 10000"/>
              <a:gd name="connsiteY40" fmla="*/ 140 h 10000"/>
              <a:gd name="connsiteX41" fmla="*/ 2874 w 10000"/>
              <a:gd name="connsiteY41" fmla="*/ 419 h 10000"/>
              <a:gd name="connsiteX42" fmla="*/ 3096 w 10000"/>
              <a:gd name="connsiteY42" fmla="*/ 558 h 10000"/>
              <a:gd name="connsiteX43" fmla="*/ 3323 w 10000"/>
              <a:gd name="connsiteY43" fmla="*/ 698 h 10000"/>
              <a:gd name="connsiteX44" fmla="*/ 3546 w 10000"/>
              <a:gd name="connsiteY44" fmla="*/ 838 h 10000"/>
              <a:gd name="connsiteX45" fmla="*/ 3546 w 10000"/>
              <a:gd name="connsiteY45" fmla="*/ 977 h 10000"/>
              <a:gd name="connsiteX46" fmla="*/ 3546 w 10000"/>
              <a:gd name="connsiteY46" fmla="*/ 1117 h 10000"/>
              <a:gd name="connsiteX47" fmla="*/ 3323 w 10000"/>
              <a:gd name="connsiteY47" fmla="*/ 1117 h 10000"/>
              <a:gd name="connsiteX48" fmla="*/ 3096 w 10000"/>
              <a:gd name="connsiteY48" fmla="*/ 1257 h 10000"/>
              <a:gd name="connsiteX49" fmla="*/ 3096 w 10000"/>
              <a:gd name="connsiteY49" fmla="*/ 1396 h 10000"/>
              <a:gd name="connsiteX50" fmla="*/ 2874 w 10000"/>
              <a:gd name="connsiteY50" fmla="*/ 1536 h 10000"/>
              <a:gd name="connsiteX51" fmla="*/ 2654 w 10000"/>
              <a:gd name="connsiteY51" fmla="*/ 1798 h 10000"/>
              <a:gd name="connsiteX52" fmla="*/ 2429 w 10000"/>
              <a:gd name="connsiteY52" fmla="*/ 2216 h 10000"/>
              <a:gd name="connsiteX53" fmla="*/ 2230 w 10000"/>
              <a:gd name="connsiteY53" fmla="*/ 2635 h 10000"/>
              <a:gd name="connsiteX54" fmla="*/ 2007 w 10000"/>
              <a:gd name="connsiteY54" fmla="*/ 3054 h 10000"/>
              <a:gd name="connsiteX55" fmla="*/ 1786 w 10000"/>
              <a:gd name="connsiteY55" fmla="*/ 3613 h 10000"/>
              <a:gd name="connsiteX56" fmla="*/ 1564 w 10000"/>
              <a:gd name="connsiteY56" fmla="*/ 4171 h 10000"/>
              <a:gd name="connsiteX57" fmla="*/ 1339 w 10000"/>
              <a:gd name="connsiteY57" fmla="*/ 4729 h 10000"/>
              <a:gd name="connsiteX58" fmla="*/ 1339 w 10000"/>
              <a:gd name="connsiteY58" fmla="*/ 5271 h 10000"/>
              <a:gd name="connsiteX59" fmla="*/ 1339 w 10000"/>
              <a:gd name="connsiteY59" fmla="*/ 5689 h 10000"/>
              <a:gd name="connsiteX60" fmla="*/ 1118 w 10000"/>
              <a:gd name="connsiteY60" fmla="*/ 6248 h 10000"/>
              <a:gd name="connsiteX61" fmla="*/ 1118 w 10000"/>
              <a:gd name="connsiteY61" fmla="*/ 6667 h 10000"/>
              <a:gd name="connsiteX62" fmla="*/ 1118 w 10000"/>
              <a:gd name="connsiteY62" fmla="*/ 6946 h 10000"/>
              <a:gd name="connsiteX63" fmla="*/ 1118 w 10000"/>
              <a:gd name="connsiteY63" fmla="*/ 7365 h 10000"/>
              <a:gd name="connsiteX64" fmla="*/ 1339 w 10000"/>
              <a:gd name="connsiteY64" fmla="*/ 7644 h 10000"/>
              <a:gd name="connsiteX65" fmla="*/ 1339 w 10000"/>
              <a:gd name="connsiteY65" fmla="*/ 7784 h 10000"/>
              <a:gd name="connsiteX66" fmla="*/ 1564 w 10000"/>
              <a:gd name="connsiteY66" fmla="*/ 8063 h 10000"/>
              <a:gd name="connsiteX67" fmla="*/ 1786 w 10000"/>
              <a:gd name="connsiteY67" fmla="*/ 8202 h 10000"/>
              <a:gd name="connsiteX68" fmla="*/ 2007 w 10000"/>
              <a:gd name="connsiteY68" fmla="*/ 8342 h 10000"/>
              <a:gd name="connsiteX69" fmla="*/ 2874 w 10000"/>
              <a:gd name="connsiteY69" fmla="*/ 8604 h 10000"/>
              <a:gd name="connsiteX70" fmla="*/ 3323 w 10000"/>
              <a:gd name="connsiteY70" fmla="*/ 8743 h 10000"/>
              <a:gd name="connsiteX71" fmla="*/ 3767 w 10000"/>
              <a:gd name="connsiteY71" fmla="*/ 8743 h 10000"/>
              <a:gd name="connsiteX72" fmla="*/ 4220 w 10000"/>
              <a:gd name="connsiteY72" fmla="*/ 8883 h 10000"/>
              <a:gd name="connsiteX73" fmla="*/ 4887 w 10000"/>
              <a:gd name="connsiteY73" fmla="*/ 8883 h 10000"/>
              <a:gd name="connsiteX74" fmla="*/ 5332 w 10000"/>
              <a:gd name="connsiteY74" fmla="*/ 8743 h 10000"/>
              <a:gd name="connsiteX75" fmla="*/ 6005 w 10000"/>
              <a:gd name="connsiteY75" fmla="*/ 8743 h 10000"/>
              <a:gd name="connsiteX76" fmla="*/ 6675 w 10000"/>
              <a:gd name="connsiteY76" fmla="*/ 8604 h 10000"/>
              <a:gd name="connsiteX77" fmla="*/ 7122 w 10000"/>
              <a:gd name="connsiteY77" fmla="*/ 8604 h 10000"/>
              <a:gd name="connsiteX78" fmla="*/ 7567 w 10000"/>
              <a:gd name="connsiteY78" fmla="*/ 8342 h 10000"/>
              <a:gd name="connsiteX79" fmla="*/ 7766 w 10000"/>
              <a:gd name="connsiteY79" fmla="*/ 8202 h 10000"/>
              <a:gd name="connsiteX80" fmla="*/ 7986 w 10000"/>
              <a:gd name="connsiteY80" fmla="*/ 7923 h 10000"/>
              <a:gd name="connsiteX81" fmla="*/ 8210 w 10000"/>
              <a:gd name="connsiteY81" fmla="*/ 7644 h 10000"/>
              <a:gd name="connsiteX82" fmla="*/ 8436 w 10000"/>
              <a:gd name="connsiteY82" fmla="*/ 7086 h 10000"/>
              <a:gd name="connsiteX83" fmla="*/ 8436 w 10000"/>
              <a:gd name="connsiteY83" fmla="*/ 6527 h 10000"/>
              <a:gd name="connsiteX84" fmla="*/ 8659 w 10000"/>
              <a:gd name="connsiteY84" fmla="*/ 6248 h 10000"/>
              <a:gd name="connsiteX85" fmla="*/ 8659 w 10000"/>
              <a:gd name="connsiteY85" fmla="*/ 5969 h 10000"/>
              <a:gd name="connsiteX86" fmla="*/ 8659 w 10000"/>
              <a:gd name="connsiteY86" fmla="*/ 5829 h 10000"/>
              <a:gd name="connsiteX87" fmla="*/ 8883 w 10000"/>
              <a:gd name="connsiteY87" fmla="*/ 5689 h 10000"/>
              <a:gd name="connsiteX88" fmla="*/ 8883 w 10000"/>
              <a:gd name="connsiteY88" fmla="*/ 5550 h 10000"/>
              <a:gd name="connsiteX89" fmla="*/ 8883 w 10000"/>
              <a:gd name="connsiteY89" fmla="*/ 5410 h 10000"/>
              <a:gd name="connsiteX90" fmla="*/ 8883 w 10000"/>
              <a:gd name="connsiteY90" fmla="*/ 5410 h 10000"/>
              <a:gd name="connsiteX91" fmla="*/ 9107 w 10000"/>
              <a:gd name="connsiteY91" fmla="*/ 5410 h 10000"/>
              <a:gd name="connsiteX92" fmla="*/ 9107 w 10000"/>
              <a:gd name="connsiteY92" fmla="*/ 5410 h 10000"/>
              <a:gd name="connsiteX93" fmla="*/ 9107 w 10000"/>
              <a:gd name="connsiteY93" fmla="*/ 5550 h 10000"/>
              <a:gd name="connsiteX94" fmla="*/ 9330 w 10000"/>
              <a:gd name="connsiteY94" fmla="*/ 5689 h 10000"/>
              <a:gd name="connsiteX95" fmla="*/ 9330 w 10000"/>
              <a:gd name="connsiteY95" fmla="*/ 5829 h 10000"/>
              <a:gd name="connsiteX96" fmla="*/ 9330 w 10000"/>
              <a:gd name="connsiteY96" fmla="*/ 6108 h 10000"/>
              <a:gd name="connsiteX97" fmla="*/ 9330 w 10000"/>
              <a:gd name="connsiteY97" fmla="*/ 6387 h 10000"/>
              <a:gd name="connsiteX98" fmla="*/ 9330 w 10000"/>
              <a:gd name="connsiteY98" fmla="*/ 6667 h 10000"/>
              <a:gd name="connsiteX99" fmla="*/ 9550 w 10000"/>
              <a:gd name="connsiteY99" fmla="*/ 7225 h 10000"/>
              <a:gd name="connsiteX100" fmla="*/ 9550 w 10000"/>
              <a:gd name="connsiteY100" fmla="*/ 7644 h 10000"/>
              <a:gd name="connsiteX101" fmla="*/ 9778 w 10000"/>
              <a:gd name="connsiteY101" fmla="*/ 8063 h 10000"/>
              <a:gd name="connsiteX102" fmla="*/ 10000 w 10000"/>
              <a:gd name="connsiteY102" fmla="*/ 8342 h 10000"/>
              <a:gd name="connsiteX103" fmla="*/ 10000 w 10000"/>
              <a:gd name="connsiteY103" fmla="*/ 8604 h 10000"/>
              <a:gd name="connsiteX104" fmla="*/ 10000 w 10000"/>
              <a:gd name="connsiteY104" fmla="*/ 8743 h 10000"/>
              <a:gd name="connsiteX105" fmla="*/ 10000 w 10000"/>
              <a:gd name="connsiteY105" fmla="*/ 8883 h 10000"/>
              <a:gd name="connsiteX106" fmla="*/ 9778 w 10000"/>
              <a:gd name="connsiteY106" fmla="*/ 8883 h 10000"/>
              <a:gd name="connsiteX107" fmla="*/ 9550 w 10000"/>
              <a:gd name="connsiteY107" fmla="*/ 9023 h 10000"/>
              <a:gd name="connsiteX108" fmla="*/ 9330 w 10000"/>
              <a:gd name="connsiteY108" fmla="*/ 9162 h 10000"/>
              <a:gd name="connsiteX109" fmla="*/ 9107 w 10000"/>
              <a:gd name="connsiteY109" fmla="*/ 9302 h 10000"/>
              <a:gd name="connsiteX110" fmla="*/ 8659 w 10000"/>
              <a:gd name="connsiteY110" fmla="*/ 9442 h 10000"/>
              <a:gd name="connsiteX111" fmla="*/ 7766 w 10000"/>
              <a:gd name="connsiteY111" fmla="*/ 9721 h 10000"/>
              <a:gd name="connsiteX112" fmla="*/ 6899 w 10000"/>
              <a:gd name="connsiteY112" fmla="*/ 9860 h 10000"/>
              <a:gd name="connsiteX113" fmla="*/ 6231 w 10000"/>
              <a:gd name="connsiteY113" fmla="*/ 9860 h 10000"/>
              <a:gd name="connsiteX114" fmla="*/ 5332 w 10000"/>
              <a:gd name="connsiteY114" fmla="*/ 10000 h 10000"/>
              <a:gd name="connsiteX115" fmla="*/ 5332 w 10000"/>
              <a:gd name="connsiteY11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230 w 10000"/>
              <a:gd name="connsiteY37" fmla="*/ 0 h 10000"/>
              <a:gd name="connsiteX38" fmla="*/ 2429 w 10000"/>
              <a:gd name="connsiteY38" fmla="*/ 140 h 10000"/>
              <a:gd name="connsiteX39" fmla="*/ 2654 w 10000"/>
              <a:gd name="connsiteY39" fmla="*/ 140 h 10000"/>
              <a:gd name="connsiteX40" fmla="*/ 2874 w 10000"/>
              <a:gd name="connsiteY40" fmla="*/ 419 h 10000"/>
              <a:gd name="connsiteX41" fmla="*/ 3096 w 10000"/>
              <a:gd name="connsiteY41" fmla="*/ 558 h 10000"/>
              <a:gd name="connsiteX42" fmla="*/ 3323 w 10000"/>
              <a:gd name="connsiteY42" fmla="*/ 698 h 10000"/>
              <a:gd name="connsiteX43" fmla="*/ 3546 w 10000"/>
              <a:gd name="connsiteY43" fmla="*/ 838 h 10000"/>
              <a:gd name="connsiteX44" fmla="*/ 3546 w 10000"/>
              <a:gd name="connsiteY44" fmla="*/ 977 h 10000"/>
              <a:gd name="connsiteX45" fmla="*/ 3546 w 10000"/>
              <a:gd name="connsiteY45" fmla="*/ 1117 h 10000"/>
              <a:gd name="connsiteX46" fmla="*/ 3323 w 10000"/>
              <a:gd name="connsiteY46" fmla="*/ 1117 h 10000"/>
              <a:gd name="connsiteX47" fmla="*/ 3096 w 10000"/>
              <a:gd name="connsiteY47" fmla="*/ 1257 h 10000"/>
              <a:gd name="connsiteX48" fmla="*/ 3096 w 10000"/>
              <a:gd name="connsiteY48" fmla="*/ 1396 h 10000"/>
              <a:gd name="connsiteX49" fmla="*/ 2874 w 10000"/>
              <a:gd name="connsiteY49" fmla="*/ 1536 h 10000"/>
              <a:gd name="connsiteX50" fmla="*/ 2654 w 10000"/>
              <a:gd name="connsiteY50" fmla="*/ 1798 h 10000"/>
              <a:gd name="connsiteX51" fmla="*/ 2429 w 10000"/>
              <a:gd name="connsiteY51" fmla="*/ 2216 h 10000"/>
              <a:gd name="connsiteX52" fmla="*/ 2230 w 10000"/>
              <a:gd name="connsiteY52" fmla="*/ 2635 h 10000"/>
              <a:gd name="connsiteX53" fmla="*/ 2007 w 10000"/>
              <a:gd name="connsiteY53" fmla="*/ 3054 h 10000"/>
              <a:gd name="connsiteX54" fmla="*/ 1786 w 10000"/>
              <a:gd name="connsiteY54" fmla="*/ 3613 h 10000"/>
              <a:gd name="connsiteX55" fmla="*/ 1564 w 10000"/>
              <a:gd name="connsiteY55" fmla="*/ 4171 h 10000"/>
              <a:gd name="connsiteX56" fmla="*/ 1339 w 10000"/>
              <a:gd name="connsiteY56" fmla="*/ 4729 h 10000"/>
              <a:gd name="connsiteX57" fmla="*/ 1339 w 10000"/>
              <a:gd name="connsiteY57" fmla="*/ 5271 h 10000"/>
              <a:gd name="connsiteX58" fmla="*/ 1339 w 10000"/>
              <a:gd name="connsiteY58" fmla="*/ 5689 h 10000"/>
              <a:gd name="connsiteX59" fmla="*/ 1118 w 10000"/>
              <a:gd name="connsiteY59" fmla="*/ 6248 h 10000"/>
              <a:gd name="connsiteX60" fmla="*/ 1118 w 10000"/>
              <a:gd name="connsiteY60" fmla="*/ 6667 h 10000"/>
              <a:gd name="connsiteX61" fmla="*/ 1118 w 10000"/>
              <a:gd name="connsiteY61" fmla="*/ 6946 h 10000"/>
              <a:gd name="connsiteX62" fmla="*/ 1118 w 10000"/>
              <a:gd name="connsiteY62" fmla="*/ 7365 h 10000"/>
              <a:gd name="connsiteX63" fmla="*/ 1339 w 10000"/>
              <a:gd name="connsiteY63" fmla="*/ 7644 h 10000"/>
              <a:gd name="connsiteX64" fmla="*/ 1339 w 10000"/>
              <a:gd name="connsiteY64" fmla="*/ 7784 h 10000"/>
              <a:gd name="connsiteX65" fmla="*/ 1564 w 10000"/>
              <a:gd name="connsiteY65" fmla="*/ 8063 h 10000"/>
              <a:gd name="connsiteX66" fmla="*/ 1786 w 10000"/>
              <a:gd name="connsiteY66" fmla="*/ 8202 h 10000"/>
              <a:gd name="connsiteX67" fmla="*/ 2007 w 10000"/>
              <a:gd name="connsiteY67" fmla="*/ 8342 h 10000"/>
              <a:gd name="connsiteX68" fmla="*/ 2874 w 10000"/>
              <a:gd name="connsiteY68" fmla="*/ 8604 h 10000"/>
              <a:gd name="connsiteX69" fmla="*/ 3323 w 10000"/>
              <a:gd name="connsiteY69" fmla="*/ 8743 h 10000"/>
              <a:gd name="connsiteX70" fmla="*/ 3767 w 10000"/>
              <a:gd name="connsiteY70" fmla="*/ 8743 h 10000"/>
              <a:gd name="connsiteX71" fmla="*/ 4220 w 10000"/>
              <a:gd name="connsiteY71" fmla="*/ 8883 h 10000"/>
              <a:gd name="connsiteX72" fmla="*/ 4887 w 10000"/>
              <a:gd name="connsiteY72" fmla="*/ 8883 h 10000"/>
              <a:gd name="connsiteX73" fmla="*/ 5332 w 10000"/>
              <a:gd name="connsiteY73" fmla="*/ 8743 h 10000"/>
              <a:gd name="connsiteX74" fmla="*/ 6005 w 10000"/>
              <a:gd name="connsiteY74" fmla="*/ 8743 h 10000"/>
              <a:gd name="connsiteX75" fmla="*/ 6675 w 10000"/>
              <a:gd name="connsiteY75" fmla="*/ 8604 h 10000"/>
              <a:gd name="connsiteX76" fmla="*/ 7122 w 10000"/>
              <a:gd name="connsiteY76" fmla="*/ 8604 h 10000"/>
              <a:gd name="connsiteX77" fmla="*/ 7567 w 10000"/>
              <a:gd name="connsiteY77" fmla="*/ 8342 h 10000"/>
              <a:gd name="connsiteX78" fmla="*/ 7766 w 10000"/>
              <a:gd name="connsiteY78" fmla="*/ 8202 h 10000"/>
              <a:gd name="connsiteX79" fmla="*/ 7986 w 10000"/>
              <a:gd name="connsiteY79" fmla="*/ 7923 h 10000"/>
              <a:gd name="connsiteX80" fmla="*/ 8210 w 10000"/>
              <a:gd name="connsiteY80" fmla="*/ 7644 h 10000"/>
              <a:gd name="connsiteX81" fmla="*/ 8436 w 10000"/>
              <a:gd name="connsiteY81" fmla="*/ 7086 h 10000"/>
              <a:gd name="connsiteX82" fmla="*/ 8436 w 10000"/>
              <a:gd name="connsiteY82" fmla="*/ 6527 h 10000"/>
              <a:gd name="connsiteX83" fmla="*/ 8659 w 10000"/>
              <a:gd name="connsiteY83" fmla="*/ 6248 h 10000"/>
              <a:gd name="connsiteX84" fmla="*/ 8659 w 10000"/>
              <a:gd name="connsiteY84" fmla="*/ 5969 h 10000"/>
              <a:gd name="connsiteX85" fmla="*/ 8659 w 10000"/>
              <a:gd name="connsiteY85" fmla="*/ 5829 h 10000"/>
              <a:gd name="connsiteX86" fmla="*/ 8883 w 10000"/>
              <a:gd name="connsiteY86" fmla="*/ 5689 h 10000"/>
              <a:gd name="connsiteX87" fmla="*/ 8883 w 10000"/>
              <a:gd name="connsiteY87" fmla="*/ 5550 h 10000"/>
              <a:gd name="connsiteX88" fmla="*/ 8883 w 10000"/>
              <a:gd name="connsiteY88" fmla="*/ 5410 h 10000"/>
              <a:gd name="connsiteX89" fmla="*/ 8883 w 10000"/>
              <a:gd name="connsiteY89" fmla="*/ 5410 h 10000"/>
              <a:gd name="connsiteX90" fmla="*/ 9107 w 10000"/>
              <a:gd name="connsiteY90" fmla="*/ 5410 h 10000"/>
              <a:gd name="connsiteX91" fmla="*/ 9107 w 10000"/>
              <a:gd name="connsiteY91" fmla="*/ 5410 h 10000"/>
              <a:gd name="connsiteX92" fmla="*/ 9107 w 10000"/>
              <a:gd name="connsiteY92" fmla="*/ 5550 h 10000"/>
              <a:gd name="connsiteX93" fmla="*/ 9330 w 10000"/>
              <a:gd name="connsiteY93" fmla="*/ 5689 h 10000"/>
              <a:gd name="connsiteX94" fmla="*/ 9330 w 10000"/>
              <a:gd name="connsiteY94" fmla="*/ 5829 h 10000"/>
              <a:gd name="connsiteX95" fmla="*/ 9330 w 10000"/>
              <a:gd name="connsiteY95" fmla="*/ 6108 h 10000"/>
              <a:gd name="connsiteX96" fmla="*/ 9330 w 10000"/>
              <a:gd name="connsiteY96" fmla="*/ 6387 h 10000"/>
              <a:gd name="connsiteX97" fmla="*/ 9330 w 10000"/>
              <a:gd name="connsiteY97" fmla="*/ 6667 h 10000"/>
              <a:gd name="connsiteX98" fmla="*/ 9550 w 10000"/>
              <a:gd name="connsiteY98" fmla="*/ 7225 h 10000"/>
              <a:gd name="connsiteX99" fmla="*/ 9550 w 10000"/>
              <a:gd name="connsiteY99" fmla="*/ 7644 h 10000"/>
              <a:gd name="connsiteX100" fmla="*/ 9778 w 10000"/>
              <a:gd name="connsiteY100" fmla="*/ 8063 h 10000"/>
              <a:gd name="connsiteX101" fmla="*/ 10000 w 10000"/>
              <a:gd name="connsiteY101" fmla="*/ 8342 h 10000"/>
              <a:gd name="connsiteX102" fmla="*/ 10000 w 10000"/>
              <a:gd name="connsiteY102" fmla="*/ 8604 h 10000"/>
              <a:gd name="connsiteX103" fmla="*/ 10000 w 10000"/>
              <a:gd name="connsiteY103" fmla="*/ 8743 h 10000"/>
              <a:gd name="connsiteX104" fmla="*/ 10000 w 10000"/>
              <a:gd name="connsiteY104" fmla="*/ 8883 h 10000"/>
              <a:gd name="connsiteX105" fmla="*/ 9778 w 10000"/>
              <a:gd name="connsiteY105" fmla="*/ 8883 h 10000"/>
              <a:gd name="connsiteX106" fmla="*/ 9550 w 10000"/>
              <a:gd name="connsiteY106" fmla="*/ 9023 h 10000"/>
              <a:gd name="connsiteX107" fmla="*/ 9330 w 10000"/>
              <a:gd name="connsiteY107" fmla="*/ 9162 h 10000"/>
              <a:gd name="connsiteX108" fmla="*/ 9107 w 10000"/>
              <a:gd name="connsiteY108" fmla="*/ 9302 h 10000"/>
              <a:gd name="connsiteX109" fmla="*/ 8659 w 10000"/>
              <a:gd name="connsiteY109" fmla="*/ 9442 h 10000"/>
              <a:gd name="connsiteX110" fmla="*/ 7766 w 10000"/>
              <a:gd name="connsiteY110" fmla="*/ 9721 h 10000"/>
              <a:gd name="connsiteX111" fmla="*/ 6899 w 10000"/>
              <a:gd name="connsiteY111" fmla="*/ 9860 h 10000"/>
              <a:gd name="connsiteX112" fmla="*/ 6231 w 10000"/>
              <a:gd name="connsiteY112" fmla="*/ 9860 h 10000"/>
              <a:gd name="connsiteX113" fmla="*/ 5332 w 10000"/>
              <a:gd name="connsiteY113" fmla="*/ 10000 h 10000"/>
              <a:gd name="connsiteX114" fmla="*/ 5332 w 10000"/>
              <a:gd name="connsiteY11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2230 w 10000"/>
              <a:gd name="connsiteY36" fmla="*/ 0 h 10000"/>
              <a:gd name="connsiteX37" fmla="*/ 2429 w 10000"/>
              <a:gd name="connsiteY37" fmla="*/ 140 h 10000"/>
              <a:gd name="connsiteX38" fmla="*/ 2654 w 10000"/>
              <a:gd name="connsiteY38" fmla="*/ 140 h 10000"/>
              <a:gd name="connsiteX39" fmla="*/ 2874 w 10000"/>
              <a:gd name="connsiteY39" fmla="*/ 419 h 10000"/>
              <a:gd name="connsiteX40" fmla="*/ 3096 w 10000"/>
              <a:gd name="connsiteY40" fmla="*/ 558 h 10000"/>
              <a:gd name="connsiteX41" fmla="*/ 3323 w 10000"/>
              <a:gd name="connsiteY41" fmla="*/ 698 h 10000"/>
              <a:gd name="connsiteX42" fmla="*/ 3546 w 10000"/>
              <a:gd name="connsiteY42" fmla="*/ 838 h 10000"/>
              <a:gd name="connsiteX43" fmla="*/ 3546 w 10000"/>
              <a:gd name="connsiteY43" fmla="*/ 977 h 10000"/>
              <a:gd name="connsiteX44" fmla="*/ 3546 w 10000"/>
              <a:gd name="connsiteY44" fmla="*/ 1117 h 10000"/>
              <a:gd name="connsiteX45" fmla="*/ 3323 w 10000"/>
              <a:gd name="connsiteY45" fmla="*/ 1117 h 10000"/>
              <a:gd name="connsiteX46" fmla="*/ 3096 w 10000"/>
              <a:gd name="connsiteY46" fmla="*/ 1257 h 10000"/>
              <a:gd name="connsiteX47" fmla="*/ 3096 w 10000"/>
              <a:gd name="connsiteY47" fmla="*/ 1396 h 10000"/>
              <a:gd name="connsiteX48" fmla="*/ 2874 w 10000"/>
              <a:gd name="connsiteY48" fmla="*/ 1536 h 10000"/>
              <a:gd name="connsiteX49" fmla="*/ 2654 w 10000"/>
              <a:gd name="connsiteY49" fmla="*/ 1798 h 10000"/>
              <a:gd name="connsiteX50" fmla="*/ 2429 w 10000"/>
              <a:gd name="connsiteY50" fmla="*/ 2216 h 10000"/>
              <a:gd name="connsiteX51" fmla="*/ 2230 w 10000"/>
              <a:gd name="connsiteY51" fmla="*/ 2635 h 10000"/>
              <a:gd name="connsiteX52" fmla="*/ 2007 w 10000"/>
              <a:gd name="connsiteY52" fmla="*/ 3054 h 10000"/>
              <a:gd name="connsiteX53" fmla="*/ 1786 w 10000"/>
              <a:gd name="connsiteY53" fmla="*/ 3613 h 10000"/>
              <a:gd name="connsiteX54" fmla="*/ 1564 w 10000"/>
              <a:gd name="connsiteY54" fmla="*/ 4171 h 10000"/>
              <a:gd name="connsiteX55" fmla="*/ 1339 w 10000"/>
              <a:gd name="connsiteY55" fmla="*/ 4729 h 10000"/>
              <a:gd name="connsiteX56" fmla="*/ 1339 w 10000"/>
              <a:gd name="connsiteY56" fmla="*/ 5271 h 10000"/>
              <a:gd name="connsiteX57" fmla="*/ 1339 w 10000"/>
              <a:gd name="connsiteY57" fmla="*/ 5689 h 10000"/>
              <a:gd name="connsiteX58" fmla="*/ 1118 w 10000"/>
              <a:gd name="connsiteY58" fmla="*/ 6248 h 10000"/>
              <a:gd name="connsiteX59" fmla="*/ 1118 w 10000"/>
              <a:gd name="connsiteY59" fmla="*/ 6667 h 10000"/>
              <a:gd name="connsiteX60" fmla="*/ 1118 w 10000"/>
              <a:gd name="connsiteY60" fmla="*/ 6946 h 10000"/>
              <a:gd name="connsiteX61" fmla="*/ 1118 w 10000"/>
              <a:gd name="connsiteY61" fmla="*/ 7365 h 10000"/>
              <a:gd name="connsiteX62" fmla="*/ 1339 w 10000"/>
              <a:gd name="connsiteY62" fmla="*/ 7644 h 10000"/>
              <a:gd name="connsiteX63" fmla="*/ 1339 w 10000"/>
              <a:gd name="connsiteY63" fmla="*/ 7784 h 10000"/>
              <a:gd name="connsiteX64" fmla="*/ 1564 w 10000"/>
              <a:gd name="connsiteY64" fmla="*/ 8063 h 10000"/>
              <a:gd name="connsiteX65" fmla="*/ 1786 w 10000"/>
              <a:gd name="connsiteY65" fmla="*/ 8202 h 10000"/>
              <a:gd name="connsiteX66" fmla="*/ 2007 w 10000"/>
              <a:gd name="connsiteY66" fmla="*/ 8342 h 10000"/>
              <a:gd name="connsiteX67" fmla="*/ 2874 w 10000"/>
              <a:gd name="connsiteY67" fmla="*/ 8604 h 10000"/>
              <a:gd name="connsiteX68" fmla="*/ 3323 w 10000"/>
              <a:gd name="connsiteY68" fmla="*/ 8743 h 10000"/>
              <a:gd name="connsiteX69" fmla="*/ 3767 w 10000"/>
              <a:gd name="connsiteY69" fmla="*/ 8743 h 10000"/>
              <a:gd name="connsiteX70" fmla="*/ 4220 w 10000"/>
              <a:gd name="connsiteY70" fmla="*/ 8883 h 10000"/>
              <a:gd name="connsiteX71" fmla="*/ 4887 w 10000"/>
              <a:gd name="connsiteY71" fmla="*/ 8883 h 10000"/>
              <a:gd name="connsiteX72" fmla="*/ 5332 w 10000"/>
              <a:gd name="connsiteY72" fmla="*/ 8743 h 10000"/>
              <a:gd name="connsiteX73" fmla="*/ 6005 w 10000"/>
              <a:gd name="connsiteY73" fmla="*/ 8743 h 10000"/>
              <a:gd name="connsiteX74" fmla="*/ 6675 w 10000"/>
              <a:gd name="connsiteY74" fmla="*/ 8604 h 10000"/>
              <a:gd name="connsiteX75" fmla="*/ 7122 w 10000"/>
              <a:gd name="connsiteY75" fmla="*/ 8604 h 10000"/>
              <a:gd name="connsiteX76" fmla="*/ 7567 w 10000"/>
              <a:gd name="connsiteY76" fmla="*/ 8342 h 10000"/>
              <a:gd name="connsiteX77" fmla="*/ 7766 w 10000"/>
              <a:gd name="connsiteY77" fmla="*/ 8202 h 10000"/>
              <a:gd name="connsiteX78" fmla="*/ 7986 w 10000"/>
              <a:gd name="connsiteY78" fmla="*/ 7923 h 10000"/>
              <a:gd name="connsiteX79" fmla="*/ 8210 w 10000"/>
              <a:gd name="connsiteY79" fmla="*/ 7644 h 10000"/>
              <a:gd name="connsiteX80" fmla="*/ 8436 w 10000"/>
              <a:gd name="connsiteY80" fmla="*/ 7086 h 10000"/>
              <a:gd name="connsiteX81" fmla="*/ 8436 w 10000"/>
              <a:gd name="connsiteY81" fmla="*/ 6527 h 10000"/>
              <a:gd name="connsiteX82" fmla="*/ 8659 w 10000"/>
              <a:gd name="connsiteY82" fmla="*/ 6248 h 10000"/>
              <a:gd name="connsiteX83" fmla="*/ 8659 w 10000"/>
              <a:gd name="connsiteY83" fmla="*/ 5969 h 10000"/>
              <a:gd name="connsiteX84" fmla="*/ 8659 w 10000"/>
              <a:gd name="connsiteY84" fmla="*/ 5829 h 10000"/>
              <a:gd name="connsiteX85" fmla="*/ 8883 w 10000"/>
              <a:gd name="connsiteY85" fmla="*/ 5689 h 10000"/>
              <a:gd name="connsiteX86" fmla="*/ 8883 w 10000"/>
              <a:gd name="connsiteY86" fmla="*/ 5550 h 10000"/>
              <a:gd name="connsiteX87" fmla="*/ 8883 w 10000"/>
              <a:gd name="connsiteY87" fmla="*/ 5410 h 10000"/>
              <a:gd name="connsiteX88" fmla="*/ 8883 w 10000"/>
              <a:gd name="connsiteY88" fmla="*/ 5410 h 10000"/>
              <a:gd name="connsiteX89" fmla="*/ 9107 w 10000"/>
              <a:gd name="connsiteY89" fmla="*/ 5410 h 10000"/>
              <a:gd name="connsiteX90" fmla="*/ 9107 w 10000"/>
              <a:gd name="connsiteY90" fmla="*/ 5410 h 10000"/>
              <a:gd name="connsiteX91" fmla="*/ 9107 w 10000"/>
              <a:gd name="connsiteY91" fmla="*/ 5550 h 10000"/>
              <a:gd name="connsiteX92" fmla="*/ 9330 w 10000"/>
              <a:gd name="connsiteY92" fmla="*/ 5689 h 10000"/>
              <a:gd name="connsiteX93" fmla="*/ 9330 w 10000"/>
              <a:gd name="connsiteY93" fmla="*/ 5829 h 10000"/>
              <a:gd name="connsiteX94" fmla="*/ 9330 w 10000"/>
              <a:gd name="connsiteY94" fmla="*/ 6108 h 10000"/>
              <a:gd name="connsiteX95" fmla="*/ 9330 w 10000"/>
              <a:gd name="connsiteY95" fmla="*/ 6387 h 10000"/>
              <a:gd name="connsiteX96" fmla="*/ 9330 w 10000"/>
              <a:gd name="connsiteY96" fmla="*/ 6667 h 10000"/>
              <a:gd name="connsiteX97" fmla="*/ 9550 w 10000"/>
              <a:gd name="connsiteY97" fmla="*/ 7225 h 10000"/>
              <a:gd name="connsiteX98" fmla="*/ 9550 w 10000"/>
              <a:gd name="connsiteY98" fmla="*/ 7644 h 10000"/>
              <a:gd name="connsiteX99" fmla="*/ 9778 w 10000"/>
              <a:gd name="connsiteY99" fmla="*/ 8063 h 10000"/>
              <a:gd name="connsiteX100" fmla="*/ 10000 w 10000"/>
              <a:gd name="connsiteY100" fmla="*/ 8342 h 10000"/>
              <a:gd name="connsiteX101" fmla="*/ 10000 w 10000"/>
              <a:gd name="connsiteY101" fmla="*/ 8604 h 10000"/>
              <a:gd name="connsiteX102" fmla="*/ 10000 w 10000"/>
              <a:gd name="connsiteY102" fmla="*/ 8743 h 10000"/>
              <a:gd name="connsiteX103" fmla="*/ 10000 w 10000"/>
              <a:gd name="connsiteY103" fmla="*/ 8883 h 10000"/>
              <a:gd name="connsiteX104" fmla="*/ 9778 w 10000"/>
              <a:gd name="connsiteY104" fmla="*/ 8883 h 10000"/>
              <a:gd name="connsiteX105" fmla="*/ 9550 w 10000"/>
              <a:gd name="connsiteY105" fmla="*/ 9023 h 10000"/>
              <a:gd name="connsiteX106" fmla="*/ 9330 w 10000"/>
              <a:gd name="connsiteY106" fmla="*/ 9162 h 10000"/>
              <a:gd name="connsiteX107" fmla="*/ 9107 w 10000"/>
              <a:gd name="connsiteY107" fmla="*/ 9302 h 10000"/>
              <a:gd name="connsiteX108" fmla="*/ 8659 w 10000"/>
              <a:gd name="connsiteY108" fmla="*/ 9442 h 10000"/>
              <a:gd name="connsiteX109" fmla="*/ 7766 w 10000"/>
              <a:gd name="connsiteY109" fmla="*/ 9721 h 10000"/>
              <a:gd name="connsiteX110" fmla="*/ 6899 w 10000"/>
              <a:gd name="connsiteY110" fmla="*/ 9860 h 10000"/>
              <a:gd name="connsiteX111" fmla="*/ 6231 w 10000"/>
              <a:gd name="connsiteY111" fmla="*/ 9860 h 10000"/>
              <a:gd name="connsiteX112" fmla="*/ 5332 w 10000"/>
              <a:gd name="connsiteY112" fmla="*/ 10000 h 10000"/>
              <a:gd name="connsiteX113" fmla="*/ 5332 w 10000"/>
              <a:gd name="connsiteY11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0 h 10000"/>
              <a:gd name="connsiteX35" fmla="*/ 2230 w 10000"/>
              <a:gd name="connsiteY35" fmla="*/ 0 h 10000"/>
              <a:gd name="connsiteX36" fmla="*/ 2429 w 10000"/>
              <a:gd name="connsiteY36" fmla="*/ 140 h 10000"/>
              <a:gd name="connsiteX37" fmla="*/ 2654 w 10000"/>
              <a:gd name="connsiteY37" fmla="*/ 140 h 10000"/>
              <a:gd name="connsiteX38" fmla="*/ 2874 w 10000"/>
              <a:gd name="connsiteY38" fmla="*/ 419 h 10000"/>
              <a:gd name="connsiteX39" fmla="*/ 3096 w 10000"/>
              <a:gd name="connsiteY39" fmla="*/ 558 h 10000"/>
              <a:gd name="connsiteX40" fmla="*/ 3323 w 10000"/>
              <a:gd name="connsiteY40" fmla="*/ 698 h 10000"/>
              <a:gd name="connsiteX41" fmla="*/ 3546 w 10000"/>
              <a:gd name="connsiteY41" fmla="*/ 838 h 10000"/>
              <a:gd name="connsiteX42" fmla="*/ 3546 w 10000"/>
              <a:gd name="connsiteY42" fmla="*/ 977 h 10000"/>
              <a:gd name="connsiteX43" fmla="*/ 3546 w 10000"/>
              <a:gd name="connsiteY43" fmla="*/ 1117 h 10000"/>
              <a:gd name="connsiteX44" fmla="*/ 3323 w 10000"/>
              <a:gd name="connsiteY44" fmla="*/ 1117 h 10000"/>
              <a:gd name="connsiteX45" fmla="*/ 3096 w 10000"/>
              <a:gd name="connsiteY45" fmla="*/ 1257 h 10000"/>
              <a:gd name="connsiteX46" fmla="*/ 3096 w 10000"/>
              <a:gd name="connsiteY46" fmla="*/ 1396 h 10000"/>
              <a:gd name="connsiteX47" fmla="*/ 2874 w 10000"/>
              <a:gd name="connsiteY47" fmla="*/ 1536 h 10000"/>
              <a:gd name="connsiteX48" fmla="*/ 2654 w 10000"/>
              <a:gd name="connsiteY48" fmla="*/ 1798 h 10000"/>
              <a:gd name="connsiteX49" fmla="*/ 2429 w 10000"/>
              <a:gd name="connsiteY49" fmla="*/ 2216 h 10000"/>
              <a:gd name="connsiteX50" fmla="*/ 2230 w 10000"/>
              <a:gd name="connsiteY50" fmla="*/ 2635 h 10000"/>
              <a:gd name="connsiteX51" fmla="*/ 2007 w 10000"/>
              <a:gd name="connsiteY51" fmla="*/ 3054 h 10000"/>
              <a:gd name="connsiteX52" fmla="*/ 1786 w 10000"/>
              <a:gd name="connsiteY52" fmla="*/ 3613 h 10000"/>
              <a:gd name="connsiteX53" fmla="*/ 1564 w 10000"/>
              <a:gd name="connsiteY53" fmla="*/ 4171 h 10000"/>
              <a:gd name="connsiteX54" fmla="*/ 1339 w 10000"/>
              <a:gd name="connsiteY54" fmla="*/ 4729 h 10000"/>
              <a:gd name="connsiteX55" fmla="*/ 1339 w 10000"/>
              <a:gd name="connsiteY55" fmla="*/ 5271 h 10000"/>
              <a:gd name="connsiteX56" fmla="*/ 1339 w 10000"/>
              <a:gd name="connsiteY56" fmla="*/ 5689 h 10000"/>
              <a:gd name="connsiteX57" fmla="*/ 1118 w 10000"/>
              <a:gd name="connsiteY57" fmla="*/ 6248 h 10000"/>
              <a:gd name="connsiteX58" fmla="*/ 1118 w 10000"/>
              <a:gd name="connsiteY58" fmla="*/ 6667 h 10000"/>
              <a:gd name="connsiteX59" fmla="*/ 1118 w 10000"/>
              <a:gd name="connsiteY59" fmla="*/ 6946 h 10000"/>
              <a:gd name="connsiteX60" fmla="*/ 1118 w 10000"/>
              <a:gd name="connsiteY60" fmla="*/ 7365 h 10000"/>
              <a:gd name="connsiteX61" fmla="*/ 1339 w 10000"/>
              <a:gd name="connsiteY61" fmla="*/ 7644 h 10000"/>
              <a:gd name="connsiteX62" fmla="*/ 1339 w 10000"/>
              <a:gd name="connsiteY62" fmla="*/ 7784 h 10000"/>
              <a:gd name="connsiteX63" fmla="*/ 1564 w 10000"/>
              <a:gd name="connsiteY63" fmla="*/ 8063 h 10000"/>
              <a:gd name="connsiteX64" fmla="*/ 1786 w 10000"/>
              <a:gd name="connsiteY64" fmla="*/ 8202 h 10000"/>
              <a:gd name="connsiteX65" fmla="*/ 2007 w 10000"/>
              <a:gd name="connsiteY65" fmla="*/ 8342 h 10000"/>
              <a:gd name="connsiteX66" fmla="*/ 2874 w 10000"/>
              <a:gd name="connsiteY66" fmla="*/ 8604 h 10000"/>
              <a:gd name="connsiteX67" fmla="*/ 3323 w 10000"/>
              <a:gd name="connsiteY67" fmla="*/ 8743 h 10000"/>
              <a:gd name="connsiteX68" fmla="*/ 3767 w 10000"/>
              <a:gd name="connsiteY68" fmla="*/ 8743 h 10000"/>
              <a:gd name="connsiteX69" fmla="*/ 4220 w 10000"/>
              <a:gd name="connsiteY69" fmla="*/ 8883 h 10000"/>
              <a:gd name="connsiteX70" fmla="*/ 4887 w 10000"/>
              <a:gd name="connsiteY70" fmla="*/ 8883 h 10000"/>
              <a:gd name="connsiteX71" fmla="*/ 5332 w 10000"/>
              <a:gd name="connsiteY71" fmla="*/ 8743 h 10000"/>
              <a:gd name="connsiteX72" fmla="*/ 6005 w 10000"/>
              <a:gd name="connsiteY72" fmla="*/ 8743 h 10000"/>
              <a:gd name="connsiteX73" fmla="*/ 6675 w 10000"/>
              <a:gd name="connsiteY73" fmla="*/ 8604 h 10000"/>
              <a:gd name="connsiteX74" fmla="*/ 7122 w 10000"/>
              <a:gd name="connsiteY74" fmla="*/ 8604 h 10000"/>
              <a:gd name="connsiteX75" fmla="*/ 7567 w 10000"/>
              <a:gd name="connsiteY75" fmla="*/ 8342 h 10000"/>
              <a:gd name="connsiteX76" fmla="*/ 7766 w 10000"/>
              <a:gd name="connsiteY76" fmla="*/ 8202 h 10000"/>
              <a:gd name="connsiteX77" fmla="*/ 7986 w 10000"/>
              <a:gd name="connsiteY77" fmla="*/ 7923 h 10000"/>
              <a:gd name="connsiteX78" fmla="*/ 8210 w 10000"/>
              <a:gd name="connsiteY78" fmla="*/ 7644 h 10000"/>
              <a:gd name="connsiteX79" fmla="*/ 8436 w 10000"/>
              <a:gd name="connsiteY79" fmla="*/ 7086 h 10000"/>
              <a:gd name="connsiteX80" fmla="*/ 8436 w 10000"/>
              <a:gd name="connsiteY80" fmla="*/ 6527 h 10000"/>
              <a:gd name="connsiteX81" fmla="*/ 8659 w 10000"/>
              <a:gd name="connsiteY81" fmla="*/ 6248 h 10000"/>
              <a:gd name="connsiteX82" fmla="*/ 8659 w 10000"/>
              <a:gd name="connsiteY82" fmla="*/ 5969 h 10000"/>
              <a:gd name="connsiteX83" fmla="*/ 8659 w 10000"/>
              <a:gd name="connsiteY83" fmla="*/ 5829 h 10000"/>
              <a:gd name="connsiteX84" fmla="*/ 8883 w 10000"/>
              <a:gd name="connsiteY84" fmla="*/ 5689 h 10000"/>
              <a:gd name="connsiteX85" fmla="*/ 8883 w 10000"/>
              <a:gd name="connsiteY85" fmla="*/ 5550 h 10000"/>
              <a:gd name="connsiteX86" fmla="*/ 8883 w 10000"/>
              <a:gd name="connsiteY86" fmla="*/ 5410 h 10000"/>
              <a:gd name="connsiteX87" fmla="*/ 8883 w 10000"/>
              <a:gd name="connsiteY87" fmla="*/ 5410 h 10000"/>
              <a:gd name="connsiteX88" fmla="*/ 9107 w 10000"/>
              <a:gd name="connsiteY88" fmla="*/ 5410 h 10000"/>
              <a:gd name="connsiteX89" fmla="*/ 9107 w 10000"/>
              <a:gd name="connsiteY89" fmla="*/ 5410 h 10000"/>
              <a:gd name="connsiteX90" fmla="*/ 9107 w 10000"/>
              <a:gd name="connsiteY90" fmla="*/ 5550 h 10000"/>
              <a:gd name="connsiteX91" fmla="*/ 9330 w 10000"/>
              <a:gd name="connsiteY91" fmla="*/ 5689 h 10000"/>
              <a:gd name="connsiteX92" fmla="*/ 9330 w 10000"/>
              <a:gd name="connsiteY92" fmla="*/ 5829 h 10000"/>
              <a:gd name="connsiteX93" fmla="*/ 9330 w 10000"/>
              <a:gd name="connsiteY93" fmla="*/ 6108 h 10000"/>
              <a:gd name="connsiteX94" fmla="*/ 9330 w 10000"/>
              <a:gd name="connsiteY94" fmla="*/ 6387 h 10000"/>
              <a:gd name="connsiteX95" fmla="*/ 9330 w 10000"/>
              <a:gd name="connsiteY95" fmla="*/ 6667 h 10000"/>
              <a:gd name="connsiteX96" fmla="*/ 9550 w 10000"/>
              <a:gd name="connsiteY96" fmla="*/ 7225 h 10000"/>
              <a:gd name="connsiteX97" fmla="*/ 9550 w 10000"/>
              <a:gd name="connsiteY97" fmla="*/ 7644 h 10000"/>
              <a:gd name="connsiteX98" fmla="*/ 9778 w 10000"/>
              <a:gd name="connsiteY98" fmla="*/ 8063 h 10000"/>
              <a:gd name="connsiteX99" fmla="*/ 10000 w 10000"/>
              <a:gd name="connsiteY99" fmla="*/ 8342 h 10000"/>
              <a:gd name="connsiteX100" fmla="*/ 10000 w 10000"/>
              <a:gd name="connsiteY100" fmla="*/ 8604 h 10000"/>
              <a:gd name="connsiteX101" fmla="*/ 10000 w 10000"/>
              <a:gd name="connsiteY101" fmla="*/ 8743 h 10000"/>
              <a:gd name="connsiteX102" fmla="*/ 10000 w 10000"/>
              <a:gd name="connsiteY102" fmla="*/ 8883 h 10000"/>
              <a:gd name="connsiteX103" fmla="*/ 9778 w 10000"/>
              <a:gd name="connsiteY103" fmla="*/ 8883 h 10000"/>
              <a:gd name="connsiteX104" fmla="*/ 9550 w 10000"/>
              <a:gd name="connsiteY104" fmla="*/ 9023 h 10000"/>
              <a:gd name="connsiteX105" fmla="*/ 9330 w 10000"/>
              <a:gd name="connsiteY105" fmla="*/ 9162 h 10000"/>
              <a:gd name="connsiteX106" fmla="*/ 9107 w 10000"/>
              <a:gd name="connsiteY106" fmla="*/ 9302 h 10000"/>
              <a:gd name="connsiteX107" fmla="*/ 8659 w 10000"/>
              <a:gd name="connsiteY107" fmla="*/ 9442 h 10000"/>
              <a:gd name="connsiteX108" fmla="*/ 7766 w 10000"/>
              <a:gd name="connsiteY108" fmla="*/ 9721 h 10000"/>
              <a:gd name="connsiteX109" fmla="*/ 6899 w 10000"/>
              <a:gd name="connsiteY109" fmla="*/ 9860 h 10000"/>
              <a:gd name="connsiteX110" fmla="*/ 6231 w 10000"/>
              <a:gd name="connsiteY110" fmla="*/ 9860 h 10000"/>
              <a:gd name="connsiteX111" fmla="*/ 5332 w 10000"/>
              <a:gd name="connsiteY111" fmla="*/ 10000 h 10000"/>
              <a:gd name="connsiteX112" fmla="*/ 5332 w 10000"/>
              <a:gd name="connsiteY11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2230 w 10000"/>
              <a:gd name="connsiteY34" fmla="*/ 0 h 10000"/>
              <a:gd name="connsiteX35" fmla="*/ 2429 w 10000"/>
              <a:gd name="connsiteY35" fmla="*/ 140 h 10000"/>
              <a:gd name="connsiteX36" fmla="*/ 2654 w 10000"/>
              <a:gd name="connsiteY36" fmla="*/ 140 h 10000"/>
              <a:gd name="connsiteX37" fmla="*/ 2874 w 10000"/>
              <a:gd name="connsiteY37" fmla="*/ 419 h 10000"/>
              <a:gd name="connsiteX38" fmla="*/ 3096 w 10000"/>
              <a:gd name="connsiteY38" fmla="*/ 558 h 10000"/>
              <a:gd name="connsiteX39" fmla="*/ 3323 w 10000"/>
              <a:gd name="connsiteY39" fmla="*/ 698 h 10000"/>
              <a:gd name="connsiteX40" fmla="*/ 3546 w 10000"/>
              <a:gd name="connsiteY40" fmla="*/ 838 h 10000"/>
              <a:gd name="connsiteX41" fmla="*/ 3546 w 10000"/>
              <a:gd name="connsiteY41" fmla="*/ 977 h 10000"/>
              <a:gd name="connsiteX42" fmla="*/ 3546 w 10000"/>
              <a:gd name="connsiteY42" fmla="*/ 1117 h 10000"/>
              <a:gd name="connsiteX43" fmla="*/ 3323 w 10000"/>
              <a:gd name="connsiteY43" fmla="*/ 1117 h 10000"/>
              <a:gd name="connsiteX44" fmla="*/ 3096 w 10000"/>
              <a:gd name="connsiteY44" fmla="*/ 1257 h 10000"/>
              <a:gd name="connsiteX45" fmla="*/ 3096 w 10000"/>
              <a:gd name="connsiteY45" fmla="*/ 1396 h 10000"/>
              <a:gd name="connsiteX46" fmla="*/ 2874 w 10000"/>
              <a:gd name="connsiteY46" fmla="*/ 1536 h 10000"/>
              <a:gd name="connsiteX47" fmla="*/ 2654 w 10000"/>
              <a:gd name="connsiteY47" fmla="*/ 1798 h 10000"/>
              <a:gd name="connsiteX48" fmla="*/ 2429 w 10000"/>
              <a:gd name="connsiteY48" fmla="*/ 2216 h 10000"/>
              <a:gd name="connsiteX49" fmla="*/ 2230 w 10000"/>
              <a:gd name="connsiteY49" fmla="*/ 2635 h 10000"/>
              <a:gd name="connsiteX50" fmla="*/ 2007 w 10000"/>
              <a:gd name="connsiteY50" fmla="*/ 3054 h 10000"/>
              <a:gd name="connsiteX51" fmla="*/ 1786 w 10000"/>
              <a:gd name="connsiteY51" fmla="*/ 3613 h 10000"/>
              <a:gd name="connsiteX52" fmla="*/ 1564 w 10000"/>
              <a:gd name="connsiteY52" fmla="*/ 4171 h 10000"/>
              <a:gd name="connsiteX53" fmla="*/ 1339 w 10000"/>
              <a:gd name="connsiteY53" fmla="*/ 4729 h 10000"/>
              <a:gd name="connsiteX54" fmla="*/ 1339 w 10000"/>
              <a:gd name="connsiteY54" fmla="*/ 5271 h 10000"/>
              <a:gd name="connsiteX55" fmla="*/ 1339 w 10000"/>
              <a:gd name="connsiteY55" fmla="*/ 5689 h 10000"/>
              <a:gd name="connsiteX56" fmla="*/ 1118 w 10000"/>
              <a:gd name="connsiteY56" fmla="*/ 6248 h 10000"/>
              <a:gd name="connsiteX57" fmla="*/ 1118 w 10000"/>
              <a:gd name="connsiteY57" fmla="*/ 6667 h 10000"/>
              <a:gd name="connsiteX58" fmla="*/ 1118 w 10000"/>
              <a:gd name="connsiteY58" fmla="*/ 6946 h 10000"/>
              <a:gd name="connsiteX59" fmla="*/ 1118 w 10000"/>
              <a:gd name="connsiteY59" fmla="*/ 7365 h 10000"/>
              <a:gd name="connsiteX60" fmla="*/ 1339 w 10000"/>
              <a:gd name="connsiteY60" fmla="*/ 7644 h 10000"/>
              <a:gd name="connsiteX61" fmla="*/ 1339 w 10000"/>
              <a:gd name="connsiteY61" fmla="*/ 7784 h 10000"/>
              <a:gd name="connsiteX62" fmla="*/ 1564 w 10000"/>
              <a:gd name="connsiteY62" fmla="*/ 8063 h 10000"/>
              <a:gd name="connsiteX63" fmla="*/ 1786 w 10000"/>
              <a:gd name="connsiteY63" fmla="*/ 8202 h 10000"/>
              <a:gd name="connsiteX64" fmla="*/ 2007 w 10000"/>
              <a:gd name="connsiteY64" fmla="*/ 8342 h 10000"/>
              <a:gd name="connsiteX65" fmla="*/ 2874 w 10000"/>
              <a:gd name="connsiteY65" fmla="*/ 8604 h 10000"/>
              <a:gd name="connsiteX66" fmla="*/ 3323 w 10000"/>
              <a:gd name="connsiteY66" fmla="*/ 8743 h 10000"/>
              <a:gd name="connsiteX67" fmla="*/ 3767 w 10000"/>
              <a:gd name="connsiteY67" fmla="*/ 8743 h 10000"/>
              <a:gd name="connsiteX68" fmla="*/ 4220 w 10000"/>
              <a:gd name="connsiteY68" fmla="*/ 8883 h 10000"/>
              <a:gd name="connsiteX69" fmla="*/ 4887 w 10000"/>
              <a:gd name="connsiteY69" fmla="*/ 8883 h 10000"/>
              <a:gd name="connsiteX70" fmla="*/ 5332 w 10000"/>
              <a:gd name="connsiteY70" fmla="*/ 8743 h 10000"/>
              <a:gd name="connsiteX71" fmla="*/ 6005 w 10000"/>
              <a:gd name="connsiteY71" fmla="*/ 8743 h 10000"/>
              <a:gd name="connsiteX72" fmla="*/ 6675 w 10000"/>
              <a:gd name="connsiteY72" fmla="*/ 8604 h 10000"/>
              <a:gd name="connsiteX73" fmla="*/ 7122 w 10000"/>
              <a:gd name="connsiteY73" fmla="*/ 8604 h 10000"/>
              <a:gd name="connsiteX74" fmla="*/ 7567 w 10000"/>
              <a:gd name="connsiteY74" fmla="*/ 8342 h 10000"/>
              <a:gd name="connsiteX75" fmla="*/ 7766 w 10000"/>
              <a:gd name="connsiteY75" fmla="*/ 8202 h 10000"/>
              <a:gd name="connsiteX76" fmla="*/ 7986 w 10000"/>
              <a:gd name="connsiteY76" fmla="*/ 7923 h 10000"/>
              <a:gd name="connsiteX77" fmla="*/ 8210 w 10000"/>
              <a:gd name="connsiteY77" fmla="*/ 7644 h 10000"/>
              <a:gd name="connsiteX78" fmla="*/ 8436 w 10000"/>
              <a:gd name="connsiteY78" fmla="*/ 7086 h 10000"/>
              <a:gd name="connsiteX79" fmla="*/ 8436 w 10000"/>
              <a:gd name="connsiteY79" fmla="*/ 6527 h 10000"/>
              <a:gd name="connsiteX80" fmla="*/ 8659 w 10000"/>
              <a:gd name="connsiteY80" fmla="*/ 6248 h 10000"/>
              <a:gd name="connsiteX81" fmla="*/ 8659 w 10000"/>
              <a:gd name="connsiteY81" fmla="*/ 5969 h 10000"/>
              <a:gd name="connsiteX82" fmla="*/ 8659 w 10000"/>
              <a:gd name="connsiteY82" fmla="*/ 5829 h 10000"/>
              <a:gd name="connsiteX83" fmla="*/ 8883 w 10000"/>
              <a:gd name="connsiteY83" fmla="*/ 5689 h 10000"/>
              <a:gd name="connsiteX84" fmla="*/ 8883 w 10000"/>
              <a:gd name="connsiteY84" fmla="*/ 5550 h 10000"/>
              <a:gd name="connsiteX85" fmla="*/ 8883 w 10000"/>
              <a:gd name="connsiteY85" fmla="*/ 5410 h 10000"/>
              <a:gd name="connsiteX86" fmla="*/ 8883 w 10000"/>
              <a:gd name="connsiteY86" fmla="*/ 5410 h 10000"/>
              <a:gd name="connsiteX87" fmla="*/ 9107 w 10000"/>
              <a:gd name="connsiteY87" fmla="*/ 5410 h 10000"/>
              <a:gd name="connsiteX88" fmla="*/ 9107 w 10000"/>
              <a:gd name="connsiteY88" fmla="*/ 5410 h 10000"/>
              <a:gd name="connsiteX89" fmla="*/ 9107 w 10000"/>
              <a:gd name="connsiteY89" fmla="*/ 5550 h 10000"/>
              <a:gd name="connsiteX90" fmla="*/ 9330 w 10000"/>
              <a:gd name="connsiteY90" fmla="*/ 5689 h 10000"/>
              <a:gd name="connsiteX91" fmla="*/ 9330 w 10000"/>
              <a:gd name="connsiteY91" fmla="*/ 5829 h 10000"/>
              <a:gd name="connsiteX92" fmla="*/ 9330 w 10000"/>
              <a:gd name="connsiteY92" fmla="*/ 6108 h 10000"/>
              <a:gd name="connsiteX93" fmla="*/ 9330 w 10000"/>
              <a:gd name="connsiteY93" fmla="*/ 6387 h 10000"/>
              <a:gd name="connsiteX94" fmla="*/ 9330 w 10000"/>
              <a:gd name="connsiteY94" fmla="*/ 6667 h 10000"/>
              <a:gd name="connsiteX95" fmla="*/ 9550 w 10000"/>
              <a:gd name="connsiteY95" fmla="*/ 7225 h 10000"/>
              <a:gd name="connsiteX96" fmla="*/ 9550 w 10000"/>
              <a:gd name="connsiteY96" fmla="*/ 7644 h 10000"/>
              <a:gd name="connsiteX97" fmla="*/ 9778 w 10000"/>
              <a:gd name="connsiteY97" fmla="*/ 8063 h 10000"/>
              <a:gd name="connsiteX98" fmla="*/ 10000 w 10000"/>
              <a:gd name="connsiteY98" fmla="*/ 8342 h 10000"/>
              <a:gd name="connsiteX99" fmla="*/ 10000 w 10000"/>
              <a:gd name="connsiteY99" fmla="*/ 8604 h 10000"/>
              <a:gd name="connsiteX100" fmla="*/ 10000 w 10000"/>
              <a:gd name="connsiteY100" fmla="*/ 8743 h 10000"/>
              <a:gd name="connsiteX101" fmla="*/ 10000 w 10000"/>
              <a:gd name="connsiteY101" fmla="*/ 8883 h 10000"/>
              <a:gd name="connsiteX102" fmla="*/ 9778 w 10000"/>
              <a:gd name="connsiteY102" fmla="*/ 8883 h 10000"/>
              <a:gd name="connsiteX103" fmla="*/ 9550 w 10000"/>
              <a:gd name="connsiteY103" fmla="*/ 9023 h 10000"/>
              <a:gd name="connsiteX104" fmla="*/ 9330 w 10000"/>
              <a:gd name="connsiteY104" fmla="*/ 9162 h 10000"/>
              <a:gd name="connsiteX105" fmla="*/ 9107 w 10000"/>
              <a:gd name="connsiteY105" fmla="*/ 9302 h 10000"/>
              <a:gd name="connsiteX106" fmla="*/ 8659 w 10000"/>
              <a:gd name="connsiteY106" fmla="*/ 9442 h 10000"/>
              <a:gd name="connsiteX107" fmla="*/ 7766 w 10000"/>
              <a:gd name="connsiteY107" fmla="*/ 9721 h 10000"/>
              <a:gd name="connsiteX108" fmla="*/ 6899 w 10000"/>
              <a:gd name="connsiteY108" fmla="*/ 9860 h 10000"/>
              <a:gd name="connsiteX109" fmla="*/ 6231 w 10000"/>
              <a:gd name="connsiteY109" fmla="*/ 9860 h 10000"/>
              <a:gd name="connsiteX110" fmla="*/ 5332 w 10000"/>
              <a:gd name="connsiteY110" fmla="*/ 10000 h 10000"/>
              <a:gd name="connsiteX111" fmla="*/ 5332 w 10000"/>
              <a:gd name="connsiteY111" fmla="*/ 10000 h 10000"/>
              <a:gd name="connsiteX0" fmla="*/ 5332 w 10000"/>
              <a:gd name="connsiteY0" fmla="*/ 9860 h 9860"/>
              <a:gd name="connsiteX1" fmla="*/ 4665 w 10000"/>
              <a:gd name="connsiteY1" fmla="*/ 9860 h 9860"/>
              <a:gd name="connsiteX2" fmla="*/ 3991 w 10000"/>
              <a:gd name="connsiteY2" fmla="*/ 9860 h 9860"/>
              <a:gd name="connsiteX3" fmla="*/ 3323 w 10000"/>
              <a:gd name="connsiteY3" fmla="*/ 9720 h 9860"/>
              <a:gd name="connsiteX4" fmla="*/ 2654 w 10000"/>
              <a:gd name="connsiteY4" fmla="*/ 9581 h 9860"/>
              <a:gd name="connsiteX5" fmla="*/ 2007 w 10000"/>
              <a:gd name="connsiteY5" fmla="*/ 9441 h 9860"/>
              <a:gd name="connsiteX6" fmla="*/ 1564 w 10000"/>
              <a:gd name="connsiteY6" fmla="*/ 9162 h 9860"/>
              <a:gd name="connsiteX7" fmla="*/ 1118 w 10000"/>
              <a:gd name="connsiteY7" fmla="*/ 9022 h 9860"/>
              <a:gd name="connsiteX8" fmla="*/ 894 w 10000"/>
              <a:gd name="connsiteY8" fmla="*/ 8603 h 9860"/>
              <a:gd name="connsiteX9" fmla="*/ 445 w 10000"/>
              <a:gd name="connsiteY9" fmla="*/ 8324 h 9860"/>
              <a:gd name="connsiteX10" fmla="*/ 220 w 10000"/>
              <a:gd name="connsiteY10" fmla="*/ 7923 h 9860"/>
              <a:gd name="connsiteX11" fmla="*/ 220 w 10000"/>
              <a:gd name="connsiteY11" fmla="*/ 7504 h 9860"/>
              <a:gd name="connsiteX12" fmla="*/ 0 w 10000"/>
              <a:gd name="connsiteY12" fmla="*/ 7085 h 9860"/>
              <a:gd name="connsiteX13" fmla="*/ 0 w 10000"/>
              <a:gd name="connsiteY13" fmla="*/ 6666 h 9860"/>
              <a:gd name="connsiteX14" fmla="*/ 0 w 10000"/>
              <a:gd name="connsiteY14" fmla="*/ 6247 h 9860"/>
              <a:gd name="connsiteX15" fmla="*/ 220 w 10000"/>
              <a:gd name="connsiteY15" fmla="*/ 5549 h 9860"/>
              <a:gd name="connsiteX16" fmla="*/ 220 w 10000"/>
              <a:gd name="connsiteY16" fmla="*/ 5410 h 9860"/>
              <a:gd name="connsiteX17" fmla="*/ 220 w 10000"/>
              <a:gd name="connsiteY17" fmla="*/ 5131 h 9860"/>
              <a:gd name="connsiteX18" fmla="*/ 445 w 10000"/>
              <a:gd name="connsiteY18" fmla="*/ 4869 h 9860"/>
              <a:gd name="connsiteX19" fmla="*/ 445 w 10000"/>
              <a:gd name="connsiteY19" fmla="*/ 4589 h 9860"/>
              <a:gd name="connsiteX20" fmla="*/ 445 w 10000"/>
              <a:gd name="connsiteY20" fmla="*/ 4310 h 9860"/>
              <a:gd name="connsiteX21" fmla="*/ 671 w 10000"/>
              <a:gd name="connsiteY21" fmla="*/ 3891 h 9860"/>
              <a:gd name="connsiteX22" fmla="*/ 671 w 10000"/>
              <a:gd name="connsiteY22" fmla="*/ 3473 h 9860"/>
              <a:gd name="connsiteX23" fmla="*/ 894 w 10000"/>
              <a:gd name="connsiteY23" fmla="*/ 3054 h 9860"/>
              <a:gd name="connsiteX24" fmla="*/ 894 w 10000"/>
              <a:gd name="connsiteY24" fmla="*/ 2635 h 9860"/>
              <a:gd name="connsiteX25" fmla="*/ 894 w 10000"/>
              <a:gd name="connsiteY25" fmla="*/ 2216 h 9860"/>
              <a:gd name="connsiteX26" fmla="*/ 1118 w 10000"/>
              <a:gd name="connsiteY26" fmla="*/ 1937 h 9860"/>
              <a:gd name="connsiteX27" fmla="*/ 1118 w 10000"/>
              <a:gd name="connsiteY27" fmla="*/ 1658 h 9860"/>
              <a:gd name="connsiteX28" fmla="*/ 1118 w 10000"/>
              <a:gd name="connsiteY28" fmla="*/ 1396 h 9860"/>
              <a:gd name="connsiteX29" fmla="*/ 1118 w 10000"/>
              <a:gd name="connsiteY29" fmla="*/ 1256 h 9860"/>
              <a:gd name="connsiteX30" fmla="*/ 1118 w 10000"/>
              <a:gd name="connsiteY30" fmla="*/ 1117 h 9860"/>
              <a:gd name="connsiteX31" fmla="*/ 1118 w 10000"/>
              <a:gd name="connsiteY31" fmla="*/ 1117 h 9860"/>
              <a:gd name="connsiteX32" fmla="*/ 1118 w 10000"/>
              <a:gd name="connsiteY32" fmla="*/ 1117 h 9860"/>
              <a:gd name="connsiteX33" fmla="*/ 894 w 10000"/>
              <a:gd name="connsiteY33" fmla="*/ 1117 h 9860"/>
              <a:gd name="connsiteX34" fmla="*/ 2429 w 10000"/>
              <a:gd name="connsiteY34" fmla="*/ 0 h 9860"/>
              <a:gd name="connsiteX35" fmla="*/ 2654 w 10000"/>
              <a:gd name="connsiteY35" fmla="*/ 0 h 9860"/>
              <a:gd name="connsiteX36" fmla="*/ 2874 w 10000"/>
              <a:gd name="connsiteY36" fmla="*/ 279 h 9860"/>
              <a:gd name="connsiteX37" fmla="*/ 3096 w 10000"/>
              <a:gd name="connsiteY37" fmla="*/ 418 h 9860"/>
              <a:gd name="connsiteX38" fmla="*/ 3323 w 10000"/>
              <a:gd name="connsiteY38" fmla="*/ 558 h 9860"/>
              <a:gd name="connsiteX39" fmla="*/ 3546 w 10000"/>
              <a:gd name="connsiteY39" fmla="*/ 698 h 9860"/>
              <a:gd name="connsiteX40" fmla="*/ 3546 w 10000"/>
              <a:gd name="connsiteY40" fmla="*/ 837 h 9860"/>
              <a:gd name="connsiteX41" fmla="*/ 3546 w 10000"/>
              <a:gd name="connsiteY41" fmla="*/ 977 h 9860"/>
              <a:gd name="connsiteX42" fmla="*/ 3323 w 10000"/>
              <a:gd name="connsiteY42" fmla="*/ 977 h 9860"/>
              <a:gd name="connsiteX43" fmla="*/ 3096 w 10000"/>
              <a:gd name="connsiteY43" fmla="*/ 1117 h 9860"/>
              <a:gd name="connsiteX44" fmla="*/ 3096 w 10000"/>
              <a:gd name="connsiteY44" fmla="*/ 1256 h 9860"/>
              <a:gd name="connsiteX45" fmla="*/ 2874 w 10000"/>
              <a:gd name="connsiteY45" fmla="*/ 1396 h 9860"/>
              <a:gd name="connsiteX46" fmla="*/ 2654 w 10000"/>
              <a:gd name="connsiteY46" fmla="*/ 1658 h 9860"/>
              <a:gd name="connsiteX47" fmla="*/ 2429 w 10000"/>
              <a:gd name="connsiteY47" fmla="*/ 2076 h 9860"/>
              <a:gd name="connsiteX48" fmla="*/ 2230 w 10000"/>
              <a:gd name="connsiteY48" fmla="*/ 2495 h 9860"/>
              <a:gd name="connsiteX49" fmla="*/ 2007 w 10000"/>
              <a:gd name="connsiteY49" fmla="*/ 2914 h 9860"/>
              <a:gd name="connsiteX50" fmla="*/ 1786 w 10000"/>
              <a:gd name="connsiteY50" fmla="*/ 3473 h 9860"/>
              <a:gd name="connsiteX51" fmla="*/ 1564 w 10000"/>
              <a:gd name="connsiteY51" fmla="*/ 4031 h 9860"/>
              <a:gd name="connsiteX52" fmla="*/ 1339 w 10000"/>
              <a:gd name="connsiteY52" fmla="*/ 4589 h 9860"/>
              <a:gd name="connsiteX53" fmla="*/ 1339 w 10000"/>
              <a:gd name="connsiteY53" fmla="*/ 5131 h 9860"/>
              <a:gd name="connsiteX54" fmla="*/ 1339 w 10000"/>
              <a:gd name="connsiteY54" fmla="*/ 5549 h 9860"/>
              <a:gd name="connsiteX55" fmla="*/ 1118 w 10000"/>
              <a:gd name="connsiteY55" fmla="*/ 6108 h 9860"/>
              <a:gd name="connsiteX56" fmla="*/ 1118 w 10000"/>
              <a:gd name="connsiteY56" fmla="*/ 6527 h 9860"/>
              <a:gd name="connsiteX57" fmla="*/ 1118 w 10000"/>
              <a:gd name="connsiteY57" fmla="*/ 6806 h 9860"/>
              <a:gd name="connsiteX58" fmla="*/ 1118 w 10000"/>
              <a:gd name="connsiteY58" fmla="*/ 7225 h 9860"/>
              <a:gd name="connsiteX59" fmla="*/ 1339 w 10000"/>
              <a:gd name="connsiteY59" fmla="*/ 7504 h 9860"/>
              <a:gd name="connsiteX60" fmla="*/ 1339 w 10000"/>
              <a:gd name="connsiteY60" fmla="*/ 7644 h 9860"/>
              <a:gd name="connsiteX61" fmla="*/ 1564 w 10000"/>
              <a:gd name="connsiteY61" fmla="*/ 7923 h 9860"/>
              <a:gd name="connsiteX62" fmla="*/ 1786 w 10000"/>
              <a:gd name="connsiteY62" fmla="*/ 8062 h 9860"/>
              <a:gd name="connsiteX63" fmla="*/ 2007 w 10000"/>
              <a:gd name="connsiteY63" fmla="*/ 8202 h 9860"/>
              <a:gd name="connsiteX64" fmla="*/ 2874 w 10000"/>
              <a:gd name="connsiteY64" fmla="*/ 8464 h 9860"/>
              <a:gd name="connsiteX65" fmla="*/ 3323 w 10000"/>
              <a:gd name="connsiteY65" fmla="*/ 8603 h 9860"/>
              <a:gd name="connsiteX66" fmla="*/ 3767 w 10000"/>
              <a:gd name="connsiteY66" fmla="*/ 8603 h 9860"/>
              <a:gd name="connsiteX67" fmla="*/ 4220 w 10000"/>
              <a:gd name="connsiteY67" fmla="*/ 8743 h 9860"/>
              <a:gd name="connsiteX68" fmla="*/ 4887 w 10000"/>
              <a:gd name="connsiteY68" fmla="*/ 8743 h 9860"/>
              <a:gd name="connsiteX69" fmla="*/ 5332 w 10000"/>
              <a:gd name="connsiteY69" fmla="*/ 8603 h 9860"/>
              <a:gd name="connsiteX70" fmla="*/ 6005 w 10000"/>
              <a:gd name="connsiteY70" fmla="*/ 8603 h 9860"/>
              <a:gd name="connsiteX71" fmla="*/ 6675 w 10000"/>
              <a:gd name="connsiteY71" fmla="*/ 8464 h 9860"/>
              <a:gd name="connsiteX72" fmla="*/ 7122 w 10000"/>
              <a:gd name="connsiteY72" fmla="*/ 8464 h 9860"/>
              <a:gd name="connsiteX73" fmla="*/ 7567 w 10000"/>
              <a:gd name="connsiteY73" fmla="*/ 8202 h 9860"/>
              <a:gd name="connsiteX74" fmla="*/ 7766 w 10000"/>
              <a:gd name="connsiteY74" fmla="*/ 8062 h 9860"/>
              <a:gd name="connsiteX75" fmla="*/ 7986 w 10000"/>
              <a:gd name="connsiteY75" fmla="*/ 7783 h 9860"/>
              <a:gd name="connsiteX76" fmla="*/ 8210 w 10000"/>
              <a:gd name="connsiteY76" fmla="*/ 7504 h 9860"/>
              <a:gd name="connsiteX77" fmla="*/ 8436 w 10000"/>
              <a:gd name="connsiteY77" fmla="*/ 6946 h 9860"/>
              <a:gd name="connsiteX78" fmla="*/ 8436 w 10000"/>
              <a:gd name="connsiteY78" fmla="*/ 6387 h 9860"/>
              <a:gd name="connsiteX79" fmla="*/ 8659 w 10000"/>
              <a:gd name="connsiteY79" fmla="*/ 6108 h 9860"/>
              <a:gd name="connsiteX80" fmla="*/ 8659 w 10000"/>
              <a:gd name="connsiteY80" fmla="*/ 5829 h 9860"/>
              <a:gd name="connsiteX81" fmla="*/ 8659 w 10000"/>
              <a:gd name="connsiteY81" fmla="*/ 5689 h 9860"/>
              <a:gd name="connsiteX82" fmla="*/ 8883 w 10000"/>
              <a:gd name="connsiteY82" fmla="*/ 5549 h 9860"/>
              <a:gd name="connsiteX83" fmla="*/ 8883 w 10000"/>
              <a:gd name="connsiteY83" fmla="*/ 5410 h 9860"/>
              <a:gd name="connsiteX84" fmla="*/ 8883 w 10000"/>
              <a:gd name="connsiteY84" fmla="*/ 5270 h 9860"/>
              <a:gd name="connsiteX85" fmla="*/ 8883 w 10000"/>
              <a:gd name="connsiteY85" fmla="*/ 5270 h 9860"/>
              <a:gd name="connsiteX86" fmla="*/ 9107 w 10000"/>
              <a:gd name="connsiteY86" fmla="*/ 5270 h 9860"/>
              <a:gd name="connsiteX87" fmla="*/ 9107 w 10000"/>
              <a:gd name="connsiteY87" fmla="*/ 5270 h 9860"/>
              <a:gd name="connsiteX88" fmla="*/ 9107 w 10000"/>
              <a:gd name="connsiteY88" fmla="*/ 5410 h 9860"/>
              <a:gd name="connsiteX89" fmla="*/ 9330 w 10000"/>
              <a:gd name="connsiteY89" fmla="*/ 5549 h 9860"/>
              <a:gd name="connsiteX90" fmla="*/ 9330 w 10000"/>
              <a:gd name="connsiteY90" fmla="*/ 5689 h 9860"/>
              <a:gd name="connsiteX91" fmla="*/ 9330 w 10000"/>
              <a:gd name="connsiteY91" fmla="*/ 5968 h 9860"/>
              <a:gd name="connsiteX92" fmla="*/ 9330 w 10000"/>
              <a:gd name="connsiteY92" fmla="*/ 6247 h 9860"/>
              <a:gd name="connsiteX93" fmla="*/ 9330 w 10000"/>
              <a:gd name="connsiteY93" fmla="*/ 6527 h 9860"/>
              <a:gd name="connsiteX94" fmla="*/ 9550 w 10000"/>
              <a:gd name="connsiteY94" fmla="*/ 7085 h 9860"/>
              <a:gd name="connsiteX95" fmla="*/ 9550 w 10000"/>
              <a:gd name="connsiteY95" fmla="*/ 7504 h 9860"/>
              <a:gd name="connsiteX96" fmla="*/ 9778 w 10000"/>
              <a:gd name="connsiteY96" fmla="*/ 7923 h 9860"/>
              <a:gd name="connsiteX97" fmla="*/ 10000 w 10000"/>
              <a:gd name="connsiteY97" fmla="*/ 8202 h 9860"/>
              <a:gd name="connsiteX98" fmla="*/ 10000 w 10000"/>
              <a:gd name="connsiteY98" fmla="*/ 8464 h 9860"/>
              <a:gd name="connsiteX99" fmla="*/ 10000 w 10000"/>
              <a:gd name="connsiteY99" fmla="*/ 8603 h 9860"/>
              <a:gd name="connsiteX100" fmla="*/ 10000 w 10000"/>
              <a:gd name="connsiteY100" fmla="*/ 8743 h 9860"/>
              <a:gd name="connsiteX101" fmla="*/ 9778 w 10000"/>
              <a:gd name="connsiteY101" fmla="*/ 8743 h 9860"/>
              <a:gd name="connsiteX102" fmla="*/ 9550 w 10000"/>
              <a:gd name="connsiteY102" fmla="*/ 8883 h 9860"/>
              <a:gd name="connsiteX103" fmla="*/ 9330 w 10000"/>
              <a:gd name="connsiteY103" fmla="*/ 9022 h 9860"/>
              <a:gd name="connsiteX104" fmla="*/ 9107 w 10000"/>
              <a:gd name="connsiteY104" fmla="*/ 9162 h 9860"/>
              <a:gd name="connsiteX105" fmla="*/ 8659 w 10000"/>
              <a:gd name="connsiteY105" fmla="*/ 9302 h 9860"/>
              <a:gd name="connsiteX106" fmla="*/ 7766 w 10000"/>
              <a:gd name="connsiteY106" fmla="*/ 9581 h 9860"/>
              <a:gd name="connsiteX107" fmla="*/ 6899 w 10000"/>
              <a:gd name="connsiteY107" fmla="*/ 9720 h 9860"/>
              <a:gd name="connsiteX108" fmla="*/ 6231 w 10000"/>
              <a:gd name="connsiteY108" fmla="*/ 9720 h 9860"/>
              <a:gd name="connsiteX109" fmla="*/ 5332 w 10000"/>
              <a:gd name="connsiteY109" fmla="*/ 9860 h 9860"/>
              <a:gd name="connsiteX110" fmla="*/ 5332 w 10000"/>
              <a:gd name="connsiteY110" fmla="*/ 9860 h 986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8 h 10000"/>
              <a:gd name="connsiteX4" fmla="*/ 2654 w 10000"/>
              <a:gd name="connsiteY4" fmla="*/ 9717 h 10000"/>
              <a:gd name="connsiteX5" fmla="*/ 2007 w 10000"/>
              <a:gd name="connsiteY5" fmla="*/ 9575 h 10000"/>
              <a:gd name="connsiteX6" fmla="*/ 1564 w 10000"/>
              <a:gd name="connsiteY6" fmla="*/ 9292 h 10000"/>
              <a:gd name="connsiteX7" fmla="*/ 1118 w 10000"/>
              <a:gd name="connsiteY7" fmla="*/ 9150 h 10000"/>
              <a:gd name="connsiteX8" fmla="*/ 894 w 10000"/>
              <a:gd name="connsiteY8" fmla="*/ 8725 h 10000"/>
              <a:gd name="connsiteX9" fmla="*/ 445 w 10000"/>
              <a:gd name="connsiteY9" fmla="*/ 8442 h 10000"/>
              <a:gd name="connsiteX10" fmla="*/ 220 w 10000"/>
              <a:gd name="connsiteY10" fmla="*/ 8035 h 10000"/>
              <a:gd name="connsiteX11" fmla="*/ 220 w 10000"/>
              <a:gd name="connsiteY11" fmla="*/ 7611 h 10000"/>
              <a:gd name="connsiteX12" fmla="*/ 0 w 10000"/>
              <a:gd name="connsiteY12" fmla="*/ 7186 h 10000"/>
              <a:gd name="connsiteX13" fmla="*/ 0 w 10000"/>
              <a:gd name="connsiteY13" fmla="*/ 6761 h 10000"/>
              <a:gd name="connsiteX14" fmla="*/ 0 w 10000"/>
              <a:gd name="connsiteY14" fmla="*/ 6336 h 10000"/>
              <a:gd name="connsiteX15" fmla="*/ 220 w 10000"/>
              <a:gd name="connsiteY15" fmla="*/ 5628 h 10000"/>
              <a:gd name="connsiteX16" fmla="*/ 220 w 10000"/>
              <a:gd name="connsiteY16" fmla="*/ 5487 h 10000"/>
              <a:gd name="connsiteX17" fmla="*/ 220 w 10000"/>
              <a:gd name="connsiteY17" fmla="*/ 5204 h 10000"/>
              <a:gd name="connsiteX18" fmla="*/ 445 w 10000"/>
              <a:gd name="connsiteY18" fmla="*/ 4938 h 10000"/>
              <a:gd name="connsiteX19" fmla="*/ 445 w 10000"/>
              <a:gd name="connsiteY19" fmla="*/ 4654 h 10000"/>
              <a:gd name="connsiteX20" fmla="*/ 445 w 10000"/>
              <a:gd name="connsiteY20" fmla="*/ 4371 h 10000"/>
              <a:gd name="connsiteX21" fmla="*/ 671 w 10000"/>
              <a:gd name="connsiteY21" fmla="*/ 3946 h 10000"/>
              <a:gd name="connsiteX22" fmla="*/ 671 w 10000"/>
              <a:gd name="connsiteY22" fmla="*/ 3522 h 10000"/>
              <a:gd name="connsiteX23" fmla="*/ 894 w 10000"/>
              <a:gd name="connsiteY23" fmla="*/ 3097 h 10000"/>
              <a:gd name="connsiteX24" fmla="*/ 894 w 10000"/>
              <a:gd name="connsiteY24" fmla="*/ 2672 h 10000"/>
              <a:gd name="connsiteX25" fmla="*/ 894 w 10000"/>
              <a:gd name="connsiteY25" fmla="*/ 2247 h 10000"/>
              <a:gd name="connsiteX26" fmla="*/ 1118 w 10000"/>
              <a:gd name="connsiteY26" fmla="*/ 1965 h 10000"/>
              <a:gd name="connsiteX27" fmla="*/ 1118 w 10000"/>
              <a:gd name="connsiteY27" fmla="*/ 1682 h 10000"/>
              <a:gd name="connsiteX28" fmla="*/ 1118 w 10000"/>
              <a:gd name="connsiteY28" fmla="*/ 1416 h 10000"/>
              <a:gd name="connsiteX29" fmla="*/ 1118 w 10000"/>
              <a:gd name="connsiteY29" fmla="*/ 1274 h 10000"/>
              <a:gd name="connsiteX30" fmla="*/ 1118 w 10000"/>
              <a:gd name="connsiteY30" fmla="*/ 1133 h 10000"/>
              <a:gd name="connsiteX31" fmla="*/ 1118 w 10000"/>
              <a:gd name="connsiteY31" fmla="*/ 1133 h 10000"/>
              <a:gd name="connsiteX32" fmla="*/ 1118 w 10000"/>
              <a:gd name="connsiteY32" fmla="*/ 1133 h 10000"/>
              <a:gd name="connsiteX33" fmla="*/ 894 w 10000"/>
              <a:gd name="connsiteY33" fmla="*/ 1133 h 10000"/>
              <a:gd name="connsiteX34" fmla="*/ 2429 w 10000"/>
              <a:gd name="connsiteY34" fmla="*/ 0 h 10000"/>
              <a:gd name="connsiteX35" fmla="*/ 2874 w 10000"/>
              <a:gd name="connsiteY35" fmla="*/ 283 h 10000"/>
              <a:gd name="connsiteX36" fmla="*/ 3096 w 10000"/>
              <a:gd name="connsiteY36" fmla="*/ 424 h 10000"/>
              <a:gd name="connsiteX37" fmla="*/ 3323 w 10000"/>
              <a:gd name="connsiteY37" fmla="*/ 566 h 10000"/>
              <a:gd name="connsiteX38" fmla="*/ 3546 w 10000"/>
              <a:gd name="connsiteY38" fmla="*/ 708 h 10000"/>
              <a:gd name="connsiteX39" fmla="*/ 3546 w 10000"/>
              <a:gd name="connsiteY39" fmla="*/ 849 h 10000"/>
              <a:gd name="connsiteX40" fmla="*/ 3546 w 10000"/>
              <a:gd name="connsiteY40" fmla="*/ 991 h 10000"/>
              <a:gd name="connsiteX41" fmla="*/ 3323 w 10000"/>
              <a:gd name="connsiteY41" fmla="*/ 991 h 10000"/>
              <a:gd name="connsiteX42" fmla="*/ 3096 w 10000"/>
              <a:gd name="connsiteY42" fmla="*/ 1133 h 10000"/>
              <a:gd name="connsiteX43" fmla="*/ 3096 w 10000"/>
              <a:gd name="connsiteY43" fmla="*/ 1274 h 10000"/>
              <a:gd name="connsiteX44" fmla="*/ 2874 w 10000"/>
              <a:gd name="connsiteY44" fmla="*/ 1416 h 10000"/>
              <a:gd name="connsiteX45" fmla="*/ 2654 w 10000"/>
              <a:gd name="connsiteY45" fmla="*/ 1682 h 10000"/>
              <a:gd name="connsiteX46" fmla="*/ 2429 w 10000"/>
              <a:gd name="connsiteY46" fmla="*/ 2105 h 10000"/>
              <a:gd name="connsiteX47" fmla="*/ 2230 w 10000"/>
              <a:gd name="connsiteY47" fmla="*/ 2530 h 10000"/>
              <a:gd name="connsiteX48" fmla="*/ 2007 w 10000"/>
              <a:gd name="connsiteY48" fmla="*/ 2955 h 10000"/>
              <a:gd name="connsiteX49" fmla="*/ 1786 w 10000"/>
              <a:gd name="connsiteY49" fmla="*/ 3522 h 10000"/>
              <a:gd name="connsiteX50" fmla="*/ 1564 w 10000"/>
              <a:gd name="connsiteY50" fmla="*/ 4088 h 10000"/>
              <a:gd name="connsiteX51" fmla="*/ 1339 w 10000"/>
              <a:gd name="connsiteY51" fmla="*/ 4654 h 10000"/>
              <a:gd name="connsiteX52" fmla="*/ 1339 w 10000"/>
              <a:gd name="connsiteY52" fmla="*/ 5204 h 10000"/>
              <a:gd name="connsiteX53" fmla="*/ 1339 w 10000"/>
              <a:gd name="connsiteY53" fmla="*/ 5628 h 10000"/>
              <a:gd name="connsiteX54" fmla="*/ 1118 w 10000"/>
              <a:gd name="connsiteY54" fmla="*/ 6195 h 10000"/>
              <a:gd name="connsiteX55" fmla="*/ 1118 w 10000"/>
              <a:gd name="connsiteY55" fmla="*/ 6620 h 10000"/>
              <a:gd name="connsiteX56" fmla="*/ 1118 w 10000"/>
              <a:gd name="connsiteY56" fmla="*/ 6903 h 10000"/>
              <a:gd name="connsiteX57" fmla="*/ 1118 w 10000"/>
              <a:gd name="connsiteY57" fmla="*/ 7328 h 10000"/>
              <a:gd name="connsiteX58" fmla="*/ 1339 w 10000"/>
              <a:gd name="connsiteY58" fmla="*/ 7611 h 10000"/>
              <a:gd name="connsiteX59" fmla="*/ 1339 w 10000"/>
              <a:gd name="connsiteY59" fmla="*/ 7753 h 10000"/>
              <a:gd name="connsiteX60" fmla="*/ 1564 w 10000"/>
              <a:gd name="connsiteY60" fmla="*/ 8035 h 10000"/>
              <a:gd name="connsiteX61" fmla="*/ 1786 w 10000"/>
              <a:gd name="connsiteY61" fmla="*/ 8176 h 10000"/>
              <a:gd name="connsiteX62" fmla="*/ 2007 w 10000"/>
              <a:gd name="connsiteY62" fmla="*/ 8318 h 10000"/>
              <a:gd name="connsiteX63" fmla="*/ 2874 w 10000"/>
              <a:gd name="connsiteY63" fmla="*/ 8584 h 10000"/>
              <a:gd name="connsiteX64" fmla="*/ 3323 w 10000"/>
              <a:gd name="connsiteY64" fmla="*/ 8725 h 10000"/>
              <a:gd name="connsiteX65" fmla="*/ 3767 w 10000"/>
              <a:gd name="connsiteY65" fmla="*/ 8725 h 10000"/>
              <a:gd name="connsiteX66" fmla="*/ 4220 w 10000"/>
              <a:gd name="connsiteY66" fmla="*/ 8867 h 10000"/>
              <a:gd name="connsiteX67" fmla="*/ 4887 w 10000"/>
              <a:gd name="connsiteY67" fmla="*/ 8867 h 10000"/>
              <a:gd name="connsiteX68" fmla="*/ 5332 w 10000"/>
              <a:gd name="connsiteY68" fmla="*/ 8725 h 10000"/>
              <a:gd name="connsiteX69" fmla="*/ 6005 w 10000"/>
              <a:gd name="connsiteY69" fmla="*/ 8725 h 10000"/>
              <a:gd name="connsiteX70" fmla="*/ 6675 w 10000"/>
              <a:gd name="connsiteY70" fmla="*/ 8584 h 10000"/>
              <a:gd name="connsiteX71" fmla="*/ 7122 w 10000"/>
              <a:gd name="connsiteY71" fmla="*/ 8584 h 10000"/>
              <a:gd name="connsiteX72" fmla="*/ 7567 w 10000"/>
              <a:gd name="connsiteY72" fmla="*/ 8318 h 10000"/>
              <a:gd name="connsiteX73" fmla="*/ 7766 w 10000"/>
              <a:gd name="connsiteY73" fmla="*/ 8176 h 10000"/>
              <a:gd name="connsiteX74" fmla="*/ 7986 w 10000"/>
              <a:gd name="connsiteY74" fmla="*/ 7894 h 10000"/>
              <a:gd name="connsiteX75" fmla="*/ 8210 w 10000"/>
              <a:gd name="connsiteY75" fmla="*/ 7611 h 10000"/>
              <a:gd name="connsiteX76" fmla="*/ 8436 w 10000"/>
              <a:gd name="connsiteY76" fmla="*/ 7045 h 10000"/>
              <a:gd name="connsiteX77" fmla="*/ 8436 w 10000"/>
              <a:gd name="connsiteY77" fmla="*/ 6478 h 10000"/>
              <a:gd name="connsiteX78" fmla="*/ 8659 w 10000"/>
              <a:gd name="connsiteY78" fmla="*/ 6195 h 10000"/>
              <a:gd name="connsiteX79" fmla="*/ 8659 w 10000"/>
              <a:gd name="connsiteY79" fmla="*/ 5912 h 10000"/>
              <a:gd name="connsiteX80" fmla="*/ 8659 w 10000"/>
              <a:gd name="connsiteY80" fmla="*/ 5770 h 10000"/>
              <a:gd name="connsiteX81" fmla="*/ 8883 w 10000"/>
              <a:gd name="connsiteY81" fmla="*/ 5628 h 10000"/>
              <a:gd name="connsiteX82" fmla="*/ 8883 w 10000"/>
              <a:gd name="connsiteY82" fmla="*/ 5487 h 10000"/>
              <a:gd name="connsiteX83" fmla="*/ 8883 w 10000"/>
              <a:gd name="connsiteY83" fmla="*/ 5345 h 10000"/>
              <a:gd name="connsiteX84" fmla="*/ 8883 w 10000"/>
              <a:gd name="connsiteY84" fmla="*/ 5345 h 10000"/>
              <a:gd name="connsiteX85" fmla="*/ 9107 w 10000"/>
              <a:gd name="connsiteY85" fmla="*/ 5345 h 10000"/>
              <a:gd name="connsiteX86" fmla="*/ 9107 w 10000"/>
              <a:gd name="connsiteY86" fmla="*/ 5345 h 10000"/>
              <a:gd name="connsiteX87" fmla="*/ 9107 w 10000"/>
              <a:gd name="connsiteY87" fmla="*/ 5487 h 10000"/>
              <a:gd name="connsiteX88" fmla="*/ 9330 w 10000"/>
              <a:gd name="connsiteY88" fmla="*/ 5628 h 10000"/>
              <a:gd name="connsiteX89" fmla="*/ 9330 w 10000"/>
              <a:gd name="connsiteY89" fmla="*/ 5770 h 10000"/>
              <a:gd name="connsiteX90" fmla="*/ 9330 w 10000"/>
              <a:gd name="connsiteY90" fmla="*/ 6053 h 10000"/>
              <a:gd name="connsiteX91" fmla="*/ 9330 w 10000"/>
              <a:gd name="connsiteY91" fmla="*/ 6336 h 10000"/>
              <a:gd name="connsiteX92" fmla="*/ 9330 w 10000"/>
              <a:gd name="connsiteY92" fmla="*/ 6620 h 10000"/>
              <a:gd name="connsiteX93" fmla="*/ 9550 w 10000"/>
              <a:gd name="connsiteY93" fmla="*/ 7186 h 10000"/>
              <a:gd name="connsiteX94" fmla="*/ 9550 w 10000"/>
              <a:gd name="connsiteY94" fmla="*/ 7611 h 10000"/>
              <a:gd name="connsiteX95" fmla="*/ 9778 w 10000"/>
              <a:gd name="connsiteY95" fmla="*/ 8035 h 10000"/>
              <a:gd name="connsiteX96" fmla="*/ 10000 w 10000"/>
              <a:gd name="connsiteY96" fmla="*/ 8318 h 10000"/>
              <a:gd name="connsiteX97" fmla="*/ 10000 w 10000"/>
              <a:gd name="connsiteY97" fmla="*/ 8584 h 10000"/>
              <a:gd name="connsiteX98" fmla="*/ 10000 w 10000"/>
              <a:gd name="connsiteY98" fmla="*/ 8725 h 10000"/>
              <a:gd name="connsiteX99" fmla="*/ 10000 w 10000"/>
              <a:gd name="connsiteY99" fmla="*/ 8867 h 10000"/>
              <a:gd name="connsiteX100" fmla="*/ 9778 w 10000"/>
              <a:gd name="connsiteY100" fmla="*/ 8867 h 10000"/>
              <a:gd name="connsiteX101" fmla="*/ 9550 w 10000"/>
              <a:gd name="connsiteY101" fmla="*/ 9009 h 10000"/>
              <a:gd name="connsiteX102" fmla="*/ 9330 w 10000"/>
              <a:gd name="connsiteY102" fmla="*/ 9150 h 10000"/>
              <a:gd name="connsiteX103" fmla="*/ 9107 w 10000"/>
              <a:gd name="connsiteY103" fmla="*/ 9292 h 10000"/>
              <a:gd name="connsiteX104" fmla="*/ 8659 w 10000"/>
              <a:gd name="connsiteY104" fmla="*/ 9434 h 10000"/>
              <a:gd name="connsiteX105" fmla="*/ 7766 w 10000"/>
              <a:gd name="connsiteY105" fmla="*/ 9717 h 10000"/>
              <a:gd name="connsiteX106" fmla="*/ 6899 w 10000"/>
              <a:gd name="connsiteY106" fmla="*/ 9858 h 10000"/>
              <a:gd name="connsiteX107" fmla="*/ 6231 w 10000"/>
              <a:gd name="connsiteY107" fmla="*/ 9858 h 10000"/>
              <a:gd name="connsiteX108" fmla="*/ 5332 w 10000"/>
              <a:gd name="connsiteY108" fmla="*/ 10000 h 10000"/>
              <a:gd name="connsiteX109" fmla="*/ 5332 w 10000"/>
              <a:gd name="connsiteY109" fmla="*/ 10000 h 10000"/>
              <a:gd name="connsiteX0" fmla="*/ 5332 w 10000"/>
              <a:gd name="connsiteY0" fmla="*/ 9835 h 9835"/>
              <a:gd name="connsiteX1" fmla="*/ 4665 w 10000"/>
              <a:gd name="connsiteY1" fmla="*/ 9835 h 9835"/>
              <a:gd name="connsiteX2" fmla="*/ 3991 w 10000"/>
              <a:gd name="connsiteY2" fmla="*/ 9835 h 9835"/>
              <a:gd name="connsiteX3" fmla="*/ 3323 w 10000"/>
              <a:gd name="connsiteY3" fmla="*/ 9693 h 9835"/>
              <a:gd name="connsiteX4" fmla="*/ 2654 w 10000"/>
              <a:gd name="connsiteY4" fmla="*/ 9552 h 9835"/>
              <a:gd name="connsiteX5" fmla="*/ 2007 w 10000"/>
              <a:gd name="connsiteY5" fmla="*/ 9410 h 9835"/>
              <a:gd name="connsiteX6" fmla="*/ 1564 w 10000"/>
              <a:gd name="connsiteY6" fmla="*/ 9127 h 9835"/>
              <a:gd name="connsiteX7" fmla="*/ 1118 w 10000"/>
              <a:gd name="connsiteY7" fmla="*/ 8985 h 9835"/>
              <a:gd name="connsiteX8" fmla="*/ 894 w 10000"/>
              <a:gd name="connsiteY8" fmla="*/ 8560 h 9835"/>
              <a:gd name="connsiteX9" fmla="*/ 445 w 10000"/>
              <a:gd name="connsiteY9" fmla="*/ 8277 h 9835"/>
              <a:gd name="connsiteX10" fmla="*/ 220 w 10000"/>
              <a:gd name="connsiteY10" fmla="*/ 7870 h 9835"/>
              <a:gd name="connsiteX11" fmla="*/ 220 w 10000"/>
              <a:gd name="connsiteY11" fmla="*/ 7446 h 9835"/>
              <a:gd name="connsiteX12" fmla="*/ 0 w 10000"/>
              <a:gd name="connsiteY12" fmla="*/ 7021 h 9835"/>
              <a:gd name="connsiteX13" fmla="*/ 0 w 10000"/>
              <a:gd name="connsiteY13" fmla="*/ 6596 h 9835"/>
              <a:gd name="connsiteX14" fmla="*/ 0 w 10000"/>
              <a:gd name="connsiteY14" fmla="*/ 6171 h 9835"/>
              <a:gd name="connsiteX15" fmla="*/ 220 w 10000"/>
              <a:gd name="connsiteY15" fmla="*/ 5463 h 9835"/>
              <a:gd name="connsiteX16" fmla="*/ 220 w 10000"/>
              <a:gd name="connsiteY16" fmla="*/ 5322 h 9835"/>
              <a:gd name="connsiteX17" fmla="*/ 220 w 10000"/>
              <a:gd name="connsiteY17" fmla="*/ 5039 h 9835"/>
              <a:gd name="connsiteX18" fmla="*/ 445 w 10000"/>
              <a:gd name="connsiteY18" fmla="*/ 4773 h 9835"/>
              <a:gd name="connsiteX19" fmla="*/ 445 w 10000"/>
              <a:gd name="connsiteY19" fmla="*/ 4489 h 9835"/>
              <a:gd name="connsiteX20" fmla="*/ 445 w 10000"/>
              <a:gd name="connsiteY20" fmla="*/ 4206 h 9835"/>
              <a:gd name="connsiteX21" fmla="*/ 671 w 10000"/>
              <a:gd name="connsiteY21" fmla="*/ 3781 h 9835"/>
              <a:gd name="connsiteX22" fmla="*/ 671 w 10000"/>
              <a:gd name="connsiteY22" fmla="*/ 3357 h 9835"/>
              <a:gd name="connsiteX23" fmla="*/ 894 w 10000"/>
              <a:gd name="connsiteY23" fmla="*/ 2932 h 9835"/>
              <a:gd name="connsiteX24" fmla="*/ 894 w 10000"/>
              <a:gd name="connsiteY24" fmla="*/ 2507 h 9835"/>
              <a:gd name="connsiteX25" fmla="*/ 894 w 10000"/>
              <a:gd name="connsiteY25" fmla="*/ 2082 h 9835"/>
              <a:gd name="connsiteX26" fmla="*/ 1118 w 10000"/>
              <a:gd name="connsiteY26" fmla="*/ 1800 h 9835"/>
              <a:gd name="connsiteX27" fmla="*/ 1118 w 10000"/>
              <a:gd name="connsiteY27" fmla="*/ 1517 h 9835"/>
              <a:gd name="connsiteX28" fmla="*/ 1118 w 10000"/>
              <a:gd name="connsiteY28" fmla="*/ 1251 h 9835"/>
              <a:gd name="connsiteX29" fmla="*/ 1118 w 10000"/>
              <a:gd name="connsiteY29" fmla="*/ 1109 h 9835"/>
              <a:gd name="connsiteX30" fmla="*/ 1118 w 10000"/>
              <a:gd name="connsiteY30" fmla="*/ 968 h 9835"/>
              <a:gd name="connsiteX31" fmla="*/ 1118 w 10000"/>
              <a:gd name="connsiteY31" fmla="*/ 968 h 9835"/>
              <a:gd name="connsiteX32" fmla="*/ 1118 w 10000"/>
              <a:gd name="connsiteY32" fmla="*/ 968 h 9835"/>
              <a:gd name="connsiteX33" fmla="*/ 894 w 10000"/>
              <a:gd name="connsiteY33" fmla="*/ 968 h 9835"/>
              <a:gd name="connsiteX34" fmla="*/ 2874 w 10000"/>
              <a:gd name="connsiteY34" fmla="*/ 118 h 9835"/>
              <a:gd name="connsiteX35" fmla="*/ 3096 w 10000"/>
              <a:gd name="connsiteY35" fmla="*/ 259 h 9835"/>
              <a:gd name="connsiteX36" fmla="*/ 3323 w 10000"/>
              <a:gd name="connsiteY36" fmla="*/ 401 h 9835"/>
              <a:gd name="connsiteX37" fmla="*/ 3546 w 10000"/>
              <a:gd name="connsiteY37" fmla="*/ 543 h 9835"/>
              <a:gd name="connsiteX38" fmla="*/ 3546 w 10000"/>
              <a:gd name="connsiteY38" fmla="*/ 684 h 9835"/>
              <a:gd name="connsiteX39" fmla="*/ 3546 w 10000"/>
              <a:gd name="connsiteY39" fmla="*/ 826 h 9835"/>
              <a:gd name="connsiteX40" fmla="*/ 3323 w 10000"/>
              <a:gd name="connsiteY40" fmla="*/ 826 h 9835"/>
              <a:gd name="connsiteX41" fmla="*/ 3096 w 10000"/>
              <a:gd name="connsiteY41" fmla="*/ 968 h 9835"/>
              <a:gd name="connsiteX42" fmla="*/ 3096 w 10000"/>
              <a:gd name="connsiteY42" fmla="*/ 1109 h 9835"/>
              <a:gd name="connsiteX43" fmla="*/ 2874 w 10000"/>
              <a:gd name="connsiteY43" fmla="*/ 1251 h 9835"/>
              <a:gd name="connsiteX44" fmla="*/ 2654 w 10000"/>
              <a:gd name="connsiteY44" fmla="*/ 1517 h 9835"/>
              <a:gd name="connsiteX45" fmla="*/ 2429 w 10000"/>
              <a:gd name="connsiteY45" fmla="*/ 1940 h 9835"/>
              <a:gd name="connsiteX46" fmla="*/ 2230 w 10000"/>
              <a:gd name="connsiteY46" fmla="*/ 2365 h 9835"/>
              <a:gd name="connsiteX47" fmla="*/ 2007 w 10000"/>
              <a:gd name="connsiteY47" fmla="*/ 2790 h 9835"/>
              <a:gd name="connsiteX48" fmla="*/ 1786 w 10000"/>
              <a:gd name="connsiteY48" fmla="*/ 3357 h 9835"/>
              <a:gd name="connsiteX49" fmla="*/ 1564 w 10000"/>
              <a:gd name="connsiteY49" fmla="*/ 3923 h 9835"/>
              <a:gd name="connsiteX50" fmla="*/ 1339 w 10000"/>
              <a:gd name="connsiteY50" fmla="*/ 4489 h 9835"/>
              <a:gd name="connsiteX51" fmla="*/ 1339 w 10000"/>
              <a:gd name="connsiteY51" fmla="*/ 5039 h 9835"/>
              <a:gd name="connsiteX52" fmla="*/ 1339 w 10000"/>
              <a:gd name="connsiteY52" fmla="*/ 5463 h 9835"/>
              <a:gd name="connsiteX53" fmla="*/ 1118 w 10000"/>
              <a:gd name="connsiteY53" fmla="*/ 6030 h 9835"/>
              <a:gd name="connsiteX54" fmla="*/ 1118 w 10000"/>
              <a:gd name="connsiteY54" fmla="*/ 6455 h 9835"/>
              <a:gd name="connsiteX55" fmla="*/ 1118 w 10000"/>
              <a:gd name="connsiteY55" fmla="*/ 6738 h 9835"/>
              <a:gd name="connsiteX56" fmla="*/ 1118 w 10000"/>
              <a:gd name="connsiteY56" fmla="*/ 7163 h 9835"/>
              <a:gd name="connsiteX57" fmla="*/ 1339 w 10000"/>
              <a:gd name="connsiteY57" fmla="*/ 7446 h 9835"/>
              <a:gd name="connsiteX58" fmla="*/ 1339 w 10000"/>
              <a:gd name="connsiteY58" fmla="*/ 7588 h 9835"/>
              <a:gd name="connsiteX59" fmla="*/ 1564 w 10000"/>
              <a:gd name="connsiteY59" fmla="*/ 7870 h 9835"/>
              <a:gd name="connsiteX60" fmla="*/ 1786 w 10000"/>
              <a:gd name="connsiteY60" fmla="*/ 8011 h 9835"/>
              <a:gd name="connsiteX61" fmla="*/ 2007 w 10000"/>
              <a:gd name="connsiteY61" fmla="*/ 8153 h 9835"/>
              <a:gd name="connsiteX62" fmla="*/ 2874 w 10000"/>
              <a:gd name="connsiteY62" fmla="*/ 8419 h 9835"/>
              <a:gd name="connsiteX63" fmla="*/ 3323 w 10000"/>
              <a:gd name="connsiteY63" fmla="*/ 8560 h 9835"/>
              <a:gd name="connsiteX64" fmla="*/ 3767 w 10000"/>
              <a:gd name="connsiteY64" fmla="*/ 8560 h 9835"/>
              <a:gd name="connsiteX65" fmla="*/ 4220 w 10000"/>
              <a:gd name="connsiteY65" fmla="*/ 8702 h 9835"/>
              <a:gd name="connsiteX66" fmla="*/ 4887 w 10000"/>
              <a:gd name="connsiteY66" fmla="*/ 8702 h 9835"/>
              <a:gd name="connsiteX67" fmla="*/ 5332 w 10000"/>
              <a:gd name="connsiteY67" fmla="*/ 8560 h 9835"/>
              <a:gd name="connsiteX68" fmla="*/ 6005 w 10000"/>
              <a:gd name="connsiteY68" fmla="*/ 8560 h 9835"/>
              <a:gd name="connsiteX69" fmla="*/ 6675 w 10000"/>
              <a:gd name="connsiteY69" fmla="*/ 8419 h 9835"/>
              <a:gd name="connsiteX70" fmla="*/ 7122 w 10000"/>
              <a:gd name="connsiteY70" fmla="*/ 8419 h 9835"/>
              <a:gd name="connsiteX71" fmla="*/ 7567 w 10000"/>
              <a:gd name="connsiteY71" fmla="*/ 8153 h 9835"/>
              <a:gd name="connsiteX72" fmla="*/ 7766 w 10000"/>
              <a:gd name="connsiteY72" fmla="*/ 8011 h 9835"/>
              <a:gd name="connsiteX73" fmla="*/ 7986 w 10000"/>
              <a:gd name="connsiteY73" fmla="*/ 7729 h 9835"/>
              <a:gd name="connsiteX74" fmla="*/ 8210 w 10000"/>
              <a:gd name="connsiteY74" fmla="*/ 7446 h 9835"/>
              <a:gd name="connsiteX75" fmla="*/ 8436 w 10000"/>
              <a:gd name="connsiteY75" fmla="*/ 6880 h 9835"/>
              <a:gd name="connsiteX76" fmla="*/ 8436 w 10000"/>
              <a:gd name="connsiteY76" fmla="*/ 6313 h 9835"/>
              <a:gd name="connsiteX77" fmla="*/ 8659 w 10000"/>
              <a:gd name="connsiteY77" fmla="*/ 6030 h 9835"/>
              <a:gd name="connsiteX78" fmla="*/ 8659 w 10000"/>
              <a:gd name="connsiteY78" fmla="*/ 5747 h 9835"/>
              <a:gd name="connsiteX79" fmla="*/ 8659 w 10000"/>
              <a:gd name="connsiteY79" fmla="*/ 5605 h 9835"/>
              <a:gd name="connsiteX80" fmla="*/ 8883 w 10000"/>
              <a:gd name="connsiteY80" fmla="*/ 5463 h 9835"/>
              <a:gd name="connsiteX81" fmla="*/ 8883 w 10000"/>
              <a:gd name="connsiteY81" fmla="*/ 5322 h 9835"/>
              <a:gd name="connsiteX82" fmla="*/ 8883 w 10000"/>
              <a:gd name="connsiteY82" fmla="*/ 5180 h 9835"/>
              <a:gd name="connsiteX83" fmla="*/ 8883 w 10000"/>
              <a:gd name="connsiteY83" fmla="*/ 5180 h 9835"/>
              <a:gd name="connsiteX84" fmla="*/ 9107 w 10000"/>
              <a:gd name="connsiteY84" fmla="*/ 5180 h 9835"/>
              <a:gd name="connsiteX85" fmla="*/ 9107 w 10000"/>
              <a:gd name="connsiteY85" fmla="*/ 5180 h 9835"/>
              <a:gd name="connsiteX86" fmla="*/ 9107 w 10000"/>
              <a:gd name="connsiteY86" fmla="*/ 5322 h 9835"/>
              <a:gd name="connsiteX87" fmla="*/ 9330 w 10000"/>
              <a:gd name="connsiteY87" fmla="*/ 5463 h 9835"/>
              <a:gd name="connsiteX88" fmla="*/ 9330 w 10000"/>
              <a:gd name="connsiteY88" fmla="*/ 5605 h 9835"/>
              <a:gd name="connsiteX89" fmla="*/ 9330 w 10000"/>
              <a:gd name="connsiteY89" fmla="*/ 5888 h 9835"/>
              <a:gd name="connsiteX90" fmla="*/ 9330 w 10000"/>
              <a:gd name="connsiteY90" fmla="*/ 6171 h 9835"/>
              <a:gd name="connsiteX91" fmla="*/ 9330 w 10000"/>
              <a:gd name="connsiteY91" fmla="*/ 6455 h 9835"/>
              <a:gd name="connsiteX92" fmla="*/ 9550 w 10000"/>
              <a:gd name="connsiteY92" fmla="*/ 7021 h 9835"/>
              <a:gd name="connsiteX93" fmla="*/ 9550 w 10000"/>
              <a:gd name="connsiteY93" fmla="*/ 7446 h 9835"/>
              <a:gd name="connsiteX94" fmla="*/ 9778 w 10000"/>
              <a:gd name="connsiteY94" fmla="*/ 7870 h 9835"/>
              <a:gd name="connsiteX95" fmla="*/ 10000 w 10000"/>
              <a:gd name="connsiteY95" fmla="*/ 8153 h 9835"/>
              <a:gd name="connsiteX96" fmla="*/ 10000 w 10000"/>
              <a:gd name="connsiteY96" fmla="*/ 8419 h 9835"/>
              <a:gd name="connsiteX97" fmla="*/ 10000 w 10000"/>
              <a:gd name="connsiteY97" fmla="*/ 8560 h 9835"/>
              <a:gd name="connsiteX98" fmla="*/ 10000 w 10000"/>
              <a:gd name="connsiteY98" fmla="*/ 8702 h 9835"/>
              <a:gd name="connsiteX99" fmla="*/ 9778 w 10000"/>
              <a:gd name="connsiteY99" fmla="*/ 8702 h 9835"/>
              <a:gd name="connsiteX100" fmla="*/ 9550 w 10000"/>
              <a:gd name="connsiteY100" fmla="*/ 8844 h 9835"/>
              <a:gd name="connsiteX101" fmla="*/ 9330 w 10000"/>
              <a:gd name="connsiteY101" fmla="*/ 8985 h 9835"/>
              <a:gd name="connsiteX102" fmla="*/ 9107 w 10000"/>
              <a:gd name="connsiteY102" fmla="*/ 9127 h 9835"/>
              <a:gd name="connsiteX103" fmla="*/ 8659 w 10000"/>
              <a:gd name="connsiteY103" fmla="*/ 9269 h 9835"/>
              <a:gd name="connsiteX104" fmla="*/ 7766 w 10000"/>
              <a:gd name="connsiteY104" fmla="*/ 9552 h 9835"/>
              <a:gd name="connsiteX105" fmla="*/ 6899 w 10000"/>
              <a:gd name="connsiteY105" fmla="*/ 9693 h 9835"/>
              <a:gd name="connsiteX106" fmla="*/ 6231 w 10000"/>
              <a:gd name="connsiteY106" fmla="*/ 9693 h 9835"/>
              <a:gd name="connsiteX107" fmla="*/ 5332 w 10000"/>
              <a:gd name="connsiteY107" fmla="*/ 9835 h 9835"/>
              <a:gd name="connsiteX108" fmla="*/ 5332 w 10000"/>
              <a:gd name="connsiteY108" fmla="*/ 9835 h 9835"/>
              <a:gd name="connsiteX0" fmla="*/ 5332 w 10000"/>
              <a:gd name="connsiteY0" fmla="*/ 9737 h 9737"/>
              <a:gd name="connsiteX1" fmla="*/ 4665 w 10000"/>
              <a:gd name="connsiteY1" fmla="*/ 9737 h 9737"/>
              <a:gd name="connsiteX2" fmla="*/ 3991 w 10000"/>
              <a:gd name="connsiteY2" fmla="*/ 9737 h 9737"/>
              <a:gd name="connsiteX3" fmla="*/ 3323 w 10000"/>
              <a:gd name="connsiteY3" fmla="*/ 9593 h 9737"/>
              <a:gd name="connsiteX4" fmla="*/ 2654 w 10000"/>
              <a:gd name="connsiteY4" fmla="*/ 9449 h 9737"/>
              <a:gd name="connsiteX5" fmla="*/ 2007 w 10000"/>
              <a:gd name="connsiteY5" fmla="*/ 9305 h 9737"/>
              <a:gd name="connsiteX6" fmla="*/ 1564 w 10000"/>
              <a:gd name="connsiteY6" fmla="*/ 9017 h 9737"/>
              <a:gd name="connsiteX7" fmla="*/ 1118 w 10000"/>
              <a:gd name="connsiteY7" fmla="*/ 8873 h 9737"/>
              <a:gd name="connsiteX8" fmla="*/ 894 w 10000"/>
              <a:gd name="connsiteY8" fmla="*/ 8441 h 9737"/>
              <a:gd name="connsiteX9" fmla="*/ 445 w 10000"/>
              <a:gd name="connsiteY9" fmla="*/ 8153 h 9737"/>
              <a:gd name="connsiteX10" fmla="*/ 220 w 10000"/>
              <a:gd name="connsiteY10" fmla="*/ 7739 h 9737"/>
              <a:gd name="connsiteX11" fmla="*/ 220 w 10000"/>
              <a:gd name="connsiteY11" fmla="*/ 7308 h 9737"/>
              <a:gd name="connsiteX12" fmla="*/ 0 w 10000"/>
              <a:gd name="connsiteY12" fmla="*/ 6876 h 9737"/>
              <a:gd name="connsiteX13" fmla="*/ 0 w 10000"/>
              <a:gd name="connsiteY13" fmla="*/ 6444 h 9737"/>
              <a:gd name="connsiteX14" fmla="*/ 0 w 10000"/>
              <a:gd name="connsiteY14" fmla="*/ 6012 h 9737"/>
              <a:gd name="connsiteX15" fmla="*/ 220 w 10000"/>
              <a:gd name="connsiteY15" fmla="*/ 5292 h 9737"/>
              <a:gd name="connsiteX16" fmla="*/ 220 w 10000"/>
              <a:gd name="connsiteY16" fmla="*/ 5148 h 9737"/>
              <a:gd name="connsiteX17" fmla="*/ 220 w 10000"/>
              <a:gd name="connsiteY17" fmla="*/ 4861 h 9737"/>
              <a:gd name="connsiteX18" fmla="*/ 445 w 10000"/>
              <a:gd name="connsiteY18" fmla="*/ 4590 h 9737"/>
              <a:gd name="connsiteX19" fmla="*/ 445 w 10000"/>
              <a:gd name="connsiteY19" fmla="*/ 4301 h 9737"/>
              <a:gd name="connsiteX20" fmla="*/ 445 w 10000"/>
              <a:gd name="connsiteY20" fmla="*/ 4014 h 9737"/>
              <a:gd name="connsiteX21" fmla="*/ 671 w 10000"/>
              <a:gd name="connsiteY21" fmla="*/ 3581 h 9737"/>
              <a:gd name="connsiteX22" fmla="*/ 671 w 10000"/>
              <a:gd name="connsiteY22" fmla="*/ 3150 h 9737"/>
              <a:gd name="connsiteX23" fmla="*/ 894 w 10000"/>
              <a:gd name="connsiteY23" fmla="*/ 2718 h 9737"/>
              <a:gd name="connsiteX24" fmla="*/ 894 w 10000"/>
              <a:gd name="connsiteY24" fmla="*/ 2286 h 9737"/>
              <a:gd name="connsiteX25" fmla="*/ 894 w 10000"/>
              <a:gd name="connsiteY25" fmla="*/ 1854 h 9737"/>
              <a:gd name="connsiteX26" fmla="*/ 1118 w 10000"/>
              <a:gd name="connsiteY26" fmla="*/ 1567 h 9737"/>
              <a:gd name="connsiteX27" fmla="*/ 1118 w 10000"/>
              <a:gd name="connsiteY27" fmla="*/ 1279 h 9737"/>
              <a:gd name="connsiteX28" fmla="*/ 1118 w 10000"/>
              <a:gd name="connsiteY28" fmla="*/ 1009 h 9737"/>
              <a:gd name="connsiteX29" fmla="*/ 1118 w 10000"/>
              <a:gd name="connsiteY29" fmla="*/ 865 h 9737"/>
              <a:gd name="connsiteX30" fmla="*/ 1118 w 10000"/>
              <a:gd name="connsiteY30" fmla="*/ 721 h 9737"/>
              <a:gd name="connsiteX31" fmla="*/ 1118 w 10000"/>
              <a:gd name="connsiteY31" fmla="*/ 721 h 9737"/>
              <a:gd name="connsiteX32" fmla="*/ 1118 w 10000"/>
              <a:gd name="connsiteY32" fmla="*/ 721 h 9737"/>
              <a:gd name="connsiteX33" fmla="*/ 894 w 10000"/>
              <a:gd name="connsiteY33" fmla="*/ 721 h 9737"/>
              <a:gd name="connsiteX34" fmla="*/ 3096 w 10000"/>
              <a:gd name="connsiteY34" fmla="*/ 0 h 9737"/>
              <a:gd name="connsiteX35" fmla="*/ 3323 w 10000"/>
              <a:gd name="connsiteY35" fmla="*/ 145 h 9737"/>
              <a:gd name="connsiteX36" fmla="*/ 3546 w 10000"/>
              <a:gd name="connsiteY36" fmla="*/ 289 h 9737"/>
              <a:gd name="connsiteX37" fmla="*/ 3546 w 10000"/>
              <a:gd name="connsiteY37" fmla="*/ 432 h 9737"/>
              <a:gd name="connsiteX38" fmla="*/ 3546 w 10000"/>
              <a:gd name="connsiteY38" fmla="*/ 577 h 9737"/>
              <a:gd name="connsiteX39" fmla="*/ 3323 w 10000"/>
              <a:gd name="connsiteY39" fmla="*/ 577 h 9737"/>
              <a:gd name="connsiteX40" fmla="*/ 3096 w 10000"/>
              <a:gd name="connsiteY40" fmla="*/ 721 h 9737"/>
              <a:gd name="connsiteX41" fmla="*/ 3096 w 10000"/>
              <a:gd name="connsiteY41" fmla="*/ 865 h 9737"/>
              <a:gd name="connsiteX42" fmla="*/ 2874 w 10000"/>
              <a:gd name="connsiteY42" fmla="*/ 1009 h 9737"/>
              <a:gd name="connsiteX43" fmla="*/ 2654 w 10000"/>
              <a:gd name="connsiteY43" fmla="*/ 1279 h 9737"/>
              <a:gd name="connsiteX44" fmla="*/ 2429 w 10000"/>
              <a:gd name="connsiteY44" fmla="*/ 1710 h 9737"/>
              <a:gd name="connsiteX45" fmla="*/ 2230 w 10000"/>
              <a:gd name="connsiteY45" fmla="*/ 2142 h 9737"/>
              <a:gd name="connsiteX46" fmla="*/ 2007 w 10000"/>
              <a:gd name="connsiteY46" fmla="*/ 2574 h 9737"/>
              <a:gd name="connsiteX47" fmla="*/ 1786 w 10000"/>
              <a:gd name="connsiteY47" fmla="*/ 3150 h 9737"/>
              <a:gd name="connsiteX48" fmla="*/ 1564 w 10000"/>
              <a:gd name="connsiteY48" fmla="*/ 3726 h 9737"/>
              <a:gd name="connsiteX49" fmla="*/ 1339 w 10000"/>
              <a:gd name="connsiteY49" fmla="*/ 4301 h 9737"/>
              <a:gd name="connsiteX50" fmla="*/ 1339 w 10000"/>
              <a:gd name="connsiteY50" fmla="*/ 4861 h 9737"/>
              <a:gd name="connsiteX51" fmla="*/ 1339 w 10000"/>
              <a:gd name="connsiteY51" fmla="*/ 5292 h 9737"/>
              <a:gd name="connsiteX52" fmla="*/ 1118 w 10000"/>
              <a:gd name="connsiteY52" fmla="*/ 5868 h 9737"/>
              <a:gd name="connsiteX53" fmla="*/ 1118 w 10000"/>
              <a:gd name="connsiteY53" fmla="*/ 6300 h 9737"/>
              <a:gd name="connsiteX54" fmla="*/ 1118 w 10000"/>
              <a:gd name="connsiteY54" fmla="*/ 6588 h 9737"/>
              <a:gd name="connsiteX55" fmla="*/ 1118 w 10000"/>
              <a:gd name="connsiteY55" fmla="*/ 7020 h 9737"/>
              <a:gd name="connsiteX56" fmla="*/ 1339 w 10000"/>
              <a:gd name="connsiteY56" fmla="*/ 7308 h 9737"/>
              <a:gd name="connsiteX57" fmla="*/ 1339 w 10000"/>
              <a:gd name="connsiteY57" fmla="*/ 7452 h 9737"/>
              <a:gd name="connsiteX58" fmla="*/ 1564 w 10000"/>
              <a:gd name="connsiteY58" fmla="*/ 7739 h 9737"/>
              <a:gd name="connsiteX59" fmla="*/ 1786 w 10000"/>
              <a:gd name="connsiteY59" fmla="*/ 7882 h 9737"/>
              <a:gd name="connsiteX60" fmla="*/ 2007 w 10000"/>
              <a:gd name="connsiteY60" fmla="*/ 8027 h 9737"/>
              <a:gd name="connsiteX61" fmla="*/ 2874 w 10000"/>
              <a:gd name="connsiteY61" fmla="*/ 8297 h 9737"/>
              <a:gd name="connsiteX62" fmla="*/ 3323 w 10000"/>
              <a:gd name="connsiteY62" fmla="*/ 8441 h 9737"/>
              <a:gd name="connsiteX63" fmla="*/ 3767 w 10000"/>
              <a:gd name="connsiteY63" fmla="*/ 8441 h 9737"/>
              <a:gd name="connsiteX64" fmla="*/ 4220 w 10000"/>
              <a:gd name="connsiteY64" fmla="*/ 8585 h 9737"/>
              <a:gd name="connsiteX65" fmla="*/ 4887 w 10000"/>
              <a:gd name="connsiteY65" fmla="*/ 8585 h 9737"/>
              <a:gd name="connsiteX66" fmla="*/ 5332 w 10000"/>
              <a:gd name="connsiteY66" fmla="*/ 8441 h 9737"/>
              <a:gd name="connsiteX67" fmla="*/ 6005 w 10000"/>
              <a:gd name="connsiteY67" fmla="*/ 8441 h 9737"/>
              <a:gd name="connsiteX68" fmla="*/ 6675 w 10000"/>
              <a:gd name="connsiteY68" fmla="*/ 8297 h 9737"/>
              <a:gd name="connsiteX69" fmla="*/ 7122 w 10000"/>
              <a:gd name="connsiteY69" fmla="*/ 8297 h 9737"/>
              <a:gd name="connsiteX70" fmla="*/ 7567 w 10000"/>
              <a:gd name="connsiteY70" fmla="*/ 8027 h 9737"/>
              <a:gd name="connsiteX71" fmla="*/ 7766 w 10000"/>
              <a:gd name="connsiteY71" fmla="*/ 7882 h 9737"/>
              <a:gd name="connsiteX72" fmla="*/ 7986 w 10000"/>
              <a:gd name="connsiteY72" fmla="*/ 7596 h 9737"/>
              <a:gd name="connsiteX73" fmla="*/ 8210 w 10000"/>
              <a:gd name="connsiteY73" fmla="*/ 7308 h 9737"/>
              <a:gd name="connsiteX74" fmla="*/ 8436 w 10000"/>
              <a:gd name="connsiteY74" fmla="*/ 6732 h 9737"/>
              <a:gd name="connsiteX75" fmla="*/ 8436 w 10000"/>
              <a:gd name="connsiteY75" fmla="*/ 6156 h 9737"/>
              <a:gd name="connsiteX76" fmla="*/ 8659 w 10000"/>
              <a:gd name="connsiteY76" fmla="*/ 5868 h 9737"/>
              <a:gd name="connsiteX77" fmla="*/ 8659 w 10000"/>
              <a:gd name="connsiteY77" fmla="*/ 5580 h 9737"/>
              <a:gd name="connsiteX78" fmla="*/ 8659 w 10000"/>
              <a:gd name="connsiteY78" fmla="*/ 5436 h 9737"/>
              <a:gd name="connsiteX79" fmla="*/ 8883 w 10000"/>
              <a:gd name="connsiteY79" fmla="*/ 5292 h 9737"/>
              <a:gd name="connsiteX80" fmla="*/ 8883 w 10000"/>
              <a:gd name="connsiteY80" fmla="*/ 5148 h 9737"/>
              <a:gd name="connsiteX81" fmla="*/ 8883 w 10000"/>
              <a:gd name="connsiteY81" fmla="*/ 5004 h 9737"/>
              <a:gd name="connsiteX82" fmla="*/ 8883 w 10000"/>
              <a:gd name="connsiteY82" fmla="*/ 5004 h 9737"/>
              <a:gd name="connsiteX83" fmla="*/ 9107 w 10000"/>
              <a:gd name="connsiteY83" fmla="*/ 5004 h 9737"/>
              <a:gd name="connsiteX84" fmla="*/ 9107 w 10000"/>
              <a:gd name="connsiteY84" fmla="*/ 5004 h 9737"/>
              <a:gd name="connsiteX85" fmla="*/ 9107 w 10000"/>
              <a:gd name="connsiteY85" fmla="*/ 5148 h 9737"/>
              <a:gd name="connsiteX86" fmla="*/ 9330 w 10000"/>
              <a:gd name="connsiteY86" fmla="*/ 5292 h 9737"/>
              <a:gd name="connsiteX87" fmla="*/ 9330 w 10000"/>
              <a:gd name="connsiteY87" fmla="*/ 5436 h 9737"/>
              <a:gd name="connsiteX88" fmla="*/ 9330 w 10000"/>
              <a:gd name="connsiteY88" fmla="*/ 5724 h 9737"/>
              <a:gd name="connsiteX89" fmla="*/ 9330 w 10000"/>
              <a:gd name="connsiteY89" fmla="*/ 6012 h 9737"/>
              <a:gd name="connsiteX90" fmla="*/ 9330 w 10000"/>
              <a:gd name="connsiteY90" fmla="*/ 6300 h 9737"/>
              <a:gd name="connsiteX91" fmla="*/ 9550 w 10000"/>
              <a:gd name="connsiteY91" fmla="*/ 6876 h 9737"/>
              <a:gd name="connsiteX92" fmla="*/ 9550 w 10000"/>
              <a:gd name="connsiteY92" fmla="*/ 7308 h 9737"/>
              <a:gd name="connsiteX93" fmla="*/ 9778 w 10000"/>
              <a:gd name="connsiteY93" fmla="*/ 7739 h 9737"/>
              <a:gd name="connsiteX94" fmla="*/ 10000 w 10000"/>
              <a:gd name="connsiteY94" fmla="*/ 8027 h 9737"/>
              <a:gd name="connsiteX95" fmla="*/ 10000 w 10000"/>
              <a:gd name="connsiteY95" fmla="*/ 8297 h 9737"/>
              <a:gd name="connsiteX96" fmla="*/ 10000 w 10000"/>
              <a:gd name="connsiteY96" fmla="*/ 8441 h 9737"/>
              <a:gd name="connsiteX97" fmla="*/ 10000 w 10000"/>
              <a:gd name="connsiteY97" fmla="*/ 8585 h 9737"/>
              <a:gd name="connsiteX98" fmla="*/ 9778 w 10000"/>
              <a:gd name="connsiteY98" fmla="*/ 8585 h 9737"/>
              <a:gd name="connsiteX99" fmla="*/ 9550 w 10000"/>
              <a:gd name="connsiteY99" fmla="*/ 8729 h 9737"/>
              <a:gd name="connsiteX100" fmla="*/ 9330 w 10000"/>
              <a:gd name="connsiteY100" fmla="*/ 8873 h 9737"/>
              <a:gd name="connsiteX101" fmla="*/ 9107 w 10000"/>
              <a:gd name="connsiteY101" fmla="*/ 9017 h 9737"/>
              <a:gd name="connsiteX102" fmla="*/ 8659 w 10000"/>
              <a:gd name="connsiteY102" fmla="*/ 9162 h 9737"/>
              <a:gd name="connsiteX103" fmla="*/ 7766 w 10000"/>
              <a:gd name="connsiteY103" fmla="*/ 9449 h 9737"/>
              <a:gd name="connsiteX104" fmla="*/ 6899 w 10000"/>
              <a:gd name="connsiteY104" fmla="*/ 9593 h 9737"/>
              <a:gd name="connsiteX105" fmla="*/ 6231 w 10000"/>
              <a:gd name="connsiteY105" fmla="*/ 9593 h 9737"/>
              <a:gd name="connsiteX106" fmla="*/ 5332 w 10000"/>
              <a:gd name="connsiteY106" fmla="*/ 9737 h 9737"/>
              <a:gd name="connsiteX107" fmla="*/ 5332 w 10000"/>
              <a:gd name="connsiteY107" fmla="*/ 9737 h 9737"/>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2 h 10000"/>
              <a:gd name="connsiteX4" fmla="*/ 2654 w 10000"/>
              <a:gd name="connsiteY4" fmla="*/ 9704 h 10000"/>
              <a:gd name="connsiteX5" fmla="*/ 2007 w 10000"/>
              <a:gd name="connsiteY5" fmla="*/ 9556 h 10000"/>
              <a:gd name="connsiteX6" fmla="*/ 1564 w 10000"/>
              <a:gd name="connsiteY6" fmla="*/ 9261 h 10000"/>
              <a:gd name="connsiteX7" fmla="*/ 1118 w 10000"/>
              <a:gd name="connsiteY7" fmla="*/ 9113 h 10000"/>
              <a:gd name="connsiteX8" fmla="*/ 894 w 10000"/>
              <a:gd name="connsiteY8" fmla="*/ 8669 h 10000"/>
              <a:gd name="connsiteX9" fmla="*/ 445 w 10000"/>
              <a:gd name="connsiteY9" fmla="*/ 8373 h 10000"/>
              <a:gd name="connsiteX10" fmla="*/ 220 w 10000"/>
              <a:gd name="connsiteY10" fmla="*/ 7948 h 10000"/>
              <a:gd name="connsiteX11" fmla="*/ 220 w 10000"/>
              <a:gd name="connsiteY11" fmla="*/ 7505 h 10000"/>
              <a:gd name="connsiteX12" fmla="*/ 0 w 10000"/>
              <a:gd name="connsiteY12" fmla="*/ 7062 h 10000"/>
              <a:gd name="connsiteX13" fmla="*/ 0 w 10000"/>
              <a:gd name="connsiteY13" fmla="*/ 6618 h 10000"/>
              <a:gd name="connsiteX14" fmla="*/ 0 w 10000"/>
              <a:gd name="connsiteY14" fmla="*/ 6174 h 10000"/>
              <a:gd name="connsiteX15" fmla="*/ 220 w 10000"/>
              <a:gd name="connsiteY15" fmla="*/ 5435 h 10000"/>
              <a:gd name="connsiteX16" fmla="*/ 220 w 10000"/>
              <a:gd name="connsiteY16" fmla="*/ 5287 h 10000"/>
              <a:gd name="connsiteX17" fmla="*/ 220 w 10000"/>
              <a:gd name="connsiteY17" fmla="*/ 4992 h 10000"/>
              <a:gd name="connsiteX18" fmla="*/ 445 w 10000"/>
              <a:gd name="connsiteY18" fmla="*/ 4714 h 10000"/>
              <a:gd name="connsiteX19" fmla="*/ 445 w 10000"/>
              <a:gd name="connsiteY19" fmla="*/ 4417 h 10000"/>
              <a:gd name="connsiteX20" fmla="*/ 445 w 10000"/>
              <a:gd name="connsiteY20" fmla="*/ 4122 h 10000"/>
              <a:gd name="connsiteX21" fmla="*/ 671 w 10000"/>
              <a:gd name="connsiteY21" fmla="*/ 3678 h 10000"/>
              <a:gd name="connsiteX22" fmla="*/ 671 w 10000"/>
              <a:gd name="connsiteY22" fmla="*/ 3235 h 10000"/>
              <a:gd name="connsiteX23" fmla="*/ 894 w 10000"/>
              <a:gd name="connsiteY23" fmla="*/ 2791 h 10000"/>
              <a:gd name="connsiteX24" fmla="*/ 894 w 10000"/>
              <a:gd name="connsiteY24" fmla="*/ 2348 h 10000"/>
              <a:gd name="connsiteX25" fmla="*/ 894 w 10000"/>
              <a:gd name="connsiteY25" fmla="*/ 1904 h 10000"/>
              <a:gd name="connsiteX26" fmla="*/ 1118 w 10000"/>
              <a:gd name="connsiteY26" fmla="*/ 1609 h 10000"/>
              <a:gd name="connsiteX27" fmla="*/ 1118 w 10000"/>
              <a:gd name="connsiteY27" fmla="*/ 1314 h 10000"/>
              <a:gd name="connsiteX28" fmla="*/ 1118 w 10000"/>
              <a:gd name="connsiteY28" fmla="*/ 1036 h 10000"/>
              <a:gd name="connsiteX29" fmla="*/ 1118 w 10000"/>
              <a:gd name="connsiteY29" fmla="*/ 888 h 10000"/>
              <a:gd name="connsiteX30" fmla="*/ 1118 w 10000"/>
              <a:gd name="connsiteY30" fmla="*/ 740 h 10000"/>
              <a:gd name="connsiteX31" fmla="*/ 1118 w 10000"/>
              <a:gd name="connsiteY31" fmla="*/ 740 h 10000"/>
              <a:gd name="connsiteX32" fmla="*/ 1118 w 10000"/>
              <a:gd name="connsiteY32" fmla="*/ 740 h 10000"/>
              <a:gd name="connsiteX33" fmla="*/ 894 w 10000"/>
              <a:gd name="connsiteY33" fmla="*/ 740 h 10000"/>
              <a:gd name="connsiteX34" fmla="*/ 3096 w 10000"/>
              <a:gd name="connsiteY34" fmla="*/ 0 h 10000"/>
              <a:gd name="connsiteX35" fmla="*/ 3546 w 10000"/>
              <a:gd name="connsiteY35" fmla="*/ 297 h 10000"/>
              <a:gd name="connsiteX36" fmla="*/ 3546 w 10000"/>
              <a:gd name="connsiteY36" fmla="*/ 444 h 10000"/>
              <a:gd name="connsiteX37" fmla="*/ 3546 w 10000"/>
              <a:gd name="connsiteY37" fmla="*/ 593 h 10000"/>
              <a:gd name="connsiteX38" fmla="*/ 3323 w 10000"/>
              <a:gd name="connsiteY38" fmla="*/ 593 h 10000"/>
              <a:gd name="connsiteX39" fmla="*/ 3096 w 10000"/>
              <a:gd name="connsiteY39" fmla="*/ 740 h 10000"/>
              <a:gd name="connsiteX40" fmla="*/ 3096 w 10000"/>
              <a:gd name="connsiteY40" fmla="*/ 888 h 10000"/>
              <a:gd name="connsiteX41" fmla="*/ 2874 w 10000"/>
              <a:gd name="connsiteY41" fmla="*/ 1036 h 10000"/>
              <a:gd name="connsiteX42" fmla="*/ 2654 w 10000"/>
              <a:gd name="connsiteY42" fmla="*/ 1314 h 10000"/>
              <a:gd name="connsiteX43" fmla="*/ 2429 w 10000"/>
              <a:gd name="connsiteY43" fmla="*/ 1756 h 10000"/>
              <a:gd name="connsiteX44" fmla="*/ 2230 w 10000"/>
              <a:gd name="connsiteY44" fmla="*/ 2200 h 10000"/>
              <a:gd name="connsiteX45" fmla="*/ 2007 w 10000"/>
              <a:gd name="connsiteY45" fmla="*/ 2644 h 10000"/>
              <a:gd name="connsiteX46" fmla="*/ 1786 w 10000"/>
              <a:gd name="connsiteY46" fmla="*/ 3235 h 10000"/>
              <a:gd name="connsiteX47" fmla="*/ 1564 w 10000"/>
              <a:gd name="connsiteY47" fmla="*/ 3827 h 10000"/>
              <a:gd name="connsiteX48" fmla="*/ 1339 w 10000"/>
              <a:gd name="connsiteY48" fmla="*/ 4417 h 10000"/>
              <a:gd name="connsiteX49" fmla="*/ 1339 w 10000"/>
              <a:gd name="connsiteY49" fmla="*/ 4992 h 10000"/>
              <a:gd name="connsiteX50" fmla="*/ 1339 w 10000"/>
              <a:gd name="connsiteY50" fmla="*/ 5435 h 10000"/>
              <a:gd name="connsiteX51" fmla="*/ 1118 w 10000"/>
              <a:gd name="connsiteY51" fmla="*/ 6026 h 10000"/>
              <a:gd name="connsiteX52" fmla="*/ 1118 w 10000"/>
              <a:gd name="connsiteY52" fmla="*/ 6470 h 10000"/>
              <a:gd name="connsiteX53" fmla="*/ 1118 w 10000"/>
              <a:gd name="connsiteY53" fmla="*/ 6766 h 10000"/>
              <a:gd name="connsiteX54" fmla="*/ 1118 w 10000"/>
              <a:gd name="connsiteY54" fmla="*/ 7210 h 10000"/>
              <a:gd name="connsiteX55" fmla="*/ 1339 w 10000"/>
              <a:gd name="connsiteY55" fmla="*/ 7505 h 10000"/>
              <a:gd name="connsiteX56" fmla="*/ 1339 w 10000"/>
              <a:gd name="connsiteY56" fmla="*/ 7653 h 10000"/>
              <a:gd name="connsiteX57" fmla="*/ 1564 w 10000"/>
              <a:gd name="connsiteY57" fmla="*/ 7948 h 10000"/>
              <a:gd name="connsiteX58" fmla="*/ 1786 w 10000"/>
              <a:gd name="connsiteY58" fmla="*/ 8095 h 10000"/>
              <a:gd name="connsiteX59" fmla="*/ 2007 w 10000"/>
              <a:gd name="connsiteY59" fmla="*/ 8244 h 10000"/>
              <a:gd name="connsiteX60" fmla="*/ 2874 w 10000"/>
              <a:gd name="connsiteY60" fmla="*/ 8521 h 10000"/>
              <a:gd name="connsiteX61" fmla="*/ 3323 w 10000"/>
              <a:gd name="connsiteY61" fmla="*/ 8669 h 10000"/>
              <a:gd name="connsiteX62" fmla="*/ 3767 w 10000"/>
              <a:gd name="connsiteY62" fmla="*/ 8669 h 10000"/>
              <a:gd name="connsiteX63" fmla="*/ 4220 w 10000"/>
              <a:gd name="connsiteY63" fmla="*/ 8817 h 10000"/>
              <a:gd name="connsiteX64" fmla="*/ 4887 w 10000"/>
              <a:gd name="connsiteY64" fmla="*/ 8817 h 10000"/>
              <a:gd name="connsiteX65" fmla="*/ 5332 w 10000"/>
              <a:gd name="connsiteY65" fmla="*/ 8669 h 10000"/>
              <a:gd name="connsiteX66" fmla="*/ 6005 w 10000"/>
              <a:gd name="connsiteY66" fmla="*/ 8669 h 10000"/>
              <a:gd name="connsiteX67" fmla="*/ 6675 w 10000"/>
              <a:gd name="connsiteY67" fmla="*/ 8521 h 10000"/>
              <a:gd name="connsiteX68" fmla="*/ 7122 w 10000"/>
              <a:gd name="connsiteY68" fmla="*/ 8521 h 10000"/>
              <a:gd name="connsiteX69" fmla="*/ 7567 w 10000"/>
              <a:gd name="connsiteY69" fmla="*/ 8244 h 10000"/>
              <a:gd name="connsiteX70" fmla="*/ 7766 w 10000"/>
              <a:gd name="connsiteY70" fmla="*/ 8095 h 10000"/>
              <a:gd name="connsiteX71" fmla="*/ 7986 w 10000"/>
              <a:gd name="connsiteY71" fmla="*/ 7801 h 10000"/>
              <a:gd name="connsiteX72" fmla="*/ 8210 w 10000"/>
              <a:gd name="connsiteY72" fmla="*/ 7505 h 10000"/>
              <a:gd name="connsiteX73" fmla="*/ 8436 w 10000"/>
              <a:gd name="connsiteY73" fmla="*/ 6914 h 10000"/>
              <a:gd name="connsiteX74" fmla="*/ 8436 w 10000"/>
              <a:gd name="connsiteY74" fmla="*/ 6322 h 10000"/>
              <a:gd name="connsiteX75" fmla="*/ 8659 w 10000"/>
              <a:gd name="connsiteY75" fmla="*/ 6026 h 10000"/>
              <a:gd name="connsiteX76" fmla="*/ 8659 w 10000"/>
              <a:gd name="connsiteY76" fmla="*/ 5731 h 10000"/>
              <a:gd name="connsiteX77" fmla="*/ 8659 w 10000"/>
              <a:gd name="connsiteY77" fmla="*/ 5583 h 10000"/>
              <a:gd name="connsiteX78" fmla="*/ 8883 w 10000"/>
              <a:gd name="connsiteY78" fmla="*/ 5435 h 10000"/>
              <a:gd name="connsiteX79" fmla="*/ 8883 w 10000"/>
              <a:gd name="connsiteY79" fmla="*/ 5287 h 10000"/>
              <a:gd name="connsiteX80" fmla="*/ 8883 w 10000"/>
              <a:gd name="connsiteY80" fmla="*/ 5139 h 10000"/>
              <a:gd name="connsiteX81" fmla="*/ 8883 w 10000"/>
              <a:gd name="connsiteY81" fmla="*/ 5139 h 10000"/>
              <a:gd name="connsiteX82" fmla="*/ 9107 w 10000"/>
              <a:gd name="connsiteY82" fmla="*/ 5139 h 10000"/>
              <a:gd name="connsiteX83" fmla="*/ 9107 w 10000"/>
              <a:gd name="connsiteY83" fmla="*/ 5139 h 10000"/>
              <a:gd name="connsiteX84" fmla="*/ 9107 w 10000"/>
              <a:gd name="connsiteY84" fmla="*/ 5287 h 10000"/>
              <a:gd name="connsiteX85" fmla="*/ 9330 w 10000"/>
              <a:gd name="connsiteY85" fmla="*/ 5435 h 10000"/>
              <a:gd name="connsiteX86" fmla="*/ 9330 w 10000"/>
              <a:gd name="connsiteY86" fmla="*/ 5583 h 10000"/>
              <a:gd name="connsiteX87" fmla="*/ 9330 w 10000"/>
              <a:gd name="connsiteY87" fmla="*/ 5879 h 10000"/>
              <a:gd name="connsiteX88" fmla="*/ 9330 w 10000"/>
              <a:gd name="connsiteY88" fmla="*/ 6174 h 10000"/>
              <a:gd name="connsiteX89" fmla="*/ 9330 w 10000"/>
              <a:gd name="connsiteY89" fmla="*/ 6470 h 10000"/>
              <a:gd name="connsiteX90" fmla="*/ 9550 w 10000"/>
              <a:gd name="connsiteY90" fmla="*/ 7062 h 10000"/>
              <a:gd name="connsiteX91" fmla="*/ 9550 w 10000"/>
              <a:gd name="connsiteY91" fmla="*/ 7505 h 10000"/>
              <a:gd name="connsiteX92" fmla="*/ 9778 w 10000"/>
              <a:gd name="connsiteY92" fmla="*/ 7948 h 10000"/>
              <a:gd name="connsiteX93" fmla="*/ 10000 w 10000"/>
              <a:gd name="connsiteY93" fmla="*/ 8244 h 10000"/>
              <a:gd name="connsiteX94" fmla="*/ 10000 w 10000"/>
              <a:gd name="connsiteY94" fmla="*/ 8521 h 10000"/>
              <a:gd name="connsiteX95" fmla="*/ 10000 w 10000"/>
              <a:gd name="connsiteY95" fmla="*/ 8669 h 10000"/>
              <a:gd name="connsiteX96" fmla="*/ 10000 w 10000"/>
              <a:gd name="connsiteY96" fmla="*/ 8817 h 10000"/>
              <a:gd name="connsiteX97" fmla="*/ 9778 w 10000"/>
              <a:gd name="connsiteY97" fmla="*/ 8817 h 10000"/>
              <a:gd name="connsiteX98" fmla="*/ 9550 w 10000"/>
              <a:gd name="connsiteY98" fmla="*/ 8965 h 10000"/>
              <a:gd name="connsiteX99" fmla="*/ 9330 w 10000"/>
              <a:gd name="connsiteY99" fmla="*/ 9113 h 10000"/>
              <a:gd name="connsiteX100" fmla="*/ 9107 w 10000"/>
              <a:gd name="connsiteY100" fmla="*/ 9261 h 10000"/>
              <a:gd name="connsiteX101" fmla="*/ 8659 w 10000"/>
              <a:gd name="connsiteY101" fmla="*/ 9409 h 10000"/>
              <a:gd name="connsiteX102" fmla="*/ 7766 w 10000"/>
              <a:gd name="connsiteY102" fmla="*/ 9704 h 10000"/>
              <a:gd name="connsiteX103" fmla="*/ 6899 w 10000"/>
              <a:gd name="connsiteY103" fmla="*/ 9852 h 10000"/>
              <a:gd name="connsiteX104" fmla="*/ 6231 w 10000"/>
              <a:gd name="connsiteY104" fmla="*/ 9852 h 10000"/>
              <a:gd name="connsiteX105" fmla="*/ 5332 w 10000"/>
              <a:gd name="connsiteY105" fmla="*/ 10000 h 10000"/>
              <a:gd name="connsiteX106" fmla="*/ 5332 w 10000"/>
              <a:gd name="connsiteY106" fmla="*/ 10000 h 10000"/>
              <a:gd name="connsiteX0" fmla="*/ 5332 w 10000"/>
              <a:gd name="connsiteY0" fmla="*/ 9752 h 9752"/>
              <a:gd name="connsiteX1" fmla="*/ 4665 w 10000"/>
              <a:gd name="connsiteY1" fmla="*/ 9752 h 9752"/>
              <a:gd name="connsiteX2" fmla="*/ 3991 w 10000"/>
              <a:gd name="connsiteY2" fmla="*/ 9752 h 9752"/>
              <a:gd name="connsiteX3" fmla="*/ 3323 w 10000"/>
              <a:gd name="connsiteY3" fmla="*/ 9604 h 9752"/>
              <a:gd name="connsiteX4" fmla="*/ 2654 w 10000"/>
              <a:gd name="connsiteY4" fmla="*/ 9456 h 9752"/>
              <a:gd name="connsiteX5" fmla="*/ 2007 w 10000"/>
              <a:gd name="connsiteY5" fmla="*/ 9308 h 9752"/>
              <a:gd name="connsiteX6" fmla="*/ 1564 w 10000"/>
              <a:gd name="connsiteY6" fmla="*/ 9013 h 9752"/>
              <a:gd name="connsiteX7" fmla="*/ 1118 w 10000"/>
              <a:gd name="connsiteY7" fmla="*/ 8865 h 9752"/>
              <a:gd name="connsiteX8" fmla="*/ 894 w 10000"/>
              <a:gd name="connsiteY8" fmla="*/ 8421 h 9752"/>
              <a:gd name="connsiteX9" fmla="*/ 445 w 10000"/>
              <a:gd name="connsiteY9" fmla="*/ 8125 h 9752"/>
              <a:gd name="connsiteX10" fmla="*/ 220 w 10000"/>
              <a:gd name="connsiteY10" fmla="*/ 7700 h 9752"/>
              <a:gd name="connsiteX11" fmla="*/ 220 w 10000"/>
              <a:gd name="connsiteY11" fmla="*/ 7257 h 9752"/>
              <a:gd name="connsiteX12" fmla="*/ 0 w 10000"/>
              <a:gd name="connsiteY12" fmla="*/ 6814 h 9752"/>
              <a:gd name="connsiteX13" fmla="*/ 0 w 10000"/>
              <a:gd name="connsiteY13" fmla="*/ 6370 h 9752"/>
              <a:gd name="connsiteX14" fmla="*/ 0 w 10000"/>
              <a:gd name="connsiteY14" fmla="*/ 5926 h 9752"/>
              <a:gd name="connsiteX15" fmla="*/ 220 w 10000"/>
              <a:gd name="connsiteY15" fmla="*/ 5187 h 9752"/>
              <a:gd name="connsiteX16" fmla="*/ 220 w 10000"/>
              <a:gd name="connsiteY16" fmla="*/ 5039 h 9752"/>
              <a:gd name="connsiteX17" fmla="*/ 220 w 10000"/>
              <a:gd name="connsiteY17" fmla="*/ 4744 h 9752"/>
              <a:gd name="connsiteX18" fmla="*/ 445 w 10000"/>
              <a:gd name="connsiteY18" fmla="*/ 4466 h 9752"/>
              <a:gd name="connsiteX19" fmla="*/ 445 w 10000"/>
              <a:gd name="connsiteY19" fmla="*/ 4169 h 9752"/>
              <a:gd name="connsiteX20" fmla="*/ 445 w 10000"/>
              <a:gd name="connsiteY20" fmla="*/ 3874 h 9752"/>
              <a:gd name="connsiteX21" fmla="*/ 671 w 10000"/>
              <a:gd name="connsiteY21" fmla="*/ 3430 h 9752"/>
              <a:gd name="connsiteX22" fmla="*/ 671 w 10000"/>
              <a:gd name="connsiteY22" fmla="*/ 2987 h 9752"/>
              <a:gd name="connsiteX23" fmla="*/ 894 w 10000"/>
              <a:gd name="connsiteY23" fmla="*/ 2543 h 9752"/>
              <a:gd name="connsiteX24" fmla="*/ 894 w 10000"/>
              <a:gd name="connsiteY24" fmla="*/ 2100 h 9752"/>
              <a:gd name="connsiteX25" fmla="*/ 894 w 10000"/>
              <a:gd name="connsiteY25" fmla="*/ 1656 h 9752"/>
              <a:gd name="connsiteX26" fmla="*/ 1118 w 10000"/>
              <a:gd name="connsiteY26" fmla="*/ 1361 h 9752"/>
              <a:gd name="connsiteX27" fmla="*/ 1118 w 10000"/>
              <a:gd name="connsiteY27" fmla="*/ 1066 h 9752"/>
              <a:gd name="connsiteX28" fmla="*/ 1118 w 10000"/>
              <a:gd name="connsiteY28" fmla="*/ 788 h 9752"/>
              <a:gd name="connsiteX29" fmla="*/ 1118 w 10000"/>
              <a:gd name="connsiteY29" fmla="*/ 640 h 9752"/>
              <a:gd name="connsiteX30" fmla="*/ 1118 w 10000"/>
              <a:gd name="connsiteY30" fmla="*/ 492 h 9752"/>
              <a:gd name="connsiteX31" fmla="*/ 1118 w 10000"/>
              <a:gd name="connsiteY31" fmla="*/ 492 h 9752"/>
              <a:gd name="connsiteX32" fmla="*/ 1118 w 10000"/>
              <a:gd name="connsiteY32" fmla="*/ 492 h 9752"/>
              <a:gd name="connsiteX33" fmla="*/ 894 w 10000"/>
              <a:gd name="connsiteY33" fmla="*/ 492 h 9752"/>
              <a:gd name="connsiteX34" fmla="*/ 3546 w 10000"/>
              <a:gd name="connsiteY34" fmla="*/ 49 h 9752"/>
              <a:gd name="connsiteX35" fmla="*/ 3546 w 10000"/>
              <a:gd name="connsiteY35" fmla="*/ 196 h 9752"/>
              <a:gd name="connsiteX36" fmla="*/ 3546 w 10000"/>
              <a:gd name="connsiteY36" fmla="*/ 345 h 9752"/>
              <a:gd name="connsiteX37" fmla="*/ 3323 w 10000"/>
              <a:gd name="connsiteY37" fmla="*/ 345 h 9752"/>
              <a:gd name="connsiteX38" fmla="*/ 3096 w 10000"/>
              <a:gd name="connsiteY38" fmla="*/ 492 h 9752"/>
              <a:gd name="connsiteX39" fmla="*/ 3096 w 10000"/>
              <a:gd name="connsiteY39" fmla="*/ 640 h 9752"/>
              <a:gd name="connsiteX40" fmla="*/ 2874 w 10000"/>
              <a:gd name="connsiteY40" fmla="*/ 788 h 9752"/>
              <a:gd name="connsiteX41" fmla="*/ 2654 w 10000"/>
              <a:gd name="connsiteY41" fmla="*/ 1066 h 9752"/>
              <a:gd name="connsiteX42" fmla="*/ 2429 w 10000"/>
              <a:gd name="connsiteY42" fmla="*/ 1508 h 9752"/>
              <a:gd name="connsiteX43" fmla="*/ 2230 w 10000"/>
              <a:gd name="connsiteY43" fmla="*/ 1952 h 9752"/>
              <a:gd name="connsiteX44" fmla="*/ 2007 w 10000"/>
              <a:gd name="connsiteY44" fmla="*/ 2396 h 9752"/>
              <a:gd name="connsiteX45" fmla="*/ 1786 w 10000"/>
              <a:gd name="connsiteY45" fmla="*/ 2987 h 9752"/>
              <a:gd name="connsiteX46" fmla="*/ 1564 w 10000"/>
              <a:gd name="connsiteY46" fmla="*/ 3579 h 9752"/>
              <a:gd name="connsiteX47" fmla="*/ 1339 w 10000"/>
              <a:gd name="connsiteY47" fmla="*/ 4169 h 9752"/>
              <a:gd name="connsiteX48" fmla="*/ 1339 w 10000"/>
              <a:gd name="connsiteY48" fmla="*/ 4744 h 9752"/>
              <a:gd name="connsiteX49" fmla="*/ 1339 w 10000"/>
              <a:gd name="connsiteY49" fmla="*/ 5187 h 9752"/>
              <a:gd name="connsiteX50" fmla="*/ 1118 w 10000"/>
              <a:gd name="connsiteY50" fmla="*/ 5778 h 9752"/>
              <a:gd name="connsiteX51" fmla="*/ 1118 w 10000"/>
              <a:gd name="connsiteY51" fmla="*/ 6222 h 9752"/>
              <a:gd name="connsiteX52" fmla="*/ 1118 w 10000"/>
              <a:gd name="connsiteY52" fmla="*/ 6518 h 9752"/>
              <a:gd name="connsiteX53" fmla="*/ 1118 w 10000"/>
              <a:gd name="connsiteY53" fmla="*/ 6962 h 9752"/>
              <a:gd name="connsiteX54" fmla="*/ 1339 w 10000"/>
              <a:gd name="connsiteY54" fmla="*/ 7257 h 9752"/>
              <a:gd name="connsiteX55" fmla="*/ 1339 w 10000"/>
              <a:gd name="connsiteY55" fmla="*/ 7405 h 9752"/>
              <a:gd name="connsiteX56" fmla="*/ 1564 w 10000"/>
              <a:gd name="connsiteY56" fmla="*/ 7700 h 9752"/>
              <a:gd name="connsiteX57" fmla="*/ 1786 w 10000"/>
              <a:gd name="connsiteY57" fmla="*/ 7847 h 9752"/>
              <a:gd name="connsiteX58" fmla="*/ 2007 w 10000"/>
              <a:gd name="connsiteY58" fmla="*/ 7996 h 9752"/>
              <a:gd name="connsiteX59" fmla="*/ 2874 w 10000"/>
              <a:gd name="connsiteY59" fmla="*/ 8273 h 9752"/>
              <a:gd name="connsiteX60" fmla="*/ 3323 w 10000"/>
              <a:gd name="connsiteY60" fmla="*/ 8421 h 9752"/>
              <a:gd name="connsiteX61" fmla="*/ 3767 w 10000"/>
              <a:gd name="connsiteY61" fmla="*/ 8421 h 9752"/>
              <a:gd name="connsiteX62" fmla="*/ 4220 w 10000"/>
              <a:gd name="connsiteY62" fmla="*/ 8569 h 9752"/>
              <a:gd name="connsiteX63" fmla="*/ 4887 w 10000"/>
              <a:gd name="connsiteY63" fmla="*/ 8569 h 9752"/>
              <a:gd name="connsiteX64" fmla="*/ 5332 w 10000"/>
              <a:gd name="connsiteY64" fmla="*/ 8421 h 9752"/>
              <a:gd name="connsiteX65" fmla="*/ 6005 w 10000"/>
              <a:gd name="connsiteY65" fmla="*/ 8421 h 9752"/>
              <a:gd name="connsiteX66" fmla="*/ 6675 w 10000"/>
              <a:gd name="connsiteY66" fmla="*/ 8273 h 9752"/>
              <a:gd name="connsiteX67" fmla="*/ 7122 w 10000"/>
              <a:gd name="connsiteY67" fmla="*/ 8273 h 9752"/>
              <a:gd name="connsiteX68" fmla="*/ 7567 w 10000"/>
              <a:gd name="connsiteY68" fmla="*/ 7996 h 9752"/>
              <a:gd name="connsiteX69" fmla="*/ 7766 w 10000"/>
              <a:gd name="connsiteY69" fmla="*/ 7847 h 9752"/>
              <a:gd name="connsiteX70" fmla="*/ 7986 w 10000"/>
              <a:gd name="connsiteY70" fmla="*/ 7553 h 9752"/>
              <a:gd name="connsiteX71" fmla="*/ 8210 w 10000"/>
              <a:gd name="connsiteY71" fmla="*/ 7257 h 9752"/>
              <a:gd name="connsiteX72" fmla="*/ 8436 w 10000"/>
              <a:gd name="connsiteY72" fmla="*/ 6666 h 9752"/>
              <a:gd name="connsiteX73" fmla="*/ 8436 w 10000"/>
              <a:gd name="connsiteY73" fmla="*/ 6074 h 9752"/>
              <a:gd name="connsiteX74" fmla="*/ 8659 w 10000"/>
              <a:gd name="connsiteY74" fmla="*/ 5778 h 9752"/>
              <a:gd name="connsiteX75" fmla="*/ 8659 w 10000"/>
              <a:gd name="connsiteY75" fmla="*/ 5483 h 9752"/>
              <a:gd name="connsiteX76" fmla="*/ 8659 w 10000"/>
              <a:gd name="connsiteY76" fmla="*/ 5335 h 9752"/>
              <a:gd name="connsiteX77" fmla="*/ 8883 w 10000"/>
              <a:gd name="connsiteY77" fmla="*/ 5187 h 9752"/>
              <a:gd name="connsiteX78" fmla="*/ 8883 w 10000"/>
              <a:gd name="connsiteY78" fmla="*/ 5039 h 9752"/>
              <a:gd name="connsiteX79" fmla="*/ 8883 w 10000"/>
              <a:gd name="connsiteY79" fmla="*/ 4891 h 9752"/>
              <a:gd name="connsiteX80" fmla="*/ 8883 w 10000"/>
              <a:gd name="connsiteY80" fmla="*/ 4891 h 9752"/>
              <a:gd name="connsiteX81" fmla="*/ 9107 w 10000"/>
              <a:gd name="connsiteY81" fmla="*/ 4891 h 9752"/>
              <a:gd name="connsiteX82" fmla="*/ 9107 w 10000"/>
              <a:gd name="connsiteY82" fmla="*/ 4891 h 9752"/>
              <a:gd name="connsiteX83" fmla="*/ 9107 w 10000"/>
              <a:gd name="connsiteY83" fmla="*/ 5039 h 9752"/>
              <a:gd name="connsiteX84" fmla="*/ 9330 w 10000"/>
              <a:gd name="connsiteY84" fmla="*/ 5187 h 9752"/>
              <a:gd name="connsiteX85" fmla="*/ 9330 w 10000"/>
              <a:gd name="connsiteY85" fmla="*/ 5335 h 9752"/>
              <a:gd name="connsiteX86" fmla="*/ 9330 w 10000"/>
              <a:gd name="connsiteY86" fmla="*/ 5631 h 9752"/>
              <a:gd name="connsiteX87" fmla="*/ 9330 w 10000"/>
              <a:gd name="connsiteY87" fmla="*/ 5926 h 9752"/>
              <a:gd name="connsiteX88" fmla="*/ 9330 w 10000"/>
              <a:gd name="connsiteY88" fmla="*/ 6222 h 9752"/>
              <a:gd name="connsiteX89" fmla="*/ 9550 w 10000"/>
              <a:gd name="connsiteY89" fmla="*/ 6814 h 9752"/>
              <a:gd name="connsiteX90" fmla="*/ 9550 w 10000"/>
              <a:gd name="connsiteY90" fmla="*/ 7257 h 9752"/>
              <a:gd name="connsiteX91" fmla="*/ 9778 w 10000"/>
              <a:gd name="connsiteY91" fmla="*/ 7700 h 9752"/>
              <a:gd name="connsiteX92" fmla="*/ 10000 w 10000"/>
              <a:gd name="connsiteY92" fmla="*/ 7996 h 9752"/>
              <a:gd name="connsiteX93" fmla="*/ 10000 w 10000"/>
              <a:gd name="connsiteY93" fmla="*/ 8273 h 9752"/>
              <a:gd name="connsiteX94" fmla="*/ 10000 w 10000"/>
              <a:gd name="connsiteY94" fmla="*/ 8421 h 9752"/>
              <a:gd name="connsiteX95" fmla="*/ 10000 w 10000"/>
              <a:gd name="connsiteY95" fmla="*/ 8569 h 9752"/>
              <a:gd name="connsiteX96" fmla="*/ 9778 w 10000"/>
              <a:gd name="connsiteY96" fmla="*/ 8569 h 9752"/>
              <a:gd name="connsiteX97" fmla="*/ 9550 w 10000"/>
              <a:gd name="connsiteY97" fmla="*/ 8717 h 9752"/>
              <a:gd name="connsiteX98" fmla="*/ 9330 w 10000"/>
              <a:gd name="connsiteY98" fmla="*/ 8865 h 9752"/>
              <a:gd name="connsiteX99" fmla="*/ 9107 w 10000"/>
              <a:gd name="connsiteY99" fmla="*/ 9013 h 9752"/>
              <a:gd name="connsiteX100" fmla="*/ 8659 w 10000"/>
              <a:gd name="connsiteY100" fmla="*/ 9161 h 9752"/>
              <a:gd name="connsiteX101" fmla="*/ 7766 w 10000"/>
              <a:gd name="connsiteY101" fmla="*/ 9456 h 9752"/>
              <a:gd name="connsiteX102" fmla="*/ 6899 w 10000"/>
              <a:gd name="connsiteY102" fmla="*/ 9604 h 9752"/>
              <a:gd name="connsiteX103" fmla="*/ 6231 w 10000"/>
              <a:gd name="connsiteY103" fmla="*/ 9604 h 9752"/>
              <a:gd name="connsiteX104" fmla="*/ 5332 w 10000"/>
              <a:gd name="connsiteY104" fmla="*/ 9752 h 9752"/>
              <a:gd name="connsiteX105" fmla="*/ 5332 w 10000"/>
              <a:gd name="connsiteY105" fmla="*/ 9752 h 9752"/>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096 w 10000"/>
              <a:gd name="connsiteY37" fmla="*/ 505 h 10000"/>
              <a:gd name="connsiteX38" fmla="*/ 3096 w 10000"/>
              <a:gd name="connsiteY38" fmla="*/ 656 h 10000"/>
              <a:gd name="connsiteX39" fmla="*/ 2874 w 10000"/>
              <a:gd name="connsiteY39" fmla="*/ 808 h 10000"/>
              <a:gd name="connsiteX40" fmla="*/ 2654 w 10000"/>
              <a:gd name="connsiteY40" fmla="*/ 1093 h 10000"/>
              <a:gd name="connsiteX41" fmla="*/ 2429 w 10000"/>
              <a:gd name="connsiteY41" fmla="*/ 1546 h 10000"/>
              <a:gd name="connsiteX42" fmla="*/ 2230 w 10000"/>
              <a:gd name="connsiteY42" fmla="*/ 2002 h 10000"/>
              <a:gd name="connsiteX43" fmla="*/ 2007 w 10000"/>
              <a:gd name="connsiteY43" fmla="*/ 2457 h 10000"/>
              <a:gd name="connsiteX44" fmla="*/ 1786 w 10000"/>
              <a:gd name="connsiteY44" fmla="*/ 3063 h 10000"/>
              <a:gd name="connsiteX45" fmla="*/ 1564 w 10000"/>
              <a:gd name="connsiteY45" fmla="*/ 3670 h 10000"/>
              <a:gd name="connsiteX46" fmla="*/ 1339 w 10000"/>
              <a:gd name="connsiteY46" fmla="*/ 4275 h 10000"/>
              <a:gd name="connsiteX47" fmla="*/ 1339 w 10000"/>
              <a:gd name="connsiteY47" fmla="*/ 4865 h 10000"/>
              <a:gd name="connsiteX48" fmla="*/ 1339 w 10000"/>
              <a:gd name="connsiteY48" fmla="*/ 5319 h 10000"/>
              <a:gd name="connsiteX49" fmla="*/ 1118 w 10000"/>
              <a:gd name="connsiteY49" fmla="*/ 5925 h 10000"/>
              <a:gd name="connsiteX50" fmla="*/ 1118 w 10000"/>
              <a:gd name="connsiteY50" fmla="*/ 6380 h 10000"/>
              <a:gd name="connsiteX51" fmla="*/ 1118 w 10000"/>
              <a:gd name="connsiteY51" fmla="*/ 6684 h 10000"/>
              <a:gd name="connsiteX52" fmla="*/ 1118 w 10000"/>
              <a:gd name="connsiteY52" fmla="*/ 7139 h 10000"/>
              <a:gd name="connsiteX53" fmla="*/ 1339 w 10000"/>
              <a:gd name="connsiteY53" fmla="*/ 7442 h 10000"/>
              <a:gd name="connsiteX54" fmla="*/ 1339 w 10000"/>
              <a:gd name="connsiteY54" fmla="*/ 7593 h 10000"/>
              <a:gd name="connsiteX55" fmla="*/ 1564 w 10000"/>
              <a:gd name="connsiteY55" fmla="*/ 7896 h 10000"/>
              <a:gd name="connsiteX56" fmla="*/ 1786 w 10000"/>
              <a:gd name="connsiteY56" fmla="*/ 8047 h 10000"/>
              <a:gd name="connsiteX57" fmla="*/ 2007 w 10000"/>
              <a:gd name="connsiteY57" fmla="*/ 8199 h 10000"/>
              <a:gd name="connsiteX58" fmla="*/ 2874 w 10000"/>
              <a:gd name="connsiteY58" fmla="*/ 8483 h 10000"/>
              <a:gd name="connsiteX59" fmla="*/ 3323 w 10000"/>
              <a:gd name="connsiteY59" fmla="*/ 8635 h 10000"/>
              <a:gd name="connsiteX60" fmla="*/ 3767 w 10000"/>
              <a:gd name="connsiteY60" fmla="*/ 8635 h 10000"/>
              <a:gd name="connsiteX61" fmla="*/ 4220 w 10000"/>
              <a:gd name="connsiteY61" fmla="*/ 8787 h 10000"/>
              <a:gd name="connsiteX62" fmla="*/ 4887 w 10000"/>
              <a:gd name="connsiteY62" fmla="*/ 8787 h 10000"/>
              <a:gd name="connsiteX63" fmla="*/ 5332 w 10000"/>
              <a:gd name="connsiteY63" fmla="*/ 8635 h 10000"/>
              <a:gd name="connsiteX64" fmla="*/ 6005 w 10000"/>
              <a:gd name="connsiteY64" fmla="*/ 8635 h 10000"/>
              <a:gd name="connsiteX65" fmla="*/ 6675 w 10000"/>
              <a:gd name="connsiteY65" fmla="*/ 8483 h 10000"/>
              <a:gd name="connsiteX66" fmla="*/ 7122 w 10000"/>
              <a:gd name="connsiteY66" fmla="*/ 8483 h 10000"/>
              <a:gd name="connsiteX67" fmla="*/ 7567 w 10000"/>
              <a:gd name="connsiteY67" fmla="*/ 8199 h 10000"/>
              <a:gd name="connsiteX68" fmla="*/ 7766 w 10000"/>
              <a:gd name="connsiteY68" fmla="*/ 8047 h 10000"/>
              <a:gd name="connsiteX69" fmla="*/ 7986 w 10000"/>
              <a:gd name="connsiteY69" fmla="*/ 7745 h 10000"/>
              <a:gd name="connsiteX70" fmla="*/ 8210 w 10000"/>
              <a:gd name="connsiteY70" fmla="*/ 7442 h 10000"/>
              <a:gd name="connsiteX71" fmla="*/ 8436 w 10000"/>
              <a:gd name="connsiteY71" fmla="*/ 6836 h 10000"/>
              <a:gd name="connsiteX72" fmla="*/ 8436 w 10000"/>
              <a:gd name="connsiteY72" fmla="*/ 6228 h 10000"/>
              <a:gd name="connsiteX73" fmla="*/ 8659 w 10000"/>
              <a:gd name="connsiteY73" fmla="*/ 5925 h 10000"/>
              <a:gd name="connsiteX74" fmla="*/ 8659 w 10000"/>
              <a:gd name="connsiteY74" fmla="*/ 5622 h 10000"/>
              <a:gd name="connsiteX75" fmla="*/ 8659 w 10000"/>
              <a:gd name="connsiteY75" fmla="*/ 5471 h 10000"/>
              <a:gd name="connsiteX76" fmla="*/ 8883 w 10000"/>
              <a:gd name="connsiteY76" fmla="*/ 5319 h 10000"/>
              <a:gd name="connsiteX77" fmla="*/ 8883 w 10000"/>
              <a:gd name="connsiteY77" fmla="*/ 5167 h 10000"/>
              <a:gd name="connsiteX78" fmla="*/ 8883 w 10000"/>
              <a:gd name="connsiteY78" fmla="*/ 5015 h 10000"/>
              <a:gd name="connsiteX79" fmla="*/ 8883 w 10000"/>
              <a:gd name="connsiteY79" fmla="*/ 5015 h 10000"/>
              <a:gd name="connsiteX80" fmla="*/ 9107 w 10000"/>
              <a:gd name="connsiteY80" fmla="*/ 5015 h 10000"/>
              <a:gd name="connsiteX81" fmla="*/ 9107 w 10000"/>
              <a:gd name="connsiteY81" fmla="*/ 5015 h 10000"/>
              <a:gd name="connsiteX82" fmla="*/ 9107 w 10000"/>
              <a:gd name="connsiteY82" fmla="*/ 5167 h 10000"/>
              <a:gd name="connsiteX83" fmla="*/ 9330 w 10000"/>
              <a:gd name="connsiteY83" fmla="*/ 5319 h 10000"/>
              <a:gd name="connsiteX84" fmla="*/ 9330 w 10000"/>
              <a:gd name="connsiteY84" fmla="*/ 5471 h 10000"/>
              <a:gd name="connsiteX85" fmla="*/ 9330 w 10000"/>
              <a:gd name="connsiteY85" fmla="*/ 5774 h 10000"/>
              <a:gd name="connsiteX86" fmla="*/ 9330 w 10000"/>
              <a:gd name="connsiteY86" fmla="*/ 6077 h 10000"/>
              <a:gd name="connsiteX87" fmla="*/ 9330 w 10000"/>
              <a:gd name="connsiteY87" fmla="*/ 6380 h 10000"/>
              <a:gd name="connsiteX88" fmla="*/ 9550 w 10000"/>
              <a:gd name="connsiteY88" fmla="*/ 6987 h 10000"/>
              <a:gd name="connsiteX89" fmla="*/ 9550 w 10000"/>
              <a:gd name="connsiteY89" fmla="*/ 7442 h 10000"/>
              <a:gd name="connsiteX90" fmla="*/ 9778 w 10000"/>
              <a:gd name="connsiteY90" fmla="*/ 7896 h 10000"/>
              <a:gd name="connsiteX91" fmla="*/ 10000 w 10000"/>
              <a:gd name="connsiteY91" fmla="*/ 8199 h 10000"/>
              <a:gd name="connsiteX92" fmla="*/ 10000 w 10000"/>
              <a:gd name="connsiteY92" fmla="*/ 8483 h 10000"/>
              <a:gd name="connsiteX93" fmla="*/ 10000 w 10000"/>
              <a:gd name="connsiteY93" fmla="*/ 8635 h 10000"/>
              <a:gd name="connsiteX94" fmla="*/ 10000 w 10000"/>
              <a:gd name="connsiteY94" fmla="*/ 8787 h 10000"/>
              <a:gd name="connsiteX95" fmla="*/ 9778 w 10000"/>
              <a:gd name="connsiteY95" fmla="*/ 8787 h 10000"/>
              <a:gd name="connsiteX96" fmla="*/ 9550 w 10000"/>
              <a:gd name="connsiteY96" fmla="*/ 8939 h 10000"/>
              <a:gd name="connsiteX97" fmla="*/ 9330 w 10000"/>
              <a:gd name="connsiteY97" fmla="*/ 9090 h 10000"/>
              <a:gd name="connsiteX98" fmla="*/ 9107 w 10000"/>
              <a:gd name="connsiteY98" fmla="*/ 9242 h 10000"/>
              <a:gd name="connsiteX99" fmla="*/ 8659 w 10000"/>
              <a:gd name="connsiteY99" fmla="*/ 9394 h 10000"/>
              <a:gd name="connsiteX100" fmla="*/ 7766 w 10000"/>
              <a:gd name="connsiteY100" fmla="*/ 9696 h 10000"/>
              <a:gd name="connsiteX101" fmla="*/ 6899 w 10000"/>
              <a:gd name="connsiteY101" fmla="*/ 9848 h 10000"/>
              <a:gd name="connsiteX102" fmla="*/ 6231 w 10000"/>
              <a:gd name="connsiteY102" fmla="*/ 9848 h 10000"/>
              <a:gd name="connsiteX103" fmla="*/ 5332 w 10000"/>
              <a:gd name="connsiteY103" fmla="*/ 10000 h 10000"/>
              <a:gd name="connsiteX104" fmla="*/ 5332 w 10000"/>
              <a:gd name="connsiteY10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654 w 10000"/>
              <a:gd name="connsiteY39" fmla="*/ 1093 h 10000"/>
              <a:gd name="connsiteX40" fmla="*/ 2429 w 10000"/>
              <a:gd name="connsiteY40" fmla="*/ 1546 h 10000"/>
              <a:gd name="connsiteX41" fmla="*/ 2230 w 10000"/>
              <a:gd name="connsiteY41" fmla="*/ 2002 h 10000"/>
              <a:gd name="connsiteX42" fmla="*/ 2007 w 10000"/>
              <a:gd name="connsiteY42" fmla="*/ 2457 h 10000"/>
              <a:gd name="connsiteX43" fmla="*/ 1786 w 10000"/>
              <a:gd name="connsiteY43" fmla="*/ 3063 h 10000"/>
              <a:gd name="connsiteX44" fmla="*/ 1564 w 10000"/>
              <a:gd name="connsiteY44" fmla="*/ 3670 h 10000"/>
              <a:gd name="connsiteX45" fmla="*/ 1339 w 10000"/>
              <a:gd name="connsiteY45" fmla="*/ 4275 h 10000"/>
              <a:gd name="connsiteX46" fmla="*/ 1339 w 10000"/>
              <a:gd name="connsiteY46" fmla="*/ 4865 h 10000"/>
              <a:gd name="connsiteX47" fmla="*/ 1339 w 10000"/>
              <a:gd name="connsiteY47" fmla="*/ 5319 h 10000"/>
              <a:gd name="connsiteX48" fmla="*/ 1118 w 10000"/>
              <a:gd name="connsiteY48" fmla="*/ 5925 h 10000"/>
              <a:gd name="connsiteX49" fmla="*/ 1118 w 10000"/>
              <a:gd name="connsiteY49" fmla="*/ 6380 h 10000"/>
              <a:gd name="connsiteX50" fmla="*/ 1118 w 10000"/>
              <a:gd name="connsiteY50" fmla="*/ 6684 h 10000"/>
              <a:gd name="connsiteX51" fmla="*/ 1118 w 10000"/>
              <a:gd name="connsiteY51" fmla="*/ 7139 h 10000"/>
              <a:gd name="connsiteX52" fmla="*/ 1339 w 10000"/>
              <a:gd name="connsiteY52" fmla="*/ 7442 h 10000"/>
              <a:gd name="connsiteX53" fmla="*/ 1339 w 10000"/>
              <a:gd name="connsiteY53" fmla="*/ 7593 h 10000"/>
              <a:gd name="connsiteX54" fmla="*/ 1564 w 10000"/>
              <a:gd name="connsiteY54" fmla="*/ 7896 h 10000"/>
              <a:gd name="connsiteX55" fmla="*/ 1786 w 10000"/>
              <a:gd name="connsiteY55" fmla="*/ 8047 h 10000"/>
              <a:gd name="connsiteX56" fmla="*/ 2007 w 10000"/>
              <a:gd name="connsiteY56" fmla="*/ 8199 h 10000"/>
              <a:gd name="connsiteX57" fmla="*/ 2874 w 10000"/>
              <a:gd name="connsiteY57" fmla="*/ 8483 h 10000"/>
              <a:gd name="connsiteX58" fmla="*/ 3323 w 10000"/>
              <a:gd name="connsiteY58" fmla="*/ 8635 h 10000"/>
              <a:gd name="connsiteX59" fmla="*/ 3767 w 10000"/>
              <a:gd name="connsiteY59" fmla="*/ 8635 h 10000"/>
              <a:gd name="connsiteX60" fmla="*/ 4220 w 10000"/>
              <a:gd name="connsiteY60" fmla="*/ 8787 h 10000"/>
              <a:gd name="connsiteX61" fmla="*/ 4887 w 10000"/>
              <a:gd name="connsiteY61" fmla="*/ 8787 h 10000"/>
              <a:gd name="connsiteX62" fmla="*/ 5332 w 10000"/>
              <a:gd name="connsiteY62" fmla="*/ 8635 h 10000"/>
              <a:gd name="connsiteX63" fmla="*/ 6005 w 10000"/>
              <a:gd name="connsiteY63" fmla="*/ 8635 h 10000"/>
              <a:gd name="connsiteX64" fmla="*/ 6675 w 10000"/>
              <a:gd name="connsiteY64" fmla="*/ 8483 h 10000"/>
              <a:gd name="connsiteX65" fmla="*/ 7122 w 10000"/>
              <a:gd name="connsiteY65" fmla="*/ 8483 h 10000"/>
              <a:gd name="connsiteX66" fmla="*/ 7567 w 10000"/>
              <a:gd name="connsiteY66" fmla="*/ 8199 h 10000"/>
              <a:gd name="connsiteX67" fmla="*/ 7766 w 10000"/>
              <a:gd name="connsiteY67" fmla="*/ 8047 h 10000"/>
              <a:gd name="connsiteX68" fmla="*/ 7986 w 10000"/>
              <a:gd name="connsiteY68" fmla="*/ 7745 h 10000"/>
              <a:gd name="connsiteX69" fmla="*/ 8210 w 10000"/>
              <a:gd name="connsiteY69" fmla="*/ 7442 h 10000"/>
              <a:gd name="connsiteX70" fmla="*/ 8436 w 10000"/>
              <a:gd name="connsiteY70" fmla="*/ 6836 h 10000"/>
              <a:gd name="connsiteX71" fmla="*/ 8436 w 10000"/>
              <a:gd name="connsiteY71" fmla="*/ 6228 h 10000"/>
              <a:gd name="connsiteX72" fmla="*/ 8659 w 10000"/>
              <a:gd name="connsiteY72" fmla="*/ 5925 h 10000"/>
              <a:gd name="connsiteX73" fmla="*/ 8659 w 10000"/>
              <a:gd name="connsiteY73" fmla="*/ 5622 h 10000"/>
              <a:gd name="connsiteX74" fmla="*/ 8659 w 10000"/>
              <a:gd name="connsiteY74" fmla="*/ 5471 h 10000"/>
              <a:gd name="connsiteX75" fmla="*/ 8883 w 10000"/>
              <a:gd name="connsiteY75" fmla="*/ 5319 h 10000"/>
              <a:gd name="connsiteX76" fmla="*/ 8883 w 10000"/>
              <a:gd name="connsiteY76" fmla="*/ 5167 h 10000"/>
              <a:gd name="connsiteX77" fmla="*/ 8883 w 10000"/>
              <a:gd name="connsiteY77" fmla="*/ 5015 h 10000"/>
              <a:gd name="connsiteX78" fmla="*/ 8883 w 10000"/>
              <a:gd name="connsiteY78" fmla="*/ 5015 h 10000"/>
              <a:gd name="connsiteX79" fmla="*/ 9107 w 10000"/>
              <a:gd name="connsiteY79" fmla="*/ 5015 h 10000"/>
              <a:gd name="connsiteX80" fmla="*/ 9107 w 10000"/>
              <a:gd name="connsiteY80" fmla="*/ 5015 h 10000"/>
              <a:gd name="connsiteX81" fmla="*/ 9107 w 10000"/>
              <a:gd name="connsiteY81" fmla="*/ 5167 h 10000"/>
              <a:gd name="connsiteX82" fmla="*/ 9330 w 10000"/>
              <a:gd name="connsiteY82" fmla="*/ 5319 h 10000"/>
              <a:gd name="connsiteX83" fmla="*/ 9330 w 10000"/>
              <a:gd name="connsiteY83" fmla="*/ 5471 h 10000"/>
              <a:gd name="connsiteX84" fmla="*/ 9330 w 10000"/>
              <a:gd name="connsiteY84" fmla="*/ 5774 h 10000"/>
              <a:gd name="connsiteX85" fmla="*/ 9330 w 10000"/>
              <a:gd name="connsiteY85" fmla="*/ 6077 h 10000"/>
              <a:gd name="connsiteX86" fmla="*/ 9330 w 10000"/>
              <a:gd name="connsiteY86" fmla="*/ 6380 h 10000"/>
              <a:gd name="connsiteX87" fmla="*/ 9550 w 10000"/>
              <a:gd name="connsiteY87" fmla="*/ 6987 h 10000"/>
              <a:gd name="connsiteX88" fmla="*/ 9550 w 10000"/>
              <a:gd name="connsiteY88" fmla="*/ 7442 h 10000"/>
              <a:gd name="connsiteX89" fmla="*/ 9778 w 10000"/>
              <a:gd name="connsiteY89" fmla="*/ 7896 h 10000"/>
              <a:gd name="connsiteX90" fmla="*/ 10000 w 10000"/>
              <a:gd name="connsiteY90" fmla="*/ 8199 h 10000"/>
              <a:gd name="connsiteX91" fmla="*/ 10000 w 10000"/>
              <a:gd name="connsiteY91" fmla="*/ 8483 h 10000"/>
              <a:gd name="connsiteX92" fmla="*/ 10000 w 10000"/>
              <a:gd name="connsiteY92" fmla="*/ 8635 h 10000"/>
              <a:gd name="connsiteX93" fmla="*/ 10000 w 10000"/>
              <a:gd name="connsiteY93" fmla="*/ 8787 h 10000"/>
              <a:gd name="connsiteX94" fmla="*/ 9778 w 10000"/>
              <a:gd name="connsiteY94" fmla="*/ 8787 h 10000"/>
              <a:gd name="connsiteX95" fmla="*/ 9550 w 10000"/>
              <a:gd name="connsiteY95" fmla="*/ 8939 h 10000"/>
              <a:gd name="connsiteX96" fmla="*/ 9330 w 10000"/>
              <a:gd name="connsiteY96" fmla="*/ 9090 h 10000"/>
              <a:gd name="connsiteX97" fmla="*/ 9107 w 10000"/>
              <a:gd name="connsiteY97" fmla="*/ 9242 h 10000"/>
              <a:gd name="connsiteX98" fmla="*/ 8659 w 10000"/>
              <a:gd name="connsiteY98" fmla="*/ 9394 h 10000"/>
              <a:gd name="connsiteX99" fmla="*/ 7766 w 10000"/>
              <a:gd name="connsiteY99" fmla="*/ 9696 h 10000"/>
              <a:gd name="connsiteX100" fmla="*/ 6899 w 10000"/>
              <a:gd name="connsiteY100" fmla="*/ 9848 h 10000"/>
              <a:gd name="connsiteX101" fmla="*/ 6231 w 10000"/>
              <a:gd name="connsiteY101" fmla="*/ 9848 h 10000"/>
              <a:gd name="connsiteX102" fmla="*/ 5332 w 10000"/>
              <a:gd name="connsiteY102" fmla="*/ 10000 h 10000"/>
              <a:gd name="connsiteX103" fmla="*/ 5332 w 10000"/>
              <a:gd name="connsiteY10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429 w 10000"/>
              <a:gd name="connsiteY39" fmla="*/ 1546 h 10000"/>
              <a:gd name="connsiteX40" fmla="*/ 2230 w 10000"/>
              <a:gd name="connsiteY40" fmla="*/ 2002 h 10000"/>
              <a:gd name="connsiteX41" fmla="*/ 2007 w 10000"/>
              <a:gd name="connsiteY41" fmla="*/ 2457 h 10000"/>
              <a:gd name="connsiteX42" fmla="*/ 1786 w 10000"/>
              <a:gd name="connsiteY42" fmla="*/ 3063 h 10000"/>
              <a:gd name="connsiteX43" fmla="*/ 1564 w 10000"/>
              <a:gd name="connsiteY43" fmla="*/ 3670 h 10000"/>
              <a:gd name="connsiteX44" fmla="*/ 1339 w 10000"/>
              <a:gd name="connsiteY44" fmla="*/ 4275 h 10000"/>
              <a:gd name="connsiteX45" fmla="*/ 1339 w 10000"/>
              <a:gd name="connsiteY45" fmla="*/ 4865 h 10000"/>
              <a:gd name="connsiteX46" fmla="*/ 1339 w 10000"/>
              <a:gd name="connsiteY46" fmla="*/ 5319 h 10000"/>
              <a:gd name="connsiteX47" fmla="*/ 1118 w 10000"/>
              <a:gd name="connsiteY47" fmla="*/ 5925 h 10000"/>
              <a:gd name="connsiteX48" fmla="*/ 1118 w 10000"/>
              <a:gd name="connsiteY48" fmla="*/ 6380 h 10000"/>
              <a:gd name="connsiteX49" fmla="*/ 1118 w 10000"/>
              <a:gd name="connsiteY49" fmla="*/ 6684 h 10000"/>
              <a:gd name="connsiteX50" fmla="*/ 1118 w 10000"/>
              <a:gd name="connsiteY50" fmla="*/ 7139 h 10000"/>
              <a:gd name="connsiteX51" fmla="*/ 1339 w 10000"/>
              <a:gd name="connsiteY51" fmla="*/ 7442 h 10000"/>
              <a:gd name="connsiteX52" fmla="*/ 1339 w 10000"/>
              <a:gd name="connsiteY52" fmla="*/ 7593 h 10000"/>
              <a:gd name="connsiteX53" fmla="*/ 1564 w 10000"/>
              <a:gd name="connsiteY53" fmla="*/ 7896 h 10000"/>
              <a:gd name="connsiteX54" fmla="*/ 1786 w 10000"/>
              <a:gd name="connsiteY54" fmla="*/ 8047 h 10000"/>
              <a:gd name="connsiteX55" fmla="*/ 2007 w 10000"/>
              <a:gd name="connsiteY55" fmla="*/ 8199 h 10000"/>
              <a:gd name="connsiteX56" fmla="*/ 2874 w 10000"/>
              <a:gd name="connsiteY56" fmla="*/ 8483 h 10000"/>
              <a:gd name="connsiteX57" fmla="*/ 3323 w 10000"/>
              <a:gd name="connsiteY57" fmla="*/ 8635 h 10000"/>
              <a:gd name="connsiteX58" fmla="*/ 3767 w 10000"/>
              <a:gd name="connsiteY58" fmla="*/ 8635 h 10000"/>
              <a:gd name="connsiteX59" fmla="*/ 4220 w 10000"/>
              <a:gd name="connsiteY59" fmla="*/ 8787 h 10000"/>
              <a:gd name="connsiteX60" fmla="*/ 4887 w 10000"/>
              <a:gd name="connsiteY60" fmla="*/ 8787 h 10000"/>
              <a:gd name="connsiteX61" fmla="*/ 5332 w 10000"/>
              <a:gd name="connsiteY61" fmla="*/ 8635 h 10000"/>
              <a:gd name="connsiteX62" fmla="*/ 6005 w 10000"/>
              <a:gd name="connsiteY62" fmla="*/ 8635 h 10000"/>
              <a:gd name="connsiteX63" fmla="*/ 6675 w 10000"/>
              <a:gd name="connsiteY63" fmla="*/ 8483 h 10000"/>
              <a:gd name="connsiteX64" fmla="*/ 7122 w 10000"/>
              <a:gd name="connsiteY64" fmla="*/ 8483 h 10000"/>
              <a:gd name="connsiteX65" fmla="*/ 7567 w 10000"/>
              <a:gd name="connsiteY65" fmla="*/ 8199 h 10000"/>
              <a:gd name="connsiteX66" fmla="*/ 7766 w 10000"/>
              <a:gd name="connsiteY66" fmla="*/ 8047 h 10000"/>
              <a:gd name="connsiteX67" fmla="*/ 7986 w 10000"/>
              <a:gd name="connsiteY67" fmla="*/ 7745 h 10000"/>
              <a:gd name="connsiteX68" fmla="*/ 8210 w 10000"/>
              <a:gd name="connsiteY68" fmla="*/ 7442 h 10000"/>
              <a:gd name="connsiteX69" fmla="*/ 8436 w 10000"/>
              <a:gd name="connsiteY69" fmla="*/ 6836 h 10000"/>
              <a:gd name="connsiteX70" fmla="*/ 8436 w 10000"/>
              <a:gd name="connsiteY70" fmla="*/ 6228 h 10000"/>
              <a:gd name="connsiteX71" fmla="*/ 8659 w 10000"/>
              <a:gd name="connsiteY71" fmla="*/ 5925 h 10000"/>
              <a:gd name="connsiteX72" fmla="*/ 8659 w 10000"/>
              <a:gd name="connsiteY72" fmla="*/ 5622 h 10000"/>
              <a:gd name="connsiteX73" fmla="*/ 8659 w 10000"/>
              <a:gd name="connsiteY73" fmla="*/ 5471 h 10000"/>
              <a:gd name="connsiteX74" fmla="*/ 8883 w 10000"/>
              <a:gd name="connsiteY74" fmla="*/ 5319 h 10000"/>
              <a:gd name="connsiteX75" fmla="*/ 8883 w 10000"/>
              <a:gd name="connsiteY75" fmla="*/ 5167 h 10000"/>
              <a:gd name="connsiteX76" fmla="*/ 8883 w 10000"/>
              <a:gd name="connsiteY76" fmla="*/ 5015 h 10000"/>
              <a:gd name="connsiteX77" fmla="*/ 8883 w 10000"/>
              <a:gd name="connsiteY77" fmla="*/ 5015 h 10000"/>
              <a:gd name="connsiteX78" fmla="*/ 9107 w 10000"/>
              <a:gd name="connsiteY78" fmla="*/ 5015 h 10000"/>
              <a:gd name="connsiteX79" fmla="*/ 9107 w 10000"/>
              <a:gd name="connsiteY79" fmla="*/ 5015 h 10000"/>
              <a:gd name="connsiteX80" fmla="*/ 9107 w 10000"/>
              <a:gd name="connsiteY80" fmla="*/ 5167 h 10000"/>
              <a:gd name="connsiteX81" fmla="*/ 9330 w 10000"/>
              <a:gd name="connsiteY81" fmla="*/ 5319 h 10000"/>
              <a:gd name="connsiteX82" fmla="*/ 9330 w 10000"/>
              <a:gd name="connsiteY82" fmla="*/ 5471 h 10000"/>
              <a:gd name="connsiteX83" fmla="*/ 9330 w 10000"/>
              <a:gd name="connsiteY83" fmla="*/ 5774 h 10000"/>
              <a:gd name="connsiteX84" fmla="*/ 9330 w 10000"/>
              <a:gd name="connsiteY84" fmla="*/ 6077 h 10000"/>
              <a:gd name="connsiteX85" fmla="*/ 9330 w 10000"/>
              <a:gd name="connsiteY85" fmla="*/ 6380 h 10000"/>
              <a:gd name="connsiteX86" fmla="*/ 9550 w 10000"/>
              <a:gd name="connsiteY86" fmla="*/ 6987 h 10000"/>
              <a:gd name="connsiteX87" fmla="*/ 9550 w 10000"/>
              <a:gd name="connsiteY87" fmla="*/ 7442 h 10000"/>
              <a:gd name="connsiteX88" fmla="*/ 9778 w 10000"/>
              <a:gd name="connsiteY88" fmla="*/ 7896 h 10000"/>
              <a:gd name="connsiteX89" fmla="*/ 10000 w 10000"/>
              <a:gd name="connsiteY89" fmla="*/ 8199 h 10000"/>
              <a:gd name="connsiteX90" fmla="*/ 10000 w 10000"/>
              <a:gd name="connsiteY90" fmla="*/ 8483 h 10000"/>
              <a:gd name="connsiteX91" fmla="*/ 10000 w 10000"/>
              <a:gd name="connsiteY91" fmla="*/ 8635 h 10000"/>
              <a:gd name="connsiteX92" fmla="*/ 10000 w 10000"/>
              <a:gd name="connsiteY92" fmla="*/ 8787 h 10000"/>
              <a:gd name="connsiteX93" fmla="*/ 9778 w 10000"/>
              <a:gd name="connsiteY93" fmla="*/ 8787 h 10000"/>
              <a:gd name="connsiteX94" fmla="*/ 9550 w 10000"/>
              <a:gd name="connsiteY94" fmla="*/ 8939 h 10000"/>
              <a:gd name="connsiteX95" fmla="*/ 9330 w 10000"/>
              <a:gd name="connsiteY95" fmla="*/ 9090 h 10000"/>
              <a:gd name="connsiteX96" fmla="*/ 9107 w 10000"/>
              <a:gd name="connsiteY96" fmla="*/ 9242 h 10000"/>
              <a:gd name="connsiteX97" fmla="*/ 8659 w 10000"/>
              <a:gd name="connsiteY97" fmla="*/ 9394 h 10000"/>
              <a:gd name="connsiteX98" fmla="*/ 7766 w 10000"/>
              <a:gd name="connsiteY98" fmla="*/ 9696 h 10000"/>
              <a:gd name="connsiteX99" fmla="*/ 6899 w 10000"/>
              <a:gd name="connsiteY99" fmla="*/ 9848 h 10000"/>
              <a:gd name="connsiteX100" fmla="*/ 6231 w 10000"/>
              <a:gd name="connsiteY100" fmla="*/ 9848 h 10000"/>
              <a:gd name="connsiteX101" fmla="*/ 5332 w 10000"/>
              <a:gd name="connsiteY101" fmla="*/ 10000 h 10000"/>
              <a:gd name="connsiteX102" fmla="*/ 5332 w 10000"/>
              <a:gd name="connsiteY10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429 w 10000"/>
              <a:gd name="connsiteY38" fmla="*/ 1546 h 10000"/>
              <a:gd name="connsiteX39" fmla="*/ 2230 w 10000"/>
              <a:gd name="connsiteY39" fmla="*/ 2002 h 10000"/>
              <a:gd name="connsiteX40" fmla="*/ 2007 w 10000"/>
              <a:gd name="connsiteY40" fmla="*/ 2457 h 10000"/>
              <a:gd name="connsiteX41" fmla="*/ 1786 w 10000"/>
              <a:gd name="connsiteY41" fmla="*/ 3063 h 10000"/>
              <a:gd name="connsiteX42" fmla="*/ 1564 w 10000"/>
              <a:gd name="connsiteY42" fmla="*/ 3670 h 10000"/>
              <a:gd name="connsiteX43" fmla="*/ 1339 w 10000"/>
              <a:gd name="connsiteY43" fmla="*/ 4275 h 10000"/>
              <a:gd name="connsiteX44" fmla="*/ 1339 w 10000"/>
              <a:gd name="connsiteY44" fmla="*/ 4865 h 10000"/>
              <a:gd name="connsiteX45" fmla="*/ 1339 w 10000"/>
              <a:gd name="connsiteY45" fmla="*/ 5319 h 10000"/>
              <a:gd name="connsiteX46" fmla="*/ 1118 w 10000"/>
              <a:gd name="connsiteY46" fmla="*/ 5925 h 10000"/>
              <a:gd name="connsiteX47" fmla="*/ 1118 w 10000"/>
              <a:gd name="connsiteY47" fmla="*/ 6380 h 10000"/>
              <a:gd name="connsiteX48" fmla="*/ 1118 w 10000"/>
              <a:gd name="connsiteY48" fmla="*/ 6684 h 10000"/>
              <a:gd name="connsiteX49" fmla="*/ 1118 w 10000"/>
              <a:gd name="connsiteY49" fmla="*/ 7139 h 10000"/>
              <a:gd name="connsiteX50" fmla="*/ 1339 w 10000"/>
              <a:gd name="connsiteY50" fmla="*/ 7442 h 10000"/>
              <a:gd name="connsiteX51" fmla="*/ 1339 w 10000"/>
              <a:gd name="connsiteY51" fmla="*/ 7593 h 10000"/>
              <a:gd name="connsiteX52" fmla="*/ 1564 w 10000"/>
              <a:gd name="connsiteY52" fmla="*/ 7896 h 10000"/>
              <a:gd name="connsiteX53" fmla="*/ 1786 w 10000"/>
              <a:gd name="connsiteY53" fmla="*/ 8047 h 10000"/>
              <a:gd name="connsiteX54" fmla="*/ 2007 w 10000"/>
              <a:gd name="connsiteY54" fmla="*/ 8199 h 10000"/>
              <a:gd name="connsiteX55" fmla="*/ 2874 w 10000"/>
              <a:gd name="connsiteY55" fmla="*/ 8483 h 10000"/>
              <a:gd name="connsiteX56" fmla="*/ 3323 w 10000"/>
              <a:gd name="connsiteY56" fmla="*/ 8635 h 10000"/>
              <a:gd name="connsiteX57" fmla="*/ 3767 w 10000"/>
              <a:gd name="connsiteY57" fmla="*/ 8635 h 10000"/>
              <a:gd name="connsiteX58" fmla="*/ 4220 w 10000"/>
              <a:gd name="connsiteY58" fmla="*/ 8787 h 10000"/>
              <a:gd name="connsiteX59" fmla="*/ 4887 w 10000"/>
              <a:gd name="connsiteY59" fmla="*/ 8787 h 10000"/>
              <a:gd name="connsiteX60" fmla="*/ 5332 w 10000"/>
              <a:gd name="connsiteY60" fmla="*/ 8635 h 10000"/>
              <a:gd name="connsiteX61" fmla="*/ 6005 w 10000"/>
              <a:gd name="connsiteY61" fmla="*/ 8635 h 10000"/>
              <a:gd name="connsiteX62" fmla="*/ 6675 w 10000"/>
              <a:gd name="connsiteY62" fmla="*/ 8483 h 10000"/>
              <a:gd name="connsiteX63" fmla="*/ 7122 w 10000"/>
              <a:gd name="connsiteY63" fmla="*/ 8483 h 10000"/>
              <a:gd name="connsiteX64" fmla="*/ 7567 w 10000"/>
              <a:gd name="connsiteY64" fmla="*/ 8199 h 10000"/>
              <a:gd name="connsiteX65" fmla="*/ 7766 w 10000"/>
              <a:gd name="connsiteY65" fmla="*/ 8047 h 10000"/>
              <a:gd name="connsiteX66" fmla="*/ 7986 w 10000"/>
              <a:gd name="connsiteY66" fmla="*/ 7745 h 10000"/>
              <a:gd name="connsiteX67" fmla="*/ 8210 w 10000"/>
              <a:gd name="connsiteY67" fmla="*/ 7442 h 10000"/>
              <a:gd name="connsiteX68" fmla="*/ 8436 w 10000"/>
              <a:gd name="connsiteY68" fmla="*/ 6836 h 10000"/>
              <a:gd name="connsiteX69" fmla="*/ 8436 w 10000"/>
              <a:gd name="connsiteY69" fmla="*/ 6228 h 10000"/>
              <a:gd name="connsiteX70" fmla="*/ 8659 w 10000"/>
              <a:gd name="connsiteY70" fmla="*/ 5925 h 10000"/>
              <a:gd name="connsiteX71" fmla="*/ 8659 w 10000"/>
              <a:gd name="connsiteY71" fmla="*/ 5622 h 10000"/>
              <a:gd name="connsiteX72" fmla="*/ 8659 w 10000"/>
              <a:gd name="connsiteY72" fmla="*/ 5471 h 10000"/>
              <a:gd name="connsiteX73" fmla="*/ 8883 w 10000"/>
              <a:gd name="connsiteY73" fmla="*/ 5319 h 10000"/>
              <a:gd name="connsiteX74" fmla="*/ 8883 w 10000"/>
              <a:gd name="connsiteY74" fmla="*/ 5167 h 10000"/>
              <a:gd name="connsiteX75" fmla="*/ 8883 w 10000"/>
              <a:gd name="connsiteY75" fmla="*/ 5015 h 10000"/>
              <a:gd name="connsiteX76" fmla="*/ 8883 w 10000"/>
              <a:gd name="connsiteY76" fmla="*/ 5015 h 10000"/>
              <a:gd name="connsiteX77" fmla="*/ 9107 w 10000"/>
              <a:gd name="connsiteY77" fmla="*/ 5015 h 10000"/>
              <a:gd name="connsiteX78" fmla="*/ 9107 w 10000"/>
              <a:gd name="connsiteY78" fmla="*/ 5015 h 10000"/>
              <a:gd name="connsiteX79" fmla="*/ 9107 w 10000"/>
              <a:gd name="connsiteY79" fmla="*/ 5167 h 10000"/>
              <a:gd name="connsiteX80" fmla="*/ 9330 w 10000"/>
              <a:gd name="connsiteY80" fmla="*/ 5319 h 10000"/>
              <a:gd name="connsiteX81" fmla="*/ 9330 w 10000"/>
              <a:gd name="connsiteY81" fmla="*/ 5471 h 10000"/>
              <a:gd name="connsiteX82" fmla="*/ 9330 w 10000"/>
              <a:gd name="connsiteY82" fmla="*/ 5774 h 10000"/>
              <a:gd name="connsiteX83" fmla="*/ 9330 w 10000"/>
              <a:gd name="connsiteY83" fmla="*/ 6077 h 10000"/>
              <a:gd name="connsiteX84" fmla="*/ 9330 w 10000"/>
              <a:gd name="connsiteY84" fmla="*/ 6380 h 10000"/>
              <a:gd name="connsiteX85" fmla="*/ 9550 w 10000"/>
              <a:gd name="connsiteY85" fmla="*/ 6987 h 10000"/>
              <a:gd name="connsiteX86" fmla="*/ 9550 w 10000"/>
              <a:gd name="connsiteY86" fmla="*/ 7442 h 10000"/>
              <a:gd name="connsiteX87" fmla="*/ 9778 w 10000"/>
              <a:gd name="connsiteY87" fmla="*/ 7896 h 10000"/>
              <a:gd name="connsiteX88" fmla="*/ 10000 w 10000"/>
              <a:gd name="connsiteY88" fmla="*/ 8199 h 10000"/>
              <a:gd name="connsiteX89" fmla="*/ 10000 w 10000"/>
              <a:gd name="connsiteY89" fmla="*/ 8483 h 10000"/>
              <a:gd name="connsiteX90" fmla="*/ 10000 w 10000"/>
              <a:gd name="connsiteY90" fmla="*/ 8635 h 10000"/>
              <a:gd name="connsiteX91" fmla="*/ 10000 w 10000"/>
              <a:gd name="connsiteY91" fmla="*/ 8787 h 10000"/>
              <a:gd name="connsiteX92" fmla="*/ 9778 w 10000"/>
              <a:gd name="connsiteY92" fmla="*/ 8787 h 10000"/>
              <a:gd name="connsiteX93" fmla="*/ 9550 w 10000"/>
              <a:gd name="connsiteY93" fmla="*/ 8939 h 10000"/>
              <a:gd name="connsiteX94" fmla="*/ 9330 w 10000"/>
              <a:gd name="connsiteY94" fmla="*/ 9090 h 10000"/>
              <a:gd name="connsiteX95" fmla="*/ 9107 w 10000"/>
              <a:gd name="connsiteY95" fmla="*/ 9242 h 10000"/>
              <a:gd name="connsiteX96" fmla="*/ 8659 w 10000"/>
              <a:gd name="connsiteY96" fmla="*/ 9394 h 10000"/>
              <a:gd name="connsiteX97" fmla="*/ 7766 w 10000"/>
              <a:gd name="connsiteY97" fmla="*/ 9696 h 10000"/>
              <a:gd name="connsiteX98" fmla="*/ 6899 w 10000"/>
              <a:gd name="connsiteY98" fmla="*/ 9848 h 10000"/>
              <a:gd name="connsiteX99" fmla="*/ 6231 w 10000"/>
              <a:gd name="connsiteY99" fmla="*/ 9848 h 10000"/>
              <a:gd name="connsiteX100" fmla="*/ 5332 w 10000"/>
              <a:gd name="connsiteY100" fmla="*/ 10000 h 10000"/>
              <a:gd name="connsiteX101" fmla="*/ 5332 w 10000"/>
              <a:gd name="connsiteY10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2429 w 10000"/>
              <a:gd name="connsiteY37" fmla="*/ 1546 h 10000"/>
              <a:gd name="connsiteX38" fmla="*/ 2230 w 10000"/>
              <a:gd name="connsiteY38" fmla="*/ 2002 h 10000"/>
              <a:gd name="connsiteX39" fmla="*/ 2007 w 10000"/>
              <a:gd name="connsiteY39" fmla="*/ 2457 h 10000"/>
              <a:gd name="connsiteX40" fmla="*/ 1786 w 10000"/>
              <a:gd name="connsiteY40" fmla="*/ 3063 h 10000"/>
              <a:gd name="connsiteX41" fmla="*/ 1564 w 10000"/>
              <a:gd name="connsiteY41" fmla="*/ 3670 h 10000"/>
              <a:gd name="connsiteX42" fmla="*/ 1339 w 10000"/>
              <a:gd name="connsiteY42" fmla="*/ 4275 h 10000"/>
              <a:gd name="connsiteX43" fmla="*/ 1339 w 10000"/>
              <a:gd name="connsiteY43" fmla="*/ 4865 h 10000"/>
              <a:gd name="connsiteX44" fmla="*/ 1339 w 10000"/>
              <a:gd name="connsiteY44" fmla="*/ 5319 h 10000"/>
              <a:gd name="connsiteX45" fmla="*/ 1118 w 10000"/>
              <a:gd name="connsiteY45" fmla="*/ 5925 h 10000"/>
              <a:gd name="connsiteX46" fmla="*/ 1118 w 10000"/>
              <a:gd name="connsiteY46" fmla="*/ 6380 h 10000"/>
              <a:gd name="connsiteX47" fmla="*/ 1118 w 10000"/>
              <a:gd name="connsiteY47" fmla="*/ 6684 h 10000"/>
              <a:gd name="connsiteX48" fmla="*/ 1118 w 10000"/>
              <a:gd name="connsiteY48" fmla="*/ 7139 h 10000"/>
              <a:gd name="connsiteX49" fmla="*/ 1339 w 10000"/>
              <a:gd name="connsiteY49" fmla="*/ 7442 h 10000"/>
              <a:gd name="connsiteX50" fmla="*/ 1339 w 10000"/>
              <a:gd name="connsiteY50" fmla="*/ 7593 h 10000"/>
              <a:gd name="connsiteX51" fmla="*/ 1564 w 10000"/>
              <a:gd name="connsiteY51" fmla="*/ 7896 h 10000"/>
              <a:gd name="connsiteX52" fmla="*/ 1786 w 10000"/>
              <a:gd name="connsiteY52" fmla="*/ 8047 h 10000"/>
              <a:gd name="connsiteX53" fmla="*/ 2007 w 10000"/>
              <a:gd name="connsiteY53" fmla="*/ 8199 h 10000"/>
              <a:gd name="connsiteX54" fmla="*/ 2874 w 10000"/>
              <a:gd name="connsiteY54" fmla="*/ 8483 h 10000"/>
              <a:gd name="connsiteX55" fmla="*/ 3323 w 10000"/>
              <a:gd name="connsiteY55" fmla="*/ 8635 h 10000"/>
              <a:gd name="connsiteX56" fmla="*/ 3767 w 10000"/>
              <a:gd name="connsiteY56" fmla="*/ 8635 h 10000"/>
              <a:gd name="connsiteX57" fmla="*/ 4220 w 10000"/>
              <a:gd name="connsiteY57" fmla="*/ 8787 h 10000"/>
              <a:gd name="connsiteX58" fmla="*/ 4887 w 10000"/>
              <a:gd name="connsiteY58" fmla="*/ 8787 h 10000"/>
              <a:gd name="connsiteX59" fmla="*/ 5332 w 10000"/>
              <a:gd name="connsiteY59" fmla="*/ 8635 h 10000"/>
              <a:gd name="connsiteX60" fmla="*/ 6005 w 10000"/>
              <a:gd name="connsiteY60" fmla="*/ 8635 h 10000"/>
              <a:gd name="connsiteX61" fmla="*/ 6675 w 10000"/>
              <a:gd name="connsiteY61" fmla="*/ 8483 h 10000"/>
              <a:gd name="connsiteX62" fmla="*/ 7122 w 10000"/>
              <a:gd name="connsiteY62" fmla="*/ 8483 h 10000"/>
              <a:gd name="connsiteX63" fmla="*/ 7567 w 10000"/>
              <a:gd name="connsiteY63" fmla="*/ 8199 h 10000"/>
              <a:gd name="connsiteX64" fmla="*/ 7766 w 10000"/>
              <a:gd name="connsiteY64" fmla="*/ 8047 h 10000"/>
              <a:gd name="connsiteX65" fmla="*/ 7986 w 10000"/>
              <a:gd name="connsiteY65" fmla="*/ 7745 h 10000"/>
              <a:gd name="connsiteX66" fmla="*/ 8210 w 10000"/>
              <a:gd name="connsiteY66" fmla="*/ 7442 h 10000"/>
              <a:gd name="connsiteX67" fmla="*/ 8436 w 10000"/>
              <a:gd name="connsiteY67" fmla="*/ 6836 h 10000"/>
              <a:gd name="connsiteX68" fmla="*/ 8436 w 10000"/>
              <a:gd name="connsiteY68" fmla="*/ 6228 h 10000"/>
              <a:gd name="connsiteX69" fmla="*/ 8659 w 10000"/>
              <a:gd name="connsiteY69" fmla="*/ 5925 h 10000"/>
              <a:gd name="connsiteX70" fmla="*/ 8659 w 10000"/>
              <a:gd name="connsiteY70" fmla="*/ 5622 h 10000"/>
              <a:gd name="connsiteX71" fmla="*/ 8659 w 10000"/>
              <a:gd name="connsiteY71" fmla="*/ 5471 h 10000"/>
              <a:gd name="connsiteX72" fmla="*/ 8883 w 10000"/>
              <a:gd name="connsiteY72" fmla="*/ 5319 h 10000"/>
              <a:gd name="connsiteX73" fmla="*/ 8883 w 10000"/>
              <a:gd name="connsiteY73" fmla="*/ 5167 h 10000"/>
              <a:gd name="connsiteX74" fmla="*/ 8883 w 10000"/>
              <a:gd name="connsiteY74" fmla="*/ 5015 h 10000"/>
              <a:gd name="connsiteX75" fmla="*/ 8883 w 10000"/>
              <a:gd name="connsiteY75" fmla="*/ 5015 h 10000"/>
              <a:gd name="connsiteX76" fmla="*/ 9107 w 10000"/>
              <a:gd name="connsiteY76" fmla="*/ 5015 h 10000"/>
              <a:gd name="connsiteX77" fmla="*/ 9107 w 10000"/>
              <a:gd name="connsiteY77" fmla="*/ 5015 h 10000"/>
              <a:gd name="connsiteX78" fmla="*/ 9107 w 10000"/>
              <a:gd name="connsiteY78" fmla="*/ 5167 h 10000"/>
              <a:gd name="connsiteX79" fmla="*/ 9330 w 10000"/>
              <a:gd name="connsiteY79" fmla="*/ 5319 h 10000"/>
              <a:gd name="connsiteX80" fmla="*/ 9330 w 10000"/>
              <a:gd name="connsiteY80" fmla="*/ 5471 h 10000"/>
              <a:gd name="connsiteX81" fmla="*/ 9330 w 10000"/>
              <a:gd name="connsiteY81" fmla="*/ 5774 h 10000"/>
              <a:gd name="connsiteX82" fmla="*/ 9330 w 10000"/>
              <a:gd name="connsiteY82" fmla="*/ 6077 h 10000"/>
              <a:gd name="connsiteX83" fmla="*/ 9330 w 10000"/>
              <a:gd name="connsiteY83" fmla="*/ 6380 h 10000"/>
              <a:gd name="connsiteX84" fmla="*/ 9550 w 10000"/>
              <a:gd name="connsiteY84" fmla="*/ 6987 h 10000"/>
              <a:gd name="connsiteX85" fmla="*/ 9550 w 10000"/>
              <a:gd name="connsiteY85" fmla="*/ 7442 h 10000"/>
              <a:gd name="connsiteX86" fmla="*/ 9778 w 10000"/>
              <a:gd name="connsiteY86" fmla="*/ 7896 h 10000"/>
              <a:gd name="connsiteX87" fmla="*/ 10000 w 10000"/>
              <a:gd name="connsiteY87" fmla="*/ 8199 h 10000"/>
              <a:gd name="connsiteX88" fmla="*/ 10000 w 10000"/>
              <a:gd name="connsiteY88" fmla="*/ 8483 h 10000"/>
              <a:gd name="connsiteX89" fmla="*/ 10000 w 10000"/>
              <a:gd name="connsiteY89" fmla="*/ 8635 h 10000"/>
              <a:gd name="connsiteX90" fmla="*/ 10000 w 10000"/>
              <a:gd name="connsiteY90" fmla="*/ 8787 h 10000"/>
              <a:gd name="connsiteX91" fmla="*/ 9778 w 10000"/>
              <a:gd name="connsiteY91" fmla="*/ 8787 h 10000"/>
              <a:gd name="connsiteX92" fmla="*/ 9550 w 10000"/>
              <a:gd name="connsiteY92" fmla="*/ 8939 h 10000"/>
              <a:gd name="connsiteX93" fmla="*/ 9330 w 10000"/>
              <a:gd name="connsiteY93" fmla="*/ 9090 h 10000"/>
              <a:gd name="connsiteX94" fmla="*/ 9107 w 10000"/>
              <a:gd name="connsiteY94" fmla="*/ 9242 h 10000"/>
              <a:gd name="connsiteX95" fmla="*/ 8659 w 10000"/>
              <a:gd name="connsiteY95" fmla="*/ 9394 h 10000"/>
              <a:gd name="connsiteX96" fmla="*/ 7766 w 10000"/>
              <a:gd name="connsiteY96" fmla="*/ 9696 h 10000"/>
              <a:gd name="connsiteX97" fmla="*/ 6899 w 10000"/>
              <a:gd name="connsiteY97" fmla="*/ 9848 h 10000"/>
              <a:gd name="connsiteX98" fmla="*/ 6231 w 10000"/>
              <a:gd name="connsiteY98" fmla="*/ 9848 h 10000"/>
              <a:gd name="connsiteX99" fmla="*/ 5332 w 10000"/>
              <a:gd name="connsiteY99" fmla="*/ 10000 h 10000"/>
              <a:gd name="connsiteX100" fmla="*/ 5332 w 10000"/>
              <a:gd name="connsiteY100" fmla="*/ 10000 h 10000"/>
              <a:gd name="connsiteX0" fmla="*/ 5332 w 10000"/>
              <a:gd name="connsiteY0" fmla="*/ 9950 h 9950"/>
              <a:gd name="connsiteX1" fmla="*/ 4665 w 10000"/>
              <a:gd name="connsiteY1" fmla="*/ 9950 h 9950"/>
              <a:gd name="connsiteX2" fmla="*/ 3991 w 10000"/>
              <a:gd name="connsiteY2" fmla="*/ 9950 h 9950"/>
              <a:gd name="connsiteX3" fmla="*/ 3323 w 10000"/>
              <a:gd name="connsiteY3" fmla="*/ 9798 h 9950"/>
              <a:gd name="connsiteX4" fmla="*/ 2654 w 10000"/>
              <a:gd name="connsiteY4" fmla="*/ 9646 h 9950"/>
              <a:gd name="connsiteX5" fmla="*/ 2007 w 10000"/>
              <a:gd name="connsiteY5" fmla="*/ 9495 h 9950"/>
              <a:gd name="connsiteX6" fmla="*/ 1564 w 10000"/>
              <a:gd name="connsiteY6" fmla="*/ 9192 h 9950"/>
              <a:gd name="connsiteX7" fmla="*/ 1118 w 10000"/>
              <a:gd name="connsiteY7" fmla="*/ 9040 h 9950"/>
              <a:gd name="connsiteX8" fmla="*/ 894 w 10000"/>
              <a:gd name="connsiteY8" fmla="*/ 8585 h 9950"/>
              <a:gd name="connsiteX9" fmla="*/ 445 w 10000"/>
              <a:gd name="connsiteY9" fmla="*/ 8282 h 9950"/>
              <a:gd name="connsiteX10" fmla="*/ 220 w 10000"/>
              <a:gd name="connsiteY10" fmla="*/ 7846 h 9950"/>
              <a:gd name="connsiteX11" fmla="*/ 220 w 10000"/>
              <a:gd name="connsiteY11" fmla="*/ 7392 h 9950"/>
              <a:gd name="connsiteX12" fmla="*/ 0 w 10000"/>
              <a:gd name="connsiteY12" fmla="*/ 6937 h 9950"/>
              <a:gd name="connsiteX13" fmla="*/ 0 w 10000"/>
              <a:gd name="connsiteY13" fmla="*/ 6482 h 9950"/>
              <a:gd name="connsiteX14" fmla="*/ 0 w 10000"/>
              <a:gd name="connsiteY14" fmla="*/ 6027 h 9950"/>
              <a:gd name="connsiteX15" fmla="*/ 220 w 10000"/>
              <a:gd name="connsiteY15" fmla="*/ 5269 h 9950"/>
              <a:gd name="connsiteX16" fmla="*/ 220 w 10000"/>
              <a:gd name="connsiteY16" fmla="*/ 5117 h 9950"/>
              <a:gd name="connsiteX17" fmla="*/ 220 w 10000"/>
              <a:gd name="connsiteY17" fmla="*/ 4815 h 9950"/>
              <a:gd name="connsiteX18" fmla="*/ 445 w 10000"/>
              <a:gd name="connsiteY18" fmla="*/ 4530 h 9950"/>
              <a:gd name="connsiteX19" fmla="*/ 445 w 10000"/>
              <a:gd name="connsiteY19" fmla="*/ 4225 h 9950"/>
              <a:gd name="connsiteX20" fmla="*/ 445 w 10000"/>
              <a:gd name="connsiteY20" fmla="*/ 3923 h 9950"/>
              <a:gd name="connsiteX21" fmla="*/ 671 w 10000"/>
              <a:gd name="connsiteY21" fmla="*/ 3467 h 9950"/>
              <a:gd name="connsiteX22" fmla="*/ 671 w 10000"/>
              <a:gd name="connsiteY22" fmla="*/ 3013 h 9950"/>
              <a:gd name="connsiteX23" fmla="*/ 894 w 10000"/>
              <a:gd name="connsiteY23" fmla="*/ 2558 h 9950"/>
              <a:gd name="connsiteX24" fmla="*/ 894 w 10000"/>
              <a:gd name="connsiteY24" fmla="*/ 2103 h 9950"/>
              <a:gd name="connsiteX25" fmla="*/ 894 w 10000"/>
              <a:gd name="connsiteY25" fmla="*/ 1648 h 9950"/>
              <a:gd name="connsiteX26" fmla="*/ 1118 w 10000"/>
              <a:gd name="connsiteY26" fmla="*/ 1346 h 9950"/>
              <a:gd name="connsiteX27" fmla="*/ 1118 w 10000"/>
              <a:gd name="connsiteY27" fmla="*/ 1043 h 9950"/>
              <a:gd name="connsiteX28" fmla="*/ 1118 w 10000"/>
              <a:gd name="connsiteY28" fmla="*/ 758 h 9950"/>
              <a:gd name="connsiteX29" fmla="*/ 1118 w 10000"/>
              <a:gd name="connsiteY29" fmla="*/ 606 h 9950"/>
              <a:gd name="connsiteX30" fmla="*/ 1118 w 10000"/>
              <a:gd name="connsiteY30" fmla="*/ 455 h 9950"/>
              <a:gd name="connsiteX31" fmla="*/ 1118 w 10000"/>
              <a:gd name="connsiteY31" fmla="*/ 455 h 9950"/>
              <a:gd name="connsiteX32" fmla="*/ 1118 w 10000"/>
              <a:gd name="connsiteY32" fmla="*/ 455 h 9950"/>
              <a:gd name="connsiteX33" fmla="*/ 894 w 10000"/>
              <a:gd name="connsiteY33" fmla="*/ 455 h 9950"/>
              <a:gd name="connsiteX34" fmla="*/ 3546 w 10000"/>
              <a:gd name="connsiteY34" fmla="*/ 0 h 9950"/>
              <a:gd name="connsiteX35" fmla="*/ 3096 w 10000"/>
              <a:gd name="connsiteY35" fmla="*/ 455 h 9950"/>
              <a:gd name="connsiteX36" fmla="*/ 2429 w 10000"/>
              <a:gd name="connsiteY36" fmla="*/ 1496 h 9950"/>
              <a:gd name="connsiteX37" fmla="*/ 2230 w 10000"/>
              <a:gd name="connsiteY37" fmla="*/ 1952 h 9950"/>
              <a:gd name="connsiteX38" fmla="*/ 2007 w 10000"/>
              <a:gd name="connsiteY38" fmla="*/ 2407 h 9950"/>
              <a:gd name="connsiteX39" fmla="*/ 1786 w 10000"/>
              <a:gd name="connsiteY39" fmla="*/ 3013 h 9950"/>
              <a:gd name="connsiteX40" fmla="*/ 1564 w 10000"/>
              <a:gd name="connsiteY40" fmla="*/ 3620 h 9950"/>
              <a:gd name="connsiteX41" fmla="*/ 1339 w 10000"/>
              <a:gd name="connsiteY41" fmla="*/ 4225 h 9950"/>
              <a:gd name="connsiteX42" fmla="*/ 1339 w 10000"/>
              <a:gd name="connsiteY42" fmla="*/ 4815 h 9950"/>
              <a:gd name="connsiteX43" fmla="*/ 1339 w 10000"/>
              <a:gd name="connsiteY43" fmla="*/ 5269 h 9950"/>
              <a:gd name="connsiteX44" fmla="*/ 1118 w 10000"/>
              <a:gd name="connsiteY44" fmla="*/ 5875 h 9950"/>
              <a:gd name="connsiteX45" fmla="*/ 1118 w 10000"/>
              <a:gd name="connsiteY45" fmla="*/ 6330 h 9950"/>
              <a:gd name="connsiteX46" fmla="*/ 1118 w 10000"/>
              <a:gd name="connsiteY46" fmla="*/ 6634 h 9950"/>
              <a:gd name="connsiteX47" fmla="*/ 1118 w 10000"/>
              <a:gd name="connsiteY47" fmla="*/ 7089 h 9950"/>
              <a:gd name="connsiteX48" fmla="*/ 1339 w 10000"/>
              <a:gd name="connsiteY48" fmla="*/ 7392 h 9950"/>
              <a:gd name="connsiteX49" fmla="*/ 1339 w 10000"/>
              <a:gd name="connsiteY49" fmla="*/ 7543 h 9950"/>
              <a:gd name="connsiteX50" fmla="*/ 1564 w 10000"/>
              <a:gd name="connsiteY50" fmla="*/ 7846 h 9950"/>
              <a:gd name="connsiteX51" fmla="*/ 1786 w 10000"/>
              <a:gd name="connsiteY51" fmla="*/ 7997 h 9950"/>
              <a:gd name="connsiteX52" fmla="*/ 2007 w 10000"/>
              <a:gd name="connsiteY52" fmla="*/ 8149 h 9950"/>
              <a:gd name="connsiteX53" fmla="*/ 2874 w 10000"/>
              <a:gd name="connsiteY53" fmla="*/ 8433 h 9950"/>
              <a:gd name="connsiteX54" fmla="*/ 3323 w 10000"/>
              <a:gd name="connsiteY54" fmla="*/ 8585 h 9950"/>
              <a:gd name="connsiteX55" fmla="*/ 3767 w 10000"/>
              <a:gd name="connsiteY55" fmla="*/ 8585 h 9950"/>
              <a:gd name="connsiteX56" fmla="*/ 4220 w 10000"/>
              <a:gd name="connsiteY56" fmla="*/ 8737 h 9950"/>
              <a:gd name="connsiteX57" fmla="*/ 4887 w 10000"/>
              <a:gd name="connsiteY57" fmla="*/ 8737 h 9950"/>
              <a:gd name="connsiteX58" fmla="*/ 5332 w 10000"/>
              <a:gd name="connsiteY58" fmla="*/ 8585 h 9950"/>
              <a:gd name="connsiteX59" fmla="*/ 6005 w 10000"/>
              <a:gd name="connsiteY59" fmla="*/ 8585 h 9950"/>
              <a:gd name="connsiteX60" fmla="*/ 6675 w 10000"/>
              <a:gd name="connsiteY60" fmla="*/ 8433 h 9950"/>
              <a:gd name="connsiteX61" fmla="*/ 7122 w 10000"/>
              <a:gd name="connsiteY61" fmla="*/ 8433 h 9950"/>
              <a:gd name="connsiteX62" fmla="*/ 7567 w 10000"/>
              <a:gd name="connsiteY62" fmla="*/ 8149 h 9950"/>
              <a:gd name="connsiteX63" fmla="*/ 7766 w 10000"/>
              <a:gd name="connsiteY63" fmla="*/ 7997 h 9950"/>
              <a:gd name="connsiteX64" fmla="*/ 7986 w 10000"/>
              <a:gd name="connsiteY64" fmla="*/ 7695 h 9950"/>
              <a:gd name="connsiteX65" fmla="*/ 8210 w 10000"/>
              <a:gd name="connsiteY65" fmla="*/ 7392 h 9950"/>
              <a:gd name="connsiteX66" fmla="*/ 8436 w 10000"/>
              <a:gd name="connsiteY66" fmla="*/ 6786 h 9950"/>
              <a:gd name="connsiteX67" fmla="*/ 8436 w 10000"/>
              <a:gd name="connsiteY67" fmla="*/ 6178 h 9950"/>
              <a:gd name="connsiteX68" fmla="*/ 8659 w 10000"/>
              <a:gd name="connsiteY68" fmla="*/ 5875 h 9950"/>
              <a:gd name="connsiteX69" fmla="*/ 8659 w 10000"/>
              <a:gd name="connsiteY69" fmla="*/ 5572 h 9950"/>
              <a:gd name="connsiteX70" fmla="*/ 8659 w 10000"/>
              <a:gd name="connsiteY70" fmla="*/ 5421 h 9950"/>
              <a:gd name="connsiteX71" fmla="*/ 8883 w 10000"/>
              <a:gd name="connsiteY71" fmla="*/ 5269 h 9950"/>
              <a:gd name="connsiteX72" fmla="*/ 8883 w 10000"/>
              <a:gd name="connsiteY72" fmla="*/ 5117 h 9950"/>
              <a:gd name="connsiteX73" fmla="*/ 8883 w 10000"/>
              <a:gd name="connsiteY73" fmla="*/ 4965 h 9950"/>
              <a:gd name="connsiteX74" fmla="*/ 8883 w 10000"/>
              <a:gd name="connsiteY74" fmla="*/ 4965 h 9950"/>
              <a:gd name="connsiteX75" fmla="*/ 9107 w 10000"/>
              <a:gd name="connsiteY75" fmla="*/ 4965 h 9950"/>
              <a:gd name="connsiteX76" fmla="*/ 9107 w 10000"/>
              <a:gd name="connsiteY76" fmla="*/ 4965 h 9950"/>
              <a:gd name="connsiteX77" fmla="*/ 9107 w 10000"/>
              <a:gd name="connsiteY77" fmla="*/ 5117 h 9950"/>
              <a:gd name="connsiteX78" fmla="*/ 9330 w 10000"/>
              <a:gd name="connsiteY78" fmla="*/ 5269 h 9950"/>
              <a:gd name="connsiteX79" fmla="*/ 9330 w 10000"/>
              <a:gd name="connsiteY79" fmla="*/ 5421 h 9950"/>
              <a:gd name="connsiteX80" fmla="*/ 9330 w 10000"/>
              <a:gd name="connsiteY80" fmla="*/ 5724 h 9950"/>
              <a:gd name="connsiteX81" fmla="*/ 9330 w 10000"/>
              <a:gd name="connsiteY81" fmla="*/ 6027 h 9950"/>
              <a:gd name="connsiteX82" fmla="*/ 9330 w 10000"/>
              <a:gd name="connsiteY82" fmla="*/ 6330 h 9950"/>
              <a:gd name="connsiteX83" fmla="*/ 9550 w 10000"/>
              <a:gd name="connsiteY83" fmla="*/ 6937 h 9950"/>
              <a:gd name="connsiteX84" fmla="*/ 9550 w 10000"/>
              <a:gd name="connsiteY84" fmla="*/ 7392 h 9950"/>
              <a:gd name="connsiteX85" fmla="*/ 9778 w 10000"/>
              <a:gd name="connsiteY85" fmla="*/ 7846 h 9950"/>
              <a:gd name="connsiteX86" fmla="*/ 10000 w 10000"/>
              <a:gd name="connsiteY86" fmla="*/ 8149 h 9950"/>
              <a:gd name="connsiteX87" fmla="*/ 10000 w 10000"/>
              <a:gd name="connsiteY87" fmla="*/ 8433 h 9950"/>
              <a:gd name="connsiteX88" fmla="*/ 10000 w 10000"/>
              <a:gd name="connsiteY88" fmla="*/ 8585 h 9950"/>
              <a:gd name="connsiteX89" fmla="*/ 10000 w 10000"/>
              <a:gd name="connsiteY89" fmla="*/ 8737 h 9950"/>
              <a:gd name="connsiteX90" fmla="*/ 9778 w 10000"/>
              <a:gd name="connsiteY90" fmla="*/ 8737 h 9950"/>
              <a:gd name="connsiteX91" fmla="*/ 9550 w 10000"/>
              <a:gd name="connsiteY91" fmla="*/ 8889 h 9950"/>
              <a:gd name="connsiteX92" fmla="*/ 9330 w 10000"/>
              <a:gd name="connsiteY92" fmla="*/ 9040 h 9950"/>
              <a:gd name="connsiteX93" fmla="*/ 9107 w 10000"/>
              <a:gd name="connsiteY93" fmla="*/ 9192 h 9950"/>
              <a:gd name="connsiteX94" fmla="*/ 8659 w 10000"/>
              <a:gd name="connsiteY94" fmla="*/ 9344 h 9950"/>
              <a:gd name="connsiteX95" fmla="*/ 7766 w 10000"/>
              <a:gd name="connsiteY95" fmla="*/ 9646 h 9950"/>
              <a:gd name="connsiteX96" fmla="*/ 6899 w 10000"/>
              <a:gd name="connsiteY96" fmla="*/ 9798 h 9950"/>
              <a:gd name="connsiteX97" fmla="*/ 6231 w 10000"/>
              <a:gd name="connsiteY97" fmla="*/ 9798 h 9950"/>
              <a:gd name="connsiteX98" fmla="*/ 5332 w 10000"/>
              <a:gd name="connsiteY98" fmla="*/ 9950 h 9950"/>
              <a:gd name="connsiteX99" fmla="*/ 5332 w 10000"/>
              <a:gd name="connsiteY99" fmla="*/ 9950 h 9950"/>
              <a:gd name="connsiteX0" fmla="*/ 5332 w 10000"/>
              <a:gd name="connsiteY0" fmla="*/ 9717 h 9717"/>
              <a:gd name="connsiteX1" fmla="*/ 4665 w 10000"/>
              <a:gd name="connsiteY1" fmla="*/ 9717 h 9717"/>
              <a:gd name="connsiteX2" fmla="*/ 3991 w 10000"/>
              <a:gd name="connsiteY2" fmla="*/ 9717 h 9717"/>
              <a:gd name="connsiteX3" fmla="*/ 3323 w 10000"/>
              <a:gd name="connsiteY3" fmla="*/ 9564 h 9717"/>
              <a:gd name="connsiteX4" fmla="*/ 2654 w 10000"/>
              <a:gd name="connsiteY4" fmla="*/ 9411 h 9717"/>
              <a:gd name="connsiteX5" fmla="*/ 2007 w 10000"/>
              <a:gd name="connsiteY5" fmla="*/ 9260 h 9717"/>
              <a:gd name="connsiteX6" fmla="*/ 1564 w 10000"/>
              <a:gd name="connsiteY6" fmla="*/ 8955 h 9717"/>
              <a:gd name="connsiteX7" fmla="*/ 1118 w 10000"/>
              <a:gd name="connsiteY7" fmla="*/ 8802 h 9717"/>
              <a:gd name="connsiteX8" fmla="*/ 894 w 10000"/>
              <a:gd name="connsiteY8" fmla="*/ 8345 h 9717"/>
              <a:gd name="connsiteX9" fmla="*/ 445 w 10000"/>
              <a:gd name="connsiteY9" fmla="*/ 8041 h 9717"/>
              <a:gd name="connsiteX10" fmla="*/ 220 w 10000"/>
              <a:gd name="connsiteY10" fmla="*/ 7602 h 9717"/>
              <a:gd name="connsiteX11" fmla="*/ 220 w 10000"/>
              <a:gd name="connsiteY11" fmla="*/ 7146 h 9717"/>
              <a:gd name="connsiteX12" fmla="*/ 0 w 10000"/>
              <a:gd name="connsiteY12" fmla="*/ 6689 h 9717"/>
              <a:gd name="connsiteX13" fmla="*/ 0 w 10000"/>
              <a:gd name="connsiteY13" fmla="*/ 6232 h 9717"/>
              <a:gd name="connsiteX14" fmla="*/ 0 w 10000"/>
              <a:gd name="connsiteY14" fmla="*/ 5774 h 9717"/>
              <a:gd name="connsiteX15" fmla="*/ 220 w 10000"/>
              <a:gd name="connsiteY15" fmla="*/ 5012 h 9717"/>
              <a:gd name="connsiteX16" fmla="*/ 220 w 10000"/>
              <a:gd name="connsiteY16" fmla="*/ 4860 h 9717"/>
              <a:gd name="connsiteX17" fmla="*/ 220 w 10000"/>
              <a:gd name="connsiteY17" fmla="*/ 4556 h 9717"/>
              <a:gd name="connsiteX18" fmla="*/ 445 w 10000"/>
              <a:gd name="connsiteY18" fmla="*/ 4270 h 9717"/>
              <a:gd name="connsiteX19" fmla="*/ 445 w 10000"/>
              <a:gd name="connsiteY19" fmla="*/ 3963 h 9717"/>
              <a:gd name="connsiteX20" fmla="*/ 445 w 10000"/>
              <a:gd name="connsiteY20" fmla="*/ 3660 h 9717"/>
              <a:gd name="connsiteX21" fmla="*/ 671 w 10000"/>
              <a:gd name="connsiteY21" fmla="*/ 3201 h 9717"/>
              <a:gd name="connsiteX22" fmla="*/ 671 w 10000"/>
              <a:gd name="connsiteY22" fmla="*/ 2745 h 9717"/>
              <a:gd name="connsiteX23" fmla="*/ 894 w 10000"/>
              <a:gd name="connsiteY23" fmla="*/ 2288 h 9717"/>
              <a:gd name="connsiteX24" fmla="*/ 894 w 10000"/>
              <a:gd name="connsiteY24" fmla="*/ 1831 h 9717"/>
              <a:gd name="connsiteX25" fmla="*/ 894 w 10000"/>
              <a:gd name="connsiteY25" fmla="*/ 1373 h 9717"/>
              <a:gd name="connsiteX26" fmla="*/ 1118 w 10000"/>
              <a:gd name="connsiteY26" fmla="*/ 1070 h 9717"/>
              <a:gd name="connsiteX27" fmla="*/ 1118 w 10000"/>
              <a:gd name="connsiteY27" fmla="*/ 765 h 9717"/>
              <a:gd name="connsiteX28" fmla="*/ 1118 w 10000"/>
              <a:gd name="connsiteY28" fmla="*/ 479 h 9717"/>
              <a:gd name="connsiteX29" fmla="*/ 1118 w 10000"/>
              <a:gd name="connsiteY29" fmla="*/ 326 h 9717"/>
              <a:gd name="connsiteX30" fmla="*/ 1118 w 10000"/>
              <a:gd name="connsiteY30" fmla="*/ 174 h 9717"/>
              <a:gd name="connsiteX31" fmla="*/ 1118 w 10000"/>
              <a:gd name="connsiteY31" fmla="*/ 174 h 9717"/>
              <a:gd name="connsiteX32" fmla="*/ 1118 w 10000"/>
              <a:gd name="connsiteY32" fmla="*/ 174 h 9717"/>
              <a:gd name="connsiteX33" fmla="*/ 894 w 10000"/>
              <a:gd name="connsiteY33" fmla="*/ 174 h 9717"/>
              <a:gd name="connsiteX34" fmla="*/ 3096 w 10000"/>
              <a:gd name="connsiteY34" fmla="*/ 174 h 9717"/>
              <a:gd name="connsiteX35" fmla="*/ 2429 w 10000"/>
              <a:gd name="connsiteY35" fmla="*/ 1221 h 9717"/>
              <a:gd name="connsiteX36" fmla="*/ 2230 w 10000"/>
              <a:gd name="connsiteY36" fmla="*/ 1679 h 9717"/>
              <a:gd name="connsiteX37" fmla="*/ 2007 w 10000"/>
              <a:gd name="connsiteY37" fmla="*/ 2136 h 9717"/>
              <a:gd name="connsiteX38" fmla="*/ 1786 w 10000"/>
              <a:gd name="connsiteY38" fmla="*/ 2745 h 9717"/>
              <a:gd name="connsiteX39" fmla="*/ 1564 w 10000"/>
              <a:gd name="connsiteY39" fmla="*/ 3355 h 9717"/>
              <a:gd name="connsiteX40" fmla="*/ 1339 w 10000"/>
              <a:gd name="connsiteY40" fmla="*/ 3963 h 9717"/>
              <a:gd name="connsiteX41" fmla="*/ 1339 w 10000"/>
              <a:gd name="connsiteY41" fmla="*/ 4556 h 9717"/>
              <a:gd name="connsiteX42" fmla="*/ 1339 w 10000"/>
              <a:gd name="connsiteY42" fmla="*/ 5012 h 9717"/>
              <a:gd name="connsiteX43" fmla="*/ 1118 w 10000"/>
              <a:gd name="connsiteY43" fmla="*/ 5622 h 9717"/>
              <a:gd name="connsiteX44" fmla="*/ 1118 w 10000"/>
              <a:gd name="connsiteY44" fmla="*/ 6079 h 9717"/>
              <a:gd name="connsiteX45" fmla="*/ 1118 w 10000"/>
              <a:gd name="connsiteY45" fmla="*/ 6384 h 9717"/>
              <a:gd name="connsiteX46" fmla="*/ 1118 w 10000"/>
              <a:gd name="connsiteY46" fmla="*/ 6842 h 9717"/>
              <a:gd name="connsiteX47" fmla="*/ 1339 w 10000"/>
              <a:gd name="connsiteY47" fmla="*/ 7146 h 9717"/>
              <a:gd name="connsiteX48" fmla="*/ 1339 w 10000"/>
              <a:gd name="connsiteY48" fmla="*/ 7298 h 9717"/>
              <a:gd name="connsiteX49" fmla="*/ 1564 w 10000"/>
              <a:gd name="connsiteY49" fmla="*/ 7602 h 9717"/>
              <a:gd name="connsiteX50" fmla="*/ 1786 w 10000"/>
              <a:gd name="connsiteY50" fmla="*/ 7754 h 9717"/>
              <a:gd name="connsiteX51" fmla="*/ 2007 w 10000"/>
              <a:gd name="connsiteY51" fmla="*/ 7907 h 9717"/>
              <a:gd name="connsiteX52" fmla="*/ 2874 w 10000"/>
              <a:gd name="connsiteY52" fmla="*/ 8192 h 9717"/>
              <a:gd name="connsiteX53" fmla="*/ 3323 w 10000"/>
              <a:gd name="connsiteY53" fmla="*/ 8345 h 9717"/>
              <a:gd name="connsiteX54" fmla="*/ 3767 w 10000"/>
              <a:gd name="connsiteY54" fmla="*/ 8345 h 9717"/>
              <a:gd name="connsiteX55" fmla="*/ 4220 w 10000"/>
              <a:gd name="connsiteY55" fmla="*/ 8498 h 9717"/>
              <a:gd name="connsiteX56" fmla="*/ 4887 w 10000"/>
              <a:gd name="connsiteY56" fmla="*/ 8498 h 9717"/>
              <a:gd name="connsiteX57" fmla="*/ 5332 w 10000"/>
              <a:gd name="connsiteY57" fmla="*/ 8345 h 9717"/>
              <a:gd name="connsiteX58" fmla="*/ 6005 w 10000"/>
              <a:gd name="connsiteY58" fmla="*/ 8345 h 9717"/>
              <a:gd name="connsiteX59" fmla="*/ 6675 w 10000"/>
              <a:gd name="connsiteY59" fmla="*/ 8192 h 9717"/>
              <a:gd name="connsiteX60" fmla="*/ 7122 w 10000"/>
              <a:gd name="connsiteY60" fmla="*/ 8192 h 9717"/>
              <a:gd name="connsiteX61" fmla="*/ 7567 w 10000"/>
              <a:gd name="connsiteY61" fmla="*/ 7907 h 9717"/>
              <a:gd name="connsiteX62" fmla="*/ 7766 w 10000"/>
              <a:gd name="connsiteY62" fmla="*/ 7754 h 9717"/>
              <a:gd name="connsiteX63" fmla="*/ 7986 w 10000"/>
              <a:gd name="connsiteY63" fmla="*/ 7451 h 9717"/>
              <a:gd name="connsiteX64" fmla="*/ 8210 w 10000"/>
              <a:gd name="connsiteY64" fmla="*/ 7146 h 9717"/>
              <a:gd name="connsiteX65" fmla="*/ 8436 w 10000"/>
              <a:gd name="connsiteY65" fmla="*/ 6537 h 9717"/>
              <a:gd name="connsiteX66" fmla="*/ 8436 w 10000"/>
              <a:gd name="connsiteY66" fmla="*/ 5926 h 9717"/>
              <a:gd name="connsiteX67" fmla="*/ 8659 w 10000"/>
              <a:gd name="connsiteY67" fmla="*/ 5622 h 9717"/>
              <a:gd name="connsiteX68" fmla="*/ 8659 w 10000"/>
              <a:gd name="connsiteY68" fmla="*/ 5317 h 9717"/>
              <a:gd name="connsiteX69" fmla="*/ 8659 w 10000"/>
              <a:gd name="connsiteY69" fmla="*/ 5165 h 9717"/>
              <a:gd name="connsiteX70" fmla="*/ 8883 w 10000"/>
              <a:gd name="connsiteY70" fmla="*/ 5012 h 9717"/>
              <a:gd name="connsiteX71" fmla="*/ 8883 w 10000"/>
              <a:gd name="connsiteY71" fmla="*/ 4860 h 9717"/>
              <a:gd name="connsiteX72" fmla="*/ 8883 w 10000"/>
              <a:gd name="connsiteY72" fmla="*/ 4707 h 9717"/>
              <a:gd name="connsiteX73" fmla="*/ 8883 w 10000"/>
              <a:gd name="connsiteY73" fmla="*/ 4707 h 9717"/>
              <a:gd name="connsiteX74" fmla="*/ 9107 w 10000"/>
              <a:gd name="connsiteY74" fmla="*/ 4707 h 9717"/>
              <a:gd name="connsiteX75" fmla="*/ 9107 w 10000"/>
              <a:gd name="connsiteY75" fmla="*/ 4707 h 9717"/>
              <a:gd name="connsiteX76" fmla="*/ 9107 w 10000"/>
              <a:gd name="connsiteY76" fmla="*/ 4860 h 9717"/>
              <a:gd name="connsiteX77" fmla="*/ 9330 w 10000"/>
              <a:gd name="connsiteY77" fmla="*/ 5012 h 9717"/>
              <a:gd name="connsiteX78" fmla="*/ 9330 w 10000"/>
              <a:gd name="connsiteY78" fmla="*/ 5165 h 9717"/>
              <a:gd name="connsiteX79" fmla="*/ 9330 w 10000"/>
              <a:gd name="connsiteY79" fmla="*/ 5470 h 9717"/>
              <a:gd name="connsiteX80" fmla="*/ 9330 w 10000"/>
              <a:gd name="connsiteY80" fmla="*/ 5774 h 9717"/>
              <a:gd name="connsiteX81" fmla="*/ 9330 w 10000"/>
              <a:gd name="connsiteY81" fmla="*/ 6079 h 9717"/>
              <a:gd name="connsiteX82" fmla="*/ 9550 w 10000"/>
              <a:gd name="connsiteY82" fmla="*/ 6689 h 9717"/>
              <a:gd name="connsiteX83" fmla="*/ 9550 w 10000"/>
              <a:gd name="connsiteY83" fmla="*/ 7146 h 9717"/>
              <a:gd name="connsiteX84" fmla="*/ 9778 w 10000"/>
              <a:gd name="connsiteY84" fmla="*/ 7602 h 9717"/>
              <a:gd name="connsiteX85" fmla="*/ 10000 w 10000"/>
              <a:gd name="connsiteY85" fmla="*/ 7907 h 9717"/>
              <a:gd name="connsiteX86" fmla="*/ 10000 w 10000"/>
              <a:gd name="connsiteY86" fmla="*/ 8192 h 9717"/>
              <a:gd name="connsiteX87" fmla="*/ 10000 w 10000"/>
              <a:gd name="connsiteY87" fmla="*/ 8345 h 9717"/>
              <a:gd name="connsiteX88" fmla="*/ 10000 w 10000"/>
              <a:gd name="connsiteY88" fmla="*/ 8498 h 9717"/>
              <a:gd name="connsiteX89" fmla="*/ 9778 w 10000"/>
              <a:gd name="connsiteY89" fmla="*/ 8498 h 9717"/>
              <a:gd name="connsiteX90" fmla="*/ 9550 w 10000"/>
              <a:gd name="connsiteY90" fmla="*/ 8651 h 9717"/>
              <a:gd name="connsiteX91" fmla="*/ 9330 w 10000"/>
              <a:gd name="connsiteY91" fmla="*/ 8802 h 9717"/>
              <a:gd name="connsiteX92" fmla="*/ 9107 w 10000"/>
              <a:gd name="connsiteY92" fmla="*/ 8955 h 9717"/>
              <a:gd name="connsiteX93" fmla="*/ 8659 w 10000"/>
              <a:gd name="connsiteY93" fmla="*/ 9108 h 9717"/>
              <a:gd name="connsiteX94" fmla="*/ 7766 w 10000"/>
              <a:gd name="connsiteY94" fmla="*/ 9411 h 9717"/>
              <a:gd name="connsiteX95" fmla="*/ 6899 w 10000"/>
              <a:gd name="connsiteY95" fmla="*/ 9564 h 9717"/>
              <a:gd name="connsiteX96" fmla="*/ 6231 w 10000"/>
              <a:gd name="connsiteY96" fmla="*/ 9564 h 9717"/>
              <a:gd name="connsiteX97" fmla="*/ 5332 w 10000"/>
              <a:gd name="connsiteY97" fmla="*/ 9717 h 9717"/>
              <a:gd name="connsiteX98" fmla="*/ 5332 w 10000"/>
              <a:gd name="connsiteY98" fmla="*/ 9717 h 9717"/>
              <a:gd name="connsiteX0" fmla="*/ 5332 w 10000"/>
              <a:gd name="connsiteY0" fmla="*/ 9821 h 9821"/>
              <a:gd name="connsiteX1" fmla="*/ 4665 w 10000"/>
              <a:gd name="connsiteY1" fmla="*/ 9821 h 9821"/>
              <a:gd name="connsiteX2" fmla="*/ 3991 w 10000"/>
              <a:gd name="connsiteY2" fmla="*/ 9821 h 9821"/>
              <a:gd name="connsiteX3" fmla="*/ 3323 w 10000"/>
              <a:gd name="connsiteY3" fmla="*/ 9664 h 9821"/>
              <a:gd name="connsiteX4" fmla="*/ 2654 w 10000"/>
              <a:gd name="connsiteY4" fmla="*/ 9506 h 9821"/>
              <a:gd name="connsiteX5" fmla="*/ 2007 w 10000"/>
              <a:gd name="connsiteY5" fmla="*/ 9351 h 9821"/>
              <a:gd name="connsiteX6" fmla="*/ 1564 w 10000"/>
              <a:gd name="connsiteY6" fmla="*/ 9037 h 9821"/>
              <a:gd name="connsiteX7" fmla="*/ 1118 w 10000"/>
              <a:gd name="connsiteY7" fmla="*/ 8879 h 9821"/>
              <a:gd name="connsiteX8" fmla="*/ 894 w 10000"/>
              <a:gd name="connsiteY8" fmla="*/ 8409 h 9821"/>
              <a:gd name="connsiteX9" fmla="*/ 445 w 10000"/>
              <a:gd name="connsiteY9" fmla="*/ 8096 h 9821"/>
              <a:gd name="connsiteX10" fmla="*/ 220 w 10000"/>
              <a:gd name="connsiteY10" fmla="*/ 7644 h 9821"/>
              <a:gd name="connsiteX11" fmla="*/ 220 w 10000"/>
              <a:gd name="connsiteY11" fmla="*/ 7175 h 9821"/>
              <a:gd name="connsiteX12" fmla="*/ 0 w 10000"/>
              <a:gd name="connsiteY12" fmla="*/ 6705 h 9821"/>
              <a:gd name="connsiteX13" fmla="*/ 0 w 10000"/>
              <a:gd name="connsiteY13" fmla="*/ 6235 h 9821"/>
              <a:gd name="connsiteX14" fmla="*/ 0 w 10000"/>
              <a:gd name="connsiteY14" fmla="*/ 5763 h 9821"/>
              <a:gd name="connsiteX15" fmla="*/ 220 w 10000"/>
              <a:gd name="connsiteY15" fmla="*/ 4979 h 9821"/>
              <a:gd name="connsiteX16" fmla="*/ 220 w 10000"/>
              <a:gd name="connsiteY16" fmla="*/ 4823 h 9821"/>
              <a:gd name="connsiteX17" fmla="*/ 220 w 10000"/>
              <a:gd name="connsiteY17" fmla="*/ 4510 h 9821"/>
              <a:gd name="connsiteX18" fmla="*/ 445 w 10000"/>
              <a:gd name="connsiteY18" fmla="*/ 4215 h 9821"/>
              <a:gd name="connsiteX19" fmla="*/ 445 w 10000"/>
              <a:gd name="connsiteY19" fmla="*/ 3899 h 9821"/>
              <a:gd name="connsiteX20" fmla="*/ 445 w 10000"/>
              <a:gd name="connsiteY20" fmla="*/ 3588 h 9821"/>
              <a:gd name="connsiteX21" fmla="*/ 671 w 10000"/>
              <a:gd name="connsiteY21" fmla="*/ 3115 h 9821"/>
              <a:gd name="connsiteX22" fmla="*/ 671 w 10000"/>
              <a:gd name="connsiteY22" fmla="*/ 2646 h 9821"/>
              <a:gd name="connsiteX23" fmla="*/ 894 w 10000"/>
              <a:gd name="connsiteY23" fmla="*/ 2176 h 9821"/>
              <a:gd name="connsiteX24" fmla="*/ 894 w 10000"/>
              <a:gd name="connsiteY24" fmla="*/ 1705 h 9821"/>
              <a:gd name="connsiteX25" fmla="*/ 894 w 10000"/>
              <a:gd name="connsiteY25" fmla="*/ 1234 h 9821"/>
              <a:gd name="connsiteX26" fmla="*/ 1118 w 10000"/>
              <a:gd name="connsiteY26" fmla="*/ 922 h 9821"/>
              <a:gd name="connsiteX27" fmla="*/ 1118 w 10000"/>
              <a:gd name="connsiteY27" fmla="*/ 608 h 9821"/>
              <a:gd name="connsiteX28" fmla="*/ 1118 w 10000"/>
              <a:gd name="connsiteY28" fmla="*/ 314 h 9821"/>
              <a:gd name="connsiteX29" fmla="*/ 1118 w 10000"/>
              <a:gd name="connsiteY29" fmla="*/ 156 h 9821"/>
              <a:gd name="connsiteX30" fmla="*/ 1118 w 10000"/>
              <a:gd name="connsiteY30" fmla="*/ 0 h 9821"/>
              <a:gd name="connsiteX31" fmla="*/ 1118 w 10000"/>
              <a:gd name="connsiteY31" fmla="*/ 0 h 9821"/>
              <a:gd name="connsiteX32" fmla="*/ 1118 w 10000"/>
              <a:gd name="connsiteY32" fmla="*/ 0 h 9821"/>
              <a:gd name="connsiteX33" fmla="*/ 894 w 10000"/>
              <a:gd name="connsiteY33" fmla="*/ 0 h 9821"/>
              <a:gd name="connsiteX34" fmla="*/ 2429 w 10000"/>
              <a:gd name="connsiteY34" fmla="*/ 1078 h 9821"/>
              <a:gd name="connsiteX35" fmla="*/ 2230 w 10000"/>
              <a:gd name="connsiteY35" fmla="*/ 1549 h 9821"/>
              <a:gd name="connsiteX36" fmla="*/ 2007 w 10000"/>
              <a:gd name="connsiteY36" fmla="*/ 2019 h 9821"/>
              <a:gd name="connsiteX37" fmla="*/ 1786 w 10000"/>
              <a:gd name="connsiteY37" fmla="*/ 2646 h 9821"/>
              <a:gd name="connsiteX38" fmla="*/ 1564 w 10000"/>
              <a:gd name="connsiteY38" fmla="*/ 3274 h 9821"/>
              <a:gd name="connsiteX39" fmla="*/ 1339 w 10000"/>
              <a:gd name="connsiteY39" fmla="*/ 3899 h 9821"/>
              <a:gd name="connsiteX40" fmla="*/ 1339 w 10000"/>
              <a:gd name="connsiteY40" fmla="*/ 4510 h 9821"/>
              <a:gd name="connsiteX41" fmla="*/ 1339 w 10000"/>
              <a:gd name="connsiteY41" fmla="*/ 4979 h 9821"/>
              <a:gd name="connsiteX42" fmla="*/ 1118 w 10000"/>
              <a:gd name="connsiteY42" fmla="*/ 5607 h 9821"/>
              <a:gd name="connsiteX43" fmla="*/ 1118 w 10000"/>
              <a:gd name="connsiteY43" fmla="*/ 6077 h 9821"/>
              <a:gd name="connsiteX44" fmla="*/ 1118 w 10000"/>
              <a:gd name="connsiteY44" fmla="*/ 6391 h 9821"/>
              <a:gd name="connsiteX45" fmla="*/ 1118 w 10000"/>
              <a:gd name="connsiteY45" fmla="*/ 6862 h 9821"/>
              <a:gd name="connsiteX46" fmla="*/ 1339 w 10000"/>
              <a:gd name="connsiteY46" fmla="*/ 7175 h 9821"/>
              <a:gd name="connsiteX47" fmla="*/ 1339 w 10000"/>
              <a:gd name="connsiteY47" fmla="*/ 7332 h 9821"/>
              <a:gd name="connsiteX48" fmla="*/ 1564 w 10000"/>
              <a:gd name="connsiteY48" fmla="*/ 7644 h 9821"/>
              <a:gd name="connsiteX49" fmla="*/ 1786 w 10000"/>
              <a:gd name="connsiteY49" fmla="*/ 7801 h 9821"/>
              <a:gd name="connsiteX50" fmla="*/ 2007 w 10000"/>
              <a:gd name="connsiteY50" fmla="*/ 7958 h 9821"/>
              <a:gd name="connsiteX51" fmla="*/ 2874 w 10000"/>
              <a:gd name="connsiteY51" fmla="*/ 8252 h 9821"/>
              <a:gd name="connsiteX52" fmla="*/ 3323 w 10000"/>
              <a:gd name="connsiteY52" fmla="*/ 8409 h 9821"/>
              <a:gd name="connsiteX53" fmla="*/ 3767 w 10000"/>
              <a:gd name="connsiteY53" fmla="*/ 8409 h 9821"/>
              <a:gd name="connsiteX54" fmla="*/ 4220 w 10000"/>
              <a:gd name="connsiteY54" fmla="*/ 8566 h 9821"/>
              <a:gd name="connsiteX55" fmla="*/ 4887 w 10000"/>
              <a:gd name="connsiteY55" fmla="*/ 8566 h 9821"/>
              <a:gd name="connsiteX56" fmla="*/ 5332 w 10000"/>
              <a:gd name="connsiteY56" fmla="*/ 8409 h 9821"/>
              <a:gd name="connsiteX57" fmla="*/ 6005 w 10000"/>
              <a:gd name="connsiteY57" fmla="*/ 8409 h 9821"/>
              <a:gd name="connsiteX58" fmla="*/ 6675 w 10000"/>
              <a:gd name="connsiteY58" fmla="*/ 8252 h 9821"/>
              <a:gd name="connsiteX59" fmla="*/ 7122 w 10000"/>
              <a:gd name="connsiteY59" fmla="*/ 8252 h 9821"/>
              <a:gd name="connsiteX60" fmla="*/ 7567 w 10000"/>
              <a:gd name="connsiteY60" fmla="*/ 7958 h 9821"/>
              <a:gd name="connsiteX61" fmla="*/ 7766 w 10000"/>
              <a:gd name="connsiteY61" fmla="*/ 7801 h 9821"/>
              <a:gd name="connsiteX62" fmla="*/ 7986 w 10000"/>
              <a:gd name="connsiteY62" fmla="*/ 7489 h 9821"/>
              <a:gd name="connsiteX63" fmla="*/ 8210 w 10000"/>
              <a:gd name="connsiteY63" fmla="*/ 7175 h 9821"/>
              <a:gd name="connsiteX64" fmla="*/ 8436 w 10000"/>
              <a:gd name="connsiteY64" fmla="*/ 6548 h 9821"/>
              <a:gd name="connsiteX65" fmla="*/ 8436 w 10000"/>
              <a:gd name="connsiteY65" fmla="*/ 5920 h 9821"/>
              <a:gd name="connsiteX66" fmla="*/ 8659 w 10000"/>
              <a:gd name="connsiteY66" fmla="*/ 5607 h 9821"/>
              <a:gd name="connsiteX67" fmla="*/ 8659 w 10000"/>
              <a:gd name="connsiteY67" fmla="*/ 5293 h 9821"/>
              <a:gd name="connsiteX68" fmla="*/ 8659 w 10000"/>
              <a:gd name="connsiteY68" fmla="*/ 5136 h 9821"/>
              <a:gd name="connsiteX69" fmla="*/ 8883 w 10000"/>
              <a:gd name="connsiteY69" fmla="*/ 4979 h 9821"/>
              <a:gd name="connsiteX70" fmla="*/ 8883 w 10000"/>
              <a:gd name="connsiteY70" fmla="*/ 4823 h 9821"/>
              <a:gd name="connsiteX71" fmla="*/ 8883 w 10000"/>
              <a:gd name="connsiteY71" fmla="*/ 4665 h 9821"/>
              <a:gd name="connsiteX72" fmla="*/ 8883 w 10000"/>
              <a:gd name="connsiteY72" fmla="*/ 4665 h 9821"/>
              <a:gd name="connsiteX73" fmla="*/ 9107 w 10000"/>
              <a:gd name="connsiteY73" fmla="*/ 4665 h 9821"/>
              <a:gd name="connsiteX74" fmla="*/ 9107 w 10000"/>
              <a:gd name="connsiteY74" fmla="*/ 4665 h 9821"/>
              <a:gd name="connsiteX75" fmla="*/ 9107 w 10000"/>
              <a:gd name="connsiteY75" fmla="*/ 4823 h 9821"/>
              <a:gd name="connsiteX76" fmla="*/ 9330 w 10000"/>
              <a:gd name="connsiteY76" fmla="*/ 4979 h 9821"/>
              <a:gd name="connsiteX77" fmla="*/ 9330 w 10000"/>
              <a:gd name="connsiteY77" fmla="*/ 5136 h 9821"/>
              <a:gd name="connsiteX78" fmla="*/ 9330 w 10000"/>
              <a:gd name="connsiteY78" fmla="*/ 5450 h 9821"/>
              <a:gd name="connsiteX79" fmla="*/ 9330 w 10000"/>
              <a:gd name="connsiteY79" fmla="*/ 5763 h 9821"/>
              <a:gd name="connsiteX80" fmla="*/ 9330 w 10000"/>
              <a:gd name="connsiteY80" fmla="*/ 6077 h 9821"/>
              <a:gd name="connsiteX81" fmla="*/ 9550 w 10000"/>
              <a:gd name="connsiteY81" fmla="*/ 6705 h 9821"/>
              <a:gd name="connsiteX82" fmla="*/ 9550 w 10000"/>
              <a:gd name="connsiteY82" fmla="*/ 7175 h 9821"/>
              <a:gd name="connsiteX83" fmla="*/ 9778 w 10000"/>
              <a:gd name="connsiteY83" fmla="*/ 7644 h 9821"/>
              <a:gd name="connsiteX84" fmla="*/ 10000 w 10000"/>
              <a:gd name="connsiteY84" fmla="*/ 7958 h 9821"/>
              <a:gd name="connsiteX85" fmla="*/ 10000 w 10000"/>
              <a:gd name="connsiteY85" fmla="*/ 8252 h 9821"/>
              <a:gd name="connsiteX86" fmla="*/ 10000 w 10000"/>
              <a:gd name="connsiteY86" fmla="*/ 8409 h 9821"/>
              <a:gd name="connsiteX87" fmla="*/ 10000 w 10000"/>
              <a:gd name="connsiteY87" fmla="*/ 8566 h 9821"/>
              <a:gd name="connsiteX88" fmla="*/ 9778 w 10000"/>
              <a:gd name="connsiteY88" fmla="*/ 8566 h 9821"/>
              <a:gd name="connsiteX89" fmla="*/ 9550 w 10000"/>
              <a:gd name="connsiteY89" fmla="*/ 8724 h 9821"/>
              <a:gd name="connsiteX90" fmla="*/ 9330 w 10000"/>
              <a:gd name="connsiteY90" fmla="*/ 8879 h 9821"/>
              <a:gd name="connsiteX91" fmla="*/ 9107 w 10000"/>
              <a:gd name="connsiteY91" fmla="*/ 9037 h 9821"/>
              <a:gd name="connsiteX92" fmla="*/ 8659 w 10000"/>
              <a:gd name="connsiteY92" fmla="*/ 9194 h 9821"/>
              <a:gd name="connsiteX93" fmla="*/ 7766 w 10000"/>
              <a:gd name="connsiteY93" fmla="*/ 9506 h 9821"/>
              <a:gd name="connsiteX94" fmla="*/ 6899 w 10000"/>
              <a:gd name="connsiteY94" fmla="*/ 9664 h 9821"/>
              <a:gd name="connsiteX95" fmla="*/ 6231 w 10000"/>
              <a:gd name="connsiteY95" fmla="*/ 9664 h 9821"/>
              <a:gd name="connsiteX96" fmla="*/ 5332 w 10000"/>
              <a:gd name="connsiteY96" fmla="*/ 9821 h 9821"/>
              <a:gd name="connsiteX97" fmla="*/ 5332 w 10000"/>
              <a:gd name="connsiteY97" fmla="*/ 9821 h 9821"/>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619 h 10000"/>
              <a:gd name="connsiteX28" fmla="*/ 1118 w 10000"/>
              <a:gd name="connsiteY28" fmla="*/ 320 h 10000"/>
              <a:gd name="connsiteX29" fmla="*/ 1118 w 10000"/>
              <a:gd name="connsiteY29" fmla="*/ 159 h 10000"/>
              <a:gd name="connsiteX30" fmla="*/ 1118 w 10000"/>
              <a:gd name="connsiteY30" fmla="*/ 0 h 10000"/>
              <a:gd name="connsiteX31" fmla="*/ 1118 w 10000"/>
              <a:gd name="connsiteY31" fmla="*/ 0 h 10000"/>
              <a:gd name="connsiteX32" fmla="*/ 1118 w 10000"/>
              <a:gd name="connsiteY32" fmla="*/ 0 h 10000"/>
              <a:gd name="connsiteX33" fmla="*/ 894 w 10000"/>
              <a:gd name="connsiteY33" fmla="*/ 0 h 10000"/>
              <a:gd name="connsiteX34" fmla="*/ 2230 w 10000"/>
              <a:gd name="connsiteY34" fmla="*/ 1577 h 10000"/>
              <a:gd name="connsiteX35" fmla="*/ 2007 w 10000"/>
              <a:gd name="connsiteY35" fmla="*/ 2056 h 10000"/>
              <a:gd name="connsiteX36" fmla="*/ 1786 w 10000"/>
              <a:gd name="connsiteY36" fmla="*/ 2694 h 10000"/>
              <a:gd name="connsiteX37" fmla="*/ 1564 w 10000"/>
              <a:gd name="connsiteY37" fmla="*/ 3334 h 10000"/>
              <a:gd name="connsiteX38" fmla="*/ 1339 w 10000"/>
              <a:gd name="connsiteY38" fmla="*/ 3970 h 10000"/>
              <a:gd name="connsiteX39" fmla="*/ 1339 w 10000"/>
              <a:gd name="connsiteY39" fmla="*/ 4592 h 10000"/>
              <a:gd name="connsiteX40" fmla="*/ 1339 w 10000"/>
              <a:gd name="connsiteY40" fmla="*/ 5070 h 10000"/>
              <a:gd name="connsiteX41" fmla="*/ 1118 w 10000"/>
              <a:gd name="connsiteY41" fmla="*/ 5709 h 10000"/>
              <a:gd name="connsiteX42" fmla="*/ 1118 w 10000"/>
              <a:gd name="connsiteY42" fmla="*/ 6188 h 10000"/>
              <a:gd name="connsiteX43" fmla="*/ 1118 w 10000"/>
              <a:gd name="connsiteY43" fmla="*/ 6507 h 10000"/>
              <a:gd name="connsiteX44" fmla="*/ 1118 w 10000"/>
              <a:gd name="connsiteY44" fmla="*/ 6987 h 10000"/>
              <a:gd name="connsiteX45" fmla="*/ 1339 w 10000"/>
              <a:gd name="connsiteY45" fmla="*/ 7306 h 10000"/>
              <a:gd name="connsiteX46" fmla="*/ 1339 w 10000"/>
              <a:gd name="connsiteY46" fmla="*/ 7466 h 10000"/>
              <a:gd name="connsiteX47" fmla="*/ 1564 w 10000"/>
              <a:gd name="connsiteY47" fmla="*/ 7783 h 10000"/>
              <a:gd name="connsiteX48" fmla="*/ 1786 w 10000"/>
              <a:gd name="connsiteY48" fmla="*/ 7943 h 10000"/>
              <a:gd name="connsiteX49" fmla="*/ 2007 w 10000"/>
              <a:gd name="connsiteY49" fmla="*/ 8103 h 10000"/>
              <a:gd name="connsiteX50" fmla="*/ 2874 w 10000"/>
              <a:gd name="connsiteY50" fmla="*/ 8402 h 10000"/>
              <a:gd name="connsiteX51" fmla="*/ 3323 w 10000"/>
              <a:gd name="connsiteY51" fmla="*/ 8562 h 10000"/>
              <a:gd name="connsiteX52" fmla="*/ 3767 w 10000"/>
              <a:gd name="connsiteY52" fmla="*/ 8562 h 10000"/>
              <a:gd name="connsiteX53" fmla="*/ 4220 w 10000"/>
              <a:gd name="connsiteY53" fmla="*/ 8722 h 10000"/>
              <a:gd name="connsiteX54" fmla="*/ 4887 w 10000"/>
              <a:gd name="connsiteY54" fmla="*/ 8722 h 10000"/>
              <a:gd name="connsiteX55" fmla="*/ 5332 w 10000"/>
              <a:gd name="connsiteY55" fmla="*/ 8562 h 10000"/>
              <a:gd name="connsiteX56" fmla="*/ 6005 w 10000"/>
              <a:gd name="connsiteY56" fmla="*/ 8562 h 10000"/>
              <a:gd name="connsiteX57" fmla="*/ 6675 w 10000"/>
              <a:gd name="connsiteY57" fmla="*/ 8402 h 10000"/>
              <a:gd name="connsiteX58" fmla="*/ 7122 w 10000"/>
              <a:gd name="connsiteY58" fmla="*/ 8402 h 10000"/>
              <a:gd name="connsiteX59" fmla="*/ 7567 w 10000"/>
              <a:gd name="connsiteY59" fmla="*/ 8103 h 10000"/>
              <a:gd name="connsiteX60" fmla="*/ 7766 w 10000"/>
              <a:gd name="connsiteY60" fmla="*/ 7943 h 10000"/>
              <a:gd name="connsiteX61" fmla="*/ 7986 w 10000"/>
              <a:gd name="connsiteY61" fmla="*/ 7625 h 10000"/>
              <a:gd name="connsiteX62" fmla="*/ 8210 w 10000"/>
              <a:gd name="connsiteY62" fmla="*/ 7306 h 10000"/>
              <a:gd name="connsiteX63" fmla="*/ 8436 w 10000"/>
              <a:gd name="connsiteY63" fmla="*/ 6667 h 10000"/>
              <a:gd name="connsiteX64" fmla="*/ 8436 w 10000"/>
              <a:gd name="connsiteY64" fmla="*/ 6028 h 10000"/>
              <a:gd name="connsiteX65" fmla="*/ 8659 w 10000"/>
              <a:gd name="connsiteY65" fmla="*/ 5709 h 10000"/>
              <a:gd name="connsiteX66" fmla="*/ 8659 w 10000"/>
              <a:gd name="connsiteY66" fmla="*/ 5389 h 10000"/>
              <a:gd name="connsiteX67" fmla="*/ 8659 w 10000"/>
              <a:gd name="connsiteY67" fmla="*/ 5230 h 10000"/>
              <a:gd name="connsiteX68" fmla="*/ 8883 w 10000"/>
              <a:gd name="connsiteY68" fmla="*/ 5070 h 10000"/>
              <a:gd name="connsiteX69" fmla="*/ 8883 w 10000"/>
              <a:gd name="connsiteY69" fmla="*/ 4911 h 10000"/>
              <a:gd name="connsiteX70" fmla="*/ 8883 w 10000"/>
              <a:gd name="connsiteY70" fmla="*/ 4750 h 10000"/>
              <a:gd name="connsiteX71" fmla="*/ 8883 w 10000"/>
              <a:gd name="connsiteY71" fmla="*/ 4750 h 10000"/>
              <a:gd name="connsiteX72" fmla="*/ 9107 w 10000"/>
              <a:gd name="connsiteY72" fmla="*/ 4750 h 10000"/>
              <a:gd name="connsiteX73" fmla="*/ 9107 w 10000"/>
              <a:gd name="connsiteY73" fmla="*/ 4750 h 10000"/>
              <a:gd name="connsiteX74" fmla="*/ 9107 w 10000"/>
              <a:gd name="connsiteY74" fmla="*/ 4911 h 10000"/>
              <a:gd name="connsiteX75" fmla="*/ 9330 w 10000"/>
              <a:gd name="connsiteY75" fmla="*/ 5070 h 10000"/>
              <a:gd name="connsiteX76" fmla="*/ 9330 w 10000"/>
              <a:gd name="connsiteY76" fmla="*/ 5230 h 10000"/>
              <a:gd name="connsiteX77" fmla="*/ 9330 w 10000"/>
              <a:gd name="connsiteY77" fmla="*/ 5549 h 10000"/>
              <a:gd name="connsiteX78" fmla="*/ 9330 w 10000"/>
              <a:gd name="connsiteY78" fmla="*/ 5868 h 10000"/>
              <a:gd name="connsiteX79" fmla="*/ 9330 w 10000"/>
              <a:gd name="connsiteY79" fmla="*/ 6188 h 10000"/>
              <a:gd name="connsiteX80" fmla="*/ 9550 w 10000"/>
              <a:gd name="connsiteY80" fmla="*/ 6827 h 10000"/>
              <a:gd name="connsiteX81" fmla="*/ 9550 w 10000"/>
              <a:gd name="connsiteY81" fmla="*/ 7306 h 10000"/>
              <a:gd name="connsiteX82" fmla="*/ 9778 w 10000"/>
              <a:gd name="connsiteY82" fmla="*/ 7783 h 10000"/>
              <a:gd name="connsiteX83" fmla="*/ 10000 w 10000"/>
              <a:gd name="connsiteY83" fmla="*/ 8103 h 10000"/>
              <a:gd name="connsiteX84" fmla="*/ 10000 w 10000"/>
              <a:gd name="connsiteY84" fmla="*/ 8402 h 10000"/>
              <a:gd name="connsiteX85" fmla="*/ 10000 w 10000"/>
              <a:gd name="connsiteY85" fmla="*/ 8562 h 10000"/>
              <a:gd name="connsiteX86" fmla="*/ 10000 w 10000"/>
              <a:gd name="connsiteY86" fmla="*/ 8722 h 10000"/>
              <a:gd name="connsiteX87" fmla="*/ 9778 w 10000"/>
              <a:gd name="connsiteY87" fmla="*/ 8722 h 10000"/>
              <a:gd name="connsiteX88" fmla="*/ 9550 w 10000"/>
              <a:gd name="connsiteY88" fmla="*/ 8883 h 10000"/>
              <a:gd name="connsiteX89" fmla="*/ 9330 w 10000"/>
              <a:gd name="connsiteY89" fmla="*/ 9041 h 10000"/>
              <a:gd name="connsiteX90" fmla="*/ 9107 w 10000"/>
              <a:gd name="connsiteY90" fmla="*/ 9202 h 10000"/>
              <a:gd name="connsiteX91" fmla="*/ 8659 w 10000"/>
              <a:gd name="connsiteY91" fmla="*/ 9362 h 10000"/>
              <a:gd name="connsiteX92" fmla="*/ 7766 w 10000"/>
              <a:gd name="connsiteY92" fmla="*/ 9679 h 10000"/>
              <a:gd name="connsiteX93" fmla="*/ 6899 w 10000"/>
              <a:gd name="connsiteY93" fmla="*/ 9840 h 10000"/>
              <a:gd name="connsiteX94" fmla="*/ 6231 w 10000"/>
              <a:gd name="connsiteY94" fmla="*/ 9840 h 10000"/>
              <a:gd name="connsiteX95" fmla="*/ 5332 w 10000"/>
              <a:gd name="connsiteY95" fmla="*/ 10000 h 10000"/>
              <a:gd name="connsiteX96" fmla="*/ 5332 w 10000"/>
              <a:gd name="connsiteY9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1118 w 10000"/>
              <a:gd name="connsiteY31" fmla="*/ 0 h 10000"/>
              <a:gd name="connsiteX32" fmla="*/ 894 w 10000"/>
              <a:gd name="connsiteY32" fmla="*/ 0 h 10000"/>
              <a:gd name="connsiteX33" fmla="*/ 2230 w 10000"/>
              <a:gd name="connsiteY33" fmla="*/ 1577 h 10000"/>
              <a:gd name="connsiteX34" fmla="*/ 2007 w 10000"/>
              <a:gd name="connsiteY34" fmla="*/ 2056 h 10000"/>
              <a:gd name="connsiteX35" fmla="*/ 1786 w 10000"/>
              <a:gd name="connsiteY35" fmla="*/ 2694 h 10000"/>
              <a:gd name="connsiteX36" fmla="*/ 1564 w 10000"/>
              <a:gd name="connsiteY36" fmla="*/ 3334 h 10000"/>
              <a:gd name="connsiteX37" fmla="*/ 1339 w 10000"/>
              <a:gd name="connsiteY37" fmla="*/ 3970 h 10000"/>
              <a:gd name="connsiteX38" fmla="*/ 1339 w 10000"/>
              <a:gd name="connsiteY38" fmla="*/ 4592 h 10000"/>
              <a:gd name="connsiteX39" fmla="*/ 1339 w 10000"/>
              <a:gd name="connsiteY39" fmla="*/ 5070 h 10000"/>
              <a:gd name="connsiteX40" fmla="*/ 1118 w 10000"/>
              <a:gd name="connsiteY40" fmla="*/ 5709 h 10000"/>
              <a:gd name="connsiteX41" fmla="*/ 1118 w 10000"/>
              <a:gd name="connsiteY41" fmla="*/ 6188 h 10000"/>
              <a:gd name="connsiteX42" fmla="*/ 1118 w 10000"/>
              <a:gd name="connsiteY42" fmla="*/ 6507 h 10000"/>
              <a:gd name="connsiteX43" fmla="*/ 1118 w 10000"/>
              <a:gd name="connsiteY43" fmla="*/ 6987 h 10000"/>
              <a:gd name="connsiteX44" fmla="*/ 1339 w 10000"/>
              <a:gd name="connsiteY44" fmla="*/ 7306 h 10000"/>
              <a:gd name="connsiteX45" fmla="*/ 1339 w 10000"/>
              <a:gd name="connsiteY45" fmla="*/ 7466 h 10000"/>
              <a:gd name="connsiteX46" fmla="*/ 1564 w 10000"/>
              <a:gd name="connsiteY46" fmla="*/ 7783 h 10000"/>
              <a:gd name="connsiteX47" fmla="*/ 1786 w 10000"/>
              <a:gd name="connsiteY47" fmla="*/ 7943 h 10000"/>
              <a:gd name="connsiteX48" fmla="*/ 2007 w 10000"/>
              <a:gd name="connsiteY48" fmla="*/ 8103 h 10000"/>
              <a:gd name="connsiteX49" fmla="*/ 2874 w 10000"/>
              <a:gd name="connsiteY49" fmla="*/ 8402 h 10000"/>
              <a:gd name="connsiteX50" fmla="*/ 3323 w 10000"/>
              <a:gd name="connsiteY50" fmla="*/ 8562 h 10000"/>
              <a:gd name="connsiteX51" fmla="*/ 3767 w 10000"/>
              <a:gd name="connsiteY51" fmla="*/ 8562 h 10000"/>
              <a:gd name="connsiteX52" fmla="*/ 4220 w 10000"/>
              <a:gd name="connsiteY52" fmla="*/ 8722 h 10000"/>
              <a:gd name="connsiteX53" fmla="*/ 4887 w 10000"/>
              <a:gd name="connsiteY53" fmla="*/ 8722 h 10000"/>
              <a:gd name="connsiteX54" fmla="*/ 5332 w 10000"/>
              <a:gd name="connsiteY54" fmla="*/ 8562 h 10000"/>
              <a:gd name="connsiteX55" fmla="*/ 6005 w 10000"/>
              <a:gd name="connsiteY55" fmla="*/ 8562 h 10000"/>
              <a:gd name="connsiteX56" fmla="*/ 6675 w 10000"/>
              <a:gd name="connsiteY56" fmla="*/ 8402 h 10000"/>
              <a:gd name="connsiteX57" fmla="*/ 7122 w 10000"/>
              <a:gd name="connsiteY57" fmla="*/ 8402 h 10000"/>
              <a:gd name="connsiteX58" fmla="*/ 7567 w 10000"/>
              <a:gd name="connsiteY58" fmla="*/ 8103 h 10000"/>
              <a:gd name="connsiteX59" fmla="*/ 7766 w 10000"/>
              <a:gd name="connsiteY59" fmla="*/ 7943 h 10000"/>
              <a:gd name="connsiteX60" fmla="*/ 7986 w 10000"/>
              <a:gd name="connsiteY60" fmla="*/ 7625 h 10000"/>
              <a:gd name="connsiteX61" fmla="*/ 8210 w 10000"/>
              <a:gd name="connsiteY61" fmla="*/ 7306 h 10000"/>
              <a:gd name="connsiteX62" fmla="*/ 8436 w 10000"/>
              <a:gd name="connsiteY62" fmla="*/ 6667 h 10000"/>
              <a:gd name="connsiteX63" fmla="*/ 8436 w 10000"/>
              <a:gd name="connsiteY63" fmla="*/ 6028 h 10000"/>
              <a:gd name="connsiteX64" fmla="*/ 8659 w 10000"/>
              <a:gd name="connsiteY64" fmla="*/ 5709 h 10000"/>
              <a:gd name="connsiteX65" fmla="*/ 8659 w 10000"/>
              <a:gd name="connsiteY65" fmla="*/ 5389 h 10000"/>
              <a:gd name="connsiteX66" fmla="*/ 8659 w 10000"/>
              <a:gd name="connsiteY66" fmla="*/ 5230 h 10000"/>
              <a:gd name="connsiteX67" fmla="*/ 8883 w 10000"/>
              <a:gd name="connsiteY67" fmla="*/ 5070 h 10000"/>
              <a:gd name="connsiteX68" fmla="*/ 8883 w 10000"/>
              <a:gd name="connsiteY68" fmla="*/ 4911 h 10000"/>
              <a:gd name="connsiteX69" fmla="*/ 8883 w 10000"/>
              <a:gd name="connsiteY69" fmla="*/ 4750 h 10000"/>
              <a:gd name="connsiteX70" fmla="*/ 8883 w 10000"/>
              <a:gd name="connsiteY70" fmla="*/ 4750 h 10000"/>
              <a:gd name="connsiteX71" fmla="*/ 9107 w 10000"/>
              <a:gd name="connsiteY71" fmla="*/ 4750 h 10000"/>
              <a:gd name="connsiteX72" fmla="*/ 9107 w 10000"/>
              <a:gd name="connsiteY72" fmla="*/ 4750 h 10000"/>
              <a:gd name="connsiteX73" fmla="*/ 9107 w 10000"/>
              <a:gd name="connsiteY73" fmla="*/ 4911 h 10000"/>
              <a:gd name="connsiteX74" fmla="*/ 9330 w 10000"/>
              <a:gd name="connsiteY74" fmla="*/ 5070 h 10000"/>
              <a:gd name="connsiteX75" fmla="*/ 9330 w 10000"/>
              <a:gd name="connsiteY75" fmla="*/ 5230 h 10000"/>
              <a:gd name="connsiteX76" fmla="*/ 9330 w 10000"/>
              <a:gd name="connsiteY76" fmla="*/ 5549 h 10000"/>
              <a:gd name="connsiteX77" fmla="*/ 9330 w 10000"/>
              <a:gd name="connsiteY77" fmla="*/ 5868 h 10000"/>
              <a:gd name="connsiteX78" fmla="*/ 9330 w 10000"/>
              <a:gd name="connsiteY78" fmla="*/ 6188 h 10000"/>
              <a:gd name="connsiteX79" fmla="*/ 9550 w 10000"/>
              <a:gd name="connsiteY79" fmla="*/ 6827 h 10000"/>
              <a:gd name="connsiteX80" fmla="*/ 9550 w 10000"/>
              <a:gd name="connsiteY80" fmla="*/ 7306 h 10000"/>
              <a:gd name="connsiteX81" fmla="*/ 9778 w 10000"/>
              <a:gd name="connsiteY81" fmla="*/ 7783 h 10000"/>
              <a:gd name="connsiteX82" fmla="*/ 10000 w 10000"/>
              <a:gd name="connsiteY82" fmla="*/ 8103 h 10000"/>
              <a:gd name="connsiteX83" fmla="*/ 10000 w 10000"/>
              <a:gd name="connsiteY83" fmla="*/ 8402 h 10000"/>
              <a:gd name="connsiteX84" fmla="*/ 10000 w 10000"/>
              <a:gd name="connsiteY84" fmla="*/ 8562 h 10000"/>
              <a:gd name="connsiteX85" fmla="*/ 10000 w 10000"/>
              <a:gd name="connsiteY85" fmla="*/ 8722 h 10000"/>
              <a:gd name="connsiteX86" fmla="*/ 9778 w 10000"/>
              <a:gd name="connsiteY86" fmla="*/ 8722 h 10000"/>
              <a:gd name="connsiteX87" fmla="*/ 9550 w 10000"/>
              <a:gd name="connsiteY87" fmla="*/ 8883 h 10000"/>
              <a:gd name="connsiteX88" fmla="*/ 9330 w 10000"/>
              <a:gd name="connsiteY88" fmla="*/ 9041 h 10000"/>
              <a:gd name="connsiteX89" fmla="*/ 9107 w 10000"/>
              <a:gd name="connsiteY89" fmla="*/ 9202 h 10000"/>
              <a:gd name="connsiteX90" fmla="*/ 8659 w 10000"/>
              <a:gd name="connsiteY90" fmla="*/ 9362 h 10000"/>
              <a:gd name="connsiteX91" fmla="*/ 7766 w 10000"/>
              <a:gd name="connsiteY91" fmla="*/ 9679 h 10000"/>
              <a:gd name="connsiteX92" fmla="*/ 6899 w 10000"/>
              <a:gd name="connsiteY92" fmla="*/ 9840 h 10000"/>
              <a:gd name="connsiteX93" fmla="*/ 6231 w 10000"/>
              <a:gd name="connsiteY93" fmla="*/ 9840 h 10000"/>
              <a:gd name="connsiteX94" fmla="*/ 5332 w 10000"/>
              <a:gd name="connsiteY94" fmla="*/ 10000 h 10000"/>
              <a:gd name="connsiteX95" fmla="*/ 5332 w 10000"/>
              <a:gd name="connsiteY9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894 w 10000"/>
              <a:gd name="connsiteY31" fmla="*/ 0 h 10000"/>
              <a:gd name="connsiteX32" fmla="*/ 2230 w 10000"/>
              <a:gd name="connsiteY32" fmla="*/ 1577 h 10000"/>
              <a:gd name="connsiteX33" fmla="*/ 2007 w 10000"/>
              <a:gd name="connsiteY33" fmla="*/ 2056 h 10000"/>
              <a:gd name="connsiteX34" fmla="*/ 1786 w 10000"/>
              <a:gd name="connsiteY34" fmla="*/ 2694 h 10000"/>
              <a:gd name="connsiteX35" fmla="*/ 1564 w 10000"/>
              <a:gd name="connsiteY35" fmla="*/ 3334 h 10000"/>
              <a:gd name="connsiteX36" fmla="*/ 1339 w 10000"/>
              <a:gd name="connsiteY36" fmla="*/ 3970 h 10000"/>
              <a:gd name="connsiteX37" fmla="*/ 1339 w 10000"/>
              <a:gd name="connsiteY37" fmla="*/ 4592 h 10000"/>
              <a:gd name="connsiteX38" fmla="*/ 1339 w 10000"/>
              <a:gd name="connsiteY38" fmla="*/ 5070 h 10000"/>
              <a:gd name="connsiteX39" fmla="*/ 1118 w 10000"/>
              <a:gd name="connsiteY39" fmla="*/ 5709 h 10000"/>
              <a:gd name="connsiteX40" fmla="*/ 1118 w 10000"/>
              <a:gd name="connsiteY40" fmla="*/ 6188 h 10000"/>
              <a:gd name="connsiteX41" fmla="*/ 1118 w 10000"/>
              <a:gd name="connsiteY41" fmla="*/ 6507 h 10000"/>
              <a:gd name="connsiteX42" fmla="*/ 1118 w 10000"/>
              <a:gd name="connsiteY42" fmla="*/ 6987 h 10000"/>
              <a:gd name="connsiteX43" fmla="*/ 1339 w 10000"/>
              <a:gd name="connsiteY43" fmla="*/ 7306 h 10000"/>
              <a:gd name="connsiteX44" fmla="*/ 1339 w 10000"/>
              <a:gd name="connsiteY44" fmla="*/ 7466 h 10000"/>
              <a:gd name="connsiteX45" fmla="*/ 1564 w 10000"/>
              <a:gd name="connsiteY45" fmla="*/ 7783 h 10000"/>
              <a:gd name="connsiteX46" fmla="*/ 1786 w 10000"/>
              <a:gd name="connsiteY46" fmla="*/ 7943 h 10000"/>
              <a:gd name="connsiteX47" fmla="*/ 2007 w 10000"/>
              <a:gd name="connsiteY47" fmla="*/ 8103 h 10000"/>
              <a:gd name="connsiteX48" fmla="*/ 2874 w 10000"/>
              <a:gd name="connsiteY48" fmla="*/ 8402 h 10000"/>
              <a:gd name="connsiteX49" fmla="*/ 3323 w 10000"/>
              <a:gd name="connsiteY49" fmla="*/ 8562 h 10000"/>
              <a:gd name="connsiteX50" fmla="*/ 3767 w 10000"/>
              <a:gd name="connsiteY50" fmla="*/ 8562 h 10000"/>
              <a:gd name="connsiteX51" fmla="*/ 4220 w 10000"/>
              <a:gd name="connsiteY51" fmla="*/ 8722 h 10000"/>
              <a:gd name="connsiteX52" fmla="*/ 4887 w 10000"/>
              <a:gd name="connsiteY52" fmla="*/ 8722 h 10000"/>
              <a:gd name="connsiteX53" fmla="*/ 5332 w 10000"/>
              <a:gd name="connsiteY53" fmla="*/ 8562 h 10000"/>
              <a:gd name="connsiteX54" fmla="*/ 6005 w 10000"/>
              <a:gd name="connsiteY54" fmla="*/ 8562 h 10000"/>
              <a:gd name="connsiteX55" fmla="*/ 6675 w 10000"/>
              <a:gd name="connsiteY55" fmla="*/ 8402 h 10000"/>
              <a:gd name="connsiteX56" fmla="*/ 7122 w 10000"/>
              <a:gd name="connsiteY56" fmla="*/ 8402 h 10000"/>
              <a:gd name="connsiteX57" fmla="*/ 7567 w 10000"/>
              <a:gd name="connsiteY57" fmla="*/ 8103 h 10000"/>
              <a:gd name="connsiteX58" fmla="*/ 7766 w 10000"/>
              <a:gd name="connsiteY58" fmla="*/ 7943 h 10000"/>
              <a:gd name="connsiteX59" fmla="*/ 7986 w 10000"/>
              <a:gd name="connsiteY59" fmla="*/ 7625 h 10000"/>
              <a:gd name="connsiteX60" fmla="*/ 8210 w 10000"/>
              <a:gd name="connsiteY60" fmla="*/ 7306 h 10000"/>
              <a:gd name="connsiteX61" fmla="*/ 8436 w 10000"/>
              <a:gd name="connsiteY61" fmla="*/ 6667 h 10000"/>
              <a:gd name="connsiteX62" fmla="*/ 8436 w 10000"/>
              <a:gd name="connsiteY62" fmla="*/ 6028 h 10000"/>
              <a:gd name="connsiteX63" fmla="*/ 8659 w 10000"/>
              <a:gd name="connsiteY63" fmla="*/ 5709 h 10000"/>
              <a:gd name="connsiteX64" fmla="*/ 8659 w 10000"/>
              <a:gd name="connsiteY64" fmla="*/ 5389 h 10000"/>
              <a:gd name="connsiteX65" fmla="*/ 8659 w 10000"/>
              <a:gd name="connsiteY65" fmla="*/ 5230 h 10000"/>
              <a:gd name="connsiteX66" fmla="*/ 8883 w 10000"/>
              <a:gd name="connsiteY66" fmla="*/ 5070 h 10000"/>
              <a:gd name="connsiteX67" fmla="*/ 8883 w 10000"/>
              <a:gd name="connsiteY67" fmla="*/ 4911 h 10000"/>
              <a:gd name="connsiteX68" fmla="*/ 8883 w 10000"/>
              <a:gd name="connsiteY68" fmla="*/ 4750 h 10000"/>
              <a:gd name="connsiteX69" fmla="*/ 8883 w 10000"/>
              <a:gd name="connsiteY69" fmla="*/ 4750 h 10000"/>
              <a:gd name="connsiteX70" fmla="*/ 9107 w 10000"/>
              <a:gd name="connsiteY70" fmla="*/ 4750 h 10000"/>
              <a:gd name="connsiteX71" fmla="*/ 9107 w 10000"/>
              <a:gd name="connsiteY71" fmla="*/ 4750 h 10000"/>
              <a:gd name="connsiteX72" fmla="*/ 9107 w 10000"/>
              <a:gd name="connsiteY72" fmla="*/ 4911 h 10000"/>
              <a:gd name="connsiteX73" fmla="*/ 9330 w 10000"/>
              <a:gd name="connsiteY73" fmla="*/ 5070 h 10000"/>
              <a:gd name="connsiteX74" fmla="*/ 9330 w 10000"/>
              <a:gd name="connsiteY74" fmla="*/ 5230 h 10000"/>
              <a:gd name="connsiteX75" fmla="*/ 9330 w 10000"/>
              <a:gd name="connsiteY75" fmla="*/ 5549 h 10000"/>
              <a:gd name="connsiteX76" fmla="*/ 9330 w 10000"/>
              <a:gd name="connsiteY76" fmla="*/ 5868 h 10000"/>
              <a:gd name="connsiteX77" fmla="*/ 9330 w 10000"/>
              <a:gd name="connsiteY77" fmla="*/ 6188 h 10000"/>
              <a:gd name="connsiteX78" fmla="*/ 9550 w 10000"/>
              <a:gd name="connsiteY78" fmla="*/ 6827 h 10000"/>
              <a:gd name="connsiteX79" fmla="*/ 9550 w 10000"/>
              <a:gd name="connsiteY79" fmla="*/ 7306 h 10000"/>
              <a:gd name="connsiteX80" fmla="*/ 9778 w 10000"/>
              <a:gd name="connsiteY80" fmla="*/ 7783 h 10000"/>
              <a:gd name="connsiteX81" fmla="*/ 10000 w 10000"/>
              <a:gd name="connsiteY81" fmla="*/ 8103 h 10000"/>
              <a:gd name="connsiteX82" fmla="*/ 10000 w 10000"/>
              <a:gd name="connsiteY82" fmla="*/ 8402 h 10000"/>
              <a:gd name="connsiteX83" fmla="*/ 10000 w 10000"/>
              <a:gd name="connsiteY83" fmla="*/ 8562 h 10000"/>
              <a:gd name="connsiteX84" fmla="*/ 10000 w 10000"/>
              <a:gd name="connsiteY84" fmla="*/ 8722 h 10000"/>
              <a:gd name="connsiteX85" fmla="*/ 9778 w 10000"/>
              <a:gd name="connsiteY85" fmla="*/ 8722 h 10000"/>
              <a:gd name="connsiteX86" fmla="*/ 9550 w 10000"/>
              <a:gd name="connsiteY86" fmla="*/ 8883 h 10000"/>
              <a:gd name="connsiteX87" fmla="*/ 9330 w 10000"/>
              <a:gd name="connsiteY87" fmla="*/ 9041 h 10000"/>
              <a:gd name="connsiteX88" fmla="*/ 9107 w 10000"/>
              <a:gd name="connsiteY88" fmla="*/ 9202 h 10000"/>
              <a:gd name="connsiteX89" fmla="*/ 8659 w 10000"/>
              <a:gd name="connsiteY89" fmla="*/ 9362 h 10000"/>
              <a:gd name="connsiteX90" fmla="*/ 7766 w 10000"/>
              <a:gd name="connsiteY90" fmla="*/ 9679 h 10000"/>
              <a:gd name="connsiteX91" fmla="*/ 6899 w 10000"/>
              <a:gd name="connsiteY91" fmla="*/ 9840 h 10000"/>
              <a:gd name="connsiteX92" fmla="*/ 6231 w 10000"/>
              <a:gd name="connsiteY92" fmla="*/ 9840 h 10000"/>
              <a:gd name="connsiteX93" fmla="*/ 5332 w 10000"/>
              <a:gd name="connsiteY93" fmla="*/ 10000 h 10000"/>
              <a:gd name="connsiteX94" fmla="*/ 5332 w 10000"/>
              <a:gd name="connsiteY9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2230 w 10000"/>
              <a:gd name="connsiteY31" fmla="*/ 1577 h 10000"/>
              <a:gd name="connsiteX32" fmla="*/ 2007 w 10000"/>
              <a:gd name="connsiteY32" fmla="*/ 2056 h 10000"/>
              <a:gd name="connsiteX33" fmla="*/ 1786 w 10000"/>
              <a:gd name="connsiteY33" fmla="*/ 2694 h 10000"/>
              <a:gd name="connsiteX34" fmla="*/ 1564 w 10000"/>
              <a:gd name="connsiteY34" fmla="*/ 3334 h 10000"/>
              <a:gd name="connsiteX35" fmla="*/ 1339 w 10000"/>
              <a:gd name="connsiteY35" fmla="*/ 3970 h 10000"/>
              <a:gd name="connsiteX36" fmla="*/ 1339 w 10000"/>
              <a:gd name="connsiteY36" fmla="*/ 4592 h 10000"/>
              <a:gd name="connsiteX37" fmla="*/ 1339 w 10000"/>
              <a:gd name="connsiteY37" fmla="*/ 5070 h 10000"/>
              <a:gd name="connsiteX38" fmla="*/ 1118 w 10000"/>
              <a:gd name="connsiteY38" fmla="*/ 5709 h 10000"/>
              <a:gd name="connsiteX39" fmla="*/ 1118 w 10000"/>
              <a:gd name="connsiteY39" fmla="*/ 6188 h 10000"/>
              <a:gd name="connsiteX40" fmla="*/ 1118 w 10000"/>
              <a:gd name="connsiteY40" fmla="*/ 6507 h 10000"/>
              <a:gd name="connsiteX41" fmla="*/ 1118 w 10000"/>
              <a:gd name="connsiteY41" fmla="*/ 6987 h 10000"/>
              <a:gd name="connsiteX42" fmla="*/ 1339 w 10000"/>
              <a:gd name="connsiteY42" fmla="*/ 7306 h 10000"/>
              <a:gd name="connsiteX43" fmla="*/ 1339 w 10000"/>
              <a:gd name="connsiteY43" fmla="*/ 7466 h 10000"/>
              <a:gd name="connsiteX44" fmla="*/ 1564 w 10000"/>
              <a:gd name="connsiteY44" fmla="*/ 7783 h 10000"/>
              <a:gd name="connsiteX45" fmla="*/ 1786 w 10000"/>
              <a:gd name="connsiteY45" fmla="*/ 7943 h 10000"/>
              <a:gd name="connsiteX46" fmla="*/ 2007 w 10000"/>
              <a:gd name="connsiteY46" fmla="*/ 8103 h 10000"/>
              <a:gd name="connsiteX47" fmla="*/ 2874 w 10000"/>
              <a:gd name="connsiteY47" fmla="*/ 8402 h 10000"/>
              <a:gd name="connsiteX48" fmla="*/ 3323 w 10000"/>
              <a:gd name="connsiteY48" fmla="*/ 8562 h 10000"/>
              <a:gd name="connsiteX49" fmla="*/ 3767 w 10000"/>
              <a:gd name="connsiteY49" fmla="*/ 8562 h 10000"/>
              <a:gd name="connsiteX50" fmla="*/ 4220 w 10000"/>
              <a:gd name="connsiteY50" fmla="*/ 8722 h 10000"/>
              <a:gd name="connsiteX51" fmla="*/ 4887 w 10000"/>
              <a:gd name="connsiteY51" fmla="*/ 8722 h 10000"/>
              <a:gd name="connsiteX52" fmla="*/ 5332 w 10000"/>
              <a:gd name="connsiteY52" fmla="*/ 8562 h 10000"/>
              <a:gd name="connsiteX53" fmla="*/ 6005 w 10000"/>
              <a:gd name="connsiteY53" fmla="*/ 8562 h 10000"/>
              <a:gd name="connsiteX54" fmla="*/ 6675 w 10000"/>
              <a:gd name="connsiteY54" fmla="*/ 8402 h 10000"/>
              <a:gd name="connsiteX55" fmla="*/ 7122 w 10000"/>
              <a:gd name="connsiteY55" fmla="*/ 8402 h 10000"/>
              <a:gd name="connsiteX56" fmla="*/ 7567 w 10000"/>
              <a:gd name="connsiteY56" fmla="*/ 8103 h 10000"/>
              <a:gd name="connsiteX57" fmla="*/ 7766 w 10000"/>
              <a:gd name="connsiteY57" fmla="*/ 7943 h 10000"/>
              <a:gd name="connsiteX58" fmla="*/ 7986 w 10000"/>
              <a:gd name="connsiteY58" fmla="*/ 7625 h 10000"/>
              <a:gd name="connsiteX59" fmla="*/ 8210 w 10000"/>
              <a:gd name="connsiteY59" fmla="*/ 7306 h 10000"/>
              <a:gd name="connsiteX60" fmla="*/ 8436 w 10000"/>
              <a:gd name="connsiteY60" fmla="*/ 6667 h 10000"/>
              <a:gd name="connsiteX61" fmla="*/ 8436 w 10000"/>
              <a:gd name="connsiteY61" fmla="*/ 6028 h 10000"/>
              <a:gd name="connsiteX62" fmla="*/ 8659 w 10000"/>
              <a:gd name="connsiteY62" fmla="*/ 5709 h 10000"/>
              <a:gd name="connsiteX63" fmla="*/ 8659 w 10000"/>
              <a:gd name="connsiteY63" fmla="*/ 5389 h 10000"/>
              <a:gd name="connsiteX64" fmla="*/ 8659 w 10000"/>
              <a:gd name="connsiteY64" fmla="*/ 5230 h 10000"/>
              <a:gd name="connsiteX65" fmla="*/ 8883 w 10000"/>
              <a:gd name="connsiteY65" fmla="*/ 5070 h 10000"/>
              <a:gd name="connsiteX66" fmla="*/ 8883 w 10000"/>
              <a:gd name="connsiteY66" fmla="*/ 4911 h 10000"/>
              <a:gd name="connsiteX67" fmla="*/ 8883 w 10000"/>
              <a:gd name="connsiteY67" fmla="*/ 4750 h 10000"/>
              <a:gd name="connsiteX68" fmla="*/ 8883 w 10000"/>
              <a:gd name="connsiteY68" fmla="*/ 4750 h 10000"/>
              <a:gd name="connsiteX69" fmla="*/ 9107 w 10000"/>
              <a:gd name="connsiteY69" fmla="*/ 4750 h 10000"/>
              <a:gd name="connsiteX70" fmla="*/ 9107 w 10000"/>
              <a:gd name="connsiteY70" fmla="*/ 4750 h 10000"/>
              <a:gd name="connsiteX71" fmla="*/ 9107 w 10000"/>
              <a:gd name="connsiteY71" fmla="*/ 4911 h 10000"/>
              <a:gd name="connsiteX72" fmla="*/ 9330 w 10000"/>
              <a:gd name="connsiteY72" fmla="*/ 5070 h 10000"/>
              <a:gd name="connsiteX73" fmla="*/ 9330 w 10000"/>
              <a:gd name="connsiteY73" fmla="*/ 5230 h 10000"/>
              <a:gd name="connsiteX74" fmla="*/ 9330 w 10000"/>
              <a:gd name="connsiteY74" fmla="*/ 5549 h 10000"/>
              <a:gd name="connsiteX75" fmla="*/ 9330 w 10000"/>
              <a:gd name="connsiteY75" fmla="*/ 5868 h 10000"/>
              <a:gd name="connsiteX76" fmla="*/ 9330 w 10000"/>
              <a:gd name="connsiteY76" fmla="*/ 6188 h 10000"/>
              <a:gd name="connsiteX77" fmla="*/ 9550 w 10000"/>
              <a:gd name="connsiteY77" fmla="*/ 6827 h 10000"/>
              <a:gd name="connsiteX78" fmla="*/ 9550 w 10000"/>
              <a:gd name="connsiteY78" fmla="*/ 7306 h 10000"/>
              <a:gd name="connsiteX79" fmla="*/ 9778 w 10000"/>
              <a:gd name="connsiteY79" fmla="*/ 7783 h 10000"/>
              <a:gd name="connsiteX80" fmla="*/ 10000 w 10000"/>
              <a:gd name="connsiteY80" fmla="*/ 8103 h 10000"/>
              <a:gd name="connsiteX81" fmla="*/ 10000 w 10000"/>
              <a:gd name="connsiteY81" fmla="*/ 8402 h 10000"/>
              <a:gd name="connsiteX82" fmla="*/ 10000 w 10000"/>
              <a:gd name="connsiteY82" fmla="*/ 8562 h 10000"/>
              <a:gd name="connsiteX83" fmla="*/ 10000 w 10000"/>
              <a:gd name="connsiteY83" fmla="*/ 8722 h 10000"/>
              <a:gd name="connsiteX84" fmla="*/ 9778 w 10000"/>
              <a:gd name="connsiteY84" fmla="*/ 8722 h 10000"/>
              <a:gd name="connsiteX85" fmla="*/ 9550 w 10000"/>
              <a:gd name="connsiteY85" fmla="*/ 8883 h 10000"/>
              <a:gd name="connsiteX86" fmla="*/ 9330 w 10000"/>
              <a:gd name="connsiteY86" fmla="*/ 9041 h 10000"/>
              <a:gd name="connsiteX87" fmla="*/ 9107 w 10000"/>
              <a:gd name="connsiteY87" fmla="*/ 9202 h 10000"/>
              <a:gd name="connsiteX88" fmla="*/ 8659 w 10000"/>
              <a:gd name="connsiteY88" fmla="*/ 9362 h 10000"/>
              <a:gd name="connsiteX89" fmla="*/ 7766 w 10000"/>
              <a:gd name="connsiteY89" fmla="*/ 9679 h 10000"/>
              <a:gd name="connsiteX90" fmla="*/ 6899 w 10000"/>
              <a:gd name="connsiteY90" fmla="*/ 9840 h 10000"/>
              <a:gd name="connsiteX91" fmla="*/ 6231 w 10000"/>
              <a:gd name="connsiteY91" fmla="*/ 9840 h 10000"/>
              <a:gd name="connsiteX92" fmla="*/ 5332 w 10000"/>
              <a:gd name="connsiteY92" fmla="*/ 10000 h 10000"/>
              <a:gd name="connsiteX93" fmla="*/ 5332 w 10000"/>
              <a:gd name="connsiteY9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2230 w 10000"/>
              <a:gd name="connsiteY30" fmla="*/ 1577 h 10000"/>
              <a:gd name="connsiteX31" fmla="*/ 2007 w 10000"/>
              <a:gd name="connsiteY31" fmla="*/ 2056 h 10000"/>
              <a:gd name="connsiteX32" fmla="*/ 1786 w 10000"/>
              <a:gd name="connsiteY32" fmla="*/ 2694 h 10000"/>
              <a:gd name="connsiteX33" fmla="*/ 1564 w 10000"/>
              <a:gd name="connsiteY33" fmla="*/ 3334 h 10000"/>
              <a:gd name="connsiteX34" fmla="*/ 1339 w 10000"/>
              <a:gd name="connsiteY34" fmla="*/ 3970 h 10000"/>
              <a:gd name="connsiteX35" fmla="*/ 1339 w 10000"/>
              <a:gd name="connsiteY35" fmla="*/ 4592 h 10000"/>
              <a:gd name="connsiteX36" fmla="*/ 1339 w 10000"/>
              <a:gd name="connsiteY36" fmla="*/ 5070 h 10000"/>
              <a:gd name="connsiteX37" fmla="*/ 1118 w 10000"/>
              <a:gd name="connsiteY37" fmla="*/ 5709 h 10000"/>
              <a:gd name="connsiteX38" fmla="*/ 1118 w 10000"/>
              <a:gd name="connsiteY38" fmla="*/ 6188 h 10000"/>
              <a:gd name="connsiteX39" fmla="*/ 1118 w 10000"/>
              <a:gd name="connsiteY39" fmla="*/ 6507 h 10000"/>
              <a:gd name="connsiteX40" fmla="*/ 1118 w 10000"/>
              <a:gd name="connsiteY40" fmla="*/ 6987 h 10000"/>
              <a:gd name="connsiteX41" fmla="*/ 1339 w 10000"/>
              <a:gd name="connsiteY41" fmla="*/ 7306 h 10000"/>
              <a:gd name="connsiteX42" fmla="*/ 1339 w 10000"/>
              <a:gd name="connsiteY42" fmla="*/ 7466 h 10000"/>
              <a:gd name="connsiteX43" fmla="*/ 1564 w 10000"/>
              <a:gd name="connsiteY43" fmla="*/ 7783 h 10000"/>
              <a:gd name="connsiteX44" fmla="*/ 1786 w 10000"/>
              <a:gd name="connsiteY44" fmla="*/ 7943 h 10000"/>
              <a:gd name="connsiteX45" fmla="*/ 2007 w 10000"/>
              <a:gd name="connsiteY45" fmla="*/ 8103 h 10000"/>
              <a:gd name="connsiteX46" fmla="*/ 2874 w 10000"/>
              <a:gd name="connsiteY46" fmla="*/ 8402 h 10000"/>
              <a:gd name="connsiteX47" fmla="*/ 3323 w 10000"/>
              <a:gd name="connsiteY47" fmla="*/ 8562 h 10000"/>
              <a:gd name="connsiteX48" fmla="*/ 3767 w 10000"/>
              <a:gd name="connsiteY48" fmla="*/ 8562 h 10000"/>
              <a:gd name="connsiteX49" fmla="*/ 4220 w 10000"/>
              <a:gd name="connsiteY49" fmla="*/ 8722 h 10000"/>
              <a:gd name="connsiteX50" fmla="*/ 4887 w 10000"/>
              <a:gd name="connsiteY50" fmla="*/ 8722 h 10000"/>
              <a:gd name="connsiteX51" fmla="*/ 5332 w 10000"/>
              <a:gd name="connsiteY51" fmla="*/ 8562 h 10000"/>
              <a:gd name="connsiteX52" fmla="*/ 6005 w 10000"/>
              <a:gd name="connsiteY52" fmla="*/ 8562 h 10000"/>
              <a:gd name="connsiteX53" fmla="*/ 6675 w 10000"/>
              <a:gd name="connsiteY53" fmla="*/ 8402 h 10000"/>
              <a:gd name="connsiteX54" fmla="*/ 7122 w 10000"/>
              <a:gd name="connsiteY54" fmla="*/ 8402 h 10000"/>
              <a:gd name="connsiteX55" fmla="*/ 7567 w 10000"/>
              <a:gd name="connsiteY55" fmla="*/ 8103 h 10000"/>
              <a:gd name="connsiteX56" fmla="*/ 7766 w 10000"/>
              <a:gd name="connsiteY56" fmla="*/ 7943 h 10000"/>
              <a:gd name="connsiteX57" fmla="*/ 7986 w 10000"/>
              <a:gd name="connsiteY57" fmla="*/ 7625 h 10000"/>
              <a:gd name="connsiteX58" fmla="*/ 8210 w 10000"/>
              <a:gd name="connsiteY58" fmla="*/ 7306 h 10000"/>
              <a:gd name="connsiteX59" fmla="*/ 8436 w 10000"/>
              <a:gd name="connsiteY59" fmla="*/ 6667 h 10000"/>
              <a:gd name="connsiteX60" fmla="*/ 8436 w 10000"/>
              <a:gd name="connsiteY60" fmla="*/ 6028 h 10000"/>
              <a:gd name="connsiteX61" fmla="*/ 8659 w 10000"/>
              <a:gd name="connsiteY61" fmla="*/ 5709 h 10000"/>
              <a:gd name="connsiteX62" fmla="*/ 8659 w 10000"/>
              <a:gd name="connsiteY62" fmla="*/ 5389 h 10000"/>
              <a:gd name="connsiteX63" fmla="*/ 8659 w 10000"/>
              <a:gd name="connsiteY63" fmla="*/ 5230 h 10000"/>
              <a:gd name="connsiteX64" fmla="*/ 8883 w 10000"/>
              <a:gd name="connsiteY64" fmla="*/ 5070 h 10000"/>
              <a:gd name="connsiteX65" fmla="*/ 8883 w 10000"/>
              <a:gd name="connsiteY65" fmla="*/ 4911 h 10000"/>
              <a:gd name="connsiteX66" fmla="*/ 8883 w 10000"/>
              <a:gd name="connsiteY66" fmla="*/ 4750 h 10000"/>
              <a:gd name="connsiteX67" fmla="*/ 8883 w 10000"/>
              <a:gd name="connsiteY67" fmla="*/ 4750 h 10000"/>
              <a:gd name="connsiteX68" fmla="*/ 9107 w 10000"/>
              <a:gd name="connsiteY68" fmla="*/ 4750 h 10000"/>
              <a:gd name="connsiteX69" fmla="*/ 9107 w 10000"/>
              <a:gd name="connsiteY69" fmla="*/ 4750 h 10000"/>
              <a:gd name="connsiteX70" fmla="*/ 9107 w 10000"/>
              <a:gd name="connsiteY70" fmla="*/ 4911 h 10000"/>
              <a:gd name="connsiteX71" fmla="*/ 9330 w 10000"/>
              <a:gd name="connsiteY71" fmla="*/ 5070 h 10000"/>
              <a:gd name="connsiteX72" fmla="*/ 9330 w 10000"/>
              <a:gd name="connsiteY72" fmla="*/ 5230 h 10000"/>
              <a:gd name="connsiteX73" fmla="*/ 9330 w 10000"/>
              <a:gd name="connsiteY73" fmla="*/ 5549 h 10000"/>
              <a:gd name="connsiteX74" fmla="*/ 9330 w 10000"/>
              <a:gd name="connsiteY74" fmla="*/ 5868 h 10000"/>
              <a:gd name="connsiteX75" fmla="*/ 9330 w 10000"/>
              <a:gd name="connsiteY75" fmla="*/ 6188 h 10000"/>
              <a:gd name="connsiteX76" fmla="*/ 9550 w 10000"/>
              <a:gd name="connsiteY76" fmla="*/ 6827 h 10000"/>
              <a:gd name="connsiteX77" fmla="*/ 9550 w 10000"/>
              <a:gd name="connsiteY77" fmla="*/ 7306 h 10000"/>
              <a:gd name="connsiteX78" fmla="*/ 9778 w 10000"/>
              <a:gd name="connsiteY78" fmla="*/ 7783 h 10000"/>
              <a:gd name="connsiteX79" fmla="*/ 10000 w 10000"/>
              <a:gd name="connsiteY79" fmla="*/ 8103 h 10000"/>
              <a:gd name="connsiteX80" fmla="*/ 10000 w 10000"/>
              <a:gd name="connsiteY80" fmla="*/ 8402 h 10000"/>
              <a:gd name="connsiteX81" fmla="*/ 10000 w 10000"/>
              <a:gd name="connsiteY81" fmla="*/ 8562 h 10000"/>
              <a:gd name="connsiteX82" fmla="*/ 10000 w 10000"/>
              <a:gd name="connsiteY82" fmla="*/ 8722 h 10000"/>
              <a:gd name="connsiteX83" fmla="*/ 9778 w 10000"/>
              <a:gd name="connsiteY83" fmla="*/ 8722 h 10000"/>
              <a:gd name="connsiteX84" fmla="*/ 9550 w 10000"/>
              <a:gd name="connsiteY84" fmla="*/ 8883 h 10000"/>
              <a:gd name="connsiteX85" fmla="*/ 9330 w 10000"/>
              <a:gd name="connsiteY85" fmla="*/ 9041 h 10000"/>
              <a:gd name="connsiteX86" fmla="*/ 9107 w 10000"/>
              <a:gd name="connsiteY86" fmla="*/ 9202 h 10000"/>
              <a:gd name="connsiteX87" fmla="*/ 8659 w 10000"/>
              <a:gd name="connsiteY87" fmla="*/ 9362 h 10000"/>
              <a:gd name="connsiteX88" fmla="*/ 7766 w 10000"/>
              <a:gd name="connsiteY88" fmla="*/ 9679 h 10000"/>
              <a:gd name="connsiteX89" fmla="*/ 6899 w 10000"/>
              <a:gd name="connsiteY89" fmla="*/ 9840 h 10000"/>
              <a:gd name="connsiteX90" fmla="*/ 6231 w 10000"/>
              <a:gd name="connsiteY90" fmla="*/ 9840 h 10000"/>
              <a:gd name="connsiteX91" fmla="*/ 5332 w 10000"/>
              <a:gd name="connsiteY91" fmla="*/ 10000 h 10000"/>
              <a:gd name="connsiteX92" fmla="*/ 5332 w 10000"/>
              <a:gd name="connsiteY9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0 h 10000"/>
              <a:gd name="connsiteX29" fmla="*/ 2230 w 10000"/>
              <a:gd name="connsiteY29" fmla="*/ 1577 h 10000"/>
              <a:gd name="connsiteX30" fmla="*/ 2007 w 10000"/>
              <a:gd name="connsiteY30" fmla="*/ 2056 h 10000"/>
              <a:gd name="connsiteX31" fmla="*/ 1786 w 10000"/>
              <a:gd name="connsiteY31" fmla="*/ 2694 h 10000"/>
              <a:gd name="connsiteX32" fmla="*/ 1564 w 10000"/>
              <a:gd name="connsiteY32" fmla="*/ 3334 h 10000"/>
              <a:gd name="connsiteX33" fmla="*/ 1339 w 10000"/>
              <a:gd name="connsiteY33" fmla="*/ 3970 h 10000"/>
              <a:gd name="connsiteX34" fmla="*/ 1339 w 10000"/>
              <a:gd name="connsiteY34" fmla="*/ 4592 h 10000"/>
              <a:gd name="connsiteX35" fmla="*/ 1339 w 10000"/>
              <a:gd name="connsiteY35" fmla="*/ 5070 h 10000"/>
              <a:gd name="connsiteX36" fmla="*/ 1118 w 10000"/>
              <a:gd name="connsiteY36" fmla="*/ 5709 h 10000"/>
              <a:gd name="connsiteX37" fmla="*/ 1118 w 10000"/>
              <a:gd name="connsiteY37" fmla="*/ 6188 h 10000"/>
              <a:gd name="connsiteX38" fmla="*/ 1118 w 10000"/>
              <a:gd name="connsiteY38" fmla="*/ 6507 h 10000"/>
              <a:gd name="connsiteX39" fmla="*/ 1118 w 10000"/>
              <a:gd name="connsiteY39" fmla="*/ 6987 h 10000"/>
              <a:gd name="connsiteX40" fmla="*/ 1339 w 10000"/>
              <a:gd name="connsiteY40" fmla="*/ 7306 h 10000"/>
              <a:gd name="connsiteX41" fmla="*/ 1339 w 10000"/>
              <a:gd name="connsiteY41" fmla="*/ 7466 h 10000"/>
              <a:gd name="connsiteX42" fmla="*/ 1564 w 10000"/>
              <a:gd name="connsiteY42" fmla="*/ 7783 h 10000"/>
              <a:gd name="connsiteX43" fmla="*/ 1786 w 10000"/>
              <a:gd name="connsiteY43" fmla="*/ 7943 h 10000"/>
              <a:gd name="connsiteX44" fmla="*/ 2007 w 10000"/>
              <a:gd name="connsiteY44" fmla="*/ 8103 h 10000"/>
              <a:gd name="connsiteX45" fmla="*/ 2874 w 10000"/>
              <a:gd name="connsiteY45" fmla="*/ 8402 h 10000"/>
              <a:gd name="connsiteX46" fmla="*/ 3323 w 10000"/>
              <a:gd name="connsiteY46" fmla="*/ 8562 h 10000"/>
              <a:gd name="connsiteX47" fmla="*/ 3767 w 10000"/>
              <a:gd name="connsiteY47" fmla="*/ 8562 h 10000"/>
              <a:gd name="connsiteX48" fmla="*/ 4220 w 10000"/>
              <a:gd name="connsiteY48" fmla="*/ 8722 h 10000"/>
              <a:gd name="connsiteX49" fmla="*/ 4887 w 10000"/>
              <a:gd name="connsiteY49" fmla="*/ 8722 h 10000"/>
              <a:gd name="connsiteX50" fmla="*/ 5332 w 10000"/>
              <a:gd name="connsiteY50" fmla="*/ 8562 h 10000"/>
              <a:gd name="connsiteX51" fmla="*/ 6005 w 10000"/>
              <a:gd name="connsiteY51" fmla="*/ 8562 h 10000"/>
              <a:gd name="connsiteX52" fmla="*/ 6675 w 10000"/>
              <a:gd name="connsiteY52" fmla="*/ 8402 h 10000"/>
              <a:gd name="connsiteX53" fmla="*/ 7122 w 10000"/>
              <a:gd name="connsiteY53" fmla="*/ 8402 h 10000"/>
              <a:gd name="connsiteX54" fmla="*/ 7567 w 10000"/>
              <a:gd name="connsiteY54" fmla="*/ 8103 h 10000"/>
              <a:gd name="connsiteX55" fmla="*/ 7766 w 10000"/>
              <a:gd name="connsiteY55" fmla="*/ 7943 h 10000"/>
              <a:gd name="connsiteX56" fmla="*/ 7986 w 10000"/>
              <a:gd name="connsiteY56" fmla="*/ 7625 h 10000"/>
              <a:gd name="connsiteX57" fmla="*/ 8210 w 10000"/>
              <a:gd name="connsiteY57" fmla="*/ 7306 h 10000"/>
              <a:gd name="connsiteX58" fmla="*/ 8436 w 10000"/>
              <a:gd name="connsiteY58" fmla="*/ 6667 h 10000"/>
              <a:gd name="connsiteX59" fmla="*/ 8436 w 10000"/>
              <a:gd name="connsiteY59" fmla="*/ 6028 h 10000"/>
              <a:gd name="connsiteX60" fmla="*/ 8659 w 10000"/>
              <a:gd name="connsiteY60" fmla="*/ 5709 h 10000"/>
              <a:gd name="connsiteX61" fmla="*/ 8659 w 10000"/>
              <a:gd name="connsiteY61" fmla="*/ 5389 h 10000"/>
              <a:gd name="connsiteX62" fmla="*/ 8659 w 10000"/>
              <a:gd name="connsiteY62" fmla="*/ 5230 h 10000"/>
              <a:gd name="connsiteX63" fmla="*/ 8883 w 10000"/>
              <a:gd name="connsiteY63" fmla="*/ 5070 h 10000"/>
              <a:gd name="connsiteX64" fmla="*/ 8883 w 10000"/>
              <a:gd name="connsiteY64" fmla="*/ 4911 h 10000"/>
              <a:gd name="connsiteX65" fmla="*/ 8883 w 10000"/>
              <a:gd name="connsiteY65" fmla="*/ 4750 h 10000"/>
              <a:gd name="connsiteX66" fmla="*/ 8883 w 10000"/>
              <a:gd name="connsiteY66" fmla="*/ 4750 h 10000"/>
              <a:gd name="connsiteX67" fmla="*/ 9107 w 10000"/>
              <a:gd name="connsiteY67" fmla="*/ 4750 h 10000"/>
              <a:gd name="connsiteX68" fmla="*/ 9107 w 10000"/>
              <a:gd name="connsiteY68" fmla="*/ 4750 h 10000"/>
              <a:gd name="connsiteX69" fmla="*/ 9107 w 10000"/>
              <a:gd name="connsiteY69" fmla="*/ 4911 h 10000"/>
              <a:gd name="connsiteX70" fmla="*/ 9330 w 10000"/>
              <a:gd name="connsiteY70" fmla="*/ 5070 h 10000"/>
              <a:gd name="connsiteX71" fmla="*/ 9330 w 10000"/>
              <a:gd name="connsiteY71" fmla="*/ 5230 h 10000"/>
              <a:gd name="connsiteX72" fmla="*/ 9330 w 10000"/>
              <a:gd name="connsiteY72" fmla="*/ 5549 h 10000"/>
              <a:gd name="connsiteX73" fmla="*/ 9330 w 10000"/>
              <a:gd name="connsiteY73" fmla="*/ 5868 h 10000"/>
              <a:gd name="connsiteX74" fmla="*/ 9330 w 10000"/>
              <a:gd name="connsiteY74" fmla="*/ 6188 h 10000"/>
              <a:gd name="connsiteX75" fmla="*/ 9550 w 10000"/>
              <a:gd name="connsiteY75" fmla="*/ 6827 h 10000"/>
              <a:gd name="connsiteX76" fmla="*/ 9550 w 10000"/>
              <a:gd name="connsiteY76" fmla="*/ 7306 h 10000"/>
              <a:gd name="connsiteX77" fmla="*/ 9778 w 10000"/>
              <a:gd name="connsiteY77" fmla="*/ 7783 h 10000"/>
              <a:gd name="connsiteX78" fmla="*/ 10000 w 10000"/>
              <a:gd name="connsiteY78" fmla="*/ 8103 h 10000"/>
              <a:gd name="connsiteX79" fmla="*/ 10000 w 10000"/>
              <a:gd name="connsiteY79" fmla="*/ 8402 h 10000"/>
              <a:gd name="connsiteX80" fmla="*/ 10000 w 10000"/>
              <a:gd name="connsiteY80" fmla="*/ 8562 h 10000"/>
              <a:gd name="connsiteX81" fmla="*/ 10000 w 10000"/>
              <a:gd name="connsiteY81" fmla="*/ 8722 h 10000"/>
              <a:gd name="connsiteX82" fmla="*/ 9778 w 10000"/>
              <a:gd name="connsiteY82" fmla="*/ 8722 h 10000"/>
              <a:gd name="connsiteX83" fmla="*/ 9550 w 10000"/>
              <a:gd name="connsiteY83" fmla="*/ 8883 h 10000"/>
              <a:gd name="connsiteX84" fmla="*/ 9330 w 10000"/>
              <a:gd name="connsiteY84" fmla="*/ 9041 h 10000"/>
              <a:gd name="connsiteX85" fmla="*/ 9107 w 10000"/>
              <a:gd name="connsiteY85" fmla="*/ 9202 h 10000"/>
              <a:gd name="connsiteX86" fmla="*/ 8659 w 10000"/>
              <a:gd name="connsiteY86" fmla="*/ 9362 h 10000"/>
              <a:gd name="connsiteX87" fmla="*/ 7766 w 10000"/>
              <a:gd name="connsiteY87" fmla="*/ 9679 h 10000"/>
              <a:gd name="connsiteX88" fmla="*/ 6899 w 10000"/>
              <a:gd name="connsiteY88" fmla="*/ 9840 h 10000"/>
              <a:gd name="connsiteX89" fmla="*/ 6231 w 10000"/>
              <a:gd name="connsiteY89" fmla="*/ 9840 h 10000"/>
              <a:gd name="connsiteX90" fmla="*/ 5332 w 10000"/>
              <a:gd name="connsiteY90" fmla="*/ 10000 h 10000"/>
              <a:gd name="connsiteX91" fmla="*/ 5332 w 10000"/>
              <a:gd name="connsiteY91" fmla="*/ 10000 h 10000"/>
              <a:gd name="connsiteX0" fmla="*/ 5332 w 10000"/>
              <a:gd name="connsiteY0" fmla="*/ 9680 h 9680"/>
              <a:gd name="connsiteX1" fmla="*/ 4665 w 10000"/>
              <a:gd name="connsiteY1" fmla="*/ 9680 h 9680"/>
              <a:gd name="connsiteX2" fmla="*/ 3991 w 10000"/>
              <a:gd name="connsiteY2" fmla="*/ 9680 h 9680"/>
              <a:gd name="connsiteX3" fmla="*/ 3323 w 10000"/>
              <a:gd name="connsiteY3" fmla="*/ 9520 h 9680"/>
              <a:gd name="connsiteX4" fmla="*/ 2654 w 10000"/>
              <a:gd name="connsiteY4" fmla="*/ 9359 h 9680"/>
              <a:gd name="connsiteX5" fmla="*/ 2007 w 10000"/>
              <a:gd name="connsiteY5" fmla="*/ 9201 h 9680"/>
              <a:gd name="connsiteX6" fmla="*/ 1564 w 10000"/>
              <a:gd name="connsiteY6" fmla="*/ 8882 h 9680"/>
              <a:gd name="connsiteX7" fmla="*/ 1118 w 10000"/>
              <a:gd name="connsiteY7" fmla="*/ 8721 h 9680"/>
              <a:gd name="connsiteX8" fmla="*/ 894 w 10000"/>
              <a:gd name="connsiteY8" fmla="*/ 8242 h 9680"/>
              <a:gd name="connsiteX9" fmla="*/ 445 w 10000"/>
              <a:gd name="connsiteY9" fmla="*/ 7924 h 9680"/>
              <a:gd name="connsiteX10" fmla="*/ 220 w 10000"/>
              <a:gd name="connsiteY10" fmla="*/ 7463 h 9680"/>
              <a:gd name="connsiteX11" fmla="*/ 220 w 10000"/>
              <a:gd name="connsiteY11" fmla="*/ 6986 h 9680"/>
              <a:gd name="connsiteX12" fmla="*/ 0 w 10000"/>
              <a:gd name="connsiteY12" fmla="*/ 6507 h 9680"/>
              <a:gd name="connsiteX13" fmla="*/ 0 w 10000"/>
              <a:gd name="connsiteY13" fmla="*/ 6029 h 9680"/>
              <a:gd name="connsiteX14" fmla="*/ 0 w 10000"/>
              <a:gd name="connsiteY14" fmla="*/ 5548 h 9680"/>
              <a:gd name="connsiteX15" fmla="*/ 220 w 10000"/>
              <a:gd name="connsiteY15" fmla="*/ 4750 h 9680"/>
              <a:gd name="connsiteX16" fmla="*/ 220 w 10000"/>
              <a:gd name="connsiteY16" fmla="*/ 4591 h 9680"/>
              <a:gd name="connsiteX17" fmla="*/ 220 w 10000"/>
              <a:gd name="connsiteY17" fmla="*/ 4272 h 9680"/>
              <a:gd name="connsiteX18" fmla="*/ 445 w 10000"/>
              <a:gd name="connsiteY18" fmla="*/ 3972 h 9680"/>
              <a:gd name="connsiteX19" fmla="*/ 445 w 10000"/>
              <a:gd name="connsiteY19" fmla="*/ 3650 h 9680"/>
              <a:gd name="connsiteX20" fmla="*/ 445 w 10000"/>
              <a:gd name="connsiteY20" fmla="*/ 3333 h 9680"/>
              <a:gd name="connsiteX21" fmla="*/ 671 w 10000"/>
              <a:gd name="connsiteY21" fmla="*/ 2852 h 9680"/>
              <a:gd name="connsiteX22" fmla="*/ 671 w 10000"/>
              <a:gd name="connsiteY22" fmla="*/ 2374 h 9680"/>
              <a:gd name="connsiteX23" fmla="*/ 894 w 10000"/>
              <a:gd name="connsiteY23" fmla="*/ 1896 h 9680"/>
              <a:gd name="connsiteX24" fmla="*/ 894 w 10000"/>
              <a:gd name="connsiteY24" fmla="*/ 1416 h 9680"/>
              <a:gd name="connsiteX25" fmla="*/ 894 w 10000"/>
              <a:gd name="connsiteY25" fmla="*/ 936 h 9680"/>
              <a:gd name="connsiteX26" fmla="*/ 1118 w 10000"/>
              <a:gd name="connsiteY26" fmla="*/ 619 h 9680"/>
              <a:gd name="connsiteX27" fmla="*/ 1118 w 10000"/>
              <a:gd name="connsiteY27" fmla="*/ 0 h 9680"/>
              <a:gd name="connsiteX28" fmla="*/ 2230 w 10000"/>
              <a:gd name="connsiteY28" fmla="*/ 1257 h 9680"/>
              <a:gd name="connsiteX29" fmla="*/ 2007 w 10000"/>
              <a:gd name="connsiteY29" fmla="*/ 1736 h 9680"/>
              <a:gd name="connsiteX30" fmla="*/ 1786 w 10000"/>
              <a:gd name="connsiteY30" fmla="*/ 2374 h 9680"/>
              <a:gd name="connsiteX31" fmla="*/ 1564 w 10000"/>
              <a:gd name="connsiteY31" fmla="*/ 3014 h 9680"/>
              <a:gd name="connsiteX32" fmla="*/ 1339 w 10000"/>
              <a:gd name="connsiteY32" fmla="*/ 3650 h 9680"/>
              <a:gd name="connsiteX33" fmla="*/ 1339 w 10000"/>
              <a:gd name="connsiteY33" fmla="*/ 4272 h 9680"/>
              <a:gd name="connsiteX34" fmla="*/ 1339 w 10000"/>
              <a:gd name="connsiteY34" fmla="*/ 4750 h 9680"/>
              <a:gd name="connsiteX35" fmla="*/ 1118 w 10000"/>
              <a:gd name="connsiteY35" fmla="*/ 5389 h 9680"/>
              <a:gd name="connsiteX36" fmla="*/ 1118 w 10000"/>
              <a:gd name="connsiteY36" fmla="*/ 5868 h 9680"/>
              <a:gd name="connsiteX37" fmla="*/ 1118 w 10000"/>
              <a:gd name="connsiteY37" fmla="*/ 6187 h 9680"/>
              <a:gd name="connsiteX38" fmla="*/ 1118 w 10000"/>
              <a:gd name="connsiteY38" fmla="*/ 6667 h 9680"/>
              <a:gd name="connsiteX39" fmla="*/ 1339 w 10000"/>
              <a:gd name="connsiteY39" fmla="*/ 6986 h 9680"/>
              <a:gd name="connsiteX40" fmla="*/ 1339 w 10000"/>
              <a:gd name="connsiteY40" fmla="*/ 7146 h 9680"/>
              <a:gd name="connsiteX41" fmla="*/ 1564 w 10000"/>
              <a:gd name="connsiteY41" fmla="*/ 7463 h 9680"/>
              <a:gd name="connsiteX42" fmla="*/ 1786 w 10000"/>
              <a:gd name="connsiteY42" fmla="*/ 7623 h 9680"/>
              <a:gd name="connsiteX43" fmla="*/ 2007 w 10000"/>
              <a:gd name="connsiteY43" fmla="*/ 7783 h 9680"/>
              <a:gd name="connsiteX44" fmla="*/ 2874 w 10000"/>
              <a:gd name="connsiteY44" fmla="*/ 8082 h 9680"/>
              <a:gd name="connsiteX45" fmla="*/ 3323 w 10000"/>
              <a:gd name="connsiteY45" fmla="*/ 8242 h 9680"/>
              <a:gd name="connsiteX46" fmla="*/ 3767 w 10000"/>
              <a:gd name="connsiteY46" fmla="*/ 8242 h 9680"/>
              <a:gd name="connsiteX47" fmla="*/ 4220 w 10000"/>
              <a:gd name="connsiteY47" fmla="*/ 8402 h 9680"/>
              <a:gd name="connsiteX48" fmla="*/ 4887 w 10000"/>
              <a:gd name="connsiteY48" fmla="*/ 8402 h 9680"/>
              <a:gd name="connsiteX49" fmla="*/ 5332 w 10000"/>
              <a:gd name="connsiteY49" fmla="*/ 8242 h 9680"/>
              <a:gd name="connsiteX50" fmla="*/ 6005 w 10000"/>
              <a:gd name="connsiteY50" fmla="*/ 8242 h 9680"/>
              <a:gd name="connsiteX51" fmla="*/ 6675 w 10000"/>
              <a:gd name="connsiteY51" fmla="*/ 8082 h 9680"/>
              <a:gd name="connsiteX52" fmla="*/ 7122 w 10000"/>
              <a:gd name="connsiteY52" fmla="*/ 8082 h 9680"/>
              <a:gd name="connsiteX53" fmla="*/ 7567 w 10000"/>
              <a:gd name="connsiteY53" fmla="*/ 7783 h 9680"/>
              <a:gd name="connsiteX54" fmla="*/ 7766 w 10000"/>
              <a:gd name="connsiteY54" fmla="*/ 7623 h 9680"/>
              <a:gd name="connsiteX55" fmla="*/ 7986 w 10000"/>
              <a:gd name="connsiteY55" fmla="*/ 7305 h 9680"/>
              <a:gd name="connsiteX56" fmla="*/ 8210 w 10000"/>
              <a:gd name="connsiteY56" fmla="*/ 6986 h 9680"/>
              <a:gd name="connsiteX57" fmla="*/ 8436 w 10000"/>
              <a:gd name="connsiteY57" fmla="*/ 6347 h 9680"/>
              <a:gd name="connsiteX58" fmla="*/ 8436 w 10000"/>
              <a:gd name="connsiteY58" fmla="*/ 5708 h 9680"/>
              <a:gd name="connsiteX59" fmla="*/ 8659 w 10000"/>
              <a:gd name="connsiteY59" fmla="*/ 5389 h 9680"/>
              <a:gd name="connsiteX60" fmla="*/ 8659 w 10000"/>
              <a:gd name="connsiteY60" fmla="*/ 5069 h 9680"/>
              <a:gd name="connsiteX61" fmla="*/ 8659 w 10000"/>
              <a:gd name="connsiteY61" fmla="*/ 4910 h 9680"/>
              <a:gd name="connsiteX62" fmla="*/ 8883 w 10000"/>
              <a:gd name="connsiteY62" fmla="*/ 4750 h 9680"/>
              <a:gd name="connsiteX63" fmla="*/ 8883 w 10000"/>
              <a:gd name="connsiteY63" fmla="*/ 4591 h 9680"/>
              <a:gd name="connsiteX64" fmla="*/ 8883 w 10000"/>
              <a:gd name="connsiteY64" fmla="*/ 4430 h 9680"/>
              <a:gd name="connsiteX65" fmla="*/ 8883 w 10000"/>
              <a:gd name="connsiteY65" fmla="*/ 4430 h 9680"/>
              <a:gd name="connsiteX66" fmla="*/ 9107 w 10000"/>
              <a:gd name="connsiteY66" fmla="*/ 4430 h 9680"/>
              <a:gd name="connsiteX67" fmla="*/ 9107 w 10000"/>
              <a:gd name="connsiteY67" fmla="*/ 4430 h 9680"/>
              <a:gd name="connsiteX68" fmla="*/ 9107 w 10000"/>
              <a:gd name="connsiteY68" fmla="*/ 4591 h 9680"/>
              <a:gd name="connsiteX69" fmla="*/ 9330 w 10000"/>
              <a:gd name="connsiteY69" fmla="*/ 4750 h 9680"/>
              <a:gd name="connsiteX70" fmla="*/ 9330 w 10000"/>
              <a:gd name="connsiteY70" fmla="*/ 4910 h 9680"/>
              <a:gd name="connsiteX71" fmla="*/ 9330 w 10000"/>
              <a:gd name="connsiteY71" fmla="*/ 5229 h 9680"/>
              <a:gd name="connsiteX72" fmla="*/ 9330 w 10000"/>
              <a:gd name="connsiteY72" fmla="*/ 5548 h 9680"/>
              <a:gd name="connsiteX73" fmla="*/ 9330 w 10000"/>
              <a:gd name="connsiteY73" fmla="*/ 5868 h 9680"/>
              <a:gd name="connsiteX74" fmla="*/ 9550 w 10000"/>
              <a:gd name="connsiteY74" fmla="*/ 6507 h 9680"/>
              <a:gd name="connsiteX75" fmla="*/ 9550 w 10000"/>
              <a:gd name="connsiteY75" fmla="*/ 6986 h 9680"/>
              <a:gd name="connsiteX76" fmla="*/ 9778 w 10000"/>
              <a:gd name="connsiteY76" fmla="*/ 7463 h 9680"/>
              <a:gd name="connsiteX77" fmla="*/ 10000 w 10000"/>
              <a:gd name="connsiteY77" fmla="*/ 7783 h 9680"/>
              <a:gd name="connsiteX78" fmla="*/ 10000 w 10000"/>
              <a:gd name="connsiteY78" fmla="*/ 8082 h 9680"/>
              <a:gd name="connsiteX79" fmla="*/ 10000 w 10000"/>
              <a:gd name="connsiteY79" fmla="*/ 8242 h 9680"/>
              <a:gd name="connsiteX80" fmla="*/ 10000 w 10000"/>
              <a:gd name="connsiteY80" fmla="*/ 8402 h 9680"/>
              <a:gd name="connsiteX81" fmla="*/ 9778 w 10000"/>
              <a:gd name="connsiteY81" fmla="*/ 8402 h 9680"/>
              <a:gd name="connsiteX82" fmla="*/ 9550 w 10000"/>
              <a:gd name="connsiteY82" fmla="*/ 8563 h 9680"/>
              <a:gd name="connsiteX83" fmla="*/ 9330 w 10000"/>
              <a:gd name="connsiteY83" fmla="*/ 8721 h 9680"/>
              <a:gd name="connsiteX84" fmla="*/ 9107 w 10000"/>
              <a:gd name="connsiteY84" fmla="*/ 8882 h 9680"/>
              <a:gd name="connsiteX85" fmla="*/ 8659 w 10000"/>
              <a:gd name="connsiteY85" fmla="*/ 9042 h 9680"/>
              <a:gd name="connsiteX86" fmla="*/ 7766 w 10000"/>
              <a:gd name="connsiteY86" fmla="*/ 9359 h 9680"/>
              <a:gd name="connsiteX87" fmla="*/ 6899 w 10000"/>
              <a:gd name="connsiteY87" fmla="*/ 9520 h 9680"/>
              <a:gd name="connsiteX88" fmla="*/ 6231 w 10000"/>
              <a:gd name="connsiteY88" fmla="*/ 9520 h 9680"/>
              <a:gd name="connsiteX89" fmla="*/ 5332 w 10000"/>
              <a:gd name="connsiteY89" fmla="*/ 9680 h 9680"/>
              <a:gd name="connsiteX90" fmla="*/ 5332 w 10000"/>
              <a:gd name="connsiteY90" fmla="*/ 9680 h 9680"/>
              <a:gd name="connsiteX0" fmla="*/ 5332 w 10000"/>
              <a:gd name="connsiteY0" fmla="*/ 9361 h 9361"/>
              <a:gd name="connsiteX1" fmla="*/ 4665 w 10000"/>
              <a:gd name="connsiteY1" fmla="*/ 9361 h 9361"/>
              <a:gd name="connsiteX2" fmla="*/ 3991 w 10000"/>
              <a:gd name="connsiteY2" fmla="*/ 9361 h 9361"/>
              <a:gd name="connsiteX3" fmla="*/ 3323 w 10000"/>
              <a:gd name="connsiteY3" fmla="*/ 9196 h 9361"/>
              <a:gd name="connsiteX4" fmla="*/ 2654 w 10000"/>
              <a:gd name="connsiteY4" fmla="*/ 9029 h 9361"/>
              <a:gd name="connsiteX5" fmla="*/ 2007 w 10000"/>
              <a:gd name="connsiteY5" fmla="*/ 8866 h 9361"/>
              <a:gd name="connsiteX6" fmla="*/ 1564 w 10000"/>
              <a:gd name="connsiteY6" fmla="*/ 8537 h 9361"/>
              <a:gd name="connsiteX7" fmla="*/ 1118 w 10000"/>
              <a:gd name="connsiteY7" fmla="*/ 8370 h 9361"/>
              <a:gd name="connsiteX8" fmla="*/ 894 w 10000"/>
              <a:gd name="connsiteY8" fmla="*/ 7875 h 9361"/>
              <a:gd name="connsiteX9" fmla="*/ 445 w 10000"/>
              <a:gd name="connsiteY9" fmla="*/ 7547 h 9361"/>
              <a:gd name="connsiteX10" fmla="*/ 220 w 10000"/>
              <a:gd name="connsiteY10" fmla="*/ 7071 h 9361"/>
              <a:gd name="connsiteX11" fmla="*/ 220 w 10000"/>
              <a:gd name="connsiteY11" fmla="*/ 6578 h 9361"/>
              <a:gd name="connsiteX12" fmla="*/ 0 w 10000"/>
              <a:gd name="connsiteY12" fmla="*/ 6083 h 9361"/>
              <a:gd name="connsiteX13" fmla="*/ 0 w 10000"/>
              <a:gd name="connsiteY13" fmla="*/ 5589 h 9361"/>
              <a:gd name="connsiteX14" fmla="*/ 0 w 10000"/>
              <a:gd name="connsiteY14" fmla="*/ 5092 h 9361"/>
              <a:gd name="connsiteX15" fmla="*/ 220 w 10000"/>
              <a:gd name="connsiteY15" fmla="*/ 4268 h 9361"/>
              <a:gd name="connsiteX16" fmla="*/ 220 w 10000"/>
              <a:gd name="connsiteY16" fmla="*/ 4104 h 9361"/>
              <a:gd name="connsiteX17" fmla="*/ 220 w 10000"/>
              <a:gd name="connsiteY17" fmla="*/ 3774 h 9361"/>
              <a:gd name="connsiteX18" fmla="*/ 445 w 10000"/>
              <a:gd name="connsiteY18" fmla="*/ 3464 h 9361"/>
              <a:gd name="connsiteX19" fmla="*/ 445 w 10000"/>
              <a:gd name="connsiteY19" fmla="*/ 3132 h 9361"/>
              <a:gd name="connsiteX20" fmla="*/ 445 w 10000"/>
              <a:gd name="connsiteY20" fmla="*/ 2804 h 9361"/>
              <a:gd name="connsiteX21" fmla="*/ 671 w 10000"/>
              <a:gd name="connsiteY21" fmla="*/ 2307 h 9361"/>
              <a:gd name="connsiteX22" fmla="*/ 671 w 10000"/>
              <a:gd name="connsiteY22" fmla="*/ 1813 h 9361"/>
              <a:gd name="connsiteX23" fmla="*/ 894 w 10000"/>
              <a:gd name="connsiteY23" fmla="*/ 1320 h 9361"/>
              <a:gd name="connsiteX24" fmla="*/ 894 w 10000"/>
              <a:gd name="connsiteY24" fmla="*/ 824 h 9361"/>
              <a:gd name="connsiteX25" fmla="*/ 894 w 10000"/>
              <a:gd name="connsiteY25" fmla="*/ 328 h 9361"/>
              <a:gd name="connsiteX26" fmla="*/ 1118 w 10000"/>
              <a:gd name="connsiteY26" fmla="*/ 0 h 9361"/>
              <a:gd name="connsiteX27" fmla="*/ 2230 w 10000"/>
              <a:gd name="connsiteY27" fmla="*/ 660 h 9361"/>
              <a:gd name="connsiteX28" fmla="*/ 2007 w 10000"/>
              <a:gd name="connsiteY28" fmla="*/ 1154 h 9361"/>
              <a:gd name="connsiteX29" fmla="*/ 1786 w 10000"/>
              <a:gd name="connsiteY29" fmla="*/ 1813 h 9361"/>
              <a:gd name="connsiteX30" fmla="*/ 1564 w 10000"/>
              <a:gd name="connsiteY30" fmla="*/ 2475 h 9361"/>
              <a:gd name="connsiteX31" fmla="*/ 1339 w 10000"/>
              <a:gd name="connsiteY31" fmla="*/ 3132 h 9361"/>
              <a:gd name="connsiteX32" fmla="*/ 1339 w 10000"/>
              <a:gd name="connsiteY32" fmla="*/ 3774 h 9361"/>
              <a:gd name="connsiteX33" fmla="*/ 1339 w 10000"/>
              <a:gd name="connsiteY33" fmla="*/ 4268 h 9361"/>
              <a:gd name="connsiteX34" fmla="*/ 1118 w 10000"/>
              <a:gd name="connsiteY34" fmla="*/ 4928 h 9361"/>
              <a:gd name="connsiteX35" fmla="*/ 1118 w 10000"/>
              <a:gd name="connsiteY35" fmla="*/ 5423 h 9361"/>
              <a:gd name="connsiteX36" fmla="*/ 1118 w 10000"/>
              <a:gd name="connsiteY36" fmla="*/ 5753 h 9361"/>
              <a:gd name="connsiteX37" fmla="*/ 1118 w 10000"/>
              <a:gd name="connsiteY37" fmla="*/ 6248 h 9361"/>
              <a:gd name="connsiteX38" fmla="*/ 1339 w 10000"/>
              <a:gd name="connsiteY38" fmla="*/ 6578 h 9361"/>
              <a:gd name="connsiteX39" fmla="*/ 1339 w 10000"/>
              <a:gd name="connsiteY39" fmla="*/ 6743 h 9361"/>
              <a:gd name="connsiteX40" fmla="*/ 1564 w 10000"/>
              <a:gd name="connsiteY40" fmla="*/ 7071 h 9361"/>
              <a:gd name="connsiteX41" fmla="*/ 1786 w 10000"/>
              <a:gd name="connsiteY41" fmla="*/ 7236 h 9361"/>
              <a:gd name="connsiteX42" fmla="*/ 2007 w 10000"/>
              <a:gd name="connsiteY42" fmla="*/ 7401 h 9361"/>
              <a:gd name="connsiteX43" fmla="*/ 2874 w 10000"/>
              <a:gd name="connsiteY43" fmla="*/ 7710 h 9361"/>
              <a:gd name="connsiteX44" fmla="*/ 3323 w 10000"/>
              <a:gd name="connsiteY44" fmla="*/ 7875 h 9361"/>
              <a:gd name="connsiteX45" fmla="*/ 3767 w 10000"/>
              <a:gd name="connsiteY45" fmla="*/ 7875 h 9361"/>
              <a:gd name="connsiteX46" fmla="*/ 4220 w 10000"/>
              <a:gd name="connsiteY46" fmla="*/ 8041 h 9361"/>
              <a:gd name="connsiteX47" fmla="*/ 4887 w 10000"/>
              <a:gd name="connsiteY47" fmla="*/ 8041 h 9361"/>
              <a:gd name="connsiteX48" fmla="*/ 5332 w 10000"/>
              <a:gd name="connsiteY48" fmla="*/ 7875 h 9361"/>
              <a:gd name="connsiteX49" fmla="*/ 6005 w 10000"/>
              <a:gd name="connsiteY49" fmla="*/ 7875 h 9361"/>
              <a:gd name="connsiteX50" fmla="*/ 6675 w 10000"/>
              <a:gd name="connsiteY50" fmla="*/ 7710 h 9361"/>
              <a:gd name="connsiteX51" fmla="*/ 7122 w 10000"/>
              <a:gd name="connsiteY51" fmla="*/ 7710 h 9361"/>
              <a:gd name="connsiteX52" fmla="*/ 7567 w 10000"/>
              <a:gd name="connsiteY52" fmla="*/ 7401 h 9361"/>
              <a:gd name="connsiteX53" fmla="*/ 7766 w 10000"/>
              <a:gd name="connsiteY53" fmla="*/ 7236 h 9361"/>
              <a:gd name="connsiteX54" fmla="*/ 7986 w 10000"/>
              <a:gd name="connsiteY54" fmla="*/ 6907 h 9361"/>
              <a:gd name="connsiteX55" fmla="*/ 8210 w 10000"/>
              <a:gd name="connsiteY55" fmla="*/ 6578 h 9361"/>
              <a:gd name="connsiteX56" fmla="*/ 8436 w 10000"/>
              <a:gd name="connsiteY56" fmla="*/ 5918 h 9361"/>
              <a:gd name="connsiteX57" fmla="*/ 8436 w 10000"/>
              <a:gd name="connsiteY57" fmla="*/ 5258 h 9361"/>
              <a:gd name="connsiteX58" fmla="*/ 8659 w 10000"/>
              <a:gd name="connsiteY58" fmla="*/ 4928 h 9361"/>
              <a:gd name="connsiteX59" fmla="*/ 8659 w 10000"/>
              <a:gd name="connsiteY59" fmla="*/ 4598 h 9361"/>
              <a:gd name="connsiteX60" fmla="*/ 8659 w 10000"/>
              <a:gd name="connsiteY60" fmla="*/ 4433 h 9361"/>
              <a:gd name="connsiteX61" fmla="*/ 8883 w 10000"/>
              <a:gd name="connsiteY61" fmla="*/ 4268 h 9361"/>
              <a:gd name="connsiteX62" fmla="*/ 8883 w 10000"/>
              <a:gd name="connsiteY62" fmla="*/ 4104 h 9361"/>
              <a:gd name="connsiteX63" fmla="*/ 8883 w 10000"/>
              <a:gd name="connsiteY63" fmla="*/ 3937 h 9361"/>
              <a:gd name="connsiteX64" fmla="*/ 8883 w 10000"/>
              <a:gd name="connsiteY64" fmla="*/ 3937 h 9361"/>
              <a:gd name="connsiteX65" fmla="*/ 9107 w 10000"/>
              <a:gd name="connsiteY65" fmla="*/ 3937 h 9361"/>
              <a:gd name="connsiteX66" fmla="*/ 9107 w 10000"/>
              <a:gd name="connsiteY66" fmla="*/ 3937 h 9361"/>
              <a:gd name="connsiteX67" fmla="*/ 9107 w 10000"/>
              <a:gd name="connsiteY67" fmla="*/ 4104 h 9361"/>
              <a:gd name="connsiteX68" fmla="*/ 9330 w 10000"/>
              <a:gd name="connsiteY68" fmla="*/ 4268 h 9361"/>
              <a:gd name="connsiteX69" fmla="*/ 9330 w 10000"/>
              <a:gd name="connsiteY69" fmla="*/ 4433 h 9361"/>
              <a:gd name="connsiteX70" fmla="*/ 9330 w 10000"/>
              <a:gd name="connsiteY70" fmla="*/ 4763 h 9361"/>
              <a:gd name="connsiteX71" fmla="*/ 9330 w 10000"/>
              <a:gd name="connsiteY71" fmla="*/ 5092 h 9361"/>
              <a:gd name="connsiteX72" fmla="*/ 9330 w 10000"/>
              <a:gd name="connsiteY72" fmla="*/ 5423 h 9361"/>
              <a:gd name="connsiteX73" fmla="*/ 9550 w 10000"/>
              <a:gd name="connsiteY73" fmla="*/ 6083 h 9361"/>
              <a:gd name="connsiteX74" fmla="*/ 9550 w 10000"/>
              <a:gd name="connsiteY74" fmla="*/ 6578 h 9361"/>
              <a:gd name="connsiteX75" fmla="*/ 9778 w 10000"/>
              <a:gd name="connsiteY75" fmla="*/ 7071 h 9361"/>
              <a:gd name="connsiteX76" fmla="*/ 10000 w 10000"/>
              <a:gd name="connsiteY76" fmla="*/ 7401 h 9361"/>
              <a:gd name="connsiteX77" fmla="*/ 10000 w 10000"/>
              <a:gd name="connsiteY77" fmla="*/ 7710 h 9361"/>
              <a:gd name="connsiteX78" fmla="*/ 10000 w 10000"/>
              <a:gd name="connsiteY78" fmla="*/ 7875 h 9361"/>
              <a:gd name="connsiteX79" fmla="*/ 10000 w 10000"/>
              <a:gd name="connsiteY79" fmla="*/ 8041 h 9361"/>
              <a:gd name="connsiteX80" fmla="*/ 9778 w 10000"/>
              <a:gd name="connsiteY80" fmla="*/ 8041 h 9361"/>
              <a:gd name="connsiteX81" fmla="*/ 9550 w 10000"/>
              <a:gd name="connsiteY81" fmla="*/ 8207 h 9361"/>
              <a:gd name="connsiteX82" fmla="*/ 9330 w 10000"/>
              <a:gd name="connsiteY82" fmla="*/ 8370 h 9361"/>
              <a:gd name="connsiteX83" fmla="*/ 9107 w 10000"/>
              <a:gd name="connsiteY83" fmla="*/ 8537 h 9361"/>
              <a:gd name="connsiteX84" fmla="*/ 8659 w 10000"/>
              <a:gd name="connsiteY84" fmla="*/ 8702 h 9361"/>
              <a:gd name="connsiteX85" fmla="*/ 7766 w 10000"/>
              <a:gd name="connsiteY85" fmla="*/ 9029 h 9361"/>
              <a:gd name="connsiteX86" fmla="*/ 6899 w 10000"/>
              <a:gd name="connsiteY86" fmla="*/ 9196 h 9361"/>
              <a:gd name="connsiteX87" fmla="*/ 6231 w 10000"/>
              <a:gd name="connsiteY87" fmla="*/ 9196 h 9361"/>
              <a:gd name="connsiteX88" fmla="*/ 5332 w 10000"/>
              <a:gd name="connsiteY88" fmla="*/ 9361 h 9361"/>
              <a:gd name="connsiteX89" fmla="*/ 5332 w 10000"/>
              <a:gd name="connsiteY89" fmla="*/ 9361 h 9361"/>
              <a:gd name="connsiteX0" fmla="*/ 5332 w 10000"/>
              <a:gd name="connsiteY0" fmla="*/ 9679 h 9679"/>
              <a:gd name="connsiteX1" fmla="*/ 4665 w 10000"/>
              <a:gd name="connsiteY1" fmla="*/ 9679 h 9679"/>
              <a:gd name="connsiteX2" fmla="*/ 3991 w 10000"/>
              <a:gd name="connsiteY2" fmla="*/ 9679 h 9679"/>
              <a:gd name="connsiteX3" fmla="*/ 3323 w 10000"/>
              <a:gd name="connsiteY3" fmla="*/ 9503 h 9679"/>
              <a:gd name="connsiteX4" fmla="*/ 2654 w 10000"/>
              <a:gd name="connsiteY4" fmla="*/ 9324 h 9679"/>
              <a:gd name="connsiteX5" fmla="*/ 2007 w 10000"/>
              <a:gd name="connsiteY5" fmla="*/ 9150 h 9679"/>
              <a:gd name="connsiteX6" fmla="*/ 1564 w 10000"/>
              <a:gd name="connsiteY6" fmla="*/ 8799 h 9679"/>
              <a:gd name="connsiteX7" fmla="*/ 1118 w 10000"/>
              <a:gd name="connsiteY7" fmla="*/ 8620 h 9679"/>
              <a:gd name="connsiteX8" fmla="*/ 894 w 10000"/>
              <a:gd name="connsiteY8" fmla="*/ 8092 h 9679"/>
              <a:gd name="connsiteX9" fmla="*/ 445 w 10000"/>
              <a:gd name="connsiteY9" fmla="*/ 7741 h 9679"/>
              <a:gd name="connsiteX10" fmla="*/ 220 w 10000"/>
              <a:gd name="connsiteY10" fmla="*/ 7233 h 9679"/>
              <a:gd name="connsiteX11" fmla="*/ 220 w 10000"/>
              <a:gd name="connsiteY11" fmla="*/ 6706 h 9679"/>
              <a:gd name="connsiteX12" fmla="*/ 0 w 10000"/>
              <a:gd name="connsiteY12" fmla="*/ 6177 h 9679"/>
              <a:gd name="connsiteX13" fmla="*/ 0 w 10000"/>
              <a:gd name="connsiteY13" fmla="*/ 5650 h 9679"/>
              <a:gd name="connsiteX14" fmla="*/ 0 w 10000"/>
              <a:gd name="connsiteY14" fmla="*/ 5119 h 9679"/>
              <a:gd name="connsiteX15" fmla="*/ 220 w 10000"/>
              <a:gd name="connsiteY15" fmla="*/ 4238 h 9679"/>
              <a:gd name="connsiteX16" fmla="*/ 220 w 10000"/>
              <a:gd name="connsiteY16" fmla="*/ 4063 h 9679"/>
              <a:gd name="connsiteX17" fmla="*/ 220 w 10000"/>
              <a:gd name="connsiteY17" fmla="*/ 3711 h 9679"/>
              <a:gd name="connsiteX18" fmla="*/ 445 w 10000"/>
              <a:gd name="connsiteY18" fmla="*/ 3379 h 9679"/>
              <a:gd name="connsiteX19" fmla="*/ 445 w 10000"/>
              <a:gd name="connsiteY19" fmla="*/ 3025 h 9679"/>
              <a:gd name="connsiteX20" fmla="*/ 445 w 10000"/>
              <a:gd name="connsiteY20" fmla="*/ 2674 h 9679"/>
              <a:gd name="connsiteX21" fmla="*/ 671 w 10000"/>
              <a:gd name="connsiteY21" fmla="*/ 2143 h 9679"/>
              <a:gd name="connsiteX22" fmla="*/ 671 w 10000"/>
              <a:gd name="connsiteY22" fmla="*/ 1616 h 9679"/>
              <a:gd name="connsiteX23" fmla="*/ 894 w 10000"/>
              <a:gd name="connsiteY23" fmla="*/ 1089 h 9679"/>
              <a:gd name="connsiteX24" fmla="*/ 894 w 10000"/>
              <a:gd name="connsiteY24" fmla="*/ 559 h 9679"/>
              <a:gd name="connsiteX25" fmla="*/ 894 w 10000"/>
              <a:gd name="connsiteY25" fmla="*/ 29 h 9679"/>
              <a:gd name="connsiteX26" fmla="*/ 2230 w 10000"/>
              <a:gd name="connsiteY26" fmla="*/ 384 h 9679"/>
              <a:gd name="connsiteX27" fmla="*/ 2007 w 10000"/>
              <a:gd name="connsiteY27" fmla="*/ 912 h 9679"/>
              <a:gd name="connsiteX28" fmla="*/ 1786 w 10000"/>
              <a:gd name="connsiteY28" fmla="*/ 1616 h 9679"/>
              <a:gd name="connsiteX29" fmla="*/ 1564 w 10000"/>
              <a:gd name="connsiteY29" fmla="*/ 2323 h 9679"/>
              <a:gd name="connsiteX30" fmla="*/ 1339 w 10000"/>
              <a:gd name="connsiteY30" fmla="*/ 3025 h 9679"/>
              <a:gd name="connsiteX31" fmla="*/ 1339 w 10000"/>
              <a:gd name="connsiteY31" fmla="*/ 3711 h 9679"/>
              <a:gd name="connsiteX32" fmla="*/ 1339 w 10000"/>
              <a:gd name="connsiteY32" fmla="*/ 4238 h 9679"/>
              <a:gd name="connsiteX33" fmla="*/ 1118 w 10000"/>
              <a:gd name="connsiteY33" fmla="*/ 4943 h 9679"/>
              <a:gd name="connsiteX34" fmla="*/ 1118 w 10000"/>
              <a:gd name="connsiteY34" fmla="*/ 5472 h 9679"/>
              <a:gd name="connsiteX35" fmla="*/ 1118 w 10000"/>
              <a:gd name="connsiteY35" fmla="*/ 5825 h 9679"/>
              <a:gd name="connsiteX36" fmla="*/ 1118 w 10000"/>
              <a:gd name="connsiteY36" fmla="*/ 6354 h 9679"/>
              <a:gd name="connsiteX37" fmla="*/ 1339 w 10000"/>
              <a:gd name="connsiteY37" fmla="*/ 6706 h 9679"/>
              <a:gd name="connsiteX38" fmla="*/ 1339 w 10000"/>
              <a:gd name="connsiteY38" fmla="*/ 6882 h 9679"/>
              <a:gd name="connsiteX39" fmla="*/ 1564 w 10000"/>
              <a:gd name="connsiteY39" fmla="*/ 7233 h 9679"/>
              <a:gd name="connsiteX40" fmla="*/ 1786 w 10000"/>
              <a:gd name="connsiteY40" fmla="*/ 7409 h 9679"/>
              <a:gd name="connsiteX41" fmla="*/ 2007 w 10000"/>
              <a:gd name="connsiteY41" fmla="*/ 7585 h 9679"/>
              <a:gd name="connsiteX42" fmla="*/ 2874 w 10000"/>
              <a:gd name="connsiteY42" fmla="*/ 7915 h 9679"/>
              <a:gd name="connsiteX43" fmla="*/ 3323 w 10000"/>
              <a:gd name="connsiteY43" fmla="*/ 8092 h 9679"/>
              <a:gd name="connsiteX44" fmla="*/ 3767 w 10000"/>
              <a:gd name="connsiteY44" fmla="*/ 8092 h 9679"/>
              <a:gd name="connsiteX45" fmla="*/ 4220 w 10000"/>
              <a:gd name="connsiteY45" fmla="*/ 8269 h 9679"/>
              <a:gd name="connsiteX46" fmla="*/ 4887 w 10000"/>
              <a:gd name="connsiteY46" fmla="*/ 8269 h 9679"/>
              <a:gd name="connsiteX47" fmla="*/ 5332 w 10000"/>
              <a:gd name="connsiteY47" fmla="*/ 8092 h 9679"/>
              <a:gd name="connsiteX48" fmla="*/ 6005 w 10000"/>
              <a:gd name="connsiteY48" fmla="*/ 8092 h 9679"/>
              <a:gd name="connsiteX49" fmla="*/ 6675 w 10000"/>
              <a:gd name="connsiteY49" fmla="*/ 7915 h 9679"/>
              <a:gd name="connsiteX50" fmla="*/ 7122 w 10000"/>
              <a:gd name="connsiteY50" fmla="*/ 7915 h 9679"/>
              <a:gd name="connsiteX51" fmla="*/ 7567 w 10000"/>
              <a:gd name="connsiteY51" fmla="*/ 7585 h 9679"/>
              <a:gd name="connsiteX52" fmla="*/ 7766 w 10000"/>
              <a:gd name="connsiteY52" fmla="*/ 7409 h 9679"/>
              <a:gd name="connsiteX53" fmla="*/ 7986 w 10000"/>
              <a:gd name="connsiteY53" fmla="*/ 7057 h 9679"/>
              <a:gd name="connsiteX54" fmla="*/ 8210 w 10000"/>
              <a:gd name="connsiteY54" fmla="*/ 6706 h 9679"/>
              <a:gd name="connsiteX55" fmla="*/ 8436 w 10000"/>
              <a:gd name="connsiteY55" fmla="*/ 6001 h 9679"/>
              <a:gd name="connsiteX56" fmla="*/ 8436 w 10000"/>
              <a:gd name="connsiteY56" fmla="*/ 5296 h 9679"/>
              <a:gd name="connsiteX57" fmla="*/ 8659 w 10000"/>
              <a:gd name="connsiteY57" fmla="*/ 4943 h 9679"/>
              <a:gd name="connsiteX58" fmla="*/ 8659 w 10000"/>
              <a:gd name="connsiteY58" fmla="*/ 4591 h 9679"/>
              <a:gd name="connsiteX59" fmla="*/ 8659 w 10000"/>
              <a:gd name="connsiteY59" fmla="*/ 4415 h 9679"/>
              <a:gd name="connsiteX60" fmla="*/ 8883 w 10000"/>
              <a:gd name="connsiteY60" fmla="*/ 4238 h 9679"/>
              <a:gd name="connsiteX61" fmla="*/ 8883 w 10000"/>
              <a:gd name="connsiteY61" fmla="*/ 4063 h 9679"/>
              <a:gd name="connsiteX62" fmla="*/ 8883 w 10000"/>
              <a:gd name="connsiteY62" fmla="*/ 3885 h 9679"/>
              <a:gd name="connsiteX63" fmla="*/ 8883 w 10000"/>
              <a:gd name="connsiteY63" fmla="*/ 3885 h 9679"/>
              <a:gd name="connsiteX64" fmla="*/ 9107 w 10000"/>
              <a:gd name="connsiteY64" fmla="*/ 3885 h 9679"/>
              <a:gd name="connsiteX65" fmla="*/ 9107 w 10000"/>
              <a:gd name="connsiteY65" fmla="*/ 3885 h 9679"/>
              <a:gd name="connsiteX66" fmla="*/ 9107 w 10000"/>
              <a:gd name="connsiteY66" fmla="*/ 4063 h 9679"/>
              <a:gd name="connsiteX67" fmla="*/ 9330 w 10000"/>
              <a:gd name="connsiteY67" fmla="*/ 4238 h 9679"/>
              <a:gd name="connsiteX68" fmla="*/ 9330 w 10000"/>
              <a:gd name="connsiteY68" fmla="*/ 4415 h 9679"/>
              <a:gd name="connsiteX69" fmla="*/ 9330 w 10000"/>
              <a:gd name="connsiteY69" fmla="*/ 4767 h 9679"/>
              <a:gd name="connsiteX70" fmla="*/ 9330 w 10000"/>
              <a:gd name="connsiteY70" fmla="*/ 5119 h 9679"/>
              <a:gd name="connsiteX71" fmla="*/ 9330 w 10000"/>
              <a:gd name="connsiteY71" fmla="*/ 5472 h 9679"/>
              <a:gd name="connsiteX72" fmla="*/ 9550 w 10000"/>
              <a:gd name="connsiteY72" fmla="*/ 6177 h 9679"/>
              <a:gd name="connsiteX73" fmla="*/ 9550 w 10000"/>
              <a:gd name="connsiteY73" fmla="*/ 6706 h 9679"/>
              <a:gd name="connsiteX74" fmla="*/ 9778 w 10000"/>
              <a:gd name="connsiteY74" fmla="*/ 7233 h 9679"/>
              <a:gd name="connsiteX75" fmla="*/ 10000 w 10000"/>
              <a:gd name="connsiteY75" fmla="*/ 7585 h 9679"/>
              <a:gd name="connsiteX76" fmla="*/ 10000 w 10000"/>
              <a:gd name="connsiteY76" fmla="*/ 7915 h 9679"/>
              <a:gd name="connsiteX77" fmla="*/ 10000 w 10000"/>
              <a:gd name="connsiteY77" fmla="*/ 8092 h 9679"/>
              <a:gd name="connsiteX78" fmla="*/ 10000 w 10000"/>
              <a:gd name="connsiteY78" fmla="*/ 8269 h 9679"/>
              <a:gd name="connsiteX79" fmla="*/ 9778 w 10000"/>
              <a:gd name="connsiteY79" fmla="*/ 8269 h 9679"/>
              <a:gd name="connsiteX80" fmla="*/ 9550 w 10000"/>
              <a:gd name="connsiteY80" fmla="*/ 8446 h 9679"/>
              <a:gd name="connsiteX81" fmla="*/ 9330 w 10000"/>
              <a:gd name="connsiteY81" fmla="*/ 8620 h 9679"/>
              <a:gd name="connsiteX82" fmla="*/ 9107 w 10000"/>
              <a:gd name="connsiteY82" fmla="*/ 8799 h 9679"/>
              <a:gd name="connsiteX83" fmla="*/ 8659 w 10000"/>
              <a:gd name="connsiteY83" fmla="*/ 8975 h 9679"/>
              <a:gd name="connsiteX84" fmla="*/ 7766 w 10000"/>
              <a:gd name="connsiteY84" fmla="*/ 9324 h 9679"/>
              <a:gd name="connsiteX85" fmla="*/ 6899 w 10000"/>
              <a:gd name="connsiteY85" fmla="*/ 9503 h 9679"/>
              <a:gd name="connsiteX86" fmla="*/ 6231 w 10000"/>
              <a:gd name="connsiteY86" fmla="*/ 9503 h 9679"/>
              <a:gd name="connsiteX87" fmla="*/ 5332 w 10000"/>
              <a:gd name="connsiteY87" fmla="*/ 9679 h 9679"/>
              <a:gd name="connsiteX88" fmla="*/ 5332 w 10000"/>
              <a:gd name="connsiteY88" fmla="*/ 9679 h 9679"/>
              <a:gd name="connsiteX0" fmla="*/ 5332 w 10000"/>
              <a:gd name="connsiteY0" fmla="*/ 9603 h 9603"/>
              <a:gd name="connsiteX1" fmla="*/ 4665 w 10000"/>
              <a:gd name="connsiteY1" fmla="*/ 9603 h 9603"/>
              <a:gd name="connsiteX2" fmla="*/ 3991 w 10000"/>
              <a:gd name="connsiteY2" fmla="*/ 9603 h 9603"/>
              <a:gd name="connsiteX3" fmla="*/ 3323 w 10000"/>
              <a:gd name="connsiteY3" fmla="*/ 9421 h 9603"/>
              <a:gd name="connsiteX4" fmla="*/ 2654 w 10000"/>
              <a:gd name="connsiteY4" fmla="*/ 9236 h 9603"/>
              <a:gd name="connsiteX5" fmla="*/ 2007 w 10000"/>
              <a:gd name="connsiteY5" fmla="*/ 9056 h 9603"/>
              <a:gd name="connsiteX6" fmla="*/ 1564 w 10000"/>
              <a:gd name="connsiteY6" fmla="*/ 8694 h 9603"/>
              <a:gd name="connsiteX7" fmla="*/ 1118 w 10000"/>
              <a:gd name="connsiteY7" fmla="*/ 8509 h 9603"/>
              <a:gd name="connsiteX8" fmla="*/ 894 w 10000"/>
              <a:gd name="connsiteY8" fmla="*/ 7963 h 9603"/>
              <a:gd name="connsiteX9" fmla="*/ 445 w 10000"/>
              <a:gd name="connsiteY9" fmla="*/ 7601 h 9603"/>
              <a:gd name="connsiteX10" fmla="*/ 220 w 10000"/>
              <a:gd name="connsiteY10" fmla="*/ 7076 h 9603"/>
              <a:gd name="connsiteX11" fmla="*/ 220 w 10000"/>
              <a:gd name="connsiteY11" fmla="*/ 6531 h 9603"/>
              <a:gd name="connsiteX12" fmla="*/ 0 w 10000"/>
              <a:gd name="connsiteY12" fmla="*/ 5985 h 9603"/>
              <a:gd name="connsiteX13" fmla="*/ 0 w 10000"/>
              <a:gd name="connsiteY13" fmla="*/ 5440 h 9603"/>
              <a:gd name="connsiteX14" fmla="*/ 0 w 10000"/>
              <a:gd name="connsiteY14" fmla="*/ 4892 h 9603"/>
              <a:gd name="connsiteX15" fmla="*/ 220 w 10000"/>
              <a:gd name="connsiteY15" fmla="*/ 3982 h 9603"/>
              <a:gd name="connsiteX16" fmla="*/ 220 w 10000"/>
              <a:gd name="connsiteY16" fmla="*/ 3801 h 9603"/>
              <a:gd name="connsiteX17" fmla="*/ 220 w 10000"/>
              <a:gd name="connsiteY17" fmla="*/ 3437 h 9603"/>
              <a:gd name="connsiteX18" fmla="*/ 445 w 10000"/>
              <a:gd name="connsiteY18" fmla="*/ 3094 h 9603"/>
              <a:gd name="connsiteX19" fmla="*/ 445 w 10000"/>
              <a:gd name="connsiteY19" fmla="*/ 2728 h 9603"/>
              <a:gd name="connsiteX20" fmla="*/ 445 w 10000"/>
              <a:gd name="connsiteY20" fmla="*/ 2366 h 9603"/>
              <a:gd name="connsiteX21" fmla="*/ 671 w 10000"/>
              <a:gd name="connsiteY21" fmla="*/ 1817 h 9603"/>
              <a:gd name="connsiteX22" fmla="*/ 671 w 10000"/>
              <a:gd name="connsiteY22" fmla="*/ 1273 h 9603"/>
              <a:gd name="connsiteX23" fmla="*/ 894 w 10000"/>
              <a:gd name="connsiteY23" fmla="*/ 728 h 9603"/>
              <a:gd name="connsiteX24" fmla="*/ 894 w 10000"/>
              <a:gd name="connsiteY24" fmla="*/ 181 h 9603"/>
              <a:gd name="connsiteX25" fmla="*/ 2230 w 10000"/>
              <a:gd name="connsiteY25" fmla="*/ 0 h 9603"/>
              <a:gd name="connsiteX26" fmla="*/ 2007 w 10000"/>
              <a:gd name="connsiteY26" fmla="*/ 545 h 9603"/>
              <a:gd name="connsiteX27" fmla="*/ 1786 w 10000"/>
              <a:gd name="connsiteY27" fmla="*/ 1273 h 9603"/>
              <a:gd name="connsiteX28" fmla="*/ 1564 w 10000"/>
              <a:gd name="connsiteY28" fmla="*/ 2003 h 9603"/>
              <a:gd name="connsiteX29" fmla="*/ 1339 w 10000"/>
              <a:gd name="connsiteY29" fmla="*/ 2728 h 9603"/>
              <a:gd name="connsiteX30" fmla="*/ 1339 w 10000"/>
              <a:gd name="connsiteY30" fmla="*/ 3437 h 9603"/>
              <a:gd name="connsiteX31" fmla="*/ 1339 w 10000"/>
              <a:gd name="connsiteY31" fmla="*/ 3982 h 9603"/>
              <a:gd name="connsiteX32" fmla="*/ 1118 w 10000"/>
              <a:gd name="connsiteY32" fmla="*/ 4710 h 9603"/>
              <a:gd name="connsiteX33" fmla="*/ 1118 w 10000"/>
              <a:gd name="connsiteY33" fmla="*/ 5256 h 9603"/>
              <a:gd name="connsiteX34" fmla="*/ 1118 w 10000"/>
              <a:gd name="connsiteY34" fmla="*/ 5621 h 9603"/>
              <a:gd name="connsiteX35" fmla="*/ 1118 w 10000"/>
              <a:gd name="connsiteY35" fmla="*/ 6168 h 9603"/>
              <a:gd name="connsiteX36" fmla="*/ 1339 w 10000"/>
              <a:gd name="connsiteY36" fmla="*/ 6531 h 9603"/>
              <a:gd name="connsiteX37" fmla="*/ 1339 w 10000"/>
              <a:gd name="connsiteY37" fmla="*/ 6713 h 9603"/>
              <a:gd name="connsiteX38" fmla="*/ 1564 w 10000"/>
              <a:gd name="connsiteY38" fmla="*/ 7076 h 9603"/>
              <a:gd name="connsiteX39" fmla="*/ 1786 w 10000"/>
              <a:gd name="connsiteY39" fmla="*/ 7258 h 9603"/>
              <a:gd name="connsiteX40" fmla="*/ 2007 w 10000"/>
              <a:gd name="connsiteY40" fmla="*/ 7440 h 9603"/>
              <a:gd name="connsiteX41" fmla="*/ 2874 w 10000"/>
              <a:gd name="connsiteY41" fmla="*/ 7780 h 9603"/>
              <a:gd name="connsiteX42" fmla="*/ 3323 w 10000"/>
              <a:gd name="connsiteY42" fmla="*/ 7963 h 9603"/>
              <a:gd name="connsiteX43" fmla="*/ 3767 w 10000"/>
              <a:gd name="connsiteY43" fmla="*/ 7963 h 9603"/>
              <a:gd name="connsiteX44" fmla="*/ 4220 w 10000"/>
              <a:gd name="connsiteY44" fmla="*/ 8146 h 9603"/>
              <a:gd name="connsiteX45" fmla="*/ 4887 w 10000"/>
              <a:gd name="connsiteY45" fmla="*/ 8146 h 9603"/>
              <a:gd name="connsiteX46" fmla="*/ 5332 w 10000"/>
              <a:gd name="connsiteY46" fmla="*/ 7963 h 9603"/>
              <a:gd name="connsiteX47" fmla="*/ 6005 w 10000"/>
              <a:gd name="connsiteY47" fmla="*/ 7963 h 9603"/>
              <a:gd name="connsiteX48" fmla="*/ 6675 w 10000"/>
              <a:gd name="connsiteY48" fmla="*/ 7780 h 9603"/>
              <a:gd name="connsiteX49" fmla="*/ 7122 w 10000"/>
              <a:gd name="connsiteY49" fmla="*/ 7780 h 9603"/>
              <a:gd name="connsiteX50" fmla="*/ 7567 w 10000"/>
              <a:gd name="connsiteY50" fmla="*/ 7440 h 9603"/>
              <a:gd name="connsiteX51" fmla="*/ 7766 w 10000"/>
              <a:gd name="connsiteY51" fmla="*/ 7258 h 9603"/>
              <a:gd name="connsiteX52" fmla="*/ 7986 w 10000"/>
              <a:gd name="connsiteY52" fmla="*/ 6894 h 9603"/>
              <a:gd name="connsiteX53" fmla="*/ 8210 w 10000"/>
              <a:gd name="connsiteY53" fmla="*/ 6531 h 9603"/>
              <a:gd name="connsiteX54" fmla="*/ 8436 w 10000"/>
              <a:gd name="connsiteY54" fmla="*/ 5803 h 9603"/>
              <a:gd name="connsiteX55" fmla="*/ 8436 w 10000"/>
              <a:gd name="connsiteY55" fmla="*/ 5075 h 9603"/>
              <a:gd name="connsiteX56" fmla="*/ 8659 w 10000"/>
              <a:gd name="connsiteY56" fmla="*/ 4710 h 9603"/>
              <a:gd name="connsiteX57" fmla="*/ 8659 w 10000"/>
              <a:gd name="connsiteY57" fmla="*/ 4346 h 9603"/>
              <a:gd name="connsiteX58" fmla="*/ 8659 w 10000"/>
              <a:gd name="connsiteY58" fmla="*/ 4164 h 9603"/>
              <a:gd name="connsiteX59" fmla="*/ 8883 w 10000"/>
              <a:gd name="connsiteY59" fmla="*/ 3982 h 9603"/>
              <a:gd name="connsiteX60" fmla="*/ 8883 w 10000"/>
              <a:gd name="connsiteY60" fmla="*/ 3801 h 9603"/>
              <a:gd name="connsiteX61" fmla="*/ 8883 w 10000"/>
              <a:gd name="connsiteY61" fmla="*/ 3617 h 9603"/>
              <a:gd name="connsiteX62" fmla="*/ 8883 w 10000"/>
              <a:gd name="connsiteY62" fmla="*/ 3617 h 9603"/>
              <a:gd name="connsiteX63" fmla="*/ 9107 w 10000"/>
              <a:gd name="connsiteY63" fmla="*/ 3617 h 9603"/>
              <a:gd name="connsiteX64" fmla="*/ 9107 w 10000"/>
              <a:gd name="connsiteY64" fmla="*/ 3617 h 9603"/>
              <a:gd name="connsiteX65" fmla="*/ 9107 w 10000"/>
              <a:gd name="connsiteY65" fmla="*/ 3801 h 9603"/>
              <a:gd name="connsiteX66" fmla="*/ 9330 w 10000"/>
              <a:gd name="connsiteY66" fmla="*/ 3982 h 9603"/>
              <a:gd name="connsiteX67" fmla="*/ 9330 w 10000"/>
              <a:gd name="connsiteY67" fmla="*/ 4164 h 9603"/>
              <a:gd name="connsiteX68" fmla="*/ 9330 w 10000"/>
              <a:gd name="connsiteY68" fmla="*/ 4528 h 9603"/>
              <a:gd name="connsiteX69" fmla="*/ 9330 w 10000"/>
              <a:gd name="connsiteY69" fmla="*/ 4892 h 9603"/>
              <a:gd name="connsiteX70" fmla="*/ 9330 w 10000"/>
              <a:gd name="connsiteY70" fmla="*/ 5256 h 9603"/>
              <a:gd name="connsiteX71" fmla="*/ 9550 w 10000"/>
              <a:gd name="connsiteY71" fmla="*/ 5985 h 9603"/>
              <a:gd name="connsiteX72" fmla="*/ 9550 w 10000"/>
              <a:gd name="connsiteY72" fmla="*/ 6531 h 9603"/>
              <a:gd name="connsiteX73" fmla="*/ 9778 w 10000"/>
              <a:gd name="connsiteY73" fmla="*/ 7076 h 9603"/>
              <a:gd name="connsiteX74" fmla="*/ 10000 w 10000"/>
              <a:gd name="connsiteY74" fmla="*/ 7440 h 9603"/>
              <a:gd name="connsiteX75" fmla="*/ 10000 w 10000"/>
              <a:gd name="connsiteY75" fmla="*/ 7780 h 9603"/>
              <a:gd name="connsiteX76" fmla="*/ 10000 w 10000"/>
              <a:gd name="connsiteY76" fmla="*/ 7963 h 9603"/>
              <a:gd name="connsiteX77" fmla="*/ 10000 w 10000"/>
              <a:gd name="connsiteY77" fmla="*/ 8146 h 9603"/>
              <a:gd name="connsiteX78" fmla="*/ 9778 w 10000"/>
              <a:gd name="connsiteY78" fmla="*/ 8146 h 9603"/>
              <a:gd name="connsiteX79" fmla="*/ 9550 w 10000"/>
              <a:gd name="connsiteY79" fmla="*/ 8329 h 9603"/>
              <a:gd name="connsiteX80" fmla="*/ 9330 w 10000"/>
              <a:gd name="connsiteY80" fmla="*/ 8509 h 9603"/>
              <a:gd name="connsiteX81" fmla="*/ 9107 w 10000"/>
              <a:gd name="connsiteY81" fmla="*/ 8694 h 9603"/>
              <a:gd name="connsiteX82" fmla="*/ 8659 w 10000"/>
              <a:gd name="connsiteY82" fmla="*/ 8876 h 9603"/>
              <a:gd name="connsiteX83" fmla="*/ 7766 w 10000"/>
              <a:gd name="connsiteY83" fmla="*/ 9236 h 9603"/>
              <a:gd name="connsiteX84" fmla="*/ 6899 w 10000"/>
              <a:gd name="connsiteY84" fmla="*/ 9421 h 9603"/>
              <a:gd name="connsiteX85" fmla="*/ 6231 w 10000"/>
              <a:gd name="connsiteY85" fmla="*/ 9421 h 9603"/>
              <a:gd name="connsiteX86" fmla="*/ 5332 w 10000"/>
              <a:gd name="connsiteY86" fmla="*/ 9603 h 9603"/>
              <a:gd name="connsiteX87" fmla="*/ 5332 w 10000"/>
              <a:gd name="connsiteY87" fmla="*/ 9603 h 9603"/>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10 h 10000"/>
              <a:gd name="connsiteX4" fmla="*/ 2654 w 10000"/>
              <a:gd name="connsiteY4" fmla="*/ 9618 h 10000"/>
              <a:gd name="connsiteX5" fmla="*/ 2007 w 10000"/>
              <a:gd name="connsiteY5" fmla="*/ 9430 h 10000"/>
              <a:gd name="connsiteX6" fmla="*/ 1564 w 10000"/>
              <a:gd name="connsiteY6" fmla="*/ 9053 h 10000"/>
              <a:gd name="connsiteX7" fmla="*/ 1118 w 10000"/>
              <a:gd name="connsiteY7" fmla="*/ 8861 h 10000"/>
              <a:gd name="connsiteX8" fmla="*/ 894 w 10000"/>
              <a:gd name="connsiteY8" fmla="*/ 8292 h 10000"/>
              <a:gd name="connsiteX9" fmla="*/ 445 w 10000"/>
              <a:gd name="connsiteY9" fmla="*/ 7915 h 10000"/>
              <a:gd name="connsiteX10" fmla="*/ 220 w 10000"/>
              <a:gd name="connsiteY10" fmla="*/ 7369 h 10000"/>
              <a:gd name="connsiteX11" fmla="*/ 220 w 10000"/>
              <a:gd name="connsiteY11" fmla="*/ 6801 h 10000"/>
              <a:gd name="connsiteX12" fmla="*/ 0 w 10000"/>
              <a:gd name="connsiteY12" fmla="*/ 6232 h 10000"/>
              <a:gd name="connsiteX13" fmla="*/ 0 w 10000"/>
              <a:gd name="connsiteY13" fmla="*/ 5665 h 10000"/>
              <a:gd name="connsiteX14" fmla="*/ 0 w 10000"/>
              <a:gd name="connsiteY14" fmla="*/ 5094 h 10000"/>
              <a:gd name="connsiteX15" fmla="*/ 220 w 10000"/>
              <a:gd name="connsiteY15" fmla="*/ 4147 h 10000"/>
              <a:gd name="connsiteX16" fmla="*/ 220 w 10000"/>
              <a:gd name="connsiteY16" fmla="*/ 3958 h 10000"/>
              <a:gd name="connsiteX17" fmla="*/ 220 w 10000"/>
              <a:gd name="connsiteY17" fmla="*/ 3579 h 10000"/>
              <a:gd name="connsiteX18" fmla="*/ 445 w 10000"/>
              <a:gd name="connsiteY18" fmla="*/ 3222 h 10000"/>
              <a:gd name="connsiteX19" fmla="*/ 445 w 10000"/>
              <a:gd name="connsiteY19" fmla="*/ 2841 h 10000"/>
              <a:gd name="connsiteX20" fmla="*/ 445 w 10000"/>
              <a:gd name="connsiteY20" fmla="*/ 2464 h 10000"/>
              <a:gd name="connsiteX21" fmla="*/ 671 w 10000"/>
              <a:gd name="connsiteY21" fmla="*/ 1892 h 10000"/>
              <a:gd name="connsiteX22" fmla="*/ 671 w 10000"/>
              <a:gd name="connsiteY22" fmla="*/ 1326 h 10000"/>
              <a:gd name="connsiteX23" fmla="*/ 894 w 10000"/>
              <a:gd name="connsiteY23" fmla="*/ 758 h 10000"/>
              <a:gd name="connsiteX24" fmla="*/ 2230 w 10000"/>
              <a:gd name="connsiteY24" fmla="*/ 0 h 10000"/>
              <a:gd name="connsiteX25" fmla="*/ 2007 w 10000"/>
              <a:gd name="connsiteY25" fmla="*/ 568 h 10000"/>
              <a:gd name="connsiteX26" fmla="*/ 1786 w 10000"/>
              <a:gd name="connsiteY26" fmla="*/ 1326 h 10000"/>
              <a:gd name="connsiteX27" fmla="*/ 1564 w 10000"/>
              <a:gd name="connsiteY27" fmla="*/ 2086 h 10000"/>
              <a:gd name="connsiteX28" fmla="*/ 1339 w 10000"/>
              <a:gd name="connsiteY28" fmla="*/ 2841 h 10000"/>
              <a:gd name="connsiteX29" fmla="*/ 1339 w 10000"/>
              <a:gd name="connsiteY29" fmla="*/ 3579 h 10000"/>
              <a:gd name="connsiteX30" fmla="*/ 1339 w 10000"/>
              <a:gd name="connsiteY30" fmla="*/ 4147 h 10000"/>
              <a:gd name="connsiteX31" fmla="*/ 1118 w 10000"/>
              <a:gd name="connsiteY31" fmla="*/ 4905 h 10000"/>
              <a:gd name="connsiteX32" fmla="*/ 1118 w 10000"/>
              <a:gd name="connsiteY32" fmla="*/ 5473 h 10000"/>
              <a:gd name="connsiteX33" fmla="*/ 1118 w 10000"/>
              <a:gd name="connsiteY33" fmla="*/ 5853 h 10000"/>
              <a:gd name="connsiteX34" fmla="*/ 1118 w 10000"/>
              <a:gd name="connsiteY34" fmla="*/ 6423 h 10000"/>
              <a:gd name="connsiteX35" fmla="*/ 1339 w 10000"/>
              <a:gd name="connsiteY35" fmla="*/ 6801 h 10000"/>
              <a:gd name="connsiteX36" fmla="*/ 1339 w 10000"/>
              <a:gd name="connsiteY36" fmla="*/ 6991 h 10000"/>
              <a:gd name="connsiteX37" fmla="*/ 1564 w 10000"/>
              <a:gd name="connsiteY37" fmla="*/ 7369 h 10000"/>
              <a:gd name="connsiteX38" fmla="*/ 1786 w 10000"/>
              <a:gd name="connsiteY38" fmla="*/ 7558 h 10000"/>
              <a:gd name="connsiteX39" fmla="*/ 2007 w 10000"/>
              <a:gd name="connsiteY39" fmla="*/ 7748 h 10000"/>
              <a:gd name="connsiteX40" fmla="*/ 2874 w 10000"/>
              <a:gd name="connsiteY40" fmla="*/ 8102 h 10000"/>
              <a:gd name="connsiteX41" fmla="*/ 3323 w 10000"/>
              <a:gd name="connsiteY41" fmla="*/ 8292 h 10000"/>
              <a:gd name="connsiteX42" fmla="*/ 3767 w 10000"/>
              <a:gd name="connsiteY42" fmla="*/ 8292 h 10000"/>
              <a:gd name="connsiteX43" fmla="*/ 4220 w 10000"/>
              <a:gd name="connsiteY43" fmla="*/ 8483 h 10000"/>
              <a:gd name="connsiteX44" fmla="*/ 4887 w 10000"/>
              <a:gd name="connsiteY44" fmla="*/ 8483 h 10000"/>
              <a:gd name="connsiteX45" fmla="*/ 5332 w 10000"/>
              <a:gd name="connsiteY45" fmla="*/ 8292 h 10000"/>
              <a:gd name="connsiteX46" fmla="*/ 6005 w 10000"/>
              <a:gd name="connsiteY46" fmla="*/ 8292 h 10000"/>
              <a:gd name="connsiteX47" fmla="*/ 6675 w 10000"/>
              <a:gd name="connsiteY47" fmla="*/ 8102 h 10000"/>
              <a:gd name="connsiteX48" fmla="*/ 7122 w 10000"/>
              <a:gd name="connsiteY48" fmla="*/ 8102 h 10000"/>
              <a:gd name="connsiteX49" fmla="*/ 7567 w 10000"/>
              <a:gd name="connsiteY49" fmla="*/ 7748 h 10000"/>
              <a:gd name="connsiteX50" fmla="*/ 7766 w 10000"/>
              <a:gd name="connsiteY50" fmla="*/ 7558 h 10000"/>
              <a:gd name="connsiteX51" fmla="*/ 7986 w 10000"/>
              <a:gd name="connsiteY51" fmla="*/ 7179 h 10000"/>
              <a:gd name="connsiteX52" fmla="*/ 8210 w 10000"/>
              <a:gd name="connsiteY52" fmla="*/ 6801 h 10000"/>
              <a:gd name="connsiteX53" fmla="*/ 8436 w 10000"/>
              <a:gd name="connsiteY53" fmla="*/ 6043 h 10000"/>
              <a:gd name="connsiteX54" fmla="*/ 8436 w 10000"/>
              <a:gd name="connsiteY54" fmla="*/ 5285 h 10000"/>
              <a:gd name="connsiteX55" fmla="*/ 8659 w 10000"/>
              <a:gd name="connsiteY55" fmla="*/ 4905 h 10000"/>
              <a:gd name="connsiteX56" fmla="*/ 8659 w 10000"/>
              <a:gd name="connsiteY56" fmla="*/ 4526 h 10000"/>
              <a:gd name="connsiteX57" fmla="*/ 8659 w 10000"/>
              <a:gd name="connsiteY57" fmla="*/ 4336 h 10000"/>
              <a:gd name="connsiteX58" fmla="*/ 8883 w 10000"/>
              <a:gd name="connsiteY58" fmla="*/ 4147 h 10000"/>
              <a:gd name="connsiteX59" fmla="*/ 8883 w 10000"/>
              <a:gd name="connsiteY59" fmla="*/ 3958 h 10000"/>
              <a:gd name="connsiteX60" fmla="*/ 8883 w 10000"/>
              <a:gd name="connsiteY60" fmla="*/ 3767 h 10000"/>
              <a:gd name="connsiteX61" fmla="*/ 8883 w 10000"/>
              <a:gd name="connsiteY61" fmla="*/ 3767 h 10000"/>
              <a:gd name="connsiteX62" fmla="*/ 9107 w 10000"/>
              <a:gd name="connsiteY62" fmla="*/ 3767 h 10000"/>
              <a:gd name="connsiteX63" fmla="*/ 9107 w 10000"/>
              <a:gd name="connsiteY63" fmla="*/ 3767 h 10000"/>
              <a:gd name="connsiteX64" fmla="*/ 9107 w 10000"/>
              <a:gd name="connsiteY64" fmla="*/ 3958 h 10000"/>
              <a:gd name="connsiteX65" fmla="*/ 9330 w 10000"/>
              <a:gd name="connsiteY65" fmla="*/ 4147 h 10000"/>
              <a:gd name="connsiteX66" fmla="*/ 9330 w 10000"/>
              <a:gd name="connsiteY66" fmla="*/ 4336 h 10000"/>
              <a:gd name="connsiteX67" fmla="*/ 9330 w 10000"/>
              <a:gd name="connsiteY67" fmla="*/ 4715 h 10000"/>
              <a:gd name="connsiteX68" fmla="*/ 9330 w 10000"/>
              <a:gd name="connsiteY68" fmla="*/ 5094 h 10000"/>
              <a:gd name="connsiteX69" fmla="*/ 9330 w 10000"/>
              <a:gd name="connsiteY69" fmla="*/ 5473 h 10000"/>
              <a:gd name="connsiteX70" fmla="*/ 9550 w 10000"/>
              <a:gd name="connsiteY70" fmla="*/ 6232 h 10000"/>
              <a:gd name="connsiteX71" fmla="*/ 9550 w 10000"/>
              <a:gd name="connsiteY71" fmla="*/ 6801 h 10000"/>
              <a:gd name="connsiteX72" fmla="*/ 9778 w 10000"/>
              <a:gd name="connsiteY72" fmla="*/ 7369 h 10000"/>
              <a:gd name="connsiteX73" fmla="*/ 10000 w 10000"/>
              <a:gd name="connsiteY73" fmla="*/ 7748 h 10000"/>
              <a:gd name="connsiteX74" fmla="*/ 10000 w 10000"/>
              <a:gd name="connsiteY74" fmla="*/ 8102 h 10000"/>
              <a:gd name="connsiteX75" fmla="*/ 10000 w 10000"/>
              <a:gd name="connsiteY75" fmla="*/ 8292 h 10000"/>
              <a:gd name="connsiteX76" fmla="*/ 10000 w 10000"/>
              <a:gd name="connsiteY76" fmla="*/ 8483 h 10000"/>
              <a:gd name="connsiteX77" fmla="*/ 9778 w 10000"/>
              <a:gd name="connsiteY77" fmla="*/ 8483 h 10000"/>
              <a:gd name="connsiteX78" fmla="*/ 9550 w 10000"/>
              <a:gd name="connsiteY78" fmla="*/ 8673 h 10000"/>
              <a:gd name="connsiteX79" fmla="*/ 9330 w 10000"/>
              <a:gd name="connsiteY79" fmla="*/ 8861 h 10000"/>
              <a:gd name="connsiteX80" fmla="*/ 9107 w 10000"/>
              <a:gd name="connsiteY80" fmla="*/ 9053 h 10000"/>
              <a:gd name="connsiteX81" fmla="*/ 8659 w 10000"/>
              <a:gd name="connsiteY81" fmla="*/ 9243 h 10000"/>
              <a:gd name="connsiteX82" fmla="*/ 7766 w 10000"/>
              <a:gd name="connsiteY82" fmla="*/ 9618 h 10000"/>
              <a:gd name="connsiteX83" fmla="*/ 6899 w 10000"/>
              <a:gd name="connsiteY83" fmla="*/ 9810 h 10000"/>
              <a:gd name="connsiteX84" fmla="*/ 6231 w 10000"/>
              <a:gd name="connsiteY84" fmla="*/ 9810 h 10000"/>
              <a:gd name="connsiteX85" fmla="*/ 5332 w 10000"/>
              <a:gd name="connsiteY85" fmla="*/ 10000 h 10000"/>
              <a:gd name="connsiteX86" fmla="*/ 5332 w 10000"/>
              <a:gd name="connsiteY86" fmla="*/ 10000 h 10000"/>
              <a:gd name="connsiteX0" fmla="*/ 5332 w 10000"/>
              <a:gd name="connsiteY0" fmla="*/ 9432 h 9432"/>
              <a:gd name="connsiteX1" fmla="*/ 4665 w 10000"/>
              <a:gd name="connsiteY1" fmla="*/ 9432 h 9432"/>
              <a:gd name="connsiteX2" fmla="*/ 3991 w 10000"/>
              <a:gd name="connsiteY2" fmla="*/ 9432 h 9432"/>
              <a:gd name="connsiteX3" fmla="*/ 3323 w 10000"/>
              <a:gd name="connsiteY3" fmla="*/ 9242 h 9432"/>
              <a:gd name="connsiteX4" fmla="*/ 2654 w 10000"/>
              <a:gd name="connsiteY4" fmla="*/ 9050 h 9432"/>
              <a:gd name="connsiteX5" fmla="*/ 2007 w 10000"/>
              <a:gd name="connsiteY5" fmla="*/ 8862 h 9432"/>
              <a:gd name="connsiteX6" fmla="*/ 1564 w 10000"/>
              <a:gd name="connsiteY6" fmla="*/ 8485 h 9432"/>
              <a:gd name="connsiteX7" fmla="*/ 1118 w 10000"/>
              <a:gd name="connsiteY7" fmla="*/ 8293 h 9432"/>
              <a:gd name="connsiteX8" fmla="*/ 894 w 10000"/>
              <a:gd name="connsiteY8" fmla="*/ 7724 h 9432"/>
              <a:gd name="connsiteX9" fmla="*/ 445 w 10000"/>
              <a:gd name="connsiteY9" fmla="*/ 7347 h 9432"/>
              <a:gd name="connsiteX10" fmla="*/ 220 w 10000"/>
              <a:gd name="connsiteY10" fmla="*/ 6801 h 9432"/>
              <a:gd name="connsiteX11" fmla="*/ 220 w 10000"/>
              <a:gd name="connsiteY11" fmla="*/ 6233 h 9432"/>
              <a:gd name="connsiteX12" fmla="*/ 0 w 10000"/>
              <a:gd name="connsiteY12" fmla="*/ 5664 h 9432"/>
              <a:gd name="connsiteX13" fmla="*/ 0 w 10000"/>
              <a:gd name="connsiteY13" fmla="*/ 5097 h 9432"/>
              <a:gd name="connsiteX14" fmla="*/ 0 w 10000"/>
              <a:gd name="connsiteY14" fmla="*/ 4526 h 9432"/>
              <a:gd name="connsiteX15" fmla="*/ 220 w 10000"/>
              <a:gd name="connsiteY15" fmla="*/ 3579 h 9432"/>
              <a:gd name="connsiteX16" fmla="*/ 220 w 10000"/>
              <a:gd name="connsiteY16" fmla="*/ 3390 h 9432"/>
              <a:gd name="connsiteX17" fmla="*/ 220 w 10000"/>
              <a:gd name="connsiteY17" fmla="*/ 3011 h 9432"/>
              <a:gd name="connsiteX18" fmla="*/ 445 w 10000"/>
              <a:gd name="connsiteY18" fmla="*/ 2654 h 9432"/>
              <a:gd name="connsiteX19" fmla="*/ 445 w 10000"/>
              <a:gd name="connsiteY19" fmla="*/ 2273 h 9432"/>
              <a:gd name="connsiteX20" fmla="*/ 445 w 10000"/>
              <a:gd name="connsiteY20" fmla="*/ 1896 h 9432"/>
              <a:gd name="connsiteX21" fmla="*/ 671 w 10000"/>
              <a:gd name="connsiteY21" fmla="*/ 1324 h 9432"/>
              <a:gd name="connsiteX22" fmla="*/ 671 w 10000"/>
              <a:gd name="connsiteY22" fmla="*/ 758 h 9432"/>
              <a:gd name="connsiteX23" fmla="*/ 894 w 10000"/>
              <a:gd name="connsiteY23" fmla="*/ 190 h 9432"/>
              <a:gd name="connsiteX24" fmla="*/ 2007 w 10000"/>
              <a:gd name="connsiteY24" fmla="*/ 0 h 9432"/>
              <a:gd name="connsiteX25" fmla="*/ 1786 w 10000"/>
              <a:gd name="connsiteY25" fmla="*/ 758 h 9432"/>
              <a:gd name="connsiteX26" fmla="*/ 1564 w 10000"/>
              <a:gd name="connsiteY26" fmla="*/ 1518 h 9432"/>
              <a:gd name="connsiteX27" fmla="*/ 1339 w 10000"/>
              <a:gd name="connsiteY27" fmla="*/ 2273 h 9432"/>
              <a:gd name="connsiteX28" fmla="*/ 1339 w 10000"/>
              <a:gd name="connsiteY28" fmla="*/ 3011 h 9432"/>
              <a:gd name="connsiteX29" fmla="*/ 1339 w 10000"/>
              <a:gd name="connsiteY29" fmla="*/ 3579 h 9432"/>
              <a:gd name="connsiteX30" fmla="*/ 1118 w 10000"/>
              <a:gd name="connsiteY30" fmla="*/ 4337 h 9432"/>
              <a:gd name="connsiteX31" fmla="*/ 1118 w 10000"/>
              <a:gd name="connsiteY31" fmla="*/ 4905 h 9432"/>
              <a:gd name="connsiteX32" fmla="*/ 1118 w 10000"/>
              <a:gd name="connsiteY32" fmla="*/ 5285 h 9432"/>
              <a:gd name="connsiteX33" fmla="*/ 1118 w 10000"/>
              <a:gd name="connsiteY33" fmla="*/ 5855 h 9432"/>
              <a:gd name="connsiteX34" fmla="*/ 1339 w 10000"/>
              <a:gd name="connsiteY34" fmla="*/ 6233 h 9432"/>
              <a:gd name="connsiteX35" fmla="*/ 1339 w 10000"/>
              <a:gd name="connsiteY35" fmla="*/ 6423 h 9432"/>
              <a:gd name="connsiteX36" fmla="*/ 1564 w 10000"/>
              <a:gd name="connsiteY36" fmla="*/ 6801 h 9432"/>
              <a:gd name="connsiteX37" fmla="*/ 1786 w 10000"/>
              <a:gd name="connsiteY37" fmla="*/ 6990 h 9432"/>
              <a:gd name="connsiteX38" fmla="*/ 2007 w 10000"/>
              <a:gd name="connsiteY38" fmla="*/ 7180 h 9432"/>
              <a:gd name="connsiteX39" fmla="*/ 2874 w 10000"/>
              <a:gd name="connsiteY39" fmla="*/ 7534 h 9432"/>
              <a:gd name="connsiteX40" fmla="*/ 3323 w 10000"/>
              <a:gd name="connsiteY40" fmla="*/ 7724 h 9432"/>
              <a:gd name="connsiteX41" fmla="*/ 3767 w 10000"/>
              <a:gd name="connsiteY41" fmla="*/ 7724 h 9432"/>
              <a:gd name="connsiteX42" fmla="*/ 4220 w 10000"/>
              <a:gd name="connsiteY42" fmla="*/ 7915 h 9432"/>
              <a:gd name="connsiteX43" fmla="*/ 4887 w 10000"/>
              <a:gd name="connsiteY43" fmla="*/ 7915 h 9432"/>
              <a:gd name="connsiteX44" fmla="*/ 5332 w 10000"/>
              <a:gd name="connsiteY44" fmla="*/ 7724 h 9432"/>
              <a:gd name="connsiteX45" fmla="*/ 6005 w 10000"/>
              <a:gd name="connsiteY45" fmla="*/ 7724 h 9432"/>
              <a:gd name="connsiteX46" fmla="*/ 6675 w 10000"/>
              <a:gd name="connsiteY46" fmla="*/ 7534 h 9432"/>
              <a:gd name="connsiteX47" fmla="*/ 7122 w 10000"/>
              <a:gd name="connsiteY47" fmla="*/ 7534 h 9432"/>
              <a:gd name="connsiteX48" fmla="*/ 7567 w 10000"/>
              <a:gd name="connsiteY48" fmla="*/ 7180 h 9432"/>
              <a:gd name="connsiteX49" fmla="*/ 7766 w 10000"/>
              <a:gd name="connsiteY49" fmla="*/ 6990 h 9432"/>
              <a:gd name="connsiteX50" fmla="*/ 7986 w 10000"/>
              <a:gd name="connsiteY50" fmla="*/ 6611 h 9432"/>
              <a:gd name="connsiteX51" fmla="*/ 8210 w 10000"/>
              <a:gd name="connsiteY51" fmla="*/ 6233 h 9432"/>
              <a:gd name="connsiteX52" fmla="*/ 8436 w 10000"/>
              <a:gd name="connsiteY52" fmla="*/ 5475 h 9432"/>
              <a:gd name="connsiteX53" fmla="*/ 8436 w 10000"/>
              <a:gd name="connsiteY53" fmla="*/ 4717 h 9432"/>
              <a:gd name="connsiteX54" fmla="*/ 8659 w 10000"/>
              <a:gd name="connsiteY54" fmla="*/ 4337 h 9432"/>
              <a:gd name="connsiteX55" fmla="*/ 8659 w 10000"/>
              <a:gd name="connsiteY55" fmla="*/ 3958 h 9432"/>
              <a:gd name="connsiteX56" fmla="*/ 8659 w 10000"/>
              <a:gd name="connsiteY56" fmla="*/ 3768 h 9432"/>
              <a:gd name="connsiteX57" fmla="*/ 8883 w 10000"/>
              <a:gd name="connsiteY57" fmla="*/ 3579 h 9432"/>
              <a:gd name="connsiteX58" fmla="*/ 8883 w 10000"/>
              <a:gd name="connsiteY58" fmla="*/ 3390 h 9432"/>
              <a:gd name="connsiteX59" fmla="*/ 8883 w 10000"/>
              <a:gd name="connsiteY59" fmla="*/ 3199 h 9432"/>
              <a:gd name="connsiteX60" fmla="*/ 8883 w 10000"/>
              <a:gd name="connsiteY60" fmla="*/ 3199 h 9432"/>
              <a:gd name="connsiteX61" fmla="*/ 9107 w 10000"/>
              <a:gd name="connsiteY61" fmla="*/ 3199 h 9432"/>
              <a:gd name="connsiteX62" fmla="*/ 9107 w 10000"/>
              <a:gd name="connsiteY62" fmla="*/ 3199 h 9432"/>
              <a:gd name="connsiteX63" fmla="*/ 9107 w 10000"/>
              <a:gd name="connsiteY63" fmla="*/ 3390 h 9432"/>
              <a:gd name="connsiteX64" fmla="*/ 9330 w 10000"/>
              <a:gd name="connsiteY64" fmla="*/ 3579 h 9432"/>
              <a:gd name="connsiteX65" fmla="*/ 9330 w 10000"/>
              <a:gd name="connsiteY65" fmla="*/ 3768 h 9432"/>
              <a:gd name="connsiteX66" fmla="*/ 9330 w 10000"/>
              <a:gd name="connsiteY66" fmla="*/ 4147 h 9432"/>
              <a:gd name="connsiteX67" fmla="*/ 9330 w 10000"/>
              <a:gd name="connsiteY67" fmla="*/ 4526 h 9432"/>
              <a:gd name="connsiteX68" fmla="*/ 9330 w 10000"/>
              <a:gd name="connsiteY68" fmla="*/ 4905 h 9432"/>
              <a:gd name="connsiteX69" fmla="*/ 9550 w 10000"/>
              <a:gd name="connsiteY69" fmla="*/ 5664 h 9432"/>
              <a:gd name="connsiteX70" fmla="*/ 9550 w 10000"/>
              <a:gd name="connsiteY70" fmla="*/ 6233 h 9432"/>
              <a:gd name="connsiteX71" fmla="*/ 9778 w 10000"/>
              <a:gd name="connsiteY71" fmla="*/ 6801 h 9432"/>
              <a:gd name="connsiteX72" fmla="*/ 10000 w 10000"/>
              <a:gd name="connsiteY72" fmla="*/ 7180 h 9432"/>
              <a:gd name="connsiteX73" fmla="*/ 10000 w 10000"/>
              <a:gd name="connsiteY73" fmla="*/ 7534 h 9432"/>
              <a:gd name="connsiteX74" fmla="*/ 10000 w 10000"/>
              <a:gd name="connsiteY74" fmla="*/ 7724 h 9432"/>
              <a:gd name="connsiteX75" fmla="*/ 10000 w 10000"/>
              <a:gd name="connsiteY75" fmla="*/ 7915 h 9432"/>
              <a:gd name="connsiteX76" fmla="*/ 9778 w 10000"/>
              <a:gd name="connsiteY76" fmla="*/ 7915 h 9432"/>
              <a:gd name="connsiteX77" fmla="*/ 9550 w 10000"/>
              <a:gd name="connsiteY77" fmla="*/ 8105 h 9432"/>
              <a:gd name="connsiteX78" fmla="*/ 9330 w 10000"/>
              <a:gd name="connsiteY78" fmla="*/ 8293 h 9432"/>
              <a:gd name="connsiteX79" fmla="*/ 9107 w 10000"/>
              <a:gd name="connsiteY79" fmla="*/ 8485 h 9432"/>
              <a:gd name="connsiteX80" fmla="*/ 8659 w 10000"/>
              <a:gd name="connsiteY80" fmla="*/ 8675 h 9432"/>
              <a:gd name="connsiteX81" fmla="*/ 7766 w 10000"/>
              <a:gd name="connsiteY81" fmla="*/ 9050 h 9432"/>
              <a:gd name="connsiteX82" fmla="*/ 6899 w 10000"/>
              <a:gd name="connsiteY82" fmla="*/ 9242 h 9432"/>
              <a:gd name="connsiteX83" fmla="*/ 6231 w 10000"/>
              <a:gd name="connsiteY83" fmla="*/ 9242 h 9432"/>
              <a:gd name="connsiteX84" fmla="*/ 5332 w 10000"/>
              <a:gd name="connsiteY84" fmla="*/ 9432 h 9432"/>
              <a:gd name="connsiteX85" fmla="*/ 5332 w 10000"/>
              <a:gd name="connsiteY85" fmla="*/ 9432 h 9432"/>
              <a:gd name="connsiteX0" fmla="*/ 5332 w 10000"/>
              <a:gd name="connsiteY0" fmla="*/ 9799 h 9799"/>
              <a:gd name="connsiteX1" fmla="*/ 4665 w 10000"/>
              <a:gd name="connsiteY1" fmla="*/ 9799 h 9799"/>
              <a:gd name="connsiteX2" fmla="*/ 3991 w 10000"/>
              <a:gd name="connsiteY2" fmla="*/ 9799 h 9799"/>
              <a:gd name="connsiteX3" fmla="*/ 3323 w 10000"/>
              <a:gd name="connsiteY3" fmla="*/ 9598 h 9799"/>
              <a:gd name="connsiteX4" fmla="*/ 2654 w 10000"/>
              <a:gd name="connsiteY4" fmla="*/ 9394 h 9799"/>
              <a:gd name="connsiteX5" fmla="*/ 2007 w 10000"/>
              <a:gd name="connsiteY5" fmla="*/ 9195 h 9799"/>
              <a:gd name="connsiteX6" fmla="*/ 1564 w 10000"/>
              <a:gd name="connsiteY6" fmla="*/ 8795 h 9799"/>
              <a:gd name="connsiteX7" fmla="*/ 1118 w 10000"/>
              <a:gd name="connsiteY7" fmla="*/ 8591 h 9799"/>
              <a:gd name="connsiteX8" fmla="*/ 894 w 10000"/>
              <a:gd name="connsiteY8" fmla="*/ 7988 h 9799"/>
              <a:gd name="connsiteX9" fmla="*/ 445 w 10000"/>
              <a:gd name="connsiteY9" fmla="*/ 7588 h 9799"/>
              <a:gd name="connsiteX10" fmla="*/ 220 w 10000"/>
              <a:gd name="connsiteY10" fmla="*/ 7010 h 9799"/>
              <a:gd name="connsiteX11" fmla="*/ 220 w 10000"/>
              <a:gd name="connsiteY11" fmla="*/ 6407 h 9799"/>
              <a:gd name="connsiteX12" fmla="*/ 0 w 10000"/>
              <a:gd name="connsiteY12" fmla="*/ 5804 h 9799"/>
              <a:gd name="connsiteX13" fmla="*/ 0 w 10000"/>
              <a:gd name="connsiteY13" fmla="*/ 5203 h 9799"/>
              <a:gd name="connsiteX14" fmla="*/ 0 w 10000"/>
              <a:gd name="connsiteY14" fmla="*/ 4598 h 9799"/>
              <a:gd name="connsiteX15" fmla="*/ 220 w 10000"/>
              <a:gd name="connsiteY15" fmla="*/ 3594 h 9799"/>
              <a:gd name="connsiteX16" fmla="*/ 220 w 10000"/>
              <a:gd name="connsiteY16" fmla="*/ 3393 h 9799"/>
              <a:gd name="connsiteX17" fmla="*/ 220 w 10000"/>
              <a:gd name="connsiteY17" fmla="*/ 2991 h 9799"/>
              <a:gd name="connsiteX18" fmla="*/ 445 w 10000"/>
              <a:gd name="connsiteY18" fmla="*/ 2613 h 9799"/>
              <a:gd name="connsiteX19" fmla="*/ 445 w 10000"/>
              <a:gd name="connsiteY19" fmla="*/ 2209 h 9799"/>
              <a:gd name="connsiteX20" fmla="*/ 445 w 10000"/>
              <a:gd name="connsiteY20" fmla="*/ 1809 h 9799"/>
              <a:gd name="connsiteX21" fmla="*/ 671 w 10000"/>
              <a:gd name="connsiteY21" fmla="*/ 1203 h 9799"/>
              <a:gd name="connsiteX22" fmla="*/ 671 w 10000"/>
              <a:gd name="connsiteY22" fmla="*/ 603 h 9799"/>
              <a:gd name="connsiteX23" fmla="*/ 894 w 10000"/>
              <a:gd name="connsiteY23" fmla="*/ 0 h 9799"/>
              <a:gd name="connsiteX24" fmla="*/ 1786 w 10000"/>
              <a:gd name="connsiteY24" fmla="*/ 603 h 9799"/>
              <a:gd name="connsiteX25" fmla="*/ 1564 w 10000"/>
              <a:gd name="connsiteY25" fmla="*/ 1408 h 9799"/>
              <a:gd name="connsiteX26" fmla="*/ 1339 w 10000"/>
              <a:gd name="connsiteY26" fmla="*/ 2209 h 9799"/>
              <a:gd name="connsiteX27" fmla="*/ 1339 w 10000"/>
              <a:gd name="connsiteY27" fmla="*/ 2991 h 9799"/>
              <a:gd name="connsiteX28" fmla="*/ 1339 w 10000"/>
              <a:gd name="connsiteY28" fmla="*/ 3594 h 9799"/>
              <a:gd name="connsiteX29" fmla="*/ 1118 w 10000"/>
              <a:gd name="connsiteY29" fmla="*/ 4397 h 9799"/>
              <a:gd name="connsiteX30" fmla="*/ 1118 w 10000"/>
              <a:gd name="connsiteY30" fmla="*/ 4999 h 9799"/>
              <a:gd name="connsiteX31" fmla="*/ 1118 w 10000"/>
              <a:gd name="connsiteY31" fmla="*/ 5402 h 9799"/>
              <a:gd name="connsiteX32" fmla="*/ 1118 w 10000"/>
              <a:gd name="connsiteY32" fmla="*/ 6007 h 9799"/>
              <a:gd name="connsiteX33" fmla="*/ 1339 w 10000"/>
              <a:gd name="connsiteY33" fmla="*/ 6407 h 9799"/>
              <a:gd name="connsiteX34" fmla="*/ 1339 w 10000"/>
              <a:gd name="connsiteY34" fmla="*/ 6609 h 9799"/>
              <a:gd name="connsiteX35" fmla="*/ 1564 w 10000"/>
              <a:gd name="connsiteY35" fmla="*/ 7010 h 9799"/>
              <a:gd name="connsiteX36" fmla="*/ 1786 w 10000"/>
              <a:gd name="connsiteY36" fmla="*/ 7210 h 9799"/>
              <a:gd name="connsiteX37" fmla="*/ 2007 w 10000"/>
              <a:gd name="connsiteY37" fmla="*/ 7411 h 9799"/>
              <a:gd name="connsiteX38" fmla="*/ 2874 w 10000"/>
              <a:gd name="connsiteY38" fmla="*/ 7787 h 9799"/>
              <a:gd name="connsiteX39" fmla="*/ 3323 w 10000"/>
              <a:gd name="connsiteY39" fmla="*/ 7988 h 9799"/>
              <a:gd name="connsiteX40" fmla="*/ 3767 w 10000"/>
              <a:gd name="connsiteY40" fmla="*/ 7988 h 9799"/>
              <a:gd name="connsiteX41" fmla="*/ 4220 w 10000"/>
              <a:gd name="connsiteY41" fmla="*/ 8191 h 9799"/>
              <a:gd name="connsiteX42" fmla="*/ 4887 w 10000"/>
              <a:gd name="connsiteY42" fmla="*/ 8191 h 9799"/>
              <a:gd name="connsiteX43" fmla="*/ 5332 w 10000"/>
              <a:gd name="connsiteY43" fmla="*/ 7988 h 9799"/>
              <a:gd name="connsiteX44" fmla="*/ 6005 w 10000"/>
              <a:gd name="connsiteY44" fmla="*/ 7988 h 9799"/>
              <a:gd name="connsiteX45" fmla="*/ 6675 w 10000"/>
              <a:gd name="connsiteY45" fmla="*/ 7787 h 9799"/>
              <a:gd name="connsiteX46" fmla="*/ 7122 w 10000"/>
              <a:gd name="connsiteY46" fmla="*/ 7787 h 9799"/>
              <a:gd name="connsiteX47" fmla="*/ 7567 w 10000"/>
              <a:gd name="connsiteY47" fmla="*/ 7411 h 9799"/>
              <a:gd name="connsiteX48" fmla="*/ 7766 w 10000"/>
              <a:gd name="connsiteY48" fmla="*/ 7210 h 9799"/>
              <a:gd name="connsiteX49" fmla="*/ 7986 w 10000"/>
              <a:gd name="connsiteY49" fmla="*/ 6808 h 9799"/>
              <a:gd name="connsiteX50" fmla="*/ 8210 w 10000"/>
              <a:gd name="connsiteY50" fmla="*/ 6407 h 9799"/>
              <a:gd name="connsiteX51" fmla="*/ 8436 w 10000"/>
              <a:gd name="connsiteY51" fmla="*/ 5604 h 9799"/>
              <a:gd name="connsiteX52" fmla="*/ 8436 w 10000"/>
              <a:gd name="connsiteY52" fmla="*/ 4800 h 9799"/>
              <a:gd name="connsiteX53" fmla="*/ 8659 w 10000"/>
              <a:gd name="connsiteY53" fmla="*/ 4397 h 9799"/>
              <a:gd name="connsiteX54" fmla="*/ 8659 w 10000"/>
              <a:gd name="connsiteY54" fmla="*/ 3995 h 9799"/>
              <a:gd name="connsiteX55" fmla="*/ 8659 w 10000"/>
              <a:gd name="connsiteY55" fmla="*/ 3794 h 9799"/>
              <a:gd name="connsiteX56" fmla="*/ 8883 w 10000"/>
              <a:gd name="connsiteY56" fmla="*/ 3594 h 9799"/>
              <a:gd name="connsiteX57" fmla="*/ 8883 w 10000"/>
              <a:gd name="connsiteY57" fmla="*/ 3393 h 9799"/>
              <a:gd name="connsiteX58" fmla="*/ 8883 w 10000"/>
              <a:gd name="connsiteY58" fmla="*/ 3191 h 9799"/>
              <a:gd name="connsiteX59" fmla="*/ 8883 w 10000"/>
              <a:gd name="connsiteY59" fmla="*/ 3191 h 9799"/>
              <a:gd name="connsiteX60" fmla="*/ 9107 w 10000"/>
              <a:gd name="connsiteY60" fmla="*/ 3191 h 9799"/>
              <a:gd name="connsiteX61" fmla="*/ 9107 w 10000"/>
              <a:gd name="connsiteY61" fmla="*/ 3191 h 9799"/>
              <a:gd name="connsiteX62" fmla="*/ 9107 w 10000"/>
              <a:gd name="connsiteY62" fmla="*/ 3393 h 9799"/>
              <a:gd name="connsiteX63" fmla="*/ 9330 w 10000"/>
              <a:gd name="connsiteY63" fmla="*/ 3594 h 9799"/>
              <a:gd name="connsiteX64" fmla="*/ 9330 w 10000"/>
              <a:gd name="connsiteY64" fmla="*/ 3794 h 9799"/>
              <a:gd name="connsiteX65" fmla="*/ 9330 w 10000"/>
              <a:gd name="connsiteY65" fmla="*/ 4196 h 9799"/>
              <a:gd name="connsiteX66" fmla="*/ 9330 w 10000"/>
              <a:gd name="connsiteY66" fmla="*/ 4598 h 9799"/>
              <a:gd name="connsiteX67" fmla="*/ 9330 w 10000"/>
              <a:gd name="connsiteY67" fmla="*/ 4999 h 9799"/>
              <a:gd name="connsiteX68" fmla="*/ 9550 w 10000"/>
              <a:gd name="connsiteY68" fmla="*/ 5804 h 9799"/>
              <a:gd name="connsiteX69" fmla="*/ 9550 w 10000"/>
              <a:gd name="connsiteY69" fmla="*/ 6407 h 9799"/>
              <a:gd name="connsiteX70" fmla="*/ 9778 w 10000"/>
              <a:gd name="connsiteY70" fmla="*/ 7010 h 9799"/>
              <a:gd name="connsiteX71" fmla="*/ 10000 w 10000"/>
              <a:gd name="connsiteY71" fmla="*/ 7411 h 9799"/>
              <a:gd name="connsiteX72" fmla="*/ 10000 w 10000"/>
              <a:gd name="connsiteY72" fmla="*/ 7787 h 9799"/>
              <a:gd name="connsiteX73" fmla="*/ 10000 w 10000"/>
              <a:gd name="connsiteY73" fmla="*/ 7988 h 9799"/>
              <a:gd name="connsiteX74" fmla="*/ 10000 w 10000"/>
              <a:gd name="connsiteY74" fmla="*/ 8191 h 9799"/>
              <a:gd name="connsiteX75" fmla="*/ 9778 w 10000"/>
              <a:gd name="connsiteY75" fmla="*/ 8191 h 9799"/>
              <a:gd name="connsiteX76" fmla="*/ 9550 w 10000"/>
              <a:gd name="connsiteY76" fmla="*/ 8392 h 9799"/>
              <a:gd name="connsiteX77" fmla="*/ 9330 w 10000"/>
              <a:gd name="connsiteY77" fmla="*/ 8591 h 9799"/>
              <a:gd name="connsiteX78" fmla="*/ 9107 w 10000"/>
              <a:gd name="connsiteY78" fmla="*/ 8795 h 9799"/>
              <a:gd name="connsiteX79" fmla="*/ 8659 w 10000"/>
              <a:gd name="connsiteY79" fmla="*/ 8996 h 9799"/>
              <a:gd name="connsiteX80" fmla="*/ 7766 w 10000"/>
              <a:gd name="connsiteY80" fmla="*/ 9394 h 9799"/>
              <a:gd name="connsiteX81" fmla="*/ 6899 w 10000"/>
              <a:gd name="connsiteY81" fmla="*/ 9598 h 9799"/>
              <a:gd name="connsiteX82" fmla="*/ 6231 w 10000"/>
              <a:gd name="connsiteY82" fmla="*/ 9598 h 9799"/>
              <a:gd name="connsiteX83" fmla="*/ 5332 w 10000"/>
              <a:gd name="connsiteY83" fmla="*/ 9799 h 9799"/>
              <a:gd name="connsiteX84" fmla="*/ 5332 w 10000"/>
              <a:gd name="connsiteY84" fmla="*/ 9799 h 9799"/>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95 h 10000"/>
              <a:gd name="connsiteX4" fmla="*/ 2654 w 10000"/>
              <a:gd name="connsiteY4" fmla="*/ 9587 h 10000"/>
              <a:gd name="connsiteX5" fmla="*/ 2007 w 10000"/>
              <a:gd name="connsiteY5" fmla="*/ 9384 h 10000"/>
              <a:gd name="connsiteX6" fmla="*/ 1564 w 10000"/>
              <a:gd name="connsiteY6" fmla="*/ 8975 h 10000"/>
              <a:gd name="connsiteX7" fmla="*/ 1118 w 10000"/>
              <a:gd name="connsiteY7" fmla="*/ 8767 h 10000"/>
              <a:gd name="connsiteX8" fmla="*/ 894 w 10000"/>
              <a:gd name="connsiteY8" fmla="*/ 8152 h 10000"/>
              <a:gd name="connsiteX9" fmla="*/ 445 w 10000"/>
              <a:gd name="connsiteY9" fmla="*/ 7744 h 10000"/>
              <a:gd name="connsiteX10" fmla="*/ 220 w 10000"/>
              <a:gd name="connsiteY10" fmla="*/ 7154 h 10000"/>
              <a:gd name="connsiteX11" fmla="*/ 220 w 10000"/>
              <a:gd name="connsiteY11" fmla="*/ 6538 h 10000"/>
              <a:gd name="connsiteX12" fmla="*/ 0 w 10000"/>
              <a:gd name="connsiteY12" fmla="*/ 5923 h 10000"/>
              <a:gd name="connsiteX13" fmla="*/ 0 w 10000"/>
              <a:gd name="connsiteY13" fmla="*/ 5310 h 10000"/>
              <a:gd name="connsiteX14" fmla="*/ 0 w 10000"/>
              <a:gd name="connsiteY14" fmla="*/ 4692 h 10000"/>
              <a:gd name="connsiteX15" fmla="*/ 220 w 10000"/>
              <a:gd name="connsiteY15" fmla="*/ 3668 h 10000"/>
              <a:gd name="connsiteX16" fmla="*/ 220 w 10000"/>
              <a:gd name="connsiteY16" fmla="*/ 3463 h 10000"/>
              <a:gd name="connsiteX17" fmla="*/ 220 w 10000"/>
              <a:gd name="connsiteY17" fmla="*/ 3052 h 10000"/>
              <a:gd name="connsiteX18" fmla="*/ 445 w 10000"/>
              <a:gd name="connsiteY18" fmla="*/ 2667 h 10000"/>
              <a:gd name="connsiteX19" fmla="*/ 445 w 10000"/>
              <a:gd name="connsiteY19" fmla="*/ 2254 h 10000"/>
              <a:gd name="connsiteX20" fmla="*/ 445 w 10000"/>
              <a:gd name="connsiteY20" fmla="*/ 1846 h 10000"/>
              <a:gd name="connsiteX21" fmla="*/ 671 w 10000"/>
              <a:gd name="connsiteY21" fmla="*/ 1228 h 10000"/>
              <a:gd name="connsiteX22" fmla="*/ 671 w 10000"/>
              <a:gd name="connsiteY22" fmla="*/ 615 h 10000"/>
              <a:gd name="connsiteX23" fmla="*/ 894 w 10000"/>
              <a:gd name="connsiteY23" fmla="*/ 0 h 10000"/>
              <a:gd name="connsiteX24" fmla="*/ 1564 w 10000"/>
              <a:gd name="connsiteY24" fmla="*/ 1437 h 10000"/>
              <a:gd name="connsiteX25" fmla="*/ 1339 w 10000"/>
              <a:gd name="connsiteY25" fmla="*/ 2254 h 10000"/>
              <a:gd name="connsiteX26" fmla="*/ 1339 w 10000"/>
              <a:gd name="connsiteY26" fmla="*/ 3052 h 10000"/>
              <a:gd name="connsiteX27" fmla="*/ 1339 w 10000"/>
              <a:gd name="connsiteY27" fmla="*/ 3668 h 10000"/>
              <a:gd name="connsiteX28" fmla="*/ 1118 w 10000"/>
              <a:gd name="connsiteY28" fmla="*/ 4487 h 10000"/>
              <a:gd name="connsiteX29" fmla="*/ 1118 w 10000"/>
              <a:gd name="connsiteY29" fmla="*/ 5102 h 10000"/>
              <a:gd name="connsiteX30" fmla="*/ 1118 w 10000"/>
              <a:gd name="connsiteY30" fmla="*/ 5513 h 10000"/>
              <a:gd name="connsiteX31" fmla="*/ 1118 w 10000"/>
              <a:gd name="connsiteY31" fmla="*/ 6130 h 10000"/>
              <a:gd name="connsiteX32" fmla="*/ 1339 w 10000"/>
              <a:gd name="connsiteY32" fmla="*/ 6538 h 10000"/>
              <a:gd name="connsiteX33" fmla="*/ 1339 w 10000"/>
              <a:gd name="connsiteY33" fmla="*/ 6745 h 10000"/>
              <a:gd name="connsiteX34" fmla="*/ 1564 w 10000"/>
              <a:gd name="connsiteY34" fmla="*/ 7154 h 10000"/>
              <a:gd name="connsiteX35" fmla="*/ 1786 w 10000"/>
              <a:gd name="connsiteY35" fmla="*/ 7358 h 10000"/>
              <a:gd name="connsiteX36" fmla="*/ 2007 w 10000"/>
              <a:gd name="connsiteY36" fmla="*/ 7563 h 10000"/>
              <a:gd name="connsiteX37" fmla="*/ 2874 w 10000"/>
              <a:gd name="connsiteY37" fmla="*/ 7947 h 10000"/>
              <a:gd name="connsiteX38" fmla="*/ 3323 w 10000"/>
              <a:gd name="connsiteY38" fmla="*/ 8152 h 10000"/>
              <a:gd name="connsiteX39" fmla="*/ 3767 w 10000"/>
              <a:gd name="connsiteY39" fmla="*/ 8152 h 10000"/>
              <a:gd name="connsiteX40" fmla="*/ 4220 w 10000"/>
              <a:gd name="connsiteY40" fmla="*/ 8359 h 10000"/>
              <a:gd name="connsiteX41" fmla="*/ 4887 w 10000"/>
              <a:gd name="connsiteY41" fmla="*/ 8359 h 10000"/>
              <a:gd name="connsiteX42" fmla="*/ 5332 w 10000"/>
              <a:gd name="connsiteY42" fmla="*/ 8152 h 10000"/>
              <a:gd name="connsiteX43" fmla="*/ 6005 w 10000"/>
              <a:gd name="connsiteY43" fmla="*/ 8152 h 10000"/>
              <a:gd name="connsiteX44" fmla="*/ 6675 w 10000"/>
              <a:gd name="connsiteY44" fmla="*/ 7947 h 10000"/>
              <a:gd name="connsiteX45" fmla="*/ 7122 w 10000"/>
              <a:gd name="connsiteY45" fmla="*/ 7947 h 10000"/>
              <a:gd name="connsiteX46" fmla="*/ 7567 w 10000"/>
              <a:gd name="connsiteY46" fmla="*/ 7563 h 10000"/>
              <a:gd name="connsiteX47" fmla="*/ 7766 w 10000"/>
              <a:gd name="connsiteY47" fmla="*/ 7358 h 10000"/>
              <a:gd name="connsiteX48" fmla="*/ 7986 w 10000"/>
              <a:gd name="connsiteY48" fmla="*/ 6948 h 10000"/>
              <a:gd name="connsiteX49" fmla="*/ 8210 w 10000"/>
              <a:gd name="connsiteY49" fmla="*/ 6538 h 10000"/>
              <a:gd name="connsiteX50" fmla="*/ 8436 w 10000"/>
              <a:gd name="connsiteY50" fmla="*/ 5719 h 10000"/>
              <a:gd name="connsiteX51" fmla="*/ 8436 w 10000"/>
              <a:gd name="connsiteY51" fmla="*/ 4898 h 10000"/>
              <a:gd name="connsiteX52" fmla="*/ 8659 w 10000"/>
              <a:gd name="connsiteY52" fmla="*/ 4487 h 10000"/>
              <a:gd name="connsiteX53" fmla="*/ 8659 w 10000"/>
              <a:gd name="connsiteY53" fmla="*/ 4077 h 10000"/>
              <a:gd name="connsiteX54" fmla="*/ 8659 w 10000"/>
              <a:gd name="connsiteY54" fmla="*/ 3872 h 10000"/>
              <a:gd name="connsiteX55" fmla="*/ 8883 w 10000"/>
              <a:gd name="connsiteY55" fmla="*/ 3668 h 10000"/>
              <a:gd name="connsiteX56" fmla="*/ 8883 w 10000"/>
              <a:gd name="connsiteY56" fmla="*/ 3463 h 10000"/>
              <a:gd name="connsiteX57" fmla="*/ 8883 w 10000"/>
              <a:gd name="connsiteY57" fmla="*/ 3256 h 10000"/>
              <a:gd name="connsiteX58" fmla="*/ 8883 w 10000"/>
              <a:gd name="connsiteY58" fmla="*/ 3256 h 10000"/>
              <a:gd name="connsiteX59" fmla="*/ 9107 w 10000"/>
              <a:gd name="connsiteY59" fmla="*/ 3256 h 10000"/>
              <a:gd name="connsiteX60" fmla="*/ 9107 w 10000"/>
              <a:gd name="connsiteY60" fmla="*/ 3256 h 10000"/>
              <a:gd name="connsiteX61" fmla="*/ 9107 w 10000"/>
              <a:gd name="connsiteY61" fmla="*/ 3463 h 10000"/>
              <a:gd name="connsiteX62" fmla="*/ 9330 w 10000"/>
              <a:gd name="connsiteY62" fmla="*/ 3668 h 10000"/>
              <a:gd name="connsiteX63" fmla="*/ 9330 w 10000"/>
              <a:gd name="connsiteY63" fmla="*/ 3872 h 10000"/>
              <a:gd name="connsiteX64" fmla="*/ 9330 w 10000"/>
              <a:gd name="connsiteY64" fmla="*/ 4282 h 10000"/>
              <a:gd name="connsiteX65" fmla="*/ 9330 w 10000"/>
              <a:gd name="connsiteY65" fmla="*/ 4692 h 10000"/>
              <a:gd name="connsiteX66" fmla="*/ 9330 w 10000"/>
              <a:gd name="connsiteY66" fmla="*/ 5102 h 10000"/>
              <a:gd name="connsiteX67" fmla="*/ 9550 w 10000"/>
              <a:gd name="connsiteY67" fmla="*/ 5923 h 10000"/>
              <a:gd name="connsiteX68" fmla="*/ 9550 w 10000"/>
              <a:gd name="connsiteY68" fmla="*/ 6538 h 10000"/>
              <a:gd name="connsiteX69" fmla="*/ 9778 w 10000"/>
              <a:gd name="connsiteY69" fmla="*/ 7154 h 10000"/>
              <a:gd name="connsiteX70" fmla="*/ 10000 w 10000"/>
              <a:gd name="connsiteY70" fmla="*/ 7563 h 10000"/>
              <a:gd name="connsiteX71" fmla="*/ 10000 w 10000"/>
              <a:gd name="connsiteY71" fmla="*/ 7947 h 10000"/>
              <a:gd name="connsiteX72" fmla="*/ 10000 w 10000"/>
              <a:gd name="connsiteY72" fmla="*/ 8152 h 10000"/>
              <a:gd name="connsiteX73" fmla="*/ 10000 w 10000"/>
              <a:gd name="connsiteY73" fmla="*/ 8359 h 10000"/>
              <a:gd name="connsiteX74" fmla="*/ 9778 w 10000"/>
              <a:gd name="connsiteY74" fmla="*/ 8359 h 10000"/>
              <a:gd name="connsiteX75" fmla="*/ 9550 w 10000"/>
              <a:gd name="connsiteY75" fmla="*/ 8564 h 10000"/>
              <a:gd name="connsiteX76" fmla="*/ 9330 w 10000"/>
              <a:gd name="connsiteY76" fmla="*/ 8767 h 10000"/>
              <a:gd name="connsiteX77" fmla="*/ 9107 w 10000"/>
              <a:gd name="connsiteY77" fmla="*/ 8975 h 10000"/>
              <a:gd name="connsiteX78" fmla="*/ 8659 w 10000"/>
              <a:gd name="connsiteY78" fmla="*/ 9181 h 10000"/>
              <a:gd name="connsiteX79" fmla="*/ 7766 w 10000"/>
              <a:gd name="connsiteY79" fmla="*/ 9587 h 10000"/>
              <a:gd name="connsiteX80" fmla="*/ 6899 w 10000"/>
              <a:gd name="connsiteY80" fmla="*/ 9795 h 10000"/>
              <a:gd name="connsiteX81" fmla="*/ 6231 w 10000"/>
              <a:gd name="connsiteY81" fmla="*/ 9795 h 10000"/>
              <a:gd name="connsiteX82" fmla="*/ 5332 w 10000"/>
              <a:gd name="connsiteY82" fmla="*/ 10000 h 10000"/>
              <a:gd name="connsiteX83" fmla="*/ 5332 w 10000"/>
              <a:gd name="connsiteY83" fmla="*/ 10000 h 10000"/>
              <a:gd name="connsiteX0" fmla="*/ 5332 w 10000"/>
              <a:gd name="connsiteY0" fmla="*/ 9385 h 9385"/>
              <a:gd name="connsiteX1" fmla="*/ 4665 w 10000"/>
              <a:gd name="connsiteY1" fmla="*/ 9385 h 9385"/>
              <a:gd name="connsiteX2" fmla="*/ 3991 w 10000"/>
              <a:gd name="connsiteY2" fmla="*/ 9385 h 9385"/>
              <a:gd name="connsiteX3" fmla="*/ 3323 w 10000"/>
              <a:gd name="connsiteY3" fmla="*/ 9180 h 9385"/>
              <a:gd name="connsiteX4" fmla="*/ 2654 w 10000"/>
              <a:gd name="connsiteY4" fmla="*/ 8972 h 9385"/>
              <a:gd name="connsiteX5" fmla="*/ 2007 w 10000"/>
              <a:gd name="connsiteY5" fmla="*/ 8769 h 9385"/>
              <a:gd name="connsiteX6" fmla="*/ 1564 w 10000"/>
              <a:gd name="connsiteY6" fmla="*/ 8360 h 9385"/>
              <a:gd name="connsiteX7" fmla="*/ 1118 w 10000"/>
              <a:gd name="connsiteY7" fmla="*/ 8152 h 9385"/>
              <a:gd name="connsiteX8" fmla="*/ 894 w 10000"/>
              <a:gd name="connsiteY8" fmla="*/ 7537 h 9385"/>
              <a:gd name="connsiteX9" fmla="*/ 445 w 10000"/>
              <a:gd name="connsiteY9" fmla="*/ 7129 h 9385"/>
              <a:gd name="connsiteX10" fmla="*/ 220 w 10000"/>
              <a:gd name="connsiteY10" fmla="*/ 6539 h 9385"/>
              <a:gd name="connsiteX11" fmla="*/ 220 w 10000"/>
              <a:gd name="connsiteY11" fmla="*/ 5923 h 9385"/>
              <a:gd name="connsiteX12" fmla="*/ 0 w 10000"/>
              <a:gd name="connsiteY12" fmla="*/ 5308 h 9385"/>
              <a:gd name="connsiteX13" fmla="*/ 0 w 10000"/>
              <a:gd name="connsiteY13" fmla="*/ 4695 h 9385"/>
              <a:gd name="connsiteX14" fmla="*/ 0 w 10000"/>
              <a:gd name="connsiteY14" fmla="*/ 4077 h 9385"/>
              <a:gd name="connsiteX15" fmla="*/ 220 w 10000"/>
              <a:gd name="connsiteY15" fmla="*/ 3053 h 9385"/>
              <a:gd name="connsiteX16" fmla="*/ 220 w 10000"/>
              <a:gd name="connsiteY16" fmla="*/ 2848 h 9385"/>
              <a:gd name="connsiteX17" fmla="*/ 220 w 10000"/>
              <a:gd name="connsiteY17" fmla="*/ 2437 h 9385"/>
              <a:gd name="connsiteX18" fmla="*/ 445 w 10000"/>
              <a:gd name="connsiteY18" fmla="*/ 2052 h 9385"/>
              <a:gd name="connsiteX19" fmla="*/ 445 w 10000"/>
              <a:gd name="connsiteY19" fmla="*/ 1639 h 9385"/>
              <a:gd name="connsiteX20" fmla="*/ 445 w 10000"/>
              <a:gd name="connsiteY20" fmla="*/ 1231 h 9385"/>
              <a:gd name="connsiteX21" fmla="*/ 671 w 10000"/>
              <a:gd name="connsiteY21" fmla="*/ 613 h 9385"/>
              <a:gd name="connsiteX22" fmla="*/ 671 w 10000"/>
              <a:gd name="connsiteY22" fmla="*/ 0 h 9385"/>
              <a:gd name="connsiteX23" fmla="*/ 1564 w 10000"/>
              <a:gd name="connsiteY23" fmla="*/ 822 h 9385"/>
              <a:gd name="connsiteX24" fmla="*/ 1339 w 10000"/>
              <a:gd name="connsiteY24" fmla="*/ 1639 h 9385"/>
              <a:gd name="connsiteX25" fmla="*/ 1339 w 10000"/>
              <a:gd name="connsiteY25" fmla="*/ 2437 h 9385"/>
              <a:gd name="connsiteX26" fmla="*/ 1339 w 10000"/>
              <a:gd name="connsiteY26" fmla="*/ 3053 h 9385"/>
              <a:gd name="connsiteX27" fmla="*/ 1118 w 10000"/>
              <a:gd name="connsiteY27" fmla="*/ 3872 h 9385"/>
              <a:gd name="connsiteX28" fmla="*/ 1118 w 10000"/>
              <a:gd name="connsiteY28" fmla="*/ 4487 h 9385"/>
              <a:gd name="connsiteX29" fmla="*/ 1118 w 10000"/>
              <a:gd name="connsiteY29" fmla="*/ 4898 h 9385"/>
              <a:gd name="connsiteX30" fmla="*/ 1118 w 10000"/>
              <a:gd name="connsiteY30" fmla="*/ 5515 h 9385"/>
              <a:gd name="connsiteX31" fmla="*/ 1339 w 10000"/>
              <a:gd name="connsiteY31" fmla="*/ 5923 h 9385"/>
              <a:gd name="connsiteX32" fmla="*/ 1339 w 10000"/>
              <a:gd name="connsiteY32" fmla="*/ 6130 h 9385"/>
              <a:gd name="connsiteX33" fmla="*/ 1564 w 10000"/>
              <a:gd name="connsiteY33" fmla="*/ 6539 h 9385"/>
              <a:gd name="connsiteX34" fmla="*/ 1786 w 10000"/>
              <a:gd name="connsiteY34" fmla="*/ 6743 h 9385"/>
              <a:gd name="connsiteX35" fmla="*/ 2007 w 10000"/>
              <a:gd name="connsiteY35" fmla="*/ 6948 h 9385"/>
              <a:gd name="connsiteX36" fmla="*/ 2874 w 10000"/>
              <a:gd name="connsiteY36" fmla="*/ 7332 h 9385"/>
              <a:gd name="connsiteX37" fmla="*/ 3323 w 10000"/>
              <a:gd name="connsiteY37" fmla="*/ 7537 h 9385"/>
              <a:gd name="connsiteX38" fmla="*/ 3767 w 10000"/>
              <a:gd name="connsiteY38" fmla="*/ 7537 h 9385"/>
              <a:gd name="connsiteX39" fmla="*/ 4220 w 10000"/>
              <a:gd name="connsiteY39" fmla="*/ 7744 h 9385"/>
              <a:gd name="connsiteX40" fmla="*/ 4887 w 10000"/>
              <a:gd name="connsiteY40" fmla="*/ 7744 h 9385"/>
              <a:gd name="connsiteX41" fmla="*/ 5332 w 10000"/>
              <a:gd name="connsiteY41" fmla="*/ 7537 h 9385"/>
              <a:gd name="connsiteX42" fmla="*/ 6005 w 10000"/>
              <a:gd name="connsiteY42" fmla="*/ 7537 h 9385"/>
              <a:gd name="connsiteX43" fmla="*/ 6675 w 10000"/>
              <a:gd name="connsiteY43" fmla="*/ 7332 h 9385"/>
              <a:gd name="connsiteX44" fmla="*/ 7122 w 10000"/>
              <a:gd name="connsiteY44" fmla="*/ 7332 h 9385"/>
              <a:gd name="connsiteX45" fmla="*/ 7567 w 10000"/>
              <a:gd name="connsiteY45" fmla="*/ 6948 h 9385"/>
              <a:gd name="connsiteX46" fmla="*/ 7766 w 10000"/>
              <a:gd name="connsiteY46" fmla="*/ 6743 h 9385"/>
              <a:gd name="connsiteX47" fmla="*/ 7986 w 10000"/>
              <a:gd name="connsiteY47" fmla="*/ 6333 h 9385"/>
              <a:gd name="connsiteX48" fmla="*/ 8210 w 10000"/>
              <a:gd name="connsiteY48" fmla="*/ 5923 h 9385"/>
              <a:gd name="connsiteX49" fmla="*/ 8436 w 10000"/>
              <a:gd name="connsiteY49" fmla="*/ 5104 h 9385"/>
              <a:gd name="connsiteX50" fmla="*/ 8436 w 10000"/>
              <a:gd name="connsiteY50" fmla="*/ 4283 h 9385"/>
              <a:gd name="connsiteX51" fmla="*/ 8659 w 10000"/>
              <a:gd name="connsiteY51" fmla="*/ 3872 h 9385"/>
              <a:gd name="connsiteX52" fmla="*/ 8659 w 10000"/>
              <a:gd name="connsiteY52" fmla="*/ 3462 h 9385"/>
              <a:gd name="connsiteX53" fmla="*/ 8659 w 10000"/>
              <a:gd name="connsiteY53" fmla="*/ 3257 h 9385"/>
              <a:gd name="connsiteX54" fmla="*/ 8883 w 10000"/>
              <a:gd name="connsiteY54" fmla="*/ 3053 h 9385"/>
              <a:gd name="connsiteX55" fmla="*/ 8883 w 10000"/>
              <a:gd name="connsiteY55" fmla="*/ 2848 h 9385"/>
              <a:gd name="connsiteX56" fmla="*/ 8883 w 10000"/>
              <a:gd name="connsiteY56" fmla="*/ 2641 h 9385"/>
              <a:gd name="connsiteX57" fmla="*/ 8883 w 10000"/>
              <a:gd name="connsiteY57" fmla="*/ 2641 h 9385"/>
              <a:gd name="connsiteX58" fmla="*/ 9107 w 10000"/>
              <a:gd name="connsiteY58" fmla="*/ 2641 h 9385"/>
              <a:gd name="connsiteX59" fmla="*/ 9107 w 10000"/>
              <a:gd name="connsiteY59" fmla="*/ 2641 h 9385"/>
              <a:gd name="connsiteX60" fmla="*/ 9107 w 10000"/>
              <a:gd name="connsiteY60" fmla="*/ 2848 h 9385"/>
              <a:gd name="connsiteX61" fmla="*/ 9330 w 10000"/>
              <a:gd name="connsiteY61" fmla="*/ 3053 h 9385"/>
              <a:gd name="connsiteX62" fmla="*/ 9330 w 10000"/>
              <a:gd name="connsiteY62" fmla="*/ 3257 h 9385"/>
              <a:gd name="connsiteX63" fmla="*/ 9330 w 10000"/>
              <a:gd name="connsiteY63" fmla="*/ 3667 h 9385"/>
              <a:gd name="connsiteX64" fmla="*/ 9330 w 10000"/>
              <a:gd name="connsiteY64" fmla="*/ 4077 h 9385"/>
              <a:gd name="connsiteX65" fmla="*/ 9330 w 10000"/>
              <a:gd name="connsiteY65" fmla="*/ 4487 h 9385"/>
              <a:gd name="connsiteX66" fmla="*/ 9550 w 10000"/>
              <a:gd name="connsiteY66" fmla="*/ 5308 h 9385"/>
              <a:gd name="connsiteX67" fmla="*/ 9550 w 10000"/>
              <a:gd name="connsiteY67" fmla="*/ 5923 h 9385"/>
              <a:gd name="connsiteX68" fmla="*/ 9778 w 10000"/>
              <a:gd name="connsiteY68" fmla="*/ 6539 h 9385"/>
              <a:gd name="connsiteX69" fmla="*/ 10000 w 10000"/>
              <a:gd name="connsiteY69" fmla="*/ 6948 h 9385"/>
              <a:gd name="connsiteX70" fmla="*/ 10000 w 10000"/>
              <a:gd name="connsiteY70" fmla="*/ 7332 h 9385"/>
              <a:gd name="connsiteX71" fmla="*/ 10000 w 10000"/>
              <a:gd name="connsiteY71" fmla="*/ 7537 h 9385"/>
              <a:gd name="connsiteX72" fmla="*/ 10000 w 10000"/>
              <a:gd name="connsiteY72" fmla="*/ 7744 h 9385"/>
              <a:gd name="connsiteX73" fmla="*/ 9778 w 10000"/>
              <a:gd name="connsiteY73" fmla="*/ 7744 h 9385"/>
              <a:gd name="connsiteX74" fmla="*/ 9550 w 10000"/>
              <a:gd name="connsiteY74" fmla="*/ 7949 h 9385"/>
              <a:gd name="connsiteX75" fmla="*/ 9330 w 10000"/>
              <a:gd name="connsiteY75" fmla="*/ 8152 h 9385"/>
              <a:gd name="connsiteX76" fmla="*/ 9107 w 10000"/>
              <a:gd name="connsiteY76" fmla="*/ 8360 h 9385"/>
              <a:gd name="connsiteX77" fmla="*/ 8659 w 10000"/>
              <a:gd name="connsiteY77" fmla="*/ 8566 h 9385"/>
              <a:gd name="connsiteX78" fmla="*/ 7766 w 10000"/>
              <a:gd name="connsiteY78" fmla="*/ 8972 h 9385"/>
              <a:gd name="connsiteX79" fmla="*/ 6899 w 10000"/>
              <a:gd name="connsiteY79" fmla="*/ 9180 h 9385"/>
              <a:gd name="connsiteX80" fmla="*/ 6231 w 10000"/>
              <a:gd name="connsiteY80" fmla="*/ 9180 h 9385"/>
              <a:gd name="connsiteX81" fmla="*/ 5332 w 10000"/>
              <a:gd name="connsiteY81" fmla="*/ 9385 h 9385"/>
              <a:gd name="connsiteX82" fmla="*/ 5332 w 10000"/>
              <a:gd name="connsiteY82" fmla="*/ 9385 h 938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82 h 10000"/>
              <a:gd name="connsiteX4" fmla="*/ 2654 w 10000"/>
              <a:gd name="connsiteY4" fmla="*/ 9560 h 10000"/>
              <a:gd name="connsiteX5" fmla="*/ 2007 w 10000"/>
              <a:gd name="connsiteY5" fmla="*/ 9344 h 10000"/>
              <a:gd name="connsiteX6" fmla="*/ 1564 w 10000"/>
              <a:gd name="connsiteY6" fmla="*/ 8908 h 10000"/>
              <a:gd name="connsiteX7" fmla="*/ 1118 w 10000"/>
              <a:gd name="connsiteY7" fmla="*/ 8686 h 10000"/>
              <a:gd name="connsiteX8" fmla="*/ 894 w 10000"/>
              <a:gd name="connsiteY8" fmla="*/ 8031 h 10000"/>
              <a:gd name="connsiteX9" fmla="*/ 445 w 10000"/>
              <a:gd name="connsiteY9" fmla="*/ 7596 h 10000"/>
              <a:gd name="connsiteX10" fmla="*/ 220 w 10000"/>
              <a:gd name="connsiteY10" fmla="*/ 6968 h 10000"/>
              <a:gd name="connsiteX11" fmla="*/ 220 w 10000"/>
              <a:gd name="connsiteY11" fmla="*/ 6311 h 10000"/>
              <a:gd name="connsiteX12" fmla="*/ 0 w 10000"/>
              <a:gd name="connsiteY12" fmla="*/ 5656 h 10000"/>
              <a:gd name="connsiteX13" fmla="*/ 0 w 10000"/>
              <a:gd name="connsiteY13" fmla="*/ 5003 h 10000"/>
              <a:gd name="connsiteX14" fmla="*/ 0 w 10000"/>
              <a:gd name="connsiteY14" fmla="*/ 4344 h 10000"/>
              <a:gd name="connsiteX15" fmla="*/ 220 w 10000"/>
              <a:gd name="connsiteY15" fmla="*/ 3253 h 10000"/>
              <a:gd name="connsiteX16" fmla="*/ 220 w 10000"/>
              <a:gd name="connsiteY16" fmla="*/ 3035 h 10000"/>
              <a:gd name="connsiteX17" fmla="*/ 220 w 10000"/>
              <a:gd name="connsiteY17" fmla="*/ 2597 h 10000"/>
              <a:gd name="connsiteX18" fmla="*/ 445 w 10000"/>
              <a:gd name="connsiteY18" fmla="*/ 2186 h 10000"/>
              <a:gd name="connsiteX19" fmla="*/ 445 w 10000"/>
              <a:gd name="connsiteY19" fmla="*/ 1746 h 10000"/>
              <a:gd name="connsiteX20" fmla="*/ 445 w 10000"/>
              <a:gd name="connsiteY20" fmla="*/ 1312 h 10000"/>
              <a:gd name="connsiteX21" fmla="*/ 671 w 10000"/>
              <a:gd name="connsiteY21" fmla="*/ 0 h 10000"/>
              <a:gd name="connsiteX22" fmla="*/ 1564 w 10000"/>
              <a:gd name="connsiteY22" fmla="*/ 876 h 10000"/>
              <a:gd name="connsiteX23" fmla="*/ 1339 w 10000"/>
              <a:gd name="connsiteY23" fmla="*/ 1746 h 10000"/>
              <a:gd name="connsiteX24" fmla="*/ 1339 w 10000"/>
              <a:gd name="connsiteY24" fmla="*/ 2597 h 10000"/>
              <a:gd name="connsiteX25" fmla="*/ 1339 w 10000"/>
              <a:gd name="connsiteY25" fmla="*/ 3253 h 10000"/>
              <a:gd name="connsiteX26" fmla="*/ 1118 w 10000"/>
              <a:gd name="connsiteY26" fmla="*/ 4126 h 10000"/>
              <a:gd name="connsiteX27" fmla="*/ 1118 w 10000"/>
              <a:gd name="connsiteY27" fmla="*/ 4781 h 10000"/>
              <a:gd name="connsiteX28" fmla="*/ 1118 w 10000"/>
              <a:gd name="connsiteY28" fmla="*/ 5219 h 10000"/>
              <a:gd name="connsiteX29" fmla="*/ 1118 w 10000"/>
              <a:gd name="connsiteY29" fmla="*/ 5876 h 10000"/>
              <a:gd name="connsiteX30" fmla="*/ 1339 w 10000"/>
              <a:gd name="connsiteY30" fmla="*/ 6311 h 10000"/>
              <a:gd name="connsiteX31" fmla="*/ 1339 w 10000"/>
              <a:gd name="connsiteY31" fmla="*/ 6532 h 10000"/>
              <a:gd name="connsiteX32" fmla="*/ 1564 w 10000"/>
              <a:gd name="connsiteY32" fmla="*/ 6968 h 10000"/>
              <a:gd name="connsiteX33" fmla="*/ 1786 w 10000"/>
              <a:gd name="connsiteY33" fmla="*/ 7185 h 10000"/>
              <a:gd name="connsiteX34" fmla="*/ 2007 w 10000"/>
              <a:gd name="connsiteY34" fmla="*/ 7403 h 10000"/>
              <a:gd name="connsiteX35" fmla="*/ 2874 w 10000"/>
              <a:gd name="connsiteY35" fmla="*/ 7812 h 10000"/>
              <a:gd name="connsiteX36" fmla="*/ 3323 w 10000"/>
              <a:gd name="connsiteY36" fmla="*/ 8031 h 10000"/>
              <a:gd name="connsiteX37" fmla="*/ 3767 w 10000"/>
              <a:gd name="connsiteY37" fmla="*/ 8031 h 10000"/>
              <a:gd name="connsiteX38" fmla="*/ 4220 w 10000"/>
              <a:gd name="connsiteY38" fmla="*/ 8251 h 10000"/>
              <a:gd name="connsiteX39" fmla="*/ 4887 w 10000"/>
              <a:gd name="connsiteY39" fmla="*/ 8251 h 10000"/>
              <a:gd name="connsiteX40" fmla="*/ 5332 w 10000"/>
              <a:gd name="connsiteY40" fmla="*/ 8031 h 10000"/>
              <a:gd name="connsiteX41" fmla="*/ 6005 w 10000"/>
              <a:gd name="connsiteY41" fmla="*/ 8031 h 10000"/>
              <a:gd name="connsiteX42" fmla="*/ 6675 w 10000"/>
              <a:gd name="connsiteY42" fmla="*/ 7812 h 10000"/>
              <a:gd name="connsiteX43" fmla="*/ 7122 w 10000"/>
              <a:gd name="connsiteY43" fmla="*/ 7812 h 10000"/>
              <a:gd name="connsiteX44" fmla="*/ 7567 w 10000"/>
              <a:gd name="connsiteY44" fmla="*/ 7403 h 10000"/>
              <a:gd name="connsiteX45" fmla="*/ 7766 w 10000"/>
              <a:gd name="connsiteY45" fmla="*/ 7185 h 10000"/>
              <a:gd name="connsiteX46" fmla="*/ 7986 w 10000"/>
              <a:gd name="connsiteY46" fmla="*/ 6748 h 10000"/>
              <a:gd name="connsiteX47" fmla="*/ 8210 w 10000"/>
              <a:gd name="connsiteY47" fmla="*/ 6311 h 10000"/>
              <a:gd name="connsiteX48" fmla="*/ 8436 w 10000"/>
              <a:gd name="connsiteY48" fmla="*/ 5438 h 10000"/>
              <a:gd name="connsiteX49" fmla="*/ 8436 w 10000"/>
              <a:gd name="connsiteY49" fmla="*/ 4564 h 10000"/>
              <a:gd name="connsiteX50" fmla="*/ 8659 w 10000"/>
              <a:gd name="connsiteY50" fmla="*/ 4126 h 10000"/>
              <a:gd name="connsiteX51" fmla="*/ 8659 w 10000"/>
              <a:gd name="connsiteY51" fmla="*/ 3689 h 10000"/>
              <a:gd name="connsiteX52" fmla="*/ 8659 w 10000"/>
              <a:gd name="connsiteY52" fmla="*/ 3470 h 10000"/>
              <a:gd name="connsiteX53" fmla="*/ 8883 w 10000"/>
              <a:gd name="connsiteY53" fmla="*/ 3253 h 10000"/>
              <a:gd name="connsiteX54" fmla="*/ 8883 w 10000"/>
              <a:gd name="connsiteY54" fmla="*/ 3035 h 10000"/>
              <a:gd name="connsiteX55" fmla="*/ 8883 w 10000"/>
              <a:gd name="connsiteY55" fmla="*/ 2814 h 10000"/>
              <a:gd name="connsiteX56" fmla="*/ 8883 w 10000"/>
              <a:gd name="connsiteY56" fmla="*/ 2814 h 10000"/>
              <a:gd name="connsiteX57" fmla="*/ 9107 w 10000"/>
              <a:gd name="connsiteY57" fmla="*/ 2814 h 10000"/>
              <a:gd name="connsiteX58" fmla="*/ 9107 w 10000"/>
              <a:gd name="connsiteY58" fmla="*/ 2814 h 10000"/>
              <a:gd name="connsiteX59" fmla="*/ 9107 w 10000"/>
              <a:gd name="connsiteY59" fmla="*/ 3035 h 10000"/>
              <a:gd name="connsiteX60" fmla="*/ 9330 w 10000"/>
              <a:gd name="connsiteY60" fmla="*/ 3253 h 10000"/>
              <a:gd name="connsiteX61" fmla="*/ 9330 w 10000"/>
              <a:gd name="connsiteY61" fmla="*/ 3470 h 10000"/>
              <a:gd name="connsiteX62" fmla="*/ 9330 w 10000"/>
              <a:gd name="connsiteY62" fmla="*/ 3907 h 10000"/>
              <a:gd name="connsiteX63" fmla="*/ 9330 w 10000"/>
              <a:gd name="connsiteY63" fmla="*/ 4344 h 10000"/>
              <a:gd name="connsiteX64" fmla="*/ 9330 w 10000"/>
              <a:gd name="connsiteY64" fmla="*/ 4781 h 10000"/>
              <a:gd name="connsiteX65" fmla="*/ 9550 w 10000"/>
              <a:gd name="connsiteY65" fmla="*/ 5656 h 10000"/>
              <a:gd name="connsiteX66" fmla="*/ 9550 w 10000"/>
              <a:gd name="connsiteY66" fmla="*/ 6311 h 10000"/>
              <a:gd name="connsiteX67" fmla="*/ 9778 w 10000"/>
              <a:gd name="connsiteY67" fmla="*/ 6968 h 10000"/>
              <a:gd name="connsiteX68" fmla="*/ 10000 w 10000"/>
              <a:gd name="connsiteY68" fmla="*/ 7403 h 10000"/>
              <a:gd name="connsiteX69" fmla="*/ 10000 w 10000"/>
              <a:gd name="connsiteY69" fmla="*/ 7812 h 10000"/>
              <a:gd name="connsiteX70" fmla="*/ 10000 w 10000"/>
              <a:gd name="connsiteY70" fmla="*/ 8031 h 10000"/>
              <a:gd name="connsiteX71" fmla="*/ 10000 w 10000"/>
              <a:gd name="connsiteY71" fmla="*/ 8251 h 10000"/>
              <a:gd name="connsiteX72" fmla="*/ 9778 w 10000"/>
              <a:gd name="connsiteY72" fmla="*/ 8251 h 10000"/>
              <a:gd name="connsiteX73" fmla="*/ 9550 w 10000"/>
              <a:gd name="connsiteY73" fmla="*/ 8470 h 10000"/>
              <a:gd name="connsiteX74" fmla="*/ 9330 w 10000"/>
              <a:gd name="connsiteY74" fmla="*/ 8686 h 10000"/>
              <a:gd name="connsiteX75" fmla="*/ 9107 w 10000"/>
              <a:gd name="connsiteY75" fmla="*/ 8908 h 10000"/>
              <a:gd name="connsiteX76" fmla="*/ 8659 w 10000"/>
              <a:gd name="connsiteY76" fmla="*/ 9127 h 10000"/>
              <a:gd name="connsiteX77" fmla="*/ 7766 w 10000"/>
              <a:gd name="connsiteY77" fmla="*/ 9560 h 10000"/>
              <a:gd name="connsiteX78" fmla="*/ 6899 w 10000"/>
              <a:gd name="connsiteY78" fmla="*/ 9782 h 10000"/>
              <a:gd name="connsiteX79" fmla="*/ 6231 w 10000"/>
              <a:gd name="connsiteY79" fmla="*/ 9782 h 10000"/>
              <a:gd name="connsiteX80" fmla="*/ 5332 w 10000"/>
              <a:gd name="connsiteY80" fmla="*/ 10000 h 10000"/>
              <a:gd name="connsiteX81" fmla="*/ 5332 w 10000"/>
              <a:gd name="connsiteY81" fmla="*/ 10000 h 10000"/>
              <a:gd name="connsiteX0" fmla="*/ 5332 w 10000"/>
              <a:gd name="connsiteY0" fmla="*/ 9196 h 9196"/>
              <a:gd name="connsiteX1" fmla="*/ 4665 w 10000"/>
              <a:gd name="connsiteY1" fmla="*/ 9196 h 9196"/>
              <a:gd name="connsiteX2" fmla="*/ 3991 w 10000"/>
              <a:gd name="connsiteY2" fmla="*/ 9196 h 9196"/>
              <a:gd name="connsiteX3" fmla="*/ 3323 w 10000"/>
              <a:gd name="connsiteY3" fmla="*/ 8978 h 9196"/>
              <a:gd name="connsiteX4" fmla="*/ 2654 w 10000"/>
              <a:gd name="connsiteY4" fmla="*/ 8756 h 9196"/>
              <a:gd name="connsiteX5" fmla="*/ 2007 w 10000"/>
              <a:gd name="connsiteY5" fmla="*/ 8540 h 9196"/>
              <a:gd name="connsiteX6" fmla="*/ 1564 w 10000"/>
              <a:gd name="connsiteY6" fmla="*/ 8104 h 9196"/>
              <a:gd name="connsiteX7" fmla="*/ 1118 w 10000"/>
              <a:gd name="connsiteY7" fmla="*/ 7882 h 9196"/>
              <a:gd name="connsiteX8" fmla="*/ 894 w 10000"/>
              <a:gd name="connsiteY8" fmla="*/ 7227 h 9196"/>
              <a:gd name="connsiteX9" fmla="*/ 445 w 10000"/>
              <a:gd name="connsiteY9" fmla="*/ 6792 h 9196"/>
              <a:gd name="connsiteX10" fmla="*/ 220 w 10000"/>
              <a:gd name="connsiteY10" fmla="*/ 6164 h 9196"/>
              <a:gd name="connsiteX11" fmla="*/ 220 w 10000"/>
              <a:gd name="connsiteY11" fmla="*/ 5507 h 9196"/>
              <a:gd name="connsiteX12" fmla="*/ 0 w 10000"/>
              <a:gd name="connsiteY12" fmla="*/ 4852 h 9196"/>
              <a:gd name="connsiteX13" fmla="*/ 0 w 10000"/>
              <a:gd name="connsiteY13" fmla="*/ 4199 h 9196"/>
              <a:gd name="connsiteX14" fmla="*/ 0 w 10000"/>
              <a:gd name="connsiteY14" fmla="*/ 3540 h 9196"/>
              <a:gd name="connsiteX15" fmla="*/ 220 w 10000"/>
              <a:gd name="connsiteY15" fmla="*/ 2449 h 9196"/>
              <a:gd name="connsiteX16" fmla="*/ 220 w 10000"/>
              <a:gd name="connsiteY16" fmla="*/ 2231 h 9196"/>
              <a:gd name="connsiteX17" fmla="*/ 220 w 10000"/>
              <a:gd name="connsiteY17" fmla="*/ 1793 h 9196"/>
              <a:gd name="connsiteX18" fmla="*/ 445 w 10000"/>
              <a:gd name="connsiteY18" fmla="*/ 1382 h 9196"/>
              <a:gd name="connsiteX19" fmla="*/ 445 w 10000"/>
              <a:gd name="connsiteY19" fmla="*/ 942 h 9196"/>
              <a:gd name="connsiteX20" fmla="*/ 445 w 10000"/>
              <a:gd name="connsiteY20" fmla="*/ 508 h 9196"/>
              <a:gd name="connsiteX21" fmla="*/ 1564 w 10000"/>
              <a:gd name="connsiteY21" fmla="*/ 72 h 9196"/>
              <a:gd name="connsiteX22" fmla="*/ 1339 w 10000"/>
              <a:gd name="connsiteY22" fmla="*/ 942 h 9196"/>
              <a:gd name="connsiteX23" fmla="*/ 1339 w 10000"/>
              <a:gd name="connsiteY23" fmla="*/ 1793 h 9196"/>
              <a:gd name="connsiteX24" fmla="*/ 1339 w 10000"/>
              <a:gd name="connsiteY24" fmla="*/ 2449 h 9196"/>
              <a:gd name="connsiteX25" fmla="*/ 1118 w 10000"/>
              <a:gd name="connsiteY25" fmla="*/ 3322 h 9196"/>
              <a:gd name="connsiteX26" fmla="*/ 1118 w 10000"/>
              <a:gd name="connsiteY26" fmla="*/ 3977 h 9196"/>
              <a:gd name="connsiteX27" fmla="*/ 1118 w 10000"/>
              <a:gd name="connsiteY27" fmla="*/ 4415 h 9196"/>
              <a:gd name="connsiteX28" fmla="*/ 1118 w 10000"/>
              <a:gd name="connsiteY28" fmla="*/ 5072 h 9196"/>
              <a:gd name="connsiteX29" fmla="*/ 1339 w 10000"/>
              <a:gd name="connsiteY29" fmla="*/ 5507 h 9196"/>
              <a:gd name="connsiteX30" fmla="*/ 1339 w 10000"/>
              <a:gd name="connsiteY30" fmla="*/ 5728 h 9196"/>
              <a:gd name="connsiteX31" fmla="*/ 1564 w 10000"/>
              <a:gd name="connsiteY31" fmla="*/ 6164 h 9196"/>
              <a:gd name="connsiteX32" fmla="*/ 1786 w 10000"/>
              <a:gd name="connsiteY32" fmla="*/ 6381 h 9196"/>
              <a:gd name="connsiteX33" fmla="*/ 2007 w 10000"/>
              <a:gd name="connsiteY33" fmla="*/ 6599 h 9196"/>
              <a:gd name="connsiteX34" fmla="*/ 2874 w 10000"/>
              <a:gd name="connsiteY34" fmla="*/ 7008 h 9196"/>
              <a:gd name="connsiteX35" fmla="*/ 3323 w 10000"/>
              <a:gd name="connsiteY35" fmla="*/ 7227 h 9196"/>
              <a:gd name="connsiteX36" fmla="*/ 3767 w 10000"/>
              <a:gd name="connsiteY36" fmla="*/ 7227 h 9196"/>
              <a:gd name="connsiteX37" fmla="*/ 4220 w 10000"/>
              <a:gd name="connsiteY37" fmla="*/ 7447 h 9196"/>
              <a:gd name="connsiteX38" fmla="*/ 4887 w 10000"/>
              <a:gd name="connsiteY38" fmla="*/ 7447 h 9196"/>
              <a:gd name="connsiteX39" fmla="*/ 5332 w 10000"/>
              <a:gd name="connsiteY39" fmla="*/ 7227 h 9196"/>
              <a:gd name="connsiteX40" fmla="*/ 6005 w 10000"/>
              <a:gd name="connsiteY40" fmla="*/ 7227 h 9196"/>
              <a:gd name="connsiteX41" fmla="*/ 6675 w 10000"/>
              <a:gd name="connsiteY41" fmla="*/ 7008 h 9196"/>
              <a:gd name="connsiteX42" fmla="*/ 7122 w 10000"/>
              <a:gd name="connsiteY42" fmla="*/ 7008 h 9196"/>
              <a:gd name="connsiteX43" fmla="*/ 7567 w 10000"/>
              <a:gd name="connsiteY43" fmla="*/ 6599 h 9196"/>
              <a:gd name="connsiteX44" fmla="*/ 7766 w 10000"/>
              <a:gd name="connsiteY44" fmla="*/ 6381 h 9196"/>
              <a:gd name="connsiteX45" fmla="*/ 7986 w 10000"/>
              <a:gd name="connsiteY45" fmla="*/ 5944 h 9196"/>
              <a:gd name="connsiteX46" fmla="*/ 8210 w 10000"/>
              <a:gd name="connsiteY46" fmla="*/ 5507 h 9196"/>
              <a:gd name="connsiteX47" fmla="*/ 8436 w 10000"/>
              <a:gd name="connsiteY47" fmla="*/ 4634 h 9196"/>
              <a:gd name="connsiteX48" fmla="*/ 8436 w 10000"/>
              <a:gd name="connsiteY48" fmla="*/ 3760 h 9196"/>
              <a:gd name="connsiteX49" fmla="*/ 8659 w 10000"/>
              <a:gd name="connsiteY49" fmla="*/ 3322 h 9196"/>
              <a:gd name="connsiteX50" fmla="*/ 8659 w 10000"/>
              <a:gd name="connsiteY50" fmla="*/ 2885 h 9196"/>
              <a:gd name="connsiteX51" fmla="*/ 8659 w 10000"/>
              <a:gd name="connsiteY51" fmla="*/ 2666 h 9196"/>
              <a:gd name="connsiteX52" fmla="*/ 8883 w 10000"/>
              <a:gd name="connsiteY52" fmla="*/ 2449 h 9196"/>
              <a:gd name="connsiteX53" fmla="*/ 8883 w 10000"/>
              <a:gd name="connsiteY53" fmla="*/ 2231 h 9196"/>
              <a:gd name="connsiteX54" fmla="*/ 8883 w 10000"/>
              <a:gd name="connsiteY54" fmla="*/ 2010 h 9196"/>
              <a:gd name="connsiteX55" fmla="*/ 8883 w 10000"/>
              <a:gd name="connsiteY55" fmla="*/ 2010 h 9196"/>
              <a:gd name="connsiteX56" fmla="*/ 9107 w 10000"/>
              <a:gd name="connsiteY56" fmla="*/ 2010 h 9196"/>
              <a:gd name="connsiteX57" fmla="*/ 9107 w 10000"/>
              <a:gd name="connsiteY57" fmla="*/ 2010 h 9196"/>
              <a:gd name="connsiteX58" fmla="*/ 9107 w 10000"/>
              <a:gd name="connsiteY58" fmla="*/ 2231 h 9196"/>
              <a:gd name="connsiteX59" fmla="*/ 9330 w 10000"/>
              <a:gd name="connsiteY59" fmla="*/ 2449 h 9196"/>
              <a:gd name="connsiteX60" fmla="*/ 9330 w 10000"/>
              <a:gd name="connsiteY60" fmla="*/ 2666 h 9196"/>
              <a:gd name="connsiteX61" fmla="*/ 9330 w 10000"/>
              <a:gd name="connsiteY61" fmla="*/ 3103 h 9196"/>
              <a:gd name="connsiteX62" fmla="*/ 9330 w 10000"/>
              <a:gd name="connsiteY62" fmla="*/ 3540 h 9196"/>
              <a:gd name="connsiteX63" fmla="*/ 9330 w 10000"/>
              <a:gd name="connsiteY63" fmla="*/ 3977 h 9196"/>
              <a:gd name="connsiteX64" fmla="*/ 9550 w 10000"/>
              <a:gd name="connsiteY64" fmla="*/ 4852 h 9196"/>
              <a:gd name="connsiteX65" fmla="*/ 9550 w 10000"/>
              <a:gd name="connsiteY65" fmla="*/ 5507 h 9196"/>
              <a:gd name="connsiteX66" fmla="*/ 9778 w 10000"/>
              <a:gd name="connsiteY66" fmla="*/ 6164 h 9196"/>
              <a:gd name="connsiteX67" fmla="*/ 10000 w 10000"/>
              <a:gd name="connsiteY67" fmla="*/ 6599 h 9196"/>
              <a:gd name="connsiteX68" fmla="*/ 10000 w 10000"/>
              <a:gd name="connsiteY68" fmla="*/ 7008 h 9196"/>
              <a:gd name="connsiteX69" fmla="*/ 10000 w 10000"/>
              <a:gd name="connsiteY69" fmla="*/ 7227 h 9196"/>
              <a:gd name="connsiteX70" fmla="*/ 10000 w 10000"/>
              <a:gd name="connsiteY70" fmla="*/ 7447 h 9196"/>
              <a:gd name="connsiteX71" fmla="*/ 9778 w 10000"/>
              <a:gd name="connsiteY71" fmla="*/ 7447 h 9196"/>
              <a:gd name="connsiteX72" fmla="*/ 9550 w 10000"/>
              <a:gd name="connsiteY72" fmla="*/ 7666 h 9196"/>
              <a:gd name="connsiteX73" fmla="*/ 9330 w 10000"/>
              <a:gd name="connsiteY73" fmla="*/ 7882 h 9196"/>
              <a:gd name="connsiteX74" fmla="*/ 9107 w 10000"/>
              <a:gd name="connsiteY74" fmla="*/ 8104 h 9196"/>
              <a:gd name="connsiteX75" fmla="*/ 8659 w 10000"/>
              <a:gd name="connsiteY75" fmla="*/ 8323 h 9196"/>
              <a:gd name="connsiteX76" fmla="*/ 7766 w 10000"/>
              <a:gd name="connsiteY76" fmla="*/ 8756 h 9196"/>
              <a:gd name="connsiteX77" fmla="*/ 6899 w 10000"/>
              <a:gd name="connsiteY77" fmla="*/ 8978 h 9196"/>
              <a:gd name="connsiteX78" fmla="*/ 6231 w 10000"/>
              <a:gd name="connsiteY78" fmla="*/ 8978 h 9196"/>
              <a:gd name="connsiteX79" fmla="*/ 5332 w 10000"/>
              <a:gd name="connsiteY79" fmla="*/ 9196 h 9196"/>
              <a:gd name="connsiteX80" fmla="*/ 5332 w 10000"/>
              <a:gd name="connsiteY80" fmla="*/ 9196 h 9196"/>
              <a:gd name="connsiteX0" fmla="*/ 5332 w 10000"/>
              <a:gd name="connsiteY0" fmla="*/ 9448 h 9448"/>
              <a:gd name="connsiteX1" fmla="*/ 4665 w 10000"/>
              <a:gd name="connsiteY1" fmla="*/ 9448 h 9448"/>
              <a:gd name="connsiteX2" fmla="*/ 3991 w 10000"/>
              <a:gd name="connsiteY2" fmla="*/ 9448 h 9448"/>
              <a:gd name="connsiteX3" fmla="*/ 3323 w 10000"/>
              <a:gd name="connsiteY3" fmla="*/ 9211 h 9448"/>
              <a:gd name="connsiteX4" fmla="*/ 2654 w 10000"/>
              <a:gd name="connsiteY4" fmla="*/ 8970 h 9448"/>
              <a:gd name="connsiteX5" fmla="*/ 2007 w 10000"/>
              <a:gd name="connsiteY5" fmla="*/ 8735 h 9448"/>
              <a:gd name="connsiteX6" fmla="*/ 1564 w 10000"/>
              <a:gd name="connsiteY6" fmla="*/ 8261 h 9448"/>
              <a:gd name="connsiteX7" fmla="*/ 1118 w 10000"/>
              <a:gd name="connsiteY7" fmla="*/ 8019 h 9448"/>
              <a:gd name="connsiteX8" fmla="*/ 894 w 10000"/>
              <a:gd name="connsiteY8" fmla="*/ 7307 h 9448"/>
              <a:gd name="connsiteX9" fmla="*/ 445 w 10000"/>
              <a:gd name="connsiteY9" fmla="*/ 6834 h 9448"/>
              <a:gd name="connsiteX10" fmla="*/ 220 w 10000"/>
              <a:gd name="connsiteY10" fmla="*/ 6151 h 9448"/>
              <a:gd name="connsiteX11" fmla="*/ 220 w 10000"/>
              <a:gd name="connsiteY11" fmla="*/ 5436 h 9448"/>
              <a:gd name="connsiteX12" fmla="*/ 0 w 10000"/>
              <a:gd name="connsiteY12" fmla="*/ 4724 h 9448"/>
              <a:gd name="connsiteX13" fmla="*/ 0 w 10000"/>
              <a:gd name="connsiteY13" fmla="*/ 4014 h 9448"/>
              <a:gd name="connsiteX14" fmla="*/ 0 w 10000"/>
              <a:gd name="connsiteY14" fmla="*/ 3297 h 9448"/>
              <a:gd name="connsiteX15" fmla="*/ 220 w 10000"/>
              <a:gd name="connsiteY15" fmla="*/ 2111 h 9448"/>
              <a:gd name="connsiteX16" fmla="*/ 220 w 10000"/>
              <a:gd name="connsiteY16" fmla="*/ 1874 h 9448"/>
              <a:gd name="connsiteX17" fmla="*/ 220 w 10000"/>
              <a:gd name="connsiteY17" fmla="*/ 1398 h 9448"/>
              <a:gd name="connsiteX18" fmla="*/ 445 w 10000"/>
              <a:gd name="connsiteY18" fmla="*/ 951 h 9448"/>
              <a:gd name="connsiteX19" fmla="*/ 445 w 10000"/>
              <a:gd name="connsiteY19" fmla="*/ 472 h 9448"/>
              <a:gd name="connsiteX20" fmla="*/ 445 w 10000"/>
              <a:gd name="connsiteY20" fmla="*/ 0 h 9448"/>
              <a:gd name="connsiteX21" fmla="*/ 1339 w 10000"/>
              <a:gd name="connsiteY21" fmla="*/ 472 h 9448"/>
              <a:gd name="connsiteX22" fmla="*/ 1339 w 10000"/>
              <a:gd name="connsiteY22" fmla="*/ 1398 h 9448"/>
              <a:gd name="connsiteX23" fmla="*/ 1339 w 10000"/>
              <a:gd name="connsiteY23" fmla="*/ 2111 h 9448"/>
              <a:gd name="connsiteX24" fmla="*/ 1118 w 10000"/>
              <a:gd name="connsiteY24" fmla="*/ 3060 h 9448"/>
              <a:gd name="connsiteX25" fmla="*/ 1118 w 10000"/>
              <a:gd name="connsiteY25" fmla="*/ 3773 h 9448"/>
              <a:gd name="connsiteX26" fmla="*/ 1118 w 10000"/>
              <a:gd name="connsiteY26" fmla="*/ 4249 h 9448"/>
              <a:gd name="connsiteX27" fmla="*/ 1118 w 10000"/>
              <a:gd name="connsiteY27" fmla="*/ 4963 h 9448"/>
              <a:gd name="connsiteX28" fmla="*/ 1339 w 10000"/>
              <a:gd name="connsiteY28" fmla="*/ 5436 h 9448"/>
              <a:gd name="connsiteX29" fmla="*/ 1339 w 10000"/>
              <a:gd name="connsiteY29" fmla="*/ 5677 h 9448"/>
              <a:gd name="connsiteX30" fmla="*/ 1564 w 10000"/>
              <a:gd name="connsiteY30" fmla="*/ 6151 h 9448"/>
              <a:gd name="connsiteX31" fmla="*/ 1786 w 10000"/>
              <a:gd name="connsiteY31" fmla="*/ 6387 h 9448"/>
              <a:gd name="connsiteX32" fmla="*/ 2007 w 10000"/>
              <a:gd name="connsiteY32" fmla="*/ 6624 h 9448"/>
              <a:gd name="connsiteX33" fmla="*/ 2874 w 10000"/>
              <a:gd name="connsiteY33" fmla="*/ 7069 h 9448"/>
              <a:gd name="connsiteX34" fmla="*/ 3323 w 10000"/>
              <a:gd name="connsiteY34" fmla="*/ 7307 h 9448"/>
              <a:gd name="connsiteX35" fmla="*/ 3767 w 10000"/>
              <a:gd name="connsiteY35" fmla="*/ 7307 h 9448"/>
              <a:gd name="connsiteX36" fmla="*/ 4220 w 10000"/>
              <a:gd name="connsiteY36" fmla="*/ 7546 h 9448"/>
              <a:gd name="connsiteX37" fmla="*/ 4887 w 10000"/>
              <a:gd name="connsiteY37" fmla="*/ 7546 h 9448"/>
              <a:gd name="connsiteX38" fmla="*/ 5332 w 10000"/>
              <a:gd name="connsiteY38" fmla="*/ 7307 h 9448"/>
              <a:gd name="connsiteX39" fmla="*/ 6005 w 10000"/>
              <a:gd name="connsiteY39" fmla="*/ 7307 h 9448"/>
              <a:gd name="connsiteX40" fmla="*/ 6675 w 10000"/>
              <a:gd name="connsiteY40" fmla="*/ 7069 h 9448"/>
              <a:gd name="connsiteX41" fmla="*/ 7122 w 10000"/>
              <a:gd name="connsiteY41" fmla="*/ 7069 h 9448"/>
              <a:gd name="connsiteX42" fmla="*/ 7567 w 10000"/>
              <a:gd name="connsiteY42" fmla="*/ 6624 h 9448"/>
              <a:gd name="connsiteX43" fmla="*/ 7766 w 10000"/>
              <a:gd name="connsiteY43" fmla="*/ 6387 h 9448"/>
              <a:gd name="connsiteX44" fmla="*/ 7986 w 10000"/>
              <a:gd name="connsiteY44" fmla="*/ 5912 h 9448"/>
              <a:gd name="connsiteX45" fmla="*/ 8210 w 10000"/>
              <a:gd name="connsiteY45" fmla="*/ 5436 h 9448"/>
              <a:gd name="connsiteX46" fmla="*/ 8436 w 10000"/>
              <a:gd name="connsiteY46" fmla="*/ 4487 h 9448"/>
              <a:gd name="connsiteX47" fmla="*/ 8436 w 10000"/>
              <a:gd name="connsiteY47" fmla="*/ 3537 h 9448"/>
              <a:gd name="connsiteX48" fmla="*/ 8659 w 10000"/>
              <a:gd name="connsiteY48" fmla="*/ 3060 h 9448"/>
              <a:gd name="connsiteX49" fmla="*/ 8659 w 10000"/>
              <a:gd name="connsiteY49" fmla="*/ 2585 h 9448"/>
              <a:gd name="connsiteX50" fmla="*/ 8659 w 10000"/>
              <a:gd name="connsiteY50" fmla="*/ 2347 h 9448"/>
              <a:gd name="connsiteX51" fmla="*/ 8883 w 10000"/>
              <a:gd name="connsiteY51" fmla="*/ 2111 h 9448"/>
              <a:gd name="connsiteX52" fmla="*/ 8883 w 10000"/>
              <a:gd name="connsiteY52" fmla="*/ 1874 h 9448"/>
              <a:gd name="connsiteX53" fmla="*/ 8883 w 10000"/>
              <a:gd name="connsiteY53" fmla="*/ 1634 h 9448"/>
              <a:gd name="connsiteX54" fmla="*/ 8883 w 10000"/>
              <a:gd name="connsiteY54" fmla="*/ 1634 h 9448"/>
              <a:gd name="connsiteX55" fmla="*/ 9107 w 10000"/>
              <a:gd name="connsiteY55" fmla="*/ 1634 h 9448"/>
              <a:gd name="connsiteX56" fmla="*/ 9107 w 10000"/>
              <a:gd name="connsiteY56" fmla="*/ 1634 h 9448"/>
              <a:gd name="connsiteX57" fmla="*/ 9107 w 10000"/>
              <a:gd name="connsiteY57" fmla="*/ 1874 h 9448"/>
              <a:gd name="connsiteX58" fmla="*/ 9330 w 10000"/>
              <a:gd name="connsiteY58" fmla="*/ 2111 h 9448"/>
              <a:gd name="connsiteX59" fmla="*/ 9330 w 10000"/>
              <a:gd name="connsiteY59" fmla="*/ 2347 h 9448"/>
              <a:gd name="connsiteX60" fmla="*/ 9330 w 10000"/>
              <a:gd name="connsiteY60" fmla="*/ 2822 h 9448"/>
              <a:gd name="connsiteX61" fmla="*/ 9330 w 10000"/>
              <a:gd name="connsiteY61" fmla="*/ 3297 h 9448"/>
              <a:gd name="connsiteX62" fmla="*/ 9330 w 10000"/>
              <a:gd name="connsiteY62" fmla="*/ 3773 h 9448"/>
              <a:gd name="connsiteX63" fmla="*/ 9550 w 10000"/>
              <a:gd name="connsiteY63" fmla="*/ 4724 h 9448"/>
              <a:gd name="connsiteX64" fmla="*/ 9550 w 10000"/>
              <a:gd name="connsiteY64" fmla="*/ 5436 h 9448"/>
              <a:gd name="connsiteX65" fmla="*/ 9778 w 10000"/>
              <a:gd name="connsiteY65" fmla="*/ 6151 h 9448"/>
              <a:gd name="connsiteX66" fmla="*/ 10000 w 10000"/>
              <a:gd name="connsiteY66" fmla="*/ 6624 h 9448"/>
              <a:gd name="connsiteX67" fmla="*/ 10000 w 10000"/>
              <a:gd name="connsiteY67" fmla="*/ 7069 h 9448"/>
              <a:gd name="connsiteX68" fmla="*/ 10000 w 10000"/>
              <a:gd name="connsiteY68" fmla="*/ 7307 h 9448"/>
              <a:gd name="connsiteX69" fmla="*/ 10000 w 10000"/>
              <a:gd name="connsiteY69" fmla="*/ 7546 h 9448"/>
              <a:gd name="connsiteX70" fmla="*/ 9778 w 10000"/>
              <a:gd name="connsiteY70" fmla="*/ 7546 h 9448"/>
              <a:gd name="connsiteX71" fmla="*/ 9550 w 10000"/>
              <a:gd name="connsiteY71" fmla="*/ 7784 h 9448"/>
              <a:gd name="connsiteX72" fmla="*/ 9330 w 10000"/>
              <a:gd name="connsiteY72" fmla="*/ 8019 h 9448"/>
              <a:gd name="connsiteX73" fmla="*/ 9107 w 10000"/>
              <a:gd name="connsiteY73" fmla="*/ 8261 h 9448"/>
              <a:gd name="connsiteX74" fmla="*/ 8659 w 10000"/>
              <a:gd name="connsiteY74" fmla="*/ 8499 h 9448"/>
              <a:gd name="connsiteX75" fmla="*/ 7766 w 10000"/>
              <a:gd name="connsiteY75" fmla="*/ 8970 h 9448"/>
              <a:gd name="connsiteX76" fmla="*/ 6899 w 10000"/>
              <a:gd name="connsiteY76" fmla="*/ 9211 h 9448"/>
              <a:gd name="connsiteX77" fmla="*/ 6231 w 10000"/>
              <a:gd name="connsiteY77" fmla="*/ 9211 h 9448"/>
              <a:gd name="connsiteX78" fmla="*/ 5332 w 10000"/>
              <a:gd name="connsiteY78" fmla="*/ 9448 h 9448"/>
              <a:gd name="connsiteX79" fmla="*/ 5332 w 10000"/>
              <a:gd name="connsiteY79" fmla="*/ 9448 h 944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49 h 10000"/>
              <a:gd name="connsiteX4" fmla="*/ 2654 w 10000"/>
              <a:gd name="connsiteY4" fmla="*/ 9494 h 10000"/>
              <a:gd name="connsiteX5" fmla="*/ 2007 w 10000"/>
              <a:gd name="connsiteY5" fmla="*/ 9245 h 10000"/>
              <a:gd name="connsiteX6" fmla="*/ 1564 w 10000"/>
              <a:gd name="connsiteY6" fmla="*/ 8744 h 10000"/>
              <a:gd name="connsiteX7" fmla="*/ 1118 w 10000"/>
              <a:gd name="connsiteY7" fmla="*/ 8488 h 10000"/>
              <a:gd name="connsiteX8" fmla="*/ 894 w 10000"/>
              <a:gd name="connsiteY8" fmla="*/ 7734 h 10000"/>
              <a:gd name="connsiteX9" fmla="*/ 445 w 10000"/>
              <a:gd name="connsiteY9" fmla="*/ 7233 h 10000"/>
              <a:gd name="connsiteX10" fmla="*/ 220 w 10000"/>
              <a:gd name="connsiteY10" fmla="*/ 6510 h 10000"/>
              <a:gd name="connsiteX11" fmla="*/ 220 w 10000"/>
              <a:gd name="connsiteY11" fmla="*/ 5754 h 10000"/>
              <a:gd name="connsiteX12" fmla="*/ 0 w 10000"/>
              <a:gd name="connsiteY12" fmla="*/ 5000 h 10000"/>
              <a:gd name="connsiteX13" fmla="*/ 0 w 10000"/>
              <a:gd name="connsiteY13" fmla="*/ 4249 h 10000"/>
              <a:gd name="connsiteX14" fmla="*/ 0 w 10000"/>
              <a:gd name="connsiteY14" fmla="*/ 3490 h 10000"/>
              <a:gd name="connsiteX15" fmla="*/ 220 w 10000"/>
              <a:gd name="connsiteY15" fmla="*/ 2234 h 10000"/>
              <a:gd name="connsiteX16" fmla="*/ 220 w 10000"/>
              <a:gd name="connsiteY16" fmla="*/ 1983 h 10000"/>
              <a:gd name="connsiteX17" fmla="*/ 220 w 10000"/>
              <a:gd name="connsiteY17" fmla="*/ 1480 h 10000"/>
              <a:gd name="connsiteX18" fmla="*/ 445 w 10000"/>
              <a:gd name="connsiteY18" fmla="*/ 1007 h 10000"/>
              <a:gd name="connsiteX19" fmla="*/ 445 w 10000"/>
              <a:gd name="connsiteY19" fmla="*/ 500 h 10000"/>
              <a:gd name="connsiteX20" fmla="*/ 445 w 10000"/>
              <a:gd name="connsiteY20" fmla="*/ 0 h 10000"/>
              <a:gd name="connsiteX21" fmla="*/ 1339 w 10000"/>
              <a:gd name="connsiteY21" fmla="*/ 1480 h 10000"/>
              <a:gd name="connsiteX22" fmla="*/ 1339 w 10000"/>
              <a:gd name="connsiteY22" fmla="*/ 2234 h 10000"/>
              <a:gd name="connsiteX23" fmla="*/ 1118 w 10000"/>
              <a:gd name="connsiteY23" fmla="*/ 3239 h 10000"/>
              <a:gd name="connsiteX24" fmla="*/ 1118 w 10000"/>
              <a:gd name="connsiteY24" fmla="*/ 3993 h 10000"/>
              <a:gd name="connsiteX25" fmla="*/ 1118 w 10000"/>
              <a:gd name="connsiteY25" fmla="*/ 4497 h 10000"/>
              <a:gd name="connsiteX26" fmla="*/ 1118 w 10000"/>
              <a:gd name="connsiteY26" fmla="*/ 5253 h 10000"/>
              <a:gd name="connsiteX27" fmla="*/ 1339 w 10000"/>
              <a:gd name="connsiteY27" fmla="*/ 5754 h 10000"/>
              <a:gd name="connsiteX28" fmla="*/ 1339 w 10000"/>
              <a:gd name="connsiteY28" fmla="*/ 6009 h 10000"/>
              <a:gd name="connsiteX29" fmla="*/ 1564 w 10000"/>
              <a:gd name="connsiteY29" fmla="*/ 6510 h 10000"/>
              <a:gd name="connsiteX30" fmla="*/ 1786 w 10000"/>
              <a:gd name="connsiteY30" fmla="*/ 6760 h 10000"/>
              <a:gd name="connsiteX31" fmla="*/ 2007 w 10000"/>
              <a:gd name="connsiteY31" fmla="*/ 7011 h 10000"/>
              <a:gd name="connsiteX32" fmla="*/ 2874 w 10000"/>
              <a:gd name="connsiteY32" fmla="*/ 7482 h 10000"/>
              <a:gd name="connsiteX33" fmla="*/ 3323 w 10000"/>
              <a:gd name="connsiteY33" fmla="*/ 7734 h 10000"/>
              <a:gd name="connsiteX34" fmla="*/ 3767 w 10000"/>
              <a:gd name="connsiteY34" fmla="*/ 7734 h 10000"/>
              <a:gd name="connsiteX35" fmla="*/ 4220 w 10000"/>
              <a:gd name="connsiteY35" fmla="*/ 7987 h 10000"/>
              <a:gd name="connsiteX36" fmla="*/ 4887 w 10000"/>
              <a:gd name="connsiteY36" fmla="*/ 7987 h 10000"/>
              <a:gd name="connsiteX37" fmla="*/ 5332 w 10000"/>
              <a:gd name="connsiteY37" fmla="*/ 7734 h 10000"/>
              <a:gd name="connsiteX38" fmla="*/ 6005 w 10000"/>
              <a:gd name="connsiteY38" fmla="*/ 7734 h 10000"/>
              <a:gd name="connsiteX39" fmla="*/ 6675 w 10000"/>
              <a:gd name="connsiteY39" fmla="*/ 7482 h 10000"/>
              <a:gd name="connsiteX40" fmla="*/ 7122 w 10000"/>
              <a:gd name="connsiteY40" fmla="*/ 7482 h 10000"/>
              <a:gd name="connsiteX41" fmla="*/ 7567 w 10000"/>
              <a:gd name="connsiteY41" fmla="*/ 7011 h 10000"/>
              <a:gd name="connsiteX42" fmla="*/ 7766 w 10000"/>
              <a:gd name="connsiteY42" fmla="*/ 6760 h 10000"/>
              <a:gd name="connsiteX43" fmla="*/ 7986 w 10000"/>
              <a:gd name="connsiteY43" fmla="*/ 6257 h 10000"/>
              <a:gd name="connsiteX44" fmla="*/ 8210 w 10000"/>
              <a:gd name="connsiteY44" fmla="*/ 5754 h 10000"/>
              <a:gd name="connsiteX45" fmla="*/ 8436 w 10000"/>
              <a:gd name="connsiteY45" fmla="*/ 4749 h 10000"/>
              <a:gd name="connsiteX46" fmla="*/ 8436 w 10000"/>
              <a:gd name="connsiteY46" fmla="*/ 3744 h 10000"/>
              <a:gd name="connsiteX47" fmla="*/ 8659 w 10000"/>
              <a:gd name="connsiteY47" fmla="*/ 3239 h 10000"/>
              <a:gd name="connsiteX48" fmla="*/ 8659 w 10000"/>
              <a:gd name="connsiteY48" fmla="*/ 2736 h 10000"/>
              <a:gd name="connsiteX49" fmla="*/ 8659 w 10000"/>
              <a:gd name="connsiteY49" fmla="*/ 2484 h 10000"/>
              <a:gd name="connsiteX50" fmla="*/ 8883 w 10000"/>
              <a:gd name="connsiteY50" fmla="*/ 2234 h 10000"/>
              <a:gd name="connsiteX51" fmla="*/ 8883 w 10000"/>
              <a:gd name="connsiteY51" fmla="*/ 1983 h 10000"/>
              <a:gd name="connsiteX52" fmla="*/ 8883 w 10000"/>
              <a:gd name="connsiteY52" fmla="*/ 1729 h 10000"/>
              <a:gd name="connsiteX53" fmla="*/ 8883 w 10000"/>
              <a:gd name="connsiteY53" fmla="*/ 1729 h 10000"/>
              <a:gd name="connsiteX54" fmla="*/ 9107 w 10000"/>
              <a:gd name="connsiteY54" fmla="*/ 1729 h 10000"/>
              <a:gd name="connsiteX55" fmla="*/ 9107 w 10000"/>
              <a:gd name="connsiteY55" fmla="*/ 1729 h 10000"/>
              <a:gd name="connsiteX56" fmla="*/ 9107 w 10000"/>
              <a:gd name="connsiteY56" fmla="*/ 1983 h 10000"/>
              <a:gd name="connsiteX57" fmla="*/ 9330 w 10000"/>
              <a:gd name="connsiteY57" fmla="*/ 2234 h 10000"/>
              <a:gd name="connsiteX58" fmla="*/ 9330 w 10000"/>
              <a:gd name="connsiteY58" fmla="*/ 2484 h 10000"/>
              <a:gd name="connsiteX59" fmla="*/ 9330 w 10000"/>
              <a:gd name="connsiteY59" fmla="*/ 2987 h 10000"/>
              <a:gd name="connsiteX60" fmla="*/ 9330 w 10000"/>
              <a:gd name="connsiteY60" fmla="*/ 3490 h 10000"/>
              <a:gd name="connsiteX61" fmla="*/ 9330 w 10000"/>
              <a:gd name="connsiteY61" fmla="*/ 3993 h 10000"/>
              <a:gd name="connsiteX62" fmla="*/ 9550 w 10000"/>
              <a:gd name="connsiteY62" fmla="*/ 5000 h 10000"/>
              <a:gd name="connsiteX63" fmla="*/ 9550 w 10000"/>
              <a:gd name="connsiteY63" fmla="*/ 5754 h 10000"/>
              <a:gd name="connsiteX64" fmla="*/ 9778 w 10000"/>
              <a:gd name="connsiteY64" fmla="*/ 6510 h 10000"/>
              <a:gd name="connsiteX65" fmla="*/ 10000 w 10000"/>
              <a:gd name="connsiteY65" fmla="*/ 7011 h 10000"/>
              <a:gd name="connsiteX66" fmla="*/ 10000 w 10000"/>
              <a:gd name="connsiteY66" fmla="*/ 7482 h 10000"/>
              <a:gd name="connsiteX67" fmla="*/ 10000 w 10000"/>
              <a:gd name="connsiteY67" fmla="*/ 7734 h 10000"/>
              <a:gd name="connsiteX68" fmla="*/ 10000 w 10000"/>
              <a:gd name="connsiteY68" fmla="*/ 7987 h 10000"/>
              <a:gd name="connsiteX69" fmla="*/ 9778 w 10000"/>
              <a:gd name="connsiteY69" fmla="*/ 7987 h 10000"/>
              <a:gd name="connsiteX70" fmla="*/ 9550 w 10000"/>
              <a:gd name="connsiteY70" fmla="*/ 8239 h 10000"/>
              <a:gd name="connsiteX71" fmla="*/ 9330 w 10000"/>
              <a:gd name="connsiteY71" fmla="*/ 8488 h 10000"/>
              <a:gd name="connsiteX72" fmla="*/ 9107 w 10000"/>
              <a:gd name="connsiteY72" fmla="*/ 8744 h 10000"/>
              <a:gd name="connsiteX73" fmla="*/ 8659 w 10000"/>
              <a:gd name="connsiteY73" fmla="*/ 8996 h 10000"/>
              <a:gd name="connsiteX74" fmla="*/ 7766 w 10000"/>
              <a:gd name="connsiteY74" fmla="*/ 9494 h 10000"/>
              <a:gd name="connsiteX75" fmla="*/ 6899 w 10000"/>
              <a:gd name="connsiteY75" fmla="*/ 9749 h 10000"/>
              <a:gd name="connsiteX76" fmla="*/ 6231 w 10000"/>
              <a:gd name="connsiteY76" fmla="*/ 9749 h 10000"/>
              <a:gd name="connsiteX77" fmla="*/ 5332 w 10000"/>
              <a:gd name="connsiteY77" fmla="*/ 10000 h 10000"/>
              <a:gd name="connsiteX78" fmla="*/ 5332 w 10000"/>
              <a:gd name="connsiteY78" fmla="*/ 10000 h 10000"/>
              <a:gd name="connsiteX0" fmla="*/ 5332 w 10000"/>
              <a:gd name="connsiteY0" fmla="*/ 9500 h 9500"/>
              <a:gd name="connsiteX1" fmla="*/ 4665 w 10000"/>
              <a:gd name="connsiteY1" fmla="*/ 9500 h 9500"/>
              <a:gd name="connsiteX2" fmla="*/ 3991 w 10000"/>
              <a:gd name="connsiteY2" fmla="*/ 9500 h 9500"/>
              <a:gd name="connsiteX3" fmla="*/ 3323 w 10000"/>
              <a:gd name="connsiteY3" fmla="*/ 9249 h 9500"/>
              <a:gd name="connsiteX4" fmla="*/ 2654 w 10000"/>
              <a:gd name="connsiteY4" fmla="*/ 8994 h 9500"/>
              <a:gd name="connsiteX5" fmla="*/ 2007 w 10000"/>
              <a:gd name="connsiteY5" fmla="*/ 8745 h 9500"/>
              <a:gd name="connsiteX6" fmla="*/ 1564 w 10000"/>
              <a:gd name="connsiteY6" fmla="*/ 8244 h 9500"/>
              <a:gd name="connsiteX7" fmla="*/ 1118 w 10000"/>
              <a:gd name="connsiteY7" fmla="*/ 7988 h 9500"/>
              <a:gd name="connsiteX8" fmla="*/ 894 w 10000"/>
              <a:gd name="connsiteY8" fmla="*/ 7234 h 9500"/>
              <a:gd name="connsiteX9" fmla="*/ 445 w 10000"/>
              <a:gd name="connsiteY9" fmla="*/ 6733 h 9500"/>
              <a:gd name="connsiteX10" fmla="*/ 220 w 10000"/>
              <a:gd name="connsiteY10" fmla="*/ 6010 h 9500"/>
              <a:gd name="connsiteX11" fmla="*/ 220 w 10000"/>
              <a:gd name="connsiteY11" fmla="*/ 5254 h 9500"/>
              <a:gd name="connsiteX12" fmla="*/ 0 w 10000"/>
              <a:gd name="connsiteY12" fmla="*/ 4500 h 9500"/>
              <a:gd name="connsiteX13" fmla="*/ 0 w 10000"/>
              <a:gd name="connsiteY13" fmla="*/ 3749 h 9500"/>
              <a:gd name="connsiteX14" fmla="*/ 0 w 10000"/>
              <a:gd name="connsiteY14" fmla="*/ 2990 h 9500"/>
              <a:gd name="connsiteX15" fmla="*/ 220 w 10000"/>
              <a:gd name="connsiteY15" fmla="*/ 1734 h 9500"/>
              <a:gd name="connsiteX16" fmla="*/ 220 w 10000"/>
              <a:gd name="connsiteY16" fmla="*/ 1483 h 9500"/>
              <a:gd name="connsiteX17" fmla="*/ 220 w 10000"/>
              <a:gd name="connsiteY17" fmla="*/ 980 h 9500"/>
              <a:gd name="connsiteX18" fmla="*/ 445 w 10000"/>
              <a:gd name="connsiteY18" fmla="*/ 507 h 9500"/>
              <a:gd name="connsiteX19" fmla="*/ 445 w 10000"/>
              <a:gd name="connsiteY19" fmla="*/ 0 h 9500"/>
              <a:gd name="connsiteX20" fmla="*/ 1339 w 10000"/>
              <a:gd name="connsiteY20" fmla="*/ 980 h 9500"/>
              <a:gd name="connsiteX21" fmla="*/ 1339 w 10000"/>
              <a:gd name="connsiteY21" fmla="*/ 1734 h 9500"/>
              <a:gd name="connsiteX22" fmla="*/ 1118 w 10000"/>
              <a:gd name="connsiteY22" fmla="*/ 2739 h 9500"/>
              <a:gd name="connsiteX23" fmla="*/ 1118 w 10000"/>
              <a:gd name="connsiteY23" fmla="*/ 3493 h 9500"/>
              <a:gd name="connsiteX24" fmla="*/ 1118 w 10000"/>
              <a:gd name="connsiteY24" fmla="*/ 3997 h 9500"/>
              <a:gd name="connsiteX25" fmla="*/ 1118 w 10000"/>
              <a:gd name="connsiteY25" fmla="*/ 4753 h 9500"/>
              <a:gd name="connsiteX26" fmla="*/ 1339 w 10000"/>
              <a:gd name="connsiteY26" fmla="*/ 5254 h 9500"/>
              <a:gd name="connsiteX27" fmla="*/ 1339 w 10000"/>
              <a:gd name="connsiteY27" fmla="*/ 5509 h 9500"/>
              <a:gd name="connsiteX28" fmla="*/ 1564 w 10000"/>
              <a:gd name="connsiteY28" fmla="*/ 6010 h 9500"/>
              <a:gd name="connsiteX29" fmla="*/ 1786 w 10000"/>
              <a:gd name="connsiteY29" fmla="*/ 6260 h 9500"/>
              <a:gd name="connsiteX30" fmla="*/ 2007 w 10000"/>
              <a:gd name="connsiteY30" fmla="*/ 6511 h 9500"/>
              <a:gd name="connsiteX31" fmla="*/ 2874 w 10000"/>
              <a:gd name="connsiteY31" fmla="*/ 6982 h 9500"/>
              <a:gd name="connsiteX32" fmla="*/ 3323 w 10000"/>
              <a:gd name="connsiteY32" fmla="*/ 7234 h 9500"/>
              <a:gd name="connsiteX33" fmla="*/ 3767 w 10000"/>
              <a:gd name="connsiteY33" fmla="*/ 7234 h 9500"/>
              <a:gd name="connsiteX34" fmla="*/ 4220 w 10000"/>
              <a:gd name="connsiteY34" fmla="*/ 7487 h 9500"/>
              <a:gd name="connsiteX35" fmla="*/ 4887 w 10000"/>
              <a:gd name="connsiteY35" fmla="*/ 7487 h 9500"/>
              <a:gd name="connsiteX36" fmla="*/ 5332 w 10000"/>
              <a:gd name="connsiteY36" fmla="*/ 7234 h 9500"/>
              <a:gd name="connsiteX37" fmla="*/ 6005 w 10000"/>
              <a:gd name="connsiteY37" fmla="*/ 7234 h 9500"/>
              <a:gd name="connsiteX38" fmla="*/ 6675 w 10000"/>
              <a:gd name="connsiteY38" fmla="*/ 6982 h 9500"/>
              <a:gd name="connsiteX39" fmla="*/ 7122 w 10000"/>
              <a:gd name="connsiteY39" fmla="*/ 6982 h 9500"/>
              <a:gd name="connsiteX40" fmla="*/ 7567 w 10000"/>
              <a:gd name="connsiteY40" fmla="*/ 6511 h 9500"/>
              <a:gd name="connsiteX41" fmla="*/ 7766 w 10000"/>
              <a:gd name="connsiteY41" fmla="*/ 6260 h 9500"/>
              <a:gd name="connsiteX42" fmla="*/ 7986 w 10000"/>
              <a:gd name="connsiteY42" fmla="*/ 5757 h 9500"/>
              <a:gd name="connsiteX43" fmla="*/ 8210 w 10000"/>
              <a:gd name="connsiteY43" fmla="*/ 5254 h 9500"/>
              <a:gd name="connsiteX44" fmla="*/ 8436 w 10000"/>
              <a:gd name="connsiteY44" fmla="*/ 4249 h 9500"/>
              <a:gd name="connsiteX45" fmla="*/ 8436 w 10000"/>
              <a:gd name="connsiteY45" fmla="*/ 3244 h 9500"/>
              <a:gd name="connsiteX46" fmla="*/ 8659 w 10000"/>
              <a:gd name="connsiteY46" fmla="*/ 2739 h 9500"/>
              <a:gd name="connsiteX47" fmla="*/ 8659 w 10000"/>
              <a:gd name="connsiteY47" fmla="*/ 2236 h 9500"/>
              <a:gd name="connsiteX48" fmla="*/ 8659 w 10000"/>
              <a:gd name="connsiteY48" fmla="*/ 1984 h 9500"/>
              <a:gd name="connsiteX49" fmla="*/ 8883 w 10000"/>
              <a:gd name="connsiteY49" fmla="*/ 1734 h 9500"/>
              <a:gd name="connsiteX50" fmla="*/ 8883 w 10000"/>
              <a:gd name="connsiteY50" fmla="*/ 1483 h 9500"/>
              <a:gd name="connsiteX51" fmla="*/ 8883 w 10000"/>
              <a:gd name="connsiteY51" fmla="*/ 1229 h 9500"/>
              <a:gd name="connsiteX52" fmla="*/ 8883 w 10000"/>
              <a:gd name="connsiteY52" fmla="*/ 1229 h 9500"/>
              <a:gd name="connsiteX53" fmla="*/ 9107 w 10000"/>
              <a:gd name="connsiteY53" fmla="*/ 1229 h 9500"/>
              <a:gd name="connsiteX54" fmla="*/ 9107 w 10000"/>
              <a:gd name="connsiteY54" fmla="*/ 1229 h 9500"/>
              <a:gd name="connsiteX55" fmla="*/ 9107 w 10000"/>
              <a:gd name="connsiteY55" fmla="*/ 1483 h 9500"/>
              <a:gd name="connsiteX56" fmla="*/ 9330 w 10000"/>
              <a:gd name="connsiteY56" fmla="*/ 1734 h 9500"/>
              <a:gd name="connsiteX57" fmla="*/ 9330 w 10000"/>
              <a:gd name="connsiteY57" fmla="*/ 1984 h 9500"/>
              <a:gd name="connsiteX58" fmla="*/ 9330 w 10000"/>
              <a:gd name="connsiteY58" fmla="*/ 2487 h 9500"/>
              <a:gd name="connsiteX59" fmla="*/ 9330 w 10000"/>
              <a:gd name="connsiteY59" fmla="*/ 2990 h 9500"/>
              <a:gd name="connsiteX60" fmla="*/ 9330 w 10000"/>
              <a:gd name="connsiteY60" fmla="*/ 3493 h 9500"/>
              <a:gd name="connsiteX61" fmla="*/ 9550 w 10000"/>
              <a:gd name="connsiteY61" fmla="*/ 4500 h 9500"/>
              <a:gd name="connsiteX62" fmla="*/ 9550 w 10000"/>
              <a:gd name="connsiteY62" fmla="*/ 5254 h 9500"/>
              <a:gd name="connsiteX63" fmla="*/ 9778 w 10000"/>
              <a:gd name="connsiteY63" fmla="*/ 6010 h 9500"/>
              <a:gd name="connsiteX64" fmla="*/ 10000 w 10000"/>
              <a:gd name="connsiteY64" fmla="*/ 6511 h 9500"/>
              <a:gd name="connsiteX65" fmla="*/ 10000 w 10000"/>
              <a:gd name="connsiteY65" fmla="*/ 6982 h 9500"/>
              <a:gd name="connsiteX66" fmla="*/ 10000 w 10000"/>
              <a:gd name="connsiteY66" fmla="*/ 7234 h 9500"/>
              <a:gd name="connsiteX67" fmla="*/ 10000 w 10000"/>
              <a:gd name="connsiteY67" fmla="*/ 7487 h 9500"/>
              <a:gd name="connsiteX68" fmla="*/ 9778 w 10000"/>
              <a:gd name="connsiteY68" fmla="*/ 7487 h 9500"/>
              <a:gd name="connsiteX69" fmla="*/ 9550 w 10000"/>
              <a:gd name="connsiteY69" fmla="*/ 7739 h 9500"/>
              <a:gd name="connsiteX70" fmla="*/ 9330 w 10000"/>
              <a:gd name="connsiteY70" fmla="*/ 7988 h 9500"/>
              <a:gd name="connsiteX71" fmla="*/ 9107 w 10000"/>
              <a:gd name="connsiteY71" fmla="*/ 8244 h 9500"/>
              <a:gd name="connsiteX72" fmla="*/ 8659 w 10000"/>
              <a:gd name="connsiteY72" fmla="*/ 8496 h 9500"/>
              <a:gd name="connsiteX73" fmla="*/ 7766 w 10000"/>
              <a:gd name="connsiteY73" fmla="*/ 8994 h 9500"/>
              <a:gd name="connsiteX74" fmla="*/ 6899 w 10000"/>
              <a:gd name="connsiteY74" fmla="*/ 9249 h 9500"/>
              <a:gd name="connsiteX75" fmla="*/ 6231 w 10000"/>
              <a:gd name="connsiteY75" fmla="*/ 9249 h 9500"/>
              <a:gd name="connsiteX76" fmla="*/ 5332 w 10000"/>
              <a:gd name="connsiteY76" fmla="*/ 9500 h 9500"/>
              <a:gd name="connsiteX77" fmla="*/ 5332 w 10000"/>
              <a:gd name="connsiteY77" fmla="*/ 9500 h 95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36 h 10000"/>
              <a:gd name="connsiteX4" fmla="*/ 2654 w 10000"/>
              <a:gd name="connsiteY4" fmla="*/ 9467 h 10000"/>
              <a:gd name="connsiteX5" fmla="*/ 2007 w 10000"/>
              <a:gd name="connsiteY5" fmla="*/ 9205 h 10000"/>
              <a:gd name="connsiteX6" fmla="*/ 1564 w 10000"/>
              <a:gd name="connsiteY6" fmla="*/ 8678 h 10000"/>
              <a:gd name="connsiteX7" fmla="*/ 1118 w 10000"/>
              <a:gd name="connsiteY7" fmla="*/ 8408 h 10000"/>
              <a:gd name="connsiteX8" fmla="*/ 894 w 10000"/>
              <a:gd name="connsiteY8" fmla="*/ 7615 h 10000"/>
              <a:gd name="connsiteX9" fmla="*/ 445 w 10000"/>
              <a:gd name="connsiteY9" fmla="*/ 7087 h 10000"/>
              <a:gd name="connsiteX10" fmla="*/ 220 w 10000"/>
              <a:gd name="connsiteY10" fmla="*/ 6326 h 10000"/>
              <a:gd name="connsiteX11" fmla="*/ 220 w 10000"/>
              <a:gd name="connsiteY11" fmla="*/ 5531 h 10000"/>
              <a:gd name="connsiteX12" fmla="*/ 0 w 10000"/>
              <a:gd name="connsiteY12" fmla="*/ 4737 h 10000"/>
              <a:gd name="connsiteX13" fmla="*/ 0 w 10000"/>
              <a:gd name="connsiteY13" fmla="*/ 3946 h 10000"/>
              <a:gd name="connsiteX14" fmla="*/ 0 w 10000"/>
              <a:gd name="connsiteY14" fmla="*/ 3147 h 10000"/>
              <a:gd name="connsiteX15" fmla="*/ 220 w 10000"/>
              <a:gd name="connsiteY15" fmla="*/ 1825 h 10000"/>
              <a:gd name="connsiteX16" fmla="*/ 220 w 10000"/>
              <a:gd name="connsiteY16" fmla="*/ 1561 h 10000"/>
              <a:gd name="connsiteX17" fmla="*/ 220 w 10000"/>
              <a:gd name="connsiteY17" fmla="*/ 1032 h 10000"/>
              <a:gd name="connsiteX18" fmla="*/ 445 w 10000"/>
              <a:gd name="connsiteY18" fmla="*/ 0 h 10000"/>
              <a:gd name="connsiteX19" fmla="*/ 1339 w 10000"/>
              <a:gd name="connsiteY19" fmla="*/ 1032 h 10000"/>
              <a:gd name="connsiteX20" fmla="*/ 1339 w 10000"/>
              <a:gd name="connsiteY20" fmla="*/ 1825 h 10000"/>
              <a:gd name="connsiteX21" fmla="*/ 1118 w 10000"/>
              <a:gd name="connsiteY21" fmla="*/ 2883 h 10000"/>
              <a:gd name="connsiteX22" fmla="*/ 1118 w 10000"/>
              <a:gd name="connsiteY22" fmla="*/ 3677 h 10000"/>
              <a:gd name="connsiteX23" fmla="*/ 1118 w 10000"/>
              <a:gd name="connsiteY23" fmla="*/ 4207 h 10000"/>
              <a:gd name="connsiteX24" fmla="*/ 1118 w 10000"/>
              <a:gd name="connsiteY24" fmla="*/ 5003 h 10000"/>
              <a:gd name="connsiteX25" fmla="*/ 1339 w 10000"/>
              <a:gd name="connsiteY25" fmla="*/ 5531 h 10000"/>
              <a:gd name="connsiteX26" fmla="*/ 1339 w 10000"/>
              <a:gd name="connsiteY26" fmla="*/ 5799 h 10000"/>
              <a:gd name="connsiteX27" fmla="*/ 1564 w 10000"/>
              <a:gd name="connsiteY27" fmla="*/ 6326 h 10000"/>
              <a:gd name="connsiteX28" fmla="*/ 1786 w 10000"/>
              <a:gd name="connsiteY28" fmla="*/ 6589 h 10000"/>
              <a:gd name="connsiteX29" fmla="*/ 2007 w 10000"/>
              <a:gd name="connsiteY29" fmla="*/ 6854 h 10000"/>
              <a:gd name="connsiteX30" fmla="*/ 2874 w 10000"/>
              <a:gd name="connsiteY30" fmla="*/ 7349 h 10000"/>
              <a:gd name="connsiteX31" fmla="*/ 3323 w 10000"/>
              <a:gd name="connsiteY31" fmla="*/ 7615 h 10000"/>
              <a:gd name="connsiteX32" fmla="*/ 3767 w 10000"/>
              <a:gd name="connsiteY32" fmla="*/ 7615 h 10000"/>
              <a:gd name="connsiteX33" fmla="*/ 4220 w 10000"/>
              <a:gd name="connsiteY33" fmla="*/ 7881 h 10000"/>
              <a:gd name="connsiteX34" fmla="*/ 4887 w 10000"/>
              <a:gd name="connsiteY34" fmla="*/ 7881 h 10000"/>
              <a:gd name="connsiteX35" fmla="*/ 5332 w 10000"/>
              <a:gd name="connsiteY35" fmla="*/ 7615 h 10000"/>
              <a:gd name="connsiteX36" fmla="*/ 6005 w 10000"/>
              <a:gd name="connsiteY36" fmla="*/ 7615 h 10000"/>
              <a:gd name="connsiteX37" fmla="*/ 6675 w 10000"/>
              <a:gd name="connsiteY37" fmla="*/ 7349 h 10000"/>
              <a:gd name="connsiteX38" fmla="*/ 7122 w 10000"/>
              <a:gd name="connsiteY38" fmla="*/ 7349 h 10000"/>
              <a:gd name="connsiteX39" fmla="*/ 7567 w 10000"/>
              <a:gd name="connsiteY39" fmla="*/ 6854 h 10000"/>
              <a:gd name="connsiteX40" fmla="*/ 7766 w 10000"/>
              <a:gd name="connsiteY40" fmla="*/ 6589 h 10000"/>
              <a:gd name="connsiteX41" fmla="*/ 7986 w 10000"/>
              <a:gd name="connsiteY41" fmla="*/ 6060 h 10000"/>
              <a:gd name="connsiteX42" fmla="*/ 8210 w 10000"/>
              <a:gd name="connsiteY42" fmla="*/ 5531 h 10000"/>
              <a:gd name="connsiteX43" fmla="*/ 8436 w 10000"/>
              <a:gd name="connsiteY43" fmla="*/ 4473 h 10000"/>
              <a:gd name="connsiteX44" fmla="*/ 8436 w 10000"/>
              <a:gd name="connsiteY44" fmla="*/ 3415 h 10000"/>
              <a:gd name="connsiteX45" fmla="*/ 8659 w 10000"/>
              <a:gd name="connsiteY45" fmla="*/ 2883 h 10000"/>
              <a:gd name="connsiteX46" fmla="*/ 8659 w 10000"/>
              <a:gd name="connsiteY46" fmla="*/ 2354 h 10000"/>
              <a:gd name="connsiteX47" fmla="*/ 8659 w 10000"/>
              <a:gd name="connsiteY47" fmla="*/ 2088 h 10000"/>
              <a:gd name="connsiteX48" fmla="*/ 8883 w 10000"/>
              <a:gd name="connsiteY48" fmla="*/ 1825 h 10000"/>
              <a:gd name="connsiteX49" fmla="*/ 8883 w 10000"/>
              <a:gd name="connsiteY49" fmla="*/ 1561 h 10000"/>
              <a:gd name="connsiteX50" fmla="*/ 8883 w 10000"/>
              <a:gd name="connsiteY50" fmla="*/ 1294 h 10000"/>
              <a:gd name="connsiteX51" fmla="*/ 8883 w 10000"/>
              <a:gd name="connsiteY51" fmla="*/ 1294 h 10000"/>
              <a:gd name="connsiteX52" fmla="*/ 9107 w 10000"/>
              <a:gd name="connsiteY52" fmla="*/ 1294 h 10000"/>
              <a:gd name="connsiteX53" fmla="*/ 9107 w 10000"/>
              <a:gd name="connsiteY53" fmla="*/ 1294 h 10000"/>
              <a:gd name="connsiteX54" fmla="*/ 9107 w 10000"/>
              <a:gd name="connsiteY54" fmla="*/ 1561 h 10000"/>
              <a:gd name="connsiteX55" fmla="*/ 9330 w 10000"/>
              <a:gd name="connsiteY55" fmla="*/ 1825 h 10000"/>
              <a:gd name="connsiteX56" fmla="*/ 9330 w 10000"/>
              <a:gd name="connsiteY56" fmla="*/ 2088 h 10000"/>
              <a:gd name="connsiteX57" fmla="*/ 9330 w 10000"/>
              <a:gd name="connsiteY57" fmla="*/ 2618 h 10000"/>
              <a:gd name="connsiteX58" fmla="*/ 9330 w 10000"/>
              <a:gd name="connsiteY58" fmla="*/ 3147 h 10000"/>
              <a:gd name="connsiteX59" fmla="*/ 9330 w 10000"/>
              <a:gd name="connsiteY59" fmla="*/ 3677 h 10000"/>
              <a:gd name="connsiteX60" fmla="*/ 9550 w 10000"/>
              <a:gd name="connsiteY60" fmla="*/ 4737 h 10000"/>
              <a:gd name="connsiteX61" fmla="*/ 9550 w 10000"/>
              <a:gd name="connsiteY61" fmla="*/ 5531 h 10000"/>
              <a:gd name="connsiteX62" fmla="*/ 9778 w 10000"/>
              <a:gd name="connsiteY62" fmla="*/ 6326 h 10000"/>
              <a:gd name="connsiteX63" fmla="*/ 10000 w 10000"/>
              <a:gd name="connsiteY63" fmla="*/ 6854 h 10000"/>
              <a:gd name="connsiteX64" fmla="*/ 10000 w 10000"/>
              <a:gd name="connsiteY64" fmla="*/ 7349 h 10000"/>
              <a:gd name="connsiteX65" fmla="*/ 10000 w 10000"/>
              <a:gd name="connsiteY65" fmla="*/ 7615 h 10000"/>
              <a:gd name="connsiteX66" fmla="*/ 10000 w 10000"/>
              <a:gd name="connsiteY66" fmla="*/ 7881 h 10000"/>
              <a:gd name="connsiteX67" fmla="*/ 9778 w 10000"/>
              <a:gd name="connsiteY67" fmla="*/ 7881 h 10000"/>
              <a:gd name="connsiteX68" fmla="*/ 9550 w 10000"/>
              <a:gd name="connsiteY68" fmla="*/ 8146 h 10000"/>
              <a:gd name="connsiteX69" fmla="*/ 9330 w 10000"/>
              <a:gd name="connsiteY69" fmla="*/ 8408 h 10000"/>
              <a:gd name="connsiteX70" fmla="*/ 9107 w 10000"/>
              <a:gd name="connsiteY70" fmla="*/ 8678 h 10000"/>
              <a:gd name="connsiteX71" fmla="*/ 8659 w 10000"/>
              <a:gd name="connsiteY71" fmla="*/ 8943 h 10000"/>
              <a:gd name="connsiteX72" fmla="*/ 7766 w 10000"/>
              <a:gd name="connsiteY72" fmla="*/ 9467 h 10000"/>
              <a:gd name="connsiteX73" fmla="*/ 6899 w 10000"/>
              <a:gd name="connsiteY73" fmla="*/ 9736 h 10000"/>
              <a:gd name="connsiteX74" fmla="*/ 6231 w 10000"/>
              <a:gd name="connsiteY74" fmla="*/ 9736 h 10000"/>
              <a:gd name="connsiteX75" fmla="*/ 5332 w 10000"/>
              <a:gd name="connsiteY75" fmla="*/ 10000 h 10000"/>
              <a:gd name="connsiteX76" fmla="*/ 5332 w 10000"/>
              <a:gd name="connsiteY76" fmla="*/ 10000 h 10000"/>
              <a:gd name="connsiteX0" fmla="*/ 5332 w 10000"/>
              <a:gd name="connsiteY0" fmla="*/ 9100 h 9100"/>
              <a:gd name="connsiteX1" fmla="*/ 4665 w 10000"/>
              <a:gd name="connsiteY1" fmla="*/ 9100 h 9100"/>
              <a:gd name="connsiteX2" fmla="*/ 3991 w 10000"/>
              <a:gd name="connsiteY2" fmla="*/ 9100 h 9100"/>
              <a:gd name="connsiteX3" fmla="*/ 3323 w 10000"/>
              <a:gd name="connsiteY3" fmla="*/ 8836 h 9100"/>
              <a:gd name="connsiteX4" fmla="*/ 2654 w 10000"/>
              <a:gd name="connsiteY4" fmla="*/ 8567 h 9100"/>
              <a:gd name="connsiteX5" fmla="*/ 2007 w 10000"/>
              <a:gd name="connsiteY5" fmla="*/ 8305 h 9100"/>
              <a:gd name="connsiteX6" fmla="*/ 1564 w 10000"/>
              <a:gd name="connsiteY6" fmla="*/ 7778 h 9100"/>
              <a:gd name="connsiteX7" fmla="*/ 1118 w 10000"/>
              <a:gd name="connsiteY7" fmla="*/ 7508 h 9100"/>
              <a:gd name="connsiteX8" fmla="*/ 894 w 10000"/>
              <a:gd name="connsiteY8" fmla="*/ 6715 h 9100"/>
              <a:gd name="connsiteX9" fmla="*/ 445 w 10000"/>
              <a:gd name="connsiteY9" fmla="*/ 6187 h 9100"/>
              <a:gd name="connsiteX10" fmla="*/ 220 w 10000"/>
              <a:gd name="connsiteY10" fmla="*/ 5426 h 9100"/>
              <a:gd name="connsiteX11" fmla="*/ 220 w 10000"/>
              <a:gd name="connsiteY11" fmla="*/ 4631 h 9100"/>
              <a:gd name="connsiteX12" fmla="*/ 0 w 10000"/>
              <a:gd name="connsiteY12" fmla="*/ 3837 h 9100"/>
              <a:gd name="connsiteX13" fmla="*/ 0 w 10000"/>
              <a:gd name="connsiteY13" fmla="*/ 3046 h 9100"/>
              <a:gd name="connsiteX14" fmla="*/ 0 w 10000"/>
              <a:gd name="connsiteY14" fmla="*/ 2247 h 9100"/>
              <a:gd name="connsiteX15" fmla="*/ 220 w 10000"/>
              <a:gd name="connsiteY15" fmla="*/ 925 h 9100"/>
              <a:gd name="connsiteX16" fmla="*/ 220 w 10000"/>
              <a:gd name="connsiteY16" fmla="*/ 661 h 9100"/>
              <a:gd name="connsiteX17" fmla="*/ 220 w 10000"/>
              <a:gd name="connsiteY17" fmla="*/ 132 h 9100"/>
              <a:gd name="connsiteX18" fmla="*/ 1339 w 10000"/>
              <a:gd name="connsiteY18" fmla="*/ 132 h 9100"/>
              <a:gd name="connsiteX19" fmla="*/ 1339 w 10000"/>
              <a:gd name="connsiteY19" fmla="*/ 925 h 9100"/>
              <a:gd name="connsiteX20" fmla="*/ 1118 w 10000"/>
              <a:gd name="connsiteY20" fmla="*/ 1983 h 9100"/>
              <a:gd name="connsiteX21" fmla="*/ 1118 w 10000"/>
              <a:gd name="connsiteY21" fmla="*/ 2777 h 9100"/>
              <a:gd name="connsiteX22" fmla="*/ 1118 w 10000"/>
              <a:gd name="connsiteY22" fmla="*/ 3307 h 9100"/>
              <a:gd name="connsiteX23" fmla="*/ 1118 w 10000"/>
              <a:gd name="connsiteY23" fmla="*/ 4103 h 9100"/>
              <a:gd name="connsiteX24" fmla="*/ 1339 w 10000"/>
              <a:gd name="connsiteY24" fmla="*/ 4631 h 9100"/>
              <a:gd name="connsiteX25" fmla="*/ 1339 w 10000"/>
              <a:gd name="connsiteY25" fmla="*/ 4899 h 9100"/>
              <a:gd name="connsiteX26" fmla="*/ 1564 w 10000"/>
              <a:gd name="connsiteY26" fmla="*/ 5426 h 9100"/>
              <a:gd name="connsiteX27" fmla="*/ 1786 w 10000"/>
              <a:gd name="connsiteY27" fmla="*/ 5689 h 9100"/>
              <a:gd name="connsiteX28" fmla="*/ 2007 w 10000"/>
              <a:gd name="connsiteY28" fmla="*/ 5954 h 9100"/>
              <a:gd name="connsiteX29" fmla="*/ 2874 w 10000"/>
              <a:gd name="connsiteY29" fmla="*/ 6449 h 9100"/>
              <a:gd name="connsiteX30" fmla="*/ 3323 w 10000"/>
              <a:gd name="connsiteY30" fmla="*/ 6715 h 9100"/>
              <a:gd name="connsiteX31" fmla="*/ 3767 w 10000"/>
              <a:gd name="connsiteY31" fmla="*/ 6715 h 9100"/>
              <a:gd name="connsiteX32" fmla="*/ 4220 w 10000"/>
              <a:gd name="connsiteY32" fmla="*/ 6981 h 9100"/>
              <a:gd name="connsiteX33" fmla="*/ 4887 w 10000"/>
              <a:gd name="connsiteY33" fmla="*/ 6981 h 9100"/>
              <a:gd name="connsiteX34" fmla="*/ 5332 w 10000"/>
              <a:gd name="connsiteY34" fmla="*/ 6715 h 9100"/>
              <a:gd name="connsiteX35" fmla="*/ 6005 w 10000"/>
              <a:gd name="connsiteY35" fmla="*/ 6715 h 9100"/>
              <a:gd name="connsiteX36" fmla="*/ 6675 w 10000"/>
              <a:gd name="connsiteY36" fmla="*/ 6449 h 9100"/>
              <a:gd name="connsiteX37" fmla="*/ 7122 w 10000"/>
              <a:gd name="connsiteY37" fmla="*/ 6449 h 9100"/>
              <a:gd name="connsiteX38" fmla="*/ 7567 w 10000"/>
              <a:gd name="connsiteY38" fmla="*/ 5954 h 9100"/>
              <a:gd name="connsiteX39" fmla="*/ 7766 w 10000"/>
              <a:gd name="connsiteY39" fmla="*/ 5689 h 9100"/>
              <a:gd name="connsiteX40" fmla="*/ 7986 w 10000"/>
              <a:gd name="connsiteY40" fmla="*/ 5160 h 9100"/>
              <a:gd name="connsiteX41" fmla="*/ 8210 w 10000"/>
              <a:gd name="connsiteY41" fmla="*/ 4631 h 9100"/>
              <a:gd name="connsiteX42" fmla="*/ 8436 w 10000"/>
              <a:gd name="connsiteY42" fmla="*/ 3573 h 9100"/>
              <a:gd name="connsiteX43" fmla="*/ 8436 w 10000"/>
              <a:gd name="connsiteY43" fmla="*/ 2515 h 9100"/>
              <a:gd name="connsiteX44" fmla="*/ 8659 w 10000"/>
              <a:gd name="connsiteY44" fmla="*/ 1983 h 9100"/>
              <a:gd name="connsiteX45" fmla="*/ 8659 w 10000"/>
              <a:gd name="connsiteY45" fmla="*/ 1454 h 9100"/>
              <a:gd name="connsiteX46" fmla="*/ 8659 w 10000"/>
              <a:gd name="connsiteY46" fmla="*/ 1188 h 9100"/>
              <a:gd name="connsiteX47" fmla="*/ 8883 w 10000"/>
              <a:gd name="connsiteY47" fmla="*/ 925 h 9100"/>
              <a:gd name="connsiteX48" fmla="*/ 8883 w 10000"/>
              <a:gd name="connsiteY48" fmla="*/ 661 h 9100"/>
              <a:gd name="connsiteX49" fmla="*/ 8883 w 10000"/>
              <a:gd name="connsiteY49" fmla="*/ 394 h 9100"/>
              <a:gd name="connsiteX50" fmla="*/ 8883 w 10000"/>
              <a:gd name="connsiteY50" fmla="*/ 394 h 9100"/>
              <a:gd name="connsiteX51" fmla="*/ 9107 w 10000"/>
              <a:gd name="connsiteY51" fmla="*/ 394 h 9100"/>
              <a:gd name="connsiteX52" fmla="*/ 9107 w 10000"/>
              <a:gd name="connsiteY52" fmla="*/ 394 h 9100"/>
              <a:gd name="connsiteX53" fmla="*/ 9107 w 10000"/>
              <a:gd name="connsiteY53" fmla="*/ 661 h 9100"/>
              <a:gd name="connsiteX54" fmla="*/ 9330 w 10000"/>
              <a:gd name="connsiteY54" fmla="*/ 925 h 9100"/>
              <a:gd name="connsiteX55" fmla="*/ 9330 w 10000"/>
              <a:gd name="connsiteY55" fmla="*/ 1188 h 9100"/>
              <a:gd name="connsiteX56" fmla="*/ 9330 w 10000"/>
              <a:gd name="connsiteY56" fmla="*/ 1718 h 9100"/>
              <a:gd name="connsiteX57" fmla="*/ 9330 w 10000"/>
              <a:gd name="connsiteY57" fmla="*/ 2247 h 9100"/>
              <a:gd name="connsiteX58" fmla="*/ 9330 w 10000"/>
              <a:gd name="connsiteY58" fmla="*/ 2777 h 9100"/>
              <a:gd name="connsiteX59" fmla="*/ 9550 w 10000"/>
              <a:gd name="connsiteY59" fmla="*/ 3837 h 9100"/>
              <a:gd name="connsiteX60" fmla="*/ 9550 w 10000"/>
              <a:gd name="connsiteY60" fmla="*/ 4631 h 9100"/>
              <a:gd name="connsiteX61" fmla="*/ 9778 w 10000"/>
              <a:gd name="connsiteY61" fmla="*/ 5426 h 9100"/>
              <a:gd name="connsiteX62" fmla="*/ 10000 w 10000"/>
              <a:gd name="connsiteY62" fmla="*/ 5954 h 9100"/>
              <a:gd name="connsiteX63" fmla="*/ 10000 w 10000"/>
              <a:gd name="connsiteY63" fmla="*/ 6449 h 9100"/>
              <a:gd name="connsiteX64" fmla="*/ 10000 w 10000"/>
              <a:gd name="connsiteY64" fmla="*/ 6715 h 9100"/>
              <a:gd name="connsiteX65" fmla="*/ 10000 w 10000"/>
              <a:gd name="connsiteY65" fmla="*/ 6981 h 9100"/>
              <a:gd name="connsiteX66" fmla="*/ 9778 w 10000"/>
              <a:gd name="connsiteY66" fmla="*/ 6981 h 9100"/>
              <a:gd name="connsiteX67" fmla="*/ 9550 w 10000"/>
              <a:gd name="connsiteY67" fmla="*/ 7246 h 9100"/>
              <a:gd name="connsiteX68" fmla="*/ 9330 w 10000"/>
              <a:gd name="connsiteY68" fmla="*/ 7508 h 9100"/>
              <a:gd name="connsiteX69" fmla="*/ 9107 w 10000"/>
              <a:gd name="connsiteY69" fmla="*/ 7778 h 9100"/>
              <a:gd name="connsiteX70" fmla="*/ 8659 w 10000"/>
              <a:gd name="connsiteY70" fmla="*/ 8043 h 9100"/>
              <a:gd name="connsiteX71" fmla="*/ 7766 w 10000"/>
              <a:gd name="connsiteY71" fmla="*/ 8567 h 9100"/>
              <a:gd name="connsiteX72" fmla="*/ 6899 w 10000"/>
              <a:gd name="connsiteY72" fmla="*/ 8836 h 9100"/>
              <a:gd name="connsiteX73" fmla="*/ 6231 w 10000"/>
              <a:gd name="connsiteY73" fmla="*/ 8836 h 9100"/>
              <a:gd name="connsiteX74" fmla="*/ 5332 w 10000"/>
              <a:gd name="connsiteY74" fmla="*/ 9100 h 9100"/>
              <a:gd name="connsiteX75" fmla="*/ 5332 w 10000"/>
              <a:gd name="connsiteY75" fmla="*/ 9100 h 9100"/>
              <a:gd name="connsiteX0" fmla="*/ 5332 w 10000"/>
              <a:gd name="connsiteY0" fmla="*/ 9855 h 9855"/>
              <a:gd name="connsiteX1" fmla="*/ 4665 w 10000"/>
              <a:gd name="connsiteY1" fmla="*/ 9855 h 9855"/>
              <a:gd name="connsiteX2" fmla="*/ 3991 w 10000"/>
              <a:gd name="connsiteY2" fmla="*/ 9855 h 9855"/>
              <a:gd name="connsiteX3" fmla="*/ 3323 w 10000"/>
              <a:gd name="connsiteY3" fmla="*/ 9565 h 9855"/>
              <a:gd name="connsiteX4" fmla="*/ 2654 w 10000"/>
              <a:gd name="connsiteY4" fmla="*/ 9269 h 9855"/>
              <a:gd name="connsiteX5" fmla="*/ 2007 w 10000"/>
              <a:gd name="connsiteY5" fmla="*/ 8981 h 9855"/>
              <a:gd name="connsiteX6" fmla="*/ 1564 w 10000"/>
              <a:gd name="connsiteY6" fmla="*/ 8402 h 9855"/>
              <a:gd name="connsiteX7" fmla="*/ 1118 w 10000"/>
              <a:gd name="connsiteY7" fmla="*/ 8106 h 9855"/>
              <a:gd name="connsiteX8" fmla="*/ 894 w 10000"/>
              <a:gd name="connsiteY8" fmla="*/ 7234 h 9855"/>
              <a:gd name="connsiteX9" fmla="*/ 445 w 10000"/>
              <a:gd name="connsiteY9" fmla="*/ 6654 h 9855"/>
              <a:gd name="connsiteX10" fmla="*/ 220 w 10000"/>
              <a:gd name="connsiteY10" fmla="*/ 5818 h 9855"/>
              <a:gd name="connsiteX11" fmla="*/ 220 w 10000"/>
              <a:gd name="connsiteY11" fmla="*/ 4944 h 9855"/>
              <a:gd name="connsiteX12" fmla="*/ 0 w 10000"/>
              <a:gd name="connsiteY12" fmla="*/ 4071 h 9855"/>
              <a:gd name="connsiteX13" fmla="*/ 0 w 10000"/>
              <a:gd name="connsiteY13" fmla="*/ 3202 h 9855"/>
              <a:gd name="connsiteX14" fmla="*/ 0 w 10000"/>
              <a:gd name="connsiteY14" fmla="*/ 2324 h 9855"/>
              <a:gd name="connsiteX15" fmla="*/ 220 w 10000"/>
              <a:gd name="connsiteY15" fmla="*/ 871 h 9855"/>
              <a:gd name="connsiteX16" fmla="*/ 220 w 10000"/>
              <a:gd name="connsiteY16" fmla="*/ 581 h 9855"/>
              <a:gd name="connsiteX17" fmla="*/ 1339 w 10000"/>
              <a:gd name="connsiteY17" fmla="*/ 0 h 9855"/>
              <a:gd name="connsiteX18" fmla="*/ 1339 w 10000"/>
              <a:gd name="connsiteY18" fmla="*/ 871 h 9855"/>
              <a:gd name="connsiteX19" fmla="*/ 1118 w 10000"/>
              <a:gd name="connsiteY19" fmla="*/ 2034 h 9855"/>
              <a:gd name="connsiteX20" fmla="*/ 1118 w 10000"/>
              <a:gd name="connsiteY20" fmla="*/ 2907 h 9855"/>
              <a:gd name="connsiteX21" fmla="*/ 1118 w 10000"/>
              <a:gd name="connsiteY21" fmla="*/ 3489 h 9855"/>
              <a:gd name="connsiteX22" fmla="*/ 1118 w 10000"/>
              <a:gd name="connsiteY22" fmla="*/ 4364 h 9855"/>
              <a:gd name="connsiteX23" fmla="*/ 1339 w 10000"/>
              <a:gd name="connsiteY23" fmla="*/ 4944 h 9855"/>
              <a:gd name="connsiteX24" fmla="*/ 1339 w 10000"/>
              <a:gd name="connsiteY24" fmla="*/ 5239 h 9855"/>
              <a:gd name="connsiteX25" fmla="*/ 1564 w 10000"/>
              <a:gd name="connsiteY25" fmla="*/ 5818 h 9855"/>
              <a:gd name="connsiteX26" fmla="*/ 1786 w 10000"/>
              <a:gd name="connsiteY26" fmla="*/ 6107 h 9855"/>
              <a:gd name="connsiteX27" fmla="*/ 2007 w 10000"/>
              <a:gd name="connsiteY27" fmla="*/ 6398 h 9855"/>
              <a:gd name="connsiteX28" fmla="*/ 2874 w 10000"/>
              <a:gd name="connsiteY28" fmla="*/ 6942 h 9855"/>
              <a:gd name="connsiteX29" fmla="*/ 3323 w 10000"/>
              <a:gd name="connsiteY29" fmla="*/ 7234 h 9855"/>
              <a:gd name="connsiteX30" fmla="*/ 3767 w 10000"/>
              <a:gd name="connsiteY30" fmla="*/ 7234 h 9855"/>
              <a:gd name="connsiteX31" fmla="*/ 4220 w 10000"/>
              <a:gd name="connsiteY31" fmla="*/ 7526 h 9855"/>
              <a:gd name="connsiteX32" fmla="*/ 4887 w 10000"/>
              <a:gd name="connsiteY32" fmla="*/ 7526 h 9855"/>
              <a:gd name="connsiteX33" fmla="*/ 5332 w 10000"/>
              <a:gd name="connsiteY33" fmla="*/ 7234 h 9855"/>
              <a:gd name="connsiteX34" fmla="*/ 6005 w 10000"/>
              <a:gd name="connsiteY34" fmla="*/ 7234 h 9855"/>
              <a:gd name="connsiteX35" fmla="*/ 6675 w 10000"/>
              <a:gd name="connsiteY35" fmla="*/ 6942 h 9855"/>
              <a:gd name="connsiteX36" fmla="*/ 7122 w 10000"/>
              <a:gd name="connsiteY36" fmla="*/ 6942 h 9855"/>
              <a:gd name="connsiteX37" fmla="*/ 7567 w 10000"/>
              <a:gd name="connsiteY37" fmla="*/ 6398 h 9855"/>
              <a:gd name="connsiteX38" fmla="*/ 7766 w 10000"/>
              <a:gd name="connsiteY38" fmla="*/ 6107 h 9855"/>
              <a:gd name="connsiteX39" fmla="*/ 7986 w 10000"/>
              <a:gd name="connsiteY39" fmla="*/ 5525 h 9855"/>
              <a:gd name="connsiteX40" fmla="*/ 8210 w 10000"/>
              <a:gd name="connsiteY40" fmla="*/ 4944 h 9855"/>
              <a:gd name="connsiteX41" fmla="*/ 8436 w 10000"/>
              <a:gd name="connsiteY41" fmla="*/ 3781 h 9855"/>
              <a:gd name="connsiteX42" fmla="*/ 8436 w 10000"/>
              <a:gd name="connsiteY42" fmla="*/ 2619 h 9855"/>
              <a:gd name="connsiteX43" fmla="*/ 8659 w 10000"/>
              <a:gd name="connsiteY43" fmla="*/ 2034 h 9855"/>
              <a:gd name="connsiteX44" fmla="*/ 8659 w 10000"/>
              <a:gd name="connsiteY44" fmla="*/ 1453 h 9855"/>
              <a:gd name="connsiteX45" fmla="*/ 8659 w 10000"/>
              <a:gd name="connsiteY45" fmla="*/ 1160 h 9855"/>
              <a:gd name="connsiteX46" fmla="*/ 8883 w 10000"/>
              <a:gd name="connsiteY46" fmla="*/ 871 h 9855"/>
              <a:gd name="connsiteX47" fmla="*/ 8883 w 10000"/>
              <a:gd name="connsiteY47" fmla="*/ 581 h 9855"/>
              <a:gd name="connsiteX48" fmla="*/ 8883 w 10000"/>
              <a:gd name="connsiteY48" fmla="*/ 288 h 9855"/>
              <a:gd name="connsiteX49" fmla="*/ 8883 w 10000"/>
              <a:gd name="connsiteY49" fmla="*/ 288 h 9855"/>
              <a:gd name="connsiteX50" fmla="*/ 9107 w 10000"/>
              <a:gd name="connsiteY50" fmla="*/ 288 h 9855"/>
              <a:gd name="connsiteX51" fmla="*/ 9107 w 10000"/>
              <a:gd name="connsiteY51" fmla="*/ 288 h 9855"/>
              <a:gd name="connsiteX52" fmla="*/ 9107 w 10000"/>
              <a:gd name="connsiteY52" fmla="*/ 581 h 9855"/>
              <a:gd name="connsiteX53" fmla="*/ 9330 w 10000"/>
              <a:gd name="connsiteY53" fmla="*/ 871 h 9855"/>
              <a:gd name="connsiteX54" fmla="*/ 9330 w 10000"/>
              <a:gd name="connsiteY54" fmla="*/ 1160 h 9855"/>
              <a:gd name="connsiteX55" fmla="*/ 9330 w 10000"/>
              <a:gd name="connsiteY55" fmla="*/ 1743 h 9855"/>
              <a:gd name="connsiteX56" fmla="*/ 9330 w 10000"/>
              <a:gd name="connsiteY56" fmla="*/ 2324 h 9855"/>
              <a:gd name="connsiteX57" fmla="*/ 9330 w 10000"/>
              <a:gd name="connsiteY57" fmla="*/ 2907 h 9855"/>
              <a:gd name="connsiteX58" fmla="*/ 9550 w 10000"/>
              <a:gd name="connsiteY58" fmla="*/ 4071 h 9855"/>
              <a:gd name="connsiteX59" fmla="*/ 9550 w 10000"/>
              <a:gd name="connsiteY59" fmla="*/ 4944 h 9855"/>
              <a:gd name="connsiteX60" fmla="*/ 9778 w 10000"/>
              <a:gd name="connsiteY60" fmla="*/ 5818 h 9855"/>
              <a:gd name="connsiteX61" fmla="*/ 10000 w 10000"/>
              <a:gd name="connsiteY61" fmla="*/ 6398 h 9855"/>
              <a:gd name="connsiteX62" fmla="*/ 10000 w 10000"/>
              <a:gd name="connsiteY62" fmla="*/ 6942 h 9855"/>
              <a:gd name="connsiteX63" fmla="*/ 10000 w 10000"/>
              <a:gd name="connsiteY63" fmla="*/ 7234 h 9855"/>
              <a:gd name="connsiteX64" fmla="*/ 10000 w 10000"/>
              <a:gd name="connsiteY64" fmla="*/ 7526 h 9855"/>
              <a:gd name="connsiteX65" fmla="*/ 9778 w 10000"/>
              <a:gd name="connsiteY65" fmla="*/ 7526 h 9855"/>
              <a:gd name="connsiteX66" fmla="*/ 9550 w 10000"/>
              <a:gd name="connsiteY66" fmla="*/ 7818 h 9855"/>
              <a:gd name="connsiteX67" fmla="*/ 9330 w 10000"/>
              <a:gd name="connsiteY67" fmla="*/ 8106 h 9855"/>
              <a:gd name="connsiteX68" fmla="*/ 9107 w 10000"/>
              <a:gd name="connsiteY68" fmla="*/ 8402 h 9855"/>
              <a:gd name="connsiteX69" fmla="*/ 8659 w 10000"/>
              <a:gd name="connsiteY69" fmla="*/ 8693 h 9855"/>
              <a:gd name="connsiteX70" fmla="*/ 7766 w 10000"/>
              <a:gd name="connsiteY70" fmla="*/ 9269 h 9855"/>
              <a:gd name="connsiteX71" fmla="*/ 6899 w 10000"/>
              <a:gd name="connsiteY71" fmla="*/ 9565 h 9855"/>
              <a:gd name="connsiteX72" fmla="*/ 6231 w 10000"/>
              <a:gd name="connsiteY72" fmla="*/ 9565 h 9855"/>
              <a:gd name="connsiteX73" fmla="*/ 5332 w 10000"/>
              <a:gd name="connsiteY73" fmla="*/ 9855 h 9855"/>
              <a:gd name="connsiteX74" fmla="*/ 5332 w 10000"/>
              <a:gd name="connsiteY74" fmla="*/ 9855 h 985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06 h 10000"/>
              <a:gd name="connsiteX4" fmla="*/ 2654 w 10000"/>
              <a:gd name="connsiteY4" fmla="*/ 9405 h 10000"/>
              <a:gd name="connsiteX5" fmla="*/ 2007 w 10000"/>
              <a:gd name="connsiteY5" fmla="*/ 9113 h 10000"/>
              <a:gd name="connsiteX6" fmla="*/ 1564 w 10000"/>
              <a:gd name="connsiteY6" fmla="*/ 8526 h 10000"/>
              <a:gd name="connsiteX7" fmla="*/ 1118 w 10000"/>
              <a:gd name="connsiteY7" fmla="*/ 8225 h 10000"/>
              <a:gd name="connsiteX8" fmla="*/ 894 w 10000"/>
              <a:gd name="connsiteY8" fmla="*/ 7340 h 10000"/>
              <a:gd name="connsiteX9" fmla="*/ 445 w 10000"/>
              <a:gd name="connsiteY9" fmla="*/ 6752 h 10000"/>
              <a:gd name="connsiteX10" fmla="*/ 220 w 10000"/>
              <a:gd name="connsiteY10" fmla="*/ 5904 h 10000"/>
              <a:gd name="connsiteX11" fmla="*/ 220 w 10000"/>
              <a:gd name="connsiteY11" fmla="*/ 5017 h 10000"/>
              <a:gd name="connsiteX12" fmla="*/ 0 w 10000"/>
              <a:gd name="connsiteY12" fmla="*/ 4131 h 10000"/>
              <a:gd name="connsiteX13" fmla="*/ 0 w 10000"/>
              <a:gd name="connsiteY13" fmla="*/ 3249 h 10000"/>
              <a:gd name="connsiteX14" fmla="*/ 0 w 10000"/>
              <a:gd name="connsiteY14" fmla="*/ 2358 h 10000"/>
              <a:gd name="connsiteX15" fmla="*/ 220 w 10000"/>
              <a:gd name="connsiteY15" fmla="*/ 884 h 10000"/>
              <a:gd name="connsiteX16" fmla="*/ 1339 w 10000"/>
              <a:gd name="connsiteY16" fmla="*/ 0 h 10000"/>
              <a:gd name="connsiteX17" fmla="*/ 1339 w 10000"/>
              <a:gd name="connsiteY17" fmla="*/ 884 h 10000"/>
              <a:gd name="connsiteX18" fmla="*/ 1118 w 10000"/>
              <a:gd name="connsiteY18" fmla="*/ 2064 h 10000"/>
              <a:gd name="connsiteX19" fmla="*/ 1118 w 10000"/>
              <a:gd name="connsiteY19" fmla="*/ 2950 h 10000"/>
              <a:gd name="connsiteX20" fmla="*/ 1118 w 10000"/>
              <a:gd name="connsiteY20" fmla="*/ 3540 h 10000"/>
              <a:gd name="connsiteX21" fmla="*/ 1118 w 10000"/>
              <a:gd name="connsiteY21" fmla="*/ 4428 h 10000"/>
              <a:gd name="connsiteX22" fmla="*/ 1339 w 10000"/>
              <a:gd name="connsiteY22" fmla="*/ 5017 h 10000"/>
              <a:gd name="connsiteX23" fmla="*/ 1339 w 10000"/>
              <a:gd name="connsiteY23" fmla="*/ 5316 h 10000"/>
              <a:gd name="connsiteX24" fmla="*/ 1564 w 10000"/>
              <a:gd name="connsiteY24" fmla="*/ 5904 h 10000"/>
              <a:gd name="connsiteX25" fmla="*/ 1786 w 10000"/>
              <a:gd name="connsiteY25" fmla="*/ 6197 h 10000"/>
              <a:gd name="connsiteX26" fmla="*/ 2007 w 10000"/>
              <a:gd name="connsiteY26" fmla="*/ 6492 h 10000"/>
              <a:gd name="connsiteX27" fmla="*/ 2874 w 10000"/>
              <a:gd name="connsiteY27" fmla="*/ 7044 h 10000"/>
              <a:gd name="connsiteX28" fmla="*/ 3323 w 10000"/>
              <a:gd name="connsiteY28" fmla="*/ 7340 h 10000"/>
              <a:gd name="connsiteX29" fmla="*/ 3767 w 10000"/>
              <a:gd name="connsiteY29" fmla="*/ 7340 h 10000"/>
              <a:gd name="connsiteX30" fmla="*/ 4220 w 10000"/>
              <a:gd name="connsiteY30" fmla="*/ 7637 h 10000"/>
              <a:gd name="connsiteX31" fmla="*/ 4887 w 10000"/>
              <a:gd name="connsiteY31" fmla="*/ 7637 h 10000"/>
              <a:gd name="connsiteX32" fmla="*/ 5332 w 10000"/>
              <a:gd name="connsiteY32" fmla="*/ 7340 h 10000"/>
              <a:gd name="connsiteX33" fmla="*/ 6005 w 10000"/>
              <a:gd name="connsiteY33" fmla="*/ 7340 h 10000"/>
              <a:gd name="connsiteX34" fmla="*/ 6675 w 10000"/>
              <a:gd name="connsiteY34" fmla="*/ 7044 h 10000"/>
              <a:gd name="connsiteX35" fmla="*/ 7122 w 10000"/>
              <a:gd name="connsiteY35" fmla="*/ 7044 h 10000"/>
              <a:gd name="connsiteX36" fmla="*/ 7567 w 10000"/>
              <a:gd name="connsiteY36" fmla="*/ 6492 h 10000"/>
              <a:gd name="connsiteX37" fmla="*/ 7766 w 10000"/>
              <a:gd name="connsiteY37" fmla="*/ 6197 h 10000"/>
              <a:gd name="connsiteX38" fmla="*/ 7986 w 10000"/>
              <a:gd name="connsiteY38" fmla="*/ 5606 h 10000"/>
              <a:gd name="connsiteX39" fmla="*/ 8210 w 10000"/>
              <a:gd name="connsiteY39" fmla="*/ 5017 h 10000"/>
              <a:gd name="connsiteX40" fmla="*/ 8436 w 10000"/>
              <a:gd name="connsiteY40" fmla="*/ 3837 h 10000"/>
              <a:gd name="connsiteX41" fmla="*/ 8436 w 10000"/>
              <a:gd name="connsiteY41" fmla="*/ 2658 h 10000"/>
              <a:gd name="connsiteX42" fmla="*/ 8659 w 10000"/>
              <a:gd name="connsiteY42" fmla="*/ 2064 h 10000"/>
              <a:gd name="connsiteX43" fmla="*/ 8659 w 10000"/>
              <a:gd name="connsiteY43" fmla="*/ 1474 h 10000"/>
              <a:gd name="connsiteX44" fmla="*/ 8659 w 10000"/>
              <a:gd name="connsiteY44" fmla="*/ 1177 h 10000"/>
              <a:gd name="connsiteX45" fmla="*/ 8883 w 10000"/>
              <a:gd name="connsiteY45" fmla="*/ 884 h 10000"/>
              <a:gd name="connsiteX46" fmla="*/ 8883 w 10000"/>
              <a:gd name="connsiteY46" fmla="*/ 590 h 10000"/>
              <a:gd name="connsiteX47" fmla="*/ 8883 w 10000"/>
              <a:gd name="connsiteY47" fmla="*/ 292 h 10000"/>
              <a:gd name="connsiteX48" fmla="*/ 8883 w 10000"/>
              <a:gd name="connsiteY48" fmla="*/ 292 h 10000"/>
              <a:gd name="connsiteX49" fmla="*/ 9107 w 10000"/>
              <a:gd name="connsiteY49" fmla="*/ 292 h 10000"/>
              <a:gd name="connsiteX50" fmla="*/ 9107 w 10000"/>
              <a:gd name="connsiteY50" fmla="*/ 292 h 10000"/>
              <a:gd name="connsiteX51" fmla="*/ 9107 w 10000"/>
              <a:gd name="connsiteY51" fmla="*/ 590 h 10000"/>
              <a:gd name="connsiteX52" fmla="*/ 9330 w 10000"/>
              <a:gd name="connsiteY52" fmla="*/ 884 h 10000"/>
              <a:gd name="connsiteX53" fmla="*/ 9330 w 10000"/>
              <a:gd name="connsiteY53" fmla="*/ 1177 h 10000"/>
              <a:gd name="connsiteX54" fmla="*/ 9330 w 10000"/>
              <a:gd name="connsiteY54" fmla="*/ 1769 h 10000"/>
              <a:gd name="connsiteX55" fmla="*/ 9330 w 10000"/>
              <a:gd name="connsiteY55" fmla="*/ 2358 h 10000"/>
              <a:gd name="connsiteX56" fmla="*/ 9330 w 10000"/>
              <a:gd name="connsiteY56" fmla="*/ 2950 h 10000"/>
              <a:gd name="connsiteX57" fmla="*/ 9550 w 10000"/>
              <a:gd name="connsiteY57" fmla="*/ 4131 h 10000"/>
              <a:gd name="connsiteX58" fmla="*/ 9550 w 10000"/>
              <a:gd name="connsiteY58" fmla="*/ 5017 h 10000"/>
              <a:gd name="connsiteX59" fmla="*/ 9778 w 10000"/>
              <a:gd name="connsiteY59" fmla="*/ 5904 h 10000"/>
              <a:gd name="connsiteX60" fmla="*/ 10000 w 10000"/>
              <a:gd name="connsiteY60" fmla="*/ 6492 h 10000"/>
              <a:gd name="connsiteX61" fmla="*/ 10000 w 10000"/>
              <a:gd name="connsiteY61" fmla="*/ 7044 h 10000"/>
              <a:gd name="connsiteX62" fmla="*/ 10000 w 10000"/>
              <a:gd name="connsiteY62" fmla="*/ 7340 h 10000"/>
              <a:gd name="connsiteX63" fmla="*/ 10000 w 10000"/>
              <a:gd name="connsiteY63" fmla="*/ 7637 h 10000"/>
              <a:gd name="connsiteX64" fmla="*/ 9778 w 10000"/>
              <a:gd name="connsiteY64" fmla="*/ 7637 h 10000"/>
              <a:gd name="connsiteX65" fmla="*/ 9550 w 10000"/>
              <a:gd name="connsiteY65" fmla="*/ 7933 h 10000"/>
              <a:gd name="connsiteX66" fmla="*/ 9330 w 10000"/>
              <a:gd name="connsiteY66" fmla="*/ 8225 h 10000"/>
              <a:gd name="connsiteX67" fmla="*/ 9107 w 10000"/>
              <a:gd name="connsiteY67" fmla="*/ 8526 h 10000"/>
              <a:gd name="connsiteX68" fmla="*/ 8659 w 10000"/>
              <a:gd name="connsiteY68" fmla="*/ 8821 h 10000"/>
              <a:gd name="connsiteX69" fmla="*/ 7766 w 10000"/>
              <a:gd name="connsiteY69" fmla="*/ 9405 h 10000"/>
              <a:gd name="connsiteX70" fmla="*/ 6899 w 10000"/>
              <a:gd name="connsiteY70" fmla="*/ 9706 h 10000"/>
              <a:gd name="connsiteX71" fmla="*/ 6231 w 10000"/>
              <a:gd name="connsiteY71" fmla="*/ 9706 h 10000"/>
              <a:gd name="connsiteX72" fmla="*/ 5332 w 10000"/>
              <a:gd name="connsiteY72" fmla="*/ 10000 h 10000"/>
              <a:gd name="connsiteX73" fmla="*/ 5332 w 10000"/>
              <a:gd name="connsiteY73" fmla="*/ 10000 h 10000"/>
              <a:gd name="connsiteX0" fmla="*/ 5332 w 10000"/>
              <a:gd name="connsiteY0" fmla="*/ 9708 h 9708"/>
              <a:gd name="connsiteX1" fmla="*/ 4665 w 10000"/>
              <a:gd name="connsiteY1" fmla="*/ 9708 h 9708"/>
              <a:gd name="connsiteX2" fmla="*/ 3991 w 10000"/>
              <a:gd name="connsiteY2" fmla="*/ 9708 h 9708"/>
              <a:gd name="connsiteX3" fmla="*/ 3323 w 10000"/>
              <a:gd name="connsiteY3" fmla="*/ 9414 h 9708"/>
              <a:gd name="connsiteX4" fmla="*/ 2654 w 10000"/>
              <a:gd name="connsiteY4" fmla="*/ 9113 h 9708"/>
              <a:gd name="connsiteX5" fmla="*/ 2007 w 10000"/>
              <a:gd name="connsiteY5" fmla="*/ 8821 h 9708"/>
              <a:gd name="connsiteX6" fmla="*/ 1564 w 10000"/>
              <a:gd name="connsiteY6" fmla="*/ 8234 h 9708"/>
              <a:gd name="connsiteX7" fmla="*/ 1118 w 10000"/>
              <a:gd name="connsiteY7" fmla="*/ 7933 h 9708"/>
              <a:gd name="connsiteX8" fmla="*/ 894 w 10000"/>
              <a:gd name="connsiteY8" fmla="*/ 7048 h 9708"/>
              <a:gd name="connsiteX9" fmla="*/ 445 w 10000"/>
              <a:gd name="connsiteY9" fmla="*/ 6460 h 9708"/>
              <a:gd name="connsiteX10" fmla="*/ 220 w 10000"/>
              <a:gd name="connsiteY10" fmla="*/ 5612 h 9708"/>
              <a:gd name="connsiteX11" fmla="*/ 220 w 10000"/>
              <a:gd name="connsiteY11" fmla="*/ 4725 h 9708"/>
              <a:gd name="connsiteX12" fmla="*/ 0 w 10000"/>
              <a:gd name="connsiteY12" fmla="*/ 3839 h 9708"/>
              <a:gd name="connsiteX13" fmla="*/ 0 w 10000"/>
              <a:gd name="connsiteY13" fmla="*/ 2957 h 9708"/>
              <a:gd name="connsiteX14" fmla="*/ 0 w 10000"/>
              <a:gd name="connsiteY14" fmla="*/ 2066 h 9708"/>
              <a:gd name="connsiteX15" fmla="*/ 220 w 10000"/>
              <a:gd name="connsiteY15" fmla="*/ 592 h 9708"/>
              <a:gd name="connsiteX16" fmla="*/ 1339 w 10000"/>
              <a:gd name="connsiteY16" fmla="*/ 592 h 9708"/>
              <a:gd name="connsiteX17" fmla="*/ 1118 w 10000"/>
              <a:gd name="connsiteY17" fmla="*/ 1772 h 9708"/>
              <a:gd name="connsiteX18" fmla="*/ 1118 w 10000"/>
              <a:gd name="connsiteY18" fmla="*/ 2658 h 9708"/>
              <a:gd name="connsiteX19" fmla="*/ 1118 w 10000"/>
              <a:gd name="connsiteY19" fmla="*/ 3248 h 9708"/>
              <a:gd name="connsiteX20" fmla="*/ 1118 w 10000"/>
              <a:gd name="connsiteY20" fmla="*/ 4136 h 9708"/>
              <a:gd name="connsiteX21" fmla="*/ 1339 w 10000"/>
              <a:gd name="connsiteY21" fmla="*/ 4725 h 9708"/>
              <a:gd name="connsiteX22" fmla="*/ 1339 w 10000"/>
              <a:gd name="connsiteY22" fmla="*/ 5024 h 9708"/>
              <a:gd name="connsiteX23" fmla="*/ 1564 w 10000"/>
              <a:gd name="connsiteY23" fmla="*/ 5612 h 9708"/>
              <a:gd name="connsiteX24" fmla="*/ 1786 w 10000"/>
              <a:gd name="connsiteY24" fmla="*/ 5905 h 9708"/>
              <a:gd name="connsiteX25" fmla="*/ 2007 w 10000"/>
              <a:gd name="connsiteY25" fmla="*/ 6200 h 9708"/>
              <a:gd name="connsiteX26" fmla="*/ 2874 w 10000"/>
              <a:gd name="connsiteY26" fmla="*/ 6752 h 9708"/>
              <a:gd name="connsiteX27" fmla="*/ 3323 w 10000"/>
              <a:gd name="connsiteY27" fmla="*/ 7048 h 9708"/>
              <a:gd name="connsiteX28" fmla="*/ 3767 w 10000"/>
              <a:gd name="connsiteY28" fmla="*/ 7048 h 9708"/>
              <a:gd name="connsiteX29" fmla="*/ 4220 w 10000"/>
              <a:gd name="connsiteY29" fmla="*/ 7345 h 9708"/>
              <a:gd name="connsiteX30" fmla="*/ 4887 w 10000"/>
              <a:gd name="connsiteY30" fmla="*/ 7345 h 9708"/>
              <a:gd name="connsiteX31" fmla="*/ 5332 w 10000"/>
              <a:gd name="connsiteY31" fmla="*/ 7048 h 9708"/>
              <a:gd name="connsiteX32" fmla="*/ 6005 w 10000"/>
              <a:gd name="connsiteY32" fmla="*/ 7048 h 9708"/>
              <a:gd name="connsiteX33" fmla="*/ 6675 w 10000"/>
              <a:gd name="connsiteY33" fmla="*/ 6752 h 9708"/>
              <a:gd name="connsiteX34" fmla="*/ 7122 w 10000"/>
              <a:gd name="connsiteY34" fmla="*/ 6752 h 9708"/>
              <a:gd name="connsiteX35" fmla="*/ 7567 w 10000"/>
              <a:gd name="connsiteY35" fmla="*/ 6200 h 9708"/>
              <a:gd name="connsiteX36" fmla="*/ 7766 w 10000"/>
              <a:gd name="connsiteY36" fmla="*/ 5905 h 9708"/>
              <a:gd name="connsiteX37" fmla="*/ 7986 w 10000"/>
              <a:gd name="connsiteY37" fmla="*/ 5314 h 9708"/>
              <a:gd name="connsiteX38" fmla="*/ 8210 w 10000"/>
              <a:gd name="connsiteY38" fmla="*/ 4725 h 9708"/>
              <a:gd name="connsiteX39" fmla="*/ 8436 w 10000"/>
              <a:gd name="connsiteY39" fmla="*/ 3545 h 9708"/>
              <a:gd name="connsiteX40" fmla="*/ 8436 w 10000"/>
              <a:gd name="connsiteY40" fmla="*/ 2366 h 9708"/>
              <a:gd name="connsiteX41" fmla="*/ 8659 w 10000"/>
              <a:gd name="connsiteY41" fmla="*/ 1772 h 9708"/>
              <a:gd name="connsiteX42" fmla="*/ 8659 w 10000"/>
              <a:gd name="connsiteY42" fmla="*/ 1182 h 9708"/>
              <a:gd name="connsiteX43" fmla="*/ 8659 w 10000"/>
              <a:gd name="connsiteY43" fmla="*/ 885 h 9708"/>
              <a:gd name="connsiteX44" fmla="*/ 8883 w 10000"/>
              <a:gd name="connsiteY44" fmla="*/ 592 h 9708"/>
              <a:gd name="connsiteX45" fmla="*/ 8883 w 10000"/>
              <a:gd name="connsiteY45" fmla="*/ 298 h 9708"/>
              <a:gd name="connsiteX46" fmla="*/ 8883 w 10000"/>
              <a:gd name="connsiteY46" fmla="*/ 0 h 9708"/>
              <a:gd name="connsiteX47" fmla="*/ 8883 w 10000"/>
              <a:gd name="connsiteY47" fmla="*/ 0 h 9708"/>
              <a:gd name="connsiteX48" fmla="*/ 9107 w 10000"/>
              <a:gd name="connsiteY48" fmla="*/ 0 h 9708"/>
              <a:gd name="connsiteX49" fmla="*/ 9107 w 10000"/>
              <a:gd name="connsiteY49" fmla="*/ 0 h 9708"/>
              <a:gd name="connsiteX50" fmla="*/ 9107 w 10000"/>
              <a:gd name="connsiteY50" fmla="*/ 298 h 9708"/>
              <a:gd name="connsiteX51" fmla="*/ 9330 w 10000"/>
              <a:gd name="connsiteY51" fmla="*/ 592 h 9708"/>
              <a:gd name="connsiteX52" fmla="*/ 9330 w 10000"/>
              <a:gd name="connsiteY52" fmla="*/ 885 h 9708"/>
              <a:gd name="connsiteX53" fmla="*/ 9330 w 10000"/>
              <a:gd name="connsiteY53" fmla="*/ 1477 h 9708"/>
              <a:gd name="connsiteX54" fmla="*/ 9330 w 10000"/>
              <a:gd name="connsiteY54" fmla="*/ 2066 h 9708"/>
              <a:gd name="connsiteX55" fmla="*/ 9330 w 10000"/>
              <a:gd name="connsiteY55" fmla="*/ 2658 h 9708"/>
              <a:gd name="connsiteX56" fmla="*/ 9550 w 10000"/>
              <a:gd name="connsiteY56" fmla="*/ 3839 h 9708"/>
              <a:gd name="connsiteX57" fmla="*/ 9550 w 10000"/>
              <a:gd name="connsiteY57" fmla="*/ 4725 h 9708"/>
              <a:gd name="connsiteX58" fmla="*/ 9778 w 10000"/>
              <a:gd name="connsiteY58" fmla="*/ 5612 h 9708"/>
              <a:gd name="connsiteX59" fmla="*/ 10000 w 10000"/>
              <a:gd name="connsiteY59" fmla="*/ 6200 h 9708"/>
              <a:gd name="connsiteX60" fmla="*/ 10000 w 10000"/>
              <a:gd name="connsiteY60" fmla="*/ 6752 h 9708"/>
              <a:gd name="connsiteX61" fmla="*/ 10000 w 10000"/>
              <a:gd name="connsiteY61" fmla="*/ 7048 h 9708"/>
              <a:gd name="connsiteX62" fmla="*/ 10000 w 10000"/>
              <a:gd name="connsiteY62" fmla="*/ 7345 h 9708"/>
              <a:gd name="connsiteX63" fmla="*/ 9778 w 10000"/>
              <a:gd name="connsiteY63" fmla="*/ 7345 h 9708"/>
              <a:gd name="connsiteX64" fmla="*/ 9550 w 10000"/>
              <a:gd name="connsiteY64" fmla="*/ 7641 h 9708"/>
              <a:gd name="connsiteX65" fmla="*/ 9330 w 10000"/>
              <a:gd name="connsiteY65" fmla="*/ 7933 h 9708"/>
              <a:gd name="connsiteX66" fmla="*/ 9107 w 10000"/>
              <a:gd name="connsiteY66" fmla="*/ 8234 h 9708"/>
              <a:gd name="connsiteX67" fmla="*/ 8659 w 10000"/>
              <a:gd name="connsiteY67" fmla="*/ 8529 h 9708"/>
              <a:gd name="connsiteX68" fmla="*/ 7766 w 10000"/>
              <a:gd name="connsiteY68" fmla="*/ 9113 h 9708"/>
              <a:gd name="connsiteX69" fmla="*/ 6899 w 10000"/>
              <a:gd name="connsiteY69" fmla="*/ 9414 h 9708"/>
              <a:gd name="connsiteX70" fmla="*/ 6231 w 10000"/>
              <a:gd name="connsiteY70" fmla="*/ 9414 h 9708"/>
              <a:gd name="connsiteX71" fmla="*/ 5332 w 10000"/>
              <a:gd name="connsiteY71" fmla="*/ 9708 h 9708"/>
              <a:gd name="connsiteX72" fmla="*/ 5332 w 10000"/>
              <a:gd name="connsiteY72" fmla="*/ 9708 h 970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220 w 10000"/>
              <a:gd name="connsiteY15" fmla="*/ 610 h 10000"/>
              <a:gd name="connsiteX16" fmla="*/ 1118 w 10000"/>
              <a:gd name="connsiteY16" fmla="*/ 1825 h 10000"/>
              <a:gd name="connsiteX17" fmla="*/ 1118 w 10000"/>
              <a:gd name="connsiteY17" fmla="*/ 2738 h 10000"/>
              <a:gd name="connsiteX18" fmla="*/ 1118 w 10000"/>
              <a:gd name="connsiteY18" fmla="*/ 3346 h 10000"/>
              <a:gd name="connsiteX19" fmla="*/ 1118 w 10000"/>
              <a:gd name="connsiteY19" fmla="*/ 4260 h 10000"/>
              <a:gd name="connsiteX20" fmla="*/ 1339 w 10000"/>
              <a:gd name="connsiteY20" fmla="*/ 4867 h 10000"/>
              <a:gd name="connsiteX21" fmla="*/ 1339 w 10000"/>
              <a:gd name="connsiteY21" fmla="*/ 5175 h 10000"/>
              <a:gd name="connsiteX22" fmla="*/ 1564 w 10000"/>
              <a:gd name="connsiteY22" fmla="*/ 5781 h 10000"/>
              <a:gd name="connsiteX23" fmla="*/ 1786 w 10000"/>
              <a:gd name="connsiteY23" fmla="*/ 6083 h 10000"/>
              <a:gd name="connsiteX24" fmla="*/ 2007 w 10000"/>
              <a:gd name="connsiteY24" fmla="*/ 6386 h 10000"/>
              <a:gd name="connsiteX25" fmla="*/ 2874 w 10000"/>
              <a:gd name="connsiteY25" fmla="*/ 6955 h 10000"/>
              <a:gd name="connsiteX26" fmla="*/ 3323 w 10000"/>
              <a:gd name="connsiteY26" fmla="*/ 7260 h 10000"/>
              <a:gd name="connsiteX27" fmla="*/ 3767 w 10000"/>
              <a:gd name="connsiteY27" fmla="*/ 7260 h 10000"/>
              <a:gd name="connsiteX28" fmla="*/ 4220 w 10000"/>
              <a:gd name="connsiteY28" fmla="*/ 7566 h 10000"/>
              <a:gd name="connsiteX29" fmla="*/ 4887 w 10000"/>
              <a:gd name="connsiteY29" fmla="*/ 7566 h 10000"/>
              <a:gd name="connsiteX30" fmla="*/ 5332 w 10000"/>
              <a:gd name="connsiteY30" fmla="*/ 7260 h 10000"/>
              <a:gd name="connsiteX31" fmla="*/ 6005 w 10000"/>
              <a:gd name="connsiteY31" fmla="*/ 7260 h 10000"/>
              <a:gd name="connsiteX32" fmla="*/ 6675 w 10000"/>
              <a:gd name="connsiteY32" fmla="*/ 6955 h 10000"/>
              <a:gd name="connsiteX33" fmla="*/ 7122 w 10000"/>
              <a:gd name="connsiteY33" fmla="*/ 6955 h 10000"/>
              <a:gd name="connsiteX34" fmla="*/ 7567 w 10000"/>
              <a:gd name="connsiteY34" fmla="*/ 6386 h 10000"/>
              <a:gd name="connsiteX35" fmla="*/ 7766 w 10000"/>
              <a:gd name="connsiteY35" fmla="*/ 6083 h 10000"/>
              <a:gd name="connsiteX36" fmla="*/ 7986 w 10000"/>
              <a:gd name="connsiteY36" fmla="*/ 5474 h 10000"/>
              <a:gd name="connsiteX37" fmla="*/ 8210 w 10000"/>
              <a:gd name="connsiteY37" fmla="*/ 4867 h 10000"/>
              <a:gd name="connsiteX38" fmla="*/ 8436 w 10000"/>
              <a:gd name="connsiteY38" fmla="*/ 3652 h 10000"/>
              <a:gd name="connsiteX39" fmla="*/ 8436 w 10000"/>
              <a:gd name="connsiteY39" fmla="*/ 2437 h 10000"/>
              <a:gd name="connsiteX40" fmla="*/ 8659 w 10000"/>
              <a:gd name="connsiteY40" fmla="*/ 1825 h 10000"/>
              <a:gd name="connsiteX41" fmla="*/ 8659 w 10000"/>
              <a:gd name="connsiteY41" fmla="*/ 1218 h 10000"/>
              <a:gd name="connsiteX42" fmla="*/ 8659 w 10000"/>
              <a:gd name="connsiteY42" fmla="*/ 912 h 10000"/>
              <a:gd name="connsiteX43" fmla="*/ 8883 w 10000"/>
              <a:gd name="connsiteY43" fmla="*/ 610 h 10000"/>
              <a:gd name="connsiteX44" fmla="*/ 8883 w 10000"/>
              <a:gd name="connsiteY44" fmla="*/ 307 h 10000"/>
              <a:gd name="connsiteX45" fmla="*/ 8883 w 10000"/>
              <a:gd name="connsiteY45" fmla="*/ 0 h 10000"/>
              <a:gd name="connsiteX46" fmla="*/ 8883 w 10000"/>
              <a:gd name="connsiteY46" fmla="*/ 0 h 10000"/>
              <a:gd name="connsiteX47" fmla="*/ 9107 w 10000"/>
              <a:gd name="connsiteY47" fmla="*/ 0 h 10000"/>
              <a:gd name="connsiteX48" fmla="*/ 9107 w 10000"/>
              <a:gd name="connsiteY48" fmla="*/ 0 h 10000"/>
              <a:gd name="connsiteX49" fmla="*/ 9107 w 10000"/>
              <a:gd name="connsiteY49" fmla="*/ 307 h 10000"/>
              <a:gd name="connsiteX50" fmla="*/ 9330 w 10000"/>
              <a:gd name="connsiteY50" fmla="*/ 610 h 10000"/>
              <a:gd name="connsiteX51" fmla="*/ 9330 w 10000"/>
              <a:gd name="connsiteY51" fmla="*/ 912 h 10000"/>
              <a:gd name="connsiteX52" fmla="*/ 9330 w 10000"/>
              <a:gd name="connsiteY52" fmla="*/ 1521 h 10000"/>
              <a:gd name="connsiteX53" fmla="*/ 9330 w 10000"/>
              <a:gd name="connsiteY53" fmla="*/ 2128 h 10000"/>
              <a:gd name="connsiteX54" fmla="*/ 9330 w 10000"/>
              <a:gd name="connsiteY54" fmla="*/ 2738 h 10000"/>
              <a:gd name="connsiteX55" fmla="*/ 9550 w 10000"/>
              <a:gd name="connsiteY55" fmla="*/ 3954 h 10000"/>
              <a:gd name="connsiteX56" fmla="*/ 9550 w 10000"/>
              <a:gd name="connsiteY56" fmla="*/ 4867 h 10000"/>
              <a:gd name="connsiteX57" fmla="*/ 9778 w 10000"/>
              <a:gd name="connsiteY57" fmla="*/ 5781 h 10000"/>
              <a:gd name="connsiteX58" fmla="*/ 10000 w 10000"/>
              <a:gd name="connsiteY58" fmla="*/ 6386 h 10000"/>
              <a:gd name="connsiteX59" fmla="*/ 10000 w 10000"/>
              <a:gd name="connsiteY59" fmla="*/ 6955 h 10000"/>
              <a:gd name="connsiteX60" fmla="*/ 10000 w 10000"/>
              <a:gd name="connsiteY60" fmla="*/ 7260 h 10000"/>
              <a:gd name="connsiteX61" fmla="*/ 10000 w 10000"/>
              <a:gd name="connsiteY61" fmla="*/ 7566 h 10000"/>
              <a:gd name="connsiteX62" fmla="*/ 9778 w 10000"/>
              <a:gd name="connsiteY62" fmla="*/ 7566 h 10000"/>
              <a:gd name="connsiteX63" fmla="*/ 9550 w 10000"/>
              <a:gd name="connsiteY63" fmla="*/ 7871 h 10000"/>
              <a:gd name="connsiteX64" fmla="*/ 9330 w 10000"/>
              <a:gd name="connsiteY64" fmla="*/ 8172 h 10000"/>
              <a:gd name="connsiteX65" fmla="*/ 9107 w 10000"/>
              <a:gd name="connsiteY65" fmla="*/ 8482 h 10000"/>
              <a:gd name="connsiteX66" fmla="*/ 8659 w 10000"/>
              <a:gd name="connsiteY66" fmla="*/ 8786 h 10000"/>
              <a:gd name="connsiteX67" fmla="*/ 7766 w 10000"/>
              <a:gd name="connsiteY67" fmla="*/ 9387 h 10000"/>
              <a:gd name="connsiteX68" fmla="*/ 6899 w 10000"/>
              <a:gd name="connsiteY68" fmla="*/ 9697 h 10000"/>
              <a:gd name="connsiteX69" fmla="*/ 6231 w 10000"/>
              <a:gd name="connsiteY69" fmla="*/ 9697 h 10000"/>
              <a:gd name="connsiteX70" fmla="*/ 5332 w 10000"/>
              <a:gd name="connsiteY70" fmla="*/ 10000 h 10000"/>
              <a:gd name="connsiteX71" fmla="*/ 5332 w 10000"/>
              <a:gd name="connsiteY7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1118 w 10000"/>
              <a:gd name="connsiteY15" fmla="*/ 1825 h 10000"/>
              <a:gd name="connsiteX16" fmla="*/ 1118 w 10000"/>
              <a:gd name="connsiteY16" fmla="*/ 2738 h 10000"/>
              <a:gd name="connsiteX17" fmla="*/ 1118 w 10000"/>
              <a:gd name="connsiteY17" fmla="*/ 3346 h 10000"/>
              <a:gd name="connsiteX18" fmla="*/ 1118 w 10000"/>
              <a:gd name="connsiteY18" fmla="*/ 4260 h 10000"/>
              <a:gd name="connsiteX19" fmla="*/ 1339 w 10000"/>
              <a:gd name="connsiteY19" fmla="*/ 4867 h 10000"/>
              <a:gd name="connsiteX20" fmla="*/ 1339 w 10000"/>
              <a:gd name="connsiteY20" fmla="*/ 5175 h 10000"/>
              <a:gd name="connsiteX21" fmla="*/ 1564 w 10000"/>
              <a:gd name="connsiteY21" fmla="*/ 5781 h 10000"/>
              <a:gd name="connsiteX22" fmla="*/ 1786 w 10000"/>
              <a:gd name="connsiteY22" fmla="*/ 6083 h 10000"/>
              <a:gd name="connsiteX23" fmla="*/ 2007 w 10000"/>
              <a:gd name="connsiteY23" fmla="*/ 6386 h 10000"/>
              <a:gd name="connsiteX24" fmla="*/ 2874 w 10000"/>
              <a:gd name="connsiteY24" fmla="*/ 6955 h 10000"/>
              <a:gd name="connsiteX25" fmla="*/ 3323 w 10000"/>
              <a:gd name="connsiteY25" fmla="*/ 7260 h 10000"/>
              <a:gd name="connsiteX26" fmla="*/ 3767 w 10000"/>
              <a:gd name="connsiteY26" fmla="*/ 7260 h 10000"/>
              <a:gd name="connsiteX27" fmla="*/ 4220 w 10000"/>
              <a:gd name="connsiteY27" fmla="*/ 7566 h 10000"/>
              <a:gd name="connsiteX28" fmla="*/ 4887 w 10000"/>
              <a:gd name="connsiteY28" fmla="*/ 7566 h 10000"/>
              <a:gd name="connsiteX29" fmla="*/ 5332 w 10000"/>
              <a:gd name="connsiteY29" fmla="*/ 7260 h 10000"/>
              <a:gd name="connsiteX30" fmla="*/ 6005 w 10000"/>
              <a:gd name="connsiteY30" fmla="*/ 7260 h 10000"/>
              <a:gd name="connsiteX31" fmla="*/ 6675 w 10000"/>
              <a:gd name="connsiteY31" fmla="*/ 6955 h 10000"/>
              <a:gd name="connsiteX32" fmla="*/ 7122 w 10000"/>
              <a:gd name="connsiteY32" fmla="*/ 6955 h 10000"/>
              <a:gd name="connsiteX33" fmla="*/ 7567 w 10000"/>
              <a:gd name="connsiteY33" fmla="*/ 6386 h 10000"/>
              <a:gd name="connsiteX34" fmla="*/ 7766 w 10000"/>
              <a:gd name="connsiteY34" fmla="*/ 6083 h 10000"/>
              <a:gd name="connsiteX35" fmla="*/ 7986 w 10000"/>
              <a:gd name="connsiteY35" fmla="*/ 5474 h 10000"/>
              <a:gd name="connsiteX36" fmla="*/ 8210 w 10000"/>
              <a:gd name="connsiteY36" fmla="*/ 4867 h 10000"/>
              <a:gd name="connsiteX37" fmla="*/ 8436 w 10000"/>
              <a:gd name="connsiteY37" fmla="*/ 3652 h 10000"/>
              <a:gd name="connsiteX38" fmla="*/ 8436 w 10000"/>
              <a:gd name="connsiteY38" fmla="*/ 2437 h 10000"/>
              <a:gd name="connsiteX39" fmla="*/ 8659 w 10000"/>
              <a:gd name="connsiteY39" fmla="*/ 1825 h 10000"/>
              <a:gd name="connsiteX40" fmla="*/ 8659 w 10000"/>
              <a:gd name="connsiteY40" fmla="*/ 1218 h 10000"/>
              <a:gd name="connsiteX41" fmla="*/ 8659 w 10000"/>
              <a:gd name="connsiteY41" fmla="*/ 912 h 10000"/>
              <a:gd name="connsiteX42" fmla="*/ 8883 w 10000"/>
              <a:gd name="connsiteY42" fmla="*/ 610 h 10000"/>
              <a:gd name="connsiteX43" fmla="*/ 8883 w 10000"/>
              <a:gd name="connsiteY43" fmla="*/ 307 h 10000"/>
              <a:gd name="connsiteX44" fmla="*/ 8883 w 10000"/>
              <a:gd name="connsiteY44" fmla="*/ 0 h 10000"/>
              <a:gd name="connsiteX45" fmla="*/ 8883 w 10000"/>
              <a:gd name="connsiteY45" fmla="*/ 0 h 10000"/>
              <a:gd name="connsiteX46" fmla="*/ 9107 w 10000"/>
              <a:gd name="connsiteY46" fmla="*/ 0 h 10000"/>
              <a:gd name="connsiteX47" fmla="*/ 9107 w 10000"/>
              <a:gd name="connsiteY47" fmla="*/ 0 h 10000"/>
              <a:gd name="connsiteX48" fmla="*/ 9107 w 10000"/>
              <a:gd name="connsiteY48" fmla="*/ 307 h 10000"/>
              <a:gd name="connsiteX49" fmla="*/ 9330 w 10000"/>
              <a:gd name="connsiteY49" fmla="*/ 610 h 10000"/>
              <a:gd name="connsiteX50" fmla="*/ 9330 w 10000"/>
              <a:gd name="connsiteY50" fmla="*/ 912 h 10000"/>
              <a:gd name="connsiteX51" fmla="*/ 9330 w 10000"/>
              <a:gd name="connsiteY51" fmla="*/ 1521 h 10000"/>
              <a:gd name="connsiteX52" fmla="*/ 9330 w 10000"/>
              <a:gd name="connsiteY52" fmla="*/ 2128 h 10000"/>
              <a:gd name="connsiteX53" fmla="*/ 9330 w 10000"/>
              <a:gd name="connsiteY53" fmla="*/ 2738 h 10000"/>
              <a:gd name="connsiteX54" fmla="*/ 9550 w 10000"/>
              <a:gd name="connsiteY54" fmla="*/ 3954 h 10000"/>
              <a:gd name="connsiteX55" fmla="*/ 9550 w 10000"/>
              <a:gd name="connsiteY55" fmla="*/ 4867 h 10000"/>
              <a:gd name="connsiteX56" fmla="*/ 9778 w 10000"/>
              <a:gd name="connsiteY56" fmla="*/ 5781 h 10000"/>
              <a:gd name="connsiteX57" fmla="*/ 10000 w 10000"/>
              <a:gd name="connsiteY57" fmla="*/ 6386 h 10000"/>
              <a:gd name="connsiteX58" fmla="*/ 10000 w 10000"/>
              <a:gd name="connsiteY58" fmla="*/ 6955 h 10000"/>
              <a:gd name="connsiteX59" fmla="*/ 10000 w 10000"/>
              <a:gd name="connsiteY59" fmla="*/ 7260 h 10000"/>
              <a:gd name="connsiteX60" fmla="*/ 10000 w 10000"/>
              <a:gd name="connsiteY60" fmla="*/ 7566 h 10000"/>
              <a:gd name="connsiteX61" fmla="*/ 9778 w 10000"/>
              <a:gd name="connsiteY61" fmla="*/ 7566 h 10000"/>
              <a:gd name="connsiteX62" fmla="*/ 9550 w 10000"/>
              <a:gd name="connsiteY62" fmla="*/ 7871 h 10000"/>
              <a:gd name="connsiteX63" fmla="*/ 9330 w 10000"/>
              <a:gd name="connsiteY63" fmla="*/ 8172 h 10000"/>
              <a:gd name="connsiteX64" fmla="*/ 9107 w 10000"/>
              <a:gd name="connsiteY64" fmla="*/ 8482 h 10000"/>
              <a:gd name="connsiteX65" fmla="*/ 8659 w 10000"/>
              <a:gd name="connsiteY65" fmla="*/ 8786 h 10000"/>
              <a:gd name="connsiteX66" fmla="*/ 7766 w 10000"/>
              <a:gd name="connsiteY66" fmla="*/ 9387 h 10000"/>
              <a:gd name="connsiteX67" fmla="*/ 6899 w 10000"/>
              <a:gd name="connsiteY67" fmla="*/ 9697 h 10000"/>
              <a:gd name="connsiteX68" fmla="*/ 6231 w 10000"/>
              <a:gd name="connsiteY68" fmla="*/ 9697 h 10000"/>
              <a:gd name="connsiteX69" fmla="*/ 5332 w 10000"/>
              <a:gd name="connsiteY69" fmla="*/ 10000 h 10000"/>
              <a:gd name="connsiteX70" fmla="*/ 5332 w 10000"/>
              <a:gd name="connsiteY7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1825 h 10000"/>
              <a:gd name="connsiteX15" fmla="*/ 1118 w 10000"/>
              <a:gd name="connsiteY15" fmla="*/ 2738 h 10000"/>
              <a:gd name="connsiteX16" fmla="*/ 1118 w 10000"/>
              <a:gd name="connsiteY16" fmla="*/ 3346 h 10000"/>
              <a:gd name="connsiteX17" fmla="*/ 1118 w 10000"/>
              <a:gd name="connsiteY17" fmla="*/ 4260 h 10000"/>
              <a:gd name="connsiteX18" fmla="*/ 1339 w 10000"/>
              <a:gd name="connsiteY18" fmla="*/ 4867 h 10000"/>
              <a:gd name="connsiteX19" fmla="*/ 1339 w 10000"/>
              <a:gd name="connsiteY19" fmla="*/ 5175 h 10000"/>
              <a:gd name="connsiteX20" fmla="*/ 1564 w 10000"/>
              <a:gd name="connsiteY20" fmla="*/ 5781 h 10000"/>
              <a:gd name="connsiteX21" fmla="*/ 1786 w 10000"/>
              <a:gd name="connsiteY21" fmla="*/ 6083 h 10000"/>
              <a:gd name="connsiteX22" fmla="*/ 2007 w 10000"/>
              <a:gd name="connsiteY22" fmla="*/ 6386 h 10000"/>
              <a:gd name="connsiteX23" fmla="*/ 2874 w 10000"/>
              <a:gd name="connsiteY23" fmla="*/ 6955 h 10000"/>
              <a:gd name="connsiteX24" fmla="*/ 3323 w 10000"/>
              <a:gd name="connsiteY24" fmla="*/ 7260 h 10000"/>
              <a:gd name="connsiteX25" fmla="*/ 3767 w 10000"/>
              <a:gd name="connsiteY25" fmla="*/ 7260 h 10000"/>
              <a:gd name="connsiteX26" fmla="*/ 4220 w 10000"/>
              <a:gd name="connsiteY26" fmla="*/ 7566 h 10000"/>
              <a:gd name="connsiteX27" fmla="*/ 4887 w 10000"/>
              <a:gd name="connsiteY27" fmla="*/ 7566 h 10000"/>
              <a:gd name="connsiteX28" fmla="*/ 5332 w 10000"/>
              <a:gd name="connsiteY28" fmla="*/ 7260 h 10000"/>
              <a:gd name="connsiteX29" fmla="*/ 6005 w 10000"/>
              <a:gd name="connsiteY29" fmla="*/ 7260 h 10000"/>
              <a:gd name="connsiteX30" fmla="*/ 6675 w 10000"/>
              <a:gd name="connsiteY30" fmla="*/ 6955 h 10000"/>
              <a:gd name="connsiteX31" fmla="*/ 7122 w 10000"/>
              <a:gd name="connsiteY31" fmla="*/ 6955 h 10000"/>
              <a:gd name="connsiteX32" fmla="*/ 7567 w 10000"/>
              <a:gd name="connsiteY32" fmla="*/ 6386 h 10000"/>
              <a:gd name="connsiteX33" fmla="*/ 7766 w 10000"/>
              <a:gd name="connsiteY33" fmla="*/ 6083 h 10000"/>
              <a:gd name="connsiteX34" fmla="*/ 7986 w 10000"/>
              <a:gd name="connsiteY34" fmla="*/ 5474 h 10000"/>
              <a:gd name="connsiteX35" fmla="*/ 8210 w 10000"/>
              <a:gd name="connsiteY35" fmla="*/ 4867 h 10000"/>
              <a:gd name="connsiteX36" fmla="*/ 8436 w 10000"/>
              <a:gd name="connsiteY36" fmla="*/ 3652 h 10000"/>
              <a:gd name="connsiteX37" fmla="*/ 8436 w 10000"/>
              <a:gd name="connsiteY37" fmla="*/ 2437 h 10000"/>
              <a:gd name="connsiteX38" fmla="*/ 8659 w 10000"/>
              <a:gd name="connsiteY38" fmla="*/ 1825 h 10000"/>
              <a:gd name="connsiteX39" fmla="*/ 8659 w 10000"/>
              <a:gd name="connsiteY39" fmla="*/ 1218 h 10000"/>
              <a:gd name="connsiteX40" fmla="*/ 8659 w 10000"/>
              <a:gd name="connsiteY40" fmla="*/ 912 h 10000"/>
              <a:gd name="connsiteX41" fmla="*/ 8883 w 10000"/>
              <a:gd name="connsiteY41" fmla="*/ 610 h 10000"/>
              <a:gd name="connsiteX42" fmla="*/ 8883 w 10000"/>
              <a:gd name="connsiteY42" fmla="*/ 307 h 10000"/>
              <a:gd name="connsiteX43" fmla="*/ 8883 w 10000"/>
              <a:gd name="connsiteY43" fmla="*/ 0 h 10000"/>
              <a:gd name="connsiteX44" fmla="*/ 8883 w 10000"/>
              <a:gd name="connsiteY44" fmla="*/ 0 h 10000"/>
              <a:gd name="connsiteX45" fmla="*/ 9107 w 10000"/>
              <a:gd name="connsiteY45" fmla="*/ 0 h 10000"/>
              <a:gd name="connsiteX46" fmla="*/ 9107 w 10000"/>
              <a:gd name="connsiteY46" fmla="*/ 0 h 10000"/>
              <a:gd name="connsiteX47" fmla="*/ 9107 w 10000"/>
              <a:gd name="connsiteY47" fmla="*/ 307 h 10000"/>
              <a:gd name="connsiteX48" fmla="*/ 9330 w 10000"/>
              <a:gd name="connsiteY48" fmla="*/ 610 h 10000"/>
              <a:gd name="connsiteX49" fmla="*/ 9330 w 10000"/>
              <a:gd name="connsiteY49" fmla="*/ 912 h 10000"/>
              <a:gd name="connsiteX50" fmla="*/ 9330 w 10000"/>
              <a:gd name="connsiteY50" fmla="*/ 1521 h 10000"/>
              <a:gd name="connsiteX51" fmla="*/ 9330 w 10000"/>
              <a:gd name="connsiteY51" fmla="*/ 2128 h 10000"/>
              <a:gd name="connsiteX52" fmla="*/ 9330 w 10000"/>
              <a:gd name="connsiteY52" fmla="*/ 2738 h 10000"/>
              <a:gd name="connsiteX53" fmla="*/ 9550 w 10000"/>
              <a:gd name="connsiteY53" fmla="*/ 3954 h 10000"/>
              <a:gd name="connsiteX54" fmla="*/ 9550 w 10000"/>
              <a:gd name="connsiteY54" fmla="*/ 4867 h 10000"/>
              <a:gd name="connsiteX55" fmla="*/ 9778 w 10000"/>
              <a:gd name="connsiteY55" fmla="*/ 5781 h 10000"/>
              <a:gd name="connsiteX56" fmla="*/ 10000 w 10000"/>
              <a:gd name="connsiteY56" fmla="*/ 6386 h 10000"/>
              <a:gd name="connsiteX57" fmla="*/ 10000 w 10000"/>
              <a:gd name="connsiteY57" fmla="*/ 6955 h 10000"/>
              <a:gd name="connsiteX58" fmla="*/ 10000 w 10000"/>
              <a:gd name="connsiteY58" fmla="*/ 7260 h 10000"/>
              <a:gd name="connsiteX59" fmla="*/ 10000 w 10000"/>
              <a:gd name="connsiteY59" fmla="*/ 7566 h 10000"/>
              <a:gd name="connsiteX60" fmla="*/ 9778 w 10000"/>
              <a:gd name="connsiteY60" fmla="*/ 7566 h 10000"/>
              <a:gd name="connsiteX61" fmla="*/ 9550 w 10000"/>
              <a:gd name="connsiteY61" fmla="*/ 7871 h 10000"/>
              <a:gd name="connsiteX62" fmla="*/ 9330 w 10000"/>
              <a:gd name="connsiteY62" fmla="*/ 8172 h 10000"/>
              <a:gd name="connsiteX63" fmla="*/ 9107 w 10000"/>
              <a:gd name="connsiteY63" fmla="*/ 8482 h 10000"/>
              <a:gd name="connsiteX64" fmla="*/ 8659 w 10000"/>
              <a:gd name="connsiteY64" fmla="*/ 8786 h 10000"/>
              <a:gd name="connsiteX65" fmla="*/ 7766 w 10000"/>
              <a:gd name="connsiteY65" fmla="*/ 9387 h 10000"/>
              <a:gd name="connsiteX66" fmla="*/ 6899 w 10000"/>
              <a:gd name="connsiteY66" fmla="*/ 9697 h 10000"/>
              <a:gd name="connsiteX67" fmla="*/ 6231 w 10000"/>
              <a:gd name="connsiteY67" fmla="*/ 9697 h 10000"/>
              <a:gd name="connsiteX68" fmla="*/ 5332 w 10000"/>
              <a:gd name="connsiteY68" fmla="*/ 10000 h 10000"/>
              <a:gd name="connsiteX69" fmla="*/ 5332 w 10000"/>
              <a:gd name="connsiteY6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2738 h 10000"/>
              <a:gd name="connsiteX15" fmla="*/ 1118 w 10000"/>
              <a:gd name="connsiteY15" fmla="*/ 3346 h 10000"/>
              <a:gd name="connsiteX16" fmla="*/ 1118 w 10000"/>
              <a:gd name="connsiteY16" fmla="*/ 4260 h 10000"/>
              <a:gd name="connsiteX17" fmla="*/ 1339 w 10000"/>
              <a:gd name="connsiteY17" fmla="*/ 4867 h 10000"/>
              <a:gd name="connsiteX18" fmla="*/ 1339 w 10000"/>
              <a:gd name="connsiteY18" fmla="*/ 5175 h 10000"/>
              <a:gd name="connsiteX19" fmla="*/ 1564 w 10000"/>
              <a:gd name="connsiteY19" fmla="*/ 5781 h 10000"/>
              <a:gd name="connsiteX20" fmla="*/ 1786 w 10000"/>
              <a:gd name="connsiteY20" fmla="*/ 6083 h 10000"/>
              <a:gd name="connsiteX21" fmla="*/ 2007 w 10000"/>
              <a:gd name="connsiteY21" fmla="*/ 6386 h 10000"/>
              <a:gd name="connsiteX22" fmla="*/ 2874 w 10000"/>
              <a:gd name="connsiteY22" fmla="*/ 6955 h 10000"/>
              <a:gd name="connsiteX23" fmla="*/ 3323 w 10000"/>
              <a:gd name="connsiteY23" fmla="*/ 7260 h 10000"/>
              <a:gd name="connsiteX24" fmla="*/ 3767 w 10000"/>
              <a:gd name="connsiteY24" fmla="*/ 7260 h 10000"/>
              <a:gd name="connsiteX25" fmla="*/ 4220 w 10000"/>
              <a:gd name="connsiteY25" fmla="*/ 7566 h 10000"/>
              <a:gd name="connsiteX26" fmla="*/ 4887 w 10000"/>
              <a:gd name="connsiteY26" fmla="*/ 7566 h 10000"/>
              <a:gd name="connsiteX27" fmla="*/ 5332 w 10000"/>
              <a:gd name="connsiteY27" fmla="*/ 7260 h 10000"/>
              <a:gd name="connsiteX28" fmla="*/ 6005 w 10000"/>
              <a:gd name="connsiteY28" fmla="*/ 7260 h 10000"/>
              <a:gd name="connsiteX29" fmla="*/ 6675 w 10000"/>
              <a:gd name="connsiteY29" fmla="*/ 6955 h 10000"/>
              <a:gd name="connsiteX30" fmla="*/ 7122 w 10000"/>
              <a:gd name="connsiteY30" fmla="*/ 6955 h 10000"/>
              <a:gd name="connsiteX31" fmla="*/ 7567 w 10000"/>
              <a:gd name="connsiteY31" fmla="*/ 6386 h 10000"/>
              <a:gd name="connsiteX32" fmla="*/ 7766 w 10000"/>
              <a:gd name="connsiteY32" fmla="*/ 6083 h 10000"/>
              <a:gd name="connsiteX33" fmla="*/ 7986 w 10000"/>
              <a:gd name="connsiteY33" fmla="*/ 5474 h 10000"/>
              <a:gd name="connsiteX34" fmla="*/ 8210 w 10000"/>
              <a:gd name="connsiteY34" fmla="*/ 4867 h 10000"/>
              <a:gd name="connsiteX35" fmla="*/ 8436 w 10000"/>
              <a:gd name="connsiteY35" fmla="*/ 3652 h 10000"/>
              <a:gd name="connsiteX36" fmla="*/ 8436 w 10000"/>
              <a:gd name="connsiteY36" fmla="*/ 2437 h 10000"/>
              <a:gd name="connsiteX37" fmla="*/ 8659 w 10000"/>
              <a:gd name="connsiteY37" fmla="*/ 1825 h 10000"/>
              <a:gd name="connsiteX38" fmla="*/ 8659 w 10000"/>
              <a:gd name="connsiteY38" fmla="*/ 1218 h 10000"/>
              <a:gd name="connsiteX39" fmla="*/ 8659 w 10000"/>
              <a:gd name="connsiteY39" fmla="*/ 912 h 10000"/>
              <a:gd name="connsiteX40" fmla="*/ 8883 w 10000"/>
              <a:gd name="connsiteY40" fmla="*/ 610 h 10000"/>
              <a:gd name="connsiteX41" fmla="*/ 8883 w 10000"/>
              <a:gd name="connsiteY41" fmla="*/ 307 h 10000"/>
              <a:gd name="connsiteX42" fmla="*/ 8883 w 10000"/>
              <a:gd name="connsiteY42" fmla="*/ 0 h 10000"/>
              <a:gd name="connsiteX43" fmla="*/ 8883 w 10000"/>
              <a:gd name="connsiteY43" fmla="*/ 0 h 10000"/>
              <a:gd name="connsiteX44" fmla="*/ 9107 w 10000"/>
              <a:gd name="connsiteY44" fmla="*/ 0 h 10000"/>
              <a:gd name="connsiteX45" fmla="*/ 9107 w 10000"/>
              <a:gd name="connsiteY45" fmla="*/ 0 h 10000"/>
              <a:gd name="connsiteX46" fmla="*/ 9107 w 10000"/>
              <a:gd name="connsiteY46" fmla="*/ 307 h 10000"/>
              <a:gd name="connsiteX47" fmla="*/ 9330 w 10000"/>
              <a:gd name="connsiteY47" fmla="*/ 610 h 10000"/>
              <a:gd name="connsiteX48" fmla="*/ 9330 w 10000"/>
              <a:gd name="connsiteY48" fmla="*/ 912 h 10000"/>
              <a:gd name="connsiteX49" fmla="*/ 9330 w 10000"/>
              <a:gd name="connsiteY49" fmla="*/ 1521 h 10000"/>
              <a:gd name="connsiteX50" fmla="*/ 9330 w 10000"/>
              <a:gd name="connsiteY50" fmla="*/ 2128 h 10000"/>
              <a:gd name="connsiteX51" fmla="*/ 9330 w 10000"/>
              <a:gd name="connsiteY51" fmla="*/ 2738 h 10000"/>
              <a:gd name="connsiteX52" fmla="*/ 9550 w 10000"/>
              <a:gd name="connsiteY52" fmla="*/ 3954 h 10000"/>
              <a:gd name="connsiteX53" fmla="*/ 9550 w 10000"/>
              <a:gd name="connsiteY53" fmla="*/ 4867 h 10000"/>
              <a:gd name="connsiteX54" fmla="*/ 9778 w 10000"/>
              <a:gd name="connsiteY54" fmla="*/ 5781 h 10000"/>
              <a:gd name="connsiteX55" fmla="*/ 10000 w 10000"/>
              <a:gd name="connsiteY55" fmla="*/ 6386 h 10000"/>
              <a:gd name="connsiteX56" fmla="*/ 10000 w 10000"/>
              <a:gd name="connsiteY56" fmla="*/ 6955 h 10000"/>
              <a:gd name="connsiteX57" fmla="*/ 10000 w 10000"/>
              <a:gd name="connsiteY57" fmla="*/ 7260 h 10000"/>
              <a:gd name="connsiteX58" fmla="*/ 10000 w 10000"/>
              <a:gd name="connsiteY58" fmla="*/ 7566 h 10000"/>
              <a:gd name="connsiteX59" fmla="*/ 9778 w 10000"/>
              <a:gd name="connsiteY59" fmla="*/ 7566 h 10000"/>
              <a:gd name="connsiteX60" fmla="*/ 9550 w 10000"/>
              <a:gd name="connsiteY60" fmla="*/ 7871 h 10000"/>
              <a:gd name="connsiteX61" fmla="*/ 9330 w 10000"/>
              <a:gd name="connsiteY61" fmla="*/ 8172 h 10000"/>
              <a:gd name="connsiteX62" fmla="*/ 9107 w 10000"/>
              <a:gd name="connsiteY62" fmla="*/ 8482 h 10000"/>
              <a:gd name="connsiteX63" fmla="*/ 8659 w 10000"/>
              <a:gd name="connsiteY63" fmla="*/ 8786 h 10000"/>
              <a:gd name="connsiteX64" fmla="*/ 7766 w 10000"/>
              <a:gd name="connsiteY64" fmla="*/ 9387 h 10000"/>
              <a:gd name="connsiteX65" fmla="*/ 6899 w 10000"/>
              <a:gd name="connsiteY65" fmla="*/ 9697 h 10000"/>
              <a:gd name="connsiteX66" fmla="*/ 6231 w 10000"/>
              <a:gd name="connsiteY66" fmla="*/ 9697 h 10000"/>
              <a:gd name="connsiteX67" fmla="*/ 5332 w 10000"/>
              <a:gd name="connsiteY67" fmla="*/ 10000 h 10000"/>
              <a:gd name="connsiteX68" fmla="*/ 5332 w 10000"/>
              <a:gd name="connsiteY6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3346 h 10000"/>
              <a:gd name="connsiteX15" fmla="*/ 1118 w 10000"/>
              <a:gd name="connsiteY15" fmla="*/ 4260 h 10000"/>
              <a:gd name="connsiteX16" fmla="*/ 1339 w 10000"/>
              <a:gd name="connsiteY16" fmla="*/ 4867 h 10000"/>
              <a:gd name="connsiteX17" fmla="*/ 1339 w 10000"/>
              <a:gd name="connsiteY17" fmla="*/ 5175 h 10000"/>
              <a:gd name="connsiteX18" fmla="*/ 1564 w 10000"/>
              <a:gd name="connsiteY18" fmla="*/ 5781 h 10000"/>
              <a:gd name="connsiteX19" fmla="*/ 1786 w 10000"/>
              <a:gd name="connsiteY19" fmla="*/ 6083 h 10000"/>
              <a:gd name="connsiteX20" fmla="*/ 2007 w 10000"/>
              <a:gd name="connsiteY20" fmla="*/ 6386 h 10000"/>
              <a:gd name="connsiteX21" fmla="*/ 2874 w 10000"/>
              <a:gd name="connsiteY21" fmla="*/ 6955 h 10000"/>
              <a:gd name="connsiteX22" fmla="*/ 3323 w 10000"/>
              <a:gd name="connsiteY22" fmla="*/ 7260 h 10000"/>
              <a:gd name="connsiteX23" fmla="*/ 3767 w 10000"/>
              <a:gd name="connsiteY23" fmla="*/ 7260 h 10000"/>
              <a:gd name="connsiteX24" fmla="*/ 4220 w 10000"/>
              <a:gd name="connsiteY24" fmla="*/ 7566 h 10000"/>
              <a:gd name="connsiteX25" fmla="*/ 4887 w 10000"/>
              <a:gd name="connsiteY25" fmla="*/ 7566 h 10000"/>
              <a:gd name="connsiteX26" fmla="*/ 5332 w 10000"/>
              <a:gd name="connsiteY26" fmla="*/ 7260 h 10000"/>
              <a:gd name="connsiteX27" fmla="*/ 6005 w 10000"/>
              <a:gd name="connsiteY27" fmla="*/ 7260 h 10000"/>
              <a:gd name="connsiteX28" fmla="*/ 6675 w 10000"/>
              <a:gd name="connsiteY28" fmla="*/ 6955 h 10000"/>
              <a:gd name="connsiteX29" fmla="*/ 7122 w 10000"/>
              <a:gd name="connsiteY29" fmla="*/ 6955 h 10000"/>
              <a:gd name="connsiteX30" fmla="*/ 7567 w 10000"/>
              <a:gd name="connsiteY30" fmla="*/ 6386 h 10000"/>
              <a:gd name="connsiteX31" fmla="*/ 7766 w 10000"/>
              <a:gd name="connsiteY31" fmla="*/ 6083 h 10000"/>
              <a:gd name="connsiteX32" fmla="*/ 7986 w 10000"/>
              <a:gd name="connsiteY32" fmla="*/ 5474 h 10000"/>
              <a:gd name="connsiteX33" fmla="*/ 8210 w 10000"/>
              <a:gd name="connsiteY33" fmla="*/ 4867 h 10000"/>
              <a:gd name="connsiteX34" fmla="*/ 8436 w 10000"/>
              <a:gd name="connsiteY34" fmla="*/ 3652 h 10000"/>
              <a:gd name="connsiteX35" fmla="*/ 8436 w 10000"/>
              <a:gd name="connsiteY35" fmla="*/ 2437 h 10000"/>
              <a:gd name="connsiteX36" fmla="*/ 8659 w 10000"/>
              <a:gd name="connsiteY36" fmla="*/ 1825 h 10000"/>
              <a:gd name="connsiteX37" fmla="*/ 8659 w 10000"/>
              <a:gd name="connsiteY37" fmla="*/ 1218 h 10000"/>
              <a:gd name="connsiteX38" fmla="*/ 8659 w 10000"/>
              <a:gd name="connsiteY38" fmla="*/ 912 h 10000"/>
              <a:gd name="connsiteX39" fmla="*/ 8883 w 10000"/>
              <a:gd name="connsiteY39" fmla="*/ 610 h 10000"/>
              <a:gd name="connsiteX40" fmla="*/ 8883 w 10000"/>
              <a:gd name="connsiteY40" fmla="*/ 307 h 10000"/>
              <a:gd name="connsiteX41" fmla="*/ 8883 w 10000"/>
              <a:gd name="connsiteY41" fmla="*/ 0 h 10000"/>
              <a:gd name="connsiteX42" fmla="*/ 8883 w 10000"/>
              <a:gd name="connsiteY42" fmla="*/ 0 h 10000"/>
              <a:gd name="connsiteX43" fmla="*/ 9107 w 10000"/>
              <a:gd name="connsiteY43" fmla="*/ 0 h 10000"/>
              <a:gd name="connsiteX44" fmla="*/ 9107 w 10000"/>
              <a:gd name="connsiteY44" fmla="*/ 0 h 10000"/>
              <a:gd name="connsiteX45" fmla="*/ 9107 w 10000"/>
              <a:gd name="connsiteY45" fmla="*/ 307 h 10000"/>
              <a:gd name="connsiteX46" fmla="*/ 9330 w 10000"/>
              <a:gd name="connsiteY46" fmla="*/ 610 h 10000"/>
              <a:gd name="connsiteX47" fmla="*/ 9330 w 10000"/>
              <a:gd name="connsiteY47" fmla="*/ 912 h 10000"/>
              <a:gd name="connsiteX48" fmla="*/ 9330 w 10000"/>
              <a:gd name="connsiteY48" fmla="*/ 1521 h 10000"/>
              <a:gd name="connsiteX49" fmla="*/ 9330 w 10000"/>
              <a:gd name="connsiteY49" fmla="*/ 2128 h 10000"/>
              <a:gd name="connsiteX50" fmla="*/ 9330 w 10000"/>
              <a:gd name="connsiteY50" fmla="*/ 2738 h 10000"/>
              <a:gd name="connsiteX51" fmla="*/ 9550 w 10000"/>
              <a:gd name="connsiteY51" fmla="*/ 3954 h 10000"/>
              <a:gd name="connsiteX52" fmla="*/ 9550 w 10000"/>
              <a:gd name="connsiteY52" fmla="*/ 4867 h 10000"/>
              <a:gd name="connsiteX53" fmla="*/ 9778 w 10000"/>
              <a:gd name="connsiteY53" fmla="*/ 5781 h 10000"/>
              <a:gd name="connsiteX54" fmla="*/ 10000 w 10000"/>
              <a:gd name="connsiteY54" fmla="*/ 6386 h 10000"/>
              <a:gd name="connsiteX55" fmla="*/ 10000 w 10000"/>
              <a:gd name="connsiteY55" fmla="*/ 6955 h 10000"/>
              <a:gd name="connsiteX56" fmla="*/ 10000 w 10000"/>
              <a:gd name="connsiteY56" fmla="*/ 7260 h 10000"/>
              <a:gd name="connsiteX57" fmla="*/ 10000 w 10000"/>
              <a:gd name="connsiteY57" fmla="*/ 7566 h 10000"/>
              <a:gd name="connsiteX58" fmla="*/ 9778 w 10000"/>
              <a:gd name="connsiteY58" fmla="*/ 7566 h 10000"/>
              <a:gd name="connsiteX59" fmla="*/ 9550 w 10000"/>
              <a:gd name="connsiteY59" fmla="*/ 7871 h 10000"/>
              <a:gd name="connsiteX60" fmla="*/ 9330 w 10000"/>
              <a:gd name="connsiteY60" fmla="*/ 8172 h 10000"/>
              <a:gd name="connsiteX61" fmla="*/ 9107 w 10000"/>
              <a:gd name="connsiteY61" fmla="*/ 8482 h 10000"/>
              <a:gd name="connsiteX62" fmla="*/ 8659 w 10000"/>
              <a:gd name="connsiteY62" fmla="*/ 8786 h 10000"/>
              <a:gd name="connsiteX63" fmla="*/ 7766 w 10000"/>
              <a:gd name="connsiteY63" fmla="*/ 9387 h 10000"/>
              <a:gd name="connsiteX64" fmla="*/ 6899 w 10000"/>
              <a:gd name="connsiteY64" fmla="*/ 9697 h 10000"/>
              <a:gd name="connsiteX65" fmla="*/ 6231 w 10000"/>
              <a:gd name="connsiteY65" fmla="*/ 9697 h 10000"/>
              <a:gd name="connsiteX66" fmla="*/ 5332 w 10000"/>
              <a:gd name="connsiteY66" fmla="*/ 10000 h 10000"/>
              <a:gd name="connsiteX67" fmla="*/ 5332 w 10000"/>
              <a:gd name="connsiteY6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4260 h 10000"/>
              <a:gd name="connsiteX15" fmla="*/ 1339 w 10000"/>
              <a:gd name="connsiteY15" fmla="*/ 4867 h 10000"/>
              <a:gd name="connsiteX16" fmla="*/ 1339 w 10000"/>
              <a:gd name="connsiteY16" fmla="*/ 5175 h 10000"/>
              <a:gd name="connsiteX17" fmla="*/ 1564 w 10000"/>
              <a:gd name="connsiteY17" fmla="*/ 5781 h 10000"/>
              <a:gd name="connsiteX18" fmla="*/ 1786 w 10000"/>
              <a:gd name="connsiteY18" fmla="*/ 6083 h 10000"/>
              <a:gd name="connsiteX19" fmla="*/ 2007 w 10000"/>
              <a:gd name="connsiteY19" fmla="*/ 6386 h 10000"/>
              <a:gd name="connsiteX20" fmla="*/ 2874 w 10000"/>
              <a:gd name="connsiteY20" fmla="*/ 6955 h 10000"/>
              <a:gd name="connsiteX21" fmla="*/ 3323 w 10000"/>
              <a:gd name="connsiteY21" fmla="*/ 7260 h 10000"/>
              <a:gd name="connsiteX22" fmla="*/ 3767 w 10000"/>
              <a:gd name="connsiteY22" fmla="*/ 7260 h 10000"/>
              <a:gd name="connsiteX23" fmla="*/ 4220 w 10000"/>
              <a:gd name="connsiteY23" fmla="*/ 7566 h 10000"/>
              <a:gd name="connsiteX24" fmla="*/ 4887 w 10000"/>
              <a:gd name="connsiteY24" fmla="*/ 7566 h 10000"/>
              <a:gd name="connsiteX25" fmla="*/ 5332 w 10000"/>
              <a:gd name="connsiteY25" fmla="*/ 7260 h 10000"/>
              <a:gd name="connsiteX26" fmla="*/ 6005 w 10000"/>
              <a:gd name="connsiteY26" fmla="*/ 7260 h 10000"/>
              <a:gd name="connsiteX27" fmla="*/ 6675 w 10000"/>
              <a:gd name="connsiteY27" fmla="*/ 6955 h 10000"/>
              <a:gd name="connsiteX28" fmla="*/ 7122 w 10000"/>
              <a:gd name="connsiteY28" fmla="*/ 6955 h 10000"/>
              <a:gd name="connsiteX29" fmla="*/ 7567 w 10000"/>
              <a:gd name="connsiteY29" fmla="*/ 6386 h 10000"/>
              <a:gd name="connsiteX30" fmla="*/ 7766 w 10000"/>
              <a:gd name="connsiteY30" fmla="*/ 6083 h 10000"/>
              <a:gd name="connsiteX31" fmla="*/ 7986 w 10000"/>
              <a:gd name="connsiteY31" fmla="*/ 5474 h 10000"/>
              <a:gd name="connsiteX32" fmla="*/ 8210 w 10000"/>
              <a:gd name="connsiteY32" fmla="*/ 4867 h 10000"/>
              <a:gd name="connsiteX33" fmla="*/ 8436 w 10000"/>
              <a:gd name="connsiteY33" fmla="*/ 3652 h 10000"/>
              <a:gd name="connsiteX34" fmla="*/ 8436 w 10000"/>
              <a:gd name="connsiteY34" fmla="*/ 2437 h 10000"/>
              <a:gd name="connsiteX35" fmla="*/ 8659 w 10000"/>
              <a:gd name="connsiteY35" fmla="*/ 1825 h 10000"/>
              <a:gd name="connsiteX36" fmla="*/ 8659 w 10000"/>
              <a:gd name="connsiteY36" fmla="*/ 1218 h 10000"/>
              <a:gd name="connsiteX37" fmla="*/ 8659 w 10000"/>
              <a:gd name="connsiteY37" fmla="*/ 912 h 10000"/>
              <a:gd name="connsiteX38" fmla="*/ 8883 w 10000"/>
              <a:gd name="connsiteY38" fmla="*/ 610 h 10000"/>
              <a:gd name="connsiteX39" fmla="*/ 8883 w 10000"/>
              <a:gd name="connsiteY39" fmla="*/ 307 h 10000"/>
              <a:gd name="connsiteX40" fmla="*/ 8883 w 10000"/>
              <a:gd name="connsiteY40" fmla="*/ 0 h 10000"/>
              <a:gd name="connsiteX41" fmla="*/ 8883 w 10000"/>
              <a:gd name="connsiteY41" fmla="*/ 0 h 10000"/>
              <a:gd name="connsiteX42" fmla="*/ 9107 w 10000"/>
              <a:gd name="connsiteY42" fmla="*/ 0 h 10000"/>
              <a:gd name="connsiteX43" fmla="*/ 9107 w 10000"/>
              <a:gd name="connsiteY43" fmla="*/ 0 h 10000"/>
              <a:gd name="connsiteX44" fmla="*/ 9107 w 10000"/>
              <a:gd name="connsiteY44" fmla="*/ 307 h 10000"/>
              <a:gd name="connsiteX45" fmla="*/ 9330 w 10000"/>
              <a:gd name="connsiteY45" fmla="*/ 610 h 10000"/>
              <a:gd name="connsiteX46" fmla="*/ 9330 w 10000"/>
              <a:gd name="connsiteY46" fmla="*/ 912 h 10000"/>
              <a:gd name="connsiteX47" fmla="*/ 9330 w 10000"/>
              <a:gd name="connsiteY47" fmla="*/ 1521 h 10000"/>
              <a:gd name="connsiteX48" fmla="*/ 9330 w 10000"/>
              <a:gd name="connsiteY48" fmla="*/ 2128 h 10000"/>
              <a:gd name="connsiteX49" fmla="*/ 9330 w 10000"/>
              <a:gd name="connsiteY49" fmla="*/ 2738 h 10000"/>
              <a:gd name="connsiteX50" fmla="*/ 9550 w 10000"/>
              <a:gd name="connsiteY50" fmla="*/ 3954 h 10000"/>
              <a:gd name="connsiteX51" fmla="*/ 9550 w 10000"/>
              <a:gd name="connsiteY51" fmla="*/ 4867 h 10000"/>
              <a:gd name="connsiteX52" fmla="*/ 9778 w 10000"/>
              <a:gd name="connsiteY52" fmla="*/ 5781 h 10000"/>
              <a:gd name="connsiteX53" fmla="*/ 10000 w 10000"/>
              <a:gd name="connsiteY53" fmla="*/ 6386 h 10000"/>
              <a:gd name="connsiteX54" fmla="*/ 10000 w 10000"/>
              <a:gd name="connsiteY54" fmla="*/ 6955 h 10000"/>
              <a:gd name="connsiteX55" fmla="*/ 10000 w 10000"/>
              <a:gd name="connsiteY55" fmla="*/ 7260 h 10000"/>
              <a:gd name="connsiteX56" fmla="*/ 10000 w 10000"/>
              <a:gd name="connsiteY56" fmla="*/ 7566 h 10000"/>
              <a:gd name="connsiteX57" fmla="*/ 9778 w 10000"/>
              <a:gd name="connsiteY57" fmla="*/ 7566 h 10000"/>
              <a:gd name="connsiteX58" fmla="*/ 9550 w 10000"/>
              <a:gd name="connsiteY58" fmla="*/ 7871 h 10000"/>
              <a:gd name="connsiteX59" fmla="*/ 9330 w 10000"/>
              <a:gd name="connsiteY59" fmla="*/ 8172 h 10000"/>
              <a:gd name="connsiteX60" fmla="*/ 9107 w 10000"/>
              <a:gd name="connsiteY60" fmla="*/ 8482 h 10000"/>
              <a:gd name="connsiteX61" fmla="*/ 8659 w 10000"/>
              <a:gd name="connsiteY61" fmla="*/ 8786 h 10000"/>
              <a:gd name="connsiteX62" fmla="*/ 7766 w 10000"/>
              <a:gd name="connsiteY62" fmla="*/ 9387 h 10000"/>
              <a:gd name="connsiteX63" fmla="*/ 6899 w 10000"/>
              <a:gd name="connsiteY63" fmla="*/ 9697 h 10000"/>
              <a:gd name="connsiteX64" fmla="*/ 6231 w 10000"/>
              <a:gd name="connsiteY64" fmla="*/ 9697 h 10000"/>
              <a:gd name="connsiteX65" fmla="*/ 5332 w 10000"/>
              <a:gd name="connsiteY65" fmla="*/ 10000 h 10000"/>
              <a:gd name="connsiteX66" fmla="*/ 5332 w 10000"/>
              <a:gd name="connsiteY6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1118 w 10000"/>
              <a:gd name="connsiteY13" fmla="*/ 4260 h 10000"/>
              <a:gd name="connsiteX14" fmla="*/ 1339 w 10000"/>
              <a:gd name="connsiteY14" fmla="*/ 4867 h 10000"/>
              <a:gd name="connsiteX15" fmla="*/ 1339 w 10000"/>
              <a:gd name="connsiteY15" fmla="*/ 5175 h 10000"/>
              <a:gd name="connsiteX16" fmla="*/ 1564 w 10000"/>
              <a:gd name="connsiteY16" fmla="*/ 5781 h 10000"/>
              <a:gd name="connsiteX17" fmla="*/ 1786 w 10000"/>
              <a:gd name="connsiteY17" fmla="*/ 6083 h 10000"/>
              <a:gd name="connsiteX18" fmla="*/ 2007 w 10000"/>
              <a:gd name="connsiteY18" fmla="*/ 6386 h 10000"/>
              <a:gd name="connsiteX19" fmla="*/ 2874 w 10000"/>
              <a:gd name="connsiteY19" fmla="*/ 6955 h 10000"/>
              <a:gd name="connsiteX20" fmla="*/ 3323 w 10000"/>
              <a:gd name="connsiteY20" fmla="*/ 7260 h 10000"/>
              <a:gd name="connsiteX21" fmla="*/ 3767 w 10000"/>
              <a:gd name="connsiteY21" fmla="*/ 7260 h 10000"/>
              <a:gd name="connsiteX22" fmla="*/ 4220 w 10000"/>
              <a:gd name="connsiteY22" fmla="*/ 7566 h 10000"/>
              <a:gd name="connsiteX23" fmla="*/ 4887 w 10000"/>
              <a:gd name="connsiteY23" fmla="*/ 7566 h 10000"/>
              <a:gd name="connsiteX24" fmla="*/ 5332 w 10000"/>
              <a:gd name="connsiteY24" fmla="*/ 7260 h 10000"/>
              <a:gd name="connsiteX25" fmla="*/ 6005 w 10000"/>
              <a:gd name="connsiteY25" fmla="*/ 7260 h 10000"/>
              <a:gd name="connsiteX26" fmla="*/ 6675 w 10000"/>
              <a:gd name="connsiteY26" fmla="*/ 6955 h 10000"/>
              <a:gd name="connsiteX27" fmla="*/ 7122 w 10000"/>
              <a:gd name="connsiteY27" fmla="*/ 6955 h 10000"/>
              <a:gd name="connsiteX28" fmla="*/ 7567 w 10000"/>
              <a:gd name="connsiteY28" fmla="*/ 6386 h 10000"/>
              <a:gd name="connsiteX29" fmla="*/ 7766 w 10000"/>
              <a:gd name="connsiteY29" fmla="*/ 6083 h 10000"/>
              <a:gd name="connsiteX30" fmla="*/ 7986 w 10000"/>
              <a:gd name="connsiteY30" fmla="*/ 5474 h 10000"/>
              <a:gd name="connsiteX31" fmla="*/ 8210 w 10000"/>
              <a:gd name="connsiteY31" fmla="*/ 4867 h 10000"/>
              <a:gd name="connsiteX32" fmla="*/ 8436 w 10000"/>
              <a:gd name="connsiteY32" fmla="*/ 3652 h 10000"/>
              <a:gd name="connsiteX33" fmla="*/ 8436 w 10000"/>
              <a:gd name="connsiteY33" fmla="*/ 2437 h 10000"/>
              <a:gd name="connsiteX34" fmla="*/ 8659 w 10000"/>
              <a:gd name="connsiteY34" fmla="*/ 1825 h 10000"/>
              <a:gd name="connsiteX35" fmla="*/ 8659 w 10000"/>
              <a:gd name="connsiteY35" fmla="*/ 1218 h 10000"/>
              <a:gd name="connsiteX36" fmla="*/ 8659 w 10000"/>
              <a:gd name="connsiteY36" fmla="*/ 912 h 10000"/>
              <a:gd name="connsiteX37" fmla="*/ 8883 w 10000"/>
              <a:gd name="connsiteY37" fmla="*/ 610 h 10000"/>
              <a:gd name="connsiteX38" fmla="*/ 8883 w 10000"/>
              <a:gd name="connsiteY38" fmla="*/ 307 h 10000"/>
              <a:gd name="connsiteX39" fmla="*/ 8883 w 10000"/>
              <a:gd name="connsiteY39" fmla="*/ 0 h 10000"/>
              <a:gd name="connsiteX40" fmla="*/ 8883 w 10000"/>
              <a:gd name="connsiteY40" fmla="*/ 0 h 10000"/>
              <a:gd name="connsiteX41" fmla="*/ 9107 w 10000"/>
              <a:gd name="connsiteY41" fmla="*/ 0 h 10000"/>
              <a:gd name="connsiteX42" fmla="*/ 9107 w 10000"/>
              <a:gd name="connsiteY42" fmla="*/ 0 h 10000"/>
              <a:gd name="connsiteX43" fmla="*/ 9107 w 10000"/>
              <a:gd name="connsiteY43" fmla="*/ 307 h 10000"/>
              <a:gd name="connsiteX44" fmla="*/ 9330 w 10000"/>
              <a:gd name="connsiteY44" fmla="*/ 610 h 10000"/>
              <a:gd name="connsiteX45" fmla="*/ 9330 w 10000"/>
              <a:gd name="connsiteY45" fmla="*/ 912 h 10000"/>
              <a:gd name="connsiteX46" fmla="*/ 9330 w 10000"/>
              <a:gd name="connsiteY46" fmla="*/ 1521 h 10000"/>
              <a:gd name="connsiteX47" fmla="*/ 9330 w 10000"/>
              <a:gd name="connsiteY47" fmla="*/ 2128 h 10000"/>
              <a:gd name="connsiteX48" fmla="*/ 9330 w 10000"/>
              <a:gd name="connsiteY48" fmla="*/ 2738 h 10000"/>
              <a:gd name="connsiteX49" fmla="*/ 9550 w 10000"/>
              <a:gd name="connsiteY49" fmla="*/ 3954 h 10000"/>
              <a:gd name="connsiteX50" fmla="*/ 9550 w 10000"/>
              <a:gd name="connsiteY50" fmla="*/ 4867 h 10000"/>
              <a:gd name="connsiteX51" fmla="*/ 9778 w 10000"/>
              <a:gd name="connsiteY51" fmla="*/ 5781 h 10000"/>
              <a:gd name="connsiteX52" fmla="*/ 10000 w 10000"/>
              <a:gd name="connsiteY52" fmla="*/ 6386 h 10000"/>
              <a:gd name="connsiteX53" fmla="*/ 10000 w 10000"/>
              <a:gd name="connsiteY53" fmla="*/ 6955 h 10000"/>
              <a:gd name="connsiteX54" fmla="*/ 10000 w 10000"/>
              <a:gd name="connsiteY54" fmla="*/ 7260 h 10000"/>
              <a:gd name="connsiteX55" fmla="*/ 10000 w 10000"/>
              <a:gd name="connsiteY55" fmla="*/ 7566 h 10000"/>
              <a:gd name="connsiteX56" fmla="*/ 9778 w 10000"/>
              <a:gd name="connsiteY56" fmla="*/ 7566 h 10000"/>
              <a:gd name="connsiteX57" fmla="*/ 9550 w 10000"/>
              <a:gd name="connsiteY57" fmla="*/ 7871 h 10000"/>
              <a:gd name="connsiteX58" fmla="*/ 9330 w 10000"/>
              <a:gd name="connsiteY58" fmla="*/ 8172 h 10000"/>
              <a:gd name="connsiteX59" fmla="*/ 9107 w 10000"/>
              <a:gd name="connsiteY59" fmla="*/ 8482 h 10000"/>
              <a:gd name="connsiteX60" fmla="*/ 8659 w 10000"/>
              <a:gd name="connsiteY60" fmla="*/ 8786 h 10000"/>
              <a:gd name="connsiteX61" fmla="*/ 7766 w 10000"/>
              <a:gd name="connsiteY61" fmla="*/ 9387 h 10000"/>
              <a:gd name="connsiteX62" fmla="*/ 6899 w 10000"/>
              <a:gd name="connsiteY62" fmla="*/ 9697 h 10000"/>
              <a:gd name="connsiteX63" fmla="*/ 6231 w 10000"/>
              <a:gd name="connsiteY63" fmla="*/ 9697 h 10000"/>
              <a:gd name="connsiteX64" fmla="*/ 5332 w 10000"/>
              <a:gd name="connsiteY64" fmla="*/ 10000 h 10000"/>
              <a:gd name="connsiteX65" fmla="*/ 5332 w 10000"/>
              <a:gd name="connsiteY65" fmla="*/ 10000 h 10000"/>
              <a:gd name="connsiteX0" fmla="*/ 5112 w 9780"/>
              <a:gd name="connsiteY0" fmla="*/ 10000 h 10000"/>
              <a:gd name="connsiteX1" fmla="*/ 4445 w 9780"/>
              <a:gd name="connsiteY1" fmla="*/ 10000 h 10000"/>
              <a:gd name="connsiteX2" fmla="*/ 3771 w 9780"/>
              <a:gd name="connsiteY2" fmla="*/ 10000 h 10000"/>
              <a:gd name="connsiteX3" fmla="*/ 3103 w 9780"/>
              <a:gd name="connsiteY3" fmla="*/ 9697 h 10000"/>
              <a:gd name="connsiteX4" fmla="*/ 2434 w 9780"/>
              <a:gd name="connsiteY4" fmla="*/ 9387 h 10000"/>
              <a:gd name="connsiteX5" fmla="*/ 1787 w 9780"/>
              <a:gd name="connsiteY5" fmla="*/ 9086 h 10000"/>
              <a:gd name="connsiteX6" fmla="*/ 1344 w 9780"/>
              <a:gd name="connsiteY6" fmla="*/ 8482 h 10000"/>
              <a:gd name="connsiteX7" fmla="*/ 898 w 9780"/>
              <a:gd name="connsiteY7" fmla="*/ 8172 h 10000"/>
              <a:gd name="connsiteX8" fmla="*/ 674 w 9780"/>
              <a:gd name="connsiteY8" fmla="*/ 7260 h 10000"/>
              <a:gd name="connsiteX9" fmla="*/ 225 w 9780"/>
              <a:gd name="connsiteY9" fmla="*/ 6654 h 10000"/>
              <a:gd name="connsiteX10" fmla="*/ 0 w 9780"/>
              <a:gd name="connsiteY10" fmla="*/ 5781 h 10000"/>
              <a:gd name="connsiteX11" fmla="*/ 0 w 9780"/>
              <a:gd name="connsiteY11" fmla="*/ 4867 h 10000"/>
              <a:gd name="connsiteX12" fmla="*/ 898 w 9780"/>
              <a:gd name="connsiteY12" fmla="*/ 4260 h 10000"/>
              <a:gd name="connsiteX13" fmla="*/ 1119 w 9780"/>
              <a:gd name="connsiteY13" fmla="*/ 4867 h 10000"/>
              <a:gd name="connsiteX14" fmla="*/ 1119 w 9780"/>
              <a:gd name="connsiteY14" fmla="*/ 5175 h 10000"/>
              <a:gd name="connsiteX15" fmla="*/ 1344 w 9780"/>
              <a:gd name="connsiteY15" fmla="*/ 5781 h 10000"/>
              <a:gd name="connsiteX16" fmla="*/ 1566 w 9780"/>
              <a:gd name="connsiteY16" fmla="*/ 6083 h 10000"/>
              <a:gd name="connsiteX17" fmla="*/ 1787 w 9780"/>
              <a:gd name="connsiteY17" fmla="*/ 6386 h 10000"/>
              <a:gd name="connsiteX18" fmla="*/ 2654 w 9780"/>
              <a:gd name="connsiteY18" fmla="*/ 6955 h 10000"/>
              <a:gd name="connsiteX19" fmla="*/ 3103 w 9780"/>
              <a:gd name="connsiteY19" fmla="*/ 7260 h 10000"/>
              <a:gd name="connsiteX20" fmla="*/ 3547 w 9780"/>
              <a:gd name="connsiteY20" fmla="*/ 7260 h 10000"/>
              <a:gd name="connsiteX21" fmla="*/ 4000 w 9780"/>
              <a:gd name="connsiteY21" fmla="*/ 7566 h 10000"/>
              <a:gd name="connsiteX22" fmla="*/ 4667 w 9780"/>
              <a:gd name="connsiteY22" fmla="*/ 7566 h 10000"/>
              <a:gd name="connsiteX23" fmla="*/ 5112 w 9780"/>
              <a:gd name="connsiteY23" fmla="*/ 7260 h 10000"/>
              <a:gd name="connsiteX24" fmla="*/ 5785 w 9780"/>
              <a:gd name="connsiteY24" fmla="*/ 7260 h 10000"/>
              <a:gd name="connsiteX25" fmla="*/ 6455 w 9780"/>
              <a:gd name="connsiteY25" fmla="*/ 6955 h 10000"/>
              <a:gd name="connsiteX26" fmla="*/ 6902 w 9780"/>
              <a:gd name="connsiteY26" fmla="*/ 6955 h 10000"/>
              <a:gd name="connsiteX27" fmla="*/ 7347 w 9780"/>
              <a:gd name="connsiteY27" fmla="*/ 6386 h 10000"/>
              <a:gd name="connsiteX28" fmla="*/ 7546 w 9780"/>
              <a:gd name="connsiteY28" fmla="*/ 6083 h 10000"/>
              <a:gd name="connsiteX29" fmla="*/ 7766 w 9780"/>
              <a:gd name="connsiteY29" fmla="*/ 5474 h 10000"/>
              <a:gd name="connsiteX30" fmla="*/ 7990 w 9780"/>
              <a:gd name="connsiteY30" fmla="*/ 4867 h 10000"/>
              <a:gd name="connsiteX31" fmla="*/ 8216 w 9780"/>
              <a:gd name="connsiteY31" fmla="*/ 3652 h 10000"/>
              <a:gd name="connsiteX32" fmla="*/ 8216 w 9780"/>
              <a:gd name="connsiteY32" fmla="*/ 2437 h 10000"/>
              <a:gd name="connsiteX33" fmla="*/ 8439 w 9780"/>
              <a:gd name="connsiteY33" fmla="*/ 1825 h 10000"/>
              <a:gd name="connsiteX34" fmla="*/ 8439 w 9780"/>
              <a:gd name="connsiteY34" fmla="*/ 1218 h 10000"/>
              <a:gd name="connsiteX35" fmla="*/ 8439 w 9780"/>
              <a:gd name="connsiteY35" fmla="*/ 912 h 10000"/>
              <a:gd name="connsiteX36" fmla="*/ 8663 w 9780"/>
              <a:gd name="connsiteY36" fmla="*/ 610 h 10000"/>
              <a:gd name="connsiteX37" fmla="*/ 8663 w 9780"/>
              <a:gd name="connsiteY37" fmla="*/ 307 h 10000"/>
              <a:gd name="connsiteX38" fmla="*/ 8663 w 9780"/>
              <a:gd name="connsiteY38" fmla="*/ 0 h 10000"/>
              <a:gd name="connsiteX39" fmla="*/ 8663 w 9780"/>
              <a:gd name="connsiteY39" fmla="*/ 0 h 10000"/>
              <a:gd name="connsiteX40" fmla="*/ 8887 w 9780"/>
              <a:gd name="connsiteY40" fmla="*/ 0 h 10000"/>
              <a:gd name="connsiteX41" fmla="*/ 8887 w 9780"/>
              <a:gd name="connsiteY41" fmla="*/ 0 h 10000"/>
              <a:gd name="connsiteX42" fmla="*/ 8887 w 9780"/>
              <a:gd name="connsiteY42" fmla="*/ 307 h 10000"/>
              <a:gd name="connsiteX43" fmla="*/ 9110 w 9780"/>
              <a:gd name="connsiteY43" fmla="*/ 610 h 10000"/>
              <a:gd name="connsiteX44" fmla="*/ 9110 w 9780"/>
              <a:gd name="connsiteY44" fmla="*/ 912 h 10000"/>
              <a:gd name="connsiteX45" fmla="*/ 9110 w 9780"/>
              <a:gd name="connsiteY45" fmla="*/ 1521 h 10000"/>
              <a:gd name="connsiteX46" fmla="*/ 9110 w 9780"/>
              <a:gd name="connsiteY46" fmla="*/ 2128 h 10000"/>
              <a:gd name="connsiteX47" fmla="*/ 9110 w 9780"/>
              <a:gd name="connsiteY47" fmla="*/ 2738 h 10000"/>
              <a:gd name="connsiteX48" fmla="*/ 9330 w 9780"/>
              <a:gd name="connsiteY48" fmla="*/ 3954 h 10000"/>
              <a:gd name="connsiteX49" fmla="*/ 9330 w 9780"/>
              <a:gd name="connsiteY49" fmla="*/ 4867 h 10000"/>
              <a:gd name="connsiteX50" fmla="*/ 9558 w 9780"/>
              <a:gd name="connsiteY50" fmla="*/ 5781 h 10000"/>
              <a:gd name="connsiteX51" fmla="*/ 9780 w 9780"/>
              <a:gd name="connsiteY51" fmla="*/ 6386 h 10000"/>
              <a:gd name="connsiteX52" fmla="*/ 9780 w 9780"/>
              <a:gd name="connsiteY52" fmla="*/ 6955 h 10000"/>
              <a:gd name="connsiteX53" fmla="*/ 9780 w 9780"/>
              <a:gd name="connsiteY53" fmla="*/ 7260 h 10000"/>
              <a:gd name="connsiteX54" fmla="*/ 9780 w 9780"/>
              <a:gd name="connsiteY54" fmla="*/ 7566 h 10000"/>
              <a:gd name="connsiteX55" fmla="*/ 9558 w 9780"/>
              <a:gd name="connsiteY55" fmla="*/ 7566 h 10000"/>
              <a:gd name="connsiteX56" fmla="*/ 9330 w 9780"/>
              <a:gd name="connsiteY56" fmla="*/ 7871 h 10000"/>
              <a:gd name="connsiteX57" fmla="*/ 9110 w 9780"/>
              <a:gd name="connsiteY57" fmla="*/ 8172 h 10000"/>
              <a:gd name="connsiteX58" fmla="*/ 8887 w 9780"/>
              <a:gd name="connsiteY58" fmla="*/ 8482 h 10000"/>
              <a:gd name="connsiteX59" fmla="*/ 8439 w 9780"/>
              <a:gd name="connsiteY59" fmla="*/ 8786 h 10000"/>
              <a:gd name="connsiteX60" fmla="*/ 7546 w 9780"/>
              <a:gd name="connsiteY60" fmla="*/ 9387 h 10000"/>
              <a:gd name="connsiteX61" fmla="*/ 6679 w 9780"/>
              <a:gd name="connsiteY61" fmla="*/ 9697 h 10000"/>
              <a:gd name="connsiteX62" fmla="*/ 6011 w 9780"/>
              <a:gd name="connsiteY62" fmla="*/ 9697 h 10000"/>
              <a:gd name="connsiteX63" fmla="*/ 5112 w 9780"/>
              <a:gd name="connsiteY63" fmla="*/ 10000 h 10000"/>
              <a:gd name="connsiteX64" fmla="*/ 5112 w 9780"/>
              <a:gd name="connsiteY64"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374 w 10000"/>
              <a:gd name="connsiteY14" fmla="*/ 5781 h 10000"/>
              <a:gd name="connsiteX15" fmla="*/ 1601 w 10000"/>
              <a:gd name="connsiteY15" fmla="*/ 6083 h 10000"/>
              <a:gd name="connsiteX16" fmla="*/ 1827 w 10000"/>
              <a:gd name="connsiteY16" fmla="*/ 6386 h 10000"/>
              <a:gd name="connsiteX17" fmla="*/ 2714 w 10000"/>
              <a:gd name="connsiteY17" fmla="*/ 6955 h 10000"/>
              <a:gd name="connsiteX18" fmla="*/ 3173 w 10000"/>
              <a:gd name="connsiteY18" fmla="*/ 7260 h 10000"/>
              <a:gd name="connsiteX19" fmla="*/ 3627 w 10000"/>
              <a:gd name="connsiteY19" fmla="*/ 7260 h 10000"/>
              <a:gd name="connsiteX20" fmla="*/ 4090 w 10000"/>
              <a:gd name="connsiteY20" fmla="*/ 7566 h 10000"/>
              <a:gd name="connsiteX21" fmla="*/ 4772 w 10000"/>
              <a:gd name="connsiteY21" fmla="*/ 7566 h 10000"/>
              <a:gd name="connsiteX22" fmla="*/ 5227 w 10000"/>
              <a:gd name="connsiteY22" fmla="*/ 7260 h 10000"/>
              <a:gd name="connsiteX23" fmla="*/ 5915 w 10000"/>
              <a:gd name="connsiteY23" fmla="*/ 7260 h 10000"/>
              <a:gd name="connsiteX24" fmla="*/ 6600 w 10000"/>
              <a:gd name="connsiteY24" fmla="*/ 6955 h 10000"/>
              <a:gd name="connsiteX25" fmla="*/ 7057 w 10000"/>
              <a:gd name="connsiteY25" fmla="*/ 6955 h 10000"/>
              <a:gd name="connsiteX26" fmla="*/ 7512 w 10000"/>
              <a:gd name="connsiteY26" fmla="*/ 6386 h 10000"/>
              <a:gd name="connsiteX27" fmla="*/ 7716 w 10000"/>
              <a:gd name="connsiteY27" fmla="*/ 6083 h 10000"/>
              <a:gd name="connsiteX28" fmla="*/ 7941 w 10000"/>
              <a:gd name="connsiteY28" fmla="*/ 5474 h 10000"/>
              <a:gd name="connsiteX29" fmla="*/ 8170 w 10000"/>
              <a:gd name="connsiteY29" fmla="*/ 4867 h 10000"/>
              <a:gd name="connsiteX30" fmla="*/ 8401 w 10000"/>
              <a:gd name="connsiteY30" fmla="*/ 3652 h 10000"/>
              <a:gd name="connsiteX31" fmla="*/ 8401 w 10000"/>
              <a:gd name="connsiteY31" fmla="*/ 2437 h 10000"/>
              <a:gd name="connsiteX32" fmla="*/ 8629 w 10000"/>
              <a:gd name="connsiteY32" fmla="*/ 1825 h 10000"/>
              <a:gd name="connsiteX33" fmla="*/ 8629 w 10000"/>
              <a:gd name="connsiteY33" fmla="*/ 1218 h 10000"/>
              <a:gd name="connsiteX34" fmla="*/ 8629 w 10000"/>
              <a:gd name="connsiteY34" fmla="*/ 912 h 10000"/>
              <a:gd name="connsiteX35" fmla="*/ 8858 w 10000"/>
              <a:gd name="connsiteY35" fmla="*/ 610 h 10000"/>
              <a:gd name="connsiteX36" fmla="*/ 8858 w 10000"/>
              <a:gd name="connsiteY36" fmla="*/ 307 h 10000"/>
              <a:gd name="connsiteX37" fmla="*/ 8858 w 10000"/>
              <a:gd name="connsiteY37" fmla="*/ 0 h 10000"/>
              <a:gd name="connsiteX38" fmla="*/ 8858 w 10000"/>
              <a:gd name="connsiteY38" fmla="*/ 0 h 10000"/>
              <a:gd name="connsiteX39" fmla="*/ 9087 w 10000"/>
              <a:gd name="connsiteY39" fmla="*/ 0 h 10000"/>
              <a:gd name="connsiteX40" fmla="*/ 9087 w 10000"/>
              <a:gd name="connsiteY40" fmla="*/ 0 h 10000"/>
              <a:gd name="connsiteX41" fmla="*/ 9087 w 10000"/>
              <a:gd name="connsiteY41" fmla="*/ 307 h 10000"/>
              <a:gd name="connsiteX42" fmla="*/ 9315 w 10000"/>
              <a:gd name="connsiteY42" fmla="*/ 610 h 10000"/>
              <a:gd name="connsiteX43" fmla="*/ 9315 w 10000"/>
              <a:gd name="connsiteY43" fmla="*/ 912 h 10000"/>
              <a:gd name="connsiteX44" fmla="*/ 9315 w 10000"/>
              <a:gd name="connsiteY44" fmla="*/ 1521 h 10000"/>
              <a:gd name="connsiteX45" fmla="*/ 9315 w 10000"/>
              <a:gd name="connsiteY45" fmla="*/ 2128 h 10000"/>
              <a:gd name="connsiteX46" fmla="*/ 9315 w 10000"/>
              <a:gd name="connsiteY46" fmla="*/ 2738 h 10000"/>
              <a:gd name="connsiteX47" fmla="*/ 9540 w 10000"/>
              <a:gd name="connsiteY47" fmla="*/ 3954 h 10000"/>
              <a:gd name="connsiteX48" fmla="*/ 9540 w 10000"/>
              <a:gd name="connsiteY48" fmla="*/ 4867 h 10000"/>
              <a:gd name="connsiteX49" fmla="*/ 9773 w 10000"/>
              <a:gd name="connsiteY49" fmla="*/ 5781 h 10000"/>
              <a:gd name="connsiteX50" fmla="*/ 10000 w 10000"/>
              <a:gd name="connsiteY50" fmla="*/ 6386 h 10000"/>
              <a:gd name="connsiteX51" fmla="*/ 10000 w 10000"/>
              <a:gd name="connsiteY51" fmla="*/ 6955 h 10000"/>
              <a:gd name="connsiteX52" fmla="*/ 10000 w 10000"/>
              <a:gd name="connsiteY52" fmla="*/ 7260 h 10000"/>
              <a:gd name="connsiteX53" fmla="*/ 10000 w 10000"/>
              <a:gd name="connsiteY53" fmla="*/ 7566 h 10000"/>
              <a:gd name="connsiteX54" fmla="*/ 9773 w 10000"/>
              <a:gd name="connsiteY54" fmla="*/ 7566 h 10000"/>
              <a:gd name="connsiteX55" fmla="*/ 9540 w 10000"/>
              <a:gd name="connsiteY55" fmla="*/ 7871 h 10000"/>
              <a:gd name="connsiteX56" fmla="*/ 9315 w 10000"/>
              <a:gd name="connsiteY56" fmla="*/ 8172 h 10000"/>
              <a:gd name="connsiteX57" fmla="*/ 9087 w 10000"/>
              <a:gd name="connsiteY57" fmla="*/ 8482 h 10000"/>
              <a:gd name="connsiteX58" fmla="*/ 8629 w 10000"/>
              <a:gd name="connsiteY58" fmla="*/ 8786 h 10000"/>
              <a:gd name="connsiteX59" fmla="*/ 7716 w 10000"/>
              <a:gd name="connsiteY59" fmla="*/ 9387 h 10000"/>
              <a:gd name="connsiteX60" fmla="*/ 6829 w 10000"/>
              <a:gd name="connsiteY60" fmla="*/ 9697 h 10000"/>
              <a:gd name="connsiteX61" fmla="*/ 6146 w 10000"/>
              <a:gd name="connsiteY61" fmla="*/ 9697 h 10000"/>
              <a:gd name="connsiteX62" fmla="*/ 5227 w 10000"/>
              <a:gd name="connsiteY62" fmla="*/ 10000 h 10000"/>
              <a:gd name="connsiteX63" fmla="*/ 5227 w 10000"/>
              <a:gd name="connsiteY63"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601 w 10000"/>
              <a:gd name="connsiteY14" fmla="*/ 6083 h 10000"/>
              <a:gd name="connsiteX15" fmla="*/ 1827 w 10000"/>
              <a:gd name="connsiteY15" fmla="*/ 6386 h 10000"/>
              <a:gd name="connsiteX16" fmla="*/ 2714 w 10000"/>
              <a:gd name="connsiteY16" fmla="*/ 6955 h 10000"/>
              <a:gd name="connsiteX17" fmla="*/ 3173 w 10000"/>
              <a:gd name="connsiteY17" fmla="*/ 7260 h 10000"/>
              <a:gd name="connsiteX18" fmla="*/ 3627 w 10000"/>
              <a:gd name="connsiteY18" fmla="*/ 7260 h 10000"/>
              <a:gd name="connsiteX19" fmla="*/ 4090 w 10000"/>
              <a:gd name="connsiteY19" fmla="*/ 7566 h 10000"/>
              <a:gd name="connsiteX20" fmla="*/ 4772 w 10000"/>
              <a:gd name="connsiteY20" fmla="*/ 7566 h 10000"/>
              <a:gd name="connsiteX21" fmla="*/ 5227 w 10000"/>
              <a:gd name="connsiteY21" fmla="*/ 7260 h 10000"/>
              <a:gd name="connsiteX22" fmla="*/ 5915 w 10000"/>
              <a:gd name="connsiteY22" fmla="*/ 7260 h 10000"/>
              <a:gd name="connsiteX23" fmla="*/ 6600 w 10000"/>
              <a:gd name="connsiteY23" fmla="*/ 6955 h 10000"/>
              <a:gd name="connsiteX24" fmla="*/ 7057 w 10000"/>
              <a:gd name="connsiteY24" fmla="*/ 6955 h 10000"/>
              <a:gd name="connsiteX25" fmla="*/ 7512 w 10000"/>
              <a:gd name="connsiteY25" fmla="*/ 6386 h 10000"/>
              <a:gd name="connsiteX26" fmla="*/ 7716 w 10000"/>
              <a:gd name="connsiteY26" fmla="*/ 6083 h 10000"/>
              <a:gd name="connsiteX27" fmla="*/ 7941 w 10000"/>
              <a:gd name="connsiteY27" fmla="*/ 5474 h 10000"/>
              <a:gd name="connsiteX28" fmla="*/ 8170 w 10000"/>
              <a:gd name="connsiteY28" fmla="*/ 4867 h 10000"/>
              <a:gd name="connsiteX29" fmla="*/ 8401 w 10000"/>
              <a:gd name="connsiteY29" fmla="*/ 3652 h 10000"/>
              <a:gd name="connsiteX30" fmla="*/ 8401 w 10000"/>
              <a:gd name="connsiteY30" fmla="*/ 2437 h 10000"/>
              <a:gd name="connsiteX31" fmla="*/ 8629 w 10000"/>
              <a:gd name="connsiteY31" fmla="*/ 1825 h 10000"/>
              <a:gd name="connsiteX32" fmla="*/ 8629 w 10000"/>
              <a:gd name="connsiteY32" fmla="*/ 1218 h 10000"/>
              <a:gd name="connsiteX33" fmla="*/ 8629 w 10000"/>
              <a:gd name="connsiteY33" fmla="*/ 912 h 10000"/>
              <a:gd name="connsiteX34" fmla="*/ 8858 w 10000"/>
              <a:gd name="connsiteY34" fmla="*/ 610 h 10000"/>
              <a:gd name="connsiteX35" fmla="*/ 8858 w 10000"/>
              <a:gd name="connsiteY35" fmla="*/ 307 h 10000"/>
              <a:gd name="connsiteX36" fmla="*/ 8858 w 10000"/>
              <a:gd name="connsiteY36" fmla="*/ 0 h 10000"/>
              <a:gd name="connsiteX37" fmla="*/ 8858 w 10000"/>
              <a:gd name="connsiteY37" fmla="*/ 0 h 10000"/>
              <a:gd name="connsiteX38" fmla="*/ 9087 w 10000"/>
              <a:gd name="connsiteY38" fmla="*/ 0 h 10000"/>
              <a:gd name="connsiteX39" fmla="*/ 9087 w 10000"/>
              <a:gd name="connsiteY39" fmla="*/ 0 h 10000"/>
              <a:gd name="connsiteX40" fmla="*/ 9087 w 10000"/>
              <a:gd name="connsiteY40" fmla="*/ 307 h 10000"/>
              <a:gd name="connsiteX41" fmla="*/ 9315 w 10000"/>
              <a:gd name="connsiteY41" fmla="*/ 610 h 10000"/>
              <a:gd name="connsiteX42" fmla="*/ 9315 w 10000"/>
              <a:gd name="connsiteY42" fmla="*/ 912 h 10000"/>
              <a:gd name="connsiteX43" fmla="*/ 9315 w 10000"/>
              <a:gd name="connsiteY43" fmla="*/ 1521 h 10000"/>
              <a:gd name="connsiteX44" fmla="*/ 9315 w 10000"/>
              <a:gd name="connsiteY44" fmla="*/ 2128 h 10000"/>
              <a:gd name="connsiteX45" fmla="*/ 9315 w 10000"/>
              <a:gd name="connsiteY45" fmla="*/ 2738 h 10000"/>
              <a:gd name="connsiteX46" fmla="*/ 9540 w 10000"/>
              <a:gd name="connsiteY46" fmla="*/ 3954 h 10000"/>
              <a:gd name="connsiteX47" fmla="*/ 9540 w 10000"/>
              <a:gd name="connsiteY47" fmla="*/ 4867 h 10000"/>
              <a:gd name="connsiteX48" fmla="*/ 9773 w 10000"/>
              <a:gd name="connsiteY48" fmla="*/ 5781 h 10000"/>
              <a:gd name="connsiteX49" fmla="*/ 10000 w 10000"/>
              <a:gd name="connsiteY49" fmla="*/ 6386 h 10000"/>
              <a:gd name="connsiteX50" fmla="*/ 10000 w 10000"/>
              <a:gd name="connsiteY50" fmla="*/ 6955 h 10000"/>
              <a:gd name="connsiteX51" fmla="*/ 10000 w 10000"/>
              <a:gd name="connsiteY51" fmla="*/ 7260 h 10000"/>
              <a:gd name="connsiteX52" fmla="*/ 10000 w 10000"/>
              <a:gd name="connsiteY52" fmla="*/ 7566 h 10000"/>
              <a:gd name="connsiteX53" fmla="*/ 9773 w 10000"/>
              <a:gd name="connsiteY53" fmla="*/ 7566 h 10000"/>
              <a:gd name="connsiteX54" fmla="*/ 9540 w 10000"/>
              <a:gd name="connsiteY54" fmla="*/ 7871 h 10000"/>
              <a:gd name="connsiteX55" fmla="*/ 9315 w 10000"/>
              <a:gd name="connsiteY55" fmla="*/ 8172 h 10000"/>
              <a:gd name="connsiteX56" fmla="*/ 9087 w 10000"/>
              <a:gd name="connsiteY56" fmla="*/ 8482 h 10000"/>
              <a:gd name="connsiteX57" fmla="*/ 8629 w 10000"/>
              <a:gd name="connsiteY57" fmla="*/ 8786 h 10000"/>
              <a:gd name="connsiteX58" fmla="*/ 7716 w 10000"/>
              <a:gd name="connsiteY58" fmla="*/ 9387 h 10000"/>
              <a:gd name="connsiteX59" fmla="*/ 6829 w 10000"/>
              <a:gd name="connsiteY59" fmla="*/ 9697 h 10000"/>
              <a:gd name="connsiteX60" fmla="*/ 6146 w 10000"/>
              <a:gd name="connsiteY60" fmla="*/ 9697 h 10000"/>
              <a:gd name="connsiteX61" fmla="*/ 5227 w 10000"/>
              <a:gd name="connsiteY61" fmla="*/ 10000 h 10000"/>
              <a:gd name="connsiteX62" fmla="*/ 5227 w 10000"/>
              <a:gd name="connsiteY62"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601 w 10000"/>
              <a:gd name="connsiteY13" fmla="*/ 6083 h 10000"/>
              <a:gd name="connsiteX14" fmla="*/ 1827 w 10000"/>
              <a:gd name="connsiteY14" fmla="*/ 6386 h 10000"/>
              <a:gd name="connsiteX15" fmla="*/ 2714 w 10000"/>
              <a:gd name="connsiteY15" fmla="*/ 6955 h 10000"/>
              <a:gd name="connsiteX16" fmla="*/ 3173 w 10000"/>
              <a:gd name="connsiteY16" fmla="*/ 7260 h 10000"/>
              <a:gd name="connsiteX17" fmla="*/ 3627 w 10000"/>
              <a:gd name="connsiteY17" fmla="*/ 7260 h 10000"/>
              <a:gd name="connsiteX18" fmla="*/ 4090 w 10000"/>
              <a:gd name="connsiteY18" fmla="*/ 7566 h 10000"/>
              <a:gd name="connsiteX19" fmla="*/ 4772 w 10000"/>
              <a:gd name="connsiteY19" fmla="*/ 7566 h 10000"/>
              <a:gd name="connsiteX20" fmla="*/ 5227 w 10000"/>
              <a:gd name="connsiteY20" fmla="*/ 7260 h 10000"/>
              <a:gd name="connsiteX21" fmla="*/ 5915 w 10000"/>
              <a:gd name="connsiteY21" fmla="*/ 7260 h 10000"/>
              <a:gd name="connsiteX22" fmla="*/ 6600 w 10000"/>
              <a:gd name="connsiteY22" fmla="*/ 6955 h 10000"/>
              <a:gd name="connsiteX23" fmla="*/ 7057 w 10000"/>
              <a:gd name="connsiteY23" fmla="*/ 6955 h 10000"/>
              <a:gd name="connsiteX24" fmla="*/ 7512 w 10000"/>
              <a:gd name="connsiteY24" fmla="*/ 6386 h 10000"/>
              <a:gd name="connsiteX25" fmla="*/ 7716 w 10000"/>
              <a:gd name="connsiteY25" fmla="*/ 6083 h 10000"/>
              <a:gd name="connsiteX26" fmla="*/ 7941 w 10000"/>
              <a:gd name="connsiteY26" fmla="*/ 5474 h 10000"/>
              <a:gd name="connsiteX27" fmla="*/ 8170 w 10000"/>
              <a:gd name="connsiteY27" fmla="*/ 4867 h 10000"/>
              <a:gd name="connsiteX28" fmla="*/ 8401 w 10000"/>
              <a:gd name="connsiteY28" fmla="*/ 3652 h 10000"/>
              <a:gd name="connsiteX29" fmla="*/ 8401 w 10000"/>
              <a:gd name="connsiteY29" fmla="*/ 2437 h 10000"/>
              <a:gd name="connsiteX30" fmla="*/ 8629 w 10000"/>
              <a:gd name="connsiteY30" fmla="*/ 1825 h 10000"/>
              <a:gd name="connsiteX31" fmla="*/ 8629 w 10000"/>
              <a:gd name="connsiteY31" fmla="*/ 1218 h 10000"/>
              <a:gd name="connsiteX32" fmla="*/ 8629 w 10000"/>
              <a:gd name="connsiteY32" fmla="*/ 912 h 10000"/>
              <a:gd name="connsiteX33" fmla="*/ 8858 w 10000"/>
              <a:gd name="connsiteY33" fmla="*/ 610 h 10000"/>
              <a:gd name="connsiteX34" fmla="*/ 8858 w 10000"/>
              <a:gd name="connsiteY34" fmla="*/ 307 h 10000"/>
              <a:gd name="connsiteX35" fmla="*/ 8858 w 10000"/>
              <a:gd name="connsiteY35" fmla="*/ 0 h 10000"/>
              <a:gd name="connsiteX36" fmla="*/ 8858 w 10000"/>
              <a:gd name="connsiteY36" fmla="*/ 0 h 10000"/>
              <a:gd name="connsiteX37" fmla="*/ 9087 w 10000"/>
              <a:gd name="connsiteY37" fmla="*/ 0 h 10000"/>
              <a:gd name="connsiteX38" fmla="*/ 9087 w 10000"/>
              <a:gd name="connsiteY38" fmla="*/ 0 h 10000"/>
              <a:gd name="connsiteX39" fmla="*/ 9087 w 10000"/>
              <a:gd name="connsiteY39" fmla="*/ 307 h 10000"/>
              <a:gd name="connsiteX40" fmla="*/ 9315 w 10000"/>
              <a:gd name="connsiteY40" fmla="*/ 610 h 10000"/>
              <a:gd name="connsiteX41" fmla="*/ 9315 w 10000"/>
              <a:gd name="connsiteY41" fmla="*/ 912 h 10000"/>
              <a:gd name="connsiteX42" fmla="*/ 9315 w 10000"/>
              <a:gd name="connsiteY42" fmla="*/ 1521 h 10000"/>
              <a:gd name="connsiteX43" fmla="*/ 9315 w 10000"/>
              <a:gd name="connsiteY43" fmla="*/ 2128 h 10000"/>
              <a:gd name="connsiteX44" fmla="*/ 9315 w 10000"/>
              <a:gd name="connsiteY44" fmla="*/ 2738 h 10000"/>
              <a:gd name="connsiteX45" fmla="*/ 9540 w 10000"/>
              <a:gd name="connsiteY45" fmla="*/ 3954 h 10000"/>
              <a:gd name="connsiteX46" fmla="*/ 9540 w 10000"/>
              <a:gd name="connsiteY46" fmla="*/ 4867 h 10000"/>
              <a:gd name="connsiteX47" fmla="*/ 9773 w 10000"/>
              <a:gd name="connsiteY47" fmla="*/ 5781 h 10000"/>
              <a:gd name="connsiteX48" fmla="*/ 10000 w 10000"/>
              <a:gd name="connsiteY48" fmla="*/ 6386 h 10000"/>
              <a:gd name="connsiteX49" fmla="*/ 10000 w 10000"/>
              <a:gd name="connsiteY49" fmla="*/ 6955 h 10000"/>
              <a:gd name="connsiteX50" fmla="*/ 10000 w 10000"/>
              <a:gd name="connsiteY50" fmla="*/ 7260 h 10000"/>
              <a:gd name="connsiteX51" fmla="*/ 10000 w 10000"/>
              <a:gd name="connsiteY51" fmla="*/ 7566 h 10000"/>
              <a:gd name="connsiteX52" fmla="*/ 9773 w 10000"/>
              <a:gd name="connsiteY52" fmla="*/ 7566 h 10000"/>
              <a:gd name="connsiteX53" fmla="*/ 9540 w 10000"/>
              <a:gd name="connsiteY53" fmla="*/ 7871 h 10000"/>
              <a:gd name="connsiteX54" fmla="*/ 9315 w 10000"/>
              <a:gd name="connsiteY54" fmla="*/ 8172 h 10000"/>
              <a:gd name="connsiteX55" fmla="*/ 9087 w 10000"/>
              <a:gd name="connsiteY55" fmla="*/ 8482 h 10000"/>
              <a:gd name="connsiteX56" fmla="*/ 8629 w 10000"/>
              <a:gd name="connsiteY56" fmla="*/ 8786 h 10000"/>
              <a:gd name="connsiteX57" fmla="*/ 7716 w 10000"/>
              <a:gd name="connsiteY57" fmla="*/ 9387 h 10000"/>
              <a:gd name="connsiteX58" fmla="*/ 6829 w 10000"/>
              <a:gd name="connsiteY58" fmla="*/ 9697 h 10000"/>
              <a:gd name="connsiteX59" fmla="*/ 6146 w 10000"/>
              <a:gd name="connsiteY59" fmla="*/ 9697 h 10000"/>
              <a:gd name="connsiteX60" fmla="*/ 5227 w 10000"/>
              <a:gd name="connsiteY60" fmla="*/ 10000 h 10000"/>
              <a:gd name="connsiteX61" fmla="*/ 5227 w 10000"/>
              <a:gd name="connsiteY61"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601 w 10000"/>
              <a:gd name="connsiteY12" fmla="*/ 6083 h 10000"/>
              <a:gd name="connsiteX13" fmla="*/ 1827 w 10000"/>
              <a:gd name="connsiteY13" fmla="*/ 6386 h 10000"/>
              <a:gd name="connsiteX14" fmla="*/ 2714 w 10000"/>
              <a:gd name="connsiteY14" fmla="*/ 6955 h 10000"/>
              <a:gd name="connsiteX15" fmla="*/ 3173 w 10000"/>
              <a:gd name="connsiteY15" fmla="*/ 7260 h 10000"/>
              <a:gd name="connsiteX16" fmla="*/ 3627 w 10000"/>
              <a:gd name="connsiteY16" fmla="*/ 7260 h 10000"/>
              <a:gd name="connsiteX17" fmla="*/ 4090 w 10000"/>
              <a:gd name="connsiteY17" fmla="*/ 7566 h 10000"/>
              <a:gd name="connsiteX18" fmla="*/ 4772 w 10000"/>
              <a:gd name="connsiteY18" fmla="*/ 7566 h 10000"/>
              <a:gd name="connsiteX19" fmla="*/ 5227 w 10000"/>
              <a:gd name="connsiteY19" fmla="*/ 7260 h 10000"/>
              <a:gd name="connsiteX20" fmla="*/ 5915 w 10000"/>
              <a:gd name="connsiteY20" fmla="*/ 7260 h 10000"/>
              <a:gd name="connsiteX21" fmla="*/ 6600 w 10000"/>
              <a:gd name="connsiteY21" fmla="*/ 6955 h 10000"/>
              <a:gd name="connsiteX22" fmla="*/ 7057 w 10000"/>
              <a:gd name="connsiteY22" fmla="*/ 6955 h 10000"/>
              <a:gd name="connsiteX23" fmla="*/ 7512 w 10000"/>
              <a:gd name="connsiteY23" fmla="*/ 6386 h 10000"/>
              <a:gd name="connsiteX24" fmla="*/ 7716 w 10000"/>
              <a:gd name="connsiteY24" fmla="*/ 6083 h 10000"/>
              <a:gd name="connsiteX25" fmla="*/ 7941 w 10000"/>
              <a:gd name="connsiteY25" fmla="*/ 5474 h 10000"/>
              <a:gd name="connsiteX26" fmla="*/ 8170 w 10000"/>
              <a:gd name="connsiteY26" fmla="*/ 4867 h 10000"/>
              <a:gd name="connsiteX27" fmla="*/ 8401 w 10000"/>
              <a:gd name="connsiteY27" fmla="*/ 3652 h 10000"/>
              <a:gd name="connsiteX28" fmla="*/ 8401 w 10000"/>
              <a:gd name="connsiteY28" fmla="*/ 2437 h 10000"/>
              <a:gd name="connsiteX29" fmla="*/ 8629 w 10000"/>
              <a:gd name="connsiteY29" fmla="*/ 1825 h 10000"/>
              <a:gd name="connsiteX30" fmla="*/ 8629 w 10000"/>
              <a:gd name="connsiteY30" fmla="*/ 1218 h 10000"/>
              <a:gd name="connsiteX31" fmla="*/ 8629 w 10000"/>
              <a:gd name="connsiteY31" fmla="*/ 912 h 10000"/>
              <a:gd name="connsiteX32" fmla="*/ 8858 w 10000"/>
              <a:gd name="connsiteY32" fmla="*/ 610 h 10000"/>
              <a:gd name="connsiteX33" fmla="*/ 8858 w 10000"/>
              <a:gd name="connsiteY33" fmla="*/ 307 h 10000"/>
              <a:gd name="connsiteX34" fmla="*/ 8858 w 10000"/>
              <a:gd name="connsiteY34" fmla="*/ 0 h 10000"/>
              <a:gd name="connsiteX35" fmla="*/ 8858 w 10000"/>
              <a:gd name="connsiteY35" fmla="*/ 0 h 10000"/>
              <a:gd name="connsiteX36" fmla="*/ 9087 w 10000"/>
              <a:gd name="connsiteY36" fmla="*/ 0 h 10000"/>
              <a:gd name="connsiteX37" fmla="*/ 9087 w 10000"/>
              <a:gd name="connsiteY37" fmla="*/ 0 h 10000"/>
              <a:gd name="connsiteX38" fmla="*/ 9087 w 10000"/>
              <a:gd name="connsiteY38" fmla="*/ 307 h 10000"/>
              <a:gd name="connsiteX39" fmla="*/ 9315 w 10000"/>
              <a:gd name="connsiteY39" fmla="*/ 610 h 10000"/>
              <a:gd name="connsiteX40" fmla="*/ 9315 w 10000"/>
              <a:gd name="connsiteY40" fmla="*/ 912 h 10000"/>
              <a:gd name="connsiteX41" fmla="*/ 9315 w 10000"/>
              <a:gd name="connsiteY41" fmla="*/ 1521 h 10000"/>
              <a:gd name="connsiteX42" fmla="*/ 9315 w 10000"/>
              <a:gd name="connsiteY42" fmla="*/ 2128 h 10000"/>
              <a:gd name="connsiteX43" fmla="*/ 9315 w 10000"/>
              <a:gd name="connsiteY43" fmla="*/ 2738 h 10000"/>
              <a:gd name="connsiteX44" fmla="*/ 9540 w 10000"/>
              <a:gd name="connsiteY44" fmla="*/ 3954 h 10000"/>
              <a:gd name="connsiteX45" fmla="*/ 9540 w 10000"/>
              <a:gd name="connsiteY45" fmla="*/ 4867 h 10000"/>
              <a:gd name="connsiteX46" fmla="*/ 9773 w 10000"/>
              <a:gd name="connsiteY46" fmla="*/ 5781 h 10000"/>
              <a:gd name="connsiteX47" fmla="*/ 10000 w 10000"/>
              <a:gd name="connsiteY47" fmla="*/ 6386 h 10000"/>
              <a:gd name="connsiteX48" fmla="*/ 10000 w 10000"/>
              <a:gd name="connsiteY48" fmla="*/ 6955 h 10000"/>
              <a:gd name="connsiteX49" fmla="*/ 10000 w 10000"/>
              <a:gd name="connsiteY49" fmla="*/ 7260 h 10000"/>
              <a:gd name="connsiteX50" fmla="*/ 10000 w 10000"/>
              <a:gd name="connsiteY50" fmla="*/ 7566 h 10000"/>
              <a:gd name="connsiteX51" fmla="*/ 9773 w 10000"/>
              <a:gd name="connsiteY51" fmla="*/ 7566 h 10000"/>
              <a:gd name="connsiteX52" fmla="*/ 9540 w 10000"/>
              <a:gd name="connsiteY52" fmla="*/ 7871 h 10000"/>
              <a:gd name="connsiteX53" fmla="*/ 9315 w 10000"/>
              <a:gd name="connsiteY53" fmla="*/ 8172 h 10000"/>
              <a:gd name="connsiteX54" fmla="*/ 9087 w 10000"/>
              <a:gd name="connsiteY54" fmla="*/ 8482 h 10000"/>
              <a:gd name="connsiteX55" fmla="*/ 8629 w 10000"/>
              <a:gd name="connsiteY55" fmla="*/ 8786 h 10000"/>
              <a:gd name="connsiteX56" fmla="*/ 7716 w 10000"/>
              <a:gd name="connsiteY56" fmla="*/ 9387 h 10000"/>
              <a:gd name="connsiteX57" fmla="*/ 6829 w 10000"/>
              <a:gd name="connsiteY57" fmla="*/ 9697 h 10000"/>
              <a:gd name="connsiteX58" fmla="*/ 6146 w 10000"/>
              <a:gd name="connsiteY58" fmla="*/ 9697 h 10000"/>
              <a:gd name="connsiteX59" fmla="*/ 5227 w 10000"/>
              <a:gd name="connsiteY59" fmla="*/ 10000 h 10000"/>
              <a:gd name="connsiteX60" fmla="*/ 5227 w 10000"/>
              <a:gd name="connsiteY60"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1601 w 10000"/>
              <a:gd name="connsiteY11" fmla="*/ 6083 h 10000"/>
              <a:gd name="connsiteX12" fmla="*/ 1827 w 10000"/>
              <a:gd name="connsiteY12" fmla="*/ 6386 h 10000"/>
              <a:gd name="connsiteX13" fmla="*/ 2714 w 10000"/>
              <a:gd name="connsiteY13" fmla="*/ 6955 h 10000"/>
              <a:gd name="connsiteX14" fmla="*/ 3173 w 10000"/>
              <a:gd name="connsiteY14" fmla="*/ 7260 h 10000"/>
              <a:gd name="connsiteX15" fmla="*/ 3627 w 10000"/>
              <a:gd name="connsiteY15" fmla="*/ 7260 h 10000"/>
              <a:gd name="connsiteX16" fmla="*/ 4090 w 10000"/>
              <a:gd name="connsiteY16" fmla="*/ 7566 h 10000"/>
              <a:gd name="connsiteX17" fmla="*/ 4772 w 10000"/>
              <a:gd name="connsiteY17" fmla="*/ 7566 h 10000"/>
              <a:gd name="connsiteX18" fmla="*/ 5227 w 10000"/>
              <a:gd name="connsiteY18" fmla="*/ 7260 h 10000"/>
              <a:gd name="connsiteX19" fmla="*/ 5915 w 10000"/>
              <a:gd name="connsiteY19" fmla="*/ 7260 h 10000"/>
              <a:gd name="connsiteX20" fmla="*/ 6600 w 10000"/>
              <a:gd name="connsiteY20" fmla="*/ 6955 h 10000"/>
              <a:gd name="connsiteX21" fmla="*/ 7057 w 10000"/>
              <a:gd name="connsiteY21" fmla="*/ 6955 h 10000"/>
              <a:gd name="connsiteX22" fmla="*/ 7512 w 10000"/>
              <a:gd name="connsiteY22" fmla="*/ 6386 h 10000"/>
              <a:gd name="connsiteX23" fmla="*/ 7716 w 10000"/>
              <a:gd name="connsiteY23" fmla="*/ 6083 h 10000"/>
              <a:gd name="connsiteX24" fmla="*/ 7941 w 10000"/>
              <a:gd name="connsiteY24" fmla="*/ 5474 h 10000"/>
              <a:gd name="connsiteX25" fmla="*/ 8170 w 10000"/>
              <a:gd name="connsiteY25" fmla="*/ 4867 h 10000"/>
              <a:gd name="connsiteX26" fmla="*/ 8401 w 10000"/>
              <a:gd name="connsiteY26" fmla="*/ 3652 h 10000"/>
              <a:gd name="connsiteX27" fmla="*/ 8401 w 10000"/>
              <a:gd name="connsiteY27" fmla="*/ 2437 h 10000"/>
              <a:gd name="connsiteX28" fmla="*/ 8629 w 10000"/>
              <a:gd name="connsiteY28" fmla="*/ 1825 h 10000"/>
              <a:gd name="connsiteX29" fmla="*/ 8629 w 10000"/>
              <a:gd name="connsiteY29" fmla="*/ 1218 h 10000"/>
              <a:gd name="connsiteX30" fmla="*/ 8629 w 10000"/>
              <a:gd name="connsiteY30" fmla="*/ 912 h 10000"/>
              <a:gd name="connsiteX31" fmla="*/ 8858 w 10000"/>
              <a:gd name="connsiteY31" fmla="*/ 610 h 10000"/>
              <a:gd name="connsiteX32" fmla="*/ 8858 w 10000"/>
              <a:gd name="connsiteY32" fmla="*/ 307 h 10000"/>
              <a:gd name="connsiteX33" fmla="*/ 8858 w 10000"/>
              <a:gd name="connsiteY33" fmla="*/ 0 h 10000"/>
              <a:gd name="connsiteX34" fmla="*/ 8858 w 10000"/>
              <a:gd name="connsiteY34" fmla="*/ 0 h 10000"/>
              <a:gd name="connsiteX35" fmla="*/ 9087 w 10000"/>
              <a:gd name="connsiteY35" fmla="*/ 0 h 10000"/>
              <a:gd name="connsiteX36" fmla="*/ 9087 w 10000"/>
              <a:gd name="connsiteY36" fmla="*/ 0 h 10000"/>
              <a:gd name="connsiteX37" fmla="*/ 9087 w 10000"/>
              <a:gd name="connsiteY37" fmla="*/ 307 h 10000"/>
              <a:gd name="connsiteX38" fmla="*/ 9315 w 10000"/>
              <a:gd name="connsiteY38" fmla="*/ 610 h 10000"/>
              <a:gd name="connsiteX39" fmla="*/ 9315 w 10000"/>
              <a:gd name="connsiteY39" fmla="*/ 912 h 10000"/>
              <a:gd name="connsiteX40" fmla="*/ 9315 w 10000"/>
              <a:gd name="connsiteY40" fmla="*/ 1521 h 10000"/>
              <a:gd name="connsiteX41" fmla="*/ 9315 w 10000"/>
              <a:gd name="connsiteY41" fmla="*/ 2128 h 10000"/>
              <a:gd name="connsiteX42" fmla="*/ 9315 w 10000"/>
              <a:gd name="connsiteY42" fmla="*/ 2738 h 10000"/>
              <a:gd name="connsiteX43" fmla="*/ 9540 w 10000"/>
              <a:gd name="connsiteY43" fmla="*/ 3954 h 10000"/>
              <a:gd name="connsiteX44" fmla="*/ 9540 w 10000"/>
              <a:gd name="connsiteY44" fmla="*/ 4867 h 10000"/>
              <a:gd name="connsiteX45" fmla="*/ 9773 w 10000"/>
              <a:gd name="connsiteY45" fmla="*/ 5781 h 10000"/>
              <a:gd name="connsiteX46" fmla="*/ 10000 w 10000"/>
              <a:gd name="connsiteY46" fmla="*/ 6386 h 10000"/>
              <a:gd name="connsiteX47" fmla="*/ 10000 w 10000"/>
              <a:gd name="connsiteY47" fmla="*/ 6955 h 10000"/>
              <a:gd name="connsiteX48" fmla="*/ 10000 w 10000"/>
              <a:gd name="connsiteY48" fmla="*/ 7260 h 10000"/>
              <a:gd name="connsiteX49" fmla="*/ 10000 w 10000"/>
              <a:gd name="connsiteY49" fmla="*/ 7566 h 10000"/>
              <a:gd name="connsiteX50" fmla="*/ 9773 w 10000"/>
              <a:gd name="connsiteY50" fmla="*/ 7566 h 10000"/>
              <a:gd name="connsiteX51" fmla="*/ 9540 w 10000"/>
              <a:gd name="connsiteY51" fmla="*/ 7871 h 10000"/>
              <a:gd name="connsiteX52" fmla="*/ 9315 w 10000"/>
              <a:gd name="connsiteY52" fmla="*/ 8172 h 10000"/>
              <a:gd name="connsiteX53" fmla="*/ 9087 w 10000"/>
              <a:gd name="connsiteY53" fmla="*/ 8482 h 10000"/>
              <a:gd name="connsiteX54" fmla="*/ 8629 w 10000"/>
              <a:gd name="connsiteY54" fmla="*/ 8786 h 10000"/>
              <a:gd name="connsiteX55" fmla="*/ 7716 w 10000"/>
              <a:gd name="connsiteY55" fmla="*/ 9387 h 10000"/>
              <a:gd name="connsiteX56" fmla="*/ 6829 w 10000"/>
              <a:gd name="connsiteY56" fmla="*/ 9697 h 10000"/>
              <a:gd name="connsiteX57" fmla="*/ 6146 w 10000"/>
              <a:gd name="connsiteY57" fmla="*/ 9697 h 10000"/>
              <a:gd name="connsiteX58" fmla="*/ 5227 w 10000"/>
              <a:gd name="connsiteY58" fmla="*/ 10000 h 10000"/>
              <a:gd name="connsiteX59" fmla="*/ 5227 w 10000"/>
              <a:gd name="connsiteY59" fmla="*/ 10000 h 10000"/>
              <a:gd name="connsiteX0" fmla="*/ 4997 w 9770"/>
              <a:gd name="connsiteY0" fmla="*/ 10000 h 10000"/>
              <a:gd name="connsiteX1" fmla="*/ 4315 w 9770"/>
              <a:gd name="connsiteY1" fmla="*/ 10000 h 10000"/>
              <a:gd name="connsiteX2" fmla="*/ 3626 w 9770"/>
              <a:gd name="connsiteY2" fmla="*/ 10000 h 10000"/>
              <a:gd name="connsiteX3" fmla="*/ 2943 w 9770"/>
              <a:gd name="connsiteY3" fmla="*/ 9697 h 10000"/>
              <a:gd name="connsiteX4" fmla="*/ 2259 w 9770"/>
              <a:gd name="connsiteY4" fmla="*/ 9387 h 10000"/>
              <a:gd name="connsiteX5" fmla="*/ 1597 w 9770"/>
              <a:gd name="connsiteY5" fmla="*/ 9086 h 10000"/>
              <a:gd name="connsiteX6" fmla="*/ 1144 w 9770"/>
              <a:gd name="connsiteY6" fmla="*/ 8482 h 10000"/>
              <a:gd name="connsiteX7" fmla="*/ 688 w 9770"/>
              <a:gd name="connsiteY7" fmla="*/ 8172 h 10000"/>
              <a:gd name="connsiteX8" fmla="*/ 459 w 9770"/>
              <a:gd name="connsiteY8" fmla="*/ 7260 h 10000"/>
              <a:gd name="connsiteX9" fmla="*/ 0 w 9770"/>
              <a:gd name="connsiteY9" fmla="*/ 6654 h 10000"/>
              <a:gd name="connsiteX10" fmla="*/ 1371 w 9770"/>
              <a:gd name="connsiteY10" fmla="*/ 6083 h 10000"/>
              <a:gd name="connsiteX11" fmla="*/ 1597 w 9770"/>
              <a:gd name="connsiteY11" fmla="*/ 6386 h 10000"/>
              <a:gd name="connsiteX12" fmla="*/ 2484 w 9770"/>
              <a:gd name="connsiteY12" fmla="*/ 6955 h 10000"/>
              <a:gd name="connsiteX13" fmla="*/ 2943 w 9770"/>
              <a:gd name="connsiteY13" fmla="*/ 7260 h 10000"/>
              <a:gd name="connsiteX14" fmla="*/ 3397 w 9770"/>
              <a:gd name="connsiteY14" fmla="*/ 7260 h 10000"/>
              <a:gd name="connsiteX15" fmla="*/ 3860 w 9770"/>
              <a:gd name="connsiteY15" fmla="*/ 7566 h 10000"/>
              <a:gd name="connsiteX16" fmla="*/ 4542 w 9770"/>
              <a:gd name="connsiteY16" fmla="*/ 7566 h 10000"/>
              <a:gd name="connsiteX17" fmla="*/ 4997 w 9770"/>
              <a:gd name="connsiteY17" fmla="*/ 7260 h 10000"/>
              <a:gd name="connsiteX18" fmla="*/ 5685 w 9770"/>
              <a:gd name="connsiteY18" fmla="*/ 7260 h 10000"/>
              <a:gd name="connsiteX19" fmla="*/ 6370 w 9770"/>
              <a:gd name="connsiteY19" fmla="*/ 6955 h 10000"/>
              <a:gd name="connsiteX20" fmla="*/ 6827 w 9770"/>
              <a:gd name="connsiteY20" fmla="*/ 6955 h 10000"/>
              <a:gd name="connsiteX21" fmla="*/ 7282 w 9770"/>
              <a:gd name="connsiteY21" fmla="*/ 6386 h 10000"/>
              <a:gd name="connsiteX22" fmla="*/ 7486 w 9770"/>
              <a:gd name="connsiteY22" fmla="*/ 6083 h 10000"/>
              <a:gd name="connsiteX23" fmla="*/ 7711 w 9770"/>
              <a:gd name="connsiteY23" fmla="*/ 5474 h 10000"/>
              <a:gd name="connsiteX24" fmla="*/ 7940 w 9770"/>
              <a:gd name="connsiteY24" fmla="*/ 4867 h 10000"/>
              <a:gd name="connsiteX25" fmla="*/ 8171 w 9770"/>
              <a:gd name="connsiteY25" fmla="*/ 3652 h 10000"/>
              <a:gd name="connsiteX26" fmla="*/ 8171 w 9770"/>
              <a:gd name="connsiteY26" fmla="*/ 2437 h 10000"/>
              <a:gd name="connsiteX27" fmla="*/ 8399 w 9770"/>
              <a:gd name="connsiteY27" fmla="*/ 1825 h 10000"/>
              <a:gd name="connsiteX28" fmla="*/ 8399 w 9770"/>
              <a:gd name="connsiteY28" fmla="*/ 1218 h 10000"/>
              <a:gd name="connsiteX29" fmla="*/ 8399 w 9770"/>
              <a:gd name="connsiteY29" fmla="*/ 912 h 10000"/>
              <a:gd name="connsiteX30" fmla="*/ 8628 w 9770"/>
              <a:gd name="connsiteY30" fmla="*/ 610 h 10000"/>
              <a:gd name="connsiteX31" fmla="*/ 8628 w 9770"/>
              <a:gd name="connsiteY31" fmla="*/ 307 h 10000"/>
              <a:gd name="connsiteX32" fmla="*/ 8628 w 9770"/>
              <a:gd name="connsiteY32" fmla="*/ 0 h 10000"/>
              <a:gd name="connsiteX33" fmla="*/ 8628 w 9770"/>
              <a:gd name="connsiteY33" fmla="*/ 0 h 10000"/>
              <a:gd name="connsiteX34" fmla="*/ 8857 w 9770"/>
              <a:gd name="connsiteY34" fmla="*/ 0 h 10000"/>
              <a:gd name="connsiteX35" fmla="*/ 8857 w 9770"/>
              <a:gd name="connsiteY35" fmla="*/ 0 h 10000"/>
              <a:gd name="connsiteX36" fmla="*/ 8857 w 9770"/>
              <a:gd name="connsiteY36" fmla="*/ 307 h 10000"/>
              <a:gd name="connsiteX37" fmla="*/ 9085 w 9770"/>
              <a:gd name="connsiteY37" fmla="*/ 610 h 10000"/>
              <a:gd name="connsiteX38" fmla="*/ 9085 w 9770"/>
              <a:gd name="connsiteY38" fmla="*/ 912 h 10000"/>
              <a:gd name="connsiteX39" fmla="*/ 9085 w 9770"/>
              <a:gd name="connsiteY39" fmla="*/ 1521 h 10000"/>
              <a:gd name="connsiteX40" fmla="*/ 9085 w 9770"/>
              <a:gd name="connsiteY40" fmla="*/ 2128 h 10000"/>
              <a:gd name="connsiteX41" fmla="*/ 9085 w 9770"/>
              <a:gd name="connsiteY41" fmla="*/ 2738 h 10000"/>
              <a:gd name="connsiteX42" fmla="*/ 9310 w 9770"/>
              <a:gd name="connsiteY42" fmla="*/ 3954 h 10000"/>
              <a:gd name="connsiteX43" fmla="*/ 9310 w 9770"/>
              <a:gd name="connsiteY43" fmla="*/ 4867 h 10000"/>
              <a:gd name="connsiteX44" fmla="*/ 9543 w 9770"/>
              <a:gd name="connsiteY44" fmla="*/ 5781 h 10000"/>
              <a:gd name="connsiteX45" fmla="*/ 9770 w 9770"/>
              <a:gd name="connsiteY45" fmla="*/ 6386 h 10000"/>
              <a:gd name="connsiteX46" fmla="*/ 9770 w 9770"/>
              <a:gd name="connsiteY46" fmla="*/ 6955 h 10000"/>
              <a:gd name="connsiteX47" fmla="*/ 9770 w 9770"/>
              <a:gd name="connsiteY47" fmla="*/ 7260 h 10000"/>
              <a:gd name="connsiteX48" fmla="*/ 9770 w 9770"/>
              <a:gd name="connsiteY48" fmla="*/ 7566 h 10000"/>
              <a:gd name="connsiteX49" fmla="*/ 9543 w 9770"/>
              <a:gd name="connsiteY49" fmla="*/ 7566 h 10000"/>
              <a:gd name="connsiteX50" fmla="*/ 9310 w 9770"/>
              <a:gd name="connsiteY50" fmla="*/ 7871 h 10000"/>
              <a:gd name="connsiteX51" fmla="*/ 9085 w 9770"/>
              <a:gd name="connsiteY51" fmla="*/ 8172 h 10000"/>
              <a:gd name="connsiteX52" fmla="*/ 8857 w 9770"/>
              <a:gd name="connsiteY52" fmla="*/ 8482 h 10000"/>
              <a:gd name="connsiteX53" fmla="*/ 8399 w 9770"/>
              <a:gd name="connsiteY53" fmla="*/ 8786 h 10000"/>
              <a:gd name="connsiteX54" fmla="*/ 7486 w 9770"/>
              <a:gd name="connsiteY54" fmla="*/ 9387 h 10000"/>
              <a:gd name="connsiteX55" fmla="*/ 6599 w 9770"/>
              <a:gd name="connsiteY55" fmla="*/ 9697 h 10000"/>
              <a:gd name="connsiteX56" fmla="*/ 5916 w 9770"/>
              <a:gd name="connsiteY56" fmla="*/ 9697 h 10000"/>
              <a:gd name="connsiteX57" fmla="*/ 4997 w 9770"/>
              <a:gd name="connsiteY57" fmla="*/ 10000 h 10000"/>
              <a:gd name="connsiteX58" fmla="*/ 4997 w 9770"/>
              <a:gd name="connsiteY58" fmla="*/ 10000 h 10000"/>
              <a:gd name="connsiteX0" fmla="*/ 4645 w 9530"/>
              <a:gd name="connsiteY0" fmla="*/ 10000 h 10000"/>
              <a:gd name="connsiteX1" fmla="*/ 3947 w 9530"/>
              <a:gd name="connsiteY1" fmla="*/ 10000 h 10000"/>
              <a:gd name="connsiteX2" fmla="*/ 3241 w 9530"/>
              <a:gd name="connsiteY2" fmla="*/ 10000 h 10000"/>
              <a:gd name="connsiteX3" fmla="*/ 2542 w 9530"/>
              <a:gd name="connsiteY3" fmla="*/ 9697 h 10000"/>
              <a:gd name="connsiteX4" fmla="*/ 1842 w 9530"/>
              <a:gd name="connsiteY4" fmla="*/ 9387 h 10000"/>
              <a:gd name="connsiteX5" fmla="*/ 1165 w 9530"/>
              <a:gd name="connsiteY5" fmla="*/ 9086 h 10000"/>
              <a:gd name="connsiteX6" fmla="*/ 701 w 9530"/>
              <a:gd name="connsiteY6" fmla="*/ 8482 h 10000"/>
              <a:gd name="connsiteX7" fmla="*/ 234 w 9530"/>
              <a:gd name="connsiteY7" fmla="*/ 8172 h 10000"/>
              <a:gd name="connsiteX8" fmla="*/ 0 w 9530"/>
              <a:gd name="connsiteY8" fmla="*/ 7260 h 10000"/>
              <a:gd name="connsiteX9" fmla="*/ 933 w 9530"/>
              <a:gd name="connsiteY9" fmla="*/ 6083 h 10000"/>
              <a:gd name="connsiteX10" fmla="*/ 1165 w 9530"/>
              <a:gd name="connsiteY10" fmla="*/ 6386 h 10000"/>
              <a:gd name="connsiteX11" fmla="*/ 2072 w 9530"/>
              <a:gd name="connsiteY11" fmla="*/ 6955 h 10000"/>
              <a:gd name="connsiteX12" fmla="*/ 2542 w 9530"/>
              <a:gd name="connsiteY12" fmla="*/ 7260 h 10000"/>
              <a:gd name="connsiteX13" fmla="*/ 3007 w 9530"/>
              <a:gd name="connsiteY13" fmla="*/ 7260 h 10000"/>
              <a:gd name="connsiteX14" fmla="*/ 3481 w 9530"/>
              <a:gd name="connsiteY14" fmla="*/ 7566 h 10000"/>
              <a:gd name="connsiteX15" fmla="*/ 4179 w 9530"/>
              <a:gd name="connsiteY15" fmla="*/ 7566 h 10000"/>
              <a:gd name="connsiteX16" fmla="*/ 4645 w 9530"/>
              <a:gd name="connsiteY16" fmla="*/ 7260 h 10000"/>
              <a:gd name="connsiteX17" fmla="*/ 5349 w 9530"/>
              <a:gd name="connsiteY17" fmla="*/ 7260 h 10000"/>
              <a:gd name="connsiteX18" fmla="*/ 6050 w 9530"/>
              <a:gd name="connsiteY18" fmla="*/ 6955 h 10000"/>
              <a:gd name="connsiteX19" fmla="*/ 6518 w 9530"/>
              <a:gd name="connsiteY19" fmla="*/ 6955 h 10000"/>
              <a:gd name="connsiteX20" fmla="*/ 6983 w 9530"/>
              <a:gd name="connsiteY20" fmla="*/ 6386 h 10000"/>
              <a:gd name="connsiteX21" fmla="*/ 7192 w 9530"/>
              <a:gd name="connsiteY21" fmla="*/ 6083 h 10000"/>
              <a:gd name="connsiteX22" fmla="*/ 7423 w 9530"/>
              <a:gd name="connsiteY22" fmla="*/ 5474 h 10000"/>
              <a:gd name="connsiteX23" fmla="*/ 7657 w 9530"/>
              <a:gd name="connsiteY23" fmla="*/ 4867 h 10000"/>
              <a:gd name="connsiteX24" fmla="*/ 7893 w 9530"/>
              <a:gd name="connsiteY24" fmla="*/ 3652 h 10000"/>
              <a:gd name="connsiteX25" fmla="*/ 7893 w 9530"/>
              <a:gd name="connsiteY25" fmla="*/ 2437 h 10000"/>
              <a:gd name="connsiteX26" fmla="*/ 8127 w 9530"/>
              <a:gd name="connsiteY26" fmla="*/ 1825 h 10000"/>
              <a:gd name="connsiteX27" fmla="*/ 8127 w 9530"/>
              <a:gd name="connsiteY27" fmla="*/ 1218 h 10000"/>
              <a:gd name="connsiteX28" fmla="*/ 8127 w 9530"/>
              <a:gd name="connsiteY28" fmla="*/ 912 h 10000"/>
              <a:gd name="connsiteX29" fmla="*/ 8361 w 9530"/>
              <a:gd name="connsiteY29" fmla="*/ 610 h 10000"/>
              <a:gd name="connsiteX30" fmla="*/ 8361 w 9530"/>
              <a:gd name="connsiteY30" fmla="*/ 307 h 10000"/>
              <a:gd name="connsiteX31" fmla="*/ 8361 w 9530"/>
              <a:gd name="connsiteY31" fmla="*/ 0 h 10000"/>
              <a:gd name="connsiteX32" fmla="*/ 8361 w 9530"/>
              <a:gd name="connsiteY32" fmla="*/ 0 h 10000"/>
              <a:gd name="connsiteX33" fmla="*/ 8596 w 9530"/>
              <a:gd name="connsiteY33" fmla="*/ 0 h 10000"/>
              <a:gd name="connsiteX34" fmla="*/ 8596 w 9530"/>
              <a:gd name="connsiteY34" fmla="*/ 0 h 10000"/>
              <a:gd name="connsiteX35" fmla="*/ 8596 w 9530"/>
              <a:gd name="connsiteY35" fmla="*/ 307 h 10000"/>
              <a:gd name="connsiteX36" fmla="*/ 8829 w 9530"/>
              <a:gd name="connsiteY36" fmla="*/ 610 h 10000"/>
              <a:gd name="connsiteX37" fmla="*/ 8829 w 9530"/>
              <a:gd name="connsiteY37" fmla="*/ 912 h 10000"/>
              <a:gd name="connsiteX38" fmla="*/ 8829 w 9530"/>
              <a:gd name="connsiteY38" fmla="*/ 1521 h 10000"/>
              <a:gd name="connsiteX39" fmla="*/ 8829 w 9530"/>
              <a:gd name="connsiteY39" fmla="*/ 2128 h 10000"/>
              <a:gd name="connsiteX40" fmla="*/ 8829 w 9530"/>
              <a:gd name="connsiteY40" fmla="*/ 2738 h 10000"/>
              <a:gd name="connsiteX41" fmla="*/ 9059 w 9530"/>
              <a:gd name="connsiteY41" fmla="*/ 3954 h 10000"/>
              <a:gd name="connsiteX42" fmla="*/ 9059 w 9530"/>
              <a:gd name="connsiteY42" fmla="*/ 4867 h 10000"/>
              <a:gd name="connsiteX43" fmla="*/ 9298 w 9530"/>
              <a:gd name="connsiteY43" fmla="*/ 5781 h 10000"/>
              <a:gd name="connsiteX44" fmla="*/ 9530 w 9530"/>
              <a:gd name="connsiteY44" fmla="*/ 6386 h 10000"/>
              <a:gd name="connsiteX45" fmla="*/ 9530 w 9530"/>
              <a:gd name="connsiteY45" fmla="*/ 6955 h 10000"/>
              <a:gd name="connsiteX46" fmla="*/ 9530 w 9530"/>
              <a:gd name="connsiteY46" fmla="*/ 7260 h 10000"/>
              <a:gd name="connsiteX47" fmla="*/ 9530 w 9530"/>
              <a:gd name="connsiteY47" fmla="*/ 7566 h 10000"/>
              <a:gd name="connsiteX48" fmla="*/ 9298 w 9530"/>
              <a:gd name="connsiteY48" fmla="*/ 7566 h 10000"/>
              <a:gd name="connsiteX49" fmla="*/ 9059 w 9530"/>
              <a:gd name="connsiteY49" fmla="*/ 7871 h 10000"/>
              <a:gd name="connsiteX50" fmla="*/ 8829 w 9530"/>
              <a:gd name="connsiteY50" fmla="*/ 8172 h 10000"/>
              <a:gd name="connsiteX51" fmla="*/ 8596 w 9530"/>
              <a:gd name="connsiteY51" fmla="*/ 8482 h 10000"/>
              <a:gd name="connsiteX52" fmla="*/ 8127 w 9530"/>
              <a:gd name="connsiteY52" fmla="*/ 8786 h 10000"/>
              <a:gd name="connsiteX53" fmla="*/ 7192 w 9530"/>
              <a:gd name="connsiteY53" fmla="*/ 9387 h 10000"/>
              <a:gd name="connsiteX54" fmla="*/ 6284 w 9530"/>
              <a:gd name="connsiteY54" fmla="*/ 9697 h 10000"/>
              <a:gd name="connsiteX55" fmla="*/ 5585 w 9530"/>
              <a:gd name="connsiteY55" fmla="*/ 9697 h 10000"/>
              <a:gd name="connsiteX56" fmla="*/ 4645 w 9530"/>
              <a:gd name="connsiteY56" fmla="*/ 10000 h 10000"/>
              <a:gd name="connsiteX57" fmla="*/ 4645 w 9530"/>
              <a:gd name="connsiteY57"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264 w 10000"/>
              <a:gd name="connsiteY38" fmla="*/ 2128 h 10000"/>
              <a:gd name="connsiteX39" fmla="*/ 9264 w 10000"/>
              <a:gd name="connsiteY39" fmla="*/ 2738 h 10000"/>
              <a:gd name="connsiteX40" fmla="*/ 9506 w 10000"/>
              <a:gd name="connsiteY40" fmla="*/ 3954 h 10000"/>
              <a:gd name="connsiteX41" fmla="*/ 9506 w 10000"/>
              <a:gd name="connsiteY41" fmla="*/ 4867 h 10000"/>
              <a:gd name="connsiteX42" fmla="*/ 9757 w 10000"/>
              <a:gd name="connsiteY42" fmla="*/ 5781 h 10000"/>
              <a:gd name="connsiteX43" fmla="*/ 10000 w 10000"/>
              <a:gd name="connsiteY43" fmla="*/ 6386 h 10000"/>
              <a:gd name="connsiteX44" fmla="*/ 10000 w 10000"/>
              <a:gd name="connsiteY44" fmla="*/ 6955 h 10000"/>
              <a:gd name="connsiteX45" fmla="*/ 10000 w 10000"/>
              <a:gd name="connsiteY45" fmla="*/ 7260 h 10000"/>
              <a:gd name="connsiteX46" fmla="*/ 10000 w 10000"/>
              <a:gd name="connsiteY46" fmla="*/ 7566 h 10000"/>
              <a:gd name="connsiteX47" fmla="*/ 9757 w 10000"/>
              <a:gd name="connsiteY47" fmla="*/ 7566 h 10000"/>
              <a:gd name="connsiteX48" fmla="*/ 9506 w 10000"/>
              <a:gd name="connsiteY48" fmla="*/ 7871 h 10000"/>
              <a:gd name="connsiteX49" fmla="*/ 9264 w 10000"/>
              <a:gd name="connsiteY49" fmla="*/ 8172 h 10000"/>
              <a:gd name="connsiteX50" fmla="*/ 9020 w 10000"/>
              <a:gd name="connsiteY50" fmla="*/ 8482 h 10000"/>
              <a:gd name="connsiteX51" fmla="*/ 8528 w 10000"/>
              <a:gd name="connsiteY51" fmla="*/ 8786 h 10000"/>
              <a:gd name="connsiteX52" fmla="*/ 7547 w 10000"/>
              <a:gd name="connsiteY52" fmla="*/ 9387 h 10000"/>
              <a:gd name="connsiteX53" fmla="*/ 6594 w 10000"/>
              <a:gd name="connsiteY53" fmla="*/ 9697 h 10000"/>
              <a:gd name="connsiteX54" fmla="*/ 5860 w 10000"/>
              <a:gd name="connsiteY54" fmla="*/ 9697 h 10000"/>
              <a:gd name="connsiteX55" fmla="*/ 4874 w 10000"/>
              <a:gd name="connsiteY55" fmla="*/ 10000 h 10000"/>
              <a:gd name="connsiteX56" fmla="*/ 4874 w 10000"/>
              <a:gd name="connsiteY56"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264 w 10000"/>
              <a:gd name="connsiteY38" fmla="*/ 2128 h 10000"/>
              <a:gd name="connsiteX39" fmla="*/ 9506 w 10000"/>
              <a:gd name="connsiteY39" fmla="*/ 3954 h 10000"/>
              <a:gd name="connsiteX40" fmla="*/ 9506 w 10000"/>
              <a:gd name="connsiteY40" fmla="*/ 4867 h 10000"/>
              <a:gd name="connsiteX41" fmla="*/ 9757 w 10000"/>
              <a:gd name="connsiteY41" fmla="*/ 5781 h 10000"/>
              <a:gd name="connsiteX42" fmla="*/ 10000 w 10000"/>
              <a:gd name="connsiteY42" fmla="*/ 6386 h 10000"/>
              <a:gd name="connsiteX43" fmla="*/ 10000 w 10000"/>
              <a:gd name="connsiteY43" fmla="*/ 6955 h 10000"/>
              <a:gd name="connsiteX44" fmla="*/ 10000 w 10000"/>
              <a:gd name="connsiteY44" fmla="*/ 7260 h 10000"/>
              <a:gd name="connsiteX45" fmla="*/ 10000 w 10000"/>
              <a:gd name="connsiteY45" fmla="*/ 7566 h 10000"/>
              <a:gd name="connsiteX46" fmla="*/ 9757 w 10000"/>
              <a:gd name="connsiteY46" fmla="*/ 7566 h 10000"/>
              <a:gd name="connsiteX47" fmla="*/ 9506 w 10000"/>
              <a:gd name="connsiteY47" fmla="*/ 7871 h 10000"/>
              <a:gd name="connsiteX48" fmla="*/ 9264 w 10000"/>
              <a:gd name="connsiteY48" fmla="*/ 8172 h 10000"/>
              <a:gd name="connsiteX49" fmla="*/ 9020 w 10000"/>
              <a:gd name="connsiteY49" fmla="*/ 8482 h 10000"/>
              <a:gd name="connsiteX50" fmla="*/ 8528 w 10000"/>
              <a:gd name="connsiteY50" fmla="*/ 8786 h 10000"/>
              <a:gd name="connsiteX51" fmla="*/ 7547 w 10000"/>
              <a:gd name="connsiteY51" fmla="*/ 9387 h 10000"/>
              <a:gd name="connsiteX52" fmla="*/ 6594 w 10000"/>
              <a:gd name="connsiteY52" fmla="*/ 9697 h 10000"/>
              <a:gd name="connsiteX53" fmla="*/ 5860 w 10000"/>
              <a:gd name="connsiteY53" fmla="*/ 9697 h 10000"/>
              <a:gd name="connsiteX54" fmla="*/ 4874 w 10000"/>
              <a:gd name="connsiteY54" fmla="*/ 10000 h 10000"/>
              <a:gd name="connsiteX55" fmla="*/ 4874 w 10000"/>
              <a:gd name="connsiteY55"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506 w 10000"/>
              <a:gd name="connsiteY38" fmla="*/ 3954 h 10000"/>
              <a:gd name="connsiteX39" fmla="*/ 9506 w 10000"/>
              <a:gd name="connsiteY39" fmla="*/ 4867 h 10000"/>
              <a:gd name="connsiteX40" fmla="*/ 9757 w 10000"/>
              <a:gd name="connsiteY40" fmla="*/ 5781 h 10000"/>
              <a:gd name="connsiteX41" fmla="*/ 10000 w 10000"/>
              <a:gd name="connsiteY41" fmla="*/ 6386 h 10000"/>
              <a:gd name="connsiteX42" fmla="*/ 10000 w 10000"/>
              <a:gd name="connsiteY42" fmla="*/ 6955 h 10000"/>
              <a:gd name="connsiteX43" fmla="*/ 10000 w 10000"/>
              <a:gd name="connsiteY43" fmla="*/ 7260 h 10000"/>
              <a:gd name="connsiteX44" fmla="*/ 10000 w 10000"/>
              <a:gd name="connsiteY44" fmla="*/ 7566 h 10000"/>
              <a:gd name="connsiteX45" fmla="*/ 9757 w 10000"/>
              <a:gd name="connsiteY45" fmla="*/ 7566 h 10000"/>
              <a:gd name="connsiteX46" fmla="*/ 9506 w 10000"/>
              <a:gd name="connsiteY46" fmla="*/ 7871 h 10000"/>
              <a:gd name="connsiteX47" fmla="*/ 9264 w 10000"/>
              <a:gd name="connsiteY47" fmla="*/ 8172 h 10000"/>
              <a:gd name="connsiteX48" fmla="*/ 9020 w 10000"/>
              <a:gd name="connsiteY48" fmla="*/ 8482 h 10000"/>
              <a:gd name="connsiteX49" fmla="*/ 8528 w 10000"/>
              <a:gd name="connsiteY49" fmla="*/ 8786 h 10000"/>
              <a:gd name="connsiteX50" fmla="*/ 7547 w 10000"/>
              <a:gd name="connsiteY50" fmla="*/ 9387 h 10000"/>
              <a:gd name="connsiteX51" fmla="*/ 6594 w 10000"/>
              <a:gd name="connsiteY51" fmla="*/ 9697 h 10000"/>
              <a:gd name="connsiteX52" fmla="*/ 5860 w 10000"/>
              <a:gd name="connsiteY52" fmla="*/ 9697 h 10000"/>
              <a:gd name="connsiteX53" fmla="*/ 4874 w 10000"/>
              <a:gd name="connsiteY53" fmla="*/ 10000 h 10000"/>
              <a:gd name="connsiteX54" fmla="*/ 4874 w 10000"/>
              <a:gd name="connsiteY54"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506 w 10000"/>
              <a:gd name="connsiteY37" fmla="*/ 3954 h 10000"/>
              <a:gd name="connsiteX38" fmla="*/ 9506 w 10000"/>
              <a:gd name="connsiteY38" fmla="*/ 4867 h 10000"/>
              <a:gd name="connsiteX39" fmla="*/ 9757 w 10000"/>
              <a:gd name="connsiteY39" fmla="*/ 5781 h 10000"/>
              <a:gd name="connsiteX40" fmla="*/ 10000 w 10000"/>
              <a:gd name="connsiteY40" fmla="*/ 6386 h 10000"/>
              <a:gd name="connsiteX41" fmla="*/ 10000 w 10000"/>
              <a:gd name="connsiteY41" fmla="*/ 6955 h 10000"/>
              <a:gd name="connsiteX42" fmla="*/ 10000 w 10000"/>
              <a:gd name="connsiteY42" fmla="*/ 7260 h 10000"/>
              <a:gd name="connsiteX43" fmla="*/ 10000 w 10000"/>
              <a:gd name="connsiteY43" fmla="*/ 7566 h 10000"/>
              <a:gd name="connsiteX44" fmla="*/ 9757 w 10000"/>
              <a:gd name="connsiteY44" fmla="*/ 7566 h 10000"/>
              <a:gd name="connsiteX45" fmla="*/ 9506 w 10000"/>
              <a:gd name="connsiteY45" fmla="*/ 7871 h 10000"/>
              <a:gd name="connsiteX46" fmla="*/ 9264 w 10000"/>
              <a:gd name="connsiteY46" fmla="*/ 8172 h 10000"/>
              <a:gd name="connsiteX47" fmla="*/ 9020 w 10000"/>
              <a:gd name="connsiteY47" fmla="*/ 8482 h 10000"/>
              <a:gd name="connsiteX48" fmla="*/ 8528 w 10000"/>
              <a:gd name="connsiteY48" fmla="*/ 8786 h 10000"/>
              <a:gd name="connsiteX49" fmla="*/ 7547 w 10000"/>
              <a:gd name="connsiteY49" fmla="*/ 9387 h 10000"/>
              <a:gd name="connsiteX50" fmla="*/ 6594 w 10000"/>
              <a:gd name="connsiteY50" fmla="*/ 9697 h 10000"/>
              <a:gd name="connsiteX51" fmla="*/ 5860 w 10000"/>
              <a:gd name="connsiteY51" fmla="*/ 9697 h 10000"/>
              <a:gd name="connsiteX52" fmla="*/ 4874 w 10000"/>
              <a:gd name="connsiteY52" fmla="*/ 10000 h 10000"/>
              <a:gd name="connsiteX53" fmla="*/ 4874 w 10000"/>
              <a:gd name="connsiteY53"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506 w 10000"/>
              <a:gd name="connsiteY36" fmla="*/ 3954 h 10000"/>
              <a:gd name="connsiteX37" fmla="*/ 9506 w 10000"/>
              <a:gd name="connsiteY37" fmla="*/ 4867 h 10000"/>
              <a:gd name="connsiteX38" fmla="*/ 9757 w 10000"/>
              <a:gd name="connsiteY38" fmla="*/ 5781 h 10000"/>
              <a:gd name="connsiteX39" fmla="*/ 10000 w 10000"/>
              <a:gd name="connsiteY39" fmla="*/ 6386 h 10000"/>
              <a:gd name="connsiteX40" fmla="*/ 10000 w 10000"/>
              <a:gd name="connsiteY40" fmla="*/ 6955 h 10000"/>
              <a:gd name="connsiteX41" fmla="*/ 10000 w 10000"/>
              <a:gd name="connsiteY41" fmla="*/ 7260 h 10000"/>
              <a:gd name="connsiteX42" fmla="*/ 10000 w 10000"/>
              <a:gd name="connsiteY42" fmla="*/ 7566 h 10000"/>
              <a:gd name="connsiteX43" fmla="*/ 9757 w 10000"/>
              <a:gd name="connsiteY43" fmla="*/ 7566 h 10000"/>
              <a:gd name="connsiteX44" fmla="*/ 9506 w 10000"/>
              <a:gd name="connsiteY44" fmla="*/ 7871 h 10000"/>
              <a:gd name="connsiteX45" fmla="*/ 9264 w 10000"/>
              <a:gd name="connsiteY45" fmla="*/ 8172 h 10000"/>
              <a:gd name="connsiteX46" fmla="*/ 9020 w 10000"/>
              <a:gd name="connsiteY46" fmla="*/ 8482 h 10000"/>
              <a:gd name="connsiteX47" fmla="*/ 8528 w 10000"/>
              <a:gd name="connsiteY47" fmla="*/ 8786 h 10000"/>
              <a:gd name="connsiteX48" fmla="*/ 7547 w 10000"/>
              <a:gd name="connsiteY48" fmla="*/ 9387 h 10000"/>
              <a:gd name="connsiteX49" fmla="*/ 6594 w 10000"/>
              <a:gd name="connsiteY49" fmla="*/ 9697 h 10000"/>
              <a:gd name="connsiteX50" fmla="*/ 5860 w 10000"/>
              <a:gd name="connsiteY50" fmla="*/ 9697 h 10000"/>
              <a:gd name="connsiteX51" fmla="*/ 4874 w 10000"/>
              <a:gd name="connsiteY51" fmla="*/ 10000 h 10000"/>
              <a:gd name="connsiteX52" fmla="*/ 4874 w 10000"/>
              <a:gd name="connsiteY52"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506 w 10000"/>
              <a:gd name="connsiteY35" fmla="*/ 3954 h 10000"/>
              <a:gd name="connsiteX36" fmla="*/ 9506 w 10000"/>
              <a:gd name="connsiteY36" fmla="*/ 4867 h 10000"/>
              <a:gd name="connsiteX37" fmla="*/ 9757 w 10000"/>
              <a:gd name="connsiteY37" fmla="*/ 5781 h 10000"/>
              <a:gd name="connsiteX38" fmla="*/ 10000 w 10000"/>
              <a:gd name="connsiteY38" fmla="*/ 6386 h 10000"/>
              <a:gd name="connsiteX39" fmla="*/ 10000 w 10000"/>
              <a:gd name="connsiteY39" fmla="*/ 6955 h 10000"/>
              <a:gd name="connsiteX40" fmla="*/ 10000 w 10000"/>
              <a:gd name="connsiteY40" fmla="*/ 7260 h 10000"/>
              <a:gd name="connsiteX41" fmla="*/ 10000 w 10000"/>
              <a:gd name="connsiteY41" fmla="*/ 7566 h 10000"/>
              <a:gd name="connsiteX42" fmla="*/ 9757 w 10000"/>
              <a:gd name="connsiteY42" fmla="*/ 7566 h 10000"/>
              <a:gd name="connsiteX43" fmla="*/ 9506 w 10000"/>
              <a:gd name="connsiteY43" fmla="*/ 7871 h 10000"/>
              <a:gd name="connsiteX44" fmla="*/ 9264 w 10000"/>
              <a:gd name="connsiteY44" fmla="*/ 8172 h 10000"/>
              <a:gd name="connsiteX45" fmla="*/ 9020 w 10000"/>
              <a:gd name="connsiteY45" fmla="*/ 8482 h 10000"/>
              <a:gd name="connsiteX46" fmla="*/ 8528 w 10000"/>
              <a:gd name="connsiteY46" fmla="*/ 8786 h 10000"/>
              <a:gd name="connsiteX47" fmla="*/ 7547 w 10000"/>
              <a:gd name="connsiteY47" fmla="*/ 9387 h 10000"/>
              <a:gd name="connsiteX48" fmla="*/ 6594 w 10000"/>
              <a:gd name="connsiteY48" fmla="*/ 9697 h 10000"/>
              <a:gd name="connsiteX49" fmla="*/ 5860 w 10000"/>
              <a:gd name="connsiteY49" fmla="*/ 9697 h 10000"/>
              <a:gd name="connsiteX50" fmla="*/ 4874 w 10000"/>
              <a:gd name="connsiteY50" fmla="*/ 10000 h 10000"/>
              <a:gd name="connsiteX51" fmla="*/ 4874 w 10000"/>
              <a:gd name="connsiteY51"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773 w 10000"/>
              <a:gd name="connsiteY27" fmla="*/ 610 h 10000"/>
              <a:gd name="connsiteX28" fmla="*/ 8773 w 10000"/>
              <a:gd name="connsiteY28" fmla="*/ 307 h 10000"/>
              <a:gd name="connsiteX29" fmla="*/ 8773 w 10000"/>
              <a:gd name="connsiteY29" fmla="*/ 0 h 10000"/>
              <a:gd name="connsiteX30" fmla="*/ 8773 w 10000"/>
              <a:gd name="connsiteY30" fmla="*/ 0 h 10000"/>
              <a:gd name="connsiteX31" fmla="*/ 9020 w 10000"/>
              <a:gd name="connsiteY31" fmla="*/ 0 h 10000"/>
              <a:gd name="connsiteX32" fmla="*/ 9020 w 10000"/>
              <a:gd name="connsiteY32" fmla="*/ 0 h 10000"/>
              <a:gd name="connsiteX33" fmla="*/ 9020 w 10000"/>
              <a:gd name="connsiteY33" fmla="*/ 307 h 10000"/>
              <a:gd name="connsiteX34" fmla="*/ 9506 w 10000"/>
              <a:gd name="connsiteY34" fmla="*/ 3954 h 10000"/>
              <a:gd name="connsiteX35" fmla="*/ 9506 w 10000"/>
              <a:gd name="connsiteY35" fmla="*/ 4867 h 10000"/>
              <a:gd name="connsiteX36" fmla="*/ 9757 w 10000"/>
              <a:gd name="connsiteY36" fmla="*/ 5781 h 10000"/>
              <a:gd name="connsiteX37" fmla="*/ 10000 w 10000"/>
              <a:gd name="connsiteY37" fmla="*/ 6386 h 10000"/>
              <a:gd name="connsiteX38" fmla="*/ 10000 w 10000"/>
              <a:gd name="connsiteY38" fmla="*/ 6955 h 10000"/>
              <a:gd name="connsiteX39" fmla="*/ 10000 w 10000"/>
              <a:gd name="connsiteY39" fmla="*/ 7260 h 10000"/>
              <a:gd name="connsiteX40" fmla="*/ 10000 w 10000"/>
              <a:gd name="connsiteY40" fmla="*/ 7566 h 10000"/>
              <a:gd name="connsiteX41" fmla="*/ 9757 w 10000"/>
              <a:gd name="connsiteY41" fmla="*/ 7566 h 10000"/>
              <a:gd name="connsiteX42" fmla="*/ 9506 w 10000"/>
              <a:gd name="connsiteY42" fmla="*/ 7871 h 10000"/>
              <a:gd name="connsiteX43" fmla="*/ 9264 w 10000"/>
              <a:gd name="connsiteY43" fmla="*/ 8172 h 10000"/>
              <a:gd name="connsiteX44" fmla="*/ 9020 w 10000"/>
              <a:gd name="connsiteY44" fmla="*/ 8482 h 10000"/>
              <a:gd name="connsiteX45" fmla="*/ 8528 w 10000"/>
              <a:gd name="connsiteY45" fmla="*/ 8786 h 10000"/>
              <a:gd name="connsiteX46" fmla="*/ 7547 w 10000"/>
              <a:gd name="connsiteY46" fmla="*/ 9387 h 10000"/>
              <a:gd name="connsiteX47" fmla="*/ 6594 w 10000"/>
              <a:gd name="connsiteY47" fmla="*/ 9697 h 10000"/>
              <a:gd name="connsiteX48" fmla="*/ 5860 w 10000"/>
              <a:gd name="connsiteY48" fmla="*/ 9697 h 10000"/>
              <a:gd name="connsiteX49" fmla="*/ 4874 w 10000"/>
              <a:gd name="connsiteY49" fmla="*/ 10000 h 10000"/>
              <a:gd name="connsiteX50" fmla="*/ 4874 w 10000"/>
              <a:gd name="connsiteY50"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528 w 10000"/>
              <a:gd name="connsiteY25" fmla="*/ 1218 h 10000"/>
              <a:gd name="connsiteX26" fmla="*/ 8773 w 10000"/>
              <a:gd name="connsiteY26" fmla="*/ 610 h 10000"/>
              <a:gd name="connsiteX27" fmla="*/ 8773 w 10000"/>
              <a:gd name="connsiteY27" fmla="*/ 307 h 10000"/>
              <a:gd name="connsiteX28" fmla="*/ 8773 w 10000"/>
              <a:gd name="connsiteY28" fmla="*/ 0 h 10000"/>
              <a:gd name="connsiteX29" fmla="*/ 8773 w 10000"/>
              <a:gd name="connsiteY29" fmla="*/ 0 h 10000"/>
              <a:gd name="connsiteX30" fmla="*/ 9020 w 10000"/>
              <a:gd name="connsiteY30" fmla="*/ 0 h 10000"/>
              <a:gd name="connsiteX31" fmla="*/ 9020 w 10000"/>
              <a:gd name="connsiteY31" fmla="*/ 0 h 10000"/>
              <a:gd name="connsiteX32" fmla="*/ 9020 w 10000"/>
              <a:gd name="connsiteY32" fmla="*/ 307 h 10000"/>
              <a:gd name="connsiteX33" fmla="*/ 9506 w 10000"/>
              <a:gd name="connsiteY33" fmla="*/ 3954 h 10000"/>
              <a:gd name="connsiteX34" fmla="*/ 9506 w 10000"/>
              <a:gd name="connsiteY34" fmla="*/ 4867 h 10000"/>
              <a:gd name="connsiteX35" fmla="*/ 9757 w 10000"/>
              <a:gd name="connsiteY35" fmla="*/ 5781 h 10000"/>
              <a:gd name="connsiteX36" fmla="*/ 10000 w 10000"/>
              <a:gd name="connsiteY36" fmla="*/ 6386 h 10000"/>
              <a:gd name="connsiteX37" fmla="*/ 10000 w 10000"/>
              <a:gd name="connsiteY37" fmla="*/ 6955 h 10000"/>
              <a:gd name="connsiteX38" fmla="*/ 10000 w 10000"/>
              <a:gd name="connsiteY38" fmla="*/ 7260 h 10000"/>
              <a:gd name="connsiteX39" fmla="*/ 10000 w 10000"/>
              <a:gd name="connsiteY39" fmla="*/ 7566 h 10000"/>
              <a:gd name="connsiteX40" fmla="*/ 9757 w 10000"/>
              <a:gd name="connsiteY40" fmla="*/ 7566 h 10000"/>
              <a:gd name="connsiteX41" fmla="*/ 9506 w 10000"/>
              <a:gd name="connsiteY41" fmla="*/ 7871 h 10000"/>
              <a:gd name="connsiteX42" fmla="*/ 9264 w 10000"/>
              <a:gd name="connsiteY42" fmla="*/ 8172 h 10000"/>
              <a:gd name="connsiteX43" fmla="*/ 9020 w 10000"/>
              <a:gd name="connsiteY43" fmla="*/ 8482 h 10000"/>
              <a:gd name="connsiteX44" fmla="*/ 8528 w 10000"/>
              <a:gd name="connsiteY44" fmla="*/ 8786 h 10000"/>
              <a:gd name="connsiteX45" fmla="*/ 7547 w 10000"/>
              <a:gd name="connsiteY45" fmla="*/ 9387 h 10000"/>
              <a:gd name="connsiteX46" fmla="*/ 6594 w 10000"/>
              <a:gd name="connsiteY46" fmla="*/ 9697 h 10000"/>
              <a:gd name="connsiteX47" fmla="*/ 5860 w 10000"/>
              <a:gd name="connsiteY47" fmla="*/ 9697 h 10000"/>
              <a:gd name="connsiteX48" fmla="*/ 4874 w 10000"/>
              <a:gd name="connsiteY48" fmla="*/ 10000 h 10000"/>
              <a:gd name="connsiteX49" fmla="*/ 4874 w 10000"/>
              <a:gd name="connsiteY49"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307 h 10000"/>
              <a:gd name="connsiteX27" fmla="*/ 8773 w 10000"/>
              <a:gd name="connsiteY27" fmla="*/ 0 h 10000"/>
              <a:gd name="connsiteX28" fmla="*/ 8773 w 10000"/>
              <a:gd name="connsiteY28" fmla="*/ 0 h 10000"/>
              <a:gd name="connsiteX29" fmla="*/ 9020 w 10000"/>
              <a:gd name="connsiteY29" fmla="*/ 0 h 10000"/>
              <a:gd name="connsiteX30" fmla="*/ 9020 w 10000"/>
              <a:gd name="connsiteY30" fmla="*/ 0 h 10000"/>
              <a:gd name="connsiteX31" fmla="*/ 9020 w 10000"/>
              <a:gd name="connsiteY31" fmla="*/ 307 h 10000"/>
              <a:gd name="connsiteX32" fmla="*/ 9506 w 10000"/>
              <a:gd name="connsiteY32" fmla="*/ 3954 h 10000"/>
              <a:gd name="connsiteX33" fmla="*/ 9506 w 10000"/>
              <a:gd name="connsiteY33" fmla="*/ 4867 h 10000"/>
              <a:gd name="connsiteX34" fmla="*/ 9757 w 10000"/>
              <a:gd name="connsiteY34" fmla="*/ 5781 h 10000"/>
              <a:gd name="connsiteX35" fmla="*/ 10000 w 10000"/>
              <a:gd name="connsiteY35" fmla="*/ 6386 h 10000"/>
              <a:gd name="connsiteX36" fmla="*/ 10000 w 10000"/>
              <a:gd name="connsiteY36" fmla="*/ 6955 h 10000"/>
              <a:gd name="connsiteX37" fmla="*/ 10000 w 10000"/>
              <a:gd name="connsiteY37" fmla="*/ 7260 h 10000"/>
              <a:gd name="connsiteX38" fmla="*/ 10000 w 10000"/>
              <a:gd name="connsiteY38" fmla="*/ 7566 h 10000"/>
              <a:gd name="connsiteX39" fmla="*/ 9757 w 10000"/>
              <a:gd name="connsiteY39" fmla="*/ 7566 h 10000"/>
              <a:gd name="connsiteX40" fmla="*/ 9506 w 10000"/>
              <a:gd name="connsiteY40" fmla="*/ 7871 h 10000"/>
              <a:gd name="connsiteX41" fmla="*/ 9264 w 10000"/>
              <a:gd name="connsiteY41" fmla="*/ 8172 h 10000"/>
              <a:gd name="connsiteX42" fmla="*/ 9020 w 10000"/>
              <a:gd name="connsiteY42" fmla="*/ 8482 h 10000"/>
              <a:gd name="connsiteX43" fmla="*/ 8528 w 10000"/>
              <a:gd name="connsiteY43" fmla="*/ 8786 h 10000"/>
              <a:gd name="connsiteX44" fmla="*/ 7547 w 10000"/>
              <a:gd name="connsiteY44" fmla="*/ 9387 h 10000"/>
              <a:gd name="connsiteX45" fmla="*/ 6594 w 10000"/>
              <a:gd name="connsiteY45" fmla="*/ 9697 h 10000"/>
              <a:gd name="connsiteX46" fmla="*/ 5860 w 10000"/>
              <a:gd name="connsiteY46" fmla="*/ 9697 h 10000"/>
              <a:gd name="connsiteX47" fmla="*/ 4874 w 10000"/>
              <a:gd name="connsiteY47" fmla="*/ 10000 h 10000"/>
              <a:gd name="connsiteX48" fmla="*/ 4874 w 10000"/>
              <a:gd name="connsiteY48"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307 h 10000"/>
              <a:gd name="connsiteX27" fmla="*/ 8773 w 10000"/>
              <a:gd name="connsiteY27" fmla="*/ 0 h 10000"/>
              <a:gd name="connsiteX28" fmla="*/ 8773 w 10000"/>
              <a:gd name="connsiteY28" fmla="*/ 0 h 10000"/>
              <a:gd name="connsiteX29" fmla="*/ 9020 w 10000"/>
              <a:gd name="connsiteY29" fmla="*/ 0 h 10000"/>
              <a:gd name="connsiteX30" fmla="*/ 9020 w 10000"/>
              <a:gd name="connsiteY30" fmla="*/ 0 h 10000"/>
              <a:gd name="connsiteX31" fmla="*/ 9506 w 10000"/>
              <a:gd name="connsiteY31" fmla="*/ 3954 h 10000"/>
              <a:gd name="connsiteX32" fmla="*/ 9506 w 10000"/>
              <a:gd name="connsiteY32" fmla="*/ 4867 h 10000"/>
              <a:gd name="connsiteX33" fmla="*/ 9757 w 10000"/>
              <a:gd name="connsiteY33" fmla="*/ 5781 h 10000"/>
              <a:gd name="connsiteX34" fmla="*/ 10000 w 10000"/>
              <a:gd name="connsiteY34" fmla="*/ 6386 h 10000"/>
              <a:gd name="connsiteX35" fmla="*/ 10000 w 10000"/>
              <a:gd name="connsiteY35" fmla="*/ 6955 h 10000"/>
              <a:gd name="connsiteX36" fmla="*/ 10000 w 10000"/>
              <a:gd name="connsiteY36" fmla="*/ 7260 h 10000"/>
              <a:gd name="connsiteX37" fmla="*/ 10000 w 10000"/>
              <a:gd name="connsiteY37" fmla="*/ 7566 h 10000"/>
              <a:gd name="connsiteX38" fmla="*/ 9757 w 10000"/>
              <a:gd name="connsiteY38" fmla="*/ 7566 h 10000"/>
              <a:gd name="connsiteX39" fmla="*/ 9506 w 10000"/>
              <a:gd name="connsiteY39" fmla="*/ 7871 h 10000"/>
              <a:gd name="connsiteX40" fmla="*/ 9264 w 10000"/>
              <a:gd name="connsiteY40" fmla="*/ 8172 h 10000"/>
              <a:gd name="connsiteX41" fmla="*/ 9020 w 10000"/>
              <a:gd name="connsiteY41" fmla="*/ 8482 h 10000"/>
              <a:gd name="connsiteX42" fmla="*/ 8528 w 10000"/>
              <a:gd name="connsiteY42" fmla="*/ 8786 h 10000"/>
              <a:gd name="connsiteX43" fmla="*/ 7547 w 10000"/>
              <a:gd name="connsiteY43" fmla="*/ 9387 h 10000"/>
              <a:gd name="connsiteX44" fmla="*/ 6594 w 10000"/>
              <a:gd name="connsiteY44" fmla="*/ 9697 h 10000"/>
              <a:gd name="connsiteX45" fmla="*/ 5860 w 10000"/>
              <a:gd name="connsiteY45" fmla="*/ 9697 h 10000"/>
              <a:gd name="connsiteX46" fmla="*/ 4874 w 10000"/>
              <a:gd name="connsiteY46" fmla="*/ 10000 h 10000"/>
              <a:gd name="connsiteX47" fmla="*/ 4874 w 10000"/>
              <a:gd name="connsiteY47"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307 h 10000"/>
              <a:gd name="connsiteX27" fmla="*/ 8773 w 10000"/>
              <a:gd name="connsiteY27" fmla="*/ 0 h 10000"/>
              <a:gd name="connsiteX28" fmla="*/ 8773 w 10000"/>
              <a:gd name="connsiteY28" fmla="*/ 0 h 10000"/>
              <a:gd name="connsiteX29" fmla="*/ 9020 w 10000"/>
              <a:gd name="connsiteY29" fmla="*/ 0 h 10000"/>
              <a:gd name="connsiteX30" fmla="*/ 9506 w 10000"/>
              <a:gd name="connsiteY30" fmla="*/ 3954 h 10000"/>
              <a:gd name="connsiteX31" fmla="*/ 9506 w 10000"/>
              <a:gd name="connsiteY31" fmla="*/ 4867 h 10000"/>
              <a:gd name="connsiteX32" fmla="*/ 9757 w 10000"/>
              <a:gd name="connsiteY32" fmla="*/ 5781 h 10000"/>
              <a:gd name="connsiteX33" fmla="*/ 10000 w 10000"/>
              <a:gd name="connsiteY33" fmla="*/ 6386 h 10000"/>
              <a:gd name="connsiteX34" fmla="*/ 10000 w 10000"/>
              <a:gd name="connsiteY34" fmla="*/ 6955 h 10000"/>
              <a:gd name="connsiteX35" fmla="*/ 10000 w 10000"/>
              <a:gd name="connsiteY35" fmla="*/ 7260 h 10000"/>
              <a:gd name="connsiteX36" fmla="*/ 10000 w 10000"/>
              <a:gd name="connsiteY36" fmla="*/ 7566 h 10000"/>
              <a:gd name="connsiteX37" fmla="*/ 9757 w 10000"/>
              <a:gd name="connsiteY37" fmla="*/ 7566 h 10000"/>
              <a:gd name="connsiteX38" fmla="*/ 9506 w 10000"/>
              <a:gd name="connsiteY38" fmla="*/ 7871 h 10000"/>
              <a:gd name="connsiteX39" fmla="*/ 9264 w 10000"/>
              <a:gd name="connsiteY39" fmla="*/ 8172 h 10000"/>
              <a:gd name="connsiteX40" fmla="*/ 9020 w 10000"/>
              <a:gd name="connsiteY40" fmla="*/ 8482 h 10000"/>
              <a:gd name="connsiteX41" fmla="*/ 8528 w 10000"/>
              <a:gd name="connsiteY41" fmla="*/ 8786 h 10000"/>
              <a:gd name="connsiteX42" fmla="*/ 7547 w 10000"/>
              <a:gd name="connsiteY42" fmla="*/ 9387 h 10000"/>
              <a:gd name="connsiteX43" fmla="*/ 6594 w 10000"/>
              <a:gd name="connsiteY43" fmla="*/ 9697 h 10000"/>
              <a:gd name="connsiteX44" fmla="*/ 5860 w 10000"/>
              <a:gd name="connsiteY44" fmla="*/ 9697 h 10000"/>
              <a:gd name="connsiteX45" fmla="*/ 4874 w 10000"/>
              <a:gd name="connsiteY45" fmla="*/ 10000 h 10000"/>
              <a:gd name="connsiteX46" fmla="*/ 4874 w 10000"/>
              <a:gd name="connsiteY46"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0 h 10000"/>
              <a:gd name="connsiteX27" fmla="*/ 8773 w 10000"/>
              <a:gd name="connsiteY27" fmla="*/ 0 h 10000"/>
              <a:gd name="connsiteX28" fmla="*/ 9020 w 10000"/>
              <a:gd name="connsiteY28" fmla="*/ 0 h 10000"/>
              <a:gd name="connsiteX29" fmla="*/ 9506 w 10000"/>
              <a:gd name="connsiteY29" fmla="*/ 3954 h 10000"/>
              <a:gd name="connsiteX30" fmla="*/ 9506 w 10000"/>
              <a:gd name="connsiteY30" fmla="*/ 4867 h 10000"/>
              <a:gd name="connsiteX31" fmla="*/ 9757 w 10000"/>
              <a:gd name="connsiteY31" fmla="*/ 5781 h 10000"/>
              <a:gd name="connsiteX32" fmla="*/ 10000 w 10000"/>
              <a:gd name="connsiteY32" fmla="*/ 6386 h 10000"/>
              <a:gd name="connsiteX33" fmla="*/ 10000 w 10000"/>
              <a:gd name="connsiteY33" fmla="*/ 6955 h 10000"/>
              <a:gd name="connsiteX34" fmla="*/ 10000 w 10000"/>
              <a:gd name="connsiteY34" fmla="*/ 7260 h 10000"/>
              <a:gd name="connsiteX35" fmla="*/ 10000 w 10000"/>
              <a:gd name="connsiteY35" fmla="*/ 7566 h 10000"/>
              <a:gd name="connsiteX36" fmla="*/ 9757 w 10000"/>
              <a:gd name="connsiteY36" fmla="*/ 7566 h 10000"/>
              <a:gd name="connsiteX37" fmla="*/ 9506 w 10000"/>
              <a:gd name="connsiteY37" fmla="*/ 7871 h 10000"/>
              <a:gd name="connsiteX38" fmla="*/ 9264 w 10000"/>
              <a:gd name="connsiteY38" fmla="*/ 8172 h 10000"/>
              <a:gd name="connsiteX39" fmla="*/ 9020 w 10000"/>
              <a:gd name="connsiteY39" fmla="*/ 8482 h 10000"/>
              <a:gd name="connsiteX40" fmla="*/ 8528 w 10000"/>
              <a:gd name="connsiteY40" fmla="*/ 8786 h 10000"/>
              <a:gd name="connsiteX41" fmla="*/ 7547 w 10000"/>
              <a:gd name="connsiteY41" fmla="*/ 9387 h 10000"/>
              <a:gd name="connsiteX42" fmla="*/ 6594 w 10000"/>
              <a:gd name="connsiteY42" fmla="*/ 9697 h 10000"/>
              <a:gd name="connsiteX43" fmla="*/ 5860 w 10000"/>
              <a:gd name="connsiteY43" fmla="*/ 9697 h 10000"/>
              <a:gd name="connsiteX44" fmla="*/ 4874 w 10000"/>
              <a:gd name="connsiteY44" fmla="*/ 10000 h 10000"/>
              <a:gd name="connsiteX45" fmla="*/ 4874 w 10000"/>
              <a:gd name="connsiteY45"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0 h 10000"/>
              <a:gd name="connsiteX27" fmla="*/ 8773 w 10000"/>
              <a:gd name="connsiteY27" fmla="*/ 0 h 10000"/>
              <a:gd name="connsiteX28" fmla="*/ 9506 w 10000"/>
              <a:gd name="connsiteY28" fmla="*/ 3954 h 10000"/>
              <a:gd name="connsiteX29" fmla="*/ 9506 w 10000"/>
              <a:gd name="connsiteY29" fmla="*/ 4867 h 10000"/>
              <a:gd name="connsiteX30" fmla="*/ 9757 w 10000"/>
              <a:gd name="connsiteY30" fmla="*/ 5781 h 10000"/>
              <a:gd name="connsiteX31" fmla="*/ 10000 w 10000"/>
              <a:gd name="connsiteY31" fmla="*/ 6386 h 10000"/>
              <a:gd name="connsiteX32" fmla="*/ 10000 w 10000"/>
              <a:gd name="connsiteY32" fmla="*/ 6955 h 10000"/>
              <a:gd name="connsiteX33" fmla="*/ 10000 w 10000"/>
              <a:gd name="connsiteY33" fmla="*/ 7260 h 10000"/>
              <a:gd name="connsiteX34" fmla="*/ 10000 w 10000"/>
              <a:gd name="connsiteY34" fmla="*/ 7566 h 10000"/>
              <a:gd name="connsiteX35" fmla="*/ 9757 w 10000"/>
              <a:gd name="connsiteY35" fmla="*/ 7566 h 10000"/>
              <a:gd name="connsiteX36" fmla="*/ 9506 w 10000"/>
              <a:gd name="connsiteY36" fmla="*/ 7871 h 10000"/>
              <a:gd name="connsiteX37" fmla="*/ 9264 w 10000"/>
              <a:gd name="connsiteY37" fmla="*/ 8172 h 10000"/>
              <a:gd name="connsiteX38" fmla="*/ 9020 w 10000"/>
              <a:gd name="connsiteY38" fmla="*/ 8482 h 10000"/>
              <a:gd name="connsiteX39" fmla="*/ 8528 w 10000"/>
              <a:gd name="connsiteY39" fmla="*/ 8786 h 10000"/>
              <a:gd name="connsiteX40" fmla="*/ 7547 w 10000"/>
              <a:gd name="connsiteY40" fmla="*/ 9387 h 10000"/>
              <a:gd name="connsiteX41" fmla="*/ 6594 w 10000"/>
              <a:gd name="connsiteY41" fmla="*/ 9697 h 10000"/>
              <a:gd name="connsiteX42" fmla="*/ 5860 w 10000"/>
              <a:gd name="connsiteY42" fmla="*/ 9697 h 10000"/>
              <a:gd name="connsiteX43" fmla="*/ 4874 w 10000"/>
              <a:gd name="connsiteY43" fmla="*/ 10000 h 10000"/>
              <a:gd name="connsiteX44" fmla="*/ 4874 w 10000"/>
              <a:gd name="connsiteY44"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0 h 10000"/>
              <a:gd name="connsiteX26" fmla="*/ 8773 w 10000"/>
              <a:gd name="connsiteY26" fmla="*/ 0 h 10000"/>
              <a:gd name="connsiteX27" fmla="*/ 9506 w 10000"/>
              <a:gd name="connsiteY27" fmla="*/ 3954 h 10000"/>
              <a:gd name="connsiteX28" fmla="*/ 9506 w 10000"/>
              <a:gd name="connsiteY28" fmla="*/ 4867 h 10000"/>
              <a:gd name="connsiteX29" fmla="*/ 9757 w 10000"/>
              <a:gd name="connsiteY29" fmla="*/ 5781 h 10000"/>
              <a:gd name="connsiteX30" fmla="*/ 10000 w 10000"/>
              <a:gd name="connsiteY30" fmla="*/ 6386 h 10000"/>
              <a:gd name="connsiteX31" fmla="*/ 10000 w 10000"/>
              <a:gd name="connsiteY31" fmla="*/ 6955 h 10000"/>
              <a:gd name="connsiteX32" fmla="*/ 10000 w 10000"/>
              <a:gd name="connsiteY32" fmla="*/ 7260 h 10000"/>
              <a:gd name="connsiteX33" fmla="*/ 10000 w 10000"/>
              <a:gd name="connsiteY33" fmla="*/ 7566 h 10000"/>
              <a:gd name="connsiteX34" fmla="*/ 9757 w 10000"/>
              <a:gd name="connsiteY34" fmla="*/ 7566 h 10000"/>
              <a:gd name="connsiteX35" fmla="*/ 9506 w 10000"/>
              <a:gd name="connsiteY35" fmla="*/ 7871 h 10000"/>
              <a:gd name="connsiteX36" fmla="*/ 9264 w 10000"/>
              <a:gd name="connsiteY36" fmla="*/ 8172 h 10000"/>
              <a:gd name="connsiteX37" fmla="*/ 9020 w 10000"/>
              <a:gd name="connsiteY37" fmla="*/ 8482 h 10000"/>
              <a:gd name="connsiteX38" fmla="*/ 8528 w 10000"/>
              <a:gd name="connsiteY38" fmla="*/ 8786 h 10000"/>
              <a:gd name="connsiteX39" fmla="*/ 7547 w 10000"/>
              <a:gd name="connsiteY39" fmla="*/ 9387 h 10000"/>
              <a:gd name="connsiteX40" fmla="*/ 6594 w 10000"/>
              <a:gd name="connsiteY40" fmla="*/ 9697 h 10000"/>
              <a:gd name="connsiteX41" fmla="*/ 5860 w 10000"/>
              <a:gd name="connsiteY41" fmla="*/ 9697 h 10000"/>
              <a:gd name="connsiteX42" fmla="*/ 4874 w 10000"/>
              <a:gd name="connsiteY42" fmla="*/ 10000 h 10000"/>
              <a:gd name="connsiteX43" fmla="*/ 4874 w 10000"/>
              <a:gd name="connsiteY43"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0 h 10000"/>
              <a:gd name="connsiteX26" fmla="*/ 9506 w 10000"/>
              <a:gd name="connsiteY26" fmla="*/ 3954 h 10000"/>
              <a:gd name="connsiteX27" fmla="*/ 9506 w 10000"/>
              <a:gd name="connsiteY27" fmla="*/ 4867 h 10000"/>
              <a:gd name="connsiteX28" fmla="*/ 9757 w 10000"/>
              <a:gd name="connsiteY28" fmla="*/ 5781 h 10000"/>
              <a:gd name="connsiteX29" fmla="*/ 10000 w 10000"/>
              <a:gd name="connsiteY29" fmla="*/ 6386 h 10000"/>
              <a:gd name="connsiteX30" fmla="*/ 10000 w 10000"/>
              <a:gd name="connsiteY30" fmla="*/ 6955 h 10000"/>
              <a:gd name="connsiteX31" fmla="*/ 10000 w 10000"/>
              <a:gd name="connsiteY31" fmla="*/ 7260 h 10000"/>
              <a:gd name="connsiteX32" fmla="*/ 10000 w 10000"/>
              <a:gd name="connsiteY32" fmla="*/ 7566 h 10000"/>
              <a:gd name="connsiteX33" fmla="*/ 9757 w 10000"/>
              <a:gd name="connsiteY33" fmla="*/ 7566 h 10000"/>
              <a:gd name="connsiteX34" fmla="*/ 9506 w 10000"/>
              <a:gd name="connsiteY34" fmla="*/ 7871 h 10000"/>
              <a:gd name="connsiteX35" fmla="*/ 9264 w 10000"/>
              <a:gd name="connsiteY35" fmla="*/ 8172 h 10000"/>
              <a:gd name="connsiteX36" fmla="*/ 9020 w 10000"/>
              <a:gd name="connsiteY36" fmla="*/ 8482 h 10000"/>
              <a:gd name="connsiteX37" fmla="*/ 8528 w 10000"/>
              <a:gd name="connsiteY37" fmla="*/ 8786 h 10000"/>
              <a:gd name="connsiteX38" fmla="*/ 7547 w 10000"/>
              <a:gd name="connsiteY38" fmla="*/ 9387 h 10000"/>
              <a:gd name="connsiteX39" fmla="*/ 6594 w 10000"/>
              <a:gd name="connsiteY39" fmla="*/ 9697 h 10000"/>
              <a:gd name="connsiteX40" fmla="*/ 5860 w 10000"/>
              <a:gd name="connsiteY40" fmla="*/ 9697 h 10000"/>
              <a:gd name="connsiteX41" fmla="*/ 4874 w 10000"/>
              <a:gd name="connsiteY41" fmla="*/ 10000 h 10000"/>
              <a:gd name="connsiteX42" fmla="*/ 4874 w 10000"/>
              <a:gd name="connsiteY42" fmla="*/ 10000 h 10000"/>
              <a:gd name="connsiteX0" fmla="*/ 4874 w 10000"/>
              <a:gd name="connsiteY0" fmla="*/ 8225 h 8225"/>
              <a:gd name="connsiteX1" fmla="*/ 4142 w 10000"/>
              <a:gd name="connsiteY1" fmla="*/ 8225 h 8225"/>
              <a:gd name="connsiteX2" fmla="*/ 3401 w 10000"/>
              <a:gd name="connsiteY2" fmla="*/ 8225 h 8225"/>
              <a:gd name="connsiteX3" fmla="*/ 2667 w 10000"/>
              <a:gd name="connsiteY3" fmla="*/ 7922 h 8225"/>
              <a:gd name="connsiteX4" fmla="*/ 1933 w 10000"/>
              <a:gd name="connsiteY4" fmla="*/ 7612 h 8225"/>
              <a:gd name="connsiteX5" fmla="*/ 1222 w 10000"/>
              <a:gd name="connsiteY5" fmla="*/ 7311 h 8225"/>
              <a:gd name="connsiteX6" fmla="*/ 736 w 10000"/>
              <a:gd name="connsiteY6" fmla="*/ 6707 h 8225"/>
              <a:gd name="connsiteX7" fmla="*/ 246 w 10000"/>
              <a:gd name="connsiteY7" fmla="*/ 6397 h 8225"/>
              <a:gd name="connsiteX8" fmla="*/ 0 w 10000"/>
              <a:gd name="connsiteY8" fmla="*/ 5485 h 8225"/>
              <a:gd name="connsiteX9" fmla="*/ 1222 w 10000"/>
              <a:gd name="connsiteY9" fmla="*/ 4611 h 8225"/>
              <a:gd name="connsiteX10" fmla="*/ 2174 w 10000"/>
              <a:gd name="connsiteY10" fmla="*/ 5180 h 8225"/>
              <a:gd name="connsiteX11" fmla="*/ 2667 w 10000"/>
              <a:gd name="connsiteY11" fmla="*/ 5485 h 8225"/>
              <a:gd name="connsiteX12" fmla="*/ 3155 w 10000"/>
              <a:gd name="connsiteY12" fmla="*/ 5485 h 8225"/>
              <a:gd name="connsiteX13" fmla="*/ 3653 w 10000"/>
              <a:gd name="connsiteY13" fmla="*/ 5791 h 8225"/>
              <a:gd name="connsiteX14" fmla="*/ 4385 w 10000"/>
              <a:gd name="connsiteY14" fmla="*/ 5791 h 8225"/>
              <a:gd name="connsiteX15" fmla="*/ 4874 w 10000"/>
              <a:gd name="connsiteY15" fmla="*/ 5485 h 8225"/>
              <a:gd name="connsiteX16" fmla="*/ 5613 w 10000"/>
              <a:gd name="connsiteY16" fmla="*/ 5485 h 8225"/>
              <a:gd name="connsiteX17" fmla="*/ 6348 w 10000"/>
              <a:gd name="connsiteY17" fmla="*/ 5180 h 8225"/>
              <a:gd name="connsiteX18" fmla="*/ 6839 w 10000"/>
              <a:gd name="connsiteY18" fmla="*/ 5180 h 8225"/>
              <a:gd name="connsiteX19" fmla="*/ 7327 w 10000"/>
              <a:gd name="connsiteY19" fmla="*/ 4611 h 8225"/>
              <a:gd name="connsiteX20" fmla="*/ 7547 w 10000"/>
              <a:gd name="connsiteY20" fmla="*/ 4308 h 8225"/>
              <a:gd name="connsiteX21" fmla="*/ 7789 w 10000"/>
              <a:gd name="connsiteY21" fmla="*/ 3699 h 8225"/>
              <a:gd name="connsiteX22" fmla="*/ 8035 w 10000"/>
              <a:gd name="connsiteY22" fmla="*/ 3092 h 8225"/>
              <a:gd name="connsiteX23" fmla="*/ 8282 w 10000"/>
              <a:gd name="connsiteY23" fmla="*/ 1877 h 8225"/>
              <a:gd name="connsiteX24" fmla="*/ 8528 w 10000"/>
              <a:gd name="connsiteY24" fmla="*/ 50 h 8225"/>
              <a:gd name="connsiteX25" fmla="*/ 9506 w 10000"/>
              <a:gd name="connsiteY25" fmla="*/ 2179 h 8225"/>
              <a:gd name="connsiteX26" fmla="*/ 9506 w 10000"/>
              <a:gd name="connsiteY26" fmla="*/ 3092 h 8225"/>
              <a:gd name="connsiteX27" fmla="*/ 9757 w 10000"/>
              <a:gd name="connsiteY27" fmla="*/ 4006 h 8225"/>
              <a:gd name="connsiteX28" fmla="*/ 10000 w 10000"/>
              <a:gd name="connsiteY28" fmla="*/ 4611 h 8225"/>
              <a:gd name="connsiteX29" fmla="*/ 10000 w 10000"/>
              <a:gd name="connsiteY29" fmla="*/ 5180 h 8225"/>
              <a:gd name="connsiteX30" fmla="*/ 10000 w 10000"/>
              <a:gd name="connsiteY30" fmla="*/ 5485 h 8225"/>
              <a:gd name="connsiteX31" fmla="*/ 10000 w 10000"/>
              <a:gd name="connsiteY31" fmla="*/ 5791 h 8225"/>
              <a:gd name="connsiteX32" fmla="*/ 9757 w 10000"/>
              <a:gd name="connsiteY32" fmla="*/ 5791 h 8225"/>
              <a:gd name="connsiteX33" fmla="*/ 9506 w 10000"/>
              <a:gd name="connsiteY33" fmla="*/ 6096 h 8225"/>
              <a:gd name="connsiteX34" fmla="*/ 9264 w 10000"/>
              <a:gd name="connsiteY34" fmla="*/ 6397 h 8225"/>
              <a:gd name="connsiteX35" fmla="*/ 9020 w 10000"/>
              <a:gd name="connsiteY35" fmla="*/ 6707 h 8225"/>
              <a:gd name="connsiteX36" fmla="*/ 8528 w 10000"/>
              <a:gd name="connsiteY36" fmla="*/ 7011 h 8225"/>
              <a:gd name="connsiteX37" fmla="*/ 7547 w 10000"/>
              <a:gd name="connsiteY37" fmla="*/ 7612 h 8225"/>
              <a:gd name="connsiteX38" fmla="*/ 6594 w 10000"/>
              <a:gd name="connsiteY38" fmla="*/ 7922 h 8225"/>
              <a:gd name="connsiteX39" fmla="*/ 5860 w 10000"/>
              <a:gd name="connsiteY39" fmla="*/ 7922 h 8225"/>
              <a:gd name="connsiteX40" fmla="*/ 4874 w 10000"/>
              <a:gd name="connsiteY40" fmla="*/ 8225 h 8225"/>
              <a:gd name="connsiteX41" fmla="*/ 4874 w 10000"/>
              <a:gd name="connsiteY41" fmla="*/ 8225 h 8225"/>
              <a:gd name="connsiteX0" fmla="*/ 4874 w 10000"/>
              <a:gd name="connsiteY0" fmla="*/ 7903 h 7903"/>
              <a:gd name="connsiteX1" fmla="*/ 4142 w 10000"/>
              <a:gd name="connsiteY1" fmla="*/ 7903 h 7903"/>
              <a:gd name="connsiteX2" fmla="*/ 3401 w 10000"/>
              <a:gd name="connsiteY2" fmla="*/ 7903 h 7903"/>
              <a:gd name="connsiteX3" fmla="*/ 2667 w 10000"/>
              <a:gd name="connsiteY3" fmla="*/ 7535 h 7903"/>
              <a:gd name="connsiteX4" fmla="*/ 1933 w 10000"/>
              <a:gd name="connsiteY4" fmla="*/ 7158 h 7903"/>
              <a:gd name="connsiteX5" fmla="*/ 1222 w 10000"/>
              <a:gd name="connsiteY5" fmla="*/ 6792 h 7903"/>
              <a:gd name="connsiteX6" fmla="*/ 736 w 10000"/>
              <a:gd name="connsiteY6" fmla="*/ 6057 h 7903"/>
              <a:gd name="connsiteX7" fmla="*/ 246 w 10000"/>
              <a:gd name="connsiteY7" fmla="*/ 5681 h 7903"/>
              <a:gd name="connsiteX8" fmla="*/ 0 w 10000"/>
              <a:gd name="connsiteY8" fmla="*/ 4572 h 7903"/>
              <a:gd name="connsiteX9" fmla="*/ 1222 w 10000"/>
              <a:gd name="connsiteY9" fmla="*/ 3509 h 7903"/>
              <a:gd name="connsiteX10" fmla="*/ 2174 w 10000"/>
              <a:gd name="connsiteY10" fmla="*/ 4201 h 7903"/>
              <a:gd name="connsiteX11" fmla="*/ 2667 w 10000"/>
              <a:gd name="connsiteY11" fmla="*/ 4572 h 7903"/>
              <a:gd name="connsiteX12" fmla="*/ 3155 w 10000"/>
              <a:gd name="connsiteY12" fmla="*/ 4572 h 7903"/>
              <a:gd name="connsiteX13" fmla="*/ 3653 w 10000"/>
              <a:gd name="connsiteY13" fmla="*/ 4944 h 7903"/>
              <a:gd name="connsiteX14" fmla="*/ 4385 w 10000"/>
              <a:gd name="connsiteY14" fmla="*/ 4944 h 7903"/>
              <a:gd name="connsiteX15" fmla="*/ 4874 w 10000"/>
              <a:gd name="connsiteY15" fmla="*/ 4572 h 7903"/>
              <a:gd name="connsiteX16" fmla="*/ 5613 w 10000"/>
              <a:gd name="connsiteY16" fmla="*/ 4572 h 7903"/>
              <a:gd name="connsiteX17" fmla="*/ 6348 w 10000"/>
              <a:gd name="connsiteY17" fmla="*/ 4201 h 7903"/>
              <a:gd name="connsiteX18" fmla="*/ 6839 w 10000"/>
              <a:gd name="connsiteY18" fmla="*/ 4201 h 7903"/>
              <a:gd name="connsiteX19" fmla="*/ 7327 w 10000"/>
              <a:gd name="connsiteY19" fmla="*/ 3509 h 7903"/>
              <a:gd name="connsiteX20" fmla="*/ 7547 w 10000"/>
              <a:gd name="connsiteY20" fmla="*/ 3141 h 7903"/>
              <a:gd name="connsiteX21" fmla="*/ 7789 w 10000"/>
              <a:gd name="connsiteY21" fmla="*/ 2400 h 7903"/>
              <a:gd name="connsiteX22" fmla="*/ 8035 w 10000"/>
              <a:gd name="connsiteY22" fmla="*/ 1662 h 7903"/>
              <a:gd name="connsiteX23" fmla="*/ 8282 w 10000"/>
              <a:gd name="connsiteY23" fmla="*/ 185 h 7903"/>
              <a:gd name="connsiteX24" fmla="*/ 9506 w 10000"/>
              <a:gd name="connsiteY24" fmla="*/ 552 h 7903"/>
              <a:gd name="connsiteX25" fmla="*/ 9506 w 10000"/>
              <a:gd name="connsiteY25" fmla="*/ 1662 h 7903"/>
              <a:gd name="connsiteX26" fmla="*/ 9757 w 10000"/>
              <a:gd name="connsiteY26" fmla="*/ 2774 h 7903"/>
              <a:gd name="connsiteX27" fmla="*/ 10000 w 10000"/>
              <a:gd name="connsiteY27" fmla="*/ 3509 h 7903"/>
              <a:gd name="connsiteX28" fmla="*/ 10000 w 10000"/>
              <a:gd name="connsiteY28" fmla="*/ 4201 h 7903"/>
              <a:gd name="connsiteX29" fmla="*/ 10000 w 10000"/>
              <a:gd name="connsiteY29" fmla="*/ 4572 h 7903"/>
              <a:gd name="connsiteX30" fmla="*/ 10000 w 10000"/>
              <a:gd name="connsiteY30" fmla="*/ 4944 h 7903"/>
              <a:gd name="connsiteX31" fmla="*/ 9757 w 10000"/>
              <a:gd name="connsiteY31" fmla="*/ 4944 h 7903"/>
              <a:gd name="connsiteX32" fmla="*/ 9506 w 10000"/>
              <a:gd name="connsiteY32" fmla="*/ 5315 h 7903"/>
              <a:gd name="connsiteX33" fmla="*/ 9264 w 10000"/>
              <a:gd name="connsiteY33" fmla="*/ 5681 h 7903"/>
              <a:gd name="connsiteX34" fmla="*/ 9020 w 10000"/>
              <a:gd name="connsiteY34" fmla="*/ 6057 h 7903"/>
              <a:gd name="connsiteX35" fmla="*/ 8528 w 10000"/>
              <a:gd name="connsiteY35" fmla="*/ 6427 h 7903"/>
              <a:gd name="connsiteX36" fmla="*/ 7547 w 10000"/>
              <a:gd name="connsiteY36" fmla="*/ 7158 h 7903"/>
              <a:gd name="connsiteX37" fmla="*/ 6594 w 10000"/>
              <a:gd name="connsiteY37" fmla="*/ 7535 h 7903"/>
              <a:gd name="connsiteX38" fmla="*/ 5860 w 10000"/>
              <a:gd name="connsiteY38" fmla="*/ 7535 h 7903"/>
              <a:gd name="connsiteX39" fmla="*/ 4874 w 10000"/>
              <a:gd name="connsiteY39" fmla="*/ 7903 h 7903"/>
              <a:gd name="connsiteX40" fmla="*/ 4874 w 10000"/>
              <a:gd name="connsiteY40" fmla="*/ 7903 h 7903"/>
              <a:gd name="connsiteX0" fmla="*/ 4874 w 10000"/>
              <a:gd name="connsiteY0" fmla="*/ 9302 h 9302"/>
              <a:gd name="connsiteX1" fmla="*/ 4142 w 10000"/>
              <a:gd name="connsiteY1" fmla="*/ 9302 h 9302"/>
              <a:gd name="connsiteX2" fmla="*/ 3401 w 10000"/>
              <a:gd name="connsiteY2" fmla="*/ 9302 h 9302"/>
              <a:gd name="connsiteX3" fmla="*/ 2667 w 10000"/>
              <a:gd name="connsiteY3" fmla="*/ 8836 h 9302"/>
              <a:gd name="connsiteX4" fmla="*/ 1933 w 10000"/>
              <a:gd name="connsiteY4" fmla="*/ 8359 h 9302"/>
              <a:gd name="connsiteX5" fmla="*/ 1222 w 10000"/>
              <a:gd name="connsiteY5" fmla="*/ 7896 h 9302"/>
              <a:gd name="connsiteX6" fmla="*/ 736 w 10000"/>
              <a:gd name="connsiteY6" fmla="*/ 6966 h 9302"/>
              <a:gd name="connsiteX7" fmla="*/ 246 w 10000"/>
              <a:gd name="connsiteY7" fmla="*/ 6490 h 9302"/>
              <a:gd name="connsiteX8" fmla="*/ 0 w 10000"/>
              <a:gd name="connsiteY8" fmla="*/ 5087 h 9302"/>
              <a:gd name="connsiteX9" fmla="*/ 1222 w 10000"/>
              <a:gd name="connsiteY9" fmla="*/ 3742 h 9302"/>
              <a:gd name="connsiteX10" fmla="*/ 2174 w 10000"/>
              <a:gd name="connsiteY10" fmla="*/ 4618 h 9302"/>
              <a:gd name="connsiteX11" fmla="*/ 2667 w 10000"/>
              <a:gd name="connsiteY11" fmla="*/ 5087 h 9302"/>
              <a:gd name="connsiteX12" fmla="*/ 3155 w 10000"/>
              <a:gd name="connsiteY12" fmla="*/ 5087 h 9302"/>
              <a:gd name="connsiteX13" fmla="*/ 3653 w 10000"/>
              <a:gd name="connsiteY13" fmla="*/ 5558 h 9302"/>
              <a:gd name="connsiteX14" fmla="*/ 4385 w 10000"/>
              <a:gd name="connsiteY14" fmla="*/ 5558 h 9302"/>
              <a:gd name="connsiteX15" fmla="*/ 4874 w 10000"/>
              <a:gd name="connsiteY15" fmla="*/ 5087 h 9302"/>
              <a:gd name="connsiteX16" fmla="*/ 5613 w 10000"/>
              <a:gd name="connsiteY16" fmla="*/ 5087 h 9302"/>
              <a:gd name="connsiteX17" fmla="*/ 6348 w 10000"/>
              <a:gd name="connsiteY17" fmla="*/ 4618 h 9302"/>
              <a:gd name="connsiteX18" fmla="*/ 6839 w 10000"/>
              <a:gd name="connsiteY18" fmla="*/ 4618 h 9302"/>
              <a:gd name="connsiteX19" fmla="*/ 7327 w 10000"/>
              <a:gd name="connsiteY19" fmla="*/ 3742 h 9302"/>
              <a:gd name="connsiteX20" fmla="*/ 7547 w 10000"/>
              <a:gd name="connsiteY20" fmla="*/ 3276 h 9302"/>
              <a:gd name="connsiteX21" fmla="*/ 7789 w 10000"/>
              <a:gd name="connsiteY21" fmla="*/ 2339 h 9302"/>
              <a:gd name="connsiteX22" fmla="*/ 8035 w 10000"/>
              <a:gd name="connsiteY22" fmla="*/ 1405 h 9302"/>
              <a:gd name="connsiteX23" fmla="*/ 9506 w 10000"/>
              <a:gd name="connsiteY23" fmla="*/ 0 h 9302"/>
              <a:gd name="connsiteX24" fmla="*/ 9506 w 10000"/>
              <a:gd name="connsiteY24" fmla="*/ 1405 h 9302"/>
              <a:gd name="connsiteX25" fmla="*/ 9757 w 10000"/>
              <a:gd name="connsiteY25" fmla="*/ 2812 h 9302"/>
              <a:gd name="connsiteX26" fmla="*/ 10000 w 10000"/>
              <a:gd name="connsiteY26" fmla="*/ 3742 h 9302"/>
              <a:gd name="connsiteX27" fmla="*/ 10000 w 10000"/>
              <a:gd name="connsiteY27" fmla="*/ 4618 h 9302"/>
              <a:gd name="connsiteX28" fmla="*/ 10000 w 10000"/>
              <a:gd name="connsiteY28" fmla="*/ 5087 h 9302"/>
              <a:gd name="connsiteX29" fmla="*/ 10000 w 10000"/>
              <a:gd name="connsiteY29" fmla="*/ 5558 h 9302"/>
              <a:gd name="connsiteX30" fmla="*/ 9757 w 10000"/>
              <a:gd name="connsiteY30" fmla="*/ 5558 h 9302"/>
              <a:gd name="connsiteX31" fmla="*/ 9506 w 10000"/>
              <a:gd name="connsiteY31" fmla="*/ 6027 h 9302"/>
              <a:gd name="connsiteX32" fmla="*/ 9264 w 10000"/>
              <a:gd name="connsiteY32" fmla="*/ 6490 h 9302"/>
              <a:gd name="connsiteX33" fmla="*/ 9020 w 10000"/>
              <a:gd name="connsiteY33" fmla="*/ 6966 h 9302"/>
              <a:gd name="connsiteX34" fmla="*/ 8528 w 10000"/>
              <a:gd name="connsiteY34" fmla="*/ 7434 h 9302"/>
              <a:gd name="connsiteX35" fmla="*/ 7547 w 10000"/>
              <a:gd name="connsiteY35" fmla="*/ 8359 h 9302"/>
              <a:gd name="connsiteX36" fmla="*/ 6594 w 10000"/>
              <a:gd name="connsiteY36" fmla="*/ 8836 h 9302"/>
              <a:gd name="connsiteX37" fmla="*/ 5860 w 10000"/>
              <a:gd name="connsiteY37" fmla="*/ 8836 h 9302"/>
              <a:gd name="connsiteX38" fmla="*/ 4874 w 10000"/>
              <a:gd name="connsiteY38" fmla="*/ 9302 h 9302"/>
              <a:gd name="connsiteX39" fmla="*/ 4874 w 10000"/>
              <a:gd name="connsiteY39" fmla="*/ 9302 h 9302"/>
              <a:gd name="connsiteX0" fmla="*/ 4874 w 10000"/>
              <a:gd name="connsiteY0" fmla="*/ 8742 h 8742"/>
              <a:gd name="connsiteX1" fmla="*/ 4142 w 10000"/>
              <a:gd name="connsiteY1" fmla="*/ 8742 h 8742"/>
              <a:gd name="connsiteX2" fmla="*/ 3401 w 10000"/>
              <a:gd name="connsiteY2" fmla="*/ 8742 h 8742"/>
              <a:gd name="connsiteX3" fmla="*/ 2667 w 10000"/>
              <a:gd name="connsiteY3" fmla="*/ 8241 h 8742"/>
              <a:gd name="connsiteX4" fmla="*/ 1933 w 10000"/>
              <a:gd name="connsiteY4" fmla="*/ 7728 h 8742"/>
              <a:gd name="connsiteX5" fmla="*/ 1222 w 10000"/>
              <a:gd name="connsiteY5" fmla="*/ 7230 h 8742"/>
              <a:gd name="connsiteX6" fmla="*/ 736 w 10000"/>
              <a:gd name="connsiteY6" fmla="*/ 6231 h 8742"/>
              <a:gd name="connsiteX7" fmla="*/ 246 w 10000"/>
              <a:gd name="connsiteY7" fmla="*/ 5719 h 8742"/>
              <a:gd name="connsiteX8" fmla="*/ 0 w 10000"/>
              <a:gd name="connsiteY8" fmla="*/ 4211 h 8742"/>
              <a:gd name="connsiteX9" fmla="*/ 1222 w 10000"/>
              <a:gd name="connsiteY9" fmla="*/ 2765 h 8742"/>
              <a:gd name="connsiteX10" fmla="*/ 2174 w 10000"/>
              <a:gd name="connsiteY10" fmla="*/ 3707 h 8742"/>
              <a:gd name="connsiteX11" fmla="*/ 2667 w 10000"/>
              <a:gd name="connsiteY11" fmla="*/ 4211 h 8742"/>
              <a:gd name="connsiteX12" fmla="*/ 3155 w 10000"/>
              <a:gd name="connsiteY12" fmla="*/ 4211 h 8742"/>
              <a:gd name="connsiteX13" fmla="*/ 3653 w 10000"/>
              <a:gd name="connsiteY13" fmla="*/ 4717 h 8742"/>
              <a:gd name="connsiteX14" fmla="*/ 4385 w 10000"/>
              <a:gd name="connsiteY14" fmla="*/ 4717 h 8742"/>
              <a:gd name="connsiteX15" fmla="*/ 4874 w 10000"/>
              <a:gd name="connsiteY15" fmla="*/ 4211 h 8742"/>
              <a:gd name="connsiteX16" fmla="*/ 5613 w 10000"/>
              <a:gd name="connsiteY16" fmla="*/ 4211 h 8742"/>
              <a:gd name="connsiteX17" fmla="*/ 6348 w 10000"/>
              <a:gd name="connsiteY17" fmla="*/ 3707 h 8742"/>
              <a:gd name="connsiteX18" fmla="*/ 6839 w 10000"/>
              <a:gd name="connsiteY18" fmla="*/ 3707 h 8742"/>
              <a:gd name="connsiteX19" fmla="*/ 7327 w 10000"/>
              <a:gd name="connsiteY19" fmla="*/ 2765 h 8742"/>
              <a:gd name="connsiteX20" fmla="*/ 7547 w 10000"/>
              <a:gd name="connsiteY20" fmla="*/ 2264 h 8742"/>
              <a:gd name="connsiteX21" fmla="*/ 7789 w 10000"/>
              <a:gd name="connsiteY21" fmla="*/ 1257 h 8742"/>
              <a:gd name="connsiteX22" fmla="*/ 8035 w 10000"/>
              <a:gd name="connsiteY22" fmla="*/ 252 h 8742"/>
              <a:gd name="connsiteX23" fmla="*/ 9506 w 10000"/>
              <a:gd name="connsiteY23" fmla="*/ 252 h 8742"/>
              <a:gd name="connsiteX24" fmla="*/ 9757 w 10000"/>
              <a:gd name="connsiteY24" fmla="*/ 1765 h 8742"/>
              <a:gd name="connsiteX25" fmla="*/ 10000 w 10000"/>
              <a:gd name="connsiteY25" fmla="*/ 2765 h 8742"/>
              <a:gd name="connsiteX26" fmla="*/ 10000 w 10000"/>
              <a:gd name="connsiteY26" fmla="*/ 3707 h 8742"/>
              <a:gd name="connsiteX27" fmla="*/ 10000 w 10000"/>
              <a:gd name="connsiteY27" fmla="*/ 4211 h 8742"/>
              <a:gd name="connsiteX28" fmla="*/ 10000 w 10000"/>
              <a:gd name="connsiteY28" fmla="*/ 4717 h 8742"/>
              <a:gd name="connsiteX29" fmla="*/ 9757 w 10000"/>
              <a:gd name="connsiteY29" fmla="*/ 4717 h 8742"/>
              <a:gd name="connsiteX30" fmla="*/ 9506 w 10000"/>
              <a:gd name="connsiteY30" fmla="*/ 5221 h 8742"/>
              <a:gd name="connsiteX31" fmla="*/ 9264 w 10000"/>
              <a:gd name="connsiteY31" fmla="*/ 5719 h 8742"/>
              <a:gd name="connsiteX32" fmla="*/ 9020 w 10000"/>
              <a:gd name="connsiteY32" fmla="*/ 6231 h 8742"/>
              <a:gd name="connsiteX33" fmla="*/ 8528 w 10000"/>
              <a:gd name="connsiteY33" fmla="*/ 6734 h 8742"/>
              <a:gd name="connsiteX34" fmla="*/ 7547 w 10000"/>
              <a:gd name="connsiteY34" fmla="*/ 7728 h 8742"/>
              <a:gd name="connsiteX35" fmla="*/ 6594 w 10000"/>
              <a:gd name="connsiteY35" fmla="*/ 8241 h 8742"/>
              <a:gd name="connsiteX36" fmla="*/ 5860 w 10000"/>
              <a:gd name="connsiteY36" fmla="*/ 8241 h 8742"/>
              <a:gd name="connsiteX37" fmla="*/ 4874 w 10000"/>
              <a:gd name="connsiteY37" fmla="*/ 8742 h 8742"/>
              <a:gd name="connsiteX38" fmla="*/ 4874 w 10000"/>
              <a:gd name="connsiteY38" fmla="*/ 8742 h 8742"/>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427 h 10000"/>
              <a:gd name="connsiteX4" fmla="*/ 1933 w 10000"/>
              <a:gd name="connsiteY4" fmla="*/ 8840 h 10000"/>
              <a:gd name="connsiteX5" fmla="*/ 1222 w 10000"/>
              <a:gd name="connsiteY5" fmla="*/ 8270 h 10000"/>
              <a:gd name="connsiteX6" fmla="*/ 736 w 10000"/>
              <a:gd name="connsiteY6" fmla="*/ 7128 h 10000"/>
              <a:gd name="connsiteX7" fmla="*/ 246 w 10000"/>
              <a:gd name="connsiteY7" fmla="*/ 6542 h 10000"/>
              <a:gd name="connsiteX8" fmla="*/ 0 w 10000"/>
              <a:gd name="connsiteY8" fmla="*/ 4817 h 10000"/>
              <a:gd name="connsiteX9" fmla="*/ 1222 w 10000"/>
              <a:gd name="connsiteY9" fmla="*/ 3163 h 10000"/>
              <a:gd name="connsiteX10" fmla="*/ 2174 w 10000"/>
              <a:gd name="connsiteY10" fmla="*/ 4240 h 10000"/>
              <a:gd name="connsiteX11" fmla="*/ 2667 w 10000"/>
              <a:gd name="connsiteY11" fmla="*/ 4817 h 10000"/>
              <a:gd name="connsiteX12" fmla="*/ 3155 w 10000"/>
              <a:gd name="connsiteY12" fmla="*/ 4817 h 10000"/>
              <a:gd name="connsiteX13" fmla="*/ 3653 w 10000"/>
              <a:gd name="connsiteY13" fmla="*/ 5396 h 10000"/>
              <a:gd name="connsiteX14" fmla="*/ 4385 w 10000"/>
              <a:gd name="connsiteY14" fmla="*/ 5396 h 10000"/>
              <a:gd name="connsiteX15" fmla="*/ 4874 w 10000"/>
              <a:gd name="connsiteY15" fmla="*/ 4817 h 10000"/>
              <a:gd name="connsiteX16" fmla="*/ 5613 w 10000"/>
              <a:gd name="connsiteY16" fmla="*/ 4817 h 10000"/>
              <a:gd name="connsiteX17" fmla="*/ 6348 w 10000"/>
              <a:gd name="connsiteY17" fmla="*/ 4240 h 10000"/>
              <a:gd name="connsiteX18" fmla="*/ 6839 w 10000"/>
              <a:gd name="connsiteY18" fmla="*/ 4240 h 10000"/>
              <a:gd name="connsiteX19" fmla="*/ 7327 w 10000"/>
              <a:gd name="connsiteY19" fmla="*/ 3163 h 10000"/>
              <a:gd name="connsiteX20" fmla="*/ 7547 w 10000"/>
              <a:gd name="connsiteY20" fmla="*/ 2590 h 10000"/>
              <a:gd name="connsiteX21" fmla="*/ 7789 w 10000"/>
              <a:gd name="connsiteY21" fmla="*/ 1438 h 10000"/>
              <a:gd name="connsiteX22" fmla="*/ 8035 w 10000"/>
              <a:gd name="connsiteY22" fmla="*/ 288 h 10000"/>
              <a:gd name="connsiteX23" fmla="*/ 9506 w 10000"/>
              <a:gd name="connsiteY23" fmla="*/ 288 h 10000"/>
              <a:gd name="connsiteX24" fmla="*/ 10000 w 10000"/>
              <a:gd name="connsiteY24" fmla="*/ 3163 h 10000"/>
              <a:gd name="connsiteX25" fmla="*/ 10000 w 10000"/>
              <a:gd name="connsiteY25" fmla="*/ 4240 h 10000"/>
              <a:gd name="connsiteX26" fmla="*/ 10000 w 10000"/>
              <a:gd name="connsiteY26" fmla="*/ 4817 h 10000"/>
              <a:gd name="connsiteX27" fmla="*/ 10000 w 10000"/>
              <a:gd name="connsiteY27" fmla="*/ 5396 h 10000"/>
              <a:gd name="connsiteX28" fmla="*/ 9757 w 10000"/>
              <a:gd name="connsiteY28" fmla="*/ 5396 h 10000"/>
              <a:gd name="connsiteX29" fmla="*/ 9506 w 10000"/>
              <a:gd name="connsiteY29" fmla="*/ 5972 h 10000"/>
              <a:gd name="connsiteX30" fmla="*/ 9264 w 10000"/>
              <a:gd name="connsiteY30" fmla="*/ 6542 h 10000"/>
              <a:gd name="connsiteX31" fmla="*/ 9020 w 10000"/>
              <a:gd name="connsiteY31" fmla="*/ 7128 h 10000"/>
              <a:gd name="connsiteX32" fmla="*/ 8528 w 10000"/>
              <a:gd name="connsiteY32" fmla="*/ 7703 h 10000"/>
              <a:gd name="connsiteX33" fmla="*/ 7547 w 10000"/>
              <a:gd name="connsiteY33" fmla="*/ 8840 h 10000"/>
              <a:gd name="connsiteX34" fmla="*/ 6594 w 10000"/>
              <a:gd name="connsiteY34" fmla="*/ 9427 h 10000"/>
              <a:gd name="connsiteX35" fmla="*/ 5860 w 10000"/>
              <a:gd name="connsiteY35" fmla="*/ 9427 h 10000"/>
              <a:gd name="connsiteX36" fmla="*/ 4874 w 10000"/>
              <a:gd name="connsiteY36" fmla="*/ 10000 h 10000"/>
              <a:gd name="connsiteX37" fmla="*/ 4874 w 10000"/>
              <a:gd name="connsiteY37" fmla="*/ 10000 h 10000"/>
              <a:gd name="connsiteX0" fmla="*/ 4874 w 10000"/>
              <a:gd name="connsiteY0" fmla="*/ 9712 h 9712"/>
              <a:gd name="connsiteX1" fmla="*/ 4142 w 10000"/>
              <a:gd name="connsiteY1" fmla="*/ 9712 h 9712"/>
              <a:gd name="connsiteX2" fmla="*/ 3401 w 10000"/>
              <a:gd name="connsiteY2" fmla="*/ 9712 h 9712"/>
              <a:gd name="connsiteX3" fmla="*/ 2667 w 10000"/>
              <a:gd name="connsiteY3" fmla="*/ 9139 h 9712"/>
              <a:gd name="connsiteX4" fmla="*/ 1933 w 10000"/>
              <a:gd name="connsiteY4" fmla="*/ 8552 h 9712"/>
              <a:gd name="connsiteX5" fmla="*/ 1222 w 10000"/>
              <a:gd name="connsiteY5" fmla="*/ 7982 h 9712"/>
              <a:gd name="connsiteX6" fmla="*/ 736 w 10000"/>
              <a:gd name="connsiteY6" fmla="*/ 6840 h 9712"/>
              <a:gd name="connsiteX7" fmla="*/ 246 w 10000"/>
              <a:gd name="connsiteY7" fmla="*/ 6254 h 9712"/>
              <a:gd name="connsiteX8" fmla="*/ 0 w 10000"/>
              <a:gd name="connsiteY8" fmla="*/ 4529 h 9712"/>
              <a:gd name="connsiteX9" fmla="*/ 1222 w 10000"/>
              <a:gd name="connsiteY9" fmla="*/ 2875 h 9712"/>
              <a:gd name="connsiteX10" fmla="*/ 2174 w 10000"/>
              <a:gd name="connsiteY10" fmla="*/ 3952 h 9712"/>
              <a:gd name="connsiteX11" fmla="*/ 2667 w 10000"/>
              <a:gd name="connsiteY11" fmla="*/ 4529 h 9712"/>
              <a:gd name="connsiteX12" fmla="*/ 3155 w 10000"/>
              <a:gd name="connsiteY12" fmla="*/ 4529 h 9712"/>
              <a:gd name="connsiteX13" fmla="*/ 3653 w 10000"/>
              <a:gd name="connsiteY13" fmla="*/ 5108 h 9712"/>
              <a:gd name="connsiteX14" fmla="*/ 4385 w 10000"/>
              <a:gd name="connsiteY14" fmla="*/ 5108 h 9712"/>
              <a:gd name="connsiteX15" fmla="*/ 4874 w 10000"/>
              <a:gd name="connsiteY15" fmla="*/ 4529 h 9712"/>
              <a:gd name="connsiteX16" fmla="*/ 5613 w 10000"/>
              <a:gd name="connsiteY16" fmla="*/ 4529 h 9712"/>
              <a:gd name="connsiteX17" fmla="*/ 6348 w 10000"/>
              <a:gd name="connsiteY17" fmla="*/ 3952 h 9712"/>
              <a:gd name="connsiteX18" fmla="*/ 6839 w 10000"/>
              <a:gd name="connsiteY18" fmla="*/ 3952 h 9712"/>
              <a:gd name="connsiteX19" fmla="*/ 7327 w 10000"/>
              <a:gd name="connsiteY19" fmla="*/ 2875 h 9712"/>
              <a:gd name="connsiteX20" fmla="*/ 7547 w 10000"/>
              <a:gd name="connsiteY20" fmla="*/ 2302 h 9712"/>
              <a:gd name="connsiteX21" fmla="*/ 7789 w 10000"/>
              <a:gd name="connsiteY21" fmla="*/ 1150 h 9712"/>
              <a:gd name="connsiteX22" fmla="*/ 8035 w 10000"/>
              <a:gd name="connsiteY22" fmla="*/ 0 h 9712"/>
              <a:gd name="connsiteX23" fmla="*/ 10000 w 10000"/>
              <a:gd name="connsiteY23" fmla="*/ 2875 h 9712"/>
              <a:gd name="connsiteX24" fmla="*/ 10000 w 10000"/>
              <a:gd name="connsiteY24" fmla="*/ 3952 h 9712"/>
              <a:gd name="connsiteX25" fmla="*/ 10000 w 10000"/>
              <a:gd name="connsiteY25" fmla="*/ 4529 h 9712"/>
              <a:gd name="connsiteX26" fmla="*/ 10000 w 10000"/>
              <a:gd name="connsiteY26" fmla="*/ 5108 h 9712"/>
              <a:gd name="connsiteX27" fmla="*/ 9757 w 10000"/>
              <a:gd name="connsiteY27" fmla="*/ 5108 h 9712"/>
              <a:gd name="connsiteX28" fmla="*/ 9506 w 10000"/>
              <a:gd name="connsiteY28" fmla="*/ 5684 h 9712"/>
              <a:gd name="connsiteX29" fmla="*/ 9264 w 10000"/>
              <a:gd name="connsiteY29" fmla="*/ 6254 h 9712"/>
              <a:gd name="connsiteX30" fmla="*/ 9020 w 10000"/>
              <a:gd name="connsiteY30" fmla="*/ 6840 h 9712"/>
              <a:gd name="connsiteX31" fmla="*/ 8528 w 10000"/>
              <a:gd name="connsiteY31" fmla="*/ 7415 h 9712"/>
              <a:gd name="connsiteX32" fmla="*/ 7547 w 10000"/>
              <a:gd name="connsiteY32" fmla="*/ 8552 h 9712"/>
              <a:gd name="connsiteX33" fmla="*/ 6594 w 10000"/>
              <a:gd name="connsiteY33" fmla="*/ 9139 h 9712"/>
              <a:gd name="connsiteX34" fmla="*/ 5860 w 10000"/>
              <a:gd name="connsiteY34" fmla="*/ 9139 h 9712"/>
              <a:gd name="connsiteX35" fmla="*/ 4874 w 10000"/>
              <a:gd name="connsiteY35" fmla="*/ 9712 h 9712"/>
              <a:gd name="connsiteX36" fmla="*/ 4874 w 10000"/>
              <a:gd name="connsiteY36" fmla="*/ 9712 h 9712"/>
              <a:gd name="connsiteX0" fmla="*/ 4874 w 10000"/>
              <a:gd name="connsiteY0" fmla="*/ 8816 h 8816"/>
              <a:gd name="connsiteX1" fmla="*/ 4142 w 10000"/>
              <a:gd name="connsiteY1" fmla="*/ 8816 h 8816"/>
              <a:gd name="connsiteX2" fmla="*/ 3401 w 10000"/>
              <a:gd name="connsiteY2" fmla="*/ 8816 h 8816"/>
              <a:gd name="connsiteX3" fmla="*/ 2667 w 10000"/>
              <a:gd name="connsiteY3" fmla="*/ 8226 h 8816"/>
              <a:gd name="connsiteX4" fmla="*/ 1933 w 10000"/>
              <a:gd name="connsiteY4" fmla="*/ 7622 h 8816"/>
              <a:gd name="connsiteX5" fmla="*/ 1222 w 10000"/>
              <a:gd name="connsiteY5" fmla="*/ 7035 h 8816"/>
              <a:gd name="connsiteX6" fmla="*/ 736 w 10000"/>
              <a:gd name="connsiteY6" fmla="*/ 5859 h 8816"/>
              <a:gd name="connsiteX7" fmla="*/ 246 w 10000"/>
              <a:gd name="connsiteY7" fmla="*/ 5255 h 8816"/>
              <a:gd name="connsiteX8" fmla="*/ 0 w 10000"/>
              <a:gd name="connsiteY8" fmla="*/ 3479 h 8816"/>
              <a:gd name="connsiteX9" fmla="*/ 1222 w 10000"/>
              <a:gd name="connsiteY9" fmla="*/ 1776 h 8816"/>
              <a:gd name="connsiteX10" fmla="*/ 2174 w 10000"/>
              <a:gd name="connsiteY10" fmla="*/ 2885 h 8816"/>
              <a:gd name="connsiteX11" fmla="*/ 2667 w 10000"/>
              <a:gd name="connsiteY11" fmla="*/ 3479 h 8816"/>
              <a:gd name="connsiteX12" fmla="*/ 3155 w 10000"/>
              <a:gd name="connsiteY12" fmla="*/ 3479 h 8816"/>
              <a:gd name="connsiteX13" fmla="*/ 3653 w 10000"/>
              <a:gd name="connsiteY13" fmla="*/ 4075 h 8816"/>
              <a:gd name="connsiteX14" fmla="*/ 4385 w 10000"/>
              <a:gd name="connsiteY14" fmla="*/ 4075 h 8816"/>
              <a:gd name="connsiteX15" fmla="*/ 4874 w 10000"/>
              <a:gd name="connsiteY15" fmla="*/ 3479 h 8816"/>
              <a:gd name="connsiteX16" fmla="*/ 5613 w 10000"/>
              <a:gd name="connsiteY16" fmla="*/ 3479 h 8816"/>
              <a:gd name="connsiteX17" fmla="*/ 6348 w 10000"/>
              <a:gd name="connsiteY17" fmla="*/ 2885 h 8816"/>
              <a:gd name="connsiteX18" fmla="*/ 6839 w 10000"/>
              <a:gd name="connsiteY18" fmla="*/ 2885 h 8816"/>
              <a:gd name="connsiteX19" fmla="*/ 7327 w 10000"/>
              <a:gd name="connsiteY19" fmla="*/ 1776 h 8816"/>
              <a:gd name="connsiteX20" fmla="*/ 7547 w 10000"/>
              <a:gd name="connsiteY20" fmla="*/ 1186 h 8816"/>
              <a:gd name="connsiteX21" fmla="*/ 7789 w 10000"/>
              <a:gd name="connsiteY21" fmla="*/ 0 h 8816"/>
              <a:gd name="connsiteX22" fmla="*/ 10000 w 10000"/>
              <a:gd name="connsiteY22" fmla="*/ 1776 h 8816"/>
              <a:gd name="connsiteX23" fmla="*/ 10000 w 10000"/>
              <a:gd name="connsiteY23" fmla="*/ 2885 h 8816"/>
              <a:gd name="connsiteX24" fmla="*/ 10000 w 10000"/>
              <a:gd name="connsiteY24" fmla="*/ 3479 h 8816"/>
              <a:gd name="connsiteX25" fmla="*/ 10000 w 10000"/>
              <a:gd name="connsiteY25" fmla="*/ 4075 h 8816"/>
              <a:gd name="connsiteX26" fmla="*/ 9757 w 10000"/>
              <a:gd name="connsiteY26" fmla="*/ 4075 h 8816"/>
              <a:gd name="connsiteX27" fmla="*/ 9506 w 10000"/>
              <a:gd name="connsiteY27" fmla="*/ 4669 h 8816"/>
              <a:gd name="connsiteX28" fmla="*/ 9264 w 10000"/>
              <a:gd name="connsiteY28" fmla="*/ 5255 h 8816"/>
              <a:gd name="connsiteX29" fmla="*/ 9020 w 10000"/>
              <a:gd name="connsiteY29" fmla="*/ 5859 h 8816"/>
              <a:gd name="connsiteX30" fmla="*/ 8528 w 10000"/>
              <a:gd name="connsiteY30" fmla="*/ 6451 h 8816"/>
              <a:gd name="connsiteX31" fmla="*/ 7547 w 10000"/>
              <a:gd name="connsiteY31" fmla="*/ 7622 h 8816"/>
              <a:gd name="connsiteX32" fmla="*/ 6594 w 10000"/>
              <a:gd name="connsiteY32" fmla="*/ 8226 h 8816"/>
              <a:gd name="connsiteX33" fmla="*/ 5860 w 10000"/>
              <a:gd name="connsiteY33" fmla="*/ 8226 h 8816"/>
              <a:gd name="connsiteX34" fmla="*/ 4874 w 10000"/>
              <a:gd name="connsiteY34" fmla="*/ 8816 h 8816"/>
              <a:gd name="connsiteX35" fmla="*/ 4874 w 10000"/>
              <a:gd name="connsiteY35" fmla="*/ 8816 h 8816"/>
              <a:gd name="connsiteX0" fmla="*/ 4874 w 10000"/>
              <a:gd name="connsiteY0" fmla="*/ 8655 h 8655"/>
              <a:gd name="connsiteX1" fmla="*/ 4142 w 10000"/>
              <a:gd name="connsiteY1" fmla="*/ 8655 h 8655"/>
              <a:gd name="connsiteX2" fmla="*/ 3401 w 10000"/>
              <a:gd name="connsiteY2" fmla="*/ 8655 h 8655"/>
              <a:gd name="connsiteX3" fmla="*/ 2667 w 10000"/>
              <a:gd name="connsiteY3" fmla="*/ 7986 h 8655"/>
              <a:gd name="connsiteX4" fmla="*/ 1933 w 10000"/>
              <a:gd name="connsiteY4" fmla="*/ 7301 h 8655"/>
              <a:gd name="connsiteX5" fmla="*/ 1222 w 10000"/>
              <a:gd name="connsiteY5" fmla="*/ 6635 h 8655"/>
              <a:gd name="connsiteX6" fmla="*/ 736 w 10000"/>
              <a:gd name="connsiteY6" fmla="*/ 5301 h 8655"/>
              <a:gd name="connsiteX7" fmla="*/ 246 w 10000"/>
              <a:gd name="connsiteY7" fmla="*/ 4616 h 8655"/>
              <a:gd name="connsiteX8" fmla="*/ 0 w 10000"/>
              <a:gd name="connsiteY8" fmla="*/ 2601 h 8655"/>
              <a:gd name="connsiteX9" fmla="*/ 1222 w 10000"/>
              <a:gd name="connsiteY9" fmla="*/ 670 h 8655"/>
              <a:gd name="connsiteX10" fmla="*/ 2174 w 10000"/>
              <a:gd name="connsiteY10" fmla="*/ 1927 h 8655"/>
              <a:gd name="connsiteX11" fmla="*/ 2667 w 10000"/>
              <a:gd name="connsiteY11" fmla="*/ 2601 h 8655"/>
              <a:gd name="connsiteX12" fmla="*/ 3155 w 10000"/>
              <a:gd name="connsiteY12" fmla="*/ 2601 h 8655"/>
              <a:gd name="connsiteX13" fmla="*/ 3653 w 10000"/>
              <a:gd name="connsiteY13" fmla="*/ 3277 h 8655"/>
              <a:gd name="connsiteX14" fmla="*/ 4385 w 10000"/>
              <a:gd name="connsiteY14" fmla="*/ 3277 h 8655"/>
              <a:gd name="connsiteX15" fmla="*/ 4874 w 10000"/>
              <a:gd name="connsiteY15" fmla="*/ 2601 h 8655"/>
              <a:gd name="connsiteX16" fmla="*/ 5613 w 10000"/>
              <a:gd name="connsiteY16" fmla="*/ 2601 h 8655"/>
              <a:gd name="connsiteX17" fmla="*/ 6348 w 10000"/>
              <a:gd name="connsiteY17" fmla="*/ 1927 h 8655"/>
              <a:gd name="connsiteX18" fmla="*/ 6839 w 10000"/>
              <a:gd name="connsiteY18" fmla="*/ 1927 h 8655"/>
              <a:gd name="connsiteX19" fmla="*/ 7327 w 10000"/>
              <a:gd name="connsiteY19" fmla="*/ 670 h 8655"/>
              <a:gd name="connsiteX20" fmla="*/ 7547 w 10000"/>
              <a:gd name="connsiteY20" fmla="*/ 0 h 8655"/>
              <a:gd name="connsiteX21" fmla="*/ 10000 w 10000"/>
              <a:gd name="connsiteY21" fmla="*/ 670 h 8655"/>
              <a:gd name="connsiteX22" fmla="*/ 10000 w 10000"/>
              <a:gd name="connsiteY22" fmla="*/ 1927 h 8655"/>
              <a:gd name="connsiteX23" fmla="*/ 10000 w 10000"/>
              <a:gd name="connsiteY23" fmla="*/ 2601 h 8655"/>
              <a:gd name="connsiteX24" fmla="*/ 10000 w 10000"/>
              <a:gd name="connsiteY24" fmla="*/ 3277 h 8655"/>
              <a:gd name="connsiteX25" fmla="*/ 9757 w 10000"/>
              <a:gd name="connsiteY25" fmla="*/ 3277 h 8655"/>
              <a:gd name="connsiteX26" fmla="*/ 9506 w 10000"/>
              <a:gd name="connsiteY26" fmla="*/ 3951 h 8655"/>
              <a:gd name="connsiteX27" fmla="*/ 9264 w 10000"/>
              <a:gd name="connsiteY27" fmla="*/ 4616 h 8655"/>
              <a:gd name="connsiteX28" fmla="*/ 9020 w 10000"/>
              <a:gd name="connsiteY28" fmla="*/ 5301 h 8655"/>
              <a:gd name="connsiteX29" fmla="*/ 8528 w 10000"/>
              <a:gd name="connsiteY29" fmla="*/ 5972 h 8655"/>
              <a:gd name="connsiteX30" fmla="*/ 7547 w 10000"/>
              <a:gd name="connsiteY30" fmla="*/ 7301 h 8655"/>
              <a:gd name="connsiteX31" fmla="*/ 6594 w 10000"/>
              <a:gd name="connsiteY31" fmla="*/ 7986 h 8655"/>
              <a:gd name="connsiteX32" fmla="*/ 5860 w 10000"/>
              <a:gd name="connsiteY32" fmla="*/ 7986 h 8655"/>
              <a:gd name="connsiteX33" fmla="*/ 4874 w 10000"/>
              <a:gd name="connsiteY33" fmla="*/ 8655 h 8655"/>
              <a:gd name="connsiteX34" fmla="*/ 4874 w 10000"/>
              <a:gd name="connsiteY34" fmla="*/ 8655 h 8655"/>
              <a:gd name="connsiteX0" fmla="*/ 4874 w 10409"/>
              <a:gd name="connsiteY0" fmla="*/ 10000 h 10000"/>
              <a:gd name="connsiteX1" fmla="*/ 4142 w 10409"/>
              <a:gd name="connsiteY1" fmla="*/ 10000 h 10000"/>
              <a:gd name="connsiteX2" fmla="*/ 3401 w 10409"/>
              <a:gd name="connsiteY2" fmla="*/ 10000 h 10000"/>
              <a:gd name="connsiteX3" fmla="*/ 2667 w 10409"/>
              <a:gd name="connsiteY3" fmla="*/ 9227 h 10000"/>
              <a:gd name="connsiteX4" fmla="*/ 1933 w 10409"/>
              <a:gd name="connsiteY4" fmla="*/ 8436 h 10000"/>
              <a:gd name="connsiteX5" fmla="*/ 1222 w 10409"/>
              <a:gd name="connsiteY5" fmla="*/ 7666 h 10000"/>
              <a:gd name="connsiteX6" fmla="*/ 736 w 10409"/>
              <a:gd name="connsiteY6" fmla="*/ 6125 h 10000"/>
              <a:gd name="connsiteX7" fmla="*/ 246 w 10409"/>
              <a:gd name="connsiteY7" fmla="*/ 5333 h 10000"/>
              <a:gd name="connsiteX8" fmla="*/ 0 w 10409"/>
              <a:gd name="connsiteY8" fmla="*/ 3005 h 10000"/>
              <a:gd name="connsiteX9" fmla="*/ 1222 w 10409"/>
              <a:gd name="connsiteY9" fmla="*/ 774 h 10000"/>
              <a:gd name="connsiteX10" fmla="*/ 2174 w 10409"/>
              <a:gd name="connsiteY10" fmla="*/ 2226 h 10000"/>
              <a:gd name="connsiteX11" fmla="*/ 2667 w 10409"/>
              <a:gd name="connsiteY11" fmla="*/ 3005 h 10000"/>
              <a:gd name="connsiteX12" fmla="*/ 3155 w 10409"/>
              <a:gd name="connsiteY12" fmla="*/ 3005 h 10000"/>
              <a:gd name="connsiteX13" fmla="*/ 3653 w 10409"/>
              <a:gd name="connsiteY13" fmla="*/ 3786 h 10000"/>
              <a:gd name="connsiteX14" fmla="*/ 4385 w 10409"/>
              <a:gd name="connsiteY14" fmla="*/ 3786 h 10000"/>
              <a:gd name="connsiteX15" fmla="*/ 4874 w 10409"/>
              <a:gd name="connsiteY15" fmla="*/ 3005 h 10000"/>
              <a:gd name="connsiteX16" fmla="*/ 5613 w 10409"/>
              <a:gd name="connsiteY16" fmla="*/ 3005 h 10000"/>
              <a:gd name="connsiteX17" fmla="*/ 6348 w 10409"/>
              <a:gd name="connsiteY17" fmla="*/ 2226 h 10000"/>
              <a:gd name="connsiteX18" fmla="*/ 6839 w 10409"/>
              <a:gd name="connsiteY18" fmla="*/ 2226 h 10000"/>
              <a:gd name="connsiteX19" fmla="*/ 7327 w 10409"/>
              <a:gd name="connsiteY19" fmla="*/ 774 h 10000"/>
              <a:gd name="connsiteX20" fmla="*/ 7547 w 10409"/>
              <a:gd name="connsiteY20" fmla="*/ 0 h 10000"/>
              <a:gd name="connsiteX21" fmla="*/ 10000 w 10409"/>
              <a:gd name="connsiteY21" fmla="*/ 2226 h 10000"/>
              <a:gd name="connsiteX22" fmla="*/ 10000 w 10409"/>
              <a:gd name="connsiteY22" fmla="*/ 3005 h 10000"/>
              <a:gd name="connsiteX23" fmla="*/ 10000 w 10409"/>
              <a:gd name="connsiteY23" fmla="*/ 3786 h 10000"/>
              <a:gd name="connsiteX24" fmla="*/ 9757 w 10409"/>
              <a:gd name="connsiteY24" fmla="*/ 3786 h 10000"/>
              <a:gd name="connsiteX25" fmla="*/ 9506 w 10409"/>
              <a:gd name="connsiteY25" fmla="*/ 4565 h 10000"/>
              <a:gd name="connsiteX26" fmla="*/ 9264 w 10409"/>
              <a:gd name="connsiteY26" fmla="*/ 5333 h 10000"/>
              <a:gd name="connsiteX27" fmla="*/ 9020 w 10409"/>
              <a:gd name="connsiteY27" fmla="*/ 6125 h 10000"/>
              <a:gd name="connsiteX28" fmla="*/ 8528 w 10409"/>
              <a:gd name="connsiteY28" fmla="*/ 6900 h 10000"/>
              <a:gd name="connsiteX29" fmla="*/ 7547 w 10409"/>
              <a:gd name="connsiteY29" fmla="*/ 8436 h 10000"/>
              <a:gd name="connsiteX30" fmla="*/ 6594 w 10409"/>
              <a:gd name="connsiteY30" fmla="*/ 9227 h 10000"/>
              <a:gd name="connsiteX31" fmla="*/ 5860 w 10409"/>
              <a:gd name="connsiteY31" fmla="*/ 9227 h 10000"/>
              <a:gd name="connsiteX32" fmla="*/ 4874 w 10409"/>
              <a:gd name="connsiteY32" fmla="*/ 10000 h 10000"/>
              <a:gd name="connsiteX33" fmla="*/ 4874 w 10409"/>
              <a:gd name="connsiteY33" fmla="*/ 10000 h 10000"/>
              <a:gd name="connsiteX0" fmla="*/ 4874 w 10409"/>
              <a:gd name="connsiteY0" fmla="*/ 10000 h 10000"/>
              <a:gd name="connsiteX1" fmla="*/ 4142 w 10409"/>
              <a:gd name="connsiteY1" fmla="*/ 10000 h 10000"/>
              <a:gd name="connsiteX2" fmla="*/ 3401 w 10409"/>
              <a:gd name="connsiteY2" fmla="*/ 10000 h 10000"/>
              <a:gd name="connsiteX3" fmla="*/ 2667 w 10409"/>
              <a:gd name="connsiteY3" fmla="*/ 9227 h 10000"/>
              <a:gd name="connsiteX4" fmla="*/ 1933 w 10409"/>
              <a:gd name="connsiteY4" fmla="*/ 8436 h 10000"/>
              <a:gd name="connsiteX5" fmla="*/ 1222 w 10409"/>
              <a:gd name="connsiteY5" fmla="*/ 7666 h 10000"/>
              <a:gd name="connsiteX6" fmla="*/ 736 w 10409"/>
              <a:gd name="connsiteY6" fmla="*/ 6125 h 10000"/>
              <a:gd name="connsiteX7" fmla="*/ 246 w 10409"/>
              <a:gd name="connsiteY7" fmla="*/ 5333 h 10000"/>
              <a:gd name="connsiteX8" fmla="*/ 0 w 10409"/>
              <a:gd name="connsiteY8" fmla="*/ 3005 h 10000"/>
              <a:gd name="connsiteX9" fmla="*/ 1222 w 10409"/>
              <a:gd name="connsiteY9" fmla="*/ 774 h 10000"/>
              <a:gd name="connsiteX10" fmla="*/ 2174 w 10409"/>
              <a:gd name="connsiteY10" fmla="*/ 2226 h 10000"/>
              <a:gd name="connsiteX11" fmla="*/ 2667 w 10409"/>
              <a:gd name="connsiteY11" fmla="*/ 3005 h 10000"/>
              <a:gd name="connsiteX12" fmla="*/ 3155 w 10409"/>
              <a:gd name="connsiteY12" fmla="*/ 3005 h 10000"/>
              <a:gd name="connsiteX13" fmla="*/ 3653 w 10409"/>
              <a:gd name="connsiteY13" fmla="*/ 3786 h 10000"/>
              <a:gd name="connsiteX14" fmla="*/ 4385 w 10409"/>
              <a:gd name="connsiteY14" fmla="*/ 3786 h 10000"/>
              <a:gd name="connsiteX15" fmla="*/ 4874 w 10409"/>
              <a:gd name="connsiteY15" fmla="*/ 3005 h 10000"/>
              <a:gd name="connsiteX16" fmla="*/ 5613 w 10409"/>
              <a:gd name="connsiteY16" fmla="*/ 3005 h 10000"/>
              <a:gd name="connsiteX17" fmla="*/ 6348 w 10409"/>
              <a:gd name="connsiteY17" fmla="*/ 2226 h 10000"/>
              <a:gd name="connsiteX18" fmla="*/ 6839 w 10409"/>
              <a:gd name="connsiteY18" fmla="*/ 2226 h 10000"/>
              <a:gd name="connsiteX19" fmla="*/ 7327 w 10409"/>
              <a:gd name="connsiteY19" fmla="*/ 774 h 10000"/>
              <a:gd name="connsiteX20" fmla="*/ 7547 w 10409"/>
              <a:gd name="connsiteY20" fmla="*/ 0 h 10000"/>
              <a:gd name="connsiteX21" fmla="*/ 10000 w 10409"/>
              <a:gd name="connsiteY21" fmla="*/ 2226 h 10000"/>
              <a:gd name="connsiteX22" fmla="*/ 10000 w 10409"/>
              <a:gd name="connsiteY22" fmla="*/ 3786 h 10000"/>
              <a:gd name="connsiteX23" fmla="*/ 9757 w 10409"/>
              <a:gd name="connsiteY23" fmla="*/ 3786 h 10000"/>
              <a:gd name="connsiteX24" fmla="*/ 9506 w 10409"/>
              <a:gd name="connsiteY24" fmla="*/ 4565 h 10000"/>
              <a:gd name="connsiteX25" fmla="*/ 9264 w 10409"/>
              <a:gd name="connsiteY25" fmla="*/ 5333 h 10000"/>
              <a:gd name="connsiteX26" fmla="*/ 9020 w 10409"/>
              <a:gd name="connsiteY26" fmla="*/ 6125 h 10000"/>
              <a:gd name="connsiteX27" fmla="*/ 8528 w 10409"/>
              <a:gd name="connsiteY27" fmla="*/ 6900 h 10000"/>
              <a:gd name="connsiteX28" fmla="*/ 7547 w 10409"/>
              <a:gd name="connsiteY28" fmla="*/ 8436 h 10000"/>
              <a:gd name="connsiteX29" fmla="*/ 6594 w 10409"/>
              <a:gd name="connsiteY29" fmla="*/ 9227 h 10000"/>
              <a:gd name="connsiteX30" fmla="*/ 5860 w 10409"/>
              <a:gd name="connsiteY30" fmla="*/ 9227 h 10000"/>
              <a:gd name="connsiteX31" fmla="*/ 4874 w 10409"/>
              <a:gd name="connsiteY31" fmla="*/ 10000 h 10000"/>
              <a:gd name="connsiteX32" fmla="*/ 4874 w 10409"/>
              <a:gd name="connsiteY32"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227 h 10000"/>
              <a:gd name="connsiteX4" fmla="*/ 1933 w 10000"/>
              <a:gd name="connsiteY4" fmla="*/ 8436 h 10000"/>
              <a:gd name="connsiteX5" fmla="*/ 1222 w 10000"/>
              <a:gd name="connsiteY5" fmla="*/ 7666 h 10000"/>
              <a:gd name="connsiteX6" fmla="*/ 736 w 10000"/>
              <a:gd name="connsiteY6" fmla="*/ 6125 h 10000"/>
              <a:gd name="connsiteX7" fmla="*/ 246 w 10000"/>
              <a:gd name="connsiteY7" fmla="*/ 5333 h 10000"/>
              <a:gd name="connsiteX8" fmla="*/ 0 w 10000"/>
              <a:gd name="connsiteY8" fmla="*/ 3005 h 10000"/>
              <a:gd name="connsiteX9" fmla="*/ 1222 w 10000"/>
              <a:gd name="connsiteY9" fmla="*/ 774 h 10000"/>
              <a:gd name="connsiteX10" fmla="*/ 2174 w 10000"/>
              <a:gd name="connsiteY10" fmla="*/ 2226 h 10000"/>
              <a:gd name="connsiteX11" fmla="*/ 2667 w 10000"/>
              <a:gd name="connsiteY11" fmla="*/ 3005 h 10000"/>
              <a:gd name="connsiteX12" fmla="*/ 3155 w 10000"/>
              <a:gd name="connsiteY12" fmla="*/ 3005 h 10000"/>
              <a:gd name="connsiteX13" fmla="*/ 3653 w 10000"/>
              <a:gd name="connsiteY13" fmla="*/ 3786 h 10000"/>
              <a:gd name="connsiteX14" fmla="*/ 4385 w 10000"/>
              <a:gd name="connsiteY14" fmla="*/ 3786 h 10000"/>
              <a:gd name="connsiteX15" fmla="*/ 4874 w 10000"/>
              <a:gd name="connsiteY15" fmla="*/ 3005 h 10000"/>
              <a:gd name="connsiteX16" fmla="*/ 5613 w 10000"/>
              <a:gd name="connsiteY16" fmla="*/ 3005 h 10000"/>
              <a:gd name="connsiteX17" fmla="*/ 6348 w 10000"/>
              <a:gd name="connsiteY17" fmla="*/ 2226 h 10000"/>
              <a:gd name="connsiteX18" fmla="*/ 6839 w 10000"/>
              <a:gd name="connsiteY18" fmla="*/ 2226 h 10000"/>
              <a:gd name="connsiteX19" fmla="*/ 7327 w 10000"/>
              <a:gd name="connsiteY19" fmla="*/ 774 h 10000"/>
              <a:gd name="connsiteX20" fmla="*/ 7547 w 10000"/>
              <a:gd name="connsiteY20" fmla="*/ 0 h 10000"/>
              <a:gd name="connsiteX21" fmla="*/ 10000 w 10000"/>
              <a:gd name="connsiteY21" fmla="*/ 3786 h 10000"/>
              <a:gd name="connsiteX22" fmla="*/ 9757 w 10000"/>
              <a:gd name="connsiteY22" fmla="*/ 3786 h 10000"/>
              <a:gd name="connsiteX23" fmla="*/ 9506 w 10000"/>
              <a:gd name="connsiteY23" fmla="*/ 4565 h 10000"/>
              <a:gd name="connsiteX24" fmla="*/ 9264 w 10000"/>
              <a:gd name="connsiteY24" fmla="*/ 5333 h 10000"/>
              <a:gd name="connsiteX25" fmla="*/ 9020 w 10000"/>
              <a:gd name="connsiteY25" fmla="*/ 6125 h 10000"/>
              <a:gd name="connsiteX26" fmla="*/ 8528 w 10000"/>
              <a:gd name="connsiteY26" fmla="*/ 6900 h 10000"/>
              <a:gd name="connsiteX27" fmla="*/ 7547 w 10000"/>
              <a:gd name="connsiteY27" fmla="*/ 8436 h 10000"/>
              <a:gd name="connsiteX28" fmla="*/ 6594 w 10000"/>
              <a:gd name="connsiteY28" fmla="*/ 9227 h 10000"/>
              <a:gd name="connsiteX29" fmla="*/ 5860 w 10000"/>
              <a:gd name="connsiteY29" fmla="*/ 9227 h 10000"/>
              <a:gd name="connsiteX30" fmla="*/ 4874 w 10000"/>
              <a:gd name="connsiteY30" fmla="*/ 10000 h 10000"/>
              <a:gd name="connsiteX31" fmla="*/ 4874 w 10000"/>
              <a:gd name="connsiteY31"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0" h="10000">
                <a:moveTo>
                  <a:pt x="4874" y="10000"/>
                </a:moveTo>
                <a:lnTo>
                  <a:pt x="4142" y="10000"/>
                </a:lnTo>
                <a:lnTo>
                  <a:pt x="3401" y="10000"/>
                </a:lnTo>
                <a:lnTo>
                  <a:pt x="2667" y="9227"/>
                </a:lnTo>
                <a:lnTo>
                  <a:pt x="1933" y="8436"/>
                </a:lnTo>
                <a:lnTo>
                  <a:pt x="1222" y="7666"/>
                </a:lnTo>
                <a:lnTo>
                  <a:pt x="736" y="6125"/>
                </a:lnTo>
                <a:lnTo>
                  <a:pt x="246" y="5333"/>
                </a:lnTo>
                <a:cubicBezTo>
                  <a:pt x="161" y="4562"/>
                  <a:pt x="83" y="3786"/>
                  <a:pt x="0" y="3005"/>
                </a:cubicBezTo>
                <a:lnTo>
                  <a:pt x="1222" y="774"/>
                </a:lnTo>
                <a:lnTo>
                  <a:pt x="2174" y="2226"/>
                </a:lnTo>
                <a:lnTo>
                  <a:pt x="2667" y="3005"/>
                </a:lnTo>
                <a:lnTo>
                  <a:pt x="3155" y="3005"/>
                </a:lnTo>
                <a:lnTo>
                  <a:pt x="3653" y="3786"/>
                </a:lnTo>
                <a:lnTo>
                  <a:pt x="4385" y="3786"/>
                </a:lnTo>
                <a:lnTo>
                  <a:pt x="4874" y="3005"/>
                </a:lnTo>
                <a:lnTo>
                  <a:pt x="5613" y="3005"/>
                </a:lnTo>
                <a:lnTo>
                  <a:pt x="6348" y="2226"/>
                </a:lnTo>
                <a:lnTo>
                  <a:pt x="6839" y="2226"/>
                </a:lnTo>
                <a:lnTo>
                  <a:pt x="7327" y="774"/>
                </a:lnTo>
                <a:cubicBezTo>
                  <a:pt x="7400" y="515"/>
                  <a:pt x="7474" y="260"/>
                  <a:pt x="7547" y="0"/>
                </a:cubicBezTo>
                <a:cubicBezTo>
                  <a:pt x="7992" y="502"/>
                  <a:pt x="9632" y="3155"/>
                  <a:pt x="10000" y="3786"/>
                </a:cubicBezTo>
                <a:lnTo>
                  <a:pt x="9757" y="3786"/>
                </a:lnTo>
                <a:lnTo>
                  <a:pt x="9506" y="4565"/>
                </a:lnTo>
                <a:cubicBezTo>
                  <a:pt x="9425" y="4820"/>
                  <a:pt x="9345" y="5078"/>
                  <a:pt x="9264" y="5333"/>
                </a:cubicBezTo>
                <a:cubicBezTo>
                  <a:pt x="9184" y="5606"/>
                  <a:pt x="9100" y="5856"/>
                  <a:pt x="9020" y="6125"/>
                </a:cubicBezTo>
                <a:lnTo>
                  <a:pt x="8528" y="6900"/>
                </a:lnTo>
                <a:lnTo>
                  <a:pt x="7547" y="8436"/>
                </a:lnTo>
                <a:lnTo>
                  <a:pt x="6594" y="9227"/>
                </a:lnTo>
                <a:lnTo>
                  <a:pt x="5860" y="9227"/>
                </a:lnTo>
                <a:lnTo>
                  <a:pt x="4874" y="10000"/>
                </a:lnTo>
                <a:lnTo>
                  <a:pt x="4874"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4" name="Freeform 67"/>
          <p:cNvSpPr>
            <a:spLocks/>
          </p:cNvSpPr>
          <p:nvPr/>
        </p:nvSpPr>
        <p:spPr bwMode="auto">
          <a:xfrm>
            <a:off x="7975600" y="5205413"/>
            <a:ext cx="227013" cy="723900"/>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343 w 10000"/>
              <a:gd name="connsiteY58" fmla="*/ 2496 h 10000"/>
              <a:gd name="connsiteX59" fmla="*/ 571 w 10000"/>
              <a:gd name="connsiteY59" fmla="*/ 2496 h 10000"/>
              <a:gd name="connsiteX60" fmla="*/ 786 w 10000"/>
              <a:gd name="connsiteY60" fmla="*/ 2356 h 10000"/>
              <a:gd name="connsiteX61" fmla="*/ 1129 w 10000"/>
              <a:gd name="connsiteY61" fmla="*/ 2356 h 10000"/>
              <a:gd name="connsiteX62" fmla="*/ 1471 w 10000"/>
              <a:gd name="connsiteY62" fmla="*/ 2216 h 10000"/>
              <a:gd name="connsiteX63" fmla="*/ 1814 w 10000"/>
              <a:gd name="connsiteY63" fmla="*/ 2077 h 10000"/>
              <a:gd name="connsiteX64" fmla="*/ 2271 w 10000"/>
              <a:gd name="connsiteY64" fmla="*/ 1937 h 10000"/>
              <a:gd name="connsiteX65" fmla="*/ 2729 w 10000"/>
              <a:gd name="connsiteY65" fmla="*/ 1675 h 10000"/>
              <a:gd name="connsiteX66" fmla="*/ 3071 w 10000"/>
              <a:gd name="connsiteY66" fmla="*/ 1536 h 10000"/>
              <a:gd name="connsiteX67" fmla="*/ 3400 w 10000"/>
              <a:gd name="connsiteY67" fmla="*/ 1396 h 10000"/>
              <a:gd name="connsiteX68" fmla="*/ 3743 w 10000"/>
              <a:gd name="connsiteY68" fmla="*/ 1257 h 10000"/>
              <a:gd name="connsiteX69" fmla="*/ 3971 w 10000"/>
              <a:gd name="connsiteY69" fmla="*/ 1117 h 10000"/>
              <a:gd name="connsiteX70" fmla="*/ 4200 w 10000"/>
              <a:gd name="connsiteY70" fmla="*/ 1117 h 10000"/>
              <a:gd name="connsiteX71" fmla="*/ 4429 w 10000"/>
              <a:gd name="connsiteY71" fmla="*/ 977 h 10000"/>
              <a:gd name="connsiteX72" fmla="*/ 4657 w 10000"/>
              <a:gd name="connsiteY72" fmla="*/ 838 h 10000"/>
              <a:gd name="connsiteX73" fmla="*/ 5000 w 10000"/>
              <a:gd name="connsiteY73" fmla="*/ 698 h 10000"/>
              <a:gd name="connsiteX74" fmla="*/ 5229 w 10000"/>
              <a:gd name="connsiteY74" fmla="*/ 558 h 10000"/>
              <a:gd name="connsiteX75" fmla="*/ 5457 w 10000"/>
              <a:gd name="connsiteY75" fmla="*/ 419 h 10000"/>
              <a:gd name="connsiteX76" fmla="*/ 5571 w 10000"/>
              <a:gd name="connsiteY76" fmla="*/ 279 h 10000"/>
              <a:gd name="connsiteX77" fmla="*/ 5686 w 10000"/>
              <a:gd name="connsiteY77" fmla="*/ 140 h 10000"/>
              <a:gd name="connsiteX78" fmla="*/ 5686 w 10000"/>
              <a:gd name="connsiteY78" fmla="*/ 0 h 10000"/>
              <a:gd name="connsiteX79" fmla="*/ 5800 w 10000"/>
              <a:gd name="connsiteY79" fmla="*/ 0 h 10000"/>
              <a:gd name="connsiteX80" fmla="*/ 5914 w 10000"/>
              <a:gd name="connsiteY80" fmla="*/ 0 h 10000"/>
              <a:gd name="connsiteX81" fmla="*/ 6029 w 10000"/>
              <a:gd name="connsiteY81" fmla="*/ 0 h 10000"/>
              <a:gd name="connsiteX82" fmla="*/ 6129 w 10000"/>
              <a:gd name="connsiteY82" fmla="*/ 140 h 10000"/>
              <a:gd name="connsiteX83" fmla="*/ 6243 w 10000"/>
              <a:gd name="connsiteY83" fmla="*/ 140 h 10000"/>
              <a:gd name="connsiteX84" fmla="*/ 6357 w 10000"/>
              <a:gd name="connsiteY84" fmla="*/ 419 h 10000"/>
              <a:gd name="connsiteX85" fmla="*/ 6471 w 10000"/>
              <a:gd name="connsiteY85" fmla="*/ 558 h 10000"/>
              <a:gd name="connsiteX86" fmla="*/ 6586 w 10000"/>
              <a:gd name="connsiteY86" fmla="*/ 698 h 10000"/>
              <a:gd name="connsiteX87" fmla="*/ 6700 w 10000"/>
              <a:gd name="connsiteY87" fmla="*/ 838 h 10000"/>
              <a:gd name="connsiteX88" fmla="*/ 6700 w 10000"/>
              <a:gd name="connsiteY88" fmla="*/ 977 h 10000"/>
              <a:gd name="connsiteX89" fmla="*/ 6700 w 10000"/>
              <a:gd name="connsiteY89" fmla="*/ 1117 h 10000"/>
              <a:gd name="connsiteX90" fmla="*/ 6586 w 10000"/>
              <a:gd name="connsiteY90" fmla="*/ 1117 h 10000"/>
              <a:gd name="connsiteX91" fmla="*/ 6471 w 10000"/>
              <a:gd name="connsiteY91" fmla="*/ 1257 h 10000"/>
              <a:gd name="connsiteX92" fmla="*/ 6471 w 10000"/>
              <a:gd name="connsiteY92" fmla="*/ 1396 h 10000"/>
              <a:gd name="connsiteX93" fmla="*/ 6357 w 10000"/>
              <a:gd name="connsiteY93" fmla="*/ 1536 h 10000"/>
              <a:gd name="connsiteX94" fmla="*/ 6243 w 10000"/>
              <a:gd name="connsiteY94" fmla="*/ 1798 h 10000"/>
              <a:gd name="connsiteX95" fmla="*/ 6129 w 10000"/>
              <a:gd name="connsiteY95" fmla="*/ 2216 h 10000"/>
              <a:gd name="connsiteX96" fmla="*/ 6029 w 10000"/>
              <a:gd name="connsiteY96" fmla="*/ 2635 h 10000"/>
              <a:gd name="connsiteX97" fmla="*/ 5914 w 10000"/>
              <a:gd name="connsiteY97" fmla="*/ 3054 h 10000"/>
              <a:gd name="connsiteX98" fmla="*/ 5800 w 10000"/>
              <a:gd name="connsiteY98" fmla="*/ 3613 h 10000"/>
              <a:gd name="connsiteX99" fmla="*/ 5686 w 10000"/>
              <a:gd name="connsiteY99" fmla="*/ 4171 h 10000"/>
              <a:gd name="connsiteX100" fmla="*/ 5571 w 10000"/>
              <a:gd name="connsiteY100" fmla="*/ 4729 h 10000"/>
              <a:gd name="connsiteX101" fmla="*/ 5571 w 10000"/>
              <a:gd name="connsiteY101" fmla="*/ 5271 h 10000"/>
              <a:gd name="connsiteX102" fmla="*/ 5571 w 10000"/>
              <a:gd name="connsiteY102" fmla="*/ 5689 h 10000"/>
              <a:gd name="connsiteX103" fmla="*/ 5457 w 10000"/>
              <a:gd name="connsiteY103" fmla="*/ 6248 h 10000"/>
              <a:gd name="connsiteX104" fmla="*/ 5457 w 10000"/>
              <a:gd name="connsiteY104" fmla="*/ 6667 h 10000"/>
              <a:gd name="connsiteX105" fmla="*/ 5457 w 10000"/>
              <a:gd name="connsiteY105" fmla="*/ 6946 h 10000"/>
              <a:gd name="connsiteX106" fmla="*/ 5457 w 10000"/>
              <a:gd name="connsiteY106" fmla="*/ 7365 h 10000"/>
              <a:gd name="connsiteX107" fmla="*/ 5571 w 10000"/>
              <a:gd name="connsiteY107" fmla="*/ 7644 h 10000"/>
              <a:gd name="connsiteX108" fmla="*/ 5571 w 10000"/>
              <a:gd name="connsiteY108" fmla="*/ 7784 h 10000"/>
              <a:gd name="connsiteX109" fmla="*/ 5686 w 10000"/>
              <a:gd name="connsiteY109" fmla="*/ 8063 h 10000"/>
              <a:gd name="connsiteX110" fmla="*/ 5800 w 10000"/>
              <a:gd name="connsiteY110" fmla="*/ 8202 h 10000"/>
              <a:gd name="connsiteX111" fmla="*/ 5914 w 10000"/>
              <a:gd name="connsiteY111" fmla="*/ 8342 h 10000"/>
              <a:gd name="connsiteX112" fmla="*/ 6357 w 10000"/>
              <a:gd name="connsiteY112" fmla="*/ 8604 h 10000"/>
              <a:gd name="connsiteX113" fmla="*/ 6586 w 10000"/>
              <a:gd name="connsiteY113" fmla="*/ 8743 h 10000"/>
              <a:gd name="connsiteX114" fmla="*/ 6814 w 10000"/>
              <a:gd name="connsiteY114" fmla="*/ 8743 h 10000"/>
              <a:gd name="connsiteX115" fmla="*/ 7043 w 10000"/>
              <a:gd name="connsiteY115" fmla="*/ 8883 h 10000"/>
              <a:gd name="connsiteX116" fmla="*/ 7386 w 10000"/>
              <a:gd name="connsiteY116" fmla="*/ 8883 h 10000"/>
              <a:gd name="connsiteX117" fmla="*/ 7614 w 10000"/>
              <a:gd name="connsiteY117" fmla="*/ 8743 h 10000"/>
              <a:gd name="connsiteX118" fmla="*/ 7957 w 10000"/>
              <a:gd name="connsiteY118" fmla="*/ 8743 h 10000"/>
              <a:gd name="connsiteX119" fmla="*/ 8300 w 10000"/>
              <a:gd name="connsiteY119" fmla="*/ 8604 h 10000"/>
              <a:gd name="connsiteX120" fmla="*/ 8529 w 10000"/>
              <a:gd name="connsiteY120" fmla="*/ 8604 h 10000"/>
              <a:gd name="connsiteX121" fmla="*/ 8757 w 10000"/>
              <a:gd name="connsiteY121" fmla="*/ 8342 h 10000"/>
              <a:gd name="connsiteX122" fmla="*/ 8857 w 10000"/>
              <a:gd name="connsiteY122" fmla="*/ 8202 h 10000"/>
              <a:gd name="connsiteX123" fmla="*/ 8971 w 10000"/>
              <a:gd name="connsiteY123" fmla="*/ 7923 h 10000"/>
              <a:gd name="connsiteX124" fmla="*/ 9086 w 10000"/>
              <a:gd name="connsiteY124" fmla="*/ 7644 h 10000"/>
              <a:gd name="connsiteX125" fmla="*/ 9200 w 10000"/>
              <a:gd name="connsiteY125" fmla="*/ 7086 h 10000"/>
              <a:gd name="connsiteX126" fmla="*/ 9200 w 10000"/>
              <a:gd name="connsiteY126" fmla="*/ 6527 h 10000"/>
              <a:gd name="connsiteX127" fmla="*/ 9314 w 10000"/>
              <a:gd name="connsiteY127" fmla="*/ 6248 h 10000"/>
              <a:gd name="connsiteX128" fmla="*/ 9314 w 10000"/>
              <a:gd name="connsiteY128" fmla="*/ 5969 h 10000"/>
              <a:gd name="connsiteX129" fmla="*/ 9314 w 10000"/>
              <a:gd name="connsiteY129" fmla="*/ 5829 h 10000"/>
              <a:gd name="connsiteX130" fmla="*/ 9429 w 10000"/>
              <a:gd name="connsiteY130" fmla="*/ 5689 h 10000"/>
              <a:gd name="connsiteX131" fmla="*/ 9429 w 10000"/>
              <a:gd name="connsiteY131" fmla="*/ 5550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543 w 10000"/>
              <a:gd name="connsiteY136" fmla="*/ 5550 h 10000"/>
              <a:gd name="connsiteX137" fmla="*/ 9657 w 10000"/>
              <a:gd name="connsiteY137" fmla="*/ 5689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571 w 10000"/>
              <a:gd name="connsiteY58" fmla="*/ 2496 h 10000"/>
              <a:gd name="connsiteX59" fmla="*/ 786 w 10000"/>
              <a:gd name="connsiteY59" fmla="*/ 2356 h 10000"/>
              <a:gd name="connsiteX60" fmla="*/ 1129 w 10000"/>
              <a:gd name="connsiteY60" fmla="*/ 2356 h 10000"/>
              <a:gd name="connsiteX61" fmla="*/ 1471 w 10000"/>
              <a:gd name="connsiteY61" fmla="*/ 2216 h 10000"/>
              <a:gd name="connsiteX62" fmla="*/ 1814 w 10000"/>
              <a:gd name="connsiteY62" fmla="*/ 2077 h 10000"/>
              <a:gd name="connsiteX63" fmla="*/ 2271 w 10000"/>
              <a:gd name="connsiteY63" fmla="*/ 1937 h 10000"/>
              <a:gd name="connsiteX64" fmla="*/ 2729 w 10000"/>
              <a:gd name="connsiteY64" fmla="*/ 1675 h 10000"/>
              <a:gd name="connsiteX65" fmla="*/ 3071 w 10000"/>
              <a:gd name="connsiteY65" fmla="*/ 1536 h 10000"/>
              <a:gd name="connsiteX66" fmla="*/ 3400 w 10000"/>
              <a:gd name="connsiteY66" fmla="*/ 1396 h 10000"/>
              <a:gd name="connsiteX67" fmla="*/ 3743 w 10000"/>
              <a:gd name="connsiteY67" fmla="*/ 1257 h 10000"/>
              <a:gd name="connsiteX68" fmla="*/ 3971 w 10000"/>
              <a:gd name="connsiteY68" fmla="*/ 1117 h 10000"/>
              <a:gd name="connsiteX69" fmla="*/ 4200 w 10000"/>
              <a:gd name="connsiteY69" fmla="*/ 1117 h 10000"/>
              <a:gd name="connsiteX70" fmla="*/ 4429 w 10000"/>
              <a:gd name="connsiteY70" fmla="*/ 977 h 10000"/>
              <a:gd name="connsiteX71" fmla="*/ 4657 w 10000"/>
              <a:gd name="connsiteY71" fmla="*/ 838 h 10000"/>
              <a:gd name="connsiteX72" fmla="*/ 5000 w 10000"/>
              <a:gd name="connsiteY72" fmla="*/ 698 h 10000"/>
              <a:gd name="connsiteX73" fmla="*/ 5229 w 10000"/>
              <a:gd name="connsiteY73" fmla="*/ 558 h 10000"/>
              <a:gd name="connsiteX74" fmla="*/ 5457 w 10000"/>
              <a:gd name="connsiteY74" fmla="*/ 419 h 10000"/>
              <a:gd name="connsiteX75" fmla="*/ 5571 w 10000"/>
              <a:gd name="connsiteY75" fmla="*/ 279 h 10000"/>
              <a:gd name="connsiteX76" fmla="*/ 5686 w 10000"/>
              <a:gd name="connsiteY76" fmla="*/ 140 h 10000"/>
              <a:gd name="connsiteX77" fmla="*/ 5686 w 10000"/>
              <a:gd name="connsiteY77" fmla="*/ 0 h 10000"/>
              <a:gd name="connsiteX78" fmla="*/ 5800 w 10000"/>
              <a:gd name="connsiteY78" fmla="*/ 0 h 10000"/>
              <a:gd name="connsiteX79" fmla="*/ 5914 w 10000"/>
              <a:gd name="connsiteY79" fmla="*/ 0 h 10000"/>
              <a:gd name="connsiteX80" fmla="*/ 6029 w 10000"/>
              <a:gd name="connsiteY80" fmla="*/ 0 h 10000"/>
              <a:gd name="connsiteX81" fmla="*/ 6129 w 10000"/>
              <a:gd name="connsiteY81" fmla="*/ 140 h 10000"/>
              <a:gd name="connsiteX82" fmla="*/ 6243 w 10000"/>
              <a:gd name="connsiteY82" fmla="*/ 140 h 10000"/>
              <a:gd name="connsiteX83" fmla="*/ 6357 w 10000"/>
              <a:gd name="connsiteY83" fmla="*/ 419 h 10000"/>
              <a:gd name="connsiteX84" fmla="*/ 6471 w 10000"/>
              <a:gd name="connsiteY84" fmla="*/ 558 h 10000"/>
              <a:gd name="connsiteX85" fmla="*/ 6586 w 10000"/>
              <a:gd name="connsiteY85" fmla="*/ 698 h 10000"/>
              <a:gd name="connsiteX86" fmla="*/ 6700 w 10000"/>
              <a:gd name="connsiteY86" fmla="*/ 838 h 10000"/>
              <a:gd name="connsiteX87" fmla="*/ 6700 w 10000"/>
              <a:gd name="connsiteY87" fmla="*/ 977 h 10000"/>
              <a:gd name="connsiteX88" fmla="*/ 6700 w 10000"/>
              <a:gd name="connsiteY88" fmla="*/ 1117 h 10000"/>
              <a:gd name="connsiteX89" fmla="*/ 6586 w 10000"/>
              <a:gd name="connsiteY89" fmla="*/ 1117 h 10000"/>
              <a:gd name="connsiteX90" fmla="*/ 6471 w 10000"/>
              <a:gd name="connsiteY90" fmla="*/ 1257 h 10000"/>
              <a:gd name="connsiteX91" fmla="*/ 6471 w 10000"/>
              <a:gd name="connsiteY91" fmla="*/ 1396 h 10000"/>
              <a:gd name="connsiteX92" fmla="*/ 6357 w 10000"/>
              <a:gd name="connsiteY92" fmla="*/ 1536 h 10000"/>
              <a:gd name="connsiteX93" fmla="*/ 6243 w 10000"/>
              <a:gd name="connsiteY93" fmla="*/ 1798 h 10000"/>
              <a:gd name="connsiteX94" fmla="*/ 6129 w 10000"/>
              <a:gd name="connsiteY94" fmla="*/ 2216 h 10000"/>
              <a:gd name="connsiteX95" fmla="*/ 6029 w 10000"/>
              <a:gd name="connsiteY95" fmla="*/ 2635 h 10000"/>
              <a:gd name="connsiteX96" fmla="*/ 5914 w 10000"/>
              <a:gd name="connsiteY96" fmla="*/ 3054 h 10000"/>
              <a:gd name="connsiteX97" fmla="*/ 5800 w 10000"/>
              <a:gd name="connsiteY97" fmla="*/ 3613 h 10000"/>
              <a:gd name="connsiteX98" fmla="*/ 5686 w 10000"/>
              <a:gd name="connsiteY98" fmla="*/ 4171 h 10000"/>
              <a:gd name="connsiteX99" fmla="*/ 5571 w 10000"/>
              <a:gd name="connsiteY99" fmla="*/ 4729 h 10000"/>
              <a:gd name="connsiteX100" fmla="*/ 5571 w 10000"/>
              <a:gd name="connsiteY100" fmla="*/ 5271 h 10000"/>
              <a:gd name="connsiteX101" fmla="*/ 5571 w 10000"/>
              <a:gd name="connsiteY101" fmla="*/ 5689 h 10000"/>
              <a:gd name="connsiteX102" fmla="*/ 5457 w 10000"/>
              <a:gd name="connsiteY102" fmla="*/ 6248 h 10000"/>
              <a:gd name="connsiteX103" fmla="*/ 5457 w 10000"/>
              <a:gd name="connsiteY103" fmla="*/ 6667 h 10000"/>
              <a:gd name="connsiteX104" fmla="*/ 5457 w 10000"/>
              <a:gd name="connsiteY104" fmla="*/ 6946 h 10000"/>
              <a:gd name="connsiteX105" fmla="*/ 5457 w 10000"/>
              <a:gd name="connsiteY105" fmla="*/ 7365 h 10000"/>
              <a:gd name="connsiteX106" fmla="*/ 5571 w 10000"/>
              <a:gd name="connsiteY106" fmla="*/ 7644 h 10000"/>
              <a:gd name="connsiteX107" fmla="*/ 5571 w 10000"/>
              <a:gd name="connsiteY107" fmla="*/ 7784 h 10000"/>
              <a:gd name="connsiteX108" fmla="*/ 5686 w 10000"/>
              <a:gd name="connsiteY108" fmla="*/ 8063 h 10000"/>
              <a:gd name="connsiteX109" fmla="*/ 5800 w 10000"/>
              <a:gd name="connsiteY109" fmla="*/ 8202 h 10000"/>
              <a:gd name="connsiteX110" fmla="*/ 5914 w 10000"/>
              <a:gd name="connsiteY110" fmla="*/ 8342 h 10000"/>
              <a:gd name="connsiteX111" fmla="*/ 6357 w 10000"/>
              <a:gd name="connsiteY111" fmla="*/ 8604 h 10000"/>
              <a:gd name="connsiteX112" fmla="*/ 6586 w 10000"/>
              <a:gd name="connsiteY112" fmla="*/ 8743 h 10000"/>
              <a:gd name="connsiteX113" fmla="*/ 6814 w 10000"/>
              <a:gd name="connsiteY113" fmla="*/ 8743 h 10000"/>
              <a:gd name="connsiteX114" fmla="*/ 7043 w 10000"/>
              <a:gd name="connsiteY114" fmla="*/ 8883 h 10000"/>
              <a:gd name="connsiteX115" fmla="*/ 7386 w 10000"/>
              <a:gd name="connsiteY115" fmla="*/ 8883 h 10000"/>
              <a:gd name="connsiteX116" fmla="*/ 7614 w 10000"/>
              <a:gd name="connsiteY116" fmla="*/ 8743 h 10000"/>
              <a:gd name="connsiteX117" fmla="*/ 7957 w 10000"/>
              <a:gd name="connsiteY117" fmla="*/ 8743 h 10000"/>
              <a:gd name="connsiteX118" fmla="*/ 8300 w 10000"/>
              <a:gd name="connsiteY118" fmla="*/ 8604 h 10000"/>
              <a:gd name="connsiteX119" fmla="*/ 8529 w 10000"/>
              <a:gd name="connsiteY119" fmla="*/ 8604 h 10000"/>
              <a:gd name="connsiteX120" fmla="*/ 8757 w 10000"/>
              <a:gd name="connsiteY120" fmla="*/ 8342 h 10000"/>
              <a:gd name="connsiteX121" fmla="*/ 8857 w 10000"/>
              <a:gd name="connsiteY121" fmla="*/ 8202 h 10000"/>
              <a:gd name="connsiteX122" fmla="*/ 8971 w 10000"/>
              <a:gd name="connsiteY122" fmla="*/ 7923 h 10000"/>
              <a:gd name="connsiteX123" fmla="*/ 9086 w 10000"/>
              <a:gd name="connsiteY123" fmla="*/ 7644 h 10000"/>
              <a:gd name="connsiteX124" fmla="*/ 9200 w 10000"/>
              <a:gd name="connsiteY124" fmla="*/ 7086 h 10000"/>
              <a:gd name="connsiteX125" fmla="*/ 9200 w 10000"/>
              <a:gd name="connsiteY125" fmla="*/ 6527 h 10000"/>
              <a:gd name="connsiteX126" fmla="*/ 9314 w 10000"/>
              <a:gd name="connsiteY126" fmla="*/ 6248 h 10000"/>
              <a:gd name="connsiteX127" fmla="*/ 9314 w 10000"/>
              <a:gd name="connsiteY127" fmla="*/ 5969 h 10000"/>
              <a:gd name="connsiteX128" fmla="*/ 9314 w 10000"/>
              <a:gd name="connsiteY128" fmla="*/ 5829 h 10000"/>
              <a:gd name="connsiteX129" fmla="*/ 9429 w 10000"/>
              <a:gd name="connsiteY129" fmla="*/ 5689 h 10000"/>
              <a:gd name="connsiteX130" fmla="*/ 9429 w 10000"/>
              <a:gd name="connsiteY130" fmla="*/ 5550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543 w 10000"/>
              <a:gd name="connsiteY135" fmla="*/ 5550 h 10000"/>
              <a:gd name="connsiteX136" fmla="*/ 9657 w 10000"/>
              <a:gd name="connsiteY136" fmla="*/ 5689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571 w 10000"/>
              <a:gd name="connsiteY57" fmla="*/ 2496 h 10000"/>
              <a:gd name="connsiteX58" fmla="*/ 786 w 10000"/>
              <a:gd name="connsiteY58" fmla="*/ 2356 h 10000"/>
              <a:gd name="connsiteX59" fmla="*/ 1129 w 10000"/>
              <a:gd name="connsiteY59" fmla="*/ 2356 h 10000"/>
              <a:gd name="connsiteX60" fmla="*/ 1471 w 10000"/>
              <a:gd name="connsiteY60" fmla="*/ 2216 h 10000"/>
              <a:gd name="connsiteX61" fmla="*/ 1814 w 10000"/>
              <a:gd name="connsiteY61" fmla="*/ 2077 h 10000"/>
              <a:gd name="connsiteX62" fmla="*/ 2271 w 10000"/>
              <a:gd name="connsiteY62" fmla="*/ 1937 h 10000"/>
              <a:gd name="connsiteX63" fmla="*/ 2729 w 10000"/>
              <a:gd name="connsiteY63" fmla="*/ 1675 h 10000"/>
              <a:gd name="connsiteX64" fmla="*/ 3071 w 10000"/>
              <a:gd name="connsiteY64" fmla="*/ 1536 h 10000"/>
              <a:gd name="connsiteX65" fmla="*/ 3400 w 10000"/>
              <a:gd name="connsiteY65" fmla="*/ 1396 h 10000"/>
              <a:gd name="connsiteX66" fmla="*/ 3743 w 10000"/>
              <a:gd name="connsiteY66" fmla="*/ 1257 h 10000"/>
              <a:gd name="connsiteX67" fmla="*/ 3971 w 10000"/>
              <a:gd name="connsiteY67" fmla="*/ 1117 h 10000"/>
              <a:gd name="connsiteX68" fmla="*/ 4200 w 10000"/>
              <a:gd name="connsiteY68" fmla="*/ 1117 h 10000"/>
              <a:gd name="connsiteX69" fmla="*/ 4429 w 10000"/>
              <a:gd name="connsiteY69" fmla="*/ 977 h 10000"/>
              <a:gd name="connsiteX70" fmla="*/ 4657 w 10000"/>
              <a:gd name="connsiteY70" fmla="*/ 838 h 10000"/>
              <a:gd name="connsiteX71" fmla="*/ 5000 w 10000"/>
              <a:gd name="connsiteY71" fmla="*/ 698 h 10000"/>
              <a:gd name="connsiteX72" fmla="*/ 5229 w 10000"/>
              <a:gd name="connsiteY72" fmla="*/ 558 h 10000"/>
              <a:gd name="connsiteX73" fmla="*/ 5457 w 10000"/>
              <a:gd name="connsiteY73" fmla="*/ 419 h 10000"/>
              <a:gd name="connsiteX74" fmla="*/ 5571 w 10000"/>
              <a:gd name="connsiteY74" fmla="*/ 279 h 10000"/>
              <a:gd name="connsiteX75" fmla="*/ 5686 w 10000"/>
              <a:gd name="connsiteY75" fmla="*/ 140 h 10000"/>
              <a:gd name="connsiteX76" fmla="*/ 5686 w 10000"/>
              <a:gd name="connsiteY76" fmla="*/ 0 h 10000"/>
              <a:gd name="connsiteX77" fmla="*/ 5800 w 10000"/>
              <a:gd name="connsiteY77" fmla="*/ 0 h 10000"/>
              <a:gd name="connsiteX78" fmla="*/ 5914 w 10000"/>
              <a:gd name="connsiteY78" fmla="*/ 0 h 10000"/>
              <a:gd name="connsiteX79" fmla="*/ 6029 w 10000"/>
              <a:gd name="connsiteY79" fmla="*/ 0 h 10000"/>
              <a:gd name="connsiteX80" fmla="*/ 6129 w 10000"/>
              <a:gd name="connsiteY80" fmla="*/ 140 h 10000"/>
              <a:gd name="connsiteX81" fmla="*/ 6243 w 10000"/>
              <a:gd name="connsiteY81" fmla="*/ 140 h 10000"/>
              <a:gd name="connsiteX82" fmla="*/ 6357 w 10000"/>
              <a:gd name="connsiteY82" fmla="*/ 419 h 10000"/>
              <a:gd name="connsiteX83" fmla="*/ 6471 w 10000"/>
              <a:gd name="connsiteY83" fmla="*/ 558 h 10000"/>
              <a:gd name="connsiteX84" fmla="*/ 6586 w 10000"/>
              <a:gd name="connsiteY84" fmla="*/ 698 h 10000"/>
              <a:gd name="connsiteX85" fmla="*/ 6700 w 10000"/>
              <a:gd name="connsiteY85" fmla="*/ 838 h 10000"/>
              <a:gd name="connsiteX86" fmla="*/ 6700 w 10000"/>
              <a:gd name="connsiteY86" fmla="*/ 977 h 10000"/>
              <a:gd name="connsiteX87" fmla="*/ 6700 w 10000"/>
              <a:gd name="connsiteY87" fmla="*/ 1117 h 10000"/>
              <a:gd name="connsiteX88" fmla="*/ 6586 w 10000"/>
              <a:gd name="connsiteY88" fmla="*/ 1117 h 10000"/>
              <a:gd name="connsiteX89" fmla="*/ 6471 w 10000"/>
              <a:gd name="connsiteY89" fmla="*/ 1257 h 10000"/>
              <a:gd name="connsiteX90" fmla="*/ 6471 w 10000"/>
              <a:gd name="connsiteY90" fmla="*/ 1396 h 10000"/>
              <a:gd name="connsiteX91" fmla="*/ 6357 w 10000"/>
              <a:gd name="connsiteY91" fmla="*/ 1536 h 10000"/>
              <a:gd name="connsiteX92" fmla="*/ 6243 w 10000"/>
              <a:gd name="connsiteY92" fmla="*/ 1798 h 10000"/>
              <a:gd name="connsiteX93" fmla="*/ 6129 w 10000"/>
              <a:gd name="connsiteY93" fmla="*/ 2216 h 10000"/>
              <a:gd name="connsiteX94" fmla="*/ 6029 w 10000"/>
              <a:gd name="connsiteY94" fmla="*/ 2635 h 10000"/>
              <a:gd name="connsiteX95" fmla="*/ 5914 w 10000"/>
              <a:gd name="connsiteY95" fmla="*/ 3054 h 10000"/>
              <a:gd name="connsiteX96" fmla="*/ 5800 w 10000"/>
              <a:gd name="connsiteY96" fmla="*/ 3613 h 10000"/>
              <a:gd name="connsiteX97" fmla="*/ 5686 w 10000"/>
              <a:gd name="connsiteY97" fmla="*/ 4171 h 10000"/>
              <a:gd name="connsiteX98" fmla="*/ 5571 w 10000"/>
              <a:gd name="connsiteY98" fmla="*/ 4729 h 10000"/>
              <a:gd name="connsiteX99" fmla="*/ 5571 w 10000"/>
              <a:gd name="connsiteY99" fmla="*/ 5271 h 10000"/>
              <a:gd name="connsiteX100" fmla="*/ 5571 w 10000"/>
              <a:gd name="connsiteY100" fmla="*/ 5689 h 10000"/>
              <a:gd name="connsiteX101" fmla="*/ 5457 w 10000"/>
              <a:gd name="connsiteY101" fmla="*/ 6248 h 10000"/>
              <a:gd name="connsiteX102" fmla="*/ 5457 w 10000"/>
              <a:gd name="connsiteY102" fmla="*/ 6667 h 10000"/>
              <a:gd name="connsiteX103" fmla="*/ 5457 w 10000"/>
              <a:gd name="connsiteY103" fmla="*/ 6946 h 10000"/>
              <a:gd name="connsiteX104" fmla="*/ 5457 w 10000"/>
              <a:gd name="connsiteY104" fmla="*/ 7365 h 10000"/>
              <a:gd name="connsiteX105" fmla="*/ 5571 w 10000"/>
              <a:gd name="connsiteY105" fmla="*/ 7644 h 10000"/>
              <a:gd name="connsiteX106" fmla="*/ 5571 w 10000"/>
              <a:gd name="connsiteY106" fmla="*/ 7784 h 10000"/>
              <a:gd name="connsiteX107" fmla="*/ 5686 w 10000"/>
              <a:gd name="connsiteY107" fmla="*/ 8063 h 10000"/>
              <a:gd name="connsiteX108" fmla="*/ 5800 w 10000"/>
              <a:gd name="connsiteY108" fmla="*/ 8202 h 10000"/>
              <a:gd name="connsiteX109" fmla="*/ 5914 w 10000"/>
              <a:gd name="connsiteY109" fmla="*/ 8342 h 10000"/>
              <a:gd name="connsiteX110" fmla="*/ 6357 w 10000"/>
              <a:gd name="connsiteY110" fmla="*/ 8604 h 10000"/>
              <a:gd name="connsiteX111" fmla="*/ 6586 w 10000"/>
              <a:gd name="connsiteY111" fmla="*/ 8743 h 10000"/>
              <a:gd name="connsiteX112" fmla="*/ 6814 w 10000"/>
              <a:gd name="connsiteY112" fmla="*/ 8743 h 10000"/>
              <a:gd name="connsiteX113" fmla="*/ 7043 w 10000"/>
              <a:gd name="connsiteY113" fmla="*/ 8883 h 10000"/>
              <a:gd name="connsiteX114" fmla="*/ 7386 w 10000"/>
              <a:gd name="connsiteY114" fmla="*/ 8883 h 10000"/>
              <a:gd name="connsiteX115" fmla="*/ 7614 w 10000"/>
              <a:gd name="connsiteY115" fmla="*/ 8743 h 10000"/>
              <a:gd name="connsiteX116" fmla="*/ 7957 w 10000"/>
              <a:gd name="connsiteY116" fmla="*/ 8743 h 10000"/>
              <a:gd name="connsiteX117" fmla="*/ 8300 w 10000"/>
              <a:gd name="connsiteY117" fmla="*/ 8604 h 10000"/>
              <a:gd name="connsiteX118" fmla="*/ 8529 w 10000"/>
              <a:gd name="connsiteY118" fmla="*/ 8604 h 10000"/>
              <a:gd name="connsiteX119" fmla="*/ 8757 w 10000"/>
              <a:gd name="connsiteY119" fmla="*/ 8342 h 10000"/>
              <a:gd name="connsiteX120" fmla="*/ 8857 w 10000"/>
              <a:gd name="connsiteY120" fmla="*/ 8202 h 10000"/>
              <a:gd name="connsiteX121" fmla="*/ 8971 w 10000"/>
              <a:gd name="connsiteY121" fmla="*/ 7923 h 10000"/>
              <a:gd name="connsiteX122" fmla="*/ 9086 w 10000"/>
              <a:gd name="connsiteY122" fmla="*/ 7644 h 10000"/>
              <a:gd name="connsiteX123" fmla="*/ 9200 w 10000"/>
              <a:gd name="connsiteY123" fmla="*/ 7086 h 10000"/>
              <a:gd name="connsiteX124" fmla="*/ 9200 w 10000"/>
              <a:gd name="connsiteY124" fmla="*/ 6527 h 10000"/>
              <a:gd name="connsiteX125" fmla="*/ 9314 w 10000"/>
              <a:gd name="connsiteY125" fmla="*/ 6248 h 10000"/>
              <a:gd name="connsiteX126" fmla="*/ 9314 w 10000"/>
              <a:gd name="connsiteY126" fmla="*/ 5969 h 10000"/>
              <a:gd name="connsiteX127" fmla="*/ 9314 w 10000"/>
              <a:gd name="connsiteY127" fmla="*/ 5829 h 10000"/>
              <a:gd name="connsiteX128" fmla="*/ 9429 w 10000"/>
              <a:gd name="connsiteY128" fmla="*/ 5689 h 10000"/>
              <a:gd name="connsiteX129" fmla="*/ 9429 w 10000"/>
              <a:gd name="connsiteY129" fmla="*/ 5550 h 10000"/>
              <a:gd name="connsiteX130" fmla="*/ 9429 w 10000"/>
              <a:gd name="connsiteY130" fmla="*/ 5410 h 10000"/>
              <a:gd name="connsiteX131" fmla="*/ 9429 w 10000"/>
              <a:gd name="connsiteY131" fmla="*/ 5410 h 10000"/>
              <a:gd name="connsiteX132" fmla="*/ 9543 w 10000"/>
              <a:gd name="connsiteY132" fmla="*/ 5410 h 10000"/>
              <a:gd name="connsiteX133" fmla="*/ 9543 w 10000"/>
              <a:gd name="connsiteY133" fmla="*/ 5410 h 10000"/>
              <a:gd name="connsiteX134" fmla="*/ 9543 w 10000"/>
              <a:gd name="connsiteY134" fmla="*/ 5550 h 10000"/>
              <a:gd name="connsiteX135" fmla="*/ 9657 w 10000"/>
              <a:gd name="connsiteY135" fmla="*/ 5689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571 w 10000"/>
              <a:gd name="connsiteY56" fmla="*/ 2496 h 10000"/>
              <a:gd name="connsiteX57" fmla="*/ 786 w 10000"/>
              <a:gd name="connsiteY57" fmla="*/ 2356 h 10000"/>
              <a:gd name="connsiteX58" fmla="*/ 1129 w 10000"/>
              <a:gd name="connsiteY58" fmla="*/ 2356 h 10000"/>
              <a:gd name="connsiteX59" fmla="*/ 1471 w 10000"/>
              <a:gd name="connsiteY59" fmla="*/ 2216 h 10000"/>
              <a:gd name="connsiteX60" fmla="*/ 1814 w 10000"/>
              <a:gd name="connsiteY60" fmla="*/ 2077 h 10000"/>
              <a:gd name="connsiteX61" fmla="*/ 2271 w 10000"/>
              <a:gd name="connsiteY61" fmla="*/ 1937 h 10000"/>
              <a:gd name="connsiteX62" fmla="*/ 2729 w 10000"/>
              <a:gd name="connsiteY62" fmla="*/ 1675 h 10000"/>
              <a:gd name="connsiteX63" fmla="*/ 3071 w 10000"/>
              <a:gd name="connsiteY63" fmla="*/ 1536 h 10000"/>
              <a:gd name="connsiteX64" fmla="*/ 3400 w 10000"/>
              <a:gd name="connsiteY64" fmla="*/ 1396 h 10000"/>
              <a:gd name="connsiteX65" fmla="*/ 3743 w 10000"/>
              <a:gd name="connsiteY65" fmla="*/ 1257 h 10000"/>
              <a:gd name="connsiteX66" fmla="*/ 3971 w 10000"/>
              <a:gd name="connsiteY66" fmla="*/ 1117 h 10000"/>
              <a:gd name="connsiteX67" fmla="*/ 4200 w 10000"/>
              <a:gd name="connsiteY67" fmla="*/ 1117 h 10000"/>
              <a:gd name="connsiteX68" fmla="*/ 4429 w 10000"/>
              <a:gd name="connsiteY68" fmla="*/ 977 h 10000"/>
              <a:gd name="connsiteX69" fmla="*/ 4657 w 10000"/>
              <a:gd name="connsiteY69" fmla="*/ 838 h 10000"/>
              <a:gd name="connsiteX70" fmla="*/ 5000 w 10000"/>
              <a:gd name="connsiteY70" fmla="*/ 698 h 10000"/>
              <a:gd name="connsiteX71" fmla="*/ 5229 w 10000"/>
              <a:gd name="connsiteY71" fmla="*/ 558 h 10000"/>
              <a:gd name="connsiteX72" fmla="*/ 5457 w 10000"/>
              <a:gd name="connsiteY72" fmla="*/ 419 h 10000"/>
              <a:gd name="connsiteX73" fmla="*/ 5571 w 10000"/>
              <a:gd name="connsiteY73" fmla="*/ 279 h 10000"/>
              <a:gd name="connsiteX74" fmla="*/ 5686 w 10000"/>
              <a:gd name="connsiteY74" fmla="*/ 140 h 10000"/>
              <a:gd name="connsiteX75" fmla="*/ 5686 w 10000"/>
              <a:gd name="connsiteY75" fmla="*/ 0 h 10000"/>
              <a:gd name="connsiteX76" fmla="*/ 5800 w 10000"/>
              <a:gd name="connsiteY76" fmla="*/ 0 h 10000"/>
              <a:gd name="connsiteX77" fmla="*/ 5914 w 10000"/>
              <a:gd name="connsiteY77" fmla="*/ 0 h 10000"/>
              <a:gd name="connsiteX78" fmla="*/ 6029 w 10000"/>
              <a:gd name="connsiteY78" fmla="*/ 0 h 10000"/>
              <a:gd name="connsiteX79" fmla="*/ 6129 w 10000"/>
              <a:gd name="connsiteY79" fmla="*/ 140 h 10000"/>
              <a:gd name="connsiteX80" fmla="*/ 6243 w 10000"/>
              <a:gd name="connsiteY80" fmla="*/ 140 h 10000"/>
              <a:gd name="connsiteX81" fmla="*/ 6357 w 10000"/>
              <a:gd name="connsiteY81" fmla="*/ 419 h 10000"/>
              <a:gd name="connsiteX82" fmla="*/ 6471 w 10000"/>
              <a:gd name="connsiteY82" fmla="*/ 558 h 10000"/>
              <a:gd name="connsiteX83" fmla="*/ 6586 w 10000"/>
              <a:gd name="connsiteY83" fmla="*/ 698 h 10000"/>
              <a:gd name="connsiteX84" fmla="*/ 6700 w 10000"/>
              <a:gd name="connsiteY84" fmla="*/ 838 h 10000"/>
              <a:gd name="connsiteX85" fmla="*/ 6700 w 10000"/>
              <a:gd name="connsiteY85" fmla="*/ 977 h 10000"/>
              <a:gd name="connsiteX86" fmla="*/ 6700 w 10000"/>
              <a:gd name="connsiteY86" fmla="*/ 1117 h 10000"/>
              <a:gd name="connsiteX87" fmla="*/ 6586 w 10000"/>
              <a:gd name="connsiteY87" fmla="*/ 1117 h 10000"/>
              <a:gd name="connsiteX88" fmla="*/ 6471 w 10000"/>
              <a:gd name="connsiteY88" fmla="*/ 1257 h 10000"/>
              <a:gd name="connsiteX89" fmla="*/ 6471 w 10000"/>
              <a:gd name="connsiteY89" fmla="*/ 1396 h 10000"/>
              <a:gd name="connsiteX90" fmla="*/ 6357 w 10000"/>
              <a:gd name="connsiteY90" fmla="*/ 1536 h 10000"/>
              <a:gd name="connsiteX91" fmla="*/ 6243 w 10000"/>
              <a:gd name="connsiteY91" fmla="*/ 1798 h 10000"/>
              <a:gd name="connsiteX92" fmla="*/ 6129 w 10000"/>
              <a:gd name="connsiteY92" fmla="*/ 2216 h 10000"/>
              <a:gd name="connsiteX93" fmla="*/ 6029 w 10000"/>
              <a:gd name="connsiteY93" fmla="*/ 2635 h 10000"/>
              <a:gd name="connsiteX94" fmla="*/ 5914 w 10000"/>
              <a:gd name="connsiteY94" fmla="*/ 3054 h 10000"/>
              <a:gd name="connsiteX95" fmla="*/ 5800 w 10000"/>
              <a:gd name="connsiteY95" fmla="*/ 3613 h 10000"/>
              <a:gd name="connsiteX96" fmla="*/ 5686 w 10000"/>
              <a:gd name="connsiteY96" fmla="*/ 4171 h 10000"/>
              <a:gd name="connsiteX97" fmla="*/ 5571 w 10000"/>
              <a:gd name="connsiteY97" fmla="*/ 4729 h 10000"/>
              <a:gd name="connsiteX98" fmla="*/ 5571 w 10000"/>
              <a:gd name="connsiteY98" fmla="*/ 5271 h 10000"/>
              <a:gd name="connsiteX99" fmla="*/ 5571 w 10000"/>
              <a:gd name="connsiteY99" fmla="*/ 5689 h 10000"/>
              <a:gd name="connsiteX100" fmla="*/ 5457 w 10000"/>
              <a:gd name="connsiteY100" fmla="*/ 6248 h 10000"/>
              <a:gd name="connsiteX101" fmla="*/ 5457 w 10000"/>
              <a:gd name="connsiteY101" fmla="*/ 6667 h 10000"/>
              <a:gd name="connsiteX102" fmla="*/ 5457 w 10000"/>
              <a:gd name="connsiteY102" fmla="*/ 6946 h 10000"/>
              <a:gd name="connsiteX103" fmla="*/ 5457 w 10000"/>
              <a:gd name="connsiteY103" fmla="*/ 7365 h 10000"/>
              <a:gd name="connsiteX104" fmla="*/ 5571 w 10000"/>
              <a:gd name="connsiteY104" fmla="*/ 7644 h 10000"/>
              <a:gd name="connsiteX105" fmla="*/ 5571 w 10000"/>
              <a:gd name="connsiteY105" fmla="*/ 7784 h 10000"/>
              <a:gd name="connsiteX106" fmla="*/ 5686 w 10000"/>
              <a:gd name="connsiteY106" fmla="*/ 8063 h 10000"/>
              <a:gd name="connsiteX107" fmla="*/ 5800 w 10000"/>
              <a:gd name="connsiteY107" fmla="*/ 8202 h 10000"/>
              <a:gd name="connsiteX108" fmla="*/ 5914 w 10000"/>
              <a:gd name="connsiteY108" fmla="*/ 8342 h 10000"/>
              <a:gd name="connsiteX109" fmla="*/ 6357 w 10000"/>
              <a:gd name="connsiteY109" fmla="*/ 8604 h 10000"/>
              <a:gd name="connsiteX110" fmla="*/ 6586 w 10000"/>
              <a:gd name="connsiteY110" fmla="*/ 8743 h 10000"/>
              <a:gd name="connsiteX111" fmla="*/ 6814 w 10000"/>
              <a:gd name="connsiteY111" fmla="*/ 8743 h 10000"/>
              <a:gd name="connsiteX112" fmla="*/ 7043 w 10000"/>
              <a:gd name="connsiteY112" fmla="*/ 8883 h 10000"/>
              <a:gd name="connsiteX113" fmla="*/ 7386 w 10000"/>
              <a:gd name="connsiteY113" fmla="*/ 8883 h 10000"/>
              <a:gd name="connsiteX114" fmla="*/ 7614 w 10000"/>
              <a:gd name="connsiteY114" fmla="*/ 8743 h 10000"/>
              <a:gd name="connsiteX115" fmla="*/ 7957 w 10000"/>
              <a:gd name="connsiteY115" fmla="*/ 8743 h 10000"/>
              <a:gd name="connsiteX116" fmla="*/ 8300 w 10000"/>
              <a:gd name="connsiteY116" fmla="*/ 8604 h 10000"/>
              <a:gd name="connsiteX117" fmla="*/ 8529 w 10000"/>
              <a:gd name="connsiteY117" fmla="*/ 8604 h 10000"/>
              <a:gd name="connsiteX118" fmla="*/ 8757 w 10000"/>
              <a:gd name="connsiteY118" fmla="*/ 8342 h 10000"/>
              <a:gd name="connsiteX119" fmla="*/ 8857 w 10000"/>
              <a:gd name="connsiteY119" fmla="*/ 8202 h 10000"/>
              <a:gd name="connsiteX120" fmla="*/ 8971 w 10000"/>
              <a:gd name="connsiteY120" fmla="*/ 7923 h 10000"/>
              <a:gd name="connsiteX121" fmla="*/ 9086 w 10000"/>
              <a:gd name="connsiteY121" fmla="*/ 7644 h 10000"/>
              <a:gd name="connsiteX122" fmla="*/ 9200 w 10000"/>
              <a:gd name="connsiteY122" fmla="*/ 7086 h 10000"/>
              <a:gd name="connsiteX123" fmla="*/ 9200 w 10000"/>
              <a:gd name="connsiteY123" fmla="*/ 6527 h 10000"/>
              <a:gd name="connsiteX124" fmla="*/ 9314 w 10000"/>
              <a:gd name="connsiteY124" fmla="*/ 6248 h 10000"/>
              <a:gd name="connsiteX125" fmla="*/ 9314 w 10000"/>
              <a:gd name="connsiteY125" fmla="*/ 5969 h 10000"/>
              <a:gd name="connsiteX126" fmla="*/ 9314 w 10000"/>
              <a:gd name="connsiteY126" fmla="*/ 5829 h 10000"/>
              <a:gd name="connsiteX127" fmla="*/ 9429 w 10000"/>
              <a:gd name="connsiteY127" fmla="*/ 5689 h 10000"/>
              <a:gd name="connsiteX128" fmla="*/ 9429 w 10000"/>
              <a:gd name="connsiteY128" fmla="*/ 5550 h 10000"/>
              <a:gd name="connsiteX129" fmla="*/ 9429 w 10000"/>
              <a:gd name="connsiteY129" fmla="*/ 5410 h 10000"/>
              <a:gd name="connsiteX130" fmla="*/ 9429 w 10000"/>
              <a:gd name="connsiteY130" fmla="*/ 5410 h 10000"/>
              <a:gd name="connsiteX131" fmla="*/ 9543 w 10000"/>
              <a:gd name="connsiteY131" fmla="*/ 5410 h 10000"/>
              <a:gd name="connsiteX132" fmla="*/ 9543 w 10000"/>
              <a:gd name="connsiteY132" fmla="*/ 5410 h 10000"/>
              <a:gd name="connsiteX133" fmla="*/ 9543 w 10000"/>
              <a:gd name="connsiteY133" fmla="*/ 5550 h 10000"/>
              <a:gd name="connsiteX134" fmla="*/ 9657 w 10000"/>
              <a:gd name="connsiteY134" fmla="*/ 5689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500 w 9886"/>
              <a:gd name="connsiteY0" fmla="*/ 10000 h 10000"/>
              <a:gd name="connsiteX1" fmla="*/ 7157 w 9886"/>
              <a:gd name="connsiteY1" fmla="*/ 10000 h 10000"/>
              <a:gd name="connsiteX2" fmla="*/ 6815 w 9886"/>
              <a:gd name="connsiteY2" fmla="*/ 10000 h 10000"/>
              <a:gd name="connsiteX3" fmla="*/ 6472 w 9886"/>
              <a:gd name="connsiteY3" fmla="*/ 9860 h 10000"/>
              <a:gd name="connsiteX4" fmla="*/ 6129 w 9886"/>
              <a:gd name="connsiteY4" fmla="*/ 9721 h 10000"/>
              <a:gd name="connsiteX5" fmla="*/ 5800 w 9886"/>
              <a:gd name="connsiteY5" fmla="*/ 9581 h 10000"/>
              <a:gd name="connsiteX6" fmla="*/ 5572 w 9886"/>
              <a:gd name="connsiteY6" fmla="*/ 9302 h 10000"/>
              <a:gd name="connsiteX7" fmla="*/ 5343 w 9886"/>
              <a:gd name="connsiteY7" fmla="*/ 9162 h 10000"/>
              <a:gd name="connsiteX8" fmla="*/ 5229 w 9886"/>
              <a:gd name="connsiteY8" fmla="*/ 8743 h 10000"/>
              <a:gd name="connsiteX9" fmla="*/ 5000 w 9886"/>
              <a:gd name="connsiteY9" fmla="*/ 8464 h 10000"/>
              <a:gd name="connsiteX10" fmla="*/ 4886 w 9886"/>
              <a:gd name="connsiteY10" fmla="*/ 8063 h 10000"/>
              <a:gd name="connsiteX11" fmla="*/ 4886 w 9886"/>
              <a:gd name="connsiteY11" fmla="*/ 7644 h 10000"/>
              <a:gd name="connsiteX12" fmla="*/ 4772 w 9886"/>
              <a:gd name="connsiteY12" fmla="*/ 7225 h 10000"/>
              <a:gd name="connsiteX13" fmla="*/ 4772 w 9886"/>
              <a:gd name="connsiteY13" fmla="*/ 6806 h 10000"/>
              <a:gd name="connsiteX14" fmla="*/ 4772 w 9886"/>
              <a:gd name="connsiteY14" fmla="*/ 6387 h 10000"/>
              <a:gd name="connsiteX15" fmla="*/ 4886 w 9886"/>
              <a:gd name="connsiteY15" fmla="*/ 5689 h 10000"/>
              <a:gd name="connsiteX16" fmla="*/ 4886 w 9886"/>
              <a:gd name="connsiteY16" fmla="*/ 5550 h 10000"/>
              <a:gd name="connsiteX17" fmla="*/ 4886 w 9886"/>
              <a:gd name="connsiteY17" fmla="*/ 5271 h 10000"/>
              <a:gd name="connsiteX18" fmla="*/ 5000 w 9886"/>
              <a:gd name="connsiteY18" fmla="*/ 5009 h 10000"/>
              <a:gd name="connsiteX19" fmla="*/ 5000 w 9886"/>
              <a:gd name="connsiteY19" fmla="*/ 4729 h 10000"/>
              <a:gd name="connsiteX20" fmla="*/ 5000 w 9886"/>
              <a:gd name="connsiteY20" fmla="*/ 4450 h 10000"/>
              <a:gd name="connsiteX21" fmla="*/ 5115 w 9886"/>
              <a:gd name="connsiteY21" fmla="*/ 4031 h 10000"/>
              <a:gd name="connsiteX22" fmla="*/ 5115 w 9886"/>
              <a:gd name="connsiteY22" fmla="*/ 3613 h 10000"/>
              <a:gd name="connsiteX23" fmla="*/ 5229 w 9886"/>
              <a:gd name="connsiteY23" fmla="*/ 3194 h 10000"/>
              <a:gd name="connsiteX24" fmla="*/ 5229 w 9886"/>
              <a:gd name="connsiteY24" fmla="*/ 2775 h 10000"/>
              <a:gd name="connsiteX25" fmla="*/ 5229 w 9886"/>
              <a:gd name="connsiteY25" fmla="*/ 2356 h 10000"/>
              <a:gd name="connsiteX26" fmla="*/ 5343 w 9886"/>
              <a:gd name="connsiteY26" fmla="*/ 2077 h 10000"/>
              <a:gd name="connsiteX27" fmla="*/ 5343 w 9886"/>
              <a:gd name="connsiteY27" fmla="*/ 1798 h 10000"/>
              <a:gd name="connsiteX28" fmla="*/ 5343 w 9886"/>
              <a:gd name="connsiteY28" fmla="*/ 1536 h 10000"/>
              <a:gd name="connsiteX29" fmla="*/ 5343 w 9886"/>
              <a:gd name="connsiteY29" fmla="*/ 1396 h 10000"/>
              <a:gd name="connsiteX30" fmla="*/ 5343 w 9886"/>
              <a:gd name="connsiteY30" fmla="*/ 1257 h 10000"/>
              <a:gd name="connsiteX31" fmla="*/ 5343 w 9886"/>
              <a:gd name="connsiteY31" fmla="*/ 1257 h 10000"/>
              <a:gd name="connsiteX32" fmla="*/ 5343 w 9886"/>
              <a:gd name="connsiteY32" fmla="*/ 1257 h 10000"/>
              <a:gd name="connsiteX33" fmla="*/ 5229 w 9886"/>
              <a:gd name="connsiteY33" fmla="*/ 1257 h 10000"/>
              <a:gd name="connsiteX34" fmla="*/ 5115 w 9886"/>
              <a:gd name="connsiteY34" fmla="*/ 1257 h 10000"/>
              <a:gd name="connsiteX35" fmla="*/ 5000 w 9886"/>
              <a:gd name="connsiteY35" fmla="*/ 1396 h 10000"/>
              <a:gd name="connsiteX36" fmla="*/ 4886 w 9886"/>
              <a:gd name="connsiteY36" fmla="*/ 1396 h 10000"/>
              <a:gd name="connsiteX37" fmla="*/ 4657 w 9886"/>
              <a:gd name="connsiteY37" fmla="*/ 1536 h 10000"/>
              <a:gd name="connsiteX38" fmla="*/ 4429 w 9886"/>
              <a:gd name="connsiteY38" fmla="*/ 1536 h 10000"/>
              <a:gd name="connsiteX39" fmla="*/ 4200 w 9886"/>
              <a:gd name="connsiteY39" fmla="*/ 1675 h 10000"/>
              <a:gd name="connsiteX40" fmla="*/ 3072 w 9886"/>
              <a:gd name="connsiteY40" fmla="*/ 2216 h 10000"/>
              <a:gd name="connsiteX41" fmla="*/ 1929 w 9886"/>
              <a:gd name="connsiteY41" fmla="*/ 2775 h 10000"/>
              <a:gd name="connsiteX42" fmla="*/ 1586 w 9886"/>
              <a:gd name="connsiteY42" fmla="*/ 2914 h 10000"/>
              <a:gd name="connsiteX43" fmla="*/ 1357 w 9886"/>
              <a:gd name="connsiteY43" fmla="*/ 3054 h 10000"/>
              <a:gd name="connsiteX44" fmla="*/ 1129 w 9886"/>
              <a:gd name="connsiteY44" fmla="*/ 3194 h 10000"/>
              <a:gd name="connsiteX45" fmla="*/ 1015 w 9886"/>
              <a:gd name="connsiteY45" fmla="*/ 3333 h 10000"/>
              <a:gd name="connsiteX46" fmla="*/ 786 w 9886"/>
              <a:gd name="connsiteY46" fmla="*/ 3333 h 10000"/>
              <a:gd name="connsiteX47" fmla="*/ 672 w 9886"/>
              <a:gd name="connsiteY47" fmla="*/ 3333 h 10000"/>
              <a:gd name="connsiteX48" fmla="*/ 557 w 9886"/>
              <a:gd name="connsiteY48" fmla="*/ 3473 h 10000"/>
              <a:gd name="connsiteX49" fmla="*/ 557 w 9886"/>
              <a:gd name="connsiteY49" fmla="*/ 3473 h 10000"/>
              <a:gd name="connsiteX50" fmla="*/ 457 w 9886"/>
              <a:gd name="connsiteY50" fmla="*/ 3473 h 10000"/>
              <a:gd name="connsiteX51" fmla="*/ 457 w 9886"/>
              <a:gd name="connsiteY51" fmla="*/ 3333 h 10000"/>
              <a:gd name="connsiteX52" fmla="*/ 343 w 9886"/>
              <a:gd name="connsiteY52" fmla="*/ 3194 h 10000"/>
              <a:gd name="connsiteX53" fmla="*/ 115 w 9886"/>
              <a:gd name="connsiteY53" fmla="*/ 3054 h 10000"/>
              <a:gd name="connsiteX54" fmla="*/ 0 w 9886"/>
              <a:gd name="connsiteY54" fmla="*/ 2914 h 10000"/>
              <a:gd name="connsiteX55" fmla="*/ 457 w 9886"/>
              <a:gd name="connsiteY55" fmla="*/ 2496 h 10000"/>
              <a:gd name="connsiteX56" fmla="*/ 672 w 9886"/>
              <a:gd name="connsiteY56" fmla="*/ 2356 h 10000"/>
              <a:gd name="connsiteX57" fmla="*/ 1015 w 9886"/>
              <a:gd name="connsiteY57" fmla="*/ 2356 h 10000"/>
              <a:gd name="connsiteX58" fmla="*/ 1357 w 9886"/>
              <a:gd name="connsiteY58" fmla="*/ 2216 h 10000"/>
              <a:gd name="connsiteX59" fmla="*/ 1700 w 9886"/>
              <a:gd name="connsiteY59" fmla="*/ 2077 h 10000"/>
              <a:gd name="connsiteX60" fmla="*/ 2157 w 9886"/>
              <a:gd name="connsiteY60" fmla="*/ 1937 h 10000"/>
              <a:gd name="connsiteX61" fmla="*/ 2615 w 9886"/>
              <a:gd name="connsiteY61" fmla="*/ 1675 h 10000"/>
              <a:gd name="connsiteX62" fmla="*/ 2957 w 9886"/>
              <a:gd name="connsiteY62" fmla="*/ 1536 h 10000"/>
              <a:gd name="connsiteX63" fmla="*/ 3286 w 9886"/>
              <a:gd name="connsiteY63" fmla="*/ 1396 h 10000"/>
              <a:gd name="connsiteX64" fmla="*/ 3629 w 9886"/>
              <a:gd name="connsiteY64" fmla="*/ 1257 h 10000"/>
              <a:gd name="connsiteX65" fmla="*/ 3857 w 9886"/>
              <a:gd name="connsiteY65" fmla="*/ 1117 h 10000"/>
              <a:gd name="connsiteX66" fmla="*/ 4086 w 9886"/>
              <a:gd name="connsiteY66" fmla="*/ 1117 h 10000"/>
              <a:gd name="connsiteX67" fmla="*/ 4315 w 9886"/>
              <a:gd name="connsiteY67" fmla="*/ 977 h 10000"/>
              <a:gd name="connsiteX68" fmla="*/ 4543 w 9886"/>
              <a:gd name="connsiteY68" fmla="*/ 838 h 10000"/>
              <a:gd name="connsiteX69" fmla="*/ 4886 w 9886"/>
              <a:gd name="connsiteY69" fmla="*/ 698 h 10000"/>
              <a:gd name="connsiteX70" fmla="*/ 5115 w 9886"/>
              <a:gd name="connsiteY70" fmla="*/ 558 h 10000"/>
              <a:gd name="connsiteX71" fmla="*/ 5343 w 9886"/>
              <a:gd name="connsiteY71" fmla="*/ 419 h 10000"/>
              <a:gd name="connsiteX72" fmla="*/ 5457 w 9886"/>
              <a:gd name="connsiteY72" fmla="*/ 279 h 10000"/>
              <a:gd name="connsiteX73" fmla="*/ 5572 w 9886"/>
              <a:gd name="connsiteY73" fmla="*/ 140 h 10000"/>
              <a:gd name="connsiteX74" fmla="*/ 5572 w 9886"/>
              <a:gd name="connsiteY74" fmla="*/ 0 h 10000"/>
              <a:gd name="connsiteX75" fmla="*/ 5686 w 9886"/>
              <a:gd name="connsiteY75" fmla="*/ 0 h 10000"/>
              <a:gd name="connsiteX76" fmla="*/ 5800 w 9886"/>
              <a:gd name="connsiteY76" fmla="*/ 0 h 10000"/>
              <a:gd name="connsiteX77" fmla="*/ 5915 w 9886"/>
              <a:gd name="connsiteY77" fmla="*/ 0 h 10000"/>
              <a:gd name="connsiteX78" fmla="*/ 6015 w 9886"/>
              <a:gd name="connsiteY78" fmla="*/ 140 h 10000"/>
              <a:gd name="connsiteX79" fmla="*/ 6129 w 9886"/>
              <a:gd name="connsiteY79" fmla="*/ 140 h 10000"/>
              <a:gd name="connsiteX80" fmla="*/ 6243 w 9886"/>
              <a:gd name="connsiteY80" fmla="*/ 419 h 10000"/>
              <a:gd name="connsiteX81" fmla="*/ 6357 w 9886"/>
              <a:gd name="connsiteY81" fmla="*/ 558 h 10000"/>
              <a:gd name="connsiteX82" fmla="*/ 6472 w 9886"/>
              <a:gd name="connsiteY82" fmla="*/ 698 h 10000"/>
              <a:gd name="connsiteX83" fmla="*/ 6586 w 9886"/>
              <a:gd name="connsiteY83" fmla="*/ 838 h 10000"/>
              <a:gd name="connsiteX84" fmla="*/ 6586 w 9886"/>
              <a:gd name="connsiteY84" fmla="*/ 977 h 10000"/>
              <a:gd name="connsiteX85" fmla="*/ 6586 w 9886"/>
              <a:gd name="connsiteY85" fmla="*/ 1117 h 10000"/>
              <a:gd name="connsiteX86" fmla="*/ 6472 w 9886"/>
              <a:gd name="connsiteY86" fmla="*/ 1117 h 10000"/>
              <a:gd name="connsiteX87" fmla="*/ 6357 w 9886"/>
              <a:gd name="connsiteY87" fmla="*/ 1257 h 10000"/>
              <a:gd name="connsiteX88" fmla="*/ 6357 w 9886"/>
              <a:gd name="connsiteY88" fmla="*/ 1396 h 10000"/>
              <a:gd name="connsiteX89" fmla="*/ 6243 w 9886"/>
              <a:gd name="connsiteY89" fmla="*/ 1536 h 10000"/>
              <a:gd name="connsiteX90" fmla="*/ 6129 w 9886"/>
              <a:gd name="connsiteY90" fmla="*/ 1798 h 10000"/>
              <a:gd name="connsiteX91" fmla="*/ 6015 w 9886"/>
              <a:gd name="connsiteY91" fmla="*/ 2216 h 10000"/>
              <a:gd name="connsiteX92" fmla="*/ 5915 w 9886"/>
              <a:gd name="connsiteY92" fmla="*/ 2635 h 10000"/>
              <a:gd name="connsiteX93" fmla="*/ 5800 w 9886"/>
              <a:gd name="connsiteY93" fmla="*/ 3054 h 10000"/>
              <a:gd name="connsiteX94" fmla="*/ 5686 w 9886"/>
              <a:gd name="connsiteY94" fmla="*/ 3613 h 10000"/>
              <a:gd name="connsiteX95" fmla="*/ 5572 w 9886"/>
              <a:gd name="connsiteY95" fmla="*/ 4171 h 10000"/>
              <a:gd name="connsiteX96" fmla="*/ 5457 w 9886"/>
              <a:gd name="connsiteY96" fmla="*/ 4729 h 10000"/>
              <a:gd name="connsiteX97" fmla="*/ 5457 w 9886"/>
              <a:gd name="connsiteY97" fmla="*/ 5271 h 10000"/>
              <a:gd name="connsiteX98" fmla="*/ 5457 w 9886"/>
              <a:gd name="connsiteY98" fmla="*/ 5689 h 10000"/>
              <a:gd name="connsiteX99" fmla="*/ 5343 w 9886"/>
              <a:gd name="connsiteY99" fmla="*/ 6248 h 10000"/>
              <a:gd name="connsiteX100" fmla="*/ 5343 w 9886"/>
              <a:gd name="connsiteY100" fmla="*/ 6667 h 10000"/>
              <a:gd name="connsiteX101" fmla="*/ 5343 w 9886"/>
              <a:gd name="connsiteY101" fmla="*/ 6946 h 10000"/>
              <a:gd name="connsiteX102" fmla="*/ 5343 w 9886"/>
              <a:gd name="connsiteY102" fmla="*/ 7365 h 10000"/>
              <a:gd name="connsiteX103" fmla="*/ 5457 w 9886"/>
              <a:gd name="connsiteY103" fmla="*/ 7644 h 10000"/>
              <a:gd name="connsiteX104" fmla="*/ 5457 w 9886"/>
              <a:gd name="connsiteY104" fmla="*/ 7784 h 10000"/>
              <a:gd name="connsiteX105" fmla="*/ 5572 w 9886"/>
              <a:gd name="connsiteY105" fmla="*/ 8063 h 10000"/>
              <a:gd name="connsiteX106" fmla="*/ 5686 w 9886"/>
              <a:gd name="connsiteY106" fmla="*/ 8202 h 10000"/>
              <a:gd name="connsiteX107" fmla="*/ 5800 w 9886"/>
              <a:gd name="connsiteY107" fmla="*/ 8342 h 10000"/>
              <a:gd name="connsiteX108" fmla="*/ 6243 w 9886"/>
              <a:gd name="connsiteY108" fmla="*/ 8604 h 10000"/>
              <a:gd name="connsiteX109" fmla="*/ 6472 w 9886"/>
              <a:gd name="connsiteY109" fmla="*/ 8743 h 10000"/>
              <a:gd name="connsiteX110" fmla="*/ 6700 w 9886"/>
              <a:gd name="connsiteY110" fmla="*/ 8743 h 10000"/>
              <a:gd name="connsiteX111" fmla="*/ 6929 w 9886"/>
              <a:gd name="connsiteY111" fmla="*/ 8883 h 10000"/>
              <a:gd name="connsiteX112" fmla="*/ 7272 w 9886"/>
              <a:gd name="connsiteY112" fmla="*/ 8883 h 10000"/>
              <a:gd name="connsiteX113" fmla="*/ 7500 w 9886"/>
              <a:gd name="connsiteY113" fmla="*/ 8743 h 10000"/>
              <a:gd name="connsiteX114" fmla="*/ 7843 w 9886"/>
              <a:gd name="connsiteY114" fmla="*/ 8743 h 10000"/>
              <a:gd name="connsiteX115" fmla="*/ 8186 w 9886"/>
              <a:gd name="connsiteY115" fmla="*/ 8604 h 10000"/>
              <a:gd name="connsiteX116" fmla="*/ 8415 w 9886"/>
              <a:gd name="connsiteY116" fmla="*/ 8604 h 10000"/>
              <a:gd name="connsiteX117" fmla="*/ 8643 w 9886"/>
              <a:gd name="connsiteY117" fmla="*/ 8342 h 10000"/>
              <a:gd name="connsiteX118" fmla="*/ 8743 w 9886"/>
              <a:gd name="connsiteY118" fmla="*/ 8202 h 10000"/>
              <a:gd name="connsiteX119" fmla="*/ 8857 w 9886"/>
              <a:gd name="connsiteY119" fmla="*/ 7923 h 10000"/>
              <a:gd name="connsiteX120" fmla="*/ 8972 w 9886"/>
              <a:gd name="connsiteY120" fmla="*/ 7644 h 10000"/>
              <a:gd name="connsiteX121" fmla="*/ 9086 w 9886"/>
              <a:gd name="connsiteY121" fmla="*/ 7086 h 10000"/>
              <a:gd name="connsiteX122" fmla="*/ 9086 w 9886"/>
              <a:gd name="connsiteY122" fmla="*/ 6527 h 10000"/>
              <a:gd name="connsiteX123" fmla="*/ 9200 w 9886"/>
              <a:gd name="connsiteY123" fmla="*/ 6248 h 10000"/>
              <a:gd name="connsiteX124" fmla="*/ 9200 w 9886"/>
              <a:gd name="connsiteY124" fmla="*/ 5969 h 10000"/>
              <a:gd name="connsiteX125" fmla="*/ 9200 w 9886"/>
              <a:gd name="connsiteY125" fmla="*/ 5829 h 10000"/>
              <a:gd name="connsiteX126" fmla="*/ 9315 w 9886"/>
              <a:gd name="connsiteY126" fmla="*/ 5689 h 10000"/>
              <a:gd name="connsiteX127" fmla="*/ 9315 w 9886"/>
              <a:gd name="connsiteY127" fmla="*/ 5550 h 10000"/>
              <a:gd name="connsiteX128" fmla="*/ 9315 w 9886"/>
              <a:gd name="connsiteY128" fmla="*/ 5410 h 10000"/>
              <a:gd name="connsiteX129" fmla="*/ 9315 w 9886"/>
              <a:gd name="connsiteY129" fmla="*/ 5410 h 10000"/>
              <a:gd name="connsiteX130" fmla="*/ 9429 w 9886"/>
              <a:gd name="connsiteY130" fmla="*/ 5410 h 10000"/>
              <a:gd name="connsiteX131" fmla="*/ 9429 w 9886"/>
              <a:gd name="connsiteY131" fmla="*/ 5410 h 10000"/>
              <a:gd name="connsiteX132" fmla="*/ 9429 w 9886"/>
              <a:gd name="connsiteY132" fmla="*/ 5550 h 10000"/>
              <a:gd name="connsiteX133" fmla="*/ 9543 w 9886"/>
              <a:gd name="connsiteY133" fmla="*/ 5689 h 10000"/>
              <a:gd name="connsiteX134" fmla="*/ 9543 w 9886"/>
              <a:gd name="connsiteY134" fmla="*/ 5829 h 10000"/>
              <a:gd name="connsiteX135" fmla="*/ 9543 w 9886"/>
              <a:gd name="connsiteY135" fmla="*/ 6108 h 10000"/>
              <a:gd name="connsiteX136" fmla="*/ 9543 w 9886"/>
              <a:gd name="connsiteY136" fmla="*/ 6387 h 10000"/>
              <a:gd name="connsiteX137" fmla="*/ 9543 w 9886"/>
              <a:gd name="connsiteY137" fmla="*/ 6667 h 10000"/>
              <a:gd name="connsiteX138" fmla="*/ 9657 w 9886"/>
              <a:gd name="connsiteY138" fmla="*/ 7225 h 10000"/>
              <a:gd name="connsiteX139" fmla="*/ 9657 w 9886"/>
              <a:gd name="connsiteY139" fmla="*/ 7644 h 10000"/>
              <a:gd name="connsiteX140" fmla="*/ 9772 w 9886"/>
              <a:gd name="connsiteY140" fmla="*/ 8063 h 10000"/>
              <a:gd name="connsiteX141" fmla="*/ 9886 w 9886"/>
              <a:gd name="connsiteY141" fmla="*/ 8342 h 10000"/>
              <a:gd name="connsiteX142" fmla="*/ 9886 w 9886"/>
              <a:gd name="connsiteY142" fmla="*/ 8604 h 10000"/>
              <a:gd name="connsiteX143" fmla="*/ 9886 w 9886"/>
              <a:gd name="connsiteY143" fmla="*/ 8743 h 10000"/>
              <a:gd name="connsiteX144" fmla="*/ 9886 w 9886"/>
              <a:gd name="connsiteY144" fmla="*/ 8883 h 10000"/>
              <a:gd name="connsiteX145" fmla="*/ 9772 w 9886"/>
              <a:gd name="connsiteY145" fmla="*/ 8883 h 10000"/>
              <a:gd name="connsiteX146" fmla="*/ 9657 w 9886"/>
              <a:gd name="connsiteY146" fmla="*/ 9023 h 10000"/>
              <a:gd name="connsiteX147" fmla="*/ 9543 w 9886"/>
              <a:gd name="connsiteY147" fmla="*/ 9162 h 10000"/>
              <a:gd name="connsiteX148" fmla="*/ 9429 w 9886"/>
              <a:gd name="connsiteY148" fmla="*/ 9302 h 10000"/>
              <a:gd name="connsiteX149" fmla="*/ 9200 w 9886"/>
              <a:gd name="connsiteY149" fmla="*/ 9442 h 10000"/>
              <a:gd name="connsiteX150" fmla="*/ 8743 w 9886"/>
              <a:gd name="connsiteY150" fmla="*/ 9721 h 10000"/>
              <a:gd name="connsiteX151" fmla="*/ 8300 w 9886"/>
              <a:gd name="connsiteY151" fmla="*/ 9860 h 10000"/>
              <a:gd name="connsiteX152" fmla="*/ 7957 w 9886"/>
              <a:gd name="connsiteY152" fmla="*/ 9860 h 10000"/>
              <a:gd name="connsiteX153" fmla="*/ 7500 w 9886"/>
              <a:gd name="connsiteY153" fmla="*/ 10000 h 10000"/>
              <a:gd name="connsiteX154" fmla="*/ 7500 w 9886"/>
              <a:gd name="connsiteY154" fmla="*/ 10000 h 10000"/>
              <a:gd name="connsiteX0" fmla="*/ 7586 w 10000"/>
              <a:gd name="connsiteY0" fmla="*/ 10000 h 10000"/>
              <a:gd name="connsiteX1" fmla="*/ 7240 w 10000"/>
              <a:gd name="connsiteY1" fmla="*/ 10000 h 10000"/>
              <a:gd name="connsiteX2" fmla="*/ 6894 w 10000"/>
              <a:gd name="connsiteY2" fmla="*/ 10000 h 10000"/>
              <a:gd name="connsiteX3" fmla="*/ 6547 w 10000"/>
              <a:gd name="connsiteY3" fmla="*/ 9860 h 10000"/>
              <a:gd name="connsiteX4" fmla="*/ 6200 w 10000"/>
              <a:gd name="connsiteY4" fmla="*/ 9721 h 10000"/>
              <a:gd name="connsiteX5" fmla="*/ 5867 w 10000"/>
              <a:gd name="connsiteY5" fmla="*/ 9581 h 10000"/>
              <a:gd name="connsiteX6" fmla="*/ 5636 w 10000"/>
              <a:gd name="connsiteY6" fmla="*/ 9302 h 10000"/>
              <a:gd name="connsiteX7" fmla="*/ 5405 w 10000"/>
              <a:gd name="connsiteY7" fmla="*/ 9162 h 10000"/>
              <a:gd name="connsiteX8" fmla="*/ 5289 w 10000"/>
              <a:gd name="connsiteY8" fmla="*/ 8743 h 10000"/>
              <a:gd name="connsiteX9" fmla="*/ 5058 w 10000"/>
              <a:gd name="connsiteY9" fmla="*/ 8464 h 10000"/>
              <a:gd name="connsiteX10" fmla="*/ 4942 w 10000"/>
              <a:gd name="connsiteY10" fmla="*/ 8063 h 10000"/>
              <a:gd name="connsiteX11" fmla="*/ 4942 w 10000"/>
              <a:gd name="connsiteY11" fmla="*/ 7644 h 10000"/>
              <a:gd name="connsiteX12" fmla="*/ 4827 w 10000"/>
              <a:gd name="connsiteY12" fmla="*/ 7225 h 10000"/>
              <a:gd name="connsiteX13" fmla="*/ 4827 w 10000"/>
              <a:gd name="connsiteY13" fmla="*/ 6806 h 10000"/>
              <a:gd name="connsiteX14" fmla="*/ 4827 w 10000"/>
              <a:gd name="connsiteY14" fmla="*/ 6387 h 10000"/>
              <a:gd name="connsiteX15" fmla="*/ 4942 w 10000"/>
              <a:gd name="connsiteY15" fmla="*/ 5689 h 10000"/>
              <a:gd name="connsiteX16" fmla="*/ 4942 w 10000"/>
              <a:gd name="connsiteY16" fmla="*/ 5550 h 10000"/>
              <a:gd name="connsiteX17" fmla="*/ 4942 w 10000"/>
              <a:gd name="connsiteY17" fmla="*/ 5271 h 10000"/>
              <a:gd name="connsiteX18" fmla="*/ 5058 w 10000"/>
              <a:gd name="connsiteY18" fmla="*/ 5009 h 10000"/>
              <a:gd name="connsiteX19" fmla="*/ 5058 w 10000"/>
              <a:gd name="connsiteY19" fmla="*/ 4729 h 10000"/>
              <a:gd name="connsiteX20" fmla="*/ 5058 w 10000"/>
              <a:gd name="connsiteY20" fmla="*/ 4450 h 10000"/>
              <a:gd name="connsiteX21" fmla="*/ 5174 w 10000"/>
              <a:gd name="connsiteY21" fmla="*/ 4031 h 10000"/>
              <a:gd name="connsiteX22" fmla="*/ 5174 w 10000"/>
              <a:gd name="connsiteY22" fmla="*/ 3613 h 10000"/>
              <a:gd name="connsiteX23" fmla="*/ 5289 w 10000"/>
              <a:gd name="connsiteY23" fmla="*/ 3194 h 10000"/>
              <a:gd name="connsiteX24" fmla="*/ 5289 w 10000"/>
              <a:gd name="connsiteY24" fmla="*/ 2775 h 10000"/>
              <a:gd name="connsiteX25" fmla="*/ 5289 w 10000"/>
              <a:gd name="connsiteY25" fmla="*/ 2356 h 10000"/>
              <a:gd name="connsiteX26" fmla="*/ 5405 w 10000"/>
              <a:gd name="connsiteY26" fmla="*/ 2077 h 10000"/>
              <a:gd name="connsiteX27" fmla="*/ 5405 w 10000"/>
              <a:gd name="connsiteY27" fmla="*/ 1798 h 10000"/>
              <a:gd name="connsiteX28" fmla="*/ 5405 w 10000"/>
              <a:gd name="connsiteY28" fmla="*/ 1536 h 10000"/>
              <a:gd name="connsiteX29" fmla="*/ 5405 w 10000"/>
              <a:gd name="connsiteY29" fmla="*/ 1396 h 10000"/>
              <a:gd name="connsiteX30" fmla="*/ 5405 w 10000"/>
              <a:gd name="connsiteY30" fmla="*/ 1257 h 10000"/>
              <a:gd name="connsiteX31" fmla="*/ 5405 w 10000"/>
              <a:gd name="connsiteY31" fmla="*/ 1257 h 10000"/>
              <a:gd name="connsiteX32" fmla="*/ 5405 w 10000"/>
              <a:gd name="connsiteY32" fmla="*/ 1257 h 10000"/>
              <a:gd name="connsiteX33" fmla="*/ 5289 w 10000"/>
              <a:gd name="connsiteY33" fmla="*/ 1257 h 10000"/>
              <a:gd name="connsiteX34" fmla="*/ 5174 w 10000"/>
              <a:gd name="connsiteY34" fmla="*/ 1257 h 10000"/>
              <a:gd name="connsiteX35" fmla="*/ 5058 w 10000"/>
              <a:gd name="connsiteY35" fmla="*/ 1396 h 10000"/>
              <a:gd name="connsiteX36" fmla="*/ 4942 w 10000"/>
              <a:gd name="connsiteY36" fmla="*/ 1396 h 10000"/>
              <a:gd name="connsiteX37" fmla="*/ 4711 w 10000"/>
              <a:gd name="connsiteY37" fmla="*/ 1536 h 10000"/>
              <a:gd name="connsiteX38" fmla="*/ 4480 w 10000"/>
              <a:gd name="connsiteY38" fmla="*/ 1536 h 10000"/>
              <a:gd name="connsiteX39" fmla="*/ 4248 w 10000"/>
              <a:gd name="connsiteY39" fmla="*/ 1675 h 10000"/>
              <a:gd name="connsiteX40" fmla="*/ 3107 w 10000"/>
              <a:gd name="connsiteY40" fmla="*/ 2216 h 10000"/>
              <a:gd name="connsiteX41" fmla="*/ 1951 w 10000"/>
              <a:gd name="connsiteY41" fmla="*/ 2775 h 10000"/>
              <a:gd name="connsiteX42" fmla="*/ 1604 w 10000"/>
              <a:gd name="connsiteY42" fmla="*/ 2914 h 10000"/>
              <a:gd name="connsiteX43" fmla="*/ 1373 w 10000"/>
              <a:gd name="connsiteY43" fmla="*/ 3054 h 10000"/>
              <a:gd name="connsiteX44" fmla="*/ 1142 w 10000"/>
              <a:gd name="connsiteY44" fmla="*/ 3194 h 10000"/>
              <a:gd name="connsiteX45" fmla="*/ 1027 w 10000"/>
              <a:gd name="connsiteY45" fmla="*/ 3333 h 10000"/>
              <a:gd name="connsiteX46" fmla="*/ 795 w 10000"/>
              <a:gd name="connsiteY46" fmla="*/ 3333 h 10000"/>
              <a:gd name="connsiteX47" fmla="*/ 680 w 10000"/>
              <a:gd name="connsiteY47" fmla="*/ 3333 h 10000"/>
              <a:gd name="connsiteX48" fmla="*/ 563 w 10000"/>
              <a:gd name="connsiteY48" fmla="*/ 3473 h 10000"/>
              <a:gd name="connsiteX49" fmla="*/ 563 w 10000"/>
              <a:gd name="connsiteY49" fmla="*/ 3473 h 10000"/>
              <a:gd name="connsiteX50" fmla="*/ 462 w 10000"/>
              <a:gd name="connsiteY50" fmla="*/ 3473 h 10000"/>
              <a:gd name="connsiteX51" fmla="*/ 462 w 10000"/>
              <a:gd name="connsiteY51" fmla="*/ 3333 h 10000"/>
              <a:gd name="connsiteX52" fmla="*/ 347 w 10000"/>
              <a:gd name="connsiteY52" fmla="*/ 3194 h 10000"/>
              <a:gd name="connsiteX53" fmla="*/ 0 w 10000"/>
              <a:gd name="connsiteY53" fmla="*/ 2914 h 10000"/>
              <a:gd name="connsiteX54" fmla="*/ 462 w 10000"/>
              <a:gd name="connsiteY54" fmla="*/ 2496 h 10000"/>
              <a:gd name="connsiteX55" fmla="*/ 680 w 10000"/>
              <a:gd name="connsiteY55" fmla="*/ 2356 h 10000"/>
              <a:gd name="connsiteX56" fmla="*/ 1027 w 10000"/>
              <a:gd name="connsiteY56" fmla="*/ 2356 h 10000"/>
              <a:gd name="connsiteX57" fmla="*/ 1373 w 10000"/>
              <a:gd name="connsiteY57" fmla="*/ 2216 h 10000"/>
              <a:gd name="connsiteX58" fmla="*/ 1720 w 10000"/>
              <a:gd name="connsiteY58" fmla="*/ 2077 h 10000"/>
              <a:gd name="connsiteX59" fmla="*/ 2182 w 10000"/>
              <a:gd name="connsiteY59" fmla="*/ 1937 h 10000"/>
              <a:gd name="connsiteX60" fmla="*/ 2645 w 10000"/>
              <a:gd name="connsiteY60" fmla="*/ 1675 h 10000"/>
              <a:gd name="connsiteX61" fmla="*/ 2991 w 10000"/>
              <a:gd name="connsiteY61" fmla="*/ 1536 h 10000"/>
              <a:gd name="connsiteX62" fmla="*/ 3324 w 10000"/>
              <a:gd name="connsiteY62" fmla="*/ 1396 h 10000"/>
              <a:gd name="connsiteX63" fmla="*/ 3671 w 10000"/>
              <a:gd name="connsiteY63" fmla="*/ 1257 h 10000"/>
              <a:gd name="connsiteX64" fmla="*/ 3901 w 10000"/>
              <a:gd name="connsiteY64" fmla="*/ 1117 h 10000"/>
              <a:gd name="connsiteX65" fmla="*/ 4133 w 10000"/>
              <a:gd name="connsiteY65" fmla="*/ 1117 h 10000"/>
              <a:gd name="connsiteX66" fmla="*/ 4365 w 10000"/>
              <a:gd name="connsiteY66" fmla="*/ 977 h 10000"/>
              <a:gd name="connsiteX67" fmla="*/ 4595 w 10000"/>
              <a:gd name="connsiteY67" fmla="*/ 838 h 10000"/>
              <a:gd name="connsiteX68" fmla="*/ 4942 w 10000"/>
              <a:gd name="connsiteY68" fmla="*/ 698 h 10000"/>
              <a:gd name="connsiteX69" fmla="*/ 5174 w 10000"/>
              <a:gd name="connsiteY69" fmla="*/ 558 h 10000"/>
              <a:gd name="connsiteX70" fmla="*/ 5405 w 10000"/>
              <a:gd name="connsiteY70" fmla="*/ 419 h 10000"/>
              <a:gd name="connsiteX71" fmla="*/ 5520 w 10000"/>
              <a:gd name="connsiteY71" fmla="*/ 279 h 10000"/>
              <a:gd name="connsiteX72" fmla="*/ 5636 w 10000"/>
              <a:gd name="connsiteY72" fmla="*/ 140 h 10000"/>
              <a:gd name="connsiteX73" fmla="*/ 5636 w 10000"/>
              <a:gd name="connsiteY73" fmla="*/ 0 h 10000"/>
              <a:gd name="connsiteX74" fmla="*/ 5752 w 10000"/>
              <a:gd name="connsiteY74" fmla="*/ 0 h 10000"/>
              <a:gd name="connsiteX75" fmla="*/ 5867 w 10000"/>
              <a:gd name="connsiteY75" fmla="*/ 0 h 10000"/>
              <a:gd name="connsiteX76" fmla="*/ 5983 w 10000"/>
              <a:gd name="connsiteY76" fmla="*/ 0 h 10000"/>
              <a:gd name="connsiteX77" fmla="*/ 6084 w 10000"/>
              <a:gd name="connsiteY77" fmla="*/ 140 h 10000"/>
              <a:gd name="connsiteX78" fmla="*/ 6200 w 10000"/>
              <a:gd name="connsiteY78" fmla="*/ 140 h 10000"/>
              <a:gd name="connsiteX79" fmla="*/ 6315 w 10000"/>
              <a:gd name="connsiteY79" fmla="*/ 419 h 10000"/>
              <a:gd name="connsiteX80" fmla="*/ 6430 w 10000"/>
              <a:gd name="connsiteY80" fmla="*/ 558 h 10000"/>
              <a:gd name="connsiteX81" fmla="*/ 6547 w 10000"/>
              <a:gd name="connsiteY81" fmla="*/ 698 h 10000"/>
              <a:gd name="connsiteX82" fmla="*/ 6662 w 10000"/>
              <a:gd name="connsiteY82" fmla="*/ 838 h 10000"/>
              <a:gd name="connsiteX83" fmla="*/ 6662 w 10000"/>
              <a:gd name="connsiteY83" fmla="*/ 977 h 10000"/>
              <a:gd name="connsiteX84" fmla="*/ 6662 w 10000"/>
              <a:gd name="connsiteY84" fmla="*/ 1117 h 10000"/>
              <a:gd name="connsiteX85" fmla="*/ 6547 w 10000"/>
              <a:gd name="connsiteY85" fmla="*/ 1117 h 10000"/>
              <a:gd name="connsiteX86" fmla="*/ 6430 w 10000"/>
              <a:gd name="connsiteY86" fmla="*/ 1257 h 10000"/>
              <a:gd name="connsiteX87" fmla="*/ 6430 w 10000"/>
              <a:gd name="connsiteY87" fmla="*/ 1396 h 10000"/>
              <a:gd name="connsiteX88" fmla="*/ 6315 w 10000"/>
              <a:gd name="connsiteY88" fmla="*/ 1536 h 10000"/>
              <a:gd name="connsiteX89" fmla="*/ 6200 w 10000"/>
              <a:gd name="connsiteY89" fmla="*/ 1798 h 10000"/>
              <a:gd name="connsiteX90" fmla="*/ 6084 w 10000"/>
              <a:gd name="connsiteY90" fmla="*/ 2216 h 10000"/>
              <a:gd name="connsiteX91" fmla="*/ 5983 w 10000"/>
              <a:gd name="connsiteY91" fmla="*/ 2635 h 10000"/>
              <a:gd name="connsiteX92" fmla="*/ 5867 w 10000"/>
              <a:gd name="connsiteY92" fmla="*/ 3054 h 10000"/>
              <a:gd name="connsiteX93" fmla="*/ 5752 w 10000"/>
              <a:gd name="connsiteY93" fmla="*/ 3613 h 10000"/>
              <a:gd name="connsiteX94" fmla="*/ 5636 w 10000"/>
              <a:gd name="connsiteY94" fmla="*/ 4171 h 10000"/>
              <a:gd name="connsiteX95" fmla="*/ 5520 w 10000"/>
              <a:gd name="connsiteY95" fmla="*/ 4729 h 10000"/>
              <a:gd name="connsiteX96" fmla="*/ 5520 w 10000"/>
              <a:gd name="connsiteY96" fmla="*/ 5271 h 10000"/>
              <a:gd name="connsiteX97" fmla="*/ 5520 w 10000"/>
              <a:gd name="connsiteY97" fmla="*/ 5689 h 10000"/>
              <a:gd name="connsiteX98" fmla="*/ 5405 w 10000"/>
              <a:gd name="connsiteY98" fmla="*/ 6248 h 10000"/>
              <a:gd name="connsiteX99" fmla="*/ 5405 w 10000"/>
              <a:gd name="connsiteY99" fmla="*/ 6667 h 10000"/>
              <a:gd name="connsiteX100" fmla="*/ 5405 w 10000"/>
              <a:gd name="connsiteY100" fmla="*/ 6946 h 10000"/>
              <a:gd name="connsiteX101" fmla="*/ 5405 w 10000"/>
              <a:gd name="connsiteY101" fmla="*/ 7365 h 10000"/>
              <a:gd name="connsiteX102" fmla="*/ 5520 w 10000"/>
              <a:gd name="connsiteY102" fmla="*/ 7644 h 10000"/>
              <a:gd name="connsiteX103" fmla="*/ 5520 w 10000"/>
              <a:gd name="connsiteY103" fmla="*/ 7784 h 10000"/>
              <a:gd name="connsiteX104" fmla="*/ 5636 w 10000"/>
              <a:gd name="connsiteY104" fmla="*/ 8063 h 10000"/>
              <a:gd name="connsiteX105" fmla="*/ 5752 w 10000"/>
              <a:gd name="connsiteY105" fmla="*/ 8202 h 10000"/>
              <a:gd name="connsiteX106" fmla="*/ 5867 w 10000"/>
              <a:gd name="connsiteY106" fmla="*/ 8342 h 10000"/>
              <a:gd name="connsiteX107" fmla="*/ 6315 w 10000"/>
              <a:gd name="connsiteY107" fmla="*/ 8604 h 10000"/>
              <a:gd name="connsiteX108" fmla="*/ 6547 w 10000"/>
              <a:gd name="connsiteY108" fmla="*/ 8743 h 10000"/>
              <a:gd name="connsiteX109" fmla="*/ 6777 w 10000"/>
              <a:gd name="connsiteY109" fmla="*/ 8743 h 10000"/>
              <a:gd name="connsiteX110" fmla="*/ 7009 w 10000"/>
              <a:gd name="connsiteY110" fmla="*/ 8883 h 10000"/>
              <a:gd name="connsiteX111" fmla="*/ 7356 w 10000"/>
              <a:gd name="connsiteY111" fmla="*/ 8883 h 10000"/>
              <a:gd name="connsiteX112" fmla="*/ 7586 w 10000"/>
              <a:gd name="connsiteY112" fmla="*/ 8743 h 10000"/>
              <a:gd name="connsiteX113" fmla="*/ 7933 w 10000"/>
              <a:gd name="connsiteY113" fmla="*/ 8743 h 10000"/>
              <a:gd name="connsiteX114" fmla="*/ 8280 w 10000"/>
              <a:gd name="connsiteY114" fmla="*/ 8604 h 10000"/>
              <a:gd name="connsiteX115" fmla="*/ 8512 w 10000"/>
              <a:gd name="connsiteY115" fmla="*/ 8604 h 10000"/>
              <a:gd name="connsiteX116" fmla="*/ 8743 w 10000"/>
              <a:gd name="connsiteY116" fmla="*/ 8342 h 10000"/>
              <a:gd name="connsiteX117" fmla="*/ 8844 w 10000"/>
              <a:gd name="connsiteY117" fmla="*/ 8202 h 10000"/>
              <a:gd name="connsiteX118" fmla="*/ 8959 w 10000"/>
              <a:gd name="connsiteY118" fmla="*/ 7923 h 10000"/>
              <a:gd name="connsiteX119" fmla="*/ 9075 w 10000"/>
              <a:gd name="connsiteY119" fmla="*/ 7644 h 10000"/>
              <a:gd name="connsiteX120" fmla="*/ 9191 w 10000"/>
              <a:gd name="connsiteY120" fmla="*/ 7086 h 10000"/>
              <a:gd name="connsiteX121" fmla="*/ 9191 w 10000"/>
              <a:gd name="connsiteY121" fmla="*/ 6527 h 10000"/>
              <a:gd name="connsiteX122" fmla="*/ 9306 w 10000"/>
              <a:gd name="connsiteY122" fmla="*/ 6248 h 10000"/>
              <a:gd name="connsiteX123" fmla="*/ 9306 w 10000"/>
              <a:gd name="connsiteY123" fmla="*/ 5969 h 10000"/>
              <a:gd name="connsiteX124" fmla="*/ 9306 w 10000"/>
              <a:gd name="connsiteY124" fmla="*/ 5829 h 10000"/>
              <a:gd name="connsiteX125" fmla="*/ 9422 w 10000"/>
              <a:gd name="connsiteY125" fmla="*/ 5689 h 10000"/>
              <a:gd name="connsiteX126" fmla="*/ 9422 w 10000"/>
              <a:gd name="connsiteY126" fmla="*/ 5550 h 10000"/>
              <a:gd name="connsiteX127" fmla="*/ 9422 w 10000"/>
              <a:gd name="connsiteY127" fmla="*/ 5410 h 10000"/>
              <a:gd name="connsiteX128" fmla="*/ 9422 w 10000"/>
              <a:gd name="connsiteY128" fmla="*/ 5410 h 10000"/>
              <a:gd name="connsiteX129" fmla="*/ 9538 w 10000"/>
              <a:gd name="connsiteY129" fmla="*/ 5410 h 10000"/>
              <a:gd name="connsiteX130" fmla="*/ 9538 w 10000"/>
              <a:gd name="connsiteY130" fmla="*/ 5410 h 10000"/>
              <a:gd name="connsiteX131" fmla="*/ 9538 w 10000"/>
              <a:gd name="connsiteY131" fmla="*/ 5550 h 10000"/>
              <a:gd name="connsiteX132" fmla="*/ 9653 w 10000"/>
              <a:gd name="connsiteY132" fmla="*/ 5689 h 10000"/>
              <a:gd name="connsiteX133" fmla="*/ 9653 w 10000"/>
              <a:gd name="connsiteY133" fmla="*/ 5829 h 10000"/>
              <a:gd name="connsiteX134" fmla="*/ 9653 w 10000"/>
              <a:gd name="connsiteY134" fmla="*/ 6108 h 10000"/>
              <a:gd name="connsiteX135" fmla="*/ 9653 w 10000"/>
              <a:gd name="connsiteY135" fmla="*/ 6387 h 10000"/>
              <a:gd name="connsiteX136" fmla="*/ 9653 w 10000"/>
              <a:gd name="connsiteY136" fmla="*/ 6667 h 10000"/>
              <a:gd name="connsiteX137" fmla="*/ 9768 w 10000"/>
              <a:gd name="connsiteY137" fmla="*/ 7225 h 10000"/>
              <a:gd name="connsiteX138" fmla="*/ 9768 w 10000"/>
              <a:gd name="connsiteY138" fmla="*/ 7644 h 10000"/>
              <a:gd name="connsiteX139" fmla="*/ 9885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5 w 10000"/>
              <a:gd name="connsiteY144" fmla="*/ 8883 h 10000"/>
              <a:gd name="connsiteX145" fmla="*/ 9768 w 10000"/>
              <a:gd name="connsiteY145" fmla="*/ 9023 h 10000"/>
              <a:gd name="connsiteX146" fmla="*/ 9653 w 10000"/>
              <a:gd name="connsiteY146" fmla="*/ 9162 h 10000"/>
              <a:gd name="connsiteX147" fmla="*/ 9538 w 10000"/>
              <a:gd name="connsiteY147" fmla="*/ 9302 h 10000"/>
              <a:gd name="connsiteX148" fmla="*/ 9306 w 10000"/>
              <a:gd name="connsiteY148" fmla="*/ 9442 h 10000"/>
              <a:gd name="connsiteX149" fmla="*/ 8844 w 10000"/>
              <a:gd name="connsiteY149" fmla="*/ 9721 h 10000"/>
              <a:gd name="connsiteX150" fmla="*/ 8396 w 10000"/>
              <a:gd name="connsiteY150" fmla="*/ 9860 h 10000"/>
              <a:gd name="connsiteX151" fmla="*/ 8049 w 10000"/>
              <a:gd name="connsiteY151" fmla="*/ 9860 h 10000"/>
              <a:gd name="connsiteX152" fmla="*/ 7586 w 10000"/>
              <a:gd name="connsiteY152" fmla="*/ 10000 h 10000"/>
              <a:gd name="connsiteX153" fmla="*/ 7586 w 10000"/>
              <a:gd name="connsiteY153" fmla="*/ 10000 h 10000"/>
              <a:gd name="connsiteX0" fmla="*/ 7239 w 9653"/>
              <a:gd name="connsiteY0" fmla="*/ 10000 h 10000"/>
              <a:gd name="connsiteX1" fmla="*/ 6893 w 9653"/>
              <a:gd name="connsiteY1" fmla="*/ 10000 h 10000"/>
              <a:gd name="connsiteX2" fmla="*/ 6547 w 9653"/>
              <a:gd name="connsiteY2" fmla="*/ 10000 h 10000"/>
              <a:gd name="connsiteX3" fmla="*/ 6200 w 9653"/>
              <a:gd name="connsiteY3" fmla="*/ 9860 h 10000"/>
              <a:gd name="connsiteX4" fmla="*/ 5853 w 9653"/>
              <a:gd name="connsiteY4" fmla="*/ 9721 h 10000"/>
              <a:gd name="connsiteX5" fmla="*/ 5520 w 9653"/>
              <a:gd name="connsiteY5" fmla="*/ 9581 h 10000"/>
              <a:gd name="connsiteX6" fmla="*/ 5289 w 9653"/>
              <a:gd name="connsiteY6" fmla="*/ 9302 h 10000"/>
              <a:gd name="connsiteX7" fmla="*/ 5058 w 9653"/>
              <a:gd name="connsiteY7" fmla="*/ 9162 h 10000"/>
              <a:gd name="connsiteX8" fmla="*/ 4942 w 9653"/>
              <a:gd name="connsiteY8" fmla="*/ 8743 h 10000"/>
              <a:gd name="connsiteX9" fmla="*/ 4711 w 9653"/>
              <a:gd name="connsiteY9" fmla="*/ 8464 h 10000"/>
              <a:gd name="connsiteX10" fmla="*/ 4595 w 9653"/>
              <a:gd name="connsiteY10" fmla="*/ 8063 h 10000"/>
              <a:gd name="connsiteX11" fmla="*/ 4595 w 9653"/>
              <a:gd name="connsiteY11" fmla="*/ 7644 h 10000"/>
              <a:gd name="connsiteX12" fmla="*/ 4480 w 9653"/>
              <a:gd name="connsiteY12" fmla="*/ 7225 h 10000"/>
              <a:gd name="connsiteX13" fmla="*/ 4480 w 9653"/>
              <a:gd name="connsiteY13" fmla="*/ 6806 h 10000"/>
              <a:gd name="connsiteX14" fmla="*/ 4480 w 9653"/>
              <a:gd name="connsiteY14" fmla="*/ 6387 h 10000"/>
              <a:gd name="connsiteX15" fmla="*/ 4595 w 9653"/>
              <a:gd name="connsiteY15" fmla="*/ 5689 h 10000"/>
              <a:gd name="connsiteX16" fmla="*/ 4595 w 9653"/>
              <a:gd name="connsiteY16" fmla="*/ 5550 h 10000"/>
              <a:gd name="connsiteX17" fmla="*/ 4595 w 9653"/>
              <a:gd name="connsiteY17" fmla="*/ 5271 h 10000"/>
              <a:gd name="connsiteX18" fmla="*/ 4711 w 9653"/>
              <a:gd name="connsiteY18" fmla="*/ 5009 h 10000"/>
              <a:gd name="connsiteX19" fmla="*/ 4711 w 9653"/>
              <a:gd name="connsiteY19" fmla="*/ 4729 h 10000"/>
              <a:gd name="connsiteX20" fmla="*/ 4711 w 9653"/>
              <a:gd name="connsiteY20" fmla="*/ 4450 h 10000"/>
              <a:gd name="connsiteX21" fmla="*/ 4827 w 9653"/>
              <a:gd name="connsiteY21" fmla="*/ 4031 h 10000"/>
              <a:gd name="connsiteX22" fmla="*/ 4827 w 9653"/>
              <a:gd name="connsiteY22" fmla="*/ 3613 h 10000"/>
              <a:gd name="connsiteX23" fmla="*/ 4942 w 9653"/>
              <a:gd name="connsiteY23" fmla="*/ 3194 h 10000"/>
              <a:gd name="connsiteX24" fmla="*/ 4942 w 9653"/>
              <a:gd name="connsiteY24" fmla="*/ 2775 h 10000"/>
              <a:gd name="connsiteX25" fmla="*/ 4942 w 9653"/>
              <a:gd name="connsiteY25" fmla="*/ 2356 h 10000"/>
              <a:gd name="connsiteX26" fmla="*/ 5058 w 9653"/>
              <a:gd name="connsiteY26" fmla="*/ 2077 h 10000"/>
              <a:gd name="connsiteX27" fmla="*/ 5058 w 9653"/>
              <a:gd name="connsiteY27" fmla="*/ 1798 h 10000"/>
              <a:gd name="connsiteX28" fmla="*/ 5058 w 9653"/>
              <a:gd name="connsiteY28" fmla="*/ 1536 h 10000"/>
              <a:gd name="connsiteX29" fmla="*/ 5058 w 9653"/>
              <a:gd name="connsiteY29" fmla="*/ 1396 h 10000"/>
              <a:gd name="connsiteX30" fmla="*/ 5058 w 9653"/>
              <a:gd name="connsiteY30" fmla="*/ 1257 h 10000"/>
              <a:gd name="connsiteX31" fmla="*/ 5058 w 9653"/>
              <a:gd name="connsiteY31" fmla="*/ 1257 h 10000"/>
              <a:gd name="connsiteX32" fmla="*/ 5058 w 9653"/>
              <a:gd name="connsiteY32" fmla="*/ 1257 h 10000"/>
              <a:gd name="connsiteX33" fmla="*/ 4942 w 9653"/>
              <a:gd name="connsiteY33" fmla="*/ 1257 h 10000"/>
              <a:gd name="connsiteX34" fmla="*/ 4827 w 9653"/>
              <a:gd name="connsiteY34" fmla="*/ 1257 h 10000"/>
              <a:gd name="connsiteX35" fmla="*/ 4711 w 9653"/>
              <a:gd name="connsiteY35" fmla="*/ 1396 h 10000"/>
              <a:gd name="connsiteX36" fmla="*/ 4595 w 9653"/>
              <a:gd name="connsiteY36" fmla="*/ 1396 h 10000"/>
              <a:gd name="connsiteX37" fmla="*/ 4364 w 9653"/>
              <a:gd name="connsiteY37" fmla="*/ 1536 h 10000"/>
              <a:gd name="connsiteX38" fmla="*/ 4133 w 9653"/>
              <a:gd name="connsiteY38" fmla="*/ 1536 h 10000"/>
              <a:gd name="connsiteX39" fmla="*/ 3901 w 9653"/>
              <a:gd name="connsiteY39" fmla="*/ 1675 h 10000"/>
              <a:gd name="connsiteX40" fmla="*/ 2760 w 9653"/>
              <a:gd name="connsiteY40" fmla="*/ 2216 h 10000"/>
              <a:gd name="connsiteX41" fmla="*/ 1604 w 9653"/>
              <a:gd name="connsiteY41" fmla="*/ 2775 h 10000"/>
              <a:gd name="connsiteX42" fmla="*/ 1257 w 9653"/>
              <a:gd name="connsiteY42" fmla="*/ 2914 h 10000"/>
              <a:gd name="connsiteX43" fmla="*/ 1026 w 9653"/>
              <a:gd name="connsiteY43" fmla="*/ 3054 h 10000"/>
              <a:gd name="connsiteX44" fmla="*/ 795 w 9653"/>
              <a:gd name="connsiteY44" fmla="*/ 3194 h 10000"/>
              <a:gd name="connsiteX45" fmla="*/ 680 w 9653"/>
              <a:gd name="connsiteY45" fmla="*/ 3333 h 10000"/>
              <a:gd name="connsiteX46" fmla="*/ 448 w 9653"/>
              <a:gd name="connsiteY46" fmla="*/ 3333 h 10000"/>
              <a:gd name="connsiteX47" fmla="*/ 333 w 9653"/>
              <a:gd name="connsiteY47" fmla="*/ 3333 h 10000"/>
              <a:gd name="connsiteX48" fmla="*/ 216 w 9653"/>
              <a:gd name="connsiteY48" fmla="*/ 3473 h 10000"/>
              <a:gd name="connsiteX49" fmla="*/ 216 w 9653"/>
              <a:gd name="connsiteY49" fmla="*/ 3473 h 10000"/>
              <a:gd name="connsiteX50" fmla="*/ 115 w 9653"/>
              <a:gd name="connsiteY50" fmla="*/ 3473 h 10000"/>
              <a:gd name="connsiteX51" fmla="*/ 115 w 9653"/>
              <a:gd name="connsiteY51" fmla="*/ 3333 h 10000"/>
              <a:gd name="connsiteX52" fmla="*/ 0 w 9653"/>
              <a:gd name="connsiteY52" fmla="*/ 3194 h 10000"/>
              <a:gd name="connsiteX53" fmla="*/ 115 w 9653"/>
              <a:gd name="connsiteY53" fmla="*/ 2496 h 10000"/>
              <a:gd name="connsiteX54" fmla="*/ 333 w 9653"/>
              <a:gd name="connsiteY54" fmla="*/ 2356 h 10000"/>
              <a:gd name="connsiteX55" fmla="*/ 680 w 9653"/>
              <a:gd name="connsiteY55" fmla="*/ 2356 h 10000"/>
              <a:gd name="connsiteX56" fmla="*/ 1026 w 9653"/>
              <a:gd name="connsiteY56" fmla="*/ 2216 h 10000"/>
              <a:gd name="connsiteX57" fmla="*/ 1373 w 9653"/>
              <a:gd name="connsiteY57" fmla="*/ 2077 h 10000"/>
              <a:gd name="connsiteX58" fmla="*/ 1835 w 9653"/>
              <a:gd name="connsiteY58" fmla="*/ 1937 h 10000"/>
              <a:gd name="connsiteX59" fmla="*/ 2298 w 9653"/>
              <a:gd name="connsiteY59" fmla="*/ 1675 h 10000"/>
              <a:gd name="connsiteX60" fmla="*/ 2644 w 9653"/>
              <a:gd name="connsiteY60" fmla="*/ 1536 h 10000"/>
              <a:gd name="connsiteX61" fmla="*/ 2977 w 9653"/>
              <a:gd name="connsiteY61" fmla="*/ 1396 h 10000"/>
              <a:gd name="connsiteX62" fmla="*/ 3324 w 9653"/>
              <a:gd name="connsiteY62" fmla="*/ 1257 h 10000"/>
              <a:gd name="connsiteX63" fmla="*/ 3554 w 9653"/>
              <a:gd name="connsiteY63" fmla="*/ 1117 h 10000"/>
              <a:gd name="connsiteX64" fmla="*/ 3786 w 9653"/>
              <a:gd name="connsiteY64" fmla="*/ 1117 h 10000"/>
              <a:gd name="connsiteX65" fmla="*/ 4018 w 9653"/>
              <a:gd name="connsiteY65" fmla="*/ 977 h 10000"/>
              <a:gd name="connsiteX66" fmla="*/ 4248 w 9653"/>
              <a:gd name="connsiteY66" fmla="*/ 838 h 10000"/>
              <a:gd name="connsiteX67" fmla="*/ 4595 w 9653"/>
              <a:gd name="connsiteY67" fmla="*/ 698 h 10000"/>
              <a:gd name="connsiteX68" fmla="*/ 4827 w 9653"/>
              <a:gd name="connsiteY68" fmla="*/ 558 h 10000"/>
              <a:gd name="connsiteX69" fmla="*/ 5058 w 9653"/>
              <a:gd name="connsiteY69" fmla="*/ 419 h 10000"/>
              <a:gd name="connsiteX70" fmla="*/ 5173 w 9653"/>
              <a:gd name="connsiteY70" fmla="*/ 279 h 10000"/>
              <a:gd name="connsiteX71" fmla="*/ 5289 w 9653"/>
              <a:gd name="connsiteY71" fmla="*/ 140 h 10000"/>
              <a:gd name="connsiteX72" fmla="*/ 5289 w 9653"/>
              <a:gd name="connsiteY72" fmla="*/ 0 h 10000"/>
              <a:gd name="connsiteX73" fmla="*/ 5405 w 9653"/>
              <a:gd name="connsiteY73" fmla="*/ 0 h 10000"/>
              <a:gd name="connsiteX74" fmla="*/ 5520 w 9653"/>
              <a:gd name="connsiteY74" fmla="*/ 0 h 10000"/>
              <a:gd name="connsiteX75" fmla="*/ 5636 w 9653"/>
              <a:gd name="connsiteY75" fmla="*/ 0 h 10000"/>
              <a:gd name="connsiteX76" fmla="*/ 5737 w 9653"/>
              <a:gd name="connsiteY76" fmla="*/ 140 h 10000"/>
              <a:gd name="connsiteX77" fmla="*/ 5853 w 9653"/>
              <a:gd name="connsiteY77" fmla="*/ 140 h 10000"/>
              <a:gd name="connsiteX78" fmla="*/ 5968 w 9653"/>
              <a:gd name="connsiteY78" fmla="*/ 419 h 10000"/>
              <a:gd name="connsiteX79" fmla="*/ 6083 w 9653"/>
              <a:gd name="connsiteY79" fmla="*/ 558 h 10000"/>
              <a:gd name="connsiteX80" fmla="*/ 6200 w 9653"/>
              <a:gd name="connsiteY80" fmla="*/ 698 h 10000"/>
              <a:gd name="connsiteX81" fmla="*/ 6315 w 9653"/>
              <a:gd name="connsiteY81" fmla="*/ 838 h 10000"/>
              <a:gd name="connsiteX82" fmla="*/ 6315 w 9653"/>
              <a:gd name="connsiteY82" fmla="*/ 977 h 10000"/>
              <a:gd name="connsiteX83" fmla="*/ 6315 w 9653"/>
              <a:gd name="connsiteY83" fmla="*/ 1117 h 10000"/>
              <a:gd name="connsiteX84" fmla="*/ 6200 w 9653"/>
              <a:gd name="connsiteY84" fmla="*/ 1117 h 10000"/>
              <a:gd name="connsiteX85" fmla="*/ 6083 w 9653"/>
              <a:gd name="connsiteY85" fmla="*/ 1257 h 10000"/>
              <a:gd name="connsiteX86" fmla="*/ 6083 w 9653"/>
              <a:gd name="connsiteY86" fmla="*/ 1396 h 10000"/>
              <a:gd name="connsiteX87" fmla="*/ 5968 w 9653"/>
              <a:gd name="connsiteY87" fmla="*/ 1536 h 10000"/>
              <a:gd name="connsiteX88" fmla="*/ 5853 w 9653"/>
              <a:gd name="connsiteY88" fmla="*/ 1798 h 10000"/>
              <a:gd name="connsiteX89" fmla="*/ 5737 w 9653"/>
              <a:gd name="connsiteY89" fmla="*/ 2216 h 10000"/>
              <a:gd name="connsiteX90" fmla="*/ 5636 w 9653"/>
              <a:gd name="connsiteY90" fmla="*/ 2635 h 10000"/>
              <a:gd name="connsiteX91" fmla="*/ 5520 w 9653"/>
              <a:gd name="connsiteY91" fmla="*/ 3054 h 10000"/>
              <a:gd name="connsiteX92" fmla="*/ 5405 w 9653"/>
              <a:gd name="connsiteY92" fmla="*/ 3613 h 10000"/>
              <a:gd name="connsiteX93" fmla="*/ 5289 w 9653"/>
              <a:gd name="connsiteY93" fmla="*/ 4171 h 10000"/>
              <a:gd name="connsiteX94" fmla="*/ 5173 w 9653"/>
              <a:gd name="connsiteY94" fmla="*/ 4729 h 10000"/>
              <a:gd name="connsiteX95" fmla="*/ 5173 w 9653"/>
              <a:gd name="connsiteY95" fmla="*/ 5271 h 10000"/>
              <a:gd name="connsiteX96" fmla="*/ 5173 w 9653"/>
              <a:gd name="connsiteY96" fmla="*/ 5689 h 10000"/>
              <a:gd name="connsiteX97" fmla="*/ 5058 w 9653"/>
              <a:gd name="connsiteY97" fmla="*/ 6248 h 10000"/>
              <a:gd name="connsiteX98" fmla="*/ 5058 w 9653"/>
              <a:gd name="connsiteY98" fmla="*/ 6667 h 10000"/>
              <a:gd name="connsiteX99" fmla="*/ 5058 w 9653"/>
              <a:gd name="connsiteY99" fmla="*/ 6946 h 10000"/>
              <a:gd name="connsiteX100" fmla="*/ 5058 w 9653"/>
              <a:gd name="connsiteY100" fmla="*/ 7365 h 10000"/>
              <a:gd name="connsiteX101" fmla="*/ 5173 w 9653"/>
              <a:gd name="connsiteY101" fmla="*/ 7644 h 10000"/>
              <a:gd name="connsiteX102" fmla="*/ 5173 w 9653"/>
              <a:gd name="connsiteY102" fmla="*/ 7784 h 10000"/>
              <a:gd name="connsiteX103" fmla="*/ 5289 w 9653"/>
              <a:gd name="connsiteY103" fmla="*/ 8063 h 10000"/>
              <a:gd name="connsiteX104" fmla="*/ 5405 w 9653"/>
              <a:gd name="connsiteY104" fmla="*/ 8202 h 10000"/>
              <a:gd name="connsiteX105" fmla="*/ 5520 w 9653"/>
              <a:gd name="connsiteY105" fmla="*/ 8342 h 10000"/>
              <a:gd name="connsiteX106" fmla="*/ 5968 w 9653"/>
              <a:gd name="connsiteY106" fmla="*/ 8604 h 10000"/>
              <a:gd name="connsiteX107" fmla="*/ 6200 w 9653"/>
              <a:gd name="connsiteY107" fmla="*/ 8743 h 10000"/>
              <a:gd name="connsiteX108" fmla="*/ 6430 w 9653"/>
              <a:gd name="connsiteY108" fmla="*/ 8743 h 10000"/>
              <a:gd name="connsiteX109" fmla="*/ 6662 w 9653"/>
              <a:gd name="connsiteY109" fmla="*/ 8883 h 10000"/>
              <a:gd name="connsiteX110" fmla="*/ 7009 w 9653"/>
              <a:gd name="connsiteY110" fmla="*/ 8883 h 10000"/>
              <a:gd name="connsiteX111" fmla="*/ 7239 w 9653"/>
              <a:gd name="connsiteY111" fmla="*/ 8743 h 10000"/>
              <a:gd name="connsiteX112" fmla="*/ 7586 w 9653"/>
              <a:gd name="connsiteY112" fmla="*/ 8743 h 10000"/>
              <a:gd name="connsiteX113" fmla="*/ 7933 w 9653"/>
              <a:gd name="connsiteY113" fmla="*/ 8604 h 10000"/>
              <a:gd name="connsiteX114" fmla="*/ 8165 w 9653"/>
              <a:gd name="connsiteY114" fmla="*/ 8604 h 10000"/>
              <a:gd name="connsiteX115" fmla="*/ 8396 w 9653"/>
              <a:gd name="connsiteY115" fmla="*/ 8342 h 10000"/>
              <a:gd name="connsiteX116" fmla="*/ 8497 w 9653"/>
              <a:gd name="connsiteY116" fmla="*/ 8202 h 10000"/>
              <a:gd name="connsiteX117" fmla="*/ 8612 w 9653"/>
              <a:gd name="connsiteY117" fmla="*/ 7923 h 10000"/>
              <a:gd name="connsiteX118" fmla="*/ 8728 w 9653"/>
              <a:gd name="connsiteY118" fmla="*/ 7644 h 10000"/>
              <a:gd name="connsiteX119" fmla="*/ 8844 w 9653"/>
              <a:gd name="connsiteY119" fmla="*/ 7086 h 10000"/>
              <a:gd name="connsiteX120" fmla="*/ 8844 w 9653"/>
              <a:gd name="connsiteY120" fmla="*/ 6527 h 10000"/>
              <a:gd name="connsiteX121" fmla="*/ 8959 w 9653"/>
              <a:gd name="connsiteY121" fmla="*/ 6248 h 10000"/>
              <a:gd name="connsiteX122" fmla="*/ 8959 w 9653"/>
              <a:gd name="connsiteY122" fmla="*/ 5969 h 10000"/>
              <a:gd name="connsiteX123" fmla="*/ 8959 w 9653"/>
              <a:gd name="connsiteY123" fmla="*/ 5829 h 10000"/>
              <a:gd name="connsiteX124" fmla="*/ 9075 w 9653"/>
              <a:gd name="connsiteY124" fmla="*/ 5689 h 10000"/>
              <a:gd name="connsiteX125" fmla="*/ 9075 w 9653"/>
              <a:gd name="connsiteY125" fmla="*/ 5550 h 10000"/>
              <a:gd name="connsiteX126" fmla="*/ 9075 w 9653"/>
              <a:gd name="connsiteY126" fmla="*/ 5410 h 10000"/>
              <a:gd name="connsiteX127" fmla="*/ 9075 w 9653"/>
              <a:gd name="connsiteY127" fmla="*/ 5410 h 10000"/>
              <a:gd name="connsiteX128" fmla="*/ 9191 w 9653"/>
              <a:gd name="connsiteY128" fmla="*/ 5410 h 10000"/>
              <a:gd name="connsiteX129" fmla="*/ 9191 w 9653"/>
              <a:gd name="connsiteY129" fmla="*/ 5410 h 10000"/>
              <a:gd name="connsiteX130" fmla="*/ 9191 w 9653"/>
              <a:gd name="connsiteY130" fmla="*/ 5550 h 10000"/>
              <a:gd name="connsiteX131" fmla="*/ 9306 w 9653"/>
              <a:gd name="connsiteY131" fmla="*/ 5689 h 10000"/>
              <a:gd name="connsiteX132" fmla="*/ 9306 w 9653"/>
              <a:gd name="connsiteY132" fmla="*/ 5829 h 10000"/>
              <a:gd name="connsiteX133" fmla="*/ 9306 w 9653"/>
              <a:gd name="connsiteY133" fmla="*/ 6108 h 10000"/>
              <a:gd name="connsiteX134" fmla="*/ 9306 w 9653"/>
              <a:gd name="connsiteY134" fmla="*/ 6387 h 10000"/>
              <a:gd name="connsiteX135" fmla="*/ 9306 w 9653"/>
              <a:gd name="connsiteY135" fmla="*/ 6667 h 10000"/>
              <a:gd name="connsiteX136" fmla="*/ 9421 w 9653"/>
              <a:gd name="connsiteY136" fmla="*/ 7225 h 10000"/>
              <a:gd name="connsiteX137" fmla="*/ 9421 w 9653"/>
              <a:gd name="connsiteY137" fmla="*/ 7644 h 10000"/>
              <a:gd name="connsiteX138" fmla="*/ 9538 w 9653"/>
              <a:gd name="connsiteY138" fmla="*/ 8063 h 10000"/>
              <a:gd name="connsiteX139" fmla="*/ 9653 w 9653"/>
              <a:gd name="connsiteY139" fmla="*/ 8342 h 10000"/>
              <a:gd name="connsiteX140" fmla="*/ 9653 w 9653"/>
              <a:gd name="connsiteY140" fmla="*/ 8604 h 10000"/>
              <a:gd name="connsiteX141" fmla="*/ 9653 w 9653"/>
              <a:gd name="connsiteY141" fmla="*/ 8743 h 10000"/>
              <a:gd name="connsiteX142" fmla="*/ 9653 w 9653"/>
              <a:gd name="connsiteY142" fmla="*/ 8883 h 10000"/>
              <a:gd name="connsiteX143" fmla="*/ 9538 w 9653"/>
              <a:gd name="connsiteY143" fmla="*/ 8883 h 10000"/>
              <a:gd name="connsiteX144" fmla="*/ 9421 w 9653"/>
              <a:gd name="connsiteY144" fmla="*/ 9023 h 10000"/>
              <a:gd name="connsiteX145" fmla="*/ 9306 w 9653"/>
              <a:gd name="connsiteY145" fmla="*/ 9162 h 10000"/>
              <a:gd name="connsiteX146" fmla="*/ 9191 w 9653"/>
              <a:gd name="connsiteY146" fmla="*/ 9302 h 10000"/>
              <a:gd name="connsiteX147" fmla="*/ 8959 w 9653"/>
              <a:gd name="connsiteY147" fmla="*/ 9442 h 10000"/>
              <a:gd name="connsiteX148" fmla="*/ 8497 w 9653"/>
              <a:gd name="connsiteY148" fmla="*/ 9721 h 10000"/>
              <a:gd name="connsiteX149" fmla="*/ 8049 w 9653"/>
              <a:gd name="connsiteY149" fmla="*/ 9860 h 10000"/>
              <a:gd name="connsiteX150" fmla="*/ 7702 w 9653"/>
              <a:gd name="connsiteY150" fmla="*/ 9860 h 10000"/>
              <a:gd name="connsiteX151" fmla="*/ 7239 w 9653"/>
              <a:gd name="connsiteY151" fmla="*/ 10000 h 10000"/>
              <a:gd name="connsiteX152" fmla="*/ 7239 w 9653"/>
              <a:gd name="connsiteY152"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119 w 10000"/>
              <a:gd name="connsiteY50" fmla="*/ 3473 h 10000"/>
              <a:gd name="connsiteX51" fmla="*/ 0 w 10000"/>
              <a:gd name="connsiteY51" fmla="*/ 3194 h 10000"/>
              <a:gd name="connsiteX52" fmla="*/ 119 w 10000"/>
              <a:gd name="connsiteY52" fmla="*/ 2496 h 10000"/>
              <a:gd name="connsiteX53" fmla="*/ 345 w 10000"/>
              <a:gd name="connsiteY53" fmla="*/ 2356 h 10000"/>
              <a:gd name="connsiteX54" fmla="*/ 704 w 10000"/>
              <a:gd name="connsiteY54" fmla="*/ 2356 h 10000"/>
              <a:gd name="connsiteX55" fmla="*/ 1063 w 10000"/>
              <a:gd name="connsiteY55" fmla="*/ 2216 h 10000"/>
              <a:gd name="connsiteX56" fmla="*/ 1422 w 10000"/>
              <a:gd name="connsiteY56" fmla="*/ 2077 h 10000"/>
              <a:gd name="connsiteX57" fmla="*/ 1901 w 10000"/>
              <a:gd name="connsiteY57" fmla="*/ 1937 h 10000"/>
              <a:gd name="connsiteX58" fmla="*/ 2381 w 10000"/>
              <a:gd name="connsiteY58" fmla="*/ 1675 h 10000"/>
              <a:gd name="connsiteX59" fmla="*/ 2739 w 10000"/>
              <a:gd name="connsiteY59" fmla="*/ 1536 h 10000"/>
              <a:gd name="connsiteX60" fmla="*/ 3084 w 10000"/>
              <a:gd name="connsiteY60" fmla="*/ 1396 h 10000"/>
              <a:gd name="connsiteX61" fmla="*/ 3443 w 10000"/>
              <a:gd name="connsiteY61" fmla="*/ 1257 h 10000"/>
              <a:gd name="connsiteX62" fmla="*/ 3682 w 10000"/>
              <a:gd name="connsiteY62" fmla="*/ 1117 h 10000"/>
              <a:gd name="connsiteX63" fmla="*/ 3922 w 10000"/>
              <a:gd name="connsiteY63" fmla="*/ 1117 h 10000"/>
              <a:gd name="connsiteX64" fmla="*/ 4162 w 10000"/>
              <a:gd name="connsiteY64" fmla="*/ 977 h 10000"/>
              <a:gd name="connsiteX65" fmla="*/ 4401 w 10000"/>
              <a:gd name="connsiteY65" fmla="*/ 838 h 10000"/>
              <a:gd name="connsiteX66" fmla="*/ 4760 w 10000"/>
              <a:gd name="connsiteY66" fmla="*/ 698 h 10000"/>
              <a:gd name="connsiteX67" fmla="*/ 5001 w 10000"/>
              <a:gd name="connsiteY67" fmla="*/ 558 h 10000"/>
              <a:gd name="connsiteX68" fmla="*/ 5240 w 10000"/>
              <a:gd name="connsiteY68" fmla="*/ 419 h 10000"/>
              <a:gd name="connsiteX69" fmla="*/ 5359 w 10000"/>
              <a:gd name="connsiteY69" fmla="*/ 279 h 10000"/>
              <a:gd name="connsiteX70" fmla="*/ 5479 w 10000"/>
              <a:gd name="connsiteY70" fmla="*/ 140 h 10000"/>
              <a:gd name="connsiteX71" fmla="*/ 5479 w 10000"/>
              <a:gd name="connsiteY71" fmla="*/ 0 h 10000"/>
              <a:gd name="connsiteX72" fmla="*/ 5599 w 10000"/>
              <a:gd name="connsiteY72" fmla="*/ 0 h 10000"/>
              <a:gd name="connsiteX73" fmla="*/ 5718 w 10000"/>
              <a:gd name="connsiteY73" fmla="*/ 0 h 10000"/>
              <a:gd name="connsiteX74" fmla="*/ 5839 w 10000"/>
              <a:gd name="connsiteY74" fmla="*/ 0 h 10000"/>
              <a:gd name="connsiteX75" fmla="*/ 5943 w 10000"/>
              <a:gd name="connsiteY75" fmla="*/ 140 h 10000"/>
              <a:gd name="connsiteX76" fmla="*/ 6063 w 10000"/>
              <a:gd name="connsiteY76" fmla="*/ 140 h 10000"/>
              <a:gd name="connsiteX77" fmla="*/ 6183 w 10000"/>
              <a:gd name="connsiteY77" fmla="*/ 419 h 10000"/>
              <a:gd name="connsiteX78" fmla="*/ 6302 w 10000"/>
              <a:gd name="connsiteY78" fmla="*/ 558 h 10000"/>
              <a:gd name="connsiteX79" fmla="*/ 6423 w 10000"/>
              <a:gd name="connsiteY79" fmla="*/ 698 h 10000"/>
              <a:gd name="connsiteX80" fmla="*/ 6542 w 10000"/>
              <a:gd name="connsiteY80" fmla="*/ 838 h 10000"/>
              <a:gd name="connsiteX81" fmla="*/ 6542 w 10000"/>
              <a:gd name="connsiteY81" fmla="*/ 977 h 10000"/>
              <a:gd name="connsiteX82" fmla="*/ 6542 w 10000"/>
              <a:gd name="connsiteY82" fmla="*/ 1117 h 10000"/>
              <a:gd name="connsiteX83" fmla="*/ 6423 w 10000"/>
              <a:gd name="connsiteY83" fmla="*/ 1117 h 10000"/>
              <a:gd name="connsiteX84" fmla="*/ 6302 w 10000"/>
              <a:gd name="connsiteY84" fmla="*/ 1257 h 10000"/>
              <a:gd name="connsiteX85" fmla="*/ 6302 w 10000"/>
              <a:gd name="connsiteY85" fmla="*/ 1396 h 10000"/>
              <a:gd name="connsiteX86" fmla="*/ 6183 w 10000"/>
              <a:gd name="connsiteY86" fmla="*/ 1536 h 10000"/>
              <a:gd name="connsiteX87" fmla="*/ 6063 w 10000"/>
              <a:gd name="connsiteY87" fmla="*/ 1798 h 10000"/>
              <a:gd name="connsiteX88" fmla="*/ 5943 w 10000"/>
              <a:gd name="connsiteY88" fmla="*/ 2216 h 10000"/>
              <a:gd name="connsiteX89" fmla="*/ 5839 w 10000"/>
              <a:gd name="connsiteY89" fmla="*/ 2635 h 10000"/>
              <a:gd name="connsiteX90" fmla="*/ 5718 w 10000"/>
              <a:gd name="connsiteY90" fmla="*/ 3054 h 10000"/>
              <a:gd name="connsiteX91" fmla="*/ 5599 w 10000"/>
              <a:gd name="connsiteY91" fmla="*/ 3613 h 10000"/>
              <a:gd name="connsiteX92" fmla="*/ 5479 w 10000"/>
              <a:gd name="connsiteY92" fmla="*/ 4171 h 10000"/>
              <a:gd name="connsiteX93" fmla="*/ 5359 w 10000"/>
              <a:gd name="connsiteY93" fmla="*/ 4729 h 10000"/>
              <a:gd name="connsiteX94" fmla="*/ 5359 w 10000"/>
              <a:gd name="connsiteY94" fmla="*/ 5271 h 10000"/>
              <a:gd name="connsiteX95" fmla="*/ 5359 w 10000"/>
              <a:gd name="connsiteY95" fmla="*/ 5689 h 10000"/>
              <a:gd name="connsiteX96" fmla="*/ 5240 w 10000"/>
              <a:gd name="connsiteY96" fmla="*/ 6248 h 10000"/>
              <a:gd name="connsiteX97" fmla="*/ 5240 w 10000"/>
              <a:gd name="connsiteY97" fmla="*/ 6667 h 10000"/>
              <a:gd name="connsiteX98" fmla="*/ 5240 w 10000"/>
              <a:gd name="connsiteY98" fmla="*/ 6946 h 10000"/>
              <a:gd name="connsiteX99" fmla="*/ 5240 w 10000"/>
              <a:gd name="connsiteY99" fmla="*/ 7365 h 10000"/>
              <a:gd name="connsiteX100" fmla="*/ 5359 w 10000"/>
              <a:gd name="connsiteY100" fmla="*/ 7644 h 10000"/>
              <a:gd name="connsiteX101" fmla="*/ 5359 w 10000"/>
              <a:gd name="connsiteY101" fmla="*/ 7784 h 10000"/>
              <a:gd name="connsiteX102" fmla="*/ 5479 w 10000"/>
              <a:gd name="connsiteY102" fmla="*/ 8063 h 10000"/>
              <a:gd name="connsiteX103" fmla="*/ 5599 w 10000"/>
              <a:gd name="connsiteY103" fmla="*/ 8202 h 10000"/>
              <a:gd name="connsiteX104" fmla="*/ 5718 w 10000"/>
              <a:gd name="connsiteY104" fmla="*/ 8342 h 10000"/>
              <a:gd name="connsiteX105" fmla="*/ 6183 w 10000"/>
              <a:gd name="connsiteY105" fmla="*/ 8604 h 10000"/>
              <a:gd name="connsiteX106" fmla="*/ 6423 w 10000"/>
              <a:gd name="connsiteY106" fmla="*/ 8743 h 10000"/>
              <a:gd name="connsiteX107" fmla="*/ 6661 w 10000"/>
              <a:gd name="connsiteY107" fmla="*/ 8743 h 10000"/>
              <a:gd name="connsiteX108" fmla="*/ 6901 w 10000"/>
              <a:gd name="connsiteY108" fmla="*/ 8883 h 10000"/>
              <a:gd name="connsiteX109" fmla="*/ 7261 w 10000"/>
              <a:gd name="connsiteY109" fmla="*/ 8883 h 10000"/>
              <a:gd name="connsiteX110" fmla="*/ 7499 w 10000"/>
              <a:gd name="connsiteY110" fmla="*/ 8743 h 10000"/>
              <a:gd name="connsiteX111" fmla="*/ 7859 w 10000"/>
              <a:gd name="connsiteY111" fmla="*/ 8743 h 10000"/>
              <a:gd name="connsiteX112" fmla="*/ 8218 w 10000"/>
              <a:gd name="connsiteY112" fmla="*/ 8604 h 10000"/>
              <a:gd name="connsiteX113" fmla="*/ 8459 w 10000"/>
              <a:gd name="connsiteY113" fmla="*/ 8604 h 10000"/>
              <a:gd name="connsiteX114" fmla="*/ 8698 w 10000"/>
              <a:gd name="connsiteY114" fmla="*/ 8342 h 10000"/>
              <a:gd name="connsiteX115" fmla="*/ 8802 w 10000"/>
              <a:gd name="connsiteY115" fmla="*/ 8202 h 10000"/>
              <a:gd name="connsiteX116" fmla="*/ 8922 w 10000"/>
              <a:gd name="connsiteY116" fmla="*/ 7923 h 10000"/>
              <a:gd name="connsiteX117" fmla="*/ 9042 w 10000"/>
              <a:gd name="connsiteY117" fmla="*/ 7644 h 10000"/>
              <a:gd name="connsiteX118" fmla="*/ 9162 w 10000"/>
              <a:gd name="connsiteY118" fmla="*/ 7086 h 10000"/>
              <a:gd name="connsiteX119" fmla="*/ 9162 w 10000"/>
              <a:gd name="connsiteY119" fmla="*/ 6527 h 10000"/>
              <a:gd name="connsiteX120" fmla="*/ 9281 w 10000"/>
              <a:gd name="connsiteY120" fmla="*/ 6248 h 10000"/>
              <a:gd name="connsiteX121" fmla="*/ 9281 w 10000"/>
              <a:gd name="connsiteY121" fmla="*/ 5969 h 10000"/>
              <a:gd name="connsiteX122" fmla="*/ 9281 w 10000"/>
              <a:gd name="connsiteY122" fmla="*/ 5829 h 10000"/>
              <a:gd name="connsiteX123" fmla="*/ 9401 w 10000"/>
              <a:gd name="connsiteY123" fmla="*/ 5689 h 10000"/>
              <a:gd name="connsiteX124" fmla="*/ 9401 w 10000"/>
              <a:gd name="connsiteY124" fmla="*/ 5550 h 10000"/>
              <a:gd name="connsiteX125" fmla="*/ 9401 w 10000"/>
              <a:gd name="connsiteY125" fmla="*/ 5410 h 10000"/>
              <a:gd name="connsiteX126" fmla="*/ 9401 w 10000"/>
              <a:gd name="connsiteY126" fmla="*/ 5410 h 10000"/>
              <a:gd name="connsiteX127" fmla="*/ 9521 w 10000"/>
              <a:gd name="connsiteY127" fmla="*/ 5410 h 10000"/>
              <a:gd name="connsiteX128" fmla="*/ 9521 w 10000"/>
              <a:gd name="connsiteY128" fmla="*/ 5410 h 10000"/>
              <a:gd name="connsiteX129" fmla="*/ 9521 w 10000"/>
              <a:gd name="connsiteY129" fmla="*/ 5550 h 10000"/>
              <a:gd name="connsiteX130" fmla="*/ 9641 w 10000"/>
              <a:gd name="connsiteY130" fmla="*/ 5689 h 10000"/>
              <a:gd name="connsiteX131" fmla="*/ 9641 w 10000"/>
              <a:gd name="connsiteY131" fmla="*/ 5829 h 10000"/>
              <a:gd name="connsiteX132" fmla="*/ 9641 w 10000"/>
              <a:gd name="connsiteY132" fmla="*/ 6108 h 10000"/>
              <a:gd name="connsiteX133" fmla="*/ 9641 w 10000"/>
              <a:gd name="connsiteY133" fmla="*/ 6387 h 10000"/>
              <a:gd name="connsiteX134" fmla="*/ 9641 w 10000"/>
              <a:gd name="connsiteY134" fmla="*/ 6667 h 10000"/>
              <a:gd name="connsiteX135" fmla="*/ 9760 w 10000"/>
              <a:gd name="connsiteY135" fmla="*/ 7225 h 10000"/>
              <a:gd name="connsiteX136" fmla="*/ 9760 w 10000"/>
              <a:gd name="connsiteY136" fmla="*/ 7644 h 10000"/>
              <a:gd name="connsiteX137" fmla="*/ 9881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1 w 10000"/>
              <a:gd name="connsiteY142" fmla="*/ 8883 h 10000"/>
              <a:gd name="connsiteX143" fmla="*/ 9760 w 10000"/>
              <a:gd name="connsiteY143" fmla="*/ 9023 h 10000"/>
              <a:gd name="connsiteX144" fmla="*/ 9641 w 10000"/>
              <a:gd name="connsiteY144" fmla="*/ 9162 h 10000"/>
              <a:gd name="connsiteX145" fmla="*/ 9521 w 10000"/>
              <a:gd name="connsiteY145" fmla="*/ 9302 h 10000"/>
              <a:gd name="connsiteX146" fmla="*/ 9281 w 10000"/>
              <a:gd name="connsiteY146" fmla="*/ 9442 h 10000"/>
              <a:gd name="connsiteX147" fmla="*/ 8802 w 10000"/>
              <a:gd name="connsiteY147" fmla="*/ 9721 h 10000"/>
              <a:gd name="connsiteX148" fmla="*/ 8338 w 10000"/>
              <a:gd name="connsiteY148" fmla="*/ 9860 h 10000"/>
              <a:gd name="connsiteX149" fmla="*/ 7979 w 10000"/>
              <a:gd name="connsiteY149" fmla="*/ 9860 h 10000"/>
              <a:gd name="connsiteX150" fmla="*/ 7499 w 10000"/>
              <a:gd name="connsiteY150" fmla="*/ 10000 h 10000"/>
              <a:gd name="connsiteX151" fmla="*/ 7499 w 10000"/>
              <a:gd name="connsiteY151"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0 w 10000"/>
              <a:gd name="connsiteY50" fmla="*/ 3194 h 10000"/>
              <a:gd name="connsiteX51" fmla="*/ 119 w 10000"/>
              <a:gd name="connsiteY51" fmla="*/ 2496 h 10000"/>
              <a:gd name="connsiteX52" fmla="*/ 345 w 10000"/>
              <a:gd name="connsiteY52" fmla="*/ 2356 h 10000"/>
              <a:gd name="connsiteX53" fmla="*/ 704 w 10000"/>
              <a:gd name="connsiteY53" fmla="*/ 2356 h 10000"/>
              <a:gd name="connsiteX54" fmla="*/ 1063 w 10000"/>
              <a:gd name="connsiteY54" fmla="*/ 2216 h 10000"/>
              <a:gd name="connsiteX55" fmla="*/ 1422 w 10000"/>
              <a:gd name="connsiteY55" fmla="*/ 2077 h 10000"/>
              <a:gd name="connsiteX56" fmla="*/ 1901 w 10000"/>
              <a:gd name="connsiteY56" fmla="*/ 1937 h 10000"/>
              <a:gd name="connsiteX57" fmla="*/ 2381 w 10000"/>
              <a:gd name="connsiteY57" fmla="*/ 1675 h 10000"/>
              <a:gd name="connsiteX58" fmla="*/ 2739 w 10000"/>
              <a:gd name="connsiteY58" fmla="*/ 1536 h 10000"/>
              <a:gd name="connsiteX59" fmla="*/ 3084 w 10000"/>
              <a:gd name="connsiteY59" fmla="*/ 1396 h 10000"/>
              <a:gd name="connsiteX60" fmla="*/ 3443 w 10000"/>
              <a:gd name="connsiteY60" fmla="*/ 1257 h 10000"/>
              <a:gd name="connsiteX61" fmla="*/ 3682 w 10000"/>
              <a:gd name="connsiteY61" fmla="*/ 1117 h 10000"/>
              <a:gd name="connsiteX62" fmla="*/ 3922 w 10000"/>
              <a:gd name="connsiteY62" fmla="*/ 1117 h 10000"/>
              <a:gd name="connsiteX63" fmla="*/ 4162 w 10000"/>
              <a:gd name="connsiteY63" fmla="*/ 977 h 10000"/>
              <a:gd name="connsiteX64" fmla="*/ 4401 w 10000"/>
              <a:gd name="connsiteY64" fmla="*/ 838 h 10000"/>
              <a:gd name="connsiteX65" fmla="*/ 4760 w 10000"/>
              <a:gd name="connsiteY65" fmla="*/ 698 h 10000"/>
              <a:gd name="connsiteX66" fmla="*/ 5001 w 10000"/>
              <a:gd name="connsiteY66" fmla="*/ 558 h 10000"/>
              <a:gd name="connsiteX67" fmla="*/ 5240 w 10000"/>
              <a:gd name="connsiteY67" fmla="*/ 419 h 10000"/>
              <a:gd name="connsiteX68" fmla="*/ 5359 w 10000"/>
              <a:gd name="connsiteY68" fmla="*/ 279 h 10000"/>
              <a:gd name="connsiteX69" fmla="*/ 5479 w 10000"/>
              <a:gd name="connsiteY69" fmla="*/ 140 h 10000"/>
              <a:gd name="connsiteX70" fmla="*/ 5479 w 10000"/>
              <a:gd name="connsiteY70" fmla="*/ 0 h 10000"/>
              <a:gd name="connsiteX71" fmla="*/ 5599 w 10000"/>
              <a:gd name="connsiteY71" fmla="*/ 0 h 10000"/>
              <a:gd name="connsiteX72" fmla="*/ 5718 w 10000"/>
              <a:gd name="connsiteY72" fmla="*/ 0 h 10000"/>
              <a:gd name="connsiteX73" fmla="*/ 5839 w 10000"/>
              <a:gd name="connsiteY73" fmla="*/ 0 h 10000"/>
              <a:gd name="connsiteX74" fmla="*/ 5943 w 10000"/>
              <a:gd name="connsiteY74" fmla="*/ 140 h 10000"/>
              <a:gd name="connsiteX75" fmla="*/ 6063 w 10000"/>
              <a:gd name="connsiteY75" fmla="*/ 140 h 10000"/>
              <a:gd name="connsiteX76" fmla="*/ 6183 w 10000"/>
              <a:gd name="connsiteY76" fmla="*/ 419 h 10000"/>
              <a:gd name="connsiteX77" fmla="*/ 6302 w 10000"/>
              <a:gd name="connsiteY77" fmla="*/ 558 h 10000"/>
              <a:gd name="connsiteX78" fmla="*/ 6423 w 10000"/>
              <a:gd name="connsiteY78" fmla="*/ 698 h 10000"/>
              <a:gd name="connsiteX79" fmla="*/ 6542 w 10000"/>
              <a:gd name="connsiteY79" fmla="*/ 838 h 10000"/>
              <a:gd name="connsiteX80" fmla="*/ 6542 w 10000"/>
              <a:gd name="connsiteY80" fmla="*/ 977 h 10000"/>
              <a:gd name="connsiteX81" fmla="*/ 6542 w 10000"/>
              <a:gd name="connsiteY81" fmla="*/ 1117 h 10000"/>
              <a:gd name="connsiteX82" fmla="*/ 6423 w 10000"/>
              <a:gd name="connsiteY82" fmla="*/ 1117 h 10000"/>
              <a:gd name="connsiteX83" fmla="*/ 6302 w 10000"/>
              <a:gd name="connsiteY83" fmla="*/ 1257 h 10000"/>
              <a:gd name="connsiteX84" fmla="*/ 6302 w 10000"/>
              <a:gd name="connsiteY84" fmla="*/ 1396 h 10000"/>
              <a:gd name="connsiteX85" fmla="*/ 6183 w 10000"/>
              <a:gd name="connsiteY85" fmla="*/ 1536 h 10000"/>
              <a:gd name="connsiteX86" fmla="*/ 6063 w 10000"/>
              <a:gd name="connsiteY86" fmla="*/ 1798 h 10000"/>
              <a:gd name="connsiteX87" fmla="*/ 5943 w 10000"/>
              <a:gd name="connsiteY87" fmla="*/ 2216 h 10000"/>
              <a:gd name="connsiteX88" fmla="*/ 5839 w 10000"/>
              <a:gd name="connsiteY88" fmla="*/ 2635 h 10000"/>
              <a:gd name="connsiteX89" fmla="*/ 5718 w 10000"/>
              <a:gd name="connsiteY89" fmla="*/ 3054 h 10000"/>
              <a:gd name="connsiteX90" fmla="*/ 5599 w 10000"/>
              <a:gd name="connsiteY90" fmla="*/ 3613 h 10000"/>
              <a:gd name="connsiteX91" fmla="*/ 5479 w 10000"/>
              <a:gd name="connsiteY91" fmla="*/ 4171 h 10000"/>
              <a:gd name="connsiteX92" fmla="*/ 5359 w 10000"/>
              <a:gd name="connsiteY92" fmla="*/ 4729 h 10000"/>
              <a:gd name="connsiteX93" fmla="*/ 5359 w 10000"/>
              <a:gd name="connsiteY93" fmla="*/ 5271 h 10000"/>
              <a:gd name="connsiteX94" fmla="*/ 5359 w 10000"/>
              <a:gd name="connsiteY94" fmla="*/ 5689 h 10000"/>
              <a:gd name="connsiteX95" fmla="*/ 5240 w 10000"/>
              <a:gd name="connsiteY95" fmla="*/ 6248 h 10000"/>
              <a:gd name="connsiteX96" fmla="*/ 5240 w 10000"/>
              <a:gd name="connsiteY96" fmla="*/ 6667 h 10000"/>
              <a:gd name="connsiteX97" fmla="*/ 5240 w 10000"/>
              <a:gd name="connsiteY97" fmla="*/ 6946 h 10000"/>
              <a:gd name="connsiteX98" fmla="*/ 5240 w 10000"/>
              <a:gd name="connsiteY98" fmla="*/ 7365 h 10000"/>
              <a:gd name="connsiteX99" fmla="*/ 5359 w 10000"/>
              <a:gd name="connsiteY99" fmla="*/ 7644 h 10000"/>
              <a:gd name="connsiteX100" fmla="*/ 5359 w 10000"/>
              <a:gd name="connsiteY100" fmla="*/ 7784 h 10000"/>
              <a:gd name="connsiteX101" fmla="*/ 5479 w 10000"/>
              <a:gd name="connsiteY101" fmla="*/ 8063 h 10000"/>
              <a:gd name="connsiteX102" fmla="*/ 5599 w 10000"/>
              <a:gd name="connsiteY102" fmla="*/ 8202 h 10000"/>
              <a:gd name="connsiteX103" fmla="*/ 5718 w 10000"/>
              <a:gd name="connsiteY103" fmla="*/ 8342 h 10000"/>
              <a:gd name="connsiteX104" fmla="*/ 6183 w 10000"/>
              <a:gd name="connsiteY104" fmla="*/ 8604 h 10000"/>
              <a:gd name="connsiteX105" fmla="*/ 6423 w 10000"/>
              <a:gd name="connsiteY105" fmla="*/ 8743 h 10000"/>
              <a:gd name="connsiteX106" fmla="*/ 6661 w 10000"/>
              <a:gd name="connsiteY106" fmla="*/ 8743 h 10000"/>
              <a:gd name="connsiteX107" fmla="*/ 6901 w 10000"/>
              <a:gd name="connsiteY107" fmla="*/ 8883 h 10000"/>
              <a:gd name="connsiteX108" fmla="*/ 7261 w 10000"/>
              <a:gd name="connsiteY108" fmla="*/ 8883 h 10000"/>
              <a:gd name="connsiteX109" fmla="*/ 7499 w 10000"/>
              <a:gd name="connsiteY109" fmla="*/ 8743 h 10000"/>
              <a:gd name="connsiteX110" fmla="*/ 7859 w 10000"/>
              <a:gd name="connsiteY110" fmla="*/ 8743 h 10000"/>
              <a:gd name="connsiteX111" fmla="*/ 8218 w 10000"/>
              <a:gd name="connsiteY111" fmla="*/ 8604 h 10000"/>
              <a:gd name="connsiteX112" fmla="*/ 8459 w 10000"/>
              <a:gd name="connsiteY112" fmla="*/ 8604 h 10000"/>
              <a:gd name="connsiteX113" fmla="*/ 8698 w 10000"/>
              <a:gd name="connsiteY113" fmla="*/ 8342 h 10000"/>
              <a:gd name="connsiteX114" fmla="*/ 8802 w 10000"/>
              <a:gd name="connsiteY114" fmla="*/ 8202 h 10000"/>
              <a:gd name="connsiteX115" fmla="*/ 8922 w 10000"/>
              <a:gd name="connsiteY115" fmla="*/ 7923 h 10000"/>
              <a:gd name="connsiteX116" fmla="*/ 9042 w 10000"/>
              <a:gd name="connsiteY116" fmla="*/ 7644 h 10000"/>
              <a:gd name="connsiteX117" fmla="*/ 9162 w 10000"/>
              <a:gd name="connsiteY117" fmla="*/ 7086 h 10000"/>
              <a:gd name="connsiteX118" fmla="*/ 9162 w 10000"/>
              <a:gd name="connsiteY118" fmla="*/ 6527 h 10000"/>
              <a:gd name="connsiteX119" fmla="*/ 9281 w 10000"/>
              <a:gd name="connsiteY119" fmla="*/ 6248 h 10000"/>
              <a:gd name="connsiteX120" fmla="*/ 9281 w 10000"/>
              <a:gd name="connsiteY120" fmla="*/ 5969 h 10000"/>
              <a:gd name="connsiteX121" fmla="*/ 9281 w 10000"/>
              <a:gd name="connsiteY121" fmla="*/ 5829 h 10000"/>
              <a:gd name="connsiteX122" fmla="*/ 9401 w 10000"/>
              <a:gd name="connsiteY122" fmla="*/ 5689 h 10000"/>
              <a:gd name="connsiteX123" fmla="*/ 9401 w 10000"/>
              <a:gd name="connsiteY123" fmla="*/ 5550 h 10000"/>
              <a:gd name="connsiteX124" fmla="*/ 9401 w 10000"/>
              <a:gd name="connsiteY124" fmla="*/ 5410 h 10000"/>
              <a:gd name="connsiteX125" fmla="*/ 9401 w 10000"/>
              <a:gd name="connsiteY125" fmla="*/ 5410 h 10000"/>
              <a:gd name="connsiteX126" fmla="*/ 9521 w 10000"/>
              <a:gd name="connsiteY126" fmla="*/ 5410 h 10000"/>
              <a:gd name="connsiteX127" fmla="*/ 9521 w 10000"/>
              <a:gd name="connsiteY127" fmla="*/ 5410 h 10000"/>
              <a:gd name="connsiteX128" fmla="*/ 9521 w 10000"/>
              <a:gd name="connsiteY128" fmla="*/ 5550 h 10000"/>
              <a:gd name="connsiteX129" fmla="*/ 9641 w 10000"/>
              <a:gd name="connsiteY129" fmla="*/ 5689 h 10000"/>
              <a:gd name="connsiteX130" fmla="*/ 9641 w 10000"/>
              <a:gd name="connsiteY130" fmla="*/ 5829 h 10000"/>
              <a:gd name="connsiteX131" fmla="*/ 9641 w 10000"/>
              <a:gd name="connsiteY131" fmla="*/ 6108 h 10000"/>
              <a:gd name="connsiteX132" fmla="*/ 9641 w 10000"/>
              <a:gd name="connsiteY132" fmla="*/ 6387 h 10000"/>
              <a:gd name="connsiteX133" fmla="*/ 9641 w 10000"/>
              <a:gd name="connsiteY133" fmla="*/ 6667 h 10000"/>
              <a:gd name="connsiteX134" fmla="*/ 9760 w 10000"/>
              <a:gd name="connsiteY134" fmla="*/ 7225 h 10000"/>
              <a:gd name="connsiteX135" fmla="*/ 9760 w 10000"/>
              <a:gd name="connsiteY135" fmla="*/ 7644 h 10000"/>
              <a:gd name="connsiteX136" fmla="*/ 9881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1 w 10000"/>
              <a:gd name="connsiteY141" fmla="*/ 8883 h 10000"/>
              <a:gd name="connsiteX142" fmla="*/ 9760 w 10000"/>
              <a:gd name="connsiteY142" fmla="*/ 9023 h 10000"/>
              <a:gd name="connsiteX143" fmla="*/ 9641 w 10000"/>
              <a:gd name="connsiteY143" fmla="*/ 9162 h 10000"/>
              <a:gd name="connsiteX144" fmla="*/ 9521 w 10000"/>
              <a:gd name="connsiteY144" fmla="*/ 9302 h 10000"/>
              <a:gd name="connsiteX145" fmla="*/ 9281 w 10000"/>
              <a:gd name="connsiteY145" fmla="*/ 9442 h 10000"/>
              <a:gd name="connsiteX146" fmla="*/ 8802 w 10000"/>
              <a:gd name="connsiteY146" fmla="*/ 9721 h 10000"/>
              <a:gd name="connsiteX147" fmla="*/ 8338 w 10000"/>
              <a:gd name="connsiteY147" fmla="*/ 9860 h 10000"/>
              <a:gd name="connsiteX148" fmla="*/ 7979 w 10000"/>
              <a:gd name="connsiteY148" fmla="*/ 9860 h 10000"/>
              <a:gd name="connsiteX149" fmla="*/ 7499 w 10000"/>
              <a:gd name="connsiteY149" fmla="*/ 10000 h 10000"/>
              <a:gd name="connsiteX150" fmla="*/ 7499 w 10000"/>
              <a:gd name="connsiteY150" fmla="*/ 10000 h 10000"/>
              <a:gd name="connsiteX0" fmla="*/ 7380 w 9881"/>
              <a:gd name="connsiteY0" fmla="*/ 10000 h 10000"/>
              <a:gd name="connsiteX1" fmla="*/ 7022 w 9881"/>
              <a:gd name="connsiteY1" fmla="*/ 10000 h 10000"/>
              <a:gd name="connsiteX2" fmla="*/ 6663 w 9881"/>
              <a:gd name="connsiteY2" fmla="*/ 10000 h 10000"/>
              <a:gd name="connsiteX3" fmla="*/ 6304 w 9881"/>
              <a:gd name="connsiteY3" fmla="*/ 9860 h 10000"/>
              <a:gd name="connsiteX4" fmla="*/ 5944 w 9881"/>
              <a:gd name="connsiteY4" fmla="*/ 9721 h 10000"/>
              <a:gd name="connsiteX5" fmla="*/ 5599 w 9881"/>
              <a:gd name="connsiteY5" fmla="*/ 9581 h 10000"/>
              <a:gd name="connsiteX6" fmla="*/ 5360 w 9881"/>
              <a:gd name="connsiteY6" fmla="*/ 9302 h 10000"/>
              <a:gd name="connsiteX7" fmla="*/ 5121 w 9881"/>
              <a:gd name="connsiteY7" fmla="*/ 9162 h 10000"/>
              <a:gd name="connsiteX8" fmla="*/ 5001 w 9881"/>
              <a:gd name="connsiteY8" fmla="*/ 8743 h 10000"/>
              <a:gd name="connsiteX9" fmla="*/ 4761 w 9881"/>
              <a:gd name="connsiteY9" fmla="*/ 8464 h 10000"/>
              <a:gd name="connsiteX10" fmla="*/ 4641 w 9881"/>
              <a:gd name="connsiteY10" fmla="*/ 8063 h 10000"/>
              <a:gd name="connsiteX11" fmla="*/ 4641 w 9881"/>
              <a:gd name="connsiteY11" fmla="*/ 7644 h 10000"/>
              <a:gd name="connsiteX12" fmla="*/ 4522 w 9881"/>
              <a:gd name="connsiteY12" fmla="*/ 7225 h 10000"/>
              <a:gd name="connsiteX13" fmla="*/ 4522 w 9881"/>
              <a:gd name="connsiteY13" fmla="*/ 6806 h 10000"/>
              <a:gd name="connsiteX14" fmla="*/ 4522 w 9881"/>
              <a:gd name="connsiteY14" fmla="*/ 6387 h 10000"/>
              <a:gd name="connsiteX15" fmla="*/ 4641 w 9881"/>
              <a:gd name="connsiteY15" fmla="*/ 5689 h 10000"/>
              <a:gd name="connsiteX16" fmla="*/ 4641 w 9881"/>
              <a:gd name="connsiteY16" fmla="*/ 5550 h 10000"/>
              <a:gd name="connsiteX17" fmla="*/ 4641 w 9881"/>
              <a:gd name="connsiteY17" fmla="*/ 5271 h 10000"/>
              <a:gd name="connsiteX18" fmla="*/ 4761 w 9881"/>
              <a:gd name="connsiteY18" fmla="*/ 5009 h 10000"/>
              <a:gd name="connsiteX19" fmla="*/ 4761 w 9881"/>
              <a:gd name="connsiteY19" fmla="*/ 4729 h 10000"/>
              <a:gd name="connsiteX20" fmla="*/ 4761 w 9881"/>
              <a:gd name="connsiteY20" fmla="*/ 4450 h 10000"/>
              <a:gd name="connsiteX21" fmla="*/ 4882 w 9881"/>
              <a:gd name="connsiteY21" fmla="*/ 4031 h 10000"/>
              <a:gd name="connsiteX22" fmla="*/ 4882 w 9881"/>
              <a:gd name="connsiteY22" fmla="*/ 3613 h 10000"/>
              <a:gd name="connsiteX23" fmla="*/ 5001 w 9881"/>
              <a:gd name="connsiteY23" fmla="*/ 3194 h 10000"/>
              <a:gd name="connsiteX24" fmla="*/ 5001 w 9881"/>
              <a:gd name="connsiteY24" fmla="*/ 2775 h 10000"/>
              <a:gd name="connsiteX25" fmla="*/ 5001 w 9881"/>
              <a:gd name="connsiteY25" fmla="*/ 2356 h 10000"/>
              <a:gd name="connsiteX26" fmla="*/ 5121 w 9881"/>
              <a:gd name="connsiteY26" fmla="*/ 2077 h 10000"/>
              <a:gd name="connsiteX27" fmla="*/ 5121 w 9881"/>
              <a:gd name="connsiteY27" fmla="*/ 1798 h 10000"/>
              <a:gd name="connsiteX28" fmla="*/ 5121 w 9881"/>
              <a:gd name="connsiteY28" fmla="*/ 1536 h 10000"/>
              <a:gd name="connsiteX29" fmla="*/ 5121 w 9881"/>
              <a:gd name="connsiteY29" fmla="*/ 1396 h 10000"/>
              <a:gd name="connsiteX30" fmla="*/ 5121 w 9881"/>
              <a:gd name="connsiteY30" fmla="*/ 1257 h 10000"/>
              <a:gd name="connsiteX31" fmla="*/ 5121 w 9881"/>
              <a:gd name="connsiteY31" fmla="*/ 1257 h 10000"/>
              <a:gd name="connsiteX32" fmla="*/ 5121 w 9881"/>
              <a:gd name="connsiteY32" fmla="*/ 1257 h 10000"/>
              <a:gd name="connsiteX33" fmla="*/ 5001 w 9881"/>
              <a:gd name="connsiteY33" fmla="*/ 1257 h 10000"/>
              <a:gd name="connsiteX34" fmla="*/ 4882 w 9881"/>
              <a:gd name="connsiteY34" fmla="*/ 1257 h 10000"/>
              <a:gd name="connsiteX35" fmla="*/ 4761 w 9881"/>
              <a:gd name="connsiteY35" fmla="*/ 1396 h 10000"/>
              <a:gd name="connsiteX36" fmla="*/ 4641 w 9881"/>
              <a:gd name="connsiteY36" fmla="*/ 1396 h 10000"/>
              <a:gd name="connsiteX37" fmla="*/ 4402 w 9881"/>
              <a:gd name="connsiteY37" fmla="*/ 1536 h 10000"/>
              <a:gd name="connsiteX38" fmla="*/ 4163 w 9881"/>
              <a:gd name="connsiteY38" fmla="*/ 1536 h 10000"/>
              <a:gd name="connsiteX39" fmla="*/ 3922 w 9881"/>
              <a:gd name="connsiteY39" fmla="*/ 1675 h 10000"/>
              <a:gd name="connsiteX40" fmla="*/ 2740 w 9881"/>
              <a:gd name="connsiteY40" fmla="*/ 2216 h 10000"/>
              <a:gd name="connsiteX41" fmla="*/ 1543 w 9881"/>
              <a:gd name="connsiteY41" fmla="*/ 2775 h 10000"/>
              <a:gd name="connsiteX42" fmla="*/ 1183 w 9881"/>
              <a:gd name="connsiteY42" fmla="*/ 2914 h 10000"/>
              <a:gd name="connsiteX43" fmla="*/ 944 w 9881"/>
              <a:gd name="connsiteY43" fmla="*/ 3054 h 10000"/>
              <a:gd name="connsiteX44" fmla="*/ 705 w 9881"/>
              <a:gd name="connsiteY44" fmla="*/ 3194 h 10000"/>
              <a:gd name="connsiteX45" fmla="*/ 585 w 9881"/>
              <a:gd name="connsiteY45" fmla="*/ 3333 h 10000"/>
              <a:gd name="connsiteX46" fmla="*/ 345 w 9881"/>
              <a:gd name="connsiteY46" fmla="*/ 3333 h 10000"/>
              <a:gd name="connsiteX47" fmla="*/ 226 w 9881"/>
              <a:gd name="connsiteY47" fmla="*/ 3333 h 10000"/>
              <a:gd name="connsiteX48" fmla="*/ 105 w 9881"/>
              <a:gd name="connsiteY48" fmla="*/ 3473 h 10000"/>
              <a:gd name="connsiteX49" fmla="*/ 105 w 9881"/>
              <a:gd name="connsiteY49" fmla="*/ 3473 h 10000"/>
              <a:gd name="connsiteX50" fmla="*/ 0 w 9881"/>
              <a:gd name="connsiteY50" fmla="*/ 2496 h 10000"/>
              <a:gd name="connsiteX51" fmla="*/ 226 w 9881"/>
              <a:gd name="connsiteY51" fmla="*/ 2356 h 10000"/>
              <a:gd name="connsiteX52" fmla="*/ 585 w 9881"/>
              <a:gd name="connsiteY52" fmla="*/ 2356 h 10000"/>
              <a:gd name="connsiteX53" fmla="*/ 944 w 9881"/>
              <a:gd name="connsiteY53" fmla="*/ 2216 h 10000"/>
              <a:gd name="connsiteX54" fmla="*/ 1303 w 9881"/>
              <a:gd name="connsiteY54" fmla="*/ 2077 h 10000"/>
              <a:gd name="connsiteX55" fmla="*/ 1782 w 9881"/>
              <a:gd name="connsiteY55" fmla="*/ 1937 h 10000"/>
              <a:gd name="connsiteX56" fmla="*/ 2262 w 9881"/>
              <a:gd name="connsiteY56" fmla="*/ 1675 h 10000"/>
              <a:gd name="connsiteX57" fmla="*/ 2620 w 9881"/>
              <a:gd name="connsiteY57" fmla="*/ 1536 h 10000"/>
              <a:gd name="connsiteX58" fmla="*/ 2965 w 9881"/>
              <a:gd name="connsiteY58" fmla="*/ 1396 h 10000"/>
              <a:gd name="connsiteX59" fmla="*/ 3324 w 9881"/>
              <a:gd name="connsiteY59" fmla="*/ 1257 h 10000"/>
              <a:gd name="connsiteX60" fmla="*/ 3563 w 9881"/>
              <a:gd name="connsiteY60" fmla="*/ 1117 h 10000"/>
              <a:gd name="connsiteX61" fmla="*/ 3803 w 9881"/>
              <a:gd name="connsiteY61" fmla="*/ 1117 h 10000"/>
              <a:gd name="connsiteX62" fmla="*/ 4043 w 9881"/>
              <a:gd name="connsiteY62" fmla="*/ 977 h 10000"/>
              <a:gd name="connsiteX63" fmla="*/ 4282 w 9881"/>
              <a:gd name="connsiteY63" fmla="*/ 838 h 10000"/>
              <a:gd name="connsiteX64" fmla="*/ 4641 w 9881"/>
              <a:gd name="connsiteY64" fmla="*/ 698 h 10000"/>
              <a:gd name="connsiteX65" fmla="*/ 4882 w 9881"/>
              <a:gd name="connsiteY65" fmla="*/ 558 h 10000"/>
              <a:gd name="connsiteX66" fmla="*/ 5121 w 9881"/>
              <a:gd name="connsiteY66" fmla="*/ 419 h 10000"/>
              <a:gd name="connsiteX67" fmla="*/ 5240 w 9881"/>
              <a:gd name="connsiteY67" fmla="*/ 279 h 10000"/>
              <a:gd name="connsiteX68" fmla="*/ 5360 w 9881"/>
              <a:gd name="connsiteY68" fmla="*/ 140 h 10000"/>
              <a:gd name="connsiteX69" fmla="*/ 5360 w 9881"/>
              <a:gd name="connsiteY69" fmla="*/ 0 h 10000"/>
              <a:gd name="connsiteX70" fmla="*/ 5480 w 9881"/>
              <a:gd name="connsiteY70" fmla="*/ 0 h 10000"/>
              <a:gd name="connsiteX71" fmla="*/ 5599 w 9881"/>
              <a:gd name="connsiteY71" fmla="*/ 0 h 10000"/>
              <a:gd name="connsiteX72" fmla="*/ 5720 w 9881"/>
              <a:gd name="connsiteY72" fmla="*/ 0 h 10000"/>
              <a:gd name="connsiteX73" fmla="*/ 5824 w 9881"/>
              <a:gd name="connsiteY73" fmla="*/ 140 h 10000"/>
              <a:gd name="connsiteX74" fmla="*/ 5944 w 9881"/>
              <a:gd name="connsiteY74" fmla="*/ 140 h 10000"/>
              <a:gd name="connsiteX75" fmla="*/ 6064 w 9881"/>
              <a:gd name="connsiteY75" fmla="*/ 419 h 10000"/>
              <a:gd name="connsiteX76" fmla="*/ 6183 w 9881"/>
              <a:gd name="connsiteY76" fmla="*/ 558 h 10000"/>
              <a:gd name="connsiteX77" fmla="*/ 6304 w 9881"/>
              <a:gd name="connsiteY77" fmla="*/ 698 h 10000"/>
              <a:gd name="connsiteX78" fmla="*/ 6423 w 9881"/>
              <a:gd name="connsiteY78" fmla="*/ 838 h 10000"/>
              <a:gd name="connsiteX79" fmla="*/ 6423 w 9881"/>
              <a:gd name="connsiteY79" fmla="*/ 977 h 10000"/>
              <a:gd name="connsiteX80" fmla="*/ 6423 w 9881"/>
              <a:gd name="connsiteY80" fmla="*/ 1117 h 10000"/>
              <a:gd name="connsiteX81" fmla="*/ 6304 w 9881"/>
              <a:gd name="connsiteY81" fmla="*/ 1117 h 10000"/>
              <a:gd name="connsiteX82" fmla="*/ 6183 w 9881"/>
              <a:gd name="connsiteY82" fmla="*/ 1257 h 10000"/>
              <a:gd name="connsiteX83" fmla="*/ 6183 w 9881"/>
              <a:gd name="connsiteY83" fmla="*/ 1396 h 10000"/>
              <a:gd name="connsiteX84" fmla="*/ 6064 w 9881"/>
              <a:gd name="connsiteY84" fmla="*/ 1536 h 10000"/>
              <a:gd name="connsiteX85" fmla="*/ 5944 w 9881"/>
              <a:gd name="connsiteY85" fmla="*/ 1798 h 10000"/>
              <a:gd name="connsiteX86" fmla="*/ 5824 w 9881"/>
              <a:gd name="connsiteY86" fmla="*/ 2216 h 10000"/>
              <a:gd name="connsiteX87" fmla="*/ 5720 w 9881"/>
              <a:gd name="connsiteY87" fmla="*/ 2635 h 10000"/>
              <a:gd name="connsiteX88" fmla="*/ 5599 w 9881"/>
              <a:gd name="connsiteY88" fmla="*/ 3054 h 10000"/>
              <a:gd name="connsiteX89" fmla="*/ 5480 w 9881"/>
              <a:gd name="connsiteY89" fmla="*/ 3613 h 10000"/>
              <a:gd name="connsiteX90" fmla="*/ 5360 w 9881"/>
              <a:gd name="connsiteY90" fmla="*/ 4171 h 10000"/>
              <a:gd name="connsiteX91" fmla="*/ 5240 w 9881"/>
              <a:gd name="connsiteY91" fmla="*/ 4729 h 10000"/>
              <a:gd name="connsiteX92" fmla="*/ 5240 w 9881"/>
              <a:gd name="connsiteY92" fmla="*/ 5271 h 10000"/>
              <a:gd name="connsiteX93" fmla="*/ 5240 w 9881"/>
              <a:gd name="connsiteY93" fmla="*/ 5689 h 10000"/>
              <a:gd name="connsiteX94" fmla="*/ 5121 w 9881"/>
              <a:gd name="connsiteY94" fmla="*/ 6248 h 10000"/>
              <a:gd name="connsiteX95" fmla="*/ 5121 w 9881"/>
              <a:gd name="connsiteY95" fmla="*/ 6667 h 10000"/>
              <a:gd name="connsiteX96" fmla="*/ 5121 w 9881"/>
              <a:gd name="connsiteY96" fmla="*/ 6946 h 10000"/>
              <a:gd name="connsiteX97" fmla="*/ 5121 w 9881"/>
              <a:gd name="connsiteY97" fmla="*/ 7365 h 10000"/>
              <a:gd name="connsiteX98" fmla="*/ 5240 w 9881"/>
              <a:gd name="connsiteY98" fmla="*/ 7644 h 10000"/>
              <a:gd name="connsiteX99" fmla="*/ 5240 w 9881"/>
              <a:gd name="connsiteY99" fmla="*/ 7784 h 10000"/>
              <a:gd name="connsiteX100" fmla="*/ 5360 w 9881"/>
              <a:gd name="connsiteY100" fmla="*/ 8063 h 10000"/>
              <a:gd name="connsiteX101" fmla="*/ 5480 w 9881"/>
              <a:gd name="connsiteY101" fmla="*/ 8202 h 10000"/>
              <a:gd name="connsiteX102" fmla="*/ 5599 w 9881"/>
              <a:gd name="connsiteY102" fmla="*/ 8342 h 10000"/>
              <a:gd name="connsiteX103" fmla="*/ 6064 w 9881"/>
              <a:gd name="connsiteY103" fmla="*/ 8604 h 10000"/>
              <a:gd name="connsiteX104" fmla="*/ 6304 w 9881"/>
              <a:gd name="connsiteY104" fmla="*/ 8743 h 10000"/>
              <a:gd name="connsiteX105" fmla="*/ 6542 w 9881"/>
              <a:gd name="connsiteY105" fmla="*/ 8743 h 10000"/>
              <a:gd name="connsiteX106" fmla="*/ 6782 w 9881"/>
              <a:gd name="connsiteY106" fmla="*/ 8883 h 10000"/>
              <a:gd name="connsiteX107" fmla="*/ 7142 w 9881"/>
              <a:gd name="connsiteY107" fmla="*/ 8883 h 10000"/>
              <a:gd name="connsiteX108" fmla="*/ 7380 w 9881"/>
              <a:gd name="connsiteY108" fmla="*/ 8743 h 10000"/>
              <a:gd name="connsiteX109" fmla="*/ 7740 w 9881"/>
              <a:gd name="connsiteY109" fmla="*/ 8743 h 10000"/>
              <a:gd name="connsiteX110" fmla="*/ 8099 w 9881"/>
              <a:gd name="connsiteY110" fmla="*/ 8604 h 10000"/>
              <a:gd name="connsiteX111" fmla="*/ 8340 w 9881"/>
              <a:gd name="connsiteY111" fmla="*/ 8604 h 10000"/>
              <a:gd name="connsiteX112" fmla="*/ 8579 w 9881"/>
              <a:gd name="connsiteY112" fmla="*/ 8342 h 10000"/>
              <a:gd name="connsiteX113" fmla="*/ 8683 w 9881"/>
              <a:gd name="connsiteY113" fmla="*/ 8202 h 10000"/>
              <a:gd name="connsiteX114" fmla="*/ 8803 w 9881"/>
              <a:gd name="connsiteY114" fmla="*/ 7923 h 10000"/>
              <a:gd name="connsiteX115" fmla="*/ 8923 w 9881"/>
              <a:gd name="connsiteY115" fmla="*/ 7644 h 10000"/>
              <a:gd name="connsiteX116" fmla="*/ 9043 w 9881"/>
              <a:gd name="connsiteY116" fmla="*/ 7086 h 10000"/>
              <a:gd name="connsiteX117" fmla="*/ 9043 w 9881"/>
              <a:gd name="connsiteY117" fmla="*/ 6527 h 10000"/>
              <a:gd name="connsiteX118" fmla="*/ 9162 w 9881"/>
              <a:gd name="connsiteY118" fmla="*/ 6248 h 10000"/>
              <a:gd name="connsiteX119" fmla="*/ 9162 w 9881"/>
              <a:gd name="connsiteY119" fmla="*/ 5969 h 10000"/>
              <a:gd name="connsiteX120" fmla="*/ 9162 w 9881"/>
              <a:gd name="connsiteY120" fmla="*/ 5829 h 10000"/>
              <a:gd name="connsiteX121" fmla="*/ 9282 w 9881"/>
              <a:gd name="connsiteY121" fmla="*/ 5689 h 10000"/>
              <a:gd name="connsiteX122" fmla="*/ 9282 w 9881"/>
              <a:gd name="connsiteY122" fmla="*/ 5550 h 10000"/>
              <a:gd name="connsiteX123" fmla="*/ 9282 w 9881"/>
              <a:gd name="connsiteY123" fmla="*/ 5410 h 10000"/>
              <a:gd name="connsiteX124" fmla="*/ 9282 w 9881"/>
              <a:gd name="connsiteY124" fmla="*/ 5410 h 10000"/>
              <a:gd name="connsiteX125" fmla="*/ 9402 w 9881"/>
              <a:gd name="connsiteY125" fmla="*/ 5410 h 10000"/>
              <a:gd name="connsiteX126" fmla="*/ 9402 w 9881"/>
              <a:gd name="connsiteY126" fmla="*/ 5410 h 10000"/>
              <a:gd name="connsiteX127" fmla="*/ 9402 w 9881"/>
              <a:gd name="connsiteY127" fmla="*/ 5550 h 10000"/>
              <a:gd name="connsiteX128" fmla="*/ 9522 w 9881"/>
              <a:gd name="connsiteY128" fmla="*/ 5689 h 10000"/>
              <a:gd name="connsiteX129" fmla="*/ 9522 w 9881"/>
              <a:gd name="connsiteY129" fmla="*/ 5829 h 10000"/>
              <a:gd name="connsiteX130" fmla="*/ 9522 w 9881"/>
              <a:gd name="connsiteY130" fmla="*/ 6108 h 10000"/>
              <a:gd name="connsiteX131" fmla="*/ 9522 w 9881"/>
              <a:gd name="connsiteY131" fmla="*/ 6387 h 10000"/>
              <a:gd name="connsiteX132" fmla="*/ 9522 w 9881"/>
              <a:gd name="connsiteY132" fmla="*/ 6667 h 10000"/>
              <a:gd name="connsiteX133" fmla="*/ 9641 w 9881"/>
              <a:gd name="connsiteY133" fmla="*/ 7225 h 10000"/>
              <a:gd name="connsiteX134" fmla="*/ 9641 w 9881"/>
              <a:gd name="connsiteY134" fmla="*/ 7644 h 10000"/>
              <a:gd name="connsiteX135" fmla="*/ 9762 w 9881"/>
              <a:gd name="connsiteY135" fmla="*/ 8063 h 10000"/>
              <a:gd name="connsiteX136" fmla="*/ 9881 w 9881"/>
              <a:gd name="connsiteY136" fmla="*/ 8342 h 10000"/>
              <a:gd name="connsiteX137" fmla="*/ 9881 w 9881"/>
              <a:gd name="connsiteY137" fmla="*/ 8604 h 10000"/>
              <a:gd name="connsiteX138" fmla="*/ 9881 w 9881"/>
              <a:gd name="connsiteY138" fmla="*/ 8743 h 10000"/>
              <a:gd name="connsiteX139" fmla="*/ 9881 w 9881"/>
              <a:gd name="connsiteY139" fmla="*/ 8883 h 10000"/>
              <a:gd name="connsiteX140" fmla="*/ 9762 w 9881"/>
              <a:gd name="connsiteY140" fmla="*/ 8883 h 10000"/>
              <a:gd name="connsiteX141" fmla="*/ 9641 w 9881"/>
              <a:gd name="connsiteY141" fmla="*/ 9023 h 10000"/>
              <a:gd name="connsiteX142" fmla="*/ 9522 w 9881"/>
              <a:gd name="connsiteY142" fmla="*/ 9162 h 10000"/>
              <a:gd name="connsiteX143" fmla="*/ 9402 w 9881"/>
              <a:gd name="connsiteY143" fmla="*/ 9302 h 10000"/>
              <a:gd name="connsiteX144" fmla="*/ 9162 w 9881"/>
              <a:gd name="connsiteY144" fmla="*/ 9442 h 10000"/>
              <a:gd name="connsiteX145" fmla="*/ 8683 w 9881"/>
              <a:gd name="connsiteY145" fmla="*/ 9721 h 10000"/>
              <a:gd name="connsiteX146" fmla="*/ 8219 w 9881"/>
              <a:gd name="connsiteY146" fmla="*/ 9860 h 10000"/>
              <a:gd name="connsiteX147" fmla="*/ 7860 w 9881"/>
              <a:gd name="connsiteY147" fmla="*/ 9860 h 10000"/>
              <a:gd name="connsiteX148" fmla="*/ 7380 w 9881"/>
              <a:gd name="connsiteY148" fmla="*/ 10000 h 10000"/>
              <a:gd name="connsiteX149" fmla="*/ 7380 w 9881"/>
              <a:gd name="connsiteY149"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229 w 10000"/>
              <a:gd name="connsiteY47" fmla="*/ 3333 h 10000"/>
              <a:gd name="connsiteX48" fmla="*/ 106 w 10000"/>
              <a:gd name="connsiteY48" fmla="*/ 3473 h 10000"/>
              <a:gd name="connsiteX49" fmla="*/ 0 w 10000"/>
              <a:gd name="connsiteY49" fmla="*/ 2496 h 10000"/>
              <a:gd name="connsiteX50" fmla="*/ 229 w 10000"/>
              <a:gd name="connsiteY50" fmla="*/ 2356 h 10000"/>
              <a:gd name="connsiteX51" fmla="*/ 592 w 10000"/>
              <a:gd name="connsiteY51" fmla="*/ 2356 h 10000"/>
              <a:gd name="connsiteX52" fmla="*/ 955 w 10000"/>
              <a:gd name="connsiteY52" fmla="*/ 2216 h 10000"/>
              <a:gd name="connsiteX53" fmla="*/ 1319 w 10000"/>
              <a:gd name="connsiteY53" fmla="*/ 2077 h 10000"/>
              <a:gd name="connsiteX54" fmla="*/ 1803 w 10000"/>
              <a:gd name="connsiteY54" fmla="*/ 1937 h 10000"/>
              <a:gd name="connsiteX55" fmla="*/ 2289 w 10000"/>
              <a:gd name="connsiteY55" fmla="*/ 1675 h 10000"/>
              <a:gd name="connsiteX56" fmla="*/ 2652 w 10000"/>
              <a:gd name="connsiteY56" fmla="*/ 1536 h 10000"/>
              <a:gd name="connsiteX57" fmla="*/ 3001 w 10000"/>
              <a:gd name="connsiteY57" fmla="*/ 1396 h 10000"/>
              <a:gd name="connsiteX58" fmla="*/ 3364 w 10000"/>
              <a:gd name="connsiteY58" fmla="*/ 1257 h 10000"/>
              <a:gd name="connsiteX59" fmla="*/ 3606 w 10000"/>
              <a:gd name="connsiteY59" fmla="*/ 1117 h 10000"/>
              <a:gd name="connsiteX60" fmla="*/ 3849 w 10000"/>
              <a:gd name="connsiteY60" fmla="*/ 1117 h 10000"/>
              <a:gd name="connsiteX61" fmla="*/ 4092 w 10000"/>
              <a:gd name="connsiteY61" fmla="*/ 977 h 10000"/>
              <a:gd name="connsiteX62" fmla="*/ 4334 w 10000"/>
              <a:gd name="connsiteY62" fmla="*/ 838 h 10000"/>
              <a:gd name="connsiteX63" fmla="*/ 4697 w 10000"/>
              <a:gd name="connsiteY63" fmla="*/ 698 h 10000"/>
              <a:gd name="connsiteX64" fmla="*/ 4941 w 10000"/>
              <a:gd name="connsiteY64" fmla="*/ 558 h 10000"/>
              <a:gd name="connsiteX65" fmla="*/ 5183 w 10000"/>
              <a:gd name="connsiteY65" fmla="*/ 419 h 10000"/>
              <a:gd name="connsiteX66" fmla="*/ 5303 w 10000"/>
              <a:gd name="connsiteY66" fmla="*/ 279 h 10000"/>
              <a:gd name="connsiteX67" fmla="*/ 5425 w 10000"/>
              <a:gd name="connsiteY67" fmla="*/ 140 h 10000"/>
              <a:gd name="connsiteX68" fmla="*/ 5425 w 10000"/>
              <a:gd name="connsiteY68" fmla="*/ 0 h 10000"/>
              <a:gd name="connsiteX69" fmla="*/ 5546 w 10000"/>
              <a:gd name="connsiteY69" fmla="*/ 0 h 10000"/>
              <a:gd name="connsiteX70" fmla="*/ 5666 w 10000"/>
              <a:gd name="connsiteY70" fmla="*/ 0 h 10000"/>
              <a:gd name="connsiteX71" fmla="*/ 5789 w 10000"/>
              <a:gd name="connsiteY71" fmla="*/ 0 h 10000"/>
              <a:gd name="connsiteX72" fmla="*/ 5894 w 10000"/>
              <a:gd name="connsiteY72" fmla="*/ 140 h 10000"/>
              <a:gd name="connsiteX73" fmla="*/ 6016 w 10000"/>
              <a:gd name="connsiteY73" fmla="*/ 140 h 10000"/>
              <a:gd name="connsiteX74" fmla="*/ 6137 w 10000"/>
              <a:gd name="connsiteY74" fmla="*/ 419 h 10000"/>
              <a:gd name="connsiteX75" fmla="*/ 6257 w 10000"/>
              <a:gd name="connsiteY75" fmla="*/ 558 h 10000"/>
              <a:gd name="connsiteX76" fmla="*/ 6380 w 10000"/>
              <a:gd name="connsiteY76" fmla="*/ 698 h 10000"/>
              <a:gd name="connsiteX77" fmla="*/ 6500 w 10000"/>
              <a:gd name="connsiteY77" fmla="*/ 838 h 10000"/>
              <a:gd name="connsiteX78" fmla="*/ 6500 w 10000"/>
              <a:gd name="connsiteY78" fmla="*/ 977 h 10000"/>
              <a:gd name="connsiteX79" fmla="*/ 6500 w 10000"/>
              <a:gd name="connsiteY79" fmla="*/ 1117 h 10000"/>
              <a:gd name="connsiteX80" fmla="*/ 6380 w 10000"/>
              <a:gd name="connsiteY80" fmla="*/ 1117 h 10000"/>
              <a:gd name="connsiteX81" fmla="*/ 6257 w 10000"/>
              <a:gd name="connsiteY81" fmla="*/ 1257 h 10000"/>
              <a:gd name="connsiteX82" fmla="*/ 6257 w 10000"/>
              <a:gd name="connsiteY82" fmla="*/ 1396 h 10000"/>
              <a:gd name="connsiteX83" fmla="*/ 6137 w 10000"/>
              <a:gd name="connsiteY83" fmla="*/ 1536 h 10000"/>
              <a:gd name="connsiteX84" fmla="*/ 6016 w 10000"/>
              <a:gd name="connsiteY84" fmla="*/ 1798 h 10000"/>
              <a:gd name="connsiteX85" fmla="*/ 5894 w 10000"/>
              <a:gd name="connsiteY85" fmla="*/ 2216 h 10000"/>
              <a:gd name="connsiteX86" fmla="*/ 5789 w 10000"/>
              <a:gd name="connsiteY86" fmla="*/ 2635 h 10000"/>
              <a:gd name="connsiteX87" fmla="*/ 5666 w 10000"/>
              <a:gd name="connsiteY87" fmla="*/ 3054 h 10000"/>
              <a:gd name="connsiteX88" fmla="*/ 5546 w 10000"/>
              <a:gd name="connsiteY88" fmla="*/ 3613 h 10000"/>
              <a:gd name="connsiteX89" fmla="*/ 5425 w 10000"/>
              <a:gd name="connsiteY89" fmla="*/ 4171 h 10000"/>
              <a:gd name="connsiteX90" fmla="*/ 5303 w 10000"/>
              <a:gd name="connsiteY90" fmla="*/ 4729 h 10000"/>
              <a:gd name="connsiteX91" fmla="*/ 5303 w 10000"/>
              <a:gd name="connsiteY91" fmla="*/ 5271 h 10000"/>
              <a:gd name="connsiteX92" fmla="*/ 5303 w 10000"/>
              <a:gd name="connsiteY92" fmla="*/ 5689 h 10000"/>
              <a:gd name="connsiteX93" fmla="*/ 5183 w 10000"/>
              <a:gd name="connsiteY93" fmla="*/ 6248 h 10000"/>
              <a:gd name="connsiteX94" fmla="*/ 5183 w 10000"/>
              <a:gd name="connsiteY94" fmla="*/ 6667 h 10000"/>
              <a:gd name="connsiteX95" fmla="*/ 5183 w 10000"/>
              <a:gd name="connsiteY95" fmla="*/ 6946 h 10000"/>
              <a:gd name="connsiteX96" fmla="*/ 5183 w 10000"/>
              <a:gd name="connsiteY96" fmla="*/ 7365 h 10000"/>
              <a:gd name="connsiteX97" fmla="*/ 5303 w 10000"/>
              <a:gd name="connsiteY97" fmla="*/ 7644 h 10000"/>
              <a:gd name="connsiteX98" fmla="*/ 5303 w 10000"/>
              <a:gd name="connsiteY98" fmla="*/ 7784 h 10000"/>
              <a:gd name="connsiteX99" fmla="*/ 5425 w 10000"/>
              <a:gd name="connsiteY99" fmla="*/ 8063 h 10000"/>
              <a:gd name="connsiteX100" fmla="*/ 5546 w 10000"/>
              <a:gd name="connsiteY100" fmla="*/ 8202 h 10000"/>
              <a:gd name="connsiteX101" fmla="*/ 5666 w 10000"/>
              <a:gd name="connsiteY101" fmla="*/ 8342 h 10000"/>
              <a:gd name="connsiteX102" fmla="*/ 6137 w 10000"/>
              <a:gd name="connsiteY102" fmla="*/ 8604 h 10000"/>
              <a:gd name="connsiteX103" fmla="*/ 6380 w 10000"/>
              <a:gd name="connsiteY103" fmla="*/ 8743 h 10000"/>
              <a:gd name="connsiteX104" fmla="*/ 6621 w 10000"/>
              <a:gd name="connsiteY104" fmla="*/ 8743 h 10000"/>
              <a:gd name="connsiteX105" fmla="*/ 6864 w 10000"/>
              <a:gd name="connsiteY105" fmla="*/ 8883 h 10000"/>
              <a:gd name="connsiteX106" fmla="*/ 7228 w 10000"/>
              <a:gd name="connsiteY106" fmla="*/ 8883 h 10000"/>
              <a:gd name="connsiteX107" fmla="*/ 7469 w 10000"/>
              <a:gd name="connsiteY107" fmla="*/ 8743 h 10000"/>
              <a:gd name="connsiteX108" fmla="*/ 7833 w 10000"/>
              <a:gd name="connsiteY108" fmla="*/ 8743 h 10000"/>
              <a:gd name="connsiteX109" fmla="*/ 8197 w 10000"/>
              <a:gd name="connsiteY109" fmla="*/ 8604 h 10000"/>
              <a:gd name="connsiteX110" fmla="*/ 8440 w 10000"/>
              <a:gd name="connsiteY110" fmla="*/ 8604 h 10000"/>
              <a:gd name="connsiteX111" fmla="*/ 8682 w 10000"/>
              <a:gd name="connsiteY111" fmla="*/ 8342 h 10000"/>
              <a:gd name="connsiteX112" fmla="*/ 8788 w 10000"/>
              <a:gd name="connsiteY112" fmla="*/ 8202 h 10000"/>
              <a:gd name="connsiteX113" fmla="*/ 8909 w 10000"/>
              <a:gd name="connsiteY113" fmla="*/ 7923 h 10000"/>
              <a:gd name="connsiteX114" fmla="*/ 9030 w 10000"/>
              <a:gd name="connsiteY114" fmla="*/ 7644 h 10000"/>
              <a:gd name="connsiteX115" fmla="*/ 9152 w 10000"/>
              <a:gd name="connsiteY115" fmla="*/ 7086 h 10000"/>
              <a:gd name="connsiteX116" fmla="*/ 9152 w 10000"/>
              <a:gd name="connsiteY116" fmla="*/ 6527 h 10000"/>
              <a:gd name="connsiteX117" fmla="*/ 9272 w 10000"/>
              <a:gd name="connsiteY117" fmla="*/ 6248 h 10000"/>
              <a:gd name="connsiteX118" fmla="*/ 9272 w 10000"/>
              <a:gd name="connsiteY118" fmla="*/ 5969 h 10000"/>
              <a:gd name="connsiteX119" fmla="*/ 9272 w 10000"/>
              <a:gd name="connsiteY119" fmla="*/ 5829 h 10000"/>
              <a:gd name="connsiteX120" fmla="*/ 9394 w 10000"/>
              <a:gd name="connsiteY120" fmla="*/ 5689 h 10000"/>
              <a:gd name="connsiteX121" fmla="*/ 9394 w 10000"/>
              <a:gd name="connsiteY121" fmla="*/ 5550 h 10000"/>
              <a:gd name="connsiteX122" fmla="*/ 9394 w 10000"/>
              <a:gd name="connsiteY122" fmla="*/ 5410 h 10000"/>
              <a:gd name="connsiteX123" fmla="*/ 9394 w 10000"/>
              <a:gd name="connsiteY123" fmla="*/ 5410 h 10000"/>
              <a:gd name="connsiteX124" fmla="*/ 9515 w 10000"/>
              <a:gd name="connsiteY124" fmla="*/ 5410 h 10000"/>
              <a:gd name="connsiteX125" fmla="*/ 9515 w 10000"/>
              <a:gd name="connsiteY125" fmla="*/ 5410 h 10000"/>
              <a:gd name="connsiteX126" fmla="*/ 9515 w 10000"/>
              <a:gd name="connsiteY126" fmla="*/ 5550 h 10000"/>
              <a:gd name="connsiteX127" fmla="*/ 9637 w 10000"/>
              <a:gd name="connsiteY127" fmla="*/ 5689 h 10000"/>
              <a:gd name="connsiteX128" fmla="*/ 9637 w 10000"/>
              <a:gd name="connsiteY128" fmla="*/ 5829 h 10000"/>
              <a:gd name="connsiteX129" fmla="*/ 9637 w 10000"/>
              <a:gd name="connsiteY129" fmla="*/ 6108 h 10000"/>
              <a:gd name="connsiteX130" fmla="*/ 9637 w 10000"/>
              <a:gd name="connsiteY130" fmla="*/ 6387 h 10000"/>
              <a:gd name="connsiteX131" fmla="*/ 9637 w 10000"/>
              <a:gd name="connsiteY131" fmla="*/ 6667 h 10000"/>
              <a:gd name="connsiteX132" fmla="*/ 9757 w 10000"/>
              <a:gd name="connsiteY132" fmla="*/ 7225 h 10000"/>
              <a:gd name="connsiteX133" fmla="*/ 9757 w 10000"/>
              <a:gd name="connsiteY133" fmla="*/ 7644 h 10000"/>
              <a:gd name="connsiteX134" fmla="*/ 9880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0 w 10000"/>
              <a:gd name="connsiteY139" fmla="*/ 8883 h 10000"/>
              <a:gd name="connsiteX140" fmla="*/ 9757 w 10000"/>
              <a:gd name="connsiteY140" fmla="*/ 9023 h 10000"/>
              <a:gd name="connsiteX141" fmla="*/ 9637 w 10000"/>
              <a:gd name="connsiteY141" fmla="*/ 9162 h 10000"/>
              <a:gd name="connsiteX142" fmla="*/ 9515 w 10000"/>
              <a:gd name="connsiteY142" fmla="*/ 9302 h 10000"/>
              <a:gd name="connsiteX143" fmla="*/ 9272 w 10000"/>
              <a:gd name="connsiteY143" fmla="*/ 9442 h 10000"/>
              <a:gd name="connsiteX144" fmla="*/ 8788 w 10000"/>
              <a:gd name="connsiteY144" fmla="*/ 9721 h 10000"/>
              <a:gd name="connsiteX145" fmla="*/ 8318 w 10000"/>
              <a:gd name="connsiteY145" fmla="*/ 9860 h 10000"/>
              <a:gd name="connsiteX146" fmla="*/ 7955 w 10000"/>
              <a:gd name="connsiteY146" fmla="*/ 9860 h 10000"/>
              <a:gd name="connsiteX147" fmla="*/ 7469 w 10000"/>
              <a:gd name="connsiteY147" fmla="*/ 10000 h 10000"/>
              <a:gd name="connsiteX148" fmla="*/ 7469 w 10000"/>
              <a:gd name="connsiteY148"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106 w 10000"/>
              <a:gd name="connsiteY47" fmla="*/ 3473 h 10000"/>
              <a:gd name="connsiteX48" fmla="*/ 0 w 10000"/>
              <a:gd name="connsiteY48" fmla="*/ 2496 h 10000"/>
              <a:gd name="connsiteX49" fmla="*/ 229 w 10000"/>
              <a:gd name="connsiteY49" fmla="*/ 2356 h 10000"/>
              <a:gd name="connsiteX50" fmla="*/ 592 w 10000"/>
              <a:gd name="connsiteY50" fmla="*/ 2356 h 10000"/>
              <a:gd name="connsiteX51" fmla="*/ 955 w 10000"/>
              <a:gd name="connsiteY51" fmla="*/ 2216 h 10000"/>
              <a:gd name="connsiteX52" fmla="*/ 1319 w 10000"/>
              <a:gd name="connsiteY52" fmla="*/ 2077 h 10000"/>
              <a:gd name="connsiteX53" fmla="*/ 1803 w 10000"/>
              <a:gd name="connsiteY53" fmla="*/ 1937 h 10000"/>
              <a:gd name="connsiteX54" fmla="*/ 2289 w 10000"/>
              <a:gd name="connsiteY54" fmla="*/ 1675 h 10000"/>
              <a:gd name="connsiteX55" fmla="*/ 2652 w 10000"/>
              <a:gd name="connsiteY55" fmla="*/ 1536 h 10000"/>
              <a:gd name="connsiteX56" fmla="*/ 3001 w 10000"/>
              <a:gd name="connsiteY56" fmla="*/ 1396 h 10000"/>
              <a:gd name="connsiteX57" fmla="*/ 3364 w 10000"/>
              <a:gd name="connsiteY57" fmla="*/ 1257 h 10000"/>
              <a:gd name="connsiteX58" fmla="*/ 3606 w 10000"/>
              <a:gd name="connsiteY58" fmla="*/ 1117 h 10000"/>
              <a:gd name="connsiteX59" fmla="*/ 3849 w 10000"/>
              <a:gd name="connsiteY59" fmla="*/ 1117 h 10000"/>
              <a:gd name="connsiteX60" fmla="*/ 4092 w 10000"/>
              <a:gd name="connsiteY60" fmla="*/ 977 h 10000"/>
              <a:gd name="connsiteX61" fmla="*/ 4334 w 10000"/>
              <a:gd name="connsiteY61" fmla="*/ 838 h 10000"/>
              <a:gd name="connsiteX62" fmla="*/ 4697 w 10000"/>
              <a:gd name="connsiteY62" fmla="*/ 698 h 10000"/>
              <a:gd name="connsiteX63" fmla="*/ 4941 w 10000"/>
              <a:gd name="connsiteY63" fmla="*/ 558 h 10000"/>
              <a:gd name="connsiteX64" fmla="*/ 5183 w 10000"/>
              <a:gd name="connsiteY64" fmla="*/ 419 h 10000"/>
              <a:gd name="connsiteX65" fmla="*/ 5303 w 10000"/>
              <a:gd name="connsiteY65" fmla="*/ 279 h 10000"/>
              <a:gd name="connsiteX66" fmla="*/ 5425 w 10000"/>
              <a:gd name="connsiteY66" fmla="*/ 140 h 10000"/>
              <a:gd name="connsiteX67" fmla="*/ 5425 w 10000"/>
              <a:gd name="connsiteY67" fmla="*/ 0 h 10000"/>
              <a:gd name="connsiteX68" fmla="*/ 5546 w 10000"/>
              <a:gd name="connsiteY68" fmla="*/ 0 h 10000"/>
              <a:gd name="connsiteX69" fmla="*/ 5666 w 10000"/>
              <a:gd name="connsiteY69" fmla="*/ 0 h 10000"/>
              <a:gd name="connsiteX70" fmla="*/ 5789 w 10000"/>
              <a:gd name="connsiteY70" fmla="*/ 0 h 10000"/>
              <a:gd name="connsiteX71" fmla="*/ 5894 w 10000"/>
              <a:gd name="connsiteY71" fmla="*/ 140 h 10000"/>
              <a:gd name="connsiteX72" fmla="*/ 6016 w 10000"/>
              <a:gd name="connsiteY72" fmla="*/ 140 h 10000"/>
              <a:gd name="connsiteX73" fmla="*/ 6137 w 10000"/>
              <a:gd name="connsiteY73" fmla="*/ 419 h 10000"/>
              <a:gd name="connsiteX74" fmla="*/ 6257 w 10000"/>
              <a:gd name="connsiteY74" fmla="*/ 558 h 10000"/>
              <a:gd name="connsiteX75" fmla="*/ 6380 w 10000"/>
              <a:gd name="connsiteY75" fmla="*/ 698 h 10000"/>
              <a:gd name="connsiteX76" fmla="*/ 6500 w 10000"/>
              <a:gd name="connsiteY76" fmla="*/ 838 h 10000"/>
              <a:gd name="connsiteX77" fmla="*/ 6500 w 10000"/>
              <a:gd name="connsiteY77" fmla="*/ 977 h 10000"/>
              <a:gd name="connsiteX78" fmla="*/ 6500 w 10000"/>
              <a:gd name="connsiteY78" fmla="*/ 1117 h 10000"/>
              <a:gd name="connsiteX79" fmla="*/ 6380 w 10000"/>
              <a:gd name="connsiteY79" fmla="*/ 1117 h 10000"/>
              <a:gd name="connsiteX80" fmla="*/ 6257 w 10000"/>
              <a:gd name="connsiteY80" fmla="*/ 1257 h 10000"/>
              <a:gd name="connsiteX81" fmla="*/ 6257 w 10000"/>
              <a:gd name="connsiteY81" fmla="*/ 1396 h 10000"/>
              <a:gd name="connsiteX82" fmla="*/ 6137 w 10000"/>
              <a:gd name="connsiteY82" fmla="*/ 1536 h 10000"/>
              <a:gd name="connsiteX83" fmla="*/ 6016 w 10000"/>
              <a:gd name="connsiteY83" fmla="*/ 1798 h 10000"/>
              <a:gd name="connsiteX84" fmla="*/ 5894 w 10000"/>
              <a:gd name="connsiteY84" fmla="*/ 2216 h 10000"/>
              <a:gd name="connsiteX85" fmla="*/ 5789 w 10000"/>
              <a:gd name="connsiteY85" fmla="*/ 2635 h 10000"/>
              <a:gd name="connsiteX86" fmla="*/ 5666 w 10000"/>
              <a:gd name="connsiteY86" fmla="*/ 3054 h 10000"/>
              <a:gd name="connsiteX87" fmla="*/ 5546 w 10000"/>
              <a:gd name="connsiteY87" fmla="*/ 3613 h 10000"/>
              <a:gd name="connsiteX88" fmla="*/ 5425 w 10000"/>
              <a:gd name="connsiteY88" fmla="*/ 4171 h 10000"/>
              <a:gd name="connsiteX89" fmla="*/ 5303 w 10000"/>
              <a:gd name="connsiteY89" fmla="*/ 4729 h 10000"/>
              <a:gd name="connsiteX90" fmla="*/ 5303 w 10000"/>
              <a:gd name="connsiteY90" fmla="*/ 5271 h 10000"/>
              <a:gd name="connsiteX91" fmla="*/ 5303 w 10000"/>
              <a:gd name="connsiteY91" fmla="*/ 5689 h 10000"/>
              <a:gd name="connsiteX92" fmla="*/ 5183 w 10000"/>
              <a:gd name="connsiteY92" fmla="*/ 6248 h 10000"/>
              <a:gd name="connsiteX93" fmla="*/ 5183 w 10000"/>
              <a:gd name="connsiteY93" fmla="*/ 6667 h 10000"/>
              <a:gd name="connsiteX94" fmla="*/ 5183 w 10000"/>
              <a:gd name="connsiteY94" fmla="*/ 6946 h 10000"/>
              <a:gd name="connsiteX95" fmla="*/ 5183 w 10000"/>
              <a:gd name="connsiteY95" fmla="*/ 7365 h 10000"/>
              <a:gd name="connsiteX96" fmla="*/ 5303 w 10000"/>
              <a:gd name="connsiteY96" fmla="*/ 7644 h 10000"/>
              <a:gd name="connsiteX97" fmla="*/ 5303 w 10000"/>
              <a:gd name="connsiteY97" fmla="*/ 7784 h 10000"/>
              <a:gd name="connsiteX98" fmla="*/ 5425 w 10000"/>
              <a:gd name="connsiteY98" fmla="*/ 8063 h 10000"/>
              <a:gd name="connsiteX99" fmla="*/ 5546 w 10000"/>
              <a:gd name="connsiteY99" fmla="*/ 8202 h 10000"/>
              <a:gd name="connsiteX100" fmla="*/ 5666 w 10000"/>
              <a:gd name="connsiteY100" fmla="*/ 8342 h 10000"/>
              <a:gd name="connsiteX101" fmla="*/ 6137 w 10000"/>
              <a:gd name="connsiteY101" fmla="*/ 8604 h 10000"/>
              <a:gd name="connsiteX102" fmla="*/ 6380 w 10000"/>
              <a:gd name="connsiteY102" fmla="*/ 8743 h 10000"/>
              <a:gd name="connsiteX103" fmla="*/ 6621 w 10000"/>
              <a:gd name="connsiteY103" fmla="*/ 8743 h 10000"/>
              <a:gd name="connsiteX104" fmla="*/ 6864 w 10000"/>
              <a:gd name="connsiteY104" fmla="*/ 8883 h 10000"/>
              <a:gd name="connsiteX105" fmla="*/ 7228 w 10000"/>
              <a:gd name="connsiteY105" fmla="*/ 8883 h 10000"/>
              <a:gd name="connsiteX106" fmla="*/ 7469 w 10000"/>
              <a:gd name="connsiteY106" fmla="*/ 8743 h 10000"/>
              <a:gd name="connsiteX107" fmla="*/ 7833 w 10000"/>
              <a:gd name="connsiteY107" fmla="*/ 8743 h 10000"/>
              <a:gd name="connsiteX108" fmla="*/ 8197 w 10000"/>
              <a:gd name="connsiteY108" fmla="*/ 8604 h 10000"/>
              <a:gd name="connsiteX109" fmla="*/ 8440 w 10000"/>
              <a:gd name="connsiteY109" fmla="*/ 8604 h 10000"/>
              <a:gd name="connsiteX110" fmla="*/ 8682 w 10000"/>
              <a:gd name="connsiteY110" fmla="*/ 8342 h 10000"/>
              <a:gd name="connsiteX111" fmla="*/ 8788 w 10000"/>
              <a:gd name="connsiteY111" fmla="*/ 8202 h 10000"/>
              <a:gd name="connsiteX112" fmla="*/ 8909 w 10000"/>
              <a:gd name="connsiteY112" fmla="*/ 7923 h 10000"/>
              <a:gd name="connsiteX113" fmla="*/ 9030 w 10000"/>
              <a:gd name="connsiteY113" fmla="*/ 7644 h 10000"/>
              <a:gd name="connsiteX114" fmla="*/ 9152 w 10000"/>
              <a:gd name="connsiteY114" fmla="*/ 7086 h 10000"/>
              <a:gd name="connsiteX115" fmla="*/ 9152 w 10000"/>
              <a:gd name="connsiteY115" fmla="*/ 6527 h 10000"/>
              <a:gd name="connsiteX116" fmla="*/ 9272 w 10000"/>
              <a:gd name="connsiteY116" fmla="*/ 6248 h 10000"/>
              <a:gd name="connsiteX117" fmla="*/ 9272 w 10000"/>
              <a:gd name="connsiteY117" fmla="*/ 5969 h 10000"/>
              <a:gd name="connsiteX118" fmla="*/ 9272 w 10000"/>
              <a:gd name="connsiteY118" fmla="*/ 5829 h 10000"/>
              <a:gd name="connsiteX119" fmla="*/ 9394 w 10000"/>
              <a:gd name="connsiteY119" fmla="*/ 5689 h 10000"/>
              <a:gd name="connsiteX120" fmla="*/ 9394 w 10000"/>
              <a:gd name="connsiteY120" fmla="*/ 5550 h 10000"/>
              <a:gd name="connsiteX121" fmla="*/ 9394 w 10000"/>
              <a:gd name="connsiteY121" fmla="*/ 5410 h 10000"/>
              <a:gd name="connsiteX122" fmla="*/ 9394 w 10000"/>
              <a:gd name="connsiteY122" fmla="*/ 5410 h 10000"/>
              <a:gd name="connsiteX123" fmla="*/ 9515 w 10000"/>
              <a:gd name="connsiteY123" fmla="*/ 5410 h 10000"/>
              <a:gd name="connsiteX124" fmla="*/ 9515 w 10000"/>
              <a:gd name="connsiteY124" fmla="*/ 5410 h 10000"/>
              <a:gd name="connsiteX125" fmla="*/ 9515 w 10000"/>
              <a:gd name="connsiteY125" fmla="*/ 5550 h 10000"/>
              <a:gd name="connsiteX126" fmla="*/ 9637 w 10000"/>
              <a:gd name="connsiteY126" fmla="*/ 5689 h 10000"/>
              <a:gd name="connsiteX127" fmla="*/ 9637 w 10000"/>
              <a:gd name="connsiteY127" fmla="*/ 5829 h 10000"/>
              <a:gd name="connsiteX128" fmla="*/ 9637 w 10000"/>
              <a:gd name="connsiteY128" fmla="*/ 6108 h 10000"/>
              <a:gd name="connsiteX129" fmla="*/ 9637 w 10000"/>
              <a:gd name="connsiteY129" fmla="*/ 6387 h 10000"/>
              <a:gd name="connsiteX130" fmla="*/ 9637 w 10000"/>
              <a:gd name="connsiteY130" fmla="*/ 6667 h 10000"/>
              <a:gd name="connsiteX131" fmla="*/ 9757 w 10000"/>
              <a:gd name="connsiteY131" fmla="*/ 7225 h 10000"/>
              <a:gd name="connsiteX132" fmla="*/ 9757 w 10000"/>
              <a:gd name="connsiteY132" fmla="*/ 7644 h 10000"/>
              <a:gd name="connsiteX133" fmla="*/ 9880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0 w 10000"/>
              <a:gd name="connsiteY138" fmla="*/ 8883 h 10000"/>
              <a:gd name="connsiteX139" fmla="*/ 9757 w 10000"/>
              <a:gd name="connsiteY139" fmla="*/ 9023 h 10000"/>
              <a:gd name="connsiteX140" fmla="*/ 9637 w 10000"/>
              <a:gd name="connsiteY140" fmla="*/ 9162 h 10000"/>
              <a:gd name="connsiteX141" fmla="*/ 9515 w 10000"/>
              <a:gd name="connsiteY141" fmla="*/ 9302 h 10000"/>
              <a:gd name="connsiteX142" fmla="*/ 9272 w 10000"/>
              <a:gd name="connsiteY142" fmla="*/ 9442 h 10000"/>
              <a:gd name="connsiteX143" fmla="*/ 8788 w 10000"/>
              <a:gd name="connsiteY143" fmla="*/ 9721 h 10000"/>
              <a:gd name="connsiteX144" fmla="*/ 8318 w 10000"/>
              <a:gd name="connsiteY144" fmla="*/ 9860 h 10000"/>
              <a:gd name="connsiteX145" fmla="*/ 7955 w 10000"/>
              <a:gd name="connsiteY145" fmla="*/ 9860 h 10000"/>
              <a:gd name="connsiteX146" fmla="*/ 7469 w 10000"/>
              <a:gd name="connsiteY146" fmla="*/ 10000 h 10000"/>
              <a:gd name="connsiteX147" fmla="*/ 7469 w 10000"/>
              <a:gd name="connsiteY147"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0 w 10000"/>
              <a:gd name="connsiteY47" fmla="*/ 2496 h 10000"/>
              <a:gd name="connsiteX48" fmla="*/ 229 w 10000"/>
              <a:gd name="connsiteY48" fmla="*/ 2356 h 10000"/>
              <a:gd name="connsiteX49" fmla="*/ 592 w 10000"/>
              <a:gd name="connsiteY49" fmla="*/ 2356 h 10000"/>
              <a:gd name="connsiteX50" fmla="*/ 955 w 10000"/>
              <a:gd name="connsiteY50" fmla="*/ 2216 h 10000"/>
              <a:gd name="connsiteX51" fmla="*/ 1319 w 10000"/>
              <a:gd name="connsiteY51" fmla="*/ 2077 h 10000"/>
              <a:gd name="connsiteX52" fmla="*/ 1803 w 10000"/>
              <a:gd name="connsiteY52" fmla="*/ 1937 h 10000"/>
              <a:gd name="connsiteX53" fmla="*/ 2289 w 10000"/>
              <a:gd name="connsiteY53" fmla="*/ 1675 h 10000"/>
              <a:gd name="connsiteX54" fmla="*/ 2652 w 10000"/>
              <a:gd name="connsiteY54" fmla="*/ 1536 h 10000"/>
              <a:gd name="connsiteX55" fmla="*/ 3001 w 10000"/>
              <a:gd name="connsiteY55" fmla="*/ 1396 h 10000"/>
              <a:gd name="connsiteX56" fmla="*/ 3364 w 10000"/>
              <a:gd name="connsiteY56" fmla="*/ 1257 h 10000"/>
              <a:gd name="connsiteX57" fmla="*/ 3606 w 10000"/>
              <a:gd name="connsiteY57" fmla="*/ 1117 h 10000"/>
              <a:gd name="connsiteX58" fmla="*/ 3849 w 10000"/>
              <a:gd name="connsiteY58" fmla="*/ 1117 h 10000"/>
              <a:gd name="connsiteX59" fmla="*/ 4092 w 10000"/>
              <a:gd name="connsiteY59" fmla="*/ 977 h 10000"/>
              <a:gd name="connsiteX60" fmla="*/ 4334 w 10000"/>
              <a:gd name="connsiteY60" fmla="*/ 838 h 10000"/>
              <a:gd name="connsiteX61" fmla="*/ 4697 w 10000"/>
              <a:gd name="connsiteY61" fmla="*/ 698 h 10000"/>
              <a:gd name="connsiteX62" fmla="*/ 4941 w 10000"/>
              <a:gd name="connsiteY62" fmla="*/ 558 h 10000"/>
              <a:gd name="connsiteX63" fmla="*/ 5183 w 10000"/>
              <a:gd name="connsiteY63" fmla="*/ 419 h 10000"/>
              <a:gd name="connsiteX64" fmla="*/ 5303 w 10000"/>
              <a:gd name="connsiteY64" fmla="*/ 279 h 10000"/>
              <a:gd name="connsiteX65" fmla="*/ 5425 w 10000"/>
              <a:gd name="connsiteY65" fmla="*/ 140 h 10000"/>
              <a:gd name="connsiteX66" fmla="*/ 5425 w 10000"/>
              <a:gd name="connsiteY66" fmla="*/ 0 h 10000"/>
              <a:gd name="connsiteX67" fmla="*/ 5546 w 10000"/>
              <a:gd name="connsiteY67" fmla="*/ 0 h 10000"/>
              <a:gd name="connsiteX68" fmla="*/ 5666 w 10000"/>
              <a:gd name="connsiteY68" fmla="*/ 0 h 10000"/>
              <a:gd name="connsiteX69" fmla="*/ 5789 w 10000"/>
              <a:gd name="connsiteY69" fmla="*/ 0 h 10000"/>
              <a:gd name="connsiteX70" fmla="*/ 5894 w 10000"/>
              <a:gd name="connsiteY70" fmla="*/ 140 h 10000"/>
              <a:gd name="connsiteX71" fmla="*/ 6016 w 10000"/>
              <a:gd name="connsiteY71" fmla="*/ 140 h 10000"/>
              <a:gd name="connsiteX72" fmla="*/ 6137 w 10000"/>
              <a:gd name="connsiteY72" fmla="*/ 419 h 10000"/>
              <a:gd name="connsiteX73" fmla="*/ 6257 w 10000"/>
              <a:gd name="connsiteY73" fmla="*/ 558 h 10000"/>
              <a:gd name="connsiteX74" fmla="*/ 6380 w 10000"/>
              <a:gd name="connsiteY74" fmla="*/ 698 h 10000"/>
              <a:gd name="connsiteX75" fmla="*/ 6500 w 10000"/>
              <a:gd name="connsiteY75" fmla="*/ 838 h 10000"/>
              <a:gd name="connsiteX76" fmla="*/ 6500 w 10000"/>
              <a:gd name="connsiteY76" fmla="*/ 977 h 10000"/>
              <a:gd name="connsiteX77" fmla="*/ 6500 w 10000"/>
              <a:gd name="connsiteY77" fmla="*/ 1117 h 10000"/>
              <a:gd name="connsiteX78" fmla="*/ 6380 w 10000"/>
              <a:gd name="connsiteY78" fmla="*/ 1117 h 10000"/>
              <a:gd name="connsiteX79" fmla="*/ 6257 w 10000"/>
              <a:gd name="connsiteY79" fmla="*/ 1257 h 10000"/>
              <a:gd name="connsiteX80" fmla="*/ 6257 w 10000"/>
              <a:gd name="connsiteY80" fmla="*/ 1396 h 10000"/>
              <a:gd name="connsiteX81" fmla="*/ 6137 w 10000"/>
              <a:gd name="connsiteY81" fmla="*/ 1536 h 10000"/>
              <a:gd name="connsiteX82" fmla="*/ 6016 w 10000"/>
              <a:gd name="connsiteY82" fmla="*/ 1798 h 10000"/>
              <a:gd name="connsiteX83" fmla="*/ 5894 w 10000"/>
              <a:gd name="connsiteY83" fmla="*/ 2216 h 10000"/>
              <a:gd name="connsiteX84" fmla="*/ 5789 w 10000"/>
              <a:gd name="connsiteY84" fmla="*/ 2635 h 10000"/>
              <a:gd name="connsiteX85" fmla="*/ 5666 w 10000"/>
              <a:gd name="connsiteY85" fmla="*/ 3054 h 10000"/>
              <a:gd name="connsiteX86" fmla="*/ 5546 w 10000"/>
              <a:gd name="connsiteY86" fmla="*/ 3613 h 10000"/>
              <a:gd name="connsiteX87" fmla="*/ 5425 w 10000"/>
              <a:gd name="connsiteY87" fmla="*/ 4171 h 10000"/>
              <a:gd name="connsiteX88" fmla="*/ 5303 w 10000"/>
              <a:gd name="connsiteY88" fmla="*/ 4729 h 10000"/>
              <a:gd name="connsiteX89" fmla="*/ 5303 w 10000"/>
              <a:gd name="connsiteY89" fmla="*/ 5271 h 10000"/>
              <a:gd name="connsiteX90" fmla="*/ 5303 w 10000"/>
              <a:gd name="connsiteY90" fmla="*/ 5689 h 10000"/>
              <a:gd name="connsiteX91" fmla="*/ 5183 w 10000"/>
              <a:gd name="connsiteY91" fmla="*/ 6248 h 10000"/>
              <a:gd name="connsiteX92" fmla="*/ 5183 w 10000"/>
              <a:gd name="connsiteY92" fmla="*/ 6667 h 10000"/>
              <a:gd name="connsiteX93" fmla="*/ 5183 w 10000"/>
              <a:gd name="connsiteY93" fmla="*/ 6946 h 10000"/>
              <a:gd name="connsiteX94" fmla="*/ 5183 w 10000"/>
              <a:gd name="connsiteY94" fmla="*/ 7365 h 10000"/>
              <a:gd name="connsiteX95" fmla="*/ 5303 w 10000"/>
              <a:gd name="connsiteY95" fmla="*/ 7644 h 10000"/>
              <a:gd name="connsiteX96" fmla="*/ 5303 w 10000"/>
              <a:gd name="connsiteY96" fmla="*/ 7784 h 10000"/>
              <a:gd name="connsiteX97" fmla="*/ 5425 w 10000"/>
              <a:gd name="connsiteY97" fmla="*/ 8063 h 10000"/>
              <a:gd name="connsiteX98" fmla="*/ 5546 w 10000"/>
              <a:gd name="connsiteY98" fmla="*/ 8202 h 10000"/>
              <a:gd name="connsiteX99" fmla="*/ 5666 w 10000"/>
              <a:gd name="connsiteY99" fmla="*/ 8342 h 10000"/>
              <a:gd name="connsiteX100" fmla="*/ 6137 w 10000"/>
              <a:gd name="connsiteY100" fmla="*/ 8604 h 10000"/>
              <a:gd name="connsiteX101" fmla="*/ 6380 w 10000"/>
              <a:gd name="connsiteY101" fmla="*/ 8743 h 10000"/>
              <a:gd name="connsiteX102" fmla="*/ 6621 w 10000"/>
              <a:gd name="connsiteY102" fmla="*/ 8743 h 10000"/>
              <a:gd name="connsiteX103" fmla="*/ 6864 w 10000"/>
              <a:gd name="connsiteY103" fmla="*/ 8883 h 10000"/>
              <a:gd name="connsiteX104" fmla="*/ 7228 w 10000"/>
              <a:gd name="connsiteY104" fmla="*/ 8883 h 10000"/>
              <a:gd name="connsiteX105" fmla="*/ 7469 w 10000"/>
              <a:gd name="connsiteY105" fmla="*/ 8743 h 10000"/>
              <a:gd name="connsiteX106" fmla="*/ 7833 w 10000"/>
              <a:gd name="connsiteY106" fmla="*/ 8743 h 10000"/>
              <a:gd name="connsiteX107" fmla="*/ 8197 w 10000"/>
              <a:gd name="connsiteY107" fmla="*/ 8604 h 10000"/>
              <a:gd name="connsiteX108" fmla="*/ 8440 w 10000"/>
              <a:gd name="connsiteY108" fmla="*/ 8604 h 10000"/>
              <a:gd name="connsiteX109" fmla="*/ 8682 w 10000"/>
              <a:gd name="connsiteY109" fmla="*/ 8342 h 10000"/>
              <a:gd name="connsiteX110" fmla="*/ 8788 w 10000"/>
              <a:gd name="connsiteY110" fmla="*/ 8202 h 10000"/>
              <a:gd name="connsiteX111" fmla="*/ 8909 w 10000"/>
              <a:gd name="connsiteY111" fmla="*/ 7923 h 10000"/>
              <a:gd name="connsiteX112" fmla="*/ 9030 w 10000"/>
              <a:gd name="connsiteY112" fmla="*/ 7644 h 10000"/>
              <a:gd name="connsiteX113" fmla="*/ 9152 w 10000"/>
              <a:gd name="connsiteY113" fmla="*/ 7086 h 10000"/>
              <a:gd name="connsiteX114" fmla="*/ 9152 w 10000"/>
              <a:gd name="connsiteY114" fmla="*/ 6527 h 10000"/>
              <a:gd name="connsiteX115" fmla="*/ 9272 w 10000"/>
              <a:gd name="connsiteY115" fmla="*/ 6248 h 10000"/>
              <a:gd name="connsiteX116" fmla="*/ 9272 w 10000"/>
              <a:gd name="connsiteY116" fmla="*/ 5969 h 10000"/>
              <a:gd name="connsiteX117" fmla="*/ 9272 w 10000"/>
              <a:gd name="connsiteY117" fmla="*/ 5829 h 10000"/>
              <a:gd name="connsiteX118" fmla="*/ 9394 w 10000"/>
              <a:gd name="connsiteY118" fmla="*/ 5689 h 10000"/>
              <a:gd name="connsiteX119" fmla="*/ 9394 w 10000"/>
              <a:gd name="connsiteY119" fmla="*/ 5550 h 10000"/>
              <a:gd name="connsiteX120" fmla="*/ 9394 w 10000"/>
              <a:gd name="connsiteY120" fmla="*/ 5410 h 10000"/>
              <a:gd name="connsiteX121" fmla="*/ 9394 w 10000"/>
              <a:gd name="connsiteY121" fmla="*/ 5410 h 10000"/>
              <a:gd name="connsiteX122" fmla="*/ 9515 w 10000"/>
              <a:gd name="connsiteY122" fmla="*/ 5410 h 10000"/>
              <a:gd name="connsiteX123" fmla="*/ 9515 w 10000"/>
              <a:gd name="connsiteY123" fmla="*/ 5410 h 10000"/>
              <a:gd name="connsiteX124" fmla="*/ 9515 w 10000"/>
              <a:gd name="connsiteY124" fmla="*/ 5550 h 10000"/>
              <a:gd name="connsiteX125" fmla="*/ 9637 w 10000"/>
              <a:gd name="connsiteY125" fmla="*/ 5689 h 10000"/>
              <a:gd name="connsiteX126" fmla="*/ 9637 w 10000"/>
              <a:gd name="connsiteY126" fmla="*/ 5829 h 10000"/>
              <a:gd name="connsiteX127" fmla="*/ 9637 w 10000"/>
              <a:gd name="connsiteY127" fmla="*/ 6108 h 10000"/>
              <a:gd name="connsiteX128" fmla="*/ 9637 w 10000"/>
              <a:gd name="connsiteY128" fmla="*/ 6387 h 10000"/>
              <a:gd name="connsiteX129" fmla="*/ 9637 w 10000"/>
              <a:gd name="connsiteY129" fmla="*/ 6667 h 10000"/>
              <a:gd name="connsiteX130" fmla="*/ 9757 w 10000"/>
              <a:gd name="connsiteY130" fmla="*/ 7225 h 10000"/>
              <a:gd name="connsiteX131" fmla="*/ 9757 w 10000"/>
              <a:gd name="connsiteY131" fmla="*/ 7644 h 10000"/>
              <a:gd name="connsiteX132" fmla="*/ 9880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0 w 10000"/>
              <a:gd name="connsiteY137" fmla="*/ 8883 h 10000"/>
              <a:gd name="connsiteX138" fmla="*/ 9757 w 10000"/>
              <a:gd name="connsiteY138" fmla="*/ 9023 h 10000"/>
              <a:gd name="connsiteX139" fmla="*/ 9637 w 10000"/>
              <a:gd name="connsiteY139" fmla="*/ 9162 h 10000"/>
              <a:gd name="connsiteX140" fmla="*/ 9515 w 10000"/>
              <a:gd name="connsiteY140" fmla="*/ 9302 h 10000"/>
              <a:gd name="connsiteX141" fmla="*/ 9272 w 10000"/>
              <a:gd name="connsiteY141" fmla="*/ 9442 h 10000"/>
              <a:gd name="connsiteX142" fmla="*/ 8788 w 10000"/>
              <a:gd name="connsiteY142" fmla="*/ 9721 h 10000"/>
              <a:gd name="connsiteX143" fmla="*/ 8318 w 10000"/>
              <a:gd name="connsiteY143" fmla="*/ 9860 h 10000"/>
              <a:gd name="connsiteX144" fmla="*/ 7955 w 10000"/>
              <a:gd name="connsiteY144" fmla="*/ 9860 h 10000"/>
              <a:gd name="connsiteX145" fmla="*/ 7469 w 10000"/>
              <a:gd name="connsiteY145" fmla="*/ 10000 h 10000"/>
              <a:gd name="connsiteX146" fmla="*/ 7469 w 10000"/>
              <a:gd name="connsiteY146"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0 w 10000"/>
              <a:gd name="connsiteY46" fmla="*/ 2496 h 10000"/>
              <a:gd name="connsiteX47" fmla="*/ 229 w 10000"/>
              <a:gd name="connsiteY47" fmla="*/ 2356 h 10000"/>
              <a:gd name="connsiteX48" fmla="*/ 592 w 10000"/>
              <a:gd name="connsiteY48" fmla="*/ 2356 h 10000"/>
              <a:gd name="connsiteX49" fmla="*/ 955 w 10000"/>
              <a:gd name="connsiteY49" fmla="*/ 2216 h 10000"/>
              <a:gd name="connsiteX50" fmla="*/ 1319 w 10000"/>
              <a:gd name="connsiteY50" fmla="*/ 2077 h 10000"/>
              <a:gd name="connsiteX51" fmla="*/ 1803 w 10000"/>
              <a:gd name="connsiteY51" fmla="*/ 1937 h 10000"/>
              <a:gd name="connsiteX52" fmla="*/ 2289 w 10000"/>
              <a:gd name="connsiteY52" fmla="*/ 1675 h 10000"/>
              <a:gd name="connsiteX53" fmla="*/ 2652 w 10000"/>
              <a:gd name="connsiteY53" fmla="*/ 1536 h 10000"/>
              <a:gd name="connsiteX54" fmla="*/ 3001 w 10000"/>
              <a:gd name="connsiteY54" fmla="*/ 1396 h 10000"/>
              <a:gd name="connsiteX55" fmla="*/ 3364 w 10000"/>
              <a:gd name="connsiteY55" fmla="*/ 1257 h 10000"/>
              <a:gd name="connsiteX56" fmla="*/ 3606 w 10000"/>
              <a:gd name="connsiteY56" fmla="*/ 1117 h 10000"/>
              <a:gd name="connsiteX57" fmla="*/ 3849 w 10000"/>
              <a:gd name="connsiteY57" fmla="*/ 1117 h 10000"/>
              <a:gd name="connsiteX58" fmla="*/ 4092 w 10000"/>
              <a:gd name="connsiteY58" fmla="*/ 977 h 10000"/>
              <a:gd name="connsiteX59" fmla="*/ 4334 w 10000"/>
              <a:gd name="connsiteY59" fmla="*/ 838 h 10000"/>
              <a:gd name="connsiteX60" fmla="*/ 4697 w 10000"/>
              <a:gd name="connsiteY60" fmla="*/ 698 h 10000"/>
              <a:gd name="connsiteX61" fmla="*/ 4941 w 10000"/>
              <a:gd name="connsiteY61" fmla="*/ 558 h 10000"/>
              <a:gd name="connsiteX62" fmla="*/ 5183 w 10000"/>
              <a:gd name="connsiteY62" fmla="*/ 419 h 10000"/>
              <a:gd name="connsiteX63" fmla="*/ 5303 w 10000"/>
              <a:gd name="connsiteY63" fmla="*/ 279 h 10000"/>
              <a:gd name="connsiteX64" fmla="*/ 5425 w 10000"/>
              <a:gd name="connsiteY64" fmla="*/ 140 h 10000"/>
              <a:gd name="connsiteX65" fmla="*/ 5425 w 10000"/>
              <a:gd name="connsiteY65" fmla="*/ 0 h 10000"/>
              <a:gd name="connsiteX66" fmla="*/ 5546 w 10000"/>
              <a:gd name="connsiteY66" fmla="*/ 0 h 10000"/>
              <a:gd name="connsiteX67" fmla="*/ 5666 w 10000"/>
              <a:gd name="connsiteY67" fmla="*/ 0 h 10000"/>
              <a:gd name="connsiteX68" fmla="*/ 5789 w 10000"/>
              <a:gd name="connsiteY68" fmla="*/ 0 h 10000"/>
              <a:gd name="connsiteX69" fmla="*/ 5894 w 10000"/>
              <a:gd name="connsiteY69" fmla="*/ 140 h 10000"/>
              <a:gd name="connsiteX70" fmla="*/ 6016 w 10000"/>
              <a:gd name="connsiteY70" fmla="*/ 140 h 10000"/>
              <a:gd name="connsiteX71" fmla="*/ 6137 w 10000"/>
              <a:gd name="connsiteY71" fmla="*/ 419 h 10000"/>
              <a:gd name="connsiteX72" fmla="*/ 6257 w 10000"/>
              <a:gd name="connsiteY72" fmla="*/ 558 h 10000"/>
              <a:gd name="connsiteX73" fmla="*/ 6380 w 10000"/>
              <a:gd name="connsiteY73" fmla="*/ 698 h 10000"/>
              <a:gd name="connsiteX74" fmla="*/ 6500 w 10000"/>
              <a:gd name="connsiteY74" fmla="*/ 838 h 10000"/>
              <a:gd name="connsiteX75" fmla="*/ 6500 w 10000"/>
              <a:gd name="connsiteY75" fmla="*/ 977 h 10000"/>
              <a:gd name="connsiteX76" fmla="*/ 6500 w 10000"/>
              <a:gd name="connsiteY76" fmla="*/ 1117 h 10000"/>
              <a:gd name="connsiteX77" fmla="*/ 6380 w 10000"/>
              <a:gd name="connsiteY77" fmla="*/ 1117 h 10000"/>
              <a:gd name="connsiteX78" fmla="*/ 6257 w 10000"/>
              <a:gd name="connsiteY78" fmla="*/ 1257 h 10000"/>
              <a:gd name="connsiteX79" fmla="*/ 6257 w 10000"/>
              <a:gd name="connsiteY79" fmla="*/ 1396 h 10000"/>
              <a:gd name="connsiteX80" fmla="*/ 6137 w 10000"/>
              <a:gd name="connsiteY80" fmla="*/ 1536 h 10000"/>
              <a:gd name="connsiteX81" fmla="*/ 6016 w 10000"/>
              <a:gd name="connsiteY81" fmla="*/ 1798 h 10000"/>
              <a:gd name="connsiteX82" fmla="*/ 5894 w 10000"/>
              <a:gd name="connsiteY82" fmla="*/ 2216 h 10000"/>
              <a:gd name="connsiteX83" fmla="*/ 5789 w 10000"/>
              <a:gd name="connsiteY83" fmla="*/ 2635 h 10000"/>
              <a:gd name="connsiteX84" fmla="*/ 5666 w 10000"/>
              <a:gd name="connsiteY84" fmla="*/ 3054 h 10000"/>
              <a:gd name="connsiteX85" fmla="*/ 5546 w 10000"/>
              <a:gd name="connsiteY85" fmla="*/ 3613 h 10000"/>
              <a:gd name="connsiteX86" fmla="*/ 5425 w 10000"/>
              <a:gd name="connsiteY86" fmla="*/ 4171 h 10000"/>
              <a:gd name="connsiteX87" fmla="*/ 5303 w 10000"/>
              <a:gd name="connsiteY87" fmla="*/ 4729 h 10000"/>
              <a:gd name="connsiteX88" fmla="*/ 5303 w 10000"/>
              <a:gd name="connsiteY88" fmla="*/ 5271 h 10000"/>
              <a:gd name="connsiteX89" fmla="*/ 5303 w 10000"/>
              <a:gd name="connsiteY89" fmla="*/ 5689 h 10000"/>
              <a:gd name="connsiteX90" fmla="*/ 5183 w 10000"/>
              <a:gd name="connsiteY90" fmla="*/ 6248 h 10000"/>
              <a:gd name="connsiteX91" fmla="*/ 5183 w 10000"/>
              <a:gd name="connsiteY91" fmla="*/ 6667 h 10000"/>
              <a:gd name="connsiteX92" fmla="*/ 5183 w 10000"/>
              <a:gd name="connsiteY92" fmla="*/ 6946 h 10000"/>
              <a:gd name="connsiteX93" fmla="*/ 5183 w 10000"/>
              <a:gd name="connsiteY93" fmla="*/ 7365 h 10000"/>
              <a:gd name="connsiteX94" fmla="*/ 5303 w 10000"/>
              <a:gd name="connsiteY94" fmla="*/ 7644 h 10000"/>
              <a:gd name="connsiteX95" fmla="*/ 5303 w 10000"/>
              <a:gd name="connsiteY95" fmla="*/ 7784 h 10000"/>
              <a:gd name="connsiteX96" fmla="*/ 5425 w 10000"/>
              <a:gd name="connsiteY96" fmla="*/ 8063 h 10000"/>
              <a:gd name="connsiteX97" fmla="*/ 5546 w 10000"/>
              <a:gd name="connsiteY97" fmla="*/ 8202 h 10000"/>
              <a:gd name="connsiteX98" fmla="*/ 5666 w 10000"/>
              <a:gd name="connsiteY98" fmla="*/ 8342 h 10000"/>
              <a:gd name="connsiteX99" fmla="*/ 6137 w 10000"/>
              <a:gd name="connsiteY99" fmla="*/ 8604 h 10000"/>
              <a:gd name="connsiteX100" fmla="*/ 6380 w 10000"/>
              <a:gd name="connsiteY100" fmla="*/ 8743 h 10000"/>
              <a:gd name="connsiteX101" fmla="*/ 6621 w 10000"/>
              <a:gd name="connsiteY101" fmla="*/ 8743 h 10000"/>
              <a:gd name="connsiteX102" fmla="*/ 6864 w 10000"/>
              <a:gd name="connsiteY102" fmla="*/ 8883 h 10000"/>
              <a:gd name="connsiteX103" fmla="*/ 7228 w 10000"/>
              <a:gd name="connsiteY103" fmla="*/ 8883 h 10000"/>
              <a:gd name="connsiteX104" fmla="*/ 7469 w 10000"/>
              <a:gd name="connsiteY104" fmla="*/ 8743 h 10000"/>
              <a:gd name="connsiteX105" fmla="*/ 7833 w 10000"/>
              <a:gd name="connsiteY105" fmla="*/ 8743 h 10000"/>
              <a:gd name="connsiteX106" fmla="*/ 8197 w 10000"/>
              <a:gd name="connsiteY106" fmla="*/ 8604 h 10000"/>
              <a:gd name="connsiteX107" fmla="*/ 8440 w 10000"/>
              <a:gd name="connsiteY107" fmla="*/ 8604 h 10000"/>
              <a:gd name="connsiteX108" fmla="*/ 8682 w 10000"/>
              <a:gd name="connsiteY108" fmla="*/ 8342 h 10000"/>
              <a:gd name="connsiteX109" fmla="*/ 8788 w 10000"/>
              <a:gd name="connsiteY109" fmla="*/ 8202 h 10000"/>
              <a:gd name="connsiteX110" fmla="*/ 8909 w 10000"/>
              <a:gd name="connsiteY110" fmla="*/ 7923 h 10000"/>
              <a:gd name="connsiteX111" fmla="*/ 9030 w 10000"/>
              <a:gd name="connsiteY111" fmla="*/ 7644 h 10000"/>
              <a:gd name="connsiteX112" fmla="*/ 9152 w 10000"/>
              <a:gd name="connsiteY112" fmla="*/ 7086 h 10000"/>
              <a:gd name="connsiteX113" fmla="*/ 9152 w 10000"/>
              <a:gd name="connsiteY113" fmla="*/ 6527 h 10000"/>
              <a:gd name="connsiteX114" fmla="*/ 9272 w 10000"/>
              <a:gd name="connsiteY114" fmla="*/ 6248 h 10000"/>
              <a:gd name="connsiteX115" fmla="*/ 9272 w 10000"/>
              <a:gd name="connsiteY115" fmla="*/ 5969 h 10000"/>
              <a:gd name="connsiteX116" fmla="*/ 9272 w 10000"/>
              <a:gd name="connsiteY116" fmla="*/ 5829 h 10000"/>
              <a:gd name="connsiteX117" fmla="*/ 9394 w 10000"/>
              <a:gd name="connsiteY117" fmla="*/ 5689 h 10000"/>
              <a:gd name="connsiteX118" fmla="*/ 9394 w 10000"/>
              <a:gd name="connsiteY118" fmla="*/ 5550 h 10000"/>
              <a:gd name="connsiteX119" fmla="*/ 9394 w 10000"/>
              <a:gd name="connsiteY119" fmla="*/ 5410 h 10000"/>
              <a:gd name="connsiteX120" fmla="*/ 9394 w 10000"/>
              <a:gd name="connsiteY120" fmla="*/ 5410 h 10000"/>
              <a:gd name="connsiteX121" fmla="*/ 9515 w 10000"/>
              <a:gd name="connsiteY121" fmla="*/ 5410 h 10000"/>
              <a:gd name="connsiteX122" fmla="*/ 9515 w 10000"/>
              <a:gd name="connsiteY122" fmla="*/ 5410 h 10000"/>
              <a:gd name="connsiteX123" fmla="*/ 9515 w 10000"/>
              <a:gd name="connsiteY123" fmla="*/ 5550 h 10000"/>
              <a:gd name="connsiteX124" fmla="*/ 9637 w 10000"/>
              <a:gd name="connsiteY124" fmla="*/ 5689 h 10000"/>
              <a:gd name="connsiteX125" fmla="*/ 9637 w 10000"/>
              <a:gd name="connsiteY125" fmla="*/ 5829 h 10000"/>
              <a:gd name="connsiteX126" fmla="*/ 9637 w 10000"/>
              <a:gd name="connsiteY126" fmla="*/ 6108 h 10000"/>
              <a:gd name="connsiteX127" fmla="*/ 9637 w 10000"/>
              <a:gd name="connsiteY127" fmla="*/ 6387 h 10000"/>
              <a:gd name="connsiteX128" fmla="*/ 9637 w 10000"/>
              <a:gd name="connsiteY128" fmla="*/ 6667 h 10000"/>
              <a:gd name="connsiteX129" fmla="*/ 9757 w 10000"/>
              <a:gd name="connsiteY129" fmla="*/ 7225 h 10000"/>
              <a:gd name="connsiteX130" fmla="*/ 9757 w 10000"/>
              <a:gd name="connsiteY130" fmla="*/ 7644 h 10000"/>
              <a:gd name="connsiteX131" fmla="*/ 9880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0 w 10000"/>
              <a:gd name="connsiteY136" fmla="*/ 8883 h 10000"/>
              <a:gd name="connsiteX137" fmla="*/ 9757 w 10000"/>
              <a:gd name="connsiteY137" fmla="*/ 9023 h 10000"/>
              <a:gd name="connsiteX138" fmla="*/ 9637 w 10000"/>
              <a:gd name="connsiteY138" fmla="*/ 9162 h 10000"/>
              <a:gd name="connsiteX139" fmla="*/ 9515 w 10000"/>
              <a:gd name="connsiteY139" fmla="*/ 9302 h 10000"/>
              <a:gd name="connsiteX140" fmla="*/ 9272 w 10000"/>
              <a:gd name="connsiteY140" fmla="*/ 9442 h 10000"/>
              <a:gd name="connsiteX141" fmla="*/ 8788 w 10000"/>
              <a:gd name="connsiteY141" fmla="*/ 9721 h 10000"/>
              <a:gd name="connsiteX142" fmla="*/ 8318 w 10000"/>
              <a:gd name="connsiteY142" fmla="*/ 9860 h 10000"/>
              <a:gd name="connsiteX143" fmla="*/ 7955 w 10000"/>
              <a:gd name="connsiteY143" fmla="*/ 9860 h 10000"/>
              <a:gd name="connsiteX144" fmla="*/ 7469 w 10000"/>
              <a:gd name="connsiteY144" fmla="*/ 10000 h 10000"/>
              <a:gd name="connsiteX145" fmla="*/ 7469 w 10000"/>
              <a:gd name="connsiteY145"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0 w 10000"/>
              <a:gd name="connsiteY45" fmla="*/ 2496 h 10000"/>
              <a:gd name="connsiteX46" fmla="*/ 229 w 10000"/>
              <a:gd name="connsiteY46" fmla="*/ 2356 h 10000"/>
              <a:gd name="connsiteX47" fmla="*/ 592 w 10000"/>
              <a:gd name="connsiteY47" fmla="*/ 2356 h 10000"/>
              <a:gd name="connsiteX48" fmla="*/ 955 w 10000"/>
              <a:gd name="connsiteY48" fmla="*/ 2216 h 10000"/>
              <a:gd name="connsiteX49" fmla="*/ 1319 w 10000"/>
              <a:gd name="connsiteY49" fmla="*/ 2077 h 10000"/>
              <a:gd name="connsiteX50" fmla="*/ 1803 w 10000"/>
              <a:gd name="connsiteY50" fmla="*/ 1937 h 10000"/>
              <a:gd name="connsiteX51" fmla="*/ 2289 w 10000"/>
              <a:gd name="connsiteY51" fmla="*/ 1675 h 10000"/>
              <a:gd name="connsiteX52" fmla="*/ 2652 w 10000"/>
              <a:gd name="connsiteY52" fmla="*/ 1536 h 10000"/>
              <a:gd name="connsiteX53" fmla="*/ 3001 w 10000"/>
              <a:gd name="connsiteY53" fmla="*/ 1396 h 10000"/>
              <a:gd name="connsiteX54" fmla="*/ 3364 w 10000"/>
              <a:gd name="connsiteY54" fmla="*/ 1257 h 10000"/>
              <a:gd name="connsiteX55" fmla="*/ 3606 w 10000"/>
              <a:gd name="connsiteY55" fmla="*/ 1117 h 10000"/>
              <a:gd name="connsiteX56" fmla="*/ 3849 w 10000"/>
              <a:gd name="connsiteY56" fmla="*/ 1117 h 10000"/>
              <a:gd name="connsiteX57" fmla="*/ 4092 w 10000"/>
              <a:gd name="connsiteY57" fmla="*/ 977 h 10000"/>
              <a:gd name="connsiteX58" fmla="*/ 4334 w 10000"/>
              <a:gd name="connsiteY58" fmla="*/ 838 h 10000"/>
              <a:gd name="connsiteX59" fmla="*/ 4697 w 10000"/>
              <a:gd name="connsiteY59" fmla="*/ 698 h 10000"/>
              <a:gd name="connsiteX60" fmla="*/ 4941 w 10000"/>
              <a:gd name="connsiteY60" fmla="*/ 558 h 10000"/>
              <a:gd name="connsiteX61" fmla="*/ 5183 w 10000"/>
              <a:gd name="connsiteY61" fmla="*/ 419 h 10000"/>
              <a:gd name="connsiteX62" fmla="*/ 5303 w 10000"/>
              <a:gd name="connsiteY62" fmla="*/ 279 h 10000"/>
              <a:gd name="connsiteX63" fmla="*/ 5425 w 10000"/>
              <a:gd name="connsiteY63" fmla="*/ 140 h 10000"/>
              <a:gd name="connsiteX64" fmla="*/ 5425 w 10000"/>
              <a:gd name="connsiteY64" fmla="*/ 0 h 10000"/>
              <a:gd name="connsiteX65" fmla="*/ 5546 w 10000"/>
              <a:gd name="connsiteY65" fmla="*/ 0 h 10000"/>
              <a:gd name="connsiteX66" fmla="*/ 5666 w 10000"/>
              <a:gd name="connsiteY66" fmla="*/ 0 h 10000"/>
              <a:gd name="connsiteX67" fmla="*/ 5789 w 10000"/>
              <a:gd name="connsiteY67" fmla="*/ 0 h 10000"/>
              <a:gd name="connsiteX68" fmla="*/ 5894 w 10000"/>
              <a:gd name="connsiteY68" fmla="*/ 140 h 10000"/>
              <a:gd name="connsiteX69" fmla="*/ 6016 w 10000"/>
              <a:gd name="connsiteY69" fmla="*/ 140 h 10000"/>
              <a:gd name="connsiteX70" fmla="*/ 6137 w 10000"/>
              <a:gd name="connsiteY70" fmla="*/ 419 h 10000"/>
              <a:gd name="connsiteX71" fmla="*/ 6257 w 10000"/>
              <a:gd name="connsiteY71" fmla="*/ 558 h 10000"/>
              <a:gd name="connsiteX72" fmla="*/ 6380 w 10000"/>
              <a:gd name="connsiteY72" fmla="*/ 698 h 10000"/>
              <a:gd name="connsiteX73" fmla="*/ 6500 w 10000"/>
              <a:gd name="connsiteY73" fmla="*/ 838 h 10000"/>
              <a:gd name="connsiteX74" fmla="*/ 6500 w 10000"/>
              <a:gd name="connsiteY74" fmla="*/ 977 h 10000"/>
              <a:gd name="connsiteX75" fmla="*/ 6500 w 10000"/>
              <a:gd name="connsiteY75" fmla="*/ 1117 h 10000"/>
              <a:gd name="connsiteX76" fmla="*/ 6380 w 10000"/>
              <a:gd name="connsiteY76" fmla="*/ 1117 h 10000"/>
              <a:gd name="connsiteX77" fmla="*/ 6257 w 10000"/>
              <a:gd name="connsiteY77" fmla="*/ 1257 h 10000"/>
              <a:gd name="connsiteX78" fmla="*/ 6257 w 10000"/>
              <a:gd name="connsiteY78" fmla="*/ 1396 h 10000"/>
              <a:gd name="connsiteX79" fmla="*/ 6137 w 10000"/>
              <a:gd name="connsiteY79" fmla="*/ 1536 h 10000"/>
              <a:gd name="connsiteX80" fmla="*/ 6016 w 10000"/>
              <a:gd name="connsiteY80" fmla="*/ 1798 h 10000"/>
              <a:gd name="connsiteX81" fmla="*/ 5894 w 10000"/>
              <a:gd name="connsiteY81" fmla="*/ 2216 h 10000"/>
              <a:gd name="connsiteX82" fmla="*/ 5789 w 10000"/>
              <a:gd name="connsiteY82" fmla="*/ 2635 h 10000"/>
              <a:gd name="connsiteX83" fmla="*/ 5666 w 10000"/>
              <a:gd name="connsiteY83" fmla="*/ 3054 h 10000"/>
              <a:gd name="connsiteX84" fmla="*/ 5546 w 10000"/>
              <a:gd name="connsiteY84" fmla="*/ 3613 h 10000"/>
              <a:gd name="connsiteX85" fmla="*/ 5425 w 10000"/>
              <a:gd name="connsiteY85" fmla="*/ 4171 h 10000"/>
              <a:gd name="connsiteX86" fmla="*/ 5303 w 10000"/>
              <a:gd name="connsiteY86" fmla="*/ 4729 h 10000"/>
              <a:gd name="connsiteX87" fmla="*/ 5303 w 10000"/>
              <a:gd name="connsiteY87" fmla="*/ 5271 h 10000"/>
              <a:gd name="connsiteX88" fmla="*/ 5303 w 10000"/>
              <a:gd name="connsiteY88" fmla="*/ 5689 h 10000"/>
              <a:gd name="connsiteX89" fmla="*/ 5183 w 10000"/>
              <a:gd name="connsiteY89" fmla="*/ 6248 h 10000"/>
              <a:gd name="connsiteX90" fmla="*/ 5183 w 10000"/>
              <a:gd name="connsiteY90" fmla="*/ 6667 h 10000"/>
              <a:gd name="connsiteX91" fmla="*/ 5183 w 10000"/>
              <a:gd name="connsiteY91" fmla="*/ 6946 h 10000"/>
              <a:gd name="connsiteX92" fmla="*/ 5183 w 10000"/>
              <a:gd name="connsiteY92" fmla="*/ 7365 h 10000"/>
              <a:gd name="connsiteX93" fmla="*/ 5303 w 10000"/>
              <a:gd name="connsiteY93" fmla="*/ 7644 h 10000"/>
              <a:gd name="connsiteX94" fmla="*/ 5303 w 10000"/>
              <a:gd name="connsiteY94" fmla="*/ 7784 h 10000"/>
              <a:gd name="connsiteX95" fmla="*/ 5425 w 10000"/>
              <a:gd name="connsiteY95" fmla="*/ 8063 h 10000"/>
              <a:gd name="connsiteX96" fmla="*/ 5546 w 10000"/>
              <a:gd name="connsiteY96" fmla="*/ 8202 h 10000"/>
              <a:gd name="connsiteX97" fmla="*/ 5666 w 10000"/>
              <a:gd name="connsiteY97" fmla="*/ 8342 h 10000"/>
              <a:gd name="connsiteX98" fmla="*/ 6137 w 10000"/>
              <a:gd name="connsiteY98" fmla="*/ 8604 h 10000"/>
              <a:gd name="connsiteX99" fmla="*/ 6380 w 10000"/>
              <a:gd name="connsiteY99" fmla="*/ 8743 h 10000"/>
              <a:gd name="connsiteX100" fmla="*/ 6621 w 10000"/>
              <a:gd name="connsiteY100" fmla="*/ 8743 h 10000"/>
              <a:gd name="connsiteX101" fmla="*/ 6864 w 10000"/>
              <a:gd name="connsiteY101" fmla="*/ 8883 h 10000"/>
              <a:gd name="connsiteX102" fmla="*/ 7228 w 10000"/>
              <a:gd name="connsiteY102" fmla="*/ 8883 h 10000"/>
              <a:gd name="connsiteX103" fmla="*/ 7469 w 10000"/>
              <a:gd name="connsiteY103" fmla="*/ 8743 h 10000"/>
              <a:gd name="connsiteX104" fmla="*/ 7833 w 10000"/>
              <a:gd name="connsiteY104" fmla="*/ 8743 h 10000"/>
              <a:gd name="connsiteX105" fmla="*/ 8197 w 10000"/>
              <a:gd name="connsiteY105" fmla="*/ 8604 h 10000"/>
              <a:gd name="connsiteX106" fmla="*/ 8440 w 10000"/>
              <a:gd name="connsiteY106" fmla="*/ 8604 h 10000"/>
              <a:gd name="connsiteX107" fmla="*/ 8682 w 10000"/>
              <a:gd name="connsiteY107" fmla="*/ 8342 h 10000"/>
              <a:gd name="connsiteX108" fmla="*/ 8788 w 10000"/>
              <a:gd name="connsiteY108" fmla="*/ 8202 h 10000"/>
              <a:gd name="connsiteX109" fmla="*/ 8909 w 10000"/>
              <a:gd name="connsiteY109" fmla="*/ 7923 h 10000"/>
              <a:gd name="connsiteX110" fmla="*/ 9030 w 10000"/>
              <a:gd name="connsiteY110" fmla="*/ 7644 h 10000"/>
              <a:gd name="connsiteX111" fmla="*/ 9152 w 10000"/>
              <a:gd name="connsiteY111" fmla="*/ 7086 h 10000"/>
              <a:gd name="connsiteX112" fmla="*/ 9152 w 10000"/>
              <a:gd name="connsiteY112" fmla="*/ 6527 h 10000"/>
              <a:gd name="connsiteX113" fmla="*/ 9272 w 10000"/>
              <a:gd name="connsiteY113" fmla="*/ 6248 h 10000"/>
              <a:gd name="connsiteX114" fmla="*/ 9272 w 10000"/>
              <a:gd name="connsiteY114" fmla="*/ 5969 h 10000"/>
              <a:gd name="connsiteX115" fmla="*/ 9272 w 10000"/>
              <a:gd name="connsiteY115" fmla="*/ 5829 h 10000"/>
              <a:gd name="connsiteX116" fmla="*/ 9394 w 10000"/>
              <a:gd name="connsiteY116" fmla="*/ 5689 h 10000"/>
              <a:gd name="connsiteX117" fmla="*/ 9394 w 10000"/>
              <a:gd name="connsiteY117" fmla="*/ 5550 h 10000"/>
              <a:gd name="connsiteX118" fmla="*/ 9394 w 10000"/>
              <a:gd name="connsiteY118" fmla="*/ 5410 h 10000"/>
              <a:gd name="connsiteX119" fmla="*/ 9394 w 10000"/>
              <a:gd name="connsiteY119" fmla="*/ 5410 h 10000"/>
              <a:gd name="connsiteX120" fmla="*/ 9515 w 10000"/>
              <a:gd name="connsiteY120" fmla="*/ 5410 h 10000"/>
              <a:gd name="connsiteX121" fmla="*/ 9515 w 10000"/>
              <a:gd name="connsiteY121" fmla="*/ 5410 h 10000"/>
              <a:gd name="connsiteX122" fmla="*/ 9515 w 10000"/>
              <a:gd name="connsiteY122" fmla="*/ 5550 h 10000"/>
              <a:gd name="connsiteX123" fmla="*/ 9637 w 10000"/>
              <a:gd name="connsiteY123" fmla="*/ 5689 h 10000"/>
              <a:gd name="connsiteX124" fmla="*/ 9637 w 10000"/>
              <a:gd name="connsiteY124" fmla="*/ 5829 h 10000"/>
              <a:gd name="connsiteX125" fmla="*/ 9637 w 10000"/>
              <a:gd name="connsiteY125" fmla="*/ 6108 h 10000"/>
              <a:gd name="connsiteX126" fmla="*/ 9637 w 10000"/>
              <a:gd name="connsiteY126" fmla="*/ 6387 h 10000"/>
              <a:gd name="connsiteX127" fmla="*/ 9637 w 10000"/>
              <a:gd name="connsiteY127" fmla="*/ 6667 h 10000"/>
              <a:gd name="connsiteX128" fmla="*/ 9757 w 10000"/>
              <a:gd name="connsiteY128" fmla="*/ 7225 h 10000"/>
              <a:gd name="connsiteX129" fmla="*/ 9757 w 10000"/>
              <a:gd name="connsiteY129" fmla="*/ 7644 h 10000"/>
              <a:gd name="connsiteX130" fmla="*/ 9880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0 w 10000"/>
              <a:gd name="connsiteY135" fmla="*/ 8883 h 10000"/>
              <a:gd name="connsiteX136" fmla="*/ 9757 w 10000"/>
              <a:gd name="connsiteY136" fmla="*/ 9023 h 10000"/>
              <a:gd name="connsiteX137" fmla="*/ 9637 w 10000"/>
              <a:gd name="connsiteY137" fmla="*/ 9162 h 10000"/>
              <a:gd name="connsiteX138" fmla="*/ 9515 w 10000"/>
              <a:gd name="connsiteY138" fmla="*/ 9302 h 10000"/>
              <a:gd name="connsiteX139" fmla="*/ 9272 w 10000"/>
              <a:gd name="connsiteY139" fmla="*/ 9442 h 10000"/>
              <a:gd name="connsiteX140" fmla="*/ 8788 w 10000"/>
              <a:gd name="connsiteY140" fmla="*/ 9721 h 10000"/>
              <a:gd name="connsiteX141" fmla="*/ 8318 w 10000"/>
              <a:gd name="connsiteY141" fmla="*/ 9860 h 10000"/>
              <a:gd name="connsiteX142" fmla="*/ 7955 w 10000"/>
              <a:gd name="connsiteY142" fmla="*/ 9860 h 10000"/>
              <a:gd name="connsiteX143" fmla="*/ 7469 w 10000"/>
              <a:gd name="connsiteY143" fmla="*/ 10000 h 10000"/>
              <a:gd name="connsiteX144" fmla="*/ 7469 w 10000"/>
              <a:gd name="connsiteY144"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0 w 10000"/>
              <a:gd name="connsiteY44" fmla="*/ 2496 h 10000"/>
              <a:gd name="connsiteX45" fmla="*/ 229 w 10000"/>
              <a:gd name="connsiteY45" fmla="*/ 2356 h 10000"/>
              <a:gd name="connsiteX46" fmla="*/ 592 w 10000"/>
              <a:gd name="connsiteY46" fmla="*/ 2356 h 10000"/>
              <a:gd name="connsiteX47" fmla="*/ 955 w 10000"/>
              <a:gd name="connsiteY47" fmla="*/ 2216 h 10000"/>
              <a:gd name="connsiteX48" fmla="*/ 1319 w 10000"/>
              <a:gd name="connsiteY48" fmla="*/ 2077 h 10000"/>
              <a:gd name="connsiteX49" fmla="*/ 1803 w 10000"/>
              <a:gd name="connsiteY49" fmla="*/ 1937 h 10000"/>
              <a:gd name="connsiteX50" fmla="*/ 2289 w 10000"/>
              <a:gd name="connsiteY50" fmla="*/ 1675 h 10000"/>
              <a:gd name="connsiteX51" fmla="*/ 2652 w 10000"/>
              <a:gd name="connsiteY51" fmla="*/ 1536 h 10000"/>
              <a:gd name="connsiteX52" fmla="*/ 3001 w 10000"/>
              <a:gd name="connsiteY52" fmla="*/ 1396 h 10000"/>
              <a:gd name="connsiteX53" fmla="*/ 3364 w 10000"/>
              <a:gd name="connsiteY53" fmla="*/ 1257 h 10000"/>
              <a:gd name="connsiteX54" fmla="*/ 3606 w 10000"/>
              <a:gd name="connsiteY54" fmla="*/ 1117 h 10000"/>
              <a:gd name="connsiteX55" fmla="*/ 3849 w 10000"/>
              <a:gd name="connsiteY55" fmla="*/ 1117 h 10000"/>
              <a:gd name="connsiteX56" fmla="*/ 4092 w 10000"/>
              <a:gd name="connsiteY56" fmla="*/ 977 h 10000"/>
              <a:gd name="connsiteX57" fmla="*/ 4334 w 10000"/>
              <a:gd name="connsiteY57" fmla="*/ 838 h 10000"/>
              <a:gd name="connsiteX58" fmla="*/ 4697 w 10000"/>
              <a:gd name="connsiteY58" fmla="*/ 698 h 10000"/>
              <a:gd name="connsiteX59" fmla="*/ 4941 w 10000"/>
              <a:gd name="connsiteY59" fmla="*/ 558 h 10000"/>
              <a:gd name="connsiteX60" fmla="*/ 5183 w 10000"/>
              <a:gd name="connsiteY60" fmla="*/ 419 h 10000"/>
              <a:gd name="connsiteX61" fmla="*/ 5303 w 10000"/>
              <a:gd name="connsiteY61" fmla="*/ 279 h 10000"/>
              <a:gd name="connsiteX62" fmla="*/ 5425 w 10000"/>
              <a:gd name="connsiteY62" fmla="*/ 140 h 10000"/>
              <a:gd name="connsiteX63" fmla="*/ 5425 w 10000"/>
              <a:gd name="connsiteY63" fmla="*/ 0 h 10000"/>
              <a:gd name="connsiteX64" fmla="*/ 5546 w 10000"/>
              <a:gd name="connsiteY64" fmla="*/ 0 h 10000"/>
              <a:gd name="connsiteX65" fmla="*/ 5666 w 10000"/>
              <a:gd name="connsiteY65" fmla="*/ 0 h 10000"/>
              <a:gd name="connsiteX66" fmla="*/ 5789 w 10000"/>
              <a:gd name="connsiteY66" fmla="*/ 0 h 10000"/>
              <a:gd name="connsiteX67" fmla="*/ 5894 w 10000"/>
              <a:gd name="connsiteY67" fmla="*/ 140 h 10000"/>
              <a:gd name="connsiteX68" fmla="*/ 6016 w 10000"/>
              <a:gd name="connsiteY68" fmla="*/ 140 h 10000"/>
              <a:gd name="connsiteX69" fmla="*/ 6137 w 10000"/>
              <a:gd name="connsiteY69" fmla="*/ 419 h 10000"/>
              <a:gd name="connsiteX70" fmla="*/ 6257 w 10000"/>
              <a:gd name="connsiteY70" fmla="*/ 558 h 10000"/>
              <a:gd name="connsiteX71" fmla="*/ 6380 w 10000"/>
              <a:gd name="connsiteY71" fmla="*/ 698 h 10000"/>
              <a:gd name="connsiteX72" fmla="*/ 6500 w 10000"/>
              <a:gd name="connsiteY72" fmla="*/ 838 h 10000"/>
              <a:gd name="connsiteX73" fmla="*/ 6500 w 10000"/>
              <a:gd name="connsiteY73" fmla="*/ 977 h 10000"/>
              <a:gd name="connsiteX74" fmla="*/ 6500 w 10000"/>
              <a:gd name="connsiteY74" fmla="*/ 1117 h 10000"/>
              <a:gd name="connsiteX75" fmla="*/ 6380 w 10000"/>
              <a:gd name="connsiteY75" fmla="*/ 1117 h 10000"/>
              <a:gd name="connsiteX76" fmla="*/ 6257 w 10000"/>
              <a:gd name="connsiteY76" fmla="*/ 1257 h 10000"/>
              <a:gd name="connsiteX77" fmla="*/ 6257 w 10000"/>
              <a:gd name="connsiteY77" fmla="*/ 1396 h 10000"/>
              <a:gd name="connsiteX78" fmla="*/ 6137 w 10000"/>
              <a:gd name="connsiteY78" fmla="*/ 1536 h 10000"/>
              <a:gd name="connsiteX79" fmla="*/ 6016 w 10000"/>
              <a:gd name="connsiteY79" fmla="*/ 1798 h 10000"/>
              <a:gd name="connsiteX80" fmla="*/ 5894 w 10000"/>
              <a:gd name="connsiteY80" fmla="*/ 2216 h 10000"/>
              <a:gd name="connsiteX81" fmla="*/ 5789 w 10000"/>
              <a:gd name="connsiteY81" fmla="*/ 2635 h 10000"/>
              <a:gd name="connsiteX82" fmla="*/ 5666 w 10000"/>
              <a:gd name="connsiteY82" fmla="*/ 3054 h 10000"/>
              <a:gd name="connsiteX83" fmla="*/ 5546 w 10000"/>
              <a:gd name="connsiteY83" fmla="*/ 3613 h 10000"/>
              <a:gd name="connsiteX84" fmla="*/ 5425 w 10000"/>
              <a:gd name="connsiteY84" fmla="*/ 4171 h 10000"/>
              <a:gd name="connsiteX85" fmla="*/ 5303 w 10000"/>
              <a:gd name="connsiteY85" fmla="*/ 4729 h 10000"/>
              <a:gd name="connsiteX86" fmla="*/ 5303 w 10000"/>
              <a:gd name="connsiteY86" fmla="*/ 5271 h 10000"/>
              <a:gd name="connsiteX87" fmla="*/ 5303 w 10000"/>
              <a:gd name="connsiteY87" fmla="*/ 5689 h 10000"/>
              <a:gd name="connsiteX88" fmla="*/ 5183 w 10000"/>
              <a:gd name="connsiteY88" fmla="*/ 6248 h 10000"/>
              <a:gd name="connsiteX89" fmla="*/ 5183 w 10000"/>
              <a:gd name="connsiteY89" fmla="*/ 6667 h 10000"/>
              <a:gd name="connsiteX90" fmla="*/ 5183 w 10000"/>
              <a:gd name="connsiteY90" fmla="*/ 6946 h 10000"/>
              <a:gd name="connsiteX91" fmla="*/ 5183 w 10000"/>
              <a:gd name="connsiteY91" fmla="*/ 7365 h 10000"/>
              <a:gd name="connsiteX92" fmla="*/ 5303 w 10000"/>
              <a:gd name="connsiteY92" fmla="*/ 7644 h 10000"/>
              <a:gd name="connsiteX93" fmla="*/ 5303 w 10000"/>
              <a:gd name="connsiteY93" fmla="*/ 7784 h 10000"/>
              <a:gd name="connsiteX94" fmla="*/ 5425 w 10000"/>
              <a:gd name="connsiteY94" fmla="*/ 8063 h 10000"/>
              <a:gd name="connsiteX95" fmla="*/ 5546 w 10000"/>
              <a:gd name="connsiteY95" fmla="*/ 8202 h 10000"/>
              <a:gd name="connsiteX96" fmla="*/ 5666 w 10000"/>
              <a:gd name="connsiteY96" fmla="*/ 8342 h 10000"/>
              <a:gd name="connsiteX97" fmla="*/ 6137 w 10000"/>
              <a:gd name="connsiteY97" fmla="*/ 8604 h 10000"/>
              <a:gd name="connsiteX98" fmla="*/ 6380 w 10000"/>
              <a:gd name="connsiteY98" fmla="*/ 8743 h 10000"/>
              <a:gd name="connsiteX99" fmla="*/ 6621 w 10000"/>
              <a:gd name="connsiteY99" fmla="*/ 8743 h 10000"/>
              <a:gd name="connsiteX100" fmla="*/ 6864 w 10000"/>
              <a:gd name="connsiteY100" fmla="*/ 8883 h 10000"/>
              <a:gd name="connsiteX101" fmla="*/ 7228 w 10000"/>
              <a:gd name="connsiteY101" fmla="*/ 8883 h 10000"/>
              <a:gd name="connsiteX102" fmla="*/ 7469 w 10000"/>
              <a:gd name="connsiteY102" fmla="*/ 8743 h 10000"/>
              <a:gd name="connsiteX103" fmla="*/ 7833 w 10000"/>
              <a:gd name="connsiteY103" fmla="*/ 8743 h 10000"/>
              <a:gd name="connsiteX104" fmla="*/ 8197 w 10000"/>
              <a:gd name="connsiteY104" fmla="*/ 8604 h 10000"/>
              <a:gd name="connsiteX105" fmla="*/ 8440 w 10000"/>
              <a:gd name="connsiteY105" fmla="*/ 8604 h 10000"/>
              <a:gd name="connsiteX106" fmla="*/ 8682 w 10000"/>
              <a:gd name="connsiteY106" fmla="*/ 8342 h 10000"/>
              <a:gd name="connsiteX107" fmla="*/ 8788 w 10000"/>
              <a:gd name="connsiteY107" fmla="*/ 8202 h 10000"/>
              <a:gd name="connsiteX108" fmla="*/ 8909 w 10000"/>
              <a:gd name="connsiteY108" fmla="*/ 7923 h 10000"/>
              <a:gd name="connsiteX109" fmla="*/ 9030 w 10000"/>
              <a:gd name="connsiteY109" fmla="*/ 7644 h 10000"/>
              <a:gd name="connsiteX110" fmla="*/ 9152 w 10000"/>
              <a:gd name="connsiteY110" fmla="*/ 7086 h 10000"/>
              <a:gd name="connsiteX111" fmla="*/ 9152 w 10000"/>
              <a:gd name="connsiteY111" fmla="*/ 6527 h 10000"/>
              <a:gd name="connsiteX112" fmla="*/ 9272 w 10000"/>
              <a:gd name="connsiteY112" fmla="*/ 6248 h 10000"/>
              <a:gd name="connsiteX113" fmla="*/ 9272 w 10000"/>
              <a:gd name="connsiteY113" fmla="*/ 5969 h 10000"/>
              <a:gd name="connsiteX114" fmla="*/ 9272 w 10000"/>
              <a:gd name="connsiteY114" fmla="*/ 5829 h 10000"/>
              <a:gd name="connsiteX115" fmla="*/ 9394 w 10000"/>
              <a:gd name="connsiteY115" fmla="*/ 5689 h 10000"/>
              <a:gd name="connsiteX116" fmla="*/ 9394 w 10000"/>
              <a:gd name="connsiteY116" fmla="*/ 5550 h 10000"/>
              <a:gd name="connsiteX117" fmla="*/ 9394 w 10000"/>
              <a:gd name="connsiteY117" fmla="*/ 5410 h 10000"/>
              <a:gd name="connsiteX118" fmla="*/ 9394 w 10000"/>
              <a:gd name="connsiteY118" fmla="*/ 5410 h 10000"/>
              <a:gd name="connsiteX119" fmla="*/ 9515 w 10000"/>
              <a:gd name="connsiteY119" fmla="*/ 5410 h 10000"/>
              <a:gd name="connsiteX120" fmla="*/ 9515 w 10000"/>
              <a:gd name="connsiteY120" fmla="*/ 5410 h 10000"/>
              <a:gd name="connsiteX121" fmla="*/ 9515 w 10000"/>
              <a:gd name="connsiteY121" fmla="*/ 5550 h 10000"/>
              <a:gd name="connsiteX122" fmla="*/ 9637 w 10000"/>
              <a:gd name="connsiteY122" fmla="*/ 5689 h 10000"/>
              <a:gd name="connsiteX123" fmla="*/ 9637 w 10000"/>
              <a:gd name="connsiteY123" fmla="*/ 5829 h 10000"/>
              <a:gd name="connsiteX124" fmla="*/ 9637 w 10000"/>
              <a:gd name="connsiteY124" fmla="*/ 6108 h 10000"/>
              <a:gd name="connsiteX125" fmla="*/ 9637 w 10000"/>
              <a:gd name="connsiteY125" fmla="*/ 6387 h 10000"/>
              <a:gd name="connsiteX126" fmla="*/ 9637 w 10000"/>
              <a:gd name="connsiteY126" fmla="*/ 6667 h 10000"/>
              <a:gd name="connsiteX127" fmla="*/ 9757 w 10000"/>
              <a:gd name="connsiteY127" fmla="*/ 7225 h 10000"/>
              <a:gd name="connsiteX128" fmla="*/ 9757 w 10000"/>
              <a:gd name="connsiteY128" fmla="*/ 7644 h 10000"/>
              <a:gd name="connsiteX129" fmla="*/ 9880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0 w 10000"/>
              <a:gd name="connsiteY134" fmla="*/ 8883 h 10000"/>
              <a:gd name="connsiteX135" fmla="*/ 9757 w 10000"/>
              <a:gd name="connsiteY135" fmla="*/ 9023 h 10000"/>
              <a:gd name="connsiteX136" fmla="*/ 9637 w 10000"/>
              <a:gd name="connsiteY136" fmla="*/ 9162 h 10000"/>
              <a:gd name="connsiteX137" fmla="*/ 9515 w 10000"/>
              <a:gd name="connsiteY137" fmla="*/ 9302 h 10000"/>
              <a:gd name="connsiteX138" fmla="*/ 9272 w 10000"/>
              <a:gd name="connsiteY138" fmla="*/ 9442 h 10000"/>
              <a:gd name="connsiteX139" fmla="*/ 8788 w 10000"/>
              <a:gd name="connsiteY139" fmla="*/ 9721 h 10000"/>
              <a:gd name="connsiteX140" fmla="*/ 8318 w 10000"/>
              <a:gd name="connsiteY140" fmla="*/ 9860 h 10000"/>
              <a:gd name="connsiteX141" fmla="*/ 7955 w 10000"/>
              <a:gd name="connsiteY141" fmla="*/ 9860 h 10000"/>
              <a:gd name="connsiteX142" fmla="*/ 7469 w 10000"/>
              <a:gd name="connsiteY142" fmla="*/ 10000 h 10000"/>
              <a:gd name="connsiteX143" fmla="*/ 7469 w 10000"/>
              <a:gd name="connsiteY143"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0 w 10000"/>
              <a:gd name="connsiteY43" fmla="*/ 2496 h 10000"/>
              <a:gd name="connsiteX44" fmla="*/ 229 w 10000"/>
              <a:gd name="connsiteY44" fmla="*/ 2356 h 10000"/>
              <a:gd name="connsiteX45" fmla="*/ 592 w 10000"/>
              <a:gd name="connsiteY45" fmla="*/ 2356 h 10000"/>
              <a:gd name="connsiteX46" fmla="*/ 955 w 10000"/>
              <a:gd name="connsiteY46" fmla="*/ 2216 h 10000"/>
              <a:gd name="connsiteX47" fmla="*/ 1319 w 10000"/>
              <a:gd name="connsiteY47" fmla="*/ 2077 h 10000"/>
              <a:gd name="connsiteX48" fmla="*/ 1803 w 10000"/>
              <a:gd name="connsiteY48" fmla="*/ 1937 h 10000"/>
              <a:gd name="connsiteX49" fmla="*/ 2289 w 10000"/>
              <a:gd name="connsiteY49" fmla="*/ 1675 h 10000"/>
              <a:gd name="connsiteX50" fmla="*/ 2652 w 10000"/>
              <a:gd name="connsiteY50" fmla="*/ 1536 h 10000"/>
              <a:gd name="connsiteX51" fmla="*/ 3001 w 10000"/>
              <a:gd name="connsiteY51" fmla="*/ 1396 h 10000"/>
              <a:gd name="connsiteX52" fmla="*/ 3364 w 10000"/>
              <a:gd name="connsiteY52" fmla="*/ 1257 h 10000"/>
              <a:gd name="connsiteX53" fmla="*/ 3606 w 10000"/>
              <a:gd name="connsiteY53" fmla="*/ 1117 h 10000"/>
              <a:gd name="connsiteX54" fmla="*/ 3849 w 10000"/>
              <a:gd name="connsiteY54" fmla="*/ 1117 h 10000"/>
              <a:gd name="connsiteX55" fmla="*/ 4092 w 10000"/>
              <a:gd name="connsiteY55" fmla="*/ 977 h 10000"/>
              <a:gd name="connsiteX56" fmla="*/ 4334 w 10000"/>
              <a:gd name="connsiteY56" fmla="*/ 838 h 10000"/>
              <a:gd name="connsiteX57" fmla="*/ 4697 w 10000"/>
              <a:gd name="connsiteY57" fmla="*/ 698 h 10000"/>
              <a:gd name="connsiteX58" fmla="*/ 4941 w 10000"/>
              <a:gd name="connsiteY58" fmla="*/ 558 h 10000"/>
              <a:gd name="connsiteX59" fmla="*/ 5183 w 10000"/>
              <a:gd name="connsiteY59" fmla="*/ 419 h 10000"/>
              <a:gd name="connsiteX60" fmla="*/ 5303 w 10000"/>
              <a:gd name="connsiteY60" fmla="*/ 279 h 10000"/>
              <a:gd name="connsiteX61" fmla="*/ 5425 w 10000"/>
              <a:gd name="connsiteY61" fmla="*/ 140 h 10000"/>
              <a:gd name="connsiteX62" fmla="*/ 5425 w 10000"/>
              <a:gd name="connsiteY62" fmla="*/ 0 h 10000"/>
              <a:gd name="connsiteX63" fmla="*/ 5546 w 10000"/>
              <a:gd name="connsiteY63" fmla="*/ 0 h 10000"/>
              <a:gd name="connsiteX64" fmla="*/ 5666 w 10000"/>
              <a:gd name="connsiteY64" fmla="*/ 0 h 10000"/>
              <a:gd name="connsiteX65" fmla="*/ 5789 w 10000"/>
              <a:gd name="connsiteY65" fmla="*/ 0 h 10000"/>
              <a:gd name="connsiteX66" fmla="*/ 5894 w 10000"/>
              <a:gd name="connsiteY66" fmla="*/ 140 h 10000"/>
              <a:gd name="connsiteX67" fmla="*/ 6016 w 10000"/>
              <a:gd name="connsiteY67" fmla="*/ 140 h 10000"/>
              <a:gd name="connsiteX68" fmla="*/ 6137 w 10000"/>
              <a:gd name="connsiteY68" fmla="*/ 419 h 10000"/>
              <a:gd name="connsiteX69" fmla="*/ 6257 w 10000"/>
              <a:gd name="connsiteY69" fmla="*/ 558 h 10000"/>
              <a:gd name="connsiteX70" fmla="*/ 6380 w 10000"/>
              <a:gd name="connsiteY70" fmla="*/ 698 h 10000"/>
              <a:gd name="connsiteX71" fmla="*/ 6500 w 10000"/>
              <a:gd name="connsiteY71" fmla="*/ 838 h 10000"/>
              <a:gd name="connsiteX72" fmla="*/ 6500 w 10000"/>
              <a:gd name="connsiteY72" fmla="*/ 977 h 10000"/>
              <a:gd name="connsiteX73" fmla="*/ 6500 w 10000"/>
              <a:gd name="connsiteY73" fmla="*/ 1117 h 10000"/>
              <a:gd name="connsiteX74" fmla="*/ 6380 w 10000"/>
              <a:gd name="connsiteY74" fmla="*/ 1117 h 10000"/>
              <a:gd name="connsiteX75" fmla="*/ 6257 w 10000"/>
              <a:gd name="connsiteY75" fmla="*/ 1257 h 10000"/>
              <a:gd name="connsiteX76" fmla="*/ 6257 w 10000"/>
              <a:gd name="connsiteY76" fmla="*/ 1396 h 10000"/>
              <a:gd name="connsiteX77" fmla="*/ 6137 w 10000"/>
              <a:gd name="connsiteY77" fmla="*/ 1536 h 10000"/>
              <a:gd name="connsiteX78" fmla="*/ 6016 w 10000"/>
              <a:gd name="connsiteY78" fmla="*/ 1798 h 10000"/>
              <a:gd name="connsiteX79" fmla="*/ 5894 w 10000"/>
              <a:gd name="connsiteY79" fmla="*/ 2216 h 10000"/>
              <a:gd name="connsiteX80" fmla="*/ 5789 w 10000"/>
              <a:gd name="connsiteY80" fmla="*/ 2635 h 10000"/>
              <a:gd name="connsiteX81" fmla="*/ 5666 w 10000"/>
              <a:gd name="connsiteY81" fmla="*/ 3054 h 10000"/>
              <a:gd name="connsiteX82" fmla="*/ 5546 w 10000"/>
              <a:gd name="connsiteY82" fmla="*/ 3613 h 10000"/>
              <a:gd name="connsiteX83" fmla="*/ 5425 w 10000"/>
              <a:gd name="connsiteY83" fmla="*/ 4171 h 10000"/>
              <a:gd name="connsiteX84" fmla="*/ 5303 w 10000"/>
              <a:gd name="connsiteY84" fmla="*/ 4729 h 10000"/>
              <a:gd name="connsiteX85" fmla="*/ 5303 w 10000"/>
              <a:gd name="connsiteY85" fmla="*/ 5271 h 10000"/>
              <a:gd name="connsiteX86" fmla="*/ 5303 w 10000"/>
              <a:gd name="connsiteY86" fmla="*/ 5689 h 10000"/>
              <a:gd name="connsiteX87" fmla="*/ 5183 w 10000"/>
              <a:gd name="connsiteY87" fmla="*/ 6248 h 10000"/>
              <a:gd name="connsiteX88" fmla="*/ 5183 w 10000"/>
              <a:gd name="connsiteY88" fmla="*/ 6667 h 10000"/>
              <a:gd name="connsiteX89" fmla="*/ 5183 w 10000"/>
              <a:gd name="connsiteY89" fmla="*/ 6946 h 10000"/>
              <a:gd name="connsiteX90" fmla="*/ 5183 w 10000"/>
              <a:gd name="connsiteY90" fmla="*/ 7365 h 10000"/>
              <a:gd name="connsiteX91" fmla="*/ 5303 w 10000"/>
              <a:gd name="connsiteY91" fmla="*/ 7644 h 10000"/>
              <a:gd name="connsiteX92" fmla="*/ 5303 w 10000"/>
              <a:gd name="connsiteY92" fmla="*/ 7784 h 10000"/>
              <a:gd name="connsiteX93" fmla="*/ 5425 w 10000"/>
              <a:gd name="connsiteY93" fmla="*/ 8063 h 10000"/>
              <a:gd name="connsiteX94" fmla="*/ 5546 w 10000"/>
              <a:gd name="connsiteY94" fmla="*/ 8202 h 10000"/>
              <a:gd name="connsiteX95" fmla="*/ 5666 w 10000"/>
              <a:gd name="connsiteY95" fmla="*/ 8342 h 10000"/>
              <a:gd name="connsiteX96" fmla="*/ 6137 w 10000"/>
              <a:gd name="connsiteY96" fmla="*/ 8604 h 10000"/>
              <a:gd name="connsiteX97" fmla="*/ 6380 w 10000"/>
              <a:gd name="connsiteY97" fmla="*/ 8743 h 10000"/>
              <a:gd name="connsiteX98" fmla="*/ 6621 w 10000"/>
              <a:gd name="connsiteY98" fmla="*/ 8743 h 10000"/>
              <a:gd name="connsiteX99" fmla="*/ 6864 w 10000"/>
              <a:gd name="connsiteY99" fmla="*/ 8883 h 10000"/>
              <a:gd name="connsiteX100" fmla="*/ 7228 w 10000"/>
              <a:gd name="connsiteY100" fmla="*/ 8883 h 10000"/>
              <a:gd name="connsiteX101" fmla="*/ 7469 w 10000"/>
              <a:gd name="connsiteY101" fmla="*/ 8743 h 10000"/>
              <a:gd name="connsiteX102" fmla="*/ 7833 w 10000"/>
              <a:gd name="connsiteY102" fmla="*/ 8743 h 10000"/>
              <a:gd name="connsiteX103" fmla="*/ 8197 w 10000"/>
              <a:gd name="connsiteY103" fmla="*/ 8604 h 10000"/>
              <a:gd name="connsiteX104" fmla="*/ 8440 w 10000"/>
              <a:gd name="connsiteY104" fmla="*/ 8604 h 10000"/>
              <a:gd name="connsiteX105" fmla="*/ 8682 w 10000"/>
              <a:gd name="connsiteY105" fmla="*/ 8342 h 10000"/>
              <a:gd name="connsiteX106" fmla="*/ 8788 w 10000"/>
              <a:gd name="connsiteY106" fmla="*/ 8202 h 10000"/>
              <a:gd name="connsiteX107" fmla="*/ 8909 w 10000"/>
              <a:gd name="connsiteY107" fmla="*/ 7923 h 10000"/>
              <a:gd name="connsiteX108" fmla="*/ 9030 w 10000"/>
              <a:gd name="connsiteY108" fmla="*/ 7644 h 10000"/>
              <a:gd name="connsiteX109" fmla="*/ 9152 w 10000"/>
              <a:gd name="connsiteY109" fmla="*/ 7086 h 10000"/>
              <a:gd name="connsiteX110" fmla="*/ 9152 w 10000"/>
              <a:gd name="connsiteY110" fmla="*/ 6527 h 10000"/>
              <a:gd name="connsiteX111" fmla="*/ 9272 w 10000"/>
              <a:gd name="connsiteY111" fmla="*/ 6248 h 10000"/>
              <a:gd name="connsiteX112" fmla="*/ 9272 w 10000"/>
              <a:gd name="connsiteY112" fmla="*/ 5969 h 10000"/>
              <a:gd name="connsiteX113" fmla="*/ 9272 w 10000"/>
              <a:gd name="connsiteY113" fmla="*/ 5829 h 10000"/>
              <a:gd name="connsiteX114" fmla="*/ 9394 w 10000"/>
              <a:gd name="connsiteY114" fmla="*/ 5689 h 10000"/>
              <a:gd name="connsiteX115" fmla="*/ 9394 w 10000"/>
              <a:gd name="connsiteY115" fmla="*/ 5550 h 10000"/>
              <a:gd name="connsiteX116" fmla="*/ 9394 w 10000"/>
              <a:gd name="connsiteY116" fmla="*/ 5410 h 10000"/>
              <a:gd name="connsiteX117" fmla="*/ 9394 w 10000"/>
              <a:gd name="connsiteY117" fmla="*/ 5410 h 10000"/>
              <a:gd name="connsiteX118" fmla="*/ 9515 w 10000"/>
              <a:gd name="connsiteY118" fmla="*/ 5410 h 10000"/>
              <a:gd name="connsiteX119" fmla="*/ 9515 w 10000"/>
              <a:gd name="connsiteY119" fmla="*/ 5410 h 10000"/>
              <a:gd name="connsiteX120" fmla="*/ 9515 w 10000"/>
              <a:gd name="connsiteY120" fmla="*/ 5550 h 10000"/>
              <a:gd name="connsiteX121" fmla="*/ 9637 w 10000"/>
              <a:gd name="connsiteY121" fmla="*/ 5689 h 10000"/>
              <a:gd name="connsiteX122" fmla="*/ 9637 w 10000"/>
              <a:gd name="connsiteY122" fmla="*/ 5829 h 10000"/>
              <a:gd name="connsiteX123" fmla="*/ 9637 w 10000"/>
              <a:gd name="connsiteY123" fmla="*/ 6108 h 10000"/>
              <a:gd name="connsiteX124" fmla="*/ 9637 w 10000"/>
              <a:gd name="connsiteY124" fmla="*/ 6387 h 10000"/>
              <a:gd name="connsiteX125" fmla="*/ 9637 w 10000"/>
              <a:gd name="connsiteY125" fmla="*/ 6667 h 10000"/>
              <a:gd name="connsiteX126" fmla="*/ 9757 w 10000"/>
              <a:gd name="connsiteY126" fmla="*/ 7225 h 10000"/>
              <a:gd name="connsiteX127" fmla="*/ 9757 w 10000"/>
              <a:gd name="connsiteY127" fmla="*/ 7644 h 10000"/>
              <a:gd name="connsiteX128" fmla="*/ 9880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0 w 10000"/>
              <a:gd name="connsiteY133" fmla="*/ 8883 h 10000"/>
              <a:gd name="connsiteX134" fmla="*/ 9757 w 10000"/>
              <a:gd name="connsiteY134" fmla="*/ 9023 h 10000"/>
              <a:gd name="connsiteX135" fmla="*/ 9637 w 10000"/>
              <a:gd name="connsiteY135" fmla="*/ 9162 h 10000"/>
              <a:gd name="connsiteX136" fmla="*/ 9515 w 10000"/>
              <a:gd name="connsiteY136" fmla="*/ 9302 h 10000"/>
              <a:gd name="connsiteX137" fmla="*/ 9272 w 10000"/>
              <a:gd name="connsiteY137" fmla="*/ 9442 h 10000"/>
              <a:gd name="connsiteX138" fmla="*/ 8788 w 10000"/>
              <a:gd name="connsiteY138" fmla="*/ 9721 h 10000"/>
              <a:gd name="connsiteX139" fmla="*/ 8318 w 10000"/>
              <a:gd name="connsiteY139" fmla="*/ 9860 h 10000"/>
              <a:gd name="connsiteX140" fmla="*/ 7955 w 10000"/>
              <a:gd name="connsiteY140" fmla="*/ 9860 h 10000"/>
              <a:gd name="connsiteX141" fmla="*/ 7469 w 10000"/>
              <a:gd name="connsiteY141" fmla="*/ 10000 h 10000"/>
              <a:gd name="connsiteX142" fmla="*/ 7469 w 10000"/>
              <a:gd name="connsiteY142" fmla="*/ 10000 h 10000"/>
              <a:gd name="connsiteX0" fmla="*/ 7240 w 9771"/>
              <a:gd name="connsiteY0" fmla="*/ 10000 h 10000"/>
              <a:gd name="connsiteX1" fmla="*/ 6878 w 9771"/>
              <a:gd name="connsiteY1" fmla="*/ 10000 h 10000"/>
              <a:gd name="connsiteX2" fmla="*/ 6514 w 9771"/>
              <a:gd name="connsiteY2" fmla="*/ 10000 h 10000"/>
              <a:gd name="connsiteX3" fmla="*/ 6151 w 9771"/>
              <a:gd name="connsiteY3" fmla="*/ 9860 h 10000"/>
              <a:gd name="connsiteX4" fmla="*/ 5787 w 9771"/>
              <a:gd name="connsiteY4" fmla="*/ 9721 h 10000"/>
              <a:gd name="connsiteX5" fmla="*/ 5437 w 9771"/>
              <a:gd name="connsiteY5" fmla="*/ 9581 h 10000"/>
              <a:gd name="connsiteX6" fmla="*/ 5196 w 9771"/>
              <a:gd name="connsiteY6" fmla="*/ 9302 h 10000"/>
              <a:gd name="connsiteX7" fmla="*/ 4954 w 9771"/>
              <a:gd name="connsiteY7" fmla="*/ 9162 h 10000"/>
              <a:gd name="connsiteX8" fmla="*/ 4832 w 9771"/>
              <a:gd name="connsiteY8" fmla="*/ 8743 h 10000"/>
              <a:gd name="connsiteX9" fmla="*/ 4589 w 9771"/>
              <a:gd name="connsiteY9" fmla="*/ 8464 h 10000"/>
              <a:gd name="connsiteX10" fmla="*/ 4468 w 9771"/>
              <a:gd name="connsiteY10" fmla="*/ 8063 h 10000"/>
              <a:gd name="connsiteX11" fmla="*/ 4468 w 9771"/>
              <a:gd name="connsiteY11" fmla="*/ 7644 h 10000"/>
              <a:gd name="connsiteX12" fmla="*/ 4347 w 9771"/>
              <a:gd name="connsiteY12" fmla="*/ 7225 h 10000"/>
              <a:gd name="connsiteX13" fmla="*/ 4347 w 9771"/>
              <a:gd name="connsiteY13" fmla="*/ 6806 h 10000"/>
              <a:gd name="connsiteX14" fmla="*/ 4347 w 9771"/>
              <a:gd name="connsiteY14" fmla="*/ 6387 h 10000"/>
              <a:gd name="connsiteX15" fmla="*/ 4468 w 9771"/>
              <a:gd name="connsiteY15" fmla="*/ 5689 h 10000"/>
              <a:gd name="connsiteX16" fmla="*/ 4468 w 9771"/>
              <a:gd name="connsiteY16" fmla="*/ 5550 h 10000"/>
              <a:gd name="connsiteX17" fmla="*/ 4468 w 9771"/>
              <a:gd name="connsiteY17" fmla="*/ 5271 h 10000"/>
              <a:gd name="connsiteX18" fmla="*/ 4589 w 9771"/>
              <a:gd name="connsiteY18" fmla="*/ 5009 h 10000"/>
              <a:gd name="connsiteX19" fmla="*/ 4589 w 9771"/>
              <a:gd name="connsiteY19" fmla="*/ 4729 h 10000"/>
              <a:gd name="connsiteX20" fmla="*/ 4589 w 9771"/>
              <a:gd name="connsiteY20" fmla="*/ 4450 h 10000"/>
              <a:gd name="connsiteX21" fmla="*/ 4712 w 9771"/>
              <a:gd name="connsiteY21" fmla="*/ 4031 h 10000"/>
              <a:gd name="connsiteX22" fmla="*/ 4712 w 9771"/>
              <a:gd name="connsiteY22" fmla="*/ 3613 h 10000"/>
              <a:gd name="connsiteX23" fmla="*/ 4832 w 9771"/>
              <a:gd name="connsiteY23" fmla="*/ 3194 h 10000"/>
              <a:gd name="connsiteX24" fmla="*/ 4832 w 9771"/>
              <a:gd name="connsiteY24" fmla="*/ 2775 h 10000"/>
              <a:gd name="connsiteX25" fmla="*/ 4832 w 9771"/>
              <a:gd name="connsiteY25" fmla="*/ 2356 h 10000"/>
              <a:gd name="connsiteX26" fmla="*/ 4954 w 9771"/>
              <a:gd name="connsiteY26" fmla="*/ 2077 h 10000"/>
              <a:gd name="connsiteX27" fmla="*/ 4954 w 9771"/>
              <a:gd name="connsiteY27" fmla="*/ 1798 h 10000"/>
              <a:gd name="connsiteX28" fmla="*/ 4954 w 9771"/>
              <a:gd name="connsiteY28" fmla="*/ 1536 h 10000"/>
              <a:gd name="connsiteX29" fmla="*/ 4954 w 9771"/>
              <a:gd name="connsiteY29" fmla="*/ 1396 h 10000"/>
              <a:gd name="connsiteX30" fmla="*/ 4954 w 9771"/>
              <a:gd name="connsiteY30" fmla="*/ 1257 h 10000"/>
              <a:gd name="connsiteX31" fmla="*/ 4954 w 9771"/>
              <a:gd name="connsiteY31" fmla="*/ 1257 h 10000"/>
              <a:gd name="connsiteX32" fmla="*/ 4954 w 9771"/>
              <a:gd name="connsiteY32" fmla="*/ 1257 h 10000"/>
              <a:gd name="connsiteX33" fmla="*/ 4832 w 9771"/>
              <a:gd name="connsiteY33" fmla="*/ 1257 h 10000"/>
              <a:gd name="connsiteX34" fmla="*/ 4712 w 9771"/>
              <a:gd name="connsiteY34" fmla="*/ 1257 h 10000"/>
              <a:gd name="connsiteX35" fmla="*/ 4589 w 9771"/>
              <a:gd name="connsiteY35" fmla="*/ 1396 h 10000"/>
              <a:gd name="connsiteX36" fmla="*/ 4468 w 9771"/>
              <a:gd name="connsiteY36" fmla="*/ 1396 h 10000"/>
              <a:gd name="connsiteX37" fmla="*/ 4226 w 9771"/>
              <a:gd name="connsiteY37" fmla="*/ 1536 h 10000"/>
              <a:gd name="connsiteX38" fmla="*/ 3984 w 9771"/>
              <a:gd name="connsiteY38" fmla="*/ 1536 h 10000"/>
              <a:gd name="connsiteX39" fmla="*/ 3740 w 9771"/>
              <a:gd name="connsiteY39" fmla="*/ 1675 h 10000"/>
              <a:gd name="connsiteX40" fmla="*/ 2544 w 9771"/>
              <a:gd name="connsiteY40" fmla="*/ 2216 h 10000"/>
              <a:gd name="connsiteX41" fmla="*/ 1333 w 9771"/>
              <a:gd name="connsiteY41" fmla="*/ 2775 h 10000"/>
              <a:gd name="connsiteX42" fmla="*/ 968 w 9771"/>
              <a:gd name="connsiteY42" fmla="*/ 2914 h 10000"/>
              <a:gd name="connsiteX43" fmla="*/ 0 w 9771"/>
              <a:gd name="connsiteY43" fmla="*/ 2356 h 10000"/>
              <a:gd name="connsiteX44" fmla="*/ 363 w 9771"/>
              <a:gd name="connsiteY44" fmla="*/ 2356 h 10000"/>
              <a:gd name="connsiteX45" fmla="*/ 726 w 9771"/>
              <a:gd name="connsiteY45" fmla="*/ 2216 h 10000"/>
              <a:gd name="connsiteX46" fmla="*/ 1090 w 9771"/>
              <a:gd name="connsiteY46" fmla="*/ 2077 h 10000"/>
              <a:gd name="connsiteX47" fmla="*/ 1574 w 9771"/>
              <a:gd name="connsiteY47" fmla="*/ 1937 h 10000"/>
              <a:gd name="connsiteX48" fmla="*/ 2060 w 9771"/>
              <a:gd name="connsiteY48" fmla="*/ 1675 h 10000"/>
              <a:gd name="connsiteX49" fmla="*/ 2423 w 9771"/>
              <a:gd name="connsiteY49" fmla="*/ 1536 h 10000"/>
              <a:gd name="connsiteX50" fmla="*/ 2772 w 9771"/>
              <a:gd name="connsiteY50" fmla="*/ 1396 h 10000"/>
              <a:gd name="connsiteX51" fmla="*/ 3135 w 9771"/>
              <a:gd name="connsiteY51" fmla="*/ 1257 h 10000"/>
              <a:gd name="connsiteX52" fmla="*/ 3377 w 9771"/>
              <a:gd name="connsiteY52" fmla="*/ 1117 h 10000"/>
              <a:gd name="connsiteX53" fmla="*/ 3620 w 9771"/>
              <a:gd name="connsiteY53" fmla="*/ 1117 h 10000"/>
              <a:gd name="connsiteX54" fmla="*/ 3863 w 9771"/>
              <a:gd name="connsiteY54" fmla="*/ 977 h 10000"/>
              <a:gd name="connsiteX55" fmla="*/ 4105 w 9771"/>
              <a:gd name="connsiteY55" fmla="*/ 838 h 10000"/>
              <a:gd name="connsiteX56" fmla="*/ 4468 w 9771"/>
              <a:gd name="connsiteY56" fmla="*/ 698 h 10000"/>
              <a:gd name="connsiteX57" fmla="*/ 4712 w 9771"/>
              <a:gd name="connsiteY57" fmla="*/ 558 h 10000"/>
              <a:gd name="connsiteX58" fmla="*/ 4954 w 9771"/>
              <a:gd name="connsiteY58" fmla="*/ 419 h 10000"/>
              <a:gd name="connsiteX59" fmla="*/ 5074 w 9771"/>
              <a:gd name="connsiteY59" fmla="*/ 279 h 10000"/>
              <a:gd name="connsiteX60" fmla="*/ 5196 w 9771"/>
              <a:gd name="connsiteY60" fmla="*/ 140 h 10000"/>
              <a:gd name="connsiteX61" fmla="*/ 5196 w 9771"/>
              <a:gd name="connsiteY61" fmla="*/ 0 h 10000"/>
              <a:gd name="connsiteX62" fmla="*/ 5317 w 9771"/>
              <a:gd name="connsiteY62" fmla="*/ 0 h 10000"/>
              <a:gd name="connsiteX63" fmla="*/ 5437 w 9771"/>
              <a:gd name="connsiteY63" fmla="*/ 0 h 10000"/>
              <a:gd name="connsiteX64" fmla="*/ 5560 w 9771"/>
              <a:gd name="connsiteY64" fmla="*/ 0 h 10000"/>
              <a:gd name="connsiteX65" fmla="*/ 5665 w 9771"/>
              <a:gd name="connsiteY65" fmla="*/ 140 h 10000"/>
              <a:gd name="connsiteX66" fmla="*/ 5787 w 9771"/>
              <a:gd name="connsiteY66" fmla="*/ 140 h 10000"/>
              <a:gd name="connsiteX67" fmla="*/ 5908 w 9771"/>
              <a:gd name="connsiteY67" fmla="*/ 419 h 10000"/>
              <a:gd name="connsiteX68" fmla="*/ 6028 w 9771"/>
              <a:gd name="connsiteY68" fmla="*/ 558 h 10000"/>
              <a:gd name="connsiteX69" fmla="*/ 6151 w 9771"/>
              <a:gd name="connsiteY69" fmla="*/ 698 h 10000"/>
              <a:gd name="connsiteX70" fmla="*/ 6271 w 9771"/>
              <a:gd name="connsiteY70" fmla="*/ 838 h 10000"/>
              <a:gd name="connsiteX71" fmla="*/ 6271 w 9771"/>
              <a:gd name="connsiteY71" fmla="*/ 977 h 10000"/>
              <a:gd name="connsiteX72" fmla="*/ 6271 w 9771"/>
              <a:gd name="connsiteY72" fmla="*/ 1117 h 10000"/>
              <a:gd name="connsiteX73" fmla="*/ 6151 w 9771"/>
              <a:gd name="connsiteY73" fmla="*/ 1117 h 10000"/>
              <a:gd name="connsiteX74" fmla="*/ 6028 w 9771"/>
              <a:gd name="connsiteY74" fmla="*/ 1257 h 10000"/>
              <a:gd name="connsiteX75" fmla="*/ 6028 w 9771"/>
              <a:gd name="connsiteY75" fmla="*/ 1396 h 10000"/>
              <a:gd name="connsiteX76" fmla="*/ 5908 w 9771"/>
              <a:gd name="connsiteY76" fmla="*/ 1536 h 10000"/>
              <a:gd name="connsiteX77" fmla="*/ 5787 w 9771"/>
              <a:gd name="connsiteY77" fmla="*/ 1798 h 10000"/>
              <a:gd name="connsiteX78" fmla="*/ 5665 w 9771"/>
              <a:gd name="connsiteY78" fmla="*/ 2216 h 10000"/>
              <a:gd name="connsiteX79" fmla="*/ 5560 w 9771"/>
              <a:gd name="connsiteY79" fmla="*/ 2635 h 10000"/>
              <a:gd name="connsiteX80" fmla="*/ 5437 w 9771"/>
              <a:gd name="connsiteY80" fmla="*/ 3054 h 10000"/>
              <a:gd name="connsiteX81" fmla="*/ 5317 w 9771"/>
              <a:gd name="connsiteY81" fmla="*/ 3613 h 10000"/>
              <a:gd name="connsiteX82" fmla="*/ 5196 w 9771"/>
              <a:gd name="connsiteY82" fmla="*/ 4171 h 10000"/>
              <a:gd name="connsiteX83" fmla="*/ 5074 w 9771"/>
              <a:gd name="connsiteY83" fmla="*/ 4729 h 10000"/>
              <a:gd name="connsiteX84" fmla="*/ 5074 w 9771"/>
              <a:gd name="connsiteY84" fmla="*/ 5271 h 10000"/>
              <a:gd name="connsiteX85" fmla="*/ 5074 w 9771"/>
              <a:gd name="connsiteY85" fmla="*/ 5689 h 10000"/>
              <a:gd name="connsiteX86" fmla="*/ 4954 w 9771"/>
              <a:gd name="connsiteY86" fmla="*/ 6248 h 10000"/>
              <a:gd name="connsiteX87" fmla="*/ 4954 w 9771"/>
              <a:gd name="connsiteY87" fmla="*/ 6667 h 10000"/>
              <a:gd name="connsiteX88" fmla="*/ 4954 w 9771"/>
              <a:gd name="connsiteY88" fmla="*/ 6946 h 10000"/>
              <a:gd name="connsiteX89" fmla="*/ 4954 w 9771"/>
              <a:gd name="connsiteY89" fmla="*/ 7365 h 10000"/>
              <a:gd name="connsiteX90" fmla="*/ 5074 w 9771"/>
              <a:gd name="connsiteY90" fmla="*/ 7644 h 10000"/>
              <a:gd name="connsiteX91" fmla="*/ 5074 w 9771"/>
              <a:gd name="connsiteY91" fmla="*/ 7784 h 10000"/>
              <a:gd name="connsiteX92" fmla="*/ 5196 w 9771"/>
              <a:gd name="connsiteY92" fmla="*/ 8063 h 10000"/>
              <a:gd name="connsiteX93" fmla="*/ 5317 w 9771"/>
              <a:gd name="connsiteY93" fmla="*/ 8202 h 10000"/>
              <a:gd name="connsiteX94" fmla="*/ 5437 w 9771"/>
              <a:gd name="connsiteY94" fmla="*/ 8342 h 10000"/>
              <a:gd name="connsiteX95" fmla="*/ 5908 w 9771"/>
              <a:gd name="connsiteY95" fmla="*/ 8604 h 10000"/>
              <a:gd name="connsiteX96" fmla="*/ 6151 w 9771"/>
              <a:gd name="connsiteY96" fmla="*/ 8743 h 10000"/>
              <a:gd name="connsiteX97" fmla="*/ 6392 w 9771"/>
              <a:gd name="connsiteY97" fmla="*/ 8743 h 10000"/>
              <a:gd name="connsiteX98" fmla="*/ 6635 w 9771"/>
              <a:gd name="connsiteY98" fmla="*/ 8883 h 10000"/>
              <a:gd name="connsiteX99" fmla="*/ 6999 w 9771"/>
              <a:gd name="connsiteY99" fmla="*/ 8883 h 10000"/>
              <a:gd name="connsiteX100" fmla="*/ 7240 w 9771"/>
              <a:gd name="connsiteY100" fmla="*/ 8743 h 10000"/>
              <a:gd name="connsiteX101" fmla="*/ 7604 w 9771"/>
              <a:gd name="connsiteY101" fmla="*/ 8743 h 10000"/>
              <a:gd name="connsiteX102" fmla="*/ 7968 w 9771"/>
              <a:gd name="connsiteY102" fmla="*/ 8604 h 10000"/>
              <a:gd name="connsiteX103" fmla="*/ 8211 w 9771"/>
              <a:gd name="connsiteY103" fmla="*/ 8604 h 10000"/>
              <a:gd name="connsiteX104" fmla="*/ 8453 w 9771"/>
              <a:gd name="connsiteY104" fmla="*/ 8342 h 10000"/>
              <a:gd name="connsiteX105" fmla="*/ 8559 w 9771"/>
              <a:gd name="connsiteY105" fmla="*/ 8202 h 10000"/>
              <a:gd name="connsiteX106" fmla="*/ 8680 w 9771"/>
              <a:gd name="connsiteY106" fmla="*/ 7923 h 10000"/>
              <a:gd name="connsiteX107" fmla="*/ 8801 w 9771"/>
              <a:gd name="connsiteY107" fmla="*/ 7644 h 10000"/>
              <a:gd name="connsiteX108" fmla="*/ 8923 w 9771"/>
              <a:gd name="connsiteY108" fmla="*/ 7086 h 10000"/>
              <a:gd name="connsiteX109" fmla="*/ 8923 w 9771"/>
              <a:gd name="connsiteY109" fmla="*/ 6527 h 10000"/>
              <a:gd name="connsiteX110" fmla="*/ 9043 w 9771"/>
              <a:gd name="connsiteY110" fmla="*/ 6248 h 10000"/>
              <a:gd name="connsiteX111" fmla="*/ 9043 w 9771"/>
              <a:gd name="connsiteY111" fmla="*/ 5969 h 10000"/>
              <a:gd name="connsiteX112" fmla="*/ 9043 w 9771"/>
              <a:gd name="connsiteY112" fmla="*/ 5829 h 10000"/>
              <a:gd name="connsiteX113" fmla="*/ 9165 w 9771"/>
              <a:gd name="connsiteY113" fmla="*/ 5689 h 10000"/>
              <a:gd name="connsiteX114" fmla="*/ 9165 w 9771"/>
              <a:gd name="connsiteY114" fmla="*/ 5550 h 10000"/>
              <a:gd name="connsiteX115" fmla="*/ 9165 w 9771"/>
              <a:gd name="connsiteY115" fmla="*/ 5410 h 10000"/>
              <a:gd name="connsiteX116" fmla="*/ 9165 w 9771"/>
              <a:gd name="connsiteY116" fmla="*/ 5410 h 10000"/>
              <a:gd name="connsiteX117" fmla="*/ 9286 w 9771"/>
              <a:gd name="connsiteY117" fmla="*/ 5410 h 10000"/>
              <a:gd name="connsiteX118" fmla="*/ 9286 w 9771"/>
              <a:gd name="connsiteY118" fmla="*/ 5410 h 10000"/>
              <a:gd name="connsiteX119" fmla="*/ 9286 w 9771"/>
              <a:gd name="connsiteY119" fmla="*/ 5550 h 10000"/>
              <a:gd name="connsiteX120" fmla="*/ 9408 w 9771"/>
              <a:gd name="connsiteY120" fmla="*/ 5689 h 10000"/>
              <a:gd name="connsiteX121" fmla="*/ 9408 w 9771"/>
              <a:gd name="connsiteY121" fmla="*/ 5829 h 10000"/>
              <a:gd name="connsiteX122" fmla="*/ 9408 w 9771"/>
              <a:gd name="connsiteY122" fmla="*/ 6108 h 10000"/>
              <a:gd name="connsiteX123" fmla="*/ 9408 w 9771"/>
              <a:gd name="connsiteY123" fmla="*/ 6387 h 10000"/>
              <a:gd name="connsiteX124" fmla="*/ 9408 w 9771"/>
              <a:gd name="connsiteY124" fmla="*/ 6667 h 10000"/>
              <a:gd name="connsiteX125" fmla="*/ 9528 w 9771"/>
              <a:gd name="connsiteY125" fmla="*/ 7225 h 10000"/>
              <a:gd name="connsiteX126" fmla="*/ 9528 w 9771"/>
              <a:gd name="connsiteY126" fmla="*/ 7644 h 10000"/>
              <a:gd name="connsiteX127" fmla="*/ 9651 w 9771"/>
              <a:gd name="connsiteY127" fmla="*/ 8063 h 10000"/>
              <a:gd name="connsiteX128" fmla="*/ 9771 w 9771"/>
              <a:gd name="connsiteY128" fmla="*/ 8342 h 10000"/>
              <a:gd name="connsiteX129" fmla="*/ 9771 w 9771"/>
              <a:gd name="connsiteY129" fmla="*/ 8604 h 10000"/>
              <a:gd name="connsiteX130" fmla="*/ 9771 w 9771"/>
              <a:gd name="connsiteY130" fmla="*/ 8743 h 10000"/>
              <a:gd name="connsiteX131" fmla="*/ 9771 w 9771"/>
              <a:gd name="connsiteY131" fmla="*/ 8883 h 10000"/>
              <a:gd name="connsiteX132" fmla="*/ 9651 w 9771"/>
              <a:gd name="connsiteY132" fmla="*/ 8883 h 10000"/>
              <a:gd name="connsiteX133" fmla="*/ 9528 w 9771"/>
              <a:gd name="connsiteY133" fmla="*/ 9023 h 10000"/>
              <a:gd name="connsiteX134" fmla="*/ 9408 w 9771"/>
              <a:gd name="connsiteY134" fmla="*/ 9162 h 10000"/>
              <a:gd name="connsiteX135" fmla="*/ 9286 w 9771"/>
              <a:gd name="connsiteY135" fmla="*/ 9302 h 10000"/>
              <a:gd name="connsiteX136" fmla="*/ 9043 w 9771"/>
              <a:gd name="connsiteY136" fmla="*/ 9442 h 10000"/>
              <a:gd name="connsiteX137" fmla="*/ 8559 w 9771"/>
              <a:gd name="connsiteY137" fmla="*/ 9721 h 10000"/>
              <a:gd name="connsiteX138" fmla="*/ 8089 w 9771"/>
              <a:gd name="connsiteY138" fmla="*/ 9860 h 10000"/>
              <a:gd name="connsiteX139" fmla="*/ 7726 w 9771"/>
              <a:gd name="connsiteY139" fmla="*/ 9860 h 10000"/>
              <a:gd name="connsiteX140" fmla="*/ 7240 w 9771"/>
              <a:gd name="connsiteY140" fmla="*/ 10000 h 10000"/>
              <a:gd name="connsiteX141" fmla="*/ 7240 w 9771"/>
              <a:gd name="connsiteY141" fmla="*/ 10000 h 10000"/>
              <a:gd name="connsiteX0" fmla="*/ 7038 w 9628"/>
              <a:gd name="connsiteY0" fmla="*/ 10000 h 10000"/>
              <a:gd name="connsiteX1" fmla="*/ 6667 w 9628"/>
              <a:gd name="connsiteY1" fmla="*/ 10000 h 10000"/>
              <a:gd name="connsiteX2" fmla="*/ 6295 w 9628"/>
              <a:gd name="connsiteY2" fmla="*/ 10000 h 10000"/>
              <a:gd name="connsiteX3" fmla="*/ 5923 w 9628"/>
              <a:gd name="connsiteY3" fmla="*/ 9860 h 10000"/>
              <a:gd name="connsiteX4" fmla="*/ 5551 w 9628"/>
              <a:gd name="connsiteY4" fmla="*/ 9721 h 10000"/>
              <a:gd name="connsiteX5" fmla="*/ 5192 w 9628"/>
              <a:gd name="connsiteY5" fmla="*/ 9581 h 10000"/>
              <a:gd name="connsiteX6" fmla="*/ 4946 w 9628"/>
              <a:gd name="connsiteY6" fmla="*/ 9302 h 10000"/>
              <a:gd name="connsiteX7" fmla="*/ 4698 w 9628"/>
              <a:gd name="connsiteY7" fmla="*/ 9162 h 10000"/>
              <a:gd name="connsiteX8" fmla="*/ 4573 w 9628"/>
              <a:gd name="connsiteY8" fmla="*/ 8743 h 10000"/>
              <a:gd name="connsiteX9" fmla="*/ 4325 w 9628"/>
              <a:gd name="connsiteY9" fmla="*/ 8464 h 10000"/>
              <a:gd name="connsiteX10" fmla="*/ 4201 w 9628"/>
              <a:gd name="connsiteY10" fmla="*/ 8063 h 10000"/>
              <a:gd name="connsiteX11" fmla="*/ 4201 w 9628"/>
              <a:gd name="connsiteY11" fmla="*/ 7644 h 10000"/>
              <a:gd name="connsiteX12" fmla="*/ 4077 w 9628"/>
              <a:gd name="connsiteY12" fmla="*/ 7225 h 10000"/>
              <a:gd name="connsiteX13" fmla="*/ 4077 w 9628"/>
              <a:gd name="connsiteY13" fmla="*/ 6806 h 10000"/>
              <a:gd name="connsiteX14" fmla="*/ 4077 w 9628"/>
              <a:gd name="connsiteY14" fmla="*/ 6387 h 10000"/>
              <a:gd name="connsiteX15" fmla="*/ 4201 w 9628"/>
              <a:gd name="connsiteY15" fmla="*/ 5689 h 10000"/>
              <a:gd name="connsiteX16" fmla="*/ 4201 w 9628"/>
              <a:gd name="connsiteY16" fmla="*/ 5550 h 10000"/>
              <a:gd name="connsiteX17" fmla="*/ 4201 w 9628"/>
              <a:gd name="connsiteY17" fmla="*/ 5271 h 10000"/>
              <a:gd name="connsiteX18" fmla="*/ 4325 w 9628"/>
              <a:gd name="connsiteY18" fmla="*/ 5009 h 10000"/>
              <a:gd name="connsiteX19" fmla="*/ 4325 w 9628"/>
              <a:gd name="connsiteY19" fmla="*/ 4729 h 10000"/>
              <a:gd name="connsiteX20" fmla="*/ 4325 w 9628"/>
              <a:gd name="connsiteY20" fmla="*/ 4450 h 10000"/>
              <a:gd name="connsiteX21" fmla="*/ 4450 w 9628"/>
              <a:gd name="connsiteY21" fmla="*/ 4031 h 10000"/>
              <a:gd name="connsiteX22" fmla="*/ 4450 w 9628"/>
              <a:gd name="connsiteY22" fmla="*/ 3613 h 10000"/>
              <a:gd name="connsiteX23" fmla="*/ 4573 w 9628"/>
              <a:gd name="connsiteY23" fmla="*/ 3194 h 10000"/>
              <a:gd name="connsiteX24" fmla="*/ 4573 w 9628"/>
              <a:gd name="connsiteY24" fmla="*/ 2775 h 10000"/>
              <a:gd name="connsiteX25" fmla="*/ 4573 w 9628"/>
              <a:gd name="connsiteY25" fmla="*/ 2356 h 10000"/>
              <a:gd name="connsiteX26" fmla="*/ 4698 w 9628"/>
              <a:gd name="connsiteY26" fmla="*/ 2077 h 10000"/>
              <a:gd name="connsiteX27" fmla="*/ 4698 w 9628"/>
              <a:gd name="connsiteY27" fmla="*/ 1798 h 10000"/>
              <a:gd name="connsiteX28" fmla="*/ 4698 w 9628"/>
              <a:gd name="connsiteY28" fmla="*/ 1536 h 10000"/>
              <a:gd name="connsiteX29" fmla="*/ 4698 w 9628"/>
              <a:gd name="connsiteY29" fmla="*/ 1396 h 10000"/>
              <a:gd name="connsiteX30" fmla="*/ 4698 w 9628"/>
              <a:gd name="connsiteY30" fmla="*/ 1257 h 10000"/>
              <a:gd name="connsiteX31" fmla="*/ 4698 w 9628"/>
              <a:gd name="connsiteY31" fmla="*/ 1257 h 10000"/>
              <a:gd name="connsiteX32" fmla="*/ 4698 w 9628"/>
              <a:gd name="connsiteY32" fmla="*/ 1257 h 10000"/>
              <a:gd name="connsiteX33" fmla="*/ 4573 w 9628"/>
              <a:gd name="connsiteY33" fmla="*/ 1257 h 10000"/>
              <a:gd name="connsiteX34" fmla="*/ 4450 w 9628"/>
              <a:gd name="connsiteY34" fmla="*/ 1257 h 10000"/>
              <a:gd name="connsiteX35" fmla="*/ 4325 w 9628"/>
              <a:gd name="connsiteY35" fmla="*/ 1396 h 10000"/>
              <a:gd name="connsiteX36" fmla="*/ 4201 w 9628"/>
              <a:gd name="connsiteY36" fmla="*/ 1396 h 10000"/>
              <a:gd name="connsiteX37" fmla="*/ 3953 w 9628"/>
              <a:gd name="connsiteY37" fmla="*/ 1536 h 10000"/>
              <a:gd name="connsiteX38" fmla="*/ 3705 w 9628"/>
              <a:gd name="connsiteY38" fmla="*/ 1536 h 10000"/>
              <a:gd name="connsiteX39" fmla="*/ 3456 w 9628"/>
              <a:gd name="connsiteY39" fmla="*/ 1675 h 10000"/>
              <a:gd name="connsiteX40" fmla="*/ 2232 w 9628"/>
              <a:gd name="connsiteY40" fmla="*/ 2216 h 10000"/>
              <a:gd name="connsiteX41" fmla="*/ 992 w 9628"/>
              <a:gd name="connsiteY41" fmla="*/ 2775 h 10000"/>
              <a:gd name="connsiteX42" fmla="*/ 619 w 9628"/>
              <a:gd name="connsiteY42" fmla="*/ 2914 h 10000"/>
              <a:gd name="connsiteX43" fmla="*/ 0 w 9628"/>
              <a:gd name="connsiteY43" fmla="*/ 2356 h 10000"/>
              <a:gd name="connsiteX44" fmla="*/ 371 w 9628"/>
              <a:gd name="connsiteY44" fmla="*/ 2216 h 10000"/>
              <a:gd name="connsiteX45" fmla="*/ 744 w 9628"/>
              <a:gd name="connsiteY45" fmla="*/ 2077 h 10000"/>
              <a:gd name="connsiteX46" fmla="*/ 1239 w 9628"/>
              <a:gd name="connsiteY46" fmla="*/ 1937 h 10000"/>
              <a:gd name="connsiteX47" fmla="*/ 1736 w 9628"/>
              <a:gd name="connsiteY47" fmla="*/ 1675 h 10000"/>
              <a:gd name="connsiteX48" fmla="*/ 2108 w 9628"/>
              <a:gd name="connsiteY48" fmla="*/ 1536 h 10000"/>
              <a:gd name="connsiteX49" fmla="*/ 2465 w 9628"/>
              <a:gd name="connsiteY49" fmla="*/ 1396 h 10000"/>
              <a:gd name="connsiteX50" fmla="*/ 2836 w 9628"/>
              <a:gd name="connsiteY50" fmla="*/ 1257 h 10000"/>
              <a:gd name="connsiteX51" fmla="*/ 3084 w 9628"/>
              <a:gd name="connsiteY51" fmla="*/ 1117 h 10000"/>
              <a:gd name="connsiteX52" fmla="*/ 3333 w 9628"/>
              <a:gd name="connsiteY52" fmla="*/ 1117 h 10000"/>
              <a:gd name="connsiteX53" fmla="*/ 3582 w 9628"/>
              <a:gd name="connsiteY53" fmla="*/ 977 h 10000"/>
              <a:gd name="connsiteX54" fmla="*/ 3829 w 9628"/>
              <a:gd name="connsiteY54" fmla="*/ 838 h 10000"/>
              <a:gd name="connsiteX55" fmla="*/ 4201 w 9628"/>
              <a:gd name="connsiteY55" fmla="*/ 698 h 10000"/>
              <a:gd name="connsiteX56" fmla="*/ 4450 w 9628"/>
              <a:gd name="connsiteY56" fmla="*/ 558 h 10000"/>
              <a:gd name="connsiteX57" fmla="*/ 4698 w 9628"/>
              <a:gd name="connsiteY57" fmla="*/ 419 h 10000"/>
              <a:gd name="connsiteX58" fmla="*/ 4821 w 9628"/>
              <a:gd name="connsiteY58" fmla="*/ 279 h 10000"/>
              <a:gd name="connsiteX59" fmla="*/ 4946 w 9628"/>
              <a:gd name="connsiteY59" fmla="*/ 140 h 10000"/>
              <a:gd name="connsiteX60" fmla="*/ 4946 w 9628"/>
              <a:gd name="connsiteY60" fmla="*/ 0 h 10000"/>
              <a:gd name="connsiteX61" fmla="*/ 5070 w 9628"/>
              <a:gd name="connsiteY61" fmla="*/ 0 h 10000"/>
              <a:gd name="connsiteX62" fmla="*/ 5192 w 9628"/>
              <a:gd name="connsiteY62" fmla="*/ 0 h 10000"/>
              <a:gd name="connsiteX63" fmla="*/ 5318 w 9628"/>
              <a:gd name="connsiteY63" fmla="*/ 0 h 10000"/>
              <a:gd name="connsiteX64" fmla="*/ 5426 w 9628"/>
              <a:gd name="connsiteY64" fmla="*/ 140 h 10000"/>
              <a:gd name="connsiteX65" fmla="*/ 5551 w 9628"/>
              <a:gd name="connsiteY65" fmla="*/ 140 h 10000"/>
              <a:gd name="connsiteX66" fmla="*/ 5674 w 9628"/>
              <a:gd name="connsiteY66" fmla="*/ 419 h 10000"/>
              <a:gd name="connsiteX67" fmla="*/ 5797 w 9628"/>
              <a:gd name="connsiteY67" fmla="*/ 558 h 10000"/>
              <a:gd name="connsiteX68" fmla="*/ 5923 w 9628"/>
              <a:gd name="connsiteY68" fmla="*/ 698 h 10000"/>
              <a:gd name="connsiteX69" fmla="*/ 6046 w 9628"/>
              <a:gd name="connsiteY69" fmla="*/ 838 h 10000"/>
              <a:gd name="connsiteX70" fmla="*/ 6046 w 9628"/>
              <a:gd name="connsiteY70" fmla="*/ 977 h 10000"/>
              <a:gd name="connsiteX71" fmla="*/ 6046 w 9628"/>
              <a:gd name="connsiteY71" fmla="*/ 1117 h 10000"/>
              <a:gd name="connsiteX72" fmla="*/ 5923 w 9628"/>
              <a:gd name="connsiteY72" fmla="*/ 1117 h 10000"/>
              <a:gd name="connsiteX73" fmla="*/ 5797 w 9628"/>
              <a:gd name="connsiteY73" fmla="*/ 1257 h 10000"/>
              <a:gd name="connsiteX74" fmla="*/ 5797 w 9628"/>
              <a:gd name="connsiteY74" fmla="*/ 1396 h 10000"/>
              <a:gd name="connsiteX75" fmla="*/ 5674 w 9628"/>
              <a:gd name="connsiteY75" fmla="*/ 1536 h 10000"/>
              <a:gd name="connsiteX76" fmla="*/ 5551 w 9628"/>
              <a:gd name="connsiteY76" fmla="*/ 1798 h 10000"/>
              <a:gd name="connsiteX77" fmla="*/ 5426 w 9628"/>
              <a:gd name="connsiteY77" fmla="*/ 2216 h 10000"/>
              <a:gd name="connsiteX78" fmla="*/ 5318 w 9628"/>
              <a:gd name="connsiteY78" fmla="*/ 2635 h 10000"/>
              <a:gd name="connsiteX79" fmla="*/ 5192 w 9628"/>
              <a:gd name="connsiteY79" fmla="*/ 3054 h 10000"/>
              <a:gd name="connsiteX80" fmla="*/ 5070 w 9628"/>
              <a:gd name="connsiteY80" fmla="*/ 3613 h 10000"/>
              <a:gd name="connsiteX81" fmla="*/ 4946 w 9628"/>
              <a:gd name="connsiteY81" fmla="*/ 4171 h 10000"/>
              <a:gd name="connsiteX82" fmla="*/ 4821 w 9628"/>
              <a:gd name="connsiteY82" fmla="*/ 4729 h 10000"/>
              <a:gd name="connsiteX83" fmla="*/ 4821 w 9628"/>
              <a:gd name="connsiteY83" fmla="*/ 5271 h 10000"/>
              <a:gd name="connsiteX84" fmla="*/ 4821 w 9628"/>
              <a:gd name="connsiteY84" fmla="*/ 5689 h 10000"/>
              <a:gd name="connsiteX85" fmla="*/ 4698 w 9628"/>
              <a:gd name="connsiteY85" fmla="*/ 6248 h 10000"/>
              <a:gd name="connsiteX86" fmla="*/ 4698 w 9628"/>
              <a:gd name="connsiteY86" fmla="*/ 6667 h 10000"/>
              <a:gd name="connsiteX87" fmla="*/ 4698 w 9628"/>
              <a:gd name="connsiteY87" fmla="*/ 6946 h 10000"/>
              <a:gd name="connsiteX88" fmla="*/ 4698 w 9628"/>
              <a:gd name="connsiteY88" fmla="*/ 7365 h 10000"/>
              <a:gd name="connsiteX89" fmla="*/ 4821 w 9628"/>
              <a:gd name="connsiteY89" fmla="*/ 7644 h 10000"/>
              <a:gd name="connsiteX90" fmla="*/ 4821 w 9628"/>
              <a:gd name="connsiteY90" fmla="*/ 7784 h 10000"/>
              <a:gd name="connsiteX91" fmla="*/ 4946 w 9628"/>
              <a:gd name="connsiteY91" fmla="*/ 8063 h 10000"/>
              <a:gd name="connsiteX92" fmla="*/ 5070 w 9628"/>
              <a:gd name="connsiteY92" fmla="*/ 8202 h 10000"/>
              <a:gd name="connsiteX93" fmla="*/ 5192 w 9628"/>
              <a:gd name="connsiteY93" fmla="*/ 8342 h 10000"/>
              <a:gd name="connsiteX94" fmla="*/ 5674 w 9628"/>
              <a:gd name="connsiteY94" fmla="*/ 8604 h 10000"/>
              <a:gd name="connsiteX95" fmla="*/ 5923 w 9628"/>
              <a:gd name="connsiteY95" fmla="*/ 8743 h 10000"/>
              <a:gd name="connsiteX96" fmla="*/ 6170 w 9628"/>
              <a:gd name="connsiteY96" fmla="*/ 8743 h 10000"/>
              <a:gd name="connsiteX97" fmla="*/ 6419 w 9628"/>
              <a:gd name="connsiteY97" fmla="*/ 8883 h 10000"/>
              <a:gd name="connsiteX98" fmla="*/ 6791 w 9628"/>
              <a:gd name="connsiteY98" fmla="*/ 8883 h 10000"/>
              <a:gd name="connsiteX99" fmla="*/ 7038 w 9628"/>
              <a:gd name="connsiteY99" fmla="*/ 8743 h 10000"/>
              <a:gd name="connsiteX100" fmla="*/ 7410 w 9628"/>
              <a:gd name="connsiteY100" fmla="*/ 8743 h 10000"/>
              <a:gd name="connsiteX101" fmla="*/ 7783 w 9628"/>
              <a:gd name="connsiteY101" fmla="*/ 8604 h 10000"/>
              <a:gd name="connsiteX102" fmla="*/ 8031 w 9628"/>
              <a:gd name="connsiteY102" fmla="*/ 8604 h 10000"/>
              <a:gd name="connsiteX103" fmla="*/ 8279 w 9628"/>
              <a:gd name="connsiteY103" fmla="*/ 8342 h 10000"/>
              <a:gd name="connsiteX104" fmla="*/ 8388 w 9628"/>
              <a:gd name="connsiteY104" fmla="*/ 8202 h 10000"/>
              <a:gd name="connsiteX105" fmla="*/ 8511 w 9628"/>
              <a:gd name="connsiteY105" fmla="*/ 7923 h 10000"/>
              <a:gd name="connsiteX106" fmla="*/ 8635 w 9628"/>
              <a:gd name="connsiteY106" fmla="*/ 7644 h 10000"/>
              <a:gd name="connsiteX107" fmla="*/ 8760 w 9628"/>
              <a:gd name="connsiteY107" fmla="*/ 7086 h 10000"/>
              <a:gd name="connsiteX108" fmla="*/ 8760 w 9628"/>
              <a:gd name="connsiteY108" fmla="*/ 6527 h 10000"/>
              <a:gd name="connsiteX109" fmla="*/ 8883 w 9628"/>
              <a:gd name="connsiteY109" fmla="*/ 6248 h 10000"/>
              <a:gd name="connsiteX110" fmla="*/ 8883 w 9628"/>
              <a:gd name="connsiteY110" fmla="*/ 5969 h 10000"/>
              <a:gd name="connsiteX111" fmla="*/ 8883 w 9628"/>
              <a:gd name="connsiteY111" fmla="*/ 5829 h 10000"/>
              <a:gd name="connsiteX112" fmla="*/ 9008 w 9628"/>
              <a:gd name="connsiteY112" fmla="*/ 5689 h 10000"/>
              <a:gd name="connsiteX113" fmla="*/ 9008 w 9628"/>
              <a:gd name="connsiteY113" fmla="*/ 5550 h 10000"/>
              <a:gd name="connsiteX114" fmla="*/ 9008 w 9628"/>
              <a:gd name="connsiteY114" fmla="*/ 5410 h 10000"/>
              <a:gd name="connsiteX115" fmla="*/ 9008 w 9628"/>
              <a:gd name="connsiteY115" fmla="*/ 5410 h 10000"/>
              <a:gd name="connsiteX116" fmla="*/ 9132 w 9628"/>
              <a:gd name="connsiteY116" fmla="*/ 5410 h 10000"/>
              <a:gd name="connsiteX117" fmla="*/ 9132 w 9628"/>
              <a:gd name="connsiteY117" fmla="*/ 5410 h 10000"/>
              <a:gd name="connsiteX118" fmla="*/ 9132 w 9628"/>
              <a:gd name="connsiteY118" fmla="*/ 5550 h 10000"/>
              <a:gd name="connsiteX119" fmla="*/ 9256 w 9628"/>
              <a:gd name="connsiteY119" fmla="*/ 5689 h 10000"/>
              <a:gd name="connsiteX120" fmla="*/ 9256 w 9628"/>
              <a:gd name="connsiteY120" fmla="*/ 5829 h 10000"/>
              <a:gd name="connsiteX121" fmla="*/ 9256 w 9628"/>
              <a:gd name="connsiteY121" fmla="*/ 6108 h 10000"/>
              <a:gd name="connsiteX122" fmla="*/ 9256 w 9628"/>
              <a:gd name="connsiteY122" fmla="*/ 6387 h 10000"/>
              <a:gd name="connsiteX123" fmla="*/ 9256 w 9628"/>
              <a:gd name="connsiteY123" fmla="*/ 6667 h 10000"/>
              <a:gd name="connsiteX124" fmla="*/ 9379 w 9628"/>
              <a:gd name="connsiteY124" fmla="*/ 7225 h 10000"/>
              <a:gd name="connsiteX125" fmla="*/ 9379 w 9628"/>
              <a:gd name="connsiteY125" fmla="*/ 7644 h 10000"/>
              <a:gd name="connsiteX126" fmla="*/ 9505 w 9628"/>
              <a:gd name="connsiteY126" fmla="*/ 8063 h 10000"/>
              <a:gd name="connsiteX127" fmla="*/ 9628 w 9628"/>
              <a:gd name="connsiteY127" fmla="*/ 8342 h 10000"/>
              <a:gd name="connsiteX128" fmla="*/ 9628 w 9628"/>
              <a:gd name="connsiteY128" fmla="*/ 8604 h 10000"/>
              <a:gd name="connsiteX129" fmla="*/ 9628 w 9628"/>
              <a:gd name="connsiteY129" fmla="*/ 8743 h 10000"/>
              <a:gd name="connsiteX130" fmla="*/ 9628 w 9628"/>
              <a:gd name="connsiteY130" fmla="*/ 8883 h 10000"/>
              <a:gd name="connsiteX131" fmla="*/ 9505 w 9628"/>
              <a:gd name="connsiteY131" fmla="*/ 8883 h 10000"/>
              <a:gd name="connsiteX132" fmla="*/ 9379 w 9628"/>
              <a:gd name="connsiteY132" fmla="*/ 9023 h 10000"/>
              <a:gd name="connsiteX133" fmla="*/ 9256 w 9628"/>
              <a:gd name="connsiteY133" fmla="*/ 9162 h 10000"/>
              <a:gd name="connsiteX134" fmla="*/ 9132 w 9628"/>
              <a:gd name="connsiteY134" fmla="*/ 9302 h 10000"/>
              <a:gd name="connsiteX135" fmla="*/ 8883 w 9628"/>
              <a:gd name="connsiteY135" fmla="*/ 9442 h 10000"/>
              <a:gd name="connsiteX136" fmla="*/ 8388 w 9628"/>
              <a:gd name="connsiteY136" fmla="*/ 9721 h 10000"/>
              <a:gd name="connsiteX137" fmla="*/ 7907 w 9628"/>
              <a:gd name="connsiteY137" fmla="*/ 9860 h 10000"/>
              <a:gd name="connsiteX138" fmla="*/ 7535 w 9628"/>
              <a:gd name="connsiteY138" fmla="*/ 9860 h 10000"/>
              <a:gd name="connsiteX139" fmla="*/ 7038 w 9628"/>
              <a:gd name="connsiteY139" fmla="*/ 10000 h 10000"/>
              <a:gd name="connsiteX140" fmla="*/ 7038 w 9628"/>
              <a:gd name="connsiteY140" fmla="*/ 10000 h 10000"/>
              <a:gd name="connsiteX0" fmla="*/ 6925 w 9615"/>
              <a:gd name="connsiteY0" fmla="*/ 10000 h 10000"/>
              <a:gd name="connsiteX1" fmla="*/ 6540 w 9615"/>
              <a:gd name="connsiteY1" fmla="*/ 10000 h 10000"/>
              <a:gd name="connsiteX2" fmla="*/ 6153 w 9615"/>
              <a:gd name="connsiteY2" fmla="*/ 10000 h 10000"/>
              <a:gd name="connsiteX3" fmla="*/ 5767 w 9615"/>
              <a:gd name="connsiteY3" fmla="*/ 9860 h 10000"/>
              <a:gd name="connsiteX4" fmla="*/ 5380 w 9615"/>
              <a:gd name="connsiteY4" fmla="*/ 9721 h 10000"/>
              <a:gd name="connsiteX5" fmla="*/ 5008 w 9615"/>
              <a:gd name="connsiteY5" fmla="*/ 9581 h 10000"/>
              <a:gd name="connsiteX6" fmla="*/ 4752 w 9615"/>
              <a:gd name="connsiteY6" fmla="*/ 9302 h 10000"/>
              <a:gd name="connsiteX7" fmla="*/ 4495 w 9615"/>
              <a:gd name="connsiteY7" fmla="*/ 9162 h 10000"/>
              <a:gd name="connsiteX8" fmla="*/ 4365 w 9615"/>
              <a:gd name="connsiteY8" fmla="*/ 8743 h 10000"/>
              <a:gd name="connsiteX9" fmla="*/ 4107 w 9615"/>
              <a:gd name="connsiteY9" fmla="*/ 8464 h 10000"/>
              <a:gd name="connsiteX10" fmla="*/ 3978 w 9615"/>
              <a:gd name="connsiteY10" fmla="*/ 8063 h 10000"/>
              <a:gd name="connsiteX11" fmla="*/ 3978 w 9615"/>
              <a:gd name="connsiteY11" fmla="*/ 7644 h 10000"/>
              <a:gd name="connsiteX12" fmla="*/ 3850 w 9615"/>
              <a:gd name="connsiteY12" fmla="*/ 7225 h 10000"/>
              <a:gd name="connsiteX13" fmla="*/ 3850 w 9615"/>
              <a:gd name="connsiteY13" fmla="*/ 6806 h 10000"/>
              <a:gd name="connsiteX14" fmla="*/ 3850 w 9615"/>
              <a:gd name="connsiteY14" fmla="*/ 6387 h 10000"/>
              <a:gd name="connsiteX15" fmla="*/ 3978 w 9615"/>
              <a:gd name="connsiteY15" fmla="*/ 5689 h 10000"/>
              <a:gd name="connsiteX16" fmla="*/ 3978 w 9615"/>
              <a:gd name="connsiteY16" fmla="*/ 5550 h 10000"/>
              <a:gd name="connsiteX17" fmla="*/ 3978 w 9615"/>
              <a:gd name="connsiteY17" fmla="*/ 5271 h 10000"/>
              <a:gd name="connsiteX18" fmla="*/ 4107 w 9615"/>
              <a:gd name="connsiteY18" fmla="*/ 5009 h 10000"/>
              <a:gd name="connsiteX19" fmla="*/ 4107 w 9615"/>
              <a:gd name="connsiteY19" fmla="*/ 4729 h 10000"/>
              <a:gd name="connsiteX20" fmla="*/ 4107 w 9615"/>
              <a:gd name="connsiteY20" fmla="*/ 4450 h 10000"/>
              <a:gd name="connsiteX21" fmla="*/ 4237 w 9615"/>
              <a:gd name="connsiteY21" fmla="*/ 4031 h 10000"/>
              <a:gd name="connsiteX22" fmla="*/ 4237 w 9615"/>
              <a:gd name="connsiteY22" fmla="*/ 3613 h 10000"/>
              <a:gd name="connsiteX23" fmla="*/ 4365 w 9615"/>
              <a:gd name="connsiteY23" fmla="*/ 3194 h 10000"/>
              <a:gd name="connsiteX24" fmla="*/ 4365 w 9615"/>
              <a:gd name="connsiteY24" fmla="*/ 2775 h 10000"/>
              <a:gd name="connsiteX25" fmla="*/ 4365 w 9615"/>
              <a:gd name="connsiteY25" fmla="*/ 2356 h 10000"/>
              <a:gd name="connsiteX26" fmla="*/ 4495 w 9615"/>
              <a:gd name="connsiteY26" fmla="*/ 2077 h 10000"/>
              <a:gd name="connsiteX27" fmla="*/ 4495 w 9615"/>
              <a:gd name="connsiteY27" fmla="*/ 1798 h 10000"/>
              <a:gd name="connsiteX28" fmla="*/ 4495 w 9615"/>
              <a:gd name="connsiteY28" fmla="*/ 1536 h 10000"/>
              <a:gd name="connsiteX29" fmla="*/ 4495 w 9615"/>
              <a:gd name="connsiteY29" fmla="*/ 1396 h 10000"/>
              <a:gd name="connsiteX30" fmla="*/ 4495 w 9615"/>
              <a:gd name="connsiteY30" fmla="*/ 1257 h 10000"/>
              <a:gd name="connsiteX31" fmla="*/ 4495 w 9615"/>
              <a:gd name="connsiteY31" fmla="*/ 1257 h 10000"/>
              <a:gd name="connsiteX32" fmla="*/ 4495 w 9615"/>
              <a:gd name="connsiteY32" fmla="*/ 1257 h 10000"/>
              <a:gd name="connsiteX33" fmla="*/ 4365 w 9615"/>
              <a:gd name="connsiteY33" fmla="*/ 1257 h 10000"/>
              <a:gd name="connsiteX34" fmla="*/ 4237 w 9615"/>
              <a:gd name="connsiteY34" fmla="*/ 1257 h 10000"/>
              <a:gd name="connsiteX35" fmla="*/ 4107 w 9615"/>
              <a:gd name="connsiteY35" fmla="*/ 1396 h 10000"/>
              <a:gd name="connsiteX36" fmla="*/ 3978 w 9615"/>
              <a:gd name="connsiteY36" fmla="*/ 1396 h 10000"/>
              <a:gd name="connsiteX37" fmla="*/ 3721 w 9615"/>
              <a:gd name="connsiteY37" fmla="*/ 1536 h 10000"/>
              <a:gd name="connsiteX38" fmla="*/ 3463 w 9615"/>
              <a:gd name="connsiteY38" fmla="*/ 1536 h 10000"/>
              <a:gd name="connsiteX39" fmla="*/ 3205 w 9615"/>
              <a:gd name="connsiteY39" fmla="*/ 1675 h 10000"/>
              <a:gd name="connsiteX40" fmla="*/ 1933 w 9615"/>
              <a:gd name="connsiteY40" fmla="*/ 2216 h 10000"/>
              <a:gd name="connsiteX41" fmla="*/ 645 w 9615"/>
              <a:gd name="connsiteY41" fmla="*/ 2775 h 10000"/>
              <a:gd name="connsiteX42" fmla="*/ 258 w 9615"/>
              <a:gd name="connsiteY42" fmla="*/ 2914 h 10000"/>
              <a:gd name="connsiteX43" fmla="*/ 0 w 9615"/>
              <a:gd name="connsiteY43" fmla="*/ 2216 h 10000"/>
              <a:gd name="connsiteX44" fmla="*/ 388 w 9615"/>
              <a:gd name="connsiteY44" fmla="*/ 2077 h 10000"/>
              <a:gd name="connsiteX45" fmla="*/ 902 w 9615"/>
              <a:gd name="connsiteY45" fmla="*/ 1937 h 10000"/>
              <a:gd name="connsiteX46" fmla="*/ 1418 w 9615"/>
              <a:gd name="connsiteY46" fmla="*/ 1675 h 10000"/>
              <a:gd name="connsiteX47" fmla="*/ 1804 w 9615"/>
              <a:gd name="connsiteY47" fmla="*/ 1536 h 10000"/>
              <a:gd name="connsiteX48" fmla="*/ 2175 w 9615"/>
              <a:gd name="connsiteY48" fmla="*/ 1396 h 10000"/>
              <a:gd name="connsiteX49" fmla="*/ 2561 w 9615"/>
              <a:gd name="connsiteY49" fmla="*/ 1257 h 10000"/>
              <a:gd name="connsiteX50" fmla="*/ 2818 w 9615"/>
              <a:gd name="connsiteY50" fmla="*/ 1117 h 10000"/>
              <a:gd name="connsiteX51" fmla="*/ 3077 w 9615"/>
              <a:gd name="connsiteY51" fmla="*/ 1117 h 10000"/>
              <a:gd name="connsiteX52" fmla="*/ 3335 w 9615"/>
              <a:gd name="connsiteY52" fmla="*/ 977 h 10000"/>
              <a:gd name="connsiteX53" fmla="*/ 3592 w 9615"/>
              <a:gd name="connsiteY53" fmla="*/ 838 h 10000"/>
              <a:gd name="connsiteX54" fmla="*/ 3978 w 9615"/>
              <a:gd name="connsiteY54" fmla="*/ 698 h 10000"/>
              <a:gd name="connsiteX55" fmla="*/ 4237 w 9615"/>
              <a:gd name="connsiteY55" fmla="*/ 558 h 10000"/>
              <a:gd name="connsiteX56" fmla="*/ 4495 w 9615"/>
              <a:gd name="connsiteY56" fmla="*/ 419 h 10000"/>
              <a:gd name="connsiteX57" fmla="*/ 4622 w 9615"/>
              <a:gd name="connsiteY57" fmla="*/ 279 h 10000"/>
              <a:gd name="connsiteX58" fmla="*/ 4752 w 9615"/>
              <a:gd name="connsiteY58" fmla="*/ 140 h 10000"/>
              <a:gd name="connsiteX59" fmla="*/ 4752 w 9615"/>
              <a:gd name="connsiteY59" fmla="*/ 0 h 10000"/>
              <a:gd name="connsiteX60" fmla="*/ 4881 w 9615"/>
              <a:gd name="connsiteY60" fmla="*/ 0 h 10000"/>
              <a:gd name="connsiteX61" fmla="*/ 5008 w 9615"/>
              <a:gd name="connsiteY61" fmla="*/ 0 h 10000"/>
              <a:gd name="connsiteX62" fmla="*/ 5138 w 9615"/>
              <a:gd name="connsiteY62" fmla="*/ 0 h 10000"/>
              <a:gd name="connsiteX63" fmla="*/ 5251 w 9615"/>
              <a:gd name="connsiteY63" fmla="*/ 140 h 10000"/>
              <a:gd name="connsiteX64" fmla="*/ 5380 w 9615"/>
              <a:gd name="connsiteY64" fmla="*/ 140 h 10000"/>
              <a:gd name="connsiteX65" fmla="*/ 5508 w 9615"/>
              <a:gd name="connsiteY65" fmla="*/ 419 h 10000"/>
              <a:gd name="connsiteX66" fmla="*/ 5636 w 9615"/>
              <a:gd name="connsiteY66" fmla="*/ 558 h 10000"/>
              <a:gd name="connsiteX67" fmla="*/ 5767 w 9615"/>
              <a:gd name="connsiteY67" fmla="*/ 698 h 10000"/>
              <a:gd name="connsiteX68" fmla="*/ 5895 w 9615"/>
              <a:gd name="connsiteY68" fmla="*/ 838 h 10000"/>
              <a:gd name="connsiteX69" fmla="*/ 5895 w 9615"/>
              <a:gd name="connsiteY69" fmla="*/ 977 h 10000"/>
              <a:gd name="connsiteX70" fmla="*/ 5895 w 9615"/>
              <a:gd name="connsiteY70" fmla="*/ 1117 h 10000"/>
              <a:gd name="connsiteX71" fmla="*/ 5767 w 9615"/>
              <a:gd name="connsiteY71" fmla="*/ 1117 h 10000"/>
              <a:gd name="connsiteX72" fmla="*/ 5636 w 9615"/>
              <a:gd name="connsiteY72" fmla="*/ 1257 h 10000"/>
              <a:gd name="connsiteX73" fmla="*/ 5636 w 9615"/>
              <a:gd name="connsiteY73" fmla="*/ 1396 h 10000"/>
              <a:gd name="connsiteX74" fmla="*/ 5508 w 9615"/>
              <a:gd name="connsiteY74" fmla="*/ 1536 h 10000"/>
              <a:gd name="connsiteX75" fmla="*/ 5380 w 9615"/>
              <a:gd name="connsiteY75" fmla="*/ 1798 h 10000"/>
              <a:gd name="connsiteX76" fmla="*/ 5251 w 9615"/>
              <a:gd name="connsiteY76" fmla="*/ 2216 h 10000"/>
              <a:gd name="connsiteX77" fmla="*/ 5138 w 9615"/>
              <a:gd name="connsiteY77" fmla="*/ 2635 h 10000"/>
              <a:gd name="connsiteX78" fmla="*/ 5008 w 9615"/>
              <a:gd name="connsiteY78" fmla="*/ 3054 h 10000"/>
              <a:gd name="connsiteX79" fmla="*/ 4881 w 9615"/>
              <a:gd name="connsiteY79" fmla="*/ 3613 h 10000"/>
              <a:gd name="connsiteX80" fmla="*/ 4752 w 9615"/>
              <a:gd name="connsiteY80" fmla="*/ 4171 h 10000"/>
              <a:gd name="connsiteX81" fmla="*/ 4622 w 9615"/>
              <a:gd name="connsiteY81" fmla="*/ 4729 h 10000"/>
              <a:gd name="connsiteX82" fmla="*/ 4622 w 9615"/>
              <a:gd name="connsiteY82" fmla="*/ 5271 h 10000"/>
              <a:gd name="connsiteX83" fmla="*/ 4622 w 9615"/>
              <a:gd name="connsiteY83" fmla="*/ 5689 h 10000"/>
              <a:gd name="connsiteX84" fmla="*/ 4495 w 9615"/>
              <a:gd name="connsiteY84" fmla="*/ 6248 h 10000"/>
              <a:gd name="connsiteX85" fmla="*/ 4495 w 9615"/>
              <a:gd name="connsiteY85" fmla="*/ 6667 h 10000"/>
              <a:gd name="connsiteX86" fmla="*/ 4495 w 9615"/>
              <a:gd name="connsiteY86" fmla="*/ 6946 h 10000"/>
              <a:gd name="connsiteX87" fmla="*/ 4495 w 9615"/>
              <a:gd name="connsiteY87" fmla="*/ 7365 h 10000"/>
              <a:gd name="connsiteX88" fmla="*/ 4622 w 9615"/>
              <a:gd name="connsiteY88" fmla="*/ 7644 h 10000"/>
              <a:gd name="connsiteX89" fmla="*/ 4622 w 9615"/>
              <a:gd name="connsiteY89" fmla="*/ 7784 h 10000"/>
              <a:gd name="connsiteX90" fmla="*/ 4752 w 9615"/>
              <a:gd name="connsiteY90" fmla="*/ 8063 h 10000"/>
              <a:gd name="connsiteX91" fmla="*/ 4881 w 9615"/>
              <a:gd name="connsiteY91" fmla="*/ 8202 h 10000"/>
              <a:gd name="connsiteX92" fmla="*/ 5008 w 9615"/>
              <a:gd name="connsiteY92" fmla="*/ 8342 h 10000"/>
              <a:gd name="connsiteX93" fmla="*/ 5508 w 9615"/>
              <a:gd name="connsiteY93" fmla="*/ 8604 h 10000"/>
              <a:gd name="connsiteX94" fmla="*/ 5767 w 9615"/>
              <a:gd name="connsiteY94" fmla="*/ 8743 h 10000"/>
              <a:gd name="connsiteX95" fmla="*/ 6023 w 9615"/>
              <a:gd name="connsiteY95" fmla="*/ 8743 h 10000"/>
              <a:gd name="connsiteX96" fmla="*/ 6282 w 9615"/>
              <a:gd name="connsiteY96" fmla="*/ 8883 h 10000"/>
              <a:gd name="connsiteX97" fmla="*/ 6668 w 9615"/>
              <a:gd name="connsiteY97" fmla="*/ 8883 h 10000"/>
              <a:gd name="connsiteX98" fmla="*/ 6925 w 9615"/>
              <a:gd name="connsiteY98" fmla="*/ 8743 h 10000"/>
              <a:gd name="connsiteX99" fmla="*/ 7311 w 9615"/>
              <a:gd name="connsiteY99" fmla="*/ 8743 h 10000"/>
              <a:gd name="connsiteX100" fmla="*/ 7699 w 9615"/>
              <a:gd name="connsiteY100" fmla="*/ 8604 h 10000"/>
              <a:gd name="connsiteX101" fmla="*/ 7956 w 9615"/>
              <a:gd name="connsiteY101" fmla="*/ 8604 h 10000"/>
              <a:gd name="connsiteX102" fmla="*/ 8214 w 9615"/>
              <a:gd name="connsiteY102" fmla="*/ 8342 h 10000"/>
              <a:gd name="connsiteX103" fmla="*/ 8327 w 9615"/>
              <a:gd name="connsiteY103" fmla="*/ 8202 h 10000"/>
              <a:gd name="connsiteX104" fmla="*/ 8455 w 9615"/>
              <a:gd name="connsiteY104" fmla="*/ 7923 h 10000"/>
              <a:gd name="connsiteX105" fmla="*/ 8584 w 9615"/>
              <a:gd name="connsiteY105" fmla="*/ 7644 h 10000"/>
              <a:gd name="connsiteX106" fmla="*/ 8713 w 9615"/>
              <a:gd name="connsiteY106" fmla="*/ 7086 h 10000"/>
              <a:gd name="connsiteX107" fmla="*/ 8713 w 9615"/>
              <a:gd name="connsiteY107" fmla="*/ 6527 h 10000"/>
              <a:gd name="connsiteX108" fmla="*/ 8841 w 9615"/>
              <a:gd name="connsiteY108" fmla="*/ 6248 h 10000"/>
              <a:gd name="connsiteX109" fmla="*/ 8841 w 9615"/>
              <a:gd name="connsiteY109" fmla="*/ 5969 h 10000"/>
              <a:gd name="connsiteX110" fmla="*/ 8841 w 9615"/>
              <a:gd name="connsiteY110" fmla="*/ 5829 h 10000"/>
              <a:gd name="connsiteX111" fmla="*/ 8971 w 9615"/>
              <a:gd name="connsiteY111" fmla="*/ 5689 h 10000"/>
              <a:gd name="connsiteX112" fmla="*/ 8971 w 9615"/>
              <a:gd name="connsiteY112" fmla="*/ 5550 h 10000"/>
              <a:gd name="connsiteX113" fmla="*/ 8971 w 9615"/>
              <a:gd name="connsiteY113" fmla="*/ 5410 h 10000"/>
              <a:gd name="connsiteX114" fmla="*/ 8971 w 9615"/>
              <a:gd name="connsiteY114" fmla="*/ 5410 h 10000"/>
              <a:gd name="connsiteX115" fmla="*/ 9100 w 9615"/>
              <a:gd name="connsiteY115" fmla="*/ 5410 h 10000"/>
              <a:gd name="connsiteX116" fmla="*/ 9100 w 9615"/>
              <a:gd name="connsiteY116" fmla="*/ 5410 h 10000"/>
              <a:gd name="connsiteX117" fmla="*/ 9100 w 9615"/>
              <a:gd name="connsiteY117" fmla="*/ 5550 h 10000"/>
              <a:gd name="connsiteX118" fmla="*/ 9229 w 9615"/>
              <a:gd name="connsiteY118" fmla="*/ 5689 h 10000"/>
              <a:gd name="connsiteX119" fmla="*/ 9229 w 9615"/>
              <a:gd name="connsiteY119" fmla="*/ 5829 h 10000"/>
              <a:gd name="connsiteX120" fmla="*/ 9229 w 9615"/>
              <a:gd name="connsiteY120" fmla="*/ 6108 h 10000"/>
              <a:gd name="connsiteX121" fmla="*/ 9229 w 9615"/>
              <a:gd name="connsiteY121" fmla="*/ 6387 h 10000"/>
              <a:gd name="connsiteX122" fmla="*/ 9229 w 9615"/>
              <a:gd name="connsiteY122" fmla="*/ 6667 h 10000"/>
              <a:gd name="connsiteX123" fmla="*/ 9356 w 9615"/>
              <a:gd name="connsiteY123" fmla="*/ 7225 h 10000"/>
              <a:gd name="connsiteX124" fmla="*/ 9356 w 9615"/>
              <a:gd name="connsiteY124" fmla="*/ 7644 h 10000"/>
              <a:gd name="connsiteX125" fmla="*/ 9487 w 9615"/>
              <a:gd name="connsiteY125" fmla="*/ 8063 h 10000"/>
              <a:gd name="connsiteX126" fmla="*/ 9615 w 9615"/>
              <a:gd name="connsiteY126" fmla="*/ 8342 h 10000"/>
              <a:gd name="connsiteX127" fmla="*/ 9615 w 9615"/>
              <a:gd name="connsiteY127" fmla="*/ 8604 h 10000"/>
              <a:gd name="connsiteX128" fmla="*/ 9615 w 9615"/>
              <a:gd name="connsiteY128" fmla="*/ 8743 h 10000"/>
              <a:gd name="connsiteX129" fmla="*/ 9615 w 9615"/>
              <a:gd name="connsiteY129" fmla="*/ 8883 h 10000"/>
              <a:gd name="connsiteX130" fmla="*/ 9487 w 9615"/>
              <a:gd name="connsiteY130" fmla="*/ 8883 h 10000"/>
              <a:gd name="connsiteX131" fmla="*/ 9356 w 9615"/>
              <a:gd name="connsiteY131" fmla="*/ 9023 h 10000"/>
              <a:gd name="connsiteX132" fmla="*/ 9229 w 9615"/>
              <a:gd name="connsiteY132" fmla="*/ 9162 h 10000"/>
              <a:gd name="connsiteX133" fmla="*/ 9100 w 9615"/>
              <a:gd name="connsiteY133" fmla="*/ 9302 h 10000"/>
              <a:gd name="connsiteX134" fmla="*/ 8841 w 9615"/>
              <a:gd name="connsiteY134" fmla="*/ 9442 h 10000"/>
              <a:gd name="connsiteX135" fmla="*/ 8327 w 9615"/>
              <a:gd name="connsiteY135" fmla="*/ 9721 h 10000"/>
              <a:gd name="connsiteX136" fmla="*/ 7828 w 9615"/>
              <a:gd name="connsiteY136" fmla="*/ 9860 h 10000"/>
              <a:gd name="connsiteX137" fmla="*/ 7441 w 9615"/>
              <a:gd name="connsiteY137" fmla="*/ 9860 h 10000"/>
              <a:gd name="connsiteX138" fmla="*/ 6925 w 9615"/>
              <a:gd name="connsiteY138" fmla="*/ 10000 h 10000"/>
              <a:gd name="connsiteX139" fmla="*/ 6925 w 9615"/>
              <a:gd name="connsiteY139" fmla="*/ 10000 h 10000"/>
              <a:gd name="connsiteX0" fmla="*/ 6978 w 9776"/>
              <a:gd name="connsiteY0" fmla="*/ 10000 h 10000"/>
              <a:gd name="connsiteX1" fmla="*/ 6578 w 9776"/>
              <a:gd name="connsiteY1" fmla="*/ 10000 h 10000"/>
              <a:gd name="connsiteX2" fmla="*/ 6175 w 9776"/>
              <a:gd name="connsiteY2" fmla="*/ 10000 h 10000"/>
              <a:gd name="connsiteX3" fmla="*/ 5774 w 9776"/>
              <a:gd name="connsiteY3" fmla="*/ 9860 h 10000"/>
              <a:gd name="connsiteX4" fmla="*/ 5371 w 9776"/>
              <a:gd name="connsiteY4" fmla="*/ 9721 h 10000"/>
              <a:gd name="connsiteX5" fmla="*/ 4985 w 9776"/>
              <a:gd name="connsiteY5" fmla="*/ 9581 h 10000"/>
              <a:gd name="connsiteX6" fmla="*/ 4718 w 9776"/>
              <a:gd name="connsiteY6" fmla="*/ 9302 h 10000"/>
              <a:gd name="connsiteX7" fmla="*/ 4451 w 9776"/>
              <a:gd name="connsiteY7" fmla="*/ 9162 h 10000"/>
              <a:gd name="connsiteX8" fmla="*/ 4316 w 9776"/>
              <a:gd name="connsiteY8" fmla="*/ 8743 h 10000"/>
              <a:gd name="connsiteX9" fmla="*/ 4047 w 9776"/>
              <a:gd name="connsiteY9" fmla="*/ 8464 h 10000"/>
              <a:gd name="connsiteX10" fmla="*/ 3913 w 9776"/>
              <a:gd name="connsiteY10" fmla="*/ 8063 h 10000"/>
              <a:gd name="connsiteX11" fmla="*/ 3913 w 9776"/>
              <a:gd name="connsiteY11" fmla="*/ 7644 h 10000"/>
              <a:gd name="connsiteX12" fmla="*/ 3780 w 9776"/>
              <a:gd name="connsiteY12" fmla="*/ 7225 h 10000"/>
              <a:gd name="connsiteX13" fmla="*/ 3780 w 9776"/>
              <a:gd name="connsiteY13" fmla="*/ 6806 h 10000"/>
              <a:gd name="connsiteX14" fmla="*/ 3780 w 9776"/>
              <a:gd name="connsiteY14" fmla="*/ 6387 h 10000"/>
              <a:gd name="connsiteX15" fmla="*/ 3913 w 9776"/>
              <a:gd name="connsiteY15" fmla="*/ 5689 h 10000"/>
              <a:gd name="connsiteX16" fmla="*/ 3913 w 9776"/>
              <a:gd name="connsiteY16" fmla="*/ 5550 h 10000"/>
              <a:gd name="connsiteX17" fmla="*/ 3913 w 9776"/>
              <a:gd name="connsiteY17" fmla="*/ 5271 h 10000"/>
              <a:gd name="connsiteX18" fmla="*/ 4047 w 9776"/>
              <a:gd name="connsiteY18" fmla="*/ 5009 h 10000"/>
              <a:gd name="connsiteX19" fmla="*/ 4047 w 9776"/>
              <a:gd name="connsiteY19" fmla="*/ 4729 h 10000"/>
              <a:gd name="connsiteX20" fmla="*/ 4047 w 9776"/>
              <a:gd name="connsiteY20" fmla="*/ 4450 h 10000"/>
              <a:gd name="connsiteX21" fmla="*/ 4183 w 9776"/>
              <a:gd name="connsiteY21" fmla="*/ 4031 h 10000"/>
              <a:gd name="connsiteX22" fmla="*/ 4183 w 9776"/>
              <a:gd name="connsiteY22" fmla="*/ 3613 h 10000"/>
              <a:gd name="connsiteX23" fmla="*/ 4316 w 9776"/>
              <a:gd name="connsiteY23" fmla="*/ 3194 h 10000"/>
              <a:gd name="connsiteX24" fmla="*/ 4316 w 9776"/>
              <a:gd name="connsiteY24" fmla="*/ 2775 h 10000"/>
              <a:gd name="connsiteX25" fmla="*/ 4316 w 9776"/>
              <a:gd name="connsiteY25" fmla="*/ 2356 h 10000"/>
              <a:gd name="connsiteX26" fmla="*/ 4451 w 9776"/>
              <a:gd name="connsiteY26" fmla="*/ 2077 h 10000"/>
              <a:gd name="connsiteX27" fmla="*/ 4451 w 9776"/>
              <a:gd name="connsiteY27" fmla="*/ 1798 h 10000"/>
              <a:gd name="connsiteX28" fmla="*/ 4451 w 9776"/>
              <a:gd name="connsiteY28" fmla="*/ 1536 h 10000"/>
              <a:gd name="connsiteX29" fmla="*/ 4451 w 9776"/>
              <a:gd name="connsiteY29" fmla="*/ 1396 h 10000"/>
              <a:gd name="connsiteX30" fmla="*/ 4451 w 9776"/>
              <a:gd name="connsiteY30" fmla="*/ 1257 h 10000"/>
              <a:gd name="connsiteX31" fmla="*/ 4451 w 9776"/>
              <a:gd name="connsiteY31" fmla="*/ 1257 h 10000"/>
              <a:gd name="connsiteX32" fmla="*/ 4451 w 9776"/>
              <a:gd name="connsiteY32" fmla="*/ 1257 h 10000"/>
              <a:gd name="connsiteX33" fmla="*/ 4316 w 9776"/>
              <a:gd name="connsiteY33" fmla="*/ 1257 h 10000"/>
              <a:gd name="connsiteX34" fmla="*/ 4183 w 9776"/>
              <a:gd name="connsiteY34" fmla="*/ 1257 h 10000"/>
              <a:gd name="connsiteX35" fmla="*/ 4047 w 9776"/>
              <a:gd name="connsiteY35" fmla="*/ 1396 h 10000"/>
              <a:gd name="connsiteX36" fmla="*/ 3913 w 9776"/>
              <a:gd name="connsiteY36" fmla="*/ 1396 h 10000"/>
              <a:gd name="connsiteX37" fmla="*/ 3646 w 9776"/>
              <a:gd name="connsiteY37" fmla="*/ 1536 h 10000"/>
              <a:gd name="connsiteX38" fmla="*/ 3378 w 9776"/>
              <a:gd name="connsiteY38" fmla="*/ 1536 h 10000"/>
              <a:gd name="connsiteX39" fmla="*/ 3109 w 9776"/>
              <a:gd name="connsiteY39" fmla="*/ 1675 h 10000"/>
              <a:gd name="connsiteX40" fmla="*/ 1786 w 9776"/>
              <a:gd name="connsiteY40" fmla="*/ 2216 h 10000"/>
              <a:gd name="connsiteX41" fmla="*/ 447 w 9776"/>
              <a:gd name="connsiteY41" fmla="*/ 2775 h 10000"/>
              <a:gd name="connsiteX42" fmla="*/ 44 w 9776"/>
              <a:gd name="connsiteY42" fmla="*/ 2914 h 10000"/>
              <a:gd name="connsiteX43" fmla="*/ 180 w 9776"/>
              <a:gd name="connsiteY43" fmla="*/ 2077 h 10000"/>
              <a:gd name="connsiteX44" fmla="*/ 714 w 9776"/>
              <a:gd name="connsiteY44" fmla="*/ 1937 h 10000"/>
              <a:gd name="connsiteX45" fmla="*/ 1251 w 9776"/>
              <a:gd name="connsiteY45" fmla="*/ 1675 h 10000"/>
              <a:gd name="connsiteX46" fmla="*/ 1652 w 9776"/>
              <a:gd name="connsiteY46" fmla="*/ 1536 h 10000"/>
              <a:gd name="connsiteX47" fmla="*/ 2038 w 9776"/>
              <a:gd name="connsiteY47" fmla="*/ 1396 h 10000"/>
              <a:gd name="connsiteX48" fmla="*/ 2440 w 9776"/>
              <a:gd name="connsiteY48" fmla="*/ 1257 h 10000"/>
              <a:gd name="connsiteX49" fmla="*/ 2707 w 9776"/>
              <a:gd name="connsiteY49" fmla="*/ 1117 h 10000"/>
              <a:gd name="connsiteX50" fmla="*/ 2976 w 9776"/>
              <a:gd name="connsiteY50" fmla="*/ 1117 h 10000"/>
              <a:gd name="connsiteX51" fmla="*/ 3245 w 9776"/>
              <a:gd name="connsiteY51" fmla="*/ 977 h 10000"/>
              <a:gd name="connsiteX52" fmla="*/ 3512 w 9776"/>
              <a:gd name="connsiteY52" fmla="*/ 838 h 10000"/>
              <a:gd name="connsiteX53" fmla="*/ 3913 w 9776"/>
              <a:gd name="connsiteY53" fmla="*/ 698 h 10000"/>
              <a:gd name="connsiteX54" fmla="*/ 4183 w 9776"/>
              <a:gd name="connsiteY54" fmla="*/ 558 h 10000"/>
              <a:gd name="connsiteX55" fmla="*/ 4451 w 9776"/>
              <a:gd name="connsiteY55" fmla="*/ 419 h 10000"/>
              <a:gd name="connsiteX56" fmla="*/ 4583 w 9776"/>
              <a:gd name="connsiteY56" fmla="*/ 279 h 10000"/>
              <a:gd name="connsiteX57" fmla="*/ 4718 w 9776"/>
              <a:gd name="connsiteY57" fmla="*/ 140 h 10000"/>
              <a:gd name="connsiteX58" fmla="*/ 4718 w 9776"/>
              <a:gd name="connsiteY58" fmla="*/ 0 h 10000"/>
              <a:gd name="connsiteX59" fmla="*/ 4852 w 9776"/>
              <a:gd name="connsiteY59" fmla="*/ 0 h 10000"/>
              <a:gd name="connsiteX60" fmla="*/ 4985 w 9776"/>
              <a:gd name="connsiteY60" fmla="*/ 0 h 10000"/>
              <a:gd name="connsiteX61" fmla="*/ 5120 w 9776"/>
              <a:gd name="connsiteY61" fmla="*/ 0 h 10000"/>
              <a:gd name="connsiteX62" fmla="*/ 5237 w 9776"/>
              <a:gd name="connsiteY62" fmla="*/ 140 h 10000"/>
              <a:gd name="connsiteX63" fmla="*/ 5371 w 9776"/>
              <a:gd name="connsiteY63" fmla="*/ 140 h 10000"/>
              <a:gd name="connsiteX64" fmla="*/ 5505 w 9776"/>
              <a:gd name="connsiteY64" fmla="*/ 419 h 10000"/>
              <a:gd name="connsiteX65" fmla="*/ 5638 w 9776"/>
              <a:gd name="connsiteY65" fmla="*/ 558 h 10000"/>
              <a:gd name="connsiteX66" fmla="*/ 5774 w 9776"/>
              <a:gd name="connsiteY66" fmla="*/ 698 h 10000"/>
              <a:gd name="connsiteX67" fmla="*/ 5907 w 9776"/>
              <a:gd name="connsiteY67" fmla="*/ 838 h 10000"/>
              <a:gd name="connsiteX68" fmla="*/ 5907 w 9776"/>
              <a:gd name="connsiteY68" fmla="*/ 977 h 10000"/>
              <a:gd name="connsiteX69" fmla="*/ 5907 w 9776"/>
              <a:gd name="connsiteY69" fmla="*/ 1117 h 10000"/>
              <a:gd name="connsiteX70" fmla="*/ 5774 w 9776"/>
              <a:gd name="connsiteY70" fmla="*/ 1117 h 10000"/>
              <a:gd name="connsiteX71" fmla="*/ 5638 w 9776"/>
              <a:gd name="connsiteY71" fmla="*/ 1257 h 10000"/>
              <a:gd name="connsiteX72" fmla="*/ 5638 w 9776"/>
              <a:gd name="connsiteY72" fmla="*/ 1396 h 10000"/>
              <a:gd name="connsiteX73" fmla="*/ 5505 w 9776"/>
              <a:gd name="connsiteY73" fmla="*/ 1536 h 10000"/>
              <a:gd name="connsiteX74" fmla="*/ 5371 w 9776"/>
              <a:gd name="connsiteY74" fmla="*/ 1798 h 10000"/>
              <a:gd name="connsiteX75" fmla="*/ 5237 w 9776"/>
              <a:gd name="connsiteY75" fmla="*/ 2216 h 10000"/>
              <a:gd name="connsiteX76" fmla="*/ 5120 w 9776"/>
              <a:gd name="connsiteY76" fmla="*/ 2635 h 10000"/>
              <a:gd name="connsiteX77" fmla="*/ 4985 w 9776"/>
              <a:gd name="connsiteY77" fmla="*/ 3054 h 10000"/>
              <a:gd name="connsiteX78" fmla="*/ 4852 w 9776"/>
              <a:gd name="connsiteY78" fmla="*/ 3613 h 10000"/>
              <a:gd name="connsiteX79" fmla="*/ 4718 w 9776"/>
              <a:gd name="connsiteY79" fmla="*/ 4171 h 10000"/>
              <a:gd name="connsiteX80" fmla="*/ 4583 w 9776"/>
              <a:gd name="connsiteY80" fmla="*/ 4729 h 10000"/>
              <a:gd name="connsiteX81" fmla="*/ 4583 w 9776"/>
              <a:gd name="connsiteY81" fmla="*/ 5271 h 10000"/>
              <a:gd name="connsiteX82" fmla="*/ 4583 w 9776"/>
              <a:gd name="connsiteY82" fmla="*/ 5689 h 10000"/>
              <a:gd name="connsiteX83" fmla="*/ 4451 w 9776"/>
              <a:gd name="connsiteY83" fmla="*/ 6248 h 10000"/>
              <a:gd name="connsiteX84" fmla="*/ 4451 w 9776"/>
              <a:gd name="connsiteY84" fmla="*/ 6667 h 10000"/>
              <a:gd name="connsiteX85" fmla="*/ 4451 w 9776"/>
              <a:gd name="connsiteY85" fmla="*/ 6946 h 10000"/>
              <a:gd name="connsiteX86" fmla="*/ 4451 w 9776"/>
              <a:gd name="connsiteY86" fmla="*/ 7365 h 10000"/>
              <a:gd name="connsiteX87" fmla="*/ 4583 w 9776"/>
              <a:gd name="connsiteY87" fmla="*/ 7644 h 10000"/>
              <a:gd name="connsiteX88" fmla="*/ 4583 w 9776"/>
              <a:gd name="connsiteY88" fmla="*/ 7784 h 10000"/>
              <a:gd name="connsiteX89" fmla="*/ 4718 w 9776"/>
              <a:gd name="connsiteY89" fmla="*/ 8063 h 10000"/>
              <a:gd name="connsiteX90" fmla="*/ 4852 w 9776"/>
              <a:gd name="connsiteY90" fmla="*/ 8202 h 10000"/>
              <a:gd name="connsiteX91" fmla="*/ 4985 w 9776"/>
              <a:gd name="connsiteY91" fmla="*/ 8342 h 10000"/>
              <a:gd name="connsiteX92" fmla="*/ 5505 w 9776"/>
              <a:gd name="connsiteY92" fmla="*/ 8604 h 10000"/>
              <a:gd name="connsiteX93" fmla="*/ 5774 w 9776"/>
              <a:gd name="connsiteY93" fmla="*/ 8743 h 10000"/>
              <a:gd name="connsiteX94" fmla="*/ 6040 w 9776"/>
              <a:gd name="connsiteY94" fmla="*/ 8743 h 10000"/>
              <a:gd name="connsiteX95" fmla="*/ 6310 w 9776"/>
              <a:gd name="connsiteY95" fmla="*/ 8883 h 10000"/>
              <a:gd name="connsiteX96" fmla="*/ 6711 w 9776"/>
              <a:gd name="connsiteY96" fmla="*/ 8883 h 10000"/>
              <a:gd name="connsiteX97" fmla="*/ 6978 w 9776"/>
              <a:gd name="connsiteY97" fmla="*/ 8743 h 10000"/>
              <a:gd name="connsiteX98" fmla="*/ 7380 w 9776"/>
              <a:gd name="connsiteY98" fmla="*/ 8743 h 10000"/>
              <a:gd name="connsiteX99" fmla="*/ 7783 w 9776"/>
              <a:gd name="connsiteY99" fmla="*/ 8604 h 10000"/>
              <a:gd name="connsiteX100" fmla="*/ 8051 w 9776"/>
              <a:gd name="connsiteY100" fmla="*/ 8604 h 10000"/>
              <a:gd name="connsiteX101" fmla="*/ 8319 w 9776"/>
              <a:gd name="connsiteY101" fmla="*/ 8342 h 10000"/>
              <a:gd name="connsiteX102" fmla="*/ 8436 w 9776"/>
              <a:gd name="connsiteY102" fmla="*/ 8202 h 10000"/>
              <a:gd name="connsiteX103" fmla="*/ 8570 w 9776"/>
              <a:gd name="connsiteY103" fmla="*/ 7923 h 10000"/>
              <a:gd name="connsiteX104" fmla="*/ 8704 w 9776"/>
              <a:gd name="connsiteY104" fmla="*/ 7644 h 10000"/>
              <a:gd name="connsiteX105" fmla="*/ 8838 w 9776"/>
              <a:gd name="connsiteY105" fmla="*/ 7086 h 10000"/>
              <a:gd name="connsiteX106" fmla="*/ 8838 w 9776"/>
              <a:gd name="connsiteY106" fmla="*/ 6527 h 10000"/>
              <a:gd name="connsiteX107" fmla="*/ 8971 w 9776"/>
              <a:gd name="connsiteY107" fmla="*/ 6248 h 10000"/>
              <a:gd name="connsiteX108" fmla="*/ 8971 w 9776"/>
              <a:gd name="connsiteY108" fmla="*/ 5969 h 10000"/>
              <a:gd name="connsiteX109" fmla="*/ 8971 w 9776"/>
              <a:gd name="connsiteY109" fmla="*/ 5829 h 10000"/>
              <a:gd name="connsiteX110" fmla="*/ 9106 w 9776"/>
              <a:gd name="connsiteY110" fmla="*/ 5689 h 10000"/>
              <a:gd name="connsiteX111" fmla="*/ 9106 w 9776"/>
              <a:gd name="connsiteY111" fmla="*/ 5550 h 10000"/>
              <a:gd name="connsiteX112" fmla="*/ 9106 w 9776"/>
              <a:gd name="connsiteY112" fmla="*/ 5410 h 10000"/>
              <a:gd name="connsiteX113" fmla="*/ 9106 w 9776"/>
              <a:gd name="connsiteY113" fmla="*/ 5410 h 10000"/>
              <a:gd name="connsiteX114" fmla="*/ 9240 w 9776"/>
              <a:gd name="connsiteY114" fmla="*/ 5410 h 10000"/>
              <a:gd name="connsiteX115" fmla="*/ 9240 w 9776"/>
              <a:gd name="connsiteY115" fmla="*/ 5410 h 10000"/>
              <a:gd name="connsiteX116" fmla="*/ 9240 w 9776"/>
              <a:gd name="connsiteY116" fmla="*/ 5550 h 10000"/>
              <a:gd name="connsiteX117" fmla="*/ 9375 w 9776"/>
              <a:gd name="connsiteY117" fmla="*/ 5689 h 10000"/>
              <a:gd name="connsiteX118" fmla="*/ 9375 w 9776"/>
              <a:gd name="connsiteY118" fmla="*/ 5829 h 10000"/>
              <a:gd name="connsiteX119" fmla="*/ 9375 w 9776"/>
              <a:gd name="connsiteY119" fmla="*/ 6108 h 10000"/>
              <a:gd name="connsiteX120" fmla="*/ 9375 w 9776"/>
              <a:gd name="connsiteY120" fmla="*/ 6387 h 10000"/>
              <a:gd name="connsiteX121" fmla="*/ 9375 w 9776"/>
              <a:gd name="connsiteY121" fmla="*/ 6667 h 10000"/>
              <a:gd name="connsiteX122" fmla="*/ 9507 w 9776"/>
              <a:gd name="connsiteY122" fmla="*/ 7225 h 10000"/>
              <a:gd name="connsiteX123" fmla="*/ 9507 w 9776"/>
              <a:gd name="connsiteY123" fmla="*/ 7644 h 10000"/>
              <a:gd name="connsiteX124" fmla="*/ 9643 w 9776"/>
              <a:gd name="connsiteY124" fmla="*/ 8063 h 10000"/>
              <a:gd name="connsiteX125" fmla="*/ 9776 w 9776"/>
              <a:gd name="connsiteY125" fmla="*/ 8342 h 10000"/>
              <a:gd name="connsiteX126" fmla="*/ 9776 w 9776"/>
              <a:gd name="connsiteY126" fmla="*/ 8604 h 10000"/>
              <a:gd name="connsiteX127" fmla="*/ 9776 w 9776"/>
              <a:gd name="connsiteY127" fmla="*/ 8743 h 10000"/>
              <a:gd name="connsiteX128" fmla="*/ 9776 w 9776"/>
              <a:gd name="connsiteY128" fmla="*/ 8883 h 10000"/>
              <a:gd name="connsiteX129" fmla="*/ 9643 w 9776"/>
              <a:gd name="connsiteY129" fmla="*/ 8883 h 10000"/>
              <a:gd name="connsiteX130" fmla="*/ 9507 w 9776"/>
              <a:gd name="connsiteY130" fmla="*/ 9023 h 10000"/>
              <a:gd name="connsiteX131" fmla="*/ 9375 w 9776"/>
              <a:gd name="connsiteY131" fmla="*/ 9162 h 10000"/>
              <a:gd name="connsiteX132" fmla="*/ 9240 w 9776"/>
              <a:gd name="connsiteY132" fmla="*/ 9302 h 10000"/>
              <a:gd name="connsiteX133" fmla="*/ 8971 w 9776"/>
              <a:gd name="connsiteY133" fmla="*/ 9442 h 10000"/>
              <a:gd name="connsiteX134" fmla="*/ 8436 w 9776"/>
              <a:gd name="connsiteY134" fmla="*/ 9721 h 10000"/>
              <a:gd name="connsiteX135" fmla="*/ 7917 w 9776"/>
              <a:gd name="connsiteY135" fmla="*/ 9860 h 10000"/>
              <a:gd name="connsiteX136" fmla="*/ 7515 w 9776"/>
              <a:gd name="connsiteY136" fmla="*/ 9860 h 10000"/>
              <a:gd name="connsiteX137" fmla="*/ 6978 w 9776"/>
              <a:gd name="connsiteY137" fmla="*/ 10000 h 10000"/>
              <a:gd name="connsiteX138" fmla="*/ 6978 w 9776"/>
              <a:gd name="connsiteY138" fmla="*/ 10000 h 10000"/>
              <a:gd name="connsiteX0" fmla="*/ 7093 w 9955"/>
              <a:gd name="connsiteY0" fmla="*/ 10000 h 10000"/>
              <a:gd name="connsiteX1" fmla="*/ 6684 w 9955"/>
              <a:gd name="connsiteY1" fmla="*/ 10000 h 10000"/>
              <a:gd name="connsiteX2" fmla="*/ 6271 w 9955"/>
              <a:gd name="connsiteY2" fmla="*/ 10000 h 10000"/>
              <a:gd name="connsiteX3" fmla="*/ 5861 w 9955"/>
              <a:gd name="connsiteY3" fmla="*/ 9860 h 10000"/>
              <a:gd name="connsiteX4" fmla="*/ 5449 w 9955"/>
              <a:gd name="connsiteY4" fmla="*/ 9721 h 10000"/>
              <a:gd name="connsiteX5" fmla="*/ 5054 w 9955"/>
              <a:gd name="connsiteY5" fmla="*/ 9581 h 10000"/>
              <a:gd name="connsiteX6" fmla="*/ 4781 w 9955"/>
              <a:gd name="connsiteY6" fmla="*/ 9302 h 10000"/>
              <a:gd name="connsiteX7" fmla="*/ 4508 w 9955"/>
              <a:gd name="connsiteY7" fmla="*/ 9162 h 10000"/>
              <a:gd name="connsiteX8" fmla="*/ 4370 w 9955"/>
              <a:gd name="connsiteY8" fmla="*/ 8743 h 10000"/>
              <a:gd name="connsiteX9" fmla="*/ 4095 w 9955"/>
              <a:gd name="connsiteY9" fmla="*/ 8464 h 10000"/>
              <a:gd name="connsiteX10" fmla="*/ 3958 w 9955"/>
              <a:gd name="connsiteY10" fmla="*/ 8063 h 10000"/>
              <a:gd name="connsiteX11" fmla="*/ 3958 w 9955"/>
              <a:gd name="connsiteY11" fmla="*/ 7644 h 10000"/>
              <a:gd name="connsiteX12" fmla="*/ 3822 w 9955"/>
              <a:gd name="connsiteY12" fmla="*/ 7225 h 10000"/>
              <a:gd name="connsiteX13" fmla="*/ 3822 w 9955"/>
              <a:gd name="connsiteY13" fmla="*/ 6806 h 10000"/>
              <a:gd name="connsiteX14" fmla="*/ 3822 w 9955"/>
              <a:gd name="connsiteY14" fmla="*/ 6387 h 10000"/>
              <a:gd name="connsiteX15" fmla="*/ 3958 w 9955"/>
              <a:gd name="connsiteY15" fmla="*/ 5689 h 10000"/>
              <a:gd name="connsiteX16" fmla="*/ 3958 w 9955"/>
              <a:gd name="connsiteY16" fmla="*/ 5550 h 10000"/>
              <a:gd name="connsiteX17" fmla="*/ 3958 w 9955"/>
              <a:gd name="connsiteY17" fmla="*/ 5271 h 10000"/>
              <a:gd name="connsiteX18" fmla="*/ 4095 w 9955"/>
              <a:gd name="connsiteY18" fmla="*/ 5009 h 10000"/>
              <a:gd name="connsiteX19" fmla="*/ 4095 w 9955"/>
              <a:gd name="connsiteY19" fmla="*/ 4729 h 10000"/>
              <a:gd name="connsiteX20" fmla="*/ 4095 w 9955"/>
              <a:gd name="connsiteY20" fmla="*/ 4450 h 10000"/>
              <a:gd name="connsiteX21" fmla="*/ 4234 w 9955"/>
              <a:gd name="connsiteY21" fmla="*/ 4031 h 10000"/>
              <a:gd name="connsiteX22" fmla="*/ 4234 w 9955"/>
              <a:gd name="connsiteY22" fmla="*/ 3613 h 10000"/>
              <a:gd name="connsiteX23" fmla="*/ 4370 w 9955"/>
              <a:gd name="connsiteY23" fmla="*/ 3194 h 10000"/>
              <a:gd name="connsiteX24" fmla="*/ 4370 w 9955"/>
              <a:gd name="connsiteY24" fmla="*/ 2775 h 10000"/>
              <a:gd name="connsiteX25" fmla="*/ 4370 w 9955"/>
              <a:gd name="connsiteY25" fmla="*/ 2356 h 10000"/>
              <a:gd name="connsiteX26" fmla="*/ 4508 w 9955"/>
              <a:gd name="connsiteY26" fmla="*/ 2077 h 10000"/>
              <a:gd name="connsiteX27" fmla="*/ 4508 w 9955"/>
              <a:gd name="connsiteY27" fmla="*/ 1798 h 10000"/>
              <a:gd name="connsiteX28" fmla="*/ 4508 w 9955"/>
              <a:gd name="connsiteY28" fmla="*/ 1536 h 10000"/>
              <a:gd name="connsiteX29" fmla="*/ 4508 w 9955"/>
              <a:gd name="connsiteY29" fmla="*/ 1396 h 10000"/>
              <a:gd name="connsiteX30" fmla="*/ 4508 w 9955"/>
              <a:gd name="connsiteY30" fmla="*/ 1257 h 10000"/>
              <a:gd name="connsiteX31" fmla="*/ 4508 w 9955"/>
              <a:gd name="connsiteY31" fmla="*/ 1257 h 10000"/>
              <a:gd name="connsiteX32" fmla="*/ 4508 w 9955"/>
              <a:gd name="connsiteY32" fmla="*/ 1257 h 10000"/>
              <a:gd name="connsiteX33" fmla="*/ 4370 w 9955"/>
              <a:gd name="connsiteY33" fmla="*/ 1257 h 10000"/>
              <a:gd name="connsiteX34" fmla="*/ 4234 w 9955"/>
              <a:gd name="connsiteY34" fmla="*/ 1257 h 10000"/>
              <a:gd name="connsiteX35" fmla="*/ 4095 w 9955"/>
              <a:gd name="connsiteY35" fmla="*/ 1396 h 10000"/>
              <a:gd name="connsiteX36" fmla="*/ 3958 w 9955"/>
              <a:gd name="connsiteY36" fmla="*/ 1396 h 10000"/>
              <a:gd name="connsiteX37" fmla="*/ 3685 w 9955"/>
              <a:gd name="connsiteY37" fmla="*/ 1536 h 10000"/>
              <a:gd name="connsiteX38" fmla="*/ 3410 w 9955"/>
              <a:gd name="connsiteY38" fmla="*/ 1536 h 10000"/>
              <a:gd name="connsiteX39" fmla="*/ 3135 w 9955"/>
              <a:gd name="connsiteY39" fmla="*/ 1675 h 10000"/>
              <a:gd name="connsiteX40" fmla="*/ 1782 w 9955"/>
              <a:gd name="connsiteY40" fmla="*/ 2216 h 10000"/>
              <a:gd name="connsiteX41" fmla="*/ 412 w 9955"/>
              <a:gd name="connsiteY41" fmla="*/ 2775 h 10000"/>
              <a:gd name="connsiteX42" fmla="*/ 0 w 9955"/>
              <a:gd name="connsiteY42" fmla="*/ 2914 h 10000"/>
              <a:gd name="connsiteX43" fmla="*/ 685 w 9955"/>
              <a:gd name="connsiteY43" fmla="*/ 1937 h 10000"/>
              <a:gd name="connsiteX44" fmla="*/ 1235 w 9955"/>
              <a:gd name="connsiteY44" fmla="*/ 1675 h 10000"/>
              <a:gd name="connsiteX45" fmla="*/ 1645 w 9955"/>
              <a:gd name="connsiteY45" fmla="*/ 1536 h 10000"/>
              <a:gd name="connsiteX46" fmla="*/ 2040 w 9955"/>
              <a:gd name="connsiteY46" fmla="*/ 1396 h 10000"/>
              <a:gd name="connsiteX47" fmla="*/ 2451 w 9955"/>
              <a:gd name="connsiteY47" fmla="*/ 1257 h 10000"/>
              <a:gd name="connsiteX48" fmla="*/ 2724 w 9955"/>
              <a:gd name="connsiteY48" fmla="*/ 1117 h 10000"/>
              <a:gd name="connsiteX49" fmla="*/ 2999 w 9955"/>
              <a:gd name="connsiteY49" fmla="*/ 1117 h 10000"/>
              <a:gd name="connsiteX50" fmla="*/ 3274 w 9955"/>
              <a:gd name="connsiteY50" fmla="*/ 977 h 10000"/>
              <a:gd name="connsiteX51" fmla="*/ 3547 w 9955"/>
              <a:gd name="connsiteY51" fmla="*/ 838 h 10000"/>
              <a:gd name="connsiteX52" fmla="*/ 3958 w 9955"/>
              <a:gd name="connsiteY52" fmla="*/ 698 h 10000"/>
              <a:gd name="connsiteX53" fmla="*/ 4234 w 9955"/>
              <a:gd name="connsiteY53" fmla="*/ 558 h 10000"/>
              <a:gd name="connsiteX54" fmla="*/ 4508 w 9955"/>
              <a:gd name="connsiteY54" fmla="*/ 419 h 10000"/>
              <a:gd name="connsiteX55" fmla="*/ 4643 w 9955"/>
              <a:gd name="connsiteY55" fmla="*/ 279 h 10000"/>
              <a:gd name="connsiteX56" fmla="*/ 4781 w 9955"/>
              <a:gd name="connsiteY56" fmla="*/ 140 h 10000"/>
              <a:gd name="connsiteX57" fmla="*/ 4781 w 9955"/>
              <a:gd name="connsiteY57" fmla="*/ 0 h 10000"/>
              <a:gd name="connsiteX58" fmla="*/ 4918 w 9955"/>
              <a:gd name="connsiteY58" fmla="*/ 0 h 10000"/>
              <a:gd name="connsiteX59" fmla="*/ 5054 w 9955"/>
              <a:gd name="connsiteY59" fmla="*/ 0 h 10000"/>
              <a:gd name="connsiteX60" fmla="*/ 5192 w 9955"/>
              <a:gd name="connsiteY60" fmla="*/ 0 h 10000"/>
              <a:gd name="connsiteX61" fmla="*/ 5312 w 9955"/>
              <a:gd name="connsiteY61" fmla="*/ 140 h 10000"/>
              <a:gd name="connsiteX62" fmla="*/ 5449 w 9955"/>
              <a:gd name="connsiteY62" fmla="*/ 140 h 10000"/>
              <a:gd name="connsiteX63" fmla="*/ 5586 w 9955"/>
              <a:gd name="connsiteY63" fmla="*/ 419 h 10000"/>
              <a:gd name="connsiteX64" fmla="*/ 5722 w 9955"/>
              <a:gd name="connsiteY64" fmla="*/ 558 h 10000"/>
              <a:gd name="connsiteX65" fmla="*/ 5861 w 9955"/>
              <a:gd name="connsiteY65" fmla="*/ 698 h 10000"/>
              <a:gd name="connsiteX66" fmla="*/ 5997 w 9955"/>
              <a:gd name="connsiteY66" fmla="*/ 838 h 10000"/>
              <a:gd name="connsiteX67" fmla="*/ 5997 w 9955"/>
              <a:gd name="connsiteY67" fmla="*/ 977 h 10000"/>
              <a:gd name="connsiteX68" fmla="*/ 5997 w 9955"/>
              <a:gd name="connsiteY68" fmla="*/ 1117 h 10000"/>
              <a:gd name="connsiteX69" fmla="*/ 5861 w 9955"/>
              <a:gd name="connsiteY69" fmla="*/ 1117 h 10000"/>
              <a:gd name="connsiteX70" fmla="*/ 5722 w 9955"/>
              <a:gd name="connsiteY70" fmla="*/ 1257 h 10000"/>
              <a:gd name="connsiteX71" fmla="*/ 5722 w 9955"/>
              <a:gd name="connsiteY71" fmla="*/ 1396 h 10000"/>
              <a:gd name="connsiteX72" fmla="*/ 5586 w 9955"/>
              <a:gd name="connsiteY72" fmla="*/ 1536 h 10000"/>
              <a:gd name="connsiteX73" fmla="*/ 5449 w 9955"/>
              <a:gd name="connsiteY73" fmla="*/ 1798 h 10000"/>
              <a:gd name="connsiteX74" fmla="*/ 5312 w 9955"/>
              <a:gd name="connsiteY74" fmla="*/ 2216 h 10000"/>
              <a:gd name="connsiteX75" fmla="*/ 5192 w 9955"/>
              <a:gd name="connsiteY75" fmla="*/ 2635 h 10000"/>
              <a:gd name="connsiteX76" fmla="*/ 5054 w 9955"/>
              <a:gd name="connsiteY76" fmla="*/ 3054 h 10000"/>
              <a:gd name="connsiteX77" fmla="*/ 4918 w 9955"/>
              <a:gd name="connsiteY77" fmla="*/ 3613 h 10000"/>
              <a:gd name="connsiteX78" fmla="*/ 4781 w 9955"/>
              <a:gd name="connsiteY78" fmla="*/ 4171 h 10000"/>
              <a:gd name="connsiteX79" fmla="*/ 4643 w 9955"/>
              <a:gd name="connsiteY79" fmla="*/ 4729 h 10000"/>
              <a:gd name="connsiteX80" fmla="*/ 4643 w 9955"/>
              <a:gd name="connsiteY80" fmla="*/ 5271 h 10000"/>
              <a:gd name="connsiteX81" fmla="*/ 4643 w 9955"/>
              <a:gd name="connsiteY81" fmla="*/ 5689 h 10000"/>
              <a:gd name="connsiteX82" fmla="*/ 4508 w 9955"/>
              <a:gd name="connsiteY82" fmla="*/ 6248 h 10000"/>
              <a:gd name="connsiteX83" fmla="*/ 4508 w 9955"/>
              <a:gd name="connsiteY83" fmla="*/ 6667 h 10000"/>
              <a:gd name="connsiteX84" fmla="*/ 4508 w 9955"/>
              <a:gd name="connsiteY84" fmla="*/ 6946 h 10000"/>
              <a:gd name="connsiteX85" fmla="*/ 4508 w 9955"/>
              <a:gd name="connsiteY85" fmla="*/ 7365 h 10000"/>
              <a:gd name="connsiteX86" fmla="*/ 4643 w 9955"/>
              <a:gd name="connsiteY86" fmla="*/ 7644 h 10000"/>
              <a:gd name="connsiteX87" fmla="*/ 4643 w 9955"/>
              <a:gd name="connsiteY87" fmla="*/ 7784 h 10000"/>
              <a:gd name="connsiteX88" fmla="*/ 4781 w 9955"/>
              <a:gd name="connsiteY88" fmla="*/ 8063 h 10000"/>
              <a:gd name="connsiteX89" fmla="*/ 4918 w 9955"/>
              <a:gd name="connsiteY89" fmla="*/ 8202 h 10000"/>
              <a:gd name="connsiteX90" fmla="*/ 5054 w 9955"/>
              <a:gd name="connsiteY90" fmla="*/ 8342 h 10000"/>
              <a:gd name="connsiteX91" fmla="*/ 5586 w 9955"/>
              <a:gd name="connsiteY91" fmla="*/ 8604 h 10000"/>
              <a:gd name="connsiteX92" fmla="*/ 5861 w 9955"/>
              <a:gd name="connsiteY92" fmla="*/ 8743 h 10000"/>
              <a:gd name="connsiteX93" fmla="*/ 6133 w 9955"/>
              <a:gd name="connsiteY93" fmla="*/ 8743 h 10000"/>
              <a:gd name="connsiteX94" fmla="*/ 6410 w 9955"/>
              <a:gd name="connsiteY94" fmla="*/ 8883 h 10000"/>
              <a:gd name="connsiteX95" fmla="*/ 6820 w 9955"/>
              <a:gd name="connsiteY95" fmla="*/ 8883 h 10000"/>
              <a:gd name="connsiteX96" fmla="*/ 7093 w 9955"/>
              <a:gd name="connsiteY96" fmla="*/ 8743 h 10000"/>
              <a:gd name="connsiteX97" fmla="*/ 7504 w 9955"/>
              <a:gd name="connsiteY97" fmla="*/ 8743 h 10000"/>
              <a:gd name="connsiteX98" fmla="*/ 7916 w 9955"/>
              <a:gd name="connsiteY98" fmla="*/ 8604 h 10000"/>
              <a:gd name="connsiteX99" fmla="*/ 8190 w 9955"/>
              <a:gd name="connsiteY99" fmla="*/ 8604 h 10000"/>
              <a:gd name="connsiteX100" fmla="*/ 8465 w 9955"/>
              <a:gd name="connsiteY100" fmla="*/ 8342 h 10000"/>
              <a:gd name="connsiteX101" fmla="*/ 8584 w 9955"/>
              <a:gd name="connsiteY101" fmla="*/ 8202 h 10000"/>
              <a:gd name="connsiteX102" fmla="*/ 8721 w 9955"/>
              <a:gd name="connsiteY102" fmla="*/ 7923 h 10000"/>
              <a:gd name="connsiteX103" fmla="*/ 8858 w 9955"/>
              <a:gd name="connsiteY103" fmla="*/ 7644 h 10000"/>
              <a:gd name="connsiteX104" fmla="*/ 8996 w 9955"/>
              <a:gd name="connsiteY104" fmla="*/ 7086 h 10000"/>
              <a:gd name="connsiteX105" fmla="*/ 8996 w 9955"/>
              <a:gd name="connsiteY105" fmla="*/ 6527 h 10000"/>
              <a:gd name="connsiteX106" fmla="*/ 9132 w 9955"/>
              <a:gd name="connsiteY106" fmla="*/ 6248 h 10000"/>
              <a:gd name="connsiteX107" fmla="*/ 9132 w 9955"/>
              <a:gd name="connsiteY107" fmla="*/ 5969 h 10000"/>
              <a:gd name="connsiteX108" fmla="*/ 9132 w 9955"/>
              <a:gd name="connsiteY108" fmla="*/ 5829 h 10000"/>
              <a:gd name="connsiteX109" fmla="*/ 9270 w 9955"/>
              <a:gd name="connsiteY109" fmla="*/ 5689 h 10000"/>
              <a:gd name="connsiteX110" fmla="*/ 9270 w 9955"/>
              <a:gd name="connsiteY110" fmla="*/ 5550 h 10000"/>
              <a:gd name="connsiteX111" fmla="*/ 9270 w 9955"/>
              <a:gd name="connsiteY111" fmla="*/ 5410 h 10000"/>
              <a:gd name="connsiteX112" fmla="*/ 9270 w 9955"/>
              <a:gd name="connsiteY112" fmla="*/ 5410 h 10000"/>
              <a:gd name="connsiteX113" fmla="*/ 9407 w 9955"/>
              <a:gd name="connsiteY113" fmla="*/ 5410 h 10000"/>
              <a:gd name="connsiteX114" fmla="*/ 9407 w 9955"/>
              <a:gd name="connsiteY114" fmla="*/ 5410 h 10000"/>
              <a:gd name="connsiteX115" fmla="*/ 9407 w 9955"/>
              <a:gd name="connsiteY115" fmla="*/ 5550 h 10000"/>
              <a:gd name="connsiteX116" fmla="*/ 9545 w 9955"/>
              <a:gd name="connsiteY116" fmla="*/ 5689 h 10000"/>
              <a:gd name="connsiteX117" fmla="*/ 9545 w 9955"/>
              <a:gd name="connsiteY117" fmla="*/ 5829 h 10000"/>
              <a:gd name="connsiteX118" fmla="*/ 9545 w 9955"/>
              <a:gd name="connsiteY118" fmla="*/ 6108 h 10000"/>
              <a:gd name="connsiteX119" fmla="*/ 9545 w 9955"/>
              <a:gd name="connsiteY119" fmla="*/ 6387 h 10000"/>
              <a:gd name="connsiteX120" fmla="*/ 9545 w 9955"/>
              <a:gd name="connsiteY120" fmla="*/ 6667 h 10000"/>
              <a:gd name="connsiteX121" fmla="*/ 9680 w 9955"/>
              <a:gd name="connsiteY121" fmla="*/ 7225 h 10000"/>
              <a:gd name="connsiteX122" fmla="*/ 9680 w 9955"/>
              <a:gd name="connsiteY122" fmla="*/ 7644 h 10000"/>
              <a:gd name="connsiteX123" fmla="*/ 9819 w 9955"/>
              <a:gd name="connsiteY123" fmla="*/ 8063 h 10000"/>
              <a:gd name="connsiteX124" fmla="*/ 9955 w 9955"/>
              <a:gd name="connsiteY124" fmla="*/ 8342 h 10000"/>
              <a:gd name="connsiteX125" fmla="*/ 9955 w 9955"/>
              <a:gd name="connsiteY125" fmla="*/ 8604 h 10000"/>
              <a:gd name="connsiteX126" fmla="*/ 9955 w 9955"/>
              <a:gd name="connsiteY126" fmla="*/ 8743 h 10000"/>
              <a:gd name="connsiteX127" fmla="*/ 9955 w 9955"/>
              <a:gd name="connsiteY127" fmla="*/ 8883 h 10000"/>
              <a:gd name="connsiteX128" fmla="*/ 9819 w 9955"/>
              <a:gd name="connsiteY128" fmla="*/ 8883 h 10000"/>
              <a:gd name="connsiteX129" fmla="*/ 9680 w 9955"/>
              <a:gd name="connsiteY129" fmla="*/ 9023 h 10000"/>
              <a:gd name="connsiteX130" fmla="*/ 9545 w 9955"/>
              <a:gd name="connsiteY130" fmla="*/ 9162 h 10000"/>
              <a:gd name="connsiteX131" fmla="*/ 9407 w 9955"/>
              <a:gd name="connsiteY131" fmla="*/ 9302 h 10000"/>
              <a:gd name="connsiteX132" fmla="*/ 9132 w 9955"/>
              <a:gd name="connsiteY132" fmla="*/ 9442 h 10000"/>
              <a:gd name="connsiteX133" fmla="*/ 8584 w 9955"/>
              <a:gd name="connsiteY133" fmla="*/ 9721 h 10000"/>
              <a:gd name="connsiteX134" fmla="*/ 8053 w 9955"/>
              <a:gd name="connsiteY134" fmla="*/ 9860 h 10000"/>
              <a:gd name="connsiteX135" fmla="*/ 7642 w 9955"/>
              <a:gd name="connsiteY135" fmla="*/ 9860 h 10000"/>
              <a:gd name="connsiteX136" fmla="*/ 7093 w 9955"/>
              <a:gd name="connsiteY136" fmla="*/ 10000 h 10000"/>
              <a:gd name="connsiteX137" fmla="*/ 7093 w 9955"/>
              <a:gd name="connsiteY137" fmla="*/ 10000 h 10000"/>
              <a:gd name="connsiteX0" fmla="*/ 6711 w 9586"/>
              <a:gd name="connsiteY0" fmla="*/ 10000 h 10000"/>
              <a:gd name="connsiteX1" fmla="*/ 6300 w 9586"/>
              <a:gd name="connsiteY1" fmla="*/ 10000 h 10000"/>
              <a:gd name="connsiteX2" fmla="*/ 5885 w 9586"/>
              <a:gd name="connsiteY2" fmla="*/ 10000 h 10000"/>
              <a:gd name="connsiteX3" fmla="*/ 5473 w 9586"/>
              <a:gd name="connsiteY3" fmla="*/ 9860 h 10000"/>
              <a:gd name="connsiteX4" fmla="*/ 5060 w 9586"/>
              <a:gd name="connsiteY4" fmla="*/ 9721 h 10000"/>
              <a:gd name="connsiteX5" fmla="*/ 4663 w 9586"/>
              <a:gd name="connsiteY5" fmla="*/ 9581 h 10000"/>
              <a:gd name="connsiteX6" fmla="*/ 4389 w 9586"/>
              <a:gd name="connsiteY6" fmla="*/ 9302 h 10000"/>
              <a:gd name="connsiteX7" fmla="*/ 4114 w 9586"/>
              <a:gd name="connsiteY7" fmla="*/ 9162 h 10000"/>
              <a:gd name="connsiteX8" fmla="*/ 3976 w 9586"/>
              <a:gd name="connsiteY8" fmla="*/ 8743 h 10000"/>
              <a:gd name="connsiteX9" fmla="*/ 3700 w 9586"/>
              <a:gd name="connsiteY9" fmla="*/ 8464 h 10000"/>
              <a:gd name="connsiteX10" fmla="*/ 3562 w 9586"/>
              <a:gd name="connsiteY10" fmla="*/ 8063 h 10000"/>
              <a:gd name="connsiteX11" fmla="*/ 3562 w 9586"/>
              <a:gd name="connsiteY11" fmla="*/ 7644 h 10000"/>
              <a:gd name="connsiteX12" fmla="*/ 3425 w 9586"/>
              <a:gd name="connsiteY12" fmla="*/ 7225 h 10000"/>
              <a:gd name="connsiteX13" fmla="*/ 3425 w 9586"/>
              <a:gd name="connsiteY13" fmla="*/ 6806 h 10000"/>
              <a:gd name="connsiteX14" fmla="*/ 3425 w 9586"/>
              <a:gd name="connsiteY14" fmla="*/ 6387 h 10000"/>
              <a:gd name="connsiteX15" fmla="*/ 3562 w 9586"/>
              <a:gd name="connsiteY15" fmla="*/ 5689 h 10000"/>
              <a:gd name="connsiteX16" fmla="*/ 3562 w 9586"/>
              <a:gd name="connsiteY16" fmla="*/ 5550 h 10000"/>
              <a:gd name="connsiteX17" fmla="*/ 3562 w 9586"/>
              <a:gd name="connsiteY17" fmla="*/ 5271 h 10000"/>
              <a:gd name="connsiteX18" fmla="*/ 3700 w 9586"/>
              <a:gd name="connsiteY18" fmla="*/ 5009 h 10000"/>
              <a:gd name="connsiteX19" fmla="*/ 3700 w 9586"/>
              <a:gd name="connsiteY19" fmla="*/ 4729 h 10000"/>
              <a:gd name="connsiteX20" fmla="*/ 3700 w 9586"/>
              <a:gd name="connsiteY20" fmla="*/ 4450 h 10000"/>
              <a:gd name="connsiteX21" fmla="*/ 3839 w 9586"/>
              <a:gd name="connsiteY21" fmla="*/ 4031 h 10000"/>
              <a:gd name="connsiteX22" fmla="*/ 3839 w 9586"/>
              <a:gd name="connsiteY22" fmla="*/ 3613 h 10000"/>
              <a:gd name="connsiteX23" fmla="*/ 3976 w 9586"/>
              <a:gd name="connsiteY23" fmla="*/ 3194 h 10000"/>
              <a:gd name="connsiteX24" fmla="*/ 3976 w 9586"/>
              <a:gd name="connsiteY24" fmla="*/ 2775 h 10000"/>
              <a:gd name="connsiteX25" fmla="*/ 3976 w 9586"/>
              <a:gd name="connsiteY25" fmla="*/ 2356 h 10000"/>
              <a:gd name="connsiteX26" fmla="*/ 4114 w 9586"/>
              <a:gd name="connsiteY26" fmla="*/ 2077 h 10000"/>
              <a:gd name="connsiteX27" fmla="*/ 4114 w 9586"/>
              <a:gd name="connsiteY27" fmla="*/ 1798 h 10000"/>
              <a:gd name="connsiteX28" fmla="*/ 4114 w 9586"/>
              <a:gd name="connsiteY28" fmla="*/ 1536 h 10000"/>
              <a:gd name="connsiteX29" fmla="*/ 4114 w 9586"/>
              <a:gd name="connsiteY29" fmla="*/ 1396 h 10000"/>
              <a:gd name="connsiteX30" fmla="*/ 4114 w 9586"/>
              <a:gd name="connsiteY30" fmla="*/ 1257 h 10000"/>
              <a:gd name="connsiteX31" fmla="*/ 4114 w 9586"/>
              <a:gd name="connsiteY31" fmla="*/ 1257 h 10000"/>
              <a:gd name="connsiteX32" fmla="*/ 4114 w 9586"/>
              <a:gd name="connsiteY32" fmla="*/ 1257 h 10000"/>
              <a:gd name="connsiteX33" fmla="*/ 3976 w 9586"/>
              <a:gd name="connsiteY33" fmla="*/ 1257 h 10000"/>
              <a:gd name="connsiteX34" fmla="*/ 3839 w 9586"/>
              <a:gd name="connsiteY34" fmla="*/ 1257 h 10000"/>
              <a:gd name="connsiteX35" fmla="*/ 3700 w 9586"/>
              <a:gd name="connsiteY35" fmla="*/ 1396 h 10000"/>
              <a:gd name="connsiteX36" fmla="*/ 3562 w 9586"/>
              <a:gd name="connsiteY36" fmla="*/ 1396 h 10000"/>
              <a:gd name="connsiteX37" fmla="*/ 3288 w 9586"/>
              <a:gd name="connsiteY37" fmla="*/ 1536 h 10000"/>
              <a:gd name="connsiteX38" fmla="*/ 3011 w 9586"/>
              <a:gd name="connsiteY38" fmla="*/ 1536 h 10000"/>
              <a:gd name="connsiteX39" fmla="*/ 2735 w 9586"/>
              <a:gd name="connsiteY39" fmla="*/ 1675 h 10000"/>
              <a:gd name="connsiteX40" fmla="*/ 1376 w 9586"/>
              <a:gd name="connsiteY40" fmla="*/ 2216 h 10000"/>
              <a:gd name="connsiteX41" fmla="*/ 0 w 9586"/>
              <a:gd name="connsiteY41" fmla="*/ 2775 h 10000"/>
              <a:gd name="connsiteX42" fmla="*/ 274 w 9586"/>
              <a:gd name="connsiteY42" fmla="*/ 1937 h 10000"/>
              <a:gd name="connsiteX43" fmla="*/ 827 w 9586"/>
              <a:gd name="connsiteY43" fmla="*/ 1675 h 10000"/>
              <a:gd name="connsiteX44" fmla="*/ 1238 w 9586"/>
              <a:gd name="connsiteY44" fmla="*/ 1536 h 10000"/>
              <a:gd name="connsiteX45" fmla="*/ 1635 w 9586"/>
              <a:gd name="connsiteY45" fmla="*/ 1396 h 10000"/>
              <a:gd name="connsiteX46" fmla="*/ 2048 w 9586"/>
              <a:gd name="connsiteY46" fmla="*/ 1257 h 10000"/>
              <a:gd name="connsiteX47" fmla="*/ 2322 w 9586"/>
              <a:gd name="connsiteY47" fmla="*/ 1117 h 10000"/>
              <a:gd name="connsiteX48" fmla="*/ 2599 w 9586"/>
              <a:gd name="connsiteY48" fmla="*/ 1117 h 10000"/>
              <a:gd name="connsiteX49" fmla="*/ 2875 w 9586"/>
              <a:gd name="connsiteY49" fmla="*/ 977 h 10000"/>
              <a:gd name="connsiteX50" fmla="*/ 3149 w 9586"/>
              <a:gd name="connsiteY50" fmla="*/ 838 h 10000"/>
              <a:gd name="connsiteX51" fmla="*/ 3562 w 9586"/>
              <a:gd name="connsiteY51" fmla="*/ 698 h 10000"/>
              <a:gd name="connsiteX52" fmla="*/ 3839 w 9586"/>
              <a:gd name="connsiteY52" fmla="*/ 558 h 10000"/>
              <a:gd name="connsiteX53" fmla="*/ 4114 w 9586"/>
              <a:gd name="connsiteY53" fmla="*/ 419 h 10000"/>
              <a:gd name="connsiteX54" fmla="*/ 4250 w 9586"/>
              <a:gd name="connsiteY54" fmla="*/ 279 h 10000"/>
              <a:gd name="connsiteX55" fmla="*/ 4389 w 9586"/>
              <a:gd name="connsiteY55" fmla="*/ 140 h 10000"/>
              <a:gd name="connsiteX56" fmla="*/ 4389 w 9586"/>
              <a:gd name="connsiteY56" fmla="*/ 0 h 10000"/>
              <a:gd name="connsiteX57" fmla="*/ 4526 w 9586"/>
              <a:gd name="connsiteY57" fmla="*/ 0 h 10000"/>
              <a:gd name="connsiteX58" fmla="*/ 4663 w 9586"/>
              <a:gd name="connsiteY58" fmla="*/ 0 h 10000"/>
              <a:gd name="connsiteX59" fmla="*/ 4801 w 9586"/>
              <a:gd name="connsiteY59" fmla="*/ 0 h 10000"/>
              <a:gd name="connsiteX60" fmla="*/ 4922 w 9586"/>
              <a:gd name="connsiteY60" fmla="*/ 140 h 10000"/>
              <a:gd name="connsiteX61" fmla="*/ 5060 w 9586"/>
              <a:gd name="connsiteY61" fmla="*/ 140 h 10000"/>
              <a:gd name="connsiteX62" fmla="*/ 5197 w 9586"/>
              <a:gd name="connsiteY62" fmla="*/ 419 h 10000"/>
              <a:gd name="connsiteX63" fmla="*/ 5334 w 9586"/>
              <a:gd name="connsiteY63" fmla="*/ 558 h 10000"/>
              <a:gd name="connsiteX64" fmla="*/ 5473 w 9586"/>
              <a:gd name="connsiteY64" fmla="*/ 698 h 10000"/>
              <a:gd name="connsiteX65" fmla="*/ 5610 w 9586"/>
              <a:gd name="connsiteY65" fmla="*/ 838 h 10000"/>
              <a:gd name="connsiteX66" fmla="*/ 5610 w 9586"/>
              <a:gd name="connsiteY66" fmla="*/ 977 h 10000"/>
              <a:gd name="connsiteX67" fmla="*/ 5610 w 9586"/>
              <a:gd name="connsiteY67" fmla="*/ 1117 h 10000"/>
              <a:gd name="connsiteX68" fmla="*/ 5473 w 9586"/>
              <a:gd name="connsiteY68" fmla="*/ 1117 h 10000"/>
              <a:gd name="connsiteX69" fmla="*/ 5334 w 9586"/>
              <a:gd name="connsiteY69" fmla="*/ 1257 h 10000"/>
              <a:gd name="connsiteX70" fmla="*/ 5334 w 9586"/>
              <a:gd name="connsiteY70" fmla="*/ 1396 h 10000"/>
              <a:gd name="connsiteX71" fmla="*/ 5197 w 9586"/>
              <a:gd name="connsiteY71" fmla="*/ 1536 h 10000"/>
              <a:gd name="connsiteX72" fmla="*/ 5060 w 9586"/>
              <a:gd name="connsiteY72" fmla="*/ 1798 h 10000"/>
              <a:gd name="connsiteX73" fmla="*/ 4922 w 9586"/>
              <a:gd name="connsiteY73" fmla="*/ 2216 h 10000"/>
              <a:gd name="connsiteX74" fmla="*/ 4801 w 9586"/>
              <a:gd name="connsiteY74" fmla="*/ 2635 h 10000"/>
              <a:gd name="connsiteX75" fmla="*/ 4663 w 9586"/>
              <a:gd name="connsiteY75" fmla="*/ 3054 h 10000"/>
              <a:gd name="connsiteX76" fmla="*/ 4526 w 9586"/>
              <a:gd name="connsiteY76" fmla="*/ 3613 h 10000"/>
              <a:gd name="connsiteX77" fmla="*/ 4389 w 9586"/>
              <a:gd name="connsiteY77" fmla="*/ 4171 h 10000"/>
              <a:gd name="connsiteX78" fmla="*/ 4250 w 9586"/>
              <a:gd name="connsiteY78" fmla="*/ 4729 h 10000"/>
              <a:gd name="connsiteX79" fmla="*/ 4250 w 9586"/>
              <a:gd name="connsiteY79" fmla="*/ 5271 h 10000"/>
              <a:gd name="connsiteX80" fmla="*/ 4250 w 9586"/>
              <a:gd name="connsiteY80" fmla="*/ 5689 h 10000"/>
              <a:gd name="connsiteX81" fmla="*/ 4114 w 9586"/>
              <a:gd name="connsiteY81" fmla="*/ 6248 h 10000"/>
              <a:gd name="connsiteX82" fmla="*/ 4114 w 9586"/>
              <a:gd name="connsiteY82" fmla="*/ 6667 h 10000"/>
              <a:gd name="connsiteX83" fmla="*/ 4114 w 9586"/>
              <a:gd name="connsiteY83" fmla="*/ 6946 h 10000"/>
              <a:gd name="connsiteX84" fmla="*/ 4114 w 9586"/>
              <a:gd name="connsiteY84" fmla="*/ 7365 h 10000"/>
              <a:gd name="connsiteX85" fmla="*/ 4250 w 9586"/>
              <a:gd name="connsiteY85" fmla="*/ 7644 h 10000"/>
              <a:gd name="connsiteX86" fmla="*/ 4250 w 9586"/>
              <a:gd name="connsiteY86" fmla="*/ 7784 h 10000"/>
              <a:gd name="connsiteX87" fmla="*/ 4389 w 9586"/>
              <a:gd name="connsiteY87" fmla="*/ 8063 h 10000"/>
              <a:gd name="connsiteX88" fmla="*/ 4526 w 9586"/>
              <a:gd name="connsiteY88" fmla="*/ 8202 h 10000"/>
              <a:gd name="connsiteX89" fmla="*/ 4663 w 9586"/>
              <a:gd name="connsiteY89" fmla="*/ 8342 h 10000"/>
              <a:gd name="connsiteX90" fmla="*/ 5197 w 9586"/>
              <a:gd name="connsiteY90" fmla="*/ 8604 h 10000"/>
              <a:gd name="connsiteX91" fmla="*/ 5473 w 9586"/>
              <a:gd name="connsiteY91" fmla="*/ 8743 h 10000"/>
              <a:gd name="connsiteX92" fmla="*/ 5747 w 9586"/>
              <a:gd name="connsiteY92" fmla="*/ 8743 h 10000"/>
              <a:gd name="connsiteX93" fmla="*/ 6025 w 9586"/>
              <a:gd name="connsiteY93" fmla="*/ 8883 h 10000"/>
              <a:gd name="connsiteX94" fmla="*/ 6437 w 9586"/>
              <a:gd name="connsiteY94" fmla="*/ 8883 h 10000"/>
              <a:gd name="connsiteX95" fmla="*/ 6711 w 9586"/>
              <a:gd name="connsiteY95" fmla="*/ 8743 h 10000"/>
              <a:gd name="connsiteX96" fmla="*/ 7124 w 9586"/>
              <a:gd name="connsiteY96" fmla="*/ 8743 h 10000"/>
              <a:gd name="connsiteX97" fmla="*/ 7538 w 9586"/>
              <a:gd name="connsiteY97" fmla="*/ 8604 h 10000"/>
              <a:gd name="connsiteX98" fmla="*/ 7813 w 9586"/>
              <a:gd name="connsiteY98" fmla="*/ 8604 h 10000"/>
              <a:gd name="connsiteX99" fmla="*/ 8089 w 9586"/>
              <a:gd name="connsiteY99" fmla="*/ 8342 h 10000"/>
              <a:gd name="connsiteX100" fmla="*/ 8209 w 9586"/>
              <a:gd name="connsiteY100" fmla="*/ 8202 h 10000"/>
              <a:gd name="connsiteX101" fmla="*/ 8346 w 9586"/>
              <a:gd name="connsiteY101" fmla="*/ 7923 h 10000"/>
              <a:gd name="connsiteX102" fmla="*/ 8484 w 9586"/>
              <a:gd name="connsiteY102" fmla="*/ 7644 h 10000"/>
              <a:gd name="connsiteX103" fmla="*/ 8623 w 9586"/>
              <a:gd name="connsiteY103" fmla="*/ 7086 h 10000"/>
              <a:gd name="connsiteX104" fmla="*/ 8623 w 9586"/>
              <a:gd name="connsiteY104" fmla="*/ 6527 h 10000"/>
              <a:gd name="connsiteX105" fmla="*/ 8759 w 9586"/>
              <a:gd name="connsiteY105" fmla="*/ 6248 h 10000"/>
              <a:gd name="connsiteX106" fmla="*/ 8759 w 9586"/>
              <a:gd name="connsiteY106" fmla="*/ 5969 h 10000"/>
              <a:gd name="connsiteX107" fmla="*/ 8759 w 9586"/>
              <a:gd name="connsiteY107" fmla="*/ 5829 h 10000"/>
              <a:gd name="connsiteX108" fmla="*/ 8898 w 9586"/>
              <a:gd name="connsiteY108" fmla="*/ 5689 h 10000"/>
              <a:gd name="connsiteX109" fmla="*/ 8898 w 9586"/>
              <a:gd name="connsiteY109" fmla="*/ 5550 h 10000"/>
              <a:gd name="connsiteX110" fmla="*/ 8898 w 9586"/>
              <a:gd name="connsiteY110" fmla="*/ 5410 h 10000"/>
              <a:gd name="connsiteX111" fmla="*/ 8898 w 9586"/>
              <a:gd name="connsiteY111" fmla="*/ 5410 h 10000"/>
              <a:gd name="connsiteX112" fmla="*/ 9036 w 9586"/>
              <a:gd name="connsiteY112" fmla="*/ 5410 h 10000"/>
              <a:gd name="connsiteX113" fmla="*/ 9036 w 9586"/>
              <a:gd name="connsiteY113" fmla="*/ 5410 h 10000"/>
              <a:gd name="connsiteX114" fmla="*/ 9036 w 9586"/>
              <a:gd name="connsiteY114" fmla="*/ 5550 h 10000"/>
              <a:gd name="connsiteX115" fmla="*/ 9174 w 9586"/>
              <a:gd name="connsiteY115" fmla="*/ 5689 h 10000"/>
              <a:gd name="connsiteX116" fmla="*/ 9174 w 9586"/>
              <a:gd name="connsiteY116" fmla="*/ 5829 h 10000"/>
              <a:gd name="connsiteX117" fmla="*/ 9174 w 9586"/>
              <a:gd name="connsiteY117" fmla="*/ 6108 h 10000"/>
              <a:gd name="connsiteX118" fmla="*/ 9174 w 9586"/>
              <a:gd name="connsiteY118" fmla="*/ 6387 h 10000"/>
              <a:gd name="connsiteX119" fmla="*/ 9174 w 9586"/>
              <a:gd name="connsiteY119" fmla="*/ 6667 h 10000"/>
              <a:gd name="connsiteX120" fmla="*/ 9310 w 9586"/>
              <a:gd name="connsiteY120" fmla="*/ 7225 h 10000"/>
              <a:gd name="connsiteX121" fmla="*/ 9310 w 9586"/>
              <a:gd name="connsiteY121" fmla="*/ 7644 h 10000"/>
              <a:gd name="connsiteX122" fmla="*/ 9449 w 9586"/>
              <a:gd name="connsiteY122" fmla="*/ 8063 h 10000"/>
              <a:gd name="connsiteX123" fmla="*/ 9586 w 9586"/>
              <a:gd name="connsiteY123" fmla="*/ 8342 h 10000"/>
              <a:gd name="connsiteX124" fmla="*/ 9586 w 9586"/>
              <a:gd name="connsiteY124" fmla="*/ 8604 h 10000"/>
              <a:gd name="connsiteX125" fmla="*/ 9586 w 9586"/>
              <a:gd name="connsiteY125" fmla="*/ 8743 h 10000"/>
              <a:gd name="connsiteX126" fmla="*/ 9586 w 9586"/>
              <a:gd name="connsiteY126" fmla="*/ 8883 h 10000"/>
              <a:gd name="connsiteX127" fmla="*/ 9449 w 9586"/>
              <a:gd name="connsiteY127" fmla="*/ 8883 h 10000"/>
              <a:gd name="connsiteX128" fmla="*/ 9310 w 9586"/>
              <a:gd name="connsiteY128" fmla="*/ 9023 h 10000"/>
              <a:gd name="connsiteX129" fmla="*/ 9174 w 9586"/>
              <a:gd name="connsiteY129" fmla="*/ 9162 h 10000"/>
              <a:gd name="connsiteX130" fmla="*/ 9036 w 9586"/>
              <a:gd name="connsiteY130" fmla="*/ 9302 h 10000"/>
              <a:gd name="connsiteX131" fmla="*/ 8759 w 9586"/>
              <a:gd name="connsiteY131" fmla="*/ 9442 h 10000"/>
              <a:gd name="connsiteX132" fmla="*/ 8209 w 9586"/>
              <a:gd name="connsiteY132" fmla="*/ 9721 h 10000"/>
              <a:gd name="connsiteX133" fmla="*/ 7675 w 9586"/>
              <a:gd name="connsiteY133" fmla="*/ 9860 h 10000"/>
              <a:gd name="connsiteX134" fmla="*/ 7263 w 9586"/>
              <a:gd name="connsiteY134" fmla="*/ 9860 h 10000"/>
              <a:gd name="connsiteX135" fmla="*/ 6711 w 9586"/>
              <a:gd name="connsiteY135" fmla="*/ 10000 h 10000"/>
              <a:gd name="connsiteX136" fmla="*/ 6711 w 9586"/>
              <a:gd name="connsiteY136" fmla="*/ 10000 h 10000"/>
              <a:gd name="connsiteX0" fmla="*/ 6715 w 9714"/>
              <a:gd name="connsiteY0" fmla="*/ 10000 h 10000"/>
              <a:gd name="connsiteX1" fmla="*/ 6286 w 9714"/>
              <a:gd name="connsiteY1" fmla="*/ 10000 h 10000"/>
              <a:gd name="connsiteX2" fmla="*/ 5853 w 9714"/>
              <a:gd name="connsiteY2" fmla="*/ 10000 h 10000"/>
              <a:gd name="connsiteX3" fmla="*/ 5423 w 9714"/>
              <a:gd name="connsiteY3" fmla="*/ 9860 h 10000"/>
              <a:gd name="connsiteX4" fmla="*/ 4993 w 9714"/>
              <a:gd name="connsiteY4" fmla="*/ 9721 h 10000"/>
              <a:gd name="connsiteX5" fmla="*/ 4578 w 9714"/>
              <a:gd name="connsiteY5" fmla="*/ 9581 h 10000"/>
              <a:gd name="connsiteX6" fmla="*/ 4293 w 9714"/>
              <a:gd name="connsiteY6" fmla="*/ 9302 h 10000"/>
              <a:gd name="connsiteX7" fmla="*/ 4006 w 9714"/>
              <a:gd name="connsiteY7" fmla="*/ 9162 h 10000"/>
              <a:gd name="connsiteX8" fmla="*/ 3862 w 9714"/>
              <a:gd name="connsiteY8" fmla="*/ 8743 h 10000"/>
              <a:gd name="connsiteX9" fmla="*/ 3574 w 9714"/>
              <a:gd name="connsiteY9" fmla="*/ 8464 h 10000"/>
              <a:gd name="connsiteX10" fmla="*/ 3430 w 9714"/>
              <a:gd name="connsiteY10" fmla="*/ 8063 h 10000"/>
              <a:gd name="connsiteX11" fmla="*/ 3430 w 9714"/>
              <a:gd name="connsiteY11" fmla="*/ 7644 h 10000"/>
              <a:gd name="connsiteX12" fmla="*/ 3287 w 9714"/>
              <a:gd name="connsiteY12" fmla="*/ 7225 h 10000"/>
              <a:gd name="connsiteX13" fmla="*/ 3287 w 9714"/>
              <a:gd name="connsiteY13" fmla="*/ 6806 h 10000"/>
              <a:gd name="connsiteX14" fmla="*/ 3287 w 9714"/>
              <a:gd name="connsiteY14" fmla="*/ 6387 h 10000"/>
              <a:gd name="connsiteX15" fmla="*/ 3430 w 9714"/>
              <a:gd name="connsiteY15" fmla="*/ 5689 h 10000"/>
              <a:gd name="connsiteX16" fmla="*/ 3430 w 9714"/>
              <a:gd name="connsiteY16" fmla="*/ 5550 h 10000"/>
              <a:gd name="connsiteX17" fmla="*/ 3430 w 9714"/>
              <a:gd name="connsiteY17" fmla="*/ 5271 h 10000"/>
              <a:gd name="connsiteX18" fmla="*/ 3574 w 9714"/>
              <a:gd name="connsiteY18" fmla="*/ 5009 h 10000"/>
              <a:gd name="connsiteX19" fmla="*/ 3574 w 9714"/>
              <a:gd name="connsiteY19" fmla="*/ 4729 h 10000"/>
              <a:gd name="connsiteX20" fmla="*/ 3574 w 9714"/>
              <a:gd name="connsiteY20" fmla="*/ 4450 h 10000"/>
              <a:gd name="connsiteX21" fmla="*/ 3719 w 9714"/>
              <a:gd name="connsiteY21" fmla="*/ 4031 h 10000"/>
              <a:gd name="connsiteX22" fmla="*/ 3719 w 9714"/>
              <a:gd name="connsiteY22" fmla="*/ 3613 h 10000"/>
              <a:gd name="connsiteX23" fmla="*/ 3862 w 9714"/>
              <a:gd name="connsiteY23" fmla="*/ 3194 h 10000"/>
              <a:gd name="connsiteX24" fmla="*/ 3862 w 9714"/>
              <a:gd name="connsiteY24" fmla="*/ 2775 h 10000"/>
              <a:gd name="connsiteX25" fmla="*/ 3862 w 9714"/>
              <a:gd name="connsiteY25" fmla="*/ 2356 h 10000"/>
              <a:gd name="connsiteX26" fmla="*/ 4006 w 9714"/>
              <a:gd name="connsiteY26" fmla="*/ 2077 h 10000"/>
              <a:gd name="connsiteX27" fmla="*/ 4006 w 9714"/>
              <a:gd name="connsiteY27" fmla="*/ 1798 h 10000"/>
              <a:gd name="connsiteX28" fmla="*/ 4006 w 9714"/>
              <a:gd name="connsiteY28" fmla="*/ 1536 h 10000"/>
              <a:gd name="connsiteX29" fmla="*/ 4006 w 9714"/>
              <a:gd name="connsiteY29" fmla="*/ 1396 h 10000"/>
              <a:gd name="connsiteX30" fmla="*/ 4006 w 9714"/>
              <a:gd name="connsiteY30" fmla="*/ 1257 h 10000"/>
              <a:gd name="connsiteX31" fmla="*/ 4006 w 9714"/>
              <a:gd name="connsiteY31" fmla="*/ 1257 h 10000"/>
              <a:gd name="connsiteX32" fmla="*/ 4006 w 9714"/>
              <a:gd name="connsiteY32" fmla="*/ 1257 h 10000"/>
              <a:gd name="connsiteX33" fmla="*/ 3862 w 9714"/>
              <a:gd name="connsiteY33" fmla="*/ 1257 h 10000"/>
              <a:gd name="connsiteX34" fmla="*/ 3719 w 9714"/>
              <a:gd name="connsiteY34" fmla="*/ 1257 h 10000"/>
              <a:gd name="connsiteX35" fmla="*/ 3574 w 9714"/>
              <a:gd name="connsiteY35" fmla="*/ 1396 h 10000"/>
              <a:gd name="connsiteX36" fmla="*/ 3430 w 9714"/>
              <a:gd name="connsiteY36" fmla="*/ 1396 h 10000"/>
              <a:gd name="connsiteX37" fmla="*/ 3144 w 9714"/>
              <a:gd name="connsiteY37" fmla="*/ 1536 h 10000"/>
              <a:gd name="connsiteX38" fmla="*/ 2855 w 9714"/>
              <a:gd name="connsiteY38" fmla="*/ 1536 h 10000"/>
              <a:gd name="connsiteX39" fmla="*/ 2567 w 9714"/>
              <a:gd name="connsiteY39" fmla="*/ 1675 h 10000"/>
              <a:gd name="connsiteX40" fmla="*/ 1149 w 9714"/>
              <a:gd name="connsiteY40" fmla="*/ 2216 h 10000"/>
              <a:gd name="connsiteX41" fmla="*/ 0 w 9714"/>
              <a:gd name="connsiteY41" fmla="*/ 1937 h 10000"/>
              <a:gd name="connsiteX42" fmla="*/ 577 w 9714"/>
              <a:gd name="connsiteY42" fmla="*/ 1675 h 10000"/>
              <a:gd name="connsiteX43" fmla="*/ 1005 w 9714"/>
              <a:gd name="connsiteY43" fmla="*/ 1536 h 10000"/>
              <a:gd name="connsiteX44" fmla="*/ 1420 w 9714"/>
              <a:gd name="connsiteY44" fmla="*/ 1396 h 10000"/>
              <a:gd name="connsiteX45" fmla="*/ 1850 w 9714"/>
              <a:gd name="connsiteY45" fmla="*/ 1257 h 10000"/>
              <a:gd name="connsiteX46" fmla="*/ 2136 w 9714"/>
              <a:gd name="connsiteY46" fmla="*/ 1117 h 10000"/>
              <a:gd name="connsiteX47" fmla="*/ 2425 w 9714"/>
              <a:gd name="connsiteY47" fmla="*/ 1117 h 10000"/>
              <a:gd name="connsiteX48" fmla="*/ 2713 w 9714"/>
              <a:gd name="connsiteY48" fmla="*/ 977 h 10000"/>
              <a:gd name="connsiteX49" fmla="*/ 2999 w 9714"/>
              <a:gd name="connsiteY49" fmla="*/ 838 h 10000"/>
              <a:gd name="connsiteX50" fmla="*/ 3430 w 9714"/>
              <a:gd name="connsiteY50" fmla="*/ 698 h 10000"/>
              <a:gd name="connsiteX51" fmla="*/ 3719 w 9714"/>
              <a:gd name="connsiteY51" fmla="*/ 558 h 10000"/>
              <a:gd name="connsiteX52" fmla="*/ 4006 w 9714"/>
              <a:gd name="connsiteY52" fmla="*/ 419 h 10000"/>
              <a:gd name="connsiteX53" fmla="*/ 4148 w 9714"/>
              <a:gd name="connsiteY53" fmla="*/ 279 h 10000"/>
              <a:gd name="connsiteX54" fmla="*/ 4293 w 9714"/>
              <a:gd name="connsiteY54" fmla="*/ 140 h 10000"/>
              <a:gd name="connsiteX55" fmla="*/ 4293 w 9714"/>
              <a:gd name="connsiteY55" fmla="*/ 0 h 10000"/>
              <a:gd name="connsiteX56" fmla="*/ 4435 w 9714"/>
              <a:gd name="connsiteY56" fmla="*/ 0 h 10000"/>
              <a:gd name="connsiteX57" fmla="*/ 4578 w 9714"/>
              <a:gd name="connsiteY57" fmla="*/ 0 h 10000"/>
              <a:gd name="connsiteX58" fmla="*/ 4722 w 9714"/>
              <a:gd name="connsiteY58" fmla="*/ 0 h 10000"/>
              <a:gd name="connsiteX59" fmla="*/ 4849 w 9714"/>
              <a:gd name="connsiteY59" fmla="*/ 140 h 10000"/>
              <a:gd name="connsiteX60" fmla="*/ 4993 w 9714"/>
              <a:gd name="connsiteY60" fmla="*/ 140 h 10000"/>
              <a:gd name="connsiteX61" fmla="*/ 5135 w 9714"/>
              <a:gd name="connsiteY61" fmla="*/ 419 h 10000"/>
              <a:gd name="connsiteX62" fmla="*/ 5278 w 9714"/>
              <a:gd name="connsiteY62" fmla="*/ 558 h 10000"/>
              <a:gd name="connsiteX63" fmla="*/ 5423 w 9714"/>
              <a:gd name="connsiteY63" fmla="*/ 698 h 10000"/>
              <a:gd name="connsiteX64" fmla="*/ 5566 w 9714"/>
              <a:gd name="connsiteY64" fmla="*/ 838 h 10000"/>
              <a:gd name="connsiteX65" fmla="*/ 5566 w 9714"/>
              <a:gd name="connsiteY65" fmla="*/ 977 h 10000"/>
              <a:gd name="connsiteX66" fmla="*/ 5566 w 9714"/>
              <a:gd name="connsiteY66" fmla="*/ 1117 h 10000"/>
              <a:gd name="connsiteX67" fmla="*/ 5423 w 9714"/>
              <a:gd name="connsiteY67" fmla="*/ 1117 h 10000"/>
              <a:gd name="connsiteX68" fmla="*/ 5278 w 9714"/>
              <a:gd name="connsiteY68" fmla="*/ 1257 h 10000"/>
              <a:gd name="connsiteX69" fmla="*/ 5278 w 9714"/>
              <a:gd name="connsiteY69" fmla="*/ 1396 h 10000"/>
              <a:gd name="connsiteX70" fmla="*/ 5135 w 9714"/>
              <a:gd name="connsiteY70" fmla="*/ 1536 h 10000"/>
              <a:gd name="connsiteX71" fmla="*/ 4993 w 9714"/>
              <a:gd name="connsiteY71" fmla="*/ 1798 h 10000"/>
              <a:gd name="connsiteX72" fmla="*/ 4849 w 9714"/>
              <a:gd name="connsiteY72" fmla="*/ 2216 h 10000"/>
              <a:gd name="connsiteX73" fmla="*/ 4722 w 9714"/>
              <a:gd name="connsiteY73" fmla="*/ 2635 h 10000"/>
              <a:gd name="connsiteX74" fmla="*/ 4578 w 9714"/>
              <a:gd name="connsiteY74" fmla="*/ 3054 h 10000"/>
              <a:gd name="connsiteX75" fmla="*/ 4435 w 9714"/>
              <a:gd name="connsiteY75" fmla="*/ 3613 h 10000"/>
              <a:gd name="connsiteX76" fmla="*/ 4293 w 9714"/>
              <a:gd name="connsiteY76" fmla="*/ 4171 h 10000"/>
              <a:gd name="connsiteX77" fmla="*/ 4148 w 9714"/>
              <a:gd name="connsiteY77" fmla="*/ 4729 h 10000"/>
              <a:gd name="connsiteX78" fmla="*/ 4148 w 9714"/>
              <a:gd name="connsiteY78" fmla="*/ 5271 h 10000"/>
              <a:gd name="connsiteX79" fmla="*/ 4148 w 9714"/>
              <a:gd name="connsiteY79" fmla="*/ 5689 h 10000"/>
              <a:gd name="connsiteX80" fmla="*/ 4006 w 9714"/>
              <a:gd name="connsiteY80" fmla="*/ 6248 h 10000"/>
              <a:gd name="connsiteX81" fmla="*/ 4006 w 9714"/>
              <a:gd name="connsiteY81" fmla="*/ 6667 h 10000"/>
              <a:gd name="connsiteX82" fmla="*/ 4006 w 9714"/>
              <a:gd name="connsiteY82" fmla="*/ 6946 h 10000"/>
              <a:gd name="connsiteX83" fmla="*/ 4006 w 9714"/>
              <a:gd name="connsiteY83" fmla="*/ 7365 h 10000"/>
              <a:gd name="connsiteX84" fmla="*/ 4148 w 9714"/>
              <a:gd name="connsiteY84" fmla="*/ 7644 h 10000"/>
              <a:gd name="connsiteX85" fmla="*/ 4148 w 9714"/>
              <a:gd name="connsiteY85" fmla="*/ 7784 h 10000"/>
              <a:gd name="connsiteX86" fmla="*/ 4293 w 9714"/>
              <a:gd name="connsiteY86" fmla="*/ 8063 h 10000"/>
              <a:gd name="connsiteX87" fmla="*/ 4435 w 9714"/>
              <a:gd name="connsiteY87" fmla="*/ 8202 h 10000"/>
              <a:gd name="connsiteX88" fmla="*/ 4578 w 9714"/>
              <a:gd name="connsiteY88" fmla="*/ 8342 h 10000"/>
              <a:gd name="connsiteX89" fmla="*/ 5135 w 9714"/>
              <a:gd name="connsiteY89" fmla="*/ 8604 h 10000"/>
              <a:gd name="connsiteX90" fmla="*/ 5423 w 9714"/>
              <a:gd name="connsiteY90" fmla="*/ 8743 h 10000"/>
              <a:gd name="connsiteX91" fmla="*/ 5709 w 9714"/>
              <a:gd name="connsiteY91" fmla="*/ 8743 h 10000"/>
              <a:gd name="connsiteX92" fmla="*/ 5999 w 9714"/>
              <a:gd name="connsiteY92" fmla="*/ 8883 h 10000"/>
              <a:gd name="connsiteX93" fmla="*/ 6429 w 9714"/>
              <a:gd name="connsiteY93" fmla="*/ 8883 h 10000"/>
              <a:gd name="connsiteX94" fmla="*/ 6715 w 9714"/>
              <a:gd name="connsiteY94" fmla="*/ 8743 h 10000"/>
              <a:gd name="connsiteX95" fmla="*/ 7146 w 9714"/>
              <a:gd name="connsiteY95" fmla="*/ 8743 h 10000"/>
              <a:gd name="connsiteX96" fmla="*/ 7578 w 9714"/>
              <a:gd name="connsiteY96" fmla="*/ 8604 h 10000"/>
              <a:gd name="connsiteX97" fmla="*/ 7864 w 9714"/>
              <a:gd name="connsiteY97" fmla="*/ 8604 h 10000"/>
              <a:gd name="connsiteX98" fmla="*/ 8152 w 9714"/>
              <a:gd name="connsiteY98" fmla="*/ 8342 h 10000"/>
              <a:gd name="connsiteX99" fmla="*/ 8278 w 9714"/>
              <a:gd name="connsiteY99" fmla="*/ 8202 h 10000"/>
              <a:gd name="connsiteX100" fmla="*/ 8420 w 9714"/>
              <a:gd name="connsiteY100" fmla="*/ 7923 h 10000"/>
              <a:gd name="connsiteX101" fmla="*/ 8564 w 9714"/>
              <a:gd name="connsiteY101" fmla="*/ 7644 h 10000"/>
              <a:gd name="connsiteX102" fmla="*/ 8709 w 9714"/>
              <a:gd name="connsiteY102" fmla="*/ 7086 h 10000"/>
              <a:gd name="connsiteX103" fmla="*/ 8709 w 9714"/>
              <a:gd name="connsiteY103" fmla="*/ 6527 h 10000"/>
              <a:gd name="connsiteX104" fmla="*/ 8851 w 9714"/>
              <a:gd name="connsiteY104" fmla="*/ 6248 h 10000"/>
              <a:gd name="connsiteX105" fmla="*/ 8851 w 9714"/>
              <a:gd name="connsiteY105" fmla="*/ 5969 h 10000"/>
              <a:gd name="connsiteX106" fmla="*/ 8851 w 9714"/>
              <a:gd name="connsiteY106" fmla="*/ 5829 h 10000"/>
              <a:gd name="connsiteX107" fmla="*/ 8996 w 9714"/>
              <a:gd name="connsiteY107" fmla="*/ 5689 h 10000"/>
              <a:gd name="connsiteX108" fmla="*/ 8996 w 9714"/>
              <a:gd name="connsiteY108" fmla="*/ 5550 h 10000"/>
              <a:gd name="connsiteX109" fmla="*/ 8996 w 9714"/>
              <a:gd name="connsiteY109" fmla="*/ 5410 h 10000"/>
              <a:gd name="connsiteX110" fmla="*/ 8996 w 9714"/>
              <a:gd name="connsiteY110" fmla="*/ 5410 h 10000"/>
              <a:gd name="connsiteX111" fmla="*/ 9140 w 9714"/>
              <a:gd name="connsiteY111" fmla="*/ 5410 h 10000"/>
              <a:gd name="connsiteX112" fmla="*/ 9140 w 9714"/>
              <a:gd name="connsiteY112" fmla="*/ 5410 h 10000"/>
              <a:gd name="connsiteX113" fmla="*/ 9140 w 9714"/>
              <a:gd name="connsiteY113" fmla="*/ 5550 h 10000"/>
              <a:gd name="connsiteX114" fmla="*/ 9284 w 9714"/>
              <a:gd name="connsiteY114" fmla="*/ 5689 h 10000"/>
              <a:gd name="connsiteX115" fmla="*/ 9284 w 9714"/>
              <a:gd name="connsiteY115" fmla="*/ 5829 h 10000"/>
              <a:gd name="connsiteX116" fmla="*/ 9284 w 9714"/>
              <a:gd name="connsiteY116" fmla="*/ 6108 h 10000"/>
              <a:gd name="connsiteX117" fmla="*/ 9284 w 9714"/>
              <a:gd name="connsiteY117" fmla="*/ 6387 h 10000"/>
              <a:gd name="connsiteX118" fmla="*/ 9284 w 9714"/>
              <a:gd name="connsiteY118" fmla="*/ 6667 h 10000"/>
              <a:gd name="connsiteX119" fmla="*/ 9426 w 9714"/>
              <a:gd name="connsiteY119" fmla="*/ 7225 h 10000"/>
              <a:gd name="connsiteX120" fmla="*/ 9426 w 9714"/>
              <a:gd name="connsiteY120" fmla="*/ 7644 h 10000"/>
              <a:gd name="connsiteX121" fmla="*/ 9571 w 9714"/>
              <a:gd name="connsiteY121" fmla="*/ 8063 h 10000"/>
              <a:gd name="connsiteX122" fmla="*/ 9714 w 9714"/>
              <a:gd name="connsiteY122" fmla="*/ 8342 h 10000"/>
              <a:gd name="connsiteX123" fmla="*/ 9714 w 9714"/>
              <a:gd name="connsiteY123" fmla="*/ 8604 h 10000"/>
              <a:gd name="connsiteX124" fmla="*/ 9714 w 9714"/>
              <a:gd name="connsiteY124" fmla="*/ 8743 h 10000"/>
              <a:gd name="connsiteX125" fmla="*/ 9714 w 9714"/>
              <a:gd name="connsiteY125" fmla="*/ 8883 h 10000"/>
              <a:gd name="connsiteX126" fmla="*/ 9571 w 9714"/>
              <a:gd name="connsiteY126" fmla="*/ 8883 h 10000"/>
              <a:gd name="connsiteX127" fmla="*/ 9426 w 9714"/>
              <a:gd name="connsiteY127" fmla="*/ 9023 h 10000"/>
              <a:gd name="connsiteX128" fmla="*/ 9284 w 9714"/>
              <a:gd name="connsiteY128" fmla="*/ 9162 h 10000"/>
              <a:gd name="connsiteX129" fmla="*/ 9140 w 9714"/>
              <a:gd name="connsiteY129" fmla="*/ 9302 h 10000"/>
              <a:gd name="connsiteX130" fmla="*/ 8851 w 9714"/>
              <a:gd name="connsiteY130" fmla="*/ 9442 h 10000"/>
              <a:gd name="connsiteX131" fmla="*/ 8278 w 9714"/>
              <a:gd name="connsiteY131" fmla="*/ 9721 h 10000"/>
              <a:gd name="connsiteX132" fmla="*/ 7720 w 9714"/>
              <a:gd name="connsiteY132" fmla="*/ 9860 h 10000"/>
              <a:gd name="connsiteX133" fmla="*/ 7291 w 9714"/>
              <a:gd name="connsiteY133" fmla="*/ 9860 h 10000"/>
              <a:gd name="connsiteX134" fmla="*/ 6715 w 9714"/>
              <a:gd name="connsiteY134" fmla="*/ 10000 h 10000"/>
              <a:gd name="connsiteX135" fmla="*/ 6715 w 9714"/>
              <a:gd name="connsiteY135" fmla="*/ 10000 h 10000"/>
              <a:gd name="connsiteX0" fmla="*/ 6319 w 9406"/>
              <a:gd name="connsiteY0" fmla="*/ 10000 h 10000"/>
              <a:gd name="connsiteX1" fmla="*/ 5877 w 9406"/>
              <a:gd name="connsiteY1" fmla="*/ 10000 h 10000"/>
              <a:gd name="connsiteX2" fmla="*/ 5431 w 9406"/>
              <a:gd name="connsiteY2" fmla="*/ 10000 h 10000"/>
              <a:gd name="connsiteX3" fmla="*/ 4989 w 9406"/>
              <a:gd name="connsiteY3" fmla="*/ 9860 h 10000"/>
              <a:gd name="connsiteX4" fmla="*/ 4546 w 9406"/>
              <a:gd name="connsiteY4" fmla="*/ 9721 h 10000"/>
              <a:gd name="connsiteX5" fmla="*/ 4119 w 9406"/>
              <a:gd name="connsiteY5" fmla="*/ 9581 h 10000"/>
              <a:gd name="connsiteX6" fmla="*/ 3825 w 9406"/>
              <a:gd name="connsiteY6" fmla="*/ 9302 h 10000"/>
              <a:gd name="connsiteX7" fmla="*/ 3530 w 9406"/>
              <a:gd name="connsiteY7" fmla="*/ 9162 h 10000"/>
              <a:gd name="connsiteX8" fmla="*/ 3382 w 9406"/>
              <a:gd name="connsiteY8" fmla="*/ 8743 h 10000"/>
              <a:gd name="connsiteX9" fmla="*/ 3085 w 9406"/>
              <a:gd name="connsiteY9" fmla="*/ 8464 h 10000"/>
              <a:gd name="connsiteX10" fmla="*/ 2937 w 9406"/>
              <a:gd name="connsiteY10" fmla="*/ 8063 h 10000"/>
              <a:gd name="connsiteX11" fmla="*/ 2937 w 9406"/>
              <a:gd name="connsiteY11" fmla="*/ 7644 h 10000"/>
              <a:gd name="connsiteX12" fmla="*/ 2790 w 9406"/>
              <a:gd name="connsiteY12" fmla="*/ 7225 h 10000"/>
              <a:gd name="connsiteX13" fmla="*/ 2790 w 9406"/>
              <a:gd name="connsiteY13" fmla="*/ 6806 h 10000"/>
              <a:gd name="connsiteX14" fmla="*/ 2790 w 9406"/>
              <a:gd name="connsiteY14" fmla="*/ 6387 h 10000"/>
              <a:gd name="connsiteX15" fmla="*/ 2937 w 9406"/>
              <a:gd name="connsiteY15" fmla="*/ 5689 h 10000"/>
              <a:gd name="connsiteX16" fmla="*/ 2937 w 9406"/>
              <a:gd name="connsiteY16" fmla="*/ 5550 h 10000"/>
              <a:gd name="connsiteX17" fmla="*/ 2937 w 9406"/>
              <a:gd name="connsiteY17" fmla="*/ 5271 h 10000"/>
              <a:gd name="connsiteX18" fmla="*/ 3085 w 9406"/>
              <a:gd name="connsiteY18" fmla="*/ 5009 h 10000"/>
              <a:gd name="connsiteX19" fmla="*/ 3085 w 9406"/>
              <a:gd name="connsiteY19" fmla="*/ 4729 h 10000"/>
              <a:gd name="connsiteX20" fmla="*/ 3085 w 9406"/>
              <a:gd name="connsiteY20" fmla="*/ 4450 h 10000"/>
              <a:gd name="connsiteX21" fmla="*/ 3234 w 9406"/>
              <a:gd name="connsiteY21" fmla="*/ 4031 h 10000"/>
              <a:gd name="connsiteX22" fmla="*/ 3234 w 9406"/>
              <a:gd name="connsiteY22" fmla="*/ 3613 h 10000"/>
              <a:gd name="connsiteX23" fmla="*/ 3382 w 9406"/>
              <a:gd name="connsiteY23" fmla="*/ 3194 h 10000"/>
              <a:gd name="connsiteX24" fmla="*/ 3382 w 9406"/>
              <a:gd name="connsiteY24" fmla="*/ 2775 h 10000"/>
              <a:gd name="connsiteX25" fmla="*/ 3382 w 9406"/>
              <a:gd name="connsiteY25" fmla="*/ 2356 h 10000"/>
              <a:gd name="connsiteX26" fmla="*/ 3530 w 9406"/>
              <a:gd name="connsiteY26" fmla="*/ 2077 h 10000"/>
              <a:gd name="connsiteX27" fmla="*/ 3530 w 9406"/>
              <a:gd name="connsiteY27" fmla="*/ 1798 h 10000"/>
              <a:gd name="connsiteX28" fmla="*/ 3530 w 9406"/>
              <a:gd name="connsiteY28" fmla="*/ 1536 h 10000"/>
              <a:gd name="connsiteX29" fmla="*/ 3530 w 9406"/>
              <a:gd name="connsiteY29" fmla="*/ 1396 h 10000"/>
              <a:gd name="connsiteX30" fmla="*/ 3530 w 9406"/>
              <a:gd name="connsiteY30" fmla="*/ 1257 h 10000"/>
              <a:gd name="connsiteX31" fmla="*/ 3530 w 9406"/>
              <a:gd name="connsiteY31" fmla="*/ 1257 h 10000"/>
              <a:gd name="connsiteX32" fmla="*/ 3530 w 9406"/>
              <a:gd name="connsiteY32" fmla="*/ 1257 h 10000"/>
              <a:gd name="connsiteX33" fmla="*/ 3382 w 9406"/>
              <a:gd name="connsiteY33" fmla="*/ 1257 h 10000"/>
              <a:gd name="connsiteX34" fmla="*/ 3234 w 9406"/>
              <a:gd name="connsiteY34" fmla="*/ 1257 h 10000"/>
              <a:gd name="connsiteX35" fmla="*/ 3085 w 9406"/>
              <a:gd name="connsiteY35" fmla="*/ 1396 h 10000"/>
              <a:gd name="connsiteX36" fmla="*/ 2937 w 9406"/>
              <a:gd name="connsiteY36" fmla="*/ 1396 h 10000"/>
              <a:gd name="connsiteX37" fmla="*/ 2643 w 9406"/>
              <a:gd name="connsiteY37" fmla="*/ 1536 h 10000"/>
              <a:gd name="connsiteX38" fmla="*/ 2345 w 9406"/>
              <a:gd name="connsiteY38" fmla="*/ 1536 h 10000"/>
              <a:gd name="connsiteX39" fmla="*/ 2049 w 9406"/>
              <a:gd name="connsiteY39" fmla="*/ 1675 h 10000"/>
              <a:gd name="connsiteX40" fmla="*/ 589 w 9406"/>
              <a:gd name="connsiteY40" fmla="*/ 2216 h 10000"/>
              <a:gd name="connsiteX41" fmla="*/ 0 w 9406"/>
              <a:gd name="connsiteY41" fmla="*/ 1675 h 10000"/>
              <a:gd name="connsiteX42" fmla="*/ 441 w 9406"/>
              <a:gd name="connsiteY42" fmla="*/ 1536 h 10000"/>
              <a:gd name="connsiteX43" fmla="*/ 868 w 9406"/>
              <a:gd name="connsiteY43" fmla="*/ 1396 h 10000"/>
              <a:gd name="connsiteX44" fmla="*/ 1310 w 9406"/>
              <a:gd name="connsiteY44" fmla="*/ 1257 h 10000"/>
              <a:gd name="connsiteX45" fmla="*/ 1605 w 9406"/>
              <a:gd name="connsiteY45" fmla="*/ 1117 h 10000"/>
              <a:gd name="connsiteX46" fmla="*/ 1902 w 9406"/>
              <a:gd name="connsiteY46" fmla="*/ 1117 h 10000"/>
              <a:gd name="connsiteX47" fmla="*/ 2199 w 9406"/>
              <a:gd name="connsiteY47" fmla="*/ 977 h 10000"/>
              <a:gd name="connsiteX48" fmla="*/ 2493 w 9406"/>
              <a:gd name="connsiteY48" fmla="*/ 838 h 10000"/>
              <a:gd name="connsiteX49" fmla="*/ 2937 w 9406"/>
              <a:gd name="connsiteY49" fmla="*/ 698 h 10000"/>
              <a:gd name="connsiteX50" fmla="*/ 3234 w 9406"/>
              <a:gd name="connsiteY50" fmla="*/ 558 h 10000"/>
              <a:gd name="connsiteX51" fmla="*/ 3530 w 9406"/>
              <a:gd name="connsiteY51" fmla="*/ 419 h 10000"/>
              <a:gd name="connsiteX52" fmla="*/ 3676 w 9406"/>
              <a:gd name="connsiteY52" fmla="*/ 279 h 10000"/>
              <a:gd name="connsiteX53" fmla="*/ 3825 w 9406"/>
              <a:gd name="connsiteY53" fmla="*/ 140 h 10000"/>
              <a:gd name="connsiteX54" fmla="*/ 3825 w 9406"/>
              <a:gd name="connsiteY54" fmla="*/ 0 h 10000"/>
              <a:gd name="connsiteX55" fmla="*/ 3972 w 9406"/>
              <a:gd name="connsiteY55" fmla="*/ 0 h 10000"/>
              <a:gd name="connsiteX56" fmla="*/ 4119 w 9406"/>
              <a:gd name="connsiteY56" fmla="*/ 0 h 10000"/>
              <a:gd name="connsiteX57" fmla="*/ 4267 w 9406"/>
              <a:gd name="connsiteY57" fmla="*/ 0 h 10000"/>
              <a:gd name="connsiteX58" fmla="*/ 4398 w 9406"/>
              <a:gd name="connsiteY58" fmla="*/ 140 h 10000"/>
              <a:gd name="connsiteX59" fmla="*/ 4546 w 9406"/>
              <a:gd name="connsiteY59" fmla="*/ 140 h 10000"/>
              <a:gd name="connsiteX60" fmla="*/ 4692 w 9406"/>
              <a:gd name="connsiteY60" fmla="*/ 419 h 10000"/>
              <a:gd name="connsiteX61" fmla="*/ 4839 w 9406"/>
              <a:gd name="connsiteY61" fmla="*/ 558 h 10000"/>
              <a:gd name="connsiteX62" fmla="*/ 4989 w 9406"/>
              <a:gd name="connsiteY62" fmla="*/ 698 h 10000"/>
              <a:gd name="connsiteX63" fmla="*/ 5136 w 9406"/>
              <a:gd name="connsiteY63" fmla="*/ 838 h 10000"/>
              <a:gd name="connsiteX64" fmla="*/ 5136 w 9406"/>
              <a:gd name="connsiteY64" fmla="*/ 977 h 10000"/>
              <a:gd name="connsiteX65" fmla="*/ 5136 w 9406"/>
              <a:gd name="connsiteY65" fmla="*/ 1117 h 10000"/>
              <a:gd name="connsiteX66" fmla="*/ 4989 w 9406"/>
              <a:gd name="connsiteY66" fmla="*/ 1117 h 10000"/>
              <a:gd name="connsiteX67" fmla="*/ 4839 w 9406"/>
              <a:gd name="connsiteY67" fmla="*/ 1257 h 10000"/>
              <a:gd name="connsiteX68" fmla="*/ 4839 w 9406"/>
              <a:gd name="connsiteY68" fmla="*/ 1396 h 10000"/>
              <a:gd name="connsiteX69" fmla="*/ 4692 w 9406"/>
              <a:gd name="connsiteY69" fmla="*/ 1536 h 10000"/>
              <a:gd name="connsiteX70" fmla="*/ 4546 w 9406"/>
              <a:gd name="connsiteY70" fmla="*/ 1798 h 10000"/>
              <a:gd name="connsiteX71" fmla="*/ 4398 w 9406"/>
              <a:gd name="connsiteY71" fmla="*/ 2216 h 10000"/>
              <a:gd name="connsiteX72" fmla="*/ 4267 w 9406"/>
              <a:gd name="connsiteY72" fmla="*/ 2635 h 10000"/>
              <a:gd name="connsiteX73" fmla="*/ 4119 w 9406"/>
              <a:gd name="connsiteY73" fmla="*/ 3054 h 10000"/>
              <a:gd name="connsiteX74" fmla="*/ 3972 w 9406"/>
              <a:gd name="connsiteY74" fmla="*/ 3613 h 10000"/>
              <a:gd name="connsiteX75" fmla="*/ 3825 w 9406"/>
              <a:gd name="connsiteY75" fmla="*/ 4171 h 10000"/>
              <a:gd name="connsiteX76" fmla="*/ 3676 w 9406"/>
              <a:gd name="connsiteY76" fmla="*/ 4729 h 10000"/>
              <a:gd name="connsiteX77" fmla="*/ 3676 w 9406"/>
              <a:gd name="connsiteY77" fmla="*/ 5271 h 10000"/>
              <a:gd name="connsiteX78" fmla="*/ 3676 w 9406"/>
              <a:gd name="connsiteY78" fmla="*/ 5689 h 10000"/>
              <a:gd name="connsiteX79" fmla="*/ 3530 w 9406"/>
              <a:gd name="connsiteY79" fmla="*/ 6248 h 10000"/>
              <a:gd name="connsiteX80" fmla="*/ 3530 w 9406"/>
              <a:gd name="connsiteY80" fmla="*/ 6667 h 10000"/>
              <a:gd name="connsiteX81" fmla="*/ 3530 w 9406"/>
              <a:gd name="connsiteY81" fmla="*/ 6946 h 10000"/>
              <a:gd name="connsiteX82" fmla="*/ 3530 w 9406"/>
              <a:gd name="connsiteY82" fmla="*/ 7365 h 10000"/>
              <a:gd name="connsiteX83" fmla="*/ 3676 w 9406"/>
              <a:gd name="connsiteY83" fmla="*/ 7644 h 10000"/>
              <a:gd name="connsiteX84" fmla="*/ 3676 w 9406"/>
              <a:gd name="connsiteY84" fmla="*/ 7784 h 10000"/>
              <a:gd name="connsiteX85" fmla="*/ 3825 w 9406"/>
              <a:gd name="connsiteY85" fmla="*/ 8063 h 10000"/>
              <a:gd name="connsiteX86" fmla="*/ 3972 w 9406"/>
              <a:gd name="connsiteY86" fmla="*/ 8202 h 10000"/>
              <a:gd name="connsiteX87" fmla="*/ 4119 w 9406"/>
              <a:gd name="connsiteY87" fmla="*/ 8342 h 10000"/>
              <a:gd name="connsiteX88" fmla="*/ 4692 w 9406"/>
              <a:gd name="connsiteY88" fmla="*/ 8604 h 10000"/>
              <a:gd name="connsiteX89" fmla="*/ 4989 w 9406"/>
              <a:gd name="connsiteY89" fmla="*/ 8743 h 10000"/>
              <a:gd name="connsiteX90" fmla="*/ 5283 w 9406"/>
              <a:gd name="connsiteY90" fmla="*/ 8743 h 10000"/>
              <a:gd name="connsiteX91" fmla="*/ 5582 w 9406"/>
              <a:gd name="connsiteY91" fmla="*/ 8883 h 10000"/>
              <a:gd name="connsiteX92" fmla="*/ 6024 w 9406"/>
              <a:gd name="connsiteY92" fmla="*/ 8883 h 10000"/>
              <a:gd name="connsiteX93" fmla="*/ 6319 w 9406"/>
              <a:gd name="connsiteY93" fmla="*/ 8743 h 10000"/>
              <a:gd name="connsiteX94" fmla="*/ 6762 w 9406"/>
              <a:gd name="connsiteY94" fmla="*/ 8743 h 10000"/>
              <a:gd name="connsiteX95" fmla="*/ 7207 w 9406"/>
              <a:gd name="connsiteY95" fmla="*/ 8604 h 10000"/>
              <a:gd name="connsiteX96" fmla="*/ 7502 w 9406"/>
              <a:gd name="connsiteY96" fmla="*/ 8604 h 10000"/>
              <a:gd name="connsiteX97" fmla="*/ 7798 w 9406"/>
              <a:gd name="connsiteY97" fmla="*/ 8342 h 10000"/>
              <a:gd name="connsiteX98" fmla="*/ 7928 w 9406"/>
              <a:gd name="connsiteY98" fmla="*/ 8202 h 10000"/>
              <a:gd name="connsiteX99" fmla="*/ 8074 w 9406"/>
              <a:gd name="connsiteY99" fmla="*/ 7923 h 10000"/>
              <a:gd name="connsiteX100" fmla="*/ 8222 w 9406"/>
              <a:gd name="connsiteY100" fmla="*/ 7644 h 10000"/>
              <a:gd name="connsiteX101" fmla="*/ 8371 w 9406"/>
              <a:gd name="connsiteY101" fmla="*/ 7086 h 10000"/>
              <a:gd name="connsiteX102" fmla="*/ 8371 w 9406"/>
              <a:gd name="connsiteY102" fmla="*/ 6527 h 10000"/>
              <a:gd name="connsiteX103" fmla="*/ 8518 w 9406"/>
              <a:gd name="connsiteY103" fmla="*/ 6248 h 10000"/>
              <a:gd name="connsiteX104" fmla="*/ 8518 w 9406"/>
              <a:gd name="connsiteY104" fmla="*/ 5969 h 10000"/>
              <a:gd name="connsiteX105" fmla="*/ 8518 w 9406"/>
              <a:gd name="connsiteY105" fmla="*/ 5829 h 10000"/>
              <a:gd name="connsiteX106" fmla="*/ 8667 w 9406"/>
              <a:gd name="connsiteY106" fmla="*/ 5689 h 10000"/>
              <a:gd name="connsiteX107" fmla="*/ 8667 w 9406"/>
              <a:gd name="connsiteY107" fmla="*/ 5550 h 10000"/>
              <a:gd name="connsiteX108" fmla="*/ 8667 w 9406"/>
              <a:gd name="connsiteY108" fmla="*/ 5410 h 10000"/>
              <a:gd name="connsiteX109" fmla="*/ 8667 w 9406"/>
              <a:gd name="connsiteY109" fmla="*/ 5410 h 10000"/>
              <a:gd name="connsiteX110" fmla="*/ 8815 w 9406"/>
              <a:gd name="connsiteY110" fmla="*/ 5410 h 10000"/>
              <a:gd name="connsiteX111" fmla="*/ 8815 w 9406"/>
              <a:gd name="connsiteY111" fmla="*/ 5410 h 10000"/>
              <a:gd name="connsiteX112" fmla="*/ 8815 w 9406"/>
              <a:gd name="connsiteY112" fmla="*/ 5550 h 10000"/>
              <a:gd name="connsiteX113" fmla="*/ 8963 w 9406"/>
              <a:gd name="connsiteY113" fmla="*/ 5689 h 10000"/>
              <a:gd name="connsiteX114" fmla="*/ 8963 w 9406"/>
              <a:gd name="connsiteY114" fmla="*/ 5829 h 10000"/>
              <a:gd name="connsiteX115" fmla="*/ 8963 w 9406"/>
              <a:gd name="connsiteY115" fmla="*/ 6108 h 10000"/>
              <a:gd name="connsiteX116" fmla="*/ 8963 w 9406"/>
              <a:gd name="connsiteY116" fmla="*/ 6387 h 10000"/>
              <a:gd name="connsiteX117" fmla="*/ 8963 w 9406"/>
              <a:gd name="connsiteY117" fmla="*/ 6667 h 10000"/>
              <a:gd name="connsiteX118" fmla="*/ 9110 w 9406"/>
              <a:gd name="connsiteY118" fmla="*/ 7225 h 10000"/>
              <a:gd name="connsiteX119" fmla="*/ 9110 w 9406"/>
              <a:gd name="connsiteY119" fmla="*/ 7644 h 10000"/>
              <a:gd name="connsiteX120" fmla="*/ 9259 w 9406"/>
              <a:gd name="connsiteY120" fmla="*/ 8063 h 10000"/>
              <a:gd name="connsiteX121" fmla="*/ 9406 w 9406"/>
              <a:gd name="connsiteY121" fmla="*/ 8342 h 10000"/>
              <a:gd name="connsiteX122" fmla="*/ 9406 w 9406"/>
              <a:gd name="connsiteY122" fmla="*/ 8604 h 10000"/>
              <a:gd name="connsiteX123" fmla="*/ 9406 w 9406"/>
              <a:gd name="connsiteY123" fmla="*/ 8743 h 10000"/>
              <a:gd name="connsiteX124" fmla="*/ 9406 w 9406"/>
              <a:gd name="connsiteY124" fmla="*/ 8883 h 10000"/>
              <a:gd name="connsiteX125" fmla="*/ 9259 w 9406"/>
              <a:gd name="connsiteY125" fmla="*/ 8883 h 10000"/>
              <a:gd name="connsiteX126" fmla="*/ 9110 w 9406"/>
              <a:gd name="connsiteY126" fmla="*/ 9023 h 10000"/>
              <a:gd name="connsiteX127" fmla="*/ 8963 w 9406"/>
              <a:gd name="connsiteY127" fmla="*/ 9162 h 10000"/>
              <a:gd name="connsiteX128" fmla="*/ 8815 w 9406"/>
              <a:gd name="connsiteY128" fmla="*/ 9302 h 10000"/>
              <a:gd name="connsiteX129" fmla="*/ 8518 w 9406"/>
              <a:gd name="connsiteY129" fmla="*/ 9442 h 10000"/>
              <a:gd name="connsiteX130" fmla="*/ 7928 w 9406"/>
              <a:gd name="connsiteY130" fmla="*/ 9721 h 10000"/>
              <a:gd name="connsiteX131" fmla="*/ 7353 w 9406"/>
              <a:gd name="connsiteY131" fmla="*/ 9860 h 10000"/>
              <a:gd name="connsiteX132" fmla="*/ 6912 w 9406"/>
              <a:gd name="connsiteY132" fmla="*/ 9860 h 10000"/>
              <a:gd name="connsiteX133" fmla="*/ 6319 w 9406"/>
              <a:gd name="connsiteY133" fmla="*/ 10000 h 10000"/>
              <a:gd name="connsiteX134" fmla="*/ 6319 w 9406"/>
              <a:gd name="connsiteY134" fmla="*/ 10000 h 10000"/>
              <a:gd name="connsiteX0" fmla="*/ 6249 w 9531"/>
              <a:gd name="connsiteY0" fmla="*/ 10000 h 10000"/>
              <a:gd name="connsiteX1" fmla="*/ 5779 w 9531"/>
              <a:gd name="connsiteY1" fmla="*/ 10000 h 10000"/>
              <a:gd name="connsiteX2" fmla="*/ 5305 w 9531"/>
              <a:gd name="connsiteY2" fmla="*/ 10000 h 10000"/>
              <a:gd name="connsiteX3" fmla="*/ 4835 w 9531"/>
              <a:gd name="connsiteY3" fmla="*/ 9860 h 10000"/>
              <a:gd name="connsiteX4" fmla="*/ 4364 w 9531"/>
              <a:gd name="connsiteY4" fmla="*/ 9721 h 10000"/>
              <a:gd name="connsiteX5" fmla="*/ 3910 w 9531"/>
              <a:gd name="connsiteY5" fmla="*/ 9581 h 10000"/>
              <a:gd name="connsiteX6" fmla="*/ 3598 w 9531"/>
              <a:gd name="connsiteY6" fmla="*/ 9302 h 10000"/>
              <a:gd name="connsiteX7" fmla="*/ 3284 w 9531"/>
              <a:gd name="connsiteY7" fmla="*/ 9162 h 10000"/>
              <a:gd name="connsiteX8" fmla="*/ 3127 w 9531"/>
              <a:gd name="connsiteY8" fmla="*/ 8743 h 10000"/>
              <a:gd name="connsiteX9" fmla="*/ 2811 w 9531"/>
              <a:gd name="connsiteY9" fmla="*/ 8464 h 10000"/>
              <a:gd name="connsiteX10" fmla="*/ 2653 w 9531"/>
              <a:gd name="connsiteY10" fmla="*/ 8063 h 10000"/>
              <a:gd name="connsiteX11" fmla="*/ 2653 w 9531"/>
              <a:gd name="connsiteY11" fmla="*/ 7644 h 10000"/>
              <a:gd name="connsiteX12" fmla="*/ 2497 w 9531"/>
              <a:gd name="connsiteY12" fmla="*/ 7225 h 10000"/>
              <a:gd name="connsiteX13" fmla="*/ 2497 w 9531"/>
              <a:gd name="connsiteY13" fmla="*/ 6806 h 10000"/>
              <a:gd name="connsiteX14" fmla="*/ 2497 w 9531"/>
              <a:gd name="connsiteY14" fmla="*/ 6387 h 10000"/>
              <a:gd name="connsiteX15" fmla="*/ 2653 w 9531"/>
              <a:gd name="connsiteY15" fmla="*/ 5689 h 10000"/>
              <a:gd name="connsiteX16" fmla="*/ 2653 w 9531"/>
              <a:gd name="connsiteY16" fmla="*/ 5550 h 10000"/>
              <a:gd name="connsiteX17" fmla="*/ 2653 w 9531"/>
              <a:gd name="connsiteY17" fmla="*/ 5271 h 10000"/>
              <a:gd name="connsiteX18" fmla="*/ 2811 w 9531"/>
              <a:gd name="connsiteY18" fmla="*/ 5009 h 10000"/>
              <a:gd name="connsiteX19" fmla="*/ 2811 w 9531"/>
              <a:gd name="connsiteY19" fmla="*/ 4729 h 10000"/>
              <a:gd name="connsiteX20" fmla="*/ 2811 w 9531"/>
              <a:gd name="connsiteY20" fmla="*/ 4450 h 10000"/>
              <a:gd name="connsiteX21" fmla="*/ 2969 w 9531"/>
              <a:gd name="connsiteY21" fmla="*/ 4031 h 10000"/>
              <a:gd name="connsiteX22" fmla="*/ 2969 w 9531"/>
              <a:gd name="connsiteY22" fmla="*/ 3613 h 10000"/>
              <a:gd name="connsiteX23" fmla="*/ 3127 w 9531"/>
              <a:gd name="connsiteY23" fmla="*/ 3194 h 10000"/>
              <a:gd name="connsiteX24" fmla="*/ 3127 w 9531"/>
              <a:gd name="connsiteY24" fmla="*/ 2775 h 10000"/>
              <a:gd name="connsiteX25" fmla="*/ 3127 w 9531"/>
              <a:gd name="connsiteY25" fmla="*/ 2356 h 10000"/>
              <a:gd name="connsiteX26" fmla="*/ 3284 w 9531"/>
              <a:gd name="connsiteY26" fmla="*/ 2077 h 10000"/>
              <a:gd name="connsiteX27" fmla="*/ 3284 w 9531"/>
              <a:gd name="connsiteY27" fmla="*/ 1798 h 10000"/>
              <a:gd name="connsiteX28" fmla="*/ 3284 w 9531"/>
              <a:gd name="connsiteY28" fmla="*/ 1536 h 10000"/>
              <a:gd name="connsiteX29" fmla="*/ 3284 w 9531"/>
              <a:gd name="connsiteY29" fmla="*/ 1396 h 10000"/>
              <a:gd name="connsiteX30" fmla="*/ 3284 w 9531"/>
              <a:gd name="connsiteY30" fmla="*/ 1257 h 10000"/>
              <a:gd name="connsiteX31" fmla="*/ 3284 w 9531"/>
              <a:gd name="connsiteY31" fmla="*/ 1257 h 10000"/>
              <a:gd name="connsiteX32" fmla="*/ 3284 w 9531"/>
              <a:gd name="connsiteY32" fmla="*/ 1257 h 10000"/>
              <a:gd name="connsiteX33" fmla="*/ 3127 w 9531"/>
              <a:gd name="connsiteY33" fmla="*/ 1257 h 10000"/>
              <a:gd name="connsiteX34" fmla="*/ 2969 w 9531"/>
              <a:gd name="connsiteY34" fmla="*/ 1257 h 10000"/>
              <a:gd name="connsiteX35" fmla="*/ 2811 w 9531"/>
              <a:gd name="connsiteY35" fmla="*/ 1396 h 10000"/>
              <a:gd name="connsiteX36" fmla="*/ 2653 w 9531"/>
              <a:gd name="connsiteY36" fmla="*/ 1396 h 10000"/>
              <a:gd name="connsiteX37" fmla="*/ 2341 w 9531"/>
              <a:gd name="connsiteY37" fmla="*/ 1536 h 10000"/>
              <a:gd name="connsiteX38" fmla="*/ 2024 w 9531"/>
              <a:gd name="connsiteY38" fmla="*/ 1536 h 10000"/>
              <a:gd name="connsiteX39" fmla="*/ 1709 w 9531"/>
              <a:gd name="connsiteY39" fmla="*/ 1675 h 10000"/>
              <a:gd name="connsiteX40" fmla="*/ 157 w 9531"/>
              <a:gd name="connsiteY40" fmla="*/ 2216 h 10000"/>
              <a:gd name="connsiteX41" fmla="*/ 0 w 9531"/>
              <a:gd name="connsiteY41" fmla="*/ 1536 h 10000"/>
              <a:gd name="connsiteX42" fmla="*/ 454 w 9531"/>
              <a:gd name="connsiteY42" fmla="*/ 1396 h 10000"/>
              <a:gd name="connsiteX43" fmla="*/ 924 w 9531"/>
              <a:gd name="connsiteY43" fmla="*/ 1257 h 10000"/>
              <a:gd name="connsiteX44" fmla="*/ 1237 w 9531"/>
              <a:gd name="connsiteY44" fmla="*/ 1117 h 10000"/>
              <a:gd name="connsiteX45" fmla="*/ 1553 w 9531"/>
              <a:gd name="connsiteY45" fmla="*/ 1117 h 10000"/>
              <a:gd name="connsiteX46" fmla="*/ 1869 w 9531"/>
              <a:gd name="connsiteY46" fmla="*/ 977 h 10000"/>
              <a:gd name="connsiteX47" fmla="*/ 2181 w 9531"/>
              <a:gd name="connsiteY47" fmla="*/ 838 h 10000"/>
              <a:gd name="connsiteX48" fmla="*/ 2653 w 9531"/>
              <a:gd name="connsiteY48" fmla="*/ 698 h 10000"/>
              <a:gd name="connsiteX49" fmla="*/ 2969 w 9531"/>
              <a:gd name="connsiteY49" fmla="*/ 558 h 10000"/>
              <a:gd name="connsiteX50" fmla="*/ 3284 w 9531"/>
              <a:gd name="connsiteY50" fmla="*/ 419 h 10000"/>
              <a:gd name="connsiteX51" fmla="*/ 3439 w 9531"/>
              <a:gd name="connsiteY51" fmla="*/ 279 h 10000"/>
              <a:gd name="connsiteX52" fmla="*/ 3598 w 9531"/>
              <a:gd name="connsiteY52" fmla="*/ 140 h 10000"/>
              <a:gd name="connsiteX53" fmla="*/ 3598 w 9531"/>
              <a:gd name="connsiteY53" fmla="*/ 0 h 10000"/>
              <a:gd name="connsiteX54" fmla="*/ 3754 w 9531"/>
              <a:gd name="connsiteY54" fmla="*/ 0 h 10000"/>
              <a:gd name="connsiteX55" fmla="*/ 3910 w 9531"/>
              <a:gd name="connsiteY55" fmla="*/ 0 h 10000"/>
              <a:gd name="connsiteX56" fmla="*/ 4067 w 9531"/>
              <a:gd name="connsiteY56" fmla="*/ 0 h 10000"/>
              <a:gd name="connsiteX57" fmla="*/ 4207 w 9531"/>
              <a:gd name="connsiteY57" fmla="*/ 140 h 10000"/>
              <a:gd name="connsiteX58" fmla="*/ 4364 w 9531"/>
              <a:gd name="connsiteY58" fmla="*/ 140 h 10000"/>
              <a:gd name="connsiteX59" fmla="*/ 4519 w 9531"/>
              <a:gd name="connsiteY59" fmla="*/ 419 h 10000"/>
              <a:gd name="connsiteX60" fmla="*/ 4676 w 9531"/>
              <a:gd name="connsiteY60" fmla="*/ 558 h 10000"/>
              <a:gd name="connsiteX61" fmla="*/ 4835 w 9531"/>
              <a:gd name="connsiteY61" fmla="*/ 698 h 10000"/>
              <a:gd name="connsiteX62" fmla="*/ 4991 w 9531"/>
              <a:gd name="connsiteY62" fmla="*/ 838 h 10000"/>
              <a:gd name="connsiteX63" fmla="*/ 4991 w 9531"/>
              <a:gd name="connsiteY63" fmla="*/ 977 h 10000"/>
              <a:gd name="connsiteX64" fmla="*/ 4991 w 9531"/>
              <a:gd name="connsiteY64" fmla="*/ 1117 h 10000"/>
              <a:gd name="connsiteX65" fmla="*/ 4835 w 9531"/>
              <a:gd name="connsiteY65" fmla="*/ 1117 h 10000"/>
              <a:gd name="connsiteX66" fmla="*/ 4676 w 9531"/>
              <a:gd name="connsiteY66" fmla="*/ 1257 h 10000"/>
              <a:gd name="connsiteX67" fmla="*/ 4676 w 9531"/>
              <a:gd name="connsiteY67" fmla="*/ 1396 h 10000"/>
              <a:gd name="connsiteX68" fmla="*/ 4519 w 9531"/>
              <a:gd name="connsiteY68" fmla="*/ 1536 h 10000"/>
              <a:gd name="connsiteX69" fmla="*/ 4364 w 9531"/>
              <a:gd name="connsiteY69" fmla="*/ 1798 h 10000"/>
              <a:gd name="connsiteX70" fmla="*/ 4207 w 9531"/>
              <a:gd name="connsiteY70" fmla="*/ 2216 h 10000"/>
              <a:gd name="connsiteX71" fmla="*/ 4067 w 9531"/>
              <a:gd name="connsiteY71" fmla="*/ 2635 h 10000"/>
              <a:gd name="connsiteX72" fmla="*/ 3910 w 9531"/>
              <a:gd name="connsiteY72" fmla="*/ 3054 h 10000"/>
              <a:gd name="connsiteX73" fmla="*/ 3754 w 9531"/>
              <a:gd name="connsiteY73" fmla="*/ 3613 h 10000"/>
              <a:gd name="connsiteX74" fmla="*/ 3598 w 9531"/>
              <a:gd name="connsiteY74" fmla="*/ 4171 h 10000"/>
              <a:gd name="connsiteX75" fmla="*/ 3439 w 9531"/>
              <a:gd name="connsiteY75" fmla="*/ 4729 h 10000"/>
              <a:gd name="connsiteX76" fmla="*/ 3439 w 9531"/>
              <a:gd name="connsiteY76" fmla="*/ 5271 h 10000"/>
              <a:gd name="connsiteX77" fmla="*/ 3439 w 9531"/>
              <a:gd name="connsiteY77" fmla="*/ 5689 h 10000"/>
              <a:gd name="connsiteX78" fmla="*/ 3284 w 9531"/>
              <a:gd name="connsiteY78" fmla="*/ 6248 h 10000"/>
              <a:gd name="connsiteX79" fmla="*/ 3284 w 9531"/>
              <a:gd name="connsiteY79" fmla="*/ 6667 h 10000"/>
              <a:gd name="connsiteX80" fmla="*/ 3284 w 9531"/>
              <a:gd name="connsiteY80" fmla="*/ 6946 h 10000"/>
              <a:gd name="connsiteX81" fmla="*/ 3284 w 9531"/>
              <a:gd name="connsiteY81" fmla="*/ 7365 h 10000"/>
              <a:gd name="connsiteX82" fmla="*/ 3439 w 9531"/>
              <a:gd name="connsiteY82" fmla="*/ 7644 h 10000"/>
              <a:gd name="connsiteX83" fmla="*/ 3439 w 9531"/>
              <a:gd name="connsiteY83" fmla="*/ 7784 h 10000"/>
              <a:gd name="connsiteX84" fmla="*/ 3598 w 9531"/>
              <a:gd name="connsiteY84" fmla="*/ 8063 h 10000"/>
              <a:gd name="connsiteX85" fmla="*/ 3754 w 9531"/>
              <a:gd name="connsiteY85" fmla="*/ 8202 h 10000"/>
              <a:gd name="connsiteX86" fmla="*/ 3910 w 9531"/>
              <a:gd name="connsiteY86" fmla="*/ 8342 h 10000"/>
              <a:gd name="connsiteX87" fmla="*/ 4519 w 9531"/>
              <a:gd name="connsiteY87" fmla="*/ 8604 h 10000"/>
              <a:gd name="connsiteX88" fmla="*/ 4835 w 9531"/>
              <a:gd name="connsiteY88" fmla="*/ 8743 h 10000"/>
              <a:gd name="connsiteX89" fmla="*/ 5148 w 9531"/>
              <a:gd name="connsiteY89" fmla="*/ 8743 h 10000"/>
              <a:gd name="connsiteX90" fmla="*/ 5466 w 9531"/>
              <a:gd name="connsiteY90" fmla="*/ 8883 h 10000"/>
              <a:gd name="connsiteX91" fmla="*/ 5935 w 9531"/>
              <a:gd name="connsiteY91" fmla="*/ 8883 h 10000"/>
              <a:gd name="connsiteX92" fmla="*/ 6249 w 9531"/>
              <a:gd name="connsiteY92" fmla="*/ 8743 h 10000"/>
              <a:gd name="connsiteX93" fmla="*/ 6720 w 9531"/>
              <a:gd name="connsiteY93" fmla="*/ 8743 h 10000"/>
              <a:gd name="connsiteX94" fmla="*/ 7193 w 9531"/>
              <a:gd name="connsiteY94" fmla="*/ 8604 h 10000"/>
              <a:gd name="connsiteX95" fmla="*/ 7507 w 9531"/>
              <a:gd name="connsiteY95" fmla="*/ 8604 h 10000"/>
              <a:gd name="connsiteX96" fmla="*/ 7821 w 9531"/>
              <a:gd name="connsiteY96" fmla="*/ 8342 h 10000"/>
              <a:gd name="connsiteX97" fmla="*/ 7960 w 9531"/>
              <a:gd name="connsiteY97" fmla="*/ 8202 h 10000"/>
              <a:gd name="connsiteX98" fmla="*/ 8115 w 9531"/>
              <a:gd name="connsiteY98" fmla="*/ 7923 h 10000"/>
              <a:gd name="connsiteX99" fmla="*/ 8272 w 9531"/>
              <a:gd name="connsiteY99" fmla="*/ 7644 h 10000"/>
              <a:gd name="connsiteX100" fmla="*/ 8431 w 9531"/>
              <a:gd name="connsiteY100" fmla="*/ 7086 h 10000"/>
              <a:gd name="connsiteX101" fmla="*/ 8431 w 9531"/>
              <a:gd name="connsiteY101" fmla="*/ 6527 h 10000"/>
              <a:gd name="connsiteX102" fmla="*/ 8587 w 9531"/>
              <a:gd name="connsiteY102" fmla="*/ 6248 h 10000"/>
              <a:gd name="connsiteX103" fmla="*/ 8587 w 9531"/>
              <a:gd name="connsiteY103" fmla="*/ 5969 h 10000"/>
              <a:gd name="connsiteX104" fmla="*/ 8587 w 9531"/>
              <a:gd name="connsiteY104" fmla="*/ 5829 h 10000"/>
              <a:gd name="connsiteX105" fmla="*/ 8745 w 9531"/>
              <a:gd name="connsiteY105" fmla="*/ 5689 h 10000"/>
              <a:gd name="connsiteX106" fmla="*/ 8745 w 9531"/>
              <a:gd name="connsiteY106" fmla="*/ 5550 h 10000"/>
              <a:gd name="connsiteX107" fmla="*/ 8745 w 9531"/>
              <a:gd name="connsiteY107" fmla="*/ 5410 h 10000"/>
              <a:gd name="connsiteX108" fmla="*/ 8745 w 9531"/>
              <a:gd name="connsiteY108" fmla="*/ 5410 h 10000"/>
              <a:gd name="connsiteX109" fmla="*/ 8903 w 9531"/>
              <a:gd name="connsiteY109" fmla="*/ 5410 h 10000"/>
              <a:gd name="connsiteX110" fmla="*/ 8903 w 9531"/>
              <a:gd name="connsiteY110" fmla="*/ 5410 h 10000"/>
              <a:gd name="connsiteX111" fmla="*/ 8903 w 9531"/>
              <a:gd name="connsiteY111" fmla="*/ 5550 h 10000"/>
              <a:gd name="connsiteX112" fmla="*/ 9060 w 9531"/>
              <a:gd name="connsiteY112" fmla="*/ 5689 h 10000"/>
              <a:gd name="connsiteX113" fmla="*/ 9060 w 9531"/>
              <a:gd name="connsiteY113" fmla="*/ 5829 h 10000"/>
              <a:gd name="connsiteX114" fmla="*/ 9060 w 9531"/>
              <a:gd name="connsiteY114" fmla="*/ 6108 h 10000"/>
              <a:gd name="connsiteX115" fmla="*/ 9060 w 9531"/>
              <a:gd name="connsiteY115" fmla="*/ 6387 h 10000"/>
              <a:gd name="connsiteX116" fmla="*/ 9060 w 9531"/>
              <a:gd name="connsiteY116" fmla="*/ 6667 h 10000"/>
              <a:gd name="connsiteX117" fmla="*/ 9216 w 9531"/>
              <a:gd name="connsiteY117" fmla="*/ 7225 h 10000"/>
              <a:gd name="connsiteX118" fmla="*/ 9216 w 9531"/>
              <a:gd name="connsiteY118" fmla="*/ 7644 h 10000"/>
              <a:gd name="connsiteX119" fmla="*/ 9375 w 9531"/>
              <a:gd name="connsiteY119" fmla="*/ 8063 h 10000"/>
              <a:gd name="connsiteX120" fmla="*/ 9531 w 9531"/>
              <a:gd name="connsiteY120" fmla="*/ 8342 h 10000"/>
              <a:gd name="connsiteX121" fmla="*/ 9531 w 9531"/>
              <a:gd name="connsiteY121" fmla="*/ 8604 h 10000"/>
              <a:gd name="connsiteX122" fmla="*/ 9531 w 9531"/>
              <a:gd name="connsiteY122" fmla="*/ 8743 h 10000"/>
              <a:gd name="connsiteX123" fmla="*/ 9531 w 9531"/>
              <a:gd name="connsiteY123" fmla="*/ 8883 h 10000"/>
              <a:gd name="connsiteX124" fmla="*/ 9375 w 9531"/>
              <a:gd name="connsiteY124" fmla="*/ 8883 h 10000"/>
              <a:gd name="connsiteX125" fmla="*/ 9216 w 9531"/>
              <a:gd name="connsiteY125" fmla="*/ 9023 h 10000"/>
              <a:gd name="connsiteX126" fmla="*/ 9060 w 9531"/>
              <a:gd name="connsiteY126" fmla="*/ 9162 h 10000"/>
              <a:gd name="connsiteX127" fmla="*/ 8903 w 9531"/>
              <a:gd name="connsiteY127" fmla="*/ 9302 h 10000"/>
              <a:gd name="connsiteX128" fmla="*/ 8587 w 9531"/>
              <a:gd name="connsiteY128" fmla="*/ 9442 h 10000"/>
              <a:gd name="connsiteX129" fmla="*/ 7960 w 9531"/>
              <a:gd name="connsiteY129" fmla="*/ 9721 h 10000"/>
              <a:gd name="connsiteX130" fmla="*/ 7348 w 9531"/>
              <a:gd name="connsiteY130" fmla="*/ 9860 h 10000"/>
              <a:gd name="connsiteX131" fmla="*/ 6880 w 9531"/>
              <a:gd name="connsiteY131" fmla="*/ 9860 h 10000"/>
              <a:gd name="connsiteX132" fmla="*/ 6249 w 9531"/>
              <a:gd name="connsiteY132" fmla="*/ 10000 h 10000"/>
              <a:gd name="connsiteX133" fmla="*/ 6249 w 9531"/>
              <a:gd name="connsiteY133" fmla="*/ 10000 h 10000"/>
              <a:gd name="connsiteX0" fmla="*/ 6556 w 10000"/>
              <a:gd name="connsiteY0" fmla="*/ 10000 h 10000"/>
              <a:gd name="connsiteX1" fmla="*/ 6063 w 10000"/>
              <a:gd name="connsiteY1" fmla="*/ 10000 h 10000"/>
              <a:gd name="connsiteX2" fmla="*/ 5566 w 10000"/>
              <a:gd name="connsiteY2" fmla="*/ 10000 h 10000"/>
              <a:gd name="connsiteX3" fmla="*/ 5073 w 10000"/>
              <a:gd name="connsiteY3" fmla="*/ 9860 h 10000"/>
              <a:gd name="connsiteX4" fmla="*/ 4579 w 10000"/>
              <a:gd name="connsiteY4" fmla="*/ 9721 h 10000"/>
              <a:gd name="connsiteX5" fmla="*/ 4102 w 10000"/>
              <a:gd name="connsiteY5" fmla="*/ 9581 h 10000"/>
              <a:gd name="connsiteX6" fmla="*/ 3775 w 10000"/>
              <a:gd name="connsiteY6" fmla="*/ 9302 h 10000"/>
              <a:gd name="connsiteX7" fmla="*/ 3446 w 10000"/>
              <a:gd name="connsiteY7" fmla="*/ 9162 h 10000"/>
              <a:gd name="connsiteX8" fmla="*/ 3281 w 10000"/>
              <a:gd name="connsiteY8" fmla="*/ 8743 h 10000"/>
              <a:gd name="connsiteX9" fmla="*/ 2949 w 10000"/>
              <a:gd name="connsiteY9" fmla="*/ 8464 h 10000"/>
              <a:gd name="connsiteX10" fmla="*/ 2784 w 10000"/>
              <a:gd name="connsiteY10" fmla="*/ 8063 h 10000"/>
              <a:gd name="connsiteX11" fmla="*/ 2784 w 10000"/>
              <a:gd name="connsiteY11" fmla="*/ 7644 h 10000"/>
              <a:gd name="connsiteX12" fmla="*/ 2620 w 10000"/>
              <a:gd name="connsiteY12" fmla="*/ 7225 h 10000"/>
              <a:gd name="connsiteX13" fmla="*/ 2620 w 10000"/>
              <a:gd name="connsiteY13" fmla="*/ 6806 h 10000"/>
              <a:gd name="connsiteX14" fmla="*/ 2620 w 10000"/>
              <a:gd name="connsiteY14" fmla="*/ 6387 h 10000"/>
              <a:gd name="connsiteX15" fmla="*/ 2784 w 10000"/>
              <a:gd name="connsiteY15" fmla="*/ 5689 h 10000"/>
              <a:gd name="connsiteX16" fmla="*/ 2784 w 10000"/>
              <a:gd name="connsiteY16" fmla="*/ 5550 h 10000"/>
              <a:gd name="connsiteX17" fmla="*/ 2784 w 10000"/>
              <a:gd name="connsiteY17" fmla="*/ 5271 h 10000"/>
              <a:gd name="connsiteX18" fmla="*/ 2949 w 10000"/>
              <a:gd name="connsiteY18" fmla="*/ 5009 h 10000"/>
              <a:gd name="connsiteX19" fmla="*/ 2949 w 10000"/>
              <a:gd name="connsiteY19" fmla="*/ 4729 h 10000"/>
              <a:gd name="connsiteX20" fmla="*/ 2949 w 10000"/>
              <a:gd name="connsiteY20" fmla="*/ 4450 h 10000"/>
              <a:gd name="connsiteX21" fmla="*/ 3115 w 10000"/>
              <a:gd name="connsiteY21" fmla="*/ 4031 h 10000"/>
              <a:gd name="connsiteX22" fmla="*/ 3115 w 10000"/>
              <a:gd name="connsiteY22" fmla="*/ 3613 h 10000"/>
              <a:gd name="connsiteX23" fmla="*/ 3281 w 10000"/>
              <a:gd name="connsiteY23" fmla="*/ 3194 h 10000"/>
              <a:gd name="connsiteX24" fmla="*/ 3281 w 10000"/>
              <a:gd name="connsiteY24" fmla="*/ 2775 h 10000"/>
              <a:gd name="connsiteX25" fmla="*/ 3281 w 10000"/>
              <a:gd name="connsiteY25" fmla="*/ 2356 h 10000"/>
              <a:gd name="connsiteX26" fmla="*/ 3446 w 10000"/>
              <a:gd name="connsiteY26" fmla="*/ 2077 h 10000"/>
              <a:gd name="connsiteX27" fmla="*/ 3446 w 10000"/>
              <a:gd name="connsiteY27" fmla="*/ 1798 h 10000"/>
              <a:gd name="connsiteX28" fmla="*/ 3446 w 10000"/>
              <a:gd name="connsiteY28" fmla="*/ 1536 h 10000"/>
              <a:gd name="connsiteX29" fmla="*/ 3446 w 10000"/>
              <a:gd name="connsiteY29" fmla="*/ 1396 h 10000"/>
              <a:gd name="connsiteX30" fmla="*/ 3446 w 10000"/>
              <a:gd name="connsiteY30" fmla="*/ 1257 h 10000"/>
              <a:gd name="connsiteX31" fmla="*/ 3446 w 10000"/>
              <a:gd name="connsiteY31" fmla="*/ 1257 h 10000"/>
              <a:gd name="connsiteX32" fmla="*/ 3446 w 10000"/>
              <a:gd name="connsiteY32" fmla="*/ 1257 h 10000"/>
              <a:gd name="connsiteX33" fmla="*/ 3281 w 10000"/>
              <a:gd name="connsiteY33" fmla="*/ 1257 h 10000"/>
              <a:gd name="connsiteX34" fmla="*/ 3115 w 10000"/>
              <a:gd name="connsiteY34" fmla="*/ 1257 h 10000"/>
              <a:gd name="connsiteX35" fmla="*/ 2949 w 10000"/>
              <a:gd name="connsiteY35" fmla="*/ 1396 h 10000"/>
              <a:gd name="connsiteX36" fmla="*/ 2784 w 10000"/>
              <a:gd name="connsiteY36" fmla="*/ 1396 h 10000"/>
              <a:gd name="connsiteX37" fmla="*/ 2456 w 10000"/>
              <a:gd name="connsiteY37" fmla="*/ 1536 h 10000"/>
              <a:gd name="connsiteX38" fmla="*/ 2124 w 10000"/>
              <a:gd name="connsiteY38" fmla="*/ 1536 h 10000"/>
              <a:gd name="connsiteX39" fmla="*/ 1793 w 10000"/>
              <a:gd name="connsiteY39" fmla="*/ 1675 h 10000"/>
              <a:gd name="connsiteX40" fmla="*/ 0 w 10000"/>
              <a:gd name="connsiteY40" fmla="*/ 1536 h 10000"/>
              <a:gd name="connsiteX41" fmla="*/ 476 w 10000"/>
              <a:gd name="connsiteY41" fmla="*/ 1396 h 10000"/>
              <a:gd name="connsiteX42" fmla="*/ 969 w 10000"/>
              <a:gd name="connsiteY42" fmla="*/ 1257 h 10000"/>
              <a:gd name="connsiteX43" fmla="*/ 1298 w 10000"/>
              <a:gd name="connsiteY43" fmla="*/ 1117 h 10000"/>
              <a:gd name="connsiteX44" fmla="*/ 1629 w 10000"/>
              <a:gd name="connsiteY44" fmla="*/ 1117 h 10000"/>
              <a:gd name="connsiteX45" fmla="*/ 1961 w 10000"/>
              <a:gd name="connsiteY45" fmla="*/ 977 h 10000"/>
              <a:gd name="connsiteX46" fmla="*/ 2288 w 10000"/>
              <a:gd name="connsiteY46" fmla="*/ 838 h 10000"/>
              <a:gd name="connsiteX47" fmla="*/ 2784 w 10000"/>
              <a:gd name="connsiteY47" fmla="*/ 698 h 10000"/>
              <a:gd name="connsiteX48" fmla="*/ 3115 w 10000"/>
              <a:gd name="connsiteY48" fmla="*/ 558 h 10000"/>
              <a:gd name="connsiteX49" fmla="*/ 3446 w 10000"/>
              <a:gd name="connsiteY49" fmla="*/ 419 h 10000"/>
              <a:gd name="connsiteX50" fmla="*/ 3608 w 10000"/>
              <a:gd name="connsiteY50" fmla="*/ 279 h 10000"/>
              <a:gd name="connsiteX51" fmla="*/ 3775 w 10000"/>
              <a:gd name="connsiteY51" fmla="*/ 140 h 10000"/>
              <a:gd name="connsiteX52" fmla="*/ 3775 w 10000"/>
              <a:gd name="connsiteY52" fmla="*/ 0 h 10000"/>
              <a:gd name="connsiteX53" fmla="*/ 3939 w 10000"/>
              <a:gd name="connsiteY53" fmla="*/ 0 h 10000"/>
              <a:gd name="connsiteX54" fmla="*/ 4102 w 10000"/>
              <a:gd name="connsiteY54" fmla="*/ 0 h 10000"/>
              <a:gd name="connsiteX55" fmla="*/ 4267 w 10000"/>
              <a:gd name="connsiteY55" fmla="*/ 0 h 10000"/>
              <a:gd name="connsiteX56" fmla="*/ 4414 w 10000"/>
              <a:gd name="connsiteY56" fmla="*/ 140 h 10000"/>
              <a:gd name="connsiteX57" fmla="*/ 4579 w 10000"/>
              <a:gd name="connsiteY57" fmla="*/ 140 h 10000"/>
              <a:gd name="connsiteX58" fmla="*/ 4741 w 10000"/>
              <a:gd name="connsiteY58" fmla="*/ 419 h 10000"/>
              <a:gd name="connsiteX59" fmla="*/ 4906 w 10000"/>
              <a:gd name="connsiteY59" fmla="*/ 558 h 10000"/>
              <a:gd name="connsiteX60" fmla="*/ 5073 w 10000"/>
              <a:gd name="connsiteY60" fmla="*/ 698 h 10000"/>
              <a:gd name="connsiteX61" fmla="*/ 5237 w 10000"/>
              <a:gd name="connsiteY61" fmla="*/ 838 h 10000"/>
              <a:gd name="connsiteX62" fmla="*/ 5237 w 10000"/>
              <a:gd name="connsiteY62" fmla="*/ 977 h 10000"/>
              <a:gd name="connsiteX63" fmla="*/ 5237 w 10000"/>
              <a:gd name="connsiteY63" fmla="*/ 1117 h 10000"/>
              <a:gd name="connsiteX64" fmla="*/ 5073 w 10000"/>
              <a:gd name="connsiteY64" fmla="*/ 1117 h 10000"/>
              <a:gd name="connsiteX65" fmla="*/ 4906 w 10000"/>
              <a:gd name="connsiteY65" fmla="*/ 1257 h 10000"/>
              <a:gd name="connsiteX66" fmla="*/ 4906 w 10000"/>
              <a:gd name="connsiteY66" fmla="*/ 1396 h 10000"/>
              <a:gd name="connsiteX67" fmla="*/ 4741 w 10000"/>
              <a:gd name="connsiteY67" fmla="*/ 1536 h 10000"/>
              <a:gd name="connsiteX68" fmla="*/ 4579 w 10000"/>
              <a:gd name="connsiteY68" fmla="*/ 1798 h 10000"/>
              <a:gd name="connsiteX69" fmla="*/ 4414 w 10000"/>
              <a:gd name="connsiteY69" fmla="*/ 2216 h 10000"/>
              <a:gd name="connsiteX70" fmla="*/ 4267 w 10000"/>
              <a:gd name="connsiteY70" fmla="*/ 2635 h 10000"/>
              <a:gd name="connsiteX71" fmla="*/ 4102 w 10000"/>
              <a:gd name="connsiteY71" fmla="*/ 3054 h 10000"/>
              <a:gd name="connsiteX72" fmla="*/ 3939 w 10000"/>
              <a:gd name="connsiteY72" fmla="*/ 3613 h 10000"/>
              <a:gd name="connsiteX73" fmla="*/ 3775 w 10000"/>
              <a:gd name="connsiteY73" fmla="*/ 4171 h 10000"/>
              <a:gd name="connsiteX74" fmla="*/ 3608 w 10000"/>
              <a:gd name="connsiteY74" fmla="*/ 4729 h 10000"/>
              <a:gd name="connsiteX75" fmla="*/ 3608 w 10000"/>
              <a:gd name="connsiteY75" fmla="*/ 5271 h 10000"/>
              <a:gd name="connsiteX76" fmla="*/ 3608 w 10000"/>
              <a:gd name="connsiteY76" fmla="*/ 5689 h 10000"/>
              <a:gd name="connsiteX77" fmla="*/ 3446 w 10000"/>
              <a:gd name="connsiteY77" fmla="*/ 6248 h 10000"/>
              <a:gd name="connsiteX78" fmla="*/ 3446 w 10000"/>
              <a:gd name="connsiteY78" fmla="*/ 6667 h 10000"/>
              <a:gd name="connsiteX79" fmla="*/ 3446 w 10000"/>
              <a:gd name="connsiteY79" fmla="*/ 6946 h 10000"/>
              <a:gd name="connsiteX80" fmla="*/ 3446 w 10000"/>
              <a:gd name="connsiteY80" fmla="*/ 7365 h 10000"/>
              <a:gd name="connsiteX81" fmla="*/ 3608 w 10000"/>
              <a:gd name="connsiteY81" fmla="*/ 7644 h 10000"/>
              <a:gd name="connsiteX82" fmla="*/ 3608 w 10000"/>
              <a:gd name="connsiteY82" fmla="*/ 7784 h 10000"/>
              <a:gd name="connsiteX83" fmla="*/ 3775 w 10000"/>
              <a:gd name="connsiteY83" fmla="*/ 8063 h 10000"/>
              <a:gd name="connsiteX84" fmla="*/ 3939 w 10000"/>
              <a:gd name="connsiteY84" fmla="*/ 8202 h 10000"/>
              <a:gd name="connsiteX85" fmla="*/ 4102 w 10000"/>
              <a:gd name="connsiteY85" fmla="*/ 8342 h 10000"/>
              <a:gd name="connsiteX86" fmla="*/ 4741 w 10000"/>
              <a:gd name="connsiteY86" fmla="*/ 8604 h 10000"/>
              <a:gd name="connsiteX87" fmla="*/ 5073 w 10000"/>
              <a:gd name="connsiteY87" fmla="*/ 8743 h 10000"/>
              <a:gd name="connsiteX88" fmla="*/ 5401 w 10000"/>
              <a:gd name="connsiteY88" fmla="*/ 8743 h 10000"/>
              <a:gd name="connsiteX89" fmla="*/ 5735 w 10000"/>
              <a:gd name="connsiteY89" fmla="*/ 8883 h 10000"/>
              <a:gd name="connsiteX90" fmla="*/ 6227 w 10000"/>
              <a:gd name="connsiteY90" fmla="*/ 8883 h 10000"/>
              <a:gd name="connsiteX91" fmla="*/ 6556 w 10000"/>
              <a:gd name="connsiteY91" fmla="*/ 8743 h 10000"/>
              <a:gd name="connsiteX92" fmla="*/ 7051 w 10000"/>
              <a:gd name="connsiteY92" fmla="*/ 8743 h 10000"/>
              <a:gd name="connsiteX93" fmla="*/ 7547 w 10000"/>
              <a:gd name="connsiteY93" fmla="*/ 8604 h 10000"/>
              <a:gd name="connsiteX94" fmla="*/ 7876 w 10000"/>
              <a:gd name="connsiteY94" fmla="*/ 8604 h 10000"/>
              <a:gd name="connsiteX95" fmla="*/ 8206 w 10000"/>
              <a:gd name="connsiteY95" fmla="*/ 8342 h 10000"/>
              <a:gd name="connsiteX96" fmla="*/ 8352 w 10000"/>
              <a:gd name="connsiteY96" fmla="*/ 8202 h 10000"/>
              <a:gd name="connsiteX97" fmla="*/ 8514 w 10000"/>
              <a:gd name="connsiteY97" fmla="*/ 7923 h 10000"/>
              <a:gd name="connsiteX98" fmla="*/ 8679 w 10000"/>
              <a:gd name="connsiteY98" fmla="*/ 7644 h 10000"/>
              <a:gd name="connsiteX99" fmla="*/ 8846 w 10000"/>
              <a:gd name="connsiteY99" fmla="*/ 7086 h 10000"/>
              <a:gd name="connsiteX100" fmla="*/ 8846 w 10000"/>
              <a:gd name="connsiteY100" fmla="*/ 6527 h 10000"/>
              <a:gd name="connsiteX101" fmla="*/ 9010 w 10000"/>
              <a:gd name="connsiteY101" fmla="*/ 6248 h 10000"/>
              <a:gd name="connsiteX102" fmla="*/ 9010 w 10000"/>
              <a:gd name="connsiteY102" fmla="*/ 5969 h 10000"/>
              <a:gd name="connsiteX103" fmla="*/ 9010 w 10000"/>
              <a:gd name="connsiteY103" fmla="*/ 5829 h 10000"/>
              <a:gd name="connsiteX104" fmla="*/ 9175 w 10000"/>
              <a:gd name="connsiteY104" fmla="*/ 5689 h 10000"/>
              <a:gd name="connsiteX105" fmla="*/ 9175 w 10000"/>
              <a:gd name="connsiteY105" fmla="*/ 5550 h 10000"/>
              <a:gd name="connsiteX106" fmla="*/ 9175 w 10000"/>
              <a:gd name="connsiteY106" fmla="*/ 5410 h 10000"/>
              <a:gd name="connsiteX107" fmla="*/ 9175 w 10000"/>
              <a:gd name="connsiteY107" fmla="*/ 5410 h 10000"/>
              <a:gd name="connsiteX108" fmla="*/ 9341 w 10000"/>
              <a:gd name="connsiteY108" fmla="*/ 5410 h 10000"/>
              <a:gd name="connsiteX109" fmla="*/ 9341 w 10000"/>
              <a:gd name="connsiteY109" fmla="*/ 5410 h 10000"/>
              <a:gd name="connsiteX110" fmla="*/ 9341 w 10000"/>
              <a:gd name="connsiteY110" fmla="*/ 5550 h 10000"/>
              <a:gd name="connsiteX111" fmla="*/ 9506 w 10000"/>
              <a:gd name="connsiteY111" fmla="*/ 5689 h 10000"/>
              <a:gd name="connsiteX112" fmla="*/ 9506 w 10000"/>
              <a:gd name="connsiteY112" fmla="*/ 5829 h 10000"/>
              <a:gd name="connsiteX113" fmla="*/ 9506 w 10000"/>
              <a:gd name="connsiteY113" fmla="*/ 6108 h 10000"/>
              <a:gd name="connsiteX114" fmla="*/ 9506 w 10000"/>
              <a:gd name="connsiteY114" fmla="*/ 6387 h 10000"/>
              <a:gd name="connsiteX115" fmla="*/ 9506 w 10000"/>
              <a:gd name="connsiteY115" fmla="*/ 6667 h 10000"/>
              <a:gd name="connsiteX116" fmla="*/ 9669 w 10000"/>
              <a:gd name="connsiteY116" fmla="*/ 7225 h 10000"/>
              <a:gd name="connsiteX117" fmla="*/ 9669 w 10000"/>
              <a:gd name="connsiteY117" fmla="*/ 7644 h 10000"/>
              <a:gd name="connsiteX118" fmla="*/ 9836 w 10000"/>
              <a:gd name="connsiteY118" fmla="*/ 8063 h 10000"/>
              <a:gd name="connsiteX119" fmla="*/ 10000 w 10000"/>
              <a:gd name="connsiteY119" fmla="*/ 8342 h 10000"/>
              <a:gd name="connsiteX120" fmla="*/ 10000 w 10000"/>
              <a:gd name="connsiteY120" fmla="*/ 8604 h 10000"/>
              <a:gd name="connsiteX121" fmla="*/ 10000 w 10000"/>
              <a:gd name="connsiteY121" fmla="*/ 8743 h 10000"/>
              <a:gd name="connsiteX122" fmla="*/ 10000 w 10000"/>
              <a:gd name="connsiteY122" fmla="*/ 8883 h 10000"/>
              <a:gd name="connsiteX123" fmla="*/ 9836 w 10000"/>
              <a:gd name="connsiteY123" fmla="*/ 8883 h 10000"/>
              <a:gd name="connsiteX124" fmla="*/ 9669 w 10000"/>
              <a:gd name="connsiteY124" fmla="*/ 9023 h 10000"/>
              <a:gd name="connsiteX125" fmla="*/ 9506 w 10000"/>
              <a:gd name="connsiteY125" fmla="*/ 9162 h 10000"/>
              <a:gd name="connsiteX126" fmla="*/ 9341 w 10000"/>
              <a:gd name="connsiteY126" fmla="*/ 9302 h 10000"/>
              <a:gd name="connsiteX127" fmla="*/ 9010 w 10000"/>
              <a:gd name="connsiteY127" fmla="*/ 9442 h 10000"/>
              <a:gd name="connsiteX128" fmla="*/ 8352 w 10000"/>
              <a:gd name="connsiteY128" fmla="*/ 9721 h 10000"/>
              <a:gd name="connsiteX129" fmla="*/ 7710 w 10000"/>
              <a:gd name="connsiteY129" fmla="*/ 9860 h 10000"/>
              <a:gd name="connsiteX130" fmla="*/ 7219 w 10000"/>
              <a:gd name="connsiteY130" fmla="*/ 9860 h 10000"/>
              <a:gd name="connsiteX131" fmla="*/ 6556 w 10000"/>
              <a:gd name="connsiteY131" fmla="*/ 10000 h 10000"/>
              <a:gd name="connsiteX132" fmla="*/ 6556 w 10000"/>
              <a:gd name="connsiteY132" fmla="*/ 10000 h 10000"/>
              <a:gd name="connsiteX0" fmla="*/ 6080 w 9524"/>
              <a:gd name="connsiteY0" fmla="*/ 10000 h 10000"/>
              <a:gd name="connsiteX1" fmla="*/ 5587 w 9524"/>
              <a:gd name="connsiteY1" fmla="*/ 10000 h 10000"/>
              <a:gd name="connsiteX2" fmla="*/ 5090 w 9524"/>
              <a:gd name="connsiteY2" fmla="*/ 10000 h 10000"/>
              <a:gd name="connsiteX3" fmla="*/ 4597 w 9524"/>
              <a:gd name="connsiteY3" fmla="*/ 9860 h 10000"/>
              <a:gd name="connsiteX4" fmla="*/ 4103 w 9524"/>
              <a:gd name="connsiteY4" fmla="*/ 9721 h 10000"/>
              <a:gd name="connsiteX5" fmla="*/ 3626 w 9524"/>
              <a:gd name="connsiteY5" fmla="*/ 9581 h 10000"/>
              <a:gd name="connsiteX6" fmla="*/ 3299 w 9524"/>
              <a:gd name="connsiteY6" fmla="*/ 9302 h 10000"/>
              <a:gd name="connsiteX7" fmla="*/ 2970 w 9524"/>
              <a:gd name="connsiteY7" fmla="*/ 9162 h 10000"/>
              <a:gd name="connsiteX8" fmla="*/ 2805 w 9524"/>
              <a:gd name="connsiteY8" fmla="*/ 8743 h 10000"/>
              <a:gd name="connsiteX9" fmla="*/ 2473 w 9524"/>
              <a:gd name="connsiteY9" fmla="*/ 8464 h 10000"/>
              <a:gd name="connsiteX10" fmla="*/ 2308 w 9524"/>
              <a:gd name="connsiteY10" fmla="*/ 8063 h 10000"/>
              <a:gd name="connsiteX11" fmla="*/ 2308 w 9524"/>
              <a:gd name="connsiteY11" fmla="*/ 7644 h 10000"/>
              <a:gd name="connsiteX12" fmla="*/ 2144 w 9524"/>
              <a:gd name="connsiteY12" fmla="*/ 7225 h 10000"/>
              <a:gd name="connsiteX13" fmla="*/ 2144 w 9524"/>
              <a:gd name="connsiteY13" fmla="*/ 6806 h 10000"/>
              <a:gd name="connsiteX14" fmla="*/ 2144 w 9524"/>
              <a:gd name="connsiteY14" fmla="*/ 6387 h 10000"/>
              <a:gd name="connsiteX15" fmla="*/ 2308 w 9524"/>
              <a:gd name="connsiteY15" fmla="*/ 5689 h 10000"/>
              <a:gd name="connsiteX16" fmla="*/ 2308 w 9524"/>
              <a:gd name="connsiteY16" fmla="*/ 5550 h 10000"/>
              <a:gd name="connsiteX17" fmla="*/ 2308 w 9524"/>
              <a:gd name="connsiteY17" fmla="*/ 5271 h 10000"/>
              <a:gd name="connsiteX18" fmla="*/ 2473 w 9524"/>
              <a:gd name="connsiteY18" fmla="*/ 5009 h 10000"/>
              <a:gd name="connsiteX19" fmla="*/ 2473 w 9524"/>
              <a:gd name="connsiteY19" fmla="*/ 4729 h 10000"/>
              <a:gd name="connsiteX20" fmla="*/ 2473 w 9524"/>
              <a:gd name="connsiteY20" fmla="*/ 4450 h 10000"/>
              <a:gd name="connsiteX21" fmla="*/ 2639 w 9524"/>
              <a:gd name="connsiteY21" fmla="*/ 4031 h 10000"/>
              <a:gd name="connsiteX22" fmla="*/ 2639 w 9524"/>
              <a:gd name="connsiteY22" fmla="*/ 3613 h 10000"/>
              <a:gd name="connsiteX23" fmla="*/ 2805 w 9524"/>
              <a:gd name="connsiteY23" fmla="*/ 3194 h 10000"/>
              <a:gd name="connsiteX24" fmla="*/ 2805 w 9524"/>
              <a:gd name="connsiteY24" fmla="*/ 2775 h 10000"/>
              <a:gd name="connsiteX25" fmla="*/ 2805 w 9524"/>
              <a:gd name="connsiteY25" fmla="*/ 2356 h 10000"/>
              <a:gd name="connsiteX26" fmla="*/ 2970 w 9524"/>
              <a:gd name="connsiteY26" fmla="*/ 2077 h 10000"/>
              <a:gd name="connsiteX27" fmla="*/ 2970 w 9524"/>
              <a:gd name="connsiteY27" fmla="*/ 1798 h 10000"/>
              <a:gd name="connsiteX28" fmla="*/ 2970 w 9524"/>
              <a:gd name="connsiteY28" fmla="*/ 1536 h 10000"/>
              <a:gd name="connsiteX29" fmla="*/ 2970 w 9524"/>
              <a:gd name="connsiteY29" fmla="*/ 1396 h 10000"/>
              <a:gd name="connsiteX30" fmla="*/ 2970 w 9524"/>
              <a:gd name="connsiteY30" fmla="*/ 1257 h 10000"/>
              <a:gd name="connsiteX31" fmla="*/ 2970 w 9524"/>
              <a:gd name="connsiteY31" fmla="*/ 1257 h 10000"/>
              <a:gd name="connsiteX32" fmla="*/ 2970 w 9524"/>
              <a:gd name="connsiteY32" fmla="*/ 1257 h 10000"/>
              <a:gd name="connsiteX33" fmla="*/ 2805 w 9524"/>
              <a:gd name="connsiteY33" fmla="*/ 1257 h 10000"/>
              <a:gd name="connsiteX34" fmla="*/ 2639 w 9524"/>
              <a:gd name="connsiteY34" fmla="*/ 1257 h 10000"/>
              <a:gd name="connsiteX35" fmla="*/ 2473 w 9524"/>
              <a:gd name="connsiteY35" fmla="*/ 1396 h 10000"/>
              <a:gd name="connsiteX36" fmla="*/ 2308 w 9524"/>
              <a:gd name="connsiteY36" fmla="*/ 1396 h 10000"/>
              <a:gd name="connsiteX37" fmla="*/ 1980 w 9524"/>
              <a:gd name="connsiteY37" fmla="*/ 1536 h 10000"/>
              <a:gd name="connsiteX38" fmla="*/ 1648 w 9524"/>
              <a:gd name="connsiteY38" fmla="*/ 1536 h 10000"/>
              <a:gd name="connsiteX39" fmla="*/ 1317 w 9524"/>
              <a:gd name="connsiteY39" fmla="*/ 1675 h 10000"/>
              <a:gd name="connsiteX40" fmla="*/ 0 w 9524"/>
              <a:gd name="connsiteY40" fmla="*/ 1396 h 10000"/>
              <a:gd name="connsiteX41" fmla="*/ 493 w 9524"/>
              <a:gd name="connsiteY41" fmla="*/ 1257 h 10000"/>
              <a:gd name="connsiteX42" fmla="*/ 822 w 9524"/>
              <a:gd name="connsiteY42" fmla="*/ 1117 h 10000"/>
              <a:gd name="connsiteX43" fmla="*/ 1153 w 9524"/>
              <a:gd name="connsiteY43" fmla="*/ 1117 h 10000"/>
              <a:gd name="connsiteX44" fmla="*/ 1485 w 9524"/>
              <a:gd name="connsiteY44" fmla="*/ 977 h 10000"/>
              <a:gd name="connsiteX45" fmla="*/ 1812 w 9524"/>
              <a:gd name="connsiteY45" fmla="*/ 838 h 10000"/>
              <a:gd name="connsiteX46" fmla="*/ 2308 w 9524"/>
              <a:gd name="connsiteY46" fmla="*/ 698 h 10000"/>
              <a:gd name="connsiteX47" fmla="*/ 2639 w 9524"/>
              <a:gd name="connsiteY47" fmla="*/ 558 h 10000"/>
              <a:gd name="connsiteX48" fmla="*/ 2970 w 9524"/>
              <a:gd name="connsiteY48" fmla="*/ 419 h 10000"/>
              <a:gd name="connsiteX49" fmla="*/ 3132 w 9524"/>
              <a:gd name="connsiteY49" fmla="*/ 279 h 10000"/>
              <a:gd name="connsiteX50" fmla="*/ 3299 w 9524"/>
              <a:gd name="connsiteY50" fmla="*/ 140 h 10000"/>
              <a:gd name="connsiteX51" fmla="*/ 3299 w 9524"/>
              <a:gd name="connsiteY51" fmla="*/ 0 h 10000"/>
              <a:gd name="connsiteX52" fmla="*/ 3463 w 9524"/>
              <a:gd name="connsiteY52" fmla="*/ 0 h 10000"/>
              <a:gd name="connsiteX53" fmla="*/ 3626 w 9524"/>
              <a:gd name="connsiteY53" fmla="*/ 0 h 10000"/>
              <a:gd name="connsiteX54" fmla="*/ 3791 w 9524"/>
              <a:gd name="connsiteY54" fmla="*/ 0 h 10000"/>
              <a:gd name="connsiteX55" fmla="*/ 3938 w 9524"/>
              <a:gd name="connsiteY55" fmla="*/ 140 h 10000"/>
              <a:gd name="connsiteX56" fmla="*/ 4103 w 9524"/>
              <a:gd name="connsiteY56" fmla="*/ 140 h 10000"/>
              <a:gd name="connsiteX57" fmla="*/ 4265 w 9524"/>
              <a:gd name="connsiteY57" fmla="*/ 419 h 10000"/>
              <a:gd name="connsiteX58" fmla="*/ 4430 w 9524"/>
              <a:gd name="connsiteY58" fmla="*/ 558 h 10000"/>
              <a:gd name="connsiteX59" fmla="*/ 4597 w 9524"/>
              <a:gd name="connsiteY59" fmla="*/ 698 h 10000"/>
              <a:gd name="connsiteX60" fmla="*/ 4761 w 9524"/>
              <a:gd name="connsiteY60" fmla="*/ 838 h 10000"/>
              <a:gd name="connsiteX61" fmla="*/ 4761 w 9524"/>
              <a:gd name="connsiteY61" fmla="*/ 977 h 10000"/>
              <a:gd name="connsiteX62" fmla="*/ 4761 w 9524"/>
              <a:gd name="connsiteY62" fmla="*/ 1117 h 10000"/>
              <a:gd name="connsiteX63" fmla="*/ 4597 w 9524"/>
              <a:gd name="connsiteY63" fmla="*/ 1117 h 10000"/>
              <a:gd name="connsiteX64" fmla="*/ 4430 w 9524"/>
              <a:gd name="connsiteY64" fmla="*/ 1257 h 10000"/>
              <a:gd name="connsiteX65" fmla="*/ 4430 w 9524"/>
              <a:gd name="connsiteY65" fmla="*/ 1396 h 10000"/>
              <a:gd name="connsiteX66" fmla="*/ 4265 w 9524"/>
              <a:gd name="connsiteY66" fmla="*/ 1536 h 10000"/>
              <a:gd name="connsiteX67" fmla="*/ 4103 w 9524"/>
              <a:gd name="connsiteY67" fmla="*/ 1798 h 10000"/>
              <a:gd name="connsiteX68" fmla="*/ 3938 w 9524"/>
              <a:gd name="connsiteY68" fmla="*/ 2216 h 10000"/>
              <a:gd name="connsiteX69" fmla="*/ 3791 w 9524"/>
              <a:gd name="connsiteY69" fmla="*/ 2635 h 10000"/>
              <a:gd name="connsiteX70" fmla="*/ 3626 w 9524"/>
              <a:gd name="connsiteY70" fmla="*/ 3054 h 10000"/>
              <a:gd name="connsiteX71" fmla="*/ 3463 w 9524"/>
              <a:gd name="connsiteY71" fmla="*/ 3613 h 10000"/>
              <a:gd name="connsiteX72" fmla="*/ 3299 w 9524"/>
              <a:gd name="connsiteY72" fmla="*/ 4171 h 10000"/>
              <a:gd name="connsiteX73" fmla="*/ 3132 w 9524"/>
              <a:gd name="connsiteY73" fmla="*/ 4729 h 10000"/>
              <a:gd name="connsiteX74" fmla="*/ 3132 w 9524"/>
              <a:gd name="connsiteY74" fmla="*/ 5271 h 10000"/>
              <a:gd name="connsiteX75" fmla="*/ 3132 w 9524"/>
              <a:gd name="connsiteY75" fmla="*/ 5689 h 10000"/>
              <a:gd name="connsiteX76" fmla="*/ 2970 w 9524"/>
              <a:gd name="connsiteY76" fmla="*/ 6248 h 10000"/>
              <a:gd name="connsiteX77" fmla="*/ 2970 w 9524"/>
              <a:gd name="connsiteY77" fmla="*/ 6667 h 10000"/>
              <a:gd name="connsiteX78" fmla="*/ 2970 w 9524"/>
              <a:gd name="connsiteY78" fmla="*/ 6946 h 10000"/>
              <a:gd name="connsiteX79" fmla="*/ 2970 w 9524"/>
              <a:gd name="connsiteY79" fmla="*/ 7365 h 10000"/>
              <a:gd name="connsiteX80" fmla="*/ 3132 w 9524"/>
              <a:gd name="connsiteY80" fmla="*/ 7644 h 10000"/>
              <a:gd name="connsiteX81" fmla="*/ 3132 w 9524"/>
              <a:gd name="connsiteY81" fmla="*/ 7784 h 10000"/>
              <a:gd name="connsiteX82" fmla="*/ 3299 w 9524"/>
              <a:gd name="connsiteY82" fmla="*/ 8063 h 10000"/>
              <a:gd name="connsiteX83" fmla="*/ 3463 w 9524"/>
              <a:gd name="connsiteY83" fmla="*/ 8202 h 10000"/>
              <a:gd name="connsiteX84" fmla="*/ 3626 w 9524"/>
              <a:gd name="connsiteY84" fmla="*/ 8342 h 10000"/>
              <a:gd name="connsiteX85" fmla="*/ 4265 w 9524"/>
              <a:gd name="connsiteY85" fmla="*/ 8604 h 10000"/>
              <a:gd name="connsiteX86" fmla="*/ 4597 w 9524"/>
              <a:gd name="connsiteY86" fmla="*/ 8743 h 10000"/>
              <a:gd name="connsiteX87" fmla="*/ 4925 w 9524"/>
              <a:gd name="connsiteY87" fmla="*/ 8743 h 10000"/>
              <a:gd name="connsiteX88" fmla="*/ 5259 w 9524"/>
              <a:gd name="connsiteY88" fmla="*/ 8883 h 10000"/>
              <a:gd name="connsiteX89" fmla="*/ 5751 w 9524"/>
              <a:gd name="connsiteY89" fmla="*/ 8883 h 10000"/>
              <a:gd name="connsiteX90" fmla="*/ 6080 w 9524"/>
              <a:gd name="connsiteY90" fmla="*/ 8743 h 10000"/>
              <a:gd name="connsiteX91" fmla="*/ 6575 w 9524"/>
              <a:gd name="connsiteY91" fmla="*/ 8743 h 10000"/>
              <a:gd name="connsiteX92" fmla="*/ 7071 w 9524"/>
              <a:gd name="connsiteY92" fmla="*/ 8604 h 10000"/>
              <a:gd name="connsiteX93" fmla="*/ 7400 w 9524"/>
              <a:gd name="connsiteY93" fmla="*/ 8604 h 10000"/>
              <a:gd name="connsiteX94" fmla="*/ 7730 w 9524"/>
              <a:gd name="connsiteY94" fmla="*/ 8342 h 10000"/>
              <a:gd name="connsiteX95" fmla="*/ 7876 w 9524"/>
              <a:gd name="connsiteY95" fmla="*/ 8202 h 10000"/>
              <a:gd name="connsiteX96" fmla="*/ 8038 w 9524"/>
              <a:gd name="connsiteY96" fmla="*/ 7923 h 10000"/>
              <a:gd name="connsiteX97" fmla="*/ 8203 w 9524"/>
              <a:gd name="connsiteY97" fmla="*/ 7644 h 10000"/>
              <a:gd name="connsiteX98" fmla="*/ 8370 w 9524"/>
              <a:gd name="connsiteY98" fmla="*/ 7086 h 10000"/>
              <a:gd name="connsiteX99" fmla="*/ 8370 w 9524"/>
              <a:gd name="connsiteY99" fmla="*/ 6527 h 10000"/>
              <a:gd name="connsiteX100" fmla="*/ 8534 w 9524"/>
              <a:gd name="connsiteY100" fmla="*/ 6248 h 10000"/>
              <a:gd name="connsiteX101" fmla="*/ 8534 w 9524"/>
              <a:gd name="connsiteY101" fmla="*/ 5969 h 10000"/>
              <a:gd name="connsiteX102" fmla="*/ 8534 w 9524"/>
              <a:gd name="connsiteY102" fmla="*/ 5829 h 10000"/>
              <a:gd name="connsiteX103" fmla="*/ 8699 w 9524"/>
              <a:gd name="connsiteY103" fmla="*/ 5689 h 10000"/>
              <a:gd name="connsiteX104" fmla="*/ 8699 w 9524"/>
              <a:gd name="connsiteY104" fmla="*/ 5550 h 10000"/>
              <a:gd name="connsiteX105" fmla="*/ 8699 w 9524"/>
              <a:gd name="connsiteY105" fmla="*/ 5410 h 10000"/>
              <a:gd name="connsiteX106" fmla="*/ 8699 w 9524"/>
              <a:gd name="connsiteY106" fmla="*/ 5410 h 10000"/>
              <a:gd name="connsiteX107" fmla="*/ 8865 w 9524"/>
              <a:gd name="connsiteY107" fmla="*/ 5410 h 10000"/>
              <a:gd name="connsiteX108" fmla="*/ 8865 w 9524"/>
              <a:gd name="connsiteY108" fmla="*/ 5410 h 10000"/>
              <a:gd name="connsiteX109" fmla="*/ 8865 w 9524"/>
              <a:gd name="connsiteY109" fmla="*/ 5550 h 10000"/>
              <a:gd name="connsiteX110" fmla="*/ 9030 w 9524"/>
              <a:gd name="connsiteY110" fmla="*/ 5689 h 10000"/>
              <a:gd name="connsiteX111" fmla="*/ 9030 w 9524"/>
              <a:gd name="connsiteY111" fmla="*/ 5829 h 10000"/>
              <a:gd name="connsiteX112" fmla="*/ 9030 w 9524"/>
              <a:gd name="connsiteY112" fmla="*/ 6108 h 10000"/>
              <a:gd name="connsiteX113" fmla="*/ 9030 w 9524"/>
              <a:gd name="connsiteY113" fmla="*/ 6387 h 10000"/>
              <a:gd name="connsiteX114" fmla="*/ 9030 w 9524"/>
              <a:gd name="connsiteY114" fmla="*/ 6667 h 10000"/>
              <a:gd name="connsiteX115" fmla="*/ 9193 w 9524"/>
              <a:gd name="connsiteY115" fmla="*/ 7225 h 10000"/>
              <a:gd name="connsiteX116" fmla="*/ 9193 w 9524"/>
              <a:gd name="connsiteY116" fmla="*/ 7644 h 10000"/>
              <a:gd name="connsiteX117" fmla="*/ 9360 w 9524"/>
              <a:gd name="connsiteY117" fmla="*/ 8063 h 10000"/>
              <a:gd name="connsiteX118" fmla="*/ 9524 w 9524"/>
              <a:gd name="connsiteY118" fmla="*/ 8342 h 10000"/>
              <a:gd name="connsiteX119" fmla="*/ 9524 w 9524"/>
              <a:gd name="connsiteY119" fmla="*/ 8604 h 10000"/>
              <a:gd name="connsiteX120" fmla="*/ 9524 w 9524"/>
              <a:gd name="connsiteY120" fmla="*/ 8743 h 10000"/>
              <a:gd name="connsiteX121" fmla="*/ 9524 w 9524"/>
              <a:gd name="connsiteY121" fmla="*/ 8883 h 10000"/>
              <a:gd name="connsiteX122" fmla="*/ 9360 w 9524"/>
              <a:gd name="connsiteY122" fmla="*/ 8883 h 10000"/>
              <a:gd name="connsiteX123" fmla="*/ 9193 w 9524"/>
              <a:gd name="connsiteY123" fmla="*/ 9023 h 10000"/>
              <a:gd name="connsiteX124" fmla="*/ 9030 w 9524"/>
              <a:gd name="connsiteY124" fmla="*/ 9162 h 10000"/>
              <a:gd name="connsiteX125" fmla="*/ 8865 w 9524"/>
              <a:gd name="connsiteY125" fmla="*/ 9302 h 10000"/>
              <a:gd name="connsiteX126" fmla="*/ 8534 w 9524"/>
              <a:gd name="connsiteY126" fmla="*/ 9442 h 10000"/>
              <a:gd name="connsiteX127" fmla="*/ 7876 w 9524"/>
              <a:gd name="connsiteY127" fmla="*/ 9721 h 10000"/>
              <a:gd name="connsiteX128" fmla="*/ 7234 w 9524"/>
              <a:gd name="connsiteY128" fmla="*/ 9860 h 10000"/>
              <a:gd name="connsiteX129" fmla="*/ 6743 w 9524"/>
              <a:gd name="connsiteY129" fmla="*/ 9860 h 10000"/>
              <a:gd name="connsiteX130" fmla="*/ 6080 w 9524"/>
              <a:gd name="connsiteY130" fmla="*/ 10000 h 10000"/>
              <a:gd name="connsiteX131" fmla="*/ 6080 w 9524"/>
              <a:gd name="connsiteY131" fmla="*/ 10000 h 10000"/>
              <a:gd name="connsiteX0" fmla="*/ 5866 w 9482"/>
              <a:gd name="connsiteY0" fmla="*/ 10000 h 10000"/>
              <a:gd name="connsiteX1" fmla="*/ 5348 w 9482"/>
              <a:gd name="connsiteY1" fmla="*/ 10000 h 10000"/>
              <a:gd name="connsiteX2" fmla="*/ 4826 w 9482"/>
              <a:gd name="connsiteY2" fmla="*/ 10000 h 10000"/>
              <a:gd name="connsiteX3" fmla="*/ 4309 w 9482"/>
              <a:gd name="connsiteY3" fmla="*/ 9860 h 10000"/>
              <a:gd name="connsiteX4" fmla="*/ 3790 w 9482"/>
              <a:gd name="connsiteY4" fmla="*/ 9721 h 10000"/>
              <a:gd name="connsiteX5" fmla="*/ 3289 w 9482"/>
              <a:gd name="connsiteY5" fmla="*/ 9581 h 10000"/>
              <a:gd name="connsiteX6" fmla="*/ 2946 w 9482"/>
              <a:gd name="connsiteY6" fmla="*/ 9302 h 10000"/>
              <a:gd name="connsiteX7" fmla="*/ 2600 w 9482"/>
              <a:gd name="connsiteY7" fmla="*/ 9162 h 10000"/>
              <a:gd name="connsiteX8" fmla="*/ 2427 w 9482"/>
              <a:gd name="connsiteY8" fmla="*/ 8743 h 10000"/>
              <a:gd name="connsiteX9" fmla="*/ 2079 w 9482"/>
              <a:gd name="connsiteY9" fmla="*/ 8464 h 10000"/>
              <a:gd name="connsiteX10" fmla="*/ 1905 w 9482"/>
              <a:gd name="connsiteY10" fmla="*/ 8063 h 10000"/>
              <a:gd name="connsiteX11" fmla="*/ 1905 w 9482"/>
              <a:gd name="connsiteY11" fmla="*/ 7644 h 10000"/>
              <a:gd name="connsiteX12" fmla="*/ 1733 w 9482"/>
              <a:gd name="connsiteY12" fmla="*/ 7225 h 10000"/>
              <a:gd name="connsiteX13" fmla="*/ 1733 w 9482"/>
              <a:gd name="connsiteY13" fmla="*/ 6806 h 10000"/>
              <a:gd name="connsiteX14" fmla="*/ 1733 w 9482"/>
              <a:gd name="connsiteY14" fmla="*/ 6387 h 10000"/>
              <a:gd name="connsiteX15" fmla="*/ 1905 w 9482"/>
              <a:gd name="connsiteY15" fmla="*/ 5689 h 10000"/>
              <a:gd name="connsiteX16" fmla="*/ 1905 w 9482"/>
              <a:gd name="connsiteY16" fmla="*/ 5550 h 10000"/>
              <a:gd name="connsiteX17" fmla="*/ 1905 w 9482"/>
              <a:gd name="connsiteY17" fmla="*/ 5271 h 10000"/>
              <a:gd name="connsiteX18" fmla="*/ 2079 w 9482"/>
              <a:gd name="connsiteY18" fmla="*/ 5009 h 10000"/>
              <a:gd name="connsiteX19" fmla="*/ 2079 w 9482"/>
              <a:gd name="connsiteY19" fmla="*/ 4729 h 10000"/>
              <a:gd name="connsiteX20" fmla="*/ 2079 w 9482"/>
              <a:gd name="connsiteY20" fmla="*/ 4450 h 10000"/>
              <a:gd name="connsiteX21" fmla="*/ 2253 w 9482"/>
              <a:gd name="connsiteY21" fmla="*/ 4031 h 10000"/>
              <a:gd name="connsiteX22" fmla="*/ 2253 w 9482"/>
              <a:gd name="connsiteY22" fmla="*/ 3613 h 10000"/>
              <a:gd name="connsiteX23" fmla="*/ 2427 w 9482"/>
              <a:gd name="connsiteY23" fmla="*/ 3194 h 10000"/>
              <a:gd name="connsiteX24" fmla="*/ 2427 w 9482"/>
              <a:gd name="connsiteY24" fmla="*/ 2775 h 10000"/>
              <a:gd name="connsiteX25" fmla="*/ 2427 w 9482"/>
              <a:gd name="connsiteY25" fmla="*/ 2356 h 10000"/>
              <a:gd name="connsiteX26" fmla="*/ 2600 w 9482"/>
              <a:gd name="connsiteY26" fmla="*/ 2077 h 10000"/>
              <a:gd name="connsiteX27" fmla="*/ 2600 w 9482"/>
              <a:gd name="connsiteY27" fmla="*/ 1798 h 10000"/>
              <a:gd name="connsiteX28" fmla="*/ 2600 w 9482"/>
              <a:gd name="connsiteY28" fmla="*/ 1536 h 10000"/>
              <a:gd name="connsiteX29" fmla="*/ 2600 w 9482"/>
              <a:gd name="connsiteY29" fmla="*/ 1396 h 10000"/>
              <a:gd name="connsiteX30" fmla="*/ 2600 w 9482"/>
              <a:gd name="connsiteY30" fmla="*/ 1257 h 10000"/>
              <a:gd name="connsiteX31" fmla="*/ 2600 w 9482"/>
              <a:gd name="connsiteY31" fmla="*/ 1257 h 10000"/>
              <a:gd name="connsiteX32" fmla="*/ 2600 w 9482"/>
              <a:gd name="connsiteY32" fmla="*/ 1257 h 10000"/>
              <a:gd name="connsiteX33" fmla="*/ 2427 w 9482"/>
              <a:gd name="connsiteY33" fmla="*/ 1257 h 10000"/>
              <a:gd name="connsiteX34" fmla="*/ 2253 w 9482"/>
              <a:gd name="connsiteY34" fmla="*/ 1257 h 10000"/>
              <a:gd name="connsiteX35" fmla="*/ 2079 w 9482"/>
              <a:gd name="connsiteY35" fmla="*/ 1396 h 10000"/>
              <a:gd name="connsiteX36" fmla="*/ 1905 w 9482"/>
              <a:gd name="connsiteY36" fmla="*/ 1396 h 10000"/>
              <a:gd name="connsiteX37" fmla="*/ 1561 w 9482"/>
              <a:gd name="connsiteY37" fmla="*/ 1536 h 10000"/>
              <a:gd name="connsiteX38" fmla="*/ 1212 w 9482"/>
              <a:gd name="connsiteY38" fmla="*/ 1536 h 10000"/>
              <a:gd name="connsiteX39" fmla="*/ 865 w 9482"/>
              <a:gd name="connsiteY39" fmla="*/ 1675 h 10000"/>
              <a:gd name="connsiteX40" fmla="*/ 0 w 9482"/>
              <a:gd name="connsiteY40" fmla="*/ 1257 h 10000"/>
              <a:gd name="connsiteX41" fmla="*/ 345 w 9482"/>
              <a:gd name="connsiteY41" fmla="*/ 1117 h 10000"/>
              <a:gd name="connsiteX42" fmla="*/ 693 w 9482"/>
              <a:gd name="connsiteY42" fmla="*/ 1117 h 10000"/>
              <a:gd name="connsiteX43" fmla="*/ 1041 w 9482"/>
              <a:gd name="connsiteY43" fmla="*/ 977 h 10000"/>
              <a:gd name="connsiteX44" fmla="*/ 1385 w 9482"/>
              <a:gd name="connsiteY44" fmla="*/ 838 h 10000"/>
              <a:gd name="connsiteX45" fmla="*/ 1905 w 9482"/>
              <a:gd name="connsiteY45" fmla="*/ 698 h 10000"/>
              <a:gd name="connsiteX46" fmla="*/ 2253 w 9482"/>
              <a:gd name="connsiteY46" fmla="*/ 558 h 10000"/>
              <a:gd name="connsiteX47" fmla="*/ 2600 w 9482"/>
              <a:gd name="connsiteY47" fmla="*/ 419 h 10000"/>
              <a:gd name="connsiteX48" fmla="*/ 2771 w 9482"/>
              <a:gd name="connsiteY48" fmla="*/ 279 h 10000"/>
              <a:gd name="connsiteX49" fmla="*/ 2946 w 9482"/>
              <a:gd name="connsiteY49" fmla="*/ 140 h 10000"/>
              <a:gd name="connsiteX50" fmla="*/ 2946 w 9482"/>
              <a:gd name="connsiteY50" fmla="*/ 0 h 10000"/>
              <a:gd name="connsiteX51" fmla="*/ 3118 w 9482"/>
              <a:gd name="connsiteY51" fmla="*/ 0 h 10000"/>
              <a:gd name="connsiteX52" fmla="*/ 3289 w 9482"/>
              <a:gd name="connsiteY52" fmla="*/ 0 h 10000"/>
              <a:gd name="connsiteX53" fmla="*/ 3462 w 9482"/>
              <a:gd name="connsiteY53" fmla="*/ 0 h 10000"/>
              <a:gd name="connsiteX54" fmla="*/ 3617 w 9482"/>
              <a:gd name="connsiteY54" fmla="*/ 140 h 10000"/>
              <a:gd name="connsiteX55" fmla="*/ 3790 w 9482"/>
              <a:gd name="connsiteY55" fmla="*/ 140 h 10000"/>
              <a:gd name="connsiteX56" fmla="*/ 3960 w 9482"/>
              <a:gd name="connsiteY56" fmla="*/ 419 h 10000"/>
              <a:gd name="connsiteX57" fmla="*/ 4133 w 9482"/>
              <a:gd name="connsiteY57" fmla="*/ 558 h 10000"/>
              <a:gd name="connsiteX58" fmla="*/ 4309 w 9482"/>
              <a:gd name="connsiteY58" fmla="*/ 698 h 10000"/>
              <a:gd name="connsiteX59" fmla="*/ 4481 w 9482"/>
              <a:gd name="connsiteY59" fmla="*/ 838 h 10000"/>
              <a:gd name="connsiteX60" fmla="*/ 4481 w 9482"/>
              <a:gd name="connsiteY60" fmla="*/ 977 h 10000"/>
              <a:gd name="connsiteX61" fmla="*/ 4481 w 9482"/>
              <a:gd name="connsiteY61" fmla="*/ 1117 h 10000"/>
              <a:gd name="connsiteX62" fmla="*/ 4309 w 9482"/>
              <a:gd name="connsiteY62" fmla="*/ 1117 h 10000"/>
              <a:gd name="connsiteX63" fmla="*/ 4133 w 9482"/>
              <a:gd name="connsiteY63" fmla="*/ 1257 h 10000"/>
              <a:gd name="connsiteX64" fmla="*/ 4133 w 9482"/>
              <a:gd name="connsiteY64" fmla="*/ 1396 h 10000"/>
              <a:gd name="connsiteX65" fmla="*/ 3960 w 9482"/>
              <a:gd name="connsiteY65" fmla="*/ 1536 h 10000"/>
              <a:gd name="connsiteX66" fmla="*/ 3790 w 9482"/>
              <a:gd name="connsiteY66" fmla="*/ 1798 h 10000"/>
              <a:gd name="connsiteX67" fmla="*/ 3617 w 9482"/>
              <a:gd name="connsiteY67" fmla="*/ 2216 h 10000"/>
              <a:gd name="connsiteX68" fmla="*/ 3462 w 9482"/>
              <a:gd name="connsiteY68" fmla="*/ 2635 h 10000"/>
              <a:gd name="connsiteX69" fmla="*/ 3289 w 9482"/>
              <a:gd name="connsiteY69" fmla="*/ 3054 h 10000"/>
              <a:gd name="connsiteX70" fmla="*/ 3118 w 9482"/>
              <a:gd name="connsiteY70" fmla="*/ 3613 h 10000"/>
              <a:gd name="connsiteX71" fmla="*/ 2946 w 9482"/>
              <a:gd name="connsiteY71" fmla="*/ 4171 h 10000"/>
              <a:gd name="connsiteX72" fmla="*/ 2771 w 9482"/>
              <a:gd name="connsiteY72" fmla="*/ 4729 h 10000"/>
              <a:gd name="connsiteX73" fmla="*/ 2771 w 9482"/>
              <a:gd name="connsiteY73" fmla="*/ 5271 h 10000"/>
              <a:gd name="connsiteX74" fmla="*/ 2771 w 9482"/>
              <a:gd name="connsiteY74" fmla="*/ 5689 h 10000"/>
              <a:gd name="connsiteX75" fmla="*/ 2600 w 9482"/>
              <a:gd name="connsiteY75" fmla="*/ 6248 h 10000"/>
              <a:gd name="connsiteX76" fmla="*/ 2600 w 9482"/>
              <a:gd name="connsiteY76" fmla="*/ 6667 h 10000"/>
              <a:gd name="connsiteX77" fmla="*/ 2600 w 9482"/>
              <a:gd name="connsiteY77" fmla="*/ 6946 h 10000"/>
              <a:gd name="connsiteX78" fmla="*/ 2600 w 9482"/>
              <a:gd name="connsiteY78" fmla="*/ 7365 h 10000"/>
              <a:gd name="connsiteX79" fmla="*/ 2771 w 9482"/>
              <a:gd name="connsiteY79" fmla="*/ 7644 h 10000"/>
              <a:gd name="connsiteX80" fmla="*/ 2771 w 9482"/>
              <a:gd name="connsiteY80" fmla="*/ 7784 h 10000"/>
              <a:gd name="connsiteX81" fmla="*/ 2946 w 9482"/>
              <a:gd name="connsiteY81" fmla="*/ 8063 h 10000"/>
              <a:gd name="connsiteX82" fmla="*/ 3118 w 9482"/>
              <a:gd name="connsiteY82" fmla="*/ 8202 h 10000"/>
              <a:gd name="connsiteX83" fmla="*/ 3289 w 9482"/>
              <a:gd name="connsiteY83" fmla="*/ 8342 h 10000"/>
              <a:gd name="connsiteX84" fmla="*/ 3960 w 9482"/>
              <a:gd name="connsiteY84" fmla="*/ 8604 h 10000"/>
              <a:gd name="connsiteX85" fmla="*/ 4309 w 9482"/>
              <a:gd name="connsiteY85" fmla="*/ 8743 h 10000"/>
              <a:gd name="connsiteX86" fmla="*/ 4653 w 9482"/>
              <a:gd name="connsiteY86" fmla="*/ 8743 h 10000"/>
              <a:gd name="connsiteX87" fmla="*/ 5004 w 9482"/>
              <a:gd name="connsiteY87" fmla="*/ 8883 h 10000"/>
              <a:gd name="connsiteX88" fmla="*/ 5520 w 9482"/>
              <a:gd name="connsiteY88" fmla="*/ 8883 h 10000"/>
              <a:gd name="connsiteX89" fmla="*/ 5866 w 9482"/>
              <a:gd name="connsiteY89" fmla="*/ 8743 h 10000"/>
              <a:gd name="connsiteX90" fmla="*/ 6386 w 9482"/>
              <a:gd name="connsiteY90" fmla="*/ 8743 h 10000"/>
              <a:gd name="connsiteX91" fmla="*/ 6906 w 9482"/>
              <a:gd name="connsiteY91" fmla="*/ 8604 h 10000"/>
              <a:gd name="connsiteX92" fmla="*/ 7252 w 9482"/>
              <a:gd name="connsiteY92" fmla="*/ 8604 h 10000"/>
              <a:gd name="connsiteX93" fmla="*/ 7598 w 9482"/>
              <a:gd name="connsiteY93" fmla="*/ 8342 h 10000"/>
              <a:gd name="connsiteX94" fmla="*/ 7752 w 9482"/>
              <a:gd name="connsiteY94" fmla="*/ 8202 h 10000"/>
              <a:gd name="connsiteX95" fmla="*/ 7922 w 9482"/>
              <a:gd name="connsiteY95" fmla="*/ 7923 h 10000"/>
              <a:gd name="connsiteX96" fmla="*/ 8095 w 9482"/>
              <a:gd name="connsiteY96" fmla="*/ 7644 h 10000"/>
              <a:gd name="connsiteX97" fmla="*/ 8270 w 9482"/>
              <a:gd name="connsiteY97" fmla="*/ 7086 h 10000"/>
              <a:gd name="connsiteX98" fmla="*/ 8270 w 9482"/>
              <a:gd name="connsiteY98" fmla="*/ 6527 h 10000"/>
              <a:gd name="connsiteX99" fmla="*/ 8443 w 9482"/>
              <a:gd name="connsiteY99" fmla="*/ 6248 h 10000"/>
              <a:gd name="connsiteX100" fmla="*/ 8443 w 9482"/>
              <a:gd name="connsiteY100" fmla="*/ 5969 h 10000"/>
              <a:gd name="connsiteX101" fmla="*/ 8443 w 9482"/>
              <a:gd name="connsiteY101" fmla="*/ 5829 h 10000"/>
              <a:gd name="connsiteX102" fmla="*/ 8616 w 9482"/>
              <a:gd name="connsiteY102" fmla="*/ 5689 h 10000"/>
              <a:gd name="connsiteX103" fmla="*/ 8616 w 9482"/>
              <a:gd name="connsiteY103" fmla="*/ 5550 h 10000"/>
              <a:gd name="connsiteX104" fmla="*/ 8616 w 9482"/>
              <a:gd name="connsiteY104" fmla="*/ 5410 h 10000"/>
              <a:gd name="connsiteX105" fmla="*/ 8616 w 9482"/>
              <a:gd name="connsiteY105" fmla="*/ 5410 h 10000"/>
              <a:gd name="connsiteX106" fmla="*/ 8790 w 9482"/>
              <a:gd name="connsiteY106" fmla="*/ 5410 h 10000"/>
              <a:gd name="connsiteX107" fmla="*/ 8790 w 9482"/>
              <a:gd name="connsiteY107" fmla="*/ 5410 h 10000"/>
              <a:gd name="connsiteX108" fmla="*/ 8790 w 9482"/>
              <a:gd name="connsiteY108" fmla="*/ 5550 h 10000"/>
              <a:gd name="connsiteX109" fmla="*/ 8963 w 9482"/>
              <a:gd name="connsiteY109" fmla="*/ 5689 h 10000"/>
              <a:gd name="connsiteX110" fmla="*/ 8963 w 9482"/>
              <a:gd name="connsiteY110" fmla="*/ 5829 h 10000"/>
              <a:gd name="connsiteX111" fmla="*/ 8963 w 9482"/>
              <a:gd name="connsiteY111" fmla="*/ 6108 h 10000"/>
              <a:gd name="connsiteX112" fmla="*/ 8963 w 9482"/>
              <a:gd name="connsiteY112" fmla="*/ 6387 h 10000"/>
              <a:gd name="connsiteX113" fmla="*/ 8963 w 9482"/>
              <a:gd name="connsiteY113" fmla="*/ 6667 h 10000"/>
              <a:gd name="connsiteX114" fmla="*/ 9134 w 9482"/>
              <a:gd name="connsiteY114" fmla="*/ 7225 h 10000"/>
              <a:gd name="connsiteX115" fmla="*/ 9134 w 9482"/>
              <a:gd name="connsiteY115" fmla="*/ 7644 h 10000"/>
              <a:gd name="connsiteX116" fmla="*/ 9310 w 9482"/>
              <a:gd name="connsiteY116" fmla="*/ 8063 h 10000"/>
              <a:gd name="connsiteX117" fmla="*/ 9482 w 9482"/>
              <a:gd name="connsiteY117" fmla="*/ 8342 h 10000"/>
              <a:gd name="connsiteX118" fmla="*/ 9482 w 9482"/>
              <a:gd name="connsiteY118" fmla="*/ 8604 h 10000"/>
              <a:gd name="connsiteX119" fmla="*/ 9482 w 9482"/>
              <a:gd name="connsiteY119" fmla="*/ 8743 h 10000"/>
              <a:gd name="connsiteX120" fmla="*/ 9482 w 9482"/>
              <a:gd name="connsiteY120" fmla="*/ 8883 h 10000"/>
              <a:gd name="connsiteX121" fmla="*/ 9310 w 9482"/>
              <a:gd name="connsiteY121" fmla="*/ 8883 h 10000"/>
              <a:gd name="connsiteX122" fmla="*/ 9134 w 9482"/>
              <a:gd name="connsiteY122" fmla="*/ 9023 h 10000"/>
              <a:gd name="connsiteX123" fmla="*/ 8963 w 9482"/>
              <a:gd name="connsiteY123" fmla="*/ 9162 h 10000"/>
              <a:gd name="connsiteX124" fmla="*/ 8790 w 9482"/>
              <a:gd name="connsiteY124" fmla="*/ 9302 h 10000"/>
              <a:gd name="connsiteX125" fmla="*/ 8443 w 9482"/>
              <a:gd name="connsiteY125" fmla="*/ 9442 h 10000"/>
              <a:gd name="connsiteX126" fmla="*/ 7752 w 9482"/>
              <a:gd name="connsiteY126" fmla="*/ 9721 h 10000"/>
              <a:gd name="connsiteX127" fmla="*/ 7078 w 9482"/>
              <a:gd name="connsiteY127" fmla="*/ 9860 h 10000"/>
              <a:gd name="connsiteX128" fmla="*/ 6562 w 9482"/>
              <a:gd name="connsiteY128" fmla="*/ 9860 h 10000"/>
              <a:gd name="connsiteX129" fmla="*/ 5866 w 9482"/>
              <a:gd name="connsiteY129" fmla="*/ 10000 h 10000"/>
              <a:gd name="connsiteX130" fmla="*/ 5866 w 9482"/>
              <a:gd name="connsiteY130" fmla="*/ 10000 h 10000"/>
              <a:gd name="connsiteX0" fmla="*/ 6186 w 10000"/>
              <a:gd name="connsiteY0" fmla="*/ 10000 h 10000"/>
              <a:gd name="connsiteX1" fmla="*/ 5640 w 10000"/>
              <a:gd name="connsiteY1" fmla="*/ 10000 h 10000"/>
              <a:gd name="connsiteX2" fmla="*/ 5090 w 10000"/>
              <a:gd name="connsiteY2" fmla="*/ 10000 h 10000"/>
              <a:gd name="connsiteX3" fmla="*/ 4544 w 10000"/>
              <a:gd name="connsiteY3" fmla="*/ 9860 h 10000"/>
              <a:gd name="connsiteX4" fmla="*/ 3997 w 10000"/>
              <a:gd name="connsiteY4" fmla="*/ 9721 h 10000"/>
              <a:gd name="connsiteX5" fmla="*/ 3469 w 10000"/>
              <a:gd name="connsiteY5" fmla="*/ 9581 h 10000"/>
              <a:gd name="connsiteX6" fmla="*/ 3107 w 10000"/>
              <a:gd name="connsiteY6" fmla="*/ 9302 h 10000"/>
              <a:gd name="connsiteX7" fmla="*/ 2742 w 10000"/>
              <a:gd name="connsiteY7" fmla="*/ 9162 h 10000"/>
              <a:gd name="connsiteX8" fmla="*/ 2560 w 10000"/>
              <a:gd name="connsiteY8" fmla="*/ 8743 h 10000"/>
              <a:gd name="connsiteX9" fmla="*/ 2193 w 10000"/>
              <a:gd name="connsiteY9" fmla="*/ 8464 h 10000"/>
              <a:gd name="connsiteX10" fmla="*/ 2009 w 10000"/>
              <a:gd name="connsiteY10" fmla="*/ 8063 h 10000"/>
              <a:gd name="connsiteX11" fmla="*/ 2009 w 10000"/>
              <a:gd name="connsiteY11" fmla="*/ 7644 h 10000"/>
              <a:gd name="connsiteX12" fmla="*/ 1828 w 10000"/>
              <a:gd name="connsiteY12" fmla="*/ 7225 h 10000"/>
              <a:gd name="connsiteX13" fmla="*/ 1828 w 10000"/>
              <a:gd name="connsiteY13" fmla="*/ 6806 h 10000"/>
              <a:gd name="connsiteX14" fmla="*/ 1828 w 10000"/>
              <a:gd name="connsiteY14" fmla="*/ 6387 h 10000"/>
              <a:gd name="connsiteX15" fmla="*/ 2009 w 10000"/>
              <a:gd name="connsiteY15" fmla="*/ 5689 h 10000"/>
              <a:gd name="connsiteX16" fmla="*/ 2009 w 10000"/>
              <a:gd name="connsiteY16" fmla="*/ 5550 h 10000"/>
              <a:gd name="connsiteX17" fmla="*/ 2009 w 10000"/>
              <a:gd name="connsiteY17" fmla="*/ 5271 h 10000"/>
              <a:gd name="connsiteX18" fmla="*/ 2193 w 10000"/>
              <a:gd name="connsiteY18" fmla="*/ 5009 h 10000"/>
              <a:gd name="connsiteX19" fmla="*/ 2193 w 10000"/>
              <a:gd name="connsiteY19" fmla="*/ 4729 h 10000"/>
              <a:gd name="connsiteX20" fmla="*/ 2193 w 10000"/>
              <a:gd name="connsiteY20" fmla="*/ 4450 h 10000"/>
              <a:gd name="connsiteX21" fmla="*/ 2376 w 10000"/>
              <a:gd name="connsiteY21" fmla="*/ 4031 h 10000"/>
              <a:gd name="connsiteX22" fmla="*/ 2376 w 10000"/>
              <a:gd name="connsiteY22" fmla="*/ 3613 h 10000"/>
              <a:gd name="connsiteX23" fmla="*/ 2560 w 10000"/>
              <a:gd name="connsiteY23" fmla="*/ 3194 h 10000"/>
              <a:gd name="connsiteX24" fmla="*/ 2560 w 10000"/>
              <a:gd name="connsiteY24" fmla="*/ 2775 h 10000"/>
              <a:gd name="connsiteX25" fmla="*/ 2560 w 10000"/>
              <a:gd name="connsiteY25" fmla="*/ 2356 h 10000"/>
              <a:gd name="connsiteX26" fmla="*/ 2742 w 10000"/>
              <a:gd name="connsiteY26" fmla="*/ 2077 h 10000"/>
              <a:gd name="connsiteX27" fmla="*/ 2742 w 10000"/>
              <a:gd name="connsiteY27" fmla="*/ 1798 h 10000"/>
              <a:gd name="connsiteX28" fmla="*/ 2742 w 10000"/>
              <a:gd name="connsiteY28" fmla="*/ 1536 h 10000"/>
              <a:gd name="connsiteX29" fmla="*/ 2742 w 10000"/>
              <a:gd name="connsiteY29" fmla="*/ 1396 h 10000"/>
              <a:gd name="connsiteX30" fmla="*/ 2742 w 10000"/>
              <a:gd name="connsiteY30" fmla="*/ 1257 h 10000"/>
              <a:gd name="connsiteX31" fmla="*/ 2742 w 10000"/>
              <a:gd name="connsiteY31" fmla="*/ 1257 h 10000"/>
              <a:gd name="connsiteX32" fmla="*/ 2742 w 10000"/>
              <a:gd name="connsiteY32" fmla="*/ 1257 h 10000"/>
              <a:gd name="connsiteX33" fmla="*/ 2560 w 10000"/>
              <a:gd name="connsiteY33" fmla="*/ 1257 h 10000"/>
              <a:gd name="connsiteX34" fmla="*/ 2376 w 10000"/>
              <a:gd name="connsiteY34" fmla="*/ 1257 h 10000"/>
              <a:gd name="connsiteX35" fmla="*/ 2193 w 10000"/>
              <a:gd name="connsiteY35" fmla="*/ 1396 h 10000"/>
              <a:gd name="connsiteX36" fmla="*/ 2009 w 10000"/>
              <a:gd name="connsiteY36" fmla="*/ 1396 h 10000"/>
              <a:gd name="connsiteX37" fmla="*/ 1646 w 10000"/>
              <a:gd name="connsiteY37" fmla="*/ 1536 h 10000"/>
              <a:gd name="connsiteX38" fmla="*/ 1278 w 10000"/>
              <a:gd name="connsiteY38" fmla="*/ 1536 h 10000"/>
              <a:gd name="connsiteX39" fmla="*/ 912 w 10000"/>
              <a:gd name="connsiteY39" fmla="*/ 1675 h 10000"/>
              <a:gd name="connsiteX40" fmla="*/ 0 w 10000"/>
              <a:gd name="connsiteY40" fmla="*/ 1257 h 10000"/>
              <a:gd name="connsiteX41" fmla="*/ 731 w 10000"/>
              <a:gd name="connsiteY41" fmla="*/ 1117 h 10000"/>
              <a:gd name="connsiteX42" fmla="*/ 1098 w 10000"/>
              <a:gd name="connsiteY42" fmla="*/ 977 h 10000"/>
              <a:gd name="connsiteX43" fmla="*/ 1461 w 10000"/>
              <a:gd name="connsiteY43" fmla="*/ 838 h 10000"/>
              <a:gd name="connsiteX44" fmla="*/ 2009 w 10000"/>
              <a:gd name="connsiteY44" fmla="*/ 698 h 10000"/>
              <a:gd name="connsiteX45" fmla="*/ 2376 w 10000"/>
              <a:gd name="connsiteY45" fmla="*/ 558 h 10000"/>
              <a:gd name="connsiteX46" fmla="*/ 2742 w 10000"/>
              <a:gd name="connsiteY46" fmla="*/ 419 h 10000"/>
              <a:gd name="connsiteX47" fmla="*/ 2922 w 10000"/>
              <a:gd name="connsiteY47" fmla="*/ 279 h 10000"/>
              <a:gd name="connsiteX48" fmla="*/ 3107 w 10000"/>
              <a:gd name="connsiteY48" fmla="*/ 140 h 10000"/>
              <a:gd name="connsiteX49" fmla="*/ 3107 w 10000"/>
              <a:gd name="connsiteY49" fmla="*/ 0 h 10000"/>
              <a:gd name="connsiteX50" fmla="*/ 3288 w 10000"/>
              <a:gd name="connsiteY50" fmla="*/ 0 h 10000"/>
              <a:gd name="connsiteX51" fmla="*/ 3469 w 10000"/>
              <a:gd name="connsiteY51" fmla="*/ 0 h 10000"/>
              <a:gd name="connsiteX52" fmla="*/ 3651 w 10000"/>
              <a:gd name="connsiteY52" fmla="*/ 0 h 10000"/>
              <a:gd name="connsiteX53" fmla="*/ 3815 w 10000"/>
              <a:gd name="connsiteY53" fmla="*/ 140 h 10000"/>
              <a:gd name="connsiteX54" fmla="*/ 3997 w 10000"/>
              <a:gd name="connsiteY54" fmla="*/ 140 h 10000"/>
              <a:gd name="connsiteX55" fmla="*/ 4176 w 10000"/>
              <a:gd name="connsiteY55" fmla="*/ 419 h 10000"/>
              <a:gd name="connsiteX56" fmla="*/ 4359 w 10000"/>
              <a:gd name="connsiteY56" fmla="*/ 558 h 10000"/>
              <a:gd name="connsiteX57" fmla="*/ 4544 w 10000"/>
              <a:gd name="connsiteY57" fmla="*/ 698 h 10000"/>
              <a:gd name="connsiteX58" fmla="*/ 4726 w 10000"/>
              <a:gd name="connsiteY58" fmla="*/ 838 h 10000"/>
              <a:gd name="connsiteX59" fmla="*/ 4726 w 10000"/>
              <a:gd name="connsiteY59" fmla="*/ 977 h 10000"/>
              <a:gd name="connsiteX60" fmla="*/ 4726 w 10000"/>
              <a:gd name="connsiteY60" fmla="*/ 1117 h 10000"/>
              <a:gd name="connsiteX61" fmla="*/ 4544 w 10000"/>
              <a:gd name="connsiteY61" fmla="*/ 1117 h 10000"/>
              <a:gd name="connsiteX62" fmla="*/ 4359 w 10000"/>
              <a:gd name="connsiteY62" fmla="*/ 1257 h 10000"/>
              <a:gd name="connsiteX63" fmla="*/ 4359 w 10000"/>
              <a:gd name="connsiteY63" fmla="*/ 1396 h 10000"/>
              <a:gd name="connsiteX64" fmla="*/ 4176 w 10000"/>
              <a:gd name="connsiteY64" fmla="*/ 1536 h 10000"/>
              <a:gd name="connsiteX65" fmla="*/ 3997 w 10000"/>
              <a:gd name="connsiteY65" fmla="*/ 1798 h 10000"/>
              <a:gd name="connsiteX66" fmla="*/ 3815 w 10000"/>
              <a:gd name="connsiteY66" fmla="*/ 2216 h 10000"/>
              <a:gd name="connsiteX67" fmla="*/ 3651 w 10000"/>
              <a:gd name="connsiteY67" fmla="*/ 2635 h 10000"/>
              <a:gd name="connsiteX68" fmla="*/ 3469 w 10000"/>
              <a:gd name="connsiteY68" fmla="*/ 3054 h 10000"/>
              <a:gd name="connsiteX69" fmla="*/ 3288 w 10000"/>
              <a:gd name="connsiteY69" fmla="*/ 3613 h 10000"/>
              <a:gd name="connsiteX70" fmla="*/ 3107 w 10000"/>
              <a:gd name="connsiteY70" fmla="*/ 4171 h 10000"/>
              <a:gd name="connsiteX71" fmla="*/ 2922 w 10000"/>
              <a:gd name="connsiteY71" fmla="*/ 4729 h 10000"/>
              <a:gd name="connsiteX72" fmla="*/ 2922 w 10000"/>
              <a:gd name="connsiteY72" fmla="*/ 5271 h 10000"/>
              <a:gd name="connsiteX73" fmla="*/ 2922 w 10000"/>
              <a:gd name="connsiteY73" fmla="*/ 5689 h 10000"/>
              <a:gd name="connsiteX74" fmla="*/ 2742 w 10000"/>
              <a:gd name="connsiteY74" fmla="*/ 6248 h 10000"/>
              <a:gd name="connsiteX75" fmla="*/ 2742 w 10000"/>
              <a:gd name="connsiteY75" fmla="*/ 6667 h 10000"/>
              <a:gd name="connsiteX76" fmla="*/ 2742 w 10000"/>
              <a:gd name="connsiteY76" fmla="*/ 6946 h 10000"/>
              <a:gd name="connsiteX77" fmla="*/ 2742 w 10000"/>
              <a:gd name="connsiteY77" fmla="*/ 7365 h 10000"/>
              <a:gd name="connsiteX78" fmla="*/ 2922 w 10000"/>
              <a:gd name="connsiteY78" fmla="*/ 7644 h 10000"/>
              <a:gd name="connsiteX79" fmla="*/ 2922 w 10000"/>
              <a:gd name="connsiteY79" fmla="*/ 7784 h 10000"/>
              <a:gd name="connsiteX80" fmla="*/ 3107 w 10000"/>
              <a:gd name="connsiteY80" fmla="*/ 8063 h 10000"/>
              <a:gd name="connsiteX81" fmla="*/ 3288 w 10000"/>
              <a:gd name="connsiteY81" fmla="*/ 8202 h 10000"/>
              <a:gd name="connsiteX82" fmla="*/ 3469 w 10000"/>
              <a:gd name="connsiteY82" fmla="*/ 8342 h 10000"/>
              <a:gd name="connsiteX83" fmla="*/ 4176 w 10000"/>
              <a:gd name="connsiteY83" fmla="*/ 8604 h 10000"/>
              <a:gd name="connsiteX84" fmla="*/ 4544 w 10000"/>
              <a:gd name="connsiteY84" fmla="*/ 8743 h 10000"/>
              <a:gd name="connsiteX85" fmla="*/ 4907 w 10000"/>
              <a:gd name="connsiteY85" fmla="*/ 8743 h 10000"/>
              <a:gd name="connsiteX86" fmla="*/ 5277 w 10000"/>
              <a:gd name="connsiteY86" fmla="*/ 8883 h 10000"/>
              <a:gd name="connsiteX87" fmla="*/ 5822 w 10000"/>
              <a:gd name="connsiteY87" fmla="*/ 8883 h 10000"/>
              <a:gd name="connsiteX88" fmla="*/ 6186 w 10000"/>
              <a:gd name="connsiteY88" fmla="*/ 8743 h 10000"/>
              <a:gd name="connsiteX89" fmla="*/ 6735 w 10000"/>
              <a:gd name="connsiteY89" fmla="*/ 8743 h 10000"/>
              <a:gd name="connsiteX90" fmla="*/ 7283 w 10000"/>
              <a:gd name="connsiteY90" fmla="*/ 8604 h 10000"/>
              <a:gd name="connsiteX91" fmla="*/ 7648 w 10000"/>
              <a:gd name="connsiteY91" fmla="*/ 8604 h 10000"/>
              <a:gd name="connsiteX92" fmla="*/ 8013 w 10000"/>
              <a:gd name="connsiteY92" fmla="*/ 8342 h 10000"/>
              <a:gd name="connsiteX93" fmla="*/ 8175 w 10000"/>
              <a:gd name="connsiteY93" fmla="*/ 8202 h 10000"/>
              <a:gd name="connsiteX94" fmla="*/ 8355 w 10000"/>
              <a:gd name="connsiteY94" fmla="*/ 7923 h 10000"/>
              <a:gd name="connsiteX95" fmla="*/ 8537 w 10000"/>
              <a:gd name="connsiteY95" fmla="*/ 7644 h 10000"/>
              <a:gd name="connsiteX96" fmla="*/ 8722 w 10000"/>
              <a:gd name="connsiteY96" fmla="*/ 7086 h 10000"/>
              <a:gd name="connsiteX97" fmla="*/ 8722 w 10000"/>
              <a:gd name="connsiteY97" fmla="*/ 6527 h 10000"/>
              <a:gd name="connsiteX98" fmla="*/ 8904 w 10000"/>
              <a:gd name="connsiteY98" fmla="*/ 6248 h 10000"/>
              <a:gd name="connsiteX99" fmla="*/ 8904 w 10000"/>
              <a:gd name="connsiteY99" fmla="*/ 5969 h 10000"/>
              <a:gd name="connsiteX100" fmla="*/ 8904 w 10000"/>
              <a:gd name="connsiteY100" fmla="*/ 5829 h 10000"/>
              <a:gd name="connsiteX101" fmla="*/ 9087 w 10000"/>
              <a:gd name="connsiteY101" fmla="*/ 5689 h 10000"/>
              <a:gd name="connsiteX102" fmla="*/ 9087 w 10000"/>
              <a:gd name="connsiteY102" fmla="*/ 5550 h 10000"/>
              <a:gd name="connsiteX103" fmla="*/ 9087 w 10000"/>
              <a:gd name="connsiteY103" fmla="*/ 5410 h 10000"/>
              <a:gd name="connsiteX104" fmla="*/ 9087 w 10000"/>
              <a:gd name="connsiteY104" fmla="*/ 5410 h 10000"/>
              <a:gd name="connsiteX105" fmla="*/ 9270 w 10000"/>
              <a:gd name="connsiteY105" fmla="*/ 5410 h 10000"/>
              <a:gd name="connsiteX106" fmla="*/ 9270 w 10000"/>
              <a:gd name="connsiteY106" fmla="*/ 5410 h 10000"/>
              <a:gd name="connsiteX107" fmla="*/ 9270 w 10000"/>
              <a:gd name="connsiteY107" fmla="*/ 5550 h 10000"/>
              <a:gd name="connsiteX108" fmla="*/ 9453 w 10000"/>
              <a:gd name="connsiteY108" fmla="*/ 5689 h 10000"/>
              <a:gd name="connsiteX109" fmla="*/ 9453 w 10000"/>
              <a:gd name="connsiteY109" fmla="*/ 5829 h 10000"/>
              <a:gd name="connsiteX110" fmla="*/ 9453 w 10000"/>
              <a:gd name="connsiteY110" fmla="*/ 6108 h 10000"/>
              <a:gd name="connsiteX111" fmla="*/ 9453 w 10000"/>
              <a:gd name="connsiteY111" fmla="*/ 6387 h 10000"/>
              <a:gd name="connsiteX112" fmla="*/ 9453 w 10000"/>
              <a:gd name="connsiteY112" fmla="*/ 6667 h 10000"/>
              <a:gd name="connsiteX113" fmla="*/ 9633 w 10000"/>
              <a:gd name="connsiteY113" fmla="*/ 7225 h 10000"/>
              <a:gd name="connsiteX114" fmla="*/ 9633 w 10000"/>
              <a:gd name="connsiteY114" fmla="*/ 7644 h 10000"/>
              <a:gd name="connsiteX115" fmla="*/ 9819 w 10000"/>
              <a:gd name="connsiteY115" fmla="*/ 8063 h 10000"/>
              <a:gd name="connsiteX116" fmla="*/ 10000 w 10000"/>
              <a:gd name="connsiteY116" fmla="*/ 8342 h 10000"/>
              <a:gd name="connsiteX117" fmla="*/ 10000 w 10000"/>
              <a:gd name="connsiteY117" fmla="*/ 8604 h 10000"/>
              <a:gd name="connsiteX118" fmla="*/ 10000 w 10000"/>
              <a:gd name="connsiteY118" fmla="*/ 8743 h 10000"/>
              <a:gd name="connsiteX119" fmla="*/ 10000 w 10000"/>
              <a:gd name="connsiteY119" fmla="*/ 8883 h 10000"/>
              <a:gd name="connsiteX120" fmla="*/ 9819 w 10000"/>
              <a:gd name="connsiteY120" fmla="*/ 8883 h 10000"/>
              <a:gd name="connsiteX121" fmla="*/ 9633 w 10000"/>
              <a:gd name="connsiteY121" fmla="*/ 9023 h 10000"/>
              <a:gd name="connsiteX122" fmla="*/ 9453 w 10000"/>
              <a:gd name="connsiteY122" fmla="*/ 9162 h 10000"/>
              <a:gd name="connsiteX123" fmla="*/ 9270 w 10000"/>
              <a:gd name="connsiteY123" fmla="*/ 9302 h 10000"/>
              <a:gd name="connsiteX124" fmla="*/ 8904 w 10000"/>
              <a:gd name="connsiteY124" fmla="*/ 9442 h 10000"/>
              <a:gd name="connsiteX125" fmla="*/ 8175 w 10000"/>
              <a:gd name="connsiteY125" fmla="*/ 9721 h 10000"/>
              <a:gd name="connsiteX126" fmla="*/ 7465 w 10000"/>
              <a:gd name="connsiteY126" fmla="*/ 9860 h 10000"/>
              <a:gd name="connsiteX127" fmla="*/ 6920 w 10000"/>
              <a:gd name="connsiteY127" fmla="*/ 9860 h 10000"/>
              <a:gd name="connsiteX128" fmla="*/ 6186 w 10000"/>
              <a:gd name="connsiteY128" fmla="*/ 10000 h 10000"/>
              <a:gd name="connsiteX129" fmla="*/ 6186 w 10000"/>
              <a:gd name="connsiteY129" fmla="*/ 10000 h 10000"/>
              <a:gd name="connsiteX0" fmla="*/ 5455 w 9269"/>
              <a:gd name="connsiteY0" fmla="*/ 10000 h 10000"/>
              <a:gd name="connsiteX1" fmla="*/ 4909 w 9269"/>
              <a:gd name="connsiteY1" fmla="*/ 10000 h 10000"/>
              <a:gd name="connsiteX2" fmla="*/ 4359 w 9269"/>
              <a:gd name="connsiteY2" fmla="*/ 10000 h 10000"/>
              <a:gd name="connsiteX3" fmla="*/ 3813 w 9269"/>
              <a:gd name="connsiteY3" fmla="*/ 9860 h 10000"/>
              <a:gd name="connsiteX4" fmla="*/ 3266 w 9269"/>
              <a:gd name="connsiteY4" fmla="*/ 9721 h 10000"/>
              <a:gd name="connsiteX5" fmla="*/ 2738 w 9269"/>
              <a:gd name="connsiteY5" fmla="*/ 9581 h 10000"/>
              <a:gd name="connsiteX6" fmla="*/ 2376 w 9269"/>
              <a:gd name="connsiteY6" fmla="*/ 9302 h 10000"/>
              <a:gd name="connsiteX7" fmla="*/ 2011 w 9269"/>
              <a:gd name="connsiteY7" fmla="*/ 9162 h 10000"/>
              <a:gd name="connsiteX8" fmla="*/ 1829 w 9269"/>
              <a:gd name="connsiteY8" fmla="*/ 8743 h 10000"/>
              <a:gd name="connsiteX9" fmla="*/ 1462 w 9269"/>
              <a:gd name="connsiteY9" fmla="*/ 8464 h 10000"/>
              <a:gd name="connsiteX10" fmla="*/ 1278 w 9269"/>
              <a:gd name="connsiteY10" fmla="*/ 8063 h 10000"/>
              <a:gd name="connsiteX11" fmla="*/ 1278 w 9269"/>
              <a:gd name="connsiteY11" fmla="*/ 7644 h 10000"/>
              <a:gd name="connsiteX12" fmla="*/ 1097 w 9269"/>
              <a:gd name="connsiteY12" fmla="*/ 7225 h 10000"/>
              <a:gd name="connsiteX13" fmla="*/ 1097 w 9269"/>
              <a:gd name="connsiteY13" fmla="*/ 6806 h 10000"/>
              <a:gd name="connsiteX14" fmla="*/ 1097 w 9269"/>
              <a:gd name="connsiteY14" fmla="*/ 6387 h 10000"/>
              <a:gd name="connsiteX15" fmla="*/ 1278 w 9269"/>
              <a:gd name="connsiteY15" fmla="*/ 5689 h 10000"/>
              <a:gd name="connsiteX16" fmla="*/ 1278 w 9269"/>
              <a:gd name="connsiteY16" fmla="*/ 5550 h 10000"/>
              <a:gd name="connsiteX17" fmla="*/ 1278 w 9269"/>
              <a:gd name="connsiteY17" fmla="*/ 5271 h 10000"/>
              <a:gd name="connsiteX18" fmla="*/ 1462 w 9269"/>
              <a:gd name="connsiteY18" fmla="*/ 5009 h 10000"/>
              <a:gd name="connsiteX19" fmla="*/ 1462 w 9269"/>
              <a:gd name="connsiteY19" fmla="*/ 4729 h 10000"/>
              <a:gd name="connsiteX20" fmla="*/ 1462 w 9269"/>
              <a:gd name="connsiteY20" fmla="*/ 4450 h 10000"/>
              <a:gd name="connsiteX21" fmla="*/ 1645 w 9269"/>
              <a:gd name="connsiteY21" fmla="*/ 4031 h 10000"/>
              <a:gd name="connsiteX22" fmla="*/ 1645 w 9269"/>
              <a:gd name="connsiteY22" fmla="*/ 3613 h 10000"/>
              <a:gd name="connsiteX23" fmla="*/ 1829 w 9269"/>
              <a:gd name="connsiteY23" fmla="*/ 3194 h 10000"/>
              <a:gd name="connsiteX24" fmla="*/ 1829 w 9269"/>
              <a:gd name="connsiteY24" fmla="*/ 2775 h 10000"/>
              <a:gd name="connsiteX25" fmla="*/ 1829 w 9269"/>
              <a:gd name="connsiteY25" fmla="*/ 2356 h 10000"/>
              <a:gd name="connsiteX26" fmla="*/ 2011 w 9269"/>
              <a:gd name="connsiteY26" fmla="*/ 2077 h 10000"/>
              <a:gd name="connsiteX27" fmla="*/ 2011 w 9269"/>
              <a:gd name="connsiteY27" fmla="*/ 1798 h 10000"/>
              <a:gd name="connsiteX28" fmla="*/ 2011 w 9269"/>
              <a:gd name="connsiteY28" fmla="*/ 1536 h 10000"/>
              <a:gd name="connsiteX29" fmla="*/ 2011 w 9269"/>
              <a:gd name="connsiteY29" fmla="*/ 1396 h 10000"/>
              <a:gd name="connsiteX30" fmla="*/ 2011 w 9269"/>
              <a:gd name="connsiteY30" fmla="*/ 1257 h 10000"/>
              <a:gd name="connsiteX31" fmla="*/ 2011 w 9269"/>
              <a:gd name="connsiteY31" fmla="*/ 1257 h 10000"/>
              <a:gd name="connsiteX32" fmla="*/ 2011 w 9269"/>
              <a:gd name="connsiteY32" fmla="*/ 1257 h 10000"/>
              <a:gd name="connsiteX33" fmla="*/ 1829 w 9269"/>
              <a:gd name="connsiteY33" fmla="*/ 1257 h 10000"/>
              <a:gd name="connsiteX34" fmla="*/ 1645 w 9269"/>
              <a:gd name="connsiteY34" fmla="*/ 1257 h 10000"/>
              <a:gd name="connsiteX35" fmla="*/ 1462 w 9269"/>
              <a:gd name="connsiteY35" fmla="*/ 1396 h 10000"/>
              <a:gd name="connsiteX36" fmla="*/ 1278 w 9269"/>
              <a:gd name="connsiteY36" fmla="*/ 1396 h 10000"/>
              <a:gd name="connsiteX37" fmla="*/ 915 w 9269"/>
              <a:gd name="connsiteY37" fmla="*/ 1536 h 10000"/>
              <a:gd name="connsiteX38" fmla="*/ 547 w 9269"/>
              <a:gd name="connsiteY38" fmla="*/ 1536 h 10000"/>
              <a:gd name="connsiteX39" fmla="*/ 181 w 9269"/>
              <a:gd name="connsiteY39" fmla="*/ 1675 h 10000"/>
              <a:gd name="connsiteX40" fmla="*/ 0 w 9269"/>
              <a:gd name="connsiteY40" fmla="*/ 1117 h 10000"/>
              <a:gd name="connsiteX41" fmla="*/ 367 w 9269"/>
              <a:gd name="connsiteY41" fmla="*/ 977 h 10000"/>
              <a:gd name="connsiteX42" fmla="*/ 730 w 9269"/>
              <a:gd name="connsiteY42" fmla="*/ 838 h 10000"/>
              <a:gd name="connsiteX43" fmla="*/ 1278 w 9269"/>
              <a:gd name="connsiteY43" fmla="*/ 698 h 10000"/>
              <a:gd name="connsiteX44" fmla="*/ 1645 w 9269"/>
              <a:gd name="connsiteY44" fmla="*/ 558 h 10000"/>
              <a:gd name="connsiteX45" fmla="*/ 2011 w 9269"/>
              <a:gd name="connsiteY45" fmla="*/ 419 h 10000"/>
              <a:gd name="connsiteX46" fmla="*/ 2191 w 9269"/>
              <a:gd name="connsiteY46" fmla="*/ 279 h 10000"/>
              <a:gd name="connsiteX47" fmla="*/ 2376 w 9269"/>
              <a:gd name="connsiteY47" fmla="*/ 140 h 10000"/>
              <a:gd name="connsiteX48" fmla="*/ 2376 w 9269"/>
              <a:gd name="connsiteY48" fmla="*/ 0 h 10000"/>
              <a:gd name="connsiteX49" fmla="*/ 2557 w 9269"/>
              <a:gd name="connsiteY49" fmla="*/ 0 h 10000"/>
              <a:gd name="connsiteX50" fmla="*/ 2738 w 9269"/>
              <a:gd name="connsiteY50" fmla="*/ 0 h 10000"/>
              <a:gd name="connsiteX51" fmla="*/ 2920 w 9269"/>
              <a:gd name="connsiteY51" fmla="*/ 0 h 10000"/>
              <a:gd name="connsiteX52" fmla="*/ 3084 w 9269"/>
              <a:gd name="connsiteY52" fmla="*/ 140 h 10000"/>
              <a:gd name="connsiteX53" fmla="*/ 3266 w 9269"/>
              <a:gd name="connsiteY53" fmla="*/ 140 h 10000"/>
              <a:gd name="connsiteX54" fmla="*/ 3445 w 9269"/>
              <a:gd name="connsiteY54" fmla="*/ 419 h 10000"/>
              <a:gd name="connsiteX55" fmla="*/ 3628 w 9269"/>
              <a:gd name="connsiteY55" fmla="*/ 558 h 10000"/>
              <a:gd name="connsiteX56" fmla="*/ 3813 w 9269"/>
              <a:gd name="connsiteY56" fmla="*/ 698 h 10000"/>
              <a:gd name="connsiteX57" fmla="*/ 3995 w 9269"/>
              <a:gd name="connsiteY57" fmla="*/ 838 h 10000"/>
              <a:gd name="connsiteX58" fmla="*/ 3995 w 9269"/>
              <a:gd name="connsiteY58" fmla="*/ 977 h 10000"/>
              <a:gd name="connsiteX59" fmla="*/ 3995 w 9269"/>
              <a:gd name="connsiteY59" fmla="*/ 1117 h 10000"/>
              <a:gd name="connsiteX60" fmla="*/ 3813 w 9269"/>
              <a:gd name="connsiteY60" fmla="*/ 1117 h 10000"/>
              <a:gd name="connsiteX61" fmla="*/ 3628 w 9269"/>
              <a:gd name="connsiteY61" fmla="*/ 1257 h 10000"/>
              <a:gd name="connsiteX62" fmla="*/ 3628 w 9269"/>
              <a:gd name="connsiteY62" fmla="*/ 1396 h 10000"/>
              <a:gd name="connsiteX63" fmla="*/ 3445 w 9269"/>
              <a:gd name="connsiteY63" fmla="*/ 1536 h 10000"/>
              <a:gd name="connsiteX64" fmla="*/ 3266 w 9269"/>
              <a:gd name="connsiteY64" fmla="*/ 1798 h 10000"/>
              <a:gd name="connsiteX65" fmla="*/ 3084 w 9269"/>
              <a:gd name="connsiteY65" fmla="*/ 2216 h 10000"/>
              <a:gd name="connsiteX66" fmla="*/ 2920 w 9269"/>
              <a:gd name="connsiteY66" fmla="*/ 2635 h 10000"/>
              <a:gd name="connsiteX67" fmla="*/ 2738 w 9269"/>
              <a:gd name="connsiteY67" fmla="*/ 3054 h 10000"/>
              <a:gd name="connsiteX68" fmla="*/ 2557 w 9269"/>
              <a:gd name="connsiteY68" fmla="*/ 3613 h 10000"/>
              <a:gd name="connsiteX69" fmla="*/ 2376 w 9269"/>
              <a:gd name="connsiteY69" fmla="*/ 4171 h 10000"/>
              <a:gd name="connsiteX70" fmla="*/ 2191 w 9269"/>
              <a:gd name="connsiteY70" fmla="*/ 4729 h 10000"/>
              <a:gd name="connsiteX71" fmla="*/ 2191 w 9269"/>
              <a:gd name="connsiteY71" fmla="*/ 5271 h 10000"/>
              <a:gd name="connsiteX72" fmla="*/ 2191 w 9269"/>
              <a:gd name="connsiteY72" fmla="*/ 5689 h 10000"/>
              <a:gd name="connsiteX73" fmla="*/ 2011 w 9269"/>
              <a:gd name="connsiteY73" fmla="*/ 6248 h 10000"/>
              <a:gd name="connsiteX74" fmla="*/ 2011 w 9269"/>
              <a:gd name="connsiteY74" fmla="*/ 6667 h 10000"/>
              <a:gd name="connsiteX75" fmla="*/ 2011 w 9269"/>
              <a:gd name="connsiteY75" fmla="*/ 6946 h 10000"/>
              <a:gd name="connsiteX76" fmla="*/ 2011 w 9269"/>
              <a:gd name="connsiteY76" fmla="*/ 7365 h 10000"/>
              <a:gd name="connsiteX77" fmla="*/ 2191 w 9269"/>
              <a:gd name="connsiteY77" fmla="*/ 7644 h 10000"/>
              <a:gd name="connsiteX78" fmla="*/ 2191 w 9269"/>
              <a:gd name="connsiteY78" fmla="*/ 7784 h 10000"/>
              <a:gd name="connsiteX79" fmla="*/ 2376 w 9269"/>
              <a:gd name="connsiteY79" fmla="*/ 8063 h 10000"/>
              <a:gd name="connsiteX80" fmla="*/ 2557 w 9269"/>
              <a:gd name="connsiteY80" fmla="*/ 8202 h 10000"/>
              <a:gd name="connsiteX81" fmla="*/ 2738 w 9269"/>
              <a:gd name="connsiteY81" fmla="*/ 8342 h 10000"/>
              <a:gd name="connsiteX82" fmla="*/ 3445 w 9269"/>
              <a:gd name="connsiteY82" fmla="*/ 8604 h 10000"/>
              <a:gd name="connsiteX83" fmla="*/ 3813 w 9269"/>
              <a:gd name="connsiteY83" fmla="*/ 8743 h 10000"/>
              <a:gd name="connsiteX84" fmla="*/ 4176 w 9269"/>
              <a:gd name="connsiteY84" fmla="*/ 8743 h 10000"/>
              <a:gd name="connsiteX85" fmla="*/ 4546 w 9269"/>
              <a:gd name="connsiteY85" fmla="*/ 8883 h 10000"/>
              <a:gd name="connsiteX86" fmla="*/ 5091 w 9269"/>
              <a:gd name="connsiteY86" fmla="*/ 8883 h 10000"/>
              <a:gd name="connsiteX87" fmla="*/ 5455 w 9269"/>
              <a:gd name="connsiteY87" fmla="*/ 8743 h 10000"/>
              <a:gd name="connsiteX88" fmla="*/ 6004 w 9269"/>
              <a:gd name="connsiteY88" fmla="*/ 8743 h 10000"/>
              <a:gd name="connsiteX89" fmla="*/ 6552 w 9269"/>
              <a:gd name="connsiteY89" fmla="*/ 8604 h 10000"/>
              <a:gd name="connsiteX90" fmla="*/ 6917 w 9269"/>
              <a:gd name="connsiteY90" fmla="*/ 8604 h 10000"/>
              <a:gd name="connsiteX91" fmla="*/ 7282 w 9269"/>
              <a:gd name="connsiteY91" fmla="*/ 8342 h 10000"/>
              <a:gd name="connsiteX92" fmla="*/ 7444 w 9269"/>
              <a:gd name="connsiteY92" fmla="*/ 8202 h 10000"/>
              <a:gd name="connsiteX93" fmla="*/ 7624 w 9269"/>
              <a:gd name="connsiteY93" fmla="*/ 7923 h 10000"/>
              <a:gd name="connsiteX94" fmla="*/ 7806 w 9269"/>
              <a:gd name="connsiteY94" fmla="*/ 7644 h 10000"/>
              <a:gd name="connsiteX95" fmla="*/ 7991 w 9269"/>
              <a:gd name="connsiteY95" fmla="*/ 7086 h 10000"/>
              <a:gd name="connsiteX96" fmla="*/ 7991 w 9269"/>
              <a:gd name="connsiteY96" fmla="*/ 6527 h 10000"/>
              <a:gd name="connsiteX97" fmla="*/ 8173 w 9269"/>
              <a:gd name="connsiteY97" fmla="*/ 6248 h 10000"/>
              <a:gd name="connsiteX98" fmla="*/ 8173 w 9269"/>
              <a:gd name="connsiteY98" fmla="*/ 5969 h 10000"/>
              <a:gd name="connsiteX99" fmla="*/ 8173 w 9269"/>
              <a:gd name="connsiteY99" fmla="*/ 5829 h 10000"/>
              <a:gd name="connsiteX100" fmla="*/ 8356 w 9269"/>
              <a:gd name="connsiteY100" fmla="*/ 5689 h 10000"/>
              <a:gd name="connsiteX101" fmla="*/ 8356 w 9269"/>
              <a:gd name="connsiteY101" fmla="*/ 5550 h 10000"/>
              <a:gd name="connsiteX102" fmla="*/ 8356 w 9269"/>
              <a:gd name="connsiteY102" fmla="*/ 5410 h 10000"/>
              <a:gd name="connsiteX103" fmla="*/ 8356 w 9269"/>
              <a:gd name="connsiteY103" fmla="*/ 5410 h 10000"/>
              <a:gd name="connsiteX104" fmla="*/ 8539 w 9269"/>
              <a:gd name="connsiteY104" fmla="*/ 5410 h 10000"/>
              <a:gd name="connsiteX105" fmla="*/ 8539 w 9269"/>
              <a:gd name="connsiteY105" fmla="*/ 5410 h 10000"/>
              <a:gd name="connsiteX106" fmla="*/ 8539 w 9269"/>
              <a:gd name="connsiteY106" fmla="*/ 5550 h 10000"/>
              <a:gd name="connsiteX107" fmla="*/ 8722 w 9269"/>
              <a:gd name="connsiteY107" fmla="*/ 5689 h 10000"/>
              <a:gd name="connsiteX108" fmla="*/ 8722 w 9269"/>
              <a:gd name="connsiteY108" fmla="*/ 5829 h 10000"/>
              <a:gd name="connsiteX109" fmla="*/ 8722 w 9269"/>
              <a:gd name="connsiteY109" fmla="*/ 6108 h 10000"/>
              <a:gd name="connsiteX110" fmla="*/ 8722 w 9269"/>
              <a:gd name="connsiteY110" fmla="*/ 6387 h 10000"/>
              <a:gd name="connsiteX111" fmla="*/ 8722 w 9269"/>
              <a:gd name="connsiteY111" fmla="*/ 6667 h 10000"/>
              <a:gd name="connsiteX112" fmla="*/ 8902 w 9269"/>
              <a:gd name="connsiteY112" fmla="*/ 7225 h 10000"/>
              <a:gd name="connsiteX113" fmla="*/ 8902 w 9269"/>
              <a:gd name="connsiteY113" fmla="*/ 7644 h 10000"/>
              <a:gd name="connsiteX114" fmla="*/ 9088 w 9269"/>
              <a:gd name="connsiteY114" fmla="*/ 8063 h 10000"/>
              <a:gd name="connsiteX115" fmla="*/ 9269 w 9269"/>
              <a:gd name="connsiteY115" fmla="*/ 8342 h 10000"/>
              <a:gd name="connsiteX116" fmla="*/ 9269 w 9269"/>
              <a:gd name="connsiteY116" fmla="*/ 8604 h 10000"/>
              <a:gd name="connsiteX117" fmla="*/ 9269 w 9269"/>
              <a:gd name="connsiteY117" fmla="*/ 8743 h 10000"/>
              <a:gd name="connsiteX118" fmla="*/ 9269 w 9269"/>
              <a:gd name="connsiteY118" fmla="*/ 8883 h 10000"/>
              <a:gd name="connsiteX119" fmla="*/ 9088 w 9269"/>
              <a:gd name="connsiteY119" fmla="*/ 8883 h 10000"/>
              <a:gd name="connsiteX120" fmla="*/ 8902 w 9269"/>
              <a:gd name="connsiteY120" fmla="*/ 9023 h 10000"/>
              <a:gd name="connsiteX121" fmla="*/ 8722 w 9269"/>
              <a:gd name="connsiteY121" fmla="*/ 9162 h 10000"/>
              <a:gd name="connsiteX122" fmla="*/ 8539 w 9269"/>
              <a:gd name="connsiteY122" fmla="*/ 9302 h 10000"/>
              <a:gd name="connsiteX123" fmla="*/ 8173 w 9269"/>
              <a:gd name="connsiteY123" fmla="*/ 9442 h 10000"/>
              <a:gd name="connsiteX124" fmla="*/ 7444 w 9269"/>
              <a:gd name="connsiteY124" fmla="*/ 9721 h 10000"/>
              <a:gd name="connsiteX125" fmla="*/ 6734 w 9269"/>
              <a:gd name="connsiteY125" fmla="*/ 9860 h 10000"/>
              <a:gd name="connsiteX126" fmla="*/ 6189 w 9269"/>
              <a:gd name="connsiteY126" fmla="*/ 9860 h 10000"/>
              <a:gd name="connsiteX127" fmla="*/ 5455 w 9269"/>
              <a:gd name="connsiteY127" fmla="*/ 10000 h 10000"/>
              <a:gd name="connsiteX128" fmla="*/ 5455 w 9269"/>
              <a:gd name="connsiteY128" fmla="*/ 10000 h 10000"/>
              <a:gd name="connsiteX0" fmla="*/ 5722 w 9837"/>
              <a:gd name="connsiteY0" fmla="*/ 10000 h 10000"/>
              <a:gd name="connsiteX1" fmla="*/ 5133 w 9837"/>
              <a:gd name="connsiteY1" fmla="*/ 10000 h 10000"/>
              <a:gd name="connsiteX2" fmla="*/ 4540 w 9837"/>
              <a:gd name="connsiteY2" fmla="*/ 10000 h 10000"/>
              <a:gd name="connsiteX3" fmla="*/ 3951 w 9837"/>
              <a:gd name="connsiteY3" fmla="*/ 9860 h 10000"/>
              <a:gd name="connsiteX4" fmla="*/ 3361 w 9837"/>
              <a:gd name="connsiteY4" fmla="*/ 9721 h 10000"/>
              <a:gd name="connsiteX5" fmla="*/ 2791 w 9837"/>
              <a:gd name="connsiteY5" fmla="*/ 9581 h 10000"/>
              <a:gd name="connsiteX6" fmla="*/ 2400 w 9837"/>
              <a:gd name="connsiteY6" fmla="*/ 9302 h 10000"/>
              <a:gd name="connsiteX7" fmla="*/ 2007 w 9837"/>
              <a:gd name="connsiteY7" fmla="*/ 9162 h 10000"/>
              <a:gd name="connsiteX8" fmla="*/ 1810 w 9837"/>
              <a:gd name="connsiteY8" fmla="*/ 8743 h 10000"/>
              <a:gd name="connsiteX9" fmla="*/ 1414 w 9837"/>
              <a:gd name="connsiteY9" fmla="*/ 8464 h 10000"/>
              <a:gd name="connsiteX10" fmla="*/ 1216 w 9837"/>
              <a:gd name="connsiteY10" fmla="*/ 8063 h 10000"/>
              <a:gd name="connsiteX11" fmla="*/ 1216 w 9837"/>
              <a:gd name="connsiteY11" fmla="*/ 7644 h 10000"/>
              <a:gd name="connsiteX12" fmla="*/ 1021 w 9837"/>
              <a:gd name="connsiteY12" fmla="*/ 7225 h 10000"/>
              <a:gd name="connsiteX13" fmla="*/ 1021 w 9837"/>
              <a:gd name="connsiteY13" fmla="*/ 6806 h 10000"/>
              <a:gd name="connsiteX14" fmla="*/ 1021 w 9837"/>
              <a:gd name="connsiteY14" fmla="*/ 6387 h 10000"/>
              <a:gd name="connsiteX15" fmla="*/ 1216 w 9837"/>
              <a:gd name="connsiteY15" fmla="*/ 5689 h 10000"/>
              <a:gd name="connsiteX16" fmla="*/ 1216 w 9837"/>
              <a:gd name="connsiteY16" fmla="*/ 5550 h 10000"/>
              <a:gd name="connsiteX17" fmla="*/ 1216 w 9837"/>
              <a:gd name="connsiteY17" fmla="*/ 5271 h 10000"/>
              <a:gd name="connsiteX18" fmla="*/ 1414 w 9837"/>
              <a:gd name="connsiteY18" fmla="*/ 5009 h 10000"/>
              <a:gd name="connsiteX19" fmla="*/ 1414 w 9837"/>
              <a:gd name="connsiteY19" fmla="*/ 4729 h 10000"/>
              <a:gd name="connsiteX20" fmla="*/ 1414 w 9837"/>
              <a:gd name="connsiteY20" fmla="*/ 4450 h 10000"/>
              <a:gd name="connsiteX21" fmla="*/ 1612 w 9837"/>
              <a:gd name="connsiteY21" fmla="*/ 4031 h 10000"/>
              <a:gd name="connsiteX22" fmla="*/ 1612 w 9837"/>
              <a:gd name="connsiteY22" fmla="*/ 3613 h 10000"/>
              <a:gd name="connsiteX23" fmla="*/ 1810 w 9837"/>
              <a:gd name="connsiteY23" fmla="*/ 3194 h 10000"/>
              <a:gd name="connsiteX24" fmla="*/ 1810 w 9837"/>
              <a:gd name="connsiteY24" fmla="*/ 2775 h 10000"/>
              <a:gd name="connsiteX25" fmla="*/ 1810 w 9837"/>
              <a:gd name="connsiteY25" fmla="*/ 2356 h 10000"/>
              <a:gd name="connsiteX26" fmla="*/ 2007 w 9837"/>
              <a:gd name="connsiteY26" fmla="*/ 2077 h 10000"/>
              <a:gd name="connsiteX27" fmla="*/ 2007 w 9837"/>
              <a:gd name="connsiteY27" fmla="*/ 1798 h 10000"/>
              <a:gd name="connsiteX28" fmla="*/ 2007 w 9837"/>
              <a:gd name="connsiteY28" fmla="*/ 1536 h 10000"/>
              <a:gd name="connsiteX29" fmla="*/ 2007 w 9837"/>
              <a:gd name="connsiteY29" fmla="*/ 1396 h 10000"/>
              <a:gd name="connsiteX30" fmla="*/ 2007 w 9837"/>
              <a:gd name="connsiteY30" fmla="*/ 1257 h 10000"/>
              <a:gd name="connsiteX31" fmla="*/ 2007 w 9837"/>
              <a:gd name="connsiteY31" fmla="*/ 1257 h 10000"/>
              <a:gd name="connsiteX32" fmla="*/ 2007 w 9837"/>
              <a:gd name="connsiteY32" fmla="*/ 1257 h 10000"/>
              <a:gd name="connsiteX33" fmla="*/ 1810 w 9837"/>
              <a:gd name="connsiteY33" fmla="*/ 1257 h 10000"/>
              <a:gd name="connsiteX34" fmla="*/ 1612 w 9837"/>
              <a:gd name="connsiteY34" fmla="*/ 1257 h 10000"/>
              <a:gd name="connsiteX35" fmla="*/ 1414 w 9837"/>
              <a:gd name="connsiteY35" fmla="*/ 1396 h 10000"/>
              <a:gd name="connsiteX36" fmla="*/ 1216 w 9837"/>
              <a:gd name="connsiteY36" fmla="*/ 1396 h 10000"/>
              <a:gd name="connsiteX37" fmla="*/ 824 w 9837"/>
              <a:gd name="connsiteY37" fmla="*/ 1536 h 10000"/>
              <a:gd name="connsiteX38" fmla="*/ 427 w 9837"/>
              <a:gd name="connsiteY38" fmla="*/ 1536 h 10000"/>
              <a:gd name="connsiteX39" fmla="*/ 32 w 9837"/>
              <a:gd name="connsiteY39" fmla="*/ 1675 h 10000"/>
              <a:gd name="connsiteX40" fmla="*/ 233 w 9837"/>
              <a:gd name="connsiteY40" fmla="*/ 977 h 10000"/>
              <a:gd name="connsiteX41" fmla="*/ 625 w 9837"/>
              <a:gd name="connsiteY41" fmla="*/ 838 h 10000"/>
              <a:gd name="connsiteX42" fmla="*/ 1216 w 9837"/>
              <a:gd name="connsiteY42" fmla="*/ 698 h 10000"/>
              <a:gd name="connsiteX43" fmla="*/ 1612 w 9837"/>
              <a:gd name="connsiteY43" fmla="*/ 558 h 10000"/>
              <a:gd name="connsiteX44" fmla="*/ 2007 w 9837"/>
              <a:gd name="connsiteY44" fmla="*/ 419 h 10000"/>
              <a:gd name="connsiteX45" fmla="*/ 2201 w 9837"/>
              <a:gd name="connsiteY45" fmla="*/ 279 h 10000"/>
              <a:gd name="connsiteX46" fmla="*/ 2400 w 9837"/>
              <a:gd name="connsiteY46" fmla="*/ 140 h 10000"/>
              <a:gd name="connsiteX47" fmla="*/ 2400 w 9837"/>
              <a:gd name="connsiteY47" fmla="*/ 0 h 10000"/>
              <a:gd name="connsiteX48" fmla="*/ 2596 w 9837"/>
              <a:gd name="connsiteY48" fmla="*/ 0 h 10000"/>
              <a:gd name="connsiteX49" fmla="*/ 2791 w 9837"/>
              <a:gd name="connsiteY49" fmla="*/ 0 h 10000"/>
              <a:gd name="connsiteX50" fmla="*/ 2987 w 9837"/>
              <a:gd name="connsiteY50" fmla="*/ 0 h 10000"/>
              <a:gd name="connsiteX51" fmla="*/ 3164 w 9837"/>
              <a:gd name="connsiteY51" fmla="*/ 140 h 10000"/>
              <a:gd name="connsiteX52" fmla="*/ 3361 w 9837"/>
              <a:gd name="connsiteY52" fmla="*/ 140 h 10000"/>
              <a:gd name="connsiteX53" fmla="*/ 3554 w 9837"/>
              <a:gd name="connsiteY53" fmla="*/ 419 h 10000"/>
              <a:gd name="connsiteX54" fmla="*/ 3751 w 9837"/>
              <a:gd name="connsiteY54" fmla="*/ 558 h 10000"/>
              <a:gd name="connsiteX55" fmla="*/ 3951 w 9837"/>
              <a:gd name="connsiteY55" fmla="*/ 698 h 10000"/>
              <a:gd name="connsiteX56" fmla="*/ 4147 w 9837"/>
              <a:gd name="connsiteY56" fmla="*/ 838 h 10000"/>
              <a:gd name="connsiteX57" fmla="*/ 4147 w 9837"/>
              <a:gd name="connsiteY57" fmla="*/ 977 h 10000"/>
              <a:gd name="connsiteX58" fmla="*/ 4147 w 9837"/>
              <a:gd name="connsiteY58" fmla="*/ 1117 h 10000"/>
              <a:gd name="connsiteX59" fmla="*/ 3951 w 9837"/>
              <a:gd name="connsiteY59" fmla="*/ 1117 h 10000"/>
              <a:gd name="connsiteX60" fmla="*/ 3751 w 9837"/>
              <a:gd name="connsiteY60" fmla="*/ 1257 h 10000"/>
              <a:gd name="connsiteX61" fmla="*/ 3751 w 9837"/>
              <a:gd name="connsiteY61" fmla="*/ 1396 h 10000"/>
              <a:gd name="connsiteX62" fmla="*/ 3554 w 9837"/>
              <a:gd name="connsiteY62" fmla="*/ 1536 h 10000"/>
              <a:gd name="connsiteX63" fmla="*/ 3361 w 9837"/>
              <a:gd name="connsiteY63" fmla="*/ 1798 h 10000"/>
              <a:gd name="connsiteX64" fmla="*/ 3164 w 9837"/>
              <a:gd name="connsiteY64" fmla="*/ 2216 h 10000"/>
              <a:gd name="connsiteX65" fmla="*/ 2987 w 9837"/>
              <a:gd name="connsiteY65" fmla="*/ 2635 h 10000"/>
              <a:gd name="connsiteX66" fmla="*/ 2791 w 9837"/>
              <a:gd name="connsiteY66" fmla="*/ 3054 h 10000"/>
              <a:gd name="connsiteX67" fmla="*/ 2596 w 9837"/>
              <a:gd name="connsiteY67" fmla="*/ 3613 h 10000"/>
              <a:gd name="connsiteX68" fmla="*/ 2400 w 9837"/>
              <a:gd name="connsiteY68" fmla="*/ 4171 h 10000"/>
              <a:gd name="connsiteX69" fmla="*/ 2201 w 9837"/>
              <a:gd name="connsiteY69" fmla="*/ 4729 h 10000"/>
              <a:gd name="connsiteX70" fmla="*/ 2201 w 9837"/>
              <a:gd name="connsiteY70" fmla="*/ 5271 h 10000"/>
              <a:gd name="connsiteX71" fmla="*/ 2201 w 9837"/>
              <a:gd name="connsiteY71" fmla="*/ 5689 h 10000"/>
              <a:gd name="connsiteX72" fmla="*/ 2007 w 9837"/>
              <a:gd name="connsiteY72" fmla="*/ 6248 h 10000"/>
              <a:gd name="connsiteX73" fmla="*/ 2007 w 9837"/>
              <a:gd name="connsiteY73" fmla="*/ 6667 h 10000"/>
              <a:gd name="connsiteX74" fmla="*/ 2007 w 9837"/>
              <a:gd name="connsiteY74" fmla="*/ 6946 h 10000"/>
              <a:gd name="connsiteX75" fmla="*/ 2007 w 9837"/>
              <a:gd name="connsiteY75" fmla="*/ 7365 h 10000"/>
              <a:gd name="connsiteX76" fmla="*/ 2201 w 9837"/>
              <a:gd name="connsiteY76" fmla="*/ 7644 h 10000"/>
              <a:gd name="connsiteX77" fmla="*/ 2201 w 9837"/>
              <a:gd name="connsiteY77" fmla="*/ 7784 h 10000"/>
              <a:gd name="connsiteX78" fmla="*/ 2400 w 9837"/>
              <a:gd name="connsiteY78" fmla="*/ 8063 h 10000"/>
              <a:gd name="connsiteX79" fmla="*/ 2596 w 9837"/>
              <a:gd name="connsiteY79" fmla="*/ 8202 h 10000"/>
              <a:gd name="connsiteX80" fmla="*/ 2791 w 9837"/>
              <a:gd name="connsiteY80" fmla="*/ 8342 h 10000"/>
              <a:gd name="connsiteX81" fmla="*/ 3554 w 9837"/>
              <a:gd name="connsiteY81" fmla="*/ 8604 h 10000"/>
              <a:gd name="connsiteX82" fmla="*/ 3951 w 9837"/>
              <a:gd name="connsiteY82" fmla="*/ 8743 h 10000"/>
              <a:gd name="connsiteX83" fmla="*/ 4342 w 9837"/>
              <a:gd name="connsiteY83" fmla="*/ 8743 h 10000"/>
              <a:gd name="connsiteX84" fmla="*/ 4742 w 9837"/>
              <a:gd name="connsiteY84" fmla="*/ 8883 h 10000"/>
              <a:gd name="connsiteX85" fmla="*/ 5330 w 9837"/>
              <a:gd name="connsiteY85" fmla="*/ 8883 h 10000"/>
              <a:gd name="connsiteX86" fmla="*/ 5722 w 9837"/>
              <a:gd name="connsiteY86" fmla="*/ 8743 h 10000"/>
              <a:gd name="connsiteX87" fmla="*/ 6315 w 9837"/>
              <a:gd name="connsiteY87" fmla="*/ 8743 h 10000"/>
              <a:gd name="connsiteX88" fmla="*/ 6906 w 9837"/>
              <a:gd name="connsiteY88" fmla="*/ 8604 h 10000"/>
              <a:gd name="connsiteX89" fmla="*/ 7300 w 9837"/>
              <a:gd name="connsiteY89" fmla="*/ 8604 h 10000"/>
              <a:gd name="connsiteX90" fmla="*/ 7693 w 9837"/>
              <a:gd name="connsiteY90" fmla="*/ 8342 h 10000"/>
              <a:gd name="connsiteX91" fmla="*/ 7868 w 9837"/>
              <a:gd name="connsiteY91" fmla="*/ 8202 h 10000"/>
              <a:gd name="connsiteX92" fmla="*/ 8062 w 9837"/>
              <a:gd name="connsiteY92" fmla="*/ 7923 h 10000"/>
              <a:gd name="connsiteX93" fmla="*/ 8259 w 9837"/>
              <a:gd name="connsiteY93" fmla="*/ 7644 h 10000"/>
              <a:gd name="connsiteX94" fmla="*/ 8458 w 9837"/>
              <a:gd name="connsiteY94" fmla="*/ 7086 h 10000"/>
              <a:gd name="connsiteX95" fmla="*/ 8458 w 9837"/>
              <a:gd name="connsiteY95" fmla="*/ 6527 h 10000"/>
              <a:gd name="connsiteX96" fmla="*/ 8655 w 9837"/>
              <a:gd name="connsiteY96" fmla="*/ 6248 h 10000"/>
              <a:gd name="connsiteX97" fmla="*/ 8655 w 9837"/>
              <a:gd name="connsiteY97" fmla="*/ 5969 h 10000"/>
              <a:gd name="connsiteX98" fmla="*/ 8655 w 9837"/>
              <a:gd name="connsiteY98" fmla="*/ 5829 h 10000"/>
              <a:gd name="connsiteX99" fmla="*/ 8852 w 9837"/>
              <a:gd name="connsiteY99" fmla="*/ 5689 h 10000"/>
              <a:gd name="connsiteX100" fmla="*/ 8852 w 9837"/>
              <a:gd name="connsiteY100" fmla="*/ 5550 h 10000"/>
              <a:gd name="connsiteX101" fmla="*/ 8852 w 9837"/>
              <a:gd name="connsiteY101" fmla="*/ 5410 h 10000"/>
              <a:gd name="connsiteX102" fmla="*/ 8852 w 9837"/>
              <a:gd name="connsiteY102" fmla="*/ 5410 h 10000"/>
              <a:gd name="connsiteX103" fmla="*/ 9049 w 9837"/>
              <a:gd name="connsiteY103" fmla="*/ 5410 h 10000"/>
              <a:gd name="connsiteX104" fmla="*/ 9049 w 9837"/>
              <a:gd name="connsiteY104" fmla="*/ 5410 h 10000"/>
              <a:gd name="connsiteX105" fmla="*/ 9049 w 9837"/>
              <a:gd name="connsiteY105" fmla="*/ 5550 h 10000"/>
              <a:gd name="connsiteX106" fmla="*/ 9247 w 9837"/>
              <a:gd name="connsiteY106" fmla="*/ 5689 h 10000"/>
              <a:gd name="connsiteX107" fmla="*/ 9247 w 9837"/>
              <a:gd name="connsiteY107" fmla="*/ 5829 h 10000"/>
              <a:gd name="connsiteX108" fmla="*/ 9247 w 9837"/>
              <a:gd name="connsiteY108" fmla="*/ 6108 h 10000"/>
              <a:gd name="connsiteX109" fmla="*/ 9247 w 9837"/>
              <a:gd name="connsiteY109" fmla="*/ 6387 h 10000"/>
              <a:gd name="connsiteX110" fmla="*/ 9247 w 9837"/>
              <a:gd name="connsiteY110" fmla="*/ 6667 h 10000"/>
              <a:gd name="connsiteX111" fmla="*/ 9441 w 9837"/>
              <a:gd name="connsiteY111" fmla="*/ 7225 h 10000"/>
              <a:gd name="connsiteX112" fmla="*/ 9441 w 9837"/>
              <a:gd name="connsiteY112" fmla="*/ 7644 h 10000"/>
              <a:gd name="connsiteX113" fmla="*/ 9642 w 9837"/>
              <a:gd name="connsiteY113" fmla="*/ 8063 h 10000"/>
              <a:gd name="connsiteX114" fmla="*/ 9837 w 9837"/>
              <a:gd name="connsiteY114" fmla="*/ 8342 h 10000"/>
              <a:gd name="connsiteX115" fmla="*/ 9837 w 9837"/>
              <a:gd name="connsiteY115" fmla="*/ 8604 h 10000"/>
              <a:gd name="connsiteX116" fmla="*/ 9837 w 9837"/>
              <a:gd name="connsiteY116" fmla="*/ 8743 h 10000"/>
              <a:gd name="connsiteX117" fmla="*/ 9837 w 9837"/>
              <a:gd name="connsiteY117" fmla="*/ 8883 h 10000"/>
              <a:gd name="connsiteX118" fmla="*/ 9642 w 9837"/>
              <a:gd name="connsiteY118" fmla="*/ 8883 h 10000"/>
              <a:gd name="connsiteX119" fmla="*/ 9441 w 9837"/>
              <a:gd name="connsiteY119" fmla="*/ 9023 h 10000"/>
              <a:gd name="connsiteX120" fmla="*/ 9247 w 9837"/>
              <a:gd name="connsiteY120" fmla="*/ 9162 h 10000"/>
              <a:gd name="connsiteX121" fmla="*/ 9049 w 9837"/>
              <a:gd name="connsiteY121" fmla="*/ 9302 h 10000"/>
              <a:gd name="connsiteX122" fmla="*/ 8655 w 9837"/>
              <a:gd name="connsiteY122" fmla="*/ 9442 h 10000"/>
              <a:gd name="connsiteX123" fmla="*/ 7868 w 9837"/>
              <a:gd name="connsiteY123" fmla="*/ 9721 h 10000"/>
              <a:gd name="connsiteX124" fmla="*/ 7102 w 9837"/>
              <a:gd name="connsiteY124" fmla="*/ 9860 h 10000"/>
              <a:gd name="connsiteX125" fmla="*/ 6514 w 9837"/>
              <a:gd name="connsiteY125" fmla="*/ 9860 h 10000"/>
              <a:gd name="connsiteX126" fmla="*/ 5722 w 9837"/>
              <a:gd name="connsiteY126" fmla="*/ 10000 h 10000"/>
              <a:gd name="connsiteX127" fmla="*/ 5722 w 9837"/>
              <a:gd name="connsiteY127" fmla="*/ 10000 h 10000"/>
              <a:gd name="connsiteX0" fmla="*/ 5580 w 9763"/>
              <a:gd name="connsiteY0" fmla="*/ 10000 h 10000"/>
              <a:gd name="connsiteX1" fmla="*/ 4981 w 9763"/>
              <a:gd name="connsiteY1" fmla="*/ 10000 h 10000"/>
              <a:gd name="connsiteX2" fmla="*/ 4378 w 9763"/>
              <a:gd name="connsiteY2" fmla="*/ 10000 h 10000"/>
              <a:gd name="connsiteX3" fmla="*/ 3779 w 9763"/>
              <a:gd name="connsiteY3" fmla="*/ 9860 h 10000"/>
              <a:gd name="connsiteX4" fmla="*/ 3180 w 9763"/>
              <a:gd name="connsiteY4" fmla="*/ 9721 h 10000"/>
              <a:gd name="connsiteX5" fmla="*/ 2600 w 9763"/>
              <a:gd name="connsiteY5" fmla="*/ 9581 h 10000"/>
              <a:gd name="connsiteX6" fmla="*/ 2203 w 9763"/>
              <a:gd name="connsiteY6" fmla="*/ 9302 h 10000"/>
              <a:gd name="connsiteX7" fmla="*/ 1803 w 9763"/>
              <a:gd name="connsiteY7" fmla="*/ 9162 h 10000"/>
              <a:gd name="connsiteX8" fmla="*/ 1603 w 9763"/>
              <a:gd name="connsiteY8" fmla="*/ 8743 h 10000"/>
              <a:gd name="connsiteX9" fmla="*/ 1200 w 9763"/>
              <a:gd name="connsiteY9" fmla="*/ 8464 h 10000"/>
              <a:gd name="connsiteX10" fmla="*/ 999 w 9763"/>
              <a:gd name="connsiteY10" fmla="*/ 8063 h 10000"/>
              <a:gd name="connsiteX11" fmla="*/ 999 w 9763"/>
              <a:gd name="connsiteY11" fmla="*/ 7644 h 10000"/>
              <a:gd name="connsiteX12" fmla="*/ 801 w 9763"/>
              <a:gd name="connsiteY12" fmla="*/ 7225 h 10000"/>
              <a:gd name="connsiteX13" fmla="*/ 801 w 9763"/>
              <a:gd name="connsiteY13" fmla="*/ 6806 h 10000"/>
              <a:gd name="connsiteX14" fmla="*/ 801 w 9763"/>
              <a:gd name="connsiteY14" fmla="*/ 6387 h 10000"/>
              <a:gd name="connsiteX15" fmla="*/ 999 w 9763"/>
              <a:gd name="connsiteY15" fmla="*/ 5689 h 10000"/>
              <a:gd name="connsiteX16" fmla="*/ 999 w 9763"/>
              <a:gd name="connsiteY16" fmla="*/ 5550 h 10000"/>
              <a:gd name="connsiteX17" fmla="*/ 999 w 9763"/>
              <a:gd name="connsiteY17" fmla="*/ 5271 h 10000"/>
              <a:gd name="connsiteX18" fmla="*/ 1200 w 9763"/>
              <a:gd name="connsiteY18" fmla="*/ 5009 h 10000"/>
              <a:gd name="connsiteX19" fmla="*/ 1200 w 9763"/>
              <a:gd name="connsiteY19" fmla="*/ 4729 h 10000"/>
              <a:gd name="connsiteX20" fmla="*/ 1200 w 9763"/>
              <a:gd name="connsiteY20" fmla="*/ 4450 h 10000"/>
              <a:gd name="connsiteX21" fmla="*/ 1402 w 9763"/>
              <a:gd name="connsiteY21" fmla="*/ 4031 h 10000"/>
              <a:gd name="connsiteX22" fmla="*/ 1402 w 9763"/>
              <a:gd name="connsiteY22" fmla="*/ 3613 h 10000"/>
              <a:gd name="connsiteX23" fmla="*/ 1603 w 9763"/>
              <a:gd name="connsiteY23" fmla="*/ 3194 h 10000"/>
              <a:gd name="connsiteX24" fmla="*/ 1603 w 9763"/>
              <a:gd name="connsiteY24" fmla="*/ 2775 h 10000"/>
              <a:gd name="connsiteX25" fmla="*/ 1603 w 9763"/>
              <a:gd name="connsiteY25" fmla="*/ 2356 h 10000"/>
              <a:gd name="connsiteX26" fmla="*/ 1803 w 9763"/>
              <a:gd name="connsiteY26" fmla="*/ 2077 h 10000"/>
              <a:gd name="connsiteX27" fmla="*/ 1803 w 9763"/>
              <a:gd name="connsiteY27" fmla="*/ 1798 h 10000"/>
              <a:gd name="connsiteX28" fmla="*/ 1803 w 9763"/>
              <a:gd name="connsiteY28" fmla="*/ 1536 h 10000"/>
              <a:gd name="connsiteX29" fmla="*/ 1803 w 9763"/>
              <a:gd name="connsiteY29" fmla="*/ 1396 h 10000"/>
              <a:gd name="connsiteX30" fmla="*/ 1803 w 9763"/>
              <a:gd name="connsiteY30" fmla="*/ 1257 h 10000"/>
              <a:gd name="connsiteX31" fmla="*/ 1803 w 9763"/>
              <a:gd name="connsiteY31" fmla="*/ 1257 h 10000"/>
              <a:gd name="connsiteX32" fmla="*/ 1803 w 9763"/>
              <a:gd name="connsiteY32" fmla="*/ 1257 h 10000"/>
              <a:gd name="connsiteX33" fmla="*/ 1603 w 9763"/>
              <a:gd name="connsiteY33" fmla="*/ 1257 h 10000"/>
              <a:gd name="connsiteX34" fmla="*/ 1402 w 9763"/>
              <a:gd name="connsiteY34" fmla="*/ 1257 h 10000"/>
              <a:gd name="connsiteX35" fmla="*/ 1200 w 9763"/>
              <a:gd name="connsiteY35" fmla="*/ 1396 h 10000"/>
              <a:gd name="connsiteX36" fmla="*/ 999 w 9763"/>
              <a:gd name="connsiteY36" fmla="*/ 1396 h 10000"/>
              <a:gd name="connsiteX37" fmla="*/ 601 w 9763"/>
              <a:gd name="connsiteY37" fmla="*/ 1536 h 10000"/>
              <a:gd name="connsiteX38" fmla="*/ 197 w 9763"/>
              <a:gd name="connsiteY38" fmla="*/ 1536 h 10000"/>
              <a:gd name="connsiteX39" fmla="*/ 0 w 9763"/>
              <a:gd name="connsiteY39" fmla="*/ 977 h 10000"/>
              <a:gd name="connsiteX40" fmla="*/ 398 w 9763"/>
              <a:gd name="connsiteY40" fmla="*/ 838 h 10000"/>
              <a:gd name="connsiteX41" fmla="*/ 999 w 9763"/>
              <a:gd name="connsiteY41" fmla="*/ 698 h 10000"/>
              <a:gd name="connsiteX42" fmla="*/ 1402 w 9763"/>
              <a:gd name="connsiteY42" fmla="*/ 558 h 10000"/>
              <a:gd name="connsiteX43" fmla="*/ 1803 w 9763"/>
              <a:gd name="connsiteY43" fmla="*/ 419 h 10000"/>
              <a:gd name="connsiteX44" fmla="*/ 2000 w 9763"/>
              <a:gd name="connsiteY44" fmla="*/ 279 h 10000"/>
              <a:gd name="connsiteX45" fmla="*/ 2203 w 9763"/>
              <a:gd name="connsiteY45" fmla="*/ 140 h 10000"/>
              <a:gd name="connsiteX46" fmla="*/ 2203 w 9763"/>
              <a:gd name="connsiteY46" fmla="*/ 0 h 10000"/>
              <a:gd name="connsiteX47" fmla="*/ 2402 w 9763"/>
              <a:gd name="connsiteY47" fmla="*/ 0 h 10000"/>
              <a:gd name="connsiteX48" fmla="*/ 2600 w 9763"/>
              <a:gd name="connsiteY48" fmla="*/ 0 h 10000"/>
              <a:gd name="connsiteX49" fmla="*/ 2799 w 9763"/>
              <a:gd name="connsiteY49" fmla="*/ 0 h 10000"/>
              <a:gd name="connsiteX50" fmla="*/ 2979 w 9763"/>
              <a:gd name="connsiteY50" fmla="*/ 140 h 10000"/>
              <a:gd name="connsiteX51" fmla="*/ 3180 w 9763"/>
              <a:gd name="connsiteY51" fmla="*/ 140 h 10000"/>
              <a:gd name="connsiteX52" fmla="*/ 3376 w 9763"/>
              <a:gd name="connsiteY52" fmla="*/ 419 h 10000"/>
              <a:gd name="connsiteX53" fmla="*/ 3576 w 9763"/>
              <a:gd name="connsiteY53" fmla="*/ 558 h 10000"/>
              <a:gd name="connsiteX54" fmla="*/ 3779 w 9763"/>
              <a:gd name="connsiteY54" fmla="*/ 698 h 10000"/>
              <a:gd name="connsiteX55" fmla="*/ 3979 w 9763"/>
              <a:gd name="connsiteY55" fmla="*/ 838 h 10000"/>
              <a:gd name="connsiteX56" fmla="*/ 3979 w 9763"/>
              <a:gd name="connsiteY56" fmla="*/ 977 h 10000"/>
              <a:gd name="connsiteX57" fmla="*/ 3979 w 9763"/>
              <a:gd name="connsiteY57" fmla="*/ 1117 h 10000"/>
              <a:gd name="connsiteX58" fmla="*/ 3779 w 9763"/>
              <a:gd name="connsiteY58" fmla="*/ 1117 h 10000"/>
              <a:gd name="connsiteX59" fmla="*/ 3576 w 9763"/>
              <a:gd name="connsiteY59" fmla="*/ 1257 h 10000"/>
              <a:gd name="connsiteX60" fmla="*/ 3576 w 9763"/>
              <a:gd name="connsiteY60" fmla="*/ 1396 h 10000"/>
              <a:gd name="connsiteX61" fmla="*/ 3376 w 9763"/>
              <a:gd name="connsiteY61" fmla="*/ 1536 h 10000"/>
              <a:gd name="connsiteX62" fmla="*/ 3180 w 9763"/>
              <a:gd name="connsiteY62" fmla="*/ 1798 h 10000"/>
              <a:gd name="connsiteX63" fmla="*/ 2979 w 9763"/>
              <a:gd name="connsiteY63" fmla="*/ 2216 h 10000"/>
              <a:gd name="connsiteX64" fmla="*/ 2799 w 9763"/>
              <a:gd name="connsiteY64" fmla="*/ 2635 h 10000"/>
              <a:gd name="connsiteX65" fmla="*/ 2600 w 9763"/>
              <a:gd name="connsiteY65" fmla="*/ 3054 h 10000"/>
              <a:gd name="connsiteX66" fmla="*/ 2402 w 9763"/>
              <a:gd name="connsiteY66" fmla="*/ 3613 h 10000"/>
              <a:gd name="connsiteX67" fmla="*/ 2203 w 9763"/>
              <a:gd name="connsiteY67" fmla="*/ 4171 h 10000"/>
              <a:gd name="connsiteX68" fmla="*/ 2000 w 9763"/>
              <a:gd name="connsiteY68" fmla="*/ 4729 h 10000"/>
              <a:gd name="connsiteX69" fmla="*/ 2000 w 9763"/>
              <a:gd name="connsiteY69" fmla="*/ 5271 h 10000"/>
              <a:gd name="connsiteX70" fmla="*/ 2000 w 9763"/>
              <a:gd name="connsiteY70" fmla="*/ 5689 h 10000"/>
              <a:gd name="connsiteX71" fmla="*/ 1803 w 9763"/>
              <a:gd name="connsiteY71" fmla="*/ 6248 h 10000"/>
              <a:gd name="connsiteX72" fmla="*/ 1803 w 9763"/>
              <a:gd name="connsiteY72" fmla="*/ 6667 h 10000"/>
              <a:gd name="connsiteX73" fmla="*/ 1803 w 9763"/>
              <a:gd name="connsiteY73" fmla="*/ 6946 h 10000"/>
              <a:gd name="connsiteX74" fmla="*/ 1803 w 9763"/>
              <a:gd name="connsiteY74" fmla="*/ 7365 h 10000"/>
              <a:gd name="connsiteX75" fmla="*/ 2000 w 9763"/>
              <a:gd name="connsiteY75" fmla="*/ 7644 h 10000"/>
              <a:gd name="connsiteX76" fmla="*/ 2000 w 9763"/>
              <a:gd name="connsiteY76" fmla="*/ 7784 h 10000"/>
              <a:gd name="connsiteX77" fmla="*/ 2203 w 9763"/>
              <a:gd name="connsiteY77" fmla="*/ 8063 h 10000"/>
              <a:gd name="connsiteX78" fmla="*/ 2402 w 9763"/>
              <a:gd name="connsiteY78" fmla="*/ 8202 h 10000"/>
              <a:gd name="connsiteX79" fmla="*/ 2600 w 9763"/>
              <a:gd name="connsiteY79" fmla="*/ 8342 h 10000"/>
              <a:gd name="connsiteX80" fmla="*/ 3376 w 9763"/>
              <a:gd name="connsiteY80" fmla="*/ 8604 h 10000"/>
              <a:gd name="connsiteX81" fmla="*/ 3779 w 9763"/>
              <a:gd name="connsiteY81" fmla="*/ 8743 h 10000"/>
              <a:gd name="connsiteX82" fmla="*/ 4177 w 9763"/>
              <a:gd name="connsiteY82" fmla="*/ 8743 h 10000"/>
              <a:gd name="connsiteX83" fmla="*/ 4584 w 9763"/>
              <a:gd name="connsiteY83" fmla="*/ 8883 h 10000"/>
              <a:gd name="connsiteX84" fmla="*/ 5181 w 9763"/>
              <a:gd name="connsiteY84" fmla="*/ 8883 h 10000"/>
              <a:gd name="connsiteX85" fmla="*/ 5580 w 9763"/>
              <a:gd name="connsiteY85" fmla="*/ 8743 h 10000"/>
              <a:gd name="connsiteX86" fmla="*/ 6183 w 9763"/>
              <a:gd name="connsiteY86" fmla="*/ 8743 h 10000"/>
              <a:gd name="connsiteX87" fmla="*/ 6783 w 9763"/>
              <a:gd name="connsiteY87" fmla="*/ 8604 h 10000"/>
              <a:gd name="connsiteX88" fmla="*/ 7184 w 9763"/>
              <a:gd name="connsiteY88" fmla="*/ 8604 h 10000"/>
              <a:gd name="connsiteX89" fmla="*/ 7583 w 9763"/>
              <a:gd name="connsiteY89" fmla="*/ 8342 h 10000"/>
              <a:gd name="connsiteX90" fmla="*/ 7761 w 9763"/>
              <a:gd name="connsiteY90" fmla="*/ 8202 h 10000"/>
              <a:gd name="connsiteX91" fmla="*/ 7959 w 9763"/>
              <a:gd name="connsiteY91" fmla="*/ 7923 h 10000"/>
              <a:gd name="connsiteX92" fmla="*/ 8159 w 9763"/>
              <a:gd name="connsiteY92" fmla="*/ 7644 h 10000"/>
              <a:gd name="connsiteX93" fmla="*/ 8361 w 9763"/>
              <a:gd name="connsiteY93" fmla="*/ 7086 h 10000"/>
              <a:gd name="connsiteX94" fmla="*/ 8361 w 9763"/>
              <a:gd name="connsiteY94" fmla="*/ 6527 h 10000"/>
              <a:gd name="connsiteX95" fmla="*/ 8561 w 9763"/>
              <a:gd name="connsiteY95" fmla="*/ 6248 h 10000"/>
              <a:gd name="connsiteX96" fmla="*/ 8561 w 9763"/>
              <a:gd name="connsiteY96" fmla="*/ 5969 h 10000"/>
              <a:gd name="connsiteX97" fmla="*/ 8561 w 9763"/>
              <a:gd name="connsiteY97" fmla="*/ 5829 h 10000"/>
              <a:gd name="connsiteX98" fmla="*/ 8762 w 9763"/>
              <a:gd name="connsiteY98" fmla="*/ 5689 h 10000"/>
              <a:gd name="connsiteX99" fmla="*/ 8762 w 9763"/>
              <a:gd name="connsiteY99" fmla="*/ 5550 h 10000"/>
              <a:gd name="connsiteX100" fmla="*/ 8762 w 9763"/>
              <a:gd name="connsiteY100" fmla="*/ 5410 h 10000"/>
              <a:gd name="connsiteX101" fmla="*/ 8762 w 9763"/>
              <a:gd name="connsiteY101" fmla="*/ 5410 h 10000"/>
              <a:gd name="connsiteX102" fmla="*/ 8962 w 9763"/>
              <a:gd name="connsiteY102" fmla="*/ 5410 h 10000"/>
              <a:gd name="connsiteX103" fmla="*/ 8962 w 9763"/>
              <a:gd name="connsiteY103" fmla="*/ 5410 h 10000"/>
              <a:gd name="connsiteX104" fmla="*/ 8962 w 9763"/>
              <a:gd name="connsiteY104" fmla="*/ 5550 h 10000"/>
              <a:gd name="connsiteX105" fmla="*/ 9163 w 9763"/>
              <a:gd name="connsiteY105" fmla="*/ 5689 h 10000"/>
              <a:gd name="connsiteX106" fmla="*/ 9163 w 9763"/>
              <a:gd name="connsiteY106" fmla="*/ 5829 h 10000"/>
              <a:gd name="connsiteX107" fmla="*/ 9163 w 9763"/>
              <a:gd name="connsiteY107" fmla="*/ 6108 h 10000"/>
              <a:gd name="connsiteX108" fmla="*/ 9163 w 9763"/>
              <a:gd name="connsiteY108" fmla="*/ 6387 h 10000"/>
              <a:gd name="connsiteX109" fmla="*/ 9163 w 9763"/>
              <a:gd name="connsiteY109" fmla="*/ 6667 h 10000"/>
              <a:gd name="connsiteX110" fmla="*/ 9360 w 9763"/>
              <a:gd name="connsiteY110" fmla="*/ 7225 h 10000"/>
              <a:gd name="connsiteX111" fmla="*/ 9360 w 9763"/>
              <a:gd name="connsiteY111" fmla="*/ 7644 h 10000"/>
              <a:gd name="connsiteX112" fmla="*/ 9565 w 9763"/>
              <a:gd name="connsiteY112" fmla="*/ 8063 h 10000"/>
              <a:gd name="connsiteX113" fmla="*/ 9763 w 9763"/>
              <a:gd name="connsiteY113" fmla="*/ 8342 h 10000"/>
              <a:gd name="connsiteX114" fmla="*/ 9763 w 9763"/>
              <a:gd name="connsiteY114" fmla="*/ 8604 h 10000"/>
              <a:gd name="connsiteX115" fmla="*/ 9763 w 9763"/>
              <a:gd name="connsiteY115" fmla="*/ 8743 h 10000"/>
              <a:gd name="connsiteX116" fmla="*/ 9763 w 9763"/>
              <a:gd name="connsiteY116" fmla="*/ 8883 h 10000"/>
              <a:gd name="connsiteX117" fmla="*/ 9565 w 9763"/>
              <a:gd name="connsiteY117" fmla="*/ 8883 h 10000"/>
              <a:gd name="connsiteX118" fmla="*/ 9360 w 9763"/>
              <a:gd name="connsiteY118" fmla="*/ 9023 h 10000"/>
              <a:gd name="connsiteX119" fmla="*/ 9163 w 9763"/>
              <a:gd name="connsiteY119" fmla="*/ 9162 h 10000"/>
              <a:gd name="connsiteX120" fmla="*/ 8962 w 9763"/>
              <a:gd name="connsiteY120" fmla="*/ 9302 h 10000"/>
              <a:gd name="connsiteX121" fmla="*/ 8561 w 9763"/>
              <a:gd name="connsiteY121" fmla="*/ 9442 h 10000"/>
              <a:gd name="connsiteX122" fmla="*/ 7761 w 9763"/>
              <a:gd name="connsiteY122" fmla="*/ 9721 h 10000"/>
              <a:gd name="connsiteX123" fmla="*/ 6983 w 9763"/>
              <a:gd name="connsiteY123" fmla="*/ 9860 h 10000"/>
              <a:gd name="connsiteX124" fmla="*/ 6385 w 9763"/>
              <a:gd name="connsiteY124" fmla="*/ 9860 h 10000"/>
              <a:gd name="connsiteX125" fmla="*/ 5580 w 9763"/>
              <a:gd name="connsiteY125" fmla="*/ 10000 h 10000"/>
              <a:gd name="connsiteX126" fmla="*/ 5580 w 9763"/>
              <a:gd name="connsiteY126"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202 w 10000"/>
              <a:gd name="connsiteY37" fmla="*/ 1536 h 10000"/>
              <a:gd name="connsiteX38" fmla="*/ 0 w 10000"/>
              <a:gd name="connsiteY38" fmla="*/ 977 h 10000"/>
              <a:gd name="connsiteX39" fmla="*/ 408 w 10000"/>
              <a:gd name="connsiteY39" fmla="*/ 838 h 10000"/>
              <a:gd name="connsiteX40" fmla="*/ 1023 w 10000"/>
              <a:gd name="connsiteY40" fmla="*/ 698 h 10000"/>
              <a:gd name="connsiteX41" fmla="*/ 1436 w 10000"/>
              <a:gd name="connsiteY41" fmla="*/ 558 h 10000"/>
              <a:gd name="connsiteX42" fmla="*/ 1847 w 10000"/>
              <a:gd name="connsiteY42" fmla="*/ 419 h 10000"/>
              <a:gd name="connsiteX43" fmla="*/ 2049 w 10000"/>
              <a:gd name="connsiteY43" fmla="*/ 279 h 10000"/>
              <a:gd name="connsiteX44" fmla="*/ 2256 w 10000"/>
              <a:gd name="connsiteY44" fmla="*/ 140 h 10000"/>
              <a:gd name="connsiteX45" fmla="*/ 2256 w 10000"/>
              <a:gd name="connsiteY45" fmla="*/ 0 h 10000"/>
              <a:gd name="connsiteX46" fmla="*/ 2460 w 10000"/>
              <a:gd name="connsiteY46" fmla="*/ 0 h 10000"/>
              <a:gd name="connsiteX47" fmla="*/ 2663 w 10000"/>
              <a:gd name="connsiteY47" fmla="*/ 0 h 10000"/>
              <a:gd name="connsiteX48" fmla="*/ 2867 w 10000"/>
              <a:gd name="connsiteY48" fmla="*/ 0 h 10000"/>
              <a:gd name="connsiteX49" fmla="*/ 3051 w 10000"/>
              <a:gd name="connsiteY49" fmla="*/ 140 h 10000"/>
              <a:gd name="connsiteX50" fmla="*/ 3257 w 10000"/>
              <a:gd name="connsiteY50" fmla="*/ 140 h 10000"/>
              <a:gd name="connsiteX51" fmla="*/ 3458 w 10000"/>
              <a:gd name="connsiteY51" fmla="*/ 419 h 10000"/>
              <a:gd name="connsiteX52" fmla="*/ 3663 w 10000"/>
              <a:gd name="connsiteY52" fmla="*/ 558 h 10000"/>
              <a:gd name="connsiteX53" fmla="*/ 3871 w 10000"/>
              <a:gd name="connsiteY53" fmla="*/ 698 h 10000"/>
              <a:gd name="connsiteX54" fmla="*/ 4076 w 10000"/>
              <a:gd name="connsiteY54" fmla="*/ 838 h 10000"/>
              <a:gd name="connsiteX55" fmla="*/ 4076 w 10000"/>
              <a:gd name="connsiteY55" fmla="*/ 977 h 10000"/>
              <a:gd name="connsiteX56" fmla="*/ 4076 w 10000"/>
              <a:gd name="connsiteY56" fmla="*/ 1117 h 10000"/>
              <a:gd name="connsiteX57" fmla="*/ 3871 w 10000"/>
              <a:gd name="connsiteY57" fmla="*/ 1117 h 10000"/>
              <a:gd name="connsiteX58" fmla="*/ 3663 w 10000"/>
              <a:gd name="connsiteY58" fmla="*/ 1257 h 10000"/>
              <a:gd name="connsiteX59" fmla="*/ 3663 w 10000"/>
              <a:gd name="connsiteY59" fmla="*/ 1396 h 10000"/>
              <a:gd name="connsiteX60" fmla="*/ 3458 w 10000"/>
              <a:gd name="connsiteY60" fmla="*/ 1536 h 10000"/>
              <a:gd name="connsiteX61" fmla="*/ 3257 w 10000"/>
              <a:gd name="connsiteY61" fmla="*/ 1798 h 10000"/>
              <a:gd name="connsiteX62" fmla="*/ 3051 w 10000"/>
              <a:gd name="connsiteY62" fmla="*/ 2216 h 10000"/>
              <a:gd name="connsiteX63" fmla="*/ 2867 w 10000"/>
              <a:gd name="connsiteY63" fmla="*/ 2635 h 10000"/>
              <a:gd name="connsiteX64" fmla="*/ 2663 w 10000"/>
              <a:gd name="connsiteY64" fmla="*/ 3054 h 10000"/>
              <a:gd name="connsiteX65" fmla="*/ 2460 w 10000"/>
              <a:gd name="connsiteY65" fmla="*/ 3613 h 10000"/>
              <a:gd name="connsiteX66" fmla="*/ 2256 w 10000"/>
              <a:gd name="connsiteY66" fmla="*/ 4171 h 10000"/>
              <a:gd name="connsiteX67" fmla="*/ 2049 w 10000"/>
              <a:gd name="connsiteY67" fmla="*/ 4729 h 10000"/>
              <a:gd name="connsiteX68" fmla="*/ 2049 w 10000"/>
              <a:gd name="connsiteY68" fmla="*/ 5271 h 10000"/>
              <a:gd name="connsiteX69" fmla="*/ 2049 w 10000"/>
              <a:gd name="connsiteY69" fmla="*/ 5689 h 10000"/>
              <a:gd name="connsiteX70" fmla="*/ 1847 w 10000"/>
              <a:gd name="connsiteY70" fmla="*/ 6248 h 10000"/>
              <a:gd name="connsiteX71" fmla="*/ 1847 w 10000"/>
              <a:gd name="connsiteY71" fmla="*/ 6667 h 10000"/>
              <a:gd name="connsiteX72" fmla="*/ 1847 w 10000"/>
              <a:gd name="connsiteY72" fmla="*/ 6946 h 10000"/>
              <a:gd name="connsiteX73" fmla="*/ 1847 w 10000"/>
              <a:gd name="connsiteY73" fmla="*/ 7365 h 10000"/>
              <a:gd name="connsiteX74" fmla="*/ 2049 w 10000"/>
              <a:gd name="connsiteY74" fmla="*/ 7644 h 10000"/>
              <a:gd name="connsiteX75" fmla="*/ 2049 w 10000"/>
              <a:gd name="connsiteY75" fmla="*/ 7784 h 10000"/>
              <a:gd name="connsiteX76" fmla="*/ 2256 w 10000"/>
              <a:gd name="connsiteY76" fmla="*/ 8063 h 10000"/>
              <a:gd name="connsiteX77" fmla="*/ 2460 w 10000"/>
              <a:gd name="connsiteY77" fmla="*/ 8202 h 10000"/>
              <a:gd name="connsiteX78" fmla="*/ 2663 w 10000"/>
              <a:gd name="connsiteY78" fmla="*/ 8342 h 10000"/>
              <a:gd name="connsiteX79" fmla="*/ 3458 w 10000"/>
              <a:gd name="connsiteY79" fmla="*/ 8604 h 10000"/>
              <a:gd name="connsiteX80" fmla="*/ 3871 w 10000"/>
              <a:gd name="connsiteY80" fmla="*/ 8743 h 10000"/>
              <a:gd name="connsiteX81" fmla="*/ 4278 w 10000"/>
              <a:gd name="connsiteY81" fmla="*/ 8743 h 10000"/>
              <a:gd name="connsiteX82" fmla="*/ 4695 w 10000"/>
              <a:gd name="connsiteY82" fmla="*/ 8883 h 10000"/>
              <a:gd name="connsiteX83" fmla="*/ 5307 w 10000"/>
              <a:gd name="connsiteY83" fmla="*/ 8883 h 10000"/>
              <a:gd name="connsiteX84" fmla="*/ 5715 w 10000"/>
              <a:gd name="connsiteY84" fmla="*/ 8743 h 10000"/>
              <a:gd name="connsiteX85" fmla="*/ 6333 w 10000"/>
              <a:gd name="connsiteY85" fmla="*/ 8743 h 10000"/>
              <a:gd name="connsiteX86" fmla="*/ 6948 w 10000"/>
              <a:gd name="connsiteY86" fmla="*/ 8604 h 10000"/>
              <a:gd name="connsiteX87" fmla="*/ 7358 w 10000"/>
              <a:gd name="connsiteY87" fmla="*/ 8604 h 10000"/>
              <a:gd name="connsiteX88" fmla="*/ 7767 w 10000"/>
              <a:gd name="connsiteY88" fmla="*/ 8342 h 10000"/>
              <a:gd name="connsiteX89" fmla="*/ 7949 w 10000"/>
              <a:gd name="connsiteY89" fmla="*/ 8202 h 10000"/>
              <a:gd name="connsiteX90" fmla="*/ 8152 w 10000"/>
              <a:gd name="connsiteY90" fmla="*/ 7923 h 10000"/>
              <a:gd name="connsiteX91" fmla="*/ 8357 w 10000"/>
              <a:gd name="connsiteY91" fmla="*/ 7644 h 10000"/>
              <a:gd name="connsiteX92" fmla="*/ 8564 w 10000"/>
              <a:gd name="connsiteY92" fmla="*/ 7086 h 10000"/>
              <a:gd name="connsiteX93" fmla="*/ 8564 w 10000"/>
              <a:gd name="connsiteY93" fmla="*/ 6527 h 10000"/>
              <a:gd name="connsiteX94" fmla="*/ 8769 w 10000"/>
              <a:gd name="connsiteY94" fmla="*/ 6248 h 10000"/>
              <a:gd name="connsiteX95" fmla="*/ 8769 w 10000"/>
              <a:gd name="connsiteY95" fmla="*/ 5969 h 10000"/>
              <a:gd name="connsiteX96" fmla="*/ 8769 w 10000"/>
              <a:gd name="connsiteY96" fmla="*/ 5829 h 10000"/>
              <a:gd name="connsiteX97" fmla="*/ 8975 w 10000"/>
              <a:gd name="connsiteY97" fmla="*/ 5689 h 10000"/>
              <a:gd name="connsiteX98" fmla="*/ 8975 w 10000"/>
              <a:gd name="connsiteY98" fmla="*/ 5550 h 10000"/>
              <a:gd name="connsiteX99" fmla="*/ 8975 w 10000"/>
              <a:gd name="connsiteY99" fmla="*/ 5410 h 10000"/>
              <a:gd name="connsiteX100" fmla="*/ 8975 w 10000"/>
              <a:gd name="connsiteY100" fmla="*/ 5410 h 10000"/>
              <a:gd name="connsiteX101" fmla="*/ 9180 w 10000"/>
              <a:gd name="connsiteY101" fmla="*/ 5410 h 10000"/>
              <a:gd name="connsiteX102" fmla="*/ 9180 w 10000"/>
              <a:gd name="connsiteY102" fmla="*/ 5410 h 10000"/>
              <a:gd name="connsiteX103" fmla="*/ 9180 w 10000"/>
              <a:gd name="connsiteY103" fmla="*/ 5550 h 10000"/>
              <a:gd name="connsiteX104" fmla="*/ 9385 w 10000"/>
              <a:gd name="connsiteY104" fmla="*/ 5689 h 10000"/>
              <a:gd name="connsiteX105" fmla="*/ 9385 w 10000"/>
              <a:gd name="connsiteY105" fmla="*/ 5829 h 10000"/>
              <a:gd name="connsiteX106" fmla="*/ 9385 w 10000"/>
              <a:gd name="connsiteY106" fmla="*/ 6108 h 10000"/>
              <a:gd name="connsiteX107" fmla="*/ 9385 w 10000"/>
              <a:gd name="connsiteY107" fmla="*/ 6387 h 10000"/>
              <a:gd name="connsiteX108" fmla="*/ 9385 w 10000"/>
              <a:gd name="connsiteY108" fmla="*/ 6667 h 10000"/>
              <a:gd name="connsiteX109" fmla="*/ 9587 w 10000"/>
              <a:gd name="connsiteY109" fmla="*/ 7225 h 10000"/>
              <a:gd name="connsiteX110" fmla="*/ 9587 w 10000"/>
              <a:gd name="connsiteY110" fmla="*/ 7644 h 10000"/>
              <a:gd name="connsiteX111" fmla="*/ 9797 w 10000"/>
              <a:gd name="connsiteY111" fmla="*/ 8063 h 10000"/>
              <a:gd name="connsiteX112" fmla="*/ 10000 w 10000"/>
              <a:gd name="connsiteY112" fmla="*/ 8342 h 10000"/>
              <a:gd name="connsiteX113" fmla="*/ 10000 w 10000"/>
              <a:gd name="connsiteY113" fmla="*/ 8604 h 10000"/>
              <a:gd name="connsiteX114" fmla="*/ 10000 w 10000"/>
              <a:gd name="connsiteY114" fmla="*/ 8743 h 10000"/>
              <a:gd name="connsiteX115" fmla="*/ 10000 w 10000"/>
              <a:gd name="connsiteY115" fmla="*/ 8883 h 10000"/>
              <a:gd name="connsiteX116" fmla="*/ 9797 w 10000"/>
              <a:gd name="connsiteY116" fmla="*/ 8883 h 10000"/>
              <a:gd name="connsiteX117" fmla="*/ 9587 w 10000"/>
              <a:gd name="connsiteY117" fmla="*/ 9023 h 10000"/>
              <a:gd name="connsiteX118" fmla="*/ 9385 w 10000"/>
              <a:gd name="connsiteY118" fmla="*/ 9162 h 10000"/>
              <a:gd name="connsiteX119" fmla="*/ 9180 w 10000"/>
              <a:gd name="connsiteY119" fmla="*/ 9302 h 10000"/>
              <a:gd name="connsiteX120" fmla="*/ 8769 w 10000"/>
              <a:gd name="connsiteY120" fmla="*/ 9442 h 10000"/>
              <a:gd name="connsiteX121" fmla="*/ 7949 w 10000"/>
              <a:gd name="connsiteY121" fmla="*/ 9721 h 10000"/>
              <a:gd name="connsiteX122" fmla="*/ 7153 w 10000"/>
              <a:gd name="connsiteY122" fmla="*/ 9860 h 10000"/>
              <a:gd name="connsiteX123" fmla="*/ 6540 w 10000"/>
              <a:gd name="connsiteY123" fmla="*/ 9860 h 10000"/>
              <a:gd name="connsiteX124" fmla="*/ 5715 w 10000"/>
              <a:gd name="connsiteY124" fmla="*/ 10000 h 10000"/>
              <a:gd name="connsiteX125" fmla="*/ 5715 w 10000"/>
              <a:gd name="connsiteY125"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0 w 10000"/>
              <a:gd name="connsiteY37" fmla="*/ 977 h 10000"/>
              <a:gd name="connsiteX38" fmla="*/ 408 w 10000"/>
              <a:gd name="connsiteY38" fmla="*/ 838 h 10000"/>
              <a:gd name="connsiteX39" fmla="*/ 1023 w 10000"/>
              <a:gd name="connsiteY39" fmla="*/ 698 h 10000"/>
              <a:gd name="connsiteX40" fmla="*/ 1436 w 10000"/>
              <a:gd name="connsiteY40" fmla="*/ 558 h 10000"/>
              <a:gd name="connsiteX41" fmla="*/ 1847 w 10000"/>
              <a:gd name="connsiteY41" fmla="*/ 419 h 10000"/>
              <a:gd name="connsiteX42" fmla="*/ 2049 w 10000"/>
              <a:gd name="connsiteY42" fmla="*/ 279 h 10000"/>
              <a:gd name="connsiteX43" fmla="*/ 2256 w 10000"/>
              <a:gd name="connsiteY43" fmla="*/ 140 h 10000"/>
              <a:gd name="connsiteX44" fmla="*/ 2256 w 10000"/>
              <a:gd name="connsiteY44" fmla="*/ 0 h 10000"/>
              <a:gd name="connsiteX45" fmla="*/ 2460 w 10000"/>
              <a:gd name="connsiteY45" fmla="*/ 0 h 10000"/>
              <a:gd name="connsiteX46" fmla="*/ 2663 w 10000"/>
              <a:gd name="connsiteY46" fmla="*/ 0 h 10000"/>
              <a:gd name="connsiteX47" fmla="*/ 2867 w 10000"/>
              <a:gd name="connsiteY47" fmla="*/ 0 h 10000"/>
              <a:gd name="connsiteX48" fmla="*/ 3051 w 10000"/>
              <a:gd name="connsiteY48" fmla="*/ 140 h 10000"/>
              <a:gd name="connsiteX49" fmla="*/ 3257 w 10000"/>
              <a:gd name="connsiteY49" fmla="*/ 140 h 10000"/>
              <a:gd name="connsiteX50" fmla="*/ 3458 w 10000"/>
              <a:gd name="connsiteY50" fmla="*/ 419 h 10000"/>
              <a:gd name="connsiteX51" fmla="*/ 3663 w 10000"/>
              <a:gd name="connsiteY51" fmla="*/ 558 h 10000"/>
              <a:gd name="connsiteX52" fmla="*/ 3871 w 10000"/>
              <a:gd name="connsiteY52" fmla="*/ 698 h 10000"/>
              <a:gd name="connsiteX53" fmla="*/ 4076 w 10000"/>
              <a:gd name="connsiteY53" fmla="*/ 838 h 10000"/>
              <a:gd name="connsiteX54" fmla="*/ 4076 w 10000"/>
              <a:gd name="connsiteY54" fmla="*/ 977 h 10000"/>
              <a:gd name="connsiteX55" fmla="*/ 4076 w 10000"/>
              <a:gd name="connsiteY55" fmla="*/ 1117 h 10000"/>
              <a:gd name="connsiteX56" fmla="*/ 3871 w 10000"/>
              <a:gd name="connsiteY56" fmla="*/ 1117 h 10000"/>
              <a:gd name="connsiteX57" fmla="*/ 3663 w 10000"/>
              <a:gd name="connsiteY57" fmla="*/ 1257 h 10000"/>
              <a:gd name="connsiteX58" fmla="*/ 3663 w 10000"/>
              <a:gd name="connsiteY58" fmla="*/ 1396 h 10000"/>
              <a:gd name="connsiteX59" fmla="*/ 3458 w 10000"/>
              <a:gd name="connsiteY59" fmla="*/ 1536 h 10000"/>
              <a:gd name="connsiteX60" fmla="*/ 3257 w 10000"/>
              <a:gd name="connsiteY60" fmla="*/ 1798 h 10000"/>
              <a:gd name="connsiteX61" fmla="*/ 3051 w 10000"/>
              <a:gd name="connsiteY61" fmla="*/ 2216 h 10000"/>
              <a:gd name="connsiteX62" fmla="*/ 2867 w 10000"/>
              <a:gd name="connsiteY62" fmla="*/ 2635 h 10000"/>
              <a:gd name="connsiteX63" fmla="*/ 2663 w 10000"/>
              <a:gd name="connsiteY63" fmla="*/ 3054 h 10000"/>
              <a:gd name="connsiteX64" fmla="*/ 2460 w 10000"/>
              <a:gd name="connsiteY64" fmla="*/ 3613 h 10000"/>
              <a:gd name="connsiteX65" fmla="*/ 2256 w 10000"/>
              <a:gd name="connsiteY65" fmla="*/ 4171 h 10000"/>
              <a:gd name="connsiteX66" fmla="*/ 2049 w 10000"/>
              <a:gd name="connsiteY66" fmla="*/ 4729 h 10000"/>
              <a:gd name="connsiteX67" fmla="*/ 2049 w 10000"/>
              <a:gd name="connsiteY67" fmla="*/ 5271 h 10000"/>
              <a:gd name="connsiteX68" fmla="*/ 2049 w 10000"/>
              <a:gd name="connsiteY68" fmla="*/ 5689 h 10000"/>
              <a:gd name="connsiteX69" fmla="*/ 1847 w 10000"/>
              <a:gd name="connsiteY69" fmla="*/ 6248 h 10000"/>
              <a:gd name="connsiteX70" fmla="*/ 1847 w 10000"/>
              <a:gd name="connsiteY70" fmla="*/ 6667 h 10000"/>
              <a:gd name="connsiteX71" fmla="*/ 1847 w 10000"/>
              <a:gd name="connsiteY71" fmla="*/ 6946 h 10000"/>
              <a:gd name="connsiteX72" fmla="*/ 1847 w 10000"/>
              <a:gd name="connsiteY72" fmla="*/ 7365 h 10000"/>
              <a:gd name="connsiteX73" fmla="*/ 2049 w 10000"/>
              <a:gd name="connsiteY73" fmla="*/ 7644 h 10000"/>
              <a:gd name="connsiteX74" fmla="*/ 2049 w 10000"/>
              <a:gd name="connsiteY74" fmla="*/ 7784 h 10000"/>
              <a:gd name="connsiteX75" fmla="*/ 2256 w 10000"/>
              <a:gd name="connsiteY75" fmla="*/ 8063 h 10000"/>
              <a:gd name="connsiteX76" fmla="*/ 2460 w 10000"/>
              <a:gd name="connsiteY76" fmla="*/ 8202 h 10000"/>
              <a:gd name="connsiteX77" fmla="*/ 2663 w 10000"/>
              <a:gd name="connsiteY77" fmla="*/ 8342 h 10000"/>
              <a:gd name="connsiteX78" fmla="*/ 3458 w 10000"/>
              <a:gd name="connsiteY78" fmla="*/ 8604 h 10000"/>
              <a:gd name="connsiteX79" fmla="*/ 3871 w 10000"/>
              <a:gd name="connsiteY79" fmla="*/ 8743 h 10000"/>
              <a:gd name="connsiteX80" fmla="*/ 4278 w 10000"/>
              <a:gd name="connsiteY80" fmla="*/ 8743 h 10000"/>
              <a:gd name="connsiteX81" fmla="*/ 4695 w 10000"/>
              <a:gd name="connsiteY81" fmla="*/ 8883 h 10000"/>
              <a:gd name="connsiteX82" fmla="*/ 5307 w 10000"/>
              <a:gd name="connsiteY82" fmla="*/ 8883 h 10000"/>
              <a:gd name="connsiteX83" fmla="*/ 5715 w 10000"/>
              <a:gd name="connsiteY83" fmla="*/ 8743 h 10000"/>
              <a:gd name="connsiteX84" fmla="*/ 6333 w 10000"/>
              <a:gd name="connsiteY84" fmla="*/ 8743 h 10000"/>
              <a:gd name="connsiteX85" fmla="*/ 6948 w 10000"/>
              <a:gd name="connsiteY85" fmla="*/ 8604 h 10000"/>
              <a:gd name="connsiteX86" fmla="*/ 7358 w 10000"/>
              <a:gd name="connsiteY86" fmla="*/ 8604 h 10000"/>
              <a:gd name="connsiteX87" fmla="*/ 7767 w 10000"/>
              <a:gd name="connsiteY87" fmla="*/ 8342 h 10000"/>
              <a:gd name="connsiteX88" fmla="*/ 7949 w 10000"/>
              <a:gd name="connsiteY88" fmla="*/ 8202 h 10000"/>
              <a:gd name="connsiteX89" fmla="*/ 8152 w 10000"/>
              <a:gd name="connsiteY89" fmla="*/ 7923 h 10000"/>
              <a:gd name="connsiteX90" fmla="*/ 8357 w 10000"/>
              <a:gd name="connsiteY90" fmla="*/ 7644 h 10000"/>
              <a:gd name="connsiteX91" fmla="*/ 8564 w 10000"/>
              <a:gd name="connsiteY91" fmla="*/ 7086 h 10000"/>
              <a:gd name="connsiteX92" fmla="*/ 8564 w 10000"/>
              <a:gd name="connsiteY92" fmla="*/ 6527 h 10000"/>
              <a:gd name="connsiteX93" fmla="*/ 8769 w 10000"/>
              <a:gd name="connsiteY93" fmla="*/ 6248 h 10000"/>
              <a:gd name="connsiteX94" fmla="*/ 8769 w 10000"/>
              <a:gd name="connsiteY94" fmla="*/ 5969 h 10000"/>
              <a:gd name="connsiteX95" fmla="*/ 8769 w 10000"/>
              <a:gd name="connsiteY95" fmla="*/ 5829 h 10000"/>
              <a:gd name="connsiteX96" fmla="*/ 8975 w 10000"/>
              <a:gd name="connsiteY96" fmla="*/ 5689 h 10000"/>
              <a:gd name="connsiteX97" fmla="*/ 8975 w 10000"/>
              <a:gd name="connsiteY97" fmla="*/ 5550 h 10000"/>
              <a:gd name="connsiteX98" fmla="*/ 8975 w 10000"/>
              <a:gd name="connsiteY98" fmla="*/ 5410 h 10000"/>
              <a:gd name="connsiteX99" fmla="*/ 8975 w 10000"/>
              <a:gd name="connsiteY99" fmla="*/ 5410 h 10000"/>
              <a:gd name="connsiteX100" fmla="*/ 9180 w 10000"/>
              <a:gd name="connsiteY100" fmla="*/ 5410 h 10000"/>
              <a:gd name="connsiteX101" fmla="*/ 9180 w 10000"/>
              <a:gd name="connsiteY101" fmla="*/ 5410 h 10000"/>
              <a:gd name="connsiteX102" fmla="*/ 9180 w 10000"/>
              <a:gd name="connsiteY102" fmla="*/ 5550 h 10000"/>
              <a:gd name="connsiteX103" fmla="*/ 9385 w 10000"/>
              <a:gd name="connsiteY103" fmla="*/ 5689 h 10000"/>
              <a:gd name="connsiteX104" fmla="*/ 9385 w 10000"/>
              <a:gd name="connsiteY104" fmla="*/ 5829 h 10000"/>
              <a:gd name="connsiteX105" fmla="*/ 9385 w 10000"/>
              <a:gd name="connsiteY105" fmla="*/ 6108 h 10000"/>
              <a:gd name="connsiteX106" fmla="*/ 9385 w 10000"/>
              <a:gd name="connsiteY106" fmla="*/ 6387 h 10000"/>
              <a:gd name="connsiteX107" fmla="*/ 9385 w 10000"/>
              <a:gd name="connsiteY107" fmla="*/ 6667 h 10000"/>
              <a:gd name="connsiteX108" fmla="*/ 9587 w 10000"/>
              <a:gd name="connsiteY108" fmla="*/ 7225 h 10000"/>
              <a:gd name="connsiteX109" fmla="*/ 9587 w 10000"/>
              <a:gd name="connsiteY109" fmla="*/ 7644 h 10000"/>
              <a:gd name="connsiteX110" fmla="*/ 9797 w 10000"/>
              <a:gd name="connsiteY110" fmla="*/ 8063 h 10000"/>
              <a:gd name="connsiteX111" fmla="*/ 10000 w 10000"/>
              <a:gd name="connsiteY111" fmla="*/ 8342 h 10000"/>
              <a:gd name="connsiteX112" fmla="*/ 10000 w 10000"/>
              <a:gd name="connsiteY112" fmla="*/ 8604 h 10000"/>
              <a:gd name="connsiteX113" fmla="*/ 10000 w 10000"/>
              <a:gd name="connsiteY113" fmla="*/ 8743 h 10000"/>
              <a:gd name="connsiteX114" fmla="*/ 10000 w 10000"/>
              <a:gd name="connsiteY114" fmla="*/ 8883 h 10000"/>
              <a:gd name="connsiteX115" fmla="*/ 9797 w 10000"/>
              <a:gd name="connsiteY115" fmla="*/ 8883 h 10000"/>
              <a:gd name="connsiteX116" fmla="*/ 9587 w 10000"/>
              <a:gd name="connsiteY116" fmla="*/ 9023 h 10000"/>
              <a:gd name="connsiteX117" fmla="*/ 9385 w 10000"/>
              <a:gd name="connsiteY117" fmla="*/ 9162 h 10000"/>
              <a:gd name="connsiteX118" fmla="*/ 9180 w 10000"/>
              <a:gd name="connsiteY118" fmla="*/ 9302 h 10000"/>
              <a:gd name="connsiteX119" fmla="*/ 8769 w 10000"/>
              <a:gd name="connsiteY119" fmla="*/ 9442 h 10000"/>
              <a:gd name="connsiteX120" fmla="*/ 7949 w 10000"/>
              <a:gd name="connsiteY120" fmla="*/ 9721 h 10000"/>
              <a:gd name="connsiteX121" fmla="*/ 7153 w 10000"/>
              <a:gd name="connsiteY121" fmla="*/ 9860 h 10000"/>
              <a:gd name="connsiteX122" fmla="*/ 6540 w 10000"/>
              <a:gd name="connsiteY122" fmla="*/ 9860 h 10000"/>
              <a:gd name="connsiteX123" fmla="*/ 5715 w 10000"/>
              <a:gd name="connsiteY123" fmla="*/ 10000 h 10000"/>
              <a:gd name="connsiteX124" fmla="*/ 5715 w 10000"/>
              <a:gd name="connsiteY124" fmla="*/ 10000 h 10000"/>
              <a:gd name="connsiteX0" fmla="*/ 5307 w 9592"/>
              <a:gd name="connsiteY0" fmla="*/ 10000 h 10000"/>
              <a:gd name="connsiteX1" fmla="*/ 4694 w 9592"/>
              <a:gd name="connsiteY1" fmla="*/ 10000 h 10000"/>
              <a:gd name="connsiteX2" fmla="*/ 4076 w 9592"/>
              <a:gd name="connsiteY2" fmla="*/ 10000 h 10000"/>
              <a:gd name="connsiteX3" fmla="*/ 3463 w 9592"/>
              <a:gd name="connsiteY3" fmla="*/ 9860 h 10000"/>
              <a:gd name="connsiteX4" fmla="*/ 2849 w 9592"/>
              <a:gd name="connsiteY4" fmla="*/ 9721 h 10000"/>
              <a:gd name="connsiteX5" fmla="*/ 2255 w 9592"/>
              <a:gd name="connsiteY5" fmla="*/ 9581 h 10000"/>
              <a:gd name="connsiteX6" fmla="*/ 1848 w 9592"/>
              <a:gd name="connsiteY6" fmla="*/ 9302 h 10000"/>
              <a:gd name="connsiteX7" fmla="*/ 1439 w 9592"/>
              <a:gd name="connsiteY7" fmla="*/ 9162 h 10000"/>
              <a:gd name="connsiteX8" fmla="*/ 1234 w 9592"/>
              <a:gd name="connsiteY8" fmla="*/ 8743 h 10000"/>
              <a:gd name="connsiteX9" fmla="*/ 821 w 9592"/>
              <a:gd name="connsiteY9" fmla="*/ 8464 h 10000"/>
              <a:gd name="connsiteX10" fmla="*/ 615 w 9592"/>
              <a:gd name="connsiteY10" fmla="*/ 8063 h 10000"/>
              <a:gd name="connsiteX11" fmla="*/ 615 w 9592"/>
              <a:gd name="connsiteY11" fmla="*/ 7644 h 10000"/>
              <a:gd name="connsiteX12" fmla="*/ 412 w 9592"/>
              <a:gd name="connsiteY12" fmla="*/ 7225 h 10000"/>
              <a:gd name="connsiteX13" fmla="*/ 412 w 9592"/>
              <a:gd name="connsiteY13" fmla="*/ 6806 h 10000"/>
              <a:gd name="connsiteX14" fmla="*/ 412 w 9592"/>
              <a:gd name="connsiteY14" fmla="*/ 6387 h 10000"/>
              <a:gd name="connsiteX15" fmla="*/ 615 w 9592"/>
              <a:gd name="connsiteY15" fmla="*/ 5689 h 10000"/>
              <a:gd name="connsiteX16" fmla="*/ 615 w 9592"/>
              <a:gd name="connsiteY16" fmla="*/ 5550 h 10000"/>
              <a:gd name="connsiteX17" fmla="*/ 615 w 9592"/>
              <a:gd name="connsiteY17" fmla="*/ 5271 h 10000"/>
              <a:gd name="connsiteX18" fmla="*/ 821 w 9592"/>
              <a:gd name="connsiteY18" fmla="*/ 5009 h 10000"/>
              <a:gd name="connsiteX19" fmla="*/ 821 w 9592"/>
              <a:gd name="connsiteY19" fmla="*/ 4729 h 10000"/>
              <a:gd name="connsiteX20" fmla="*/ 821 w 9592"/>
              <a:gd name="connsiteY20" fmla="*/ 4450 h 10000"/>
              <a:gd name="connsiteX21" fmla="*/ 1028 w 9592"/>
              <a:gd name="connsiteY21" fmla="*/ 4031 h 10000"/>
              <a:gd name="connsiteX22" fmla="*/ 1028 w 9592"/>
              <a:gd name="connsiteY22" fmla="*/ 3613 h 10000"/>
              <a:gd name="connsiteX23" fmla="*/ 1234 w 9592"/>
              <a:gd name="connsiteY23" fmla="*/ 3194 h 10000"/>
              <a:gd name="connsiteX24" fmla="*/ 1234 w 9592"/>
              <a:gd name="connsiteY24" fmla="*/ 2775 h 10000"/>
              <a:gd name="connsiteX25" fmla="*/ 1234 w 9592"/>
              <a:gd name="connsiteY25" fmla="*/ 2356 h 10000"/>
              <a:gd name="connsiteX26" fmla="*/ 1439 w 9592"/>
              <a:gd name="connsiteY26" fmla="*/ 2077 h 10000"/>
              <a:gd name="connsiteX27" fmla="*/ 1439 w 9592"/>
              <a:gd name="connsiteY27" fmla="*/ 1798 h 10000"/>
              <a:gd name="connsiteX28" fmla="*/ 1439 w 9592"/>
              <a:gd name="connsiteY28" fmla="*/ 1536 h 10000"/>
              <a:gd name="connsiteX29" fmla="*/ 1439 w 9592"/>
              <a:gd name="connsiteY29" fmla="*/ 1396 h 10000"/>
              <a:gd name="connsiteX30" fmla="*/ 1439 w 9592"/>
              <a:gd name="connsiteY30" fmla="*/ 1257 h 10000"/>
              <a:gd name="connsiteX31" fmla="*/ 1439 w 9592"/>
              <a:gd name="connsiteY31" fmla="*/ 1257 h 10000"/>
              <a:gd name="connsiteX32" fmla="*/ 1439 w 9592"/>
              <a:gd name="connsiteY32" fmla="*/ 1257 h 10000"/>
              <a:gd name="connsiteX33" fmla="*/ 1234 w 9592"/>
              <a:gd name="connsiteY33" fmla="*/ 1257 h 10000"/>
              <a:gd name="connsiteX34" fmla="*/ 1028 w 9592"/>
              <a:gd name="connsiteY34" fmla="*/ 1257 h 10000"/>
              <a:gd name="connsiteX35" fmla="*/ 821 w 9592"/>
              <a:gd name="connsiteY35" fmla="*/ 1396 h 10000"/>
              <a:gd name="connsiteX36" fmla="*/ 615 w 9592"/>
              <a:gd name="connsiteY36" fmla="*/ 1396 h 10000"/>
              <a:gd name="connsiteX37" fmla="*/ 0 w 9592"/>
              <a:gd name="connsiteY37" fmla="*/ 838 h 10000"/>
              <a:gd name="connsiteX38" fmla="*/ 615 w 9592"/>
              <a:gd name="connsiteY38" fmla="*/ 698 h 10000"/>
              <a:gd name="connsiteX39" fmla="*/ 1028 w 9592"/>
              <a:gd name="connsiteY39" fmla="*/ 558 h 10000"/>
              <a:gd name="connsiteX40" fmla="*/ 1439 w 9592"/>
              <a:gd name="connsiteY40" fmla="*/ 419 h 10000"/>
              <a:gd name="connsiteX41" fmla="*/ 1641 w 9592"/>
              <a:gd name="connsiteY41" fmla="*/ 279 h 10000"/>
              <a:gd name="connsiteX42" fmla="*/ 1848 w 9592"/>
              <a:gd name="connsiteY42" fmla="*/ 140 h 10000"/>
              <a:gd name="connsiteX43" fmla="*/ 1848 w 9592"/>
              <a:gd name="connsiteY43" fmla="*/ 0 h 10000"/>
              <a:gd name="connsiteX44" fmla="*/ 2052 w 9592"/>
              <a:gd name="connsiteY44" fmla="*/ 0 h 10000"/>
              <a:gd name="connsiteX45" fmla="*/ 2255 w 9592"/>
              <a:gd name="connsiteY45" fmla="*/ 0 h 10000"/>
              <a:gd name="connsiteX46" fmla="*/ 2459 w 9592"/>
              <a:gd name="connsiteY46" fmla="*/ 0 h 10000"/>
              <a:gd name="connsiteX47" fmla="*/ 2643 w 9592"/>
              <a:gd name="connsiteY47" fmla="*/ 140 h 10000"/>
              <a:gd name="connsiteX48" fmla="*/ 2849 w 9592"/>
              <a:gd name="connsiteY48" fmla="*/ 140 h 10000"/>
              <a:gd name="connsiteX49" fmla="*/ 3050 w 9592"/>
              <a:gd name="connsiteY49" fmla="*/ 419 h 10000"/>
              <a:gd name="connsiteX50" fmla="*/ 3255 w 9592"/>
              <a:gd name="connsiteY50" fmla="*/ 558 h 10000"/>
              <a:gd name="connsiteX51" fmla="*/ 3463 w 9592"/>
              <a:gd name="connsiteY51" fmla="*/ 698 h 10000"/>
              <a:gd name="connsiteX52" fmla="*/ 3668 w 9592"/>
              <a:gd name="connsiteY52" fmla="*/ 838 h 10000"/>
              <a:gd name="connsiteX53" fmla="*/ 3668 w 9592"/>
              <a:gd name="connsiteY53" fmla="*/ 977 h 10000"/>
              <a:gd name="connsiteX54" fmla="*/ 3668 w 9592"/>
              <a:gd name="connsiteY54" fmla="*/ 1117 h 10000"/>
              <a:gd name="connsiteX55" fmla="*/ 3463 w 9592"/>
              <a:gd name="connsiteY55" fmla="*/ 1117 h 10000"/>
              <a:gd name="connsiteX56" fmla="*/ 3255 w 9592"/>
              <a:gd name="connsiteY56" fmla="*/ 1257 h 10000"/>
              <a:gd name="connsiteX57" fmla="*/ 3255 w 9592"/>
              <a:gd name="connsiteY57" fmla="*/ 1396 h 10000"/>
              <a:gd name="connsiteX58" fmla="*/ 3050 w 9592"/>
              <a:gd name="connsiteY58" fmla="*/ 1536 h 10000"/>
              <a:gd name="connsiteX59" fmla="*/ 2849 w 9592"/>
              <a:gd name="connsiteY59" fmla="*/ 1798 h 10000"/>
              <a:gd name="connsiteX60" fmla="*/ 2643 w 9592"/>
              <a:gd name="connsiteY60" fmla="*/ 2216 h 10000"/>
              <a:gd name="connsiteX61" fmla="*/ 2459 w 9592"/>
              <a:gd name="connsiteY61" fmla="*/ 2635 h 10000"/>
              <a:gd name="connsiteX62" fmla="*/ 2255 w 9592"/>
              <a:gd name="connsiteY62" fmla="*/ 3054 h 10000"/>
              <a:gd name="connsiteX63" fmla="*/ 2052 w 9592"/>
              <a:gd name="connsiteY63" fmla="*/ 3613 h 10000"/>
              <a:gd name="connsiteX64" fmla="*/ 1848 w 9592"/>
              <a:gd name="connsiteY64" fmla="*/ 4171 h 10000"/>
              <a:gd name="connsiteX65" fmla="*/ 1641 w 9592"/>
              <a:gd name="connsiteY65" fmla="*/ 4729 h 10000"/>
              <a:gd name="connsiteX66" fmla="*/ 1641 w 9592"/>
              <a:gd name="connsiteY66" fmla="*/ 5271 h 10000"/>
              <a:gd name="connsiteX67" fmla="*/ 1641 w 9592"/>
              <a:gd name="connsiteY67" fmla="*/ 5689 h 10000"/>
              <a:gd name="connsiteX68" fmla="*/ 1439 w 9592"/>
              <a:gd name="connsiteY68" fmla="*/ 6248 h 10000"/>
              <a:gd name="connsiteX69" fmla="*/ 1439 w 9592"/>
              <a:gd name="connsiteY69" fmla="*/ 6667 h 10000"/>
              <a:gd name="connsiteX70" fmla="*/ 1439 w 9592"/>
              <a:gd name="connsiteY70" fmla="*/ 6946 h 10000"/>
              <a:gd name="connsiteX71" fmla="*/ 1439 w 9592"/>
              <a:gd name="connsiteY71" fmla="*/ 7365 h 10000"/>
              <a:gd name="connsiteX72" fmla="*/ 1641 w 9592"/>
              <a:gd name="connsiteY72" fmla="*/ 7644 h 10000"/>
              <a:gd name="connsiteX73" fmla="*/ 1641 w 9592"/>
              <a:gd name="connsiteY73" fmla="*/ 7784 h 10000"/>
              <a:gd name="connsiteX74" fmla="*/ 1848 w 9592"/>
              <a:gd name="connsiteY74" fmla="*/ 8063 h 10000"/>
              <a:gd name="connsiteX75" fmla="*/ 2052 w 9592"/>
              <a:gd name="connsiteY75" fmla="*/ 8202 h 10000"/>
              <a:gd name="connsiteX76" fmla="*/ 2255 w 9592"/>
              <a:gd name="connsiteY76" fmla="*/ 8342 h 10000"/>
              <a:gd name="connsiteX77" fmla="*/ 3050 w 9592"/>
              <a:gd name="connsiteY77" fmla="*/ 8604 h 10000"/>
              <a:gd name="connsiteX78" fmla="*/ 3463 w 9592"/>
              <a:gd name="connsiteY78" fmla="*/ 8743 h 10000"/>
              <a:gd name="connsiteX79" fmla="*/ 3870 w 9592"/>
              <a:gd name="connsiteY79" fmla="*/ 8743 h 10000"/>
              <a:gd name="connsiteX80" fmla="*/ 4287 w 9592"/>
              <a:gd name="connsiteY80" fmla="*/ 8883 h 10000"/>
              <a:gd name="connsiteX81" fmla="*/ 4899 w 9592"/>
              <a:gd name="connsiteY81" fmla="*/ 8883 h 10000"/>
              <a:gd name="connsiteX82" fmla="*/ 5307 w 9592"/>
              <a:gd name="connsiteY82" fmla="*/ 8743 h 10000"/>
              <a:gd name="connsiteX83" fmla="*/ 5925 w 9592"/>
              <a:gd name="connsiteY83" fmla="*/ 8743 h 10000"/>
              <a:gd name="connsiteX84" fmla="*/ 6540 w 9592"/>
              <a:gd name="connsiteY84" fmla="*/ 8604 h 10000"/>
              <a:gd name="connsiteX85" fmla="*/ 6950 w 9592"/>
              <a:gd name="connsiteY85" fmla="*/ 8604 h 10000"/>
              <a:gd name="connsiteX86" fmla="*/ 7359 w 9592"/>
              <a:gd name="connsiteY86" fmla="*/ 8342 h 10000"/>
              <a:gd name="connsiteX87" fmla="*/ 7541 w 9592"/>
              <a:gd name="connsiteY87" fmla="*/ 8202 h 10000"/>
              <a:gd name="connsiteX88" fmla="*/ 7744 w 9592"/>
              <a:gd name="connsiteY88" fmla="*/ 7923 h 10000"/>
              <a:gd name="connsiteX89" fmla="*/ 7949 w 9592"/>
              <a:gd name="connsiteY89" fmla="*/ 7644 h 10000"/>
              <a:gd name="connsiteX90" fmla="*/ 8156 w 9592"/>
              <a:gd name="connsiteY90" fmla="*/ 7086 h 10000"/>
              <a:gd name="connsiteX91" fmla="*/ 8156 w 9592"/>
              <a:gd name="connsiteY91" fmla="*/ 6527 h 10000"/>
              <a:gd name="connsiteX92" fmla="*/ 8361 w 9592"/>
              <a:gd name="connsiteY92" fmla="*/ 6248 h 10000"/>
              <a:gd name="connsiteX93" fmla="*/ 8361 w 9592"/>
              <a:gd name="connsiteY93" fmla="*/ 5969 h 10000"/>
              <a:gd name="connsiteX94" fmla="*/ 8361 w 9592"/>
              <a:gd name="connsiteY94" fmla="*/ 5829 h 10000"/>
              <a:gd name="connsiteX95" fmla="*/ 8567 w 9592"/>
              <a:gd name="connsiteY95" fmla="*/ 5689 h 10000"/>
              <a:gd name="connsiteX96" fmla="*/ 8567 w 9592"/>
              <a:gd name="connsiteY96" fmla="*/ 5550 h 10000"/>
              <a:gd name="connsiteX97" fmla="*/ 8567 w 9592"/>
              <a:gd name="connsiteY97" fmla="*/ 5410 h 10000"/>
              <a:gd name="connsiteX98" fmla="*/ 8567 w 9592"/>
              <a:gd name="connsiteY98" fmla="*/ 5410 h 10000"/>
              <a:gd name="connsiteX99" fmla="*/ 8772 w 9592"/>
              <a:gd name="connsiteY99" fmla="*/ 5410 h 10000"/>
              <a:gd name="connsiteX100" fmla="*/ 8772 w 9592"/>
              <a:gd name="connsiteY100" fmla="*/ 5410 h 10000"/>
              <a:gd name="connsiteX101" fmla="*/ 8772 w 9592"/>
              <a:gd name="connsiteY101" fmla="*/ 5550 h 10000"/>
              <a:gd name="connsiteX102" fmla="*/ 8977 w 9592"/>
              <a:gd name="connsiteY102" fmla="*/ 5689 h 10000"/>
              <a:gd name="connsiteX103" fmla="*/ 8977 w 9592"/>
              <a:gd name="connsiteY103" fmla="*/ 5829 h 10000"/>
              <a:gd name="connsiteX104" fmla="*/ 8977 w 9592"/>
              <a:gd name="connsiteY104" fmla="*/ 6108 h 10000"/>
              <a:gd name="connsiteX105" fmla="*/ 8977 w 9592"/>
              <a:gd name="connsiteY105" fmla="*/ 6387 h 10000"/>
              <a:gd name="connsiteX106" fmla="*/ 8977 w 9592"/>
              <a:gd name="connsiteY106" fmla="*/ 6667 h 10000"/>
              <a:gd name="connsiteX107" fmla="*/ 9179 w 9592"/>
              <a:gd name="connsiteY107" fmla="*/ 7225 h 10000"/>
              <a:gd name="connsiteX108" fmla="*/ 9179 w 9592"/>
              <a:gd name="connsiteY108" fmla="*/ 7644 h 10000"/>
              <a:gd name="connsiteX109" fmla="*/ 9389 w 9592"/>
              <a:gd name="connsiteY109" fmla="*/ 8063 h 10000"/>
              <a:gd name="connsiteX110" fmla="*/ 9592 w 9592"/>
              <a:gd name="connsiteY110" fmla="*/ 8342 h 10000"/>
              <a:gd name="connsiteX111" fmla="*/ 9592 w 9592"/>
              <a:gd name="connsiteY111" fmla="*/ 8604 h 10000"/>
              <a:gd name="connsiteX112" fmla="*/ 9592 w 9592"/>
              <a:gd name="connsiteY112" fmla="*/ 8743 h 10000"/>
              <a:gd name="connsiteX113" fmla="*/ 9592 w 9592"/>
              <a:gd name="connsiteY113" fmla="*/ 8883 h 10000"/>
              <a:gd name="connsiteX114" fmla="*/ 9389 w 9592"/>
              <a:gd name="connsiteY114" fmla="*/ 8883 h 10000"/>
              <a:gd name="connsiteX115" fmla="*/ 9179 w 9592"/>
              <a:gd name="connsiteY115" fmla="*/ 9023 h 10000"/>
              <a:gd name="connsiteX116" fmla="*/ 8977 w 9592"/>
              <a:gd name="connsiteY116" fmla="*/ 9162 h 10000"/>
              <a:gd name="connsiteX117" fmla="*/ 8772 w 9592"/>
              <a:gd name="connsiteY117" fmla="*/ 9302 h 10000"/>
              <a:gd name="connsiteX118" fmla="*/ 8361 w 9592"/>
              <a:gd name="connsiteY118" fmla="*/ 9442 h 10000"/>
              <a:gd name="connsiteX119" fmla="*/ 7541 w 9592"/>
              <a:gd name="connsiteY119" fmla="*/ 9721 h 10000"/>
              <a:gd name="connsiteX120" fmla="*/ 6745 w 9592"/>
              <a:gd name="connsiteY120" fmla="*/ 9860 h 10000"/>
              <a:gd name="connsiteX121" fmla="*/ 6132 w 9592"/>
              <a:gd name="connsiteY121" fmla="*/ 9860 h 10000"/>
              <a:gd name="connsiteX122" fmla="*/ 5307 w 9592"/>
              <a:gd name="connsiteY122" fmla="*/ 10000 h 10000"/>
              <a:gd name="connsiteX123" fmla="*/ 5307 w 9592"/>
              <a:gd name="connsiteY123" fmla="*/ 10000 h 10000"/>
              <a:gd name="connsiteX0" fmla="*/ 5103 w 9570"/>
              <a:gd name="connsiteY0" fmla="*/ 10000 h 10000"/>
              <a:gd name="connsiteX1" fmla="*/ 4464 w 9570"/>
              <a:gd name="connsiteY1" fmla="*/ 10000 h 10000"/>
              <a:gd name="connsiteX2" fmla="*/ 3819 w 9570"/>
              <a:gd name="connsiteY2" fmla="*/ 10000 h 10000"/>
              <a:gd name="connsiteX3" fmla="*/ 3180 w 9570"/>
              <a:gd name="connsiteY3" fmla="*/ 9860 h 10000"/>
              <a:gd name="connsiteX4" fmla="*/ 2540 w 9570"/>
              <a:gd name="connsiteY4" fmla="*/ 9721 h 10000"/>
              <a:gd name="connsiteX5" fmla="*/ 1921 w 9570"/>
              <a:gd name="connsiteY5" fmla="*/ 9581 h 10000"/>
              <a:gd name="connsiteX6" fmla="*/ 1497 w 9570"/>
              <a:gd name="connsiteY6" fmla="*/ 9302 h 10000"/>
              <a:gd name="connsiteX7" fmla="*/ 1070 w 9570"/>
              <a:gd name="connsiteY7" fmla="*/ 9162 h 10000"/>
              <a:gd name="connsiteX8" fmla="*/ 856 w 9570"/>
              <a:gd name="connsiteY8" fmla="*/ 8743 h 10000"/>
              <a:gd name="connsiteX9" fmla="*/ 426 w 9570"/>
              <a:gd name="connsiteY9" fmla="*/ 8464 h 10000"/>
              <a:gd name="connsiteX10" fmla="*/ 211 w 9570"/>
              <a:gd name="connsiteY10" fmla="*/ 8063 h 10000"/>
              <a:gd name="connsiteX11" fmla="*/ 211 w 9570"/>
              <a:gd name="connsiteY11" fmla="*/ 7644 h 10000"/>
              <a:gd name="connsiteX12" fmla="*/ 0 w 9570"/>
              <a:gd name="connsiteY12" fmla="*/ 7225 h 10000"/>
              <a:gd name="connsiteX13" fmla="*/ 0 w 9570"/>
              <a:gd name="connsiteY13" fmla="*/ 6806 h 10000"/>
              <a:gd name="connsiteX14" fmla="*/ 0 w 9570"/>
              <a:gd name="connsiteY14" fmla="*/ 6387 h 10000"/>
              <a:gd name="connsiteX15" fmla="*/ 211 w 9570"/>
              <a:gd name="connsiteY15" fmla="*/ 5689 h 10000"/>
              <a:gd name="connsiteX16" fmla="*/ 211 w 9570"/>
              <a:gd name="connsiteY16" fmla="*/ 5550 h 10000"/>
              <a:gd name="connsiteX17" fmla="*/ 211 w 9570"/>
              <a:gd name="connsiteY17" fmla="*/ 5271 h 10000"/>
              <a:gd name="connsiteX18" fmla="*/ 426 w 9570"/>
              <a:gd name="connsiteY18" fmla="*/ 5009 h 10000"/>
              <a:gd name="connsiteX19" fmla="*/ 426 w 9570"/>
              <a:gd name="connsiteY19" fmla="*/ 4729 h 10000"/>
              <a:gd name="connsiteX20" fmla="*/ 426 w 9570"/>
              <a:gd name="connsiteY20" fmla="*/ 4450 h 10000"/>
              <a:gd name="connsiteX21" fmla="*/ 642 w 9570"/>
              <a:gd name="connsiteY21" fmla="*/ 4031 h 10000"/>
              <a:gd name="connsiteX22" fmla="*/ 642 w 9570"/>
              <a:gd name="connsiteY22" fmla="*/ 3613 h 10000"/>
              <a:gd name="connsiteX23" fmla="*/ 856 w 9570"/>
              <a:gd name="connsiteY23" fmla="*/ 3194 h 10000"/>
              <a:gd name="connsiteX24" fmla="*/ 856 w 9570"/>
              <a:gd name="connsiteY24" fmla="*/ 2775 h 10000"/>
              <a:gd name="connsiteX25" fmla="*/ 856 w 9570"/>
              <a:gd name="connsiteY25" fmla="*/ 2356 h 10000"/>
              <a:gd name="connsiteX26" fmla="*/ 1070 w 9570"/>
              <a:gd name="connsiteY26" fmla="*/ 2077 h 10000"/>
              <a:gd name="connsiteX27" fmla="*/ 1070 w 9570"/>
              <a:gd name="connsiteY27" fmla="*/ 1798 h 10000"/>
              <a:gd name="connsiteX28" fmla="*/ 1070 w 9570"/>
              <a:gd name="connsiteY28" fmla="*/ 1536 h 10000"/>
              <a:gd name="connsiteX29" fmla="*/ 1070 w 9570"/>
              <a:gd name="connsiteY29" fmla="*/ 1396 h 10000"/>
              <a:gd name="connsiteX30" fmla="*/ 1070 w 9570"/>
              <a:gd name="connsiteY30" fmla="*/ 1257 h 10000"/>
              <a:gd name="connsiteX31" fmla="*/ 1070 w 9570"/>
              <a:gd name="connsiteY31" fmla="*/ 1257 h 10000"/>
              <a:gd name="connsiteX32" fmla="*/ 1070 w 9570"/>
              <a:gd name="connsiteY32" fmla="*/ 1257 h 10000"/>
              <a:gd name="connsiteX33" fmla="*/ 856 w 9570"/>
              <a:gd name="connsiteY33" fmla="*/ 1257 h 10000"/>
              <a:gd name="connsiteX34" fmla="*/ 642 w 9570"/>
              <a:gd name="connsiteY34" fmla="*/ 1257 h 10000"/>
              <a:gd name="connsiteX35" fmla="*/ 426 w 9570"/>
              <a:gd name="connsiteY35" fmla="*/ 1396 h 10000"/>
              <a:gd name="connsiteX36" fmla="*/ 211 w 9570"/>
              <a:gd name="connsiteY36" fmla="*/ 1396 h 10000"/>
              <a:gd name="connsiteX37" fmla="*/ 211 w 9570"/>
              <a:gd name="connsiteY37" fmla="*/ 698 h 10000"/>
              <a:gd name="connsiteX38" fmla="*/ 642 w 9570"/>
              <a:gd name="connsiteY38" fmla="*/ 558 h 10000"/>
              <a:gd name="connsiteX39" fmla="*/ 1070 w 9570"/>
              <a:gd name="connsiteY39" fmla="*/ 419 h 10000"/>
              <a:gd name="connsiteX40" fmla="*/ 1281 w 9570"/>
              <a:gd name="connsiteY40" fmla="*/ 279 h 10000"/>
              <a:gd name="connsiteX41" fmla="*/ 1497 w 9570"/>
              <a:gd name="connsiteY41" fmla="*/ 140 h 10000"/>
              <a:gd name="connsiteX42" fmla="*/ 1497 w 9570"/>
              <a:gd name="connsiteY42" fmla="*/ 0 h 10000"/>
              <a:gd name="connsiteX43" fmla="*/ 1709 w 9570"/>
              <a:gd name="connsiteY43" fmla="*/ 0 h 10000"/>
              <a:gd name="connsiteX44" fmla="*/ 1921 w 9570"/>
              <a:gd name="connsiteY44" fmla="*/ 0 h 10000"/>
              <a:gd name="connsiteX45" fmla="*/ 2134 w 9570"/>
              <a:gd name="connsiteY45" fmla="*/ 0 h 10000"/>
              <a:gd name="connsiteX46" fmla="*/ 2325 w 9570"/>
              <a:gd name="connsiteY46" fmla="*/ 140 h 10000"/>
              <a:gd name="connsiteX47" fmla="*/ 2540 w 9570"/>
              <a:gd name="connsiteY47" fmla="*/ 140 h 10000"/>
              <a:gd name="connsiteX48" fmla="*/ 2750 w 9570"/>
              <a:gd name="connsiteY48" fmla="*/ 419 h 10000"/>
              <a:gd name="connsiteX49" fmla="*/ 2963 w 9570"/>
              <a:gd name="connsiteY49" fmla="*/ 558 h 10000"/>
              <a:gd name="connsiteX50" fmla="*/ 3180 w 9570"/>
              <a:gd name="connsiteY50" fmla="*/ 698 h 10000"/>
              <a:gd name="connsiteX51" fmla="*/ 3394 w 9570"/>
              <a:gd name="connsiteY51" fmla="*/ 838 h 10000"/>
              <a:gd name="connsiteX52" fmla="*/ 3394 w 9570"/>
              <a:gd name="connsiteY52" fmla="*/ 977 h 10000"/>
              <a:gd name="connsiteX53" fmla="*/ 3394 w 9570"/>
              <a:gd name="connsiteY53" fmla="*/ 1117 h 10000"/>
              <a:gd name="connsiteX54" fmla="*/ 3180 w 9570"/>
              <a:gd name="connsiteY54" fmla="*/ 1117 h 10000"/>
              <a:gd name="connsiteX55" fmla="*/ 2963 w 9570"/>
              <a:gd name="connsiteY55" fmla="*/ 1257 h 10000"/>
              <a:gd name="connsiteX56" fmla="*/ 2963 w 9570"/>
              <a:gd name="connsiteY56" fmla="*/ 1396 h 10000"/>
              <a:gd name="connsiteX57" fmla="*/ 2750 w 9570"/>
              <a:gd name="connsiteY57" fmla="*/ 1536 h 10000"/>
              <a:gd name="connsiteX58" fmla="*/ 2540 w 9570"/>
              <a:gd name="connsiteY58" fmla="*/ 1798 h 10000"/>
              <a:gd name="connsiteX59" fmla="*/ 2325 w 9570"/>
              <a:gd name="connsiteY59" fmla="*/ 2216 h 10000"/>
              <a:gd name="connsiteX60" fmla="*/ 2134 w 9570"/>
              <a:gd name="connsiteY60" fmla="*/ 2635 h 10000"/>
              <a:gd name="connsiteX61" fmla="*/ 1921 w 9570"/>
              <a:gd name="connsiteY61" fmla="*/ 3054 h 10000"/>
              <a:gd name="connsiteX62" fmla="*/ 1709 w 9570"/>
              <a:gd name="connsiteY62" fmla="*/ 3613 h 10000"/>
              <a:gd name="connsiteX63" fmla="*/ 1497 w 9570"/>
              <a:gd name="connsiteY63" fmla="*/ 4171 h 10000"/>
              <a:gd name="connsiteX64" fmla="*/ 1281 w 9570"/>
              <a:gd name="connsiteY64" fmla="*/ 4729 h 10000"/>
              <a:gd name="connsiteX65" fmla="*/ 1281 w 9570"/>
              <a:gd name="connsiteY65" fmla="*/ 5271 h 10000"/>
              <a:gd name="connsiteX66" fmla="*/ 1281 w 9570"/>
              <a:gd name="connsiteY66" fmla="*/ 5689 h 10000"/>
              <a:gd name="connsiteX67" fmla="*/ 1070 w 9570"/>
              <a:gd name="connsiteY67" fmla="*/ 6248 h 10000"/>
              <a:gd name="connsiteX68" fmla="*/ 1070 w 9570"/>
              <a:gd name="connsiteY68" fmla="*/ 6667 h 10000"/>
              <a:gd name="connsiteX69" fmla="*/ 1070 w 9570"/>
              <a:gd name="connsiteY69" fmla="*/ 6946 h 10000"/>
              <a:gd name="connsiteX70" fmla="*/ 1070 w 9570"/>
              <a:gd name="connsiteY70" fmla="*/ 7365 h 10000"/>
              <a:gd name="connsiteX71" fmla="*/ 1281 w 9570"/>
              <a:gd name="connsiteY71" fmla="*/ 7644 h 10000"/>
              <a:gd name="connsiteX72" fmla="*/ 1281 w 9570"/>
              <a:gd name="connsiteY72" fmla="*/ 7784 h 10000"/>
              <a:gd name="connsiteX73" fmla="*/ 1497 w 9570"/>
              <a:gd name="connsiteY73" fmla="*/ 8063 h 10000"/>
              <a:gd name="connsiteX74" fmla="*/ 1709 w 9570"/>
              <a:gd name="connsiteY74" fmla="*/ 8202 h 10000"/>
              <a:gd name="connsiteX75" fmla="*/ 1921 w 9570"/>
              <a:gd name="connsiteY75" fmla="*/ 8342 h 10000"/>
              <a:gd name="connsiteX76" fmla="*/ 2750 w 9570"/>
              <a:gd name="connsiteY76" fmla="*/ 8604 h 10000"/>
              <a:gd name="connsiteX77" fmla="*/ 3180 w 9570"/>
              <a:gd name="connsiteY77" fmla="*/ 8743 h 10000"/>
              <a:gd name="connsiteX78" fmla="*/ 3605 w 9570"/>
              <a:gd name="connsiteY78" fmla="*/ 8743 h 10000"/>
              <a:gd name="connsiteX79" fmla="*/ 4039 w 9570"/>
              <a:gd name="connsiteY79" fmla="*/ 8883 h 10000"/>
              <a:gd name="connsiteX80" fmla="*/ 4677 w 9570"/>
              <a:gd name="connsiteY80" fmla="*/ 8883 h 10000"/>
              <a:gd name="connsiteX81" fmla="*/ 5103 w 9570"/>
              <a:gd name="connsiteY81" fmla="*/ 8743 h 10000"/>
              <a:gd name="connsiteX82" fmla="*/ 5747 w 9570"/>
              <a:gd name="connsiteY82" fmla="*/ 8743 h 10000"/>
              <a:gd name="connsiteX83" fmla="*/ 6388 w 9570"/>
              <a:gd name="connsiteY83" fmla="*/ 8604 h 10000"/>
              <a:gd name="connsiteX84" fmla="*/ 6816 w 9570"/>
              <a:gd name="connsiteY84" fmla="*/ 8604 h 10000"/>
              <a:gd name="connsiteX85" fmla="*/ 7242 w 9570"/>
              <a:gd name="connsiteY85" fmla="*/ 8342 h 10000"/>
              <a:gd name="connsiteX86" fmla="*/ 7432 w 9570"/>
              <a:gd name="connsiteY86" fmla="*/ 8202 h 10000"/>
              <a:gd name="connsiteX87" fmla="*/ 7643 w 9570"/>
              <a:gd name="connsiteY87" fmla="*/ 7923 h 10000"/>
              <a:gd name="connsiteX88" fmla="*/ 7857 w 9570"/>
              <a:gd name="connsiteY88" fmla="*/ 7644 h 10000"/>
              <a:gd name="connsiteX89" fmla="*/ 8073 w 9570"/>
              <a:gd name="connsiteY89" fmla="*/ 7086 h 10000"/>
              <a:gd name="connsiteX90" fmla="*/ 8073 w 9570"/>
              <a:gd name="connsiteY90" fmla="*/ 6527 h 10000"/>
              <a:gd name="connsiteX91" fmla="*/ 8287 w 9570"/>
              <a:gd name="connsiteY91" fmla="*/ 6248 h 10000"/>
              <a:gd name="connsiteX92" fmla="*/ 8287 w 9570"/>
              <a:gd name="connsiteY92" fmla="*/ 5969 h 10000"/>
              <a:gd name="connsiteX93" fmla="*/ 8287 w 9570"/>
              <a:gd name="connsiteY93" fmla="*/ 5829 h 10000"/>
              <a:gd name="connsiteX94" fmla="*/ 8501 w 9570"/>
              <a:gd name="connsiteY94" fmla="*/ 5689 h 10000"/>
              <a:gd name="connsiteX95" fmla="*/ 8501 w 9570"/>
              <a:gd name="connsiteY95" fmla="*/ 5550 h 10000"/>
              <a:gd name="connsiteX96" fmla="*/ 8501 w 9570"/>
              <a:gd name="connsiteY96" fmla="*/ 5410 h 10000"/>
              <a:gd name="connsiteX97" fmla="*/ 8501 w 9570"/>
              <a:gd name="connsiteY97" fmla="*/ 5410 h 10000"/>
              <a:gd name="connsiteX98" fmla="*/ 8715 w 9570"/>
              <a:gd name="connsiteY98" fmla="*/ 5410 h 10000"/>
              <a:gd name="connsiteX99" fmla="*/ 8715 w 9570"/>
              <a:gd name="connsiteY99" fmla="*/ 5410 h 10000"/>
              <a:gd name="connsiteX100" fmla="*/ 8715 w 9570"/>
              <a:gd name="connsiteY100" fmla="*/ 5550 h 10000"/>
              <a:gd name="connsiteX101" fmla="*/ 8929 w 9570"/>
              <a:gd name="connsiteY101" fmla="*/ 5689 h 10000"/>
              <a:gd name="connsiteX102" fmla="*/ 8929 w 9570"/>
              <a:gd name="connsiteY102" fmla="*/ 5829 h 10000"/>
              <a:gd name="connsiteX103" fmla="*/ 8929 w 9570"/>
              <a:gd name="connsiteY103" fmla="*/ 6108 h 10000"/>
              <a:gd name="connsiteX104" fmla="*/ 8929 w 9570"/>
              <a:gd name="connsiteY104" fmla="*/ 6387 h 10000"/>
              <a:gd name="connsiteX105" fmla="*/ 8929 w 9570"/>
              <a:gd name="connsiteY105" fmla="*/ 6667 h 10000"/>
              <a:gd name="connsiteX106" fmla="*/ 9139 w 9570"/>
              <a:gd name="connsiteY106" fmla="*/ 7225 h 10000"/>
              <a:gd name="connsiteX107" fmla="*/ 9139 w 9570"/>
              <a:gd name="connsiteY107" fmla="*/ 7644 h 10000"/>
              <a:gd name="connsiteX108" fmla="*/ 9358 w 9570"/>
              <a:gd name="connsiteY108" fmla="*/ 8063 h 10000"/>
              <a:gd name="connsiteX109" fmla="*/ 9570 w 9570"/>
              <a:gd name="connsiteY109" fmla="*/ 8342 h 10000"/>
              <a:gd name="connsiteX110" fmla="*/ 9570 w 9570"/>
              <a:gd name="connsiteY110" fmla="*/ 8604 h 10000"/>
              <a:gd name="connsiteX111" fmla="*/ 9570 w 9570"/>
              <a:gd name="connsiteY111" fmla="*/ 8743 h 10000"/>
              <a:gd name="connsiteX112" fmla="*/ 9570 w 9570"/>
              <a:gd name="connsiteY112" fmla="*/ 8883 h 10000"/>
              <a:gd name="connsiteX113" fmla="*/ 9358 w 9570"/>
              <a:gd name="connsiteY113" fmla="*/ 8883 h 10000"/>
              <a:gd name="connsiteX114" fmla="*/ 9139 w 9570"/>
              <a:gd name="connsiteY114" fmla="*/ 9023 h 10000"/>
              <a:gd name="connsiteX115" fmla="*/ 8929 w 9570"/>
              <a:gd name="connsiteY115" fmla="*/ 9162 h 10000"/>
              <a:gd name="connsiteX116" fmla="*/ 8715 w 9570"/>
              <a:gd name="connsiteY116" fmla="*/ 9302 h 10000"/>
              <a:gd name="connsiteX117" fmla="*/ 8287 w 9570"/>
              <a:gd name="connsiteY117" fmla="*/ 9442 h 10000"/>
              <a:gd name="connsiteX118" fmla="*/ 7432 w 9570"/>
              <a:gd name="connsiteY118" fmla="*/ 9721 h 10000"/>
              <a:gd name="connsiteX119" fmla="*/ 6602 w 9570"/>
              <a:gd name="connsiteY119" fmla="*/ 9860 h 10000"/>
              <a:gd name="connsiteX120" fmla="*/ 5963 w 9570"/>
              <a:gd name="connsiteY120" fmla="*/ 9860 h 10000"/>
              <a:gd name="connsiteX121" fmla="*/ 5103 w 9570"/>
              <a:gd name="connsiteY121" fmla="*/ 10000 h 10000"/>
              <a:gd name="connsiteX122" fmla="*/ 5103 w 9570"/>
              <a:gd name="connsiteY12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220 w 10000"/>
              <a:gd name="connsiteY36" fmla="*/ 698 h 10000"/>
              <a:gd name="connsiteX37" fmla="*/ 671 w 10000"/>
              <a:gd name="connsiteY37" fmla="*/ 558 h 10000"/>
              <a:gd name="connsiteX38" fmla="*/ 1118 w 10000"/>
              <a:gd name="connsiteY38" fmla="*/ 419 h 10000"/>
              <a:gd name="connsiteX39" fmla="*/ 1339 w 10000"/>
              <a:gd name="connsiteY39" fmla="*/ 279 h 10000"/>
              <a:gd name="connsiteX40" fmla="*/ 1564 w 10000"/>
              <a:gd name="connsiteY40" fmla="*/ 140 h 10000"/>
              <a:gd name="connsiteX41" fmla="*/ 1564 w 10000"/>
              <a:gd name="connsiteY41" fmla="*/ 0 h 10000"/>
              <a:gd name="connsiteX42" fmla="*/ 1786 w 10000"/>
              <a:gd name="connsiteY42" fmla="*/ 0 h 10000"/>
              <a:gd name="connsiteX43" fmla="*/ 2007 w 10000"/>
              <a:gd name="connsiteY43" fmla="*/ 0 h 10000"/>
              <a:gd name="connsiteX44" fmla="*/ 2230 w 10000"/>
              <a:gd name="connsiteY44" fmla="*/ 0 h 10000"/>
              <a:gd name="connsiteX45" fmla="*/ 2429 w 10000"/>
              <a:gd name="connsiteY45" fmla="*/ 140 h 10000"/>
              <a:gd name="connsiteX46" fmla="*/ 2654 w 10000"/>
              <a:gd name="connsiteY46" fmla="*/ 140 h 10000"/>
              <a:gd name="connsiteX47" fmla="*/ 2874 w 10000"/>
              <a:gd name="connsiteY47" fmla="*/ 419 h 10000"/>
              <a:gd name="connsiteX48" fmla="*/ 3096 w 10000"/>
              <a:gd name="connsiteY48" fmla="*/ 558 h 10000"/>
              <a:gd name="connsiteX49" fmla="*/ 3323 w 10000"/>
              <a:gd name="connsiteY49" fmla="*/ 698 h 10000"/>
              <a:gd name="connsiteX50" fmla="*/ 3546 w 10000"/>
              <a:gd name="connsiteY50" fmla="*/ 838 h 10000"/>
              <a:gd name="connsiteX51" fmla="*/ 3546 w 10000"/>
              <a:gd name="connsiteY51" fmla="*/ 977 h 10000"/>
              <a:gd name="connsiteX52" fmla="*/ 3546 w 10000"/>
              <a:gd name="connsiteY52" fmla="*/ 1117 h 10000"/>
              <a:gd name="connsiteX53" fmla="*/ 3323 w 10000"/>
              <a:gd name="connsiteY53" fmla="*/ 1117 h 10000"/>
              <a:gd name="connsiteX54" fmla="*/ 3096 w 10000"/>
              <a:gd name="connsiteY54" fmla="*/ 1257 h 10000"/>
              <a:gd name="connsiteX55" fmla="*/ 3096 w 10000"/>
              <a:gd name="connsiteY55" fmla="*/ 1396 h 10000"/>
              <a:gd name="connsiteX56" fmla="*/ 2874 w 10000"/>
              <a:gd name="connsiteY56" fmla="*/ 1536 h 10000"/>
              <a:gd name="connsiteX57" fmla="*/ 2654 w 10000"/>
              <a:gd name="connsiteY57" fmla="*/ 1798 h 10000"/>
              <a:gd name="connsiteX58" fmla="*/ 2429 w 10000"/>
              <a:gd name="connsiteY58" fmla="*/ 2216 h 10000"/>
              <a:gd name="connsiteX59" fmla="*/ 2230 w 10000"/>
              <a:gd name="connsiteY59" fmla="*/ 2635 h 10000"/>
              <a:gd name="connsiteX60" fmla="*/ 2007 w 10000"/>
              <a:gd name="connsiteY60" fmla="*/ 3054 h 10000"/>
              <a:gd name="connsiteX61" fmla="*/ 1786 w 10000"/>
              <a:gd name="connsiteY61" fmla="*/ 3613 h 10000"/>
              <a:gd name="connsiteX62" fmla="*/ 1564 w 10000"/>
              <a:gd name="connsiteY62" fmla="*/ 4171 h 10000"/>
              <a:gd name="connsiteX63" fmla="*/ 1339 w 10000"/>
              <a:gd name="connsiteY63" fmla="*/ 4729 h 10000"/>
              <a:gd name="connsiteX64" fmla="*/ 1339 w 10000"/>
              <a:gd name="connsiteY64" fmla="*/ 5271 h 10000"/>
              <a:gd name="connsiteX65" fmla="*/ 1339 w 10000"/>
              <a:gd name="connsiteY65" fmla="*/ 5689 h 10000"/>
              <a:gd name="connsiteX66" fmla="*/ 1118 w 10000"/>
              <a:gd name="connsiteY66" fmla="*/ 6248 h 10000"/>
              <a:gd name="connsiteX67" fmla="*/ 1118 w 10000"/>
              <a:gd name="connsiteY67" fmla="*/ 6667 h 10000"/>
              <a:gd name="connsiteX68" fmla="*/ 1118 w 10000"/>
              <a:gd name="connsiteY68" fmla="*/ 6946 h 10000"/>
              <a:gd name="connsiteX69" fmla="*/ 1118 w 10000"/>
              <a:gd name="connsiteY69" fmla="*/ 7365 h 10000"/>
              <a:gd name="connsiteX70" fmla="*/ 1339 w 10000"/>
              <a:gd name="connsiteY70" fmla="*/ 7644 h 10000"/>
              <a:gd name="connsiteX71" fmla="*/ 1339 w 10000"/>
              <a:gd name="connsiteY71" fmla="*/ 7784 h 10000"/>
              <a:gd name="connsiteX72" fmla="*/ 1564 w 10000"/>
              <a:gd name="connsiteY72" fmla="*/ 8063 h 10000"/>
              <a:gd name="connsiteX73" fmla="*/ 1786 w 10000"/>
              <a:gd name="connsiteY73" fmla="*/ 8202 h 10000"/>
              <a:gd name="connsiteX74" fmla="*/ 2007 w 10000"/>
              <a:gd name="connsiteY74" fmla="*/ 8342 h 10000"/>
              <a:gd name="connsiteX75" fmla="*/ 2874 w 10000"/>
              <a:gd name="connsiteY75" fmla="*/ 8604 h 10000"/>
              <a:gd name="connsiteX76" fmla="*/ 3323 w 10000"/>
              <a:gd name="connsiteY76" fmla="*/ 8743 h 10000"/>
              <a:gd name="connsiteX77" fmla="*/ 3767 w 10000"/>
              <a:gd name="connsiteY77" fmla="*/ 8743 h 10000"/>
              <a:gd name="connsiteX78" fmla="*/ 4220 w 10000"/>
              <a:gd name="connsiteY78" fmla="*/ 8883 h 10000"/>
              <a:gd name="connsiteX79" fmla="*/ 4887 w 10000"/>
              <a:gd name="connsiteY79" fmla="*/ 8883 h 10000"/>
              <a:gd name="connsiteX80" fmla="*/ 5332 w 10000"/>
              <a:gd name="connsiteY80" fmla="*/ 8743 h 10000"/>
              <a:gd name="connsiteX81" fmla="*/ 6005 w 10000"/>
              <a:gd name="connsiteY81" fmla="*/ 8743 h 10000"/>
              <a:gd name="connsiteX82" fmla="*/ 6675 w 10000"/>
              <a:gd name="connsiteY82" fmla="*/ 8604 h 10000"/>
              <a:gd name="connsiteX83" fmla="*/ 7122 w 10000"/>
              <a:gd name="connsiteY83" fmla="*/ 8604 h 10000"/>
              <a:gd name="connsiteX84" fmla="*/ 7567 w 10000"/>
              <a:gd name="connsiteY84" fmla="*/ 8342 h 10000"/>
              <a:gd name="connsiteX85" fmla="*/ 7766 w 10000"/>
              <a:gd name="connsiteY85" fmla="*/ 8202 h 10000"/>
              <a:gd name="connsiteX86" fmla="*/ 7986 w 10000"/>
              <a:gd name="connsiteY86" fmla="*/ 7923 h 10000"/>
              <a:gd name="connsiteX87" fmla="*/ 8210 w 10000"/>
              <a:gd name="connsiteY87" fmla="*/ 7644 h 10000"/>
              <a:gd name="connsiteX88" fmla="*/ 8436 w 10000"/>
              <a:gd name="connsiteY88" fmla="*/ 7086 h 10000"/>
              <a:gd name="connsiteX89" fmla="*/ 8436 w 10000"/>
              <a:gd name="connsiteY89" fmla="*/ 6527 h 10000"/>
              <a:gd name="connsiteX90" fmla="*/ 8659 w 10000"/>
              <a:gd name="connsiteY90" fmla="*/ 6248 h 10000"/>
              <a:gd name="connsiteX91" fmla="*/ 8659 w 10000"/>
              <a:gd name="connsiteY91" fmla="*/ 5969 h 10000"/>
              <a:gd name="connsiteX92" fmla="*/ 8659 w 10000"/>
              <a:gd name="connsiteY92" fmla="*/ 5829 h 10000"/>
              <a:gd name="connsiteX93" fmla="*/ 8883 w 10000"/>
              <a:gd name="connsiteY93" fmla="*/ 5689 h 10000"/>
              <a:gd name="connsiteX94" fmla="*/ 8883 w 10000"/>
              <a:gd name="connsiteY94" fmla="*/ 5550 h 10000"/>
              <a:gd name="connsiteX95" fmla="*/ 8883 w 10000"/>
              <a:gd name="connsiteY95" fmla="*/ 5410 h 10000"/>
              <a:gd name="connsiteX96" fmla="*/ 8883 w 10000"/>
              <a:gd name="connsiteY96" fmla="*/ 5410 h 10000"/>
              <a:gd name="connsiteX97" fmla="*/ 9107 w 10000"/>
              <a:gd name="connsiteY97" fmla="*/ 5410 h 10000"/>
              <a:gd name="connsiteX98" fmla="*/ 9107 w 10000"/>
              <a:gd name="connsiteY98" fmla="*/ 5410 h 10000"/>
              <a:gd name="connsiteX99" fmla="*/ 9107 w 10000"/>
              <a:gd name="connsiteY99" fmla="*/ 5550 h 10000"/>
              <a:gd name="connsiteX100" fmla="*/ 9330 w 10000"/>
              <a:gd name="connsiteY100" fmla="*/ 5689 h 10000"/>
              <a:gd name="connsiteX101" fmla="*/ 9330 w 10000"/>
              <a:gd name="connsiteY101" fmla="*/ 5829 h 10000"/>
              <a:gd name="connsiteX102" fmla="*/ 9330 w 10000"/>
              <a:gd name="connsiteY102" fmla="*/ 6108 h 10000"/>
              <a:gd name="connsiteX103" fmla="*/ 9330 w 10000"/>
              <a:gd name="connsiteY103" fmla="*/ 6387 h 10000"/>
              <a:gd name="connsiteX104" fmla="*/ 9330 w 10000"/>
              <a:gd name="connsiteY104" fmla="*/ 6667 h 10000"/>
              <a:gd name="connsiteX105" fmla="*/ 9550 w 10000"/>
              <a:gd name="connsiteY105" fmla="*/ 7225 h 10000"/>
              <a:gd name="connsiteX106" fmla="*/ 9550 w 10000"/>
              <a:gd name="connsiteY106" fmla="*/ 7644 h 10000"/>
              <a:gd name="connsiteX107" fmla="*/ 9778 w 10000"/>
              <a:gd name="connsiteY107" fmla="*/ 8063 h 10000"/>
              <a:gd name="connsiteX108" fmla="*/ 10000 w 10000"/>
              <a:gd name="connsiteY108" fmla="*/ 8342 h 10000"/>
              <a:gd name="connsiteX109" fmla="*/ 10000 w 10000"/>
              <a:gd name="connsiteY109" fmla="*/ 8604 h 10000"/>
              <a:gd name="connsiteX110" fmla="*/ 10000 w 10000"/>
              <a:gd name="connsiteY110" fmla="*/ 8743 h 10000"/>
              <a:gd name="connsiteX111" fmla="*/ 10000 w 10000"/>
              <a:gd name="connsiteY111" fmla="*/ 8883 h 10000"/>
              <a:gd name="connsiteX112" fmla="*/ 9778 w 10000"/>
              <a:gd name="connsiteY112" fmla="*/ 8883 h 10000"/>
              <a:gd name="connsiteX113" fmla="*/ 9550 w 10000"/>
              <a:gd name="connsiteY113" fmla="*/ 9023 h 10000"/>
              <a:gd name="connsiteX114" fmla="*/ 9330 w 10000"/>
              <a:gd name="connsiteY114" fmla="*/ 9162 h 10000"/>
              <a:gd name="connsiteX115" fmla="*/ 9107 w 10000"/>
              <a:gd name="connsiteY115" fmla="*/ 9302 h 10000"/>
              <a:gd name="connsiteX116" fmla="*/ 8659 w 10000"/>
              <a:gd name="connsiteY116" fmla="*/ 9442 h 10000"/>
              <a:gd name="connsiteX117" fmla="*/ 7766 w 10000"/>
              <a:gd name="connsiteY117" fmla="*/ 9721 h 10000"/>
              <a:gd name="connsiteX118" fmla="*/ 6899 w 10000"/>
              <a:gd name="connsiteY118" fmla="*/ 9860 h 10000"/>
              <a:gd name="connsiteX119" fmla="*/ 6231 w 10000"/>
              <a:gd name="connsiteY119" fmla="*/ 9860 h 10000"/>
              <a:gd name="connsiteX120" fmla="*/ 5332 w 10000"/>
              <a:gd name="connsiteY120" fmla="*/ 10000 h 10000"/>
              <a:gd name="connsiteX121" fmla="*/ 5332 w 10000"/>
              <a:gd name="connsiteY12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671 w 10000"/>
              <a:gd name="connsiteY36" fmla="*/ 558 h 10000"/>
              <a:gd name="connsiteX37" fmla="*/ 1118 w 10000"/>
              <a:gd name="connsiteY37" fmla="*/ 419 h 10000"/>
              <a:gd name="connsiteX38" fmla="*/ 1339 w 10000"/>
              <a:gd name="connsiteY38" fmla="*/ 279 h 10000"/>
              <a:gd name="connsiteX39" fmla="*/ 1564 w 10000"/>
              <a:gd name="connsiteY39" fmla="*/ 140 h 10000"/>
              <a:gd name="connsiteX40" fmla="*/ 1564 w 10000"/>
              <a:gd name="connsiteY40" fmla="*/ 0 h 10000"/>
              <a:gd name="connsiteX41" fmla="*/ 1786 w 10000"/>
              <a:gd name="connsiteY41" fmla="*/ 0 h 10000"/>
              <a:gd name="connsiteX42" fmla="*/ 2007 w 10000"/>
              <a:gd name="connsiteY42" fmla="*/ 0 h 10000"/>
              <a:gd name="connsiteX43" fmla="*/ 2230 w 10000"/>
              <a:gd name="connsiteY43" fmla="*/ 0 h 10000"/>
              <a:gd name="connsiteX44" fmla="*/ 2429 w 10000"/>
              <a:gd name="connsiteY44" fmla="*/ 140 h 10000"/>
              <a:gd name="connsiteX45" fmla="*/ 2654 w 10000"/>
              <a:gd name="connsiteY45" fmla="*/ 140 h 10000"/>
              <a:gd name="connsiteX46" fmla="*/ 2874 w 10000"/>
              <a:gd name="connsiteY46" fmla="*/ 419 h 10000"/>
              <a:gd name="connsiteX47" fmla="*/ 3096 w 10000"/>
              <a:gd name="connsiteY47" fmla="*/ 558 h 10000"/>
              <a:gd name="connsiteX48" fmla="*/ 3323 w 10000"/>
              <a:gd name="connsiteY48" fmla="*/ 698 h 10000"/>
              <a:gd name="connsiteX49" fmla="*/ 3546 w 10000"/>
              <a:gd name="connsiteY49" fmla="*/ 838 h 10000"/>
              <a:gd name="connsiteX50" fmla="*/ 3546 w 10000"/>
              <a:gd name="connsiteY50" fmla="*/ 977 h 10000"/>
              <a:gd name="connsiteX51" fmla="*/ 3546 w 10000"/>
              <a:gd name="connsiteY51" fmla="*/ 1117 h 10000"/>
              <a:gd name="connsiteX52" fmla="*/ 3323 w 10000"/>
              <a:gd name="connsiteY52" fmla="*/ 1117 h 10000"/>
              <a:gd name="connsiteX53" fmla="*/ 3096 w 10000"/>
              <a:gd name="connsiteY53" fmla="*/ 1257 h 10000"/>
              <a:gd name="connsiteX54" fmla="*/ 3096 w 10000"/>
              <a:gd name="connsiteY54" fmla="*/ 1396 h 10000"/>
              <a:gd name="connsiteX55" fmla="*/ 2874 w 10000"/>
              <a:gd name="connsiteY55" fmla="*/ 1536 h 10000"/>
              <a:gd name="connsiteX56" fmla="*/ 2654 w 10000"/>
              <a:gd name="connsiteY56" fmla="*/ 1798 h 10000"/>
              <a:gd name="connsiteX57" fmla="*/ 2429 w 10000"/>
              <a:gd name="connsiteY57" fmla="*/ 2216 h 10000"/>
              <a:gd name="connsiteX58" fmla="*/ 2230 w 10000"/>
              <a:gd name="connsiteY58" fmla="*/ 2635 h 10000"/>
              <a:gd name="connsiteX59" fmla="*/ 2007 w 10000"/>
              <a:gd name="connsiteY59" fmla="*/ 3054 h 10000"/>
              <a:gd name="connsiteX60" fmla="*/ 1786 w 10000"/>
              <a:gd name="connsiteY60" fmla="*/ 3613 h 10000"/>
              <a:gd name="connsiteX61" fmla="*/ 1564 w 10000"/>
              <a:gd name="connsiteY61" fmla="*/ 4171 h 10000"/>
              <a:gd name="connsiteX62" fmla="*/ 1339 w 10000"/>
              <a:gd name="connsiteY62" fmla="*/ 4729 h 10000"/>
              <a:gd name="connsiteX63" fmla="*/ 1339 w 10000"/>
              <a:gd name="connsiteY63" fmla="*/ 5271 h 10000"/>
              <a:gd name="connsiteX64" fmla="*/ 1339 w 10000"/>
              <a:gd name="connsiteY64" fmla="*/ 5689 h 10000"/>
              <a:gd name="connsiteX65" fmla="*/ 1118 w 10000"/>
              <a:gd name="connsiteY65" fmla="*/ 6248 h 10000"/>
              <a:gd name="connsiteX66" fmla="*/ 1118 w 10000"/>
              <a:gd name="connsiteY66" fmla="*/ 6667 h 10000"/>
              <a:gd name="connsiteX67" fmla="*/ 1118 w 10000"/>
              <a:gd name="connsiteY67" fmla="*/ 6946 h 10000"/>
              <a:gd name="connsiteX68" fmla="*/ 1118 w 10000"/>
              <a:gd name="connsiteY68" fmla="*/ 7365 h 10000"/>
              <a:gd name="connsiteX69" fmla="*/ 1339 w 10000"/>
              <a:gd name="connsiteY69" fmla="*/ 7644 h 10000"/>
              <a:gd name="connsiteX70" fmla="*/ 1339 w 10000"/>
              <a:gd name="connsiteY70" fmla="*/ 7784 h 10000"/>
              <a:gd name="connsiteX71" fmla="*/ 1564 w 10000"/>
              <a:gd name="connsiteY71" fmla="*/ 8063 h 10000"/>
              <a:gd name="connsiteX72" fmla="*/ 1786 w 10000"/>
              <a:gd name="connsiteY72" fmla="*/ 8202 h 10000"/>
              <a:gd name="connsiteX73" fmla="*/ 2007 w 10000"/>
              <a:gd name="connsiteY73" fmla="*/ 8342 h 10000"/>
              <a:gd name="connsiteX74" fmla="*/ 2874 w 10000"/>
              <a:gd name="connsiteY74" fmla="*/ 8604 h 10000"/>
              <a:gd name="connsiteX75" fmla="*/ 3323 w 10000"/>
              <a:gd name="connsiteY75" fmla="*/ 8743 h 10000"/>
              <a:gd name="connsiteX76" fmla="*/ 3767 w 10000"/>
              <a:gd name="connsiteY76" fmla="*/ 8743 h 10000"/>
              <a:gd name="connsiteX77" fmla="*/ 4220 w 10000"/>
              <a:gd name="connsiteY77" fmla="*/ 8883 h 10000"/>
              <a:gd name="connsiteX78" fmla="*/ 4887 w 10000"/>
              <a:gd name="connsiteY78" fmla="*/ 8883 h 10000"/>
              <a:gd name="connsiteX79" fmla="*/ 5332 w 10000"/>
              <a:gd name="connsiteY79" fmla="*/ 8743 h 10000"/>
              <a:gd name="connsiteX80" fmla="*/ 6005 w 10000"/>
              <a:gd name="connsiteY80" fmla="*/ 8743 h 10000"/>
              <a:gd name="connsiteX81" fmla="*/ 6675 w 10000"/>
              <a:gd name="connsiteY81" fmla="*/ 8604 h 10000"/>
              <a:gd name="connsiteX82" fmla="*/ 7122 w 10000"/>
              <a:gd name="connsiteY82" fmla="*/ 8604 h 10000"/>
              <a:gd name="connsiteX83" fmla="*/ 7567 w 10000"/>
              <a:gd name="connsiteY83" fmla="*/ 8342 h 10000"/>
              <a:gd name="connsiteX84" fmla="*/ 7766 w 10000"/>
              <a:gd name="connsiteY84" fmla="*/ 8202 h 10000"/>
              <a:gd name="connsiteX85" fmla="*/ 7986 w 10000"/>
              <a:gd name="connsiteY85" fmla="*/ 7923 h 10000"/>
              <a:gd name="connsiteX86" fmla="*/ 8210 w 10000"/>
              <a:gd name="connsiteY86" fmla="*/ 7644 h 10000"/>
              <a:gd name="connsiteX87" fmla="*/ 8436 w 10000"/>
              <a:gd name="connsiteY87" fmla="*/ 7086 h 10000"/>
              <a:gd name="connsiteX88" fmla="*/ 8436 w 10000"/>
              <a:gd name="connsiteY88" fmla="*/ 6527 h 10000"/>
              <a:gd name="connsiteX89" fmla="*/ 8659 w 10000"/>
              <a:gd name="connsiteY89" fmla="*/ 6248 h 10000"/>
              <a:gd name="connsiteX90" fmla="*/ 8659 w 10000"/>
              <a:gd name="connsiteY90" fmla="*/ 5969 h 10000"/>
              <a:gd name="connsiteX91" fmla="*/ 8659 w 10000"/>
              <a:gd name="connsiteY91" fmla="*/ 5829 h 10000"/>
              <a:gd name="connsiteX92" fmla="*/ 8883 w 10000"/>
              <a:gd name="connsiteY92" fmla="*/ 5689 h 10000"/>
              <a:gd name="connsiteX93" fmla="*/ 8883 w 10000"/>
              <a:gd name="connsiteY93" fmla="*/ 5550 h 10000"/>
              <a:gd name="connsiteX94" fmla="*/ 8883 w 10000"/>
              <a:gd name="connsiteY94" fmla="*/ 5410 h 10000"/>
              <a:gd name="connsiteX95" fmla="*/ 8883 w 10000"/>
              <a:gd name="connsiteY95" fmla="*/ 5410 h 10000"/>
              <a:gd name="connsiteX96" fmla="*/ 9107 w 10000"/>
              <a:gd name="connsiteY96" fmla="*/ 5410 h 10000"/>
              <a:gd name="connsiteX97" fmla="*/ 9107 w 10000"/>
              <a:gd name="connsiteY97" fmla="*/ 5410 h 10000"/>
              <a:gd name="connsiteX98" fmla="*/ 9107 w 10000"/>
              <a:gd name="connsiteY98" fmla="*/ 5550 h 10000"/>
              <a:gd name="connsiteX99" fmla="*/ 9330 w 10000"/>
              <a:gd name="connsiteY99" fmla="*/ 5689 h 10000"/>
              <a:gd name="connsiteX100" fmla="*/ 9330 w 10000"/>
              <a:gd name="connsiteY100" fmla="*/ 5829 h 10000"/>
              <a:gd name="connsiteX101" fmla="*/ 9330 w 10000"/>
              <a:gd name="connsiteY101" fmla="*/ 6108 h 10000"/>
              <a:gd name="connsiteX102" fmla="*/ 9330 w 10000"/>
              <a:gd name="connsiteY102" fmla="*/ 6387 h 10000"/>
              <a:gd name="connsiteX103" fmla="*/ 9330 w 10000"/>
              <a:gd name="connsiteY103" fmla="*/ 6667 h 10000"/>
              <a:gd name="connsiteX104" fmla="*/ 9550 w 10000"/>
              <a:gd name="connsiteY104" fmla="*/ 7225 h 10000"/>
              <a:gd name="connsiteX105" fmla="*/ 9550 w 10000"/>
              <a:gd name="connsiteY105" fmla="*/ 7644 h 10000"/>
              <a:gd name="connsiteX106" fmla="*/ 9778 w 10000"/>
              <a:gd name="connsiteY106" fmla="*/ 8063 h 10000"/>
              <a:gd name="connsiteX107" fmla="*/ 10000 w 10000"/>
              <a:gd name="connsiteY107" fmla="*/ 8342 h 10000"/>
              <a:gd name="connsiteX108" fmla="*/ 10000 w 10000"/>
              <a:gd name="connsiteY108" fmla="*/ 8604 h 10000"/>
              <a:gd name="connsiteX109" fmla="*/ 10000 w 10000"/>
              <a:gd name="connsiteY109" fmla="*/ 8743 h 10000"/>
              <a:gd name="connsiteX110" fmla="*/ 10000 w 10000"/>
              <a:gd name="connsiteY110" fmla="*/ 8883 h 10000"/>
              <a:gd name="connsiteX111" fmla="*/ 9778 w 10000"/>
              <a:gd name="connsiteY111" fmla="*/ 8883 h 10000"/>
              <a:gd name="connsiteX112" fmla="*/ 9550 w 10000"/>
              <a:gd name="connsiteY112" fmla="*/ 9023 h 10000"/>
              <a:gd name="connsiteX113" fmla="*/ 9330 w 10000"/>
              <a:gd name="connsiteY113" fmla="*/ 9162 h 10000"/>
              <a:gd name="connsiteX114" fmla="*/ 9107 w 10000"/>
              <a:gd name="connsiteY114" fmla="*/ 9302 h 10000"/>
              <a:gd name="connsiteX115" fmla="*/ 8659 w 10000"/>
              <a:gd name="connsiteY115" fmla="*/ 9442 h 10000"/>
              <a:gd name="connsiteX116" fmla="*/ 7766 w 10000"/>
              <a:gd name="connsiteY116" fmla="*/ 9721 h 10000"/>
              <a:gd name="connsiteX117" fmla="*/ 6899 w 10000"/>
              <a:gd name="connsiteY117" fmla="*/ 9860 h 10000"/>
              <a:gd name="connsiteX118" fmla="*/ 6231 w 10000"/>
              <a:gd name="connsiteY118" fmla="*/ 9860 h 10000"/>
              <a:gd name="connsiteX119" fmla="*/ 5332 w 10000"/>
              <a:gd name="connsiteY119" fmla="*/ 10000 h 10000"/>
              <a:gd name="connsiteX120" fmla="*/ 5332 w 10000"/>
              <a:gd name="connsiteY12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671 w 10000"/>
              <a:gd name="connsiteY35" fmla="*/ 558 h 10000"/>
              <a:gd name="connsiteX36" fmla="*/ 1118 w 10000"/>
              <a:gd name="connsiteY36" fmla="*/ 419 h 10000"/>
              <a:gd name="connsiteX37" fmla="*/ 1339 w 10000"/>
              <a:gd name="connsiteY37" fmla="*/ 279 h 10000"/>
              <a:gd name="connsiteX38" fmla="*/ 1564 w 10000"/>
              <a:gd name="connsiteY38" fmla="*/ 140 h 10000"/>
              <a:gd name="connsiteX39" fmla="*/ 1564 w 10000"/>
              <a:gd name="connsiteY39" fmla="*/ 0 h 10000"/>
              <a:gd name="connsiteX40" fmla="*/ 1786 w 10000"/>
              <a:gd name="connsiteY40" fmla="*/ 0 h 10000"/>
              <a:gd name="connsiteX41" fmla="*/ 2007 w 10000"/>
              <a:gd name="connsiteY41" fmla="*/ 0 h 10000"/>
              <a:gd name="connsiteX42" fmla="*/ 2230 w 10000"/>
              <a:gd name="connsiteY42" fmla="*/ 0 h 10000"/>
              <a:gd name="connsiteX43" fmla="*/ 2429 w 10000"/>
              <a:gd name="connsiteY43" fmla="*/ 140 h 10000"/>
              <a:gd name="connsiteX44" fmla="*/ 2654 w 10000"/>
              <a:gd name="connsiteY44" fmla="*/ 140 h 10000"/>
              <a:gd name="connsiteX45" fmla="*/ 2874 w 10000"/>
              <a:gd name="connsiteY45" fmla="*/ 419 h 10000"/>
              <a:gd name="connsiteX46" fmla="*/ 3096 w 10000"/>
              <a:gd name="connsiteY46" fmla="*/ 558 h 10000"/>
              <a:gd name="connsiteX47" fmla="*/ 3323 w 10000"/>
              <a:gd name="connsiteY47" fmla="*/ 698 h 10000"/>
              <a:gd name="connsiteX48" fmla="*/ 3546 w 10000"/>
              <a:gd name="connsiteY48" fmla="*/ 838 h 10000"/>
              <a:gd name="connsiteX49" fmla="*/ 3546 w 10000"/>
              <a:gd name="connsiteY49" fmla="*/ 977 h 10000"/>
              <a:gd name="connsiteX50" fmla="*/ 3546 w 10000"/>
              <a:gd name="connsiteY50" fmla="*/ 1117 h 10000"/>
              <a:gd name="connsiteX51" fmla="*/ 3323 w 10000"/>
              <a:gd name="connsiteY51" fmla="*/ 1117 h 10000"/>
              <a:gd name="connsiteX52" fmla="*/ 3096 w 10000"/>
              <a:gd name="connsiteY52" fmla="*/ 1257 h 10000"/>
              <a:gd name="connsiteX53" fmla="*/ 3096 w 10000"/>
              <a:gd name="connsiteY53" fmla="*/ 1396 h 10000"/>
              <a:gd name="connsiteX54" fmla="*/ 2874 w 10000"/>
              <a:gd name="connsiteY54" fmla="*/ 1536 h 10000"/>
              <a:gd name="connsiteX55" fmla="*/ 2654 w 10000"/>
              <a:gd name="connsiteY55" fmla="*/ 1798 h 10000"/>
              <a:gd name="connsiteX56" fmla="*/ 2429 w 10000"/>
              <a:gd name="connsiteY56" fmla="*/ 2216 h 10000"/>
              <a:gd name="connsiteX57" fmla="*/ 2230 w 10000"/>
              <a:gd name="connsiteY57" fmla="*/ 2635 h 10000"/>
              <a:gd name="connsiteX58" fmla="*/ 2007 w 10000"/>
              <a:gd name="connsiteY58" fmla="*/ 3054 h 10000"/>
              <a:gd name="connsiteX59" fmla="*/ 1786 w 10000"/>
              <a:gd name="connsiteY59" fmla="*/ 3613 h 10000"/>
              <a:gd name="connsiteX60" fmla="*/ 1564 w 10000"/>
              <a:gd name="connsiteY60" fmla="*/ 4171 h 10000"/>
              <a:gd name="connsiteX61" fmla="*/ 1339 w 10000"/>
              <a:gd name="connsiteY61" fmla="*/ 4729 h 10000"/>
              <a:gd name="connsiteX62" fmla="*/ 1339 w 10000"/>
              <a:gd name="connsiteY62" fmla="*/ 5271 h 10000"/>
              <a:gd name="connsiteX63" fmla="*/ 1339 w 10000"/>
              <a:gd name="connsiteY63" fmla="*/ 5689 h 10000"/>
              <a:gd name="connsiteX64" fmla="*/ 1118 w 10000"/>
              <a:gd name="connsiteY64" fmla="*/ 6248 h 10000"/>
              <a:gd name="connsiteX65" fmla="*/ 1118 w 10000"/>
              <a:gd name="connsiteY65" fmla="*/ 6667 h 10000"/>
              <a:gd name="connsiteX66" fmla="*/ 1118 w 10000"/>
              <a:gd name="connsiteY66" fmla="*/ 6946 h 10000"/>
              <a:gd name="connsiteX67" fmla="*/ 1118 w 10000"/>
              <a:gd name="connsiteY67" fmla="*/ 7365 h 10000"/>
              <a:gd name="connsiteX68" fmla="*/ 1339 w 10000"/>
              <a:gd name="connsiteY68" fmla="*/ 7644 h 10000"/>
              <a:gd name="connsiteX69" fmla="*/ 1339 w 10000"/>
              <a:gd name="connsiteY69" fmla="*/ 7784 h 10000"/>
              <a:gd name="connsiteX70" fmla="*/ 1564 w 10000"/>
              <a:gd name="connsiteY70" fmla="*/ 8063 h 10000"/>
              <a:gd name="connsiteX71" fmla="*/ 1786 w 10000"/>
              <a:gd name="connsiteY71" fmla="*/ 8202 h 10000"/>
              <a:gd name="connsiteX72" fmla="*/ 2007 w 10000"/>
              <a:gd name="connsiteY72" fmla="*/ 8342 h 10000"/>
              <a:gd name="connsiteX73" fmla="*/ 2874 w 10000"/>
              <a:gd name="connsiteY73" fmla="*/ 8604 h 10000"/>
              <a:gd name="connsiteX74" fmla="*/ 3323 w 10000"/>
              <a:gd name="connsiteY74" fmla="*/ 8743 h 10000"/>
              <a:gd name="connsiteX75" fmla="*/ 3767 w 10000"/>
              <a:gd name="connsiteY75" fmla="*/ 8743 h 10000"/>
              <a:gd name="connsiteX76" fmla="*/ 4220 w 10000"/>
              <a:gd name="connsiteY76" fmla="*/ 8883 h 10000"/>
              <a:gd name="connsiteX77" fmla="*/ 4887 w 10000"/>
              <a:gd name="connsiteY77" fmla="*/ 8883 h 10000"/>
              <a:gd name="connsiteX78" fmla="*/ 5332 w 10000"/>
              <a:gd name="connsiteY78" fmla="*/ 8743 h 10000"/>
              <a:gd name="connsiteX79" fmla="*/ 6005 w 10000"/>
              <a:gd name="connsiteY79" fmla="*/ 8743 h 10000"/>
              <a:gd name="connsiteX80" fmla="*/ 6675 w 10000"/>
              <a:gd name="connsiteY80" fmla="*/ 8604 h 10000"/>
              <a:gd name="connsiteX81" fmla="*/ 7122 w 10000"/>
              <a:gd name="connsiteY81" fmla="*/ 8604 h 10000"/>
              <a:gd name="connsiteX82" fmla="*/ 7567 w 10000"/>
              <a:gd name="connsiteY82" fmla="*/ 8342 h 10000"/>
              <a:gd name="connsiteX83" fmla="*/ 7766 w 10000"/>
              <a:gd name="connsiteY83" fmla="*/ 8202 h 10000"/>
              <a:gd name="connsiteX84" fmla="*/ 7986 w 10000"/>
              <a:gd name="connsiteY84" fmla="*/ 7923 h 10000"/>
              <a:gd name="connsiteX85" fmla="*/ 8210 w 10000"/>
              <a:gd name="connsiteY85" fmla="*/ 7644 h 10000"/>
              <a:gd name="connsiteX86" fmla="*/ 8436 w 10000"/>
              <a:gd name="connsiteY86" fmla="*/ 7086 h 10000"/>
              <a:gd name="connsiteX87" fmla="*/ 8436 w 10000"/>
              <a:gd name="connsiteY87" fmla="*/ 6527 h 10000"/>
              <a:gd name="connsiteX88" fmla="*/ 8659 w 10000"/>
              <a:gd name="connsiteY88" fmla="*/ 6248 h 10000"/>
              <a:gd name="connsiteX89" fmla="*/ 8659 w 10000"/>
              <a:gd name="connsiteY89" fmla="*/ 5969 h 10000"/>
              <a:gd name="connsiteX90" fmla="*/ 8659 w 10000"/>
              <a:gd name="connsiteY90" fmla="*/ 5829 h 10000"/>
              <a:gd name="connsiteX91" fmla="*/ 8883 w 10000"/>
              <a:gd name="connsiteY91" fmla="*/ 5689 h 10000"/>
              <a:gd name="connsiteX92" fmla="*/ 8883 w 10000"/>
              <a:gd name="connsiteY92" fmla="*/ 5550 h 10000"/>
              <a:gd name="connsiteX93" fmla="*/ 8883 w 10000"/>
              <a:gd name="connsiteY93" fmla="*/ 5410 h 10000"/>
              <a:gd name="connsiteX94" fmla="*/ 8883 w 10000"/>
              <a:gd name="connsiteY94" fmla="*/ 5410 h 10000"/>
              <a:gd name="connsiteX95" fmla="*/ 9107 w 10000"/>
              <a:gd name="connsiteY95" fmla="*/ 5410 h 10000"/>
              <a:gd name="connsiteX96" fmla="*/ 9107 w 10000"/>
              <a:gd name="connsiteY96" fmla="*/ 5410 h 10000"/>
              <a:gd name="connsiteX97" fmla="*/ 9107 w 10000"/>
              <a:gd name="connsiteY97" fmla="*/ 5550 h 10000"/>
              <a:gd name="connsiteX98" fmla="*/ 9330 w 10000"/>
              <a:gd name="connsiteY98" fmla="*/ 5689 h 10000"/>
              <a:gd name="connsiteX99" fmla="*/ 9330 w 10000"/>
              <a:gd name="connsiteY99" fmla="*/ 5829 h 10000"/>
              <a:gd name="connsiteX100" fmla="*/ 9330 w 10000"/>
              <a:gd name="connsiteY100" fmla="*/ 6108 h 10000"/>
              <a:gd name="connsiteX101" fmla="*/ 9330 w 10000"/>
              <a:gd name="connsiteY101" fmla="*/ 6387 h 10000"/>
              <a:gd name="connsiteX102" fmla="*/ 9330 w 10000"/>
              <a:gd name="connsiteY102" fmla="*/ 6667 h 10000"/>
              <a:gd name="connsiteX103" fmla="*/ 9550 w 10000"/>
              <a:gd name="connsiteY103" fmla="*/ 7225 h 10000"/>
              <a:gd name="connsiteX104" fmla="*/ 9550 w 10000"/>
              <a:gd name="connsiteY104" fmla="*/ 7644 h 10000"/>
              <a:gd name="connsiteX105" fmla="*/ 9778 w 10000"/>
              <a:gd name="connsiteY105" fmla="*/ 8063 h 10000"/>
              <a:gd name="connsiteX106" fmla="*/ 10000 w 10000"/>
              <a:gd name="connsiteY106" fmla="*/ 8342 h 10000"/>
              <a:gd name="connsiteX107" fmla="*/ 10000 w 10000"/>
              <a:gd name="connsiteY107" fmla="*/ 8604 h 10000"/>
              <a:gd name="connsiteX108" fmla="*/ 10000 w 10000"/>
              <a:gd name="connsiteY108" fmla="*/ 8743 h 10000"/>
              <a:gd name="connsiteX109" fmla="*/ 10000 w 10000"/>
              <a:gd name="connsiteY109" fmla="*/ 8883 h 10000"/>
              <a:gd name="connsiteX110" fmla="*/ 9778 w 10000"/>
              <a:gd name="connsiteY110" fmla="*/ 8883 h 10000"/>
              <a:gd name="connsiteX111" fmla="*/ 9550 w 10000"/>
              <a:gd name="connsiteY111" fmla="*/ 9023 h 10000"/>
              <a:gd name="connsiteX112" fmla="*/ 9330 w 10000"/>
              <a:gd name="connsiteY112" fmla="*/ 9162 h 10000"/>
              <a:gd name="connsiteX113" fmla="*/ 9107 w 10000"/>
              <a:gd name="connsiteY113" fmla="*/ 9302 h 10000"/>
              <a:gd name="connsiteX114" fmla="*/ 8659 w 10000"/>
              <a:gd name="connsiteY114" fmla="*/ 9442 h 10000"/>
              <a:gd name="connsiteX115" fmla="*/ 7766 w 10000"/>
              <a:gd name="connsiteY115" fmla="*/ 9721 h 10000"/>
              <a:gd name="connsiteX116" fmla="*/ 6899 w 10000"/>
              <a:gd name="connsiteY116" fmla="*/ 9860 h 10000"/>
              <a:gd name="connsiteX117" fmla="*/ 6231 w 10000"/>
              <a:gd name="connsiteY117" fmla="*/ 9860 h 10000"/>
              <a:gd name="connsiteX118" fmla="*/ 5332 w 10000"/>
              <a:gd name="connsiteY118" fmla="*/ 10000 h 10000"/>
              <a:gd name="connsiteX119" fmla="*/ 5332 w 10000"/>
              <a:gd name="connsiteY11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558 h 10000"/>
              <a:gd name="connsiteX35" fmla="*/ 1118 w 10000"/>
              <a:gd name="connsiteY35" fmla="*/ 419 h 10000"/>
              <a:gd name="connsiteX36" fmla="*/ 1339 w 10000"/>
              <a:gd name="connsiteY36" fmla="*/ 279 h 10000"/>
              <a:gd name="connsiteX37" fmla="*/ 1564 w 10000"/>
              <a:gd name="connsiteY37" fmla="*/ 140 h 10000"/>
              <a:gd name="connsiteX38" fmla="*/ 1564 w 10000"/>
              <a:gd name="connsiteY38" fmla="*/ 0 h 10000"/>
              <a:gd name="connsiteX39" fmla="*/ 1786 w 10000"/>
              <a:gd name="connsiteY39" fmla="*/ 0 h 10000"/>
              <a:gd name="connsiteX40" fmla="*/ 2007 w 10000"/>
              <a:gd name="connsiteY40" fmla="*/ 0 h 10000"/>
              <a:gd name="connsiteX41" fmla="*/ 2230 w 10000"/>
              <a:gd name="connsiteY41" fmla="*/ 0 h 10000"/>
              <a:gd name="connsiteX42" fmla="*/ 2429 w 10000"/>
              <a:gd name="connsiteY42" fmla="*/ 140 h 10000"/>
              <a:gd name="connsiteX43" fmla="*/ 2654 w 10000"/>
              <a:gd name="connsiteY43" fmla="*/ 140 h 10000"/>
              <a:gd name="connsiteX44" fmla="*/ 2874 w 10000"/>
              <a:gd name="connsiteY44" fmla="*/ 419 h 10000"/>
              <a:gd name="connsiteX45" fmla="*/ 3096 w 10000"/>
              <a:gd name="connsiteY45" fmla="*/ 558 h 10000"/>
              <a:gd name="connsiteX46" fmla="*/ 3323 w 10000"/>
              <a:gd name="connsiteY46" fmla="*/ 698 h 10000"/>
              <a:gd name="connsiteX47" fmla="*/ 3546 w 10000"/>
              <a:gd name="connsiteY47" fmla="*/ 838 h 10000"/>
              <a:gd name="connsiteX48" fmla="*/ 3546 w 10000"/>
              <a:gd name="connsiteY48" fmla="*/ 977 h 10000"/>
              <a:gd name="connsiteX49" fmla="*/ 3546 w 10000"/>
              <a:gd name="connsiteY49" fmla="*/ 1117 h 10000"/>
              <a:gd name="connsiteX50" fmla="*/ 3323 w 10000"/>
              <a:gd name="connsiteY50" fmla="*/ 1117 h 10000"/>
              <a:gd name="connsiteX51" fmla="*/ 3096 w 10000"/>
              <a:gd name="connsiteY51" fmla="*/ 1257 h 10000"/>
              <a:gd name="connsiteX52" fmla="*/ 3096 w 10000"/>
              <a:gd name="connsiteY52" fmla="*/ 1396 h 10000"/>
              <a:gd name="connsiteX53" fmla="*/ 2874 w 10000"/>
              <a:gd name="connsiteY53" fmla="*/ 1536 h 10000"/>
              <a:gd name="connsiteX54" fmla="*/ 2654 w 10000"/>
              <a:gd name="connsiteY54" fmla="*/ 1798 h 10000"/>
              <a:gd name="connsiteX55" fmla="*/ 2429 w 10000"/>
              <a:gd name="connsiteY55" fmla="*/ 2216 h 10000"/>
              <a:gd name="connsiteX56" fmla="*/ 2230 w 10000"/>
              <a:gd name="connsiteY56" fmla="*/ 2635 h 10000"/>
              <a:gd name="connsiteX57" fmla="*/ 2007 w 10000"/>
              <a:gd name="connsiteY57" fmla="*/ 3054 h 10000"/>
              <a:gd name="connsiteX58" fmla="*/ 1786 w 10000"/>
              <a:gd name="connsiteY58" fmla="*/ 3613 h 10000"/>
              <a:gd name="connsiteX59" fmla="*/ 1564 w 10000"/>
              <a:gd name="connsiteY59" fmla="*/ 4171 h 10000"/>
              <a:gd name="connsiteX60" fmla="*/ 1339 w 10000"/>
              <a:gd name="connsiteY60" fmla="*/ 4729 h 10000"/>
              <a:gd name="connsiteX61" fmla="*/ 1339 w 10000"/>
              <a:gd name="connsiteY61" fmla="*/ 5271 h 10000"/>
              <a:gd name="connsiteX62" fmla="*/ 1339 w 10000"/>
              <a:gd name="connsiteY62" fmla="*/ 5689 h 10000"/>
              <a:gd name="connsiteX63" fmla="*/ 1118 w 10000"/>
              <a:gd name="connsiteY63" fmla="*/ 6248 h 10000"/>
              <a:gd name="connsiteX64" fmla="*/ 1118 w 10000"/>
              <a:gd name="connsiteY64" fmla="*/ 6667 h 10000"/>
              <a:gd name="connsiteX65" fmla="*/ 1118 w 10000"/>
              <a:gd name="connsiteY65" fmla="*/ 6946 h 10000"/>
              <a:gd name="connsiteX66" fmla="*/ 1118 w 10000"/>
              <a:gd name="connsiteY66" fmla="*/ 7365 h 10000"/>
              <a:gd name="connsiteX67" fmla="*/ 1339 w 10000"/>
              <a:gd name="connsiteY67" fmla="*/ 7644 h 10000"/>
              <a:gd name="connsiteX68" fmla="*/ 1339 w 10000"/>
              <a:gd name="connsiteY68" fmla="*/ 7784 h 10000"/>
              <a:gd name="connsiteX69" fmla="*/ 1564 w 10000"/>
              <a:gd name="connsiteY69" fmla="*/ 8063 h 10000"/>
              <a:gd name="connsiteX70" fmla="*/ 1786 w 10000"/>
              <a:gd name="connsiteY70" fmla="*/ 8202 h 10000"/>
              <a:gd name="connsiteX71" fmla="*/ 2007 w 10000"/>
              <a:gd name="connsiteY71" fmla="*/ 8342 h 10000"/>
              <a:gd name="connsiteX72" fmla="*/ 2874 w 10000"/>
              <a:gd name="connsiteY72" fmla="*/ 8604 h 10000"/>
              <a:gd name="connsiteX73" fmla="*/ 3323 w 10000"/>
              <a:gd name="connsiteY73" fmla="*/ 8743 h 10000"/>
              <a:gd name="connsiteX74" fmla="*/ 3767 w 10000"/>
              <a:gd name="connsiteY74" fmla="*/ 8743 h 10000"/>
              <a:gd name="connsiteX75" fmla="*/ 4220 w 10000"/>
              <a:gd name="connsiteY75" fmla="*/ 8883 h 10000"/>
              <a:gd name="connsiteX76" fmla="*/ 4887 w 10000"/>
              <a:gd name="connsiteY76" fmla="*/ 8883 h 10000"/>
              <a:gd name="connsiteX77" fmla="*/ 5332 w 10000"/>
              <a:gd name="connsiteY77" fmla="*/ 8743 h 10000"/>
              <a:gd name="connsiteX78" fmla="*/ 6005 w 10000"/>
              <a:gd name="connsiteY78" fmla="*/ 8743 h 10000"/>
              <a:gd name="connsiteX79" fmla="*/ 6675 w 10000"/>
              <a:gd name="connsiteY79" fmla="*/ 8604 h 10000"/>
              <a:gd name="connsiteX80" fmla="*/ 7122 w 10000"/>
              <a:gd name="connsiteY80" fmla="*/ 8604 h 10000"/>
              <a:gd name="connsiteX81" fmla="*/ 7567 w 10000"/>
              <a:gd name="connsiteY81" fmla="*/ 8342 h 10000"/>
              <a:gd name="connsiteX82" fmla="*/ 7766 w 10000"/>
              <a:gd name="connsiteY82" fmla="*/ 8202 h 10000"/>
              <a:gd name="connsiteX83" fmla="*/ 7986 w 10000"/>
              <a:gd name="connsiteY83" fmla="*/ 7923 h 10000"/>
              <a:gd name="connsiteX84" fmla="*/ 8210 w 10000"/>
              <a:gd name="connsiteY84" fmla="*/ 7644 h 10000"/>
              <a:gd name="connsiteX85" fmla="*/ 8436 w 10000"/>
              <a:gd name="connsiteY85" fmla="*/ 7086 h 10000"/>
              <a:gd name="connsiteX86" fmla="*/ 8436 w 10000"/>
              <a:gd name="connsiteY86" fmla="*/ 6527 h 10000"/>
              <a:gd name="connsiteX87" fmla="*/ 8659 w 10000"/>
              <a:gd name="connsiteY87" fmla="*/ 6248 h 10000"/>
              <a:gd name="connsiteX88" fmla="*/ 8659 w 10000"/>
              <a:gd name="connsiteY88" fmla="*/ 5969 h 10000"/>
              <a:gd name="connsiteX89" fmla="*/ 8659 w 10000"/>
              <a:gd name="connsiteY89" fmla="*/ 5829 h 10000"/>
              <a:gd name="connsiteX90" fmla="*/ 8883 w 10000"/>
              <a:gd name="connsiteY90" fmla="*/ 5689 h 10000"/>
              <a:gd name="connsiteX91" fmla="*/ 8883 w 10000"/>
              <a:gd name="connsiteY91" fmla="*/ 5550 h 10000"/>
              <a:gd name="connsiteX92" fmla="*/ 8883 w 10000"/>
              <a:gd name="connsiteY92" fmla="*/ 5410 h 10000"/>
              <a:gd name="connsiteX93" fmla="*/ 8883 w 10000"/>
              <a:gd name="connsiteY93" fmla="*/ 5410 h 10000"/>
              <a:gd name="connsiteX94" fmla="*/ 9107 w 10000"/>
              <a:gd name="connsiteY94" fmla="*/ 5410 h 10000"/>
              <a:gd name="connsiteX95" fmla="*/ 9107 w 10000"/>
              <a:gd name="connsiteY95" fmla="*/ 5410 h 10000"/>
              <a:gd name="connsiteX96" fmla="*/ 9107 w 10000"/>
              <a:gd name="connsiteY96" fmla="*/ 5550 h 10000"/>
              <a:gd name="connsiteX97" fmla="*/ 9330 w 10000"/>
              <a:gd name="connsiteY97" fmla="*/ 5689 h 10000"/>
              <a:gd name="connsiteX98" fmla="*/ 9330 w 10000"/>
              <a:gd name="connsiteY98" fmla="*/ 5829 h 10000"/>
              <a:gd name="connsiteX99" fmla="*/ 9330 w 10000"/>
              <a:gd name="connsiteY99" fmla="*/ 6108 h 10000"/>
              <a:gd name="connsiteX100" fmla="*/ 9330 w 10000"/>
              <a:gd name="connsiteY100" fmla="*/ 6387 h 10000"/>
              <a:gd name="connsiteX101" fmla="*/ 9330 w 10000"/>
              <a:gd name="connsiteY101" fmla="*/ 6667 h 10000"/>
              <a:gd name="connsiteX102" fmla="*/ 9550 w 10000"/>
              <a:gd name="connsiteY102" fmla="*/ 7225 h 10000"/>
              <a:gd name="connsiteX103" fmla="*/ 9550 w 10000"/>
              <a:gd name="connsiteY103" fmla="*/ 7644 h 10000"/>
              <a:gd name="connsiteX104" fmla="*/ 9778 w 10000"/>
              <a:gd name="connsiteY104" fmla="*/ 8063 h 10000"/>
              <a:gd name="connsiteX105" fmla="*/ 10000 w 10000"/>
              <a:gd name="connsiteY105" fmla="*/ 8342 h 10000"/>
              <a:gd name="connsiteX106" fmla="*/ 10000 w 10000"/>
              <a:gd name="connsiteY106" fmla="*/ 8604 h 10000"/>
              <a:gd name="connsiteX107" fmla="*/ 10000 w 10000"/>
              <a:gd name="connsiteY107" fmla="*/ 8743 h 10000"/>
              <a:gd name="connsiteX108" fmla="*/ 10000 w 10000"/>
              <a:gd name="connsiteY108" fmla="*/ 8883 h 10000"/>
              <a:gd name="connsiteX109" fmla="*/ 9778 w 10000"/>
              <a:gd name="connsiteY109" fmla="*/ 8883 h 10000"/>
              <a:gd name="connsiteX110" fmla="*/ 9550 w 10000"/>
              <a:gd name="connsiteY110" fmla="*/ 9023 h 10000"/>
              <a:gd name="connsiteX111" fmla="*/ 9330 w 10000"/>
              <a:gd name="connsiteY111" fmla="*/ 9162 h 10000"/>
              <a:gd name="connsiteX112" fmla="*/ 9107 w 10000"/>
              <a:gd name="connsiteY112" fmla="*/ 9302 h 10000"/>
              <a:gd name="connsiteX113" fmla="*/ 8659 w 10000"/>
              <a:gd name="connsiteY113" fmla="*/ 9442 h 10000"/>
              <a:gd name="connsiteX114" fmla="*/ 7766 w 10000"/>
              <a:gd name="connsiteY114" fmla="*/ 9721 h 10000"/>
              <a:gd name="connsiteX115" fmla="*/ 6899 w 10000"/>
              <a:gd name="connsiteY115" fmla="*/ 9860 h 10000"/>
              <a:gd name="connsiteX116" fmla="*/ 6231 w 10000"/>
              <a:gd name="connsiteY116" fmla="*/ 9860 h 10000"/>
              <a:gd name="connsiteX117" fmla="*/ 5332 w 10000"/>
              <a:gd name="connsiteY117" fmla="*/ 10000 h 10000"/>
              <a:gd name="connsiteX118" fmla="*/ 5332 w 10000"/>
              <a:gd name="connsiteY11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339 w 10000"/>
              <a:gd name="connsiteY35" fmla="*/ 279 h 10000"/>
              <a:gd name="connsiteX36" fmla="*/ 1564 w 10000"/>
              <a:gd name="connsiteY36" fmla="*/ 140 h 10000"/>
              <a:gd name="connsiteX37" fmla="*/ 1564 w 10000"/>
              <a:gd name="connsiteY37" fmla="*/ 0 h 10000"/>
              <a:gd name="connsiteX38" fmla="*/ 1786 w 10000"/>
              <a:gd name="connsiteY38" fmla="*/ 0 h 10000"/>
              <a:gd name="connsiteX39" fmla="*/ 2007 w 10000"/>
              <a:gd name="connsiteY39" fmla="*/ 0 h 10000"/>
              <a:gd name="connsiteX40" fmla="*/ 2230 w 10000"/>
              <a:gd name="connsiteY40" fmla="*/ 0 h 10000"/>
              <a:gd name="connsiteX41" fmla="*/ 2429 w 10000"/>
              <a:gd name="connsiteY41" fmla="*/ 140 h 10000"/>
              <a:gd name="connsiteX42" fmla="*/ 2654 w 10000"/>
              <a:gd name="connsiteY42" fmla="*/ 140 h 10000"/>
              <a:gd name="connsiteX43" fmla="*/ 2874 w 10000"/>
              <a:gd name="connsiteY43" fmla="*/ 419 h 10000"/>
              <a:gd name="connsiteX44" fmla="*/ 3096 w 10000"/>
              <a:gd name="connsiteY44" fmla="*/ 558 h 10000"/>
              <a:gd name="connsiteX45" fmla="*/ 3323 w 10000"/>
              <a:gd name="connsiteY45" fmla="*/ 698 h 10000"/>
              <a:gd name="connsiteX46" fmla="*/ 3546 w 10000"/>
              <a:gd name="connsiteY46" fmla="*/ 838 h 10000"/>
              <a:gd name="connsiteX47" fmla="*/ 3546 w 10000"/>
              <a:gd name="connsiteY47" fmla="*/ 977 h 10000"/>
              <a:gd name="connsiteX48" fmla="*/ 3546 w 10000"/>
              <a:gd name="connsiteY48" fmla="*/ 1117 h 10000"/>
              <a:gd name="connsiteX49" fmla="*/ 3323 w 10000"/>
              <a:gd name="connsiteY49" fmla="*/ 1117 h 10000"/>
              <a:gd name="connsiteX50" fmla="*/ 3096 w 10000"/>
              <a:gd name="connsiteY50" fmla="*/ 1257 h 10000"/>
              <a:gd name="connsiteX51" fmla="*/ 3096 w 10000"/>
              <a:gd name="connsiteY51" fmla="*/ 1396 h 10000"/>
              <a:gd name="connsiteX52" fmla="*/ 2874 w 10000"/>
              <a:gd name="connsiteY52" fmla="*/ 1536 h 10000"/>
              <a:gd name="connsiteX53" fmla="*/ 2654 w 10000"/>
              <a:gd name="connsiteY53" fmla="*/ 1798 h 10000"/>
              <a:gd name="connsiteX54" fmla="*/ 2429 w 10000"/>
              <a:gd name="connsiteY54" fmla="*/ 2216 h 10000"/>
              <a:gd name="connsiteX55" fmla="*/ 2230 w 10000"/>
              <a:gd name="connsiteY55" fmla="*/ 2635 h 10000"/>
              <a:gd name="connsiteX56" fmla="*/ 2007 w 10000"/>
              <a:gd name="connsiteY56" fmla="*/ 3054 h 10000"/>
              <a:gd name="connsiteX57" fmla="*/ 1786 w 10000"/>
              <a:gd name="connsiteY57" fmla="*/ 3613 h 10000"/>
              <a:gd name="connsiteX58" fmla="*/ 1564 w 10000"/>
              <a:gd name="connsiteY58" fmla="*/ 4171 h 10000"/>
              <a:gd name="connsiteX59" fmla="*/ 1339 w 10000"/>
              <a:gd name="connsiteY59" fmla="*/ 4729 h 10000"/>
              <a:gd name="connsiteX60" fmla="*/ 1339 w 10000"/>
              <a:gd name="connsiteY60" fmla="*/ 5271 h 10000"/>
              <a:gd name="connsiteX61" fmla="*/ 1339 w 10000"/>
              <a:gd name="connsiteY61" fmla="*/ 5689 h 10000"/>
              <a:gd name="connsiteX62" fmla="*/ 1118 w 10000"/>
              <a:gd name="connsiteY62" fmla="*/ 6248 h 10000"/>
              <a:gd name="connsiteX63" fmla="*/ 1118 w 10000"/>
              <a:gd name="connsiteY63" fmla="*/ 6667 h 10000"/>
              <a:gd name="connsiteX64" fmla="*/ 1118 w 10000"/>
              <a:gd name="connsiteY64" fmla="*/ 6946 h 10000"/>
              <a:gd name="connsiteX65" fmla="*/ 1118 w 10000"/>
              <a:gd name="connsiteY65" fmla="*/ 7365 h 10000"/>
              <a:gd name="connsiteX66" fmla="*/ 1339 w 10000"/>
              <a:gd name="connsiteY66" fmla="*/ 7644 h 10000"/>
              <a:gd name="connsiteX67" fmla="*/ 1339 w 10000"/>
              <a:gd name="connsiteY67" fmla="*/ 7784 h 10000"/>
              <a:gd name="connsiteX68" fmla="*/ 1564 w 10000"/>
              <a:gd name="connsiteY68" fmla="*/ 8063 h 10000"/>
              <a:gd name="connsiteX69" fmla="*/ 1786 w 10000"/>
              <a:gd name="connsiteY69" fmla="*/ 8202 h 10000"/>
              <a:gd name="connsiteX70" fmla="*/ 2007 w 10000"/>
              <a:gd name="connsiteY70" fmla="*/ 8342 h 10000"/>
              <a:gd name="connsiteX71" fmla="*/ 2874 w 10000"/>
              <a:gd name="connsiteY71" fmla="*/ 8604 h 10000"/>
              <a:gd name="connsiteX72" fmla="*/ 3323 w 10000"/>
              <a:gd name="connsiteY72" fmla="*/ 8743 h 10000"/>
              <a:gd name="connsiteX73" fmla="*/ 3767 w 10000"/>
              <a:gd name="connsiteY73" fmla="*/ 8743 h 10000"/>
              <a:gd name="connsiteX74" fmla="*/ 4220 w 10000"/>
              <a:gd name="connsiteY74" fmla="*/ 8883 h 10000"/>
              <a:gd name="connsiteX75" fmla="*/ 4887 w 10000"/>
              <a:gd name="connsiteY75" fmla="*/ 8883 h 10000"/>
              <a:gd name="connsiteX76" fmla="*/ 5332 w 10000"/>
              <a:gd name="connsiteY76" fmla="*/ 8743 h 10000"/>
              <a:gd name="connsiteX77" fmla="*/ 6005 w 10000"/>
              <a:gd name="connsiteY77" fmla="*/ 8743 h 10000"/>
              <a:gd name="connsiteX78" fmla="*/ 6675 w 10000"/>
              <a:gd name="connsiteY78" fmla="*/ 8604 h 10000"/>
              <a:gd name="connsiteX79" fmla="*/ 7122 w 10000"/>
              <a:gd name="connsiteY79" fmla="*/ 8604 h 10000"/>
              <a:gd name="connsiteX80" fmla="*/ 7567 w 10000"/>
              <a:gd name="connsiteY80" fmla="*/ 8342 h 10000"/>
              <a:gd name="connsiteX81" fmla="*/ 7766 w 10000"/>
              <a:gd name="connsiteY81" fmla="*/ 8202 h 10000"/>
              <a:gd name="connsiteX82" fmla="*/ 7986 w 10000"/>
              <a:gd name="connsiteY82" fmla="*/ 7923 h 10000"/>
              <a:gd name="connsiteX83" fmla="*/ 8210 w 10000"/>
              <a:gd name="connsiteY83" fmla="*/ 7644 h 10000"/>
              <a:gd name="connsiteX84" fmla="*/ 8436 w 10000"/>
              <a:gd name="connsiteY84" fmla="*/ 7086 h 10000"/>
              <a:gd name="connsiteX85" fmla="*/ 8436 w 10000"/>
              <a:gd name="connsiteY85" fmla="*/ 6527 h 10000"/>
              <a:gd name="connsiteX86" fmla="*/ 8659 w 10000"/>
              <a:gd name="connsiteY86" fmla="*/ 6248 h 10000"/>
              <a:gd name="connsiteX87" fmla="*/ 8659 w 10000"/>
              <a:gd name="connsiteY87" fmla="*/ 5969 h 10000"/>
              <a:gd name="connsiteX88" fmla="*/ 8659 w 10000"/>
              <a:gd name="connsiteY88" fmla="*/ 5829 h 10000"/>
              <a:gd name="connsiteX89" fmla="*/ 8883 w 10000"/>
              <a:gd name="connsiteY89" fmla="*/ 5689 h 10000"/>
              <a:gd name="connsiteX90" fmla="*/ 8883 w 10000"/>
              <a:gd name="connsiteY90" fmla="*/ 5550 h 10000"/>
              <a:gd name="connsiteX91" fmla="*/ 8883 w 10000"/>
              <a:gd name="connsiteY91" fmla="*/ 5410 h 10000"/>
              <a:gd name="connsiteX92" fmla="*/ 8883 w 10000"/>
              <a:gd name="connsiteY92" fmla="*/ 5410 h 10000"/>
              <a:gd name="connsiteX93" fmla="*/ 9107 w 10000"/>
              <a:gd name="connsiteY93" fmla="*/ 5410 h 10000"/>
              <a:gd name="connsiteX94" fmla="*/ 9107 w 10000"/>
              <a:gd name="connsiteY94" fmla="*/ 5410 h 10000"/>
              <a:gd name="connsiteX95" fmla="*/ 9107 w 10000"/>
              <a:gd name="connsiteY95" fmla="*/ 5550 h 10000"/>
              <a:gd name="connsiteX96" fmla="*/ 9330 w 10000"/>
              <a:gd name="connsiteY96" fmla="*/ 5689 h 10000"/>
              <a:gd name="connsiteX97" fmla="*/ 9330 w 10000"/>
              <a:gd name="connsiteY97" fmla="*/ 5829 h 10000"/>
              <a:gd name="connsiteX98" fmla="*/ 9330 w 10000"/>
              <a:gd name="connsiteY98" fmla="*/ 6108 h 10000"/>
              <a:gd name="connsiteX99" fmla="*/ 9330 w 10000"/>
              <a:gd name="connsiteY99" fmla="*/ 6387 h 10000"/>
              <a:gd name="connsiteX100" fmla="*/ 9330 w 10000"/>
              <a:gd name="connsiteY100" fmla="*/ 6667 h 10000"/>
              <a:gd name="connsiteX101" fmla="*/ 9550 w 10000"/>
              <a:gd name="connsiteY101" fmla="*/ 7225 h 10000"/>
              <a:gd name="connsiteX102" fmla="*/ 9550 w 10000"/>
              <a:gd name="connsiteY102" fmla="*/ 7644 h 10000"/>
              <a:gd name="connsiteX103" fmla="*/ 9778 w 10000"/>
              <a:gd name="connsiteY103" fmla="*/ 8063 h 10000"/>
              <a:gd name="connsiteX104" fmla="*/ 10000 w 10000"/>
              <a:gd name="connsiteY104" fmla="*/ 8342 h 10000"/>
              <a:gd name="connsiteX105" fmla="*/ 10000 w 10000"/>
              <a:gd name="connsiteY105" fmla="*/ 8604 h 10000"/>
              <a:gd name="connsiteX106" fmla="*/ 10000 w 10000"/>
              <a:gd name="connsiteY106" fmla="*/ 8743 h 10000"/>
              <a:gd name="connsiteX107" fmla="*/ 10000 w 10000"/>
              <a:gd name="connsiteY107" fmla="*/ 8883 h 10000"/>
              <a:gd name="connsiteX108" fmla="*/ 9778 w 10000"/>
              <a:gd name="connsiteY108" fmla="*/ 8883 h 10000"/>
              <a:gd name="connsiteX109" fmla="*/ 9550 w 10000"/>
              <a:gd name="connsiteY109" fmla="*/ 9023 h 10000"/>
              <a:gd name="connsiteX110" fmla="*/ 9330 w 10000"/>
              <a:gd name="connsiteY110" fmla="*/ 9162 h 10000"/>
              <a:gd name="connsiteX111" fmla="*/ 9107 w 10000"/>
              <a:gd name="connsiteY111" fmla="*/ 9302 h 10000"/>
              <a:gd name="connsiteX112" fmla="*/ 8659 w 10000"/>
              <a:gd name="connsiteY112" fmla="*/ 9442 h 10000"/>
              <a:gd name="connsiteX113" fmla="*/ 7766 w 10000"/>
              <a:gd name="connsiteY113" fmla="*/ 9721 h 10000"/>
              <a:gd name="connsiteX114" fmla="*/ 6899 w 10000"/>
              <a:gd name="connsiteY114" fmla="*/ 9860 h 10000"/>
              <a:gd name="connsiteX115" fmla="*/ 6231 w 10000"/>
              <a:gd name="connsiteY115" fmla="*/ 9860 h 10000"/>
              <a:gd name="connsiteX116" fmla="*/ 5332 w 10000"/>
              <a:gd name="connsiteY116" fmla="*/ 10000 h 10000"/>
              <a:gd name="connsiteX117" fmla="*/ 5332 w 10000"/>
              <a:gd name="connsiteY11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564 w 10000"/>
              <a:gd name="connsiteY35" fmla="*/ 140 h 10000"/>
              <a:gd name="connsiteX36" fmla="*/ 1564 w 10000"/>
              <a:gd name="connsiteY36" fmla="*/ 0 h 10000"/>
              <a:gd name="connsiteX37" fmla="*/ 1786 w 10000"/>
              <a:gd name="connsiteY37" fmla="*/ 0 h 10000"/>
              <a:gd name="connsiteX38" fmla="*/ 2007 w 10000"/>
              <a:gd name="connsiteY38" fmla="*/ 0 h 10000"/>
              <a:gd name="connsiteX39" fmla="*/ 2230 w 10000"/>
              <a:gd name="connsiteY39" fmla="*/ 0 h 10000"/>
              <a:gd name="connsiteX40" fmla="*/ 2429 w 10000"/>
              <a:gd name="connsiteY40" fmla="*/ 140 h 10000"/>
              <a:gd name="connsiteX41" fmla="*/ 2654 w 10000"/>
              <a:gd name="connsiteY41" fmla="*/ 140 h 10000"/>
              <a:gd name="connsiteX42" fmla="*/ 2874 w 10000"/>
              <a:gd name="connsiteY42" fmla="*/ 419 h 10000"/>
              <a:gd name="connsiteX43" fmla="*/ 3096 w 10000"/>
              <a:gd name="connsiteY43" fmla="*/ 558 h 10000"/>
              <a:gd name="connsiteX44" fmla="*/ 3323 w 10000"/>
              <a:gd name="connsiteY44" fmla="*/ 698 h 10000"/>
              <a:gd name="connsiteX45" fmla="*/ 3546 w 10000"/>
              <a:gd name="connsiteY45" fmla="*/ 838 h 10000"/>
              <a:gd name="connsiteX46" fmla="*/ 3546 w 10000"/>
              <a:gd name="connsiteY46" fmla="*/ 977 h 10000"/>
              <a:gd name="connsiteX47" fmla="*/ 3546 w 10000"/>
              <a:gd name="connsiteY47" fmla="*/ 1117 h 10000"/>
              <a:gd name="connsiteX48" fmla="*/ 3323 w 10000"/>
              <a:gd name="connsiteY48" fmla="*/ 1117 h 10000"/>
              <a:gd name="connsiteX49" fmla="*/ 3096 w 10000"/>
              <a:gd name="connsiteY49" fmla="*/ 1257 h 10000"/>
              <a:gd name="connsiteX50" fmla="*/ 3096 w 10000"/>
              <a:gd name="connsiteY50" fmla="*/ 1396 h 10000"/>
              <a:gd name="connsiteX51" fmla="*/ 2874 w 10000"/>
              <a:gd name="connsiteY51" fmla="*/ 1536 h 10000"/>
              <a:gd name="connsiteX52" fmla="*/ 2654 w 10000"/>
              <a:gd name="connsiteY52" fmla="*/ 1798 h 10000"/>
              <a:gd name="connsiteX53" fmla="*/ 2429 w 10000"/>
              <a:gd name="connsiteY53" fmla="*/ 2216 h 10000"/>
              <a:gd name="connsiteX54" fmla="*/ 2230 w 10000"/>
              <a:gd name="connsiteY54" fmla="*/ 2635 h 10000"/>
              <a:gd name="connsiteX55" fmla="*/ 2007 w 10000"/>
              <a:gd name="connsiteY55" fmla="*/ 3054 h 10000"/>
              <a:gd name="connsiteX56" fmla="*/ 1786 w 10000"/>
              <a:gd name="connsiteY56" fmla="*/ 3613 h 10000"/>
              <a:gd name="connsiteX57" fmla="*/ 1564 w 10000"/>
              <a:gd name="connsiteY57" fmla="*/ 4171 h 10000"/>
              <a:gd name="connsiteX58" fmla="*/ 1339 w 10000"/>
              <a:gd name="connsiteY58" fmla="*/ 4729 h 10000"/>
              <a:gd name="connsiteX59" fmla="*/ 1339 w 10000"/>
              <a:gd name="connsiteY59" fmla="*/ 5271 h 10000"/>
              <a:gd name="connsiteX60" fmla="*/ 1339 w 10000"/>
              <a:gd name="connsiteY60" fmla="*/ 5689 h 10000"/>
              <a:gd name="connsiteX61" fmla="*/ 1118 w 10000"/>
              <a:gd name="connsiteY61" fmla="*/ 6248 h 10000"/>
              <a:gd name="connsiteX62" fmla="*/ 1118 w 10000"/>
              <a:gd name="connsiteY62" fmla="*/ 6667 h 10000"/>
              <a:gd name="connsiteX63" fmla="*/ 1118 w 10000"/>
              <a:gd name="connsiteY63" fmla="*/ 6946 h 10000"/>
              <a:gd name="connsiteX64" fmla="*/ 1118 w 10000"/>
              <a:gd name="connsiteY64" fmla="*/ 7365 h 10000"/>
              <a:gd name="connsiteX65" fmla="*/ 1339 w 10000"/>
              <a:gd name="connsiteY65" fmla="*/ 7644 h 10000"/>
              <a:gd name="connsiteX66" fmla="*/ 1339 w 10000"/>
              <a:gd name="connsiteY66" fmla="*/ 7784 h 10000"/>
              <a:gd name="connsiteX67" fmla="*/ 1564 w 10000"/>
              <a:gd name="connsiteY67" fmla="*/ 8063 h 10000"/>
              <a:gd name="connsiteX68" fmla="*/ 1786 w 10000"/>
              <a:gd name="connsiteY68" fmla="*/ 8202 h 10000"/>
              <a:gd name="connsiteX69" fmla="*/ 2007 w 10000"/>
              <a:gd name="connsiteY69" fmla="*/ 8342 h 10000"/>
              <a:gd name="connsiteX70" fmla="*/ 2874 w 10000"/>
              <a:gd name="connsiteY70" fmla="*/ 8604 h 10000"/>
              <a:gd name="connsiteX71" fmla="*/ 3323 w 10000"/>
              <a:gd name="connsiteY71" fmla="*/ 8743 h 10000"/>
              <a:gd name="connsiteX72" fmla="*/ 3767 w 10000"/>
              <a:gd name="connsiteY72" fmla="*/ 8743 h 10000"/>
              <a:gd name="connsiteX73" fmla="*/ 4220 w 10000"/>
              <a:gd name="connsiteY73" fmla="*/ 8883 h 10000"/>
              <a:gd name="connsiteX74" fmla="*/ 4887 w 10000"/>
              <a:gd name="connsiteY74" fmla="*/ 8883 h 10000"/>
              <a:gd name="connsiteX75" fmla="*/ 5332 w 10000"/>
              <a:gd name="connsiteY75" fmla="*/ 8743 h 10000"/>
              <a:gd name="connsiteX76" fmla="*/ 6005 w 10000"/>
              <a:gd name="connsiteY76" fmla="*/ 8743 h 10000"/>
              <a:gd name="connsiteX77" fmla="*/ 6675 w 10000"/>
              <a:gd name="connsiteY77" fmla="*/ 8604 h 10000"/>
              <a:gd name="connsiteX78" fmla="*/ 7122 w 10000"/>
              <a:gd name="connsiteY78" fmla="*/ 8604 h 10000"/>
              <a:gd name="connsiteX79" fmla="*/ 7567 w 10000"/>
              <a:gd name="connsiteY79" fmla="*/ 8342 h 10000"/>
              <a:gd name="connsiteX80" fmla="*/ 7766 w 10000"/>
              <a:gd name="connsiteY80" fmla="*/ 8202 h 10000"/>
              <a:gd name="connsiteX81" fmla="*/ 7986 w 10000"/>
              <a:gd name="connsiteY81" fmla="*/ 7923 h 10000"/>
              <a:gd name="connsiteX82" fmla="*/ 8210 w 10000"/>
              <a:gd name="connsiteY82" fmla="*/ 7644 h 10000"/>
              <a:gd name="connsiteX83" fmla="*/ 8436 w 10000"/>
              <a:gd name="connsiteY83" fmla="*/ 7086 h 10000"/>
              <a:gd name="connsiteX84" fmla="*/ 8436 w 10000"/>
              <a:gd name="connsiteY84" fmla="*/ 6527 h 10000"/>
              <a:gd name="connsiteX85" fmla="*/ 8659 w 10000"/>
              <a:gd name="connsiteY85" fmla="*/ 6248 h 10000"/>
              <a:gd name="connsiteX86" fmla="*/ 8659 w 10000"/>
              <a:gd name="connsiteY86" fmla="*/ 5969 h 10000"/>
              <a:gd name="connsiteX87" fmla="*/ 8659 w 10000"/>
              <a:gd name="connsiteY87" fmla="*/ 5829 h 10000"/>
              <a:gd name="connsiteX88" fmla="*/ 8883 w 10000"/>
              <a:gd name="connsiteY88" fmla="*/ 5689 h 10000"/>
              <a:gd name="connsiteX89" fmla="*/ 8883 w 10000"/>
              <a:gd name="connsiteY89" fmla="*/ 5550 h 10000"/>
              <a:gd name="connsiteX90" fmla="*/ 8883 w 10000"/>
              <a:gd name="connsiteY90" fmla="*/ 5410 h 10000"/>
              <a:gd name="connsiteX91" fmla="*/ 8883 w 10000"/>
              <a:gd name="connsiteY91" fmla="*/ 5410 h 10000"/>
              <a:gd name="connsiteX92" fmla="*/ 9107 w 10000"/>
              <a:gd name="connsiteY92" fmla="*/ 5410 h 10000"/>
              <a:gd name="connsiteX93" fmla="*/ 9107 w 10000"/>
              <a:gd name="connsiteY93" fmla="*/ 5410 h 10000"/>
              <a:gd name="connsiteX94" fmla="*/ 9107 w 10000"/>
              <a:gd name="connsiteY94" fmla="*/ 5550 h 10000"/>
              <a:gd name="connsiteX95" fmla="*/ 9330 w 10000"/>
              <a:gd name="connsiteY95" fmla="*/ 5689 h 10000"/>
              <a:gd name="connsiteX96" fmla="*/ 9330 w 10000"/>
              <a:gd name="connsiteY96" fmla="*/ 5829 h 10000"/>
              <a:gd name="connsiteX97" fmla="*/ 9330 w 10000"/>
              <a:gd name="connsiteY97" fmla="*/ 6108 h 10000"/>
              <a:gd name="connsiteX98" fmla="*/ 9330 w 10000"/>
              <a:gd name="connsiteY98" fmla="*/ 6387 h 10000"/>
              <a:gd name="connsiteX99" fmla="*/ 9330 w 10000"/>
              <a:gd name="connsiteY99" fmla="*/ 6667 h 10000"/>
              <a:gd name="connsiteX100" fmla="*/ 9550 w 10000"/>
              <a:gd name="connsiteY100" fmla="*/ 7225 h 10000"/>
              <a:gd name="connsiteX101" fmla="*/ 9550 w 10000"/>
              <a:gd name="connsiteY101" fmla="*/ 7644 h 10000"/>
              <a:gd name="connsiteX102" fmla="*/ 9778 w 10000"/>
              <a:gd name="connsiteY102" fmla="*/ 8063 h 10000"/>
              <a:gd name="connsiteX103" fmla="*/ 10000 w 10000"/>
              <a:gd name="connsiteY103" fmla="*/ 8342 h 10000"/>
              <a:gd name="connsiteX104" fmla="*/ 10000 w 10000"/>
              <a:gd name="connsiteY104" fmla="*/ 8604 h 10000"/>
              <a:gd name="connsiteX105" fmla="*/ 10000 w 10000"/>
              <a:gd name="connsiteY105" fmla="*/ 8743 h 10000"/>
              <a:gd name="connsiteX106" fmla="*/ 10000 w 10000"/>
              <a:gd name="connsiteY106" fmla="*/ 8883 h 10000"/>
              <a:gd name="connsiteX107" fmla="*/ 9778 w 10000"/>
              <a:gd name="connsiteY107" fmla="*/ 8883 h 10000"/>
              <a:gd name="connsiteX108" fmla="*/ 9550 w 10000"/>
              <a:gd name="connsiteY108" fmla="*/ 9023 h 10000"/>
              <a:gd name="connsiteX109" fmla="*/ 9330 w 10000"/>
              <a:gd name="connsiteY109" fmla="*/ 9162 h 10000"/>
              <a:gd name="connsiteX110" fmla="*/ 9107 w 10000"/>
              <a:gd name="connsiteY110" fmla="*/ 9302 h 10000"/>
              <a:gd name="connsiteX111" fmla="*/ 8659 w 10000"/>
              <a:gd name="connsiteY111" fmla="*/ 9442 h 10000"/>
              <a:gd name="connsiteX112" fmla="*/ 7766 w 10000"/>
              <a:gd name="connsiteY112" fmla="*/ 9721 h 10000"/>
              <a:gd name="connsiteX113" fmla="*/ 6899 w 10000"/>
              <a:gd name="connsiteY113" fmla="*/ 9860 h 10000"/>
              <a:gd name="connsiteX114" fmla="*/ 6231 w 10000"/>
              <a:gd name="connsiteY114" fmla="*/ 9860 h 10000"/>
              <a:gd name="connsiteX115" fmla="*/ 5332 w 10000"/>
              <a:gd name="connsiteY115" fmla="*/ 10000 h 10000"/>
              <a:gd name="connsiteX116" fmla="*/ 5332 w 10000"/>
              <a:gd name="connsiteY11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007 w 10000"/>
              <a:gd name="connsiteY37" fmla="*/ 0 h 10000"/>
              <a:gd name="connsiteX38" fmla="*/ 2230 w 10000"/>
              <a:gd name="connsiteY38" fmla="*/ 0 h 10000"/>
              <a:gd name="connsiteX39" fmla="*/ 2429 w 10000"/>
              <a:gd name="connsiteY39" fmla="*/ 140 h 10000"/>
              <a:gd name="connsiteX40" fmla="*/ 2654 w 10000"/>
              <a:gd name="connsiteY40" fmla="*/ 140 h 10000"/>
              <a:gd name="connsiteX41" fmla="*/ 2874 w 10000"/>
              <a:gd name="connsiteY41" fmla="*/ 419 h 10000"/>
              <a:gd name="connsiteX42" fmla="*/ 3096 w 10000"/>
              <a:gd name="connsiteY42" fmla="*/ 558 h 10000"/>
              <a:gd name="connsiteX43" fmla="*/ 3323 w 10000"/>
              <a:gd name="connsiteY43" fmla="*/ 698 h 10000"/>
              <a:gd name="connsiteX44" fmla="*/ 3546 w 10000"/>
              <a:gd name="connsiteY44" fmla="*/ 838 h 10000"/>
              <a:gd name="connsiteX45" fmla="*/ 3546 w 10000"/>
              <a:gd name="connsiteY45" fmla="*/ 977 h 10000"/>
              <a:gd name="connsiteX46" fmla="*/ 3546 w 10000"/>
              <a:gd name="connsiteY46" fmla="*/ 1117 h 10000"/>
              <a:gd name="connsiteX47" fmla="*/ 3323 w 10000"/>
              <a:gd name="connsiteY47" fmla="*/ 1117 h 10000"/>
              <a:gd name="connsiteX48" fmla="*/ 3096 w 10000"/>
              <a:gd name="connsiteY48" fmla="*/ 1257 h 10000"/>
              <a:gd name="connsiteX49" fmla="*/ 3096 w 10000"/>
              <a:gd name="connsiteY49" fmla="*/ 1396 h 10000"/>
              <a:gd name="connsiteX50" fmla="*/ 2874 w 10000"/>
              <a:gd name="connsiteY50" fmla="*/ 1536 h 10000"/>
              <a:gd name="connsiteX51" fmla="*/ 2654 w 10000"/>
              <a:gd name="connsiteY51" fmla="*/ 1798 h 10000"/>
              <a:gd name="connsiteX52" fmla="*/ 2429 w 10000"/>
              <a:gd name="connsiteY52" fmla="*/ 2216 h 10000"/>
              <a:gd name="connsiteX53" fmla="*/ 2230 w 10000"/>
              <a:gd name="connsiteY53" fmla="*/ 2635 h 10000"/>
              <a:gd name="connsiteX54" fmla="*/ 2007 w 10000"/>
              <a:gd name="connsiteY54" fmla="*/ 3054 h 10000"/>
              <a:gd name="connsiteX55" fmla="*/ 1786 w 10000"/>
              <a:gd name="connsiteY55" fmla="*/ 3613 h 10000"/>
              <a:gd name="connsiteX56" fmla="*/ 1564 w 10000"/>
              <a:gd name="connsiteY56" fmla="*/ 4171 h 10000"/>
              <a:gd name="connsiteX57" fmla="*/ 1339 w 10000"/>
              <a:gd name="connsiteY57" fmla="*/ 4729 h 10000"/>
              <a:gd name="connsiteX58" fmla="*/ 1339 w 10000"/>
              <a:gd name="connsiteY58" fmla="*/ 5271 h 10000"/>
              <a:gd name="connsiteX59" fmla="*/ 1339 w 10000"/>
              <a:gd name="connsiteY59" fmla="*/ 5689 h 10000"/>
              <a:gd name="connsiteX60" fmla="*/ 1118 w 10000"/>
              <a:gd name="connsiteY60" fmla="*/ 6248 h 10000"/>
              <a:gd name="connsiteX61" fmla="*/ 1118 w 10000"/>
              <a:gd name="connsiteY61" fmla="*/ 6667 h 10000"/>
              <a:gd name="connsiteX62" fmla="*/ 1118 w 10000"/>
              <a:gd name="connsiteY62" fmla="*/ 6946 h 10000"/>
              <a:gd name="connsiteX63" fmla="*/ 1118 w 10000"/>
              <a:gd name="connsiteY63" fmla="*/ 7365 h 10000"/>
              <a:gd name="connsiteX64" fmla="*/ 1339 w 10000"/>
              <a:gd name="connsiteY64" fmla="*/ 7644 h 10000"/>
              <a:gd name="connsiteX65" fmla="*/ 1339 w 10000"/>
              <a:gd name="connsiteY65" fmla="*/ 7784 h 10000"/>
              <a:gd name="connsiteX66" fmla="*/ 1564 w 10000"/>
              <a:gd name="connsiteY66" fmla="*/ 8063 h 10000"/>
              <a:gd name="connsiteX67" fmla="*/ 1786 w 10000"/>
              <a:gd name="connsiteY67" fmla="*/ 8202 h 10000"/>
              <a:gd name="connsiteX68" fmla="*/ 2007 w 10000"/>
              <a:gd name="connsiteY68" fmla="*/ 8342 h 10000"/>
              <a:gd name="connsiteX69" fmla="*/ 2874 w 10000"/>
              <a:gd name="connsiteY69" fmla="*/ 8604 h 10000"/>
              <a:gd name="connsiteX70" fmla="*/ 3323 w 10000"/>
              <a:gd name="connsiteY70" fmla="*/ 8743 h 10000"/>
              <a:gd name="connsiteX71" fmla="*/ 3767 w 10000"/>
              <a:gd name="connsiteY71" fmla="*/ 8743 h 10000"/>
              <a:gd name="connsiteX72" fmla="*/ 4220 w 10000"/>
              <a:gd name="connsiteY72" fmla="*/ 8883 h 10000"/>
              <a:gd name="connsiteX73" fmla="*/ 4887 w 10000"/>
              <a:gd name="connsiteY73" fmla="*/ 8883 h 10000"/>
              <a:gd name="connsiteX74" fmla="*/ 5332 w 10000"/>
              <a:gd name="connsiteY74" fmla="*/ 8743 h 10000"/>
              <a:gd name="connsiteX75" fmla="*/ 6005 w 10000"/>
              <a:gd name="connsiteY75" fmla="*/ 8743 h 10000"/>
              <a:gd name="connsiteX76" fmla="*/ 6675 w 10000"/>
              <a:gd name="connsiteY76" fmla="*/ 8604 h 10000"/>
              <a:gd name="connsiteX77" fmla="*/ 7122 w 10000"/>
              <a:gd name="connsiteY77" fmla="*/ 8604 h 10000"/>
              <a:gd name="connsiteX78" fmla="*/ 7567 w 10000"/>
              <a:gd name="connsiteY78" fmla="*/ 8342 h 10000"/>
              <a:gd name="connsiteX79" fmla="*/ 7766 w 10000"/>
              <a:gd name="connsiteY79" fmla="*/ 8202 h 10000"/>
              <a:gd name="connsiteX80" fmla="*/ 7986 w 10000"/>
              <a:gd name="connsiteY80" fmla="*/ 7923 h 10000"/>
              <a:gd name="connsiteX81" fmla="*/ 8210 w 10000"/>
              <a:gd name="connsiteY81" fmla="*/ 7644 h 10000"/>
              <a:gd name="connsiteX82" fmla="*/ 8436 w 10000"/>
              <a:gd name="connsiteY82" fmla="*/ 7086 h 10000"/>
              <a:gd name="connsiteX83" fmla="*/ 8436 w 10000"/>
              <a:gd name="connsiteY83" fmla="*/ 6527 h 10000"/>
              <a:gd name="connsiteX84" fmla="*/ 8659 w 10000"/>
              <a:gd name="connsiteY84" fmla="*/ 6248 h 10000"/>
              <a:gd name="connsiteX85" fmla="*/ 8659 w 10000"/>
              <a:gd name="connsiteY85" fmla="*/ 5969 h 10000"/>
              <a:gd name="connsiteX86" fmla="*/ 8659 w 10000"/>
              <a:gd name="connsiteY86" fmla="*/ 5829 h 10000"/>
              <a:gd name="connsiteX87" fmla="*/ 8883 w 10000"/>
              <a:gd name="connsiteY87" fmla="*/ 5689 h 10000"/>
              <a:gd name="connsiteX88" fmla="*/ 8883 w 10000"/>
              <a:gd name="connsiteY88" fmla="*/ 5550 h 10000"/>
              <a:gd name="connsiteX89" fmla="*/ 8883 w 10000"/>
              <a:gd name="connsiteY89" fmla="*/ 5410 h 10000"/>
              <a:gd name="connsiteX90" fmla="*/ 8883 w 10000"/>
              <a:gd name="connsiteY90" fmla="*/ 5410 h 10000"/>
              <a:gd name="connsiteX91" fmla="*/ 9107 w 10000"/>
              <a:gd name="connsiteY91" fmla="*/ 5410 h 10000"/>
              <a:gd name="connsiteX92" fmla="*/ 9107 w 10000"/>
              <a:gd name="connsiteY92" fmla="*/ 5410 h 10000"/>
              <a:gd name="connsiteX93" fmla="*/ 9107 w 10000"/>
              <a:gd name="connsiteY93" fmla="*/ 5550 h 10000"/>
              <a:gd name="connsiteX94" fmla="*/ 9330 w 10000"/>
              <a:gd name="connsiteY94" fmla="*/ 5689 h 10000"/>
              <a:gd name="connsiteX95" fmla="*/ 9330 w 10000"/>
              <a:gd name="connsiteY95" fmla="*/ 5829 h 10000"/>
              <a:gd name="connsiteX96" fmla="*/ 9330 w 10000"/>
              <a:gd name="connsiteY96" fmla="*/ 6108 h 10000"/>
              <a:gd name="connsiteX97" fmla="*/ 9330 w 10000"/>
              <a:gd name="connsiteY97" fmla="*/ 6387 h 10000"/>
              <a:gd name="connsiteX98" fmla="*/ 9330 w 10000"/>
              <a:gd name="connsiteY98" fmla="*/ 6667 h 10000"/>
              <a:gd name="connsiteX99" fmla="*/ 9550 w 10000"/>
              <a:gd name="connsiteY99" fmla="*/ 7225 h 10000"/>
              <a:gd name="connsiteX100" fmla="*/ 9550 w 10000"/>
              <a:gd name="connsiteY100" fmla="*/ 7644 h 10000"/>
              <a:gd name="connsiteX101" fmla="*/ 9778 w 10000"/>
              <a:gd name="connsiteY101" fmla="*/ 8063 h 10000"/>
              <a:gd name="connsiteX102" fmla="*/ 10000 w 10000"/>
              <a:gd name="connsiteY102" fmla="*/ 8342 h 10000"/>
              <a:gd name="connsiteX103" fmla="*/ 10000 w 10000"/>
              <a:gd name="connsiteY103" fmla="*/ 8604 h 10000"/>
              <a:gd name="connsiteX104" fmla="*/ 10000 w 10000"/>
              <a:gd name="connsiteY104" fmla="*/ 8743 h 10000"/>
              <a:gd name="connsiteX105" fmla="*/ 10000 w 10000"/>
              <a:gd name="connsiteY105" fmla="*/ 8883 h 10000"/>
              <a:gd name="connsiteX106" fmla="*/ 9778 w 10000"/>
              <a:gd name="connsiteY106" fmla="*/ 8883 h 10000"/>
              <a:gd name="connsiteX107" fmla="*/ 9550 w 10000"/>
              <a:gd name="connsiteY107" fmla="*/ 9023 h 10000"/>
              <a:gd name="connsiteX108" fmla="*/ 9330 w 10000"/>
              <a:gd name="connsiteY108" fmla="*/ 9162 h 10000"/>
              <a:gd name="connsiteX109" fmla="*/ 9107 w 10000"/>
              <a:gd name="connsiteY109" fmla="*/ 9302 h 10000"/>
              <a:gd name="connsiteX110" fmla="*/ 8659 w 10000"/>
              <a:gd name="connsiteY110" fmla="*/ 9442 h 10000"/>
              <a:gd name="connsiteX111" fmla="*/ 7766 w 10000"/>
              <a:gd name="connsiteY111" fmla="*/ 9721 h 10000"/>
              <a:gd name="connsiteX112" fmla="*/ 6899 w 10000"/>
              <a:gd name="connsiteY112" fmla="*/ 9860 h 10000"/>
              <a:gd name="connsiteX113" fmla="*/ 6231 w 10000"/>
              <a:gd name="connsiteY113" fmla="*/ 9860 h 10000"/>
              <a:gd name="connsiteX114" fmla="*/ 5332 w 10000"/>
              <a:gd name="connsiteY114" fmla="*/ 10000 h 10000"/>
              <a:gd name="connsiteX115" fmla="*/ 5332 w 10000"/>
              <a:gd name="connsiteY11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230 w 10000"/>
              <a:gd name="connsiteY37" fmla="*/ 0 h 10000"/>
              <a:gd name="connsiteX38" fmla="*/ 2429 w 10000"/>
              <a:gd name="connsiteY38" fmla="*/ 140 h 10000"/>
              <a:gd name="connsiteX39" fmla="*/ 2654 w 10000"/>
              <a:gd name="connsiteY39" fmla="*/ 140 h 10000"/>
              <a:gd name="connsiteX40" fmla="*/ 2874 w 10000"/>
              <a:gd name="connsiteY40" fmla="*/ 419 h 10000"/>
              <a:gd name="connsiteX41" fmla="*/ 3096 w 10000"/>
              <a:gd name="connsiteY41" fmla="*/ 558 h 10000"/>
              <a:gd name="connsiteX42" fmla="*/ 3323 w 10000"/>
              <a:gd name="connsiteY42" fmla="*/ 698 h 10000"/>
              <a:gd name="connsiteX43" fmla="*/ 3546 w 10000"/>
              <a:gd name="connsiteY43" fmla="*/ 838 h 10000"/>
              <a:gd name="connsiteX44" fmla="*/ 3546 w 10000"/>
              <a:gd name="connsiteY44" fmla="*/ 977 h 10000"/>
              <a:gd name="connsiteX45" fmla="*/ 3546 w 10000"/>
              <a:gd name="connsiteY45" fmla="*/ 1117 h 10000"/>
              <a:gd name="connsiteX46" fmla="*/ 3323 w 10000"/>
              <a:gd name="connsiteY46" fmla="*/ 1117 h 10000"/>
              <a:gd name="connsiteX47" fmla="*/ 3096 w 10000"/>
              <a:gd name="connsiteY47" fmla="*/ 1257 h 10000"/>
              <a:gd name="connsiteX48" fmla="*/ 3096 w 10000"/>
              <a:gd name="connsiteY48" fmla="*/ 1396 h 10000"/>
              <a:gd name="connsiteX49" fmla="*/ 2874 w 10000"/>
              <a:gd name="connsiteY49" fmla="*/ 1536 h 10000"/>
              <a:gd name="connsiteX50" fmla="*/ 2654 w 10000"/>
              <a:gd name="connsiteY50" fmla="*/ 1798 h 10000"/>
              <a:gd name="connsiteX51" fmla="*/ 2429 w 10000"/>
              <a:gd name="connsiteY51" fmla="*/ 2216 h 10000"/>
              <a:gd name="connsiteX52" fmla="*/ 2230 w 10000"/>
              <a:gd name="connsiteY52" fmla="*/ 2635 h 10000"/>
              <a:gd name="connsiteX53" fmla="*/ 2007 w 10000"/>
              <a:gd name="connsiteY53" fmla="*/ 3054 h 10000"/>
              <a:gd name="connsiteX54" fmla="*/ 1786 w 10000"/>
              <a:gd name="connsiteY54" fmla="*/ 3613 h 10000"/>
              <a:gd name="connsiteX55" fmla="*/ 1564 w 10000"/>
              <a:gd name="connsiteY55" fmla="*/ 4171 h 10000"/>
              <a:gd name="connsiteX56" fmla="*/ 1339 w 10000"/>
              <a:gd name="connsiteY56" fmla="*/ 4729 h 10000"/>
              <a:gd name="connsiteX57" fmla="*/ 1339 w 10000"/>
              <a:gd name="connsiteY57" fmla="*/ 5271 h 10000"/>
              <a:gd name="connsiteX58" fmla="*/ 1339 w 10000"/>
              <a:gd name="connsiteY58" fmla="*/ 5689 h 10000"/>
              <a:gd name="connsiteX59" fmla="*/ 1118 w 10000"/>
              <a:gd name="connsiteY59" fmla="*/ 6248 h 10000"/>
              <a:gd name="connsiteX60" fmla="*/ 1118 w 10000"/>
              <a:gd name="connsiteY60" fmla="*/ 6667 h 10000"/>
              <a:gd name="connsiteX61" fmla="*/ 1118 w 10000"/>
              <a:gd name="connsiteY61" fmla="*/ 6946 h 10000"/>
              <a:gd name="connsiteX62" fmla="*/ 1118 w 10000"/>
              <a:gd name="connsiteY62" fmla="*/ 7365 h 10000"/>
              <a:gd name="connsiteX63" fmla="*/ 1339 w 10000"/>
              <a:gd name="connsiteY63" fmla="*/ 7644 h 10000"/>
              <a:gd name="connsiteX64" fmla="*/ 1339 w 10000"/>
              <a:gd name="connsiteY64" fmla="*/ 7784 h 10000"/>
              <a:gd name="connsiteX65" fmla="*/ 1564 w 10000"/>
              <a:gd name="connsiteY65" fmla="*/ 8063 h 10000"/>
              <a:gd name="connsiteX66" fmla="*/ 1786 w 10000"/>
              <a:gd name="connsiteY66" fmla="*/ 8202 h 10000"/>
              <a:gd name="connsiteX67" fmla="*/ 2007 w 10000"/>
              <a:gd name="connsiteY67" fmla="*/ 8342 h 10000"/>
              <a:gd name="connsiteX68" fmla="*/ 2874 w 10000"/>
              <a:gd name="connsiteY68" fmla="*/ 8604 h 10000"/>
              <a:gd name="connsiteX69" fmla="*/ 3323 w 10000"/>
              <a:gd name="connsiteY69" fmla="*/ 8743 h 10000"/>
              <a:gd name="connsiteX70" fmla="*/ 3767 w 10000"/>
              <a:gd name="connsiteY70" fmla="*/ 8743 h 10000"/>
              <a:gd name="connsiteX71" fmla="*/ 4220 w 10000"/>
              <a:gd name="connsiteY71" fmla="*/ 8883 h 10000"/>
              <a:gd name="connsiteX72" fmla="*/ 4887 w 10000"/>
              <a:gd name="connsiteY72" fmla="*/ 8883 h 10000"/>
              <a:gd name="connsiteX73" fmla="*/ 5332 w 10000"/>
              <a:gd name="connsiteY73" fmla="*/ 8743 h 10000"/>
              <a:gd name="connsiteX74" fmla="*/ 6005 w 10000"/>
              <a:gd name="connsiteY74" fmla="*/ 8743 h 10000"/>
              <a:gd name="connsiteX75" fmla="*/ 6675 w 10000"/>
              <a:gd name="connsiteY75" fmla="*/ 8604 h 10000"/>
              <a:gd name="connsiteX76" fmla="*/ 7122 w 10000"/>
              <a:gd name="connsiteY76" fmla="*/ 8604 h 10000"/>
              <a:gd name="connsiteX77" fmla="*/ 7567 w 10000"/>
              <a:gd name="connsiteY77" fmla="*/ 8342 h 10000"/>
              <a:gd name="connsiteX78" fmla="*/ 7766 w 10000"/>
              <a:gd name="connsiteY78" fmla="*/ 8202 h 10000"/>
              <a:gd name="connsiteX79" fmla="*/ 7986 w 10000"/>
              <a:gd name="connsiteY79" fmla="*/ 7923 h 10000"/>
              <a:gd name="connsiteX80" fmla="*/ 8210 w 10000"/>
              <a:gd name="connsiteY80" fmla="*/ 7644 h 10000"/>
              <a:gd name="connsiteX81" fmla="*/ 8436 w 10000"/>
              <a:gd name="connsiteY81" fmla="*/ 7086 h 10000"/>
              <a:gd name="connsiteX82" fmla="*/ 8436 w 10000"/>
              <a:gd name="connsiteY82" fmla="*/ 6527 h 10000"/>
              <a:gd name="connsiteX83" fmla="*/ 8659 w 10000"/>
              <a:gd name="connsiteY83" fmla="*/ 6248 h 10000"/>
              <a:gd name="connsiteX84" fmla="*/ 8659 w 10000"/>
              <a:gd name="connsiteY84" fmla="*/ 5969 h 10000"/>
              <a:gd name="connsiteX85" fmla="*/ 8659 w 10000"/>
              <a:gd name="connsiteY85" fmla="*/ 5829 h 10000"/>
              <a:gd name="connsiteX86" fmla="*/ 8883 w 10000"/>
              <a:gd name="connsiteY86" fmla="*/ 5689 h 10000"/>
              <a:gd name="connsiteX87" fmla="*/ 8883 w 10000"/>
              <a:gd name="connsiteY87" fmla="*/ 5550 h 10000"/>
              <a:gd name="connsiteX88" fmla="*/ 8883 w 10000"/>
              <a:gd name="connsiteY88" fmla="*/ 5410 h 10000"/>
              <a:gd name="connsiteX89" fmla="*/ 8883 w 10000"/>
              <a:gd name="connsiteY89" fmla="*/ 5410 h 10000"/>
              <a:gd name="connsiteX90" fmla="*/ 9107 w 10000"/>
              <a:gd name="connsiteY90" fmla="*/ 5410 h 10000"/>
              <a:gd name="connsiteX91" fmla="*/ 9107 w 10000"/>
              <a:gd name="connsiteY91" fmla="*/ 5410 h 10000"/>
              <a:gd name="connsiteX92" fmla="*/ 9107 w 10000"/>
              <a:gd name="connsiteY92" fmla="*/ 5550 h 10000"/>
              <a:gd name="connsiteX93" fmla="*/ 9330 w 10000"/>
              <a:gd name="connsiteY93" fmla="*/ 5689 h 10000"/>
              <a:gd name="connsiteX94" fmla="*/ 9330 w 10000"/>
              <a:gd name="connsiteY94" fmla="*/ 5829 h 10000"/>
              <a:gd name="connsiteX95" fmla="*/ 9330 w 10000"/>
              <a:gd name="connsiteY95" fmla="*/ 6108 h 10000"/>
              <a:gd name="connsiteX96" fmla="*/ 9330 w 10000"/>
              <a:gd name="connsiteY96" fmla="*/ 6387 h 10000"/>
              <a:gd name="connsiteX97" fmla="*/ 9330 w 10000"/>
              <a:gd name="connsiteY97" fmla="*/ 6667 h 10000"/>
              <a:gd name="connsiteX98" fmla="*/ 9550 w 10000"/>
              <a:gd name="connsiteY98" fmla="*/ 7225 h 10000"/>
              <a:gd name="connsiteX99" fmla="*/ 9550 w 10000"/>
              <a:gd name="connsiteY99" fmla="*/ 7644 h 10000"/>
              <a:gd name="connsiteX100" fmla="*/ 9778 w 10000"/>
              <a:gd name="connsiteY100" fmla="*/ 8063 h 10000"/>
              <a:gd name="connsiteX101" fmla="*/ 10000 w 10000"/>
              <a:gd name="connsiteY101" fmla="*/ 8342 h 10000"/>
              <a:gd name="connsiteX102" fmla="*/ 10000 w 10000"/>
              <a:gd name="connsiteY102" fmla="*/ 8604 h 10000"/>
              <a:gd name="connsiteX103" fmla="*/ 10000 w 10000"/>
              <a:gd name="connsiteY103" fmla="*/ 8743 h 10000"/>
              <a:gd name="connsiteX104" fmla="*/ 10000 w 10000"/>
              <a:gd name="connsiteY104" fmla="*/ 8883 h 10000"/>
              <a:gd name="connsiteX105" fmla="*/ 9778 w 10000"/>
              <a:gd name="connsiteY105" fmla="*/ 8883 h 10000"/>
              <a:gd name="connsiteX106" fmla="*/ 9550 w 10000"/>
              <a:gd name="connsiteY106" fmla="*/ 9023 h 10000"/>
              <a:gd name="connsiteX107" fmla="*/ 9330 w 10000"/>
              <a:gd name="connsiteY107" fmla="*/ 9162 h 10000"/>
              <a:gd name="connsiteX108" fmla="*/ 9107 w 10000"/>
              <a:gd name="connsiteY108" fmla="*/ 9302 h 10000"/>
              <a:gd name="connsiteX109" fmla="*/ 8659 w 10000"/>
              <a:gd name="connsiteY109" fmla="*/ 9442 h 10000"/>
              <a:gd name="connsiteX110" fmla="*/ 7766 w 10000"/>
              <a:gd name="connsiteY110" fmla="*/ 9721 h 10000"/>
              <a:gd name="connsiteX111" fmla="*/ 6899 w 10000"/>
              <a:gd name="connsiteY111" fmla="*/ 9860 h 10000"/>
              <a:gd name="connsiteX112" fmla="*/ 6231 w 10000"/>
              <a:gd name="connsiteY112" fmla="*/ 9860 h 10000"/>
              <a:gd name="connsiteX113" fmla="*/ 5332 w 10000"/>
              <a:gd name="connsiteY113" fmla="*/ 10000 h 10000"/>
              <a:gd name="connsiteX114" fmla="*/ 5332 w 10000"/>
              <a:gd name="connsiteY11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2230 w 10000"/>
              <a:gd name="connsiteY36" fmla="*/ 0 h 10000"/>
              <a:gd name="connsiteX37" fmla="*/ 2429 w 10000"/>
              <a:gd name="connsiteY37" fmla="*/ 140 h 10000"/>
              <a:gd name="connsiteX38" fmla="*/ 2654 w 10000"/>
              <a:gd name="connsiteY38" fmla="*/ 140 h 10000"/>
              <a:gd name="connsiteX39" fmla="*/ 2874 w 10000"/>
              <a:gd name="connsiteY39" fmla="*/ 419 h 10000"/>
              <a:gd name="connsiteX40" fmla="*/ 3096 w 10000"/>
              <a:gd name="connsiteY40" fmla="*/ 558 h 10000"/>
              <a:gd name="connsiteX41" fmla="*/ 3323 w 10000"/>
              <a:gd name="connsiteY41" fmla="*/ 698 h 10000"/>
              <a:gd name="connsiteX42" fmla="*/ 3546 w 10000"/>
              <a:gd name="connsiteY42" fmla="*/ 838 h 10000"/>
              <a:gd name="connsiteX43" fmla="*/ 3546 w 10000"/>
              <a:gd name="connsiteY43" fmla="*/ 977 h 10000"/>
              <a:gd name="connsiteX44" fmla="*/ 3546 w 10000"/>
              <a:gd name="connsiteY44" fmla="*/ 1117 h 10000"/>
              <a:gd name="connsiteX45" fmla="*/ 3323 w 10000"/>
              <a:gd name="connsiteY45" fmla="*/ 1117 h 10000"/>
              <a:gd name="connsiteX46" fmla="*/ 3096 w 10000"/>
              <a:gd name="connsiteY46" fmla="*/ 1257 h 10000"/>
              <a:gd name="connsiteX47" fmla="*/ 3096 w 10000"/>
              <a:gd name="connsiteY47" fmla="*/ 1396 h 10000"/>
              <a:gd name="connsiteX48" fmla="*/ 2874 w 10000"/>
              <a:gd name="connsiteY48" fmla="*/ 1536 h 10000"/>
              <a:gd name="connsiteX49" fmla="*/ 2654 w 10000"/>
              <a:gd name="connsiteY49" fmla="*/ 1798 h 10000"/>
              <a:gd name="connsiteX50" fmla="*/ 2429 w 10000"/>
              <a:gd name="connsiteY50" fmla="*/ 2216 h 10000"/>
              <a:gd name="connsiteX51" fmla="*/ 2230 w 10000"/>
              <a:gd name="connsiteY51" fmla="*/ 2635 h 10000"/>
              <a:gd name="connsiteX52" fmla="*/ 2007 w 10000"/>
              <a:gd name="connsiteY52" fmla="*/ 3054 h 10000"/>
              <a:gd name="connsiteX53" fmla="*/ 1786 w 10000"/>
              <a:gd name="connsiteY53" fmla="*/ 3613 h 10000"/>
              <a:gd name="connsiteX54" fmla="*/ 1564 w 10000"/>
              <a:gd name="connsiteY54" fmla="*/ 4171 h 10000"/>
              <a:gd name="connsiteX55" fmla="*/ 1339 w 10000"/>
              <a:gd name="connsiteY55" fmla="*/ 4729 h 10000"/>
              <a:gd name="connsiteX56" fmla="*/ 1339 w 10000"/>
              <a:gd name="connsiteY56" fmla="*/ 5271 h 10000"/>
              <a:gd name="connsiteX57" fmla="*/ 1339 w 10000"/>
              <a:gd name="connsiteY57" fmla="*/ 5689 h 10000"/>
              <a:gd name="connsiteX58" fmla="*/ 1118 w 10000"/>
              <a:gd name="connsiteY58" fmla="*/ 6248 h 10000"/>
              <a:gd name="connsiteX59" fmla="*/ 1118 w 10000"/>
              <a:gd name="connsiteY59" fmla="*/ 6667 h 10000"/>
              <a:gd name="connsiteX60" fmla="*/ 1118 w 10000"/>
              <a:gd name="connsiteY60" fmla="*/ 6946 h 10000"/>
              <a:gd name="connsiteX61" fmla="*/ 1118 w 10000"/>
              <a:gd name="connsiteY61" fmla="*/ 7365 h 10000"/>
              <a:gd name="connsiteX62" fmla="*/ 1339 w 10000"/>
              <a:gd name="connsiteY62" fmla="*/ 7644 h 10000"/>
              <a:gd name="connsiteX63" fmla="*/ 1339 w 10000"/>
              <a:gd name="connsiteY63" fmla="*/ 7784 h 10000"/>
              <a:gd name="connsiteX64" fmla="*/ 1564 w 10000"/>
              <a:gd name="connsiteY64" fmla="*/ 8063 h 10000"/>
              <a:gd name="connsiteX65" fmla="*/ 1786 w 10000"/>
              <a:gd name="connsiteY65" fmla="*/ 8202 h 10000"/>
              <a:gd name="connsiteX66" fmla="*/ 2007 w 10000"/>
              <a:gd name="connsiteY66" fmla="*/ 8342 h 10000"/>
              <a:gd name="connsiteX67" fmla="*/ 2874 w 10000"/>
              <a:gd name="connsiteY67" fmla="*/ 8604 h 10000"/>
              <a:gd name="connsiteX68" fmla="*/ 3323 w 10000"/>
              <a:gd name="connsiteY68" fmla="*/ 8743 h 10000"/>
              <a:gd name="connsiteX69" fmla="*/ 3767 w 10000"/>
              <a:gd name="connsiteY69" fmla="*/ 8743 h 10000"/>
              <a:gd name="connsiteX70" fmla="*/ 4220 w 10000"/>
              <a:gd name="connsiteY70" fmla="*/ 8883 h 10000"/>
              <a:gd name="connsiteX71" fmla="*/ 4887 w 10000"/>
              <a:gd name="connsiteY71" fmla="*/ 8883 h 10000"/>
              <a:gd name="connsiteX72" fmla="*/ 5332 w 10000"/>
              <a:gd name="connsiteY72" fmla="*/ 8743 h 10000"/>
              <a:gd name="connsiteX73" fmla="*/ 6005 w 10000"/>
              <a:gd name="connsiteY73" fmla="*/ 8743 h 10000"/>
              <a:gd name="connsiteX74" fmla="*/ 6675 w 10000"/>
              <a:gd name="connsiteY74" fmla="*/ 8604 h 10000"/>
              <a:gd name="connsiteX75" fmla="*/ 7122 w 10000"/>
              <a:gd name="connsiteY75" fmla="*/ 8604 h 10000"/>
              <a:gd name="connsiteX76" fmla="*/ 7567 w 10000"/>
              <a:gd name="connsiteY76" fmla="*/ 8342 h 10000"/>
              <a:gd name="connsiteX77" fmla="*/ 7766 w 10000"/>
              <a:gd name="connsiteY77" fmla="*/ 8202 h 10000"/>
              <a:gd name="connsiteX78" fmla="*/ 7986 w 10000"/>
              <a:gd name="connsiteY78" fmla="*/ 7923 h 10000"/>
              <a:gd name="connsiteX79" fmla="*/ 8210 w 10000"/>
              <a:gd name="connsiteY79" fmla="*/ 7644 h 10000"/>
              <a:gd name="connsiteX80" fmla="*/ 8436 w 10000"/>
              <a:gd name="connsiteY80" fmla="*/ 7086 h 10000"/>
              <a:gd name="connsiteX81" fmla="*/ 8436 w 10000"/>
              <a:gd name="connsiteY81" fmla="*/ 6527 h 10000"/>
              <a:gd name="connsiteX82" fmla="*/ 8659 w 10000"/>
              <a:gd name="connsiteY82" fmla="*/ 6248 h 10000"/>
              <a:gd name="connsiteX83" fmla="*/ 8659 w 10000"/>
              <a:gd name="connsiteY83" fmla="*/ 5969 h 10000"/>
              <a:gd name="connsiteX84" fmla="*/ 8659 w 10000"/>
              <a:gd name="connsiteY84" fmla="*/ 5829 h 10000"/>
              <a:gd name="connsiteX85" fmla="*/ 8883 w 10000"/>
              <a:gd name="connsiteY85" fmla="*/ 5689 h 10000"/>
              <a:gd name="connsiteX86" fmla="*/ 8883 w 10000"/>
              <a:gd name="connsiteY86" fmla="*/ 5550 h 10000"/>
              <a:gd name="connsiteX87" fmla="*/ 8883 w 10000"/>
              <a:gd name="connsiteY87" fmla="*/ 5410 h 10000"/>
              <a:gd name="connsiteX88" fmla="*/ 8883 w 10000"/>
              <a:gd name="connsiteY88" fmla="*/ 5410 h 10000"/>
              <a:gd name="connsiteX89" fmla="*/ 9107 w 10000"/>
              <a:gd name="connsiteY89" fmla="*/ 5410 h 10000"/>
              <a:gd name="connsiteX90" fmla="*/ 9107 w 10000"/>
              <a:gd name="connsiteY90" fmla="*/ 5410 h 10000"/>
              <a:gd name="connsiteX91" fmla="*/ 9107 w 10000"/>
              <a:gd name="connsiteY91" fmla="*/ 5550 h 10000"/>
              <a:gd name="connsiteX92" fmla="*/ 9330 w 10000"/>
              <a:gd name="connsiteY92" fmla="*/ 5689 h 10000"/>
              <a:gd name="connsiteX93" fmla="*/ 9330 w 10000"/>
              <a:gd name="connsiteY93" fmla="*/ 5829 h 10000"/>
              <a:gd name="connsiteX94" fmla="*/ 9330 w 10000"/>
              <a:gd name="connsiteY94" fmla="*/ 6108 h 10000"/>
              <a:gd name="connsiteX95" fmla="*/ 9330 w 10000"/>
              <a:gd name="connsiteY95" fmla="*/ 6387 h 10000"/>
              <a:gd name="connsiteX96" fmla="*/ 9330 w 10000"/>
              <a:gd name="connsiteY96" fmla="*/ 6667 h 10000"/>
              <a:gd name="connsiteX97" fmla="*/ 9550 w 10000"/>
              <a:gd name="connsiteY97" fmla="*/ 7225 h 10000"/>
              <a:gd name="connsiteX98" fmla="*/ 9550 w 10000"/>
              <a:gd name="connsiteY98" fmla="*/ 7644 h 10000"/>
              <a:gd name="connsiteX99" fmla="*/ 9778 w 10000"/>
              <a:gd name="connsiteY99" fmla="*/ 8063 h 10000"/>
              <a:gd name="connsiteX100" fmla="*/ 10000 w 10000"/>
              <a:gd name="connsiteY100" fmla="*/ 8342 h 10000"/>
              <a:gd name="connsiteX101" fmla="*/ 10000 w 10000"/>
              <a:gd name="connsiteY101" fmla="*/ 8604 h 10000"/>
              <a:gd name="connsiteX102" fmla="*/ 10000 w 10000"/>
              <a:gd name="connsiteY102" fmla="*/ 8743 h 10000"/>
              <a:gd name="connsiteX103" fmla="*/ 10000 w 10000"/>
              <a:gd name="connsiteY103" fmla="*/ 8883 h 10000"/>
              <a:gd name="connsiteX104" fmla="*/ 9778 w 10000"/>
              <a:gd name="connsiteY104" fmla="*/ 8883 h 10000"/>
              <a:gd name="connsiteX105" fmla="*/ 9550 w 10000"/>
              <a:gd name="connsiteY105" fmla="*/ 9023 h 10000"/>
              <a:gd name="connsiteX106" fmla="*/ 9330 w 10000"/>
              <a:gd name="connsiteY106" fmla="*/ 9162 h 10000"/>
              <a:gd name="connsiteX107" fmla="*/ 9107 w 10000"/>
              <a:gd name="connsiteY107" fmla="*/ 9302 h 10000"/>
              <a:gd name="connsiteX108" fmla="*/ 8659 w 10000"/>
              <a:gd name="connsiteY108" fmla="*/ 9442 h 10000"/>
              <a:gd name="connsiteX109" fmla="*/ 7766 w 10000"/>
              <a:gd name="connsiteY109" fmla="*/ 9721 h 10000"/>
              <a:gd name="connsiteX110" fmla="*/ 6899 w 10000"/>
              <a:gd name="connsiteY110" fmla="*/ 9860 h 10000"/>
              <a:gd name="connsiteX111" fmla="*/ 6231 w 10000"/>
              <a:gd name="connsiteY111" fmla="*/ 9860 h 10000"/>
              <a:gd name="connsiteX112" fmla="*/ 5332 w 10000"/>
              <a:gd name="connsiteY112" fmla="*/ 10000 h 10000"/>
              <a:gd name="connsiteX113" fmla="*/ 5332 w 10000"/>
              <a:gd name="connsiteY11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0 h 10000"/>
              <a:gd name="connsiteX35" fmla="*/ 2230 w 10000"/>
              <a:gd name="connsiteY35" fmla="*/ 0 h 10000"/>
              <a:gd name="connsiteX36" fmla="*/ 2429 w 10000"/>
              <a:gd name="connsiteY36" fmla="*/ 140 h 10000"/>
              <a:gd name="connsiteX37" fmla="*/ 2654 w 10000"/>
              <a:gd name="connsiteY37" fmla="*/ 140 h 10000"/>
              <a:gd name="connsiteX38" fmla="*/ 2874 w 10000"/>
              <a:gd name="connsiteY38" fmla="*/ 419 h 10000"/>
              <a:gd name="connsiteX39" fmla="*/ 3096 w 10000"/>
              <a:gd name="connsiteY39" fmla="*/ 558 h 10000"/>
              <a:gd name="connsiteX40" fmla="*/ 3323 w 10000"/>
              <a:gd name="connsiteY40" fmla="*/ 698 h 10000"/>
              <a:gd name="connsiteX41" fmla="*/ 3546 w 10000"/>
              <a:gd name="connsiteY41" fmla="*/ 838 h 10000"/>
              <a:gd name="connsiteX42" fmla="*/ 3546 w 10000"/>
              <a:gd name="connsiteY42" fmla="*/ 977 h 10000"/>
              <a:gd name="connsiteX43" fmla="*/ 3546 w 10000"/>
              <a:gd name="connsiteY43" fmla="*/ 1117 h 10000"/>
              <a:gd name="connsiteX44" fmla="*/ 3323 w 10000"/>
              <a:gd name="connsiteY44" fmla="*/ 1117 h 10000"/>
              <a:gd name="connsiteX45" fmla="*/ 3096 w 10000"/>
              <a:gd name="connsiteY45" fmla="*/ 1257 h 10000"/>
              <a:gd name="connsiteX46" fmla="*/ 3096 w 10000"/>
              <a:gd name="connsiteY46" fmla="*/ 1396 h 10000"/>
              <a:gd name="connsiteX47" fmla="*/ 2874 w 10000"/>
              <a:gd name="connsiteY47" fmla="*/ 1536 h 10000"/>
              <a:gd name="connsiteX48" fmla="*/ 2654 w 10000"/>
              <a:gd name="connsiteY48" fmla="*/ 1798 h 10000"/>
              <a:gd name="connsiteX49" fmla="*/ 2429 w 10000"/>
              <a:gd name="connsiteY49" fmla="*/ 2216 h 10000"/>
              <a:gd name="connsiteX50" fmla="*/ 2230 w 10000"/>
              <a:gd name="connsiteY50" fmla="*/ 2635 h 10000"/>
              <a:gd name="connsiteX51" fmla="*/ 2007 w 10000"/>
              <a:gd name="connsiteY51" fmla="*/ 3054 h 10000"/>
              <a:gd name="connsiteX52" fmla="*/ 1786 w 10000"/>
              <a:gd name="connsiteY52" fmla="*/ 3613 h 10000"/>
              <a:gd name="connsiteX53" fmla="*/ 1564 w 10000"/>
              <a:gd name="connsiteY53" fmla="*/ 4171 h 10000"/>
              <a:gd name="connsiteX54" fmla="*/ 1339 w 10000"/>
              <a:gd name="connsiteY54" fmla="*/ 4729 h 10000"/>
              <a:gd name="connsiteX55" fmla="*/ 1339 w 10000"/>
              <a:gd name="connsiteY55" fmla="*/ 5271 h 10000"/>
              <a:gd name="connsiteX56" fmla="*/ 1339 w 10000"/>
              <a:gd name="connsiteY56" fmla="*/ 5689 h 10000"/>
              <a:gd name="connsiteX57" fmla="*/ 1118 w 10000"/>
              <a:gd name="connsiteY57" fmla="*/ 6248 h 10000"/>
              <a:gd name="connsiteX58" fmla="*/ 1118 w 10000"/>
              <a:gd name="connsiteY58" fmla="*/ 6667 h 10000"/>
              <a:gd name="connsiteX59" fmla="*/ 1118 w 10000"/>
              <a:gd name="connsiteY59" fmla="*/ 6946 h 10000"/>
              <a:gd name="connsiteX60" fmla="*/ 1118 w 10000"/>
              <a:gd name="connsiteY60" fmla="*/ 7365 h 10000"/>
              <a:gd name="connsiteX61" fmla="*/ 1339 w 10000"/>
              <a:gd name="connsiteY61" fmla="*/ 7644 h 10000"/>
              <a:gd name="connsiteX62" fmla="*/ 1339 w 10000"/>
              <a:gd name="connsiteY62" fmla="*/ 7784 h 10000"/>
              <a:gd name="connsiteX63" fmla="*/ 1564 w 10000"/>
              <a:gd name="connsiteY63" fmla="*/ 8063 h 10000"/>
              <a:gd name="connsiteX64" fmla="*/ 1786 w 10000"/>
              <a:gd name="connsiteY64" fmla="*/ 8202 h 10000"/>
              <a:gd name="connsiteX65" fmla="*/ 2007 w 10000"/>
              <a:gd name="connsiteY65" fmla="*/ 8342 h 10000"/>
              <a:gd name="connsiteX66" fmla="*/ 2874 w 10000"/>
              <a:gd name="connsiteY66" fmla="*/ 8604 h 10000"/>
              <a:gd name="connsiteX67" fmla="*/ 3323 w 10000"/>
              <a:gd name="connsiteY67" fmla="*/ 8743 h 10000"/>
              <a:gd name="connsiteX68" fmla="*/ 3767 w 10000"/>
              <a:gd name="connsiteY68" fmla="*/ 8743 h 10000"/>
              <a:gd name="connsiteX69" fmla="*/ 4220 w 10000"/>
              <a:gd name="connsiteY69" fmla="*/ 8883 h 10000"/>
              <a:gd name="connsiteX70" fmla="*/ 4887 w 10000"/>
              <a:gd name="connsiteY70" fmla="*/ 8883 h 10000"/>
              <a:gd name="connsiteX71" fmla="*/ 5332 w 10000"/>
              <a:gd name="connsiteY71" fmla="*/ 8743 h 10000"/>
              <a:gd name="connsiteX72" fmla="*/ 6005 w 10000"/>
              <a:gd name="connsiteY72" fmla="*/ 8743 h 10000"/>
              <a:gd name="connsiteX73" fmla="*/ 6675 w 10000"/>
              <a:gd name="connsiteY73" fmla="*/ 8604 h 10000"/>
              <a:gd name="connsiteX74" fmla="*/ 7122 w 10000"/>
              <a:gd name="connsiteY74" fmla="*/ 8604 h 10000"/>
              <a:gd name="connsiteX75" fmla="*/ 7567 w 10000"/>
              <a:gd name="connsiteY75" fmla="*/ 8342 h 10000"/>
              <a:gd name="connsiteX76" fmla="*/ 7766 w 10000"/>
              <a:gd name="connsiteY76" fmla="*/ 8202 h 10000"/>
              <a:gd name="connsiteX77" fmla="*/ 7986 w 10000"/>
              <a:gd name="connsiteY77" fmla="*/ 7923 h 10000"/>
              <a:gd name="connsiteX78" fmla="*/ 8210 w 10000"/>
              <a:gd name="connsiteY78" fmla="*/ 7644 h 10000"/>
              <a:gd name="connsiteX79" fmla="*/ 8436 w 10000"/>
              <a:gd name="connsiteY79" fmla="*/ 7086 h 10000"/>
              <a:gd name="connsiteX80" fmla="*/ 8436 w 10000"/>
              <a:gd name="connsiteY80" fmla="*/ 6527 h 10000"/>
              <a:gd name="connsiteX81" fmla="*/ 8659 w 10000"/>
              <a:gd name="connsiteY81" fmla="*/ 6248 h 10000"/>
              <a:gd name="connsiteX82" fmla="*/ 8659 w 10000"/>
              <a:gd name="connsiteY82" fmla="*/ 5969 h 10000"/>
              <a:gd name="connsiteX83" fmla="*/ 8659 w 10000"/>
              <a:gd name="connsiteY83" fmla="*/ 5829 h 10000"/>
              <a:gd name="connsiteX84" fmla="*/ 8883 w 10000"/>
              <a:gd name="connsiteY84" fmla="*/ 5689 h 10000"/>
              <a:gd name="connsiteX85" fmla="*/ 8883 w 10000"/>
              <a:gd name="connsiteY85" fmla="*/ 5550 h 10000"/>
              <a:gd name="connsiteX86" fmla="*/ 8883 w 10000"/>
              <a:gd name="connsiteY86" fmla="*/ 5410 h 10000"/>
              <a:gd name="connsiteX87" fmla="*/ 8883 w 10000"/>
              <a:gd name="connsiteY87" fmla="*/ 5410 h 10000"/>
              <a:gd name="connsiteX88" fmla="*/ 9107 w 10000"/>
              <a:gd name="connsiteY88" fmla="*/ 5410 h 10000"/>
              <a:gd name="connsiteX89" fmla="*/ 9107 w 10000"/>
              <a:gd name="connsiteY89" fmla="*/ 5410 h 10000"/>
              <a:gd name="connsiteX90" fmla="*/ 9107 w 10000"/>
              <a:gd name="connsiteY90" fmla="*/ 5550 h 10000"/>
              <a:gd name="connsiteX91" fmla="*/ 9330 w 10000"/>
              <a:gd name="connsiteY91" fmla="*/ 5689 h 10000"/>
              <a:gd name="connsiteX92" fmla="*/ 9330 w 10000"/>
              <a:gd name="connsiteY92" fmla="*/ 5829 h 10000"/>
              <a:gd name="connsiteX93" fmla="*/ 9330 w 10000"/>
              <a:gd name="connsiteY93" fmla="*/ 6108 h 10000"/>
              <a:gd name="connsiteX94" fmla="*/ 9330 w 10000"/>
              <a:gd name="connsiteY94" fmla="*/ 6387 h 10000"/>
              <a:gd name="connsiteX95" fmla="*/ 9330 w 10000"/>
              <a:gd name="connsiteY95" fmla="*/ 6667 h 10000"/>
              <a:gd name="connsiteX96" fmla="*/ 9550 w 10000"/>
              <a:gd name="connsiteY96" fmla="*/ 7225 h 10000"/>
              <a:gd name="connsiteX97" fmla="*/ 9550 w 10000"/>
              <a:gd name="connsiteY97" fmla="*/ 7644 h 10000"/>
              <a:gd name="connsiteX98" fmla="*/ 9778 w 10000"/>
              <a:gd name="connsiteY98" fmla="*/ 8063 h 10000"/>
              <a:gd name="connsiteX99" fmla="*/ 10000 w 10000"/>
              <a:gd name="connsiteY99" fmla="*/ 8342 h 10000"/>
              <a:gd name="connsiteX100" fmla="*/ 10000 w 10000"/>
              <a:gd name="connsiteY100" fmla="*/ 8604 h 10000"/>
              <a:gd name="connsiteX101" fmla="*/ 10000 w 10000"/>
              <a:gd name="connsiteY101" fmla="*/ 8743 h 10000"/>
              <a:gd name="connsiteX102" fmla="*/ 10000 w 10000"/>
              <a:gd name="connsiteY102" fmla="*/ 8883 h 10000"/>
              <a:gd name="connsiteX103" fmla="*/ 9778 w 10000"/>
              <a:gd name="connsiteY103" fmla="*/ 8883 h 10000"/>
              <a:gd name="connsiteX104" fmla="*/ 9550 w 10000"/>
              <a:gd name="connsiteY104" fmla="*/ 9023 h 10000"/>
              <a:gd name="connsiteX105" fmla="*/ 9330 w 10000"/>
              <a:gd name="connsiteY105" fmla="*/ 9162 h 10000"/>
              <a:gd name="connsiteX106" fmla="*/ 9107 w 10000"/>
              <a:gd name="connsiteY106" fmla="*/ 9302 h 10000"/>
              <a:gd name="connsiteX107" fmla="*/ 8659 w 10000"/>
              <a:gd name="connsiteY107" fmla="*/ 9442 h 10000"/>
              <a:gd name="connsiteX108" fmla="*/ 7766 w 10000"/>
              <a:gd name="connsiteY108" fmla="*/ 9721 h 10000"/>
              <a:gd name="connsiteX109" fmla="*/ 6899 w 10000"/>
              <a:gd name="connsiteY109" fmla="*/ 9860 h 10000"/>
              <a:gd name="connsiteX110" fmla="*/ 6231 w 10000"/>
              <a:gd name="connsiteY110" fmla="*/ 9860 h 10000"/>
              <a:gd name="connsiteX111" fmla="*/ 5332 w 10000"/>
              <a:gd name="connsiteY111" fmla="*/ 10000 h 10000"/>
              <a:gd name="connsiteX112" fmla="*/ 5332 w 10000"/>
              <a:gd name="connsiteY11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2230 w 10000"/>
              <a:gd name="connsiteY34" fmla="*/ 0 h 10000"/>
              <a:gd name="connsiteX35" fmla="*/ 2429 w 10000"/>
              <a:gd name="connsiteY35" fmla="*/ 140 h 10000"/>
              <a:gd name="connsiteX36" fmla="*/ 2654 w 10000"/>
              <a:gd name="connsiteY36" fmla="*/ 140 h 10000"/>
              <a:gd name="connsiteX37" fmla="*/ 2874 w 10000"/>
              <a:gd name="connsiteY37" fmla="*/ 419 h 10000"/>
              <a:gd name="connsiteX38" fmla="*/ 3096 w 10000"/>
              <a:gd name="connsiteY38" fmla="*/ 558 h 10000"/>
              <a:gd name="connsiteX39" fmla="*/ 3323 w 10000"/>
              <a:gd name="connsiteY39" fmla="*/ 698 h 10000"/>
              <a:gd name="connsiteX40" fmla="*/ 3546 w 10000"/>
              <a:gd name="connsiteY40" fmla="*/ 838 h 10000"/>
              <a:gd name="connsiteX41" fmla="*/ 3546 w 10000"/>
              <a:gd name="connsiteY41" fmla="*/ 977 h 10000"/>
              <a:gd name="connsiteX42" fmla="*/ 3546 w 10000"/>
              <a:gd name="connsiteY42" fmla="*/ 1117 h 10000"/>
              <a:gd name="connsiteX43" fmla="*/ 3323 w 10000"/>
              <a:gd name="connsiteY43" fmla="*/ 1117 h 10000"/>
              <a:gd name="connsiteX44" fmla="*/ 3096 w 10000"/>
              <a:gd name="connsiteY44" fmla="*/ 1257 h 10000"/>
              <a:gd name="connsiteX45" fmla="*/ 3096 w 10000"/>
              <a:gd name="connsiteY45" fmla="*/ 1396 h 10000"/>
              <a:gd name="connsiteX46" fmla="*/ 2874 w 10000"/>
              <a:gd name="connsiteY46" fmla="*/ 1536 h 10000"/>
              <a:gd name="connsiteX47" fmla="*/ 2654 w 10000"/>
              <a:gd name="connsiteY47" fmla="*/ 1798 h 10000"/>
              <a:gd name="connsiteX48" fmla="*/ 2429 w 10000"/>
              <a:gd name="connsiteY48" fmla="*/ 2216 h 10000"/>
              <a:gd name="connsiteX49" fmla="*/ 2230 w 10000"/>
              <a:gd name="connsiteY49" fmla="*/ 2635 h 10000"/>
              <a:gd name="connsiteX50" fmla="*/ 2007 w 10000"/>
              <a:gd name="connsiteY50" fmla="*/ 3054 h 10000"/>
              <a:gd name="connsiteX51" fmla="*/ 1786 w 10000"/>
              <a:gd name="connsiteY51" fmla="*/ 3613 h 10000"/>
              <a:gd name="connsiteX52" fmla="*/ 1564 w 10000"/>
              <a:gd name="connsiteY52" fmla="*/ 4171 h 10000"/>
              <a:gd name="connsiteX53" fmla="*/ 1339 w 10000"/>
              <a:gd name="connsiteY53" fmla="*/ 4729 h 10000"/>
              <a:gd name="connsiteX54" fmla="*/ 1339 w 10000"/>
              <a:gd name="connsiteY54" fmla="*/ 5271 h 10000"/>
              <a:gd name="connsiteX55" fmla="*/ 1339 w 10000"/>
              <a:gd name="connsiteY55" fmla="*/ 5689 h 10000"/>
              <a:gd name="connsiteX56" fmla="*/ 1118 w 10000"/>
              <a:gd name="connsiteY56" fmla="*/ 6248 h 10000"/>
              <a:gd name="connsiteX57" fmla="*/ 1118 w 10000"/>
              <a:gd name="connsiteY57" fmla="*/ 6667 h 10000"/>
              <a:gd name="connsiteX58" fmla="*/ 1118 w 10000"/>
              <a:gd name="connsiteY58" fmla="*/ 6946 h 10000"/>
              <a:gd name="connsiteX59" fmla="*/ 1118 w 10000"/>
              <a:gd name="connsiteY59" fmla="*/ 7365 h 10000"/>
              <a:gd name="connsiteX60" fmla="*/ 1339 w 10000"/>
              <a:gd name="connsiteY60" fmla="*/ 7644 h 10000"/>
              <a:gd name="connsiteX61" fmla="*/ 1339 w 10000"/>
              <a:gd name="connsiteY61" fmla="*/ 7784 h 10000"/>
              <a:gd name="connsiteX62" fmla="*/ 1564 w 10000"/>
              <a:gd name="connsiteY62" fmla="*/ 8063 h 10000"/>
              <a:gd name="connsiteX63" fmla="*/ 1786 w 10000"/>
              <a:gd name="connsiteY63" fmla="*/ 8202 h 10000"/>
              <a:gd name="connsiteX64" fmla="*/ 2007 w 10000"/>
              <a:gd name="connsiteY64" fmla="*/ 8342 h 10000"/>
              <a:gd name="connsiteX65" fmla="*/ 2874 w 10000"/>
              <a:gd name="connsiteY65" fmla="*/ 8604 h 10000"/>
              <a:gd name="connsiteX66" fmla="*/ 3323 w 10000"/>
              <a:gd name="connsiteY66" fmla="*/ 8743 h 10000"/>
              <a:gd name="connsiteX67" fmla="*/ 3767 w 10000"/>
              <a:gd name="connsiteY67" fmla="*/ 8743 h 10000"/>
              <a:gd name="connsiteX68" fmla="*/ 4220 w 10000"/>
              <a:gd name="connsiteY68" fmla="*/ 8883 h 10000"/>
              <a:gd name="connsiteX69" fmla="*/ 4887 w 10000"/>
              <a:gd name="connsiteY69" fmla="*/ 8883 h 10000"/>
              <a:gd name="connsiteX70" fmla="*/ 5332 w 10000"/>
              <a:gd name="connsiteY70" fmla="*/ 8743 h 10000"/>
              <a:gd name="connsiteX71" fmla="*/ 6005 w 10000"/>
              <a:gd name="connsiteY71" fmla="*/ 8743 h 10000"/>
              <a:gd name="connsiteX72" fmla="*/ 6675 w 10000"/>
              <a:gd name="connsiteY72" fmla="*/ 8604 h 10000"/>
              <a:gd name="connsiteX73" fmla="*/ 7122 w 10000"/>
              <a:gd name="connsiteY73" fmla="*/ 8604 h 10000"/>
              <a:gd name="connsiteX74" fmla="*/ 7567 w 10000"/>
              <a:gd name="connsiteY74" fmla="*/ 8342 h 10000"/>
              <a:gd name="connsiteX75" fmla="*/ 7766 w 10000"/>
              <a:gd name="connsiteY75" fmla="*/ 8202 h 10000"/>
              <a:gd name="connsiteX76" fmla="*/ 7986 w 10000"/>
              <a:gd name="connsiteY76" fmla="*/ 7923 h 10000"/>
              <a:gd name="connsiteX77" fmla="*/ 8210 w 10000"/>
              <a:gd name="connsiteY77" fmla="*/ 7644 h 10000"/>
              <a:gd name="connsiteX78" fmla="*/ 8436 w 10000"/>
              <a:gd name="connsiteY78" fmla="*/ 7086 h 10000"/>
              <a:gd name="connsiteX79" fmla="*/ 8436 w 10000"/>
              <a:gd name="connsiteY79" fmla="*/ 6527 h 10000"/>
              <a:gd name="connsiteX80" fmla="*/ 8659 w 10000"/>
              <a:gd name="connsiteY80" fmla="*/ 6248 h 10000"/>
              <a:gd name="connsiteX81" fmla="*/ 8659 w 10000"/>
              <a:gd name="connsiteY81" fmla="*/ 5969 h 10000"/>
              <a:gd name="connsiteX82" fmla="*/ 8659 w 10000"/>
              <a:gd name="connsiteY82" fmla="*/ 5829 h 10000"/>
              <a:gd name="connsiteX83" fmla="*/ 8883 w 10000"/>
              <a:gd name="connsiteY83" fmla="*/ 5689 h 10000"/>
              <a:gd name="connsiteX84" fmla="*/ 8883 w 10000"/>
              <a:gd name="connsiteY84" fmla="*/ 5550 h 10000"/>
              <a:gd name="connsiteX85" fmla="*/ 8883 w 10000"/>
              <a:gd name="connsiteY85" fmla="*/ 5410 h 10000"/>
              <a:gd name="connsiteX86" fmla="*/ 8883 w 10000"/>
              <a:gd name="connsiteY86" fmla="*/ 5410 h 10000"/>
              <a:gd name="connsiteX87" fmla="*/ 9107 w 10000"/>
              <a:gd name="connsiteY87" fmla="*/ 5410 h 10000"/>
              <a:gd name="connsiteX88" fmla="*/ 9107 w 10000"/>
              <a:gd name="connsiteY88" fmla="*/ 5410 h 10000"/>
              <a:gd name="connsiteX89" fmla="*/ 9107 w 10000"/>
              <a:gd name="connsiteY89" fmla="*/ 5550 h 10000"/>
              <a:gd name="connsiteX90" fmla="*/ 9330 w 10000"/>
              <a:gd name="connsiteY90" fmla="*/ 5689 h 10000"/>
              <a:gd name="connsiteX91" fmla="*/ 9330 w 10000"/>
              <a:gd name="connsiteY91" fmla="*/ 5829 h 10000"/>
              <a:gd name="connsiteX92" fmla="*/ 9330 w 10000"/>
              <a:gd name="connsiteY92" fmla="*/ 6108 h 10000"/>
              <a:gd name="connsiteX93" fmla="*/ 9330 w 10000"/>
              <a:gd name="connsiteY93" fmla="*/ 6387 h 10000"/>
              <a:gd name="connsiteX94" fmla="*/ 9330 w 10000"/>
              <a:gd name="connsiteY94" fmla="*/ 6667 h 10000"/>
              <a:gd name="connsiteX95" fmla="*/ 9550 w 10000"/>
              <a:gd name="connsiteY95" fmla="*/ 7225 h 10000"/>
              <a:gd name="connsiteX96" fmla="*/ 9550 w 10000"/>
              <a:gd name="connsiteY96" fmla="*/ 7644 h 10000"/>
              <a:gd name="connsiteX97" fmla="*/ 9778 w 10000"/>
              <a:gd name="connsiteY97" fmla="*/ 8063 h 10000"/>
              <a:gd name="connsiteX98" fmla="*/ 10000 w 10000"/>
              <a:gd name="connsiteY98" fmla="*/ 8342 h 10000"/>
              <a:gd name="connsiteX99" fmla="*/ 10000 w 10000"/>
              <a:gd name="connsiteY99" fmla="*/ 8604 h 10000"/>
              <a:gd name="connsiteX100" fmla="*/ 10000 w 10000"/>
              <a:gd name="connsiteY100" fmla="*/ 8743 h 10000"/>
              <a:gd name="connsiteX101" fmla="*/ 10000 w 10000"/>
              <a:gd name="connsiteY101" fmla="*/ 8883 h 10000"/>
              <a:gd name="connsiteX102" fmla="*/ 9778 w 10000"/>
              <a:gd name="connsiteY102" fmla="*/ 8883 h 10000"/>
              <a:gd name="connsiteX103" fmla="*/ 9550 w 10000"/>
              <a:gd name="connsiteY103" fmla="*/ 9023 h 10000"/>
              <a:gd name="connsiteX104" fmla="*/ 9330 w 10000"/>
              <a:gd name="connsiteY104" fmla="*/ 9162 h 10000"/>
              <a:gd name="connsiteX105" fmla="*/ 9107 w 10000"/>
              <a:gd name="connsiteY105" fmla="*/ 9302 h 10000"/>
              <a:gd name="connsiteX106" fmla="*/ 8659 w 10000"/>
              <a:gd name="connsiteY106" fmla="*/ 9442 h 10000"/>
              <a:gd name="connsiteX107" fmla="*/ 7766 w 10000"/>
              <a:gd name="connsiteY107" fmla="*/ 9721 h 10000"/>
              <a:gd name="connsiteX108" fmla="*/ 6899 w 10000"/>
              <a:gd name="connsiteY108" fmla="*/ 9860 h 10000"/>
              <a:gd name="connsiteX109" fmla="*/ 6231 w 10000"/>
              <a:gd name="connsiteY109" fmla="*/ 9860 h 10000"/>
              <a:gd name="connsiteX110" fmla="*/ 5332 w 10000"/>
              <a:gd name="connsiteY110" fmla="*/ 10000 h 10000"/>
              <a:gd name="connsiteX111" fmla="*/ 5332 w 10000"/>
              <a:gd name="connsiteY111" fmla="*/ 10000 h 10000"/>
              <a:gd name="connsiteX0" fmla="*/ 5332 w 10000"/>
              <a:gd name="connsiteY0" fmla="*/ 9860 h 9860"/>
              <a:gd name="connsiteX1" fmla="*/ 4665 w 10000"/>
              <a:gd name="connsiteY1" fmla="*/ 9860 h 9860"/>
              <a:gd name="connsiteX2" fmla="*/ 3991 w 10000"/>
              <a:gd name="connsiteY2" fmla="*/ 9860 h 9860"/>
              <a:gd name="connsiteX3" fmla="*/ 3323 w 10000"/>
              <a:gd name="connsiteY3" fmla="*/ 9720 h 9860"/>
              <a:gd name="connsiteX4" fmla="*/ 2654 w 10000"/>
              <a:gd name="connsiteY4" fmla="*/ 9581 h 9860"/>
              <a:gd name="connsiteX5" fmla="*/ 2007 w 10000"/>
              <a:gd name="connsiteY5" fmla="*/ 9441 h 9860"/>
              <a:gd name="connsiteX6" fmla="*/ 1564 w 10000"/>
              <a:gd name="connsiteY6" fmla="*/ 9162 h 9860"/>
              <a:gd name="connsiteX7" fmla="*/ 1118 w 10000"/>
              <a:gd name="connsiteY7" fmla="*/ 9022 h 9860"/>
              <a:gd name="connsiteX8" fmla="*/ 894 w 10000"/>
              <a:gd name="connsiteY8" fmla="*/ 8603 h 9860"/>
              <a:gd name="connsiteX9" fmla="*/ 445 w 10000"/>
              <a:gd name="connsiteY9" fmla="*/ 8324 h 9860"/>
              <a:gd name="connsiteX10" fmla="*/ 220 w 10000"/>
              <a:gd name="connsiteY10" fmla="*/ 7923 h 9860"/>
              <a:gd name="connsiteX11" fmla="*/ 220 w 10000"/>
              <a:gd name="connsiteY11" fmla="*/ 7504 h 9860"/>
              <a:gd name="connsiteX12" fmla="*/ 0 w 10000"/>
              <a:gd name="connsiteY12" fmla="*/ 7085 h 9860"/>
              <a:gd name="connsiteX13" fmla="*/ 0 w 10000"/>
              <a:gd name="connsiteY13" fmla="*/ 6666 h 9860"/>
              <a:gd name="connsiteX14" fmla="*/ 0 w 10000"/>
              <a:gd name="connsiteY14" fmla="*/ 6247 h 9860"/>
              <a:gd name="connsiteX15" fmla="*/ 220 w 10000"/>
              <a:gd name="connsiteY15" fmla="*/ 5549 h 9860"/>
              <a:gd name="connsiteX16" fmla="*/ 220 w 10000"/>
              <a:gd name="connsiteY16" fmla="*/ 5410 h 9860"/>
              <a:gd name="connsiteX17" fmla="*/ 220 w 10000"/>
              <a:gd name="connsiteY17" fmla="*/ 5131 h 9860"/>
              <a:gd name="connsiteX18" fmla="*/ 445 w 10000"/>
              <a:gd name="connsiteY18" fmla="*/ 4869 h 9860"/>
              <a:gd name="connsiteX19" fmla="*/ 445 w 10000"/>
              <a:gd name="connsiteY19" fmla="*/ 4589 h 9860"/>
              <a:gd name="connsiteX20" fmla="*/ 445 w 10000"/>
              <a:gd name="connsiteY20" fmla="*/ 4310 h 9860"/>
              <a:gd name="connsiteX21" fmla="*/ 671 w 10000"/>
              <a:gd name="connsiteY21" fmla="*/ 3891 h 9860"/>
              <a:gd name="connsiteX22" fmla="*/ 671 w 10000"/>
              <a:gd name="connsiteY22" fmla="*/ 3473 h 9860"/>
              <a:gd name="connsiteX23" fmla="*/ 894 w 10000"/>
              <a:gd name="connsiteY23" fmla="*/ 3054 h 9860"/>
              <a:gd name="connsiteX24" fmla="*/ 894 w 10000"/>
              <a:gd name="connsiteY24" fmla="*/ 2635 h 9860"/>
              <a:gd name="connsiteX25" fmla="*/ 894 w 10000"/>
              <a:gd name="connsiteY25" fmla="*/ 2216 h 9860"/>
              <a:gd name="connsiteX26" fmla="*/ 1118 w 10000"/>
              <a:gd name="connsiteY26" fmla="*/ 1937 h 9860"/>
              <a:gd name="connsiteX27" fmla="*/ 1118 w 10000"/>
              <a:gd name="connsiteY27" fmla="*/ 1658 h 9860"/>
              <a:gd name="connsiteX28" fmla="*/ 1118 w 10000"/>
              <a:gd name="connsiteY28" fmla="*/ 1396 h 9860"/>
              <a:gd name="connsiteX29" fmla="*/ 1118 w 10000"/>
              <a:gd name="connsiteY29" fmla="*/ 1256 h 9860"/>
              <a:gd name="connsiteX30" fmla="*/ 1118 w 10000"/>
              <a:gd name="connsiteY30" fmla="*/ 1117 h 9860"/>
              <a:gd name="connsiteX31" fmla="*/ 1118 w 10000"/>
              <a:gd name="connsiteY31" fmla="*/ 1117 h 9860"/>
              <a:gd name="connsiteX32" fmla="*/ 1118 w 10000"/>
              <a:gd name="connsiteY32" fmla="*/ 1117 h 9860"/>
              <a:gd name="connsiteX33" fmla="*/ 894 w 10000"/>
              <a:gd name="connsiteY33" fmla="*/ 1117 h 9860"/>
              <a:gd name="connsiteX34" fmla="*/ 2429 w 10000"/>
              <a:gd name="connsiteY34" fmla="*/ 0 h 9860"/>
              <a:gd name="connsiteX35" fmla="*/ 2654 w 10000"/>
              <a:gd name="connsiteY35" fmla="*/ 0 h 9860"/>
              <a:gd name="connsiteX36" fmla="*/ 2874 w 10000"/>
              <a:gd name="connsiteY36" fmla="*/ 279 h 9860"/>
              <a:gd name="connsiteX37" fmla="*/ 3096 w 10000"/>
              <a:gd name="connsiteY37" fmla="*/ 418 h 9860"/>
              <a:gd name="connsiteX38" fmla="*/ 3323 w 10000"/>
              <a:gd name="connsiteY38" fmla="*/ 558 h 9860"/>
              <a:gd name="connsiteX39" fmla="*/ 3546 w 10000"/>
              <a:gd name="connsiteY39" fmla="*/ 698 h 9860"/>
              <a:gd name="connsiteX40" fmla="*/ 3546 w 10000"/>
              <a:gd name="connsiteY40" fmla="*/ 837 h 9860"/>
              <a:gd name="connsiteX41" fmla="*/ 3546 w 10000"/>
              <a:gd name="connsiteY41" fmla="*/ 977 h 9860"/>
              <a:gd name="connsiteX42" fmla="*/ 3323 w 10000"/>
              <a:gd name="connsiteY42" fmla="*/ 977 h 9860"/>
              <a:gd name="connsiteX43" fmla="*/ 3096 w 10000"/>
              <a:gd name="connsiteY43" fmla="*/ 1117 h 9860"/>
              <a:gd name="connsiteX44" fmla="*/ 3096 w 10000"/>
              <a:gd name="connsiteY44" fmla="*/ 1256 h 9860"/>
              <a:gd name="connsiteX45" fmla="*/ 2874 w 10000"/>
              <a:gd name="connsiteY45" fmla="*/ 1396 h 9860"/>
              <a:gd name="connsiteX46" fmla="*/ 2654 w 10000"/>
              <a:gd name="connsiteY46" fmla="*/ 1658 h 9860"/>
              <a:gd name="connsiteX47" fmla="*/ 2429 w 10000"/>
              <a:gd name="connsiteY47" fmla="*/ 2076 h 9860"/>
              <a:gd name="connsiteX48" fmla="*/ 2230 w 10000"/>
              <a:gd name="connsiteY48" fmla="*/ 2495 h 9860"/>
              <a:gd name="connsiteX49" fmla="*/ 2007 w 10000"/>
              <a:gd name="connsiteY49" fmla="*/ 2914 h 9860"/>
              <a:gd name="connsiteX50" fmla="*/ 1786 w 10000"/>
              <a:gd name="connsiteY50" fmla="*/ 3473 h 9860"/>
              <a:gd name="connsiteX51" fmla="*/ 1564 w 10000"/>
              <a:gd name="connsiteY51" fmla="*/ 4031 h 9860"/>
              <a:gd name="connsiteX52" fmla="*/ 1339 w 10000"/>
              <a:gd name="connsiteY52" fmla="*/ 4589 h 9860"/>
              <a:gd name="connsiteX53" fmla="*/ 1339 w 10000"/>
              <a:gd name="connsiteY53" fmla="*/ 5131 h 9860"/>
              <a:gd name="connsiteX54" fmla="*/ 1339 w 10000"/>
              <a:gd name="connsiteY54" fmla="*/ 5549 h 9860"/>
              <a:gd name="connsiteX55" fmla="*/ 1118 w 10000"/>
              <a:gd name="connsiteY55" fmla="*/ 6108 h 9860"/>
              <a:gd name="connsiteX56" fmla="*/ 1118 w 10000"/>
              <a:gd name="connsiteY56" fmla="*/ 6527 h 9860"/>
              <a:gd name="connsiteX57" fmla="*/ 1118 w 10000"/>
              <a:gd name="connsiteY57" fmla="*/ 6806 h 9860"/>
              <a:gd name="connsiteX58" fmla="*/ 1118 w 10000"/>
              <a:gd name="connsiteY58" fmla="*/ 7225 h 9860"/>
              <a:gd name="connsiteX59" fmla="*/ 1339 w 10000"/>
              <a:gd name="connsiteY59" fmla="*/ 7504 h 9860"/>
              <a:gd name="connsiteX60" fmla="*/ 1339 w 10000"/>
              <a:gd name="connsiteY60" fmla="*/ 7644 h 9860"/>
              <a:gd name="connsiteX61" fmla="*/ 1564 w 10000"/>
              <a:gd name="connsiteY61" fmla="*/ 7923 h 9860"/>
              <a:gd name="connsiteX62" fmla="*/ 1786 w 10000"/>
              <a:gd name="connsiteY62" fmla="*/ 8062 h 9860"/>
              <a:gd name="connsiteX63" fmla="*/ 2007 w 10000"/>
              <a:gd name="connsiteY63" fmla="*/ 8202 h 9860"/>
              <a:gd name="connsiteX64" fmla="*/ 2874 w 10000"/>
              <a:gd name="connsiteY64" fmla="*/ 8464 h 9860"/>
              <a:gd name="connsiteX65" fmla="*/ 3323 w 10000"/>
              <a:gd name="connsiteY65" fmla="*/ 8603 h 9860"/>
              <a:gd name="connsiteX66" fmla="*/ 3767 w 10000"/>
              <a:gd name="connsiteY66" fmla="*/ 8603 h 9860"/>
              <a:gd name="connsiteX67" fmla="*/ 4220 w 10000"/>
              <a:gd name="connsiteY67" fmla="*/ 8743 h 9860"/>
              <a:gd name="connsiteX68" fmla="*/ 4887 w 10000"/>
              <a:gd name="connsiteY68" fmla="*/ 8743 h 9860"/>
              <a:gd name="connsiteX69" fmla="*/ 5332 w 10000"/>
              <a:gd name="connsiteY69" fmla="*/ 8603 h 9860"/>
              <a:gd name="connsiteX70" fmla="*/ 6005 w 10000"/>
              <a:gd name="connsiteY70" fmla="*/ 8603 h 9860"/>
              <a:gd name="connsiteX71" fmla="*/ 6675 w 10000"/>
              <a:gd name="connsiteY71" fmla="*/ 8464 h 9860"/>
              <a:gd name="connsiteX72" fmla="*/ 7122 w 10000"/>
              <a:gd name="connsiteY72" fmla="*/ 8464 h 9860"/>
              <a:gd name="connsiteX73" fmla="*/ 7567 w 10000"/>
              <a:gd name="connsiteY73" fmla="*/ 8202 h 9860"/>
              <a:gd name="connsiteX74" fmla="*/ 7766 w 10000"/>
              <a:gd name="connsiteY74" fmla="*/ 8062 h 9860"/>
              <a:gd name="connsiteX75" fmla="*/ 7986 w 10000"/>
              <a:gd name="connsiteY75" fmla="*/ 7783 h 9860"/>
              <a:gd name="connsiteX76" fmla="*/ 8210 w 10000"/>
              <a:gd name="connsiteY76" fmla="*/ 7504 h 9860"/>
              <a:gd name="connsiteX77" fmla="*/ 8436 w 10000"/>
              <a:gd name="connsiteY77" fmla="*/ 6946 h 9860"/>
              <a:gd name="connsiteX78" fmla="*/ 8436 w 10000"/>
              <a:gd name="connsiteY78" fmla="*/ 6387 h 9860"/>
              <a:gd name="connsiteX79" fmla="*/ 8659 w 10000"/>
              <a:gd name="connsiteY79" fmla="*/ 6108 h 9860"/>
              <a:gd name="connsiteX80" fmla="*/ 8659 w 10000"/>
              <a:gd name="connsiteY80" fmla="*/ 5829 h 9860"/>
              <a:gd name="connsiteX81" fmla="*/ 8659 w 10000"/>
              <a:gd name="connsiteY81" fmla="*/ 5689 h 9860"/>
              <a:gd name="connsiteX82" fmla="*/ 8883 w 10000"/>
              <a:gd name="connsiteY82" fmla="*/ 5549 h 9860"/>
              <a:gd name="connsiteX83" fmla="*/ 8883 w 10000"/>
              <a:gd name="connsiteY83" fmla="*/ 5410 h 9860"/>
              <a:gd name="connsiteX84" fmla="*/ 8883 w 10000"/>
              <a:gd name="connsiteY84" fmla="*/ 5270 h 9860"/>
              <a:gd name="connsiteX85" fmla="*/ 8883 w 10000"/>
              <a:gd name="connsiteY85" fmla="*/ 5270 h 9860"/>
              <a:gd name="connsiteX86" fmla="*/ 9107 w 10000"/>
              <a:gd name="connsiteY86" fmla="*/ 5270 h 9860"/>
              <a:gd name="connsiteX87" fmla="*/ 9107 w 10000"/>
              <a:gd name="connsiteY87" fmla="*/ 5270 h 9860"/>
              <a:gd name="connsiteX88" fmla="*/ 9107 w 10000"/>
              <a:gd name="connsiteY88" fmla="*/ 5410 h 9860"/>
              <a:gd name="connsiteX89" fmla="*/ 9330 w 10000"/>
              <a:gd name="connsiteY89" fmla="*/ 5549 h 9860"/>
              <a:gd name="connsiteX90" fmla="*/ 9330 w 10000"/>
              <a:gd name="connsiteY90" fmla="*/ 5689 h 9860"/>
              <a:gd name="connsiteX91" fmla="*/ 9330 w 10000"/>
              <a:gd name="connsiteY91" fmla="*/ 5968 h 9860"/>
              <a:gd name="connsiteX92" fmla="*/ 9330 w 10000"/>
              <a:gd name="connsiteY92" fmla="*/ 6247 h 9860"/>
              <a:gd name="connsiteX93" fmla="*/ 9330 w 10000"/>
              <a:gd name="connsiteY93" fmla="*/ 6527 h 9860"/>
              <a:gd name="connsiteX94" fmla="*/ 9550 w 10000"/>
              <a:gd name="connsiteY94" fmla="*/ 7085 h 9860"/>
              <a:gd name="connsiteX95" fmla="*/ 9550 w 10000"/>
              <a:gd name="connsiteY95" fmla="*/ 7504 h 9860"/>
              <a:gd name="connsiteX96" fmla="*/ 9778 w 10000"/>
              <a:gd name="connsiteY96" fmla="*/ 7923 h 9860"/>
              <a:gd name="connsiteX97" fmla="*/ 10000 w 10000"/>
              <a:gd name="connsiteY97" fmla="*/ 8202 h 9860"/>
              <a:gd name="connsiteX98" fmla="*/ 10000 w 10000"/>
              <a:gd name="connsiteY98" fmla="*/ 8464 h 9860"/>
              <a:gd name="connsiteX99" fmla="*/ 10000 w 10000"/>
              <a:gd name="connsiteY99" fmla="*/ 8603 h 9860"/>
              <a:gd name="connsiteX100" fmla="*/ 10000 w 10000"/>
              <a:gd name="connsiteY100" fmla="*/ 8743 h 9860"/>
              <a:gd name="connsiteX101" fmla="*/ 9778 w 10000"/>
              <a:gd name="connsiteY101" fmla="*/ 8743 h 9860"/>
              <a:gd name="connsiteX102" fmla="*/ 9550 w 10000"/>
              <a:gd name="connsiteY102" fmla="*/ 8883 h 9860"/>
              <a:gd name="connsiteX103" fmla="*/ 9330 w 10000"/>
              <a:gd name="connsiteY103" fmla="*/ 9022 h 9860"/>
              <a:gd name="connsiteX104" fmla="*/ 9107 w 10000"/>
              <a:gd name="connsiteY104" fmla="*/ 9162 h 9860"/>
              <a:gd name="connsiteX105" fmla="*/ 8659 w 10000"/>
              <a:gd name="connsiteY105" fmla="*/ 9302 h 9860"/>
              <a:gd name="connsiteX106" fmla="*/ 7766 w 10000"/>
              <a:gd name="connsiteY106" fmla="*/ 9581 h 9860"/>
              <a:gd name="connsiteX107" fmla="*/ 6899 w 10000"/>
              <a:gd name="connsiteY107" fmla="*/ 9720 h 9860"/>
              <a:gd name="connsiteX108" fmla="*/ 6231 w 10000"/>
              <a:gd name="connsiteY108" fmla="*/ 9720 h 9860"/>
              <a:gd name="connsiteX109" fmla="*/ 5332 w 10000"/>
              <a:gd name="connsiteY109" fmla="*/ 9860 h 9860"/>
              <a:gd name="connsiteX110" fmla="*/ 5332 w 10000"/>
              <a:gd name="connsiteY110" fmla="*/ 9860 h 986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8 h 10000"/>
              <a:gd name="connsiteX4" fmla="*/ 2654 w 10000"/>
              <a:gd name="connsiteY4" fmla="*/ 9717 h 10000"/>
              <a:gd name="connsiteX5" fmla="*/ 2007 w 10000"/>
              <a:gd name="connsiteY5" fmla="*/ 9575 h 10000"/>
              <a:gd name="connsiteX6" fmla="*/ 1564 w 10000"/>
              <a:gd name="connsiteY6" fmla="*/ 9292 h 10000"/>
              <a:gd name="connsiteX7" fmla="*/ 1118 w 10000"/>
              <a:gd name="connsiteY7" fmla="*/ 9150 h 10000"/>
              <a:gd name="connsiteX8" fmla="*/ 894 w 10000"/>
              <a:gd name="connsiteY8" fmla="*/ 8725 h 10000"/>
              <a:gd name="connsiteX9" fmla="*/ 445 w 10000"/>
              <a:gd name="connsiteY9" fmla="*/ 8442 h 10000"/>
              <a:gd name="connsiteX10" fmla="*/ 220 w 10000"/>
              <a:gd name="connsiteY10" fmla="*/ 8035 h 10000"/>
              <a:gd name="connsiteX11" fmla="*/ 220 w 10000"/>
              <a:gd name="connsiteY11" fmla="*/ 7611 h 10000"/>
              <a:gd name="connsiteX12" fmla="*/ 0 w 10000"/>
              <a:gd name="connsiteY12" fmla="*/ 7186 h 10000"/>
              <a:gd name="connsiteX13" fmla="*/ 0 w 10000"/>
              <a:gd name="connsiteY13" fmla="*/ 6761 h 10000"/>
              <a:gd name="connsiteX14" fmla="*/ 0 w 10000"/>
              <a:gd name="connsiteY14" fmla="*/ 6336 h 10000"/>
              <a:gd name="connsiteX15" fmla="*/ 220 w 10000"/>
              <a:gd name="connsiteY15" fmla="*/ 5628 h 10000"/>
              <a:gd name="connsiteX16" fmla="*/ 220 w 10000"/>
              <a:gd name="connsiteY16" fmla="*/ 5487 h 10000"/>
              <a:gd name="connsiteX17" fmla="*/ 220 w 10000"/>
              <a:gd name="connsiteY17" fmla="*/ 5204 h 10000"/>
              <a:gd name="connsiteX18" fmla="*/ 445 w 10000"/>
              <a:gd name="connsiteY18" fmla="*/ 4938 h 10000"/>
              <a:gd name="connsiteX19" fmla="*/ 445 w 10000"/>
              <a:gd name="connsiteY19" fmla="*/ 4654 h 10000"/>
              <a:gd name="connsiteX20" fmla="*/ 445 w 10000"/>
              <a:gd name="connsiteY20" fmla="*/ 4371 h 10000"/>
              <a:gd name="connsiteX21" fmla="*/ 671 w 10000"/>
              <a:gd name="connsiteY21" fmla="*/ 3946 h 10000"/>
              <a:gd name="connsiteX22" fmla="*/ 671 w 10000"/>
              <a:gd name="connsiteY22" fmla="*/ 3522 h 10000"/>
              <a:gd name="connsiteX23" fmla="*/ 894 w 10000"/>
              <a:gd name="connsiteY23" fmla="*/ 3097 h 10000"/>
              <a:gd name="connsiteX24" fmla="*/ 894 w 10000"/>
              <a:gd name="connsiteY24" fmla="*/ 2672 h 10000"/>
              <a:gd name="connsiteX25" fmla="*/ 894 w 10000"/>
              <a:gd name="connsiteY25" fmla="*/ 2247 h 10000"/>
              <a:gd name="connsiteX26" fmla="*/ 1118 w 10000"/>
              <a:gd name="connsiteY26" fmla="*/ 1965 h 10000"/>
              <a:gd name="connsiteX27" fmla="*/ 1118 w 10000"/>
              <a:gd name="connsiteY27" fmla="*/ 1682 h 10000"/>
              <a:gd name="connsiteX28" fmla="*/ 1118 w 10000"/>
              <a:gd name="connsiteY28" fmla="*/ 1416 h 10000"/>
              <a:gd name="connsiteX29" fmla="*/ 1118 w 10000"/>
              <a:gd name="connsiteY29" fmla="*/ 1274 h 10000"/>
              <a:gd name="connsiteX30" fmla="*/ 1118 w 10000"/>
              <a:gd name="connsiteY30" fmla="*/ 1133 h 10000"/>
              <a:gd name="connsiteX31" fmla="*/ 1118 w 10000"/>
              <a:gd name="connsiteY31" fmla="*/ 1133 h 10000"/>
              <a:gd name="connsiteX32" fmla="*/ 1118 w 10000"/>
              <a:gd name="connsiteY32" fmla="*/ 1133 h 10000"/>
              <a:gd name="connsiteX33" fmla="*/ 894 w 10000"/>
              <a:gd name="connsiteY33" fmla="*/ 1133 h 10000"/>
              <a:gd name="connsiteX34" fmla="*/ 2429 w 10000"/>
              <a:gd name="connsiteY34" fmla="*/ 0 h 10000"/>
              <a:gd name="connsiteX35" fmla="*/ 2874 w 10000"/>
              <a:gd name="connsiteY35" fmla="*/ 283 h 10000"/>
              <a:gd name="connsiteX36" fmla="*/ 3096 w 10000"/>
              <a:gd name="connsiteY36" fmla="*/ 424 h 10000"/>
              <a:gd name="connsiteX37" fmla="*/ 3323 w 10000"/>
              <a:gd name="connsiteY37" fmla="*/ 566 h 10000"/>
              <a:gd name="connsiteX38" fmla="*/ 3546 w 10000"/>
              <a:gd name="connsiteY38" fmla="*/ 708 h 10000"/>
              <a:gd name="connsiteX39" fmla="*/ 3546 w 10000"/>
              <a:gd name="connsiteY39" fmla="*/ 849 h 10000"/>
              <a:gd name="connsiteX40" fmla="*/ 3546 w 10000"/>
              <a:gd name="connsiteY40" fmla="*/ 991 h 10000"/>
              <a:gd name="connsiteX41" fmla="*/ 3323 w 10000"/>
              <a:gd name="connsiteY41" fmla="*/ 991 h 10000"/>
              <a:gd name="connsiteX42" fmla="*/ 3096 w 10000"/>
              <a:gd name="connsiteY42" fmla="*/ 1133 h 10000"/>
              <a:gd name="connsiteX43" fmla="*/ 3096 w 10000"/>
              <a:gd name="connsiteY43" fmla="*/ 1274 h 10000"/>
              <a:gd name="connsiteX44" fmla="*/ 2874 w 10000"/>
              <a:gd name="connsiteY44" fmla="*/ 1416 h 10000"/>
              <a:gd name="connsiteX45" fmla="*/ 2654 w 10000"/>
              <a:gd name="connsiteY45" fmla="*/ 1682 h 10000"/>
              <a:gd name="connsiteX46" fmla="*/ 2429 w 10000"/>
              <a:gd name="connsiteY46" fmla="*/ 2105 h 10000"/>
              <a:gd name="connsiteX47" fmla="*/ 2230 w 10000"/>
              <a:gd name="connsiteY47" fmla="*/ 2530 h 10000"/>
              <a:gd name="connsiteX48" fmla="*/ 2007 w 10000"/>
              <a:gd name="connsiteY48" fmla="*/ 2955 h 10000"/>
              <a:gd name="connsiteX49" fmla="*/ 1786 w 10000"/>
              <a:gd name="connsiteY49" fmla="*/ 3522 h 10000"/>
              <a:gd name="connsiteX50" fmla="*/ 1564 w 10000"/>
              <a:gd name="connsiteY50" fmla="*/ 4088 h 10000"/>
              <a:gd name="connsiteX51" fmla="*/ 1339 w 10000"/>
              <a:gd name="connsiteY51" fmla="*/ 4654 h 10000"/>
              <a:gd name="connsiteX52" fmla="*/ 1339 w 10000"/>
              <a:gd name="connsiteY52" fmla="*/ 5204 h 10000"/>
              <a:gd name="connsiteX53" fmla="*/ 1339 w 10000"/>
              <a:gd name="connsiteY53" fmla="*/ 5628 h 10000"/>
              <a:gd name="connsiteX54" fmla="*/ 1118 w 10000"/>
              <a:gd name="connsiteY54" fmla="*/ 6195 h 10000"/>
              <a:gd name="connsiteX55" fmla="*/ 1118 w 10000"/>
              <a:gd name="connsiteY55" fmla="*/ 6620 h 10000"/>
              <a:gd name="connsiteX56" fmla="*/ 1118 w 10000"/>
              <a:gd name="connsiteY56" fmla="*/ 6903 h 10000"/>
              <a:gd name="connsiteX57" fmla="*/ 1118 w 10000"/>
              <a:gd name="connsiteY57" fmla="*/ 7328 h 10000"/>
              <a:gd name="connsiteX58" fmla="*/ 1339 w 10000"/>
              <a:gd name="connsiteY58" fmla="*/ 7611 h 10000"/>
              <a:gd name="connsiteX59" fmla="*/ 1339 w 10000"/>
              <a:gd name="connsiteY59" fmla="*/ 7753 h 10000"/>
              <a:gd name="connsiteX60" fmla="*/ 1564 w 10000"/>
              <a:gd name="connsiteY60" fmla="*/ 8035 h 10000"/>
              <a:gd name="connsiteX61" fmla="*/ 1786 w 10000"/>
              <a:gd name="connsiteY61" fmla="*/ 8176 h 10000"/>
              <a:gd name="connsiteX62" fmla="*/ 2007 w 10000"/>
              <a:gd name="connsiteY62" fmla="*/ 8318 h 10000"/>
              <a:gd name="connsiteX63" fmla="*/ 2874 w 10000"/>
              <a:gd name="connsiteY63" fmla="*/ 8584 h 10000"/>
              <a:gd name="connsiteX64" fmla="*/ 3323 w 10000"/>
              <a:gd name="connsiteY64" fmla="*/ 8725 h 10000"/>
              <a:gd name="connsiteX65" fmla="*/ 3767 w 10000"/>
              <a:gd name="connsiteY65" fmla="*/ 8725 h 10000"/>
              <a:gd name="connsiteX66" fmla="*/ 4220 w 10000"/>
              <a:gd name="connsiteY66" fmla="*/ 8867 h 10000"/>
              <a:gd name="connsiteX67" fmla="*/ 4887 w 10000"/>
              <a:gd name="connsiteY67" fmla="*/ 8867 h 10000"/>
              <a:gd name="connsiteX68" fmla="*/ 5332 w 10000"/>
              <a:gd name="connsiteY68" fmla="*/ 8725 h 10000"/>
              <a:gd name="connsiteX69" fmla="*/ 6005 w 10000"/>
              <a:gd name="connsiteY69" fmla="*/ 8725 h 10000"/>
              <a:gd name="connsiteX70" fmla="*/ 6675 w 10000"/>
              <a:gd name="connsiteY70" fmla="*/ 8584 h 10000"/>
              <a:gd name="connsiteX71" fmla="*/ 7122 w 10000"/>
              <a:gd name="connsiteY71" fmla="*/ 8584 h 10000"/>
              <a:gd name="connsiteX72" fmla="*/ 7567 w 10000"/>
              <a:gd name="connsiteY72" fmla="*/ 8318 h 10000"/>
              <a:gd name="connsiteX73" fmla="*/ 7766 w 10000"/>
              <a:gd name="connsiteY73" fmla="*/ 8176 h 10000"/>
              <a:gd name="connsiteX74" fmla="*/ 7986 w 10000"/>
              <a:gd name="connsiteY74" fmla="*/ 7894 h 10000"/>
              <a:gd name="connsiteX75" fmla="*/ 8210 w 10000"/>
              <a:gd name="connsiteY75" fmla="*/ 7611 h 10000"/>
              <a:gd name="connsiteX76" fmla="*/ 8436 w 10000"/>
              <a:gd name="connsiteY76" fmla="*/ 7045 h 10000"/>
              <a:gd name="connsiteX77" fmla="*/ 8436 w 10000"/>
              <a:gd name="connsiteY77" fmla="*/ 6478 h 10000"/>
              <a:gd name="connsiteX78" fmla="*/ 8659 w 10000"/>
              <a:gd name="connsiteY78" fmla="*/ 6195 h 10000"/>
              <a:gd name="connsiteX79" fmla="*/ 8659 w 10000"/>
              <a:gd name="connsiteY79" fmla="*/ 5912 h 10000"/>
              <a:gd name="connsiteX80" fmla="*/ 8659 w 10000"/>
              <a:gd name="connsiteY80" fmla="*/ 5770 h 10000"/>
              <a:gd name="connsiteX81" fmla="*/ 8883 w 10000"/>
              <a:gd name="connsiteY81" fmla="*/ 5628 h 10000"/>
              <a:gd name="connsiteX82" fmla="*/ 8883 w 10000"/>
              <a:gd name="connsiteY82" fmla="*/ 5487 h 10000"/>
              <a:gd name="connsiteX83" fmla="*/ 8883 w 10000"/>
              <a:gd name="connsiteY83" fmla="*/ 5345 h 10000"/>
              <a:gd name="connsiteX84" fmla="*/ 8883 w 10000"/>
              <a:gd name="connsiteY84" fmla="*/ 5345 h 10000"/>
              <a:gd name="connsiteX85" fmla="*/ 9107 w 10000"/>
              <a:gd name="connsiteY85" fmla="*/ 5345 h 10000"/>
              <a:gd name="connsiteX86" fmla="*/ 9107 w 10000"/>
              <a:gd name="connsiteY86" fmla="*/ 5345 h 10000"/>
              <a:gd name="connsiteX87" fmla="*/ 9107 w 10000"/>
              <a:gd name="connsiteY87" fmla="*/ 5487 h 10000"/>
              <a:gd name="connsiteX88" fmla="*/ 9330 w 10000"/>
              <a:gd name="connsiteY88" fmla="*/ 5628 h 10000"/>
              <a:gd name="connsiteX89" fmla="*/ 9330 w 10000"/>
              <a:gd name="connsiteY89" fmla="*/ 5770 h 10000"/>
              <a:gd name="connsiteX90" fmla="*/ 9330 w 10000"/>
              <a:gd name="connsiteY90" fmla="*/ 6053 h 10000"/>
              <a:gd name="connsiteX91" fmla="*/ 9330 w 10000"/>
              <a:gd name="connsiteY91" fmla="*/ 6336 h 10000"/>
              <a:gd name="connsiteX92" fmla="*/ 9330 w 10000"/>
              <a:gd name="connsiteY92" fmla="*/ 6620 h 10000"/>
              <a:gd name="connsiteX93" fmla="*/ 9550 w 10000"/>
              <a:gd name="connsiteY93" fmla="*/ 7186 h 10000"/>
              <a:gd name="connsiteX94" fmla="*/ 9550 w 10000"/>
              <a:gd name="connsiteY94" fmla="*/ 7611 h 10000"/>
              <a:gd name="connsiteX95" fmla="*/ 9778 w 10000"/>
              <a:gd name="connsiteY95" fmla="*/ 8035 h 10000"/>
              <a:gd name="connsiteX96" fmla="*/ 10000 w 10000"/>
              <a:gd name="connsiteY96" fmla="*/ 8318 h 10000"/>
              <a:gd name="connsiteX97" fmla="*/ 10000 w 10000"/>
              <a:gd name="connsiteY97" fmla="*/ 8584 h 10000"/>
              <a:gd name="connsiteX98" fmla="*/ 10000 w 10000"/>
              <a:gd name="connsiteY98" fmla="*/ 8725 h 10000"/>
              <a:gd name="connsiteX99" fmla="*/ 10000 w 10000"/>
              <a:gd name="connsiteY99" fmla="*/ 8867 h 10000"/>
              <a:gd name="connsiteX100" fmla="*/ 9778 w 10000"/>
              <a:gd name="connsiteY100" fmla="*/ 8867 h 10000"/>
              <a:gd name="connsiteX101" fmla="*/ 9550 w 10000"/>
              <a:gd name="connsiteY101" fmla="*/ 9009 h 10000"/>
              <a:gd name="connsiteX102" fmla="*/ 9330 w 10000"/>
              <a:gd name="connsiteY102" fmla="*/ 9150 h 10000"/>
              <a:gd name="connsiteX103" fmla="*/ 9107 w 10000"/>
              <a:gd name="connsiteY103" fmla="*/ 9292 h 10000"/>
              <a:gd name="connsiteX104" fmla="*/ 8659 w 10000"/>
              <a:gd name="connsiteY104" fmla="*/ 9434 h 10000"/>
              <a:gd name="connsiteX105" fmla="*/ 7766 w 10000"/>
              <a:gd name="connsiteY105" fmla="*/ 9717 h 10000"/>
              <a:gd name="connsiteX106" fmla="*/ 6899 w 10000"/>
              <a:gd name="connsiteY106" fmla="*/ 9858 h 10000"/>
              <a:gd name="connsiteX107" fmla="*/ 6231 w 10000"/>
              <a:gd name="connsiteY107" fmla="*/ 9858 h 10000"/>
              <a:gd name="connsiteX108" fmla="*/ 5332 w 10000"/>
              <a:gd name="connsiteY108" fmla="*/ 10000 h 10000"/>
              <a:gd name="connsiteX109" fmla="*/ 5332 w 10000"/>
              <a:gd name="connsiteY109" fmla="*/ 10000 h 10000"/>
              <a:gd name="connsiteX0" fmla="*/ 5332 w 10000"/>
              <a:gd name="connsiteY0" fmla="*/ 9835 h 9835"/>
              <a:gd name="connsiteX1" fmla="*/ 4665 w 10000"/>
              <a:gd name="connsiteY1" fmla="*/ 9835 h 9835"/>
              <a:gd name="connsiteX2" fmla="*/ 3991 w 10000"/>
              <a:gd name="connsiteY2" fmla="*/ 9835 h 9835"/>
              <a:gd name="connsiteX3" fmla="*/ 3323 w 10000"/>
              <a:gd name="connsiteY3" fmla="*/ 9693 h 9835"/>
              <a:gd name="connsiteX4" fmla="*/ 2654 w 10000"/>
              <a:gd name="connsiteY4" fmla="*/ 9552 h 9835"/>
              <a:gd name="connsiteX5" fmla="*/ 2007 w 10000"/>
              <a:gd name="connsiteY5" fmla="*/ 9410 h 9835"/>
              <a:gd name="connsiteX6" fmla="*/ 1564 w 10000"/>
              <a:gd name="connsiteY6" fmla="*/ 9127 h 9835"/>
              <a:gd name="connsiteX7" fmla="*/ 1118 w 10000"/>
              <a:gd name="connsiteY7" fmla="*/ 8985 h 9835"/>
              <a:gd name="connsiteX8" fmla="*/ 894 w 10000"/>
              <a:gd name="connsiteY8" fmla="*/ 8560 h 9835"/>
              <a:gd name="connsiteX9" fmla="*/ 445 w 10000"/>
              <a:gd name="connsiteY9" fmla="*/ 8277 h 9835"/>
              <a:gd name="connsiteX10" fmla="*/ 220 w 10000"/>
              <a:gd name="connsiteY10" fmla="*/ 7870 h 9835"/>
              <a:gd name="connsiteX11" fmla="*/ 220 w 10000"/>
              <a:gd name="connsiteY11" fmla="*/ 7446 h 9835"/>
              <a:gd name="connsiteX12" fmla="*/ 0 w 10000"/>
              <a:gd name="connsiteY12" fmla="*/ 7021 h 9835"/>
              <a:gd name="connsiteX13" fmla="*/ 0 w 10000"/>
              <a:gd name="connsiteY13" fmla="*/ 6596 h 9835"/>
              <a:gd name="connsiteX14" fmla="*/ 0 w 10000"/>
              <a:gd name="connsiteY14" fmla="*/ 6171 h 9835"/>
              <a:gd name="connsiteX15" fmla="*/ 220 w 10000"/>
              <a:gd name="connsiteY15" fmla="*/ 5463 h 9835"/>
              <a:gd name="connsiteX16" fmla="*/ 220 w 10000"/>
              <a:gd name="connsiteY16" fmla="*/ 5322 h 9835"/>
              <a:gd name="connsiteX17" fmla="*/ 220 w 10000"/>
              <a:gd name="connsiteY17" fmla="*/ 5039 h 9835"/>
              <a:gd name="connsiteX18" fmla="*/ 445 w 10000"/>
              <a:gd name="connsiteY18" fmla="*/ 4773 h 9835"/>
              <a:gd name="connsiteX19" fmla="*/ 445 w 10000"/>
              <a:gd name="connsiteY19" fmla="*/ 4489 h 9835"/>
              <a:gd name="connsiteX20" fmla="*/ 445 w 10000"/>
              <a:gd name="connsiteY20" fmla="*/ 4206 h 9835"/>
              <a:gd name="connsiteX21" fmla="*/ 671 w 10000"/>
              <a:gd name="connsiteY21" fmla="*/ 3781 h 9835"/>
              <a:gd name="connsiteX22" fmla="*/ 671 w 10000"/>
              <a:gd name="connsiteY22" fmla="*/ 3357 h 9835"/>
              <a:gd name="connsiteX23" fmla="*/ 894 w 10000"/>
              <a:gd name="connsiteY23" fmla="*/ 2932 h 9835"/>
              <a:gd name="connsiteX24" fmla="*/ 894 w 10000"/>
              <a:gd name="connsiteY24" fmla="*/ 2507 h 9835"/>
              <a:gd name="connsiteX25" fmla="*/ 894 w 10000"/>
              <a:gd name="connsiteY25" fmla="*/ 2082 h 9835"/>
              <a:gd name="connsiteX26" fmla="*/ 1118 w 10000"/>
              <a:gd name="connsiteY26" fmla="*/ 1800 h 9835"/>
              <a:gd name="connsiteX27" fmla="*/ 1118 w 10000"/>
              <a:gd name="connsiteY27" fmla="*/ 1517 h 9835"/>
              <a:gd name="connsiteX28" fmla="*/ 1118 w 10000"/>
              <a:gd name="connsiteY28" fmla="*/ 1251 h 9835"/>
              <a:gd name="connsiteX29" fmla="*/ 1118 w 10000"/>
              <a:gd name="connsiteY29" fmla="*/ 1109 h 9835"/>
              <a:gd name="connsiteX30" fmla="*/ 1118 w 10000"/>
              <a:gd name="connsiteY30" fmla="*/ 968 h 9835"/>
              <a:gd name="connsiteX31" fmla="*/ 1118 w 10000"/>
              <a:gd name="connsiteY31" fmla="*/ 968 h 9835"/>
              <a:gd name="connsiteX32" fmla="*/ 1118 w 10000"/>
              <a:gd name="connsiteY32" fmla="*/ 968 h 9835"/>
              <a:gd name="connsiteX33" fmla="*/ 894 w 10000"/>
              <a:gd name="connsiteY33" fmla="*/ 968 h 9835"/>
              <a:gd name="connsiteX34" fmla="*/ 2874 w 10000"/>
              <a:gd name="connsiteY34" fmla="*/ 118 h 9835"/>
              <a:gd name="connsiteX35" fmla="*/ 3096 w 10000"/>
              <a:gd name="connsiteY35" fmla="*/ 259 h 9835"/>
              <a:gd name="connsiteX36" fmla="*/ 3323 w 10000"/>
              <a:gd name="connsiteY36" fmla="*/ 401 h 9835"/>
              <a:gd name="connsiteX37" fmla="*/ 3546 w 10000"/>
              <a:gd name="connsiteY37" fmla="*/ 543 h 9835"/>
              <a:gd name="connsiteX38" fmla="*/ 3546 w 10000"/>
              <a:gd name="connsiteY38" fmla="*/ 684 h 9835"/>
              <a:gd name="connsiteX39" fmla="*/ 3546 w 10000"/>
              <a:gd name="connsiteY39" fmla="*/ 826 h 9835"/>
              <a:gd name="connsiteX40" fmla="*/ 3323 w 10000"/>
              <a:gd name="connsiteY40" fmla="*/ 826 h 9835"/>
              <a:gd name="connsiteX41" fmla="*/ 3096 w 10000"/>
              <a:gd name="connsiteY41" fmla="*/ 968 h 9835"/>
              <a:gd name="connsiteX42" fmla="*/ 3096 w 10000"/>
              <a:gd name="connsiteY42" fmla="*/ 1109 h 9835"/>
              <a:gd name="connsiteX43" fmla="*/ 2874 w 10000"/>
              <a:gd name="connsiteY43" fmla="*/ 1251 h 9835"/>
              <a:gd name="connsiteX44" fmla="*/ 2654 w 10000"/>
              <a:gd name="connsiteY44" fmla="*/ 1517 h 9835"/>
              <a:gd name="connsiteX45" fmla="*/ 2429 w 10000"/>
              <a:gd name="connsiteY45" fmla="*/ 1940 h 9835"/>
              <a:gd name="connsiteX46" fmla="*/ 2230 w 10000"/>
              <a:gd name="connsiteY46" fmla="*/ 2365 h 9835"/>
              <a:gd name="connsiteX47" fmla="*/ 2007 w 10000"/>
              <a:gd name="connsiteY47" fmla="*/ 2790 h 9835"/>
              <a:gd name="connsiteX48" fmla="*/ 1786 w 10000"/>
              <a:gd name="connsiteY48" fmla="*/ 3357 h 9835"/>
              <a:gd name="connsiteX49" fmla="*/ 1564 w 10000"/>
              <a:gd name="connsiteY49" fmla="*/ 3923 h 9835"/>
              <a:gd name="connsiteX50" fmla="*/ 1339 w 10000"/>
              <a:gd name="connsiteY50" fmla="*/ 4489 h 9835"/>
              <a:gd name="connsiteX51" fmla="*/ 1339 w 10000"/>
              <a:gd name="connsiteY51" fmla="*/ 5039 h 9835"/>
              <a:gd name="connsiteX52" fmla="*/ 1339 w 10000"/>
              <a:gd name="connsiteY52" fmla="*/ 5463 h 9835"/>
              <a:gd name="connsiteX53" fmla="*/ 1118 w 10000"/>
              <a:gd name="connsiteY53" fmla="*/ 6030 h 9835"/>
              <a:gd name="connsiteX54" fmla="*/ 1118 w 10000"/>
              <a:gd name="connsiteY54" fmla="*/ 6455 h 9835"/>
              <a:gd name="connsiteX55" fmla="*/ 1118 w 10000"/>
              <a:gd name="connsiteY55" fmla="*/ 6738 h 9835"/>
              <a:gd name="connsiteX56" fmla="*/ 1118 w 10000"/>
              <a:gd name="connsiteY56" fmla="*/ 7163 h 9835"/>
              <a:gd name="connsiteX57" fmla="*/ 1339 w 10000"/>
              <a:gd name="connsiteY57" fmla="*/ 7446 h 9835"/>
              <a:gd name="connsiteX58" fmla="*/ 1339 w 10000"/>
              <a:gd name="connsiteY58" fmla="*/ 7588 h 9835"/>
              <a:gd name="connsiteX59" fmla="*/ 1564 w 10000"/>
              <a:gd name="connsiteY59" fmla="*/ 7870 h 9835"/>
              <a:gd name="connsiteX60" fmla="*/ 1786 w 10000"/>
              <a:gd name="connsiteY60" fmla="*/ 8011 h 9835"/>
              <a:gd name="connsiteX61" fmla="*/ 2007 w 10000"/>
              <a:gd name="connsiteY61" fmla="*/ 8153 h 9835"/>
              <a:gd name="connsiteX62" fmla="*/ 2874 w 10000"/>
              <a:gd name="connsiteY62" fmla="*/ 8419 h 9835"/>
              <a:gd name="connsiteX63" fmla="*/ 3323 w 10000"/>
              <a:gd name="connsiteY63" fmla="*/ 8560 h 9835"/>
              <a:gd name="connsiteX64" fmla="*/ 3767 w 10000"/>
              <a:gd name="connsiteY64" fmla="*/ 8560 h 9835"/>
              <a:gd name="connsiteX65" fmla="*/ 4220 w 10000"/>
              <a:gd name="connsiteY65" fmla="*/ 8702 h 9835"/>
              <a:gd name="connsiteX66" fmla="*/ 4887 w 10000"/>
              <a:gd name="connsiteY66" fmla="*/ 8702 h 9835"/>
              <a:gd name="connsiteX67" fmla="*/ 5332 w 10000"/>
              <a:gd name="connsiteY67" fmla="*/ 8560 h 9835"/>
              <a:gd name="connsiteX68" fmla="*/ 6005 w 10000"/>
              <a:gd name="connsiteY68" fmla="*/ 8560 h 9835"/>
              <a:gd name="connsiteX69" fmla="*/ 6675 w 10000"/>
              <a:gd name="connsiteY69" fmla="*/ 8419 h 9835"/>
              <a:gd name="connsiteX70" fmla="*/ 7122 w 10000"/>
              <a:gd name="connsiteY70" fmla="*/ 8419 h 9835"/>
              <a:gd name="connsiteX71" fmla="*/ 7567 w 10000"/>
              <a:gd name="connsiteY71" fmla="*/ 8153 h 9835"/>
              <a:gd name="connsiteX72" fmla="*/ 7766 w 10000"/>
              <a:gd name="connsiteY72" fmla="*/ 8011 h 9835"/>
              <a:gd name="connsiteX73" fmla="*/ 7986 w 10000"/>
              <a:gd name="connsiteY73" fmla="*/ 7729 h 9835"/>
              <a:gd name="connsiteX74" fmla="*/ 8210 w 10000"/>
              <a:gd name="connsiteY74" fmla="*/ 7446 h 9835"/>
              <a:gd name="connsiteX75" fmla="*/ 8436 w 10000"/>
              <a:gd name="connsiteY75" fmla="*/ 6880 h 9835"/>
              <a:gd name="connsiteX76" fmla="*/ 8436 w 10000"/>
              <a:gd name="connsiteY76" fmla="*/ 6313 h 9835"/>
              <a:gd name="connsiteX77" fmla="*/ 8659 w 10000"/>
              <a:gd name="connsiteY77" fmla="*/ 6030 h 9835"/>
              <a:gd name="connsiteX78" fmla="*/ 8659 w 10000"/>
              <a:gd name="connsiteY78" fmla="*/ 5747 h 9835"/>
              <a:gd name="connsiteX79" fmla="*/ 8659 w 10000"/>
              <a:gd name="connsiteY79" fmla="*/ 5605 h 9835"/>
              <a:gd name="connsiteX80" fmla="*/ 8883 w 10000"/>
              <a:gd name="connsiteY80" fmla="*/ 5463 h 9835"/>
              <a:gd name="connsiteX81" fmla="*/ 8883 w 10000"/>
              <a:gd name="connsiteY81" fmla="*/ 5322 h 9835"/>
              <a:gd name="connsiteX82" fmla="*/ 8883 w 10000"/>
              <a:gd name="connsiteY82" fmla="*/ 5180 h 9835"/>
              <a:gd name="connsiteX83" fmla="*/ 8883 w 10000"/>
              <a:gd name="connsiteY83" fmla="*/ 5180 h 9835"/>
              <a:gd name="connsiteX84" fmla="*/ 9107 w 10000"/>
              <a:gd name="connsiteY84" fmla="*/ 5180 h 9835"/>
              <a:gd name="connsiteX85" fmla="*/ 9107 w 10000"/>
              <a:gd name="connsiteY85" fmla="*/ 5180 h 9835"/>
              <a:gd name="connsiteX86" fmla="*/ 9107 w 10000"/>
              <a:gd name="connsiteY86" fmla="*/ 5322 h 9835"/>
              <a:gd name="connsiteX87" fmla="*/ 9330 w 10000"/>
              <a:gd name="connsiteY87" fmla="*/ 5463 h 9835"/>
              <a:gd name="connsiteX88" fmla="*/ 9330 w 10000"/>
              <a:gd name="connsiteY88" fmla="*/ 5605 h 9835"/>
              <a:gd name="connsiteX89" fmla="*/ 9330 w 10000"/>
              <a:gd name="connsiteY89" fmla="*/ 5888 h 9835"/>
              <a:gd name="connsiteX90" fmla="*/ 9330 w 10000"/>
              <a:gd name="connsiteY90" fmla="*/ 6171 h 9835"/>
              <a:gd name="connsiteX91" fmla="*/ 9330 w 10000"/>
              <a:gd name="connsiteY91" fmla="*/ 6455 h 9835"/>
              <a:gd name="connsiteX92" fmla="*/ 9550 w 10000"/>
              <a:gd name="connsiteY92" fmla="*/ 7021 h 9835"/>
              <a:gd name="connsiteX93" fmla="*/ 9550 w 10000"/>
              <a:gd name="connsiteY93" fmla="*/ 7446 h 9835"/>
              <a:gd name="connsiteX94" fmla="*/ 9778 w 10000"/>
              <a:gd name="connsiteY94" fmla="*/ 7870 h 9835"/>
              <a:gd name="connsiteX95" fmla="*/ 10000 w 10000"/>
              <a:gd name="connsiteY95" fmla="*/ 8153 h 9835"/>
              <a:gd name="connsiteX96" fmla="*/ 10000 w 10000"/>
              <a:gd name="connsiteY96" fmla="*/ 8419 h 9835"/>
              <a:gd name="connsiteX97" fmla="*/ 10000 w 10000"/>
              <a:gd name="connsiteY97" fmla="*/ 8560 h 9835"/>
              <a:gd name="connsiteX98" fmla="*/ 10000 w 10000"/>
              <a:gd name="connsiteY98" fmla="*/ 8702 h 9835"/>
              <a:gd name="connsiteX99" fmla="*/ 9778 w 10000"/>
              <a:gd name="connsiteY99" fmla="*/ 8702 h 9835"/>
              <a:gd name="connsiteX100" fmla="*/ 9550 w 10000"/>
              <a:gd name="connsiteY100" fmla="*/ 8844 h 9835"/>
              <a:gd name="connsiteX101" fmla="*/ 9330 w 10000"/>
              <a:gd name="connsiteY101" fmla="*/ 8985 h 9835"/>
              <a:gd name="connsiteX102" fmla="*/ 9107 w 10000"/>
              <a:gd name="connsiteY102" fmla="*/ 9127 h 9835"/>
              <a:gd name="connsiteX103" fmla="*/ 8659 w 10000"/>
              <a:gd name="connsiteY103" fmla="*/ 9269 h 9835"/>
              <a:gd name="connsiteX104" fmla="*/ 7766 w 10000"/>
              <a:gd name="connsiteY104" fmla="*/ 9552 h 9835"/>
              <a:gd name="connsiteX105" fmla="*/ 6899 w 10000"/>
              <a:gd name="connsiteY105" fmla="*/ 9693 h 9835"/>
              <a:gd name="connsiteX106" fmla="*/ 6231 w 10000"/>
              <a:gd name="connsiteY106" fmla="*/ 9693 h 9835"/>
              <a:gd name="connsiteX107" fmla="*/ 5332 w 10000"/>
              <a:gd name="connsiteY107" fmla="*/ 9835 h 9835"/>
              <a:gd name="connsiteX108" fmla="*/ 5332 w 10000"/>
              <a:gd name="connsiteY108" fmla="*/ 9835 h 9835"/>
              <a:gd name="connsiteX0" fmla="*/ 5332 w 10000"/>
              <a:gd name="connsiteY0" fmla="*/ 9737 h 9737"/>
              <a:gd name="connsiteX1" fmla="*/ 4665 w 10000"/>
              <a:gd name="connsiteY1" fmla="*/ 9737 h 9737"/>
              <a:gd name="connsiteX2" fmla="*/ 3991 w 10000"/>
              <a:gd name="connsiteY2" fmla="*/ 9737 h 9737"/>
              <a:gd name="connsiteX3" fmla="*/ 3323 w 10000"/>
              <a:gd name="connsiteY3" fmla="*/ 9593 h 9737"/>
              <a:gd name="connsiteX4" fmla="*/ 2654 w 10000"/>
              <a:gd name="connsiteY4" fmla="*/ 9449 h 9737"/>
              <a:gd name="connsiteX5" fmla="*/ 2007 w 10000"/>
              <a:gd name="connsiteY5" fmla="*/ 9305 h 9737"/>
              <a:gd name="connsiteX6" fmla="*/ 1564 w 10000"/>
              <a:gd name="connsiteY6" fmla="*/ 9017 h 9737"/>
              <a:gd name="connsiteX7" fmla="*/ 1118 w 10000"/>
              <a:gd name="connsiteY7" fmla="*/ 8873 h 9737"/>
              <a:gd name="connsiteX8" fmla="*/ 894 w 10000"/>
              <a:gd name="connsiteY8" fmla="*/ 8441 h 9737"/>
              <a:gd name="connsiteX9" fmla="*/ 445 w 10000"/>
              <a:gd name="connsiteY9" fmla="*/ 8153 h 9737"/>
              <a:gd name="connsiteX10" fmla="*/ 220 w 10000"/>
              <a:gd name="connsiteY10" fmla="*/ 7739 h 9737"/>
              <a:gd name="connsiteX11" fmla="*/ 220 w 10000"/>
              <a:gd name="connsiteY11" fmla="*/ 7308 h 9737"/>
              <a:gd name="connsiteX12" fmla="*/ 0 w 10000"/>
              <a:gd name="connsiteY12" fmla="*/ 6876 h 9737"/>
              <a:gd name="connsiteX13" fmla="*/ 0 w 10000"/>
              <a:gd name="connsiteY13" fmla="*/ 6444 h 9737"/>
              <a:gd name="connsiteX14" fmla="*/ 0 w 10000"/>
              <a:gd name="connsiteY14" fmla="*/ 6012 h 9737"/>
              <a:gd name="connsiteX15" fmla="*/ 220 w 10000"/>
              <a:gd name="connsiteY15" fmla="*/ 5292 h 9737"/>
              <a:gd name="connsiteX16" fmla="*/ 220 w 10000"/>
              <a:gd name="connsiteY16" fmla="*/ 5148 h 9737"/>
              <a:gd name="connsiteX17" fmla="*/ 220 w 10000"/>
              <a:gd name="connsiteY17" fmla="*/ 4861 h 9737"/>
              <a:gd name="connsiteX18" fmla="*/ 445 w 10000"/>
              <a:gd name="connsiteY18" fmla="*/ 4590 h 9737"/>
              <a:gd name="connsiteX19" fmla="*/ 445 w 10000"/>
              <a:gd name="connsiteY19" fmla="*/ 4301 h 9737"/>
              <a:gd name="connsiteX20" fmla="*/ 445 w 10000"/>
              <a:gd name="connsiteY20" fmla="*/ 4014 h 9737"/>
              <a:gd name="connsiteX21" fmla="*/ 671 w 10000"/>
              <a:gd name="connsiteY21" fmla="*/ 3581 h 9737"/>
              <a:gd name="connsiteX22" fmla="*/ 671 w 10000"/>
              <a:gd name="connsiteY22" fmla="*/ 3150 h 9737"/>
              <a:gd name="connsiteX23" fmla="*/ 894 w 10000"/>
              <a:gd name="connsiteY23" fmla="*/ 2718 h 9737"/>
              <a:gd name="connsiteX24" fmla="*/ 894 w 10000"/>
              <a:gd name="connsiteY24" fmla="*/ 2286 h 9737"/>
              <a:gd name="connsiteX25" fmla="*/ 894 w 10000"/>
              <a:gd name="connsiteY25" fmla="*/ 1854 h 9737"/>
              <a:gd name="connsiteX26" fmla="*/ 1118 w 10000"/>
              <a:gd name="connsiteY26" fmla="*/ 1567 h 9737"/>
              <a:gd name="connsiteX27" fmla="*/ 1118 w 10000"/>
              <a:gd name="connsiteY27" fmla="*/ 1279 h 9737"/>
              <a:gd name="connsiteX28" fmla="*/ 1118 w 10000"/>
              <a:gd name="connsiteY28" fmla="*/ 1009 h 9737"/>
              <a:gd name="connsiteX29" fmla="*/ 1118 w 10000"/>
              <a:gd name="connsiteY29" fmla="*/ 865 h 9737"/>
              <a:gd name="connsiteX30" fmla="*/ 1118 w 10000"/>
              <a:gd name="connsiteY30" fmla="*/ 721 h 9737"/>
              <a:gd name="connsiteX31" fmla="*/ 1118 w 10000"/>
              <a:gd name="connsiteY31" fmla="*/ 721 h 9737"/>
              <a:gd name="connsiteX32" fmla="*/ 1118 w 10000"/>
              <a:gd name="connsiteY32" fmla="*/ 721 h 9737"/>
              <a:gd name="connsiteX33" fmla="*/ 894 w 10000"/>
              <a:gd name="connsiteY33" fmla="*/ 721 h 9737"/>
              <a:gd name="connsiteX34" fmla="*/ 3096 w 10000"/>
              <a:gd name="connsiteY34" fmla="*/ 0 h 9737"/>
              <a:gd name="connsiteX35" fmla="*/ 3323 w 10000"/>
              <a:gd name="connsiteY35" fmla="*/ 145 h 9737"/>
              <a:gd name="connsiteX36" fmla="*/ 3546 w 10000"/>
              <a:gd name="connsiteY36" fmla="*/ 289 h 9737"/>
              <a:gd name="connsiteX37" fmla="*/ 3546 w 10000"/>
              <a:gd name="connsiteY37" fmla="*/ 432 h 9737"/>
              <a:gd name="connsiteX38" fmla="*/ 3546 w 10000"/>
              <a:gd name="connsiteY38" fmla="*/ 577 h 9737"/>
              <a:gd name="connsiteX39" fmla="*/ 3323 w 10000"/>
              <a:gd name="connsiteY39" fmla="*/ 577 h 9737"/>
              <a:gd name="connsiteX40" fmla="*/ 3096 w 10000"/>
              <a:gd name="connsiteY40" fmla="*/ 721 h 9737"/>
              <a:gd name="connsiteX41" fmla="*/ 3096 w 10000"/>
              <a:gd name="connsiteY41" fmla="*/ 865 h 9737"/>
              <a:gd name="connsiteX42" fmla="*/ 2874 w 10000"/>
              <a:gd name="connsiteY42" fmla="*/ 1009 h 9737"/>
              <a:gd name="connsiteX43" fmla="*/ 2654 w 10000"/>
              <a:gd name="connsiteY43" fmla="*/ 1279 h 9737"/>
              <a:gd name="connsiteX44" fmla="*/ 2429 w 10000"/>
              <a:gd name="connsiteY44" fmla="*/ 1710 h 9737"/>
              <a:gd name="connsiteX45" fmla="*/ 2230 w 10000"/>
              <a:gd name="connsiteY45" fmla="*/ 2142 h 9737"/>
              <a:gd name="connsiteX46" fmla="*/ 2007 w 10000"/>
              <a:gd name="connsiteY46" fmla="*/ 2574 h 9737"/>
              <a:gd name="connsiteX47" fmla="*/ 1786 w 10000"/>
              <a:gd name="connsiteY47" fmla="*/ 3150 h 9737"/>
              <a:gd name="connsiteX48" fmla="*/ 1564 w 10000"/>
              <a:gd name="connsiteY48" fmla="*/ 3726 h 9737"/>
              <a:gd name="connsiteX49" fmla="*/ 1339 w 10000"/>
              <a:gd name="connsiteY49" fmla="*/ 4301 h 9737"/>
              <a:gd name="connsiteX50" fmla="*/ 1339 w 10000"/>
              <a:gd name="connsiteY50" fmla="*/ 4861 h 9737"/>
              <a:gd name="connsiteX51" fmla="*/ 1339 w 10000"/>
              <a:gd name="connsiteY51" fmla="*/ 5292 h 9737"/>
              <a:gd name="connsiteX52" fmla="*/ 1118 w 10000"/>
              <a:gd name="connsiteY52" fmla="*/ 5868 h 9737"/>
              <a:gd name="connsiteX53" fmla="*/ 1118 w 10000"/>
              <a:gd name="connsiteY53" fmla="*/ 6300 h 9737"/>
              <a:gd name="connsiteX54" fmla="*/ 1118 w 10000"/>
              <a:gd name="connsiteY54" fmla="*/ 6588 h 9737"/>
              <a:gd name="connsiteX55" fmla="*/ 1118 w 10000"/>
              <a:gd name="connsiteY55" fmla="*/ 7020 h 9737"/>
              <a:gd name="connsiteX56" fmla="*/ 1339 w 10000"/>
              <a:gd name="connsiteY56" fmla="*/ 7308 h 9737"/>
              <a:gd name="connsiteX57" fmla="*/ 1339 w 10000"/>
              <a:gd name="connsiteY57" fmla="*/ 7452 h 9737"/>
              <a:gd name="connsiteX58" fmla="*/ 1564 w 10000"/>
              <a:gd name="connsiteY58" fmla="*/ 7739 h 9737"/>
              <a:gd name="connsiteX59" fmla="*/ 1786 w 10000"/>
              <a:gd name="connsiteY59" fmla="*/ 7882 h 9737"/>
              <a:gd name="connsiteX60" fmla="*/ 2007 w 10000"/>
              <a:gd name="connsiteY60" fmla="*/ 8027 h 9737"/>
              <a:gd name="connsiteX61" fmla="*/ 2874 w 10000"/>
              <a:gd name="connsiteY61" fmla="*/ 8297 h 9737"/>
              <a:gd name="connsiteX62" fmla="*/ 3323 w 10000"/>
              <a:gd name="connsiteY62" fmla="*/ 8441 h 9737"/>
              <a:gd name="connsiteX63" fmla="*/ 3767 w 10000"/>
              <a:gd name="connsiteY63" fmla="*/ 8441 h 9737"/>
              <a:gd name="connsiteX64" fmla="*/ 4220 w 10000"/>
              <a:gd name="connsiteY64" fmla="*/ 8585 h 9737"/>
              <a:gd name="connsiteX65" fmla="*/ 4887 w 10000"/>
              <a:gd name="connsiteY65" fmla="*/ 8585 h 9737"/>
              <a:gd name="connsiteX66" fmla="*/ 5332 w 10000"/>
              <a:gd name="connsiteY66" fmla="*/ 8441 h 9737"/>
              <a:gd name="connsiteX67" fmla="*/ 6005 w 10000"/>
              <a:gd name="connsiteY67" fmla="*/ 8441 h 9737"/>
              <a:gd name="connsiteX68" fmla="*/ 6675 w 10000"/>
              <a:gd name="connsiteY68" fmla="*/ 8297 h 9737"/>
              <a:gd name="connsiteX69" fmla="*/ 7122 w 10000"/>
              <a:gd name="connsiteY69" fmla="*/ 8297 h 9737"/>
              <a:gd name="connsiteX70" fmla="*/ 7567 w 10000"/>
              <a:gd name="connsiteY70" fmla="*/ 8027 h 9737"/>
              <a:gd name="connsiteX71" fmla="*/ 7766 w 10000"/>
              <a:gd name="connsiteY71" fmla="*/ 7882 h 9737"/>
              <a:gd name="connsiteX72" fmla="*/ 7986 w 10000"/>
              <a:gd name="connsiteY72" fmla="*/ 7596 h 9737"/>
              <a:gd name="connsiteX73" fmla="*/ 8210 w 10000"/>
              <a:gd name="connsiteY73" fmla="*/ 7308 h 9737"/>
              <a:gd name="connsiteX74" fmla="*/ 8436 w 10000"/>
              <a:gd name="connsiteY74" fmla="*/ 6732 h 9737"/>
              <a:gd name="connsiteX75" fmla="*/ 8436 w 10000"/>
              <a:gd name="connsiteY75" fmla="*/ 6156 h 9737"/>
              <a:gd name="connsiteX76" fmla="*/ 8659 w 10000"/>
              <a:gd name="connsiteY76" fmla="*/ 5868 h 9737"/>
              <a:gd name="connsiteX77" fmla="*/ 8659 w 10000"/>
              <a:gd name="connsiteY77" fmla="*/ 5580 h 9737"/>
              <a:gd name="connsiteX78" fmla="*/ 8659 w 10000"/>
              <a:gd name="connsiteY78" fmla="*/ 5436 h 9737"/>
              <a:gd name="connsiteX79" fmla="*/ 8883 w 10000"/>
              <a:gd name="connsiteY79" fmla="*/ 5292 h 9737"/>
              <a:gd name="connsiteX80" fmla="*/ 8883 w 10000"/>
              <a:gd name="connsiteY80" fmla="*/ 5148 h 9737"/>
              <a:gd name="connsiteX81" fmla="*/ 8883 w 10000"/>
              <a:gd name="connsiteY81" fmla="*/ 5004 h 9737"/>
              <a:gd name="connsiteX82" fmla="*/ 8883 w 10000"/>
              <a:gd name="connsiteY82" fmla="*/ 5004 h 9737"/>
              <a:gd name="connsiteX83" fmla="*/ 9107 w 10000"/>
              <a:gd name="connsiteY83" fmla="*/ 5004 h 9737"/>
              <a:gd name="connsiteX84" fmla="*/ 9107 w 10000"/>
              <a:gd name="connsiteY84" fmla="*/ 5004 h 9737"/>
              <a:gd name="connsiteX85" fmla="*/ 9107 w 10000"/>
              <a:gd name="connsiteY85" fmla="*/ 5148 h 9737"/>
              <a:gd name="connsiteX86" fmla="*/ 9330 w 10000"/>
              <a:gd name="connsiteY86" fmla="*/ 5292 h 9737"/>
              <a:gd name="connsiteX87" fmla="*/ 9330 w 10000"/>
              <a:gd name="connsiteY87" fmla="*/ 5436 h 9737"/>
              <a:gd name="connsiteX88" fmla="*/ 9330 w 10000"/>
              <a:gd name="connsiteY88" fmla="*/ 5724 h 9737"/>
              <a:gd name="connsiteX89" fmla="*/ 9330 w 10000"/>
              <a:gd name="connsiteY89" fmla="*/ 6012 h 9737"/>
              <a:gd name="connsiteX90" fmla="*/ 9330 w 10000"/>
              <a:gd name="connsiteY90" fmla="*/ 6300 h 9737"/>
              <a:gd name="connsiteX91" fmla="*/ 9550 w 10000"/>
              <a:gd name="connsiteY91" fmla="*/ 6876 h 9737"/>
              <a:gd name="connsiteX92" fmla="*/ 9550 w 10000"/>
              <a:gd name="connsiteY92" fmla="*/ 7308 h 9737"/>
              <a:gd name="connsiteX93" fmla="*/ 9778 w 10000"/>
              <a:gd name="connsiteY93" fmla="*/ 7739 h 9737"/>
              <a:gd name="connsiteX94" fmla="*/ 10000 w 10000"/>
              <a:gd name="connsiteY94" fmla="*/ 8027 h 9737"/>
              <a:gd name="connsiteX95" fmla="*/ 10000 w 10000"/>
              <a:gd name="connsiteY95" fmla="*/ 8297 h 9737"/>
              <a:gd name="connsiteX96" fmla="*/ 10000 w 10000"/>
              <a:gd name="connsiteY96" fmla="*/ 8441 h 9737"/>
              <a:gd name="connsiteX97" fmla="*/ 10000 w 10000"/>
              <a:gd name="connsiteY97" fmla="*/ 8585 h 9737"/>
              <a:gd name="connsiteX98" fmla="*/ 9778 w 10000"/>
              <a:gd name="connsiteY98" fmla="*/ 8585 h 9737"/>
              <a:gd name="connsiteX99" fmla="*/ 9550 w 10000"/>
              <a:gd name="connsiteY99" fmla="*/ 8729 h 9737"/>
              <a:gd name="connsiteX100" fmla="*/ 9330 w 10000"/>
              <a:gd name="connsiteY100" fmla="*/ 8873 h 9737"/>
              <a:gd name="connsiteX101" fmla="*/ 9107 w 10000"/>
              <a:gd name="connsiteY101" fmla="*/ 9017 h 9737"/>
              <a:gd name="connsiteX102" fmla="*/ 8659 w 10000"/>
              <a:gd name="connsiteY102" fmla="*/ 9162 h 9737"/>
              <a:gd name="connsiteX103" fmla="*/ 7766 w 10000"/>
              <a:gd name="connsiteY103" fmla="*/ 9449 h 9737"/>
              <a:gd name="connsiteX104" fmla="*/ 6899 w 10000"/>
              <a:gd name="connsiteY104" fmla="*/ 9593 h 9737"/>
              <a:gd name="connsiteX105" fmla="*/ 6231 w 10000"/>
              <a:gd name="connsiteY105" fmla="*/ 9593 h 9737"/>
              <a:gd name="connsiteX106" fmla="*/ 5332 w 10000"/>
              <a:gd name="connsiteY106" fmla="*/ 9737 h 9737"/>
              <a:gd name="connsiteX107" fmla="*/ 5332 w 10000"/>
              <a:gd name="connsiteY107" fmla="*/ 9737 h 9737"/>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2 h 10000"/>
              <a:gd name="connsiteX4" fmla="*/ 2654 w 10000"/>
              <a:gd name="connsiteY4" fmla="*/ 9704 h 10000"/>
              <a:gd name="connsiteX5" fmla="*/ 2007 w 10000"/>
              <a:gd name="connsiteY5" fmla="*/ 9556 h 10000"/>
              <a:gd name="connsiteX6" fmla="*/ 1564 w 10000"/>
              <a:gd name="connsiteY6" fmla="*/ 9261 h 10000"/>
              <a:gd name="connsiteX7" fmla="*/ 1118 w 10000"/>
              <a:gd name="connsiteY7" fmla="*/ 9113 h 10000"/>
              <a:gd name="connsiteX8" fmla="*/ 894 w 10000"/>
              <a:gd name="connsiteY8" fmla="*/ 8669 h 10000"/>
              <a:gd name="connsiteX9" fmla="*/ 445 w 10000"/>
              <a:gd name="connsiteY9" fmla="*/ 8373 h 10000"/>
              <a:gd name="connsiteX10" fmla="*/ 220 w 10000"/>
              <a:gd name="connsiteY10" fmla="*/ 7948 h 10000"/>
              <a:gd name="connsiteX11" fmla="*/ 220 w 10000"/>
              <a:gd name="connsiteY11" fmla="*/ 7505 h 10000"/>
              <a:gd name="connsiteX12" fmla="*/ 0 w 10000"/>
              <a:gd name="connsiteY12" fmla="*/ 7062 h 10000"/>
              <a:gd name="connsiteX13" fmla="*/ 0 w 10000"/>
              <a:gd name="connsiteY13" fmla="*/ 6618 h 10000"/>
              <a:gd name="connsiteX14" fmla="*/ 0 w 10000"/>
              <a:gd name="connsiteY14" fmla="*/ 6174 h 10000"/>
              <a:gd name="connsiteX15" fmla="*/ 220 w 10000"/>
              <a:gd name="connsiteY15" fmla="*/ 5435 h 10000"/>
              <a:gd name="connsiteX16" fmla="*/ 220 w 10000"/>
              <a:gd name="connsiteY16" fmla="*/ 5287 h 10000"/>
              <a:gd name="connsiteX17" fmla="*/ 220 w 10000"/>
              <a:gd name="connsiteY17" fmla="*/ 4992 h 10000"/>
              <a:gd name="connsiteX18" fmla="*/ 445 w 10000"/>
              <a:gd name="connsiteY18" fmla="*/ 4714 h 10000"/>
              <a:gd name="connsiteX19" fmla="*/ 445 w 10000"/>
              <a:gd name="connsiteY19" fmla="*/ 4417 h 10000"/>
              <a:gd name="connsiteX20" fmla="*/ 445 w 10000"/>
              <a:gd name="connsiteY20" fmla="*/ 4122 h 10000"/>
              <a:gd name="connsiteX21" fmla="*/ 671 w 10000"/>
              <a:gd name="connsiteY21" fmla="*/ 3678 h 10000"/>
              <a:gd name="connsiteX22" fmla="*/ 671 w 10000"/>
              <a:gd name="connsiteY22" fmla="*/ 3235 h 10000"/>
              <a:gd name="connsiteX23" fmla="*/ 894 w 10000"/>
              <a:gd name="connsiteY23" fmla="*/ 2791 h 10000"/>
              <a:gd name="connsiteX24" fmla="*/ 894 w 10000"/>
              <a:gd name="connsiteY24" fmla="*/ 2348 h 10000"/>
              <a:gd name="connsiteX25" fmla="*/ 894 w 10000"/>
              <a:gd name="connsiteY25" fmla="*/ 1904 h 10000"/>
              <a:gd name="connsiteX26" fmla="*/ 1118 w 10000"/>
              <a:gd name="connsiteY26" fmla="*/ 1609 h 10000"/>
              <a:gd name="connsiteX27" fmla="*/ 1118 w 10000"/>
              <a:gd name="connsiteY27" fmla="*/ 1314 h 10000"/>
              <a:gd name="connsiteX28" fmla="*/ 1118 w 10000"/>
              <a:gd name="connsiteY28" fmla="*/ 1036 h 10000"/>
              <a:gd name="connsiteX29" fmla="*/ 1118 w 10000"/>
              <a:gd name="connsiteY29" fmla="*/ 888 h 10000"/>
              <a:gd name="connsiteX30" fmla="*/ 1118 w 10000"/>
              <a:gd name="connsiteY30" fmla="*/ 740 h 10000"/>
              <a:gd name="connsiteX31" fmla="*/ 1118 w 10000"/>
              <a:gd name="connsiteY31" fmla="*/ 740 h 10000"/>
              <a:gd name="connsiteX32" fmla="*/ 1118 w 10000"/>
              <a:gd name="connsiteY32" fmla="*/ 740 h 10000"/>
              <a:gd name="connsiteX33" fmla="*/ 894 w 10000"/>
              <a:gd name="connsiteY33" fmla="*/ 740 h 10000"/>
              <a:gd name="connsiteX34" fmla="*/ 3096 w 10000"/>
              <a:gd name="connsiteY34" fmla="*/ 0 h 10000"/>
              <a:gd name="connsiteX35" fmla="*/ 3546 w 10000"/>
              <a:gd name="connsiteY35" fmla="*/ 297 h 10000"/>
              <a:gd name="connsiteX36" fmla="*/ 3546 w 10000"/>
              <a:gd name="connsiteY36" fmla="*/ 444 h 10000"/>
              <a:gd name="connsiteX37" fmla="*/ 3546 w 10000"/>
              <a:gd name="connsiteY37" fmla="*/ 593 h 10000"/>
              <a:gd name="connsiteX38" fmla="*/ 3323 w 10000"/>
              <a:gd name="connsiteY38" fmla="*/ 593 h 10000"/>
              <a:gd name="connsiteX39" fmla="*/ 3096 w 10000"/>
              <a:gd name="connsiteY39" fmla="*/ 740 h 10000"/>
              <a:gd name="connsiteX40" fmla="*/ 3096 w 10000"/>
              <a:gd name="connsiteY40" fmla="*/ 888 h 10000"/>
              <a:gd name="connsiteX41" fmla="*/ 2874 w 10000"/>
              <a:gd name="connsiteY41" fmla="*/ 1036 h 10000"/>
              <a:gd name="connsiteX42" fmla="*/ 2654 w 10000"/>
              <a:gd name="connsiteY42" fmla="*/ 1314 h 10000"/>
              <a:gd name="connsiteX43" fmla="*/ 2429 w 10000"/>
              <a:gd name="connsiteY43" fmla="*/ 1756 h 10000"/>
              <a:gd name="connsiteX44" fmla="*/ 2230 w 10000"/>
              <a:gd name="connsiteY44" fmla="*/ 2200 h 10000"/>
              <a:gd name="connsiteX45" fmla="*/ 2007 w 10000"/>
              <a:gd name="connsiteY45" fmla="*/ 2644 h 10000"/>
              <a:gd name="connsiteX46" fmla="*/ 1786 w 10000"/>
              <a:gd name="connsiteY46" fmla="*/ 3235 h 10000"/>
              <a:gd name="connsiteX47" fmla="*/ 1564 w 10000"/>
              <a:gd name="connsiteY47" fmla="*/ 3827 h 10000"/>
              <a:gd name="connsiteX48" fmla="*/ 1339 w 10000"/>
              <a:gd name="connsiteY48" fmla="*/ 4417 h 10000"/>
              <a:gd name="connsiteX49" fmla="*/ 1339 w 10000"/>
              <a:gd name="connsiteY49" fmla="*/ 4992 h 10000"/>
              <a:gd name="connsiteX50" fmla="*/ 1339 w 10000"/>
              <a:gd name="connsiteY50" fmla="*/ 5435 h 10000"/>
              <a:gd name="connsiteX51" fmla="*/ 1118 w 10000"/>
              <a:gd name="connsiteY51" fmla="*/ 6026 h 10000"/>
              <a:gd name="connsiteX52" fmla="*/ 1118 w 10000"/>
              <a:gd name="connsiteY52" fmla="*/ 6470 h 10000"/>
              <a:gd name="connsiteX53" fmla="*/ 1118 w 10000"/>
              <a:gd name="connsiteY53" fmla="*/ 6766 h 10000"/>
              <a:gd name="connsiteX54" fmla="*/ 1118 w 10000"/>
              <a:gd name="connsiteY54" fmla="*/ 7210 h 10000"/>
              <a:gd name="connsiteX55" fmla="*/ 1339 w 10000"/>
              <a:gd name="connsiteY55" fmla="*/ 7505 h 10000"/>
              <a:gd name="connsiteX56" fmla="*/ 1339 w 10000"/>
              <a:gd name="connsiteY56" fmla="*/ 7653 h 10000"/>
              <a:gd name="connsiteX57" fmla="*/ 1564 w 10000"/>
              <a:gd name="connsiteY57" fmla="*/ 7948 h 10000"/>
              <a:gd name="connsiteX58" fmla="*/ 1786 w 10000"/>
              <a:gd name="connsiteY58" fmla="*/ 8095 h 10000"/>
              <a:gd name="connsiteX59" fmla="*/ 2007 w 10000"/>
              <a:gd name="connsiteY59" fmla="*/ 8244 h 10000"/>
              <a:gd name="connsiteX60" fmla="*/ 2874 w 10000"/>
              <a:gd name="connsiteY60" fmla="*/ 8521 h 10000"/>
              <a:gd name="connsiteX61" fmla="*/ 3323 w 10000"/>
              <a:gd name="connsiteY61" fmla="*/ 8669 h 10000"/>
              <a:gd name="connsiteX62" fmla="*/ 3767 w 10000"/>
              <a:gd name="connsiteY62" fmla="*/ 8669 h 10000"/>
              <a:gd name="connsiteX63" fmla="*/ 4220 w 10000"/>
              <a:gd name="connsiteY63" fmla="*/ 8817 h 10000"/>
              <a:gd name="connsiteX64" fmla="*/ 4887 w 10000"/>
              <a:gd name="connsiteY64" fmla="*/ 8817 h 10000"/>
              <a:gd name="connsiteX65" fmla="*/ 5332 w 10000"/>
              <a:gd name="connsiteY65" fmla="*/ 8669 h 10000"/>
              <a:gd name="connsiteX66" fmla="*/ 6005 w 10000"/>
              <a:gd name="connsiteY66" fmla="*/ 8669 h 10000"/>
              <a:gd name="connsiteX67" fmla="*/ 6675 w 10000"/>
              <a:gd name="connsiteY67" fmla="*/ 8521 h 10000"/>
              <a:gd name="connsiteX68" fmla="*/ 7122 w 10000"/>
              <a:gd name="connsiteY68" fmla="*/ 8521 h 10000"/>
              <a:gd name="connsiteX69" fmla="*/ 7567 w 10000"/>
              <a:gd name="connsiteY69" fmla="*/ 8244 h 10000"/>
              <a:gd name="connsiteX70" fmla="*/ 7766 w 10000"/>
              <a:gd name="connsiteY70" fmla="*/ 8095 h 10000"/>
              <a:gd name="connsiteX71" fmla="*/ 7986 w 10000"/>
              <a:gd name="connsiteY71" fmla="*/ 7801 h 10000"/>
              <a:gd name="connsiteX72" fmla="*/ 8210 w 10000"/>
              <a:gd name="connsiteY72" fmla="*/ 7505 h 10000"/>
              <a:gd name="connsiteX73" fmla="*/ 8436 w 10000"/>
              <a:gd name="connsiteY73" fmla="*/ 6914 h 10000"/>
              <a:gd name="connsiteX74" fmla="*/ 8436 w 10000"/>
              <a:gd name="connsiteY74" fmla="*/ 6322 h 10000"/>
              <a:gd name="connsiteX75" fmla="*/ 8659 w 10000"/>
              <a:gd name="connsiteY75" fmla="*/ 6026 h 10000"/>
              <a:gd name="connsiteX76" fmla="*/ 8659 w 10000"/>
              <a:gd name="connsiteY76" fmla="*/ 5731 h 10000"/>
              <a:gd name="connsiteX77" fmla="*/ 8659 w 10000"/>
              <a:gd name="connsiteY77" fmla="*/ 5583 h 10000"/>
              <a:gd name="connsiteX78" fmla="*/ 8883 w 10000"/>
              <a:gd name="connsiteY78" fmla="*/ 5435 h 10000"/>
              <a:gd name="connsiteX79" fmla="*/ 8883 w 10000"/>
              <a:gd name="connsiteY79" fmla="*/ 5287 h 10000"/>
              <a:gd name="connsiteX80" fmla="*/ 8883 w 10000"/>
              <a:gd name="connsiteY80" fmla="*/ 5139 h 10000"/>
              <a:gd name="connsiteX81" fmla="*/ 8883 w 10000"/>
              <a:gd name="connsiteY81" fmla="*/ 5139 h 10000"/>
              <a:gd name="connsiteX82" fmla="*/ 9107 w 10000"/>
              <a:gd name="connsiteY82" fmla="*/ 5139 h 10000"/>
              <a:gd name="connsiteX83" fmla="*/ 9107 w 10000"/>
              <a:gd name="connsiteY83" fmla="*/ 5139 h 10000"/>
              <a:gd name="connsiteX84" fmla="*/ 9107 w 10000"/>
              <a:gd name="connsiteY84" fmla="*/ 5287 h 10000"/>
              <a:gd name="connsiteX85" fmla="*/ 9330 w 10000"/>
              <a:gd name="connsiteY85" fmla="*/ 5435 h 10000"/>
              <a:gd name="connsiteX86" fmla="*/ 9330 w 10000"/>
              <a:gd name="connsiteY86" fmla="*/ 5583 h 10000"/>
              <a:gd name="connsiteX87" fmla="*/ 9330 w 10000"/>
              <a:gd name="connsiteY87" fmla="*/ 5879 h 10000"/>
              <a:gd name="connsiteX88" fmla="*/ 9330 w 10000"/>
              <a:gd name="connsiteY88" fmla="*/ 6174 h 10000"/>
              <a:gd name="connsiteX89" fmla="*/ 9330 w 10000"/>
              <a:gd name="connsiteY89" fmla="*/ 6470 h 10000"/>
              <a:gd name="connsiteX90" fmla="*/ 9550 w 10000"/>
              <a:gd name="connsiteY90" fmla="*/ 7062 h 10000"/>
              <a:gd name="connsiteX91" fmla="*/ 9550 w 10000"/>
              <a:gd name="connsiteY91" fmla="*/ 7505 h 10000"/>
              <a:gd name="connsiteX92" fmla="*/ 9778 w 10000"/>
              <a:gd name="connsiteY92" fmla="*/ 7948 h 10000"/>
              <a:gd name="connsiteX93" fmla="*/ 10000 w 10000"/>
              <a:gd name="connsiteY93" fmla="*/ 8244 h 10000"/>
              <a:gd name="connsiteX94" fmla="*/ 10000 w 10000"/>
              <a:gd name="connsiteY94" fmla="*/ 8521 h 10000"/>
              <a:gd name="connsiteX95" fmla="*/ 10000 w 10000"/>
              <a:gd name="connsiteY95" fmla="*/ 8669 h 10000"/>
              <a:gd name="connsiteX96" fmla="*/ 10000 w 10000"/>
              <a:gd name="connsiteY96" fmla="*/ 8817 h 10000"/>
              <a:gd name="connsiteX97" fmla="*/ 9778 w 10000"/>
              <a:gd name="connsiteY97" fmla="*/ 8817 h 10000"/>
              <a:gd name="connsiteX98" fmla="*/ 9550 w 10000"/>
              <a:gd name="connsiteY98" fmla="*/ 8965 h 10000"/>
              <a:gd name="connsiteX99" fmla="*/ 9330 w 10000"/>
              <a:gd name="connsiteY99" fmla="*/ 9113 h 10000"/>
              <a:gd name="connsiteX100" fmla="*/ 9107 w 10000"/>
              <a:gd name="connsiteY100" fmla="*/ 9261 h 10000"/>
              <a:gd name="connsiteX101" fmla="*/ 8659 w 10000"/>
              <a:gd name="connsiteY101" fmla="*/ 9409 h 10000"/>
              <a:gd name="connsiteX102" fmla="*/ 7766 w 10000"/>
              <a:gd name="connsiteY102" fmla="*/ 9704 h 10000"/>
              <a:gd name="connsiteX103" fmla="*/ 6899 w 10000"/>
              <a:gd name="connsiteY103" fmla="*/ 9852 h 10000"/>
              <a:gd name="connsiteX104" fmla="*/ 6231 w 10000"/>
              <a:gd name="connsiteY104" fmla="*/ 9852 h 10000"/>
              <a:gd name="connsiteX105" fmla="*/ 5332 w 10000"/>
              <a:gd name="connsiteY105" fmla="*/ 10000 h 10000"/>
              <a:gd name="connsiteX106" fmla="*/ 5332 w 10000"/>
              <a:gd name="connsiteY106" fmla="*/ 10000 h 10000"/>
              <a:gd name="connsiteX0" fmla="*/ 5332 w 10000"/>
              <a:gd name="connsiteY0" fmla="*/ 9752 h 9752"/>
              <a:gd name="connsiteX1" fmla="*/ 4665 w 10000"/>
              <a:gd name="connsiteY1" fmla="*/ 9752 h 9752"/>
              <a:gd name="connsiteX2" fmla="*/ 3991 w 10000"/>
              <a:gd name="connsiteY2" fmla="*/ 9752 h 9752"/>
              <a:gd name="connsiteX3" fmla="*/ 3323 w 10000"/>
              <a:gd name="connsiteY3" fmla="*/ 9604 h 9752"/>
              <a:gd name="connsiteX4" fmla="*/ 2654 w 10000"/>
              <a:gd name="connsiteY4" fmla="*/ 9456 h 9752"/>
              <a:gd name="connsiteX5" fmla="*/ 2007 w 10000"/>
              <a:gd name="connsiteY5" fmla="*/ 9308 h 9752"/>
              <a:gd name="connsiteX6" fmla="*/ 1564 w 10000"/>
              <a:gd name="connsiteY6" fmla="*/ 9013 h 9752"/>
              <a:gd name="connsiteX7" fmla="*/ 1118 w 10000"/>
              <a:gd name="connsiteY7" fmla="*/ 8865 h 9752"/>
              <a:gd name="connsiteX8" fmla="*/ 894 w 10000"/>
              <a:gd name="connsiteY8" fmla="*/ 8421 h 9752"/>
              <a:gd name="connsiteX9" fmla="*/ 445 w 10000"/>
              <a:gd name="connsiteY9" fmla="*/ 8125 h 9752"/>
              <a:gd name="connsiteX10" fmla="*/ 220 w 10000"/>
              <a:gd name="connsiteY10" fmla="*/ 7700 h 9752"/>
              <a:gd name="connsiteX11" fmla="*/ 220 w 10000"/>
              <a:gd name="connsiteY11" fmla="*/ 7257 h 9752"/>
              <a:gd name="connsiteX12" fmla="*/ 0 w 10000"/>
              <a:gd name="connsiteY12" fmla="*/ 6814 h 9752"/>
              <a:gd name="connsiteX13" fmla="*/ 0 w 10000"/>
              <a:gd name="connsiteY13" fmla="*/ 6370 h 9752"/>
              <a:gd name="connsiteX14" fmla="*/ 0 w 10000"/>
              <a:gd name="connsiteY14" fmla="*/ 5926 h 9752"/>
              <a:gd name="connsiteX15" fmla="*/ 220 w 10000"/>
              <a:gd name="connsiteY15" fmla="*/ 5187 h 9752"/>
              <a:gd name="connsiteX16" fmla="*/ 220 w 10000"/>
              <a:gd name="connsiteY16" fmla="*/ 5039 h 9752"/>
              <a:gd name="connsiteX17" fmla="*/ 220 w 10000"/>
              <a:gd name="connsiteY17" fmla="*/ 4744 h 9752"/>
              <a:gd name="connsiteX18" fmla="*/ 445 w 10000"/>
              <a:gd name="connsiteY18" fmla="*/ 4466 h 9752"/>
              <a:gd name="connsiteX19" fmla="*/ 445 w 10000"/>
              <a:gd name="connsiteY19" fmla="*/ 4169 h 9752"/>
              <a:gd name="connsiteX20" fmla="*/ 445 w 10000"/>
              <a:gd name="connsiteY20" fmla="*/ 3874 h 9752"/>
              <a:gd name="connsiteX21" fmla="*/ 671 w 10000"/>
              <a:gd name="connsiteY21" fmla="*/ 3430 h 9752"/>
              <a:gd name="connsiteX22" fmla="*/ 671 w 10000"/>
              <a:gd name="connsiteY22" fmla="*/ 2987 h 9752"/>
              <a:gd name="connsiteX23" fmla="*/ 894 w 10000"/>
              <a:gd name="connsiteY23" fmla="*/ 2543 h 9752"/>
              <a:gd name="connsiteX24" fmla="*/ 894 w 10000"/>
              <a:gd name="connsiteY24" fmla="*/ 2100 h 9752"/>
              <a:gd name="connsiteX25" fmla="*/ 894 w 10000"/>
              <a:gd name="connsiteY25" fmla="*/ 1656 h 9752"/>
              <a:gd name="connsiteX26" fmla="*/ 1118 w 10000"/>
              <a:gd name="connsiteY26" fmla="*/ 1361 h 9752"/>
              <a:gd name="connsiteX27" fmla="*/ 1118 w 10000"/>
              <a:gd name="connsiteY27" fmla="*/ 1066 h 9752"/>
              <a:gd name="connsiteX28" fmla="*/ 1118 w 10000"/>
              <a:gd name="connsiteY28" fmla="*/ 788 h 9752"/>
              <a:gd name="connsiteX29" fmla="*/ 1118 w 10000"/>
              <a:gd name="connsiteY29" fmla="*/ 640 h 9752"/>
              <a:gd name="connsiteX30" fmla="*/ 1118 w 10000"/>
              <a:gd name="connsiteY30" fmla="*/ 492 h 9752"/>
              <a:gd name="connsiteX31" fmla="*/ 1118 w 10000"/>
              <a:gd name="connsiteY31" fmla="*/ 492 h 9752"/>
              <a:gd name="connsiteX32" fmla="*/ 1118 w 10000"/>
              <a:gd name="connsiteY32" fmla="*/ 492 h 9752"/>
              <a:gd name="connsiteX33" fmla="*/ 894 w 10000"/>
              <a:gd name="connsiteY33" fmla="*/ 492 h 9752"/>
              <a:gd name="connsiteX34" fmla="*/ 3546 w 10000"/>
              <a:gd name="connsiteY34" fmla="*/ 49 h 9752"/>
              <a:gd name="connsiteX35" fmla="*/ 3546 w 10000"/>
              <a:gd name="connsiteY35" fmla="*/ 196 h 9752"/>
              <a:gd name="connsiteX36" fmla="*/ 3546 w 10000"/>
              <a:gd name="connsiteY36" fmla="*/ 345 h 9752"/>
              <a:gd name="connsiteX37" fmla="*/ 3323 w 10000"/>
              <a:gd name="connsiteY37" fmla="*/ 345 h 9752"/>
              <a:gd name="connsiteX38" fmla="*/ 3096 w 10000"/>
              <a:gd name="connsiteY38" fmla="*/ 492 h 9752"/>
              <a:gd name="connsiteX39" fmla="*/ 3096 w 10000"/>
              <a:gd name="connsiteY39" fmla="*/ 640 h 9752"/>
              <a:gd name="connsiteX40" fmla="*/ 2874 w 10000"/>
              <a:gd name="connsiteY40" fmla="*/ 788 h 9752"/>
              <a:gd name="connsiteX41" fmla="*/ 2654 w 10000"/>
              <a:gd name="connsiteY41" fmla="*/ 1066 h 9752"/>
              <a:gd name="connsiteX42" fmla="*/ 2429 w 10000"/>
              <a:gd name="connsiteY42" fmla="*/ 1508 h 9752"/>
              <a:gd name="connsiteX43" fmla="*/ 2230 w 10000"/>
              <a:gd name="connsiteY43" fmla="*/ 1952 h 9752"/>
              <a:gd name="connsiteX44" fmla="*/ 2007 w 10000"/>
              <a:gd name="connsiteY44" fmla="*/ 2396 h 9752"/>
              <a:gd name="connsiteX45" fmla="*/ 1786 w 10000"/>
              <a:gd name="connsiteY45" fmla="*/ 2987 h 9752"/>
              <a:gd name="connsiteX46" fmla="*/ 1564 w 10000"/>
              <a:gd name="connsiteY46" fmla="*/ 3579 h 9752"/>
              <a:gd name="connsiteX47" fmla="*/ 1339 w 10000"/>
              <a:gd name="connsiteY47" fmla="*/ 4169 h 9752"/>
              <a:gd name="connsiteX48" fmla="*/ 1339 w 10000"/>
              <a:gd name="connsiteY48" fmla="*/ 4744 h 9752"/>
              <a:gd name="connsiteX49" fmla="*/ 1339 w 10000"/>
              <a:gd name="connsiteY49" fmla="*/ 5187 h 9752"/>
              <a:gd name="connsiteX50" fmla="*/ 1118 w 10000"/>
              <a:gd name="connsiteY50" fmla="*/ 5778 h 9752"/>
              <a:gd name="connsiteX51" fmla="*/ 1118 w 10000"/>
              <a:gd name="connsiteY51" fmla="*/ 6222 h 9752"/>
              <a:gd name="connsiteX52" fmla="*/ 1118 w 10000"/>
              <a:gd name="connsiteY52" fmla="*/ 6518 h 9752"/>
              <a:gd name="connsiteX53" fmla="*/ 1118 w 10000"/>
              <a:gd name="connsiteY53" fmla="*/ 6962 h 9752"/>
              <a:gd name="connsiteX54" fmla="*/ 1339 w 10000"/>
              <a:gd name="connsiteY54" fmla="*/ 7257 h 9752"/>
              <a:gd name="connsiteX55" fmla="*/ 1339 w 10000"/>
              <a:gd name="connsiteY55" fmla="*/ 7405 h 9752"/>
              <a:gd name="connsiteX56" fmla="*/ 1564 w 10000"/>
              <a:gd name="connsiteY56" fmla="*/ 7700 h 9752"/>
              <a:gd name="connsiteX57" fmla="*/ 1786 w 10000"/>
              <a:gd name="connsiteY57" fmla="*/ 7847 h 9752"/>
              <a:gd name="connsiteX58" fmla="*/ 2007 w 10000"/>
              <a:gd name="connsiteY58" fmla="*/ 7996 h 9752"/>
              <a:gd name="connsiteX59" fmla="*/ 2874 w 10000"/>
              <a:gd name="connsiteY59" fmla="*/ 8273 h 9752"/>
              <a:gd name="connsiteX60" fmla="*/ 3323 w 10000"/>
              <a:gd name="connsiteY60" fmla="*/ 8421 h 9752"/>
              <a:gd name="connsiteX61" fmla="*/ 3767 w 10000"/>
              <a:gd name="connsiteY61" fmla="*/ 8421 h 9752"/>
              <a:gd name="connsiteX62" fmla="*/ 4220 w 10000"/>
              <a:gd name="connsiteY62" fmla="*/ 8569 h 9752"/>
              <a:gd name="connsiteX63" fmla="*/ 4887 w 10000"/>
              <a:gd name="connsiteY63" fmla="*/ 8569 h 9752"/>
              <a:gd name="connsiteX64" fmla="*/ 5332 w 10000"/>
              <a:gd name="connsiteY64" fmla="*/ 8421 h 9752"/>
              <a:gd name="connsiteX65" fmla="*/ 6005 w 10000"/>
              <a:gd name="connsiteY65" fmla="*/ 8421 h 9752"/>
              <a:gd name="connsiteX66" fmla="*/ 6675 w 10000"/>
              <a:gd name="connsiteY66" fmla="*/ 8273 h 9752"/>
              <a:gd name="connsiteX67" fmla="*/ 7122 w 10000"/>
              <a:gd name="connsiteY67" fmla="*/ 8273 h 9752"/>
              <a:gd name="connsiteX68" fmla="*/ 7567 w 10000"/>
              <a:gd name="connsiteY68" fmla="*/ 7996 h 9752"/>
              <a:gd name="connsiteX69" fmla="*/ 7766 w 10000"/>
              <a:gd name="connsiteY69" fmla="*/ 7847 h 9752"/>
              <a:gd name="connsiteX70" fmla="*/ 7986 w 10000"/>
              <a:gd name="connsiteY70" fmla="*/ 7553 h 9752"/>
              <a:gd name="connsiteX71" fmla="*/ 8210 w 10000"/>
              <a:gd name="connsiteY71" fmla="*/ 7257 h 9752"/>
              <a:gd name="connsiteX72" fmla="*/ 8436 w 10000"/>
              <a:gd name="connsiteY72" fmla="*/ 6666 h 9752"/>
              <a:gd name="connsiteX73" fmla="*/ 8436 w 10000"/>
              <a:gd name="connsiteY73" fmla="*/ 6074 h 9752"/>
              <a:gd name="connsiteX74" fmla="*/ 8659 w 10000"/>
              <a:gd name="connsiteY74" fmla="*/ 5778 h 9752"/>
              <a:gd name="connsiteX75" fmla="*/ 8659 w 10000"/>
              <a:gd name="connsiteY75" fmla="*/ 5483 h 9752"/>
              <a:gd name="connsiteX76" fmla="*/ 8659 w 10000"/>
              <a:gd name="connsiteY76" fmla="*/ 5335 h 9752"/>
              <a:gd name="connsiteX77" fmla="*/ 8883 w 10000"/>
              <a:gd name="connsiteY77" fmla="*/ 5187 h 9752"/>
              <a:gd name="connsiteX78" fmla="*/ 8883 w 10000"/>
              <a:gd name="connsiteY78" fmla="*/ 5039 h 9752"/>
              <a:gd name="connsiteX79" fmla="*/ 8883 w 10000"/>
              <a:gd name="connsiteY79" fmla="*/ 4891 h 9752"/>
              <a:gd name="connsiteX80" fmla="*/ 8883 w 10000"/>
              <a:gd name="connsiteY80" fmla="*/ 4891 h 9752"/>
              <a:gd name="connsiteX81" fmla="*/ 9107 w 10000"/>
              <a:gd name="connsiteY81" fmla="*/ 4891 h 9752"/>
              <a:gd name="connsiteX82" fmla="*/ 9107 w 10000"/>
              <a:gd name="connsiteY82" fmla="*/ 4891 h 9752"/>
              <a:gd name="connsiteX83" fmla="*/ 9107 w 10000"/>
              <a:gd name="connsiteY83" fmla="*/ 5039 h 9752"/>
              <a:gd name="connsiteX84" fmla="*/ 9330 w 10000"/>
              <a:gd name="connsiteY84" fmla="*/ 5187 h 9752"/>
              <a:gd name="connsiteX85" fmla="*/ 9330 w 10000"/>
              <a:gd name="connsiteY85" fmla="*/ 5335 h 9752"/>
              <a:gd name="connsiteX86" fmla="*/ 9330 w 10000"/>
              <a:gd name="connsiteY86" fmla="*/ 5631 h 9752"/>
              <a:gd name="connsiteX87" fmla="*/ 9330 w 10000"/>
              <a:gd name="connsiteY87" fmla="*/ 5926 h 9752"/>
              <a:gd name="connsiteX88" fmla="*/ 9330 w 10000"/>
              <a:gd name="connsiteY88" fmla="*/ 6222 h 9752"/>
              <a:gd name="connsiteX89" fmla="*/ 9550 w 10000"/>
              <a:gd name="connsiteY89" fmla="*/ 6814 h 9752"/>
              <a:gd name="connsiteX90" fmla="*/ 9550 w 10000"/>
              <a:gd name="connsiteY90" fmla="*/ 7257 h 9752"/>
              <a:gd name="connsiteX91" fmla="*/ 9778 w 10000"/>
              <a:gd name="connsiteY91" fmla="*/ 7700 h 9752"/>
              <a:gd name="connsiteX92" fmla="*/ 10000 w 10000"/>
              <a:gd name="connsiteY92" fmla="*/ 7996 h 9752"/>
              <a:gd name="connsiteX93" fmla="*/ 10000 w 10000"/>
              <a:gd name="connsiteY93" fmla="*/ 8273 h 9752"/>
              <a:gd name="connsiteX94" fmla="*/ 10000 w 10000"/>
              <a:gd name="connsiteY94" fmla="*/ 8421 h 9752"/>
              <a:gd name="connsiteX95" fmla="*/ 10000 w 10000"/>
              <a:gd name="connsiteY95" fmla="*/ 8569 h 9752"/>
              <a:gd name="connsiteX96" fmla="*/ 9778 w 10000"/>
              <a:gd name="connsiteY96" fmla="*/ 8569 h 9752"/>
              <a:gd name="connsiteX97" fmla="*/ 9550 w 10000"/>
              <a:gd name="connsiteY97" fmla="*/ 8717 h 9752"/>
              <a:gd name="connsiteX98" fmla="*/ 9330 w 10000"/>
              <a:gd name="connsiteY98" fmla="*/ 8865 h 9752"/>
              <a:gd name="connsiteX99" fmla="*/ 9107 w 10000"/>
              <a:gd name="connsiteY99" fmla="*/ 9013 h 9752"/>
              <a:gd name="connsiteX100" fmla="*/ 8659 w 10000"/>
              <a:gd name="connsiteY100" fmla="*/ 9161 h 9752"/>
              <a:gd name="connsiteX101" fmla="*/ 7766 w 10000"/>
              <a:gd name="connsiteY101" fmla="*/ 9456 h 9752"/>
              <a:gd name="connsiteX102" fmla="*/ 6899 w 10000"/>
              <a:gd name="connsiteY102" fmla="*/ 9604 h 9752"/>
              <a:gd name="connsiteX103" fmla="*/ 6231 w 10000"/>
              <a:gd name="connsiteY103" fmla="*/ 9604 h 9752"/>
              <a:gd name="connsiteX104" fmla="*/ 5332 w 10000"/>
              <a:gd name="connsiteY104" fmla="*/ 9752 h 9752"/>
              <a:gd name="connsiteX105" fmla="*/ 5332 w 10000"/>
              <a:gd name="connsiteY105" fmla="*/ 9752 h 9752"/>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167 h 10000"/>
              <a:gd name="connsiteX79" fmla="*/ 8883 w 10000"/>
              <a:gd name="connsiteY79" fmla="*/ 5015 h 10000"/>
              <a:gd name="connsiteX80" fmla="*/ 8883 w 10000"/>
              <a:gd name="connsiteY80" fmla="*/ 5015 h 10000"/>
              <a:gd name="connsiteX81" fmla="*/ 9107 w 10000"/>
              <a:gd name="connsiteY81" fmla="*/ 5015 h 10000"/>
              <a:gd name="connsiteX82" fmla="*/ 9107 w 10000"/>
              <a:gd name="connsiteY82" fmla="*/ 5015 h 10000"/>
              <a:gd name="connsiteX83" fmla="*/ 9330 w 10000"/>
              <a:gd name="connsiteY83" fmla="*/ 5319 h 10000"/>
              <a:gd name="connsiteX84" fmla="*/ 9330 w 10000"/>
              <a:gd name="connsiteY84" fmla="*/ 5471 h 10000"/>
              <a:gd name="connsiteX85" fmla="*/ 9330 w 10000"/>
              <a:gd name="connsiteY85" fmla="*/ 5774 h 10000"/>
              <a:gd name="connsiteX86" fmla="*/ 9330 w 10000"/>
              <a:gd name="connsiteY86" fmla="*/ 6077 h 10000"/>
              <a:gd name="connsiteX87" fmla="*/ 9330 w 10000"/>
              <a:gd name="connsiteY87" fmla="*/ 6380 h 10000"/>
              <a:gd name="connsiteX88" fmla="*/ 9550 w 10000"/>
              <a:gd name="connsiteY88" fmla="*/ 6987 h 10000"/>
              <a:gd name="connsiteX89" fmla="*/ 9550 w 10000"/>
              <a:gd name="connsiteY89" fmla="*/ 7442 h 10000"/>
              <a:gd name="connsiteX90" fmla="*/ 9778 w 10000"/>
              <a:gd name="connsiteY90" fmla="*/ 7896 h 10000"/>
              <a:gd name="connsiteX91" fmla="*/ 10000 w 10000"/>
              <a:gd name="connsiteY91" fmla="*/ 8199 h 10000"/>
              <a:gd name="connsiteX92" fmla="*/ 10000 w 10000"/>
              <a:gd name="connsiteY92" fmla="*/ 8483 h 10000"/>
              <a:gd name="connsiteX93" fmla="*/ 10000 w 10000"/>
              <a:gd name="connsiteY93" fmla="*/ 8635 h 10000"/>
              <a:gd name="connsiteX94" fmla="*/ 10000 w 10000"/>
              <a:gd name="connsiteY94" fmla="*/ 8787 h 10000"/>
              <a:gd name="connsiteX95" fmla="*/ 9778 w 10000"/>
              <a:gd name="connsiteY95" fmla="*/ 8787 h 10000"/>
              <a:gd name="connsiteX96" fmla="*/ 9550 w 10000"/>
              <a:gd name="connsiteY96" fmla="*/ 8939 h 10000"/>
              <a:gd name="connsiteX97" fmla="*/ 9330 w 10000"/>
              <a:gd name="connsiteY97" fmla="*/ 9090 h 10000"/>
              <a:gd name="connsiteX98" fmla="*/ 9107 w 10000"/>
              <a:gd name="connsiteY98" fmla="*/ 9242 h 10000"/>
              <a:gd name="connsiteX99" fmla="*/ 8659 w 10000"/>
              <a:gd name="connsiteY99" fmla="*/ 9394 h 10000"/>
              <a:gd name="connsiteX100" fmla="*/ 7766 w 10000"/>
              <a:gd name="connsiteY100" fmla="*/ 9696 h 10000"/>
              <a:gd name="connsiteX101" fmla="*/ 6899 w 10000"/>
              <a:gd name="connsiteY101" fmla="*/ 9848 h 10000"/>
              <a:gd name="connsiteX102" fmla="*/ 6231 w 10000"/>
              <a:gd name="connsiteY102" fmla="*/ 9848 h 10000"/>
              <a:gd name="connsiteX103" fmla="*/ 5332 w 10000"/>
              <a:gd name="connsiteY103" fmla="*/ 10000 h 10000"/>
              <a:gd name="connsiteX104" fmla="*/ 5332 w 10000"/>
              <a:gd name="connsiteY10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8883 w 10000"/>
              <a:gd name="connsiteY79" fmla="*/ 5015 h 10000"/>
              <a:gd name="connsiteX80" fmla="*/ 9107 w 10000"/>
              <a:gd name="connsiteY80" fmla="*/ 5015 h 10000"/>
              <a:gd name="connsiteX81" fmla="*/ 9107 w 10000"/>
              <a:gd name="connsiteY81" fmla="*/ 5015 h 10000"/>
              <a:gd name="connsiteX82" fmla="*/ 9330 w 10000"/>
              <a:gd name="connsiteY82" fmla="*/ 5319 h 10000"/>
              <a:gd name="connsiteX83" fmla="*/ 9330 w 10000"/>
              <a:gd name="connsiteY83" fmla="*/ 5471 h 10000"/>
              <a:gd name="connsiteX84" fmla="*/ 9330 w 10000"/>
              <a:gd name="connsiteY84" fmla="*/ 5774 h 10000"/>
              <a:gd name="connsiteX85" fmla="*/ 9330 w 10000"/>
              <a:gd name="connsiteY85" fmla="*/ 6077 h 10000"/>
              <a:gd name="connsiteX86" fmla="*/ 9330 w 10000"/>
              <a:gd name="connsiteY86" fmla="*/ 6380 h 10000"/>
              <a:gd name="connsiteX87" fmla="*/ 9550 w 10000"/>
              <a:gd name="connsiteY87" fmla="*/ 6987 h 10000"/>
              <a:gd name="connsiteX88" fmla="*/ 9550 w 10000"/>
              <a:gd name="connsiteY88" fmla="*/ 7442 h 10000"/>
              <a:gd name="connsiteX89" fmla="*/ 9778 w 10000"/>
              <a:gd name="connsiteY89" fmla="*/ 7896 h 10000"/>
              <a:gd name="connsiteX90" fmla="*/ 10000 w 10000"/>
              <a:gd name="connsiteY90" fmla="*/ 8199 h 10000"/>
              <a:gd name="connsiteX91" fmla="*/ 10000 w 10000"/>
              <a:gd name="connsiteY91" fmla="*/ 8483 h 10000"/>
              <a:gd name="connsiteX92" fmla="*/ 10000 w 10000"/>
              <a:gd name="connsiteY92" fmla="*/ 8635 h 10000"/>
              <a:gd name="connsiteX93" fmla="*/ 10000 w 10000"/>
              <a:gd name="connsiteY93" fmla="*/ 8787 h 10000"/>
              <a:gd name="connsiteX94" fmla="*/ 9778 w 10000"/>
              <a:gd name="connsiteY94" fmla="*/ 8787 h 10000"/>
              <a:gd name="connsiteX95" fmla="*/ 9550 w 10000"/>
              <a:gd name="connsiteY95" fmla="*/ 8939 h 10000"/>
              <a:gd name="connsiteX96" fmla="*/ 9330 w 10000"/>
              <a:gd name="connsiteY96" fmla="*/ 9090 h 10000"/>
              <a:gd name="connsiteX97" fmla="*/ 9107 w 10000"/>
              <a:gd name="connsiteY97" fmla="*/ 9242 h 10000"/>
              <a:gd name="connsiteX98" fmla="*/ 8659 w 10000"/>
              <a:gd name="connsiteY98" fmla="*/ 9394 h 10000"/>
              <a:gd name="connsiteX99" fmla="*/ 7766 w 10000"/>
              <a:gd name="connsiteY99" fmla="*/ 9696 h 10000"/>
              <a:gd name="connsiteX100" fmla="*/ 6899 w 10000"/>
              <a:gd name="connsiteY100" fmla="*/ 9848 h 10000"/>
              <a:gd name="connsiteX101" fmla="*/ 6231 w 10000"/>
              <a:gd name="connsiteY101" fmla="*/ 9848 h 10000"/>
              <a:gd name="connsiteX102" fmla="*/ 5332 w 10000"/>
              <a:gd name="connsiteY102" fmla="*/ 10000 h 10000"/>
              <a:gd name="connsiteX103" fmla="*/ 5332 w 10000"/>
              <a:gd name="connsiteY10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8883 w 10000"/>
              <a:gd name="connsiteY79" fmla="*/ 5015 h 10000"/>
              <a:gd name="connsiteX80" fmla="*/ 9107 w 10000"/>
              <a:gd name="connsiteY80" fmla="*/ 5015 h 10000"/>
              <a:gd name="connsiteX81" fmla="*/ 9330 w 10000"/>
              <a:gd name="connsiteY81" fmla="*/ 5319 h 10000"/>
              <a:gd name="connsiteX82" fmla="*/ 9330 w 10000"/>
              <a:gd name="connsiteY82" fmla="*/ 5471 h 10000"/>
              <a:gd name="connsiteX83" fmla="*/ 9330 w 10000"/>
              <a:gd name="connsiteY83" fmla="*/ 5774 h 10000"/>
              <a:gd name="connsiteX84" fmla="*/ 9330 w 10000"/>
              <a:gd name="connsiteY84" fmla="*/ 6077 h 10000"/>
              <a:gd name="connsiteX85" fmla="*/ 9330 w 10000"/>
              <a:gd name="connsiteY85" fmla="*/ 6380 h 10000"/>
              <a:gd name="connsiteX86" fmla="*/ 9550 w 10000"/>
              <a:gd name="connsiteY86" fmla="*/ 6987 h 10000"/>
              <a:gd name="connsiteX87" fmla="*/ 9550 w 10000"/>
              <a:gd name="connsiteY87" fmla="*/ 7442 h 10000"/>
              <a:gd name="connsiteX88" fmla="*/ 9778 w 10000"/>
              <a:gd name="connsiteY88" fmla="*/ 7896 h 10000"/>
              <a:gd name="connsiteX89" fmla="*/ 10000 w 10000"/>
              <a:gd name="connsiteY89" fmla="*/ 8199 h 10000"/>
              <a:gd name="connsiteX90" fmla="*/ 10000 w 10000"/>
              <a:gd name="connsiteY90" fmla="*/ 8483 h 10000"/>
              <a:gd name="connsiteX91" fmla="*/ 10000 w 10000"/>
              <a:gd name="connsiteY91" fmla="*/ 8635 h 10000"/>
              <a:gd name="connsiteX92" fmla="*/ 10000 w 10000"/>
              <a:gd name="connsiteY92" fmla="*/ 8787 h 10000"/>
              <a:gd name="connsiteX93" fmla="*/ 9778 w 10000"/>
              <a:gd name="connsiteY93" fmla="*/ 8787 h 10000"/>
              <a:gd name="connsiteX94" fmla="*/ 9550 w 10000"/>
              <a:gd name="connsiteY94" fmla="*/ 8939 h 10000"/>
              <a:gd name="connsiteX95" fmla="*/ 9330 w 10000"/>
              <a:gd name="connsiteY95" fmla="*/ 9090 h 10000"/>
              <a:gd name="connsiteX96" fmla="*/ 9107 w 10000"/>
              <a:gd name="connsiteY96" fmla="*/ 9242 h 10000"/>
              <a:gd name="connsiteX97" fmla="*/ 8659 w 10000"/>
              <a:gd name="connsiteY97" fmla="*/ 9394 h 10000"/>
              <a:gd name="connsiteX98" fmla="*/ 7766 w 10000"/>
              <a:gd name="connsiteY98" fmla="*/ 9696 h 10000"/>
              <a:gd name="connsiteX99" fmla="*/ 6899 w 10000"/>
              <a:gd name="connsiteY99" fmla="*/ 9848 h 10000"/>
              <a:gd name="connsiteX100" fmla="*/ 6231 w 10000"/>
              <a:gd name="connsiteY100" fmla="*/ 9848 h 10000"/>
              <a:gd name="connsiteX101" fmla="*/ 5332 w 10000"/>
              <a:gd name="connsiteY101" fmla="*/ 10000 h 10000"/>
              <a:gd name="connsiteX102" fmla="*/ 5332 w 10000"/>
              <a:gd name="connsiteY10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8883 w 10000"/>
              <a:gd name="connsiteY79" fmla="*/ 5015 h 10000"/>
              <a:gd name="connsiteX80" fmla="*/ 9330 w 10000"/>
              <a:gd name="connsiteY80" fmla="*/ 5319 h 10000"/>
              <a:gd name="connsiteX81" fmla="*/ 9330 w 10000"/>
              <a:gd name="connsiteY81" fmla="*/ 5471 h 10000"/>
              <a:gd name="connsiteX82" fmla="*/ 9330 w 10000"/>
              <a:gd name="connsiteY82" fmla="*/ 5774 h 10000"/>
              <a:gd name="connsiteX83" fmla="*/ 9330 w 10000"/>
              <a:gd name="connsiteY83" fmla="*/ 6077 h 10000"/>
              <a:gd name="connsiteX84" fmla="*/ 9330 w 10000"/>
              <a:gd name="connsiteY84" fmla="*/ 6380 h 10000"/>
              <a:gd name="connsiteX85" fmla="*/ 9550 w 10000"/>
              <a:gd name="connsiteY85" fmla="*/ 6987 h 10000"/>
              <a:gd name="connsiteX86" fmla="*/ 9550 w 10000"/>
              <a:gd name="connsiteY86" fmla="*/ 7442 h 10000"/>
              <a:gd name="connsiteX87" fmla="*/ 9778 w 10000"/>
              <a:gd name="connsiteY87" fmla="*/ 7896 h 10000"/>
              <a:gd name="connsiteX88" fmla="*/ 10000 w 10000"/>
              <a:gd name="connsiteY88" fmla="*/ 8199 h 10000"/>
              <a:gd name="connsiteX89" fmla="*/ 10000 w 10000"/>
              <a:gd name="connsiteY89" fmla="*/ 8483 h 10000"/>
              <a:gd name="connsiteX90" fmla="*/ 10000 w 10000"/>
              <a:gd name="connsiteY90" fmla="*/ 8635 h 10000"/>
              <a:gd name="connsiteX91" fmla="*/ 10000 w 10000"/>
              <a:gd name="connsiteY91" fmla="*/ 8787 h 10000"/>
              <a:gd name="connsiteX92" fmla="*/ 9778 w 10000"/>
              <a:gd name="connsiteY92" fmla="*/ 8787 h 10000"/>
              <a:gd name="connsiteX93" fmla="*/ 9550 w 10000"/>
              <a:gd name="connsiteY93" fmla="*/ 8939 h 10000"/>
              <a:gd name="connsiteX94" fmla="*/ 9330 w 10000"/>
              <a:gd name="connsiteY94" fmla="*/ 9090 h 10000"/>
              <a:gd name="connsiteX95" fmla="*/ 9107 w 10000"/>
              <a:gd name="connsiteY95" fmla="*/ 9242 h 10000"/>
              <a:gd name="connsiteX96" fmla="*/ 8659 w 10000"/>
              <a:gd name="connsiteY96" fmla="*/ 9394 h 10000"/>
              <a:gd name="connsiteX97" fmla="*/ 7766 w 10000"/>
              <a:gd name="connsiteY97" fmla="*/ 9696 h 10000"/>
              <a:gd name="connsiteX98" fmla="*/ 6899 w 10000"/>
              <a:gd name="connsiteY98" fmla="*/ 9848 h 10000"/>
              <a:gd name="connsiteX99" fmla="*/ 6231 w 10000"/>
              <a:gd name="connsiteY99" fmla="*/ 9848 h 10000"/>
              <a:gd name="connsiteX100" fmla="*/ 5332 w 10000"/>
              <a:gd name="connsiteY100" fmla="*/ 10000 h 10000"/>
              <a:gd name="connsiteX101" fmla="*/ 5332 w 10000"/>
              <a:gd name="connsiteY10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9330 w 10000"/>
              <a:gd name="connsiteY79" fmla="*/ 5319 h 10000"/>
              <a:gd name="connsiteX80" fmla="*/ 9330 w 10000"/>
              <a:gd name="connsiteY80" fmla="*/ 5471 h 10000"/>
              <a:gd name="connsiteX81" fmla="*/ 9330 w 10000"/>
              <a:gd name="connsiteY81" fmla="*/ 5774 h 10000"/>
              <a:gd name="connsiteX82" fmla="*/ 9330 w 10000"/>
              <a:gd name="connsiteY82" fmla="*/ 6077 h 10000"/>
              <a:gd name="connsiteX83" fmla="*/ 9330 w 10000"/>
              <a:gd name="connsiteY83" fmla="*/ 6380 h 10000"/>
              <a:gd name="connsiteX84" fmla="*/ 9550 w 10000"/>
              <a:gd name="connsiteY84" fmla="*/ 6987 h 10000"/>
              <a:gd name="connsiteX85" fmla="*/ 9550 w 10000"/>
              <a:gd name="connsiteY85" fmla="*/ 7442 h 10000"/>
              <a:gd name="connsiteX86" fmla="*/ 9778 w 10000"/>
              <a:gd name="connsiteY86" fmla="*/ 7896 h 10000"/>
              <a:gd name="connsiteX87" fmla="*/ 10000 w 10000"/>
              <a:gd name="connsiteY87" fmla="*/ 8199 h 10000"/>
              <a:gd name="connsiteX88" fmla="*/ 10000 w 10000"/>
              <a:gd name="connsiteY88" fmla="*/ 8483 h 10000"/>
              <a:gd name="connsiteX89" fmla="*/ 10000 w 10000"/>
              <a:gd name="connsiteY89" fmla="*/ 8635 h 10000"/>
              <a:gd name="connsiteX90" fmla="*/ 10000 w 10000"/>
              <a:gd name="connsiteY90" fmla="*/ 8787 h 10000"/>
              <a:gd name="connsiteX91" fmla="*/ 9778 w 10000"/>
              <a:gd name="connsiteY91" fmla="*/ 8787 h 10000"/>
              <a:gd name="connsiteX92" fmla="*/ 9550 w 10000"/>
              <a:gd name="connsiteY92" fmla="*/ 8939 h 10000"/>
              <a:gd name="connsiteX93" fmla="*/ 9330 w 10000"/>
              <a:gd name="connsiteY93" fmla="*/ 9090 h 10000"/>
              <a:gd name="connsiteX94" fmla="*/ 9107 w 10000"/>
              <a:gd name="connsiteY94" fmla="*/ 9242 h 10000"/>
              <a:gd name="connsiteX95" fmla="*/ 8659 w 10000"/>
              <a:gd name="connsiteY95" fmla="*/ 9394 h 10000"/>
              <a:gd name="connsiteX96" fmla="*/ 7766 w 10000"/>
              <a:gd name="connsiteY96" fmla="*/ 9696 h 10000"/>
              <a:gd name="connsiteX97" fmla="*/ 6899 w 10000"/>
              <a:gd name="connsiteY97" fmla="*/ 9848 h 10000"/>
              <a:gd name="connsiteX98" fmla="*/ 6231 w 10000"/>
              <a:gd name="connsiteY98" fmla="*/ 9848 h 10000"/>
              <a:gd name="connsiteX99" fmla="*/ 5332 w 10000"/>
              <a:gd name="connsiteY99" fmla="*/ 10000 h 10000"/>
              <a:gd name="connsiteX100" fmla="*/ 5332 w 10000"/>
              <a:gd name="connsiteY10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015 h 10000"/>
              <a:gd name="connsiteX78" fmla="*/ 9330 w 10000"/>
              <a:gd name="connsiteY78" fmla="*/ 5319 h 10000"/>
              <a:gd name="connsiteX79" fmla="*/ 9330 w 10000"/>
              <a:gd name="connsiteY79" fmla="*/ 5471 h 10000"/>
              <a:gd name="connsiteX80" fmla="*/ 9330 w 10000"/>
              <a:gd name="connsiteY80" fmla="*/ 5774 h 10000"/>
              <a:gd name="connsiteX81" fmla="*/ 9330 w 10000"/>
              <a:gd name="connsiteY81" fmla="*/ 6077 h 10000"/>
              <a:gd name="connsiteX82" fmla="*/ 9330 w 10000"/>
              <a:gd name="connsiteY82" fmla="*/ 6380 h 10000"/>
              <a:gd name="connsiteX83" fmla="*/ 9550 w 10000"/>
              <a:gd name="connsiteY83" fmla="*/ 6987 h 10000"/>
              <a:gd name="connsiteX84" fmla="*/ 9550 w 10000"/>
              <a:gd name="connsiteY84" fmla="*/ 7442 h 10000"/>
              <a:gd name="connsiteX85" fmla="*/ 9778 w 10000"/>
              <a:gd name="connsiteY85" fmla="*/ 7896 h 10000"/>
              <a:gd name="connsiteX86" fmla="*/ 10000 w 10000"/>
              <a:gd name="connsiteY86" fmla="*/ 8199 h 10000"/>
              <a:gd name="connsiteX87" fmla="*/ 10000 w 10000"/>
              <a:gd name="connsiteY87" fmla="*/ 8483 h 10000"/>
              <a:gd name="connsiteX88" fmla="*/ 10000 w 10000"/>
              <a:gd name="connsiteY88" fmla="*/ 8635 h 10000"/>
              <a:gd name="connsiteX89" fmla="*/ 10000 w 10000"/>
              <a:gd name="connsiteY89" fmla="*/ 8787 h 10000"/>
              <a:gd name="connsiteX90" fmla="*/ 9778 w 10000"/>
              <a:gd name="connsiteY90" fmla="*/ 8787 h 10000"/>
              <a:gd name="connsiteX91" fmla="*/ 9550 w 10000"/>
              <a:gd name="connsiteY91" fmla="*/ 8939 h 10000"/>
              <a:gd name="connsiteX92" fmla="*/ 9330 w 10000"/>
              <a:gd name="connsiteY92" fmla="*/ 9090 h 10000"/>
              <a:gd name="connsiteX93" fmla="*/ 9107 w 10000"/>
              <a:gd name="connsiteY93" fmla="*/ 9242 h 10000"/>
              <a:gd name="connsiteX94" fmla="*/ 8659 w 10000"/>
              <a:gd name="connsiteY94" fmla="*/ 9394 h 10000"/>
              <a:gd name="connsiteX95" fmla="*/ 7766 w 10000"/>
              <a:gd name="connsiteY95" fmla="*/ 9696 h 10000"/>
              <a:gd name="connsiteX96" fmla="*/ 6899 w 10000"/>
              <a:gd name="connsiteY96" fmla="*/ 9848 h 10000"/>
              <a:gd name="connsiteX97" fmla="*/ 6231 w 10000"/>
              <a:gd name="connsiteY97" fmla="*/ 9848 h 10000"/>
              <a:gd name="connsiteX98" fmla="*/ 5332 w 10000"/>
              <a:gd name="connsiteY98" fmla="*/ 10000 h 10000"/>
              <a:gd name="connsiteX99" fmla="*/ 5332 w 10000"/>
              <a:gd name="connsiteY9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9330 w 10000"/>
              <a:gd name="connsiteY77" fmla="*/ 5319 h 10000"/>
              <a:gd name="connsiteX78" fmla="*/ 9330 w 10000"/>
              <a:gd name="connsiteY78" fmla="*/ 5471 h 10000"/>
              <a:gd name="connsiteX79" fmla="*/ 9330 w 10000"/>
              <a:gd name="connsiteY79" fmla="*/ 5774 h 10000"/>
              <a:gd name="connsiteX80" fmla="*/ 9330 w 10000"/>
              <a:gd name="connsiteY80" fmla="*/ 6077 h 10000"/>
              <a:gd name="connsiteX81" fmla="*/ 9330 w 10000"/>
              <a:gd name="connsiteY81" fmla="*/ 6380 h 10000"/>
              <a:gd name="connsiteX82" fmla="*/ 9550 w 10000"/>
              <a:gd name="connsiteY82" fmla="*/ 6987 h 10000"/>
              <a:gd name="connsiteX83" fmla="*/ 9550 w 10000"/>
              <a:gd name="connsiteY83" fmla="*/ 7442 h 10000"/>
              <a:gd name="connsiteX84" fmla="*/ 9778 w 10000"/>
              <a:gd name="connsiteY84" fmla="*/ 7896 h 10000"/>
              <a:gd name="connsiteX85" fmla="*/ 10000 w 10000"/>
              <a:gd name="connsiteY85" fmla="*/ 8199 h 10000"/>
              <a:gd name="connsiteX86" fmla="*/ 10000 w 10000"/>
              <a:gd name="connsiteY86" fmla="*/ 8483 h 10000"/>
              <a:gd name="connsiteX87" fmla="*/ 10000 w 10000"/>
              <a:gd name="connsiteY87" fmla="*/ 8635 h 10000"/>
              <a:gd name="connsiteX88" fmla="*/ 10000 w 10000"/>
              <a:gd name="connsiteY88" fmla="*/ 8787 h 10000"/>
              <a:gd name="connsiteX89" fmla="*/ 9778 w 10000"/>
              <a:gd name="connsiteY89" fmla="*/ 8787 h 10000"/>
              <a:gd name="connsiteX90" fmla="*/ 9550 w 10000"/>
              <a:gd name="connsiteY90" fmla="*/ 8939 h 10000"/>
              <a:gd name="connsiteX91" fmla="*/ 9330 w 10000"/>
              <a:gd name="connsiteY91" fmla="*/ 9090 h 10000"/>
              <a:gd name="connsiteX92" fmla="*/ 9107 w 10000"/>
              <a:gd name="connsiteY92" fmla="*/ 9242 h 10000"/>
              <a:gd name="connsiteX93" fmla="*/ 8659 w 10000"/>
              <a:gd name="connsiteY93" fmla="*/ 9394 h 10000"/>
              <a:gd name="connsiteX94" fmla="*/ 7766 w 10000"/>
              <a:gd name="connsiteY94" fmla="*/ 9696 h 10000"/>
              <a:gd name="connsiteX95" fmla="*/ 6899 w 10000"/>
              <a:gd name="connsiteY95" fmla="*/ 9848 h 10000"/>
              <a:gd name="connsiteX96" fmla="*/ 6231 w 10000"/>
              <a:gd name="connsiteY96" fmla="*/ 9848 h 10000"/>
              <a:gd name="connsiteX97" fmla="*/ 5332 w 10000"/>
              <a:gd name="connsiteY97" fmla="*/ 10000 h 10000"/>
              <a:gd name="connsiteX98" fmla="*/ 5332 w 10000"/>
              <a:gd name="connsiteY9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9330 w 10000"/>
              <a:gd name="connsiteY76" fmla="*/ 5319 h 10000"/>
              <a:gd name="connsiteX77" fmla="*/ 9330 w 10000"/>
              <a:gd name="connsiteY77" fmla="*/ 5471 h 10000"/>
              <a:gd name="connsiteX78" fmla="*/ 9330 w 10000"/>
              <a:gd name="connsiteY78" fmla="*/ 5774 h 10000"/>
              <a:gd name="connsiteX79" fmla="*/ 9330 w 10000"/>
              <a:gd name="connsiteY79" fmla="*/ 6077 h 10000"/>
              <a:gd name="connsiteX80" fmla="*/ 9330 w 10000"/>
              <a:gd name="connsiteY80" fmla="*/ 6380 h 10000"/>
              <a:gd name="connsiteX81" fmla="*/ 9550 w 10000"/>
              <a:gd name="connsiteY81" fmla="*/ 6987 h 10000"/>
              <a:gd name="connsiteX82" fmla="*/ 9550 w 10000"/>
              <a:gd name="connsiteY82" fmla="*/ 7442 h 10000"/>
              <a:gd name="connsiteX83" fmla="*/ 9778 w 10000"/>
              <a:gd name="connsiteY83" fmla="*/ 7896 h 10000"/>
              <a:gd name="connsiteX84" fmla="*/ 10000 w 10000"/>
              <a:gd name="connsiteY84" fmla="*/ 8199 h 10000"/>
              <a:gd name="connsiteX85" fmla="*/ 10000 w 10000"/>
              <a:gd name="connsiteY85" fmla="*/ 8483 h 10000"/>
              <a:gd name="connsiteX86" fmla="*/ 10000 w 10000"/>
              <a:gd name="connsiteY86" fmla="*/ 8635 h 10000"/>
              <a:gd name="connsiteX87" fmla="*/ 10000 w 10000"/>
              <a:gd name="connsiteY87" fmla="*/ 8787 h 10000"/>
              <a:gd name="connsiteX88" fmla="*/ 9778 w 10000"/>
              <a:gd name="connsiteY88" fmla="*/ 8787 h 10000"/>
              <a:gd name="connsiteX89" fmla="*/ 9550 w 10000"/>
              <a:gd name="connsiteY89" fmla="*/ 8939 h 10000"/>
              <a:gd name="connsiteX90" fmla="*/ 9330 w 10000"/>
              <a:gd name="connsiteY90" fmla="*/ 9090 h 10000"/>
              <a:gd name="connsiteX91" fmla="*/ 9107 w 10000"/>
              <a:gd name="connsiteY91" fmla="*/ 9242 h 10000"/>
              <a:gd name="connsiteX92" fmla="*/ 8659 w 10000"/>
              <a:gd name="connsiteY92" fmla="*/ 9394 h 10000"/>
              <a:gd name="connsiteX93" fmla="*/ 7766 w 10000"/>
              <a:gd name="connsiteY93" fmla="*/ 9696 h 10000"/>
              <a:gd name="connsiteX94" fmla="*/ 6899 w 10000"/>
              <a:gd name="connsiteY94" fmla="*/ 9848 h 10000"/>
              <a:gd name="connsiteX95" fmla="*/ 6231 w 10000"/>
              <a:gd name="connsiteY95" fmla="*/ 9848 h 10000"/>
              <a:gd name="connsiteX96" fmla="*/ 5332 w 10000"/>
              <a:gd name="connsiteY96" fmla="*/ 10000 h 10000"/>
              <a:gd name="connsiteX97" fmla="*/ 5332 w 10000"/>
              <a:gd name="connsiteY9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9330 w 10000"/>
              <a:gd name="connsiteY76" fmla="*/ 5319 h 10000"/>
              <a:gd name="connsiteX77" fmla="*/ 9330 w 10000"/>
              <a:gd name="connsiteY77" fmla="*/ 5774 h 10000"/>
              <a:gd name="connsiteX78" fmla="*/ 9330 w 10000"/>
              <a:gd name="connsiteY78" fmla="*/ 6077 h 10000"/>
              <a:gd name="connsiteX79" fmla="*/ 9330 w 10000"/>
              <a:gd name="connsiteY79" fmla="*/ 6380 h 10000"/>
              <a:gd name="connsiteX80" fmla="*/ 9550 w 10000"/>
              <a:gd name="connsiteY80" fmla="*/ 6987 h 10000"/>
              <a:gd name="connsiteX81" fmla="*/ 9550 w 10000"/>
              <a:gd name="connsiteY81" fmla="*/ 7442 h 10000"/>
              <a:gd name="connsiteX82" fmla="*/ 9778 w 10000"/>
              <a:gd name="connsiteY82" fmla="*/ 7896 h 10000"/>
              <a:gd name="connsiteX83" fmla="*/ 10000 w 10000"/>
              <a:gd name="connsiteY83" fmla="*/ 8199 h 10000"/>
              <a:gd name="connsiteX84" fmla="*/ 10000 w 10000"/>
              <a:gd name="connsiteY84" fmla="*/ 8483 h 10000"/>
              <a:gd name="connsiteX85" fmla="*/ 10000 w 10000"/>
              <a:gd name="connsiteY85" fmla="*/ 8635 h 10000"/>
              <a:gd name="connsiteX86" fmla="*/ 10000 w 10000"/>
              <a:gd name="connsiteY86" fmla="*/ 8787 h 10000"/>
              <a:gd name="connsiteX87" fmla="*/ 9778 w 10000"/>
              <a:gd name="connsiteY87" fmla="*/ 8787 h 10000"/>
              <a:gd name="connsiteX88" fmla="*/ 9550 w 10000"/>
              <a:gd name="connsiteY88" fmla="*/ 8939 h 10000"/>
              <a:gd name="connsiteX89" fmla="*/ 9330 w 10000"/>
              <a:gd name="connsiteY89" fmla="*/ 9090 h 10000"/>
              <a:gd name="connsiteX90" fmla="*/ 9107 w 10000"/>
              <a:gd name="connsiteY90" fmla="*/ 9242 h 10000"/>
              <a:gd name="connsiteX91" fmla="*/ 8659 w 10000"/>
              <a:gd name="connsiteY91" fmla="*/ 9394 h 10000"/>
              <a:gd name="connsiteX92" fmla="*/ 7766 w 10000"/>
              <a:gd name="connsiteY92" fmla="*/ 9696 h 10000"/>
              <a:gd name="connsiteX93" fmla="*/ 6899 w 10000"/>
              <a:gd name="connsiteY93" fmla="*/ 9848 h 10000"/>
              <a:gd name="connsiteX94" fmla="*/ 6231 w 10000"/>
              <a:gd name="connsiteY94" fmla="*/ 9848 h 10000"/>
              <a:gd name="connsiteX95" fmla="*/ 5332 w 10000"/>
              <a:gd name="connsiteY95" fmla="*/ 10000 h 10000"/>
              <a:gd name="connsiteX96" fmla="*/ 5332 w 10000"/>
              <a:gd name="connsiteY9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9330 w 10000"/>
              <a:gd name="connsiteY76" fmla="*/ 5774 h 10000"/>
              <a:gd name="connsiteX77" fmla="*/ 9330 w 10000"/>
              <a:gd name="connsiteY77" fmla="*/ 6077 h 10000"/>
              <a:gd name="connsiteX78" fmla="*/ 9330 w 10000"/>
              <a:gd name="connsiteY78" fmla="*/ 6380 h 10000"/>
              <a:gd name="connsiteX79" fmla="*/ 9550 w 10000"/>
              <a:gd name="connsiteY79" fmla="*/ 6987 h 10000"/>
              <a:gd name="connsiteX80" fmla="*/ 9550 w 10000"/>
              <a:gd name="connsiteY80" fmla="*/ 7442 h 10000"/>
              <a:gd name="connsiteX81" fmla="*/ 9778 w 10000"/>
              <a:gd name="connsiteY81" fmla="*/ 7896 h 10000"/>
              <a:gd name="connsiteX82" fmla="*/ 10000 w 10000"/>
              <a:gd name="connsiteY82" fmla="*/ 8199 h 10000"/>
              <a:gd name="connsiteX83" fmla="*/ 10000 w 10000"/>
              <a:gd name="connsiteY83" fmla="*/ 8483 h 10000"/>
              <a:gd name="connsiteX84" fmla="*/ 10000 w 10000"/>
              <a:gd name="connsiteY84" fmla="*/ 8635 h 10000"/>
              <a:gd name="connsiteX85" fmla="*/ 10000 w 10000"/>
              <a:gd name="connsiteY85" fmla="*/ 8787 h 10000"/>
              <a:gd name="connsiteX86" fmla="*/ 9778 w 10000"/>
              <a:gd name="connsiteY86" fmla="*/ 8787 h 10000"/>
              <a:gd name="connsiteX87" fmla="*/ 9550 w 10000"/>
              <a:gd name="connsiteY87" fmla="*/ 8939 h 10000"/>
              <a:gd name="connsiteX88" fmla="*/ 9330 w 10000"/>
              <a:gd name="connsiteY88" fmla="*/ 9090 h 10000"/>
              <a:gd name="connsiteX89" fmla="*/ 9107 w 10000"/>
              <a:gd name="connsiteY89" fmla="*/ 9242 h 10000"/>
              <a:gd name="connsiteX90" fmla="*/ 8659 w 10000"/>
              <a:gd name="connsiteY90" fmla="*/ 9394 h 10000"/>
              <a:gd name="connsiteX91" fmla="*/ 7766 w 10000"/>
              <a:gd name="connsiteY91" fmla="*/ 9696 h 10000"/>
              <a:gd name="connsiteX92" fmla="*/ 6899 w 10000"/>
              <a:gd name="connsiteY92" fmla="*/ 9848 h 10000"/>
              <a:gd name="connsiteX93" fmla="*/ 6231 w 10000"/>
              <a:gd name="connsiteY93" fmla="*/ 9848 h 10000"/>
              <a:gd name="connsiteX94" fmla="*/ 5332 w 10000"/>
              <a:gd name="connsiteY94" fmla="*/ 10000 h 10000"/>
              <a:gd name="connsiteX95" fmla="*/ 5332 w 10000"/>
              <a:gd name="connsiteY9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9330 w 10000"/>
              <a:gd name="connsiteY75" fmla="*/ 5774 h 10000"/>
              <a:gd name="connsiteX76" fmla="*/ 9330 w 10000"/>
              <a:gd name="connsiteY76" fmla="*/ 6077 h 10000"/>
              <a:gd name="connsiteX77" fmla="*/ 9330 w 10000"/>
              <a:gd name="connsiteY77" fmla="*/ 6380 h 10000"/>
              <a:gd name="connsiteX78" fmla="*/ 9550 w 10000"/>
              <a:gd name="connsiteY78" fmla="*/ 6987 h 10000"/>
              <a:gd name="connsiteX79" fmla="*/ 9550 w 10000"/>
              <a:gd name="connsiteY79" fmla="*/ 7442 h 10000"/>
              <a:gd name="connsiteX80" fmla="*/ 9778 w 10000"/>
              <a:gd name="connsiteY80" fmla="*/ 7896 h 10000"/>
              <a:gd name="connsiteX81" fmla="*/ 10000 w 10000"/>
              <a:gd name="connsiteY81" fmla="*/ 8199 h 10000"/>
              <a:gd name="connsiteX82" fmla="*/ 10000 w 10000"/>
              <a:gd name="connsiteY82" fmla="*/ 8483 h 10000"/>
              <a:gd name="connsiteX83" fmla="*/ 10000 w 10000"/>
              <a:gd name="connsiteY83" fmla="*/ 8635 h 10000"/>
              <a:gd name="connsiteX84" fmla="*/ 10000 w 10000"/>
              <a:gd name="connsiteY84" fmla="*/ 8787 h 10000"/>
              <a:gd name="connsiteX85" fmla="*/ 9778 w 10000"/>
              <a:gd name="connsiteY85" fmla="*/ 8787 h 10000"/>
              <a:gd name="connsiteX86" fmla="*/ 9550 w 10000"/>
              <a:gd name="connsiteY86" fmla="*/ 8939 h 10000"/>
              <a:gd name="connsiteX87" fmla="*/ 9330 w 10000"/>
              <a:gd name="connsiteY87" fmla="*/ 9090 h 10000"/>
              <a:gd name="connsiteX88" fmla="*/ 9107 w 10000"/>
              <a:gd name="connsiteY88" fmla="*/ 9242 h 10000"/>
              <a:gd name="connsiteX89" fmla="*/ 8659 w 10000"/>
              <a:gd name="connsiteY89" fmla="*/ 9394 h 10000"/>
              <a:gd name="connsiteX90" fmla="*/ 7766 w 10000"/>
              <a:gd name="connsiteY90" fmla="*/ 9696 h 10000"/>
              <a:gd name="connsiteX91" fmla="*/ 6899 w 10000"/>
              <a:gd name="connsiteY91" fmla="*/ 9848 h 10000"/>
              <a:gd name="connsiteX92" fmla="*/ 6231 w 10000"/>
              <a:gd name="connsiteY92" fmla="*/ 9848 h 10000"/>
              <a:gd name="connsiteX93" fmla="*/ 5332 w 10000"/>
              <a:gd name="connsiteY93" fmla="*/ 10000 h 10000"/>
              <a:gd name="connsiteX94" fmla="*/ 5332 w 10000"/>
              <a:gd name="connsiteY9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9330 w 10000"/>
              <a:gd name="connsiteY74" fmla="*/ 5774 h 10000"/>
              <a:gd name="connsiteX75" fmla="*/ 9330 w 10000"/>
              <a:gd name="connsiteY75" fmla="*/ 6077 h 10000"/>
              <a:gd name="connsiteX76" fmla="*/ 9330 w 10000"/>
              <a:gd name="connsiteY76" fmla="*/ 6380 h 10000"/>
              <a:gd name="connsiteX77" fmla="*/ 9550 w 10000"/>
              <a:gd name="connsiteY77" fmla="*/ 6987 h 10000"/>
              <a:gd name="connsiteX78" fmla="*/ 9550 w 10000"/>
              <a:gd name="connsiteY78" fmla="*/ 7442 h 10000"/>
              <a:gd name="connsiteX79" fmla="*/ 9778 w 10000"/>
              <a:gd name="connsiteY79" fmla="*/ 7896 h 10000"/>
              <a:gd name="connsiteX80" fmla="*/ 10000 w 10000"/>
              <a:gd name="connsiteY80" fmla="*/ 8199 h 10000"/>
              <a:gd name="connsiteX81" fmla="*/ 10000 w 10000"/>
              <a:gd name="connsiteY81" fmla="*/ 8483 h 10000"/>
              <a:gd name="connsiteX82" fmla="*/ 10000 w 10000"/>
              <a:gd name="connsiteY82" fmla="*/ 8635 h 10000"/>
              <a:gd name="connsiteX83" fmla="*/ 10000 w 10000"/>
              <a:gd name="connsiteY83" fmla="*/ 8787 h 10000"/>
              <a:gd name="connsiteX84" fmla="*/ 9778 w 10000"/>
              <a:gd name="connsiteY84" fmla="*/ 8787 h 10000"/>
              <a:gd name="connsiteX85" fmla="*/ 9550 w 10000"/>
              <a:gd name="connsiteY85" fmla="*/ 8939 h 10000"/>
              <a:gd name="connsiteX86" fmla="*/ 9330 w 10000"/>
              <a:gd name="connsiteY86" fmla="*/ 9090 h 10000"/>
              <a:gd name="connsiteX87" fmla="*/ 9107 w 10000"/>
              <a:gd name="connsiteY87" fmla="*/ 9242 h 10000"/>
              <a:gd name="connsiteX88" fmla="*/ 8659 w 10000"/>
              <a:gd name="connsiteY88" fmla="*/ 9394 h 10000"/>
              <a:gd name="connsiteX89" fmla="*/ 7766 w 10000"/>
              <a:gd name="connsiteY89" fmla="*/ 9696 h 10000"/>
              <a:gd name="connsiteX90" fmla="*/ 6899 w 10000"/>
              <a:gd name="connsiteY90" fmla="*/ 9848 h 10000"/>
              <a:gd name="connsiteX91" fmla="*/ 6231 w 10000"/>
              <a:gd name="connsiteY91" fmla="*/ 9848 h 10000"/>
              <a:gd name="connsiteX92" fmla="*/ 5332 w 10000"/>
              <a:gd name="connsiteY92" fmla="*/ 10000 h 10000"/>
              <a:gd name="connsiteX93" fmla="*/ 5332 w 10000"/>
              <a:gd name="connsiteY9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9330 w 10000"/>
              <a:gd name="connsiteY73" fmla="*/ 5774 h 10000"/>
              <a:gd name="connsiteX74" fmla="*/ 9330 w 10000"/>
              <a:gd name="connsiteY74" fmla="*/ 6077 h 10000"/>
              <a:gd name="connsiteX75" fmla="*/ 9330 w 10000"/>
              <a:gd name="connsiteY75" fmla="*/ 6380 h 10000"/>
              <a:gd name="connsiteX76" fmla="*/ 9550 w 10000"/>
              <a:gd name="connsiteY76" fmla="*/ 6987 h 10000"/>
              <a:gd name="connsiteX77" fmla="*/ 9550 w 10000"/>
              <a:gd name="connsiteY77" fmla="*/ 7442 h 10000"/>
              <a:gd name="connsiteX78" fmla="*/ 9778 w 10000"/>
              <a:gd name="connsiteY78" fmla="*/ 7896 h 10000"/>
              <a:gd name="connsiteX79" fmla="*/ 10000 w 10000"/>
              <a:gd name="connsiteY79" fmla="*/ 8199 h 10000"/>
              <a:gd name="connsiteX80" fmla="*/ 10000 w 10000"/>
              <a:gd name="connsiteY80" fmla="*/ 8483 h 10000"/>
              <a:gd name="connsiteX81" fmla="*/ 10000 w 10000"/>
              <a:gd name="connsiteY81" fmla="*/ 8635 h 10000"/>
              <a:gd name="connsiteX82" fmla="*/ 10000 w 10000"/>
              <a:gd name="connsiteY82" fmla="*/ 8787 h 10000"/>
              <a:gd name="connsiteX83" fmla="*/ 9778 w 10000"/>
              <a:gd name="connsiteY83" fmla="*/ 8787 h 10000"/>
              <a:gd name="connsiteX84" fmla="*/ 9550 w 10000"/>
              <a:gd name="connsiteY84" fmla="*/ 8939 h 10000"/>
              <a:gd name="connsiteX85" fmla="*/ 9330 w 10000"/>
              <a:gd name="connsiteY85" fmla="*/ 9090 h 10000"/>
              <a:gd name="connsiteX86" fmla="*/ 9107 w 10000"/>
              <a:gd name="connsiteY86" fmla="*/ 9242 h 10000"/>
              <a:gd name="connsiteX87" fmla="*/ 8659 w 10000"/>
              <a:gd name="connsiteY87" fmla="*/ 9394 h 10000"/>
              <a:gd name="connsiteX88" fmla="*/ 7766 w 10000"/>
              <a:gd name="connsiteY88" fmla="*/ 9696 h 10000"/>
              <a:gd name="connsiteX89" fmla="*/ 6899 w 10000"/>
              <a:gd name="connsiteY89" fmla="*/ 9848 h 10000"/>
              <a:gd name="connsiteX90" fmla="*/ 6231 w 10000"/>
              <a:gd name="connsiteY90" fmla="*/ 9848 h 10000"/>
              <a:gd name="connsiteX91" fmla="*/ 5332 w 10000"/>
              <a:gd name="connsiteY91" fmla="*/ 10000 h 10000"/>
              <a:gd name="connsiteX92" fmla="*/ 5332 w 10000"/>
              <a:gd name="connsiteY9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330 w 10000"/>
              <a:gd name="connsiteY72" fmla="*/ 5774 h 10000"/>
              <a:gd name="connsiteX73" fmla="*/ 9330 w 10000"/>
              <a:gd name="connsiteY73" fmla="*/ 6077 h 10000"/>
              <a:gd name="connsiteX74" fmla="*/ 9330 w 10000"/>
              <a:gd name="connsiteY74" fmla="*/ 6380 h 10000"/>
              <a:gd name="connsiteX75" fmla="*/ 9550 w 10000"/>
              <a:gd name="connsiteY75" fmla="*/ 6987 h 10000"/>
              <a:gd name="connsiteX76" fmla="*/ 9550 w 10000"/>
              <a:gd name="connsiteY76" fmla="*/ 7442 h 10000"/>
              <a:gd name="connsiteX77" fmla="*/ 9778 w 10000"/>
              <a:gd name="connsiteY77" fmla="*/ 7896 h 10000"/>
              <a:gd name="connsiteX78" fmla="*/ 10000 w 10000"/>
              <a:gd name="connsiteY78" fmla="*/ 8199 h 10000"/>
              <a:gd name="connsiteX79" fmla="*/ 10000 w 10000"/>
              <a:gd name="connsiteY79" fmla="*/ 8483 h 10000"/>
              <a:gd name="connsiteX80" fmla="*/ 10000 w 10000"/>
              <a:gd name="connsiteY80" fmla="*/ 8635 h 10000"/>
              <a:gd name="connsiteX81" fmla="*/ 10000 w 10000"/>
              <a:gd name="connsiteY81" fmla="*/ 8787 h 10000"/>
              <a:gd name="connsiteX82" fmla="*/ 9778 w 10000"/>
              <a:gd name="connsiteY82" fmla="*/ 8787 h 10000"/>
              <a:gd name="connsiteX83" fmla="*/ 9550 w 10000"/>
              <a:gd name="connsiteY83" fmla="*/ 8939 h 10000"/>
              <a:gd name="connsiteX84" fmla="*/ 9330 w 10000"/>
              <a:gd name="connsiteY84" fmla="*/ 9090 h 10000"/>
              <a:gd name="connsiteX85" fmla="*/ 9107 w 10000"/>
              <a:gd name="connsiteY85" fmla="*/ 9242 h 10000"/>
              <a:gd name="connsiteX86" fmla="*/ 8659 w 10000"/>
              <a:gd name="connsiteY86" fmla="*/ 9394 h 10000"/>
              <a:gd name="connsiteX87" fmla="*/ 7766 w 10000"/>
              <a:gd name="connsiteY87" fmla="*/ 9696 h 10000"/>
              <a:gd name="connsiteX88" fmla="*/ 6899 w 10000"/>
              <a:gd name="connsiteY88" fmla="*/ 9848 h 10000"/>
              <a:gd name="connsiteX89" fmla="*/ 6231 w 10000"/>
              <a:gd name="connsiteY89" fmla="*/ 9848 h 10000"/>
              <a:gd name="connsiteX90" fmla="*/ 5332 w 10000"/>
              <a:gd name="connsiteY90" fmla="*/ 10000 h 10000"/>
              <a:gd name="connsiteX91" fmla="*/ 5332 w 10000"/>
              <a:gd name="connsiteY9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330 w 10000"/>
              <a:gd name="connsiteY72" fmla="*/ 5774 h 10000"/>
              <a:gd name="connsiteX73" fmla="*/ 9330 w 10000"/>
              <a:gd name="connsiteY73" fmla="*/ 6077 h 10000"/>
              <a:gd name="connsiteX74" fmla="*/ 9550 w 10000"/>
              <a:gd name="connsiteY74" fmla="*/ 6987 h 10000"/>
              <a:gd name="connsiteX75" fmla="*/ 9550 w 10000"/>
              <a:gd name="connsiteY75" fmla="*/ 7442 h 10000"/>
              <a:gd name="connsiteX76" fmla="*/ 9778 w 10000"/>
              <a:gd name="connsiteY76" fmla="*/ 7896 h 10000"/>
              <a:gd name="connsiteX77" fmla="*/ 10000 w 10000"/>
              <a:gd name="connsiteY77" fmla="*/ 8199 h 10000"/>
              <a:gd name="connsiteX78" fmla="*/ 10000 w 10000"/>
              <a:gd name="connsiteY78" fmla="*/ 8483 h 10000"/>
              <a:gd name="connsiteX79" fmla="*/ 10000 w 10000"/>
              <a:gd name="connsiteY79" fmla="*/ 8635 h 10000"/>
              <a:gd name="connsiteX80" fmla="*/ 10000 w 10000"/>
              <a:gd name="connsiteY80" fmla="*/ 8787 h 10000"/>
              <a:gd name="connsiteX81" fmla="*/ 9778 w 10000"/>
              <a:gd name="connsiteY81" fmla="*/ 8787 h 10000"/>
              <a:gd name="connsiteX82" fmla="*/ 9550 w 10000"/>
              <a:gd name="connsiteY82" fmla="*/ 8939 h 10000"/>
              <a:gd name="connsiteX83" fmla="*/ 9330 w 10000"/>
              <a:gd name="connsiteY83" fmla="*/ 9090 h 10000"/>
              <a:gd name="connsiteX84" fmla="*/ 9107 w 10000"/>
              <a:gd name="connsiteY84" fmla="*/ 9242 h 10000"/>
              <a:gd name="connsiteX85" fmla="*/ 8659 w 10000"/>
              <a:gd name="connsiteY85" fmla="*/ 9394 h 10000"/>
              <a:gd name="connsiteX86" fmla="*/ 7766 w 10000"/>
              <a:gd name="connsiteY86" fmla="*/ 9696 h 10000"/>
              <a:gd name="connsiteX87" fmla="*/ 6899 w 10000"/>
              <a:gd name="connsiteY87" fmla="*/ 9848 h 10000"/>
              <a:gd name="connsiteX88" fmla="*/ 6231 w 10000"/>
              <a:gd name="connsiteY88" fmla="*/ 9848 h 10000"/>
              <a:gd name="connsiteX89" fmla="*/ 5332 w 10000"/>
              <a:gd name="connsiteY89" fmla="*/ 10000 h 10000"/>
              <a:gd name="connsiteX90" fmla="*/ 5332 w 10000"/>
              <a:gd name="connsiteY9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330 w 10000"/>
              <a:gd name="connsiteY72" fmla="*/ 6077 h 10000"/>
              <a:gd name="connsiteX73" fmla="*/ 9550 w 10000"/>
              <a:gd name="connsiteY73" fmla="*/ 6987 h 10000"/>
              <a:gd name="connsiteX74" fmla="*/ 9550 w 10000"/>
              <a:gd name="connsiteY74" fmla="*/ 7442 h 10000"/>
              <a:gd name="connsiteX75" fmla="*/ 9778 w 10000"/>
              <a:gd name="connsiteY75" fmla="*/ 7896 h 10000"/>
              <a:gd name="connsiteX76" fmla="*/ 10000 w 10000"/>
              <a:gd name="connsiteY76" fmla="*/ 8199 h 10000"/>
              <a:gd name="connsiteX77" fmla="*/ 10000 w 10000"/>
              <a:gd name="connsiteY77" fmla="*/ 8483 h 10000"/>
              <a:gd name="connsiteX78" fmla="*/ 10000 w 10000"/>
              <a:gd name="connsiteY78" fmla="*/ 8635 h 10000"/>
              <a:gd name="connsiteX79" fmla="*/ 10000 w 10000"/>
              <a:gd name="connsiteY79" fmla="*/ 8787 h 10000"/>
              <a:gd name="connsiteX80" fmla="*/ 9778 w 10000"/>
              <a:gd name="connsiteY80" fmla="*/ 8787 h 10000"/>
              <a:gd name="connsiteX81" fmla="*/ 9550 w 10000"/>
              <a:gd name="connsiteY81" fmla="*/ 8939 h 10000"/>
              <a:gd name="connsiteX82" fmla="*/ 9330 w 10000"/>
              <a:gd name="connsiteY82" fmla="*/ 9090 h 10000"/>
              <a:gd name="connsiteX83" fmla="*/ 9107 w 10000"/>
              <a:gd name="connsiteY83" fmla="*/ 9242 h 10000"/>
              <a:gd name="connsiteX84" fmla="*/ 8659 w 10000"/>
              <a:gd name="connsiteY84" fmla="*/ 9394 h 10000"/>
              <a:gd name="connsiteX85" fmla="*/ 7766 w 10000"/>
              <a:gd name="connsiteY85" fmla="*/ 9696 h 10000"/>
              <a:gd name="connsiteX86" fmla="*/ 6899 w 10000"/>
              <a:gd name="connsiteY86" fmla="*/ 9848 h 10000"/>
              <a:gd name="connsiteX87" fmla="*/ 6231 w 10000"/>
              <a:gd name="connsiteY87" fmla="*/ 9848 h 10000"/>
              <a:gd name="connsiteX88" fmla="*/ 5332 w 10000"/>
              <a:gd name="connsiteY88" fmla="*/ 10000 h 10000"/>
              <a:gd name="connsiteX89" fmla="*/ 5332 w 10000"/>
              <a:gd name="connsiteY8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550 w 10000"/>
              <a:gd name="connsiteY72" fmla="*/ 6987 h 10000"/>
              <a:gd name="connsiteX73" fmla="*/ 9550 w 10000"/>
              <a:gd name="connsiteY73" fmla="*/ 7442 h 10000"/>
              <a:gd name="connsiteX74" fmla="*/ 9778 w 10000"/>
              <a:gd name="connsiteY74" fmla="*/ 7896 h 10000"/>
              <a:gd name="connsiteX75" fmla="*/ 10000 w 10000"/>
              <a:gd name="connsiteY75" fmla="*/ 8199 h 10000"/>
              <a:gd name="connsiteX76" fmla="*/ 10000 w 10000"/>
              <a:gd name="connsiteY76" fmla="*/ 8483 h 10000"/>
              <a:gd name="connsiteX77" fmla="*/ 10000 w 10000"/>
              <a:gd name="connsiteY77" fmla="*/ 8635 h 10000"/>
              <a:gd name="connsiteX78" fmla="*/ 10000 w 10000"/>
              <a:gd name="connsiteY78" fmla="*/ 8787 h 10000"/>
              <a:gd name="connsiteX79" fmla="*/ 9778 w 10000"/>
              <a:gd name="connsiteY79" fmla="*/ 8787 h 10000"/>
              <a:gd name="connsiteX80" fmla="*/ 9550 w 10000"/>
              <a:gd name="connsiteY80" fmla="*/ 8939 h 10000"/>
              <a:gd name="connsiteX81" fmla="*/ 9330 w 10000"/>
              <a:gd name="connsiteY81" fmla="*/ 9090 h 10000"/>
              <a:gd name="connsiteX82" fmla="*/ 9107 w 10000"/>
              <a:gd name="connsiteY82" fmla="*/ 9242 h 10000"/>
              <a:gd name="connsiteX83" fmla="*/ 8659 w 10000"/>
              <a:gd name="connsiteY83" fmla="*/ 9394 h 10000"/>
              <a:gd name="connsiteX84" fmla="*/ 7766 w 10000"/>
              <a:gd name="connsiteY84" fmla="*/ 9696 h 10000"/>
              <a:gd name="connsiteX85" fmla="*/ 6899 w 10000"/>
              <a:gd name="connsiteY85" fmla="*/ 9848 h 10000"/>
              <a:gd name="connsiteX86" fmla="*/ 6231 w 10000"/>
              <a:gd name="connsiteY86" fmla="*/ 9848 h 10000"/>
              <a:gd name="connsiteX87" fmla="*/ 5332 w 10000"/>
              <a:gd name="connsiteY87" fmla="*/ 10000 h 10000"/>
              <a:gd name="connsiteX88" fmla="*/ 5332 w 10000"/>
              <a:gd name="connsiteY8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550 w 10000"/>
              <a:gd name="connsiteY72" fmla="*/ 7442 h 10000"/>
              <a:gd name="connsiteX73" fmla="*/ 9778 w 10000"/>
              <a:gd name="connsiteY73" fmla="*/ 7896 h 10000"/>
              <a:gd name="connsiteX74" fmla="*/ 10000 w 10000"/>
              <a:gd name="connsiteY74" fmla="*/ 8199 h 10000"/>
              <a:gd name="connsiteX75" fmla="*/ 10000 w 10000"/>
              <a:gd name="connsiteY75" fmla="*/ 8483 h 10000"/>
              <a:gd name="connsiteX76" fmla="*/ 10000 w 10000"/>
              <a:gd name="connsiteY76" fmla="*/ 8635 h 10000"/>
              <a:gd name="connsiteX77" fmla="*/ 10000 w 10000"/>
              <a:gd name="connsiteY77" fmla="*/ 8787 h 10000"/>
              <a:gd name="connsiteX78" fmla="*/ 9778 w 10000"/>
              <a:gd name="connsiteY78" fmla="*/ 8787 h 10000"/>
              <a:gd name="connsiteX79" fmla="*/ 9550 w 10000"/>
              <a:gd name="connsiteY79" fmla="*/ 8939 h 10000"/>
              <a:gd name="connsiteX80" fmla="*/ 9330 w 10000"/>
              <a:gd name="connsiteY80" fmla="*/ 9090 h 10000"/>
              <a:gd name="connsiteX81" fmla="*/ 9107 w 10000"/>
              <a:gd name="connsiteY81" fmla="*/ 9242 h 10000"/>
              <a:gd name="connsiteX82" fmla="*/ 8659 w 10000"/>
              <a:gd name="connsiteY82" fmla="*/ 9394 h 10000"/>
              <a:gd name="connsiteX83" fmla="*/ 7766 w 10000"/>
              <a:gd name="connsiteY83" fmla="*/ 9696 h 10000"/>
              <a:gd name="connsiteX84" fmla="*/ 6899 w 10000"/>
              <a:gd name="connsiteY84" fmla="*/ 9848 h 10000"/>
              <a:gd name="connsiteX85" fmla="*/ 6231 w 10000"/>
              <a:gd name="connsiteY85" fmla="*/ 9848 h 10000"/>
              <a:gd name="connsiteX86" fmla="*/ 5332 w 10000"/>
              <a:gd name="connsiteY86" fmla="*/ 10000 h 10000"/>
              <a:gd name="connsiteX87" fmla="*/ 5332 w 10000"/>
              <a:gd name="connsiteY8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778 w 10000"/>
              <a:gd name="connsiteY72" fmla="*/ 7896 h 10000"/>
              <a:gd name="connsiteX73" fmla="*/ 10000 w 10000"/>
              <a:gd name="connsiteY73" fmla="*/ 8199 h 10000"/>
              <a:gd name="connsiteX74" fmla="*/ 10000 w 10000"/>
              <a:gd name="connsiteY74" fmla="*/ 8483 h 10000"/>
              <a:gd name="connsiteX75" fmla="*/ 10000 w 10000"/>
              <a:gd name="connsiteY75" fmla="*/ 8635 h 10000"/>
              <a:gd name="connsiteX76" fmla="*/ 10000 w 10000"/>
              <a:gd name="connsiteY76" fmla="*/ 8787 h 10000"/>
              <a:gd name="connsiteX77" fmla="*/ 9778 w 10000"/>
              <a:gd name="connsiteY77" fmla="*/ 8787 h 10000"/>
              <a:gd name="connsiteX78" fmla="*/ 9550 w 10000"/>
              <a:gd name="connsiteY78" fmla="*/ 8939 h 10000"/>
              <a:gd name="connsiteX79" fmla="*/ 9330 w 10000"/>
              <a:gd name="connsiteY79" fmla="*/ 9090 h 10000"/>
              <a:gd name="connsiteX80" fmla="*/ 9107 w 10000"/>
              <a:gd name="connsiteY80" fmla="*/ 9242 h 10000"/>
              <a:gd name="connsiteX81" fmla="*/ 8659 w 10000"/>
              <a:gd name="connsiteY81" fmla="*/ 9394 h 10000"/>
              <a:gd name="connsiteX82" fmla="*/ 7766 w 10000"/>
              <a:gd name="connsiteY82" fmla="*/ 9696 h 10000"/>
              <a:gd name="connsiteX83" fmla="*/ 6899 w 10000"/>
              <a:gd name="connsiteY83" fmla="*/ 9848 h 10000"/>
              <a:gd name="connsiteX84" fmla="*/ 6231 w 10000"/>
              <a:gd name="connsiteY84" fmla="*/ 9848 h 10000"/>
              <a:gd name="connsiteX85" fmla="*/ 5332 w 10000"/>
              <a:gd name="connsiteY85" fmla="*/ 10000 h 10000"/>
              <a:gd name="connsiteX86" fmla="*/ 5332 w 10000"/>
              <a:gd name="connsiteY8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10000 w 10000"/>
              <a:gd name="connsiteY72" fmla="*/ 8199 h 10000"/>
              <a:gd name="connsiteX73" fmla="*/ 10000 w 10000"/>
              <a:gd name="connsiteY73" fmla="*/ 8483 h 10000"/>
              <a:gd name="connsiteX74" fmla="*/ 10000 w 10000"/>
              <a:gd name="connsiteY74" fmla="*/ 8635 h 10000"/>
              <a:gd name="connsiteX75" fmla="*/ 10000 w 10000"/>
              <a:gd name="connsiteY75" fmla="*/ 8787 h 10000"/>
              <a:gd name="connsiteX76" fmla="*/ 9778 w 10000"/>
              <a:gd name="connsiteY76" fmla="*/ 8787 h 10000"/>
              <a:gd name="connsiteX77" fmla="*/ 9550 w 10000"/>
              <a:gd name="connsiteY77" fmla="*/ 8939 h 10000"/>
              <a:gd name="connsiteX78" fmla="*/ 9330 w 10000"/>
              <a:gd name="connsiteY78" fmla="*/ 9090 h 10000"/>
              <a:gd name="connsiteX79" fmla="*/ 9107 w 10000"/>
              <a:gd name="connsiteY79" fmla="*/ 9242 h 10000"/>
              <a:gd name="connsiteX80" fmla="*/ 8659 w 10000"/>
              <a:gd name="connsiteY80" fmla="*/ 9394 h 10000"/>
              <a:gd name="connsiteX81" fmla="*/ 7766 w 10000"/>
              <a:gd name="connsiteY81" fmla="*/ 9696 h 10000"/>
              <a:gd name="connsiteX82" fmla="*/ 6899 w 10000"/>
              <a:gd name="connsiteY82" fmla="*/ 9848 h 10000"/>
              <a:gd name="connsiteX83" fmla="*/ 6231 w 10000"/>
              <a:gd name="connsiteY83" fmla="*/ 9848 h 10000"/>
              <a:gd name="connsiteX84" fmla="*/ 5332 w 10000"/>
              <a:gd name="connsiteY84" fmla="*/ 10000 h 10000"/>
              <a:gd name="connsiteX85" fmla="*/ 5332 w 10000"/>
              <a:gd name="connsiteY85" fmla="*/ 10000 h 10000"/>
              <a:gd name="connsiteX0" fmla="*/ 5332 w 10298"/>
              <a:gd name="connsiteY0" fmla="*/ 10000 h 10000"/>
              <a:gd name="connsiteX1" fmla="*/ 4665 w 10298"/>
              <a:gd name="connsiteY1" fmla="*/ 10000 h 10000"/>
              <a:gd name="connsiteX2" fmla="*/ 3991 w 10298"/>
              <a:gd name="connsiteY2" fmla="*/ 10000 h 10000"/>
              <a:gd name="connsiteX3" fmla="*/ 3323 w 10298"/>
              <a:gd name="connsiteY3" fmla="*/ 9848 h 10000"/>
              <a:gd name="connsiteX4" fmla="*/ 2654 w 10298"/>
              <a:gd name="connsiteY4" fmla="*/ 9696 h 10000"/>
              <a:gd name="connsiteX5" fmla="*/ 2007 w 10298"/>
              <a:gd name="connsiteY5" fmla="*/ 9545 h 10000"/>
              <a:gd name="connsiteX6" fmla="*/ 1564 w 10298"/>
              <a:gd name="connsiteY6" fmla="*/ 9242 h 10000"/>
              <a:gd name="connsiteX7" fmla="*/ 1118 w 10298"/>
              <a:gd name="connsiteY7" fmla="*/ 9090 h 10000"/>
              <a:gd name="connsiteX8" fmla="*/ 894 w 10298"/>
              <a:gd name="connsiteY8" fmla="*/ 8635 h 10000"/>
              <a:gd name="connsiteX9" fmla="*/ 445 w 10298"/>
              <a:gd name="connsiteY9" fmla="*/ 8332 h 10000"/>
              <a:gd name="connsiteX10" fmla="*/ 220 w 10298"/>
              <a:gd name="connsiteY10" fmla="*/ 7896 h 10000"/>
              <a:gd name="connsiteX11" fmla="*/ 220 w 10298"/>
              <a:gd name="connsiteY11" fmla="*/ 7442 h 10000"/>
              <a:gd name="connsiteX12" fmla="*/ 0 w 10298"/>
              <a:gd name="connsiteY12" fmla="*/ 6987 h 10000"/>
              <a:gd name="connsiteX13" fmla="*/ 0 w 10298"/>
              <a:gd name="connsiteY13" fmla="*/ 6532 h 10000"/>
              <a:gd name="connsiteX14" fmla="*/ 0 w 10298"/>
              <a:gd name="connsiteY14" fmla="*/ 6077 h 10000"/>
              <a:gd name="connsiteX15" fmla="*/ 220 w 10298"/>
              <a:gd name="connsiteY15" fmla="*/ 5319 h 10000"/>
              <a:gd name="connsiteX16" fmla="*/ 220 w 10298"/>
              <a:gd name="connsiteY16" fmla="*/ 5167 h 10000"/>
              <a:gd name="connsiteX17" fmla="*/ 220 w 10298"/>
              <a:gd name="connsiteY17" fmla="*/ 4865 h 10000"/>
              <a:gd name="connsiteX18" fmla="*/ 445 w 10298"/>
              <a:gd name="connsiteY18" fmla="*/ 4580 h 10000"/>
              <a:gd name="connsiteX19" fmla="*/ 445 w 10298"/>
              <a:gd name="connsiteY19" fmla="*/ 4275 h 10000"/>
              <a:gd name="connsiteX20" fmla="*/ 445 w 10298"/>
              <a:gd name="connsiteY20" fmla="*/ 3973 h 10000"/>
              <a:gd name="connsiteX21" fmla="*/ 671 w 10298"/>
              <a:gd name="connsiteY21" fmla="*/ 3517 h 10000"/>
              <a:gd name="connsiteX22" fmla="*/ 671 w 10298"/>
              <a:gd name="connsiteY22" fmla="*/ 3063 h 10000"/>
              <a:gd name="connsiteX23" fmla="*/ 894 w 10298"/>
              <a:gd name="connsiteY23" fmla="*/ 2608 h 10000"/>
              <a:gd name="connsiteX24" fmla="*/ 894 w 10298"/>
              <a:gd name="connsiteY24" fmla="*/ 2153 h 10000"/>
              <a:gd name="connsiteX25" fmla="*/ 894 w 10298"/>
              <a:gd name="connsiteY25" fmla="*/ 1698 h 10000"/>
              <a:gd name="connsiteX26" fmla="*/ 1118 w 10298"/>
              <a:gd name="connsiteY26" fmla="*/ 1396 h 10000"/>
              <a:gd name="connsiteX27" fmla="*/ 1118 w 10298"/>
              <a:gd name="connsiteY27" fmla="*/ 1093 h 10000"/>
              <a:gd name="connsiteX28" fmla="*/ 1118 w 10298"/>
              <a:gd name="connsiteY28" fmla="*/ 808 h 10000"/>
              <a:gd name="connsiteX29" fmla="*/ 1118 w 10298"/>
              <a:gd name="connsiteY29" fmla="*/ 656 h 10000"/>
              <a:gd name="connsiteX30" fmla="*/ 1118 w 10298"/>
              <a:gd name="connsiteY30" fmla="*/ 505 h 10000"/>
              <a:gd name="connsiteX31" fmla="*/ 1118 w 10298"/>
              <a:gd name="connsiteY31" fmla="*/ 505 h 10000"/>
              <a:gd name="connsiteX32" fmla="*/ 1118 w 10298"/>
              <a:gd name="connsiteY32" fmla="*/ 505 h 10000"/>
              <a:gd name="connsiteX33" fmla="*/ 894 w 10298"/>
              <a:gd name="connsiteY33" fmla="*/ 505 h 10000"/>
              <a:gd name="connsiteX34" fmla="*/ 3546 w 10298"/>
              <a:gd name="connsiteY34" fmla="*/ 50 h 10000"/>
              <a:gd name="connsiteX35" fmla="*/ 3546 w 10298"/>
              <a:gd name="connsiteY35" fmla="*/ 201 h 10000"/>
              <a:gd name="connsiteX36" fmla="*/ 3546 w 10298"/>
              <a:gd name="connsiteY36" fmla="*/ 354 h 10000"/>
              <a:gd name="connsiteX37" fmla="*/ 3323 w 10298"/>
              <a:gd name="connsiteY37" fmla="*/ 354 h 10000"/>
              <a:gd name="connsiteX38" fmla="*/ 3096 w 10298"/>
              <a:gd name="connsiteY38" fmla="*/ 505 h 10000"/>
              <a:gd name="connsiteX39" fmla="*/ 3096 w 10298"/>
              <a:gd name="connsiteY39" fmla="*/ 656 h 10000"/>
              <a:gd name="connsiteX40" fmla="*/ 2874 w 10298"/>
              <a:gd name="connsiteY40" fmla="*/ 808 h 10000"/>
              <a:gd name="connsiteX41" fmla="*/ 2654 w 10298"/>
              <a:gd name="connsiteY41" fmla="*/ 1093 h 10000"/>
              <a:gd name="connsiteX42" fmla="*/ 2429 w 10298"/>
              <a:gd name="connsiteY42" fmla="*/ 1546 h 10000"/>
              <a:gd name="connsiteX43" fmla="*/ 2230 w 10298"/>
              <a:gd name="connsiteY43" fmla="*/ 2002 h 10000"/>
              <a:gd name="connsiteX44" fmla="*/ 2007 w 10298"/>
              <a:gd name="connsiteY44" fmla="*/ 2457 h 10000"/>
              <a:gd name="connsiteX45" fmla="*/ 1786 w 10298"/>
              <a:gd name="connsiteY45" fmla="*/ 3063 h 10000"/>
              <a:gd name="connsiteX46" fmla="*/ 1564 w 10298"/>
              <a:gd name="connsiteY46" fmla="*/ 3670 h 10000"/>
              <a:gd name="connsiteX47" fmla="*/ 1339 w 10298"/>
              <a:gd name="connsiteY47" fmla="*/ 4275 h 10000"/>
              <a:gd name="connsiteX48" fmla="*/ 1339 w 10298"/>
              <a:gd name="connsiteY48" fmla="*/ 4865 h 10000"/>
              <a:gd name="connsiteX49" fmla="*/ 1339 w 10298"/>
              <a:gd name="connsiteY49" fmla="*/ 5319 h 10000"/>
              <a:gd name="connsiteX50" fmla="*/ 1118 w 10298"/>
              <a:gd name="connsiteY50" fmla="*/ 5925 h 10000"/>
              <a:gd name="connsiteX51" fmla="*/ 1118 w 10298"/>
              <a:gd name="connsiteY51" fmla="*/ 6380 h 10000"/>
              <a:gd name="connsiteX52" fmla="*/ 1118 w 10298"/>
              <a:gd name="connsiteY52" fmla="*/ 6684 h 10000"/>
              <a:gd name="connsiteX53" fmla="*/ 1118 w 10298"/>
              <a:gd name="connsiteY53" fmla="*/ 7139 h 10000"/>
              <a:gd name="connsiteX54" fmla="*/ 1339 w 10298"/>
              <a:gd name="connsiteY54" fmla="*/ 7442 h 10000"/>
              <a:gd name="connsiteX55" fmla="*/ 1339 w 10298"/>
              <a:gd name="connsiteY55" fmla="*/ 7593 h 10000"/>
              <a:gd name="connsiteX56" fmla="*/ 1564 w 10298"/>
              <a:gd name="connsiteY56" fmla="*/ 7896 h 10000"/>
              <a:gd name="connsiteX57" fmla="*/ 1786 w 10298"/>
              <a:gd name="connsiteY57" fmla="*/ 8047 h 10000"/>
              <a:gd name="connsiteX58" fmla="*/ 2007 w 10298"/>
              <a:gd name="connsiteY58" fmla="*/ 8199 h 10000"/>
              <a:gd name="connsiteX59" fmla="*/ 2874 w 10298"/>
              <a:gd name="connsiteY59" fmla="*/ 8483 h 10000"/>
              <a:gd name="connsiteX60" fmla="*/ 3323 w 10298"/>
              <a:gd name="connsiteY60" fmla="*/ 8635 h 10000"/>
              <a:gd name="connsiteX61" fmla="*/ 3767 w 10298"/>
              <a:gd name="connsiteY61" fmla="*/ 8635 h 10000"/>
              <a:gd name="connsiteX62" fmla="*/ 4220 w 10298"/>
              <a:gd name="connsiteY62" fmla="*/ 8787 h 10000"/>
              <a:gd name="connsiteX63" fmla="*/ 4887 w 10298"/>
              <a:gd name="connsiteY63" fmla="*/ 8787 h 10000"/>
              <a:gd name="connsiteX64" fmla="*/ 5332 w 10298"/>
              <a:gd name="connsiteY64" fmla="*/ 8635 h 10000"/>
              <a:gd name="connsiteX65" fmla="*/ 6005 w 10298"/>
              <a:gd name="connsiteY65" fmla="*/ 8635 h 10000"/>
              <a:gd name="connsiteX66" fmla="*/ 6675 w 10298"/>
              <a:gd name="connsiteY66" fmla="*/ 8483 h 10000"/>
              <a:gd name="connsiteX67" fmla="*/ 7122 w 10298"/>
              <a:gd name="connsiteY67" fmla="*/ 8483 h 10000"/>
              <a:gd name="connsiteX68" fmla="*/ 7567 w 10298"/>
              <a:gd name="connsiteY68" fmla="*/ 8199 h 10000"/>
              <a:gd name="connsiteX69" fmla="*/ 7766 w 10298"/>
              <a:gd name="connsiteY69" fmla="*/ 8047 h 10000"/>
              <a:gd name="connsiteX70" fmla="*/ 7986 w 10298"/>
              <a:gd name="connsiteY70" fmla="*/ 7745 h 10000"/>
              <a:gd name="connsiteX71" fmla="*/ 8210 w 10298"/>
              <a:gd name="connsiteY71" fmla="*/ 7442 h 10000"/>
              <a:gd name="connsiteX72" fmla="*/ 10000 w 10298"/>
              <a:gd name="connsiteY72" fmla="*/ 8483 h 10000"/>
              <a:gd name="connsiteX73" fmla="*/ 10000 w 10298"/>
              <a:gd name="connsiteY73" fmla="*/ 8635 h 10000"/>
              <a:gd name="connsiteX74" fmla="*/ 10000 w 10298"/>
              <a:gd name="connsiteY74" fmla="*/ 8787 h 10000"/>
              <a:gd name="connsiteX75" fmla="*/ 9778 w 10298"/>
              <a:gd name="connsiteY75" fmla="*/ 8787 h 10000"/>
              <a:gd name="connsiteX76" fmla="*/ 9550 w 10298"/>
              <a:gd name="connsiteY76" fmla="*/ 8939 h 10000"/>
              <a:gd name="connsiteX77" fmla="*/ 9330 w 10298"/>
              <a:gd name="connsiteY77" fmla="*/ 9090 h 10000"/>
              <a:gd name="connsiteX78" fmla="*/ 9107 w 10298"/>
              <a:gd name="connsiteY78" fmla="*/ 9242 h 10000"/>
              <a:gd name="connsiteX79" fmla="*/ 8659 w 10298"/>
              <a:gd name="connsiteY79" fmla="*/ 9394 h 10000"/>
              <a:gd name="connsiteX80" fmla="*/ 7766 w 10298"/>
              <a:gd name="connsiteY80" fmla="*/ 9696 h 10000"/>
              <a:gd name="connsiteX81" fmla="*/ 6899 w 10298"/>
              <a:gd name="connsiteY81" fmla="*/ 9848 h 10000"/>
              <a:gd name="connsiteX82" fmla="*/ 6231 w 10298"/>
              <a:gd name="connsiteY82" fmla="*/ 9848 h 10000"/>
              <a:gd name="connsiteX83" fmla="*/ 5332 w 10298"/>
              <a:gd name="connsiteY83" fmla="*/ 10000 h 10000"/>
              <a:gd name="connsiteX84" fmla="*/ 5332 w 10298"/>
              <a:gd name="connsiteY8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10000 w 10000"/>
              <a:gd name="connsiteY72" fmla="*/ 8635 h 10000"/>
              <a:gd name="connsiteX73" fmla="*/ 10000 w 10000"/>
              <a:gd name="connsiteY73" fmla="*/ 8787 h 10000"/>
              <a:gd name="connsiteX74" fmla="*/ 9778 w 10000"/>
              <a:gd name="connsiteY74" fmla="*/ 8787 h 10000"/>
              <a:gd name="connsiteX75" fmla="*/ 9550 w 10000"/>
              <a:gd name="connsiteY75" fmla="*/ 8939 h 10000"/>
              <a:gd name="connsiteX76" fmla="*/ 9330 w 10000"/>
              <a:gd name="connsiteY76" fmla="*/ 9090 h 10000"/>
              <a:gd name="connsiteX77" fmla="*/ 9107 w 10000"/>
              <a:gd name="connsiteY77" fmla="*/ 9242 h 10000"/>
              <a:gd name="connsiteX78" fmla="*/ 8659 w 10000"/>
              <a:gd name="connsiteY78" fmla="*/ 9394 h 10000"/>
              <a:gd name="connsiteX79" fmla="*/ 7766 w 10000"/>
              <a:gd name="connsiteY79" fmla="*/ 9696 h 10000"/>
              <a:gd name="connsiteX80" fmla="*/ 6899 w 10000"/>
              <a:gd name="connsiteY80" fmla="*/ 9848 h 10000"/>
              <a:gd name="connsiteX81" fmla="*/ 6231 w 10000"/>
              <a:gd name="connsiteY81" fmla="*/ 9848 h 10000"/>
              <a:gd name="connsiteX82" fmla="*/ 5332 w 10000"/>
              <a:gd name="connsiteY82" fmla="*/ 10000 h 10000"/>
              <a:gd name="connsiteX83" fmla="*/ 5332 w 10000"/>
              <a:gd name="connsiteY8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10000 w 10000"/>
              <a:gd name="connsiteY72" fmla="*/ 8635 h 10000"/>
              <a:gd name="connsiteX73" fmla="*/ 10000 w 10000"/>
              <a:gd name="connsiteY73" fmla="*/ 8787 h 10000"/>
              <a:gd name="connsiteX74" fmla="*/ 9550 w 10000"/>
              <a:gd name="connsiteY74" fmla="*/ 8939 h 10000"/>
              <a:gd name="connsiteX75" fmla="*/ 9330 w 10000"/>
              <a:gd name="connsiteY75" fmla="*/ 9090 h 10000"/>
              <a:gd name="connsiteX76" fmla="*/ 9107 w 10000"/>
              <a:gd name="connsiteY76" fmla="*/ 9242 h 10000"/>
              <a:gd name="connsiteX77" fmla="*/ 8659 w 10000"/>
              <a:gd name="connsiteY77" fmla="*/ 9394 h 10000"/>
              <a:gd name="connsiteX78" fmla="*/ 7766 w 10000"/>
              <a:gd name="connsiteY78" fmla="*/ 9696 h 10000"/>
              <a:gd name="connsiteX79" fmla="*/ 6899 w 10000"/>
              <a:gd name="connsiteY79" fmla="*/ 9848 h 10000"/>
              <a:gd name="connsiteX80" fmla="*/ 6231 w 10000"/>
              <a:gd name="connsiteY80" fmla="*/ 9848 h 10000"/>
              <a:gd name="connsiteX81" fmla="*/ 5332 w 10000"/>
              <a:gd name="connsiteY81" fmla="*/ 10000 h 10000"/>
              <a:gd name="connsiteX82" fmla="*/ 5332 w 10000"/>
              <a:gd name="connsiteY8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10000 w 10000"/>
              <a:gd name="connsiteY71" fmla="*/ 8635 h 10000"/>
              <a:gd name="connsiteX72" fmla="*/ 10000 w 10000"/>
              <a:gd name="connsiteY72" fmla="*/ 8787 h 10000"/>
              <a:gd name="connsiteX73" fmla="*/ 9550 w 10000"/>
              <a:gd name="connsiteY73" fmla="*/ 8939 h 10000"/>
              <a:gd name="connsiteX74" fmla="*/ 9330 w 10000"/>
              <a:gd name="connsiteY74" fmla="*/ 9090 h 10000"/>
              <a:gd name="connsiteX75" fmla="*/ 9107 w 10000"/>
              <a:gd name="connsiteY75" fmla="*/ 9242 h 10000"/>
              <a:gd name="connsiteX76" fmla="*/ 8659 w 10000"/>
              <a:gd name="connsiteY76" fmla="*/ 9394 h 10000"/>
              <a:gd name="connsiteX77" fmla="*/ 7766 w 10000"/>
              <a:gd name="connsiteY77" fmla="*/ 9696 h 10000"/>
              <a:gd name="connsiteX78" fmla="*/ 6899 w 10000"/>
              <a:gd name="connsiteY78" fmla="*/ 9848 h 10000"/>
              <a:gd name="connsiteX79" fmla="*/ 6231 w 10000"/>
              <a:gd name="connsiteY79" fmla="*/ 9848 h 10000"/>
              <a:gd name="connsiteX80" fmla="*/ 5332 w 10000"/>
              <a:gd name="connsiteY80" fmla="*/ 10000 h 10000"/>
              <a:gd name="connsiteX81" fmla="*/ 5332 w 10000"/>
              <a:gd name="connsiteY8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10000 w 10000"/>
              <a:gd name="connsiteY70" fmla="*/ 8635 h 10000"/>
              <a:gd name="connsiteX71" fmla="*/ 10000 w 10000"/>
              <a:gd name="connsiteY71" fmla="*/ 8787 h 10000"/>
              <a:gd name="connsiteX72" fmla="*/ 9550 w 10000"/>
              <a:gd name="connsiteY72" fmla="*/ 8939 h 10000"/>
              <a:gd name="connsiteX73" fmla="*/ 9330 w 10000"/>
              <a:gd name="connsiteY73" fmla="*/ 9090 h 10000"/>
              <a:gd name="connsiteX74" fmla="*/ 9107 w 10000"/>
              <a:gd name="connsiteY74" fmla="*/ 9242 h 10000"/>
              <a:gd name="connsiteX75" fmla="*/ 8659 w 10000"/>
              <a:gd name="connsiteY75" fmla="*/ 9394 h 10000"/>
              <a:gd name="connsiteX76" fmla="*/ 7766 w 10000"/>
              <a:gd name="connsiteY76" fmla="*/ 9696 h 10000"/>
              <a:gd name="connsiteX77" fmla="*/ 6899 w 10000"/>
              <a:gd name="connsiteY77" fmla="*/ 9848 h 10000"/>
              <a:gd name="connsiteX78" fmla="*/ 6231 w 10000"/>
              <a:gd name="connsiteY78" fmla="*/ 9848 h 10000"/>
              <a:gd name="connsiteX79" fmla="*/ 5332 w 10000"/>
              <a:gd name="connsiteY79" fmla="*/ 10000 h 10000"/>
              <a:gd name="connsiteX80" fmla="*/ 5332 w 10000"/>
              <a:gd name="connsiteY8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10000 w 10000"/>
              <a:gd name="connsiteY69" fmla="*/ 8635 h 10000"/>
              <a:gd name="connsiteX70" fmla="*/ 10000 w 10000"/>
              <a:gd name="connsiteY70" fmla="*/ 8787 h 10000"/>
              <a:gd name="connsiteX71" fmla="*/ 9550 w 10000"/>
              <a:gd name="connsiteY71" fmla="*/ 8939 h 10000"/>
              <a:gd name="connsiteX72" fmla="*/ 9330 w 10000"/>
              <a:gd name="connsiteY72" fmla="*/ 9090 h 10000"/>
              <a:gd name="connsiteX73" fmla="*/ 9107 w 10000"/>
              <a:gd name="connsiteY73" fmla="*/ 9242 h 10000"/>
              <a:gd name="connsiteX74" fmla="*/ 8659 w 10000"/>
              <a:gd name="connsiteY74" fmla="*/ 9394 h 10000"/>
              <a:gd name="connsiteX75" fmla="*/ 7766 w 10000"/>
              <a:gd name="connsiteY75" fmla="*/ 9696 h 10000"/>
              <a:gd name="connsiteX76" fmla="*/ 6899 w 10000"/>
              <a:gd name="connsiteY76" fmla="*/ 9848 h 10000"/>
              <a:gd name="connsiteX77" fmla="*/ 6231 w 10000"/>
              <a:gd name="connsiteY77" fmla="*/ 9848 h 10000"/>
              <a:gd name="connsiteX78" fmla="*/ 5332 w 10000"/>
              <a:gd name="connsiteY78" fmla="*/ 10000 h 10000"/>
              <a:gd name="connsiteX79" fmla="*/ 5332 w 10000"/>
              <a:gd name="connsiteY7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10000 w 10000"/>
              <a:gd name="connsiteY68" fmla="*/ 8635 h 10000"/>
              <a:gd name="connsiteX69" fmla="*/ 10000 w 10000"/>
              <a:gd name="connsiteY69" fmla="*/ 8787 h 10000"/>
              <a:gd name="connsiteX70" fmla="*/ 9550 w 10000"/>
              <a:gd name="connsiteY70" fmla="*/ 8939 h 10000"/>
              <a:gd name="connsiteX71" fmla="*/ 9330 w 10000"/>
              <a:gd name="connsiteY71" fmla="*/ 9090 h 10000"/>
              <a:gd name="connsiteX72" fmla="*/ 9107 w 10000"/>
              <a:gd name="connsiteY72" fmla="*/ 9242 h 10000"/>
              <a:gd name="connsiteX73" fmla="*/ 8659 w 10000"/>
              <a:gd name="connsiteY73" fmla="*/ 9394 h 10000"/>
              <a:gd name="connsiteX74" fmla="*/ 7766 w 10000"/>
              <a:gd name="connsiteY74" fmla="*/ 9696 h 10000"/>
              <a:gd name="connsiteX75" fmla="*/ 6899 w 10000"/>
              <a:gd name="connsiteY75" fmla="*/ 9848 h 10000"/>
              <a:gd name="connsiteX76" fmla="*/ 6231 w 10000"/>
              <a:gd name="connsiteY76" fmla="*/ 9848 h 10000"/>
              <a:gd name="connsiteX77" fmla="*/ 5332 w 10000"/>
              <a:gd name="connsiteY77" fmla="*/ 10000 h 10000"/>
              <a:gd name="connsiteX78" fmla="*/ 5332 w 10000"/>
              <a:gd name="connsiteY7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10000 w 10000"/>
              <a:gd name="connsiteY67" fmla="*/ 8635 h 10000"/>
              <a:gd name="connsiteX68" fmla="*/ 10000 w 10000"/>
              <a:gd name="connsiteY68" fmla="*/ 8787 h 10000"/>
              <a:gd name="connsiteX69" fmla="*/ 9550 w 10000"/>
              <a:gd name="connsiteY69" fmla="*/ 8939 h 10000"/>
              <a:gd name="connsiteX70" fmla="*/ 9330 w 10000"/>
              <a:gd name="connsiteY70" fmla="*/ 9090 h 10000"/>
              <a:gd name="connsiteX71" fmla="*/ 9107 w 10000"/>
              <a:gd name="connsiteY71" fmla="*/ 9242 h 10000"/>
              <a:gd name="connsiteX72" fmla="*/ 8659 w 10000"/>
              <a:gd name="connsiteY72" fmla="*/ 9394 h 10000"/>
              <a:gd name="connsiteX73" fmla="*/ 7766 w 10000"/>
              <a:gd name="connsiteY73" fmla="*/ 9696 h 10000"/>
              <a:gd name="connsiteX74" fmla="*/ 6899 w 10000"/>
              <a:gd name="connsiteY74" fmla="*/ 9848 h 10000"/>
              <a:gd name="connsiteX75" fmla="*/ 6231 w 10000"/>
              <a:gd name="connsiteY75" fmla="*/ 9848 h 10000"/>
              <a:gd name="connsiteX76" fmla="*/ 5332 w 10000"/>
              <a:gd name="connsiteY76" fmla="*/ 10000 h 10000"/>
              <a:gd name="connsiteX77" fmla="*/ 5332 w 10000"/>
              <a:gd name="connsiteY7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10000 w 10000"/>
              <a:gd name="connsiteY67" fmla="*/ 8635 h 10000"/>
              <a:gd name="connsiteX68" fmla="*/ 9550 w 10000"/>
              <a:gd name="connsiteY68" fmla="*/ 8939 h 10000"/>
              <a:gd name="connsiteX69" fmla="*/ 9330 w 10000"/>
              <a:gd name="connsiteY69" fmla="*/ 9090 h 10000"/>
              <a:gd name="connsiteX70" fmla="*/ 9107 w 10000"/>
              <a:gd name="connsiteY70" fmla="*/ 9242 h 10000"/>
              <a:gd name="connsiteX71" fmla="*/ 8659 w 10000"/>
              <a:gd name="connsiteY71" fmla="*/ 9394 h 10000"/>
              <a:gd name="connsiteX72" fmla="*/ 7766 w 10000"/>
              <a:gd name="connsiteY72" fmla="*/ 9696 h 10000"/>
              <a:gd name="connsiteX73" fmla="*/ 6899 w 10000"/>
              <a:gd name="connsiteY73" fmla="*/ 9848 h 10000"/>
              <a:gd name="connsiteX74" fmla="*/ 6231 w 10000"/>
              <a:gd name="connsiteY74" fmla="*/ 9848 h 10000"/>
              <a:gd name="connsiteX75" fmla="*/ 5332 w 10000"/>
              <a:gd name="connsiteY75" fmla="*/ 10000 h 10000"/>
              <a:gd name="connsiteX76" fmla="*/ 5332 w 10000"/>
              <a:gd name="connsiteY76" fmla="*/ 10000 h 10000"/>
              <a:gd name="connsiteX0" fmla="*/ 5332 w 9550"/>
              <a:gd name="connsiteY0" fmla="*/ 10000 h 10000"/>
              <a:gd name="connsiteX1" fmla="*/ 4665 w 9550"/>
              <a:gd name="connsiteY1" fmla="*/ 10000 h 10000"/>
              <a:gd name="connsiteX2" fmla="*/ 3991 w 9550"/>
              <a:gd name="connsiteY2" fmla="*/ 10000 h 10000"/>
              <a:gd name="connsiteX3" fmla="*/ 3323 w 9550"/>
              <a:gd name="connsiteY3" fmla="*/ 9848 h 10000"/>
              <a:gd name="connsiteX4" fmla="*/ 2654 w 9550"/>
              <a:gd name="connsiteY4" fmla="*/ 9696 h 10000"/>
              <a:gd name="connsiteX5" fmla="*/ 2007 w 9550"/>
              <a:gd name="connsiteY5" fmla="*/ 9545 h 10000"/>
              <a:gd name="connsiteX6" fmla="*/ 1564 w 9550"/>
              <a:gd name="connsiteY6" fmla="*/ 9242 h 10000"/>
              <a:gd name="connsiteX7" fmla="*/ 1118 w 9550"/>
              <a:gd name="connsiteY7" fmla="*/ 9090 h 10000"/>
              <a:gd name="connsiteX8" fmla="*/ 894 w 9550"/>
              <a:gd name="connsiteY8" fmla="*/ 8635 h 10000"/>
              <a:gd name="connsiteX9" fmla="*/ 445 w 9550"/>
              <a:gd name="connsiteY9" fmla="*/ 8332 h 10000"/>
              <a:gd name="connsiteX10" fmla="*/ 220 w 9550"/>
              <a:gd name="connsiteY10" fmla="*/ 7896 h 10000"/>
              <a:gd name="connsiteX11" fmla="*/ 220 w 9550"/>
              <a:gd name="connsiteY11" fmla="*/ 7442 h 10000"/>
              <a:gd name="connsiteX12" fmla="*/ 0 w 9550"/>
              <a:gd name="connsiteY12" fmla="*/ 6987 h 10000"/>
              <a:gd name="connsiteX13" fmla="*/ 0 w 9550"/>
              <a:gd name="connsiteY13" fmla="*/ 6532 h 10000"/>
              <a:gd name="connsiteX14" fmla="*/ 0 w 9550"/>
              <a:gd name="connsiteY14" fmla="*/ 6077 h 10000"/>
              <a:gd name="connsiteX15" fmla="*/ 220 w 9550"/>
              <a:gd name="connsiteY15" fmla="*/ 5319 h 10000"/>
              <a:gd name="connsiteX16" fmla="*/ 220 w 9550"/>
              <a:gd name="connsiteY16" fmla="*/ 5167 h 10000"/>
              <a:gd name="connsiteX17" fmla="*/ 220 w 9550"/>
              <a:gd name="connsiteY17" fmla="*/ 4865 h 10000"/>
              <a:gd name="connsiteX18" fmla="*/ 445 w 9550"/>
              <a:gd name="connsiteY18" fmla="*/ 4580 h 10000"/>
              <a:gd name="connsiteX19" fmla="*/ 445 w 9550"/>
              <a:gd name="connsiteY19" fmla="*/ 4275 h 10000"/>
              <a:gd name="connsiteX20" fmla="*/ 445 w 9550"/>
              <a:gd name="connsiteY20" fmla="*/ 3973 h 10000"/>
              <a:gd name="connsiteX21" fmla="*/ 671 w 9550"/>
              <a:gd name="connsiteY21" fmla="*/ 3517 h 10000"/>
              <a:gd name="connsiteX22" fmla="*/ 671 w 9550"/>
              <a:gd name="connsiteY22" fmla="*/ 3063 h 10000"/>
              <a:gd name="connsiteX23" fmla="*/ 894 w 9550"/>
              <a:gd name="connsiteY23" fmla="*/ 2608 h 10000"/>
              <a:gd name="connsiteX24" fmla="*/ 894 w 9550"/>
              <a:gd name="connsiteY24" fmla="*/ 2153 h 10000"/>
              <a:gd name="connsiteX25" fmla="*/ 894 w 9550"/>
              <a:gd name="connsiteY25" fmla="*/ 1698 h 10000"/>
              <a:gd name="connsiteX26" fmla="*/ 1118 w 9550"/>
              <a:gd name="connsiteY26" fmla="*/ 1396 h 10000"/>
              <a:gd name="connsiteX27" fmla="*/ 1118 w 9550"/>
              <a:gd name="connsiteY27" fmla="*/ 1093 h 10000"/>
              <a:gd name="connsiteX28" fmla="*/ 1118 w 9550"/>
              <a:gd name="connsiteY28" fmla="*/ 808 h 10000"/>
              <a:gd name="connsiteX29" fmla="*/ 1118 w 9550"/>
              <a:gd name="connsiteY29" fmla="*/ 656 h 10000"/>
              <a:gd name="connsiteX30" fmla="*/ 1118 w 9550"/>
              <a:gd name="connsiteY30" fmla="*/ 505 h 10000"/>
              <a:gd name="connsiteX31" fmla="*/ 1118 w 9550"/>
              <a:gd name="connsiteY31" fmla="*/ 505 h 10000"/>
              <a:gd name="connsiteX32" fmla="*/ 1118 w 9550"/>
              <a:gd name="connsiteY32" fmla="*/ 505 h 10000"/>
              <a:gd name="connsiteX33" fmla="*/ 894 w 9550"/>
              <a:gd name="connsiteY33" fmla="*/ 505 h 10000"/>
              <a:gd name="connsiteX34" fmla="*/ 3546 w 9550"/>
              <a:gd name="connsiteY34" fmla="*/ 50 h 10000"/>
              <a:gd name="connsiteX35" fmla="*/ 3546 w 9550"/>
              <a:gd name="connsiteY35" fmla="*/ 201 h 10000"/>
              <a:gd name="connsiteX36" fmla="*/ 3546 w 9550"/>
              <a:gd name="connsiteY36" fmla="*/ 354 h 10000"/>
              <a:gd name="connsiteX37" fmla="*/ 3323 w 9550"/>
              <a:gd name="connsiteY37" fmla="*/ 354 h 10000"/>
              <a:gd name="connsiteX38" fmla="*/ 3096 w 9550"/>
              <a:gd name="connsiteY38" fmla="*/ 505 h 10000"/>
              <a:gd name="connsiteX39" fmla="*/ 3096 w 9550"/>
              <a:gd name="connsiteY39" fmla="*/ 656 h 10000"/>
              <a:gd name="connsiteX40" fmla="*/ 2874 w 9550"/>
              <a:gd name="connsiteY40" fmla="*/ 808 h 10000"/>
              <a:gd name="connsiteX41" fmla="*/ 2654 w 9550"/>
              <a:gd name="connsiteY41" fmla="*/ 1093 h 10000"/>
              <a:gd name="connsiteX42" fmla="*/ 2429 w 9550"/>
              <a:gd name="connsiteY42" fmla="*/ 1546 h 10000"/>
              <a:gd name="connsiteX43" fmla="*/ 2230 w 9550"/>
              <a:gd name="connsiteY43" fmla="*/ 2002 h 10000"/>
              <a:gd name="connsiteX44" fmla="*/ 2007 w 9550"/>
              <a:gd name="connsiteY44" fmla="*/ 2457 h 10000"/>
              <a:gd name="connsiteX45" fmla="*/ 1786 w 9550"/>
              <a:gd name="connsiteY45" fmla="*/ 3063 h 10000"/>
              <a:gd name="connsiteX46" fmla="*/ 1564 w 9550"/>
              <a:gd name="connsiteY46" fmla="*/ 3670 h 10000"/>
              <a:gd name="connsiteX47" fmla="*/ 1339 w 9550"/>
              <a:gd name="connsiteY47" fmla="*/ 4275 h 10000"/>
              <a:gd name="connsiteX48" fmla="*/ 1339 w 9550"/>
              <a:gd name="connsiteY48" fmla="*/ 4865 h 10000"/>
              <a:gd name="connsiteX49" fmla="*/ 1339 w 9550"/>
              <a:gd name="connsiteY49" fmla="*/ 5319 h 10000"/>
              <a:gd name="connsiteX50" fmla="*/ 1118 w 9550"/>
              <a:gd name="connsiteY50" fmla="*/ 5925 h 10000"/>
              <a:gd name="connsiteX51" fmla="*/ 1118 w 9550"/>
              <a:gd name="connsiteY51" fmla="*/ 6380 h 10000"/>
              <a:gd name="connsiteX52" fmla="*/ 1118 w 9550"/>
              <a:gd name="connsiteY52" fmla="*/ 6684 h 10000"/>
              <a:gd name="connsiteX53" fmla="*/ 1118 w 9550"/>
              <a:gd name="connsiteY53" fmla="*/ 7139 h 10000"/>
              <a:gd name="connsiteX54" fmla="*/ 1339 w 9550"/>
              <a:gd name="connsiteY54" fmla="*/ 7442 h 10000"/>
              <a:gd name="connsiteX55" fmla="*/ 1339 w 9550"/>
              <a:gd name="connsiteY55" fmla="*/ 7593 h 10000"/>
              <a:gd name="connsiteX56" fmla="*/ 1564 w 9550"/>
              <a:gd name="connsiteY56" fmla="*/ 7896 h 10000"/>
              <a:gd name="connsiteX57" fmla="*/ 1786 w 9550"/>
              <a:gd name="connsiteY57" fmla="*/ 8047 h 10000"/>
              <a:gd name="connsiteX58" fmla="*/ 2007 w 9550"/>
              <a:gd name="connsiteY58" fmla="*/ 8199 h 10000"/>
              <a:gd name="connsiteX59" fmla="*/ 2874 w 9550"/>
              <a:gd name="connsiteY59" fmla="*/ 8483 h 10000"/>
              <a:gd name="connsiteX60" fmla="*/ 3323 w 9550"/>
              <a:gd name="connsiteY60" fmla="*/ 8635 h 10000"/>
              <a:gd name="connsiteX61" fmla="*/ 3767 w 9550"/>
              <a:gd name="connsiteY61" fmla="*/ 8635 h 10000"/>
              <a:gd name="connsiteX62" fmla="*/ 4220 w 9550"/>
              <a:gd name="connsiteY62" fmla="*/ 8787 h 10000"/>
              <a:gd name="connsiteX63" fmla="*/ 4887 w 9550"/>
              <a:gd name="connsiteY63" fmla="*/ 8787 h 10000"/>
              <a:gd name="connsiteX64" fmla="*/ 5332 w 9550"/>
              <a:gd name="connsiteY64" fmla="*/ 8635 h 10000"/>
              <a:gd name="connsiteX65" fmla="*/ 6005 w 9550"/>
              <a:gd name="connsiteY65" fmla="*/ 8635 h 10000"/>
              <a:gd name="connsiteX66" fmla="*/ 6675 w 9550"/>
              <a:gd name="connsiteY66" fmla="*/ 8483 h 10000"/>
              <a:gd name="connsiteX67" fmla="*/ 9550 w 9550"/>
              <a:gd name="connsiteY67" fmla="*/ 8939 h 10000"/>
              <a:gd name="connsiteX68" fmla="*/ 9330 w 9550"/>
              <a:gd name="connsiteY68" fmla="*/ 9090 h 10000"/>
              <a:gd name="connsiteX69" fmla="*/ 9107 w 9550"/>
              <a:gd name="connsiteY69" fmla="*/ 9242 h 10000"/>
              <a:gd name="connsiteX70" fmla="*/ 8659 w 9550"/>
              <a:gd name="connsiteY70" fmla="*/ 9394 h 10000"/>
              <a:gd name="connsiteX71" fmla="*/ 7766 w 9550"/>
              <a:gd name="connsiteY71" fmla="*/ 9696 h 10000"/>
              <a:gd name="connsiteX72" fmla="*/ 6899 w 9550"/>
              <a:gd name="connsiteY72" fmla="*/ 9848 h 10000"/>
              <a:gd name="connsiteX73" fmla="*/ 6231 w 9550"/>
              <a:gd name="connsiteY73" fmla="*/ 9848 h 10000"/>
              <a:gd name="connsiteX74" fmla="*/ 5332 w 9550"/>
              <a:gd name="connsiteY74" fmla="*/ 10000 h 10000"/>
              <a:gd name="connsiteX75" fmla="*/ 5332 w 9550"/>
              <a:gd name="connsiteY75" fmla="*/ 10000 h 10000"/>
              <a:gd name="connsiteX0" fmla="*/ 5583 w 9770"/>
              <a:gd name="connsiteY0" fmla="*/ 10000 h 10000"/>
              <a:gd name="connsiteX1" fmla="*/ 4885 w 9770"/>
              <a:gd name="connsiteY1" fmla="*/ 10000 h 10000"/>
              <a:gd name="connsiteX2" fmla="*/ 4179 w 9770"/>
              <a:gd name="connsiteY2" fmla="*/ 10000 h 10000"/>
              <a:gd name="connsiteX3" fmla="*/ 3480 w 9770"/>
              <a:gd name="connsiteY3" fmla="*/ 9848 h 10000"/>
              <a:gd name="connsiteX4" fmla="*/ 2779 w 9770"/>
              <a:gd name="connsiteY4" fmla="*/ 9696 h 10000"/>
              <a:gd name="connsiteX5" fmla="*/ 2102 w 9770"/>
              <a:gd name="connsiteY5" fmla="*/ 9545 h 10000"/>
              <a:gd name="connsiteX6" fmla="*/ 1638 w 9770"/>
              <a:gd name="connsiteY6" fmla="*/ 9242 h 10000"/>
              <a:gd name="connsiteX7" fmla="*/ 1171 w 9770"/>
              <a:gd name="connsiteY7" fmla="*/ 9090 h 10000"/>
              <a:gd name="connsiteX8" fmla="*/ 936 w 9770"/>
              <a:gd name="connsiteY8" fmla="*/ 8635 h 10000"/>
              <a:gd name="connsiteX9" fmla="*/ 466 w 9770"/>
              <a:gd name="connsiteY9" fmla="*/ 8332 h 10000"/>
              <a:gd name="connsiteX10" fmla="*/ 230 w 9770"/>
              <a:gd name="connsiteY10" fmla="*/ 7896 h 10000"/>
              <a:gd name="connsiteX11" fmla="*/ 230 w 9770"/>
              <a:gd name="connsiteY11" fmla="*/ 7442 h 10000"/>
              <a:gd name="connsiteX12" fmla="*/ 0 w 9770"/>
              <a:gd name="connsiteY12" fmla="*/ 6987 h 10000"/>
              <a:gd name="connsiteX13" fmla="*/ 0 w 9770"/>
              <a:gd name="connsiteY13" fmla="*/ 6532 h 10000"/>
              <a:gd name="connsiteX14" fmla="*/ 0 w 9770"/>
              <a:gd name="connsiteY14" fmla="*/ 6077 h 10000"/>
              <a:gd name="connsiteX15" fmla="*/ 230 w 9770"/>
              <a:gd name="connsiteY15" fmla="*/ 5319 h 10000"/>
              <a:gd name="connsiteX16" fmla="*/ 230 w 9770"/>
              <a:gd name="connsiteY16" fmla="*/ 5167 h 10000"/>
              <a:gd name="connsiteX17" fmla="*/ 230 w 9770"/>
              <a:gd name="connsiteY17" fmla="*/ 4865 h 10000"/>
              <a:gd name="connsiteX18" fmla="*/ 466 w 9770"/>
              <a:gd name="connsiteY18" fmla="*/ 4580 h 10000"/>
              <a:gd name="connsiteX19" fmla="*/ 466 w 9770"/>
              <a:gd name="connsiteY19" fmla="*/ 4275 h 10000"/>
              <a:gd name="connsiteX20" fmla="*/ 466 w 9770"/>
              <a:gd name="connsiteY20" fmla="*/ 3973 h 10000"/>
              <a:gd name="connsiteX21" fmla="*/ 703 w 9770"/>
              <a:gd name="connsiteY21" fmla="*/ 3517 h 10000"/>
              <a:gd name="connsiteX22" fmla="*/ 703 w 9770"/>
              <a:gd name="connsiteY22" fmla="*/ 3063 h 10000"/>
              <a:gd name="connsiteX23" fmla="*/ 936 w 9770"/>
              <a:gd name="connsiteY23" fmla="*/ 2608 h 10000"/>
              <a:gd name="connsiteX24" fmla="*/ 936 w 9770"/>
              <a:gd name="connsiteY24" fmla="*/ 2153 h 10000"/>
              <a:gd name="connsiteX25" fmla="*/ 936 w 9770"/>
              <a:gd name="connsiteY25" fmla="*/ 1698 h 10000"/>
              <a:gd name="connsiteX26" fmla="*/ 1171 w 9770"/>
              <a:gd name="connsiteY26" fmla="*/ 1396 h 10000"/>
              <a:gd name="connsiteX27" fmla="*/ 1171 w 9770"/>
              <a:gd name="connsiteY27" fmla="*/ 1093 h 10000"/>
              <a:gd name="connsiteX28" fmla="*/ 1171 w 9770"/>
              <a:gd name="connsiteY28" fmla="*/ 808 h 10000"/>
              <a:gd name="connsiteX29" fmla="*/ 1171 w 9770"/>
              <a:gd name="connsiteY29" fmla="*/ 656 h 10000"/>
              <a:gd name="connsiteX30" fmla="*/ 1171 w 9770"/>
              <a:gd name="connsiteY30" fmla="*/ 505 h 10000"/>
              <a:gd name="connsiteX31" fmla="*/ 1171 w 9770"/>
              <a:gd name="connsiteY31" fmla="*/ 505 h 10000"/>
              <a:gd name="connsiteX32" fmla="*/ 1171 w 9770"/>
              <a:gd name="connsiteY32" fmla="*/ 505 h 10000"/>
              <a:gd name="connsiteX33" fmla="*/ 936 w 9770"/>
              <a:gd name="connsiteY33" fmla="*/ 505 h 10000"/>
              <a:gd name="connsiteX34" fmla="*/ 3713 w 9770"/>
              <a:gd name="connsiteY34" fmla="*/ 50 h 10000"/>
              <a:gd name="connsiteX35" fmla="*/ 3713 w 9770"/>
              <a:gd name="connsiteY35" fmla="*/ 201 h 10000"/>
              <a:gd name="connsiteX36" fmla="*/ 3713 w 9770"/>
              <a:gd name="connsiteY36" fmla="*/ 354 h 10000"/>
              <a:gd name="connsiteX37" fmla="*/ 3480 w 9770"/>
              <a:gd name="connsiteY37" fmla="*/ 354 h 10000"/>
              <a:gd name="connsiteX38" fmla="*/ 3242 w 9770"/>
              <a:gd name="connsiteY38" fmla="*/ 505 h 10000"/>
              <a:gd name="connsiteX39" fmla="*/ 3242 w 9770"/>
              <a:gd name="connsiteY39" fmla="*/ 656 h 10000"/>
              <a:gd name="connsiteX40" fmla="*/ 3009 w 9770"/>
              <a:gd name="connsiteY40" fmla="*/ 808 h 10000"/>
              <a:gd name="connsiteX41" fmla="*/ 2779 w 9770"/>
              <a:gd name="connsiteY41" fmla="*/ 1093 h 10000"/>
              <a:gd name="connsiteX42" fmla="*/ 2543 w 9770"/>
              <a:gd name="connsiteY42" fmla="*/ 1546 h 10000"/>
              <a:gd name="connsiteX43" fmla="*/ 2335 w 9770"/>
              <a:gd name="connsiteY43" fmla="*/ 2002 h 10000"/>
              <a:gd name="connsiteX44" fmla="*/ 2102 w 9770"/>
              <a:gd name="connsiteY44" fmla="*/ 2457 h 10000"/>
              <a:gd name="connsiteX45" fmla="*/ 1870 w 9770"/>
              <a:gd name="connsiteY45" fmla="*/ 3063 h 10000"/>
              <a:gd name="connsiteX46" fmla="*/ 1638 w 9770"/>
              <a:gd name="connsiteY46" fmla="*/ 3670 h 10000"/>
              <a:gd name="connsiteX47" fmla="*/ 1402 w 9770"/>
              <a:gd name="connsiteY47" fmla="*/ 4275 h 10000"/>
              <a:gd name="connsiteX48" fmla="*/ 1402 w 9770"/>
              <a:gd name="connsiteY48" fmla="*/ 4865 h 10000"/>
              <a:gd name="connsiteX49" fmla="*/ 1402 w 9770"/>
              <a:gd name="connsiteY49" fmla="*/ 5319 h 10000"/>
              <a:gd name="connsiteX50" fmla="*/ 1171 w 9770"/>
              <a:gd name="connsiteY50" fmla="*/ 5925 h 10000"/>
              <a:gd name="connsiteX51" fmla="*/ 1171 w 9770"/>
              <a:gd name="connsiteY51" fmla="*/ 6380 h 10000"/>
              <a:gd name="connsiteX52" fmla="*/ 1171 w 9770"/>
              <a:gd name="connsiteY52" fmla="*/ 6684 h 10000"/>
              <a:gd name="connsiteX53" fmla="*/ 1171 w 9770"/>
              <a:gd name="connsiteY53" fmla="*/ 7139 h 10000"/>
              <a:gd name="connsiteX54" fmla="*/ 1402 w 9770"/>
              <a:gd name="connsiteY54" fmla="*/ 7442 h 10000"/>
              <a:gd name="connsiteX55" fmla="*/ 1402 w 9770"/>
              <a:gd name="connsiteY55" fmla="*/ 7593 h 10000"/>
              <a:gd name="connsiteX56" fmla="*/ 1638 w 9770"/>
              <a:gd name="connsiteY56" fmla="*/ 7896 h 10000"/>
              <a:gd name="connsiteX57" fmla="*/ 1870 w 9770"/>
              <a:gd name="connsiteY57" fmla="*/ 8047 h 10000"/>
              <a:gd name="connsiteX58" fmla="*/ 2102 w 9770"/>
              <a:gd name="connsiteY58" fmla="*/ 8199 h 10000"/>
              <a:gd name="connsiteX59" fmla="*/ 3009 w 9770"/>
              <a:gd name="connsiteY59" fmla="*/ 8483 h 10000"/>
              <a:gd name="connsiteX60" fmla="*/ 3480 w 9770"/>
              <a:gd name="connsiteY60" fmla="*/ 8635 h 10000"/>
              <a:gd name="connsiteX61" fmla="*/ 3945 w 9770"/>
              <a:gd name="connsiteY61" fmla="*/ 8635 h 10000"/>
              <a:gd name="connsiteX62" fmla="*/ 4419 w 9770"/>
              <a:gd name="connsiteY62" fmla="*/ 8787 h 10000"/>
              <a:gd name="connsiteX63" fmla="*/ 5117 w 9770"/>
              <a:gd name="connsiteY63" fmla="*/ 8787 h 10000"/>
              <a:gd name="connsiteX64" fmla="*/ 5583 w 9770"/>
              <a:gd name="connsiteY64" fmla="*/ 8635 h 10000"/>
              <a:gd name="connsiteX65" fmla="*/ 6288 w 9770"/>
              <a:gd name="connsiteY65" fmla="*/ 8635 h 10000"/>
              <a:gd name="connsiteX66" fmla="*/ 6990 w 9770"/>
              <a:gd name="connsiteY66" fmla="*/ 8483 h 10000"/>
              <a:gd name="connsiteX67" fmla="*/ 9770 w 9770"/>
              <a:gd name="connsiteY67" fmla="*/ 9090 h 10000"/>
              <a:gd name="connsiteX68" fmla="*/ 9536 w 9770"/>
              <a:gd name="connsiteY68" fmla="*/ 9242 h 10000"/>
              <a:gd name="connsiteX69" fmla="*/ 9067 w 9770"/>
              <a:gd name="connsiteY69" fmla="*/ 9394 h 10000"/>
              <a:gd name="connsiteX70" fmla="*/ 8132 w 9770"/>
              <a:gd name="connsiteY70" fmla="*/ 9696 h 10000"/>
              <a:gd name="connsiteX71" fmla="*/ 7224 w 9770"/>
              <a:gd name="connsiteY71" fmla="*/ 9848 h 10000"/>
              <a:gd name="connsiteX72" fmla="*/ 6525 w 9770"/>
              <a:gd name="connsiteY72" fmla="*/ 9848 h 10000"/>
              <a:gd name="connsiteX73" fmla="*/ 5583 w 9770"/>
              <a:gd name="connsiteY73" fmla="*/ 10000 h 10000"/>
              <a:gd name="connsiteX74" fmla="*/ 5583 w 9770"/>
              <a:gd name="connsiteY74"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5237 w 10000"/>
              <a:gd name="connsiteY63" fmla="*/ 8787 h 10000"/>
              <a:gd name="connsiteX64" fmla="*/ 5714 w 10000"/>
              <a:gd name="connsiteY64" fmla="*/ 8635 h 10000"/>
              <a:gd name="connsiteX65" fmla="*/ 6436 w 10000"/>
              <a:gd name="connsiteY65" fmla="*/ 8635 h 10000"/>
              <a:gd name="connsiteX66" fmla="*/ 10000 w 10000"/>
              <a:gd name="connsiteY66" fmla="*/ 9090 h 10000"/>
              <a:gd name="connsiteX67" fmla="*/ 9760 w 10000"/>
              <a:gd name="connsiteY67" fmla="*/ 9242 h 10000"/>
              <a:gd name="connsiteX68" fmla="*/ 9280 w 10000"/>
              <a:gd name="connsiteY68" fmla="*/ 9394 h 10000"/>
              <a:gd name="connsiteX69" fmla="*/ 8323 w 10000"/>
              <a:gd name="connsiteY69" fmla="*/ 9696 h 10000"/>
              <a:gd name="connsiteX70" fmla="*/ 7394 w 10000"/>
              <a:gd name="connsiteY70" fmla="*/ 9848 h 10000"/>
              <a:gd name="connsiteX71" fmla="*/ 6679 w 10000"/>
              <a:gd name="connsiteY71" fmla="*/ 9848 h 10000"/>
              <a:gd name="connsiteX72" fmla="*/ 5714 w 10000"/>
              <a:gd name="connsiteY72" fmla="*/ 10000 h 10000"/>
              <a:gd name="connsiteX73" fmla="*/ 5714 w 10000"/>
              <a:gd name="connsiteY73"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5237 w 10000"/>
              <a:gd name="connsiteY63" fmla="*/ 8787 h 10000"/>
              <a:gd name="connsiteX64" fmla="*/ 5714 w 10000"/>
              <a:gd name="connsiteY64" fmla="*/ 8635 h 10000"/>
              <a:gd name="connsiteX65" fmla="*/ 10000 w 10000"/>
              <a:gd name="connsiteY65" fmla="*/ 9090 h 10000"/>
              <a:gd name="connsiteX66" fmla="*/ 9760 w 10000"/>
              <a:gd name="connsiteY66" fmla="*/ 9242 h 10000"/>
              <a:gd name="connsiteX67" fmla="*/ 9280 w 10000"/>
              <a:gd name="connsiteY67" fmla="*/ 9394 h 10000"/>
              <a:gd name="connsiteX68" fmla="*/ 8323 w 10000"/>
              <a:gd name="connsiteY68" fmla="*/ 9696 h 10000"/>
              <a:gd name="connsiteX69" fmla="*/ 7394 w 10000"/>
              <a:gd name="connsiteY69" fmla="*/ 9848 h 10000"/>
              <a:gd name="connsiteX70" fmla="*/ 6679 w 10000"/>
              <a:gd name="connsiteY70" fmla="*/ 9848 h 10000"/>
              <a:gd name="connsiteX71" fmla="*/ 5714 w 10000"/>
              <a:gd name="connsiteY71" fmla="*/ 10000 h 10000"/>
              <a:gd name="connsiteX72" fmla="*/ 5714 w 10000"/>
              <a:gd name="connsiteY72"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5237 w 10000"/>
              <a:gd name="connsiteY63" fmla="*/ 8787 h 10000"/>
              <a:gd name="connsiteX64" fmla="*/ 10000 w 10000"/>
              <a:gd name="connsiteY64" fmla="*/ 9090 h 10000"/>
              <a:gd name="connsiteX65" fmla="*/ 9760 w 10000"/>
              <a:gd name="connsiteY65" fmla="*/ 9242 h 10000"/>
              <a:gd name="connsiteX66" fmla="*/ 9280 w 10000"/>
              <a:gd name="connsiteY66" fmla="*/ 9394 h 10000"/>
              <a:gd name="connsiteX67" fmla="*/ 8323 w 10000"/>
              <a:gd name="connsiteY67" fmla="*/ 9696 h 10000"/>
              <a:gd name="connsiteX68" fmla="*/ 7394 w 10000"/>
              <a:gd name="connsiteY68" fmla="*/ 9848 h 10000"/>
              <a:gd name="connsiteX69" fmla="*/ 6679 w 10000"/>
              <a:gd name="connsiteY69" fmla="*/ 9848 h 10000"/>
              <a:gd name="connsiteX70" fmla="*/ 5714 w 10000"/>
              <a:gd name="connsiteY70" fmla="*/ 10000 h 10000"/>
              <a:gd name="connsiteX71" fmla="*/ 5714 w 10000"/>
              <a:gd name="connsiteY71"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10000 w 10000"/>
              <a:gd name="connsiteY63" fmla="*/ 9090 h 10000"/>
              <a:gd name="connsiteX64" fmla="*/ 9760 w 10000"/>
              <a:gd name="connsiteY64" fmla="*/ 9242 h 10000"/>
              <a:gd name="connsiteX65" fmla="*/ 9280 w 10000"/>
              <a:gd name="connsiteY65" fmla="*/ 9394 h 10000"/>
              <a:gd name="connsiteX66" fmla="*/ 8323 w 10000"/>
              <a:gd name="connsiteY66" fmla="*/ 9696 h 10000"/>
              <a:gd name="connsiteX67" fmla="*/ 7394 w 10000"/>
              <a:gd name="connsiteY67" fmla="*/ 9848 h 10000"/>
              <a:gd name="connsiteX68" fmla="*/ 6679 w 10000"/>
              <a:gd name="connsiteY68" fmla="*/ 9848 h 10000"/>
              <a:gd name="connsiteX69" fmla="*/ 5714 w 10000"/>
              <a:gd name="connsiteY69" fmla="*/ 10000 h 10000"/>
              <a:gd name="connsiteX70" fmla="*/ 5714 w 10000"/>
              <a:gd name="connsiteY70"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10000 w 10000"/>
              <a:gd name="connsiteY62" fmla="*/ 9090 h 10000"/>
              <a:gd name="connsiteX63" fmla="*/ 9760 w 10000"/>
              <a:gd name="connsiteY63" fmla="*/ 9242 h 10000"/>
              <a:gd name="connsiteX64" fmla="*/ 9280 w 10000"/>
              <a:gd name="connsiteY64" fmla="*/ 9394 h 10000"/>
              <a:gd name="connsiteX65" fmla="*/ 8323 w 10000"/>
              <a:gd name="connsiteY65" fmla="*/ 9696 h 10000"/>
              <a:gd name="connsiteX66" fmla="*/ 7394 w 10000"/>
              <a:gd name="connsiteY66" fmla="*/ 9848 h 10000"/>
              <a:gd name="connsiteX67" fmla="*/ 6679 w 10000"/>
              <a:gd name="connsiteY67" fmla="*/ 9848 h 10000"/>
              <a:gd name="connsiteX68" fmla="*/ 5714 w 10000"/>
              <a:gd name="connsiteY68" fmla="*/ 10000 h 10000"/>
              <a:gd name="connsiteX69" fmla="*/ 5714 w 10000"/>
              <a:gd name="connsiteY69"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10000 w 10000"/>
              <a:gd name="connsiteY61" fmla="*/ 9090 h 10000"/>
              <a:gd name="connsiteX62" fmla="*/ 9760 w 10000"/>
              <a:gd name="connsiteY62" fmla="*/ 9242 h 10000"/>
              <a:gd name="connsiteX63" fmla="*/ 9280 w 10000"/>
              <a:gd name="connsiteY63" fmla="*/ 9394 h 10000"/>
              <a:gd name="connsiteX64" fmla="*/ 8323 w 10000"/>
              <a:gd name="connsiteY64" fmla="*/ 9696 h 10000"/>
              <a:gd name="connsiteX65" fmla="*/ 7394 w 10000"/>
              <a:gd name="connsiteY65" fmla="*/ 9848 h 10000"/>
              <a:gd name="connsiteX66" fmla="*/ 6679 w 10000"/>
              <a:gd name="connsiteY66" fmla="*/ 9848 h 10000"/>
              <a:gd name="connsiteX67" fmla="*/ 5714 w 10000"/>
              <a:gd name="connsiteY67" fmla="*/ 10000 h 10000"/>
              <a:gd name="connsiteX68" fmla="*/ 5714 w 10000"/>
              <a:gd name="connsiteY68"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10000 w 10000"/>
              <a:gd name="connsiteY60" fmla="*/ 9090 h 10000"/>
              <a:gd name="connsiteX61" fmla="*/ 9760 w 10000"/>
              <a:gd name="connsiteY61" fmla="*/ 9242 h 10000"/>
              <a:gd name="connsiteX62" fmla="*/ 9280 w 10000"/>
              <a:gd name="connsiteY62" fmla="*/ 9394 h 10000"/>
              <a:gd name="connsiteX63" fmla="*/ 8323 w 10000"/>
              <a:gd name="connsiteY63" fmla="*/ 9696 h 10000"/>
              <a:gd name="connsiteX64" fmla="*/ 7394 w 10000"/>
              <a:gd name="connsiteY64" fmla="*/ 9848 h 10000"/>
              <a:gd name="connsiteX65" fmla="*/ 6679 w 10000"/>
              <a:gd name="connsiteY65" fmla="*/ 9848 h 10000"/>
              <a:gd name="connsiteX66" fmla="*/ 5714 w 10000"/>
              <a:gd name="connsiteY66" fmla="*/ 10000 h 10000"/>
              <a:gd name="connsiteX67" fmla="*/ 5714 w 10000"/>
              <a:gd name="connsiteY67"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10000 w 10000"/>
              <a:gd name="connsiteY59" fmla="*/ 9090 h 10000"/>
              <a:gd name="connsiteX60" fmla="*/ 9760 w 10000"/>
              <a:gd name="connsiteY60" fmla="*/ 9242 h 10000"/>
              <a:gd name="connsiteX61" fmla="*/ 9280 w 10000"/>
              <a:gd name="connsiteY61" fmla="*/ 9394 h 10000"/>
              <a:gd name="connsiteX62" fmla="*/ 8323 w 10000"/>
              <a:gd name="connsiteY62" fmla="*/ 9696 h 10000"/>
              <a:gd name="connsiteX63" fmla="*/ 7394 w 10000"/>
              <a:gd name="connsiteY63" fmla="*/ 9848 h 10000"/>
              <a:gd name="connsiteX64" fmla="*/ 6679 w 10000"/>
              <a:gd name="connsiteY64" fmla="*/ 9848 h 10000"/>
              <a:gd name="connsiteX65" fmla="*/ 5714 w 10000"/>
              <a:gd name="connsiteY65" fmla="*/ 10000 h 10000"/>
              <a:gd name="connsiteX66" fmla="*/ 5714 w 10000"/>
              <a:gd name="connsiteY66"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151 w 10000"/>
              <a:gd name="connsiteY4" fmla="*/ 9545 h 10000"/>
              <a:gd name="connsiteX5" fmla="*/ 1677 w 10000"/>
              <a:gd name="connsiteY5" fmla="*/ 9242 h 10000"/>
              <a:gd name="connsiteX6" fmla="*/ 1199 w 10000"/>
              <a:gd name="connsiteY6" fmla="*/ 9090 h 10000"/>
              <a:gd name="connsiteX7" fmla="*/ 958 w 10000"/>
              <a:gd name="connsiteY7" fmla="*/ 8635 h 10000"/>
              <a:gd name="connsiteX8" fmla="*/ 477 w 10000"/>
              <a:gd name="connsiteY8" fmla="*/ 8332 h 10000"/>
              <a:gd name="connsiteX9" fmla="*/ 235 w 10000"/>
              <a:gd name="connsiteY9" fmla="*/ 7896 h 10000"/>
              <a:gd name="connsiteX10" fmla="*/ 235 w 10000"/>
              <a:gd name="connsiteY10" fmla="*/ 7442 h 10000"/>
              <a:gd name="connsiteX11" fmla="*/ 0 w 10000"/>
              <a:gd name="connsiteY11" fmla="*/ 6987 h 10000"/>
              <a:gd name="connsiteX12" fmla="*/ 0 w 10000"/>
              <a:gd name="connsiteY12" fmla="*/ 6532 h 10000"/>
              <a:gd name="connsiteX13" fmla="*/ 0 w 10000"/>
              <a:gd name="connsiteY13" fmla="*/ 6077 h 10000"/>
              <a:gd name="connsiteX14" fmla="*/ 235 w 10000"/>
              <a:gd name="connsiteY14" fmla="*/ 5319 h 10000"/>
              <a:gd name="connsiteX15" fmla="*/ 235 w 10000"/>
              <a:gd name="connsiteY15" fmla="*/ 5167 h 10000"/>
              <a:gd name="connsiteX16" fmla="*/ 235 w 10000"/>
              <a:gd name="connsiteY16" fmla="*/ 4865 h 10000"/>
              <a:gd name="connsiteX17" fmla="*/ 477 w 10000"/>
              <a:gd name="connsiteY17" fmla="*/ 4580 h 10000"/>
              <a:gd name="connsiteX18" fmla="*/ 477 w 10000"/>
              <a:gd name="connsiteY18" fmla="*/ 4275 h 10000"/>
              <a:gd name="connsiteX19" fmla="*/ 477 w 10000"/>
              <a:gd name="connsiteY19" fmla="*/ 3973 h 10000"/>
              <a:gd name="connsiteX20" fmla="*/ 720 w 10000"/>
              <a:gd name="connsiteY20" fmla="*/ 3517 h 10000"/>
              <a:gd name="connsiteX21" fmla="*/ 720 w 10000"/>
              <a:gd name="connsiteY21" fmla="*/ 3063 h 10000"/>
              <a:gd name="connsiteX22" fmla="*/ 958 w 10000"/>
              <a:gd name="connsiteY22" fmla="*/ 2608 h 10000"/>
              <a:gd name="connsiteX23" fmla="*/ 958 w 10000"/>
              <a:gd name="connsiteY23" fmla="*/ 2153 h 10000"/>
              <a:gd name="connsiteX24" fmla="*/ 958 w 10000"/>
              <a:gd name="connsiteY24" fmla="*/ 1698 h 10000"/>
              <a:gd name="connsiteX25" fmla="*/ 1199 w 10000"/>
              <a:gd name="connsiteY25" fmla="*/ 1396 h 10000"/>
              <a:gd name="connsiteX26" fmla="*/ 1199 w 10000"/>
              <a:gd name="connsiteY26" fmla="*/ 1093 h 10000"/>
              <a:gd name="connsiteX27" fmla="*/ 1199 w 10000"/>
              <a:gd name="connsiteY27" fmla="*/ 808 h 10000"/>
              <a:gd name="connsiteX28" fmla="*/ 1199 w 10000"/>
              <a:gd name="connsiteY28" fmla="*/ 656 h 10000"/>
              <a:gd name="connsiteX29" fmla="*/ 1199 w 10000"/>
              <a:gd name="connsiteY29" fmla="*/ 505 h 10000"/>
              <a:gd name="connsiteX30" fmla="*/ 1199 w 10000"/>
              <a:gd name="connsiteY30" fmla="*/ 505 h 10000"/>
              <a:gd name="connsiteX31" fmla="*/ 1199 w 10000"/>
              <a:gd name="connsiteY31" fmla="*/ 505 h 10000"/>
              <a:gd name="connsiteX32" fmla="*/ 958 w 10000"/>
              <a:gd name="connsiteY32" fmla="*/ 505 h 10000"/>
              <a:gd name="connsiteX33" fmla="*/ 3800 w 10000"/>
              <a:gd name="connsiteY33" fmla="*/ 50 h 10000"/>
              <a:gd name="connsiteX34" fmla="*/ 3800 w 10000"/>
              <a:gd name="connsiteY34" fmla="*/ 201 h 10000"/>
              <a:gd name="connsiteX35" fmla="*/ 3800 w 10000"/>
              <a:gd name="connsiteY35" fmla="*/ 354 h 10000"/>
              <a:gd name="connsiteX36" fmla="*/ 3562 w 10000"/>
              <a:gd name="connsiteY36" fmla="*/ 354 h 10000"/>
              <a:gd name="connsiteX37" fmla="*/ 3318 w 10000"/>
              <a:gd name="connsiteY37" fmla="*/ 505 h 10000"/>
              <a:gd name="connsiteX38" fmla="*/ 3318 w 10000"/>
              <a:gd name="connsiteY38" fmla="*/ 656 h 10000"/>
              <a:gd name="connsiteX39" fmla="*/ 3080 w 10000"/>
              <a:gd name="connsiteY39" fmla="*/ 808 h 10000"/>
              <a:gd name="connsiteX40" fmla="*/ 2844 w 10000"/>
              <a:gd name="connsiteY40" fmla="*/ 1093 h 10000"/>
              <a:gd name="connsiteX41" fmla="*/ 2603 w 10000"/>
              <a:gd name="connsiteY41" fmla="*/ 1546 h 10000"/>
              <a:gd name="connsiteX42" fmla="*/ 2390 w 10000"/>
              <a:gd name="connsiteY42" fmla="*/ 2002 h 10000"/>
              <a:gd name="connsiteX43" fmla="*/ 2151 w 10000"/>
              <a:gd name="connsiteY43" fmla="*/ 2457 h 10000"/>
              <a:gd name="connsiteX44" fmla="*/ 1914 w 10000"/>
              <a:gd name="connsiteY44" fmla="*/ 3063 h 10000"/>
              <a:gd name="connsiteX45" fmla="*/ 1677 w 10000"/>
              <a:gd name="connsiteY45" fmla="*/ 3670 h 10000"/>
              <a:gd name="connsiteX46" fmla="*/ 1435 w 10000"/>
              <a:gd name="connsiteY46" fmla="*/ 4275 h 10000"/>
              <a:gd name="connsiteX47" fmla="*/ 1435 w 10000"/>
              <a:gd name="connsiteY47" fmla="*/ 4865 h 10000"/>
              <a:gd name="connsiteX48" fmla="*/ 1435 w 10000"/>
              <a:gd name="connsiteY48" fmla="*/ 5319 h 10000"/>
              <a:gd name="connsiteX49" fmla="*/ 1199 w 10000"/>
              <a:gd name="connsiteY49" fmla="*/ 5925 h 10000"/>
              <a:gd name="connsiteX50" fmla="*/ 1199 w 10000"/>
              <a:gd name="connsiteY50" fmla="*/ 6380 h 10000"/>
              <a:gd name="connsiteX51" fmla="*/ 1199 w 10000"/>
              <a:gd name="connsiteY51" fmla="*/ 6684 h 10000"/>
              <a:gd name="connsiteX52" fmla="*/ 1199 w 10000"/>
              <a:gd name="connsiteY52" fmla="*/ 7139 h 10000"/>
              <a:gd name="connsiteX53" fmla="*/ 1435 w 10000"/>
              <a:gd name="connsiteY53" fmla="*/ 7442 h 10000"/>
              <a:gd name="connsiteX54" fmla="*/ 1435 w 10000"/>
              <a:gd name="connsiteY54" fmla="*/ 7593 h 10000"/>
              <a:gd name="connsiteX55" fmla="*/ 1677 w 10000"/>
              <a:gd name="connsiteY55" fmla="*/ 7896 h 10000"/>
              <a:gd name="connsiteX56" fmla="*/ 1914 w 10000"/>
              <a:gd name="connsiteY56" fmla="*/ 8047 h 10000"/>
              <a:gd name="connsiteX57" fmla="*/ 2151 w 10000"/>
              <a:gd name="connsiteY57" fmla="*/ 8199 h 10000"/>
              <a:gd name="connsiteX58" fmla="*/ 10000 w 10000"/>
              <a:gd name="connsiteY58" fmla="*/ 9090 h 10000"/>
              <a:gd name="connsiteX59" fmla="*/ 9760 w 10000"/>
              <a:gd name="connsiteY59" fmla="*/ 9242 h 10000"/>
              <a:gd name="connsiteX60" fmla="*/ 9280 w 10000"/>
              <a:gd name="connsiteY60" fmla="*/ 9394 h 10000"/>
              <a:gd name="connsiteX61" fmla="*/ 8323 w 10000"/>
              <a:gd name="connsiteY61" fmla="*/ 9696 h 10000"/>
              <a:gd name="connsiteX62" fmla="*/ 7394 w 10000"/>
              <a:gd name="connsiteY62" fmla="*/ 9848 h 10000"/>
              <a:gd name="connsiteX63" fmla="*/ 6679 w 10000"/>
              <a:gd name="connsiteY63" fmla="*/ 9848 h 10000"/>
              <a:gd name="connsiteX64" fmla="*/ 5714 w 10000"/>
              <a:gd name="connsiteY64" fmla="*/ 10000 h 10000"/>
              <a:gd name="connsiteX65" fmla="*/ 5714 w 10000"/>
              <a:gd name="connsiteY65" fmla="*/ 10000 h 10000"/>
              <a:gd name="connsiteX0" fmla="*/ 5714 w 10000"/>
              <a:gd name="connsiteY0" fmla="*/ 10000 h 10000"/>
              <a:gd name="connsiteX1" fmla="*/ 5000 w 10000"/>
              <a:gd name="connsiteY1" fmla="*/ 10000 h 10000"/>
              <a:gd name="connsiteX2" fmla="*/ 4277 w 10000"/>
              <a:gd name="connsiteY2" fmla="*/ 10000 h 10000"/>
              <a:gd name="connsiteX3" fmla="*/ 2151 w 10000"/>
              <a:gd name="connsiteY3" fmla="*/ 9545 h 10000"/>
              <a:gd name="connsiteX4" fmla="*/ 1677 w 10000"/>
              <a:gd name="connsiteY4" fmla="*/ 9242 h 10000"/>
              <a:gd name="connsiteX5" fmla="*/ 1199 w 10000"/>
              <a:gd name="connsiteY5" fmla="*/ 9090 h 10000"/>
              <a:gd name="connsiteX6" fmla="*/ 958 w 10000"/>
              <a:gd name="connsiteY6" fmla="*/ 8635 h 10000"/>
              <a:gd name="connsiteX7" fmla="*/ 477 w 10000"/>
              <a:gd name="connsiteY7" fmla="*/ 8332 h 10000"/>
              <a:gd name="connsiteX8" fmla="*/ 235 w 10000"/>
              <a:gd name="connsiteY8" fmla="*/ 7896 h 10000"/>
              <a:gd name="connsiteX9" fmla="*/ 235 w 10000"/>
              <a:gd name="connsiteY9" fmla="*/ 7442 h 10000"/>
              <a:gd name="connsiteX10" fmla="*/ 0 w 10000"/>
              <a:gd name="connsiteY10" fmla="*/ 6987 h 10000"/>
              <a:gd name="connsiteX11" fmla="*/ 0 w 10000"/>
              <a:gd name="connsiteY11" fmla="*/ 6532 h 10000"/>
              <a:gd name="connsiteX12" fmla="*/ 0 w 10000"/>
              <a:gd name="connsiteY12" fmla="*/ 6077 h 10000"/>
              <a:gd name="connsiteX13" fmla="*/ 235 w 10000"/>
              <a:gd name="connsiteY13" fmla="*/ 5319 h 10000"/>
              <a:gd name="connsiteX14" fmla="*/ 235 w 10000"/>
              <a:gd name="connsiteY14" fmla="*/ 5167 h 10000"/>
              <a:gd name="connsiteX15" fmla="*/ 235 w 10000"/>
              <a:gd name="connsiteY15" fmla="*/ 4865 h 10000"/>
              <a:gd name="connsiteX16" fmla="*/ 477 w 10000"/>
              <a:gd name="connsiteY16" fmla="*/ 4580 h 10000"/>
              <a:gd name="connsiteX17" fmla="*/ 477 w 10000"/>
              <a:gd name="connsiteY17" fmla="*/ 4275 h 10000"/>
              <a:gd name="connsiteX18" fmla="*/ 477 w 10000"/>
              <a:gd name="connsiteY18" fmla="*/ 3973 h 10000"/>
              <a:gd name="connsiteX19" fmla="*/ 720 w 10000"/>
              <a:gd name="connsiteY19" fmla="*/ 3517 h 10000"/>
              <a:gd name="connsiteX20" fmla="*/ 720 w 10000"/>
              <a:gd name="connsiteY20" fmla="*/ 3063 h 10000"/>
              <a:gd name="connsiteX21" fmla="*/ 958 w 10000"/>
              <a:gd name="connsiteY21" fmla="*/ 2608 h 10000"/>
              <a:gd name="connsiteX22" fmla="*/ 958 w 10000"/>
              <a:gd name="connsiteY22" fmla="*/ 2153 h 10000"/>
              <a:gd name="connsiteX23" fmla="*/ 958 w 10000"/>
              <a:gd name="connsiteY23" fmla="*/ 1698 h 10000"/>
              <a:gd name="connsiteX24" fmla="*/ 1199 w 10000"/>
              <a:gd name="connsiteY24" fmla="*/ 1396 h 10000"/>
              <a:gd name="connsiteX25" fmla="*/ 1199 w 10000"/>
              <a:gd name="connsiteY25" fmla="*/ 1093 h 10000"/>
              <a:gd name="connsiteX26" fmla="*/ 1199 w 10000"/>
              <a:gd name="connsiteY26" fmla="*/ 808 h 10000"/>
              <a:gd name="connsiteX27" fmla="*/ 1199 w 10000"/>
              <a:gd name="connsiteY27" fmla="*/ 656 h 10000"/>
              <a:gd name="connsiteX28" fmla="*/ 1199 w 10000"/>
              <a:gd name="connsiteY28" fmla="*/ 505 h 10000"/>
              <a:gd name="connsiteX29" fmla="*/ 1199 w 10000"/>
              <a:gd name="connsiteY29" fmla="*/ 505 h 10000"/>
              <a:gd name="connsiteX30" fmla="*/ 1199 w 10000"/>
              <a:gd name="connsiteY30" fmla="*/ 505 h 10000"/>
              <a:gd name="connsiteX31" fmla="*/ 958 w 10000"/>
              <a:gd name="connsiteY31" fmla="*/ 505 h 10000"/>
              <a:gd name="connsiteX32" fmla="*/ 3800 w 10000"/>
              <a:gd name="connsiteY32" fmla="*/ 50 h 10000"/>
              <a:gd name="connsiteX33" fmla="*/ 3800 w 10000"/>
              <a:gd name="connsiteY33" fmla="*/ 201 h 10000"/>
              <a:gd name="connsiteX34" fmla="*/ 3800 w 10000"/>
              <a:gd name="connsiteY34" fmla="*/ 354 h 10000"/>
              <a:gd name="connsiteX35" fmla="*/ 3562 w 10000"/>
              <a:gd name="connsiteY35" fmla="*/ 354 h 10000"/>
              <a:gd name="connsiteX36" fmla="*/ 3318 w 10000"/>
              <a:gd name="connsiteY36" fmla="*/ 505 h 10000"/>
              <a:gd name="connsiteX37" fmla="*/ 3318 w 10000"/>
              <a:gd name="connsiteY37" fmla="*/ 656 h 10000"/>
              <a:gd name="connsiteX38" fmla="*/ 3080 w 10000"/>
              <a:gd name="connsiteY38" fmla="*/ 808 h 10000"/>
              <a:gd name="connsiteX39" fmla="*/ 2844 w 10000"/>
              <a:gd name="connsiteY39" fmla="*/ 1093 h 10000"/>
              <a:gd name="connsiteX40" fmla="*/ 2603 w 10000"/>
              <a:gd name="connsiteY40" fmla="*/ 1546 h 10000"/>
              <a:gd name="connsiteX41" fmla="*/ 2390 w 10000"/>
              <a:gd name="connsiteY41" fmla="*/ 2002 h 10000"/>
              <a:gd name="connsiteX42" fmla="*/ 2151 w 10000"/>
              <a:gd name="connsiteY42" fmla="*/ 2457 h 10000"/>
              <a:gd name="connsiteX43" fmla="*/ 1914 w 10000"/>
              <a:gd name="connsiteY43" fmla="*/ 3063 h 10000"/>
              <a:gd name="connsiteX44" fmla="*/ 1677 w 10000"/>
              <a:gd name="connsiteY44" fmla="*/ 3670 h 10000"/>
              <a:gd name="connsiteX45" fmla="*/ 1435 w 10000"/>
              <a:gd name="connsiteY45" fmla="*/ 4275 h 10000"/>
              <a:gd name="connsiteX46" fmla="*/ 1435 w 10000"/>
              <a:gd name="connsiteY46" fmla="*/ 4865 h 10000"/>
              <a:gd name="connsiteX47" fmla="*/ 1435 w 10000"/>
              <a:gd name="connsiteY47" fmla="*/ 5319 h 10000"/>
              <a:gd name="connsiteX48" fmla="*/ 1199 w 10000"/>
              <a:gd name="connsiteY48" fmla="*/ 5925 h 10000"/>
              <a:gd name="connsiteX49" fmla="*/ 1199 w 10000"/>
              <a:gd name="connsiteY49" fmla="*/ 6380 h 10000"/>
              <a:gd name="connsiteX50" fmla="*/ 1199 w 10000"/>
              <a:gd name="connsiteY50" fmla="*/ 6684 h 10000"/>
              <a:gd name="connsiteX51" fmla="*/ 1199 w 10000"/>
              <a:gd name="connsiteY51" fmla="*/ 7139 h 10000"/>
              <a:gd name="connsiteX52" fmla="*/ 1435 w 10000"/>
              <a:gd name="connsiteY52" fmla="*/ 7442 h 10000"/>
              <a:gd name="connsiteX53" fmla="*/ 1435 w 10000"/>
              <a:gd name="connsiteY53" fmla="*/ 7593 h 10000"/>
              <a:gd name="connsiteX54" fmla="*/ 1677 w 10000"/>
              <a:gd name="connsiteY54" fmla="*/ 7896 h 10000"/>
              <a:gd name="connsiteX55" fmla="*/ 1914 w 10000"/>
              <a:gd name="connsiteY55" fmla="*/ 8047 h 10000"/>
              <a:gd name="connsiteX56" fmla="*/ 2151 w 10000"/>
              <a:gd name="connsiteY56" fmla="*/ 8199 h 10000"/>
              <a:gd name="connsiteX57" fmla="*/ 10000 w 10000"/>
              <a:gd name="connsiteY57" fmla="*/ 9090 h 10000"/>
              <a:gd name="connsiteX58" fmla="*/ 9760 w 10000"/>
              <a:gd name="connsiteY58" fmla="*/ 9242 h 10000"/>
              <a:gd name="connsiteX59" fmla="*/ 9280 w 10000"/>
              <a:gd name="connsiteY59" fmla="*/ 9394 h 10000"/>
              <a:gd name="connsiteX60" fmla="*/ 8323 w 10000"/>
              <a:gd name="connsiteY60" fmla="*/ 9696 h 10000"/>
              <a:gd name="connsiteX61" fmla="*/ 7394 w 10000"/>
              <a:gd name="connsiteY61" fmla="*/ 9848 h 10000"/>
              <a:gd name="connsiteX62" fmla="*/ 6679 w 10000"/>
              <a:gd name="connsiteY62" fmla="*/ 9848 h 10000"/>
              <a:gd name="connsiteX63" fmla="*/ 5714 w 10000"/>
              <a:gd name="connsiteY63" fmla="*/ 10000 h 10000"/>
              <a:gd name="connsiteX64" fmla="*/ 5714 w 10000"/>
              <a:gd name="connsiteY64" fmla="*/ 10000 h 10000"/>
              <a:gd name="connsiteX0" fmla="*/ 5714 w 10000"/>
              <a:gd name="connsiteY0" fmla="*/ 10000 h 10000"/>
              <a:gd name="connsiteX1" fmla="*/ 5000 w 10000"/>
              <a:gd name="connsiteY1" fmla="*/ 10000 h 10000"/>
              <a:gd name="connsiteX2" fmla="*/ 2151 w 10000"/>
              <a:gd name="connsiteY2" fmla="*/ 9545 h 10000"/>
              <a:gd name="connsiteX3" fmla="*/ 1677 w 10000"/>
              <a:gd name="connsiteY3" fmla="*/ 9242 h 10000"/>
              <a:gd name="connsiteX4" fmla="*/ 1199 w 10000"/>
              <a:gd name="connsiteY4" fmla="*/ 9090 h 10000"/>
              <a:gd name="connsiteX5" fmla="*/ 958 w 10000"/>
              <a:gd name="connsiteY5" fmla="*/ 8635 h 10000"/>
              <a:gd name="connsiteX6" fmla="*/ 477 w 10000"/>
              <a:gd name="connsiteY6" fmla="*/ 8332 h 10000"/>
              <a:gd name="connsiteX7" fmla="*/ 235 w 10000"/>
              <a:gd name="connsiteY7" fmla="*/ 7896 h 10000"/>
              <a:gd name="connsiteX8" fmla="*/ 235 w 10000"/>
              <a:gd name="connsiteY8" fmla="*/ 7442 h 10000"/>
              <a:gd name="connsiteX9" fmla="*/ 0 w 10000"/>
              <a:gd name="connsiteY9" fmla="*/ 6987 h 10000"/>
              <a:gd name="connsiteX10" fmla="*/ 0 w 10000"/>
              <a:gd name="connsiteY10" fmla="*/ 6532 h 10000"/>
              <a:gd name="connsiteX11" fmla="*/ 0 w 10000"/>
              <a:gd name="connsiteY11" fmla="*/ 6077 h 10000"/>
              <a:gd name="connsiteX12" fmla="*/ 235 w 10000"/>
              <a:gd name="connsiteY12" fmla="*/ 5319 h 10000"/>
              <a:gd name="connsiteX13" fmla="*/ 235 w 10000"/>
              <a:gd name="connsiteY13" fmla="*/ 5167 h 10000"/>
              <a:gd name="connsiteX14" fmla="*/ 235 w 10000"/>
              <a:gd name="connsiteY14" fmla="*/ 4865 h 10000"/>
              <a:gd name="connsiteX15" fmla="*/ 477 w 10000"/>
              <a:gd name="connsiteY15" fmla="*/ 4580 h 10000"/>
              <a:gd name="connsiteX16" fmla="*/ 477 w 10000"/>
              <a:gd name="connsiteY16" fmla="*/ 4275 h 10000"/>
              <a:gd name="connsiteX17" fmla="*/ 477 w 10000"/>
              <a:gd name="connsiteY17" fmla="*/ 3973 h 10000"/>
              <a:gd name="connsiteX18" fmla="*/ 720 w 10000"/>
              <a:gd name="connsiteY18" fmla="*/ 3517 h 10000"/>
              <a:gd name="connsiteX19" fmla="*/ 720 w 10000"/>
              <a:gd name="connsiteY19" fmla="*/ 3063 h 10000"/>
              <a:gd name="connsiteX20" fmla="*/ 958 w 10000"/>
              <a:gd name="connsiteY20" fmla="*/ 2608 h 10000"/>
              <a:gd name="connsiteX21" fmla="*/ 958 w 10000"/>
              <a:gd name="connsiteY21" fmla="*/ 2153 h 10000"/>
              <a:gd name="connsiteX22" fmla="*/ 958 w 10000"/>
              <a:gd name="connsiteY22" fmla="*/ 1698 h 10000"/>
              <a:gd name="connsiteX23" fmla="*/ 1199 w 10000"/>
              <a:gd name="connsiteY23" fmla="*/ 1396 h 10000"/>
              <a:gd name="connsiteX24" fmla="*/ 1199 w 10000"/>
              <a:gd name="connsiteY24" fmla="*/ 1093 h 10000"/>
              <a:gd name="connsiteX25" fmla="*/ 1199 w 10000"/>
              <a:gd name="connsiteY25" fmla="*/ 808 h 10000"/>
              <a:gd name="connsiteX26" fmla="*/ 1199 w 10000"/>
              <a:gd name="connsiteY26" fmla="*/ 656 h 10000"/>
              <a:gd name="connsiteX27" fmla="*/ 1199 w 10000"/>
              <a:gd name="connsiteY27" fmla="*/ 505 h 10000"/>
              <a:gd name="connsiteX28" fmla="*/ 1199 w 10000"/>
              <a:gd name="connsiteY28" fmla="*/ 505 h 10000"/>
              <a:gd name="connsiteX29" fmla="*/ 1199 w 10000"/>
              <a:gd name="connsiteY29" fmla="*/ 505 h 10000"/>
              <a:gd name="connsiteX30" fmla="*/ 958 w 10000"/>
              <a:gd name="connsiteY30" fmla="*/ 505 h 10000"/>
              <a:gd name="connsiteX31" fmla="*/ 3800 w 10000"/>
              <a:gd name="connsiteY31" fmla="*/ 50 h 10000"/>
              <a:gd name="connsiteX32" fmla="*/ 3800 w 10000"/>
              <a:gd name="connsiteY32" fmla="*/ 201 h 10000"/>
              <a:gd name="connsiteX33" fmla="*/ 3800 w 10000"/>
              <a:gd name="connsiteY33" fmla="*/ 354 h 10000"/>
              <a:gd name="connsiteX34" fmla="*/ 3562 w 10000"/>
              <a:gd name="connsiteY34" fmla="*/ 354 h 10000"/>
              <a:gd name="connsiteX35" fmla="*/ 3318 w 10000"/>
              <a:gd name="connsiteY35" fmla="*/ 505 h 10000"/>
              <a:gd name="connsiteX36" fmla="*/ 3318 w 10000"/>
              <a:gd name="connsiteY36" fmla="*/ 656 h 10000"/>
              <a:gd name="connsiteX37" fmla="*/ 3080 w 10000"/>
              <a:gd name="connsiteY37" fmla="*/ 808 h 10000"/>
              <a:gd name="connsiteX38" fmla="*/ 2844 w 10000"/>
              <a:gd name="connsiteY38" fmla="*/ 1093 h 10000"/>
              <a:gd name="connsiteX39" fmla="*/ 2603 w 10000"/>
              <a:gd name="connsiteY39" fmla="*/ 1546 h 10000"/>
              <a:gd name="connsiteX40" fmla="*/ 2390 w 10000"/>
              <a:gd name="connsiteY40" fmla="*/ 2002 h 10000"/>
              <a:gd name="connsiteX41" fmla="*/ 2151 w 10000"/>
              <a:gd name="connsiteY41" fmla="*/ 2457 h 10000"/>
              <a:gd name="connsiteX42" fmla="*/ 1914 w 10000"/>
              <a:gd name="connsiteY42" fmla="*/ 3063 h 10000"/>
              <a:gd name="connsiteX43" fmla="*/ 1677 w 10000"/>
              <a:gd name="connsiteY43" fmla="*/ 3670 h 10000"/>
              <a:gd name="connsiteX44" fmla="*/ 1435 w 10000"/>
              <a:gd name="connsiteY44" fmla="*/ 4275 h 10000"/>
              <a:gd name="connsiteX45" fmla="*/ 1435 w 10000"/>
              <a:gd name="connsiteY45" fmla="*/ 4865 h 10000"/>
              <a:gd name="connsiteX46" fmla="*/ 1435 w 10000"/>
              <a:gd name="connsiteY46" fmla="*/ 5319 h 10000"/>
              <a:gd name="connsiteX47" fmla="*/ 1199 w 10000"/>
              <a:gd name="connsiteY47" fmla="*/ 5925 h 10000"/>
              <a:gd name="connsiteX48" fmla="*/ 1199 w 10000"/>
              <a:gd name="connsiteY48" fmla="*/ 6380 h 10000"/>
              <a:gd name="connsiteX49" fmla="*/ 1199 w 10000"/>
              <a:gd name="connsiteY49" fmla="*/ 6684 h 10000"/>
              <a:gd name="connsiteX50" fmla="*/ 1199 w 10000"/>
              <a:gd name="connsiteY50" fmla="*/ 7139 h 10000"/>
              <a:gd name="connsiteX51" fmla="*/ 1435 w 10000"/>
              <a:gd name="connsiteY51" fmla="*/ 7442 h 10000"/>
              <a:gd name="connsiteX52" fmla="*/ 1435 w 10000"/>
              <a:gd name="connsiteY52" fmla="*/ 7593 h 10000"/>
              <a:gd name="connsiteX53" fmla="*/ 1677 w 10000"/>
              <a:gd name="connsiteY53" fmla="*/ 7896 h 10000"/>
              <a:gd name="connsiteX54" fmla="*/ 1914 w 10000"/>
              <a:gd name="connsiteY54" fmla="*/ 8047 h 10000"/>
              <a:gd name="connsiteX55" fmla="*/ 2151 w 10000"/>
              <a:gd name="connsiteY55" fmla="*/ 8199 h 10000"/>
              <a:gd name="connsiteX56" fmla="*/ 10000 w 10000"/>
              <a:gd name="connsiteY56" fmla="*/ 9090 h 10000"/>
              <a:gd name="connsiteX57" fmla="*/ 9760 w 10000"/>
              <a:gd name="connsiteY57" fmla="*/ 9242 h 10000"/>
              <a:gd name="connsiteX58" fmla="*/ 9280 w 10000"/>
              <a:gd name="connsiteY58" fmla="*/ 9394 h 10000"/>
              <a:gd name="connsiteX59" fmla="*/ 8323 w 10000"/>
              <a:gd name="connsiteY59" fmla="*/ 9696 h 10000"/>
              <a:gd name="connsiteX60" fmla="*/ 7394 w 10000"/>
              <a:gd name="connsiteY60" fmla="*/ 9848 h 10000"/>
              <a:gd name="connsiteX61" fmla="*/ 6679 w 10000"/>
              <a:gd name="connsiteY61" fmla="*/ 9848 h 10000"/>
              <a:gd name="connsiteX62" fmla="*/ 5714 w 10000"/>
              <a:gd name="connsiteY62" fmla="*/ 10000 h 10000"/>
              <a:gd name="connsiteX63" fmla="*/ 5714 w 10000"/>
              <a:gd name="connsiteY63"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60" fmla="*/ 6679 w 10000"/>
              <a:gd name="connsiteY60" fmla="*/ 9848 h 10000"/>
              <a:gd name="connsiteX61" fmla="*/ 5714 w 10000"/>
              <a:gd name="connsiteY61" fmla="*/ 10000 h 10000"/>
              <a:gd name="connsiteX62" fmla="*/ 5714 w 10000"/>
              <a:gd name="connsiteY62"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60" fmla="*/ 6679 w 10000"/>
              <a:gd name="connsiteY60" fmla="*/ 9848 h 10000"/>
              <a:gd name="connsiteX61" fmla="*/ 5714 w 10000"/>
              <a:gd name="connsiteY61"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60" fmla="*/ 5714 w 10000"/>
              <a:gd name="connsiteY60"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0" fmla="*/ 2151 w 10000"/>
              <a:gd name="connsiteY0" fmla="*/ 9545 h 9696"/>
              <a:gd name="connsiteX1" fmla="*/ 1677 w 10000"/>
              <a:gd name="connsiteY1" fmla="*/ 9242 h 9696"/>
              <a:gd name="connsiteX2" fmla="*/ 1199 w 10000"/>
              <a:gd name="connsiteY2" fmla="*/ 9090 h 9696"/>
              <a:gd name="connsiteX3" fmla="*/ 958 w 10000"/>
              <a:gd name="connsiteY3" fmla="*/ 8635 h 9696"/>
              <a:gd name="connsiteX4" fmla="*/ 477 w 10000"/>
              <a:gd name="connsiteY4" fmla="*/ 8332 h 9696"/>
              <a:gd name="connsiteX5" fmla="*/ 235 w 10000"/>
              <a:gd name="connsiteY5" fmla="*/ 7896 h 9696"/>
              <a:gd name="connsiteX6" fmla="*/ 235 w 10000"/>
              <a:gd name="connsiteY6" fmla="*/ 7442 h 9696"/>
              <a:gd name="connsiteX7" fmla="*/ 0 w 10000"/>
              <a:gd name="connsiteY7" fmla="*/ 6987 h 9696"/>
              <a:gd name="connsiteX8" fmla="*/ 0 w 10000"/>
              <a:gd name="connsiteY8" fmla="*/ 6532 h 9696"/>
              <a:gd name="connsiteX9" fmla="*/ 0 w 10000"/>
              <a:gd name="connsiteY9" fmla="*/ 6077 h 9696"/>
              <a:gd name="connsiteX10" fmla="*/ 235 w 10000"/>
              <a:gd name="connsiteY10" fmla="*/ 5319 h 9696"/>
              <a:gd name="connsiteX11" fmla="*/ 235 w 10000"/>
              <a:gd name="connsiteY11" fmla="*/ 5167 h 9696"/>
              <a:gd name="connsiteX12" fmla="*/ 235 w 10000"/>
              <a:gd name="connsiteY12" fmla="*/ 4865 h 9696"/>
              <a:gd name="connsiteX13" fmla="*/ 477 w 10000"/>
              <a:gd name="connsiteY13" fmla="*/ 4580 h 9696"/>
              <a:gd name="connsiteX14" fmla="*/ 477 w 10000"/>
              <a:gd name="connsiteY14" fmla="*/ 4275 h 9696"/>
              <a:gd name="connsiteX15" fmla="*/ 477 w 10000"/>
              <a:gd name="connsiteY15" fmla="*/ 3973 h 9696"/>
              <a:gd name="connsiteX16" fmla="*/ 720 w 10000"/>
              <a:gd name="connsiteY16" fmla="*/ 3517 h 9696"/>
              <a:gd name="connsiteX17" fmla="*/ 720 w 10000"/>
              <a:gd name="connsiteY17" fmla="*/ 3063 h 9696"/>
              <a:gd name="connsiteX18" fmla="*/ 958 w 10000"/>
              <a:gd name="connsiteY18" fmla="*/ 2608 h 9696"/>
              <a:gd name="connsiteX19" fmla="*/ 958 w 10000"/>
              <a:gd name="connsiteY19" fmla="*/ 2153 h 9696"/>
              <a:gd name="connsiteX20" fmla="*/ 958 w 10000"/>
              <a:gd name="connsiteY20" fmla="*/ 1698 h 9696"/>
              <a:gd name="connsiteX21" fmla="*/ 1199 w 10000"/>
              <a:gd name="connsiteY21" fmla="*/ 1396 h 9696"/>
              <a:gd name="connsiteX22" fmla="*/ 1199 w 10000"/>
              <a:gd name="connsiteY22" fmla="*/ 1093 h 9696"/>
              <a:gd name="connsiteX23" fmla="*/ 1199 w 10000"/>
              <a:gd name="connsiteY23" fmla="*/ 808 h 9696"/>
              <a:gd name="connsiteX24" fmla="*/ 1199 w 10000"/>
              <a:gd name="connsiteY24" fmla="*/ 656 h 9696"/>
              <a:gd name="connsiteX25" fmla="*/ 1199 w 10000"/>
              <a:gd name="connsiteY25" fmla="*/ 505 h 9696"/>
              <a:gd name="connsiteX26" fmla="*/ 1199 w 10000"/>
              <a:gd name="connsiteY26" fmla="*/ 505 h 9696"/>
              <a:gd name="connsiteX27" fmla="*/ 1199 w 10000"/>
              <a:gd name="connsiteY27" fmla="*/ 505 h 9696"/>
              <a:gd name="connsiteX28" fmla="*/ 958 w 10000"/>
              <a:gd name="connsiteY28" fmla="*/ 505 h 9696"/>
              <a:gd name="connsiteX29" fmla="*/ 3800 w 10000"/>
              <a:gd name="connsiteY29" fmla="*/ 50 h 9696"/>
              <a:gd name="connsiteX30" fmla="*/ 3800 w 10000"/>
              <a:gd name="connsiteY30" fmla="*/ 201 h 9696"/>
              <a:gd name="connsiteX31" fmla="*/ 3800 w 10000"/>
              <a:gd name="connsiteY31" fmla="*/ 354 h 9696"/>
              <a:gd name="connsiteX32" fmla="*/ 3562 w 10000"/>
              <a:gd name="connsiteY32" fmla="*/ 354 h 9696"/>
              <a:gd name="connsiteX33" fmla="*/ 3318 w 10000"/>
              <a:gd name="connsiteY33" fmla="*/ 505 h 9696"/>
              <a:gd name="connsiteX34" fmla="*/ 3318 w 10000"/>
              <a:gd name="connsiteY34" fmla="*/ 656 h 9696"/>
              <a:gd name="connsiteX35" fmla="*/ 3080 w 10000"/>
              <a:gd name="connsiteY35" fmla="*/ 808 h 9696"/>
              <a:gd name="connsiteX36" fmla="*/ 2844 w 10000"/>
              <a:gd name="connsiteY36" fmla="*/ 1093 h 9696"/>
              <a:gd name="connsiteX37" fmla="*/ 2603 w 10000"/>
              <a:gd name="connsiteY37" fmla="*/ 1546 h 9696"/>
              <a:gd name="connsiteX38" fmla="*/ 2390 w 10000"/>
              <a:gd name="connsiteY38" fmla="*/ 2002 h 9696"/>
              <a:gd name="connsiteX39" fmla="*/ 2151 w 10000"/>
              <a:gd name="connsiteY39" fmla="*/ 2457 h 9696"/>
              <a:gd name="connsiteX40" fmla="*/ 1914 w 10000"/>
              <a:gd name="connsiteY40" fmla="*/ 3063 h 9696"/>
              <a:gd name="connsiteX41" fmla="*/ 1677 w 10000"/>
              <a:gd name="connsiteY41" fmla="*/ 3670 h 9696"/>
              <a:gd name="connsiteX42" fmla="*/ 1435 w 10000"/>
              <a:gd name="connsiteY42" fmla="*/ 4275 h 9696"/>
              <a:gd name="connsiteX43" fmla="*/ 1435 w 10000"/>
              <a:gd name="connsiteY43" fmla="*/ 4865 h 9696"/>
              <a:gd name="connsiteX44" fmla="*/ 1435 w 10000"/>
              <a:gd name="connsiteY44" fmla="*/ 5319 h 9696"/>
              <a:gd name="connsiteX45" fmla="*/ 1199 w 10000"/>
              <a:gd name="connsiteY45" fmla="*/ 5925 h 9696"/>
              <a:gd name="connsiteX46" fmla="*/ 1199 w 10000"/>
              <a:gd name="connsiteY46" fmla="*/ 6380 h 9696"/>
              <a:gd name="connsiteX47" fmla="*/ 1199 w 10000"/>
              <a:gd name="connsiteY47" fmla="*/ 6684 h 9696"/>
              <a:gd name="connsiteX48" fmla="*/ 1199 w 10000"/>
              <a:gd name="connsiteY48" fmla="*/ 7139 h 9696"/>
              <a:gd name="connsiteX49" fmla="*/ 1435 w 10000"/>
              <a:gd name="connsiteY49" fmla="*/ 7442 h 9696"/>
              <a:gd name="connsiteX50" fmla="*/ 1435 w 10000"/>
              <a:gd name="connsiteY50" fmla="*/ 7593 h 9696"/>
              <a:gd name="connsiteX51" fmla="*/ 1677 w 10000"/>
              <a:gd name="connsiteY51" fmla="*/ 7896 h 9696"/>
              <a:gd name="connsiteX52" fmla="*/ 1914 w 10000"/>
              <a:gd name="connsiteY52" fmla="*/ 8047 h 9696"/>
              <a:gd name="connsiteX53" fmla="*/ 2151 w 10000"/>
              <a:gd name="connsiteY53" fmla="*/ 8199 h 9696"/>
              <a:gd name="connsiteX54" fmla="*/ 10000 w 10000"/>
              <a:gd name="connsiteY54" fmla="*/ 9090 h 9696"/>
              <a:gd name="connsiteX55" fmla="*/ 9760 w 10000"/>
              <a:gd name="connsiteY55" fmla="*/ 9242 h 9696"/>
              <a:gd name="connsiteX56" fmla="*/ 9280 w 10000"/>
              <a:gd name="connsiteY56" fmla="*/ 9394 h 9696"/>
              <a:gd name="connsiteX57" fmla="*/ 8323 w 10000"/>
              <a:gd name="connsiteY57" fmla="*/ 9696 h 9696"/>
              <a:gd name="connsiteX0" fmla="*/ 2151 w 10000"/>
              <a:gd name="connsiteY0" fmla="*/ 9844 h 9844"/>
              <a:gd name="connsiteX1" fmla="*/ 1677 w 10000"/>
              <a:gd name="connsiteY1" fmla="*/ 9532 h 9844"/>
              <a:gd name="connsiteX2" fmla="*/ 1199 w 10000"/>
              <a:gd name="connsiteY2" fmla="*/ 9375 h 9844"/>
              <a:gd name="connsiteX3" fmla="*/ 958 w 10000"/>
              <a:gd name="connsiteY3" fmla="*/ 8906 h 9844"/>
              <a:gd name="connsiteX4" fmla="*/ 477 w 10000"/>
              <a:gd name="connsiteY4" fmla="*/ 8593 h 9844"/>
              <a:gd name="connsiteX5" fmla="*/ 235 w 10000"/>
              <a:gd name="connsiteY5" fmla="*/ 8144 h 9844"/>
              <a:gd name="connsiteX6" fmla="*/ 235 w 10000"/>
              <a:gd name="connsiteY6" fmla="*/ 7675 h 9844"/>
              <a:gd name="connsiteX7" fmla="*/ 0 w 10000"/>
              <a:gd name="connsiteY7" fmla="*/ 7206 h 9844"/>
              <a:gd name="connsiteX8" fmla="*/ 0 w 10000"/>
              <a:gd name="connsiteY8" fmla="*/ 6737 h 9844"/>
              <a:gd name="connsiteX9" fmla="*/ 0 w 10000"/>
              <a:gd name="connsiteY9" fmla="*/ 6268 h 9844"/>
              <a:gd name="connsiteX10" fmla="*/ 235 w 10000"/>
              <a:gd name="connsiteY10" fmla="*/ 5486 h 9844"/>
              <a:gd name="connsiteX11" fmla="*/ 235 w 10000"/>
              <a:gd name="connsiteY11" fmla="*/ 5329 h 9844"/>
              <a:gd name="connsiteX12" fmla="*/ 235 w 10000"/>
              <a:gd name="connsiteY12" fmla="*/ 5018 h 9844"/>
              <a:gd name="connsiteX13" fmla="*/ 477 w 10000"/>
              <a:gd name="connsiteY13" fmla="*/ 4724 h 9844"/>
              <a:gd name="connsiteX14" fmla="*/ 477 w 10000"/>
              <a:gd name="connsiteY14" fmla="*/ 4409 h 9844"/>
              <a:gd name="connsiteX15" fmla="*/ 477 w 10000"/>
              <a:gd name="connsiteY15" fmla="*/ 4098 h 9844"/>
              <a:gd name="connsiteX16" fmla="*/ 720 w 10000"/>
              <a:gd name="connsiteY16" fmla="*/ 3627 h 9844"/>
              <a:gd name="connsiteX17" fmla="*/ 720 w 10000"/>
              <a:gd name="connsiteY17" fmla="*/ 3159 h 9844"/>
              <a:gd name="connsiteX18" fmla="*/ 958 w 10000"/>
              <a:gd name="connsiteY18" fmla="*/ 2690 h 9844"/>
              <a:gd name="connsiteX19" fmla="*/ 958 w 10000"/>
              <a:gd name="connsiteY19" fmla="*/ 2221 h 9844"/>
              <a:gd name="connsiteX20" fmla="*/ 958 w 10000"/>
              <a:gd name="connsiteY20" fmla="*/ 1751 h 9844"/>
              <a:gd name="connsiteX21" fmla="*/ 1199 w 10000"/>
              <a:gd name="connsiteY21" fmla="*/ 1440 h 9844"/>
              <a:gd name="connsiteX22" fmla="*/ 1199 w 10000"/>
              <a:gd name="connsiteY22" fmla="*/ 1127 h 9844"/>
              <a:gd name="connsiteX23" fmla="*/ 1199 w 10000"/>
              <a:gd name="connsiteY23" fmla="*/ 833 h 9844"/>
              <a:gd name="connsiteX24" fmla="*/ 1199 w 10000"/>
              <a:gd name="connsiteY24" fmla="*/ 677 h 9844"/>
              <a:gd name="connsiteX25" fmla="*/ 1199 w 10000"/>
              <a:gd name="connsiteY25" fmla="*/ 521 h 9844"/>
              <a:gd name="connsiteX26" fmla="*/ 1199 w 10000"/>
              <a:gd name="connsiteY26" fmla="*/ 521 h 9844"/>
              <a:gd name="connsiteX27" fmla="*/ 1199 w 10000"/>
              <a:gd name="connsiteY27" fmla="*/ 521 h 9844"/>
              <a:gd name="connsiteX28" fmla="*/ 958 w 10000"/>
              <a:gd name="connsiteY28" fmla="*/ 521 h 9844"/>
              <a:gd name="connsiteX29" fmla="*/ 3800 w 10000"/>
              <a:gd name="connsiteY29" fmla="*/ 52 h 9844"/>
              <a:gd name="connsiteX30" fmla="*/ 3800 w 10000"/>
              <a:gd name="connsiteY30" fmla="*/ 207 h 9844"/>
              <a:gd name="connsiteX31" fmla="*/ 3800 w 10000"/>
              <a:gd name="connsiteY31" fmla="*/ 365 h 9844"/>
              <a:gd name="connsiteX32" fmla="*/ 3562 w 10000"/>
              <a:gd name="connsiteY32" fmla="*/ 365 h 9844"/>
              <a:gd name="connsiteX33" fmla="*/ 3318 w 10000"/>
              <a:gd name="connsiteY33" fmla="*/ 521 h 9844"/>
              <a:gd name="connsiteX34" fmla="*/ 3318 w 10000"/>
              <a:gd name="connsiteY34" fmla="*/ 677 h 9844"/>
              <a:gd name="connsiteX35" fmla="*/ 3080 w 10000"/>
              <a:gd name="connsiteY35" fmla="*/ 833 h 9844"/>
              <a:gd name="connsiteX36" fmla="*/ 2844 w 10000"/>
              <a:gd name="connsiteY36" fmla="*/ 1127 h 9844"/>
              <a:gd name="connsiteX37" fmla="*/ 2603 w 10000"/>
              <a:gd name="connsiteY37" fmla="*/ 1594 h 9844"/>
              <a:gd name="connsiteX38" fmla="*/ 2390 w 10000"/>
              <a:gd name="connsiteY38" fmla="*/ 2065 h 9844"/>
              <a:gd name="connsiteX39" fmla="*/ 2151 w 10000"/>
              <a:gd name="connsiteY39" fmla="*/ 2534 h 9844"/>
              <a:gd name="connsiteX40" fmla="*/ 1914 w 10000"/>
              <a:gd name="connsiteY40" fmla="*/ 3159 h 9844"/>
              <a:gd name="connsiteX41" fmla="*/ 1677 w 10000"/>
              <a:gd name="connsiteY41" fmla="*/ 3785 h 9844"/>
              <a:gd name="connsiteX42" fmla="*/ 1435 w 10000"/>
              <a:gd name="connsiteY42" fmla="*/ 4409 h 9844"/>
              <a:gd name="connsiteX43" fmla="*/ 1435 w 10000"/>
              <a:gd name="connsiteY43" fmla="*/ 5018 h 9844"/>
              <a:gd name="connsiteX44" fmla="*/ 1435 w 10000"/>
              <a:gd name="connsiteY44" fmla="*/ 5486 h 9844"/>
              <a:gd name="connsiteX45" fmla="*/ 1199 w 10000"/>
              <a:gd name="connsiteY45" fmla="*/ 6111 h 9844"/>
              <a:gd name="connsiteX46" fmla="*/ 1199 w 10000"/>
              <a:gd name="connsiteY46" fmla="*/ 6580 h 9844"/>
              <a:gd name="connsiteX47" fmla="*/ 1199 w 10000"/>
              <a:gd name="connsiteY47" fmla="*/ 6894 h 9844"/>
              <a:gd name="connsiteX48" fmla="*/ 1199 w 10000"/>
              <a:gd name="connsiteY48" fmla="*/ 7363 h 9844"/>
              <a:gd name="connsiteX49" fmla="*/ 1435 w 10000"/>
              <a:gd name="connsiteY49" fmla="*/ 7675 h 9844"/>
              <a:gd name="connsiteX50" fmla="*/ 1435 w 10000"/>
              <a:gd name="connsiteY50" fmla="*/ 7831 h 9844"/>
              <a:gd name="connsiteX51" fmla="*/ 1677 w 10000"/>
              <a:gd name="connsiteY51" fmla="*/ 8144 h 9844"/>
              <a:gd name="connsiteX52" fmla="*/ 1914 w 10000"/>
              <a:gd name="connsiteY52" fmla="*/ 8299 h 9844"/>
              <a:gd name="connsiteX53" fmla="*/ 2151 w 10000"/>
              <a:gd name="connsiteY53" fmla="*/ 8456 h 9844"/>
              <a:gd name="connsiteX54" fmla="*/ 10000 w 10000"/>
              <a:gd name="connsiteY54" fmla="*/ 9375 h 9844"/>
              <a:gd name="connsiteX55" fmla="*/ 9760 w 10000"/>
              <a:gd name="connsiteY55" fmla="*/ 9532 h 9844"/>
              <a:gd name="connsiteX56" fmla="*/ 9280 w 10000"/>
              <a:gd name="connsiteY56" fmla="*/ 9689 h 9844"/>
              <a:gd name="connsiteX0" fmla="*/ 2151 w 10000"/>
              <a:gd name="connsiteY0" fmla="*/ 10000 h 10000"/>
              <a:gd name="connsiteX1" fmla="*/ 1677 w 10000"/>
              <a:gd name="connsiteY1" fmla="*/ 9683 h 10000"/>
              <a:gd name="connsiteX2" fmla="*/ 1199 w 10000"/>
              <a:gd name="connsiteY2" fmla="*/ 9524 h 10000"/>
              <a:gd name="connsiteX3" fmla="*/ 958 w 10000"/>
              <a:gd name="connsiteY3" fmla="*/ 9047 h 10000"/>
              <a:gd name="connsiteX4" fmla="*/ 477 w 10000"/>
              <a:gd name="connsiteY4" fmla="*/ 8729 h 10000"/>
              <a:gd name="connsiteX5" fmla="*/ 235 w 10000"/>
              <a:gd name="connsiteY5" fmla="*/ 8273 h 10000"/>
              <a:gd name="connsiteX6" fmla="*/ 235 w 10000"/>
              <a:gd name="connsiteY6" fmla="*/ 7797 h 10000"/>
              <a:gd name="connsiteX7" fmla="*/ 0 w 10000"/>
              <a:gd name="connsiteY7" fmla="*/ 7320 h 10000"/>
              <a:gd name="connsiteX8" fmla="*/ 0 w 10000"/>
              <a:gd name="connsiteY8" fmla="*/ 6844 h 10000"/>
              <a:gd name="connsiteX9" fmla="*/ 0 w 10000"/>
              <a:gd name="connsiteY9" fmla="*/ 6367 h 10000"/>
              <a:gd name="connsiteX10" fmla="*/ 235 w 10000"/>
              <a:gd name="connsiteY10" fmla="*/ 5573 h 10000"/>
              <a:gd name="connsiteX11" fmla="*/ 235 w 10000"/>
              <a:gd name="connsiteY11" fmla="*/ 5413 h 10000"/>
              <a:gd name="connsiteX12" fmla="*/ 235 w 10000"/>
              <a:gd name="connsiteY12" fmla="*/ 5098 h 10000"/>
              <a:gd name="connsiteX13" fmla="*/ 477 w 10000"/>
              <a:gd name="connsiteY13" fmla="*/ 4799 h 10000"/>
              <a:gd name="connsiteX14" fmla="*/ 477 w 10000"/>
              <a:gd name="connsiteY14" fmla="*/ 4479 h 10000"/>
              <a:gd name="connsiteX15" fmla="*/ 477 w 10000"/>
              <a:gd name="connsiteY15" fmla="*/ 4163 h 10000"/>
              <a:gd name="connsiteX16" fmla="*/ 720 w 10000"/>
              <a:gd name="connsiteY16" fmla="*/ 3684 h 10000"/>
              <a:gd name="connsiteX17" fmla="*/ 720 w 10000"/>
              <a:gd name="connsiteY17" fmla="*/ 3209 h 10000"/>
              <a:gd name="connsiteX18" fmla="*/ 958 w 10000"/>
              <a:gd name="connsiteY18" fmla="*/ 2733 h 10000"/>
              <a:gd name="connsiteX19" fmla="*/ 958 w 10000"/>
              <a:gd name="connsiteY19" fmla="*/ 2256 h 10000"/>
              <a:gd name="connsiteX20" fmla="*/ 958 w 10000"/>
              <a:gd name="connsiteY20" fmla="*/ 1779 h 10000"/>
              <a:gd name="connsiteX21" fmla="*/ 1199 w 10000"/>
              <a:gd name="connsiteY21" fmla="*/ 1463 h 10000"/>
              <a:gd name="connsiteX22" fmla="*/ 1199 w 10000"/>
              <a:gd name="connsiteY22" fmla="*/ 1145 h 10000"/>
              <a:gd name="connsiteX23" fmla="*/ 1199 w 10000"/>
              <a:gd name="connsiteY23" fmla="*/ 846 h 10000"/>
              <a:gd name="connsiteX24" fmla="*/ 1199 w 10000"/>
              <a:gd name="connsiteY24" fmla="*/ 688 h 10000"/>
              <a:gd name="connsiteX25" fmla="*/ 1199 w 10000"/>
              <a:gd name="connsiteY25" fmla="*/ 529 h 10000"/>
              <a:gd name="connsiteX26" fmla="*/ 1199 w 10000"/>
              <a:gd name="connsiteY26" fmla="*/ 529 h 10000"/>
              <a:gd name="connsiteX27" fmla="*/ 1199 w 10000"/>
              <a:gd name="connsiteY27" fmla="*/ 529 h 10000"/>
              <a:gd name="connsiteX28" fmla="*/ 958 w 10000"/>
              <a:gd name="connsiteY28" fmla="*/ 529 h 10000"/>
              <a:gd name="connsiteX29" fmla="*/ 3800 w 10000"/>
              <a:gd name="connsiteY29" fmla="*/ 53 h 10000"/>
              <a:gd name="connsiteX30" fmla="*/ 3800 w 10000"/>
              <a:gd name="connsiteY30" fmla="*/ 210 h 10000"/>
              <a:gd name="connsiteX31" fmla="*/ 3800 w 10000"/>
              <a:gd name="connsiteY31" fmla="*/ 371 h 10000"/>
              <a:gd name="connsiteX32" fmla="*/ 3562 w 10000"/>
              <a:gd name="connsiteY32" fmla="*/ 371 h 10000"/>
              <a:gd name="connsiteX33" fmla="*/ 3318 w 10000"/>
              <a:gd name="connsiteY33" fmla="*/ 529 h 10000"/>
              <a:gd name="connsiteX34" fmla="*/ 3318 w 10000"/>
              <a:gd name="connsiteY34" fmla="*/ 688 h 10000"/>
              <a:gd name="connsiteX35" fmla="*/ 3080 w 10000"/>
              <a:gd name="connsiteY35" fmla="*/ 846 h 10000"/>
              <a:gd name="connsiteX36" fmla="*/ 2844 w 10000"/>
              <a:gd name="connsiteY36" fmla="*/ 1145 h 10000"/>
              <a:gd name="connsiteX37" fmla="*/ 2603 w 10000"/>
              <a:gd name="connsiteY37" fmla="*/ 1619 h 10000"/>
              <a:gd name="connsiteX38" fmla="*/ 2390 w 10000"/>
              <a:gd name="connsiteY38" fmla="*/ 2098 h 10000"/>
              <a:gd name="connsiteX39" fmla="*/ 2151 w 10000"/>
              <a:gd name="connsiteY39" fmla="*/ 2574 h 10000"/>
              <a:gd name="connsiteX40" fmla="*/ 1914 w 10000"/>
              <a:gd name="connsiteY40" fmla="*/ 3209 h 10000"/>
              <a:gd name="connsiteX41" fmla="*/ 1677 w 10000"/>
              <a:gd name="connsiteY41" fmla="*/ 3845 h 10000"/>
              <a:gd name="connsiteX42" fmla="*/ 1435 w 10000"/>
              <a:gd name="connsiteY42" fmla="*/ 4479 h 10000"/>
              <a:gd name="connsiteX43" fmla="*/ 1435 w 10000"/>
              <a:gd name="connsiteY43" fmla="*/ 5098 h 10000"/>
              <a:gd name="connsiteX44" fmla="*/ 1435 w 10000"/>
              <a:gd name="connsiteY44" fmla="*/ 5573 h 10000"/>
              <a:gd name="connsiteX45" fmla="*/ 1199 w 10000"/>
              <a:gd name="connsiteY45" fmla="*/ 6208 h 10000"/>
              <a:gd name="connsiteX46" fmla="*/ 1199 w 10000"/>
              <a:gd name="connsiteY46" fmla="*/ 6684 h 10000"/>
              <a:gd name="connsiteX47" fmla="*/ 1199 w 10000"/>
              <a:gd name="connsiteY47" fmla="*/ 7003 h 10000"/>
              <a:gd name="connsiteX48" fmla="*/ 1199 w 10000"/>
              <a:gd name="connsiteY48" fmla="*/ 7480 h 10000"/>
              <a:gd name="connsiteX49" fmla="*/ 1435 w 10000"/>
              <a:gd name="connsiteY49" fmla="*/ 7797 h 10000"/>
              <a:gd name="connsiteX50" fmla="*/ 1435 w 10000"/>
              <a:gd name="connsiteY50" fmla="*/ 7955 h 10000"/>
              <a:gd name="connsiteX51" fmla="*/ 1677 w 10000"/>
              <a:gd name="connsiteY51" fmla="*/ 8273 h 10000"/>
              <a:gd name="connsiteX52" fmla="*/ 1914 w 10000"/>
              <a:gd name="connsiteY52" fmla="*/ 8431 h 10000"/>
              <a:gd name="connsiteX53" fmla="*/ 2151 w 10000"/>
              <a:gd name="connsiteY53" fmla="*/ 8590 h 10000"/>
              <a:gd name="connsiteX54" fmla="*/ 10000 w 10000"/>
              <a:gd name="connsiteY54" fmla="*/ 9524 h 10000"/>
              <a:gd name="connsiteX55" fmla="*/ 9760 w 10000"/>
              <a:gd name="connsiteY55" fmla="*/ 9683 h 10000"/>
              <a:gd name="connsiteX0" fmla="*/ 2151 w 10000"/>
              <a:gd name="connsiteY0" fmla="*/ 10000 h 10000"/>
              <a:gd name="connsiteX1" fmla="*/ 1677 w 10000"/>
              <a:gd name="connsiteY1" fmla="*/ 9683 h 10000"/>
              <a:gd name="connsiteX2" fmla="*/ 1199 w 10000"/>
              <a:gd name="connsiteY2" fmla="*/ 9524 h 10000"/>
              <a:gd name="connsiteX3" fmla="*/ 958 w 10000"/>
              <a:gd name="connsiteY3" fmla="*/ 9047 h 10000"/>
              <a:gd name="connsiteX4" fmla="*/ 477 w 10000"/>
              <a:gd name="connsiteY4" fmla="*/ 8729 h 10000"/>
              <a:gd name="connsiteX5" fmla="*/ 235 w 10000"/>
              <a:gd name="connsiteY5" fmla="*/ 8273 h 10000"/>
              <a:gd name="connsiteX6" fmla="*/ 235 w 10000"/>
              <a:gd name="connsiteY6" fmla="*/ 7797 h 10000"/>
              <a:gd name="connsiteX7" fmla="*/ 0 w 10000"/>
              <a:gd name="connsiteY7" fmla="*/ 7320 h 10000"/>
              <a:gd name="connsiteX8" fmla="*/ 0 w 10000"/>
              <a:gd name="connsiteY8" fmla="*/ 6844 h 10000"/>
              <a:gd name="connsiteX9" fmla="*/ 0 w 10000"/>
              <a:gd name="connsiteY9" fmla="*/ 6367 h 10000"/>
              <a:gd name="connsiteX10" fmla="*/ 235 w 10000"/>
              <a:gd name="connsiteY10" fmla="*/ 5573 h 10000"/>
              <a:gd name="connsiteX11" fmla="*/ 235 w 10000"/>
              <a:gd name="connsiteY11" fmla="*/ 5413 h 10000"/>
              <a:gd name="connsiteX12" fmla="*/ 235 w 10000"/>
              <a:gd name="connsiteY12" fmla="*/ 5098 h 10000"/>
              <a:gd name="connsiteX13" fmla="*/ 477 w 10000"/>
              <a:gd name="connsiteY13" fmla="*/ 4799 h 10000"/>
              <a:gd name="connsiteX14" fmla="*/ 477 w 10000"/>
              <a:gd name="connsiteY14" fmla="*/ 4479 h 10000"/>
              <a:gd name="connsiteX15" fmla="*/ 477 w 10000"/>
              <a:gd name="connsiteY15" fmla="*/ 4163 h 10000"/>
              <a:gd name="connsiteX16" fmla="*/ 720 w 10000"/>
              <a:gd name="connsiteY16" fmla="*/ 3684 h 10000"/>
              <a:gd name="connsiteX17" fmla="*/ 720 w 10000"/>
              <a:gd name="connsiteY17" fmla="*/ 3209 h 10000"/>
              <a:gd name="connsiteX18" fmla="*/ 958 w 10000"/>
              <a:gd name="connsiteY18" fmla="*/ 2733 h 10000"/>
              <a:gd name="connsiteX19" fmla="*/ 958 w 10000"/>
              <a:gd name="connsiteY19" fmla="*/ 2256 h 10000"/>
              <a:gd name="connsiteX20" fmla="*/ 958 w 10000"/>
              <a:gd name="connsiteY20" fmla="*/ 1779 h 10000"/>
              <a:gd name="connsiteX21" fmla="*/ 1199 w 10000"/>
              <a:gd name="connsiteY21" fmla="*/ 1463 h 10000"/>
              <a:gd name="connsiteX22" fmla="*/ 1199 w 10000"/>
              <a:gd name="connsiteY22" fmla="*/ 1145 h 10000"/>
              <a:gd name="connsiteX23" fmla="*/ 1199 w 10000"/>
              <a:gd name="connsiteY23" fmla="*/ 846 h 10000"/>
              <a:gd name="connsiteX24" fmla="*/ 1199 w 10000"/>
              <a:gd name="connsiteY24" fmla="*/ 688 h 10000"/>
              <a:gd name="connsiteX25" fmla="*/ 1199 w 10000"/>
              <a:gd name="connsiteY25" fmla="*/ 529 h 10000"/>
              <a:gd name="connsiteX26" fmla="*/ 1199 w 10000"/>
              <a:gd name="connsiteY26" fmla="*/ 529 h 10000"/>
              <a:gd name="connsiteX27" fmla="*/ 1199 w 10000"/>
              <a:gd name="connsiteY27" fmla="*/ 529 h 10000"/>
              <a:gd name="connsiteX28" fmla="*/ 958 w 10000"/>
              <a:gd name="connsiteY28" fmla="*/ 529 h 10000"/>
              <a:gd name="connsiteX29" fmla="*/ 3800 w 10000"/>
              <a:gd name="connsiteY29" fmla="*/ 53 h 10000"/>
              <a:gd name="connsiteX30" fmla="*/ 3800 w 10000"/>
              <a:gd name="connsiteY30" fmla="*/ 210 h 10000"/>
              <a:gd name="connsiteX31" fmla="*/ 3800 w 10000"/>
              <a:gd name="connsiteY31" fmla="*/ 371 h 10000"/>
              <a:gd name="connsiteX32" fmla="*/ 3562 w 10000"/>
              <a:gd name="connsiteY32" fmla="*/ 371 h 10000"/>
              <a:gd name="connsiteX33" fmla="*/ 3318 w 10000"/>
              <a:gd name="connsiteY33" fmla="*/ 529 h 10000"/>
              <a:gd name="connsiteX34" fmla="*/ 3318 w 10000"/>
              <a:gd name="connsiteY34" fmla="*/ 688 h 10000"/>
              <a:gd name="connsiteX35" fmla="*/ 3080 w 10000"/>
              <a:gd name="connsiteY35" fmla="*/ 846 h 10000"/>
              <a:gd name="connsiteX36" fmla="*/ 2844 w 10000"/>
              <a:gd name="connsiteY36" fmla="*/ 1145 h 10000"/>
              <a:gd name="connsiteX37" fmla="*/ 2603 w 10000"/>
              <a:gd name="connsiteY37" fmla="*/ 1619 h 10000"/>
              <a:gd name="connsiteX38" fmla="*/ 2390 w 10000"/>
              <a:gd name="connsiteY38" fmla="*/ 2098 h 10000"/>
              <a:gd name="connsiteX39" fmla="*/ 2151 w 10000"/>
              <a:gd name="connsiteY39" fmla="*/ 2574 h 10000"/>
              <a:gd name="connsiteX40" fmla="*/ 1914 w 10000"/>
              <a:gd name="connsiteY40" fmla="*/ 3209 h 10000"/>
              <a:gd name="connsiteX41" fmla="*/ 1677 w 10000"/>
              <a:gd name="connsiteY41" fmla="*/ 3845 h 10000"/>
              <a:gd name="connsiteX42" fmla="*/ 1435 w 10000"/>
              <a:gd name="connsiteY42" fmla="*/ 4479 h 10000"/>
              <a:gd name="connsiteX43" fmla="*/ 1435 w 10000"/>
              <a:gd name="connsiteY43" fmla="*/ 5098 h 10000"/>
              <a:gd name="connsiteX44" fmla="*/ 1435 w 10000"/>
              <a:gd name="connsiteY44" fmla="*/ 5573 h 10000"/>
              <a:gd name="connsiteX45" fmla="*/ 1199 w 10000"/>
              <a:gd name="connsiteY45" fmla="*/ 6208 h 10000"/>
              <a:gd name="connsiteX46" fmla="*/ 1199 w 10000"/>
              <a:gd name="connsiteY46" fmla="*/ 6684 h 10000"/>
              <a:gd name="connsiteX47" fmla="*/ 1199 w 10000"/>
              <a:gd name="connsiteY47" fmla="*/ 7003 h 10000"/>
              <a:gd name="connsiteX48" fmla="*/ 1199 w 10000"/>
              <a:gd name="connsiteY48" fmla="*/ 7480 h 10000"/>
              <a:gd name="connsiteX49" fmla="*/ 1435 w 10000"/>
              <a:gd name="connsiteY49" fmla="*/ 7797 h 10000"/>
              <a:gd name="connsiteX50" fmla="*/ 1435 w 10000"/>
              <a:gd name="connsiteY50" fmla="*/ 7955 h 10000"/>
              <a:gd name="connsiteX51" fmla="*/ 1677 w 10000"/>
              <a:gd name="connsiteY51" fmla="*/ 8273 h 10000"/>
              <a:gd name="connsiteX52" fmla="*/ 1914 w 10000"/>
              <a:gd name="connsiteY52" fmla="*/ 8431 h 10000"/>
              <a:gd name="connsiteX53" fmla="*/ 2151 w 10000"/>
              <a:gd name="connsiteY53" fmla="*/ 8590 h 10000"/>
              <a:gd name="connsiteX54" fmla="*/ 10000 w 10000"/>
              <a:gd name="connsiteY54" fmla="*/ 9524 h 10000"/>
              <a:gd name="connsiteX0" fmla="*/ 2151 w 4274"/>
              <a:gd name="connsiteY0" fmla="*/ 10000 h 10000"/>
              <a:gd name="connsiteX1" fmla="*/ 1677 w 4274"/>
              <a:gd name="connsiteY1" fmla="*/ 9683 h 10000"/>
              <a:gd name="connsiteX2" fmla="*/ 1199 w 4274"/>
              <a:gd name="connsiteY2" fmla="*/ 9524 h 10000"/>
              <a:gd name="connsiteX3" fmla="*/ 958 w 4274"/>
              <a:gd name="connsiteY3" fmla="*/ 9047 h 10000"/>
              <a:gd name="connsiteX4" fmla="*/ 477 w 4274"/>
              <a:gd name="connsiteY4" fmla="*/ 8729 h 10000"/>
              <a:gd name="connsiteX5" fmla="*/ 235 w 4274"/>
              <a:gd name="connsiteY5" fmla="*/ 8273 h 10000"/>
              <a:gd name="connsiteX6" fmla="*/ 235 w 4274"/>
              <a:gd name="connsiteY6" fmla="*/ 7797 h 10000"/>
              <a:gd name="connsiteX7" fmla="*/ 0 w 4274"/>
              <a:gd name="connsiteY7" fmla="*/ 7320 h 10000"/>
              <a:gd name="connsiteX8" fmla="*/ 0 w 4274"/>
              <a:gd name="connsiteY8" fmla="*/ 6844 h 10000"/>
              <a:gd name="connsiteX9" fmla="*/ 0 w 4274"/>
              <a:gd name="connsiteY9" fmla="*/ 6367 h 10000"/>
              <a:gd name="connsiteX10" fmla="*/ 235 w 4274"/>
              <a:gd name="connsiteY10" fmla="*/ 5573 h 10000"/>
              <a:gd name="connsiteX11" fmla="*/ 235 w 4274"/>
              <a:gd name="connsiteY11" fmla="*/ 5413 h 10000"/>
              <a:gd name="connsiteX12" fmla="*/ 235 w 4274"/>
              <a:gd name="connsiteY12" fmla="*/ 5098 h 10000"/>
              <a:gd name="connsiteX13" fmla="*/ 477 w 4274"/>
              <a:gd name="connsiteY13" fmla="*/ 4799 h 10000"/>
              <a:gd name="connsiteX14" fmla="*/ 477 w 4274"/>
              <a:gd name="connsiteY14" fmla="*/ 4479 h 10000"/>
              <a:gd name="connsiteX15" fmla="*/ 477 w 4274"/>
              <a:gd name="connsiteY15" fmla="*/ 4163 h 10000"/>
              <a:gd name="connsiteX16" fmla="*/ 720 w 4274"/>
              <a:gd name="connsiteY16" fmla="*/ 3684 h 10000"/>
              <a:gd name="connsiteX17" fmla="*/ 720 w 4274"/>
              <a:gd name="connsiteY17" fmla="*/ 3209 h 10000"/>
              <a:gd name="connsiteX18" fmla="*/ 958 w 4274"/>
              <a:gd name="connsiteY18" fmla="*/ 2733 h 10000"/>
              <a:gd name="connsiteX19" fmla="*/ 958 w 4274"/>
              <a:gd name="connsiteY19" fmla="*/ 2256 h 10000"/>
              <a:gd name="connsiteX20" fmla="*/ 958 w 4274"/>
              <a:gd name="connsiteY20" fmla="*/ 1779 h 10000"/>
              <a:gd name="connsiteX21" fmla="*/ 1199 w 4274"/>
              <a:gd name="connsiteY21" fmla="*/ 1463 h 10000"/>
              <a:gd name="connsiteX22" fmla="*/ 1199 w 4274"/>
              <a:gd name="connsiteY22" fmla="*/ 1145 h 10000"/>
              <a:gd name="connsiteX23" fmla="*/ 1199 w 4274"/>
              <a:gd name="connsiteY23" fmla="*/ 846 h 10000"/>
              <a:gd name="connsiteX24" fmla="*/ 1199 w 4274"/>
              <a:gd name="connsiteY24" fmla="*/ 688 h 10000"/>
              <a:gd name="connsiteX25" fmla="*/ 1199 w 4274"/>
              <a:gd name="connsiteY25" fmla="*/ 529 h 10000"/>
              <a:gd name="connsiteX26" fmla="*/ 1199 w 4274"/>
              <a:gd name="connsiteY26" fmla="*/ 529 h 10000"/>
              <a:gd name="connsiteX27" fmla="*/ 1199 w 4274"/>
              <a:gd name="connsiteY27" fmla="*/ 529 h 10000"/>
              <a:gd name="connsiteX28" fmla="*/ 958 w 4274"/>
              <a:gd name="connsiteY28" fmla="*/ 529 h 10000"/>
              <a:gd name="connsiteX29" fmla="*/ 3800 w 4274"/>
              <a:gd name="connsiteY29" fmla="*/ 53 h 10000"/>
              <a:gd name="connsiteX30" fmla="*/ 3800 w 4274"/>
              <a:gd name="connsiteY30" fmla="*/ 210 h 10000"/>
              <a:gd name="connsiteX31" fmla="*/ 3800 w 4274"/>
              <a:gd name="connsiteY31" fmla="*/ 371 h 10000"/>
              <a:gd name="connsiteX32" fmla="*/ 3562 w 4274"/>
              <a:gd name="connsiteY32" fmla="*/ 371 h 10000"/>
              <a:gd name="connsiteX33" fmla="*/ 3318 w 4274"/>
              <a:gd name="connsiteY33" fmla="*/ 529 h 10000"/>
              <a:gd name="connsiteX34" fmla="*/ 3318 w 4274"/>
              <a:gd name="connsiteY34" fmla="*/ 688 h 10000"/>
              <a:gd name="connsiteX35" fmla="*/ 3080 w 4274"/>
              <a:gd name="connsiteY35" fmla="*/ 846 h 10000"/>
              <a:gd name="connsiteX36" fmla="*/ 2844 w 4274"/>
              <a:gd name="connsiteY36" fmla="*/ 1145 h 10000"/>
              <a:gd name="connsiteX37" fmla="*/ 2603 w 4274"/>
              <a:gd name="connsiteY37" fmla="*/ 1619 h 10000"/>
              <a:gd name="connsiteX38" fmla="*/ 2390 w 4274"/>
              <a:gd name="connsiteY38" fmla="*/ 2098 h 10000"/>
              <a:gd name="connsiteX39" fmla="*/ 2151 w 4274"/>
              <a:gd name="connsiteY39" fmla="*/ 2574 h 10000"/>
              <a:gd name="connsiteX40" fmla="*/ 1914 w 4274"/>
              <a:gd name="connsiteY40" fmla="*/ 3209 h 10000"/>
              <a:gd name="connsiteX41" fmla="*/ 1677 w 4274"/>
              <a:gd name="connsiteY41" fmla="*/ 3845 h 10000"/>
              <a:gd name="connsiteX42" fmla="*/ 1435 w 4274"/>
              <a:gd name="connsiteY42" fmla="*/ 4479 h 10000"/>
              <a:gd name="connsiteX43" fmla="*/ 1435 w 4274"/>
              <a:gd name="connsiteY43" fmla="*/ 5098 h 10000"/>
              <a:gd name="connsiteX44" fmla="*/ 1435 w 4274"/>
              <a:gd name="connsiteY44" fmla="*/ 5573 h 10000"/>
              <a:gd name="connsiteX45" fmla="*/ 1199 w 4274"/>
              <a:gd name="connsiteY45" fmla="*/ 6208 h 10000"/>
              <a:gd name="connsiteX46" fmla="*/ 1199 w 4274"/>
              <a:gd name="connsiteY46" fmla="*/ 6684 h 10000"/>
              <a:gd name="connsiteX47" fmla="*/ 1199 w 4274"/>
              <a:gd name="connsiteY47" fmla="*/ 7003 h 10000"/>
              <a:gd name="connsiteX48" fmla="*/ 1199 w 4274"/>
              <a:gd name="connsiteY48" fmla="*/ 7480 h 10000"/>
              <a:gd name="connsiteX49" fmla="*/ 1435 w 4274"/>
              <a:gd name="connsiteY49" fmla="*/ 7797 h 10000"/>
              <a:gd name="connsiteX50" fmla="*/ 1435 w 4274"/>
              <a:gd name="connsiteY50" fmla="*/ 7955 h 10000"/>
              <a:gd name="connsiteX51" fmla="*/ 1677 w 4274"/>
              <a:gd name="connsiteY51" fmla="*/ 8273 h 10000"/>
              <a:gd name="connsiteX52" fmla="*/ 1914 w 4274"/>
              <a:gd name="connsiteY52" fmla="*/ 8431 h 10000"/>
              <a:gd name="connsiteX53" fmla="*/ 2151 w 4274"/>
              <a:gd name="connsiteY53" fmla="*/ 8590 h 10000"/>
              <a:gd name="connsiteX0" fmla="*/ 3924 w 10000"/>
              <a:gd name="connsiteY0" fmla="*/ 9683 h 9683"/>
              <a:gd name="connsiteX1" fmla="*/ 2805 w 10000"/>
              <a:gd name="connsiteY1" fmla="*/ 9524 h 9683"/>
              <a:gd name="connsiteX2" fmla="*/ 2241 w 10000"/>
              <a:gd name="connsiteY2" fmla="*/ 9047 h 9683"/>
              <a:gd name="connsiteX3" fmla="*/ 1116 w 10000"/>
              <a:gd name="connsiteY3" fmla="*/ 8729 h 9683"/>
              <a:gd name="connsiteX4" fmla="*/ 550 w 10000"/>
              <a:gd name="connsiteY4" fmla="*/ 8273 h 9683"/>
              <a:gd name="connsiteX5" fmla="*/ 550 w 10000"/>
              <a:gd name="connsiteY5" fmla="*/ 7797 h 9683"/>
              <a:gd name="connsiteX6" fmla="*/ 0 w 10000"/>
              <a:gd name="connsiteY6" fmla="*/ 7320 h 9683"/>
              <a:gd name="connsiteX7" fmla="*/ 0 w 10000"/>
              <a:gd name="connsiteY7" fmla="*/ 6844 h 9683"/>
              <a:gd name="connsiteX8" fmla="*/ 0 w 10000"/>
              <a:gd name="connsiteY8" fmla="*/ 6367 h 9683"/>
              <a:gd name="connsiteX9" fmla="*/ 550 w 10000"/>
              <a:gd name="connsiteY9" fmla="*/ 5573 h 9683"/>
              <a:gd name="connsiteX10" fmla="*/ 550 w 10000"/>
              <a:gd name="connsiteY10" fmla="*/ 5413 h 9683"/>
              <a:gd name="connsiteX11" fmla="*/ 550 w 10000"/>
              <a:gd name="connsiteY11" fmla="*/ 5098 h 9683"/>
              <a:gd name="connsiteX12" fmla="*/ 1116 w 10000"/>
              <a:gd name="connsiteY12" fmla="*/ 4799 h 9683"/>
              <a:gd name="connsiteX13" fmla="*/ 1116 w 10000"/>
              <a:gd name="connsiteY13" fmla="*/ 4479 h 9683"/>
              <a:gd name="connsiteX14" fmla="*/ 1116 w 10000"/>
              <a:gd name="connsiteY14" fmla="*/ 4163 h 9683"/>
              <a:gd name="connsiteX15" fmla="*/ 1685 w 10000"/>
              <a:gd name="connsiteY15" fmla="*/ 3684 h 9683"/>
              <a:gd name="connsiteX16" fmla="*/ 1685 w 10000"/>
              <a:gd name="connsiteY16" fmla="*/ 3209 h 9683"/>
              <a:gd name="connsiteX17" fmla="*/ 2241 w 10000"/>
              <a:gd name="connsiteY17" fmla="*/ 2733 h 9683"/>
              <a:gd name="connsiteX18" fmla="*/ 2241 w 10000"/>
              <a:gd name="connsiteY18" fmla="*/ 2256 h 9683"/>
              <a:gd name="connsiteX19" fmla="*/ 2241 w 10000"/>
              <a:gd name="connsiteY19" fmla="*/ 1779 h 9683"/>
              <a:gd name="connsiteX20" fmla="*/ 2805 w 10000"/>
              <a:gd name="connsiteY20" fmla="*/ 1463 h 9683"/>
              <a:gd name="connsiteX21" fmla="*/ 2805 w 10000"/>
              <a:gd name="connsiteY21" fmla="*/ 1145 h 9683"/>
              <a:gd name="connsiteX22" fmla="*/ 2805 w 10000"/>
              <a:gd name="connsiteY22" fmla="*/ 846 h 9683"/>
              <a:gd name="connsiteX23" fmla="*/ 2805 w 10000"/>
              <a:gd name="connsiteY23" fmla="*/ 688 h 9683"/>
              <a:gd name="connsiteX24" fmla="*/ 2805 w 10000"/>
              <a:gd name="connsiteY24" fmla="*/ 529 h 9683"/>
              <a:gd name="connsiteX25" fmla="*/ 2805 w 10000"/>
              <a:gd name="connsiteY25" fmla="*/ 529 h 9683"/>
              <a:gd name="connsiteX26" fmla="*/ 2805 w 10000"/>
              <a:gd name="connsiteY26" fmla="*/ 529 h 9683"/>
              <a:gd name="connsiteX27" fmla="*/ 2241 w 10000"/>
              <a:gd name="connsiteY27" fmla="*/ 529 h 9683"/>
              <a:gd name="connsiteX28" fmla="*/ 8891 w 10000"/>
              <a:gd name="connsiteY28" fmla="*/ 53 h 9683"/>
              <a:gd name="connsiteX29" fmla="*/ 8891 w 10000"/>
              <a:gd name="connsiteY29" fmla="*/ 210 h 9683"/>
              <a:gd name="connsiteX30" fmla="*/ 8891 w 10000"/>
              <a:gd name="connsiteY30" fmla="*/ 371 h 9683"/>
              <a:gd name="connsiteX31" fmla="*/ 8334 w 10000"/>
              <a:gd name="connsiteY31" fmla="*/ 371 h 9683"/>
              <a:gd name="connsiteX32" fmla="*/ 7763 w 10000"/>
              <a:gd name="connsiteY32" fmla="*/ 529 h 9683"/>
              <a:gd name="connsiteX33" fmla="*/ 7763 w 10000"/>
              <a:gd name="connsiteY33" fmla="*/ 688 h 9683"/>
              <a:gd name="connsiteX34" fmla="*/ 7206 w 10000"/>
              <a:gd name="connsiteY34" fmla="*/ 846 h 9683"/>
              <a:gd name="connsiteX35" fmla="*/ 6654 w 10000"/>
              <a:gd name="connsiteY35" fmla="*/ 1145 h 9683"/>
              <a:gd name="connsiteX36" fmla="*/ 6090 w 10000"/>
              <a:gd name="connsiteY36" fmla="*/ 1619 h 9683"/>
              <a:gd name="connsiteX37" fmla="*/ 5592 w 10000"/>
              <a:gd name="connsiteY37" fmla="*/ 2098 h 9683"/>
              <a:gd name="connsiteX38" fmla="*/ 5033 w 10000"/>
              <a:gd name="connsiteY38" fmla="*/ 2574 h 9683"/>
              <a:gd name="connsiteX39" fmla="*/ 4478 w 10000"/>
              <a:gd name="connsiteY39" fmla="*/ 3209 h 9683"/>
              <a:gd name="connsiteX40" fmla="*/ 3924 w 10000"/>
              <a:gd name="connsiteY40" fmla="*/ 3845 h 9683"/>
              <a:gd name="connsiteX41" fmla="*/ 3358 w 10000"/>
              <a:gd name="connsiteY41" fmla="*/ 4479 h 9683"/>
              <a:gd name="connsiteX42" fmla="*/ 3358 w 10000"/>
              <a:gd name="connsiteY42" fmla="*/ 5098 h 9683"/>
              <a:gd name="connsiteX43" fmla="*/ 3358 w 10000"/>
              <a:gd name="connsiteY43" fmla="*/ 5573 h 9683"/>
              <a:gd name="connsiteX44" fmla="*/ 2805 w 10000"/>
              <a:gd name="connsiteY44" fmla="*/ 6208 h 9683"/>
              <a:gd name="connsiteX45" fmla="*/ 2805 w 10000"/>
              <a:gd name="connsiteY45" fmla="*/ 6684 h 9683"/>
              <a:gd name="connsiteX46" fmla="*/ 2805 w 10000"/>
              <a:gd name="connsiteY46" fmla="*/ 7003 h 9683"/>
              <a:gd name="connsiteX47" fmla="*/ 2805 w 10000"/>
              <a:gd name="connsiteY47" fmla="*/ 7480 h 9683"/>
              <a:gd name="connsiteX48" fmla="*/ 3358 w 10000"/>
              <a:gd name="connsiteY48" fmla="*/ 7797 h 9683"/>
              <a:gd name="connsiteX49" fmla="*/ 3358 w 10000"/>
              <a:gd name="connsiteY49" fmla="*/ 7955 h 9683"/>
              <a:gd name="connsiteX50" fmla="*/ 3924 w 10000"/>
              <a:gd name="connsiteY50" fmla="*/ 8273 h 9683"/>
              <a:gd name="connsiteX51" fmla="*/ 4478 w 10000"/>
              <a:gd name="connsiteY51" fmla="*/ 8431 h 9683"/>
              <a:gd name="connsiteX52" fmla="*/ 5033 w 10000"/>
              <a:gd name="connsiteY52" fmla="*/ 8590 h 9683"/>
              <a:gd name="connsiteX0" fmla="*/ 3924 w 10000"/>
              <a:gd name="connsiteY0" fmla="*/ 10000 h 10000"/>
              <a:gd name="connsiteX1" fmla="*/ 2241 w 10000"/>
              <a:gd name="connsiteY1" fmla="*/ 9343 h 10000"/>
              <a:gd name="connsiteX2" fmla="*/ 1116 w 10000"/>
              <a:gd name="connsiteY2" fmla="*/ 9015 h 10000"/>
              <a:gd name="connsiteX3" fmla="*/ 550 w 10000"/>
              <a:gd name="connsiteY3" fmla="*/ 8544 h 10000"/>
              <a:gd name="connsiteX4" fmla="*/ 550 w 10000"/>
              <a:gd name="connsiteY4" fmla="*/ 8052 h 10000"/>
              <a:gd name="connsiteX5" fmla="*/ 0 w 10000"/>
              <a:gd name="connsiteY5" fmla="*/ 7560 h 10000"/>
              <a:gd name="connsiteX6" fmla="*/ 0 w 10000"/>
              <a:gd name="connsiteY6" fmla="*/ 7068 h 10000"/>
              <a:gd name="connsiteX7" fmla="*/ 0 w 10000"/>
              <a:gd name="connsiteY7" fmla="*/ 6575 h 10000"/>
              <a:gd name="connsiteX8" fmla="*/ 550 w 10000"/>
              <a:gd name="connsiteY8" fmla="*/ 5755 h 10000"/>
              <a:gd name="connsiteX9" fmla="*/ 550 w 10000"/>
              <a:gd name="connsiteY9" fmla="*/ 5590 h 10000"/>
              <a:gd name="connsiteX10" fmla="*/ 550 w 10000"/>
              <a:gd name="connsiteY10" fmla="*/ 5265 h 10000"/>
              <a:gd name="connsiteX11" fmla="*/ 1116 w 10000"/>
              <a:gd name="connsiteY11" fmla="*/ 4956 h 10000"/>
              <a:gd name="connsiteX12" fmla="*/ 1116 w 10000"/>
              <a:gd name="connsiteY12" fmla="*/ 4626 h 10000"/>
              <a:gd name="connsiteX13" fmla="*/ 1116 w 10000"/>
              <a:gd name="connsiteY13" fmla="*/ 4299 h 10000"/>
              <a:gd name="connsiteX14" fmla="*/ 1685 w 10000"/>
              <a:gd name="connsiteY14" fmla="*/ 3805 h 10000"/>
              <a:gd name="connsiteX15" fmla="*/ 1685 w 10000"/>
              <a:gd name="connsiteY15" fmla="*/ 3314 h 10000"/>
              <a:gd name="connsiteX16" fmla="*/ 2241 w 10000"/>
              <a:gd name="connsiteY16" fmla="*/ 2822 h 10000"/>
              <a:gd name="connsiteX17" fmla="*/ 2241 w 10000"/>
              <a:gd name="connsiteY17" fmla="*/ 2330 h 10000"/>
              <a:gd name="connsiteX18" fmla="*/ 2241 w 10000"/>
              <a:gd name="connsiteY18" fmla="*/ 1837 h 10000"/>
              <a:gd name="connsiteX19" fmla="*/ 2805 w 10000"/>
              <a:gd name="connsiteY19" fmla="*/ 1511 h 10000"/>
              <a:gd name="connsiteX20" fmla="*/ 2805 w 10000"/>
              <a:gd name="connsiteY20" fmla="*/ 1182 h 10000"/>
              <a:gd name="connsiteX21" fmla="*/ 2805 w 10000"/>
              <a:gd name="connsiteY21" fmla="*/ 874 h 10000"/>
              <a:gd name="connsiteX22" fmla="*/ 2805 w 10000"/>
              <a:gd name="connsiteY22" fmla="*/ 711 h 10000"/>
              <a:gd name="connsiteX23" fmla="*/ 2805 w 10000"/>
              <a:gd name="connsiteY23" fmla="*/ 546 h 10000"/>
              <a:gd name="connsiteX24" fmla="*/ 2805 w 10000"/>
              <a:gd name="connsiteY24" fmla="*/ 546 h 10000"/>
              <a:gd name="connsiteX25" fmla="*/ 2805 w 10000"/>
              <a:gd name="connsiteY25" fmla="*/ 546 h 10000"/>
              <a:gd name="connsiteX26" fmla="*/ 2241 w 10000"/>
              <a:gd name="connsiteY26" fmla="*/ 546 h 10000"/>
              <a:gd name="connsiteX27" fmla="*/ 8891 w 10000"/>
              <a:gd name="connsiteY27" fmla="*/ 55 h 10000"/>
              <a:gd name="connsiteX28" fmla="*/ 8891 w 10000"/>
              <a:gd name="connsiteY28" fmla="*/ 217 h 10000"/>
              <a:gd name="connsiteX29" fmla="*/ 8891 w 10000"/>
              <a:gd name="connsiteY29" fmla="*/ 383 h 10000"/>
              <a:gd name="connsiteX30" fmla="*/ 8334 w 10000"/>
              <a:gd name="connsiteY30" fmla="*/ 383 h 10000"/>
              <a:gd name="connsiteX31" fmla="*/ 7763 w 10000"/>
              <a:gd name="connsiteY31" fmla="*/ 546 h 10000"/>
              <a:gd name="connsiteX32" fmla="*/ 7763 w 10000"/>
              <a:gd name="connsiteY32" fmla="*/ 711 h 10000"/>
              <a:gd name="connsiteX33" fmla="*/ 7206 w 10000"/>
              <a:gd name="connsiteY33" fmla="*/ 874 h 10000"/>
              <a:gd name="connsiteX34" fmla="*/ 6654 w 10000"/>
              <a:gd name="connsiteY34" fmla="*/ 1182 h 10000"/>
              <a:gd name="connsiteX35" fmla="*/ 6090 w 10000"/>
              <a:gd name="connsiteY35" fmla="*/ 1672 h 10000"/>
              <a:gd name="connsiteX36" fmla="*/ 5592 w 10000"/>
              <a:gd name="connsiteY36" fmla="*/ 2167 h 10000"/>
              <a:gd name="connsiteX37" fmla="*/ 5033 w 10000"/>
              <a:gd name="connsiteY37" fmla="*/ 2658 h 10000"/>
              <a:gd name="connsiteX38" fmla="*/ 4478 w 10000"/>
              <a:gd name="connsiteY38" fmla="*/ 3314 h 10000"/>
              <a:gd name="connsiteX39" fmla="*/ 3924 w 10000"/>
              <a:gd name="connsiteY39" fmla="*/ 3971 h 10000"/>
              <a:gd name="connsiteX40" fmla="*/ 3358 w 10000"/>
              <a:gd name="connsiteY40" fmla="*/ 4626 h 10000"/>
              <a:gd name="connsiteX41" fmla="*/ 3358 w 10000"/>
              <a:gd name="connsiteY41" fmla="*/ 5265 h 10000"/>
              <a:gd name="connsiteX42" fmla="*/ 3358 w 10000"/>
              <a:gd name="connsiteY42" fmla="*/ 5755 h 10000"/>
              <a:gd name="connsiteX43" fmla="*/ 2805 w 10000"/>
              <a:gd name="connsiteY43" fmla="*/ 6411 h 10000"/>
              <a:gd name="connsiteX44" fmla="*/ 2805 w 10000"/>
              <a:gd name="connsiteY44" fmla="*/ 6903 h 10000"/>
              <a:gd name="connsiteX45" fmla="*/ 2805 w 10000"/>
              <a:gd name="connsiteY45" fmla="*/ 7232 h 10000"/>
              <a:gd name="connsiteX46" fmla="*/ 2805 w 10000"/>
              <a:gd name="connsiteY46" fmla="*/ 7725 h 10000"/>
              <a:gd name="connsiteX47" fmla="*/ 3358 w 10000"/>
              <a:gd name="connsiteY47" fmla="*/ 8052 h 10000"/>
              <a:gd name="connsiteX48" fmla="*/ 3358 w 10000"/>
              <a:gd name="connsiteY48" fmla="*/ 8215 h 10000"/>
              <a:gd name="connsiteX49" fmla="*/ 3924 w 10000"/>
              <a:gd name="connsiteY49" fmla="*/ 8544 h 10000"/>
              <a:gd name="connsiteX50" fmla="*/ 4478 w 10000"/>
              <a:gd name="connsiteY50" fmla="*/ 8707 h 10000"/>
              <a:gd name="connsiteX51" fmla="*/ 5033 w 10000"/>
              <a:gd name="connsiteY51" fmla="*/ 8871 h 10000"/>
              <a:gd name="connsiteX0" fmla="*/ 2241 w 10000"/>
              <a:gd name="connsiteY0" fmla="*/ 9343 h 9343"/>
              <a:gd name="connsiteX1" fmla="*/ 1116 w 10000"/>
              <a:gd name="connsiteY1" fmla="*/ 9015 h 9343"/>
              <a:gd name="connsiteX2" fmla="*/ 550 w 10000"/>
              <a:gd name="connsiteY2" fmla="*/ 8544 h 9343"/>
              <a:gd name="connsiteX3" fmla="*/ 550 w 10000"/>
              <a:gd name="connsiteY3" fmla="*/ 8052 h 9343"/>
              <a:gd name="connsiteX4" fmla="*/ 0 w 10000"/>
              <a:gd name="connsiteY4" fmla="*/ 7560 h 9343"/>
              <a:gd name="connsiteX5" fmla="*/ 0 w 10000"/>
              <a:gd name="connsiteY5" fmla="*/ 7068 h 9343"/>
              <a:gd name="connsiteX6" fmla="*/ 0 w 10000"/>
              <a:gd name="connsiteY6" fmla="*/ 6575 h 9343"/>
              <a:gd name="connsiteX7" fmla="*/ 550 w 10000"/>
              <a:gd name="connsiteY7" fmla="*/ 5755 h 9343"/>
              <a:gd name="connsiteX8" fmla="*/ 550 w 10000"/>
              <a:gd name="connsiteY8" fmla="*/ 5590 h 9343"/>
              <a:gd name="connsiteX9" fmla="*/ 550 w 10000"/>
              <a:gd name="connsiteY9" fmla="*/ 5265 h 9343"/>
              <a:gd name="connsiteX10" fmla="*/ 1116 w 10000"/>
              <a:gd name="connsiteY10" fmla="*/ 4956 h 9343"/>
              <a:gd name="connsiteX11" fmla="*/ 1116 w 10000"/>
              <a:gd name="connsiteY11" fmla="*/ 4626 h 9343"/>
              <a:gd name="connsiteX12" fmla="*/ 1116 w 10000"/>
              <a:gd name="connsiteY12" fmla="*/ 4299 h 9343"/>
              <a:gd name="connsiteX13" fmla="*/ 1685 w 10000"/>
              <a:gd name="connsiteY13" fmla="*/ 3805 h 9343"/>
              <a:gd name="connsiteX14" fmla="*/ 1685 w 10000"/>
              <a:gd name="connsiteY14" fmla="*/ 3314 h 9343"/>
              <a:gd name="connsiteX15" fmla="*/ 2241 w 10000"/>
              <a:gd name="connsiteY15" fmla="*/ 2822 h 9343"/>
              <a:gd name="connsiteX16" fmla="*/ 2241 w 10000"/>
              <a:gd name="connsiteY16" fmla="*/ 2330 h 9343"/>
              <a:gd name="connsiteX17" fmla="*/ 2241 w 10000"/>
              <a:gd name="connsiteY17" fmla="*/ 1837 h 9343"/>
              <a:gd name="connsiteX18" fmla="*/ 2805 w 10000"/>
              <a:gd name="connsiteY18" fmla="*/ 1511 h 9343"/>
              <a:gd name="connsiteX19" fmla="*/ 2805 w 10000"/>
              <a:gd name="connsiteY19" fmla="*/ 1182 h 9343"/>
              <a:gd name="connsiteX20" fmla="*/ 2805 w 10000"/>
              <a:gd name="connsiteY20" fmla="*/ 874 h 9343"/>
              <a:gd name="connsiteX21" fmla="*/ 2805 w 10000"/>
              <a:gd name="connsiteY21" fmla="*/ 711 h 9343"/>
              <a:gd name="connsiteX22" fmla="*/ 2805 w 10000"/>
              <a:gd name="connsiteY22" fmla="*/ 546 h 9343"/>
              <a:gd name="connsiteX23" fmla="*/ 2805 w 10000"/>
              <a:gd name="connsiteY23" fmla="*/ 546 h 9343"/>
              <a:gd name="connsiteX24" fmla="*/ 2805 w 10000"/>
              <a:gd name="connsiteY24" fmla="*/ 546 h 9343"/>
              <a:gd name="connsiteX25" fmla="*/ 2241 w 10000"/>
              <a:gd name="connsiteY25" fmla="*/ 546 h 9343"/>
              <a:gd name="connsiteX26" fmla="*/ 8891 w 10000"/>
              <a:gd name="connsiteY26" fmla="*/ 55 h 9343"/>
              <a:gd name="connsiteX27" fmla="*/ 8891 w 10000"/>
              <a:gd name="connsiteY27" fmla="*/ 217 h 9343"/>
              <a:gd name="connsiteX28" fmla="*/ 8891 w 10000"/>
              <a:gd name="connsiteY28" fmla="*/ 383 h 9343"/>
              <a:gd name="connsiteX29" fmla="*/ 8334 w 10000"/>
              <a:gd name="connsiteY29" fmla="*/ 383 h 9343"/>
              <a:gd name="connsiteX30" fmla="*/ 7763 w 10000"/>
              <a:gd name="connsiteY30" fmla="*/ 546 h 9343"/>
              <a:gd name="connsiteX31" fmla="*/ 7763 w 10000"/>
              <a:gd name="connsiteY31" fmla="*/ 711 h 9343"/>
              <a:gd name="connsiteX32" fmla="*/ 7206 w 10000"/>
              <a:gd name="connsiteY32" fmla="*/ 874 h 9343"/>
              <a:gd name="connsiteX33" fmla="*/ 6654 w 10000"/>
              <a:gd name="connsiteY33" fmla="*/ 1182 h 9343"/>
              <a:gd name="connsiteX34" fmla="*/ 6090 w 10000"/>
              <a:gd name="connsiteY34" fmla="*/ 1672 h 9343"/>
              <a:gd name="connsiteX35" fmla="*/ 5592 w 10000"/>
              <a:gd name="connsiteY35" fmla="*/ 2167 h 9343"/>
              <a:gd name="connsiteX36" fmla="*/ 5033 w 10000"/>
              <a:gd name="connsiteY36" fmla="*/ 2658 h 9343"/>
              <a:gd name="connsiteX37" fmla="*/ 4478 w 10000"/>
              <a:gd name="connsiteY37" fmla="*/ 3314 h 9343"/>
              <a:gd name="connsiteX38" fmla="*/ 3924 w 10000"/>
              <a:gd name="connsiteY38" fmla="*/ 3971 h 9343"/>
              <a:gd name="connsiteX39" fmla="*/ 3358 w 10000"/>
              <a:gd name="connsiteY39" fmla="*/ 4626 h 9343"/>
              <a:gd name="connsiteX40" fmla="*/ 3358 w 10000"/>
              <a:gd name="connsiteY40" fmla="*/ 5265 h 9343"/>
              <a:gd name="connsiteX41" fmla="*/ 3358 w 10000"/>
              <a:gd name="connsiteY41" fmla="*/ 5755 h 9343"/>
              <a:gd name="connsiteX42" fmla="*/ 2805 w 10000"/>
              <a:gd name="connsiteY42" fmla="*/ 6411 h 9343"/>
              <a:gd name="connsiteX43" fmla="*/ 2805 w 10000"/>
              <a:gd name="connsiteY43" fmla="*/ 6903 h 9343"/>
              <a:gd name="connsiteX44" fmla="*/ 2805 w 10000"/>
              <a:gd name="connsiteY44" fmla="*/ 7232 h 9343"/>
              <a:gd name="connsiteX45" fmla="*/ 2805 w 10000"/>
              <a:gd name="connsiteY45" fmla="*/ 7725 h 9343"/>
              <a:gd name="connsiteX46" fmla="*/ 3358 w 10000"/>
              <a:gd name="connsiteY46" fmla="*/ 8052 h 9343"/>
              <a:gd name="connsiteX47" fmla="*/ 3358 w 10000"/>
              <a:gd name="connsiteY47" fmla="*/ 8215 h 9343"/>
              <a:gd name="connsiteX48" fmla="*/ 3924 w 10000"/>
              <a:gd name="connsiteY48" fmla="*/ 8544 h 9343"/>
              <a:gd name="connsiteX49" fmla="*/ 4478 w 10000"/>
              <a:gd name="connsiteY49" fmla="*/ 8707 h 9343"/>
              <a:gd name="connsiteX50" fmla="*/ 5033 w 10000"/>
              <a:gd name="connsiteY50" fmla="*/ 8871 h 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00" h="9343">
                <a:moveTo>
                  <a:pt x="2241" y="9343"/>
                </a:moveTo>
                <a:lnTo>
                  <a:pt x="1116" y="9015"/>
                </a:lnTo>
                <a:cubicBezTo>
                  <a:pt x="938" y="8858"/>
                  <a:pt x="744" y="8700"/>
                  <a:pt x="550" y="8544"/>
                </a:cubicBezTo>
                <a:lnTo>
                  <a:pt x="550" y="8052"/>
                </a:lnTo>
                <a:cubicBezTo>
                  <a:pt x="377" y="7889"/>
                  <a:pt x="178" y="7725"/>
                  <a:pt x="0" y="7560"/>
                </a:cubicBezTo>
                <a:lnTo>
                  <a:pt x="0" y="7068"/>
                </a:lnTo>
                <a:lnTo>
                  <a:pt x="0" y="6575"/>
                </a:lnTo>
                <a:cubicBezTo>
                  <a:pt x="178" y="6301"/>
                  <a:pt x="377" y="6028"/>
                  <a:pt x="550" y="5755"/>
                </a:cubicBezTo>
                <a:lnTo>
                  <a:pt x="550" y="5590"/>
                </a:lnTo>
                <a:lnTo>
                  <a:pt x="550" y="5265"/>
                </a:lnTo>
                <a:cubicBezTo>
                  <a:pt x="744" y="5162"/>
                  <a:pt x="938" y="5057"/>
                  <a:pt x="1116" y="4956"/>
                </a:cubicBezTo>
                <a:lnTo>
                  <a:pt x="1116" y="4626"/>
                </a:lnTo>
                <a:lnTo>
                  <a:pt x="1116" y="4299"/>
                </a:lnTo>
                <a:cubicBezTo>
                  <a:pt x="1310" y="4134"/>
                  <a:pt x="1493" y="3971"/>
                  <a:pt x="1685" y="3805"/>
                </a:cubicBezTo>
                <a:lnTo>
                  <a:pt x="1685" y="3314"/>
                </a:lnTo>
                <a:cubicBezTo>
                  <a:pt x="1862" y="3150"/>
                  <a:pt x="2045" y="2987"/>
                  <a:pt x="2241" y="2822"/>
                </a:cubicBezTo>
                <a:lnTo>
                  <a:pt x="2241" y="2330"/>
                </a:lnTo>
                <a:lnTo>
                  <a:pt x="2241" y="1837"/>
                </a:lnTo>
                <a:lnTo>
                  <a:pt x="2805" y="1511"/>
                </a:lnTo>
                <a:lnTo>
                  <a:pt x="2805" y="1182"/>
                </a:lnTo>
                <a:lnTo>
                  <a:pt x="2805" y="874"/>
                </a:lnTo>
                <a:lnTo>
                  <a:pt x="2805" y="711"/>
                </a:lnTo>
                <a:lnTo>
                  <a:pt x="2805" y="546"/>
                </a:lnTo>
                <a:lnTo>
                  <a:pt x="2805" y="546"/>
                </a:lnTo>
                <a:lnTo>
                  <a:pt x="2805" y="546"/>
                </a:lnTo>
                <a:lnTo>
                  <a:pt x="2241" y="546"/>
                </a:lnTo>
                <a:lnTo>
                  <a:pt x="8891" y="55"/>
                </a:lnTo>
                <a:cubicBezTo>
                  <a:pt x="10000" y="0"/>
                  <a:pt x="8891" y="163"/>
                  <a:pt x="8891" y="217"/>
                </a:cubicBezTo>
                <a:lnTo>
                  <a:pt x="8891" y="383"/>
                </a:lnTo>
                <a:lnTo>
                  <a:pt x="8334" y="383"/>
                </a:lnTo>
                <a:lnTo>
                  <a:pt x="7763" y="546"/>
                </a:lnTo>
                <a:lnTo>
                  <a:pt x="7763" y="711"/>
                </a:lnTo>
                <a:cubicBezTo>
                  <a:pt x="7590" y="766"/>
                  <a:pt x="7398" y="819"/>
                  <a:pt x="7206" y="874"/>
                </a:cubicBezTo>
                <a:cubicBezTo>
                  <a:pt x="7019" y="976"/>
                  <a:pt x="6837" y="1079"/>
                  <a:pt x="6654" y="1182"/>
                </a:cubicBezTo>
                <a:cubicBezTo>
                  <a:pt x="6472" y="1346"/>
                  <a:pt x="6287" y="1511"/>
                  <a:pt x="6090" y="1672"/>
                </a:cubicBezTo>
                <a:cubicBezTo>
                  <a:pt x="5931" y="1837"/>
                  <a:pt x="5760" y="2000"/>
                  <a:pt x="5592" y="2167"/>
                </a:cubicBezTo>
                <a:cubicBezTo>
                  <a:pt x="5412" y="2330"/>
                  <a:pt x="5220" y="2493"/>
                  <a:pt x="5033" y="2658"/>
                </a:cubicBezTo>
                <a:cubicBezTo>
                  <a:pt x="4855" y="2876"/>
                  <a:pt x="4661" y="3097"/>
                  <a:pt x="4478" y="3314"/>
                </a:cubicBezTo>
                <a:cubicBezTo>
                  <a:pt x="4296" y="3532"/>
                  <a:pt x="4116" y="3753"/>
                  <a:pt x="3924" y="3971"/>
                </a:cubicBezTo>
                <a:cubicBezTo>
                  <a:pt x="3744" y="4189"/>
                  <a:pt x="3549" y="4409"/>
                  <a:pt x="3358" y="4626"/>
                </a:cubicBezTo>
                <a:lnTo>
                  <a:pt x="3358" y="5265"/>
                </a:lnTo>
                <a:lnTo>
                  <a:pt x="3358" y="5755"/>
                </a:lnTo>
                <a:cubicBezTo>
                  <a:pt x="3175" y="5972"/>
                  <a:pt x="2981" y="6192"/>
                  <a:pt x="2805" y="6411"/>
                </a:cubicBezTo>
                <a:lnTo>
                  <a:pt x="2805" y="6903"/>
                </a:lnTo>
                <a:lnTo>
                  <a:pt x="2805" y="7232"/>
                </a:lnTo>
                <a:lnTo>
                  <a:pt x="2805" y="7725"/>
                </a:lnTo>
                <a:cubicBezTo>
                  <a:pt x="2981" y="7833"/>
                  <a:pt x="3175" y="7942"/>
                  <a:pt x="3358" y="8052"/>
                </a:cubicBezTo>
                <a:lnTo>
                  <a:pt x="3358" y="8215"/>
                </a:lnTo>
                <a:cubicBezTo>
                  <a:pt x="3549" y="8326"/>
                  <a:pt x="3744" y="8432"/>
                  <a:pt x="3924" y="8544"/>
                </a:cubicBezTo>
                <a:cubicBezTo>
                  <a:pt x="4116" y="8598"/>
                  <a:pt x="4296" y="8654"/>
                  <a:pt x="4478" y="8707"/>
                </a:cubicBezTo>
                <a:lnTo>
                  <a:pt x="5033" y="8871"/>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47" name="Freeform 67"/>
          <p:cNvSpPr>
            <a:spLocks/>
          </p:cNvSpPr>
          <p:nvPr/>
        </p:nvSpPr>
        <p:spPr bwMode="auto">
          <a:xfrm>
            <a:off x="7429500" y="5135563"/>
            <a:ext cx="744538" cy="315912"/>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689 h 10000"/>
              <a:gd name="connsiteX132" fmla="*/ 9429 w 10000"/>
              <a:gd name="connsiteY132" fmla="*/ 5550 h 10000"/>
              <a:gd name="connsiteX133" fmla="*/ 9429 w 10000"/>
              <a:gd name="connsiteY133" fmla="*/ 5410 h 10000"/>
              <a:gd name="connsiteX134" fmla="*/ 9429 w 10000"/>
              <a:gd name="connsiteY134" fmla="*/ 5410 h 10000"/>
              <a:gd name="connsiteX135" fmla="*/ 9543 w 10000"/>
              <a:gd name="connsiteY135" fmla="*/ 5410 h 10000"/>
              <a:gd name="connsiteX136" fmla="*/ 9543 w 10000"/>
              <a:gd name="connsiteY136" fmla="*/ 5410 h 10000"/>
              <a:gd name="connsiteX137" fmla="*/ 9543 w 10000"/>
              <a:gd name="connsiteY137" fmla="*/ 5550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689 h 10000"/>
              <a:gd name="connsiteX132" fmla="*/ 9429 w 10000"/>
              <a:gd name="connsiteY132" fmla="*/ 5550 h 10000"/>
              <a:gd name="connsiteX133" fmla="*/ 9429 w 10000"/>
              <a:gd name="connsiteY133" fmla="*/ 5410 h 10000"/>
              <a:gd name="connsiteX134" fmla="*/ 9429 w 10000"/>
              <a:gd name="connsiteY134" fmla="*/ 5410 h 10000"/>
              <a:gd name="connsiteX135" fmla="*/ 9543 w 10000"/>
              <a:gd name="connsiteY135" fmla="*/ 5410 h 10000"/>
              <a:gd name="connsiteX136" fmla="*/ 9543 w 10000"/>
              <a:gd name="connsiteY136" fmla="*/ 5410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689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429 w 10000"/>
              <a:gd name="connsiteY132" fmla="*/ 5410 h 10000"/>
              <a:gd name="connsiteX133" fmla="*/ 9543 w 10000"/>
              <a:gd name="connsiteY133" fmla="*/ 5410 h 10000"/>
              <a:gd name="connsiteX134" fmla="*/ 9657 w 10000"/>
              <a:gd name="connsiteY134" fmla="*/ 5829 h 10000"/>
              <a:gd name="connsiteX135" fmla="*/ 9657 w 10000"/>
              <a:gd name="connsiteY135" fmla="*/ 6108 h 10000"/>
              <a:gd name="connsiteX136" fmla="*/ 9657 w 10000"/>
              <a:gd name="connsiteY136" fmla="*/ 6387 h 10000"/>
              <a:gd name="connsiteX137" fmla="*/ 9657 w 10000"/>
              <a:gd name="connsiteY137" fmla="*/ 6667 h 10000"/>
              <a:gd name="connsiteX138" fmla="*/ 9771 w 10000"/>
              <a:gd name="connsiteY138" fmla="*/ 7225 h 10000"/>
              <a:gd name="connsiteX139" fmla="*/ 9771 w 10000"/>
              <a:gd name="connsiteY139" fmla="*/ 7644 h 10000"/>
              <a:gd name="connsiteX140" fmla="*/ 9886 w 10000"/>
              <a:gd name="connsiteY140" fmla="*/ 8063 h 10000"/>
              <a:gd name="connsiteX141" fmla="*/ 10000 w 10000"/>
              <a:gd name="connsiteY141" fmla="*/ 8342 h 10000"/>
              <a:gd name="connsiteX142" fmla="*/ 10000 w 10000"/>
              <a:gd name="connsiteY142" fmla="*/ 8604 h 10000"/>
              <a:gd name="connsiteX143" fmla="*/ 10000 w 10000"/>
              <a:gd name="connsiteY143" fmla="*/ 8743 h 10000"/>
              <a:gd name="connsiteX144" fmla="*/ 10000 w 10000"/>
              <a:gd name="connsiteY144" fmla="*/ 8883 h 10000"/>
              <a:gd name="connsiteX145" fmla="*/ 9886 w 10000"/>
              <a:gd name="connsiteY145" fmla="*/ 8883 h 10000"/>
              <a:gd name="connsiteX146" fmla="*/ 9771 w 10000"/>
              <a:gd name="connsiteY146" fmla="*/ 9023 h 10000"/>
              <a:gd name="connsiteX147" fmla="*/ 9657 w 10000"/>
              <a:gd name="connsiteY147" fmla="*/ 9162 h 10000"/>
              <a:gd name="connsiteX148" fmla="*/ 9543 w 10000"/>
              <a:gd name="connsiteY148" fmla="*/ 9302 h 10000"/>
              <a:gd name="connsiteX149" fmla="*/ 9314 w 10000"/>
              <a:gd name="connsiteY149" fmla="*/ 9442 h 10000"/>
              <a:gd name="connsiteX150" fmla="*/ 8857 w 10000"/>
              <a:gd name="connsiteY150" fmla="*/ 9721 h 10000"/>
              <a:gd name="connsiteX151" fmla="*/ 8414 w 10000"/>
              <a:gd name="connsiteY151" fmla="*/ 9860 h 10000"/>
              <a:gd name="connsiteX152" fmla="*/ 8071 w 10000"/>
              <a:gd name="connsiteY152" fmla="*/ 9860 h 10000"/>
              <a:gd name="connsiteX153" fmla="*/ 7614 w 10000"/>
              <a:gd name="connsiteY153" fmla="*/ 10000 h 10000"/>
              <a:gd name="connsiteX154" fmla="*/ 7614 w 10000"/>
              <a:gd name="connsiteY154"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429 w 10000"/>
              <a:gd name="connsiteY132" fmla="*/ 5410 h 10000"/>
              <a:gd name="connsiteX133" fmla="*/ 9657 w 10000"/>
              <a:gd name="connsiteY133" fmla="*/ 5829 h 10000"/>
              <a:gd name="connsiteX134" fmla="*/ 9657 w 10000"/>
              <a:gd name="connsiteY134" fmla="*/ 6108 h 10000"/>
              <a:gd name="connsiteX135" fmla="*/ 9657 w 10000"/>
              <a:gd name="connsiteY135" fmla="*/ 6387 h 10000"/>
              <a:gd name="connsiteX136" fmla="*/ 9657 w 10000"/>
              <a:gd name="connsiteY136" fmla="*/ 6667 h 10000"/>
              <a:gd name="connsiteX137" fmla="*/ 9771 w 10000"/>
              <a:gd name="connsiteY137" fmla="*/ 7225 h 10000"/>
              <a:gd name="connsiteX138" fmla="*/ 9771 w 10000"/>
              <a:gd name="connsiteY138" fmla="*/ 7644 h 10000"/>
              <a:gd name="connsiteX139" fmla="*/ 9886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6 w 10000"/>
              <a:gd name="connsiteY144" fmla="*/ 8883 h 10000"/>
              <a:gd name="connsiteX145" fmla="*/ 9771 w 10000"/>
              <a:gd name="connsiteY145" fmla="*/ 9023 h 10000"/>
              <a:gd name="connsiteX146" fmla="*/ 9657 w 10000"/>
              <a:gd name="connsiteY146" fmla="*/ 9162 h 10000"/>
              <a:gd name="connsiteX147" fmla="*/ 9543 w 10000"/>
              <a:gd name="connsiteY147" fmla="*/ 9302 h 10000"/>
              <a:gd name="connsiteX148" fmla="*/ 9314 w 10000"/>
              <a:gd name="connsiteY148" fmla="*/ 9442 h 10000"/>
              <a:gd name="connsiteX149" fmla="*/ 8857 w 10000"/>
              <a:gd name="connsiteY149" fmla="*/ 9721 h 10000"/>
              <a:gd name="connsiteX150" fmla="*/ 8414 w 10000"/>
              <a:gd name="connsiteY150" fmla="*/ 9860 h 10000"/>
              <a:gd name="connsiteX151" fmla="*/ 8071 w 10000"/>
              <a:gd name="connsiteY151" fmla="*/ 9860 h 10000"/>
              <a:gd name="connsiteX152" fmla="*/ 7614 w 10000"/>
              <a:gd name="connsiteY152" fmla="*/ 10000 h 10000"/>
              <a:gd name="connsiteX153" fmla="*/ 7614 w 10000"/>
              <a:gd name="connsiteY153"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657 w 10000"/>
              <a:gd name="connsiteY132" fmla="*/ 5829 h 10000"/>
              <a:gd name="connsiteX133" fmla="*/ 9657 w 10000"/>
              <a:gd name="connsiteY133" fmla="*/ 6108 h 10000"/>
              <a:gd name="connsiteX134" fmla="*/ 9657 w 10000"/>
              <a:gd name="connsiteY134" fmla="*/ 6387 h 10000"/>
              <a:gd name="connsiteX135" fmla="*/ 9657 w 10000"/>
              <a:gd name="connsiteY135" fmla="*/ 6667 h 10000"/>
              <a:gd name="connsiteX136" fmla="*/ 9771 w 10000"/>
              <a:gd name="connsiteY136" fmla="*/ 7225 h 10000"/>
              <a:gd name="connsiteX137" fmla="*/ 9771 w 10000"/>
              <a:gd name="connsiteY137" fmla="*/ 7644 h 10000"/>
              <a:gd name="connsiteX138" fmla="*/ 9886 w 10000"/>
              <a:gd name="connsiteY138" fmla="*/ 8063 h 10000"/>
              <a:gd name="connsiteX139" fmla="*/ 10000 w 10000"/>
              <a:gd name="connsiteY139" fmla="*/ 8342 h 10000"/>
              <a:gd name="connsiteX140" fmla="*/ 10000 w 10000"/>
              <a:gd name="connsiteY140" fmla="*/ 8604 h 10000"/>
              <a:gd name="connsiteX141" fmla="*/ 10000 w 10000"/>
              <a:gd name="connsiteY141" fmla="*/ 8743 h 10000"/>
              <a:gd name="connsiteX142" fmla="*/ 10000 w 10000"/>
              <a:gd name="connsiteY142" fmla="*/ 8883 h 10000"/>
              <a:gd name="connsiteX143" fmla="*/ 9886 w 10000"/>
              <a:gd name="connsiteY143" fmla="*/ 8883 h 10000"/>
              <a:gd name="connsiteX144" fmla="*/ 9771 w 10000"/>
              <a:gd name="connsiteY144" fmla="*/ 9023 h 10000"/>
              <a:gd name="connsiteX145" fmla="*/ 9657 w 10000"/>
              <a:gd name="connsiteY145" fmla="*/ 9162 h 10000"/>
              <a:gd name="connsiteX146" fmla="*/ 9543 w 10000"/>
              <a:gd name="connsiteY146" fmla="*/ 9302 h 10000"/>
              <a:gd name="connsiteX147" fmla="*/ 9314 w 10000"/>
              <a:gd name="connsiteY147" fmla="*/ 9442 h 10000"/>
              <a:gd name="connsiteX148" fmla="*/ 8857 w 10000"/>
              <a:gd name="connsiteY148" fmla="*/ 9721 h 10000"/>
              <a:gd name="connsiteX149" fmla="*/ 8414 w 10000"/>
              <a:gd name="connsiteY149" fmla="*/ 9860 h 10000"/>
              <a:gd name="connsiteX150" fmla="*/ 8071 w 10000"/>
              <a:gd name="connsiteY150" fmla="*/ 9860 h 10000"/>
              <a:gd name="connsiteX151" fmla="*/ 7614 w 10000"/>
              <a:gd name="connsiteY151" fmla="*/ 10000 h 10000"/>
              <a:gd name="connsiteX152" fmla="*/ 7614 w 10000"/>
              <a:gd name="connsiteY152"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429 w 10000"/>
              <a:gd name="connsiteY130" fmla="*/ 5410 h 10000"/>
              <a:gd name="connsiteX131" fmla="*/ 9657 w 10000"/>
              <a:gd name="connsiteY131" fmla="*/ 5829 h 10000"/>
              <a:gd name="connsiteX132" fmla="*/ 9657 w 10000"/>
              <a:gd name="connsiteY132" fmla="*/ 6108 h 10000"/>
              <a:gd name="connsiteX133" fmla="*/ 9657 w 10000"/>
              <a:gd name="connsiteY133" fmla="*/ 6387 h 10000"/>
              <a:gd name="connsiteX134" fmla="*/ 9657 w 10000"/>
              <a:gd name="connsiteY134" fmla="*/ 6667 h 10000"/>
              <a:gd name="connsiteX135" fmla="*/ 9771 w 10000"/>
              <a:gd name="connsiteY135" fmla="*/ 7225 h 10000"/>
              <a:gd name="connsiteX136" fmla="*/ 9771 w 10000"/>
              <a:gd name="connsiteY136" fmla="*/ 7644 h 10000"/>
              <a:gd name="connsiteX137" fmla="*/ 9886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6 w 10000"/>
              <a:gd name="connsiteY142" fmla="*/ 8883 h 10000"/>
              <a:gd name="connsiteX143" fmla="*/ 9771 w 10000"/>
              <a:gd name="connsiteY143" fmla="*/ 9023 h 10000"/>
              <a:gd name="connsiteX144" fmla="*/ 9657 w 10000"/>
              <a:gd name="connsiteY144" fmla="*/ 9162 h 10000"/>
              <a:gd name="connsiteX145" fmla="*/ 9543 w 10000"/>
              <a:gd name="connsiteY145" fmla="*/ 9302 h 10000"/>
              <a:gd name="connsiteX146" fmla="*/ 9314 w 10000"/>
              <a:gd name="connsiteY146" fmla="*/ 9442 h 10000"/>
              <a:gd name="connsiteX147" fmla="*/ 8857 w 10000"/>
              <a:gd name="connsiteY147" fmla="*/ 9721 h 10000"/>
              <a:gd name="connsiteX148" fmla="*/ 8414 w 10000"/>
              <a:gd name="connsiteY148" fmla="*/ 9860 h 10000"/>
              <a:gd name="connsiteX149" fmla="*/ 8071 w 10000"/>
              <a:gd name="connsiteY149" fmla="*/ 9860 h 10000"/>
              <a:gd name="connsiteX150" fmla="*/ 7614 w 10000"/>
              <a:gd name="connsiteY150" fmla="*/ 10000 h 10000"/>
              <a:gd name="connsiteX151" fmla="*/ 7614 w 10000"/>
              <a:gd name="connsiteY151"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657 w 10000"/>
              <a:gd name="connsiteY130" fmla="*/ 5829 h 10000"/>
              <a:gd name="connsiteX131" fmla="*/ 9657 w 10000"/>
              <a:gd name="connsiteY131" fmla="*/ 6108 h 10000"/>
              <a:gd name="connsiteX132" fmla="*/ 9657 w 10000"/>
              <a:gd name="connsiteY132" fmla="*/ 6387 h 10000"/>
              <a:gd name="connsiteX133" fmla="*/ 9657 w 10000"/>
              <a:gd name="connsiteY133" fmla="*/ 6667 h 10000"/>
              <a:gd name="connsiteX134" fmla="*/ 9771 w 10000"/>
              <a:gd name="connsiteY134" fmla="*/ 7225 h 10000"/>
              <a:gd name="connsiteX135" fmla="*/ 9771 w 10000"/>
              <a:gd name="connsiteY135" fmla="*/ 7644 h 10000"/>
              <a:gd name="connsiteX136" fmla="*/ 9886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6 w 10000"/>
              <a:gd name="connsiteY141" fmla="*/ 8883 h 10000"/>
              <a:gd name="connsiteX142" fmla="*/ 9771 w 10000"/>
              <a:gd name="connsiteY142" fmla="*/ 9023 h 10000"/>
              <a:gd name="connsiteX143" fmla="*/ 9657 w 10000"/>
              <a:gd name="connsiteY143" fmla="*/ 9162 h 10000"/>
              <a:gd name="connsiteX144" fmla="*/ 9543 w 10000"/>
              <a:gd name="connsiteY144" fmla="*/ 9302 h 10000"/>
              <a:gd name="connsiteX145" fmla="*/ 9314 w 10000"/>
              <a:gd name="connsiteY145" fmla="*/ 9442 h 10000"/>
              <a:gd name="connsiteX146" fmla="*/ 8857 w 10000"/>
              <a:gd name="connsiteY146" fmla="*/ 9721 h 10000"/>
              <a:gd name="connsiteX147" fmla="*/ 8414 w 10000"/>
              <a:gd name="connsiteY147" fmla="*/ 9860 h 10000"/>
              <a:gd name="connsiteX148" fmla="*/ 8071 w 10000"/>
              <a:gd name="connsiteY148" fmla="*/ 9860 h 10000"/>
              <a:gd name="connsiteX149" fmla="*/ 7614 w 10000"/>
              <a:gd name="connsiteY149" fmla="*/ 10000 h 10000"/>
              <a:gd name="connsiteX150" fmla="*/ 7614 w 10000"/>
              <a:gd name="connsiteY150"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657 w 10000"/>
              <a:gd name="connsiteY130" fmla="*/ 6108 h 10000"/>
              <a:gd name="connsiteX131" fmla="*/ 9657 w 10000"/>
              <a:gd name="connsiteY131" fmla="*/ 6387 h 10000"/>
              <a:gd name="connsiteX132" fmla="*/ 9657 w 10000"/>
              <a:gd name="connsiteY132" fmla="*/ 6667 h 10000"/>
              <a:gd name="connsiteX133" fmla="*/ 9771 w 10000"/>
              <a:gd name="connsiteY133" fmla="*/ 7225 h 10000"/>
              <a:gd name="connsiteX134" fmla="*/ 9771 w 10000"/>
              <a:gd name="connsiteY134" fmla="*/ 7644 h 10000"/>
              <a:gd name="connsiteX135" fmla="*/ 9886 w 10000"/>
              <a:gd name="connsiteY135" fmla="*/ 8063 h 10000"/>
              <a:gd name="connsiteX136" fmla="*/ 10000 w 10000"/>
              <a:gd name="connsiteY136" fmla="*/ 8342 h 10000"/>
              <a:gd name="connsiteX137" fmla="*/ 10000 w 10000"/>
              <a:gd name="connsiteY137" fmla="*/ 8604 h 10000"/>
              <a:gd name="connsiteX138" fmla="*/ 10000 w 10000"/>
              <a:gd name="connsiteY138" fmla="*/ 8743 h 10000"/>
              <a:gd name="connsiteX139" fmla="*/ 10000 w 10000"/>
              <a:gd name="connsiteY139" fmla="*/ 8883 h 10000"/>
              <a:gd name="connsiteX140" fmla="*/ 9886 w 10000"/>
              <a:gd name="connsiteY140" fmla="*/ 8883 h 10000"/>
              <a:gd name="connsiteX141" fmla="*/ 9771 w 10000"/>
              <a:gd name="connsiteY141" fmla="*/ 9023 h 10000"/>
              <a:gd name="connsiteX142" fmla="*/ 9657 w 10000"/>
              <a:gd name="connsiteY142" fmla="*/ 9162 h 10000"/>
              <a:gd name="connsiteX143" fmla="*/ 9543 w 10000"/>
              <a:gd name="connsiteY143" fmla="*/ 9302 h 10000"/>
              <a:gd name="connsiteX144" fmla="*/ 9314 w 10000"/>
              <a:gd name="connsiteY144" fmla="*/ 9442 h 10000"/>
              <a:gd name="connsiteX145" fmla="*/ 8857 w 10000"/>
              <a:gd name="connsiteY145" fmla="*/ 9721 h 10000"/>
              <a:gd name="connsiteX146" fmla="*/ 8414 w 10000"/>
              <a:gd name="connsiteY146" fmla="*/ 9860 h 10000"/>
              <a:gd name="connsiteX147" fmla="*/ 8071 w 10000"/>
              <a:gd name="connsiteY147" fmla="*/ 9860 h 10000"/>
              <a:gd name="connsiteX148" fmla="*/ 7614 w 10000"/>
              <a:gd name="connsiteY148" fmla="*/ 10000 h 10000"/>
              <a:gd name="connsiteX149" fmla="*/ 7614 w 10000"/>
              <a:gd name="connsiteY149"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657 w 10000"/>
              <a:gd name="connsiteY130" fmla="*/ 6387 h 10000"/>
              <a:gd name="connsiteX131" fmla="*/ 9657 w 10000"/>
              <a:gd name="connsiteY131" fmla="*/ 6667 h 10000"/>
              <a:gd name="connsiteX132" fmla="*/ 9771 w 10000"/>
              <a:gd name="connsiteY132" fmla="*/ 7225 h 10000"/>
              <a:gd name="connsiteX133" fmla="*/ 9771 w 10000"/>
              <a:gd name="connsiteY133" fmla="*/ 7644 h 10000"/>
              <a:gd name="connsiteX134" fmla="*/ 9886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6 w 10000"/>
              <a:gd name="connsiteY139" fmla="*/ 8883 h 10000"/>
              <a:gd name="connsiteX140" fmla="*/ 9771 w 10000"/>
              <a:gd name="connsiteY140" fmla="*/ 9023 h 10000"/>
              <a:gd name="connsiteX141" fmla="*/ 9657 w 10000"/>
              <a:gd name="connsiteY141" fmla="*/ 9162 h 10000"/>
              <a:gd name="connsiteX142" fmla="*/ 9543 w 10000"/>
              <a:gd name="connsiteY142" fmla="*/ 9302 h 10000"/>
              <a:gd name="connsiteX143" fmla="*/ 9314 w 10000"/>
              <a:gd name="connsiteY143" fmla="*/ 9442 h 10000"/>
              <a:gd name="connsiteX144" fmla="*/ 8857 w 10000"/>
              <a:gd name="connsiteY144" fmla="*/ 9721 h 10000"/>
              <a:gd name="connsiteX145" fmla="*/ 8414 w 10000"/>
              <a:gd name="connsiteY145" fmla="*/ 9860 h 10000"/>
              <a:gd name="connsiteX146" fmla="*/ 8071 w 10000"/>
              <a:gd name="connsiteY146" fmla="*/ 9860 h 10000"/>
              <a:gd name="connsiteX147" fmla="*/ 7614 w 10000"/>
              <a:gd name="connsiteY147" fmla="*/ 10000 h 10000"/>
              <a:gd name="connsiteX148" fmla="*/ 7614 w 10000"/>
              <a:gd name="connsiteY14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657 w 10000"/>
              <a:gd name="connsiteY129" fmla="*/ 6387 h 10000"/>
              <a:gd name="connsiteX130" fmla="*/ 9657 w 10000"/>
              <a:gd name="connsiteY130" fmla="*/ 6667 h 10000"/>
              <a:gd name="connsiteX131" fmla="*/ 9771 w 10000"/>
              <a:gd name="connsiteY131" fmla="*/ 7225 h 10000"/>
              <a:gd name="connsiteX132" fmla="*/ 9771 w 10000"/>
              <a:gd name="connsiteY132" fmla="*/ 7644 h 10000"/>
              <a:gd name="connsiteX133" fmla="*/ 9886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6 w 10000"/>
              <a:gd name="connsiteY138" fmla="*/ 8883 h 10000"/>
              <a:gd name="connsiteX139" fmla="*/ 9771 w 10000"/>
              <a:gd name="connsiteY139" fmla="*/ 9023 h 10000"/>
              <a:gd name="connsiteX140" fmla="*/ 9657 w 10000"/>
              <a:gd name="connsiteY140" fmla="*/ 9162 h 10000"/>
              <a:gd name="connsiteX141" fmla="*/ 9543 w 10000"/>
              <a:gd name="connsiteY141" fmla="*/ 9302 h 10000"/>
              <a:gd name="connsiteX142" fmla="*/ 9314 w 10000"/>
              <a:gd name="connsiteY142" fmla="*/ 9442 h 10000"/>
              <a:gd name="connsiteX143" fmla="*/ 8857 w 10000"/>
              <a:gd name="connsiteY143" fmla="*/ 9721 h 10000"/>
              <a:gd name="connsiteX144" fmla="*/ 8414 w 10000"/>
              <a:gd name="connsiteY144" fmla="*/ 9860 h 10000"/>
              <a:gd name="connsiteX145" fmla="*/ 8071 w 10000"/>
              <a:gd name="connsiteY145" fmla="*/ 9860 h 10000"/>
              <a:gd name="connsiteX146" fmla="*/ 7614 w 10000"/>
              <a:gd name="connsiteY146" fmla="*/ 10000 h 10000"/>
              <a:gd name="connsiteX147" fmla="*/ 7614 w 10000"/>
              <a:gd name="connsiteY14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657 w 10000"/>
              <a:gd name="connsiteY128" fmla="*/ 6387 h 10000"/>
              <a:gd name="connsiteX129" fmla="*/ 9657 w 10000"/>
              <a:gd name="connsiteY129" fmla="*/ 6667 h 10000"/>
              <a:gd name="connsiteX130" fmla="*/ 9771 w 10000"/>
              <a:gd name="connsiteY130" fmla="*/ 7225 h 10000"/>
              <a:gd name="connsiteX131" fmla="*/ 9771 w 10000"/>
              <a:gd name="connsiteY131" fmla="*/ 7644 h 10000"/>
              <a:gd name="connsiteX132" fmla="*/ 9886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6 w 10000"/>
              <a:gd name="connsiteY137" fmla="*/ 8883 h 10000"/>
              <a:gd name="connsiteX138" fmla="*/ 9771 w 10000"/>
              <a:gd name="connsiteY138" fmla="*/ 9023 h 10000"/>
              <a:gd name="connsiteX139" fmla="*/ 9657 w 10000"/>
              <a:gd name="connsiteY139" fmla="*/ 9162 h 10000"/>
              <a:gd name="connsiteX140" fmla="*/ 9543 w 10000"/>
              <a:gd name="connsiteY140" fmla="*/ 9302 h 10000"/>
              <a:gd name="connsiteX141" fmla="*/ 9314 w 10000"/>
              <a:gd name="connsiteY141" fmla="*/ 9442 h 10000"/>
              <a:gd name="connsiteX142" fmla="*/ 8857 w 10000"/>
              <a:gd name="connsiteY142" fmla="*/ 9721 h 10000"/>
              <a:gd name="connsiteX143" fmla="*/ 8414 w 10000"/>
              <a:gd name="connsiteY143" fmla="*/ 9860 h 10000"/>
              <a:gd name="connsiteX144" fmla="*/ 8071 w 10000"/>
              <a:gd name="connsiteY144" fmla="*/ 9860 h 10000"/>
              <a:gd name="connsiteX145" fmla="*/ 7614 w 10000"/>
              <a:gd name="connsiteY145" fmla="*/ 10000 h 10000"/>
              <a:gd name="connsiteX146" fmla="*/ 7614 w 10000"/>
              <a:gd name="connsiteY14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657 w 10000"/>
              <a:gd name="connsiteY127" fmla="*/ 6387 h 10000"/>
              <a:gd name="connsiteX128" fmla="*/ 9657 w 10000"/>
              <a:gd name="connsiteY128" fmla="*/ 6667 h 10000"/>
              <a:gd name="connsiteX129" fmla="*/ 9771 w 10000"/>
              <a:gd name="connsiteY129" fmla="*/ 7225 h 10000"/>
              <a:gd name="connsiteX130" fmla="*/ 9771 w 10000"/>
              <a:gd name="connsiteY130" fmla="*/ 7644 h 10000"/>
              <a:gd name="connsiteX131" fmla="*/ 9886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6 w 10000"/>
              <a:gd name="connsiteY136" fmla="*/ 8883 h 10000"/>
              <a:gd name="connsiteX137" fmla="*/ 9771 w 10000"/>
              <a:gd name="connsiteY137" fmla="*/ 9023 h 10000"/>
              <a:gd name="connsiteX138" fmla="*/ 9657 w 10000"/>
              <a:gd name="connsiteY138" fmla="*/ 9162 h 10000"/>
              <a:gd name="connsiteX139" fmla="*/ 9543 w 10000"/>
              <a:gd name="connsiteY139" fmla="*/ 9302 h 10000"/>
              <a:gd name="connsiteX140" fmla="*/ 9314 w 10000"/>
              <a:gd name="connsiteY140" fmla="*/ 9442 h 10000"/>
              <a:gd name="connsiteX141" fmla="*/ 8857 w 10000"/>
              <a:gd name="connsiteY141" fmla="*/ 9721 h 10000"/>
              <a:gd name="connsiteX142" fmla="*/ 8414 w 10000"/>
              <a:gd name="connsiteY142" fmla="*/ 9860 h 10000"/>
              <a:gd name="connsiteX143" fmla="*/ 8071 w 10000"/>
              <a:gd name="connsiteY143" fmla="*/ 9860 h 10000"/>
              <a:gd name="connsiteX144" fmla="*/ 7614 w 10000"/>
              <a:gd name="connsiteY144" fmla="*/ 10000 h 10000"/>
              <a:gd name="connsiteX145" fmla="*/ 7614 w 10000"/>
              <a:gd name="connsiteY145"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657 w 10000"/>
              <a:gd name="connsiteY127" fmla="*/ 6667 h 10000"/>
              <a:gd name="connsiteX128" fmla="*/ 9771 w 10000"/>
              <a:gd name="connsiteY128" fmla="*/ 7225 h 10000"/>
              <a:gd name="connsiteX129" fmla="*/ 9771 w 10000"/>
              <a:gd name="connsiteY129" fmla="*/ 7644 h 10000"/>
              <a:gd name="connsiteX130" fmla="*/ 9886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6 w 10000"/>
              <a:gd name="connsiteY135" fmla="*/ 8883 h 10000"/>
              <a:gd name="connsiteX136" fmla="*/ 9771 w 10000"/>
              <a:gd name="connsiteY136" fmla="*/ 9023 h 10000"/>
              <a:gd name="connsiteX137" fmla="*/ 9657 w 10000"/>
              <a:gd name="connsiteY137" fmla="*/ 9162 h 10000"/>
              <a:gd name="connsiteX138" fmla="*/ 9543 w 10000"/>
              <a:gd name="connsiteY138" fmla="*/ 9302 h 10000"/>
              <a:gd name="connsiteX139" fmla="*/ 9314 w 10000"/>
              <a:gd name="connsiteY139" fmla="*/ 9442 h 10000"/>
              <a:gd name="connsiteX140" fmla="*/ 8857 w 10000"/>
              <a:gd name="connsiteY140" fmla="*/ 9721 h 10000"/>
              <a:gd name="connsiteX141" fmla="*/ 8414 w 10000"/>
              <a:gd name="connsiteY141" fmla="*/ 9860 h 10000"/>
              <a:gd name="connsiteX142" fmla="*/ 8071 w 10000"/>
              <a:gd name="connsiteY142" fmla="*/ 9860 h 10000"/>
              <a:gd name="connsiteX143" fmla="*/ 7614 w 10000"/>
              <a:gd name="connsiteY143" fmla="*/ 10000 h 10000"/>
              <a:gd name="connsiteX144" fmla="*/ 7614 w 10000"/>
              <a:gd name="connsiteY144"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771 w 10000"/>
              <a:gd name="connsiteY127" fmla="*/ 7225 h 10000"/>
              <a:gd name="connsiteX128" fmla="*/ 9771 w 10000"/>
              <a:gd name="connsiteY128" fmla="*/ 7644 h 10000"/>
              <a:gd name="connsiteX129" fmla="*/ 9886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6 w 10000"/>
              <a:gd name="connsiteY134" fmla="*/ 8883 h 10000"/>
              <a:gd name="connsiteX135" fmla="*/ 9771 w 10000"/>
              <a:gd name="connsiteY135" fmla="*/ 9023 h 10000"/>
              <a:gd name="connsiteX136" fmla="*/ 9657 w 10000"/>
              <a:gd name="connsiteY136" fmla="*/ 9162 h 10000"/>
              <a:gd name="connsiteX137" fmla="*/ 9543 w 10000"/>
              <a:gd name="connsiteY137" fmla="*/ 9302 h 10000"/>
              <a:gd name="connsiteX138" fmla="*/ 9314 w 10000"/>
              <a:gd name="connsiteY138" fmla="*/ 9442 h 10000"/>
              <a:gd name="connsiteX139" fmla="*/ 8857 w 10000"/>
              <a:gd name="connsiteY139" fmla="*/ 9721 h 10000"/>
              <a:gd name="connsiteX140" fmla="*/ 8414 w 10000"/>
              <a:gd name="connsiteY140" fmla="*/ 9860 h 10000"/>
              <a:gd name="connsiteX141" fmla="*/ 8071 w 10000"/>
              <a:gd name="connsiteY141" fmla="*/ 9860 h 10000"/>
              <a:gd name="connsiteX142" fmla="*/ 7614 w 10000"/>
              <a:gd name="connsiteY142" fmla="*/ 10000 h 10000"/>
              <a:gd name="connsiteX143" fmla="*/ 7614 w 10000"/>
              <a:gd name="connsiteY143"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771 w 10000"/>
              <a:gd name="connsiteY127" fmla="*/ 7644 h 10000"/>
              <a:gd name="connsiteX128" fmla="*/ 9886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6 w 10000"/>
              <a:gd name="connsiteY133" fmla="*/ 8883 h 10000"/>
              <a:gd name="connsiteX134" fmla="*/ 9771 w 10000"/>
              <a:gd name="connsiteY134" fmla="*/ 9023 h 10000"/>
              <a:gd name="connsiteX135" fmla="*/ 9657 w 10000"/>
              <a:gd name="connsiteY135" fmla="*/ 9162 h 10000"/>
              <a:gd name="connsiteX136" fmla="*/ 9543 w 10000"/>
              <a:gd name="connsiteY136" fmla="*/ 9302 h 10000"/>
              <a:gd name="connsiteX137" fmla="*/ 9314 w 10000"/>
              <a:gd name="connsiteY137" fmla="*/ 9442 h 10000"/>
              <a:gd name="connsiteX138" fmla="*/ 8857 w 10000"/>
              <a:gd name="connsiteY138" fmla="*/ 9721 h 10000"/>
              <a:gd name="connsiteX139" fmla="*/ 8414 w 10000"/>
              <a:gd name="connsiteY139" fmla="*/ 9860 h 10000"/>
              <a:gd name="connsiteX140" fmla="*/ 8071 w 10000"/>
              <a:gd name="connsiteY140" fmla="*/ 9860 h 10000"/>
              <a:gd name="connsiteX141" fmla="*/ 7614 w 10000"/>
              <a:gd name="connsiteY141" fmla="*/ 10000 h 10000"/>
              <a:gd name="connsiteX142" fmla="*/ 7614 w 10000"/>
              <a:gd name="connsiteY142"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771 w 10000"/>
              <a:gd name="connsiteY126" fmla="*/ 7644 h 10000"/>
              <a:gd name="connsiteX127" fmla="*/ 9886 w 10000"/>
              <a:gd name="connsiteY127" fmla="*/ 8063 h 10000"/>
              <a:gd name="connsiteX128" fmla="*/ 10000 w 10000"/>
              <a:gd name="connsiteY128" fmla="*/ 8342 h 10000"/>
              <a:gd name="connsiteX129" fmla="*/ 10000 w 10000"/>
              <a:gd name="connsiteY129" fmla="*/ 8604 h 10000"/>
              <a:gd name="connsiteX130" fmla="*/ 10000 w 10000"/>
              <a:gd name="connsiteY130" fmla="*/ 8743 h 10000"/>
              <a:gd name="connsiteX131" fmla="*/ 10000 w 10000"/>
              <a:gd name="connsiteY131" fmla="*/ 8883 h 10000"/>
              <a:gd name="connsiteX132" fmla="*/ 9886 w 10000"/>
              <a:gd name="connsiteY132" fmla="*/ 8883 h 10000"/>
              <a:gd name="connsiteX133" fmla="*/ 9771 w 10000"/>
              <a:gd name="connsiteY133" fmla="*/ 9023 h 10000"/>
              <a:gd name="connsiteX134" fmla="*/ 9657 w 10000"/>
              <a:gd name="connsiteY134" fmla="*/ 9162 h 10000"/>
              <a:gd name="connsiteX135" fmla="*/ 9543 w 10000"/>
              <a:gd name="connsiteY135" fmla="*/ 9302 h 10000"/>
              <a:gd name="connsiteX136" fmla="*/ 9314 w 10000"/>
              <a:gd name="connsiteY136" fmla="*/ 9442 h 10000"/>
              <a:gd name="connsiteX137" fmla="*/ 8857 w 10000"/>
              <a:gd name="connsiteY137" fmla="*/ 9721 h 10000"/>
              <a:gd name="connsiteX138" fmla="*/ 8414 w 10000"/>
              <a:gd name="connsiteY138" fmla="*/ 9860 h 10000"/>
              <a:gd name="connsiteX139" fmla="*/ 8071 w 10000"/>
              <a:gd name="connsiteY139" fmla="*/ 9860 h 10000"/>
              <a:gd name="connsiteX140" fmla="*/ 7614 w 10000"/>
              <a:gd name="connsiteY140" fmla="*/ 10000 h 10000"/>
              <a:gd name="connsiteX141" fmla="*/ 7614 w 10000"/>
              <a:gd name="connsiteY141"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771 w 10000"/>
              <a:gd name="connsiteY125" fmla="*/ 7644 h 10000"/>
              <a:gd name="connsiteX126" fmla="*/ 9886 w 10000"/>
              <a:gd name="connsiteY126" fmla="*/ 8063 h 10000"/>
              <a:gd name="connsiteX127" fmla="*/ 10000 w 10000"/>
              <a:gd name="connsiteY127" fmla="*/ 8342 h 10000"/>
              <a:gd name="connsiteX128" fmla="*/ 10000 w 10000"/>
              <a:gd name="connsiteY128" fmla="*/ 8604 h 10000"/>
              <a:gd name="connsiteX129" fmla="*/ 10000 w 10000"/>
              <a:gd name="connsiteY129" fmla="*/ 8743 h 10000"/>
              <a:gd name="connsiteX130" fmla="*/ 10000 w 10000"/>
              <a:gd name="connsiteY130" fmla="*/ 8883 h 10000"/>
              <a:gd name="connsiteX131" fmla="*/ 9886 w 10000"/>
              <a:gd name="connsiteY131" fmla="*/ 8883 h 10000"/>
              <a:gd name="connsiteX132" fmla="*/ 9771 w 10000"/>
              <a:gd name="connsiteY132" fmla="*/ 9023 h 10000"/>
              <a:gd name="connsiteX133" fmla="*/ 9657 w 10000"/>
              <a:gd name="connsiteY133" fmla="*/ 9162 h 10000"/>
              <a:gd name="connsiteX134" fmla="*/ 9543 w 10000"/>
              <a:gd name="connsiteY134" fmla="*/ 9302 h 10000"/>
              <a:gd name="connsiteX135" fmla="*/ 9314 w 10000"/>
              <a:gd name="connsiteY135" fmla="*/ 9442 h 10000"/>
              <a:gd name="connsiteX136" fmla="*/ 8857 w 10000"/>
              <a:gd name="connsiteY136" fmla="*/ 9721 h 10000"/>
              <a:gd name="connsiteX137" fmla="*/ 8414 w 10000"/>
              <a:gd name="connsiteY137" fmla="*/ 9860 h 10000"/>
              <a:gd name="connsiteX138" fmla="*/ 8071 w 10000"/>
              <a:gd name="connsiteY138" fmla="*/ 9860 h 10000"/>
              <a:gd name="connsiteX139" fmla="*/ 7614 w 10000"/>
              <a:gd name="connsiteY139" fmla="*/ 10000 h 10000"/>
              <a:gd name="connsiteX140" fmla="*/ 7614 w 10000"/>
              <a:gd name="connsiteY140"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886 w 10000"/>
              <a:gd name="connsiteY125" fmla="*/ 8063 h 10000"/>
              <a:gd name="connsiteX126" fmla="*/ 10000 w 10000"/>
              <a:gd name="connsiteY126" fmla="*/ 8342 h 10000"/>
              <a:gd name="connsiteX127" fmla="*/ 10000 w 10000"/>
              <a:gd name="connsiteY127" fmla="*/ 8604 h 10000"/>
              <a:gd name="connsiteX128" fmla="*/ 10000 w 10000"/>
              <a:gd name="connsiteY128" fmla="*/ 8743 h 10000"/>
              <a:gd name="connsiteX129" fmla="*/ 10000 w 10000"/>
              <a:gd name="connsiteY129" fmla="*/ 8883 h 10000"/>
              <a:gd name="connsiteX130" fmla="*/ 9886 w 10000"/>
              <a:gd name="connsiteY130" fmla="*/ 8883 h 10000"/>
              <a:gd name="connsiteX131" fmla="*/ 9771 w 10000"/>
              <a:gd name="connsiteY131" fmla="*/ 9023 h 10000"/>
              <a:gd name="connsiteX132" fmla="*/ 9657 w 10000"/>
              <a:gd name="connsiteY132" fmla="*/ 9162 h 10000"/>
              <a:gd name="connsiteX133" fmla="*/ 9543 w 10000"/>
              <a:gd name="connsiteY133" fmla="*/ 9302 h 10000"/>
              <a:gd name="connsiteX134" fmla="*/ 9314 w 10000"/>
              <a:gd name="connsiteY134" fmla="*/ 9442 h 10000"/>
              <a:gd name="connsiteX135" fmla="*/ 8857 w 10000"/>
              <a:gd name="connsiteY135" fmla="*/ 9721 h 10000"/>
              <a:gd name="connsiteX136" fmla="*/ 8414 w 10000"/>
              <a:gd name="connsiteY136" fmla="*/ 9860 h 10000"/>
              <a:gd name="connsiteX137" fmla="*/ 8071 w 10000"/>
              <a:gd name="connsiteY137" fmla="*/ 9860 h 10000"/>
              <a:gd name="connsiteX138" fmla="*/ 7614 w 10000"/>
              <a:gd name="connsiteY138" fmla="*/ 10000 h 10000"/>
              <a:gd name="connsiteX139" fmla="*/ 7614 w 10000"/>
              <a:gd name="connsiteY139"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10000 w 10000"/>
              <a:gd name="connsiteY125" fmla="*/ 8342 h 10000"/>
              <a:gd name="connsiteX126" fmla="*/ 10000 w 10000"/>
              <a:gd name="connsiteY126" fmla="*/ 8604 h 10000"/>
              <a:gd name="connsiteX127" fmla="*/ 10000 w 10000"/>
              <a:gd name="connsiteY127" fmla="*/ 8743 h 10000"/>
              <a:gd name="connsiteX128" fmla="*/ 10000 w 10000"/>
              <a:gd name="connsiteY128" fmla="*/ 8883 h 10000"/>
              <a:gd name="connsiteX129" fmla="*/ 9886 w 10000"/>
              <a:gd name="connsiteY129" fmla="*/ 8883 h 10000"/>
              <a:gd name="connsiteX130" fmla="*/ 9771 w 10000"/>
              <a:gd name="connsiteY130" fmla="*/ 9023 h 10000"/>
              <a:gd name="connsiteX131" fmla="*/ 9657 w 10000"/>
              <a:gd name="connsiteY131" fmla="*/ 9162 h 10000"/>
              <a:gd name="connsiteX132" fmla="*/ 9543 w 10000"/>
              <a:gd name="connsiteY132" fmla="*/ 9302 h 10000"/>
              <a:gd name="connsiteX133" fmla="*/ 9314 w 10000"/>
              <a:gd name="connsiteY133" fmla="*/ 9442 h 10000"/>
              <a:gd name="connsiteX134" fmla="*/ 8857 w 10000"/>
              <a:gd name="connsiteY134" fmla="*/ 9721 h 10000"/>
              <a:gd name="connsiteX135" fmla="*/ 8414 w 10000"/>
              <a:gd name="connsiteY135" fmla="*/ 9860 h 10000"/>
              <a:gd name="connsiteX136" fmla="*/ 8071 w 10000"/>
              <a:gd name="connsiteY136" fmla="*/ 9860 h 10000"/>
              <a:gd name="connsiteX137" fmla="*/ 7614 w 10000"/>
              <a:gd name="connsiteY137" fmla="*/ 10000 h 10000"/>
              <a:gd name="connsiteX138" fmla="*/ 7614 w 10000"/>
              <a:gd name="connsiteY138" fmla="*/ 10000 h 10000"/>
              <a:gd name="connsiteX0" fmla="*/ 7614 w 10172"/>
              <a:gd name="connsiteY0" fmla="*/ 10000 h 10000"/>
              <a:gd name="connsiteX1" fmla="*/ 7271 w 10172"/>
              <a:gd name="connsiteY1" fmla="*/ 10000 h 10000"/>
              <a:gd name="connsiteX2" fmla="*/ 6929 w 10172"/>
              <a:gd name="connsiteY2" fmla="*/ 10000 h 10000"/>
              <a:gd name="connsiteX3" fmla="*/ 6586 w 10172"/>
              <a:gd name="connsiteY3" fmla="*/ 9860 h 10000"/>
              <a:gd name="connsiteX4" fmla="*/ 6243 w 10172"/>
              <a:gd name="connsiteY4" fmla="*/ 9721 h 10000"/>
              <a:gd name="connsiteX5" fmla="*/ 5914 w 10172"/>
              <a:gd name="connsiteY5" fmla="*/ 9581 h 10000"/>
              <a:gd name="connsiteX6" fmla="*/ 5686 w 10172"/>
              <a:gd name="connsiteY6" fmla="*/ 9302 h 10000"/>
              <a:gd name="connsiteX7" fmla="*/ 5457 w 10172"/>
              <a:gd name="connsiteY7" fmla="*/ 9162 h 10000"/>
              <a:gd name="connsiteX8" fmla="*/ 5343 w 10172"/>
              <a:gd name="connsiteY8" fmla="*/ 8743 h 10000"/>
              <a:gd name="connsiteX9" fmla="*/ 5114 w 10172"/>
              <a:gd name="connsiteY9" fmla="*/ 8464 h 10000"/>
              <a:gd name="connsiteX10" fmla="*/ 5000 w 10172"/>
              <a:gd name="connsiteY10" fmla="*/ 8063 h 10000"/>
              <a:gd name="connsiteX11" fmla="*/ 5000 w 10172"/>
              <a:gd name="connsiteY11" fmla="*/ 7644 h 10000"/>
              <a:gd name="connsiteX12" fmla="*/ 4886 w 10172"/>
              <a:gd name="connsiteY12" fmla="*/ 7225 h 10000"/>
              <a:gd name="connsiteX13" fmla="*/ 4886 w 10172"/>
              <a:gd name="connsiteY13" fmla="*/ 6806 h 10000"/>
              <a:gd name="connsiteX14" fmla="*/ 4886 w 10172"/>
              <a:gd name="connsiteY14" fmla="*/ 6387 h 10000"/>
              <a:gd name="connsiteX15" fmla="*/ 5000 w 10172"/>
              <a:gd name="connsiteY15" fmla="*/ 5689 h 10000"/>
              <a:gd name="connsiteX16" fmla="*/ 5000 w 10172"/>
              <a:gd name="connsiteY16" fmla="*/ 5550 h 10000"/>
              <a:gd name="connsiteX17" fmla="*/ 5000 w 10172"/>
              <a:gd name="connsiteY17" fmla="*/ 5271 h 10000"/>
              <a:gd name="connsiteX18" fmla="*/ 5114 w 10172"/>
              <a:gd name="connsiteY18" fmla="*/ 5009 h 10000"/>
              <a:gd name="connsiteX19" fmla="*/ 5114 w 10172"/>
              <a:gd name="connsiteY19" fmla="*/ 4729 h 10000"/>
              <a:gd name="connsiteX20" fmla="*/ 5114 w 10172"/>
              <a:gd name="connsiteY20" fmla="*/ 4450 h 10000"/>
              <a:gd name="connsiteX21" fmla="*/ 5229 w 10172"/>
              <a:gd name="connsiteY21" fmla="*/ 4031 h 10000"/>
              <a:gd name="connsiteX22" fmla="*/ 5229 w 10172"/>
              <a:gd name="connsiteY22" fmla="*/ 3613 h 10000"/>
              <a:gd name="connsiteX23" fmla="*/ 5343 w 10172"/>
              <a:gd name="connsiteY23" fmla="*/ 3194 h 10000"/>
              <a:gd name="connsiteX24" fmla="*/ 5343 w 10172"/>
              <a:gd name="connsiteY24" fmla="*/ 2775 h 10000"/>
              <a:gd name="connsiteX25" fmla="*/ 5343 w 10172"/>
              <a:gd name="connsiteY25" fmla="*/ 2356 h 10000"/>
              <a:gd name="connsiteX26" fmla="*/ 5457 w 10172"/>
              <a:gd name="connsiteY26" fmla="*/ 2077 h 10000"/>
              <a:gd name="connsiteX27" fmla="*/ 5457 w 10172"/>
              <a:gd name="connsiteY27" fmla="*/ 1798 h 10000"/>
              <a:gd name="connsiteX28" fmla="*/ 5457 w 10172"/>
              <a:gd name="connsiteY28" fmla="*/ 1536 h 10000"/>
              <a:gd name="connsiteX29" fmla="*/ 5457 w 10172"/>
              <a:gd name="connsiteY29" fmla="*/ 1396 h 10000"/>
              <a:gd name="connsiteX30" fmla="*/ 5457 w 10172"/>
              <a:gd name="connsiteY30" fmla="*/ 1257 h 10000"/>
              <a:gd name="connsiteX31" fmla="*/ 5457 w 10172"/>
              <a:gd name="connsiteY31" fmla="*/ 1257 h 10000"/>
              <a:gd name="connsiteX32" fmla="*/ 5457 w 10172"/>
              <a:gd name="connsiteY32" fmla="*/ 1257 h 10000"/>
              <a:gd name="connsiteX33" fmla="*/ 5343 w 10172"/>
              <a:gd name="connsiteY33" fmla="*/ 1257 h 10000"/>
              <a:gd name="connsiteX34" fmla="*/ 5229 w 10172"/>
              <a:gd name="connsiteY34" fmla="*/ 1257 h 10000"/>
              <a:gd name="connsiteX35" fmla="*/ 5114 w 10172"/>
              <a:gd name="connsiteY35" fmla="*/ 1396 h 10000"/>
              <a:gd name="connsiteX36" fmla="*/ 5000 w 10172"/>
              <a:gd name="connsiteY36" fmla="*/ 1396 h 10000"/>
              <a:gd name="connsiteX37" fmla="*/ 4771 w 10172"/>
              <a:gd name="connsiteY37" fmla="*/ 1536 h 10000"/>
              <a:gd name="connsiteX38" fmla="*/ 4543 w 10172"/>
              <a:gd name="connsiteY38" fmla="*/ 1536 h 10000"/>
              <a:gd name="connsiteX39" fmla="*/ 4314 w 10172"/>
              <a:gd name="connsiteY39" fmla="*/ 1675 h 10000"/>
              <a:gd name="connsiteX40" fmla="*/ 3186 w 10172"/>
              <a:gd name="connsiteY40" fmla="*/ 2216 h 10000"/>
              <a:gd name="connsiteX41" fmla="*/ 2043 w 10172"/>
              <a:gd name="connsiteY41" fmla="*/ 2775 h 10000"/>
              <a:gd name="connsiteX42" fmla="*/ 1700 w 10172"/>
              <a:gd name="connsiteY42" fmla="*/ 2914 h 10000"/>
              <a:gd name="connsiteX43" fmla="*/ 1471 w 10172"/>
              <a:gd name="connsiteY43" fmla="*/ 3054 h 10000"/>
              <a:gd name="connsiteX44" fmla="*/ 1243 w 10172"/>
              <a:gd name="connsiteY44" fmla="*/ 3194 h 10000"/>
              <a:gd name="connsiteX45" fmla="*/ 1129 w 10172"/>
              <a:gd name="connsiteY45" fmla="*/ 3333 h 10000"/>
              <a:gd name="connsiteX46" fmla="*/ 900 w 10172"/>
              <a:gd name="connsiteY46" fmla="*/ 3333 h 10000"/>
              <a:gd name="connsiteX47" fmla="*/ 786 w 10172"/>
              <a:gd name="connsiteY47" fmla="*/ 3333 h 10000"/>
              <a:gd name="connsiteX48" fmla="*/ 671 w 10172"/>
              <a:gd name="connsiteY48" fmla="*/ 3473 h 10000"/>
              <a:gd name="connsiteX49" fmla="*/ 671 w 10172"/>
              <a:gd name="connsiteY49" fmla="*/ 3473 h 10000"/>
              <a:gd name="connsiteX50" fmla="*/ 571 w 10172"/>
              <a:gd name="connsiteY50" fmla="*/ 3473 h 10000"/>
              <a:gd name="connsiteX51" fmla="*/ 571 w 10172"/>
              <a:gd name="connsiteY51" fmla="*/ 3333 h 10000"/>
              <a:gd name="connsiteX52" fmla="*/ 457 w 10172"/>
              <a:gd name="connsiteY52" fmla="*/ 3194 h 10000"/>
              <a:gd name="connsiteX53" fmla="*/ 229 w 10172"/>
              <a:gd name="connsiteY53" fmla="*/ 3054 h 10000"/>
              <a:gd name="connsiteX54" fmla="*/ 114 w 10172"/>
              <a:gd name="connsiteY54" fmla="*/ 2914 h 10000"/>
              <a:gd name="connsiteX55" fmla="*/ 0 w 10172"/>
              <a:gd name="connsiteY55" fmla="*/ 2775 h 10000"/>
              <a:gd name="connsiteX56" fmla="*/ 0 w 10172"/>
              <a:gd name="connsiteY56" fmla="*/ 2635 h 10000"/>
              <a:gd name="connsiteX57" fmla="*/ 0 w 10172"/>
              <a:gd name="connsiteY57" fmla="*/ 2496 h 10000"/>
              <a:gd name="connsiteX58" fmla="*/ 114 w 10172"/>
              <a:gd name="connsiteY58" fmla="*/ 2496 h 10000"/>
              <a:gd name="connsiteX59" fmla="*/ 343 w 10172"/>
              <a:gd name="connsiteY59" fmla="*/ 2496 h 10000"/>
              <a:gd name="connsiteX60" fmla="*/ 571 w 10172"/>
              <a:gd name="connsiteY60" fmla="*/ 2496 h 10000"/>
              <a:gd name="connsiteX61" fmla="*/ 786 w 10172"/>
              <a:gd name="connsiteY61" fmla="*/ 2356 h 10000"/>
              <a:gd name="connsiteX62" fmla="*/ 1129 w 10172"/>
              <a:gd name="connsiteY62" fmla="*/ 2356 h 10000"/>
              <a:gd name="connsiteX63" fmla="*/ 1471 w 10172"/>
              <a:gd name="connsiteY63" fmla="*/ 2216 h 10000"/>
              <a:gd name="connsiteX64" fmla="*/ 1814 w 10172"/>
              <a:gd name="connsiteY64" fmla="*/ 2077 h 10000"/>
              <a:gd name="connsiteX65" fmla="*/ 2271 w 10172"/>
              <a:gd name="connsiteY65" fmla="*/ 1937 h 10000"/>
              <a:gd name="connsiteX66" fmla="*/ 2729 w 10172"/>
              <a:gd name="connsiteY66" fmla="*/ 1675 h 10000"/>
              <a:gd name="connsiteX67" fmla="*/ 3071 w 10172"/>
              <a:gd name="connsiteY67" fmla="*/ 1536 h 10000"/>
              <a:gd name="connsiteX68" fmla="*/ 3400 w 10172"/>
              <a:gd name="connsiteY68" fmla="*/ 1396 h 10000"/>
              <a:gd name="connsiteX69" fmla="*/ 3743 w 10172"/>
              <a:gd name="connsiteY69" fmla="*/ 1257 h 10000"/>
              <a:gd name="connsiteX70" fmla="*/ 3971 w 10172"/>
              <a:gd name="connsiteY70" fmla="*/ 1117 h 10000"/>
              <a:gd name="connsiteX71" fmla="*/ 4200 w 10172"/>
              <a:gd name="connsiteY71" fmla="*/ 1117 h 10000"/>
              <a:gd name="connsiteX72" fmla="*/ 4429 w 10172"/>
              <a:gd name="connsiteY72" fmla="*/ 977 h 10000"/>
              <a:gd name="connsiteX73" fmla="*/ 4657 w 10172"/>
              <a:gd name="connsiteY73" fmla="*/ 838 h 10000"/>
              <a:gd name="connsiteX74" fmla="*/ 5000 w 10172"/>
              <a:gd name="connsiteY74" fmla="*/ 698 h 10000"/>
              <a:gd name="connsiteX75" fmla="*/ 5229 w 10172"/>
              <a:gd name="connsiteY75" fmla="*/ 558 h 10000"/>
              <a:gd name="connsiteX76" fmla="*/ 5457 w 10172"/>
              <a:gd name="connsiteY76" fmla="*/ 419 h 10000"/>
              <a:gd name="connsiteX77" fmla="*/ 5571 w 10172"/>
              <a:gd name="connsiteY77" fmla="*/ 279 h 10000"/>
              <a:gd name="connsiteX78" fmla="*/ 5686 w 10172"/>
              <a:gd name="connsiteY78" fmla="*/ 140 h 10000"/>
              <a:gd name="connsiteX79" fmla="*/ 5686 w 10172"/>
              <a:gd name="connsiteY79" fmla="*/ 0 h 10000"/>
              <a:gd name="connsiteX80" fmla="*/ 5800 w 10172"/>
              <a:gd name="connsiteY80" fmla="*/ 0 h 10000"/>
              <a:gd name="connsiteX81" fmla="*/ 5914 w 10172"/>
              <a:gd name="connsiteY81" fmla="*/ 0 h 10000"/>
              <a:gd name="connsiteX82" fmla="*/ 6029 w 10172"/>
              <a:gd name="connsiteY82" fmla="*/ 0 h 10000"/>
              <a:gd name="connsiteX83" fmla="*/ 6129 w 10172"/>
              <a:gd name="connsiteY83" fmla="*/ 140 h 10000"/>
              <a:gd name="connsiteX84" fmla="*/ 6243 w 10172"/>
              <a:gd name="connsiteY84" fmla="*/ 140 h 10000"/>
              <a:gd name="connsiteX85" fmla="*/ 6357 w 10172"/>
              <a:gd name="connsiteY85" fmla="*/ 419 h 10000"/>
              <a:gd name="connsiteX86" fmla="*/ 6471 w 10172"/>
              <a:gd name="connsiteY86" fmla="*/ 558 h 10000"/>
              <a:gd name="connsiteX87" fmla="*/ 6586 w 10172"/>
              <a:gd name="connsiteY87" fmla="*/ 698 h 10000"/>
              <a:gd name="connsiteX88" fmla="*/ 6700 w 10172"/>
              <a:gd name="connsiteY88" fmla="*/ 838 h 10000"/>
              <a:gd name="connsiteX89" fmla="*/ 6700 w 10172"/>
              <a:gd name="connsiteY89" fmla="*/ 977 h 10000"/>
              <a:gd name="connsiteX90" fmla="*/ 6700 w 10172"/>
              <a:gd name="connsiteY90" fmla="*/ 1117 h 10000"/>
              <a:gd name="connsiteX91" fmla="*/ 6586 w 10172"/>
              <a:gd name="connsiteY91" fmla="*/ 1117 h 10000"/>
              <a:gd name="connsiteX92" fmla="*/ 6471 w 10172"/>
              <a:gd name="connsiteY92" fmla="*/ 1257 h 10000"/>
              <a:gd name="connsiteX93" fmla="*/ 6471 w 10172"/>
              <a:gd name="connsiteY93" fmla="*/ 1396 h 10000"/>
              <a:gd name="connsiteX94" fmla="*/ 6357 w 10172"/>
              <a:gd name="connsiteY94" fmla="*/ 1536 h 10000"/>
              <a:gd name="connsiteX95" fmla="*/ 6243 w 10172"/>
              <a:gd name="connsiteY95" fmla="*/ 1798 h 10000"/>
              <a:gd name="connsiteX96" fmla="*/ 6129 w 10172"/>
              <a:gd name="connsiteY96" fmla="*/ 2216 h 10000"/>
              <a:gd name="connsiteX97" fmla="*/ 6029 w 10172"/>
              <a:gd name="connsiteY97" fmla="*/ 2635 h 10000"/>
              <a:gd name="connsiteX98" fmla="*/ 5914 w 10172"/>
              <a:gd name="connsiteY98" fmla="*/ 3054 h 10000"/>
              <a:gd name="connsiteX99" fmla="*/ 5800 w 10172"/>
              <a:gd name="connsiteY99" fmla="*/ 3613 h 10000"/>
              <a:gd name="connsiteX100" fmla="*/ 5686 w 10172"/>
              <a:gd name="connsiteY100" fmla="*/ 4171 h 10000"/>
              <a:gd name="connsiteX101" fmla="*/ 5571 w 10172"/>
              <a:gd name="connsiteY101" fmla="*/ 4729 h 10000"/>
              <a:gd name="connsiteX102" fmla="*/ 5571 w 10172"/>
              <a:gd name="connsiteY102" fmla="*/ 5271 h 10000"/>
              <a:gd name="connsiteX103" fmla="*/ 5571 w 10172"/>
              <a:gd name="connsiteY103" fmla="*/ 5689 h 10000"/>
              <a:gd name="connsiteX104" fmla="*/ 5457 w 10172"/>
              <a:gd name="connsiteY104" fmla="*/ 6248 h 10000"/>
              <a:gd name="connsiteX105" fmla="*/ 5457 w 10172"/>
              <a:gd name="connsiteY105" fmla="*/ 6667 h 10000"/>
              <a:gd name="connsiteX106" fmla="*/ 5457 w 10172"/>
              <a:gd name="connsiteY106" fmla="*/ 6946 h 10000"/>
              <a:gd name="connsiteX107" fmla="*/ 5457 w 10172"/>
              <a:gd name="connsiteY107" fmla="*/ 7365 h 10000"/>
              <a:gd name="connsiteX108" fmla="*/ 5571 w 10172"/>
              <a:gd name="connsiteY108" fmla="*/ 7644 h 10000"/>
              <a:gd name="connsiteX109" fmla="*/ 5571 w 10172"/>
              <a:gd name="connsiteY109" fmla="*/ 7784 h 10000"/>
              <a:gd name="connsiteX110" fmla="*/ 5686 w 10172"/>
              <a:gd name="connsiteY110" fmla="*/ 8063 h 10000"/>
              <a:gd name="connsiteX111" fmla="*/ 5800 w 10172"/>
              <a:gd name="connsiteY111" fmla="*/ 8202 h 10000"/>
              <a:gd name="connsiteX112" fmla="*/ 5914 w 10172"/>
              <a:gd name="connsiteY112" fmla="*/ 8342 h 10000"/>
              <a:gd name="connsiteX113" fmla="*/ 6357 w 10172"/>
              <a:gd name="connsiteY113" fmla="*/ 8604 h 10000"/>
              <a:gd name="connsiteX114" fmla="*/ 6586 w 10172"/>
              <a:gd name="connsiteY114" fmla="*/ 8743 h 10000"/>
              <a:gd name="connsiteX115" fmla="*/ 6814 w 10172"/>
              <a:gd name="connsiteY115" fmla="*/ 8743 h 10000"/>
              <a:gd name="connsiteX116" fmla="*/ 7043 w 10172"/>
              <a:gd name="connsiteY116" fmla="*/ 8883 h 10000"/>
              <a:gd name="connsiteX117" fmla="*/ 7386 w 10172"/>
              <a:gd name="connsiteY117" fmla="*/ 8883 h 10000"/>
              <a:gd name="connsiteX118" fmla="*/ 7614 w 10172"/>
              <a:gd name="connsiteY118" fmla="*/ 8743 h 10000"/>
              <a:gd name="connsiteX119" fmla="*/ 7957 w 10172"/>
              <a:gd name="connsiteY119" fmla="*/ 8743 h 10000"/>
              <a:gd name="connsiteX120" fmla="*/ 8300 w 10172"/>
              <a:gd name="connsiteY120" fmla="*/ 8604 h 10000"/>
              <a:gd name="connsiteX121" fmla="*/ 8529 w 10172"/>
              <a:gd name="connsiteY121" fmla="*/ 8604 h 10000"/>
              <a:gd name="connsiteX122" fmla="*/ 8757 w 10172"/>
              <a:gd name="connsiteY122" fmla="*/ 8342 h 10000"/>
              <a:gd name="connsiteX123" fmla="*/ 8857 w 10172"/>
              <a:gd name="connsiteY123" fmla="*/ 8202 h 10000"/>
              <a:gd name="connsiteX124" fmla="*/ 8971 w 10172"/>
              <a:gd name="connsiteY124" fmla="*/ 7923 h 10000"/>
              <a:gd name="connsiteX125" fmla="*/ 10000 w 10172"/>
              <a:gd name="connsiteY125" fmla="*/ 8604 h 10000"/>
              <a:gd name="connsiteX126" fmla="*/ 10000 w 10172"/>
              <a:gd name="connsiteY126" fmla="*/ 8743 h 10000"/>
              <a:gd name="connsiteX127" fmla="*/ 10000 w 10172"/>
              <a:gd name="connsiteY127" fmla="*/ 8883 h 10000"/>
              <a:gd name="connsiteX128" fmla="*/ 9886 w 10172"/>
              <a:gd name="connsiteY128" fmla="*/ 8883 h 10000"/>
              <a:gd name="connsiteX129" fmla="*/ 9771 w 10172"/>
              <a:gd name="connsiteY129" fmla="*/ 9023 h 10000"/>
              <a:gd name="connsiteX130" fmla="*/ 9657 w 10172"/>
              <a:gd name="connsiteY130" fmla="*/ 9162 h 10000"/>
              <a:gd name="connsiteX131" fmla="*/ 9543 w 10172"/>
              <a:gd name="connsiteY131" fmla="*/ 9302 h 10000"/>
              <a:gd name="connsiteX132" fmla="*/ 9314 w 10172"/>
              <a:gd name="connsiteY132" fmla="*/ 9442 h 10000"/>
              <a:gd name="connsiteX133" fmla="*/ 8857 w 10172"/>
              <a:gd name="connsiteY133" fmla="*/ 9721 h 10000"/>
              <a:gd name="connsiteX134" fmla="*/ 8414 w 10172"/>
              <a:gd name="connsiteY134" fmla="*/ 9860 h 10000"/>
              <a:gd name="connsiteX135" fmla="*/ 8071 w 10172"/>
              <a:gd name="connsiteY135" fmla="*/ 9860 h 10000"/>
              <a:gd name="connsiteX136" fmla="*/ 7614 w 10172"/>
              <a:gd name="connsiteY136" fmla="*/ 10000 h 10000"/>
              <a:gd name="connsiteX137" fmla="*/ 7614 w 10172"/>
              <a:gd name="connsiteY137" fmla="*/ 10000 h 10000"/>
              <a:gd name="connsiteX0" fmla="*/ 7614 w 10171"/>
              <a:gd name="connsiteY0" fmla="*/ 10000 h 10000"/>
              <a:gd name="connsiteX1" fmla="*/ 7271 w 10171"/>
              <a:gd name="connsiteY1" fmla="*/ 10000 h 10000"/>
              <a:gd name="connsiteX2" fmla="*/ 6929 w 10171"/>
              <a:gd name="connsiteY2" fmla="*/ 10000 h 10000"/>
              <a:gd name="connsiteX3" fmla="*/ 6586 w 10171"/>
              <a:gd name="connsiteY3" fmla="*/ 9860 h 10000"/>
              <a:gd name="connsiteX4" fmla="*/ 6243 w 10171"/>
              <a:gd name="connsiteY4" fmla="*/ 9721 h 10000"/>
              <a:gd name="connsiteX5" fmla="*/ 5914 w 10171"/>
              <a:gd name="connsiteY5" fmla="*/ 9581 h 10000"/>
              <a:gd name="connsiteX6" fmla="*/ 5686 w 10171"/>
              <a:gd name="connsiteY6" fmla="*/ 9302 h 10000"/>
              <a:gd name="connsiteX7" fmla="*/ 5457 w 10171"/>
              <a:gd name="connsiteY7" fmla="*/ 9162 h 10000"/>
              <a:gd name="connsiteX8" fmla="*/ 5343 w 10171"/>
              <a:gd name="connsiteY8" fmla="*/ 8743 h 10000"/>
              <a:gd name="connsiteX9" fmla="*/ 5114 w 10171"/>
              <a:gd name="connsiteY9" fmla="*/ 8464 h 10000"/>
              <a:gd name="connsiteX10" fmla="*/ 5000 w 10171"/>
              <a:gd name="connsiteY10" fmla="*/ 8063 h 10000"/>
              <a:gd name="connsiteX11" fmla="*/ 5000 w 10171"/>
              <a:gd name="connsiteY11" fmla="*/ 7644 h 10000"/>
              <a:gd name="connsiteX12" fmla="*/ 4886 w 10171"/>
              <a:gd name="connsiteY12" fmla="*/ 7225 h 10000"/>
              <a:gd name="connsiteX13" fmla="*/ 4886 w 10171"/>
              <a:gd name="connsiteY13" fmla="*/ 6806 h 10000"/>
              <a:gd name="connsiteX14" fmla="*/ 4886 w 10171"/>
              <a:gd name="connsiteY14" fmla="*/ 6387 h 10000"/>
              <a:gd name="connsiteX15" fmla="*/ 5000 w 10171"/>
              <a:gd name="connsiteY15" fmla="*/ 5689 h 10000"/>
              <a:gd name="connsiteX16" fmla="*/ 5000 w 10171"/>
              <a:gd name="connsiteY16" fmla="*/ 5550 h 10000"/>
              <a:gd name="connsiteX17" fmla="*/ 5000 w 10171"/>
              <a:gd name="connsiteY17" fmla="*/ 5271 h 10000"/>
              <a:gd name="connsiteX18" fmla="*/ 5114 w 10171"/>
              <a:gd name="connsiteY18" fmla="*/ 5009 h 10000"/>
              <a:gd name="connsiteX19" fmla="*/ 5114 w 10171"/>
              <a:gd name="connsiteY19" fmla="*/ 4729 h 10000"/>
              <a:gd name="connsiteX20" fmla="*/ 5114 w 10171"/>
              <a:gd name="connsiteY20" fmla="*/ 4450 h 10000"/>
              <a:gd name="connsiteX21" fmla="*/ 5229 w 10171"/>
              <a:gd name="connsiteY21" fmla="*/ 4031 h 10000"/>
              <a:gd name="connsiteX22" fmla="*/ 5229 w 10171"/>
              <a:gd name="connsiteY22" fmla="*/ 3613 h 10000"/>
              <a:gd name="connsiteX23" fmla="*/ 5343 w 10171"/>
              <a:gd name="connsiteY23" fmla="*/ 3194 h 10000"/>
              <a:gd name="connsiteX24" fmla="*/ 5343 w 10171"/>
              <a:gd name="connsiteY24" fmla="*/ 2775 h 10000"/>
              <a:gd name="connsiteX25" fmla="*/ 5343 w 10171"/>
              <a:gd name="connsiteY25" fmla="*/ 2356 h 10000"/>
              <a:gd name="connsiteX26" fmla="*/ 5457 w 10171"/>
              <a:gd name="connsiteY26" fmla="*/ 2077 h 10000"/>
              <a:gd name="connsiteX27" fmla="*/ 5457 w 10171"/>
              <a:gd name="connsiteY27" fmla="*/ 1798 h 10000"/>
              <a:gd name="connsiteX28" fmla="*/ 5457 w 10171"/>
              <a:gd name="connsiteY28" fmla="*/ 1536 h 10000"/>
              <a:gd name="connsiteX29" fmla="*/ 5457 w 10171"/>
              <a:gd name="connsiteY29" fmla="*/ 1396 h 10000"/>
              <a:gd name="connsiteX30" fmla="*/ 5457 w 10171"/>
              <a:gd name="connsiteY30" fmla="*/ 1257 h 10000"/>
              <a:gd name="connsiteX31" fmla="*/ 5457 w 10171"/>
              <a:gd name="connsiteY31" fmla="*/ 1257 h 10000"/>
              <a:gd name="connsiteX32" fmla="*/ 5457 w 10171"/>
              <a:gd name="connsiteY32" fmla="*/ 1257 h 10000"/>
              <a:gd name="connsiteX33" fmla="*/ 5343 w 10171"/>
              <a:gd name="connsiteY33" fmla="*/ 1257 h 10000"/>
              <a:gd name="connsiteX34" fmla="*/ 5229 w 10171"/>
              <a:gd name="connsiteY34" fmla="*/ 1257 h 10000"/>
              <a:gd name="connsiteX35" fmla="*/ 5114 w 10171"/>
              <a:gd name="connsiteY35" fmla="*/ 1396 h 10000"/>
              <a:gd name="connsiteX36" fmla="*/ 5000 w 10171"/>
              <a:gd name="connsiteY36" fmla="*/ 1396 h 10000"/>
              <a:gd name="connsiteX37" fmla="*/ 4771 w 10171"/>
              <a:gd name="connsiteY37" fmla="*/ 1536 h 10000"/>
              <a:gd name="connsiteX38" fmla="*/ 4543 w 10171"/>
              <a:gd name="connsiteY38" fmla="*/ 1536 h 10000"/>
              <a:gd name="connsiteX39" fmla="*/ 4314 w 10171"/>
              <a:gd name="connsiteY39" fmla="*/ 1675 h 10000"/>
              <a:gd name="connsiteX40" fmla="*/ 3186 w 10171"/>
              <a:gd name="connsiteY40" fmla="*/ 2216 h 10000"/>
              <a:gd name="connsiteX41" fmla="*/ 2043 w 10171"/>
              <a:gd name="connsiteY41" fmla="*/ 2775 h 10000"/>
              <a:gd name="connsiteX42" fmla="*/ 1700 w 10171"/>
              <a:gd name="connsiteY42" fmla="*/ 2914 h 10000"/>
              <a:gd name="connsiteX43" fmla="*/ 1471 w 10171"/>
              <a:gd name="connsiteY43" fmla="*/ 3054 h 10000"/>
              <a:gd name="connsiteX44" fmla="*/ 1243 w 10171"/>
              <a:gd name="connsiteY44" fmla="*/ 3194 h 10000"/>
              <a:gd name="connsiteX45" fmla="*/ 1129 w 10171"/>
              <a:gd name="connsiteY45" fmla="*/ 3333 h 10000"/>
              <a:gd name="connsiteX46" fmla="*/ 900 w 10171"/>
              <a:gd name="connsiteY46" fmla="*/ 3333 h 10000"/>
              <a:gd name="connsiteX47" fmla="*/ 786 w 10171"/>
              <a:gd name="connsiteY47" fmla="*/ 3333 h 10000"/>
              <a:gd name="connsiteX48" fmla="*/ 671 w 10171"/>
              <a:gd name="connsiteY48" fmla="*/ 3473 h 10000"/>
              <a:gd name="connsiteX49" fmla="*/ 671 w 10171"/>
              <a:gd name="connsiteY49" fmla="*/ 3473 h 10000"/>
              <a:gd name="connsiteX50" fmla="*/ 571 w 10171"/>
              <a:gd name="connsiteY50" fmla="*/ 3473 h 10000"/>
              <a:gd name="connsiteX51" fmla="*/ 571 w 10171"/>
              <a:gd name="connsiteY51" fmla="*/ 3333 h 10000"/>
              <a:gd name="connsiteX52" fmla="*/ 457 w 10171"/>
              <a:gd name="connsiteY52" fmla="*/ 3194 h 10000"/>
              <a:gd name="connsiteX53" fmla="*/ 229 w 10171"/>
              <a:gd name="connsiteY53" fmla="*/ 3054 h 10000"/>
              <a:gd name="connsiteX54" fmla="*/ 114 w 10171"/>
              <a:gd name="connsiteY54" fmla="*/ 2914 h 10000"/>
              <a:gd name="connsiteX55" fmla="*/ 0 w 10171"/>
              <a:gd name="connsiteY55" fmla="*/ 2775 h 10000"/>
              <a:gd name="connsiteX56" fmla="*/ 0 w 10171"/>
              <a:gd name="connsiteY56" fmla="*/ 2635 h 10000"/>
              <a:gd name="connsiteX57" fmla="*/ 0 w 10171"/>
              <a:gd name="connsiteY57" fmla="*/ 2496 h 10000"/>
              <a:gd name="connsiteX58" fmla="*/ 114 w 10171"/>
              <a:gd name="connsiteY58" fmla="*/ 2496 h 10000"/>
              <a:gd name="connsiteX59" fmla="*/ 343 w 10171"/>
              <a:gd name="connsiteY59" fmla="*/ 2496 h 10000"/>
              <a:gd name="connsiteX60" fmla="*/ 571 w 10171"/>
              <a:gd name="connsiteY60" fmla="*/ 2496 h 10000"/>
              <a:gd name="connsiteX61" fmla="*/ 786 w 10171"/>
              <a:gd name="connsiteY61" fmla="*/ 2356 h 10000"/>
              <a:gd name="connsiteX62" fmla="*/ 1129 w 10171"/>
              <a:gd name="connsiteY62" fmla="*/ 2356 h 10000"/>
              <a:gd name="connsiteX63" fmla="*/ 1471 w 10171"/>
              <a:gd name="connsiteY63" fmla="*/ 2216 h 10000"/>
              <a:gd name="connsiteX64" fmla="*/ 1814 w 10171"/>
              <a:gd name="connsiteY64" fmla="*/ 2077 h 10000"/>
              <a:gd name="connsiteX65" fmla="*/ 2271 w 10171"/>
              <a:gd name="connsiteY65" fmla="*/ 1937 h 10000"/>
              <a:gd name="connsiteX66" fmla="*/ 2729 w 10171"/>
              <a:gd name="connsiteY66" fmla="*/ 1675 h 10000"/>
              <a:gd name="connsiteX67" fmla="*/ 3071 w 10171"/>
              <a:gd name="connsiteY67" fmla="*/ 1536 h 10000"/>
              <a:gd name="connsiteX68" fmla="*/ 3400 w 10171"/>
              <a:gd name="connsiteY68" fmla="*/ 1396 h 10000"/>
              <a:gd name="connsiteX69" fmla="*/ 3743 w 10171"/>
              <a:gd name="connsiteY69" fmla="*/ 1257 h 10000"/>
              <a:gd name="connsiteX70" fmla="*/ 3971 w 10171"/>
              <a:gd name="connsiteY70" fmla="*/ 1117 h 10000"/>
              <a:gd name="connsiteX71" fmla="*/ 4200 w 10171"/>
              <a:gd name="connsiteY71" fmla="*/ 1117 h 10000"/>
              <a:gd name="connsiteX72" fmla="*/ 4429 w 10171"/>
              <a:gd name="connsiteY72" fmla="*/ 977 h 10000"/>
              <a:gd name="connsiteX73" fmla="*/ 4657 w 10171"/>
              <a:gd name="connsiteY73" fmla="*/ 838 h 10000"/>
              <a:gd name="connsiteX74" fmla="*/ 5000 w 10171"/>
              <a:gd name="connsiteY74" fmla="*/ 698 h 10000"/>
              <a:gd name="connsiteX75" fmla="*/ 5229 w 10171"/>
              <a:gd name="connsiteY75" fmla="*/ 558 h 10000"/>
              <a:gd name="connsiteX76" fmla="*/ 5457 w 10171"/>
              <a:gd name="connsiteY76" fmla="*/ 419 h 10000"/>
              <a:gd name="connsiteX77" fmla="*/ 5571 w 10171"/>
              <a:gd name="connsiteY77" fmla="*/ 279 h 10000"/>
              <a:gd name="connsiteX78" fmla="*/ 5686 w 10171"/>
              <a:gd name="connsiteY78" fmla="*/ 140 h 10000"/>
              <a:gd name="connsiteX79" fmla="*/ 5686 w 10171"/>
              <a:gd name="connsiteY79" fmla="*/ 0 h 10000"/>
              <a:gd name="connsiteX80" fmla="*/ 5800 w 10171"/>
              <a:gd name="connsiteY80" fmla="*/ 0 h 10000"/>
              <a:gd name="connsiteX81" fmla="*/ 5914 w 10171"/>
              <a:gd name="connsiteY81" fmla="*/ 0 h 10000"/>
              <a:gd name="connsiteX82" fmla="*/ 6029 w 10171"/>
              <a:gd name="connsiteY82" fmla="*/ 0 h 10000"/>
              <a:gd name="connsiteX83" fmla="*/ 6129 w 10171"/>
              <a:gd name="connsiteY83" fmla="*/ 140 h 10000"/>
              <a:gd name="connsiteX84" fmla="*/ 6243 w 10171"/>
              <a:gd name="connsiteY84" fmla="*/ 140 h 10000"/>
              <a:gd name="connsiteX85" fmla="*/ 6357 w 10171"/>
              <a:gd name="connsiteY85" fmla="*/ 419 h 10000"/>
              <a:gd name="connsiteX86" fmla="*/ 6471 w 10171"/>
              <a:gd name="connsiteY86" fmla="*/ 558 h 10000"/>
              <a:gd name="connsiteX87" fmla="*/ 6586 w 10171"/>
              <a:gd name="connsiteY87" fmla="*/ 698 h 10000"/>
              <a:gd name="connsiteX88" fmla="*/ 6700 w 10171"/>
              <a:gd name="connsiteY88" fmla="*/ 838 h 10000"/>
              <a:gd name="connsiteX89" fmla="*/ 6700 w 10171"/>
              <a:gd name="connsiteY89" fmla="*/ 977 h 10000"/>
              <a:gd name="connsiteX90" fmla="*/ 6700 w 10171"/>
              <a:gd name="connsiteY90" fmla="*/ 1117 h 10000"/>
              <a:gd name="connsiteX91" fmla="*/ 6586 w 10171"/>
              <a:gd name="connsiteY91" fmla="*/ 1117 h 10000"/>
              <a:gd name="connsiteX92" fmla="*/ 6471 w 10171"/>
              <a:gd name="connsiteY92" fmla="*/ 1257 h 10000"/>
              <a:gd name="connsiteX93" fmla="*/ 6471 w 10171"/>
              <a:gd name="connsiteY93" fmla="*/ 1396 h 10000"/>
              <a:gd name="connsiteX94" fmla="*/ 6357 w 10171"/>
              <a:gd name="connsiteY94" fmla="*/ 1536 h 10000"/>
              <a:gd name="connsiteX95" fmla="*/ 6243 w 10171"/>
              <a:gd name="connsiteY95" fmla="*/ 1798 h 10000"/>
              <a:gd name="connsiteX96" fmla="*/ 6129 w 10171"/>
              <a:gd name="connsiteY96" fmla="*/ 2216 h 10000"/>
              <a:gd name="connsiteX97" fmla="*/ 6029 w 10171"/>
              <a:gd name="connsiteY97" fmla="*/ 2635 h 10000"/>
              <a:gd name="connsiteX98" fmla="*/ 5914 w 10171"/>
              <a:gd name="connsiteY98" fmla="*/ 3054 h 10000"/>
              <a:gd name="connsiteX99" fmla="*/ 5800 w 10171"/>
              <a:gd name="connsiteY99" fmla="*/ 3613 h 10000"/>
              <a:gd name="connsiteX100" fmla="*/ 5686 w 10171"/>
              <a:gd name="connsiteY100" fmla="*/ 4171 h 10000"/>
              <a:gd name="connsiteX101" fmla="*/ 5571 w 10171"/>
              <a:gd name="connsiteY101" fmla="*/ 4729 h 10000"/>
              <a:gd name="connsiteX102" fmla="*/ 5571 w 10171"/>
              <a:gd name="connsiteY102" fmla="*/ 5271 h 10000"/>
              <a:gd name="connsiteX103" fmla="*/ 5571 w 10171"/>
              <a:gd name="connsiteY103" fmla="*/ 5689 h 10000"/>
              <a:gd name="connsiteX104" fmla="*/ 5457 w 10171"/>
              <a:gd name="connsiteY104" fmla="*/ 6248 h 10000"/>
              <a:gd name="connsiteX105" fmla="*/ 5457 w 10171"/>
              <a:gd name="connsiteY105" fmla="*/ 6667 h 10000"/>
              <a:gd name="connsiteX106" fmla="*/ 5457 w 10171"/>
              <a:gd name="connsiteY106" fmla="*/ 6946 h 10000"/>
              <a:gd name="connsiteX107" fmla="*/ 5457 w 10171"/>
              <a:gd name="connsiteY107" fmla="*/ 7365 h 10000"/>
              <a:gd name="connsiteX108" fmla="*/ 5571 w 10171"/>
              <a:gd name="connsiteY108" fmla="*/ 7644 h 10000"/>
              <a:gd name="connsiteX109" fmla="*/ 5571 w 10171"/>
              <a:gd name="connsiteY109" fmla="*/ 7784 h 10000"/>
              <a:gd name="connsiteX110" fmla="*/ 5686 w 10171"/>
              <a:gd name="connsiteY110" fmla="*/ 8063 h 10000"/>
              <a:gd name="connsiteX111" fmla="*/ 5800 w 10171"/>
              <a:gd name="connsiteY111" fmla="*/ 8202 h 10000"/>
              <a:gd name="connsiteX112" fmla="*/ 5914 w 10171"/>
              <a:gd name="connsiteY112" fmla="*/ 8342 h 10000"/>
              <a:gd name="connsiteX113" fmla="*/ 6357 w 10171"/>
              <a:gd name="connsiteY113" fmla="*/ 8604 h 10000"/>
              <a:gd name="connsiteX114" fmla="*/ 6586 w 10171"/>
              <a:gd name="connsiteY114" fmla="*/ 8743 h 10000"/>
              <a:gd name="connsiteX115" fmla="*/ 6814 w 10171"/>
              <a:gd name="connsiteY115" fmla="*/ 8743 h 10000"/>
              <a:gd name="connsiteX116" fmla="*/ 7043 w 10171"/>
              <a:gd name="connsiteY116" fmla="*/ 8883 h 10000"/>
              <a:gd name="connsiteX117" fmla="*/ 7386 w 10171"/>
              <a:gd name="connsiteY117" fmla="*/ 8883 h 10000"/>
              <a:gd name="connsiteX118" fmla="*/ 7614 w 10171"/>
              <a:gd name="connsiteY118" fmla="*/ 8743 h 10000"/>
              <a:gd name="connsiteX119" fmla="*/ 7957 w 10171"/>
              <a:gd name="connsiteY119" fmla="*/ 8743 h 10000"/>
              <a:gd name="connsiteX120" fmla="*/ 8300 w 10171"/>
              <a:gd name="connsiteY120" fmla="*/ 8604 h 10000"/>
              <a:gd name="connsiteX121" fmla="*/ 8529 w 10171"/>
              <a:gd name="connsiteY121" fmla="*/ 8604 h 10000"/>
              <a:gd name="connsiteX122" fmla="*/ 8757 w 10171"/>
              <a:gd name="connsiteY122" fmla="*/ 8342 h 10000"/>
              <a:gd name="connsiteX123" fmla="*/ 8857 w 10171"/>
              <a:gd name="connsiteY123" fmla="*/ 8202 h 10000"/>
              <a:gd name="connsiteX124" fmla="*/ 8971 w 10171"/>
              <a:gd name="connsiteY124" fmla="*/ 7923 h 10000"/>
              <a:gd name="connsiteX125" fmla="*/ 10000 w 10171"/>
              <a:gd name="connsiteY125" fmla="*/ 8604 h 10000"/>
              <a:gd name="connsiteX126" fmla="*/ 10000 w 10171"/>
              <a:gd name="connsiteY126" fmla="*/ 8883 h 10000"/>
              <a:gd name="connsiteX127" fmla="*/ 9886 w 10171"/>
              <a:gd name="connsiteY127" fmla="*/ 8883 h 10000"/>
              <a:gd name="connsiteX128" fmla="*/ 9771 w 10171"/>
              <a:gd name="connsiteY128" fmla="*/ 9023 h 10000"/>
              <a:gd name="connsiteX129" fmla="*/ 9657 w 10171"/>
              <a:gd name="connsiteY129" fmla="*/ 9162 h 10000"/>
              <a:gd name="connsiteX130" fmla="*/ 9543 w 10171"/>
              <a:gd name="connsiteY130" fmla="*/ 9302 h 10000"/>
              <a:gd name="connsiteX131" fmla="*/ 9314 w 10171"/>
              <a:gd name="connsiteY131" fmla="*/ 9442 h 10000"/>
              <a:gd name="connsiteX132" fmla="*/ 8857 w 10171"/>
              <a:gd name="connsiteY132" fmla="*/ 9721 h 10000"/>
              <a:gd name="connsiteX133" fmla="*/ 8414 w 10171"/>
              <a:gd name="connsiteY133" fmla="*/ 9860 h 10000"/>
              <a:gd name="connsiteX134" fmla="*/ 8071 w 10171"/>
              <a:gd name="connsiteY134" fmla="*/ 9860 h 10000"/>
              <a:gd name="connsiteX135" fmla="*/ 7614 w 10171"/>
              <a:gd name="connsiteY135" fmla="*/ 10000 h 10000"/>
              <a:gd name="connsiteX136" fmla="*/ 7614 w 10171"/>
              <a:gd name="connsiteY136" fmla="*/ 10000 h 10000"/>
              <a:gd name="connsiteX0" fmla="*/ 7614 w 10153"/>
              <a:gd name="connsiteY0" fmla="*/ 10000 h 10000"/>
              <a:gd name="connsiteX1" fmla="*/ 7271 w 10153"/>
              <a:gd name="connsiteY1" fmla="*/ 10000 h 10000"/>
              <a:gd name="connsiteX2" fmla="*/ 6929 w 10153"/>
              <a:gd name="connsiteY2" fmla="*/ 10000 h 10000"/>
              <a:gd name="connsiteX3" fmla="*/ 6586 w 10153"/>
              <a:gd name="connsiteY3" fmla="*/ 9860 h 10000"/>
              <a:gd name="connsiteX4" fmla="*/ 6243 w 10153"/>
              <a:gd name="connsiteY4" fmla="*/ 9721 h 10000"/>
              <a:gd name="connsiteX5" fmla="*/ 5914 w 10153"/>
              <a:gd name="connsiteY5" fmla="*/ 9581 h 10000"/>
              <a:gd name="connsiteX6" fmla="*/ 5686 w 10153"/>
              <a:gd name="connsiteY6" fmla="*/ 9302 h 10000"/>
              <a:gd name="connsiteX7" fmla="*/ 5457 w 10153"/>
              <a:gd name="connsiteY7" fmla="*/ 9162 h 10000"/>
              <a:gd name="connsiteX8" fmla="*/ 5343 w 10153"/>
              <a:gd name="connsiteY8" fmla="*/ 8743 h 10000"/>
              <a:gd name="connsiteX9" fmla="*/ 5114 w 10153"/>
              <a:gd name="connsiteY9" fmla="*/ 8464 h 10000"/>
              <a:gd name="connsiteX10" fmla="*/ 5000 w 10153"/>
              <a:gd name="connsiteY10" fmla="*/ 8063 h 10000"/>
              <a:gd name="connsiteX11" fmla="*/ 5000 w 10153"/>
              <a:gd name="connsiteY11" fmla="*/ 7644 h 10000"/>
              <a:gd name="connsiteX12" fmla="*/ 4886 w 10153"/>
              <a:gd name="connsiteY12" fmla="*/ 7225 h 10000"/>
              <a:gd name="connsiteX13" fmla="*/ 4886 w 10153"/>
              <a:gd name="connsiteY13" fmla="*/ 6806 h 10000"/>
              <a:gd name="connsiteX14" fmla="*/ 4886 w 10153"/>
              <a:gd name="connsiteY14" fmla="*/ 6387 h 10000"/>
              <a:gd name="connsiteX15" fmla="*/ 5000 w 10153"/>
              <a:gd name="connsiteY15" fmla="*/ 5689 h 10000"/>
              <a:gd name="connsiteX16" fmla="*/ 5000 w 10153"/>
              <a:gd name="connsiteY16" fmla="*/ 5550 h 10000"/>
              <a:gd name="connsiteX17" fmla="*/ 5000 w 10153"/>
              <a:gd name="connsiteY17" fmla="*/ 5271 h 10000"/>
              <a:gd name="connsiteX18" fmla="*/ 5114 w 10153"/>
              <a:gd name="connsiteY18" fmla="*/ 5009 h 10000"/>
              <a:gd name="connsiteX19" fmla="*/ 5114 w 10153"/>
              <a:gd name="connsiteY19" fmla="*/ 4729 h 10000"/>
              <a:gd name="connsiteX20" fmla="*/ 5114 w 10153"/>
              <a:gd name="connsiteY20" fmla="*/ 4450 h 10000"/>
              <a:gd name="connsiteX21" fmla="*/ 5229 w 10153"/>
              <a:gd name="connsiteY21" fmla="*/ 4031 h 10000"/>
              <a:gd name="connsiteX22" fmla="*/ 5229 w 10153"/>
              <a:gd name="connsiteY22" fmla="*/ 3613 h 10000"/>
              <a:gd name="connsiteX23" fmla="*/ 5343 w 10153"/>
              <a:gd name="connsiteY23" fmla="*/ 3194 h 10000"/>
              <a:gd name="connsiteX24" fmla="*/ 5343 w 10153"/>
              <a:gd name="connsiteY24" fmla="*/ 2775 h 10000"/>
              <a:gd name="connsiteX25" fmla="*/ 5343 w 10153"/>
              <a:gd name="connsiteY25" fmla="*/ 2356 h 10000"/>
              <a:gd name="connsiteX26" fmla="*/ 5457 w 10153"/>
              <a:gd name="connsiteY26" fmla="*/ 2077 h 10000"/>
              <a:gd name="connsiteX27" fmla="*/ 5457 w 10153"/>
              <a:gd name="connsiteY27" fmla="*/ 1798 h 10000"/>
              <a:gd name="connsiteX28" fmla="*/ 5457 w 10153"/>
              <a:gd name="connsiteY28" fmla="*/ 1536 h 10000"/>
              <a:gd name="connsiteX29" fmla="*/ 5457 w 10153"/>
              <a:gd name="connsiteY29" fmla="*/ 1396 h 10000"/>
              <a:gd name="connsiteX30" fmla="*/ 5457 w 10153"/>
              <a:gd name="connsiteY30" fmla="*/ 1257 h 10000"/>
              <a:gd name="connsiteX31" fmla="*/ 5457 w 10153"/>
              <a:gd name="connsiteY31" fmla="*/ 1257 h 10000"/>
              <a:gd name="connsiteX32" fmla="*/ 5457 w 10153"/>
              <a:gd name="connsiteY32" fmla="*/ 1257 h 10000"/>
              <a:gd name="connsiteX33" fmla="*/ 5343 w 10153"/>
              <a:gd name="connsiteY33" fmla="*/ 1257 h 10000"/>
              <a:gd name="connsiteX34" fmla="*/ 5229 w 10153"/>
              <a:gd name="connsiteY34" fmla="*/ 1257 h 10000"/>
              <a:gd name="connsiteX35" fmla="*/ 5114 w 10153"/>
              <a:gd name="connsiteY35" fmla="*/ 1396 h 10000"/>
              <a:gd name="connsiteX36" fmla="*/ 5000 w 10153"/>
              <a:gd name="connsiteY36" fmla="*/ 1396 h 10000"/>
              <a:gd name="connsiteX37" fmla="*/ 4771 w 10153"/>
              <a:gd name="connsiteY37" fmla="*/ 1536 h 10000"/>
              <a:gd name="connsiteX38" fmla="*/ 4543 w 10153"/>
              <a:gd name="connsiteY38" fmla="*/ 1536 h 10000"/>
              <a:gd name="connsiteX39" fmla="*/ 4314 w 10153"/>
              <a:gd name="connsiteY39" fmla="*/ 1675 h 10000"/>
              <a:gd name="connsiteX40" fmla="*/ 3186 w 10153"/>
              <a:gd name="connsiteY40" fmla="*/ 2216 h 10000"/>
              <a:gd name="connsiteX41" fmla="*/ 2043 w 10153"/>
              <a:gd name="connsiteY41" fmla="*/ 2775 h 10000"/>
              <a:gd name="connsiteX42" fmla="*/ 1700 w 10153"/>
              <a:gd name="connsiteY42" fmla="*/ 2914 h 10000"/>
              <a:gd name="connsiteX43" fmla="*/ 1471 w 10153"/>
              <a:gd name="connsiteY43" fmla="*/ 3054 h 10000"/>
              <a:gd name="connsiteX44" fmla="*/ 1243 w 10153"/>
              <a:gd name="connsiteY44" fmla="*/ 3194 h 10000"/>
              <a:gd name="connsiteX45" fmla="*/ 1129 w 10153"/>
              <a:gd name="connsiteY45" fmla="*/ 3333 h 10000"/>
              <a:gd name="connsiteX46" fmla="*/ 900 w 10153"/>
              <a:gd name="connsiteY46" fmla="*/ 3333 h 10000"/>
              <a:gd name="connsiteX47" fmla="*/ 786 w 10153"/>
              <a:gd name="connsiteY47" fmla="*/ 3333 h 10000"/>
              <a:gd name="connsiteX48" fmla="*/ 671 w 10153"/>
              <a:gd name="connsiteY48" fmla="*/ 3473 h 10000"/>
              <a:gd name="connsiteX49" fmla="*/ 671 w 10153"/>
              <a:gd name="connsiteY49" fmla="*/ 3473 h 10000"/>
              <a:gd name="connsiteX50" fmla="*/ 571 w 10153"/>
              <a:gd name="connsiteY50" fmla="*/ 3473 h 10000"/>
              <a:gd name="connsiteX51" fmla="*/ 571 w 10153"/>
              <a:gd name="connsiteY51" fmla="*/ 3333 h 10000"/>
              <a:gd name="connsiteX52" fmla="*/ 457 w 10153"/>
              <a:gd name="connsiteY52" fmla="*/ 3194 h 10000"/>
              <a:gd name="connsiteX53" fmla="*/ 229 w 10153"/>
              <a:gd name="connsiteY53" fmla="*/ 3054 h 10000"/>
              <a:gd name="connsiteX54" fmla="*/ 114 w 10153"/>
              <a:gd name="connsiteY54" fmla="*/ 2914 h 10000"/>
              <a:gd name="connsiteX55" fmla="*/ 0 w 10153"/>
              <a:gd name="connsiteY55" fmla="*/ 2775 h 10000"/>
              <a:gd name="connsiteX56" fmla="*/ 0 w 10153"/>
              <a:gd name="connsiteY56" fmla="*/ 2635 h 10000"/>
              <a:gd name="connsiteX57" fmla="*/ 0 w 10153"/>
              <a:gd name="connsiteY57" fmla="*/ 2496 h 10000"/>
              <a:gd name="connsiteX58" fmla="*/ 114 w 10153"/>
              <a:gd name="connsiteY58" fmla="*/ 2496 h 10000"/>
              <a:gd name="connsiteX59" fmla="*/ 343 w 10153"/>
              <a:gd name="connsiteY59" fmla="*/ 2496 h 10000"/>
              <a:gd name="connsiteX60" fmla="*/ 571 w 10153"/>
              <a:gd name="connsiteY60" fmla="*/ 2496 h 10000"/>
              <a:gd name="connsiteX61" fmla="*/ 786 w 10153"/>
              <a:gd name="connsiteY61" fmla="*/ 2356 h 10000"/>
              <a:gd name="connsiteX62" fmla="*/ 1129 w 10153"/>
              <a:gd name="connsiteY62" fmla="*/ 2356 h 10000"/>
              <a:gd name="connsiteX63" fmla="*/ 1471 w 10153"/>
              <a:gd name="connsiteY63" fmla="*/ 2216 h 10000"/>
              <a:gd name="connsiteX64" fmla="*/ 1814 w 10153"/>
              <a:gd name="connsiteY64" fmla="*/ 2077 h 10000"/>
              <a:gd name="connsiteX65" fmla="*/ 2271 w 10153"/>
              <a:gd name="connsiteY65" fmla="*/ 1937 h 10000"/>
              <a:gd name="connsiteX66" fmla="*/ 2729 w 10153"/>
              <a:gd name="connsiteY66" fmla="*/ 1675 h 10000"/>
              <a:gd name="connsiteX67" fmla="*/ 3071 w 10153"/>
              <a:gd name="connsiteY67" fmla="*/ 1536 h 10000"/>
              <a:gd name="connsiteX68" fmla="*/ 3400 w 10153"/>
              <a:gd name="connsiteY68" fmla="*/ 1396 h 10000"/>
              <a:gd name="connsiteX69" fmla="*/ 3743 w 10153"/>
              <a:gd name="connsiteY69" fmla="*/ 1257 h 10000"/>
              <a:gd name="connsiteX70" fmla="*/ 3971 w 10153"/>
              <a:gd name="connsiteY70" fmla="*/ 1117 h 10000"/>
              <a:gd name="connsiteX71" fmla="*/ 4200 w 10153"/>
              <a:gd name="connsiteY71" fmla="*/ 1117 h 10000"/>
              <a:gd name="connsiteX72" fmla="*/ 4429 w 10153"/>
              <a:gd name="connsiteY72" fmla="*/ 977 h 10000"/>
              <a:gd name="connsiteX73" fmla="*/ 4657 w 10153"/>
              <a:gd name="connsiteY73" fmla="*/ 838 h 10000"/>
              <a:gd name="connsiteX74" fmla="*/ 5000 w 10153"/>
              <a:gd name="connsiteY74" fmla="*/ 698 h 10000"/>
              <a:gd name="connsiteX75" fmla="*/ 5229 w 10153"/>
              <a:gd name="connsiteY75" fmla="*/ 558 h 10000"/>
              <a:gd name="connsiteX76" fmla="*/ 5457 w 10153"/>
              <a:gd name="connsiteY76" fmla="*/ 419 h 10000"/>
              <a:gd name="connsiteX77" fmla="*/ 5571 w 10153"/>
              <a:gd name="connsiteY77" fmla="*/ 279 h 10000"/>
              <a:gd name="connsiteX78" fmla="*/ 5686 w 10153"/>
              <a:gd name="connsiteY78" fmla="*/ 140 h 10000"/>
              <a:gd name="connsiteX79" fmla="*/ 5686 w 10153"/>
              <a:gd name="connsiteY79" fmla="*/ 0 h 10000"/>
              <a:gd name="connsiteX80" fmla="*/ 5800 w 10153"/>
              <a:gd name="connsiteY80" fmla="*/ 0 h 10000"/>
              <a:gd name="connsiteX81" fmla="*/ 5914 w 10153"/>
              <a:gd name="connsiteY81" fmla="*/ 0 h 10000"/>
              <a:gd name="connsiteX82" fmla="*/ 6029 w 10153"/>
              <a:gd name="connsiteY82" fmla="*/ 0 h 10000"/>
              <a:gd name="connsiteX83" fmla="*/ 6129 w 10153"/>
              <a:gd name="connsiteY83" fmla="*/ 140 h 10000"/>
              <a:gd name="connsiteX84" fmla="*/ 6243 w 10153"/>
              <a:gd name="connsiteY84" fmla="*/ 140 h 10000"/>
              <a:gd name="connsiteX85" fmla="*/ 6357 w 10153"/>
              <a:gd name="connsiteY85" fmla="*/ 419 h 10000"/>
              <a:gd name="connsiteX86" fmla="*/ 6471 w 10153"/>
              <a:gd name="connsiteY86" fmla="*/ 558 h 10000"/>
              <a:gd name="connsiteX87" fmla="*/ 6586 w 10153"/>
              <a:gd name="connsiteY87" fmla="*/ 698 h 10000"/>
              <a:gd name="connsiteX88" fmla="*/ 6700 w 10153"/>
              <a:gd name="connsiteY88" fmla="*/ 838 h 10000"/>
              <a:gd name="connsiteX89" fmla="*/ 6700 w 10153"/>
              <a:gd name="connsiteY89" fmla="*/ 977 h 10000"/>
              <a:gd name="connsiteX90" fmla="*/ 6700 w 10153"/>
              <a:gd name="connsiteY90" fmla="*/ 1117 h 10000"/>
              <a:gd name="connsiteX91" fmla="*/ 6586 w 10153"/>
              <a:gd name="connsiteY91" fmla="*/ 1117 h 10000"/>
              <a:gd name="connsiteX92" fmla="*/ 6471 w 10153"/>
              <a:gd name="connsiteY92" fmla="*/ 1257 h 10000"/>
              <a:gd name="connsiteX93" fmla="*/ 6471 w 10153"/>
              <a:gd name="connsiteY93" fmla="*/ 1396 h 10000"/>
              <a:gd name="connsiteX94" fmla="*/ 6357 w 10153"/>
              <a:gd name="connsiteY94" fmla="*/ 1536 h 10000"/>
              <a:gd name="connsiteX95" fmla="*/ 6243 w 10153"/>
              <a:gd name="connsiteY95" fmla="*/ 1798 h 10000"/>
              <a:gd name="connsiteX96" fmla="*/ 6129 w 10153"/>
              <a:gd name="connsiteY96" fmla="*/ 2216 h 10000"/>
              <a:gd name="connsiteX97" fmla="*/ 6029 w 10153"/>
              <a:gd name="connsiteY97" fmla="*/ 2635 h 10000"/>
              <a:gd name="connsiteX98" fmla="*/ 5914 w 10153"/>
              <a:gd name="connsiteY98" fmla="*/ 3054 h 10000"/>
              <a:gd name="connsiteX99" fmla="*/ 5800 w 10153"/>
              <a:gd name="connsiteY99" fmla="*/ 3613 h 10000"/>
              <a:gd name="connsiteX100" fmla="*/ 5686 w 10153"/>
              <a:gd name="connsiteY100" fmla="*/ 4171 h 10000"/>
              <a:gd name="connsiteX101" fmla="*/ 5571 w 10153"/>
              <a:gd name="connsiteY101" fmla="*/ 4729 h 10000"/>
              <a:gd name="connsiteX102" fmla="*/ 5571 w 10153"/>
              <a:gd name="connsiteY102" fmla="*/ 5271 h 10000"/>
              <a:gd name="connsiteX103" fmla="*/ 5571 w 10153"/>
              <a:gd name="connsiteY103" fmla="*/ 5689 h 10000"/>
              <a:gd name="connsiteX104" fmla="*/ 5457 w 10153"/>
              <a:gd name="connsiteY104" fmla="*/ 6248 h 10000"/>
              <a:gd name="connsiteX105" fmla="*/ 5457 w 10153"/>
              <a:gd name="connsiteY105" fmla="*/ 6667 h 10000"/>
              <a:gd name="connsiteX106" fmla="*/ 5457 w 10153"/>
              <a:gd name="connsiteY106" fmla="*/ 6946 h 10000"/>
              <a:gd name="connsiteX107" fmla="*/ 5457 w 10153"/>
              <a:gd name="connsiteY107" fmla="*/ 7365 h 10000"/>
              <a:gd name="connsiteX108" fmla="*/ 5571 w 10153"/>
              <a:gd name="connsiteY108" fmla="*/ 7644 h 10000"/>
              <a:gd name="connsiteX109" fmla="*/ 5571 w 10153"/>
              <a:gd name="connsiteY109" fmla="*/ 7784 h 10000"/>
              <a:gd name="connsiteX110" fmla="*/ 5686 w 10153"/>
              <a:gd name="connsiteY110" fmla="*/ 8063 h 10000"/>
              <a:gd name="connsiteX111" fmla="*/ 5800 w 10153"/>
              <a:gd name="connsiteY111" fmla="*/ 8202 h 10000"/>
              <a:gd name="connsiteX112" fmla="*/ 5914 w 10153"/>
              <a:gd name="connsiteY112" fmla="*/ 8342 h 10000"/>
              <a:gd name="connsiteX113" fmla="*/ 6357 w 10153"/>
              <a:gd name="connsiteY113" fmla="*/ 8604 h 10000"/>
              <a:gd name="connsiteX114" fmla="*/ 6586 w 10153"/>
              <a:gd name="connsiteY114" fmla="*/ 8743 h 10000"/>
              <a:gd name="connsiteX115" fmla="*/ 6814 w 10153"/>
              <a:gd name="connsiteY115" fmla="*/ 8743 h 10000"/>
              <a:gd name="connsiteX116" fmla="*/ 7043 w 10153"/>
              <a:gd name="connsiteY116" fmla="*/ 8883 h 10000"/>
              <a:gd name="connsiteX117" fmla="*/ 7386 w 10153"/>
              <a:gd name="connsiteY117" fmla="*/ 8883 h 10000"/>
              <a:gd name="connsiteX118" fmla="*/ 7614 w 10153"/>
              <a:gd name="connsiteY118" fmla="*/ 8743 h 10000"/>
              <a:gd name="connsiteX119" fmla="*/ 7957 w 10153"/>
              <a:gd name="connsiteY119" fmla="*/ 8743 h 10000"/>
              <a:gd name="connsiteX120" fmla="*/ 8300 w 10153"/>
              <a:gd name="connsiteY120" fmla="*/ 8604 h 10000"/>
              <a:gd name="connsiteX121" fmla="*/ 8529 w 10153"/>
              <a:gd name="connsiteY121" fmla="*/ 8604 h 10000"/>
              <a:gd name="connsiteX122" fmla="*/ 8757 w 10153"/>
              <a:gd name="connsiteY122" fmla="*/ 8342 h 10000"/>
              <a:gd name="connsiteX123" fmla="*/ 8857 w 10153"/>
              <a:gd name="connsiteY123" fmla="*/ 8202 h 10000"/>
              <a:gd name="connsiteX124" fmla="*/ 8971 w 10153"/>
              <a:gd name="connsiteY124" fmla="*/ 7923 h 10000"/>
              <a:gd name="connsiteX125" fmla="*/ 10000 w 10153"/>
              <a:gd name="connsiteY125" fmla="*/ 8604 h 10000"/>
              <a:gd name="connsiteX126" fmla="*/ 9886 w 10153"/>
              <a:gd name="connsiteY126" fmla="*/ 8883 h 10000"/>
              <a:gd name="connsiteX127" fmla="*/ 9771 w 10153"/>
              <a:gd name="connsiteY127" fmla="*/ 9023 h 10000"/>
              <a:gd name="connsiteX128" fmla="*/ 9657 w 10153"/>
              <a:gd name="connsiteY128" fmla="*/ 9162 h 10000"/>
              <a:gd name="connsiteX129" fmla="*/ 9543 w 10153"/>
              <a:gd name="connsiteY129" fmla="*/ 9302 h 10000"/>
              <a:gd name="connsiteX130" fmla="*/ 9314 w 10153"/>
              <a:gd name="connsiteY130" fmla="*/ 9442 h 10000"/>
              <a:gd name="connsiteX131" fmla="*/ 8857 w 10153"/>
              <a:gd name="connsiteY131" fmla="*/ 9721 h 10000"/>
              <a:gd name="connsiteX132" fmla="*/ 8414 w 10153"/>
              <a:gd name="connsiteY132" fmla="*/ 9860 h 10000"/>
              <a:gd name="connsiteX133" fmla="*/ 8071 w 10153"/>
              <a:gd name="connsiteY133" fmla="*/ 9860 h 10000"/>
              <a:gd name="connsiteX134" fmla="*/ 7614 w 10153"/>
              <a:gd name="connsiteY134" fmla="*/ 10000 h 10000"/>
              <a:gd name="connsiteX135" fmla="*/ 7614 w 10153"/>
              <a:gd name="connsiteY135" fmla="*/ 10000 h 10000"/>
              <a:gd name="connsiteX0" fmla="*/ 7614 w 9886"/>
              <a:gd name="connsiteY0" fmla="*/ 10000 h 10000"/>
              <a:gd name="connsiteX1" fmla="*/ 7271 w 9886"/>
              <a:gd name="connsiteY1" fmla="*/ 10000 h 10000"/>
              <a:gd name="connsiteX2" fmla="*/ 6929 w 9886"/>
              <a:gd name="connsiteY2" fmla="*/ 10000 h 10000"/>
              <a:gd name="connsiteX3" fmla="*/ 6586 w 9886"/>
              <a:gd name="connsiteY3" fmla="*/ 9860 h 10000"/>
              <a:gd name="connsiteX4" fmla="*/ 6243 w 9886"/>
              <a:gd name="connsiteY4" fmla="*/ 9721 h 10000"/>
              <a:gd name="connsiteX5" fmla="*/ 5914 w 9886"/>
              <a:gd name="connsiteY5" fmla="*/ 9581 h 10000"/>
              <a:gd name="connsiteX6" fmla="*/ 5686 w 9886"/>
              <a:gd name="connsiteY6" fmla="*/ 9302 h 10000"/>
              <a:gd name="connsiteX7" fmla="*/ 5457 w 9886"/>
              <a:gd name="connsiteY7" fmla="*/ 9162 h 10000"/>
              <a:gd name="connsiteX8" fmla="*/ 5343 w 9886"/>
              <a:gd name="connsiteY8" fmla="*/ 8743 h 10000"/>
              <a:gd name="connsiteX9" fmla="*/ 5114 w 9886"/>
              <a:gd name="connsiteY9" fmla="*/ 8464 h 10000"/>
              <a:gd name="connsiteX10" fmla="*/ 5000 w 9886"/>
              <a:gd name="connsiteY10" fmla="*/ 8063 h 10000"/>
              <a:gd name="connsiteX11" fmla="*/ 5000 w 9886"/>
              <a:gd name="connsiteY11" fmla="*/ 7644 h 10000"/>
              <a:gd name="connsiteX12" fmla="*/ 4886 w 9886"/>
              <a:gd name="connsiteY12" fmla="*/ 7225 h 10000"/>
              <a:gd name="connsiteX13" fmla="*/ 4886 w 9886"/>
              <a:gd name="connsiteY13" fmla="*/ 6806 h 10000"/>
              <a:gd name="connsiteX14" fmla="*/ 4886 w 9886"/>
              <a:gd name="connsiteY14" fmla="*/ 6387 h 10000"/>
              <a:gd name="connsiteX15" fmla="*/ 5000 w 9886"/>
              <a:gd name="connsiteY15" fmla="*/ 5689 h 10000"/>
              <a:gd name="connsiteX16" fmla="*/ 5000 w 9886"/>
              <a:gd name="connsiteY16" fmla="*/ 5550 h 10000"/>
              <a:gd name="connsiteX17" fmla="*/ 5000 w 9886"/>
              <a:gd name="connsiteY17" fmla="*/ 5271 h 10000"/>
              <a:gd name="connsiteX18" fmla="*/ 5114 w 9886"/>
              <a:gd name="connsiteY18" fmla="*/ 5009 h 10000"/>
              <a:gd name="connsiteX19" fmla="*/ 5114 w 9886"/>
              <a:gd name="connsiteY19" fmla="*/ 4729 h 10000"/>
              <a:gd name="connsiteX20" fmla="*/ 5114 w 9886"/>
              <a:gd name="connsiteY20" fmla="*/ 4450 h 10000"/>
              <a:gd name="connsiteX21" fmla="*/ 5229 w 9886"/>
              <a:gd name="connsiteY21" fmla="*/ 4031 h 10000"/>
              <a:gd name="connsiteX22" fmla="*/ 5229 w 9886"/>
              <a:gd name="connsiteY22" fmla="*/ 3613 h 10000"/>
              <a:gd name="connsiteX23" fmla="*/ 5343 w 9886"/>
              <a:gd name="connsiteY23" fmla="*/ 3194 h 10000"/>
              <a:gd name="connsiteX24" fmla="*/ 5343 w 9886"/>
              <a:gd name="connsiteY24" fmla="*/ 2775 h 10000"/>
              <a:gd name="connsiteX25" fmla="*/ 5343 w 9886"/>
              <a:gd name="connsiteY25" fmla="*/ 2356 h 10000"/>
              <a:gd name="connsiteX26" fmla="*/ 5457 w 9886"/>
              <a:gd name="connsiteY26" fmla="*/ 2077 h 10000"/>
              <a:gd name="connsiteX27" fmla="*/ 5457 w 9886"/>
              <a:gd name="connsiteY27" fmla="*/ 1798 h 10000"/>
              <a:gd name="connsiteX28" fmla="*/ 5457 w 9886"/>
              <a:gd name="connsiteY28" fmla="*/ 1536 h 10000"/>
              <a:gd name="connsiteX29" fmla="*/ 5457 w 9886"/>
              <a:gd name="connsiteY29" fmla="*/ 1396 h 10000"/>
              <a:gd name="connsiteX30" fmla="*/ 5457 w 9886"/>
              <a:gd name="connsiteY30" fmla="*/ 1257 h 10000"/>
              <a:gd name="connsiteX31" fmla="*/ 5457 w 9886"/>
              <a:gd name="connsiteY31" fmla="*/ 1257 h 10000"/>
              <a:gd name="connsiteX32" fmla="*/ 5457 w 9886"/>
              <a:gd name="connsiteY32" fmla="*/ 1257 h 10000"/>
              <a:gd name="connsiteX33" fmla="*/ 5343 w 9886"/>
              <a:gd name="connsiteY33" fmla="*/ 1257 h 10000"/>
              <a:gd name="connsiteX34" fmla="*/ 5229 w 9886"/>
              <a:gd name="connsiteY34" fmla="*/ 1257 h 10000"/>
              <a:gd name="connsiteX35" fmla="*/ 5114 w 9886"/>
              <a:gd name="connsiteY35" fmla="*/ 1396 h 10000"/>
              <a:gd name="connsiteX36" fmla="*/ 5000 w 9886"/>
              <a:gd name="connsiteY36" fmla="*/ 1396 h 10000"/>
              <a:gd name="connsiteX37" fmla="*/ 4771 w 9886"/>
              <a:gd name="connsiteY37" fmla="*/ 1536 h 10000"/>
              <a:gd name="connsiteX38" fmla="*/ 4543 w 9886"/>
              <a:gd name="connsiteY38" fmla="*/ 1536 h 10000"/>
              <a:gd name="connsiteX39" fmla="*/ 4314 w 9886"/>
              <a:gd name="connsiteY39" fmla="*/ 1675 h 10000"/>
              <a:gd name="connsiteX40" fmla="*/ 3186 w 9886"/>
              <a:gd name="connsiteY40" fmla="*/ 2216 h 10000"/>
              <a:gd name="connsiteX41" fmla="*/ 2043 w 9886"/>
              <a:gd name="connsiteY41" fmla="*/ 2775 h 10000"/>
              <a:gd name="connsiteX42" fmla="*/ 1700 w 9886"/>
              <a:gd name="connsiteY42" fmla="*/ 2914 h 10000"/>
              <a:gd name="connsiteX43" fmla="*/ 1471 w 9886"/>
              <a:gd name="connsiteY43" fmla="*/ 3054 h 10000"/>
              <a:gd name="connsiteX44" fmla="*/ 1243 w 9886"/>
              <a:gd name="connsiteY44" fmla="*/ 3194 h 10000"/>
              <a:gd name="connsiteX45" fmla="*/ 1129 w 9886"/>
              <a:gd name="connsiteY45" fmla="*/ 3333 h 10000"/>
              <a:gd name="connsiteX46" fmla="*/ 900 w 9886"/>
              <a:gd name="connsiteY46" fmla="*/ 3333 h 10000"/>
              <a:gd name="connsiteX47" fmla="*/ 786 w 9886"/>
              <a:gd name="connsiteY47" fmla="*/ 3333 h 10000"/>
              <a:gd name="connsiteX48" fmla="*/ 671 w 9886"/>
              <a:gd name="connsiteY48" fmla="*/ 3473 h 10000"/>
              <a:gd name="connsiteX49" fmla="*/ 671 w 9886"/>
              <a:gd name="connsiteY49" fmla="*/ 3473 h 10000"/>
              <a:gd name="connsiteX50" fmla="*/ 571 w 9886"/>
              <a:gd name="connsiteY50" fmla="*/ 3473 h 10000"/>
              <a:gd name="connsiteX51" fmla="*/ 571 w 9886"/>
              <a:gd name="connsiteY51" fmla="*/ 3333 h 10000"/>
              <a:gd name="connsiteX52" fmla="*/ 457 w 9886"/>
              <a:gd name="connsiteY52" fmla="*/ 3194 h 10000"/>
              <a:gd name="connsiteX53" fmla="*/ 229 w 9886"/>
              <a:gd name="connsiteY53" fmla="*/ 3054 h 10000"/>
              <a:gd name="connsiteX54" fmla="*/ 114 w 9886"/>
              <a:gd name="connsiteY54" fmla="*/ 2914 h 10000"/>
              <a:gd name="connsiteX55" fmla="*/ 0 w 9886"/>
              <a:gd name="connsiteY55" fmla="*/ 2775 h 10000"/>
              <a:gd name="connsiteX56" fmla="*/ 0 w 9886"/>
              <a:gd name="connsiteY56" fmla="*/ 2635 h 10000"/>
              <a:gd name="connsiteX57" fmla="*/ 0 w 9886"/>
              <a:gd name="connsiteY57" fmla="*/ 2496 h 10000"/>
              <a:gd name="connsiteX58" fmla="*/ 114 w 9886"/>
              <a:gd name="connsiteY58" fmla="*/ 2496 h 10000"/>
              <a:gd name="connsiteX59" fmla="*/ 343 w 9886"/>
              <a:gd name="connsiteY59" fmla="*/ 2496 h 10000"/>
              <a:gd name="connsiteX60" fmla="*/ 571 w 9886"/>
              <a:gd name="connsiteY60" fmla="*/ 2496 h 10000"/>
              <a:gd name="connsiteX61" fmla="*/ 786 w 9886"/>
              <a:gd name="connsiteY61" fmla="*/ 2356 h 10000"/>
              <a:gd name="connsiteX62" fmla="*/ 1129 w 9886"/>
              <a:gd name="connsiteY62" fmla="*/ 2356 h 10000"/>
              <a:gd name="connsiteX63" fmla="*/ 1471 w 9886"/>
              <a:gd name="connsiteY63" fmla="*/ 2216 h 10000"/>
              <a:gd name="connsiteX64" fmla="*/ 1814 w 9886"/>
              <a:gd name="connsiteY64" fmla="*/ 2077 h 10000"/>
              <a:gd name="connsiteX65" fmla="*/ 2271 w 9886"/>
              <a:gd name="connsiteY65" fmla="*/ 1937 h 10000"/>
              <a:gd name="connsiteX66" fmla="*/ 2729 w 9886"/>
              <a:gd name="connsiteY66" fmla="*/ 1675 h 10000"/>
              <a:gd name="connsiteX67" fmla="*/ 3071 w 9886"/>
              <a:gd name="connsiteY67" fmla="*/ 1536 h 10000"/>
              <a:gd name="connsiteX68" fmla="*/ 3400 w 9886"/>
              <a:gd name="connsiteY68" fmla="*/ 1396 h 10000"/>
              <a:gd name="connsiteX69" fmla="*/ 3743 w 9886"/>
              <a:gd name="connsiteY69" fmla="*/ 1257 h 10000"/>
              <a:gd name="connsiteX70" fmla="*/ 3971 w 9886"/>
              <a:gd name="connsiteY70" fmla="*/ 1117 h 10000"/>
              <a:gd name="connsiteX71" fmla="*/ 4200 w 9886"/>
              <a:gd name="connsiteY71" fmla="*/ 1117 h 10000"/>
              <a:gd name="connsiteX72" fmla="*/ 4429 w 9886"/>
              <a:gd name="connsiteY72" fmla="*/ 977 h 10000"/>
              <a:gd name="connsiteX73" fmla="*/ 4657 w 9886"/>
              <a:gd name="connsiteY73" fmla="*/ 838 h 10000"/>
              <a:gd name="connsiteX74" fmla="*/ 5000 w 9886"/>
              <a:gd name="connsiteY74" fmla="*/ 698 h 10000"/>
              <a:gd name="connsiteX75" fmla="*/ 5229 w 9886"/>
              <a:gd name="connsiteY75" fmla="*/ 558 h 10000"/>
              <a:gd name="connsiteX76" fmla="*/ 5457 w 9886"/>
              <a:gd name="connsiteY76" fmla="*/ 419 h 10000"/>
              <a:gd name="connsiteX77" fmla="*/ 5571 w 9886"/>
              <a:gd name="connsiteY77" fmla="*/ 279 h 10000"/>
              <a:gd name="connsiteX78" fmla="*/ 5686 w 9886"/>
              <a:gd name="connsiteY78" fmla="*/ 140 h 10000"/>
              <a:gd name="connsiteX79" fmla="*/ 5686 w 9886"/>
              <a:gd name="connsiteY79" fmla="*/ 0 h 10000"/>
              <a:gd name="connsiteX80" fmla="*/ 5800 w 9886"/>
              <a:gd name="connsiteY80" fmla="*/ 0 h 10000"/>
              <a:gd name="connsiteX81" fmla="*/ 5914 w 9886"/>
              <a:gd name="connsiteY81" fmla="*/ 0 h 10000"/>
              <a:gd name="connsiteX82" fmla="*/ 6029 w 9886"/>
              <a:gd name="connsiteY82" fmla="*/ 0 h 10000"/>
              <a:gd name="connsiteX83" fmla="*/ 6129 w 9886"/>
              <a:gd name="connsiteY83" fmla="*/ 140 h 10000"/>
              <a:gd name="connsiteX84" fmla="*/ 6243 w 9886"/>
              <a:gd name="connsiteY84" fmla="*/ 140 h 10000"/>
              <a:gd name="connsiteX85" fmla="*/ 6357 w 9886"/>
              <a:gd name="connsiteY85" fmla="*/ 419 h 10000"/>
              <a:gd name="connsiteX86" fmla="*/ 6471 w 9886"/>
              <a:gd name="connsiteY86" fmla="*/ 558 h 10000"/>
              <a:gd name="connsiteX87" fmla="*/ 6586 w 9886"/>
              <a:gd name="connsiteY87" fmla="*/ 698 h 10000"/>
              <a:gd name="connsiteX88" fmla="*/ 6700 w 9886"/>
              <a:gd name="connsiteY88" fmla="*/ 838 h 10000"/>
              <a:gd name="connsiteX89" fmla="*/ 6700 w 9886"/>
              <a:gd name="connsiteY89" fmla="*/ 977 h 10000"/>
              <a:gd name="connsiteX90" fmla="*/ 6700 w 9886"/>
              <a:gd name="connsiteY90" fmla="*/ 1117 h 10000"/>
              <a:gd name="connsiteX91" fmla="*/ 6586 w 9886"/>
              <a:gd name="connsiteY91" fmla="*/ 1117 h 10000"/>
              <a:gd name="connsiteX92" fmla="*/ 6471 w 9886"/>
              <a:gd name="connsiteY92" fmla="*/ 1257 h 10000"/>
              <a:gd name="connsiteX93" fmla="*/ 6471 w 9886"/>
              <a:gd name="connsiteY93" fmla="*/ 1396 h 10000"/>
              <a:gd name="connsiteX94" fmla="*/ 6357 w 9886"/>
              <a:gd name="connsiteY94" fmla="*/ 1536 h 10000"/>
              <a:gd name="connsiteX95" fmla="*/ 6243 w 9886"/>
              <a:gd name="connsiteY95" fmla="*/ 1798 h 10000"/>
              <a:gd name="connsiteX96" fmla="*/ 6129 w 9886"/>
              <a:gd name="connsiteY96" fmla="*/ 2216 h 10000"/>
              <a:gd name="connsiteX97" fmla="*/ 6029 w 9886"/>
              <a:gd name="connsiteY97" fmla="*/ 2635 h 10000"/>
              <a:gd name="connsiteX98" fmla="*/ 5914 w 9886"/>
              <a:gd name="connsiteY98" fmla="*/ 3054 h 10000"/>
              <a:gd name="connsiteX99" fmla="*/ 5800 w 9886"/>
              <a:gd name="connsiteY99" fmla="*/ 3613 h 10000"/>
              <a:gd name="connsiteX100" fmla="*/ 5686 w 9886"/>
              <a:gd name="connsiteY100" fmla="*/ 4171 h 10000"/>
              <a:gd name="connsiteX101" fmla="*/ 5571 w 9886"/>
              <a:gd name="connsiteY101" fmla="*/ 4729 h 10000"/>
              <a:gd name="connsiteX102" fmla="*/ 5571 w 9886"/>
              <a:gd name="connsiteY102" fmla="*/ 5271 h 10000"/>
              <a:gd name="connsiteX103" fmla="*/ 5571 w 9886"/>
              <a:gd name="connsiteY103" fmla="*/ 5689 h 10000"/>
              <a:gd name="connsiteX104" fmla="*/ 5457 w 9886"/>
              <a:gd name="connsiteY104" fmla="*/ 6248 h 10000"/>
              <a:gd name="connsiteX105" fmla="*/ 5457 w 9886"/>
              <a:gd name="connsiteY105" fmla="*/ 6667 h 10000"/>
              <a:gd name="connsiteX106" fmla="*/ 5457 w 9886"/>
              <a:gd name="connsiteY106" fmla="*/ 6946 h 10000"/>
              <a:gd name="connsiteX107" fmla="*/ 5457 w 9886"/>
              <a:gd name="connsiteY107" fmla="*/ 7365 h 10000"/>
              <a:gd name="connsiteX108" fmla="*/ 5571 w 9886"/>
              <a:gd name="connsiteY108" fmla="*/ 7644 h 10000"/>
              <a:gd name="connsiteX109" fmla="*/ 5571 w 9886"/>
              <a:gd name="connsiteY109" fmla="*/ 7784 h 10000"/>
              <a:gd name="connsiteX110" fmla="*/ 5686 w 9886"/>
              <a:gd name="connsiteY110" fmla="*/ 8063 h 10000"/>
              <a:gd name="connsiteX111" fmla="*/ 5800 w 9886"/>
              <a:gd name="connsiteY111" fmla="*/ 8202 h 10000"/>
              <a:gd name="connsiteX112" fmla="*/ 5914 w 9886"/>
              <a:gd name="connsiteY112" fmla="*/ 8342 h 10000"/>
              <a:gd name="connsiteX113" fmla="*/ 6357 w 9886"/>
              <a:gd name="connsiteY113" fmla="*/ 8604 h 10000"/>
              <a:gd name="connsiteX114" fmla="*/ 6586 w 9886"/>
              <a:gd name="connsiteY114" fmla="*/ 8743 h 10000"/>
              <a:gd name="connsiteX115" fmla="*/ 6814 w 9886"/>
              <a:gd name="connsiteY115" fmla="*/ 8743 h 10000"/>
              <a:gd name="connsiteX116" fmla="*/ 7043 w 9886"/>
              <a:gd name="connsiteY116" fmla="*/ 8883 h 10000"/>
              <a:gd name="connsiteX117" fmla="*/ 7386 w 9886"/>
              <a:gd name="connsiteY117" fmla="*/ 8883 h 10000"/>
              <a:gd name="connsiteX118" fmla="*/ 7614 w 9886"/>
              <a:gd name="connsiteY118" fmla="*/ 8743 h 10000"/>
              <a:gd name="connsiteX119" fmla="*/ 7957 w 9886"/>
              <a:gd name="connsiteY119" fmla="*/ 8743 h 10000"/>
              <a:gd name="connsiteX120" fmla="*/ 8300 w 9886"/>
              <a:gd name="connsiteY120" fmla="*/ 8604 h 10000"/>
              <a:gd name="connsiteX121" fmla="*/ 8529 w 9886"/>
              <a:gd name="connsiteY121" fmla="*/ 8604 h 10000"/>
              <a:gd name="connsiteX122" fmla="*/ 8757 w 9886"/>
              <a:gd name="connsiteY122" fmla="*/ 8342 h 10000"/>
              <a:gd name="connsiteX123" fmla="*/ 8857 w 9886"/>
              <a:gd name="connsiteY123" fmla="*/ 8202 h 10000"/>
              <a:gd name="connsiteX124" fmla="*/ 8971 w 9886"/>
              <a:gd name="connsiteY124" fmla="*/ 7923 h 10000"/>
              <a:gd name="connsiteX125" fmla="*/ 9886 w 9886"/>
              <a:gd name="connsiteY125" fmla="*/ 8883 h 10000"/>
              <a:gd name="connsiteX126" fmla="*/ 9771 w 9886"/>
              <a:gd name="connsiteY126" fmla="*/ 9023 h 10000"/>
              <a:gd name="connsiteX127" fmla="*/ 9657 w 9886"/>
              <a:gd name="connsiteY127" fmla="*/ 9162 h 10000"/>
              <a:gd name="connsiteX128" fmla="*/ 9543 w 9886"/>
              <a:gd name="connsiteY128" fmla="*/ 9302 h 10000"/>
              <a:gd name="connsiteX129" fmla="*/ 9314 w 9886"/>
              <a:gd name="connsiteY129" fmla="*/ 9442 h 10000"/>
              <a:gd name="connsiteX130" fmla="*/ 8857 w 9886"/>
              <a:gd name="connsiteY130" fmla="*/ 9721 h 10000"/>
              <a:gd name="connsiteX131" fmla="*/ 8414 w 9886"/>
              <a:gd name="connsiteY131" fmla="*/ 9860 h 10000"/>
              <a:gd name="connsiteX132" fmla="*/ 8071 w 9886"/>
              <a:gd name="connsiteY132" fmla="*/ 9860 h 10000"/>
              <a:gd name="connsiteX133" fmla="*/ 7614 w 9886"/>
              <a:gd name="connsiteY133" fmla="*/ 10000 h 10000"/>
              <a:gd name="connsiteX134" fmla="*/ 7614 w 9886"/>
              <a:gd name="connsiteY134" fmla="*/ 10000 h 10000"/>
              <a:gd name="connsiteX0" fmla="*/ 7702 w 9884"/>
              <a:gd name="connsiteY0" fmla="*/ 10000 h 10000"/>
              <a:gd name="connsiteX1" fmla="*/ 7355 w 9884"/>
              <a:gd name="connsiteY1" fmla="*/ 10000 h 10000"/>
              <a:gd name="connsiteX2" fmla="*/ 7009 w 9884"/>
              <a:gd name="connsiteY2" fmla="*/ 10000 h 10000"/>
              <a:gd name="connsiteX3" fmla="*/ 6662 w 9884"/>
              <a:gd name="connsiteY3" fmla="*/ 9860 h 10000"/>
              <a:gd name="connsiteX4" fmla="*/ 6315 w 9884"/>
              <a:gd name="connsiteY4" fmla="*/ 9721 h 10000"/>
              <a:gd name="connsiteX5" fmla="*/ 5982 w 9884"/>
              <a:gd name="connsiteY5" fmla="*/ 9581 h 10000"/>
              <a:gd name="connsiteX6" fmla="*/ 5752 w 9884"/>
              <a:gd name="connsiteY6" fmla="*/ 9302 h 10000"/>
              <a:gd name="connsiteX7" fmla="*/ 5520 w 9884"/>
              <a:gd name="connsiteY7" fmla="*/ 9162 h 10000"/>
              <a:gd name="connsiteX8" fmla="*/ 5405 w 9884"/>
              <a:gd name="connsiteY8" fmla="*/ 8743 h 10000"/>
              <a:gd name="connsiteX9" fmla="*/ 5173 w 9884"/>
              <a:gd name="connsiteY9" fmla="*/ 8464 h 10000"/>
              <a:gd name="connsiteX10" fmla="*/ 5058 w 9884"/>
              <a:gd name="connsiteY10" fmla="*/ 8063 h 10000"/>
              <a:gd name="connsiteX11" fmla="*/ 5058 w 9884"/>
              <a:gd name="connsiteY11" fmla="*/ 7644 h 10000"/>
              <a:gd name="connsiteX12" fmla="*/ 4942 w 9884"/>
              <a:gd name="connsiteY12" fmla="*/ 7225 h 10000"/>
              <a:gd name="connsiteX13" fmla="*/ 4942 w 9884"/>
              <a:gd name="connsiteY13" fmla="*/ 6806 h 10000"/>
              <a:gd name="connsiteX14" fmla="*/ 4942 w 9884"/>
              <a:gd name="connsiteY14" fmla="*/ 6387 h 10000"/>
              <a:gd name="connsiteX15" fmla="*/ 5058 w 9884"/>
              <a:gd name="connsiteY15" fmla="*/ 5689 h 10000"/>
              <a:gd name="connsiteX16" fmla="*/ 5058 w 9884"/>
              <a:gd name="connsiteY16" fmla="*/ 5550 h 10000"/>
              <a:gd name="connsiteX17" fmla="*/ 5058 w 9884"/>
              <a:gd name="connsiteY17" fmla="*/ 5271 h 10000"/>
              <a:gd name="connsiteX18" fmla="*/ 5173 w 9884"/>
              <a:gd name="connsiteY18" fmla="*/ 5009 h 10000"/>
              <a:gd name="connsiteX19" fmla="*/ 5173 w 9884"/>
              <a:gd name="connsiteY19" fmla="*/ 4729 h 10000"/>
              <a:gd name="connsiteX20" fmla="*/ 5173 w 9884"/>
              <a:gd name="connsiteY20" fmla="*/ 4450 h 10000"/>
              <a:gd name="connsiteX21" fmla="*/ 5289 w 9884"/>
              <a:gd name="connsiteY21" fmla="*/ 4031 h 10000"/>
              <a:gd name="connsiteX22" fmla="*/ 5289 w 9884"/>
              <a:gd name="connsiteY22" fmla="*/ 3613 h 10000"/>
              <a:gd name="connsiteX23" fmla="*/ 5405 w 9884"/>
              <a:gd name="connsiteY23" fmla="*/ 3194 h 10000"/>
              <a:gd name="connsiteX24" fmla="*/ 5405 w 9884"/>
              <a:gd name="connsiteY24" fmla="*/ 2775 h 10000"/>
              <a:gd name="connsiteX25" fmla="*/ 5405 w 9884"/>
              <a:gd name="connsiteY25" fmla="*/ 2356 h 10000"/>
              <a:gd name="connsiteX26" fmla="*/ 5520 w 9884"/>
              <a:gd name="connsiteY26" fmla="*/ 2077 h 10000"/>
              <a:gd name="connsiteX27" fmla="*/ 5520 w 9884"/>
              <a:gd name="connsiteY27" fmla="*/ 1798 h 10000"/>
              <a:gd name="connsiteX28" fmla="*/ 5520 w 9884"/>
              <a:gd name="connsiteY28" fmla="*/ 1536 h 10000"/>
              <a:gd name="connsiteX29" fmla="*/ 5520 w 9884"/>
              <a:gd name="connsiteY29" fmla="*/ 1396 h 10000"/>
              <a:gd name="connsiteX30" fmla="*/ 5520 w 9884"/>
              <a:gd name="connsiteY30" fmla="*/ 1257 h 10000"/>
              <a:gd name="connsiteX31" fmla="*/ 5520 w 9884"/>
              <a:gd name="connsiteY31" fmla="*/ 1257 h 10000"/>
              <a:gd name="connsiteX32" fmla="*/ 5520 w 9884"/>
              <a:gd name="connsiteY32" fmla="*/ 1257 h 10000"/>
              <a:gd name="connsiteX33" fmla="*/ 5405 w 9884"/>
              <a:gd name="connsiteY33" fmla="*/ 1257 h 10000"/>
              <a:gd name="connsiteX34" fmla="*/ 5289 w 9884"/>
              <a:gd name="connsiteY34" fmla="*/ 1257 h 10000"/>
              <a:gd name="connsiteX35" fmla="*/ 5173 w 9884"/>
              <a:gd name="connsiteY35" fmla="*/ 1396 h 10000"/>
              <a:gd name="connsiteX36" fmla="*/ 5058 w 9884"/>
              <a:gd name="connsiteY36" fmla="*/ 1396 h 10000"/>
              <a:gd name="connsiteX37" fmla="*/ 4826 w 9884"/>
              <a:gd name="connsiteY37" fmla="*/ 1536 h 10000"/>
              <a:gd name="connsiteX38" fmla="*/ 4595 w 9884"/>
              <a:gd name="connsiteY38" fmla="*/ 1536 h 10000"/>
              <a:gd name="connsiteX39" fmla="*/ 4364 w 9884"/>
              <a:gd name="connsiteY39" fmla="*/ 1675 h 10000"/>
              <a:gd name="connsiteX40" fmla="*/ 3223 w 9884"/>
              <a:gd name="connsiteY40" fmla="*/ 2216 h 10000"/>
              <a:gd name="connsiteX41" fmla="*/ 2067 w 9884"/>
              <a:gd name="connsiteY41" fmla="*/ 2775 h 10000"/>
              <a:gd name="connsiteX42" fmla="*/ 1720 w 9884"/>
              <a:gd name="connsiteY42" fmla="*/ 2914 h 10000"/>
              <a:gd name="connsiteX43" fmla="*/ 1488 w 9884"/>
              <a:gd name="connsiteY43" fmla="*/ 3054 h 10000"/>
              <a:gd name="connsiteX44" fmla="*/ 1257 w 9884"/>
              <a:gd name="connsiteY44" fmla="*/ 3194 h 10000"/>
              <a:gd name="connsiteX45" fmla="*/ 1142 w 9884"/>
              <a:gd name="connsiteY45" fmla="*/ 3333 h 10000"/>
              <a:gd name="connsiteX46" fmla="*/ 910 w 9884"/>
              <a:gd name="connsiteY46" fmla="*/ 3333 h 10000"/>
              <a:gd name="connsiteX47" fmla="*/ 795 w 9884"/>
              <a:gd name="connsiteY47" fmla="*/ 3333 h 10000"/>
              <a:gd name="connsiteX48" fmla="*/ 679 w 9884"/>
              <a:gd name="connsiteY48" fmla="*/ 3473 h 10000"/>
              <a:gd name="connsiteX49" fmla="*/ 679 w 9884"/>
              <a:gd name="connsiteY49" fmla="*/ 3473 h 10000"/>
              <a:gd name="connsiteX50" fmla="*/ 578 w 9884"/>
              <a:gd name="connsiteY50" fmla="*/ 3473 h 10000"/>
              <a:gd name="connsiteX51" fmla="*/ 578 w 9884"/>
              <a:gd name="connsiteY51" fmla="*/ 3333 h 10000"/>
              <a:gd name="connsiteX52" fmla="*/ 462 w 9884"/>
              <a:gd name="connsiteY52" fmla="*/ 3194 h 10000"/>
              <a:gd name="connsiteX53" fmla="*/ 232 w 9884"/>
              <a:gd name="connsiteY53" fmla="*/ 3054 h 10000"/>
              <a:gd name="connsiteX54" fmla="*/ 115 w 9884"/>
              <a:gd name="connsiteY54" fmla="*/ 2914 h 10000"/>
              <a:gd name="connsiteX55" fmla="*/ 0 w 9884"/>
              <a:gd name="connsiteY55" fmla="*/ 2775 h 10000"/>
              <a:gd name="connsiteX56" fmla="*/ 0 w 9884"/>
              <a:gd name="connsiteY56" fmla="*/ 2635 h 10000"/>
              <a:gd name="connsiteX57" fmla="*/ 0 w 9884"/>
              <a:gd name="connsiteY57" fmla="*/ 2496 h 10000"/>
              <a:gd name="connsiteX58" fmla="*/ 115 w 9884"/>
              <a:gd name="connsiteY58" fmla="*/ 2496 h 10000"/>
              <a:gd name="connsiteX59" fmla="*/ 347 w 9884"/>
              <a:gd name="connsiteY59" fmla="*/ 2496 h 10000"/>
              <a:gd name="connsiteX60" fmla="*/ 578 w 9884"/>
              <a:gd name="connsiteY60" fmla="*/ 2496 h 10000"/>
              <a:gd name="connsiteX61" fmla="*/ 795 w 9884"/>
              <a:gd name="connsiteY61" fmla="*/ 2356 h 10000"/>
              <a:gd name="connsiteX62" fmla="*/ 1142 w 9884"/>
              <a:gd name="connsiteY62" fmla="*/ 2356 h 10000"/>
              <a:gd name="connsiteX63" fmla="*/ 1488 w 9884"/>
              <a:gd name="connsiteY63" fmla="*/ 2216 h 10000"/>
              <a:gd name="connsiteX64" fmla="*/ 1835 w 9884"/>
              <a:gd name="connsiteY64" fmla="*/ 2077 h 10000"/>
              <a:gd name="connsiteX65" fmla="*/ 2297 w 9884"/>
              <a:gd name="connsiteY65" fmla="*/ 1937 h 10000"/>
              <a:gd name="connsiteX66" fmla="*/ 2760 w 9884"/>
              <a:gd name="connsiteY66" fmla="*/ 1675 h 10000"/>
              <a:gd name="connsiteX67" fmla="*/ 3106 w 9884"/>
              <a:gd name="connsiteY67" fmla="*/ 1536 h 10000"/>
              <a:gd name="connsiteX68" fmla="*/ 3439 w 9884"/>
              <a:gd name="connsiteY68" fmla="*/ 1396 h 10000"/>
              <a:gd name="connsiteX69" fmla="*/ 3786 w 9884"/>
              <a:gd name="connsiteY69" fmla="*/ 1257 h 10000"/>
              <a:gd name="connsiteX70" fmla="*/ 4017 w 9884"/>
              <a:gd name="connsiteY70" fmla="*/ 1117 h 10000"/>
              <a:gd name="connsiteX71" fmla="*/ 4248 w 9884"/>
              <a:gd name="connsiteY71" fmla="*/ 1117 h 10000"/>
              <a:gd name="connsiteX72" fmla="*/ 4480 w 9884"/>
              <a:gd name="connsiteY72" fmla="*/ 977 h 10000"/>
              <a:gd name="connsiteX73" fmla="*/ 4711 w 9884"/>
              <a:gd name="connsiteY73" fmla="*/ 838 h 10000"/>
              <a:gd name="connsiteX74" fmla="*/ 5058 w 9884"/>
              <a:gd name="connsiteY74" fmla="*/ 698 h 10000"/>
              <a:gd name="connsiteX75" fmla="*/ 5289 w 9884"/>
              <a:gd name="connsiteY75" fmla="*/ 558 h 10000"/>
              <a:gd name="connsiteX76" fmla="*/ 5520 w 9884"/>
              <a:gd name="connsiteY76" fmla="*/ 419 h 10000"/>
              <a:gd name="connsiteX77" fmla="*/ 5635 w 9884"/>
              <a:gd name="connsiteY77" fmla="*/ 279 h 10000"/>
              <a:gd name="connsiteX78" fmla="*/ 5752 w 9884"/>
              <a:gd name="connsiteY78" fmla="*/ 140 h 10000"/>
              <a:gd name="connsiteX79" fmla="*/ 5752 w 9884"/>
              <a:gd name="connsiteY79" fmla="*/ 0 h 10000"/>
              <a:gd name="connsiteX80" fmla="*/ 5867 w 9884"/>
              <a:gd name="connsiteY80" fmla="*/ 0 h 10000"/>
              <a:gd name="connsiteX81" fmla="*/ 5982 w 9884"/>
              <a:gd name="connsiteY81" fmla="*/ 0 h 10000"/>
              <a:gd name="connsiteX82" fmla="*/ 6099 w 9884"/>
              <a:gd name="connsiteY82" fmla="*/ 0 h 10000"/>
              <a:gd name="connsiteX83" fmla="*/ 6200 w 9884"/>
              <a:gd name="connsiteY83" fmla="*/ 140 h 10000"/>
              <a:gd name="connsiteX84" fmla="*/ 6315 w 9884"/>
              <a:gd name="connsiteY84" fmla="*/ 140 h 10000"/>
              <a:gd name="connsiteX85" fmla="*/ 6430 w 9884"/>
              <a:gd name="connsiteY85" fmla="*/ 419 h 10000"/>
              <a:gd name="connsiteX86" fmla="*/ 6546 w 9884"/>
              <a:gd name="connsiteY86" fmla="*/ 558 h 10000"/>
              <a:gd name="connsiteX87" fmla="*/ 6662 w 9884"/>
              <a:gd name="connsiteY87" fmla="*/ 698 h 10000"/>
              <a:gd name="connsiteX88" fmla="*/ 6777 w 9884"/>
              <a:gd name="connsiteY88" fmla="*/ 838 h 10000"/>
              <a:gd name="connsiteX89" fmla="*/ 6777 w 9884"/>
              <a:gd name="connsiteY89" fmla="*/ 977 h 10000"/>
              <a:gd name="connsiteX90" fmla="*/ 6777 w 9884"/>
              <a:gd name="connsiteY90" fmla="*/ 1117 h 10000"/>
              <a:gd name="connsiteX91" fmla="*/ 6662 w 9884"/>
              <a:gd name="connsiteY91" fmla="*/ 1117 h 10000"/>
              <a:gd name="connsiteX92" fmla="*/ 6546 w 9884"/>
              <a:gd name="connsiteY92" fmla="*/ 1257 h 10000"/>
              <a:gd name="connsiteX93" fmla="*/ 6546 w 9884"/>
              <a:gd name="connsiteY93" fmla="*/ 1396 h 10000"/>
              <a:gd name="connsiteX94" fmla="*/ 6430 w 9884"/>
              <a:gd name="connsiteY94" fmla="*/ 1536 h 10000"/>
              <a:gd name="connsiteX95" fmla="*/ 6315 w 9884"/>
              <a:gd name="connsiteY95" fmla="*/ 1798 h 10000"/>
              <a:gd name="connsiteX96" fmla="*/ 6200 w 9884"/>
              <a:gd name="connsiteY96" fmla="*/ 2216 h 10000"/>
              <a:gd name="connsiteX97" fmla="*/ 6099 w 9884"/>
              <a:gd name="connsiteY97" fmla="*/ 2635 h 10000"/>
              <a:gd name="connsiteX98" fmla="*/ 5982 w 9884"/>
              <a:gd name="connsiteY98" fmla="*/ 3054 h 10000"/>
              <a:gd name="connsiteX99" fmla="*/ 5867 w 9884"/>
              <a:gd name="connsiteY99" fmla="*/ 3613 h 10000"/>
              <a:gd name="connsiteX100" fmla="*/ 5752 w 9884"/>
              <a:gd name="connsiteY100" fmla="*/ 4171 h 10000"/>
              <a:gd name="connsiteX101" fmla="*/ 5635 w 9884"/>
              <a:gd name="connsiteY101" fmla="*/ 4729 h 10000"/>
              <a:gd name="connsiteX102" fmla="*/ 5635 w 9884"/>
              <a:gd name="connsiteY102" fmla="*/ 5271 h 10000"/>
              <a:gd name="connsiteX103" fmla="*/ 5635 w 9884"/>
              <a:gd name="connsiteY103" fmla="*/ 5689 h 10000"/>
              <a:gd name="connsiteX104" fmla="*/ 5520 w 9884"/>
              <a:gd name="connsiteY104" fmla="*/ 6248 h 10000"/>
              <a:gd name="connsiteX105" fmla="*/ 5520 w 9884"/>
              <a:gd name="connsiteY105" fmla="*/ 6667 h 10000"/>
              <a:gd name="connsiteX106" fmla="*/ 5520 w 9884"/>
              <a:gd name="connsiteY106" fmla="*/ 6946 h 10000"/>
              <a:gd name="connsiteX107" fmla="*/ 5520 w 9884"/>
              <a:gd name="connsiteY107" fmla="*/ 7365 h 10000"/>
              <a:gd name="connsiteX108" fmla="*/ 5635 w 9884"/>
              <a:gd name="connsiteY108" fmla="*/ 7644 h 10000"/>
              <a:gd name="connsiteX109" fmla="*/ 5635 w 9884"/>
              <a:gd name="connsiteY109" fmla="*/ 7784 h 10000"/>
              <a:gd name="connsiteX110" fmla="*/ 5752 w 9884"/>
              <a:gd name="connsiteY110" fmla="*/ 8063 h 10000"/>
              <a:gd name="connsiteX111" fmla="*/ 5867 w 9884"/>
              <a:gd name="connsiteY111" fmla="*/ 8202 h 10000"/>
              <a:gd name="connsiteX112" fmla="*/ 5982 w 9884"/>
              <a:gd name="connsiteY112" fmla="*/ 8342 h 10000"/>
              <a:gd name="connsiteX113" fmla="*/ 6430 w 9884"/>
              <a:gd name="connsiteY113" fmla="*/ 8604 h 10000"/>
              <a:gd name="connsiteX114" fmla="*/ 6662 w 9884"/>
              <a:gd name="connsiteY114" fmla="*/ 8743 h 10000"/>
              <a:gd name="connsiteX115" fmla="*/ 6893 w 9884"/>
              <a:gd name="connsiteY115" fmla="*/ 8743 h 10000"/>
              <a:gd name="connsiteX116" fmla="*/ 7124 w 9884"/>
              <a:gd name="connsiteY116" fmla="*/ 8883 h 10000"/>
              <a:gd name="connsiteX117" fmla="*/ 7471 w 9884"/>
              <a:gd name="connsiteY117" fmla="*/ 8883 h 10000"/>
              <a:gd name="connsiteX118" fmla="*/ 7702 w 9884"/>
              <a:gd name="connsiteY118" fmla="*/ 8743 h 10000"/>
              <a:gd name="connsiteX119" fmla="*/ 8049 w 9884"/>
              <a:gd name="connsiteY119" fmla="*/ 8743 h 10000"/>
              <a:gd name="connsiteX120" fmla="*/ 8396 w 9884"/>
              <a:gd name="connsiteY120" fmla="*/ 8604 h 10000"/>
              <a:gd name="connsiteX121" fmla="*/ 8627 w 9884"/>
              <a:gd name="connsiteY121" fmla="*/ 8604 h 10000"/>
              <a:gd name="connsiteX122" fmla="*/ 8858 w 9884"/>
              <a:gd name="connsiteY122" fmla="*/ 8342 h 10000"/>
              <a:gd name="connsiteX123" fmla="*/ 8959 w 9884"/>
              <a:gd name="connsiteY123" fmla="*/ 8202 h 10000"/>
              <a:gd name="connsiteX124" fmla="*/ 9074 w 9884"/>
              <a:gd name="connsiteY124" fmla="*/ 7923 h 10000"/>
              <a:gd name="connsiteX125" fmla="*/ 9884 w 9884"/>
              <a:gd name="connsiteY125" fmla="*/ 9023 h 10000"/>
              <a:gd name="connsiteX126" fmla="*/ 9768 w 9884"/>
              <a:gd name="connsiteY126" fmla="*/ 9162 h 10000"/>
              <a:gd name="connsiteX127" fmla="*/ 9653 w 9884"/>
              <a:gd name="connsiteY127" fmla="*/ 9302 h 10000"/>
              <a:gd name="connsiteX128" fmla="*/ 9421 w 9884"/>
              <a:gd name="connsiteY128" fmla="*/ 9442 h 10000"/>
              <a:gd name="connsiteX129" fmla="*/ 8959 w 9884"/>
              <a:gd name="connsiteY129" fmla="*/ 9721 h 10000"/>
              <a:gd name="connsiteX130" fmla="*/ 8511 w 9884"/>
              <a:gd name="connsiteY130" fmla="*/ 9860 h 10000"/>
              <a:gd name="connsiteX131" fmla="*/ 8164 w 9884"/>
              <a:gd name="connsiteY131" fmla="*/ 9860 h 10000"/>
              <a:gd name="connsiteX132" fmla="*/ 7702 w 9884"/>
              <a:gd name="connsiteY132" fmla="*/ 10000 h 10000"/>
              <a:gd name="connsiteX133" fmla="*/ 7702 w 9884"/>
              <a:gd name="connsiteY133" fmla="*/ 10000 h 10000"/>
              <a:gd name="connsiteX0" fmla="*/ 7792 w 9883"/>
              <a:gd name="connsiteY0" fmla="*/ 10000 h 10000"/>
              <a:gd name="connsiteX1" fmla="*/ 7441 w 9883"/>
              <a:gd name="connsiteY1" fmla="*/ 10000 h 10000"/>
              <a:gd name="connsiteX2" fmla="*/ 7091 w 9883"/>
              <a:gd name="connsiteY2" fmla="*/ 10000 h 10000"/>
              <a:gd name="connsiteX3" fmla="*/ 6740 w 9883"/>
              <a:gd name="connsiteY3" fmla="*/ 9860 h 10000"/>
              <a:gd name="connsiteX4" fmla="*/ 6389 w 9883"/>
              <a:gd name="connsiteY4" fmla="*/ 9721 h 10000"/>
              <a:gd name="connsiteX5" fmla="*/ 6052 w 9883"/>
              <a:gd name="connsiteY5" fmla="*/ 9581 h 10000"/>
              <a:gd name="connsiteX6" fmla="*/ 5820 w 9883"/>
              <a:gd name="connsiteY6" fmla="*/ 9302 h 10000"/>
              <a:gd name="connsiteX7" fmla="*/ 5585 w 9883"/>
              <a:gd name="connsiteY7" fmla="*/ 9162 h 10000"/>
              <a:gd name="connsiteX8" fmla="*/ 5468 w 9883"/>
              <a:gd name="connsiteY8" fmla="*/ 8743 h 10000"/>
              <a:gd name="connsiteX9" fmla="*/ 5234 w 9883"/>
              <a:gd name="connsiteY9" fmla="*/ 8464 h 10000"/>
              <a:gd name="connsiteX10" fmla="*/ 5117 w 9883"/>
              <a:gd name="connsiteY10" fmla="*/ 8063 h 10000"/>
              <a:gd name="connsiteX11" fmla="*/ 5117 w 9883"/>
              <a:gd name="connsiteY11" fmla="*/ 7644 h 10000"/>
              <a:gd name="connsiteX12" fmla="*/ 5000 w 9883"/>
              <a:gd name="connsiteY12" fmla="*/ 7225 h 10000"/>
              <a:gd name="connsiteX13" fmla="*/ 5000 w 9883"/>
              <a:gd name="connsiteY13" fmla="*/ 6806 h 10000"/>
              <a:gd name="connsiteX14" fmla="*/ 5000 w 9883"/>
              <a:gd name="connsiteY14" fmla="*/ 6387 h 10000"/>
              <a:gd name="connsiteX15" fmla="*/ 5117 w 9883"/>
              <a:gd name="connsiteY15" fmla="*/ 5689 h 10000"/>
              <a:gd name="connsiteX16" fmla="*/ 5117 w 9883"/>
              <a:gd name="connsiteY16" fmla="*/ 5550 h 10000"/>
              <a:gd name="connsiteX17" fmla="*/ 5117 w 9883"/>
              <a:gd name="connsiteY17" fmla="*/ 5271 h 10000"/>
              <a:gd name="connsiteX18" fmla="*/ 5234 w 9883"/>
              <a:gd name="connsiteY18" fmla="*/ 5009 h 10000"/>
              <a:gd name="connsiteX19" fmla="*/ 5234 w 9883"/>
              <a:gd name="connsiteY19" fmla="*/ 4729 h 10000"/>
              <a:gd name="connsiteX20" fmla="*/ 5234 w 9883"/>
              <a:gd name="connsiteY20" fmla="*/ 4450 h 10000"/>
              <a:gd name="connsiteX21" fmla="*/ 5351 w 9883"/>
              <a:gd name="connsiteY21" fmla="*/ 4031 h 10000"/>
              <a:gd name="connsiteX22" fmla="*/ 5351 w 9883"/>
              <a:gd name="connsiteY22" fmla="*/ 3613 h 10000"/>
              <a:gd name="connsiteX23" fmla="*/ 5468 w 9883"/>
              <a:gd name="connsiteY23" fmla="*/ 3194 h 10000"/>
              <a:gd name="connsiteX24" fmla="*/ 5468 w 9883"/>
              <a:gd name="connsiteY24" fmla="*/ 2775 h 10000"/>
              <a:gd name="connsiteX25" fmla="*/ 5468 w 9883"/>
              <a:gd name="connsiteY25" fmla="*/ 2356 h 10000"/>
              <a:gd name="connsiteX26" fmla="*/ 5585 w 9883"/>
              <a:gd name="connsiteY26" fmla="*/ 2077 h 10000"/>
              <a:gd name="connsiteX27" fmla="*/ 5585 w 9883"/>
              <a:gd name="connsiteY27" fmla="*/ 1798 h 10000"/>
              <a:gd name="connsiteX28" fmla="*/ 5585 w 9883"/>
              <a:gd name="connsiteY28" fmla="*/ 1536 h 10000"/>
              <a:gd name="connsiteX29" fmla="*/ 5585 w 9883"/>
              <a:gd name="connsiteY29" fmla="*/ 1396 h 10000"/>
              <a:gd name="connsiteX30" fmla="*/ 5585 w 9883"/>
              <a:gd name="connsiteY30" fmla="*/ 1257 h 10000"/>
              <a:gd name="connsiteX31" fmla="*/ 5585 w 9883"/>
              <a:gd name="connsiteY31" fmla="*/ 1257 h 10000"/>
              <a:gd name="connsiteX32" fmla="*/ 5585 w 9883"/>
              <a:gd name="connsiteY32" fmla="*/ 1257 h 10000"/>
              <a:gd name="connsiteX33" fmla="*/ 5468 w 9883"/>
              <a:gd name="connsiteY33" fmla="*/ 1257 h 10000"/>
              <a:gd name="connsiteX34" fmla="*/ 5351 w 9883"/>
              <a:gd name="connsiteY34" fmla="*/ 1257 h 10000"/>
              <a:gd name="connsiteX35" fmla="*/ 5234 w 9883"/>
              <a:gd name="connsiteY35" fmla="*/ 1396 h 10000"/>
              <a:gd name="connsiteX36" fmla="*/ 5117 w 9883"/>
              <a:gd name="connsiteY36" fmla="*/ 1396 h 10000"/>
              <a:gd name="connsiteX37" fmla="*/ 4883 w 9883"/>
              <a:gd name="connsiteY37" fmla="*/ 1536 h 10000"/>
              <a:gd name="connsiteX38" fmla="*/ 4649 w 9883"/>
              <a:gd name="connsiteY38" fmla="*/ 1536 h 10000"/>
              <a:gd name="connsiteX39" fmla="*/ 4415 w 9883"/>
              <a:gd name="connsiteY39" fmla="*/ 1675 h 10000"/>
              <a:gd name="connsiteX40" fmla="*/ 3261 w 9883"/>
              <a:gd name="connsiteY40" fmla="*/ 2216 h 10000"/>
              <a:gd name="connsiteX41" fmla="*/ 2091 w 9883"/>
              <a:gd name="connsiteY41" fmla="*/ 2775 h 10000"/>
              <a:gd name="connsiteX42" fmla="*/ 1740 w 9883"/>
              <a:gd name="connsiteY42" fmla="*/ 2914 h 10000"/>
              <a:gd name="connsiteX43" fmla="*/ 1505 w 9883"/>
              <a:gd name="connsiteY43" fmla="*/ 3054 h 10000"/>
              <a:gd name="connsiteX44" fmla="*/ 1272 w 9883"/>
              <a:gd name="connsiteY44" fmla="*/ 3194 h 10000"/>
              <a:gd name="connsiteX45" fmla="*/ 1155 w 9883"/>
              <a:gd name="connsiteY45" fmla="*/ 3333 h 10000"/>
              <a:gd name="connsiteX46" fmla="*/ 921 w 9883"/>
              <a:gd name="connsiteY46" fmla="*/ 3333 h 10000"/>
              <a:gd name="connsiteX47" fmla="*/ 804 w 9883"/>
              <a:gd name="connsiteY47" fmla="*/ 3333 h 10000"/>
              <a:gd name="connsiteX48" fmla="*/ 687 w 9883"/>
              <a:gd name="connsiteY48" fmla="*/ 3473 h 10000"/>
              <a:gd name="connsiteX49" fmla="*/ 687 w 9883"/>
              <a:gd name="connsiteY49" fmla="*/ 3473 h 10000"/>
              <a:gd name="connsiteX50" fmla="*/ 585 w 9883"/>
              <a:gd name="connsiteY50" fmla="*/ 3473 h 10000"/>
              <a:gd name="connsiteX51" fmla="*/ 585 w 9883"/>
              <a:gd name="connsiteY51" fmla="*/ 3333 h 10000"/>
              <a:gd name="connsiteX52" fmla="*/ 467 w 9883"/>
              <a:gd name="connsiteY52" fmla="*/ 3194 h 10000"/>
              <a:gd name="connsiteX53" fmla="*/ 235 w 9883"/>
              <a:gd name="connsiteY53" fmla="*/ 3054 h 10000"/>
              <a:gd name="connsiteX54" fmla="*/ 116 w 9883"/>
              <a:gd name="connsiteY54" fmla="*/ 2914 h 10000"/>
              <a:gd name="connsiteX55" fmla="*/ 0 w 9883"/>
              <a:gd name="connsiteY55" fmla="*/ 2775 h 10000"/>
              <a:gd name="connsiteX56" fmla="*/ 0 w 9883"/>
              <a:gd name="connsiteY56" fmla="*/ 2635 h 10000"/>
              <a:gd name="connsiteX57" fmla="*/ 0 w 9883"/>
              <a:gd name="connsiteY57" fmla="*/ 2496 h 10000"/>
              <a:gd name="connsiteX58" fmla="*/ 116 w 9883"/>
              <a:gd name="connsiteY58" fmla="*/ 2496 h 10000"/>
              <a:gd name="connsiteX59" fmla="*/ 351 w 9883"/>
              <a:gd name="connsiteY59" fmla="*/ 2496 h 10000"/>
              <a:gd name="connsiteX60" fmla="*/ 585 w 9883"/>
              <a:gd name="connsiteY60" fmla="*/ 2496 h 10000"/>
              <a:gd name="connsiteX61" fmla="*/ 804 w 9883"/>
              <a:gd name="connsiteY61" fmla="*/ 2356 h 10000"/>
              <a:gd name="connsiteX62" fmla="*/ 1155 w 9883"/>
              <a:gd name="connsiteY62" fmla="*/ 2356 h 10000"/>
              <a:gd name="connsiteX63" fmla="*/ 1505 w 9883"/>
              <a:gd name="connsiteY63" fmla="*/ 2216 h 10000"/>
              <a:gd name="connsiteX64" fmla="*/ 1857 w 9883"/>
              <a:gd name="connsiteY64" fmla="*/ 2077 h 10000"/>
              <a:gd name="connsiteX65" fmla="*/ 2324 w 9883"/>
              <a:gd name="connsiteY65" fmla="*/ 1937 h 10000"/>
              <a:gd name="connsiteX66" fmla="*/ 2792 w 9883"/>
              <a:gd name="connsiteY66" fmla="*/ 1675 h 10000"/>
              <a:gd name="connsiteX67" fmla="*/ 3142 w 9883"/>
              <a:gd name="connsiteY67" fmla="*/ 1536 h 10000"/>
              <a:gd name="connsiteX68" fmla="*/ 3479 w 9883"/>
              <a:gd name="connsiteY68" fmla="*/ 1396 h 10000"/>
              <a:gd name="connsiteX69" fmla="*/ 3830 w 9883"/>
              <a:gd name="connsiteY69" fmla="*/ 1257 h 10000"/>
              <a:gd name="connsiteX70" fmla="*/ 4064 w 9883"/>
              <a:gd name="connsiteY70" fmla="*/ 1117 h 10000"/>
              <a:gd name="connsiteX71" fmla="*/ 4298 w 9883"/>
              <a:gd name="connsiteY71" fmla="*/ 1117 h 10000"/>
              <a:gd name="connsiteX72" fmla="*/ 4533 w 9883"/>
              <a:gd name="connsiteY72" fmla="*/ 977 h 10000"/>
              <a:gd name="connsiteX73" fmla="*/ 4766 w 9883"/>
              <a:gd name="connsiteY73" fmla="*/ 838 h 10000"/>
              <a:gd name="connsiteX74" fmla="*/ 5117 w 9883"/>
              <a:gd name="connsiteY74" fmla="*/ 698 h 10000"/>
              <a:gd name="connsiteX75" fmla="*/ 5351 w 9883"/>
              <a:gd name="connsiteY75" fmla="*/ 558 h 10000"/>
              <a:gd name="connsiteX76" fmla="*/ 5585 w 9883"/>
              <a:gd name="connsiteY76" fmla="*/ 419 h 10000"/>
              <a:gd name="connsiteX77" fmla="*/ 5701 w 9883"/>
              <a:gd name="connsiteY77" fmla="*/ 279 h 10000"/>
              <a:gd name="connsiteX78" fmla="*/ 5820 w 9883"/>
              <a:gd name="connsiteY78" fmla="*/ 140 h 10000"/>
              <a:gd name="connsiteX79" fmla="*/ 5820 w 9883"/>
              <a:gd name="connsiteY79" fmla="*/ 0 h 10000"/>
              <a:gd name="connsiteX80" fmla="*/ 5936 w 9883"/>
              <a:gd name="connsiteY80" fmla="*/ 0 h 10000"/>
              <a:gd name="connsiteX81" fmla="*/ 6052 w 9883"/>
              <a:gd name="connsiteY81" fmla="*/ 0 h 10000"/>
              <a:gd name="connsiteX82" fmla="*/ 6171 w 9883"/>
              <a:gd name="connsiteY82" fmla="*/ 0 h 10000"/>
              <a:gd name="connsiteX83" fmla="*/ 6273 w 9883"/>
              <a:gd name="connsiteY83" fmla="*/ 140 h 10000"/>
              <a:gd name="connsiteX84" fmla="*/ 6389 w 9883"/>
              <a:gd name="connsiteY84" fmla="*/ 140 h 10000"/>
              <a:gd name="connsiteX85" fmla="*/ 6505 w 9883"/>
              <a:gd name="connsiteY85" fmla="*/ 419 h 10000"/>
              <a:gd name="connsiteX86" fmla="*/ 6623 w 9883"/>
              <a:gd name="connsiteY86" fmla="*/ 558 h 10000"/>
              <a:gd name="connsiteX87" fmla="*/ 6740 w 9883"/>
              <a:gd name="connsiteY87" fmla="*/ 698 h 10000"/>
              <a:gd name="connsiteX88" fmla="*/ 6857 w 9883"/>
              <a:gd name="connsiteY88" fmla="*/ 838 h 10000"/>
              <a:gd name="connsiteX89" fmla="*/ 6857 w 9883"/>
              <a:gd name="connsiteY89" fmla="*/ 977 h 10000"/>
              <a:gd name="connsiteX90" fmla="*/ 6857 w 9883"/>
              <a:gd name="connsiteY90" fmla="*/ 1117 h 10000"/>
              <a:gd name="connsiteX91" fmla="*/ 6740 w 9883"/>
              <a:gd name="connsiteY91" fmla="*/ 1117 h 10000"/>
              <a:gd name="connsiteX92" fmla="*/ 6623 w 9883"/>
              <a:gd name="connsiteY92" fmla="*/ 1257 h 10000"/>
              <a:gd name="connsiteX93" fmla="*/ 6623 w 9883"/>
              <a:gd name="connsiteY93" fmla="*/ 1396 h 10000"/>
              <a:gd name="connsiteX94" fmla="*/ 6505 w 9883"/>
              <a:gd name="connsiteY94" fmla="*/ 1536 h 10000"/>
              <a:gd name="connsiteX95" fmla="*/ 6389 w 9883"/>
              <a:gd name="connsiteY95" fmla="*/ 1798 h 10000"/>
              <a:gd name="connsiteX96" fmla="*/ 6273 w 9883"/>
              <a:gd name="connsiteY96" fmla="*/ 2216 h 10000"/>
              <a:gd name="connsiteX97" fmla="*/ 6171 w 9883"/>
              <a:gd name="connsiteY97" fmla="*/ 2635 h 10000"/>
              <a:gd name="connsiteX98" fmla="*/ 6052 w 9883"/>
              <a:gd name="connsiteY98" fmla="*/ 3054 h 10000"/>
              <a:gd name="connsiteX99" fmla="*/ 5936 w 9883"/>
              <a:gd name="connsiteY99" fmla="*/ 3613 h 10000"/>
              <a:gd name="connsiteX100" fmla="*/ 5820 w 9883"/>
              <a:gd name="connsiteY100" fmla="*/ 4171 h 10000"/>
              <a:gd name="connsiteX101" fmla="*/ 5701 w 9883"/>
              <a:gd name="connsiteY101" fmla="*/ 4729 h 10000"/>
              <a:gd name="connsiteX102" fmla="*/ 5701 w 9883"/>
              <a:gd name="connsiteY102" fmla="*/ 5271 h 10000"/>
              <a:gd name="connsiteX103" fmla="*/ 5701 w 9883"/>
              <a:gd name="connsiteY103" fmla="*/ 5689 h 10000"/>
              <a:gd name="connsiteX104" fmla="*/ 5585 w 9883"/>
              <a:gd name="connsiteY104" fmla="*/ 6248 h 10000"/>
              <a:gd name="connsiteX105" fmla="*/ 5585 w 9883"/>
              <a:gd name="connsiteY105" fmla="*/ 6667 h 10000"/>
              <a:gd name="connsiteX106" fmla="*/ 5585 w 9883"/>
              <a:gd name="connsiteY106" fmla="*/ 6946 h 10000"/>
              <a:gd name="connsiteX107" fmla="*/ 5585 w 9883"/>
              <a:gd name="connsiteY107" fmla="*/ 7365 h 10000"/>
              <a:gd name="connsiteX108" fmla="*/ 5701 w 9883"/>
              <a:gd name="connsiteY108" fmla="*/ 7644 h 10000"/>
              <a:gd name="connsiteX109" fmla="*/ 5701 w 9883"/>
              <a:gd name="connsiteY109" fmla="*/ 7784 h 10000"/>
              <a:gd name="connsiteX110" fmla="*/ 5820 w 9883"/>
              <a:gd name="connsiteY110" fmla="*/ 8063 h 10000"/>
              <a:gd name="connsiteX111" fmla="*/ 5936 w 9883"/>
              <a:gd name="connsiteY111" fmla="*/ 8202 h 10000"/>
              <a:gd name="connsiteX112" fmla="*/ 6052 w 9883"/>
              <a:gd name="connsiteY112" fmla="*/ 8342 h 10000"/>
              <a:gd name="connsiteX113" fmla="*/ 6505 w 9883"/>
              <a:gd name="connsiteY113" fmla="*/ 8604 h 10000"/>
              <a:gd name="connsiteX114" fmla="*/ 6740 w 9883"/>
              <a:gd name="connsiteY114" fmla="*/ 8743 h 10000"/>
              <a:gd name="connsiteX115" fmla="*/ 6974 w 9883"/>
              <a:gd name="connsiteY115" fmla="*/ 8743 h 10000"/>
              <a:gd name="connsiteX116" fmla="*/ 7208 w 9883"/>
              <a:gd name="connsiteY116" fmla="*/ 8883 h 10000"/>
              <a:gd name="connsiteX117" fmla="*/ 7559 w 9883"/>
              <a:gd name="connsiteY117" fmla="*/ 8883 h 10000"/>
              <a:gd name="connsiteX118" fmla="*/ 7792 w 9883"/>
              <a:gd name="connsiteY118" fmla="*/ 8743 h 10000"/>
              <a:gd name="connsiteX119" fmla="*/ 8143 w 9883"/>
              <a:gd name="connsiteY119" fmla="*/ 8743 h 10000"/>
              <a:gd name="connsiteX120" fmla="*/ 8495 w 9883"/>
              <a:gd name="connsiteY120" fmla="*/ 8604 h 10000"/>
              <a:gd name="connsiteX121" fmla="*/ 8728 w 9883"/>
              <a:gd name="connsiteY121" fmla="*/ 8604 h 10000"/>
              <a:gd name="connsiteX122" fmla="*/ 8962 w 9883"/>
              <a:gd name="connsiteY122" fmla="*/ 8342 h 10000"/>
              <a:gd name="connsiteX123" fmla="*/ 9064 w 9883"/>
              <a:gd name="connsiteY123" fmla="*/ 8202 h 10000"/>
              <a:gd name="connsiteX124" fmla="*/ 9180 w 9883"/>
              <a:gd name="connsiteY124" fmla="*/ 7923 h 10000"/>
              <a:gd name="connsiteX125" fmla="*/ 9883 w 9883"/>
              <a:gd name="connsiteY125" fmla="*/ 9162 h 10000"/>
              <a:gd name="connsiteX126" fmla="*/ 9766 w 9883"/>
              <a:gd name="connsiteY126" fmla="*/ 9302 h 10000"/>
              <a:gd name="connsiteX127" fmla="*/ 9532 w 9883"/>
              <a:gd name="connsiteY127" fmla="*/ 9442 h 10000"/>
              <a:gd name="connsiteX128" fmla="*/ 9064 w 9883"/>
              <a:gd name="connsiteY128" fmla="*/ 9721 h 10000"/>
              <a:gd name="connsiteX129" fmla="*/ 8611 w 9883"/>
              <a:gd name="connsiteY129" fmla="*/ 9860 h 10000"/>
              <a:gd name="connsiteX130" fmla="*/ 8260 w 9883"/>
              <a:gd name="connsiteY130" fmla="*/ 9860 h 10000"/>
              <a:gd name="connsiteX131" fmla="*/ 7792 w 9883"/>
              <a:gd name="connsiteY131" fmla="*/ 10000 h 10000"/>
              <a:gd name="connsiteX132" fmla="*/ 7792 w 9883"/>
              <a:gd name="connsiteY132"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9068 w 10059"/>
              <a:gd name="connsiteY122" fmla="*/ 8342 h 10000"/>
              <a:gd name="connsiteX123" fmla="*/ 9171 w 10059"/>
              <a:gd name="connsiteY123" fmla="*/ 8202 h 10000"/>
              <a:gd name="connsiteX124" fmla="*/ 9289 w 10059"/>
              <a:gd name="connsiteY124" fmla="*/ 7923 h 10000"/>
              <a:gd name="connsiteX125" fmla="*/ 10000 w 10059"/>
              <a:gd name="connsiteY125" fmla="*/ 9162 h 10000"/>
              <a:gd name="connsiteX126" fmla="*/ 9645 w 10059"/>
              <a:gd name="connsiteY126" fmla="*/ 9442 h 10000"/>
              <a:gd name="connsiteX127" fmla="*/ 9171 w 10059"/>
              <a:gd name="connsiteY127" fmla="*/ 9721 h 10000"/>
              <a:gd name="connsiteX128" fmla="*/ 8713 w 10059"/>
              <a:gd name="connsiteY128" fmla="*/ 9860 h 10000"/>
              <a:gd name="connsiteX129" fmla="*/ 8358 w 10059"/>
              <a:gd name="connsiteY129" fmla="*/ 9860 h 10000"/>
              <a:gd name="connsiteX130" fmla="*/ 7884 w 10059"/>
              <a:gd name="connsiteY130" fmla="*/ 10000 h 10000"/>
              <a:gd name="connsiteX131" fmla="*/ 7884 w 10059"/>
              <a:gd name="connsiteY131"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9068 w 10059"/>
              <a:gd name="connsiteY122" fmla="*/ 8342 h 10000"/>
              <a:gd name="connsiteX123" fmla="*/ 9171 w 10059"/>
              <a:gd name="connsiteY123" fmla="*/ 8202 h 10000"/>
              <a:gd name="connsiteX124" fmla="*/ 10000 w 10059"/>
              <a:gd name="connsiteY124" fmla="*/ 9162 h 10000"/>
              <a:gd name="connsiteX125" fmla="*/ 9645 w 10059"/>
              <a:gd name="connsiteY125" fmla="*/ 9442 h 10000"/>
              <a:gd name="connsiteX126" fmla="*/ 9171 w 10059"/>
              <a:gd name="connsiteY126" fmla="*/ 9721 h 10000"/>
              <a:gd name="connsiteX127" fmla="*/ 8713 w 10059"/>
              <a:gd name="connsiteY127" fmla="*/ 9860 h 10000"/>
              <a:gd name="connsiteX128" fmla="*/ 8358 w 10059"/>
              <a:gd name="connsiteY128" fmla="*/ 9860 h 10000"/>
              <a:gd name="connsiteX129" fmla="*/ 7884 w 10059"/>
              <a:gd name="connsiteY129" fmla="*/ 10000 h 10000"/>
              <a:gd name="connsiteX130" fmla="*/ 7884 w 10059"/>
              <a:gd name="connsiteY130"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9068 w 10059"/>
              <a:gd name="connsiteY122" fmla="*/ 8342 h 10000"/>
              <a:gd name="connsiteX123" fmla="*/ 10000 w 10059"/>
              <a:gd name="connsiteY123" fmla="*/ 9162 h 10000"/>
              <a:gd name="connsiteX124" fmla="*/ 9645 w 10059"/>
              <a:gd name="connsiteY124" fmla="*/ 9442 h 10000"/>
              <a:gd name="connsiteX125" fmla="*/ 9171 w 10059"/>
              <a:gd name="connsiteY125" fmla="*/ 9721 h 10000"/>
              <a:gd name="connsiteX126" fmla="*/ 8713 w 10059"/>
              <a:gd name="connsiteY126" fmla="*/ 9860 h 10000"/>
              <a:gd name="connsiteX127" fmla="*/ 8358 w 10059"/>
              <a:gd name="connsiteY127" fmla="*/ 9860 h 10000"/>
              <a:gd name="connsiteX128" fmla="*/ 7884 w 10059"/>
              <a:gd name="connsiteY128" fmla="*/ 10000 h 10000"/>
              <a:gd name="connsiteX129" fmla="*/ 7884 w 10059"/>
              <a:gd name="connsiteY129"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10000 w 10059"/>
              <a:gd name="connsiteY122" fmla="*/ 9162 h 10000"/>
              <a:gd name="connsiteX123" fmla="*/ 9645 w 10059"/>
              <a:gd name="connsiteY123" fmla="*/ 9442 h 10000"/>
              <a:gd name="connsiteX124" fmla="*/ 9171 w 10059"/>
              <a:gd name="connsiteY124" fmla="*/ 9721 h 10000"/>
              <a:gd name="connsiteX125" fmla="*/ 8713 w 10059"/>
              <a:gd name="connsiteY125" fmla="*/ 9860 h 10000"/>
              <a:gd name="connsiteX126" fmla="*/ 8358 w 10059"/>
              <a:gd name="connsiteY126" fmla="*/ 9860 h 10000"/>
              <a:gd name="connsiteX127" fmla="*/ 7884 w 10059"/>
              <a:gd name="connsiteY127" fmla="*/ 10000 h 10000"/>
              <a:gd name="connsiteX128" fmla="*/ 7884 w 10059"/>
              <a:gd name="connsiteY128"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10000 w 10059"/>
              <a:gd name="connsiteY121" fmla="*/ 9162 h 10000"/>
              <a:gd name="connsiteX122" fmla="*/ 9645 w 10059"/>
              <a:gd name="connsiteY122" fmla="*/ 9442 h 10000"/>
              <a:gd name="connsiteX123" fmla="*/ 9171 w 10059"/>
              <a:gd name="connsiteY123" fmla="*/ 9721 h 10000"/>
              <a:gd name="connsiteX124" fmla="*/ 8713 w 10059"/>
              <a:gd name="connsiteY124" fmla="*/ 9860 h 10000"/>
              <a:gd name="connsiteX125" fmla="*/ 8358 w 10059"/>
              <a:gd name="connsiteY125" fmla="*/ 9860 h 10000"/>
              <a:gd name="connsiteX126" fmla="*/ 7884 w 10059"/>
              <a:gd name="connsiteY126" fmla="*/ 10000 h 10000"/>
              <a:gd name="connsiteX127" fmla="*/ 7884 w 10059"/>
              <a:gd name="connsiteY127"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10000 w 10059"/>
              <a:gd name="connsiteY120" fmla="*/ 9162 h 10000"/>
              <a:gd name="connsiteX121" fmla="*/ 9645 w 10059"/>
              <a:gd name="connsiteY121" fmla="*/ 9442 h 10000"/>
              <a:gd name="connsiteX122" fmla="*/ 9171 w 10059"/>
              <a:gd name="connsiteY122" fmla="*/ 9721 h 10000"/>
              <a:gd name="connsiteX123" fmla="*/ 8713 w 10059"/>
              <a:gd name="connsiteY123" fmla="*/ 9860 h 10000"/>
              <a:gd name="connsiteX124" fmla="*/ 8358 w 10059"/>
              <a:gd name="connsiteY124" fmla="*/ 9860 h 10000"/>
              <a:gd name="connsiteX125" fmla="*/ 7884 w 10059"/>
              <a:gd name="connsiteY125" fmla="*/ 10000 h 10000"/>
              <a:gd name="connsiteX126" fmla="*/ 7884 w 10059"/>
              <a:gd name="connsiteY126"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10000 w 10059"/>
              <a:gd name="connsiteY120" fmla="*/ 9162 h 10000"/>
              <a:gd name="connsiteX121" fmla="*/ 9645 w 10059"/>
              <a:gd name="connsiteY121" fmla="*/ 9442 h 10000"/>
              <a:gd name="connsiteX122" fmla="*/ 8713 w 10059"/>
              <a:gd name="connsiteY122" fmla="*/ 9860 h 10000"/>
              <a:gd name="connsiteX123" fmla="*/ 8358 w 10059"/>
              <a:gd name="connsiteY123" fmla="*/ 9860 h 10000"/>
              <a:gd name="connsiteX124" fmla="*/ 7884 w 10059"/>
              <a:gd name="connsiteY124" fmla="*/ 10000 h 10000"/>
              <a:gd name="connsiteX125" fmla="*/ 7884 w 10059"/>
              <a:gd name="connsiteY125" fmla="*/ 10000 h 10000"/>
              <a:gd name="connsiteX0" fmla="*/ 7884 w 10079"/>
              <a:gd name="connsiteY0" fmla="*/ 10000 h 10000"/>
              <a:gd name="connsiteX1" fmla="*/ 7529 w 10079"/>
              <a:gd name="connsiteY1" fmla="*/ 10000 h 10000"/>
              <a:gd name="connsiteX2" fmla="*/ 7175 w 10079"/>
              <a:gd name="connsiteY2" fmla="*/ 10000 h 10000"/>
              <a:gd name="connsiteX3" fmla="*/ 6820 w 10079"/>
              <a:gd name="connsiteY3" fmla="*/ 9860 h 10000"/>
              <a:gd name="connsiteX4" fmla="*/ 6465 w 10079"/>
              <a:gd name="connsiteY4" fmla="*/ 9721 h 10000"/>
              <a:gd name="connsiteX5" fmla="*/ 6124 w 10079"/>
              <a:gd name="connsiteY5" fmla="*/ 9581 h 10000"/>
              <a:gd name="connsiteX6" fmla="*/ 5889 w 10079"/>
              <a:gd name="connsiteY6" fmla="*/ 9302 h 10000"/>
              <a:gd name="connsiteX7" fmla="*/ 5651 w 10079"/>
              <a:gd name="connsiteY7" fmla="*/ 9162 h 10000"/>
              <a:gd name="connsiteX8" fmla="*/ 5533 w 10079"/>
              <a:gd name="connsiteY8" fmla="*/ 8743 h 10000"/>
              <a:gd name="connsiteX9" fmla="*/ 5296 w 10079"/>
              <a:gd name="connsiteY9" fmla="*/ 8464 h 10000"/>
              <a:gd name="connsiteX10" fmla="*/ 5178 w 10079"/>
              <a:gd name="connsiteY10" fmla="*/ 8063 h 10000"/>
              <a:gd name="connsiteX11" fmla="*/ 5178 w 10079"/>
              <a:gd name="connsiteY11" fmla="*/ 7644 h 10000"/>
              <a:gd name="connsiteX12" fmla="*/ 5059 w 10079"/>
              <a:gd name="connsiteY12" fmla="*/ 7225 h 10000"/>
              <a:gd name="connsiteX13" fmla="*/ 5059 w 10079"/>
              <a:gd name="connsiteY13" fmla="*/ 6806 h 10000"/>
              <a:gd name="connsiteX14" fmla="*/ 5059 w 10079"/>
              <a:gd name="connsiteY14" fmla="*/ 6387 h 10000"/>
              <a:gd name="connsiteX15" fmla="*/ 5178 w 10079"/>
              <a:gd name="connsiteY15" fmla="*/ 5689 h 10000"/>
              <a:gd name="connsiteX16" fmla="*/ 5178 w 10079"/>
              <a:gd name="connsiteY16" fmla="*/ 5550 h 10000"/>
              <a:gd name="connsiteX17" fmla="*/ 5178 w 10079"/>
              <a:gd name="connsiteY17" fmla="*/ 5271 h 10000"/>
              <a:gd name="connsiteX18" fmla="*/ 5296 w 10079"/>
              <a:gd name="connsiteY18" fmla="*/ 5009 h 10000"/>
              <a:gd name="connsiteX19" fmla="*/ 5296 w 10079"/>
              <a:gd name="connsiteY19" fmla="*/ 4729 h 10000"/>
              <a:gd name="connsiteX20" fmla="*/ 5296 w 10079"/>
              <a:gd name="connsiteY20" fmla="*/ 4450 h 10000"/>
              <a:gd name="connsiteX21" fmla="*/ 5414 w 10079"/>
              <a:gd name="connsiteY21" fmla="*/ 4031 h 10000"/>
              <a:gd name="connsiteX22" fmla="*/ 5414 w 10079"/>
              <a:gd name="connsiteY22" fmla="*/ 3613 h 10000"/>
              <a:gd name="connsiteX23" fmla="*/ 5533 w 10079"/>
              <a:gd name="connsiteY23" fmla="*/ 3194 h 10000"/>
              <a:gd name="connsiteX24" fmla="*/ 5533 w 10079"/>
              <a:gd name="connsiteY24" fmla="*/ 2775 h 10000"/>
              <a:gd name="connsiteX25" fmla="*/ 5533 w 10079"/>
              <a:gd name="connsiteY25" fmla="*/ 2356 h 10000"/>
              <a:gd name="connsiteX26" fmla="*/ 5651 w 10079"/>
              <a:gd name="connsiteY26" fmla="*/ 2077 h 10000"/>
              <a:gd name="connsiteX27" fmla="*/ 5651 w 10079"/>
              <a:gd name="connsiteY27" fmla="*/ 1798 h 10000"/>
              <a:gd name="connsiteX28" fmla="*/ 5651 w 10079"/>
              <a:gd name="connsiteY28" fmla="*/ 1536 h 10000"/>
              <a:gd name="connsiteX29" fmla="*/ 5651 w 10079"/>
              <a:gd name="connsiteY29" fmla="*/ 1396 h 10000"/>
              <a:gd name="connsiteX30" fmla="*/ 5651 w 10079"/>
              <a:gd name="connsiteY30" fmla="*/ 1257 h 10000"/>
              <a:gd name="connsiteX31" fmla="*/ 5651 w 10079"/>
              <a:gd name="connsiteY31" fmla="*/ 1257 h 10000"/>
              <a:gd name="connsiteX32" fmla="*/ 5651 w 10079"/>
              <a:gd name="connsiteY32" fmla="*/ 1257 h 10000"/>
              <a:gd name="connsiteX33" fmla="*/ 5533 w 10079"/>
              <a:gd name="connsiteY33" fmla="*/ 1257 h 10000"/>
              <a:gd name="connsiteX34" fmla="*/ 5414 w 10079"/>
              <a:gd name="connsiteY34" fmla="*/ 1257 h 10000"/>
              <a:gd name="connsiteX35" fmla="*/ 5296 w 10079"/>
              <a:gd name="connsiteY35" fmla="*/ 1396 h 10000"/>
              <a:gd name="connsiteX36" fmla="*/ 5178 w 10079"/>
              <a:gd name="connsiteY36" fmla="*/ 1396 h 10000"/>
              <a:gd name="connsiteX37" fmla="*/ 4941 w 10079"/>
              <a:gd name="connsiteY37" fmla="*/ 1536 h 10000"/>
              <a:gd name="connsiteX38" fmla="*/ 4704 w 10079"/>
              <a:gd name="connsiteY38" fmla="*/ 1536 h 10000"/>
              <a:gd name="connsiteX39" fmla="*/ 4467 w 10079"/>
              <a:gd name="connsiteY39" fmla="*/ 1675 h 10000"/>
              <a:gd name="connsiteX40" fmla="*/ 3300 w 10079"/>
              <a:gd name="connsiteY40" fmla="*/ 2216 h 10000"/>
              <a:gd name="connsiteX41" fmla="*/ 2116 w 10079"/>
              <a:gd name="connsiteY41" fmla="*/ 2775 h 10000"/>
              <a:gd name="connsiteX42" fmla="*/ 1761 w 10079"/>
              <a:gd name="connsiteY42" fmla="*/ 2914 h 10000"/>
              <a:gd name="connsiteX43" fmla="*/ 1523 w 10079"/>
              <a:gd name="connsiteY43" fmla="*/ 3054 h 10000"/>
              <a:gd name="connsiteX44" fmla="*/ 1287 w 10079"/>
              <a:gd name="connsiteY44" fmla="*/ 3194 h 10000"/>
              <a:gd name="connsiteX45" fmla="*/ 1169 w 10079"/>
              <a:gd name="connsiteY45" fmla="*/ 3333 h 10000"/>
              <a:gd name="connsiteX46" fmla="*/ 932 w 10079"/>
              <a:gd name="connsiteY46" fmla="*/ 3333 h 10000"/>
              <a:gd name="connsiteX47" fmla="*/ 814 w 10079"/>
              <a:gd name="connsiteY47" fmla="*/ 3333 h 10000"/>
              <a:gd name="connsiteX48" fmla="*/ 695 w 10079"/>
              <a:gd name="connsiteY48" fmla="*/ 3473 h 10000"/>
              <a:gd name="connsiteX49" fmla="*/ 695 w 10079"/>
              <a:gd name="connsiteY49" fmla="*/ 3473 h 10000"/>
              <a:gd name="connsiteX50" fmla="*/ 592 w 10079"/>
              <a:gd name="connsiteY50" fmla="*/ 3473 h 10000"/>
              <a:gd name="connsiteX51" fmla="*/ 592 w 10079"/>
              <a:gd name="connsiteY51" fmla="*/ 3333 h 10000"/>
              <a:gd name="connsiteX52" fmla="*/ 473 w 10079"/>
              <a:gd name="connsiteY52" fmla="*/ 3194 h 10000"/>
              <a:gd name="connsiteX53" fmla="*/ 238 w 10079"/>
              <a:gd name="connsiteY53" fmla="*/ 3054 h 10000"/>
              <a:gd name="connsiteX54" fmla="*/ 117 w 10079"/>
              <a:gd name="connsiteY54" fmla="*/ 2914 h 10000"/>
              <a:gd name="connsiteX55" fmla="*/ 0 w 10079"/>
              <a:gd name="connsiteY55" fmla="*/ 2775 h 10000"/>
              <a:gd name="connsiteX56" fmla="*/ 0 w 10079"/>
              <a:gd name="connsiteY56" fmla="*/ 2635 h 10000"/>
              <a:gd name="connsiteX57" fmla="*/ 0 w 10079"/>
              <a:gd name="connsiteY57" fmla="*/ 2496 h 10000"/>
              <a:gd name="connsiteX58" fmla="*/ 117 w 10079"/>
              <a:gd name="connsiteY58" fmla="*/ 2496 h 10000"/>
              <a:gd name="connsiteX59" fmla="*/ 355 w 10079"/>
              <a:gd name="connsiteY59" fmla="*/ 2496 h 10000"/>
              <a:gd name="connsiteX60" fmla="*/ 592 w 10079"/>
              <a:gd name="connsiteY60" fmla="*/ 2496 h 10000"/>
              <a:gd name="connsiteX61" fmla="*/ 814 w 10079"/>
              <a:gd name="connsiteY61" fmla="*/ 2356 h 10000"/>
              <a:gd name="connsiteX62" fmla="*/ 1169 w 10079"/>
              <a:gd name="connsiteY62" fmla="*/ 2356 h 10000"/>
              <a:gd name="connsiteX63" fmla="*/ 1523 w 10079"/>
              <a:gd name="connsiteY63" fmla="*/ 2216 h 10000"/>
              <a:gd name="connsiteX64" fmla="*/ 1879 w 10079"/>
              <a:gd name="connsiteY64" fmla="*/ 2077 h 10000"/>
              <a:gd name="connsiteX65" fmla="*/ 2352 w 10079"/>
              <a:gd name="connsiteY65" fmla="*/ 1937 h 10000"/>
              <a:gd name="connsiteX66" fmla="*/ 2825 w 10079"/>
              <a:gd name="connsiteY66" fmla="*/ 1675 h 10000"/>
              <a:gd name="connsiteX67" fmla="*/ 3179 w 10079"/>
              <a:gd name="connsiteY67" fmla="*/ 1536 h 10000"/>
              <a:gd name="connsiteX68" fmla="*/ 3520 w 10079"/>
              <a:gd name="connsiteY68" fmla="*/ 1396 h 10000"/>
              <a:gd name="connsiteX69" fmla="*/ 3875 w 10079"/>
              <a:gd name="connsiteY69" fmla="*/ 1257 h 10000"/>
              <a:gd name="connsiteX70" fmla="*/ 4112 w 10079"/>
              <a:gd name="connsiteY70" fmla="*/ 1117 h 10000"/>
              <a:gd name="connsiteX71" fmla="*/ 4349 w 10079"/>
              <a:gd name="connsiteY71" fmla="*/ 1117 h 10000"/>
              <a:gd name="connsiteX72" fmla="*/ 4587 w 10079"/>
              <a:gd name="connsiteY72" fmla="*/ 977 h 10000"/>
              <a:gd name="connsiteX73" fmla="*/ 4822 w 10079"/>
              <a:gd name="connsiteY73" fmla="*/ 838 h 10000"/>
              <a:gd name="connsiteX74" fmla="*/ 5178 w 10079"/>
              <a:gd name="connsiteY74" fmla="*/ 698 h 10000"/>
              <a:gd name="connsiteX75" fmla="*/ 5414 w 10079"/>
              <a:gd name="connsiteY75" fmla="*/ 558 h 10000"/>
              <a:gd name="connsiteX76" fmla="*/ 5651 w 10079"/>
              <a:gd name="connsiteY76" fmla="*/ 419 h 10000"/>
              <a:gd name="connsiteX77" fmla="*/ 5768 w 10079"/>
              <a:gd name="connsiteY77" fmla="*/ 279 h 10000"/>
              <a:gd name="connsiteX78" fmla="*/ 5889 w 10079"/>
              <a:gd name="connsiteY78" fmla="*/ 140 h 10000"/>
              <a:gd name="connsiteX79" fmla="*/ 5889 w 10079"/>
              <a:gd name="connsiteY79" fmla="*/ 0 h 10000"/>
              <a:gd name="connsiteX80" fmla="*/ 6006 w 10079"/>
              <a:gd name="connsiteY80" fmla="*/ 0 h 10000"/>
              <a:gd name="connsiteX81" fmla="*/ 6124 w 10079"/>
              <a:gd name="connsiteY81" fmla="*/ 0 h 10000"/>
              <a:gd name="connsiteX82" fmla="*/ 6244 w 10079"/>
              <a:gd name="connsiteY82" fmla="*/ 0 h 10000"/>
              <a:gd name="connsiteX83" fmla="*/ 6347 w 10079"/>
              <a:gd name="connsiteY83" fmla="*/ 140 h 10000"/>
              <a:gd name="connsiteX84" fmla="*/ 6465 w 10079"/>
              <a:gd name="connsiteY84" fmla="*/ 140 h 10000"/>
              <a:gd name="connsiteX85" fmla="*/ 6582 w 10079"/>
              <a:gd name="connsiteY85" fmla="*/ 419 h 10000"/>
              <a:gd name="connsiteX86" fmla="*/ 6701 w 10079"/>
              <a:gd name="connsiteY86" fmla="*/ 558 h 10000"/>
              <a:gd name="connsiteX87" fmla="*/ 6820 w 10079"/>
              <a:gd name="connsiteY87" fmla="*/ 698 h 10000"/>
              <a:gd name="connsiteX88" fmla="*/ 6938 w 10079"/>
              <a:gd name="connsiteY88" fmla="*/ 838 h 10000"/>
              <a:gd name="connsiteX89" fmla="*/ 6938 w 10079"/>
              <a:gd name="connsiteY89" fmla="*/ 977 h 10000"/>
              <a:gd name="connsiteX90" fmla="*/ 6938 w 10079"/>
              <a:gd name="connsiteY90" fmla="*/ 1117 h 10000"/>
              <a:gd name="connsiteX91" fmla="*/ 6820 w 10079"/>
              <a:gd name="connsiteY91" fmla="*/ 1117 h 10000"/>
              <a:gd name="connsiteX92" fmla="*/ 6701 w 10079"/>
              <a:gd name="connsiteY92" fmla="*/ 1257 h 10000"/>
              <a:gd name="connsiteX93" fmla="*/ 6701 w 10079"/>
              <a:gd name="connsiteY93" fmla="*/ 1396 h 10000"/>
              <a:gd name="connsiteX94" fmla="*/ 6582 w 10079"/>
              <a:gd name="connsiteY94" fmla="*/ 1536 h 10000"/>
              <a:gd name="connsiteX95" fmla="*/ 6465 w 10079"/>
              <a:gd name="connsiteY95" fmla="*/ 1798 h 10000"/>
              <a:gd name="connsiteX96" fmla="*/ 6347 w 10079"/>
              <a:gd name="connsiteY96" fmla="*/ 2216 h 10000"/>
              <a:gd name="connsiteX97" fmla="*/ 6244 w 10079"/>
              <a:gd name="connsiteY97" fmla="*/ 2635 h 10000"/>
              <a:gd name="connsiteX98" fmla="*/ 6124 w 10079"/>
              <a:gd name="connsiteY98" fmla="*/ 3054 h 10000"/>
              <a:gd name="connsiteX99" fmla="*/ 6006 w 10079"/>
              <a:gd name="connsiteY99" fmla="*/ 3613 h 10000"/>
              <a:gd name="connsiteX100" fmla="*/ 5889 w 10079"/>
              <a:gd name="connsiteY100" fmla="*/ 4171 h 10000"/>
              <a:gd name="connsiteX101" fmla="*/ 5768 w 10079"/>
              <a:gd name="connsiteY101" fmla="*/ 4729 h 10000"/>
              <a:gd name="connsiteX102" fmla="*/ 5768 w 10079"/>
              <a:gd name="connsiteY102" fmla="*/ 5271 h 10000"/>
              <a:gd name="connsiteX103" fmla="*/ 5768 w 10079"/>
              <a:gd name="connsiteY103" fmla="*/ 5689 h 10000"/>
              <a:gd name="connsiteX104" fmla="*/ 5651 w 10079"/>
              <a:gd name="connsiteY104" fmla="*/ 6248 h 10000"/>
              <a:gd name="connsiteX105" fmla="*/ 5651 w 10079"/>
              <a:gd name="connsiteY105" fmla="*/ 6667 h 10000"/>
              <a:gd name="connsiteX106" fmla="*/ 5651 w 10079"/>
              <a:gd name="connsiteY106" fmla="*/ 6946 h 10000"/>
              <a:gd name="connsiteX107" fmla="*/ 5651 w 10079"/>
              <a:gd name="connsiteY107" fmla="*/ 7365 h 10000"/>
              <a:gd name="connsiteX108" fmla="*/ 5768 w 10079"/>
              <a:gd name="connsiteY108" fmla="*/ 7644 h 10000"/>
              <a:gd name="connsiteX109" fmla="*/ 5768 w 10079"/>
              <a:gd name="connsiteY109" fmla="*/ 7784 h 10000"/>
              <a:gd name="connsiteX110" fmla="*/ 5889 w 10079"/>
              <a:gd name="connsiteY110" fmla="*/ 8063 h 10000"/>
              <a:gd name="connsiteX111" fmla="*/ 6006 w 10079"/>
              <a:gd name="connsiteY111" fmla="*/ 8202 h 10000"/>
              <a:gd name="connsiteX112" fmla="*/ 6124 w 10079"/>
              <a:gd name="connsiteY112" fmla="*/ 8342 h 10000"/>
              <a:gd name="connsiteX113" fmla="*/ 6582 w 10079"/>
              <a:gd name="connsiteY113" fmla="*/ 8604 h 10000"/>
              <a:gd name="connsiteX114" fmla="*/ 6820 w 10079"/>
              <a:gd name="connsiteY114" fmla="*/ 8743 h 10000"/>
              <a:gd name="connsiteX115" fmla="*/ 7057 w 10079"/>
              <a:gd name="connsiteY115" fmla="*/ 8743 h 10000"/>
              <a:gd name="connsiteX116" fmla="*/ 7293 w 10079"/>
              <a:gd name="connsiteY116" fmla="*/ 8883 h 10000"/>
              <a:gd name="connsiteX117" fmla="*/ 7648 w 10079"/>
              <a:gd name="connsiteY117" fmla="*/ 8883 h 10000"/>
              <a:gd name="connsiteX118" fmla="*/ 7884 w 10079"/>
              <a:gd name="connsiteY118" fmla="*/ 8743 h 10000"/>
              <a:gd name="connsiteX119" fmla="*/ 8239 w 10079"/>
              <a:gd name="connsiteY119" fmla="*/ 8743 h 10000"/>
              <a:gd name="connsiteX120" fmla="*/ 10000 w 10079"/>
              <a:gd name="connsiteY120" fmla="*/ 9162 h 10000"/>
              <a:gd name="connsiteX121" fmla="*/ 8713 w 10079"/>
              <a:gd name="connsiteY121" fmla="*/ 9860 h 10000"/>
              <a:gd name="connsiteX122" fmla="*/ 8358 w 10079"/>
              <a:gd name="connsiteY122" fmla="*/ 9860 h 10000"/>
              <a:gd name="connsiteX123" fmla="*/ 7884 w 10079"/>
              <a:gd name="connsiteY123" fmla="*/ 10000 h 10000"/>
              <a:gd name="connsiteX124" fmla="*/ 7884 w 10079"/>
              <a:gd name="connsiteY124" fmla="*/ 10000 h 10000"/>
              <a:gd name="connsiteX0" fmla="*/ 7884 w 8713"/>
              <a:gd name="connsiteY0" fmla="*/ 10000 h 10000"/>
              <a:gd name="connsiteX1" fmla="*/ 7529 w 8713"/>
              <a:gd name="connsiteY1" fmla="*/ 10000 h 10000"/>
              <a:gd name="connsiteX2" fmla="*/ 7175 w 8713"/>
              <a:gd name="connsiteY2" fmla="*/ 10000 h 10000"/>
              <a:gd name="connsiteX3" fmla="*/ 6820 w 8713"/>
              <a:gd name="connsiteY3" fmla="*/ 9860 h 10000"/>
              <a:gd name="connsiteX4" fmla="*/ 6465 w 8713"/>
              <a:gd name="connsiteY4" fmla="*/ 9721 h 10000"/>
              <a:gd name="connsiteX5" fmla="*/ 6124 w 8713"/>
              <a:gd name="connsiteY5" fmla="*/ 9581 h 10000"/>
              <a:gd name="connsiteX6" fmla="*/ 5889 w 8713"/>
              <a:gd name="connsiteY6" fmla="*/ 9302 h 10000"/>
              <a:gd name="connsiteX7" fmla="*/ 5651 w 8713"/>
              <a:gd name="connsiteY7" fmla="*/ 9162 h 10000"/>
              <a:gd name="connsiteX8" fmla="*/ 5533 w 8713"/>
              <a:gd name="connsiteY8" fmla="*/ 8743 h 10000"/>
              <a:gd name="connsiteX9" fmla="*/ 5296 w 8713"/>
              <a:gd name="connsiteY9" fmla="*/ 8464 h 10000"/>
              <a:gd name="connsiteX10" fmla="*/ 5178 w 8713"/>
              <a:gd name="connsiteY10" fmla="*/ 8063 h 10000"/>
              <a:gd name="connsiteX11" fmla="*/ 5178 w 8713"/>
              <a:gd name="connsiteY11" fmla="*/ 7644 h 10000"/>
              <a:gd name="connsiteX12" fmla="*/ 5059 w 8713"/>
              <a:gd name="connsiteY12" fmla="*/ 7225 h 10000"/>
              <a:gd name="connsiteX13" fmla="*/ 5059 w 8713"/>
              <a:gd name="connsiteY13" fmla="*/ 6806 h 10000"/>
              <a:gd name="connsiteX14" fmla="*/ 5059 w 8713"/>
              <a:gd name="connsiteY14" fmla="*/ 6387 h 10000"/>
              <a:gd name="connsiteX15" fmla="*/ 5178 w 8713"/>
              <a:gd name="connsiteY15" fmla="*/ 5689 h 10000"/>
              <a:gd name="connsiteX16" fmla="*/ 5178 w 8713"/>
              <a:gd name="connsiteY16" fmla="*/ 5550 h 10000"/>
              <a:gd name="connsiteX17" fmla="*/ 5178 w 8713"/>
              <a:gd name="connsiteY17" fmla="*/ 5271 h 10000"/>
              <a:gd name="connsiteX18" fmla="*/ 5296 w 8713"/>
              <a:gd name="connsiteY18" fmla="*/ 5009 h 10000"/>
              <a:gd name="connsiteX19" fmla="*/ 5296 w 8713"/>
              <a:gd name="connsiteY19" fmla="*/ 4729 h 10000"/>
              <a:gd name="connsiteX20" fmla="*/ 5296 w 8713"/>
              <a:gd name="connsiteY20" fmla="*/ 4450 h 10000"/>
              <a:gd name="connsiteX21" fmla="*/ 5414 w 8713"/>
              <a:gd name="connsiteY21" fmla="*/ 4031 h 10000"/>
              <a:gd name="connsiteX22" fmla="*/ 5414 w 8713"/>
              <a:gd name="connsiteY22" fmla="*/ 3613 h 10000"/>
              <a:gd name="connsiteX23" fmla="*/ 5533 w 8713"/>
              <a:gd name="connsiteY23" fmla="*/ 3194 h 10000"/>
              <a:gd name="connsiteX24" fmla="*/ 5533 w 8713"/>
              <a:gd name="connsiteY24" fmla="*/ 2775 h 10000"/>
              <a:gd name="connsiteX25" fmla="*/ 5533 w 8713"/>
              <a:gd name="connsiteY25" fmla="*/ 2356 h 10000"/>
              <a:gd name="connsiteX26" fmla="*/ 5651 w 8713"/>
              <a:gd name="connsiteY26" fmla="*/ 2077 h 10000"/>
              <a:gd name="connsiteX27" fmla="*/ 5651 w 8713"/>
              <a:gd name="connsiteY27" fmla="*/ 1798 h 10000"/>
              <a:gd name="connsiteX28" fmla="*/ 5651 w 8713"/>
              <a:gd name="connsiteY28" fmla="*/ 1536 h 10000"/>
              <a:gd name="connsiteX29" fmla="*/ 5651 w 8713"/>
              <a:gd name="connsiteY29" fmla="*/ 1396 h 10000"/>
              <a:gd name="connsiteX30" fmla="*/ 5651 w 8713"/>
              <a:gd name="connsiteY30" fmla="*/ 1257 h 10000"/>
              <a:gd name="connsiteX31" fmla="*/ 5651 w 8713"/>
              <a:gd name="connsiteY31" fmla="*/ 1257 h 10000"/>
              <a:gd name="connsiteX32" fmla="*/ 5651 w 8713"/>
              <a:gd name="connsiteY32" fmla="*/ 1257 h 10000"/>
              <a:gd name="connsiteX33" fmla="*/ 5533 w 8713"/>
              <a:gd name="connsiteY33" fmla="*/ 1257 h 10000"/>
              <a:gd name="connsiteX34" fmla="*/ 5414 w 8713"/>
              <a:gd name="connsiteY34" fmla="*/ 1257 h 10000"/>
              <a:gd name="connsiteX35" fmla="*/ 5296 w 8713"/>
              <a:gd name="connsiteY35" fmla="*/ 1396 h 10000"/>
              <a:gd name="connsiteX36" fmla="*/ 5178 w 8713"/>
              <a:gd name="connsiteY36" fmla="*/ 1396 h 10000"/>
              <a:gd name="connsiteX37" fmla="*/ 4941 w 8713"/>
              <a:gd name="connsiteY37" fmla="*/ 1536 h 10000"/>
              <a:gd name="connsiteX38" fmla="*/ 4704 w 8713"/>
              <a:gd name="connsiteY38" fmla="*/ 1536 h 10000"/>
              <a:gd name="connsiteX39" fmla="*/ 4467 w 8713"/>
              <a:gd name="connsiteY39" fmla="*/ 1675 h 10000"/>
              <a:gd name="connsiteX40" fmla="*/ 3300 w 8713"/>
              <a:gd name="connsiteY40" fmla="*/ 2216 h 10000"/>
              <a:gd name="connsiteX41" fmla="*/ 2116 w 8713"/>
              <a:gd name="connsiteY41" fmla="*/ 2775 h 10000"/>
              <a:gd name="connsiteX42" fmla="*/ 1761 w 8713"/>
              <a:gd name="connsiteY42" fmla="*/ 2914 h 10000"/>
              <a:gd name="connsiteX43" fmla="*/ 1523 w 8713"/>
              <a:gd name="connsiteY43" fmla="*/ 3054 h 10000"/>
              <a:gd name="connsiteX44" fmla="*/ 1287 w 8713"/>
              <a:gd name="connsiteY44" fmla="*/ 3194 h 10000"/>
              <a:gd name="connsiteX45" fmla="*/ 1169 w 8713"/>
              <a:gd name="connsiteY45" fmla="*/ 3333 h 10000"/>
              <a:gd name="connsiteX46" fmla="*/ 932 w 8713"/>
              <a:gd name="connsiteY46" fmla="*/ 3333 h 10000"/>
              <a:gd name="connsiteX47" fmla="*/ 814 w 8713"/>
              <a:gd name="connsiteY47" fmla="*/ 3333 h 10000"/>
              <a:gd name="connsiteX48" fmla="*/ 695 w 8713"/>
              <a:gd name="connsiteY48" fmla="*/ 3473 h 10000"/>
              <a:gd name="connsiteX49" fmla="*/ 695 w 8713"/>
              <a:gd name="connsiteY49" fmla="*/ 3473 h 10000"/>
              <a:gd name="connsiteX50" fmla="*/ 592 w 8713"/>
              <a:gd name="connsiteY50" fmla="*/ 3473 h 10000"/>
              <a:gd name="connsiteX51" fmla="*/ 592 w 8713"/>
              <a:gd name="connsiteY51" fmla="*/ 3333 h 10000"/>
              <a:gd name="connsiteX52" fmla="*/ 473 w 8713"/>
              <a:gd name="connsiteY52" fmla="*/ 3194 h 10000"/>
              <a:gd name="connsiteX53" fmla="*/ 238 w 8713"/>
              <a:gd name="connsiteY53" fmla="*/ 3054 h 10000"/>
              <a:gd name="connsiteX54" fmla="*/ 117 w 8713"/>
              <a:gd name="connsiteY54" fmla="*/ 2914 h 10000"/>
              <a:gd name="connsiteX55" fmla="*/ 0 w 8713"/>
              <a:gd name="connsiteY55" fmla="*/ 2775 h 10000"/>
              <a:gd name="connsiteX56" fmla="*/ 0 w 8713"/>
              <a:gd name="connsiteY56" fmla="*/ 2635 h 10000"/>
              <a:gd name="connsiteX57" fmla="*/ 0 w 8713"/>
              <a:gd name="connsiteY57" fmla="*/ 2496 h 10000"/>
              <a:gd name="connsiteX58" fmla="*/ 117 w 8713"/>
              <a:gd name="connsiteY58" fmla="*/ 2496 h 10000"/>
              <a:gd name="connsiteX59" fmla="*/ 355 w 8713"/>
              <a:gd name="connsiteY59" fmla="*/ 2496 h 10000"/>
              <a:gd name="connsiteX60" fmla="*/ 592 w 8713"/>
              <a:gd name="connsiteY60" fmla="*/ 2496 h 10000"/>
              <a:gd name="connsiteX61" fmla="*/ 814 w 8713"/>
              <a:gd name="connsiteY61" fmla="*/ 2356 h 10000"/>
              <a:gd name="connsiteX62" fmla="*/ 1169 w 8713"/>
              <a:gd name="connsiteY62" fmla="*/ 2356 h 10000"/>
              <a:gd name="connsiteX63" fmla="*/ 1523 w 8713"/>
              <a:gd name="connsiteY63" fmla="*/ 2216 h 10000"/>
              <a:gd name="connsiteX64" fmla="*/ 1879 w 8713"/>
              <a:gd name="connsiteY64" fmla="*/ 2077 h 10000"/>
              <a:gd name="connsiteX65" fmla="*/ 2352 w 8713"/>
              <a:gd name="connsiteY65" fmla="*/ 1937 h 10000"/>
              <a:gd name="connsiteX66" fmla="*/ 2825 w 8713"/>
              <a:gd name="connsiteY66" fmla="*/ 1675 h 10000"/>
              <a:gd name="connsiteX67" fmla="*/ 3179 w 8713"/>
              <a:gd name="connsiteY67" fmla="*/ 1536 h 10000"/>
              <a:gd name="connsiteX68" fmla="*/ 3520 w 8713"/>
              <a:gd name="connsiteY68" fmla="*/ 1396 h 10000"/>
              <a:gd name="connsiteX69" fmla="*/ 3875 w 8713"/>
              <a:gd name="connsiteY69" fmla="*/ 1257 h 10000"/>
              <a:gd name="connsiteX70" fmla="*/ 4112 w 8713"/>
              <a:gd name="connsiteY70" fmla="*/ 1117 h 10000"/>
              <a:gd name="connsiteX71" fmla="*/ 4349 w 8713"/>
              <a:gd name="connsiteY71" fmla="*/ 1117 h 10000"/>
              <a:gd name="connsiteX72" fmla="*/ 4587 w 8713"/>
              <a:gd name="connsiteY72" fmla="*/ 977 h 10000"/>
              <a:gd name="connsiteX73" fmla="*/ 4822 w 8713"/>
              <a:gd name="connsiteY73" fmla="*/ 838 h 10000"/>
              <a:gd name="connsiteX74" fmla="*/ 5178 w 8713"/>
              <a:gd name="connsiteY74" fmla="*/ 698 h 10000"/>
              <a:gd name="connsiteX75" fmla="*/ 5414 w 8713"/>
              <a:gd name="connsiteY75" fmla="*/ 558 h 10000"/>
              <a:gd name="connsiteX76" fmla="*/ 5651 w 8713"/>
              <a:gd name="connsiteY76" fmla="*/ 419 h 10000"/>
              <a:gd name="connsiteX77" fmla="*/ 5768 w 8713"/>
              <a:gd name="connsiteY77" fmla="*/ 279 h 10000"/>
              <a:gd name="connsiteX78" fmla="*/ 5889 w 8713"/>
              <a:gd name="connsiteY78" fmla="*/ 140 h 10000"/>
              <a:gd name="connsiteX79" fmla="*/ 5889 w 8713"/>
              <a:gd name="connsiteY79" fmla="*/ 0 h 10000"/>
              <a:gd name="connsiteX80" fmla="*/ 6006 w 8713"/>
              <a:gd name="connsiteY80" fmla="*/ 0 h 10000"/>
              <a:gd name="connsiteX81" fmla="*/ 6124 w 8713"/>
              <a:gd name="connsiteY81" fmla="*/ 0 h 10000"/>
              <a:gd name="connsiteX82" fmla="*/ 6244 w 8713"/>
              <a:gd name="connsiteY82" fmla="*/ 0 h 10000"/>
              <a:gd name="connsiteX83" fmla="*/ 6347 w 8713"/>
              <a:gd name="connsiteY83" fmla="*/ 140 h 10000"/>
              <a:gd name="connsiteX84" fmla="*/ 6465 w 8713"/>
              <a:gd name="connsiteY84" fmla="*/ 140 h 10000"/>
              <a:gd name="connsiteX85" fmla="*/ 6582 w 8713"/>
              <a:gd name="connsiteY85" fmla="*/ 419 h 10000"/>
              <a:gd name="connsiteX86" fmla="*/ 6701 w 8713"/>
              <a:gd name="connsiteY86" fmla="*/ 558 h 10000"/>
              <a:gd name="connsiteX87" fmla="*/ 6820 w 8713"/>
              <a:gd name="connsiteY87" fmla="*/ 698 h 10000"/>
              <a:gd name="connsiteX88" fmla="*/ 6938 w 8713"/>
              <a:gd name="connsiteY88" fmla="*/ 838 h 10000"/>
              <a:gd name="connsiteX89" fmla="*/ 6938 w 8713"/>
              <a:gd name="connsiteY89" fmla="*/ 977 h 10000"/>
              <a:gd name="connsiteX90" fmla="*/ 6938 w 8713"/>
              <a:gd name="connsiteY90" fmla="*/ 1117 h 10000"/>
              <a:gd name="connsiteX91" fmla="*/ 6820 w 8713"/>
              <a:gd name="connsiteY91" fmla="*/ 1117 h 10000"/>
              <a:gd name="connsiteX92" fmla="*/ 6701 w 8713"/>
              <a:gd name="connsiteY92" fmla="*/ 1257 h 10000"/>
              <a:gd name="connsiteX93" fmla="*/ 6701 w 8713"/>
              <a:gd name="connsiteY93" fmla="*/ 1396 h 10000"/>
              <a:gd name="connsiteX94" fmla="*/ 6582 w 8713"/>
              <a:gd name="connsiteY94" fmla="*/ 1536 h 10000"/>
              <a:gd name="connsiteX95" fmla="*/ 6465 w 8713"/>
              <a:gd name="connsiteY95" fmla="*/ 1798 h 10000"/>
              <a:gd name="connsiteX96" fmla="*/ 6347 w 8713"/>
              <a:gd name="connsiteY96" fmla="*/ 2216 h 10000"/>
              <a:gd name="connsiteX97" fmla="*/ 6244 w 8713"/>
              <a:gd name="connsiteY97" fmla="*/ 2635 h 10000"/>
              <a:gd name="connsiteX98" fmla="*/ 6124 w 8713"/>
              <a:gd name="connsiteY98" fmla="*/ 3054 h 10000"/>
              <a:gd name="connsiteX99" fmla="*/ 6006 w 8713"/>
              <a:gd name="connsiteY99" fmla="*/ 3613 h 10000"/>
              <a:gd name="connsiteX100" fmla="*/ 5889 w 8713"/>
              <a:gd name="connsiteY100" fmla="*/ 4171 h 10000"/>
              <a:gd name="connsiteX101" fmla="*/ 5768 w 8713"/>
              <a:gd name="connsiteY101" fmla="*/ 4729 h 10000"/>
              <a:gd name="connsiteX102" fmla="*/ 5768 w 8713"/>
              <a:gd name="connsiteY102" fmla="*/ 5271 h 10000"/>
              <a:gd name="connsiteX103" fmla="*/ 5768 w 8713"/>
              <a:gd name="connsiteY103" fmla="*/ 5689 h 10000"/>
              <a:gd name="connsiteX104" fmla="*/ 5651 w 8713"/>
              <a:gd name="connsiteY104" fmla="*/ 6248 h 10000"/>
              <a:gd name="connsiteX105" fmla="*/ 5651 w 8713"/>
              <a:gd name="connsiteY105" fmla="*/ 6667 h 10000"/>
              <a:gd name="connsiteX106" fmla="*/ 5651 w 8713"/>
              <a:gd name="connsiteY106" fmla="*/ 6946 h 10000"/>
              <a:gd name="connsiteX107" fmla="*/ 5651 w 8713"/>
              <a:gd name="connsiteY107" fmla="*/ 7365 h 10000"/>
              <a:gd name="connsiteX108" fmla="*/ 5768 w 8713"/>
              <a:gd name="connsiteY108" fmla="*/ 7644 h 10000"/>
              <a:gd name="connsiteX109" fmla="*/ 5768 w 8713"/>
              <a:gd name="connsiteY109" fmla="*/ 7784 h 10000"/>
              <a:gd name="connsiteX110" fmla="*/ 5889 w 8713"/>
              <a:gd name="connsiteY110" fmla="*/ 8063 h 10000"/>
              <a:gd name="connsiteX111" fmla="*/ 6006 w 8713"/>
              <a:gd name="connsiteY111" fmla="*/ 8202 h 10000"/>
              <a:gd name="connsiteX112" fmla="*/ 6124 w 8713"/>
              <a:gd name="connsiteY112" fmla="*/ 8342 h 10000"/>
              <a:gd name="connsiteX113" fmla="*/ 6582 w 8713"/>
              <a:gd name="connsiteY113" fmla="*/ 8604 h 10000"/>
              <a:gd name="connsiteX114" fmla="*/ 6820 w 8713"/>
              <a:gd name="connsiteY114" fmla="*/ 8743 h 10000"/>
              <a:gd name="connsiteX115" fmla="*/ 7057 w 8713"/>
              <a:gd name="connsiteY115" fmla="*/ 8743 h 10000"/>
              <a:gd name="connsiteX116" fmla="*/ 7293 w 8713"/>
              <a:gd name="connsiteY116" fmla="*/ 8883 h 10000"/>
              <a:gd name="connsiteX117" fmla="*/ 7648 w 8713"/>
              <a:gd name="connsiteY117" fmla="*/ 8883 h 10000"/>
              <a:gd name="connsiteX118" fmla="*/ 7884 w 8713"/>
              <a:gd name="connsiteY118" fmla="*/ 8743 h 10000"/>
              <a:gd name="connsiteX119" fmla="*/ 8239 w 8713"/>
              <a:gd name="connsiteY119" fmla="*/ 8743 h 10000"/>
              <a:gd name="connsiteX120" fmla="*/ 8713 w 8713"/>
              <a:gd name="connsiteY120" fmla="*/ 9860 h 10000"/>
              <a:gd name="connsiteX121" fmla="*/ 8358 w 8713"/>
              <a:gd name="connsiteY121" fmla="*/ 9860 h 10000"/>
              <a:gd name="connsiteX122" fmla="*/ 7884 w 8713"/>
              <a:gd name="connsiteY122" fmla="*/ 10000 h 10000"/>
              <a:gd name="connsiteX123" fmla="*/ 7884 w 8713"/>
              <a:gd name="connsiteY123" fmla="*/ 10000 h 10000"/>
              <a:gd name="connsiteX0" fmla="*/ 9049 w 9593"/>
              <a:gd name="connsiteY0" fmla="*/ 10000 h 10000"/>
              <a:gd name="connsiteX1" fmla="*/ 8641 w 9593"/>
              <a:gd name="connsiteY1" fmla="*/ 10000 h 10000"/>
              <a:gd name="connsiteX2" fmla="*/ 8235 w 9593"/>
              <a:gd name="connsiteY2" fmla="*/ 10000 h 10000"/>
              <a:gd name="connsiteX3" fmla="*/ 7827 w 9593"/>
              <a:gd name="connsiteY3" fmla="*/ 9860 h 10000"/>
              <a:gd name="connsiteX4" fmla="*/ 7420 w 9593"/>
              <a:gd name="connsiteY4" fmla="*/ 9721 h 10000"/>
              <a:gd name="connsiteX5" fmla="*/ 7029 w 9593"/>
              <a:gd name="connsiteY5" fmla="*/ 9581 h 10000"/>
              <a:gd name="connsiteX6" fmla="*/ 6759 w 9593"/>
              <a:gd name="connsiteY6" fmla="*/ 9302 h 10000"/>
              <a:gd name="connsiteX7" fmla="*/ 6486 w 9593"/>
              <a:gd name="connsiteY7" fmla="*/ 9162 h 10000"/>
              <a:gd name="connsiteX8" fmla="*/ 6350 w 9593"/>
              <a:gd name="connsiteY8" fmla="*/ 8743 h 10000"/>
              <a:gd name="connsiteX9" fmla="*/ 6078 w 9593"/>
              <a:gd name="connsiteY9" fmla="*/ 8464 h 10000"/>
              <a:gd name="connsiteX10" fmla="*/ 5943 w 9593"/>
              <a:gd name="connsiteY10" fmla="*/ 8063 h 10000"/>
              <a:gd name="connsiteX11" fmla="*/ 5943 w 9593"/>
              <a:gd name="connsiteY11" fmla="*/ 7644 h 10000"/>
              <a:gd name="connsiteX12" fmla="*/ 5806 w 9593"/>
              <a:gd name="connsiteY12" fmla="*/ 7225 h 10000"/>
              <a:gd name="connsiteX13" fmla="*/ 5806 w 9593"/>
              <a:gd name="connsiteY13" fmla="*/ 6806 h 10000"/>
              <a:gd name="connsiteX14" fmla="*/ 5806 w 9593"/>
              <a:gd name="connsiteY14" fmla="*/ 6387 h 10000"/>
              <a:gd name="connsiteX15" fmla="*/ 5943 w 9593"/>
              <a:gd name="connsiteY15" fmla="*/ 5689 h 10000"/>
              <a:gd name="connsiteX16" fmla="*/ 5943 w 9593"/>
              <a:gd name="connsiteY16" fmla="*/ 5550 h 10000"/>
              <a:gd name="connsiteX17" fmla="*/ 5943 w 9593"/>
              <a:gd name="connsiteY17" fmla="*/ 5271 h 10000"/>
              <a:gd name="connsiteX18" fmla="*/ 6078 w 9593"/>
              <a:gd name="connsiteY18" fmla="*/ 5009 h 10000"/>
              <a:gd name="connsiteX19" fmla="*/ 6078 w 9593"/>
              <a:gd name="connsiteY19" fmla="*/ 4729 h 10000"/>
              <a:gd name="connsiteX20" fmla="*/ 6078 w 9593"/>
              <a:gd name="connsiteY20" fmla="*/ 4450 h 10000"/>
              <a:gd name="connsiteX21" fmla="*/ 6214 w 9593"/>
              <a:gd name="connsiteY21" fmla="*/ 4031 h 10000"/>
              <a:gd name="connsiteX22" fmla="*/ 6214 w 9593"/>
              <a:gd name="connsiteY22" fmla="*/ 3613 h 10000"/>
              <a:gd name="connsiteX23" fmla="*/ 6350 w 9593"/>
              <a:gd name="connsiteY23" fmla="*/ 3194 h 10000"/>
              <a:gd name="connsiteX24" fmla="*/ 6350 w 9593"/>
              <a:gd name="connsiteY24" fmla="*/ 2775 h 10000"/>
              <a:gd name="connsiteX25" fmla="*/ 6350 w 9593"/>
              <a:gd name="connsiteY25" fmla="*/ 2356 h 10000"/>
              <a:gd name="connsiteX26" fmla="*/ 6486 w 9593"/>
              <a:gd name="connsiteY26" fmla="*/ 2077 h 10000"/>
              <a:gd name="connsiteX27" fmla="*/ 6486 w 9593"/>
              <a:gd name="connsiteY27" fmla="*/ 1798 h 10000"/>
              <a:gd name="connsiteX28" fmla="*/ 6486 w 9593"/>
              <a:gd name="connsiteY28" fmla="*/ 1536 h 10000"/>
              <a:gd name="connsiteX29" fmla="*/ 6486 w 9593"/>
              <a:gd name="connsiteY29" fmla="*/ 1396 h 10000"/>
              <a:gd name="connsiteX30" fmla="*/ 6486 w 9593"/>
              <a:gd name="connsiteY30" fmla="*/ 1257 h 10000"/>
              <a:gd name="connsiteX31" fmla="*/ 6486 w 9593"/>
              <a:gd name="connsiteY31" fmla="*/ 1257 h 10000"/>
              <a:gd name="connsiteX32" fmla="*/ 6486 w 9593"/>
              <a:gd name="connsiteY32" fmla="*/ 1257 h 10000"/>
              <a:gd name="connsiteX33" fmla="*/ 6350 w 9593"/>
              <a:gd name="connsiteY33" fmla="*/ 1257 h 10000"/>
              <a:gd name="connsiteX34" fmla="*/ 6214 w 9593"/>
              <a:gd name="connsiteY34" fmla="*/ 1257 h 10000"/>
              <a:gd name="connsiteX35" fmla="*/ 6078 w 9593"/>
              <a:gd name="connsiteY35" fmla="*/ 1396 h 10000"/>
              <a:gd name="connsiteX36" fmla="*/ 5943 w 9593"/>
              <a:gd name="connsiteY36" fmla="*/ 1396 h 10000"/>
              <a:gd name="connsiteX37" fmla="*/ 5671 w 9593"/>
              <a:gd name="connsiteY37" fmla="*/ 1536 h 10000"/>
              <a:gd name="connsiteX38" fmla="*/ 5399 w 9593"/>
              <a:gd name="connsiteY38" fmla="*/ 1536 h 10000"/>
              <a:gd name="connsiteX39" fmla="*/ 5127 w 9593"/>
              <a:gd name="connsiteY39" fmla="*/ 1675 h 10000"/>
              <a:gd name="connsiteX40" fmla="*/ 3787 w 9593"/>
              <a:gd name="connsiteY40" fmla="*/ 2216 h 10000"/>
              <a:gd name="connsiteX41" fmla="*/ 2429 w 9593"/>
              <a:gd name="connsiteY41" fmla="*/ 2775 h 10000"/>
              <a:gd name="connsiteX42" fmla="*/ 2021 w 9593"/>
              <a:gd name="connsiteY42" fmla="*/ 2914 h 10000"/>
              <a:gd name="connsiteX43" fmla="*/ 1748 w 9593"/>
              <a:gd name="connsiteY43" fmla="*/ 3054 h 10000"/>
              <a:gd name="connsiteX44" fmla="*/ 1477 w 9593"/>
              <a:gd name="connsiteY44" fmla="*/ 3194 h 10000"/>
              <a:gd name="connsiteX45" fmla="*/ 1342 w 9593"/>
              <a:gd name="connsiteY45" fmla="*/ 3333 h 10000"/>
              <a:gd name="connsiteX46" fmla="*/ 1070 w 9593"/>
              <a:gd name="connsiteY46" fmla="*/ 3333 h 10000"/>
              <a:gd name="connsiteX47" fmla="*/ 934 w 9593"/>
              <a:gd name="connsiteY47" fmla="*/ 3333 h 10000"/>
              <a:gd name="connsiteX48" fmla="*/ 798 w 9593"/>
              <a:gd name="connsiteY48" fmla="*/ 3473 h 10000"/>
              <a:gd name="connsiteX49" fmla="*/ 798 w 9593"/>
              <a:gd name="connsiteY49" fmla="*/ 3473 h 10000"/>
              <a:gd name="connsiteX50" fmla="*/ 679 w 9593"/>
              <a:gd name="connsiteY50" fmla="*/ 3473 h 10000"/>
              <a:gd name="connsiteX51" fmla="*/ 679 w 9593"/>
              <a:gd name="connsiteY51" fmla="*/ 3333 h 10000"/>
              <a:gd name="connsiteX52" fmla="*/ 543 w 9593"/>
              <a:gd name="connsiteY52" fmla="*/ 3194 h 10000"/>
              <a:gd name="connsiteX53" fmla="*/ 273 w 9593"/>
              <a:gd name="connsiteY53" fmla="*/ 3054 h 10000"/>
              <a:gd name="connsiteX54" fmla="*/ 134 w 9593"/>
              <a:gd name="connsiteY54" fmla="*/ 2914 h 10000"/>
              <a:gd name="connsiteX55" fmla="*/ 0 w 9593"/>
              <a:gd name="connsiteY55" fmla="*/ 2775 h 10000"/>
              <a:gd name="connsiteX56" fmla="*/ 0 w 9593"/>
              <a:gd name="connsiteY56" fmla="*/ 2635 h 10000"/>
              <a:gd name="connsiteX57" fmla="*/ 0 w 9593"/>
              <a:gd name="connsiteY57" fmla="*/ 2496 h 10000"/>
              <a:gd name="connsiteX58" fmla="*/ 134 w 9593"/>
              <a:gd name="connsiteY58" fmla="*/ 2496 h 10000"/>
              <a:gd name="connsiteX59" fmla="*/ 407 w 9593"/>
              <a:gd name="connsiteY59" fmla="*/ 2496 h 10000"/>
              <a:gd name="connsiteX60" fmla="*/ 679 w 9593"/>
              <a:gd name="connsiteY60" fmla="*/ 2496 h 10000"/>
              <a:gd name="connsiteX61" fmla="*/ 934 w 9593"/>
              <a:gd name="connsiteY61" fmla="*/ 2356 h 10000"/>
              <a:gd name="connsiteX62" fmla="*/ 1342 w 9593"/>
              <a:gd name="connsiteY62" fmla="*/ 2356 h 10000"/>
              <a:gd name="connsiteX63" fmla="*/ 1748 w 9593"/>
              <a:gd name="connsiteY63" fmla="*/ 2216 h 10000"/>
              <a:gd name="connsiteX64" fmla="*/ 2157 w 9593"/>
              <a:gd name="connsiteY64" fmla="*/ 2077 h 10000"/>
              <a:gd name="connsiteX65" fmla="*/ 2699 w 9593"/>
              <a:gd name="connsiteY65" fmla="*/ 1937 h 10000"/>
              <a:gd name="connsiteX66" fmla="*/ 3242 w 9593"/>
              <a:gd name="connsiteY66" fmla="*/ 1675 h 10000"/>
              <a:gd name="connsiteX67" fmla="*/ 3649 w 9593"/>
              <a:gd name="connsiteY67" fmla="*/ 1536 h 10000"/>
              <a:gd name="connsiteX68" fmla="*/ 4040 w 9593"/>
              <a:gd name="connsiteY68" fmla="*/ 1396 h 10000"/>
              <a:gd name="connsiteX69" fmla="*/ 4447 w 9593"/>
              <a:gd name="connsiteY69" fmla="*/ 1257 h 10000"/>
              <a:gd name="connsiteX70" fmla="*/ 4719 w 9593"/>
              <a:gd name="connsiteY70" fmla="*/ 1117 h 10000"/>
              <a:gd name="connsiteX71" fmla="*/ 4991 w 9593"/>
              <a:gd name="connsiteY71" fmla="*/ 1117 h 10000"/>
              <a:gd name="connsiteX72" fmla="*/ 5265 w 9593"/>
              <a:gd name="connsiteY72" fmla="*/ 977 h 10000"/>
              <a:gd name="connsiteX73" fmla="*/ 5534 w 9593"/>
              <a:gd name="connsiteY73" fmla="*/ 838 h 10000"/>
              <a:gd name="connsiteX74" fmla="*/ 5943 w 9593"/>
              <a:gd name="connsiteY74" fmla="*/ 698 h 10000"/>
              <a:gd name="connsiteX75" fmla="*/ 6214 w 9593"/>
              <a:gd name="connsiteY75" fmla="*/ 558 h 10000"/>
              <a:gd name="connsiteX76" fmla="*/ 6486 w 9593"/>
              <a:gd name="connsiteY76" fmla="*/ 419 h 10000"/>
              <a:gd name="connsiteX77" fmla="*/ 6620 w 9593"/>
              <a:gd name="connsiteY77" fmla="*/ 279 h 10000"/>
              <a:gd name="connsiteX78" fmla="*/ 6759 w 9593"/>
              <a:gd name="connsiteY78" fmla="*/ 140 h 10000"/>
              <a:gd name="connsiteX79" fmla="*/ 6759 w 9593"/>
              <a:gd name="connsiteY79" fmla="*/ 0 h 10000"/>
              <a:gd name="connsiteX80" fmla="*/ 6893 w 9593"/>
              <a:gd name="connsiteY80" fmla="*/ 0 h 10000"/>
              <a:gd name="connsiteX81" fmla="*/ 7029 w 9593"/>
              <a:gd name="connsiteY81" fmla="*/ 0 h 10000"/>
              <a:gd name="connsiteX82" fmla="*/ 7166 w 9593"/>
              <a:gd name="connsiteY82" fmla="*/ 0 h 10000"/>
              <a:gd name="connsiteX83" fmla="*/ 7285 w 9593"/>
              <a:gd name="connsiteY83" fmla="*/ 140 h 10000"/>
              <a:gd name="connsiteX84" fmla="*/ 7420 w 9593"/>
              <a:gd name="connsiteY84" fmla="*/ 140 h 10000"/>
              <a:gd name="connsiteX85" fmla="*/ 7554 w 9593"/>
              <a:gd name="connsiteY85" fmla="*/ 419 h 10000"/>
              <a:gd name="connsiteX86" fmla="*/ 7691 w 9593"/>
              <a:gd name="connsiteY86" fmla="*/ 558 h 10000"/>
              <a:gd name="connsiteX87" fmla="*/ 7827 w 9593"/>
              <a:gd name="connsiteY87" fmla="*/ 698 h 10000"/>
              <a:gd name="connsiteX88" fmla="*/ 7963 w 9593"/>
              <a:gd name="connsiteY88" fmla="*/ 838 h 10000"/>
              <a:gd name="connsiteX89" fmla="*/ 7963 w 9593"/>
              <a:gd name="connsiteY89" fmla="*/ 977 h 10000"/>
              <a:gd name="connsiteX90" fmla="*/ 7963 w 9593"/>
              <a:gd name="connsiteY90" fmla="*/ 1117 h 10000"/>
              <a:gd name="connsiteX91" fmla="*/ 7827 w 9593"/>
              <a:gd name="connsiteY91" fmla="*/ 1117 h 10000"/>
              <a:gd name="connsiteX92" fmla="*/ 7691 w 9593"/>
              <a:gd name="connsiteY92" fmla="*/ 1257 h 10000"/>
              <a:gd name="connsiteX93" fmla="*/ 7691 w 9593"/>
              <a:gd name="connsiteY93" fmla="*/ 1396 h 10000"/>
              <a:gd name="connsiteX94" fmla="*/ 7554 w 9593"/>
              <a:gd name="connsiteY94" fmla="*/ 1536 h 10000"/>
              <a:gd name="connsiteX95" fmla="*/ 7420 w 9593"/>
              <a:gd name="connsiteY95" fmla="*/ 1798 h 10000"/>
              <a:gd name="connsiteX96" fmla="*/ 7285 w 9593"/>
              <a:gd name="connsiteY96" fmla="*/ 2216 h 10000"/>
              <a:gd name="connsiteX97" fmla="*/ 7166 w 9593"/>
              <a:gd name="connsiteY97" fmla="*/ 2635 h 10000"/>
              <a:gd name="connsiteX98" fmla="*/ 7029 w 9593"/>
              <a:gd name="connsiteY98" fmla="*/ 3054 h 10000"/>
              <a:gd name="connsiteX99" fmla="*/ 6893 w 9593"/>
              <a:gd name="connsiteY99" fmla="*/ 3613 h 10000"/>
              <a:gd name="connsiteX100" fmla="*/ 6759 w 9593"/>
              <a:gd name="connsiteY100" fmla="*/ 4171 h 10000"/>
              <a:gd name="connsiteX101" fmla="*/ 6620 w 9593"/>
              <a:gd name="connsiteY101" fmla="*/ 4729 h 10000"/>
              <a:gd name="connsiteX102" fmla="*/ 6620 w 9593"/>
              <a:gd name="connsiteY102" fmla="*/ 5271 h 10000"/>
              <a:gd name="connsiteX103" fmla="*/ 6620 w 9593"/>
              <a:gd name="connsiteY103" fmla="*/ 5689 h 10000"/>
              <a:gd name="connsiteX104" fmla="*/ 6486 w 9593"/>
              <a:gd name="connsiteY104" fmla="*/ 6248 h 10000"/>
              <a:gd name="connsiteX105" fmla="*/ 6486 w 9593"/>
              <a:gd name="connsiteY105" fmla="*/ 6667 h 10000"/>
              <a:gd name="connsiteX106" fmla="*/ 6486 w 9593"/>
              <a:gd name="connsiteY106" fmla="*/ 6946 h 10000"/>
              <a:gd name="connsiteX107" fmla="*/ 6486 w 9593"/>
              <a:gd name="connsiteY107" fmla="*/ 7365 h 10000"/>
              <a:gd name="connsiteX108" fmla="*/ 6620 w 9593"/>
              <a:gd name="connsiteY108" fmla="*/ 7644 h 10000"/>
              <a:gd name="connsiteX109" fmla="*/ 6620 w 9593"/>
              <a:gd name="connsiteY109" fmla="*/ 7784 h 10000"/>
              <a:gd name="connsiteX110" fmla="*/ 6759 w 9593"/>
              <a:gd name="connsiteY110" fmla="*/ 8063 h 10000"/>
              <a:gd name="connsiteX111" fmla="*/ 6893 w 9593"/>
              <a:gd name="connsiteY111" fmla="*/ 8202 h 10000"/>
              <a:gd name="connsiteX112" fmla="*/ 7029 w 9593"/>
              <a:gd name="connsiteY112" fmla="*/ 8342 h 10000"/>
              <a:gd name="connsiteX113" fmla="*/ 7554 w 9593"/>
              <a:gd name="connsiteY113" fmla="*/ 8604 h 10000"/>
              <a:gd name="connsiteX114" fmla="*/ 7827 w 9593"/>
              <a:gd name="connsiteY114" fmla="*/ 8743 h 10000"/>
              <a:gd name="connsiteX115" fmla="*/ 8099 w 9593"/>
              <a:gd name="connsiteY115" fmla="*/ 8743 h 10000"/>
              <a:gd name="connsiteX116" fmla="*/ 8370 w 9593"/>
              <a:gd name="connsiteY116" fmla="*/ 8883 h 10000"/>
              <a:gd name="connsiteX117" fmla="*/ 8778 w 9593"/>
              <a:gd name="connsiteY117" fmla="*/ 8883 h 10000"/>
              <a:gd name="connsiteX118" fmla="*/ 9049 w 9593"/>
              <a:gd name="connsiteY118" fmla="*/ 8743 h 10000"/>
              <a:gd name="connsiteX119" fmla="*/ 9456 w 9593"/>
              <a:gd name="connsiteY119" fmla="*/ 8743 h 10000"/>
              <a:gd name="connsiteX120" fmla="*/ 9593 w 9593"/>
              <a:gd name="connsiteY120" fmla="*/ 9860 h 10000"/>
              <a:gd name="connsiteX121" fmla="*/ 9049 w 9593"/>
              <a:gd name="connsiteY121" fmla="*/ 10000 h 10000"/>
              <a:gd name="connsiteX122" fmla="*/ 9049 w 9593"/>
              <a:gd name="connsiteY122" fmla="*/ 10000 h 10000"/>
              <a:gd name="connsiteX0" fmla="*/ 9433 w 9857"/>
              <a:gd name="connsiteY0" fmla="*/ 10000 h 10000"/>
              <a:gd name="connsiteX1" fmla="*/ 9008 w 9857"/>
              <a:gd name="connsiteY1" fmla="*/ 10000 h 10000"/>
              <a:gd name="connsiteX2" fmla="*/ 8584 w 9857"/>
              <a:gd name="connsiteY2" fmla="*/ 10000 h 10000"/>
              <a:gd name="connsiteX3" fmla="*/ 8159 w 9857"/>
              <a:gd name="connsiteY3" fmla="*/ 9860 h 10000"/>
              <a:gd name="connsiteX4" fmla="*/ 7735 w 9857"/>
              <a:gd name="connsiteY4" fmla="*/ 9721 h 10000"/>
              <a:gd name="connsiteX5" fmla="*/ 7327 w 9857"/>
              <a:gd name="connsiteY5" fmla="*/ 9581 h 10000"/>
              <a:gd name="connsiteX6" fmla="*/ 7046 w 9857"/>
              <a:gd name="connsiteY6" fmla="*/ 9302 h 10000"/>
              <a:gd name="connsiteX7" fmla="*/ 6761 w 9857"/>
              <a:gd name="connsiteY7" fmla="*/ 9162 h 10000"/>
              <a:gd name="connsiteX8" fmla="*/ 6619 w 9857"/>
              <a:gd name="connsiteY8" fmla="*/ 8743 h 10000"/>
              <a:gd name="connsiteX9" fmla="*/ 6336 w 9857"/>
              <a:gd name="connsiteY9" fmla="*/ 8464 h 10000"/>
              <a:gd name="connsiteX10" fmla="*/ 6195 w 9857"/>
              <a:gd name="connsiteY10" fmla="*/ 8063 h 10000"/>
              <a:gd name="connsiteX11" fmla="*/ 6195 w 9857"/>
              <a:gd name="connsiteY11" fmla="*/ 7644 h 10000"/>
              <a:gd name="connsiteX12" fmla="*/ 6052 w 9857"/>
              <a:gd name="connsiteY12" fmla="*/ 7225 h 10000"/>
              <a:gd name="connsiteX13" fmla="*/ 6052 w 9857"/>
              <a:gd name="connsiteY13" fmla="*/ 6806 h 10000"/>
              <a:gd name="connsiteX14" fmla="*/ 6052 w 9857"/>
              <a:gd name="connsiteY14" fmla="*/ 6387 h 10000"/>
              <a:gd name="connsiteX15" fmla="*/ 6195 w 9857"/>
              <a:gd name="connsiteY15" fmla="*/ 5689 h 10000"/>
              <a:gd name="connsiteX16" fmla="*/ 6195 w 9857"/>
              <a:gd name="connsiteY16" fmla="*/ 5550 h 10000"/>
              <a:gd name="connsiteX17" fmla="*/ 6195 w 9857"/>
              <a:gd name="connsiteY17" fmla="*/ 5271 h 10000"/>
              <a:gd name="connsiteX18" fmla="*/ 6336 w 9857"/>
              <a:gd name="connsiteY18" fmla="*/ 5009 h 10000"/>
              <a:gd name="connsiteX19" fmla="*/ 6336 w 9857"/>
              <a:gd name="connsiteY19" fmla="*/ 4729 h 10000"/>
              <a:gd name="connsiteX20" fmla="*/ 6336 w 9857"/>
              <a:gd name="connsiteY20" fmla="*/ 4450 h 10000"/>
              <a:gd name="connsiteX21" fmla="*/ 6478 w 9857"/>
              <a:gd name="connsiteY21" fmla="*/ 4031 h 10000"/>
              <a:gd name="connsiteX22" fmla="*/ 6478 w 9857"/>
              <a:gd name="connsiteY22" fmla="*/ 3613 h 10000"/>
              <a:gd name="connsiteX23" fmla="*/ 6619 w 9857"/>
              <a:gd name="connsiteY23" fmla="*/ 3194 h 10000"/>
              <a:gd name="connsiteX24" fmla="*/ 6619 w 9857"/>
              <a:gd name="connsiteY24" fmla="*/ 2775 h 10000"/>
              <a:gd name="connsiteX25" fmla="*/ 6619 w 9857"/>
              <a:gd name="connsiteY25" fmla="*/ 2356 h 10000"/>
              <a:gd name="connsiteX26" fmla="*/ 6761 w 9857"/>
              <a:gd name="connsiteY26" fmla="*/ 2077 h 10000"/>
              <a:gd name="connsiteX27" fmla="*/ 6761 w 9857"/>
              <a:gd name="connsiteY27" fmla="*/ 1798 h 10000"/>
              <a:gd name="connsiteX28" fmla="*/ 6761 w 9857"/>
              <a:gd name="connsiteY28" fmla="*/ 1536 h 10000"/>
              <a:gd name="connsiteX29" fmla="*/ 6761 w 9857"/>
              <a:gd name="connsiteY29" fmla="*/ 1396 h 10000"/>
              <a:gd name="connsiteX30" fmla="*/ 6761 w 9857"/>
              <a:gd name="connsiteY30" fmla="*/ 1257 h 10000"/>
              <a:gd name="connsiteX31" fmla="*/ 6761 w 9857"/>
              <a:gd name="connsiteY31" fmla="*/ 1257 h 10000"/>
              <a:gd name="connsiteX32" fmla="*/ 6761 w 9857"/>
              <a:gd name="connsiteY32" fmla="*/ 1257 h 10000"/>
              <a:gd name="connsiteX33" fmla="*/ 6619 w 9857"/>
              <a:gd name="connsiteY33" fmla="*/ 1257 h 10000"/>
              <a:gd name="connsiteX34" fmla="*/ 6478 w 9857"/>
              <a:gd name="connsiteY34" fmla="*/ 1257 h 10000"/>
              <a:gd name="connsiteX35" fmla="*/ 6336 w 9857"/>
              <a:gd name="connsiteY35" fmla="*/ 1396 h 10000"/>
              <a:gd name="connsiteX36" fmla="*/ 6195 w 9857"/>
              <a:gd name="connsiteY36" fmla="*/ 1396 h 10000"/>
              <a:gd name="connsiteX37" fmla="*/ 5912 w 9857"/>
              <a:gd name="connsiteY37" fmla="*/ 1536 h 10000"/>
              <a:gd name="connsiteX38" fmla="*/ 5628 w 9857"/>
              <a:gd name="connsiteY38" fmla="*/ 1536 h 10000"/>
              <a:gd name="connsiteX39" fmla="*/ 5345 w 9857"/>
              <a:gd name="connsiteY39" fmla="*/ 1675 h 10000"/>
              <a:gd name="connsiteX40" fmla="*/ 3948 w 9857"/>
              <a:gd name="connsiteY40" fmla="*/ 2216 h 10000"/>
              <a:gd name="connsiteX41" fmla="*/ 2532 w 9857"/>
              <a:gd name="connsiteY41" fmla="*/ 2775 h 10000"/>
              <a:gd name="connsiteX42" fmla="*/ 2107 w 9857"/>
              <a:gd name="connsiteY42" fmla="*/ 2914 h 10000"/>
              <a:gd name="connsiteX43" fmla="*/ 1822 w 9857"/>
              <a:gd name="connsiteY43" fmla="*/ 3054 h 10000"/>
              <a:gd name="connsiteX44" fmla="*/ 1540 w 9857"/>
              <a:gd name="connsiteY44" fmla="*/ 3194 h 10000"/>
              <a:gd name="connsiteX45" fmla="*/ 1399 w 9857"/>
              <a:gd name="connsiteY45" fmla="*/ 3333 h 10000"/>
              <a:gd name="connsiteX46" fmla="*/ 1115 w 9857"/>
              <a:gd name="connsiteY46" fmla="*/ 3333 h 10000"/>
              <a:gd name="connsiteX47" fmla="*/ 974 w 9857"/>
              <a:gd name="connsiteY47" fmla="*/ 3333 h 10000"/>
              <a:gd name="connsiteX48" fmla="*/ 832 w 9857"/>
              <a:gd name="connsiteY48" fmla="*/ 3473 h 10000"/>
              <a:gd name="connsiteX49" fmla="*/ 832 w 9857"/>
              <a:gd name="connsiteY49" fmla="*/ 3473 h 10000"/>
              <a:gd name="connsiteX50" fmla="*/ 708 w 9857"/>
              <a:gd name="connsiteY50" fmla="*/ 3473 h 10000"/>
              <a:gd name="connsiteX51" fmla="*/ 708 w 9857"/>
              <a:gd name="connsiteY51" fmla="*/ 3333 h 10000"/>
              <a:gd name="connsiteX52" fmla="*/ 566 w 9857"/>
              <a:gd name="connsiteY52" fmla="*/ 3194 h 10000"/>
              <a:gd name="connsiteX53" fmla="*/ 285 w 9857"/>
              <a:gd name="connsiteY53" fmla="*/ 3054 h 10000"/>
              <a:gd name="connsiteX54" fmla="*/ 140 w 9857"/>
              <a:gd name="connsiteY54" fmla="*/ 2914 h 10000"/>
              <a:gd name="connsiteX55" fmla="*/ 0 w 9857"/>
              <a:gd name="connsiteY55" fmla="*/ 2775 h 10000"/>
              <a:gd name="connsiteX56" fmla="*/ 0 w 9857"/>
              <a:gd name="connsiteY56" fmla="*/ 2635 h 10000"/>
              <a:gd name="connsiteX57" fmla="*/ 0 w 9857"/>
              <a:gd name="connsiteY57" fmla="*/ 2496 h 10000"/>
              <a:gd name="connsiteX58" fmla="*/ 140 w 9857"/>
              <a:gd name="connsiteY58" fmla="*/ 2496 h 10000"/>
              <a:gd name="connsiteX59" fmla="*/ 424 w 9857"/>
              <a:gd name="connsiteY59" fmla="*/ 2496 h 10000"/>
              <a:gd name="connsiteX60" fmla="*/ 708 w 9857"/>
              <a:gd name="connsiteY60" fmla="*/ 2496 h 10000"/>
              <a:gd name="connsiteX61" fmla="*/ 974 w 9857"/>
              <a:gd name="connsiteY61" fmla="*/ 2356 h 10000"/>
              <a:gd name="connsiteX62" fmla="*/ 1399 w 9857"/>
              <a:gd name="connsiteY62" fmla="*/ 2356 h 10000"/>
              <a:gd name="connsiteX63" fmla="*/ 1822 w 9857"/>
              <a:gd name="connsiteY63" fmla="*/ 2216 h 10000"/>
              <a:gd name="connsiteX64" fmla="*/ 2249 w 9857"/>
              <a:gd name="connsiteY64" fmla="*/ 2077 h 10000"/>
              <a:gd name="connsiteX65" fmla="*/ 2814 w 9857"/>
              <a:gd name="connsiteY65" fmla="*/ 1937 h 10000"/>
              <a:gd name="connsiteX66" fmla="*/ 3380 w 9857"/>
              <a:gd name="connsiteY66" fmla="*/ 1675 h 10000"/>
              <a:gd name="connsiteX67" fmla="*/ 3804 w 9857"/>
              <a:gd name="connsiteY67" fmla="*/ 1536 h 10000"/>
              <a:gd name="connsiteX68" fmla="*/ 4211 w 9857"/>
              <a:gd name="connsiteY68" fmla="*/ 1396 h 10000"/>
              <a:gd name="connsiteX69" fmla="*/ 4636 w 9857"/>
              <a:gd name="connsiteY69" fmla="*/ 1257 h 10000"/>
              <a:gd name="connsiteX70" fmla="*/ 4919 w 9857"/>
              <a:gd name="connsiteY70" fmla="*/ 1117 h 10000"/>
              <a:gd name="connsiteX71" fmla="*/ 5203 w 9857"/>
              <a:gd name="connsiteY71" fmla="*/ 1117 h 10000"/>
              <a:gd name="connsiteX72" fmla="*/ 5488 w 9857"/>
              <a:gd name="connsiteY72" fmla="*/ 977 h 10000"/>
              <a:gd name="connsiteX73" fmla="*/ 5769 w 9857"/>
              <a:gd name="connsiteY73" fmla="*/ 838 h 10000"/>
              <a:gd name="connsiteX74" fmla="*/ 6195 w 9857"/>
              <a:gd name="connsiteY74" fmla="*/ 698 h 10000"/>
              <a:gd name="connsiteX75" fmla="*/ 6478 w 9857"/>
              <a:gd name="connsiteY75" fmla="*/ 558 h 10000"/>
              <a:gd name="connsiteX76" fmla="*/ 6761 w 9857"/>
              <a:gd name="connsiteY76" fmla="*/ 419 h 10000"/>
              <a:gd name="connsiteX77" fmla="*/ 6901 w 9857"/>
              <a:gd name="connsiteY77" fmla="*/ 279 h 10000"/>
              <a:gd name="connsiteX78" fmla="*/ 7046 w 9857"/>
              <a:gd name="connsiteY78" fmla="*/ 140 h 10000"/>
              <a:gd name="connsiteX79" fmla="*/ 7046 w 9857"/>
              <a:gd name="connsiteY79" fmla="*/ 0 h 10000"/>
              <a:gd name="connsiteX80" fmla="*/ 7185 w 9857"/>
              <a:gd name="connsiteY80" fmla="*/ 0 h 10000"/>
              <a:gd name="connsiteX81" fmla="*/ 7327 w 9857"/>
              <a:gd name="connsiteY81" fmla="*/ 0 h 10000"/>
              <a:gd name="connsiteX82" fmla="*/ 7470 w 9857"/>
              <a:gd name="connsiteY82" fmla="*/ 0 h 10000"/>
              <a:gd name="connsiteX83" fmla="*/ 7594 w 9857"/>
              <a:gd name="connsiteY83" fmla="*/ 140 h 10000"/>
              <a:gd name="connsiteX84" fmla="*/ 7735 w 9857"/>
              <a:gd name="connsiteY84" fmla="*/ 140 h 10000"/>
              <a:gd name="connsiteX85" fmla="*/ 7874 w 9857"/>
              <a:gd name="connsiteY85" fmla="*/ 419 h 10000"/>
              <a:gd name="connsiteX86" fmla="*/ 8017 w 9857"/>
              <a:gd name="connsiteY86" fmla="*/ 558 h 10000"/>
              <a:gd name="connsiteX87" fmla="*/ 8159 w 9857"/>
              <a:gd name="connsiteY87" fmla="*/ 698 h 10000"/>
              <a:gd name="connsiteX88" fmla="*/ 8301 w 9857"/>
              <a:gd name="connsiteY88" fmla="*/ 838 h 10000"/>
              <a:gd name="connsiteX89" fmla="*/ 8301 w 9857"/>
              <a:gd name="connsiteY89" fmla="*/ 977 h 10000"/>
              <a:gd name="connsiteX90" fmla="*/ 8301 w 9857"/>
              <a:gd name="connsiteY90" fmla="*/ 1117 h 10000"/>
              <a:gd name="connsiteX91" fmla="*/ 8159 w 9857"/>
              <a:gd name="connsiteY91" fmla="*/ 1117 h 10000"/>
              <a:gd name="connsiteX92" fmla="*/ 8017 w 9857"/>
              <a:gd name="connsiteY92" fmla="*/ 1257 h 10000"/>
              <a:gd name="connsiteX93" fmla="*/ 8017 w 9857"/>
              <a:gd name="connsiteY93" fmla="*/ 1396 h 10000"/>
              <a:gd name="connsiteX94" fmla="*/ 7874 w 9857"/>
              <a:gd name="connsiteY94" fmla="*/ 1536 h 10000"/>
              <a:gd name="connsiteX95" fmla="*/ 7735 w 9857"/>
              <a:gd name="connsiteY95" fmla="*/ 1798 h 10000"/>
              <a:gd name="connsiteX96" fmla="*/ 7594 w 9857"/>
              <a:gd name="connsiteY96" fmla="*/ 2216 h 10000"/>
              <a:gd name="connsiteX97" fmla="*/ 7470 w 9857"/>
              <a:gd name="connsiteY97" fmla="*/ 2635 h 10000"/>
              <a:gd name="connsiteX98" fmla="*/ 7327 w 9857"/>
              <a:gd name="connsiteY98" fmla="*/ 3054 h 10000"/>
              <a:gd name="connsiteX99" fmla="*/ 7185 w 9857"/>
              <a:gd name="connsiteY99" fmla="*/ 3613 h 10000"/>
              <a:gd name="connsiteX100" fmla="*/ 7046 w 9857"/>
              <a:gd name="connsiteY100" fmla="*/ 4171 h 10000"/>
              <a:gd name="connsiteX101" fmla="*/ 6901 w 9857"/>
              <a:gd name="connsiteY101" fmla="*/ 4729 h 10000"/>
              <a:gd name="connsiteX102" fmla="*/ 6901 w 9857"/>
              <a:gd name="connsiteY102" fmla="*/ 5271 h 10000"/>
              <a:gd name="connsiteX103" fmla="*/ 6901 w 9857"/>
              <a:gd name="connsiteY103" fmla="*/ 5689 h 10000"/>
              <a:gd name="connsiteX104" fmla="*/ 6761 w 9857"/>
              <a:gd name="connsiteY104" fmla="*/ 6248 h 10000"/>
              <a:gd name="connsiteX105" fmla="*/ 6761 w 9857"/>
              <a:gd name="connsiteY105" fmla="*/ 6667 h 10000"/>
              <a:gd name="connsiteX106" fmla="*/ 6761 w 9857"/>
              <a:gd name="connsiteY106" fmla="*/ 6946 h 10000"/>
              <a:gd name="connsiteX107" fmla="*/ 6761 w 9857"/>
              <a:gd name="connsiteY107" fmla="*/ 7365 h 10000"/>
              <a:gd name="connsiteX108" fmla="*/ 6901 w 9857"/>
              <a:gd name="connsiteY108" fmla="*/ 7644 h 10000"/>
              <a:gd name="connsiteX109" fmla="*/ 6901 w 9857"/>
              <a:gd name="connsiteY109" fmla="*/ 7784 h 10000"/>
              <a:gd name="connsiteX110" fmla="*/ 7046 w 9857"/>
              <a:gd name="connsiteY110" fmla="*/ 8063 h 10000"/>
              <a:gd name="connsiteX111" fmla="*/ 7185 w 9857"/>
              <a:gd name="connsiteY111" fmla="*/ 8202 h 10000"/>
              <a:gd name="connsiteX112" fmla="*/ 7327 w 9857"/>
              <a:gd name="connsiteY112" fmla="*/ 8342 h 10000"/>
              <a:gd name="connsiteX113" fmla="*/ 7874 w 9857"/>
              <a:gd name="connsiteY113" fmla="*/ 8604 h 10000"/>
              <a:gd name="connsiteX114" fmla="*/ 8159 w 9857"/>
              <a:gd name="connsiteY114" fmla="*/ 8743 h 10000"/>
              <a:gd name="connsiteX115" fmla="*/ 8443 w 9857"/>
              <a:gd name="connsiteY115" fmla="*/ 8743 h 10000"/>
              <a:gd name="connsiteX116" fmla="*/ 8725 w 9857"/>
              <a:gd name="connsiteY116" fmla="*/ 8883 h 10000"/>
              <a:gd name="connsiteX117" fmla="*/ 9150 w 9857"/>
              <a:gd name="connsiteY117" fmla="*/ 8883 h 10000"/>
              <a:gd name="connsiteX118" fmla="*/ 9433 w 9857"/>
              <a:gd name="connsiteY118" fmla="*/ 8743 h 10000"/>
              <a:gd name="connsiteX119" fmla="*/ 9857 w 9857"/>
              <a:gd name="connsiteY119" fmla="*/ 8743 h 10000"/>
              <a:gd name="connsiteX120" fmla="*/ 9433 w 9857"/>
              <a:gd name="connsiteY120" fmla="*/ 10000 h 10000"/>
              <a:gd name="connsiteX121" fmla="*/ 9433 w 9857"/>
              <a:gd name="connsiteY121" fmla="*/ 10000 h 10000"/>
              <a:gd name="connsiteX0" fmla="*/ 9570 w 10000"/>
              <a:gd name="connsiteY0" fmla="*/ 10000 h 10000"/>
              <a:gd name="connsiteX1" fmla="*/ 9139 w 10000"/>
              <a:gd name="connsiteY1" fmla="*/ 10000 h 10000"/>
              <a:gd name="connsiteX2" fmla="*/ 8709 w 10000"/>
              <a:gd name="connsiteY2" fmla="*/ 10000 h 10000"/>
              <a:gd name="connsiteX3" fmla="*/ 8277 w 10000"/>
              <a:gd name="connsiteY3" fmla="*/ 9860 h 10000"/>
              <a:gd name="connsiteX4" fmla="*/ 7847 w 10000"/>
              <a:gd name="connsiteY4" fmla="*/ 9721 h 10000"/>
              <a:gd name="connsiteX5" fmla="*/ 7433 w 10000"/>
              <a:gd name="connsiteY5" fmla="*/ 9581 h 10000"/>
              <a:gd name="connsiteX6" fmla="*/ 7148 w 10000"/>
              <a:gd name="connsiteY6" fmla="*/ 9302 h 10000"/>
              <a:gd name="connsiteX7" fmla="*/ 6859 w 10000"/>
              <a:gd name="connsiteY7" fmla="*/ 9162 h 10000"/>
              <a:gd name="connsiteX8" fmla="*/ 6715 w 10000"/>
              <a:gd name="connsiteY8" fmla="*/ 8743 h 10000"/>
              <a:gd name="connsiteX9" fmla="*/ 6428 w 10000"/>
              <a:gd name="connsiteY9" fmla="*/ 8464 h 10000"/>
              <a:gd name="connsiteX10" fmla="*/ 6285 w 10000"/>
              <a:gd name="connsiteY10" fmla="*/ 8063 h 10000"/>
              <a:gd name="connsiteX11" fmla="*/ 6285 w 10000"/>
              <a:gd name="connsiteY11" fmla="*/ 7644 h 10000"/>
              <a:gd name="connsiteX12" fmla="*/ 6140 w 10000"/>
              <a:gd name="connsiteY12" fmla="*/ 7225 h 10000"/>
              <a:gd name="connsiteX13" fmla="*/ 6140 w 10000"/>
              <a:gd name="connsiteY13" fmla="*/ 6806 h 10000"/>
              <a:gd name="connsiteX14" fmla="*/ 6140 w 10000"/>
              <a:gd name="connsiteY14" fmla="*/ 6387 h 10000"/>
              <a:gd name="connsiteX15" fmla="*/ 6285 w 10000"/>
              <a:gd name="connsiteY15" fmla="*/ 5689 h 10000"/>
              <a:gd name="connsiteX16" fmla="*/ 6285 w 10000"/>
              <a:gd name="connsiteY16" fmla="*/ 5550 h 10000"/>
              <a:gd name="connsiteX17" fmla="*/ 6285 w 10000"/>
              <a:gd name="connsiteY17" fmla="*/ 5271 h 10000"/>
              <a:gd name="connsiteX18" fmla="*/ 6428 w 10000"/>
              <a:gd name="connsiteY18" fmla="*/ 5009 h 10000"/>
              <a:gd name="connsiteX19" fmla="*/ 6428 w 10000"/>
              <a:gd name="connsiteY19" fmla="*/ 4729 h 10000"/>
              <a:gd name="connsiteX20" fmla="*/ 6428 w 10000"/>
              <a:gd name="connsiteY20" fmla="*/ 4450 h 10000"/>
              <a:gd name="connsiteX21" fmla="*/ 6572 w 10000"/>
              <a:gd name="connsiteY21" fmla="*/ 4031 h 10000"/>
              <a:gd name="connsiteX22" fmla="*/ 6572 w 10000"/>
              <a:gd name="connsiteY22" fmla="*/ 3613 h 10000"/>
              <a:gd name="connsiteX23" fmla="*/ 6715 w 10000"/>
              <a:gd name="connsiteY23" fmla="*/ 3194 h 10000"/>
              <a:gd name="connsiteX24" fmla="*/ 6715 w 10000"/>
              <a:gd name="connsiteY24" fmla="*/ 2775 h 10000"/>
              <a:gd name="connsiteX25" fmla="*/ 6715 w 10000"/>
              <a:gd name="connsiteY25" fmla="*/ 2356 h 10000"/>
              <a:gd name="connsiteX26" fmla="*/ 6859 w 10000"/>
              <a:gd name="connsiteY26" fmla="*/ 2077 h 10000"/>
              <a:gd name="connsiteX27" fmla="*/ 6859 w 10000"/>
              <a:gd name="connsiteY27" fmla="*/ 1798 h 10000"/>
              <a:gd name="connsiteX28" fmla="*/ 6859 w 10000"/>
              <a:gd name="connsiteY28" fmla="*/ 1536 h 10000"/>
              <a:gd name="connsiteX29" fmla="*/ 6859 w 10000"/>
              <a:gd name="connsiteY29" fmla="*/ 1396 h 10000"/>
              <a:gd name="connsiteX30" fmla="*/ 6859 w 10000"/>
              <a:gd name="connsiteY30" fmla="*/ 1257 h 10000"/>
              <a:gd name="connsiteX31" fmla="*/ 6859 w 10000"/>
              <a:gd name="connsiteY31" fmla="*/ 1257 h 10000"/>
              <a:gd name="connsiteX32" fmla="*/ 6859 w 10000"/>
              <a:gd name="connsiteY32" fmla="*/ 1257 h 10000"/>
              <a:gd name="connsiteX33" fmla="*/ 6715 w 10000"/>
              <a:gd name="connsiteY33" fmla="*/ 1257 h 10000"/>
              <a:gd name="connsiteX34" fmla="*/ 6572 w 10000"/>
              <a:gd name="connsiteY34" fmla="*/ 1257 h 10000"/>
              <a:gd name="connsiteX35" fmla="*/ 6428 w 10000"/>
              <a:gd name="connsiteY35" fmla="*/ 1396 h 10000"/>
              <a:gd name="connsiteX36" fmla="*/ 6285 w 10000"/>
              <a:gd name="connsiteY36" fmla="*/ 1396 h 10000"/>
              <a:gd name="connsiteX37" fmla="*/ 5998 w 10000"/>
              <a:gd name="connsiteY37" fmla="*/ 1536 h 10000"/>
              <a:gd name="connsiteX38" fmla="*/ 5710 w 10000"/>
              <a:gd name="connsiteY38" fmla="*/ 1536 h 10000"/>
              <a:gd name="connsiteX39" fmla="*/ 5423 w 10000"/>
              <a:gd name="connsiteY39" fmla="*/ 1675 h 10000"/>
              <a:gd name="connsiteX40" fmla="*/ 4005 w 10000"/>
              <a:gd name="connsiteY40" fmla="*/ 2216 h 10000"/>
              <a:gd name="connsiteX41" fmla="*/ 2569 w 10000"/>
              <a:gd name="connsiteY41" fmla="*/ 2775 h 10000"/>
              <a:gd name="connsiteX42" fmla="*/ 2138 w 10000"/>
              <a:gd name="connsiteY42" fmla="*/ 2914 h 10000"/>
              <a:gd name="connsiteX43" fmla="*/ 1848 w 10000"/>
              <a:gd name="connsiteY43" fmla="*/ 3054 h 10000"/>
              <a:gd name="connsiteX44" fmla="*/ 1562 w 10000"/>
              <a:gd name="connsiteY44" fmla="*/ 3194 h 10000"/>
              <a:gd name="connsiteX45" fmla="*/ 1419 w 10000"/>
              <a:gd name="connsiteY45" fmla="*/ 3333 h 10000"/>
              <a:gd name="connsiteX46" fmla="*/ 1131 w 10000"/>
              <a:gd name="connsiteY46" fmla="*/ 3333 h 10000"/>
              <a:gd name="connsiteX47" fmla="*/ 988 w 10000"/>
              <a:gd name="connsiteY47" fmla="*/ 3333 h 10000"/>
              <a:gd name="connsiteX48" fmla="*/ 844 w 10000"/>
              <a:gd name="connsiteY48" fmla="*/ 3473 h 10000"/>
              <a:gd name="connsiteX49" fmla="*/ 844 w 10000"/>
              <a:gd name="connsiteY49" fmla="*/ 3473 h 10000"/>
              <a:gd name="connsiteX50" fmla="*/ 718 w 10000"/>
              <a:gd name="connsiteY50" fmla="*/ 3473 h 10000"/>
              <a:gd name="connsiteX51" fmla="*/ 718 w 10000"/>
              <a:gd name="connsiteY51" fmla="*/ 3333 h 10000"/>
              <a:gd name="connsiteX52" fmla="*/ 574 w 10000"/>
              <a:gd name="connsiteY52" fmla="*/ 3194 h 10000"/>
              <a:gd name="connsiteX53" fmla="*/ 289 w 10000"/>
              <a:gd name="connsiteY53" fmla="*/ 3054 h 10000"/>
              <a:gd name="connsiteX54" fmla="*/ 142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2 w 10000"/>
              <a:gd name="connsiteY58" fmla="*/ 2496 h 10000"/>
              <a:gd name="connsiteX59" fmla="*/ 430 w 10000"/>
              <a:gd name="connsiteY59" fmla="*/ 2496 h 10000"/>
              <a:gd name="connsiteX60" fmla="*/ 718 w 10000"/>
              <a:gd name="connsiteY60" fmla="*/ 2496 h 10000"/>
              <a:gd name="connsiteX61" fmla="*/ 988 w 10000"/>
              <a:gd name="connsiteY61" fmla="*/ 2356 h 10000"/>
              <a:gd name="connsiteX62" fmla="*/ 1419 w 10000"/>
              <a:gd name="connsiteY62" fmla="*/ 2356 h 10000"/>
              <a:gd name="connsiteX63" fmla="*/ 1848 w 10000"/>
              <a:gd name="connsiteY63" fmla="*/ 2216 h 10000"/>
              <a:gd name="connsiteX64" fmla="*/ 2282 w 10000"/>
              <a:gd name="connsiteY64" fmla="*/ 2077 h 10000"/>
              <a:gd name="connsiteX65" fmla="*/ 2855 w 10000"/>
              <a:gd name="connsiteY65" fmla="*/ 1937 h 10000"/>
              <a:gd name="connsiteX66" fmla="*/ 3429 w 10000"/>
              <a:gd name="connsiteY66" fmla="*/ 1675 h 10000"/>
              <a:gd name="connsiteX67" fmla="*/ 3859 w 10000"/>
              <a:gd name="connsiteY67" fmla="*/ 1536 h 10000"/>
              <a:gd name="connsiteX68" fmla="*/ 4272 w 10000"/>
              <a:gd name="connsiteY68" fmla="*/ 1396 h 10000"/>
              <a:gd name="connsiteX69" fmla="*/ 4703 w 10000"/>
              <a:gd name="connsiteY69" fmla="*/ 1257 h 10000"/>
              <a:gd name="connsiteX70" fmla="*/ 4990 w 10000"/>
              <a:gd name="connsiteY70" fmla="*/ 1117 h 10000"/>
              <a:gd name="connsiteX71" fmla="*/ 5278 w 10000"/>
              <a:gd name="connsiteY71" fmla="*/ 1117 h 10000"/>
              <a:gd name="connsiteX72" fmla="*/ 5568 w 10000"/>
              <a:gd name="connsiteY72" fmla="*/ 977 h 10000"/>
              <a:gd name="connsiteX73" fmla="*/ 5853 w 10000"/>
              <a:gd name="connsiteY73" fmla="*/ 838 h 10000"/>
              <a:gd name="connsiteX74" fmla="*/ 6285 w 10000"/>
              <a:gd name="connsiteY74" fmla="*/ 698 h 10000"/>
              <a:gd name="connsiteX75" fmla="*/ 6572 w 10000"/>
              <a:gd name="connsiteY75" fmla="*/ 558 h 10000"/>
              <a:gd name="connsiteX76" fmla="*/ 6859 w 10000"/>
              <a:gd name="connsiteY76" fmla="*/ 419 h 10000"/>
              <a:gd name="connsiteX77" fmla="*/ 7001 w 10000"/>
              <a:gd name="connsiteY77" fmla="*/ 279 h 10000"/>
              <a:gd name="connsiteX78" fmla="*/ 7148 w 10000"/>
              <a:gd name="connsiteY78" fmla="*/ 140 h 10000"/>
              <a:gd name="connsiteX79" fmla="*/ 7148 w 10000"/>
              <a:gd name="connsiteY79" fmla="*/ 0 h 10000"/>
              <a:gd name="connsiteX80" fmla="*/ 7289 w 10000"/>
              <a:gd name="connsiteY80" fmla="*/ 0 h 10000"/>
              <a:gd name="connsiteX81" fmla="*/ 7433 w 10000"/>
              <a:gd name="connsiteY81" fmla="*/ 0 h 10000"/>
              <a:gd name="connsiteX82" fmla="*/ 7578 w 10000"/>
              <a:gd name="connsiteY82" fmla="*/ 0 h 10000"/>
              <a:gd name="connsiteX83" fmla="*/ 7704 w 10000"/>
              <a:gd name="connsiteY83" fmla="*/ 140 h 10000"/>
              <a:gd name="connsiteX84" fmla="*/ 7847 w 10000"/>
              <a:gd name="connsiteY84" fmla="*/ 140 h 10000"/>
              <a:gd name="connsiteX85" fmla="*/ 7988 w 10000"/>
              <a:gd name="connsiteY85" fmla="*/ 419 h 10000"/>
              <a:gd name="connsiteX86" fmla="*/ 8133 w 10000"/>
              <a:gd name="connsiteY86" fmla="*/ 558 h 10000"/>
              <a:gd name="connsiteX87" fmla="*/ 8277 w 10000"/>
              <a:gd name="connsiteY87" fmla="*/ 698 h 10000"/>
              <a:gd name="connsiteX88" fmla="*/ 8421 w 10000"/>
              <a:gd name="connsiteY88" fmla="*/ 838 h 10000"/>
              <a:gd name="connsiteX89" fmla="*/ 8421 w 10000"/>
              <a:gd name="connsiteY89" fmla="*/ 977 h 10000"/>
              <a:gd name="connsiteX90" fmla="*/ 8421 w 10000"/>
              <a:gd name="connsiteY90" fmla="*/ 1117 h 10000"/>
              <a:gd name="connsiteX91" fmla="*/ 8277 w 10000"/>
              <a:gd name="connsiteY91" fmla="*/ 1117 h 10000"/>
              <a:gd name="connsiteX92" fmla="*/ 8133 w 10000"/>
              <a:gd name="connsiteY92" fmla="*/ 1257 h 10000"/>
              <a:gd name="connsiteX93" fmla="*/ 8133 w 10000"/>
              <a:gd name="connsiteY93" fmla="*/ 1396 h 10000"/>
              <a:gd name="connsiteX94" fmla="*/ 7988 w 10000"/>
              <a:gd name="connsiteY94" fmla="*/ 1536 h 10000"/>
              <a:gd name="connsiteX95" fmla="*/ 7847 w 10000"/>
              <a:gd name="connsiteY95" fmla="*/ 1798 h 10000"/>
              <a:gd name="connsiteX96" fmla="*/ 7704 w 10000"/>
              <a:gd name="connsiteY96" fmla="*/ 2216 h 10000"/>
              <a:gd name="connsiteX97" fmla="*/ 7578 w 10000"/>
              <a:gd name="connsiteY97" fmla="*/ 2635 h 10000"/>
              <a:gd name="connsiteX98" fmla="*/ 7433 w 10000"/>
              <a:gd name="connsiteY98" fmla="*/ 3054 h 10000"/>
              <a:gd name="connsiteX99" fmla="*/ 7289 w 10000"/>
              <a:gd name="connsiteY99" fmla="*/ 3613 h 10000"/>
              <a:gd name="connsiteX100" fmla="*/ 7148 w 10000"/>
              <a:gd name="connsiteY100" fmla="*/ 4171 h 10000"/>
              <a:gd name="connsiteX101" fmla="*/ 7001 w 10000"/>
              <a:gd name="connsiteY101" fmla="*/ 4729 h 10000"/>
              <a:gd name="connsiteX102" fmla="*/ 7001 w 10000"/>
              <a:gd name="connsiteY102" fmla="*/ 5271 h 10000"/>
              <a:gd name="connsiteX103" fmla="*/ 7001 w 10000"/>
              <a:gd name="connsiteY103" fmla="*/ 5689 h 10000"/>
              <a:gd name="connsiteX104" fmla="*/ 6859 w 10000"/>
              <a:gd name="connsiteY104" fmla="*/ 6248 h 10000"/>
              <a:gd name="connsiteX105" fmla="*/ 6859 w 10000"/>
              <a:gd name="connsiteY105" fmla="*/ 6667 h 10000"/>
              <a:gd name="connsiteX106" fmla="*/ 6859 w 10000"/>
              <a:gd name="connsiteY106" fmla="*/ 6946 h 10000"/>
              <a:gd name="connsiteX107" fmla="*/ 6859 w 10000"/>
              <a:gd name="connsiteY107" fmla="*/ 7365 h 10000"/>
              <a:gd name="connsiteX108" fmla="*/ 7001 w 10000"/>
              <a:gd name="connsiteY108" fmla="*/ 7644 h 10000"/>
              <a:gd name="connsiteX109" fmla="*/ 7001 w 10000"/>
              <a:gd name="connsiteY109" fmla="*/ 7784 h 10000"/>
              <a:gd name="connsiteX110" fmla="*/ 7148 w 10000"/>
              <a:gd name="connsiteY110" fmla="*/ 8063 h 10000"/>
              <a:gd name="connsiteX111" fmla="*/ 7289 w 10000"/>
              <a:gd name="connsiteY111" fmla="*/ 8202 h 10000"/>
              <a:gd name="connsiteX112" fmla="*/ 7433 w 10000"/>
              <a:gd name="connsiteY112" fmla="*/ 8342 h 10000"/>
              <a:gd name="connsiteX113" fmla="*/ 7988 w 10000"/>
              <a:gd name="connsiteY113" fmla="*/ 8604 h 10000"/>
              <a:gd name="connsiteX114" fmla="*/ 8277 w 10000"/>
              <a:gd name="connsiteY114" fmla="*/ 8743 h 10000"/>
              <a:gd name="connsiteX115" fmla="*/ 8565 w 10000"/>
              <a:gd name="connsiteY115" fmla="*/ 8743 h 10000"/>
              <a:gd name="connsiteX116" fmla="*/ 8852 w 10000"/>
              <a:gd name="connsiteY116" fmla="*/ 8883 h 10000"/>
              <a:gd name="connsiteX117" fmla="*/ 9283 w 10000"/>
              <a:gd name="connsiteY117" fmla="*/ 8883 h 10000"/>
              <a:gd name="connsiteX118" fmla="*/ 9570 w 10000"/>
              <a:gd name="connsiteY118" fmla="*/ 8743 h 10000"/>
              <a:gd name="connsiteX119" fmla="*/ 10000 w 10000"/>
              <a:gd name="connsiteY119" fmla="*/ 8743 h 10000"/>
              <a:gd name="connsiteX120" fmla="*/ 9570 w 10000"/>
              <a:gd name="connsiteY120" fmla="*/ 10000 h 10000"/>
              <a:gd name="connsiteX0" fmla="*/ 9570 w 9570"/>
              <a:gd name="connsiteY0" fmla="*/ 10000 h 10000"/>
              <a:gd name="connsiteX1" fmla="*/ 9139 w 9570"/>
              <a:gd name="connsiteY1" fmla="*/ 10000 h 10000"/>
              <a:gd name="connsiteX2" fmla="*/ 8709 w 9570"/>
              <a:gd name="connsiteY2" fmla="*/ 10000 h 10000"/>
              <a:gd name="connsiteX3" fmla="*/ 8277 w 9570"/>
              <a:gd name="connsiteY3" fmla="*/ 9860 h 10000"/>
              <a:gd name="connsiteX4" fmla="*/ 7847 w 9570"/>
              <a:gd name="connsiteY4" fmla="*/ 9721 h 10000"/>
              <a:gd name="connsiteX5" fmla="*/ 7433 w 9570"/>
              <a:gd name="connsiteY5" fmla="*/ 9581 h 10000"/>
              <a:gd name="connsiteX6" fmla="*/ 7148 w 9570"/>
              <a:gd name="connsiteY6" fmla="*/ 9302 h 10000"/>
              <a:gd name="connsiteX7" fmla="*/ 6859 w 9570"/>
              <a:gd name="connsiteY7" fmla="*/ 9162 h 10000"/>
              <a:gd name="connsiteX8" fmla="*/ 6715 w 9570"/>
              <a:gd name="connsiteY8" fmla="*/ 8743 h 10000"/>
              <a:gd name="connsiteX9" fmla="*/ 6428 w 9570"/>
              <a:gd name="connsiteY9" fmla="*/ 8464 h 10000"/>
              <a:gd name="connsiteX10" fmla="*/ 6285 w 9570"/>
              <a:gd name="connsiteY10" fmla="*/ 8063 h 10000"/>
              <a:gd name="connsiteX11" fmla="*/ 6285 w 9570"/>
              <a:gd name="connsiteY11" fmla="*/ 7644 h 10000"/>
              <a:gd name="connsiteX12" fmla="*/ 6140 w 9570"/>
              <a:gd name="connsiteY12" fmla="*/ 7225 h 10000"/>
              <a:gd name="connsiteX13" fmla="*/ 6140 w 9570"/>
              <a:gd name="connsiteY13" fmla="*/ 6806 h 10000"/>
              <a:gd name="connsiteX14" fmla="*/ 6140 w 9570"/>
              <a:gd name="connsiteY14" fmla="*/ 6387 h 10000"/>
              <a:gd name="connsiteX15" fmla="*/ 6285 w 9570"/>
              <a:gd name="connsiteY15" fmla="*/ 5689 h 10000"/>
              <a:gd name="connsiteX16" fmla="*/ 6285 w 9570"/>
              <a:gd name="connsiteY16" fmla="*/ 5550 h 10000"/>
              <a:gd name="connsiteX17" fmla="*/ 6285 w 9570"/>
              <a:gd name="connsiteY17" fmla="*/ 5271 h 10000"/>
              <a:gd name="connsiteX18" fmla="*/ 6428 w 9570"/>
              <a:gd name="connsiteY18" fmla="*/ 5009 h 10000"/>
              <a:gd name="connsiteX19" fmla="*/ 6428 w 9570"/>
              <a:gd name="connsiteY19" fmla="*/ 4729 h 10000"/>
              <a:gd name="connsiteX20" fmla="*/ 6428 w 9570"/>
              <a:gd name="connsiteY20" fmla="*/ 4450 h 10000"/>
              <a:gd name="connsiteX21" fmla="*/ 6572 w 9570"/>
              <a:gd name="connsiteY21" fmla="*/ 4031 h 10000"/>
              <a:gd name="connsiteX22" fmla="*/ 6572 w 9570"/>
              <a:gd name="connsiteY22" fmla="*/ 3613 h 10000"/>
              <a:gd name="connsiteX23" fmla="*/ 6715 w 9570"/>
              <a:gd name="connsiteY23" fmla="*/ 3194 h 10000"/>
              <a:gd name="connsiteX24" fmla="*/ 6715 w 9570"/>
              <a:gd name="connsiteY24" fmla="*/ 2775 h 10000"/>
              <a:gd name="connsiteX25" fmla="*/ 6715 w 9570"/>
              <a:gd name="connsiteY25" fmla="*/ 2356 h 10000"/>
              <a:gd name="connsiteX26" fmla="*/ 6859 w 9570"/>
              <a:gd name="connsiteY26" fmla="*/ 2077 h 10000"/>
              <a:gd name="connsiteX27" fmla="*/ 6859 w 9570"/>
              <a:gd name="connsiteY27" fmla="*/ 1798 h 10000"/>
              <a:gd name="connsiteX28" fmla="*/ 6859 w 9570"/>
              <a:gd name="connsiteY28" fmla="*/ 1536 h 10000"/>
              <a:gd name="connsiteX29" fmla="*/ 6859 w 9570"/>
              <a:gd name="connsiteY29" fmla="*/ 1396 h 10000"/>
              <a:gd name="connsiteX30" fmla="*/ 6859 w 9570"/>
              <a:gd name="connsiteY30" fmla="*/ 1257 h 10000"/>
              <a:gd name="connsiteX31" fmla="*/ 6859 w 9570"/>
              <a:gd name="connsiteY31" fmla="*/ 1257 h 10000"/>
              <a:gd name="connsiteX32" fmla="*/ 6859 w 9570"/>
              <a:gd name="connsiteY32" fmla="*/ 1257 h 10000"/>
              <a:gd name="connsiteX33" fmla="*/ 6715 w 9570"/>
              <a:gd name="connsiteY33" fmla="*/ 1257 h 10000"/>
              <a:gd name="connsiteX34" fmla="*/ 6572 w 9570"/>
              <a:gd name="connsiteY34" fmla="*/ 1257 h 10000"/>
              <a:gd name="connsiteX35" fmla="*/ 6428 w 9570"/>
              <a:gd name="connsiteY35" fmla="*/ 1396 h 10000"/>
              <a:gd name="connsiteX36" fmla="*/ 6285 w 9570"/>
              <a:gd name="connsiteY36" fmla="*/ 1396 h 10000"/>
              <a:gd name="connsiteX37" fmla="*/ 5998 w 9570"/>
              <a:gd name="connsiteY37" fmla="*/ 1536 h 10000"/>
              <a:gd name="connsiteX38" fmla="*/ 5710 w 9570"/>
              <a:gd name="connsiteY38" fmla="*/ 1536 h 10000"/>
              <a:gd name="connsiteX39" fmla="*/ 5423 w 9570"/>
              <a:gd name="connsiteY39" fmla="*/ 1675 h 10000"/>
              <a:gd name="connsiteX40" fmla="*/ 4005 w 9570"/>
              <a:gd name="connsiteY40" fmla="*/ 2216 h 10000"/>
              <a:gd name="connsiteX41" fmla="*/ 2569 w 9570"/>
              <a:gd name="connsiteY41" fmla="*/ 2775 h 10000"/>
              <a:gd name="connsiteX42" fmla="*/ 2138 w 9570"/>
              <a:gd name="connsiteY42" fmla="*/ 2914 h 10000"/>
              <a:gd name="connsiteX43" fmla="*/ 1848 w 9570"/>
              <a:gd name="connsiteY43" fmla="*/ 3054 h 10000"/>
              <a:gd name="connsiteX44" fmla="*/ 1562 w 9570"/>
              <a:gd name="connsiteY44" fmla="*/ 3194 h 10000"/>
              <a:gd name="connsiteX45" fmla="*/ 1419 w 9570"/>
              <a:gd name="connsiteY45" fmla="*/ 3333 h 10000"/>
              <a:gd name="connsiteX46" fmla="*/ 1131 w 9570"/>
              <a:gd name="connsiteY46" fmla="*/ 3333 h 10000"/>
              <a:gd name="connsiteX47" fmla="*/ 988 w 9570"/>
              <a:gd name="connsiteY47" fmla="*/ 3333 h 10000"/>
              <a:gd name="connsiteX48" fmla="*/ 844 w 9570"/>
              <a:gd name="connsiteY48" fmla="*/ 3473 h 10000"/>
              <a:gd name="connsiteX49" fmla="*/ 844 w 9570"/>
              <a:gd name="connsiteY49" fmla="*/ 3473 h 10000"/>
              <a:gd name="connsiteX50" fmla="*/ 718 w 9570"/>
              <a:gd name="connsiteY50" fmla="*/ 3473 h 10000"/>
              <a:gd name="connsiteX51" fmla="*/ 718 w 9570"/>
              <a:gd name="connsiteY51" fmla="*/ 3333 h 10000"/>
              <a:gd name="connsiteX52" fmla="*/ 574 w 9570"/>
              <a:gd name="connsiteY52" fmla="*/ 3194 h 10000"/>
              <a:gd name="connsiteX53" fmla="*/ 289 w 9570"/>
              <a:gd name="connsiteY53" fmla="*/ 3054 h 10000"/>
              <a:gd name="connsiteX54" fmla="*/ 142 w 9570"/>
              <a:gd name="connsiteY54" fmla="*/ 2914 h 10000"/>
              <a:gd name="connsiteX55" fmla="*/ 0 w 9570"/>
              <a:gd name="connsiteY55" fmla="*/ 2775 h 10000"/>
              <a:gd name="connsiteX56" fmla="*/ 0 w 9570"/>
              <a:gd name="connsiteY56" fmla="*/ 2635 h 10000"/>
              <a:gd name="connsiteX57" fmla="*/ 0 w 9570"/>
              <a:gd name="connsiteY57" fmla="*/ 2496 h 10000"/>
              <a:gd name="connsiteX58" fmla="*/ 142 w 9570"/>
              <a:gd name="connsiteY58" fmla="*/ 2496 h 10000"/>
              <a:gd name="connsiteX59" fmla="*/ 430 w 9570"/>
              <a:gd name="connsiteY59" fmla="*/ 2496 h 10000"/>
              <a:gd name="connsiteX60" fmla="*/ 718 w 9570"/>
              <a:gd name="connsiteY60" fmla="*/ 2496 h 10000"/>
              <a:gd name="connsiteX61" fmla="*/ 988 w 9570"/>
              <a:gd name="connsiteY61" fmla="*/ 2356 h 10000"/>
              <a:gd name="connsiteX62" fmla="*/ 1419 w 9570"/>
              <a:gd name="connsiteY62" fmla="*/ 2356 h 10000"/>
              <a:gd name="connsiteX63" fmla="*/ 1848 w 9570"/>
              <a:gd name="connsiteY63" fmla="*/ 2216 h 10000"/>
              <a:gd name="connsiteX64" fmla="*/ 2282 w 9570"/>
              <a:gd name="connsiteY64" fmla="*/ 2077 h 10000"/>
              <a:gd name="connsiteX65" fmla="*/ 2855 w 9570"/>
              <a:gd name="connsiteY65" fmla="*/ 1937 h 10000"/>
              <a:gd name="connsiteX66" fmla="*/ 3429 w 9570"/>
              <a:gd name="connsiteY66" fmla="*/ 1675 h 10000"/>
              <a:gd name="connsiteX67" fmla="*/ 3859 w 9570"/>
              <a:gd name="connsiteY67" fmla="*/ 1536 h 10000"/>
              <a:gd name="connsiteX68" fmla="*/ 4272 w 9570"/>
              <a:gd name="connsiteY68" fmla="*/ 1396 h 10000"/>
              <a:gd name="connsiteX69" fmla="*/ 4703 w 9570"/>
              <a:gd name="connsiteY69" fmla="*/ 1257 h 10000"/>
              <a:gd name="connsiteX70" fmla="*/ 4990 w 9570"/>
              <a:gd name="connsiteY70" fmla="*/ 1117 h 10000"/>
              <a:gd name="connsiteX71" fmla="*/ 5278 w 9570"/>
              <a:gd name="connsiteY71" fmla="*/ 1117 h 10000"/>
              <a:gd name="connsiteX72" fmla="*/ 5568 w 9570"/>
              <a:gd name="connsiteY72" fmla="*/ 977 h 10000"/>
              <a:gd name="connsiteX73" fmla="*/ 5853 w 9570"/>
              <a:gd name="connsiteY73" fmla="*/ 838 h 10000"/>
              <a:gd name="connsiteX74" fmla="*/ 6285 w 9570"/>
              <a:gd name="connsiteY74" fmla="*/ 698 h 10000"/>
              <a:gd name="connsiteX75" fmla="*/ 6572 w 9570"/>
              <a:gd name="connsiteY75" fmla="*/ 558 h 10000"/>
              <a:gd name="connsiteX76" fmla="*/ 6859 w 9570"/>
              <a:gd name="connsiteY76" fmla="*/ 419 h 10000"/>
              <a:gd name="connsiteX77" fmla="*/ 7001 w 9570"/>
              <a:gd name="connsiteY77" fmla="*/ 279 h 10000"/>
              <a:gd name="connsiteX78" fmla="*/ 7148 w 9570"/>
              <a:gd name="connsiteY78" fmla="*/ 140 h 10000"/>
              <a:gd name="connsiteX79" fmla="*/ 7148 w 9570"/>
              <a:gd name="connsiteY79" fmla="*/ 0 h 10000"/>
              <a:gd name="connsiteX80" fmla="*/ 7289 w 9570"/>
              <a:gd name="connsiteY80" fmla="*/ 0 h 10000"/>
              <a:gd name="connsiteX81" fmla="*/ 7433 w 9570"/>
              <a:gd name="connsiteY81" fmla="*/ 0 h 10000"/>
              <a:gd name="connsiteX82" fmla="*/ 7578 w 9570"/>
              <a:gd name="connsiteY82" fmla="*/ 0 h 10000"/>
              <a:gd name="connsiteX83" fmla="*/ 7704 w 9570"/>
              <a:gd name="connsiteY83" fmla="*/ 140 h 10000"/>
              <a:gd name="connsiteX84" fmla="*/ 7847 w 9570"/>
              <a:gd name="connsiteY84" fmla="*/ 140 h 10000"/>
              <a:gd name="connsiteX85" fmla="*/ 7988 w 9570"/>
              <a:gd name="connsiteY85" fmla="*/ 419 h 10000"/>
              <a:gd name="connsiteX86" fmla="*/ 8133 w 9570"/>
              <a:gd name="connsiteY86" fmla="*/ 558 h 10000"/>
              <a:gd name="connsiteX87" fmla="*/ 8277 w 9570"/>
              <a:gd name="connsiteY87" fmla="*/ 698 h 10000"/>
              <a:gd name="connsiteX88" fmla="*/ 8421 w 9570"/>
              <a:gd name="connsiteY88" fmla="*/ 838 h 10000"/>
              <a:gd name="connsiteX89" fmla="*/ 8421 w 9570"/>
              <a:gd name="connsiteY89" fmla="*/ 977 h 10000"/>
              <a:gd name="connsiteX90" fmla="*/ 8421 w 9570"/>
              <a:gd name="connsiteY90" fmla="*/ 1117 h 10000"/>
              <a:gd name="connsiteX91" fmla="*/ 8277 w 9570"/>
              <a:gd name="connsiteY91" fmla="*/ 1117 h 10000"/>
              <a:gd name="connsiteX92" fmla="*/ 8133 w 9570"/>
              <a:gd name="connsiteY92" fmla="*/ 1257 h 10000"/>
              <a:gd name="connsiteX93" fmla="*/ 8133 w 9570"/>
              <a:gd name="connsiteY93" fmla="*/ 1396 h 10000"/>
              <a:gd name="connsiteX94" fmla="*/ 7988 w 9570"/>
              <a:gd name="connsiteY94" fmla="*/ 1536 h 10000"/>
              <a:gd name="connsiteX95" fmla="*/ 7847 w 9570"/>
              <a:gd name="connsiteY95" fmla="*/ 1798 h 10000"/>
              <a:gd name="connsiteX96" fmla="*/ 7704 w 9570"/>
              <a:gd name="connsiteY96" fmla="*/ 2216 h 10000"/>
              <a:gd name="connsiteX97" fmla="*/ 7578 w 9570"/>
              <a:gd name="connsiteY97" fmla="*/ 2635 h 10000"/>
              <a:gd name="connsiteX98" fmla="*/ 7433 w 9570"/>
              <a:gd name="connsiteY98" fmla="*/ 3054 h 10000"/>
              <a:gd name="connsiteX99" fmla="*/ 7289 w 9570"/>
              <a:gd name="connsiteY99" fmla="*/ 3613 h 10000"/>
              <a:gd name="connsiteX100" fmla="*/ 7148 w 9570"/>
              <a:gd name="connsiteY100" fmla="*/ 4171 h 10000"/>
              <a:gd name="connsiteX101" fmla="*/ 7001 w 9570"/>
              <a:gd name="connsiteY101" fmla="*/ 4729 h 10000"/>
              <a:gd name="connsiteX102" fmla="*/ 7001 w 9570"/>
              <a:gd name="connsiteY102" fmla="*/ 5271 h 10000"/>
              <a:gd name="connsiteX103" fmla="*/ 7001 w 9570"/>
              <a:gd name="connsiteY103" fmla="*/ 5689 h 10000"/>
              <a:gd name="connsiteX104" fmla="*/ 6859 w 9570"/>
              <a:gd name="connsiteY104" fmla="*/ 6248 h 10000"/>
              <a:gd name="connsiteX105" fmla="*/ 6859 w 9570"/>
              <a:gd name="connsiteY105" fmla="*/ 6667 h 10000"/>
              <a:gd name="connsiteX106" fmla="*/ 6859 w 9570"/>
              <a:gd name="connsiteY106" fmla="*/ 6946 h 10000"/>
              <a:gd name="connsiteX107" fmla="*/ 6859 w 9570"/>
              <a:gd name="connsiteY107" fmla="*/ 7365 h 10000"/>
              <a:gd name="connsiteX108" fmla="*/ 7001 w 9570"/>
              <a:gd name="connsiteY108" fmla="*/ 7644 h 10000"/>
              <a:gd name="connsiteX109" fmla="*/ 7001 w 9570"/>
              <a:gd name="connsiteY109" fmla="*/ 7784 h 10000"/>
              <a:gd name="connsiteX110" fmla="*/ 7148 w 9570"/>
              <a:gd name="connsiteY110" fmla="*/ 8063 h 10000"/>
              <a:gd name="connsiteX111" fmla="*/ 7289 w 9570"/>
              <a:gd name="connsiteY111" fmla="*/ 8202 h 10000"/>
              <a:gd name="connsiteX112" fmla="*/ 7433 w 9570"/>
              <a:gd name="connsiteY112" fmla="*/ 8342 h 10000"/>
              <a:gd name="connsiteX113" fmla="*/ 7988 w 9570"/>
              <a:gd name="connsiteY113" fmla="*/ 8604 h 10000"/>
              <a:gd name="connsiteX114" fmla="*/ 8277 w 9570"/>
              <a:gd name="connsiteY114" fmla="*/ 8743 h 10000"/>
              <a:gd name="connsiteX115" fmla="*/ 8565 w 9570"/>
              <a:gd name="connsiteY115" fmla="*/ 8743 h 10000"/>
              <a:gd name="connsiteX116" fmla="*/ 8852 w 9570"/>
              <a:gd name="connsiteY116" fmla="*/ 8883 h 10000"/>
              <a:gd name="connsiteX117" fmla="*/ 9283 w 9570"/>
              <a:gd name="connsiteY117" fmla="*/ 8883 h 10000"/>
              <a:gd name="connsiteX118" fmla="*/ 9570 w 9570"/>
              <a:gd name="connsiteY118" fmla="*/ 8743 h 10000"/>
              <a:gd name="connsiteX119" fmla="*/ 9570 w 9570"/>
              <a:gd name="connsiteY119"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116" fmla="*/ 9250 w 10000"/>
              <a:gd name="connsiteY116" fmla="*/ 8883 h 10000"/>
              <a:gd name="connsiteX117" fmla="*/ 9700 w 10000"/>
              <a:gd name="connsiteY117" fmla="*/ 8883 h 10000"/>
              <a:gd name="connsiteX118" fmla="*/ 10000 w 10000"/>
              <a:gd name="connsiteY118"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116" fmla="*/ 9250 w 10000"/>
              <a:gd name="connsiteY116" fmla="*/ 8883 h 10000"/>
              <a:gd name="connsiteX117" fmla="*/ 10000 w 10000"/>
              <a:gd name="connsiteY117"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116" fmla="*/ 10000 w 10000"/>
              <a:gd name="connsiteY116"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0" fmla="*/ 10000 w 10000"/>
              <a:gd name="connsiteY0" fmla="*/ 10000 h 10000"/>
              <a:gd name="connsiteX1" fmla="*/ 9100 w 10000"/>
              <a:gd name="connsiteY1" fmla="*/ 10000 h 10000"/>
              <a:gd name="connsiteX2" fmla="*/ 8649 w 10000"/>
              <a:gd name="connsiteY2" fmla="*/ 9860 h 10000"/>
              <a:gd name="connsiteX3" fmla="*/ 8200 w 10000"/>
              <a:gd name="connsiteY3" fmla="*/ 9721 h 10000"/>
              <a:gd name="connsiteX4" fmla="*/ 7767 w 10000"/>
              <a:gd name="connsiteY4" fmla="*/ 9581 h 10000"/>
              <a:gd name="connsiteX5" fmla="*/ 7469 w 10000"/>
              <a:gd name="connsiteY5" fmla="*/ 9302 h 10000"/>
              <a:gd name="connsiteX6" fmla="*/ 7167 w 10000"/>
              <a:gd name="connsiteY6" fmla="*/ 9162 h 10000"/>
              <a:gd name="connsiteX7" fmla="*/ 7017 w 10000"/>
              <a:gd name="connsiteY7" fmla="*/ 8743 h 10000"/>
              <a:gd name="connsiteX8" fmla="*/ 6717 w 10000"/>
              <a:gd name="connsiteY8" fmla="*/ 8464 h 10000"/>
              <a:gd name="connsiteX9" fmla="*/ 6567 w 10000"/>
              <a:gd name="connsiteY9" fmla="*/ 8063 h 10000"/>
              <a:gd name="connsiteX10" fmla="*/ 6567 w 10000"/>
              <a:gd name="connsiteY10" fmla="*/ 7644 h 10000"/>
              <a:gd name="connsiteX11" fmla="*/ 6416 w 10000"/>
              <a:gd name="connsiteY11" fmla="*/ 7225 h 10000"/>
              <a:gd name="connsiteX12" fmla="*/ 6416 w 10000"/>
              <a:gd name="connsiteY12" fmla="*/ 6806 h 10000"/>
              <a:gd name="connsiteX13" fmla="*/ 6416 w 10000"/>
              <a:gd name="connsiteY13" fmla="*/ 6387 h 10000"/>
              <a:gd name="connsiteX14" fmla="*/ 6567 w 10000"/>
              <a:gd name="connsiteY14" fmla="*/ 5689 h 10000"/>
              <a:gd name="connsiteX15" fmla="*/ 6567 w 10000"/>
              <a:gd name="connsiteY15" fmla="*/ 5550 h 10000"/>
              <a:gd name="connsiteX16" fmla="*/ 6567 w 10000"/>
              <a:gd name="connsiteY16" fmla="*/ 5271 h 10000"/>
              <a:gd name="connsiteX17" fmla="*/ 6717 w 10000"/>
              <a:gd name="connsiteY17" fmla="*/ 5009 h 10000"/>
              <a:gd name="connsiteX18" fmla="*/ 6717 w 10000"/>
              <a:gd name="connsiteY18" fmla="*/ 4729 h 10000"/>
              <a:gd name="connsiteX19" fmla="*/ 6717 w 10000"/>
              <a:gd name="connsiteY19" fmla="*/ 4450 h 10000"/>
              <a:gd name="connsiteX20" fmla="*/ 6867 w 10000"/>
              <a:gd name="connsiteY20" fmla="*/ 4031 h 10000"/>
              <a:gd name="connsiteX21" fmla="*/ 6867 w 10000"/>
              <a:gd name="connsiteY21" fmla="*/ 3613 h 10000"/>
              <a:gd name="connsiteX22" fmla="*/ 7017 w 10000"/>
              <a:gd name="connsiteY22" fmla="*/ 3194 h 10000"/>
              <a:gd name="connsiteX23" fmla="*/ 7017 w 10000"/>
              <a:gd name="connsiteY23" fmla="*/ 2775 h 10000"/>
              <a:gd name="connsiteX24" fmla="*/ 7017 w 10000"/>
              <a:gd name="connsiteY24" fmla="*/ 2356 h 10000"/>
              <a:gd name="connsiteX25" fmla="*/ 7167 w 10000"/>
              <a:gd name="connsiteY25" fmla="*/ 2077 h 10000"/>
              <a:gd name="connsiteX26" fmla="*/ 7167 w 10000"/>
              <a:gd name="connsiteY26" fmla="*/ 1798 h 10000"/>
              <a:gd name="connsiteX27" fmla="*/ 7167 w 10000"/>
              <a:gd name="connsiteY27" fmla="*/ 1536 h 10000"/>
              <a:gd name="connsiteX28" fmla="*/ 7167 w 10000"/>
              <a:gd name="connsiteY28" fmla="*/ 1396 h 10000"/>
              <a:gd name="connsiteX29" fmla="*/ 7167 w 10000"/>
              <a:gd name="connsiteY29" fmla="*/ 1257 h 10000"/>
              <a:gd name="connsiteX30" fmla="*/ 7167 w 10000"/>
              <a:gd name="connsiteY30" fmla="*/ 1257 h 10000"/>
              <a:gd name="connsiteX31" fmla="*/ 7167 w 10000"/>
              <a:gd name="connsiteY31" fmla="*/ 1257 h 10000"/>
              <a:gd name="connsiteX32" fmla="*/ 7017 w 10000"/>
              <a:gd name="connsiteY32" fmla="*/ 1257 h 10000"/>
              <a:gd name="connsiteX33" fmla="*/ 6867 w 10000"/>
              <a:gd name="connsiteY33" fmla="*/ 1257 h 10000"/>
              <a:gd name="connsiteX34" fmla="*/ 6717 w 10000"/>
              <a:gd name="connsiteY34" fmla="*/ 1396 h 10000"/>
              <a:gd name="connsiteX35" fmla="*/ 6567 w 10000"/>
              <a:gd name="connsiteY35" fmla="*/ 1396 h 10000"/>
              <a:gd name="connsiteX36" fmla="*/ 6268 w 10000"/>
              <a:gd name="connsiteY36" fmla="*/ 1536 h 10000"/>
              <a:gd name="connsiteX37" fmla="*/ 5967 w 10000"/>
              <a:gd name="connsiteY37" fmla="*/ 1536 h 10000"/>
              <a:gd name="connsiteX38" fmla="*/ 5667 w 10000"/>
              <a:gd name="connsiteY38" fmla="*/ 1675 h 10000"/>
              <a:gd name="connsiteX39" fmla="*/ 4185 w 10000"/>
              <a:gd name="connsiteY39" fmla="*/ 2216 h 10000"/>
              <a:gd name="connsiteX40" fmla="*/ 2684 w 10000"/>
              <a:gd name="connsiteY40" fmla="*/ 2775 h 10000"/>
              <a:gd name="connsiteX41" fmla="*/ 2234 w 10000"/>
              <a:gd name="connsiteY41" fmla="*/ 2914 h 10000"/>
              <a:gd name="connsiteX42" fmla="*/ 1931 w 10000"/>
              <a:gd name="connsiteY42" fmla="*/ 3054 h 10000"/>
              <a:gd name="connsiteX43" fmla="*/ 1632 w 10000"/>
              <a:gd name="connsiteY43" fmla="*/ 3194 h 10000"/>
              <a:gd name="connsiteX44" fmla="*/ 1483 w 10000"/>
              <a:gd name="connsiteY44" fmla="*/ 3333 h 10000"/>
              <a:gd name="connsiteX45" fmla="*/ 1182 w 10000"/>
              <a:gd name="connsiteY45" fmla="*/ 3333 h 10000"/>
              <a:gd name="connsiteX46" fmla="*/ 1032 w 10000"/>
              <a:gd name="connsiteY46" fmla="*/ 3333 h 10000"/>
              <a:gd name="connsiteX47" fmla="*/ 882 w 10000"/>
              <a:gd name="connsiteY47" fmla="*/ 3473 h 10000"/>
              <a:gd name="connsiteX48" fmla="*/ 882 w 10000"/>
              <a:gd name="connsiteY48" fmla="*/ 3473 h 10000"/>
              <a:gd name="connsiteX49" fmla="*/ 750 w 10000"/>
              <a:gd name="connsiteY49" fmla="*/ 3473 h 10000"/>
              <a:gd name="connsiteX50" fmla="*/ 750 w 10000"/>
              <a:gd name="connsiteY50" fmla="*/ 3333 h 10000"/>
              <a:gd name="connsiteX51" fmla="*/ 600 w 10000"/>
              <a:gd name="connsiteY51" fmla="*/ 3194 h 10000"/>
              <a:gd name="connsiteX52" fmla="*/ 302 w 10000"/>
              <a:gd name="connsiteY52" fmla="*/ 3054 h 10000"/>
              <a:gd name="connsiteX53" fmla="*/ 148 w 10000"/>
              <a:gd name="connsiteY53" fmla="*/ 2914 h 10000"/>
              <a:gd name="connsiteX54" fmla="*/ 0 w 10000"/>
              <a:gd name="connsiteY54" fmla="*/ 2775 h 10000"/>
              <a:gd name="connsiteX55" fmla="*/ 0 w 10000"/>
              <a:gd name="connsiteY55" fmla="*/ 2635 h 10000"/>
              <a:gd name="connsiteX56" fmla="*/ 0 w 10000"/>
              <a:gd name="connsiteY56" fmla="*/ 2496 h 10000"/>
              <a:gd name="connsiteX57" fmla="*/ 148 w 10000"/>
              <a:gd name="connsiteY57" fmla="*/ 2496 h 10000"/>
              <a:gd name="connsiteX58" fmla="*/ 449 w 10000"/>
              <a:gd name="connsiteY58" fmla="*/ 2496 h 10000"/>
              <a:gd name="connsiteX59" fmla="*/ 750 w 10000"/>
              <a:gd name="connsiteY59" fmla="*/ 2496 h 10000"/>
              <a:gd name="connsiteX60" fmla="*/ 1032 w 10000"/>
              <a:gd name="connsiteY60" fmla="*/ 2356 h 10000"/>
              <a:gd name="connsiteX61" fmla="*/ 1483 w 10000"/>
              <a:gd name="connsiteY61" fmla="*/ 2356 h 10000"/>
              <a:gd name="connsiteX62" fmla="*/ 1931 w 10000"/>
              <a:gd name="connsiteY62" fmla="*/ 2216 h 10000"/>
              <a:gd name="connsiteX63" fmla="*/ 2385 w 10000"/>
              <a:gd name="connsiteY63" fmla="*/ 2077 h 10000"/>
              <a:gd name="connsiteX64" fmla="*/ 2983 w 10000"/>
              <a:gd name="connsiteY64" fmla="*/ 1937 h 10000"/>
              <a:gd name="connsiteX65" fmla="*/ 3583 w 10000"/>
              <a:gd name="connsiteY65" fmla="*/ 1675 h 10000"/>
              <a:gd name="connsiteX66" fmla="*/ 4032 w 10000"/>
              <a:gd name="connsiteY66" fmla="*/ 1536 h 10000"/>
              <a:gd name="connsiteX67" fmla="*/ 4464 w 10000"/>
              <a:gd name="connsiteY67" fmla="*/ 1396 h 10000"/>
              <a:gd name="connsiteX68" fmla="*/ 4914 w 10000"/>
              <a:gd name="connsiteY68" fmla="*/ 1257 h 10000"/>
              <a:gd name="connsiteX69" fmla="*/ 5214 w 10000"/>
              <a:gd name="connsiteY69" fmla="*/ 1117 h 10000"/>
              <a:gd name="connsiteX70" fmla="*/ 5515 w 10000"/>
              <a:gd name="connsiteY70" fmla="*/ 1117 h 10000"/>
              <a:gd name="connsiteX71" fmla="*/ 5818 w 10000"/>
              <a:gd name="connsiteY71" fmla="*/ 977 h 10000"/>
              <a:gd name="connsiteX72" fmla="*/ 6116 w 10000"/>
              <a:gd name="connsiteY72" fmla="*/ 838 h 10000"/>
              <a:gd name="connsiteX73" fmla="*/ 6567 w 10000"/>
              <a:gd name="connsiteY73" fmla="*/ 698 h 10000"/>
              <a:gd name="connsiteX74" fmla="*/ 6867 w 10000"/>
              <a:gd name="connsiteY74" fmla="*/ 558 h 10000"/>
              <a:gd name="connsiteX75" fmla="*/ 7167 w 10000"/>
              <a:gd name="connsiteY75" fmla="*/ 419 h 10000"/>
              <a:gd name="connsiteX76" fmla="*/ 7316 w 10000"/>
              <a:gd name="connsiteY76" fmla="*/ 279 h 10000"/>
              <a:gd name="connsiteX77" fmla="*/ 7469 w 10000"/>
              <a:gd name="connsiteY77" fmla="*/ 140 h 10000"/>
              <a:gd name="connsiteX78" fmla="*/ 7469 w 10000"/>
              <a:gd name="connsiteY78" fmla="*/ 0 h 10000"/>
              <a:gd name="connsiteX79" fmla="*/ 7617 w 10000"/>
              <a:gd name="connsiteY79" fmla="*/ 0 h 10000"/>
              <a:gd name="connsiteX80" fmla="*/ 7767 w 10000"/>
              <a:gd name="connsiteY80" fmla="*/ 0 h 10000"/>
              <a:gd name="connsiteX81" fmla="*/ 7918 w 10000"/>
              <a:gd name="connsiteY81" fmla="*/ 0 h 10000"/>
              <a:gd name="connsiteX82" fmla="*/ 8050 w 10000"/>
              <a:gd name="connsiteY82" fmla="*/ 140 h 10000"/>
              <a:gd name="connsiteX83" fmla="*/ 8200 w 10000"/>
              <a:gd name="connsiteY83" fmla="*/ 140 h 10000"/>
              <a:gd name="connsiteX84" fmla="*/ 8347 w 10000"/>
              <a:gd name="connsiteY84" fmla="*/ 419 h 10000"/>
              <a:gd name="connsiteX85" fmla="*/ 8498 w 10000"/>
              <a:gd name="connsiteY85" fmla="*/ 558 h 10000"/>
              <a:gd name="connsiteX86" fmla="*/ 8649 w 10000"/>
              <a:gd name="connsiteY86" fmla="*/ 698 h 10000"/>
              <a:gd name="connsiteX87" fmla="*/ 8799 w 10000"/>
              <a:gd name="connsiteY87" fmla="*/ 838 h 10000"/>
              <a:gd name="connsiteX88" fmla="*/ 8799 w 10000"/>
              <a:gd name="connsiteY88" fmla="*/ 977 h 10000"/>
              <a:gd name="connsiteX89" fmla="*/ 8799 w 10000"/>
              <a:gd name="connsiteY89" fmla="*/ 1117 h 10000"/>
              <a:gd name="connsiteX90" fmla="*/ 8649 w 10000"/>
              <a:gd name="connsiteY90" fmla="*/ 1117 h 10000"/>
              <a:gd name="connsiteX91" fmla="*/ 8498 w 10000"/>
              <a:gd name="connsiteY91" fmla="*/ 1257 h 10000"/>
              <a:gd name="connsiteX92" fmla="*/ 8498 w 10000"/>
              <a:gd name="connsiteY92" fmla="*/ 1396 h 10000"/>
              <a:gd name="connsiteX93" fmla="*/ 8347 w 10000"/>
              <a:gd name="connsiteY93" fmla="*/ 1536 h 10000"/>
              <a:gd name="connsiteX94" fmla="*/ 8200 w 10000"/>
              <a:gd name="connsiteY94" fmla="*/ 1798 h 10000"/>
              <a:gd name="connsiteX95" fmla="*/ 8050 w 10000"/>
              <a:gd name="connsiteY95" fmla="*/ 2216 h 10000"/>
              <a:gd name="connsiteX96" fmla="*/ 7918 w 10000"/>
              <a:gd name="connsiteY96" fmla="*/ 2635 h 10000"/>
              <a:gd name="connsiteX97" fmla="*/ 7767 w 10000"/>
              <a:gd name="connsiteY97" fmla="*/ 3054 h 10000"/>
              <a:gd name="connsiteX98" fmla="*/ 7617 w 10000"/>
              <a:gd name="connsiteY98" fmla="*/ 3613 h 10000"/>
              <a:gd name="connsiteX99" fmla="*/ 7469 w 10000"/>
              <a:gd name="connsiteY99" fmla="*/ 4171 h 10000"/>
              <a:gd name="connsiteX100" fmla="*/ 7316 w 10000"/>
              <a:gd name="connsiteY100" fmla="*/ 4729 h 10000"/>
              <a:gd name="connsiteX101" fmla="*/ 7316 w 10000"/>
              <a:gd name="connsiteY101" fmla="*/ 5271 h 10000"/>
              <a:gd name="connsiteX102" fmla="*/ 7316 w 10000"/>
              <a:gd name="connsiteY102" fmla="*/ 5689 h 10000"/>
              <a:gd name="connsiteX103" fmla="*/ 7167 w 10000"/>
              <a:gd name="connsiteY103" fmla="*/ 6248 h 10000"/>
              <a:gd name="connsiteX104" fmla="*/ 7167 w 10000"/>
              <a:gd name="connsiteY104" fmla="*/ 6667 h 10000"/>
              <a:gd name="connsiteX105" fmla="*/ 7167 w 10000"/>
              <a:gd name="connsiteY105" fmla="*/ 6946 h 10000"/>
              <a:gd name="connsiteX106" fmla="*/ 7167 w 10000"/>
              <a:gd name="connsiteY106" fmla="*/ 7365 h 10000"/>
              <a:gd name="connsiteX107" fmla="*/ 7316 w 10000"/>
              <a:gd name="connsiteY107" fmla="*/ 7644 h 10000"/>
              <a:gd name="connsiteX108" fmla="*/ 7316 w 10000"/>
              <a:gd name="connsiteY108" fmla="*/ 7784 h 10000"/>
              <a:gd name="connsiteX109" fmla="*/ 7469 w 10000"/>
              <a:gd name="connsiteY109" fmla="*/ 8063 h 10000"/>
              <a:gd name="connsiteX110" fmla="*/ 7617 w 10000"/>
              <a:gd name="connsiteY110" fmla="*/ 8202 h 10000"/>
              <a:gd name="connsiteX111" fmla="*/ 7767 w 10000"/>
              <a:gd name="connsiteY111" fmla="*/ 8342 h 10000"/>
              <a:gd name="connsiteX112" fmla="*/ 8347 w 10000"/>
              <a:gd name="connsiteY112" fmla="*/ 8604 h 10000"/>
              <a:gd name="connsiteX113" fmla="*/ 8649 w 10000"/>
              <a:gd name="connsiteY113" fmla="*/ 8743 h 10000"/>
              <a:gd name="connsiteX114" fmla="*/ 8950 w 10000"/>
              <a:gd name="connsiteY114" fmla="*/ 8743 h 10000"/>
              <a:gd name="connsiteX0" fmla="*/ 9100 w 9100"/>
              <a:gd name="connsiteY0" fmla="*/ 10000 h 10000"/>
              <a:gd name="connsiteX1" fmla="*/ 8649 w 9100"/>
              <a:gd name="connsiteY1" fmla="*/ 9860 h 10000"/>
              <a:gd name="connsiteX2" fmla="*/ 8200 w 9100"/>
              <a:gd name="connsiteY2" fmla="*/ 9721 h 10000"/>
              <a:gd name="connsiteX3" fmla="*/ 7767 w 9100"/>
              <a:gd name="connsiteY3" fmla="*/ 9581 h 10000"/>
              <a:gd name="connsiteX4" fmla="*/ 7469 w 9100"/>
              <a:gd name="connsiteY4" fmla="*/ 9302 h 10000"/>
              <a:gd name="connsiteX5" fmla="*/ 7167 w 9100"/>
              <a:gd name="connsiteY5" fmla="*/ 9162 h 10000"/>
              <a:gd name="connsiteX6" fmla="*/ 7017 w 9100"/>
              <a:gd name="connsiteY6" fmla="*/ 8743 h 10000"/>
              <a:gd name="connsiteX7" fmla="*/ 6717 w 9100"/>
              <a:gd name="connsiteY7" fmla="*/ 8464 h 10000"/>
              <a:gd name="connsiteX8" fmla="*/ 6567 w 9100"/>
              <a:gd name="connsiteY8" fmla="*/ 8063 h 10000"/>
              <a:gd name="connsiteX9" fmla="*/ 6567 w 9100"/>
              <a:gd name="connsiteY9" fmla="*/ 7644 h 10000"/>
              <a:gd name="connsiteX10" fmla="*/ 6416 w 9100"/>
              <a:gd name="connsiteY10" fmla="*/ 7225 h 10000"/>
              <a:gd name="connsiteX11" fmla="*/ 6416 w 9100"/>
              <a:gd name="connsiteY11" fmla="*/ 6806 h 10000"/>
              <a:gd name="connsiteX12" fmla="*/ 6416 w 9100"/>
              <a:gd name="connsiteY12" fmla="*/ 6387 h 10000"/>
              <a:gd name="connsiteX13" fmla="*/ 6567 w 9100"/>
              <a:gd name="connsiteY13" fmla="*/ 5689 h 10000"/>
              <a:gd name="connsiteX14" fmla="*/ 6567 w 9100"/>
              <a:gd name="connsiteY14" fmla="*/ 5550 h 10000"/>
              <a:gd name="connsiteX15" fmla="*/ 6567 w 9100"/>
              <a:gd name="connsiteY15" fmla="*/ 5271 h 10000"/>
              <a:gd name="connsiteX16" fmla="*/ 6717 w 9100"/>
              <a:gd name="connsiteY16" fmla="*/ 5009 h 10000"/>
              <a:gd name="connsiteX17" fmla="*/ 6717 w 9100"/>
              <a:gd name="connsiteY17" fmla="*/ 4729 h 10000"/>
              <a:gd name="connsiteX18" fmla="*/ 6717 w 9100"/>
              <a:gd name="connsiteY18" fmla="*/ 4450 h 10000"/>
              <a:gd name="connsiteX19" fmla="*/ 6867 w 9100"/>
              <a:gd name="connsiteY19" fmla="*/ 4031 h 10000"/>
              <a:gd name="connsiteX20" fmla="*/ 6867 w 9100"/>
              <a:gd name="connsiteY20" fmla="*/ 3613 h 10000"/>
              <a:gd name="connsiteX21" fmla="*/ 7017 w 9100"/>
              <a:gd name="connsiteY21" fmla="*/ 3194 h 10000"/>
              <a:gd name="connsiteX22" fmla="*/ 7017 w 9100"/>
              <a:gd name="connsiteY22" fmla="*/ 2775 h 10000"/>
              <a:gd name="connsiteX23" fmla="*/ 7017 w 9100"/>
              <a:gd name="connsiteY23" fmla="*/ 2356 h 10000"/>
              <a:gd name="connsiteX24" fmla="*/ 7167 w 9100"/>
              <a:gd name="connsiteY24" fmla="*/ 2077 h 10000"/>
              <a:gd name="connsiteX25" fmla="*/ 7167 w 9100"/>
              <a:gd name="connsiteY25" fmla="*/ 1798 h 10000"/>
              <a:gd name="connsiteX26" fmla="*/ 7167 w 9100"/>
              <a:gd name="connsiteY26" fmla="*/ 1536 h 10000"/>
              <a:gd name="connsiteX27" fmla="*/ 7167 w 9100"/>
              <a:gd name="connsiteY27" fmla="*/ 1396 h 10000"/>
              <a:gd name="connsiteX28" fmla="*/ 7167 w 9100"/>
              <a:gd name="connsiteY28" fmla="*/ 1257 h 10000"/>
              <a:gd name="connsiteX29" fmla="*/ 7167 w 9100"/>
              <a:gd name="connsiteY29" fmla="*/ 1257 h 10000"/>
              <a:gd name="connsiteX30" fmla="*/ 7167 w 9100"/>
              <a:gd name="connsiteY30" fmla="*/ 1257 h 10000"/>
              <a:gd name="connsiteX31" fmla="*/ 7017 w 9100"/>
              <a:gd name="connsiteY31" fmla="*/ 1257 h 10000"/>
              <a:gd name="connsiteX32" fmla="*/ 6867 w 9100"/>
              <a:gd name="connsiteY32" fmla="*/ 1257 h 10000"/>
              <a:gd name="connsiteX33" fmla="*/ 6717 w 9100"/>
              <a:gd name="connsiteY33" fmla="*/ 1396 h 10000"/>
              <a:gd name="connsiteX34" fmla="*/ 6567 w 9100"/>
              <a:gd name="connsiteY34" fmla="*/ 1396 h 10000"/>
              <a:gd name="connsiteX35" fmla="*/ 6268 w 9100"/>
              <a:gd name="connsiteY35" fmla="*/ 1536 h 10000"/>
              <a:gd name="connsiteX36" fmla="*/ 5967 w 9100"/>
              <a:gd name="connsiteY36" fmla="*/ 1536 h 10000"/>
              <a:gd name="connsiteX37" fmla="*/ 5667 w 9100"/>
              <a:gd name="connsiteY37" fmla="*/ 1675 h 10000"/>
              <a:gd name="connsiteX38" fmla="*/ 4185 w 9100"/>
              <a:gd name="connsiteY38" fmla="*/ 2216 h 10000"/>
              <a:gd name="connsiteX39" fmla="*/ 2684 w 9100"/>
              <a:gd name="connsiteY39" fmla="*/ 2775 h 10000"/>
              <a:gd name="connsiteX40" fmla="*/ 2234 w 9100"/>
              <a:gd name="connsiteY40" fmla="*/ 2914 h 10000"/>
              <a:gd name="connsiteX41" fmla="*/ 1931 w 9100"/>
              <a:gd name="connsiteY41" fmla="*/ 3054 h 10000"/>
              <a:gd name="connsiteX42" fmla="*/ 1632 w 9100"/>
              <a:gd name="connsiteY42" fmla="*/ 3194 h 10000"/>
              <a:gd name="connsiteX43" fmla="*/ 1483 w 9100"/>
              <a:gd name="connsiteY43" fmla="*/ 3333 h 10000"/>
              <a:gd name="connsiteX44" fmla="*/ 1182 w 9100"/>
              <a:gd name="connsiteY44" fmla="*/ 3333 h 10000"/>
              <a:gd name="connsiteX45" fmla="*/ 1032 w 9100"/>
              <a:gd name="connsiteY45" fmla="*/ 3333 h 10000"/>
              <a:gd name="connsiteX46" fmla="*/ 882 w 9100"/>
              <a:gd name="connsiteY46" fmla="*/ 3473 h 10000"/>
              <a:gd name="connsiteX47" fmla="*/ 882 w 9100"/>
              <a:gd name="connsiteY47" fmla="*/ 3473 h 10000"/>
              <a:gd name="connsiteX48" fmla="*/ 750 w 9100"/>
              <a:gd name="connsiteY48" fmla="*/ 3473 h 10000"/>
              <a:gd name="connsiteX49" fmla="*/ 750 w 9100"/>
              <a:gd name="connsiteY49" fmla="*/ 3333 h 10000"/>
              <a:gd name="connsiteX50" fmla="*/ 600 w 9100"/>
              <a:gd name="connsiteY50" fmla="*/ 3194 h 10000"/>
              <a:gd name="connsiteX51" fmla="*/ 302 w 9100"/>
              <a:gd name="connsiteY51" fmla="*/ 3054 h 10000"/>
              <a:gd name="connsiteX52" fmla="*/ 148 w 9100"/>
              <a:gd name="connsiteY52" fmla="*/ 2914 h 10000"/>
              <a:gd name="connsiteX53" fmla="*/ 0 w 9100"/>
              <a:gd name="connsiteY53" fmla="*/ 2775 h 10000"/>
              <a:gd name="connsiteX54" fmla="*/ 0 w 9100"/>
              <a:gd name="connsiteY54" fmla="*/ 2635 h 10000"/>
              <a:gd name="connsiteX55" fmla="*/ 0 w 9100"/>
              <a:gd name="connsiteY55" fmla="*/ 2496 h 10000"/>
              <a:gd name="connsiteX56" fmla="*/ 148 w 9100"/>
              <a:gd name="connsiteY56" fmla="*/ 2496 h 10000"/>
              <a:gd name="connsiteX57" fmla="*/ 449 w 9100"/>
              <a:gd name="connsiteY57" fmla="*/ 2496 h 10000"/>
              <a:gd name="connsiteX58" fmla="*/ 750 w 9100"/>
              <a:gd name="connsiteY58" fmla="*/ 2496 h 10000"/>
              <a:gd name="connsiteX59" fmla="*/ 1032 w 9100"/>
              <a:gd name="connsiteY59" fmla="*/ 2356 h 10000"/>
              <a:gd name="connsiteX60" fmla="*/ 1483 w 9100"/>
              <a:gd name="connsiteY60" fmla="*/ 2356 h 10000"/>
              <a:gd name="connsiteX61" fmla="*/ 1931 w 9100"/>
              <a:gd name="connsiteY61" fmla="*/ 2216 h 10000"/>
              <a:gd name="connsiteX62" fmla="*/ 2385 w 9100"/>
              <a:gd name="connsiteY62" fmla="*/ 2077 h 10000"/>
              <a:gd name="connsiteX63" fmla="*/ 2983 w 9100"/>
              <a:gd name="connsiteY63" fmla="*/ 1937 h 10000"/>
              <a:gd name="connsiteX64" fmla="*/ 3583 w 9100"/>
              <a:gd name="connsiteY64" fmla="*/ 1675 h 10000"/>
              <a:gd name="connsiteX65" fmla="*/ 4032 w 9100"/>
              <a:gd name="connsiteY65" fmla="*/ 1536 h 10000"/>
              <a:gd name="connsiteX66" fmla="*/ 4464 w 9100"/>
              <a:gd name="connsiteY66" fmla="*/ 1396 h 10000"/>
              <a:gd name="connsiteX67" fmla="*/ 4914 w 9100"/>
              <a:gd name="connsiteY67" fmla="*/ 1257 h 10000"/>
              <a:gd name="connsiteX68" fmla="*/ 5214 w 9100"/>
              <a:gd name="connsiteY68" fmla="*/ 1117 h 10000"/>
              <a:gd name="connsiteX69" fmla="*/ 5515 w 9100"/>
              <a:gd name="connsiteY69" fmla="*/ 1117 h 10000"/>
              <a:gd name="connsiteX70" fmla="*/ 5818 w 9100"/>
              <a:gd name="connsiteY70" fmla="*/ 977 h 10000"/>
              <a:gd name="connsiteX71" fmla="*/ 6116 w 9100"/>
              <a:gd name="connsiteY71" fmla="*/ 838 h 10000"/>
              <a:gd name="connsiteX72" fmla="*/ 6567 w 9100"/>
              <a:gd name="connsiteY72" fmla="*/ 698 h 10000"/>
              <a:gd name="connsiteX73" fmla="*/ 6867 w 9100"/>
              <a:gd name="connsiteY73" fmla="*/ 558 h 10000"/>
              <a:gd name="connsiteX74" fmla="*/ 7167 w 9100"/>
              <a:gd name="connsiteY74" fmla="*/ 419 h 10000"/>
              <a:gd name="connsiteX75" fmla="*/ 7316 w 9100"/>
              <a:gd name="connsiteY75" fmla="*/ 279 h 10000"/>
              <a:gd name="connsiteX76" fmla="*/ 7469 w 9100"/>
              <a:gd name="connsiteY76" fmla="*/ 140 h 10000"/>
              <a:gd name="connsiteX77" fmla="*/ 7469 w 9100"/>
              <a:gd name="connsiteY77" fmla="*/ 0 h 10000"/>
              <a:gd name="connsiteX78" fmla="*/ 7617 w 9100"/>
              <a:gd name="connsiteY78" fmla="*/ 0 h 10000"/>
              <a:gd name="connsiteX79" fmla="*/ 7767 w 9100"/>
              <a:gd name="connsiteY79" fmla="*/ 0 h 10000"/>
              <a:gd name="connsiteX80" fmla="*/ 7918 w 9100"/>
              <a:gd name="connsiteY80" fmla="*/ 0 h 10000"/>
              <a:gd name="connsiteX81" fmla="*/ 8050 w 9100"/>
              <a:gd name="connsiteY81" fmla="*/ 140 h 10000"/>
              <a:gd name="connsiteX82" fmla="*/ 8200 w 9100"/>
              <a:gd name="connsiteY82" fmla="*/ 140 h 10000"/>
              <a:gd name="connsiteX83" fmla="*/ 8347 w 9100"/>
              <a:gd name="connsiteY83" fmla="*/ 419 h 10000"/>
              <a:gd name="connsiteX84" fmla="*/ 8498 w 9100"/>
              <a:gd name="connsiteY84" fmla="*/ 558 h 10000"/>
              <a:gd name="connsiteX85" fmla="*/ 8649 w 9100"/>
              <a:gd name="connsiteY85" fmla="*/ 698 h 10000"/>
              <a:gd name="connsiteX86" fmla="*/ 8799 w 9100"/>
              <a:gd name="connsiteY86" fmla="*/ 838 h 10000"/>
              <a:gd name="connsiteX87" fmla="*/ 8799 w 9100"/>
              <a:gd name="connsiteY87" fmla="*/ 977 h 10000"/>
              <a:gd name="connsiteX88" fmla="*/ 8799 w 9100"/>
              <a:gd name="connsiteY88" fmla="*/ 1117 h 10000"/>
              <a:gd name="connsiteX89" fmla="*/ 8649 w 9100"/>
              <a:gd name="connsiteY89" fmla="*/ 1117 h 10000"/>
              <a:gd name="connsiteX90" fmla="*/ 8498 w 9100"/>
              <a:gd name="connsiteY90" fmla="*/ 1257 h 10000"/>
              <a:gd name="connsiteX91" fmla="*/ 8498 w 9100"/>
              <a:gd name="connsiteY91" fmla="*/ 1396 h 10000"/>
              <a:gd name="connsiteX92" fmla="*/ 8347 w 9100"/>
              <a:gd name="connsiteY92" fmla="*/ 1536 h 10000"/>
              <a:gd name="connsiteX93" fmla="*/ 8200 w 9100"/>
              <a:gd name="connsiteY93" fmla="*/ 1798 h 10000"/>
              <a:gd name="connsiteX94" fmla="*/ 8050 w 9100"/>
              <a:gd name="connsiteY94" fmla="*/ 2216 h 10000"/>
              <a:gd name="connsiteX95" fmla="*/ 7918 w 9100"/>
              <a:gd name="connsiteY95" fmla="*/ 2635 h 10000"/>
              <a:gd name="connsiteX96" fmla="*/ 7767 w 9100"/>
              <a:gd name="connsiteY96" fmla="*/ 3054 h 10000"/>
              <a:gd name="connsiteX97" fmla="*/ 7617 w 9100"/>
              <a:gd name="connsiteY97" fmla="*/ 3613 h 10000"/>
              <a:gd name="connsiteX98" fmla="*/ 7469 w 9100"/>
              <a:gd name="connsiteY98" fmla="*/ 4171 h 10000"/>
              <a:gd name="connsiteX99" fmla="*/ 7316 w 9100"/>
              <a:gd name="connsiteY99" fmla="*/ 4729 h 10000"/>
              <a:gd name="connsiteX100" fmla="*/ 7316 w 9100"/>
              <a:gd name="connsiteY100" fmla="*/ 5271 h 10000"/>
              <a:gd name="connsiteX101" fmla="*/ 7316 w 9100"/>
              <a:gd name="connsiteY101" fmla="*/ 5689 h 10000"/>
              <a:gd name="connsiteX102" fmla="*/ 7167 w 9100"/>
              <a:gd name="connsiteY102" fmla="*/ 6248 h 10000"/>
              <a:gd name="connsiteX103" fmla="*/ 7167 w 9100"/>
              <a:gd name="connsiteY103" fmla="*/ 6667 h 10000"/>
              <a:gd name="connsiteX104" fmla="*/ 7167 w 9100"/>
              <a:gd name="connsiteY104" fmla="*/ 6946 h 10000"/>
              <a:gd name="connsiteX105" fmla="*/ 7167 w 9100"/>
              <a:gd name="connsiteY105" fmla="*/ 7365 h 10000"/>
              <a:gd name="connsiteX106" fmla="*/ 7316 w 9100"/>
              <a:gd name="connsiteY106" fmla="*/ 7644 h 10000"/>
              <a:gd name="connsiteX107" fmla="*/ 7316 w 9100"/>
              <a:gd name="connsiteY107" fmla="*/ 7784 h 10000"/>
              <a:gd name="connsiteX108" fmla="*/ 7469 w 9100"/>
              <a:gd name="connsiteY108" fmla="*/ 8063 h 10000"/>
              <a:gd name="connsiteX109" fmla="*/ 7617 w 9100"/>
              <a:gd name="connsiteY109" fmla="*/ 8202 h 10000"/>
              <a:gd name="connsiteX110" fmla="*/ 7767 w 9100"/>
              <a:gd name="connsiteY110" fmla="*/ 8342 h 10000"/>
              <a:gd name="connsiteX111" fmla="*/ 8347 w 9100"/>
              <a:gd name="connsiteY111" fmla="*/ 8604 h 10000"/>
              <a:gd name="connsiteX112" fmla="*/ 8649 w 9100"/>
              <a:gd name="connsiteY112" fmla="*/ 8743 h 10000"/>
              <a:gd name="connsiteX113" fmla="*/ 8950 w 9100"/>
              <a:gd name="connsiteY113" fmla="*/ 8743 h 10000"/>
              <a:gd name="connsiteX0" fmla="*/ 10000 w 10000"/>
              <a:gd name="connsiteY0" fmla="*/ 10000 h 10000"/>
              <a:gd name="connsiteX1" fmla="*/ 9011 w 10000"/>
              <a:gd name="connsiteY1" fmla="*/ 9721 h 10000"/>
              <a:gd name="connsiteX2" fmla="*/ 8535 w 10000"/>
              <a:gd name="connsiteY2" fmla="*/ 9581 h 10000"/>
              <a:gd name="connsiteX3" fmla="*/ 8208 w 10000"/>
              <a:gd name="connsiteY3" fmla="*/ 9302 h 10000"/>
              <a:gd name="connsiteX4" fmla="*/ 7876 w 10000"/>
              <a:gd name="connsiteY4" fmla="*/ 9162 h 10000"/>
              <a:gd name="connsiteX5" fmla="*/ 7711 w 10000"/>
              <a:gd name="connsiteY5" fmla="*/ 8743 h 10000"/>
              <a:gd name="connsiteX6" fmla="*/ 7381 w 10000"/>
              <a:gd name="connsiteY6" fmla="*/ 8464 h 10000"/>
              <a:gd name="connsiteX7" fmla="*/ 7216 w 10000"/>
              <a:gd name="connsiteY7" fmla="*/ 8063 h 10000"/>
              <a:gd name="connsiteX8" fmla="*/ 7216 w 10000"/>
              <a:gd name="connsiteY8" fmla="*/ 7644 h 10000"/>
              <a:gd name="connsiteX9" fmla="*/ 7051 w 10000"/>
              <a:gd name="connsiteY9" fmla="*/ 7225 h 10000"/>
              <a:gd name="connsiteX10" fmla="*/ 7051 w 10000"/>
              <a:gd name="connsiteY10" fmla="*/ 6806 h 10000"/>
              <a:gd name="connsiteX11" fmla="*/ 7051 w 10000"/>
              <a:gd name="connsiteY11" fmla="*/ 6387 h 10000"/>
              <a:gd name="connsiteX12" fmla="*/ 7216 w 10000"/>
              <a:gd name="connsiteY12" fmla="*/ 5689 h 10000"/>
              <a:gd name="connsiteX13" fmla="*/ 7216 w 10000"/>
              <a:gd name="connsiteY13" fmla="*/ 5550 h 10000"/>
              <a:gd name="connsiteX14" fmla="*/ 7216 w 10000"/>
              <a:gd name="connsiteY14" fmla="*/ 5271 h 10000"/>
              <a:gd name="connsiteX15" fmla="*/ 7381 w 10000"/>
              <a:gd name="connsiteY15" fmla="*/ 5009 h 10000"/>
              <a:gd name="connsiteX16" fmla="*/ 7381 w 10000"/>
              <a:gd name="connsiteY16" fmla="*/ 4729 h 10000"/>
              <a:gd name="connsiteX17" fmla="*/ 7381 w 10000"/>
              <a:gd name="connsiteY17" fmla="*/ 4450 h 10000"/>
              <a:gd name="connsiteX18" fmla="*/ 7546 w 10000"/>
              <a:gd name="connsiteY18" fmla="*/ 4031 h 10000"/>
              <a:gd name="connsiteX19" fmla="*/ 7546 w 10000"/>
              <a:gd name="connsiteY19" fmla="*/ 3613 h 10000"/>
              <a:gd name="connsiteX20" fmla="*/ 7711 w 10000"/>
              <a:gd name="connsiteY20" fmla="*/ 3194 h 10000"/>
              <a:gd name="connsiteX21" fmla="*/ 7711 w 10000"/>
              <a:gd name="connsiteY21" fmla="*/ 2775 h 10000"/>
              <a:gd name="connsiteX22" fmla="*/ 7711 w 10000"/>
              <a:gd name="connsiteY22" fmla="*/ 2356 h 10000"/>
              <a:gd name="connsiteX23" fmla="*/ 7876 w 10000"/>
              <a:gd name="connsiteY23" fmla="*/ 2077 h 10000"/>
              <a:gd name="connsiteX24" fmla="*/ 7876 w 10000"/>
              <a:gd name="connsiteY24" fmla="*/ 1798 h 10000"/>
              <a:gd name="connsiteX25" fmla="*/ 7876 w 10000"/>
              <a:gd name="connsiteY25" fmla="*/ 1536 h 10000"/>
              <a:gd name="connsiteX26" fmla="*/ 7876 w 10000"/>
              <a:gd name="connsiteY26" fmla="*/ 1396 h 10000"/>
              <a:gd name="connsiteX27" fmla="*/ 7876 w 10000"/>
              <a:gd name="connsiteY27" fmla="*/ 1257 h 10000"/>
              <a:gd name="connsiteX28" fmla="*/ 7876 w 10000"/>
              <a:gd name="connsiteY28" fmla="*/ 1257 h 10000"/>
              <a:gd name="connsiteX29" fmla="*/ 7876 w 10000"/>
              <a:gd name="connsiteY29" fmla="*/ 1257 h 10000"/>
              <a:gd name="connsiteX30" fmla="*/ 7711 w 10000"/>
              <a:gd name="connsiteY30" fmla="*/ 1257 h 10000"/>
              <a:gd name="connsiteX31" fmla="*/ 7546 w 10000"/>
              <a:gd name="connsiteY31" fmla="*/ 1257 h 10000"/>
              <a:gd name="connsiteX32" fmla="*/ 7381 w 10000"/>
              <a:gd name="connsiteY32" fmla="*/ 1396 h 10000"/>
              <a:gd name="connsiteX33" fmla="*/ 7216 w 10000"/>
              <a:gd name="connsiteY33" fmla="*/ 1396 h 10000"/>
              <a:gd name="connsiteX34" fmla="*/ 6888 w 10000"/>
              <a:gd name="connsiteY34" fmla="*/ 1536 h 10000"/>
              <a:gd name="connsiteX35" fmla="*/ 6557 w 10000"/>
              <a:gd name="connsiteY35" fmla="*/ 1536 h 10000"/>
              <a:gd name="connsiteX36" fmla="*/ 6227 w 10000"/>
              <a:gd name="connsiteY36" fmla="*/ 1675 h 10000"/>
              <a:gd name="connsiteX37" fmla="*/ 4599 w 10000"/>
              <a:gd name="connsiteY37" fmla="*/ 2216 h 10000"/>
              <a:gd name="connsiteX38" fmla="*/ 2949 w 10000"/>
              <a:gd name="connsiteY38" fmla="*/ 2775 h 10000"/>
              <a:gd name="connsiteX39" fmla="*/ 2455 w 10000"/>
              <a:gd name="connsiteY39" fmla="*/ 2914 h 10000"/>
              <a:gd name="connsiteX40" fmla="*/ 2122 w 10000"/>
              <a:gd name="connsiteY40" fmla="*/ 3054 h 10000"/>
              <a:gd name="connsiteX41" fmla="*/ 1793 w 10000"/>
              <a:gd name="connsiteY41" fmla="*/ 3194 h 10000"/>
              <a:gd name="connsiteX42" fmla="*/ 1630 w 10000"/>
              <a:gd name="connsiteY42" fmla="*/ 3333 h 10000"/>
              <a:gd name="connsiteX43" fmla="*/ 1299 w 10000"/>
              <a:gd name="connsiteY43" fmla="*/ 3333 h 10000"/>
              <a:gd name="connsiteX44" fmla="*/ 1134 w 10000"/>
              <a:gd name="connsiteY44" fmla="*/ 3333 h 10000"/>
              <a:gd name="connsiteX45" fmla="*/ 969 w 10000"/>
              <a:gd name="connsiteY45" fmla="*/ 3473 h 10000"/>
              <a:gd name="connsiteX46" fmla="*/ 969 w 10000"/>
              <a:gd name="connsiteY46" fmla="*/ 3473 h 10000"/>
              <a:gd name="connsiteX47" fmla="*/ 824 w 10000"/>
              <a:gd name="connsiteY47" fmla="*/ 3473 h 10000"/>
              <a:gd name="connsiteX48" fmla="*/ 824 w 10000"/>
              <a:gd name="connsiteY48" fmla="*/ 3333 h 10000"/>
              <a:gd name="connsiteX49" fmla="*/ 659 w 10000"/>
              <a:gd name="connsiteY49" fmla="*/ 3194 h 10000"/>
              <a:gd name="connsiteX50" fmla="*/ 332 w 10000"/>
              <a:gd name="connsiteY50" fmla="*/ 3054 h 10000"/>
              <a:gd name="connsiteX51" fmla="*/ 163 w 10000"/>
              <a:gd name="connsiteY51" fmla="*/ 2914 h 10000"/>
              <a:gd name="connsiteX52" fmla="*/ 0 w 10000"/>
              <a:gd name="connsiteY52" fmla="*/ 2775 h 10000"/>
              <a:gd name="connsiteX53" fmla="*/ 0 w 10000"/>
              <a:gd name="connsiteY53" fmla="*/ 2635 h 10000"/>
              <a:gd name="connsiteX54" fmla="*/ 0 w 10000"/>
              <a:gd name="connsiteY54" fmla="*/ 2496 h 10000"/>
              <a:gd name="connsiteX55" fmla="*/ 163 w 10000"/>
              <a:gd name="connsiteY55" fmla="*/ 2496 h 10000"/>
              <a:gd name="connsiteX56" fmla="*/ 493 w 10000"/>
              <a:gd name="connsiteY56" fmla="*/ 2496 h 10000"/>
              <a:gd name="connsiteX57" fmla="*/ 824 w 10000"/>
              <a:gd name="connsiteY57" fmla="*/ 2496 h 10000"/>
              <a:gd name="connsiteX58" fmla="*/ 1134 w 10000"/>
              <a:gd name="connsiteY58" fmla="*/ 2356 h 10000"/>
              <a:gd name="connsiteX59" fmla="*/ 1630 w 10000"/>
              <a:gd name="connsiteY59" fmla="*/ 2356 h 10000"/>
              <a:gd name="connsiteX60" fmla="*/ 2122 w 10000"/>
              <a:gd name="connsiteY60" fmla="*/ 2216 h 10000"/>
              <a:gd name="connsiteX61" fmla="*/ 2621 w 10000"/>
              <a:gd name="connsiteY61" fmla="*/ 2077 h 10000"/>
              <a:gd name="connsiteX62" fmla="*/ 3278 w 10000"/>
              <a:gd name="connsiteY62" fmla="*/ 1937 h 10000"/>
              <a:gd name="connsiteX63" fmla="*/ 3937 w 10000"/>
              <a:gd name="connsiteY63" fmla="*/ 1675 h 10000"/>
              <a:gd name="connsiteX64" fmla="*/ 4431 w 10000"/>
              <a:gd name="connsiteY64" fmla="*/ 1536 h 10000"/>
              <a:gd name="connsiteX65" fmla="*/ 4905 w 10000"/>
              <a:gd name="connsiteY65" fmla="*/ 1396 h 10000"/>
              <a:gd name="connsiteX66" fmla="*/ 5400 w 10000"/>
              <a:gd name="connsiteY66" fmla="*/ 1257 h 10000"/>
              <a:gd name="connsiteX67" fmla="*/ 5730 w 10000"/>
              <a:gd name="connsiteY67" fmla="*/ 1117 h 10000"/>
              <a:gd name="connsiteX68" fmla="*/ 6060 w 10000"/>
              <a:gd name="connsiteY68" fmla="*/ 1117 h 10000"/>
              <a:gd name="connsiteX69" fmla="*/ 6393 w 10000"/>
              <a:gd name="connsiteY69" fmla="*/ 977 h 10000"/>
              <a:gd name="connsiteX70" fmla="*/ 6721 w 10000"/>
              <a:gd name="connsiteY70" fmla="*/ 838 h 10000"/>
              <a:gd name="connsiteX71" fmla="*/ 7216 w 10000"/>
              <a:gd name="connsiteY71" fmla="*/ 698 h 10000"/>
              <a:gd name="connsiteX72" fmla="*/ 7546 w 10000"/>
              <a:gd name="connsiteY72" fmla="*/ 558 h 10000"/>
              <a:gd name="connsiteX73" fmla="*/ 7876 w 10000"/>
              <a:gd name="connsiteY73" fmla="*/ 419 h 10000"/>
              <a:gd name="connsiteX74" fmla="*/ 8040 w 10000"/>
              <a:gd name="connsiteY74" fmla="*/ 279 h 10000"/>
              <a:gd name="connsiteX75" fmla="*/ 8208 w 10000"/>
              <a:gd name="connsiteY75" fmla="*/ 140 h 10000"/>
              <a:gd name="connsiteX76" fmla="*/ 8208 w 10000"/>
              <a:gd name="connsiteY76" fmla="*/ 0 h 10000"/>
              <a:gd name="connsiteX77" fmla="*/ 8370 w 10000"/>
              <a:gd name="connsiteY77" fmla="*/ 0 h 10000"/>
              <a:gd name="connsiteX78" fmla="*/ 8535 w 10000"/>
              <a:gd name="connsiteY78" fmla="*/ 0 h 10000"/>
              <a:gd name="connsiteX79" fmla="*/ 8701 w 10000"/>
              <a:gd name="connsiteY79" fmla="*/ 0 h 10000"/>
              <a:gd name="connsiteX80" fmla="*/ 8846 w 10000"/>
              <a:gd name="connsiteY80" fmla="*/ 140 h 10000"/>
              <a:gd name="connsiteX81" fmla="*/ 9011 w 10000"/>
              <a:gd name="connsiteY81" fmla="*/ 140 h 10000"/>
              <a:gd name="connsiteX82" fmla="*/ 9173 w 10000"/>
              <a:gd name="connsiteY82" fmla="*/ 419 h 10000"/>
              <a:gd name="connsiteX83" fmla="*/ 9338 w 10000"/>
              <a:gd name="connsiteY83" fmla="*/ 558 h 10000"/>
              <a:gd name="connsiteX84" fmla="*/ 9504 w 10000"/>
              <a:gd name="connsiteY84" fmla="*/ 698 h 10000"/>
              <a:gd name="connsiteX85" fmla="*/ 9669 w 10000"/>
              <a:gd name="connsiteY85" fmla="*/ 838 h 10000"/>
              <a:gd name="connsiteX86" fmla="*/ 9669 w 10000"/>
              <a:gd name="connsiteY86" fmla="*/ 977 h 10000"/>
              <a:gd name="connsiteX87" fmla="*/ 9669 w 10000"/>
              <a:gd name="connsiteY87" fmla="*/ 1117 h 10000"/>
              <a:gd name="connsiteX88" fmla="*/ 9504 w 10000"/>
              <a:gd name="connsiteY88" fmla="*/ 1117 h 10000"/>
              <a:gd name="connsiteX89" fmla="*/ 9338 w 10000"/>
              <a:gd name="connsiteY89" fmla="*/ 1257 h 10000"/>
              <a:gd name="connsiteX90" fmla="*/ 9338 w 10000"/>
              <a:gd name="connsiteY90" fmla="*/ 1396 h 10000"/>
              <a:gd name="connsiteX91" fmla="*/ 9173 w 10000"/>
              <a:gd name="connsiteY91" fmla="*/ 1536 h 10000"/>
              <a:gd name="connsiteX92" fmla="*/ 9011 w 10000"/>
              <a:gd name="connsiteY92" fmla="*/ 1798 h 10000"/>
              <a:gd name="connsiteX93" fmla="*/ 8846 w 10000"/>
              <a:gd name="connsiteY93" fmla="*/ 2216 h 10000"/>
              <a:gd name="connsiteX94" fmla="*/ 8701 w 10000"/>
              <a:gd name="connsiteY94" fmla="*/ 2635 h 10000"/>
              <a:gd name="connsiteX95" fmla="*/ 8535 w 10000"/>
              <a:gd name="connsiteY95" fmla="*/ 3054 h 10000"/>
              <a:gd name="connsiteX96" fmla="*/ 8370 w 10000"/>
              <a:gd name="connsiteY96" fmla="*/ 3613 h 10000"/>
              <a:gd name="connsiteX97" fmla="*/ 8208 w 10000"/>
              <a:gd name="connsiteY97" fmla="*/ 4171 h 10000"/>
              <a:gd name="connsiteX98" fmla="*/ 8040 w 10000"/>
              <a:gd name="connsiteY98" fmla="*/ 4729 h 10000"/>
              <a:gd name="connsiteX99" fmla="*/ 8040 w 10000"/>
              <a:gd name="connsiteY99" fmla="*/ 5271 h 10000"/>
              <a:gd name="connsiteX100" fmla="*/ 8040 w 10000"/>
              <a:gd name="connsiteY100" fmla="*/ 5689 h 10000"/>
              <a:gd name="connsiteX101" fmla="*/ 7876 w 10000"/>
              <a:gd name="connsiteY101" fmla="*/ 6248 h 10000"/>
              <a:gd name="connsiteX102" fmla="*/ 7876 w 10000"/>
              <a:gd name="connsiteY102" fmla="*/ 6667 h 10000"/>
              <a:gd name="connsiteX103" fmla="*/ 7876 w 10000"/>
              <a:gd name="connsiteY103" fmla="*/ 6946 h 10000"/>
              <a:gd name="connsiteX104" fmla="*/ 7876 w 10000"/>
              <a:gd name="connsiteY104" fmla="*/ 7365 h 10000"/>
              <a:gd name="connsiteX105" fmla="*/ 8040 w 10000"/>
              <a:gd name="connsiteY105" fmla="*/ 7644 h 10000"/>
              <a:gd name="connsiteX106" fmla="*/ 8040 w 10000"/>
              <a:gd name="connsiteY106" fmla="*/ 7784 h 10000"/>
              <a:gd name="connsiteX107" fmla="*/ 8208 w 10000"/>
              <a:gd name="connsiteY107" fmla="*/ 8063 h 10000"/>
              <a:gd name="connsiteX108" fmla="*/ 8370 w 10000"/>
              <a:gd name="connsiteY108" fmla="*/ 8202 h 10000"/>
              <a:gd name="connsiteX109" fmla="*/ 8535 w 10000"/>
              <a:gd name="connsiteY109" fmla="*/ 8342 h 10000"/>
              <a:gd name="connsiteX110" fmla="*/ 9173 w 10000"/>
              <a:gd name="connsiteY110" fmla="*/ 8604 h 10000"/>
              <a:gd name="connsiteX111" fmla="*/ 9504 w 10000"/>
              <a:gd name="connsiteY111" fmla="*/ 8743 h 10000"/>
              <a:gd name="connsiteX112" fmla="*/ 9835 w 10000"/>
              <a:gd name="connsiteY112" fmla="*/ 8743 h 10000"/>
              <a:gd name="connsiteX0" fmla="*/ 9011 w 9835"/>
              <a:gd name="connsiteY0" fmla="*/ 9721 h 9721"/>
              <a:gd name="connsiteX1" fmla="*/ 8535 w 9835"/>
              <a:gd name="connsiteY1" fmla="*/ 9581 h 9721"/>
              <a:gd name="connsiteX2" fmla="*/ 8208 w 9835"/>
              <a:gd name="connsiteY2" fmla="*/ 9302 h 9721"/>
              <a:gd name="connsiteX3" fmla="*/ 7876 w 9835"/>
              <a:gd name="connsiteY3" fmla="*/ 9162 h 9721"/>
              <a:gd name="connsiteX4" fmla="*/ 7711 w 9835"/>
              <a:gd name="connsiteY4" fmla="*/ 8743 h 9721"/>
              <a:gd name="connsiteX5" fmla="*/ 7381 w 9835"/>
              <a:gd name="connsiteY5" fmla="*/ 8464 h 9721"/>
              <a:gd name="connsiteX6" fmla="*/ 7216 w 9835"/>
              <a:gd name="connsiteY6" fmla="*/ 8063 h 9721"/>
              <a:gd name="connsiteX7" fmla="*/ 7216 w 9835"/>
              <a:gd name="connsiteY7" fmla="*/ 7644 h 9721"/>
              <a:gd name="connsiteX8" fmla="*/ 7051 w 9835"/>
              <a:gd name="connsiteY8" fmla="*/ 7225 h 9721"/>
              <a:gd name="connsiteX9" fmla="*/ 7051 w 9835"/>
              <a:gd name="connsiteY9" fmla="*/ 6806 h 9721"/>
              <a:gd name="connsiteX10" fmla="*/ 7051 w 9835"/>
              <a:gd name="connsiteY10" fmla="*/ 6387 h 9721"/>
              <a:gd name="connsiteX11" fmla="*/ 7216 w 9835"/>
              <a:gd name="connsiteY11" fmla="*/ 5689 h 9721"/>
              <a:gd name="connsiteX12" fmla="*/ 7216 w 9835"/>
              <a:gd name="connsiteY12" fmla="*/ 5550 h 9721"/>
              <a:gd name="connsiteX13" fmla="*/ 7216 w 9835"/>
              <a:gd name="connsiteY13" fmla="*/ 5271 h 9721"/>
              <a:gd name="connsiteX14" fmla="*/ 7381 w 9835"/>
              <a:gd name="connsiteY14" fmla="*/ 5009 h 9721"/>
              <a:gd name="connsiteX15" fmla="*/ 7381 w 9835"/>
              <a:gd name="connsiteY15" fmla="*/ 4729 h 9721"/>
              <a:gd name="connsiteX16" fmla="*/ 7381 w 9835"/>
              <a:gd name="connsiteY16" fmla="*/ 4450 h 9721"/>
              <a:gd name="connsiteX17" fmla="*/ 7546 w 9835"/>
              <a:gd name="connsiteY17" fmla="*/ 4031 h 9721"/>
              <a:gd name="connsiteX18" fmla="*/ 7546 w 9835"/>
              <a:gd name="connsiteY18" fmla="*/ 3613 h 9721"/>
              <a:gd name="connsiteX19" fmla="*/ 7711 w 9835"/>
              <a:gd name="connsiteY19" fmla="*/ 3194 h 9721"/>
              <a:gd name="connsiteX20" fmla="*/ 7711 w 9835"/>
              <a:gd name="connsiteY20" fmla="*/ 2775 h 9721"/>
              <a:gd name="connsiteX21" fmla="*/ 7711 w 9835"/>
              <a:gd name="connsiteY21" fmla="*/ 2356 h 9721"/>
              <a:gd name="connsiteX22" fmla="*/ 7876 w 9835"/>
              <a:gd name="connsiteY22" fmla="*/ 2077 h 9721"/>
              <a:gd name="connsiteX23" fmla="*/ 7876 w 9835"/>
              <a:gd name="connsiteY23" fmla="*/ 1798 h 9721"/>
              <a:gd name="connsiteX24" fmla="*/ 7876 w 9835"/>
              <a:gd name="connsiteY24" fmla="*/ 1536 h 9721"/>
              <a:gd name="connsiteX25" fmla="*/ 7876 w 9835"/>
              <a:gd name="connsiteY25" fmla="*/ 1396 h 9721"/>
              <a:gd name="connsiteX26" fmla="*/ 7876 w 9835"/>
              <a:gd name="connsiteY26" fmla="*/ 1257 h 9721"/>
              <a:gd name="connsiteX27" fmla="*/ 7876 w 9835"/>
              <a:gd name="connsiteY27" fmla="*/ 1257 h 9721"/>
              <a:gd name="connsiteX28" fmla="*/ 7876 w 9835"/>
              <a:gd name="connsiteY28" fmla="*/ 1257 h 9721"/>
              <a:gd name="connsiteX29" fmla="*/ 7711 w 9835"/>
              <a:gd name="connsiteY29" fmla="*/ 1257 h 9721"/>
              <a:gd name="connsiteX30" fmla="*/ 7546 w 9835"/>
              <a:gd name="connsiteY30" fmla="*/ 1257 h 9721"/>
              <a:gd name="connsiteX31" fmla="*/ 7381 w 9835"/>
              <a:gd name="connsiteY31" fmla="*/ 1396 h 9721"/>
              <a:gd name="connsiteX32" fmla="*/ 7216 w 9835"/>
              <a:gd name="connsiteY32" fmla="*/ 1396 h 9721"/>
              <a:gd name="connsiteX33" fmla="*/ 6888 w 9835"/>
              <a:gd name="connsiteY33" fmla="*/ 1536 h 9721"/>
              <a:gd name="connsiteX34" fmla="*/ 6557 w 9835"/>
              <a:gd name="connsiteY34" fmla="*/ 1536 h 9721"/>
              <a:gd name="connsiteX35" fmla="*/ 6227 w 9835"/>
              <a:gd name="connsiteY35" fmla="*/ 1675 h 9721"/>
              <a:gd name="connsiteX36" fmla="*/ 4599 w 9835"/>
              <a:gd name="connsiteY36" fmla="*/ 2216 h 9721"/>
              <a:gd name="connsiteX37" fmla="*/ 2949 w 9835"/>
              <a:gd name="connsiteY37" fmla="*/ 2775 h 9721"/>
              <a:gd name="connsiteX38" fmla="*/ 2455 w 9835"/>
              <a:gd name="connsiteY38" fmla="*/ 2914 h 9721"/>
              <a:gd name="connsiteX39" fmla="*/ 2122 w 9835"/>
              <a:gd name="connsiteY39" fmla="*/ 3054 h 9721"/>
              <a:gd name="connsiteX40" fmla="*/ 1793 w 9835"/>
              <a:gd name="connsiteY40" fmla="*/ 3194 h 9721"/>
              <a:gd name="connsiteX41" fmla="*/ 1630 w 9835"/>
              <a:gd name="connsiteY41" fmla="*/ 3333 h 9721"/>
              <a:gd name="connsiteX42" fmla="*/ 1299 w 9835"/>
              <a:gd name="connsiteY42" fmla="*/ 3333 h 9721"/>
              <a:gd name="connsiteX43" fmla="*/ 1134 w 9835"/>
              <a:gd name="connsiteY43" fmla="*/ 3333 h 9721"/>
              <a:gd name="connsiteX44" fmla="*/ 969 w 9835"/>
              <a:gd name="connsiteY44" fmla="*/ 3473 h 9721"/>
              <a:gd name="connsiteX45" fmla="*/ 969 w 9835"/>
              <a:gd name="connsiteY45" fmla="*/ 3473 h 9721"/>
              <a:gd name="connsiteX46" fmla="*/ 824 w 9835"/>
              <a:gd name="connsiteY46" fmla="*/ 3473 h 9721"/>
              <a:gd name="connsiteX47" fmla="*/ 824 w 9835"/>
              <a:gd name="connsiteY47" fmla="*/ 3333 h 9721"/>
              <a:gd name="connsiteX48" fmla="*/ 659 w 9835"/>
              <a:gd name="connsiteY48" fmla="*/ 3194 h 9721"/>
              <a:gd name="connsiteX49" fmla="*/ 332 w 9835"/>
              <a:gd name="connsiteY49" fmla="*/ 3054 h 9721"/>
              <a:gd name="connsiteX50" fmla="*/ 163 w 9835"/>
              <a:gd name="connsiteY50" fmla="*/ 2914 h 9721"/>
              <a:gd name="connsiteX51" fmla="*/ 0 w 9835"/>
              <a:gd name="connsiteY51" fmla="*/ 2775 h 9721"/>
              <a:gd name="connsiteX52" fmla="*/ 0 w 9835"/>
              <a:gd name="connsiteY52" fmla="*/ 2635 h 9721"/>
              <a:gd name="connsiteX53" fmla="*/ 0 w 9835"/>
              <a:gd name="connsiteY53" fmla="*/ 2496 h 9721"/>
              <a:gd name="connsiteX54" fmla="*/ 163 w 9835"/>
              <a:gd name="connsiteY54" fmla="*/ 2496 h 9721"/>
              <a:gd name="connsiteX55" fmla="*/ 493 w 9835"/>
              <a:gd name="connsiteY55" fmla="*/ 2496 h 9721"/>
              <a:gd name="connsiteX56" fmla="*/ 824 w 9835"/>
              <a:gd name="connsiteY56" fmla="*/ 2496 h 9721"/>
              <a:gd name="connsiteX57" fmla="*/ 1134 w 9835"/>
              <a:gd name="connsiteY57" fmla="*/ 2356 h 9721"/>
              <a:gd name="connsiteX58" fmla="*/ 1630 w 9835"/>
              <a:gd name="connsiteY58" fmla="*/ 2356 h 9721"/>
              <a:gd name="connsiteX59" fmla="*/ 2122 w 9835"/>
              <a:gd name="connsiteY59" fmla="*/ 2216 h 9721"/>
              <a:gd name="connsiteX60" fmla="*/ 2621 w 9835"/>
              <a:gd name="connsiteY60" fmla="*/ 2077 h 9721"/>
              <a:gd name="connsiteX61" fmla="*/ 3278 w 9835"/>
              <a:gd name="connsiteY61" fmla="*/ 1937 h 9721"/>
              <a:gd name="connsiteX62" fmla="*/ 3937 w 9835"/>
              <a:gd name="connsiteY62" fmla="*/ 1675 h 9721"/>
              <a:gd name="connsiteX63" fmla="*/ 4431 w 9835"/>
              <a:gd name="connsiteY63" fmla="*/ 1536 h 9721"/>
              <a:gd name="connsiteX64" fmla="*/ 4905 w 9835"/>
              <a:gd name="connsiteY64" fmla="*/ 1396 h 9721"/>
              <a:gd name="connsiteX65" fmla="*/ 5400 w 9835"/>
              <a:gd name="connsiteY65" fmla="*/ 1257 h 9721"/>
              <a:gd name="connsiteX66" fmla="*/ 5730 w 9835"/>
              <a:gd name="connsiteY66" fmla="*/ 1117 h 9721"/>
              <a:gd name="connsiteX67" fmla="*/ 6060 w 9835"/>
              <a:gd name="connsiteY67" fmla="*/ 1117 h 9721"/>
              <a:gd name="connsiteX68" fmla="*/ 6393 w 9835"/>
              <a:gd name="connsiteY68" fmla="*/ 977 h 9721"/>
              <a:gd name="connsiteX69" fmla="*/ 6721 w 9835"/>
              <a:gd name="connsiteY69" fmla="*/ 838 h 9721"/>
              <a:gd name="connsiteX70" fmla="*/ 7216 w 9835"/>
              <a:gd name="connsiteY70" fmla="*/ 698 h 9721"/>
              <a:gd name="connsiteX71" fmla="*/ 7546 w 9835"/>
              <a:gd name="connsiteY71" fmla="*/ 558 h 9721"/>
              <a:gd name="connsiteX72" fmla="*/ 7876 w 9835"/>
              <a:gd name="connsiteY72" fmla="*/ 419 h 9721"/>
              <a:gd name="connsiteX73" fmla="*/ 8040 w 9835"/>
              <a:gd name="connsiteY73" fmla="*/ 279 h 9721"/>
              <a:gd name="connsiteX74" fmla="*/ 8208 w 9835"/>
              <a:gd name="connsiteY74" fmla="*/ 140 h 9721"/>
              <a:gd name="connsiteX75" fmla="*/ 8208 w 9835"/>
              <a:gd name="connsiteY75" fmla="*/ 0 h 9721"/>
              <a:gd name="connsiteX76" fmla="*/ 8370 w 9835"/>
              <a:gd name="connsiteY76" fmla="*/ 0 h 9721"/>
              <a:gd name="connsiteX77" fmla="*/ 8535 w 9835"/>
              <a:gd name="connsiteY77" fmla="*/ 0 h 9721"/>
              <a:gd name="connsiteX78" fmla="*/ 8701 w 9835"/>
              <a:gd name="connsiteY78" fmla="*/ 0 h 9721"/>
              <a:gd name="connsiteX79" fmla="*/ 8846 w 9835"/>
              <a:gd name="connsiteY79" fmla="*/ 140 h 9721"/>
              <a:gd name="connsiteX80" fmla="*/ 9011 w 9835"/>
              <a:gd name="connsiteY80" fmla="*/ 140 h 9721"/>
              <a:gd name="connsiteX81" fmla="*/ 9173 w 9835"/>
              <a:gd name="connsiteY81" fmla="*/ 419 h 9721"/>
              <a:gd name="connsiteX82" fmla="*/ 9338 w 9835"/>
              <a:gd name="connsiteY82" fmla="*/ 558 h 9721"/>
              <a:gd name="connsiteX83" fmla="*/ 9504 w 9835"/>
              <a:gd name="connsiteY83" fmla="*/ 698 h 9721"/>
              <a:gd name="connsiteX84" fmla="*/ 9669 w 9835"/>
              <a:gd name="connsiteY84" fmla="*/ 838 h 9721"/>
              <a:gd name="connsiteX85" fmla="*/ 9669 w 9835"/>
              <a:gd name="connsiteY85" fmla="*/ 977 h 9721"/>
              <a:gd name="connsiteX86" fmla="*/ 9669 w 9835"/>
              <a:gd name="connsiteY86" fmla="*/ 1117 h 9721"/>
              <a:gd name="connsiteX87" fmla="*/ 9504 w 9835"/>
              <a:gd name="connsiteY87" fmla="*/ 1117 h 9721"/>
              <a:gd name="connsiteX88" fmla="*/ 9338 w 9835"/>
              <a:gd name="connsiteY88" fmla="*/ 1257 h 9721"/>
              <a:gd name="connsiteX89" fmla="*/ 9338 w 9835"/>
              <a:gd name="connsiteY89" fmla="*/ 1396 h 9721"/>
              <a:gd name="connsiteX90" fmla="*/ 9173 w 9835"/>
              <a:gd name="connsiteY90" fmla="*/ 1536 h 9721"/>
              <a:gd name="connsiteX91" fmla="*/ 9011 w 9835"/>
              <a:gd name="connsiteY91" fmla="*/ 1798 h 9721"/>
              <a:gd name="connsiteX92" fmla="*/ 8846 w 9835"/>
              <a:gd name="connsiteY92" fmla="*/ 2216 h 9721"/>
              <a:gd name="connsiteX93" fmla="*/ 8701 w 9835"/>
              <a:gd name="connsiteY93" fmla="*/ 2635 h 9721"/>
              <a:gd name="connsiteX94" fmla="*/ 8535 w 9835"/>
              <a:gd name="connsiteY94" fmla="*/ 3054 h 9721"/>
              <a:gd name="connsiteX95" fmla="*/ 8370 w 9835"/>
              <a:gd name="connsiteY95" fmla="*/ 3613 h 9721"/>
              <a:gd name="connsiteX96" fmla="*/ 8208 w 9835"/>
              <a:gd name="connsiteY96" fmla="*/ 4171 h 9721"/>
              <a:gd name="connsiteX97" fmla="*/ 8040 w 9835"/>
              <a:gd name="connsiteY97" fmla="*/ 4729 h 9721"/>
              <a:gd name="connsiteX98" fmla="*/ 8040 w 9835"/>
              <a:gd name="connsiteY98" fmla="*/ 5271 h 9721"/>
              <a:gd name="connsiteX99" fmla="*/ 8040 w 9835"/>
              <a:gd name="connsiteY99" fmla="*/ 5689 h 9721"/>
              <a:gd name="connsiteX100" fmla="*/ 7876 w 9835"/>
              <a:gd name="connsiteY100" fmla="*/ 6248 h 9721"/>
              <a:gd name="connsiteX101" fmla="*/ 7876 w 9835"/>
              <a:gd name="connsiteY101" fmla="*/ 6667 h 9721"/>
              <a:gd name="connsiteX102" fmla="*/ 7876 w 9835"/>
              <a:gd name="connsiteY102" fmla="*/ 6946 h 9721"/>
              <a:gd name="connsiteX103" fmla="*/ 7876 w 9835"/>
              <a:gd name="connsiteY103" fmla="*/ 7365 h 9721"/>
              <a:gd name="connsiteX104" fmla="*/ 8040 w 9835"/>
              <a:gd name="connsiteY104" fmla="*/ 7644 h 9721"/>
              <a:gd name="connsiteX105" fmla="*/ 8040 w 9835"/>
              <a:gd name="connsiteY105" fmla="*/ 7784 h 9721"/>
              <a:gd name="connsiteX106" fmla="*/ 8208 w 9835"/>
              <a:gd name="connsiteY106" fmla="*/ 8063 h 9721"/>
              <a:gd name="connsiteX107" fmla="*/ 8370 w 9835"/>
              <a:gd name="connsiteY107" fmla="*/ 8202 h 9721"/>
              <a:gd name="connsiteX108" fmla="*/ 8535 w 9835"/>
              <a:gd name="connsiteY108" fmla="*/ 8342 h 9721"/>
              <a:gd name="connsiteX109" fmla="*/ 9173 w 9835"/>
              <a:gd name="connsiteY109" fmla="*/ 8604 h 9721"/>
              <a:gd name="connsiteX110" fmla="*/ 9504 w 9835"/>
              <a:gd name="connsiteY110" fmla="*/ 8743 h 9721"/>
              <a:gd name="connsiteX111" fmla="*/ 9835 w 9835"/>
              <a:gd name="connsiteY111" fmla="*/ 8743 h 9721"/>
              <a:gd name="connsiteX0" fmla="*/ 9162 w 9831"/>
              <a:gd name="connsiteY0" fmla="*/ 10000 h 10000"/>
              <a:gd name="connsiteX1" fmla="*/ 8678 w 9831"/>
              <a:gd name="connsiteY1" fmla="*/ 9856 h 10000"/>
              <a:gd name="connsiteX2" fmla="*/ 8346 w 9831"/>
              <a:gd name="connsiteY2" fmla="*/ 9569 h 10000"/>
              <a:gd name="connsiteX3" fmla="*/ 8008 w 9831"/>
              <a:gd name="connsiteY3" fmla="*/ 9425 h 10000"/>
              <a:gd name="connsiteX4" fmla="*/ 7840 w 9831"/>
              <a:gd name="connsiteY4" fmla="*/ 8994 h 10000"/>
              <a:gd name="connsiteX5" fmla="*/ 7505 w 9831"/>
              <a:gd name="connsiteY5" fmla="*/ 8707 h 10000"/>
              <a:gd name="connsiteX6" fmla="*/ 7337 w 9831"/>
              <a:gd name="connsiteY6" fmla="*/ 8294 h 10000"/>
              <a:gd name="connsiteX7" fmla="*/ 7337 w 9831"/>
              <a:gd name="connsiteY7" fmla="*/ 7863 h 10000"/>
              <a:gd name="connsiteX8" fmla="*/ 7169 w 9831"/>
              <a:gd name="connsiteY8" fmla="*/ 7432 h 10000"/>
              <a:gd name="connsiteX9" fmla="*/ 7169 w 9831"/>
              <a:gd name="connsiteY9" fmla="*/ 7001 h 10000"/>
              <a:gd name="connsiteX10" fmla="*/ 7169 w 9831"/>
              <a:gd name="connsiteY10" fmla="*/ 6570 h 10000"/>
              <a:gd name="connsiteX11" fmla="*/ 7337 w 9831"/>
              <a:gd name="connsiteY11" fmla="*/ 5852 h 10000"/>
              <a:gd name="connsiteX12" fmla="*/ 7337 w 9831"/>
              <a:gd name="connsiteY12" fmla="*/ 5709 h 10000"/>
              <a:gd name="connsiteX13" fmla="*/ 7337 w 9831"/>
              <a:gd name="connsiteY13" fmla="*/ 5422 h 10000"/>
              <a:gd name="connsiteX14" fmla="*/ 7505 w 9831"/>
              <a:gd name="connsiteY14" fmla="*/ 5153 h 10000"/>
              <a:gd name="connsiteX15" fmla="*/ 7505 w 9831"/>
              <a:gd name="connsiteY15" fmla="*/ 4865 h 10000"/>
              <a:gd name="connsiteX16" fmla="*/ 7505 w 9831"/>
              <a:gd name="connsiteY16" fmla="*/ 4578 h 10000"/>
              <a:gd name="connsiteX17" fmla="*/ 7673 w 9831"/>
              <a:gd name="connsiteY17" fmla="*/ 4147 h 10000"/>
              <a:gd name="connsiteX18" fmla="*/ 7673 w 9831"/>
              <a:gd name="connsiteY18" fmla="*/ 3717 h 10000"/>
              <a:gd name="connsiteX19" fmla="*/ 7840 w 9831"/>
              <a:gd name="connsiteY19" fmla="*/ 3286 h 10000"/>
              <a:gd name="connsiteX20" fmla="*/ 7840 w 9831"/>
              <a:gd name="connsiteY20" fmla="*/ 2855 h 10000"/>
              <a:gd name="connsiteX21" fmla="*/ 7840 w 9831"/>
              <a:gd name="connsiteY21" fmla="*/ 2424 h 10000"/>
              <a:gd name="connsiteX22" fmla="*/ 8008 w 9831"/>
              <a:gd name="connsiteY22" fmla="*/ 2137 h 10000"/>
              <a:gd name="connsiteX23" fmla="*/ 8008 w 9831"/>
              <a:gd name="connsiteY23" fmla="*/ 1850 h 10000"/>
              <a:gd name="connsiteX24" fmla="*/ 8008 w 9831"/>
              <a:gd name="connsiteY24" fmla="*/ 1580 h 10000"/>
              <a:gd name="connsiteX25" fmla="*/ 8008 w 9831"/>
              <a:gd name="connsiteY25" fmla="*/ 1436 h 10000"/>
              <a:gd name="connsiteX26" fmla="*/ 8008 w 9831"/>
              <a:gd name="connsiteY26" fmla="*/ 1293 h 10000"/>
              <a:gd name="connsiteX27" fmla="*/ 8008 w 9831"/>
              <a:gd name="connsiteY27" fmla="*/ 1293 h 10000"/>
              <a:gd name="connsiteX28" fmla="*/ 8008 w 9831"/>
              <a:gd name="connsiteY28" fmla="*/ 1293 h 10000"/>
              <a:gd name="connsiteX29" fmla="*/ 7840 w 9831"/>
              <a:gd name="connsiteY29" fmla="*/ 1293 h 10000"/>
              <a:gd name="connsiteX30" fmla="*/ 7673 w 9831"/>
              <a:gd name="connsiteY30" fmla="*/ 1293 h 10000"/>
              <a:gd name="connsiteX31" fmla="*/ 7505 w 9831"/>
              <a:gd name="connsiteY31" fmla="*/ 1436 h 10000"/>
              <a:gd name="connsiteX32" fmla="*/ 7337 w 9831"/>
              <a:gd name="connsiteY32" fmla="*/ 1436 h 10000"/>
              <a:gd name="connsiteX33" fmla="*/ 7004 w 9831"/>
              <a:gd name="connsiteY33" fmla="*/ 1580 h 10000"/>
              <a:gd name="connsiteX34" fmla="*/ 6667 w 9831"/>
              <a:gd name="connsiteY34" fmla="*/ 1580 h 10000"/>
              <a:gd name="connsiteX35" fmla="*/ 6331 w 9831"/>
              <a:gd name="connsiteY35" fmla="*/ 1723 h 10000"/>
              <a:gd name="connsiteX36" fmla="*/ 4676 w 9831"/>
              <a:gd name="connsiteY36" fmla="*/ 2280 h 10000"/>
              <a:gd name="connsiteX37" fmla="*/ 2998 w 9831"/>
              <a:gd name="connsiteY37" fmla="*/ 2855 h 10000"/>
              <a:gd name="connsiteX38" fmla="*/ 2496 w 9831"/>
              <a:gd name="connsiteY38" fmla="*/ 2998 h 10000"/>
              <a:gd name="connsiteX39" fmla="*/ 2158 w 9831"/>
              <a:gd name="connsiteY39" fmla="*/ 3142 h 10000"/>
              <a:gd name="connsiteX40" fmla="*/ 1823 w 9831"/>
              <a:gd name="connsiteY40" fmla="*/ 3286 h 10000"/>
              <a:gd name="connsiteX41" fmla="*/ 1657 w 9831"/>
              <a:gd name="connsiteY41" fmla="*/ 3429 h 10000"/>
              <a:gd name="connsiteX42" fmla="*/ 1321 w 9831"/>
              <a:gd name="connsiteY42" fmla="*/ 3429 h 10000"/>
              <a:gd name="connsiteX43" fmla="*/ 1153 w 9831"/>
              <a:gd name="connsiteY43" fmla="*/ 3429 h 10000"/>
              <a:gd name="connsiteX44" fmla="*/ 985 w 9831"/>
              <a:gd name="connsiteY44" fmla="*/ 3573 h 10000"/>
              <a:gd name="connsiteX45" fmla="*/ 985 w 9831"/>
              <a:gd name="connsiteY45" fmla="*/ 3573 h 10000"/>
              <a:gd name="connsiteX46" fmla="*/ 838 w 9831"/>
              <a:gd name="connsiteY46" fmla="*/ 3573 h 10000"/>
              <a:gd name="connsiteX47" fmla="*/ 838 w 9831"/>
              <a:gd name="connsiteY47" fmla="*/ 3429 h 10000"/>
              <a:gd name="connsiteX48" fmla="*/ 670 w 9831"/>
              <a:gd name="connsiteY48" fmla="*/ 3286 h 10000"/>
              <a:gd name="connsiteX49" fmla="*/ 338 w 9831"/>
              <a:gd name="connsiteY49" fmla="*/ 3142 h 10000"/>
              <a:gd name="connsiteX50" fmla="*/ 166 w 9831"/>
              <a:gd name="connsiteY50" fmla="*/ 2998 h 10000"/>
              <a:gd name="connsiteX51" fmla="*/ 0 w 9831"/>
              <a:gd name="connsiteY51" fmla="*/ 2855 h 10000"/>
              <a:gd name="connsiteX52" fmla="*/ 0 w 9831"/>
              <a:gd name="connsiteY52" fmla="*/ 2711 h 10000"/>
              <a:gd name="connsiteX53" fmla="*/ 0 w 9831"/>
              <a:gd name="connsiteY53" fmla="*/ 2568 h 10000"/>
              <a:gd name="connsiteX54" fmla="*/ 166 w 9831"/>
              <a:gd name="connsiteY54" fmla="*/ 2568 h 10000"/>
              <a:gd name="connsiteX55" fmla="*/ 501 w 9831"/>
              <a:gd name="connsiteY55" fmla="*/ 2568 h 10000"/>
              <a:gd name="connsiteX56" fmla="*/ 838 w 9831"/>
              <a:gd name="connsiteY56" fmla="*/ 2568 h 10000"/>
              <a:gd name="connsiteX57" fmla="*/ 1153 w 9831"/>
              <a:gd name="connsiteY57" fmla="*/ 2424 h 10000"/>
              <a:gd name="connsiteX58" fmla="*/ 1657 w 9831"/>
              <a:gd name="connsiteY58" fmla="*/ 2424 h 10000"/>
              <a:gd name="connsiteX59" fmla="*/ 2158 w 9831"/>
              <a:gd name="connsiteY59" fmla="*/ 2280 h 10000"/>
              <a:gd name="connsiteX60" fmla="*/ 2665 w 9831"/>
              <a:gd name="connsiteY60" fmla="*/ 2137 h 10000"/>
              <a:gd name="connsiteX61" fmla="*/ 3333 w 9831"/>
              <a:gd name="connsiteY61" fmla="*/ 1993 h 10000"/>
              <a:gd name="connsiteX62" fmla="*/ 4003 w 9831"/>
              <a:gd name="connsiteY62" fmla="*/ 1723 h 10000"/>
              <a:gd name="connsiteX63" fmla="*/ 4505 w 9831"/>
              <a:gd name="connsiteY63" fmla="*/ 1580 h 10000"/>
              <a:gd name="connsiteX64" fmla="*/ 4987 w 9831"/>
              <a:gd name="connsiteY64" fmla="*/ 1436 h 10000"/>
              <a:gd name="connsiteX65" fmla="*/ 5491 w 9831"/>
              <a:gd name="connsiteY65" fmla="*/ 1293 h 10000"/>
              <a:gd name="connsiteX66" fmla="*/ 5826 w 9831"/>
              <a:gd name="connsiteY66" fmla="*/ 1149 h 10000"/>
              <a:gd name="connsiteX67" fmla="*/ 6162 w 9831"/>
              <a:gd name="connsiteY67" fmla="*/ 1149 h 10000"/>
              <a:gd name="connsiteX68" fmla="*/ 6500 w 9831"/>
              <a:gd name="connsiteY68" fmla="*/ 1005 h 10000"/>
              <a:gd name="connsiteX69" fmla="*/ 6834 w 9831"/>
              <a:gd name="connsiteY69" fmla="*/ 862 h 10000"/>
              <a:gd name="connsiteX70" fmla="*/ 7337 w 9831"/>
              <a:gd name="connsiteY70" fmla="*/ 718 h 10000"/>
              <a:gd name="connsiteX71" fmla="*/ 7673 w 9831"/>
              <a:gd name="connsiteY71" fmla="*/ 574 h 10000"/>
              <a:gd name="connsiteX72" fmla="*/ 8008 w 9831"/>
              <a:gd name="connsiteY72" fmla="*/ 431 h 10000"/>
              <a:gd name="connsiteX73" fmla="*/ 8175 w 9831"/>
              <a:gd name="connsiteY73" fmla="*/ 287 h 10000"/>
              <a:gd name="connsiteX74" fmla="*/ 8346 w 9831"/>
              <a:gd name="connsiteY74" fmla="*/ 144 h 10000"/>
              <a:gd name="connsiteX75" fmla="*/ 8346 w 9831"/>
              <a:gd name="connsiteY75" fmla="*/ 0 h 10000"/>
              <a:gd name="connsiteX76" fmla="*/ 8510 w 9831"/>
              <a:gd name="connsiteY76" fmla="*/ 0 h 10000"/>
              <a:gd name="connsiteX77" fmla="*/ 8678 w 9831"/>
              <a:gd name="connsiteY77" fmla="*/ 0 h 10000"/>
              <a:gd name="connsiteX78" fmla="*/ 8847 w 9831"/>
              <a:gd name="connsiteY78" fmla="*/ 0 h 10000"/>
              <a:gd name="connsiteX79" fmla="*/ 8994 w 9831"/>
              <a:gd name="connsiteY79" fmla="*/ 144 h 10000"/>
              <a:gd name="connsiteX80" fmla="*/ 9162 w 9831"/>
              <a:gd name="connsiteY80" fmla="*/ 144 h 10000"/>
              <a:gd name="connsiteX81" fmla="*/ 9327 w 9831"/>
              <a:gd name="connsiteY81" fmla="*/ 431 h 10000"/>
              <a:gd name="connsiteX82" fmla="*/ 9495 w 9831"/>
              <a:gd name="connsiteY82" fmla="*/ 574 h 10000"/>
              <a:gd name="connsiteX83" fmla="*/ 9663 w 9831"/>
              <a:gd name="connsiteY83" fmla="*/ 718 h 10000"/>
              <a:gd name="connsiteX84" fmla="*/ 9831 w 9831"/>
              <a:gd name="connsiteY84" fmla="*/ 862 h 10000"/>
              <a:gd name="connsiteX85" fmla="*/ 9831 w 9831"/>
              <a:gd name="connsiteY85" fmla="*/ 1005 h 10000"/>
              <a:gd name="connsiteX86" fmla="*/ 9831 w 9831"/>
              <a:gd name="connsiteY86" fmla="*/ 1149 h 10000"/>
              <a:gd name="connsiteX87" fmla="*/ 9663 w 9831"/>
              <a:gd name="connsiteY87" fmla="*/ 1149 h 10000"/>
              <a:gd name="connsiteX88" fmla="*/ 9495 w 9831"/>
              <a:gd name="connsiteY88" fmla="*/ 1293 h 10000"/>
              <a:gd name="connsiteX89" fmla="*/ 9495 w 9831"/>
              <a:gd name="connsiteY89" fmla="*/ 1436 h 10000"/>
              <a:gd name="connsiteX90" fmla="*/ 9327 w 9831"/>
              <a:gd name="connsiteY90" fmla="*/ 1580 h 10000"/>
              <a:gd name="connsiteX91" fmla="*/ 9162 w 9831"/>
              <a:gd name="connsiteY91" fmla="*/ 1850 h 10000"/>
              <a:gd name="connsiteX92" fmla="*/ 8994 w 9831"/>
              <a:gd name="connsiteY92" fmla="*/ 2280 h 10000"/>
              <a:gd name="connsiteX93" fmla="*/ 8847 w 9831"/>
              <a:gd name="connsiteY93" fmla="*/ 2711 h 10000"/>
              <a:gd name="connsiteX94" fmla="*/ 8678 w 9831"/>
              <a:gd name="connsiteY94" fmla="*/ 3142 h 10000"/>
              <a:gd name="connsiteX95" fmla="*/ 8510 w 9831"/>
              <a:gd name="connsiteY95" fmla="*/ 3717 h 10000"/>
              <a:gd name="connsiteX96" fmla="*/ 8346 w 9831"/>
              <a:gd name="connsiteY96" fmla="*/ 4291 h 10000"/>
              <a:gd name="connsiteX97" fmla="*/ 8175 w 9831"/>
              <a:gd name="connsiteY97" fmla="*/ 4865 h 10000"/>
              <a:gd name="connsiteX98" fmla="*/ 8175 w 9831"/>
              <a:gd name="connsiteY98" fmla="*/ 5422 h 10000"/>
              <a:gd name="connsiteX99" fmla="*/ 8175 w 9831"/>
              <a:gd name="connsiteY99" fmla="*/ 5852 h 10000"/>
              <a:gd name="connsiteX100" fmla="*/ 8008 w 9831"/>
              <a:gd name="connsiteY100" fmla="*/ 6427 h 10000"/>
              <a:gd name="connsiteX101" fmla="*/ 8008 w 9831"/>
              <a:gd name="connsiteY101" fmla="*/ 6858 h 10000"/>
              <a:gd name="connsiteX102" fmla="*/ 8008 w 9831"/>
              <a:gd name="connsiteY102" fmla="*/ 7145 h 10000"/>
              <a:gd name="connsiteX103" fmla="*/ 8008 w 9831"/>
              <a:gd name="connsiteY103" fmla="*/ 7576 h 10000"/>
              <a:gd name="connsiteX104" fmla="*/ 8175 w 9831"/>
              <a:gd name="connsiteY104" fmla="*/ 7863 h 10000"/>
              <a:gd name="connsiteX105" fmla="*/ 8175 w 9831"/>
              <a:gd name="connsiteY105" fmla="*/ 8007 h 10000"/>
              <a:gd name="connsiteX106" fmla="*/ 8346 w 9831"/>
              <a:gd name="connsiteY106" fmla="*/ 8294 h 10000"/>
              <a:gd name="connsiteX107" fmla="*/ 8510 w 9831"/>
              <a:gd name="connsiteY107" fmla="*/ 8437 h 10000"/>
              <a:gd name="connsiteX108" fmla="*/ 8678 w 9831"/>
              <a:gd name="connsiteY108" fmla="*/ 8581 h 10000"/>
              <a:gd name="connsiteX109" fmla="*/ 9327 w 9831"/>
              <a:gd name="connsiteY109" fmla="*/ 8851 h 10000"/>
              <a:gd name="connsiteX110" fmla="*/ 9663 w 9831"/>
              <a:gd name="connsiteY110" fmla="*/ 8994 h 10000"/>
              <a:gd name="connsiteX0" fmla="*/ 9319 w 10000"/>
              <a:gd name="connsiteY0" fmla="*/ 10000 h 10000"/>
              <a:gd name="connsiteX1" fmla="*/ 8827 w 10000"/>
              <a:gd name="connsiteY1" fmla="*/ 9856 h 10000"/>
              <a:gd name="connsiteX2" fmla="*/ 8489 w 10000"/>
              <a:gd name="connsiteY2" fmla="*/ 9569 h 10000"/>
              <a:gd name="connsiteX3" fmla="*/ 8146 w 10000"/>
              <a:gd name="connsiteY3" fmla="*/ 9425 h 10000"/>
              <a:gd name="connsiteX4" fmla="*/ 7975 w 10000"/>
              <a:gd name="connsiteY4" fmla="*/ 8994 h 10000"/>
              <a:gd name="connsiteX5" fmla="*/ 7634 w 10000"/>
              <a:gd name="connsiteY5" fmla="*/ 8707 h 10000"/>
              <a:gd name="connsiteX6" fmla="*/ 7463 w 10000"/>
              <a:gd name="connsiteY6" fmla="*/ 8294 h 10000"/>
              <a:gd name="connsiteX7" fmla="*/ 7463 w 10000"/>
              <a:gd name="connsiteY7" fmla="*/ 7863 h 10000"/>
              <a:gd name="connsiteX8" fmla="*/ 7292 w 10000"/>
              <a:gd name="connsiteY8" fmla="*/ 7432 h 10000"/>
              <a:gd name="connsiteX9" fmla="*/ 7292 w 10000"/>
              <a:gd name="connsiteY9" fmla="*/ 7001 h 10000"/>
              <a:gd name="connsiteX10" fmla="*/ 7292 w 10000"/>
              <a:gd name="connsiteY10" fmla="*/ 6570 h 10000"/>
              <a:gd name="connsiteX11" fmla="*/ 7463 w 10000"/>
              <a:gd name="connsiteY11" fmla="*/ 5852 h 10000"/>
              <a:gd name="connsiteX12" fmla="*/ 7463 w 10000"/>
              <a:gd name="connsiteY12" fmla="*/ 5709 h 10000"/>
              <a:gd name="connsiteX13" fmla="*/ 7463 w 10000"/>
              <a:gd name="connsiteY13" fmla="*/ 5422 h 10000"/>
              <a:gd name="connsiteX14" fmla="*/ 7634 w 10000"/>
              <a:gd name="connsiteY14" fmla="*/ 5153 h 10000"/>
              <a:gd name="connsiteX15" fmla="*/ 7634 w 10000"/>
              <a:gd name="connsiteY15" fmla="*/ 4865 h 10000"/>
              <a:gd name="connsiteX16" fmla="*/ 7634 w 10000"/>
              <a:gd name="connsiteY16" fmla="*/ 4578 h 10000"/>
              <a:gd name="connsiteX17" fmla="*/ 7805 w 10000"/>
              <a:gd name="connsiteY17" fmla="*/ 4147 h 10000"/>
              <a:gd name="connsiteX18" fmla="*/ 7805 w 10000"/>
              <a:gd name="connsiteY18" fmla="*/ 3717 h 10000"/>
              <a:gd name="connsiteX19" fmla="*/ 7975 w 10000"/>
              <a:gd name="connsiteY19" fmla="*/ 3286 h 10000"/>
              <a:gd name="connsiteX20" fmla="*/ 7975 w 10000"/>
              <a:gd name="connsiteY20" fmla="*/ 2855 h 10000"/>
              <a:gd name="connsiteX21" fmla="*/ 7975 w 10000"/>
              <a:gd name="connsiteY21" fmla="*/ 2424 h 10000"/>
              <a:gd name="connsiteX22" fmla="*/ 8146 w 10000"/>
              <a:gd name="connsiteY22" fmla="*/ 2137 h 10000"/>
              <a:gd name="connsiteX23" fmla="*/ 8146 w 10000"/>
              <a:gd name="connsiteY23" fmla="*/ 1850 h 10000"/>
              <a:gd name="connsiteX24" fmla="*/ 8146 w 10000"/>
              <a:gd name="connsiteY24" fmla="*/ 1580 h 10000"/>
              <a:gd name="connsiteX25" fmla="*/ 8146 w 10000"/>
              <a:gd name="connsiteY25" fmla="*/ 1436 h 10000"/>
              <a:gd name="connsiteX26" fmla="*/ 8146 w 10000"/>
              <a:gd name="connsiteY26" fmla="*/ 1293 h 10000"/>
              <a:gd name="connsiteX27" fmla="*/ 8146 w 10000"/>
              <a:gd name="connsiteY27" fmla="*/ 1293 h 10000"/>
              <a:gd name="connsiteX28" fmla="*/ 8146 w 10000"/>
              <a:gd name="connsiteY28" fmla="*/ 1293 h 10000"/>
              <a:gd name="connsiteX29" fmla="*/ 7975 w 10000"/>
              <a:gd name="connsiteY29" fmla="*/ 1293 h 10000"/>
              <a:gd name="connsiteX30" fmla="*/ 7805 w 10000"/>
              <a:gd name="connsiteY30" fmla="*/ 1293 h 10000"/>
              <a:gd name="connsiteX31" fmla="*/ 7634 w 10000"/>
              <a:gd name="connsiteY31" fmla="*/ 1436 h 10000"/>
              <a:gd name="connsiteX32" fmla="*/ 7463 w 10000"/>
              <a:gd name="connsiteY32" fmla="*/ 1436 h 10000"/>
              <a:gd name="connsiteX33" fmla="*/ 7124 w 10000"/>
              <a:gd name="connsiteY33" fmla="*/ 1580 h 10000"/>
              <a:gd name="connsiteX34" fmla="*/ 6782 w 10000"/>
              <a:gd name="connsiteY34" fmla="*/ 1580 h 10000"/>
              <a:gd name="connsiteX35" fmla="*/ 6440 w 10000"/>
              <a:gd name="connsiteY35" fmla="*/ 1723 h 10000"/>
              <a:gd name="connsiteX36" fmla="*/ 4756 w 10000"/>
              <a:gd name="connsiteY36" fmla="*/ 2280 h 10000"/>
              <a:gd name="connsiteX37" fmla="*/ 3050 w 10000"/>
              <a:gd name="connsiteY37" fmla="*/ 2855 h 10000"/>
              <a:gd name="connsiteX38" fmla="*/ 2539 w 10000"/>
              <a:gd name="connsiteY38" fmla="*/ 2998 h 10000"/>
              <a:gd name="connsiteX39" fmla="*/ 2195 w 10000"/>
              <a:gd name="connsiteY39" fmla="*/ 3142 h 10000"/>
              <a:gd name="connsiteX40" fmla="*/ 1854 w 10000"/>
              <a:gd name="connsiteY40" fmla="*/ 3286 h 10000"/>
              <a:gd name="connsiteX41" fmla="*/ 1685 w 10000"/>
              <a:gd name="connsiteY41" fmla="*/ 3429 h 10000"/>
              <a:gd name="connsiteX42" fmla="*/ 1344 w 10000"/>
              <a:gd name="connsiteY42" fmla="*/ 3429 h 10000"/>
              <a:gd name="connsiteX43" fmla="*/ 1173 w 10000"/>
              <a:gd name="connsiteY43" fmla="*/ 3429 h 10000"/>
              <a:gd name="connsiteX44" fmla="*/ 1002 w 10000"/>
              <a:gd name="connsiteY44" fmla="*/ 3573 h 10000"/>
              <a:gd name="connsiteX45" fmla="*/ 1002 w 10000"/>
              <a:gd name="connsiteY45" fmla="*/ 3573 h 10000"/>
              <a:gd name="connsiteX46" fmla="*/ 852 w 10000"/>
              <a:gd name="connsiteY46" fmla="*/ 3573 h 10000"/>
              <a:gd name="connsiteX47" fmla="*/ 852 w 10000"/>
              <a:gd name="connsiteY47" fmla="*/ 3429 h 10000"/>
              <a:gd name="connsiteX48" fmla="*/ 682 w 10000"/>
              <a:gd name="connsiteY48" fmla="*/ 3286 h 10000"/>
              <a:gd name="connsiteX49" fmla="*/ 344 w 10000"/>
              <a:gd name="connsiteY49" fmla="*/ 3142 h 10000"/>
              <a:gd name="connsiteX50" fmla="*/ 169 w 10000"/>
              <a:gd name="connsiteY50" fmla="*/ 2998 h 10000"/>
              <a:gd name="connsiteX51" fmla="*/ 0 w 10000"/>
              <a:gd name="connsiteY51" fmla="*/ 2855 h 10000"/>
              <a:gd name="connsiteX52" fmla="*/ 0 w 10000"/>
              <a:gd name="connsiteY52" fmla="*/ 2711 h 10000"/>
              <a:gd name="connsiteX53" fmla="*/ 0 w 10000"/>
              <a:gd name="connsiteY53" fmla="*/ 2568 h 10000"/>
              <a:gd name="connsiteX54" fmla="*/ 169 w 10000"/>
              <a:gd name="connsiteY54" fmla="*/ 2568 h 10000"/>
              <a:gd name="connsiteX55" fmla="*/ 510 w 10000"/>
              <a:gd name="connsiteY55" fmla="*/ 2568 h 10000"/>
              <a:gd name="connsiteX56" fmla="*/ 852 w 10000"/>
              <a:gd name="connsiteY56" fmla="*/ 2568 h 10000"/>
              <a:gd name="connsiteX57" fmla="*/ 1173 w 10000"/>
              <a:gd name="connsiteY57" fmla="*/ 2424 h 10000"/>
              <a:gd name="connsiteX58" fmla="*/ 1685 w 10000"/>
              <a:gd name="connsiteY58" fmla="*/ 2424 h 10000"/>
              <a:gd name="connsiteX59" fmla="*/ 2195 w 10000"/>
              <a:gd name="connsiteY59" fmla="*/ 2280 h 10000"/>
              <a:gd name="connsiteX60" fmla="*/ 2711 w 10000"/>
              <a:gd name="connsiteY60" fmla="*/ 2137 h 10000"/>
              <a:gd name="connsiteX61" fmla="*/ 3390 w 10000"/>
              <a:gd name="connsiteY61" fmla="*/ 1993 h 10000"/>
              <a:gd name="connsiteX62" fmla="*/ 4072 w 10000"/>
              <a:gd name="connsiteY62" fmla="*/ 1723 h 10000"/>
              <a:gd name="connsiteX63" fmla="*/ 4582 w 10000"/>
              <a:gd name="connsiteY63" fmla="*/ 1580 h 10000"/>
              <a:gd name="connsiteX64" fmla="*/ 5073 w 10000"/>
              <a:gd name="connsiteY64" fmla="*/ 1436 h 10000"/>
              <a:gd name="connsiteX65" fmla="*/ 5585 w 10000"/>
              <a:gd name="connsiteY65" fmla="*/ 1293 h 10000"/>
              <a:gd name="connsiteX66" fmla="*/ 5926 w 10000"/>
              <a:gd name="connsiteY66" fmla="*/ 1149 h 10000"/>
              <a:gd name="connsiteX67" fmla="*/ 6268 w 10000"/>
              <a:gd name="connsiteY67" fmla="*/ 1149 h 10000"/>
              <a:gd name="connsiteX68" fmla="*/ 6612 w 10000"/>
              <a:gd name="connsiteY68" fmla="*/ 1005 h 10000"/>
              <a:gd name="connsiteX69" fmla="*/ 6951 w 10000"/>
              <a:gd name="connsiteY69" fmla="*/ 862 h 10000"/>
              <a:gd name="connsiteX70" fmla="*/ 7463 w 10000"/>
              <a:gd name="connsiteY70" fmla="*/ 718 h 10000"/>
              <a:gd name="connsiteX71" fmla="*/ 7805 w 10000"/>
              <a:gd name="connsiteY71" fmla="*/ 574 h 10000"/>
              <a:gd name="connsiteX72" fmla="*/ 8146 w 10000"/>
              <a:gd name="connsiteY72" fmla="*/ 431 h 10000"/>
              <a:gd name="connsiteX73" fmla="*/ 8316 w 10000"/>
              <a:gd name="connsiteY73" fmla="*/ 287 h 10000"/>
              <a:gd name="connsiteX74" fmla="*/ 8489 w 10000"/>
              <a:gd name="connsiteY74" fmla="*/ 144 h 10000"/>
              <a:gd name="connsiteX75" fmla="*/ 8489 w 10000"/>
              <a:gd name="connsiteY75" fmla="*/ 0 h 10000"/>
              <a:gd name="connsiteX76" fmla="*/ 8656 w 10000"/>
              <a:gd name="connsiteY76" fmla="*/ 0 h 10000"/>
              <a:gd name="connsiteX77" fmla="*/ 8827 w 10000"/>
              <a:gd name="connsiteY77" fmla="*/ 0 h 10000"/>
              <a:gd name="connsiteX78" fmla="*/ 8999 w 10000"/>
              <a:gd name="connsiteY78" fmla="*/ 0 h 10000"/>
              <a:gd name="connsiteX79" fmla="*/ 9149 w 10000"/>
              <a:gd name="connsiteY79" fmla="*/ 144 h 10000"/>
              <a:gd name="connsiteX80" fmla="*/ 9319 w 10000"/>
              <a:gd name="connsiteY80" fmla="*/ 144 h 10000"/>
              <a:gd name="connsiteX81" fmla="*/ 9487 w 10000"/>
              <a:gd name="connsiteY81" fmla="*/ 431 h 10000"/>
              <a:gd name="connsiteX82" fmla="*/ 9658 w 10000"/>
              <a:gd name="connsiteY82" fmla="*/ 574 h 10000"/>
              <a:gd name="connsiteX83" fmla="*/ 9829 w 10000"/>
              <a:gd name="connsiteY83" fmla="*/ 718 h 10000"/>
              <a:gd name="connsiteX84" fmla="*/ 10000 w 10000"/>
              <a:gd name="connsiteY84" fmla="*/ 862 h 10000"/>
              <a:gd name="connsiteX85" fmla="*/ 10000 w 10000"/>
              <a:gd name="connsiteY85" fmla="*/ 1005 h 10000"/>
              <a:gd name="connsiteX86" fmla="*/ 10000 w 10000"/>
              <a:gd name="connsiteY86" fmla="*/ 1149 h 10000"/>
              <a:gd name="connsiteX87" fmla="*/ 9829 w 10000"/>
              <a:gd name="connsiteY87" fmla="*/ 1149 h 10000"/>
              <a:gd name="connsiteX88" fmla="*/ 9658 w 10000"/>
              <a:gd name="connsiteY88" fmla="*/ 1293 h 10000"/>
              <a:gd name="connsiteX89" fmla="*/ 9658 w 10000"/>
              <a:gd name="connsiteY89" fmla="*/ 1436 h 10000"/>
              <a:gd name="connsiteX90" fmla="*/ 9487 w 10000"/>
              <a:gd name="connsiteY90" fmla="*/ 1580 h 10000"/>
              <a:gd name="connsiteX91" fmla="*/ 9319 w 10000"/>
              <a:gd name="connsiteY91" fmla="*/ 1850 h 10000"/>
              <a:gd name="connsiteX92" fmla="*/ 9149 w 10000"/>
              <a:gd name="connsiteY92" fmla="*/ 2280 h 10000"/>
              <a:gd name="connsiteX93" fmla="*/ 8999 w 10000"/>
              <a:gd name="connsiteY93" fmla="*/ 2711 h 10000"/>
              <a:gd name="connsiteX94" fmla="*/ 8827 w 10000"/>
              <a:gd name="connsiteY94" fmla="*/ 3142 h 10000"/>
              <a:gd name="connsiteX95" fmla="*/ 8656 w 10000"/>
              <a:gd name="connsiteY95" fmla="*/ 3717 h 10000"/>
              <a:gd name="connsiteX96" fmla="*/ 8489 w 10000"/>
              <a:gd name="connsiteY96" fmla="*/ 4291 h 10000"/>
              <a:gd name="connsiteX97" fmla="*/ 8316 w 10000"/>
              <a:gd name="connsiteY97" fmla="*/ 4865 h 10000"/>
              <a:gd name="connsiteX98" fmla="*/ 8316 w 10000"/>
              <a:gd name="connsiteY98" fmla="*/ 5422 h 10000"/>
              <a:gd name="connsiteX99" fmla="*/ 8316 w 10000"/>
              <a:gd name="connsiteY99" fmla="*/ 5852 h 10000"/>
              <a:gd name="connsiteX100" fmla="*/ 8146 w 10000"/>
              <a:gd name="connsiteY100" fmla="*/ 6427 h 10000"/>
              <a:gd name="connsiteX101" fmla="*/ 8146 w 10000"/>
              <a:gd name="connsiteY101" fmla="*/ 6858 h 10000"/>
              <a:gd name="connsiteX102" fmla="*/ 8146 w 10000"/>
              <a:gd name="connsiteY102" fmla="*/ 7145 h 10000"/>
              <a:gd name="connsiteX103" fmla="*/ 8146 w 10000"/>
              <a:gd name="connsiteY103" fmla="*/ 7576 h 10000"/>
              <a:gd name="connsiteX104" fmla="*/ 8316 w 10000"/>
              <a:gd name="connsiteY104" fmla="*/ 7863 h 10000"/>
              <a:gd name="connsiteX105" fmla="*/ 8316 w 10000"/>
              <a:gd name="connsiteY105" fmla="*/ 8007 h 10000"/>
              <a:gd name="connsiteX106" fmla="*/ 8489 w 10000"/>
              <a:gd name="connsiteY106" fmla="*/ 8294 h 10000"/>
              <a:gd name="connsiteX107" fmla="*/ 8656 w 10000"/>
              <a:gd name="connsiteY107" fmla="*/ 8437 h 10000"/>
              <a:gd name="connsiteX108" fmla="*/ 8827 w 10000"/>
              <a:gd name="connsiteY108" fmla="*/ 8581 h 10000"/>
              <a:gd name="connsiteX109" fmla="*/ 9487 w 10000"/>
              <a:gd name="connsiteY109" fmla="*/ 8851 h 10000"/>
              <a:gd name="connsiteX0" fmla="*/ 8827 w 10000"/>
              <a:gd name="connsiteY0" fmla="*/ 9856 h 9856"/>
              <a:gd name="connsiteX1" fmla="*/ 8489 w 10000"/>
              <a:gd name="connsiteY1" fmla="*/ 9569 h 9856"/>
              <a:gd name="connsiteX2" fmla="*/ 8146 w 10000"/>
              <a:gd name="connsiteY2" fmla="*/ 9425 h 9856"/>
              <a:gd name="connsiteX3" fmla="*/ 7975 w 10000"/>
              <a:gd name="connsiteY3" fmla="*/ 8994 h 9856"/>
              <a:gd name="connsiteX4" fmla="*/ 7634 w 10000"/>
              <a:gd name="connsiteY4" fmla="*/ 8707 h 9856"/>
              <a:gd name="connsiteX5" fmla="*/ 7463 w 10000"/>
              <a:gd name="connsiteY5" fmla="*/ 8294 h 9856"/>
              <a:gd name="connsiteX6" fmla="*/ 7463 w 10000"/>
              <a:gd name="connsiteY6" fmla="*/ 7863 h 9856"/>
              <a:gd name="connsiteX7" fmla="*/ 7292 w 10000"/>
              <a:gd name="connsiteY7" fmla="*/ 7432 h 9856"/>
              <a:gd name="connsiteX8" fmla="*/ 7292 w 10000"/>
              <a:gd name="connsiteY8" fmla="*/ 7001 h 9856"/>
              <a:gd name="connsiteX9" fmla="*/ 7292 w 10000"/>
              <a:gd name="connsiteY9" fmla="*/ 6570 h 9856"/>
              <a:gd name="connsiteX10" fmla="*/ 7463 w 10000"/>
              <a:gd name="connsiteY10" fmla="*/ 5852 h 9856"/>
              <a:gd name="connsiteX11" fmla="*/ 7463 w 10000"/>
              <a:gd name="connsiteY11" fmla="*/ 5709 h 9856"/>
              <a:gd name="connsiteX12" fmla="*/ 7463 w 10000"/>
              <a:gd name="connsiteY12" fmla="*/ 5422 h 9856"/>
              <a:gd name="connsiteX13" fmla="*/ 7634 w 10000"/>
              <a:gd name="connsiteY13" fmla="*/ 5153 h 9856"/>
              <a:gd name="connsiteX14" fmla="*/ 7634 w 10000"/>
              <a:gd name="connsiteY14" fmla="*/ 4865 h 9856"/>
              <a:gd name="connsiteX15" fmla="*/ 7634 w 10000"/>
              <a:gd name="connsiteY15" fmla="*/ 4578 h 9856"/>
              <a:gd name="connsiteX16" fmla="*/ 7805 w 10000"/>
              <a:gd name="connsiteY16" fmla="*/ 4147 h 9856"/>
              <a:gd name="connsiteX17" fmla="*/ 7805 w 10000"/>
              <a:gd name="connsiteY17" fmla="*/ 3717 h 9856"/>
              <a:gd name="connsiteX18" fmla="*/ 7975 w 10000"/>
              <a:gd name="connsiteY18" fmla="*/ 3286 h 9856"/>
              <a:gd name="connsiteX19" fmla="*/ 7975 w 10000"/>
              <a:gd name="connsiteY19" fmla="*/ 2855 h 9856"/>
              <a:gd name="connsiteX20" fmla="*/ 7975 w 10000"/>
              <a:gd name="connsiteY20" fmla="*/ 2424 h 9856"/>
              <a:gd name="connsiteX21" fmla="*/ 8146 w 10000"/>
              <a:gd name="connsiteY21" fmla="*/ 2137 h 9856"/>
              <a:gd name="connsiteX22" fmla="*/ 8146 w 10000"/>
              <a:gd name="connsiteY22" fmla="*/ 1850 h 9856"/>
              <a:gd name="connsiteX23" fmla="*/ 8146 w 10000"/>
              <a:gd name="connsiteY23" fmla="*/ 1580 h 9856"/>
              <a:gd name="connsiteX24" fmla="*/ 8146 w 10000"/>
              <a:gd name="connsiteY24" fmla="*/ 1436 h 9856"/>
              <a:gd name="connsiteX25" fmla="*/ 8146 w 10000"/>
              <a:gd name="connsiteY25" fmla="*/ 1293 h 9856"/>
              <a:gd name="connsiteX26" fmla="*/ 8146 w 10000"/>
              <a:gd name="connsiteY26" fmla="*/ 1293 h 9856"/>
              <a:gd name="connsiteX27" fmla="*/ 8146 w 10000"/>
              <a:gd name="connsiteY27" fmla="*/ 1293 h 9856"/>
              <a:gd name="connsiteX28" fmla="*/ 7975 w 10000"/>
              <a:gd name="connsiteY28" fmla="*/ 1293 h 9856"/>
              <a:gd name="connsiteX29" fmla="*/ 7805 w 10000"/>
              <a:gd name="connsiteY29" fmla="*/ 1293 h 9856"/>
              <a:gd name="connsiteX30" fmla="*/ 7634 w 10000"/>
              <a:gd name="connsiteY30" fmla="*/ 1436 h 9856"/>
              <a:gd name="connsiteX31" fmla="*/ 7463 w 10000"/>
              <a:gd name="connsiteY31" fmla="*/ 1436 h 9856"/>
              <a:gd name="connsiteX32" fmla="*/ 7124 w 10000"/>
              <a:gd name="connsiteY32" fmla="*/ 1580 h 9856"/>
              <a:gd name="connsiteX33" fmla="*/ 6782 w 10000"/>
              <a:gd name="connsiteY33" fmla="*/ 1580 h 9856"/>
              <a:gd name="connsiteX34" fmla="*/ 6440 w 10000"/>
              <a:gd name="connsiteY34" fmla="*/ 1723 h 9856"/>
              <a:gd name="connsiteX35" fmla="*/ 4756 w 10000"/>
              <a:gd name="connsiteY35" fmla="*/ 2280 h 9856"/>
              <a:gd name="connsiteX36" fmla="*/ 3050 w 10000"/>
              <a:gd name="connsiteY36" fmla="*/ 2855 h 9856"/>
              <a:gd name="connsiteX37" fmla="*/ 2539 w 10000"/>
              <a:gd name="connsiteY37" fmla="*/ 2998 h 9856"/>
              <a:gd name="connsiteX38" fmla="*/ 2195 w 10000"/>
              <a:gd name="connsiteY38" fmla="*/ 3142 h 9856"/>
              <a:gd name="connsiteX39" fmla="*/ 1854 w 10000"/>
              <a:gd name="connsiteY39" fmla="*/ 3286 h 9856"/>
              <a:gd name="connsiteX40" fmla="*/ 1685 w 10000"/>
              <a:gd name="connsiteY40" fmla="*/ 3429 h 9856"/>
              <a:gd name="connsiteX41" fmla="*/ 1344 w 10000"/>
              <a:gd name="connsiteY41" fmla="*/ 3429 h 9856"/>
              <a:gd name="connsiteX42" fmla="*/ 1173 w 10000"/>
              <a:gd name="connsiteY42" fmla="*/ 3429 h 9856"/>
              <a:gd name="connsiteX43" fmla="*/ 1002 w 10000"/>
              <a:gd name="connsiteY43" fmla="*/ 3573 h 9856"/>
              <a:gd name="connsiteX44" fmla="*/ 1002 w 10000"/>
              <a:gd name="connsiteY44" fmla="*/ 3573 h 9856"/>
              <a:gd name="connsiteX45" fmla="*/ 852 w 10000"/>
              <a:gd name="connsiteY45" fmla="*/ 3573 h 9856"/>
              <a:gd name="connsiteX46" fmla="*/ 852 w 10000"/>
              <a:gd name="connsiteY46" fmla="*/ 3429 h 9856"/>
              <a:gd name="connsiteX47" fmla="*/ 682 w 10000"/>
              <a:gd name="connsiteY47" fmla="*/ 3286 h 9856"/>
              <a:gd name="connsiteX48" fmla="*/ 344 w 10000"/>
              <a:gd name="connsiteY48" fmla="*/ 3142 h 9856"/>
              <a:gd name="connsiteX49" fmla="*/ 169 w 10000"/>
              <a:gd name="connsiteY49" fmla="*/ 2998 h 9856"/>
              <a:gd name="connsiteX50" fmla="*/ 0 w 10000"/>
              <a:gd name="connsiteY50" fmla="*/ 2855 h 9856"/>
              <a:gd name="connsiteX51" fmla="*/ 0 w 10000"/>
              <a:gd name="connsiteY51" fmla="*/ 2711 h 9856"/>
              <a:gd name="connsiteX52" fmla="*/ 0 w 10000"/>
              <a:gd name="connsiteY52" fmla="*/ 2568 h 9856"/>
              <a:gd name="connsiteX53" fmla="*/ 169 w 10000"/>
              <a:gd name="connsiteY53" fmla="*/ 2568 h 9856"/>
              <a:gd name="connsiteX54" fmla="*/ 510 w 10000"/>
              <a:gd name="connsiteY54" fmla="*/ 2568 h 9856"/>
              <a:gd name="connsiteX55" fmla="*/ 852 w 10000"/>
              <a:gd name="connsiteY55" fmla="*/ 2568 h 9856"/>
              <a:gd name="connsiteX56" fmla="*/ 1173 w 10000"/>
              <a:gd name="connsiteY56" fmla="*/ 2424 h 9856"/>
              <a:gd name="connsiteX57" fmla="*/ 1685 w 10000"/>
              <a:gd name="connsiteY57" fmla="*/ 2424 h 9856"/>
              <a:gd name="connsiteX58" fmla="*/ 2195 w 10000"/>
              <a:gd name="connsiteY58" fmla="*/ 2280 h 9856"/>
              <a:gd name="connsiteX59" fmla="*/ 2711 w 10000"/>
              <a:gd name="connsiteY59" fmla="*/ 2137 h 9856"/>
              <a:gd name="connsiteX60" fmla="*/ 3390 w 10000"/>
              <a:gd name="connsiteY60" fmla="*/ 1993 h 9856"/>
              <a:gd name="connsiteX61" fmla="*/ 4072 w 10000"/>
              <a:gd name="connsiteY61" fmla="*/ 1723 h 9856"/>
              <a:gd name="connsiteX62" fmla="*/ 4582 w 10000"/>
              <a:gd name="connsiteY62" fmla="*/ 1580 h 9856"/>
              <a:gd name="connsiteX63" fmla="*/ 5073 w 10000"/>
              <a:gd name="connsiteY63" fmla="*/ 1436 h 9856"/>
              <a:gd name="connsiteX64" fmla="*/ 5585 w 10000"/>
              <a:gd name="connsiteY64" fmla="*/ 1293 h 9856"/>
              <a:gd name="connsiteX65" fmla="*/ 5926 w 10000"/>
              <a:gd name="connsiteY65" fmla="*/ 1149 h 9856"/>
              <a:gd name="connsiteX66" fmla="*/ 6268 w 10000"/>
              <a:gd name="connsiteY66" fmla="*/ 1149 h 9856"/>
              <a:gd name="connsiteX67" fmla="*/ 6612 w 10000"/>
              <a:gd name="connsiteY67" fmla="*/ 1005 h 9856"/>
              <a:gd name="connsiteX68" fmla="*/ 6951 w 10000"/>
              <a:gd name="connsiteY68" fmla="*/ 862 h 9856"/>
              <a:gd name="connsiteX69" fmla="*/ 7463 w 10000"/>
              <a:gd name="connsiteY69" fmla="*/ 718 h 9856"/>
              <a:gd name="connsiteX70" fmla="*/ 7805 w 10000"/>
              <a:gd name="connsiteY70" fmla="*/ 574 h 9856"/>
              <a:gd name="connsiteX71" fmla="*/ 8146 w 10000"/>
              <a:gd name="connsiteY71" fmla="*/ 431 h 9856"/>
              <a:gd name="connsiteX72" fmla="*/ 8316 w 10000"/>
              <a:gd name="connsiteY72" fmla="*/ 287 h 9856"/>
              <a:gd name="connsiteX73" fmla="*/ 8489 w 10000"/>
              <a:gd name="connsiteY73" fmla="*/ 144 h 9856"/>
              <a:gd name="connsiteX74" fmla="*/ 8489 w 10000"/>
              <a:gd name="connsiteY74" fmla="*/ 0 h 9856"/>
              <a:gd name="connsiteX75" fmla="*/ 8656 w 10000"/>
              <a:gd name="connsiteY75" fmla="*/ 0 h 9856"/>
              <a:gd name="connsiteX76" fmla="*/ 8827 w 10000"/>
              <a:gd name="connsiteY76" fmla="*/ 0 h 9856"/>
              <a:gd name="connsiteX77" fmla="*/ 8999 w 10000"/>
              <a:gd name="connsiteY77" fmla="*/ 0 h 9856"/>
              <a:gd name="connsiteX78" fmla="*/ 9149 w 10000"/>
              <a:gd name="connsiteY78" fmla="*/ 144 h 9856"/>
              <a:gd name="connsiteX79" fmla="*/ 9319 w 10000"/>
              <a:gd name="connsiteY79" fmla="*/ 144 h 9856"/>
              <a:gd name="connsiteX80" fmla="*/ 9487 w 10000"/>
              <a:gd name="connsiteY80" fmla="*/ 431 h 9856"/>
              <a:gd name="connsiteX81" fmla="*/ 9658 w 10000"/>
              <a:gd name="connsiteY81" fmla="*/ 574 h 9856"/>
              <a:gd name="connsiteX82" fmla="*/ 9829 w 10000"/>
              <a:gd name="connsiteY82" fmla="*/ 718 h 9856"/>
              <a:gd name="connsiteX83" fmla="*/ 10000 w 10000"/>
              <a:gd name="connsiteY83" fmla="*/ 862 h 9856"/>
              <a:gd name="connsiteX84" fmla="*/ 10000 w 10000"/>
              <a:gd name="connsiteY84" fmla="*/ 1005 h 9856"/>
              <a:gd name="connsiteX85" fmla="*/ 10000 w 10000"/>
              <a:gd name="connsiteY85" fmla="*/ 1149 h 9856"/>
              <a:gd name="connsiteX86" fmla="*/ 9829 w 10000"/>
              <a:gd name="connsiteY86" fmla="*/ 1149 h 9856"/>
              <a:gd name="connsiteX87" fmla="*/ 9658 w 10000"/>
              <a:gd name="connsiteY87" fmla="*/ 1293 h 9856"/>
              <a:gd name="connsiteX88" fmla="*/ 9658 w 10000"/>
              <a:gd name="connsiteY88" fmla="*/ 1436 h 9856"/>
              <a:gd name="connsiteX89" fmla="*/ 9487 w 10000"/>
              <a:gd name="connsiteY89" fmla="*/ 1580 h 9856"/>
              <a:gd name="connsiteX90" fmla="*/ 9319 w 10000"/>
              <a:gd name="connsiteY90" fmla="*/ 1850 h 9856"/>
              <a:gd name="connsiteX91" fmla="*/ 9149 w 10000"/>
              <a:gd name="connsiteY91" fmla="*/ 2280 h 9856"/>
              <a:gd name="connsiteX92" fmla="*/ 8999 w 10000"/>
              <a:gd name="connsiteY92" fmla="*/ 2711 h 9856"/>
              <a:gd name="connsiteX93" fmla="*/ 8827 w 10000"/>
              <a:gd name="connsiteY93" fmla="*/ 3142 h 9856"/>
              <a:gd name="connsiteX94" fmla="*/ 8656 w 10000"/>
              <a:gd name="connsiteY94" fmla="*/ 3717 h 9856"/>
              <a:gd name="connsiteX95" fmla="*/ 8489 w 10000"/>
              <a:gd name="connsiteY95" fmla="*/ 4291 h 9856"/>
              <a:gd name="connsiteX96" fmla="*/ 8316 w 10000"/>
              <a:gd name="connsiteY96" fmla="*/ 4865 h 9856"/>
              <a:gd name="connsiteX97" fmla="*/ 8316 w 10000"/>
              <a:gd name="connsiteY97" fmla="*/ 5422 h 9856"/>
              <a:gd name="connsiteX98" fmla="*/ 8316 w 10000"/>
              <a:gd name="connsiteY98" fmla="*/ 5852 h 9856"/>
              <a:gd name="connsiteX99" fmla="*/ 8146 w 10000"/>
              <a:gd name="connsiteY99" fmla="*/ 6427 h 9856"/>
              <a:gd name="connsiteX100" fmla="*/ 8146 w 10000"/>
              <a:gd name="connsiteY100" fmla="*/ 6858 h 9856"/>
              <a:gd name="connsiteX101" fmla="*/ 8146 w 10000"/>
              <a:gd name="connsiteY101" fmla="*/ 7145 h 9856"/>
              <a:gd name="connsiteX102" fmla="*/ 8146 w 10000"/>
              <a:gd name="connsiteY102" fmla="*/ 7576 h 9856"/>
              <a:gd name="connsiteX103" fmla="*/ 8316 w 10000"/>
              <a:gd name="connsiteY103" fmla="*/ 7863 h 9856"/>
              <a:gd name="connsiteX104" fmla="*/ 8316 w 10000"/>
              <a:gd name="connsiteY104" fmla="*/ 8007 h 9856"/>
              <a:gd name="connsiteX105" fmla="*/ 8489 w 10000"/>
              <a:gd name="connsiteY105" fmla="*/ 8294 h 9856"/>
              <a:gd name="connsiteX106" fmla="*/ 8656 w 10000"/>
              <a:gd name="connsiteY106" fmla="*/ 8437 h 9856"/>
              <a:gd name="connsiteX107" fmla="*/ 8827 w 10000"/>
              <a:gd name="connsiteY107" fmla="*/ 8581 h 9856"/>
              <a:gd name="connsiteX108" fmla="*/ 9487 w 10000"/>
              <a:gd name="connsiteY108" fmla="*/ 8851 h 9856"/>
              <a:gd name="connsiteX0" fmla="*/ 8489 w 10000"/>
              <a:gd name="connsiteY0" fmla="*/ 9709 h 9709"/>
              <a:gd name="connsiteX1" fmla="*/ 8146 w 10000"/>
              <a:gd name="connsiteY1" fmla="*/ 9563 h 9709"/>
              <a:gd name="connsiteX2" fmla="*/ 7975 w 10000"/>
              <a:gd name="connsiteY2" fmla="*/ 9125 h 9709"/>
              <a:gd name="connsiteX3" fmla="*/ 7634 w 10000"/>
              <a:gd name="connsiteY3" fmla="*/ 8834 h 9709"/>
              <a:gd name="connsiteX4" fmla="*/ 7463 w 10000"/>
              <a:gd name="connsiteY4" fmla="*/ 8415 h 9709"/>
              <a:gd name="connsiteX5" fmla="*/ 7463 w 10000"/>
              <a:gd name="connsiteY5" fmla="*/ 7978 h 9709"/>
              <a:gd name="connsiteX6" fmla="*/ 7292 w 10000"/>
              <a:gd name="connsiteY6" fmla="*/ 7541 h 9709"/>
              <a:gd name="connsiteX7" fmla="*/ 7292 w 10000"/>
              <a:gd name="connsiteY7" fmla="*/ 7103 h 9709"/>
              <a:gd name="connsiteX8" fmla="*/ 7292 w 10000"/>
              <a:gd name="connsiteY8" fmla="*/ 6666 h 9709"/>
              <a:gd name="connsiteX9" fmla="*/ 7463 w 10000"/>
              <a:gd name="connsiteY9" fmla="*/ 5938 h 9709"/>
              <a:gd name="connsiteX10" fmla="*/ 7463 w 10000"/>
              <a:gd name="connsiteY10" fmla="*/ 5792 h 9709"/>
              <a:gd name="connsiteX11" fmla="*/ 7463 w 10000"/>
              <a:gd name="connsiteY11" fmla="*/ 5501 h 9709"/>
              <a:gd name="connsiteX12" fmla="*/ 7634 w 10000"/>
              <a:gd name="connsiteY12" fmla="*/ 5228 h 9709"/>
              <a:gd name="connsiteX13" fmla="*/ 7634 w 10000"/>
              <a:gd name="connsiteY13" fmla="*/ 4936 h 9709"/>
              <a:gd name="connsiteX14" fmla="*/ 7634 w 10000"/>
              <a:gd name="connsiteY14" fmla="*/ 4645 h 9709"/>
              <a:gd name="connsiteX15" fmla="*/ 7805 w 10000"/>
              <a:gd name="connsiteY15" fmla="*/ 4208 h 9709"/>
              <a:gd name="connsiteX16" fmla="*/ 7805 w 10000"/>
              <a:gd name="connsiteY16" fmla="*/ 3771 h 9709"/>
              <a:gd name="connsiteX17" fmla="*/ 7975 w 10000"/>
              <a:gd name="connsiteY17" fmla="*/ 3334 h 9709"/>
              <a:gd name="connsiteX18" fmla="*/ 7975 w 10000"/>
              <a:gd name="connsiteY18" fmla="*/ 2897 h 9709"/>
              <a:gd name="connsiteX19" fmla="*/ 7975 w 10000"/>
              <a:gd name="connsiteY19" fmla="*/ 2459 h 9709"/>
              <a:gd name="connsiteX20" fmla="*/ 8146 w 10000"/>
              <a:gd name="connsiteY20" fmla="*/ 2168 h 9709"/>
              <a:gd name="connsiteX21" fmla="*/ 8146 w 10000"/>
              <a:gd name="connsiteY21" fmla="*/ 1877 h 9709"/>
              <a:gd name="connsiteX22" fmla="*/ 8146 w 10000"/>
              <a:gd name="connsiteY22" fmla="*/ 1603 h 9709"/>
              <a:gd name="connsiteX23" fmla="*/ 8146 w 10000"/>
              <a:gd name="connsiteY23" fmla="*/ 1457 h 9709"/>
              <a:gd name="connsiteX24" fmla="*/ 8146 w 10000"/>
              <a:gd name="connsiteY24" fmla="*/ 1312 h 9709"/>
              <a:gd name="connsiteX25" fmla="*/ 8146 w 10000"/>
              <a:gd name="connsiteY25" fmla="*/ 1312 h 9709"/>
              <a:gd name="connsiteX26" fmla="*/ 8146 w 10000"/>
              <a:gd name="connsiteY26" fmla="*/ 1312 h 9709"/>
              <a:gd name="connsiteX27" fmla="*/ 7975 w 10000"/>
              <a:gd name="connsiteY27" fmla="*/ 1312 h 9709"/>
              <a:gd name="connsiteX28" fmla="*/ 7805 w 10000"/>
              <a:gd name="connsiteY28" fmla="*/ 1312 h 9709"/>
              <a:gd name="connsiteX29" fmla="*/ 7634 w 10000"/>
              <a:gd name="connsiteY29" fmla="*/ 1457 h 9709"/>
              <a:gd name="connsiteX30" fmla="*/ 7463 w 10000"/>
              <a:gd name="connsiteY30" fmla="*/ 1457 h 9709"/>
              <a:gd name="connsiteX31" fmla="*/ 7124 w 10000"/>
              <a:gd name="connsiteY31" fmla="*/ 1603 h 9709"/>
              <a:gd name="connsiteX32" fmla="*/ 6782 w 10000"/>
              <a:gd name="connsiteY32" fmla="*/ 1603 h 9709"/>
              <a:gd name="connsiteX33" fmla="*/ 6440 w 10000"/>
              <a:gd name="connsiteY33" fmla="*/ 1748 h 9709"/>
              <a:gd name="connsiteX34" fmla="*/ 4756 w 10000"/>
              <a:gd name="connsiteY34" fmla="*/ 2313 h 9709"/>
              <a:gd name="connsiteX35" fmla="*/ 3050 w 10000"/>
              <a:gd name="connsiteY35" fmla="*/ 2897 h 9709"/>
              <a:gd name="connsiteX36" fmla="*/ 2539 w 10000"/>
              <a:gd name="connsiteY36" fmla="*/ 3042 h 9709"/>
              <a:gd name="connsiteX37" fmla="*/ 2195 w 10000"/>
              <a:gd name="connsiteY37" fmla="*/ 3188 h 9709"/>
              <a:gd name="connsiteX38" fmla="*/ 1854 w 10000"/>
              <a:gd name="connsiteY38" fmla="*/ 3334 h 9709"/>
              <a:gd name="connsiteX39" fmla="*/ 1685 w 10000"/>
              <a:gd name="connsiteY39" fmla="*/ 3479 h 9709"/>
              <a:gd name="connsiteX40" fmla="*/ 1344 w 10000"/>
              <a:gd name="connsiteY40" fmla="*/ 3479 h 9709"/>
              <a:gd name="connsiteX41" fmla="*/ 1173 w 10000"/>
              <a:gd name="connsiteY41" fmla="*/ 3479 h 9709"/>
              <a:gd name="connsiteX42" fmla="*/ 1002 w 10000"/>
              <a:gd name="connsiteY42" fmla="*/ 3625 h 9709"/>
              <a:gd name="connsiteX43" fmla="*/ 1002 w 10000"/>
              <a:gd name="connsiteY43" fmla="*/ 3625 h 9709"/>
              <a:gd name="connsiteX44" fmla="*/ 852 w 10000"/>
              <a:gd name="connsiteY44" fmla="*/ 3625 h 9709"/>
              <a:gd name="connsiteX45" fmla="*/ 852 w 10000"/>
              <a:gd name="connsiteY45" fmla="*/ 3479 h 9709"/>
              <a:gd name="connsiteX46" fmla="*/ 682 w 10000"/>
              <a:gd name="connsiteY46" fmla="*/ 3334 h 9709"/>
              <a:gd name="connsiteX47" fmla="*/ 344 w 10000"/>
              <a:gd name="connsiteY47" fmla="*/ 3188 h 9709"/>
              <a:gd name="connsiteX48" fmla="*/ 169 w 10000"/>
              <a:gd name="connsiteY48" fmla="*/ 3042 h 9709"/>
              <a:gd name="connsiteX49" fmla="*/ 0 w 10000"/>
              <a:gd name="connsiteY49" fmla="*/ 2897 h 9709"/>
              <a:gd name="connsiteX50" fmla="*/ 0 w 10000"/>
              <a:gd name="connsiteY50" fmla="*/ 2751 h 9709"/>
              <a:gd name="connsiteX51" fmla="*/ 0 w 10000"/>
              <a:gd name="connsiteY51" fmla="*/ 2606 h 9709"/>
              <a:gd name="connsiteX52" fmla="*/ 169 w 10000"/>
              <a:gd name="connsiteY52" fmla="*/ 2606 h 9709"/>
              <a:gd name="connsiteX53" fmla="*/ 510 w 10000"/>
              <a:gd name="connsiteY53" fmla="*/ 2606 h 9709"/>
              <a:gd name="connsiteX54" fmla="*/ 852 w 10000"/>
              <a:gd name="connsiteY54" fmla="*/ 2606 h 9709"/>
              <a:gd name="connsiteX55" fmla="*/ 1173 w 10000"/>
              <a:gd name="connsiteY55" fmla="*/ 2459 h 9709"/>
              <a:gd name="connsiteX56" fmla="*/ 1685 w 10000"/>
              <a:gd name="connsiteY56" fmla="*/ 2459 h 9709"/>
              <a:gd name="connsiteX57" fmla="*/ 2195 w 10000"/>
              <a:gd name="connsiteY57" fmla="*/ 2313 h 9709"/>
              <a:gd name="connsiteX58" fmla="*/ 2711 w 10000"/>
              <a:gd name="connsiteY58" fmla="*/ 2168 h 9709"/>
              <a:gd name="connsiteX59" fmla="*/ 3390 w 10000"/>
              <a:gd name="connsiteY59" fmla="*/ 2022 h 9709"/>
              <a:gd name="connsiteX60" fmla="*/ 4072 w 10000"/>
              <a:gd name="connsiteY60" fmla="*/ 1748 h 9709"/>
              <a:gd name="connsiteX61" fmla="*/ 4582 w 10000"/>
              <a:gd name="connsiteY61" fmla="*/ 1603 h 9709"/>
              <a:gd name="connsiteX62" fmla="*/ 5073 w 10000"/>
              <a:gd name="connsiteY62" fmla="*/ 1457 h 9709"/>
              <a:gd name="connsiteX63" fmla="*/ 5585 w 10000"/>
              <a:gd name="connsiteY63" fmla="*/ 1312 h 9709"/>
              <a:gd name="connsiteX64" fmla="*/ 5926 w 10000"/>
              <a:gd name="connsiteY64" fmla="*/ 1166 h 9709"/>
              <a:gd name="connsiteX65" fmla="*/ 6268 w 10000"/>
              <a:gd name="connsiteY65" fmla="*/ 1166 h 9709"/>
              <a:gd name="connsiteX66" fmla="*/ 6612 w 10000"/>
              <a:gd name="connsiteY66" fmla="*/ 1020 h 9709"/>
              <a:gd name="connsiteX67" fmla="*/ 6951 w 10000"/>
              <a:gd name="connsiteY67" fmla="*/ 875 h 9709"/>
              <a:gd name="connsiteX68" fmla="*/ 7463 w 10000"/>
              <a:gd name="connsiteY68" fmla="*/ 728 h 9709"/>
              <a:gd name="connsiteX69" fmla="*/ 7805 w 10000"/>
              <a:gd name="connsiteY69" fmla="*/ 582 h 9709"/>
              <a:gd name="connsiteX70" fmla="*/ 8146 w 10000"/>
              <a:gd name="connsiteY70" fmla="*/ 437 h 9709"/>
              <a:gd name="connsiteX71" fmla="*/ 8316 w 10000"/>
              <a:gd name="connsiteY71" fmla="*/ 291 h 9709"/>
              <a:gd name="connsiteX72" fmla="*/ 8489 w 10000"/>
              <a:gd name="connsiteY72" fmla="*/ 146 h 9709"/>
              <a:gd name="connsiteX73" fmla="*/ 8489 w 10000"/>
              <a:gd name="connsiteY73" fmla="*/ 0 h 9709"/>
              <a:gd name="connsiteX74" fmla="*/ 8656 w 10000"/>
              <a:gd name="connsiteY74" fmla="*/ 0 h 9709"/>
              <a:gd name="connsiteX75" fmla="*/ 8827 w 10000"/>
              <a:gd name="connsiteY75" fmla="*/ 0 h 9709"/>
              <a:gd name="connsiteX76" fmla="*/ 8999 w 10000"/>
              <a:gd name="connsiteY76" fmla="*/ 0 h 9709"/>
              <a:gd name="connsiteX77" fmla="*/ 9149 w 10000"/>
              <a:gd name="connsiteY77" fmla="*/ 146 h 9709"/>
              <a:gd name="connsiteX78" fmla="*/ 9319 w 10000"/>
              <a:gd name="connsiteY78" fmla="*/ 146 h 9709"/>
              <a:gd name="connsiteX79" fmla="*/ 9487 w 10000"/>
              <a:gd name="connsiteY79" fmla="*/ 437 h 9709"/>
              <a:gd name="connsiteX80" fmla="*/ 9658 w 10000"/>
              <a:gd name="connsiteY80" fmla="*/ 582 h 9709"/>
              <a:gd name="connsiteX81" fmla="*/ 9829 w 10000"/>
              <a:gd name="connsiteY81" fmla="*/ 728 h 9709"/>
              <a:gd name="connsiteX82" fmla="*/ 10000 w 10000"/>
              <a:gd name="connsiteY82" fmla="*/ 875 h 9709"/>
              <a:gd name="connsiteX83" fmla="*/ 10000 w 10000"/>
              <a:gd name="connsiteY83" fmla="*/ 1020 h 9709"/>
              <a:gd name="connsiteX84" fmla="*/ 10000 w 10000"/>
              <a:gd name="connsiteY84" fmla="*/ 1166 h 9709"/>
              <a:gd name="connsiteX85" fmla="*/ 9829 w 10000"/>
              <a:gd name="connsiteY85" fmla="*/ 1166 h 9709"/>
              <a:gd name="connsiteX86" fmla="*/ 9658 w 10000"/>
              <a:gd name="connsiteY86" fmla="*/ 1312 h 9709"/>
              <a:gd name="connsiteX87" fmla="*/ 9658 w 10000"/>
              <a:gd name="connsiteY87" fmla="*/ 1457 h 9709"/>
              <a:gd name="connsiteX88" fmla="*/ 9487 w 10000"/>
              <a:gd name="connsiteY88" fmla="*/ 1603 h 9709"/>
              <a:gd name="connsiteX89" fmla="*/ 9319 w 10000"/>
              <a:gd name="connsiteY89" fmla="*/ 1877 h 9709"/>
              <a:gd name="connsiteX90" fmla="*/ 9149 w 10000"/>
              <a:gd name="connsiteY90" fmla="*/ 2313 h 9709"/>
              <a:gd name="connsiteX91" fmla="*/ 8999 w 10000"/>
              <a:gd name="connsiteY91" fmla="*/ 2751 h 9709"/>
              <a:gd name="connsiteX92" fmla="*/ 8827 w 10000"/>
              <a:gd name="connsiteY92" fmla="*/ 3188 h 9709"/>
              <a:gd name="connsiteX93" fmla="*/ 8656 w 10000"/>
              <a:gd name="connsiteY93" fmla="*/ 3771 h 9709"/>
              <a:gd name="connsiteX94" fmla="*/ 8489 w 10000"/>
              <a:gd name="connsiteY94" fmla="*/ 4354 h 9709"/>
              <a:gd name="connsiteX95" fmla="*/ 8316 w 10000"/>
              <a:gd name="connsiteY95" fmla="*/ 4936 h 9709"/>
              <a:gd name="connsiteX96" fmla="*/ 8316 w 10000"/>
              <a:gd name="connsiteY96" fmla="*/ 5501 h 9709"/>
              <a:gd name="connsiteX97" fmla="*/ 8316 w 10000"/>
              <a:gd name="connsiteY97" fmla="*/ 5938 h 9709"/>
              <a:gd name="connsiteX98" fmla="*/ 8146 w 10000"/>
              <a:gd name="connsiteY98" fmla="*/ 6521 h 9709"/>
              <a:gd name="connsiteX99" fmla="*/ 8146 w 10000"/>
              <a:gd name="connsiteY99" fmla="*/ 6958 h 9709"/>
              <a:gd name="connsiteX100" fmla="*/ 8146 w 10000"/>
              <a:gd name="connsiteY100" fmla="*/ 7249 h 9709"/>
              <a:gd name="connsiteX101" fmla="*/ 8146 w 10000"/>
              <a:gd name="connsiteY101" fmla="*/ 7687 h 9709"/>
              <a:gd name="connsiteX102" fmla="*/ 8316 w 10000"/>
              <a:gd name="connsiteY102" fmla="*/ 7978 h 9709"/>
              <a:gd name="connsiteX103" fmla="*/ 8316 w 10000"/>
              <a:gd name="connsiteY103" fmla="*/ 8124 h 9709"/>
              <a:gd name="connsiteX104" fmla="*/ 8489 w 10000"/>
              <a:gd name="connsiteY104" fmla="*/ 8415 h 9709"/>
              <a:gd name="connsiteX105" fmla="*/ 8656 w 10000"/>
              <a:gd name="connsiteY105" fmla="*/ 8560 h 9709"/>
              <a:gd name="connsiteX106" fmla="*/ 8827 w 10000"/>
              <a:gd name="connsiteY106" fmla="*/ 8706 h 9709"/>
              <a:gd name="connsiteX107" fmla="*/ 9487 w 10000"/>
              <a:gd name="connsiteY107" fmla="*/ 8980 h 9709"/>
              <a:gd name="connsiteX0" fmla="*/ 8489 w 10000"/>
              <a:gd name="connsiteY0" fmla="*/ 10000 h 10000"/>
              <a:gd name="connsiteX1" fmla="*/ 7975 w 10000"/>
              <a:gd name="connsiteY1" fmla="*/ 9398 h 10000"/>
              <a:gd name="connsiteX2" fmla="*/ 7634 w 10000"/>
              <a:gd name="connsiteY2" fmla="*/ 9099 h 10000"/>
              <a:gd name="connsiteX3" fmla="*/ 7463 w 10000"/>
              <a:gd name="connsiteY3" fmla="*/ 8667 h 10000"/>
              <a:gd name="connsiteX4" fmla="*/ 7463 w 10000"/>
              <a:gd name="connsiteY4" fmla="*/ 8217 h 10000"/>
              <a:gd name="connsiteX5" fmla="*/ 7292 w 10000"/>
              <a:gd name="connsiteY5" fmla="*/ 7767 h 10000"/>
              <a:gd name="connsiteX6" fmla="*/ 7292 w 10000"/>
              <a:gd name="connsiteY6" fmla="*/ 7316 h 10000"/>
              <a:gd name="connsiteX7" fmla="*/ 7292 w 10000"/>
              <a:gd name="connsiteY7" fmla="*/ 6866 h 10000"/>
              <a:gd name="connsiteX8" fmla="*/ 7463 w 10000"/>
              <a:gd name="connsiteY8" fmla="*/ 6116 h 10000"/>
              <a:gd name="connsiteX9" fmla="*/ 7463 w 10000"/>
              <a:gd name="connsiteY9" fmla="*/ 5966 h 10000"/>
              <a:gd name="connsiteX10" fmla="*/ 7463 w 10000"/>
              <a:gd name="connsiteY10" fmla="*/ 5666 h 10000"/>
              <a:gd name="connsiteX11" fmla="*/ 7634 w 10000"/>
              <a:gd name="connsiteY11" fmla="*/ 5385 h 10000"/>
              <a:gd name="connsiteX12" fmla="*/ 7634 w 10000"/>
              <a:gd name="connsiteY12" fmla="*/ 5084 h 10000"/>
              <a:gd name="connsiteX13" fmla="*/ 7634 w 10000"/>
              <a:gd name="connsiteY13" fmla="*/ 4784 h 10000"/>
              <a:gd name="connsiteX14" fmla="*/ 7805 w 10000"/>
              <a:gd name="connsiteY14" fmla="*/ 4334 h 10000"/>
              <a:gd name="connsiteX15" fmla="*/ 7805 w 10000"/>
              <a:gd name="connsiteY15" fmla="*/ 3884 h 10000"/>
              <a:gd name="connsiteX16" fmla="*/ 7975 w 10000"/>
              <a:gd name="connsiteY16" fmla="*/ 3434 h 10000"/>
              <a:gd name="connsiteX17" fmla="*/ 7975 w 10000"/>
              <a:gd name="connsiteY17" fmla="*/ 2984 h 10000"/>
              <a:gd name="connsiteX18" fmla="*/ 7975 w 10000"/>
              <a:gd name="connsiteY18" fmla="*/ 2533 h 10000"/>
              <a:gd name="connsiteX19" fmla="*/ 8146 w 10000"/>
              <a:gd name="connsiteY19" fmla="*/ 2233 h 10000"/>
              <a:gd name="connsiteX20" fmla="*/ 8146 w 10000"/>
              <a:gd name="connsiteY20" fmla="*/ 1933 h 10000"/>
              <a:gd name="connsiteX21" fmla="*/ 8146 w 10000"/>
              <a:gd name="connsiteY21" fmla="*/ 1651 h 10000"/>
              <a:gd name="connsiteX22" fmla="*/ 8146 w 10000"/>
              <a:gd name="connsiteY22" fmla="*/ 1501 h 10000"/>
              <a:gd name="connsiteX23" fmla="*/ 8146 w 10000"/>
              <a:gd name="connsiteY23" fmla="*/ 1351 h 10000"/>
              <a:gd name="connsiteX24" fmla="*/ 8146 w 10000"/>
              <a:gd name="connsiteY24" fmla="*/ 1351 h 10000"/>
              <a:gd name="connsiteX25" fmla="*/ 8146 w 10000"/>
              <a:gd name="connsiteY25" fmla="*/ 1351 h 10000"/>
              <a:gd name="connsiteX26" fmla="*/ 7975 w 10000"/>
              <a:gd name="connsiteY26" fmla="*/ 1351 h 10000"/>
              <a:gd name="connsiteX27" fmla="*/ 7805 w 10000"/>
              <a:gd name="connsiteY27" fmla="*/ 1351 h 10000"/>
              <a:gd name="connsiteX28" fmla="*/ 7634 w 10000"/>
              <a:gd name="connsiteY28" fmla="*/ 1501 h 10000"/>
              <a:gd name="connsiteX29" fmla="*/ 7463 w 10000"/>
              <a:gd name="connsiteY29" fmla="*/ 1501 h 10000"/>
              <a:gd name="connsiteX30" fmla="*/ 7124 w 10000"/>
              <a:gd name="connsiteY30" fmla="*/ 1651 h 10000"/>
              <a:gd name="connsiteX31" fmla="*/ 6782 w 10000"/>
              <a:gd name="connsiteY31" fmla="*/ 1651 h 10000"/>
              <a:gd name="connsiteX32" fmla="*/ 6440 w 10000"/>
              <a:gd name="connsiteY32" fmla="*/ 1800 h 10000"/>
              <a:gd name="connsiteX33" fmla="*/ 4756 w 10000"/>
              <a:gd name="connsiteY33" fmla="*/ 2382 h 10000"/>
              <a:gd name="connsiteX34" fmla="*/ 3050 w 10000"/>
              <a:gd name="connsiteY34" fmla="*/ 2984 h 10000"/>
              <a:gd name="connsiteX35" fmla="*/ 2539 w 10000"/>
              <a:gd name="connsiteY35" fmla="*/ 3133 h 10000"/>
              <a:gd name="connsiteX36" fmla="*/ 2195 w 10000"/>
              <a:gd name="connsiteY36" fmla="*/ 3284 h 10000"/>
              <a:gd name="connsiteX37" fmla="*/ 1854 w 10000"/>
              <a:gd name="connsiteY37" fmla="*/ 3434 h 10000"/>
              <a:gd name="connsiteX38" fmla="*/ 1685 w 10000"/>
              <a:gd name="connsiteY38" fmla="*/ 3583 h 10000"/>
              <a:gd name="connsiteX39" fmla="*/ 1344 w 10000"/>
              <a:gd name="connsiteY39" fmla="*/ 3583 h 10000"/>
              <a:gd name="connsiteX40" fmla="*/ 1173 w 10000"/>
              <a:gd name="connsiteY40" fmla="*/ 3583 h 10000"/>
              <a:gd name="connsiteX41" fmla="*/ 1002 w 10000"/>
              <a:gd name="connsiteY41" fmla="*/ 3734 h 10000"/>
              <a:gd name="connsiteX42" fmla="*/ 1002 w 10000"/>
              <a:gd name="connsiteY42" fmla="*/ 3734 h 10000"/>
              <a:gd name="connsiteX43" fmla="*/ 852 w 10000"/>
              <a:gd name="connsiteY43" fmla="*/ 3734 h 10000"/>
              <a:gd name="connsiteX44" fmla="*/ 852 w 10000"/>
              <a:gd name="connsiteY44" fmla="*/ 3583 h 10000"/>
              <a:gd name="connsiteX45" fmla="*/ 682 w 10000"/>
              <a:gd name="connsiteY45" fmla="*/ 3434 h 10000"/>
              <a:gd name="connsiteX46" fmla="*/ 344 w 10000"/>
              <a:gd name="connsiteY46" fmla="*/ 3284 h 10000"/>
              <a:gd name="connsiteX47" fmla="*/ 169 w 10000"/>
              <a:gd name="connsiteY47" fmla="*/ 3133 h 10000"/>
              <a:gd name="connsiteX48" fmla="*/ 0 w 10000"/>
              <a:gd name="connsiteY48" fmla="*/ 2984 h 10000"/>
              <a:gd name="connsiteX49" fmla="*/ 0 w 10000"/>
              <a:gd name="connsiteY49" fmla="*/ 2833 h 10000"/>
              <a:gd name="connsiteX50" fmla="*/ 0 w 10000"/>
              <a:gd name="connsiteY50" fmla="*/ 2684 h 10000"/>
              <a:gd name="connsiteX51" fmla="*/ 169 w 10000"/>
              <a:gd name="connsiteY51" fmla="*/ 2684 h 10000"/>
              <a:gd name="connsiteX52" fmla="*/ 510 w 10000"/>
              <a:gd name="connsiteY52" fmla="*/ 2684 h 10000"/>
              <a:gd name="connsiteX53" fmla="*/ 852 w 10000"/>
              <a:gd name="connsiteY53" fmla="*/ 2684 h 10000"/>
              <a:gd name="connsiteX54" fmla="*/ 1173 w 10000"/>
              <a:gd name="connsiteY54" fmla="*/ 2533 h 10000"/>
              <a:gd name="connsiteX55" fmla="*/ 1685 w 10000"/>
              <a:gd name="connsiteY55" fmla="*/ 2533 h 10000"/>
              <a:gd name="connsiteX56" fmla="*/ 2195 w 10000"/>
              <a:gd name="connsiteY56" fmla="*/ 2382 h 10000"/>
              <a:gd name="connsiteX57" fmla="*/ 2711 w 10000"/>
              <a:gd name="connsiteY57" fmla="*/ 2233 h 10000"/>
              <a:gd name="connsiteX58" fmla="*/ 3390 w 10000"/>
              <a:gd name="connsiteY58" fmla="*/ 2083 h 10000"/>
              <a:gd name="connsiteX59" fmla="*/ 4072 w 10000"/>
              <a:gd name="connsiteY59" fmla="*/ 1800 h 10000"/>
              <a:gd name="connsiteX60" fmla="*/ 4582 w 10000"/>
              <a:gd name="connsiteY60" fmla="*/ 1651 h 10000"/>
              <a:gd name="connsiteX61" fmla="*/ 5073 w 10000"/>
              <a:gd name="connsiteY61" fmla="*/ 1501 h 10000"/>
              <a:gd name="connsiteX62" fmla="*/ 5585 w 10000"/>
              <a:gd name="connsiteY62" fmla="*/ 1351 h 10000"/>
              <a:gd name="connsiteX63" fmla="*/ 5926 w 10000"/>
              <a:gd name="connsiteY63" fmla="*/ 1201 h 10000"/>
              <a:gd name="connsiteX64" fmla="*/ 6268 w 10000"/>
              <a:gd name="connsiteY64" fmla="*/ 1201 h 10000"/>
              <a:gd name="connsiteX65" fmla="*/ 6612 w 10000"/>
              <a:gd name="connsiteY65" fmla="*/ 1051 h 10000"/>
              <a:gd name="connsiteX66" fmla="*/ 6951 w 10000"/>
              <a:gd name="connsiteY66" fmla="*/ 901 h 10000"/>
              <a:gd name="connsiteX67" fmla="*/ 7463 w 10000"/>
              <a:gd name="connsiteY67" fmla="*/ 750 h 10000"/>
              <a:gd name="connsiteX68" fmla="*/ 7805 w 10000"/>
              <a:gd name="connsiteY68" fmla="*/ 599 h 10000"/>
              <a:gd name="connsiteX69" fmla="*/ 8146 w 10000"/>
              <a:gd name="connsiteY69" fmla="*/ 450 h 10000"/>
              <a:gd name="connsiteX70" fmla="*/ 8316 w 10000"/>
              <a:gd name="connsiteY70" fmla="*/ 300 h 10000"/>
              <a:gd name="connsiteX71" fmla="*/ 8489 w 10000"/>
              <a:gd name="connsiteY71" fmla="*/ 150 h 10000"/>
              <a:gd name="connsiteX72" fmla="*/ 8489 w 10000"/>
              <a:gd name="connsiteY72" fmla="*/ 0 h 10000"/>
              <a:gd name="connsiteX73" fmla="*/ 8656 w 10000"/>
              <a:gd name="connsiteY73" fmla="*/ 0 h 10000"/>
              <a:gd name="connsiteX74" fmla="*/ 8827 w 10000"/>
              <a:gd name="connsiteY74" fmla="*/ 0 h 10000"/>
              <a:gd name="connsiteX75" fmla="*/ 8999 w 10000"/>
              <a:gd name="connsiteY75" fmla="*/ 0 h 10000"/>
              <a:gd name="connsiteX76" fmla="*/ 9149 w 10000"/>
              <a:gd name="connsiteY76" fmla="*/ 150 h 10000"/>
              <a:gd name="connsiteX77" fmla="*/ 9319 w 10000"/>
              <a:gd name="connsiteY77" fmla="*/ 150 h 10000"/>
              <a:gd name="connsiteX78" fmla="*/ 9487 w 10000"/>
              <a:gd name="connsiteY78" fmla="*/ 450 h 10000"/>
              <a:gd name="connsiteX79" fmla="*/ 9658 w 10000"/>
              <a:gd name="connsiteY79" fmla="*/ 599 h 10000"/>
              <a:gd name="connsiteX80" fmla="*/ 9829 w 10000"/>
              <a:gd name="connsiteY80" fmla="*/ 750 h 10000"/>
              <a:gd name="connsiteX81" fmla="*/ 10000 w 10000"/>
              <a:gd name="connsiteY81" fmla="*/ 901 h 10000"/>
              <a:gd name="connsiteX82" fmla="*/ 10000 w 10000"/>
              <a:gd name="connsiteY82" fmla="*/ 1051 h 10000"/>
              <a:gd name="connsiteX83" fmla="*/ 10000 w 10000"/>
              <a:gd name="connsiteY83" fmla="*/ 1201 h 10000"/>
              <a:gd name="connsiteX84" fmla="*/ 9829 w 10000"/>
              <a:gd name="connsiteY84" fmla="*/ 1201 h 10000"/>
              <a:gd name="connsiteX85" fmla="*/ 9658 w 10000"/>
              <a:gd name="connsiteY85" fmla="*/ 1351 h 10000"/>
              <a:gd name="connsiteX86" fmla="*/ 9658 w 10000"/>
              <a:gd name="connsiteY86" fmla="*/ 1501 h 10000"/>
              <a:gd name="connsiteX87" fmla="*/ 9487 w 10000"/>
              <a:gd name="connsiteY87" fmla="*/ 1651 h 10000"/>
              <a:gd name="connsiteX88" fmla="*/ 9319 w 10000"/>
              <a:gd name="connsiteY88" fmla="*/ 1933 h 10000"/>
              <a:gd name="connsiteX89" fmla="*/ 9149 w 10000"/>
              <a:gd name="connsiteY89" fmla="*/ 2382 h 10000"/>
              <a:gd name="connsiteX90" fmla="*/ 8999 w 10000"/>
              <a:gd name="connsiteY90" fmla="*/ 2833 h 10000"/>
              <a:gd name="connsiteX91" fmla="*/ 8827 w 10000"/>
              <a:gd name="connsiteY91" fmla="*/ 3284 h 10000"/>
              <a:gd name="connsiteX92" fmla="*/ 8656 w 10000"/>
              <a:gd name="connsiteY92" fmla="*/ 3884 h 10000"/>
              <a:gd name="connsiteX93" fmla="*/ 8489 w 10000"/>
              <a:gd name="connsiteY93" fmla="*/ 4484 h 10000"/>
              <a:gd name="connsiteX94" fmla="*/ 8316 w 10000"/>
              <a:gd name="connsiteY94" fmla="*/ 5084 h 10000"/>
              <a:gd name="connsiteX95" fmla="*/ 8316 w 10000"/>
              <a:gd name="connsiteY95" fmla="*/ 5666 h 10000"/>
              <a:gd name="connsiteX96" fmla="*/ 8316 w 10000"/>
              <a:gd name="connsiteY96" fmla="*/ 6116 h 10000"/>
              <a:gd name="connsiteX97" fmla="*/ 8146 w 10000"/>
              <a:gd name="connsiteY97" fmla="*/ 6716 h 10000"/>
              <a:gd name="connsiteX98" fmla="*/ 8146 w 10000"/>
              <a:gd name="connsiteY98" fmla="*/ 7167 h 10000"/>
              <a:gd name="connsiteX99" fmla="*/ 8146 w 10000"/>
              <a:gd name="connsiteY99" fmla="*/ 7466 h 10000"/>
              <a:gd name="connsiteX100" fmla="*/ 8146 w 10000"/>
              <a:gd name="connsiteY100" fmla="*/ 7917 h 10000"/>
              <a:gd name="connsiteX101" fmla="*/ 8316 w 10000"/>
              <a:gd name="connsiteY101" fmla="*/ 8217 h 10000"/>
              <a:gd name="connsiteX102" fmla="*/ 8316 w 10000"/>
              <a:gd name="connsiteY102" fmla="*/ 8367 h 10000"/>
              <a:gd name="connsiteX103" fmla="*/ 8489 w 10000"/>
              <a:gd name="connsiteY103" fmla="*/ 8667 h 10000"/>
              <a:gd name="connsiteX104" fmla="*/ 8656 w 10000"/>
              <a:gd name="connsiteY104" fmla="*/ 8817 h 10000"/>
              <a:gd name="connsiteX105" fmla="*/ 8827 w 10000"/>
              <a:gd name="connsiteY105" fmla="*/ 8967 h 10000"/>
              <a:gd name="connsiteX106" fmla="*/ 9487 w 10000"/>
              <a:gd name="connsiteY106" fmla="*/ 9249 h 10000"/>
              <a:gd name="connsiteX0" fmla="*/ 8489 w 10000"/>
              <a:gd name="connsiteY0" fmla="*/ 10000 h 10000"/>
              <a:gd name="connsiteX1" fmla="*/ 7975 w 10000"/>
              <a:gd name="connsiteY1" fmla="*/ 9398 h 10000"/>
              <a:gd name="connsiteX2" fmla="*/ 7634 w 10000"/>
              <a:gd name="connsiteY2" fmla="*/ 9099 h 10000"/>
              <a:gd name="connsiteX3" fmla="*/ 7463 w 10000"/>
              <a:gd name="connsiteY3" fmla="*/ 8667 h 10000"/>
              <a:gd name="connsiteX4" fmla="*/ 7463 w 10000"/>
              <a:gd name="connsiteY4" fmla="*/ 8217 h 10000"/>
              <a:gd name="connsiteX5" fmla="*/ 7292 w 10000"/>
              <a:gd name="connsiteY5" fmla="*/ 7767 h 10000"/>
              <a:gd name="connsiteX6" fmla="*/ 7292 w 10000"/>
              <a:gd name="connsiteY6" fmla="*/ 7316 h 10000"/>
              <a:gd name="connsiteX7" fmla="*/ 7292 w 10000"/>
              <a:gd name="connsiteY7" fmla="*/ 6866 h 10000"/>
              <a:gd name="connsiteX8" fmla="*/ 7463 w 10000"/>
              <a:gd name="connsiteY8" fmla="*/ 6116 h 10000"/>
              <a:gd name="connsiteX9" fmla="*/ 7463 w 10000"/>
              <a:gd name="connsiteY9" fmla="*/ 5966 h 10000"/>
              <a:gd name="connsiteX10" fmla="*/ 7463 w 10000"/>
              <a:gd name="connsiteY10" fmla="*/ 5666 h 10000"/>
              <a:gd name="connsiteX11" fmla="*/ 7634 w 10000"/>
              <a:gd name="connsiteY11" fmla="*/ 5385 h 10000"/>
              <a:gd name="connsiteX12" fmla="*/ 7634 w 10000"/>
              <a:gd name="connsiteY12" fmla="*/ 5084 h 10000"/>
              <a:gd name="connsiteX13" fmla="*/ 7634 w 10000"/>
              <a:gd name="connsiteY13" fmla="*/ 4784 h 10000"/>
              <a:gd name="connsiteX14" fmla="*/ 7805 w 10000"/>
              <a:gd name="connsiteY14" fmla="*/ 4334 h 10000"/>
              <a:gd name="connsiteX15" fmla="*/ 7805 w 10000"/>
              <a:gd name="connsiteY15" fmla="*/ 3884 h 10000"/>
              <a:gd name="connsiteX16" fmla="*/ 7975 w 10000"/>
              <a:gd name="connsiteY16" fmla="*/ 3434 h 10000"/>
              <a:gd name="connsiteX17" fmla="*/ 7975 w 10000"/>
              <a:gd name="connsiteY17" fmla="*/ 2984 h 10000"/>
              <a:gd name="connsiteX18" fmla="*/ 7975 w 10000"/>
              <a:gd name="connsiteY18" fmla="*/ 2533 h 10000"/>
              <a:gd name="connsiteX19" fmla="*/ 8146 w 10000"/>
              <a:gd name="connsiteY19" fmla="*/ 2233 h 10000"/>
              <a:gd name="connsiteX20" fmla="*/ 8146 w 10000"/>
              <a:gd name="connsiteY20" fmla="*/ 1933 h 10000"/>
              <a:gd name="connsiteX21" fmla="*/ 8146 w 10000"/>
              <a:gd name="connsiteY21" fmla="*/ 1651 h 10000"/>
              <a:gd name="connsiteX22" fmla="*/ 8146 w 10000"/>
              <a:gd name="connsiteY22" fmla="*/ 1501 h 10000"/>
              <a:gd name="connsiteX23" fmla="*/ 8146 w 10000"/>
              <a:gd name="connsiteY23" fmla="*/ 1351 h 10000"/>
              <a:gd name="connsiteX24" fmla="*/ 8146 w 10000"/>
              <a:gd name="connsiteY24" fmla="*/ 1351 h 10000"/>
              <a:gd name="connsiteX25" fmla="*/ 8146 w 10000"/>
              <a:gd name="connsiteY25" fmla="*/ 1351 h 10000"/>
              <a:gd name="connsiteX26" fmla="*/ 7975 w 10000"/>
              <a:gd name="connsiteY26" fmla="*/ 1351 h 10000"/>
              <a:gd name="connsiteX27" fmla="*/ 7805 w 10000"/>
              <a:gd name="connsiteY27" fmla="*/ 1351 h 10000"/>
              <a:gd name="connsiteX28" fmla="*/ 7634 w 10000"/>
              <a:gd name="connsiteY28" fmla="*/ 1501 h 10000"/>
              <a:gd name="connsiteX29" fmla="*/ 7463 w 10000"/>
              <a:gd name="connsiteY29" fmla="*/ 1501 h 10000"/>
              <a:gd name="connsiteX30" fmla="*/ 7124 w 10000"/>
              <a:gd name="connsiteY30" fmla="*/ 1651 h 10000"/>
              <a:gd name="connsiteX31" fmla="*/ 6782 w 10000"/>
              <a:gd name="connsiteY31" fmla="*/ 1651 h 10000"/>
              <a:gd name="connsiteX32" fmla="*/ 6440 w 10000"/>
              <a:gd name="connsiteY32" fmla="*/ 1800 h 10000"/>
              <a:gd name="connsiteX33" fmla="*/ 4756 w 10000"/>
              <a:gd name="connsiteY33" fmla="*/ 2382 h 10000"/>
              <a:gd name="connsiteX34" fmla="*/ 3050 w 10000"/>
              <a:gd name="connsiteY34" fmla="*/ 2984 h 10000"/>
              <a:gd name="connsiteX35" fmla="*/ 2539 w 10000"/>
              <a:gd name="connsiteY35" fmla="*/ 3133 h 10000"/>
              <a:gd name="connsiteX36" fmla="*/ 2195 w 10000"/>
              <a:gd name="connsiteY36" fmla="*/ 3284 h 10000"/>
              <a:gd name="connsiteX37" fmla="*/ 1854 w 10000"/>
              <a:gd name="connsiteY37" fmla="*/ 3434 h 10000"/>
              <a:gd name="connsiteX38" fmla="*/ 1685 w 10000"/>
              <a:gd name="connsiteY38" fmla="*/ 3583 h 10000"/>
              <a:gd name="connsiteX39" fmla="*/ 1344 w 10000"/>
              <a:gd name="connsiteY39" fmla="*/ 3583 h 10000"/>
              <a:gd name="connsiteX40" fmla="*/ 1173 w 10000"/>
              <a:gd name="connsiteY40" fmla="*/ 3583 h 10000"/>
              <a:gd name="connsiteX41" fmla="*/ 1002 w 10000"/>
              <a:gd name="connsiteY41" fmla="*/ 3734 h 10000"/>
              <a:gd name="connsiteX42" fmla="*/ 1002 w 10000"/>
              <a:gd name="connsiteY42" fmla="*/ 3734 h 10000"/>
              <a:gd name="connsiteX43" fmla="*/ 852 w 10000"/>
              <a:gd name="connsiteY43" fmla="*/ 3734 h 10000"/>
              <a:gd name="connsiteX44" fmla="*/ 852 w 10000"/>
              <a:gd name="connsiteY44" fmla="*/ 3583 h 10000"/>
              <a:gd name="connsiteX45" fmla="*/ 682 w 10000"/>
              <a:gd name="connsiteY45" fmla="*/ 3434 h 10000"/>
              <a:gd name="connsiteX46" fmla="*/ 344 w 10000"/>
              <a:gd name="connsiteY46" fmla="*/ 3284 h 10000"/>
              <a:gd name="connsiteX47" fmla="*/ 169 w 10000"/>
              <a:gd name="connsiteY47" fmla="*/ 3133 h 10000"/>
              <a:gd name="connsiteX48" fmla="*/ 0 w 10000"/>
              <a:gd name="connsiteY48" fmla="*/ 2984 h 10000"/>
              <a:gd name="connsiteX49" fmla="*/ 0 w 10000"/>
              <a:gd name="connsiteY49" fmla="*/ 2833 h 10000"/>
              <a:gd name="connsiteX50" fmla="*/ 0 w 10000"/>
              <a:gd name="connsiteY50" fmla="*/ 2684 h 10000"/>
              <a:gd name="connsiteX51" fmla="*/ 169 w 10000"/>
              <a:gd name="connsiteY51" fmla="*/ 2684 h 10000"/>
              <a:gd name="connsiteX52" fmla="*/ 510 w 10000"/>
              <a:gd name="connsiteY52" fmla="*/ 2684 h 10000"/>
              <a:gd name="connsiteX53" fmla="*/ 852 w 10000"/>
              <a:gd name="connsiteY53" fmla="*/ 2684 h 10000"/>
              <a:gd name="connsiteX54" fmla="*/ 1173 w 10000"/>
              <a:gd name="connsiteY54" fmla="*/ 2533 h 10000"/>
              <a:gd name="connsiteX55" fmla="*/ 1685 w 10000"/>
              <a:gd name="connsiteY55" fmla="*/ 2533 h 10000"/>
              <a:gd name="connsiteX56" fmla="*/ 2195 w 10000"/>
              <a:gd name="connsiteY56" fmla="*/ 2382 h 10000"/>
              <a:gd name="connsiteX57" fmla="*/ 2711 w 10000"/>
              <a:gd name="connsiteY57" fmla="*/ 2233 h 10000"/>
              <a:gd name="connsiteX58" fmla="*/ 3390 w 10000"/>
              <a:gd name="connsiteY58" fmla="*/ 2083 h 10000"/>
              <a:gd name="connsiteX59" fmla="*/ 4072 w 10000"/>
              <a:gd name="connsiteY59" fmla="*/ 1800 h 10000"/>
              <a:gd name="connsiteX60" fmla="*/ 4582 w 10000"/>
              <a:gd name="connsiteY60" fmla="*/ 1651 h 10000"/>
              <a:gd name="connsiteX61" fmla="*/ 5073 w 10000"/>
              <a:gd name="connsiteY61" fmla="*/ 1501 h 10000"/>
              <a:gd name="connsiteX62" fmla="*/ 5585 w 10000"/>
              <a:gd name="connsiteY62" fmla="*/ 1351 h 10000"/>
              <a:gd name="connsiteX63" fmla="*/ 5926 w 10000"/>
              <a:gd name="connsiteY63" fmla="*/ 1201 h 10000"/>
              <a:gd name="connsiteX64" fmla="*/ 6268 w 10000"/>
              <a:gd name="connsiteY64" fmla="*/ 1201 h 10000"/>
              <a:gd name="connsiteX65" fmla="*/ 6612 w 10000"/>
              <a:gd name="connsiteY65" fmla="*/ 1051 h 10000"/>
              <a:gd name="connsiteX66" fmla="*/ 6951 w 10000"/>
              <a:gd name="connsiteY66" fmla="*/ 901 h 10000"/>
              <a:gd name="connsiteX67" fmla="*/ 7463 w 10000"/>
              <a:gd name="connsiteY67" fmla="*/ 750 h 10000"/>
              <a:gd name="connsiteX68" fmla="*/ 7805 w 10000"/>
              <a:gd name="connsiteY68" fmla="*/ 599 h 10000"/>
              <a:gd name="connsiteX69" fmla="*/ 8146 w 10000"/>
              <a:gd name="connsiteY69" fmla="*/ 450 h 10000"/>
              <a:gd name="connsiteX70" fmla="*/ 8316 w 10000"/>
              <a:gd name="connsiteY70" fmla="*/ 300 h 10000"/>
              <a:gd name="connsiteX71" fmla="*/ 8489 w 10000"/>
              <a:gd name="connsiteY71" fmla="*/ 150 h 10000"/>
              <a:gd name="connsiteX72" fmla="*/ 8489 w 10000"/>
              <a:gd name="connsiteY72" fmla="*/ 0 h 10000"/>
              <a:gd name="connsiteX73" fmla="*/ 8656 w 10000"/>
              <a:gd name="connsiteY73" fmla="*/ 0 h 10000"/>
              <a:gd name="connsiteX74" fmla="*/ 8827 w 10000"/>
              <a:gd name="connsiteY74" fmla="*/ 0 h 10000"/>
              <a:gd name="connsiteX75" fmla="*/ 8999 w 10000"/>
              <a:gd name="connsiteY75" fmla="*/ 0 h 10000"/>
              <a:gd name="connsiteX76" fmla="*/ 9149 w 10000"/>
              <a:gd name="connsiteY76" fmla="*/ 150 h 10000"/>
              <a:gd name="connsiteX77" fmla="*/ 9319 w 10000"/>
              <a:gd name="connsiteY77" fmla="*/ 150 h 10000"/>
              <a:gd name="connsiteX78" fmla="*/ 9487 w 10000"/>
              <a:gd name="connsiteY78" fmla="*/ 450 h 10000"/>
              <a:gd name="connsiteX79" fmla="*/ 9658 w 10000"/>
              <a:gd name="connsiteY79" fmla="*/ 599 h 10000"/>
              <a:gd name="connsiteX80" fmla="*/ 9829 w 10000"/>
              <a:gd name="connsiteY80" fmla="*/ 750 h 10000"/>
              <a:gd name="connsiteX81" fmla="*/ 10000 w 10000"/>
              <a:gd name="connsiteY81" fmla="*/ 901 h 10000"/>
              <a:gd name="connsiteX82" fmla="*/ 10000 w 10000"/>
              <a:gd name="connsiteY82" fmla="*/ 1051 h 10000"/>
              <a:gd name="connsiteX83" fmla="*/ 10000 w 10000"/>
              <a:gd name="connsiteY83" fmla="*/ 1201 h 10000"/>
              <a:gd name="connsiteX84" fmla="*/ 9829 w 10000"/>
              <a:gd name="connsiteY84" fmla="*/ 1201 h 10000"/>
              <a:gd name="connsiteX85" fmla="*/ 9658 w 10000"/>
              <a:gd name="connsiteY85" fmla="*/ 1351 h 10000"/>
              <a:gd name="connsiteX86" fmla="*/ 9658 w 10000"/>
              <a:gd name="connsiteY86" fmla="*/ 1501 h 10000"/>
              <a:gd name="connsiteX87" fmla="*/ 9487 w 10000"/>
              <a:gd name="connsiteY87" fmla="*/ 1651 h 10000"/>
              <a:gd name="connsiteX88" fmla="*/ 9319 w 10000"/>
              <a:gd name="connsiteY88" fmla="*/ 1933 h 10000"/>
              <a:gd name="connsiteX89" fmla="*/ 9149 w 10000"/>
              <a:gd name="connsiteY89" fmla="*/ 2382 h 10000"/>
              <a:gd name="connsiteX90" fmla="*/ 8999 w 10000"/>
              <a:gd name="connsiteY90" fmla="*/ 2833 h 10000"/>
              <a:gd name="connsiteX91" fmla="*/ 8827 w 10000"/>
              <a:gd name="connsiteY91" fmla="*/ 3284 h 10000"/>
              <a:gd name="connsiteX92" fmla="*/ 8656 w 10000"/>
              <a:gd name="connsiteY92" fmla="*/ 3884 h 10000"/>
              <a:gd name="connsiteX93" fmla="*/ 8489 w 10000"/>
              <a:gd name="connsiteY93" fmla="*/ 4484 h 10000"/>
              <a:gd name="connsiteX94" fmla="*/ 8316 w 10000"/>
              <a:gd name="connsiteY94" fmla="*/ 5084 h 10000"/>
              <a:gd name="connsiteX95" fmla="*/ 8316 w 10000"/>
              <a:gd name="connsiteY95" fmla="*/ 5666 h 10000"/>
              <a:gd name="connsiteX96" fmla="*/ 8316 w 10000"/>
              <a:gd name="connsiteY96" fmla="*/ 6116 h 10000"/>
              <a:gd name="connsiteX97" fmla="*/ 8146 w 10000"/>
              <a:gd name="connsiteY97" fmla="*/ 6716 h 10000"/>
              <a:gd name="connsiteX98" fmla="*/ 8146 w 10000"/>
              <a:gd name="connsiteY98" fmla="*/ 7167 h 10000"/>
              <a:gd name="connsiteX99" fmla="*/ 8146 w 10000"/>
              <a:gd name="connsiteY99" fmla="*/ 7466 h 10000"/>
              <a:gd name="connsiteX100" fmla="*/ 8146 w 10000"/>
              <a:gd name="connsiteY100" fmla="*/ 7917 h 10000"/>
              <a:gd name="connsiteX101" fmla="*/ 8316 w 10000"/>
              <a:gd name="connsiteY101" fmla="*/ 8217 h 10000"/>
              <a:gd name="connsiteX102" fmla="*/ 8316 w 10000"/>
              <a:gd name="connsiteY102" fmla="*/ 8367 h 10000"/>
              <a:gd name="connsiteX103" fmla="*/ 8489 w 10000"/>
              <a:gd name="connsiteY103" fmla="*/ 8667 h 10000"/>
              <a:gd name="connsiteX104" fmla="*/ 8656 w 10000"/>
              <a:gd name="connsiteY104" fmla="*/ 8817 h 10000"/>
              <a:gd name="connsiteX105" fmla="*/ 8827 w 10000"/>
              <a:gd name="connsiteY105" fmla="*/ 8967 h 10000"/>
              <a:gd name="connsiteX0" fmla="*/ 7975 w 10000"/>
              <a:gd name="connsiteY0" fmla="*/ 9398 h 9398"/>
              <a:gd name="connsiteX1" fmla="*/ 7634 w 10000"/>
              <a:gd name="connsiteY1" fmla="*/ 9099 h 9398"/>
              <a:gd name="connsiteX2" fmla="*/ 7463 w 10000"/>
              <a:gd name="connsiteY2" fmla="*/ 8667 h 9398"/>
              <a:gd name="connsiteX3" fmla="*/ 7463 w 10000"/>
              <a:gd name="connsiteY3" fmla="*/ 8217 h 9398"/>
              <a:gd name="connsiteX4" fmla="*/ 7292 w 10000"/>
              <a:gd name="connsiteY4" fmla="*/ 7767 h 9398"/>
              <a:gd name="connsiteX5" fmla="*/ 7292 w 10000"/>
              <a:gd name="connsiteY5" fmla="*/ 7316 h 9398"/>
              <a:gd name="connsiteX6" fmla="*/ 7292 w 10000"/>
              <a:gd name="connsiteY6" fmla="*/ 6866 h 9398"/>
              <a:gd name="connsiteX7" fmla="*/ 7463 w 10000"/>
              <a:gd name="connsiteY7" fmla="*/ 6116 h 9398"/>
              <a:gd name="connsiteX8" fmla="*/ 7463 w 10000"/>
              <a:gd name="connsiteY8" fmla="*/ 5966 h 9398"/>
              <a:gd name="connsiteX9" fmla="*/ 7463 w 10000"/>
              <a:gd name="connsiteY9" fmla="*/ 5666 h 9398"/>
              <a:gd name="connsiteX10" fmla="*/ 7634 w 10000"/>
              <a:gd name="connsiteY10" fmla="*/ 5385 h 9398"/>
              <a:gd name="connsiteX11" fmla="*/ 7634 w 10000"/>
              <a:gd name="connsiteY11" fmla="*/ 5084 h 9398"/>
              <a:gd name="connsiteX12" fmla="*/ 7634 w 10000"/>
              <a:gd name="connsiteY12" fmla="*/ 4784 h 9398"/>
              <a:gd name="connsiteX13" fmla="*/ 7805 w 10000"/>
              <a:gd name="connsiteY13" fmla="*/ 4334 h 9398"/>
              <a:gd name="connsiteX14" fmla="*/ 7805 w 10000"/>
              <a:gd name="connsiteY14" fmla="*/ 3884 h 9398"/>
              <a:gd name="connsiteX15" fmla="*/ 7975 w 10000"/>
              <a:gd name="connsiteY15" fmla="*/ 3434 h 9398"/>
              <a:gd name="connsiteX16" fmla="*/ 7975 w 10000"/>
              <a:gd name="connsiteY16" fmla="*/ 2984 h 9398"/>
              <a:gd name="connsiteX17" fmla="*/ 7975 w 10000"/>
              <a:gd name="connsiteY17" fmla="*/ 2533 h 9398"/>
              <a:gd name="connsiteX18" fmla="*/ 8146 w 10000"/>
              <a:gd name="connsiteY18" fmla="*/ 2233 h 9398"/>
              <a:gd name="connsiteX19" fmla="*/ 8146 w 10000"/>
              <a:gd name="connsiteY19" fmla="*/ 1933 h 9398"/>
              <a:gd name="connsiteX20" fmla="*/ 8146 w 10000"/>
              <a:gd name="connsiteY20" fmla="*/ 1651 h 9398"/>
              <a:gd name="connsiteX21" fmla="*/ 8146 w 10000"/>
              <a:gd name="connsiteY21" fmla="*/ 1501 h 9398"/>
              <a:gd name="connsiteX22" fmla="*/ 8146 w 10000"/>
              <a:gd name="connsiteY22" fmla="*/ 1351 h 9398"/>
              <a:gd name="connsiteX23" fmla="*/ 8146 w 10000"/>
              <a:gd name="connsiteY23" fmla="*/ 1351 h 9398"/>
              <a:gd name="connsiteX24" fmla="*/ 8146 w 10000"/>
              <a:gd name="connsiteY24" fmla="*/ 1351 h 9398"/>
              <a:gd name="connsiteX25" fmla="*/ 7975 w 10000"/>
              <a:gd name="connsiteY25" fmla="*/ 1351 h 9398"/>
              <a:gd name="connsiteX26" fmla="*/ 7805 w 10000"/>
              <a:gd name="connsiteY26" fmla="*/ 1351 h 9398"/>
              <a:gd name="connsiteX27" fmla="*/ 7634 w 10000"/>
              <a:gd name="connsiteY27" fmla="*/ 1501 h 9398"/>
              <a:gd name="connsiteX28" fmla="*/ 7463 w 10000"/>
              <a:gd name="connsiteY28" fmla="*/ 1501 h 9398"/>
              <a:gd name="connsiteX29" fmla="*/ 7124 w 10000"/>
              <a:gd name="connsiteY29" fmla="*/ 1651 h 9398"/>
              <a:gd name="connsiteX30" fmla="*/ 6782 w 10000"/>
              <a:gd name="connsiteY30" fmla="*/ 1651 h 9398"/>
              <a:gd name="connsiteX31" fmla="*/ 6440 w 10000"/>
              <a:gd name="connsiteY31" fmla="*/ 1800 h 9398"/>
              <a:gd name="connsiteX32" fmla="*/ 4756 w 10000"/>
              <a:gd name="connsiteY32" fmla="*/ 2382 h 9398"/>
              <a:gd name="connsiteX33" fmla="*/ 3050 w 10000"/>
              <a:gd name="connsiteY33" fmla="*/ 2984 h 9398"/>
              <a:gd name="connsiteX34" fmla="*/ 2539 w 10000"/>
              <a:gd name="connsiteY34" fmla="*/ 3133 h 9398"/>
              <a:gd name="connsiteX35" fmla="*/ 2195 w 10000"/>
              <a:gd name="connsiteY35" fmla="*/ 3284 h 9398"/>
              <a:gd name="connsiteX36" fmla="*/ 1854 w 10000"/>
              <a:gd name="connsiteY36" fmla="*/ 3434 h 9398"/>
              <a:gd name="connsiteX37" fmla="*/ 1685 w 10000"/>
              <a:gd name="connsiteY37" fmla="*/ 3583 h 9398"/>
              <a:gd name="connsiteX38" fmla="*/ 1344 w 10000"/>
              <a:gd name="connsiteY38" fmla="*/ 3583 h 9398"/>
              <a:gd name="connsiteX39" fmla="*/ 1173 w 10000"/>
              <a:gd name="connsiteY39" fmla="*/ 3583 h 9398"/>
              <a:gd name="connsiteX40" fmla="*/ 1002 w 10000"/>
              <a:gd name="connsiteY40" fmla="*/ 3734 h 9398"/>
              <a:gd name="connsiteX41" fmla="*/ 1002 w 10000"/>
              <a:gd name="connsiteY41" fmla="*/ 3734 h 9398"/>
              <a:gd name="connsiteX42" fmla="*/ 852 w 10000"/>
              <a:gd name="connsiteY42" fmla="*/ 3734 h 9398"/>
              <a:gd name="connsiteX43" fmla="*/ 852 w 10000"/>
              <a:gd name="connsiteY43" fmla="*/ 3583 h 9398"/>
              <a:gd name="connsiteX44" fmla="*/ 682 w 10000"/>
              <a:gd name="connsiteY44" fmla="*/ 3434 h 9398"/>
              <a:gd name="connsiteX45" fmla="*/ 344 w 10000"/>
              <a:gd name="connsiteY45" fmla="*/ 3284 h 9398"/>
              <a:gd name="connsiteX46" fmla="*/ 169 w 10000"/>
              <a:gd name="connsiteY46" fmla="*/ 3133 h 9398"/>
              <a:gd name="connsiteX47" fmla="*/ 0 w 10000"/>
              <a:gd name="connsiteY47" fmla="*/ 2984 h 9398"/>
              <a:gd name="connsiteX48" fmla="*/ 0 w 10000"/>
              <a:gd name="connsiteY48" fmla="*/ 2833 h 9398"/>
              <a:gd name="connsiteX49" fmla="*/ 0 w 10000"/>
              <a:gd name="connsiteY49" fmla="*/ 2684 h 9398"/>
              <a:gd name="connsiteX50" fmla="*/ 169 w 10000"/>
              <a:gd name="connsiteY50" fmla="*/ 2684 h 9398"/>
              <a:gd name="connsiteX51" fmla="*/ 510 w 10000"/>
              <a:gd name="connsiteY51" fmla="*/ 2684 h 9398"/>
              <a:gd name="connsiteX52" fmla="*/ 852 w 10000"/>
              <a:gd name="connsiteY52" fmla="*/ 2684 h 9398"/>
              <a:gd name="connsiteX53" fmla="*/ 1173 w 10000"/>
              <a:gd name="connsiteY53" fmla="*/ 2533 h 9398"/>
              <a:gd name="connsiteX54" fmla="*/ 1685 w 10000"/>
              <a:gd name="connsiteY54" fmla="*/ 2533 h 9398"/>
              <a:gd name="connsiteX55" fmla="*/ 2195 w 10000"/>
              <a:gd name="connsiteY55" fmla="*/ 2382 h 9398"/>
              <a:gd name="connsiteX56" fmla="*/ 2711 w 10000"/>
              <a:gd name="connsiteY56" fmla="*/ 2233 h 9398"/>
              <a:gd name="connsiteX57" fmla="*/ 3390 w 10000"/>
              <a:gd name="connsiteY57" fmla="*/ 2083 h 9398"/>
              <a:gd name="connsiteX58" fmla="*/ 4072 w 10000"/>
              <a:gd name="connsiteY58" fmla="*/ 1800 h 9398"/>
              <a:gd name="connsiteX59" fmla="*/ 4582 w 10000"/>
              <a:gd name="connsiteY59" fmla="*/ 1651 h 9398"/>
              <a:gd name="connsiteX60" fmla="*/ 5073 w 10000"/>
              <a:gd name="connsiteY60" fmla="*/ 1501 h 9398"/>
              <a:gd name="connsiteX61" fmla="*/ 5585 w 10000"/>
              <a:gd name="connsiteY61" fmla="*/ 1351 h 9398"/>
              <a:gd name="connsiteX62" fmla="*/ 5926 w 10000"/>
              <a:gd name="connsiteY62" fmla="*/ 1201 h 9398"/>
              <a:gd name="connsiteX63" fmla="*/ 6268 w 10000"/>
              <a:gd name="connsiteY63" fmla="*/ 1201 h 9398"/>
              <a:gd name="connsiteX64" fmla="*/ 6612 w 10000"/>
              <a:gd name="connsiteY64" fmla="*/ 1051 h 9398"/>
              <a:gd name="connsiteX65" fmla="*/ 6951 w 10000"/>
              <a:gd name="connsiteY65" fmla="*/ 901 h 9398"/>
              <a:gd name="connsiteX66" fmla="*/ 7463 w 10000"/>
              <a:gd name="connsiteY66" fmla="*/ 750 h 9398"/>
              <a:gd name="connsiteX67" fmla="*/ 7805 w 10000"/>
              <a:gd name="connsiteY67" fmla="*/ 599 h 9398"/>
              <a:gd name="connsiteX68" fmla="*/ 8146 w 10000"/>
              <a:gd name="connsiteY68" fmla="*/ 450 h 9398"/>
              <a:gd name="connsiteX69" fmla="*/ 8316 w 10000"/>
              <a:gd name="connsiteY69" fmla="*/ 300 h 9398"/>
              <a:gd name="connsiteX70" fmla="*/ 8489 w 10000"/>
              <a:gd name="connsiteY70" fmla="*/ 150 h 9398"/>
              <a:gd name="connsiteX71" fmla="*/ 8489 w 10000"/>
              <a:gd name="connsiteY71" fmla="*/ 0 h 9398"/>
              <a:gd name="connsiteX72" fmla="*/ 8656 w 10000"/>
              <a:gd name="connsiteY72" fmla="*/ 0 h 9398"/>
              <a:gd name="connsiteX73" fmla="*/ 8827 w 10000"/>
              <a:gd name="connsiteY73" fmla="*/ 0 h 9398"/>
              <a:gd name="connsiteX74" fmla="*/ 8999 w 10000"/>
              <a:gd name="connsiteY74" fmla="*/ 0 h 9398"/>
              <a:gd name="connsiteX75" fmla="*/ 9149 w 10000"/>
              <a:gd name="connsiteY75" fmla="*/ 150 h 9398"/>
              <a:gd name="connsiteX76" fmla="*/ 9319 w 10000"/>
              <a:gd name="connsiteY76" fmla="*/ 150 h 9398"/>
              <a:gd name="connsiteX77" fmla="*/ 9487 w 10000"/>
              <a:gd name="connsiteY77" fmla="*/ 450 h 9398"/>
              <a:gd name="connsiteX78" fmla="*/ 9658 w 10000"/>
              <a:gd name="connsiteY78" fmla="*/ 599 h 9398"/>
              <a:gd name="connsiteX79" fmla="*/ 9829 w 10000"/>
              <a:gd name="connsiteY79" fmla="*/ 750 h 9398"/>
              <a:gd name="connsiteX80" fmla="*/ 10000 w 10000"/>
              <a:gd name="connsiteY80" fmla="*/ 901 h 9398"/>
              <a:gd name="connsiteX81" fmla="*/ 10000 w 10000"/>
              <a:gd name="connsiteY81" fmla="*/ 1051 h 9398"/>
              <a:gd name="connsiteX82" fmla="*/ 10000 w 10000"/>
              <a:gd name="connsiteY82" fmla="*/ 1201 h 9398"/>
              <a:gd name="connsiteX83" fmla="*/ 9829 w 10000"/>
              <a:gd name="connsiteY83" fmla="*/ 1201 h 9398"/>
              <a:gd name="connsiteX84" fmla="*/ 9658 w 10000"/>
              <a:gd name="connsiteY84" fmla="*/ 1351 h 9398"/>
              <a:gd name="connsiteX85" fmla="*/ 9658 w 10000"/>
              <a:gd name="connsiteY85" fmla="*/ 1501 h 9398"/>
              <a:gd name="connsiteX86" fmla="*/ 9487 w 10000"/>
              <a:gd name="connsiteY86" fmla="*/ 1651 h 9398"/>
              <a:gd name="connsiteX87" fmla="*/ 9319 w 10000"/>
              <a:gd name="connsiteY87" fmla="*/ 1933 h 9398"/>
              <a:gd name="connsiteX88" fmla="*/ 9149 w 10000"/>
              <a:gd name="connsiteY88" fmla="*/ 2382 h 9398"/>
              <a:gd name="connsiteX89" fmla="*/ 8999 w 10000"/>
              <a:gd name="connsiteY89" fmla="*/ 2833 h 9398"/>
              <a:gd name="connsiteX90" fmla="*/ 8827 w 10000"/>
              <a:gd name="connsiteY90" fmla="*/ 3284 h 9398"/>
              <a:gd name="connsiteX91" fmla="*/ 8656 w 10000"/>
              <a:gd name="connsiteY91" fmla="*/ 3884 h 9398"/>
              <a:gd name="connsiteX92" fmla="*/ 8489 w 10000"/>
              <a:gd name="connsiteY92" fmla="*/ 4484 h 9398"/>
              <a:gd name="connsiteX93" fmla="*/ 8316 w 10000"/>
              <a:gd name="connsiteY93" fmla="*/ 5084 h 9398"/>
              <a:gd name="connsiteX94" fmla="*/ 8316 w 10000"/>
              <a:gd name="connsiteY94" fmla="*/ 5666 h 9398"/>
              <a:gd name="connsiteX95" fmla="*/ 8316 w 10000"/>
              <a:gd name="connsiteY95" fmla="*/ 6116 h 9398"/>
              <a:gd name="connsiteX96" fmla="*/ 8146 w 10000"/>
              <a:gd name="connsiteY96" fmla="*/ 6716 h 9398"/>
              <a:gd name="connsiteX97" fmla="*/ 8146 w 10000"/>
              <a:gd name="connsiteY97" fmla="*/ 7167 h 9398"/>
              <a:gd name="connsiteX98" fmla="*/ 8146 w 10000"/>
              <a:gd name="connsiteY98" fmla="*/ 7466 h 9398"/>
              <a:gd name="connsiteX99" fmla="*/ 8146 w 10000"/>
              <a:gd name="connsiteY99" fmla="*/ 7917 h 9398"/>
              <a:gd name="connsiteX100" fmla="*/ 8316 w 10000"/>
              <a:gd name="connsiteY100" fmla="*/ 8217 h 9398"/>
              <a:gd name="connsiteX101" fmla="*/ 8316 w 10000"/>
              <a:gd name="connsiteY101" fmla="*/ 8367 h 9398"/>
              <a:gd name="connsiteX102" fmla="*/ 8489 w 10000"/>
              <a:gd name="connsiteY102" fmla="*/ 8667 h 9398"/>
              <a:gd name="connsiteX103" fmla="*/ 8656 w 10000"/>
              <a:gd name="connsiteY103" fmla="*/ 8817 h 9398"/>
              <a:gd name="connsiteX104" fmla="*/ 8827 w 10000"/>
              <a:gd name="connsiteY104" fmla="*/ 8967 h 9398"/>
              <a:gd name="connsiteX0" fmla="*/ 7634 w 10000"/>
              <a:gd name="connsiteY0" fmla="*/ 9682 h 9682"/>
              <a:gd name="connsiteX1" fmla="*/ 7463 w 10000"/>
              <a:gd name="connsiteY1" fmla="*/ 9222 h 9682"/>
              <a:gd name="connsiteX2" fmla="*/ 7463 w 10000"/>
              <a:gd name="connsiteY2" fmla="*/ 8743 h 9682"/>
              <a:gd name="connsiteX3" fmla="*/ 7292 w 10000"/>
              <a:gd name="connsiteY3" fmla="*/ 8265 h 9682"/>
              <a:gd name="connsiteX4" fmla="*/ 7292 w 10000"/>
              <a:gd name="connsiteY4" fmla="*/ 7785 h 9682"/>
              <a:gd name="connsiteX5" fmla="*/ 7292 w 10000"/>
              <a:gd name="connsiteY5" fmla="*/ 7306 h 9682"/>
              <a:gd name="connsiteX6" fmla="*/ 7463 w 10000"/>
              <a:gd name="connsiteY6" fmla="*/ 6508 h 9682"/>
              <a:gd name="connsiteX7" fmla="*/ 7463 w 10000"/>
              <a:gd name="connsiteY7" fmla="*/ 6348 h 9682"/>
              <a:gd name="connsiteX8" fmla="*/ 7463 w 10000"/>
              <a:gd name="connsiteY8" fmla="*/ 6029 h 9682"/>
              <a:gd name="connsiteX9" fmla="*/ 7634 w 10000"/>
              <a:gd name="connsiteY9" fmla="*/ 5730 h 9682"/>
              <a:gd name="connsiteX10" fmla="*/ 7634 w 10000"/>
              <a:gd name="connsiteY10" fmla="*/ 5410 h 9682"/>
              <a:gd name="connsiteX11" fmla="*/ 7634 w 10000"/>
              <a:gd name="connsiteY11" fmla="*/ 5090 h 9682"/>
              <a:gd name="connsiteX12" fmla="*/ 7805 w 10000"/>
              <a:gd name="connsiteY12" fmla="*/ 4612 h 9682"/>
              <a:gd name="connsiteX13" fmla="*/ 7805 w 10000"/>
              <a:gd name="connsiteY13" fmla="*/ 4133 h 9682"/>
              <a:gd name="connsiteX14" fmla="*/ 7975 w 10000"/>
              <a:gd name="connsiteY14" fmla="*/ 3654 h 9682"/>
              <a:gd name="connsiteX15" fmla="*/ 7975 w 10000"/>
              <a:gd name="connsiteY15" fmla="*/ 3175 h 9682"/>
              <a:gd name="connsiteX16" fmla="*/ 7975 w 10000"/>
              <a:gd name="connsiteY16" fmla="*/ 2695 h 9682"/>
              <a:gd name="connsiteX17" fmla="*/ 8146 w 10000"/>
              <a:gd name="connsiteY17" fmla="*/ 2376 h 9682"/>
              <a:gd name="connsiteX18" fmla="*/ 8146 w 10000"/>
              <a:gd name="connsiteY18" fmla="*/ 2057 h 9682"/>
              <a:gd name="connsiteX19" fmla="*/ 8146 w 10000"/>
              <a:gd name="connsiteY19" fmla="*/ 1757 h 9682"/>
              <a:gd name="connsiteX20" fmla="*/ 8146 w 10000"/>
              <a:gd name="connsiteY20" fmla="*/ 1597 h 9682"/>
              <a:gd name="connsiteX21" fmla="*/ 8146 w 10000"/>
              <a:gd name="connsiteY21" fmla="*/ 1438 h 9682"/>
              <a:gd name="connsiteX22" fmla="*/ 8146 w 10000"/>
              <a:gd name="connsiteY22" fmla="*/ 1438 h 9682"/>
              <a:gd name="connsiteX23" fmla="*/ 8146 w 10000"/>
              <a:gd name="connsiteY23" fmla="*/ 1438 h 9682"/>
              <a:gd name="connsiteX24" fmla="*/ 7975 w 10000"/>
              <a:gd name="connsiteY24" fmla="*/ 1438 h 9682"/>
              <a:gd name="connsiteX25" fmla="*/ 7805 w 10000"/>
              <a:gd name="connsiteY25" fmla="*/ 1438 h 9682"/>
              <a:gd name="connsiteX26" fmla="*/ 7634 w 10000"/>
              <a:gd name="connsiteY26" fmla="*/ 1597 h 9682"/>
              <a:gd name="connsiteX27" fmla="*/ 7463 w 10000"/>
              <a:gd name="connsiteY27" fmla="*/ 1597 h 9682"/>
              <a:gd name="connsiteX28" fmla="*/ 7124 w 10000"/>
              <a:gd name="connsiteY28" fmla="*/ 1757 h 9682"/>
              <a:gd name="connsiteX29" fmla="*/ 6782 w 10000"/>
              <a:gd name="connsiteY29" fmla="*/ 1757 h 9682"/>
              <a:gd name="connsiteX30" fmla="*/ 6440 w 10000"/>
              <a:gd name="connsiteY30" fmla="*/ 1915 h 9682"/>
              <a:gd name="connsiteX31" fmla="*/ 4756 w 10000"/>
              <a:gd name="connsiteY31" fmla="*/ 2535 h 9682"/>
              <a:gd name="connsiteX32" fmla="*/ 3050 w 10000"/>
              <a:gd name="connsiteY32" fmla="*/ 3175 h 9682"/>
              <a:gd name="connsiteX33" fmla="*/ 2539 w 10000"/>
              <a:gd name="connsiteY33" fmla="*/ 3334 h 9682"/>
              <a:gd name="connsiteX34" fmla="*/ 2195 w 10000"/>
              <a:gd name="connsiteY34" fmla="*/ 3494 h 9682"/>
              <a:gd name="connsiteX35" fmla="*/ 1854 w 10000"/>
              <a:gd name="connsiteY35" fmla="*/ 3654 h 9682"/>
              <a:gd name="connsiteX36" fmla="*/ 1685 w 10000"/>
              <a:gd name="connsiteY36" fmla="*/ 3813 h 9682"/>
              <a:gd name="connsiteX37" fmla="*/ 1344 w 10000"/>
              <a:gd name="connsiteY37" fmla="*/ 3813 h 9682"/>
              <a:gd name="connsiteX38" fmla="*/ 1173 w 10000"/>
              <a:gd name="connsiteY38" fmla="*/ 3813 h 9682"/>
              <a:gd name="connsiteX39" fmla="*/ 1002 w 10000"/>
              <a:gd name="connsiteY39" fmla="*/ 3973 h 9682"/>
              <a:gd name="connsiteX40" fmla="*/ 1002 w 10000"/>
              <a:gd name="connsiteY40" fmla="*/ 3973 h 9682"/>
              <a:gd name="connsiteX41" fmla="*/ 852 w 10000"/>
              <a:gd name="connsiteY41" fmla="*/ 3973 h 9682"/>
              <a:gd name="connsiteX42" fmla="*/ 852 w 10000"/>
              <a:gd name="connsiteY42" fmla="*/ 3813 h 9682"/>
              <a:gd name="connsiteX43" fmla="*/ 682 w 10000"/>
              <a:gd name="connsiteY43" fmla="*/ 3654 h 9682"/>
              <a:gd name="connsiteX44" fmla="*/ 344 w 10000"/>
              <a:gd name="connsiteY44" fmla="*/ 3494 h 9682"/>
              <a:gd name="connsiteX45" fmla="*/ 169 w 10000"/>
              <a:gd name="connsiteY45" fmla="*/ 3334 h 9682"/>
              <a:gd name="connsiteX46" fmla="*/ 0 w 10000"/>
              <a:gd name="connsiteY46" fmla="*/ 3175 h 9682"/>
              <a:gd name="connsiteX47" fmla="*/ 0 w 10000"/>
              <a:gd name="connsiteY47" fmla="*/ 3014 h 9682"/>
              <a:gd name="connsiteX48" fmla="*/ 0 w 10000"/>
              <a:gd name="connsiteY48" fmla="*/ 2856 h 9682"/>
              <a:gd name="connsiteX49" fmla="*/ 169 w 10000"/>
              <a:gd name="connsiteY49" fmla="*/ 2856 h 9682"/>
              <a:gd name="connsiteX50" fmla="*/ 510 w 10000"/>
              <a:gd name="connsiteY50" fmla="*/ 2856 h 9682"/>
              <a:gd name="connsiteX51" fmla="*/ 852 w 10000"/>
              <a:gd name="connsiteY51" fmla="*/ 2856 h 9682"/>
              <a:gd name="connsiteX52" fmla="*/ 1173 w 10000"/>
              <a:gd name="connsiteY52" fmla="*/ 2695 h 9682"/>
              <a:gd name="connsiteX53" fmla="*/ 1685 w 10000"/>
              <a:gd name="connsiteY53" fmla="*/ 2695 h 9682"/>
              <a:gd name="connsiteX54" fmla="*/ 2195 w 10000"/>
              <a:gd name="connsiteY54" fmla="*/ 2535 h 9682"/>
              <a:gd name="connsiteX55" fmla="*/ 2711 w 10000"/>
              <a:gd name="connsiteY55" fmla="*/ 2376 h 9682"/>
              <a:gd name="connsiteX56" fmla="*/ 3390 w 10000"/>
              <a:gd name="connsiteY56" fmla="*/ 2216 h 9682"/>
              <a:gd name="connsiteX57" fmla="*/ 4072 w 10000"/>
              <a:gd name="connsiteY57" fmla="*/ 1915 h 9682"/>
              <a:gd name="connsiteX58" fmla="*/ 4582 w 10000"/>
              <a:gd name="connsiteY58" fmla="*/ 1757 h 9682"/>
              <a:gd name="connsiteX59" fmla="*/ 5073 w 10000"/>
              <a:gd name="connsiteY59" fmla="*/ 1597 h 9682"/>
              <a:gd name="connsiteX60" fmla="*/ 5585 w 10000"/>
              <a:gd name="connsiteY60" fmla="*/ 1438 h 9682"/>
              <a:gd name="connsiteX61" fmla="*/ 5926 w 10000"/>
              <a:gd name="connsiteY61" fmla="*/ 1278 h 9682"/>
              <a:gd name="connsiteX62" fmla="*/ 6268 w 10000"/>
              <a:gd name="connsiteY62" fmla="*/ 1278 h 9682"/>
              <a:gd name="connsiteX63" fmla="*/ 6612 w 10000"/>
              <a:gd name="connsiteY63" fmla="*/ 1118 h 9682"/>
              <a:gd name="connsiteX64" fmla="*/ 6951 w 10000"/>
              <a:gd name="connsiteY64" fmla="*/ 959 h 9682"/>
              <a:gd name="connsiteX65" fmla="*/ 7463 w 10000"/>
              <a:gd name="connsiteY65" fmla="*/ 798 h 9682"/>
              <a:gd name="connsiteX66" fmla="*/ 7805 w 10000"/>
              <a:gd name="connsiteY66" fmla="*/ 637 h 9682"/>
              <a:gd name="connsiteX67" fmla="*/ 8146 w 10000"/>
              <a:gd name="connsiteY67" fmla="*/ 479 h 9682"/>
              <a:gd name="connsiteX68" fmla="*/ 8316 w 10000"/>
              <a:gd name="connsiteY68" fmla="*/ 319 h 9682"/>
              <a:gd name="connsiteX69" fmla="*/ 8489 w 10000"/>
              <a:gd name="connsiteY69" fmla="*/ 160 h 9682"/>
              <a:gd name="connsiteX70" fmla="*/ 8489 w 10000"/>
              <a:gd name="connsiteY70" fmla="*/ 0 h 9682"/>
              <a:gd name="connsiteX71" fmla="*/ 8656 w 10000"/>
              <a:gd name="connsiteY71" fmla="*/ 0 h 9682"/>
              <a:gd name="connsiteX72" fmla="*/ 8827 w 10000"/>
              <a:gd name="connsiteY72" fmla="*/ 0 h 9682"/>
              <a:gd name="connsiteX73" fmla="*/ 8999 w 10000"/>
              <a:gd name="connsiteY73" fmla="*/ 0 h 9682"/>
              <a:gd name="connsiteX74" fmla="*/ 9149 w 10000"/>
              <a:gd name="connsiteY74" fmla="*/ 160 h 9682"/>
              <a:gd name="connsiteX75" fmla="*/ 9319 w 10000"/>
              <a:gd name="connsiteY75" fmla="*/ 160 h 9682"/>
              <a:gd name="connsiteX76" fmla="*/ 9487 w 10000"/>
              <a:gd name="connsiteY76" fmla="*/ 479 h 9682"/>
              <a:gd name="connsiteX77" fmla="*/ 9658 w 10000"/>
              <a:gd name="connsiteY77" fmla="*/ 637 h 9682"/>
              <a:gd name="connsiteX78" fmla="*/ 9829 w 10000"/>
              <a:gd name="connsiteY78" fmla="*/ 798 h 9682"/>
              <a:gd name="connsiteX79" fmla="*/ 10000 w 10000"/>
              <a:gd name="connsiteY79" fmla="*/ 959 h 9682"/>
              <a:gd name="connsiteX80" fmla="*/ 10000 w 10000"/>
              <a:gd name="connsiteY80" fmla="*/ 1118 h 9682"/>
              <a:gd name="connsiteX81" fmla="*/ 10000 w 10000"/>
              <a:gd name="connsiteY81" fmla="*/ 1278 h 9682"/>
              <a:gd name="connsiteX82" fmla="*/ 9829 w 10000"/>
              <a:gd name="connsiteY82" fmla="*/ 1278 h 9682"/>
              <a:gd name="connsiteX83" fmla="*/ 9658 w 10000"/>
              <a:gd name="connsiteY83" fmla="*/ 1438 h 9682"/>
              <a:gd name="connsiteX84" fmla="*/ 9658 w 10000"/>
              <a:gd name="connsiteY84" fmla="*/ 1597 h 9682"/>
              <a:gd name="connsiteX85" fmla="*/ 9487 w 10000"/>
              <a:gd name="connsiteY85" fmla="*/ 1757 h 9682"/>
              <a:gd name="connsiteX86" fmla="*/ 9319 w 10000"/>
              <a:gd name="connsiteY86" fmla="*/ 2057 h 9682"/>
              <a:gd name="connsiteX87" fmla="*/ 9149 w 10000"/>
              <a:gd name="connsiteY87" fmla="*/ 2535 h 9682"/>
              <a:gd name="connsiteX88" fmla="*/ 8999 w 10000"/>
              <a:gd name="connsiteY88" fmla="*/ 3014 h 9682"/>
              <a:gd name="connsiteX89" fmla="*/ 8827 w 10000"/>
              <a:gd name="connsiteY89" fmla="*/ 3494 h 9682"/>
              <a:gd name="connsiteX90" fmla="*/ 8656 w 10000"/>
              <a:gd name="connsiteY90" fmla="*/ 4133 h 9682"/>
              <a:gd name="connsiteX91" fmla="*/ 8489 w 10000"/>
              <a:gd name="connsiteY91" fmla="*/ 4771 h 9682"/>
              <a:gd name="connsiteX92" fmla="*/ 8316 w 10000"/>
              <a:gd name="connsiteY92" fmla="*/ 5410 h 9682"/>
              <a:gd name="connsiteX93" fmla="*/ 8316 w 10000"/>
              <a:gd name="connsiteY93" fmla="*/ 6029 h 9682"/>
              <a:gd name="connsiteX94" fmla="*/ 8316 w 10000"/>
              <a:gd name="connsiteY94" fmla="*/ 6508 h 9682"/>
              <a:gd name="connsiteX95" fmla="*/ 8146 w 10000"/>
              <a:gd name="connsiteY95" fmla="*/ 7146 h 9682"/>
              <a:gd name="connsiteX96" fmla="*/ 8146 w 10000"/>
              <a:gd name="connsiteY96" fmla="*/ 7626 h 9682"/>
              <a:gd name="connsiteX97" fmla="*/ 8146 w 10000"/>
              <a:gd name="connsiteY97" fmla="*/ 7944 h 9682"/>
              <a:gd name="connsiteX98" fmla="*/ 8146 w 10000"/>
              <a:gd name="connsiteY98" fmla="*/ 8424 h 9682"/>
              <a:gd name="connsiteX99" fmla="*/ 8316 w 10000"/>
              <a:gd name="connsiteY99" fmla="*/ 8743 h 9682"/>
              <a:gd name="connsiteX100" fmla="*/ 8316 w 10000"/>
              <a:gd name="connsiteY100" fmla="*/ 8903 h 9682"/>
              <a:gd name="connsiteX101" fmla="*/ 8489 w 10000"/>
              <a:gd name="connsiteY101" fmla="*/ 9222 h 9682"/>
              <a:gd name="connsiteX102" fmla="*/ 8656 w 10000"/>
              <a:gd name="connsiteY102" fmla="*/ 9382 h 9682"/>
              <a:gd name="connsiteX103" fmla="*/ 8827 w 10000"/>
              <a:gd name="connsiteY103" fmla="*/ 9541 h 9682"/>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100" fmla="*/ 8316 w 10000"/>
              <a:gd name="connsiteY100" fmla="*/ 9195 h 10000"/>
              <a:gd name="connsiteX101" fmla="*/ 8489 w 10000"/>
              <a:gd name="connsiteY101" fmla="*/ 9525 h 10000"/>
              <a:gd name="connsiteX102" fmla="*/ 8656 w 10000"/>
              <a:gd name="connsiteY102" fmla="*/ 9690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100" fmla="*/ 8316 w 10000"/>
              <a:gd name="connsiteY100" fmla="*/ 9195 h 10000"/>
              <a:gd name="connsiteX101" fmla="*/ 8489 w 10000"/>
              <a:gd name="connsiteY101" fmla="*/ 9525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100" fmla="*/ 8316 w 10000"/>
              <a:gd name="connsiteY100" fmla="*/ 9195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316 w 10000"/>
              <a:gd name="connsiteY98" fmla="*/ 9030 h 10000"/>
              <a:gd name="connsiteX0" fmla="*/ 7634 w 10000"/>
              <a:gd name="connsiteY0" fmla="*/ 10000 h 10000"/>
              <a:gd name="connsiteX1" fmla="*/ 7463 w 10000"/>
              <a:gd name="connsiteY1" fmla="*/ 9030 h 10000"/>
              <a:gd name="connsiteX2" fmla="*/ 7292 w 10000"/>
              <a:gd name="connsiteY2" fmla="*/ 8536 h 10000"/>
              <a:gd name="connsiteX3" fmla="*/ 7292 w 10000"/>
              <a:gd name="connsiteY3" fmla="*/ 8041 h 10000"/>
              <a:gd name="connsiteX4" fmla="*/ 7292 w 10000"/>
              <a:gd name="connsiteY4" fmla="*/ 7546 h 10000"/>
              <a:gd name="connsiteX5" fmla="*/ 7463 w 10000"/>
              <a:gd name="connsiteY5" fmla="*/ 6722 h 10000"/>
              <a:gd name="connsiteX6" fmla="*/ 7463 w 10000"/>
              <a:gd name="connsiteY6" fmla="*/ 6556 h 10000"/>
              <a:gd name="connsiteX7" fmla="*/ 7463 w 10000"/>
              <a:gd name="connsiteY7" fmla="*/ 6227 h 10000"/>
              <a:gd name="connsiteX8" fmla="*/ 7634 w 10000"/>
              <a:gd name="connsiteY8" fmla="*/ 5918 h 10000"/>
              <a:gd name="connsiteX9" fmla="*/ 7634 w 10000"/>
              <a:gd name="connsiteY9" fmla="*/ 5588 h 10000"/>
              <a:gd name="connsiteX10" fmla="*/ 7634 w 10000"/>
              <a:gd name="connsiteY10" fmla="*/ 5257 h 10000"/>
              <a:gd name="connsiteX11" fmla="*/ 7805 w 10000"/>
              <a:gd name="connsiteY11" fmla="*/ 4763 h 10000"/>
              <a:gd name="connsiteX12" fmla="*/ 7805 w 10000"/>
              <a:gd name="connsiteY12" fmla="*/ 4269 h 10000"/>
              <a:gd name="connsiteX13" fmla="*/ 7975 w 10000"/>
              <a:gd name="connsiteY13" fmla="*/ 3774 h 10000"/>
              <a:gd name="connsiteX14" fmla="*/ 7975 w 10000"/>
              <a:gd name="connsiteY14" fmla="*/ 3279 h 10000"/>
              <a:gd name="connsiteX15" fmla="*/ 7975 w 10000"/>
              <a:gd name="connsiteY15" fmla="*/ 2784 h 10000"/>
              <a:gd name="connsiteX16" fmla="*/ 8146 w 10000"/>
              <a:gd name="connsiteY16" fmla="*/ 2454 h 10000"/>
              <a:gd name="connsiteX17" fmla="*/ 8146 w 10000"/>
              <a:gd name="connsiteY17" fmla="*/ 2125 h 10000"/>
              <a:gd name="connsiteX18" fmla="*/ 8146 w 10000"/>
              <a:gd name="connsiteY18" fmla="*/ 1815 h 10000"/>
              <a:gd name="connsiteX19" fmla="*/ 8146 w 10000"/>
              <a:gd name="connsiteY19" fmla="*/ 1649 h 10000"/>
              <a:gd name="connsiteX20" fmla="*/ 8146 w 10000"/>
              <a:gd name="connsiteY20" fmla="*/ 1485 h 10000"/>
              <a:gd name="connsiteX21" fmla="*/ 8146 w 10000"/>
              <a:gd name="connsiteY21" fmla="*/ 1485 h 10000"/>
              <a:gd name="connsiteX22" fmla="*/ 8146 w 10000"/>
              <a:gd name="connsiteY22" fmla="*/ 1485 h 10000"/>
              <a:gd name="connsiteX23" fmla="*/ 7975 w 10000"/>
              <a:gd name="connsiteY23" fmla="*/ 1485 h 10000"/>
              <a:gd name="connsiteX24" fmla="*/ 7805 w 10000"/>
              <a:gd name="connsiteY24" fmla="*/ 1485 h 10000"/>
              <a:gd name="connsiteX25" fmla="*/ 7634 w 10000"/>
              <a:gd name="connsiteY25" fmla="*/ 1649 h 10000"/>
              <a:gd name="connsiteX26" fmla="*/ 7463 w 10000"/>
              <a:gd name="connsiteY26" fmla="*/ 1649 h 10000"/>
              <a:gd name="connsiteX27" fmla="*/ 7124 w 10000"/>
              <a:gd name="connsiteY27" fmla="*/ 1815 h 10000"/>
              <a:gd name="connsiteX28" fmla="*/ 6782 w 10000"/>
              <a:gd name="connsiteY28" fmla="*/ 1815 h 10000"/>
              <a:gd name="connsiteX29" fmla="*/ 6440 w 10000"/>
              <a:gd name="connsiteY29" fmla="*/ 1978 h 10000"/>
              <a:gd name="connsiteX30" fmla="*/ 4756 w 10000"/>
              <a:gd name="connsiteY30" fmla="*/ 2618 h 10000"/>
              <a:gd name="connsiteX31" fmla="*/ 3050 w 10000"/>
              <a:gd name="connsiteY31" fmla="*/ 3279 h 10000"/>
              <a:gd name="connsiteX32" fmla="*/ 2539 w 10000"/>
              <a:gd name="connsiteY32" fmla="*/ 3444 h 10000"/>
              <a:gd name="connsiteX33" fmla="*/ 2195 w 10000"/>
              <a:gd name="connsiteY33" fmla="*/ 3609 h 10000"/>
              <a:gd name="connsiteX34" fmla="*/ 1854 w 10000"/>
              <a:gd name="connsiteY34" fmla="*/ 3774 h 10000"/>
              <a:gd name="connsiteX35" fmla="*/ 1685 w 10000"/>
              <a:gd name="connsiteY35" fmla="*/ 3938 h 10000"/>
              <a:gd name="connsiteX36" fmla="*/ 1344 w 10000"/>
              <a:gd name="connsiteY36" fmla="*/ 3938 h 10000"/>
              <a:gd name="connsiteX37" fmla="*/ 1173 w 10000"/>
              <a:gd name="connsiteY37" fmla="*/ 3938 h 10000"/>
              <a:gd name="connsiteX38" fmla="*/ 1002 w 10000"/>
              <a:gd name="connsiteY38" fmla="*/ 4103 h 10000"/>
              <a:gd name="connsiteX39" fmla="*/ 1002 w 10000"/>
              <a:gd name="connsiteY39" fmla="*/ 4103 h 10000"/>
              <a:gd name="connsiteX40" fmla="*/ 852 w 10000"/>
              <a:gd name="connsiteY40" fmla="*/ 4103 h 10000"/>
              <a:gd name="connsiteX41" fmla="*/ 852 w 10000"/>
              <a:gd name="connsiteY41" fmla="*/ 3938 h 10000"/>
              <a:gd name="connsiteX42" fmla="*/ 682 w 10000"/>
              <a:gd name="connsiteY42" fmla="*/ 3774 h 10000"/>
              <a:gd name="connsiteX43" fmla="*/ 344 w 10000"/>
              <a:gd name="connsiteY43" fmla="*/ 3609 h 10000"/>
              <a:gd name="connsiteX44" fmla="*/ 169 w 10000"/>
              <a:gd name="connsiteY44" fmla="*/ 3444 h 10000"/>
              <a:gd name="connsiteX45" fmla="*/ 0 w 10000"/>
              <a:gd name="connsiteY45" fmla="*/ 3279 h 10000"/>
              <a:gd name="connsiteX46" fmla="*/ 0 w 10000"/>
              <a:gd name="connsiteY46" fmla="*/ 3113 h 10000"/>
              <a:gd name="connsiteX47" fmla="*/ 0 w 10000"/>
              <a:gd name="connsiteY47" fmla="*/ 2950 h 10000"/>
              <a:gd name="connsiteX48" fmla="*/ 169 w 10000"/>
              <a:gd name="connsiteY48" fmla="*/ 2950 h 10000"/>
              <a:gd name="connsiteX49" fmla="*/ 510 w 10000"/>
              <a:gd name="connsiteY49" fmla="*/ 2950 h 10000"/>
              <a:gd name="connsiteX50" fmla="*/ 852 w 10000"/>
              <a:gd name="connsiteY50" fmla="*/ 2950 h 10000"/>
              <a:gd name="connsiteX51" fmla="*/ 1173 w 10000"/>
              <a:gd name="connsiteY51" fmla="*/ 2784 h 10000"/>
              <a:gd name="connsiteX52" fmla="*/ 1685 w 10000"/>
              <a:gd name="connsiteY52" fmla="*/ 2784 h 10000"/>
              <a:gd name="connsiteX53" fmla="*/ 2195 w 10000"/>
              <a:gd name="connsiteY53" fmla="*/ 2618 h 10000"/>
              <a:gd name="connsiteX54" fmla="*/ 2711 w 10000"/>
              <a:gd name="connsiteY54" fmla="*/ 2454 h 10000"/>
              <a:gd name="connsiteX55" fmla="*/ 3390 w 10000"/>
              <a:gd name="connsiteY55" fmla="*/ 2289 h 10000"/>
              <a:gd name="connsiteX56" fmla="*/ 4072 w 10000"/>
              <a:gd name="connsiteY56" fmla="*/ 1978 h 10000"/>
              <a:gd name="connsiteX57" fmla="*/ 4582 w 10000"/>
              <a:gd name="connsiteY57" fmla="*/ 1815 h 10000"/>
              <a:gd name="connsiteX58" fmla="*/ 5073 w 10000"/>
              <a:gd name="connsiteY58" fmla="*/ 1649 h 10000"/>
              <a:gd name="connsiteX59" fmla="*/ 5585 w 10000"/>
              <a:gd name="connsiteY59" fmla="*/ 1485 h 10000"/>
              <a:gd name="connsiteX60" fmla="*/ 5926 w 10000"/>
              <a:gd name="connsiteY60" fmla="*/ 1320 h 10000"/>
              <a:gd name="connsiteX61" fmla="*/ 6268 w 10000"/>
              <a:gd name="connsiteY61" fmla="*/ 1320 h 10000"/>
              <a:gd name="connsiteX62" fmla="*/ 6612 w 10000"/>
              <a:gd name="connsiteY62" fmla="*/ 1155 h 10000"/>
              <a:gd name="connsiteX63" fmla="*/ 6951 w 10000"/>
              <a:gd name="connsiteY63" fmla="*/ 990 h 10000"/>
              <a:gd name="connsiteX64" fmla="*/ 7463 w 10000"/>
              <a:gd name="connsiteY64" fmla="*/ 824 h 10000"/>
              <a:gd name="connsiteX65" fmla="*/ 7805 w 10000"/>
              <a:gd name="connsiteY65" fmla="*/ 658 h 10000"/>
              <a:gd name="connsiteX66" fmla="*/ 8146 w 10000"/>
              <a:gd name="connsiteY66" fmla="*/ 495 h 10000"/>
              <a:gd name="connsiteX67" fmla="*/ 8316 w 10000"/>
              <a:gd name="connsiteY67" fmla="*/ 329 h 10000"/>
              <a:gd name="connsiteX68" fmla="*/ 8489 w 10000"/>
              <a:gd name="connsiteY68" fmla="*/ 165 h 10000"/>
              <a:gd name="connsiteX69" fmla="*/ 8489 w 10000"/>
              <a:gd name="connsiteY69" fmla="*/ 0 h 10000"/>
              <a:gd name="connsiteX70" fmla="*/ 8656 w 10000"/>
              <a:gd name="connsiteY70" fmla="*/ 0 h 10000"/>
              <a:gd name="connsiteX71" fmla="*/ 8827 w 10000"/>
              <a:gd name="connsiteY71" fmla="*/ 0 h 10000"/>
              <a:gd name="connsiteX72" fmla="*/ 8999 w 10000"/>
              <a:gd name="connsiteY72" fmla="*/ 0 h 10000"/>
              <a:gd name="connsiteX73" fmla="*/ 9149 w 10000"/>
              <a:gd name="connsiteY73" fmla="*/ 165 h 10000"/>
              <a:gd name="connsiteX74" fmla="*/ 9319 w 10000"/>
              <a:gd name="connsiteY74" fmla="*/ 165 h 10000"/>
              <a:gd name="connsiteX75" fmla="*/ 9487 w 10000"/>
              <a:gd name="connsiteY75" fmla="*/ 495 h 10000"/>
              <a:gd name="connsiteX76" fmla="*/ 9658 w 10000"/>
              <a:gd name="connsiteY76" fmla="*/ 658 h 10000"/>
              <a:gd name="connsiteX77" fmla="*/ 9829 w 10000"/>
              <a:gd name="connsiteY77" fmla="*/ 824 h 10000"/>
              <a:gd name="connsiteX78" fmla="*/ 10000 w 10000"/>
              <a:gd name="connsiteY78" fmla="*/ 990 h 10000"/>
              <a:gd name="connsiteX79" fmla="*/ 10000 w 10000"/>
              <a:gd name="connsiteY79" fmla="*/ 1155 h 10000"/>
              <a:gd name="connsiteX80" fmla="*/ 10000 w 10000"/>
              <a:gd name="connsiteY80" fmla="*/ 1320 h 10000"/>
              <a:gd name="connsiteX81" fmla="*/ 9829 w 10000"/>
              <a:gd name="connsiteY81" fmla="*/ 1320 h 10000"/>
              <a:gd name="connsiteX82" fmla="*/ 9658 w 10000"/>
              <a:gd name="connsiteY82" fmla="*/ 1485 h 10000"/>
              <a:gd name="connsiteX83" fmla="*/ 9658 w 10000"/>
              <a:gd name="connsiteY83" fmla="*/ 1649 h 10000"/>
              <a:gd name="connsiteX84" fmla="*/ 9487 w 10000"/>
              <a:gd name="connsiteY84" fmla="*/ 1815 h 10000"/>
              <a:gd name="connsiteX85" fmla="*/ 9319 w 10000"/>
              <a:gd name="connsiteY85" fmla="*/ 2125 h 10000"/>
              <a:gd name="connsiteX86" fmla="*/ 9149 w 10000"/>
              <a:gd name="connsiteY86" fmla="*/ 2618 h 10000"/>
              <a:gd name="connsiteX87" fmla="*/ 8999 w 10000"/>
              <a:gd name="connsiteY87" fmla="*/ 3113 h 10000"/>
              <a:gd name="connsiteX88" fmla="*/ 8827 w 10000"/>
              <a:gd name="connsiteY88" fmla="*/ 3609 h 10000"/>
              <a:gd name="connsiteX89" fmla="*/ 8656 w 10000"/>
              <a:gd name="connsiteY89" fmla="*/ 4269 h 10000"/>
              <a:gd name="connsiteX90" fmla="*/ 8489 w 10000"/>
              <a:gd name="connsiteY90" fmla="*/ 4928 h 10000"/>
              <a:gd name="connsiteX91" fmla="*/ 8316 w 10000"/>
              <a:gd name="connsiteY91" fmla="*/ 5588 h 10000"/>
              <a:gd name="connsiteX92" fmla="*/ 8316 w 10000"/>
              <a:gd name="connsiteY92" fmla="*/ 6227 h 10000"/>
              <a:gd name="connsiteX93" fmla="*/ 8316 w 10000"/>
              <a:gd name="connsiteY93" fmla="*/ 6722 h 10000"/>
              <a:gd name="connsiteX94" fmla="*/ 8146 w 10000"/>
              <a:gd name="connsiteY94" fmla="*/ 7381 h 10000"/>
              <a:gd name="connsiteX95" fmla="*/ 8146 w 10000"/>
              <a:gd name="connsiteY95" fmla="*/ 7876 h 10000"/>
              <a:gd name="connsiteX96" fmla="*/ 8146 w 10000"/>
              <a:gd name="connsiteY96" fmla="*/ 8205 h 10000"/>
              <a:gd name="connsiteX97" fmla="*/ 8316 w 10000"/>
              <a:gd name="connsiteY97" fmla="*/ 9030 h 10000"/>
              <a:gd name="connsiteX0" fmla="*/ 7463 w 10000"/>
              <a:gd name="connsiteY0" fmla="*/ 9030 h 9030"/>
              <a:gd name="connsiteX1" fmla="*/ 7292 w 10000"/>
              <a:gd name="connsiteY1" fmla="*/ 8536 h 9030"/>
              <a:gd name="connsiteX2" fmla="*/ 7292 w 10000"/>
              <a:gd name="connsiteY2" fmla="*/ 8041 h 9030"/>
              <a:gd name="connsiteX3" fmla="*/ 7292 w 10000"/>
              <a:gd name="connsiteY3" fmla="*/ 7546 h 9030"/>
              <a:gd name="connsiteX4" fmla="*/ 7463 w 10000"/>
              <a:gd name="connsiteY4" fmla="*/ 6722 h 9030"/>
              <a:gd name="connsiteX5" fmla="*/ 7463 w 10000"/>
              <a:gd name="connsiteY5" fmla="*/ 6556 h 9030"/>
              <a:gd name="connsiteX6" fmla="*/ 7463 w 10000"/>
              <a:gd name="connsiteY6" fmla="*/ 6227 h 9030"/>
              <a:gd name="connsiteX7" fmla="*/ 7634 w 10000"/>
              <a:gd name="connsiteY7" fmla="*/ 5918 h 9030"/>
              <a:gd name="connsiteX8" fmla="*/ 7634 w 10000"/>
              <a:gd name="connsiteY8" fmla="*/ 5588 h 9030"/>
              <a:gd name="connsiteX9" fmla="*/ 7634 w 10000"/>
              <a:gd name="connsiteY9" fmla="*/ 5257 h 9030"/>
              <a:gd name="connsiteX10" fmla="*/ 7805 w 10000"/>
              <a:gd name="connsiteY10" fmla="*/ 4763 h 9030"/>
              <a:gd name="connsiteX11" fmla="*/ 7805 w 10000"/>
              <a:gd name="connsiteY11" fmla="*/ 4269 h 9030"/>
              <a:gd name="connsiteX12" fmla="*/ 7975 w 10000"/>
              <a:gd name="connsiteY12" fmla="*/ 3774 h 9030"/>
              <a:gd name="connsiteX13" fmla="*/ 7975 w 10000"/>
              <a:gd name="connsiteY13" fmla="*/ 3279 h 9030"/>
              <a:gd name="connsiteX14" fmla="*/ 7975 w 10000"/>
              <a:gd name="connsiteY14" fmla="*/ 2784 h 9030"/>
              <a:gd name="connsiteX15" fmla="*/ 8146 w 10000"/>
              <a:gd name="connsiteY15" fmla="*/ 2454 h 9030"/>
              <a:gd name="connsiteX16" fmla="*/ 8146 w 10000"/>
              <a:gd name="connsiteY16" fmla="*/ 2125 h 9030"/>
              <a:gd name="connsiteX17" fmla="*/ 8146 w 10000"/>
              <a:gd name="connsiteY17" fmla="*/ 1815 h 9030"/>
              <a:gd name="connsiteX18" fmla="*/ 8146 w 10000"/>
              <a:gd name="connsiteY18" fmla="*/ 1649 h 9030"/>
              <a:gd name="connsiteX19" fmla="*/ 8146 w 10000"/>
              <a:gd name="connsiteY19" fmla="*/ 1485 h 9030"/>
              <a:gd name="connsiteX20" fmla="*/ 8146 w 10000"/>
              <a:gd name="connsiteY20" fmla="*/ 1485 h 9030"/>
              <a:gd name="connsiteX21" fmla="*/ 8146 w 10000"/>
              <a:gd name="connsiteY21" fmla="*/ 1485 h 9030"/>
              <a:gd name="connsiteX22" fmla="*/ 7975 w 10000"/>
              <a:gd name="connsiteY22" fmla="*/ 1485 h 9030"/>
              <a:gd name="connsiteX23" fmla="*/ 7805 w 10000"/>
              <a:gd name="connsiteY23" fmla="*/ 1485 h 9030"/>
              <a:gd name="connsiteX24" fmla="*/ 7634 w 10000"/>
              <a:gd name="connsiteY24" fmla="*/ 1649 h 9030"/>
              <a:gd name="connsiteX25" fmla="*/ 7463 w 10000"/>
              <a:gd name="connsiteY25" fmla="*/ 1649 h 9030"/>
              <a:gd name="connsiteX26" fmla="*/ 7124 w 10000"/>
              <a:gd name="connsiteY26" fmla="*/ 1815 h 9030"/>
              <a:gd name="connsiteX27" fmla="*/ 6782 w 10000"/>
              <a:gd name="connsiteY27" fmla="*/ 1815 h 9030"/>
              <a:gd name="connsiteX28" fmla="*/ 6440 w 10000"/>
              <a:gd name="connsiteY28" fmla="*/ 1978 h 9030"/>
              <a:gd name="connsiteX29" fmla="*/ 4756 w 10000"/>
              <a:gd name="connsiteY29" fmla="*/ 2618 h 9030"/>
              <a:gd name="connsiteX30" fmla="*/ 3050 w 10000"/>
              <a:gd name="connsiteY30" fmla="*/ 3279 h 9030"/>
              <a:gd name="connsiteX31" fmla="*/ 2539 w 10000"/>
              <a:gd name="connsiteY31" fmla="*/ 3444 h 9030"/>
              <a:gd name="connsiteX32" fmla="*/ 2195 w 10000"/>
              <a:gd name="connsiteY32" fmla="*/ 3609 h 9030"/>
              <a:gd name="connsiteX33" fmla="*/ 1854 w 10000"/>
              <a:gd name="connsiteY33" fmla="*/ 3774 h 9030"/>
              <a:gd name="connsiteX34" fmla="*/ 1685 w 10000"/>
              <a:gd name="connsiteY34" fmla="*/ 3938 h 9030"/>
              <a:gd name="connsiteX35" fmla="*/ 1344 w 10000"/>
              <a:gd name="connsiteY35" fmla="*/ 3938 h 9030"/>
              <a:gd name="connsiteX36" fmla="*/ 1173 w 10000"/>
              <a:gd name="connsiteY36" fmla="*/ 3938 h 9030"/>
              <a:gd name="connsiteX37" fmla="*/ 1002 w 10000"/>
              <a:gd name="connsiteY37" fmla="*/ 4103 h 9030"/>
              <a:gd name="connsiteX38" fmla="*/ 1002 w 10000"/>
              <a:gd name="connsiteY38" fmla="*/ 4103 h 9030"/>
              <a:gd name="connsiteX39" fmla="*/ 852 w 10000"/>
              <a:gd name="connsiteY39" fmla="*/ 4103 h 9030"/>
              <a:gd name="connsiteX40" fmla="*/ 852 w 10000"/>
              <a:gd name="connsiteY40" fmla="*/ 3938 h 9030"/>
              <a:gd name="connsiteX41" fmla="*/ 682 w 10000"/>
              <a:gd name="connsiteY41" fmla="*/ 3774 h 9030"/>
              <a:gd name="connsiteX42" fmla="*/ 344 w 10000"/>
              <a:gd name="connsiteY42" fmla="*/ 3609 h 9030"/>
              <a:gd name="connsiteX43" fmla="*/ 169 w 10000"/>
              <a:gd name="connsiteY43" fmla="*/ 3444 h 9030"/>
              <a:gd name="connsiteX44" fmla="*/ 0 w 10000"/>
              <a:gd name="connsiteY44" fmla="*/ 3279 h 9030"/>
              <a:gd name="connsiteX45" fmla="*/ 0 w 10000"/>
              <a:gd name="connsiteY45" fmla="*/ 3113 h 9030"/>
              <a:gd name="connsiteX46" fmla="*/ 0 w 10000"/>
              <a:gd name="connsiteY46" fmla="*/ 2950 h 9030"/>
              <a:gd name="connsiteX47" fmla="*/ 169 w 10000"/>
              <a:gd name="connsiteY47" fmla="*/ 2950 h 9030"/>
              <a:gd name="connsiteX48" fmla="*/ 510 w 10000"/>
              <a:gd name="connsiteY48" fmla="*/ 2950 h 9030"/>
              <a:gd name="connsiteX49" fmla="*/ 852 w 10000"/>
              <a:gd name="connsiteY49" fmla="*/ 2950 h 9030"/>
              <a:gd name="connsiteX50" fmla="*/ 1173 w 10000"/>
              <a:gd name="connsiteY50" fmla="*/ 2784 h 9030"/>
              <a:gd name="connsiteX51" fmla="*/ 1685 w 10000"/>
              <a:gd name="connsiteY51" fmla="*/ 2784 h 9030"/>
              <a:gd name="connsiteX52" fmla="*/ 2195 w 10000"/>
              <a:gd name="connsiteY52" fmla="*/ 2618 h 9030"/>
              <a:gd name="connsiteX53" fmla="*/ 2711 w 10000"/>
              <a:gd name="connsiteY53" fmla="*/ 2454 h 9030"/>
              <a:gd name="connsiteX54" fmla="*/ 3390 w 10000"/>
              <a:gd name="connsiteY54" fmla="*/ 2289 h 9030"/>
              <a:gd name="connsiteX55" fmla="*/ 4072 w 10000"/>
              <a:gd name="connsiteY55" fmla="*/ 1978 h 9030"/>
              <a:gd name="connsiteX56" fmla="*/ 4582 w 10000"/>
              <a:gd name="connsiteY56" fmla="*/ 1815 h 9030"/>
              <a:gd name="connsiteX57" fmla="*/ 5073 w 10000"/>
              <a:gd name="connsiteY57" fmla="*/ 1649 h 9030"/>
              <a:gd name="connsiteX58" fmla="*/ 5585 w 10000"/>
              <a:gd name="connsiteY58" fmla="*/ 1485 h 9030"/>
              <a:gd name="connsiteX59" fmla="*/ 5926 w 10000"/>
              <a:gd name="connsiteY59" fmla="*/ 1320 h 9030"/>
              <a:gd name="connsiteX60" fmla="*/ 6268 w 10000"/>
              <a:gd name="connsiteY60" fmla="*/ 1320 h 9030"/>
              <a:gd name="connsiteX61" fmla="*/ 6612 w 10000"/>
              <a:gd name="connsiteY61" fmla="*/ 1155 h 9030"/>
              <a:gd name="connsiteX62" fmla="*/ 6951 w 10000"/>
              <a:gd name="connsiteY62" fmla="*/ 990 h 9030"/>
              <a:gd name="connsiteX63" fmla="*/ 7463 w 10000"/>
              <a:gd name="connsiteY63" fmla="*/ 824 h 9030"/>
              <a:gd name="connsiteX64" fmla="*/ 7805 w 10000"/>
              <a:gd name="connsiteY64" fmla="*/ 658 h 9030"/>
              <a:gd name="connsiteX65" fmla="*/ 8146 w 10000"/>
              <a:gd name="connsiteY65" fmla="*/ 495 h 9030"/>
              <a:gd name="connsiteX66" fmla="*/ 8316 w 10000"/>
              <a:gd name="connsiteY66" fmla="*/ 329 h 9030"/>
              <a:gd name="connsiteX67" fmla="*/ 8489 w 10000"/>
              <a:gd name="connsiteY67" fmla="*/ 165 h 9030"/>
              <a:gd name="connsiteX68" fmla="*/ 8489 w 10000"/>
              <a:gd name="connsiteY68" fmla="*/ 0 h 9030"/>
              <a:gd name="connsiteX69" fmla="*/ 8656 w 10000"/>
              <a:gd name="connsiteY69" fmla="*/ 0 h 9030"/>
              <a:gd name="connsiteX70" fmla="*/ 8827 w 10000"/>
              <a:gd name="connsiteY70" fmla="*/ 0 h 9030"/>
              <a:gd name="connsiteX71" fmla="*/ 8999 w 10000"/>
              <a:gd name="connsiteY71" fmla="*/ 0 h 9030"/>
              <a:gd name="connsiteX72" fmla="*/ 9149 w 10000"/>
              <a:gd name="connsiteY72" fmla="*/ 165 h 9030"/>
              <a:gd name="connsiteX73" fmla="*/ 9319 w 10000"/>
              <a:gd name="connsiteY73" fmla="*/ 165 h 9030"/>
              <a:gd name="connsiteX74" fmla="*/ 9487 w 10000"/>
              <a:gd name="connsiteY74" fmla="*/ 495 h 9030"/>
              <a:gd name="connsiteX75" fmla="*/ 9658 w 10000"/>
              <a:gd name="connsiteY75" fmla="*/ 658 h 9030"/>
              <a:gd name="connsiteX76" fmla="*/ 9829 w 10000"/>
              <a:gd name="connsiteY76" fmla="*/ 824 h 9030"/>
              <a:gd name="connsiteX77" fmla="*/ 10000 w 10000"/>
              <a:gd name="connsiteY77" fmla="*/ 990 h 9030"/>
              <a:gd name="connsiteX78" fmla="*/ 10000 w 10000"/>
              <a:gd name="connsiteY78" fmla="*/ 1155 h 9030"/>
              <a:gd name="connsiteX79" fmla="*/ 10000 w 10000"/>
              <a:gd name="connsiteY79" fmla="*/ 1320 h 9030"/>
              <a:gd name="connsiteX80" fmla="*/ 9829 w 10000"/>
              <a:gd name="connsiteY80" fmla="*/ 1320 h 9030"/>
              <a:gd name="connsiteX81" fmla="*/ 9658 w 10000"/>
              <a:gd name="connsiteY81" fmla="*/ 1485 h 9030"/>
              <a:gd name="connsiteX82" fmla="*/ 9658 w 10000"/>
              <a:gd name="connsiteY82" fmla="*/ 1649 h 9030"/>
              <a:gd name="connsiteX83" fmla="*/ 9487 w 10000"/>
              <a:gd name="connsiteY83" fmla="*/ 1815 h 9030"/>
              <a:gd name="connsiteX84" fmla="*/ 9319 w 10000"/>
              <a:gd name="connsiteY84" fmla="*/ 2125 h 9030"/>
              <a:gd name="connsiteX85" fmla="*/ 9149 w 10000"/>
              <a:gd name="connsiteY85" fmla="*/ 2618 h 9030"/>
              <a:gd name="connsiteX86" fmla="*/ 8999 w 10000"/>
              <a:gd name="connsiteY86" fmla="*/ 3113 h 9030"/>
              <a:gd name="connsiteX87" fmla="*/ 8827 w 10000"/>
              <a:gd name="connsiteY87" fmla="*/ 3609 h 9030"/>
              <a:gd name="connsiteX88" fmla="*/ 8656 w 10000"/>
              <a:gd name="connsiteY88" fmla="*/ 4269 h 9030"/>
              <a:gd name="connsiteX89" fmla="*/ 8489 w 10000"/>
              <a:gd name="connsiteY89" fmla="*/ 4928 h 9030"/>
              <a:gd name="connsiteX90" fmla="*/ 8316 w 10000"/>
              <a:gd name="connsiteY90" fmla="*/ 5588 h 9030"/>
              <a:gd name="connsiteX91" fmla="*/ 8316 w 10000"/>
              <a:gd name="connsiteY91" fmla="*/ 6227 h 9030"/>
              <a:gd name="connsiteX92" fmla="*/ 8316 w 10000"/>
              <a:gd name="connsiteY92" fmla="*/ 6722 h 9030"/>
              <a:gd name="connsiteX93" fmla="*/ 8146 w 10000"/>
              <a:gd name="connsiteY93" fmla="*/ 7381 h 9030"/>
              <a:gd name="connsiteX94" fmla="*/ 8146 w 10000"/>
              <a:gd name="connsiteY94" fmla="*/ 7876 h 9030"/>
              <a:gd name="connsiteX95" fmla="*/ 8146 w 10000"/>
              <a:gd name="connsiteY95" fmla="*/ 8205 h 9030"/>
              <a:gd name="connsiteX96" fmla="*/ 8316 w 10000"/>
              <a:gd name="connsiteY96" fmla="*/ 9030 h 9030"/>
              <a:gd name="connsiteX0" fmla="*/ 7292 w 10000"/>
              <a:gd name="connsiteY0" fmla="*/ 9453 h 10000"/>
              <a:gd name="connsiteX1" fmla="*/ 7292 w 10000"/>
              <a:gd name="connsiteY1" fmla="*/ 8905 h 10000"/>
              <a:gd name="connsiteX2" fmla="*/ 7292 w 10000"/>
              <a:gd name="connsiteY2" fmla="*/ 8357 h 10000"/>
              <a:gd name="connsiteX3" fmla="*/ 7463 w 10000"/>
              <a:gd name="connsiteY3" fmla="*/ 7444 h 10000"/>
              <a:gd name="connsiteX4" fmla="*/ 7463 w 10000"/>
              <a:gd name="connsiteY4" fmla="*/ 7260 h 10000"/>
              <a:gd name="connsiteX5" fmla="*/ 7463 w 10000"/>
              <a:gd name="connsiteY5" fmla="*/ 6896 h 10000"/>
              <a:gd name="connsiteX6" fmla="*/ 7634 w 10000"/>
              <a:gd name="connsiteY6" fmla="*/ 6554 h 10000"/>
              <a:gd name="connsiteX7" fmla="*/ 7634 w 10000"/>
              <a:gd name="connsiteY7" fmla="*/ 6188 h 10000"/>
              <a:gd name="connsiteX8" fmla="*/ 7634 w 10000"/>
              <a:gd name="connsiteY8" fmla="*/ 5822 h 10000"/>
              <a:gd name="connsiteX9" fmla="*/ 7805 w 10000"/>
              <a:gd name="connsiteY9" fmla="*/ 5275 h 10000"/>
              <a:gd name="connsiteX10" fmla="*/ 7805 w 10000"/>
              <a:gd name="connsiteY10" fmla="*/ 4728 h 10000"/>
              <a:gd name="connsiteX11" fmla="*/ 7975 w 10000"/>
              <a:gd name="connsiteY11" fmla="*/ 4179 h 10000"/>
              <a:gd name="connsiteX12" fmla="*/ 7975 w 10000"/>
              <a:gd name="connsiteY12" fmla="*/ 3631 h 10000"/>
              <a:gd name="connsiteX13" fmla="*/ 7975 w 10000"/>
              <a:gd name="connsiteY13" fmla="*/ 3083 h 10000"/>
              <a:gd name="connsiteX14" fmla="*/ 8146 w 10000"/>
              <a:gd name="connsiteY14" fmla="*/ 2718 h 10000"/>
              <a:gd name="connsiteX15" fmla="*/ 8146 w 10000"/>
              <a:gd name="connsiteY15" fmla="*/ 2353 h 10000"/>
              <a:gd name="connsiteX16" fmla="*/ 8146 w 10000"/>
              <a:gd name="connsiteY16" fmla="*/ 2010 h 10000"/>
              <a:gd name="connsiteX17" fmla="*/ 8146 w 10000"/>
              <a:gd name="connsiteY17" fmla="*/ 1826 h 10000"/>
              <a:gd name="connsiteX18" fmla="*/ 8146 w 10000"/>
              <a:gd name="connsiteY18" fmla="*/ 1645 h 10000"/>
              <a:gd name="connsiteX19" fmla="*/ 8146 w 10000"/>
              <a:gd name="connsiteY19" fmla="*/ 1645 h 10000"/>
              <a:gd name="connsiteX20" fmla="*/ 8146 w 10000"/>
              <a:gd name="connsiteY20" fmla="*/ 1645 h 10000"/>
              <a:gd name="connsiteX21" fmla="*/ 7975 w 10000"/>
              <a:gd name="connsiteY21" fmla="*/ 1645 h 10000"/>
              <a:gd name="connsiteX22" fmla="*/ 7805 w 10000"/>
              <a:gd name="connsiteY22" fmla="*/ 1645 h 10000"/>
              <a:gd name="connsiteX23" fmla="*/ 7634 w 10000"/>
              <a:gd name="connsiteY23" fmla="*/ 1826 h 10000"/>
              <a:gd name="connsiteX24" fmla="*/ 7463 w 10000"/>
              <a:gd name="connsiteY24" fmla="*/ 1826 h 10000"/>
              <a:gd name="connsiteX25" fmla="*/ 7124 w 10000"/>
              <a:gd name="connsiteY25" fmla="*/ 2010 h 10000"/>
              <a:gd name="connsiteX26" fmla="*/ 6782 w 10000"/>
              <a:gd name="connsiteY26" fmla="*/ 2010 h 10000"/>
              <a:gd name="connsiteX27" fmla="*/ 6440 w 10000"/>
              <a:gd name="connsiteY27" fmla="*/ 2190 h 10000"/>
              <a:gd name="connsiteX28" fmla="*/ 4756 w 10000"/>
              <a:gd name="connsiteY28" fmla="*/ 2899 h 10000"/>
              <a:gd name="connsiteX29" fmla="*/ 3050 w 10000"/>
              <a:gd name="connsiteY29" fmla="*/ 3631 h 10000"/>
              <a:gd name="connsiteX30" fmla="*/ 2539 w 10000"/>
              <a:gd name="connsiteY30" fmla="*/ 3814 h 10000"/>
              <a:gd name="connsiteX31" fmla="*/ 2195 w 10000"/>
              <a:gd name="connsiteY31" fmla="*/ 3997 h 10000"/>
              <a:gd name="connsiteX32" fmla="*/ 1854 w 10000"/>
              <a:gd name="connsiteY32" fmla="*/ 4179 h 10000"/>
              <a:gd name="connsiteX33" fmla="*/ 1685 w 10000"/>
              <a:gd name="connsiteY33" fmla="*/ 4361 h 10000"/>
              <a:gd name="connsiteX34" fmla="*/ 1344 w 10000"/>
              <a:gd name="connsiteY34" fmla="*/ 4361 h 10000"/>
              <a:gd name="connsiteX35" fmla="*/ 1173 w 10000"/>
              <a:gd name="connsiteY35" fmla="*/ 4361 h 10000"/>
              <a:gd name="connsiteX36" fmla="*/ 1002 w 10000"/>
              <a:gd name="connsiteY36" fmla="*/ 4544 h 10000"/>
              <a:gd name="connsiteX37" fmla="*/ 1002 w 10000"/>
              <a:gd name="connsiteY37" fmla="*/ 4544 h 10000"/>
              <a:gd name="connsiteX38" fmla="*/ 852 w 10000"/>
              <a:gd name="connsiteY38" fmla="*/ 4544 h 10000"/>
              <a:gd name="connsiteX39" fmla="*/ 852 w 10000"/>
              <a:gd name="connsiteY39" fmla="*/ 4361 h 10000"/>
              <a:gd name="connsiteX40" fmla="*/ 682 w 10000"/>
              <a:gd name="connsiteY40" fmla="*/ 4179 h 10000"/>
              <a:gd name="connsiteX41" fmla="*/ 344 w 10000"/>
              <a:gd name="connsiteY41" fmla="*/ 3997 h 10000"/>
              <a:gd name="connsiteX42" fmla="*/ 169 w 10000"/>
              <a:gd name="connsiteY42" fmla="*/ 3814 h 10000"/>
              <a:gd name="connsiteX43" fmla="*/ 0 w 10000"/>
              <a:gd name="connsiteY43" fmla="*/ 3631 h 10000"/>
              <a:gd name="connsiteX44" fmla="*/ 0 w 10000"/>
              <a:gd name="connsiteY44" fmla="*/ 3447 h 10000"/>
              <a:gd name="connsiteX45" fmla="*/ 0 w 10000"/>
              <a:gd name="connsiteY45" fmla="*/ 3267 h 10000"/>
              <a:gd name="connsiteX46" fmla="*/ 169 w 10000"/>
              <a:gd name="connsiteY46" fmla="*/ 3267 h 10000"/>
              <a:gd name="connsiteX47" fmla="*/ 510 w 10000"/>
              <a:gd name="connsiteY47" fmla="*/ 3267 h 10000"/>
              <a:gd name="connsiteX48" fmla="*/ 852 w 10000"/>
              <a:gd name="connsiteY48" fmla="*/ 3267 h 10000"/>
              <a:gd name="connsiteX49" fmla="*/ 1173 w 10000"/>
              <a:gd name="connsiteY49" fmla="*/ 3083 h 10000"/>
              <a:gd name="connsiteX50" fmla="*/ 1685 w 10000"/>
              <a:gd name="connsiteY50" fmla="*/ 3083 h 10000"/>
              <a:gd name="connsiteX51" fmla="*/ 2195 w 10000"/>
              <a:gd name="connsiteY51" fmla="*/ 2899 h 10000"/>
              <a:gd name="connsiteX52" fmla="*/ 2711 w 10000"/>
              <a:gd name="connsiteY52" fmla="*/ 2718 h 10000"/>
              <a:gd name="connsiteX53" fmla="*/ 3390 w 10000"/>
              <a:gd name="connsiteY53" fmla="*/ 2535 h 10000"/>
              <a:gd name="connsiteX54" fmla="*/ 4072 w 10000"/>
              <a:gd name="connsiteY54" fmla="*/ 2190 h 10000"/>
              <a:gd name="connsiteX55" fmla="*/ 4582 w 10000"/>
              <a:gd name="connsiteY55" fmla="*/ 2010 h 10000"/>
              <a:gd name="connsiteX56" fmla="*/ 5073 w 10000"/>
              <a:gd name="connsiteY56" fmla="*/ 1826 h 10000"/>
              <a:gd name="connsiteX57" fmla="*/ 5585 w 10000"/>
              <a:gd name="connsiteY57" fmla="*/ 1645 h 10000"/>
              <a:gd name="connsiteX58" fmla="*/ 5926 w 10000"/>
              <a:gd name="connsiteY58" fmla="*/ 1462 h 10000"/>
              <a:gd name="connsiteX59" fmla="*/ 6268 w 10000"/>
              <a:gd name="connsiteY59" fmla="*/ 1462 h 10000"/>
              <a:gd name="connsiteX60" fmla="*/ 6612 w 10000"/>
              <a:gd name="connsiteY60" fmla="*/ 1279 h 10000"/>
              <a:gd name="connsiteX61" fmla="*/ 6951 w 10000"/>
              <a:gd name="connsiteY61" fmla="*/ 1096 h 10000"/>
              <a:gd name="connsiteX62" fmla="*/ 7463 w 10000"/>
              <a:gd name="connsiteY62" fmla="*/ 913 h 10000"/>
              <a:gd name="connsiteX63" fmla="*/ 7805 w 10000"/>
              <a:gd name="connsiteY63" fmla="*/ 729 h 10000"/>
              <a:gd name="connsiteX64" fmla="*/ 8146 w 10000"/>
              <a:gd name="connsiteY64" fmla="*/ 548 h 10000"/>
              <a:gd name="connsiteX65" fmla="*/ 8316 w 10000"/>
              <a:gd name="connsiteY65" fmla="*/ 364 h 10000"/>
              <a:gd name="connsiteX66" fmla="*/ 8489 w 10000"/>
              <a:gd name="connsiteY66" fmla="*/ 183 h 10000"/>
              <a:gd name="connsiteX67" fmla="*/ 8489 w 10000"/>
              <a:gd name="connsiteY67" fmla="*/ 0 h 10000"/>
              <a:gd name="connsiteX68" fmla="*/ 8656 w 10000"/>
              <a:gd name="connsiteY68" fmla="*/ 0 h 10000"/>
              <a:gd name="connsiteX69" fmla="*/ 8827 w 10000"/>
              <a:gd name="connsiteY69" fmla="*/ 0 h 10000"/>
              <a:gd name="connsiteX70" fmla="*/ 8999 w 10000"/>
              <a:gd name="connsiteY70" fmla="*/ 0 h 10000"/>
              <a:gd name="connsiteX71" fmla="*/ 9149 w 10000"/>
              <a:gd name="connsiteY71" fmla="*/ 183 h 10000"/>
              <a:gd name="connsiteX72" fmla="*/ 9319 w 10000"/>
              <a:gd name="connsiteY72" fmla="*/ 183 h 10000"/>
              <a:gd name="connsiteX73" fmla="*/ 9487 w 10000"/>
              <a:gd name="connsiteY73" fmla="*/ 548 h 10000"/>
              <a:gd name="connsiteX74" fmla="*/ 9658 w 10000"/>
              <a:gd name="connsiteY74" fmla="*/ 729 h 10000"/>
              <a:gd name="connsiteX75" fmla="*/ 9829 w 10000"/>
              <a:gd name="connsiteY75" fmla="*/ 913 h 10000"/>
              <a:gd name="connsiteX76" fmla="*/ 10000 w 10000"/>
              <a:gd name="connsiteY76" fmla="*/ 1096 h 10000"/>
              <a:gd name="connsiteX77" fmla="*/ 10000 w 10000"/>
              <a:gd name="connsiteY77" fmla="*/ 1279 h 10000"/>
              <a:gd name="connsiteX78" fmla="*/ 10000 w 10000"/>
              <a:gd name="connsiteY78" fmla="*/ 1462 h 10000"/>
              <a:gd name="connsiteX79" fmla="*/ 9829 w 10000"/>
              <a:gd name="connsiteY79" fmla="*/ 1462 h 10000"/>
              <a:gd name="connsiteX80" fmla="*/ 9658 w 10000"/>
              <a:gd name="connsiteY80" fmla="*/ 1645 h 10000"/>
              <a:gd name="connsiteX81" fmla="*/ 9658 w 10000"/>
              <a:gd name="connsiteY81" fmla="*/ 1826 h 10000"/>
              <a:gd name="connsiteX82" fmla="*/ 9487 w 10000"/>
              <a:gd name="connsiteY82" fmla="*/ 2010 h 10000"/>
              <a:gd name="connsiteX83" fmla="*/ 9319 w 10000"/>
              <a:gd name="connsiteY83" fmla="*/ 2353 h 10000"/>
              <a:gd name="connsiteX84" fmla="*/ 9149 w 10000"/>
              <a:gd name="connsiteY84" fmla="*/ 2899 h 10000"/>
              <a:gd name="connsiteX85" fmla="*/ 8999 w 10000"/>
              <a:gd name="connsiteY85" fmla="*/ 3447 h 10000"/>
              <a:gd name="connsiteX86" fmla="*/ 8827 w 10000"/>
              <a:gd name="connsiteY86" fmla="*/ 3997 h 10000"/>
              <a:gd name="connsiteX87" fmla="*/ 8656 w 10000"/>
              <a:gd name="connsiteY87" fmla="*/ 4728 h 10000"/>
              <a:gd name="connsiteX88" fmla="*/ 8489 w 10000"/>
              <a:gd name="connsiteY88" fmla="*/ 5457 h 10000"/>
              <a:gd name="connsiteX89" fmla="*/ 8316 w 10000"/>
              <a:gd name="connsiteY89" fmla="*/ 6188 h 10000"/>
              <a:gd name="connsiteX90" fmla="*/ 8316 w 10000"/>
              <a:gd name="connsiteY90" fmla="*/ 6896 h 10000"/>
              <a:gd name="connsiteX91" fmla="*/ 8316 w 10000"/>
              <a:gd name="connsiteY91" fmla="*/ 7444 h 10000"/>
              <a:gd name="connsiteX92" fmla="*/ 8146 w 10000"/>
              <a:gd name="connsiteY92" fmla="*/ 8174 h 10000"/>
              <a:gd name="connsiteX93" fmla="*/ 8146 w 10000"/>
              <a:gd name="connsiteY93" fmla="*/ 8722 h 10000"/>
              <a:gd name="connsiteX94" fmla="*/ 8146 w 10000"/>
              <a:gd name="connsiteY94" fmla="*/ 9086 h 10000"/>
              <a:gd name="connsiteX95" fmla="*/ 8316 w 10000"/>
              <a:gd name="connsiteY95" fmla="*/ 10000 h 10000"/>
              <a:gd name="connsiteX0" fmla="*/ 7292 w 10000"/>
              <a:gd name="connsiteY0" fmla="*/ 9453 h 9453"/>
              <a:gd name="connsiteX1" fmla="*/ 7292 w 10000"/>
              <a:gd name="connsiteY1" fmla="*/ 8905 h 9453"/>
              <a:gd name="connsiteX2" fmla="*/ 7292 w 10000"/>
              <a:gd name="connsiteY2" fmla="*/ 8357 h 9453"/>
              <a:gd name="connsiteX3" fmla="*/ 7463 w 10000"/>
              <a:gd name="connsiteY3" fmla="*/ 7444 h 9453"/>
              <a:gd name="connsiteX4" fmla="*/ 7463 w 10000"/>
              <a:gd name="connsiteY4" fmla="*/ 7260 h 9453"/>
              <a:gd name="connsiteX5" fmla="*/ 7463 w 10000"/>
              <a:gd name="connsiteY5" fmla="*/ 6896 h 9453"/>
              <a:gd name="connsiteX6" fmla="*/ 7634 w 10000"/>
              <a:gd name="connsiteY6" fmla="*/ 6554 h 9453"/>
              <a:gd name="connsiteX7" fmla="*/ 7634 w 10000"/>
              <a:gd name="connsiteY7" fmla="*/ 6188 h 9453"/>
              <a:gd name="connsiteX8" fmla="*/ 7634 w 10000"/>
              <a:gd name="connsiteY8" fmla="*/ 5822 h 9453"/>
              <a:gd name="connsiteX9" fmla="*/ 7805 w 10000"/>
              <a:gd name="connsiteY9" fmla="*/ 5275 h 9453"/>
              <a:gd name="connsiteX10" fmla="*/ 7805 w 10000"/>
              <a:gd name="connsiteY10" fmla="*/ 4728 h 9453"/>
              <a:gd name="connsiteX11" fmla="*/ 7975 w 10000"/>
              <a:gd name="connsiteY11" fmla="*/ 4179 h 9453"/>
              <a:gd name="connsiteX12" fmla="*/ 7975 w 10000"/>
              <a:gd name="connsiteY12" fmla="*/ 3631 h 9453"/>
              <a:gd name="connsiteX13" fmla="*/ 7975 w 10000"/>
              <a:gd name="connsiteY13" fmla="*/ 3083 h 9453"/>
              <a:gd name="connsiteX14" fmla="*/ 8146 w 10000"/>
              <a:gd name="connsiteY14" fmla="*/ 2718 h 9453"/>
              <a:gd name="connsiteX15" fmla="*/ 8146 w 10000"/>
              <a:gd name="connsiteY15" fmla="*/ 2353 h 9453"/>
              <a:gd name="connsiteX16" fmla="*/ 8146 w 10000"/>
              <a:gd name="connsiteY16" fmla="*/ 2010 h 9453"/>
              <a:gd name="connsiteX17" fmla="*/ 8146 w 10000"/>
              <a:gd name="connsiteY17" fmla="*/ 1826 h 9453"/>
              <a:gd name="connsiteX18" fmla="*/ 8146 w 10000"/>
              <a:gd name="connsiteY18" fmla="*/ 1645 h 9453"/>
              <a:gd name="connsiteX19" fmla="*/ 8146 w 10000"/>
              <a:gd name="connsiteY19" fmla="*/ 1645 h 9453"/>
              <a:gd name="connsiteX20" fmla="*/ 8146 w 10000"/>
              <a:gd name="connsiteY20" fmla="*/ 1645 h 9453"/>
              <a:gd name="connsiteX21" fmla="*/ 7975 w 10000"/>
              <a:gd name="connsiteY21" fmla="*/ 1645 h 9453"/>
              <a:gd name="connsiteX22" fmla="*/ 7805 w 10000"/>
              <a:gd name="connsiteY22" fmla="*/ 1645 h 9453"/>
              <a:gd name="connsiteX23" fmla="*/ 7634 w 10000"/>
              <a:gd name="connsiteY23" fmla="*/ 1826 h 9453"/>
              <a:gd name="connsiteX24" fmla="*/ 7463 w 10000"/>
              <a:gd name="connsiteY24" fmla="*/ 1826 h 9453"/>
              <a:gd name="connsiteX25" fmla="*/ 7124 w 10000"/>
              <a:gd name="connsiteY25" fmla="*/ 2010 h 9453"/>
              <a:gd name="connsiteX26" fmla="*/ 6782 w 10000"/>
              <a:gd name="connsiteY26" fmla="*/ 2010 h 9453"/>
              <a:gd name="connsiteX27" fmla="*/ 6440 w 10000"/>
              <a:gd name="connsiteY27" fmla="*/ 2190 h 9453"/>
              <a:gd name="connsiteX28" fmla="*/ 4756 w 10000"/>
              <a:gd name="connsiteY28" fmla="*/ 2899 h 9453"/>
              <a:gd name="connsiteX29" fmla="*/ 3050 w 10000"/>
              <a:gd name="connsiteY29" fmla="*/ 3631 h 9453"/>
              <a:gd name="connsiteX30" fmla="*/ 2539 w 10000"/>
              <a:gd name="connsiteY30" fmla="*/ 3814 h 9453"/>
              <a:gd name="connsiteX31" fmla="*/ 2195 w 10000"/>
              <a:gd name="connsiteY31" fmla="*/ 3997 h 9453"/>
              <a:gd name="connsiteX32" fmla="*/ 1854 w 10000"/>
              <a:gd name="connsiteY32" fmla="*/ 4179 h 9453"/>
              <a:gd name="connsiteX33" fmla="*/ 1685 w 10000"/>
              <a:gd name="connsiteY33" fmla="*/ 4361 h 9453"/>
              <a:gd name="connsiteX34" fmla="*/ 1344 w 10000"/>
              <a:gd name="connsiteY34" fmla="*/ 4361 h 9453"/>
              <a:gd name="connsiteX35" fmla="*/ 1173 w 10000"/>
              <a:gd name="connsiteY35" fmla="*/ 4361 h 9453"/>
              <a:gd name="connsiteX36" fmla="*/ 1002 w 10000"/>
              <a:gd name="connsiteY36" fmla="*/ 4544 h 9453"/>
              <a:gd name="connsiteX37" fmla="*/ 1002 w 10000"/>
              <a:gd name="connsiteY37" fmla="*/ 4544 h 9453"/>
              <a:gd name="connsiteX38" fmla="*/ 852 w 10000"/>
              <a:gd name="connsiteY38" fmla="*/ 4544 h 9453"/>
              <a:gd name="connsiteX39" fmla="*/ 852 w 10000"/>
              <a:gd name="connsiteY39" fmla="*/ 4361 h 9453"/>
              <a:gd name="connsiteX40" fmla="*/ 682 w 10000"/>
              <a:gd name="connsiteY40" fmla="*/ 4179 h 9453"/>
              <a:gd name="connsiteX41" fmla="*/ 344 w 10000"/>
              <a:gd name="connsiteY41" fmla="*/ 3997 h 9453"/>
              <a:gd name="connsiteX42" fmla="*/ 169 w 10000"/>
              <a:gd name="connsiteY42" fmla="*/ 3814 h 9453"/>
              <a:gd name="connsiteX43" fmla="*/ 0 w 10000"/>
              <a:gd name="connsiteY43" fmla="*/ 3631 h 9453"/>
              <a:gd name="connsiteX44" fmla="*/ 0 w 10000"/>
              <a:gd name="connsiteY44" fmla="*/ 3447 h 9453"/>
              <a:gd name="connsiteX45" fmla="*/ 0 w 10000"/>
              <a:gd name="connsiteY45" fmla="*/ 3267 h 9453"/>
              <a:gd name="connsiteX46" fmla="*/ 169 w 10000"/>
              <a:gd name="connsiteY46" fmla="*/ 3267 h 9453"/>
              <a:gd name="connsiteX47" fmla="*/ 510 w 10000"/>
              <a:gd name="connsiteY47" fmla="*/ 3267 h 9453"/>
              <a:gd name="connsiteX48" fmla="*/ 852 w 10000"/>
              <a:gd name="connsiteY48" fmla="*/ 3267 h 9453"/>
              <a:gd name="connsiteX49" fmla="*/ 1173 w 10000"/>
              <a:gd name="connsiteY49" fmla="*/ 3083 h 9453"/>
              <a:gd name="connsiteX50" fmla="*/ 1685 w 10000"/>
              <a:gd name="connsiteY50" fmla="*/ 3083 h 9453"/>
              <a:gd name="connsiteX51" fmla="*/ 2195 w 10000"/>
              <a:gd name="connsiteY51" fmla="*/ 2899 h 9453"/>
              <a:gd name="connsiteX52" fmla="*/ 2711 w 10000"/>
              <a:gd name="connsiteY52" fmla="*/ 2718 h 9453"/>
              <a:gd name="connsiteX53" fmla="*/ 3390 w 10000"/>
              <a:gd name="connsiteY53" fmla="*/ 2535 h 9453"/>
              <a:gd name="connsiteX54" fmla="*/ 4072 w 10000"/>
              <a:gd name="connsiteY54" fmla="*/ 2190 h 9453"/>
              <a:gd name="connsiteX55" fmla="*/ 4582 w 10000"/>
              <a:gd name="connsiteY55" fmla="*/ 2010 h 9453"/>
              <a:gd name="connsiteX56" fmla="*/ 5073 w 10000"/>
              <a:gd name="connsiteY56" fmla="*/ 1826 h 9453"/>
              <a:gd name="connsiteX57" fmla="*/ 5585 w 10000"/>
              <a:gd name="connsiteY57" fmla="*/ 1645 h 9453"/>
              <a:gd name="connsiteX58" fmla="*/ 5926 w 10000"/>
              <a:gd name="connsiteY58" fmla="*/ 1462 h 9453"/>
              <a:gd name="connsiteX59" fmla="*/ 6268 w 10000"/>
              <a:gd name="connsiteY59" fmla="*/ 1462 h 9453"/>
              <a:gd name="connsiteX60" fmla="*/ 6612 w 10000"/>
              <a:gd name="connsiteY60" fmla="*/ 1279 h 9453"/>
              <a:gd name="connsiteX61" fmla="*/ 6951 w 10000"/>
              <a:gd name="connsiteY61" fmla="*/ 1096 h 9453"/>
              <a:gd name="connsiteX62" fmla="*/ 7463 w 10000"/>
              <a:gd name="connsiteY62" fmla="*/ 913 h 9453"/>
              <a:gd name="connsiteX63" fmla="*/ 7805 w 10000"/>
              <a:gd name="connsiteY63" fmla="*/ 729 h 9453"/>
              <a:gd name="connsiteX64" fmla="*/ 8146 w 10000"/>
              <a:gd name="connsiteY64" fmla="*/ 548 h 9453"/>
              <a:gd name="connsiteX65" fmla="*/ 8316 w 10000"/>
              <a:gd name="connsiteY65" fmla="*/ 364 h 9453"/>
              <a:gd name="connsiteX66" fmla="*/ 8489 w 10000"/>
              <a:gd name="connsiteY66" fmla="*/ 183 h 9453"/>
              <a:gd name="connsiteX67" fmla="*/ 8489 w 10000"/>
              <a:gd name="connsiteY67" fmla="*/ 0 h 9453"/>
              <a:gd name="connsiteX68" fmla="*/ 8656 w 10000"/>
              <a:gd name="connsiteY68" fmla="*/ 0 h 9453"/>
              <a:gd name="connsiteX69" fmla="*/ 8827 w 10000"/>
              <a:gd name="connsiteY69" fmla="*/ 0 h 9453"/>
              <a:gd name="connsiteX70" fmla="*/ 8999 w 10000"/>
              <a:gd name="connsiteY70" fmla="*/ 0 h 9453"/>
              <a:gd name="connsiteX71" fmla="*/ 9149 w 10000"/>
              <a:gd name="connsiteY71" fmla="*/ 183 h 9453"/>
              <a:gd name="connsiteX72" fmla="*/ 9319 w 10000"/>
              <a:gd name="connsiteY72" fmla="*/ 183 h 9453"/>
              <a:gd name="connsiteX73" fmla="*/ 9487 w 10000"/>
              <a:gd name="connsiteY73" fmla="*/ 548 h 9453"/>
              <a:gd name="connsiteX74" fmla="*/ 9658 w 10000"/>
              <a:gd name="connsiteY74" fmla="*/ 729 h 9453"/>
              <a:gd name="connsiteX75" fmla="*/ 9829 w 10000"/>
              <a:gd name="connsiteY75" fmla="*/ 913 h 9453"/>
              <a:gd name="connsiteX76" fmla="*/ 10000 w 10000"/>
              <a:gd name="connsiteY76" fmla="*/ 1096 h 9453"/>
              <a:gd name="connsiteX77" fmla="*/ 10000 w 10000"/>
              <a:gd name="connsiteY77" fmla="*/ 1279 h 9453"/>
              <a:gd name="connsiteX78" fmla="*/ 10000 w 10000"/>
              <a:gd name="connsiteY78" fmla="*/ 1462 h 9453"/>
              <a:gd name="connsiteX79" fmla="*/ 9829 w 10000"/>
              <a:gd name="connsiteY79" fmla="*/ 1462 h 9453"/>
              <a:gd name="connsiteX80" fmla="*/ 9658 w 10000"/>
              <a:gd name="connsiteY80" fmla="*/ 1645 h 9453"/>
              <a:gd name="connsiteX81" fmla="*/ 9658 w 10000"/>
              <a:gd name="connsiteY81" fmla="*/ 1826 h 9453"/>
              <a:gd name="connsiteX82" fmla="*/ 9487 w 10000"/>
              <a:gd name="connsiteY82" fmla="*/ 2010 h 9453"/>
              <a:gd name="connsiteX83" fmla="*/ 9319 w 10000"/>
              <a:gd name="connsiteY83" fmla="*/ 2353 h 9453"/>
              <a:gd name="connsiteX84" fmla="*/ 9149 w 10000"/>
              <a:gd name="connsiteY84" fmla="*/ 2899 h 9453"/>
              <a:gd name="connsiteX85" fmla="*/ 8999 w 10000"/>
              <a:gd name="connsiteY85" fmla="*/ 3447 h 9453"/>
              <a:gd name="connsiteX86" fmla="*/ 8827 w 10000"/>
              <a:gd name="connsiteY86" fmla="*/ 3997 h 9453"/>
              <a:gd name="connsiteX87" fmla="*/ 8656 w 10000"/>
              <a:gd name="connsiteY87" fmla="*/ 4728 h 9453"/>
              <a:gd name="connsiteX88" fmla="*/ 8489 w 10000"/>
              <a:gd name="connsiteY88" fmla="*/ 5457 h 9453"/>
              <a:gd name="connsiteX89" fmla="*/ 8316 w 10000"/>
              <a:gd name="connsiteY89" fmla="*/ 6188 h 9453"/>
              <a:gd name="connsiteX90" fmla="*/ 8316 w 10000"/>
              <a:gd name="connsiteY90" fmla="*/ 6896 h 9453"/>
              <a:gd name="connsiteX91" fmla="*/ 8316 w 10000"/>
              <a:gd name="connsiteY91" fmla="*/ 7444 h 9453"/>
              <a:gd name="connsiteX92" fmla="*/ 8146 w 10000"/>
              <a:gd name="connsiteY92" fmla="*/ 8174 h 9453"/>
              <a:gd name="connsiteX93" fmla="*/ 8146 w 10000"/>
              <a:gd name="connsiteY93" fmla="*/ 8722 h 9453"/>
              <a:gd name="connsiteX94" fmla="*/ 8146 w 10000"/>
              <a:gd name="connsiteY94" fmla="*/ 9086 h 9453"/>
              <a:gd name="connsiteX0" fmla="*/ 7292 w 10000"/>
              <a:gd name="connsiteY0" fmla="*/ 10000 h 10000"/>
              <a:gd name="connsiteX1" fmla="*/ 7292 w 10000"/>
              <a:gd name="connsiteY1" fmla="*/ 9420 h 10000"/>
              <a:gd name="connsiteX2" fmla="*/ 7292 w 10000"/>
              <a:gd name="connsiteY2" fmla="*/ 8841 h 10000"/>
              <a:gd name="connsiteX3" fmla="*/ 7463 w 10000"/>
              <a:gd name="connsiteY3" fmla="*/ 7875 h 10000"/>
              <a:gd name="connsiteX4" fmla="*/ 7463 w 10000"/>
              <a:gd name="connsiteY4" fmla="*/ 7680 h 10000"/>
              <a:gd name="connsiteX5" fmla="*/ 7463 w 10000"/>
              <a:gd name="connsiteY5" fmla="*/ 7295 h 10000"/>
              <a:gd name="connsiteX6" fmla="*/ 7634 w 10000"/>
              <a:gd name="connsiteY6" fmla="*/ 6933 h 10000"/>
              <a:gd name="connsiteX7" fmla="*/ 7634 w 10000"/>
              <a:gd name="connsiteY7" fmla="*/ 6546 h 10000"/>
              <a:gd name="connsiteX8" fmla="*/ 7634 w 10000"/>
              <a:gd name="connsiteY8" fmla="*/ 6159 h 10000"/>
              <a:gd name="connsiteX9" fmla="*/ 7805 w 10000"/>
              <a:gd name="connsiteY9" fmla="*/ 5580 h 10000"/>
              <a:gd name="connsiteX10" fmla="*/ 7805 w 10000"/>
              <a:gd name="connsiteY10" fmla="*/ 5002 h 10000"/>
              <a:gd name="connsiteX11" fmla="*/ 7975 w 10000"/>
              <a:gd name="connsiteY11" fmla="*/ 4421 h 10000"/>
              <a:gd name="connsiteX12" fmla="*/ 7975 w 10000"/>
              <a:gd name="connsiteY12" fmla="*/ 3841 h 10000"/>
              <a:gd name="connsiteX13" fmla="*/ 7975 w 10000"/>
              <a:gd name="connsiteY13" fmla="*/ 3261 h 10000"/>
              <a:gd name="connsiteX14" fmla="*/ 8146 w 10000"/>
              <a:gd name="connsiteY14" fmla="*/ 2875 h 10000"/>
              <a:gd name="connsiteX15" fmla="*/ 8146 w 10000"/>
              <a:gd name="connsiteY15" fmla="*/ 2489 h 10000"/>
              <a:gd name="connsiteX16" fmla="*/ 8146 w 10000"/>
              <a:gd name="connsiteY16" fmla="*/ 2126 h 10000"/>
              <a:gd name="connsiteX17" fmla="*/ 8146 w 10000"/>
              <a:gd name="connsiteY17" fmla="*/ 1932 h 10000"/>
              <a:gd name="connsiteX18" fmla="*/ 8146 w 10000"/>
              <a:gd name="connsiteY18" fmla="*/ 1740 h 10000"/>
              <a:gd name="connsiteX19" fmla="*/ 8146 w 10000"/>
              <a:gd name="connsiteY19" fmla="*/ 1740 h 10000"/>
              <a:gd name="connsiteX20" fmla="*/ 8146 w 10000"/>
              <a:gd name="connsiteY20" fmla="*/ 1740 h 10000"/>
              <a:gd name="connsiteX21" fmla="*/ 7975 w 10000"/>
              <a:gd name="connsiteY21" fmla="*/ 1740 h 10000"/>
              <a:gd name="connsiteX22" fmla="*/ 7805 w 10000"/>
              <a:gd name="connsiteY22" fmla="*/ 1740 h 10000"/>
              <a:gd name="connsiteX23" fmla="*/ 7634 w 10000"/>
              <a:gd name="connsiteY23" fmla="*/ 1932 h 10000"/>
              <a:gd name="connsiteX24" fmla="*/ 7463 w 10000"/>
              <a:gd name="connsiteY24" fmla="*/ 1932 h 10000"/>
              <a:gd name="connsiteX25" fmla="*/ 7124 w 10000"/>
              <a:gd name="connsiteY25" fmla="*/ 2126 h 10000"/>
              <a:gd name="connsiteX26" fmla="*/ 6782 w 10000"/>
              <a:gd name="connsiteY26" fmla="*/ 2126 h 10000"/>
              <a:gd name="connsiteX27" fmla="*/ 6440 w 10000"/>
              <a:gd name="connsiteY27" fmla="*/ 2317 h 10000"/>
              <a:gd name="connsiteX28" fmla="*/ 4756 w 10000"/>
              <a:gd name="connsiteY28" fmla="*/ 3067 h 10000"/>
              <a:gd name="connsiteX29" fmla="*/ 3050 w 10000"/>
              <a:gd name="connsiteY29" fmla="*/ 3841 h 10000"/>
              <a:gd name="connsiteX30" fmla="*/ 2539 w 10000"/>
              <a:gd name="connsiteY30" fmla="*/ 4035 h 10000"/>
              <a:gd name="connsiteX31" fmla="*/ 2195 w 10000"/>
              <a:gd name="connsiteY31" fmla="*/ 4228 h 10000"/>
              <a:gd name="connsiteX32" fmla="*/ 1854 w 10000"/>
              <a:gd name="connsiteY32" fmla="*/ 4421 h 10000"/>
              <a:gd name="connsiteX33" fmla="*/ 1685 w 10000"/>
              <a:gd name="connsiteY33" fmla="*/ 4613 h 10000"/>
              <a:gd name="connsiteX34" fmla="*/ 1344 w 10000"/>
              <a:gd name="connsiteY34" fmla="*/ 4613 h 10000"/>
              <a:gd name="connsiteX35" fmla="*/ 1173 w 10000"/>
              <a:gd name="connsiteY35" fmla="*/ 4613 h 10000"/>
              <a:gd name="connsiteX36" fmla="*/ 1002 w 10000"/>
              <a:gd name="connsiteY36" fmla="*/ 4807 h 10000"/>
              <a:gd name="connsiteX37" fmla="*/ 1002 w 10000"/>
              <a:gd name="connsiteY37" fmla="*/ 4807 h 10000"/>
              <a:gd name="connsiteX38" fmla="*/ 852 w 10000"/>
              <a:gd name="connsiteY38" fmla="*/ 4807 h 10000"/>
              <a:gd name="connsiteX39" fmla="*/ 852 w 10000"/>
              <a:gd name="connsiteY39" fmla="*/ 4613 h 10000"/>
              <a:gd name="connsiteX40" fmla="*/ 682 w 10000"/>
              <a:gd name="connsiteY40" fmla="*/ 4421 h 10000"/>
              <a:gd name="connsiteX41" fmla="*/ 344 w 10000"/>
              <a:gd name="connsiteY41" fmla="*/ 4228 h 10000"/>
              <a:gd name="connsiteX42" fmla="*/ 169 w 10000"/>
              <a:gd name="connsiteY42" fmla="*/ 4035 h 10000"/>
              <a:gd name="connsiteX43" fmla="*/ 0 w 10000"/>
              <a:gd name="connsiteY43" fmla="*/ 3841 h 10000"/>
              <a:gd name="connsiteX44" fmla="*/ 0 w 10000"/>
              <a:gd name="connsiteY44" fmla="*/ 3646 h 10000"/>
              <a:gd name="connsiteX45" fmla="*/ 0 w 10000"/>
              <a:gd name="connsiteY45" fmla="*/ 3456 h 10000"/>
              <a:gd name="connsiteX46" fmla="*/ 169 w 10000"/>
              <a:gd name="connsiteY46" fmla="*/ 3456 h 10000"/>
              <a:gd name="connsiteX47" fmla="*/ 510 w 10000"/>
              <a:gd name="connsiteY47" fmla="*/ 3456 h 10000"/>
              <a:gd name="connsiteX48" fmla="*/ 852 w 10000"/>
              <a:gd name="connsiteY48" fmla="*/ 3456 h 10000"/>
              <a:gd name="connsiteX49" fmla="*/ 1173 w 10000"/>
              <a:gd name="connsiteY49" fmla="*/ 3261 h 10000"/>
              <a:gd name="connsiteX50" fmla="*/ 1685 w 10000"/>
              <a:gd name="connsiteY50" fmla="*/ 3261 h 10000"/>
              <a:gd name="connsiteX51" fmla="*/ 2195 w 10000"/>
              <a:gd name="connsiteY51" fmla="*/ 3067 h 10000"/>
              <a:gd name="connsiteX52" fmla="*/ 2711 w 10000"/>
              <a:gd name="connsiteY52" fmla="*/ 2875 h 10000"/>
              <a:gd name="connsiteX53" fmla="*/ 3390 w 10000"/>
              <a:gd name="connsiteY53" fmla="*/ 2682 h 10000"/>
              <a:gd name="connsiteX54" fmla="*/ 4072 w 10000"/>
              <a:gd name="connsiteY54" fmla="*/ 2317 h 10000"/>
              <a:gd name="connsiteX55" fmla="*/ 4582 w 10000"/>
              <a:gd name="connsiteY55" fmla="*/ 2126 h 10000"/>
              <a:gd name="connsiteX56" fmla="*/ 5073 w 10000"/>
              <a:gd name="connsiteY56" fmla="*/ 1932 h 10000"/>
              <a:gd name="connsiteX57" fmla="*/ 5585 w 10000"/>
              <a:gd name="connsiteY57" fmla="*/ 1740 h 10000"/>
              <a:gd name="connsiteX58" fmla="*/ 5926 w 10000"/>
              <a:gd name="connsiteY58" fmla="*/ 1547 h 10000"/>
              <a:gd name="connsiteX59" fmla="*/ 6268 w 10000"/>
              <a:gd name="connsiteY59" fmla="*/ 1547 h 10000"/>
              <a:gd name="connsiteX60" fmla="*/ 6612 w 10000"/>
              <a:gd name="connsiteY60" fmla="*/ 1353 h 10000"/>
              <a:gd name="connsiteX61" fmla="*/ 6951 w 10000"/>
              <a:gd name="connsiteY61" fmla="*/ 1159 h 10000"/>
              <a:gd name="connsiteX62" fmla="*/ 7463 w 10000"/>
              <a:gd name="connsiteY62" fmla="*/ 966 h 10000"/>
              <a:gd name="connsiteX63" fmla="*/ 7805 w 10000"/>
              <a:gd name="connsiteY63" fmla="*/ 771 h 10000"/>
              <a:gd name="connsiteX64" fmla="*/ 8146 w 10000"/>
              <a:gd name="connsiteY64" fmla="*/ 580 h 10000"/>
              <a:gd name="connsiteX65" fmla="*/ 8316 w 10000"/>
              <a:gd name="connsiteY65" fmla="*/ 385 h 10000"/>
              <a:gd name="connsiteX66" fmla="*/ 8489 w 10000"/>
              <a:gd name="connsiteY66" fmla="*/ 194 h 10000"/>
              <a:gd name="connsiteX67" fmla="*/ 8489 w 10000"/>
              <a:gd name="connsiteY67" fmla="*/ 0 h 10000"/>
              <a:gd name="connsiteX68" fmla="*/ 8656 w 10000"/>
              <a:gd name="connsiteY68" fmla="*/ 0 h 10000"/>
              <a:gd name="connsiteX69" fmla="*/ 8827 w 10000"/>
              <a:gd name="connsiteY69" fmla="*/ 0 h 10000"/>
              <a:gd name="connsiteX70" fmla="*/ 8999 w 10000"/>
              <a:gd name="connsiteY70" fmla="*/ 0 h 10000"/>
              <a:gd name="connsiteX71" fmla="*/ 9149 w 10000"/>
              <a:gd name="connsiteY71" fmla="*/ 194 h 10000"/>
              <a:gd name="connsiteX72" fmla="*/ 9319 w 10000"/>
              <a:gd name="connsiteY72" fmla="*/ 194 h 10000"/>
              <a:gd name="connsiteX73" fmla="*/ 9487 w 10000"/>
              <a:gd name="connsiteY73" fmla="*/ 580 h 10000"/>
              <a:gd name="connsiteX74" fmla="*/ 9658 w 10000"/>
              <a:gd name="connsiteY74" fmla="*/ 771 h 10000"/>
              <a:gd name="connsiteX75" fmla="*/ 9829 w 10000"/>
              <a:gd name="connsiteY75" fmla="*/ 966 h 10000"/>
              <a:gd name="connsiteX76" fmla="*/ 10000 w 10000"/>
              <a:gd name="connsiteY76" fmla="*/ 1159 h 10000"/>
              <a:gd name="connsiteX77" fmla="*/ 10000 w 10000"/>
              <a:gd name="connsiteY77" fmla="*/ 1353 h 10000"/>
              <a:gd name="connsiteX78" fmla="*/ 10000 w 10000"/>
              <a:gd name="connsiteY78" fmla="*/ 1547 h 10000"/>
              <a:gd name="connsiteX79" fmla="*/ 9829 w 10000"/>
              <a:gd name="connsiteY79" fmla="*/ 1547 h 10000"/>
              <a:gd name="connsiteX80" fmla="*/ 9658 w 10000"/>
              <a:gd name="connsiteY80" fmla="*/ 1740 h 10000"/>
              <a:gd name="connsiteX81" fmla="*/ 9658 w 10000"/>
              <a:gd name="connsiteY81" fmla="*/ 1932 h 10000"/>
              <a:gd name="connsiteX82" fmla="*/ 9487 w 10000"/>
              <a:gd name="connsiteY82" fmla="*/ 2126 h 10000"/>
              <a:gd name="connsiteX83" fmla="*/ 9319 w 10000"/>
              <a:gd name="connsiteY83" fmla="*/ 2489 h 10000"/>
              <a:gd name="connsiteX84" fmla="*/ 9149 w 10000"/>
              <a:gd name="connsiteY84" fmla="*/ 3067 h 10000"/>
              <a:gd name="connsiteX85" fmla="*/ 8999 w 10000"/>
              <a:gd name="connsiteY85" fmla="*/ 3646 h 10000"/>
              <a:gd name="connsiteX86" fmla="*/ 8827 w 10000"/>
              <a:gd name="connsiteY86" fmla="*/ 4228 h 10000"/>
              <a:gd name="connsiteX87" fmla="*/ 8656 w 10000"/>
              <a:gd name="connsiteY87" fmla="*/ 5002 h 10000"/>
              <a:gd name="connsiteX88" fmla="*/ 8489 w 10000"/>
              <a:gd name="connsiteY88" fmla="*/ 5773 h 10000"/>
              <a:gd name="connsiteX89" fmla="*/ 8316 w 10000"/>
              <a:gd name="connsiteY89" fmla="*/ 6546 h 10000"/>
              <a:gd name="connsiteX90" fmla="*/ 8316 w 10000"/>
              <a:gd name="connsiteY90" fmla="*/ 7295 h 10000"/>
              <a:gd name="connsiteX91" fmla="*/ 8316 w 10000"/>
              <a:gd name="connsiteY91" fmla="*/ 7875 h 10000"/>
              <a:gd name="connsiteX92" fmla="*/ 8146 w 10000"/>
              <a:gd name="connsiteY92" fmla="*/ 8647 h 10000"/>
              <a:gd name="connsiteX93" fmla="*/ 8146 w 10000"/>
              <a:gd name="connsiteY93" fmla="*/ 9227 h 10000"/>
              <a:gd name="connsiteX0" fmla="*/ 7292 w 10000"/>
              <a:gd name="connsiteY0" fmla="*/ 9420 h 9420"/>
              <a:gd name="connsiteX1" fmla="*/ 7292 w 10000"/>
              <a:gd name="connsiteY1" fmla="*/ 8841 h 9420"/>
              <a:gd name="connsiteX2" fmla="*/ 7463 w 10000"/>
              <a:gd name="connsiteY2" fmla="*/ 7875 h 9420"/>
              <a:gd name="connsiteX3" fmla="*/ 7463 w 10000"/>
              <a:gd name="connsiteY3" fmla="*/ 7680 h 9420"/>
              <a:gd name="connsiteX4" fmla="*/ 7463 w 10000"/>
              <a:gd name="connsiteY4" fmla="*/ 7295 h 9420"/>
              <a:gd name="connsiteX5" fmla="*/ 7634 w 10000"/>
              <a:gd name="connsiteY5" fmla="*/ 6933 h 9420"/>
              <a:gd name="connsiteX6" fmla="*/ 7634 w 10000"/>
              <a:gd name="connsiteY6" fmla="*/ 6546 h 9420"/>
              <a:gd name="connsiteX7" fmla="*/ 7634 w 10000"/>
              <a:gd name="connsiteY7" fmla="*/ 6159 h 9420"/>
              <a:gd name="connsiteX8" fmla="*/ 7805 w 10000"/>
              <a:gd name="connsiteY8" fmla="*/ 5580 h 9420"/>
              <a:gd name="connsiteX9" fmla="*/ 7805 w 10000"/>
              <a:gd name="connsiteY9" fmla="*/ 5002 h 9420"/>
              <a:gd name="connsiteX10" fmla="*/ 7975 w 10000"/>
              <a:gd name="connsiteY10" fmla="*/ 4421 h 9420"/>
              <a:gd name="connsiteX11" fmla="*/ 7975 w 10000"/>
              <a:gd name="connsiteY11" fmla="*/ 3841 h 9420"/>
              <a:gd name="connsiteX12" fmla="*/ 7975 w 10000"/>
              <a:gd name="connsiteY12" fmla="*/ 3261 h 9420"/>
              <a:gd name="connsiteX13" fmla="*/ 8146 w 10000"/>
              <a:gd name="connsiteY13" fmla="*/ 2875 h 9420"/>
              <a:gd name="connsiteX14" fmla="*/ 8146 w 10000"/>
              <a:gd name="connsiteY14" fmla="*/ 2489 h 9420"/>
              <a:gd name="connsiteX15" fmla="*/ 8146 w 10000"/>
              <a:gd name="connsiteY15" fmla="*/ 2126 h 9420"/>
              <a:gd name="connsiteX16" fmla="*/ 8146 w 10000"/>
              <a:gd name="connsiteY16" fmla="*/ 1932 h 9420"/>
              <a:gd name="connsiteX17" fmla="*/ 8146 w 10000"/>
              <a:gd name="connsiteY17" fmla="*/ 1740 h 9420"/>
              <a:gd name="connsiteX18" fmla="*/ 8146 w 10000"/>
              <a:gd name="connsiteY18" fmla="*/ 1740 h 9420"/>
              <a:gd name="connsiteX19" fmla="*/ 8146 w 10000"/>
              <a:gd name="connsiteY19" fmla="*/ 1740 h 9420"/>
              <a:gd name="connsiteX20" fmla="*/ 7975 w 10000"/>
              <a:gd name="connsiteY20" fmla="*/ 1740 h 9420"/>
              <a:gd name="connsiteX21" fmla="*/ 7805 w 10000"/>
              <a:gd name="connsiteY21" fmla="*/ 1740 h 9420"/>
              <a:gd name="connsiteX22" fmla="*/ 7634 w 10000"/>
              <a:gd name="connsiteY22" fmla="*/ 1932 h 9420"/>
              <a:gd name="connsiteX23" fmla="*/ 7463 w 10000"/>
              <a:gd name="connsiteY23" fmla="*/ 1932 h 9420"/>
              <a:gd name="connsiteX24" fmla="*/ 7124 w 10000"/>
              <a:gd name="connsiteY24" fmla="*/ 2126 h 9420"/>
              <a:gd name="connsiteX25" fmla="*/ 6782 w 10000"/>
              <a:gd name="connsiteY25" fmla="*/ 2126 h 9420"/>
              <a:gd name="connsiteX26" fmla="*/ 6440 w 10000"/>
              <a:gd name="connsiteY26" fmla="*/ 2317 h 9420"/>
              <a:gd name="connsiteX27" fmla="*/ 4756 w 10000"/>
              <a:gd name="connsiteY27" fmla="*/ 3067 h 9420"/>
              <a:gd name="connsiteX28" fmla="*/ 3050 w 10000"/>
              <a:gd name="connsiteY28" fmla="*/ 3841 h 9420"/>
              <a:gd name="connsiteX29" fmla="*/ 2539 w 10000"/>
              <a:gd name="connsiteY29" fmla="*/ 4035 h 9420"/>
              <a:gd name="connsiteX30" fmla="*/ 2195 w 10000"/>
              <a:gd name="connsiteY30" fmla="*/ 4228 h 9420"/>
              <a:gd name="connsiteX31" fmla="*/ 1854 w 10000"/>
              <a:gd name="connsiteY31" fmla="*/ 4421 h 9420"/>
              <a:gd name="connsiteX32" fmla="*/ 1685 w 10000"/>
              <a:gd name="connsiteY32" fmla="*/ 4613 h 9420"/>
              <a:gd name="connsiteX33" fmla="*/ 1344 w 10000"/>
              <a:gd name="connsiteY33" fmla="*/ 4613 h 9420"/>
              <a:gd name="connsiteX34" fmla="*/ 1173 w 10000"/>
              <a:gd name="connsiteY34" fmla="*/ 4613 h 9420"/>
              <a:gd name="connsiteX35" fmla="*/ 1002 w 10000"/>
              <a:gd name="connsiteY35" fmla="*/ 4807 h 9420"/>
              <a:gd name="connsiteX36" fmla="*/ 1002 w 10000"/>
              <a:gd name="connsiteY36" fmla="*/ 4807 h 9420"/>
              <a:gd name="connsiteX37" fmla="*/ 852 w 10000"/>
              <a:gd name="connsiteY37" fmla="*/ 4807 h 9420"/>
              <a:gd name="connsiteX38" fmla="*/ 852 w 10000"/>
              <a:gd name="connsiteY38" fmla="*/ 4613 h 9420"/>
              <a:gd name="connsiteX39" fmla="*/ 682 w 10000"/>
              <a:gd name="connsiteY39" fmla="*/ 4421 h 9420"/>
              <a:gd name="connsiteX40" fmla="*/ 344 w 10000"/>
              <a:gd name="connsiteY40" fmla="*/ 4228 h 9420"/>
              <a:gd name="connsiteX41" fmla="*/ 169 w 10000"/>
              <a:gd name="connsiteY41" fmla="*/ 4035 h 9420"/>
              <a:gd name="connsiteX42" fmla="*/ 0 w 10000"/>
              <a:gd name="connsiteY42" fmla="*/ 3841 h 9420"/>
              <a:gd name="connsiteX43" fmla="*/ 0 w 10000"/>
              <a:gd name="connsiteY43" fmla="*/ 3646 h 9420"/>
              <a:gd name="connsiteX44" fmla="*/ 0 w 10000"/>
              <a:gd name="connsiteY44" fmla="*/ 3456 h 9420"/>
              <a:gd name="connsiteX45" fmla="*/ 169 w 10000"/>
              <a:gd name="connsiteY45" fmla="*/ 3456 h 9420"/>
              <a:gd name="connsiteX46" fmla="*/ 510 w 10000"/>
              <a:gd name="connsiteY46" fmla="*/ 3456 h 9420"/>
              <a:gd name="connsiteX47" fmla="*/ 852 w 10000"/>
              <a:gd name="connsiteY47" fmla="*/ 3456 h 9420"/>
              <a:gd name="connsiteX48" fmla="*/ 1173 w 10000"/>
              <a:gd name="connsiteY48" fmla="*/ 3261 h 9420"/>
              <a:gd name="connsiteX49" fmla="*/ 1685 w 10000"/>
              <a:gd name="connsiteY49" fmla="*/ 3261 h 9420"/>
              <a:gd name="connsiteX50" fmla="*/ 2195 w 10000"/>
              <a:gd name="connsiteY50" fmla="*/ 3067 h 9420"/>
              <a:gd name="connsiteX51" fmla="*/ 2711 w 10000"/>
              <a:gd name="connsiteY51" fmla="*/ 2875 h 9420"/>
              <a:gd name="connsiteX52" fmla="*/ 3390 w 10000"/>
              <a:gd name="connsiteY52" fmla="*/ 2682 h 9420"/>
              <a:gd name="connsiteX53" fmla="*/ 4072 w 10000"/>
              <a:gd name="connsiteY53" fmla="*/ 2317 h 9420"/>
              <a:gd name="connsiteX54" fmla="*/ 4582 w 10000"/>
              <a:gd name="connsiteY54" fmla="*/ 2126 h 9420"/>
              <a:gd name="connsiteX55" fmla="*/ 5073 w 10000"/>
              <a:gd name="connsiteY55" fmla="*/ 1932 h 9420"/>
              <a:gd name="connsiteX56" fmla="*/ 5585 w 10000"/>
              <a:gd name="connsiteY56" fmla="*/ 1740 h 9420"/>
              <a:gd name="connsiteX57" fmla="*/ 5926 w 10000"/>
              <a:gd name="connsiteY57" fmla="*/ 1547 h 9420"/>
              <a:gd name="connsiteX58" fmla="*/ 6268 w 10000"/>
              <a:gd name="connsiteY58" fmla="*/ 1547 h 9420"/>
              <a:gd name="connsiteX59" fmla="*/ 6612 w 10000"/>
              <a:gd name="connsiteY59" fmla="*/ 1353 h 9420"/>
              <a:gd name="connsiteX60" fmla="*/ 6951 w 10000"/>
              <a:gd name="connsiteY60" fmla="*/ 1159 h 9420"/>
              <a:gd name="connsiteX61" fmla="*/ 7463 w 10000"/>
              <a:gd name="connsiteY61" fmla="*/ 966 h 9420"/>
              <a:gd name="connsiteX62" fmla="*/ 7805 w 10000"/>
              <a:gd name="connsiteY62" fmla="*/ 771 h 9420"/>
              <a:gd name="connsiteX63" fmla="*/ 8146 w 10000"/>
              <a:gd name="connsiteY63" fmla="*/ 580 h 9420"/>
              <a:gd name="connsiteX64" fmla="*/ 8316 w 10000"/>
              <a:gd name="connsiteY64" fmla="*/ 385 h 9420"/>
              <a:gd name="connsiteX65" fmla="*/ 8489 w 10000"/>
              <a:gd name="connsiteY65" fmla="*/ 194 h 9420"/>
              <a:gd name="connsiteX66" fmla="*/ 8489 w 10000"/>
              <a:gd name="connsiteY66" fmla="*/ 0 h 9420"/>
              <a:gd name="connsiteX67" fmla="*/ 8656 w 10000"/>
              <a:gd name="connsiteY67" fmla="*/ 0 h 9420"/>
              <a:gd name="connsiteX68" fmla="*/ 8827 w 10000"/>
              <a:gd name="connsiteY68" fmla="*/ 0 h 9420"/>
              <a:gd name="connsiteX69" fmla="*/ 8999 w 10000"/>
              <a:gd name="connsiteY69" fmla="*/ 0 h 9420"/>
              <a:gd name="connsiteX70" fmla="*/ 9149 w 10000"/>
              <a:gd name="connsiteY70" fmla="*/ 194 h 9420"/>
              <a:gd name="connsiteX71" fmla="*/ 9319 w 10000"/>
              <a:gd name="connsiteY71" fmla="*/ 194 h 9420"/>
              <a:gd name="connsiteX72" fmla="*/ 9487 w 10000"/>
              <a:gd name="connsiteY72" fmla="*/ 580 h 9420"/>
              <a:gd name="connsiteX73" fmla="*/ 9658 w 10000"/>
              <a:gd name="connsiteY73" fmla="*/ 771 h 9420"/>
              <a:gd name="connsiteX74" fmla="*/ 9829 w 10000"/>
              <a:gd name="connsiteY74" fmla="*/ 966 h 9420"/>
              <a:gd name="connsiteX75" fmla="*/ 10000 w 10000"/>
              <a:gd name="connsiteY75" fmla="*/ 1159 h 9420"/>
              <a:gd name="connsiteX76" fmla="*/ 10000 w 10000"/>
              <a:gd name="connsiteY76" fmla="*/ 1353 h 9420"/>
              <a:gd name="connsiteX77" fmla="*/ 10000 w 10000"/>
              <a:gd name="connsiteY77" fmla="*/ 1547 h 9420"/>
              <a:gd name="connsiteX78" fmla="*/ 9829 w 10000"/>
              <a:gd name="connsiteY78" fmla="*/ 1547 h 9420"/>
              <a:gd name="connsiteX79" fmla="*/ 9658 w 10000"/>
              <a:gd name="connsiteY79" fmla="*/ 1740 h 9420"/>
              <a:gd name="connsiteX80" fmla="*/ 9658 w 10000"/>
              <a:gd name="connsiteY80" fmla="*/ 1932 h 9420"/>
              <a:gd name="connsiteX81" fmla="*/ 9487 w 10000"/>
              <a:gd name="connsiteY81" fmla="*/ 2126 h 9420"/>
              <a:gd name="connsiteX82" fmla="*/ 9319 w 10000"/>
              <a:gd name="connsiteY82" fmla="*/ 2489 h 9420"/>
              <a:gd name="connsiteX83" fmla="*/ 9149 w 10000"/>
              <a:gd name="connsiteY83" fmla="*/ 3067 h 9420"/>
              <a:gd name="connsiteX84" fmla="*/ 8999 w 10000"/>
              <a:gd name="connsiteY84" fmla="*/ 3646 h 9420"/>
              <a:gd name="connsiteX85" fmla="*/ 8827 w 10000"/>
              <a:gd name="connsiteY85" fmla="*/ 4228 h 9420"/>
              <a:gd name="connsiteX86" fmla="*/ 8656 w 10000"/>
              <a:gd name="connsiteY86" fmla="*/ 5002 h 9420"/>
              <a:gd name="connsiteX87" fmla="*/ 8489 w 10000"/>
              <a:gd name="connsiteY87" fmla="*/ 5773 h 9420"/>
              <a:gd name="connsiteX88" fmla="*/ 8316 w 10000"/>
              <a:gd name="connsiteY88" fmla="*/ 6546 h 9420"/>
              <a:gd name="connsiteX89" fmla="*/ 8316 w 10000"/>
              <a:gd name="connsiteY89" fmla="*/ 7295 h 9420"/>
              <a:gd name="connsiteX90" fmla="*/ 8316 w 10000"/>
              <a:gd name="connsiteY90" fmla="*/ 7875 h 9420"/>
              <a:gd name="connsiteX91" fmla="*/ 8146 w 10000"/>
              <a:gd name="connsiteY91" fmla="*/ 8647 h 9420"/>
              <a:gd name="connsiteX92" fmla="*/ 8146 w 10000"/>
              <a:gd name="connsiteY92" fmla="*/ 9227 h 9420"/>
              <a:gd name="connsiteX0" fmla="*/ 7292 w 10000"/>
              <a:gd name="connsiteY0" fmla="*/ 9385 h 9795"/>
              <a:gd name="connsiteX1" fmla="*/ 7463 w 10000"/>
              <a:gd name="connsiteY1" fmla="*/ 8360 h 9795"/>
              <a:gd name="connsiteX2" fmla="*/ 7463 w 10000"/>
              <a:gd name="connsiteY2" fmla="*/ 8153 h 9795"/>
              <a:gd name="connsiteX3" fmla="*/ 7463 w 10000"/>
              <a:gd name="connsiteY3" fmla="*/ 7744 h 9795"/>
              <a:gd name="connsiteX4" fmla="*/ 7634 w 10000"/>
              <a:gd name="connsiteY4" fmla="*/ 7360 h 9795"/>
              <a:gd name="connsiteX5" fmla="*/ 7634 w 10000"/>
              <a:gd name="connsiteY5" fmla="*/ 6949 h 9795"/>
              <a:gd name="connsiteX6" fmla="*/ 7634 w 10000"/>
              <a:gd name="connsiteY6" fmla="*/ 6538 h 9795"/>
              <a:gd name="connsiteX7" fmla="*/ 7805 w 10000"/>
              <a:gd name="connsiteY7" fmla="*/ 5924 h 9795"/>
              <a:gd name="connsiteX8" fmla="*/ 7805 w 10000"/>
              <a:gd name="connsiteY8" fmla="*/ 5310 h 9795"/>
              <a:gd name="connsiteX9" fmla="*/ 7975 w 10000"/>
              <a:gd name="connsiteY9" fmla="*/ 4693 h 9795"/>
              <a:gd name="connsiteX10" fmla="*/ 7975 w 10000"/>
              <a:gd name="connsiteY10" fmla="*/ 4077 h 9795"/>
              <a:gd name="connsiteX11" fmla="*/ 7975 w 10000"/>
              <a:gd name="connsiteY11" fmla="*/ 3462 h 9795"/>
              <a:gd name="connsiteX12" fmla="*/ 8146 w 10000"/>
              <a:gd name="connsiteY12" fmla="*/ 3052 h 9795"/>
              <a:gd name="connsiteX13" fmla="*/ 8146 w 10000"/>
              <a:gd name="connsiteY13" fmla="*/ 2642 h 9795"/>
              <a:gd name="connsiteX14" fmla="*/ 8146 w 10000"/>
              <a:gd name="connsiteY14" fmla="*/ 2257 h 9795"/>
              <a:gd name="connsiteX15" fmla="*/ 8146 w 10000"/>
              <a:gd name="connsiteY15" fmla="*/ 2051 h 9795"/>
              <a:gd name="connsiteX16" fmla="*/ 8146 w 10000"/>
              <a:gd name="connsiteY16" fmla="*/ 1847 h 9795"/>
              <a:gd name="connsiteX17" fmla="*/ 8146 w 10000"/>
              <a:gd name="connsiteY17" fmla="*/ 1847 h 9795"/>
              <a:gd name="connsiteX18" fmla="*/ 8146 w 10000"/>
              <a:gd name="connsiteY18" fmla="*/ 1847 h 9795"/>
              <a:gd name="connsiteX19" fmla="*/ 7975 w 10000"/>
              <a:gd name="connsiteY19" fmla="*/ 1847 h 9795"/>
              <a:gd name="connsiteX20" fmla="*/ 7805 w 10000"/>
              <a:gd name="connsiteY20" fmla="*/ 1847 h 9795"/>
              <a:gd name="connsiteX21" fmla="*/ 7634 w 10000"/>
              <a:gd name="connsiteY21" fmla="*/ 2051 h 9795"/>
              <a:gd name="connsiteX22" fmla="*/ 7463 w 10000"/>
              <a:gd name="connsiteY22" fmla="*/ 2051 h 9795"/>
              <a:gd name="connsiteX23" fmla="*/ 7124 w 10000"/>
              <a:gd name="connsiteY23" fmla="*/ 2257 h 9795"/>
              <a:gd name="connsiteX24" fmla="*/ 6782 w 10000"/>
              <a:gd name="connsiteY24" fmla="*/ 2257 h 9795"/>
              <a:gd name="connsiteX25" fmla="*/ 6440 w 10000"/>
              <a:gd name="connsiteY25" fmla="*/ 2460 h 9795"/>
              <a:gd name="connsiteX26" fmla="*/ 4756 w 10000"/>
              <a:gd name="connsiteY26" fmla="*/ 3256 h 9795"/>
              <a:gd name="connsiteX27" fmla="*/ 3050 w 10000"/>
              <a:gd name="connsiteY27" fmla="*/ 4077 h 9795"/>
              <a:gd name="connsiteX28" fmla="*/ 2539 w 10000"/>
              <a:gd name="connsiteY28" fmla="*/ 4283 h 9795"/>
              <a:gd name="connsiteX29" fmla="*/ 2195 w 10000"/>
              <a:gd name="connsiteY29" fmla="*/ 4488 h 9795"/>
              <a:gd name="connsiteX30" fmla="*/ 1854 w 10000"/>
              <a:gd name="connsiteY30" fmla="*/ 4693 h 9795"/>
              <a:gd name="connsiteX31" fmla="*/ 1685 w 10000"/>
              <a:gd name="connsiteY31" fmla="*/ 4897 h 9795"/>
              <a:gd name="connsiteX32" fmla="*/ 1344 w 10000"/>
              <a:gd name="connsiteY32" fmla="*/ 4897 h 9795"/>
              <a:gd name="connsiteX33" fmla="*/ 1173 w 10000"/>
              <a:gd name="connsiteY33" fmla="*/ 4897 h 9795"/>
              <a:gd name="connsiteX34" fmla="*/ 1002 w 10000"/>
              <a:gd name="connsiteY34" fmla="*/ 5103 h 9795"/>
              <a:gd name="connsiteX35" fmla="*/ 1002 w 10000"/>
              <a:gd name="connsiteY35" fmla="*/ 5103 h 9795"/>
              <a:gd name="connsiteX36" fmla="*/ 852 w 10000"/>
              <a:gd name="connsiteY36" fmla="*/ 5103 h 9795"/>
              <a:gd name="connsiteX37" fmla="*/ 852 w 10000"/>
              <a:gd name="connsiteY37" fmla="*/ 4897 h 9795"/>
              <a:gd name="connsiteX38" fmla="*/ 682 w 10000"/>
              <a:gd name="connsiteY38" fmla="*/ 4693 h 9795"/>
              <a:gd name="connsiteX39" fmla="*/ 344 w 10000"/>
              <a:gd name="connsiteY39" fmla="*/ 4488 h 9795"/>
              <a:gd name="connsiteX40" fmla="*/ 169 w 10000"/>
              <a:gd name="connsiteY40" fmla="*/ 4283 h 9795"/>
              <a:gd name="connsiteX41" fmla="*/ 0 w 10000"/>
              <a:gd name="connsiteY41" fmla="*/ 4077 h 9795"/>
              <a:gd name="connsiteX42" fmla="*/ 0 w 10000"/>
              <a:gd name="connsiteY42" fmla="*/ 3870 h 9795"/>
              <a:gd name="connsiteX43" fmla="*/ 0 w 10000"/>
              <a:gd name="connsiteY43" fmla="*/ 3669 h 9795"/>
              <a:gd name="connsiteX44" fmla="*/ 169 w 10000"/>
              <a:gd name="connsiteY44" fmla="*/ 3669 h 9795"/>
              <a:gd name="connsiteX45" fmla="*/ 510 w 10000"/>
              <a:gd name="connsiteY45" fmla="*/ 3669 h 9795"/>
              <a:gd name="connsiteX46" fmla="*/ 852 w 10000"/>
              <a:gd name="connsiteY46" fmla="*/ 3669 h 9795"/>
              <a:gd name="connsiteX47" fmla="*/ 1173 w 10000"/>
              <a:gd name="connsiteY47" fmla="*/ 3462 h 9795"/>
              <a:gd name="connsiteX48" fmla="*/ 1685 w 10000"/>
              <a:gd name="connsiteY48" fmla="*/ 3462 h 9795"/>
              <a:gd name="connsiteX49" fmla="*/ 2195 w 10000"/>
              <a:gd name="connsiteY49" fmla="*/ 3256 h 9795"/>
              <a:gd name="connsiteX50" fmla="*/ 2711 w 10000"/>
              <a:gd name="connsiteY50" fmla="*/ 3052 h 9795"/>
              <a:gd name="connsiteX51" fmla="*/ 3390 w 10000"/>
              <a:gd name="connsiteY51" fmla="*/ 2847 h 9795"/>
              <a:gd name="connsiteX52" fmla="*/ 4072 w 10000"/>
              <a:gd name="connsiteY52" fmla="*/ 2460 h 9795"/>
              <a:gd name="connsiteX53" fmla="*/ 4582 w 10000"/>
              <a:gd name="connsiteY53" fmla="*/ 2257 h 9795"/>
              <a:gd name="connsiteX54" fmla="*/ 5073 w 10000"/>
              <a:gd name="connsiteY54" fmla="*/ 2051 h 9795"/>
              <a:gd name="connsiteX55" fmla="*/ 5585 w 10000"/>
              <a:gd name="connsiteY55" fmla="*/ 1847 h 9795"/>
              <a:gd name="connsiteX56" fmla="*/ 5926 w 10000"/>
              <a:gd name="connsiteY56" fmla="*/ 1642 h 9795"/>
              <a:gd name="connsiteX57" fmla="*/ 6268 w 10000"/>
              <a:gd name="connsiteY57" fmla="*/ 1642 h 9795"/>
              <a:gd name="connsiteX58" fmla="*/ 6612 w 10000"/>
              <a:gd name="connsiteY58" fmla="*/ 1436 h 9795"/>
              <a:gd name="connsiteX59" fmla="*/ 6951 w 10000"/>
              <a:gd name="connsiteY59" fmla="*/ 1230 h 9795"/>
              <a:gd name="connsiteX60" fmla="*/ 7463 w 10000"/>
              <a:gd name="connsiteY60" fmla="*/ 1025 h 9795"/>
              <a:gd name="connsiteX61" fmla="*/ 7805 w 10000"/>
              <a:gd name="connsiteY61" fmla="*/ 818 h 9795"/>
              <a:gd name="connsiteX62" fmla="*/ 8146 w 10000"/>
              <a:gd name="connsiteY62" fmla="*/ 616 h 9795"/>
              <a:gd name="connsiteX63" fmla="*/ 8316 w 10000"/>
              <a:gd name="connsiteY63" fmla="*/ 409 h 9795"/>
              <a:gd name="connsiteX64" fmla="*/ 8489 w 10000"/>
              <a:gd name="connsiteY64" fmla="*/ 206 h 9795"/>
              <a:gd name="connsiteX65" fmla="*/ 8489 w 10000"/>
              <a:gd name="connsiteY65" fmla="*/ 0 h 9795"/>
              <a:gd name="connsiteX66" fmla="*/ 8656 w 10000"/>
              <a:gd name="connsiteY66" fmla="*/ 0 h 9795"/>
              <a:gd name="connsiteX67" fmla="*/ 8827 w 10000"/>
              <a:gd name="connsiteY67" fmla="*/ 0 h 9795"/>
              <a:gd name="connsiteX68" fmla="*/ 8999 w 10000"/>
              <a:gd name="connsiteY68" fmla="*/ 0 h 9795"/>
              <a:gd name="connsiteX69" fmla="*/ 9149 w 10000"/>
              <a:gd name="connsiteY69" fmla="*/ 206 h 9795"/>
              <a:gd name="connsiteX70" fmla="*/ 9319 w 10000"/>
              <a:gd name="connsiteY70" fmla="*/ 206 h 9795"/>
              <a:gd name="connsiteX71" fmla="*/ 9487 w 10000"/>
              <a:gd name="connsiteY71" fmla="*/ 616 h 9795"/>
              <a:gd name="connsiteX72" fmla="*/ 9658 w 10000"/>
              <a:gd name="connsiteY72" fmla="*/ 818 h 9795"/>
              <a:gd name="connsiteX73" fmla="*/ 9829 w 10000"/>
              <a:gd name="connsiteY73" fmla="*/ 1025 h 9795"/>
              <a:gd name="connsiteX74" fmla="*/ 10000 w 10000"/>
              <a:gd name="connsiteY74" fmla="*/ 1230 h 9795"/>
              <a:gd name="connsiteX75" fmla="*/ 10000 w 10000"/>
              <a:gd name="connsiteY75" fmla="*/ 1436 h 9795"/>
              <a:gd name="connsiteX76" fmla="*/ 10000 w 10000"/>
              <a:gd name="connsiteY76" fmla="*/ 1642 h 9795"/>
              <a:gd name="connsiteX77" fmla="*/ 9829 w 10000"/>
              <a:gd name="connsiteY77" fmla="*/ 1642 h 9795"/>
              <a:gd name="connsiteX78" fmla="*/ 9658 w 10000"/>
              <a:gd name="connsiteY78" fmla="*/ 1847 h 9795"/>
              <a:gd name="connsiteX79" fmla="*/ 9658 w 10000"/>
              <a:gd name="connsiteY79" fmla="*/ 2051 h 9795"/>
              <a:gd name="connsiteX80" fmla="*/ 9487 w 10000"/>
              <a:gd name="connsiteY80" fmla="*/ 2257 h 9795"/>
              <a:gd name="connsiteX81" fmla="*/ 9319 w 10000"/>
              <a:gd name="connsiteY81" fmla="*/ 2642 h 9795"/>
              <a:gd name="connsiteX82" fmla="*/ 9149 w 10000"/>
              <a:gd name="connsiteY82" fmla="*/ 3256 h 9795"/>
              <a:gd name="connsiteX83" fmla="*/ 8999 w 10000"/>
              <a:gd name="connsiteY83" fmla="*/ 3870 h 9795"/>
              <a:gd name="connsiteX84" fmla="*/ 8827 w 10000"/>
              <a:gd name="connsiteY84" fmla="*/ 4488 h 9795"/>
              <a:gd name="connsiteX85" fmla="*/ 8656 w 10000"/>
              <a:gd name="connsiteY85" fmla="*/ 5310 h 9795"/>
              <a:gd name="connsiteX86" fmla="*/ 8489 w 10000"/>
              <a:gd name="connsiteY86" fmla="*/ 6128 h 9795"/>
              <a:gd name="connsiteX87" fmla="*/ 8316 w 10000"/>
              <a:gd name="connsiteY87" fmla="*/ 6949 h 9795"/>
              <a:gd name="connsiteX88" fmla="*/ 8316 w 10000"/>
              <a:gd name="connsiteY88" fmla="*/ 7744 h 9795"/>
              <a:gd name="connsiteX89" fmla="*/ 8316 w 10000"/>
              <a:gd name="connsiteY89" fmla="*/ 8360 h 9795"/>
              <a:gd name="connsiteX90" fmla="*/ 8146 w 10000"/>
              <a:gd name="connsiteY90" fmla="*/ 9179 h 9795"/>
              <a:gd name="connsiteX91" fmla="*/ 8146 w 10000"/>
              <a:gd name="connsiteY91" fmla="*/ 9795 h 9795"/>
              <a:gd name="connsiteX0" fmla="*/ 7292 w 10000"/>
              <a:gd name="connsiteY0" fmla="*/ 9581 h 9581"/>
              <a:gd name="connsiteX1" fmla="*/ 7463 w 10000"/>
              <a:gd name="connsiteY1" fmla="*/ 8535 h 9581"/>
              <a:gd name="connsiteX2" fmla="*/ 7463 w 10000"/>
              <a:gd name="connsiteY2" fmla="*/ 8324 h 9581"/>
              <a:gd name="connsiteX3" fmla="*/ 7463 w 10000"/>
              <a:gd name="connsiteY3" fmla="*/ 7906 h 9581"/>
              <a:gd name="connsiteX4" fmla="*/ 7634 w 10000"/>
              <a:gd name="connsiteY4" fmla="*/ 7514 h 9581"/>
              <a:gd name="connsiteX5" fmla="*/ 7634 w 10000"/>
              <a:gd name="connsiteY5" fmla="*/ 7094 h 9581"/>
              <a:gd name="connsiteX6" fmla="*/ 7634 w 10000"/>
              <a:gd name="connsiteY6" fmla="*/ 6675 h 9581"/>
              <a:gd name="connsiteX7" fmla="*/ 7805 w 10000"/>
              <a:gd name="connsiteY7" fmla="*/ 6048 h 9581"/>
              <a:gd name="connsiteX8" fmla="*/ 7805 w 10000"/>
              <a:gd name="connsiteY8" fmla="*/ 5421 h 9581"/>
              <a:gd name="connsiteX9" fmla="*/ 7975 w 10000"/>
              <a:gd name="connsiteY9" fmla="*/ 4791 h 9581"/>
              <a:gd name="connsiteX10" fmla="*/ 7975 w 10000"/>
              <a:gd name="connsiteY10" fmla="*/ 4162 h 9581"/>
              <a:gd name="connsiteX11" fmla="*/ 7975 w 10000"/>
              <a:gd name="connsiteY11" fmla="*/ 3534 h 9581"/>
              <a:gd name="connsiteX12" fmla="*/ 8146 w 10000"/>
              <a:gd name="connsiteY12" fmla="*/ 3116 h 9581"/>
              <a:gd name="connsiteX13" fmla="*/ 8146 w 10000"/>
              <a:gd name="connsiteY13" fmla="*/ 2697 h 9581"/>
              <a:gd name="connsiteX14" fmla="*/ 8146 w 10000"/>
              <a:gd name="connsiteY14" fmla="*/ 2304 h 9581"/>
              <a:gd name="connsiteX15" fmla="*/ 8146 w 10000"/>
              <a:gd name="connsiteY15" fmla="*/ 2094 h 9581"/>
              <a:gd name="connsiteX16" fmla="*/ 8146 w 10000"/>
              <a:gd name="connsiteY16" fmla="*/ 1886 h 9581"/>
              <a:gd name="connsiteX17" fmla="*/ 8146 w 10000"/>
              <a:gd name="connsiteY17" fmla="*/ 1886 h 9581"/>
              <a:gd name="connsiteX18" fmla="*/ 8146 w 10000"/>
              <a:gd name="connsiteY18" fmla="*/ 1886 h 9581"/>
              <a:gd name="connsiteX19" fmla="*/ 7975 w 10000"/>
              <a:gd name="connsiteY19" fmla="*/ 1886 h 9581"/>
              <a:gd name="connsiteX20" fmla="*/ 7805 w 10000"/>
              <a:gd name="connsiteY20" fmla="*/ 1886 h 9581"/>
              <a:gd name="connsiteX21" fmla="*/ 7634 w 10000"/>
              <a:gd name="connsiteY21" fmla="*/ 2094 h 9581"/>
              <a:gd name="connsiteX22" fmla="*/ 7463 w 10000"/>
              <a:gd name="connsiteY22" fmla="*/ 2094 h 9581"/>
              <a:gd name="connsiteX23" fmla="*/ 7124 w 10000"/>
              <a:gd name="connsiteY23" fmla="*/ 2304 h 9581"/>
              <a:gd name="connsiteX24" fmla="*/ 6782 w 10000"/>
              <a:gd name="connsiteY24" fmla="*/ 2304 h 9581"/>
              <a:gd name="connsiteX25" fmla="*/ 6440 w 10000"/>
              <a:gd name="connsiteY25" fmla="*/ 2511 h 9581"/>
              <a:gd name="connsiteX26" fmla="*/ 4756 w 10000"/>
              <a:gd name="connsiteY26" fmla="*/ 3324 h 9581"/>
              <a:gd name="connsiteX27" fmla="*/ 3050 w 10000"/>
              <a:gd name="connsiteY27" fmla="*/ 4162 h 9581"/>
              <a:gd name="connsiteX28" fmla="*/ 2539 w 10000"/>
              <a:gd name="connsiteY28" fmla="*/ 4373 h 9581"/>
              <a:gd name="connsiteX29" fmla="*/ 2195 w 10000"/>
              <a:gd name="connsiteY29" fmla="*/ 4582 h 9581"/>
              <a:gd name="connsiteX30" fmla="*/ 1854 w 10000"/>
              <a:gd name="connsiteY30" fmla="*/ 4791 h 9581"/>
              <a:gd name="connsiteX31" fmla="*/ 1685 w 10000"/>
              <a:gd name="connsiteY31" fmla="*/ 4999 h 9581"/>
              <a:gd name="connsiteX32" fmla="*/ 1344 w 10000"/>
              <a:gd name="connsiteY32" fmla="*/ 4999 h 9581"/>
              <a:gd name="connsiteX33" fmla="*/ 1173 w 10000"/>
              <a:gd name="connsiteY33" fmla="*/ 4999 h 9581"/>
              <a:gd name="connsiteX34" fmla="*/ 1002 w 10000"/>
              <a:gd name="connsiteY34" fmla="*/ 5210 h 9581"/>
              <a:gd name="connsiteX35" fmla="*/ 1002 w 10000"/>
              <a:gd name="connsiteY35" fmla="*/ 5210 h 9581"/>
              <a:gd name="connsiteX36" fmla="*/ 852 w 10000"/>
              <a:gd name="connsiteY36" fmla="*/ 5210 h 9581"/>
              <a:gd name="connsiteX37" fmla="*/ 852 w 10000"/>
              <a:gd name="connsiteY37" fmla="*/ 4999 h 9581"/>
              <a:gd name="connsiteX38" fmla="*/ 682 w 10000"/>
              <a:gd name="connsiteY38" fmla="*/ 4791 h 9581"/>
              <a:gd name="connsiteX39" fmla="*/ 344 w 10000"/>
              <a:gd name="connsiteY39" fmla="*/ 4582 h 9581"/>
              <a:gd name="connsiteX40" fmla="*/ 169 w 10000"/>
              <a:gd name="connsiteY40" fmla="*/ 4373 h 9581"/>
              <a:gd name="connsiteX41" fmla="*/ 0 w 10000"/>
              <a:gd name="connsiteY41" fmla="*/ 4162 h 9581"/>
              <a:gd name="connsiteX42" fmla="*/ 0 w 10000"/>
              <a:gd name="connsiteY42" fmla="*/ 3951 h 9581"/>
              <a:gd name="connsiteX43" fmla="*/ 0 w 10000"/>
              <a:gd name="connsiteY43" fmla="*/ 3746 h 9581"/>
              <a:gd name="connsiteX44" fmla="*/ 169 w 10000"/>
              <a:gd name="connsiteY44" fmla="*/ 3746 h 9581"/>
              <a:gd name="connsiteX45" fmla="*/ 510 w 10000"/>
              <a:gd name="connsiteY45" fmla="*/ 3746 h 9581"/>
              <a:gd name="connsiteX46" fmla="*/ 852 w 10000"/>
              <a:gd name="connsiteY46" fmla="*/ 3746 h 9581"/>
              <a:gd name="connsiteX47" fmla="*/ 1173 w 10000"/>
              <a:gd name="connsiteY47" fmla="*/ 3534 h 9581"/>
              <a:gd name="connsiteX48" fmla="*/ 1685 w 10000"/>
              <a:gd name="connsiteY48" fmla="*/ 3534 h 9581"/>
              <a:gd name="connsiteX49" fmla="*/ 2195 w 10000"/>
              <a:gd name="connsiteY49" fmla="*/ 3324 h 9581"/>
              <a:gd name="connsiteX50" fmla="*/ 2711 w 10000"/>
              <a:gd name="connsiteY50" fmla="*/ 3116 h 9581"/>
              <a:gd name="connsiteX51" fmla="*/ 3390 w 10000"/>
              <a:gd name="connsiteY51" fmla="*/ 2907 h 9581"/>
              <a:gd name="connsiteX52" fmla="*/ 4072 w 10000"/>
              <a:gd name="connsiteY52" fmla="*/ 2511 h 9581"/>
              <a:gd name="connsiteX53" fmla="*/ 4582 w 10000"/>
              <a:gd name="connsiteY53" fmla="*/ 2304 h 9581"/>
              <a:gd name="connsiteX54" fmla="*/ 5073 w 10000"/>
              <a:gd name="connsiteY54" fmla="*/ 2094 h 9581"/>
              <a:gd name="connsiteX55" fmla="*/ 5585 w 10000"/>
              <a:gd name="connsiteY55" fmla="*/ 1886 h 9581"/>
              <a:gd name="connsiteX56" fmla="*/ 5926 w 10000"/>
              <a:gd name="connsiteY56" fmla="*/ 1676 h 9581"/>
              <a:gd name="connsiteX57" fmla="*/ 6268 w 10000"/>
              <a:gd name="connsiteY57" fmla="*/ 1676 h 9581"/>
              <a:gd name="connsiteX58" fmla="*/ 6612 w 10000"/>
              <a:gd name="connsiteY58" fmla="*/ 1466 h 9581"/>
              <a:gd name="connsiteX59" fmla="*/ 6951 w 10000"/>
              <a:gd name="connsiteY59" fmla="*/ 1256 h 9581"/>
              <a:gd name="connsiteX60" fmla="*/ 7463 w 10000"/>
              <a:gd name="connsiteY60" fmla="*/ 1046 h 9581"/>
              <a:gd name="connsiteX61" fmla="*/ 7805 w 10000"/>
              <a:gd name="connsiteY61" fmla="*/ 835 h 9581"/>
              <a:gd name="connsiteX62" fmla="*/ 8146 w 10000"/>
              <a:gd name="connsiteY62" fmla="*/ 629 h 9581"/>
              <a:gd name="connsiteX63" fmla="*/ 8316 w 10000"/>
              <a:gd name="connsiteY63" fmla="*/ 418 h 9581"/>
              <a:gd name="connsiteX64" fmla="*/ 8489 w 10000"/>
              <a:gd name="connsiteY64" fmla="*/ 210 h 9581"/>
              <a:gd name="connsiteX65" fmla="*/ 8489 w 10000"/>
              <a:gd name="connsiteY65" fmla="*/ 0 h 9581"/>
              <a:gd name="connsiteX66" fmla="*/ 8656 w 10000"/>
              <a:gd name="connsiteY66" fmla="*/ 0 h 9581"/>
              <a:gd name="connsiteX67" fmla="*/ 8827 w 10000"/>
              <a:gd name="connsiteY67" fmla="*/ 0 h 9581"/>
              <a:gd name="connsiteX68" fmla="*/ 8999 w 10000"/>
              <a:gd name="connsiteY68" fmla="*/ 0 h 9581"/>
              <a:gd name="connsiteX69" fmla="*/ 9149 w 10000"/>
              <a:gd name="connsiteY69" fmla="*/ 210 h 9581"/>
              <a:gd name="connsiteX70" fmla="*/ 9319 w 10000"/>
              <a:gd name="connsiteY70" fmla="*/ 210 h 9581"/>
              <a:gd name="connsiteX71" fmla="*/ 9487 w 10000"/>
              <a:gd name="connsiteY71" fmla="*/ 629 h 9581"/>
              <a:gd name="connsiteX72" fmla="*/ 9658 w 10000"/>
              <a:gd name="connsiteY72" fmla="*/ 835 h 9581"/>
              <a:gd name="connsiteX73" fmla="*/ 9829 w 10000"/>
              <a:gd name="connsiteY73" fmla="*/ 1046 h 9581"/>
              <a:gd name="connsiteX74" fmla="*/ 10000 w 10000"/>
              <a:gd name="connsiteY74" fmla="*/ 1256 h 9581"/>
              <a:gd name="connsiteX75" fmla="*/ 10000 w 10000"/>
              <a:gd name="connsiteY75" fmla="*/ 1466 h 9581"/>
              <a:gd name="connsiteX76" fmla="*/ 10000 w 10000"/>
              <a:gd name="connsiteY76" fmla="*/ 1676 h 9581"/>
              <a:gd name="connsiteX77" fmla="*/ 9829 w 10000"/>
              <a:gd name="connsiteY77" fmla="*/ 1676 h 9581"/>
              <a:gd name="connsiteX78" fmla="*/ 9658 w 10000"/>
              <a:gd name="connsiteY78" fmla="*/ 1886 h 9581"/>
              <a:gd name="connsiteX79" fmla="*/ 9658 w 10000"/>
              <a:gd name="connsiteY79" fmla="*/ 2094 h 9581"/>
              <a:gd name="connsiteX80" fmla="*/ 9487 w 10000"/>
              <a:gd name="connsiteY80" fmla="*/ 2304 h 9581"/>
              <a:gd name="connsiteX81" fmla="*/ 9319 w 10000"/>
              <a:gd name="connsiteY81" fmla="*/ 2697 h 9581"/>
              <a:gd name="connsiteX82" fmla="*/ 9149 w 10000"/>
              <a:gd name="connsiteY82" fmla="*/ 3324 h 9581"/>
              <a:gd name="connsiteX83" fmla="*/ 8999 w 10000"/>
              <a:gd name="connsiteY83" fmla="*/ 3951 h 9581"/>
              <a:gd name="connsiteX84" fmla="*/ 8827 w 10000"/>
              <a:gd name="connsiteY84" fmla="*/ 4582 h 9581"/>
              <a:gd name="connsiteX85" fmla="*/ 8656 w 10000"/>
              <a:gd name="connsiteY85" fmla="*/ 5421 h 9581"/>
              <a:gd name="connsiteX86" fmla="*/ 8489 w 10000"/>
              <a:gd name="connsiteY86" fmla="*/ 6256 h 9581"/>
              <a:gd name="connsiteX87" fmla="*/ 8316 w 10000"/>
              <a:gd name="connsiteY87" fmla="*/ 7094 h 9581"/>
              <a:gd name="connsiteX88" fmla="*/ 8316 w 10000"/>
              <a:gd name="connsiteY88" fmla="*/ 7906 h 9581"/>
              <a:gd name="connsiteX89" fmla="*/ 8316 w 10000"/>
              <a:gd name="connsiteY89" fmla="*/ 8535 h 9581"/>
              <a:gd name="connsiteX90" fmla="*/ 8146 w 10000"/>
              <a:gd name="connsiteY90" fmla="*/ 9371 h 9581"/>
              <a:gd name="connsiteX0" fmla="*/ 7292 w 10000"/>
              <a:gd name="connsiteY0" fmla="*/ 10000 h 10000"/>
              <a:gd name="connsiteX1" fmla="*/ 7463 w 10000"/>
              <a:gd name="connsiteY1" fmla="*/ 8908 h 10000"/>
              <a:gd name="connsiteX2" fmla="*/ 7463 w 10000"/>
              <a:gd name="connsiteY2" fmla="*/ 8688 h 10000"/>
              <a:gd name="connsiteX3" fmla="*/ 7463 w 10000"/>
              <a:gd name="connsiteY3" fmla="*/ 8252 h 10000"/>
              <a:gd name="connsiteX4" fmla="*/ 7634 w 10000"/>
              <a:gd name="connsiteY4" fmla="*/ 7843 h 10000"/>
              <a:gd name="connsiteX5" fmla="*/ 7634 w 10000"/>
              <a:gd name="connsiteY5" fmla="*/ 7404 h 10000"/>
              <a:gd name="connsiteX6" fmla="*/ 7634 w 10000"/>
              <a:gd name="connsiteY6" fmla="*/ 6967 h 10000"/>
              <a:gd name="connsiteX7" fmla="*/ 7805 w 10000"/>
              <a:gd name="connsiteY7" fmla="*/ 6312 h 10000"/>
              <a:gd name="connsiteX8" fmla="*/ 7805 w 10000"/>
              <a:gd name="connsiteY8" fmla="*/ 5658 h 10000"/>
              <a:gd name="connsiteX9" fmla="*/ 7975 w 10000"/>
              <a:gd name="connsiteY9" fmla="*/ 5001 h 10000"/>
              <a:gd name="connsiteX10" fmla="*/ 7975 w 10000"/>
              <a:gd name="connsiteY10" fmla="*/ 4344 h 10000"/>
              <a:gd name="connsiteX11" fmla="*/ 7975 w 10000"/>
              <a:gd name="connsiteY11" fmla="*/ 3689 h 10000"/>
              <a:gd name="connsiteX12" fmla="*/ 8146 w 10000"/>
              <a:gd name="connsiteY12" fmla="*/ 3252 h 10000"/>
              <a:gd name="connsiteX13" fmla="*/ 8146 w 10000"/>
              <a:gd name="connsiteY13" fmla="*/ 2815 h 10000"/>
              <a:gd name="connsiteX14" fmla="*/ 8146 w 10000"/>
              <a:gd name="connsiteY14" fmla="*/ 2405 h 10000"/>
              <a:gd name="connsiteX15" fmla="*/ 8146 w 10000"/>
              <a:gd name="connsiteY15" fmla="*/ 2186 h 10000"/>
              <a:gd name="connsiteX16" fmla="*/ 8146 w 10000"/>
              <a:gd name="connsiteY16" fmla="*/ 1968 h 10000"/>
              <a:gd name="connsiteX17" fmla="*/ 8146 w 10000"/>
              <a:gd name="connsiteY17" fmla="*/ 1968 h 10000"/>
              <a:gd name="connsiteX18" fmla="*/ 8146 w 10000"/>
              <a:gd name="connsiteY18" fmla="*/ 1968 h 10000"/>
              <a:gd name="connsiteX19" fmla="*/ 7975 w 10000"/>
              <a:gd name="connsiteY19" fmla="*/ 1968 h 10000"/>
              <a:gd name="connsiteX20" fmla="*/ 7805 w 10000"/>
              <a:gd name="connsiteY20" fmla="*/ 1968 h 10000"/>
              <a:gd name="connsiteX21" fmla="*/ 7634 w 10000"/>
              <a:gd name="connsiteY21" fmla="*/ 2186 h 10000"/>
              <a:gd name="connsiteX22" fmla="*/ 7463 w 10000"/>
              <a:gd name="connsiteY22" fmla="*/ 2186 h 10000"/>
              <a:gd name="connsiteX23" fmla="*/ 7124 w 10000"/>
              <a:gd name="connsiteY23" fmla="*/ 2405 h 10000"/>
              <a:gd name="connsiteX24" fmla="*/ 6782 w 10000"/>
              <a:gd name="connsiteY24" fmla="*/ 2405 h 10000"/>
              <a:gd name="connsiteX25" fmla="*/ 6440 w 10000"/>
              <a:gd name="connsiteY25" fmla="*/ 2621 h 10000"/>
              <a:gd name="connsiteX26" fmla="*/ 4756 w 10000"/>
              <a:gd name="connsiteY26" fmla="*/ 3469 h 10000"/>
              <a:gd name="connsiteX27" fmla="*/ 3050 w 10000"/>
              <a:gd name="connsiteY27" fmla="*/ 4344 h 10000"/>
              <a:gd name="connsiteX28" fmla="*/ 2539 w 10000"/>
              <a:gd name="connsiteY28" fmla="*/ 4564 h 10000"/>
              <a:gd name="connsiteX29" fmla="*/ 2195 w 10000"/>
              <a:gd name="connsiteY29" fmla="*/ 4782 h 10000"/>
              <a:gd name="connsiteX30" fmla="*/ 1854 w 10000"/>
              <a:gd name="connsiteY30" fmla="*/ 5001 h 10000"/>
              <a:gd name="connsiteX31" fmla="*/ 1685 w 10000"/>
              <a:gd name="connsiteY31" fmla="*/ 5218 h 10000"/>
              <a:gd name="connsiteX32" fmla="*/ 1344 w 10000"/>
              <a:gd name="connsiteY32" fmla="*/ 5218 h 10000"/>
              <a:gd name="connsiteX33" fmla="*/ 1173 w 10000"/>
              <a:gd name="connsiteY33" fmla="*/ 5218 h 10000"/>
              <a:gd name="connsiteX34" fmla="*/ 1002 w 10000"/>
              <a:gd name="connsiteY34" fmla="*/ 5438 h 10000"/>
              <a:gd name="connsiteX35" fmla="*/ 1002 w 10000"/>
              <a:gd name="connsiteY35" fmla="*/ 5438 h 10000"/>
              <a:gd name="connsiteX36" fmla="*/ 852 w 10000"/>
              <a:gd name="connsiteY36" fmla="*/ 5438 h 10000"/>
              <a:gd name="connsiteX37" fmla="*/ 852 w 10000"/>
              <a:gd name="connsiteY37" fmla="*/ 5218 h 10000"/>
              <a:gd name="connsiteX38" fmla="*/ 682 w 10000"/>
              <a:gd name="connsiteY38" fmla="*/ 5001 h 10000"/>
              <a:gd name="connsiteX39" fmla="*/ 344 w 10000"/>
              <a:gd name="connsiteY39" fmla="*/ 4782 h 10000"/>
              <a:gd name="connsiteX40" fmla="*/ 169 w 10000"/>
              <a:gd name="connsiteY40" fmla="*/ 4564 h 10000"/>
              <a:gd name="connsiteX41" fmla="*/ 0 w 10000"/>
              <a:gd name="connsiteY41" fmla="*/ 4344 h 10000"/>
              <a:gd name="connsiteX42" fmla="*/ 0 w 10000"/>
              <a:gd name="connsiteY42" fmla="*/ 4124 h 10000"/>
              <a:gd name="connsiteX43" fmla="*/ 0 w 10000"/>
              <a:gd name="connsiteY43" fmla="*/ 3910 h 10000"/>
              <a:gd name="connsiteX44" fmla="*/ 169 w 10000"/>
              <a:gd name="connsiteY44" fmla="*/ 3910 h 10000"/>
              <a:gd name="connsiteX45" fmla="*/ 510 w 10000"/>
              <a:gd name="connsiteY45" fmla="*/ 3910 h 10000"/>
              <a:gd name="connsiteX46" fmla="*/ 852 w 10000"/>
              <a:gd name="connsiteY46" fmla="*/ 3910 h 10000"/>
              <a:gd name="connsiteX47" fmla="*/ 1173 w 10000"/>
              <a:gd name="connsiteY47" fmla="*/ 3689 h 10000"/>
              <a:gd name="connsiteX48" fmla="*/ 1685 w 10000"/>
              <a:gd name="connsiteY48" fmla="*/ 3689 h 10000"/>
              <a:gd name="connsiteX49" fmla="*/ 2195 w 10000"/>
              <a:gd name="connsiteY49" fmla="*/ 3469 h 10000"/>
              <a:gd name="connsiteX50" fmla="*/ 2711 w 10000"/>
              <a:gd name="connsiteY50" fmla="*/ 3252 h 10000"/>
              <a:gd name="connsiteX51" fmla="*/ 3390 w 10000"/>
              <a:gd name="connsiteY51" fmla="*/ 3034 h 10000"/>
              <a:gd name="connsiteX52" fmla="*/ 4072 w 10000"/>
              <a:gd name="connsiteY52" fmla="*/ 2621 h 10000"/>
              <a:gd name="connsiteX53" fmla="*/ 4582 w 10000"/>
              <a:gd name="connsiteY53" fmla="*/ 2405 h 10000"/>
              <a:gd name="connsiteX54" fmla="*/ 5073 w 10000"/>
              <a:gd name="connsiteY54" fmla="*/ 2186 h 10000"/>
              <a:gd name="connsiteX55" fmla="*/ 5585 w 10000"/>
              <a:gd name="connsiteY55" fmla="*/ 1968 h 10000"/>
              <a:gd name="connsiteX56" fmla="*/ 5926 w 10000"/>
              <a:gd name="connsiteY56" fmla="*/ 1749 h 10000"/>
              <a:gd name="connsiteX57" fmla="*/ 6268 w 10000"/>
              <a:gd name="connsiteY57" fmla="*/ 1749 h 10000"/>
              <a:gd name="connsiteX58" fmla="*/ 6612 w 10000"/>
              <a:gd name="connsiteY58" fmla="*/ 1530 h 10000"/>
              <a:gd name="connsiteX59" fmla="*/ 6951 w 10000"/>
              <a:gd name="connsiteY59" fmla="*/ 1311 h 10000"/>
              <a:gd name="connsiteX60" fmla="*/ 7463 w 10000"/>
              <a:gd name="connsiteY60" fmla="*/ 1092 h 10000"/>
              <a:gd name="connsiteX61" fmla="*/ 7805 w 10000"/>
              <a:gd name="connsiteY61" fmla="*/ 872 h 10000"/>
              <a:gd name="connsiteX62" fmla="*/ 8146 w 10000"/>
              <a:gd name="connsiteY62" fmla="*/ 657 h 10000"/>
              <a:gd name="connsiteX63" fmla="*/ 8316 w 10000"/>
              <a:gd name="connsiteY63" fmla="*/ 436 h 10000"/>
              <a:gd name="connsiteX64" fmla="*/ 8489 w 10000"/>
              <a:gd name="connsiteY64" fmla="*/ 219 h 10000"/>
              <a:gd name="connsiteX65" fmla="*/ 8489 w 10000"/>
              <a:gd name="connsiteY65" fmla="*/ 0 h 10000"/>
              <a:gd name="connsiteX66" fmla="*/ 8656 w 10000"/>
              <a:gd name="connsiteY66" fmla="*/ 0 h 10000"/>
              <a:gd name="connsiteX67" fmla="*/ 8827 w 10000"/>
              <a:gd name="connsiteY67" fmla="*/ 0 h 10000"/>
              <a:gd name="connsiteX68" fmla="*/ 8999 w 10000"/>
              <a:gd name="connsiteY68" fmla="*/ 0 h 10000"/>
              <a:gd name="connsiteX69" fmla="*/ 9149 w 10000"/>
              <a:gd name="connsiteY69" fmla="*/ 219 h 10000"/>
              <a:gd name="connsiteX70" fmla="*/ 9319 w 10000"/>
              <a:gd name="connsiteY70" fmla="*/ 219 h 10000"/>
              <a:gd name="connsiteX71" fmla="*/ 9487 w 10000"/>
              <a:gd name="connsiteY71" fmla="*/ 657 h 10000"/>
              <a:gd name="connsiteX72" fmla="*/ 9658 w 10000"/>
              <a:gd name="connsiteY72" fmla="*/ 872 h 10000"/>
              <a:gd name="connsiteX73" fmla="*/ 9829 w 10000"/>
              <a:gd name="connsiteY73" fmla="*/ 1092 h 10000"/>
              <a:gd name="connsiteX74" fmla="*/ 10000 w 10000"/>
              <a:gd name="connsiteY74" fmla="*/ 1311 h 10000"/>
              <a:gd name="connsiteX75" fmla="*/ 10000 w 10000"/>
              <a:gd name="connsiteY75" fmla="*/ 1530 h 10000"/>
              <a:gd name="connsiteX76" fmla="*/ 10000 w 10000"/>
              <a:gd name="connsiteY76" fmla="*/ 1749 h 10000"/>
              <a:gd name="connsiteX77" fmla="*/ 9829 w 10000"/>
              <a:gd name="connsiteY77" fmla="*/ 1749 h 10000"/>
              <a:gd name="connsiteX78" fmla="*/ 9658 w 10000"/>
              <a:gd name="connsiteY78" fmla="*/ 1968 h 10000"/>
              <a:gd name="connsiteX79" fmla="*/ 9658 w 10000"/>
              <a:gd name="connsiteY79" fmla="*/ 2186 h 10000"/>
              <a:gd name="connsiteX80" fmla="*/ 9487 w 10000"/>
              <a:gd name="connsiteY80" fmla="*/ 2405 h 10000"/>
              <a:gd name="connsiteX81" fmla="*/ 9319 w 10000"/>
              <a:gd name="connsiteY81" fmla="*/ 2815 h 10000"/>
              <a:gd name="connsiteX82" fmla="*/ 9149 w 10000"/>
              <a:gd name="connsiteY82" fmla="*/ 3469 h 10000"/>
              <a:gd name="connsiteX83" fmla="*/ 8999 w 10000"/>
              <a:gd name="connsiteY83" fmla="*/ 4124 h 10000"/>
              <a:gd name="connsiteX84" fmla="*/ 8827 w 10000"/>
              <a:gd name="connsiteY84" fmla="*/ 4782 h 10000"/>
              <a:gd name="connsiteX85" fmla="*/ 8656 w 10000"/>
              <a:gd name="connsiteY85" fmla="*/ 5658 h 10000"/>
              <a:gd name="connsiteX86" fmla="*/ 8489 w 10000"/>
              <a:gd name="connsiteY86" fmla="*/ 6530 h 10000"/>
              <a:gd name="connsiteX87" fmla="*/ 8316 w 10000"/>
              <a:gd name="connsiteY87" fmla="*/ 7404 h 10000"/>
              <a:gd name="connsiteX88" fmla="*/ 8316 w 10000"/>
              <a:gd name="connsiteY88" fmla="*/ 8252 h 10000"/>
              <a:gd name="connsiteX89" fmla="*/ 8316 w 10000"/>
              <a:gd name="connsiteY89" fmla="*/ 8908 h 10000"/>
              <a:gd name="connsiteX0" fmla="*/ 7292 w 10000"/>
              <a:gd name="connsiteY0" fmla="*/ 10000 h 10000"/>
              <a:gd name="connsiteX1" fmla="*/ 7463 w 10000"/>
              <a:gd name="connsiteY1" fmla="*/ 8688 h 10000"/>
              <a:gd name="connsiteX2" fmla="*/ 7463 w 10000"/>
              <a:gd name="connsiteY2" fmla="*/ 8252 h 10000"/>
              <a:gd name="connsiteX3" fmla="*/ 7634 w 10000"/>
              <a:gd name="connsiteY3" fmla="*/ 7843 h 10000"/>
              <a:gd name="connsiteX4" fmla="*/ 7634 w 10000"/>
              <a:gd name="connsiteY4" fmla="*/ 7404 h 10000"/>
              <a:gd name="connsiteX5" fmla="*/ 7634 w 10000"/>
              <a:gd name="connsiteY5" fmla="*/ 6967 h 10000"/>
              <a:gd name="connsiteX6" fmla="*/ 7805 w 10000"/>
              <a:gd name="connsiteY6" fmla="*/ 6312 h 10000"/>
              <a:gd name="connsiteX7" fmla="*/ 7805 w 10000"/>
              <a:gd name="connsiteY7" fmla="*/ 5658 h 10000"/>
              <a:gd name="connsiteX8" fmla="*/ 7975 w 10000"/>
              <a:gd name="connsiteY8" fmla="*/ 5001 h 10000"/>
              <a:gd name="connsiteX9" fmla="*/ 7975 w 10000"/>
              <a:gd name="connsiteY9" fmla="*/ 4344 h 10000"/>
              <a:gd name="connsiteX10" fmla="*/ 7975 w 10000"/>
              <a:gd name="connsiteY10" fmla="*/ 3689 h 10000"/>
              <a:gd name="connsiteX11" fmla="*/ 8146 w 10000"/>
              <a:gd name="connsiteY11" fmla="*/ 3252 h 10000"/>
              <a:gd name="connsiteX12" fmla="*/ 8146 w 10000"/>
              <a:gd name="connsiteY12" fmla="*/ 2815 h 10000"/>
              <a:gd name="connsiteX13" fmla="*/ 8146 w 10000"/>
              <a:gd name="connsiteY13" fmla="*/ 2405 h 10000"/>
              <a:gd name="connsiteX14" fmla="*/ 8146 w 10000"/>
              <a:gd name="connsiteY14" fmla="*/ 2186 h 10000"/>
              <a:gd name="connsiteX15" fmla="*/ 8146 w 10000"/>
              <a:gd name="connsiteY15" fmla="*/ 1968 h 10000"/>
              <a:gd name="connsiteX16" fmla="*/ 8146 w 10000"/>
              <a:gd name="connsiteY16" fmla="*/ 1968 h 10000"/>
              <a:gd name="connsiteX17" fmla="*/ 8146 w 10000"/>
              <a:gd name="connsiteY17" fmla="*/ 1968 h 10000"/>
              <a:gd name="connsiteX18" fmla="*/ 7975 w 10000"/>
              <a:gd name="connsiteY18" fmla="*/ 1968 h 10000"/>
              <a:gd name="connsiteX19" fmla="*/ 7805 w 10000"/>
              <a:gd name="connsiteY19" fmla="*/ 1968 h 10000"/>
              <a:gd name="connsiteX20" fmla="*/ 7634 w 10000"/>
              <a:gd name="connsiteY20" fmla="*/ 2186 h 10000"/>
              <a:gd name="connsiteX21" fmla="*/ 7463 w 10000"/>
              <a:gd name="connsiteY21" fmla="*/ 2186 h 10000"/>
              <a:gd name="connsiteX22" fmla="*/ 7124 w 10000"/>
              <a:gd name="connsiteY22" fmla="*/ 2405 h 10000"/>
              <a:gd name="connsiteX23" fmla="*/ 6782 w 10000"/>
              <a:gd name="connsiteY23" fmla="*/ 2405 h 10000"/>
              <a:gd name="connsiteX24" fmla="*/ 6440 w 10000"/>
              <a:gd name="connsiteY24" fmla="*/ 2621 h 10000"/>
              <a:gd name="connsiteX25" fmla="*/ 4756 w 10000"/>
              <a:gd name="connsiteY25" fmla="*/ 3469 h 10000"/>
              <a:gd name="connsiteX26" fmla="*/ 3050 w 10000"/>
              <a:gd name="connsiteY26" fmla="*/ 4344 h 10000"/>
              <a:gd name="connsiteX27" fmla="*/ 2539 w 10000"/>
              <a:gd name="connsiteY27" fmla="*/ 4564 h 10000"/>
              <a:gd name="connsiteX28" fmla="*/ 2195 w 10000"/>
              <a:gd name="connsiteY28" fmla="*/ 4782 h 10000"/>
              <a:gd name="connsiteX29" fmla="*/ 1854 w 10000"/>
              <a:gd name="connsiteY29" fmla="*/ 5001 h 10000"/>
              <a:gd name="connsiteX30" fmla="*/ 1685 w 10000"/>
              <a:gd name="connsiteY30" fmla="*/ 5218 h 10000"/>
              <a:gd name="connsiteX31" fmla="*/ 1344 w 10000"/>
              <a:gd name="connsiteY31" fmla="*/ 5218 h 10000"/>
              <a:gd name="connsiteX32" fmla="*/ 1173 w 10000"/>
              <a:gd name="connsiteY32" fmla="*/ 5218 h 10000"/>
              <a:gd name="connsiteX33" fmla="*/ 1002 w 10000"/>
              <a:gd name="connsiteY33" fmla="*/ 5438 h 10000"/>
              <a:gd name="connsiteX34" fmla="*/ 1002 w 10000"/>
              <a:gd name="connsiteY34" fmla="*/ 5438 h 10000"/>
              <a:gd name="connsiteX35" fmla="*/ 852 w 10000"/>
              <a:gd name="connsiteY35" fmla="*/ 5438 h 10000"/>
              <a:gd name="connsiteX36" fmla="*/ 852 w 10000"/>
              <a:gd name="connsiteY36" fmla="*/ 5218 h 10000"/>
              <a:gd name="connsiteX37" fmla="*/ 682 w 10000"/>
              <a:gd name="connsiteY37" fmla="*/ 5001 h 10000"/>
              <a:gd name="connsiteX38" fmla="*/ 344 w 10000"/>
              <a:gd name="connsiteY38" fmla="*/ 4782 h 10000"/>
              <a:gd name="connsiteX39" fmla="*/ 169 w 10000"/>
              <a:gd name="connsiteY39" fmla="*/ 4564 h 10000"/>
              <a:gd name="connsiteX40" fmla="*/ 0 w 10000"/>
              <a:gd name="connsiteY40" fmla="*/ 4344 h 10000"/>
              <a:gd name="connsiteX41" fmla="*/ 0 w 10000"/>
              <a:gd name="connsiteY41" fmla="*/ 4124 h 10000"/>
              <a:gd name="connsiteX42" fmla="*/ 0 w 10000"/>
              <a:gd name="connsiteY42" fmla="*/ 3910 h 10000"/>
              <a:gd name="connsiteX43" fmla="*/ 169 w 10000"/>
              <a:gd name="connsiteY43" fmla="*/ 3910 h 10000"/>
              <a:gd name="connsiteX44" fmla="*/ 510 w 10000"/>
              <a:gd name="connsiteY44" fmla="*/ 3910 h 10000"/>
              <a:gd name="connsiteX45" fmla="*/ 852 w 10000"/>
              <a:gd name="connsiteY45" fmla="*/ 3910 h 10000"/>
              <a:gd name="connsiteX46" fmla="*/ 1173 w 10000"/>
              <a:gd name="connsiteY46" fmla="*/ 3689 h 10000"/>
              <a:gd name="connsiteX47" fmla="*/ 1685 w 10000"/>
              <a:gd name="connsiteY47" fmla="*/ 3689 h 10000"/>
              <a:gd name="connsiteX48" fmla="*/ 2195 w 10000"/>
              <a:gd name="connsiteY48" fmla="*/ 3469 h 10000"/>
              <a:gd name="connsiteX49" fmla="*/ 2711 w 10000"/>
              <a:gd name="connsiteY49" fmla="*/ 3252 h 10000"/>
              <a:gd name="connsiteX50" fmla="*/ 3390 w 10000"/>
              <a:gd name="connsiteY50" fmla="*/ 3034 h 10000"/>
              <a:gd name="connsiteX51" fmla="*/ 4072 w 10000"/>
              <a:gd name="connsiteY51" fmla="*/ 2621 h 10000"/>
              <a:gd name="connsiteX52" fmla="*/ 4582 w 10000"/>
              <a:gd name="connsiteY52" fmla="*/ 2405 h 10000"/>
              <a:gd name="connsiteX53" fmla="*/ 5073 w 10000"/>
              <a:gd name="connsiteY53" fmla="*/ 2186 h 10000"/>
              <a:gd name="connsiteX54" fmla="*/ 5585 w 10000"/>
              <a:gd name="connsiteY54" fmla="*/ 1968 h 10000"/>
              <a:gd name="connsiteX55" fmla="*/ 5926 w 10000"/>
              <a:gd name="connsiteY55" fmla="*/ 1749 h 10000"/>
              <a:gd name="connsiteX56" fmla="*/ 6268 w 10000"/>
              <a:gd name="connsiteY56" fmla="*/ 1749 h 10000"/>
              <a:gd name="connsiteX57" fmla="*/ 6612 w 10000"/>
              <a:gd name="connsiteY57" fmla="*/ 1530 h 10000"/>
              <a:gd name="connsiteX58" fmla="*/ 6951 w 10000"/>
              <a:gd name="connsiteY58" fmla="*/ 1311 h 10000"/>
              <a:gd name="connsiteX59" fmla="*/ 7463 w 10000"/>
              <a:gd name="connsiteY59" fmla="*/ 1092 h 10000"/>
              <a:gd name="connsiteX60" fmla="*/ 7805 w 10000"/>
              <a:gd name="connsiteY60" fmla="*/ 872 h 10000"/>
              <a:gd name="connsiteX61" fmla="*/ 8146 w 10000"/>
              <a:gd name="connsiteY61" fmla="*/ 657 h 10000"/>
              <a:gd name="connsiteX62" fmla="*/ 8316 w 10000"/>
              <a:gd name="connsiteY62" fmla="*/ 436 h 10000"/>
              <a:gd name="connsiteX63" fmla="*/ 8489 w 10000"/>
              <a:gd name="connsiteY63" fmla="*/ 219 h 10000"/>
              <a:gd name="connsiteX64" fmla="*/ 8489 w 10000"/>
              <a:gd name="connsiteY64" fmla="*/ 0 h 10000"/>
              <a:gd name="connsiteX65" fmla="*/ 8656 w 10000"/>
              <a:gd name="connsiteY65" fmla="*/ 0 h 10000"/>
              <a:gd name="connsiteX66" fmla="*/ 8827 w 10000"/>
              <a:gd name="connsiteY66" fmla="*/ 0 h 10000"/>
              <a:gd name="connsiteX67" fmla="*/ 8999 w 10000"/>
              <a:gd name="connsiteY67" fmla="*/ 0 h 10000"/>
              <a:gd name="connsiteX68" fmla="*/ 9149 w 10000"/>
              <a:gd name="connsiteY68" fmla="*/ 219 h 10000"/>
              <a:gd name="connsiteX69" fmla="*/ 9319 w 10000"/>
              <a:gd name="connsiteY69" fmla="*/ 219 h 10000"/>
              <a:gd name="connsiteX70" fmla="*/ 9487 w 10000"/>
              <a:gd name="connsiteY70" fmla="*/ 657 h 10000"/>
              <a:gd name="connsiteX71" fmla="*/ 9658 w 10000"/>
              <a:gd name="connsiteY71" fmla="*/ 872 h 10000"/>
              <a:gd name="connsiteX72" fmla="*/ 9829 w 10000"/>
              <a:gd name="connsiteY72" fmla="*/ 1092 h 10000"/>
              <a:gd name="connsiteX73" fmla="*/ 10000 w 10000"/>
              <a:gd name="connsiteY73" fmla="*/ 1311 h 10000"/>
              <a:gd name="connsiteX74" fmla="*/ 10000 w 10000"/>
              <a:gd name="connsiteY74" fmla="*/ 1530 h 10000"/>
              <a:gd name="connsiteX75" fmla="*/ 10000 w 10000"/>
              <a:gd name="connsiteY75" fmla="*/ 1749 h 10000"/>
              <a:gd name="connsiteX76" fmla="*/ 9829 w 10000"/>
              <a:gd name="connsiteY76" fmla="*/ 1749 h 10000"/>
              <a:gd name="connsiteX77" fmla="*/ 9658 w 10000"/>
              <a:gd name="connsiteY77" fmla="*/ 1968 h 10000"/>
              <a:gd name="connsiteX78" fmla="*/ 9658 w 10000"/>
              <a:gd name="connsiteY78" fmla="*/ 2186 h 10000"/>
              <a:gd name="connsiteX79" fmla="*/ 9487 w 10000"/>
              <a:gd name="connsiteY79" fmla="*/ 2405 h 10000"/>
              <a:gd name="connsiteX80" fmla="*/ 9319 w 10000"/>
              <a:gd name="connsiteY80" fmla="*/ 2815 h 10000"/>
              <a:gd name="connsiteX81" fmla="*/ 9149 w 10000"/>
              <a:gd name="connsiteY81" fmla="*/ 3469 h 10000"/>
              <a:gd name="connsiteX82" fmla="*/ 8999 w 10000"/>
              <a:gd name="connsiteY82" fmla="*/ 4124 h 10000"/>
              <a:gd name="connsiteX83" fmla="*/ 8827 w 10000"/>
              <a:gd name="connsiteY83" fmla="*/ 4782 h 10000"/>
              <a:gd name="connsiteX84" fmla="*/ 8656 w 10000"/>
              <a:gd name="connsiteY84" fmla="*/ 5658 h 10000"/>
              <a:gd name="connsiteX85" fmla="*/ 8489 w 10000"/>
              <a:gd name="connsiteY85" fmla="*/ 6530 h 10000"/>
              <a:gd name="connsiteX86" fmla="*/ 8316 w 10000"/>
              <a:gd name="connsiteY86" fmla="*/ 7404 h 10000"/>
              <a:gd name="connsiteX87" fmla="*/ 8316 w 10000"/>
              <a:gd name="connsiteY87" fmla="*/ 8252 h 10000"/>
              <a:gd name="connsiteX88" fmla="*/ 8316 w 10000"/>
              <a:gd name="connsiteY88" fmla="*/ 8908 h 10000"/>
              <a:gd name="connsiteX0" fmla="*/ 7292 w 10000"/>
              <a:gd name="connsiteY0" fmla="*/ 10000 h 10000"/>
              <a:gd name="connsiteX1" fmla="*/ 7463 w 10000"/>
              <a:gd name="connsiteY1" fmla="*/ 8252 h 10000"/>
              <a:gd name="connsiteX2" fmla="*/ 7634 w 10000"/>
              <a:gd name="connsiteY2" fmla="*/ 7843 h 10000"/>
              <a:gd name="connsiteX3" fmla="*/ 7634 w 10000"/>
              <a:gd name="connsiteY3" fmla="*/ 7404 h 10000"/>
              <a:gd name="connsiteX4" fmla="*/ 7634 w 10000"/>
              <a:gd name="connsiteY4" fmla="*/ 6967 h 10000"/>
              <a:gd name="connsiteX5" fmla="*/ 7805 w 10000"/>
              <a:gd name="connsiteY5" fmla="*/ 6312 h 10000"/>
              <a:gd name="connsiteX6" fmla="*/ 7805 w 10000"/>
              <a:gd name="connsiteY6" fmla="*/ 5658 h 10000"/>
              <a:gd name="connsiteX7" fmla="*/ 7975 w 10000"/>
              <a:gd name="connsiteY7" fmla="*/ 5001 h 10000"/>
              <a:gd name="connsiteX8" fmla="*/ 7975 w 10000"/>
              <a:gd name="connsiteY8" fmla="*/ 4344 h 10000"/>
              <a:gd name="connsiteX9" fmla="*/ 7975 w 10000"/>
              <a:gd name="connsiteY9" fmla="*/ 3689 h 10000"/>
              <a:gd name="connsiteX10" fmla="*/ 8146 w 10000"/>
              <a:gd name="connsiteY10" fmla="*/ 3252 h 10000"/>
              <a:gd name="connsiteX11" fmla="*/ 8146 w 10000"/>
              <a:gd name="connsiteY11" fmla="*/ 2815 h 10000"/>
              <a:gd name="connsiteX12" fmla="*/ 8146 w 10000"/>
              <a:gd name="connsiteY12" fmla="*/ 2405 h 10000"/>
              <a:gd name="connsiteX13" fmla="*/ 8146 w 10000"/>
              <a:gd name="connsiteY13" fmla="*/ 2186 h 10000"/>
              <a:gd name="connsiteX14" fmla="*/ 8146 w 10000"/>
              <a:gd name="connsiteY14" fmla="*/ 1968 h 10000"/>
              <a:gd name="connsiteX15" fmla="*/ 8146 w 10000"/>
              <a:gd name="connsiteY15" fmla="*/ 1968 h 10000"/>
              <a:gd name="connsiteX16" fmla="*/ 8146 w 10000"/>
              <a:gd name="connsiteY16" fmla="*/ 1968 h 10000"/>
              <a:gd name="connsiteX17" fmla="*/ 7975 w 10000"/>
              <a:gd name="connsiteY17" fmla="*/ 1968 h 10000"/>
              <a:gd name="connsiteX18" fmla="*/ 7805 w 10000"/>
              <a:gd name="connsiteY18" fmla="*/ 1968 h 10000"/>
              <a:gd name="connsiteX19" fmla="*/ 7634 w 10000"/>
              <a:gd name="connsiteY19" fmla="*/ 2186 h 10000"/>
              <a:gd name="connsiteX20" fmla="*/ 7463 w 10000"/>
              <a:gd name="connsiteY20" fmla="*/ 2186 h 10000"/>
              <a:gd name="connsiteX21" fmla="*/ 7124 w 10000"/>
              <a:gd name="connsiteY21" fmla="*/ 2405 h 10000"/>
              <a:gd name="connsiteX22" fmla="*/ 6782 w 10000"/>
              <a:gd name="connsiteY22" fmla="*/ 2405 h 10000"/>
              <a:gd name="connsiteX23" fmla="*/ 6440 w 10000"/>
              <a:gd name="connsiteY23" fmla="*/ 2621 h 10000"/>
              <a:gd name="connsiteX24" fmla="*/ 4756 w 10000"/>
              <a:gd name="connsiteY24" fmla="*/ 3469 h 10000"/>
              <a:gd name="connsiteX25" fmla="*/ 3050 w 10000"/>
              <a:gd name="connsiteY25" fmla="*/ 4344 h 10000"/>
              <a:gd name="connsiteX26" fmla="*/ 2539 w 10000"/>
              <a:gd name="connsiteY26" fmla="*/ 4564 h 10000"/>
              <a:gd name="connsiteX27" fmla="*/ 2195 w 10000"/>
              <a:gd name="connsiteY27" fmla="*/ 4782 h 10000"/>
              <a:gd name="connsiteX28" fmla="*/ 1854 w 10000"/>
              <a:gd name="connsiteY28" fmla="*/ 5001 h 10000"/>
              <a:gd name="connsiteX29" fmla="*/ 1685 w 10000"/>
              <a:gd name="connsiteY29" fmla="*/ 5218 h 10000"/>
              <a:gd name="connsiteX30" fmla="*/ 1344 w 10000"/>
              <a:gd name="connsiteY30" fmla="*/ 5218 h 10000"/>
              <a:gd name="connsiteX31" fmla="*/ 1173 w 10000"/>
              <a:gd name="connsiteY31" fmla="*/ 5218 h 10000"/>
              <a:gd name="connsiteX32" fmla="*/ 1002 w 10000"/>
              <a:gd name="connsiteY32" fmla="*/ 5438 h 10000"/>
              <a:gd name="connsiteX33" fmla="*/ 1002 w 10000"/>
              <a:gd name="connsiteY33" fmla="*/ 5438 h 10000"/>
              <a:gd name="connsiteX34" fmla="*/ 852 w 10000"/>
              <a:gd name="connsiteY34" fmla="*/ 5438 h 10000"/>
              <a:gd name="connsiteX35" fmla="*/ 852 w 10000"/>
              <a:gd name="connsiteY35" fmla="*/ 5218 h 10000"/>
              <a:gd name="connsiteX36" fmla="*/ 682 w 10000"/>
              <a:gd name="connsiteY36" fmla="*/ 5001 h 10000"/>
              <a:gd name="connsiteX37" fmla="*/ 344 w 10000"/>
              <a:gd name="connsiteY37" fmla="*/ 4782 h 10000"/>
              <a:gd name="connsiteX38" fmla="*/ 169 w 10000"/>
              <a:gd name="connsiteY38" fmla="*/ 4564 h 10000"/>
              <a:gd name="connsiteX39" fmla="*/ 0 w 10000"/>
              <a:gd name="connsiteY39" fmla="*/ 4344 h 10000"/>
              <a:gd name="connsiteX40" fmla="*/ 0 w 10000"/>
              <a:gd name="connsiteY40" fmla="*/ 4124 h 10000"/>
              <a:gd name="connsiteX41" fmla="*/ 0 w 10000"/>
              <a:gd name="connsiteY41" fmla="*/ 3910 h 10000"/>
              <a:gd name="connsiteX42" fmla="*/ 169 w 10000"/>
              <a:gd name="connsiteY42" fmla="*/ 3910 h 10000"/>
              <a:gd name="connsiteX43" fmla="*/ 510 w 10000"/>
              <a:gd name="connsiteY43" fmla="*/ 3910 h 10000"/>
              <a:gd name="connsiteX44" fmla="*/ 852 w 10000"/>
              <a:gd name="connsiteY44" fmla="*/ 3910 h 10000"/>
              <a:gd name="connsiteX45" fmla="*/ 1173 w 10000"/>
              <a:gd name="connsiteY45" fmla="*/ 3689 h 10000"/>
              <a:gd name="connsiteX46" fmla="*/ 1685 w 10000"/>
              <a:gd name="connsiteY46" fmla="*/ 3689 h 10000"/>
              <a:gd name="connsiteX47" fmla="*/ 2195 w 10000"/>
              <a:gd name="connsiteY47" fmla="*/ 3469 h 10000"/>
              <a:gd name="connsiteX48" fmla="*/ 2711 w 10000"/>
              <a:gd name="connsiteY48" fmla="*/ 3252 h 10000"/>
              <a:gd name="connsiteX49" fmla="*/ 3390 w 10000"/>
              <a:gd name="connsiteY49" fmla="*/ 3034 h 10000"/>
              <a:gd name="connsiteX50" fmla="*/ 4072 w 10000"/>
              <a:gd name="connsiteY50" fmla="*/ 2621 h 10000"/>
              <a:gd name="connsiteX51" fmla="*/ 4582 w 10000"/>
              <a:gd name="connsiteY51" fmla="*/ 2405 h 10000"/>
              <a:gd name="connsiteX52" fmla="*/ 5073 w 10000"/>
              <a:gd name="connsiteY52" fmla="*/ 2186 h 10000"/>
              <a:gd name="connsiteX53" fmla="*/ 5585 w 10000"/>
              <a:gd name="connsiteY53" fmla="*/ 1968 h 10000"/>
              <a:gd name="connsiteX54" fmla="*/ 5926 w 10000"/>
              <a:gd name="connsiteY54" fmla="*/ 1749 h 10000"/>
              <a:gd name="connsiteX55" fmla="*/ 6268 w 10000"/>
              <a:gd name="connsiteY55" fmla="*/ 1749 h 10000"/>
              <a:gd name="connsiteX56" fmla="*/ 6612 w 10000"/>
              <a:gd name="connsiteY56" fmla="*/ 1530 h 10000"/>
              <a:gd name="connsiteX57" fmla="*/ 6951 w 10000"/>
              <a:gd name="connsiteY57" fmla="*/ 1311 h 10000"/>
              <a:gd name="connsiteX58" fmla="*/ 7463 w 10000"/>
              <a:gd name="connsiteY58" fmla="*/ 1092 h 10000"/>
              <a:gd name="connsiteX59" fmla="*/ 7805 w 10000"/>
              <a:gd name="connsiteY59" fmla="*/ 872 h 10000"/>
              <a:gd name="connsiteX60" fmla="*/ 8146 w 10000"/>
              <a:gd name="connsiteY60" fmla="*/ 657 h 10000"/>
              <a:gd name="connsiteX61" fmla="*/ 8316 w 10000"/>
              <a:gd name="connsiteY61" fmla="*/ 436 h 10000"/>
              <a:gd name="connsiteX62" fmla="*/ 8489 w 10000"/>
              <a:gd name="connsiteY62" fmla="*/ 219 h 10000"/>
              <a:gd name="connsiteX63" fmla="*/ 8489 w 10000"/>
              <a:gd name="connsiteY63" fmla="*/ 0 h 10000"/>
              <a:gd name="connsiteX64" fmla="*/ 8656 w 10000"/>
              <a:gd name="connsiteY64" fmla="*/ 0 h 10000"/>
              <a:gd name="connsiteX65" fmla="*/ 8827 w 10000"/>
              <a:gd name="connsiteY65" fmla="*/ 0 h 10000"/>
              <a:gd name="connsiteX66" fmla="*/ 8999 w 10000"/>
              <a:gd name="connsiteY66" fmla="*/ 0 h 10000"/>
              <a:gd name="connsiteX67" fmla="*/ 9149 w 10000"/>
              <a:gd name="connsiteY67" fmla="*/ 219 h 10000"/>
              <a:gd name="connsiteX68" fmla="*/ 9319 w 10000"/>
              <a:gd name="connsiteY68" fmla="*/ 219 h 10000"/>
              <a:gd name="connsiteX69" fmla="*/ 9487 w 10000"/>
              <a:gd name="connsiteY69" fmla="*/ 657 h 10000"/>
              <a:gd name="connsiteX70" fmla="*/ 9658 w 10000"/>
              <a:gd name="connsiteY70" fmla="*/ 872 h 10000"/>
              <a:gd name="connsiteX71" fmla="*/ 9829 w 10000"/>
              <a:gd name="connsiteY71" fmla="*/ 1092 h 10000"/>
              <a:gd name="connsiteX72" fmla="*/ 10000 w 10000"/>
              <a:gd name="connsiteY72" fmla="*/ 1311 h 10000"/>
              <a:gd name="connsiteX73" fmla="*/ 10000 w 10000"/>
              <a:gd name="connsiteY73" fmla="*/ 1530 h 10000"/>
              <a:gd name="connsiteX74" fmla="*/ 10000 w 10000"/>
              <a:gd name="connsiteY74" fmla="*/ 1749 h 10000"/>
              <a:gd name="connsiteX75" fmla="*/ 9829 w 10000"/>
              <a:gd name="connsiteY75" fmla="*/ 1749 h 10000"/>
              <a:gd name="connsiteX76" fmla="*/ 9658 w 10000"/>
              <a:gd name="connsiteY76" fmla="*/ 1968 h 10000"/>
              <a:gd name="connsiteX77" fmla="*/ 9658 w 10000"/>
              <a:gd name="connsiteY77" fmla="*/ 2186 h 10000"/>
              <a:gd name="connsiteX78" fmla="*/ 9487 w 10000"/>
              <a:gd name="connsiteY78" fmla="*/ 2405 h 10000"/>
              <a:gd name="connsiteX79" fmla="*/ 9319 w 10000"/>
              <a:gd name="connsiteY79" fmla="*/ 2815 h 10000"/>
              <a:gd name="connsiteX80" fmla="*/ 9149 w 10000"/>
              <a:gd name="connsiteY80" fmla="*/ 3469 h 10000"/>
              <a:gd name="connsiteX81" fmla="*/ 8999 w 10000"/>
              <a:gd name="connsiteY81" fmla="*/ 4124 h 10000"/>
              <a:gd name="connsiteX82" fmla="*/ 8827 w 10000"/>
              <a:gd name="connsiteY82" fmla="*/ 4782 h 10000"/>
              <a:gd name="connsiteX83" fmla="*/ 8656 w 10000"/>
              <a:gd name="connsiteY83" fmla="*/ 5658 h 10000"/>
              <a:gd name="connsiteX84" fmla="*/ 8489 w 10000"/>
              <a:gd name="connsiteY84" fmla="*/ 6530 h 10000"/>
              <a:gd name="connsiteX85" fmla="*/ 8316 w 10000"/>
              <a:gd name="connsiteY85" fmla="*/ 7404 h 10000"/>
              <a:gd name="connsiteX86" fmla="*/ 8316 w 10000"/>
              <a:gd name="connsiteY86" fmla="*/ 8252 h 10000"/>
              <a:gd name="connsiteX87" fmla="*/ 8316 w 10000"/>
              <a:gd name="connsiteY87" fmla="*/ 8908 h 10000"/>
              <a:gd name="connsiteX0" fmla="*/ 7463 w 10000"/>
              <a:gd name="connsiteY0" fmla="*/ 8252 h 8908"/>
              <a:gd name="connsiteX1" fmla="*/ 7634 w 10000"/>
              <a:gd name="connsiteY1" fmla="*/ 7843 h 8908"/>
              <a:gd name="connsiteX2" fmla="*/ 7634 w 10000"/>
              <a:gd name="connsiteY2" fmla="*/ 7404 h 8908"/>
              <a:gd name="connsiteX3" fmla="*/ 7634 w 10000"/>
              <a:gd name="connsiteY3" fmla="*/ 6967 h 8908"/>
              <a:gd name="connsiteX4" fmla="*/ 7805 w 10000"/>
              <a:gd name="connsiteY4" fmla="*/ 6312 h 8908"/>
              <a:gd name="connsiteX5" fmla="*/ 7805 w 10000"/>
              <a:gd name="connsiteY5" fmla="*/ 5658 h 8908"/>
              <a:gd name="connsiteX6" fmla="*/ 7975 w 10000"/>
              <a:gd name="connsiteY6" fmla="*/ 5001 h 8908"/>
              <a:gd name="connsiteX7" fmla="*/ 7975 w 10000"/>
              <a:gd name="connsiteY7" fmla="*/ 4344 h 8908"/>
              <a:gd name="connsiteX8" fmla="*/ 7975 w 10000"/>
              <a:gd name="connsiteY8" fmla="*/ 3689 h 8908"/>
              <a:gd name="connsiteX9" fmla="*/ 8146 w 10000"/>
              <a:gd name="connsiteY9" fmla="*/ 3252 h 8908"/>
              <a:gd name="connsiteX10" fmla="*/ 8146 w 10000"/>
              <a:gd name="connsiteY10" fmla="*/ 2815 h 8908"/>
              <a:gd name="connsiteX11" fmla="*/ 8146 w 10000"/>
              <a:gd name="connsiteY11" fmla="*/ 2405 h 8908"/>
              <a:gd name="connsiteX12" fmla="*/ 8146 w 10000"/>
              <a:gd name="connsiteY12" fmla="*/ 2186 h 8908"/>
              <a:gd name="connsiteX13" fmla="*/ 8146 w 10000"/>
              <a:gd name="connsiteY13" fmla="*/ 1968 h 8908"/>
              <a:gd name="connsiteX14" fmla="*/ 8146 w 10000"/>
              <a:gd name="connsiteY14" fmla="*/ 1968 h 8908"/>
              <a:gd name="connsiteX15" fmla="*/ 8146 w 10000"/>
              <a:gd name="connsiteY15" fmla="*/ 1968 h 8908"/>
              <a:gd name="connsiteX16" fmla="*/ 7975 w 10000"/>
              <a:gd name="connsiteY16" fmla="*/ 1968 h 8908"/>
              <a:gd name="connsiteX17" fmla="*/ 7805 w 10000"/>
              <a:gd name="connsiteY17" fmla="*/ 1968 h 8908"/>
              <a:gd name="connsiteX18" fmla="*/ 7634 w 10000"/>
              <a:gd name="connsiteY18" fmla="*/ 2186 h 8908"/>
              <a:gd name="connsiteX19" fmla="*/ 7463 w 10000"/>
              <a:gd name="connsiteY19" fmla="*/ 2186 h 8908"/>
              <a:gd name="connsiteX20" fmla="*/ 7124 w 10000"/>
              <a:gd name="connsiteY20" fmla="*/ 2405 h 8908"/>
              <a:gd name="connsiteX21" fmla="*/ 6782 w 10000"/>
              <a:gd name="connsiteY21" fmla="*/ 2405 h 8908"/>
              <a:gd name="connsiteX22" fmla="*/ 6440 w 10000"/>
              <a:gd name="connsiteY22" fmla="*/ 2621 h 8908"/>
              <a:gd name="connsiteX23" fmla="*/ 4756 w 10000"/>
              <a:gd name="connsiteY23" fmla="*/ 3469 h 8908"/>
              <a:gd name="connsiteX24" fmla="*/ 3050 w 10000"/>
              <a:gd name="connsiteY24" fmla="*/ 4344 h 8908"/>
              <a:gd name="connsiteX25" fmla="*/ 2539 w 10000"/>
              <a:gd name="connsiteY25" fmla="*/ 4564 h 8908"/>
              <a:gd name="connsiteX26" fmla="*/ 2195 w 10000"/>
              <a:gd name="connsiteY26" fmla="*/ 4782 h 8908"/>
              <a:gd name="connsiteX27" fmla="*/ 1854 w 10000"/>
              <a:gd name="connsiteY27" fmla="*/ 5001 h 8908"/>
              <a:gd name="connsiteX28" fmla="*/ 1685 w 10000"/>
              <a:gd name="connsiteY28" fmla="*/ 5218 h 8908"/>
              <a:gd name="connsiteX29" fmla="*/ 1344 w 10000"/>
              <a:gd name="connsiteY29" fmla="*/ 5218 h 8908"/>
              <a:gd name="connsiteX30" fmla="*/ 1173 w 10000"/>
              <a:gd name="connsiteY30" fmla="*/ 5218 h 8908"/>
              <a:gd name="connsiteX31" fmla="*/ 1002 w 10000"/>
              <a:gd name="connsiteY31" fmla="*/ 5438 h 8908"/>
              <a:gd name="connsiteX32" fmla="*/ 1002 w 10000"/>
              <a:gd name="connsiteY32" fmla="*/ 5438 h 8908"/>
              <a:gd name="connsiteX33" fmla="*/ 852 w 10000"/>
              <a:gd name="connsiteY33" fmla="*/ 5438 h 8908"/>
              <a:gd name="connsiteX34" fmla="*/ 852 w 10000"/>
              <a:gd name="connsiteY34" fmla="*/ 5218 h 8908"/>
              <a:gd name="connsiteX35" fmla="*/ 682 w 10000"/>
              <a:gd name="connsiteY35" fmla="*/ 5001 h 8908"/>
              <a:gd name="connsiteX36" fmla="*/ 344 w 10000"/>
              <a:gd name="connsiteY36" fmla="*/ 4782 h 8908"/>
              <a:gd name="connsiteX37" fmla="*/ 169 w 10000"/>
              <a:gd name="connsiteY37" fmla="*/ 4564 h 8908"/>
              <a:gd name="connsiteX38" fmla="*/ 0 w 10000"/>
              <a:gd name="connsiteY38" fmla="*/ 4344 h 8908"/>
              <a:gd name="connsiteX39" fmla="*/ 0 w 10000"/>
              <a:gd name="connsiteY39" fmla="*/ 4124 h 8908"/>
              <a:gd name="connsiteX40" fmla="*/ 0 w 10000"/>
              <a:gd name="connsiteY40" fmla="*/ 3910 h 8908"/>
              <a:gd name="connsiteX41" fmla="*/ 169 w 10000"/>
              <a:gd name="connsiteY41" fmla="*/ 3910 h 8908"/>
              <a:gd name="connsiteX42" fmla="*/ 510 w 10000"/>
              <a:gd name="connsiteY42" fmla="*/ 3910 h 8908"/>
              <a:gd name="connsiteX43" fmla="*/ 852 w 10000"/>
              <a:gd name="connsiteY43" fmla="*/ 3910 h 8908"/>
              <a:gd name="connsiteX44" fmla="*/ 1173 w 10000"/>
              <a:gd name="connsiteY44" fmla="*/ 3689 h 8908"/>
              <a:gd name="connsiteX45" fmla="*/ 1685 w 10000"/>
              <a:gd name="connsiteY45" fmla="*/ 3689 h 8908"/>
              <a:gd name="connsiteX46" fmla="*/ 2195 w 10000"/>
              <a:gd name="connsiteY46" fmla="*/ 3469 h 8908"/>
              <a:gd name="connsiteX47" fmla="*/ 2711 w 10000"/>
              <a:gd name="connsiteY47" fmla="*/ 3252 h 8908"/>
              <a:gd name="connsiteX48" fmla="*/ 3390 w 10000"/>
              <a:gd name="connsiteY48" fmla="*/ 3034 h 8908"/>
              <a:gd name="connsiteX49" fmla="*/ 4072 w 10000"/>
              <a:gd name="connsiteY49" fmla="*/ 2621 h 8908"/>
              <a:gd name="connsiteX50" fmla="*/ 4582 w 10000"/>
              <a:gd name="connsiteY50" fmla="*/ 2405 h 8908"/>
              <a:gd name="connsiteX51" fmla="*/ 5073 w 10000"/>
              <a:gd name="connsiteY51" fmla="*/ 2186 h 8908"/>
              <a:gd name="connsiteX52" fmla="*/ 5585 w 10000"/>
              <a:gd name="connsiteY52" fmla="*/ 1968 h 8908"/>
              <a:gd name="connsiteX53" fmla="*/ 5926 w 10000"/>
              <a:gd name="connsiteY53" fmla="*/ 1749 h 8908"/>
              <a:gd name="connsiteX54" fmla="*/ 6268 w 10000"/>
              <a:gd name="connsiteY54" fmla="*/ 1749 h 8908"/>
              <a:gd name="connsiteX55" fmla="*/ 6612 w 10000"/>
              <a:gd name="connsiteY55" fmla="*/ 1530 h 8908"/>
              <a:gd name="connsiteX56" fmla="*/ 6951 w 10000"/>
              <a:gd name="connsiteY56" fmla="*/ 1311 h 8908"/>
              <a:gd name="connsiteX57" fmla="*/ 7463 w 10000"/>
              <a:gd name="connsiteY57" fmla="*/ 1092 h 8908"/>
              <a:gd name="connsiteX58" fmla="*/ 7805 w 10000"/>
              <a:gd name="connsiteY58" fmla="*/ 872 h 8908"/>
              <a:gd name="connsiteX59" fmla="*/ 8146 w 10000"/>
              <a:gd name="connsiteY59" fmla="*/ 657 h 8908"/>
              <a:gd name="connsiteX60" fmla="*/ 8316 w 10000"/>
              <a:gd name="connsiteY60" fmla="*/ 436 h 8908"/>
              <a:gd name="connsiteX61" fmla="*/ 8489 w 10000"/>
              <a:gd name="connsiteY61" fmla="*/ 219 h 8908"/>
              <a:gd name="connsiteX62" fmla="*/ 8489 w 10000"/>
              <a:gd name="connsiteY62" fmla="*/ 0 h 8908"/>
              <a:gd name="connsiteX63" fmla="*/ 8656 w 10000"/>
              <a:gd name="connsiteY63" fmla="*/ 0 h 8908"/>
              <a:gd name="connsiteX64" fmla="*/ 8827 w 10000"/>
              <a:gd name="connsiteY64" fmla="*/ 0 h 8908"/>
              <a:gd name="connsiteX65" fmla="*/ 8999 w 10000"/>
              <a:gd name="connsiteY65" fmla="*/ 0 h 8908"/>
              <a:gd name="connsiteX66" fmla="*/ 9149 w 10000"/>
              <a:gd name="connsiteY66" fmla="*/ 219 h 8908"/>
              <a:gd name="connsiteX67" fmla="*/ 9319 w 10000"/>
              <a:gd name="connsiteY67" fmla="*/ 219 h 8908"/>
              <a:gd name="connsiteX68" fmla="*/ 9487 w 10000"/>
              <a:gd name="connsiteY68" fmla="*/ 657 h 8908"/>
              <a:gd name="connsiteX69" fmla="*/ 9658 w 10000"/>
              <a:gd name="connsiteY69" fmla="*/ 872 h 8908"/>
              <a:gd name="connsiteX70" fmla="*/ 9829 w 10000"/>
              <a:gd name="connsiteY70" fmla="*/ 1092 h 8908"/>
              <a:gd name="connsiteX71" fmla="*/ 10000 w 10000"/>
              <a:gd name="connsiteY71" fmla="*/ 1311 h 8908"/>
              <a:gd name="connsiteX72" fmla="*/ 10000 w 10000"/>
              <a:gd name="connsiteY72" fmla="*/ 1530 h 8908"/>
              <a:gd name="connsiteX73" fmla="*/ 10000 w 10000"/>
              <a:gd name="connsiteY73" fmla="*/ 1749 h 8908"/>
              <a:gd name="connsiteX74" fmla="*/ 9829 w 10000"/>
              <a:gd name="connsiteY74" fmla="*/ 1749 h 8908"/>
              <a:gd name="connsiteX75" fmla="*/ 9658 w 10000"/>
              <a:gd name="connsiteY75" fmla="*/ 1968 h 8908"/>
              <a:gd name="connsiteX76" fmla="*/ 9658 w 10000"/>
              <a:gd name="connsiteY76" fmla="*/ 2186 h 8908"/>
              <a:gd name="connsiteX77" fmla="*/ 9487 w 10000"/>
              <a:gd name="connsiteY77" fmla="*/ 2405 h 8908"/>
              <a:gd name="connsiteX78" fmla="*/ 9319 w 10000"/>
              <a:gd name="connsiteY78" fmla="*/ 2815 h 8908"/>
              <a:gd name="connsiteX79" fmla="*/ 9149 w 10000"/>
              <a:gd name="connsiteY79" fmla="*/ 3469 h 8908"/>
              <a:gd name="connsiteX80" fmla="*/ 8999 w 10000"/>
              <a:gd name="connsiteY80" fmla="*/ 4124 h 8908"/>
              <a:gd name="connsiteX81" fmla="*/ 8827 w 10000"/>
              <a:gd name="connsiteY81" fmla="*/ 4782 h 8908"/>
              <a:gd name="connsiteX82" fmla="*/ 8656 w 10000"/>
              <a:gd name="connsiteY82" fmla="*/ 5658 h 8908"/>
              <a:gd name="connsiteX83" fmla="*/ 8489 w 10000"/>
              <a:gd name="connsiteY83" fmla="*/ 6530 h 8908"/>
              <a:gd name="connsiteX84" fmla="*/ 8316 w 10000"/>
              <a:gd name="connsiteY84" fmla="*/ 7404 h 8908"/>
              <a:gd name="connsiteX85" fmla="*/ 8316 w 10000"/>
              <a:gd name="connsiteY85" fmla="*/ 8252 h 8908"/>
              <a:gd name="connsiteX86" fmla="*/ 8316 w 10000"/>
              <a:gd name="connsiteY86" fmla="*/ 8908 h 8908"/>
              <a:gd name="connsiteX0" fmla="*/ 7463 w 10000"/>
              <a:gd name="connsiteY0" fmla="*/ 9264 h 9264"/>
              <a:gd name="connsiteX1" fmla="*/ 7634 w 10000"/>
              <a:gd name="connsiteY1" fmla="*/ 8804 h 9264"/>
              <a:gd name="connsiteX2" fmla="*/ 7634 w 10000"/>
              <a:gd name="connsiteY2" fmla="*/ 8312 h 9264"/>
              <a:gd name="connsiteX3" fmla="*/ 7634 w 10000"/>
              <a:gd name="connsiteY3" fmla="*/ 7821 h 9264"/>
              <a:gd name="connsiteX4" fmla="*/ 7805 w 10000"/>
              <a:gd name="connsiteY4" fmla="*/ 7086 h 9264"/>
              <a:gd name="connsiteX5" fmla="*/ 7805 w 10000"/>
              <a:gd name="connsiteY5" fmla="*/ 6352 h 9264"/>
              <a:gd name="connsiteX6" fmla="*/ 7975 w 10000"/>
              <a:gd name="connsiteY6" fmla="*/ 5614 h 9264"/>
              <a:gd name="connsiteX7" fmla="*/ 7975 w 10000"/>
              <a:gd name="connsiteY7" fmla="*/ 4877 h 9264"/>
              <a:gd name="connsiteX8" fmla="*/ 7975 w 10000"/>
              <a:gd name="connsiteY8" fmla="*/ 4141 h 9264"/>
              <a:gd name="connsiteX9" fmla="*/ 8146 w 10000"/>
              <a:gd name="connsiteY9" fmla="*/ 3651 h 9264"/>
              <a:gd name="connsiteX10" fmla="*/ 8146 w 10000"/>
              <a:gd name="connsiteY10" fmla="*/ 3160 h 9264"/>
              <a:gd name="connsiteX11" fmla="*/ 8146 w 10000"/>
              <a:gd name="connsiteY11" fmla="*/ 2700 h 9264"/>
              <a:gd name="connsiteX12" fmla="*/ 8146 w 10000"/>
              <a:gd name="connsiteY12" fmla="*/ 2454 h 9264"/>
              <a:gd name="connsiteX13" fmla="*/ 8146 w 10000"/>
              <a:gd name="connsiteY13" fmla="*/ 2209 h 9264"/>
              <a:gd name="connsiteX14" fmla="*/ 8146 w 10000"/>
              <a:gd name="connsiteY14" fmla="*/ 2209 h 9264"/>
              <a:gd name="connsiteX15" fmla="*/ 8146 w 10000"/>
              <a:gd name="connsiteY15" fmla="*/ 2209 h 9264"/>
              <a:gd name="connsiteX16" fmla="*/ 7975 w 10000"/>
              <a:gd name="connsiteY16" fmla="*/ 2209 h 9264"/>
              <a:gd name="connsiteX17" fmla="*/ 7805 w 10000"/>
              <a:gd name="connsiteY17" fmla="*/ 2209 h 9264"/>
              <a:gd name="connsiteX18" fmla="*/ 7634 w 10000"/>
              <a:gd name="connsiteY18" fmla="*/ 2454 h 9264"/>
              <a:gd name="connsiteX19" fmla="*/ 7463 w 10000"/>
              <a:gd name="connsiteY19" fmla="*/ 2454 h 9264"/>
              <a:gd name="connsiteX20" fmla="*/ 7124 w 10000"/>
              <a:gd name="connsiteY20" fmla="*/ 2700 h 9264"/>
              <a:gd name="connsiteX21" fmla="*/ 6782 w 10000"/>
              <a:gd name="connsiteY21" fmla="*/ 2700 h 9264"/>
              <a:gd name="connsiteX22" fmla="*/ 6440 w 10000"/>
              <a:gd name="connsiteY22" fmla="*/ 2942 h 9264"/>
              <a:gd name="connsiteX23" fmla="*/ 4756 w 10000"/>
              <a:gd name="connsiteY23" fmla="*/ 3894 h 9264"/>
              <a:gd name="connsiteX24" fmla="*/ 3050 w 10000"/>
              <a:gd name="connsiteY24" fmla="*/ 4877 h 9264"/>
              <a:gd name="connsiteX25" fmla="*/ 2539 w 10000"/>
              <a:gd name="connsiteY25" fmla="*/ 5123 h 9264"/>
              <a:gd name="connsiteX26" fmla="*/ 2195 w 10000"/>
              <a:gd name="connsiteY26" fmla="*/ 5368 h 9264"/>
              <a:gd name="connsiteX27" fmla="*/ 1854 w 10000"/>
              <a:gd name="connsiteY27" fmla="*/ 5614 h 9264"/>
              <a:gd name="connsiteX28" fmla="*/ 1685 w 10000"/>
              <a:gd name="connsiteY28" fmla="*/ 5858 h 9264"/>
              <a:gd name="connsiteX29" fmla="*/ 1344 w 10000"/>
              <a:gd name="connsiteY29" fmla="*/ 5858 h 9264"/>
              <a:gd name="connsiteX30" fmla="*/ 1173 w 10000"/>
              <a:gd name="connsiteY30" fmla="*/ 5858 h 9264"/>
              <a:gd name="connsiteX31" fmla="*/ 1002 w 10000"/>
              <a:gd name="connsiteY31" fmla="*/ 6105 h 9264"/>
              <a:gd name="connsiteX32" fmla="*/ 1002 w 10000"/>
              <a:gd name="connsiteY32" fmla="*/ 6105 h 9264"/>
              <a:gd name="connsiteX33" fmla="*/ 852 w 10000"/>
              <a:gd name="connsiteY33" fmla="*/ 6105 h 9264"/>
              <a:gd name="connsiteX34" fmla="*/ 852 w 10000"/>
              <a:gd name="connsiteY34" fmla="*/ 5858 h 9264"/>
              <a:gd name="connsiteX35" fmla="*/ 682 w 10000"/>
              <a:gd name="connsiteY35" fmla="*/ 5614 h 9264"/>
              <a:gd name="connsiteX36" fmla="*/ 344 w 10000"/>
              <a:gd name="connsiteY36" fmla="*/ 5368 h 9264"/>
              <a:gd name="connsiteX37" fmla="*/ 169 w 10000"/>
              <a:gd name="connsiteY37" fmla="*/ 5123 h 9264"/>
              <a:gd name="connsiteX38" fmla="*/ 0 w 10000"/>
              <a:gd name="connsiteY38" fmla="*/ 4877 h 9264"/>
              <a:gd name="connsiteX39" fmla="*/ 0 w 10000"/>
              <a:gd name="connsiteY39" fmla="*/ 4630 h 9264"/>
              <a:gd name="connsiteX40" fmla="*/ 0 w 10000"/>
              <a:gd name="connsiteY40" fmla="*/ 4389 h 9264"/>
              <a:gd name="connsiteX41" fmla="*/ 169 w 10000"/>
              <a:gd name="connsiteY41" fmla="*/ 4389 h 9264"/>
              <a:gd name="connsiteX42" fmla="*/ 510 w 10000"/>
              <a:gd name="connsiteY42" fmla="*/ 4389 h 9264"/>
              <a:gd name="connsiteX43" fmla="*/ 852 w 10000"/>
              <a:gd name="connsiteY43" fmla="*/ 4389 h 9264"/>
              <a:gd name="connsiteX44" fmla="*/ 1173 w 10000"/>
              <a:gd name="connsiteY44" fmla="*/ 4141 h 9264"/>
              <a:gd name="connsiteX45" fmla="*/ 1685 w 10000"/>
              <a:gd name="connsiteY45" fmla="*/ 4141 h 9264"/>
              <a:gd name="connsiteX46" fmla="*/ 2195 w 10000"/>
              <a:gd name="connsiteY46" fmla="*/ 3894 h 9264"/>
              <a:gd name="connsiteX47" fmla="*/ 2711 w 10000"/>
              <a:gd name="connsiteY47" fmla="*/ 3651 h 9264"/>
              <a:gd name="connsiteX48" fmla="*/ 3390 w 10000"/>
              <a:gd name="connsiteY48" fmla="*/ 3406 h 9264"/>
              <a:gd name="connsiteX49" fmla="*/ 4072 w 10000"/>
              <a:gd name="connsiteY49" fmla="*/ 2942 h 9264"/>
              <a:gd name="connsiteX50" fmla="*/ 4582 w 10000"/>
              <a:gd name="connsiteY50" fmla="*/ 2700 h 9264"/>
              <a:gd name="connsiteX51" fmla="*/ 5073 w 10000"/>
              <a:gd name="connsiteY51" fmla="*/ 2454 h 9264"/>
              <a:gd name="connsiteX52" fmla="*/ 5585 w 10000"/>
              <a:gd name="connsiteY52" fmla="*/ 2209 h 9264"/>
              <a:gd name="connsiteX53" fmla="*/ 5926 w 10000"/>
              <a:gd name="connsiteY53" fmla="*/ 1963 h 9264"/>
              <a:gd name="connsiteX54" fmla="*/ 6268 w 10000"/>
              <a:gd name="connsiteY54" fmla="*/ 1963 h 9264"/>
              <a:gd name="connsiteX55" fmla="*/ 6612 w 10000"/>
              <a:gd name="connsiteY55" fmla="*/ 1718 h 9264"/>
              <a:gd name="connsiteX56" fmla="*/ 6951 w 10000"/>
              <a:gd name="connsiteY56" fmla="*/ 1472 h 9264"/>
              <a:gd name="connsiteX57" fmla="*/ 7463 w 10000"/>
              <a:gd name="connsiteY57" fmla="*/ 1226 h 9264"/>
              <a:gd name="connsiteX58" fmla="*/ 7805 w 10000"/>
              <a:gd name="connsiteY58" fmla="*/ 979 h 9264"/>
              <a:gd name="connsiteX59" fmla="*/ 8146 w 10000"/>
              <a:gd name="connsiteY59" fmla="*/ 738 h 9264"/>
              <a:gd name="connsiteX60" fmla="*/ 8316 w 10000"/>
              <a:gd name="connsiteY60" fmla="*/ 489 h 9264"/>
              <a:gd name="connsiteX61" fmla="*/ 8489 w 10000"/>
              <a:gd name="connsiteY61" fmla="*/ 246 h 9264"/>
              <a:gd name="connsiteX62" fmla="*/ 8489 w 10000"/>
              <a:gd name="connsiteY62" fmla="*/ 0 h 9264"/>
              <a:gd name="connsiteX63" fmla="*/ 8656 w 10000"/>
              <a:gd name="connsiteY63" fmla="*/ 0 h 9264"/>
              <a:gd name="connsiteX64" fmla="*/ 8827 w 10000"/>
              <a:gd name="connsiteY64" fmla="*/ 0 h 9264"/>
              <a:gd name="connsiteX65" fmla="*/ 8999 w 10000"/>
              <a:gd name="connsiteY65" fmla="*/ 0 h 9264"/>
              <a:gd name="connsiteX66" fmla="*/ 9149 w 10000"/>
              <a:gd name="connsiteY66" fmla="*/ 246 h 9264"/>
              <a:gd name="connsiteX67" fmla="*/ 9319 w 10000"/>
              <a:gd name="connsiteY67" fmla="*/ 246 h 9264"/>
              <a:gd name="connsiteX68" fmla="*/ 9487 w 10000"/>
              <a:gd name="connsiteY68" fmla="*/ 738 h 9264"/>
              <a:gd name="connsiteX69" fmla="*/ 9658 w 10000"/>
              <a:gd name="connsiteY69" fmla="*/ 979 h 9264"/>
              <a:gd name="connsiteX70" fmla="*/ 9829 w 10000"/>
              <a:gd name="connsiteY70" fmla="*/ 1226 h 9264"/>
              <a:gd name="connsiteX71" fmla="*/ 10000 w 10000"/>
              <a:gd name="connsiteY71" fmla="*/ 1472 h 9264"/>
              <a:gd name="connsiteX72" fmla="*/ 10000 w 10000"/>
              <a:gd name="connsiteY72" fmla="*/ 1718 h 9264"/>
              <a:gd name="connsiteX73" fmla="*/ 10000 w 10000"/>
              <a:gd name="connsiteY73" fmla="*/ 1963 h 9264"/>
              <a:gd name="connsiteX74" fmla="*/ 9829 w 10000"/>
              <a:gd name="connsiteY74" fmla="*/ 1963 h 9264"/>
              <a:gd name="connsiteX75" fmla="*/ 9658 w 10000"/>
              <a:gd name="connsiteY75" fmla="*/ 2209 h 9264"/>
              <a:gd name="connsiteX76" fmla="*/ 9658 w 10000"/>
              <a:gd name="connsiteY76" fmla="*/ 2454 h 9264"/>
              <a:gd name="connsiteX77" fmla="*/ 9487 w 10000"/>
              <a:gd name="connsiteY77" fmla="*/ 2700 h 9264"/>
              <a:gd name="connsiteX78" fmla="*/ 9319 w 10000"/>
              <a:gd name="connsiteY78" fmla="*/ 3160 h 9264"/>
              <a:gd name="connsiteX79" fmla="*/ 9149 w 10000"/>
              <a:gd name="connsiteY79" fmla="*/ 3894 h 9264"/>
              <a:gd name="connsiteX80" fmla="*/ 8999 w 10000"/>
              <a:gd name="connsiteY80" fmla="*/ 4630 h 9264"/>
              <a:gd name="connsiteX81" fmla="*/ 8827 w 10000"/>
              <a:gd name="connsiteY81" fmla="*/ 5368 h 9264"/>
              <a:gd name="connsiteX82" fmla="*/ 8656 w 10000"/>
              <a:gd name="connsiteY82" fmla="*/ 6352 h 9264"/>
              <a:gd name="connsiteX83" fmla="*/ 8489 w 10000"/>
              <a:gd name="connsiteY83" fmla="*/ 7330 h 9264"/>
              <a:gd name="connsiteX84" fmla="*/ 8316 w 10000"/>
              <a:gd name="connsiteY84" fmla="*/ 8312 h 9264"/>
              <a:gd name="connsiteX85" fmla="*/ 8316 w 10000"/>
              <a:gd name="connsiteY85" fmla="*/ 9264 h 9264"/>
              <a:gd name="connsiteX0" fmla="*/ 7463 w 10000"/>
              <a:gd name="connsiteY0" fmla="*/ 10000 h 10000"/>
              <a:gd name="connsiteX1" fmla="*/ 7634 w 10000"/>
              <a:gd name="connsiteY1" fmla="*/ 9503 h 10000"/>
              <a:gd name="connsiteX2" fmla="*/ 7634 w 10000"/>
              <a:gd name="connsiteY2" fmla="*/ 8972 h 10000"/>
              <a:gd name="connsiteX3" fmla="*/ 7634 w 10000"/>
              <a:gd name="connsiteY3" fmla="*/ 8442 h 10000"/>
              <a:gd name="connsiteX4" fmla="*/ 7805 w 10000"/>
              <a:gd name="connsiteY4" fmla="*/ 7649 h 10000"/>
              <a:gd name="connsiteX5" fmla="*/ 7805 w 10000"/>
              <a:gd name="connsiteY5" fmla="*/ 6857 h 10000"/>
              <a:gd name="connsiteX6" fmla="*/ 7975 w 10000"/>
              <a:gd name="connsiteY6" fmla="*/ 6060 h 10000"/>
              <a:gd name="connsiteX7" fmla="*/ 7975 w 10000"/>
              <a:gd name="connsiteY7" fmla="*/ 5264 h 10000"/>
              <a:gd name="connsiteX8" fmla="*/ 7975 w 10000"/>
              <a:gd name="connsiteY8" fmla="*/ 4470 h 10000"/>
              <a:gd name="connsiteX9" fmla="*/ 8146 w 10000"/>
              <a:gd name="connsiteY9" fmla="*/ 3941 h 10000"/>
              <a:gd name="connsiteX10" fmla="*/ 8146 w 10000"/>
              <a:gd name="connsiteY10" fmla="*/ 3411 h 10000"/>
              <a:gd name="connsiteX11" fmla="*/ 8146 w 10000"/>
              <a:gd name="connsiteY11" fmla="*/ 2915 h 10000"/>
              <a:gd name="connsiteX12" fmla="*/ 8146 w 10000"/>
              <a:gd name="connsiteY12" fmla="*/ 2649 h 10000"/>
              <a:gd name="connsiteX13" fmla="*/ 8146 w 10000"/>
              <a:gd name="connsiteY13" fmla="*/ 2384 h 10000"/>
              <a:gd name="connsiteX14" fmla="*/ 8146 w 10000"/>
              <a:gd name="connsiteY14" fmla="*/ 2384 h 10000"/>
              <a:gd name="connsiteX15" fmla="*/ 8146 w 10000"/>
              <a:gd name="connsiteY15" fmla="*/ 2384 h 10000"/>
              <a:gd name="connsiteX16" fmla="*/ 7975 w 10000"/>
              <a:gd name="connsiteY16" fmla="*/ 2384 h 10000"/>
              <a:gd name="connsiteX17" fmla="*/ 7805 w 10000"/>
              <a:gd name="connsiteY17" fmla="*/ 2384 h 10000"/>
              <a:gd name="connsiteX18" fmla="*/ 7634 w 10000"/>
              <a:gd name="connsiteY18" fmla="*/ 2649 h 10000"/>
              <a:gd name="connsiteX19" fmla="*/ 7463 w 10000"/>
              <a:gd name="connsiteY19" fmla="*/ 2649 h 10000"/>
              <a:gd name="connsiteX20" fmla="*/ 7124 w 10000"/>
              <a:gd name="connsiteY20" fmla="*/ 2915 h 10000"/>
              <a:gd name="connsiteX21" fmla="*/ 6782 w 10000"/>
              <a:gd name="connsiteY21" fmla="*/ 2915 h 10000"/>
              <a:gd name="connsiteX22" fmla="*/ 6440 w 10000"/>
              <a:gd name="connsiteY22" fmla="*/ 3176 h 10000"/>
              <a:gd name="connsiteX23" fmla="*/ 4756 w 10000"/>
              <a:gd name="connsiteY23" fmla="*/ 4203 h 10000"/>
              <a:gd name="connsiteX24" fmla="*/ 3050 w 10000"/>
              <a:gd name="connsiteY24" fmla="*/ 5264 h 10000"/>
              <a:gd name="connsiteX25" fmla="*/ 2539 w 10000"/>
              <a:gd name="connsiteY25" fmla="*/ 5530 h 10000"/>
              <a:gd name="connsiteX26" fmla="*/ 2195 w 10000"/>
              <a:gd name="connsiteY26" fmla="*/ 5794 h 10000"/>
              <a:gd name="connsiteX27" fmla="*/ 1854 w 10000"/>
              <a:gd name="connsiteY27" fmla="*/ 6060 h 10000"/>
              <a:gd name="connsiteX28" fmla="*/ 1685 w 10000"/>
              <a:gd name="connsiteY28" fmla="*/ 6323 h 10000"/>
              <a:gd name="connsiteX29" fmla="*/ 1344 w 10000"/>
              <a:gd name="connsiteY29" fmla="*/ 6323 h 10000"/>
              <a:gd name="connsiteX30" fmla="*/ 1173 w 10000"/>
              <a:gd name="connsiteY30" fmla="*/ 6323 h 10000"/>
              <a:gd name="connsiteX31" fmla="*/ 1002 w 10000"/>
              <a:gd name="connsiteY31" fmla="*/ 6590 h 10000"/>
              <a:gd name="connsiteX32" fmla="*/ 1002 w 10000"/>
              <a:gd name="connsiteY32" fmla="*/ 6590 h 10000"/>
              <a:gd name="connsiteX33" fmla="*/ 852 w 10000"/>
              <a:gd name="connsiteY33" fmla="*/ 6590 h 10000"/>
              <a:gd name="connsiteX34" fmla="*/ 852 w 10000"/>
              <a:gd name="connsiteY34" fmla="*/ 6323 h 10000"/>
              <a:gd name="connsiteX35" fmla="*/ 682 w 10000"/>
              <a:gd name="connsiteY35" fmla="*/ 6060 h 10000"/>
              <a:gd name="connsiteX36" fmla="*/ 344 w 10000"/>
              <a:gd name="connsiteY36" fmla="*/ 5794 h 10000"/>
              <a:gd name="connsiteX37" fmla="*/ 169 w 10000"/>
              <a:gd name="connsiteY37" fmla="*/ 5530 h 10000"/>
              <a:gd name="connsiteX38" fmla="*/ 0 w 10000"/>
              <a:gd name="connsiteY38" fmla="*/ 5264 h 10000"/>
              <a:gd name="connsiteX39" fmla="*/ 0 w 10000"/>
              <a:gd name="connsiteY39" fmla="*/ 4998 h 10000"/>
              <a:gd name="connsiteX40" fmla="*/ 0 w 10000"/>
              <a:gd name="connsiteY40" fmla="*/ 4738 h 10000"/>
              <a:gd name="connsiteX41" fmla="*/ 169 w 10000"/>
              <a:gd name="connsiteY41" fmla="*/ 4738 h 10000"/>
              <a:gd name="connsiteX42" fmla="*/ 510 w 10000"/>
              <a:gd name="connsiteY42" fmla="*/ 4738 h 10000"/>
              <a:gd name="connsiteX43" fmla="*/ 852 w 10000"/>
              <a:gd name="connsiteY43" fmla="*/ 4738 h 10000"/>
              <a:gd name="connsiteX44" fmla="*/ 1173 w 10000"/>
              <a:gd name="connsiteY44" fmla="*/ 4470 h 10000"/>
              <a:gd name="connsiteX45" fmla="*/ 1685 w 10000"/>
              <a:gd name="connsiteY45" fmla="*/ 4470 h 10000"/>
              <a:gd name="connsiteX46" fmla="*/ 2195 w 10000"/>
              <a:gd name="connsiteY46" fmla="*/ 4203 h 10000"/>
              <a:gd name="connsiteX47" fmla="*/ 2711 w 10000"/>
              <a:gd name="connsiteY47" fmla="*/ 3941 h 10000"/>
              <a:gd name="connsiteX48" fmla="*/ 3390 w 10000"/>
              <a:gd name="connsiteY48" fmla="*/ 3677 h 10000"/>
              <a:gd name="connsiteX49" fmla="*/ 4072 w 10000"/>
              <a:gd name="connsiteY49" fmla="*/ 3176 h 10000"/>
              <a:gd name="connsiteX50" fmla="*/ 4582 w 10000"/>
              <a:gd name="connsiteY50" fmla="*/ 2915 h 10000"/>
              <a:gd name="connsiteX51" fmla="*/ 5073 w 10000"/>
              <a:gd name="connsiteY51" fmla="*/ 2649 h 10000"/>
              <a:gd name="connsiteX52" fmla="*/ 5585 w 10000"/>
              <a:gd name="connsiteY52" fmla="*/ 2384 h 10000"/>
              <a:gd name="connsiteX53" fmla="*/ 5926 w 10000"/>
              <a:gd name="connsiteY53" fmla="*/ 2119 h 10000"/>
              <a:gd name="connsiteX54" fmla="*/ 6268 w 10000"/>
              <a:gd name="connsiteY54" fmla="*/ 2119 h 10000"/>
              <a:gd name="connsiteX55" fmla="*/ 6612 w 10000"/>
              <a:gd name="connsiteY55" fmla="*/ 1854 h 10000"/>
              <a:gd name="connsiteX56" fmla="*/ 6951 w 10000"/>
              <a:gd name="connsiteY56" fmla="*/ 1589 h 10000"/>
              <a:gd name="connsiteX57" fmla="*/ 7463 w 10000"/>
              <a:gd name="connsiteY57" fmla="*/ 1323 h 10000"/>
              <a:gd name="connsiteX58" fmla="*/ 7805 w 10000"/>
              <a:gd name="connsiteY58" fmla="*/ 1057 h 10000"/>
              <a:gd name="connsiteX59" fmla="*/ 8146 w 10000"/>
              <a:gd name="connsiteY59" fmla="*/ 797 h 10000"/>
              <a:gd name="connsiteX60" fmla="*/ 8316 w 10000"/>
              <a:gd name="connsiteY60" fmla="*/ 528 h 10000"/>
              <a:gd name="connsiteX61" fmla="*/ 8489 w 10000"/>
              <a:gd name="connsiteY61" fmla="*/ 266 h 10000"/>
              <a:gd name="connsiteX62" fmla="*/ 8489 w 10000"/>
              <a:gd name="connsiteY62" fmla="*/ 0 h 10000"/>
              <a:gd name="connsiteX63" fmla="*/ 8656 w 10000"/>
              <a:gd name="connsiteY63" fmla="*/ 0 h 10000"/>
              <a:gd name="connsiteX64" fmla="*/ 8827 w 10000"/>
              <a:gd name="connsiteY64" fmla="*/ 0 h 10000"/>
              <a:gd name="connsiteX65" fmla="*/ 8999 w 10000"/>
              <a:gd name="connsiteY65" fmla="*/ 0 h 10000"/>
              <a:gd name="connsiteX66" fmla="*/ 9149 w 10000"/>
              <a:gd name="connsiteY66" fmla="*/ 266 h 10000"/>
              <a:gd name="connsiteX67" fmla="*/ 9319 w 10000"/>
              <a:gd name="connsiteY67" fmla="*/ 266 h 10000"/>
              <a:gd name="connsiteX68" fmla="*/ 9487 w 10000"/>
              <a:gd name="connsiteY68" fmla="*/ 797 h 10000"/>
              <a:gd name="connsiteX69" fmla="*/ 9658 w 10000"/>
              <a:gd name="connsiteY69" fmla="*/ 1057 h 10000"/>
              <a:gd name="connsiteX70" fmla="*/ 9829 w 10000"/>
              <a:gd name="connsiteY70" fmla="*/ 1323 h 10000"/>
              <a:gd name="connsiteX71" fmla="*/ 10000 w 10000"/>
              <a:gd name="connsiteY71" fmla="*/ 1589 h 10000"/>
              <a:gd name="connsiteX72" fmla="*/ 10000 w 10000"/>
              <a:gd name="connsiteY72" fmla="*/ 1854 h 10000"/>
              <a:gd name="connsiteX73" fmla="*/ 10000 w 10000"/>
              <a:gd name="connsiteY73" fmla="*/ 2119 h 10000"/>
              <a:gd name="connsiteX74" fmla="*/ 9829 w 10000"/>
              <a:gd name="connsiteY74" fmla="*/ 2119 h 10000"/>
              <a:gd name="connsiteX75" fmla="*/ 9658 w 10000"/>
              <a:gd name="connsiteY75" fmla="*/ 2384 h 10000"/>
              <a:gd name="connsiteX76" fmla="*/ 9658 w 10000"/>
              <a:gd name="connsiteY76" fmla="*/ 2649 h 10000"/>
              <a:gd name="connsiteX77" fmla="*/ 9487 w 10000"/>
              <a:gd name="connsiteY77" fmla="*/ 2915 h 10000"/>
              <a:gd name="connsiteX78" fmla="*/ 9319 w 10000"/>
              <a:gd name="connsiteY78" fmla="*/ 3411 h 10000"/>
              <a:gd name="connsiteX79" fmla="*/ 9149 w 10000"/>
              <a:gd name="connsiteY79" fmla="*/ 4203 h 10000"/>
              <a:gd name="connsiteX80" fmla="*/ 8999 w 10000"/>
              <a:gd name="connsiteY80" fmla="*/ 4998 h 10000"/>
              <a:gd name="connsiteX81" fmla="*/ 8827 w 10000"/>
              <a:gd name="connsiteY81" fmla="*/ 5794 h 10000"/>
              <a:gd name="connsiteX82" fmla="*/ 8656 w 10000"/>
              <a:gd name="connsiteY82" fmla="*/ 6857 h 10000"/>
              <a:gd name="connsiteX83" fmla="*/ 8489 w 10000"/>
              <a:gd name="connsiteY83" fmla="*/ 7912 h 10000"/>
              <a:gd name="connsiteX84" fmla="*/ 8316 w 10000"/>
              <a:gd name="connsiteY84" fmla="*/ 8972 h 10000"/>
              <a:gd name="connsiteX0" fmla="*/ 7463 w 10000"/>
              <a:gd name="connsiteY0" fmla="*/ 10000 h 10000"/>
              <a:gd name="connsiteX1" fmla="*/ 7634 w 10000"/>
              <a:gd name="connsiteY1" fmla="*/ 9503 h 10000"/>
              <a:gd name="connsiteX2" fmla="*/ 7634 w 10000"/>
              <a:gd name="connsiteY2" fmla="*/ 8972 h 10000"/>
              <a:gd name="connsiteX3" fmla="*/ 7634 w 10000"/>
              <a:gd name="connsiteY3" fmla="*/ 8442 h 10000"/>
              <a:gd name="connsiteX4" fmla="*/ 7805 w 10000"/>
              <a:gd name="connsiteY4" fmla="*/ 7649 h 10000"/>
              <a:gd name="connsiteX5" fmla="*/ 7805 w 10000"/>
              <a:gd name="connsiteY5" fmla="*/ 6857 h 10000"/>
              <a:gd name="connsiteX6" fmla="*/ 7975 w 10000"/>
              <a:gd name="connsiteY6" fmla="*/ 6060 h 10000"/>
              <a:gd name="connsiteX7" fmla="*/ 7975 w 10000"/>
              <a:gd name="connsiteY7" fmla="*/ 5264 h 10000"/>
              <a:gd name="connsiteX8" fmla="*/ 7975 w 10000"/>
              <a:gd name="connsiteY8" fmla="*/ 4470 h 10000"/>
              <a:gd name="connsiteX9" fmla="*/ 8146 w 10000"/>
              <a:gd name="connsiteY9" fmla="*/ 3941 h 10000"/>
              <a:gd name="connsiteX10" fmla="*/ 8146 w 10000"/>
              <a:gd name="connsiteY10" fmla="*/ 3411 h 10000"/>
              <a:gd name="connsiteX11" fmla="*/ 8146 w 10000"/>
              <a:gd name="connsiteY11" fmla="*/ 2915 h 10000"/>
              <a:gd name="connsiteX12" fmla="*/ 8146 w 10000"/>
              <a:gd name="connsiteY12" fmla="*/ 2649 h 10000"/>
              <a:gd name="connsiteX13" fmla="*/ 8146 w 10000"/>
              <a:gd name="connsiteY13" fmla="*/ 2384 h 10000"/>
              <a:gd name="connsiteX14" fmla="*/ 8146 w 10000"/>
              <a:gd name="connsiteY14" fmla="*/ 2384 h 10000"/>
              <a:gd name="connsiteX15" fmla="*/ 8146 w 10000"/>
              <a:gd name="connsiteY15" fmla="*/ 2384 h 10000"/>
              <a:gd name="connsiteX16" fmla="*/ 7975 w 10000"/>
              <a:gd name="connsiteY16" fmla="*/ 2384 h 10000"/>
              <a:gd name="connsiteX17" fmla="*/ 7805 w 10000"/>
              <a:gd name="connsiteY17" fmla="*/ 2384 h 10000"/>
              <a:gd name="connsiteX18" fmla="*/ 7634 w 10000"/>
              <a:gd name="connsiteY18" fmla="*/ 2649 h 10000"/>
              <a:gd name="connsiteX19" fmla="*/ 7463 w 10000"/>
              <a:gd name="connsiteY19" fmla="*/ 2649 h 10000"/>
              <a:gd name="connsiteX20" fmla="*/ 7124 w 10000"/>
              <a:gd name="connsiteY20" fmla="*/ 2915 h 10000"/>
              <a:gd name="connsiteX21" fmla="*/ 6782 w 10000"/>
              <a:gd name="connsiteY21" fmla="*/ 2915 h 10000"/>
              <a:gd name="connsiteX22" fmla="*/ 6440 w 10000"/>
              <a:gd name="connsiteY22" fmla="*/ 3176 h 10000"/>
              <a:gd name="connsiteX23" fmla="*/ 4756 w 10000"/>
              <a:gd name="connsiteY23" fmla="*/ 4203 h 10000"/>
              <a:gd name="connsiteX24" fmla="*/ 3050 w 10000"/>
              <a:gd name="connsiteY24" fmla="*/ 5264 h 10000"/>
              <a:gd name="connsiteX25" fmla="*/ 2539 w 10000"/>
              <a:gd name="connsiteY25" fmla="*/ 5530 h 10000"/>
              <a:gd name="connsiteX26" fmla="*/ 2195 w 10000"/>
              <a:gd name="connsiteY26" fmla="*/ 5794 h 10000"/>
              <a:gd name="connsiteX27" fmla="*/ 1854 w 10000"/>
              <a:gd name="connsiteY27" fmla="*/ 6060 h 10000"/>
              <a:gd name="connsiteX28" fmla="*/ 1685 w 10000"/>
              <a:gd name="connsiteY28" fmla="*/ 6323 h 10000"/>
              <a:gd name="connsiteX29" fmla="*/ 1344 w 10000"/>
              <a:gd name="connsiteY29" fmla="*/ 6323 h 10000"/>
              <a:gd name="connsiteX30" fmla="*/ 1173 w 10000"/>
              <a:gd name="connsiteY30" fmla="*/ 6323 h 10000"/>
              <a:gd name="connsiteX31" fmla="*/ 1002 w 10000"/>
              <a:gd name="connsiteY31" fmla="*/ 6590 h 10000"/>
              <a:gd name="connsiteX32" fmla="*/ 1002 w 10000"/>
              <a:gd name="connsiteY32" fmla="*/ 6590 h 10000"/>
              <a:gd name="connsiteX33" fmla="*/ 852 w 10000"/>
              <a:gd name="connsiteY33" fmla="*/ 6590 h 10000"/>
              <a:gd name="connsiteX34" fmla="*/ 852 w 10000"/>
              <a:gd name="connsiteY34" fmla="*/ 6323 h 10000"/>
              <a:gd name="connsiteX35" fmla="*/ 682 w 10000"/>
              <a:gd name="connsiteY35" fmla="*/ 6060 h 10000"/>
              <a:gd name="connsiteX36" fmla="*/ 344 w 10000"/>
              <a:gd name="connsiteY36" fmla="*/ 5794 h 10000"/>
              <a:gd name="connsiteX37" fmla="*/ 169 w 10000"/>
              <a:gd name="connsiteY37" fmla="*/ 5530 h 10000"/>
              <a:gd name="connsiteX38" fmla="*/ 0 w 10000"/>
              <a:gd name="connsiteY38" fmla="*/ 5264 h 10000"/>
              <a:gd name="connsiteX39" fmla="*/ 0 w 10000"/>
              <a:gd name="connsiteY39" fmla="*/ 4998 h 10000"/>
              <a:gd name="connsiteX40" fmla="*/ 0 w 10000"/>
              <a:gd name="connsiteY40" fmla="*/ 4738 h 10000"/>
              <a:gd name="connsiteX41" fmla="*/ 169 w 10000"/>
              <a:gd name="connsiteY41" fmla="*/ 4738 h 10000"/>
              <a:gd name="connsiteX42" fmla="*/ 510 w 10000"/>
              <a:gd name="connsiteY42" fmla="*/ 4738 h 10000"/>
              <a:gd name="connsiteX43" fmla="*/ 852 w 10000"/>
              <a:gd name="connsiteY43" fmla="*/ 4738 h 10000"/>
              <a:gd name="connsiteX44" fmla="*/ 1173 w 10000"/>
              <a:gd name="connsiteY44" fmla="*/ 4470 h 10000"/>
              <a:gd name="connsiteX45" fmla="*/ 1685 w 10000"/>
              <a:gd name="connsiteY45" fmla="*/ 4470 h 10000"/>
              <a:gd name="connsiteX46" fmla="*/ 2195 w 10000"/>
              <a:gd name="connsiteY46" fmla="*/ 4203 h 10000"/>
              <a:gd name="connsiteX47" fmla="*/ 2711 w 10000"/>
              <a:gd name="connsiteY47" fmla="*/ 3941 h 10000"/>
              <a:gd name="connsiteX48" fmla="*/ 3390 w 10000"/>
              <a:gd name="connsiteY48" fmla="*/ 3677 h 10000"/>
              <a:gd name="connsiteX49" fmla="*/ 4072 w 10000"/>
              <a:gd name="connsiteY49" fmla="*/ 3176 h 10000"/>
              <a:gd name="connsiteX50" fmla="*/ 4582 w 10000"/>
              <a:gd name="connsiteY50" fmla="*/ 2915 h 10000"/>
              <a:gd name="connsiteX51" fmla="*/ 5073 w 10000"/>
              <a:gd name="connsiteY51" fmla="*/ 2649 h 10000"/>
              <a:gd name="connsiteX52" fmla="*/ 5585 w 10000"/>
              <a:gd name="connsiteY52" fmla="*/ 2384 h 10000"/>
              <a:gd name="connsiteX53" fmla="*/ 5926 w 10000"/>
              <a:gd name="connsiteY53" fmla="*/ 2119 h 10000"/>
              <a:gd name="connsiteX54" fmla="*/ 6268 w 10000"/>
              <a:gd name="connsiteY54" fmla="*/ 2119 h 10000"/>
              <a:gd name="connsiteX55" fmla="*/ 6612 w 10000"/>
              <a:gd name="connsiteY55" fmla="*/ 1854 h 10000"/>
              <a:gd name="connsiteX56" fmla="*/ 6951 w 10000"/>
              <a:gd name="connsiteY56" fmla="*/ 1589 h 10000"/>
              <a:gd name="connsiteX57" fmla="*/ 7463 w 10000"/>
              <a:gd name="connsiteY57" fmla="*/ 1323 h 10000"/>
              <a:gd name="connsiteX58" fmla="*/ 7805 w 10000"/>
              <a:gd name="connsiteY58" fmla="*/ 1057 h 10000"/>
              <a:gd name="connsiteX59" fmla="*/ 8146 w 10000"/>
              <a:gd name="connsiteY59" fmla="*/ 797 h 10000"/>
              <a:gd name="connsiteX60" fmla="*/ 8316 w 10000"/>
              <a:gd name="connsiteY60" fmla="*/ 528 h 10000"/>
              <a:gd name="connsiteX61" fmla="*/ 8489 w 10000"/>
              <a:gd name="connsiteY61" fmla="*/ 266 h 10000"/>
              <a:gd name="connsiteX62" fmla="*/ 8489 w 10000"/>
              <a:gd name="connsiteY62" fmla="*/ 0 h 10000"/>
              <a:gd name="connsiteX63" fmla="*/ 8656 w 10000"/>
              <a:gd name="connsiteY63" fmla="*/ 0 h 10000"/>
              <a:gd name="connsiteX64" fmla="*/ 8827 w 10000"/>
              <a:gd name="connsiteY64" fmla="*/ 0 h 10000"/>
              <a:gd name="connsiteX65" fmla="*/ 8999 w 10000"/>
              <a:gd name="connsiteY65" fmla="*/ 0 h 10000"/>
              <a:gd name="connsiteX66" fmla="*/ 9149 w 10000"/>
              <a:gd name="connsiteY66" fmla="*/ 266 h 10000"/>
              <a:gd name="connsiteX67" fmla="*/ 9319 w 10000"/>
              <a:gd name="connsiteY67" fmla="*/ 266 h 10000"/>
              <a:gd name="connsiteX68" fmla="*/ 9487 w 10000"/>
              <a:gd name="connsiteY68" fmla="*/ 797 h 10000"/>
              <a:gd name="connsiteX69" fmla="*/ 9658 w 10000"/>
              <a:gd name="connsiteY69" fmla="*/ 1057 h 10000"/>
              <a:gd name="connsiteX70" fmla="*/ 9829 w 10000"/>
              <a:gd name="connsiteY70" fmla="*/ 1323 h 10000"/>
              <a:gd name="connsiteX71" fmla="*/ 10000 w 10000"/>
              <a:gd name="connsiteY71" fmla="*/ 1589 h 10000"/>
              <a:gd name="connsiteX72" fmla="*/ 10000 w 10000"/>
              <a:gd name="connsiteY72" fmla="*/ 1854 h 10000"/>
              <a:gd name="connsiteX73" fmla="*/ 10000 w 10000"/>
              <a:gd name="connsiteY73" fmla="*/ 2119 h 10000"/>
              <a:gd name="connsiteX74" fmla="*/ 9829 w 10000"/>
              <a:gd name="connsiteY74" fmla="*/ 2119 h 10000"/>
              <a:gd name="connsiteX75" fmla="*/ 9658 w 10000"/>
              <a:gd name="connsiteY75" fmla="*/ 2384 h 10000"/>
              <a:gd name="connsiteX76" fmla="*/ 9658 w 10000"/>
              <a:gd name="connsiteY76" fmla="*/ 2649 h 10000"/>
              <a:gd name="connsiteX77" fmla="*/ 9487 w 10000"/>
              <a:gd name="connsiteY77" fmla="*/ 2915 h 10000"/>
              <a:gd name="connsiteX78" fmla="*/ 9319 w 10000"/>
              <a:gd name="connsiteY78" fmla="*/ 3411 h 10000"/>
              <a:gd name="connsiteX79" fmla="*/ 9149 w 10000"/>
              <a:gd name="connsiteY79" fmla="*/ 4203 h 10000"/>
              <a:gd name="connsiteX80" fmla="*/ 8999 w 10000"/>
              <a:gd name="connsiteY80" fmla="*/ 4998 h 10000"/>
              <a:gd name="connsiteX81" fmla="*/ 8827 w 10000"/>
              <a:gd name="connsiteY81" fmla="*/ 5794 h 10000"/>
              <a:gd name="connsiteX82" fmla="*/ 8656 w 10000"/>
              <a:gd name="connsiteY82" fmla="*/ 6857 h 10000"/>
              <a:gd name="connsiteX83" fmla="*/ 8489 w 10000"/>
              <a:gd name="connsiteY83" fmla="*/ 7912 h 10000"/>
              <a:gd name="connsiteX0" fmla="*/ 7634 w 10000"/>
              <a:gd name="connsiteY0" fmla="*/ 9503 h 9503"/>
              <a:gd name="connsiteX1" fmla="*/ 7634 w 10000"/>
              <a:gd name="connsiteY1" fmla="*/ 8972 h 9503"/>
              <a:gd name="connsiteX2" fmla="*/ 7634 w 10000"/>
              <a:gd name="connsiteY2" fmla="*/ 8442 h 9503"/>
              <a:gd name="connsiteX3" fmla="*/ 7805 w 10000"/>
              <a:gd name="connsiteY3" fmla="*/ 7649 h 9503"/>
              <a:gd name="connsiteX4" fmla="*/ 7805 w 10000"/>
              <a:gd name="connsiteY4" fmla="*/ 6857 h 9503"/>
              <a:gd name="connsiteX5" fmla="*/ 7975 w 10000"/>
              <a:gd name="connsiteY5" fmla="*/ 6060 h 9503"/>
              <a:gd name="connsiteX6" fmla="*/ 7975 w 10000"/>
              <a:gd name="connsiteY6" fmla="*/ 5264 h 9503"/>
              <a:gd name="connsiteX7" fmla="*/ 7975 w 10000"/>
              <a:gd name="connsiteY7" fmla="*/ 4470 h 9503"/>
              <a:gd name="connsiteX8" fmla="*/ 8146 w 10000"/>
              <a:gd name="connsiteY8" fmla="*/ 3941 h 9503"/>
              <a:gd name="connsiteX9" fmla="*/ 8146 w 10000"/>
              <a:gd name="connsiteY9" fmla="*/ 3411 h 9503"/>
              <a:gd name="connsiteX10" fmla="*/ 8146 w 10000"/>
              <a:gd name="connsiteY10" fmla="*/ 2915 h 9503"/>
              <a:gd name="connsiteX11" fmla="*/ 8146 w 10000"/>
              <a:gd name="connsiteY11" fmla="*/ 2649 h 9503"/>
              <a:gd name="connsiteX12" fmla="*/ 8146 w 10000"/>
              <a:gd name="connsiteY12" fmla="*/ 2384 h 9503"/>
              <a:gd name="connsiteX13" fmla="*/ 8146 w 10000"/>
              <a:gd name="connsiteY13" fmla="*/ 2384 h 9503"/>
              <a:gd name="connsiteX14" fmla="*/ 8146 w 10000"/>
              <a:gd name="connsiteY14" fmla="*/ 2384 h 9503"/>
              <a:gd name="connsiteX15" fmla="*/ 7975 w 10000"/>
              <a:gd name="connsiteY15" fmla="*/ 2384 h 9503"/>
              <a:gd name="connsiteX16" fmla="*/ 7805 w 10000"/>
              <a:gd name="connsiteY16" fmla="*/ 2384 h 9503"/>
              <a:gd name="connsiteX17" fmla="*/ 7634 w 10000"/>
              <a:gd name="connsiteY17" fmla="*/ 2649 h 9503"/>
              <a:gd name="connsiteX18" fmla="*/ 7463 w 10000"/>
              <a:gd name="connsiteY18" fmla="*/ 2649 h 9503"/>
              <a:gd name="connsiteX19" fmla="*/ 7124 w 10000"/>
              <a:gd name="connsiteY19" fmla="*/ 2915 h 9503"/>
              <a:gd name="connsiteX20" fmla="*/ 6782 w 10000"/>
              <a:gd name="connsiteY20" fmla="*/ 2915 h 9503"/>
              <a:gd name="connsiteX21" fmla="*/ 6440 w 10000"/>
              <a:gd name="connsiteY21" fmla="*/ 3176 h 9503"/>
              <a:gd name="connsiteX22" fmla="*/ 4756 w 10000"/>
              <a:gd name="connsiteY22" fmla="*/ 4203 h 9503"/>
              <a:gd name="connsiteX23" fmla="*/ 3050 w 10000"/>
              <a:gd name="connsiteY23" fmla="*/ 5264 h 9503"/>
              <a:gd name="connsiteX24" fmla="*/ 2539 w 10000"/>
              <a:gd name="connsiteY24" fmla="*/ 5530 h 9503"/>
              <a:gd name="connsiteX25" fmla="*/ 2195 w 10000"/>
              <a:gd name="connsiteY25" fmla="*/ 5794 h 9503"/>
              <a:gd name="connsiteX26" fmla="*/ 1854 w 10000"/>
              <a:gd name="connsiteY26" fmla="*/ 6060 h 9503"/>
              <a:gd name="connsiteX27" fmla="*/ 1685 w 10000"/>
              <a:gd name="connsiteY27" fmla="*/ 6323 h 9503"/>
              <a:gd name="connsiteX28" fmla="*/ 1344 w 10000"/>
              <a:gd name="connsiteY28" fmla="*/ 6323 h 9503"/>
              <a:gd name="connsiteX29" fmla="*/ 1173 w 10000"/>
              <a:gd name="connsiteY29" fmla="*/ 6323 h 9503"/>
              <a:gd name="connsiteX30" fmla="*/ 1002 w 10000"/>
              <a:gd name="connsiteY30" fmla="*/ 6590 h 9503"/>
              <a:gd name="connsiteX31" fmla="*/ 1002 w 10000"/>
              <a:gd name="connsiteY31" fmla="*/ 6590 h 9503"/>
              <a:gd name="connsiteX32" fmla="*/ 852 w 10000"/>
              <a:gd name="connsiteY32" fmla="*/ 6590 h 9503"/>
              <a:gd name="connsiteX33" fmla="*/ 852 w 10000"/>
              <a:gd name="connsiteY33" fmla="*/ 6323 h 9503"/>
              <a:gd name="connsiteX34" fmla="*/ 682 w 10000"/>
              <a:gd name="connsiteY34" fmla="*/ 6060 h 9503"/>
              <a:gd name="connsiteX35" fmla="*/ 344 w 10000"/>
              <a:gd name="connsiteY35" fmla="*/ 5794 h 9503"/>
              <a:gd name="connsiteX36" fmla="*/ 169 w 10000"/>
              <a:gd name="connsiteY36" fmla="*/ 5530 h 9503"/>
              <a:gd name="connsiteX37" fmla="*/ 0 w 10000"/>
              <a:gd name="connsiteY37" fmla="*/ 5264 h 9503"/>
              <a:gd name="connsiteX38" fmla="*/ 0 w 10000"/>
              <a:gd name="connsiteY38" fmla="*/ 4998 h 9503"/>
              <a:gd name="connsiteX39" fmla="*/ 0 w 10000"/>
              <a:gd name="connsiteY39" fmla="*/ 4738 h 9503"/>
              <a:gd name="connsiteX40" fmla="*/ 169 w 10000"/>
              <a:gd name="connsiteY40" fmla="*/ 4738 h 9503"/>
              <a:gd name="connsiteX41" fmla="*/ 510 w 10000"/>
              <a:gd name="connsiteY41" fmla="*/ 4738 h 9503"/>
              <a:gd name="connsiteX42" fmla="*/ 852 w 10000"/>
              <a:gd name="connsiteY42" fmla="*/ 4738 h 9503"/>
              <a:gd name="connsiteX43" fmla="*/ 1173 w 10000"/>
              <a:gd name="connsiteY43" fmla="*/ 4470 h 9503"/>
              <a:gd name="connsiteX44" fmla="*/ 1685 w 10000"/>
              <a:gd name="connsiteY44" fmla="*/ 4470 h 9503"/>
              <a:gd name="connsiteX45" fmla="*/ 2195 w 10000"/>
              <a:gd name="connsiteY45" fmla="*/ 4203 h 9503"/>
              <a:gd name="connsiteX46" fmla="*/ 2711 w 10000"/>
              <a:gd name="connsiteY46" fmla="*/ 3941 h 9503"/>
              <a:gd name="connsiteX47" fmla="*/ 3390 w 10000"/>
              <a:gd name="connsiteY47" fmla="*/ 3677 h 9503"/>
              <a:gd name="connsiteX48" fmla="*/ 4072 w 10000"/>
              <a:gd name="connsiteY48" fmla="*/ 3176 h 9503"/>
              <a:gd name="connsiteX49" fmla="*/ 4582 w 10000"/>
              <a:gd name="connsiteY49" fmla="*/ 2915 h 9503"/>
              <a:gd name="connsiteX50" fmla="*/ 5073 w 10000"/>
              <a:gd name="connsiteY50" fmla="*/ 2649 h 9503"/>
              <a:gd name="connsiteX51" fmla="*/ 5585 w 10000"/>
              <a:gd name="connsiteY51" fmla="*/ 2384 h 9503"/>
              <a:gd name="connsiteX52" fmla="*/ 5926 w 10000"/>
              <a:gd name="connsiteY52" fmla="*/ 2119 h 9503"/>
              <a:gd name="connsiteX53" fmla="*/ 6268 w 10000"/>
              <a:gd name="connsiteY53" fmla="*/ 2119 h 9503"/>
              <a:gd name="connsiteX54" fmla="*/ 6612 w 10000"/>
              <a:gd name="connsiteY54" fmla="*/ 1854 h 9503"/>
              <a:gd name="connsiteX55" fmla="*/ 6951 w 10000"/>
              <a:gd name="connsiteY55" fmla="*/ 1589 h 9503"/>
              <a:gd name="connsiteX56" fmla="*/ 7463 w 10000"/>
              <a:gd name="connsiteY56" fmla="*/ 1323 h 9503"/>
              <a:gd name="connsiteX57" fmla="*/ 7805 w 10000"/>
              <a:gd name="connsiteY57" fmla="*/ 1057 h 9503"/>
              <a:gd name="connsiteX58" fmla="*/ 8146 w 10000"/>
              <a:gd name="connsiteY58" fmla="*/ 797 h 9503"/>
              <a:gd name="connsiteX59" fmla="*/ 8316 w 10000"/>
              <a:gd name="connsiteY59" fmla="*/ 528 h 9503"/>
              <a:gd name="connsiteX60" fmla="*/ 8489 w 10000"/>
              <a:gd name="connsiteY60" fmla="*/ 266 h 9503"/>
              <a:gd name="connsiteX61" fmla="*/ 8489 w 10000"/>
              <a:gd name="connsiteY61" fmla="*/ 0 h 9503"/>
              <a:gd name="connsiteX62" fmla="*/ 8656 w 10000"/>
              <a:gd name="connsiteY62" fmla="*/ 0 h 9503"/>
              <a:gd name="connsiteX63" fmla="*/ 8827 w 10000"/>
              <a:gd name="connsiteY63" fmla="*/ 0 h 9503"/>
              <a:gd name="connsiteX64" fmla="*/ 8999 w 10000"/>
              <a:gd name="connsiteY64" fmla="*/ 0 h 9503"/>
              <a:gd name="connsiteX65" fmla="*/ 9149 w 10000"/>
              <a:gd name="connsiteY65" fmla="*/ 266 h 9503"/>
              <a:gd name="connsiteX66" fmla="*/ 9319 w 10000"/>
              <a:gd name="connsiteY66" fmla="*/ 266 h 9503"/>
              <a:gd name="connsiteX67" fmla="*/ 9487 w 10000"/>
              <a:gd name="connsiteY67" fmla="*/ 797 h 9503"/>
              <a:gd name="connsiteX68" fmla="*/ 9658 w 10000"/>
              <a:gd name="connsiteY68" fmla="*/ 1057 h 9503"/>
              <a:gd name="connsiteX69" fmla="*/ 9829 w 10000"/>
              <a:gd name="connsiteY69" fmla="*/ 1323 h 9503"/>
              <a:gd name="connsiteX70" fmla="*/ 10000 w 10000"/>
              <a:gd name="connsiteY70" fmla="*/ 1589 h 9503"/>
              <a:gd name="connsiteX71" fmla="*/ 10000 w 10000"/>
              <a:gd name="connsiteY71" fmla="*/ 1854 h 9503"/>
              <a:gd name="connsiteX72" fmla="*/ 10000 w 10000"/>
              <a:gd name="connsiteY72" fmla="*/ 2119 h 9503"/>
              <a:gd name="connsiteX73" fmla="*/ 9829 w 10000"/>
              <a:gd name="connsiteY73" fmla="*/ 2119 h 9503"/>
              <a:gd name="connsiteX74" fmla="*/ 9658 w 10000"/>
              <a:gd name="connsiteY74" fmla="*/ 2384 h 9503"/>
              <a:gd name="connsiteX75" fmla="*/ 9658 w 10000"/>
              <a:gd name="connsiteY75" fmla="*/ 2649 h 9503"/>
              <a:gd name="connsiteX76" fmla="*/ 9487 w 10000"/>
              <a:gd name="connsiteY76" fmla="*/ 2915 h 9503"/>
              <a:gd name="connsiteX77" fmla="*/ 9319 w 10000"/>
              <a:gd name="connsiteY77" fmla="*/ 3411 h 9503"/>
              <a:gd name="connsiteX78" fmla="*/ 9149 w 10000"/>
              <a:gd name="connsiteY78" fmla="*/ 4203 h 9503"/>
              <a:gd name="connsiteX79" fmla="*/ 8999 w 10000"/>
              <a:gd name="connsiteY79" fmla="*/ 4998 h 9503"/>
              <a:gd name="connsiteX80" fmla="*/ 8827 w 10000"/>
              <a:gd name="connsiteY80" fmla="*/ 5794 h 9503"/>
              <a:gd name="connsiteX81" fmla="*/ 8656 w 10000"/>
              <a:gd name="connsiteY81" fmla="*/ 6857 h 9503"/>
              <a:gd name="connsiteX82" fmla="*/ 8489 w 10000"/>
              <a:gd name="connsiteY82" fmla="*/ 7912 h 9503"/>
              <a:gd name="connsiteX0" fmla="*/ 7634 w 10000"/>
              <a:gd name="connsiteY0" fmla="*/ 9441 h 9441"/>
              <a:gd name="connsiteX1" fmla="*/ 7634 w 10000"/>
              <a:gd name="connsiteY1" fmla="*/ 8884 h 9441"/>
              <a:gd name="connsiteX2" fmla="*/ 7805 w 10000"/>
              <a:gd name="connsiteY2" fmla="*/ 8049 h 9441"/>
              <a:gd name="connsiteX3" fmla="*/ 7805 w 10000"/>
              <a:gd name="connsiteY3" fmla="*/ 7216 h 9441"/>
              <a:gd name="connsiteX4" fmla="*/ 7975 w 10000"/>
              <a:gd name="connsiteY4" fmla="*/ 6377 h 9441"/>
              <a:gd name="connsiteX5" fmla="*/ 7975 w 10000"/>
              <a:gd name="connsiteY5" fmla="*/ 5539 h 9441"/>
              <a:gd name="connsiteX6" fmla="*/ 7975 w 10000"/>
              <a:gd name="connsiteY6" fmla="*/ 4704 h 9441"/>
              <a:gd name="connsiteX7" fmla="*/ 8146 w 10000"/>
              <a:gd name="connsiteY7" fmla="*/ 4147 h 9441"/>
              <a:gd name="connsiteX8" fmla="*/ 8146 w 10000"/>
              <a:gd name="connsiteY8" fmla="*/ 3589 h 9441"/>
              <a:gd name="connsiteX9" fmla="*/ 8146 w 10000"/>
              <a:gd name="connsiteY9" fmla="*/ 3067 h 9441"/>
              <a:gd name="connsiteX10" fmla="*/ 8146 w 10000"/>
              <a:gd name="connsiteY10" fmla="*/ 2788 h 9441"/>
              <a:gd name="connsiteX11" fmla="*/ 8146 w 10000"/>
              <a:gd name="connsiteY11" fmla="*/ 2509 h 9441"/>
              <a:gd name="connsiteX12" fmla="*/ 8146 w 10000"/>
              <a:gd name="connsiteY12" fmla="*/ 2509 h 9441"/>
              <a:gd name="connsiteX13" fmla="*/ 8146 w 10000"/>
              <a:gd name="connsiteY13" fmla="*/ 2509 h 9441"/>
              <a:gd name="connsiteX14" fmla="*/ 7975 w 10000"/>
              <a:gd name="connsiteY14" fmla="*/ 2509 h 9441"/>
              <a:gd name="connsiteX15" fmla="*/ 7805 w 10000"/>
              <a:gd name="connsiteY15" fmla="*/ 2509 h 9441"/>
              <a:gd name="connsiteX16" fmla="*/ 7634 w 10000"/>
              <a:gd name="connsiteY16" fmla="*/ 2788 h 9441"/>
              <a:gd name="connsiteX17" fmla="*/ 7463 w 10000"/>
              <a:gd name="connsiteY17" fmla="*/ 2788 h 9441"/>
              <a:gd name="connsiteX18" fmla="*/ 7124 w 10000"/>
              <a:gd name="connsiteY18" fmla="*/ 3067 h 9441"/>
              <a:gd name="connsiteX19" fmla="*/ 6782 w 10000"/>
              <a:gd name="connsiteY19" fmla="*/ 3067 h 9441"/>
              <a:gd name="connsiteX20" fmla="*/ 6440 w 10000"/>
              <a:gd name="connsiteY20" fmla="*/ 3342 h 9441"/>
              <a:gd name="connsiteX21" fmla="*/ 4756 w 10000"/>
              <a:gd name="connsiteY21" fmla="*/ 4423 h 9441"/>
              <a:gd name="connsiteX22" fmla="*/ 3050 w 10000"/>
              <a:gd name="connsiteY22" fmla="*/ 5539 h 9441"/>
              <a:gd name="connsiteX23" fmla="*/ 2539 w 10000"/>
              <a:gd name="connsiteY23" fmla="*/ 5819 h 9441"/>
              <a:gd name="connsiteX24" fmla="*/ 2195 w 10000"/>
              <a:gd name="connsiteY24" fmla="*/ 6097 h 9441"/>
              <a:gd name="connsiteX25" fmla="*/ 1854 w 10000"/>
              <a:gd name="connsiteY25" fmla="*/ 6377 h 9441"/>
              <a:gd name="connsiteX26" fmla="*/ 1685 w 10000"/>
              <a:gd name="connsiteY26" fmla="*/ 6654 h 9441"/>
              <a:gd name="connsiteX27" fmla="*/ 1344 w 10000"/>
              <a:gd name="connsiteY27" fmla="*/ 6654 h 9441"/>
              <a:gd name="connsiteX28" fmla="*/ 1173 w 10000"/>
              <a:gd name="connsiteY28" fmla="*/ 6654 h 9441"/>
              <a:gd name="connsiteX29" fmla="*/ 1002 w 10000"/>
              <a:gd name="connsiteY29" fmla="*/ 6935 h 9441"/>
              <a:gd name="connsiteX30" fmla="*/ 1002 w 10000"/>
              <a:gd name="connsiteY30" fmla="*/ 6935 h 9441"/>
              <a:gd name="connsiteX31" fmla="*/ 852 w 10000"/>
              <a:gd name="connsiteY31" fmla="*/ 6935 h 9441"/>
              <a:gd name="connsiteX32" fmla="*/ 852 w 10000"/>
              <a:gd name="connsiteY32" fmla="*/ 6654 h 9441"/>
              <a:gd name="connsiteX33" fmla="*/ 682 w 10000"/>
              <a:gd name="connsiteY33" fmla="*/ 6377 h 9441"/>
              <a:gd name="connsiteX34" fmla="*/ 344 w 10000"/>
              <a:gd name="connsiteY34" fmla="*/ 6097 h 9441"/>
              <a:gd name="connsiteX35" fmla="*/ 169 w 10000"/>
              <a:gd name="connsiteY35" fmla="*/ 5819 h 9441"/>
              <a:gd name="connsiteX36" fmla="*/ 0 w 10000"/>
              <a:gd name="connsiteY36" fmla="*/ 5539 h 9441"/>
              <a:gd name="connsiteX37" fmla="*/ 0 w 10000"/>
              <a:gd name="connsiteY37" fmla="*/ 5259 h 9441"/>
              <a:gd name="connsiteX38" fmla="*/ 0 w 10000"/>
              <a:gd name="connsiteY38" fmla="*/ 4986 h 9441"/>
              <a:gd name="connsiteX39" fmla="*/ 169 w 10000"/>
              <a:gd name="connsiteY39" fmla="*/ 4986 h 9441"/>
              <a:gd name="connsiteX40" fmla="*/ 510 w 10000"/>
              <a:gd name="connsiteY40" fmla="*/ 4986 h 9441"/>
              <a:gd name="connsiteX41" fmla="*/ 852 w 10000"/>
              <a:gd name="connsiteY41" fmla="*/ 4986 h 9441"/>
              <a:gd name="connsiteX42" fmla="*/ 1173 w 10000"/>
              <a:gd name="connsiteY42" fmla="*/ 4704 h 9441"/>
              <a:gd name="connsiteX43" fmla="*/ 1685 w 10000"/>
              <a:gd name="connsiteY43" fmla="*/ 4704 h 9441"/>
              <a:gd name="connsiteX44" fmla="*/ 2195 w 10000"/>
              <a:gd name="connsiteY44" fmla="*/ 4423 h 9441"/>
              <a:gd name="connsiteX45" fmla="*/ 2711 w 10000"/>
              <a:gd name="connsiteY45" fmla="*/ 4147 h 9441"/>
              <a:gd name="connsiteX46" fmla="*/ 3390 w 10000"/>
              <a:gd name="connsiteY46" fmla="*/ 3869 h 9441"/>
              <a:gd name="connsiteX47" fmla="*/ 4072 w 10000"/>
              <a:gd name="connsiteY47" fmla="*/ 3342 h 9441"/>
              <a:gd name="connsiteX48" fmla="*/ 4582 w 10000"/>
              <a:gd name="connsiteY48" fmla="*/ 3067 h 9441"/>
              <a:gd name="connsiteX49" fmla="*/ 5073 w 10000"/>
              <a:gd name="connsiteY49" fmla="*/ 2788 h 9441"/>
              <a:gd name="connsiteX50" fmla="*/ 5585 w 10000"/>
              <a:gd name="connsiteY50" fmla="*/ 2509 h 9441"/>
              <a:gd name="connsiteX51" fmla="*/ 5926 w 10000"/>
              <a:gd name="connsiteY51" fmla="*/ 2230 h 9441"/>
              <a:gd name="connsiteX52" fmla="*/ 6268 w 10000"/>
              <a:gd name="connsiteY52" fmla="*/ 2230 h 9441"/>
              <a:gd name="connsiteX53" fmla="*/ 6612 w 10000"/>
              <a:gd name="connsiteY53" fmla="*/ 1951 h 9441"/>
              <a:gd name="connsiteX54" fmla="*/ 6951 w 10000"/>
              <a:gd name="connsiteY54" fmla="*/ 1672 h 9441"/>
              <a:gd name="connsiteX55" fmla="*/ 7463 w 10000"/>
              <a:gd name="connsiteY55" fmla="*/ 1392 h 9441"/>
              <a:gd name="connsiteX56" fmla="*/ 7805 w 10000"/>
              <a:gd name="connsiteY56" fmla="*/ 1112 h 9441"/>
              <a:gd name="connsiteX57" fmla="*/ 8146 w 10000"/>
              <a:gd name="connsiteY57" fmla="*/ 839 h 9441"/>
              <a:gd name="connsiteX58" fmla="*/ 8316 w 10000"/>
              <a:gd name="connsiteY58" fmla="*/ 556 h 9441"/>
              <a:gd name="connsiteX59" fmla="*/ 8489 w 10000"/>
              <a:gd name="connsiteY59" fmla="*/ 280 h 9441"/>
              <a:gd name="connsiteX60" fmla="*/ 8489 w 10000"/>
              <a:gd name="connsiteY60" fmla="*/ 0 h 9441"/>
              <a:gd name="connsiteX61" fmla="*/ 8656 w 10000"/>
              <a:gd name="connsiteY61" fmla="*/ 0 h 9441"/>
              <a:gd name="connsiteX62" fmla="*/ 8827 w 10000"/>
              <a:gd name="connsiteY62" fmla="*/ 0 h 9441"/>
              <a:gd name="connsiteX63" fmla="*/ 8999 w 10000"/>
              <a:gd name="connsiteY63" fmla="*/ 0 h 9441"/>
              <a:gd name="connsiteX64" fmla="*/ 9149 w 10000"/>
              <a:gd name="connsiteY64" fmla="*/ 280 h 9441"/>
              <a:gd name="connsiteX65" fmla="*/ 9319 w 10000"/>
              <a:gd name="connsiteY65" fmla="*/ 280 h 9441"/>
              <a:gd name="connsiteX66" fmla="*/ 9487 w 10000"/>
              <a:gd name="connsiteY66" fmla="*/ 839 h 9441"/>
              <a:gd name="connsiteX67" fmla="*/ 9658 w 10000"/>
              <a:gd name="connsiteY67" fmla="*/ 1112 h 9441"/>
              <a:gd name="connsiteX68" fmla="*/ 9829 w 10000"/>
              <a:gd name="connsiteY68" fmla="*/ 1392 h 9441"/>
              <a:gd name="connsiteX69" fmla="*/ 10000 w 10000"/>
              <a:gd name="connsiteY69" fmla="*/ 1672 h 9441"/>
              <a:gd name="connsiteX70" fmla="*/ 10000 w 10000"/>
              <a:gd name="connsiteY70" fmla="*/ 1951 h 9441"/>
              <a:gd name="connsiteX71" fmla="*/ 10000 w 10000"/>
              <a:gd name="connsiteY71" fmla="*/ 2230 h 9441"/>
              <a:gd name="connsiteX72" fmla="*/ 9829 w 10000"/>
              <a:gd name="connsiteY72" fmla="*/ 2230 h 9441"/>
              <a:gd name="connsiteX73" fmla="*/ 9658 w 10000"/>
              <a:gd name="connsiteY73" fmla="*/ 2509 h 9441"/>
              <a:gd name="connsiteX74" fmla="*/ 9658 w 10000"/>
              <a:gd name="connsiteY74" fmla="*/ 2788 h 9441"/>
              <a:gd name="connsiteX75" fmla="*/ 9487 w 10000"/>
              <a:gd name="connsiteY75" fmla="*/ 3067 h 9441"/>
              <a:gd name="connsiteX76" fmla="*/ 9319 w 10000"/>
              <a:gd name="connsiteY76" fmla="*/ 3589 h 9441"/>
              <a:gd name="connsiteX77" fmla="*/ 9149 w 10000"/>
              <a:gd name="connsiteY77" fmla="*/ 4423 h 9441"/>
              <a:gd name="connsiteX78" fmla="*/ 8999 w 10000"/>
              <a:gd name="connsiteY78" fmla="*/ 5259 h 9441"/>
              <a:gd name="connsiteX79" fmla="*/ 8827 w 10000"/>
              <a:gd name="connsiteY79" fmla="*/ 6097 h 9441"/>
              <a:gd name="connsiteX80" fmla="*/ 8656 w 10000"/>
              <a:gd name="connsiteY80" fmla="*/ 7216 h 9441"/>
              <a:gd name="connsiteX81" fmla="*/ 8489 w 10000"/>
              <a:gd name="connsiteY81" fmla="*/ 8326 h 9441"/>
              <a:gd name="connsiteX0" fmla="*/ 7634 w 10000"/>
              <a:gd name="connsiteY0" fmla="*/ 9410 h 9410"/>
              <a:gd name="connsiteX1" fmla="*/ 7805 w 10000"/>
              <a:gd name="connsiteY1" fmla="*/ 8526 h 9410"/>
              <a:gd name="connsiteX2" fmla="*/ 7805 w 10000"/>
              <a:gd name="connsiteY2" fmla="*/ 7643 h 9410"/>
              <a:gd name="connsiteX3" fmla="*/ 7975 w 10000"/>
              <a:gd name="connsiteY3" fmla="*/ 6755 h 9410"/>
              <a:gd name="connsiteX4" fmla="*/ 7975 w 10000"/>
              <a:gd name="connsiteY4" fmla="*/ 5867 h 9410"/>
              <a:gd name="connsiteX5" fmla="*/ 7975 w 10000"/>
              <a:gd name="connsiteY5" fmla="*/ 4983 h 9410"/>
              <a:gd name="connsiteX6" fmla="*/ 8146 w 10000"/>
              <a:gd name="connsiteY6" fmla="*/ 4393 h 9410"/>
              <a:gd name="connsiteX7" fmla="*/ 8146 w 10000"/>
              <a:gd name="connsiteY7" fmla="*/ 3802 h 9410"/>
              <a:gd name="connsiteX8" fmla="*/ 8146 w 10000"/>
              <a:gd name="connsiteY8" fmla="*/ 3249 h 9410"/>
              <a:gd name="connsiteX9" fmla="*/ 8146 w 10000"/>
              <a:gd name="connsiteY9" fmla="*/ 2953 h 9410"/>
              <a:gd name="connsiteX10" fmla="*/ 8146 w 10000"/>
              <a:gd name="connsiteY10" fmla="*/ 2658 h 9410"/>
              <a:gd name="connsiteX11" fmla="*/ 8146 w 10000"/>
              <a:gd name="connsiteY11" fmla="*/ 2658 h 9410"/>
              <a:gd name="connsiteX12" fmla="*/ 8146 w 10000"/>
              <a:gd name="connsiteY12" fmla="*/ 2658 h 9410"/>
              <a:gd name="connsiteX13" fmla="*/ 7975 w 10000"/>
              <a:gd name="connsiteY13" fmla="*/ 2658 h 9410"/>
              <a:gd name="connsiteX14" fmla="*/ 7805 w 10000"/>
              <a:gd name="connsiteY14" fmla="*/ 2658 h 9410"/>
              <a:gd name="connsiteX15" fmla="*/ 7634 w 10000"/>
              <a:gd name="connsiteY15" fmla="*/ 2953 h 9410"/>
              <a:gd name="connsiteX16" fmla="*/ 7463 w 10000"/>
              <a:gd name="connsiteY16" fmla="*/ 2953 h 9410"/>
              <a:gd name="connsiteX17" fmla="*/ 7124 w 10000"/>
              <a:gd name="connsiteY17" fmla="*/ 3249 h 9410"/>
              <a:gd name="connsiteX18" fmla="*/ 6782 w 10000"/>
              <a:gd name="connsiteY18" fmla="*/ 3249 h 9410"/>
              <a:gd name="connsiteX19" fmla="*/ 6440 w 10000"/>
              <a:gd name="connsiteY19" fmla="*/ 3540 h 9410"/>
              <a:gd name="connsiteX20" fmla="*/ 4756 w 10000"/>
              <a:gd name="connsiteY20" fmla="*/ 4685 h 9410"/>
              <a:gd name="connsiteX21" fmla="*/ 3050 w 10000"/>
              <a:gd name="connsiteY21" fmla="*/ 5867 h 9410"/>
              <a:gd name="connsiteX22" fmla="*/ 2539 w 10000"/>
              <a:gd name="connsiteY22" fmla="*/ 6164 h 9410"/>
              <a:gd name="connsiteX23" fmla="*/ 2195 w 10000"/>
              <a:gd name="connsiteY23" fmla="*/ 6458 h 9410"/>
              <a:gd name="connsiteX24" fmla="*/ 1854 w 10000"/>
              <a:gd name="connsiteY24" fmla="*/ 6755 h 9410"/>
              <a:gd name="connsiteX25" fmla="*/ 1685 w 10000"/>
              <a:gd name="connsiteY25" fmla="*/ 7048 h 9410"/>
              <a:gd name="connsiteX26" fmla="*/ 1344 w 10000"/>
              <a:gd name="connsiteY26" fmla="*/ 7048 h 9410"/>
              <a:gd name="connsiteX27" fmla="*/ 1173 w 10000"/>
              <a:gd name="connsiteY27" fmla="*/ 7048 h 9410"/>
              <a:gd name="connsiteX28" fmla="*/ 1002 w 10000"/>
              <a:gd name="connsiteY28" fmla="*/ 7346 h 9410"/>
              <a:gd name="connsiteX29" fmla="*/ 1002 w 10000"/>
              <a:gd name="connsiteY29" fmla="*/ 7346 h 9410"/>
              <a:gd name="connsiteX30" fmla="*/ 852 w 10000"/>
              <a:gd name="connsiteY30" fmla="*/ 7346 h 9410"/>
              <a:gd name="connsiteX31" fmla="*/ 852 w 10000"/>
              <a:gd name="connsiteY31" fmla="*/ 7048 h 9410"/>
              <a:gd name="connsiteX32" fmla="*/ 682 w 10000"/>
              <a:gd name="connsiteY32" fmla="*/ 6755 h 9410"/>
              <a:gd name="connsiteX33" fmla="*/ 344 w 10000"/>
              <a:gd name="connsiteY33" fmla="*/ 6458 h 9410"/>
              <a:gd name="connsiteX34" fmla="*/ 169 w 10000"/>
              <a:gd name="connsiteY34" fmla="*/ 6164 h 9410"/>
              <a:gd name="connsiteX35" fmla="*/ 0 w 10000"/>
              <a:gd name="connsiteY35" fmla="*/ 5867 h 9410"/>
              <a:gd name="connsiteX36" fmla="*/ 0 w 10000"/>
              <a:gd name="connsiteY36" fmla="*/ 5570 h 9410"/>
              <a:gd name="connsiteX37" fmla="*/ 0 w 10000"/>
              <a:gd name="connsiteY37" fmla="*/ 5281 h 9410"/>
              <a:gd name="connsiteX38" fmla="*/ 169 w 10000"/>
              <a:gd name="connsiteY38" fmla="*/ 5281 h 9410"/>
              <a:gd name="connsiteX39" fmla="*/ 510 w 10000"/>
              <a:gd name="connsiteY39" fmla="*/ 5281 h 9410"/>
              <a:gd name="connsiteX40" fmla="*/ 852 w 10000"/>
              <a:gd name="connsiteY40" fmla="*/ 5281 h 9410"/>
              <a:gd name="connsiteX41" fmla="*/ 1173 w 10000"/>
              <a:gd name="connsiteY41" fmla="*/ 4983 h 9410"/>
              <a:gd name="connsiteX42" fmla="*/ 1685 w 10000"/>
              <a:gd name="connsiteY42" fmla="*/ 4983 h 9410"/>
              <a:gd name="connsiteX43" fmla="*/ 2195 w 10000"/>
              <a:gd name="connsiteY43" fmla="*/ 4685 h 9410"/>
              <a:gd name="connsiteX44" fmla="*/ 2711 w 10000"/>
              <a:gd name="connsiteY44" fmla="*/ 4393 h 9410"/>
              <a:gd name="connsiteX45" fmla="*/ 3390 w 10000"/>
              <a:gd name="connsiteY45" fmla="*/ 4098 h 9410"/>
              <a:gd name="connsiteX46" fmla="*/ 4072 w 10000"/>
              <a:gd name="connsiteY46" fmla="*/ 3540 h 9410"/>
              <a:gd name="connsiteX47" fmla="*/ 4582 w 10000"/>
              <a:gd name="connsiteY47" fmla="*/ 3249 h 9410"/>
              <a:gd name="connsiteX48" fmla="*/ 5073 w 10000"/>
              <a:gd name="connsiteY48" fmla="*/ 2953 h 9410"/>
              <a:gd name="connsiteX49" fmla="*/ 5585 w 10000"/>
              <a:gd name="connsiteY49" fmla="*/ 2658 h 9410"/>
              <a:gd name="connsiteX50" fmla="*/ 5926 w 10000"/>
              <a:gd name="connsiteY50" fmla="*/ 2362 h 9410"/>
              <a:gd name="connsiteX51" fmla="*/ 6268 w 10000"/>
              <a:gd name="connsiteY51" fmla="*/ 2362 h 9410"/>
              <a:gd name="connsiteX52" fmla="*/ 6612 w 10000"/>
              <a:gd name="connsiteY52" fmla="*/ 2067 h 9410"/>
              <a:gd name="connsiteX53" fmla="*/ 6951 w 10000"/>
              <a:gd name="connsiteY53" fmla="*/ 1771 h 9410"/>
              <a:gd name="connsiteX54" fmla="*/ 7463 w 10000"/>
              <a:gd name="connsiteY54" fmla="*/ 1474 h 9410"/>
              <a:gd name="connsiteX55" fmla="*/ 7805 w 10000"/>
              <a:gd name="connsiteY55" fmla="*/ 1178 h 9410"/>
              <a:gd name="connsiteX56" fmla="*/ 8146 w 10000"/>
              <a:gd name="connsiteY56" fmla="*/ 889 h 9410"/>
              <a:gd name="connsiteX57" fmla="*/ 8316 w 10000"/>
              <a:gd name="connsiteY57" fmla="*/ 589 h 9410"/>
              <a:gd name="connsiteX58" fmla="*/ 8489 w 10000"/>
              <a:gd name="connsiteY58" fmla="*/ 297 h 9410"/>
              <a:gd name="connsiteX59" fmla="*/ 8489 w 10000"/>
              <a:gd name="connsiteY59" fmla="*/ 0 h 9410"/>
              <a:gd name="connsiteX60" fmla="*/ 8656 w 10000"/>
              <a:gd name="connsiteY60" fmla="*/ 0 h 9410"/>
              <a:gd name="connsiteX61" fmla="*/ 8827 w 10000"/>
              <a:gd name="connsiteY61" fmla="*/ 0 h 9410"/>
              <a:gd name="connsiteX62" fmla="*/ 8999 w 10000"/>
              <a:gd name="connsiteY62" fmla="*/ 0 h 9410"/>
              <a:gd name="connsiteX63" fmla="*/ 9149 w 10000"/>
              <a:gd name="connsiteY63" fmla="*/ 297 h 9410"/>
              <a:gd name="connsiteX64" fmla="*/ 9319 w 10000"/>
              <a:gd name="connsiteY64" fmla="*/ 297 h 9410"/>
              <a:gd name="connsiteX65" fmla="*/ 9487 w 10000"/>
              <a:gd name="connsiteY65" fmla="*/ 889 h 9410"/>
              <a:gd name="connsiteX66" fmla="*/ 9658 w 10000"/>
              <a:gd name="connsiteY66" fmla="*/ 1178 h 9410"/>
              <a:gd name="connsiteX67" fmla="*/ 9829 w 10000"/>
              <a:gd name="connsiteY67" fmla="*/ 1474 h 9410"/>
              <a:gd name="connsiteX68" fmla="*/ 10000 w 10000"/>
              <a:gd name="connsiteY68" fmla="*/ 1771 h 9410"/>
              <a:gd name="connsiteX69" fmla="*/ 10000 w 10000"/>
              <a:gd name="connsiteY69" fmla="*/ 2067 h 9410"/>
              <a:gd name="connsiteX70" fmla="*/ 10000 w 10000"/>
              <a:gd name="connsiteY70" fmla="*/ 2362 h 9410"/>
              <a:gd name="connsiteX71" fmla="*/ 9829 w 10000"/>
              <a:gd name="connsiteY71" fmla="*/ 2362 h 9410"/>
              <a:gd name="connsiteX72" fmla="*/ 9658 w 10000"/>
              <a:gd name="connsiteY72" fmla="*/ 2658 h 9410"/>
              <a:gd name="connsiteX73" fmla="*/ 9658 w 10000"/>
              <a:gd name="connsiteY73" fmla="*/ 2953 h 9410"/>
              <a:gd name="connsiteX74" fmla="*/ 9487 w 10000"/>
              <a:gd name="connsiteY74" fmla="*/ 3249 h 9410"/>
              <a:gd name="connsiteX75" fmla="*/ 9319 w 10000"/>
              <a:gd name="connsiteY75" fmla="*/ 3802 h 9410"/>
              <a:gd name="connsiteX76" fmla="*/ 9149 w 10000"/>
              <a:gd name="connsiteY76" fmla="*/ 4685 h 9410"/>
              <a:gd name="connsiteX77" fmla="*/ 8999 w 10000"/>
              <a:gd name="connsiteY77" fmla="*/ 5570 h 9410"/>
              <a:gd name="connsiteX78" fmla="*/ 8827 w 10000"/>
              <a:gd name="connsiteY78" fmla="*/ 6458 h 9410"/>
              <a:gd name="connsiteX79" fmla="*/ 8656 w 10000"/>
              <a:gd name="connsiteY79" fmla="*/ 7643 h 9410"/>
              <a:gd name="connsiteX80" fmla="*/ 8489 w 10000"/>
              <a:gd name="connsiteY80" fmla="*/ 8819 h 9410"/>
              <a:gd name="connsiteX0" fmla="*/ 7805 w 10000"/>
              <a:gd name="connsiteY0" fmla="*/ 9061 h 9372"/>
              <a:gd name="connsiteX1" fmla="*/ 7805 w 10000"/>
              <a:gd name="connsiteY1" fmla="*/ 8122 h 9372"/>
              <a:gd name="connsiteX2" fmla="*/ 7975 w 10000"/>
              <a:gd name="connsiteY2" fmla="*/ 7179 h 9372"/>
              <a:gd name="connsiteX3" fmla="*/ 7975 w 10000"/>
              <a:gd name="connsiteY3" fmla="*/ 6235 h 9372"/>
              <a:gd name="connsiteX4" fmla="*/ 7975 w 10000"/>
              <a:gd name="connsiteY4" fmla="*/ 5295 h 9372"/>
              <a:gd name="connsiteX5" fmla="*/ 8146 w 10000"/>
              <a:gd name="connsiteY5" fmla="*/ 4668 h 9372"/>
              <a:gd name="connsiteX6" fmla="*/ 8146 w 10000"/>
              <a:gd name="connsiteY6" fmla="*/ 4040 h 9372"/>
              <a:gd name="connsiteX7" fmla="*/ 8146 w 10000"/>
              <a:gd name="connsiteY7" fmla="*/ 3453 h 9372"/>
              <a:gd name="connsiteX8" fmla="*/ 8146 w 10000"/>
              <a:gd name="connsiteY8" fmla="*/ 3138 h 9372"/>
              <a:gd name="connsiteX9" fmla="*/ 8146 w 10000"/>
              <a:gd name="connsiteY9" fmla="*/ 2825 h 9372"/>
              <a:gd name="connsiteX10" fmla="*/ 8146 w 10000"/>
              <a:gd name="connsiteY10" fmla="*/ 2825 h 9372"/>
              <a:gd name="connsiteX11" fmla="*/ 8146 w 10000"/>
              <a:gd name="connsiteY11" fmla="*/ 2825 h 9372"/>
              <a:gd name="connsiteX12" fmla="*/ 7975 w 10000"/>
              <a:gd name="connsiteY12" fmla="*/ 2825 h 9372"/>
              <a:gd name="connsiteX13" fmla="*/ 7805 w 10000"/>
              <a:gd name="connsiteY13" fmla="*/ 2825 h 9372"/>
              <a:gd name="connsiteX14" fmla="*/ 7634 w 10000"/>
              <a:gd name="connsiteY14" fmla="*/ 3138 h 9372"/>
              <a:gd name="connsiteX15" fmla="*/ 7463 w 10000"/>
              <a:gd name="connsiteY15" fmla="*/ 3138 h 9372"/>
              <a:gd name="connsiteX16" fmla="*/ 7124 w 10000"/>
              <a:gd name="connsiteY16" fmla="*/ 3453 h 9372"/>
              <a:gd name="connsiteX17" fmla="*/ 6782 w 10000"/>
              <a:gd name="connsiteY17" fmla="*/ 3453 h 9372"/>
              <a:gd name="connsiteX18" fmla="*/ 6440 w 10000"/>
              <a:gd name="connsiteY18" fmla="*/ 3762 h 9372"/>
              <a:gd name="connsiteX19" fmla="*/ 4756 w 10000"/>
              <a:gd name="connsiteY19" fmla="*/ 4979 h 9372"/>
              <a:gd name="connsiteX20" fmla="*/ 3050 w 10000"/>
              <a:gd name="connsiteY20" fmla="*/ 6235 h 9372"/>
              <a:gd name="connsiteX21" fmla="*/ 2539 w 10000"/>
              <a:gd name="connsiteY21" fmla="*/ 6550 h 9372"/>
              <a:gd name="connsiteX22" fmla="*/ 2195 w 10000"/>
              <a:gd name="connsiteY22" fmla="*/ 6863 h 9372"/>
              <a:gd name="connsiteX23" fmla="*/ 1854 w 10000"/>
              <a:gd name="connsiteY23" fmla="*/ 7179 h 9372"/>
              <a:gd name="connsiteX24" fmla="*/ 1685 w 10000"/>
              <a:gd name="connsiteY24" fmla="*/ 7490 h 9372"/>
              <a:gd name="connsiteX25" fmla="*/ 1344 w 10000"/>
              <a:gd name="connsiteY25" fmla="*/ 7490 h 9372"/>
              <a:gd name="connsiteX26" fmla="*/ 1173 w 10000"/>
              <a:gd name="connsiteY26" fmla="*/ 7490 h 9372"/>
              <a:gd name="connsiteX27" fmla="*/ 1002 w 10000"/>
              <a:gd name="connsiteY27" fmla="*/ 7807 h 9372"/>
              <a:gd name="connsiteX28" fmla="*/ 1002 w 10000"/>
              <a:gd name="connsiteY28" fmla="*/ 7807 h 9372"/>
              <a:gd name="connsiteX29" fmla="*/ 852 w 10000"/>
              <a:gd name="connsiteY29" fmla="*/ 7807 h 9372"/>
              <a:gd name="connsiteX30" fmla="*/ 852 w 10000"/>
              <a:gd name="connsiteY30" fmla="*/ 7490 h 9372"/>
              <a:gd name="connsiteX31" fmla="*/ 682 w 10000"/>
              <a:gd name="connsiteY31" fmla="*/ 7179 h 9372"/>
              <a:gd name="connsiteX32" fmla="*/ 344 w 10000"/>
              <a:gd name="connsiteY32" fmla="*/ 6863 h 9372"/>
              <a:gd name="connsiteX33" fmla="*/ 169 w 10000"/>
              <a:gd name="connsiteY33" fmla="*/ 6550 h 9372"/>
              <a:gd name="connsiteX34" fmla="*/ 0 w 10000"/>
              <a:gd name="connsiteY34" fmla="*/ 6235 h 9372"/>
              <a:gd name="connsiteX35" fmla="*/ 0 w 10000"/>
              <a:gd name="connsiteY35" fmla="*/ 5919 h 9372"/>
              <a:gd name="connsiteX36" fmla="*/ 0 w 10000"/>
              <a:gd name="connsiteY36" fmla="*/ 5612 h 9372"/>
              <a:gd name="connsiteX37" fmla="*/ 169 w 10000"/>
              <a:gd name="connsiteY37" fmla="*/ 5612 h 9372"/>
              <a:gd name="connsiteX38" fmla="*/ 510 w 10000"/>
              <a:gd name="connsiteY38" fmla="*/ 5612 h 9372"/>
              <a:gd name="connsiteX39" fmla="*/ 852 w 10000"/>
              <a:gd name="connsiteY39" fmla="*/ 5612 h 9372"/>
              <a:gd name="connsiteX40" fmla="*/ 1173 w 10000"/>
              <a:gd name="connsiteY40" fmla="*/ 5295 h 9372"/>
              <a:gd name="connsiteX41" fmla="*/ 1685 w 10000"/>
              <a:gd name="connsiteY41" fmla="*/ 5295 h 9372"/>
              <a:gd name="connsiteX42" fmla="*/ 2195 w 10000"/>
              <a:gd name="connsiteY42" fmla="*/ 4979 h 9372"/>
              <a:gd name="connsiteX43" fmla="*/ 2711 w 10000"/>
              <a:gd name="connsiteY43" fmla="*/ 4668 h 9372"/>
              <a:gd name="connsiteX44" fmla="*/ 3390 w 10000"/>
              <a:gd name="connsiteY44" fmla="*/ 4355 h 9372"/>
              <a:gd name="connsiteX45" fmla="*/ 4072 w 10000"/>
              <a:gd name="connsiteY45" fmla="*/ 3762 h 9372"/>
              <a:gd name="connsiteX46" fmla="*/ 4582 w 10000"/>
              <a:gd name="connsiteY46" fmla="*/ 3453 h 9372"/>
              <a:gd name="connsiteX47" fmla="*/ 5073 w 10000"/>
              <a:gd name="connsiteY47" fmla="*/ 3138 h 9372"/>
              <a:gd name="connsiteX48" fmla="*/ 5585 w 10000"/>
              <a:gd name="connsiteY48" fmla="*/ 2825 h 9372"/>
              <a:gd name="connsiteX49" fmla="*/ 5926 w 10000"/>
              <a:gd name="connsiteY49" fmla="*/ 2510 h 9372"/>
              <a:gd name="connsiteX50" fmla="*/ 6268 w 10000"/>
              <a:gd name="connsiteY50" fmla="*/ 2510 h 9372"/>
              <a:gd name="connsiteX51" fmla="*/ 6612 w 10000"/>
              <a:gd name="connsiteY51" fmla="*/ 2197 h 9372"/>
              <a:gd name="connsiteX52" fmla="*/ 6951 w 10000"/>
              <a:gd name="connsiteY52" fmla="*/ 1882 h 9372"/>
              <a:gd name="connsiteX53" fmla="*/ 7463 w 10000"/>
              <a:gd name="connsiteY53" fmla="*/ 1566 h 9372"/>
              <a:gd name="connsiteX54" fmla="*/ 7805 w 10000"/>
              <a:gd name="connsiteY54" fmla="*/ 1252 h 9372"/>
              <a:gd name="connsiteX55" fmla="*/ 8146 w 10000"/>
              <a:gd name="connsiteY55" fmla="*/ 945 h 9372"/>
              <a:gd name="connsiteX56" fmla="*/ 8316 w 10000"/>
              <a:gd name="connsiteY56" fmla="*/ 626 h 9372"/>
              <a:gd name="connsiteX57" fmla="*/ 8489 w 10000"/>
              <a:gd name="connsiteY57" fmla="*/ 316 h 9372"/>
              <a:gd name="connsiteX58" fmla="*/ 8489 w 10000"/>
              <a:gd name="connsiteY58" fmla="*/ 0 h 9372"/>
              <a:gd name="connsiteX59" fmla="*/ 8656 w 10000"/>
              <a:gd name="connsiteY59" fmla="*/ 0 h 9372"/>
              <a:gd name="connsiteX60" fmla="*/ 8827 w 10000"/>
              <a:gd name="connsiteY60" fmla="*/ 0 h 9372"/>
              <a:gd name="connsiteX61" fmla="*/ 8999 w 10000"/>
              <a:gd name="connsiteY61" fmla="*/ 0 h 9372"/>
              <a:gd name="connsiteX62" fmla="*/ 9149 w 10000"/>
              <a:gd name="connsiteY62" fmla="*/ 316 h 9372"/>
              <a:gd name="connsiteX63" fmla="*/ 9319 w 10000"/>
              <a:gd name="connsiteY63" fmla="*/ 316 h 9372"/>
              <a:gd name="connsiteX64" fmla="*/ 9487 w 10000"/>
              <a:gd name="connsiteY64" fmla="*/ 945 h 9372"/>
              <a:gd name="connsiteX65" fmla="*/ 9658 w 10000"/>
              <a:gd name="connsiteY65" fmla="*/ 1252 h 9372"/>
              <a:gd name="connsiteX66" fmla="*/ 9829 w 10000"/>
              <a:gd name="connsiteY66" fmla="*/ 1566 h 9372"/>
              <a:gd name="connsiteX67" fmla="*/ 10000 w 10000"/>
              <a:gd name="connsiteY67" fmla="*/ 1882 h 9372"/>
              <a:gd name="connsiteX68" fmla="*/ 10000 w 10000"/>
              <a:gd name="connsiteY68" fmla="*/ 2197 h 9372"/>
              <a:gd name="connsiteX69" fmla="*/ 10000 w 10000"/>
              <a:gd name="connsiteY69" fmla="*/ 2510 h 9372"/>
              <a:gd name="connsiteX70" fmla="*/ 9829 w 10000"/>
              <a:gd name="connsiteY70" fmla="*/ 2510 h 9372"/>
              <a:gd name="connsiteX71" fmla="*/ 9658 w 10000"/>
              <a:gd name="connsiteY71" fmla="*/ 2825 h 9372"/>
              <a:gd name="connsiteX72" fmla="*/ 9658 w 10000"/>
              <a:gd name="connsiteY72" fmla="*/ 3138 h 9372"/>
              <a:gd name="connsiteX73" fmla="*/ 9487 w 10000"/>
              <a:gd name="connsiteY73" fmla="*/ 3453 h 9372"/>
              <a:gd name="connsiteX74" fmla="*/ 9319 w 10000"/>
              <a:gd name="connsiteY74" fmla="*/ 4040 h 9372"/>
              <a:gd name="connsiteX75" fmla="*/ 9149 w 10000"/>
              <a:gd name="connsiteY75" fmla="*/ 4979 h 9372"/>
              <a:gd name="connsiteX76" fmla="*/ 8999 w 10000"/>
              <a:gd name="connsiteY76" fmla="*/ 5919 h 9372"/>
              <a:gd name="connsiteX77" fmla="*/ 8827 w 10000"/>
              <a:gd name="connsiteY77" fmla="*/ 6863 h 9372"/>
              <a:gd name="connsiteX78" fmla="*/ 8656 w 10000"/>
              <a:gd name="connsiteY78" fmla="*/ 8122 h 9372"/>
              <a:gd name="connsiteX79" fmla="*/ 8489 w 10000"/>
              <a:gd name="connsiteY79" fmla="*/ 9372 h 9372"/>
              <a:gd name="connsiteX0" fmla="*/ 7805 w 10000"/>
              <a:gd name="connsiteY0" fmla="*/ 8666 h 10000"/>
              <a:gd name="connsiteX1" fmla="*/ 7975 w 10000"/>
              <a:gd name="connsiteY1" fmla="*/ 7660 h 10000"/>
              <a:gd name="connsiteX2" fmla="*/ 7975 w 10000"/>
              <a:gd name="connsiteY2" fmla="*/ 6653 h 10000"/>
              <a:gd name="connsiteX3" fmla="*/ 7975 w 10000"/>
              <a:gd name="connsiteY3" fmla="*/ 5650 h 10000"/>
              <a:gd name="connsiteX4" fmla="*/ 8146 w 10000"/>
              <a:gd name="connsiteY4" fmla="*/ 4981 h 10000"/>
              <a:gd name="connsiteX5" fmla="*/ 8146 w 10000"/>
              <a:gd name="connsiteY5" fmla="*/ 4311 h 10000"/>
              <a:gd name="connsiteX6" fmla="*/ 8146 w 10000"/>
              <a:gd name="connsiteY6" fmla="*/ 3684 h 10000"/>
              <a:gd name="connsiteX7" fmla="*/ 8146 w 10000"/>
              <a:gd name="connsiteY7" fmla="*/ 3348 h 10000"/>
              <a:gd name="connsiteX8" fmla="*/ 8146 w 10000"/>
              <a:gd name="connsiteY8" fmla="*/ 3014 h 10000"/>
              <a:gd name="connsiteX9" fmla="*/ 8146 w 10000"/>
              <a:gd name="connsiteY9" fmla="*/ 3014 h 10000"/>
              <a:gd name="connsiteX10" fmla="*/ 8146 w 10000"/>
              <a:gd name="connsiteY10" fmla="*/ 3014 h 10000"/>
              <a:gd name="connsiteX11" fmla="*/ 7975 w 10000"/>
              <a:gd name="connsiteY11" fmla="*/ 3014 h 10000"/>
              <a:gd name="connsiteX12" fmla="*/ 7805 w 10000"/>
              <a:gd name="connsiteY12" fmla="*/ 3014 h 10000"/>
              <a:gd name="connsiteX13" fmla="*/ 7634 w 10000"/>
              <a:gd name="connsiteY13" fmla="*/ 3348 h 10000"/>
              <a:gd name="connsiteX14" fmla="*/ 7463 w 10000"/>
              <a:gd name="connsiteY14" fmla="*/ 3348 h 10000"/>
              <a:gd name="connsiteX15" fmla="*/ 7124 w 10000"/>
              <a:gd name="connsiteY15" fmla="*/ 3684 h 10000"/>
              <a:gd name="connsiteX16" fmla="*/ 6782 w 10000"/>
              <a:gd name="connsiteY16" fmla="*/ 3684 h 10000"/>
              <a:gd name="connsiteX17" fmla="*/ 6440 w 10000"/>
              <a:gd name="connsiteY17" fmla="*/ 4014 h 10000"/>
              <a:gd name="connsiteX18" fmla="*/ 4756 w 10000"/>
              <a:gd name="connsiteY18" fmla="*/ 5313 h 10000"/>
              <a:gd name="connsiteX19" fmla="*/ 3050 w 10000"/>
              <a:gd name="connsiteY19" fmla="*/ 6653 h 10000"/>
              <a:gd name="connsiteX20" fmla="*/ 2539 w 10000"/>
              <a:gd name="connsiteY20" fmla="*/ 6989 h 10000"/>
              <a:gd name="connsiteX21" fmla="*/ 2195 w 10000"/>
              <a:gd name="connsiteY21" fmla="*/ 7323 h 10000"/>
              <a:gd name="connsiteX22" fmla="*/ 1854 w 10000"/>
              <a:gd name="connsiteY22" fmla="*/ 7660 h 10000"/>
              <a:gd name="connsiteX23" fmla="*/ 1685 w 10000"/>
              <a:gd name="connsiteY23" fmla="*/ 7992 h 10000"/>
              <a:gd name="connsiteX24" fmla="*/ 1344 w 10000"/>
              <a:gd name="connsiteY24" fmla="*/ 7992 h 10000"/>
              <a:gd name="connsiteX25" fmla="*/ 1173 w 10000"/>
              <a:gd name="connsiteY25" fmla="*/ 7992 h 10000"/>
              <a:gd name="connsiteX26" fmla="*/ 1002 w 10000"/>
              <a:gd name="connsiteY26" fmla="*/ 8330 h 10000"/>
              <a:gd name="connsiteX27" fmla="*/ 1002 w 10000"/>
              <a:gd name="connsiteY27" fmla="*/ 8330 h 10000"/>
              <a:gd name="connsiteX28" fmla="*/ 852 w 10000"/>
              <a:gd name="connsiteY28" fmla="*/ 8330 h 10000"/>
              <a:gd name="connsiteX29" fmla="*/ 852 w 10000"/>
              <a:gd name="connsiteY29" fmla="*/ 7992 h 10000"/>
              <a:gd name="connsiteX30" fmla="*/ 682 w 10000"/>
              <a:gd name="connsiteY30" fmla="*/ 7660 h 10000"/>
              <a:gd name="connsiteX31" fmla="*/ 344 w 10000"/>
              <a:gd name="connsiteY31" fmla="*/ 7323 h 10000"/>
              <a:gd name="connsiteX32" fmla="*/ 169 w 10000"/>
              <a:gd name="connsiteY32" fmla="*/ 6989 h 10000"/>
              <a:gd name="connsiteX33" fmla="*/ 0 w 10000"/>
              <a:gd name="connsiteY33" fmla="*/ 6653 h 10000"/>
              <a:gd name="connsiteX34" fmla="*/ 0 w 10000"/>
              <a:gd name="connsiteY34" fmla="*/ 6316 h 10000"/>
              <a:gd name="connsiteX35" fmla="*/ 0 w 10000"/>
              <a:gd name="connsiteY35" fmla="*/ 5988 h 10000"/>
              <a:gd name="connsiteX36" fmla="*/ 169 w 10000"/>
              <a:gd name="connsiteY36" fmla="*/ 5988 h 10000"/>
              <a:gd name="connsiteX37" fmla="*/ 510 w 10000"/>
              <a:gd name="connsiteY37" fmla="*/ 5988 h 10000"/>
              <a:gd name="connsiteX38" fmla="*/ 852 w 10000"/>
              <a:gd name="connsiteY38" fmla="*/ 5988 h 10000"/>
              <a:gd name="connsiteX39" fmla="*/ 1173 w 10000"/>
              <a:gd name="connsiteY39" fmla="*/ 5650 h 10000"/>
              <a:gd name="connsiteX40" fmla="*/ 1685 w 10000"/>
              <a:gd name="connsiteY40" fmla="*/ 5650 h 10000"/>
              <a:gd name="connsiteX41" fmla="*/ 2195 w 10000"/>
              <a:gd name="connsiteY41" fmla="*/ 5313 h 10000"/>
              <a:gd name="connsiteX42" fmla="*/ 2711 w 10000"/>
              <a:gd name="connsiteY42" fmla="*/ 4981 h 10000"/>
              <a:gd name="connsiteX43" fmla="*/ 3390 w 10000"/>
              <a:gd name="connsiteY43" fmla="*/ 4647 h 10000"/>
              <a:gd name="connsiteX44" fmla="*/ 4072 w 10000"/>
              <a:gd name="connsiteY44" fmla="*/ 4014 h 10000"/>
              <a:gd name="connsiteX45" fmla="*/ 4582 w 10000"/>
              <a:gd name="connsiteY45" fmla="*/ 3684 h 10000"/>
              <a:gd name="connsiteX46" fmla="*/ 5073 w 10000"/>
              <a:gd name="connsiteY46" fmla="*/ 3348 h 10000"/>
              <a:gd name="connsiteX47" fmla="*/ 5585 w 10000"/>
              <a:gd name="connsiteY47" fmla="*/ 3014 h 10000"/>
              <a:gd name="connsiteX48" fmla="*/ 5926 w 10000"/>
              <a:gd name="connsiteY48" fmla="*/ 2678 h 10000"/>
              <a:gd name="connsiteX49" fmla="*/ 6268 w 10000"/>
              <a:gd name="connsiteY49" fmla="*/ 2678 h 10000"/>
              <a:gd name="connsiteX50" fmla="*/ 6612 w 10000"/>
              <a:gd name="connsiteY50" fmla="*/ 2344 h 10000"/>
              <a:gd name="connsiteX51" fmla="*/ 6951 w 10000"/>
              <a:gd name="connsiteY51" fmla="*/ 2008 h 10000"/>
              <a:gd name="connsiteX52" fmla="*/ 7463 w 10000"/>
              <a:gd name="connsiteY52" fmla="*/ 1671 h 10000"/>
              <a:gd name="connsiteX53" fmla="*/ 7805 w 10000"/>
              <a:gd name="connsiteY53" fmla="*/ 1336 h 10000"/>
              <a:gd name="connsiteX54" fmla="*/ 8146 w 10000"/>
              <a:gd name="connsiteY54" fmla="*/ 1008 h 10000"/>
              <a:gd name="connsiteX55" fmla="*/ 8316 w 10000"/>
              <a:gd name="connsiteY55" fmla="*/ 668 h 10000"/>
              <a:gd name="connsiteX56" fmla="*/ 8489 w 10000"/>
              <a:gd name="connsiteY56" fmla="*/ 337 h 10000"/>
              <a:gd name="connsiteX57" fmla="*/ 8489 w 10000"/>
              <a:gd name="connsiteY57" fmla="*/ 0 h 10000"/>
              <a:gd name="connsiteX58" fmla="*/ 8656 w 10000"/>
              <a:gd name="connsiteY58" fmla="*/ 0 h 10000"/>
              <a:gd name="connsiteX59" fmla="*/ 8827 w 10000"/>
              <a:gd name="connsiteY59" fmla="*/ 0 h 10000"/>
              <a:gd name="connsiteX60" fmla="*/ 8999 w 10000"/>
              <a:gd name="connsiteY60" fmla="*/ 0 h 10000"/>
              <a:gd name="connsiteX61" fmla="*/ 9149 w 10000"/>
              <a:gd name="connsiteY61" fmla="*/ 337 h 10000"/>
              <a:gd name="connsiteX62" fmla="*/ 9319 w 10000"/>
              <a:gd name="connsiteY62" fmla="*/ 337 h 10000"/>
              <a:gd name="connsiteX63" fmla="*/ 9487 w 10000"/>
              <a:gd name="connsiteY63" fmla="*/ 1008 h 10000"/>
              <a:gd name="connsiteX64" fmla="*/ 9658 w 10000"/>
              <a:gd name="connsiteY64" fmla="*/ 1336 h 10000"/>
              <a:gd name="connsiteX65" fmla="*/ 9829 w 10000"/>
              <a:gd name="connsiteY65" fmla="*/ 1671 h 10000"/>
              <a:gd name="connsiteX66" fmla="*/ 10000 w 10000"/>
              <a:gd name="connsiteY66" fmla="*/ 2008 h 10000"/>
              <a:gd name="connsiteX67" fmla="*/ 10000 w 10000"/>
              <a:gd name="connsiteY67" fmla="*/ 2344 h 10000"/>
              <a:gd name="connsiteX68" fmla="*/ 10000 w 10000"/>
              <a:gd name="connsiteY68" fmla="*/ 2678 h 10000"/>
              <a:gd name="connsiteX69" fmla="*/ 9829 w 10000"/>
              <a:gd name="connsiteY69" fmla="*/ 2678 h 10000"/>
              <a:gd name="connsiteX70" fmla="*/ 9658 w 10000"/>
              <a:gd name="connsiteY70" fmla="*/ 3014 h 10000"/>
              <a:gd name="connsiteX71" fmla="*/ 9658 w 10000"/>
              <a:gd name="connsiteY71" fmla="*/ 3348 h 10000"/>
              <a:gd name="connsiteX72" fmla="*/ 9487 w 10000"/>
              <a:gd name="connsiteY72" fmla="*/ 3684 h 10000"/>
              <a:gd name="connsiteX73" fmla="*/ 9319 w 10000"/>
              <a:gd name="connsiteY73" fmla="*/ 4311 h 10000"/>
              <a:gd name="connsiteX74" fmla="*/ 9149 w 10000"/>
              <a:gd name="connsiteY74" fmla="*/ 5313 h 10000"/>
              <a:gd name="connsiteX75" fmla="*/ 8999 w 10000"/>
              <a:gd name="connsiteY75" fmla="*/ 6316 h 10000"/>
              <a:gd name="connsiteX76" fmla="*/ 8827 w 10000"/>
              <a:gd name="connsiteY76" fmla="*/ 7323 h 10000"/>
              <a:gd name="connsiteX77" fmla="*/ 8656 w 10000"/>
              <a:gd name="connsiteY77" fmla="*/ 8666 h 10000"/>
              <a:gd name="connsiteX78" fmla="*/ 8489 w 10000"/>
              <a:gd name="connsiteY78" fmla="*/ 10000 h 10000"/>
              <a:gd name="connsiteX0" fmla="*/ 7805 w 10000"/>
              <a:gd name="connsiteY0" fmla="*/ 8666 h 8666"/>
              <a:gd name="connsiteX1" fmla="*/ 7975 w 10000"/>
              <a:gd name="connsiteY1" fmla="*/ 7660 h 8666"/>
              <a:gd name="connsiteX2" fmla="*/ 7975 w 10000"/>
              <a:gd name="connsiteY2" fmla="*/ 6653 h 8666"/>
              <a:gd name="connsiteX3" fmla="*/ 7975 w 10000"/>
              <a:gd name="connsiteY3" fmla="*/ 5650 h 8666"/>
              <a:gd name="connsiteX4" fmla="*/ 8146 w 10000"/>
              <a:gd name="connsiteY4" fmla="*/ 4981 h 8666"/>
              <a:gd name="connsiteX5" fmla="*/ 8146 w 10000"/>
              <a:gd name="connsiteY5" fmla="*/ 4311 h 8666"/>
              <a:gd name="connsiteX6" fmla="*/ 8146 w 10000"/>
              <a:gd name="connsiteY6" fmla="*/ 3684 h 8666"/>
              <a:gd name="connsiteX7" fmla="*/ 8146 w 10000"/>
              <a:gd name="connsiteY7" fmla="*/ 3348 h 8666"/>
              <a:gd name="connsiteX8" fmla="*/ 8146 w 10000"/>
              <a:gd name="connsiteY8" fmla="*/ 3014 h 8666"/>
              <a:gd name="connsiteX9" fmla="*/ 8146 w 10000"/>
              <a:gd name="connsiteY9" fmla="*/ 3014 h 8666"/>
              <a:gd name="connsiteX10" fmla="*/ 8146 w 10000"/>
              <a:gd name="connsiteY10" fmla="*/ 3014 h 8666"/>
              <a:gd name="connsiteX11" fmla="*/ 7975 w 10000"/>
              <a:gd name="connsiteY11" fmla="*/ 3014 h 8666"/>
              <a:gd name="connsiteX12" fmla="*/ 7805 w 10000"/>
              <a:gd name="connsiteY12" fmla="*/ 3014 h 8666"/>
              <a:gd name="connsiteX13" fmla="*/ 7634 w 10000"/>
              <a:gd name="connsiteY13" fmla="*/ 3348 h 8666"/>
              <a:gd name="connsiteX14" fmla="*/ 7463 w 10000"/>
              <a:gd name="connsiteY14" fmla="*/ 3348 h 8666"/>
              <a:gd name="connsiteX15" fmla="*/ 7124 w 10000"/>
              <a:gd name="connsiteY15" fmla="*/ 3684 h 8666"/>
              <a:gd name="connsiteX16" fmla="*/ 6782 w 10000"/>
              <a:gd name="connsiteY16" fmla="*/ 3684 h 8666"/>
              <a:gd name="connsiteX17" fmla="*/ 6440 w 10000"/>
              <a:gd name="connsiteY17" fmla="*/ 4014 h 8666"/>
              <a:gd name="connsiteX18" fmla="*/ 4756 w 10000"/>
              <a:gd name="connsiteY18" fmla="*/ 5313 h 8666"/>
              <a:gd name="connsiteX19" fmla="*/ 3050 w 10000"/>
              <a:gd name="connsiteY19" fmla="*/ 6653 h 8666"/>
              <a:gd name="connsiteX20" fmla="*/ 2539 w 10000"/>
              <a:gd name="connsiteY20" fmla="*/ 6989 h 8666"/>
              <a:gd name="connsiteX21" fmla="*/ 2195 w 10000"/>
              <a:gd name="connsiteY21" fmla="*/ 7323 h 8666"/>
              <a:gd name="connsiteX22" fmla="*/ 1854 w 10000"/>
              <a:gd name="connsiteY22" fmla="*/ 7660 h 8666"/>
              <a:gd name="connsiteX23" fmla="*/ 1685 w 10000"/>
              <a:gd name="connsiteY23" fmla="*/ 7992 h 8666"/>
              <a:gd name="connsiteX24" fmla="*/ 1344 w 10000"/>
              <a:gd name="connsiteY24" fmla="*/ 7992 h 8666"/>
              <a:gd name="connsiteX25" fmla="*/ 1173 w 10000"/>
              <a:gd name="connsiteY25" fmla="*/ 7992 h 8666"/>
              <a:gd name="connsiteX26" fmla="*/ 1002 w 10000"/>
              <a:gd name="connsiteY26" fmla="*/ 8330 h 8666"/>
              <a:gd name="connsiteX27" fmla="*/ 1002 w 10000"/>
              <a:gd name="connsiteY27" fmla="*/ 8330 h 8666"/>
              <a:gd name="connsiteX28" fmla="*/ 852 w 10000"/>
              <a:gd name="connsiteY28" fmla="*/ 8330 h 8666"/>
              <a:gd name="connsiteX29" fmla="*/ 852 w 10000"/>
              <a:gd name="connsiteY29" fmla="*/ 7992 h 8666"/>
              <a:gd name="connsiteX30" fmla="*/ 682 w 10000"/>
              <a:gd name="connsiteY30" fmla="*/ 7660 h 8666"/>
              <a:gd name="connsiteX31" fmla="*/ 344 w 10000"/>
              <a:gd name="connsiteY31" fmla="*/ 7323 h 8666"/>
              <a:gd name="connsiteX32" fmla="*/ 169 w 10000"/>
              <a:gd name="connsiteY32" fmla="*/ 6989 h 8666"/>
              <a:gd name="connsiteX33" fmla="*/ 0 w 10000"/>
              <a:gd name="connsiteY33" fmla="*/ 6653 h 8666"/>
              <a:gd name="connsiteX34" fmla="*/ 0 w 10000"/>
              <a:gd name="connsiteY34" fmla="*/ 6316 h 8666"/>
              <a:gd name="connsiteX35" fmla="*/ 0 w 10000"/>
              <a:gd name="connsiteY35" fmla="*/ 5988 h 8666"/>
              <a:gd name="connsiteX36" fmla="*/ 169 w 10000"/>
              <a:gd name="connsiteY36" fmla="*/ 5988 h 8666"/>
              <a:gd name="connsiteX37" fmla="*/ 510 w 10000"/>
              <a:gd name="connsiteY37" fmla="*/ 5988 h 8666"/>
              <a:gd name="connsiteX38" fmla="*/ 852 w 10000"/>
              <a:gd name="connsiteY38" fmla="*/ 5988 h 8666"/>
              <a:gd name="connsiteX39" fmla="*/ 1173 w 10000"/>
              <a:gd name="connsiteY39" fmla="*/ 5650 h 8666"/>
              <a:gd name="connsiteX40" fmla="*/ 1685 w 10000"/>
              <a:gd name="connsiteY40" fmla="*/ 5650 h 8666"/>
              <a:gd name="connsiteX41" fmla="*/ 2195 w 10000"/>
              <a:gd name="connsiteY41" fmla="*/ 5313 h 8666"/>
              <a:gd name="connsiteX42" fmla="*/ 2711 w 10000"/>
              <a:gd name="connsiteY42" fmla="*/ 4981 h 8666"/>
              <a:gd name="connsiteX43" fmla="*/ 3390 w 10000"/>
              <a:gd name="connsiteY43" fmla="*/ 4647 h 8666"/>
              <a:gd name="connsiteX44" fmla="*/ 4072 w 10000"/>
              <a:gd name="connsiteY44" fmla="*/ 4014 h 8666"/>
              <a:gd name="connsiteX45" fmla="*/ 4582 w 10000"/>
              <a:gd name="connsiteY45" fmla="*/ 3684 h 8666"/>
              <a:gd name="connsiteX46" fmla="*/ 5073 w 10000"/>
              <a:gd name="connsiteY46" fmla="*/ 3348 h 8666"/>
              <a:gd name="connsiteX47" fmla="*/ 5585 w 10000"/>
              <a:gd name="connsiteY47" fmla="*/ 3014 h 8666"/>
              <a:gd name="connsiteX48" fmla="*/ 5926 w 10000"/>
              <a:gd name="connsiteY48" fmla="*/ 2678 h 8666"/>
              <a:gd name="connsiteX49" fmla="*/ 6268 w 10000"/>
              <a:gd name="connsiteY49" fmla="*/ 2678 h 8666"/>
              <a:gd name="connsiteX50" fmla="*/ 6612 w 10000"/>
              <a:gd name="connsiteY50" fmla="*/ 2344 h 8666"/>
              <a:gd name="connsiteX51" fmla="*/ 6951 w 10000"/>
              <a:gd name="connsiteY51" fmla="*/ 2008 h 8666"/>
              <a:gd name="connsiteX52" fmla="*/ 7463 w 10000"/>
              <a:gd name="connsiteY52" fmla="*/ 1671 h 8666"/>
              <a:gd name="connsiteX53" fmla="*/ 7805 w 10000"/>
              <a:gd name="connsiteY53" fmla="*/ 1336 h 8666"/>
              <a:gd name="connsiteX54" fmla="*/ 8146 w 10000"/>
              <a:gd name="connsiteY54" fmla="*/ 1008 h 8666"/>
              <a:gd name="connsiteX55" fmla="*/ 8316 w 10000"/>
              <a:gd name="connsiteY55" fmla="*/ 668 h 8666"/>
              <a:gd name="connsiteX56" fmla="*/ 8489 w 10000"/>
              <a:gd name="connsiteY56" fmla="*/ 337 h 8666"/>
              <a:gd name="connsiteX57" fmla="*/ 8489 w 10000"/>
              <a:gd name="connsiteY57" fmla="*/ 0 h 8666"/>
              <a:gd name="connsiteX58" fmla="*/ 8656 w 10000"/>
              <a:gd name="connsiteY58" fmla="*/ 0 h 8666"/>
              <a:gd name="connsiteX59" fmla="*/ 8827 w 10000"/>
              <a:gd name="connsiteY59" fmla="*/ 0 h 8666"/>
              <a:gd name="connsiteX60" fmla="*/ 8999 w 10000"/>
              <a:gd name="connsiteY60" fmla="*/ 0 h 8666"/>
              <a:gd name="connsiteX61" fmla="*/ 9149 w 10000"/>
              <a:gd name="connsiteY61" fmla="*/ 337 h 8666"/>
              <a:gd name="connsiteX62" fmla="*/ 9319 w 10000"/>
              <a:gd name="connsiteY62" fmla="*/ 337 h 8666"/>
              <a:gd name="connsiteX63" fmla="*/ 9487 w 10000"/>
              <a:gd name="connsiteY63" fmla="*/ 1008 h 8666"/>
              <a:gd name="connsiteX64" fmla="*/ 9658 w 10000"/>
              <a:gd name="connsiteY64" fmla="*/ 1336 h 8666"/>
              <a:gd name="connsiteX65" fmla="*/ 9829 w 10000"/>
              <a:gd name="connsiteY65" fmla="*/ 1671 h 8666"/>
              <a:gd name="connsiteX66" fmla="*/ 10000 w 10000"/>
              <a:gd name="connsiteY66" fmla="*/ 2008 h 8666"/>
              <a:gd name="connsiteX67" fmla="*/ 10000 w 10000"/>
              <a:gd name="connsiteY67" fmla="*/ 2344 h 8666"/>
              <a:gd name="connsiteX68" fmla="*/ 10000 w 10000"/>
              <a:gd name="connsiteY68" fmla="*/ 2678 h 8666"/>
              <a:gd name="connsiteX69" fmla="*/ 9829 w 10000"/>
              <a:gd name="connsiteY69" fmla="*/ 2678 h 8666"/>
              <a:gd name="connsiteX70" fmla="*/ 9658 w 10000"/>
              <a:gd name="connsiteY70" fmla="*/ 3014 h 8666"/>
              <a:gd name="connsiteX71" fmla="*/ 9658 w 10000"/>
              <a:gd name="connsiteY71" fmla="*/ 3348 h 8666"/>
              <a:gd name="connsiteX72" fmla="*/ 9487 w 10000"/>
              <a:gd name="connsiteY72" fmla="*/ 3684 h 8666"/>
              <a:gd name="connsiteX73" fmla="*/ 9319 w 10000"/>
              <a:gd name="connsiteY73" fmla="*/ 4311 h 8666"/>
              <a:gd name="connsiteX74" fmla="*/ 9149 w 10000"/>
              <a:gd name="connsiteY74" fmla="*/ 5313 h 8666"/>
              <a:gd name="connsiteX75" fmla="*/ 8999 w 10000"/>
              <a:gd name="connsiteY75" fmla="*/ 6316 h 8666"/>
              <a:gd name="connsiteX76" fmla="*/ 8827 w 10000"/>
              <a:gd name="connsiteY76" fmla="*/ 7323 h 8666"/>
              <a:gd name="connsiteX77" fmla="*/ 8656 w 10000"/>
              <a:gd name="connsiteY77" fmla="*/ 8666 h 8666"/>
              <a:gd name="connsiteX0" fmla="*/ 7805 w 10000"/>
              <a:gd name="connsiteY0" fmla="*/ 10000 h 10000"/>
              <a:gd name="connsiteX1" fmla="*/ 7975 w 10000"/>
              <a:gd name="connsiteY1" fmla="*/ 8839 h 10000"/>
              <a:gd name="connsiteX2" fmla="*/ 7975 w 10000"/>
              <a:gd name="connsiteY2" fmla="*/ 7677 h 10000"/>
              <a:gd name="connsiteX3" fmla="*/ 7975 w 10000"/>
              <a:gd name="connsiteY3" fmla="*/ 6520 h 10000"/>
              <a:gd name="connsiteX4" fmla="*/ 8146 w 10000"/>
              <a:gd name="connsiteY4" fmla="*/ 5748 h 10000"/>
              <a:gd name="connsiteX5" fmla="*/ 8146 w 10000"/>
              <a:gd name="connsiteY5" fmla="*/ 4975 h 10000"/>
              <a:gd name="connsiteX6" fmla="*/ 8146 w 10000"/>
              <a:gd name="connsiteY6" fmla="*/ 4251 h 10000"/>
              <a:gd name="connsiteX7" fmla="*/ 8146 w 10000"/>
              <a:gd name="connsiteY7" fmla="*/ 3863 h 10000"/>
              <a:gd name="connsiteX8" fmla="*/ 8146 w 10000"/>
              <a:gd name="connsiteY8" fmla="*/ 3478 h 10000"/>
              <a:gd name="connsiteX9" fmla="*/ 8146 w 10000"/>
              <a:gd name="connsiteY9" fmla="*/ 3478 h 10000"/>
              <a:gd name="connsiteX10" fmla="*/ 8146 w 10000"/>
              <a:gd name="connsiteY10" fmla="*/ 3478 h 10000"/>
              <a:gd name="connsiteX11" fmla="*/ 7975 w 10000"/>
              <a:gd name="connsiteY11" fmla="*/ 3478 h 10000"/>
              <a:gd name="connsiteX12" fmla="*/ 7805 w 10000"/>
              <a:gd name="connsiteY12" fmla="*/ 3478 h 10000"/>
              <a:gd name="connsiteX13" fmla="*/ 7634 w 10000"/>
              <a:gd name="connsiteY13" fmla="*/ 3863 h 10000"/>
              <a:gd name="connsiteX14" fmla="*/ 7463 w 10000"/>
              <a:gd name="connsiteY14" fmla="*/ 3863 h 10000"/>
              <a:gd name="connsiteX15" fmla="*/ 7124 w 10000"/>
              <a:gd name="connsiteY15" fmla="*/ 4251 h 10000"/>
              <a:gd name="connsiteX16" fmla="*/ 6782 w 10000"/>
              <a:gd name="connsiteY16" fmla="*/ 4251 h 10000"/>
              <a:gd name="connsiteX17" fmla="*/ 6440 w 10000"/>
              <a:gd name="connsiteY17" fmla="*/ 4632 h 10000"/>
              <a:gd name="connsiteX18" fmla="*/ 4756 w 10000"/>
              <a:gd name="connsiteY18" fmla="*/ 6131 h 10000"/>
              <a:gd name="connsiteX19" fmla="*/ 3050 w 10000"/>
              <a:gd name="connsiteY19" fmla="*/ 7677 h 10000"/>
              <a:gd name="connsiteX20" fmla="*/ 2539 w 10000"/>
              <a:gd name="connsiteY20" fmla="*/ 8065 h 10000"/>
              <a:gd name="connsiteX21" fmla="*/ 2195 w 10000"/>
              <a:gd name="connsiteY21" fmla="*/ 8450 h 10000"/>
              <a:gd name="connsiteX22" fmla="*/ 1854 w 10000"/>
              <a:gd name="connsiteY22" fmla="*/ 8839 h 10000"/>
              <a:gd name="connsiteX23" fmla="*/ 1685 w 10000"/>
              <a:gd name="connsiteY23" fmla="*/ 9222 h 10000"/>
              <a:gd name="connsiteX24" fmla="*/ 1344 w 10000"/>
              <a:gd name="connsiteY24" fmla="*/ 9222 h 10000"/>
              <a:gd name="connsiteX25" fmla="*/ 1173 w 10000"/>
              <a:gd name="connsiteY25" fmla="*/ 9222 h 10000"/>
              <a:gd name="connsiteX26" fmla="*/ 1002 w 10000"/>
              <a:gd name="connsiteY26" fmla="*/ 9612 h 10000"/>
              <a:gd name="connsiteX27" fmla="*/ 1002 w 10000"/>
              <a:gd name="connsiteY27" fmla="*/ 9612 h 10000"/>
              <a:gd name="connsiteX28" fmla="*/ 852 w 10000"/>
              <a:gd name="connsiteY28" fmla="*/ 9612 h 10000"/>
              <a:gd name="connsiteX29" fmla="*/ 852 w 10000"/>
              <a:gd name="connsiteY29" fmla="*/ 9222 h 10000"/>
              <a:gd name="connsiteX30" fmla="*/ 682 w 10000"/>
              <a:gd name="connsiteY30" fmla="*/ 8839 h 10000"/>
              <a:gd name="connsiteX31" fmla="*/ 344 w 10000"/>
              <a:gd name="connsiteY31" fmla="*/ 8450 h 10000"/>
              <a:gd name="connsiteX32" fmla="*/ 169 w 10000"/>
              <a:gd name="connsiteY32" fmla="*/ 8065 h 10000"/>
              <a:gd name="connsiteX33" fmla="*/ 0 w 10000"/>
              <a:gd name="connsiteY33" fmla="*/ 7677 h 10000"/>
              <a:gd name="connsiteX34" fmla="*/ 0 w 10000"/>
              <a:gd name="connsiteY34" fmla="*/ 7288 h 10000"/>
              <a:gd name="connsiteX35" fmla="*/ 0 w 10000"/>
              <a:gd name="connsiteY35" fmla="*/ 6910 h 10000"/>
              <a:gd name="connsiteX36" fmla="*/ 169 w 10000"/>
              <a:gd name="connsiteY36" fmla="*/ 6910 h 10000"/>
              <a:gd name="connsiteX37" fmla="*/ 510 w 10000"/>
              <a:gd name="connsiteY37" fmla="*/ 6910 h 10000"/>
              <a:gd name="connsiteX38" fmla="*/ 852 w 10000"/>
              <a:gd name="connsiteY38" fmla="*/ 6910 h 10000"/>
              <a:gd name="connsiteX39" fmla="*/ 1173 w 10000"/>
              <a:gd name="connsiteY39" fmla="*/ 6520 h 10000"/>
              <a:gd name="connsiteX40" fmla="*/ 1685 w 10000"/>
              <a:gd name="connsiteY40" fmla="*/ 6520 h 10000"/>
              <a:gd name="connsiteX41" fmla="*/ 2195 w 10000"/>
              <a:gd name="connsiteY41" fmla="*/ 6131 h 10000"/>
              <a:gd name="connsiteX42" fmla="*/ 2711 w 10000"/>
              <a:gd name="connsiteY42" fmla="*/ 5748 h 10000"/>
              <a:gd name="connsiteX43" fmla="*/ 3390 w 10000"/>
              <a:gd name="connsiteY43" fmla="*/ 5362 h 10000"/>
              <a:gd name="connsiteX44" fmla="*/ 4072 w 10000"/>
              <a:gd name="connsiteY44" fmla="*/ 4632 h 10000"/>
              <a:gd name="connsiteX45" fmla="*/ 4582 w 10000"/>
              <a:gd name="connsiteY45" fmla="*/ 4251 h 10000"/>
              <a:gd name="connsiteX46" fmla="*/ 5073 w 10000"/>
              <a:gd name="connsiteY46" fmla="*/ 3863 h 10000"/>
              <a:gd name="connsiteX47" fmla="*/ 5585 w 10000"/>
              <a:gd name="connsiteY47" fmla="*/ 3478 h 10000"/>
              <a:gd name="connsiteX48" fmla="*/ 5926 w 10000"/>
              <a:gd name="connsiteY48" fmla="*/ 3090 h 10000"/>
              <a:gd name="connsiteX49" fmla="*/ 6268 w 10000"/>
              <a:gd name="connsiteY49" fmla="*/ 3090 h 10000"/>
              <a:gd name="connsiteX50" fmla="*/ 6612 w 10000"/>
              <a:gd name="connsiteY50" fmla="*/ 2705 h 10000"/>
              <a:gd name="connsiteX51" fmla="*/ 6951 w 10000"/>
              <a:gd name="connsiteY51" fmla="*/ 2317 h 10000"/>
              <a:gd name="connsiteX52" fmla="*/ 7463 w 10000"/>
              <a:gd name="connsiteY52" fmla="*/ 1928 h 10000"/>
              <a:gd name="connsiteX53" fmla="*/ 7805 w 10000"/>
              <a:gd name="connsiteY53" fmla="*/ 1542 h 10000"/>
              <a:gd name="connsiteX54" fmla="*/ 8146 w 10000"/>
              <a:gd name="connsiteY54" fmla="*/ 1163 h 10000"/>
              <a:gd name="connsiteX55" fmla="*/ 8316 w 10000"/>
              <a:gd name="connsiteY55" fmla="*/ 771 h 10000"/>
              <a:gd name="connsiteX56" fmla="*/ 8489 w 10000"/>
              <a:gd name="connsiteY56" fmla="*/ 389 h 10000"/>
              <a:gd name="connsiteX57" fmla="*/ 8489 w 10000"/>
              <a:gd name="connsiteY57" fmla="*/ 0 h 10000"/>
              <a:gd name="connsiteX58" fmla="*/ 8656 w 10000"/>
              <a:gd name="connsiteY58" fmla="*/ 0 h 10000"/>
              <a:gd name="connsiteX59" fmla="*/ 8827 w 10000"/>
              <a:gd name="connsiteY59" fmla="*/ 0 h 10000"/>
              <a:gd name="connsiteX60" fmla="*/ 8999 w 10000"/>
              <a:gd name="connsiteY60" fmla="*/ 0 h 10000"/>
              <a:gd name="connsiteX61" fmla="*/ 9149 w 10000"/>
              <a:gd name="connsiteY61" fmla="*/ 389 h 10000"/>
              <a:gd name="connsiteX62" fmla="*/ 9319 w 10000"/>
              <a:gd name="connsiteY62" fmla="*/ 389 h 10000"/>
              <a:gd name="connsiteX63" fmla="*/ 9487 w 10000"/>
              <a:gd name="connsiteY63" fmla="*/ 1163 h 10000"/>
              <a:gd name="connsiteX64" fmla="*/ 9658 w 10000"/>
              <a:gd name="connsiteY64" fmla="*/ 1542 h 10000"/>
              <a:gd name="connsiteX65" fmla="*/ 9829 w 10000"/>
              <a:gd name="connsiteY65" fmla="*/ 1928 h 10000"/>
              <a:gd name="connsiteX66" fmla="*/ 10000 w 10000"/>
              <a:gd name="connsiteY66" fmla="*/ 2317 h 10000"/>
              <a:gd name="connsiteX67" fmla="*/ 10000 w 10000"/>
              <a:gd name="connsiteY67" fmla="*/ 2705 h 10000"/>
              <a:gd name="connsiteX68" fmla="*/ 10000 w 10000"/>
              <a:gd name="connsiteY68" fmla="*/ 3090 h 10000"/>
              <a:gd name="connsiteX69" fmla="*/ 9829 w 10000"/>
              <a:gd name="connsiteY69" fmla="*/ 3090 h 10000"/>
              <a:gd name="connsiteX70" fmla="*/ 9658 w 10000"/>
              <a:gd name="connsiteY70" fmla="*/ 3478 h 10000"/>
              <a:gd name="connsiteX71" fmla="*/ 9658 w 10000"/>
              <a:gd name="connsiteY71" fmla="*/ 3863 h 10000"/>
              <a:gd name="connsiteX72" fmla="*/ 9487 w 10000"/>
              <a:gd name="connsiteY72" fmla="*/ 4251 h 10000"/>
              <a:gd name="connsiteX73" fmla="*/ 9319 w 10000"/>
              <a:gd name="connsiteY73" fmla="*/ 4975 h 10000"/>
              <a:gd name="connsiteX74" fmla="*/ 9149 w 10000"/>
              <a:gd name="connsiteY74" fmla="*/ 6131 h 10000"/>
              <a:gd name="connsiteX75" fmla="*/ 8999 w 10000"/>
              <a:gd name="connsiteY75" fmla="*/ 7288 h 10000"/>
              <a:gd name="connsiteX76" fmla="*/ 8827 w 10000"/>
              <a:gd name="connsiteY76" fmla="*/ 8450 h 10000"/>
              <a:gd name="connsiteX0" fmla="*/ 7975 w 10000"/>
              <a:gd name="connsiteY0" fmla="*/ 8839 h 9612"/>
              <a:gd name="connsiteX1" fmla="*/ 7975 w 10000"/>
              <a:gd name="connsiteY1" fmla="*/ 7677 h 9612"/>
              <a:gd name="connsiteX2" fmla="*/ 7975 w 10000"/>
              <a:gd name="connsiteY2" fmla="*/ 6520 h 9612"/>
              <a:gd name="connsiteX3" fmla="*/ 8146 w 10000"/>
              <a:gd name="connsiteY3" fmla="*/ 5748 h 9612"/>
              <a:gd name="connsiteX4" fmla="*/ 8146 w 10000"/>
              <a:gd name="connsiteY4" fmla="*/ 4975 h 9612"/>
              <a:gd name="connsiteX5" fmla="*/ 8146 w 10000"/>
              <a:gd name="connsiteY5" fmla="*/ 4251 h 9612"/>
              <a:gd name="connsiteX6" fmla="*/ 8146 w 10000"/>
              <a:gd name="connsiteY6" fmla="*/ 3863 h 9612"/>
              <a:gd name="connsiteX7" fmla="*/ 8146 w 10000"/>
              <a:gd name="connsiteY7" fmla="*/ 3478 h 9612"/>
              <a:gd name="connsiteX8" fmla="*/ 8146 w 10000"/>
              <a:gd name="connsiteY8" fmla="*/ 3478 h 9612"/>
              <a:gd name="connsiteX9" fmla="*/ 8146 w 10000"/>
              <a:gd name="connsiteY9" fmla="*/ 3478 h 9612"/>
              <a:gd name="connsiteX10" fmla="*/ 7975 w 10000"/>
              <a:gd name="connsiteY10" fmla="*/ 3478 h 9612"/>
              <a:gd name="connsiteX11" fmla="*/ 7805 w 10000"/>
              <a:gd name="connsiteY11" fmla="*/ 3478 h 9612"/>
              <a:gd name="connsiteX12" fmla="*/ 7634 w 10000"/>
              <a:gd name="connsiteY12" fmla="*/ 3863 h 9612"/>
              <a:gd name="connsiteX13" fmla="*/ 7463 w 10000"/>
              <a:gd name="connsiteY13" fmla="*/ 3863 h 9612"/>
              <a:gd name="connsiteX14" fmla="*/ 7124 w 10000"/>
              <a:gd name="connsiteY14" fmla="*/ 4251 h 9612"/>
              <a:gd name="connsiteX15" fmla="*/ 6782 w 10000"/>
              <a:gd name="connsiteY15" fmla="*/ 4251 h 9612"/>
              <a:gd name="connsiteX16" fmla="*/ 6440 w 10000"/>
              <a:gd name="connsiteY16" fmla="*/ 4632 h 9612"/>
              <a:gd name="connsiteX17" fmla="*/ 4756 w 10000"/>
              <a:gd name="connsiteY17" fmla="*/ 6131 h 9612"/>
              <a:gd name="connsiteX18" fmla="*/ 3050 w 10000"/>
              <a:gd name="connsiteY18" fmla="*/ 7677 h 9612"/>
              <a:gd name="connsiteX19" fmla="*/ 2539 w 10000"/>
              <a:gd name="connsiteY19" fmla="*/ 8065 h 9612"/>
              <a:gd name="connsiteX20" fmla="*/ 2195 w 10000"/>
              <a:gd name="connsiteY20" fmla="*/ 8450 h 9612"/>
              <a:gd name="connsiteX21" fmla="*/ 1854 w 10000"/>
              <a:gd name="connsiteY21" fmla="*/ 8839 h 9612"/>
              <a:gd name="connsiteX22" fmla="*/ 1685 w 10000"/>
              <a:gd name="connsiteY22" fmla="*/ 9222 h 9612"/>
              <a:gd name="connsiteX23" fmla="*/ 1344 w 10000"/>
              <a:gd name="connsiteY23" fmla="*/ 9222 h 9612"/>
              <a:gd name="connsiteX24" fmla="*/ 1173 w 10000"/>
              <a:gd name="connsiteY24" fmla="*/ 9222 h 9612"/>
              <a:gd name="connsiteX25" fmla="*/ 1002 w 10000"/>
              <a:gd name="connsiteY25" fmla="*/ 9612 h 9612"/>
              <a:gd name="connsiteX26" fmla="*/ 1002 w 10000"/>
              <a:gd name="connsiteY26" fmla="*/ 9612 h 9612"/>
              <a:gd name="connsiteX27" fmla="*/ 852 w 10000"/>
              <a:gd name="connsiteY27" fmla="*/ 9612 h 9612"/>
              <a:gd name="connsiteX28" fmla="*/ 852 w 10000"/>
              <a:gd name="connsiteY28" fmla="*/ 9222 h 9612"/>
              <a:gd name="connsiteX29" fmla="*/ 682 w 10000"/>
              <a:gd name="connsiteY29" fmla="*/ 8839 h 9612"/>
              <a:gd name="connsiteX30" fmla="*/ 344 w 10000"/>
              <a:gd name="connsiteY30" fmla="*/ 8450 h 9612"/>
              <a:gd name="connsiteX31" fmla="*/ 169 w 10000"/>
              <a:gd name="connsiteY31" fmla="*/ 8065 h 9612"/>
              <a:gd name="connsiteX32" fmla="*/ 0 w 10000"/>
              <a:gd name="connsiteY32" fmla="*/ 7677 h 9612"/>
              <a:gd name="connsiteX33" fmla="*/ 0 w 10000"/>
              <a:gd name="connsiteY33" fmla="*/ 7288 h 9612"/>
              <a:gd name="connsiteX34" fmla="*/ 0 w 10000"/>
              <a:gd name="connsiteY34" fmla="*/ 6910 h 9612"/>
              <a:gd name="connsiteX35" fmla="*/ 169 w 10000"/>
              <a:gd name="connsiteY35" fmla="*/ 6910 h 9612"/>
              <a:gd name="connsiteX36" fmla="*/ 510 w 10000"/>
              <a:gd name="connsiteY36" fmla="*/ 6910 h 9612"/>
              <a:gd name="connsiteX37" fmla="*/ 852 w 10000"/>
              <a:gd name="connsiteY37" fmla="*/ 6910 h 9612"/>
              <a:gd name="connsiteX38" fmla="*/ 1173 w 10000"/>
              <a:gd name="connsiteY38" fmla="*/ 6520 h 9612"/>
              <a:gd name="connsiteX39" fmla="*/ 1685 w 10000"/>
              <a:gd name="connsiteY39" fmla="*/ 6520 h 9612"/>
              <a:gd name="connsiteX40" fmla="*/ 2195 w 10000"/>
              <a:gd name="connsiteY40" fmla="*/ 6131 h 9612"/>
              <a:gd name="connsiteX41" fmla="*/ 2711 w 10000"/>
              <a:gd name="connsiteY41" fmla="*/ 5748 h 9612"/>
              <a:gd name="connsiteX42" fmla="*/ 3390 w 10000"/>
              <a:gd name="connsiteY42" fmla="*/ 5362 h 9612"/>
              <a:gd name="connsiteX43" fmla="*/ 4072 w 10000"/>
              <a:gd name="connsiteY43" fmla="*/ 4632 h 9612"/>
              <a:gd name="connsiteX44" fmla="*/ 4582 w 10000"/>
              <a:gd name="connsiteY44" fmla="*/ 4251 h 9612"/>
              <a:gd name="connsiteX45" fmla="*/ 5073 w 10000"/>
              <a:gd name="connsiteY45" fmla="*/ 3863 h 9612"/>
              <a:gd name="connsiteX46" fmla="*/ 5585 w 10000"/>
              <a:gd name="connsiteY46" fmla="*/ 3478 h 9612"/>
              <a:gd name="connsiteX47" fmla="*/ 5926 w 10000"/>
              <a:gd name="connsiteY47" fmla="*/ 3090 h 9612"/>
              <a:gd name="connsiteX48" fmla="*/ 6268 w 10000"/>
              <a:gd name="connsiteY48" fmla="*/ 3090 h 9612"/>
              <a:gd name="connsiteX49" fmla="*/ 6612 w 10000"/>
              <a:gd name="connsiteY49" fmla="*/ 2705 h 9612"/>
              <a:gd name="connsiteX50" fmla="*/ 6951 w 10000"/>
              <a:gd name="connsiteY50" fmla="*/ 2317 h 9612"/>
              <a:gd name="connsiteX51" fmla="*/ 7463 w 10000"/>
              <a:gd name="connsiteY51" fmla="*/ 1928 h 9612"/>
              <a:gd name="connsiteX52" fmla="*/ 7805 w 10000"/>
              <a:gd name="connsiteY52" fmla="*/ 1542 h 9612"/>
              <a:gd name="connsiteX53" fmla="*/ 8146 w 10000"/>
              <a:gd name="connsiteY53" fmla="*/ 1163 h 9612"/>
              <a:gd name="connsiteX54" fmla="*/ 8316 w 10000"/>
              <a:gd name="connsiteY54" fmla="*/ 771 h 9612"/>
              <a:gd name="connsiteX55" fmla="*/ 8489 w 10000"/>
              <a:gd name="connsiteY55" fmla="*/ 389 h 9612"/>
              <a:gd name="connsiteX56" fmla="*/ 8489 w 10000"/>
              <a:gd name="connsiteY56" fmla="*/ 0 h 9612"/>
              <a:gd name="connsiteX57" fmla="*/ 8656 w 10000"/>
              <a:gd name="connsiteY57" fmla="*/ 0 h 9612"/>
              <a:gd name="connsiteX58" fmla="*/ 8827 w 10000"/>
              <a:gd name="connsiteY58" fmla="*/ 0 h 9612"/>
              <a:gd name="connsiteX59" fmla="*/ 8999 w 10000"/>
              <a:gd name="connsiteY59" fmla="*/ 0 h 9612"/>
              <a:gd name="connsiteX60" fmla="*/ 9149 w 10000"/>
              <a:gd name="connsiteY60" fmla="*/ 389 h 9612"/>
              <a:gd name="connsiteX61" fmla="*/ 9319 w 10000"/>
              <a:gd name="connsiteY61" fmla="*/ 389 h 9612"/>
              <a:gd name="connsiteX62" fmla="*/ 9487 w 10000"/>
              <a:gd name="connsiteY62" fmla="*/ 1163 h 9612"/>
              <a:gd name="connsiteX63" fmla="*/ 9658 w 10000"/>
              <a:gd name="connsiteY63" fmla="*/ 1542 h 9612"/>
              <a:gd name="connsiteX64" fmla="*/ 9829 w 10000"/>
              <a:gd name="connsiteY64" fmla="*/ 1928 h 9612"/>
              <a:gd name="connsiteX65" fmla="*/ 10000 w 10000"/>
              <a:gd name="connsiteY65" fmla="*/ 2317 h 9612"/>
              <a:gd name="connsiteX66" fmla="*/ 10000 w 10000"/>
              <a:gd name="connsiteY66" fmla="*/ 2705 h 9612"/>
              <a:gd name="connsiteX67" fmla="*/ 10000 w 10000"/>
              <a:gd name="connsiteY67" fmla="*/ 3090 h 9612"/>
              <a:gd name="connsiteX68" fmla="*/ 9829 w 10000"/>
              <a:gd name="connsiteY68" fmla="*/ 3090 h 9612"/>
              <a:gd name="connsiteX69" fmla="*/ 9658 w 10000"/>
              <a:gd name="connsiteY69" fmla="*/ 3478 h 9612"/>
              <a:gd name="connsiteX70" fmla="*/ 9658 w 10000"/>
              <a:gd name="connsiteY70" fmla="*/ 3863 h 9612"/>
              <a:gd name="connsiteX71" fmla="*/ 9487 w 10000"/>
              <a:gd name="connsiteY71" fmla="*/ 4251 h 9612"/>
              <a:gd name="connsiteX72" fmla="*/ 9319 w 10000"/>
              <a:gd name="connsiteY72" fmla="*/ 4975 h 9612"/>
              <a:gd name="connsiteX73" fmla="*/ 9149 w 10000"/>
              <a:gd name="connsiteY73" fmla="*/ 6131 h 9612"/>
              <a:gd name="connsiteX74" fmla="*/ 8999 w 10000"/>
              <a:gd name="connsiteY74" fmla="*/ 7288 h 9612"/>
              <a:gd name="connsiteX75" fmla="*/ 8827 w 10000"/>
              <a:gd name="connsiteY75" fmla="*/ 8450 h 9612"/>
              <a:gd name="connsiteX0" fmla="*/ 7975 w 10000"/>
              <a:gd name="connsiteY0" fmla="*/ 7987 h 10000"/>
              <a:gd name="connsiteX1" fmla="*/ 7975 w 10000"/>
              <a:gd name="connsiteY1" fmla="*/ 6783 h 10000"/>
              <a:gd name="connsiteX2" fmla="*/ 8146 w 10000"/>
              <a:gd name="connsiteY2" fmla="*/ 5980 h 10000"/>
              <a:gd name="connsiteX3" fmla="*/ 8146 w 10000"/>
              <a:gd name="connsiteY3" fmla="*/ 5176 h 10000"/>
              <a:gd name="connsiteX4" fmla="*/ 8146 w 10000"/>
              <a:gd name="connsiteY4" fmla="*/ 4423 h 10000"/>
              <a:gd name="connsiteX5" fmla="*/ 8146 w 10000"/>
              <a:gd name="connsiteY5" fmla="*/ 4019 h 10000"/>
              <a:gd name="connsiteX6" fmla="*/ 8146 w 10000"/>
              <a:gd name="connsiteY6" fmla="*/ 3618 h 10000"/>
              <a:gd name="connsiteX7" fmla="*/ 8146 w 10000"/>
              <a:gd name="connsiteY7" fmla="*/ 3618 h 10000"/>
              <a:gd name="connsiteX8" fmla="*/ 8146 w 10000"/>
              <a:gd name="connsiteY8" fmla="*/ 3618 h 10000"/>
              <a:gd name="connsiteX9" fmla="*/ 7975 w 10000"/>
              <a:gd name="connsiteY9" fmla="*/ 3618 h 10000"/>
              <a:gd name="connsiteX10" fmla="*/ 7805 w 10000"/>
              <a:gd name="connsiteY10" fmla="*/ 3618 h 10000"/>
              <a:gd name="connsiteX11" fmla="*/ 7634 w 10000"/>
              <a:gd name="connsiteY11" fmla="*/ 4019 h 10000"/>
              <a:gd name="connsiteX12" fmla="*/ 7463 w 10000"/>
              <a:gd name="connsiteY12" fmla="*/ 4019 h 10000"/>
              <a:gd name="connsiteX13" fmla="*/ 7124 w 10000"/>
              <a:gd name="connsiteY13" fmla="*/ 4423 h 10000"/>
              <a:gd name="connsiteX14" fmla="*/ 6782 w 10000"/>
              <a:gd name="connsiteY14" fmla="*/ 4423 h 10000"/>
              <a:gd name="connsiteX15" fmla="*/ 6440 w 10000"/>
              <a:gd name="connsiteY15" fmla="*/ 4819 h 10000"/>
              <a:gd name="connsiteX16" fmla="*/ 4756 w 10000"/>
              <a:gd name="connsiteY16" fmla="*/ 6378 h 10000"/>
              <a:gd name="connsiteX17" fmla="*/ 3050 w 10000"/>
              <a:gd name="connsiteY17" fmla="*/ 7987 h 10000"/>
              <a:gd name="connsiteX18" fmla="*/ 2539 w 10000"/>
              <a:gd name="connsiteY18" fmla="*/ 8391 h 10000"/>
              <a:gd name="connsiteX19" fmla="*/ 2195 w 10000"/>
              <a:gd name="connsiteY19" fmla="*/ 8791 h 10000"/>
              <a:gd name="connsiteX20" fmla="*/ 1854 w 10000"/>
              <a:gd name="connsiteY20" fmla="*/ 9196 h 10000"/>
              <a:gd name="connsiteX21" fmla="*/ 1685 w 10000"/>
              <a:gd name="connsiteY21" fmla="*/ 9594 h 10000"/>
              <a:gd name="connsiteX22" fmla="*/ 1344 w 10000"/>
              <a:gd name="connsiteY22" fmla="*/ 9594 h 10000"/>
              <a:gd name="connsiteX23" fmla="*/ 1173 w 10000"/>
              <a:gd name="connsiteY23" fmla="*/ 9594 h 10000"/>
              <a:gd name="connsiteX24" fmla="*/ 1002 w 10000"/>
              <a:gd name="connsiteY24" fmla="*/ 10000 h 10000"/>
              <a:gd name="connsiteX25" fmla="*/ 1002 w 10000"/>
              <a:gd name="connsiteY25" fmla="*/ 10000 h 10000"/>
              <a:gd name="connsiteX26" fmla="*/ 852 w 10000"/>
              <a:gd name="connsiteY26" fmla="*/ 10000 h 10000"/>
              <a:gd name="connsiteX27" fmla="*/ 852 w 10000"/>
              <a:gd name="connsiteY27" fmla="*/ 9594 h 10000"/>
              <a:gd name="connsiteX28" fmla="*/ 682 w 10000"/>
              <a:gd name="connsiteY28" fmla="*/ 9196 h 10000"/>
              <a:gd name="connsiteX29" fmla="*/ 344 w 10000"/>
              <a:gd name="connsiteY29" fmla="*/ 8791 h 10000"/>
              <a:gd name="connsiteX30" fmla="*/ 169 w 10000"/>
              <a:gd name="connsiteY30" fmla="*/ 8391 h 10000"/>
              <a:gd name="connsiteX31" fmla="*/ 0 w 10000"/>
              <a:gd name="connsiteY31" fmla="*/ 7987 h 10000"/>
              <a:gd name="connsiteX32" fmla="*/ 0 w 10000"/>
              <a:gd name="connsiteY32" fmla="*/ 7582 h 10000"/>
              <a:gd name="connsiteX33" fmla="*/ 0 w 10000"/>
              <a:gd name="connsiteY33" fmla="*/ 7189 h 10000"/>
              <a:gd name="connsiteX34" fmla="*/ 169 w 10000"/>
              <a:gd name="connsiteY34" fmla="*/ 7189 h 10000"/>
              <a:gd name="connsiteX35" fmla="*/ 510 w 10000"/>
              <a:gd name="connsiteY35" fmla="*/ 7189 h 10000"/>
              <a:gd name="connsiteX36" fmla="*/ 852 w 10000"/>
              <a:gd name="connsiteY36" fmla="*/ 7189 h 10000"/>
              <a:gd name="connsiteX37" fmla="*/ 1173 w 10000"/>
              <a:gd name="connsiteY37" fmla="*/ 6783 h 10000"/>
              <a:gd name="connsiteX38" fmla="*/ 1685 w 10000"/>
              <a:gd name="connsiteY38" fmla="*/ 6783 h 10000"/>
              <a:gd name="connsiteX39" fmla="*/ 2195 w 10000"/>
              <a:gd name="connsiteY39" fmla="*/ 6378 h 10000"/>
              <a:gd name="connsiteX40" fmla="*/ 2711 w 10000"/>
              <a:gd name="connsiteY40" fmla="*/ 5980 h 10000"/>
              <a:gd name="connsiteX41" fmla="*/ 3390 w 10000"/>
              <a:gd name="connsiteY41" fmla="*/ 5578 h 10000"/>
              <a:gd name="connsiteX42" fmla="*/ 4072 w 10000"/>
              <a:gd name="connsiteY42" fmla="*/ 4819 h 10000"/>
              <a:gd name="connsiteX43" fmla="*/ 4582 w 10000"/>
              <a:gd name="connsiteY43" fmla="*/ 4423 h 10000"/>
              <a:gd name="connsiteX44" fmla="*/ 5073 w 10000"/>
              <a:gd name="connsiteY44" fmla="*/ 4019 h 10000"/>
              <a:gd name="connsiteX45" fmla="*/ 5585 w 10000"/>
              <a:gd name="connsiteY45" fmla="*/ 3618 h 10000"/>
              <a:gd name="connsiteX46" fmla="*/ 5926 w 10000"/>
              <a:gd name="connsiteY46" fmla="*/ 3215 h 10000"/>
              <a:gd name="connsiteX47" fmla="*/ 6268 w 10000"/>
              <a:gd name="connsiteY47" fmla="*/ 3215 h 10000"/>
              <a:gd name="connsiteX48" fmla="*/ 6612 w 10000"/>
              <a:gd name="connsiteY48" fmla="*/ 2814 h 10000"/>
              <a:gd name="connsiteX49" fmla="*/ 6951 w 10000"/>
              <a:gd name="connsiteY49" fmla="*/ 2411 h 10000"/>
              <a:gd name="connsiteX50" fmla="*/ 7463 w 10000"/>
              <a:gd name="connsiteY50" fmla="*/ 2006 h 10000"/>
              <a:gd name="connsiteX51" fmla="*/ 7805 w 10000"/>
              <a:gd name="connsiteY51" fmla="*/ 1604 h 10000"/>
              <a:gd name="connsiteX52" fmla="*/ 8146 w 10000"/>
              <a:gd name="connsiteY52" fmla="*/ 1210 h 10000"/>
              <a:gd name="connsiteX53" fmla="*/ 8316 w 10000"/>
              <a:gd name="connsiteY53" fmla="*/ 802 h 10000"/>
              <a:gd name="connsiteX54" fmla="*/ 8489 w 10000"/>
              <a:gd name="connsiteY54" fmla="*/ 405 h 10000"/>
              <a:gd name="connsiteX55" fmla="*/ 8489 w 10000"/>
              <a:gd name="connsiteY55" fmla="*/ 0 h 10000"/>
              <a:gd name="connsiteX56" fmla="*/ 8656 w 10000"/>
              <a:gd name="connsiteY56" fmla="*/ 0 h 10000"/>
              <a:gd name="connsiteX57" fmla="*/ 8827 w 10000"/>
              <a:gd name="connsiteY57" fmla="*/ 0 h 10000"/>
              <a:gd name="connsiteX58" fmla="*/ 8999 w 10000"/>
              <a:gd name="connsiteY58" fmla="*/ 0 h 10000"/>
              <a:gd name="connsiteX59" fmla="*/ 9149 w 10000"/>
              <a:gd name="connsiteY59" fmla="*/ 405 h 10000"/>
              <a:gd name="connsiteX60" fmla="*/ 9319 w 10000"/>
              <a:gd name="connsiteY60" fmla="*/ 405 h 10000"/>
              <a:gd name="connsiteX61" fmla="*/ 9487 w 10000"/>
              <a:gd name="connsiteY61" fmla="*/ 1210 h 10000"/>
              <a:gd name="connsiteX62" fmla="*/ 9658 w 10000"/>
              <a:gd name="connsiteY62" fmla="*/ 1604 h 10000"/>
              <a:gd name="connsiteX63" fmla="*/ 9829 w 10000"/>
              <a:gd name="connsiteY63" fmla="*/ 2006 h 10000"/>
              <a:gd name="connsiteX64" fmla="*/ 10000 w 10000"/>
              <a:gd name="connsiteY64" fmla="*/ 2411 h 10000"/>
              <a:gd name="connsiteX65" fmla="*/ 10000 w 10000"/>
              <a:gd name="connsiteY65" fmla="*/ 2814 h 10000"/>
              <a:gd name="connsiteX66" fmla="*/ 10000 w 10000"/>
              <a:gd name="connsiteY66" fmla="*/ 3215 h 10000"/>
              <a:gd name="connsiteX67" fmla="*/ 9829 w 10000"/>
              <a:gd name="connsiteY67" fmla="*/ 3215 h 10000"/>
              <a:gd name="connsiteX68" fmla="*/ 9658 w 10000"/>
              <a:gd name="connsiteY68" fmla="*/ 3618 h 10000"/>
              <a:gd name="connsiteX69" fmla="*/ 9658 w 10000"/>
              <a:gd name="connsiteY69" fmla="*/ 4019 h 10000"/>
              <a:gd name="connsiteX70" fmla="*/ 9487 w 10000"/>
              <a:gd name="connsiteY70" fmla="*/ 4423 h 10000"/>
              <a:gd name="connsiteX71" fmla="*/ 9319 w 10000"/>
              <a:gd name="connsiteY71" fmla="*/ 5176 h 10000"/>
              <a:gd name="connsiteX72" fmla="*/ 9149 w 10000"/>
              <a:gd name="connsiteY72" fmla="*/ 6378 h 10000"/>
              <a:gd name="connsiteX73" fmla="*/ 8999 w 10000"/>
              <a:gd name="connsiteY73" fmla="*/ 7582 h 10000"/>
              <a:gd name="connsiteX74" fmla="*/ 8827 w 10000"/>
              <a:gd name="connsiteY74" fmla="*/ 8791 h 10000"/>
              <a:gd name="connsiteX0" fmla="*/ 7975 w 10000"/>
              <a:gd name="connsiteY0" fmla="*/ 6783 h 10000"/>
              <a:gd name="connsiteX1" fmla="*/ 8146 w 10000"/>
              <a:gd name="connsiteY1" fmla="*/ 5980 h 10000"/>
              <a:gd name="connsiteX2" fmla="*/ 8146 w 10000"/>
              <a:gd name="connsiteY2" fmla="*/ 5176 h 10000"/>
              <a:gd name="connsiteX3" fmla="*/ 8146 w 10000"/>
              <a:gd name="connsiteY3" fmla="*/ 4423 h 10000"/>
              <a:gd name="connsiteX4" fmla="*/ 8146 w 10000"/>
              <a:gd name="connsiteY4" fmla="*/ 4019 h 10000"/>
              <a:gd name="connsiteX5" fmla="*/ 8146 w 10000"/>
              <a:gd name="connsiteY5" fmla="*/ 3618 h 10000"/>
              <a:gd name="connsiteX6" fmla="*/ 8146 w 10000"/>
              <a:gd name="connsiteY6" fmla="*/ 3618 h 10000"/>
              <a:gd name="connsiteX7" fmla="*/ 8146 w 10000"/>
              <a:gd name="connsiteY7" fmla="*/ 3618 h 10000"/>
              <a:gd name="connsiteX8" fmla="*/ 7975 w 10000"/>
              <a:gd name="connsiteY8" fmla="*/ 3618 h 10000"/>
              <a:gd name="connsiteX9" fmla="*/ 7805 w 10000"/>
              <a:gd name="connsiteY9" fmla="*/ 3618 h 10000"/>
              <a:gd name="connsiteX10" fmla="*/ 7634 w 10000"/>
              <a:gd name="connsiteY10" fmla="*/ 4019 h 10000"/>
              <a:gd name="connsiteX11" fmla="*/ 7463 w 10000"/>
              <a:gd name="connsiteY11" fmla="*/ 4019 h 10000"/>
              <a:gd name="connsiteX12" fmla="*/ 7124 w 10000"/>
              <a:gd name="connsiteY12" fmla="*/ 4423 h 10000"/>
              <a:gd name="connsiteX13" fmla="*/ 6782 w 10000"/>
              <a:gd name="connsiteY13" fmla="*/ 4423 h 10000"/>
              <a:gd name="connsiteX14" fmla="*/ 6440 w 10000"/>
              <a:gd name="connsiteY14" fmla="*/ 4819 h 10000"/>
              <a:gd name="connsiteX15" fmla="*/ 4756 w 10000"/>
              <a:gd name="connsiteY15" fmla="*/ 6378 h 10000"/>
              <a:gd name="connsiteX16" fmla="*/ 3050 w 10000"/>
              <a:gd name="connsiteY16" fmla="*/ 7987 h 10000"/>
              <a:gd name="connsiteX17" fmla="*/ 2539 w 10000"/>
              <a:gd name="connsiteY17" fmla="*/ 8391 h 10000"/>
              <a:gd name="connsiteX18" fmla="*/ 2195 w 10000"/>
              <a:gd name="connsiteY18" fmla="*/ 8791 h 10000"/>
              <a:gd name="connsiteX19" fmla="*/ 1854 w 10000"/>
              <a:gd name="connsiteY19" fmla="*/ 9196 h 10000"/>
              <a:gd name="connsiteX20" fmla="*/ 1685 w 10000"/>
              <a:gd name="connsiteY20" fmla="*/ 9594 h 10000"/>
              <a:gd name="connsiteX21" fmla="*/ 1344 w 10000"/>
              <a:gd name="connsiteY21" fmla="*/ 9594 h 10000"/>
              <a:gd name="connsiteX22" fmla="*/ 1173 w 10000"/>
              <a:gd name="connsiteY22" fmla="*/ 9594 h 10000"/>
              <a:gd name="connsiteX23" fmla="*/ 1002 w 10000"/>
              <a:gd name="connsiteY23" fmla="*/ 10000 h 10000"/>
              <a:gd name="connsiteX24" fmla="*/ 1002 w 10000"/>
              <a:gd name="connsiteY24" fmla="*/ 10000 h 10000"/>
              <a:gd name="connsiteX25" fmla="*/ 852 w 10000"/>
              <a:gd name="connsiteY25" fmla="*/ 10000 h 10000"/>
              <a:gd name="connsiteX26" fmla="*/ 852 w 10000"/>
              <a:gd name="connsiteY26" fmla="*/ 9594 h 10000"/>
              <a:gd name="connsiteX27" fmla="*/ 682 w 10000"/>
              <a:gd name="connsiteY27" fmla="*/ 9196 h 10000"/>
              <a:gd name="connsiteX28" fmla="*/ 344 w 10000"/>
              <a:gd name="connsiteY28" fmla="*/ 8791 h 10000"/>
              <a:gd name="connsiteX29" fmla="*/ 169 w 10000"/>
              <a:gd name="connsiteY29" fmla="*/ 8391 h 10000"/>
              <a:gd name="connsiteX30" fmla="*/ 0 w 10000"/>
              <a:gd name="connsiteY30" fmla="*/ 7987 h 10000"/>
              <a:gd name="connsiteX31" fmla="*/ 0 w 10000"/>
              <a:gd name="connsiteY31" fmla="*/ 7582 h 10000"/>
              <a:gd name="connsiteX32" fmla="*/ 0 w 10000"/>
              <a:gd name="connsiteY32" fmla="*/ 7189 h 10000"/>
              <a:gd name="connsiteX33" fmla="*/ 169 w 10000"/>
              <a:gd name="connsiteY33" fmla="*/ 7189 h 10000"/>
              <a:gd name="connsiteX34" fmla="*/ 510 w 10000"/>
              <a:gd name="connsiteY34" fmla="*/ 7189 h 10000"/>
              <a:gd name="connsiteX35" fmla="*/ 852 w 10000"/>
              <a:gd name="connsiteY35" fmla="*/ 7189 h 10000"/>
              <a:gd name="connsiteX36" fmla="*/ 1173 w 10000"/>
              <a:gd name="connsiteY36" fmla="*/ 6783 h 10000"/>
              <a:gd name="connsiteX37" fmla="*/ 1685 w 10000"/>
              <a:gd name="connsiteY37" fmla="*/ 6783 h 10000"/>
              <a:gd name="connsiteX38" fmla="*/ 2195 w 10000"/>
              <a:gd name="connsiteY38" fmla="*/ 6378 h 10000"/>
              <a:gd name="connsiteX39" fmla="*/ 2711 w 10000"/>
              <a:gd name="connsiteY39" fmla="*/ 5980 h 10000"/>
              <a:gd name="connsiteX40" fmla="*/ 3390 w 10000"/>
              <a:gd name="connsiteY40" fmla="*/ 5578 h 10000"/>
              <a:gd name="connsiteX41" fmla="*/ 4072 w 10000"/>
              <a:gd name="connsiteY41" fmla="*/ 4819 h 10000"/>
              <a:gd name="connsiteX42" fmla="*/ 4582 w 10000"/>
              <a:gd name="connsiteY42" fmla="*/ 4423 h 10000"/>
              <a:gd name="connsiteX43" fmla="*/ 5073 w 10000"/>
              <a:gd name="connsiteY43" fmla="*/ 4019 h 10000"/>
              <a:gd name="connsiteX44" fmla="*/ 5585 w 10000"/>
              <a:gd name="connsiteY44" fmla="*/ 3618 h 10000"/>
              <a:gd name="connsiteX45" fmla="*/ 5926 w 10000"/>
              <a:gd name="connsiteY45" fmla="*/ 3215 h 10000"/>
              <a:gd name="connsiteX46" fmla="*/ 6268 w 10000"/>
              <a:gd name="connsiteY46" fmla="*/ 3215 h 10000"/>
              <a:gd name="connsiteX47" fmla="*/ 6612 w 10000"/>
              <a:gd name="connsiteY47" fmla="*/ 2814 h 10000"/>
              <a:gd name="connsiteX48" fmla="*/ 6951 w 10000"/>
              <a:gd name="connsiteY48" fmla="*/ 2411 h 10000"/>
              <a:gd name="connsiteX49" fmla="*/ 7463 w 10000"/>
              <a:gd name="connsiteY49" fmla="*/ 2006 h 10000"/>
              <a:gd name="connsiteX50" fmla="*/ 7805 w 10000"/>
              <a:gd name="connsiteY50" fmla="*/ 1604 h 10000"/>
              <a:gd name="connsiteX51" fmla="*/ 8146 w 10000"/>
              <a:gd name="connsiteY51" fmla="*/ 1210 h 10000"/>
              <a:gd name="connsiteX52" fmla="*/ 8316 w 10000"/>
              <a:gd name="connsiteY52" fmla="*/ 802 h 10000"/>
              <a:gd name="connsiteX53" fmla="*/ 8489 w 10000"/>
              <a:gd name="connsiteY53" fmla="*/ 405 h 10000"/>
              <a:gd name="connsiteX54" fmla="*/ 8489 w 10000"/>
              <a:gd name="connsiteY54" fmla="*/ 0 h 10000"/>
              <a:gd name="connsiteX55" fmla="*/ 8656 w 10000"/>
              <a:gd name="connsiteY55" fmla="*/ 0 h 10000"/>
              <a:gd name="connsiteX56" fmla="*/ 8827 w 10000"/>
              <a:gd name="connsiteY56" fmla="*/ 0 h 10000"/>
              <a:gd name="connsiteX57" fmla="*/ 8999 w 10000"/>
              <a:gd name="connsiteY57" fmla="*/ 0 h 10000"/>
              <a:gd name="connsiteX58" fmla="*/ 9149 w 10000"/>
              <a:gd name="connsiteY58" fmla="*/ 405 h 10000"/>
              <a:gd name="connsiteX59" fmla="*/ 9319 w 10000"/>
              <a:gd name="connsiteY59" fmla="*/ 405 h 10000"/>
              <a:gd name="connsiteX60" fmla="*/ 9487 w 10000"/>
              <a:gd name="connsiteY60" fmla="*/ 1210 h 10000"/>
              <a:gd name="connsiteX61" fmla="*/ 9658 w 10000"/>
              <a:gd name="connsiteY61" fmla="*/ 1604 h 10000"/>
              <a:gd name="connsiteX62" fmla="*/ 9829 w 10000"/>
              <a:gd name="connsiteY62" fmla="*/ 2006 h 10000"/>
              <a:gd name="connsiteX63" fmla="*/ 10000 w 10000"/>
              <a:gd name="connsiteY63" fmla="*/ 2411 h 10000"/>
              <a:gd name="connsiteX64" fmla="*/ 10000 w 10000"/>
              <a:gd name="connsiteY64" fmla="*/ 2814 h 10000"/>
              <a:gd name="connsiteX65" fmla="*/ 10000 w 10000"/>
              <a:gd name="connsiteY65" fmla="*/ 3215 h 10000"/>
              <a:gd name="connsiteX66" fmla="*/ 9829 w 10000"/>
              <a:gd name="connsiteY66" fmla="*/ 3215 h 10000"/>
              <a:gd name="connsiteX67" fmla="*/ 9658 w 10000"/>
              <a:gd name="connsiteY67" fmla="*/ 3618 h 10000"/>
              <a:gd name="connsiteX68" fmla="*/ 9658 w 10000"/>
              <a:gd name="connsiteY68" fmla="*/ 4019 h 10000"/>
              <a:gd name="connsiteX69" fmla="*/ 9487 w 10000"/>
              <a:gd name="connsiteY69" fmla="*/ 4423 h 10000"/>
              <a:gd name="connsiteX70" fmla="*/ 9319 w 10000"/>
              <a:gd name="connsiteY70" fmla="*/ 5176 h 10000"/>
              <a:gd name="connsiteX71" fmla="*/ 9149 w 10000"/>
              <a:gd name="connsiteY71" fmla="*/ 6378 h 10000"/>
              <a:gd name="connsiteX72" fmla="*/ 8999 w 10000"/>
              <a:gd name="connsiteY72" fmla="*/ 7582 h 10000"/>
              <a:gd name="connsiteX73" fmla="*/ 8827 w 10000"/>
              <a:gd name="connsiteY73" fmla="*/ 8791 h 10000"/>
              <a:gd name="connsiteX0" fmla="*/ 7975 w 10000"/>
              <a:gd name="connsiteY0" fmla="*/ 6783 h 10000"/>
              <a:gd name="connsiteX1" fmla="*/ 8146 w 10000"/>
              <a:gd name="connsiteY1" fmla="*/ 5980 h 10000"/>
              <a:gd name="connsiteX2" fmla="*/ 8146 w 10000"/>
              <a:gd name="connsiteY2" fmla="*/ 5176 h 10000"/>
              <a:gd name="connsiteX3" fmla="*/ 8146 w 10000"/>
              <a:gd name="connsiteY3" fmla="*/ 4423 h 10000"/>
              <a:gd name="connsiteX4" fmla="*/ 8146 w 10000"/>
              <a:gd name="connsiteY4" fmla="*/ 4019 h 10000"/>
              <a:gd name="connsiteX5" fmla="*/ 8146 w 10000"/>
              <a:gd name="connsiteY5" fmla="*/ 3618 h 10000"/>
              <a:gd name="connsiteX6" fmla="*/ 8146 w 10000"/>
              <a:gd name="connsiteY6" fmla="*/ 3618 h 10000"/>
              <a:gd name="connsiteX7" fmla="*/ 8146 w 10000"/>
              <a:gd name="connsiteY7" fmla="*/ 3618 h 10000"/>
              <a:gd name="connsiteX8" fmla="*/ 7975 w 10000"/>
              <a:gd name="connsiteY8" fmla="*/ 3618 h 10000"/>
              <a:gd name="connsiteX9" fmla="*/ 7805 w 10000"/>
              <a:gd name="connsiteY9" fmla="*/ 3618 h 10000"/>
              <a:gd name="connsiteX10" fmla="*/ 7634 w 10000"/>
              <a:gd name="connsiteY10" fmla="*/ 4019 h 10000"/>
              <a:gd name="connsiteX11" fmla="*/ 7463 w 10000"/>
              <a:gd name="connsiteY11" fmla="*/ 4019 h 10000"/>
              <a:gd name="connsiteX12" fmla="*/ 7124 w 10000"/>
              <a:gd name="connsiteY12" fmla="*/ 4423 h 10000"/>
              <a:gd name="connsiteX13" fmla="*/ 6782 w 10000"/>
              <a:gd name="connsiteY13" fmla="*/ 4423 h 10000"/>
              <a:gd name="connsiteX14" fmla="*/ 6440 w 10000"/>
              <a:gd name="connsiteY14" fmla="*/ 4819 h 10000"/>
              <a:gd name="connsiteX15" fmla="*/ 4756 w 10000"/>
              <a:gd name="connsiteY15" fmla="*/ 6378 h 10000"/>
              <a:gd name="connsiteX16" fmla="*/ 3050 w 10000"/>
              <a:gd name="connsiteY16" fmla="*/ 7987 h 10000"/>
              <a:gd name="connsiteX17" fmla="*/ 2539 w 10000"/>
              <a:gd name="connsiteY17" fmla="*/ 8391 h 10000"/>
              <a:gd name="connsiteX18" fmla="*/ 2195 w 10000"/>
              <a:gd name="connsiteY18" fmla="*/ 8791 h 10000"/>
              <a:gd name="connsiteX19" fmla="*/ 1854 w 10000"/>
              <a:gd name="connsiteY19" fmla="*/ 9196 h 10000"/>
              <a:gd name="connsiteX20" fmla="*/ 1685 w 10000"/>
              <a:gd name="connsiteY20" fmla="*/ 9594 h 10000"/>
              <a:gd name="connsiteX21" fmla="*/ 1344 w 10000"/>
              <a:gd name="connsiteY21" fmla="*/ 9594 h 10000"/>
              <a:gd name="connsiteX22" fmla="*/ 1173 w 10000"/>
              <a:gd name="connsiteY22" fmla="*/ 9594 h 10000"/>
              <a:gd name="connsiteX23" fmla="*/ 1002 w 10000"/>
              <a:gd name="connsiteY23" fmla="*/ 10000 h 10000"/>
              <a:gd name="connsiteX24" fmla="*/ 1002 w 10000"/>
              <a:gd name="connsiteY24" fmla="*/ 10000 h 10000"/>
              <a:gd name="connsiteX25" fmla="*/ 852 w 10000"/>
              <a:gd name="connsiteY25" fmla="*/ 10000 h 10000"/>
              <a:gd name="connsiteX26" fmla="*/ 852 w 10000"/>
              <a:gd name="connsiteY26" fmla="*/ 9594 h 10000"/>
              <a:gd name="connsiteX27" fmla="*/ 682 w 10000"/>
              <a:gd name="connsiteY27" fmla="*/ 9196 h 10000"/>
              <a:gd name="connsiteX28" fmla="*/ 344 w 10000"/>
              <a:gd name="connsiteY28" fmla="*/ 8791 h 10000"/>
              <a:gd name="connsiteX29" fmla="*/ 169 w 10000"/>
              <a:gd name="connsiteY29" fmla="*/ 8391 h 10000"/>
              <a:gd name="connsiteX30" fmla="*/ 0 w 10000"/>
              <a:gd name="connsiteY30" fmla="*/ 7987 h 10000"/>
              <a:gd name="connsiteX31" fmla="*/ 0 w 10000"/>
              <a:gd name="connsiteY31" fmla="*/ 7582 h 10000"/>
              <a:gd name="connsiteX32" fmla="*/ 0 w 10000"/>
              <a:gd name="connsiteY32" fmla="*/ 7189 h 10000"/>
              <a:gd name="connsiteX33" fmla="*/ 169 w 10000"/>
              <a:gd name="connsiteY33" fmla="*/ 7189 h 10000"/>
              <a:gd name="connsiteX34" fmla="*/ 510 w 10000"/>
              <a:gd name="connsiteY34" fmla="*/ 7189 h 10000"/>
              <a:gd name="connsiteX35" fmla="*/ 852 w 10000"/>
              <a:gd name="connsiteY35" fmla="*/ 7189 h 10000"/>
              <a:gd name="connsiteX36" fmla="*/ 1173 w 10000"/>
              <a:gd name="connsiteY36" fmla="*/ 6783 h 10000"/>
              <a:gd name="connsiteX37" fmla="*/ 1685 w 10000"/>
              <a:gd name="connsiteY37" fmla="*/ 6783 h 10000"/>
              <a:gd name="connsiteX38" fmla="*/ 2195 w 10000"/>
              <a:gd name="connsiteY38" fmla="*/ 6378 h 10000"/>
              <a:gd name="connsiteX39" fmla="*/ 2711 w 10000"/>
              <a:gd name="connsiteY39" fmla="*/ 5980 h 10000"/>
              <a:gd name="connsiteX40" fmla="*/ 3390 w 10000"/>
              <a:gd name="connsiteY40" fmla="*/ 5578 h 10000"/>
              <a:gd name="connsiteX41" fmla="*/ 4072 w 10000"/>
              <a:gd name="connsiteY41" fmla="*/ 4819 h 10000"/>
              <a:gd name="connsiteX42" fmla="*/ 4582 w 10000"/>
              <a:gd name="connsiteY42" fmla="*/ 4423 h 10000"/>
              <a:gd name="connsiteX43" fmla="*/ 5073 w 10000"/>
              <a:gd name="connsiteY43" fmla="*/ 4019 h 10000"/>
              <a:gd name="connsiteX44" fmla="*/ 5585 w 10000"/>
              <a:gd name="connsiteY44" fmla="*/ 3618 h 10000"/>
              <a:gd name="connsiteX45" fmla="*/ 5926 w 10000"/>
              <a:gd name="connsiteY45" fmla="*/ 3215 h 10000"/>
              <a:gd name="connsiteX46" fmla="*/ 6268 w 10000"/>
              <a:gd name="connsiteY46" fmla="*/ 3215 h 10000"/>
              <a:gd name="connsiteX47" fmla="*/ 6612 w 10000"/>
              <a:gd name="connsiteY47" fmla="*/ 2814 h 10000"/>
              <a:gd name="connsiteX48" fmla="*/ 6951 w 10000"/>
              <a:gd name="connsiteY48" fmla="*/ 2411 h 10000"/>
              <a:gd name="connsiteX49" fmla="*/ 7463 w 10000"/>
              <a:gd name="connsiteY49" fmla="*/ 2006 h 10000"/>
              <a:gd name="connsiteX50" fmla="*/ 7805 w 10000"/>
              <a:gd name="connsiteY50" fmla="*/ 1604 h 10000"/>
              <a:gd name="connsiteX51" fmla="*/ 8146 w 10000"/>
              <a:gd name="connsiteY51" fmla="*/ 1210 h 10000"/>
              <a:gd name="connsiteX52" fmla="*/ 8316 w 10000"/>
              <a:gd name="connsiteY52" fmla="*/ 802 h 10000"/>
              <a:gd name="connsiteX53" fmla="*/ 8489 w 10000"/>
              <a:gd name="connsiteY53" fmla="*/ 405 h 10000"/>
              <a:gd name="connsiteX54" fmla="*/ 8489 w 10000"/>
              <a:gd name="connsiteY54" fmla="*/ 0 h 10000"/>
              <a:gd name="connsiteX55" fmla="*/ 8656 w 10000"/>
              <a:gd name="connsiteY55" fmla="*/ 0 h 10000"/>
              <a:gd name="connsiteX56" fmla="*/ 8827 w 10000"/>
              <a:gd name="connsiteY56" fmla="*/ 0 h 10000"/>
              <a:gd name="connsiteX57" fmla="*/ 8999 w 10000"/>
              <a:gd name="connsiteY57" fmla="*/ 0 h 10000"/>
              <a:gd name="connsiteX58" fmla="*/ 9149 w 10000"/>
              <a:gd name="connsiteY58" fmla="*/ 405 h 10000"/>
              <a:gd name="connsiteX59" fmla="*/ 9319 w 10000"/>
              <a:gd name="connsiteY59" fmla="*/ 405 h 10000"/>
              <a:gd name="connsiteX60" fmla="*/ 9487 w 10000"/>
              <a:gd name="connsiteY60" fmla="*/ 1210 h 10000"/>
              <a:gd name="connsiteX61" fmla="*/ 9658 w 10000"/>
              <a:gd name="connsiteY61" fmla="*/ 1604 h 10000"/>
              <a:gd name="connsiteX62" fmla="*/ 9829 w 10000"/>
              <a:gd name="connsiteY62" fmla="*/ 2006 h 10000"/>
              <a:gd name="connsiteX63" fmla="*/ 10000 w 10000"/>
              <a:gd name="connsiteY63" fmla="*/ 2411 h 10000"/>
              <a:gd name="connsiteX64" fmla="*/ 10000 w 10000"/>
              <a:gd name="connsiteY64" fmla="*/ 2814 h 10000"/>
              <a:gd name="connsiteX65" fmla="*/ 10000 w 10000"/>
              <a:gd name="connsiteY65" fmla="*/ 3215 h 10000"/>
              <a:gd name="connsiteX66" fmla="*/ 9829 w 10000"/>
              <a:gd name="connsiteY66" fmla="*/ 3215 h 10000"/>
              <a:gd name="connsiteX67" fmla="*/ 9658 w 10000"/>
              <a:gd name="connsiteY67" fmla="*/ 3618 h 10000"/>
              <a:gd name="connsiteX68" fmla="*/ 9658 w 10000"/>
              <a:gd name="connsiteY68" fmla="*/ 4019 h 10000"/>
              <a:gd name="connsiteX69" fmla="*/ 9487 w 10000"/>
              <a:gd name="connsiteY69" fmla="*/ 4423 h 10000"/>
              <a:gd name="connsiteX70" fmla="*/ 9319 w 10000"/>
              <a:gd name="connsiteY70" fmla="*/ 5176 h 10000"/>
              <a:gd name="connsiteX71" fmla="*/ 9149 w 10000"/>
              <a:gd name="connsiteY71" fmla="*/ 6378 h 10000"/>
              <a:gd name="connsiteX72" fmla="*/ 8999 w 10000"/>
              <a:gd name="connsiteY72" fmla="*/ 7582 h 10000"/>
              <a:gd name="connsiteX0" fmla="*/ 7975 w 10000"/>
              <a:gd name="connsiteY0" fmla="*/ 6783 h 10000"/>
              <a:gd name="connsiteX1" fmla="*/ 8146 w 10000"/>
              <a:gd name="connsiteY1" fmla="*/ 5980 h 10000"/>
              <a:gd name="connsiteX2" fmla="*/ 8146 w 10000"/>
              <a:gd name="connsiteY2" fmla="*/ 5176 h 10000"/>
              <a:gd name="connsiteX3" fmla="*/ 8146 w 10000"/>
              <a:gd name="connsiteY3" fmla="*/ 4423 h 10000"/>
              <a:gd name="connsiteX4" fmla="*/ 8146 w 10000"/>
              <a:gd name="connsiteY4" fmla="*/ 4019 h 10000"/>
              <a:gd name="connsiteX5" fmla="*/ 8146 w 10000"/>
              <a:gd name="connsiteY5" fmla="*/ 3618 h 10000"/>
              <a:gd name="connsiteX6" fmla="*/ 8146 w 10000"/>
              <a:gd name="connsiteY6" fmla="*/ 3618 h 10000"/>
              <a:gd name="connsiteX7" fmla="*/ 8146 w 10000"/>
              <a:gd name="connsiteY7" fmla="*/ 3618 h 10000"/>
              <a:gd name="connsiteX8" fmla="*/ 7975 w 10000"/>
              <a:gd name="connsiteY8" fmla="*/ 3618 h 10000"/>
              <a:gd name="connsiteX9" fmla="*/ 7805 w 10000"/>
              <a:gd name="connsiteY9" fmla="*/ 3618 h 10000"/>
              <a:gd name="connsiteX10" fmla="*/ 7634 w 10000"/>
              <a:gd name="connsiteY10" fmla="*/ 4019 h 10000"/>
              <a:gd name="connsiteX11" fmla="*/ 7463 w 10000"/>
              <a:gd name="connsiteY11" fmla="*/ 4019 h 10000"/>
              <a:gd name="connsiteX12" fmla="*/ 7124 w 10000"/>
              <a:gd name="connsiteY12" fmla="*/ 4423 h 10000"/>
              <a:gd name="connsiteX13" fmla="*/ 6782 w 10000"/>
              <a:gd name="connsiteY13" fmla="*/ 4423 h 10000"/>
              <a:gd name="connsiteX14" fmla="*/ 6440 w 10000"/>
              <a:gd name="connsiteY14" fmla="*/ 4819 h 10000"/>
              <a:gd name="connsiteX15" fmla="*/ 4756 w 10000"/>
              <a:gd name="connsiteY15" fmla="*/ 6378 h 10000"/>
              <a:gd name="connsiteX16" fmla="*/ 3050 w 10000"/>
              <a:gd name="connsiteY16" fmla="*/ 7987 h 10000"/>
              <a:gd name="connsiteX17" fmla="*/ 2539 w 10000"/>
              <a:gd name="connsiteY17" fmla="*/ 8391 h 10000"/>
              <a:gd name="connsiteX18" fmla="*/ 2195 w 10000"/>
              <a:gd name="connsiteY18" fmla="*/ 8791 h 10000"/>
              <a:gd name="connsiteX19" fmla="*/ 1854 w 10000"/>
              <a:gd name="connsiteY19" fmla="*/ 9196 h 10000"/>
              <a:gd name="connsiteX20" fmla="*/ 1685 w 10000"/>
              <a:gd name="connsiteY20" fmla="*/ 9594 h 10000"/>
              <a:gd name="connsiteX21" fmla="*/ 1344 w 10000"/>
              <a:gd name="connsiteY21" fmla="*/ 9594 h 10000"/>
              <a:gd name="connsiteX22" fmla="*/ 1173 w 10000"/>
              <a:gd name="connsiteY22" fmla="*/ 9594 h 10000"/>
              <a:gd name="connsiteX23" fmla="*/ 1002 w 10000"/>
              <a:gd name="connsiteY23" fmla="*/ 10000 h 10000"/>
              <a:gd name="connsiteX24" fmla="*/ 1002 w 10000"/>
              <a:gd name="connsiteY24" fmla="*/ 10000 h 10000"/>
              <a:gd name="connsiteX25" fmla="*/ 852 w 10000"/>
              <a:gd name="connsiteY25" fmla="*/ 10000 h 10000"/>
              <a:gd name="connsiteX26" fmla="*/ 852 w 10000"/>
              <a:gd name="connsiteY26" fmla="*/ 9594 h 10000"/>
              <a:gd name="connsiteX27" fmla="*/ 682 w 10000"/>
              <a:gd name="connsiteY27" fmla="*/ 9196 h 10000"/>
              <a:gd name="connsiteX28" fmla="*/ 344 w 10000"/>
              <a:gd name="connsiteY28" fmla="*/ 8791 h 10000"/>
              <a:gd name="connsiteX29" fmla="*/ 169 w 10000"/>
              <a:gd name="connsiteY29" fmla="*/ 8391 h 10000"/>
              <a:gd name="connsiteX30" fmla="*/ 0 w 10000"/>
              <a:gd name="connsiteY30" fmla="*/ 7987 h 10000"/>
              <a:gd name="connsiteX31" fmla="*/ 0 w 10000"/>
              <a:gd name="connsiteY31" fmla="*/ 7582 h 10000"/>
              <a:gd name="connsiteX32" fmla="*/ 0 w 10000"/>
              <a:gd name="connsiteY32" fmla="*/ 7189 h 10000"/>
              <a:gd name="connsiteX33" fmla="*/ 169 w 10000"/>
              <a:gd name="connsiteY33" fmla="*/ 7189 h 10000"/>
              <a:gd name="connsiteX34" fmla="*/ 510 w 10000"/>
              <a:gd name="connsiteY34" fmla="*/ 7189 h 10000"/>
              <a:gd name="connsiteX35" fmla="*/ 852 w 10000"/>
              <a:gd name="connsiteY35" fmla="*/ 7189 h 10000"/>
              <a:gd name="connsiteX36" fmla="*/ 1173 w 10000"/>
              <a:gd name="connsiteY36" fmla="*/ 6783 h 10000"/>
              <a:gd name="connsiteX37" fmla="*/ 1685 w 10000"/>
              <a:gd name="connsiteY37" fmla="*/ 6783 h 10000"/>
              <a:gd name="connsiteX38" fmla="*/ 2195 w 10000"/>
              <a:gd name="connsiteY38" fmla="*/ 6378 h 10000"/>
              <a:gd name="connsiteX39" fmla="*/ 2711 w 10000"/>
              <a:gd name="connsiteY39" fmla="*/ 5980 h 10000"/>
              <a:gd name="connsiteX40" fmla="*/ 3390 w 10000"/>
              <a:gd name="connsiteY40" fmla="*/ 5578 h 10000"/>
              <a:gd name="connsiteX41" fmla="*/ 4072 w 10000"/>
              <a:gd name="connsiteY41" fmla="*/ 4819 h 10000"/>
              <a:gd name="connsiteX42" fmla="*/ 4582 w 10000"/>
              <a:gd name="connsiteY42" fmla="*/ 4423 h 10000"/>
              <a:gd name="connsiteX43" fmla="*/ 5073 w 10000"/>
              <a:gd name="connsiteY43" fmla="*/ 4019 h 10000"/>
              <a:gd name="connsiteX44" fmla="*/ 5585 w 10000"/>
              <a:gd name="connsiteY44" fmla="*/ 3618 h 10000"/>
              <a:gd name="connsiteX45" fmla="*/ 5926 w 10000"/>
              <a:gd name="connsiteY45" fmla="*/ 3215 h 10000"/>
              <a:gd name="connsiteX46" fmla="*/ 6268 w 10000"/>
              <a:gd name="connsiteY46" fmla="*/ 3215 h 10000"/>
              <a:gd name="connsiteX47" fmla="*/ 6612 w 10000"/>
              <a:gd name="connsiteY47" fmla="*/ 2814 h 10000"/>
              <a:gd name="connsiteX48" fmla="*/ 6951 w 10000"/>
              <a:gd name="connsiteY48" fmla="*/ 2411 h 10000"/>
              <a:gd name="connsiteX49" fmla="*/ 7463 w 10000"/>
              <a:gd name="connsiteY49" fmla="*/ 2006 h 10000"/>
              <a:gd name="connsiteX50" fmla="*/ 7805 w 10000"/>
              <a:gd name="connsiteY50" fmla="*/ 1604 h 10000"/>
              <a:gd name="connsiteX51" fmla="*/ 8146 w 10000"/>
              <a:gd name="connsiteY51" fmla="*/ 1210 h 10000"/>
              <a:gd name="connsiteX52" fmla="*/ 8316 w 10000"/>
              <a:gd name="connsiteY52" fmla="*/ 802 h 10000"/>
              <a:gd name="connsiteX53" fmla="*/ 8489 w 10000"/>
              <a:gd name="connsiteY53" fmla="*/ 405 h 10000"/>
              <a:gd name="connsiteX54" fmla="*/ 8489 w 10000"/>
              <a:gd name="connsiteY54" fmla="*/ 0 h 10000"/>
              <a:gd name="connsiteX55" fmla="*/ 8656 w 10000"/>
              <a:gd name="connsiteY55" fmla="*/ 0 h 10000"/>
              <a:gd name="connsiteX56" fmla="*/ 8827 w 10000"/>
              <a:gd name="connsiteY56" fmla="*/ 0 h 10000"/>
              <a:gd name="connsiteX57" fmla="*/ 8999 w 10000"/>
              <a:gd name="connsiteY57" fmla="*/ 0 h 10000"/>
              <a:gd name="connsiteX58" fmla="*/ 9149 w 10000"/>
              <a:gd name="connsiteY58" fmla="*/ 405 h 10000"/>
              <a:gd name="connsiteX59" fmla="*/ 9319 w 10000"/>
              <a:gd name="connsiteY59" fmla="*/ 405 h 10000"/>
              <a:gd name="connsiteX60" fmla="*/ 9487 w 10000"/>
              <a:gd name="connsiteY60" fmla="*/ 1210 h 10000"/>
              <a:gd name="connsiteX61" fmla="*/ 9658 w 10000"/>
              <a:gd name="connsiteY61" fmla="*/ 1604 h 10000"/>
              <a:gd name="connsiteX62" fmla="*/ 9829 w 10000"/>
              <a:gd name="connsiteY62" fmla="*/ 2006 h 10000"/>
              <a:gd name="connsiteX63" fmla="*/ 10000 w 10000"/>
              <a:gd name="connsiteY63" fmla="*/ 2411 h 10000"/>
              <a:gd name="connsiteX64" fmla="*/ 10000 w 10000"/>
              <a:gd name="connsiteY64" fmla="*/ 2814 h 10000"/>
              <a:gd name="connsiteX65" fmla="*/ 10000 w 10000"/>
              <a:gd name="connsiteY65" fmla="*/ 3215 h 10000"/>
              <a:gd name="connsiteX66" fmla="*/ 9829 w 10000"/>
              <a:gd name="connsiteY66" fmla="*/ 3215 h 10000"/>
              <a:gd name="connsiteX67" fmla="*/ 9658 w 10000"/>
              <a:gd name="connsiteY67" fmla="*/ 3618 h 10000"/>
              <a:gd name="connsiteX68" fmla="*/ 9658 w 10000"/>
              <a:gd name="connsiteY68" fmla="*/ 4019 h 10000"/>
              <a:gd name="connsiteX69" fmla="*/ 9487 w 10000"/>
              <a:gd name="connsiteY69" fmla="*/ 4423 h 10000"/>
              <a:gd name="connsiteX70" fmla="*/ 9319 w 10000"/>
              <a:gd name="connsiteY70" fmla="*/ 5176 h 10000"/>
              <a:gd name="connsiteX71" fmla="*/ 9149 w 10000"/>
              <a:gd name="connsiteY71" fmla="*/ 6378 h 10000"/>
              <a:gd name="connsiteX0" fmla="*/ 7975 w 10000"/>
              <a:gd name="connsiteY0" fmla="*/ 6783 h 10000"/>
              <a:gd name="connsiteX1" fmla="*/ 8146 w 10000"/>
              <a:gd name="connsiteY1" fmla="*/ 5176 h 10000"/>
              <a:gd name="connsiteX2" fmla="*/ 8146 w 10000"/>
              <a:gd name="connsiteY2" fmla="*/ 4423 h 10000"/>
              <a:gd name="connsiteX3" fmla="*/ 8146 w 10000"/>
              <a:gd name="connsiteY3" fmla="*/ 4019 h 10000"/>
              <a:gd name="connsiteX4" fmla="*/ 8146 w 10000"/>
              <a:gd name="connsiteY4" fmla="*/ 3618 h 10000"/>
              <a:gd name="connsiteX5" fmla="*/ 8146 w 10000"/>
              <a:gd name="connsiteY5" fmla="*/ 3618 h 10000"/>
              <a:gd name="connsiteX6" fmla="*/ 8146 w 10000"/>
              <a:gd name="connsiteY6" fmla="*/ 3618 h 10000"/>
              <a:gd name="connsiteX7" fmla="*/ 7975 w 10000"/>
              <a:gd name="connsiteY7" fmla="*/ 3618 h 10000"/>
              <a:gd name="connsiteX8" fmla="*/ 7805 w 10000"/>
              <a:gd name="connsiteY8" fmla="*/ 3618 h 10000"/>
              <a:gd name="connsiteX9" fmla="*/ 7634 w 10000"/>
              <a:gd name="connsiteY9" fmla="*/ 4019 h 10000"/>
              <a:gd name="connsiteX10" fmla="*/ 7463 w 10000"/>
              <a:gd name="connsiteY10" fmla="*/ 4019 h 10000"/>
              <a:gd name="connsiteX11" fmla="*/ 7124 w 10000"/>
              <a:gd name="connsiteY11" fmla="*/ 4423 h 10000"/>
              <a:gd name="connsiteX12" fmla="*/ 6782 w 10000"/>
              <a:gd name="connsiteY12" fmla="*/ 4423 h 10000"/>
              <a:gd name="connsiteX13" fmla="*/ 6440 w 10000"/>
              <a:gd name="connsiteY13" fmla="*/ 4819 h 10000"/>
              <a:gd name="connsiteX14" fmla="*/ 4756 w 10000"/>
              <a:gd name="connsiteY14" fmla="*/ 6378 h 10000"/>
              <a:gd name="connsiteX15" fmla="*/ 3050 w 10000"/>
              <a:gd name="connsiteY15" fmla="*/ 7987 h 10000"/>
              <a:gd name="connsiteX16" fmla="*/ 2539 w 10000"/>
              <a:gd name="connsiteY16" fmla="*/ 8391 h 10000"/>
              <a:gd name="connsiteX17" fmla="*/ 2195 w 10000"/>
              <a:gd name="connsiteY17" fmla="*/ 8791 h 10000"/>
              <a:gd name="connsiteX18" fmla="*/ 1854 w 10000"/>
              <a:gd name="connsiteY18" fmla="*/ 9196 h 10000"/>
              <a:gd name="connsiteX19" fmla="*/ 1685 w 10000"/>
              <a:gd name="connsiteY19" fmla="*/ 9594 h 10000"/>
              <a:gd name="connsiteX20" fmla="*/ 1344 w 10000"/>
              <a:gd name="connsiteY20" fmla="*/ 9594 h 10000"/>
              <a:gd name="connsiteX21" fmla="*/ 1173 w 10000"/>
              <a:gd name="connsiteY21" fmla="*/ 9594 h 10000"/>
              <a:gd name="connsiteX22" fmla="*/ 1002 w 10000"/>
              <a:gd name="connsiteY22" fmla="*/ 10000 h 10000"/>
              <a:gd name="connsiteX23" fmla="*/ 1002 w 10000"/>
              <a:gd name="connsiteY23" fmla="*/ 10000 h 10000"/>
              <a:gd name="connsiteX24" fmla="*/ 852 w 10000"/>
              <a:gd name="connsiteY24" fmla="*/ 10000 h 10000"/>
              <a:gd name="connsiteX25" fmla="*/ 852 w 10000"/>
              <a:gd name="connsiteY25" fmla="*/ 9594 h 10000"/>
              <a:gd name="connsiteX26" fmla="*/ 682 w 10000"/>
              <a:gd name="connsiteY26" fmla="*/ 9196 h 10000"/>
              <a:gd name="connsiteX27" fmla="*/ 344 w 10000"/>
              <a:gd name="connsiteY27" fmla="*/ 8791 h 10000"/>
              <a:gd name="connsiteX28" fmla="*/ 169 w 10000"/>
              <a:gd name="connsiteY28" fmla="*/ 8391 h 10000"/>
              <a:gd name="connsiteX29" fmla="*/ 0 w 10000"/>
              <a:gd name="connsiteY29" fmla="*/ 7987 h 10000"/>
              <a:gd name="connsiteX30" fmla="*/ 0 w 10000"/>
              <a:gd name="connsiteY30" fmla="*/ 7582 h 10000"/>
              <a:gd name="connsiteX31" fmla="*/ 0 w 10000"/>
              <a:gd name="connsiteY31" fmla="*/ 7189 h 10000"/>
              <a:gd name="connsiteX32" fmla="*/ 169 w 10000"/>
              <a:gd name="connsiteY32" fmla="*/ 7189 h 10000"/>
              <a:gd name="connsiteX33" fmla="*/ 510 w 10000"/>
              <a:gd name="connsiteY33" fmla="*/ 7189 h 10000"/>
              <a:gd name="connsiteX34" fmla="*/ 852 w 10000"/>
              <a:gd name="connsiteY34" fmla="*/ 7189 h 10000"/>
              <a:gd name="connsiteX35" fmla="*/ 1173 w 10000"/>
              <a:gd name="connsiteY35" fmla="*/ 6783 h 10000"/>
              <a:gd name="connsiteX36" fmla="*/ 1685 w 10000"/>
              <a:gd name="connsiteY36" fmla="*/ 6783 h 10000"/>
              <a:gd name="connsiteX37" fmla="*/ 2195 w 10000"/>
              <a:gd name="connsiteY37" fmla="*/ 6378 h 10000"/>
              <a:gd name="connsiteX38" fmla="*/ 2711 w 10000"/>
              <a:gd name="connsiteY38" fmla="*/ 5980 h 10000"/>
              <a:gd name="connsiteX39" fmla="*/ 3390 w 10000"/>
              <a:gd name="connsiteY39" fmla="*/ 5578 h 10000"/>
              <a:gd name="connsiteX40" fmla="*/ 4072 w 10000"/>
              <a:gd name="connsiteY40" fmla="*/ 4819 h 10000"/>
              <a:gd name="connsiteX41" fmla="*/ 4582 w 10000"/>
              <a:gd name="connsiteY41" fmla="*/ 4423 h 10000"/>
              <a:gd name="connsiteX42" fmla="*/ 5073 w 10000"/>
              <a:gd name="connsiteY42" fmla="*/ 4019 h 10000"/>
              <a:gd name="connsiteX43" fmla="*/ 5585 w 10000"/>
              <a:gd name="connsiteY43" fmla="*/ 3618 h 10000"/>
              <a:gd name="connsiteX44" fmla="*/ 5926 w 10000"/>
              <a:gd name="connsiteY44" fmla="*/ 3215 h 10000"/>
              <a:gd name="connsiteX45" fmla="*/ 6268 w 10000"/>
              <a:gd name="connsiteY45" fmla="*/ 3215 h 10000"/>
              <a:gd name="connsiteX46" fmla="*/ 6612 w 10000"/>
              <a:gd name="connsiteY46" fmla="*/ 2814 h 10000"/>
              <a:gd name="connsiteX47" fmla="*/ 6951 w 10000"/>
              <a:gd name="connsiteY47" fmla="*/ 2411 h 10000"/>
              <a:gd name="connsiteX48" fmla="*/ 7463 w 10000"/>
              <a:gd name="connsiteY48" fmla="*/ 2006 h 10000"/>
              <a:gd name="connsiteX49" fmla="*/ 7805 w 10000"/>
              <a:gd name="connsiteY49" fmla="*/ 1604 h 10000"/>
              <a:gd name="connsiteX50" fmla="*/ 8146 w 10000"/>
              <a:gd name="connsiteY50" fmla="*/ 1210 h 10000"/>
              <a:gd name="connsiteX51" fmla="*/ 8316 w 10000"/>
              <a:gd name="connsiteY51" fmla="*/ 802 h 10000"/>
              <a:gd name="connsiteX52" fmla="*/ 8489 w 10000"/>
              <a:gd name="connsiteY52" fmla="*/ 405 h 10000"/>
              <a:gd name="connsiteX53" fmla="*/ 8489 w 10000"/>
              <a:gd name="connsiteY53" fmla="*/ 0 h 10000"/>
              <a:gd name="connsiteX54" fmla="*/ 8656 w 10000"/>
              <a:gd name="connsiteY54" fmla="*/ 0 h 10000"/>
              <a:gd name="connsiteX55" fmla="*/ 8827 w 10000"/>
              <a:gd name="connsiteY55" fmla="*/ 0 h 10000"/>
              <a:gd name="connsiteX56" fmla="*/ 8999 w 10000"/>
              <a:gd name="connsiteY56" fmla="*/ 0 h 10000"/>
              <a:gd name="connsiteX57" fmla="*/ 9149 w 10000"/>
              <a:gd name="connsiteY57" fmla="*/ 405 h 10000"/>
              <a:gd name="connsiteX58" fmla="*/ 9319 w 10000"/>
              <a:gd name="connsiteY58" fmla="*/ 405 h 10000"/>
              <a:gd name="connsiteX59" fmla="*/ 9487 w 10000"/>
              <a:gd name="connsiteY59" fmla="*/ 1210 h 10000"/>
              <a:gd name="connsiteX60" fmla="*/ 9658 w 10000"/>
              <a:gd name="connsiteY60" fmla="*/ 1604 h 10000"/>
              <a:gd name="connsiteX61" fmla="*/ 9829 w 10000"/>
              <a:gd name="connsiteY61" fmla="*/ 2006 h 10000"/>
              <a:gd name="connsiteX62" fmla="*/ 10000 w 10000"/>
              <a:gd name="connsiteY62" fmla="*/ 2411 h 10000"/>
              <a:gd name="connsiteX63" fmla="*/ 10000 w 10000"/>
              <a:gd name="connsiteY63" fmla="*/ 2814 h 10000"/>
              <a:gd name="connsiteX64" fmla="*/ 10000 w 10000"/>
              <a:gd name="connsiteY64" fmla="*/ 3215 h 10000"/>
              <a:gd name="connsiteX65" fmla="*/ 9829 w 10000"/>
              <a:gd name="connsiteY65" fmla="*/ 3215 h 10000"/>
              <a:gd name="connsiteX66" fmla="*/ 9658 w 10000"/>
              <a:gd name="connsiteY66" fmla="*/ 3618 h 10000"/>
              <a:gd name="connsiteX67" fmla="*/ 9658 w 10000"/>
              <a:gd name="connsiteY67" fmla="*/ 4019 h 10000"/>
              <a:gd name="connsiteX68" fmla="*/ 9487 w 10000"/>
              <a:gd name="connsiteY68" fmla="*/ 4423 h 10000"/>
              <a:gd name="connsiteX69" fmla="*/ 9319 w 10000"/>
              <a:gd name="connsiteY69" fmla="*/ 5176 h 10000"/>
              <a:gd name="connsiteX70" fmla="*/ 9149 w 10000"/>
              <a:gd name="connsiteY70" fmla="*/ 6378 h 10000"/>
              <a:gd name="connsiteX0" fmla="*/ 8146 w 10000"/>
              <a:gd name="connsiteY0" fmla="*/ 5176 h 10000"/>
              <a:gd name="connsiteX1" fmla="*/ 8146 w 10000"/>
              <a:gd name="connsiteY1" fmla="*/ 4423 h 10000"/>
              <a:gd name="connsiteX2" fmla="*/ 8146 w 10000"/>
              <a:gd name="connsiteY2" fmla="*/ 4019 h 10000"/>
              <a:gd name="connsiteX3" fmla="*/ 8146 w 10000"/>
              <a:gd name="connsiteY3" fmla="*/ 3618 h 10000"/>
              <a:gd name="connsiteX4" fmla="*/ 8146 w 10000"/>
              <a:gd name="connsiteY4" fmla="*/ 3618 h 10000"/>
              <a:gd name="connsiteX5" fmla="*/ 8146 w 10000"/>
              <a:gd name="connsiteY5" fmla="*/ 3618 h 10000"/>
              <a:gd name="connsiteX6" fmla="*/ 7975 w 10000"/>
              <a:gd name="connsiteY6" fmla="*/ 3618 h 10000"/>
              <a:gd name="connsiteX7" fmla="*/ 7805 w 10000"/>
              <a:gd name="connsiteY7" fmla="*/ 3618 h 10000"/>
              <a:gd name="connsiteX8" fmla="*/ 7634 w 10000"/>
              <a:gd name="connsiteY8" fmla="*/ 4019 h 10000"/>
              <a:gd name="connsiteX9" fmla="*/ 7463 w 10000"/>
              <a:gd name="connsiteY9" fmla="*/ 4019 h 10000"/>
              <a:gd name="connsiteX10" fmla="*/ 7124 w 10000"/>
              <a:gd name="connsiteY10" fmla="*/ 4423 h 10000"/>
              <a:gd name="connsiteX11" fmla="*/ 6782 w 10000"/>
              <a:gd name="connsiteY11" fmla="*/ 4423 h 10000"/>
              <a:gd name="connsiteX12" fmla="*/ 6440 w 10000"/>
              <a:gd name="connsiteY12" fmla="*/ 4819 h 10000"/>
              <a:gd name="connsiteX13" fmla="*/ 4756 w 10000"/>
              <a:gd name="connsiteY13" fmla="*/ 6378 h 10000"/>
              <a:gd name="connsiteX14" fmla="*/ 3050 w 10000"/>
              <a:gd name="connsiteY14" fmla="*/ 7987 h 10000"/>
              <a:gd name="connsiteX15" fmla="*/ 2539 w 10000"/>
              <a:gd name="connsiteY15" fmla="*/ 8391 h 10000"/>
              <a:gd name="connsiteX16" fmla="*/ 2195 w 10000"/>
              <a:gd name="connsiteY16" fmla="*/ 8791 h 10000"/>
              <a:gd name="connsiteX17" fmla="*/ 1854 w 10000"/>
              <a:gd name="connsiteY17" fmla="*/ 9196 h 10000"/>
              <a:gd name="connsiteX18" fmla="*/ 1685 w 10000"/>
              <a:gd name="connsiteY18" fmla="*/ 9594 h 10000"/>
              <a:gd name="connsiteX19" fmla="*/ 1344 w 10000"/>
              <a:gd name="connsiteY19" fmla="*/ 9594 h 10000"/>
              <a:gd name="connsiteX20" fmla="*/ 1173 w 10000"/>
              <a:gd name="connsiteY20" fmla="*/ 9594 h 10000"/>
              <a:gd name="connsiteX21" fmla="*/ 1002 w 10000"/>
              <a:gd name="connsiteY21" fmla="*/ 10000 h 10000"/>
              <a:gd name="connsiteX22" fmla="*/ 1002 w 10000"/>
              <a:gd name="connsiteY22" fmla="*/ 10000 h 10000"/>
              <a:gd name="connsiteX23" fmla="*/ 852 w 10000"/>
              <a:gd name="connsiteY23" fmla="*/ 10000 h 10000"/>
              <a:gd name="connsiteX24" fmla="*/ 852 w 10000"/>
              <a:gd name="connsiteY24" fmla="*/ 9594 h 10000"/>
              <a:gd name="connsiteX25" fmla="*/ 682 w 10000"/>
              <a:gd name="connsiteY25" fmla="*/ 9196 h 10000"/>
              <a:gd name="connsiteX26" fmla="*/ 344 w 10000"/>
              <a:gd name="connsiteY26" fmla="*/ 8791 h 10000"/>
              <a:gd name="connsiteX27" fmla="*/ 169 w 10000"/>
              <a:gd name="connsiteY27" fmla="*/ 8391 h 10000"/>
              <a:gd name="connsiteX28" fmla="*/ 0 w 10000"/>
              <a:gd name="connsiteY28" fmla="*/ 7987 h 10000"/>
              <a:gd name="connsiteX29" fmla="*/ 0 w 10000"/>
              <a:gd name="connsiteY29" fmla="*/ 7582 h 10000"/>
              <a:gd name="connsiteX30" fmla="*/ 0 w 10000"/>
              <a:gd name="connsiteY30" fmla="*/ 7189 h 10000"/>
              <a:gd name="connsiteX31" fmla="*/ 169 w 10000"/>
              <a:gd name="connsiteY31" fmla="*/ 7189 h 10000"/>
              <a:gd name="connsiteX32" fmla="*/ 510 w 10000"/>
              <a:gd name="connsiteY32" fmla="*/ 7189 h 10000"/>
              <a:gd name="connsiteX33" fmla="*/ 852 w 10000"/>
              <a:gd name="connsiteY33" fmla="*/ 7189 h 10000"/>
              <a:gd name="connsiteX34" fmla="*/ 1173 w 10000"/>
              <a:gd name="connsiteY34" fmla="*/ 6783 h 10000"/>
              <a:gd name="connsiteX35" fmla="*/ 1685 w 10000"/>
              <a:gd name="connsiteY35" fmla="*/ 6783 h 10000"/>
              <a:gd name="connsiteX36" fmla="*/ 2195 w 10000"/>
              <a:gd name="connsiteY36" fmla="*/ 6378 h 10000"/>
              <a:gd name="connsiteX37" fmla="*/ 2711 w 10000"/>
              <a:gd name="connsiteY37" fmla="*/ 5980 h 10000"/>
              <a:gd name="connsiteX38" fmla="*/ 3390 w 10000"/>
              <a:gd name="connsiteY38" fmla="*/ 5578 h 10000"/>
              <a:gd name="connsiteX39" fmla="*/ 4072 w 10000"/>
              <a:gd name="connsiteY39" fmla="*/ 4819 h 10000"/>
              <a:gd name="connsiteX40" fmla="*/ 4582 w 10000"/>
              <a:gd name="connsiteY40" fmla="*/ 4423 h 10000"/>
              <a:gd name="connsiteX41" fmla="*/ 5073 w 10000"/>
              <a:gd name="connsiteY41" fmla="*/ 4019 h 10000"/>
              <a:gd name="connsiteX42" fmla="*/ 5585 w 10000"/>
              <a:gd name="connsiteY42" fmla="*/ 3618 h 10000"/>
              <a:gd name="connsiteX43" fmla="*/ 5926 w 10000"/>
              <a:gd name="connsiteY43" fmla="*/ 3215 h 10000"/>
              <a:gd name="connsiteX44" fmla="*/ 6268 w 10000"/>
              <a:gd name="connsiteY44" fmla="*/ 3215 h 10000"/>
              <a:gd name="connsiteX45" fmla="*/ 6612 w 10000"/>
              <a:gd name="connsiteY45" fmla="*/ 2814 h 10000"/>
              <a:gd name="connsiteX46" fmla="*/ 6951 w 10000"/>
              <a:gd name="connsiteY46" fmla="*/ 2411 h 10000"/>
              <a:gd name="connsiteX47" fmla="*/ 7463 w 10000"/>
              <a:gd name="connsiteY47" fmla="*/ 2006 h 10000"/>
              <a:gd name="connsiteX48" fmla="*/ 7805 w 10000"/>
              <a:gd name="connsiteY48" fmla="*/ 1604 h 10000"/>
              <a:gd name="connsiteX49" fmla="*/ 8146 w 10000"/>
              <a:gd name="connsiteY49" fmla="*/ 1210 h 10000"/>
              <a:gd name="connsiteX50" fmla="*/ 8316 w 10000"/>
              <a:gd name="connsiteY50" fmla="*/ 802 h 10000"/>
              <a:gd name="connsiteX51" fmla="*/ 8489 w 10000"/>
              <a:gd name="connsiteY51" fmla="*/ 405 h 10000"/>
              <a:gd name="connsiteX52" fmla="*/ 8489 w 10000"/>
              <a:gd name="connsiteY52" fmla="*/ 0 h 10000"/>
              <a:gd name="connsiteX53" fmla="*/ 8656 w 10000"/>
              <a:gd name="connsiteY53" fmla="*/ 0 h 10000"/>
              <a:gd name="connsiteX54" fmla="*/ 8827 w 10000"/>
              <a:gd name="connsiteY54" fmla="*/ 0 h 10000"/>
              <a:gd name="connsiteX55" fmla="*/ 8999 w 10000"/>
              <a:gd name="connsiteY55" fmla="*/ 0 h 10000"/>
              <a:gd name="connsiteX56" fmla="*/ 9149 w 10000"/>
              <a:gd name="connsiteY56" fmla="*/ 405 h 10000"/>
              <a:gd name="connsiteX57" fmla="*/ 9319 w 10000"/>
              <a:gd name="connsiteY57" fmla="*/ 405 h 10000"/>
              <a:gd name="connsiteX58" fmla="*/ 9487 w 10000"/>
              <a:gd name="connsiteY58" fmla="*/ 1210 h 10000"/>
              <a:gd name="connsiteX59" fmla="*/ 9658 w 10000"/>
              <a:gd name="connsiteY59" fmla="*/ 1604 h 10000"/>
              <a:gd name="connsiteX60" fmla="*/ 9829 w 10000"/>
              <a:gd name="connsiteY60" fmla="*/ 2006 h 10000"/>
              <a:gd name="connsiteX61" fmla="*/ 10000 w 10000"/>
              <a:gd name="connsiteY61" fmla="*/ 2411 h 10000"/>
              <a:gd name="connsiteX62" fmla="*/ 10000 w 10000"/>
              <a:gd name="connsiteY62" fmla="*/ 2814 h 10000"/>
              <a:gd name="connsiteX63" fmla="*/ 10000 w 10000"/>
              <a:gd name="connsiteY63" fmla="*/ 3215 h 10000"/>
              <a:gd name="connsiteX64" fmla="*/ 9829 w 10000"/>
              <a:gd name="connsiteY64" fmla="*/ 3215 h 10000"/>
              <a:gd name="connsiteX65" fmla="*/ 9658 w 10000"/>
              <a:gd name="connsiteY65" fmla="*/ 3618 h 10000"/>
              <a:gd name="connsiteX66" fmla="*/ 9658 w 10000"/>
              <a:gd name="connsiteY66" fmla="*/ 4019 h 10000"/>
              <a:gd name="connsiteX67" fmla="*/ 9487 w 10000"/>
              <a:gd name="connsiteY67" fmla="*/ 4423 h 10000"/>
              <a:gd name="connsiteX68" fmla="*/ 9319 w 10000"/>
              <a:gd name="connsiteY68" fmla="*/ 5176 h 10000"/>
              <a:gd name="connsiteX69" fmla="*/ 9149 w 10000"/>
              <a:gd name="connsiteY69" fmla="*/ 6378 h 10000"/>
              <a:gd name="connsiteX0" fmla="*/ 8146 w 10000"/>
              <a:gd name="connsiteY0" fmla="*/ 4423 h 10000"/>
              <a:gd name="connsiteX1" fmla="*/ 8146 w 10000"/>
              <a:gd name="connsiteY1" fmla="*/ 4019 h 10000"/>
              <a:gd name="connsiteX2" fmla="*/ 8146 w 10000"/>
              <a:gd name="connsiteY2" fmla="*/ 3618 h 10000"/>
              <a:gd name="connsiteX3" fmla="*/ 8146 w 10000"/>
              <a:gd name="connsiteY3" fmla="*/ 3618 h 10000"/>
              <a:gd name="connsiteX4" fmla="*/ 8146 w 10000"/>
              <a:gd name="connsiteY4" fmla="*/ 3618 h 10000"/>
              <a:gd name="connsiteX5" fmla="*/ 7975 w 10000"/>
              <a:gd name="connsiteY5" fmla="*/ 3618 h 10000"/>
              <a:gd name="connsiteX6" fmla="*/ 7805 w 10000"/>
              <a:gd name="connsiteY6" fmla="*/ 3618 h 10000"/>
              <a:gd name="connsiteX7" fmla="*/ 7634 w 10000"/>
              <a:gd name="connsiteY7" fmla="*/ 4019 h 10000"/>
              <a:gd name="connsiteX8" fmla="*/ 7463 w 10000"/>
              <a:gd name="connsiteY8" fmla="*/ 4019 h 10000"/>
              <a:gd name="connsiteX9" fmla="*/ 7124 w 10000"/>
              <a:gd name="connsiteY9" fmla="*/ 4423 h 10000"/>
              <a:gd name="connsiteX10" fmla="*/ 6782 w 10000"/>
              <a:gd name="connsiteY10" fmla="*/ 4423 h 10000"/>
              <a:gd name="connsiteX11" fmla="*/ 6440 w 10000"/>
              <a:gd name="connsiteY11" fmla="*/ 4819 h 10000"/>
              <a:gd name="connsiteX12" fmla="*/ 4756 w 10000"/>
              <a:gd name="connsiteY12" fmla="*/ 6378 h 10000"/>
              <a:gd name="connsiteX13" fmla="*/ 3050 w 10000"/>
              <a:gd name="connsiteY13" fmla="*/ 7987 h 10000"/>
              <a:gd name="connsiteX14" fmla="*/ 2539 w 10000"/>
              <a:gd name="connsiteY14" fmla="*/ 8391 h 10000"/>
              <a:gd name="connsiteX15" fmla="*/ 2195 w 10000"/>
              <a:gd name="connsiteY15" fmla="*/ 8791 h 10000"/>
              <a:gd name="connsiteX16" fmla="*/ 1854 w 10000"/>
              <a:gd name="connsiteY16" fmla="*/ 9196 h 10000"/>
              <a:gd name="connsiteX17" fmla="*/ 1685 w 10000"/>
              <a:gd name="connsiteY17" fmla="*/ 9594 h 10000"/>
              <a:gd name="connsiteX18" fmla="*/ 1344 w 10000"/>
              <a:gd name="connsiteY18" fmla="*/ 9594 h 10000"/>
              <a:gd name="connsiteX19" fmla="*/ 1173 w 10000"/>
              <a:gd name="connsiteY19" fmla="*/ 9594 h 10000"/>
              <a:gd name="connsiteX20" fmla="*/ 1002 w 10000"/>
              <a:gd name="connsiteY20" fmla="*/ 10000 h 10000"/>
              <a:gd name="connsiteX21" fmla="*/ 1002 w 10000"/>
              <a:gd name="connsiteY21" fmla="*/ 10000 h 10000"/>
              <a:gd name="connsiteX22" fmla="*/ 852 w 10000"/>
              <a:gd name="connsiteY22" fmla="*/ 10000 h 10000"/>
              <a:gd name="connsiteX23" fmla="*/ 852 w 10000"/>
              <a:gd name="connsiteY23" fmla="*/ 9594 h 10000"/>
              <a:gd name="connsiteX24" fmla="*/ 682 w 10000"/>
              <a:gd name="connsiteY24" fmla="*/ 9196 h 10000"/>
              <a:gd name="connsiteX25" fmla="*/ 344 w 10000"/>
              <a:gd name="connsiteY25" fmla="*/ 8791 h 10000"/>
              <a:gd name="connsiteX26" fmla="*/ 169 w 10000"/>
              <a:gd name="connsiteY26" fmla="*/ 8391 h 10000"/>
              <a:gd name="connsiteX27" fmla="*/ 0 w 10000"/>
              <a:gd name="connsiteY27" fmla="*/ 7987 h 10000"/>
              <a:gd name="connsiteX28" fmla="*/ 0 w 10000"/>
              <a:gd name="connsiteY28" fmla="*/ 7582 h 10000"/>
              <a:gd name="connsiteX29" fmla="*/ 0 w 10000"/>
              <a:gd name="connsiteY29" fmla="*/ 7189 h 10000"/>
              <a:gd name="connsiteX30" fmla="*/ 169 w 10000"/>
              <a:gd name="connsiteY30" fmla="*/ 7189 h 10000"/>
              <a:gd name="connsiteX31" fmla="*/ 510 w 10000"/>
              <a:gd name="connsiteY31" fmla="*/ 7189 h 10000"/>
              <a:gd name="connsiteX32" fmla="*/ 852 w 10000"/>
              <a:gd name="connsiteY32" fmla="*/ 7189 h 10000"/>
              <a:gd name="connsiteX33" fmla="*/ 1173 w 10000"/>
              <a:gd name="connsiteY33" fmla="*/ 6783 h 10000"/>
              <a:gd name="connsiteX34" fmla="*/ 1685 w 10000"/>
              <a:gd name="connsiteY34" fmla="*/ 6783 h 10000"/>
              <a:gd name="connsiteX35" fmla="*/ 2195 w 10000"/>
              <a:gd name="connsiteY35" fmla="*/ 6378 h 10000"/>
              <a:gd name="connsiteX36" fmla="*/ 2711 w 10000"/>
              <a:gd name="connsiteY36" fmla="*/ 5980 h 10000"/>
              <a:gd name="connsiteX37" fmla="*/ 3390 w 10000"/>
              <a:gd name="connsiteY37" fmla="*/ 5578 h 10000"/>
              <a:gd name="connsiteX38" fmla="*/ 4072 w 10000"/>
              <a:gd name="connsiteY38" fmla="*/ 4819 h 10000"/>
              <a:gd name="connsiteX39" fmla="*/ 4582 w 10000"/>
              <a:gd name="connsiteY39" fmla="*/ 4423 h 10000"/>
              <a:gd name="connsiteX40" fmla="*/ 5073 w 10000"/>
              <a:gd name="connsiteY40" fmla="*/ 4019 h 10000"/>
              <a:gd name="connsiteX41" fmla="*/ 5585 w 10000"/>
              <a:gd name="connsiteY41" fmla="*/ 3618 h 10000"/>
              <a:gd name="connsiteX42" fmla="*/ 5926 w 10000"/>
              <a:gd name="connsiteY42" fmla="*/ 3215 h 10000"/>
              <a:gd name="connsiteX43" fmla="*/ 6268 w 10000"/>
              <a:gd name="connsiteY43" fmla="*/ 3215 h 10000"/>
              <a:gd name="connsiteX44" fmla="*/ 6612 w 10000"/>
              <a:gd name="connsiteY44" fmla="*/ 2814 h 10000"/>
              <a:gd name="connsiteX45" fmla="*/ 6951 w 10000"/>
              <a:gd name="connsiteY45" fmla="*/ 2411 h 10000"/>
              <a:gd name="connsiteX46" fmla="*/ 7463 w 10000"/>
              <a:gd name="connsiteY46" fmla="*/ 2006 h 10000"/>
              <a:gd name="connsiteX47" fmla="*/ 7805 w 10000"/>
              <a:gd name="connsiteY47" fmla="*/ 1604 h 10000"/>
              <a:gd name="connsiteX48" fmla="*/ 8146 w 10000"/>
              <a:gd name="connsiteY48" fmla="*/ 1210 h 10000"/>
              <a:gd name="connsiteX49" fmla="*/ 8316 w 10000"/>
              <a:gd name="connsiteY49" fmla="*/ 802 h 10000"/>
              <a:gd name="connsiteX50" fmla="*/ 8489 w 10000"/>
              <a:gd name="connsiteY50" fmla="*/ 405 h 10000"/>
              <a:gd name="connsiteX51" fmla="*/ 8489 w 10000"/>
              <a:gd name="connsiteY51" fmla="*/ 0 h 10000"/>
              <a:gd name="connsiteX52" fmla="*/ 8656 w 10000"/>
              <a:gd name="connsiteY52" fmla="*/ 0 h 10000"/>
              <a:gd name="connsiteX53" fmla="*/ 8827 w 10000"/>
              <a:gd name="connsiteY53" fmla="*/ 0 h 10000"/>
              <a:gd name="connsiteX54" fmla="*/ 8999 w 10000"/>
              <a:gd name="connsiteY54" fmla="*/ 0 h 10000"/>
              <a:gd name="connsiteX55" fmla="*/ 9149 w 10000"/>
              <a:gd name="connsiteY55" fmla="*/ 405 h 10000"/>
              <a:gd name="connsiteX56" fmla="*/ 9319 w 10000"/>
              <a:gd name="connsiteY56" fmla="*/ 405 h 10000"/>
              <a:gd name="connsiteX57" fmla="*/ 9487 w 10000"/>
              <a:gd name="connsiteY57" fmla="*/ 1210 h 10000"/>
              <a:gd name="connsiteX58" fmla="*/ 9658 w 10000"/>
              <a:gd name="connsiteY58" fmla="*/ 1604 h 10000"/>
              <a:gd name="connsiteX59" fmla="*/ 9829 w 10000"/>
              <a:gd name="connsiteY59" fmla="*/ 2006 h 10000"/>
              <a:gd name="connsiteX60" fmla="*/ 10000 w 10000"/>
              <a:gd name="connsiteY60" fmla="*/ 2411 h 10000"/>
              <a:gd name="connsiteX61" fmla="*/ 10000 w 10000"/>
              <a:gd name="connsiteY61" fmla="*/ 2814 h 10000"/>
              <a:gd name="connsiteX62" fmla="*/ 10000 w 10000"/>
              <a:gd name="connsiteY62" fmla="*/ 3215 h 10000"/>
              <a:gd name="connsiteX63" fmla="*/ 9829 w 10000"/>
              <a:gd name="connsiteY63" fmla="*/ 3215 h 10000"/>
              <a:gd name="connsiteX64" fmla="*/ 9658 w 10000"/>
              <a:gd name="connsiteY64" fmla="*/ 3618 h 10000"/>
              <a:gd name="connsiteX65" fmla="*/ 9658 w 10000"/>
              <a:gd name="connsiteY65" fmla="*/ 4019 h 10000"/>
              <a:gd name="connsiteX66" fmla="*/ 9487 w 10000"/>
              <a:gd name="connsiteY66" fmla="*/ 4423 h 10000"/>
              <a:gd name="connsiteX67" fmla="*/ 9319 w 10000"/>
              <a:gd name="connsiteY67" fmla="*/ 5176 h 10000"/>
              <a:gd name="connsiteX68" fmla="*/ 9149 w 10000"/>
              <a:gd name="connsiteY68" fmla="*/ 6378 h 10000"/>
              <a:gd name="connsiteX0" fmla="*/ 8146 w 10000"/>
              <a:gd name="connsiteY0" fmla="*/ 4423 h 10000"/>
              <a:gd name="connsiteX1" fmla="*/ 8146 w 10000"/>
              <a:gd name="connsiteY1" fmla="*/ 4019 h 10000"/>
              <a:gd name="connsiteX2" fmla="*/ 8146 w 10000"/>
              <a:gd name="connsiteY2" fmla="*/ 3618 h 10000"/>
              <a:gd name="connsiteX3" fmla="*/ 8146 w 10000"/>
              <a:gd name="connsiteY3" fmla="*/ 3618 h 10000"/>
              <a:gd name="connsiteX4" fmla="*/ 8146 w 10000"/>
              <a:gd name="connsiteY4" fmla="*/ 3618 h 10000"/>
              <a:gd name="connsiteX5" fmla="*/ 7975 w 10000"/>
              <a:gd name="connsiteY5" fmla="*/ 3618 h 10000"/>
              <a:gd name="connsiteX6" fmla="*/ 7805 w 10000"/>
              <a:gd name="connsiteY6" fmla="*/ 3618 h 10000"/>
              <a:gd name="connsiteX7" fmla="*/ 7634 w 10000"/>
              <a:gd name="connsiteY7" fmla="*/ 4019 h 10000"/>
              <a:gd name="connsiteX8" fmla="*/ 7463 w 10000"/>
              <a:gd name="connsiteY8" fmla="*/ 4019 h 10000"/>
              <a:gd name="connsiteX9" fmla="*/ 7124 w 10000"/>
              <a:gd name="connsiteY9" fmla="*/ 4423 h 10000"/>
              <a:gd name="connsiteX10" fmla="*/ 6782 w 10000"/>
              <a:gd name="connsiteY10" fmla="*/ 4423 h 10000"/>
              <a:gd name="connsiteX11" fmla="*/ 6440 w 10000"/>
              <a:gd name="connsiteY11" fmla="*/ 4819 h 10000"/>
              <a:gd name="connsiteX12" fmla="*/ 4756 w 10000"/>
              <a:gd name="connsiteY12" fmla="*/ 6378 h 10000"/>
              <a:gd name="connsiteX13" fmla="*/ 3050 w 10000"/>
              <a:gd name="connsiteY13" fmla="*/ 7987 h 10000"/>
              <a:gd name="connsiteX14" fmla="*/ 2539 w 10000"/>
              <a:gd name="connsiteY14" fmla="*/ 8391 h 10000"/>
              <a:gd name="connsiteX15" fmla="*/ 2195 w 10000"/>
              <a:gd name="connsiteY15" fmla="*/ 8791 h 10000"/>
              <a:gd name="connsiteX16" fmla="*/ 1854 w 10000"/>
              <a:gd name="connsiteY16" fmla="*/ 9196 h 10000"/>
              <a:gd name="connsiteX17" fmla="*/ 1685 w 10000"/>
              <a:gd name="connsiteY17" fmla="*/ 9594 h 10000"/>
              <a:gd name="connsiteX18" fmla="*/ 1344 w 10000"/>
              <a:gd name="connsiteY18" fmla="*/ 9594 h 10000"/>
              <a:gd name="connsiteX19" fmla="*/ 1173 w 10000"/>
              <a:gd name="connsiteY19" fmla="*/ 9594 h 10000"/>
              <a:gd name="connsiteX20" fmla="*/ 1002 w 10000"/>
              <a:gd name="connsiteY20" fmla="*/ 10000 h 10000"/>
              <a:gd name="connsiteX21" fmla="*/ 1002 w 10000"/>
              <a:gd name="connsiteY21" fmla="*/ 10000 h 10000"/>
              <a:gd name="connsiteX22" fmla="*/ 852 w 10000"/>
              <a:gd name="connsiteY22" fmla="*/ 10000 h 10000"/>
              <a:gd name="connsiteX23" fmla="*/ 852 w 10000"/>
              <a:gd name="connsiteY23" fmla="*/ 9594 h 10000"/>
              <a:gd name="connsiteX24" fmla="*/ 682 w 10000"/>
              <a:gd name="connsiteY24" fmla="*/ 9196 h 10000"/>
              <a:gd name="connsiteX25" fmla="*/ 344 w 10000"/>
              <a:gd name="connsiteY25" fmla="*/ 8791 h 10000"/>
              <a:gd name="connsiteX26" fmla="*/ 169 w 10000"/>
              <a:gd name="connsiteY26" fmla="*/ 8391 h 10000"/>
              <a:gd name="connsiteX27" fmla="*/ 0 w 10000"/>
              <a:gd name="connsiteY27" fmla="*/ 7987 h 10000"/>
              <a:gd name="connsiteX28" fmla="*/ 0 w 10000"/>
              <a:gd name="connsiteY28" fmla="*/ 7582 h 10000"/>
              <a:gd name="connsiteX29" fmla="*/ 0 w 10000"/>
              <a:gd name="connsiteY29" fmla="*/ 7189 h 10000"/>
              <a:gd name="connsiteX30" fmla="*/ 169 w 10000"/>
              <a:gd name="connsiteY30" fmla="*/ 7189 h 10000"/>
              <a:gd name="connsiteX31" fmla="*/ 510 w 10000"/>
              <a:gd name="connsiteY31" fmla="*/ 7189 h 10000"/>
              <a:gd name="connsiteX32" fmla="*/ 852 w 10000"/>
              <a:gd name="connsiteY32" fmla="*/ 7189 h 10000"/>
              <a:gd name="connsiteX33" fmla="*/ 1173 w 10000"/>
              <a:gd name="connsiteY33" fmla="*/ 6783 h 10000"/>
              <a:gd name="connsiteX34" fmla="*/ 1685 w 10000"/>
              <a:gd name="connsiteY34" fmla="*/ 6783 h 10000"/>
              <a:gd name="connsiteX35" fmla="*/ 2195 w 10000"/>
              <a:gd name="connsiteY35" fmla="*/ 6378 h 10000"/>
              <a:gd name="connsiteX36" fmla="*/ 2711 w 10000"/>
              <a:gd name="connsiteY36" fmla="*/ 5980 h 10000"/>
              <a:gd name="connsiteX37" fmla="*/ 3390 w 10000"/>
              <a:gd name="connsiteY37" fmla="*/ 5578 h 10000"/>
              <a:gd name="connsiteX38" fmla="*/ 4072 w 10000"/>
              <a:gd name="connsiteY38" fmla="*/ 4819 h 10000"/>
              <a:gd name="connsiteX39" fmla="*/ 4582 w 10000"/>
              <a:gd name="connsiteY39" fmla="*/ 4423 h 10000"/>
              <a:gd name="connsiteX40" fmla="*/ 5073 w 10000"/>
              <a:gd name="connsiteY40" fmla="*/ 4019 h 10000"/>
              <a:gd name="connsiteX41" fmla="*/ 5585 w 10000"/>
              <a:gd name="connsiteY41" fmla="*/ 3618 h 10000"/>
              <a:gd name="connsiteX42" fmla="*/ 5926 w 10000"/>
              <a:gd name="connsiteY42" fmla="*/ 3215 h 10000"/>
              <a:gd name="connsiteX43" fmla="*/ 6268 w 10000"/>
              <a:gd name="connsiteY43" fmla="*/ 3215 h 10000"/>
              <a:gd name="connsiteX44" fmla="*/ 6612 w 10000"/>
              <a:gd name="connsiteY44" fmla="*/ 2814 h 10000"/>
              <a:gd name="connsiteX45" fmla="*/ 6951 w 10000"/>
              <a:gd name="connsiteY45" fmla="*/ 2411 h 10000"/>
              <a:gd name="connsiteX46" fmla="*/ 7463 w 10000"/>
              <a:gd name="connsiteY46" fmla="*/ 2006 h 10000"/>
              <a:gd name="connsiteX47" fmla="*/ 7805 w 10000"/>
              <a:gd name="connsiteY47" fmla="*/ 1604 h 10000"/>
              <a:gd name="connsiteX48" fmla="*/ 8146 w 10000"/>
              <a:gd name="connsiteY48" fmla="*/ 1210 h 10000"/>
              <a:gd name="connsiteX49" fmla="*/ 8316 w 10000"/>
              <a:gd name="connsiteY49" fmla="*/ 802 h 10000"/>
              <a:gd name="connsiteX50" fmla="*/ 8489 w 10000"/>
              <a:gd name="connsiteY50" fmla="*/ 405 h 10000"/>
              <a:gd name="connsiteX51" fmla="*/ 8489 w 10000"/>
              <a:gd name="connsiteY51" fmla="*/ 0 h 10000"/>
              <a:gd name="connsiteX52" fmla="*/ 8656 w 10000"/>
              <a:gd name="connsiteY52" fmla="*/ 0 h 10000"/>
              <a:gd name="connsiteX53" fmla="*/ 8827 w 10000"/>
              <a:gd name="connsiteY53" fmla="*/ 0 h 10000"/>
              <a:gd name="connsiteX54" fmla="*/ 8999 w 10000"/>
              <a:gd name="connsiteY54" fmla="*/ 0 h 10000"/>
              <a:gd name="connsiteX55" fmla="*/ 9149 w 10000"/>
              <a:gd name="connsiteY55" fmla="*/ 405 h 10000"/>
              <a:gd name="connsiteX56" fmla="*/ 9319 w 10000"/>
              <a:gd name="connsiteY56" fmla="*/ 405 h 10000"/>
              <a:gd name="connsiteX57" fmla="*/ 9487 w 10000"/>
              <a:gd name="connsiteY57" fmla="*/ 1210 h 10000"/>
              <a:gd name="connsiteX58" fmla="*/ 9658 w 10000"/>
              <a:gd name="connsiteY58" fmla="*/ 1604 h 10000"/>
              <a:gd name="connsiteX59" fmla="*/ 9829 w 10000"/>
              <a:gd name="connsiteY59" fmla="*/ 2006 h 10000"/>
              <a:gd name="connsiteX60" fmla="*/ 10000 w 10000"/>
              <a:gd name="connsiteY60" fmla="*/ 2411 h 10000"/>
              <a:gd name="connsiteX61" fmla="*/ 10000 w 10000"/>
              <a:gd name="connsiteY61" fmla="*/ 2814 h 10000"/>
              <a:gd name="connsiteX62" fmla="*/ 10000 w 10000"/>
              <a:gd name="connsiteY62" fmla="*/ 3215 h 10000"/>
              <a:gd name="connsiteX63" fmla="*/ 9829 w 10000"/>
              <a:gd name="connsiteY63" fmla="*/ 3215 h 10000"/>
              <a:gd name="connsiteX64" fmla="*/ 9658 w 10000"/>
              <a:gd name="connsiteY64" fmla="*/ 3618 h 10000"/>
              <a:gd name="connsiteX65" fmla="*/ 9658 w 10000"/>
              <a:gd name="connsiteY65" fmla="*/ 4019 h 10000"/>
              <a:gd name="connsiteX66" fmla="*/ 9487 w 10000"/>
              <a:gd name="connsiteY66" fmla="*/ 4423 h 10000"/>
              <a:gd name="connsiteX67" fmla="*/ 9319 w 10000"/>
              <a:gd name="connsiteY67" fmla="*/ 5176 h 10000"/>
              <a:gd name="connsiteX0" fmla="*/ 8146 w 10000"/>
              <a:gd name="connsiteY0" fmla="*/ 4423 h 10000"/>
              <a:gd name="connsiteX1" fmla="*/ 8146 w 10000"/>
              <a:gd name="connsiteY1" fmla="*/ 4019 h 10000"/>
              <a:gd name="connsiteX2" fmla="*/ 8146 w 10000"/>
              <a:gd name="connsiteY2" fmla="*/ 3618 h 10000"/>
              <a:gd name="connsiteX3" fmla="*/ 8146 w 10000"/>
              <a:gd name="connsiteY3" fmla="*/ 3618 h 10000"/>
              <a:gd name="connsiteX4" fmla="*/ 8146 w 10000"/>
              <a:gd name="connsiteY4" fmla="*/ 3618 h 10000"/>
              <a:gd name="connsiteX5" fmla="*/ 7975 w 10000"/>
              <a:gd name="connsiteY5" fmla="*/ 3618 h 10000"/>
              <a:gd name="connsiteX6" fmla="*/ 7805 w 10000"/>
              <a:gd name="connsiteY6" fmla="*/ 3618 h 10000"/>
              <a:gd name="connsiteX7" fmla="*/ 7634 w 10000"/>
              <a:gd name="connsiteY7" fmla="*/ 4019 h 10000"/>
              <a:gd name="connsiteX8" fmla="*/ 7463 w 10000"/>
              <a:gd name="connsiteY8" fmla="*/ 4019 h 10000"/>
              <a:gd name="connsiteX9" fmla="*/ 7124 w 10000"/>
              <a:gd name="connsiteY9" fmla="*/ 4423 h 10000"/>
              <a:gd name="connsiteX10" fmla="*/ 6782 w 10000"/>
              <a:gd name="connsiteY10" fmla="*/ 4423 h 10000"/>
              <a:gd name="connsiteX11" fmla="*/ 6440 w 10000"/>
              <a:gd name="connsiteY11" fmla="*/ 4819 h 10000"/>
              <a:gd name="connsiteX12" fmla="*/ 4756 w 10000"/>
              <a:gd name="connsiteY12" fmla="*/ 6378 h 10000"/>
              <a:gd name="connsiteX13" fmla="*/ 3050 w 10000"/>
              <a:gd name="connsiteY13" fmla="*/ 7987 h 10000"/>
              <a:gd name="connsiteX14" fmla="*/ 2539 w 10000"/>
              <a:gd name="connsiteY14" fmla="*/ 8391 h 10000"/>
              <a:gd name="connsiteX15" fmla="*/ 2195 w 10000"/>
              <a:gd name="connsiteY15" fmla="*/ 8791 h 10000"/>
              <a:gd name="connsiteX16" fmla="*/ 1854 w 10000"/>
              <a:gd name="connsiteY16" fmla="*/ 9196 h 10000"/>
              <a:gd name="connsiteX17" fmla="*/ 1685 w 10000"/>
              <a:gd name="connsiteY17" fmla="*/ 9594 h 10000"/>
              <a:gd name="connsiteX18" fmla="*/ 1344 w 10000"/>
              <a:gd name="connsiteY18" fmla="*/ 9594 h 10000"/>
              <a:gd name="connsiteX19" fmla="*/ 1173 w 10000"/>
              <a:gd name="connsiteY19" fmla="*/ 9594 h 10000"/>
              <a:gd name="connsiteX20" fmla="*/ 1002 w 10000"/>
              <a:gd name="connsiteY20" fmla="*/ 10000 h 10000"/>
              <a:gd name="connsiteX21" fmla="*/ 1002 w 10000"/>
              <a:gd name="connsiteY21" fmla="*/ 10000 h 10000"/>
              <a:gd name="connsiteX22" fmla="*/ 852 w 10000"/>
              <a:gd name="connsiteY22" fmla="*/ 10000 h 10000"/>
              <a:gd name="connsiteX23" fmla="*/ 852 w 10000"/>
              <a:gd name="connsiteY23" fmla="*/ 9594 h 10000"/>
              <a:gd name="connsiteX24" fmla="*/ 682 w 10000"/>
              <a:gd name="connsiteY24" fmla="*/ 9196 h 10000"/>
              <a:gd name="connsiteX25" fmla="*/ 344 w 10000"/>
              <a:gd name="connsiteY25" fmla="*/ 8791 h 10000"/>
              <a:gd name="connsiteX26" fmla="*/ 169 w 10000"/>
              <a:gd name="connsiteY26" fmla="*/ 8391 h 10000"/>
              <a:gd name="connsiteX27" fmla="*/ 0 w 10000"/>
              <a:gd name="connsiteY27" fmla="*/ 7987 h 10000"/>
              <a:gd name="connsiteX28" fmla="*/ 0 w 10000"/>
              <a:gd name="connsiteY28" fmla="*/ 7582 h 10000"/>
              <a:gd name="connsiteX29" fmla="*/ 0 w 10000"/>
              <a:gd name="connsiteY29" fmla="*/ 7189 h 10000"/>
              <a:gd name="connsiteX30" fmla="*/ 169 w 10000"/>
              <a:gd name="connsiteY30" fmla="*/ 7189 h 10000"/>
              <a:gd name="connsiteX31" fmla="*/ 510 w 10000"/>
              <a:gd name="connsiteY31" fmla="*/ 7189 h 10000"/>
              <a:gd name="connsiteX32" fmla="*/ 852 w 10000"/>
              <a:gd name="connsiteY32" fmla="*/ 7189 h 10000"/>
              <a:gd name="connsiteX33" fmla="*/ 1173 w 10000"/>
              <a:gd name="connsiteY33" fmla="*/ 6783 h 10000"/>
              <a:gd name="connsiteX34" fmla="*/ 1685 w 10000"/>
              <a:gd name="connsiteY34" fmla="*/ 6783 h 10000"/>
              <a:gd name="connsiteX35" fmla="*/ 2195 w 10000"/>
              <a:gd name="connsiteY35" fmla="*/ 6378 h 10000"/>
              <a:gd name="connsiteX36" fmla="*/ 2711 w 10000"/>
              <a:gd name="connsiteY36" fmla="*/ 5980 h 10000"/>
              <a:gd name="connsiteX37" fmla="*/ 3390 w 10000"/>
              <a:gd name="connsiteY37" fmla="*/ 5578 h 10000"/>
              <a:gd name="connsiteX38" fmla="*/ 4072 w 10000"/>
              <a:gd name="connsiteY38" fmla="*/ 4819 h 10000"/>
              <a:gd name="connsiteX39" fmla="*/ 4582 w 10000"/>
              <a:gd name="connsiteY39" fmla="*/ 4423 h 10000"/>
              <a:gd name="connsiteX40" fmla="*/ 5073 w 10000"/>
              <a:gd name="connsiteY40" fmla="*/ 4019 h 10000"/>
              <a:gd name="connsiteX41" fmla="*/ 5585 w 10000"/>
              <a:gd name="connsiteY41" fmla="*/ 3618 h 10000"/>
              <a:gd name="connsiteX42" fmla="*/ 5926 w 10000"/>
              <a:gd name="connsiteY42" fmla="*/ 3215 h 10000"/>
              <a:gd name="connsiteX43" fmla="*/ 6268 w 10000"/>
              <a:gd name="connsiteY43" fmla="*/ 3215 h 10000"/>
              <a:gd name="connsiteX44" fmla="*/ 6612 w 10000"/>
              <a:gd name="connsiteY44" fmla="*/ 2814 h 10000"/>
              <a:gd name="connsiteX45" fmla="*/ 6951 w 10000"/>
              <a:gd name="connsiteY45" fmla="*/ 2411 h 10000"/>
              <a:gd name="connsiteX46" fmla="*/ 7463 w 10000"/>
              <a:gd name="connsiteY46" fmla="*/ 2006 h 10000"/>
              <a:gd name="connsiteX47" fmla="*/ 7805 w 10000"/>
              <a:gd name="connsiteY47" fmla="*/ 1604 h 10000"/>
              <a:gd name="connsiteX48" fmla="*/ 8146 w 10000"/>
              <a:gd name="connsiteY48" fmla="*/ 1210 h 10000"/>
              <a:gd name="connsiteX49" fmla="*/ 8316 w 10000"/>
              <a:gd name="connsiteY49" fmla="*/ 802 h 10000"/>
              <a:gd name="connsiteX50" fmla="*/ 8489 w 10000"/>
              <a:gd name="connsiteY50" fmla="*/ 405 h 10000"/>
              <a:gd name="connsiteX51" fmla="*/ 8489 w 10000"/>
              <a:gd name="connsiteY51" fmla="*/ 0 h 10000"/>
              <a:gd name="connsiteX52" fmla="*/ 8656 w 10000"/>
              <a:gd name="connsiteY52" fmla="*/ 0 h 10000"/>
              <a:gd name="connsiteX53" fmla="*/ 8827 w 10000"/>
              <a:gd name="connsiteY53" fmla="*/ 0 h 10000"/>
              <a:gd name="connsiteX54" fmla="*/ 8999 w 10000"/>
              <a:gd name="connsiteY54" fmla="*/ 0 h 10000"/>
              <a:gd name="connsiteX55" fmla="*/ 9149 w 10000"/>
              <a:gd name="connsiteY55" fmla="*/ 405 h 10000"/>
              <a:gd name="connsiteX56" fmla="*/ 9319 w 10000"/>
              <a:gd name="connsiteY56" fmla="*/ 405 h 10000"/>
              <a:gd name="connsiteX57" fmla="*/ 9487 w 10000"/>
              <a:gd name="connsiteY57" fmla="*/ 1210 h 10000"/>
              <a:gd name="connsiteX58" fmla="*/ 9658 w 10000"/>
              <a:gd name="connsiteY58" fmla="*/ 1604 h 10000"/>
              <a:gd name="connsiteX59" fmla="*/ 9829 w 10000"/>
              <a:gd name="connsiteY59" fmla="*/ 2006 h 10000"/>
              <a:gd name="connsiteX60" fmla="*/ 10000 w 10000"/>
              <a:gd name="connsiteY60" fmla="*/ 2411 h 10000"/>
              <a:gd name="connsiteX61" fmla="*/ 10000 w 10000"/>
              <a:gd name="connsiteY61" fmla="*/ 2814 h 10000"/>
              <a:gd name="connsiteX62" fmla="*/ 10000 w 10000"/>
              <a:gd name="connsiteY62" fmla="*/ 3215 h 10000"/>
              <a:gd name="connsiteX63" fmla="*/ 9829 w 10000"/>
              <a:gd name="connsiteY63" fmla="*/ 3215 h 10000"/>
              <a:gd name="connsiteX64" fmla="*/ 9658 w 10000"/>
              <a:gd name="connsiteY64" fmla="*/ 3618 h 10000"/>
              <a:gd name="connsiteX65" fmla="*/ 9658 w 10000"/>
              <a:gd name="connsiteY65" fmla="*/ 4019 h 10000"/>
              <a:gd name="connsiteX66" fmla="*/ 9487 w 10000"/>
              <a:gd name="connsiteY66" fmla="*/ 4423 h 10000"/>
              <a:gd name="connsiteX0" fmla="*/ 8146 w 10000"/>
              <a:gd name="connsiteY0" fmla="*/ 4019 h 10000"/>
              <a:gd name="connsiteX1" fmla="*/ 8146 w 10000"/>
              <a:gd name="connsiteY1" fmla="*/ 3618 h 10000"/>
              <a:gd name="connsiteX2" fmla="*/ 8146 w 10000"/>
              <a:gd name="connsiteY2" fmla="*/ 3618 h 10000"/>
              <a:gd name="connsiteX3" fmla="*/ 8146 w 10000"/>
              <a:gd name="connsiteY3" fmla="*/ 3618 h 10000"/>
              <a:gd name="connsiteX4" fmla="*/ 7975 w 10000"/>
              <a:gd name="connsiteY4" fmla="*/ 3618 h 10000"/>
              <a:gd name="connsiteX5" fmla="*/ 7805 w 10000"/>
              <a:gd name="connsiteY5" fmla="*/ 3618 h 10000"/>
              <a:gd name="connsiteX6" fmla="*/ 7634 w 10000"/>
              <a:gd name="connsiteY6" fmla="*/ 4019 h 10000"/>
              <a:gd name="connsiteX7" fmla="*/ 7463 w 10000"/>
              <a:gd name="connsiteY7" fmla="*/ 4019 h 10000"/>
              <a:gd name="connsiteX8" fmla="*/ 7124 w 10000"/>
              <a:gd name="connsiteY8" fmla="*/ 4423 h 10000"/>
              <a:gd name="connsiteX9" fmla="*/ 6782 w 10000"/>
              <a:gd name="connsiteY9" fmla="*/ 4423 h 10000"/>
              <a:gd name="connsiteX10" fmla="*/ 6440 w 10000"/>
              <a:gd name="connsiteY10" fmla="*/ 4819 h 10000"/>
              <a:gd name="connsiteX11" fmla="*/ 4756 w 10000"/>
              <a:gd name="connsiteY11" fmla="*/ 6378 h 10000"/>
              <a:gd name="connsiteX12" fmla="*/ 3050 w 10000"/>
              <a:gd name="connsiteY12" fmla="*/ 7987 h 10000"/>
              <a:gd name="connsiteX13" fmla="*/ 2539 w 10000"/>
              <a:gd name="connsiteY13" fmla="*/ 8391 h 10000"/>
              <a:gd name="connsiteX14" fmla="*/ 2195 w 10000"/>
              <a:gd name="connsiteY14" fmla="*/ 8791 h 10000"/>
              <a:gd name="connsiteX15" fmla="*/ 1854 w 10000"/>
              <a:gd name="connsiteY15" fmla="*/ 9196 h 10000"/>
              <a:gd name="connsiteX16" fmla="*/ 1685 w 10000"/>
              <a:gd name="connsiteY16" fmla="*/ 9594 h 10000"/>
              <a:gd name="connsiteX17" fmla="*/ 1344 w 10000"/>
              <a:gd name="connsiteY17" fmla="*/ 9594 h 10000"/>
              <a:gd name="connsiteX18" fmla="*/ 1173 w 10000"/>
              <a:gd name="connsiteY18" fmla="*/ 9594 h 10000"/>
              <a:gd name="connsiteX19" fmla="*/ 1002 w 10000"/>
              <a:gd name="connsiteY19" fmla="*/ 10000 h 10000"/>
              <a:gd name="connsiteX20" fmla="*/ 1002 w 10000"/>
              <a:gd name="connsiteY20" fmla="*/ 10000 h 10000"/>
              <a:gd name="connsiteX21" fmla="*/ 852 w 10000"/>
              <a:gd name="connsiteY21" fmla="*/ 10000 h 10000"/>
              <a:gd name="connsiteX22" fmla="*/ 852 w 10000"/>
              <a:gd name="connsiteY22" fmla="*/ 9594 h 10000"/>
              <a:gd name="connsiteX23" fmla="*/ 682 w 10000"/>
              <a:gd name="connsiteY23" fmla="*/ 9196 h 10000"/>
              <a:gd name="connsiteX24" fmla="*/ 344 w 10000"/>
              <a:gd name="connsiteY24" fmla="*/ 8791 h 10000"/>
              <a:gd name="connsiteX25" fmla="*/ 169 w 10000"/>
              <a:gd name="connsiteY25" fmla="*/ 8391 h 10000"/>
              <a:gd name="connsiteX26" fmla="*/ 0 w 10000"/>
              <a:gd name="connsiteY26" fmla="*/ 7987 h 10000"/>
              <a:gd name="connsiteX27" fmla="*/ 0 w 10000"/>
              <a:gd name="connsiteY27" fmla="*/ 7582 h 10000"/>
              <a:gd name="connsiteX28" fmla="*/ 0 w 10000"/>
              <a:gd name="connsiteY28" fmla="*/ 7189 h 10000"/>
              <a:gd name="connsiteX29" fmla="*/ 169 w 10000"/>
              <a:gd name="connsiteY29" fmla="*/ 7189 h 10000"/>
              <a:gd name="connsiteX30" fmla="*/ 510 w 10000"/>
              <a:gd name="connsiteY30" fmla="*/ 7189 h 10000"/>
              <a:gd name="connsiteX31" fmla="*/ 852 w 10000"/>
              <a:gd name="connsiteY31" fmla="*/ 7189 h 10000"/>
              <a:gd name="connsiteX32" fmla="*/ 1173 w 10000"/>
              <a:gd name="connsiteY32" fmla="*/ 6783 h 10000"/>
              <a:gd name="connsiteX33" fmla="*/ 1685 w 10000"/>
              <a:gd name="connsiteY33" fmla="*/ 6783 h 10000"/>
              <a:gd name="connsiteX34" fmla="*/ 2195 w 10000"/>
              <a:gd name="connsiteY34" fmla="*/ 6378 h 10000"/>
              <a:gd name="connsiteX35" fmla="*/ 2711 w 10000"/>
              <a:gd name="connsiteY35" fmla="*/ 5980 h 10000"/>
              <a:gd name="connsiteX36" fmla="*/ 3390 w 10000"/>
              <a:gd name="connsiteY36" fmla="*/ 5578 h 10000"/>
              <a:gd name="connsiteX37" fmla="*/ 4072 w 10000"/>
              <a:gd name="connsiteY37" fmla="*/ 4819 h 10000"/>
              <a:gd name="connsiteX38" fmla="*/ 4582 w 10000"/>
              <a:gd name="connsiteY38" fmla="*/ 4423 h 10000"/>
              <a:gd name="connsiteX39" fmla="*/ 5073 w 10000"/>
              <a:gd name="connsiteY39" fmla="*/ 4019 h 10000"/>
              <a:gd name="connsiteX40" fmla="*/ 5585 w 10000"/>
              <a:gd name="connsiteY40" fmla="*/ 3618 h 10000"/>
              <a:gd name="connsiteX41" fmla="*/ 5926 w 10000"/>
              <a:gd name="connsiteY41" fmla="*/ 3215 h 10000"/>
              <a:gd name="connsiteX42" fmla="*/ 6268 w 10000"/>
              <a:gd name="connsiteY42" fmla="*/ 3215 h 10000"/>
              <a:gd name="connsiteX43" fmla="*/ 6612 w 10000"/>
              <a:gd name="connsiteY43" fmla="*/ 2814 h 10000"/>
              <a:gd name="connsiteX44" fmla="*/ 6951 w 10000"/>
              <a:gd name="connsiteY44" fmla="*/ 2411 h 10000"/>
              <a:gd name="connsiteX45" fmla="*/ 7463 w 10000"/>
              <a:gd name="connsiteY45" fmla="*/ 2006 h 10000"/>
              <a:gd name="connsiteX46" fmla="*/ 7805 w 10000"/>
              <a:gd name="connsiteY46" fmla="*/ 1604 h 10000"/>
              <a:gd name="connsiteX47" fmla="*/ 8146 w 10000"/>
              <a:gd name="connsiteY47" fmla="*/ 1210 h 10000"/>
              <a:gd name="connsiteX48" fmla="*/ 8316 w 10000"/>
              <a:gd name="connsiteY48" fmla="*/ 802 h 10000"/>
              <a:gd name="connsiteX49" fmla="*/ 8489 w 10000"/>
              <a:gd name="connsiteY49" fmla="*/ 405 h 10000"/>
              <a:gd name="connsiteX50" fmla="*/ 8489 w 10000"/>
              <a:gd name="connsiteY50" fmla="*/ 0 h 10000"/>
              <a:gd name="connsiteX51" fmla="*/ 8656 w 10000"/>
              <a:gd name="connsiteY51" fmla="*/ 0 h 10000"/>
              <a:gd name="connsiteX52" fmla="*/ 8827 w 10000"/>
              <a:gd name="connsiteY52" fmla="*/ 0 h 10000"/>
              <a:gd name="connsiteX53" fmla="*/ 8999 w 10000"/>
              <a:gd name="connsiteY53" fmla="*/ 0 h 10000"/>
              <a:gd name="connsiteX54" fmla="*/ 9149 w 10000"/>
              <a:gd name="connsiteY54" fmla="*/ 405 h 10000"/>
              <a:gd name="connsiteX55" fmla="*/ 9319 w 10000"/>
              <a:gd name="connsiteY55" fmla="*/ 405 h 10000"/>
              <a:gd name="connsiteX56" fmla="*/ 9487 w 10000"/>
              <a:gd name="connsiteY56" fmla="*/ 1210 h 10000"/>
              <a:gd name="connsiteX57" fmla="*/ 9658 w 10000"/>
              <a:gd name="connsiteY57" fmla="*/ 1604 h 10000"/>
              <a:gd name="connsiteX58" fmla="*/ 9829 w 10000"/>
              <a:gd name="connsiteY58" fmla="*/ 2006 h 10000"/>
              <a:gd name="connsiteX59" fmla="*/ 10000 w 10000"/>
              <a:gd name="connsiteY59" fmla="*/ 2411 h 10000"/>
              <a:gd name="connsiteX60" fmla="*/ 10000 w 10000"/>
              <a:gd name="connsiteY60" fmla="*/ 2814 h 10000"/>
              <a:gd name="connsiteX61" fmla="*/ 10000 w 10000"/>
              <a:gd name="connsiteY61" fmla="*/ 3215 h 10000"/>
              <a:gd name="connsiteX62" fmla="*/ 9829 w 10000"/>
              <a:gd name="connsiteY62" fmla="*/ 3215 h 10000"/>
              <a:gd name="connsiteX63" fmla="*/ 9658 w 10000"/>
              <a:gd name="connsiteY63" fmla="*/ 3618 h 10000"/>
              <a:gd name="connsiteX64" fmla="*/ 9658 w 10000"/>
              <a:gd name="connsiteY64" fmla="*/ 4019 h 10000"/>
              <a:gd name="connsiteX65" fmla="*/ 9487 w 10000"/>
              <a:gd name="connsiteY65" fmla="*/ 4423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62" fmla="*/ 9658 w 10000"/>
              <a:gd name="connsiteY62" fmla="*/ 3618 h 10000"/>
              <a:gd name="connsiteX63" fmla="*/ 9658 w 10000"/>
              <a:gd name="connsiteY63" fmla="*/ 4019 h 10000"/>
              <a:gd name="connsiteX64" fmla="*/ 9487 w 10000"/>
              <a:gd name="connsiteY64" fmla="*/ 4423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62" fmla="*/ 9658 w 10000"/>
              <a:gd name="connsiteY62" fmla="*/ 3618 h 10000"/>
              <a:gd name="connsiteX63" fmla="*/ 9658 w 10000"/>
              <a:gd name="connsiteY63" fmla="*/ 4019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62" fmla="*/ 9658 w 10000"/>
              <a:gd name="connsiteY62" fmla="*/ 3618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00" h="10000">
                <a:moveTo>
                  <a:pt x="8146" y="3618"/>
                </a:moveTo>
                <a:lnTo>
                  <a:pt x="8146" y="3618"/>
                </a:lnTo>
                <a:lnTo>
                  <a:pt x="8146" y="3618"/>
                </a:lnTo>
                <a:lnTo>
                  <a:pt x="7975" y="3618"/>
                </a:lnTo>
                <a:lnTo>
                  <a:pt x="7805" y="3618"/>
                </a:lnTo>
                <a:lnTo>
                  <a:pt x="7634" y="4019"/>
                </a:lnTo>
                <a:lnTo>
                  <a:pt x="7463" y="4019"/>
                </a:lnTo>
                <a:lnTo>
                  <a:pt x="7124" y="4423"/>
                </a:lnTo>
                <a:lnTo>
                  <a:pt x="6782" y="4423"/>
                </a:lnTo>
                <a:lnTo>
                  <a:pt x="6440" y="4819"/>
                </a:lnTo>
                <a:lnTo>
                  <a:pt x="4756" y="6378"/>
                </a:lnTo>
                <a:lnTo>
                  <a:pt x="3050" y="7987"/>
                </a:lnTo>
                <a:lnTo>
                  <a:pt x="2539" y="8391"/>
                </a:lnTo>
                <a:lnTo>
                  <a:pt x="2195" y="8791"/>
                </a:lnTo>
                <a:lnTo>
                  <a:pt x="1854" y="9196"/>
                </a:lnTo>
                <a:cubicBezTo>
                  <a:pt x="1797" y="9327"/>
                  <a:pt x="1742" y="9460"/>
                  <a:pt x="1685" y="9594"/>
                </a:cubicBezTo>
                <a:lnTo>
                  <a:pt x="1344" y="9594"/>
                </a:lnTo>
                <a:lnTo>
                  <a:pt x="1173" y="9594"/>
                </a:lnTo>
                <a:cubicBezTo>
                  <a:pt x="1116" y="9732"/>
                  <a:pt x="1058" y="9860"/>
                  <a:pt x="1002" y="10000"/>
                </a:cubicBezTo>
                <a:lnTo>
                  <a:pt x="1002" y="10000"/>
                </a:lnTo>
                <a:lnTo>
                  <a:pt x="852" y="10000"/>
                </a:lnTo>
                <a:lnTo>
                  <a:pt x="852" y="9594"/>
                </a:lnTo>
                <a:cubicBezTo>
                  <a:pt x="795" y="9462"/>
                  <a:pt x="739" y="9327"/>
                  <a:pt x="682" y="9196"/>
                </a:cubicBezTo>
                <a:lnTo>
                  <a:pt x="344" y="8791"/>
                </a:lnTo>
                <a:cubicBezTo>
                  <a:pt x="286" y="8655"/>
                  <a:pt x="227" y="8524"/>
                  <a:pt x="169" y="8391"/>
                </a:cubicBezTo>
                <a:cubicBezTo>
                  <a:pt x="112" y="8252"/>
                  <a:pt x="57" y="8119"/>
                  <a:pt x="0" y="7987"/>
                </a:cubicBezTo>
                <a:lnTo>
                  <a:pt x="0" y="7582"/>
                </a:lnTo>
                <a:lnTo>
                  <a:pt x="0" y="7189"/>
                </a:lnTo>
                <a:lnTo>
                  <a:pt x="169" y="7189"/>
                </a:lnTo>
                <a:lnTo>
                  <a:pt x="510" y="7189"/>
                </a:lnTo>
                <a:lnTo>
                  <a:pt x="852" y="7189"/>
                </a:lnTo>
                <a:lnTo>
                  <a:pt x="1173" y="6783"/>
                </a:lnTo>
                <a:lnTo>
                  <a:pt x="1685" y="6783"/>
                </a:lnTo>
                <a:lnTo>
                  <a:pt x="2195" y="6378"/>
                </a:lnTo>
                <a:lnTo>
                  <a:pt x="2711" y="5980"/>
                </a:lnTo>
                <a:lnTo>
                  <a:pt x="3390" y="5578"/>
                </a:lnTo>
                <a:lnTo>
                  <a:pt x="4072" y="4819"/>
                </a:lnTo>
                <a:lnTo>
                  <a:pt x="4582" y="4423"/>
                </a:lnTo>
                <a:lnTo>
                  <a:pt x="5073" y="4019"/>
                </a:lnTo>
                <a:lnTo>
                  <a:pt x="5585" y="3618"/>
                </a:lnTo>
                <a:lnTo>
                  <a:pt x="5926" y="3215"/>
                </a:lnTo>
                <a:lnTo>
                  <a:pt x="6268" y="3215"/>
                </a:lnTo>
                <a:lnTo>
                  <a:pt x="6612" y="2814"/>
                </a:lnTo>
                <a:lnTo>
                  <a:pt x="6951" y="2411"/>
                </a:lnTo>
                <a:lnTo>
                  <a:pt x="7463" y="2006"/>
                </a:lnTo>
                <a:lnTo>
                  <a:pt x="7805" y="1604"/>
                </a:lnTo>
                <a:lnTo>
                  <a:pt x="8146" y="1210"/>
                </a:lnTo>
                <a:cubicBezTo>
                  <a:pt x="8203" y="1074"/>
                  <a:pt x="8259" y="936"/>
                  <a:pt x="8316" y="802"/>
                </a:cubicBezTo>
                <a:cubicBezTo>
                  <a:pt x="8375" y="673"/>
                  <a:pt x="8431" y="538"/>
                  <a:pt x="8489" y="405"/>
                </a:cubicBezTo>
                <a:lnTo>
                  <a:pt x="8489" y="0"/>
                </a:lnTo>
                <a:lnTo>
                  <a:pt x="8656" y="0"/>
                </a:lnTo>
                <a:lnTo>
                  <a:pt x="8827" y="0"/>
                </a:lnTo>
                <a:lnTo>
                  <a:pt x="8999" y="0"/>
                </a:lnTo>
                <a:cubicBezTo>
                  <a:pt x="9048" y="135"/>
                  <a:pt x="9099" y="266"/>
                  <a:pt x="9149" y="405"/>
                </a:cubicBezTo>
                <a:lnTo>
                  <a:pt x="9319" y="405"/>
                </a:lnTo>
                <a:cubicBezTo>
                  <a:pt x="9376" y="673"/>
                  <a:pt x="9434" y="934"/>
                  <a:pt x="9487" y="1210"/>
                </a:cubicBezTo>
                <a:lnTo>
                  <a:pt x="9658" y="1604"/>
                </a:lnTo>
                <a:cubicBezTo>
                  <a:pt x="9717" y="1745"/>
                  <a:pt x="9776" y="1874"/>
                  <a:pt x="9829" y="2006"/>
                </a:cubicBezTo>
                <a:lnTo>
                  <a:pt x="10000" y="2411"/>
                </a:lnTo>
                <a:lnTo>
                  <a:pt x="10000" y="2814"/>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Tree>
    <p:extLst>
      <p:ext uri="{BB962C8B-B14F-4D97-AF65-F5344CB8AC3E}">
        <p14:creationId xmlns:p14="http://schemas.microsoft.com/office/powerpoint/2010/main" val="1558926732"/>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1722"/>
                                        </p:tgtEl>
                                        <p:attrNameLst>
                                          <p:attrName>style.visibility</p:attrName>
                                        </p:attrNameLst>
                                      </p:cBhvr>
                                      <p:to>
                                        <p:strVal val="visible"/>
                                      </p:to>
                                    </p:set>
                                    <p:animEffect transition="in" filter="wipe(left)">
                                      <p:cBhvr>
                                        <p:cTn id="7" dur="500"/>
                                        <p:tgtEl>
                                          <p:spTgt spid="7172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1723"/>
                                        </p:tgtEl>
                                        <p:attrNameLst>
                                          <p:attrName>style.visibility</p:attrName>
                                        </p:attrNameLst>
                                      </p:cBhvr>
                                      <p:to>
                                        <p:strVal val="visible"/>
                                      </p:to>
                                    </p:set>
                                    <p:animEffect transition="in" filter="wipe(up)">
                                      <p:cBhvr>
                                        <p:cTn id="12" dur="500"/>
                                        <p:tgtEl>
                                          <p:spTgt spid="71723"/>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left)">
                                      <p:cBhvr>
                                        <p:cTn id="16" dur="500"/>
                                        <p:tgtEl>
                                          <p:spTgt spid="44"/>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down)">
                                      <p:cBhvr>
                                        <p:cTn id="20" dur="500"/>
                                        <p:tgtEl>
                                          <p:spTgt spid="4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71730"/>
                                        </p:tgtEl>
                                        <p:attrNameLst>
                                          <p:attrName>style.visibility</p:attrName>
                                        </p:attrNameLst>
                                      </p:cBhvr>
                                      <p:to>
                                        <p:strVal val="visible"/>
                                      </p:to>
                                    </p:set>
                                    <p:animEffect transition="in" filter="wipe(up)">
                                      <p:cBhvr>
                                        <p:cTn id="25" dur="500"/>
                                        <p:tgtEl>
                                          <p:spTgt spid="7173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71"/>
                                        </p:tgtEl>
                                        <p:attrNameLst>
                                          <p:attrName>style.visibility</p:attrName>
                                        </p:attrNameLst>
                                      </p:cBhvr>
                                      <p:to>
                                        <p:strVal val="visible"/>
                                      </p:to>
                                    </p:set>
                                    <p:animEffect transition="in" filter="wipe(up)">
                                      <p:cBhvr>
                                        <p:cTn id="30" dur="500"/>
                                        <p:tgtEl>
                                          <p:spTgt spid="71"/>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wipe(left)">
                                      <p:cBhvr>
                                        <p:cTn id="34" dur="500"/>
                                        <p:tgtEl>
                                          <p:spTgt spid="72"/>
                                        </p:tgtEl>
                                      </p:cBhvr>
                                    </p:animEffect>
                                  </p:childTnLst>
                                </p:cTn>
                              </p:par>
                            </p:childTnLst>
                          </p:cTn>
                        </p:par>
                        <p:par>
                          <p:cTn id="35" fill="hold">
                            <p:stCondLst>
                              <p:cond delay="1000"/>
                            </p:stCondLst>
                            <p:childTnLst>
                              <p:par>
                                <p:cTn id="36" presetID="22" presetClass="entr" presetSubtype="4" fill="hold" nodeType="afterEffect">
                                  <p:stCondLst>
                                    <p:cond delay="0"/>
                                  </p:stCondLst>
                                  <p:childTnLst>
                                    <p:set>
                                      <p:cBhvr>
                                        <p:cTn id="37" dur="1" fill="hold">
                                          <p:stCondLst>
                                            <p:cond delay="0"/>
                                          </p:stCondLst>
                                        </p:cTn>
                                        <p:tgtEl>
                                          <p:spTgt spid="73"/>
                                        </p:tgtEl>
                                        <p:attrNameLst>
                                          <p:attrName>style.visibility</p:attrName>
                                        </p:attrNameLst>
                                      </p:cBhvr>
                                      <p:to>
                                        <p:strVal val="visible"/>
                                      </p:to>
                                    </p:set>
                                    <p:animEffect transition="in" filter="wipe(down)">
                                      <p:cBhvr>
                                        <p:cTn id="38" dur="500"/>
                                        <p:tgtEl>
                                          <p:spTgt spid="73"/>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71738"/>
                                        </p:tgtEl>
                                        <p:attrNameLst>
                                          <p:attrName>style.visibility</p:attrName>
                                        </p:attrNameLst>
                                      </p:cBhvr>
                                      <p:to>
                                        <p:strVal val="visible"/>
                                      </p:to>
                                    </p:set>
                                    <p:animEffect transition="in" filter="wipe(up)">
                                      <p:cBhvr>
                                        <p:cTn id="43" dur="500"/>
                                        <p:tgtEl>
                                          <p:spTgt spid="7173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0"/>
                                        </p:tgtEl>
                                        <p:attrNameLst>
                                          <p:attrName>style.visibility</p:attrName>
                                        </p:attrNameLst>
                                      </p:cBhvr>
                                      <p:to>
                                        <p:strVal val="visible"/>
                                      </p:to>
                                    </p:set>
                                    <p:animEffect transition="in" filter="wipe(left)">
                                      <p:cBhvr>
                                        <p:cTn id="48" dur="500"/>
                                        <p:tgtEl>
                                          <p:spTgt spid="70"/>
                                        </p:tgtEl>
                                      </p:cBhvr>
                                    </p:animEffect>
                                  </p:childTnLst>
                                </p:cTn>
                              </p:par>
                            </p:childTnLst>
                          </p:cTn>
                        </p:par>
                        <p:par>
                          <p:cTn id="49" fill="hold">
                            <p:stCondLst>
                              <p:cond delay="500"/>
                            </p:stCondLst>
                            <p:childTnLst>
                              <p:par>
                                <p:cTn id="50" presetID="22" presetClass="entr" presetSubtype="1" fill="hold" nodeType="afterEffect">
                                  <p:stCondLst>
                                    <p:cond delay="0"/>
                                  </p:stCondLst>
                                  <p:childTnLst>
                                    <p:set>
                                      <p:cBhvr>
                                        <p:cTn id="51" dur="1" fill="hold">
                                          <p:stCondLst>
                                            <p:cond delay="0"/>
                                          </p:stCondLst>
                                        </p:cTn>
                                        <p:tgtEl>
                                          <p:spTgt spid="69"/>
                                        </p:tgtEl>
                                        <p:attrNameLst>
                                          <p:attrName>style.visibility</p:attrName>
                                        </p:attrNameLst>
                                      </p:cBhvr>
                                      <p:to>
                                        <p:strVal val="visible"/>
                                      </p:to>
                                    </p:set>
                                    <p:animEffect transition="in" filter="wipe(up)">
                                      <p:cBhvr>
                                        <p:cTn id="52" dur="500"/>
                                        <p:tgtEl>
                                          <p:spTgt spid="69"/>
                                        </p:tgtEl>
                                      </p:cBhvr>
                                    </p:animEffect>
                                  </p:childTnLst>
                                </p:cTn>
                              </p:par>
                            </p:childTnLst>
                          </p:cTn>
                        </p:par>
                        <p:par>
                          <p:cTn id="53" fill="hold">
                            <p:stCondLst>
                              <p:cond delay="1000"/>
                            </p:stCondLst>
                            <p:childTnLst>
                              <p:par>
                                <p:cTn id="54" presetID="22" presetClass="entr" presetSubtype="8"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wipe(left)">
                                      <p:cBhvr>
                                        <p:cTn id="56" dur="500"/>
                                        <p:tgtEl>
                                          <p:spTgt spid="68"/>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71731"/>
                                        </p:tgtEl>
                                        <p:attrNameLst>
                                          <p:attrName>style.visibility</p:attrName>
                                        </p:attrNameLst>
                                      </p:cBhvr>
                                      <p:to>
                                        <p:strVal val="visible"/>
                                      </p:to>
                                    </p:set>
                                    <p:animEffect transition="in" filter="wipe(down)">
                                      <p:cBhvr>
                                        <p:cTn id="60" dur="500"/>
                                        <p:tgtEl>
                                          <p:spTgt spid="71731"/>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1" fill="hold" nodeType="clickEffect">
                                  <p:stCondLst>
                                    <p:cond delay="0"/>
                                  </p:stCondLst>
                                  <p:childTnLst>
                                    <p:set>
                                      <p:cBhvr>
                                        <p:cTn id="64" dur="1" fill="hold">
                                          <p:stCondLst>
                                            <p:cond delay="0"/>
                                          </p:stCondLst>
                                        </p:cTn>
                                        <p:tgtEl>
                                          <p:spTgt spid="71748"/>
                                        </p:tgtEl>
                                        <p:attrNameLst>
                                          <p:attrName>style.visibility</p:attrName>
                                        </p:attrNameLst>
                                      </p:cBhvr>
                                      <p:to>
                                        <p:strVal val="visible"/>
                                      </p:to>
                                    </p:set>
                                    <p:animEffect transition="in" filter="wipe(up)">
                                      <p:cBhvr>
                                        <p:cTn id="65" dur="500"/>
                                        <p:tgtEl>
                                          <p:spTgt spid="71748"/>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71747"/>
                                        </p:tgtEl>
                                        <p:attrNameLst>
                                          <p:attrName>style.visibility</p:attrName>
                                        </p:attrNameLst>
                                      </p:cBhvr>
                                      <p:to>
                                        <p:strVal val="visible"/>
                                      </p:to>
                                    </p:set>
                                    <p:animEffect transition="in" filter="wipe(left)">
                                      <p:cBhvr>
                                        <p:cTn id="70" dur="500"/>
                                        <p:tgtEl>
                                          <p:spTgt spid="71747"/>
                                        </p:tgtEl>
                                      </p:cBhvr>
                                    </p:animEffect>
                                  </p:childTnLst>
                                </p:cTn>
                              </p:par>
                            </p:childTnLst>
                          </p:cTn>
                        </p:par>
                        <p:par>
                          <p:cTn id="71" fill="hold">
                            <p:stCondLst>
                              <p:cond delay="500"/>
                            </p:stCondLst>
                            <p:childTnLst>
                              <p:par>
                                <p:cTn id="72" presetID="22" presetClass="entr" presetSubtype="1" fill="hold" nodeType="after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wipe(up)">
                                      <p:cBhvr>
                                        <p:cTn id="74" dur="500"/>
                                        <p:tgtEl>
                                          <p:spTgt spid="74"/>
                                        </p:tgtEl>
                                      </p:cBhvr>
                                    </p:animEffect>
                                  </p:childTnLst>
                                </p:cTn>
                              </p:par>
                            </p:childTnLst>
                          </p:cTn>
                        </p:par>
                        <p:par>
                          <p:cTn id="75" fill="hold">
                            <p:stCondLst>
                              <p:cond delay="1000"/>
                            </p:stCondLst>
                            <p:childTnLst>
                              <p:par>
                                <p:cTn id="76" presetID="22" presetClass="entr" presetSubtype="8" fill="hold" nodeType="afterEffect">
                                  <p:stCondLst>
                                    <p:cond delay="0"/>
                                  </p:stCondLst>
                                  <p:childTnLst>
                                    <p:set>
                                      <p:cBhvr>
                                        <p:cTn id="77" dur="1" fill="hold">
                                          <p:stCondLst>
                                            <p:cond delay="0"/>
                                          </p:stCondLst>
                                        </p:cTn>
                                        <p:tgtEl>
                                          <p:spTgt spid="75"/>
                                        </p:tgtEl>
                                        <p:attrNameLst>
                                          <p:attrName>style.visibility</p:attrName>
                                        </p:attrNameLst>
                                      </p:cBhvr>
                                      <p:to>
                                        <p:strVal val="visible"/>
                                      </p:to>
                                    </p:set>
                                    <p:animEffect transition="in" filter="wipe(left)">
                                      <p:cBhvr>
                                        <p:cTn id="78" dur="500"/>
                                        <p:tgtEl>
                                          <p:spTgt spid="75"/>
                                        </p:tgtEl>
                                      </p:cBhvr>
                                    </p:animEffect>
                                  </p:childTnLst>
                                </p:cTn>
                              </p:par>
                            </p:childTnLst>
                          </p:cTn>
                        </p:par>
                        <p:par>
                          <p:cTn id="79" fill="hold">
                            <p:stCondLst>
                              <p:cond delay="1500"/>
                            </p:stCondLst>
                            <p:childTnLst>
                              <p:par>
                                <p:cTn id="80" presetID="22" presetClass="entr" presetSubtype="4" fill="hold" nodeType="afterEffect">
                                  <p:stCondLst>
                                    <p:cond delay="0"/>
                                  </p:stCondLst>
                                  <p:childTnLst>
                                    <p:set>
                                      <p:cBhvr>
                                        <p:cTn id="81" dur="1" fill="hold">
                                          <p:stCondLst>
                                            <p:cond delay="0"/>
                                          </p:stCondLst>
                                        </p:cTn>
                                        <p:tgtEl>
                                          <p:spTgt spid="76"/>
                                        </p:tgtEl>
                                        <p:attrNameLst>
                                          <p:attrName>style.visibility</p:attrName>
                                        </p:attrNameLst>
                                      </p:cBhvr>
                                      <p:to>
                                        <p:strVal val="visible"/>
                                      </p:to>
                                    </p:set>
                                    <p:animEffect transition="in" filter="wipe(down)">
                                      <p:cBhvr>
                                        <p:cTn id="8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373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373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7373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1911350"/>
            <a:ext cx="1900237" cy="1884363"/>
          </a:xfrm>
          <a:prstGeom prst="rect">
            <a:avLst/>
          </a:prstGeom>
          <a:noFill/>
          <a:ln w="9525">
            <a:noFill/>
            <a:miter lim="800000"/>
            <a:headEnd/>
            <a:tailEnd/>
          </a:ln>
        </p:spPr>
      </p:pic>
      <p:pic>
        <p:nvPicPr>
          <p:cNvPr id="7373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1911350"/>
            <a:ext cx="1901825" cy="1884363"/>
          </a:xfrm>
          <a:prstGeom prst="rect">
            <a:avLst/>
          </a:prstGeom>
          <a:noFill/>
          <a:ln w="9525">
            <a:noFill/>
            <a:miter lim="800000"/>
            <a:headEnd/>
            <a:tailEnd/>
          </a:ln>
        </p:spPr>
      </p:pic>
      <p:pic>
        <p:nvPicPr>
          <p:cNvPr id="7373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4557713"/>
            <a:ext cx="1900238" cy="1884362"/>
          </a:xfrm>
          <a:prstGeom prst="rect">
            <a:avLst/>
          </a:prstGeom>
          <a:noFill/>
          <a:ln w="9525">
            <a:noFill/>
            <a:miter lim="800000"/>
            <a:headEnd/>
            <a:tailEnd/>
          </a:ln>
        </p:spPr>
      </p:pic>
      <p:pic>
        <p:nvPicPr>
          <p:cNvPr id="7373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4557713"/>
            <a:ext cx="1900237" cy="1884362"/>
          </a:xfrm>
          <a:prstGeom prst="rect">
            <a:avLst/>
          </a:prstGeom>
          <a:noFill/>
          <a:ln w="9525">
            <a:noFill/>
            <a:miter lim="800000"/>
            <a:headEnd/>
            <a:tailEnd/>
          </a:ln>
        </p:spPr>
      </p:pic>
      <p:sp>
        <p:nvSpPr>
          <p:cNvPr id="73737" name="TextBox 35"/>
          <p:cNvSpPr txBox="1">
            <a:spLocks noChangeArrowheads="1"/>
          </p:cNvSpPr>
          <p:nvPr/>
        </p:nvSpPr>
        <p:spPr bwMode="auto">
          <a:xfrm>
            <a:off x="3279775" y="181610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楷体" pitchFamily="49" charset="-122"/>
              </a:rPr>
              <a:t>七</a:t>
            </a:r>
          </a:p>
        </p:txBody>
      </p:sp>
      <p:sp>
        <p:nvSpPr>
          <p:cNvPr id="73738" name="TextBox 37"/>
          <p:cNvSpPr txBox="1">
            <a:spLocks noChangeArrowheads="1"/>
          </p:cNvSpPr>
          <p:nvPr/>
        </p:nvSpPr>
        <p:spPr bwMode="auto">
          <a:xfrm>
            <a:off x="6964363" y="1876425"/>
            <a:ext cx="1901825"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儿</a:t>
            </a:r>
          </a:p>
        </p:txBody>
      </p:sp>
      <p:sp>
        <p:nvSpPr>
          <p:cNvPr id="73739" name="TextBox 44"/>
          <p:cNvSpPr txBox="1">
            <a:spLocks noChangeArrowheads="1"/>
          </p:cNvSpPr>
          <p:nvPr/>
        </p:nvSpPr>
        <p:spPr bwMode="auto">
          <a:xfrm>
            <a:off x="3303588" y="4522788"/>
            <a:ext cx="1900237" cy="1862137"/>
          </a:xfrm>
          <a:prstGeom prst="rect">
            <a:avLst/>
          </a:prstGeom>
          <a:noFill/>
          <a:ln w="9525">
            <a:noFill/>
            <a:miter lim="800000"/>
            <a:headEnd/>
            <a:tailEnd/>
          </a:ln>
        </p:spPr>
        <p:txBody>
          <a:bodyPr>
            <a:spAutoFit/>
          </a:bodyPr>
          <a:lstStyle/>
          <a:p>
            <a:pPr algn="ctr" eaLnBrk="0" hangingPunct="0"/>
            <a:r>
              <a:rPr lang="zh-CN" altLang="en-US" sz="11500" b="1">
                <a:solidFill>
                  <a:srgbClr val="6AA343"/>
                </a:solidFill>
                <a:latin typeface="楷体_GB2312" pitchFamily="49" charset="-122"/>
                <a:ea typeface="楷体_GB2312" pitchFamily="49" charset="-122"/>
                <a:cs typeface="楷体" pitchFamily="49" charset="-122"/>
              </a:rPr>
              <a:t>几</a:t>
            </a:r>
          </a:p>
        </p:txBody>
      </p:sp>
      <p:sp>
        <p:nvSpPr>
          <p:cNvPr id="73740" name="TextBox 45"/>
          <p:cNvSpPr txBox="1">
            <a:spLocks noChangeArrowheads="1"/>
          </p:cNvSpPr>
          <p:nvPr/>
        </p:nvSpPr>
        <p:spPr bwMode="auto">
          <a:xfrm>
            <a:off x="7000875" y="443865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九</a:t>
            </a:r>
          </a:p>
        </p:txBody>
      </p:sp>
    </p:spTree>
    <p:extLst>
      <p:ext uri="{BB962C8B-B14F-4D97-AF65-F5344CB8AC3E}">
        <p14:creationId xmlns:p14="http://schemas.microsoft.com/office/powerpoint/2010/main" val="439234490"/>
      </p:ext>
    </p:extLst>
  </p:cSld>
  <p:clrMapOvr>
    <a:masterClrMapping/>
  </p:clrMapOvr>
  <p:transition spd="slow"/>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75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4755"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3. </a:t>
            </a:r>
            <a:r>
              <a:rPr lang="zh-CN" altLang="en-US" sz="2800" b="1" dirty="0"/>
              <a:t>汉字的笔顺</a:t>
            </a:r>
            <a:r>
              <a:rPr lang="zh-CN" altLang="en-US" sz="2800" b="1" dirty="0">
                <a:latin typeface="+mn-ea"/>
                <a:ea typeface="+mn-ea"/>
              </a:rPr>
              <a:t>（</a:t>
            </a:r>
            <a:r>
              <a:rPr lang="en-US" altLang="zh-CN" sz="2800" b="1" dirty="0">
                <a:latin typeface="+mn-ea"/>
                <a:ea typeface="+mn-ea"/>
              </a:rPr>
              <a:t>1</a:t>
            </a:r>
            <a:r>
              <a:rPr lang="zh-CN" altLang="en-US" sz="2800" b="1" dirty="0">
                <a:latin typeface="+mn-ea"/>
                <a:ea typeface="+mn-ea"/>
              </a:rPr>
              <a:t>）</a:t>
            </a:r>
            <a:r>
              <a:rPr lang="en-US" altLang="zh-CN" dirty="0">
                <a:latin typeface="+mn-ea"/>
                <a:ea typeface="+mn-ea"/>
              </a:rPr>
              <a:t>Strokes Order(1)</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2235200"/>
          <a:ext cx="10946343" cy="2905234"/>
        </p:xfrm>
        <a:graphic>
          <a:graphicData uri="http://schemas.openxmlformats.org/drawingml/2006/table">
            <a:tbl>
              <a:tblPr firstRow="1" bandRow="1">
                <a:tableStyleId>{7DF18680-E054-41AD-8BC1-D1AEF772440D}</a:tableStyleId>
              </a:tblPr>
              <a:tblGrid>
                <a:gridCol w="3152483"/>
                <a:gridCol w="3808712"/>
                <a:gridCol w="3985148"/>
              </a:tblGrid>
              <a:tr h="499427">
                <a:tc>
                  <a:txBody>
                    <a:bodyPr/>
                    <a:lstStyle/>
                    <a:p>
                      <a:pPr algn="ctr"/>
                      <a:r>
                        <a:rPr lang="zh-CN" altLang="en-US" sz="2400" dirty="0" smtClean="0">
                          <a:latin typeface="微软雅黑" pitchFamily="34" charset="-122"/>
                          <a:ea typeface="微软雅黑" pitchFamily="34" charset="-122"/>
                        </a:rPr>
                        <a:t>笔顺 </a:t>
                      </a:r>
                      <a:r>
                        <a:rPr lang="en-US" altLang="zh-CN" sz="2400" b="1" i="0" dirty="0" smtClean="0">
                          <a:latin typeface="Bradley Hand ITC" pitchFamily="66" charset="0"/>
                        </a:rPr>
                        <a:t>Rule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书写顺序 </a:t>
                      </a:r>
                      <a:r>
                        <a:rPr lang="en-US" altLang="zh-CN" sz="2400" dirty="0" smtClean="0">
                          <a:latin typeface="Bradley Hand ITC" pitchFamily="66" charset="0"/>
                        </a:rPr>
                        <a:t>Stroke Order</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l"/>
                      <a:r>
                        <a:rPr lang="zh-CN" altLang="en-US" sz="2400" b="1" dirty="0" smtClean="0">
                          <a:ea typeface="+mn-ea"/>
                        </a:rPr>
                        <a:t>从上到下</a:t>
                      </a:r>
                      <a:endParaRPr lang="en-US" altLang="zh-CN" sz="2400" b="1" dirty="0" smtClean="0">
                        <a:ea typeface="GB Pinyinok-D" pitchFamily="2" charset="-122"/>
                      </a:endParaRPr>
                    </a:p>
                    <a:p>
                      <a:pPr algn="l"/>
                      <a:r>
                        <a:rPr lang="en-US" altLang="zh-CN" sz="2400" dirty="0" smtClean="0"/>
                        <a:t>Top preceding</a:t>
                      </a:r>
                      <a:r>
                        <a:rPr lang="en-US" altLang="zh-CN" sz="2400" baseline="0" dirty="0" smtClean="0"/>
                        <a:t> bottom</a:t>
                      </a:r>
                      <a:endParaRPr lang="en-US" altLang="zh-CN"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二</a:t>
                      </a:r>
                      <a:r>
                        <a:rPr lang="en-US" altLang="zh-CN" sz="2800" b="1"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èr</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1" baseline="0"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two</a:t>
                      </a:r>
                    </a:p>
                    <a:p>
                      <a:pPr marL="457200" indent="-457200" algn="l">
                        <a:buNone/>
                      </a:pPr>
                      <a:r>
                        <a:rPr lang="zh-CN" altLang="en-US" sz="2400" b="1" dirty="0" smtClean="0">
                          <a:solidFill>
                            <a:srgbClr val="C00000"/>
                          </a:solidFill>
                          <a:latin typeface="华文新魏" pitchFamily="2" charset="-122"/>
                          <a:ea typeface="华文新魏" pitchFamily="2" charset="-122"/>
                        </a:rPr>
                        <a:t>三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sān</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three</a:t>
                      </a:r>
                      <a:endParaRPr lang="zh-CN" altLang="en-US" sz="2400" b="0" dirty="0" smtClean="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3200" b="1" baseline="0" dirty="0" smtClean="0">
                          <a:solidFill>
                            <a:srgbClr val="C00000"/>
                          </a:solidFill>
                          <a:latin typeface="楷体_GB2312" pitchFamily="49" charset="-122"/>
                          <a:ea typeface="楷体_GB2312" pitchFamily="49" charset="-122"/>
                        </a:rPr>
                        <a:t> 一  二</a:t>
                      </a:r>
                      <a:endParaRPr lang="en-US" altLang="zh-CN" sz="3200" b="1" baseline="0" dirty="0" smtClean="0">
                        <a:solidFill>
                          <a:srgbClr val="C00000"/>
                        </a:solidFill>
                        <a:latin typeface="楷体_GB2312" pitchFamily="49" charset="-122"/>
                        <a:ea typeface="楷体_GB2312" pitchFamily="49" charset="-122"/>
                      </a:endParaRPr>
                    </a:p>
                    <a:p>
                      <a:pPr marL="514350" indent="-514350" algn="l">
                        <a:buNone/>
                      </a:pPr>
                      <a:r>
                        <a:rPr lang="zh-CN" altLang="en-US" sz="3200" b="1" baseline="0" dirty="0" smtClean="0">
                          <a:solidFill>
                            <a:srgbClr val="C00000"/>
                          </a:solidFill>
                          <a:latin typeface="楷体_GB2312" pitchFamily="49" charset="-122"/>
                          <a:ea typeface="楷体_GB2312" pitchFamily="49" charset="-122"/>
                        </a:rPr>
                        <a:t> 一  二  三</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r>
                        <a:rPr lang="zh-CN" altLang="en-US" sz="2400" b="1" dirty="0" smtClean="0">
                          <a:ea typeface="+mn-ea"/>
                        </a:rPr>
                        <a:t>从左到右</a:t>
                      </a:r>
                    </a:p>
                    <a:p>
                      <a:pPr algn="l"/>
                      <a:r>
                        <a:rPr lang="en-US" altLang="zh-CN" sz="2400" b="0" dirty="0" smtClean="0">
                          <a:latin typeface="+mn-lt"/>
                          <a:ea typeface="GB Pinyinok-D" pitchFamily="2" charset="-122"/>
                        </a:rPr>
                        <a:t>Left</a:t>
                      </a:r>
                      <a:r>
                        <a:rPr lang="en-US" altLang="zh-CN" sz="2400" b="0" baseline="0" dirty="0" smtClean="0">
                          <a:latin typeface="+mn-lt"/>
                          <a:ea typeface="GB Pinyinok-D" pitchFamily="2" charset="-122"/>
                        </a:rPr>
                        <a:t> preceding right</a:t>
                      </a:r>
                      <a:endParaRPr lang="en-US" altLang="zh-CN" sz="2400" b="0" dirty="0" smtClean="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几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jǐ</a:t>
                      </a:r>
                      <a:r>
                        <a:rPr lang="en-US" altLang="zh-CN" sz="2400" b="1" baseline="0" dirty="0" smtClean="0">
                          <a:latin typeface="GB Pinyinok-D" pitchFamily="2" charset="-122"/>
                          <a:ea typeface="GB Pinyinok-D" pitchFamily="2" charset="-122"/>
                        </a:rPr>
                        <a:t>       </a:t>
                      </a:r>
                      <a:r>
                        <a:rPr lang="en-US" altLang="zh-CN" sz="2400" baseline="0" dirty="0" smtClean="0"/>
                        <a:t>how many</a:t>
                      </a:r>
                      <a:endParaRPr lang="en-US" altLang="zh-CN" sz="2400" dirty="0" smtClean="0"/>
                    </a:p>
                    <a:p>
                      <a:r>
                        <a:rPr lang="zh-CN" altLang="en-US" sz="2400" b="1" baseline="0" dirty="0" smtClean="0">
                          <a:solidFill>
                            <a:srgbClr val="C00000"/>
                          </a:solidFill>
                          <a:latin typeface="华文新魏" pitchFamily="2" charset="-122"/>
                          <a:ea typeface="华文新魏" pitchFamily="2" charset="-122"/>
                        </a:rPr>
                        <a:t> 八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bā</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smtClean="0"/>
                        <a:t>eight</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几</a:t>
                      </a:r>
                      <a:endParaRPr lang="en-US" altLang="zh-CN" sz="3200" b="1" baseline="0" dirty="0" smtClean="0">
                        <a:solidFill>
                          <a:srgbClr val="C00000"/>
                        </a:solidFill>
                        <a:latin typeface="楷体_GB2312" pitchFamily="49" charset="-122"/>
                        <a:ea typeface="楷体_GB2312" pitchFamily="49" charset="-122"/>
                      </a:endParaRPr>
                    </a:p>
                    <a:p>
                      <a:r>
                        <a:rPr lang="zh-CN" altLang="en-US" sz="3200" b="1" dirty="0" smtClean="0">
                          <a:solidFill>
                            <a:srgbClr val="C00000"/>
                          </a:solidFill>
                          <a:latin typeface="楷体_GB2312" pitchFamily="49" charset="-122"/>
                          <a:ea typeface="楷体_GB2312" pitchFamily="49" charset="-122"/>
                        </a:rPr>
                        <a:t>     八</a:t>
                      </a:r>
                      <a:r>
                        <a:rPr lang="zh-CN" altLang="en-US" sz="2400" b="1"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  </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4775" name="AutoShape 27"/>
          <p:cNvSpPr>
            <a:spLocks noChangeAspect="1" noChangeArrowheads="1" noTextEdit="1"/>
          </p:cNvSpPr>
          <p:nvPr/>
        </p:nvSpPr>
        <p:spPr bwMode="auto">
          <a:xfrm>
            <a:off x="7459663" y="1438275"/>
            <a:ext cx="466725" cy="466725"/>
          </a:xfrm>
          <a:prstGeom prst="rect">
            <a:avLst/>
          </a:prstGeom>
          <a:noFill/>
          <a:ln w="9525">
            <a:noFill/>
            <a:miter lim="800000"/>
            <a:headEnd/>
            <a:tailEnd/>
          </a:ln>
        </p:spPr>
        <p:txBody>
          <a:bodyPr/>
          <a:lstStyle/>
          <a:p>
            <a:endParaRPr lang="zh-CN" altLang="en-US"/>
          </a:p>
        </p:txBody>
      </p:sp>
      <p:sp>
        <p:nvSpPr>
          <p:cNvPr id="74776" name="Rectangle 29"/>
          <p:cNvSpPr>
            <a:spLocks noChangeArrowheads="1"/>
          </p:cNvSpPr>
          <p:nvPr/>
        </p:nvSpPr>
        <p:spPr bwMode="auto">
          <a:xfrm>
            <a:off x="7459663" y="145097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4777" name="Freeform 30"/>
          <p:cNvSpPr>
            <a:spLocks noEditPoints="1"/>
          </p:cNvSpPr>
          <p:nvPr/>
        </p:nvSpPr>
        <p:spPr bwMode="auto">
          <a:xfrm>
            <a:off x="7472363" y="1438275"/>
            <a:ext cx="441325" cy="454025"/>
          </a:xfrm>
          <a:custGeom>
            <a:avLst/>
            <a:gdLst>
              <a:gd name="T0" fmla="*/ 2147483647 w 278"/>
              <a:gd name="T1" fmla="*/ 2147483647 h 286"/>
              <a:gd name="T2" fmla="*/ 2147483647 w 278"/>
              <a:gd name="T3" fmla="*/ 2147483647 h 286"/>
              <a:gd name="T4" fmla="*/ 2147483647 w 278"/>
              <a:gd name="T5" fmla="*/ 2147483647 h 286"/>
              <a:gd name="T6" fmla="*/ 2147483647 w 278"/>
              <a:gd name="T7" fmla="*/ 2147483647 h 286"/>
              <a:gd name="T8" fmla="*/ 2147483647 w 278"/>
              <a:gd name="T9" fmla="*/ 2147483647 h 286"/>
              <a:gd name="T10" fmla="*/ 2147483647 w 278"/>
              <a:gd name="T11" fmla="*/ 2147483647 h 286"/>
              <a:gd name="T12" fmla="*/ 2147483647 w 278"/>
              <a:gd name="T13" fmla="*/ 2147483647 h 286"/>
              <a:gd name="T14" fmla="*/ 0 w 278"/>
              <a:gd name="T15" fmla="*/ 2147483647 h 286"/>
              <a:gd name="T16" fmla="*/ 0 w 278"/>
              <a:gd name="T17" fmla="*/ 2147483647 h 286"/>
              <a:gd name="T18" fmla="*/ 0 w 278"/>
              <a:gd name="T19" fmla="*/ 2147483647 h 286"/>
              <a:gd name="T20" fmla="*/ 2147483647 w 278"/>
              <a:gd name="T21" fmla="*/ 2147483647 h 286"/>
              <a:gd name="T22" fmla="*/ 2147483647 w 278"/>
              <a:gd name="T23" fmla="*/ 2147483647 h 286"/>
              <a:gd name="T24" fmla="*/ 2147483647 w 278"/>
              <a:gd name="T25" fmla="*/ 2147483647 h 286"/>
              <a:gd name="T26" fmla="*/ 2147483647 w 278"/>
              <a:gd name="T27" fmla="*/ 2147483647 h 286"/>
              <a:gd name="T28" fmla="*/ 2147483647 w 278"/>
              <a:gd name="T29" fmla="*/ 2147483647 h 286"/>
              <a:gd name="T30" fmla="*/ 2147483647 w 278"/>
              <a:gd name="T31" fmla="*/ 2147483647 h 286"/>
              <a:gd name="T32" fmla="*/ 2147483647 w 278"/>
              <a:gd name="T33" fmla="*/ 2147483647 h 286"/>
              <a:gd name="T34" fmla="*/ 2147483647 w 278"/>
              <a:gd name="T35" fmla="*/ 2147483647 h 286"/>
              <a:gd name="T36" fmla="*/ 2147483647 w 278"/>
              <a:gd name="T37" fmla="*/ 2147483647 h 286"/>
              <a:gd name="T38" fmla="*/ 2147483647 w 278"/>
              <a:gd name="T39" fmla="*/ 2147483647 h 286"/>
              <a:gd name="T40" fmla="*/ 2147483647 w 278"/>
              <a:gd name="T41" fmla="*/ 2147483647 h 286"/>
              <a:gd name="T42" fmla="*/ 2147483647 w 278"/>
              <a:gd name="T43" fmla="*/ 2147483647 h 286"/>
              <a:gd name="T44" fmla="*/ 2147483647 w 278"/>
              <a:gd name="T45" fmla="*/ 2147483647 h 286"/>
              <a:gd name="T46" fmla="*/ 2147483647 w 278"/>
              <a:gd name="T47" fmla="*/ 2147483647 h 286"/>
              <a:gd name="T48" fmla="*/ 2147483647 w 278"/>
              <a:gd name="T49" fmla="*/ 2147483647 h 286"/>
              <a:gd name="T50" fmla="*/ 2147483647 w 278"/>
              <a:gd name="T51" fmla="*/ 2147483647 h 286"/>
              <a:gd name="T52" fmla="*/ 2147483647 w 278"/>
              <a:gd name="T53" fmla="*/ 2147483647 h 286"/>
              <a:gd name="T54" fmla="*/ 2147483647 w 278"/>
              <a:gd name="T55" fmla="*/ 2147483647 h 286"/>
              <a:gd name="T56" fmla="*/ 2147483647 w 278"/>
              <a:gd name="T57" fmla="*/ 2147483647 h 286"/>
              <a:gd name="T58" fmla="*/ 2147483647 w 278"/>
              <a:gd name="T59" fmla="*/ 2147483647 h 286"/>
              <a:gd name="T60" fmla="*/ 2147483647 w 278"/>
              <a:gd name="T61" fmla="*/ 2147483647 h 286"/>
              <a:gd name="T62" fmla="*/ 2147483647 w 278"/>
              <a:gd name="T63" fmla="*/ 2147483647 h 286"/>
              <a:gd name="T64" fmla="*/ 2147483647 w 278"/>
              <a:gd name="T65" fmla="*/ 2147483647 h 286"/>
              <a:gd name="T66" fmla="*/ 2147483647 w 278"/>
              <a:gd name="T67" fmla="*/ 2147483647 h 286"/>
              <a:gd name="T68" fmla="*/ 2147483647 w 278"/>
              <a:gd name="T69" fmla="*/ 2147483647 h 286"/>
              <a:gd name="T70" fmla="*/ 2147483647 w 278"/>
              <a:gd name="T71" fmla="*/ 2147483647 h 286"/>
              <a:gd name="T72" fmla="*/ 2147483647 w 278"/>
              <a:gd name="T73" fmla="*/ 0 h 286"/>
              <a:gd name="T74" fmla="*/ 2147483647 w 278"/>
              <a:gd name="T75" fmla="*/ 2147483647 h 286"/>
              <a:gd name="T76" fmla="*/ 2147483647 w 278"/>
              <a:gd name="T77" fmla="*/ 2147483647 h 286"/>
              <a:gd name="T78" fmla="*/ 2147483647 w 278"/>
              <a:gd name="T79" fmla="*/ 2147483647 h 286"/>
              <a:gd name="T80" fmla="*/ 2147483647 w 278"/>
              <a:gd name="T81" fmla="*/ 2147483647 h 286"/>
              <a:gd name="T82" fmla="*/ 2147483647 w 278"/>
              <a:gd name="T83" fmla="*/ 2147483647 h 286"/>
              <a:gd name="T84" fmla="*/ 2147483647 w 278"/>
              <a:gd name="T85" fmla="*/ 2147483647 h 286"/>
              <a:gd name="T86" fmla="*/ 2147483647 w 278"/>
              <a:gd name="T87" fmla="*/ 2147483647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8"/>
              <a:gd name="T133" fmla="*/ 0 h 286"/>
              <a:gd name="T134" fmla="*/ 278 w 278"/>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8" h="286">
                <a:moveTo>
                  <a:pt x="87" y="119"/>
                </a:moveTo>
                <a:lnTo>
                  <a:pt x="95" y="127"/>
                </a:lnTo>
                <a:lnTo>
                  <a:pt x="95" y="135"/>
                </a:lnTo>
                <a:lnTo>
                  <a:pt x="87" y="143"/>
                </a:lnTo>
                <a:lnTo>
                  <a:pt x="87" y="159"/>
                </a:lnTo>
                <a:lnTo>
                  <a:pt x="79" y="175"/>
                </a:lnTo>
                <a:lnTo>
                  <a:pt x="71" y="199"/>
                </a:lnTo>
                <a:lnTo>
                  <a:pt x="56" y="215"/>
                </a:lnTo>
                <a:lnTo>
                  <a:pt x="48" y="230"/>
                </a:lnTo>
                <a:lnTo>
                  <a:pt x="40" y="238"/>
                </a:lnTo>
                <a:lnTo>
                  <a:pt x="32" y="254"/>
                </a:lnTo>
                <a:lnTo>
                  <a:pt x="24" y="262"/>
                </a:lnTo>
                <a:lnTo>
                  <a:pt x="8" y="278"/>
                </a:lnTo>
                <a:lnTo>
                  <a:pt x="0" y="286"/>
                </a:lnTo>
                <a:lnTo>
                  <a:pt x="0" y="278"/>
                </a:lnTo>
                <a:lnTo>
                  <a:pt x="0" y="270"/>
                </a:lnTo>
                <a:lnTo>
                  <a:pt x="8" y="262"/>
                </a:lnTo>
                <a:lnTo>
                  <a:pt x="16" y="246"/>
                </a:lnTo>
                <a:lnTo>
                  <a:pt x="40" y="207"/>
                </a:lnTo>
                <a:lnTo>
                  <a:pt x="56" y="175"/>
                </a:lnTo>
                <a:lnTo>
                  <a:pt x="64" y="151"/>
                </a:lnTo>
                <a:lnTo>
                  <a:pt x="71" y="135"/>
                </a:lnTo>
                <a:lnTo>
                  <a:pt x="71" y="119"/>
                </a:lnTo>
                <a:lnTo>
                  <a:pt x="71" y="103"/>
                </a:lnTo>
                <a:lnTo>
                  <a:pt x="71" y="95"/>
                </a:lnTo>
                <a:lnTo>
                  <a:pt x="79" y="95"/>
                </a:lnTo>
                <a:lnTo>
                  <a:pt x="79" y="103"/>
                </a:lnTo>
                <a:lnTo>
                  <a:pt x="87" y="111"/>
                </a:lnTo>
                <a:lnTo>
                  <a:pt x="87" y="119"/>
                </a:lnTo>
                <a:close/>
                <a:moveTo>
                  <a:pt x="246" y="230"/>
                </a:moveTo>
                <a:lnTo>
                  <a:pt x="262" y="238"/>
                </a:lnTo>
                <a:lnTo>
                  <a:pt x="270" y="246"/>
                </a:lnTo>
                <a:lnTo>
                  <a:pt x="278" y="254"/>
                </a:lnTo>
                <a:lnTo>
                  <a:pt x="278" y="262"/>
                </a:lnTo>
                <a:lnTo>
                  <a:pt x="270" y="262"/>
                </a:lnTo>
                <a:lnTo>
                  <a:pt x="254" y="262"/>
                </a:lnTo>
                <a:lnTo>
                  <a:pt x="246" y="262"/>
                </a:lnTo>
                <a:lnTo>
                  <a:pt x="238" y="262"/>
                </a:lnTo>
                <a:lnTo>
                  <a:pt x="230" y="270"/>
                </a:lnTo>
                <a:lnTo>
                  <a:pt x="222" y="262"/>
                </a:lnTo>
                <a:lnTo>
                  <a:pt x="214" y="262"/>
                </a:lnTo>
                <a:lnTo>
                  <a:pt x="214" y="254"/>
                </a:lnTo>
                <a:lnTo>
                  <a:pt x="207" y="246"/>
                </a:lnTo>
                <a:lnTo>
                  <a:pt x="199" y="238"/>
                </a:lnTo>
                <a:lnTo>
                  <a:pt x="199" y="230"/>
                </a:lnTo>
                <a:lnTo>
                  <a:pt x="191" y="215"/>
                </a:lnTo>
                <a:lnTo>
                  <a:pt x="183" y="199"/>
                </a:lnTo>
                <a:lnTo>
                  <a:pt x="175" y="183"/>
                </a:lnTo>
                <a:lnTo>
                  <a:pt x="167" y="167"/>
                </a:lnTo>
                <a:lnTo>
                  <a:pt x="159" y="143"/>
                </a:lnTo>
                <a:lnTo>
                  <a:pt x="151" y="127"/>
                </a:lnTo>
                <a:lnTo>
                  <a:pt x="143" y="103"/>
                </a:lnTo>
                <a:lnTo>
                  <a:pt x="135" y="87"/>
                </a:lnTo>
                <a:lnTo>
                  <a:pt x="135" y="79"/>
                </a:lnTo>
                <a:lnTo>
                  <a:pt x="127" y="64"/>
                </a:lnTo>
                <a:lnTo>
                  <a:pt x="119" y="56"/>
                </a:lnTo>
                <a:lnTo>
                  <a:pt x="119" y="48"/>
                </a:lnTo>
                <a:lnTo>
                  <a:pt x="111" y="40"/>
                </a:lnTo>
                <a:lnTo>
                  <a:pt x="111" y="32"/>
                </a:lnTo>
                <a:lnTo>
                  <a:pt x="103" y="24"/>
                </a:lnTo>
                <a:lnTo>
                  <a:pt x="95" y="16"/>
                </a:lnTo>
                <a:lnTo>
                  <a:pt x="87" y="8"/>
                </a:lnTo>
                <a:lnTo>
                  <a:pt x="95" y="0"/>
                </a:lnTo>
                <a:lnTo>
                  <a:pt x="103" y="0"/>
                </a:lnTo>
                <a:lnTo>
                  <a:pt x="111" y="8"/>
                </a:lnTo>
                <a:lnTo>
                  <a:pt x="119" y="8"/>
                </a:lnTo>
                <a:lnTo>
                  <a:pt x="119" y="16"/>
                </a:lnTo>
                <a:lnTo>
                  <a:pt x="127" y="24"/>
                </a:lnTo>
                <a:lnTo>
                  <a:pt x="127" y="32"/>
                </a:lnTo>
                <a:lnTo>
                  <a:pt x="135" y="48"/>
                </a:lnTo>
                <a:lnTo>
                  <a:pt x="143" y="64"/>
                </a:lnTo>
                <a:lnTo>
                  <a:pt x="151" y="79"/>
                </a:lnTo>
                <a:lnTo>
                  <a:pt x="167" y="119"/>
                </a:lnTo>
                <a:lnTo>
                  <a:pt x="191" y="159"/>
                </a:lnTo>
                <a:lnTo>
                  <a:pt x="207" y="183"/>
                </a:lnTo>
                <a:lnTo>
                  <a:pt x="214" y="199"/>
                </a:lnTo>
                <a:lnTo>
                  <a:pt x="230" y="215"/>
                </a:lnTo>
                <a:lnTo>
                  <a:pt x="246" y="230"/>
                </a:lnTo>
                <a:close/>
              </a:path>
            </a:pathLst>
          </a:custGeom>
          <a:solidFill>
            <a:srgbClr val="FFFFFF"/>
          </a:solidFill>
          <a:ln w="9525">
            <a:noFill/>
            <a:round/>
            <a:headEnd/>
            <a:tailEnd/>
          </a:ln>
        </p:spPr>
        <p:txBody>
          <a:bodyPr/>
          <a:lstStyle/>
          <a:p>
            <a:endParaRPr lang="zh-CN" altLang="en-US"/>
          </a:p>
        </p:txBody>
      </p:sp>
      <p:sp>
        <p:nvSpPr>
          <p:cNvPr id="74778" name="Freeform 31"/>
          <p:cNvSpPr>
            <a:spLocks/>
          </p:cNvSpPr>
          <p:nvPr/>
        </p:nvSpPr>
        <p:spPr bwMode="auto">
          <a:xfrm>
            <a:off x="8154988" y="4705350"/>
            <a:ext cx="136525" cy="215900"/>
          </a:xfrm>
          <a:custGeom>
            <a:avLst/>
            <a:gdLst>
              <a:gd name="T0" fmla="*/ 2147483647 w 95"/>
              <a:gd name="T1" fmla="*/ 2147483647 h 191"/>
              <a:gd name="T2" fmla="*/ 2147483647 w 95"/>
              <a:gd name="T3" fmla="*/ 2147483647 h 191"/>
              <a:gd name="T4" fmla="*/ 2147483647 w 95"/>
              <a:gd name="T5" fmla="*/ 2147483647 h 191"/>
              <a:gd name="T6" fmla="*/ 2147483647 w 95"/>
              <a:gd name="T7" fmla="*/ 2147483647 h 191"/>
              <a:gd name="T8" fmla="*/ 2147483647 w 95"/>
              <a:gd name="T9" fmla="*/ 2147483647 h 191"/>
              <a:gd name="T10" fmla="*/ 2147483647 w 95"/>
              <a:gd name="T11" fmla="*/ 2147483647 h 191"/>
              <a:gd name="T12" fmla="*/ 2147483647 w 95"/>
              <a:gd name="T13" fmla="*/ 2147483647 h 191"/>
              <a:gd name="T14" fmla="*/ 2147483647 w 95"/>
              <a:gd name="T15" fmla="*/ 2147483647 h 191"/>
              <a:gd name="T16" fmla="*/ 2147483647 w 95"/>
              <a:gd name="T17" fmla="*/ 2147483647 h 191"/>
              <a:gd name="T18" fmla="*/ 2147483647 w 95"/>
              <a:gd name="T19" fmla="*/ 2147483647 h 191"/>
              <a:gd name="T20" fmla="*/ 2147483647 w 95"/>
              <a:gd name="T21" fmla="*/ 2147483647 h 191"/>
              <a:gd name="T22" fmla="*/ 2147483647 w 95"/>
              <a:gd name="T23" fmla="*/ 2147483647 h 191"/>
              <a:gd name="T24" fmla="*/ 2147483647 w 95"/>
              <a:gd name="T25" fmla="*/ 2147483647 h 191"/>
              <a:gd name="T26" fmla="*/ 2147483647 w 95"/>
              <a:gd name="T27" fmla="*/ 2147483647 h 191"/>
              <a:gd name="T28" fmla="*/ 2147483647 w 95"/>
              <a:gd name="T29" fmla="*/ 2147483647 h 191"/>
              <a:gd name="T30" fmla="*/ 0 w 95"/>
              <a:gd name="T31" fmla="*/ 2147483647 h 191"/>
              <a:gd name="T32" fmla="*/ 0 w 95"/>
              <a:gd name="T33" fmla="*/ 2147483647 h 191"/>
              <a:gd name="T34" fmla="*/ 0 w 95"/>
              <a:gd name="T35" fmla="*/ 2147483647 h 191"/>
              <a:gd name="T36" fmla="*/ 0 w 95"/>
              <a:gd name="T37" fmla="*/ 2147483647 h 191"/>
              <a:gd name="T38" fmla="*/ 0 w 95"/>
              <a:gd name="T39" fmla="*/ 2147483647 h 191"/>
              <a:gd name="T40" fmla="*/ 2147483647 w 95"/>
              <a:gd name="T41" fmla="*/ 2147483647 h 191"/>
              <a:gd name="T42" fmla="*/ 2147483647 w 95"/>
              <a:gd name="T43" fmla="*/ 2147483647 h 191"/>
              <a:gd name="T44" fmla="*/ 2147483647 w 95"/>
              <a:gd name="T45" fmla="*/ 2147483647 h 191"/>
              <a:gd name="T46" fmla="*/ 2147483647 w 95"/>
              <a:gd name="T47" fmla="*/ 2147483647 h 191"/>
              <a:gd name="T48" fmla="*/ 2147483647 w 95"/>
              <a:gd name="T49" fmla="*/ 2147483647 h 191"/>
              <a:gd name="T50" fmla="*/ 2147483647 w 95"/>
              <a:gd name="T51" fmla="*/ 2147483647 h 191"/>
              <a:gd name="T52" fmla="*/ 2147483647 w 95"/>
              <a:gd name="T53" fmla="*/ 2147483647 h 191"/>
              <a:gd name="T54" fmla="*/ 2147483647 w 95"/>
              <a:gd name="T55" fmla="*/ 2147483647 h 191"/>
              <a:gd name="T56" fmla="*/ 2147483647 w 95"/>
              <a:gd name="T57" fmla="*/ 0 h 191"/>
              <a:gd name="T58" fmla="*/ 2147483647 w 95"/>
              <a:gd name="T59" fmla="*/ 0 h 191"/>
              <a:gd name="T60" fmla="*/ 2147483647 w 95"/>
              <a:gd name="T61" fmla="*/ 0 h 191"/>
              <a:gd name="T62" fmla="*/ 2147483647 w 95"/>
              <a:gd name="T63" fmla="*/ 2147483647 h 191"/>
              <a:gd name="T64" fmla="*/ 2147483647 w 95"/>
              <a:gd name="T65" fmla="*/ 2147483647 h 191"/>
              <a:gd name="T66" fmla="*/ 2147483647 w 95"/>
              <a:gd name="T67" fmla="*/ 2147483647 h 191"/>
              <a:gd name="T68" fmla="*/ 2147483647 w 95"/>
              <a:gd name="T69" fmla="*/ 2147483647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91"/>
              <a:gd name="T107" fmla="*/ 95 w 95"/>
              <a:gd name="T108" fmla="*/ 191 h 1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91">
                <a:moveTo>
                  <a:pt x="87" y="24"/>
                </a:moveTo>
                <a:lnTo>
                  <a:pt x="95" y="32"/>
                </a:lnTo>
                <a:lnTo>
                  <a:pt x="95" y="40"/>
                </a:lnTo>
                <a:lnTo>
                  <a:pt x="87" y="48"/>
                </a:lnTo>
                <a:lnTo>
                  <a:pt x="87" y="64"/>
                </a:lnTo>
                <a:lnTo>
                  <a:pt x="79" y="80"/>
                </a:lnTo>
                <a:lnTo>
                  <a:pt x="71" y="104"/>
                </a:lnTo>
                <a:lnTo>
                  <a:pt x="56" y="120"/>
                </a:lnTo>
                <a:lnTo>
                  <a:pt x="48" y="135"/>
                </a:lnTo>
                <a:lnTo>
                  <a:pt x="40" y="143"/>
                </a:lnTo>
                <a:lnTo>
                  <a:pt x="32" y="159"/>
                </a:lnTo>
                <a:lnTo>
                  <a:pt x="24" y="167"/>
                </a:lnTo>
                <a:lnTo>
                  <a:pt x="8" y="183"/>
                </a:lnTo>
                <a:lnTo>
                  <a:pt x="0" y="191"/>
                </a:lnTo>
                <a:lnTo>
                  <a:pt x="0" y="183"/>
                </a:lnTo>
                <a:lnTo>
                  <a:pt x="0" y="175"/>
                </a:lnTo>
                <a:lnTo>
                  <a:pt x="8" y="167"/>
                </a:lnTo>
                <a:lnTo>
                  <a:pt x="16" y="151"/>
                </a:lnTo>
                <a:lnTo>
                  <a:pt x="40" y="112"/>
                </a:lnTo>
                <a:lnTo>
                  <a:pt x="56" y="80"/>
                </a:lnTo>
                <a:lnTo>
                  <a:pt x="64" y="56"/>
                </a:lnTo>
                <a:lnTo>
                  <a:pt x="71" y="40"/>
                </a:lnTo>
                <a:lnTo>
                  <a:pt x="71" y="24"/>
                </a:lnTo>
                <a:lnTo>
                  <a:pt x="71" y="8"/>
                </a:lnTo>
                <a:lnTo>
                  <a:pt x="71" y="0"/>
                </a:lnTo>
                <a:lnTo>
                  <a:pt x="79" y="0"/>
                </a:lnTo>
                <a:lnTo>
                  <a:pt x="79" y="8"/>
                </a:lnTo>
                <a:lnTo>
                  <a:pt x="87" y="16"/>
                </a:lnTo>
                <a:lnTo>
                  <a:pt x="87" y="24"/>
                </a:lnTo>
              </a:path>
            </a:pathLst>
          </a:custGeom>
          <a:solidFill>
            <a:srgbClr val="C00000"/>
          </a:solidFill>
          <a:ln w="12700">
            <a:solidFill>
              <a:srgbClr val="C00000"/>
            </a:solidFill>
            <a:round/>
            <a:headEnd/>
            <a:tailEnd/>
          </a:ln>
        </p:spPr>
        <p:txBody>
          <a:bodyPr/>
          <a:lstStyle/>
          <a:p>
            <a:endParaRPr lang="zh-CN" altLang="en-US"/>
          </a:p>
        </p:txBody>
      </p:sp>
      <p:sp>
        <p:nvSpPr>
          <p:cNvPr id="74779" name="Rectangle 37"/>
          <p:cNvSpPr>
            <a:spLocks noChangeArrowheads="1"/>
          </p:cNvSpPr>
          <p:nvPr/>
        </p:nvSpPr>
        <p:spPr bwMode="auto">
          <a:xfrm>
            <a:off x="7940675" y="12303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4780" name="Freeform 38"/>
          <p:cNvSpPr>
            <a:spLocks noEditPoints="1"/>
          </p:cNvSpPr>
          <p:nvPr/>
        </p:nvSpPr>
        <p:spPr bwMode="auto">
          <a:xfrm>
            <a:off x="7940675" y="1217613"/>
            <a:ext cx="454025" cy="454025"/>
          </a:xfrm>
          <a:custGeom>
            <a:avLst/>
            <a:gdLst>
              <a:gd name="T0" fmla="*/ 2147483647 w 286"/>
              <a:gd name="T1" fmla="*/ 2147483647 h 286"/>
              <a:gd name="T2" fmla="*/ 2147483647 w 286"/>
              <a:gd name="T3" fmla="*/ 0 h 286"/>
              <a:gd name="T4" fmla="*/ 2147483647 w 286"/>
              <a:gd name="T5" fmla="*/ 0 h 286"/>
              <a:gd name="T6" fmla="*/ 2147483647 w 286"/>
              <a:gd name="T7" fmla="*/ 2147483647 h 286"/>
              <a:gd name="T8" fmla="*/ 2147483647 w 286"/>
              <a:gd name="T9" fmla="*/ 2147483647 h 286"/>
              <a:gd name="T10" fmla="*/ 2147483647 w 286"/>
              <a:gd name="T11" fmla="*/ 2147483647 h 286"/>
              <a:gd name="T12" fmla="*/ 2147483647 w 286"/>
              <a:gd name="T13" fmla="*/ 2147483647 h 286"/>
              <a:gd name="T14" fmla="*/ 2147483647 w 286"/>
              <a:gd name="T15" fmla="*/ 2147483647 h 286"/>
              <a:gd name="T16" fmla="*/ 2147483647 w 286"/>
              <a:gd name="T17" fmla="*/ 2147483647 h 286"/>
              <a:gd name="T18" fmla="*/ 2147483647 w 286"/>
              <a:gd name="T19" fmla="*/ 2147483647 h 286"/>
              <a:gd name="T20" fmla="*/ 2147483647 w 286"/>
              <a:gd name="T21" fmla="*/ 2147483647 h 286"/>
              <a:gd name="T22" fmla="*/ 2147483647 w 286"/>
              <a:gd name="T23" fmla="*/ 2147483647 h 286"/>
              <a:gd name="T24" fmla="*/ 2147483647 w 286"/>
              <a:gd name="T25" fmla="*/ 2147483647 h 286"/>
              <a:gd name="T26" fmla="*/ 2147483647 w 286"/>
              <a:gd name="T27" fmla="*/ 2147483647 h 286"/>
              <a:gd name="T28" fmla="*/ 2147483647 w 286"/>
              <a:gd name="T29" fmla="*/ 2147483647 h 286"/>
              <a:gd name="T30" fmla="*/ 2147483647 w 286"/>
              <a:gd name="T31" fmla="*/ 2147483647 h 286"/>
              <a:gd name="T32" fmla="*/ 2147483647 w 286"/>
              <a:gd name="T33" fmla="*/ 2147483647 h 286"/>
              <a:gd name="T34" fmla="*/ 2147483647 w 286"/>
              <a:gd name="T35" fmla="*/ 2147483647 h 286"/>
              <a:gd name="T36" fmla="*/ 2147483647 w 286"/>
              <a:gd name="T37" fmla="*/ 2147483647 h 286"/>
              <a:gd name="T38" fmla="*/ 2147483647 w 286"/>
              <a:gd name="T39" fmla="*/ 2147483647 h 286"/>
              <a:gd name="T40" fmla="*/ 2147483647 w 286"/>
              <a:gd name="T41" fmla="*/ 2147483647 h 286"/>
              <a:gd name="T42" fmla="*/ 0 w 286"/>
              <a:gd name="T43" fmla="*/ 2147483647 h 286"/>
              <a:gd name="T44" fmla="*/ 2147483647 w 286"/>
              <a:gd name="T45" fmla="*/ 2147483647 h 286"/>
              <a:gd name="T46" fmla="*/ 2147483647 w 286"/>
              <a:gd name="T47" fmla="*/ 2147483647 h 286"/>
              <a:gd name="T48" fmla="*/ 2147483647 w 286"/>
              <a:gd name="T49" fmla="*/ 2147483647 h 286"/>
              <a:gd name="T50" fmla="*/ 2147483647 w 286"/>
              <a:gd name="T51" fmla="*/ 2147483647 h 286"/>
              <a:gd name="T52" fmla="*/ 2147483647 w 286"/>
              <a:gd name="T53" fmla="*/ 2147483647 h 286"/>
              <a:gd name="T54" fmla="*/ 2147483647 w 286"/>
              <a:gd name="T55" fmla="*/ 2147483647 h 286"/>
              <a:gd name="T56" fmla="*/ 2147483647 w 286"/>
              <a:gd name="T57" fmla="*/ 2147483647 h 286"/>
              <a:gd name="T58" fmla="*/ 2147483647 w 286"/>
              <a:gd name="T59" fmla="*/ 2147483647 h 286"/>
              <a:gd name="T60" fmla="*/ 2147483647 w 286"/>
              <a:gd name="T61" fmla="*/ 2147483647 h 286"/>
              <a:gd name="T62" fmla="*/ 2147483647 w 286"/>
              <a:gd name="T63" fmla="*/ 2147483647 h 286"/>
              <a:gd name="T64" fmla="*/ 2147483647 w 286"/>
              <a:gd name="T65" fmla="*/ 2147483647 h 286"/>
              <a:gd name="T66" fmla="*/ 2147483647 w 286"/>
              <a:gd name="T67" fmla="*/ 2147483647 h 286"/>
              <a:gd name="T68" fmla="*/ 2147483647 w 286"/>
              <a:gd name="T69" fmla="*/ 2147483647 h 286"/>
              <a:gd name="T70" fmla="*/ 2147483647 w 286"/>
              <a:gd name="T71" fmla="*/ 2147483647 h 286"/>
              <a:gd name="T72" fmla="*/ 2147483647 w 286"/>
              <a:gd name="T73" fmla="*/ 2147483647 h 286"/>
              <a:gd name="T74" fmla="*/ 2147483647 w 286"/>
              <a:gd name="T75" fmla="*/ 2147483647 h 286"/>
              <a:gd name="T76" fmla="*/ 2147483647 w 286"/>
              <a:gd name="T77" fmla="*/ 2147483647 h 286"/>
              <a:gd name="T78" fmla="*/ 2147483647 w 286"/>
              <a:gd name="T79" fmla="*/ 2147483647 h 286"/>
              <a:gd name="T80" fmla="*/ 2147483647 w 286"/>
              <a:gd name="T81" fmla="*/ 2147483647 h 286"/>
              <a:gd name="T82" fmla="*/ 2147483647 w 286"/>
              <a:gd name="T83" fmla="*/ 2147483647 h 286"/>
              <a:gd name="T84" fmla="*/ 2147483647 w 286"/>
              <a:gd name="T85" fmla="*/ 2147483647 h 286"/>
              <a:gd name="T86" fmla="*/ 2147483647 w 286"/>
              <a:gd name="T87" fmla="*/ 2147483647 h 286"/>
              <a:gd name="T88" fmla="*/ 2147483647 w 286"/>
              <a:gd name="T89" fmla="*/ 2147483647 h 286"/>
              <a:gd name="T90" fmla="*/ 2147483647 w 286"/>
              <a:gd name="T91" fmla="*/ 2147483647 h 286"/>
              <a:gd name="T92" fmla="*/ 2147483647 w 286"/>
              <a:gd name="T93" fmla="*/ 2147483647 h 286"/>
              <a:gd name="T94" fmla="*/ 2147483647 w 286"/>
              <a:gd name="T95" fmla="*/ 2147483647 h 286"/>
              <a:gd name="T96" fmla="*/ 2147483647 w 286"/>
              <a:gd name="T97" fmla="*/ 2147483647 h 286"/>
              <a:gd name="T98" fmla="*/ 2147483647 w 286"/>
              <a:gd name="T99" fmla="*/ 2147483647 h 286"/>
              <a:gd name="T100" fmla="*/ 2147483647 w 286"/>
              <a:gd name="T101" fmla="*/ 2147483647 h 2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86"/>
              <a:gd name="T154" fmla="*/ 0 h 286"/>
              <a:gd name="T155" fmla="*/ 286 w 286"/>
              <a:gd name="T156" fmla="*/ 286 h 2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86" h="286">
                <a:moveTo>
                  <a:pt x="167" y="16"/>
                </a:moveTo>
                <a:lnTo>
                  <a:pt x="175" y="8"/>
                </a:lnTo>
                <a:lnTo>
                  <a:pt x="183" y="8"/>
                </a:lnTo>
                <a:lnTo>
                  <a:pt x="191" y="0"/>
                </a:lnTo>
                <a:lnTo>
                  <a:pt x="199" y="0"/>
                </a:lnTo>
                <a:lnTo>
                  <a:pt x="207" y="0"/>
                </a:lnTo>
                <a:lnTo>
                  <a:pt x="215" y="8"/>
                </a:lnTo>
                <a:lnTo>
                  <a:pt x="222" y="16"/>
                </a:lnTo>
                <a:lnTo>
                  <a:pt x="230" y="16"/>
                </a:lnTo>
                <a:lnTo>
                  <a:pt x="230" y="24"/>
                </a:lnTo>
                <a:lnTo>
                  <a:pt x="222" y="32"/>
                </a:lnTo>
                <a:lnTo>
                  <a:pt x="215" y="32"/>
                </a:lnTo>
                <a:lnTo>
                  <a:pt x="207" y="32"/>
                </a:lnTo>
                <a:lnTo>
                  <a:pt x="191" y="40"/>
                </a:lnTo>
                <a:lnTo>
                  <a:pt x="175" y="40"/>
                </a:lnTo>
                <a:lnTo>
                  <a:pt x="143" y="48"/>
                </a:lnTo>
                <a:lnTo>
                  <a:pt x="111" y="56"/>
                </a:lnTo>
                <a:lnTo>
                  <a:pt x="103" y="56"/>
                </a:lnTo>
                <a:lnTo>
                  <a:pt x="95" y="56"/>
                </a:lnTo>
                <a:lnTo>
                  <a:pt x="87" y="56"/>
                </a:lnTo>
                <a:lnTo>
                  <a:pt x="79" y="56"/>
                </a:lnTo>
                <a:lnTo>
                  <a:pt x="72" y="56"/>
                </a:lnTo>
                <a:lnTo>
                  <a:pt x="64" y="48"/>
                </a:lnTo>
                <a:lnTo>
                  <a:pt x="56" y="40"/>
                </a:lnTo>
                <a:lnTo>
                  <a:pt x="64" y="40"/>
                </a:lnTo>
                <a:lnTo>
                  <a:pt x="72" y="40"/>
                </a:lnTo>
                <a:lnTo>
                  <a:pt x="79" y="40"/>
                </a:lnTo>
                <a:lnTo>
                  <a:pt x="87" y="32"/>
                </a:lnTo>
                <a:lnTo>
                  <a:pt x="103" y="32"/>
                </a:lnTo>
                <a:lnTo>
                  <a:pt x="135" y="24"/>
                </a:lnTo>
                <a:lnTo>
                  <a:pt x="167" y="16"/>
                </a:lnTo>
                <a:close/>
                <a:moveTo>
                  <a:pt x="72" y="278"/>
                </a:moveTo>
                <a:lnTo>
                  <a:pt x="56" y="286"/>
                </a:lnTo>
                <a:lnTo>
                  <a:pt x="48" y="286"/>
                </a:lnTo>
                <a:lnTo>
                  <a:pt x="40" y="286"/>
                </a:lnTo>
                <a:lnTo>
                  <a:pt x="32" y="286"/>
                </a:lnTo>
                <a:lnTo>
                  <a:pt x="16" y="278"/>
                </a:lnTo>
                <a:lnTo>
                  <a:pt x="8" y="270"/>
                </a:lnTo>
                <a:lnTo>
                  <a:pt x="8" y="262"/>
                </a:lnTo>
                <a:lnTo>
                  <a:pt x="0" y="262"/>
                </a:lnTo>
                <a:lnTo>
                  <a:pt x="8" y="262"/>
                </a:lnTo>
                <a:lnTo>
                  <a:pt x="16" y="262"/>
                </a:lnTo>
                <a:lnTo>
                  <a:pt x="24" y="262"/>
                </a:lnTo>
                <a:lnTo>
                  <a:pt x="40" y="254"/>
                </a:lnTo>
                <a:lnTo>
                  <a:pt x="56" y="254"/>
                </a:lnTo>
                <a:lnTo>
                  <a:pt x="87" y="246"/>
                </a:lnTo>
                <a:lnTo>
                  <a:pt x="119" y="246"/>
                </a:lnTo>
                <a:lnTo>
                  <a:pt x="135" y="238"/>
                </a:lnTo>
                <a:lnTo>
                  <a:pt x="151" y="238"/>
                </a:lnTo>
                <a:lnTo>
                  <a:pt x="199" y="230"/>
                </a:lnTo>
                <a:lnTo>
                  <a:pt x="215" y="230"/>
                </a:lnTo>
                <a:lnTo>
                  <a:pt x="230" y="222"/>
                </a:lnTo>
                <a:lnTo>
                  <a:pt x="238" y="222"/>
                </a:lnTo>
                <a:lnTo>
                  <a:pt x="246" y="222"/>
                </a:lnTo>
                <a:lnTo>
                  <a:pt x="254" y="222"/>
                </a:lnTo>
                <a:lnTo>
                  <a:pt x="270" y="230"/>
                </a:lnTo>
                <a:lnTo>
                  <a:pt x="286" y="246"/>
                </a:lnTo>
                <a:lnTo>
                  <a:pt x="286" y="254"/>
                </a:lnTo>
                <a:lnTo>
                  <a:pt x="286" y="262"/>
                </a:lnTo>
                <a:lnTo>
                  <a:pt x="278" y="262"/>
                </a:lnTo>
                <a:lnTo>
                  <a:pt x="270" y="262"/>
                </a:lnTo>
                <a:lnTo>
                  <a:pt x="262" y="254"/>
                </a:lnTo>
                <a:lnTo>
                  <a:pt x="246" y="254"/>
                </a:lnTo>
                <a:lnTo>
                  <a:pt x="215" y="254"/>
                </a:lnTo>
                <a:lnTo>
                  <a:pt x="191" y="254"/>
                </a:lnTo>
                <a:lnTo>
                  <a:pt x="167" y="262"/>
                </a:lnTo>
                <a:lnTo>
                  <a:pt x="135" y="262"/>
                </a:lnTo>
                <a:lnTo>
                  <a:pt x="103" y="270"/>
                </a:lnTo>
                <a:lnTo>
                  <a:pt x="72" y="278"/>
                </a:lnTo>
                <a:close/>
                <a:moveTo>
                  <a:pt x="151" y="103"/>
                </a:moveTo>
                <a:lnTo>
                  <a:pt x="151" y="111"/>
                </a:lnTo>
                <a:lnTo>
                  <a:pt x="151" y="119"/>
                </a:lnTo>
                <a:lnTo>
                  <a:pt x="151" y="127"/>
                </a:lnTo>
                <a:lnTo>
                  <a:pt x="151" y="143"/>
                </a:lnTo>
                <a:lnTo>
                  <a:pt x="151" y="167"/>
                </a:lnTo>
                <a:lnTo>
                  <a:pt x="151" y="191"/>
                </a:lnTo>
                <a:lnTo>
                  <a:pt x="151" y="222"/>
                </a:lnTo>
                <a:lnTo>
                  <a:pt x="151" y="246"/>
                </a:lnTo>
                <a:lnTo>
                  <a:pt x="127" y="246"/>
                </a:lnTo>
                <a:lnTo>
                  <a:pt x="135" y="215"/>
                </a:lnTo>
                <a:lnTo>
                  <a:pt x="135" y="183"/>
                </a:lnTo>
                <a:lnTo>
                  <a:pt x="135" y="151"/>
                </a:lnTo>
                <a:lnTo>
                  <a:pt x="127" y="119"/>
                </a:lnTo>
                <a:lnTo>
                  <a:pt x="127" y="95"/>
                </a:lnTo>
                <a:lnTo>
                  <a:pt x="127" y="79"/>
                </a:lnTo>
                <a:lnTo>
                  <a:pt x="127" y="56"/>
                </a:lnTo>
                <a:lnTo>
                  <a:pt x="127" y="40"/>
                </a:lnTo>
                <a:lnTo>
                  <a:pt x="135" y="40"/>
                </a:lnTo>
                <a:lnTo>
                  <a:pt x="143" y="48"/>
                </a:lnTo>
                <a:lnTo>
                  <a:pt x="151" y="48"/>
                </a:lnTo>
                <a:lnTo>
                  <a:pt x="159" y="64"/>
                </a:lnTo>
                <a:lnTo>
                  <a:pt x="159" y="72"/>
                </a:lnTo>
                <a:lnTo>
                  <a:pt x="151" y="87"/>
                </a:lnTo>
                <a:lnTo>
                  <a:pt x="151" y="103"/>
                </a:lnTo>
                <a:close/>
              </a:path>
            </a:pathLst>
          </a:custGeom>
          <a:solidFill>
            <a:srgbClr val="FFFFFF"/>
          </a:solidFill>
          <a:ln w="9525">
            <a:noFill/>
            <a:round/>
            <a:headEnd/>
            <a:tailEnd/>
          </a:ln>
        </p:spPr>
        <p:txBody>
          <a:bodyPr/>
          <a:lstStyle/>
          <a:p>
            <a:endParaRPr lang="zh-CN" altLang="en-US"/>
          </a:p>
        </p:txBody>
      </p:sp>
      <p:sp>
        <p:nvSpPr>
          <p:cNvPr id="74781" name="Freeform 50"/>
          <p:cNvSpPr>
            <a:spLocks noChangeAspect="1"/>
          </p:cNvSpPr>
          <p:nvPr/>
        </p:nvSpPr>
        <p:spPr bwMode="auto">
          <a:xfrm>
            <a:off x="8205788" y="4124325"/>
            <a:ext cx="122237" cy="323850"/>
          </a:xfrm>
          <a:custGeom>
            <a:avLst/>
            <a:gdLst>
              <a:gd name="T0" fmla="*/ 2147483647 w 255"/>
              <a:gd name="T1" fmla="*/ 2147483647 h 668"/>
              <a:gd name="T2" fmla="*/ 2147483647 w 255"/>
              <a:gd name="T3" fmla="*/ 2147483647 h 668"/>
              <a:gd name="T4" fmla="*/ 2147483647 w 255"/>
              <a:gd name="T5" fmla="*/ 2147483647 h 668"/>
              <a:gd name="T6" fmla="*/ 2147483647 w 255"/>
              <a:gd name="T7" fmla="*/ 2147483647 h 668"/>
              <a:gd name="T8" fmla="*/ 2147483647 w 255"/>
              <a:gd name="T9" fmla="*/ 2147483647 h 668"/>
              <a:gd name="T10" fmla="*/ 2147483647 w 255"/>
              <a:gd name="T11" fmla="*/ 2147483647 h 668"/>
              <a:gd name="T12" fmla="*/ 2147483647 w 255"/>
              <a:gd name="T13" fmla="*/ 2147483647 h 668"/>
              <a:gd name="T14" fmla="*/ 2147483647 w 255"/>
              <a:gd name="T15" fmla="*/ 2147483647 h 668"/>
              <a:gd name="T16" fmla="*/ 2147483647 w 255"/>
              <a:gd name="T17" fmla="*/ 2147483647 h 668"/>
              <a:gd name="T18" fmla="*/ 2147483647 w 255"/>
              <a:gd name="T19" fmla="*/ 2147483647 h 668"/>
              <a:gd name="T20" fmla="*/ 2147483647 w 255"/>
              <a:gd name="T21" fmla="*/ 2147483647 h 668"/>
              <a:gd name="T22" fmla="*/ 2147483647 w 255"/>
              <a:gd name="T23" fmla="*/ 2147483647 h 668"/>
              <a:gd name="T24" fmla="*/ 2147483647 w 255"/>
              <a:gd name="T25" fmla="*/ 2147483647 h 668"/>
              <a:gd name="T26" fmla="*/ 2147483647 w 255"/>
              <a:gd name="T27" fmla="*/ 2147483647 h 668"/>
              <a:gd name="T28" fmla="*/ 2147483647 w 255"/>
              <a:gd name="T29" fmla="*/ 2147483647 h 668"/>
              <a:gd name="T30" fmla="*/ 2147483647 w 255"/>
              <a:gd name="T31" fmla="*/ 2147483647 h 668"/>
              <a:gd name="T32" fmla="*/ 2147483647 w 255"/>
              <a:gd name="T33" fmla="*/ 2147483647 h 668"/>
              <a:gd name="T34" fmla="*/ 2147483647 w 255"/>
              <a:gd name="T35" fmla="*/ 2147483647 h 668"/>
              <a:gd name="T36" fmla="*/ 2147483647 w 255"/>
              <a:gd name="T37" fmla="*/ 2147483647 h 668"/>
              <a:gd name="T38" fmla="*/ 0 w 255"/>
              <a:gd name="T39" fmla="*/ 2147483647 h 668"/>
              <a:gd name="T40" fmla="*/ 0 w 255"/>
              <a:gd name="T41" fmla="*/ 2147483647 h 668"/>
              <a:gd name="T42" fmla="*/ 0 w 255"/>
              <a:gd name="T43" fmla="*/ 2147483647 h 668"/>
              <a:gd name="T44" fmla="*/ 2147483647 w 255"/>
              <a:gd name="T45" fmla="*/ 2147483647 h 668"/>
              <a:gd name="T46" fmla="*/ 2147483647 w 255"/>
              <a:gd name="T47" fmla="*/ 2147483647 h 668"/>
              <a:gd name="T48" fmla="*/ 2147483647 w 255"/>
              <a:gd name="T49" fmla="*/ 2147483647 h 668"/>
              <a:gd name="T50" fmla="*/ 2147483647 w 255"/>
              <a:gd name="T51" fmla="*/ 2147483647 h 668"/>
              <a:gd name="T52" fmla="*/ 2147483647 w 255"/>
              <a:gd name="T53" fmla="*/ 2147483647 h 668"/>
              <a:gd name="T54" fmla="*/ 2147483647 w 255"/>
              <a:gd name="T55" fmla="*/ 2147483647 h 668"/>
              <a:gd name="T56" fmla="*/ 2147483647 w 255"/>
              <a:gd name="T57" fmla="*/ 2147483647 h 668"/>
              <a:gd name="T58" fmla="*/ 2147483647 w 255"/>
              <a:gd name="T59" fmla="*/ 2147483647 h 668"/>
              <a:gd name="T60" fmla="*/ 2147483647 w 255"/>
              <a:gd name="T61" fmla="*/ 2147483647 h 668"/>
              <a:gd name="T62" fmla="*/ 2147483647 w 255"/>
              <a:gd name="T63" fmla="*/ 2147483647 h 668"/>
              <a:gd name="T64" fmla="*/ 2147483647 w 255"/>
              <a:gd name="T65" fmla="*/ 2147483647 h 6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5"/>
              <a:gd name="T100" fmla="*/ 0 h 668"/>
              <a:gd name="T101" fmla="*/ 255 w 255"/>
              <a:gd name="T102" fmla="*/ 668 h 6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5" h="668">
                <a:moveTo>
                  <a:pt x="183" y="31"/>
                </a:moveTo>
                <a:lnTo>
                  <a:pt x="183" y="23"/>
                </a:lnTo>
                <a:lnTo>
                  <a:pt x="183" y="15"/>
                </a:lnTo>
                <a:lnTo>
                  <a:pt x="183" y="7"/>
                </a:lnTo>
                <a:lnTo>
                  <a:pt x="191" y="7"/>
                </a:lnTo>
                <a:lnTo>
                  <a:pt x="199" y="0"/>
                </a:lnTo>
                <a:lnTo>
                  <a:pt x="215" y="7"/>
                </a:lnTo>
                <a:lnTo>
                  <a:pt x="223" y="7"/>
                </a:lnTo>
                <a:lnTo>
                  <a:pt x="239" y="15"/>
                </a:lnTo>
                <a:lnTo>
                  <a:pt x="247" y="23"/>
                </a:lnTo>
                <a:lnTo>
                  <a:pt x="255" y="31"/>
                </a:lnTo>
                <a:lnTo>
                  <a:pt x="255" y="39"/>
                </a:lnTo>
                <a:lnTo>
                  <a:pt x="255" y="47"/>
                </a:lnTo>
                <a:lnTo>
                  <a:pt x="255" y="55"/>
                </a:lnTo>
                <a:lnTo>
                  <a:pt x="255" y="71"/>
                </a:lnTo>
                <a:lnTo>
                  <a:pt x="255" y="87"/>
                </a:lnTo>
                <a:lnTo>
                  <a:pt x="255" y="103"/>
                </a:lnTo>
                <a:lnTo>
                  <a:pt x="255" y="127"/>
                </a:lnTo>
                <a:lnTo>
                  <a:pt x="255" y="151"/>
                </a:lnTo>
                <a:lnTo>
                  <a:pt x="255" y="206"/>
                </a:lnTo>
                <a:lnTo>
                  <a:pt x="247" y="254"/>
                </a:lnTo>
                <a:lnTo>
                  <a:pt x="247" y="294"/>
                </a:lnTo>
                <a:lnTo>
                  <a:pt x="239" y="342"/>
                </a:lnTo>
                <a:lnTo>
                  <a:pt x="231" y="382"/>
                </a:lnTo>
                <a:lnTo>
                  <a:pt x="215" y="421"/>
                </a:lnTo>
                <a:lnTo>
                  <a:pt x="207" y="461"/>
                </a:lnTo>
                <a:lnTo>
                  <a:pt x="191" y="501"/>
                </a:lnTo>
                <a:lnTo>
                  <a:pt x="167" y="533"/>
                </a:lnTo>
                <a:lnTo>
                  <a:pt x="143" y="565"/>
                </a:lnTo>
                <a:lnTo>
                  <a:pt x="111" y="596"/>
                </a:lnTo>
                <a:lnTo>
                  <a:pt x="72" y="620"/>
                </a:lnTo>
                <a:lnTo>
                  <a:pt x="56" y="636"/>
                </a:lnTo>
                <a:lnTo>
                  <a:pt x="40" y="644"/>
                </a:lnTo>
                <a:lnTo>
                  <a:pt x="32" y="652"/>
                </a:lnTo>
                <a:lnTo>
                  <a:pt x="16" y="660"/>
                </a:lnTo>
                <a:lnTo>
                  <a:pt x="8" y="660"/>
                </a:lnTo>
                <a:lnTo>
                  <a:pt x="0" y="668"/>
                </a:lnTo>
                <a:lnTo>
                  <a:pt x="0" y="660"/>
                </a:lnTo>
                <a:lnTo>
                  <a:pt x="0" y="652"/>
                </a:lnTo>
                <a:lnTo>
                  <a:pt x="8" y="644"/>
                </a:lnTo>
                <a:lnTo>
                  <a:pt x="16" y="636"/>
                </a:lnTo>
                <a:lnTo>
                  <a:pt x="32" y="620"/>
                </a:lnTo>
                <a:lnTo>
                  <a:pt x="40" y="604"/>
                </a:lnTo>
                <a:lnTo>
                  <a:pt x="56" y="596"/>
                </a:lnTo>
                <a:lnTo>
                  <a:pt x="88" y="565"/>
                </a:lnTo>
                <a:lnTo>
                  <a:pt x="111" y="533"/>
                </a:lnTo>
                <a:lnTo>
                  <a:pt x="135" y="493"/>
                </a:lnTo>
                <a:lnTo>
                  <a:pt x="151" y="461"/>
                </a:lnTo>
                <a:lnTo>
                  <a:pt x="167" y="421"/>
                </a:lnTo>
                <a:lnTo>
                  <a:pt x="183" y="389"/>
                </a:lnTo>
                <a:lnTo>
                  <a:pt x="191" y="350"/>
                </a:lnTo>
                <a:lnTo>
                  <a:pt x="191" y="310"/>
                </a:lnTo>
                <a:lnTo>
                  <a:pt x="199" y="238"/>
                </a:lnTo>
                <a:lnTo>
                  <a:pt x="207" y="167"/>
                </a:lnTo>
                <a:lnTo>
                  <a:pt x="199" y="135"/>
                </a:lnTo>
                <a:lnTo>
                  <a:pt x="199" y="103"/>
                </a:lnTo>
                <a:lnTo>
                  <a:pt x="199" y="79"/>
                </a:lnTo>
                <a:lnTo>
                  <a:pt x="199" y="63"/>
                </a:lnTo>
                <a:lnTo>
                  <a:pt x="191" y="47"/>
                </a:lnTo>
                <a:lnTo>
                  <a:pt x="183" y="31"/>
                </a:lnTo>
              </a:path>
            </a:pathLst>
          </a:custGeom>
          <a:solidFill>
            <a:srgbClr val="C00000"/>
          </a:solidFill>
          <a:ln w="12700">
            <a:solidFill>
              <a:srgbClr val="C00000"/>
            </a:solidFill>
            <a:round/>
            <a:headEnd/>
            <a:tailEnd/>
          </a:ln>
        </p:spPr>
        <p:txBody>
          <a:bodyPr/>
          <a:lstStyle/>
          <a:p>
            <a:endParaRPr lang="zh-CN" altLang="en-US"/>
          </a:p>
        </p:txBody>
      </p:sp>
    </p:spTree>
    <p:extLst>
      <p:ext uri="{BB962C8B-B14F-4D97-AF65-F5344CB8AC3E}">
        <p14:creationId xmlns:p14="http://schemas.microsoft.com/office/powerpoint/2010/main" val="21937714"/>
      </p:ext>
    </p:extLst>
  </p:cSld>
  <p:clrMapOvr>
    <a:masterClrMapping/>
  </p:clrMapOvr>
  <p:transition spd="slow"/>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2706"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2707"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汉字的笔画</a:t>
            </a:r>
            <a:r>
              <a:rPr lang="zh-CN" altLang="en-US" sz="2800" b="1" dirty="0">
                <a:latin typeface="+mn-ea"/>
                <a:ea typeface="+mn-ea"/>
              </a:rPr>
              <a:t>（</a:t>
            </a:r>
            <a:r>
              <a:rPr lang="en-US" altLang="zh-CN" sz="2800" b="1" dirty="0">
                <a:latin typeface="+mn-ea"/>
                <a:ea typeface="+mn-ea"/>
              </a:rPr>
              <a:t>3</a:t>
            </a:r>
            <a:r>
              <a:rPr lang="zh-CN" altLang="en-US" sz="2800" b="1" dirty="0">
                <a:latin typeface="+mn-ea"/>
                <a:ea typeface="+mn-ea"/>
              </a:rPr>
              <a:t>）</a:t>
            </a:r>
            <a:r>
              <a:rPr lang="en-US" altLang="zh-CN" dirty="0">
                <a:latin typeface="+mn-ea"/>
                <a:ea typeface="+mn-ea"/>
              </a:rPr>
              <a:t>Strokes of Chinese Characters(3)</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1651000"/>
          <a:ext cx="10946343" cy="3873500"/>
        </p:xfrm>
        <a:graphic>
          <a:graphicData uri="http://schemas.openxmlformats.org/drawingml/2006/table">
            <a:tbl>
              <a:tblPr firstRow="1" bandRow="1">
                <a:tableStyleId>{7DF18680-E054-41AD-8BC1-D1AEF772440D}</a:tableStyleId>
              </a:tblPr>
              <a:tblGrid>
                <a:gridCol w="4197511"/>
                <a:gridCol w="2763684"/>
                <a:gridCol w="3985148"/>
              </a:tblGrid>
              <a:tr h="499427">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602423">
                <a:tc>
                  <a:txBody>
                    <a:bodyPr/>
                    <a:lstStyle/>
                    <a:p>
                      <a:pPr algn="ctr"/>
                      <a:r>
                        <a:rPr lang="zh-CN" altLang="en-US" sz="2400" b="1" dirty="0" smtClean="0"/>
                        <a:t>        </a:t>
                      </a:r>
                      <a:r>
                        <a:rPr lang="zh-CN" altLang="en-US" sz="2400" b="1" baseline="0" dirty="0" smtClean="0"/>
                        <a:t>  </a:t>
                      </a:r>
                      <a:r>
                        <a:rPr lang="zh-CN" altLang="en-US" sz="2400" b="1" dirty="0" smtClean="0"/>
                        <a:t>横折钩</a:t>
                      </a:r>
                      <a:r>
                        <a:rPr lang="zh-CN" altLang="en-US" sz="2400" dirty="0" smtClean="0"/>
                        <a:t>    </a:t>
                      </a:r>
                      <a:r>
                        <a:rPr lang="en-US" altLang="zh-CN" sz="2400" b="1" dirty="0" err="1" smtClean="0">
                          <a:latin typeface="GB Pinyinok-D" pitchFamily="2" charset="-122"/>
                          <a:ea typeface="GB Pinyinok-D" pitchFamily="2" charset="-122"/>
                        </a:rPr>
                        <a:t>hénɡzhéɡōu</a:t>
                      </a:r>
                      <a:endParaRPr lang="en-US" altLang="zh-CN" sz="2400" b="1" dirty="0" smtClean="0">
                        <a:latin typeface="GB Pinyinok-D" pitchFamily="2" charset="-122"/>
                        <a:ea typeface="GB Pinyinok-D" pitchFamily="2" charset="-122"/>
                      </a:endParaRPr>
                    </a:p>
                    <a:p>
                      <a:pPr algn="ctr"/>
                      <a:r>
                        <a:rPr lang="en-US" altLang="zh-CN" sz="2400" dirty="0" smtClean="0"/>
                        <a:t>             horizontal-turning-hook</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门</a:t>
                      </a:r>
                      <a:r>
                        <a:rPr lang="en-US" altLang="zh-CN" sz="2800" b="1" dirty="0" smtClean="0">
                          <a:solidFill>
                            <a:srgbClr val="C00000"/>
                          </a:solidFill>
                          <a:latin typeface="楷体" pitchFamily="49" charset="-122"/>
                          <a:ea typeface="楷体" pitchFamily="49" charset="-122"/>
                        </a:rPr>
                        <a:t>  </a:t>
                      </a:r>
                      <a:r>
                        <a:rPr lang="en-US" altLang="zh-CN" sz="2400" b="1" dirty="0" err="1" smtClean="0">
                          <a:solidFill>
                            <a:schemeClr val="tx1">
                              <a:lumMod val="95000"/>
                              <a:lumOff val="5000"/>
                            </a:schemeClr>
                          </a:solidFill>
                          <a:latin typeface="GB Pinyinok-D" pitchFamily="2" charset="-122"/>
                          <a:ea typeface="GB Pinyinok-D" pitchFamily="2" charset="-122"/>
                        </a:rPr>
                        <a:t>m</a:t>
                      </a:r>
                      <a:r>
                        <a:rPr lang="en-US" altLang="zh-CN" sz="2400" b="1" dirty="0" err="1" smtClean="0">
                          <a:latin typeface="GB Pinyinok-D" pitchFamily="2" charset="-122"/>
                          <a:ea typeface="GB Pinyinok-D" pitchFamily="2" charset="-122"/>
                        </a:rPr>
                        <a:t>é</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door</a:t>
                      </a:r>
                    </a:p>
                    <a:p>
                      <a:pPr marL="457200" indent="-457200" algn="l">
                        <a:buNone/>
                      </a:pPr>
                      <a:r>
                        <a:rPr lang="zh-CN" altLang="en-US" sz="2400" b="1" dirty="0" smtClean="0">
                          <a:solidFill>
                            <a:srgbClr val="C00000"/>
                          </a:solidFill>
                          <a:latin typeface="华文新魏" pitchFamily="2" charset="-122"/>
                          <a:ea typeface="华文新魏" pitchFamily="2" charset="-122"/>
                        </a:rPr>
                        <a:t>月     </a:t>
                      </a:r>
                      <a:r>
                        <a:rPr lang="en-US" altLang="zh-CN" sz="2400" b="1" dirty="0" err="1" smtClean="0">
                          <a:solidFill>
                            <a:schemeClr val="tx1">
                              <a:lumMod val="95000"/>
                              <a:lumOff val="5000"/>
                            </a:schemeClr>
                          </a:solidFill>
                          <a:latin typeface="GB Pinyinok-D" pitchFamily="2" charset="-122"/>
                          <a:ea typeface="GB Pinyinok-D" pitchFamily="2" charset="-122"/>
                        </a:rPr>
                        <a:t>yuè</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 moon</a:t>
                      </a:r>
                      <a:endParaRPr lang="zh-CN" altLang="en-US" sz="2400" b="0" dirty="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771650">
                <a:tc>
                  <a:txBody>
                    <a:bodyPr/>
                    <a:lstStyle/>
                    <a:p>
                      <a:pPr algn="l"/>
                      <a:r>
                        <a:rPr lang="zh-CN" altLang="en-US" sz="2400" b="1" dirty="0" smtClean="0"/>
                        <a:t>                卧钩   </a:t>
                      </a:r>
                      <a:r>
                        <a:rPr lang="zh-CN" altLang="en-US" sz="2400" b="0" baseline="0" dirty="0" smtClean="0"/>
                        <a:t> </a:t>
                      </a:r>
                      <a:r>
                        <a:rPr lang="en-US" altLang="zh-CN" sz="2400" b="1" dirty="0" err="1" smtClean="0">
                          <a:latin typeface="GB Pinyinok-D" pitchFamily="2" charset="-122"/>
                          <a:ea typeface="GB Pinyinok-D" pitchFamily="2" charset="-122"/>
                        </a:rPr>
                        <a:t>wòɡōu</a:t>
                      </a:r>
                      <a:endParaRPr lang="en-US" altLang="zh-CN" sz="2400" b="1" dirty="0" smtClean="0">
                        <a:latin typeface="GB Pinyinok-D" pitchFamily="2" charset="-122"/>
                        <a:ea typeface="GB Pinyinok-D" pitchFamily="2" charset="-122"/>
                      </a:endParaRPr>
                    </a:p>
                    <a:p>
                      <a:pPr algn="l"/>
                      <a:r>
                        <a:rPr lang="en-US" altLang="zh-CN" sz="2400" b="0" dirty="0" smtClean="0">
                          <a:latin typeface="+mn-lt"/>
                          <a:ea typeface="GB Pinyinok-D" pitchFamily="2" charset="-122"/>
                        </a:rPr>
                        <a:t>                 lying hook</a:t>
                      </a:r>
                      <a:endParaRPr lang="zh-CN" altLang="en-US" sz="2400" b="0" dirty="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心     </a:t>
                      </a:r>
                      <a:r>
                        <a:rPr lang="en-US" altLang="zh-CN" sz="2400" b="1" dirty="0" err="1" smtClean="0">
                          <a:latin typeface="GB Pinyinok-D" pitchFamily="2" charset="-122"/>
                          <a:ea typeface="GB Pinyinok-D" pitchFamily="2" charset="-122"/>
                        </a:rPr>
                        <a:t>xīn</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smtClean="0"/>
                        <a:t>heart</a:t>
                      </a:r>
                    </a:p>
                    <a:p>
                      <a:r>
                        <a:rPr lang="zh-CN" altLang="en-US" sz="2400" b="1" baseline="0" dirty="0" smtClean="0">
                          <a:solidFill>
                            <a:srgbClr val="C00000"/>
                          </a:solidFill>
                          <a:latin typeface="华文新魏" pitchFamily="2" charset="-122"/>
                          <a:ea typeface="华文新魏" pitchFamily="2" charset="-122"/>
                        </a:rPr>
                        <a:t>您     </a:t>
                      </a:r>
                      <a:r>
                        <a:rPr lang="en-US" altLang="zh-CN" sz="2400" b="1" baseline="0" dirty="0" err="1" smtClean="0">
                          <a:latin typeface="GB Pinyinok-D" pitchFamily="2" charset="-122"/>
                          <a:ea typeface="GB Pinyinok-D" pitchFamily="2" charset="-122"/>
                        </a:rPr>
                        <a:t>nín</a:t>
                      </a:r>
                      <a:r>
                        <a:rPr lang="en-US" altLang="zh-CN" sz="2400" b="1" baseline="0" dirty="0" smtClean="0">
                          <a:latin typeface="GB Pinyinok-D" pitchFamily="2" charset="-122"/>
                          <a:ea typeface="GB Pinyinok-D" pitchFamily="2" charset="-122"/>
                        </a:rPr>
                        <a:t>  </a:t>
                      </a:r>
                      <a:r>
                        <a:rPr lang="en-US" altLang="zh-CN" sz="2400" i="1" baseline="0" dirty="0" smtClean="0"/>
                        <a:t>(polite)</a:t>
                      </a:r>
                      <a:r>
                        <a:rPr lang="en-US" altLang="zh-CN" sz="2400" baseline="0" dirty="0" smtClean="0"/>
                        <a:t>you</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2727" name="Freeform 64"/>
          <p:cNvSpPr>
            <a:spLocks/>
          </p:cNvSpPr>
          <p:nvPr/>
        </p:nvSpPr>
        <p:spPr bwMode="auto">
          <a:xfrm>
            <a:off x="1125538" y="2563813"/>
            <a:ext cx="287337" cy="539750"/>
          </a:xfrm>
          <a:custGeom>
            <a:avLst/>
            <a:gdLst>
              <a:gd name="T0" fmla="*/ 2147483647 w 459"/>
              <a:gd name="T1" fmla="*/ 2147483647 h 760"/>
              <a:gd name="T2" fmla="*/ 2147483647 w 459"/>
              <a:gd name="T3" fmla="*/ 2147483647 h 760"/>
              <a:gd name="T4" fmla="*/ 2147483647 w 459"/>
              <a:gd name="T5" fmla="*/ 2147483647 h 760"/>
              <a:gd name="T6" fmla="*/ 2147483647 w 459"/>
              <a:gd name="T7" fmla="*/ 2147483647 h 760"/>
              <a:gd name="T8" fmla="*/ 2147483647 w 459"/>
              <a:gd name="T9" fmla="*/ 2147483647 h 760"/>
              <a:gd name="T10" fmla="*/ 2147483647 w 459"/>
              <a:gd name="T11" fmla="*/ 2147483647 h 760"/>
              <a:gd name="T12" fmla="*/ 2147483647 w 459"/>
              <a:gd name="T13" fmla="*/ 2147483647 h 760"/>
              <a:gd name="T14" fmla="*/ 2147483647 w 459"/>
              <a:gd name="T15" fmla="*/ 2147483647 h 760"/>
              <a:gd name="T16" fmla="*/ 2147483647 w 459"/>
              <a:gd name="T17" fmla="*/ 2147483647 h 760"/>
              <a:gd name="T18" fmla="*/ 2147483647 w 459"/>
              <a:gd name="T19" fmla="*/ 2147483647 h 760"/>
              <a:gd name="T20" fmla="*/ 2147483647 w 459"/>
              <a:gd name="T21" fmla="*/ 2147483647 h 760"/>
              <a:gd name="T22" fmla="*/ 2147483647 w 459"/>
              <a:gd name="T23" fmla="*/ 2147483647 h 760"/>
              <a:gd name="T24" fmla="*/ 2147483647 w 459"/>
              <a:gd name="T25" fmla="*/ 2147483647 h 760"/>
              <a:gd name="T26" fmla="*/ 2147483647 w 459"/>
              <a:gd name="T27" fmla="*/ 2147483647 h 760"/>
              <a:gd name="T28" fmla="*/ 2147483647 w 459"/>
              <a:gd name="T29" fmla="*/ 2147483647 h 760"/>
              <a:gd name="T30" fmla="*/ 2147483647 w 459"/>
              <a:gd name="T31" fmla="*/ 2147483647 h 760"/>
              <a:gd name="T32" fmla="*/ 2147483647 w 459"/>
              <a:gd name="T33" fmla="*/ 2147483647 h 760"/>
              <a:gd name="T34" fmla="*/ 2147483647 w 459"/>
              <a:gd name="T35" fmla="*/ 2147483647 h 760"/>
              <a:gd name="T36" fmla="*/ 2147483647 w 459"/>
              <a:gd name="T37" fmla="*/ 2147483647 h 760"/>
              <a:gd name="T38" fmla="*/ 2147483647 w 459"/>
              <a:gd name="T39" fmla="*/ 2147483647 h 760"/>
              <a:gd name="T40" fmla="*/ 2147483647 w 459"/>
              <a:gd name="T41" fmla="*/ 2147483647 h 760"/>
              <a:gd name="T42" fmla="*/ 2147483647 w 459"/>
              <a:gd name="T43" fmla="*/ 2147483647 h 760"/>
              <a:gd name="T44" fmla="*/ 2147483647 w 459"/>
              <a:gd name="T45" fmla="*/ 2147483647 h 760"/>
              <a:gd name="T46" fmla="*/ 2147483647 w 459"/>
              <a:gd name="T47" fmla="*/ 2147483647 h 760"/>
              <a:gd name="T48" fmla="*/ 2147483647 w 459"/>
              <a:gd name="T49" fmla="*/ 2147483647 h 760"/>
              <a:gd name="T50" fmla="*/ 2147483647 w 459"/>
              <a:gd name="T51" fmla="*/ 2147483647 h 760"/>
              <a:gd name="T52" fmla="*/ 2147483647 w 459"/>
              <a:gd name="T53" fmla="*/ 2147483647 h 760"/>
              <a:gd name="T54" fmla="*/ 2147483647 w 459"/>
              <a:gd name="T55" fmla="*/ 2147483647 h 760"/>
              <a:gd name="T56" fmla="*/ 2147483647 w 459"/>
              <a:gd name="T57" fmla="*/ 2147483647 h 760"/>
              <a:gd name="T58" fmla="*/ 2147483647 w 459"/>
              <a:gd name="T59" fmla="*/ 2147483647 h 760"/>
              <a:gd name="T60" fmla="*/ 2147483647 w 459"/>
              <a:gd name="T61" fmla="*/ 2147483647 h 760"/>
              <a:gd name="T62" fmla="*/ 2147483647 w 459"/>
              <a:gd name="T63" fmla="*/ 2147483647 h 760"/>
              <a:gd name="T64" fmla="*/ 2147483647 w 459"/>
              <a:gd name="T65" fmla="*/ 2147483647 h 760"/>
              <a:gd name="T66" fmla="*/ 2147483647 w 459"/>
              <a:gd name="T67" fmla="*/ 2147483647 h 760"/>
              <a:gd name="T68" fmla="*/ 2147483647 w 459"/>
              <a:gd name="T69" fmla="*/ 2147483647 h 760"/>
              <a:gd name="T70" fmla="*/ 2147483647 w 459"/>
              <a:gd name="T71" fmla="*/ 2147483647 h 760"/>
              <a:gd name="T72" fmla="*/ 2147483647 w 459"/>
              <a:gd name="T73" fmla="*/ 2147483647 h 760"/>
              <a:gd name="T74" fmla="*/ 2147483647 w 459"/>
              <a:gd name="T75" fmla="*/ 2147483647 h 760"/>
              <a:gd name="T76" fmla="*/ 2147483647 w 459"/>
              <a:gd name="T77" fmla="*/ 2147483647 h 760"/>
              <a:gd name="T78" fmla="*/ 2147483647 w 459"/>
              <a:gd name="T79" fmla="*/ 2147483647 h 760"/>
              <a:gd name="T80" fmla="*/ 2147483647 w 459"/>
              <a:gd name="T81" fmla="*/ 2147483647 h 760"/>
              <a:gd name="T82" fmla="*/ 2147483647 w 459"/>
              <a:gd name="T83" fmla="*/ 2147483647 h 760"/>
              <a:gd name="T84" fmla="*/ 2147483647 w 459"/>
              <a:gd name="T85" fmla="*/ 2147483647 h 760"/>
              <a:gd name="T86" fmla="*/ 2147483647 w 459"/>
              <a:gd name="T87" fmla="*/ 2147483647 h 760"/>
              <a:gd name="T88" fmla="*/ 2147483647 w 459"/>
              <a:gd name="T89" fmla="*/ 2147483647 h 760"/>
              <a:gd name="T90" fmla="*/ 2147483647 w 459"/>
              <a:gd name="T91" fmla="*/ 2147483647 h 760"/>
              <a:gd name="T92" fmla="*/ 2147483647 w 459"/>
              <a:gd name="T93" fmla="*/ 2147483647 h 760"/>
              <a:gd name="T94" fmla="*/ 2147483647 w 459"/>
              <a:gd name="T95" fmla="*/ 2147483647 h 760"/>
              <a:gd name="T96" fmla="*/ 2147483647 w 459"/>
              <a:gd name="T97" fmla="*/ 2147483647 h 760"/>
              <a:gd name="T98" fmla="*/ 2147483647 w 459"/>
              <a:gd name="T99" fmla="*/ 2147483647 h 760"/>
              <a:gd name="T100" fmla="*/ 2147483647 w 459"/>
              <a:gd name="T101" fmla="*/ 2147483647 h 760"/>
              <a:gd name="T102" fmla="*/ 2147483647 w 459"/>
              <a:gd name="T103" fmla="*/ 2147483647 h 76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59"/>
              <a:gd name="T157" fmla="*/ 0 h 760"/>
              <a:gd name="T158" fmla="*/ 459 w 459"/>
              <a:gd name="T159" fmla="*/ 760 h 76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59" h="760">
                <a:moveTo>
                  <a:pt x="269" y="665"/>
                </a:moveTo>
                <a:lnTo>
                  <a:pt x="253" y="655"/>
                </a:lnTo>
                <a:lnTo>
                  <a:pt x="242" y="650"/>
                </a:lnTo>
                <a:lnTo>
                  <a:pt x="232" y="644"/>
                </a:lnTo>
                <a:lnTo>
                  <a:pt x="221" y="639"/>
                </a:lnTo>
                <a:lnTo>
                  <a:pt x="216" y="634"/>
                </a:lnTo>
                <a:lnTo>
                  <a:pt x="211" y="628"/>
                </a:lnTo>
                <a:lnTo>
                  <a:pt x="206" y="628"/>
                </a:lnTo>
                <a:lnTo>
                  <a:pt x="206" y="623"/>
                </a:lnTo>
                <a:lnTo>
                  <a:pt x="211" y="623"/>
                </a:lnTo>
                <a:lnTo>
                  <a:pt x="216" y="623"/>
                </a:lnTo>
                <a:lnTo>
                  <a:pt x="221" y="623"/>
                </a:lnTo>
                <a:lnTo>
                  <a:pt x="232" y="623"/>
                </a:lnTo>
                <a:lnTo>
                  <a:pt x="242" y="623"/>
                </a:lnTo>
                <a:lnTo>
                  <a:pt x="253" y="623"/>
                </a:lnTo>
                <a:lnTo>
                  <a:pt x="264" y="623"/>
                </a:lnTo>
                <a:lnTo>
                  <a:pt x="290" y="628"/>
                </a:lnTo>
                <a:lnTo>
                  <a:pt x="306" y="634"/>
                </a:lnTo>
                <a:lnTo>
                  <a:pt x="322" y="634"/>
                </a:lnTo>
                <a:lnTo>
                  <a:pt x="337" y="634"/>
                </a:lnTo>
                <a:lnTo>
                  <a:pt x="343" y="634"/>
                </a:lnTo>
                <a:lnTo>
                  <a:pt x="348" y="628"/>
                </a:lnTo>
                <a:lnTo>
                  <a:pt x="359" y="623"/>
                </a:lnTo>
                <a:lnTo>
                  <a:pt x="359" y="613"/>
                </a:lnTo>
                <a:lnTo>
                  <a:pt x="364" y="613"/>
                </a:lnTo>
                <a:lnTo>
                  <a:pt x="364" y="602"/>
                </a:lnTo>
                <a:lnTo>
                  <a:pt x="364" y="591"/>
                </a:lnTo>
                <a:lnTo>
                  <a:pt x="364" y="581"/>
                </a:lnTo>
                <a:lnTo>
                  <a:pt x="364" y="565"/>
                </a:lnTo>
                <a:lnTo>
                  <a:pt x="364" y="549"/>
                </a:lnTo>
                <a:lnTo>
                  <a:pt x="364" y="528"/>
                </a:lnTo>
                <a:lnTo>
                  <a:pt x="364" y="502"/>
                </a:lnTo>
                <a:lnTo>
                  <a:pt x="364" y="454"/>
                </a:lnTo>
                <a:lnTo>
                  <a:pt x="364" y="401"/>
                </a:lnTo>
                <a:lnTo>
                  <a:pt x="364" y="349"/>
                </a:lnTo>
                <a:lnTo>
                  <a:pt x="359" y="296"/>
                </a:lnTo>
                <a:lnTo>
                  <a:pt x="359" y="269"/>
                </a:lnTo>
                <a:lnTo>
                  <a:pt x="359" y="248"/>
                </a:lnTo>
                <a:lnTo>
                  <a:pt x="359" y="227"/>
                </a:lnTo>
                <a:lnTo>
                  <a:pt x="359" y="206"/>
                </a:lnTo>
                <a:lnTo>
                  <a:pt x="359" y="190"/>
                </a:lnTo>
                <a:lnTo>
                  <a:pt x="359" y="180"/>
                </a:lnTo>
                <a:lnTo>
                  <a:pt x="353" y="169"/>
                </a:lnTo>
                <a:lnTo>
                  <a:pt x="353" y="164"/>
                </a:lnTo>
                <a:lnTo>
                  <a:pt x="353" y="148"/>
                </a:lnTo>
                <a:lnTo>
                  <a:pt x="353" y="137"/>
                </a:lnTo>
                <a:lnTo>
                  <a:pt x="353" y="121"/>
                </a:lnTo>
                <a:lnTo>
                  <a:pt x="353" y="100"/>
                </a:lnTo>
                <a:lnTo>
                  <a:pt x="348" y="95"/>
                </a:lnTo>
                <a:lnTo>
                  <a:pt x="348" y="84"/>
                </a:lnTo>
                <a:lnTo>
                  <a:pt x="343" y="74"/>
                </a:lnTo>
                <a:lnTo>
                  <a:pt x="332" y="63"/>
                </a:lnTo>
                <a:lnTo>
                  <a:pt x="322" y="58"/>
                </a:lnTo>
                <a:lnTo>
                  <a:pt x="316" y="58"/>
                </a:lnTo>
                <a:lnTo>
                  <a:pt x="311" y="58"/>
                </a:lnTo>
                <a:lnTo>
                  <a:pt x="306" y="58"/>
                </a:lnTo>
                <a:lnTo>
                  <a:pt x="295" y="58"/>
                </a:lnTo>
                <a:lnTo>
                  <a:pt x="285" y="58"/>
                </a:lnTo>
                <a:lnTo>
                  <a:pt x="269" y="58"/>
                </a:lnTo>
                <a:lnTo>
                  <a:pt x="253" y="58"/>
                </a:lnTo>
                <a:lnTo>
                  <a:pt x="232" y="58"/>
                </a:lnTo>
                <a:lnTo>
                  <a:pt x="211" y="63"/>
                </a:lnTo>
                <a:lnTo>
                  <a:pt x="184" y="63"/>
                </a:lnTo>
                <a:lnTo>
                  <a:pt x="163" y="69"/>
                </a:lnTo>
                <a:lnTo>
                  <a:pt x="132" y="69"/>
                </a:lnTo>
                <a:lnTo>
                  <a:pt x="100" y="74"/>
                </a:lnTo>
                <a:lnTo>
                  <a:pt x="68" y="79"/>
                </a:lnTo>
                <a:lnTo>
                  <a:pt x="37" y="84"/>
                </a:lnTo>
                <a:lnTo>
                  <a:pt x="0" y="90"/>
                </a:lnTo>
                <a:lnTo>
                  <a:pt x="0" y="53"/>
                </a:lnTo>
                <a:lnTo>
                  <a:pt x="10" y="53"/>
                </a:lnTo>
                <a:lnTo>
                  <a:pt x="26" y="53"/>
                </a:lnTo>
                <a:lnTo>
                  <a:pt x="47" y="53"/>
                </a:lnTo>
                <a:lnTo>
                  <a:pt x="63" y="48"/>
                </a:lnTo>
                <a:lnTo>
                  <a:pt x="90" y="48"/>
                </a:lnTo>
                <a:lnTo>
                  <a:pt x="111" y="42"/>
                </a:lnTo>
                <a:lnTo>
                  <a:pt x="142" y="42"/>
                </a:lnTo>
                <a:lnTo>
                  <a:pt x="169" y="37"/>
                </a:lnTo>
                <a:lnTo>
                  <a:pt x="200" y="32"/>
                </a:lnTo>
                <a:lnTo>
                  <a:pt x="221" y="32"/>
                </a:lnTo>
                <a:lnTo>
                  <a:pt x="242" y="26"/>
                </a:lnTo>
                <a:lnTo>
                  <a:pt x="264" y="21"/>
                </a:lnTo>
                <a:lnTo>
                  <a:pt x="279" y="21"/>
                </a:lnTo>
                <a:lnTo>
                  <a:pt x="290" y="16"/>
                </a:lnTo>
                <a:lnTo>
                  <a:pt x="301" y="16"/>
                </a:lnTo>
                <a:lnTo>
                  <a:pt x="306" y="11"/>
                </a:lnTo>
                <a:lnTo>
                  <a:pt x="311" y="11"/>
                </a:lnTo>
                <a:lnTo>
                  <a:pt x="316" y="5"/>
                </a:lnTo>
                <a:lnTo>
                  <a:pt x="327" y="5"/>
                </a:lnTo>
                <a:lnTo>
                  <a:pt x="337" y="0"/>
                </a:lnTo>
                <a:lnTo>
                  <a:pt x="348" y="5"/>
                </a:lnTo>
                <a:lnTo>
                  <a:pt x="364" y="5"/>
                </a:lnTo>
                <a:lnTo>
                  <a:pt x="385" y="16"/>
                </a:lnTo>
                <a:lnTo>
                  <a:pt x="406" y="21"/>
                </a:lnTo>
                <a:lnTo>
                  <a:pt x="422" y="26"/>
                </a:lnTo>
                <a:lnTo>
                  <a:pt x="432" y="32"/>
                </a:lnTo>
                <a:lnTo>
                  <a:pt x="438" y="37"/>
                </a:lnTo>
                <a:lnTo>
                  <a:pt x="443" y="42"/>
                </a:lnTo>
                <a:lnTo>
                  <a:pt x="448" y="48"/>
                </a:lnTo>
                <a:lnTo>
                  <a:pt x="453" y="48"/>
                </a:lnTo>
                <a:lnTo>
                  <a:pt x="453" y="53"/>
                </a:lnTo>
                <a:lnTo>
                  <a:pt x="459" y="53"/>
                </a:lnTo>
                <a:lnTo>
                  <a:pt x="453" y="58"/>
                </a:lnTo>
                <a:lnTo>
                  <a:pt x="453" y="63"/>
                </a:lnTo>
                <a:lnTo>
                  <a:pt x="448" y="69"/>
                </a:lnTo>
                <a:lnTo>
                  <a:pt x="443" y="74"/>
                </a:lnTo>
                <a:lnTo>
                  <a:pt x="438" y="74"/>
                </a:lnTo>
                <a:lnTo>
                  <a:pt x="432" y="84"/>
                </a:lnTo>
                <a:lnTo>
                  <a:pt x="432" y="90"/>
                </a:lnTo>
                <a:lnTo>
                  <a:pt x="427" y="106"/>
                </a:lnTo>
                <a:lnTo>
                  <a:pt x="427" y="121"/>
                </a:lnTo>
                <a:lnTo>
                  <a:pt x="427" y="137"/>
                </a:lnTo>
                <a:lnTo>
                  <a:pt x="427" y="158"/>
                </a:lnTo>
                <a:lnTo>
                  <a:pt x="427" y="185"/>
                </a:lnTo>
                <a:lnTo>
                  <a:pt x="427" y="206"/>
                </a:lnTo>
                <a:lnTo>
                  <a:pt x="432" y="232"/>
                </a:lnTo>
                <a:lnTo>
                  <a:pt x="432" y="264"/>
                </a:lnTo>
                <a:lnTo>
                  <a:pt x="432" y="290"/>
                </a:lnTo>
                <a:lnTo>
                  <a:pt x="438" y="322"/>
                </a:lnTo>
                <a:lnTo>
                  <a:pt x="438" y="354"/>
                </a:lnTo>
                <a:lnTo>
                  <a:pt x="438" y="386"/>
                </a:lnTo>
                <a:lnTo>
                  <a:pt x="443" y="417"/>
                </a:lnTo>
                <a:lnTo>
                  <a:pt x="443" y="454"/>
                </a:lnTo>
                <a:lnTo>
                  <a:pt x="443" y="486"/>
                </a:lnTo>
                <a:lnTo>
                  <a:pt x="443" y="512"/>
                </a:lnTo>
                <a:lnTo>
                  <a:pt x="443" y="539"/>
                </a:lnTo>
                <a:lnTo>
                  <a:pt x="443" y="565"/>
                </a:lnTo>
                <a:lnTo>
                  <a:pt x="443" y="586"/>
                </a:lnTo>
                <a:lnTo>
                  <a:pt x="443" y="607"/>
                </a:lnTo>
                <a:lnTo>
                  <a:pt x="443" y="628"/>
                </a:lnTo>
                <a:lnTo>
                  <a:pt x="438" y="644"/>
                </a:lnTo>
                <a:lnTo>
                  <a:pt x="438" y="660"/>
                </a:lnTo>
                <a:lnTo>
                  <a:pt x="432" y="676"/>
                </a:lnTo>
                <a:lnTo>
                  <a:pt x="427" y="692"/>
                </a:lnTo>
                <a:lnTo>
                  <a:pt x="422" y="702"/>
                </a:lnTo>
                <a:lnTo>
                  <a:pt x="417" y="713"/>
                </a:lnTo>
                <a:lnTo>
                  <a:pt x="411" y="723"/>
                </a:lnTo>
                <a:lnTo>
                  <a:pt x="406" y="734"/>
                </a:lnTo>
                <a:lnTo>
                  <a:pt x="395" y="745"/>
                </a:lnTo>
                <a:lnTo>
                  <a:pt x="385" y="755"/>
                </a:lnTo>
                <a:lnTo>
                  <a:pt x="374" y="760"/>
                </a:lnTo>
                <a:lnTo>
                  <a:pt x="364" y="760"/>
                </a:lnTo>
                <a:lnTo>
                  <a:pt x="359" y="755"/>
                </a:lnTo>
                <a:lnTo>
                  <a:pt x="348" y="750"/>
                </a:lnTo>
                <a:lnTo>
                  <a:pt x="343" y="739"/>
                </a:lnTo>
                <a:lnTo>
                  <a:pt x="343" y="734"/>
                </a:lnTo>
                <a:lnTo>
                  <a:pt x="343" y="723"/>
                </a:lnTo>
                <a:lnTo>
                  <a:pt x="337" y="718"/>
                </a:lnTo>
                <a:lnTo>
                  <a:pt x="332" y="713"/>
                </a:lnTo>
                <a:lnTo>
                  <a:pt x="327" y="702"/>
                </a:lnTo>
                <a:lnTo>
                  <a:pt x="322" y="697"/>
                </a:lnTo>
                <a:lnTo>
                  <a:pt x="311" y="687"/>
                </a:lnTo>
                <a:lnTo>
                  <a:pt x="301" y="681"/>
                </a:lnTo>
                <a:lnTo>
                  <a:pt x="285" y="671"/>
                </a:lnTo>
                <a:lnTo>
                  <a:pt x="269" y="665"/>
                </a:lnTo>
              </a:path>
            </a:pathLst>
          </a:custGeom>
          <a:solidFill>
            <a:srgbClr val="FF0000"/>
          </a:solidFill>
          <a:ln w="5">
            <a:solidFill>
              <a:srgbClr val="FF0000"/>
            </a:solidFill>
            <a:round/>
            <a:headEnd/>
            <a:tailEnd/>
          </a:ln>
        </p:spPr>
        <p:txBody>
          <a:bodyPr/>
          <a:lstStyle/>
          <a:p>
            <a:endParaRPr lang="zh-CN" altLang="en-US"/>
          </a:p>
        </p:txBody>
      </p:sp>
      <p:sp>
        <p:nvSpPr>
          <p:cNvPr id="72728" name="Freeform 76"/>
          <p:cNvSpPr>
            <a:spLocks/>
          </p:cNvSpPr>
          <p:nvPr/>
        </p:nvSpPr>
        <p:spPr bwMode="auto">
          <a:xfrm>
            <a:off x="1123950" y="4435475"/>
            <a:ext cx="468313" cy="287338"/>
          </a:xfrm>
          <a:custGeom>
            <a:avLst/>
            <a:gdLst>
              <a:gd name="T0" fmla="*/ 2147483647 w 528"/>
              <a:gd name="T1" fmla="*/ 2147483647 h 474"/>
              <a:gd name="T2" fmla="*/ 2147483647 w 528"/>
              <a:gd name="T3" fmla="*/ 2147483647 h 474"/>
              <a:gd name="T4" fmla="*/ 2147483647 w 528"/>
              <a:gd name="T5" fmla="*/ 2147483647 h 474"/>
              <a:gd name="T6" fmla="*/ 0 w 528"/>
              <a:gd name="T7" fmla="*/ 2147483647 h 474"/>
              <a:gd name="T8" fmla="*/ 0 w 528"/>
              <a:gd name="T9" fmla="*/ 2147483647 h 474"/>
              <a:gd name="T10" fmla="*/ 2147483647 w 528"/>
              <a:gd name="T11" fmla="*/ 2147483647 h 474"/>
              <a:gd name="T12" fmla="*/ 2147483647 w 528"/>
              <a:gd name="T13" fmla="*/ 2147483647 h 474"/>
              <a:gd name="T14" fmla="*/ 2147483647 w 528"/>
              <a:gd name="T15" fmla="*/ 2147483647 h 474"/>
              <a:gd name="T16" fmla="*/ 2147483647 w 528"/>
              <a:gd name="T17" fmla="*/ 2147483647 h 474"/>
              <a:gd name="T18" fmla="*/ 2147483647 w 528"/>
              <a:gd name="T19" fmla="*/ 2147483647 h 474"/>
              <a:gd name="T20" fmla="*/ 2147483647 w 528"/>
              <a:gd name="T21" fmla="*/ 2147483647 h 474"/>
              <a:gd name="T22" fmla="*/ 2147483647 w 528"/>
              <a:gd name="T23" fmla="*/ 2147483647 h 474"/>
              <a:gd name="T24" fmla="*/ 2147483647 w 528"/>
              <a:gd name="T25" fmla="*/ 2147483647 h 474"/>
              <a:gd name="T26" fmla="*/ 2147483647 w 528"/>
              <a:gd name="T27" fmla="*/ 2147483647 h 474"/>
              <a:gd name="T28" fmla="*/ 2147483647 w 528"/>
              <a:gd name="T29" fmla="*/ 2147483647 h 474"/>
              <a:gd name="T30" fmla="*/ 2147483647 w 528"/>
              <a:gd name="T31" fmla="*/ 2147483647 h 474"/>
              <a:gd name="T32" fmla="*/ 2147483647 w 528"/>
              <a:gd name="T33" fmla="*/ 2147483647 h 474"/>
              <a:gd name="T34" fmla="*/ 2147483647 w 528"/>
              <a:gd name="T35" fmla="*/ 2147483647 h 474"/>
              <a:gd name="T36" fmla="*/ 2147483647 w 528"/>
              <a:gd name="T37" fmla="*/ 2147483647 h 474"/>
              <a:gd name="T38" fmla="*/ 2147483647 w 528"/>
              <a:gd name="T39" fmla="*/ 2147483647 h 474"/>
              <a:gd name="T40" fmla="*/ 2147483647 w 528"/>
              <a:gd name="T41" fmla="*/ 2147483647 h 474"/>
              <a:gd name="T42" fmla="*/ 2147483647 w 528"/>
              <a:gd name="T43" fmla="*/ 2147483647 h 474"/>
              <a:gd name="T44" fmla="*/ 2147483647 w 528"/>
              <a:gd name="T45" fmla="*/ 2147483647 h 474"/>
              <a:gd name="T46" fmla="*/ 2147483647 w 528"/>
              <a:gd name="T47" fmla="*/ 2147483647 h 474"/>
              <a:gd name="T48" fmla="*/ 2147483647 w 528"/>
              <a:gd name="T49" fmla="*/ 2147483647 h 474"/>
              <a:gd name="T50" fmla="*/ 2147483647 w 528"/>
              <a:gd name="T51" fmla="*/ 2147483647 h 474"/>
              <a:gd name="T52" fmla="*/ 2147483647 w 528"/>
              <a:gd name="T53" fmla="*/ 2147483647 h 474"/>
              <a:gd name="T54" fmla="*/ 2147483647 w 528"/>
              <a:gd name="T55" fmla="*/ 2147483647 h 474"/>
              <a:gd name="T56" fmla="*/ 2147483647 w 528"/>
              <a:gd name="T57" fmla="*/ 2147483647 h 474"/>
              <a:gd name="T58" fmla="*/ 2147483647 w 528"/>
              <a:gd name="T59" fmla="*/ 2147483647 h 474"/>
              <a:gd name="T60" fmla="*/ 2147483647 w 528"/>
              <a:gd name="T61" fmla="*/ 2147483647 h 474"/>
              <a:gd name="T62" fmla="*/ 2147483647 w 528"/>
              <a:gd name="T63" fmla="*/ 2147483647 h 474"/>
              <a:gd name="T64" fmla="*/ 2147483647 w 528"/>
              <a:gd name="T65" fmla="*/ 2147483647 h 474"/>
              <a:gd name="T66" fmla="*/ 2147483647 w 528"/>
              <a:gd name="T67" fmla="*/ 2147483647 h 474"/>
              <a:gd name="T68" fmla="*/ 2147483647 w 528"/>
              <a:gd name="T69" fmla="*/ 2147483647 h 474"/>
              <a:gd name="T70" fmla="*/ 2147483647 w 528"/>
              <a:gd name="T71" fmla="*/ 2147483647 h 474"/>
              <a:gd name="T72" fmla="*/ 2147483647 w 528"/>
              <a:gd name="T73" fmla="*/ 2147483647 h 474"/>
              <a:gd name="T74" fmla="*/ 2147483647 w 528"/>
              <a:gd name="T75" fmla="*/ 2147483647 h 474"/>
              <a:gd name="T76" fmla="*/ 2147483647 w 528"/>
              <a:gd name="T77" fmla="*/ 2147483647 h 474"/>
              <a:gd name="T78" fmla="*/ 2147483647 w 528"/>
              <a:gd name="T79" fmla="*/ 2147483647 h 474"/>
              <a:gd name="T80" fmla="*/ 2147483647 w 528"/>
              <a:gd name="T81" fmla="*/ 2147483647 h 474"/>
              <a:gd name="T82" fmla="*/ 2147483647 w 528"/>
              <a:gd name="T83" fmla="*/ 2147483647 h 474"/>
              <a:gd name="T84" fmla="*/ 2147483647 w 528"/>
              <a:gd name="T85" fmla="*/ 2147483647 h 474"/>
              <a:gd name="T86" fmla="*/ 2147483647 w 528"/>
              <a:gd name="T87" fmla="*/ 2147483647 h 47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8"/>
              <a:gd name="T133" fmla="*/ 0 h 474"/>
              <a:gd name="T134" fmla="*/ 528 w 528"/>
              <a:gd name="T135" fmla="*/ 474 h 47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8" h="474">
                <a:moveTo>
                  <a:pt x="100" y="348"/>
                </a:moveTo>
                <a:lnTo>
                  <a:pt x="85" y="316"/>
                </a:lnTo>
                <a:lnTo>
                  <a:pt x="69" y="285"/>
                </a:lnTo>
                <a:lnTo>
                  <a:pt x="53" y="253"/>
                </a:lnTo>
                <a:lnTo>
                  <a:pt x="42" y="216"/>
                </a:lnTo>
                <a:lnTo>
                  <a:pt x="32" y="185"/>
                </a:lnTo>
                <a:lnTo>
                  <a:pt x="21" y="148"/>
                </a:lnTo>
                <a:lnTo>
                  <a:pt x="16" y="111"/>
                </a:lnTo>
                <a:lnTo>
                  <a:pt x="5" y="74"/>
                </a:lnTo>
                <a:lnTo>
                  <a:pt x="5" y="58"/>
                </a:lnTo>
                <a:lnTo>
                  <a:pt x="0" y="43"/>
                </a:lnTo>
                <a:lnTo>
                  <a:pt x="0" y="32"/>
                </a:lnTo>
                <a:lnTo>
                  <a:pt x="0" y="21"/>
                </a:lnTo>
                <a:lnTo>
                  <a:pt x="0" y="11"/>
                </a:lnTo>
                <a:lnTo>
                  <a:pt x="0" y="6"/>
                </a:lnTo>
                <a:lnTo>
                  <a:pt x="5" y="0"/>
                </a:lnTo>
                <a:lnTo>
                  <a:pt x="5" y="6"/>
                </a:lnTo>
                <a:lnTo>
                  <a:pt x="11" y="6"/>
                </a:lnTo>
                <a:lnTo>
                  <a:pt x="11" y="11"/>
                </a:lnTo>
                <a:lnTo>
                  <a:pt x="16" y="16"/>
                </a:lnTo>
                <a:lnTo>
                  <a:pt x="16" y="21"/>
                </a:lnTo>
                <a:lnTo>
                  <a:pt x="21" y="32"/>
                </a:lnTo>
                <a:lnTo>
                  <a:pt x="21" y="37"/>
                </a:lnTo>
                <a:lnTo>
                  <a:pt x="27" y="48"/>
                </a:lnTo>
                <a:lnTo>
                  <a:pt x="27" y="58"/>
                </a:lnTo>
                <a:lnTo>
                  <a:pt x="32" y="69"/>
                </a:lnTo>
                <a:lnTo>
                  <a:pt x="37" y="85"/>
                </a:lnTo>
                <a:lnTo>
                  <a:pt x="48" y="101"/>
                </a:lnTo>
                <a:lnTo>
                  <a:pt x="53" y="122"/>
                </a:lnTo>
                <a:lnTo>
                  <a:pt x="63" y="143"/>
                </a:lnTo>
                <a:lnTo>
                  <a:pt x="74" y="164"/>
                </a:lnTo>
                <a:lnTo>
                  <a:pt x="85" y="190"/>
                </a:lnTo>
                <a:lnTo>
                  <a:pt x="90" y="211"/>
                </a:lnTo>
                <a:lnTo>
                  <a:pt x="100" y="232"/>
                </a:lnTo>
                <a:lnTo>
                  <a:pt x="111" y="248"/>
                </a:lnTo>
                <a:lnTo>
                  <a:pt x="122" y="264"/>
                </a:lnTo>
                <a:lnTo>
                  <a:pt x="137" y="280"/>
                </a:lnTo>
                <a:lnTo>
                  <a:pt x="148" y="295"/>
                </a:lnTo>
                <a:lnTo>
                  <a:pt x="159" y="306"/>
                </a:lnTo>
                <a:lnTo>
                  <a:pt x="185" y="327"/>
                </a:lnTo>
                <a:lnTo>
                  <a:pt x="196" y="332"/>
                </a:lnTo>
                <a:lnTo>
                  <a:pt x="206" y="343"/>
                </a:lnTo>
                <a:lnTo>
                  <a:pt x="222" y="348"/>
                </a:lnTo>
                <a:lnTo>
                  <a:pt x="232" y="353"/>
                </a:lnTo>
                <a:lnTo>
                  <a:pt x="248" y="359"/>
                </a:lnTo>
                <a:lnTo>
                  <a:pt x="259" y="364"/>
                </a:lnTo>
                <a:lnTo>
                  <a:pt x="275" y="369"/>
                </a:lnTo>
                <a:lnTo>
                  <a:pt x="285" y="369"/>
                </a:lnTo>
                <a:lnTo>
                  <a:pt x="296" y="369"/>
                </a:lnTo>
                <a:lnTo>
                  <a:pt x="306" y="374"/>
                </a:lnTo>
                <a:lnTo>
                  <a:pt x="333" y="374"/>
                </a:lnTo>
                <a:lnTo>
                  <a:pt x="359" y="369"/>
                </a:lnTo>
                <a:lnTo>
                  <a:pt x="370" y="364"/>
                </a:lnTo>
                <a:lnTo>
                  <a:pt x="380" y="364"/>
                </a:lnTo>
                <a:lnTo>
                  <a:pt x="386" y="359"/>
                </a:lnTo>
                <a:lnTo>
                  <a:pt x="396" y="359"/>
                </a:lnTo>
                <a:lnTo>
                  <a:pt x="401" y="353"/>
                </a:lnTo>
                <a:lnTo>
                  <a:pt x="401" y="348"/>
                </a:lnTo>
                <a:lnTo>
                  <a:pt x="407" y="343"/>
                </a:lnTo>
                <a:lnTo>
                  <a:pt x="407" y="338"/>
                </a:lnTo>
                <a:lnTo>
                  <a:pt x="407" y="327"/>
                </a:lnTo>
                <a:lnTo>
                  <a:pt x="401" y="316"/>
                </a:lnTo>
                <a:lnTo>
                  <a:pt x="401" y="301"/>
                </a:lnTo>
                <a:lnTo>
                  <a:pt x="396" y="285"/>
                </a:lnTo>
                <a:lnTo>
                  <a:pt x="391" y="264"/>
                </a:lnTo>
                <a:lnTo>
                  <a:pt x="386" y="237"/>
                </a:lnTo>
                <a:lnTo>
                  <a:pt x="375" y="211"/>
                </a:lnTo>
                <a:lnTo>
                  <a:pt x="370" y="185"/>
                </a:lnTo>
                <a:lnTo>
                  <a:pt x="359" y="164"/>
                </a:lnTo>
                <a:lnTo>
                  <a:pt x="354" y="143"/>
                </a:lnTo>
                <a:lnTo>
                  <a:pt x="349" y="127"/>
                </a:lnTo>
                <a:lnTo>
                  <a:pt x="349" y="111"/>
                </a:lnTo>
                <a:lnTo>
                  <a:pt x="349" y="106"/>
                </a:lnTo>
                <a:lnTo>
                  <a:pt x="349" y="95"/>
                </a:lnTo>
                <a:lnTo>
                  <a:pt x="354" y="95"/>
                </a:lnTo>
                <a:lnTo>
                  <a:pt x="359" y="101"/>
                </a:lnTo>
                <a:lnTo>
                  <a:pt x="364" y="111"/>
                </a:lnTo>
                <a:lnTo>
                  <a:pt x="370" y="122"/>
                </a:lnTo>
                <a:lnTo>
                  <a:pt x="380" y="137"/>
                </a:lnTo>
                <a:lnTo>
                  <a:pt x="391" y="153"/>
                </a:lnTo>
                <a:lnTo>
                  <a:pt x="401" y="174"/>
                </a:lnTo>
                <a:lnTo>
                  <a:pt x="417" y="201"/>
                </a:lnTo>
                <a:lnTo>
                  <a:pt x="428" y="227"/>
                </a:lnTo>
                <a:lnTo>
                  <a:pt x="438" y="248"/>
                </a:lnTo>
                <a:lnTo>
                  <a:pt x="454" y="269"/>
                </a:lnTo>
                <a:lnTo>
                  <a:pt x="465" y="285"/>
                </a:lnTo>
                <a:lnTo>
                  <a:pt x="475" y="301"/>
                </a:lnTo>
                <a:lnTo>
                  <a:pt x="481" y="311"/>
                </a:lnTo>
                <a:lnTo>
                  <a:pt x="491" y="322"/>
                </a:lnTo>
                <a:lnTo>
                  <a:pt x="497" y="327"/>
                </a:lnTo>
                <a:lnTo>
                  <a:pt x="507" y="332"/>
                </a:lnTo>
                <a:lnTo>
                  <a:pt x="512" y="343"/>
                </a:lnTo>
                <a:lnTo>
                  <a:pt x="518" y="353"/>
                </a:lnTo>
                <a:lnTo>
                  <a:pt x="523" y="364"/>
                </a:lnTo>
                <a:lnTo>
                  <a:pt x="528" y="374"/>
                </a:lnTo>
                <a:lnTo>
                  <a:pt x="528" y="385"/>
                </a:lnTo>
                <a:lnTo>
                  <a:pt x="523" y="395"/>
                </a:lnTo>
                <a:lnTo>
                  <a:pt x="512" y="411"/>
                </a:lnTo>
                <a:lnTo>
                  <a:pt x="507" y="417"/>
                </a:lnTo>
                <a:lnTo>
                  <a:pt x="502" y="422"/>
                </a:lnTo>
                <a:lnTo>
                  <a:pt x="497" y="427"/>
                </a:lnTo>
                <a:lnTo>
                  <a:pt x="486" y="432"/>
                </a:lnTo>
                <a:lnTo>
                  <a:pt x="475" y="443"/>
                </a:lnTo>
                <a:lnTo>
                  <a:pt x="465" y="448"/>
                </a:lnTo>
                <a:lnTo>
                  <a:pt x="454" y="453"/>
                </a:lnTo>
                <a:lnTo>
                  <a:pt x="438" y="459"/>
                </a:lnTo>
                <a:lnTo>
                  <a:pt x="423" y="464"/>
                </a:lnTo>
                <a:lnTo>
                  <a:pt x="407" y="469"/>
                </a:lnTo>
                <a:lnTo>
                  <a:pt x="391" y="469"/>
                </a:lnTo>
                <a:lnTo>
                  <a:pt x="375" y="474"/>
                </a:lnTo>
                <a:lnTo>
                  <a:pt x="359" y="474"/>
                </a:lnTo>
                <a:lnTo>
                  <a:pt x="349" y="474"/>
                </a:lnTo>
                <a:lnTo>
                  <a:pt x="317" y="474"/>
                </a:lnTo>
                <a:lnTo>
                  <a:pt x="291" y="474"/>
                </a:lnTo>
                <a:lnTo>
                  <a:pt x="264" y="469"/>
                </a:lnTo>
                <a:lnTo>
                  <a:pt x="238" y="459"/>
                </a:lnTo>
                <a:lnTo>
                  <a:pt x="227" y="453"/>
                </a:lnTo>
                <a:lnTo>
                  <a:pt x="211" y="448"/>
                </a:lnTo>
                <a:lnTo>
                  <a:pt x="201" y="443"/>
                </a:lnTo>
                <a:lnTo>
                  <a:pt x="190" y="432"/>
                </a:lnTo>
                <a:lnTo>
                  <a:pt x="174" y="427"/>
                </a:lnTo>
                <a:lnTo>
                  <a:pt x="164" y="417"/>
                </a:lnTo>
                <a:lnTo>
                  <a:pt x="153" y="406"/>
                </a:lnTo>
                <a:lnTo>
                  <a:pt x="143" y="395"/>
                </a:lnTo>
                <a:lnTo>
                  <a:pt x="132" y="385"/>
                </a:lnTo>
                <a:lnTo>
                  <a:pt x="122" y="374"/>
                </a:lnTo>
                <a:lnTo>
                  <a:pt x="111" y="359"/>
                </a:lnTo>
                <a:lnTo>
                  <a:pt x="100" y="348"/>
                </a:lnTo>
              </a:path>
            </a:pathLst>
          </a:custGeom>
          <a:solidFill>
            <a:srgbClr val="FF0000"/>
          </a:solidFill>
          <a:ln w="5">
            <a:solidFill>
              <a:srgbClr val="FF0000"/>
            </a:solidFill>
            <a:round/>
            <a:headEnd/>
            <a:tailEnd/>
          </a:ln>
        </p:spPr>
        <p:txBody>
          <a:bodyPr/>
          <a:lstStyle/>
          <a:p>
            <a:endParaRPr lang="zh-CN" altLang="en-US"/>
          </a:p>
        </p:txBody>
      </p:sp>
      <p:sp>
        <p:nvSpPr>
          <p:cNvPr id="12" name="Freeform 76"/>
          <p:cNvSpPr>
            <a:spLocks/>
          </p:cNvSpPr>
          <p:nvPr/>
        </p:nvSpPr>
        <p:spPr bwMode="auto">
          <a:xfrm>
            <a:off x="6407150" y="4475163"/>
            <a:ext cx="323850" cy="288925"/>
          </a:xfrm>
          <a:custGeom>
            <a:avLst/>
            <a:gdLst>
              <a:gd name="T0" fmla="*/ 2147483647 w 10000"/>
              <a:gd name="T1" fmla="*/ 2147483647 h 9669"/>
              <a:gd name="T2" fmla="*/ 2147483647 w 10000"/>
              <a:gd name="T3" fmla="*/ 2147483647 h 9669"/>
              <a:gd name="T4" fmla="*/ 2147483647 w 10000"/>
              <a:gd name="T5" fmla="*/ 2147483647 h 9669"/>
              <a:gd name="T6" fmla="*/ 2147483647 w 10000"/>
              <a:gd name="T7" fmla="*/ 2147483647 h 9669"/>
              <a:gd name="T8" fmla="*/ 2147483647 w 10000"/>
              <a:gd name="T9" fmla="*/ 2147483647 h 9669"/>
              <a:gd name="T10" fmla="*/ 2147483647 w 10000"/>
              <a:gd name="T11" fmla="*/ 2147483647 h 9669"/>
              <a:gd name="T12" fmla="*/ 2147483647 w 10000"/>
              <a:gd name="T13" fmla="*/ 2147483647 h 9669"/>
              <a:gd name="T14" fmla="*/ 2147483647 w 10000"/>
              <a:gd name="T15" fmla="*/ 2147483647 h 9669"/>
              <a:gd name="T16" fmla="*/ 2147483647 w 10000"/>
              <a:gd name="T17" fmla="*/ 2147483647 h 9669"/>
              <a:gd name="T18" fmla="*/ 2147483647 w 10000"/>
              <a:gd name="T19" fmla="*/ 2147483647 h 9669"/>
              <a:gd name="T20" fmla="*/ 2147483647 w 10000"/>
              <a:gd name="T21" fmla="*/ 2147483647 h 9669"/>
              <a:gd name="T22" fmla="*/ 2147483647 w 10000"/>
              <a:gd name="T23" fmla="*/ 2147483647 h 9669"/>
              <a:gd name="T24" fmla="*/ 0 w 10000"/>
              <a:gd name="T25" fmla="*/ 2147483647 h 9669"/>
              <a:gd name="T26" fmla="*/ 0 w 10000"/>
              <a:gd name="T27" fmla="*/ 2147483647 h 9669"/>
              <a:gd name="T28" fmla="*/ 0 w 10000"/>
              <a:gd name="T29" fmla="*/ 2147483647 h 9669"/>
              <a:gd name="T30" fmla="*/ 0 w 10000"/>
              <a:gd name="T31" fmla="*/ 0 h 9669"/>
              <a:gd name="T32" fmla="*/ 2147483647 w 10000"/>
              <a:gd name="T33" fmla="*/ 0 h 9669"/>
              <a:gd name="T34" fmla="*/ 2147483647 w 10000"/>
              <a:gd name="T35" fmla="*/ 2147483647 h 9669"/>
              <a:gd name="T36" fmla="*/ 2147483647 w 10000"/>
              <a:gd name="T37" fmla="*/ 2147483647 h 9669"/>
              <a:gd name="T38" fmla="*/ 2147483647 w 10000"/>
              <a:gd name="T39" fmla="*/ 2147483647 h 9669"/>
              <a:gd name="T40" fmla="*/ 2147483647 w 10000"/>
              <a:gd name="T41" fmla="*/ 2147483647 h 9669"/>
              <a:gd name="T42" fmla="*/ 2147483647 w 10000"/>
              <a:gd name="T43" fmla="*/ 2147483647 h 9669"/>
              <a:gd name="T44" fmla="*/ 2147483647 w 10000"/>
              <a:gd name="T45" fmla="*/ 2147483647 h 9669"/>
              <a:gd name="T46" fmla="*/ 2147483647 w 10000"/>
              <a:gd name="T47" fmla="*/ 2147483647 h 9669"/>
              <a:gd name="T48" fmla="*/ 2147483647 w 10000"/>
              <a:gd name="T49" fmla="*/ 2147483647 h 9669"/>
              <a:gd name="T50" fmla="*/ 2147483647 w 10000"/>
              <a:gd name="T51" fmla="*/ 2147483647 h 9669"/>
              <a:gd name="T52" fmla="*/ 2147483647 w 10000"/>
              <a:gd name="T53" fmla="*/ 2147483647 h 9669"/>
              <a:gd name="T54" fmla="*/ 2147483647 w 10000"/>
              <a:gd name="T55" fmla="*/ 2147483647 h 9669"/>
              <a:gd name="T56" fmla="*/ 2147483647 w 10000"/>
              <a:gd name="T57" fmla="*/ 2147483647 h 9669"/>
              <a:gd name="T58" fmla="*/ 2147483647 w 10000"/>
              <a:gd name="T59" fmla="*/ 2147483647 h 9669"/>
              <a:gd name="T60" fmla="*/ 2147483647 w 10000"/>
              <a:gd name="T61" fmla="*/ 2147483647 h 9669"/>
              <a:gd name="T62" fmla="*/ 2147483647 w 10000"/>
              <a:gd name="T63" fmla="*/ 2147483647 h 9669"/>
              <a:gd name="T64" fmla="*/ 2147483647 w 10000"/>
              <a:gd name="T65" fmla="*/ 2147483647 h 9669"/>
              <a:gd name="T66" fmla="*/ 2147483647 w 10000"/>
              <a:gd name="T67" fmla="*/ 2147483647 h 9669"/>
              <a:gd name="T68" fmla="*/ 2147483647 w 10000"/>
              <a:gd name="T69" fmla="*/ 2147483647 h 9669"/>
              <a:gd name="T70" fmla="*/ 2147483647 w 10000"/>
              <a:gd name="T71" fmla="*/ 2147483647 h 9669"/>
              <a:gd name="T72" fmla="*/ 2147483647 w 10000"/>
              <a:gd name="T73" fmla="*/ 2147483647 h 9669"/>
              <a:gd name="T74" fmla="*/ 2147483647 w 10000"/>
              <a:gd name="T75" fmla="*/ 2147483647 h 96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00"/>
              <a:gd name="T115" fmla="*/ 0 h 9669"/>
              <a:gd name="T116" fmla="*/ 10000 w 10000"/>
              <a:gd name="T117" fmla="*/ 9669 h 96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00" h="9669">
                <a:moveTo>
                  <a:pt x="2905" y="8602"/>
                </a:moveTo>
                <a:lnTo>
                  <a:pt x="3239" y="8265"/>
                </a:lnTo>
                <a:lnTo>
                  <a:pt x="3239" y="7735"/>
                </a:lnTo>
                <a:lnTo>
                  <a:pt x="2905" y="7368"/>
                </a:lnTo>
                <a:lnTo>
                  <a:pt x="2905" y="6865"/>
                </a:lnTo>
                <a:cubicBezTo>
                  <a:pt x="2817" y="6691"/>
                  <a:pt x="2726" y="6513"/>
                  <a:pt x="2625" y="6335"/>
                </a:cubicBezTo>
                <a:cubicBezTo>
                  <a:pt x="2536" y="6102"/>
                  <a:pt x="2444" y="5866"/>
                  <a:pt x="2349" y="5636"/>
                </a:cubicBezTo>
                <a:cubicBezTo>
                  <a:pt x="2255" y="5337"/>
                  <a:pt x="2164" y="5037"/>
                  <a:pt x="2067" y="4733"/>
                </a:cubicBezTo>
                <a:cubicBezTo>
                  <a:pt x="1866" y="4442"/>
                  <a:pt x="1662" y="4154"/>
                  <a:pt x="1454" y="3863"/>
                </a:cubicBezTo>
                <a:cubicBezTo>
                  <a:pt x="1361" y="3574"/>
                  <a:pt x="1270" y="3290"/>
                  <a:pt x="1173" y="3000"/>
                </a:cubicBezTo>
                <a:lnTo>
                  <a:pt x="561" y="2300"/>
                </a:lnTo>
                <a:cubicBezTo>
                  <a:pt x="467" y="2065"/>
                  <a:pt x="382" y="1832"/>
                  <a:pt x="284" y="1601"/>
                </a:cubicBezTo>
                <a:cubicBezTo>
                  <a:pt x="185" y="1423"/>
                  <a:pt x="99" y="1246"/>
                  <a:pt x="0" y="1066"/>
                </a:cubicBezTo>
                <a:lnTo>
                  <a:pt x="0" y="533"/>
                </a:lnTo>
                <a:lnTo>
                  <a:pt x="0" y="366"/>
                </a:lnTo>
                <a:lnTo>
                  <a:pt x="0" y="0"/>
                </a:lnTo>
                <a:lnTo>
                  <a:pt x="284" y="0"/>
                </a:lnTo>
                <a:cubicBezTo>
                  <a:pt x="382" y="67"/>
                  <a:pt x="466" y="133"/>
                  <a:pt x="561" y="198"/>
                </a:cubicBezTo>
                <a:cubicBezTo>
                  <a:pt x="660" y="309"/>
                  <a:pt x="747" y="426"/>
                  <a:pt x="841" y="533"/>
                </a:cubicBezTo>
                <a:cubicBezTo>
                  <a:pt x="952" y="655"/>
                  <a:pt x="1069" y="777"/>
                  <a:pt x="1173" y="898"/>
                </a:cubicBezTo>
                <a:lnTo>
                  <a:pt x="1734" y="1402"/>
                </a:lnTo>
                <a:cubicBezTo>
                  <a:pt x="1939" y="1576"/>
                  <a:pt x="2143" y="1753"/>
                  <a:pt x="2349" y="1937"/>
                </a:cubicBezTo>
                <a:cubicBezTo>
                  <a:pt x="2536" y="2170"/>
                  <a:pt x="2726" y="2400"/>
                  <a:pt x="2905" y="2632"/>
                </a:cubicBezTo>
                <a:lnTo>
                  <a:pt x="3798" y="3535"/>
                </a:lnTo>
                <a:lnTo>
                  <a:pt x="4414" y="4398"/>
                </a:lnTo>
                <a:cubicBezTo>
                  <a:pt x="4605" y="4633"/>
                  <a:pt x="4790" y="4866"/>
                  <a:pt x="4976" y="5102"/>
                </a:cubicBezTo>
                <a:lnTo>
                  <a:pt x="5870" y="5800"/>
                </a:lnTo>
                <a:cubicBezTo>
                  <a:pt x="6068" y="5977"/>
                  <a:pt x="6276" y="6160"/>
                  <a:pt x="6486" y="6335"/>
                </a:cubicBezTo>
                <a:cubicBezTo>
                  <a:pt x="6664" y="6512"/>
                  <a:pt x="6854" y="6690"/>
                  <a:pt x="7038" y="6865"/>
                </a:cubicBezTo>
                <a:lnTo>
                  <a:pt x="7380" y="7202"/>
                </a:lnTo>
                <a:cubicBezTo>
                  <a:pt x="7563" y="7321"/>
                  <a:pt x="7740" y="7447"/>
                  <a:pt x="7935" y="7569"/>
                </a:cubicBezTo>
                <a:cubicBezTo>
                  <a:pt x="8044" y="7621"/>
                  <a:pt x="8150" y="7679"/>
                  <a:pt x="8268" y="7735"/>
                </a:cubicBezTo>
                <a:lnTo>
                  <a:pt x="8825" y="7898"/>
                </a:lnTo>
                <a:cubicBezTo>
                  <a:pt x="8924" y="8024"/>
                  <a:pt x="9014" y="8142"/>
                  <a:pt x="9103" y="8265"/>
                </a:cubicBezTo>
                <a:cubicBezTo>
                  <a:pt x="9214" y="8378"/>
                  <a:pt x="9334" y="8487"/>
                  <a:pt x="9443" y="8602"/>
                </a:cubicBezTo>
                <a:cubicBezTo>
                  <a:pt x="9532" y="8722"/>
                  <a:pt x="9633" y="8844"/>
                  <a:pt x="9720" y="8966"/>
                </a:cubicBezTo>
                <a:lnTo>
                  <a:pt x="10000" y="9298"/>
                </a:lnTo>
                <a:lnTo>
                  <a:pt x="10000" y="9669"/>
                </a:lnTo>
              </a:path>
            </a:pathLst>
          </a:custGeom>
          <a:solidFill>
            <a:srgbClr val="FF0000"/>
          </a:solidFill>
          <a:ln w="5">
            <a:solidFill>
              <a:srgbClr val="FF0000"/>
            </a:solidFill>
            <a:round/>
            <a:headEnd/>
            <a:tailEnd/>
          </a:ln>
        </p:spPr>
        <p:txBody>
          <a:bodyPr/>
          <a:lstStyle/>
          <a:p>
            <a:endParaRPr lang="zh-CN" altLang="en-US"/>
          </a:p>
        </p:txBody>
      </p:sp>
      <p:sp>
        <p:nvSpPr>
          <p:cNvPr id="13" name="Freeform 76"/>
          <p:cNvSpPr>
            <a:spLocks/>
          </p:cNvSpPr>
          <p:nvPr/>
        </p:nvSpPr>
        <p:spPr bwMode="auto">
          <a:xfrm>
            <a:off x="6067425" y="4703763"/>
            <a:ext cx="647700" cy="142875"/>
          </a:xfrm>
          <a:custGeom>
            <a:avLst/>
            <a:gdLst>
              <a:gd name="T0" fmla="*/ 2147483647 w 9550"/>
              <a:gd name="T1" fmla="*/ 2147483647 h 10000"/>
              <a:gd name="T2" fmla="*/ 2147483647 w 9550"/>
              <a:gd name="T3" fmla="*/ 2147483647 h 10000"/>
              <a:gd name="T4" fmla="*/ 2147483647 w 9550"/>
              <a:gd name="T5" fmla="*/ 2147483647 h 10000"/>
              <a:gd name="T6" fmla="*/ 2147483647 w 9550"/>
              <a:gd name="T7" fmla="*/ 2147483647 h 10000"/>
              <a:gd name="T8" fmla="*/ 2147483647 w 9550"/>
              <a:gd name="T9" fmla="*/ 2147483647 h 10000"/>
              <a:gd name="T10" fmla="*/ 2147483647 w 9550"/>
              <a:gd name="T11" fmla="*/ 2147483647 h 10000"/>
              <a:gd name="T12" fmla="*/ 2147483647 w 9550"/>
              <a:gd name="T13" fmla="*/ 2147483647 h 10000"/>
              <a:gd name="T14" fmla="*/ 2147483647 w 9550"/>
              <a:gd name="T15" fmla="*/ 2147483647 h 10000"/>
              <a:gd name="T16" fmla="*/ 2147483647 w 9550"/>
              <a:gd name="T17" fmla="*/ 2147483647 h 10000"/>
              <a:gd name="T18" fmla="*/ 2147483647 w 9550"/>
              <a:gd name="T19" fmla="*/ 2147483647 h 10000"/>
              <a:gd name="T20" fmla="*/ 2147483647 w 9550"/>
              <a:gd name="T21" fmla="*/ 2147483647 h 10000"/>
              <a:gd name="T22" fmla="*/ 2147483647 w 9550"/>
              <a:gd name="T23" fmla="*/ 2147483647 h 10000"/>
              <a:gd name="T24" fmla="*/ 2147483647 w 9550"/>
              <a:gd name="T25" fmla="*/ 2147483647 h 10000"/>
              <a:gd name="T26" fmla="*/ 2147483647 w 9550"/>
              <a:gd name="T27" fmla="*/ 0 h 10000"/>
              <a:gd name="T28" fmla="*/ 2147483647 w 9550"/>
              <a:gd name="T29" fmla="*/ 2147483647 h 10000"/>
              <a:gd name="T30" fmla="*/ 2147483647 w 9550"/>
              <a:gd name="T31" fmla="*/ 2147483647 h 10000"/>
              <a:gd name="T32" fmla="*/ 2147483647 w 9550"/>
              <a:gd name="T33" fmla="*/ 2147483647 h 10000"/>
              <a:gd name="T34" fmla="*/ 2147483647 w 9550"/>
              <a:gd name="T35" fmla="*/ 2147483647 h 10000"/>
              <a:gd name="T36" fmla="*/ 2147483647 w 9550"/>
              <a:gd name="T37" fmla="*/ 2147483647 h 10000"/>
              <a:gd name="T38" fmla="*/ 2147483647 w 9550"/>
              <a:gd name="T39" fmla="*/ 2147483647 h 10000"/>
              <a:gd name="T40" fmla="*/ 2147483647 w 9550"/>
              <a:gd name="T41" fmla="*/ 2147483647 h 10000"/>
              <a:gd name="T42" fmla="*/ 2147483647 w 9550"/>
              <a:gd name="T43" fmla="*/ 2147483647 h 10000"/>
              <a:gd name="T44" fmla="*/ 2147483647 w 9550"/>
              <a:gd name="T45" fmla="*/ 2147483647 h 10000"/>
              <a:gd name="T46" fmla="*/ 2147483647 w 9550"/>
              <a:gd name="T47" fmla="*/ 2147483647 h 10000"/>
              <a:gd name="T48" fmla="*/ 2147483647 w 9550"/>
              <a:gd name="T49" fmla="*/ 2147483647 h 10000"/>
              <a:gd name="T50" fmla="*/ 2147483647 w 9550"/>
              <a:gd name="T51" fmla="*/ 2147483647 h 10000"/>
              <a:gd name="T52" fmla="*/ 2147483647 w 9550"/>
              <a:gd name="T53" fmla="*/ 2147483647 h 10000"/>
              <a:gd name="T54" fmla="*/ 2147483647 w 9550"/>
              <a:gd name="T55" fmla="*/ 2147483647 h 10000"/>
              <a:gd name="T56" fmla="*/ 2147483647 w 9550"/>
              <a:gd name="T57" fmla="*/ 2147483647 h 10000"/>
              <a:gd name="T58" fmla="*/ 2147483647 w 9550"/>
              <a:gd name="T59" fmla="*/ 2147483647 h 10000"/>
              <a:gd name="T60" fmla="*/ 2147483647 w 9550"/>
              <a:gd name="T61" fmla="*/ 2147483647 h 10000"/>
              <a:gd name="T62" fmla="*/ 2147483647 w 9550"/>
              <a:gd name="T63" fmla="*/ 2147483647 h 10000"/>
              <a:gd name="T64" fmla="*/ 2147483647 w 9550"/>
              <a:gd name="T65" fmla="*/ 2147483647 h 10000"/>
              <a:gd name="T66" fmla="*/ 2147483647 w 9550"/>
              <a:gd name="T67" fmla="*/ 2147483647 h 10000"/>
              <a:gd name="T68" fmla="*/ 2147483647 w 9550"/>
              <a:gd name="T69" fmla="*/ 2147483647 h 10000"/>
              <a:gd name="T70" fmla="*/ 2147483647 w 9550"/>
              <a:gd name="T71" fmla="*/ 2147483647 h 10000"/>
              <a:gd name="T72" fmla="*/ 2147483647 w 9550"/>
              <a:gd name="T73" fmla="*/ 2147483647 h 10000"/>
              <a:gd name="T74" fmla="*/ 2147483647 w 9550"/>
              <a:gd name="T75" fmla="*/ 2147483647 h 10000"/>
              <a:gd name="T76" fmla="*/ 2147483647 w 9550"/>
              <a:gd name="T77" fmla="*/ 2147483647 h 10000"/>
              <a:gd name="T78" fmla="*/ 0 w 9550"/>
              <a:gd name="T79" fmla="*/ 2147483647 h 100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550"/>
              <a:gd name="T121" fmla="*/ 0 h 10000"/>
              <a:gd name="T122" fmla="*/ 9550 w 9550"/>
              <a:gd name="T123" fmla="*/ 10000 h 100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550" h="10000">
                <a:moveTo>
                  <a:pt x="1639" y="871"/>
                </a:moveTo>
                <a:lnTo>
                  <a:pt x="1951" y="1255"/>
                </a:lnTo>
                <a:lnTo>
                  <a:pt x="2402" y="1661"/>
                </a:lnTo>
                <a:lnTo>
                  <a:pt x="2687" y="1661"/>
                </a:lnTo>
                <a:lnTo>
                  <a:pt x="2997" y="1661"/>
                </a:lnTo>
                <a:lnTo>
                  <a:pt x="3281" y="2061"/>
                </a:lnTo>
                <a:lnTo>
                  <a:pt x="4042" y="2061"/>
                </a:lnTo>
                <a:lnTo>
                  <a:pt x="4776" y="1661"/>
                </a:lnTo>
                <a:lnTo>
                  <a:pt x="5085" y="1255"/>
                </a:lnTo>
                <a:lnTo>
                  <a:pt x="5369" y="1255"/>
                </a:lnTo>
                <a:cubicBezTo>
                  <a:pt x="5425" y="1137"/>
                  <a:pt x="5483" y="1005"/>
                  <a:pt x="5538" y="871"/>
                </a:cubicBezTo>
                <a:lnTo>
                  <a:pt x="5820" y="871"/>
                </a:lnTo>
                <a:cubicBezTo>
                  <a:pt x="5871" y="712"/>
                  <a:pt x="5917" y="544"/>
                  <a:pt x="5961" y="388"/>
                </a:cubicBezTo>
                <a:lnTo>
                  <a:pt x="5961" y="0"/>
                </a:lnTo>
                <a:cubicBezTo>
                  <a:pt x="6561" y="276"/>
                  <a:pt x="8951" y="1578"/>
                  <a:pt x="9550" y="2061"/>
                </a:cubicBezTo>
                <a:lnTo>
                  <a:pt x="9550" y="2941"/>
                </a:lnTo>
                <a:cubicBezTo>
                  <a:pt x="9504" y="3195"/>
                  <a:pt x="9456" y="3462"/>
                  <a:pt x="9409" y="3729"/>
                </a:cubicBezTo>
                <a:cubicBezTo>
                  <a:pt x="9304" y="4151"/>
                  <a:pt x="9200" y="4575"/>
                  <a:pt x="9096" y="4998"/>
                </a:cubicBezTo>
                <a:cubicBezTo>
                  <a:pt x="9052" y="5159"/>
                  <a:pt x="9005" y="5322"/>
                  <a:pt x="8955" y="5475"/>
                </a:cubicBezTo>
                <a:cubicBezTo>
                  <a:pt x="8910" y="5606"/>
                  <a:pt x="8862" y="5738"/>
                  <a:pt x="8817" y="5869"/>
                </a:cubicBezTo>
                <a:cubicBezTo>
                  <a:pt x="8771" y="6004"/>
                  <a:pt x="8722" y="6135"/>
                  <a:pt x="8673" y="6265"/>
                </a:cubicBezTo>
                <a:lnTo>
                  <a:pt x="8366" y="6667"/>
                </a:lnTo>
                <a:cubicBezTo>
                  <a:pt x="8258" y="6954"/>
                  <a:pt x="8156" y="7250"/>
                  <a:pt x="8052" y="7538"/>
                </a:cubicBezTo>
                <a:lnTo>
                  <a:pt x="7771" y="7938"/>
                </a:lnTo>
                <a:lnTo>
                  <a:pt x="7461" y="8336"/>
                </a:lnTo>
                <a:lnTo>
                  <a:pt x="7009" y="8807"/>
                </a:lnTo>
                <a:lnTo>
                  <a:pt x="6586" y="9211"/>
                </a:lnTo>
                <a:lnTo>
                  <a:pt x="6131" y="9603"/>
                </a:lnTo>
                <a:lnTo>
                  <a:pt x="5680" y="9603"/>
                </a:lnTo>
                <a:lnTo>
                  <a:pt x="5227" y="10000"/>
                </a:lnTo>
                <a:lnTo>
                  <a:pt x="4776" y="10000"/>
                </a:lnTo>
                <a:lnTo>
                  <a:pt x="4492" y="10000"/>
                </a:lnTo>
                <a:lnTo>
                  <a:pt x="3589" y="10000"/>
                </a:lnTo>
                <a:lnTo>
                  <a:pt x="2855" y="10000"/>
                </a:lnTo>
                <a:lnTo>
                  <a:pt x="2095" y="9603"/>
                </a:lnTo>
                <a:lnTo>
                  <a:pt x="1358" y="8807"/>
                </a:lnTo>
                <a:lnTo>
                  <a:pt x="1048" y="8336"/>
                </a:lnTo>
                <a:lnTo>
                  <a:pt x="595" y="7938"/>
                </a:lnTo>
                <a:lnTo>
                  <a:pt x="315" y="7538"/>
                </a:lnTo>
                <a:cubicBezTo>
                  <a:pt x="210" y="7248"/>
                  <a:pt x="106" y="6957"/>
                  <a:pt x="0" y="6667"/>
                </a:cubicBezTo>
              </a:path>
            </a:pathLst>
          </a:custGeom>
          <a:solidFill>
            <a:srgbClr val="FF0000"/>
          </a:solidFill>
          <a:ln w="5">
            <a:solidFill>
              <a:srgbClr val="FF0000"/>
            </a:solidFill>
            <a:round/>
            <a:headEnd/>
            <a:tailEnd/>
          </a:ln>
        </p:spPr>
        <p:txBody>
          <a:bodyPr/>
          <a:lstStyle/>
          <a:p>
            <a:endParaRPr lang="zh-CN" altLang="en-US"/>
          </a:p>
        </p:txBody>
      </p:sp>
      <p:sp>
        <p:nvSpPr>
          <p:cNvPr id="14" name="Freeform 76"/>
          <p:cNvSpPr>
            <a:spLocks/>
          </p:cNvSpPr>
          <p:nvPr/>
        </p:nvSpPr>
        <p:spPr bwMode="auto">
          <a:xfrm>
            <a:off x="5813425" y="4294188"/>
            <a:ext cx="393700" cy="539750"/>
          </a:xfrm>
          <a:custGeom>
            <a:avLst/>
            <a:gdLst>
              <a:gd name="T0" fmla="*/ 2147483647 w 10000"/>
              <a:gd name="T1" fmla="*/ 2147483647 h 9889"/>
              <a:gd name="T2" fmla="*/ 2147483647 w 10000"/>
              <a:gd name="T3" fmla="*/ 2147483647 h 9889"/>
              <a:gd name="T4" fmla="*/ 2147483647 w 10000"/>
              <a:gd name="T5" fmla="*/ 2147483647 h 9889"/>
              <a:gd name="T6" fmla="*/ 2147483647 w 10000"/>
              <a:gd name="T7" fmla="*/ 2147483647 h 9889"/>
              <a:gd name="T8" fmla="*/ 2147483647 w 10000"/>
              <a:gd name="T9" fmla="*/ 2147483647 h 9889"/>
              <a:gd name="T10" fmla="*/ 2147483647 w 10000"/>
              <a:gd name="T11" fmla="*/ 2147483647 h 9889"/>
              <a:gd name="T12" fmla="*/ 2147483647 w 10000"/>
              <a:gd name="T13" fmla="*/ 2147483647 h 9889"/>
              <a:gd name="T14" fmla="*/ 2147483647 w 10000"/>
              <a:gd name="T15" fmla="*/ 2147483647 h 9889"/>
              <a:gd name="T16" fmla="*/ 2147483647 w 10000"/>
              <a:gd name="T17" fmla="*/ 2147483647 h 9889"/>
              <a:gd name="T18" fmla="*/ 2147483647 w 10000"/>
              <a:gd name="T19" fmla="*/ 2147483647 h 9889"/>
              <a:gd name="T20" fmla="*/ 0 w 10000"/>
              <a:gd name="T21" fmla="*/ 2147483647 h 9889"/>
              <a:gd name="T22" fmla="*/ 0 w 10000"/>
              <a:gd name="T23" fmla="*/ 2147483647 h 9889"/>
              <a:gd name="T24" fmla="*/ 0 w 10000"/>
              <a:gd name="T25" fmla="*/ 2147483647 h 9889"/>
              <a:gd name="T26" fmla="*/ 0 w 10000"/>
              <a:gd name="T27" fmla="*/ 2147483647 h 9889"/>
              <a:gd name="T28" fmla="*/ 0 w 10000"/>
              <a:gd name="T29" fmla="*/ 2147483647 h 9889"/>
              <a:gd name="T30" fmla="*/ 2147483647 w 10000"/>
              <a:gd name="T31" fmla="*/ 0 h 9889"/>
              <a:gd name="T32" fmla="*/ 2147483647 w 10000"/>
              <a:gd name="T33" fmla="*/ 2147483647 h 9889"/>
              <a:gd name="T34" fmla="*/ 2147483647 w 10000"/>
              <a:gd name="T35" fmla="*/ 2147483647 h 9889"/>
              <a:gd name="T36" fmla="*/ 2147483647 w 10000"/>
              <a:gd name="T37" fmla="*/ 2147483647 h 9889"/>
              <a:gd name="T38" fmla="*/ 2147483647 w 10000"/>
              <a:gd name="T39" fmla="*/ 2147483647 h 9889"/>
              <a:gd name="T40" fmla="*/ 2147483647 w 10000"/>
              <a:gd name="T41" fmla="*/ 2147483647 h 9889"/>
              <a:gd name="T42" fmla="*/ 2147483647 w 10000"/>
              <a:gd name="T43" fmla="*/ 2147483647 h 9889"/>
              <a:gd name="T44" fmla="*/ 2147483647 w 10000"/>
              <a:gd name="T45" fmla="*/ 2147483647 h 9889"/>
              <a:gd name="T46" fmla="*/ 2147483647 w 10000"/>
              <a:gd name="T47" fmla="*/ 2147483647 h 9889"/>
              <a:gd name="T48" fmla="*/ 2147483647 w 10000"/>
              <a:gd name="T49" fmla="*/ 2147483647 h 9889"/>
              <a:gd name="T50" fmla="*/ 2147483647 w 10000"/>
              <a:gd name="T51" fmla="*/ 2147483647 h 9889"/>
              <a:gd name="T52" fmla="*/ 2147483647 w 10000"/>
              <a:gd name="T53" fmla="*/ 2147483647 h 9889"/>
              <a:gd name="T54" fmla="*/ 2147483647 w 10000"/>
              <a:gd name="T55" fmla="*/ 2147483647 h 9889"/>
              <a:gd name="T56" fmla="*/ 2147483647 w 10000"/>
              <a:gd name="T57" fmla="*/ 2147483647 h 9889"/>
              <a:gd name="T58" fmla="*/ 2147483647 w 10000"/>
              <a:gd name="T59" fmla="*/ 2147483647 h 9889"/>
              <a:gd name="T60" fmla="*/ 2147483647 w 10000"/>
              <a:gd name="T61" fmla="*/ 2147483647 h 9889"/>
              <a:gd name="T62" fmla="*/ 2147483647 w 10000"/>
              <a:gd name="T63" fmla="*/ 2147483647 h 9889"/>
              <a:gd name="T64" fmla="*/ 2147483647 w 10000"/>
              <a:gd name="T65" fmla="*/ 2147483647 h 9889"/>
              <a:gd name="T66" fmla="*/ 2147483647 w 10000"/>
              <a:gd name="T67" fmla="*/ 2147483647 h 9889"/>
              <a:gd name="T68" fmla="*/ 2147483647 w 10000"/>
              <a:gd name="T69" fmla="*/ 2147483647 h 9889"/>
              <a:gd name="T70" fmla="*/ 2147483647 w 10000"/>
              <a:gd name="T71" fmla="*/ 2147483647 h 9889"/>
              <a:gd name="T72" fmla="*/ 2147483647 w 10000"/>
              <a:gd name="T73" fmla="*/ 2147483647 h 9889"/>
              <a:gd name="T74" fmla="*/ 2147483647 w 10000"/>
              <a:gd name="T75" fmla="*/ 2147483647 h 9889"/>
              <a:gd name="T76" fmla="*/ 2147483647 w 10000"/>
              <a:gd name="T77" fmla="*/ 2147483647 h 9889"/>
              <a:gd name="T78" fmla="*/ 2147483647 w 10000"/>
              <a:gd name="T79" fmla="*/ 2147483647 h 9889"/>
              <a:gd name="T80" fmla="*/ 2147483647 w 10000"/>
              <a:gd name="T81" fmla="*/ 2147483647 h 9889"/>
              <a:gd name="T82" fmla="*/ 2147483647 w 10000"/>
              <a:gd name="T83" fmla="*/ 2147483647 h 9889"/>
              <a:gd name="T84" fmla="*/ 2147483647 w 10000"/>
              <a:gd name="T85" fmla="*/ 2147483647 h 9889"/>
              <a:gd name="T86" fmla="*/ 2147483647 w 10000"/>
              <a:gd name="T87" fmla="*/ 2147483647 h 9889"/>
              <a:gd name="T88" fmla="*/ 2147483647 w 10000"/>
              <a:gd name="T89" fmla="*/ 2147483647 h 9889"/>
              <a:gd name="T90" fmla="*/ 2147483647 w 10000"/>
              <a:gd name="T91" fmla="*/ 2147483647 h 9889"/>
              <a:gd name="T92" fmla="*/ 2147483647 w 10000"/>
              <a:gd name="T93" fmla="*/ 2147483647 h 9889"/>
              <a:gd name="T94" fmla="*/ 2147483647 w 10000"/>
              <a:gd name="T95" fmla="*/ 2147483647 h 9889"/>
              <a:gd name="T96" fmla="*/ 2147483647 w 10000"/>
              <a:gd name="T97" fmla="*/ 2147483647 h 9889"/>
              <a:gd name="T98" fmla="*/ 2147483647 w 10000"/>
              <a:gd name="T99" fmla="*/ 2147483647 h 9889"/>
              <a:gd name="T100" fmla="*/ 2147483647 w 10000"/>
              <a:gd name="T101" fmla="*/ 2147483647 h 9889"/>
              <a:gd name="T102" fmla="*/ 2147483647 w 10000"/>
              <a:gd name="T103" fmla="*/ 2147483647 h 9889"/>
              <a:gd name="T104" fmla="*/ 2147483647 w 10000"/>
              <a:gd name="T105" fmla="*/ 2147483647 h 9889"/>
              <a:gd name="T106" fmla="*/ 2147483647 w 10000"/>
              <a:gd name="T107" fmla="*/ 2147483647 h 9889"/>
              <a:gd name="T108" fmla="*/ 2147483647 w 10000"/>
              <a:gd name="T109" fmla="*/ 2147483647 h 98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000"/>
              <a:gd name="T166" fmla="*/ 0 h 9889"/>
              <a:gd name="T167" fmla="*/ 10000 w 10000"/>
              <a:gd name="T168" fmla="*/ 9889 h 98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000" h="9889">
                <a:moveTo>
                  <a:pt x="4032" y="7767"/>
                </a:moveTo>
                <a:lnTo>
                  <a:pt x="3427" y="7055"/>
                </a:lnTo>
                <a:lnTo>
                  <a:pt x="2782" y="6362"/>
                </a:lnTo>
                <a:lnTo>
                  <a:pt x="2139" y="5648"/>
                </a:lnTo>
                <a:cubicBezTo>
                  <a:pt x="1988" y="5373"/>
                  <a:pt x="1842" y="5097"/>
                  <a:pt x="1695" y="4821"/>
                </a:cubicBezTo>
                <a:lnTo>
                  <a:pt x="1290" y="4129"/>
                </a:lnTo>
                <a:lnTo>
                  <a:pt x="847" y="3303"/>
                </a:lnTo>
                <a:cubicBezTo>
                  <a:pt x="779" y="3028"/>
                  <a:pt x="713" y="2753"/>
                  <a:pt x="645" y="2478"/>
                </a:cubicBezTo>
                <a:lnTo>
                  <a:pt x="203" y="1652"/>
                </a:lnTo>
                <a:lnTo>
                  <a:pt x="203" y="1295"/>
                </a:lnTo>
                <a:cubicBezTo>
                  <a:pt x="135" y="1184"/>
                  <a:pt x="68" y="1072"/>
                  <a:pt x="0" y="961"/>
                </a:cubicBezTo>
                <a:lnTo>
                  <a:pt x="0" y="714"/>
                </a:lnTo>
                <a:lnTo>
                  <a:pt x="0" y="469"/>
                </a:lnTo>
                <a:lnTo>
                  <a:pt x="0" y="245"/>
                </a:lnTo>
                <a:lnTo>
                  <a:pt x="0" y="134"/>
                </a:lnTo>
                <a:lnTo>
                  <a:pt x="203" y="0"/>
                </a:lnTo>
                <a:lnTo>
                  <a:pt x="203" y="134"/>
                </a:lnTo>
                <a:lnTo>
                  <a:pt x="442" y="134"/>
                </a:lnTo>
                <a:lnTo>
                  <a:pt x="442" y="245"/>
                </a:lnTo>
                <a:lnTo>
                  <a:pt x="645" y="358"/>
                </a:lnTo>
                <a:lnTo>
                  <a:pt x="645" y="469"/>
                </a:lnTo>
                <a:cubicBezTo>
                  <a:pt x="712" y="551"/>
                  <a:pt x="780" y="632"/>
                  <a:pt x="847" y="714"/>
                </a:cubicBezTo>
                <a:lnTo>
                  <a:pt x="847" y="826"/>
                </a:lnTo>
                <a:cubicBezTo>
                  <a:pt x="929" y="908"/>
                  <a:pt x="1009" y="991"/>
                  <a:pt x="1088" y="1072"/>
                </a:cubicBezTo>
                <a:lnTo>
                  <a:pt x="1088" y="1295"/>
                </a:lnTo>
                <a:cubicBezTo>
                  <a:pt x="1157" y="1377"/>
                  <a:pt x="1222" y="1459"/>
                  <a:pt x="1290" y="1540"/>
                </a:cubicBezTo>
                <a:cubicBezTo>
                  <a:pt x="1358" y="1659"/>
                  <a:pt x="1422" y="1779"/>
                  <a:pt x="1493" y="1897"/>
                </a:cubicBezTo>
                <a:cubicBezTo>
                  <a:pt x="1638" y="2016"/>
                  <a:pt x="1787" y="2134"/>
                  <a:pt x="1936" y="2255"/>
                </a:cubicBezTo>
                <a:cubicBezTo>
                  <a:pt x="2001" y="2411"/>
                  <a:pt x="2068" y="2567"/>
                  <a:pt x="2139" y="2724"/>
                </a:cubicBezTo>
                <a:cubicBezTo>
                  <a:pt x="2269" y="2881"/>
                  <a:pt x="2405" y="3035"/>
                  <a:pt x="2540" y="3192"/>
                </a:cubicBezTo>
                <a:cubicBezTo>
                  <a:pt x="2686" y="3350"/>
                  <a:pt x="2835" y="3505"/>
                  <a:pt x="2984" y="3661"/>
                </a:cubicBezTo>
                <a:lnTo>
                  <a:pt x="3427" y="4241"/>
                </a:lnTo>
                <a:cubicBezTo>
                  <a:pt x="3497" y="4396"/>
                  <a:pt x="3561" y="4553"/>
                  <a:pt x="3629" y="4709"/>
                </a:cubicBezTo>
                <a:lnTo>
                  <a:pt x="4032" y="5180"/>
                </a:lnTo>
                <a:lnTo>
                  <a:pt x="4475" y="5536"/>
                </a:lnTo>
                <a:lnTo>
                  <a:pt x="4920" y="5894"/>
                </a:lnTo>
                <a:lnTo>
                  <a:pt x="5525" y="6251"/>
                </a:lnTo>
                <a:lnTo>
                  <a:pt x="5967" y="6585"/>
                </a:lnTo>
                <a:lnTo>
                  <a:pt x="6411" y="6831"/>
                </a:lnTo>
                <a:lnTo>
                  <a:pt x="7459" y="7299"/>
                </a:lnTo>
                <a:lnTo>
                  <a:pt x="7903" y="7411"/>
                </a:lnTo>
                <a:cubicBezTo>
                  <a:pt x="8040" y="7492"/>
                  <a:pt x="8169" y="7574"/>
                  <a:pt x="8303" y="7656"/>
                </a:cubicBezTo>
                <a:lnTo>
                  <a:pt x="8952" y="7767"/>
                </a:lnTo>
                <a:lnTo>
                  <a:pt x="9355" y="7880"/>
                </a:lnTo>
                <a:lnTo>
                  <a:pt x="10000" y="8014"/>
                </a:lnTo>
                <a:cubicBezTo>
                  <a:pt x="9792" y="8349"/>
                  <a:pt x="8497" y="9618"/>
                  <a:pt x="8107" y="9889"/>
                </a:cubicBezTo>
                <a:lnTo>
                  <a:pt x="7661" y="9643"/>
                </a:lnTo>
                <a:lnTo>
                  <a:pt x="7015" y="9531"/>
                </a:lnTo>
                <a:lnTo>
                  <a:pt x="6613" y="9306"/>
                </a:lnTo>
                <a:lnTo>
                  <a:pt x="6171" y="9062"/>
                </a:lnTo>
                <a:lnTo>
                  <a:pt x="5765" y="8816"/>
                </a:lnTo>
                <a:lnTo>
                  <a:pt x="5323" y="8594"/>
                </a:lnTo>
                <a:lnTo>
                  <a:pt x="4920" y="8349"/>
                </a:lnTo>
                <a:lnTo>
                  <a:pt x="4475" y="8014"/>
                </a:lnTo>
                <a:lnTo>
                  <a:pt x="4032" y="7767"/>
                </a:lnTo>
              </a:path>
            </a:pathLst>
          </a:custGeom>
          <a:solidFill>
            <a:srgbClr val="FF0000"/>
          </a:solidFill>
          <a:ln w="5">
            <a:solidFill>
              <a:srgbClr val="FF0000"/>
            </a:solidFill>
            <a:round/>
            <a:headEnd/>
            <a:tailEnd/>
          </a:ln>
        </p:spPr>
        <p:txBody>
          <a:bodyPr/>
          <a:lstStyle/>
          <a:p>
            <a:endParaRPr lang="zh-CN" altLang="en-US"/>
          </a:p>
        </p:txBody>
      </p:sp>
      <p:sp>
        <p:nvSpPr>
          <p:cNvPr id="16" name="Freeform 64"/>
          <p:cNvSpPr>
            <a:spLocks/>
          </p:cNvSpPr>
          <p:nvPr/>
        </p:nvSpPr>
        <p:spPr bwMode="auto">
          <a:xfrm>
            <a:off x="6132513" y="3144838"/>
            <a:ext cx="215900" cy="179387"/>
          </a:xfrm>
          <a:custGeom>
            <a:avLst/>
            <a:gdLst>
              <a:gd name="T0" fmla="*/ 2147483647 w 8933"/>
              <a:gd name="T1" fmla="*/ 2147483647 h 10000"/>
              <a:gd name="T2" fmla="*/ 2147483647 w 8933"/>
              <a:gd name="T3" fmla="*/ 2147483647 h 10000"/>
              <a:gd name="T4" fmla="*/ 2147483647 w 8933"/>
              <a:gd name="T5" fmla="*/ 2147483647 h 10000"/>
              <a:gd name="T6" fmla="*/ 2147483647 w 8933"/>
              <a:gd name="T7" fmla="*/ 2147483647 h 10000"/>
              <a:gd name="T8" fmla="*/ 2147483647 w 8933"/>
              <a:gd name="T9" fmla="*/ 2147483647 h 10000"/>
              <a:gd name="T10" fmla="*/ 2147483647 w 8933"/>
              <a:gd name="T11" fmla="*/ 2147483647 h 10000"/>
              <a:gd name="T12" fmla="*/ 2147483647 w 8933"/>
              <a:gd name="T13" fmla="*/ 2147483647 h 10000"/>
              <a:gd name="T14" fmla="*/ 0 w 8933"/>
              <a:gd name="T15" fmla="*/ 2147483647 h 10000"/>
              <a:gd name="T16" fmla="*/ 0 w 8933"/>
              <a:gd name="T17" fmla="*/ 2147483647 h 10000"/>
              <a:gd name="T18" fmla="*/ 2147483647 w 8933"/>
              <a:gd name="T19" fmla="*/ 2147483647 h 10000"/>
              <a:gd name="T20" fmla="*/ 2147483647 w 8933"/>
              <a:gd name="T21" fmla="*/ 2147483647 h 10000"/>
              <a:gd name="T22" fmla="*/ 2147483647 w 8933"/>
              <a:gd name="T23" fmla="*/ 2147483647 h 10000"/>
              <a:gd name="T24" fmla="*/ 2147483647 w 8933"/>
              <a:gd name="T25" fmla="*/ 2147483647 h 10000"/>
              <a:gd name="T26" fmla="*/ 2147483647 w 8933"/>
              <a:gd name="T27" fmla="*/ 2147483647 h 10000"/>
              <a:gd name="T28" fmla="*/ 2147483647 w 8933"/>
              <a:gd name="T29" fmla="*/ 2147483647 h 10000"/>
              <a:gd name="T30" fmla="*/ 2147483647 w 8933"/>
              <a:gd name="T31" fmla="*/ 2147483647 h 10000"/>
              <a:gd name="T32" fmla="*/ 2147483647 w 8933"/>
              <a:gd name="T33" fmla="*/ 2147483647 h 10000"/>
              <a:gd name="T34" fmla="*/ 2147483647 w 8933"/>
              <a:gd name="T35" fmla="*/ 2147483647 h 10000"/>
              <a:gd name="T36" fmla="*/ 2147483647 w 8933"/>
              <a:gd name="T37" fmla="*/ 2147483647 h 10000"/>
              <a:gd name="T38" fmla="*/ 2147483647 w 8933"/>
              <a:gd name="T39" fmla="*/ 2147483647 h 10000"/>
              <a:gd name="T40" fmla="*/ 2147483647 w 8933"/>
              <a:gd name="T41" fmla="*/ 2147483647 h 10000"/>
              <a:gd name="T42" fmla="*/ 2147483647 w 8933"/>
              <a:gd name="T43" fmla="*/ 2147483647 h 10000"/>
              <a:gd name="T44" fmla="*/ 2147483647 w 8933"/>
              <a:gd name="T45" fmla="*/ 2147483647 h 10000"/>
              <a:gd name="T46" fmla="*/ 2147483647 w 8933"/>
              <a:gd name="T47" fmla="*/ 0 h 10000"/>
              <a:gd name="T48" fmla="*/ 2147483647 w 8933"/>
              <a:gd name="T49" fmla="*/ 2147483647 h 10000"/>
              <a:gd name="T50" fmla="*/ 2147483647 w 8933"/>
              <a:gd name="T51" fmla="*/ 2147483647 h 10000"/>
              <a:gd name="T52" fmla="*/ 2147483647 w 8933"/>
              <a:gd name="T53" fmla="*/ 2147483647 h 10000"/>
              <a:gd name="T54" fmla="*/ 2147483647 w 8933"/>
              <a:gd name="T55" fmla="*/ 2147483647 h 10000"/>
              <a:gd name="T56" fmla="*/ 2147483647 w 8933"/>
              <a:gd name="T57" fmla="*/ 2147483647 h 10000"/>
              <a:gd name="T58" fmla="*/ 2147483647 w 8933"/>
              <a:gd name="T59" fmla="*/ 2147483647 h 10000"/>
              <a:gd name="T60" fmla="*/ 2147483647 w 8933"/>
              <a:gd name="T61" fmla="*/ 2147483647 h 10000"/>
              <a:gd name="T62" fmla="*/ 2147483647 w 8933"/>
              <a:gd name="T63" fmla="*/ 2147483647 h 10000"/>
              <a:gd name="T64" fmla="*/ 2147483647 w 8933"/>
              <a:gd name="T65" fmla="*/ 2147483647 h 10000"/>
              <a:gd name="T66" fmla="*/ 2147483647 w 8933"/>
              <a:gd name="T67" fmla="*/ 2147483647 h 10000"/>
              <a:gd name="T68" fmla="*/ 2147483647 w 8933"/>
              <a:gd name="T69" fmla="*/ 2147483647 h 10000"/>
              <a:gd name="T70" fmla="*/ 2147483647 w 8933"/>
              <a:gd name="T71" fmla="*/ 2147483647 h 10000"/>
              <a:gd name="T72" fmla="*/ 2147483647 w 8933"/>
              <a:gd name="T73" fmla="*/ 2147483647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933"/>
              <a:gd name="T112" fmla="*/ 0 h 10000"/>
              <a:gd name="T113" fmla="*/ 8933 w 8933"/>
              <a:gd name="T114" fmla="*/ 10000 h 100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933" h="10000">
                <a:moveTo>
                  <a:pt x="3525" y="3535"/>
                </a:moveTo>
                <a:lnTo>
                  <a:pt x="2627" y="2859"/>
                </a:lnTo>
                <a:lnTo>
                  <a:pt x="2012" y="2501"/>
                </a:lnTo>
                <a:lnTo>
                  <a:pt x="1453" y="2108"/>
                </a:lnTo>
                <a:lnTo>
                  <a:pt x="838" y="1766"/>
                </a:lnTo>
                <a:cubicBezTo>
                  <a:pt x="743" y="1655"/>
                  <a:pt x="652" y="1542"/>
                  <a:pt x="559" y="1431"/>
                </a:cubicBezTo>
                <a:cubicBezTo>
                  <a:pt x="467" y="1296"/>
                  <a:pt x="377" y="1160"/>
                  <a:pt x="284" y="1025"/>
                </a:cubicBezTo>
                <a:lnTo>
                  <a:pt x="0" y="1025"/>
                </a:lnTo>
                <a:lnTo>
                  <a:pt x="0" y="678"/>
                </a:lnTo>
                <a:lnTo>
                  <a:pt x="284" y="678"/>
                </a:lnTo>
                <a:lnTo>
                  <a:pt x="559" y="678"/>
                </a:lnTo>
                <a:lnTo>
                  <a:pt x="838" y="678"/>
                </a:lnTo>
                <a:lnTo>
                  <a:pt x="1453" y="678"/>
                </a:lnTo>
                <a:lnTo>
                  <a:pt x="2012" y="678"/>
                </a:lnTo>
                <a:lnTo>
                  <a:pt x="2627" y="678"/>
                </a:lnTo>
                <a:lnTo>
                  <a:pt x="3240" y="678"/>
                </a:lnTo>
                <a:lnTo>
                  <a:pt x="4696" y="1025"/>
                </a:lnTo>
                <a:lnTo>
                  <a:pt x="5594" y="1431"/>
                </a:lnTo>
                <a:lnTo>
                  <a:pt x="6480" y="1431"/>
                </a:lnTo>
                <a:lnTo>
                  <a:pt x="7320" y="1431"/>
                </a:lnTo>
                <a:lnTo>
                  <a:pt x="7655" y="1431"/>
                </a:lnTo>
                <a:cubicBezTo>
                  <a:pt x="7753" y="1290"/>
                  <a:pt x="7844" y="1146"/>
                  <a:pt x="7940" y="1025"/>
                </a:cubicBezTo>
                <a:lnTo>
                  <a:pt x="8548" y="678"/>
                </a:lnTo>
                <a:lnTo>
                  <a:pt x="8548" y="0"/>
                </a:lnTo>
                <a:cubicBezTo>
                  <a:pt x="8595" y="1554"/>
                  <a:pt x="8933" y="8447"/>
                  <a:pt x="8832" y="10000"/>
                </a:cubicBezTo>
                <a:lnTo>
                  <a:pt x="7940" y="9321"/>
                </a:lnTo>
                <a:cubicBezTo>
                  <a:pt x="7845" y="9076"/>
                  <a:pt x="7751" y="8827"/>
                  <a:pt x="7655" y="8584"/>
                </a:cubicBezTo>
                <a:lnTo>
                  <a:pt x="7655" y="8235"/>
                </a:lnTo>
                <a:lnTo>
                  <a:pt x="7655" y="7482"/>
                </a:lnTo>
                <a:lnTo>
                  <a:pt x="7320" y="7143"/>
                </a:lnTo>
                <a:cubicBezTo>
                  <a:pt x="7235" y="7016"/>
                  <a:pt x="7134" y="6917"/>
                  <a:pt x="7039" y="6799"/>
                </a:cubicBezTo>
                <a:cubicBezTo>
                  <a:pt x="6947" y="6561"/>
                  <a:pt x="6853" y="6297"/>
                  <a:pt x="6760" y="6059"/>
                </a:cubicBezTo>
                <a:lnTo>
                  <a:pt x="6480" y="5700"/>
                </a:lnTo>
                <a:lnTo>
                  <a:pt x="5873" y="5024"/>
                </a:lnTo>
                <a:lnTo>
                  <a:pt x="5312" y="4639"/>
                </a:lnTo>
                <a:lnTo>
                  <a:pt x="4416" y="3949"/>
                </a:lnTo>
                <a:lnTo>
                  <a:pt x="3525" y="3535"/>
                </a:lnTo>
              </a:path>
            </a:pathLst>
          </a:custGeom>
          <a:solidFill>
            <a:srgbClr val="FF0000"/>
          </a:solidFill>
          <a:ln w="5">
            <a:solidFill>
              <a:srgbClr val="FF0000"/>
            </a:solidFill>
            <a:round/>
            <a:headEnd/>
            <a:tailEnd/>
          </a:ln>
        </p:spPr>
        <p:txBody>
          <a:bodyPr/>
          <a:lstStyle/>
          <a:p>
            <a:endParaRPr lang="zh-CN" altLang="en-US"/>
          </a:p>
        </p:txBody>
      </p:sp>
      <p:sp>
        <p:nvSpPr>
          <p:cNvPr id="17" name="Freeform 64"/>
          <p:cNvSpPr>
            <a:spLocks/>
          </p:cNvSpPr>
          <p:nvPr/>
        </p:nvSpPr>
        <p:spPr bwMode="auto">
          <a:xfrm>
            <a:off x="5842000" y="2471738"/>
            <a:ext cx="647700" cy="142875"/>
          </a:xfrm>
          <a:custGeom>
            <a:avLst/>
            <a:gdLst>
              <a:gd name="T0" fmla="*/ 2147483647 w 9869"/>
              <a:gd name="T1" fmla="*/ 2147483647 h 10000"/>
              <a:gd name="T2" fmla="*/ 2147483647 w 9869"/>
              <a:gd name="T3" fmla="*/ 2147483647 h 10000"/>
              <a:gd name="T4" fmla="*/ 2147483647 w 9869"/>
              <a:gd name="T5" fmla="*/ 2147483647 h 10000"/>
              <a:gd name="T6" fmla="*/ 2147483647 w 9869"/>
              <a:gd name="T7" fmla="*/ 2147483647 h 10000"/>
              <a:gd name="T8" fmla="*/ 2147483647 w 9869"/>
              <a:gd name="T9" fmla="*/ 2147483647 h 10000"/>
              <a:gd name="T10" fmla="*/ 2147483647 w 9869"/>
              <a:gd name="T11" fmla="*/ 2147483647 h 10000"/>
              <a:gd name="T12" fmla="*/ 2147483647 w 9869"/>
              <a:gd name="T13" fmla="*/ 2147483647 h 10000"/>
              <a:gd name="T14" fmla="*/ 2147483647 w 9869"/>
              <a:gd name="T15" fmla="*/ 2147483647 h 10000"/>
              <a:gd name="T16" fmla="*/ 2147483647 w 9869"/>
              <a:gd name="T17" fmla="*/ 2147483647 h 10000"/>
              <a:gd name="T18" fmla="*/ 2147483647 w 9869"/>
              <a:gd name="T19" fmla="*/ 2147483647 h 10000"/>
              <a:gd name="T20" fmla="*/ 2147483647 w 9869"/>
              <a:gd name="T21" fmla="*/ 2147483647 h 10000"/>
              <a:gd name="T22" fmla="*/ 2147483647 w 9869"/>
              <a:gd name="T23" fmla="*/ 2147483647 h 10000"/>
              <a:gd name="T24" fmla="*/ 2147483647 w 9869"/>
              <a:gd name="T25" fmla="*/ 2147483647 h 10000"/>
              <a:gd name="T26" fmla="*/ 2147483647 w 9869"/>
              <a:gd name="T27" fmla="*/ 2147483647 h 10000"/>
              <a:gd name="T28" fmla="*/ 2147483647 w 9869"/>
              <a:gd name="T29" fmla="*/ 2147483647 h 10000"/>
              <a:gd name="T30" fmla="*/ 2147483647 w 9869"/>
              <a:gd name="T31" fmla="*/ 2147483647 h 10000"/>
              <a:gd name="T32" fmla="*/ 2147483647 w 9869"/>
              <a:gd name="T33" fmla="*/ 2147483647 h 10000"/>
              <a:gd name="T34" fmla="*/ 2147483647 w 9869"/>
              <a:gd name="T35" fmla="*/ 2147483647 h 10000"/>
              <a:gd name="T36" fmla="*/ 0 w 9869"/>
              <a:gd name="T37" fmla="*/ 2147483647 h 10000"/>
              <a:gd name="T38" fmla="*/ 0 w 9869"/>
              <a:gd name="T39" fmla="*/ 2147483647 h 10000"/>
              <a:gd name="T40" fmla="*/ 2147483647 w 9869"/>
              <a:gd name="T41" fmla="*/ 2147483647 h 10000"/>
              <a:gd name="T42" fmla="*/ 2147483647 w 9869"/>
              <a:gd name="T43" fmla="*/ 2147483647 h 10000"/>
              <a:gd name="T44" fmla="*/ 2147483647 w 9869"/>
              <a:gd name="T45" fmla="*/ 2147483647 h 10000"/>
              <a:gd name="T46" fmla="*/ 2147483647 w 9869"/>
              <a:gd name="T47" fmla="*/ 2147483647 h 10000"/>
              <a:gd name="T48" fmla="*/ 2147483647 w 9869"/>
              <a:gd name="T49" fmla="*/ 2147483647 h 10000"/>
              <a:gd name="T50" fmla="*/ 2147483647 w 9869"/>
              <a:gd name="T51" fmla="*/ 2147483647 h 10000"/>
              <a:gd name="T52" fmla="*/ 2147483647 w 9869"/>
              <a:gd name="T53" fmla="*/ 2147483647 h 10000"/>
              <a:gd name="T54" fmla="*/ 2147483647 w 9869"/>
              <a:gd name="T55" fmla="*/ 2147483647 h 10000"/>
              <a:gd name="T56" fmla="*/ 2147483647 w 9869"/>
              <a:gd name="T57" fmla="*/ 2147483647 h 10000"/>
              <a:gd name="T58" fmla="*/ 2147483647 w 9869"/>
              <a:gd name="T59" fmla="*/ 2147483647 h 10000"/>
              <a:gd name="T60" fmla="*/ 2147483647 w 9869"/>
              <a:gd name="T61" fmla="*/ 2147483647 h 10000"/>
              <a:gd name="T62" fmla="*/ 2147483647 w 9869"/>
              <a:gd name="T63" fmla="*/ 2147483647 h 10000"/>
              <a:gd name="T64" fmla="*/ 2147483647 w 9869"/>
              <a:gd name="T65" fmla="*/ 2147483647 h 10000"/>
              <a:gd name="T66" fmla="*/ 2147483647 w 9869"/>
              <a:gd name="T67" fmla="*/ 2147483647 h 10000"/>
              <a:gd name="T68" fmla="*/ 2147483647 w 9869"/>
              <a:gd name="T69" fmla="*/ 2147483647 h 10000"/>
              <a:gd name="T70" fmla="*/ 2147483647 w 9869"/>
              <a:gd name="T71" fmla="*/ 2147483647 h 10000"/>
              <a:gd name="T72" fmla="*/ 2147483647 w 9869"/>
              <a:gd name="T73" fmla="*/ 2147483647 h 10000"/>
              <a:gd name="T74" fmla="*/ 2147483647 w 9869"/>
              <a:gd name="T75" fmla="*/ 2147483647 h 10000"/>
              <a:gd name="T76" fmla="*/ 2147483647 w 9869"/>
              <a:gd name="T77" fmla="*/ 2147483647 h 10000"/>
              <a:gd name="T78" fmla="*/ 2147483647 w 9869"/>
              <a:gd name="T79" fmla="*/ 0 h 10000"/>
              <a:gd name="T80" fmla="*/ 2147483647 w 9869"/>
              <a:gd name="T81" fmla="*/ 2147483647 h 10000"/>
              <a:gd name="T82" fmla="*/ 2147483647 w 9869"/>
              <a:gd name="T83" fmla="*/ 2147483647 h 10000"/>
              <a:gd name="T84" fmla="*/ 2147483647 w 9869"/>
              <a:gd name="T85" fmla="*/ 2147483647 h 10000"/>
              <a:gd name="T86" fmla="*/ 2147483647 w 9869"/>
              <a:gd name="T87" fmla="*/ 2147483647 h 10000"/>
              <a:gd name="T88" fmla="*/ 2147483647 w 9869"/>
              <a:gd name="T89" fmla="*/ 2147483647 h 10000"/>
              <a:gd name="T90" fmla="*/ 2147483647 w 9869"/>
              <a:gd name="T91" fmla="*/ 2147483647 h 10000"/>
              <a:gd name="T92" fmla="*/ 2147483647 w 9869"/>
              <a:gd name="T93" fmla="*/ 2147483647 h 10000"/>
              <a:gd name="T94" fmla="*/ 2147483647 w 9869"/>
              <a:gd name="T95" fmla="*/ 2147483647 h 10000"/>
              <a:gd name="T96" fmla="*/ 2147483647 w 9869"/>
              <a:gd name="T97" fmla="*/ 2147483647 h 10000"/>
              <a:gd name="T98" fmla="*/ 2147483647 w 9869"/>
              <a:gd name="T99" fmla="*/ 2147483647 h 10000"/>
              <a:gd name="T100" fmla="*/ 2147483647 w 9869"/>
              <a:gd name="T101" fmla="*/ 2147483647 h 100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69"/>
              <a:gd name="T154" fmla="*/ 0 h 10000"/>
              <a:gd name="T155" fmla="*/ 9869 w 9869"/>
              <a:gd name="T156" fmla="*/ 10000 h 100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69" h="10000">
                <a:moveTo>
                  <a:pt x="7473" y="8203"/>
                </a:moveTo>
                <a:lnTo>
                  <a:pt x="7233" y="6995"/>
                </a:lnTo>
                <a:cubicBezTo>
                  <a:pt x="7168" y="6770"/>
                  <a:pt x="7081" y="6647"/>
                  <a:pt x="7015" y="6429"/>
                </a:cubicBezTo>
                <a:lnTo>
                  <a:pt x="6885" y="6429"/>
                </a:lnTo>
                <a:lnTo>
                  <a:pt x="6776" y="6429"/>
                </a:lnTo>
                <a:lnTo>
                  <a:pt x="6667" y="6429"/>
                </a:lnTo>
                <a:lnTo>
                  <a:pt x="6427" y="6429"/>
                </a:lnTo>
                <a:lnTo>
                  <a:pt x="6209" y="6429"/>
                </a:lnTo>
                <a:lnTo>
                  <a:pt x="5861" y="6429"/>
                </a:lnTo>
                <a:lnTo>
                  <a:pt x="5512" y="6429"/>
                </a:lnTo>
                <a:lnTo>
                  <a:pt x="5054" y="6429"/>
                </a:lnTo>
                <a:cubicBezTo>
                  <a:pt x="4902" y="6647"/>
                  <a:pt x="4749" y="6770"/>
                  <a:pt x="4597" y="6995"/>
                </a:cubicBezTo>
                <a:lnTo>
                  <a:pt x="4009" y="6995"/>
                </a:lnTo>
                <a:lnTo>
                  <a:pt x="3551" y="7650"/>
                </a:lnTo>
                <a:lnTo>
                  <a:pt x="2876" y="7650"/>
                </a:lnTo>
                <a:cubicBezTo>
                  <a:pt x="2636" y="7873"/>
                  <a:pt x="2418" y="7994"/>
                  <a:pt x="2179" y="8203"/>
                </a:cubicBezTo>
                <a:cubicBezTo>
                  <a:pt x="1939" y="8423"/>
                  <a:pt x="1721" y="8534"/>
                  <a:pt x="1481" y="8752"/>
                </a:cubicBezTo>
                <a:cubicBezTo>
                  <a:pt x="1264" y="8983"/>
                  <a:pt x="1024" y="9098"/>
                  <a:pt x="806" y="9307"/>
                </a:cubicBezTo>
                <a:lnTo>
                  <a:pt x="0" y="10000"/>
                </a:lnTo>
                <a:lnTo>
                  <a:pt x="0" y="5874"/>
                </a:lnTo>
                <a:lnTo>
                  <a:pt x="218" y="5874"/>
                </a:lnTo>
                <a:lnTo>
                  <a:pt x="566" y="5874"/>
                </a:lnTo>
                <a:lnTo>
                  <a:pt x="1024" y="5874"/>
                </a:lnTo>
                <a:cubicBezTo>
                  <a:pt x="1133" y="5653"/>
                  <a:pt x="1264" y="5553"/>
                  <a:pt x="1373" y="5332"/>
                </a:cubicBezTo>
                <a:lnTo>
                  <a:pt x="1961" y="5332"/>
                </a:lnTo>
                <a:lnTo>
                  <a:pt x="2418" y="4669"/>
                </a:lnTo>
                <a:lnTo>
                  <a:pt x="3094" y="4669"/>
                </a:lnTo>
                <a:cubicBezTo>
                  <a:pt x="3290" y="4433"/>
                  <a:pt x="3486" y="4311"/>
                  <a:pt x="3682" y="4108"/>
                </a:cubicBezTo>
                <a:cubicBezTo>
                  <a:pt x="3900" y="3871"/>
                  <a:pt x="4139" y="3777"/>
                  <a:pt x="4357" y="3546"/>
                </a:cubicBezTo>
                <a:lnTo>
                  <a:pt x="4815" y="3546"/>
                </a:lnTo>
                <a:lnTo>
                  <a:pt x="5272" y="2870"/>
                </a:lnTo>
                <a:cubicBezTo>
                  <a:pt x="5425" y="2654"/>
                  <a:pt x="5599" y="2561"/>
                  <a:pt x="5752" y="2316"/>
                </a:cubicBezTo>
                <a:lnTo>
                  <a:pt x="6078" y="2316"/>
                </a:lnTo>
                <a:cubicBezTo>
                  <a:pt x="6166" y="2120"/>
                  <a:pt x="6231" y="1996"/>
                  <a:pt x="6318" y="1762"/>
                </a:cubicBezTo>
                <a:lnTo>
                  <a:pt x="6558" y="1762"/>
                </a:lnTo>
                <a:cubicBezTo>
                  <a:pt x="6594" y="1578"/>
                  <a:pt x="6631" y="1417"/>
                  <a:pt x="6667" y="1210"/>
                </a:cubicBezTo>
                <a:lnTo>
                  <a:pt x="6776" y="1210"/>
                </a:lnTo>
                <a:cubicBezTo>
                  <a:pt x="6819" y="1002"/>
                  <a:pt x="6841" y="766"/>
                  <a:pt x="6885" y="561"/>
                </a:cubicBezTo>
                <a:lnTo>
                  <a:pt x="7124" y="561"/>
                </a:lnTo>
                <a:cubicBezTo>
                  <a:pt x="7190" y="335"/>
                  <a:pt x="7277" y="219"/>
                  <a:pt x="7342" y="0"/>
                </a:cubicBezTo>
                <a:cubicBezTo>
                  <a:pt x="7429" y="219"/>
                  <a:pt x="7495" y="335"/>
                  <a:pt x="7582" y="561"/>
                </a:cubicBezTo>
                <a:lnTo>
                  <a:pt x="7930" y="561"/>
                </a:lnTo>
                <a:cubicBezTo>
                  <a:pt x="8083" y="1002"/>
                  <a:pt x="8235" y="1324"/>
                  <a:pt x="8388" y="1762"/>
                </a:cubicBezTo>
                <a:cubicBezTo>
                  <a:pt x="8540" y="1996"/>
                  <a:pt x="8693" y="2120"/>
                  <a:pt x="8845" y="2316"/>
                </a:cubicBezTo>
                <a:cubicBezTo>
                  <a:pt x="8954" y="2561"/>
                  <a:pt x="9085" y="2654"/>
                  <a:pt x="9194" y="2870"/>
                </a:cubicBezTo>
                <a:cubicBezTo>
                  <a:pt x="9259" y="3116"/>
                  <a:pt x="9346" y="3337"/>
                  <a:pt x="9412" y="3546"/>
                </a:cubicBezTo>
                <a:cubicBezTo>
                  <a:pt x="9455" y="3777"/>
                  <a:pt x="9499" y="3871"/>
                  <a:pt x="9542" y="4108"/>
                </a:cubicBezTo>
                <a:cubicBezTo>
                  <a:pt x="9578" y="4295"/>
                  <a:pt x="9615" y="4468"/>
                  <a:pt x="9651" y="4669"/>
                </a:cubicBezTo>
                <a:cubicBezTo>
                  <a:pt x="9695" y="4887"/>
                  <a:pt x="9717" y="5093"/>
                  <a:pt x="9760" y="5332"/>
                </a:cubicBezTo>
                <a:lnTo>
                  <a:pt x="9869" y="5332"/>
                </a:lnTo>
                <a:lnTo>
                  <a:pt x="9869" y="5874"/>
                </a:lnTo>
              </a:path>
            </a:pathLst>
          </a:custGeom>
          <a:solidFill>
            <a:srgbClr val="FF0000"/>
          </a:solidFill>
          <a:ln w="5">
            <a:solidFill>
              <a:srgbClr val="FF0000"/>
            </a:solidFill>
            <a:round/>
            <a:headEnd/>
            <a:tailEnd/>
          </a:ln>
        </p:spPr>
        <p:txBody>
          <a:bodyPr/>
          <a:lstStyle/>
          <a:p>
            <a:endParaRPr lang="zh-CN" altLang="en-US"/>
          </a:p>
        </p:txBody>
      </p:sp>
      <p:sp>
        <p:nvSpPr>
          <p:cNvPr id="18" name="Freeform 64"/>
          <p:cNvSpPr>
            <a:spLocks/>
          </p:cNvSpPr>
          <p:nvPr/>
        </p:nvSpPr>
        <p:spPr bwMode="auto">
          <a:xfrm>
            <a:off x="6321425" y="2552700"/>
            <a:ext cx="144463" cy="792163"/>
          </a:xfrm>
          <a:custGeom>
            <a:avLst/>
            <a:gdLst>
              <a:gd name="T0" fmla="*/ 2147483647 w 9487"/>
              <a:gd name="T1" fmla="*/ 2147483647 h 10000"/>
              <a:gd name="T2" fmla="*/ 2147483647 w 9487"/>
              <a:gd name="T3" fmla="*/ 2147483647 h 10000"/>
              <a:gd name="T4" fmla="*/ 2147483647 w 9487"/>
              <a:gd name="T5" fmla="*/ 2147483647 h 10000"/>
              <a:gd name="T6" fmla="*/ 2147483647 w 9487"/>
              <a:gd name="T7" fmla="*/ 2147483647 h 10000"/>
              <a:gd name="T8" fmla="*/ 2147483647 w 9487"/>
              <a:gd name="T9" fmla="*/ 2147483647 h 10000"/>
              <a:gd name="T10" fmla="*/ 2147483647 w 9487"/>
              <a:gd name="T11" fmla="*/ 2147483647 h 10000"/>
              <a:gd name="T12" fmla="*/ 2147483647 w 9487"/>
              <a:gd name="T13" fmla="*/ 2147483647 h 10000"/>
              <a:gd name="T14" fmla="*/ 2147483647 w 9487"/>
              <a:gd name="T15" fmla="*/ 2147483647 h 10000"/>
              <a:gd name="T16" fmla="*/ 2147483647 w 9487"/>
              <a:gd name="T17" fmla="*/ 2147483647 h 10000"/>
              <a:gd name="T18" fmla="*/ 2147483647 w 9487"/>
              <a:gd name="T19" fmla="*/ 2147483647 h 10000"/>
              <a:gd name="T20" fmla="*/ 2147483647 w 9487"/>
              <a:gd name="T21" fmla="*/ 2147483647 h 10000"/>
              <a:gd name="T22" fmla="*/ 2147483647 w 9487"/>
              <a:gd name="T23" fmla="*/ 2147483647 h 10000"/>
              <a:gd name="T24" fmla="*/ 2147483647 w 9487"/>
              <a:gd name="T25" fmla="*/ 2147483647 h 10000"/>
              <a:gd name="T26" fmla="*/ 2147483647 w 9487"/>
              <a:gd name="T27" fmla="*/ 2147483647 h 10000"/>
              <a:gd name="T28" fmla="*/ 2147483647 w 9487"/>
              <a:gd name="T29" fmla="*/ 0 h 10000"/>
              <a:gd name="T30" fmla="*/ 2147483647 w 9487"/>
              <a:gd name="T31" fmla="*/ 2147483647 h 10000"/>
              <a:gd name="T32" fmla="*/ 2147483647 w 9487"/>
              <a:gd name="T33" fmla="*/ 2147483647 h 10000"/>
              <a:gd name="T34" fmla="*/ 2147483647 w 9487"/>
              <a:gd name="T35" fmla="*/ 2147483647 h 10000"/>
              <a:gd name="T36" fmla="*/ 2147483647 w 9487"/>
              <a:gd name="T37" fmla="*/ 2147483647 h 10000"/>
              <a:gd name="T38" fmla="*/ 2147483647 w 9487"/>
              <a:gd name="T39" fmla="*/ 2147483647 h 10000"/>
              <a:gd name="T40" fmla="*/ 2147483647 w 9487"/>
              <a:gd name="T41" fmla="*/ 2147483647 h 10000"/>
              <a:gd name="T42" fmla="*/ 2147483647 w 9487"/>
              <a:gd name="T43" fmla="*/ 2147483647 h 10000"/>
              <a:gd name="T44" fmla="*/ 2147483647 w 9487"/>
              <a:gd name="T45" fmla="*/ 2147483647 h 10000"/>
              <a:gd name="T46" fmla="*/ 2147483647 w 9487"/>
              <a:gd name="T47" fmla="*/ 2147483647 h 10000"/>
              <a:gd name="T48" fmla="*/ 2147483647 w 9487"/>
              <a:gd name="T49" fmla="*/ 2147483647 h 10000"/>
              <a:gd name="T50" fmla="*/ 2147483647 w 9487"/>
              <a:gd name="T51" fmla="*/ 2147483647 h 10000"/>
              <a:gd name="T52" fmla="*/ 2147483647 w 9487"/>
              <a:gd name="T53" fmla="*/ 2147483647 h 10000"/>
              <a:gd name="T54" fmla="*/ 2147483647 w 9487"/>
              <a:gd name="T55" fmla="*/ 2147483647 h 10000"/>
              <a:gd name="T56" fmla="*/ 2147483647 w 9487"/>
              <a:gd name="T57" fmla="*/ 2147483647 h 10000"/>
              <a:gd name="T58" fmla="*/ 2147483647 w 9487"/>
              <a:gd name="T59" fmla="*/ 2147483647 h 10000"/>
              <a:gd name="T60" fmla="*/ 2147483647 w 9487"/>
              <a:gd name="T61" fmla="*/ 2147483647 h 10000"/>
              <a:gd name="T62" fmla="*/ 2147483647 w 9487"/>
              <a:gd name="T63" fmla="*/ 2147483647 h 10000"/>
              <a:gd name="T64" fmla="*/ 2147483647 w 9487"/>
              <a:gd name="T65" fmla="*/ 2147483647 h 10000"/>
              <a:gd name="T66" fmla="*/ 2147483647 w 9487"/>
              <a:gd name="T67" fmla="*/ 2147483647 h 10000"/>
              <a:gd name="T68" fmla="*/ 2147483647 w 9487"/>
              <a:gd name="T69" fmla="*/ 2147483647 h 100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487"/>
              <a:gd name="T106" fmla="*/ 0 h 10000"/>
              <a:gd name="T107" fmla="*/ 9487 w 9487"/>
              <a:gd name="T108" fmla="*/ 10000 h 100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487" h="10000">
                <a:moveTo>
                  <a:pt x="1378" y="8063"/>
                </a:moveTo>
                <a:lnTo>
                  <a:pt x="1378" y="7921"/>
                </a:lnTo>
                <a:lnTo>
                  <a:pt x="1804" y="7921"/>
                </a:lnTo>
                <a:lnTo>
                  <a:pt x="1804" y="7765"/>
                </a:lnTo>
                <a:lnTo>
                  <a:pt x="1804" y="7610"/>
                </a:lnTo>
                <a:lnTo>
                  <a:pt x="1804" y="7469"/>
                </a:lnTo>
                <a:lnTo>
                  <a:pt x="1804" y="7242"/>
                </a:lnTo>
                <a:lnTo>
                  <a:pt x="1804" y="7016"/>
                </a:lnTo>
                <a:lnTo>
                  <a:pt x="1804" y="6718"/>
                </a:lnTo>
                <a:lnTo>
                  <a:pt x="1804" y="6350"/>
                </a:lnTo>
                <a:lnTo>
                  <a:pt x="1804" y="5674"/>
                </a:lnTo>
                <a:lnTo>
                  <a:pt x="1804" y="4924"/>
                </a:lnTo>
                <a:lnTo>
                  <a:pt x="1804" y="4187"/>
                </a:lnTo>
                <a:cubicBezTo>
                  <a:pt x="1643" y="3932"/>
                  <a:pt x="1557" y="3692"/>
                  <a:pt x="1378" y="3439"/>
                </a:cubicBezTo>
                <a:lnTo>
                  <a:pt x="1378" y="3056"/>
                </a:lnTo>
                <a:lnTo>
                  <a:pt x="1378" y="2759"/>
                </a:lnTo>
                <a:lnTo>
                  <a:pt x="1378" y="2461"/>
                </a:lnTo>
                <a:lnTo>
                  <a:pt x="1378" y="2167"/>
                </a:lnTo>
                <a:lnTo>
                  <a:pt x="1378" y="1938"/>
                </a:lnTo>
                <a:lnTo>
                  <a:pt x="1378" y="1796"/>
                </a:lnTo>
                <a:cubicBezTo>
                  <a:pt x="1209" y="1740"/>
                  <a:pt x="1039" y="1700"/>
                  <a:pt x="866" y="1641"/>
                </a:cubicBezTo>
                <a:lnTo>
                  <a:pt x="866" y="1572"/>
                </a:lnTo>
                <a:lnTo>
                  <a:pt x="866" y="1343"/>
                </a:lnTo>
                <a:lnTo>
                  <a:pt x="866" y="1190"/>
                </a:lnTo>
                <a:lnTo>
                  <a:pt x="866" y="964"/>
                </a:lnTo>
                <a:lnTo>
                  <a:pt x="866" y="666"/>
                </a:lnTo>
                <a:lnTo>
                  <a:pt x="432" y="595"/>
                </a:lnTo>
                <a:lnTo>
                  <a:pt x="432" y="439"/>
                </a:lnTo>
                <a:cubicBezTo>
                  <a:pt x="260" y="398"/>
                  <a:pt x="177" y="340"/>
                  <a:pt x="0" y="299"/>
                </a:cubicBezTo>
                <a:lnTo>
                  <a:pt x="9487" y="0"/>
                </a:lnTo>
                <a:lnTo>
                  <a:pt x="9059" y="227"/>
                </a:lnTo>
                <a:lnTo>
                  <a:pt x="8617" y="299"/>
                </a:lnTo>
                <a:lnTo>
                  <a:pt x="8185" y="299"/>
                </a:lnTo>
                <a:cubicBezTo>
                  <a:pt x="8023" y="340"/>
                  <a:pt x="7844" y="398"/>
                  <a:pt x="7675" y="439"/>
                </a:cubicBezTo>
                <a:lnTo>
                  <a:pt x="7675" y="525"/>
                </a:lnTo>
                <a:cubicBezTo>
                  <a:pt x="7499" y="595"/>
                  <a:pt x="7416" y="680"/>
                  <a:pt x="7245" y="751"/>
                </a:cubicBezTo>
                <a:lnTo>
                  <a:pt x="7245" y="964"/>
                </a:lnTo>
                <a:lnTo>
                  <a:pt x="7245" y="1190"/>
                </a:lnTo>
                <a:lnTo>
                  <a:pt x="7245" y="1485"/>
                </a:lnTo>
                <a:lnTo>
                  <a:pt x="7245" y="1868"/>
                </a:lnTo>
                <a:lnTo>
                  <a:pt x="7245" y="2167"/>
                </a:lnTo>
                <a:cubicBezTo>
                  <a:pt x="7416" y="2293"/>
                  <a:pt x="7499" y="2406"/>
                  <a:pt x="7675" y="2533"/>
                </a:cubicBezTo>
                <a:lnTo>
                  <a:pt x="7675" y="2987"/>
                </a:lnTo>
                <a:lnTo>
                  <a:pt x="7675" y="3353"/>
                </a:lnTo>
                <a:cubicBezTo>
                  <a:pt x="7844" y="3508"/>
                  <a:pt x="8023" y="3649"/>
                  <a:pt x="8185" y="3805"/>
                </a:cubicBezTo>
                <a:lnTo>
                  <a:pt x="8185" y="4257"/>
                </a:lnTo>
                <a:lnTo>
                  <a:pt x="8185" y="4711"/>
                </a:lnTo>
                <a:cubicBezTo>
                  <a:pt x="8361" y="4851"/>
                  <a:pt x="8450" y="5007"/>
                  <a:pt x="8617" y="5149"/>
                </a:cubicBezTo>
                <a:lnTo>
                  <a:pt x="8617" y="5674"/>
                </a:lnTo>
                <a:lnTo>
                  <a:pt x="8617" y="6126"/>
                </a:lnTo>
                <a:lnTo>
                  <a:pt x="8617" y="6492"/>
                </a:lnTo>
                <a:lnTo>
                  <a:pt x="8617" y="6875"/>
                </a:lnTo>
                <a:lnTo>
                  <a:pt x="8617" y="7242"/>
                </a:lnTo>
                <a:lnTo>
                  <a:pt x="8617" y="7539"/>
                </a:lnTo>
                <a:lnTo>
                  <a:pt x="8617" y="7836"/>
                </a:lnTo>
                <a:lnTo>
                  <a:pt x="8617" y="8132"/>
                </a:lnTo>
                <a:cubicBezTo>
                  <a:pt x="8450" y="8205"/>
                  <a:pt x="8361" y="8287"/>
                  <a:pt x="8185" y="8360"/>
                </a:cubicBezTo>
                <a:lnTo>
                  <a:pt x="8185" y="8585"/>
                </a:lnTo>
                <a:cubicBezTo>
                  <a:pt x="8023" y="8657"/>
                  <a:pt x="7844" y="8742"/>
                  <a:pt x="7675" y="8814"/>
                </a:cubicBezTo>
                <a:cubicBezTo>
                  <a:pt x="7499" y="8883"/>
                  <a:pt x="7416" y="8967"/>
                  <a:pt x="7245" y="9038"/>
                </a:cubicBezTo>
                <a:cubicBezTo>
                  <a:pt x="7067" y="9081"/>
                  <a:pt x="6983" y="9137"/>
                  <a:pt x="6811" y="9180"/>
                </a:cubicBezTo>
                <a:cubicBezTo>
                  <a:pt x="6637" y="9235"/>
                  <a:pt x="6552" y="9278"/>
                  <a:pt x="6380" y="9337"/>
                </a:cubicBezTo>
                <a:cubicBezTo>
                  <a:pt x="6205" y="9378"/>
                  <a:pt x="6036" y="9433"/>
                  <a:pt x="5855" y="9477"/>
                </a:cubicBezTo>
                <a:cubicBezTo>
                  <a:pt x="5687" y="9534"/>
                  <a:pt x="5602" y="9575"/>
                  <a:pt x="5441" y="9633"/>
                </a:cubicBezTo>
                <a:lnTo>
                  <a:pt x="4477" y="9790"/>
                </a:lnTo>
                <a:lnTo>
                  <a:pt x="3623" y="9931"/>
                </a:lnTo>
                <a:lnTo>
                  <a:pt x="2667" y="10000"/>
                </a:lnTo>
                <a:lnTo>
                  <a:pt x="1804" y="10000"/>
                </a:lnTo>
                <a:lnTo>
                  <a:pt x="1378" y="9931"/>
                </a:lnTo>
                <a:lnTo>
                  <a:pt x="432" y="9858"/>
                </a:lnTo>
                <a:cubicBezTo>
                  <a:pt x="260" y="9803"/>
                  <a:pt x="177" y="9758"/>
                  <a:pt x="0" y="9704"/>
                </a:cubicBezTo>
              </a:path>
            </a:pathLst>
          </a:custGeom>
          <a:solidFill>
            <a:srgbClr val="FF0000"/>
          </a:solidFill>
          <a:ln w="5">
            <a:solidFill>
              <a:srgbClr val="FF0000"/>
            </a:solidFill>
            <a:round/>
            <a:headEnd/>
            <a:tailEnd/>
          </a:ln>
        </p:spPr>
        <p:txBody>
          <a:bodyPr/>
          <a:lstStyle/>
          <a:p>
            <a:endParaRPr lang="zh-CN" altLang="en-US"/>
          </a:p>
        </p:txBody>
      </p:sp>
    </p:spTree>
    <p:extLst>
      <p:ext uri="{BB962C8B-B14F-4D97-AF65-F5344CB8AC3E}">
        <p14:creationId xmlns:p14="http://schemas.microsoft.com/office/powerpoint/2010/main" val="180212511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up)">
                                      <p:cBhvr>
                                        <p:cTn id="11" dur="500"/>
                                        <p:tgtEl>
                                          <p:spTgt spid="18"/>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wipe(up)">
                                      <p:cBhvr>
                                        <p:cTn id="20" dur="500"/>
                                        <p:tgtEl>
                                          <p:spTgt spid="14"/>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left)">
                                      <p:cBhvr>
                                        <p:cTn id="24" dur="500"/>
                                        <p:tgtEl>
                                          <p:spTgt spid="13"/>
                                        </p:tgtEl>
                                      </p:cBhvr>
                                    </p:animEffect>
                                  </p:childTnLst>
                                </p:cTn>
                              </p:par>
                            </p:childTnLst>
                          </p:cTn>
                        </p:par>
                        <p:par>
                          <p:cTn id="25" fill="hold">
                            <p:stCondLst>
                              <p:cond delay="1000"/>
                            </p:stCondLst>
                            <p:childTnLst>
                              <p:par>
                                <p:cTn id="26" presetID="22" presetClass="entr" presetSubtype="4"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down)">
                                      <p:cBhvr>
                                        <p:cTn id="2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6" grpId="0" animBg="1"/>
      <p:bldP spid="17" grpId="0" animBg="1"/>
      <p:bldP spid="18"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373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373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7373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300413" y="1911350"/>
            <a:ext cx="1900237" cy="1884363"/>
          </a:xfrm>
          <a:prstGeom prst="rect">
            <a:avLst/>
          </a:prstGeom>
          <a:noFill/>
          <a:ln w="9525">
            <a:noFill/>
            <a:miter lim="800000"/>
            <a:headEnd/>
            <a:tailEnd/>
          </a:ln>
        </p:spPr>
      </p:pic>
      <p:pic>
        <p:nvPicPr>
          <p:cNvPr id="7373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85000" y="1911350"/>
            <a:ext cx="1901825" cy="1884363"/>
          </a:xfrm>
          <a:prstGeom prst="rect">
            <a:avLst/>
          </a:prstGeom>
          <a:noFill/>
          <a:ln w="9525">
            <a:noFill/>
            <a:miter lim="800000"/>
            <a:headEnd/>
            <a:tailEnd/>
          </a:ln>
        </p:spPr>
      </p:pic>
      <p:pic>
        <p:nvPicPr>
          <p:cNvPr id="7373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69125" y="4557713"/>
            <a:ext cx="1901825" cy="1884362"/>
          </a:xfrm>
          <a:prstGeom prst="rect">
            <a:avLst/>
          </a:prstGeom>
          <a:noFill/>
          <a:ln w="9525">
            <a:noFill/>
            <a:miter lim="800000"/>
            <a:headEnd/>
            <a:tailEnd/>
          </a:ln>
        </p:spPr>
      </p:pic>
      <p:pic>
        <p:nvPicPr>
          <p:cNvPr id="7373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84538" y="4557713"/>
            <a:ext cx="1900237" cy="1884362"/>
          </a:xfrm>
          <a:prstGeom prst="rect">
            <a:avLst/>
          </a:prstGeom>
          <a:noFill/>
          <a:ln w="9525">
            <a:noFill/>
            <a:miter lim="800000"/>
            <a:headEnd/>
            <a:tailEnd/>
          </a:ln>
        </p:spPr>
      </p:pic>
      <p:sp>
        <p:nvSpPr>
          <p:cNvPr id="73737" name="Rectangle 35"/>
          <p:cNvSpPr>
            <a:spLocks noChangeArrowheads="1"/>
          </p:cNvSpPr>
          <p:nvPr/>
        </p:nvSpPr>
        <p:spPr bwMode="auto">
          <a:xfrm>
            <a:off x="3660775" y="22447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38" name="Rectangle 45"/>
          <p:cNvSpPr>
            <a:spLocks noChangeArrowheads="1"/>
          </p:cNvSpPr>
          <p:nvPr/>
        </p:nvSpPr>
        <p:spPr bwMode="auto">
          <a:xfrm>
            <a:off x="3643313" y="49006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39" name="Rectangle 54"/>
          <p:cNvSpPr>
            <a:spLocks noChangeArrowheads="1"/>
          </p:cNvSpPr>
          <p:nvPr/>
        </p:nvSpPr>
        <p:spPr bwMode="auto">
          <a:xfrm>
            <a:off x="7277100" y="48879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40" name="Rectangle 64"/>
          <p:cNvSpPr>
            <a:spLocks noChangeArrowheads="1"/>
          </p:cNvSpPr>
          <p:nvPr/>
        </p:nvSpPr>
        <p:spPr bwMode="auto">
          <a:xfrm>
            <a:off x="7404100" y="21939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3741" name="AutoShape 44"/>
          <p:cNvSpPr>
            <a:spLocks noChangeAspect="1" noChangeArrowheads="1" noTextEdit="1"/>
          </p:cNvSpPr>
          <p:nvPr/>
        </p:nvSpPr>
        <p:spPr bwMode="auto">
          <a:xfrm>
            <a:off x="3548063" y="2305050"/>
            <a:ext cx="1096962" cy="1090613"/>
          </a:xfrm>
          <a:prstGeom prst="rect">
            <a:avLst/>
          </a:prstGeom>
          <a:noFill/>
          <a:ln w="9525">
            <a:noFill/>
            <a:miter lim="800000"/>
            <a:headEnd/>
            <a:tailEnd/>
          </a:ln>
        </p:spPr>
        <p:txBody>
          <a:bodyPr/>
          <a:lstStyle/>
          <a:p>
            <a:endParaRPr lang="zh-CN" altLang="en-US"/>
          </a:p>
        </p:txBody>
      </p:sp>
      <p:sp>
        <p:nvSpPr>
          <p:cNvPr id="73742" name="Freeform 46"/>
          <p:cNvSpPr>
            <a:spLocks/>
          </p:cNvSpPr>
          <p:nvPr/>
        </p:nvSpPr>
        <p:spPr bwMode="auto">
          <a:xfrm>
            <a:off x="3556000" y="2312988"/>
            <a:ext cx="1081088" cy="1074737"/>
          </a:xfrm>
          <a:custGeom>
            <a:avLst/>
            <a:gdLst>
              <a:gd name="T0" fmla="*/ 2147483647 w 681"/>
              <a:gd name="T1" fmla="*/ 2147483647 h 677"/>
              <a:gd name="T2" fmla="*/ 2147483647 w 681"/>
              <a:gd name="T3" fmla="*/ 2147483647 h 677"/>
              <a:gd name="T4" fmla="*/ 2147483647 w 681"/>
              <a:gd name="T5" fmla="*/ 2147483647 h 677"/>
              <a:gd name="T6" fmla="*/ 2147483647 w 681"/>
              <a:gd name="T7" fmla="*/ 2147483647 h 677"/>
              <a:gd name="T8" fmla="*/ 2147483647 w 681"/>
              <a:gd name="T9" fmla="*/ 2147483647 h 677"/>
              <a:gd name="T10" fmla="*/ 2147483647 w 681"/>
              <a:gd name="T11" fmla="*/ 2147483647 h 677"/>
              <a:gd name="T12" fmla="*/ 2147483647 w 681"/>
              <a:gd name="T13" fmla="*/ 2147483647 h 677"/>
              <a:gd name="T14" fmla="*/ 2147483647 w 681"/>
              <a:gd name="T15" fmla="*/ 2147483647 h 677"/>
              <a:gd name="T16" fmla="*/ 2147483647 w 681"/>
              <a:gd name="T17" fmla="*/ 2147483647 h 677"/>
              <a:gd name="T18" fmla="*/ 2147483647 w 681"/>
              <a:gd name="T19" fmla="*/ 2147483647 h 677"/>
              <a:gd name="T20" fmla="*/ 2147483647 w 681"/>
              <a:gd name="T21" fmla="*/ 2147483647 h 677"/>
              <a:gd name="T22" fmla="*/ 2147483647 w 681"/>
              <a:gd name="T23" fmla="*/ 2147483647 h 677"/>
              <a:gd name="T24" fmla="*/ 2147483647 w 681"/>
              <a:gd name="T25" fmla="*/ 2147483647 h 677"/>
              <a:gd name="T26" fmla="*/ 2147483647 w 681"/>
              <a:gd name="T27" fmla="*/ 2147483647 h 677"/>
              <a:gd name="T28" fmla="*/ 2147483647 w 681"/>
              <a:gd name="T29" fmla="*/ 2147483647 h 677"/>
              <a:gd name="T30" fmla="*/ 2147483647 w 681"/>
              <a:gd name="T31" fmla="*/ 2147483647 h 677"/>
              <a:gd name="T32" fmla="*/ 2147483647 w 681"/>
              <a:gd name="T33" fmla="*/ 2147483647 h 677"/>
              <a:gd name="T34" fmla="*/ 2147483647 w 681"/>
              <a:gd name="T35" fmla="*/ 2147483647 h 677"/>
              <a:gd name="T36" fmla="*/ 2147483647 w 681"/>
              <a:gd name="T37" fmla="*/ 2147483647 h 677"/>
              <a:gd name="T38" fmla="*/ 2147483647 w 681"/>
              <a:gd name="T39" fmla="*/ 2147483647 h 677"/>
              <a:gd name="T40" fmla="*/ 2147483647 w 681"/>
              <a:gd name="T41" fmla="*/ 2147483647 h 677"/>
              <a:gd name="T42" fmla="*/ 2147483647 w 681"/>
              <a:gd name="T43" fmla="*/ 2147483647 h 677"/>
              <a:gd name="T44" fmla="*/ 2147483647 w 681"/>
              <a:gd name="T45" fmla="*/ 2147483647 h 677"/>
              <a:gd name="T46" fmla="*/ 2147483647 w 681"/>
              <a:gd name="T47" fmla="*/ 2147483647 h 677"/>
              <a:gd name="T48" fmla="*/ 2147483647 w 681"/>
              <a:gd name="T49" fmla="*/ 2147483647 h 677"/>
              <a:gd name="T50" fmla="*/ 2147483647 w 681"/>
              <a:gd name="T51" fmla="*/ 2147483647 h 677"/>
              <a:gd name="T52" fmla="*/ 2147483647 w 681"/>
              <a:gd name="T53" fmla="*/ 2147483647 h 677"/>
              <a:gd name="T54" fmla="*/ 2147483647 w 681"/>
              <a:gd name="T55" fmla="*/ 2147483647 h 677"/>
              <a:gd name="T56" fmla="*/ 2147483647 w 681"/>
              <a:gd name="T57" fmla="*/ 2147483647 h 677"/>
              <a:gd name="T58" fmla="*/ 2147483647 w 681"/>
              <a:gd name="T59" fmla="*/ 2147483647 h 677"/>
              <a:gd name="T60" fmla="*/ 2147483647 w 681"/>
              <a:gd name="T61" fmla="*/ 2147483647 h 677"/>
              <a:gd name="T62" fmla="*/ 2147483647 w 681"/>
              <a:gd name="T63" fmla="*/ 2147483647 h 677"/>
              <a:gd name="T64" fmla="*/ 2147483647 w 681"/>
              <a:gd name="T65" fmla="*/ 2147483647 h 677"/>
              <a:gd name="T66" fmla="*/ 2147483647 w 681"/>
              <a:gd name="T67" fmla="*/ 2147483647 h 677"/>
              <a:gd name="T68" fmla="*/ 0 w 681"/>
              <a:gd name="T69" fmla="*/ 2147483647 h 677"/>
              <a:gd name="T70" fmla="*/ 2147483647 w 681"/>
              <a:gd name="T71" fmla="*/ 2147483647 h 677"/>
              <a:gd name="T72" fmla="*/ 2147483647 w 681"/>
              <a:gd name="T73" fmla="*/ 2147483647 h 677"/>
              <a:gd name="T74" fmla="*/ 2147483647 w 681"/>
              <a:gd name="T75" fmla="*/ 2147483647 h 677"/>
              <a:gd name="T76" fmla="*/ 2147483647 w 681"/>
              <a:gd name="T77" fmla="*/ 2147483647 h 677"/>
              <a:gd name="T78" fmla="*/ 2147483647 w 681"/>
              <a:gd name="T79" fmla="*/ 2147483647 h 677"/>
              <a:gd name="T80" fmla="*/ 2147483647 w 681"/>
              <a:gd name="T81" fmla="*/ 2147483647 h 677"/>
              <a:gd name="T82" fmla="*/ 2147483647 w 681"/>
              <a:gd name="T83" fmla="*/ 2147483647 h 677"/>
              <a:gd name="T84" fmla="*/ 2147483647 w 681"/>
              <a:gd name="T85" fmla="*/ 2147483647 h 6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81"/>
              <a:gd name="T130" fmla="*/ 0 h 677"/>
              <a:gd name="T131" fmla="*/ 681 w 681"/>
              <a:gd name="T132" fmla="*/ 677 h 6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81" h="677">
                <a:moveTo>
                  <a:pt x="574" y="0"/>
                </a:moveTo>
                <a:lnTo>
                  <a:pt x="601" y="6"/>
                </a:lnTo>
                <a:lnTo>
                  <a:pt x="638" y="16"/>
                </a:lnTo>
                <a:lnTo>
                  <a:pt x="659" y="27"/>
                </a:lnTo>
                <a:lnTo>
                  <a:pt x="670" y="37"/>
                </a:lnTo>
                <a:lnTo>
                  <a:pt x="681" y="43"/>
                </a:lnTo>
                <a:lnTo>
                  <a:pt x="681" y="48"/>
                </a:lnTo>
                <a:lnTo>
                  <a:pt x="681" y="53"/>
                </a:lnTo>
                <a:lnTo>
                  <a:pt x="665" y="64"/>
                </a:lnTo>
                <a:lnTo>
                  <a:pt x="659" y="74"/>
                </a:lnTo>
                <a:lnTo>
                  <a:pt x="659" y="90"/>
                </a:lnTo>
                <a:lnTo>
                  <a:pt x="654" y="122"/>
                </a:lnTo>
                <a:lnTo>
                  <a:pt x="654" y="159"/>
                </a:lnTo>
                <a:lnTo>
                  <a:pt x="659" y="259"/>
                </a:lnTo>
                <a:lnTo>
                  <a:pt x="665" y="370"/>
                </a:lnTo>
                <a:lnTo>
                  <a:pt x="670" y="428"/>
                </a:lnTo>
                <a:lnTo>
                  <a:pt x="670" y="476"/>
                </a:lnTo>
                <a:lnTo>
                  <a:pt x="670" y="523"/>
                </a:lnTo>
                <a:lnTo>
                  <a:pt x="665" y="555"/>
                </a:lnTo>
                <a:lnTo>
                  <a:pt x="654" y="613"/>
                </a:lnTo>
                <a:lnTo>
                  <a:pt x="638" y="650"/>
                </a:lnTo>
                <a:lnTo>
                  <a:pt x="617" y="666"/>
                </a:lnTo>
                <a:lnTo>
                  <a:pt x="601" y="671"/>
                </a:lnTo>
                <a:lnTo>
                  <a:pt x="585" y="666"/>
                </a:lnTo>
                <a:lnTo>
                  <a:pt x="580" y="645"/>
                </a:lnTo>
                <a:lnTo>
                  <a:pt x="574" y="629"/>
                </a:lnTo>
                <a:lnTo>
                  <a:pt x="564" y="613"/>
                </a:lnTo>
                <a:lnTo>
                  <a:pt x="542" y="603"/>
                </a:lnTo>
                <a:lnTo>
                  <a:pt x="516" y="587"/>
                </a:lnTo>
                <a:lnTo>
                  <a:pt x="489" y="576"/>
                </a:lnTo>
                <a:lnTo>
                  <a:pt x="468" y="566"/>
                </a:lnTo>
                <a:lnTo>
                  <a:pt x="457" y="560"/>
                </a:lnTo>
                <a:lnTo>
                  <a:pt x="457" y="555"/>
                </a:lnTo>
                <a:lnTo>
                  <a:pt x="463" y="550"/>
                </a:lnTo>
                <a:lnTo>
                  <a:pt x="473" y="550"/>
                </a:lnTo>
                <a:lnTo>
                  <a:pt x="489" y="555"/>
                </a:lnTo>
                <a:lnTo>
                  <a:pt x="511" y="555"/>
                </a:lnTo>
                <a:lnTo>
                  <a:pt x="548" y="560"/>
                </a:lnTo>
                <a:lnTo>
                  <a:pt x="574" y="560"/>
                </a:lnTo>
                <a:lnTo>
                  <a:pt x="585" y="555"/>
                </a:lnTo>
                <a:lnTo>
                  <a:pt x="596" y="545"/>
                </a:lnTo>
                <a:lnTo>
                  <a:pt x="596" y="534"/>
                </a:lnTo>
                <a:lnTo>
                  <a:pt x="601" y="513"/>
                </a:lnTo>
                <a:lnTo>
                  <a:pt x="601" y="486"/>
                </a:lnTo>
                <a:lnTo>
                  <a:pt x="601" y="444"/>
                </a:lnTo>
                <a:lnTo>
                  <a:pt x="601" y="360"/>
                </a:lnTo>
                <a:lnTo>
                  <a:pt x="596" y="259"/>
                </a:lnTo>
                <a:lnTo>
                  <a:pt x="596" y="217"/>
                </a:lnTo>
                <a:lnTo>
                  <a:pt x="596" y="185"/>
                </a:lnTo>
                <a:lnTo>
                  <a:pt x="590" y="159"/>
                </a:lnTo>
                <a:lnTo>
                  <a:pt x="590" y="143"/>
                </a:lnTo>
                <a:lnTo>
                  <a:pt x="590" y="122"/>
                </a:lnTo>
                <a:lnTo>
                  <a:pt x="585" y="90"/>
                </a:lnTo>
                <a:lnTo>
                  <a:pt x="574" y="64"/>
                </a:lnTo>
                <a:lnTo>
                  <a:pt x="564" y="48"/>
                </a:lnTo>
                <a:lnTo>
                  <a:pt x="553" y="48"/>
                </a:lnTo>
                <a:lnTo>
                  <a:pt x="542" y="48"/>
                </a:lnTo>
                <a:lnTo>
                  <a:pt x="521" y="48"/>
                </a:lnTo>
                <a:lnTo>
                  <a:pt x="495" y="53"/>
                </a:lnTo>
                <a:lnTo>
                  <a:pt x="457" y="53"/>
                </a:lnTo>
                <a:lnTo>
                  <a:pt x="420" y="58"/>
                </a:lnTo>
                <a:lnTo>
                  <a:pt x="372" y="64"/>
                </a:lnTo>
                <a:lnTo>
                  <a:pt x="319" y="69"/>
                </a:lnTo>
                <a:lnTo>
                  <a:pt x="314" y="132"/>
                </a:lnTo>
                <a:lnTo>
                  <a:pt x="309" y="206"/>
                </a:lnTo>
                <a:lnTo>
                  <a:pt x="341" y="201"/>
                </a:lnTo>
                <a:lnTo>
                  <a:pt x="378" y="196"/>
                </a:lnTo>
                <a:lnTo>
                  <a:pt x="415" y="191"/>
                </a:lnTo>
                <a:lnTo>
                  <a:pt x="452" y="185"/>
                </a:lnTo>
                <a:lnTo>
                  <a:pt x="473" y="180"/>
                </a:lnTo>
                <a:lnTo>
                  <a:pt x="495" y="185"/>
                </a:lnTo>
                <a:lnTo>
                  <a:pt x="516" y="191"/>
                </a:lnTo>
                <a:lnTo>
                  <a:pt x="521" y="196"/>
                </a:lnTo>
                <a:lnTo>
                  <a:pt x="521" y="201"/>
                </a:lnTo>
                <a:lnTo>
                  <a:pt x="505" y="212"/>
                </a:lnTo>
                <a:lnTo>
                  <a:pt x="489" y="217"/>
                </a:lnTo>
                <a:lnTo>
                  <a:pt x="447" y="222"/>
                </a:lnTo>
                <a:lnTo>
                  <a:pt x="388" y="228"/>
                </a:lnTo>
                <a:lnTo>
                  <a:pt x="309" y="233"/>
                </a:lnTo>
                <a:lnTo>
                  <a:pt x="303" y="291"/>
                </a:lnTo>
                <a:lnTo>
                  <a:pt x="298" y="344"/>
                </a:lnTo>
                <a:lnTo>
                  <a:pt x="378" y="333"/>
                </a:lnTo>
                <a:lnTo>
                  <a:pt x="431" y="323"/>
                </a:lnTo>
                <a:lnTo>
                  <a:pt x="468" y="323"/>
                </a:lnTo>
                <a:lnTo>
                  <a:pt x="495" y="323"/>
                </a:lnTo>
                <a:lnTo>
                  <a:pt x="516" y="328"/>
                </a:lnTo>
                <a:lnTo>
                  <a:pt x="527" y="333"/>
                </a:lnTo>
                <a:lnTo>
                  <a:pt x="532" y="344"/>
                </a:lnTo>
                <a:lnTo>
                  <a:pt x="527" y="344"/>
                </a:lnTo>
                <a:lnTo>
                  <a:pt x="511" y="349"/>
                </a:lnTo>
                <a:lnTo>
                  <a:pt x="484" y="354"/>
                </a:lnTo>
                <a:lnTo>
                  <a:pt x="447" y="360"/>
                </a:lnTo>
                <a:lnTo>
                  <a:pt x="367" y="370"/>
                </a:lnTo>
                <a:lnTo>
                  <a:pt x="293" y="370"/>
                </a:lnTo>
                <a:lnTo>
                  <a:pt x="282" y="402"/>
                </a:lnTo>
                <a:lnTo>
                  <a:pt x="261" y="455"/>
                </a:lnTo>
                <a:lnTo>
                  <a:pt x="229" y="508"/>
                </a:lnTo>
                <a:lnTo>
                  <a:pt x="192" y="555"/>
                </a:lnTo>
                <a:lnTo>
                  <a:pt x="149" y="597"/>
                </a:lnTo>
                <a:lnTo>
                  <a:pt x="101" y="634"/>
                </a:lnTo>
                <a:lnTo>
                  <a:pt x="53" y="661"/>
                </a:lnTo>
                <a:lnTo>
                  <a:pt x="16" y="671"/>
                </a:lnTo>
                <a:lnTo>
                  <a:pt x="0" y="677"/>
                </a:lnTo>
                <a:lnTo>
                  <a:pt x="0" y="671"/>
                </a:lnTo>
                <a:lnTo>
                  <a:pt x="11" y="661"/>
                </a:lnTo>
                <a:lnTo>
                  <a:pt x="27" y="650"/>
                </a:lnTo>
                <a:lnTo>
                  <a:pt x="48" y="629"/>
                </a:lnTo>
                <a:lnTo>
                  <a:pt x="101" y="587"/>
                </a:lnTo>
                <a:lnTo>
                  <a:pt x="149" y="523"/>
                </a:lnTo>
                <a:lnTo>
                  <a:pt x="197" y="455"/>
                </a:lnTo>
                <a:lnTo>
                  <a:pt x="224" y="381"/>
                </a:lnTo>
                <a:lnTo>
                  <a:pt x="245" y="291"/>
                </a:lnTo>
                <a:lnTo>
                  <a:pt x="250" y="185"/>
                </a:lnTo>
                <a:lnTo>
                  <a:pt x="250" y="132"/>
                </a:lnTo>
                <a:lnTo>
                  <a:pt x="245" y="95"/>
                </a:lnTo>
                <a:lnTo>
                  <a:pt x="245" y="69"/>
                </a:lnTo>
                <a:lnTo>
                  <a:pt x="240" y="53"/>
                </a:lnTo>
                <a:lnTo>
                  <a:pt x="229" y="43"/>
                </a:lnTo>
                <a:lnTo>
                  <a:pt x="234" y="37"/>
                </a:lnTo>
                <a:lnTo>
                  <a:pt x="240" y="37"/>
                </a:lnTo>
                <a:lnTo>
                  <a:pt x="255" y="37"/>
                </a:lnTo>
                <a:lnTo>
                  <a:pt x="277" y="43"/>
                </a:lnTo>
                <a:lnTo>
                  <a:pt x="309" y="43"/>
                </a:lnTo>
                <a:lnTo>
                  <a:pt x="362" y="43"/>
                </a:lnTo>
                <a:lnTo>
                  <a:pt x="426" y="32"/>
                </a:lnTo>
                <a:lnTo>
                  <a:pt x="473" y="27"/>
                </a:lnTo>
                <a:lnTo>
                  <a:pt x="511" y="21"/>
                </a:lnTo>
                <a:lnTo>
                  <a:pt x="532" y="16"/>
                </a:lnTo>
                <a:lnTo>
                  <a:pt x="542" y="11"/>
                </a:lnTo>
                <a:lnTo>
                  <a:pt x="574" y="0"/>
                </a:lnTo>
                <a:close/>
              </a:path>
            </a:pathLst>
          </a:custGeom>
          <a:solidFill>
            <a:srgbClr val="FFFFFF"/>
          </a:solidFill>
          <a:ln w="9525">
            <a:noFill/>
            <a:round/>
            <a:headEnd/>
            <a:tailEnd/>
          </a:ln>
        </p:spPr>
        <p:txBody>
          <a:bodyPr/>
          <a:lstStyle/>
          <a:p>
            <a:endParaRPr lang="zh-CN" altLang="en-US"/>
          </a:p>
        </p:txBody>
      </p:sp>
      <p:sp>
        <p:nvSpPr>
          <p:cNvPr id="78863" name="Freeform 63"/>
          <p:cNvSpPr>
            <a:spLocks/>
          </p:cNvSpPr>
          <p:nvPr/>
        </p:nvSpPr>
        <p:spPr bwMode="auto">
          <a:xfrm>
            <a:off x="3478213" y="2320925"/>
            <a:ext cx="561975" cy="1149350"/>
          </a:xfrm>
          <a:custGeom>
            <a:avLst/>
            <a:gdLst>
              <a:gd name="T0" fmla="*/ 2147483647 w 354"/>
              <a:gd name="T1" fmla="*/ 2147483647 h 724"/>
              <a:gd name="T2" fmla="*/ 2147483647 w 354"/>
              <a:gd name="T3" fmla="*/ 2147483647 h 724"/>
              <a:gd name="T4" fmla="*/ 2147483647 w 354"/>
              <a:gd name="T5" fmla="*/ 2147483647 h 724"/>
              <a:gd name="T6" fmla="*/ 2147483647 w 354"/>
              <a:gd name="T7" fmla="*/ 2147483647 h 724"/>
              <a:gd name="T8" fmla="*/ 2147483647 w 354"/>
              <a:gd name="T9" fmla="*/ 2147483647 h 724"/>
              <a:gd name="T10" fmla="*/ 2147483647 w 354"/>
              <a:gd name="T11" fmla="*/ 2147483647 h 724"/>
              <a:gd name="T12" fmla="*/ 2147483647 w 354"/>
              <a:gd name="T13" fmla="*/ 2147483647 h 724"/>
              <a:gd name="T14" fmla="*/ 2147483647 w 354"/>
              <a:gd name="T15" fmla="*/ 2147483647 h 724"/>
              <a:gd name="T16" fmla="*/ 2147483647 w 354"/>
              <a:gd name="T17" fmla="*/ 2147483647 h 724"/>
              <a:gd name="T18" fmla="*/ 2147483647 w 354"/>
              <a:gd name="T19" fmla="*/ 2147483647 h 724"/>
              <a:gd name="T20" fmla="*/ 2147483647 w 354"/>
              <a:gd name="T21" fmla="*/ 2147483647 h 724"/>
              <a:gd name="T22" fmla="*/ 0 w 354"/>
              <a:gd name="T23" fmla="*/ 2147483647 h 724"/>
              <a:gd name="T24" fmla="*/ 2147483647 w 354"/>
              <a:gd name="T25" fmla="*/ 2147483647 h 724"/>
              <a:gd name="T26" fmla="*/ 2147483647 w 354"/>
              <a:gd name="T27" fmla="*/ 2147483647 h 724"/>
              <a:gd name="T28" fmla="*/ 2147483647 w 354"/>
              <a:gd name="T29" fmla="*/ 2147483647 h 724"/>
              <a:gd name="T30" fmla="*/ 2147483647 w 354"/>
              <a:gd name="T31" fmla="*/ 2147483647 h 724"/>
              <a:gd name="T32" fmla="*/ 2147483647 w 354"/>
              <a:gd name="T33" fmla="*/ 2147483647 h 724"/>
              <a:gd name="T34" fmla="*/ 2147483647 w 354"/>
              <a:gd name="T35" fmla="*/ 2147483647 h 724"/>
              <a:gd name="T36" fmla="*/ 2147483647 w 354"/>
              <a:gd name="T37" fmla="*/ 2147483647 h 724"/>
              <a:gd name="T38" fmla="*/ 2147483647 w 354"/>
              <a:gd name="T39" fmla="*/ 2147483647 h 724"/>
              <a:gd name="T40" fmla="*/ 2147483647 w 354"/>
              <a:gd name="T41" fmla="*/ 2147483647 h 724"/>
              <a:gd name="T42" fmla="*/ 2147483647 w 354"/>
              <a:gd name="T43" fmla="*/ 2147483647 h 724"/>
              <a:gd name="T44" fmla="*/ 2147483647 w 354"/>
              <a:gd name="T45" fmla="*/ 2147483647 h 724"/>
              <a:gd name="T46" fmla="*/ 2147483647 w 354"/>
              <a:gd name="T47" fmla="*/ 2147483647 h 724"/>
              <a:gd name="T48" fmla="*/ 2147483647 w 354"/>
              <a:gd name="T49" fmla="*/ 2147483647 h 724"/>
              <a:gd name="T50" fmla="*/ 2147483647 w 354"/>
              <a:gd name="T51" fmla="*/ 2147483647 h 724"/>
              <a:gd name="T52" fmla="*/ 2147483647 w 354"/>
              <a:gd name="T53" fmla="*/ 2147483647 h 724"/>
              <a:gd name="T54" fmla="*/ 2147483647 w 354"/>
              <a:gd name="T55" fmla="*/ 2147483647 h 724"/>
              <a:gd name="T56" fmla="*/ 2147483647 w 354"/>
              <a:gd name="T57" fmla="*/ 2147483647 h 724"/>
              <a:gd name="T58" fmla="*/ 2147483647 w 354"/>
              <a:gd name="T59" fmla="*/ 2147483647 h 724"/>
              <a:gd name="T60" fmla="*/ 2147483647 w 354"/>
              <a:gd name="T61" fmla="*/ 2147483647 h 724"/>
              <a:gd name="T62" fmla="*/ 2147483647 w 354"/>
              <a:gd name="T63" fmla="*/ 0 h 724"/>
              <a:gd name="T64" fmla="*/ 2147483647 w 354"/>
              <a:gd name="T65" fmla="*/ 0 h 724"/>
              <a:gd name="T66" fmla="*/ 2147483647 w 354"/>
              <a:gd name="T67" fmla="*/ 0 h 724"/>
              <a:gd name="T68" fmla="*/ 2147483647 w 354"/>
              <a:gd name="T69" fmla="*/ 2147483647 h 724"/>
              <a:gd name="T70" fmla="*/ 2147483647 w 354"/>
              <a:gd name="T71" fmla="*/ 2147483647 h 724"/>
              <a:gd name="T72" fmla="*/ 2147483647 w 354"/>
              <a:gd name="T73" fmla="*/ 2147483647 h 724"/>
              <a:gd name="T74" fmla="*/ 2147483647 w 354"/>
              <a:gd name="T75" fmla="*/ 2147483647 h 724"/>
              <a:gd name="T76" fmla="*/ 2147483647 w 354"/>
              <a:gd name="T77" fmla="*/ 2147483647 h 724"/>
              <a:gd name="T78" fmla="*/ 2147483647 w 354"/>
              <a:gd name="T79" fmla="*/ 2147483647 h 724"/>
              <a:gd name="T80" fmla="*/ 2147483647 w 354"/>
              <a:gd name="T81" fmla="*/ 2147483647 h 724"/>
              <a:gd name="T82" fmla="*/ 2147483647 w 354"/>
              <a:gd name="T83" fmla="*/ 2147483647 h 724"/>
              <a:gd name="T84" fmla="*/ 2147483647 w 354"/>
              <a:gd name="T85" fmla="*/ 2147483647 h 724"/>
              <a:gd name="T86" fmla="*/ 2147483647 w 354"/>
              <a:gd name="T87" fmla="*/ 2147483647 h 7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4"/>
              <a:gd name="T133" fmla="*/ 0 h 724"/>
              <a:gd name="T134" fmla="*/ 354 w 354"/>
              <a:gd name="T135" fmla="*/ 724 h 7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4" h="724">
                <a:moveTo>
                  <a:pt x="306" y="412"/>
                </a:moveTo>
                <a:lnTo>
                  <a:pt x="296" y="444"/>
                </a:lnTo>
                <a:lnTo>
                  <a:pt x="285" y="476"/>
                </a:lnTo>
                <a:lnTo>
                  <a:pt x="269" y="502"/>
                </a:lnTo>
                <a:lnTo>
                  <a:pt x="253" y="534"/>
                </a:lnTo>
                <a:lnTo>
                  <a:pt x="248" y="544"/>
                </a:lnTo>
                <a:lnTo>
                  <a:pt x="238" y="560"/>
                </a:lnTo>
                <a:lnTo>
                  <a:pt x="211" y="586"/>
                </a:lnTo>
                <a:lnTo>
                  <a:pt x="190" y="608"/>
                </a:lnTo>
                <a:lnTo>
                  <a:pt x="164" y="634"/>
                </a:lnTo>
                <a:lnTo>
                  <a:pt x="153" y="645"/>
                </a:lnTo>
                <a:lnTo>
                  <a:pt x="137" y="655"/>
                </a:lnTo>
                <a:lnTo>
                  <a:pt x="111" y="671"/>
                </a:lnTo>
                <a:lnTo>
                  <a:pt x="85" y="687"/>
                </a:lnTo>
                <a:lnTo>
                  <a:pt x="58" y="703"/>
                </a:lnTo>
                <a:lnTo>
                  <a:pt x="48" y="708"/>
                </a:lnTo>
                <a:lnTo>
                  <a:pt x="37" y="713"/>
                </a:lnTo>
                <a:lnTo>
                  <a:pt x="27" y="718"/>
                </a:lnTo>
                <a:lnTo>
                  <a:pt x="21" y="718"/>
                </a:lnTo>
                <a:lnTo>
                  <a:pt x="16" y="724"/>
                </a:lnTo>
                <a:lnTo>
                  <a:pt x="11" y="724"/>
                </a:lnTo>
                <a:lnTo>
                  <a:pt x="6" y="724"/>
                </a:lnTo>
                <a:lnTo>
                  <a:pt x="0" y="724"/>
                </a:lnTo>
                <a:lnTo>
                  <a:pt x="0" y="718"/>
                </a:lnTo>
                <a:lnTo>
                  <a:pt x="6" y="713"/>
                </a:lnTo>
                <a:lnTo>
                  <a:pt x="11" y="708"/>
                </a:lnTo>
                <a:lnTo>
                  <a:pt x="16" y="697"/>
                </a:lnTo>
                <a:lnTo>
                  <a:pt x="27" y="692"/>
                </a:lnTo>
                <a:lnTo>
                  <a:pt x="37" y="681"/>
                </a:lnTo>
                <a:lnTo>
                  <a:pt x="48" y="671"/>
                </a:lnTo>
                <a:lnTo>
                  <a:pt x="79" y="645"/>
                </a:lnTo>
                <a:lnTo>
                  <a:pt x="95" y="634"/>
                </a:lnTo>
                <a:lnTo>
                  <a:pt x="106" y="618"/>
                </a:lnTo>
                <a:lnTo>
                  <a:pt x="122" y="602"/>
                </a:lnTo>
                <a:lnTo>
                  <a:pt x="137" y="586"/>
                </a:lnTo>
                <a:lnTo>
                  <a:pt x="153" y="565"/>
                </a:lnTo>
                <a:lnTo>
                  <a:pt x="164" y="549"/>
                </a:lnTo>
                <a:lnTo>
                  <a:pt x="190" y="512"/>
                </a:lnTo>
                <a:lnTo>
                  <a:pt x="217" y="470"/>
                </a:lnTo>
                <a:lnTo>
                  <a:pt x="232" y="428"/>
                </a:lnTo>
                <a:lnTo>
                  <a:pt x="243" y="407"/>
                </a:lnTo>
                <a:lnTo>
                  <a:pt x="253" y="386"/>
                </a:lnTo>
                <a:lnTo>
                  <a:pt x="253" y="365"/>
                </a:lnTo>
                <a:lnTo>
                  <a:pt x="259" y="338"/>
                </a:lnTo>
                <a:lnTo>
                  <a:pt x="264" y="312"/>
                </a:lnTo>
                <a:lnTo>
                  <a:pt x="269" y="285"/>
                </a:lnTo>
                <a:lnTo>
                  <a:pt x="269" y="259"/>
                </a:lnTo>
                <a:lnTo>
                  <a:pt x="275" y="233"/>
                </a:lnTo>
                <a:lnTo>
                  <a:pt x="275" y="201"/>
                </a:lnTo>
                <a:lnTo>
                  <a:pt x="275" y="169"/>
                </a:lnTo>
                <a:lnTo>
                  <a:pt x="275" y="138"/>
                </a:lnTo>
                <a:lnTo>
                  <a:pt x="275" y="111"/>
                </a:lnTo>
                <a:lnTo>
                  <a:pt x="275" y="85"/>
                </a:lnTo>
                <a:lnTo>
                  <a:pt x="269" y="64"/>
                </a:lnTo>
                <a:lnTo>
                  <a:pt x="269" y="48"/>
                </a:lnTo>
                <a:lnTo>
                  <a:pt x="269" y="37"/>
                </a:lnTo>
                <a:lnTo>
                  <a:pt x="269" y="27"/>
                </a:lnTo>
                <a:lnTo>
                  <a:pt x="264" y="21"/>
                </a:lnTo>
                <a:lnTo>
                  <a:pt x="259" y="11"/>
                </a:lnTo>
                <a:lnTo>
                  <a:pt x="253" y="6"/>
                </a:lnTo>
                <a:lnTo>
                  <a:pt x="253" y="0"/>
                </a:lnTo>
                <a:lnTo>
                  <a:pt x="259" y="0"/>
                </a:lnTo>
                <a:lnTo>
                  <a:pt x="264" y="0"/>
                </a:lnTo>
                <a:lnTo>
                  <a:pt x="269" y="0"/>
                </a:lnTo>
                <a:lnTo>
                  <a:pt x="280" y="0"/>
                </a:lnTo>
                <a:lnTo>
                  <a:pt x="296" y="6"/>
                </a:lnTo>
                <a:lnTo>
                  <a:pt x="311" y="6"/>
                </a:lnTo>
                <a:lnTo>
                  <a:pt x="327" y="11"/>
                </a:lnTo>
                <a:lnTo>
                  <a:pt x="354" y="11"/>
                </a:lnTo>
                <a:lnTo>
                  <a:pt x="348" y="32"/>
                </a:lnTo>
                <a:lnTo>
                  <a:pt x="348" y="58"/>
                </a:lnTo>
                <a:lnTo>
                  <a:pt x="348" y="79"/>
                </a:lnTo>
                <a:lnTo>
                  <a:pt x="348" y="106"/>
                </a:lnTo>
                <a:lnTo>
                  <a:pt x="348" y="132"/>
                </a:lnTo>
                <a:lnTo>
                  <a:pt x="343" y="164"/>
                </a:lnTo>
                <a:lnTo>
                  <a:pt x="343" y="190"/>
                </a:lnTo>
                <a:lnTo>
                  <a:pt x="343" y="222"/>
                </a:lnTo>
                <a:lnTo>
                  <a:pt x="338" y="254"/>
                </a:lnTo>
                <a:lnTo>
                  <a:pt x="338" y="285"/>
                </a:lnTo>
                <a:lnTo>
                  <a:pt x="333" y="312"/>
                </a:lnTo>
                <a:lnTo>
                  <a:pt x="327" y="333"/>
                </a:lnTo>
                <a:lnTo>
                  <a:pt x="322" y="359"/>
                </a:lnTo>
                <a:lnTo>
                  <a:pt x="317" y="380"/>
                </a:lnTo>
                <a:lnTo>
                  <a:pt x="311" y="396"/>
                </a:lnTo>
                <a:lnTo>
                  <a:pt x="306" y="412"/>
                </a:lnTo>
              </a:path>
            </a:pathLst>
          </a:custGeom>
          <a:solidFill>
            <a:srgbClr val="669E40"/>
          </a:solidFill>
          <a:ln w="5">
            <a:solidFill>
              <a:srgbClr val="669E40"/>
            </a:solidFill>
            <a:round/>
            <a:headEnd/>
            <a:tailEnd/>
          </a:ln>
        </p:spPr>
        <p:txBody>
          <a:bodyPr/>
          <a:lstStyle/>
          <a:p>
            <a:endParaRPr lang="zh-CN" altLang="en-US"/>
          </a:p>
        </p:txBody>
      </p:sp>
      <p:sp>
        <p:nvSpPr>
          <p:cNvPr id="78865" name="Freeform 65"/>
          <p:cNvSpPr>
            <a:spLocks/>
          </p:cNvSpPr>
          <p:nvPr/>
        </p:nvSpPr>
        <p:spPr bwMode="auto">
          <a:xfrm>
            <a:off x="3956050" y="2581275"/>
            <a:ext cx="442913" cy="100013"/>
          </a:xfrm>
          <a:custGeom>
            <a:avLst/>
            <a:gdLst>
              <a:gd name="T0" fmla="*/ 2147483647 w 279"/>
              <a:gd name="T1" fmla="*/ 2147483647 h 63"/>
              <a:gd name="T2" fmla="*/ 2147483647 w 279"/>
              <a:gd name="T3" fmla="*/ 2147483647 h 63"/>
              <a:gd name="T4" fmla="*/ 2147483647 w 279"/>
              <a:gd name="T5" fmla="*/ 2147483647 h 63"/>
              <a:gd name="T6" fmla="*/ 2147483647 w 279"/>
              <a:gd name="T7" fmla="*/ 2147483647 h 63"/>
              <a:gd name="T8" fmla="*/ 2147483647 w 279"/>
              <a:gd name="T9" fmla="*/ 2147483647 h 63"/>
              <a:gd name="T10" fmla="*/ 2147483647 w 279"/>
              <a:gd name="T11" fmla="*/ 0 h 63"/>
              <a:gd name="T12" fmla="*/ 2147483647 w 279"/>
              <a:gd name="T13" fmla="*/ 0 h 63"/>
              <a:gd name="T14" fmla="*/ 2147483647 w 279"/>
              <a:gd name="T15" fmla="*/ 0 h 63"/>
              <a:gd name="T16" fmla="*/ 2147483647 w 279"/>
              <a:gd name="T17" fmla="*/ 0 h 63"/>
              <a:gd name="T18" fmla="*/ 2147483647 w 279"/>
              <a:gd name="T19" fmla="*/ 0 h 63"/>
              <a:gd name="T20" fmla="*/ 2147483647 w 279"/>
              <a:gd name="T21" fmla="*/ 2147483647 h 63"/>
              <a:gd name="T22" fmla="*/ 2147483647 w 279"/>
              <a:gd name="T23" fmla="*/ 2147483647 h 63"/>
              <a:gd name="T24" fmla="*/ 2147483647 w 279"/>
              <a:gd name="T25" fmla="*/ 2147483647 h 63"/>
              <a:gd name="T26" fmla="*/ 2147483647 w 279"/>
              <a:gd name="T27" fmla="*/ 2147483647 h 63"/>
              <a:gd name="T28" fmla="*/ 2147483647 w 279"/>
              <a:gd name="T29" fmla="*/ 2147483647 h 63"/>
              <a:gd name="T30" fmla="*/ 2147483647 w 279"/>
              <a:gd name="T31" fmla="*/ 2147483647 h 63"/>
              <a:gd name="T32" fmla="*/ 2147483647 w 279"/>
              <a:gd name="T33" fmla="*/ 2147483647 h 63"/>
              <a:gd name="T34" fmla="*/ 2147483647 w 279"/>
              <a:gd name="T35" fmla="*/ 2147483647 h 63"/>
              <a:gd name="T36" fmla="*/ 2147483647 w 279"/>
              <a:gd name="T37" fmla="*/ 2147483647 h 63"/>
              <a:gd name="T38" fmla="*/ 2147483647 w 279"/>
              <a:gd name="T39" fmla="*/ 2147483647 h 63"/>
              <a:gd name="T40" fmla="*/ 2147483647 w 279"/>
              <a:gd name="T41" fmla="*/ 2147483647 h 63"/>
              <a:gd name="T42" fmla="*/ 2147483647 w 279"/>
              <a:gd name="T43" fmla="*/ 2147483647 h 63"/>
              <a:gd name="T44" fmla="*/ 2147483647 w 279"/>
              <a:gd name="T45" fmla="*/ 2147483647 h 63"/>
              <a:gd name="T46" fmla="*/ 2147483647 w 279"/>
              <a:gd name="T47" fmla="*/ 2147483647 h 63"/>
              <a:gd name="T48" fmla="*/ 2147483647 w 279"/>
              <a:gd name="T49" fmla="*/ 2147483647 h 63"/>
              <a:gd name="T50" fmla="*/ 2147483647 w 279"/>
              <a:gd name="T51" fmla="*/ 2147483647 h 63"/>
              <a:gd name="T52" fmla="*/ 2147483647 w 279"/>
              <a:gd name="T53" fmla="*/ 2147483647 h 63"/>
              <a:gd name="T54" fmla="*/ 2147483647 w 279"/>
              <a:gd name="T55" fmla="*/ 2147483647 h 63"/>
              <a:gd name="T56" fmla="*/ 2147483647 w 279"/>
              <a:gd name="T57" fmla="*/ 2147483647 h 63"/>
              <a:gd name="T58" fmla="*/ 2147483647 w 279"/>
              <a:gd name="T59" fmla="*/ 2147483647 h 63"/>
              <a:gd name="T60" fmla="*/ 2147483647 w 279"/>
              <a:gd name="T61" fmla="*/ 2147483647 h 63"/>
              <a:gd name="T62" fmla="*/ 2147483647 w 279"/>
              <a:gd name="T63" fmla="*/ 2147483647 h 63"/>
              <a:gd name="T64" fmla="*/ 2147483647 w 279"/>
              <a:gd name="T65" fmla="*/ 2147483647 h 63"/>
              <a:gd name="T66" fmla="*/ 2147483647 w 279"/>
              <a:gd name="T67" fmla="*/ 2147483647 h 63"/>
              <a:gd name="T68" fmla="*/ 2147483647 w 279"/>
              <a:gd name="T69" fmla="*/ 2147483647 h 63"/>
              <a:gd name="T70" fmla="*/ 2147483647 w 279"/>
              <a:gd name="T71" fmla="*/ 2147483647 h 63"/>
              <a:gd name="T72" fmla="*/ 0 w 279"/>
              <a:gd name="T73" fmla="*/ 2147483647 h 63"/>
              <a:gd name="T74" fmla="*/ 0 w 279"/>
              <a:gd name="T75" fmla="*/ 2147483647 h 63"/>
              <a:gd name="T76" fmla="*/ 2147483647 w 279"/>
              <a:gd name="T77" fmla="*/ 2147483647 h 63"/>
              <a:gd name="T78" fmla="*/ 2147483647 w 279"/>
              <a:gd name="T79" fmla="*/ 2147483647 h 63"/>
              <a:gd name="T80" fmla="*/ 2147483647 w 279"/>
              <a:gd name="T81" fmla="*/ 2147483647 h 63"/>
              <a:gd name="T82" fmla="*/ 2147483647 w 279"/>
              <a:gd name="T83" fmla="*/ 2147483647 h 63"/>
              <a:gd name="T84" fmla="*/ 2147483647 w 279"/>
              <a:gd name="T85" fmla="*/ 2147483647 h 63"/>
              <a:gd name="T86" fmla="*/ 2147483647 w 279"/>
              <a:gd name="T87" fmla="*/ 2147483647 h 63"/>
              <a:gd name="T88" fmla="*/ 2147483647 w 279"/>
              <a:gd name="T89" fmla="*/ 2147483647 h 63"/>
              <a:gd name="T90" fmla="*/ 2147483647 w 279"/>
              <a:gd name="T91" fmla="*/ 2147483647 h 63"/>
              <a:gd name="T92" fmla="*/ 2147483647 w 279"/>
              <a:gd name="T93" fmla="*/ 2147483647 h 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9"/>
              <a:gd name="T142" fmla="*/ 0 h 63"/>
              <a:gd name="T143" fmla="*/ 279 w 279"/>
              <a:gd name="T144" fmla="*/ 63 h 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9" h="63">
                <a:moveTo>
                  <a:pt x="116" y="16"/>
                </a:moveTo>
                <a:lnTo>
                  <a:pt x="137" y="11"/>
                </a:lnTo>
                <a:lnTo>
                  <a:pt x="158" y="11"/>
                </a:lnTo>
                <a:lnTo>
                  <a:pt x="179" y="5"/>
                </a:lnTo>
                <a:lnTo>
                  <a:pt x="195" y="5"/>
                </a:lnTo>
                <a:lnTo>
                  <a:pt x="211" y="0"/>
                </a:lnTo>
                <a:lnTo>
                  <a:pt x="227" y="0"/>
                </a:lnTo>
                <a:lnTo>
                  <a:pt x="237" y="0"/>
                </a:lnTo>
                <a:lnTo>
                  <a:pt x="248" y="0"/>
                </a:lnTo>
                <a:lnTo>
                  <a:pt x="253" y="0"/>
                </a:lnTo>
                <a:lnTo>
                  <a:pt x="264" y="5"/>
                </a:lnTo>
                <a:lnTo>
                  <a:pt x="269" y="5"/>
                </a:lnTo>
                <a:lnTo>
                  <a:pt x="274" y="5"/>
                </a:lnTo>
                <a:lnTo>
                  <a:pt x="274" y="11"/>
                </a:lnTo>
                <a:lnTo>
                  <a:pt x="279" y="11"/>
                </a:lnTo>
                <a:lnTo>
                  <a:pt x="279" y="16"/>
                </a:lnTo>
                <a:lnTo>
                  <a:pt x="279" y="21"/>
                </a:lnTo>
                <a:lnTo>
                  <a:pt x="274" y="26"/>
                </a:lnTo>
                <a:lnTo>
                  <a:pt x="269" y="26"/>
                </a:lnTo>
                <a:lnTo>
                  <a:pt x="258" y="32"/>
                </a:lnTo>
                <a:lnTo>
                  <a:pt x="253" y="37"/>
                </a:lnTo>
                <a:lnTo>
                  <a:pt x="242" y="37"/>
                </a:lnTo>
                <a:lnTo>
                  <a:pt x="237" y="37"/>
                </a:lnTo>
                <a:lnTo>
                  <a:pt x="227" y="37"/>
                </a:lnTo>
                <a:lnTo>
                  <a:pt x="216" y="42"/>
                </a:lnTo>
                <a:lnTo>
                  <a:pt x="200" y="42"/>
                </a:lnTo>
                <a:lnTo>
                  <a:pt x="184" y="42"/>
                </a:lnTo>
                <a:lnTo>
                  <a:pt x="169" y="47"/>
                </a:lnTo>
                <a:lnTo>
                  <a:pt x="148" y="47"/>
                </a:lnTo>
                <a:lnTo>
                  <a:pt x="126" y="53"/>
                </a:lnTo>
                <a:lnTo>
                  <a:pt x="105" y="53"/>
                </a:lnTo>
                <a:lnTo>
                  <a:pt x="79" y="53"/>
                </a:lnTo>
                <a:lnTo>
                  <a:pt x="53" y="58"/>
                </a:lnTo>
                <a:lnTo>
                  <a:pt x="26" y="58"/>
                </a:lnTo>
                <a:lnTo>
                  <a:pt x="0" y="63"/>
                </a:lnTo>
                <a:lnTo>
                  <a:pt x="0" y="37"/>
                </a:lnTo>
                <a:lnTo>
                  <a:pt x="5" y="37"/>
                </a:lnTo>
                <a:lnTo>
                  <a:pt x="16" y="32"/>
                </a:lnTo>
                <a:lnTo>
                  <a:pt x="26" y="32"/>
                </a:lnTo>
                <a:lnTo>
                  <a:pt x="37" y="32"/>
                </a:lnTo>
                <a:lnTo>
                  <a:pt x="58" y="26"/>
                </a:lnTo>
                <a:lnTo>
                  <a:pt x="74" y="26"/>
                </a:lnTo>
                <a:lnTo>
                  <a:pt x="95" y="21"/>
                </a:lnTo>
                <a:lnTo>
                  <a:pt x="116" y="16"/>
                </a:lnTo>
              </a:path>
            </a:pathLst>
          </a:custGeom>
          <a:solidFill>
            <a:srgbClr val="669E40"/>
          </a:solidFill>
          <a:ln w="5">
            <a:solidFill>
              <a:srgbClr val="669E40"/>
            </a:solidFill>
            <a:round/>
            <a:headEnd/>
            <a:tailEnd/>
          </a:ln>
        </p:spPr>
        <p:txBody>
          <a:bodyPr/>
          <a:lstStyle/>
          <a:p>
            <a:endParaRPr lang="zh-CN" altLang="en-US"/>
          </a:p>
        </p:txBody>
      </p:sp>
      <p:sp>
        <p:nvSpPr>
          <p:cNvPr id="78866" name="Freeform 66"/>
          <p:cNvSpPr>
            <a:spLocks/>
          </p:cNvSpPr>
          <p:nvPr/>
        </p:nvSpPr>
        <p:spPr bwMode="auto">
          <a:xfrm>
            <a:off x="3930650" y="2832100"/>
            <a:ext cx="485775" cy="84138"/>
          </a:xfrm>
          <a:custGeom>
            <a:avLst/>
            <a:gdLst>
              <a:gd name="T0" fmla="*/ 0 w 306"/>
              <a:gd name="T1" fmla="*/ 2147483647 h 53"/>
              <a:gd name="T2" fmla="*/ 0 w 306"/>
              <a:gd name="T3" fmla="*/ 2147483647 h 53"/>
              <a:gd name="T4" fmla="*/ 2147483647 w 306"/>
              <a:gd name="T5" fmla="*/ 2147483647 h 53"/>
              <a:gd name="T6" fmla="*/ 2147483647 w 306"/>
              <a:gd name="T7" fmla="*/ 2147483647 h 53"/>
              <a:gd name="T8" fmla="*/ 2147483647 w 306"/>
              <a:gd name="T9" fmla="*/ 2147483647 h 53"/>
              <a:gd name="T10" fmla="*/ 2147483647 w 306"/>
              <a:gd name="T11" fmla="*/ 2147483647 h 53"/>
              <a:gd name="T12" fmla="*/ 2147483647 w 306"/>
              <a:gd name="T13" fmla="*/ 2147483647 h 53"/>
              <a:gd name="T14" fmla="*/ 2147483647 w 306"/>
              <a:gd name="T15" fmla="*/ 0 h 53"/>
              <a:gd name="T16" fmla="*/ 2147483647 w 306"/>
              <a:gd name="T17" fmla="*/ 0 h 53"/>
              <a:gd name="T18" fmla="*/ 2147483647 w 306"/>
              <a:gd name="T19" fmla="*/ 0 h 53"/>
              <a:gd name="T20" fmla="*/ 2147483647 w 306"/>
              <a:gd name="T21" fmla="*/ 0 h 53"/>
              <a:gd name="T22" fmla="*/ 2147483647 w 306"/>
              <a:gd name="T23" fmla="*/ 0 h 53"/>
              <a:gd name="T24" fmla="*/ 2147483647 w 306"/>
              <a:gd name="T25" fmla="*/ 2147483647 h 53"/>
              <a:gd name="T26" fmla="*/ 2147483647 w 306"/>
              <a:gd name="T27" fmla="*/ 2147483647 h 53"/>
              <a:gd name="T28" fmla="*/ 2147483647 w 306"/>
              <a:gd name="T29" fmla="*/ 2147483647 h 53"/>
              <a:gd name="T30" fmla="*/ 2147483647 w 306"/>
              <a:gd name="T31" fmla="*/ 2147483647 h 53"/>
              <a:gd name="T32" fmla="*/ 2147483647 w 306"/>
              <a:gd name="T33" fmla="*/ 2147483647 h 53"/>
              <a:gd name="T34" fmla="*/ 2147483647 w 306"/>
              <a:gd name="T35" fmla="*/ 2147483647 h 53"/>
              <a:gd name="T36" fmla="*/ 2147483647 w 306"/>
              <a:gd name="T37" fmla="*/ 2147483647 h 53"/>
              <a:gd name="T38" fmla="*/ 2147483647 w 306"/>
              <a:gd name="T39" fmla="*/ 2147483647 h 53"/>
              <a:gd name="T40" fmla="*/ 2147483647 w 306"/>
              <a:gd name="T41" fmla="*/ 2147483647 h 53"/>
              <a:gd name="T42" fmla="*/ 2147483647 w 306"/>
              <a:gd name="T43" fmla="*/ 2147483647 h 53"/>
              <a:gd name="T44" fmla="*/ 2147483647 w 306"/>
              <a:gd name="T45" fmla="*/ 2147483647 h 53"/>
              <a:gd name="T46" fmla="*/ 2147483647 w 306"/>
              <a:gd name="T47" fmla="*/ 2147483647 h 53"/>
              <a:gd name="T48" fmla="*/ 2147483647 w 306"/>
              <a:gd name="T49" fmla="*/ 2147483647 h 53"/>
              <a:gd name="T50" fmla="*/ 2147483647 w 306"/>
              <a:gd name="T51" fmla="*/ 2147483647 h 53"/>
              <a:gd name="T52" fmla="*/ 2147483647 w 306"/>
              <a:gd name="T53" fmla="*/ 2147483647 h 53"/>
              <a:gd name="T54" fmla="*/ 2147483647 w 306"/>
              <a:gd name="T55" fmla="*/ 2147483647 h 53"/>
              <a:gd name="T56" fmla="*/ 0 w 306"/>
              <a:gd name="T57" fmla="*/ 2147483647 h 53"/>
              <a:gd name="T58" fmla="*/ 0 w 306"/>
              <a:gd name="T59" fmla="*/ 2147483647 h 5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6"/>
              <a:gd name="T91" fmla="*/ 0 h 53"/>
              <a:gd name="T92" fmla="*/ 306 w 306"/>
              <a:gd name="T93" fmla="*/ 53 h 5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6" h="53">
                <a:moveTo>
                  <a:pt x="0" y="53"/>
                </a:moveTo>
                <a:lnTo>
                  <a:pt x="0" y="27"/>
                </a:lnTo>
                <a:lnTo>
                  <a:pt x="32" y="22"/>
                </a:lnTo>
                <a:lnTo>
                  <a:pt x="69" y="22"/>
                </a:lnTo>
                <a:lnTo>
                  <a:pt x="100" y="16"/>
                </a:lnTo>
                <a:lnTo>
                  <a:pt x="137" y="11"/>
                </a:lnTo>
                <a:lnTo>
                  <a:pt x="169" y="6"/>
                </a:lnTo>
                <a:lnTo>
                  <a:pt x="195" y="0"/>
                </a:lnTo>
                <a:lnTo>
                  <a:pt x="216" y="0"/>
                </a:lnTo>
                <a:lnTo>
                  <a:pt x="237" y="0"/>
                </a:lnTo>
                <a:lnTo>
                  <a:pt x="253" y="0"/>
                </a:lnTo>
                <a:lnTo>
                  <a:pt x="264" y="0"/>
                </a:lnTo>
                <a:lnTo>
                  <a:pt x="285" y="6"/>
                </a:lnTo>
                <a:lnTo>
                  <a:pt x="295" y="11"/>
                </a:lnTo>
                <a:lnTo>
                  <a:pt x="301" y="16"/>
                </a:lnTo>
                <a:lnTo>
                  <a:pt x="306" y="22"/>
                </a:lnTo>
                <a:lnTo>
                  <a:pt x="301" y="27"/>
                </a:lnTo>
                <a:lnTo>
                  <a:pt x="290" y="27"/>
                </a:lnTo>
                <a:lnTo>
                  <a:pt x="280" y="32"/>
                </a:lnTo>
                <a:lnTo>
                  <a:pt x="269" y="32"/>
                </a:lnTo>
                <a:lnTo>
                  <a:pt x="248" y="37"/>
                </a:lnTo>
                <a:lnTo>
                  <a:pt x="232" y="37"/>
                </a:lnTo>
                <a:lnTo>
                  <a:pt x="211" y="43"/>
                </a:lnTo>
                <a:lnTo>
                  <a:pt x="158" y="48"/>
                </a:lnTo>
                <a:lnTo>
                  <a:pt x="106" y="53"/>
                </a:lnTo>
                <a:lnTo>
                  <a:pt x="53" y="53"/>
                </a:lnTo>
                <a:lnTo>
                  <a:pt x="0" y="53"/>
                </a:lnTo>
              </a:path>
            </a:pathLst>
          </a:custGeom>
          <a:solidFill>
            <a:srgbClr val="669E40"/>
          </a:solidFill>
          <a:ln w="5">
            <a:solidFill>
              <a:srgbClr val="669E40"/>
            </a:solidFill>
            <a:round/>
            <a:headEnd/>
            <a:tailEnd/>
          </a:ln>
        </p:spPr>
        <p:txBody>
          <a:bodyPr/>
          <a:lstStyle/>
          <a:p>
            <a:endParaRPr lang="zh-CN" altLang="en-US"/>
          </a:p>
        </p:txBody>
      </p:sp>
      <p:sp>
        <p:nvSpPr>
          <p:cNvPr id="78867" name="Freeform 73"/>
          <p:cNvSpPr>
            <a:spLocks/>
          </p:cNvSpPr>
          <p:nvPr/>
        </p:nvSpPr>
        <p:spPr bwMode="auto">
          <a:xfrm>
            <a:off x="7764463" y="2241550"/>
            <a:ext cx="242887" cy="393700"/>
          </a:xfrm>
          <a:custGeom>
            <a:avLst/>
            <a:gdLst>
              <a:gd name="T0" fmla="*/ 2147483647 w 153"/>
              <a:gd name="T1" fmla="*/ 2147483647 h 248"/>
              <a:gd name="T2" fmla="*/ 2147483647 w 153"/>
              <a:gd name="T3" fmla="*/ 2147483647 h 248"/>
              <a:gd name="T4" fmla="*/ 2147483647 w 153"/>
              <a:gd name="T5" fmla="*/ 2147483647 h 248"/>
              <a:gd name="T6" fmla="*/ 2147483647 w 153"/>
              <a:gd name="T7" fmla="*/ 2147483647 h 248"/>
              <a:gd name="T8" fmla="*/ 2147483647 w 153"/>
              <a:gd name="T9" fmla="*/ 2147483647 h 248"/>
              <a:gd name="T10" fmla="*/ 2147483647 w 153"/>
              <a:gd name="T11" fmla="*/ 2147483647 h 248"/>
              <a:gd name="T12" fmla="*/ 2147483647 w 153"/>
              <a:gd name="T13" fmla="*/ 2147483647 h 248"/>
              <a:gd name="T14" fmla="*/ 2147483647 w 153"/>
              <a:gd name="T15" fmla="*/ 2147483647 h 248"/>
              <a:gd name="T16" fmla="*/ 2147483647 w 153"/>
              <a:gd name="T17" fmla="*/ 2147483647 h 248"/>
              <a:gd name="T18" fmla="*/ 2147483647 w 153"/>
              <a:gd name="T19" fmla="*/ 2147483647 h 248"/>
              <a:gd name="T20" fmla="*/ 2147483647 w 153"/>
              <a:gd name="T21" fmla="*/ 2147483647 h 248"/>
              <a:gd name="T22" fmla="*/ 2147483647 w 153"/>
              <a:gd name="T23" fmla="*/ 2147483647 h 248"/>
              <a:gd name="T24" fmla="*/ 2147483647 w 153"/>
              <a:gd name="T25" fmla="*/ 2147483647 h 248"/>
              <a:gd name="T26" fmla="*/ 2147483647 w 153"/>
              <a:gd name="T27" fmla="*/ 2147483647 h 248"/>
              <a:gd name="T28" fmla="*/ 2147483647 w 153"/>
              <a:gd name="T29" fmla="*/ 2147483647 h 248"/>
              <a:gd name="T30" fmla="*/ 2147483647 w 153"/>
              <a:gd name="T31" fmla="*/ 2147483647 h 248"/>
              <a:gd name="T32" fmla="*/ 2147483647 w 153"/>
              <a:gd name="T33" fmla="*/ 2147483647 h 248"/>
              <a:gd name="T34" fmla="*/ 2147483647 w 153"/>
              <a:gd name="T35" fmla="*/ 2147483647 h 248"/>
              <a:gd name="T36" fmla="*/ 2147483647 w 153"/>
              <a:gd name="T37" fmla="*/ 2147483647 h 248"/>
              <a:gd name="T38" fmla="*/ 2147483647 w 153"/>
              <a:gd name="T39" fmla="*/ 2147483647 h 248"/>
              <a:gd name="T40" fmla="*/ 2147483647 w 153"/>
              <a:gd name="T41" fmla="*/ 2147483647 h 248"/>
              <a:gd name="T42" fmla="*/ 2147483647 w 153"/>
              <a:gd name="T43" fmla="*/ 2147483647 h 248"/>
              <a:gd name="T44" fmla="*/ 2147483647 w 153"/>
              <a:gd name="T45" fmla="*/ 2147483647 h 248"/>
              <a:gd name="T46" fmla="*/ 2147483647 w 153"/>
              <a:gd name="T47" fmla="*/ 2147483647 h 248"/>
              <a:gd name="T48" fmla="*/ 2147483647 w 153"/>
              <a:gd name="T49" fmla="*/ 2147483647 h 248"/>
              <a:gd name="T50" fmla="*/ 2147483647 w 153"/>
              <a:gd name="T51" fmla="*/ 2147483647 h 248"/>
              <a:gd name="T52" fmla="*/ 2147483647 w 153"/>
              <a:gd name="T53" fmla="*/ 2147483647 h 248"/>
              <a:gd name="T54" fmla="*/ 2147483647 w 153"/>
              <a:gd name="T55" fmla="*/ 2147483647 h 248"/>
              <a:gd name="T56" fmla="*/ 2147483647 w 153"/>
              <a:gd name="T57" fmla="*/ 2147483647 h 248"/>
              <a:gd name="T58" fmla="*/ 0 w 153"/>
              <a:gd name="T59" fmla="*/ 2147483647 h 248"/>
              <a:gd name="T60" fmla="*/ 0 w 153"/>
              <a:gd name="T61" fmla="*/ 2147483647 h 248"/>
              <a:gd name="T62" fmla="*/ 0 w 153"/>
              <a:gd name="T63" fmla="*/ 0 h 248"/>
              <a:gd name="T64" fmla="*/ 0 w 153"/>
              <a:gd name="T65" fmla="*/ 0 h 248"/>
              <a:gd name="T66" fmla="*/ 2147483647 w 153"/>
              <a:gd name="T67" fmla="*/ 0 h 248"/>
              <a:gd name="T68" fmla="*/ 2147483647 w 153"/>
              <a:gd name="T69" fmla="*/ 0 h 248"/>
              <a:gd name="T70" fmla="*/ 2147483647 w 153"/>
              <a:gd name="T71" fmla="*/ 0 h 248"/>
              <a:gd name="T72" fmla="*/ 2147483647 w 153"/>
              <a:gd name="T73" fmla="*/ 0 h 248"/>
              <a:gd name="T74" fmla="*/ 2147483647 w 153"/>
              <a:gd name="T75" fmla="*/ 0 h 248"/>
              <a:gd name="T76" fmla="*/ 2147483647 w 153"/>
              <a:gd name="T77" fmla="*/ 2147483647 h 248"/>
              <a:gd name="T78" fmla="*/ 2147483647 w 153"/>
              <a:gd name="T79" fmla="*/ 2147483647 h 248"/>
              <a:gd name="T80" fmla="*/ 2147483647 w 153"/>
              <a:gd name="T81" fmla="*/ 2147483647 h 248"/>
              <a:gd name="T82" fmla="*/ 2147483647 w 153"/>
              <a:gd name="T83" fmla="*/ 2147483647 h 248"/>
              <a:gd name="T84" fmla="*/ 2147483647 w 153"/>
              <a:gd name="T85" fmla="*/ 2147483647 h 248"/>
              <a:gd name="T86" fmla="*/ 2147483647 w 153"/>
              <a:gd name="T87" fmla="*/ 2147483647 h 248"/>
              <a:gd name="T88" fmla="*/ 2147483647 w 153"/>
              <a:gd name="T89" fmla="*/ 2147483647 h 248"/>
              <a:gd name="T90" fmla="*/ 2147483647 w 153"/>
              <a:gd name="T91" fmla="*/ 2147483647 h 248"/>
              <a:gd name="T92" fmla="*/ 2147483647 w 153"/>
              <a:gd name="T93" fmla="*/ 2147483647 h 248"/>
              <a:gd name="T94" fmla="*/ 2147483647 w 153"/>
              <a:gd name="T95" fmla="*/ 2147483647 h 248"/>
              <a:gd name="T96" fmla="*/ 2147483647 w 153"/>
              <a:gd name="T97" fmla="*/ 2147483647 h 248"/>
              <a:gd name="T98" fmla="*/ 2147483647 w 153"/>
              <a:gd name="T99" fmla="*/ 2147483647 h 248"/>
              <a:gd name="T100" fmla="*/ 2147483647 w 153"/>
              <a:gd name="T101" fmla="*/ 2147483647 h 24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3"/>
              <a:gd name="T154" fmla="*/ 0 h 248"/>
              <a:gd name="T155" fmla="*/ 153 w 153"/>
              <a:gd name="T156" fmla="*/ 248 h 24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3" h="248">
                <a:moveTo>
                  <a:pt x="143" y="153"/>
                </a:moveTo>
                <a:lnTo>
                  <a:pt x="148" y="169"/>
                </a:lnTo>
                <a:lnTo>
                  <a:pt x="148" y="179"/>
                </a:lnTo>
                <a:lnTo>
                  <a:pt x="153" y="200"/>
                </a:lnTo>
                <a:lnTo>
                  <a:pt x="153" y="216"/>
                </a:lnTo>
                <a:lnTo>
                  <a:pt x="153" y="232"/>
                </a:lnTo>
                <a:lnTo>
                  <a:pt x="148" y="237"/>
                </a:lnTo>
                <a:lnTo>
                  <a:pt x="148" y="243"/>
                </a:lnTo>
                <a:lnTo>
                  <a:pt x="143" y="248"/>
                </a:lnTo>
                <a:lnTo>
                  <a:pt x="138" y="248"/>
                </a:lnTo>
                <a:lnTo>
                  <a:pt x="132" y="248"/>
                </a:lnTo>
                <a:lnTo>
                  <a:pt x="127" y="248"/>
                </a:lnTo>
                <a:lnTo>
                  <a:pt x="122" y="243"/>
                </a:lnTo>
                <a:lnTo>
                  <a:pt x="117" y="237"/>
                </a:lnTo>
                <a:lnTo>
                  <a:pt x="106" y="227"/>
                </a:lnTo>
                <a:lnTo>
                  <a:pt x="95" y="216"/>
                </a:lnTo>
                <a:lnTo>
                  <a:pt x="90" y="200"/>
                </a:lnTo>
                <a:lnTo>
                  <a:pt x="80" y="179"/>
                </a:lnTo>
                <a:lnTo>
                  <a:pt x="69" y="158"/>
                </a:lnTo>
                <a:lnTo>
                  <a:pt x="58" y="142"/>
                </a:lnTo>
                <a:lnTo>
                  <a:pt x="53" y="132"/>
                </a:lnTo>
                <a:lnTo>
                  <a:pt x="43" y="106"/>
                </a:lnTo>
                <a:lnTo>
                  <a:pt x="32" y="79"/>
                </a:lnTo>
                <a:lnTo>
                  <a:pt x="21" y="58"/>
                </a:lnTo>
                <a:lnTo>
                  <a:pt x="16" y="42"/>
                </a:lnTo>
                <a:lnTo>
                  <a:pt x="11" y="27"/>
                </a:lnTo>
                <a:lnTo>
                  <a:pt x="6" y="16"/>
                </a:lnTo>
                <a:lnTo>
                  <a:pt x="0" y="11"/>
                </a:lnTo>
                <a:lnTo>
                  <a:pt x="0" y="6"/>
                </a:lnTo>
                <a:lnTo>
                  <a:pt x="0" y="0"/>
                </a:lnTo>
                <a:lnTo>
                  <a:pt x="6" y="0"/>
                </a:lnTo>
                <a:lnTo>
                  <a:pt x="11" y="0"/>
                </a:lnTo>
                <a:lnTo>
                  <a:pt x="16" y="0"/>
                </a:lnTo>
                <a:lnTo>
                  <a:pt x="21" y="0"/>
                </a:lnTo>
                <a:lnTo>
                  <a:pt x="27" y="0"/>
                </a:lnTo>
                <a:lnTo>
                  <a:pt x="37" y="6"/>
                </a:lnTo>
                <a:lnTo>
                  <a:pt x="53" y="11"/>
                </a:lnTo>
                <a:lnTo>
                  <a:pt x="69" y="27"/>
                </a:lnTo>
                <a:lnTo>
                  <a:pt x="80" y="32"/>
                </a:lnTo>
                <a:lnTo>
                  <a:pt x="85" y="42"/>
                </a:lnTo>
                <a:lnTo>
                  <a:pt x="95" y="53"/>
                </a:lnTo>
                <a:lnTo>
                  <a:pt x="106" y="63"/>
                </a:lnTo>
                <a:lnTo>
                  <a:pt x="122" y="85"/>
                </a:lnTo>
                <a:lnTo>
                  <a:pt x="132" y="106"/>
                </a:lnTo>
                <a:lnTo>
                  <a:pt x="143" y="127"/>
                </a:lnTo>
                <a:lnTo>
                  <a:pt x="143" y="142"/>
                </a:lnTo>
                <a:lnTo>
                  <a:pt x="143" y="153"/>
                </a:lnTo>
              </a:path>
            </a:pathLst>
          </a:custGeom>
          <a:solidFill>
            <a:srgbClr val="68A042"/>
          </a:solidFill>
          <a:ln w="5">
            <a:solidFill>
              <a:srgbClr val="669E40"/>
            </a:solidFill>
            <a:round/>
            <a:headEnd/>
            <a:tailEnd/>
          </a:ln>
        </p:spPr>
        <p:txBody>
          <a:bodyPr/>
          <a:lstStyle/>
          <a:p>
            <a:endParaRPr lang="zh-CN" altLang="en-US"/>
          </a:p>
        </p:txBody>
      </p:sp>
      <p:sp>
        <p:nvSpPr>
          <p:cNvPr id="78868" name="Freeform 74"/>
          <p:cNvSpPr>
            <a:spLocks/>
          </p:cNvSpPr>
          <p:nvPr/>
        </p:nvSpPr>
        <p:spPr bwMode="auto">
          <a:xfrm>
            <a:off x="8251825" y="2300288"/>
            <a:ext cx="292100" cy="384175"/>
          </a:xfrm>
          <a:custGeom>
            <a:avLst/>
            <a:gdLst>
              <a:gd name="T0" fmla="*/ 0 w 184"/>
              <a:gd name="T1" fmla="*/ 2147483647 h 242"/>
              <a:gd name="T2" fmla="*/ 0 w 184"/>
              <a:gd name="T3" fmla="*/ 2147483647 h 242"/>
              <a:gd name="T4" fmla="*/ 2147483647 w 184"/>
              <a:gd name="T5" fmla="*/ 2147483647 h 242"/>
              <a:gd name="T6" fmla="*/ 2147483647 w 184"/>
              <a:gd name="T7" fmla="*/ 0 h 242"/>
              <a:gd name="T8" fmla="*/ 2147483647 w 184"/>
              <a:gd name="T9" fmla="*/ 0 h 242"/>
              <a:gd name="T10" fmla="*/ 2147483647 w 184"/>
              <a:gd name="T11" fmla="*/ 2147483647 h 242"/>
              <a:gd name="T12" fmla="*/ 2147483647 w 184"/>
              <a:gd name="T13" fmla="*/ 2147483647 h 242"/>
              <a:gd name="T14" fmla="*/ 2147483647 w 184"/>
              <a:gd name="T15" fmla="*/ 2147483647 h 242"/>
              <a:gd name="T16" fmla="*/ 2147483647 w 184"/>
              <a:gd name="T17" fmla="*/ 2147483647 h 242"/>
              <a:gd name="T18" fmla="*/ 2147483647 w 184"/>
              <a:gd name="T19" fmla="*/ 2147483647 h 242"/>
              <a:gd name="T20" fmla="*/ 2147483647 w 184"/>
              <a:gd name="T21" fmla="*/ 2147483647 h 242"/>
              <a:gd name="T22" fmla="*/ 2147483647 w 184"/>
              <a:gd name="T23" fmla="*/ 2147483647 h 242"/>
              <a:gd name="T24" fmla="*/ 2147483647 w 184"/>
              <a:gd name="T25" fmla="*/ 2147483647 h 242"/>
              <a:gd name="T26" fmla="*/ 2147483647 w 184"/>
              <a:gd name="T27" fmla="*/ 2147483647 h 242"/>
              <a:gd name="T28" fmla="*/ 2147483647 w 184"/>
              <a:gd name="T29" fmla="*/ 2147483647 h 242"/>
              <a:gd name="T30" fmla="*/ 2147483647 w 184"/>
              <a:gd name="T31" fmla="*/ 2147483647 h 242"/>
              <a:gd name="T32" fmla="*/ 2147483647 w 184"/>
              <a:gd name="T33" fmla="*/ 2147483647 h 242"/>
              <a:gd name="T34" fmla="*/ 2147483647 w 184"/>
              <a:gd name="T35" fmla="*/ 2147483647 h 242"/>
              <a:gd name="T36" fmla="*/ 2147483647 w 184"/>
              <a:gd name="T37" fmla="*/ 2147483647 h 242"/>
              <a:gd name="T38" fmla="*/ 2147483647 w 184"/>
              <a:gd name="T39" fmla="*/ 2147483647 h 242"/>
              <a:gd name="T40" fmla="*/ 2147483647 w 184"/>
              <a:gd name="T41" fmla="*/ 2147483647 h 242"/>
              <a:gd name="T42" fmla="*/ 2147483647 w 184"/>
              <a:gd name="T43" fmla="*/ 2147483647 h 242"/>
              <a:gd name="T44" fmla="*/ 2147483647 w 184"/>
              <a:gd name="T45" fmla="*/ 2147483647 h 242"/>
              <a:gd name="T46" fmla="*/ 2147483647 w 184"/>
              <a:gd name="T47" fmla="*/ 2147483647 h 242"/>
              <a:gd name="T48" fmla="*/ 2147483647 w 184"/>
              <a:gd name="T49" fmla="*/ 2147483647 h 242"/>
              <a:gd name="T50" fmla="*/ 2147483647 w 184"/>
              <a:gd name="T51" fmla="*/ 2147483647 h 242"/>
              <a:gd name="T52" fmla="*/ 2147483647 w 184"/>
              <a:gd name="T53" fmla="*/ 2147483647 h 242"/>
              <a:gd name="T54" fmla="*/ 2147483647 w 184"/>
              <a:gd name="T55" fmla="*/ 2147483647 h 242"/>
              <a:gd name="T56" fmla="*/ 2147483647 w 184"/>
              <a:gd name="T57" fmla="*/ 2147483647 h 242"/>
              <a:gd name="T58" fmla="*/ 2147483647 w 184"/>
              <a:gd name="T59" fmla="*/ 2147483647 h 242"/>
              <a:gd name="T60" fmla="*/ 2147483647 w 184"/>
              <a:gd name="T61" fmla="*/ 2147483647 h 242"/>
              <a:gd name="T62" fmla="*/ 2147483647 w 184"/>
              <a:gd name="T63" fmla="*/ 2147483647 h 242"/>
              <a:gd name="T64" fmla="*/ 2147483647 w 184"/>
              <a:gd name="T65" fmla="*/ 2147483647 h 242"/>
              <a:gd name="T66" fmla="*/ 2147483647 w 184"/>
              <a:gd name="T67" fmla="*/ 2147483647 h 242"/>
              <a:gd name="T68" fmla="*/ 2147483647 w 184"/>
              <a:gd name="T69" fmla="*/ 2147483647 h 242"/>
              <a:gd name="T70" fmla="*/ 2147483647 w 184"/>
              <a:gd name="T71" fmla="*/ 2147483647 h 242"/>
              <a:gd name="T72" fmla="*/ 2147483647 w 184"/>
              <a:gd name="T73" fmla="*/ 2147483647 h 242"/>
              <a:gd name="T74" fmla="*/ 2147483647 w 184"/>
              <a:gd name="T75" fmla="*/ 2147483647 h 242"/>
              <a:gd name="T76" fmla="*/ 2147483647 w 184"/>
              <a:gd name="T77" fmla="*/ 2147483647 h 242"/>
              <a:gd name="T78" fmla="*/ 2147483647 w 184"/>
              <a:gd name="T79" fmla="*/ 2147483647 h 242"/>
              <a:gd name="T80" fmla="*/ 2147483647 w 184"/>
              <a:gd name="T81" fmla="*/ 2147483647 h 242"/>
              <a:gd name="T82" fmla="*/ 2147483647 w 184"/>
              <a:gd name="T83" fmla="*/ 2147483647 h 242"/>
              <a:gd name="T84" fmla="*/ 2147483647 w 184"/>
              <a:gd name="T85" fmla="*/ 2147483647 h 242"/>
              <a:gd name="T86" fmla="*/ 2147483647 w 184"/>
              <a:gd name="T87" fmla="*/ 2147483647 h 242"/>
              <a:gd name="T88" fmla="*/ 2147483647 w 184"/>
              <a:gd name="T89" fmla="*/ 2147483647 h 242"/>
              <a:gd name="T90" fmla="*/ 2147483647 w 184"/>
              <a:gd name="T91" fmla="*/ 2147483647 h 242"/>
              <a:gd name="T92" fmla="*/ 2147483647 w 184"/>
              <a:gd name="T93" fmla="*/ 2147483647 h 242"/>
              <a:gd name="T94" fmla="*/ 2147483647 w 184"/>
              <a:gd name="T95" fmla="*/ 2147483647 h 242"/>
              <a:gd name="T96" fmla="*/ 0 w 184"/>
              <a:gd name="T97" fmla="*/ 2147483647 h 242"/>
              <a:gd name="T98" fmla="*/ 0 w 184"/>
              <a:gd name="T99" fmla="*/ 2147483647 h 2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4"/>
              <a:gd name="T151" fmla="*/ 0 h 242"/>
              <a:gd name="T152" fmla="*/ 184 w 184"/>
              <a:gd name="T153" fmla="*/ 242 h 2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4" h="242">
                <a:moveTo>
                  <a:pt x="0" y="16"/>
                </a:moveTo>
                <a:lnTo>
                  <a:pt x="0" y="11"/>
                </a:lnTo>
                <a:lnTo>
                  <a:pt x="5" y="5"/>
                </a:lnTo>
                <a:lnTo>
                  <a:pt x="10" y="0"/>
                </a:lnTo>
                <a:lnTo>
                  <a:pt x="21" y="0"/>
                </a:lnTo>
                <a:lnTo>
                  <a:pt x="26" y="5"/>
                </a:lnTo>
                <a:lnTo>
                  <a:pt x="31" y="5"/>
                </a:lnTo>
                <a:lnTo>
                  <a:pt x="42" y="11"/>
                </a:lnTo>
                <a:lnTo>
                  <a:pt x="47" y="16"/>
                </a:lnTo>
                <a:lnTo>
                  <a:pt x="58" y="21"/>
                </a:lnTo>
                <a:lnTo>
                  <a:pt x="74" y="26"/>
                </a:lnTo>
                <a:lnTo>
                  <a:pt x="84" y="32"/>
                </a:lnTo>
                <a:lnTo>
                  <a:pt x="100" y="42"/>
                </a:lnTo>
                <a:lnTo>
                  <a:pt x="111" y="53"/>
                </a:lnTo>
                <a:lnTo>
                  <a:pt x="126" y="58"/>
                </a:lnTo>
                <a:lnTo>
                  <a:pt x="137" y="69"/>
                </a:lnTo>
                <a:lnTo>
                  <a:pt x="147" y="79"/>
                </a:lnTo>
                <a:lnTo>
                  <a:pt x="158" y="90"/>
                </a:lnTo>
                <a:lnTo>
                  <a:pt x="163" y="100"/>
                </a:lnTo>
                <a:lnTo>
                  <a:pt x="169" y="111"/>
                </a:lnTo>
                <a:lnTo>
                  <a:pt x="174" y="121"/>
                </a:lnTo>
                <a:lnTo>
                  <a:pt x="179" y="148"/>
                </a:lnTo>
                <a:lnTo>
                  <a:pt x="184" y="169"/>
                </a:lnTo>
                <a:lnTo>
                  <a:pt x="184" y="190"/>
                </a:lnTo>
                <a:lnTo>
                  <a:pt x="184" y="211"/>
                </a:lnTo>
                <a:lnTo>
                  <a:pt x="184" y="221"/>
                </a:lnTo>
                <a:lnTo>
                  <a:pt x="179" y="227"/>
                </a:lnTo>
                <a:lnTo>
                  <a:pt x="174" y="232"/>
                </a:lnTo>
                <a:lnTo>
                  <a:pt x="174" y="237"/>
                </a:lnTo>
                <a:lnTo>
                  <a:pt x="169" y="242"/>
                </a:lnTo>
                <a:lnTo>
                  <a:pt x="163" y="242"/>
                </a:lnTo>
                <a:lnTo>
                  <a:pt x="158" y="237"/>
                </a:lnTo>
                <a:lnTo>
                  <a:pt x="153" y="237"/>
                </a:lnTo>
                <a:lnTo>
                  <a:pt x="147" y="227"/>
                </a:lnTo>
                <a:lnTo>
                  <a:pt x="142" y="221"/>
                </a:lnTo>
                <a:lnTo>
                  <a:pt x="132" y="206"/>
                </a:lnTo>
                <a:lnTo>
                  <a:pt x="121" y="195"/>
                </a:lnTo>
                <a:lnTo>
                  <a:pt x="105" y="174"/>
                </a:lnTo>
                <a:lnTo>
                  <a:pt x="95" y="153"/>
                </a:lnTo>
                <a:lnTo>
                  <a:pt x="79" y="127"/>
                </a:lnTo>
                <a:lnTo>
                  <a:pt x="58" y="105"/>
                </a:lnTo>
                <a:lnTo>
                  <a:pt x="47" y="84"/>
                </a:lnTo>
                <a:lnTo>
                  <a:pt x="31" y="69"/>
                </a:lnTo>
                <a:lnTo>
                  <a:pt x="21" y="53"/>
                </a:lnTo>
                <a:lnTo>
                  <a:pt x="15" y="37"/>
                </a:lnTo>
                <a:lnTo>
                  <a:pt x="5" y="26"/>
                </a:lnTo>
                <a:lnTo>
                  <a:pt x="5" y="21"/>
                </a:lnTo>
                <a:lnTo>
                  <a:pt x="0" y="16"/>
                </a:lnTo>
              </a:path>
            </a:pathLst>
          </a:custGeom>
          <a:solidFill>
            <a:srgbClr val="68A042"/>
          </a:solidFill>
          <a:ln w="5">
            <a:solidFill>
              <a:srgbClr val="669E40"/>
            </a:solidFill>
            <a:round/>
            <a:headEnd/>
            <a:tailEnd/>
          </a:ln>
        </p:spPr>
        <p:txBody>
          <a:bodyPr/>
          <a:lstStyle/>
          <a:p>
            <a:endParaRPr lang="zh-CN" altLang="en-US"/>
          </a:p>
        </p:txBody>
      </p:sp>
      <p:sp>
        <p:nvSpPr>
          <p:cNvPr id="78869" name="Freeform 75"/>
          <p:cNvSpPr>
            <a:spLocks/>
          </p:cNvSpPr>
          <p:nvPr/>
        </p:nvSpPr>
        <p:spPr bwMode="auto">
          <a:xfrm>
            <a:off x="7337425" y="2643188"/>
            <a:ext cx="158750" cy="601662"/>
          </a:xfrm>
          <a:custGeom>
            <a:avLst/>
            <a:gdLst>
              <a:gd name="T0" fmla="*/ 2147483647 w 100"/>
              <a:gd name="T1" fmla="*/ 2147483647 h 379"/>
              <a:gd name="T2" fmla="*/ 2147483647 w 100"/>
              <a:gd name="T3" fmla="*/ 2147483647 h 379"/>
              <a:gd name="T4" fmla="*/ 2147483647 w 100"/>
              <a:gd name="T5" fmla="*/ 2147483647 h 379"/>
              <a:gd name="T6" fmla="*/ 2147483647 w 100"/>
              <a:gd name="T7" fmla="*/ 2147483647 h 379"/>
              <a:gd name="T8" fmla="*/ 2147483647 w 100"/>
              <a:gd name="T9" fmla="*/ 2147483647 h 379"/>
              <a:gd name="T10" fmla="*/ 2147483647 w 100"/>
              <a:gd name="T11" fmla="*/ 2147483647 h 379"/>
              <a:gd name="T12" fmla="*/ 2147483647 w 100"/>
              <a:gd name="T13" fmla="*/ 2147483647 h 379"/>
              <a:gd name="T14" fmla="*/ 2147483647 w 100"/>
              <a:gd name="T15" fmla="*/ 2147483647 h 379"/>
              <a:gd name="T16" fmla="*/ 2147483647 w 100"/>
              <a:gd name="T17" fmla="*/ 2147483647 h 379"/>
              <a:gd name="T18" fmla="*/ 2147483647 w 100"/>
              <a:gd name="T19" fmla="*/ 2147483647 h 379"/>
              <a:gd name="T20" fmla="*/ 2147483647 w 100"/>
              <a:gd name="T21" fmla="*/ 2147483647 h 379"/>
              <a:gd name="T22" fmla="*/ 2147483647 w 100"/>
              <a:gd name="T23" fmla="*/ 2147483647 h 379"/>
              <a:gd name="T24" fmla="*/ 2147483647 w 100"/>
              <a:gd name="T25" fmla="*/ 2147483647 h 379"/>
              <a:gd name="T26" fmla="*/ 2147483647 w 100"/>
              <a:gd name="T27" fmla="*/ 2147483647 h 379"/>
              <a:gd name="T28" fmla="*/ 2147483647 w 100"/>
              <a:gd name="T29" fmla="*/ 2147483647 h 379"/>
              <a:gd name="T30" fmla="*/ 2147483647 w 100"/>
              <a:gd name="T31" fmla="*/ 2147483647 h 379"/>
              <a:gd name="T32" fmla="*/ 2147483647 w 100"/>
              <a:gd name="T33" fmla="*/ 2147483647 h 379"/>
              <a:gd name="T34" fmla="*/ 2147483647 w 100"/>
              <a:gd name="T35" fmla="*/ 2147483647 h 379"/>
              <a:gd name="T36" fmla="*/ 2147483647 w 100"/>
              <a:gd name="T37" fmla="*/ 2147483647 h 379"/>
              <a:gd name="T38" fmla="*/ 2147483647 w 100"/>
              <a:gd name="T39" fmla="*/ 2147483647 h 379"/>
              <a:gd name="T40" fmla="*/ 2147483647 w 100"/>
              <a:gd name="T41" fmla="*/ 2147483647 h 379"/>
              <a:gd name="T42" fmla="*/ 2147483647 w 100"/>
              <a:gd name="T43" fmla="*/ 2147483647 h 379"/>
              <a:gd name="T44" fmla="*/ 2147483647 w 100"/>
              <a:gd name="T45" fmla="*/ 2147483647 h 379"/>
              <a:gd name="T46" fmla="*/ 2147483647 w 100"/>
              <a:gd name="T47" fmla="*/ 2147483647 h 379"/>
              <a:gd name="T48" fmla="*/ 2147483647 w 100"/>
              <a:gd name="T49" fmla="*/ 2147483647 h 379"/>
              <a:gd name="T50" fmla="*/ 2147483647 w 100"/>
              <a:gd name="T51" fmla="*/ 2147483647 h 379"/>
              <a:gd name="T52" fmla="*/ 2147483647 w 100"/>
              <a:gd name="T53" fmla="*/ 2147483647 h 379"/>
              <a:gd name="T54" fmla="*/ 2147483647 w 100"/>
              <a:gd name="T55" fmla="*/ 2147483647 h 379"/>
              <a:gd name="T56" fmla="*/ 2147483647 w 100"/>
              <a:gd name="T57" fmla="*/ 2147483647 h 379"/>
              <a:gd name="T58" fmla="*/ 2147483647 w 100"/>
              <a:gd name="T59" fmla="*/ 2147483647 h 379"/>
              <a:gd name="T60" fmla="*/ 2147483647 w 100"/>
              <a:gd name="T61" fmla="*/ 2147483647 h 379"/>
              <a:gd name="T62" fmla="*/ 2147483647 w 100"/>
              <a:gd name="T63" fmla="*/ 2147483647 h 379"/>
              <a:gd name="T64" fmla="*/ 2147483647 w 100"/>
              <a:gd name="T65" fmla="*/ 2147483647 h 379"/>
              <a:gd name="T66" fmla="*/ 2147483647 w 100"/>
              <a:gd name="T67" fmla="*/ 0 h 379"/>
              <a:gd name="T68" fmla="*/ 2147483647 w 100"/>
              <a:gd name="T69" fmla="*/ 2147483647 h 379"/>
              <a:gd name="T70" fmla="*/ 2147483647 w 100"/>
              <a:gd name="T71" fmla="*/ 2147483647 h 379"/>
              <a:gd name="T72" fmla="*/ 2147483647 w 100"/>
              <a:gd name="T73" fmla="*/ 2147483647 h 379"/>
              <a:gd name="T74" fmla="*/ 2147483647 w 100"/>
              <a:gd name="T75" fmla="*/ 2147483647 h 3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
              <a:gd name="T115" fmla="*/ 0 h 379"/>
              <a:gd name="T116" fmla="*/ 100 w 100"/>
              <a:gd name="T117" fmla="*/ 379 h 3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 h="379">
                <a:moveTo>
                  <a:pt x="95" y="63"/>
                </a:moveTo>
                <a:lnTo>
                  <a:pt x="95" y="79"/>
                </a:lnTo>
                <a:lnTo>
                  <a:pt x="95" y="90"/>
                </a:lnTo>
                <a:lnTo>
                  <a:pt x="95" y="105"/>
                </a:lnTo>
                <a:lnTo>
                  <a:pt x="100" y="116"/>
                </a:lnTo>
                <a:lnTo>
                  <a:pt x="100" y="127"/>
                </a:lnTo>
                <a:lnTo>
                  <a:pt x="100" y="137"/>
                </a:lnTo>
                <a:lnTo>
                  <a:pt x="100" y="142"/>
                </a:lnTo>
                <a:lnTo>
                  <a:pt x="100" y="153"/>
                </a:lnTo>
                <a:lnTo>
                  <a:pt x="100" y="158"/>
                </a:lnTo>
                <a:lnTo>
                  <a:pt x="100" y="169"/>
                </a:lnTo>
                <a:lnTo>
                  <a:pt x="95" y="195"/>
                </a:lnTo>
                <a:lnTo>
                  <a:pt x="95" y="221"/>
                </a:lnTo>
                <a:lnTo>
                  <a:pt x="90" y="248"/>
                </a:lnTo>
                <a:lnTo>
                  <a:pt x="84" y="279"/>
                </a:lnTo>
                <a:lnTo>
                  <a:pt x="79" y="290"/>
                </a:lnTo>
                <a:lnTo>
                  <a:pt x="74" y="306"/>
                </a:lnTo>
                <a:lnTo>
                  <a:pt x="74" y="316"/>
                </a:lnTo>
                <a:lnTo>
                  <a:pt x="69" y="327"/>
                </a:lnTo>
                <a:lnTo>
                  <a:pt x="63" y="337"/>
                </a:lnTo>
                <a:lnTo>
                  <a:pt x="58" y="342"/>
                </a:lnTo>
                <a:lnTo>
                  <a:pt x="53" y="353"/>
                </a:lnTo>
                <a:lnTo>
                  <a:pt x="53" y="358"/>
                </a:lnTo>
                <a:lnTo>
                  <a:pt x="48" y="364"/>
                </a:lnTo>
                <a:lnTo>
                  <a:pt x="42" y="369"/>
                </a:lnTo>
                <a:lnTo>
                  <a:pt x="37" y="374"/>
                </a:lnTo>
                <a:lnTo>
                  <a:pt x="32" y="379"/>
                </a:lnTo>
                <a:lnTo>
                  <a:pt x="32" y="374"/>
                </a:lnTo>
                <a:lnTo>
                  <a:pt x="26" y="374"/>
                </a:lnTo>
                <a:lnTo>
                  <a:pt x="26" y="369"/>
                </a:lnTo>
                <a:lnTo>
                  <a:pt x="26" y="364"/>
                </a:lnTo>
                <a:lnTo>
                  <a:pt x="21" y="358"/>
                </a:lnTo>
                <a:lnTo>
                  <a:pt x="21" y="353"/>
                </a:lnTo>
                <a:lnTo>
                  <a:pt x="16" y="342"/>
                </a:lnTo>
                <a:lnTo>
                  <a:pt x="16" y="332"/>
                </a:lnTo>
                <a:lnTo>
                  <a:pt x="11" y="321"/>
                </a:lnTo>
                <a:lnTo>
                  <a:pt x="11" y="311"/>
                </a:lnTo>
                <a:lnTo>
                  <a:pt x="5" y="306"/>
                </a:lnTo>
                <a:lnTo>
                  <a:pt x="5" y="295"/>
                </a:lnTo>
                <a:lnTo>
                  <a:pt x="5" y="290"/>
                </a:lnTo>
                <a:lnTo>
                  <a:pt x="5" y="285"/>
                </a:lnTo>
                <a:lnTo>
                  <a:pt x="5" y="279"/>
                </a:lnTo>
                <a:lnTo>
                  <a:pt x="0" y="279"/>
                </a:lnTo>
                <a:lnTo>
                  <a:pt x="5" y="274"/>
                </a:lnTo>
                <a:lnTo>
                  <a:pt x="5" y="269"/>
                </a:lnTo>
                <a:lnTo>
                  <a:pt x="5" y="263"/>
                </a:lnTo>
                <a:lnTo>
                  <a:pt x="5" y="258"/>
                </a:lnTo>
                <a:lnTo>
                  <a:pt x="11" y="248"/>
                </a:lnTo>
                <a:lnTo>
                  <a:pt x="16" y="242"/>
                </a:lnTo>
                <a:lnTo>
                  <a:pt x="21" y="221"/>
                </a:lnTo>
                <a:lnTo>
                  <a:pt x="26" y="211"/>
                </a:lnTo>
                <a:lnTo>
                  <a:pt x="26" y="195"/>
                </a:lnTo>
                <a:lnTo>
                  <a:pt x="32" y="179"/>
                </a:lnTo>
                <a:lnTo>
                  <a:pt x="37" y="163"/>
                </a:lnTo>
                <a:lnTo>
                  <a:pt x="42" y="148"/>
                </a:lnTo>
                <a:lnTo>
                  <a:pt x="48" y="127"/>
                </a:lnTo>
                <a:lnTo>
                  <a:pt x="48" y="111"/>
                </a:lnTo>
                <a:lnTo>
                  <a:pt x="53" y="84"/>
                </a:lnTo>
                <a:lnTo>
                  <a:pt x="58" y="69"/>
                </a:lnTo>
                <a:lnTo>
                  <a:pt x="58" y="47"/>
                </a:lnTo>
                <a:lnTo>
                  <a:pt x="63" y="32"/>
                </a:lnTo>
                <a:lnTo>
                  <a:pt x="69" y="21"/>
                </a:lnTo>
                <a:lnTo>
                  <a:pt x="69" y="11"/>
                </a:lnTo>
                <a:lnTo>
                  <a:pt x="74" y="5"/>
                </a:lnTo>
                <a:lnTo>
                  <a:pt x="74" y="0"/>
                </a:lnTo>
                <a:lnTo>
                  <a:pt x="79" y="0"/>
                </a:lnTo>
                <a:lnTo>
                  <a:pt x="79" y="5"/>
                </a:lnTo>
                <a:lnTo>
                  <a:pt x="84" y="11"/>
                </a:lnTo>
                <a:lnTo>
                  <a:pt x="84" y="16"/>
                </a:lnTo>
                <a:lnTo>
                  <a:pt x="90" y="26"/>
                </a:lnTo>
                <a:lnTo>
                  <a:pt x="90" y="37"/>
                </a:lnTo>
                <a:lnTo>
                  <a:pt x="90" y="47"/>
                </a:lnTo>
                <a:lnTo>
                  <a:pt x="95" y="63"/>
                </a:lnTo>
              </a:path>
            </a:pathLst>
          </a:custGeom>
          <a:solidFill>
            <a:srgbClr val="68A042"/>
          </a:solidFill>
          <a:ln w="5">
            <a:solidFill>
              <a:srgbClr val="669E40"/>
            </a:solidFill>
            <a:round/>
            <a:headEnd/>
            <a:tailEnd/>
          </a:ln>
        </p:spPr>
        <p:txBody>
          <a:bodyPr/>
          <a:lstStyle/>
          <a:p>
            <a:endParaRPr lang="zh-CN" altLang="en-US"/>
          </a:p>
        </p:txBody>
      </p:sp>
      <p:sp>
        <p:nvSpPr>
          <p:cNvPr id="78871" name="Freeform 83"/>
          <p:cNvSpPr>
            <a:spLocks/>
          </p:cNvSpPr>
          <p:nvPr/>
        </p:nvSpPr>
        <p:spPr bwMode="auto">
          <a:xfrm>
            <a:off x="3651250" y="5226050"/>
            <a:ext cx="209550" cy="412750"/>
          </a:xfrm>
          <a:custGeom>
            <a:avLst/>
            <a:gdLst>
              <a:gd name="T0" fmla="*/ 2147483647 w 132"/>
              <a:gd name="T1" fmla="*/ 0 h 260"/>
              <a:gd name="T2" fmla="*/ 2147483647 w 132"/>
              <a:gd name="T3" fmla="*/ 0 h 260"/>
              <a:gd name="T4" fmla="*/ 2147483647 w 132"/>
              <a:gd name="T5" fmla="*/ 2147483647 h 260"/>
              <a:gd name="T6" fmla="*/ 2147483647 w 132"/>
              <a:gd name="T7" fmla="*/ 2147483647 h 260"/>
              <a:gd name="T8" fmla="*/ 2147483647 w 132"/>
              <a:gd name="T9" fmla="*/ 2147483647 h 260"/>
              <a:gd name="T10" fmla="*/ 2147483647 w 132"/>
              <a:gd name="T11" fmla="*/ 2147483647 h 260"/>
              <a:gd name="T12" fmla="*/ 2147483647 w 132"/>
              <a:gd name="T13" fmla="*/ 2147483647 h 260"/>
              <a:gd name="T14" fmla="*/ 2147483647 w 132"/>
              <a:gd name="T15" fmla="*/ 2147483647 h 260"/>
              <a:gd name="T16" fmla="*/ 2147483647 w 132"/>
              <a:gd name="T17" fmla="*/ 2147483647 h 260"/>
              <a:gd name="T18" fmla="*/ 2147483647 w 132"/>
              <a:gd name="T19" fmla="*/ 2147483647 h 260"/>
              <a:gd name="T20" fmla="*/ 2147483647 w 132"/>
              <a:gd name="T21" fmla="*/ 2147483647 h 260"/>
              <a:gd name="T22" fmla="*/ 2147483647 w 132"/>
              <a:gd name="T23" fmla="*/ 2147483647 h 260"/>
              <a:gd name="T24" fmla="*/ 2147483647 w 132"/>
              <a:gd name="T25" fmla="*/ 2147483647 h 260"/>
              <a:gd name="T26" fmla="*/ 2147483647 w 132"/>
              <a:gd name="T27" fmla="*/ 2147483647 h 260"/>
              <a:gd name="T28" fmla="*/ 2147483647 w 132"/>
              <a:gd name="T29" fmla="*/ 2147483647 h 260"/>
              <a:gd name="T30" fmla="*/ 2147483647 w 132"/>
              <a:gd name="T31" fmla="*/ 2147483647 h 260"/>
              <a:gd name="T32" fmla="*/ 2147483647 w 132"/>
              <a:gd name="T33" fmla="*/ 2147483647 h 260"/>
              <a:gd name="T34" fmla="*/ 2147483647 w 132"/>
              <a:gd name="T35" fmla="*/ 2147483647 h 260"/>
              <a:gd name="T36" fmla="*/ 2147483647 w 132"/>
              <a:gd name="T37" fmla="*/ 2147483647 h 260"/>
              <a:gd name="T38" fmla="*/ 2147483647 w 132"/>
              <a:gd name="T39" fmla="*/ 2147483647 h 260"/>
              <a:gd name="T40" fmla="*/ 2147483647 w 132"/>
              <a:gd name="T41" fmla="*/ 2147483647 h 260"/>
              <a:gd name="T42" fmla="*/ 2147483647 w 132"/>
              <a:gd name="T43" fmla="*/ 2147483647 h 260"/>
              <a:gd name="T44" fmla="*/ 2147483647 w 132"/>
              <a:gd name="T45" fmla="*/ 2147483647 h 260"/>
              <a:gd name="T46" fmla="*/ 2147483647 w 132"/>
              <a:gd name="T47" fmla="*/ 2147483647 h 260"/>
              <a:gd name="T48" fmla="*/ 2147483647 w 132"/>
              <a:gd name="T49" fmla="*/ 2147483647 h 260"/>
              <a:gd name="T50" fmla="*/ 2147483647 w 132"/>
              <a:gd name="T51" fmla="*/ 2147483647 h 260"/>
              <a:gd name="T52" fmla="*/ 2147483647 w 132"/>
              <a:gd name="T53" fmla="*/ 2147483647 h 260"/>
              <a:gd name="T54" fmla="*/ 2147483647 w 132"/>
              <a:gd name="T55" fmla="*/ 2147483647 h 260"/>
              <a:gd name="T56" fmla="*/ 2147483647 w 132"/>
              <a:gd name="T57" fmla="*/ 2147483647 h 260"/>
              <a:gd name="T58" fmla="*/ 2147483647 w 132"/>
              <a:gd name="T59" fmla="*/ 2147483647 h 260"/>
              <a:gd name="T60" fmla="*/ 2147483647 w 132"/>
              <a:gd name="T61" fmla="*/ 2147483647 h 260"/>
              <a:gd name="T62" fmla="*/ 2147483647 w 132"/>
              <a:gd name="T63" fmla="*/ 2147483647 h 260"/>
              <a:gd name="T64" fmla="*/ 2147483647 w 132"/>
              <a:gd name="T65" fmla="*/ 2147483647 h 260"/>
              <a:gd name="T66" fmla="*/ 2147483647 w 132"/>
              <a:gd name="T67" fmla="*/ 2147483647 h 260"/>
              <a:gd name="T68" fmla="*/ 2147483647 w 132"/>
              <a:gd name="T69" fmla="*/ 2147483647 h 260"/>
              <a:gd name="T70" fmla="*/ 2147483647 w 132"/>
              <a:gd name="T71" fmla="*/ 2147483647 h 260"/>
              <a:gd name="T72" fmla="*/ 2147483647 w 132"/>
              <a:gd name="T73" fmla="*/ 2147483647 h 260"/>
              <a:gd name="T74" fmla="*/ 0 w 132"/>
              <a:gd name="T75" fmla="*/ 2147483647 h 260"/>
              <a:gd name="T76" fmla="*/ 0 w 132"/>
              <a:gd name="T77" fmla="*/ 2147483647 h 260"/>
              <a:gd name="T78" fmla="*/ 0 w 132"/>
              <a:gd name="T79" fmla="*/ 2147483647 h 260"/>
              <a:gd name="T80" fmla="*/ 0 w 132"/>
              <a:gd name="T81" fmla="*/ 2147483647 h 260"/>
              <a:gd name="T82" fmla="*/ 2147483647 w 132"/>
              <a:gd name="T83" fmla="*/ 2147483647 h 260"/>
              <a:gd name="T84" fmla="*/ 2147483647 w 132"/>
              <a:gd name="T85" fmla="*/ 2147483647 h 260"/>
              <a:gd name="T86" fmla="*/ 2147483647 w 132"/>
              <a:gd name="T87" fmla="*/ 0 h 260"/>
              <a:gd name="T88" fmla="*/ 2147483647 w 132"/>
              <a:gd name="T89" fmla="*/ 0 h 260"/>
              <a:gd name="T90" fmla="*/ 2147483647 w 132"/>
              <a:gd name="T91" fmla="*/ 0 h 2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2"/>
              <a:gd name="T139" fmla="*/ 0 h 260"/>
              <a:gd name="T140" fmla="*/ 132 w 132"/>
              <a:gd name="T141" fmla="*/ 260 h 26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2" h="260">
                <a:moveTo>
                  <a:pt x="27" y="0"/>
                </a:moveTo>
                <a:lnTo>
                  <a:pt x="42" y="0"/>
                </a:lnTo>
                <a:lnTo>
                  <a:pt x="58" y="6"/>
                </a:lnTo>
                <a:lnTo>
                  <a:pt x="79" y="6"/>
                </a:lnTo>
                <a:lnTo>
                  <a:pt x="100" y="16"/>
                </a:lnTo>
                <a:lnTo>
                  <a:pt x="111" y="53"/>
                </a:lnTo>
                <a:lnTo>
                  <a:pt x="116" y="90"/>
                </a:lnTo>
                <a:lnTo>
                  <a:pt x="132" y="170"/>
                </a:lnTo>
                <a:lnTo>
                  <a:pt x="132" y="191"/>
                </a:lnTo>
                <a:lnTo>
                  <a:pt x="132" y="207"/>
                </a:lnTo>
                <a:lnTo>
                  <a:pt x="132" y="223"/>
                </a:lnTo>
                <a:lnTo>
                  <a:pt x="132" y="233"/>
                </a:lnTo>
                <a:lnTo>
                  <a:pt x="132" y="244"/>
                </a:lnTo>
                <a:lnTo>
                  <a:pt x="132" y="255"/>
                </a:lnTo>
                <a:lnTo>
                  <a:pt x="127" y="255"/>
                </a:lnTo>
                <a:lnTo>
                  <a:pt x="122" y="260"/>
                </a:lnTo>
                <a:lnTo>
                  <a:pt x="116" y="260"/>
                </a:lnTo>
                <a:lnTo>
                  <a:pt x="111" y="260"/>
                </a:lnTo>
                <a:lnTo>
                  <a:pt x="111" y="255"/>
                </a:lnTo>
                <a:lnTo>
                  <a:pt x="106" y="249"/>
                </a:lnTo>
                <a:lnTo>
                  <a:pt x="100" y="239"/>
                </a:lnTo>
                <a:lnTo>
                  <a:pt x="95" y="228"/>
                </a:lnTo>
                <a:lnTo>
                  <a:pt x="90" y="218"/>
                </a:lnTo>
                <a:lnTo>
                  <a:pt x="90" y="202"/>
                </a:lnTo>
                <a:lnTo>
                  <a:pt x="79" y="175"/>
                </a:lnTo>
                <a:lnTo>
                  <a:pt x="69" y="143"/>
                </a:lnTo>
                <a:lnTo>
                  <a:pt x="64" y="117"/>
                </a:lnTo>
                <a:lnTo>
                  <a:pt x="53" y="90"/>
                </a:lnTo>
                <a:lnTo>
                  <a:pt x="48" y="80"/>
                </a:lnTo>
                <a:lnTo>
                  <a:pt x="42" y="69"/>
                </a:lnTo>
                <a:lnTo>
                  <a:pt x="42" y="59"/>
                </a:lnTo>
                <a:lnTo>
                  <a:pt x="37" y="53"/>
                </a:lnTo>
                <a:lnTo>
                  <a:pt x="32" y="43"/>
                </a:lnTo>
                <a:lnTo>
                  <a:pt x="27" y="38"/>
                </a:lnTo>
                <a:lnTo>
                  <a:pt x="21" y="32"/>
                </a:lnTo>
                <a:lnTo>
                  <a:pt x="11" y="22"/>
                </a:lnTo>
                <a:lnTo>
                  <a:pt x="6" y="16"/>
                </a:lnTo>
                <a:lnTo>
                  <a:pt x="0" y="16"/>
                </a:lnTo>
                <a:lnTo>
                  <a:pt x="0" y="11"/>
                </a:lnTo>
                <a:lnTo>
                  <a:pt x="0" y="6"/>
                </a:lnTo>
                <a:lnTo>
                  <a:pt x="6" y="6"/>
                </a:lnTo>
                <a:lnTo>
                  <a:pt x="11" y="6"/>
                </a:lnTo>
                <a:lnTo>
                  <a:pt x="16" y="0"/>
                </a:lnTo>
                <a:lnTo>
                  <a:pt x="27" y="0"/>
                </a:lnTo>
              </a:path>
            </a:pathLst>
          </a:custGeom>
          <a:solidFill>
            <a:srgbClr val="68A042"/>
          </a:solidFill>
          <a:ln w="5">
            <a:solidFill>
              <a:srgbClr val="669E40"/>
            </a:solidFill>
            <a:round/>
            <a:headEnd/>
            <a:tailEnd/>
          </a:ln>
        </p:spPr>
        <p:txBody>
          <a:bodyPr/>
          <a:lstStyle/>
          <a:p>
            <a:endParaRPr lang="zh-CN" altLang="en-US"/>
          </a:p>
        </p:txBody>
      </p:sp>
      <p:sp>
        <p:nvSpPr>
          <p:cNvPr id="78872" name="Freeform 84"/>
          <p:cNvSpPr>
            <a:spLocks/>
          </p:cNvSpPr>
          <p:nvPr/>
        </p:nvSpPr>
        <p:spPr bwMode="auto">
          <a:xfrm>
            <a:off x="4137025" y="4906963"/>
            <a:ext cx="176213" cy="1219200"/>
          </a:xfrm>
          <a:custGeom>
            <a:avLst/>
            <a:gdLst>
              <a:gd name="T0" fmla="*/ 2147483647 w 111"/>
              <a:gd name="T1" fmla="*/ 0 h 768"/>
              <a:gd name="T2" fmla="*/ 2147483647 w 111"/>
              <a:gd name="T3" fmla="*/ 0 h 768"/>
              <a:gd name="T4" fmla="*/ 2147483647 w 111"/>
              <a:gd name="T5" fmla="*/ 0 h 768"/>
              <a:gd name="T6" fmla="*/ 2147483647 w 111"/>
              <a:gd name="T7" fmla="*/ 0 h 768"/>
              <a:gd name="T8" fmla="*/ 2147483647 w 111"/>
              <a:gd name="T9" fmla="*/ 2147483647 h 768"/>
              <a:gd name="T10" fmla="*/ 2147483647 w 111"/>
              <a:gd name="T11" fmla="*/ 2147483647 h 768"/>
              <a:gd name="T12" fmla="*/ 2147483647 w 111"/>
              <a:gd name="T13" fmla="*/ 2147483647 h 768"/>
              <a:gd name="T14" fmla="*/ 2147483647 w 111"/>
              <a:gd name="T15" fmla="*/ 2147483647 h 768"/>
              <a:gd name="T16" fmla="*/ 2147483647 w 111"/>
              <a:gd name="T17" fmla="*/ 2147483647 h 768"/>
              <a:gd name="T18" fmla="*/ 2147483647 w 111"/>
              <a:gd name="T19" fmla="*/ 2147483647 h 768"/>
              <a:gd name="T20" fmla="*/ 2147483647 w 111"/>
              <a:gd name="T21" fmla="*/ 2147483647 h 768"/>
              <a:gd name="T22" fmla="*/ 2147483647 w 111"/>
              <a:gd name="T23" fmla="*/ 2147483647 h 768"/>
              <a:gd name="T24" fmla="*/ 2147483647 w 111"/>
              <a:gd name="T25" fmla="*/ 2147483647 h 768"/>
              <a:gd name="T26" fmla="*/ 2147483647 w 111"/>
              <a:gd name="T27" fmla="*/ 2147483647 h 768"/>
              <a:gd name="T28" fmla="*/ 2147483647 w 111"/>
              <a:gd name="T29" fmla="*/ 2147483647 h 768"/>
              <a:gd name="T30" fmla="*/ 2147483647 w 111"/>
              <a:gd name="T31" fmla="*/ 2147483647 h 768"/>
              <a:gd name="T32" fmla="*/ 2147483647 w 111"/>
              <a:gd name="T33" fmla="*/ 2147483647 h 768"/>
              <a:gd name="T34" fmla="*/ 2147483647 w 111"/>
              <a:gd name="T35" fmla="*/ 2147483647 h 768"/>
              <a:gd name="T36" fmla="*/ 2147483647 w 111"/>
              <a:gd name="T37" fmla="*/ 2147483647 h 768"/>
              <a:gd name="T38" fmla="*/ 2147483647 w 111"/>
              <a:gd name="T39" fmla="*/ 2147483647 h 768"/>
              <a:gd name="T40" fmla="*/ 2147483647 w 111"/>
              <a:gd name="T41" fmla="*/ 2147483647 h 768"/>
              <a:gd name="T42" fmla="*/ 2147483647 w 111"/>
              <a:gd name="T43" fmla="*/ 2147483647 h 768"/>
              <a:gd name="T44" fmla="*/ 2147483647 w 111"/>
              <a:gd name="T45" fmla="*/ 2147483647 h 768"/>
              <a:gd name="T46" fmla="*/ 2147483647 w 111"/>
              <a:gd name="T47" fmla="*/ 2147483647 h 768"/>
              <a:gd name="T48" fmla="*/ 2147483647 w 111"/>
              <a:gd name="T49" fmla="*/ 2147483647 h 768"/>
              <a:gd name="T50" fmla="*/ 2147483647 w 111"/>
              <a:gd name="T51" fmla="*/ 2147483647 h 768"/>
              <a:gd name="T52" fmla="*/ 2147483647 w 111"/>
              <a:gd name="T53" fmla="*/ 2147483647 h 768"/>
              <a:gd name="T54" fmla="*/ 2147483647 w 111"/>
              <a:gd name="T55" fmla="*/ 2147483647 h 768"/>
              <a:gd name="T56" fmla="*/ 2147483647 w 111"/>
              <a:gd name="T57" fmla="*/ 2147483647 h 768"/>
              <a:gd name="T58" fmla="*/ 2147483647 w 111"/>
              <a:gd name="T59" fmla="*/ 2147483647 h 768"/>
              <a:gd name="T60" fmla="*/ 2147483647 w 111"/>
              <a:gd name="T61" fmla="*/ 2147483647 h 768"/>
              <a:gd name="T62" fmla="*/ 2147483647 w 111"/>
              <a:gd name="T63" fmla="*/ 2147483647 h 768"/>
              <a:gd name="T64" fmla="*/ 2147483647 w 111"/>
              <a:gd name="T65" fmla="*/ 2147483647 h 768"/>
              <a:gd name="T66" fmla="*/ 2147483647 w 111"/>
              <a:gd name="T67" fmla="*/ 2147483647 h 768"/>
              <a:gd name="T68" fmla="*/ 2147483647 w 111"/>
              <a:gd name="T69" fmla="*/ 2147483647 h 768"/>
              <a:gd name="T70" fmla="*/ 2147483647 w 111"/>
              <a:gd name="T71" fmla="*/ 2147483647 h 768"/>
              <a:gd name="T72" fmla="*/ 2147483647 w 111"/>
              <a:gd name="T73" fmla="*/ 2147483647 h 768"/>
              <a:gd name="T74" fmla="*/ 2147483647 w 111"/>
              <a:gd name="T75" fmla="*/ 2147483647 h 768"/>
              <a:gd name="T76" fmla="*/ 2147483647 w 111"/>
              <a:gd name="T77" fmla="*/ 2147483647 h 768"/>
              <a:gd name="T78" fmla="*/ 2147483647 w 111"/>
              <a:gd name="T79" fmla="*/ 2147483647 h 768"/>
              <a:gd name="T80" fmla="*/ 2147483647 w 111"/>
              <a:gd name="T81" fmla="*/ 2147483647 h 768"/>
              <a:gd name="T82" fmla="*/ 2147483647 w 111"/>
              <a:gd name="T83" fmla="*/ 2147483647 h 768"/>
              <a:gd name="T84" fmla="*/ 2147483647 w 111"/>
              <a:gd name="T85" fmla="*/ 2147483647 h 768"/>
              <a:gd name="T86" fmla="*/ 2147483647 w 111"/>
              <a:gd name="T87" fmla="*/ 2147483647 h 768"/>
              <a:gd name="T88" fmla="*/ 2147483647 w 111"/>
              <a:gd name="T89" fmla="*/ 2147483647 h 768"/>
              <a:gd name="T90" fmla="*/ 2147483647 w 111"/>
              <a:gd name="T91" fmla="*/ 2147483647 h 768"/>
              <a:gd name="T92" fmla="*/ 2147483647 w 111"/>
              <a:gd name="T93" fmla="*/ 2147483647 h 768"/>
              <a:gd name="T94" fmla="*/ 2147483647 w 111"/>
              <a:gd name="T95" fmla="*/ 2147483647 h 768"/>
              <a:gd name="T96" fmla="*/ 2147483647 w 111"/>
              <a:gd name="T97" fmla="*/ 2147483647 h 768"/>
              <a:gd name="T98" fmla="*/ 2147483647 w 111"/>
              <a:gd name="T99" fmla="*/ 2147483647 h 768"/>
              <a:gd name="T100" fmla="*/ 2147483647 w 111"/>
              <a:gd name="T101" fmla="*/ 2147483647 h 768"/>
              <a:gd name="T102" fmla="*/ 2147483647 w 111"/>
              <a:gd name="T103" fmla="*/ 2147483647 h 768"/>
              <a:gd name="T104" fmla="*/ 2147483647 w 111"/>
              <a:gd name="T105" fmla="*/ 2147483647 h 768"/>
              <a:gd name="T106" fmla="*/ 0 w 111"/>
              <a:gd name="T107" fmla="*/ 2147483647 h 768"/>
              <a:gd name="T108" fmla="*/ 0 w 111"/>
              <a:gd name="T109" fmla="*/ 0 h 7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1"/>
              <a:gd name="T166" fmla="*/ 0 h 768"/>
              <a:gd name="T167" fmla="*/ 111 w 111"/>
              <a:gd name="T168" fmla="*/ 768 h 7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1" h="768">
                <a:moveTo>
                  <a:pt x="0" y="0"/>
                </a:moveTo>
                <a:lnTo>
                  <a:pt x="5" y="0"/>
                </a:lnTo>
                <a:lnTo>
                  <a:pt x="11" y="0"/>
                </a:lnTo>
                <a:lnTo>
                  <a:pt x="16" y="0"/>
                </a:lnTo>
                <a:lnTo>
                  <a:pt x="21" y="0"/>
                </a:lnTo>
                <a:lnTo>
                  <a:pt x="27" y="0"/>
                </a:lnTo>
                <a:lnTo>
                  <a:pt x="37" y="0"/>
                </a:lnTo>
                <a:lnTo>
                  <a:pt x="48" y="0"/>
                </a:lnTo>
                <a:lnTo>
                  <a:pt x="58" y="6"/>
                </a:lnTo>
                <a:lnTo>
                  <a:pt x="69" y="6"/>
                </a:lnTo>
                <a:lnTo>
                  <a:pt x="79" y="11"/>
                </a:lnTo>
                <a:lnTo>
                  <a:pt x="90" y="16"/>
                </a:lnTo>
                <a:lnTo>
                  <a:pt x="95" y="16"/>
                </a:lnTo>
                <a:lnTo>
                  <a:pt x="100" y="21"/>
                </a:lnTo>
                <a:lnTo>
                  <a:pt x="106" y="21"/>
                </a:lnTo>
                <a:lnTo>
                  <a:pt x="111" y="27"/>
                </a:lnTo>
                <a:lnTo>
                  <a:pt x="111" y="32"/>
                </a:lnTo>
                <a:lnTo>
                  <a:pt x="111" y="37"/>
                </a:lnTo>
                <a:lnTo>
                  <a:pt x="111" y="43"/>
                </a:lnTo>
                <a:lnTo>
                  <a:pt x="111" y="48"/>
                </a:lnTo>
                <a:lnTo>
                  <a:pt x="106" y="53"/>
                </a:lnTo>
                <a:lnTo>
                  <a:pt x="106" y="59"/>
                </a:lnTo>
                <a:lnTo>
                  <a:pt x="106" y="64"/>
                </a:lnTo>
                <a:lnTo>
                  <a:pt x="106" y="74"/>
                </a:lnTo>
                <a:lnTo>
                  <a:pt x="100" y="85"/>
                </a:lnTo>
                <a:lnTo>
                  <a:pt x="100" y="101"/>
                </a:lnTo>
                <a:lnTo>
                  <a:pt x="100" y="111"/>
                </a:lnTo>
                <a:lnTo>
                  <a:pt x="100" y="133"/>
                </a:lnTo>
                <a:lnTo>
                  <a:pt x="100" y="154"/>
                </a:lnTo>
                <a:lnTo>
                  <a:pt x="100" y="175"/>
                </a:lnTo>
                <a:lnTo>
                  <a:pt x="100" y="196"/>
                </a:lnTo>
                <a:lnTo>
                  <a:pt x="100" y="223"/>
                </a:lnTo>
                <a:lnTo>
                  <a:pt x="100" y="254"/>
                </a:lnTo>
                <a:lnTo>
                  <a:pt x="95" y="281"/>
                </a:lnTo>
                <a:lnTo>
                  <a:pt x="95" y="318"/>
                </a:lnTo>
                <a:lnTo>
                  <a:pt x="95" y="350"/>
                </a:lnTo>
                <a:lnTo>
                  <a:pt x="95" y="387"/>
                </a:lnTo>
                <a:lnTo>
                  <a:pt x="95" y="419"/>
                </a:lnTo>
                <a:lnTo>
                  <a:pt x="95" y="450"/>
                </a:lnTo>
                <a:lnTo>
                  <a:pt x="95" y="482"/>
                </a:lnTo>
                <a:lnTo>
                  <a:pt x="95" y="509"/>
                </a:lnTo>
                <a:lnTo>
                  <a:pt x="95" y="535"/>
                </a:lnTo>
                <a:lnTo>
                  <a:pt x="95" y="562"/>
                </a:lnTo>
                <a:lnTo>
                  <a:pt x="95" y="583"/>
                </a:lnTo>
                <a:lnTo>
                  <a:pt x="95" y="604"/>
                </a:lnTo>
                <a:lnTo>
                  <a:pt x="95" y="625"/>
                </a:lnTo>
                <a:lnTo>
                  <a:pt x="95" y="641"/>
                </a:lnTo>
                <a:lnTo>
                  <a:pt x="90" y="657"/>
                </a:lnTo>
                <a:lnTo>
                  <a:pt x="90" y="673"/>
                </a:lnTo>
                <a:lnTo>
                  <a:pt x="90" y="683"/>
                </a:lnTo>
                <a:lnTo>
                  <a:pt x="90" y="694"/>
                </a:lnTo>
                <a:lnTo>
                  <a:pt x="90" y="704"/>
                </a:lnTo>
                <a:lnTo>
                  <a:pt x="85" y="715"/>
                </a:lnTo>
                <a:lnTo>
                  <a:pt x="85" y="731"/>
                </a:lnTo>
                <a:lnTo>
                  <a:pt x="79" y="742"/>
                </a:lnTo>
                <a:lnTo>
                  <a:pt x="74" y="752"/>
                </a:lnTo>
                <a:lnTo>
                  <a:pt x="74" y="757"/>
                </a:lnTo>
                <a:lnTo>
                  <a:pt x="69" y="763"/>
                </a:lnTo>
                <a:lnTo>
                  <a:pt x="69" y="768"/>
                </a:lnTo>
                <a:lnTo>
                  <a:pt x="63" y="763"/>
                </a:lnTo>
                <a:lnTo>
                  <a:pt x="58" y="757"/>
                </a:lnTo>
                <a:lnTo>
                  <a:pt x="53" y="752"/>
                </a:lnTo>
                <a:lnTo>
                  <a:pt x="53" y="747"/>
                </a:lnTo>
                <a:lnTo>
                  <a:pt x="48" y="742"/>
                </a:lnTo>
                <a:lnTo>
                  <a:pt x="48" y="731"/>
                </a:lnTo>
                <a:lnTo>
                  <a:pt x="48" y="720"/>
                </a:lnTo>
                <a:lnTo>
                  <a:pt x="42" y="699"/>
                </a:lnTo>
                <a:lnTo>
                  <a:pt x="42" y="683"/>
                </a:lnTo>
                <a:lnTo>
                  <a:pt x="37" y="662"/>
                </a:lnTo>
                <a:lnTo>
                  <a:pt x="37" y="641"/>
                </a:lnTo>
                <a:lnTo>
                  <a:pt x="37" y="636"/>
                </a:lnTo>
                <a:lnTo>
                  <a:pt x="37" y="630"/>
                </a:lnTo>
                <a:lnTo>
                  <a:pt x="37" y="620"/>
                </a:lnTo>
                <a:lnTo>
                  <a:pt x="37" y="609"/>
                </a:lnTo>
                <a:lnTo>
                  <a:pt x="32" y="599"/>
                </a:lnTo>
                <a:lnTo>
                  <a:pt x="32" y="583"/>
                </a:lnTo>
                <a:lnTo>
                  <a:pt x="32" y="567"/>
                </a:lnTo>
                <a:lnTo>
                  <a:pt x="32" y="546"/>
                </a:lnTo>
                <a:lnTo>
                  <a:pt x="32" y="524"/>
                </a:lnTo>
                <a:lnTo>
                  <a:pt x="32" y="503"/>
                </a:lnTo>
                <a:lnTo>
                  <a:pt x="32" y="477"/>
                </a:lnTo>
                <a:lnTo>
                  <a:pt x="32" y="450"/>
                </a:lnTo>
                <a:lnTo>
                  <a:pt x="32" y="419"/>
                </a:lnTo>
                <a:lnTo>
                  <a:pt x="32" y="387"/>
                </a:lnTo>
                <a:lnTo>
                  <a:pt x="32" y="355"/>
                </a:lnTo>
                <a:lnTo>
                  <a:pt x="32" y="318"/>
                </a:lnTo>
                <a:lnTo>
                  <a:pt x="32" y="286"/>
                </a:lnTo>
                <a:lnTo>
                  <a:pt x="32" y="249"/>
                </a:lnTo>
                <a:lnTo>
                  <a:pt x="32" y="223"/>
                </a:lnTo>
                <a:lnTo>
                  <a:pt x="32" y="191"/>
                </a:lnTo>
                <a:lnTo>
                  <a:pt x="27" y="164"/>
                </a:lnTo>
                <a:lnTo>
                  <a:pt x="27" y="143"/>
                </a:lnTo>
                <a:lnTo>
                  <a:pt x="27" y="122"/>
                </a:lnTo>
                <a:lnTo>
                  <a:pt x="27" y="101"/>
                </a:lnTo>
                <a:lnTo>
                  <a:pt x="27" y="80"/>
                </a:lnTo>
                <a:lnTo>
                  <a:pt x="21" y="64"/>
                </a:lnTo>
                <a:lnTo>
                  <a:pt x="21" y="53"/>
                </a:lnTo>
                <a:lnTo>
                  <a:pt x="21" y="43"/>
                </a:lnTo>
                <a:lnTo>
                  <a:pt x="21" y="32"/>
                </a:lnTo>
                <a:lnTo>
                  <a:pt x="16" y="27"/>
                </a:lnTo>
                <a:lnTo>
                  <a:pt x="16" y="21"/>
                </a:lnTo>
                <a:lnTo>
                  <a:pt x="16" y="16"/>
                </a:lnTo>
                <a:lnTo>
                  <a:pt x="5" y="11"/>
                </a:lnTo>
                <a:lnTo>
                  <a:pt x="0" y="6"/>
                </a:lnTo>
                <a:lnTo>
                  <a:pt x="0" y="0"/>
                </a:lnTo>
              </a:path>
            </a:pathLst>
          </a:custGeom>
          <a:solidFill>
            <a:srgbClr val="68A042"/>
          </a:solidFill>
          <a:ln w="5">
            <a:solidFill>
              <a:srgbClr val="669E40"/>
            </a:solidFill>
            <a:round/>
            <a:headEnd/>
            <a:tailEnd/>
          </a:ln>
        </p:spPr>
        <p:txBody>
          <a:bodyPr/>
          <a:lstStyle/>
          <a:p>
            <a:endParaRPr lang="zh-CN" altLang="en-US"/>
          </a:p>
        </p:txBody>
      </p:sp>
      <p:sp>
        <p:nvSpPr>
          <p:cNvPr id="78873" name="Freeform 85"/>
          <p:cNvSpPr>
            <a:spLocks/>
          </p:cNvSpPr>
          <p:nvPr/>
        </p:nvSpPr>
        <p:spPr bwMode="auto">
          <a:xfrm>
            <a:off x="3810000" y="5470525"/>
            <a:ext cx="912813" cy="109538"/>
          </a:xfrm>
          <a:custGeom>
            <a:avLst/>
            <a:gdLst>
              <a:gd name="T0" fmla="*/ 2147483647 w 575"/>
              <a:gd name="T1" fmla="*/ 2147483647 h 69"/>
              <a:gd name="T2" fmla="*/ 2147483647 w 575"/>
              <a:gd name="T3" fmla="*/ 2147483647 h 69"/>
              <a:gd name="T4" fmla="*/ 2147483647 w 575"/>
              <a:gd name="T5" fmla="*/ 2147483647 h 69"/>
              <a:gd name="T6" fmla="*/ 2147483647 w 575"/>
              <a:gd name="T7" fmla="*/ 2147483647 h 69"/>
              <a:gd name="T8" fmla="*/ 2147483647 w 575"/>
              <a:gd name="T9" fmla="*/ 2147483647 h 69"/>
              <a:gd name="T10" fmla="*/ 2147483647 w 575"/>
              <a:gd name="T11" fmla="*/ 2147483647 h 69"/>
              <a:gd name="T12" fmla="*/ 2147483647 w 575"/>
              <a:gd name="T13" fmla="*/ 2147483647 h 69"/>
              <a:gd name="T14" fmla="*/ 2147483647 w 575"/>
              <a:gd name="T15" fmla="*/ 2147483647 h 69"/>
              <a:gd name="T16" fmla="*/ 2147483647 w 575"/>
              <a:gd name="T17" fmla="*/ 2147483647 h 69"/>
              <a:gd name="T18" fmla="*/ 2147483647 w 575"/>
              <a:gd name="T19" fmla="*/ 2147483647 h 69"/>
              <a:gd name="T20" fmla="*/ 2147483647 w 575"/>
              <a:gd name="T21" fmla="*/ 2147483647 h 69"/>
              <a:gd name="T22" fmla="*/ 2147483647 w 575"/>
              <a:gd name="T23" fmla="*/ 2147483647 h 69"/>
              <a:gd name="T24" fmla="*/ 2147483647 w 575"/>
              <a:gd name="T25" fmla="*/ 2147483647 h 69"/>
              <a:gd name="T26" fmla="*/ 2147483647 w 575"/>
              <a:gd name="T27" fmla="*/ 2147483647 h 69"/>
              <a:gd name="T28" fmla="*/ 2147483647 w 575"/>
              <a:gd name="T29" fmla="*/ 2147483647 h 69"/>
              <a:gd name="T30" fmla="*/ 2147483647 w 575"/>
              <a:gd name="T31" fmla="*/ 2147483647 h 69"/>
              <a:gd name="T32" fmla="*/ 0 w 575"/>
              <a:gd name="T33" fmla="*/ 2147483647 h 69"/>
              <a:gd name="T34" fmla="*/ 2147483647 w 575"/>
              <a:gd name="T35" fmla="*/ 2147483647 h 69"/>
              <a:gd name="T36" fmla="*/ 2147483647 w 575"/>
              <a:gd name="T37" fmla="*/ 2147483647 h 69"/>
              <a:gd name="T38" fmla="*/ 2147483647 w 575"/>
              <a:gd name="T39" fmla="*/ 2147483647 h 69"/>
              <a:gd name="T40" fmla="*/ 2147483647 w 575"/>
              <a:gd name="T41" fmla="*/ 2147483647 h 69"/>
              <a:gd name="T42" fmla="*/ 2147483647 w 575"/>
              <a:gd name="T43" fmla="*/ 2147483647 h 69"/>
              <a:gd name="T44" fmla="*/ 2147483647 w 575"/>
              <a:gd name="T45" fmla="*/ 2147483647 h 69"/>
              <a:gd name="T46" fmla="*/ 2147483647 w 575"/>
              <a:gd name="T47" fmla="*/ 2147483647 h 69"/>
              <a:gd name="T48" fmla="*/ 2147483647 w 575"/>
              <a:gd name="T49" fmla="*/ 2147483647 h 69"/>
              <a:gd name="T50" fmla="*/ 2147483647 w 575"/>
              <a:gd name="T51" fmla="*/ 2147483647 h 69"/>
              <a:gd name="T52" fmla="*/ 2147483647 w 575"/>
              <a:gd name="T53" fmla="*/ 2147483647 h 69"/>
              <a:gd name="T54" fmla="*/ 2147483647 w 575"/>
              <a:gd name="T55" fmla="*/ 2147483647 h 69"/>
              <a:gd name="T56" fmla="*/ 2147483647 w 575"/>
              <a:gd name="T57" fmla="*/ 2147483647 h 69"/>
              <a:gd name="T58" fmla="*/ 2147483647 w 575"/>
              <a:gd name="T59" fmla="*/ 2147483647 h 69"/>
              <a:gd name="T60" fmla="*/ 2147483647 w 575"/>
              <a:gd name="T61" fmla="*/ 2147483647 h 69"/>
              <a:gd name="T62" fmla="*/ 2147483647 w 575"/>
              <a:gd name="T63" fmla="*/ 2147483647 h 69"/>
              <a:gd name="T64" fmla="*/ 2147483647 w 575"/>
              <a:gd name="T65" fmla="*/ 2147483647 h 69"/>
              <a:gd name="T66" fmla="*/ 2147483647 w 575"/>
              <a:gd name="T67" fmla="*/ 0 h 69"/>
              <a:gd name="T68" fmla="*/ 2147483647 w 575"/>
              <a:gd name="T69" fmla="*/ 0 h 69"/>
              <a:gd name="T70" fmla="*/ 2147483647 w 575"/>
              <a:gd name="T71" fmla="*/ 2147483647 h 69"/>
              <a:gd name="T72" fmla="*/ 2147483647 w 575"/>
              <a:gd name="T73" fmla="*/ 2147483647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75"/>
              <a:gd name="T112" fmla="*/ 0 h 69"/>
              <a:gd name="T113" fmla="*/ 575 w 575"/>
              <a:gd name="T114" fmla="*/ 69 h 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75" h="69">
                <a:moveTo>
                  <a:pt x="554" y="11"/>
                </a:moveTo>
                <a:lnTo>
                  <a:pt x="565" y="16"/>
                </a:lnTo>
                <a:lnTo>
                  <a:pt x="570" y="16"/>
                </a:lnTo>
                <a:lnTo>
                  <a:pt x="575" y="21"/>
                </a:lnTo>
                <a:lnTo>
                  <a:pt x="575" y="27"/>
                </a:lnTo>
                <a:lnTo>
                  <a:pt x="575" y="32"/>
                </a:lnTo>
                <a:lnTo>
                  <a:pt x="570" y="32"/>
                </a:lnTo>
                <a:lnTo>
                  <a:pt x="565" y="37"/>
                </a:lnTo>
                <a:lnTo>
                  <a:pt x="560" y="37"/>
                </a:lnTo>
                <a:lnTo>
                  <a:pt x="554" y="42"/>
                </a:lnTo>
                <a:lnTo>
                  <a:pt x="544" y="42"/>
                </a:lnTo>
                <a:lnTo>
                  <a:pt x="538" y="42"/>
                </a:lnTo>
                <a:lnTo>
                  <a:pt x="528" y="42"/>
                </a:lnTo>
                <a:lnTo>
                  <a:pt x="517" y="42"/>
                </a:lnTo>
                <a:lnTo>
                  <a:pt x="502" y="42"/>
                </a:lnTo>
                <a:lnTo>
                  <a:pt x="491" y="42"/>
                </a:lnTo>
                <a:lnTo>
                  <a:pt x="470" y="42"/>
                </a:lnTo>
                <a:lnTo>
                  <a:pt x="454" y="42"/>
                </a:lnTo>
                <a:lnTo>
                  <a:pt x="428" y="48"/>
                </a:lnTo>
                <a:lnTo>
                  <a:pt x="407" y="48"/>
                </a:lnTo>
                <a:lnTo>
                  <a:pt x="375" y="48"/>
                </a:lnTo>
                <a:lnTo>
                  <a:pt x="343" y="48"/>
                </a:lnTo>
                <a:lnTo>
                  <a:pt x="312" y="53"/>
                </a:lnTo>
                <a:lnTo>
                  <a:pt x="275" y="53"/>
                </a:lnTo>
                <a:lnTo>
                  <a:pt x="233" y="58"/>
                </a:lnTo>
                <a:lnTo>
                  <a:pt x="196" y="64"/>
                </a:lnTo>
                <a:lnTo>
                  <a:pt x="159" y="64"/>
                </a:lnTo>
                <a:lnTo>
                  <a:pt x="127" y="69"/>
                </a:lnTo>
                <a:lnTo>
                  <a:pt x="95" y="69"/>
                </a:lnTo>
                <a:lnTo>
                  <a:pt x="69" y="69"/>
                </a:lnTo>
                <a:lnTo>
                  <a:pt x="43" y="69"/>
                </a:lnTo>
                <a:lnTo>
                  <a:pt x="22" y="69"/>
                </a:lnTo>
                <a:lnTo>
                  <a:pt x="0" y="69"/>
                </a:lnTo>
                <a:lnTo>
                  <a:pt x="0" y="37"/>
                </a:lnTo>
                <a:lnTo>
                  <a:pt x="16" y="37"/>
                </a:lnTo>
                <a:lnTo>
                  <a:pt x="37" y="37"/>
                </a:lnTo>
                <a:lnTo>
                  <a:pt x="58" y="37"/>
                </a:lnTo>
                <a:lnTo>
                  <a:pt x="80" y="37"/>
                </a:lnTo>
                <a:lnTo>
                  <a:pt x="85" y="37"/>
                </a:lnTo>
                <a:lnTo>
                  <a:pt x="90" y="37"/>
                </a:lnTo>
                <a:lnTo>
                  <a:pt x="101" y="32"/>
                </a:lnTo>
                <a:lnTo>
                  <a:pt x="106" y="32"/>
                </a:lnTo>
                <a:lnTo>
                  <a:pt x="117" y="32"/>
                </a:lnTo>
                <a:lnTo>
                  <a:pt x="132" y="32"/>
                </a:lnTo>
                <a:lnTo>
                  <a:pt x="143" y="32"/>
                </a:lnTo>
                <a:lnTo>
                  <a:pt x="159" y="32"/>
                </a:lnTo>
                <a:lnTo>
                  <a:pt x="169" y="27"/>
                </a:lnTo>
                <a:lnTo>
                  <a:pt x="185" y="27"/>
                </a:lnTo>
                <a:lnTo>
                  <a:pt x="206" y="27"/>
                </a:lnTo>
                <a:lnTo>
                  <a:pt x="222" y="27"/>
                </a:lnTo>
                <a:lnTo>
                  <a:pt x="243" y="21"/>
                </a:lnTo>
                <a:lnTo>
                  <a:pt x="264" y="21"/>
                </a:lnTo>
                <a:lnTo>
                  <a:pt x="285" y="21"/>
                </a:lnTo>
                <a:lnTo>
                  <a:pt x="306" y="16"/>
                </a:lnTo>
                <a:lnTo>
                  <a:pt x="333" y="16"/>
                </a:lnTo>
                <a:lnTo>
                  <a:pt x="354" y="16"/>
                </a:lnTo>
                <a:lnTo>
                  <a:pt x="375" y="11"/>
                </a:lnTo>
                <a:lnTo>
                  <a:pt x="391" y="11"/>
                </a:lnTo>
                <a:lnTo>
                  <a:pt x="412" y="11"/>
                </a:lnTo>
                <a:lnTo>
                  <a:pt x="428" y="11"/>
                </a:lnTo>
                <a:lnTo>
                  <a:pt x="443" y="5"/>
                </a:lnTo>
                <a:lnTo>
                  <a:pt x="454" y="5"/>
                </a:lnTo>
                <a:lnTo>
                  <a:pt x="470" y="5"/>
                </a:lnTo>
                <a:lnTo>
                  <a:pt x="480" y="5"/>
                </a:lnTo>
                <a:lnTo>
                  <a:pt x="491" y="5"/>
                </a:lnTo>
                <a:lnTo>
                  <a:pt x="496" y="5"/>
                </a:lnTo>
                <a:lnTo>
                  <a:pt x="507" y="0"/>
                </a:lnTo>
                <a:lnTo>
                  <a:pt x="512" y="0"/>
                </a:lnTo>
                <a:lnTo>
                  <a:pt x="517" y="0"/>
                </a:lnTo>
                <a:lnTo>
                  <a:pt x="528" y="0"/>
                </a:lnTo>
                <a:lnTo>
                  <a:pt x="538" y="5"/>
                </a:lnTo>
                <a:lnTo>
                  <a:pt x="544" y="5"/>
                </a:lnTo>
                <a:lnTo>
                  <a:pt x="554" y="11"/>
                </a:lnTo>
              </a:path>
            </a:pathLst>
          </a:custGeom>
          <a:solidFill>
            <a:srgbClr val="68A042"/>
          </a:solidFill>
          <a:ln w="5">
            <a:solidFill>
              <a:srgbClr val="669E40"/>
            </a:solidFill>
            <a:round/>
            <a:headEnd/>
            <a:tailEnd/>
          </a:ln>
        </p:spPr>
        <p:txBody>
          <a:bodyPr/>
          <a:lstStyle/>
          <a:p>
            <a:endParaRPr lang="zh-CN" altLang="en-US"/>
          </a:p>
        </p:txBody>
      </p:sp>
      <p:sp>
        <p:nvSpPr>
          <p:cNvPr id="78875" name="Freeform 93"/>
          <p:cNvSpPr>
            <a:spLocks/>
          </p:cNvSpPr>
          <p:nvPr/>
        </p:nvSpPr>
        <p:spPr bwMode="auto">
          <a:xfrm>
            <a:off x="7312025" y="4867275"/>
            <a:ext cx="638175" cy="1196975"/>
          </a:xfrm>
          <a:custGeom>
            <a:avLst/>
            <a:gdLst>
              <a:gd name="T0" fmla="*/ 2147483647 w 402"/>
              <a:gd name="T1" fmla="*/ 2147483647 h 754"/>
              <a:gd name="T2" fmla="*/ 2147483647 w 402"/>
              <a:gd name="T3" fmla="*/ 2147483647 h 754"/>
              <a:gd name="T4" fmla="*/ 2147483647 w 402"/>
              <a:gd name="T5" fmla="*/ 2147483647 h 754"/>
              <a:gd name="T6" fmla="*/ 2147483647 w 402"/>
              <a:gd name="T7" fmla="*/ 2147483647 h 754"/>
              <a:gd name="T8" fmla="*/ 2147483647 w 402"/>
              <a:gd name="T9" fmla="*/ 2147483647 h 754"/>
              <a:gd name="T10" fmla="*/ 2147483647 w 402"/>
              <a:gd name="T11" fmla="*/ 2147483647 h 754"/>
              <a:gd name="T12" fmla="*/ 2147483647 w 402"/>
              <a:gd name="T13" fmla="*/ 2147483647 h 754"/>
              <a:gd name="T14" fmla="*/ 2147483647 w 402"/>
              <a:gd name="T15" fmla="*/ 2147483647 h 754"/>
              <a:gd name="T16" fmla="*/ 2147483647 w 402"/>
              <a:gd name="T17" fmla="*/ 2147483647 h 754"/>
              <a:gd name="T18" fmla="*/ 2147483647 w 402"/>
              <a:gd name="T19" fmla="*/ 2147483647 h 754"/>
              <a:gd name="T20" fmla="*/ 2147483647 w 402"/>
              <a:gd name="T21" fmla="*/ 2147483647 h 754"/>
              <a:gd name="T22" fmla="*/ 2147483647 w 402"/>
              <a:gd name="T23" fmla="*/ 2147483647 h 754"/>
              <a:gd name="T24" fmla="*/ 2147483647 w 402"/>
              <a:gd name="T25" fmla="*/ 2147483647 h 754"/>
              <a:gd name="T26" fmla="*/ 2147483647 w 402"/>
              <a:gd name="T27" fmla="*/ 2147483647 h 754"/>
              <a:gd name="T28" fmla="*/ 2147483647 w 402"/>
              <a:gd name="T29" fmla="*/ 2147483647 h 754"/>
              <a:gd name="T30" fmla="*/ 2147483647 w 402"/>
              <a:gd name="T31" fmla="*/ 2147483647 h 754"/>
              <a:gd name="T32" fmla="*/ 2147483647 w 402"/>
              <a:gd name="T33" fmla="*/ 2147483647 h 754"/>
              <a:gd name="T34" fmla="*/ 2147483647 w 402"/>
              <a:gd name="T35" fmla="*/ 2147483647 h 754"/>
              <a:gd name="T36" fmla="*/ 2147483647 w 402"/>
              <a:gd name="T37" fmla="*/ 2147483647 h 754"/>
              <a:gd name="T38" fmla="*/ 2147483647 w 402"/>
              <a:gd name="T39" fmla="*/ 2147483647 h 754"/>
              <a:gd name="T40" fmla="*/ 2147483647 w 402"/>
              <a:gd name="T41" fmla="*/ 2147483647 h 754"/>
              <a:gd name="T42" fmla="*/ 2147483647 w 402"/>
              <a:gd name="T43" fmla="*/ 2147483647 h 754"/>
              <a:gd name="T44" fmla="*/ 2147483647 w 402"/>
              <a:gd name="T45" fmla="*/ 0 h 754"/>
              <a:gd name="T46" fmla="*/ 2147483647 w 402"/>
              <a:gd name="T47" fmla="*/ 2147483647 h 754"/>
              <a:gd name="T48" fmla="*/ 2147483647 w 402"/>
              <a:gd name="T49" fmla="*/ 2147483647 h 754"/>
              <a:gd name="T50" fmla="*/ 2147483647 w 402"/>
              <a:gd name="T51" fmla="*/ 2147483647 h 754"/>
              <a:gd name="T52" fmla="*/ 2147483647 w 402"/>
              <a:gd name="T53" fmla="*/ 2147483647 h 754"/>
              <a:gd name="T54" fmla="*/ 2147483647 w 402"/>
              <a:gd name="T55" fmla="*/ 2147483647 h 754"/>
              <a:gd name="T56" fmla="*/ 2147483647 w 402"/>
              <a:gd name="T57" fmla="*/ 2147483647 h 754"/>
              <a:gd name="T58" fmla="*/ 2147483647 w 402"/>
              <a:gd name="T59" fmla="*/ 2147483647 h 754"/>
              <a:gd name="T60" fmla="*/ 2147483647 w 402"/>
              <a:gd name="T61" fmla="*/ 2147483647 h 754"/>
              <a:gd name="T62" fmla="*/ 2147483647 w 402"/>
              <a:gd name="T63" fmla="*/ 2147483647 h 754"/>
              <a:gd name="T64" fmla="*/ 2147483647 w 402"/>
              <a:gd name="T65" fmla="*/ 2147483647 h 754"/>
              <a:gd name="T66" fmla="*/ 2147483647 w 402"/>
              <a:gd name="T67" fmla="*/ 2147483647 h 754"/>
              <a:gd name="T68" fmla="*/ 2147483647 w 402"/>
              <a:gd name="T69" fmla="*/ 2147483647 h 754"/>
              <a:gd name="T70" fmla="*/ 2147483647 w 402"/>
              <a:gd name="T71" fmla="*/ 2147483647 h 754"/>
              <a:gd name="T72" fmla="*/ 2147483647 w 402"/>
              <a:gd name="T73" fmla="*/ 2147483647 h 754"/>
              <a:gd name="T74" fmla="*/ 2147483647 w 402"/>
              <a:gd name="T75" fmla="*/ 2147483647 h 754"/>
              <a:gd name="T76" fmla="*/ 2147483647 w 402"/>
              <a:gd name="T77" fmla="*/ 2147483647 h 754"/>
              <a:gd name="T78" fmla="*/ 2147483647 w 402"/>
              <a:gd name="T79" fmla="*/ 2147483647 h 754"/>
              <a:gd name="T80" fmla="*/ 2147483647 w 402"/>
              <a:gd name="T81" fmla="*/ 2147483647 h 754"/>
              <a:gd name="T82" fmla="*/ 2147483647 w 402"/>
              <a:gd name="T83" fmla="*/ 2147483647 h 754"/>
              <a:gd name="T84" fmla="*/ 2147483647 w 402"/>
              <a:gd name="T85" fmla="*/ 2147483647 h 754"/>
              <a:gd name="T86" fmla="*/ 2147483647 w 402"/>
              <a:gd name="T87" fmla="*/ 2147483647 h 754"/>
              <a:gd name="T88" fmla="*/ 2147483647 w 402"/>
              <a:gd name="T89" fmla="*/ 2147483647 h 754"/>
              <a:gd name="T90" fmla="*/ 0 w 402"/>
              <a:gd name="T91" fmla="*/ 2147483647 h 7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02"/>
              <a:gd name="T139" fmla="*/ 0 h 754"/>
              <a:gd name="T140" fmla="*/ 402 w 402"/>
              <a:gd name="T141" fmla="*/ 754 h 7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02" h="754">
                <a:moveTo>
                  <a:pt x="0" y="754"/>
                </a:moveTo>
                <a:lnTo>
                  <a:pt x="5" y="749"/>
                </a:lnTo>
                <a:lnTo>
                  <a:pt x="5" y="744"/>
                </a:lnTo>
                <a:lnTo>
                  <a:pt x="11" y="739"/>
                </a:lnTo>
                <a:lnTo>
                  <a:pt x="16" y="728"/>
                </a:lnTo>
                <a:lnTo>
                  <a:pt x="21" y="723"/>
                </a:lnTo>
                <a:lnTo>
                  <a:pt x="32" y="712"/>
                </a:lnTo>
                <a:lnTo>
                  <a:pt x="42" y="702"/>
                </a:lnTo>
                <a:lnTo>
                  <a:pt x="53" y="691"/>
                </a:lnTo>
                <a:lnTo>
                  <a:pt x="63" y="681"/>
                </a:lnTo>
                <a:lnTo>
                  <a:pt x="79" y="665"/>
                </a:lnTo>
                <a:lnTo>
                  <a:pt x="90" y="649"/>
                </a:lnTo>
                <a:lnTo>
                  <a:pt x="106" y="628"/>
                </a:lnTo>
                <a:lnTo>
                  <a:pt x="122" y="607"/>
                </a:lnTo>
                <a:lnTo>
                  <a:pt x="137" y="580"/>
                </a:lnTo>
                <a:lnTo>
                  <a:pt x="153" y="554"/>
                </a:lnTo>
                <a:lnTo>
                  <a:pt x="174" y="522"/>
                </a:lnTo>
                <a:lnTo>
                  <a:pt x="190" y="496"/>
                </a:lnTo>
                <a:lnTo>
                  <a:pt x="206" y="464"/>
                </a:lnTo>
                <a:lnTo>
                  <a:pt x="222" y="438"/>
                </a:lnTo>
                <a:lnTo>
                  <a:pt x="238" y="406"/>
                </a:lnTo>
                <a:lnTo>
                  <a:pt x="249" y="380"/>
                </a:lnTo>
                <a:lnTo>
                  <a:pt x="264" y="348"/>
                </a:lnTo>
                <a:lnTo>
                  <a:pt x="275" y="322"/>
                </a:lnTo>
                <a:lnTo>
                  <a:pt x="286" y="296"/>
                </a:lnTo>
                <a:lnTo>
                  <a:pt x="291" y="269"/>
                </a:lnTo>
                <a:lnTo>
                  <a:pt x="301" y="243"/>
                </a:lnTo>
                <a:lnTo>
                  <a:pt x="307" y="217"/>
                </a:lnTo>
                <a:lnTo>
                  <a:pt x="312" y="190"/>
                </a:lnTo>
                <a:lnTo>
                  <a:pt x="317" y="169"/>
                </a:lnTo>
                <a:lnTo>
                  <a:pt x="323" y="148"/>
                </a:lnTo>
                <a:lnTo>
                  <a:pt x="328" y="127"/>
                </a:lnTo>
                <a:lnTo>
                  <a:pt x="328" y="111"/>
                </a:lnTo>
                <a:lnTo>
                  <a:pt x="333" y="95"/>
                </a:lnTo>
                <a:lnTo>
                  <a:pt x="333" y="79"/>
                </a:lnTo>
                <a:lnTo>
                  <a:pt x="333" y="64"/>
                </a:lnTo>
                <a:lnTo>
                  <a:pt x="333" y="53"/>
                </a:lnTo>
                <a:lnTo>
                  <a:pt x="333" y="42"/>
                </a:lnTo>
                <a:lnTo>
                  <a:pt x="333" y="37"/>
                </a:lnTo>
                <a:lnTo>
                  <a:pt x="333" y="27"/>
                </a:lnTo>
                <a:lnTo>
                  <a:pt x="328" y="21"/>
                </a:lnTo>
                <a:lnTo>
                  <a:pt x="328" y="16"/>
                </a:lnTo>
                <a:lnTo>
                  <a:pt x="323" y="11"/>
                </a:lnTo>
                <a:lnTo>
                  <a:pt x="328" y="6"/>
                </a:lnTo>
                <a:lnTo>
                  <a:pt x="328" y="0"/>
                </a:lnTo>
                <a:lnTo>
                  <a:pt x="333" y="0"/>
                </a:lnTo>
                <a:lnTo>
                  <a:pt x="338" y="0"/>
                </a:lnTo>
                <a:lnTo>
                  <a:pt x="349" y="6"/>
                </a:lnTo>
                <a:lnTo>
                  <a:pt x="354" y="11"/>
                </a:lnTo>
                <a:lnTo>
                  <a:pt x="375" y="21"/>
                </a:lnTo>
                <a:lnTo>
                  <a:pt x="381" y="32"/>
                </a:lnTo>
                <a:lnTo>
                  <a:pt x="391" y="42"/>
                </a:lnTo>
                <a:lnTo>
                  <a:pt x="397" y="48"/>
                </a:lnTo>
                <a:lnTo>
                  <a:pt x="402" y="58"/>
                </a:lnTo>
                <a:lnTo>
                  <a:pt x="402" y="64"/>
                </a:lnTo>
                <a:lnTo>
                  <a:pt x="402" y="74"/>
                </a:lnTo>
                <a:lnTo>
                  <a:pt x="397" y="79"/>
                </a:lnTo>
                <a:lnTo>
                  <a:pt x="397" y="90"/>
                </a:lnTo>
                <a:lnTo>
                  <a:pt x="391" y="100"/>
                </a:lnTo>
                <a:lnTo>
                  <a:pt x="391" y="116"/>
                </a:lnTo>
                <a:lnTo>
                  <a:pt x="386" y="127"/>
                </a:lnTo>
                <a:lnTo>
                  <a:pt x="381" y="148"/>
                </a:lnTo>
                <a:lnTo>
                  <a:pt x="375" y="169"/>
                </a:lnTo>
                <a:lnTo>
                  <a:pt x="370" y="190"/>
                </a:lnTo>
                <a:lnTo>
                  <a:pt x="360" y="238"/>
                </a:lnTo>
                <a:lnTo>
                  <a:pt x="338" y="290"/>
                </a:lnTo>
                <a:lnTo>
                  <a:pt x="323" y="338"/>
                </a:lnTo>
                <a:lnTo>
                  <a:pt x="301" y="385"/>
                </a:lnTo>
                <a:lnTo>
                  <a:pt x="291" y="412"/>
                </a:lnTo>
                <a:lnTo>
                  <a:pt x="280" y="433"/>
                </a:lnTo>
                <a:lnTo>
                  <a:pt x="254" y="480"/>
                </a:lnTo>
                <a:lnTo>
                  <a:pt x="227" y="528"/>
                </a:lnTo>
                <a:lnTo>
                  <a:pt x="196" y="575"/>
                </a:lnTo>
                <a:lnTo>
                  <a:pt x="180" y="596"/>
                </a:lnTo>
                <a:lnTo>
                  <a:pt x="164" y="617"/>
                </a:lnTo>
                <a:lnTo>
                  <a:pt x="148" y="638"/>
                </a:lnTo>
                <a:lnTo>
                  <a:pt x="137" y="654"/>
                </a:lnTo>
                <a:lnTo>
                  <a:pt x="122" y="670"/>
                </a:lnTo>
                <a:lnTo>
                  <a:pt x="111" y="686"/>
                </a:lnTo>
                <a:lnTo>
                  <a:pt x="95" y="696"/>
                </a:lnTo>
                <a:lnTo>
                  <a:pt x="85" y="707"/>
                </a:lnTo>
                <a:lnTo>
                  <a:pt x="63" y="718"/>
                </a:lnTo>
                <a:lnTo>
                  <a:pt x="48" y="733"/>
                </a:lnTo>
                <a:lnTo>
                  <a:pt x="37" y="739"/>
                </a:lnTo>
                <a:lnTo>
                  <a:pt x="32" y="744"/>
                </a:lnTo>
                <a:lnTo>
                  <a:pt x="26" y="744"/>
                </a:lnTo>
                <a:lnTo>
                  <a:pt x="21" y="749"/>
                </a:lnTo>
                <a:lnTo>
                  <a:pt x="11" y="754"/>
                </a:lnTo>
                <a:lnTo>
                  <a:pt x="5" y="754"/>
                </a:lnTo>
                <a:lnTo>
                  <a:pt x="0" y="754"/>
                </a:lnTo>
              </a:path>
            </a:pathLst>
          </a:custGeom>
          <a:solidFill>
            <a:srgbClr val="68A042"/>
          </a:solidFill>
          <a:ln w="5">
            <a:solidFill>
              <a:srgbClr val="669E40"/>
            </a:solidFill>
            <a:round/>
            <a:headEnd/>
            <a:tailEnd/>
          </a:ln>
        </p:spPr>
        <p:txBody>
          <a:bodyPr/>
          <a:lstStyle/>
          <a:p>
            <a:endParaRPr lang="zh-CN" altLang="en-US"/>
          </a:p>
        </p:txBody>
      </p:sp>
      <p:sp>
        <p:nvSpPr>
          <p:cNvPr id="78876" name="Freeform 94"/>
          <p:cNvSpPr>
            <a:spLocks/>
          </p:cNvSpPr>
          <p:nvPr/>
        </p:nvSpPr>
        <p:spPr bwMode="auto">
          <a:xfrm>
            <a:off x="7789863" y="5253038"/>
            <a:ext cx="739775" cy="820737"/>
          </a:xfrm>
          <a:custGeom>
            <a:avLst/>
            <a:gdLst>
              <a:gd name="T0" fmla="*/ 2147483647 w 466"/>
              <a:gd name="T1" fmla="*/ 2147483647 h 517"/>
              <a:gd name="T2" fmla="*/ 2147483647 w 466"/>
              <a:gd name="T3" fmla="*/ 2147483647 h 517"/>
              <a:gd name="T4" fmla="*/ 2147483647 w 466"/>
              <a:gd name="T5" fmla="*/ 2147483647 h 517"/>
              <a:gd name="T6" fmla="*/ 2147483647 w 466"/>
              <a:gd name="T7" fmla="*/ 2147483647 h 517"/>
              <a:gd name="T8" fmla="*/ 2147483647 w 466"/>
              <a:gd name="T9" fmla="*/ 2147483647 h 517"/>
              <a:gd name="T10" fmla="*/ 2147483647 w 466"/>
              <a:gd name="T11" fmla="*/ 2147483647 h 517"/>
              <a:gd name="T12" fmla="*/ 2147483647 w 466"/>
              <a:gd name="T13" fmla="*/ 2147483647 h 517"/>
              <a:gd name="T14" fmla="*/ 2147483647 w 466"/>
              <a:gd name="T15" fmla="*/ 2147483647 h 517"/>
              <a:gd name="T16" fmla="*/ 2147483647 w 466"/>
              <a:gd name="T17" fmla="*/ 2147483647 h 517"/>
              <a:gd name="T18" fmla="*/ 2147483647 w 466"/>
              <a:gd name="T19" fmla="*/ 2147483647 h 517"/>
              <a:gd name="T20" fmla="*/ 2147483647 w 466"/>
              <a:gd name="T21" fmla="*/ 2147483647 h 517"/>
              <a:gd name="T22" fmla="*/ 2147483647 w 466"/>
              <a:gd name="T23" fmla="*/ 2147483647 h 517"/>
              <a:gd name="T24" fmla="*/ 2147483647 w 466"/>
              <a:gd name="T25" fmla="*/ 2147483647 h 517"/>
              <a:gd name="T26" fmla="*/ 2147483647 w 466"/>
              <a:gd name="T27" fmla="*/ 2147483647 h 517"/>
              <a:gd name="T28" fmla="*/ 2147483647 w 466"/>
              <a:gd name="T29" fmla="*/ 2147483647 h 517"/>
              <a:gd name="T30" fmla="*/ 2147483647 w 466"/>
              <a:gd name="T31" fmla="*/ 2147483647 h 517"/>
              <a:gd name="T32" fmla="*/ 2147483647 w 466"/>
              <a:gd name="T33" fmla="*/ 2147483647 h 517"/>
              <a:gd name="T34" fmla="*/ 2147483647 w 466"/>
              <a:gd name="T35" fmla="*/ 2147483647 h 517"/>
              <a:gd name="T36" fmla="*/ 2147483647 w 466"/>
              <a:gd name="T37" fmla="*/ 2147483647 h 517"/>
              <a:gd name="T38" fmla="*/ 2147483647 w 466"/>
              <a:gd name="T39" fmla="*/ 2147483647 h 517"/>
              <a:gd name="T40" fmla="*/ 2147483647 w 466"/>
              <a:gd name="T41" fmla="*/ 2147483647 h 517"/>
              <a:gd name="T42" fmla="*/ 2147483647 w 466"/>
              <a:gd name="T43" fmla="*/ 2147483647 h 517"/>
              <a:gd name="T44" fmla="*/ 2147483647 w 466"/>
              <a:gd name="T45" fmla="*/ 0 h 517"/>
              <a:gd name="T46" fmla="*/ 2147483647 w 466"/>
              <a:gd name="T47" fmla="*/ 2147483647 h 517"/>
              <a:gd name="T48" fmla="*/ 2147483647 w 466"/>
              <a:gd name="T49" fmla="*/ 2147483647 h 517"/>
              <a:gd name="T50" fmla="*/ 2147483647 w 466"/>
              <a:gd name="T51" fmla="*/ 2147483647 h 517"/>
              <a:gd name="T52" fmla="*/ 2147483647 w 466"/>
              <a:gd name="T53" fmla="*/ 2147483647 h 517"/>
              <a:gd name="T54" fmla="*/ 2147483647 w 466"/>
              <a:gd name="T55" fmla="*/ 2147483647 h 517"/>
              <a:gd name="T56" fmla="*/ 2147483647 w 466"/>
              <a:gd name="T57" fmla="*/ 2147483647 h 517"/>
              <a:gd name="T58" fmla="*/ 2147483647 w 466"/>
              <a:gd name="T59" fmla="*/ 2147483647 h 517"/>
              <a:gd name="T60" fmla="*/ 2147483647 w 466"/>
              <a:gd name="T61" fmla="*/ 2147483647 h 517"/>
              <a:gd name="T62" fmla="*/ 2147483647 w 466"/>
              <a:gd name="T63" fmla="*/ 2147483647 h 517"/>
              <a:gd name="T64" fmla="*/ 2147483647 w 466"/>
              <a:gd name="T65" fmla="*/ 2147483647 h 517"/>
              <a:gd name="T66" fmla="*/ 2147483647 w 466"/>
              <a:gd name="T67" fmla="*/ 2147483647 h 517"/>
              <a:gd name="T68" fmla="*/ 2147483647 w 466"/>
              <a:gd name="T69" fmla="*/ 2147483647 h 517"/>
              <a:gd name="T70" fmla="*/ 2147483647 w 466"/>
              <a:gd name="T71" fmla="*/ 2147483647 h 517"/>
              <a:gd name="T72" fmla="*/ 2147483647 w 466"/>
              <a:gd name="T73" fmla="*/ 2147483647 h 5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6"/>
              <a:gd name="T112" fmla="*/ 0 h 517"/>
              <a:gd name="T113" fmla="*/ 466 w 466"/>
              <a:gd name="T114" fmla="*/ 517 h 5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6" h="517">
                <a:moveTo>
                  <a:pt x="466" y="485"/>
                </a:moveTo>
                <a:lnTo>
                  <a:pt x="466" y="490"/>
                </a:lnTo>
                <a:lnTo>
                  <a:pt x="460" y="490"/>
                </a:lnTo>
                <a:lnTo>
                  <a:pt x="455" y="496"/>
                </a:lnTo>
                <a:lnTo>
                  <a:pt x="450" y="496"/>
                </a:lnTo>
                <a:lnTo>
                  <a:pt x="439" y="501"/>
                </a:lnTo>
                <a:lnTo>
                  <a:pt x="429" y="501"/>
                </a:lnTo>
                <a:lnTo>
                  <a:pt x="418" y="501"/>
                </a:lnTo>
                <a:lnTo>
                  <a:pt x="402" y="506"/>
                </a:lnTo>
                <a:lnTo>
                  <a:pt x="386" y="506"/>
                </a:lnTo>
                <a:lnTo>
                  <a:pt x="371" y="511"/>
                </a:lnTo>
                <a:lnTo>
                  <a:pt x="355" y="511"/>
                </a:lnTo>
                <a:lnTo>
                  <a:pt x="344" y="517"/>
                </a:lnTo>
                <a:lnTo>
                  <a:pt x="334" y="517"/>
                </a:lnTo>
                <a:lnTo>
                  <a:pt x="323" y="517"/>
                </a:lnTo>
                <a:lnTo>
                  <a:pt x="318" y="517"/>
                </a:lnTo>
                <a:lnTo>
                  <a:pt x="307" y="517"/>
                </a:lnTo>
                <a:lnTo>
                  <a:pt x="297" y="517"/>
                </a:lnTo>
                <a:lnTo>
                  <a:pt x="286" y="517"/>
                </a:lnTo>
                <a:lnTo>
                  <a:pt x="275" y="511"/>
                </a:lnTo>
                <a:lnTo>
                  <a:pt x="270" y="506"/>
                </a:lnTo>
                <a:lnTo>
                  <a:pt x="265" y="501"/>
                </a:lnTo>
                <a:lnTo>
                  <a:pt x="259" y="496"/>
                </a:lnTo>
                <a:lnTo>
                  <a:pt x="249" y="485"/>
                </a:lnTo>
                <a:lnTo>
                  <a:pt x="244" y="469"/>
                </a:lnTo>
                <a:lnTo>
                  <a:pt x="233" y="453"/>
                </a:lnTo>
                <a:lnTo>
                  <a:pt x="217" y="432"/>
                </a:lnTo>
                <a:lnTo>
                  <a:pt x="207" y="411"/>
                </a:lnTo>
                <a:lnTo>
                  <a:pt x="191" y="385"/>
                </a:lnTo>
                <a:lnTo>
                  <a:pt x="180" y="369"/>
                </a:lnTo>
                <a:lnTo>
                  <a:pt x="175" y="353"/>
                </a:lnTo>
                <a:lnTo>
                  <a:pt x="164" y="337"/>
                </a:lnTo>
                <a:lnTo>
                  <a:pt x="154" y="322"/>
                </a:lnTo>
                <a:lnTo>
                  <a:pt x="143" y="300"/>
                </a:lnTo>
                <a:lnTo>
                  <a:pt x="133" y="285"/>
                </a:lnTo>
                <a:lnTo>
                  <a:pt x="122" y="264"/>
                </a:lnTo>
                <a:lnTo>
                  <a:pt x="111" y="242"/>
                </a:lnTo>
                <a:lnTo>
                  <a:pt x="96" y="221"/>
                </a:lnTo>
                <a:lnTo>
                  <a:pt x="85" y="195"/>
                </a:lnTo>
                <a:lnTo>
                  <a:pt x="69" y="174"/>
                </a:lnTo>
                <a:lnTo>
                  <a:pt x="59" y="148"/>
                </a:lnTo>
                <a:lnTo>
                  <a:pt x="43" y="121"/>
                </a:lnTo>
                <a:lnTo>
                  <a:pt x="32" y="95"/>
                </a:lnTo>
                <a:lnTo>
                  <a:pt x="16" y="63"/>
                </a:lnTo>
                <a:lnTo>
                  <a:pt x="0" y="37"/>
                </a:lnTo>
                <a:lnTo>
                  <a:pt x="11" y="0"/>
                </a:lnTo>
                <a:lnTo>
                  <a:pt x="32" y="37"/>
                </a:lnTo>
                <a:lnTo>
                  <a:pt x="53" y="74"/>
                </a:lnTo>
                <a:lnTo>
                  <a:pt x="80" y="116"/>
                </a:lnTo>
                <a:lnTo>
                  <a:pt x="106" y="158"/>
                </a:lnTo>
                <a:lnTo>
                  <a:pt x="122" y="184"/>
                </a:lnTo>
                <a:lnTo>
                  <a:pt x="138" y="206"/>
                </a:lnTo>
                <a:lnTo>
                  <a:pt x="148" y="227"/>
                </a:lnTo>
                <a:lnTo>
                  <a:pt x="164" y="248"/>
                </a:lnTo>
                <a:lnTo>
                  <a:pt x="180" y="264"/>
                </a:lnTo>
                <a:lnTo>
                  <a:pt x="191" y="285"/>
                </a:lnTo>
                <a:lnTo>
                  <a:pt x="207" y="300"/>
                </a:lnTo>
                <a:lnTo>
                  <a:pt x="217" y="316"/>
                </a:lnTo>
                <a:lnTo>
                  <a:pt x="233" y="332"/>
                </a:lnTo>
                <a:lnTo>
                  <a:pt x="244" y="348"/>
                </a:lnTo>
                <a:lnTo>
                  <a:pt x="265" y="364"/>
                </a:lnTo>
                <a:lnTo>
                  <a:pt x="281" y="374"/>
                </a:lnTo>
                <a:lnTo>
                  <a:pt x="302" y="390"/>
                </a:lnTo>
                <a:lnTo>
                  <a:pt x="323" y="401"/>
                </a:lnTo>
                <a:lnTo>
                  <a:pt x="344" y="417"/>
                </a:lnTo>
                <a:lnTo>
                  <a:pt x="365" y="427"/>
                </a:lnTo>
                <a:lnTo>
                  <a:pt x="392" y="438"/>
                </a:lnTo>
                <a:lnTo>
                  <a:pt x="408" y="448"/>
                </a:lnTo>
                <a:lnTo>
                  <a:pt x="429" y="459"/>
                </a:lnTo>
                <a:lnTo>
                  <a:pt x="439" y="464"/>
                </a:lnTo>
                <a:lnTo>
                  <a:pt x="450" y="475"/>
                </a:lnTo>
                <a:lnTo>
                  <a:pt x="460" y="480"/>
                </a:lnTo>
                <a:lnTo>
                  <a:pt x="466" y="485"/>
                </a:lnTo>
              </a:path>
            </a:pathLst>
          </a:custGeom>
          <a:solidFill>
            <a:srgbClr val="68A042"/>
          </a:solidFill>
          <a:ln w="5">
            <a:solidFill>
              <a:srgbClr val="669E40"/>
            </a:solidFill>
            <a:round/>
            <a:headEnd/>
            <a:tailEnd/>
          </a:ln>
        </p:spPr>
        <p:txBody>
          <a:bodyPr/>
          <a:lstStyle/>
          <a:p>
            <a:endParaRPr lang="zh-CN" altLang="en-US"/>
          </a:p>
        </p:txBody>
      </p:sp>
      <p:sp>
        <p:nvSpPr>
          <p:cNvPr id="78864" name="Freeform 64"/>
          <p:cNvSpPr>
            <a:spLocks/>
          </p:cNvSpPr>
          <p:nvPr/>
        </p:nvSpPr>
        <p:spPr bwMode="auto">
          <a:xfrm>
            <a:off x="4283075" y="3227388"/>
            <a:ext cx="254000" cy="233362"/>
          </a:xfrm>
          <a:custGeom>
            <a:avLst/>
            <a:gdLst>
              <a:gd name="T0" fmla="*/ 2147483647 w 8933"/>
              <a:gd name="T1" fmla="*/ 2147483647 h 10000"/>
              <a:gd name="T2" fmla="*/ 2147483647 w 8933"/>
              <a:gd name="T3" fmla="*/ 2147483647 h 10000"/>
              <a:gd name="T4" fmla="*/ 2147483647 w 8933"/>
              <a:gd name="T5" fmla="*/ 2147483647 h 10000"/>
              <a:gd name="T6" fmla="*/ 2147483647 w 8933"/>
              <a:gd name="T7" fmla="*/ 2147483647 h 10000"/>
              <a:gd name="T8" fmla="*/ 2147483647 w 8933"/>
              <a:gd name="T9" fmla="*/ 2147483647 h 10000"/>
              <a:gd name="T10" fmla="*/ 2147483647 w 8933"/>
              <a:gd name="T11" fmla="*/ 2147483647 h 10000"/>
              <a:gd name="T12" fmla="*/ 2147483647 w 8933"/>
              <a:gd name="T13" fmla="*/ 2147483647 h 10000"/>
              <a:gd name="T14" fmla="*/ 0 w 8933"/>
              <a:gd name="T15" fmla="*/ 2147483647 h 10000"/>
              <a:gd name="T16" fmla="*/ 0 w 8933"/>
              <a:gd name="T17" fmla="*/ 2147483647 h 10000"/>
              <a:gd name="T18" fmla="*/ 2147483647 w 8933"/>
              <a:gd name="T19" fmla="*/ 2147483647 h 10000"/>
              <a:gd name="T20" fmla="*/ 2147483647 w 8933"/>
              <a:gd name="T21" fmla="*/ 2147483647 h 10000"/>
              <a:gd name="T22" fmla="*/ 2147483647 w 8933"/>
              <a:gd name="T23" fmla="*/ 2147483647 h 10000"/>
              <a:gd name="T24" fmla="*/ 2147483647 w 8933"/>
              <a:gd name="T25" fmla="*/ 2147483647 h 10000"/>
              <a:gd name="T26" fmla="*/ 2147483647 w 8933"/>
              <a:gd name="T27" fmla="*/ 2147483647 h 10000"/>
              <a:gd name="T28" fmla="*/ 2147483647 w 8933"/>
              <a:gd name="T29" fmla="*/ 2147483647 h 10000"/>
              <a:gd name="T30" fmla="*/ 2147483647 w 8933"/>
              <a:gd name="T31" fmla="*/ 2147483647 h 10000"/>
              <a:gd name="T32" fmla="*/ 2147483647 w 8933"/>
              <a:gd name="T33" fmla="*/ 2147483647 h 10000"/>
              <a:gd name="T34" fmla="*/ 2147483647 w 8933"/>
              <a:gd name="T35" fmla="*/ 2147483647 h 10000"/>
              <a:gd name="T36" fmla="*/ 2147483647 w 8933"/>
              <a:gd name="T37" fmla="*/ 2147483647 h 10000"/>
              <a:gd name="T38" fmla="*/ 2147483647 w 8933"/>
              <a:gd name="T39" fmla="*/ 2147483647 h 10000"/>
              <a:gd name="T40" fmla="*/ 2147483647 w 8933"/>
              <a:gd name="T41" fmla="*/ 2147483647 h 10000"/>
              <a:gd name="T42" fmla="*/ 2147483647 w 8933"/>
              <a:gd name="T43" fmla="*/ 2147483647 h 10000"/>
              <a:gd name="T44" fmla="*/ 2147483647 w 8933"/>
              <a:gd name="T45" fmla="*/ 2147483647 h 10000"/>
              <a:gd name="T46" fmla="*/ 2147483647 w 8933"/>
              <a:gd name="T47" fmla="*/ 0 h 10000"/>
              <a:gd name="T48" fmla="*/ 2147483647 w 8933"/>
              <a:gd name="T49" fmla="*/ 2147483647 h 10000"/>
              <a:gd name="T50" fmla="*/ 2147483647 w 8933"/>
              <a:gd name="T51" fmla="*/ 2147483647 h 10000"/>
              <a:gd name="T52" fmla="*/ 2147483647 w 8933"/>
              <a:gd name="T53" fmla="*/ 2147483647 h 10000"/>
              <a:gd name="T54" fmla="*/ 2147483647 w 8933"/>
              <a:gd name="T55" fmla="*/ 2147483647 h 10000"/>
              <a:gd name="T56" fmla="*/ 2147483647 w 8933"/>
              <a:gd name="T57" fmla="*/ 2147483647 h 10000"/>
              <a:gd name="T58" fmla="*/ 2147483647 w 8933"/>
              <a:gd name="T59" fmla="*/ 2147483647 h 10000"/>
              <a:gd name="T60" fmla="*/ 2147483647 w 8933"/>
              <a:gd name="T61" fmla="*/ 2147483647 h 10000"/>
              <a:gd name="T62" fmla="*/ 2147483647 w 8933"/>
              <a:gd name="T63" fmla="*/ 2147483647 h 10000"/>
              <a:gd name="T64" fmla="*/ 2147483647 w 8933"/>
              <a:gd name="T65" fmla="*/ 2147483647 h 10000"/>
              <a:gd name="T66" fmla="*/ 2147483647 w 8933"/>
              <a:gd name="T67" fmla="*/ 2147483647 h 10000"/>
              <a:gd name="T68" fmla="*/ 2147483647 w 8933"/>
              <a:gd name="T69" fmla="*/ 2147483647 h 10000"/>
              <a:gd name="T70" fmla="*/ 2147483647 w 8933"/>
              <a:gd name="T71" fmla="*/ 2147483647 h 10000"/>
              <a:gd name="T72" fmla="*/ 2147483647 w 8933"/>
              <a:gd name="T73" fmla="*/ 2147483647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933"/>
              <a:gd name="T112" fmla="*/ 0 h 10000"/>
              <a:gd name="T113" fmla="*/ 8933 w 8933"/>
              <a:gd name="T114" fmla="*/ 10000 h 100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933" h="10000">
                <a:moveTo>
                  <a:pt x="3525" y="3535"/>
                </a:moveTo>
                <a:lnTo>
                  <a:pt x="2627" y="2859"/>
                </a:lnTo>
                <a:lnTo>
                  <a:pt x="2012" y="2501"/>
                </a:lnTo>
                <a:lnTo>
                  <a:pt x="1453" y="2108"/>
                </a:lnTo>
                <a:lnTo>
                  <a:pt x="838" y="1766"/>
                </a:lnTo>
                <a:cubicBezTo>
                  <a:pt x="743" y="1655"/>
                  <a:pt x="652" y="1542"/>
                  <a:pt x="559" y="1431"/>
                </a:cubicBezTo>
                <a:cubicBezTo>
                  <a:pt x="467" y="1296"/>
                  <a:pt x="377" y="1160"/>
                  <a:pt x="284" y="1025"/>
                </a:cubicBezTo>
                <a:lnTo>
                  <a:pt x="0" y="1025"/>
                </a:lnTo>
                <a:lnTo>
                  <a:pt x="0" y="678"/>
                </a:lnTo>
                <a:lnTo>
                  <a:pt x="284" y="678"/>
                </a:lnTo>
                <a:lnTo>
                  <a:pt x="559" y="678"/>
                </a:lnTo>
                <a:lnTo>
                  <a:pt x="838" y="678"/>
                </a:lnTo>
                <a:lnTo>
                  <a:pt x="1453" y="678"/>
                </a:lnTo>
                <a:lnTo>
                  <a:pt x="2012" y="678"/>
                </a:lnTo>
                <a:lnTo>
                  <a:pt x="2627" y="678"/>
                </a:lnTo>
                <a:lnTo>
                  <a:pt x="3240" y="678"/>
                </a:lnTo>
                <a:lnTo>
                  <a:pt x="4696" y="1025"/>
                </a:lnTo>
                <a:lnTo>
                  <a:pt x="5594" y="1431"/>
                </a:lnTo>
                <a:lnTo>
                  <a:pt x="6480" y="1431"/>
                </a:lnTo>
                <a:lnTo>
                  <a:pt x="7320" y="1431"/>
                </a:lnTo>
                <a:lnTo>
                  <a:pt x="7655" y="1431"/>
                </a:lnTo>
                <a:cubicBezTo>
                  <a:pt x="7753" y="1290"/>
                  <a:pt x="7844" y="1146"/>
                  <a:pt x="7940" y="1025"/>
                </a:cubicBezTo>
                <a:lnTo>
                  <a:pt x="8548" y="678"/>
                </a:lnTo>
                <a:lnTo>
                  <a:pt x="8548" y="0"/>
                </a:lnTo>
                <a:cubicBezTo>
                  <a:pt x="8595" y="1554"/>
                  <a:pt x="8933" y="8447"/>
                  <a:pt x="8832" y="10000"/>
                </a:cubicBezTo>
                <a:lnTo>
                  <a:pt x="7940" y="9321"/>
                </a:lnTo>
                <a:cubicBezTo>
                  <a:pt x="7845" y="9076"/>
                  <a:pt x="7751" y="8827"/>
                  <a:pt x="7655" y="8584"/>
                </a:cubicBezTo>
                <a:lnTo>
                  <a:pt x="7655" y="8235"/>
                </a:lnTo>
                <a:lnTo>
                  <a:pt x="7655" y="7482"/>
                </a:lnTo>
                <a:lnTo>
                  <a:pt x="7320" y="7143"/>
                </a:lnTo>
                <a:cubicBezTo>
                  <a:pt x="7235" y="7016"/>
                  <a:pt x="7134" y="6917"/>
                  <a:pt x="7039" y="6799"/>
                </a:cubicBezTo>
                <a:cubicBezTo>
                  <a:pt x="6947" y="6561"/>
                  <a:pt x="6853" y="6297"/>
                  <a:pt x="6760" y="6059"/>
                </a:cubicBezTo>
                <a:lnTo>
                  <a:pt x="6480" y="5700"/>
                </a:lnTo>
                <a:lnTo>
                  <a:pt x="5873" y="5024"/>
                </a:lnTo>
                <a:lnTo>
                  <a:pt x="5312" y="4639"/>
                </a:lnTo>
                <a:lnTo>
                  <a:pt x="4416" y="3949"/>
                </a:lnTo>
                <a:lnTo>
                  <a:pt x="3525" y="3535"/>
                </a:lnTo>
              </a:path>
            </a:pathLst>
          </a:custGeom>
          <a:solidFill>
            <a:srgbClr val="669E40"/>
          </a:solidFill>
          <a:ln w="5">
            <a:solidFill>
              <a:srgbClr val="669E40"/>
            </a:solidFill>
            <a:round/>
            <a:headEnd/>
            <a:tailEnd/>
          </a:ln>
        </p:spPr>
        <p:txBody>
          <a:bodyPr/>
          <a:lstStyle/>
          <a:p>
            <a:endParaRPr lang="zh-CN" altLang="en-US"/>
          </a:p>
        </p:txBody>
      </p:sp>
      <p:sp>
        <p:nvSpPr>
          <p:cNvPr id="32" name="Freeform 64"/>
          <p:cNvSpPr>
            <a:spLocks/>
          </p:cNvSpPr>
          <p:nvPr/>
        </p:nvSpPr>
        <p:spPr bwMode="auto">
          <a:xfrm>
            <a:off x="3956050" y="2257425"/>
            <a:ext cx="719138" cy="144463"/>
          </a:xfrm>
          <a:custGeom>
            <a:avLst/>
            <a:gdLst>
              <a:gd name="T0" fmla="*/ 2147483647 w 9869"/>
              <a:gd name="T1" fmla="*/ 2147483647 h 10000"/>
              <a:gd name="T2" fmla="*/ 2147483647 w 9869"/>
              <a:gd name="T3" fmla="*/ 2147483647 h 10000"/>
              <a:gd name="T4" fmla="*/ 2147483647 w 9869"/>
              <a:gd name="T5" fmla="*/ 2147483647 h 10000"/>
              <a:gd name="T6" fmla="*/ 2147483647 w 9869"/>
              <a:gd name="T7" fmla="*/ 2147483647 h 10000"/>
              <a:gd name="T8" fmla="*/ 2147483647 w 9869"/>
              <a:gd name="T9" fmla="*/ 2147483647 h 10000"/>
              <a:gd name="T10" fmla="*/ 2147483647 w 9869"/>
              <a:gd name="T11" fmla="*/ 2147483647 h 10000"/>
              <a:gd name="T12" fmla="*/ 2147483647 w 9869"/>
              <a:gd name="T13" fmla="*/ 2147483647 h 10000"/>
              <a:gd name="T14" fmla="*/ 2147483647 w 9869"/>
              <a:gd name="T15" fmla="*/ 2147483647 h 10000"/>
              <a:gd name="T16" fmla="*/ 2147483647 w 9869"/>
              <a:gd name="T17" fmla="*/ 2147483647 h 10000"/>
              <a:gd name="T18" fmla="*/ 2147483647 w 9869"/>
              <a:gd name="T19" fmla="*/ 2147483647 h 10000"/>
              <a:gd name="T20" fmla="*/ 2147483647 w 9869"/>
              <a:gd name="T21" fmla="*/ 2147483647 h 10000"/>
              <a:gd name="T22" fmla="*/ 2147483647 w 9869"/>
              <a:gd name="T23" fmla="*/ 2147483647 h 10000"/>
              <a:gd name="T24" fmla="*/ 2147483647 w 9869"/>
              <a:gd name="T25" fmla="*/ 2147483647 h 10000"/>
              <a:gd name="T26" fmla="*/ 2147483647 w 9869"/>
              <a:gd name="T27" fmla="*/ 2147483647 h 10000"/>
              <a:gd name="T28" fmla="*/ 2147483647 w 9869"/>
              <a:gd name="T29" fmla="*/ 2147483647 h 10000"/>
              <a:gd name="T30" fmla="*/ 2147483647 w 9869"/>
              <a:gd name="T31" fmla="*/ 2147483647 h 10000"/>
              <a:gd name="T32" fmla="*/ 2147483647 w 9869"/>
              <a:gd name="T33" fmla="*/ 2147483647 h 10000"/>
              <a:gd name="T34" fmla="*/ 2147483647 w 9869"/>
              <a:gd name="T35" fmla="*/ 2147483647 h 10000"/>
              <a:gd name="T36" fmla="*/ 0 w 9869"/>
              <a:gd name="T37" fmla="*/ 2147483647 h 10000"/>
              <a:gd name="T38" fmla="*/ 0 w 9869"/>
              <a:gd name="T39" fmla="*/ 2147483647 h 10000"/>
              <a:gd name="T40" fmla="*/ 2147483647 w 9869"/>
              <a:gd name="T41" fmla="*/ 2147483647 h 10000"/>
              <a:gd name="T42" fmla="*/ 2147483647 w 9869"/>
              <a:gd name="T43" fmla="*/ 2147483647 h 10000"/>
              <a:gd name="T44" fmla="*/ 2147483647 w 9869"/>
              <a:gd name="T45" fmla="*/ 2147483647 h 10000"/>
              <a:gd name="T46" fmla="*/ 2147483647 w 9869"/>
              <a:gd name="T47" fmla="*/ 2147483647 h 10000"/>
              <a:gd name="T48" fmla="*/ 2147483647 w 9869"/>
              <a:gd name="T49" fmla="*/ 2147483647 h 10000"/>
              <a:gd name="T50" fmla="*/ 2147483647 w 9869"/>
              <a:gd name="T51" fmla="*/ 2147483647 h 10000"/>
              <a:gd name="T52" fmla="*/ 2147483647 w 9869"/>
              <a:gd name="T53" fmla="*/ 2147483647 h 10000"/>
              <a:gd name="T54" fmla="*/ 2147483647 w 9869"/>
              <a:gd name="T55" fmla="*/ 2147483647 h 10000"/>
              <a:gd name="T56" fmla="*/ 2147483647 w 9869"/>
              <a:gd name="T57" fmla="*/ 2147483647 h 10000"/>
              <a:gd name="T58" fmla="*/ 2147483647 w 9869"/>
              <a:gd name="T59" fmla="*/ 2147483647 h 10000"/>
              <a:gd name="T60" fmla="*/ 2147483647 w 9869"/>
              <a:gd name="T61" fmla="*/ 2147483647 h 10000"/>
              <a:gd name="T62" fmla="*/ 2147483647 w 9869"/>
              <a:gd name="T63" fmla="*/ 2147483647 h 10000"/>
              <a:gd name="T64" fmla="*/ 2147483647 w 9869"/>
              <a:gd name="T65" fmla="*/ 2147483647 h 10000"/>
              <a:gd name="T66" fmla="*/ 2147483647 w 9869"/>
              <a:gd name="T67" fmla="*/ 2147483647 h 10000"/>
              <a:gd name="T68" fmla="*/ 2147483647 w 9869"/>
              <a:gd name="T69" fmla="*/ 2147483647 h 10000"/>
              <a:gd name="T70" fmla="*/ 2147483647 w 9869"/>
              <a:gd name="T71" fmla="*/ 2147483647 h 10000"/>
              <a:gd name="T72" fmla="*/ 2147483647 w 9869"/>
              <a:gd name="T73" fmla="*/ 2147483647 h 10000"/>
              <a:gd name="T74" fmla="*/ 2147483647 w 9869"/>
              <a:gd name="T75" fmla="*/ 2147483647 h 10000"/>
              <a:gd name="T76" fmla="*/ 2147483647 w 9869"/>
              <a:gd name="T77" fmla="*/ 2147483647 h 10000"/>
              <a:gd name="T78" fmla="*/ 2147483647 w 9869"/>
              <a:gd name="T79" fmla="*/ 0 h 10000"/>
              <a:gd name="T80" fmla="*/ 2147483647 w 9869"/>
              <a:gd name="T81" fmla="*/ 2147483647 h 10000"/>
              <a:gd name="T82" fmla="*/ 2147483647 w 9869"/>
              <a:gd name="T83" fmla="*/ 2147483647 h 10000"/>
              <a:gd name="T84" fmla="*/ 2147483647 w 9869"/>
              <a:gd name="T85" fmla="*/ 2147483647 h 10000"/>
              <a:gd name="T86" fmla="*/ 2147483647 w 9869"/>
              <a:gd name="T87" fmla="*/ 2147483647 h 10000"/>
              <a:gd name="T88" fmla="*/ 2147483647 w 9869"/>
              <a:gd name="T89" fmla="*/ 2147483647 h 10000"/>
              <a:gd name="T90" fmla="*/ 2147483647 w 9869"/>
              <a:gd name="T91" fmla="*/ 2147483647 h 10000"/>
              <a:gd name="T92" fmla="*/ 2147483647 w 9869"/>
              <a:gd name="T93" fmla="*/ 2147483647 h 10000"/>
              <a:gd name="T94" fmla="*/ 2147483647 w 9869"/>
              <a:gd name="T95" fmla="*/ 2147483647 h 10000"/>
              <a:gd name="T96" fmla="*/ 2147483647 w 9869"/>
              <a:gd name="T97" fmla="*/ 2147483647 h 10000"/>
              <a:gd name="T98" fmla="*/ 2147483647 w 9869"/>
              <a:gd name="T99" fmla="*/ 2147483647 h 10000"/>
              <a:gd name="T100" fmla="*/ 2147483647 w 9869"/>
              <a:gd name="T101" fmla="*/ 2147483647 h 100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69"/>
              <a:gd name="T154" fmla="*/ 0 h 10000"/>
              <a:gd name="T155" fmla="*/ 9869 w 9869"/>
              <a:gd name="T156" fmla="*/ 10000 h 100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69" h="10000">
                <a:moveTo>
                  <a:pt x="7473" y="8203"/>
                </a:moveTo>
                <a:lnTo>
                  <a:pt x="7233" y="6995"/>
                </a:lnTo>
                <a:cubicBezTo>
                  <a:pt x="7168" y="6770"/>
                  <a:pt x="7081" y="6647"/>
                  <a:pt x="7015" y="6429"/>
                </a:cubicBezTo>
                <a:lnTo>
                  <a:pt x="6885" y="6429"/>
                </a:lnTo>
                <a:lnTo>
                  <a:pt x="6776" y="6429"/>
                </a:lnTo>
                <a:lnTo>
                  <a:pt x="6667" y="6429"/>
                </a:lnTo>
                <a:lnTo>
                  <a:pt x="6427" y="6429"/>
                </a:lnTo>
                <a:lnTo>
                  <a:pt x="6209" y="6429"/>
                </a:lnTo>
                <a:lnTo>
                  <a:pt x="5861" y="6429"/>
                </a:lnTo>
                <a:lnTo>
                  <a:pt x="5512" y="6429"/>
                </a:lnTo>
                <a:lnTo>
                  <a:pt x="5054" y="6429"/>
                </a:lnTo>
                <a:cubicBezTo>
                  <a:pt x="4902" y="6647"/>
                  <a:pt x="4749" y="6770"/>
                  <a:pt x="4597" y="6995"/>
                </a:cubicBezTo>
                <a:lnTo>
                  <a:pt x="4009" y="6995"/>
                </a:lnTo>
                <a:lnTo>
                  <a:pt x="3551" y="7650"/>
                </a:lnTo>
                <a:lnTo>
                  <a:pt x="2876" y="7650"/>
                </a:lnTo>
                <a:cubicBezTo>
                  <a:pt x="2636" y="7873"/>
                  <a:pt x="2418" y="7994"/>
                  <a:pt x="2179" y="8203"/>
                </a:cubicBezTo>
                <a:cubicBezTo>
                  <a:pt x="1939" y="8423"/>
                  <a:pt x="1721" y="8534"/>
                  <a:pt x="1481" y="8752"/>
                </a:cubicBezTo>
                <a:cubicBezTo>
                  <a:pt x="1264" y="8983"/>
                  <a:pt x="1024" y="9098"/>
                  <a:pt x="806" y="9307"/>
                </a:cubicBezTo>
                <a:lnTo>
                  <a:pt x="0" y="10000"/>
                </a:lnTo>
                <a:lnTo>
                  <a:pt x="0" y="5874"/>
                </a:lnTo>
                <a:lnTo>
                  <a:pt x="218" y="5874"/>
                </a:lnTo>
                <a:lnTo>
                  <a:pt x="566" y="5874"/>
                </a:lnTo>
                <a:lnTo>
                  <a:pt x="1024" y="5874"/>
                </a:lnTo>
                <a:cubicBezTo>
                  <a:pt x="1133" y="5653"/>
                  <a:pt x="1264" y="5553"/>
                  <a:pt x="1373" y="5332"/>
                </a:cubicBezTo>
                <a:lnTo>
                  <a:pt x="1961" y="5332"/>
                </a:lnTo>
                <a:lnTo>
                  <a:pt x="2418" y="4669"/>
                </a:lnTo>
                <a:lnTo>
                  <a:pt x="3094" y="4669"/>
                </a:lnTo>
                <a:cubicBezTo>
                  <a:pt x="3290" y="4433"/>
                  <a:pt x="3486" y="4311"/>
                  <a:pt x="3682" y="4108"/>
                </a:cubicBezTo>
                <a:cubicBezTo>
                  <a:pt x="3900" y="3871"/>
                  <a:pt x="4139" y="3777"/>
                  <a:pt x="4357" y="3546"/>
                </a:cubicBezTo>
                <a:lnTo>
                  <a:pt x="4815" y="3546"/>
                </a:lnTo>
                <a:lnTo>
                  <a:pt x="5272" y="2870"/>
                </a:lnTo>
                <a:cubicBezTo>
                  <a:pt x="5425" y="2654"/>
                  <a:pt x="5599" y="2561"/>
                  <a:pt x="5752" y="2316"/>
                </a:cubicBezTo>
                <a:lnTo>
                  <a:pt x="6078" y="2316"/>
                </a:lnTo>
                <a:cubicBezTo>
                  <a:pt x="6166" y="2120"/>
                  <a:pt x="6231" y="1996"/>
                  <a:pt x="6318" y="1762"/>
                </a:cubicBezTo>
                <a:lnTo>
                  <a:pt x="6558" y="1762"/>
                </a:lnTo>
                <a:cubicBezTo>
                  <a:pt x="6594" y="1578"/>
                  <a:pt x="6631" y="1417"/>
                  <a:pt x="6667" y="1210"/>
                </a:cubicBezTo>
                <a:lnTo>
                  <a:pt x="6776" y="1210"/>
                </a:lnTo>
                <a:cubicBezTo>
                  <a:pt x="6819" y="1002"/>
                  <a:pt x="6841" y="766"/>
                  <a:pt x="6885" y="561"/>
                </a:cubicBezTo>
                <a:lnTo>
                  <a:pt x="7124" y="561"/>
                </a:lnTo>
                <a:cubicBezTo>
                  <a:pt x="7190" y="335"/>
                  <a:pt x="7277" y="219"/>
                  <a:pt x="7342" y="0"/>
                </a:cubicBezTo>
                <a:cubicBezTo>
                  <a:pt x="7429" y="219"/>
                  <a:pt x="7495" y="335"/>
                  <a:pt x="7582" y="561"/>
                </a:cubicBezTo>
                <a:lnTo>
                  <a:pt x="7930" y="561"/>
                </a:lnTo>
                <a:cubicBezTo>
                  <a:pt x="8083" y="1002"/>
                  <a:pt x="8235" y="1324"/>
                  <a:pt x="8388" y="1762"/>
                </a:cubicBezTo>
                <a:cubicBezTo>
                  <a:pt x="8540" y="1996"/>
                  <a:pt x="8693" y="2120"/>
                  <a:pt x="8845" y="2316"/>
                </a:cubicBezTo>
                <a:cubicBezTo>
                  <a:pt x="8954" y="2561"/>
                  <a:pt x="9085" y="2654"/>
                  <a:pt x="9194" y="2870"/>
                </a:cubicBezTo>
                <a:cubicBezTo>
                  <a:pt x="9259" y="3116"/>
                  <a:pt x="9346" y="3337"/>
                  <a:pt x="9412" y="3546"/>
                </a:cubicBezTo>
                <a:cubicBezTo>
                  <a:pt x="9455" y="3777"/>
                  <a:pt x="9499" y="3871"/>
                  <a:pt x="9542" y="4108"/>
                </a:cubicBezTo>
                <a:cubicBezTo>
                  <a:pt x="9578" y="4295"/>
                  <a:pt x="9615" y="4468"/>
                  <a:pt x="9651" y="4669"/>
                </a:cubicBezTo>
                <a:cubicBezTo>
                  <a:pt x="9695" y="4887"/>
                  <a:pt x="9717" y="5093"/>
                  <a:pt x="9760" y="5332"/>
                </a:cubicBezTo>
                <a:lnTo>
                  <a:pt x="9869" y="5332"/>
                </a:lnTo>
                <a:lnTo>
                  <a:pt x="9869" y="5874"/>
                </a:lnTo>
              </a:path>
            </a:pathLst>
          </a:custGeom>
          <a:solidFill>
            <a:srgbClr val="669E40"/>
          </a:solidFill>
          <a:ln w="5">
            <a:solidFill>
              <a:srgbClr val="669E40"/>
            </a:solidFill>
            <a:round/>
            <a:headEnd/>
            <a:tailEnd/>
          </a:ln>
        </p:spPr>
        <p:txBody>
          <a:bodyPr/>
          <a:lstStyle/>
          <a:p>
            <a:endParaRPr lang="zh-CN" altLang="en-US"/>
          </a:p>
        </p:txBody>
      </p:sp>
      <p:sp>
        <p:nvSpPr>
          <p:cNvPr id="78877" name="Freeform 64"/>
          <p:cNvSpPr>
            <a:spLocks/>
          </p:cNvSpPr>
          <p:nvPr/>
        </p:nvSpPr>
        <p:spPr bwMode="auto">
          <a:xfrm>
            <a:off x="4500563" y="2339975"/>
            <a:ext cx="174625" cy="1122363"/>
          </a:xfrm>
          <a:custGeom>
            <a:avLst/>
            <a:gdLst>
              <a:gd name="T0" fmla="*/ 2147483647 w 9487"/>
              <a:gd name="T1" fmla="*/ 2147483647 h 10000"/>
              <a:gd name="T2" fmla="*/ 2147483647 w 9487"/>
              <a:gd name="T3" fmla="*/ 2147483647 h 10000"/>
              <a:gd name="T4" fmla="*/ 2147483647 w 9487"/>
              <a:gd name="T5" fmla="*/ 2147483647 h 10000"/>
              <a:gd name="T6" fmla="*/ 2147483647 w 9487"/>
              <a:gd name="T7" fmla="*/ 2147483647 h 10000"/>
              <a:gd name="T8" fmla="*/ 2147483647 w 9487"/>
              <a:gd name="T9" fmla="*/ 2147483647 h 10000"/>
              <a:gd name="T10" fmla="*/ 2147483647 w 9487"/>
              <a:gd name="T11" fmla="*/ 2147483647 h 10000"/>
              <a:gd name="T12" fmla="*/ 2147483647 w 9487"/>
              <a:gd name="T13" fmla="*/ 2147483647 h 10000"/>
              <a:gd name="T14" fmla="*/ 2147483647 w 9487"/>
              <a:gd name="T15" fmla="*/ 2147483647 h 10000"/>
              <a:gd name="T16" fmla="*/ 2147483647 w 9487"/>
              <a:gd name="T17" fmla="*/ 2147483647 h 10000"/>
              <a:gd name="T18" fmla="*/ 2147483647 w 9487"/>
              <a:gd name="T19" fmla="*/ 2147483647 h 10000"/>
              <a:gd name="T20" fmla="*/ 2147483647 w 9487"/>
              <a:gd name="T21" fmla="*/ 2147483647 h 10000"/>
              <a:gd name="T22" fmla="*/ 2147483647 w 9487"/>
              <a:gd name="T23" fmla="*/ 2147483647 h 10000"/>
              <a:gd name="T24" fmla="*/ 2147483647 w 9487"/>
              <a:gd name="T25" fmla="*/ 2147483647 h 10000"/>
              <a:gd name="T26" fmla="*/ 2147483647 w 9487"/>
              <a:gd name="T27" fmla="*/ 2147483647 h 10000"/>
              <a:gd name="T28" fmla="*/ 2147483647 w 9487"/>
              <a:gd name="T29" fmla="*/ 0 h 10000"/>
              <a:gd name="T30" fmla="*/ 2147483647 w 9487"/>
              <a:gd name="T31" fmla="*/ 2147483647 h 10000"/>
              <a:gd name="T32" fmla="*/ 2147483647 w 9487"/>
              <a:gd name="T33" fmla="*/ 2147483647 h 10000"/>
              <a:gd name="T34" fmla="*/ 2147483647 w 9487"/>
              <a:gd name="T35" fmla="*/ 2147483647 h 10000"/>
              <a:gd name="T36" fmla="*/ 2147483647 w 9487"/>
              <a:gd name="T37" fmla="*/ 2147483647 h 10000"/>
              <a:gd name="T38" fmla="*/ 2147483647 w 9487"/>
              <a:gd name="T39" fmla="*/ 2147483647 h 10000"/>
              <a:gd name="T40" fmla="*/ 2147483647 w 9487"/>
              <a:gd name="T41" fmla="*/ 2147483647 h 10000"/>
              <a:gd name="T42" fmla="*/ 2147483647 w 9487"/>
              <a:gd name="T43" fmla="*/ 2147483647 h 10000"/>
              <a:gd name="T44" fmla="*/ 2147483647 w 9487"/>
              <a:gd name="T45" fmla="*/ 2147483647 h 10000"/>
              <a:gd name="T46" fmla="*/ 2147483647 w 9487"/>
              <a:gd name="T47" fmla="*/ 2147483647 h 10000"/>
              <a:gd name="T48" fmla="*/ 2147483647 w 9487"/>
              <a:gd name="T49" fmla="*/ 2147483647 h 10000"/>
              <a:gd name="T50" fmla="*/ 2147483647 w 9487"/>
              <a:gd name="T51" fmla="*/ 2147483647 h 10000"/>
              <a:gd name="T52" fmla="*/ 2147483647 w 9487"/>
              <a:gd name="T53" fmla="*/ 2147483647 h 10000"/>
              <a:gd name="T54" fmla="*/ 2147483647 w 9487"/>
              <a:gd name="T55" fmla="*/ 2147483647 h 10000"/>
              <a:gd name="T56" fmla="*/ 2147483647 w 9487"/>
              <a:gd name="T57" fmla="*/ 2147483647 h 10000"/>
              <a:gd name="T58" fmla="*/ 2147483647 w 9487"/>
              <a:gd name="T59" fmla="*/ 2147483647 h 10000"/>
              <a:gd name="T60" fmla="*/ 2147483647 w 9487"/>
              <a:gd name="T61" fmla="*/ 2147483647 h 10000"/>
              <a:gd name="T62" fmla="*/ 2147483647 w 9487"/>
              <a:gd name="T63" fmla="*/ 2147483647 h 10000"/>
              <a:gd name="T64" fmla="*/ 2147483647 w 9487"/>
              <a:gd name="T65" fmla="*/ 2147483647 h 10000"/>
              <a:gd name="T66" fmla="*/ 2147483647 w 9487"/>
              <a:gd name="T67" fmla="*/ 2147483647 h 10000"/>
              <a:gd name="T68" fmla="*/ 2147483647 w 9487"/>
              <a:gd name="T69" fmla="*/ 2147483647 h 100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487"/>
              <a:gd name="T106" fmla="*/ 0 h 10000"/>
              <a:gd name="T107" fmla="*/ 9487 w 9487"/>
              <a:gd name="T108" fmla="*/ 10000 h 100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487" h="10000">
                <a:moveTo>
                  <a:pt x="1378" y="8063"/>
                </a:moveTo>
                <a:lnTo>
                  <a:pt x="1378" y="7921"/>
                </a:lnTo>
                <a:lnTo>
                  <a:pt x="1804" y="7921"/>
                </a:lnTo>
                <a:lnTo>
                  <a:pt x="1804" y="7765"/>
                </a:lnTo>
                <a:lnTo>
                  <a:pt x="1804" y="7610"/>
                </a:lnTo>
                <a:lnTo>
                  <a:pt x="1804" y="7469"/>
                </a:lnTo>
                <a:lnTo>
                  <a:pt x="1804" y="7242"/>
                </a:lnTo>
                <a:lnTo>
                  <a:pt x="1804" y="7016"/>
                </a:lnTo>
                <a:lnTo>
                  <a:pt x="1804" y="6718"/>
                </a:lnTo>
                <a:lnTo>
                  <a:pt x="1804" y="6350"/>
                </a:lnTo>
                <a:lnTo>
                  <a:pt x="1804" y="5674"/>
                </a:lnTo>
                <a:lnTo>
                  <a:pt x="1804" y="4924"/>
                </a:lnTo>
                <a:lnTo>
                  <a:pt x="1804" y="4187"/>
                </a:lnTo>
                <a:cubicBezTo>
                  <a:pt x="1643" y="3932"/>
                  <a:pt x="1557" y="3692"/>
                  <a:pt x="1378" y="3439"/>
                </a:cubicBezTo>
                <a:lnTo>
                  <a:pt x="1378" y="3056"/>
                </a:lnTo>
                <a:lnTo>
                  <a:pt x="1378" y="2759"/>
                </a:lnTo>
                <a:lnTo>
                  <a:pt x="1378" y="2461"/>
                </a:lnTo>
                <a:lnTo>
                  <a:pt x="1378" y="2167"/>
                </a:lnTo>
                <a:lnTo>
                  <a:pt x="1378" y="1938"/>
                </a:lnTo>
                <a:lnTo>
                  <a:pt x="1378" y="1796"/>
                </a:lnTo>
                <a:cubicBezTo>
                  <a:pt x="1209" y="1740"/>
                  <a:pt x="1039" y="1700"/>
                  <a:pt x="866" y="1641"/>
                </a:cubicBezTo>
                <a:lnTo>
                  <a:pt x="866" y="1572"/>
                </a:lnTo>
                <a:lnTo>
                  <a:pt x="866" y="1343"/>
                </a:lnTo>
                <a:lnTo>
                  <a:pt x="866" y="1190"/>
                </a:lnTo>
                <a:lnTo>
                  <a:pt x="866" y="964"/>
                </a:lnTo>
                <a:lnTo>
                  <a:pt x="866" y="666"/>
                </a:lnTo>
                <a:lnTo>
                  <a:pt x="432" y="595"/>
                </a:lnTo>
                <a:lnTo>
                  <a:pt x="432" y="439"/>
                </a:lnTo>
                <a:cubicBezTo>
                  <a:pt x="260" y="398"/>
                  <a:pt x="177" y="340"/>
                  <a:pt x="0" y="299"/>
                </a:cubicBezTo>
                <a:lnTo>
                  <a:pt x="9487" y="0"/>
                </a:lnTo>
                <a:lnTo>
                  <a:pt x="9059" y="227"/>
                </a:lnTo>
                <a:lnTo>
                  <a:pt x="8617" y="299"/>
                </a:lnTo>
                <a:lnTo>
                  <a:pt x="8185" y="299"/>
                </a:lnTo>
                <a:cubicBezTo>
                  <a:pt x="8023" y="340"/>
                  <a:pt x="7844" y="398"/>
                  <a:pt x="7675" y="439"/>
                </a:cubicBezTo>
                <a:lnTo>
                  <a:pt x="7675" y="525"/>
                </a:lnTo>
                <a:cubicBezTo>
                  <a:pt x="7499" y="595"/>
                  <a:pt x="7416" y="680"/>
                  <a:pt x="7245" y="751"/>
                </a:cubicBezTo>
                <a:lnTo>
                  <a:pt x="7245" y="964"/>
                </a:lnTo>
                <a:lnTo>
                  <a:pt x="7245" y="1190"/>
                </a:lnTo>
                <a:lnTo>
                  <a:pt x="7245" y="1485"/>
                </a:lnTo>
                <a:lnTo>
                  <a:pt x="7245" y="1868"/>
                </a:lnTo>
                <a:lnTo>
                  <a:pt x="7245" y="2167"/>
                </a:lnTo>
                <a:cubicBezTo>
                  <a:pt x="7416" y="2293"/>
                  <a:pt x="7499" y="2406"/>
                  <a:pt x="7675" y="2533"/>
                </a:cubicBezTo>
                <a:lnTo>
                  <a:pt x="7675" y="2987"/>
                </a:lnTo>
                <a:lnTo>
                  <a:pt x="7675" y="3353"/>
                </a:lnTo>
                <a:cubicBezTo>
                  <a:pt x="7844" y="3508"/>
                  <a:pt x="8023" y="3649"/>
                  <a:pt x="8185" y="3805"/>
                </a:cubicBezTo>
                <a:lnTo>
                  <a:pt x="8185" y="4257"/>
                </a:lnTo>
                <a:lnTo>
                  <a:pt x="8185" y="4711"/>
                </a:lnTo>
                <a:cubicBezTo>
                  <a:pt x="8361" y="4851"/>
                  <a:pt x="8450" y="5007"/>
                  <a:pt x="8617" y="5149"/>
                </a:cubicBezTo>
                <a:lnTo>
                  <a:pt x="8617" y="5674"/>
                </a:lnTo>
                <a:lnTo>
                  <a:pt x="8617" y="6126"/>
                </a:lnTo>
                <a:lnTo>
                  <a:pt x="8617" y="6492"/>
                </a:lnTo>
                <a:lnTo>
                  <a:pt x="8617" y="6875"/>
                </a:lnTo>
                <a:lnTo>
                  <a:pt x="8617" y="7242"/>
                </a:lnTo>
                <a:lnTo>
                  <a:pt x="8617" y="7539"/>
                </a:lnTo>
                <a:lnTo>
                  <a:pt x="8617" y="7836"/>
                </a:lnTo>
                <a:lnTo>
                  <a:pt x="8617" y="8132"/>
                </a:lnTo>
                <a:cubicBezTo>
                  <a:pt x="8450" y="8205"/>
                  <a:pt x="8361" y="8287"/>
                  <a:pt x="8185" y="8360"/>
                </a:cubicBezTo>
                <a:lnTo>
                  <a:pt x="8185" y="8585"/>
                </a:lnTo>
                <a:cubicBezTo>
                  <a:pt x="8023" y="8657"/>
                  <a:pt x="7844" y="8742"/>
                  <a:pt x="7675" y="8814"/>
                </a:cubicBezTo>
                <a:cubicBezTo>
                  <a:pt x="7499" y="8883"/>
                  <a:pt x="7416" y="8967"/>
                  <a:pt x="7245" y="9038"/>
                </a:cubicBezTo>
                <a:cubicBezTo>
                  <a:pt x="7067" y="9081"/>
                  <a:pt x="6983" y="9137"/>
                  <a:pt x="6811" y="9180"/>
                </a:cubicBezTo>
                <a:cubicBezTo>
                  <a:pt x="6637" y="9235"/>
                  <a:pt x="6552" y="9278"/>
                  <a:pt x="6380" y="9337"/>
                </a:cubicBezTo>
                <a:cubicBezTo>
                  <a:pt x="6205" y="9378"/>
                  <a:pt x="6036" y="9433"/>
                  <a:pt x="5855" y="9477"/>
                </a:cubicBezTo>
                <a:cubicBezTo>
                  <a:pt x="5687" y="9534"/>
                  <a:pt x="5602" y="9575"/>
                  <a:pt x="5441" y="9633"/>
                </a:cubicBezTo>
                <a:lnTo>
                  <a:pt x="4477" y="9790"/>
                </a:lnTo>
                <a:lnTo>
                  <a:pt x="3623" y="9931"/>
                </a:lnTo>
                <a:lnTo>
                  <a:pt x="2667" y="10000"/>
                </a:lnTo>
                <a:lnTo>
                  <a:pt x="1804" y="10000"/>
                </a:lnTo>
                <a:lnTo>
                  <a:pt x="1378" y="9931"/>
                </a:lnTo>
                <a:lnTo>
                  <a:pt x="432" y="9858"/>
                </a:lnTo>
                <a:cubicBezTo>
                  <a:pt x="260" y="9803"/>
                  <a:pt x="177" y="9758"/>
                  <a:pt x="0" y="9704"/>
                </a:cubicBezTo>
              </a:path>
            </a:pathLst>
          </a:custGeom>
          <a:solidFill>
            <a:srgbClr val="669E40"/>
          </a:solidFill>
          <a:ln w="5">
            <a:solidFill>
              <a:srgbClr val="669E40"/>
            </a:solidFill>
            <a:round/>
            <a:headEnd/>
            <a:tailEnd/>
          </a:ln>
        </p:spPr>
        <p:txBody>
          <a:bodyPr/>
          <a:lstStyle/>
          <a:p>
            <a:endParaRPr lang="zh-CN" altLang="en-US"/>
          </a:p>
        </p:txBody>
      </p:sp>
      <p:sp>
        <p:nvSpPr>
          <p:cNvPr id="78870" name="Freeform 76"/>
          <p:cNvSpPr>
            <a:spLocks/>
          </p:cNvSpPr>
          <p:nvPr/>
        </p:nvSpPr>
        <p:spPr bwMode="auto">
          <a:xfrm>
            <a:off x="8193088" y="2836863"/>
            <a:ext cx="284162" cy="461962"/>
          </a:xfrm>
          <a:custGeom>
            <a:avLst/>
            <a:gdLst>
              <a:gd name="T0" fmla="*/ 2147483647 w 10000"/>
              <a:gd name="T1" fmla="*/ 2147483647 h 9669"/>
              <a:gd name="T2" fmla="*/ 2147483647 w 10000"/>
              <a:gd name="T3" fmla="*/ 2147483647 h 9669"/>
              <a:gd name="T4" fmla="*/ 2147483647 w 10000"/>
              <a:gd name="T5" fmla="*/ 2147483647 h 9669"/>
              <a:gd name="T6" fmla="*/ 2147483647 w 10000"/>
              <a:gd name="T7" fmla="*/ 2147483647 h 9669"/>
              <a:gd name="T8" fmla="*/ 2147483647 w 10000"/>
              <a:gd name="T9" fmla="*/ 2147483647 h 9669"/>
              <a:gd name="T10" fmla="*/ 2147483647 w 10000"/>
              <a:gd name="T11" fmla="*/ 2147483647 h 9669"/>
              <a:gd name="T12" fmla="*/ 2147483647 w 10000"/>
              <a:gd name="T13" fmla="*/ 2147483647 h 9669"/>
              <a:gd name="T14" fmla="*/ 2147483647 w 10000"/>
              <a:gd name="T15" fmla="*/ 2147483647 h 9669"/>
              <a:gd name="T16" fmla="*/ 2147483647 w 10000"/>
              <a:gd name="T17" fmla="*/ 2147483647 h 9669"/>
              <a:gd name="T18" fmla="*/ 2147483647 w 10000"/>
              <a:gd name="T19" fmla="*/ 2147483647 h 9669"/>
              <a:gd name="T20" fmla="*/ 2147483647 w 10000"/>
              <a:gd name="T21" fmla="*/ 2147483647 h 9669"/>
              <a:gd name="T22" fmla="*/ 2147483647 w 10000"/>
              <a:gd name="T23" fmla="*/ 2147483647 h 9669"/>
              <a:gd name="T24" fmla="*/ 0 w 10000"/>
              <a:gd name="T25" fmla="*/ 2147483647 h 9669"/>
              <a:gd name="T26" fmla="*/ 0 w 10000"/>
              <a:gd name="T27" fmla="*/ 2147483647 h 9669"/>
              <a:gd name="T28" fmla="*/ 0 w 10000"/>
              <a:gd name="T29" fmla="*/ 2147483647 h 9669"/>
              <a:gd name="T30" fmla="*/ 0 w 10000"/>
              <a:gd name="T31" fmla="*/ 0 h 9669"/>
              <a:gd name="T32" fmla="*/ 2147483647 w 10000"/>
              <a:gd name="T33" fmla="*/ 0 h 9669"/>
              <a:gd name="T34" fmla="*/ 2147483647 w 10000"/>
              <a:gd name="T35" fmla="*/ 2147483647 h 9669"/>
              <a:gd name="T36" fmla="*/ 2147483647 w 10000"/>
              <a:gd name="T37" fmla="*/ 2147483647 h 9669"/>
              <a:gd name="T38" fmla="*/ 2147483647 w 10000"/>
              <a:gd name="T39" fmla="*/ 2147483647 h 9669"/>
              <a:gd name="T40" fmla="*/ 2147483647 w 10000"/>
              <a:gd name="T41" fmla="*/ 2147483647 h 9669"/>
              <a:gd name="T42" fmla="*/ 2147483647 w 10000"/>
              <a:gd name="T43" fmla="*/ 2147483647 h 9669"/>
              <a:gd name="T44" fmla="*/ 2147483647 w 10000"/>
              <a:gd name="T45" fmla="*/ 2147483647 h 9669"/>
              <a:gd name="T46" fmla="*/ 2147483647 w 10000"/>
              <a:gd name="T47" fmla="*/ 2147483647 h 9669"/>
              <a:gd name="T48" fmla="*/ 2147483647 w 10000"/>
              <a:gd name="T49" fmla="*/ 2147483647 h 9669"/>
              <a:gd name="T50" fmla="*/ 2147483647 w 10000"/>
              <a:gd name="T51" fmla="*/ 2147483647 h 9669"/>
              <a:gd name="T52" fmla="*/ 2147483647 w 10000"/>
              <a:gd name="T53" fmla="*/ 2147483647 h 9669"/>
              <a:gd name="T54" fmla="*/ 2147483647 w 10000"/>
              <a:gd name="T55" fmla="*/ 2147483647 h 9669"/>
              <a:gd name="T56" fmla="*/ 2147483647 w 10000"/>
              <a:gd name="T57" fmla="*/ 2147483647 h 9669"/>
              <a:gd name="T58" fmla="*/ 2147483647 w 10000"/>
              <a:gd name="T59" fmla="*/ 2147483647 h 9669"/>
              <a:gd name="T60" fmla="*/ 2147483647 w 10000"/>
              <a:gd name="T61" fmla="*/ 2147483647 h 9669"/>
              <a:gd name="T62" fmla="*/ 2147483647 w 10000"/>
              <a:gd name="T63" fmla="*/ 2147483647 h 9669"/>
              <a:gd name="T64" fmla="*/ 2147483647 w 10000"/>
              <a:gd name="T65" fmla="*/ 2147483647 h 9669"/>
              <a:gd name="T66" fmla="*/ 2147483647 w 10000"/>
              <a:gd name="T67" fmla="*/ 2147483647 h 9669"/>
              <a:gd name="T68" fmla="*/ 2147483647 w 10000"/>
              <a:gd name="T69" fmla="*/ 2147483647 h 9669"/>
              <a:gd name="T70" fmla="*/ 2147483647 w 10000"/>
              <a:gd name="T71" fmla="*/ 2147483647 h 9669"/>
              <a:gd name="T72" fmla="*/ 2147483647 w 10000"/>
              <a:gd name="T73" fmla="*/ 2147483647 h 9669"/>
              <a:gd name="T74" fmla="*/ 2147483647 w 10000"/>
              <a:gd name="T75" fmla="*/ 2147483647 h 96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000"/>
              <a:gd name="T115" fmla="*/ 0 h 9669"/>
              <a:gd name="T116" fmla="*/ 10000 w 10000"/>
              <a:gd name="T117" fmla="*/ 9669 h 96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000" h="9669">
                <a:moveTo>
                  <a:pt x="2905" y="8602"/>
                </a:moveTo>
                <a:lnTo>
                  <a:pt x="3239" y="8265"/>
                </a:lnTo>
                <a:lnTo>
                  <a:pt x="3239" y="7735"/>
                </a:lnTo>
                <a:lnTo>
                  <a:pt x="2905" y="7368"/>
                </a:lnTo>
                <a:lnTo>
                  <a:pt x="2905" y="6865"/>
                </a:lnTo>
                <a:cubicBezTo>
                  <a:pt x="2817" y="6691"/>
                  <a:pt x="2726" y="6513"/>
                  <a:pt x="2625" y="6335"/>
                </a:cubicBezTo>
                <a:cubicBezTo>
                  <a:pt x="2536" y="6102"/>
                  <a:pt x="2444" y="5866"/>
                  <a:pt x="2349" y="5636"/>
                </a:cubicBezTo>
                <a:cubicBezTo>
                  <a:pt x="2255" y="5337"/>
                  <a:pt x="2164" y="5037"/>
                  <a:pt x="2067" y="4733"/>
                </a:cubicBezTo>
                <a:cubicBezTo>
                  <a:pt x="1866" y="4442"/>
                  <a:pt x="1662" y="4154"/>
                  <a:pt x="1454" y="3863"/>
                </a:cubicBezTo>
                <a:cubicBezTo>
                  <a:pt x="1361" y="3574"/>
                  <a:pt x="1270" y="3290"/>
                  <a:pt x="1173" y="3000"/>
                </a:cubicBezTo>
                <a:lnTo>
                  <a:pt x="561" y="2300"/>
                </a:lnTo>
                <a:cubicBezTo>
                  <a:pt x="467" y="2065"/>
                  <a:pt x="382" y="1832"/>
                  <a:pt x="284" y="1601"/>
                </a:cubicBezTo>
                <a:cubicBezTo>
                  <a:pt x="185" y="1423"/>
                  <a:pt x="99" y="1246"/>
                  <a:pt x="0" y="1066"/>
                </a:cubicBezTo>
                <a:lnTo>
                  <a:pt x="0" y="533"/>
                </a:lnTo>
                <a:lnTo>
                  <a:pt x="0" y="366"/>
                </a:lnTo>
                <a:lnTo>
                  <a:pt x="0" y="0"/>
                </a:lnTo>
                <a:lnTo>
                  <a:pt x="284" y="0"/>
                </a:lnTo>
                <a:cubicBezTo>
                  <a:pt x="382" y="67"/>
                  <a:pt x="466" y="133"/>
                  <a:pt x="561" y="198"/>
                </a:cubicBezTo>
                <a:cubicBezTo>
                  <a:pt x="660" y="309"/>
                  <a:pt x="747" y="426"/>
                  <a:pt x="841" y="533"/>
                </a:cubicBezTo>
                <a:cubicBezTo>
                  <a:pt x="952" y="655"/>
                  <a:pt x="1069" y="777"/>
                  <a:pt x="1173" y="898"/>
                </a:cubicBezTo>
                <a:lnTo>
                  <a:pt x="1734" y="1402"/>
                </a:lnTo>
                <a:cubicBezTo>
                  <a:pt x="1939" y="1576"/>
                  <a:pt x="2143" y="1753"/>
                  <a:pt x="2349" y="1937"/>
                </a:cubicBezTo>
                <a:cubicBezTo>
                  <a:pt x="2536" y="2170"/>
                  <a:pt x="2726" y="2400"/>
                  <a:pt x="2905" y="2632"/>
                </a:cubicBezTo>
                <a:lnTo>
                  <a:pt x="3798" y="3535"/>
                </a:lnTo>
                <a:lnTo>
                  <a:pt x="4414" y="4398"/>
                </a:lnTo>
                <a:cubicBezTo>
                  <a:pt x="4605" y="4633"/>
                  <a:pt x="4790" y="4866"/>
                  <a:pt x="4976" y="5102"/>
                </a:cubicBezTo>
                <a:lnTo>
                  <a:pt x="5870" y="5800"/>
                </a:lnTo>
                <a:cubicBezTo>
                  <a:pt x="6068" y="5977"/>
                  <a:pt x="6276" y="6160"/>
                  <a:pt x="6486" y="6335"/>
                </a:cubicBezTo>
                <a:cubicBezTo>
                  <a:pt x="6664" y="6512"/>
                  <a:pt x="6854" y="6690"/>
                  <a:pt x="7038" y="6865"/>
                </a:cubicBezTo>
                <a:lnTo>
                  <a:pt x="7380" y="7202"/>
                </a:lnTo>
                <a:cubicBezTo>
                  <a:pt x="7563" y="7321"/>
                  <a:pt x="7740" y="7447"/>
                  <a:pt x="7935" y="7569"/>
                </a:cubicBezTo>
                <a:cubicBezTo>
                  <a:pt x="8044" y="7621"/>
                  <a:pt x="8150" y="7679"/>
                  <a:pt x="8268" y="7735"/>
                </a:cubicBezTo>
                <a:lnTo>
                  <a:pt x="8825" y="7898"/>
                </a:lnTo>
                <a:cubicBezTo>
                  <a:pt x="8924" y="8024"/>
                  <a:pt x="9014" y="8142"/>
                  <a:pt x="9103" y="8265"/>
                </a:cubicBezTo>
                <a:cubicBezTo>
                  <a:pt x="9214" y="8378"/>
                  <a:pt x="9334" y="8487"/>
                  <a:pt x="9443" y="8602"/>
                </a:cubicBezTo>
                <a:cubicBezTo>
                  <a:pt x="9532" y="8722"/>
                  <a:pt x="9633" y="8844"/>
                  <a:pt x="9720" y="8966"/>
                </a:cubicBezTo>
                <a:lnTo>
                  <a:pt x="10000" y="9298"/>
                </a:lnTo>
                <a:lnTo>
                  <a:pt x="10000" y="9669"/>
                </a:lnTo>
              </a:path>
            </a:pathLst>
          </a:custGeom>
          <a:solidFill>
            <a:srgbClr val="68A042"/>
          </a:solidFill>
          <a:ln w="5">
            <a:solidFill>
              <a:srgbClr val="669E40"/>
            </a:solidFill>
            <a:round/>
            <a:headEnd/>
            <a:tailEnd/>
          </a:ln>
        </p:spPr>
        <p:txBody>
          <a:bodyPr/>
          <a:lstStyle/>
          <a:p>
            <a:endParaRPr lang="zh-CN" altLang="en-US"/>
          </a:p>
        </p:txBody>
      </p:sp>
      <p:sp>
        <p:nvSpPr>
          <p:cNvPr id="34" name="Freeform 76"/>
          <p:cNvSpPr>
            <a:spLocks/>
          </p:cNvSpPr>
          <p:nvPr/>
        </p:nvSpPr>
        <p:spPr bwMode="auto">
          <a:xfrm>
            <a:off x="7940675" y="3236913"/>
            <a:ext cx="536575" cy="200025"/>
          </a:xfrm>
          <a:custGeom>
            <a:avLst/>
            <a:gdLst>
              <a:gd name="T0" fmla="*/ 2147483647 w 9550"/>
              <a:gd name="T1" fmla="*/ 2147483647 h 10000"/>
              <a:gd name="T2" fmla="*/ 2147483647 w 9550"/>
              <a:gd name="T3" fmla="*/ 2147483647 h 10000"/>
              <a:gd name="T4" fmla="*/ 2147483647 w 9550"/>
              <a:gd name="T5" fmla="*/ 2147483647 h 10000"/>
              <a:gd name="T6" fmla="*/ 2147483647 w 9550"/>
              <a:gd name="T7" fmla="*/ 2147483647 h 10000"/>
              <a:gd name="T8" fmla="*/ 2147483647 w 9550"/>
              <a:gd name="T9" fmla="*/ 2147483647 h 10000"/>
              <a:gd name="T10" fmla="*/ 2147483647 w 9550"/>
              <a:gd name="T11" fmla="*/ 2147483647 h 10000"/>
              <a:gd name="T12" fmla="*/ 2147483647 w 9550"/>
              <a:gd name="T13" fmla="*/ 2147483647 h 10000"/>
              <a:gd name="T14" fmla="*/ 2147483647 w 9550"/>
              <a:gd name="T15" fmla="*/ 2147483647 h 10000"/>
              <a:gd name="T16" fmla="*/ 2147483647 w 9550"/>
              <a:gd name="T17" fmla="*/ 2147483647 h 10000"/>
              <a:gd name="T18" fmla="*/ 2147483647 w 9550"/>
              <a:gd name="T19" fmla="*/ 2147483647 h 10000"/>
              <a:gd name="T20" fmla="*/ 2147483647 w 9550"/>
              <a:gd name="T21" fmla="*/ 2147483647 h 10000"/>
              <a:gd name="T22" fmla="*/ 2147483647 w 9550"/>
              <a:gd name="T23" fmla="*/ 2147483647 h 10000"/>
              <a:gd name="T24" fmla="*/ 2147483647 w 9550"/>
              <a:gd name="T25" fmla="*/ 2147483647 h 10000"/>
              <a:gd name="T26" fmla="*/ 2147483647 w 9550"/>
              <a:gd name="T27" fmla="*/ 0 h 10000"/>
              <a:gd name="T28" fmla="*/ 2147483647 w 9550"/>
              <a:gd name="T29" fmla="*/ 2147483647 h 10000"/>
              <a:gd name="T30" fmla="*/ 2147483647 w 9550"/>
              <a:gd name="T31" fmla="*/ 2147483647 h 10000"/>
              <a:gd name="T32" fmla="*/ 2147483647 w 9550"/>
              <a:gd name="T33" fmla="*/ 2147483647 h 10000"/>
              <a:gd name="T34" fmla="*/ 2147483647 w 9550"/>
              <a:gd name="T35" fmla="*/ 2147483647 h 10000"/>
              <a:gd name="T36" fmla="*/ 2147483647 w 9550"/>
              <a:gd name="T37" fmla="*/ 2147483647 h 10000"/>
              <a:gd name="T38" fmla="*/ 2147483647 w 9550"/>
              <a:gd name="T39" fmla="*/ 2147483647 h 10000"/>
              <a:gd name="T40" fmla="*/ 2147483647 w 9550"/>
              <a:gd name="T41" fmla="*/ 2147483647 h 10000"/>
              <a:gd name="T42" fmla="*/ 2147483647 w 9550"/>
              <a:gd name="T43" fmla="*/ 2147483647 h 10000"/>
              <a:gd name="T44" fmla="*/ 2147483647 w 9550"/>
              <a:gd name="T45" fmla="*/ 2147483647 h 10000"/>
              <a:gd name="T46" fmla="*/ 2147483647 w 9550"/>
              <a:gd name="T47" fmla="*/ 2147483647 h 10000"/>
              <a:gd name="T48" fmla="*/ 2147483647 w 9550"/>
              <a:gd name="T49" fmla="*/ 2147483647 h 10000"/>
              <a:gd name="T50" fmla="*/ 2147483647 w 9550"/>
              <a:gd name="T51" fmla="*/ 2147483647 h 10000"/>
              <a:gd name="T52" fmla="*/ 2147483647 w 9550"/>
              <a:gd name="T53" fmla="*/ 2147483647 h 10000"/>
              <a:gd name="T54" fmla="*/ 2147483647 w 9550"/>
              <a:gd name="T55" fmla="*/ 2147483647 h 10000"/>
              <a:gd name="T56" fmla="*/ 2147483647 w 9550"/>
              <a:gd name="T57" fmla="*/ 2147483647 h 10000"/>
              <a:gd name="T58" fmla="*/ 2147483647 w 9550"/>
              <a:gd name="T59" fmla="*/ 2147483647 h 10000"/>
              <a:gd name="T60" fmla="*/ 2147483647 w 9550"/>
              <a:gd name="T61" fmla="*/ 2147483647 h 10000"/>
              <a:gd name="T62" fmla="*/ 2147483647 w 9550"/>
              <a:gd name="T63" fmla="*/ 2147483647 h 10000"/>
              <a:gd name="T64" fmla="*/ 2147483647 w 9550"/>
              <a:gd name="T65" fmla="*/ 2147483647 h 10000"/>
              <a:gd name="T66" fmla="*/ 2147483647 w 9550"/>
              <a:gd name="T67" fmla="*/ 2147483647 h 10000"/>
              <a:gd name="T68" fmla="*/ 2147483647 w 9550"/>
              <a:gd name="T69" fmla="*/ 2147483647 h 10000"/>
              <a:gd name="T70" fmla="*/ 2147483647 w 9550"/>
              <a:gd name="T71" fmla="*/ 2147483647 h 10000"/>
              <a:gd name="T72" fmla="*/ 2147483647 w 9550"/>
              <a:gd name="T73" fmla="*/ 2147483647 h 10000"/>
              <a:gd name="T74" fmla="*/ 2147483647 w 9550"/>
              <a:gd name="T75" fmla="*/ 2147483647 h 10000"/>
              <a:gd name="T76" fmla="*/ 2147483647 w 9550"/>
              <a:gd name="T77" fmla="*/ 2147483647 h 10000"/>
              <a:gd name="T78" fmla="*/ 0 w 9550"/>
              <a:gd name="T79" fmla="*/ 2147483647 h 100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550"/>
              <a:gd name="T121" fmla="*/ 0 h 10000"/>
              <a:gd name="T122" fmla="*/ 9550 w 9550"/>
              <a:gd name="T123" fmla="*/ 10000 h 100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550" h="10000">
                <a:moveTo>
                  <a:pt x="1639" y="871"/>
                </a:moveTo>
                <a:lnTo>
                  <a:pt x="1951" y="1255"/>
                </a:lnTo>
                <a:lnTo>
                  <a:pt x="2402" y="1661"/>
                </a:lnTo>
                <a:lnTo>
                  <a:pt x="2687" y="1661"/>
                </a:lnTo>
                <a:lnTo>
                  <a:pt x="2997" y="1661"/>
                </a:lnTo>
                <a:lnTo>
                  <a:pt x="3281" y="2061"/>
                </a:lnTo>
                <a:lnTo>
                  <a:pt x="4042" y="2061"/>
                </a:lnTo>
                <a:lnTo>
                  <a:pt x="4776" y="1661"/>
                </a:lnTo>
                <a:lnTo>
                  <a:pt x="5085" y="1255"/>
                </a:lnTo>
                <a:lnTo>
                  <a:pt x="5369" y="1255"/>
                </a:lnTo>
                <a:cubicBezTo>
                  <a:pt x="5425" y="1137"/>
                  <a:pt x="5483" y="1005"/>
                  <a:pt x="5538" y="871"/>
                </a:cubicBezTo>
                <a:lnTo>
                  <a:pt x="5820" y="871"/>
                </a:lnTo>
                <a:cubicBezTo>
                  <a:pt x="5871" y="712"/>
                  <a:pt x="5917" y="544"/>
                  <a:pt x="5961" y="388"/>
                </a:cubicBezTo>
                <a:lnTo>
                  <a:pt x="5961" y="0"/>
                </a:lnTo>
                <a:cubicBezTo>
                  <a:pt x="6561" y="276"/>
                  <a:pt x="8951" y="1578"/>
                  <a:pt x="9550" y="2061"/>
                </a:cubicBezTo>
                <a:lnTo>
                  <a:pt x="9550" y="2941"/>
                </a:lnTo>
                <a:cubicBezTo>
                  <a:pt x="9504" y="3195"/>
                  <a:pt x="9456" y="3462"/>
                  <a:pt x="9409" y="3729"/>
                </a:cubicBezTo>
                <a:cubicBezTo>
                  <a:pt x="9304" y="4151"/>
                  <a:pt x="9200" y="4575"/>
                  <a:pt x="9096" y="4998"/>
                </a:cubicBezTo>
                <a:cubicBezTo>
                  <a:pt x="9052" y="5159"/>
                  <a:pt x="9005" y="5322"/>
                  <a:pt x="8955" y="5475"/>
                </a:cubicBezTo>
                <a:cubicBezTo>
                  <a:pt x="8910" y="5606"/>
                  <a:pt x="8862" y="5738"/>
                  <a:pt x="8817" y="5869"/>
                </a:cubicBezTo>
                <a:cubicBezTo>
                  <a:pt x="8771" y="6004"/>
                  <a:pt x="8722" y="6135"/>
                  <a:pt x="8673" y="6265"/>
                </a:cubicBezTo>
                <a:lnTo>
                  <a:pt x="8366" y="6667"/>
                </a:lnTo>
                <a:cubicBezTo>
                  <a:pt x="8258" y="6954"/>
                  <a:pt x="8156" y="7250"/>
                  <a:pt x="8052" y="7538"/>
                </a:cubicBezTo>
                <a:lnTo>
                  <a:pt x="7771" y="7938"/>
                </a:lnTo>
                <a:lnTo>
                  <a:pt x="7461" y="8336"/>
                </a:lnTo>
                <a:lnTo>
                  <a:pt x="7009" y="8807"/>
                </a:lnTo>
                <a:lnTo>
                  <a:pt x="6586" y="9211"/>
                </a:lnTo>
                <a:lnTo>
                  <a:pt x="6131" y="9603"/>
                </a:lnTo>
                <a:lnTo>
                  <a:pt x="5680" y="9603"/>
                </a:lnTo>
                <a:lnTo>
                  <a:pt x="5227" y="10000"/>
                </a:lnTo>
                <a:lnTo>
                  <a:pt x="4776" y="10000"/>
                </a:lnTo>
                <a:lnTo>
                  <a:pt x="4492" y="10000"/>
                </a:lnTo>
                <a:lnTo>
                  <a:pt x="3589" y="10000"/>
                </a:lnTo>
                <a:lnTo>
                  <a:pt x="2855" y="10000"/>
                </a:lnTo>
                <a:lnTo>
                  <a:pt x="2095" y="9603"/>
                </a:lnTo>
                <a:lnTo>
                  <a:pt x="1358" y="8807"/>
                </a:lnTo>
                <a:lnTo>
                  <a:pt x="1048" y="8336"/>
                </a:lnTo>
                <a:lnTo>
                  <a:pt x="595" y="7938"/>
                </a:lnTo>
                <a:lnTo>
                  <a:pt x="315" y="7538"/>
                </a:lnTo>
                <a:cubicBezTo>
                  <a:pt x="210" y="7248"/>
                  <a:pt x="106" y="6957"/>
                  <a:pt x="0" y="6667"/>
                </a:cubicBezTo>
              </a:path>
            </a:pathLst>
          </a:custGeom>
          <a:solidFill>
            <a:srgbClr val="669E40"/>
          </a:solidFill>
          <a:ln w="5">
            <a:solidFill>
              <a:srgbClr val="669E40"/>
            </a:solidFill>
            <a:round/>
            <a:headEnd/>
            <a:tailEnd/>
          </a:ln>
        </p:spPr>
        <p:txBody>
          <a:bodyPr/>
          <a:lstStyle/>
          <a:p>
            <a:endParaRPr lang="zh-CN" altLang="en-US"/>
          </a:p>
        </p:txBody>
      </p:sp>
      <p:sp>
        <p:nvSpPr>
          <p:cNvPr id="33" name="Freeform 76"/>
          <p:cNvSpPr>
            <a:spLocks/>
          </p:cNvSpPr>
          <p:nvPr/>
        </p:nvSpPr>
        <p:spPr bwMode="auto">
          <a:xfrm>
            <a:off x="7639050" y="2684463"/>
            <a:ext cx="393700" cy="703262"/>
          </a:xfrm>
          <a:custGeom>
            <a:avLst/>
            <a:gdLst>
              <a:gd name="T0" fmla="*/ 2147483647 w 10000"/>
              <a:gd name="T1" fmla="*/ 2147483647 h 9889"/>
              <a:gd name="T2" fmla="*/ 2147483647 w 10000"/>
              <a:gd name="T3" fmla="*/ 2147483647 h 9889"/>
              <a:gd name="T4" fmla="*/ 2147483647 w 10000"/>
              <a:gd name="T5" fmla="*/ 2147483647 h 9889"/>
              <a:gd name="T6" fmla="*/ 2147483647 w 10000"/>
              <a:gd name="T7" fmla="*/ 2147483647 h 9889"/>
              <a:gd name="T8" fmla="*/ 2147483647 w 10000"/>
              <a:gd name="T9" fmla="*/ 2147483647 h 9889"/>
              <a:gd name="T10" fmla="*/ 2147483647 w 10000"/>
              <a:gd name="T11" fmla="*/ 2147483647 h 9889"/>
              <a:gd name="T12" fmla="*/ 2147483647 w 10000"/>
              <a:gd name="T13" fmla="*/ 2147483647 h 9889"/>
              <a:gd name="T14" fmla="*/ 2147483647 w 10000"/>
              <a:gd name="T15" fmla="*/ 2147483647 h 9889"/>
              <a:gd name="T16" fmla="*/ 2147483647 w 10000"/>
              <a:gd name="T17" fmla="*/ 2147483647 h 9889"/>
              <a:gd name="T18" fmla="*/ 2147483647 w 10000"/>
              <a:gd name="T19" fmla="*/ 2147483647 h 9889"/>
              <a:gd name="T20" fmla="*/ 0 w 10000"/>
              <a:gd name="T21" fmla="*/ 2147483647 h 9889"/>
              <a:gd name="T22" fmla="*/ 0 w 10000"/>
              <a:gd name="T23" fmla="*/ 2147483647 h 9889"/>
              <a:gd name="T24" fmla="*/ 0 w 10000"/>
              <a:gd name="T25" fmla="*/ 2147483647 h 9889"/>
              <a:gd name="T26" fmla="*/ 0 w 10000"/>
              <a:gd name="T27" fmla="*/ 2147483647 h 9889"/>
              <a:gd name="T28" fmla="*/ 0 w 10000"/>
              <a:gd name="T29" fmla="*/ 2147483647 h 9889"/>
              <a:gd name="T30" fmla="*/ 2147483647 w 10000"/>
              <a:gd name="T31" fmla="*/ 0 h 9889"/>
              <a:gd name="T32" fmla="*/ 2147483647 w 10000"/>
              <a:gd name="T33" fmla="*/ 2147483647 h 9889"/>
              <a:gd name="T34" fmla="*/ 2147483647 w 10000"/>
              <a:gd name="T35" fmla="*/ 2147483647 h 9889"/>
              <a:gd name="T36" fmla="*/ 2147483647 w 10000"/>
              <a:gd name="T37" fmla="*/ 2147483647 h 9889"/>
              <a:gd name="T38" fmla="*/ 2147483647 w 10000"/>
              <a:gd name="T39" fmla="*/ 2147483647 h 9889"/>
              <a:gd name="T40" fmla="*/ 2147483647 w 10000"/>
              <a:gd name="T41" fmla="*/ 2147483647 h 9889"/>
              <a:gd name="T42" fmla="*/ 2147483647 w 10000"/>
              <a:gd name="T43" fmla="*/ 2147483647 h 9889"/>
              <a:gd name="T44" fmla="*/ 2147483647 w 10000"/>
              <a:gd name="T45" fmla="*/ 2147483647 h 9889"/>
              <a:gd name="T46" fmla="*/ 2147483647 w 10000"/>
              <a:gd name="T47" fmla="*/ 2147483647 h 9889"/>
              <a:gd name="T48" fmla="*/ 2147483647 w 10000"/>
              <a:gd name="T49" fmla="*/ 2147483647 h 9889"/>
              <a:gd name="T50" fmla="*/ 2147483647 w 10000"/>
              <a:gd name="T51" fmla="*/ 2147483647 h 9889"/>
              <a:gd name="T52" fmla="*/ 2147483647 w 10000"/>
              <a:gd name="T53" fmla="*/ 2147483647 h 9889"/>
              <a:gd name="T54" fmla="*/ 2147483647 w 10000"/>
              <a:gd name="T55" fmla="*/ 2147483647 h 9889"/>
              <a:gd name="T56" fmla="*/ 2147483647 w 10000"/>
              <a:gd name="T57" fmla="*/ 2147483647 h 9889"/>
              <a:gd name="T58" fmla="*/ 2147483647 w 10000"/>
              <a:gd name="T59" fmla="*/ 2147483647 h 9889"/>
              <a:gd name="T60" fmla="*/ 2147483647 w 10000"/>
              <a:gd name="T61" fmla="*/ 2147483647 h 9889"/>
              <a:gd name="T62" fmla="*/ 2147483647 w 10000"/>
              <a:gd name="T63" fmla="*/ 2147483647 h 9889"/>
              <a:gd name="T64" fmla="*/ 2147483647 w 10000"/>
              <a:gd name="T65" fmla="*/ 2147483647 h 9889"/>
              <a:gd name="T66" fmla="*/ 2147483647 w 10000"/>
              <a:gd name="T67" fmla="*/ 2147483647 h 9889"/>
              <a:gd name="T68" fmla="*/ 2147483647 w 10000"/>
              <a:gd name="T69" fmla="*/ 2147483647 h 9889"/>
              <a:gd name="T70" fmla="*/ 2147483647 w 10000"/>
              <a:gd name="T71" fmla="*/ 2147483647 h 9889"/>
              <a:gd name="T72" fmla="*/ 2147483647 w 10000"/>
              <a:gd name="T73" fmla="*/ 2147483647 h 9889"/>
              <a:gd name="T74" fmla="*/ 2147483647 w 10000"/>
              <a:gd name="T75" fmla="*/ 2147483647 h 9889"/>
              <a:gd name="T76" fmla="*/ 2147483647 w 10000"/>
              <a:gd name="T77" fmla="*/ 2147483647 h 9889"/>
              <a:gd name="T78" fmla="*/ 2147483647 w 10000"/>
              <a:gd name="T79" fmla="*/ 2147483647 h 9889"/>
              <a:gd name="T80" fmla="*/ 2147483647 w 10000"/>
              <a:gd name="T81" fmla="*/ 2147483647 h 9889"/>
              <a:gd name="T82" fmla="*/ 2147483647 w 10000"/>
              <a:gd name="T83" fmla="*/ 2147483647 h 9889"/>
              <a:gd name="T84" fmla="*/ 2147483647 w 10000"/>
              <a:gd name="T85" fmla="*/ 2147483647 h 9889"/>
              <a:gd name="T86" fmla="*/ 2147483647 w 10000"/>
              <a:gd name="T87" fmla="*/ 2147483647 h 9889"/>
              <a:gd name="T88" fmla="*/ 2147483647 w 10000"/>
              <a:gd name="T89" fmla="*/ 2147483647 h 9889"/>
              <a:gd name="T90" fmla="*/ 2147483647 w 10000"/>
              <a:gd name="T91" fmla="*/ 2147483647 h 9889"/>
              <a:gd name="T92" fmla="*/ 2147483647 w 10000"/>
              <a:gd name="T93" fmla="*/ 2147483647 h 9889"/>
              <a:gd name="T94" fmla="*/ 2147483647 w 10000"/>
              <a:gd name="T95" fmla="*/ 2147483647 h 9889"/>
              <a:gd name="T96" fmla="*/ 2147483647 w 10000"/>
              <a:gd name="T97" fmla="*/ 2147483647 h 9889"/>
              <a:gd name="T98" fmla="*/ 2147483647 w 10000"/>
              <a:gd name="T99" fmla="*/ 2147483647 h 9889"/>
              <a:gd name="T100" fmla="*/ 2147483647 w 10000"/>
              <a:gd name="T101" fmla="*/ 2147483647 h 9889"/>
              <a:gd name="T102" fmla="*/ 2147483647 w 10000"/>
              <a:gd name="T103" fmla="*/ 2147483647 h 9889"/>
              <a:gd name="T104" fmla="*/ 2147483647 w 10000"/>
              <a:gd name="T105" fmla="*/ 2147483647 h 9889"/>
              <a:gd name="T106" fmla="*/ 2147483647 w 10000"/>
              <a:gd name="T107" fmla="*/ 2147483647 h 9889"/>
              <a:gd name="T108" fmla="*/ 2147483647 w 10000"/>
              <a:gd name="T109" fmla="*/ 2147483647 h 98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000"/>
              <a:gd name="T166" fmla="*/ 0 h 9889"/>
              <a:gd name="T167" fmla="*/ 10000 w 10000"/>
              <a:gd name="T168" fmla="*/ 9889 h 98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000" h="9889">
                <a:moveTo>
                  <a:pt x="4032" y="7767"/>
                </a:moveTo>
                <a:lnTo>
                  <a:pt x="3427" y="7055"/>
                </a:lnTo>
                <a:lnTo>
                  <a:pt x="2782" y="6362"/>
                </a:lnTo>
                <a:lnTo>
                  <a:pt x="2139" y="5648"/>
                </a:lnTo>
                <a:cubicBezTo>
                  <a:pt x="1988" y="5373"/>
                  <a:pt x="1842" y="5097"/>
                  <a:pt x="1695" y="4821"/>
                </a:cubicBezTo>
                <a:lnTo>
                  <a:pt x="1290" y="4129"/>
                </a:lnTo>
                <a:lnTo>
                  <a:pt x="847" y="3303"/>
                </a:lnTo>
                <a:cubicBezTo>
                  <a:pt x="779" y="3028"/>
                  <a:pt x="713" y="2753"/>
                  <a:pt x="645" y="2478"/>
                </a:cubicBezTo>
                <a:lnTo>
                  <a:pt x="203" y="1652"/>
                </a:lnTo>
                <a:lnTo>
                  <a:pt x="203" y="1295"/>
                </a:lnTo>
                <a:cubicBezTo>
                  <a:pt x="135" y="1184"/>
                  <a:pt x="68" y="1072"/>
                  <a:pt x="0" y="961"/>
                </a:cubicBezTo>
                <a:lnTo>
                  <a:pt x="0" y="714"/>
                </a:lnTo>
                <a:lnTo>
                  <a:pt x="0" y="469"/>
                </a:lnTo>
                <a:lnTo>
                  <a:pt x="0" y="245"/>
                </a:lnTo>
                <a:lnTo>
                  <a:pt x="0" y="134"/>
                </a:lnTo>
                <a:lnTo>
                  <a:pt x="203" y="0"/>
                </a:lnTo>
                <a:lnTo>
                  <a:pt x="203" y="134"/>
                </a:lnTo>
                <a:lnTo>
                  <a:pt x="442" y="134"/>
                </a:lnTo>
                <a:lnTo>
                  <a:pt x="442" y="245"/>
                </a:lnTo>
                <a:lnTo>
                  <a:pt x="645" y="358"/>
                </a:lnTo>
                <a:lnTo>
                  <a:pt x="645" y="469"/>
                </a:lnTo>
                <a:cubicBezTo>
                  <a:pt x="712" y="551"/>
                  <a:pt x="780" y="632"/>
                  <a:pt x="847" y="714"/>
                </a:cubicBezTo>
                <a:lnTo>
                  <a:pt x="847" y="826"/>
                </a:lnTo>
                <a:cubicBezTo>
                  <a:pt x="929" y="908"/>
                  <a:pt x="1009" y="991"/>
                  <a:pt x="1088" y="1072"/>
                </a:cubicBezTo>
                <a:lnTo>
                  <a:pt x="1088" y="1295"/>
                </a:lnTo>
                <a:cubicBezTo>
                  <a:pt x="1157" y="1377"/>
                  <a:pt x="1222" y="1459"/>
                  <a:pt x="1290" y="1540"/>
                </a:cubicBezTo>
                <a:cubicBezTo>
                  <a:pt x="1358" y="1659"/>
                  <a:pt x="1422" y="1779"/>
                  <a:pt x="1493" y="1897"/>
                </a:cubicBezTo>
                <a:cubicBezTo>
                  <a:pt x="1638" y="2016"/>
                  <a:pt x="1787" y="2134"/>
                  <a:pt x="1936" y="2255"/>
                </a:cubicBezTo>
                <a:cubicBezTo>
                  <a:pt x="2001" y="2411"/>
                  <a:pt x="2068" y="2567"/>
                  <a:pt x="2139" y="2724"/>
                </a:cubicBezTo>
                <a:cubicBezTo>
                  <a:pt x="2269" y="2881"/>
                  <a:pt x="2405" y="3035"/>
                  <a:pt x="2540" y="3192"/>
                </a:cubicBezTo>
                <a:cubicBezTo>
                  <a:pt x="2686" y="3350"/>
                  <a:pt x="2835" y="3505"/>
                  <a:pt x="2984" y="3661"/>
                </a:cubicBezTo>
                <a:lnTo>
                  <a:pt x="3427" y="4241"/>
                </a:lnTo>
                <a:cubicBezTo>
                  <a:pt x="3497" y="4396"/>
                  <a:pt x="3561" y="4553"/>
                  <a:pt x="3629" y="4709"/>
                </a:cubicBezTo>
                <a:lnTo>
                  <a:pt x="4032" y="5180"/>
                </a:lnTo>
                <a:lnTo>
                  <a:pt x="4475" y="5536"/>
                </a:lnTo>
                <a:lnTo>
                  <a:pt x="4920" y="5894"/>
                </a:lnTo>
                <a:lnTo>
                  <a:pt x="5525" y="6251"/>
                </a:lnTo>
                <a:lnTo>
                  <a:pt x="5967" y="6585"/>
                </a:lnTo>
                <a:lnTo>
                  <a:pt x="6411" y="6831"/>
                </a:lnTo>
                <a:lnTo>
                  <a:pt x="7459" y="7299"/>
                </a:lnTo>
                <a:lnTo>
                  <a:pt x="7903" y="7411"/>
                </a:lnTo>
                <a:cubicBezTo>
                  <a:pt x="8040" y="7492"/>
                  <a:pt x="8169" y="7574"/>
                  <a:pt x="8303" y="7656"/>
                </a:cubicBezTo>
                <a:lnTo>
                  <a:pt x="8952" y="7767"/>
                </a:lnTo>
                <a:lnTo>
                  <a:pt x="9355" y="7880"/>
                </a:lnTo>
                <a:lnTo>
                  <a:pt x="10000" y="8014"/>
                </a:lnTo>
                <a:cubicBezTo>
                  <a:pt x="9792" y="8349"/>
                  <a:pt x="8497" y="9618"/>
                  <a:pt x="8107" y="9889"/>
                </a:cubicBezTo>
                <a:lnTo>
                  <a:pt x="7661" y="9643"/>
                </a:lnTo>
                <a:lnTo>
                  <a:pt x="7015" y="9531"/>
                </a:lnTo>
                <a:lnTo>
                  <a:pt x="6613" y="9306"/>
                </a:lnTo>
                <a:lnTo>
                  <a:pt x="6171" y="9062"/>
                </a:lnTo>
                <a:lnTo>
                  <a:pt x="5765" y="8816"/>
                </a:lnTo>
                <a:lnTo>
                  <a:pt x="5323" y="8594"/>
                </a:lnTo>
                <a:lnTo>
                  <a:pt x="4920" y="8349"/>
                </a:lnTo>
                <a:lnTo>
                  <a:pt x="4475" y="8014"/>
                </a:lnTo>
                <a:lnTo>
                  <a:pt x="4032" y="7767"/>
                </a:lnTo>
              </a:path>
            </a:pathLst>
          </a:custGeom>
          <a:solidFill>
            <a:srgbClr val="669E40"/>
          </a:solidFill>
          <a:ln w="5">
            <a:solidFill>
              <a:srgbClr val="669E40"/>
            </a:solidFill>
            <a:round/>
            <a:headEnd/>
            <a:tailEnd/>
          </a:ln>
        </p:spPr>
        <p:txBody>
          <a:bodyPr/>
          <a:lstStyle/>
          <a:p>
            <a:endParaRPr lang="zh-CN" altLang="en-US"/>
          </a:p>
        </p:txBody>
      </p:sp>
      <p:sp>
        <p:nvSpPr>
          <p:cNvPr id="35" name="Freeform 86"/>
          <p:cNvSpPr>
            <a:spLocks/>
          </p:cNvSpPr>
          <p:nvPr/>
        </p:nvSpPr>
        <p:spPr bwMode="auto">
          <a:xfrm>
            <a:off x="4572000" y="5235575"/>
            <a:ext cx="285750" cy="268288"/>
          </a:xfrm>
          <a:custGeom>
            <a:avLst/>
            <a:gdLst>
              <a:gd name="T0" fmla="*/ 2147483647 w 10000"/>
              <a:gd name="T1" fmla="*/ 2147483647 h 9655"/>
              <a:gd name="T2" fmla="*/ 2147483647 w 10000"/>
              <a:gd name="T3" fmla="*/ 2147483647 h 9655"/>
              <a:gd name="T4" fmla="*/ 2147483647 w 10000"/>
              <a:gd name="T5" fmla="*/ 2147483647 h 9655"/>
              <a:gd name="T6" fmla="*/ 2147483647 w 10000"/>
              <a:gd name="T7" fmla="*/ 0 h 9655"/>
              <a:gd name="T8" fmla="*/ 2147483647 w 10000"/>
              <a:gd name="T9" fmla="*/ 2147483647 h 9655"/>
              <a:gd name="T10" fmla="*/ 2147483647 w 10000"/>
              <a:gd name="T11" fmla="*/ 2147483647 h 9655"/>
              <a:gd name="T12" fmla="*/ 2147483647 w 10000"/>
              <a:gd name="T13" fmla="*/ 2147483647 h 9655"/>
              <a:gd name="T14" fmla="*/ 2147483647 w 10000"/>
              <a:gd name="T15" fmla="*/ 2147483647 h 9655"/>
              <a:gd name="T16" fmla="*/ 2147483647 w 10000"/>
              <a:gd name="T17" fmla="*/ 2147483647 h 9655"/>
              <a:gd name="T18" fmla="*/ 2147483647 w 10000"/>
              <a:gd name="T19" fmla="*/ 2147483647 h 9655"/>
              <a:gd name="T20" fmla="*/ 2147483647 w 10000"/>
              <a:gd name="T21" fmla="*/ 2147483647 h 9655"/>
              <a:gd name="T22" fmla="*/ 2147483647 w 10000"/>
              <a:gd name="T23" fmla="*/ 2147483647 h 9655"/>
              <a:gd name="T24" fmla="*/ 2147483647 w 10000"/>
              <a:gd name="T25" fmla="*/ 2147483647 h 9655"/>
              <a:gd name="T26" fmla="*/ 2147483647 w 10000"/>
              <a:gd name="T27" fmla="*/ 2147483647 h 9655"/>
              <a:gd name="T28" fmla="*/ 2147483647 w 10000"/>
              <a:gd name="T29" fmla="*/ 2147483647 h 9655"/>
              <a:gd name="T30" fmla="*/ 2147483647 w 10000"/>
              <a:gd name="T31" fmla="*/ 2147483647 h 9655"/>
              <a:gd name="T32" fmla="*/ 2147483647 w 10000"/>
              <a:gd name="T33" fmla="*/ 2147483647 h 9655"/>
              <a:gd name="T34" fmla="*/ 2147483647 w 10000"/>
              <a:gd name="T35" fmla="*/ 2147483647 h 9655"/>
              <a:gd name="T36" fmla="*/ 2147483647 w 10000"/>
              <a:gd name="T37" fmla="*/ 2147483647 h 9655"/>
              <a:gd name="T38" fmla="*/ 2147483647 w 10000"/>
              <a:gd name="T39" fmla="*/ 2147483647 h 9655"/>
              <a:gd name="T40" fmla="*/ 2147483647 w 10000"/>
              <a:gd name="T41" fmla="*/ 2147483647 h 9655"/>
              <a:gd name="T42" fmla="*/ 2147483647 w 10000"/>
              <a:gd name="T43" fmla="*/ 2147483647 h 9655"/>
              <a:gd name="T44" fmla="*/ 2147483647 w 10000"/>
              <a:gd name="T45" fmla="*/ 2147483647 h 9655"/>
              <a:gd name="T46" fmla="*/ 2147483647 w 10000"/>
              <a:gd name="T47" fmla="*/ 2147483647 h 9655"/>
              <a:gd name="T48" fmla="*/ 2147483647 w 10000"/>
              <a:gd name="T49" fmla="*/ 2147483647 h 9655"/>
              <a:gd name="T50" fmla="*/ 2147483647 w 10000"/>
              <a:gd name="T51" fmla="*/ 2147483647 h 9655"/>
              <a:gd name="T52" fmla="*/ 2147483647 w 10000"/>
              <a:gd name="T53" fmla="*/ 2147483647 h 9655"/>
              <a:gd name="T54" fmla="*/ 2147483647 w 10000"/>
              <a:gd name="T55" fmla="*/ 2147483647 h 9655"/>
              <a:gd name="T56" fmla="*/ 0 w 10000"/>
              <a:gd name="T57" fmla="*/ 2147483647 h 9655"/>
              <a:gd name="T58" fmla="*/ 2147483647 w 10000"/>
              <a:gd name="T59" fmla="*/ 2147483647 h 9655"/>
              <a:gd name="T60" fmla="*/ 2147483647 w 10000"/>
              <a:gd name="T61" fmla="*/ 2147483647 h 9655"/>
              <a:gd name="T62" fmla="*/ 2147483647 w 10000"/>
              <a:gd name="T63" fmla="*/ 2147483647 h 9655"/>
              <a:gd name="T64" fmla="*/ 2147483647 w 10000"/>
              <a:gd name="T65" fmla="*/ 2147483647 h 9655"/>
              <a:gd name="T66" fmla="*/ 2147483647 w 10000"/>
              <a:gd name="T67" fmla="*/ 2147483647 h 9655"/>
              <a:gd name="T68" fmla="*/ 2147483647 w 10000"/>
              <a:gd name="T69" fmla="*/ 2147483647 h 9655"/>
              <a:gd name="T70" fmla="*/ 2147483647 w 10000"/>
              <a:gd name="T71" fmla="*/ 2147483647 h 9655"/>
              <a:gd name="T72" fmla="*/ 2147483647 w 10000"/>
              <a:gd name="T73" fmla="*/ 2147483647 h 9655"/>
              <a:gd name="T74" fmla="*/ 2147483647 w 10000"/>
              <a:gd name="T75" fmla="*/ 2147483647 h 9655"/>
              <a:gd name="T76" fmla="*/ 2147483647 w 10000"/>
              <a:gd name="T77" fmla="*/ 2147483647 h 9655"/>
              <a:gd name="T78" fmla="*/ 2147483647 w 10000"/>
              <a:gd name="T79" fmla="*/ 2147483647 h 9655"/>
              <a:gd name="T80" fmla="*/ 2147483647 w 10000"/>
              <a:gd name="T81" fmla="*/ 2147483647 h 96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000"/>
              <a:gd name="T124" fmla="*/ 0 h 9655"/>
              <a:gd name="T125" fmla="*/ 10000 w 10000"/>
              <a:gd name="T126" fmla="*/ 9655 h 96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000" h="9655">
                <a:moveTo>
                  <a:pt x="2393" y="571"/>
                </a:moveTo>
                <a:lnTo>
                  <a:pt x="2393" y="571"/>
                </a:lnTo>
                <a:lnTo>
                  <a:pt x="2058" y="284"/>
                </a:lnTo>
                <a:lnTo>
                  <a:pt x="9113" y="0"/>
                </a:lnTo>
                <a:cubicBezTo>
                  <a:pt x="9211" y="94"/>
                  <a:pt x="9289" y="188"/>
                  <a:pt x="9393" y="284"/>
                </a:cubicBezTo>
                <a:lnTo>
                  <a:pt x="9666" y="284"/>
                </a:lnTo>
                <a:lnTo>
                  <a:pt x="9666" y="571"/>
                </a:lnTo>
                <a:lnTo>
                  <a:pt x="10000" y="571"/>
                </a:lnTo>
                <a:lnTo>
                  <a:pt x="9666" y="912"/>
                </a:lnTo>
                <a:lnTo>
                  <a:pt x="9393" y="1199"/>
                </a:lnTo>
                <a:cubicBezTo>
                  <a:pt x="9289" y="1293"/>
                  <a:pt x="9211" y="1389"/>
                  <a:pt x="9113" y="1485"/>
                </a:cubicBezTo>
                <a:lnTo>
                  <a:pt x="8831" y="1485"/>
                </a:lnTo>
                <a:lnTo>
                  <a:pt x="8499" y="1485"/>
                </a:lnTo>
                <a:cubicBezTo>
                  <a:pt x="8401" y="1599"/>
                  <a:pt x="8326" y="1712"/>
                  <a:pt x="8223" y="1826"/>
                </a:cubicBezTo>
                <a:lnTo>
                  <a:pt x="7936" y="1826"/>
                </a:lnTo>
                <a:lnTo>
                  <a:pt x="7936" y="2113"/>
                </a:lnTo>
                <a:cubicBezTo>
                  <a:pt x="7859" y="2209"/>
                  <a:pt x="7759" y="2302"/>
                  <a:pt x="7666" y="2397"/>
                </a:cubicBezTo>
                <a:cubicBezTo>
                  <a:pt x="7559" y="2493"/>
                  <a:pt x="7451" y="2589"/>
                  <a:pt x="7337" y="2686"/>
                </a:cubicBezTo>
                <a:cubicBezTo>
                  <a:pt x="7233" y="2895"/>
                  <a:pt x="7151" y="3104"/>
                  <a:pt x="7054" y="3314"/>
                </a:cubicBezTo>
                <a:cubicBezTo>
                  <a:pt x="6966" y="3408"/>
                  <a:pt x="6873" y="3503"/>
                  <a:pt x="6786" y="3598"/>
                </a:cubicBezTo>
                <a:cubicBezTo>
                  <a:pt x="6579" y="3808"/>
                  <a:pt x="6370" y="4018"/>
                  <a:pt x="6175" y="4227"/>
                </a:cubicBezTo>
                <a:cubicBezTo>
                  <a:pt x="6076" y="4419"/>
                  <a:pt x="5987" y="4606"/>
                  <a:pt x="5890" y="4799"/>
                </a:cubicBezTo>
                <a:cubicBezTo>
                  <a:pt x="5798" y="5008"/>
                  <a:pt x="5711" y="5218"/>
                  <a:pt x="5616" y="5428"/>
                </a:cubicBezTo>
                <a:cubicBezTo>
                  <a:pt x="5511" y="5637"/>
                  <a:pt x="5399" y="5846"/>
                  <a:pt x="5285" y="6056"/>
                </a:cubicBezTo>
                <a:lnTo>
                  <a:pt x="4725" y="6969"/>
                </a:lnTo>
                <a:cubicBezTo>
                  <a:pt x="4635" y="7161"/>
                  <a:pt x="4537" y="7350"/>
                  <a:pt x="4450" y="7541"/>
                </a:cubicBezTo>
                <a:lnTo>
                  <a:pt x="3837" y="8454"/>
                </a:lnTo>
                <a:cubicBezTo>
                  <a:pt x="3635" y="8760"/>
                  <a:pt x="3439" y="9065"/>
                  <a:pt x="3227" y="9371"/>
                </a:cubicBezTo>
                <a:lnTo>
                  <a:pt x="0" y="9655"/>
                </a:lnTo>
                <a:cubicBezTo>
                  <a:pt x="215" y="9350"/>
                  <a:pt x="422" y="9045"/>
                  <a:pt x="626" y="8742"/>
                </a:cubicBezTo>
                <a:cubicBezTo>
                  <a:pt x="722" y="8437"/>
                  <a:pt x="811" y="8131"/>
                  <a:pt x="906" y="7825"/>
                </a:cubicBezTo>
                <a:cubicBezTo>
                  <a:pt x="1005" y="7541"/>
                  <a:pt x="1119" y="7253"/>
                  <a:pt x="1235" y="6969"/>
                </a:cubicBezTo>
                <a:cubicBezTo>
                  <a:pt x="1325" y="6665"/>
                  <a:pt x="1416" y="6359"/>
                  <a:pt x="1517" y="6056"/>
                </a:cubicBezTo>
                <a:cubicBezTo>
                  <a:pt x="1612" y="5751"/>
                  <a:pt x="1696" y="5445"/>
                  <a:pt x="1792" y="5140"/>
                </a:cubicBezTo>
                <a:cubicBezTo>
                  <a:pt x="1878" y="4930"/>
                  <a:pt x="1972" y="4722"/>
                  <a:pt x="2058" y="4512"/>
                </a:cubicBezTo>
                <a:lnTo>
                  <a:pt x="2393" y="3943"/>
                </a:lnTo>
                <a:lnTo>
                  <a:pt x="2393" y="3314"/>
                </a:lnTo>
                <a:cubicBezTo>
                  <a:pt x="2489" y="3009"/>
                  <a:pt x="2588" y="2703"/>
                  <a:pt x="2678" y="2397"/>
                </a:cubicBezTo>
                <a:lnTo>
                  <a:pt x="2678" y="1485"/>
                </a:lnTo>
                <a:lnTo>
                  <a:pt x="2678" y="912"/>
                </a:lnTo>
                <a:cubicBezTo>
                  <a:pt x="2588" y="799"/>
                  <a:pt x="2489" y="686"/>
                  <a:pt x="2393" y="571"/>
                </a:cubicBezTo>
              </a:path>
            </a:pathLst>
          </a:custGeom>
          <a:solidFill>
            <a:srgbClr val="669E40"/>
          </a:solidFill>
          <a:ln w="5">
            <a:solidFill>
              <a:srgbClr val="669E40"/>
            </a:solidFill>
            <a:round/>
            <a:headEnd/>
            <a:tailEnd/>
          </a:ln>
        </p:spPr>
        <p:txBody>
          <a:bodyPr/>
          <a:lstStyle/>
          <a:p>
            <a:endParaRPr lang="zh-CN" altLang="en-US"/>
          </a:p>
        </p:txBody>
      </p:sp>
      <p:sp>
        <p:nvSpPr>
          <p:cNvPr id="78874" name="Freeform 86"/>
          <p:cNvSpPr>
            <a:spLocks/>
          </p:cNvSpPr>
          <p:nvPr/>
        </p:nvSpPr>
        <p:spPr bwMode="auto">
          <a:xfrm>
            <a:off x="3743325" y="5159375"/>
            <a:ext cx="1096963" cy="142875"/>
          </a:xfrm>
          <a:custGeom>
            <a:avLst/>
            <a:gdLst>
              <a:gd name="T0" fmla="*/ 2147483647 w 9927"/>
              <a:gd name="T1" fmla="*/ 2147483647 h 10000"/>
              <a:gd name="T2" fmla="*/ 2147483647 w 9927"/>
              <a:gd name="T3" fmla="*/ 2147483647 h 10000"/>
              <a:gd name="T4" fmla="*/ 2147483647 w 9927"/>
              <a:gd name="T5" fmla="*/ 2147483647 h 10000"/>
              <a:gd name="T6" fmla="*/ 2147483647 w 9927"/>
              <a:gd name="T7" fmla="*/ 2147483647 h 10000"/>
              <a:gd name="T8" fmla="*/ 2147483647 w 9927"/>
              <a:gd name="T9" fmla="*/ 2147483647 h 10000"/>
              <a:gd name="T10" fmla="*/ 2147483647 w 9927"/>
              <a:gd name="T11" fmla="*/ 2147483647 h 10000"/>
              <a:gd name="T12" fmla="*/ 2147483647 w 9927"/>
              <a:gd name="T13" fmla="*/ 2147483647 h 10000"/>
              <a:gd name="T14" fmla="*/ 2147483647 w 9927"/>
              <a:gd name="T15" fmla="*/ 2147483647 h 10000"/>
              <a:gd name="T16" fmla="*/ 2147483647 w 9927"/>
              <a:gd name="T17" fmla="*/ 2147483647 h 10000"/>
              <a:gd name="T18" fmla="*/ 2147483647 w 9927"/>
              <a:gd name="T19" fmla="*/ 2147483647 h 10000"/>
              <a:gd name="T20" fmla="*/ 2147483647 w 9927"/>
              <a:gd name="T21" fmla="*/ 2147483647 h 10000"/>
              <a:gd name="T22" fmla="*/ 2147483647 w 9927"/>
              <a:gd name="T23" fmla="*/ 2147483647 h 10000"/>
              <a:gd name="T24" fmla="*/ 0 w 9927"/>
              <a:gd name="T25" fmla="*/ 2147483647 h 10000"/>
              <a:gd name="T26" fmla="*/ 2147483647 w 9927"/>
              <a:gd name="T27" fmla="*/ 2147483647 h 10000"/>
              <a:gd name="T28" fmla="*/ 2147483647 w 9927"/>
              <a:gd name="T29" fmla="*/ 2147483647 h 10000"/>
              <a:gd name="T30" fmla="*/ 2147483647 w 9927"/>
              <a:gd name="T31" fmla="*/ 2147483647 h 10000"/>
              <a:gd name="T32" fmla="*/ 2147483647 w 9927"/>
              <a:gd name="T33" fmla="*/ 2147483647 h 10000"/>
              <a:gd name="T34" fmla="*/ 2147483647 w 9927"/>
              <a:gd name="T35" fmla="*/ 2147483647 h 10000"/>
              <a:gd name="T36" fmla="*/ 2147483647 w 9927"/>
              <a:gd name="T37" fmla="*/ 2147483647 h 10000"/>
              <a:gd name="T38" fmla="*/ 2147483647 w 9927"/>
              <a:gd name="T39" fmla="*/ 2147483647 h 10000"/>
              <a:gd name="T40" fmla="*/ 2147483647 w 9927"/>
              <a:gd name="T41" fmla="*/ 2147483647 h 10000"/>
              <a:gd name="T42" fmla="*/ 2147483647 w 9927"/>
              <a:gd name="T43" fmla="*/ 2147483647 h 10000"/>
              <a:gd name="T44" fmla="*/ 2147483647 w 9927"/>
              <a:gd name="T45" fmla="*/ 2147483647 h 10000"/>
              <a:gd name="T46" fmla="*/ 2147483647 w 9927"/>
              <a:gd name="T47" fmla="*/ 2147483647 h 10000"/>
              <a:gd name="T48" fmla="*/ 2147483647 w 9927"/>
              <a:gd name="T49" fmla="*/ 2147483647 h 10000"/>
              <a:gd name="T50" fmla="*/ 2147483647 w 9927"/>
              <a:gd name="T51" fmla="*/ 2147483647 h 10000"/>
              <a:gd name="T52" fmla="*/ 2147483647 w 9927"/>
              <a:gd name="T53" fmla="*/ 2147483647 h 10000"/>
              <a:gd name="T54" fmla="*/ 2147483647 w 9927"/>
              <a:gd name="T55" fmla="*/ 2147483647 h 10000"/>
              <a:gd name="T56" fmla="*/ 2147483647 w 9927"/>
              <a:gd name="T57" fmla="*/ 2147483647 h 10000"/>
              <a:gd name="T58" fmla="*/ 2147483647 w 9927"/>
              <a:gd name="T59" fmla="*/ 2147483647 h 10000"/>
              <a:gd name="T60" fmla="*/ 2147483647 w 9927"/>
              <a:gd name="T61" fmla="*/ 2147483647 h 10000"/>
              <a:gd name="T62" fmla="*/ 2147483647 w 9927"/>
              <a:gd name="T63" fmla="*/ 2147483647 h 10000"/>
              <a:gd name="T64" fmla="*/ 2147483647 w 9927"/>
              <a:gd name="T65" fmla="*/ 2147483647 h 10000"/>
              <a:gd name="T66" fmla="*/ 2147483647 w 9927"/>
              <a:gd name="T67" fmla="*/ 0 h 10000"/>
              <a:gd name="T68" fmla="*/ 2147483647 w 9927"/>
              <a:gd name="T69" fmla="*/ 0 h 10000"/>
              <a:gd name="T70" fmla="*/ 2147483647 w 9927"/>
              <a:gd name="T71" fmla="*/ 2147483647 h 10000"/>
              <a:gd name="T72" fmla="*/ 2147483647 w 9927"/>
              <a:gd name="T73" fmla="*/ 2147483647 h 10000"/>
              <a:gd name="T74" fmla="*/ 2147483647 w 9927"/>
              <a:gd name="T75" fmla="*/ 2147483647 h 10000"/>
              <a:gd name="T76" fmla="*/ 2147483647 w 9927"/>
              <a:gd name="T77" fmla="*/ 2147483647 h 10000"/>
              <a:gd name="T78" fmla="*/ 2147483647 w 9927"/>
              <a:gd name="T79" fmla="*/ 2147483647 h 10000"/>
              <a:gd name="T80" fmla="*/ 2147483647 w 9927"/>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27"/>
              <a:gd name="T124" fmla="*/ 0 h 10000"/>
              <a:gd name="T125" fmla="*/ 9927 w 9927"/>
              <a:gd name="T126" fmla="*/ 10000 h 100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27" h="10000">
                <a:moveTo>
                  <a:pt x="8117" y="6443"/>
                </a:moveTo>
                <a:lnTo>
                  <a:pt x="8117" y="6443"/>
                </a:lnTo>
                <a:cubicBezTo>
                  <a:pt x="8089" y="6260"/>
                  <a:pt x="8060" y="6075"/>
                  <a:pt x="8031" y="5889"/>
                </a:cubicBezTo>
                <a:lnTo>
                  <a:pt x="7888" y="5889"/>
                </a:lnTo>
                <a:lnTo>
                  <a:pt x="7815" y="5889"/>
                </a:lnTo>
                <a:lnTo>
                  <a:pt x="7585" y="5889"/>
                </a:lnTo>
                <a:lnTo>
                  <a:pt x="7428" y="5889"/>
                </a:lnTo>
                <a:lnTo>
                  <a:pt x="7198" y="5889"/>
                </a:lnTo>
                <a:lnTo>
                  <a:pt x="6897" y="5889"/>
                </a:lnTo>
                <a:lnTo>
                  <a:pt x="6752" y="5889"/>
                </a:lnTo>
                <a:lnTo>
                  <a:pt x="6522" y="5889"/>
                </a:lnTo>
                <a:lnTo>
                  <a:pt x="6292" y="6443"/>
                </a:lnTo>
                <a:lnTo>
                  <a:pt x="5991" y="6443"/>
                </a:lnTo>
                <a:lnTo>
                  <a:pt x="5689" y="6443"/>
                </a:lnTo>
                <a:lnTo>
                  <a:pt x="5388" y="6443"/>
                </a:lnTo>
                <a:lnTo>
                  <a:pt x="4999" y="7110"/>
                </a:lnTo>
                <a:lnTo>
                  <a:pt x="4555" y="7110"/>
                </a:lnTo>
                <a:lnTo>
                  <a:pt x="4095" y="7666"/>
                </a:lnTo>
                <a:lnTo>
                  <a:pt x="3635" y="7666"/>
                </a:lnTo>
                <a:lnTo>
                  <a:pt x="3117" y="8219"/>
                </a:lnTo>
                <a:lnTo>
                  <a:pt x="2586" y="8219"/>
                </a:lnTo>
                <a:lnTo>
                  <a:pt x="1969" y="8889"/>
                </a:lnTo>
                <a:lnTo>
                  <a:pt x="1365" y="9448"/>
                </a:lnTo>
                <a:lnTo>
                  <a:pt x="690" y="9448"/>
                </a:lnTo>
                <a:lnTo>
                  <a:pt x="0" y="10000"/>
                </a:lnTo>
                <a:lnTo>
                  <a:pt x="0" y="6443"/>
                </a:lnTo>
                <a:lnTo>
                  <a:pt x="86" y="6443"/>
                </a:lnTo>
                <a:lnTo>
                  <a:pt x="230" y="6443"/>
                </a:lnTo>
                <a:cubicBezTo>
                  <a:pt x="282" y="6260"/>
                  <a:pt x="336" y="6076"/>
                  <a:pt x="388" y="5889"/>
                </a:cubicBezTo>
                <a:lnTo>
                  <a:pt x="532" y="5889"/>
                </a:lnTo>
                <a:lnTo>
                  <a:pt x="761" y="5889"/>
                </a:lnTo>
                <a:lnTo>
                  <a:pt x="920" y="5889"/>
                </a:lnTo>
                <a:lnTo>
                  <a:pt x="1135" y="5889"/>
                </a:lnTo>
                <a:lnTo>
                  <a:pt x="1365" y="5889"/>
                </a:lnTo>
                <a:lnTo>
                  <a:pt x="1595" y="5335"/>
                </a:lnTo>
                <a:lnTo>
                  <a:pt x="1825" y="5335"/>
                </a:lnTo>
                <a:lnTo>
                  <a:pt x="2126" y="5335"/>
                </a:lnTo>
                <a:lnTo>
                  <a:pt x="2428" y="5335"/>
                </a:lnTo>
                <a:cubicBezTo>
                  <a:pt x="2529" y="5112"/>
                  <a:pt x="2629" y="4888"/>
                  <a:pt x="2730" y="4665"/>
                </a:cubicBezTo>
                <a:lnTo>
                  <a:pt x="3032" y="4665"/>
                </a:lnTo>
                <a:lnTo>
                  <a:pt x="3333" y="4112"/>
                </a:lnTo>
                <a:lnTo>
                  <a:pt x="3721" y="4112"/>
                </a:lnTo>
                <a:lnTo>
                  <a:pt x="4095" y="4112"/>
                </a:lnTo>
                <a:lnTo>
                  <a:pt x="4396" y="3556"/>
                </a:lnTo>
                <a:lnTo>
                  <a:pt x="4698" y="3556"/>
                </a:lnTo>
                <a:lnTo>
                  <a:pt x="4999" y="3556"/>
                </a:lnTo>
                <a:lnTo>
                  <a:pt x="5301" y="3556"/>
                </a:lnTo>
                <a:lnTo>
                  <a:pt x="5618" y="3000"/>
                </a:lnTo>
                <a:lnTo>
                  <a:pt x="5833" y="3000"/>
                </a:lnTo>
                <a:lnTo>
                  <a:pt x="6063" y="3000"/>
                </a:lnTo>
                <a:lnTo>
                  <a:pt x="6292" y="3000"/>
                </a:lnTo>
                <a:cubicBezTo>
                  <a:pt x="6369" y="2779"/>
                  <a:pt x="6445" y="2558"/>
                  <a:pt x="6522" y="2337"/>
                </a:cubicBezTo>
                <a:lnTo>
                  <a:pt x="6667" y="2337"/>
                </a:lnTo>
                <a:lnTo>
                  <a:pt x="6824" y="2337"/>
                </a:lnTo>
                <a:lnTo>
                  <a:pt x="6968" y="2337"/>
                </a:lnTo>
                <a:lnTo>
                  <a:pt x="7127" y="2337"/>
                </a:lnTo>
                <a:lnTo>
                  <a:pt x="7198" y="2337"/>
                </a:lnTo>
                <a:cubicBezTo>
                  <a:pt x="7251" y="2150"/>
                  <a:pt x="7303" y="1963"/>
                  <a:pt x="7356" y="1776"/>
                </a:cubicBezTo>
                <a:lnTo>
                  <a:pt x="7658" y="1776"/>
                </a:lnTo>
                <a:lnTo>
                  <a:pt x="7730" y="1776"/>
                </a:lnTo>
                <a:lnTo>
                  <a:pt x="7888" y="1776"/>
                </a:lnTo>
                <a:cubicBezTo>
                  <a:pt x="7912" y="1592"/>
                  <a:pt x="7935" y="1408"/>
                  <a:pt x="7960" y="1221"/>
                </a:cubicBezTo>
                <a:lnTo>
                  <a:pt x="8031" y="1221"/>
                </a:lnTo>
                <a:lnTo>
                  <a:pt x="8117" y="1221"/>
                </a:lnTo>
                <a:cubicBezTo>
                  <a:pt x="8141" y="1001"/>
                  <a:pt x="8165" y="776"/>
                  <a:pt x="8190" y="556"/>
                </a:cubicBezTo>
                <a:lnTo>
                  <a:pt x="8261" y="556"/>
                </a:lnTo>
                <a:cubicBezTo>
                  <a:pt x="8285" y="371"/>
                  <a:pt x="8309" y="184"/>
                  <a:pt x="8333" y="0"/>
                </a:cubicBezTo>
                <a:lnTo>
                  <a:pt x="8420" y="0"/>
                </a:lnTo>
                <a:lnTo>
                  <a:pt x="8491" y="0"/>
                </a:lnTo>
                <a:lnTo>
                  <a:pt x="8563" y="0"/>
                </a:lnTo>
                <a:lnTo>
                  <a:pt x="8649" y="0"/>
                </a:lnTo>
                <a:cubicBezTo>
                  <a:pt x="8673" y="184"/>
                  <a:pt x="8697" y="371"/>
                  <a:pt x="8721" y="556"/>
                </a:cubicBezTo>
                <a:lnTo>
                  <a:pt x="8793" y="556"/>
                </a:lnTo>
                <a:cubicBezTo>
                  <a:pt x="8845" y="780"/>
                  <a:pt x="8899" y="999"/>
                  <a:pt x="8951" y="1221"/>
                </a:cubicBezTo>
                <a:cubicBezTo>
                  <a:pt x="8998" y="1408"/>
                  <a:pt x="9047" y="1592"/>
                  <a:pt x="9094" y="1776"/>
                </a:cubicBezTo>
                <a:cubicBezTo>
                  <a:pt x="9195" y="2182"/>
                  <a:pt x="9295" y="2594"/>
                  <a:pt x="9396" y="3000"/>
                </a:cubicBezTo>
                <a:cubicBezTo>
                  <a:pt x="9448" y="3187"/>
                  <a:pt x="9502" y="3368"/>
                  <a:pt x="9554" y="3556"/>
                </a:cubicBezTo>
                <a:cubicBezTo>
                  <a:pt x="9578" y="3743"/>
                  <a:pt x="9602" y="3928"/>
                  <a:pt x="9626" y="4112"/>
                </a:cubicBezTo>
                <a:cubicBezTo>
                  <a:pt x="9678" y="4298"/>
                  <a:pt x="9732" y="4480"/>
                  <a:pt x="9784" y="4665"/>
                </a:cubicBezTo>
                <a:cubicBezTo>
                  <a:pt x="9808" y="4889"/>
                  <a:pt x="9832" y="5112"/>
                  <a:pt x="9856" y="5335"/>
                </a:cubicBezTo>
                <a:cubicBezTo>
                  <a:pt x="9880" y="5522"/>
                  <a:pt x="9903" y="5701"/>
                  <a:pt x="9927" y="5889"/>
                </a:cubicBezTo>
                <a:cubicBezTo>
                  <a:pt x="9649" y="6185"/>
                  <a:pt x="8492" y="7018"/>
                  <a:pt x="8190" y="7110"/>
                </a:cubicBezTo>
                <a:cubicBezTo>
                  <a:pt x="8165" y="6887"/>
                  <a:pt x="8141" y="6667"/>
                  <a:pt x="8117" y="6443"/>
                </a:cubicBezTo>
              </a:path>
            </a:pathLst>
          </a:custGeom>
          <a:solidFill>
            <a:srgbClr val="68A042"/>
          </a:solidFill>
          <a:ln w="5">
            <a:solidFill>
              <a:srgbClr val="669E40"/>
            </a:solidFill>
            <a:round/>
            <a:headEnd/>
            <a:tailEnd/>
          </a:ln>
        </p:spPr>
        <p:txBody>
          <a:bodyPr/>
          <a:lstStyle/>
          <a:p>
            <a:endParaRPr lang="zh-CN" altLang="en-US"/>
          </a:p>
        </p:txBody>
      </p:sp>
    </p:spTree>
    <p:extLst>
      <p:ext uri="{BB962C8B-B14F-4D97-AF65-F5344CB8AC3E}">
        <p14:creationId xmlns:p14="http://schemas.microsoft.com/office/powerpoint/2010/main" val="25921568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8863"/>
                                        </p:tgtEl>
                                        <p:attrNameLst>
                                          <p:attrName>style.visibility</p:attrName>
                                        </p:attrNameLst>
                                      </p:cBhvr>
                                      <p:to>
                                        <p:strVal val="visible"/>
                                      </p:to>
                                    </p:set>
                                    <p:animEffect transition="in" filter="wipe(up)">
                                      <p:cBhvr>
                                        <p:cTn id="7" dur="500"/>
                                        <p:tgtEl>
                                          <p:spTgt spid="7886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left)">
                                      <p:cBhvr>
                                        <p:cTn id="12" dur="500"/>
                                        <p:tgtEl>
                                          <p:spTgt spid="32"/>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78877"/>
                                        </p:tgtEl>
                                        <p:attrNameLst>
                                          <p:attrName>style.visibility</p:attrName>
                                        </p:attrNameLst>
                                      </p:cBhvr>
                                      <p:to>
                                        <p:strVal val="visible"/>
                                      </p:to>
                                    </p:set>
                                    <p:animEffect transition="in" filter="wipe(up)">
                                      <p:cBhvr>
                                        <p:cTn id="16" dur="500"/>
                                        <p:tgtEl>
                                          <p:spTgt spid="78877"/>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78864"/>
                                        </p:tgtEl>
                                        <p:attrNameLst>
                                          <p:attrName>style.visibility</p:attrName>
                                        </p:attrNameLst>
                                      </p:cBhvr>
                                      <p:to>
                                        <p:strVal val="visible"/>
                                      </p:to>
                                    </p:set>
                                    <p:animEffect transition="in" filter="wipe(down)">
                                      <p:cBhvr>
                                        <p:cTn id="20" dur="500"/>
                                        <p:tgtEl>
                                          <p:spTgt spid="7886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78865"/>
                                        </p:tgtEl>
                                        <p:attrNameLst>
                                          <p:attrName>style.visibility</p:attrName>
                                        </p:attrNameLst>
                                      </p:cBhvr>
                                      <p:to>
                                        <p:strVal val="visible"/>
                                      </p:to>
                                    </p:set>
                                    <p:animEffect transition="in" filter="wipe(left)">
                                      <p:cBhvr>
                                        <p:cTn id="25" dur="500"/>
                                        <p:tgtEl>
                                          <p:spTgt spid="7886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78866"/>
                                        </p:tgtEl>
                                        <p:attrNameLst>
                                          <p:attrName>style.visibility</p:attrName>
                                        </p:attrNameLst>
                                      </p:cBhvr>
                                      <p:to>
                                        <p:strVal val="visible"/>
                                      </p:to>
                                    </p:set>
                                    <p:animEffect transition="in" filter="wipe(left)">
                                      <p:cBhvr>
                                        <p:cTn id="30" dur="500"/>
                                        <p:tgtEl>
                                          <p:spTgt spid="7886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78869"/>
                                        </p:tgtEl>
                                        <p:attrNameLst>
                                          <p:attrName>style.visibility</p:attrName>
                                        </p:attrNameLst>
                                      </p:cBhvr>
                                      <p:to>
                                        <p:strVal val="visible"/>
                                      </p:to>
                                    </p:set>
                                    <p:animEffect transition="in" filter="wipe(up)">
                                      <p:cBhvr>
                                        <p:cTn id="35" dur="500"/>
                                        <p:tgtEl>
                                          <p:spTgt spid="7886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wipe(up)">
                                      <p:cBhvr>
                                        <p:cTn id="40" dur="500"/>
                                        <p:tgtEl>
                                          <p:spTgt spid="33"/>
                                        </p:tgtEl>
                                      </p:cBhvr>
                                    </p:animEffect>
                                  </p:child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wipe(left)">
                                      <p:cBhvr>
                                        <p:cTn id="44" dur="500"/>
                                        <p:tgtEl>
                                          <p:spTgt spid="34"/>
                                        </p:tgtEl>
                                      </p:cBhvr>
                                    </p:animEffect>
                                  </p:childTnLst>
                                </p:cTn>
                              </p:par>
                            </p:childTnLst>
                          </p:cTn>
                        </p:par>
                        <p:par>
                          <p:cTn id="45" fill="hold">
                            <p:stCondLst>
                              <p:cond delay="1000"/>
                            </p:stCondLst>
                            <p:childTnLst>
                              <p:par>
                                <p:cTn id="46" presetID="22" presetClass="entr" presetSubtype="4" fill="hold" grpId="0" nodeType="afterEffect">
                                  <p:stCondLst>
                                    <p:cond delay="0"/>
                                  </p:stCondLst>
                                  <p:childTnLst>
                                    <p:set>
                                      <p:cBhvr>
                                        <p:cTn id="47" dur="1" fill="hold">
                                          <p:stCondLst>
                                            <p:cond delay="0"/>
                                          </p:stCondLst>
                                        </p:cTn>
                                        <p:tgtEl>
                                          <p:spTgt spid="78870"/>
                                        </p:tgtEl>
                                        <p:attrNameLst>
                                          <p:attrName>style.visibility</p:attrName>
                                        </p:attrNameLst>
                                      </p:cBhvr>
                                      <p:to>
                                        <p:strVal val="visible"/>
                                      </p:to>
                                    </p:set>
                                    <p:animEffect transition="in" filter="wipe(down)">
                                      <p:cBhvr>
                                        <p:cTn id="48" dur="500"/>
                                        <p:tgtEl>
                                          <p:spTgt spid="78870"/>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grpId="0" nodeType="clickEffect">
                                  <p:stCondLst>
                                    <p:cond delay="0"/>
                                  </p:stCondLst>
                                  <p:childTnLst>
                                    <p:set>
                                      <p:cBhvr>
                                        <p:cTn id="52" dur="1" fill="hold">
                                          <p:stCondLst>
                                            <p:cond delay="0"/>
                                          </p:stCondLst>
                                        </p:cTn>
                                        <p:tgtEl>
                                          <p:spTgt spid="78867"/>
                                        </p:tgtEl>
                                        <p:attrNameLst>
                                          <p:attrName>style.visibility</p:attrName>
                                        </p:attrNameLst>
                                      </p:cBhvr>
                                      <p:to>
                                        <p:strVal val="visible"/>
                                      </p:to>
                                    </p:set>
                                    <p:animEffect transition="in" filter="wipe(up)">
                                      <p:cBhvr>
                                        <p:cTn id="53" dur="500"/>
                                        <p:tgtEl>
                                          <p:spTgt spid="78867"/>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78868"/>
                                        </p:tgtEl>
                                        <p:attrNameLst>
                                          <p:attrName>style.visibility</p:attrName>
                                        </p:attrNameLst>
                                      </p:cBhvr>
                                      <p:to>
                                        <p:strVal val="visible"/>
                                      </p:to>
                                    </p:set>
                                    <p:animEffect transition="in" filter="wipe(up)">
                                      <p:cBhvr>
                                        <p:cTn id="58" dur="500"/>
                                        <p:tgtEl>
                                          <p:spTgt spid="78868"/>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78871"/>
                                        </p:tgtEl>
                                        <p:attrNameLst>
                                          <p:attrName>style.visibility</p:attrName>
                                        </p:attrNameLst>
                                      </p:cBhvr>
                                      <p:to>
                                        <p:strVal val="visible"/>
                                      </p:to>
                                    </p:set>
                                    <p:animEffect transition="in" filter="wipe(up)">
                                      <p:cBhvr>
                                        <p:cTn id="63" dur="500"/>
                                        <p:tgtEl>
                                          <p:spTgt spid="78871"/>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78874"/>
                                        </p:tgtEl>
                                        <p:attrNameLst>
                                          <p:attrName>style.visibility</p:attrName>
                                        </p:attrNameLst>
                                      </p:cBhvr>
                                      <p:to>
                                        <p:strVal val="visible"/>
                                      </p:to>
                                    </p:set>
                                    <p:animEffect transition="in" filter="wipe(left)">
                                      <p:cBhvr>
                                        <p:cTn id="68" dur="500"/>
                                        <p:tgtEl>
                                          <p:spTgt spid="78874"/>
                                        </p:tgtEl>
                                      </p:cBhvr>
                                    </p:animEffect>
                                  </p:childTnLst>
                                </p:cTn>
                              </p:par>
                            </p:childTnLst>
                          </p:cTn>
                        </p:par>
                        <p:par>
                          <p:cTn id="69" fill="hold">
                            <p:stCondLst>
                              <p:cond delay="500"/>
                            </p:stCondLst>
                            <p:childTnLst>
                              <p:par>
                                <p:cTn id="70" presetID="22" presetClass="entr" presetSubtype="1" fill="hold" grpId="0" nodeType="afterEffect">
                                  <p:stCondLst>
                                    <p:cond delay="0"/>
                                  </p:stCondLst>
                                  <p:childTnLst>
                                    <p:set>
                                      <p:cBhvr>
                                        <p:cTn id="71" dur="1" fill="hold">
                                          <p:stCondLst>
                                            <p:cond delay="0"/>
                                          </p:stCondLst>
                                        </p:cTn>
                                        <p:tgtEl>
                                          <p:spTgt spid="35"/>
                                        </p:tgtEl>
                                        <p:attrNameLst>
                                          <p:attrName>style.visibility</p:attrName>
                                        </p:attrNameLst>
                                      </p:cBhvr>
                                      <p:to>
                                        <p:strVal val="visible"/>
                                      </p:to>
                                    </p:set>
                                    <p:animEffect transition="in" filter="wipe(up)">
                                      <p:cBhvr>
                                        <p:cTn id="72" dur="500"/>
                                        <p:tgtEl>
                                          <p:spTgt spid="35"/>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78873"/>
                                        </p:tgtEl>
                                        <p:attrNameLst>
                                          <p:attrName>style.visibility</p:attrName>
                                        </p:attrNameLst>
                                      </p:cBhvr>
                                      <p:to>
                                        <p:strVal val="visible"/>
                                      </p:to>
                                    </p:set>
                                    <p:animEffect transition="in" filter="wipe(left)">
                                      <p:cBhvr>
                                        <p:cTn id="77" dur="500"/>
                                        <p:tgtEl>
                                          <p:spTgt spid="7887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grpId="0" nodeType="clickEffect">
                                  <p:stCondLst>
                                    <p:cond delay="0"/>
                                  </p:stCondLst>
                                  <p:childTnLst>
                                    <p:set>
                                      <p:cBhvr>
                                        <p:cTn id="81" dur="1" fill="hold">
                                          <p:stCondLst>
                                            <p:cond delay="0"/>
                                          </p:stCondLst>
                                        </p:cTn>
                                        <p:tgtEl>
                                          <p:spTgt spid="78872"/>
                                        </p:tgtEl>
                                        <p:attrNameLst>
                                          <p:attrName>style.visibility</p:attrName>
                                        </p:attrNameLst>
                                      </p:cBhvr>
                                      <p:to>
                                        <p:strVal val="visible"/>
                                      </p:to>
                                    </p:set>
                                    <p:animEffect transition="in" filter="wipe(up)">
                                      <p:cBhvr>
                                        <p:cTn id="82" dur="500"/>
                                        <p:tgtEl>
                                          <p:spTgt spid="7887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1" fill="hold" grpId="0" nodeType="clickEffect">
                                  <p:stCondLst>
                                    <p:cond delay="0"/>
                                  </p:stCondLst>
                                  <p:childTnLst>
                                    <p:set>
                                      <p:cBhvr>
                                        <p:cTn id="86" dur="1" fill="hold">
                                          <p:stCondLst>
                                            <p:cond delay="0"/>
                                          </p:stCondLst>
                                        </p:cTn>
                                        <p:tgtEl>
                                          <p:spTgt spid="78875"/>
                                        </p:tgtEl>
                                        <p:attrNameLst>
                                          <p:attrName>style.visibility</p:attrName>
                                        </p:attrNameLst>
                                      </p:cBhvr>
                                      <p:to>
                                        <p:strVal val="visible"/>
                                      </p:to>
                                    </p:set>
                                    <p:animEffect transition="in" filter="wipe(up)">
                                      <p:cBhvr>
                                        <p:cTn id="87" dur="500"/>
                                        <p:tgtEl>
                                          <p:spTgt spid="78875"/>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1" fill="hold" grpId="0" nodeType="clickEffect">
                                  <p:stCondLst>
                                    <p:cond delay="0"/>
                                  </p:stCondLst>
                                  <p:childTnLst>
                                    <p:set>
                                      <p:cBhvr>
                                        <p:cTn id="91" dur="1" fill="hold">
                                          <p:stCondLst>
                                            <p:cond delay="0"/>
                                          </p:stCondLst>
                                        </p:cTn>
                                        <p:tgtEl>
                                          <p:spTgt spid="78876"/>
                                        </p:tgtEl>
                                        <p:attrNameLst>
                                          <p:attrName>style.visibility</p:attrName>
                                        </p:attrNameLst>
                                      </p:cBhvr>
                                      <p:to>
                                        <p:strVal val="visible"/>
                                      </p:to>
                                    </p:set>
                                    <p:animEffect transition="in" filter="wipe(up)">
                                      <p:cBhvr>
                                        <p:cTn id="92" dur="500"/>
                                        <p:tgtEl>
                                          <p:spTgt spid="78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63" grpId="0" animBg="1"/>
      <p:bldP spid="78865" grpId="0" animBg="1"/>
      <p:bldP spid="78866" grpId="0" animBg="1"/>
      <p:bldP spid="78867" grpId="0" animBg="1"/>
      <p:bldP spid="78868" grpId="0" animBg="1"/>
      <p:bldP spid="78869" grpId="0" animBg="1"/>
      <p:bldP spid="78871" grpId="0" animBg="1"/>
      <p:bldP spid="78872" grpId="0" animBg="1"/>
      <p:bldP spid="78873" grpId="0" animBg="1"/>
      <p:bldP spid="78875" grpId="0" animBg="1"/>
      <p:bldP spid="78876" grpId="0" animBg="1"/>
      <p:bldP spid="78864" grpId="0" animBg="1"/>
      <p:bldP spid="32" grpId="0" animBg="1"/>
      <p:bldP spid="78877" grpId="0" animBg="1"/>
      <p:bldP spid="78870" grpId="0" animBg="1"/>
      <p:bldP spid="34" grpId="0" animBg="1"/>
      <p:bldP spid="33" grpId="0" animBg="1"/>
      <p:bldP spid="35" grpId="0" animBg="1"/>
      <p:bldP spid="78874"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75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4755"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74757"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1911350"/>
            <a:ext cx="1900237" cy="1884363"/>
          </a:xfrm>
          <a:prstGeom prst="rect">
            <a:avLst/>
          </a:prstGeom>
          <a:noFill/>
          <a:ln w="9525">
            <a:noFill/>
            <a:miter lim="800000"/>
            <a:headEnd/>
            <a:tailEnd/>
          </a:ln>
        </p:spPr>
      </p:pic>
      <p:pic>
        <p:nvPicPr>
          <p:cNvPr id="74758"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1911350"/>
            <a:ext cx="1901825" cy="1884363"/>
          </a:xfrm>
          <a:prstGeom prst="rect">
            <a:avLst/>
          </a:prstGeom>
          <a:noFill/>
          <a:ln w="9525">
            <a:noFill/>
            <a:miter lim="800000"/>
            <a:headEnd/>
            <a:tailEnd/>
          </a:ln>
        </p:spPr>
      </p:pic>
      <p:pic>
        <p:nvPicPr>
          <p:cNvPr id="74759"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4557713"/>
            <a:ext cx="1900238" cy="1884362"/>
          </a:xfrm>
          <a:prstGeom prst="rect">
            <a:avLst/>
          </a:prstGeom>
          <a:noFill/>
          <a:ln w="9525">
            <a:noFill/>
            <a:miter lim="800000"/>
            <a:headEnd/>
            <a:tailEnd/>
          </a:ln>
        </p:spPr>
      </p:pic>
      <p:pic>
        <p:nvPicPr>
          <p:cNvPr id="74760"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4557713"/>
            <a:ext cx="1900237" cy="1884362"/>
          </a:xfrm>
          <a:prstGeom prst="rect">
            <a:avLst/>
          </a:prstGeom>
          <a:noFill/>
          <a:ln w="9525">
            <a:noFill/>
            <a:miter lim="800000"/>
            <a:headEnd/>
            <a:tailEnd/>
          </a:ln>
        </p:spPr>
      </p:pic>
      <p:sp>
        <p:nvSpPr>
          <p:cNvPr id="74761" name="TextBox 35"/>
          <p:cNvSpPr txBox="1">
            <a:spLocks noChangeArrowheads="1"/>
          </p:cNvSpPr>
          <p:nvPr/>
        </p:nvSpPr>
        <p:spPr bwMode="auto">
          <a:xfrm>
            <a:off x="3279775" y="181610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楷体" pitchFamily="49" charset="-122"/>
              </a:rPr>
              <a:t>月</a:t>
            </a:r>
          </a:p>
        </p:txBody>
      </p:sp>
      <p:sp>
        <p:nvSpPr>
          <p:cNvPr id="74762" name="TextBox 37"/>
          <p:cNvSpPr txBox="1">
            <a:spLocks noChangeArrowheads="1"/>
          </p:cNvSpPr>
          <p:nvPr/>
        </p:nvSpPr>
        <p:spPr bwMode="auto">
          <a:xfrm>
            <a:off x="6964363" y="1876425"/>
            <a:ext cx="1901825"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心</a:t>
            </a:r>
          </a:p>
        </p:txBody>
      </p:sp>
      <p:sp>
        <p:nvSpPr>
          <p:cNvPr id="74763" name="TextBox 44"/>
          <p:cNvSpPr txBox="1">
            <a:spLocks noChangeArrowheads="1"/>
          </p:cNvSpPr>
          <p:nvPr/>
        </p:nvSpPr>
        <p:spPr bwMode="auto">
          <a:xfrm>
            <a:off x="3303588" y="4522788"/>
            <a:ext cx="1900237" cy="1862137"/>
          </a:xfrm>
          <a:prstGeom prst="rect">
            <a:avLst/>
          </a:prstGeom>
          <a:noFill/>
          <a:ln w="9525">
            <a:noFill/>
            <a:miter lim="800000"/>
            <a:headEnd/>
            <a:tailEnd/>
          </a:ln>
        </p:spPr>
        <p:txBody>
          <a:bodyPr>
            <a:spAutoFit/>
          </a:bodyPr>
          <a:lstStyle/>
          <a:p>
            <a:pPr algn="ctr" eaLnBrk="0" hangingPunct="0"/>
            <a:r>
              <a:rPr lang="zh-CN" altLang="en-US" sz="11500" b="1">
                <a:solidFill>
                  <a:srgbClr val="6AA343"/>
                </a:solidFill>
                <a:latin typeface="楷体_GB2312" pitchFamily="49" charset="-122"/>
                <a:ea typeface="楷体_GB2312" pitchFamily="49" charset="-122"/>
                <a:cs typeface="楷体" pitchFamily="49" charset="-122"/>
              </a:rPr>
              <a:t>中</a:t>
            </a:r>
          </a:p>
        </p:txBody>
      </p:sp>
      <p:sp>
        <p:nvSpPr>
          <p:cNvPr id="74764" name="TextBox 45"/>
          <p:cNvSpPr txBox="1">
            <a:spLocks noChangeArrowheads="1"/>
          </p:cNvSpPr>
          <p:nvPr/>
        </p:nvSpPr>
        <p:spPr bwMode="auto">
          <a:xfrm>
            <a:off x="7000875" y="443865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人</a:t>
            </a:r>
          </a:p>
        </p:txBody>
      </p:sp>
    </p:spTree>
    <p:extLst>
      <p:ext uri="{BB962C8B-B14F-4D97-AF65-F5344CB8AC3E}">
        <p14:creationId xmlns:p14="http://schemas.microsoft.com/office/powerpoint/2010/main" val="71210991"/>
      </p:ext>
    </p:extLst>
  </p:cSld>
  <p:clrMapOvr>
    <a:masterClrMapping/>
  </p:clrMapOvr>
  <p:transition spd="slow"/>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5778"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5779"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3. </a:t>
            </a:r>
            <a:r>
              <a:rPr lang="zh-CN" altLang="en-US" sz="2800" b="1" dirty="0"/>
              <a:t>汉字的笔顺</a:t>
            </a:r>
            <a:r>
              <a:rPr lang="zh-CN" altLang="en-US" sz="2800" b="1" dirty="0">
                <a:latin typeface="+mn-ea"/>
                <a:ea typeface="+mn-ea"/>
              </a:rPr>
              <a:t>（</a:t>
            </a:r>
            <a:r>
              <a:rPr lang="en-US" altLang="zh-CN" sz="2800" b="1" dirty="0">
                <a:latin typeface="+mn-ea"/>
                <a:ea typeface="+mn-ea"/>
              </a:rPr>
              <a:t>1</a:t>
            </a:r>
            <a:r>
              <a:rPr lang="zh-CN" altLang="en-US" sz="2800" b="1" dirty="0">
                <a:latin typeface="+mn-ea"/>
                <a:ea typeface="+mn-ea"/>
              </a:rPr>
              <a:t>）</a:t>
            </a:r>
            <a:r>
              <a:rPr lang="en-US" altLang="zh-CN" dirty="0">
                <a:latin typeface="+mn-ea"/>
                <a:ea typeface="+mn-ea"/>
              </a:rPr>
              <a:t>Strokes Order(1)</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2235200"/>
          <a:ext cx="10946343" cy="2949563"/>
        </p:xfrm>
        <a:graphic>
          <a:graphicData uri="http://schemas.openxmlformats.org/drawingml/2006/table">
            <a:tbl>
              <a:tblPr firstRow="1" bandRow="1">
                <a:tableStyleId>{7DF18680-E054-41AD-8BC1-D1AEF772440D}</a:tableStyleId>
              </a:tblPr>
              <a:tblGrid>
                <a:gridCol w="3152483"/>
                <a:gridCol w="3808712"/>
                <a:gridCol w="3985148"/>
              </a:tblGrid>
              <a:tr h="499427">
                <a:tc>
                  <a:txBody>
                    <a:bodyPr/>
                    <a:lstStyle/>
                    <a:p>
                      <a:pPr algn="ctr"/>
                      <a:r>
                        <a:rPr lang="zh-CN" altLang="en-US" sz="2400" dirty="0" smtClean="0">
                          <a:latin typeface="微软雅黑" pitchFamily="34" charset="-122"/>
                          <a:ea typeface="微软雅黑" pitchFamily="34" charset="-122"/>
                        </a:rPr>
                        <a:t>笔顺 </a:t>
                      </a:r>
                      <a:r>
                        <a:rPr lang="en-US" altLang="zh-CN" sz="2400" b="1" i="0" dirty="0" smtClean="0">
                          <a:latin typeface="Bradley Hand ITC" pitchFamily="66" charset="0"/>
                        </a:rPr>
                        <a:t>Rule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书写顺序 </a:t>
                      </a:r>
                      <a:r>
                        <a:rPr lang="en-US" altLang="zh-CN" sz="2400" dirty="0" smtClean="0">
                          <a:latin typeface="Bradley Hand ITC" pitchFamily="66" charset="0"/>
                        </a:rPr>
                        <a:t>Stroke Order</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l"/>
                      <a:r>
                        <a:rPr lang="zh-CN" altLang="en-US" sz="2400" b="1" dirty="0" smtClean="0"/>
                        <a:t>先横后竖</a:t>
                      </a:r>
                      <a:endParaRPr lang="en-US" altLang="zh-CN" sz="2400" b="1" dirty="0" smtClean="0">
                        <a:ea typeface="GB Pinyinok-D" pitchFamily="2" charset="-122"/>
                      </a:endParaRPr>
                    </a:p>
                    <a:p>
                      <a:pPr algn="l"/>
                      <a:r>
                        <a:rPr lang="en-US" altLang="zh-CN" sz="2400" dirty="0" smtClean="0"/>
                        <a:t>Horizontal preceding</a:t>
                      </a:r>
                    </a:p>
                    <a:p>
                      <a:pPr algn="l"/>
                      <a:r>
                        <a:rPr lang="en-US" altLang="zh-CN" sz="2400" dirty="0" smtClean="0"/>
                        <a:t>vertical</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十</a:t>
                      </a:r>
                      <a:r>
                        <a:rPr lang="en-US" altLang="zh-CN" sz="2800" b="1"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shí</a:t>
                      </a:r>
                      <a:r>
                        <a:rPr lang="en-US" altLang="zh-CN" sz="2400" b="1" kern="1200" dirty="0" smtClean="0">
                          <a:solidFill>
                            <a:schemeClr val="tx1"/>
                          </a:solidFill>
                          <a:latin typeface="SimSun-ExtB" pitchFamily="49" charset="-122"/>
                          <a:ea typeface="SimSun-ExtB" pitchFamily="49" charset="-122"/>
                          <a:cs typeface="+mn-cs"/>
                          <a:sym typeface="宋体" panose="02010600030101010101" pitchFamily="2" charset="-122"/>
                        </a:rPr>
                        <a:t> </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ten</a:t>
                      </a:r>
                    </a:p>
                    <a:p>
                      <a:pPr marL="457200" indent="-457200" algn="l">
                        <a:buNone/>
                      </a:pPr>
                      <a:r>
                        <a:rPr lang="zh-CN" altLang="en-US" sz="2400" b="1" dirty="0" smtClean="0">
                          <a:solidFill>
                            <a:srgbClr val="C00000"/>
                          </a:solidFill>
                          <a:latin typeface="华文新魏" pitchFamily="2" charset="-122"/>
                          <a:ea typeface="华文新魏" pitchFamily="2" charset="-122"/>
                        </a:rPr>
                        <a:t>工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ɡōnɡ</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work, labor</a:t>
                      </a:r>
                      <a:endParaRPr lang="zh-CN" altLang="en-US" sz="2400" b="0" dirty="0" smtClean="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一</a:t>
                      </a: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十</a:t>
                      </a:r>
                      <a:endParaRPr lang="en-US" altLang="zh-CN" sz="3200" b="1" baseline="0" dirty="0" smtClean="0">
                        <a:solidFill>
                          <a:srgbClr val="C00000"/>
                        </a:solidFill>
                        <a:latin typeface="楷体_GB2312" pitchFamily="49" charset="-122"/>
                        <a:ea typeface="楷体_GB2312" pitchFamily="49" charset="-122"/>
                      </a:endParaRPr>
                    </a:p>
                    <a:p>
                      <a:pPr marL="514350" indent="-514350" algn="l">
                        <a:buNone/>
                      </a:pP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一</a:t>
                      </a:r>
                      <a:r>
                        <a:rPr lang="zh-CN" altLang="en-US" sz="2400" b="1" baseline="0"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工</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r>
                        <a:rPr lang="zh-CN" altLang="en-US" sz="2400" b="1" dirty="0" smtClean="0"/>
                        <a:t>先撇后捺</a:t>
                      </a:r>
                      <a:endParaRPr lang="en-US" altLang="zh-CN" sz="2400" b="1" dirty="0" smtClean="0">
                        <a:ea typeface="GB Pinyinok-D" pitchFamily="2" charset="-122"/>
                      </a:endParaRPr>
                    </a:p>
                    <a:p>
                      <a:pPr algn="l"/>
                      <a:r>
                        <a:rPr lang="en-US" altLang="zh-CN" sz="2400" b="0" dirty="0" smtClean="0">
                          <a:latin typeface="+mn-lt"/>
                          <a:ea typeface="GB Pinyinok-D" pitchFamily="2" charset="-122"/>
                        </a:rPr>
                        <a:t>Left-falling preceding</a:t>
                      </a:r>
                    </a:p>
                    <a:p>
                      <a:pPr algn="l"/>
                      <a:r>
                        <a:rPr lang="en-US" altLang="zh-CN" sz="2400" b="0" dirty="0" smtClean="0">
                          <a:latin typeface="+mn-lt"/>
                          <a:ea typeface="GB Pinyinok-D" pitchFamily="2" charset="-122"/>
                        </a:rPr>
                        <a:t>Right-falling</a:t>
                      </a:r>
                      <a:endParaRPr lang="zh-CN" altLang="en-US" sz="2400" b="0" dirty="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八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bā</a:t>
                      </a:r>
                      <a:r>
                        <a:rPr lang="en-US" altLang="zh-CN" sz="2400" b="1" kern="1200" dirty="0" smtClean="0">
                          <a:solidFill>
                            <a:schemeClr val="tx1"/>
                          </a:solidFill>
                          <a:latin typeface="SimSun-ExtB" pitchFamily="49" charset="-122"/>
                          <a:ea typeface="SimSun-ExtB" pitchFamily="49" charset="-122"/>
                          <a:cs typeface="+mn-cs"/>
                          <a:sym typeface="宋体" panose="02010600030101010101" pitchFamily="2" charset="-122"/>
                        </a:rPr>
                        <a:t>  </a:t>
                      </a:r>
                      <a:r>
                        <a:rPr lang="en-US" altLang="zh-CN" sz="2400" b="1" baseline="0" dirty="0" smtClean="0">
                          <a:latin typeface="GB Pinyinok-D" pitchFamily="2" charset="-122"/>
                          <a:ea typeface="GB Pinyinok-D" pitchFamily="2" charset="-122"/>
                        </a:rPr>
                        <a:t>   </a:t>
                      </a:r>
                      <a:r>
                        <a:rPr lang="en-US" altLang="zh-CN" sz="2400" dirty="0" smtClean="0"/>
                        <a:t>eight</a:t>
                      </a:r>
                    </a:p>
                    <a:p>
                      <a:r>
                        <a:rPr lang="zh-CN" altLang="en-US" sz="2400" b="1" baseline="0" dirty="0" smtClean="0">
                          <a:solidFill>
                            <a:srgbClr val="C00000"/>
                          </a:solidFill>
                          <a:latin typeface="华文新魏" pitchFamily="2" charset="-122"/>
                          <a:ea typeface="华文新魏" pitchFamily="2" charset="-122"/>
                        </a:rPr>
                        <a:t>人     </a:t>
                      </a:r>
                      <a:r>
                        <a:rPr lang="en-US" altLang="zh-CN" sz="2400" b="1" kern="1200" dirty="0" err="1" smtClean="0">
                          <a:solidFill>
                            <a:schemeClr val="tx1"/>
                          </a:solidFill>
                          <a:latin typeface="GB Pinyinok-D" pitchFamily="2" charset="-122"/>
                          <a:ea typeface="GB Pinyinok-D" pitchFamily="2" charset="-122"/>
                          <a:cs typeface="+mn-cs"/>
                          <a:sym typeface="宋体" panose="02010600030101010101" pitchFamily="2" charset="-122"/>
                        </a:rPr>
                        <a:t>rén</a:t>
                      </a:r>
                      <a:r>
                        <a:rPr lang="en-US" altLang="zh-CN" sz="2400" b="1" baseline="0" dirty="0" smtClean="0">
                          <a:latin typeface="GB Pinyinok-D" pitchFamily="2" charset="-122"/>
                          <a:ea typeface="GB Pinyinok-D" pitchFamily="2" charset="-122"/>
                        </a:rPr>
                        <a:t>    </a:t>
                      </a:r>
                      <a:r>
                        <a:rPr lang="en-US" altLang="zh-CN" sz="2400" baseline="0" dirty="0" smtClean="0"/>
                        <a:t>human</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八</a:t>
                      </a:r>
                      <a:endParaRPr lang="en-US" altLang="zh-CN" sz="3200" b="1" dirty="0" smtClean="0">
                        <a:solidFill>
                          <a:srgbClr val="C00000"/>
                        </a:solidFill>
                        <a:latin typeface="楷体_GB2312" pitchFamily="49" charset="-122"/>
                        <a:ea typeface="楷体_GB2312" pitchFamily="49" charset="-122"/>
                      </a:endParaRPr>
                    </a:p>
                    <a:p>
                      <a:r>
                        <a:rPr lang="zh-CN" altLang="en-US" sz="2400" b="1"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  人</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5799" name="Freeform 93"/>
          <p:cNvSpPr>
            <a:spLocks/>
          </p:cNvSpPr>
          <p:nvPr/>
        </p:nvSpPr>
        <p:spPr bwMode="auto">
          <a:xfrm>
            <a:off x="8154988" y="4695825"/>
            <a:ext cx="252412" cy="287338"/>
          </a:xfrm>
          <a:custGeom>
            <a:avLst/>
            <a:gdLst>
              <a:gd name="T0" fmla="*/ 2147483647 w 402"/>
              <a:gd name="T1" fmla="*/ 2147483647 h 754"/>
              <a:gd name="T2" fmla="*/ 2147483647 w 402"/>
              <a:gd name="T3" fmla="*/ 2147483647 h 754"/>
              <a:gd name="T4" fmla="*/ 2147483647 w 402"/>
              <a:gd name="T5" fmla="*/ 2147483647 h 754"/>
              <a:gd name="T6" fmla="*/ 2147483647 w 402"/>
              <a:gd name="T7" fmla="*/ 2147483647 h 754"/>
              <a:gd name="T8" fmla="*/ 2147483647 w 402"/>
              <a:gd name="T9" fmla="*/ 2147483647 h 754"/>
              <a:gd name="T10" fmla="*/ 2147483647 w 402"/>
              <a:gd name="T11" fmla="*/ 2147483647 h 754"/>
              <a:gd name="T12" fmla="*/ 2147483647 w 402"/>
              <a:gd name="T13" fmla="*/ 2147483647 h 754"/>
              <a:gd name="T14" fmla="*/ 2147483647 w 402"/>
              <a:gd name="T15" fmla="*/ 2147483647 h 754"/>
              <a:gd name="T16" fmla="*/ 2147483647 w 402"/>
              <a:gd name="T17" fmla="*/ 2147483647 h 754"/>
              <a:gd name="T18" fmla="*/ 2147483647 w 402"/>
              <a:gd name="T19" fmla="*/ 2147483647 h 754"/>
              <a:gd name="T20" fmla="*/ 2147483647 w 402"/>
              <a:gd name="T21" fmla="*/ 2147483647 h 754"/>
              <a:gd name="T22" fmla="*/ 2147483647 w 402"/>
              <a:gd name="T23" fmla="*/ 2147483647 h 754"/>
              <a:gd name="T24" fmla="*/ 2147483647 w 402"/>
              <a:gd name="T25" fmla="*/ 2147483647 h 754"/>
              <a:gd name="T26" fmla="*/ 2147483647 w 402"/>
              <a:gd name="T27" fmla="*/ 2147483647 h 754"/>
              <a:gd name="T28" fmla="*/ 2147483647 w 402"/>
              <a:gd name="T29" fmla="*/ 2147483647 h 754"/>
              <a:gd name="T30" fmla="*/ 2147483647 w 402"/>
              <a:gd name="T31" fmla="*/ 2147483647 h 754"/>
              <a:gd name="T32" fmla="*/ 2147483647 w 402"/>
              <a:gd name="T33" fmla="*/ 2147483647 h 754"/>
              <a:gd name="T34" fmla="*/ 2147483647 w 402"/>
              <a:gd name="T35" fmla="*/ 2147483647 h 754"/>
              <a:gd name="T36" fmla="*/ 2147483647 w 402"/>
              <a:gd name="T37" fmla="*/ 2147483647 h 754"/>
              <a:gd name="T38" fmla="*/ 2147483647 w 402"/>
              <a:gd name="T39" fmla="*/ 2147483647 h 754"/>
              <a:gd name="T40" fmla="*/ 2147483647 w 402"/>
              <a:gd name="T41" fmla="*/ 2147483647 h 754"/>
              <a:gd name="T42" fmla="*/ 2147483647 w 402"/>
              <a:gd name="T43" fmla="*/ 2147483647 h 754"/>
              <a:gd name="T44" fmla="*/ 2147483647 w 402"/>
              <a:gd name="T45" fmla="*/ 0 h 754"/>
              <a:gd name="T46" fmla="*/ 2147483647 w 402"/>
              <a:gd name="T47" fmla="*/ 2147483647 h 754"/>
              <a:gd name="T48" fmla="*/ 2147483647 w 402"/>
              <a:gd name="T49" fmla="*/ 2147483647 h 754"/>
              <a:gd name="T50" fmla="*/ 2147483647 w 402"/>
              <a:gd name="T51" fmla="*/ 2147483647 h 754"/>
              <a:gd name="T52" fmla="*/ 2147483647 w 402"/>
              <a:gd name="T53" fmla="*/ 2147483647 h 754"/>
              <a:gd name="T54" fmla="*/ 2147483647 w 402"/>
              <a:gd name="T55" fmla="*/ 2147483647 h 754"/>
              <a:gd name="T56" fmla="*/ 2147483647 w 402"/>
              <a:gd name="T57" fmla="*/ 2147483647 h 754"/>
              <a:gd name="T58" fmla="*/ 2147483647 w 402"/>
              <a:gd name="T59" fmla="*/ 2147483647 h 754"/>
              <a:gd name="T60" fmla="*/ 2147483647 w 402"/>
              <a:gd name="T61" fmla="*/ 2147483647 h 754"/>
              <a:gd name="T62" fmla="*/ 2147483647 w 402"/>
              <a:gd name="T63" fmla="*/ 2147483647 h 754"/>
              <a:gd name="T64" fmla="*/ 2147483647 w 402"/>
              <a:gd name="T65" fmla="*/ 2147483647 h 754"/>
              <a:gd name="T66" fmla="*/ 2147483647 w 402"/>
              <a:gd name="T67" fmla="*/ 2147483647 h 754"/>
              <a:gd name="T68" fmla="*/ 2147483647 w 402"/>
              <a:gd name="T69" fmla="*/ 2147483647 h 754"/>
              <a:gd name="T70" fmla="*/ 2147483647 w 402"/>
              <a:gd name="T71" fmla="*/ 2147483647 h 754"/>
              <a:gd name="T72" fmla="*/ 2147483647 w 402"/>
              <a:gd name="T73" fmla="*/ 2147483647 h 754"/>
              <a:gd name="T74" fmla="*/ 2147483647 w 402"/>
              <a:gd name="T75" fmla="*/ 2147483647 h 754"/>
              <a:gd name="T76" fmla="*/ 2147483647 w 402"/>
              <a:gd name="T77" fmla="*/ 2147483647 h 754"/>
              <a:gd name="T78" fmla="*/ 2147483647 w 402"/>
              <a:gd name="T79" fmla="*/ 2147483647 h 754"/>
              <a:gd name="T80" fmla="*/ 2147483647 w 402"/>
              <a:gd name="T81" fmla="*/ 2147483647 h 754"/>
              <a:gd name="T82" fmla="*/ 2147483647 w 402"/>
              <a:gd name="T83" fmla="*/ 2147483647 h 754"/>
              <a:gd name="T84" fmla="*/ 2147483647 w 402"/>
              <a:gd name="T85" fmla="*/ 2147483647 h 754"/>
              <a:gd name="T86" fmla="*/ 2147483647 w 402"/>
              <a:gd name="T87" fmla="*/ 2147483647 h 754"/>
              <a:gd name="T88" fmla="*/ 2147483647 w 402"/>
              <a:gd name="T89" fmla="*/ 2147483647 h 754"/>
              <a:gd name="T90" fmla="*/ 0 w 402"/>
              <a:gd name="T91" fmla="*/ 2147483647 h 7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02"/>
              <a:gd name="T139" fmla="*/ 0 h 754"/>
              <a:gd name="T140" fmla="*/ 402 w 402"/>
              <a:gd name="T141" fmla="*/ 754 h 7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02" h="754">
                <a:moveTo>
                  <a:pt x="0" y="754"/>
                </a:moveTo>
                <a:lnTo>
                  <a:pt x="5" y="749"/>
                </a:lnTo>
                <a:lnTo>
                  <a:pt x="5" y="744"/>
                </a:lnTo>
                <a:lnTo>
                  <a:pt x="11" y="739"/>
                </a:lnTo>
                <a:lnTo>
                  <a:pt x="16" y="728"/>
                </a:lnTo>
                <a:lnTo>
                  <a:pt x="21" y="723"/>
                </a:lnTo>
                <a:lnTo>
                  <a:pt x="32" y="712"/>
                </a:lnTo>
                <a:lnTo>
                  <a:pt x="42" y="702"/>
                </a:lnTo>
                <a:lnTo>
                  <a:pt x="53" y="691"/>
                </a:lnTo>
                <a:lnTo>
                  <a:pt x="63" y="681"/>
                </a:lnTo>
                <a:lnTo>
                  <a:pt x="79" y="665"/>
                </a:lnTo>
                <a:lnTo>
                  <a:pt x="90" y="649"/>
                </a:lnTo>
                <a:lnTo>
                  <a:pt x="106" y="628"/>
                </a:lnTo>
                <a:lnTo>
                  <a:pt x="122" y="607"/>
                </a:lnTo>
                <a:lnTo>
                  <a:pt x="137" y="580"/>
                </a:lnTo>
                <a:lnTo>
                  <a:pt x="153" y="554"/>
                </a:lnTo>
                <a:lnTo>
                  <a:pt x="174" y="522"/>
                </a:lnTo>
                <a:lnTo>
                  <a:pt x="190" y="496"/>
                </a:lnTo>
                <a:lnTo>
                  <a:pt x="206" y="464"/>
                </a:lnTo>
                <a:lnTo>
                  <a:pt x="222" y="438"/>
                </a:lnTo>
                <a:lnTo>
                  <a:pt x="238" y="406"/>
                </a:lnTo>
                <a:lnTo>
                  <a:pt x="249" y="380"/>
                </a:lnTo>
                <a:lnTo>
                  <a:pt x="264" y="348"/>
                </a:lnTo>
                <a:lnTo>
                  <a:pt x="275" y="322"/>
                </a:lnTo>
                <a:lnTo>
                  <a:pt x="286" y="296"/>
                </a:lnTo>
                <a:lnTo>
                  <a:pt x="291" y="269"/>
                </a:lnTo>
                <a:lnTo>
                  <a:pt x="301" y="243"/>
                </a:lnTo>
                <a:lnTo>
                  <a:pt x="307" y="217"/>
                </a:lnTo>
                <a:lnTo>
                  <a:pt x="312" y="190"/>
                </a:lnTo>
                <a:lnTo>
                  <a:pt x="317" y="169"/>
                </a:lnTo>
                <a:lnTo>
                  <a:pt x="323" y="148"/>
                </a:lnTo>
                <a:lnTo>
                  <a:pt x="328" y="127"/>
                </a:lnTo>
                <a:lnTo>
                  <a:pt x="328" y="111"/>
                </a:lnTo>
                <a:lnTo>
                  <a:pt x="333" y="95"/>
                </a:lnTo>
                <a:lnTo>
                  <a:pt x="333" y="79"/>
                </a:lnTo>
                <a:lnTo>
                  <a:pt x="333" y="64"/>
                </a:lnTo>
                <a:lnTo>
                  <a:pt x="333" y="53"/>
                </a:lnTo>
                <a:lnTo>
                  <a:pt x="333" y="42"/>
                </a:lnTo>
                <a:lnTo>
                  <a:pt x="333" y="37"/>
                </a:lnTo>
                <a:lnTo>
                  <a:pt x="333" y="27"/>
                </a:lnTo>
                <a:lnTo>
                  <a:pt x="328" y="21"/>
                </a:lnTo>
                <a:lnTo>
                  <a:pt x="328" y="16"/>
                </a:lnTo>
                <a:lnTo>
                  <a:pt x="323" y="11"/>
                </a:lnTo>
                <a:lnTo>
                  <a:pt x="328" y="6"/>
                </a:lnTo>
                <a:lnTo>
                  <a:pt x="328" y="0"/>
                </a:lnTo>
                <a:lnTo>
                  <a:pt x="333" y="0"/>
                </a:lnTo>
                <a:lnTo>
                  <a:pt x="338" y="0"/>
                </a:lnTo>
                <a:lnTo>
                  <a:pt x="349" y="6"/>
                </a:lnTo>
                <a:lnTo>
                  <a:pt x="354" y="11"/>
                </a:lnTo>
                <a:lnTo>
                  <a:pt x="375" y="21"/>
                </a:lnTo>
                <a:lnTo>
                  <a:pt x="381" y="32"/>
                </a:lnTo>
                <a:lnTo>
                  <a:pt x="391" y="42"/>
                </a:lnTo>
                <a:lnTo>
                  <a:pt x="397" y="48"/>
                </a:lnTo>
                <a:lnTo>
                  <a:pt x="402" y="58"/>
                </a:lnTo>
                <a:lnTo>
                  <a:pt x="402" y="64"/>
                </a:lnTo>
                <a:lnTo>
                  <a:pt x="402" y="74"/>
                </a:lnTo>
                <a:lnTo>
                  <a:pt x="397" y="79"/>
                </a:lnTo>
                <a:lnTo>
                  <a:pt x="397" y="90"/>
                </a:lnTo>
                <a:lnTo>
                  <a:pt x="391" y="100"/>
                </a:lnTo>
                <a:lnTo>
                  <a:pt x="391" y="116"/>
                </a:lnTo>
                <a:lnTo>
                  <a:pt x="386" y="127"/>
                </a:lnTo>
                <a:lnTo>
                  <a:pt x="381" y="148"/>
                </a:lnTo>
                <a:lnTo>
                  <a:pt x="375" y="169"/>
                </a:lnTo>
                <a:lnTo>
                  <a:pt x="370" y="190"/>
                </a:lnTo>
                <a:lnTo>
                  <a:pt x="360" y="238"/>
                </a:lnTo>
                <a:lnTo>
                  <a:pt x="338" y="290"/>
                </a:lnTo>
                <a:lnTo>
                  <a:pt x="323" y="338"/>
                </a:lnTo>
                <a:lnTo>
                  <a:pt x="301" y="385"/>
                </a:lnTo>
                <a:lnTo>
                  <a:pt x="291" y="412"/>
                </a:lnTo>
                <a:lnTo>
                  <a:pt x="280" y="433"/>
                </a:lnTo>
                <a:lnTo>
                  <a:pt x="254" y="480"/>
                </a:lnTo>
                <a:lnTo>
                  <a:pt x="227" y="528"/>
                </a:lnTo>
                <a:lnTo>
                  <a:pt x="196" y="575"/>
                </a:lnTo>
                <a:lnTo>
                  <a:pt x="180" y="596"/>
                </a:lnTo>
                <a:lnTo>
                  <a:pt x="164" y="617"/>
                </a:lnTo>
                <a:lnTo>
                  <a:pt x="148" y="638"/>
                </a:lnTo>
                <a:lnTo>
                  <a:pt x="137" y="654"/>
                </a:lnTo>
                <a:lnTo>
                  <a:pt x="122" y="670"/>
                </a:lnTo>
                <a:lnTo>
                  <a:pt x="111" y="686"/>
                </a:lnTo>
                <a:lnTo>
                  <a:pt x="95" y="696"/>
                </a:lnTo>
                <a:lnTo>
                  <a:pt x="85" y="707"/>
                </a:lnTo>
                <a:lnTo>
                  <a:pt x="63" y="718"/>
                </a:lnTo>
                <a:lnTo>
                  <a:pt x="48" y="733"/>
                </a:lnTo>
                <a:lnTo>
                  <a:pt x="37" y="739"/>
                </a:lnTo>
                <a:lnTo>
                  <a:pt x="32" y="744"/>
                </a:lnTo>
                <a:lnTo>
                  <a:pt x="26" y="744"/>
                </a:lnTo>
                <a:lnTo>
                  <a:pt x="21" y="749"/>
                </a:lnTo>
                <a:lnTo>
                  <a:pt x="11" y="754"/>
                </a:lnTo>
                <a:lnTo>
                  <a:pt x="5" y="754"/>
                </a:lnTo>
                <a:lnTo>
                  <a:pt x="0" y="754"/>
                </a:lnTo>
              </a:path>
            </a:pathLst>
          </a:custGeom>
          <a:solidFill>
            <a:srgbClr val="C00000"/>
          </a:solidFill>
          <a:ln w="5">
            <a:solidFill>
              <a:srgbClr val="C00000"/>
            </a:solidFill>
            <a:round/>
            <a:headEnd/>
            <a:tailEnd/>
          </a:ln>
        </p:spPr>
        <p:txBody>
          <a:bodyPr/>
          <a:lstStyle/>
          <a:p>
            <a:endParaRPr lang="zh-CN" altLang="en-US"/>
          </a:p>
        </p:txBody>
      </p:sp>
      <p:sp>
        <p:nvSpPr>
          <p:cNvPr id="75800" name="AutoShape 27"/>
          <p:cNvSpPr>
            <a:spLocks noChangeAspect="1" noChangeArrowheads="1" noTextEdit="1"/>
          </p:cNvSpPr>
          <p:nvPr/>
        </p:nvSpPr>
        <p:spPr bwMode="auto">
          <a:xfrm>
            <a:off x="7459663" y="1438275"/>
            <a:ext cx="466725" cy="466725"/>
          </a:xfrm>
          <a:prstGeom prst="rect">
            <a:avLst/>
          </a:prstGeom>
          <a:noFill/>
          <a:ln w="9525">
            <a:noFill/>
            <a:miter lim="800000"/>
            <a:headEnd/>
            <a:tailEnd/>
          </a:ln>
        </p:spPr>
        <p:txBody>
          <a:bodyPr/>
          <a:lstStyle/>
          <a:p>
            <a:endParaRPr lang="zh-CN" altLang="en-US"/>
          </a:p>
        </p:txBody>
      </p:sp>
      <p:sp>
        <p:nvSpPr>
          <p:cNvPr id="75801" name="Rectangle 29"/>
          <p:cNvSpPr>
            <a:spLocks noChangeArrowheads="1"/>
          </p:cNvSpPr>
          <p:nvPr/>
        </p:nvSpPr>
        <p:spPr bwMode="auto">
          <a:xfrm>
            <a:off x="7459663" y="145097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5802" name="Freeform 30"/>
          <p:cNvSpPr>
            <a:spLocks noEditPoints="1"/>
          </p:cNvSpPr>
          <p:nvPr/>
        </p:nvSpPr>
        <p:spPr bwMode="auto">
          <a:xfrm>
            <a:off x="7472363" y="1438275"/>
            <a:ext cx="441325" cy="454025"/>
          </a:xfrm>
          <a:custGeom>
            <a:avLst/>
            <a:gdLst>
              <a:gd name="T0" fmla="*/ 2147483647 w 278"/>
              <a:gd name="T1" fmla="*/ 2147483647 h 286"/>
              <a:gd name="T2" fmla="*/ 2147483647 w 278"/>
              <a:gd name="T3" fmla="*/ 2147483647 h 286"/>
              <a:gd name="T4" fmla="*/ 2147483647 w 278"/>
              <a:gd name="T5" fmla="*/ 2147483647 h 286"/>
              <a:gd name="T6" fmla="*/ 2147483647 w 278"/>
              <a:gd name="T7" fmla="*/ 2147483647 h 286"/>
              <a:gd name="T8" fmla="*/ 2147483647 w 278"/>
              <a:gd name="T9" fmla="*/ 2147483647 h 286"/>
              <a:gd name="T10" fmla="*/ 2147483647 w 278"/>
              <a:gd name="T11" fmla="*/ 2147483647 h 286"/>
              <a:gd name="T12" fmla="*/ 2147483647 w 278"/>
              <a:gd name="T13" fmla="*/ 2147483647 h 286"/>
              <a:gd name="T14" fmla="*/ 0 w 278"/>
              <a:gd name="T15" fmla="*/ 2147483647 h 286"/>
              <a:gd name="T16" fmla="*/ 0 w 278"/>
              <a:gd name="T17" fmla="*/ 2147483647 h 286"/>
              <a:gd name="T18" fmla="*/ 0 w 278"/>
              <a:gd name="T19" fmla="*/ 2147483647 h 286"/>
              <a:gd name="T20" fmla="*/ 2147483647 w 278"/>
              <a:gd name="T21" fmla="*/ 2147483647 h 286"/>
              <a:gd name="T22" fmla="*/ 2147483647 w 278"/>
              <a:gd name="T23" fmla="*/ 2147483647 h 286"/>
              <a:gd name="T24" fmla="*/ 2147483647 w 278"/>
              <a:gd name="T25" fmla="*/ 2147483647 h 286"/>
              <a:gd name="T26" fmla="*/ 2147483647 w 278"/>
              <a:gd name="T27" fmla="*/ 2147483647 h 286"/>
              <a:gd name="T28" fmla="*/ 2147483647 w 278"/>
              <a:gd name="T29" fmla="*/ 2147483647 h 286"/>
              <a:gd name="T30" fmla="*/ 2147483647 w 278"/>
              <a:gd name="T31" fmla="*/ 2147483647 h 286"/>
              <a:gd name="T32" fmla="*/ 2147483647 w 278"/>
              <a:gd name="T33" fmla="*/ 2147483647 h 286"/>
              <a:gd name="T34" fmla="*/ 2147483647 w 278"/>
              <a:gd name="T35" fmla="*/ 2147483647 h 286"/>
              <a:gd name="T36" fmla="*/ 2147483647 w 278"/>
              <a:gd name="T37" fmla="*/ 2147483647 h 286"/>
              <a:gd name="T38" fmla="*/ 2147483647 w 278"/>
              <a:gd name="T39" fmla="*/ 2147483647 h 286"/>
              <a:gd name="T40" fmla="*/ 2147483647 w 278"/>
              <a:gd name="T41" fmla="*/ 2147483647 h 286"/>
              <a:gd name="T42" fmla="*/ 2147483647 w 278"/>
              <a:gd name="T43" fmla="*/ 2147483647 h 286"/>
              <a:gd name="T44" fmla="*/ 2147483647 w 278"/>
              <a:gd name="T45" fmla="*/ 2147483647 h 286"/>
              <a:gd name="T46" fmla="*/ 2147483647 w 278"/>
              <a:gd name="T47" fmla="*/ 2147483647 h 286"/>
              <a:gd name="T48" fmla="*/ 2147483647 w 278"/>
              <a:gd name="T49" fmla="*/ 2147483647 h 286"/>
              <a:gd name="T50" fmla="*/ 2147483647 w 278"/>
              <a:gd name="T51" fmla="*/ 2147483647 h 286"/>
              <a:gd name="T52" fmla="*/ 2147483647 w 278"/>
              <a:gd name="T53" fmla="*/ 2147483647 h 286"/>
              <a:gd name="T54" fmla="*/ 2147483647 w 278"/>
              <a:gd name="T55" fmla="*/ 2147483647 h 286"/>
              <a:gd name="T56" fmla="*/ 2147483647 w 278"/>
              <a:gd name="T57" fmla="*/ 2147483647 h 286"/>
              <a:gd name="T58" fmla="*/ 2147483647 w 278"/>
              <a:gd name="T59" fmla="*/ 2147483647 h 286"/>
              <a:gd name="T60" fmla="*/ 2147483647 w 278"/>
              <a:gd name="T61" fmla="*/ 2147483647 h 286"/>
              <a:gd name="T62" fmla="*/ 2147483647 w 278"/>
              <a:gd name="T63" fmla="*/ 2147483647 h 286"/>
              <a:gd name="T64" fmla="*/ 2147483647 w 278"/>
              <a:gd name="T65" fmla="*/ 2147483647 h 286"/>
              <a:gd name="T66" fmla="*/ 2147483647 w 278"/>
              <a:gd name="T67" fmla="*/ 2147483647 h 286"/>
              <a:gd name="T68" fmla="*/ 2147483647 w 278"/>
              <a:gd name="T69" fmla="*/ 2147483647 h 286"/>
              <a:gd name="T70" fmla="*/ 2147483647 w 278"/>
              <a:gd name="T71" fmla="*/ 2147483647 h 286"/>
              <a:gd name="T72" fmla="*/ 2147483647 w 278"/>
              <a:gd name="T73" fmla="*/ 0 h 286"/>
              <a:gd name="T74" fmla="*/ 2147483647 w 278"/>
              <a:gd name="T75" fmla="*/ 2147483647 h 286"/>
              <a:gd name="T76" fmla="*/ 2147483647 w 278"/>
              <a:gd name="T77" fmla="*/ 2147483647 h 286"/>
              <a:gd name="T78" fmla="*/ 2147483647 w 278"/>
              <a:gd name="T79" fmla="*/ 2147483647 h 286"/>
              <a:gd name="T80" fmla="*/ 2147483647 w 278"/>
              <a:gd name="T81" fmla="*/ 2147483647 h 286"/>
              <a:gd name="T82" fmla="*/ 2147483647 w 278"/>
              <a:gd name="T83" fmla="*/ 2147483647 h 286"/>
              <a:gd name="T84" fmla="*/ 2147483647 w 278"/>
              <a:gd name="T85" fmla="*/ 2147483647 h 286"/>
              <a:gd name="T86" fmla="*/ 2147483647 w 278"/>
              <a:gd name="T87" fmla="*/ 2147483647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8"/>
              <a:gd name="T133" fmla="*/ 0 h 286"/>
              <a:gd name="T134" fmla="*/ 278 w 278"/>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8" h="286">
                <a:moveTo>
                  <a:pt x="87" y="119"/>
                </a:moveTo>
                <a:lnTo>
                  <a:pt x="95" y="127"/>
                </a:lnTo>
                <a:lnTo>
                  <a:pt x="95" y="135"/>
                </a:lnTo>
                <a:lnTo>
                  <a:pt x="87" y="143"/>
                </a:lnTo>
                <a:lnTo>
                  <a:pt x="87" y="159"/>
                </a:lnTo>
                <a:lnTo>
                  <a:pt x="79" y="175"/>
                </a:lnTo>
                <a:lnTo>
                  <a:pt x="71" y="199"/>
                </a:lnTo>
                <a:lnTo>
                  <a:pt x="56" y="215"/>
                </a:lnTo>
                <a:lnTo>
                  <a:pt x="48" y="230"/>
                </a:lnTo>
                <a:lnTo>
                  <a:pt x="40" y="238"/>
                </a:lnTo>
                <a:lnTo>
                  <a:pt x="32" y="254"/>
                </a:lnTo>
                <a:lnTo>
                  <a:pt x="24" y="262"/>
                </a:lnTo>
                <a:lnTo>
                  <a:pt x="8" y="278"/>
                </a:lnTo>
                <a:lnTo>
                  <a:pt x="0" y="286"/>
                </a:lnTo>
                <a:lnTo>
                  <a:pt x="0" y="278"/>
                </a:lnTo>
                <a:lnTo>
                  <a:pt x="0" y="270"/>
                </a:lnTo>
                <a:lnTo>
                  <a:pt x="8" y="262"/>
                </a:lnTo>
                <a:lnTo>
                  <a:pt x="16" y="246"/>
                </a:lnTo>
                <a:lnTo>
                  <a:pt x="40" y="207"/>
                </a:lnTo>
                <a:lnTo>
                  <a:pt x="56" y="175"/>
                </a:lnTo>
                <a:lnTo>
                  <a:pt x="64" y="151"/>
                </a:lnTo>
                <a:lnTo>
                  <a:pt x="71" y="135"/>
                </a:lnTo>
                <a:lnTo>
                  <a:pt x="71" y="119"/>
                </a:lnTo>
                <a:lnTo>
                  <a:pt x="71" y="103"/>
                </a:lnTo>
                <a:lnTo>
                  <a:pt x="71" y="95"/>
                </a:lnTo>
                <a:lnTo>
                  <a:pt x="79" y="95"/>
                </a:lnTo>
                <a:lnTo>
                  <a:pt x="79" y="103"/>
                </a:lnTo>
                <a:lnTo>
                  <a:pt x="87" y="111"/>
                </a:lnTo>
                <a:lnTo>
                  <a:pt x="87" y="119"/>
                </a:lnTo>
                <a:close/>
                <a:moveTo>
                  <a:pt x="246" y="230"/>
                </a:moveTo>
                <a:lnTo>
                  <a:pt x="262" y="238"/>
                </a:lnTo>
                <a:lnTo>
                  <a:pt x="270" y="246"/>
                </a:lnTo>
                <a:lnTo>
                  <a:pt x="278" y="254"/>
                </a:lnTo>
                <a:lnTo>
                  <a:pt x="278" y="262"/>
                </a:lnTo>
                <a:lnTo>
                  <a:pt x="270" y="262"/>
                </a:lnTo>
                <a:lnTo>
                  <a:pt x="254" y="262"/>
                </a:lnTo>
                <a:lnTo>
                  <a:pt x="246" y="262"/>
                </a:lnTo>
                <a:lnTo>
                  <a:pt x="238" y="262"/>
                </a:lnTo>
                <a:lnTo>
                  <a:pt x="230" y="270"/>
                </a:lnTo>
                <a:lnTo>
                  <a:pt x="222" y="262"/>
                </a:lnTo>
                <a:lnTo>
                  <a:pt x="214" y="262"/>
                </a:lnTo>
                <a:lnTo>
                  <a:pt x="214" y="254"/>
                </a:lnTo>
                <a:lnTo>
                  <a:pt x="207" y="246"/>
                </a:lnTo>
                <a:lnTo>
                  <a:pt x="199" y="238"/>
                </a:lnTo>
                <a:lnTo>
                  <a:pt x="199" y="230"/>
                </a:lnTo>
                <a:lnTo>
                  <a:pt x="191" y="215"/>
                </a:lnTo>
                <a:lnTo>
                  <a:pt x="183" y="199"/>
                </a:lnTo>
                <a:lnTo>
                  <a:pt x="175" y="183"/>
                </a:lnTo>
                <a:lnTo>
                  <a:pt x="167" y="167"/>
                </a:lnTo>
                <a:lnTo>
                  <a:pt x="159" y="143"/>
                </a:lnTo>
                <a:lnTo>
                  <a:pt x="151" y="127"/>
                </a:lnTo>
                <a:lnTo>
                  <a:pt x="143" y="103"/>
                </a:lnTo>
                <a:lnTo>
                  <a:pt x="135" y="87"/>
                </a:lnTo>
                <a:lnTo>
                  <a:pt x="135" y="79"/>
                </a:lnTo>
                <a:lnTo>
                  <a:pt x="127" y="64"/>
                </a:lnTo>
                <a:lnTo>
                  <a:pt x="119" y="56"/>
                </a:lnTo>
                <a:lnTo>
                  <a:pt x="119" y="48"/>
                </a:lnTo>
                <a:lnTo>
                  <a:pt x="111" y="40"/>
                </a:lnTo>
                <a:lnTo>
                  <a:pt x="111" y="32"/>
                </a:lnTo>
                <a:lnTo>
                  <a:pt x="103" y="24"/>
                </a:lnTo>
                <a:lnTo>
                  <a:pt x="95" y="16"/>
                </a:lnTo>
                <a:lnTo>
                  <a:pt x="87" y="8"/>
                </a:lnTo>
                <a:lnTo>
                  <a:pt x="95" y="0"/>
                </a:lnTo>
                <a:lnTo>
                  <a:pt x="103" y="0"/>
                </a:lnTo>
                <a:lnTo>
                  <a:pt x="111" y="8"/>
                </a:lnTo>
                <a:lnTo>
                  <a:pt x="119" y="8"/>
                </a:lnTo>
                <a:lnTo>
                  <a:pt x="119" y="16"/>
                </a:lnTo>
                <a:lnTo>
                  <a:pt x="127" y="24"/>
                </a:lnTo>
                <a:lnTo>
                  <a:pt x="127" y="32"/>
                </a:lnTo>
                <a:lnTo>
                  <a:pt x="135" y="48"/>
                </a:lnTo>
                <a:lnTo>
                  <a:pt x="143" y="64"/>
                </a:lnTo>
                <a:lnTo>
                  <a:pt x="151" y="79"/>
                </a:lnTo>
                <a:lnTo>
                  <a:pt x="167" y="119"/>
                </a:lnTo>
                <a:lnTo>
                  <a:pt x="191" y="159"/>
                </a:lnTo>
                <a:lnTo>
                  <a:pt x="207" y="183"/>
                </a:lnTo>
                <a:lnTo>
                  <a:pt x="214" y="199"/>
                </a:lnTo>
                <a:lnTo>
                  <a:pt x="230" y="215"/>
                </a:lnTo>
                <a:lnTo>
                  <a:pt x="246" y="230"/>
                </a:lnTo>
                <a:close/>
              </a:path>
            </a:pathLst>
          </a:custGeom>
          <a:solidFill>
            <a:srgbClr val="FFFFFF"/>
          </a:solidFill>
          <a:ln w="9525">
            <a:noFill/>
            <a:round/>
            <a:headEnd/>
            <a:tailEnd/>
          </a:ln>
        </p:spPr>
        <p:txBody>
          <a:bodyPr/>
          <a:lstStyle/>
          <a:p>
            <a:endParaRPr lang="zh-CN" altLang="en-US"/>
          </a:p>
        </p:txBody>
      </p:sp>
      <p:sp>
        <p:nvSpPr>
          <p:cNvPr id="75803" name="Freeform 31"/>
          <p:cNvSpPr>
            <a:spLocks/>
          </p:cNvSpPr>
          <p:nvPr/>
        </p:nvSpPr>
        <p:spPr bwMode="auto">
          <a:xfrm>
            <a:off x="8234363" y="4248150"/>
            <a:ext cx="136525" cy="215900"/>
          </a:xfrm>
          <a:custGeom>
            <a:avLst/>
            <a:gdLst>
              <a:gd name="T0" fmla="*/ 2147483647 w 95"/>
              <a:gd name="T1" fmla="*/ 2147483647 h 191"/>
              <a:gd name="T2" fmla="*/ 2147483647 w 95"/>
              <a:gd name="T3" fmla="*/ 2147483647 h 191"/>
              <a:gd name="T4" fmla="*/ 2147483647 w 95"/>
              <a:gd name="T5" fmla="*/ 2147483647 h 191"/>
              <a:gd name="T6" fmla="*/ 2147483647 w 95"/>
              <a:gd name="T7" fmla="*/ 2147483647 h 191"/>
              <a:gd name="T8" fmla="*/ 2147483647 w 95"/>
              <a:gd name="T9" fmla="*/ 2147483647 h 191"/>
              <a:gd name="T10" fmla="*/ 2147483647 w 95"/>
              <a:gd name="T11" fmla="*/ 2147483647 h 191"/>
              <a:gd name="T12" fmla="*/ 2147483647 w 95"/>
              <a:gd name="T13" fmla="*/ 2147483647 h 191"/>
              <a:gd name="T14" fmla="*/ 2147483647 w 95"/>
              <a:gd name="T15" fmla="*/ 2147483647 h 191"/>
              <a:gd name="T16" fmla="*/ 2147483647 w 95"/>
              <a:gd name="T17" fmla="*/ 2147483647 h 191"/>
              <a:gd name="T18" fmla="*/ 2147483647 w 95"/>
              <a:gd name="T19" fmla="*/ 2147483647 h 191"/>
              <a:gd name="T20" fmla="*/ 2147483647 w 95"/>
              <a:gd name="T21" fmla="*/ 2147483647 h 191"/>
              <a:gd name="T22" fmla="*/ 2147483647 w 95"/>
              <a:gd name="T23" fmla="*/ 2147483647 h 191"/>
              <a:gd name="T24" fmla="*/ 2147483647 w 95"/>
              <a:gd name="T25" fmla="*/ 2147483647 h 191"/>
              <a:gd name="T26" fmla="*/ 2147483647 w 95"/>
              <a:gd name="T27" fmla="*/ 2147483647 h 191"/>
              <a:gd name="T28" fmla="*/ 2147483647 w 95"/>
              <a:gd name="T29" fmla="*/ 2147483647 h 191"/>
              <a:gd name="T30" fmla="*/ 0 w 95"/>
              <a:gd name="T31" fmla="*/ 2147483647 h 191"/>
              <a:gd name="T32" fmla="*/ 0 w 95"/>
              <a:gd name="T33" fmla="*/ 2147483647 h 191"/>
              <a:gd name="T34" fmla="*/ 0 w 95"/>
              <a:gd name="T35" fmla="*/ 2147483647 h 191"/>
              <a:gd name="T36" fmla="*/ 0 w 95"/>
              <a:gd name="T37" fmla="*/ 2147483647 h 191"/>
              <a:gd name="T38" fmla="*/ 0 w 95"/>
              <a:gd name="T39" fmla="*/ 2147483647 h 191"/>
              <a:gd name="T40" fmla="*/ 2147483647 w 95"/>
              <a:gd name="T41" fmla="*/ 2147483647 h 191"/>
              <a:gd name="T42" fmla="*/ 2147483647 w 95"/>
              <a:gd name="T43" fmla="*/ 2147483647 h 191"/>
              <a:gd name="T44" fmla="*/ 2147483647 w 95"/>
              <a:gd name="T45" fmla="*/ 2147483647 h 191"/>
              <a:gd name="T46" fmla="*/ 2147483647 w 95"/>
              <a:gd name="T47" fmla="*/ 2147483647 h 191"/>
              <a:gd name="T48" fmla="*/ 2147483647 w 95"/>
              <a:gd name="T49" fmla="*/ 2147483647 h 191"/>
              <a:gd name="T50" fmla="*/ 2147483647 w 95"/>
              <a:gd name="T51" fmla="*/ 2147483647 h 191"/>
              <a:gd name="T52" fmla="*/ 2147483647 w 95"/>
              <a:gd name="T53" fmla="*/ 2147483647 h 191"/>
              <a:gd name="T54" fmla="*/ 2147483647 w 95"/>
              <a:gd name="T55" fmla="*/ 2147483647 h 191"/>
              <a:gd name="T56" fmla="*/ 2147483647 w 95"/>
              <a:gd name="T57" fmla="*/ 0 h 191"/>
              <a:gd name="T58" fmla="*/ 2147483647 w 95"/>
              <a:gd name="T59" fmla="*/ 0 h 191"/>
              <a:gd name="T60" fmla="*/ 2147483647 w 95"/>
              <a:gd name="T61" fmla="*/ 0 h 191"/>
              <a:gd name="T62" fmla="*/ 2147483647 w 95"/>
              <a:gd name="T63" fmla="*/ 2147483647 h 191"/>
              <a:gd name="T64" fmla="*/ 2147483647 w 95"/>
              <a:gd name="T65" fmla="*/ 2147483647 h 191"/>
              <a:gd name="T66" fmla="*/ 2147483647 w 95"/>
              <a:gd name="T67" fmla="*/ 2147483647 h 191"/>
              <a:gd name="T68" fmla="*/ 2147483647 w 95"/>
              <a:gd name="T69" fmla="*/ 2147483647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91"/>
              <a:gd name="T107" fmla="*/ 95 w 95"/>
              <a:gd name="T108" fmla="*/ 191 h 1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91">
                <a:moveTo>
                  <a:pt x="87" y="24"/>
                </a:moveTo>
                <a:lnTo>
                  <a:pt x="95" y="32"/>
                </a:lnTo>
                <a:lnTo>
                  <a:pt x="95" y="40"/>
                </a:lnTo>
                <a:lnTo>
                  <a:pt x="87" y="48"/>
                </a:lnTo>
                <a:lnTo>
                  <a:pt x="87" y="64"/>
                </a:lnTo>
                <a:lnTo>
                  <a:pt x="79" y="80"/>
                </a:lnTo>
                <a:lnTo>
                  <a:pt x="71" y="104"/>
                </a:lnTo>
                <a:lnTo>
                  <a:pt x="56" y="120"/>
                </a:lnTo>
                <a:lnTo>
                  <a:pt x="48" y="135"/>
                </a:lnTo>
                <a:lnTo>
                  <a:pt x="40" y="143"/>
                </a:lnTo>
                <a:lnTo>
                  <a:pt x="32" y="159"/>
                </a:lnTo>
                <a:lnTo>
                  <a:pt x="24" y="167"/>
                </a:lnTo>
                <a:lnTo>
                  <a:pt x="8" y="183"/>
                </a:lnTo>
                <a:lnTo>
                  <a:pt x="0" y="191"/>
                </a:lnTo>
                <a:lnTo>
                  <a:pt x="0" y="183"/>
                </a:lnTo>
                <a:lnTo>
                  <a:pt x="0" y="175"/>
                </a:lnTo>
                <a:lnTo>
                  <a:pt x="8" y="167"/>
                </a:lnTo>
                <a:lnTo>
                  <a:pt x="16" y="151"/>
                </a:lnTo>
                <a:lnTo>
                  <a:pt x="40" y="112"/>
                </a:lnTo>
                <a:lnTo>
                  <a:pt x="56" y="80"/>
                </a:lnTo>
                <a:lnTo>
                  <a:pt x="64" y="56"/>
                </a:lnTo>
                <a:lnTo>
                  <a:pt x="71" y="40"/>
                </a:lnTo>
                <a:lnTo>
                  <a:pt x="71" y="24"/>
                </a:lnTo>
                <a:lnTo>
                  <a:pt x="71" y="8"/>
                </a:lnTo>
                <a:lnTo>
                  <a:pt x="71" y="0"/>
                </a:lnTo>
                <a:lnTo>
                  <a:pt x="79" y="0"/>
                </a:lnTo>
                <a:lnTo>
                  <a:pt x="79" y="8"/>
                </a:lnTo>
                <a:lnTo>
                  <a:pt x="87" y="16"/>
                </a:lnTo>
                <a:lnTo>
                  <a:pt x="87" y="24"/>
                </a:lnTo>
              </a:path>
            </a:pathLst>
          </a:custGeom>
          <a:solidFill>
            <a:srgbClr val="C00000"/>
          </a:solidFill>
          <a:ln w="12700">
            <a:solidFill>
              <a:srgbClr val="C00000"/>
            </a:solidFill>
            <a:round/>
            <a:headEnd/>
            <a:tailEnd/>
          </a:ln>
        </p:spPr>
        <p:txBody>
          <a:bodyPr/>
          <a:lstStyle/>
          <a:p>
            <a:endParaRPr lang="zh-CN" altLang="en-US"/>
          </a:p>
        </p:txBody>
      </p:sp>
      <p:sp>
        <p:nvSpPr>
          <p:cNvPr id="75804" name="Rectangle 37"/>
          <p:cNvSpPr>
            <a:spLocks noChangeArrowheads="1"/>
          </p:cNvSpPr>
          <p:nvPr/>
        </p:nvSpPr>
        <p:spPr bwMode="auto">
          <a:xfrm>
            <a:off x="7940675" y="12303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5805" name="Freeform 38"/>
          <p:cNvSpPr>
            <a:spLocks noEditPoints="1"/>
          </p:cNvSpPr>
          <p:nvPr/>
        </p:nvSpPr>
        <p:spPr bwMode="auto">
          <a:xfrm>
            <a:off x="7940675" y="1217613"/>
            <a:ext cx="454025" cy="454025"/>
          </a:xfrm>
          <a:custGeom>
            <a:avLst/>
            <a:gdLst>
              <a:gd name="T0" fmla="*/ 2147483647 w 286"/>
              <a:gd name="T1" fmla="*/ 2147483647 h 286"/>
              <a:gd name="T2" fmla="*/ 2147483647 w 286"/>
              <a:gd name="T3" fmla="*/ 0 h 286"/>
              <a:gd name="T4" fmla="*/ 2147483647 w 286"/>
              <a:gd name="T5" fmla="*/ 0 h 286"/>
              <a:gd name="T6" fmla="*/ 2147483647 w 286"/>
              <a:gd name="T7" fmla="*/ 2147483647 h 286"/>
              <a:gd name="T8" fmla="*/ 2147483647 w 286"/>
              <a:gd name="T9" fmla="*/ 2147483647 h 286"/>
              <a:gd name="T10" fmla="*/ 2147483647 w 286"/>
              <a:gd name="T11" fmla="*/ 2147483647 h 286"/>
              <a:gd name="T12" fmla="*/ 2147483647 w 286"/>
              <a:gd name="T13" fmla="*/ 2147483647 h 286"/>
              <a:gd name="T14" fmla="*/ 2147483647 w 286"/>
              <a:gd name="T15" fmla="*/ 2147483647 h 286"/>
              <a:gd name="T16" fmla="*/ 2147483647 w 286"/>
              <a:gd name="T17" fmla="*/ 2147483647 h 286"/>
              <a:gd name="T18" fmla="*/ 2147483647 w 286"/>
              <a:gd name="T19" fmla="*/ 2147483647 h 286"/>
              <a:gd name="T20" fmla="*/ 2147483647 w 286"/>
              <a:gd name="T21" fmla="*/ 2147483647 h 286"/>
              <a:gd name="T22" fmla="*/ 2147483647 w 286"/>
              <a:gd name="T23" fmla="*/ 2147483647 h 286"/>
              <a:gd name="T24" fmla="*/ 2147483647 w 286"/>
              <a:gd name="T25" fmla="*/ 2147483647 h 286"/>
              <a:gd name="T26" fmla="*/ 2147483647 w 286"/>
              <a:gd name="T27" fmla="*/ 2147483647 h 286"/>
              <a:gd name="T28" fmla="*/ 2147483647 w 286"/>
              <a:gd name="T29" fmla="*/ 2147483647 h 286"/>
              <a:gd name="T30" fmla="*/ 2147483647 w 286"/>
              <a:gd name="T31" fmla="*/ 2147483647 h 286"/>
              <a:gd name="T32" fmla="*/ 2147483647 w 286"/>
              <a:gd name="T33" fmla="*/ 2147483647 h 286"/>
              <a:gd name="T34" fmla="*/ 2147483647 w 286"/>
              <a:gd name="T35" fmla="*/ 2147483647 h 286"/>
              <a:gd name="T36" fmla="*/ 2147483647 w 286"/>
              <a:gd name="T37" fmla="*/ 2147483647 h 286"/>
              <a:gd name="T38" fmla="*/ 2147483647 w 286"/>
              <a:gd name="T39" fmla="*/ 2147483647 h 286"/>
              <a:gd name="T40" fmla="*/ 2147483647 w 286"/>
              <a:gd name="T41" fmla="*/ 2147483647 h 286"/>
              <a:gd name="T42" fmla="*/ 0 w 286"/>
              <a:gd name="T43" fmla="*/ 2147483647 h 286"/>
              <a:gd name="T44" fmla="*/ 2147483647 w 286"/>
              <a:gd name="T45" fmla="*/ 2147483647 h 286"/>
              <a:gd name="T46" fmla="*/ 2147483647 w 286"/>
              <a:gd name="T47" fmla="*/ 2147483647 h 286"/>
              <a:gd name="T48" fmla="*/ 2147483647 w 286"/>
              <a:gd name="T49" fmla="*/ 2147483647 h 286"/>
              <a:gd name="T50" fmla="*/ 2147483647 w 286"/>
              <a:gd name="T51" fmla="*/ 2147483647 h 286"/>
              <a:gd name="T52" fmla="*/ 2147483647 w 286"/>
              <a:gd name="T53" fmla="*/ 2147483647 h 286"/>
              <a:gd name="T54" fmla="*/ 2147483647 w 286"/>
              <a:gd name="T55" fmla="*/ 2147483647 h 286"/>
              <a:gd name="T56" fmla="*/ 2147483647 w 286"/>
              <a:gd name="T57" fmla="*/ 2147483647 h 286"/>
              <a:gd name="T58" fmla="*/ 2147483647 w 286"/>
              <a:gd name="T59" fmla="*/ 2147483647 h 286"/>
              <a:gd name="T60" fmla="*/ 2147483647 w 286"/>
              <a:gd name="T61" fmla="*/ 2147483647 h 286"/>
              <a:gd name="T62" fmla="*/ 2147483647 w 286"/>
              <a:gd name="T63" fmla="*/ 2147483647 h 286"/>
              <a:gd name="T64" fmla="*/ 2147483647 w 286"/>
              <a:gd name="T65" fmla="*/ 2147483647 h 286"/>
              <a:gd name="T66" fmla="*/ 2147483647 w 286"/>
              <a:gd name="T67" fmla="*/ 2147483647 h 286"/>
              <a:gd name="T68" fmla="*/ 2147483647 w 286"/>
              <a:gd name="T69" fmla="*/ 2147483647 h 286"/>
              <a:gd name="T70" fmla="*/ 2147483647 w 286"/>
              <a:gd name="T71" fmla="*/ 2147483647 h 286"/>
              <a:gd name="T72" fmla="*/ 2147483647 w 286"/>
              <a:gd name="T73" fmla="*/ 2147483647 h 286"/>
              <a:gd name="T74" fmla="*/ 2147483647 w 286"/>
              <a:gd name="T75" fmla="*/ 2147483647 h 286"/>
              <a:gd name="T76" fmla="*/ 2147483647 w 286"/>
              <a:gd name="T77" fmla="*/ 2147483647 h 286"/>
              <a:gd name="T78" fmla="*/ 2147483647 w 286"/>
              <a:gd name="T79" fmla="*/ 2147483647 h 286"/>
              <a:gd name="T80" fmla="*/ 2147483647 w 286"/>
              <a:gd name="T81" fmla="*/ 2147483647 h 286"/>
              <a:gd name="T82" fmla="*/ 2147483647 w 286"/>
              <a:gd name="T83" fmla="*/ 2147483647 h 286"/>
              <a:gd name="T84" fmla="*/ 2147483647 w 286"/>
              <a:gd name="T85" fmla="*/ 2147483647 h 286"/>
              <a:gd name="T86" fmla="*/ 2147483647 w 286"/>
              <a:gd name="T87" fmla="*/ 2147483647 h 286"/>
              <a:gd name="T88" fmla="*/ 2147483647 w 286"/>
              <a:gd name="T89" fmla="*/ 2147483647 h 286"/>
              <a:gd name="T90" fmla="*/ 2147483647 w 286"/>
              <a:gd name="T91" fmla="*/ 2147483647 h 286"/>
              <a:gd name="T92" fmla="*/ 2147483647 w 286"/>
              <a:gd name="T93" fmla="*/ 2147483647 h 286"/>
              <a:gd name="T94" fmla="*/ 2147483647 w 286"/>
              <a:gd name="T95" fmla="*/ 2147483647 h 286"/>
              <a:gd name="T96" fmla="*/ 2147483647 w 286"/>
              <a:gd name="T97" fmla="*/ 2147483647 h 286"/>
              <a:gd name="T98" fmla="*/ 2147483647 w 286"/>
              <a:gd name="T99" fmla="*/ 2147483647 h 286"/>
              <a:gd name="T100" fmla="*/ 2147483647 w 286"/>
              <a:gd name="T101" fmla="*/ 2147483647 h 2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86"/>
              <a:gd name="T154" fmla="*/ 0 h 286"/>
              <a:gd name="T155" fmla="*/ 286 w 286"/>
              <a:gd name="T156" fmla="*/ 286 h 2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86" h="286">
                <a:moveTo>
                  <a:pt x="167" y="16"/>
                </a:moveTo>
                <a:lnTo>
                  <a:pt x="175" y="8"/>
                </a:lnTo>
                <a:lnTo>
                  <a:pt x="183" y="8"/>
                </a:lnTo>
                <a:lnTo>
                  <a:pt x="191" y="0"/>
                </a:lnTo>
                <a:lnTo>
                  <a:pt x="199" y="0"/>
                </a:lnTo>
                <a:lnTo>
                  <a:pt x="207" y="0"/>
                </a:lnTo>
                <a:lnTo>
                  <a:pt x="215" y="8"/>
                </a:lnTo>
                <a:lnTo>
                  <a:pt x="222" y="16"/>
                </a:lnTo>
                <a:lnTo>
                  <a:pt x="230" y="16"/>
                </a:lnTo>
                <a:lnTo>
                  <a:pt x="230" y="24"/>
                </a:lnTo>
                <a:lnTo>
                  <a:pt x="222" y="32"/>
                </a:lnTo>
                <a:lnTo>
                  <a:pt x="215" y="32"/>
                </a:lnTo>
                <a:lnTo>
                  <a:pt x="207" y="32"/>
                </a:lnTo>
                <a:lnTo>
                  <a:pt x="191" y="40"/>
                </a:lnTo>
                <a:lnTo>
                  <a:pt x="175" y="40"/>
                </a:lnTo>
                <a:lnTo>
                  <a:pt x="143" y="48"/>
                </a:lnTo>
                <a:lnTo>
                  <a:pt x="111" y="56"/>
                </a:lnTo>
                <a:lnTo>
                  <a:pt x="103" y="56"/>
                </a:lnTo>
                <a:lnTo>
                  <a:pt x="95" y="56"/>
                </a:lnTo>
                <a:lnTo>
                  <a:pt x="87" y="56"/>
                </a:lnTo>
                <a:lnTo>
                  <a:pt x="79" y="56"/>
                </a:lnTo>
                <a:lnTo>
                  <a:pt x="72" y="56"/>
                </a:lnTo>
                <a:lnTo>
                  <a:pt x="64" y="48"/>
                </a:lnTo>
                <a:lnTo>
                  <a:pt x="56" y="40"/>
                </a:lnTo>
                <a:lnTo>
                  <a:pt x="64" y="40"/>
                </a:lnTo>
                <a:lnTo>
                  <a:pt x="72" y="40"/>
                </a:lnTo>
                <a:lnTo>
                  <a:pt x="79" y="40"/>
                </a:lnTo>
                <a:lnTo>
                  <a:pt x="87" y="32"/>
                </a:lnTo>
                <a:lnTo>
                  <a:pt x="103" y="32"/>
                </a:lnTo>
                <a:lnTo>
                  <a:pt x="135" y="24"/>
                </a:lnTo>
                <a:lnTo>
                  <a:pt x="167" y="16"/>
                </a:lnTo>
                <a:close/>
                <a:moveTo>
                  <a:pt x="72" y="278"/>
                </a:moveTo>
                <a:lnTo>
                  <a:pt x="56" y="286"/>
                </a:lnTo>
                <a:lnTo>
                  <a:pt x="48" y="286"/>
                </a:lnTo>
                <a:lnTo>
                  <a:pt x="40" y="286"/>
                </a:lnTo>
                <a:lnTo>
                  <a:pt x="32" y="286"/>
                </a:lnTo>
                <a:lnTo>
                  <a:pt x="16" y="278"/>
                </a:lnTo>
                <a:lnTo>
                  <a:pt x="8" y="270"/>
                </a:lnTo>
                <a:lnTo>
                  <a:pt x="8" y="262"/>
                </a:lnTo>
                <a:lnTo>
                  <a:pt x="0" y="262"/>
                </a:lnTo>
                <a:lnTo>
                  <a:pt x="8" y="262"/>
                </a:lnTo>
                <a:lnTo>
                  <a:pt x="16" y="262"/>
                </a:lnTo>
                <a:lnTo>
                  <a:pt x="24" y="262"/>
                </a:lnTo>
                <a:lnTo>
                  <a:pt x="40" y="254"/>
                </a:lnTo>
                <a:lnTo>
                  <a:pt x="56" y="254"/>
                </a:lnTo>
                <a:lnTo>
                  <a:pt x="87" y="246"/>
                </a:lnTo>
                <a:lnTo>
                  <a:pt x="119" y="246"/>
                </a:lnTo>
                <a:lnTo>
                  <a:pt x="135" y="238"/>
                </a:lnTo>
                <a:lnTo>
                  <a:pt x="151" y="238"/>
                </a:lnTo>
                <a:lnTo>
                  <a:pt x="199" y="230"/>
                </a:lnTo>
                <a:lnTo>
                  <a:pt x="215" y="230"/>
                </a:lnTo>
                <a:lnTo>
                  <a:pt x="230" y="222"/>
                </a:lnTo>
                <a:lnTo>
                  <a:pt x="238" y="222"/>
                </a:lnTo>
                <a:lnTo>
                  <a:pt x="246" y="222"/>
                </a:lnTo>
                <a:lnTo>
                  <a:pt x="254" y="222"/>
                </a:lnTo>
                <a:lnTo>
                  <a:pt x="270" y="230"/>
                </a:lnTo>
                <a:lnTo>
                  <a:pt x="286" y="246"/>
                </a:lnTo>
                <a:lnTo>
                  <a:pt x="286" y="254"/>
                </a:lnTo>
                <a:lnTo>
                  <a:pt x="286" y="262"/>
                </a:lnTo>
                <a:lnTo>
                  <a:pt x="278" y="262"/>
                </a:lnTo>
                <a:lnTo>
                  <a:pt x="270" y="262"/>
                </a:lnTo>
                <a:lnTo>
                  <a:pt x="262" y="254"/>
                </a:lnTo>
                <a:lnTo>
                  <a:pt x="246" y="254"/>
                </a:lnTo>
                <a:lnTo>
                  <a:pt x="215" y="254"/>
                </a:lnTo>
                <a:lnTo>
                  <a:pt x="191" y="254"/>
                </a:lnTo>
                <a:lnTo>
                  <a:pt x="167" y="262"/>
                </a:lnTo>
                <a:lnTo>
                  <a:pt x="135" y="262"/>
                </a:lnTo>
                <a:lnTo>
                  <a:pt x="103" y="270"/>
                </a:lnTo>
                <a:lnTo>
                  <a:pt x="72" y="278"/>
                </a:lnTo>
                <a:close/>
                <a:moveTo>
                  <a:pt x="151" y="103"/>
                </a:moveTo>
                <a:lnTo>
                  <a:pt x="151" y="111"/>
                </a:lnTo>
                <a:lnTo>
                  <a:pt x="151" y="119"/>
                </a:lnTo>
                <a:lnTo>
                  <a:pt x="151" y="127"/>
                </a:lnTo>
                <a:lnTo>
                  <a:pt x="151" y="143"/>
                </a:lnTo>
                <a:lnTo>
                  <a:pt x="151" y="167"/>
                </a:lnTo>
                <a:lnTo>
                  <a:pt x="151" y="191"/>
                </a:lnTo>
                <a:lnTo>
                  <a:pt x="151" y="222"/>
                </a:lnTo>
                <a:lnTo>
                  <a:pt x="151" y="246"/>
                </a:lnTo>
                <a:lnTo>
                  <a:pt x="127" y="246"/>
                </a:lnTo>
                <a:lnTo>
                  <a:pt x="135" y="215"/>
                </a:lnTo>
                <a:lnTo>
                  <a:pt x="135" y="183"/>
                </a:lnTo>
                <a:lnTo>
                  <a:pt x="135" y="151"/>
                </a:lnTo>
                <a:lnTo>
                  <a:pt x="127" y="119"/>
                </a:lnTo>
                <a:lnTo>
                  <a:pt x="127" y="95"/>
                </a:lnTo>
                <a:lnTo>
                  <a:pt x="127" y="79"/>
                </a:lnTo>
                <a:lnTo>
                  <a:pt x="127" y="56"/>
                </a:lnTo>
                <a:lnTo>
                  <a:pt x="127" y="40"/>
                </a:lnTo>
                <a:lnTo>
                  <a:pt x="135" y="40"/>
                </a:lnTo>
                <a:lnTo>
                  <a:pt x="143" y="48"/>
                </a:lnTo>
                <a:lnTo>
                  <a:pt x="151" y="48"/>
                </a:lnTo>
                <a:lnTo>
                  <a:pt x="159" y="64"/>
                </a:lnTo>
                <a:lnTo>
                  <a:pt x="159" y="72"/>
                </a:lnTo>
                <a:lnTo>
                  <a:pt x="151" y="87"/>
                </a:lnTo>
                <a:lnTo>
                  <a:pt x="151" y="103"/>
                </a:lnTo>
                <a:close/>
              </a:path>
            </a:pathLst>
          </a:custGeom>
          <a:solidFill>
            <a:srgbClr val="FFFFFF"/>
          </a:solidFill>
          <a:ln w="9525">
            <a:noFill/>
            <a:round/>
            <a:headEnd/>
            <a:tailEnd/>
          </a:ln>
        </p:spPr>
        <p:txBody>
          <a:bodyPr/>
          <a:lstStyle/>
          <a:p>
            <a:endParaRPr lang="zh-CN" altLang="en-US"/>
          </a:p>
        </p:txBody>
      </p:sp>
      <p:sp>
        <p:nvSpPr>
          <p:cNvPr id="75806" name="Freeform 39"/>
          <p:cNvSpPr>
            <a:spLocks/>
          </p:cNvSpPr>
          <p:nvPr/>
        </p:nvSpPr>
        <p:spPr bwMode="auto">
          <a:xfrm>
            <a:off x="9066213" y="3508375"/>
            <a:ext cx="276225" cy="47625"/>
          </a:xfrm>
          <a:custGeom>
            <a:avLst/>
            <a:gdLst>
              <a:gd name="T0" fmla="*/ 2147483647 w 174"/>
              <a:gd name="T1" fmla="*/ 2147483647 h 56"/>
              <a:gd name="T2" fmla="*/ 2147483647 w 174"/>
              <a:gd name="T3" fmla="*/ 2147483647 h 56"/>
              <a:gd name="T4" fmla="*/ 2147483647 w 174"/>
              <a:gd name="T5" fmla="*/ 2147483647 h 56"/>
              <a:gd name="T6" fmla="*/ 2147483647 w 174"/>
              <a:gd name="T7" fmla="*/ 0 h 56"/>
              <a:gd name="T8" fmla="*/ 2147483647 w 174"/>
              <a:gd name="T9" fmla="*/ 0 h 56"/>
              <a:gd name="T10" fmla="*/ 2147483647 w 174"/>
              <a:gd name="T11" fmla="*/ 0 h 56"/>
              <a:gd name="T12" fmla="*/ 2147483647 w 174"/>
              <a:gd name="T13" fmla="*/ 2147483647 h 56"/>
              <a:gd name="T14" fmla="*/ 2147483647 w 174"/>
              <a:gd name="T15" fmla="*/ 2147483647 h 56"/>
              <a:gd name="T16" fmla="*/ 2147483647 w 174"/>
              <a:gd name="T17" fmla="*/ 2147483647 h 56"/>
              <a:gd name="T18" fmla="*/ 2147483647 w 174"/>
              <a:gd name="T19" fmla="*/ 2147483647 h 56"/>
              <a:gd name="T20" fmla="*/ 2147483647 w 174"/>
              <a:gd name="T21" fmla="*/ 2147483647 h 56"/>
              <a:gd name="T22" fmla="*/ 2147483647 w 174"/>
              <a:gd name="T23" fmla="*/ 2147483647 h 56"/>
              <a:gd name="T24" fmla="*/ 2147483647 w 174"/>
              <a:gd name="T25" fmla="*/ 2147483647 h 56"/>
              <a:gd name="T26" fmla="*/ 2147483647 w 174"/>
              <a:gd name="T27" fmla="*/ 2147483647 h 56"/>
              <a:gd name="T28" fmla="*/ 2147483647 w 174"/>
              <a:gd name="T29" fmla="*/ 2147483647 h 56"/>
              <a:gd name="T30" fmla="*/ 2147483647 w 174"/>
              <a:gd name="T31" fmla="*/ 2147483647 h 56"/>
              <a:gd name="T32" fmla="*/ 2147483647 w 174"/>
              <a:gd name="T33" fmla="*/ 2147483647 h 56"/>
              <a:gd name="T34" fmla="*/ 2147483647 w 174"/>
              <a:gd name="T35" fmla="*/ 2147483647 h 56"/>
              <a:gd name="T36" fmla="*/ 2147483647 w 174"/>
              <a:gd name="T37" fmla="*/ 2147483647 h 56"/>
              <a:gd name="T38" fmla="*/ 2147483647 w 174"/>
              <a:gd name="T39" fmla="*/ 2147483647 h 56"/>
              <a:gd name="T40" fmla="*/ 2147483647 w 174"/>
              <a:gd name="T41" fmla="*/ 2147483647 h 56"/>
              <a:gd name="T42" fmla="*/ 2147483647 w 174"/>
              <a:gd name="T43" fmla="*/ 2147483647 h 56"/>
              <a:gd name="T44" fmla="*/ 2147483647 w 174"/>
              <a:gd name="T45" fmla="*/ 2147483647 h 56"/>
              <a:gd name="T46" fmla="*/ 2147483647 w 174"/>
              <a:gd name="T47" fmla="*/ 2147483647 h 56"/>
              <a:gd name="T48" fmla="*/ 0 w 174"/>
              <a:gd name="T49" fmla="*/ 2147483647 h 56"/>
              <a:gd name="T50" fmla="*/ 0 w 174"/>
              <a:gd name="T51" fmla="*/ 2147483647 h 56"/>
              <a:gd name="T52" fmla="*/ 2147483647 w 174"/>
              <a:gd name="T53" fmla="*/ 2147483647 h 56"/>
              <a:gd name="T54" fmla="*/ 2147483647 w 174"/>
              <a:gd name="T55" fmla="*/ 2147483647 h 56"/>
              <a:gd name="T56" fmla="*/ 2147483647 w 174"/>
              <a:gd name="T57" fmla="*/ 2147483647 h 56"/>
              <a:gd name="T58" fmla="*/ 2147483647 w 174"/>
              <a:gd name="T59" fmla="*/ 2147483647 h 56"/>
              <a:gd name="T60" fmla="*/ 2147483647 w 174"/>
              <a:gd name="T61" fmla="*/ 2147483647 h 56"/>
              <a:gd name="T62" fmla="*/ 2147483647 w 174"/>
              <a:gd name="T63" fmla="*/ 2147483647 h 56"/>
              <a:gd name="T64" fmla="*/ 2147483647 w 174"/>
              <a:gd name="T65" fmla="*/ 2147483647 h 56"/>
              <a:gd name="T66" fmla="*/ 2147483647 w 174"/>
              <a:gd name="T67" fmla="*/ 2147483647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4"/>
              <a:gd name="T103" fmla="*/ 0 h 56"/>
              <a:gd name="T104" fmla="*/ 174 w 17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4" h="56">
                <a:moveTo>
                  <a:pt x="111" y="16"/>
                </a:moveTo>
                <a:lnTo>
                  <a:pt x="119" y="8"/>
                </a:lnTo>
                <a:lnTo>
                  <a:pt x="127" y="8"/>
                </a:lnTo>
                <a:lnTo>
                  <a:pt x="135" y="0"/>
                </a:lnTo>
                <a:lnTo>
                  <a:pt x="143" y="0"/>
                </a:lnTo>
                <a:lnTo>
                  <a:pt x="151" y="0"/>
                </a:lnTo>
                <a:lnTo>
                  <a:pt x="159" y="8"/>
                </a:lnTo>
                <a:lnTo>
                  <a:pt x="166" y="16"/>
                </a:lnTo>
                <a:lnTo>
                  <a:pt x="174" y="16"/>
                </a:lnTo>
                <a:lnTo>
                  <a:pt x="174" y="24"/>
                </a:lnTo>
                <a:lnTo>
                  <a:pt x="166" y="32"/>
                </a:lnTo>
                <a:lnTo>
                  <a:pt x="159" y="32"/>
                </a:lnTo>
                <a:lnTo>
                  <a:pt x="151" y="32"/>
                </a:lnTo>
                <a:lnTo>
                  <a:pt x="135" y="40"/>
                </a:lnTo>
                <a:lnTo>
                  <a:pt x="119" y="40"/>
                </a:lnTo>
                <a:lnTo>
                  <a:pt x="87" y="48"/>
                </a:lnTo>
                <a:lnTo>
                  <a:pt x="55" y="56"/>
                </a:lnTo>
                <a:lnTo>
                  <a:pt x="47" y="56"/>
                </a:lnTo>
                <a:lnTo>
                  <a:pt x="39" y="56"/>
                </a:lnTo>
                <a:lnTo>
                  <a:pt x="31" y="56"/>
                </a:lnTo>
                <a:lnTo>
                  <a:pt x="23" y="56"/>
                </a:lnTo>
                <a:lnTo>
                  <a:pt x="16" y="56"/>
                </a:lnTo>
                <a:lnTo>
                  <a:pt x="8" y="48"/>
                </a:lnTo>
                <a:lnTo>
                  <a:pt x="0" y="40"/>
                </a:lnTo>
                <a:lnTo>
                  <a:pt x="8" y="40"/>
                </a:lnTo>
                <a:lnTo>
                  <a:pt x="16" y="40"/>
                </a:lnTo>
                <a:lnTo>
                  <a:pt x="23" y="40"/>
                </a:lnTo>
                <a:lnTo>
                  <a:pt x="31" y="32"/>
                </a:lnTo>
                <a:lnTo>
                  <a:pt x="47" y="32"/>
                </a:lnTo>
                <a:lnTo>
                  <a:pt x="79" y="24"/>
                </a:lnTo>
                <a:lnTo>
                  <a:pt x="111" y="16"/>
                </a:lnTo>
              </a:path>
            </a:pathLst>
          </a:custGeom>
          <a:solidFill>
            <a:srgbClr val="C00000"/>
          </a:solidFill>
          <a:ln w="12700">
            <a:solidFill>
              <a:srgbClr val="C00000"/>
            </a:solidFill>
            <a:round/>
            <a:headEnd/>
            <a:tailEnd/>
          </a:ln>
        </p:spPr>
        <p:txBody>
          <a:bodyPr/>
          <a:lstStyle/>
          <a:p>
            <a:endParaRPr lang="zh-CN" altLang="en-US"/>
          </a:p>
        </p:txBody>
      </p:sp>
      <p:sp>
        <p:nvSpPr>
          <p:cNvPr id="75807" name="Freeform 41"/>
          <p:cNvSpPr>
            <a:spLocks/>
          </p:cNvSpPr>
          <p:nvPr/>
        </p:nvSpPr>
        <p:spPr bwMode="auto">
          <a:xfrm>
            <a:off x="9178925" y="3549650"/>
            <a:ext cx="36513" cy="180975"/>
          </a:xfrm>
          <a:custGeom>
            <a:avLst/>
            <a:gdLst>
              <a:gd name="T0" fmla="*/ 2147483647 w 32"/>
              <a:gd name="T1" fmla="*/ 2147483647 h 206"/>
              <a:gd name="T2" fmla="*/ 2147483647 w 32"/>
              <a:gd name="T3" fmla="*/ 2147483647 h 206"/>
              <a:gd name="T4" fmla="*/ 2147483647 w 32"/>
              <a:gd name="T5" fmla="*/ 2147483647 h 206"/>
              <a:gd name="T6" fmla="*/ 2147483647 w 32"/>
              <a:gd name="T7" fmla="*/ 2147483647 h 206"/>
              <a:gd name="T8" fmla="*/ 2147483647 w 32"/>
              <a:gd name="T9" fmla="*/ 2147483647 h 206"/>
              <a:gd name="T10" fmla="*/ 2147483647 w 32"/>
              <a:gd name="T11" fmla="*/ 2147483647 h 206"/>
              <a:gd name="T12" fmla="*/ 2147483647 w 32"/>
              <a:gd name="T13" fmla="*/ 2147483647 h 206"/>
              <a:gd name="T14" fmla="*/ 2147483647 w 32"/>
              <a:gd name="T15" fmla="*/ 2147483647 h 206"/>
              <a:gd name="T16" fmla="*/ 2147483647 w 32"/>
              <a:gd name="T17" fmla="*/ 2147483647 h 206"/>
              <a:gd name="T18" fmla="*/ 0 w 32"/>
              <a:gd name="T19" fmla="*/ 2147483647 h 206"/>
              <a:gd name="T20" fmla="*/ 2147483647 w 32"/>
              <a:gd name="T21" fmla="*/ 2147483647 h 206"/>
              <a:gd name="T22" fmla="*/ 2147483647 w 32"/>
              <a:gd name="T23" fmla="*/ 2147483647 h 206"/>
              <a:gd name="T24" fmla="*/ 2147483647 w 32"/>
              <a:gd name="T25" fmla="*/ 2147483647 h 206"/>
              <a:gd name="T26" fmla="*/ 0 w 32"/>
              <a:gd name="T27" fmla="*/ 2147483647 h 206"/>
              <a:gd name="T28" fmla="*/ 0 w 32"/>
              <a:gd name="T29" fmla="*/ 2147483647 h 206"/>
              <a:gd name="T30" fmla="*/ 0 w 32"/>
              <a:gd name="T31" fmla="*/ 2147483647 h 206"/>
              <a:gd name="T32" fmla="*/ 0 w 32"/>
              <a:gd name="T33" fmla="*/ 2147483647 h 206"/>
              <a:gd name="T34" fmla="*/ 0 w 32"/>
              <a:gd name="T35" fmla="*/ 0 h 206"/>
              <a:gd name="T36" fmla="*/ 2147483647 w 32"/>
              <a:gd name="T37" fmla="*/ 0 h 206"/>
              <a:gd name="T38" fmla="*/ 2147483647 w 32"/>
              <a:gd name="T39" fmla="*/ 2147483647 h 206"/>
              <a:gd name="T40" fmla="*/ 2147483647 w 32"/>
              <a:gd name="T41" fmla="*/ 2147483647 h 206"/>
              <a:gd name="T42" fmla="*/ 2147483647 w 32"/>
              <a:gd name="T43" fmla="*/ 2147483647 h 206"/>
              <a:gd name="T44" fmla="*/ 2147483647 w 32"/>
              <a:gd name="T45" fmla="*/ 2147483647 h 206"/>
              <a:gd name="T46" fmla="*/ 2147483647 w 32"/>
              <a:gd name="T47" fmla="*/ 2147483647 h 206"/>
              <a:gd name="T48" fmla="*/ 2147483647 w 32"/>
              <a:gd name="T49" fmla="*/ 2147483647 h 206"/>
              <a:gd name="T50" fmla="*/ 2147483647 w 32"/>
              <a:gd name="T51" fmla="*/ 2147483647 h 206"/>
              <a:gd name="T52" fmla="*/ 2147483647 w 32"/>
              <a:gd name="T53" fmla="*/ 2147483647 h 2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
              <a:gd name="T82" fmla="*/ 0 h 206"/>
              <a:gd name="T83" fmla="*/ 32 w 32"/>
              <a:gd name="T84" fmla="*/ 206 h 20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 h="206">
                <a:moveTo>
                  <a:pt x="24" y="63"/>
                </a:moveTo>
                <a:lnTo>
                  <a:pt x="24" y="71"/>
                </a:lnTo>
                <a:lnTo>
                  <a:pt x="24" y="79"/>
                </a:lnTo>
                <a:lnTo>
                  <a:pt x="24" y="87"/>
                </a:lnTo>
                <a:lnTo>
                  <a:pt x="24" y="103"/>
                </a:lnTo>
                <a:lnTo>
                  <a:pt x="24" y="127"/>
                </a:lnTo>
                <a:lnTo>
                  <a:pt x="24" y="151"/>
                </a:lnTo>
                <a:lnTo>
                  <a:pt x="24" y="182"/>
                </a:lnTo>
                <a:lnTo>
                  <a:pt x="24" y="206"/>
                </a:lnTo>
                <a:lnTo>
                  <a:pt x="0" y="206"/>
                </a:lnTo>
                <a:lnTo>
                  <a:pt x="8" y="175"/>
                </a:lnTo>
                <a:lnTo>
                  <a:pt x="8" y="143"/>
                </a:lnTo>
                <a:lnTo>
                  <a:pt x="8" y="111"/>
                </a:lnTo>
                <a:lnTo>
                  <a:pt x="0" y="79"/>
                </a:lnTo>
                <a:lnTo>
                  <a:pt x="0" y="55"/>
                </a:lnTo>
                <a:lnTo>
                  <a:pt x="0" y="39"/>
                </a:lnTo>
                <a:lnTo>
                  <a:pt x="0" y="16"/>
                </a:lnTo>
                <a:lnTo>
                  <a:pt x="0" y="0"/>
                </a:lnTo>
                <a:lnTo>
                  <a:pt x="8" y="0"/>
                </a:lnTo>
                <a:lnTo>
                  <a:pt x="16" y="8"/>
                </a:lnTo>
                <a:lnTo>
                  <a:pt x="24" y="8"/>
                </a:lnTo>
                <a:lnTo>
                  <a:pt x="32" y="24"/>
                </a:lnTo>
                <a:lnTo>
                  <a:pt x="32" y="32"/>
                </a:lnTo>
                <a:lnTo>
                  <a:pt x="24" y="47"/>
                </a:lnTo>
                <a:lnTo>
                  <a:pt x="24" y="63"/>
                </a:lnTo>
              </a:path>
            </a:pathLst>
          </a:custGeom>
          <a:solidFill>
            <a:srgbClr val="C00000"/>
          </a:solidFill>
          <a:ln w="12700">
            <a:solidFill>
              <a:srgbClr val="C00000"/>
            </a:solidFill>
            <a:round/>
            <a:headEnd/>
            <a:tailEnd/>
          </a:ln>
        </p:spPr>
        <p:txBody>
          <a:bodyPr/>
          <a:lstStyle/>
          <a:p>
            <a:endParaRPr lang="zh-CN" altLang="en-US"/>
          </a:p>
        </p:txBody>
      </p:sp>
    </p:spTree>
    <p:extLst>
      <p:ext uri="{BB962C8B-B14F-4D97-AF65-F5344CB8AC3E}">
        <p14:creationId xmlns:p14="http://schemas.microsoft.com/office/powerpoint/2010/main" val="1593106933"/>
      </p:ext>
    </p:extLst>
  </p:cSld>
  <p:clrMapOvr>
    <a:masterClrMapping/>
  </p:clrMapOvr>
  <p:transition spd="slow"/>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682"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1683"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汉字的笔画</a:t>
            </a:r>
            <a:r>
              <a:rPr lang="zh-CN" altLang="en-US" sz="2800" b="1" dirty="0">
                <a:latin typeface="+mn-ea"/>
                <a:ea typeface="+mn-ea"/>
              </a:rPr>
              <a:t>（</a:t>
            </a:r>
            <a:r>
              <a:rPr lang="en-US" altLang="zh-CN" sz="2800" b="1" dirty="0">
                <a:latin typeface="+mn-ea"/>
                <a:ea typeface="+mn-ea"/>
              </a:rPr>
              <a:t>3</a:t>
            </a:r>
            <a:r>
              <a:rPr lang="zh-CN" altLang="en-US" sz="2800" b="1" dirty="0">
                <a:latin typeface="+mn-ea"/>
                <a:ea typeface="+mn-ea"/>
              </a:rPr>
              <a:t>）</a:t>
            </a:r>
            <a:r>
              <a:rPr lang="en-US" altLang="zh-CN" dirty="0">
                <a:latin typeface="+mn-ea"/>
                <a:ea typeface="+mn-ea"/>
              </a:rPr>
              <a:t>Strokes of Chinese Characters(3)</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1651000"/>
          <a:ext cx="10946343" cy="4228739"/>
        </p:xfrm>
        <a:graphic>
          <a:graphicData uri="http://schemas.openxmlformats.org/drawingml/2006/table">
            <a:tbl>
              <a:tblPr firstRow="1" bandRow="1">
                <a:tableStyleId>{7DF18680-E054-41AD-8BC1-D1AEF772440D}</a:tableStyleId>
              </a:tblPr>
              <a:tblGrid>
                <a:gridCol w="5272087"/>
                <a:gridCol w="1957552"/>
                <a:gridCol w="3716704"/>
              </a:tblGrid>
              <a:tr h="499427">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602423">
                <a:tc>
                  <a:txBody>
                    <a:bodyPr/>
                    <a:lstStyle/>
                    <a:p>
                      <a:pPr algn="ctr"/>
                      <a:r>
                        <a:rPr lang="zh-CN" altLang="en-US" sz="2400" b="1" baseline="0" dirty="0" smtClean="0"/>
                        <a:t>竖弯钩</a:t>
                      </a:r>
                      <a:r>
                        <a:rPr lang="zh-CN" altLang="en-US" sz="2400" dirty="0" smtClean="0"/>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shù</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wān</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ɡōu</a:t>
                      </a:r>
                      <a:endParaRPr lang="en-US" altLang="zh-CN" sz="2400" b="1" kern="1200" dirty="0" smtClean="0">
                        <a:solidFill>
                          <a:schemeClr val="tx1"/>
                        </a:solidFill>
                        <a:latin typeface="GB Pinyinok-D" pitchFamily="2" charset="-122"/>
                        <a:ea typeface="GB Pinyinok-D" pitchFamily="2" charset="-122"/>
                        <a:cs typeface="+mn-cs"/>
                        <a:sym typeface="宋体" pitchFamily="2" charset="-122"/>
                      </a:endParaRPr>
                    </a:p>
                    <a:p>
                      <a:pPr algn="l"/>
                      <a:r>
                        <a:rPr lang="en-US" altLang="zh-CN" sz="2400" b="1" baseline="0" dirty="0" smtClean="0">
                          <a:ea typeface="GB Pinyinok-D" pitchFamily="2" charset="-122"/>
                        </a:rPr>
                        <a:t>                 </a:t>
                      </a:r>
                      <a:r>
                        <a:rPr lang="en-US" altLang="zh-CN" sz="2400" dirty="0" smtClean="0"/>
                        <a:t>vertical curved hook</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七</a:t>
                      </a:r>
                      <a:r>
                        <a:rPr lang="en-US" altLang="zh-CN" sz="2800" b="1" dirty="0" smtClean="0">
                          <a:solidFill>
                            <a:srgbClr val="C00000"/>
                          </a:solidFill>
                          <a:latin typeface="楷体" pitchFamily="49" charset="-122"/>
                          <a:ea typeface="楷体" pitchFamily="49" charset="-122"/>
                        </a:rPr>
                        <a:t>  </a:t>
                      </a:r>
                      <a:r>
                        <a:rPr lang="en-US" altLang="zh-CN" sz="2400" b="1" dirty="0" err="1" smtClean="0">
                          <a:solidFill>
                            <a:schemeClr val="dk1"/>
                          </a:solidFill>
                          <a:latin typeface="GB Pinyinok-D" pitchFamily="2" charset="-122"/>
                          <a:ea typeface="GB Pinyinok-D" pitchFamily="2" charset="-122"/>
                        </a:rPr>
                        <a:t>qī</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seven</a:t>
                      </a:r>
                    </a:p>
                    <a:p>
                      <a:pPr marL="457200" indent="-457200" algn="l">
                        <a:buNone/>
                      </a:pPr>
                      <a:r>
                        <a:rPr lang="zh-CN" altLang="en-US" sz="2400" b="1" dirty="0" smtClean="0">
                          <a:solidFill>
                            <a:srgbClr val="C00000"/>
                          </a:solidFill>
                          <a:latin typeface="华文新魏" pitchFamily="2" charset="-122"/>
                          <a:ea typeface="华文新魏" pitchFamily="2" charset="-122"/>
                        </a:rPr>
                        <a:t>儿     </a:t>
                      </a:r>
                      <a:r>
                        <a:rPr lang="en-US" altLang="zh-CN" sz="2400" b="1" dirty="0" err="1" smtClean="0">
                          <a:solidFill>
                            <a:schemeClr val="tx1">
                              <a:lumMod val="95000"/>
                              <a:lumOff val="5000"/>
                            </a:schemeClr>
                          </a:solidFill>
                          <a:latin typeface="GB Pinyinok-D" pitchFamily="2" charset="-122"/>
                          <a:ea typeface="GB Pinyinok-D" pitchFamily="2" charset="-122"/>
                        </a:rPr>
                        <a:t>ér</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son</a:t>
                      </a:r>
                      <a:endParaRPr lang="zh-CN" altLang="en-US" sz="2400" b="0" dirty="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771650">
                <a:tc>
                  <a:txBody>
                    <a:bodyPr/>
                    <a:lstStyle/>
                    <a:p>
                      <a:pPr algn="l"/>
                      <a:r>
                        <a:rPr lang="zh-CN" altLang="en-US" sz="2400" b="1" dirty="0" smtClean="0"/>
                        <a:t>                 横折弯钩   </a:t>
                      </a:r>
                      <a:r>
                        <a:rPr lang="zh-CN" altLang="en-US" sz="2400" b="0" baseline="0" dirty="0" smtClean="0"/>
                        <a:t>                      </a:t>
                      </a:r>
                      <a:endParaRPr lang="en-US" altLang="zh-CN" sz="2400" b="0" baseline="0" dirty="0" smtClean="0"/>
                    </a:p>
                    <a:p>
                      <a:pPr algn="l"/>
                      <a:r>
                        <a:rPr lang="en-US" altLang="zh-CN" sz="2400" b="0" baseline="0" dirty="0" smtClean="0">
                          <a:latin typeface="GB Pinyinok-D" pitchFamily="2" charset="-122"/>
                          <a:ea typeface="GB Pinyinok-D"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hénɡ</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zhé</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wān</a:t>
                      </a:r>
                      <a:r>
                        <a:rPr lang="en-US" altLang="zh-CN" sz="2400" b="1" kern="1200" dirty="0" smtClean="0">
                          <a:solidFill>
                            <a:schemeClr val="tx1"/>
                          </a:solidFill>
                          <a:latin typeface="GB Pinyinok-D" pitchFamily="2" charset="-122"/>
                          <a:ea typeface="GB Pinyinok-D" pitchFamily="2" charset="-122"/>
                          <a:cs typeface="+mn-cs"/>
                          <a:sym typeface="宋体" pitchFamily="2"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ɡōu</a:t>
                      </a:r>
                      <a:endParaRPr lang="en-US" altLang="zh-CN" sz="2400" b="1" kern="1200" dirty="0" smtClean="0">
                        <a:solidFill>
                          <a:schemeClr val="tx1"/>
                        </a:solidFill>
                        <a:latin typeface="GB Pinyinok-D" pitchFamily="2" charset="-122"/>
                        <a:ea typeface="GB Pinyinok-D" pitchFamily="2" charset="-122"/>
                        <a:cs typeface="+mn-cs"/>
                        <a:sym typeface="宋体" pitchFamily="2" charset="-122"/>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0" dirty="0" smtClean="0">
                          <a:latin typeface="+mn-lt"/>
                          <a:ea typeface="GB Pinyinok-D" pitchFamily="2" charset="-122"/>
                        </a:rPr>
                        <a:t>                 </a:t>
                      </a:r>
                      <a:r>
                        <a:rPr lang="en-US" altLang="zh-CN" sz="2400" dirty="0" smtClean="0"/>
                        <a:t>horizontal-turning curved hook</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九     </a:t>
                      </a:r>
                      <a:r>
                        <a:rPr lang="en-US" altLang="zh-CN" sz="2400" b="1" dirty="0" err="1" smtClean="0">
                          <a:latin typeface="GB Pinyinok-D" pitchFamily="2" charset="-122"/>
                          <a:ea typeface="GB Pinyinok-D" pitchFamily="2" charset="-122"/>
                        </a:rPr>
                        <a:t>jiǔ</a:t>
                      </a:r>
                      <a:r>
                        <a:rPr lang="en-US" altLang="zh-CN" sz="2400" b="1" dirty="0" smtClean="0">
                          <a:latin typeface="GB Pinyinok-D" pitchFamily="2" charset="-122"/>
                          <a:ea typeface="GB Pinyinok-D" pitchFamily="2" charset="-122"/>
                        </a:rPr>
                        <a:t>   </a:t>
                      </a:r>
                      <a:r>
                        <a:rPr lang="en-US" altLang="zh-CN" sz="2400" dirty="0" smtClean="0"/>
                        <a:t>nine</a:t>
                      </a:r>
                    </a:p>
                    <a:p>
                      <a:r>
                        <a:rPr lang="zh-CN" altLang="en-US" sz="2400" b="1" baseline="0" dirty="0" smtClean="0">
                          <a:solidFill>
                            <a:srgbClr val="C00000"/>
                          </a:solidFill>
                          <a:latin typeface="华文新魏" pitchFamily="2" charset="-122"/>
                          <a:ea typeface="华文新魏" pitchFamily="2" charset="-122"/>
                        </a:rPr>
                        <a:t>几     </a:t>
                      </a:r>
                      <a:r>
                        <a:rPr lang="en-US" altLang="zh-CN" sz="2400" b="1" baseline="0" dirty="0" err="1" smtClean="0">
                          <a:latin typeface="GB Pinyinok-D" pitchFamily="2" charset="-122"/>
                          <a:ea typeface="GB Pinyinok-D" pitchFamily="2" charset="-122"/>
                        </a:rPr>
                        <a:t>jǐ</a:t>
                      </a:r>
                      <a:r>
                        <a:rPr lang="en-US" altLang="zh-CN" sz="2400" b="1" baseline="0" dirty="0" smtClean="0">
                          <a:latin typeface="GB Pinyinok-D" pitchFamily="2" charset="-122"/>
                          <a:ea typeface="GB Pinyinok-D" pitchFamily="2" charset="-122"/>
                        </a:rPr>
                        <a:t>  </a:t>
                      </a:r>
                      <a:r>
                        <a:rPr lang="en-US" altLang="zh-CN" sz="2400" b="0" baseline="0" dirty="0" smtClean="0">
                          <a:latin typeface="+mn-lt"/>
                          <a:ea typeface="+mn-ea"/>
                        </a:rPr>
                        <a:t>     </a:t>
                      </a:r>
                      <a:r>
                        <a:rPr lang="en-US" altLang="zh-CN" sz="2400" baseline="0" dirty="0" smtClean="0"/>
                        <a:t>how many</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9" name="Freeform 51"/>
          <p:cNvSpPr>
            <a:spLocks/>
          </p:cNvSpPr>
          <p:nvPr/>
        </p:nvSpPr>
        <p:spPr bwMode="auto">
          <a:xfrm>
            <a:off x="6686550" y="2906713"/>
            <a:ext cx="104775" cy="822325"/>
          </a:xfrm>
          <a:custGeom>
            <a:avLst/>
            <a:gdLst>
              <a:gd name="T0" fmla="*/ 2147483647 w 10000"/>
              <a:gd name="T1" fmla="*/ 2147483647 h 9655"/>
              <a:gd name="T2" fmla="*/ 2147483647 w 10000"/>
              <a:gd name="T3" fmla="*/ 2147483647 h 9655"/>
              <a:gd name="T4" fmla="*/ 2147483647 w 10000"/>
              <a:gd name="T5" fmla="*/ 2147483647 h 9655"/>
              <a:gd name="T6" fmla="*/ 2147483647 w 10000"/>
              <a:gd name="T7" fmla="*/ 2147483647 h 9655"/>
              <a:gd name="T8" fmla="*/ 2147483647 w 10000"/>
              <a:gd name="T9" fmla="*/ 2147483647 h 9655"/>
              <a:gd name="T10" fmla="*/ 2147483647 w 10000"/>
              <a:gd name="T11" fmla="*/ 2147483647 h 9655"/>
              <a:gd name="T12" fmla="*/ 2147483647 w 10000"/>
              <a:gd name="T13" fmla="*/ 2147483647 h 9655"/>
              <a:gd name="T14" fmla="*/ 2147483647 w 10000"/>
              <a:gd name="T15" fmla="*/ 2147483647 h 9655"/>
              <a:gd name="T16" fmla="*/ 2147483647 w 10000"/>
              <a:gd name="T17" fmla="*/ 2147483647 h 9655"/>
              <a:gd name="T18" fmla="*/ 2147483647 w 10000"/>
              <a:gd name="T19" fmla="*/ 2147483647 h 9655"/>
              <a:gd name="T20" fmla="*/ 2147483647 w 10000"/>
              <a:gd name="T21" fmla="*/ 2147483647 h 9655"/>
              <a:gd name="T22" fmla="*/ 2147483647 w 10000"/>
              <a:gd name="T23" fmla="*/ 2147483647 h 9655"/>
              <a:gd name="T24" fmla="*/ 2147483647 w 10000"/>
              <a:gd name="T25" fmla="*/ 2147483647 h 9655"/>
              <a:gd name="T26" fmla="*/ 2147483647 w 10000"/>
              <a:gd name="T27" fmla="*/ 2147483647 h 9655"/>
              <a:gd name="T28" fmla="*/ 2147483647 w 10000"/>
              <a:gd name="T29" fmla="*/ 2147483647 h 9655"/>
              <a:gd name="T30" fmla="*/ 2147483647 w 10000"/>
              <a:gd name="T31" fmla="*/ 2147483647 h 9655"/>
              <a:gd name="T32" fmla="*/ 2147483647 w 10000"/>
              <a:gd name="T33" fmla="*/ 2147483647 h 9655"/>
              <a:gd name="T34" fmla="*/ 2147483647 w 10000"/>
              <a:gd name="T35" fmla="*/ 2147483647 h 9655"/>
              <a:gd name="T36" fmla="*/ 2147483647 w 10000"/>
              <a:gd name="T37" fmla="*/ 2147483647 h 9655"/>
              <a:gd name="T38" fmla="*/ 2147483647 w 10000"/>
              <a:gd name="T39" fmla="*/ 2147483647 h 9655"/>
              <a:gd name="T40" fmla="*/ 2147483647 w 10000"/>
              <a:gd name="T41" fmla="*/ 2147483647 h 9655"/>
              <a:gd name="T42" fmla="*/ 2147483647 w 10000"/>
              <a:gd name="T43" fmla="*/ 2147483647 h 9655"/>
              <a:gd name="T44" fmla="*/ 2147483647 w 10000"/>
              <a:gd name="T45" fmla="*/ 2147483647 h 9655"/>
              <a:gd name="T46" fmla="*/ 2147483647 w 10000"/>
              <a:gd name="T47" fmla="*/ 2147483647 h 9655"/>
              <a:gd name="T48" fmla="*/ 2147483647 w 10000"/>
              <a:gd name="T49" fmla="*/ 2147483647 h 9655"/>
              <a:gd name="T50" fmla="*/ 2147483647 w 10000"/>
              <a:gd name="T51" fmla="*/ 2147483647 h 9655"/>
              <a:gd name="T52" fmla="*/ 2147483647 w 10000"/>
              <a:gd name="T53" fmla="*/ 2147483647 h 9655"/>
              <a:gd name="T54" fmla="*/ 2147483647 w 10000"/>
              <a:gd name="T55" fmla="*/ 2147483647 h 9655"/>
              <a:gd name="T56" fmla="*/ 2147483647 w 10000"/>
              <a:gd name="T57" fmla="*/ 2147483647 h 9655"/>
              <a:gd name="T58" fmla="*/ 2147483647 w 10000"/>
              <a:gd name="T59" fmla="*/ 2147483647 h 9655"/>
              <a:gd name="T60" fmla="*/ 2147483647 w 10000"/>
              <a:gd name="T61" fmla="*/ 2147483647 h 9655"/>
              <a:gd name="T62" fmla="*/ 2147483647 w 10000"/>
              <a:gd name="T63" fmla="*/ 2147483647 h 9655"/>
              <a:gd name="T64" fmla="*/ 2147483647 w 10000"/>
              <a:gd name="T65" fmla="*/ 2147483647 h 9655"/>
              <a:gd name="T66" fmla="*/ 0 w 10000"/>
              <a:gd name="T67" fmla="*/ 2147483647 h 9655"/>
              <a:gd name="T68" fmla="*/ 0 w 10000"/>
              <a:gd name="T69" fmla="*/ 2147483647 h 9655"/>
              <a:gd name="T70" fmla="*/ 0 w 10000"/>
              <a:gd name="T71" fmla="*/ 2147483647 h 9655"/>
              <a:gd name="T72" fmla="*/ 2147483647 w 10000"/>
              <a:gd name="T73" fmla="*/ 0 h 9655"/>
              <a:gd name="T74" fmla="*/ 2147483647 w 10000"/>
              <a:gd name="T75" fmla="*/ 0 h 9655"/>
              <a:gd name="T76" fmla="*/ 2147483647 w 10000"/>
              <a:gd name="T77" fmla="*/ 0 h 9655"/>
              <a:gd name="T78" fmla="*/ 2147483647 w 10000"/>
              <a:gd name="T79" fmla="*/ 0 h 9655"/>
              <a:gd name="T80" fmla="*/ 2147483647 w 10000"/>
              <a:gd name="T81" fmla="*/ 2147483647 h 9655"/>
              <a:gd name="T82" fmla="*/ 2147483647 w 10000"/>
              <a:gd name="T83" fmla="*/ 2147483647 h 9655"/>
              <a:gd name="T84" fmla="*/ 2147483647 w 10000"/>
              <a:gd name="T85" fmla="*/ 2147483647 h 9655"/>
              <a:gd name="T86" fmla="*/ 2147483647 w 10000"/>
              <a:gd name="T87" fmla="*/ 2147483647 h 9655"/>
              <a:gd name="T88" fmla="*/ 2147483647 w 10000"/>
              <a:gd name="T89" fmla="*/ 2147483647 h 9655"/>
              <a:gd name="T90" fmla="*/ 2147483647 w 10000"/>
              <a:gd name="T91" fmla="*/ 2147483647 h 9655"/>
              <a:gd name="T92" fmla="*/ 2147483647 w 10000"/>
              <a:gd name="T93" fmla="*/ 2147483647 h 9655"/>
              <a:gd name="T94" fmla="*/ 2147483647 w 10000"/>
              <a:gd name="T95" fmla="*/ 2147483647 h 9655"/>
              <a:gd name="T96" fmla="*/ 2147483647 w 10000"/>
              <a:gd name="T97" fmla="*/ 2147483647 h 9655"/>
              <a:gd name="T98" fmla="*/ 2147483647 w 10000"/>
              <a:gd name="T99" fmla="*/ 2147483647 h 9655"/>
              <a:gd name="T100" fmla="*/ 2147483647 w 10000"/>
              <a:gd name="T101" fmla="*/ 2147483647 h 9655"/>
              <a:gd name="T102" fmla="*/ 2147483647 w 10000"/>
              <a:gd name="T103" fmla="*/ 2147483647 h 96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00"/>
              <a:gd name="T157" fmla="*/ 0 h 9655"/>
              <a:gd name="T158" fmla="*/ 10000 w 10000"/>
              <a:gd name="T159" fmla="*/ 9655 h 96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path>
            </a:pathLst>
          </a:custGeom>
          <a:solidFill>
            <a:srgbClr val="FF0000"/>
          </a:solidFill>
          <a:ln w="12700">
            <a:solidFill>
              <a:srgbClr val="FF0000"/>
            </a:solidFill>
            <a:round/>
            <a:headEnd/>
            <a:tailEnd/>
          </a:ln>
        </p:spPr>
        <p:txBody>
          <a:bodyPr/>
          <a:lstStyle/>
          <a:p>
            <a:endParaRPr lang="zh-CN" altLang="en-US"/>
          </a:p>
        </p:txBody>
      </p:sp>
      <p:sp>
        <p:nvSpPr>
          <p:cNvPr id="20" name="Freeform 51"/>
          <p:cNvSpPr>
            <a:spLocks/>
          </p:cNvSpPr>
          <p:nvPr/>
        </p:nvSpPr>
        <p:spPr bwMode="auto">
          <a:xfrm>
            <a:off x="6721475" y="3675063"/>
            <a:ext cx="412750" cy="131762"/>
          </a:xfrm>
          <a:custGeom>
            <a:avLst/>
            <a:gdLst>
              <a:gd name="T0" fmla="*/ 2147483647 w 9771"/>
              <a:gd name="T1" fmla="*/ 0 h 10000"/>
              <a:gd name="T2" fmla="*/ 2147483647 w 9771"/>
              <a:gd name="T3" fmla="*/ 2147483647 h 10000"/>
              <a:gd name="T4" fmla="*/ 2147483647 w 9771"/>
              <a:gd name="T5" fmla="*/ 2147483647 h 10000"/>
              <a:gd name="T6" fmla="*/ 2147483647 w 9771"/>
              <a:gd name="T7" fmla="*/ 2147483647 h 10000"/>
              <a:gd name="T8" fmla="*/ 2147483647 w 9771"/>
              <a:gd name="T9" fmla="*/ 2147483647 h 10000"/>
              <a:gd name="T10" fmla="*/ 2147483647 w 9771"/>
              <a:gd name="T11" fmla="*/ 2147483647 h 10000"/>
              <a:gd name="T12" fmla="*/ 2147483647 w 9771"/>
              <a:gd name="T13" fmla="*/ 2147483647 h 10000"/>
              <a:gd name="T14" fmla="*/ 2147483647 w 9771"/>
              <a:gd name="T15" fmla="*/ 2147483647 h 10000"/>
              <a:gd name="T16" fmla="*/ 2147483647 w 9771"/>
              <a:gd name="T17" fmla="*/ 2147483647 h 10000"/>
              <a:gd name="T18" fmla="*/ 2147483647 w 9771"/>
              <a:gd name="T19" fmla="*/ 2147483647 h 10000"/>
              <a:gd name="T20" fmla="*/ 2147483647 w 9771"/>
              <a:gd name="T21" fmla="*/ 2147483647 h 10000"/>
              <a:gd name="T22" fmla="*/ 2147483647 w 9771"/>
              <a:gd name="T23" fmla="*/ 2147483647 h 10000"/>
              <a:gd name="T24" fmla="*/ 2147483647 w 9771"/>
              <a:gd name="T25" fmla="*/ 2147483647 h 10000"/>
              <a:gd name="T26" fmla="*/ 2147483647 w 9771"/>
              <a:gd name="T27" fmla="*/ 2147483647 h 10000"/>
              <a:gd name="T28" fmla="*/ 2147483647 w 9771"/>
              <a:gd name="T29" fmla="*/ 2147483647 h 10000"/>
              <a:gd name="T30" fmla="*/ 2147483647 w 9771"/>
              <a:gd name="T31" fmla="*/ 2147483647 h 10000"/>
              <a:gd name="T32" fmla="*/ 2147483647 w 9771"/>
              <a:gd name="T33" fmla="*/ 2147483647 h 10000"/>
              <a:gd name="T34" fmla="*/ 2147483647 w 9771"/>
              <a:gd name="T35" fmla="*/ 2147483647 h 10000"/>
              <a:gd name="T36" fmla="*/ 2147483647 w 9771"/>
              <a:gd name="T37" fmla="*/ 2147483647 h 10000"/>
              <a:gd name="T38" fmla="*/ 2147483647 w 9771"/>
              <a:gd name="T39" fmla="*/ 2147483647 h 10000"/>
              <a:gd name="T40" fmla="*/ 2147483647 w 9771"/>
              <a:gd name="T41" fmla="*/ 2147483647 h 10000"/>
              <a:gd name="T42" fmla="*/ 2147483647 w 9771"/>
              <a:gd name="T43" fmla="*/ 2147483647 h 10000"/>
              <a:gd name="T44" fmla="*/ 2147483647 w 9771"/>
              <a:gd name="T45" fmla="*/ 2147483647 h 10000"/>
              <a:gd name="T46" fmla="*/ 2147483647 w 9771"/>
              <a:gd name="T47" fmla="*/ 2147483647 h 10000"/>
              <a:gd name="T48" fmla="*/ 2147483647 w 9771"/>
              <a:gd name="T49" fmla="*/ 2147483647 h 10000"/>
              <a:gd name="T50" fmla="*/ 2147483647 w 9771"/>
              <a:gd name="T51" fmla="*/ 2147483647 h 10000"/>
              <a:gd name="T52" fmla="*/ 2147483647 w 9771"/>
              <a:gd name="T53" fmla="*/ 2147483647 h 10000"/>
              <a:gd name="T54" fmla="*/ 2147483647 w 9771"/>
              <a:gd name="T55" fmla="*/ 2147483647 h 10000"/>
              <a:gd name="T56" fmla="*/ 2147483647 w 9771"/>
              <a:gd name="T57" fmla="*/ 2147483647 h 10000"/>
              <a:gd name="T58" fmla="*/ 2147483647 w 9771"/>
              <a:gd name="T59" fmla="*/ 2147483647 h 10000"/>
              <a:gd name="T60" fmla="*/ 0 w 977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771"/>
              <a:gd name="T94" fmla="*/ 0 h 10000"/>
              <a:gd name="T95" fmla="*/ 9771 w 9771"/>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rgbClr val="FF0000"/>
          </a:solidFill>
          <a:ln w="12700">
            <a:solidFill>
              <a:srgbClr val="FF0000"/>
            </a:solidFill>
            <a:round/>
            <a:headEnd/>
            <a:tailEnd/>
          </a:ln>
        </p:spPr>
        <p:txBody>
          <a:bodyPr/>
          <a:lstStyle/>
          <a:p>
            <a:endParaRPr lang="zh-CN" altLang="en-US"/>
          </a:p>
        </p:txBody>
      </p:sp>
      <p:sp>
        <p:nvSpPr>
          <p:cNvPr id="21" name="Freeform 51"/>
          <p:cNvSpPr>
            <a:spLocks/>
          </p:cNvSpPr>
          <p:nvPr/>
        </p:nvSpPr>
        <p:spPr bwMode="auto">
          <a:xfrm>
            <a:off x="7013575" y="3462338"/>
            <a:ext cx="114300" cy="282575"/>
          </a:xfrm>
          <a:custGeom>
            <a:avLst/>
            <a:gdLst>
              <a:gd name="T0" fmla="*/ 0 w 10000"/>
              <a:gd name="T1" fmla="*/ 2147483647 h 9657"/>
              <a:gd name="T2" fmla="*/ 2147483647 w 10000"/>
              <a:gd name="T3" fmla="*/ 2147483647 h 9657"/>
              <a:gd name="T4" fmla="*/ 2147483647 w 10000"/>
              <a:gd name="T5" fmla="*/ 2147483647 h 9657"/>
              <a:gd name="T6" fmla="*/ 2147483647 w 10000"/>
              <a:gd name="T7" fmla="*/ 2147483647 h 9657"/>
              <a:gd name="T8" fmla="*/ 2147483647 w 10000"/>
              <a:gd name="T9" fmla="*/ 2147483647 h 9657"/>
              <a:gd name="T10" fmla="*/ 2147483647 w 10000"/>
              <a:gd name="T11" fmla="*/ 2147483647 h 9657"/>
              <a:gd name="T12" fmla="*/ 2147483647 w 10000"/>
              <a:gd name="T13" fmla="*/ 2147483647 h 9657"/>
              <a:gd name="T14" fmla="*/ 2147483647 w 10000"/>
              <a:gd name="T15" fmla="*/ 2147483647 h 9657"/>
              <a:gd name="T16" fmla="*/ 2147483647 w 10000"/>
              <a:gd name="T17" fmla="*/ 2147483647 h 9657"/>
              <a:gd name="T18" fmla="*/ 2147483647 w 10000"/>
              <a:gd name="T19" fmla="*/ 2147483647 h 9657"/>
              <a:gd name="T20" fmla="*/ 2147483647 w 10000"/>
              <a:gd name="T21" fmla="*/ 0 h 9657"/>
              <a:gd name="T22" fmla="*/ 2147483647 w 10000"/>
              <a:gd name="T23" fmla="*/ 0 h 9657"/>
              <a:gd name="T24" fmla="*/ 2147483647 w 10000"/>
              <a:gd name="T25" fmla="*/ 2147483647 h 9657"/>
              <a:gd name="T26" fmla="*/ 2147483647 w 10000"/>
              <a:gd name="T27" fmla="*/ 2147483647 h 9657"/>
              <a:gd name="T28" fmla="*/ 2147483647 w 10000"/>
              <a:gd name="T29" fmla="*/ 2147483647 h 9657"/>
              <a:gd name="T30" fmla="*/ 2147483647 w 10000"/>
              <a:gd name="T31" fmla="*/ 2147483647 h 9657"/>
              <a:gd name="T32" fmla="*/ 2147483647 w 10000"/>
              <a:gd name="T33" fmla="*/ 2147483647 h 9657"/>
              <a:gd name="T34" fmla="*/ 2147483647 w 10000"/>
              <a:gd name="T35" fmla="*/ 2147483647 h 9657"/>
              <a:gd name="T36" fmla="*/ 2147483647 w 10000"/>
              <a:gd name="T37" fmla="*/ 2147483647 h 9657"/>
              <a:gd name="T38" fmla="*/ 2147483647 w 10000"/>
              <a:gd name="T39" fmla="*/ 2147483647 h 9657"/>
              <a:gd name="T40" fmla="*/ 2147483647 w 10000"/>
              <a:gd name="T41" fmla="*/ 2147483647 h 9657"/>
              <a:gd name="T42" fmla="*/ 2147483647 w 10000"/>
              <a:gd name="T43" fmla="*/ 2147483647 h 9657"/>
              <a:gd name="T44" fmla="*/ 2147483647 w 10000"/>
              <a:gd name="T45" fmla="*/ 2147483647 h 9657"/>
              <a:gd name="T46" fmla="*/ 2147483647 w 10000"/>
              <a:gd name="T47" fmla="*/ 2147483647 h 9657"/>
              <a:gd name="T48" fmla="*/ 2147483647 w 10000"/>
              <a:gd name="T49" fmla="*/ 2147483647 h 9657"/>
              <a:gd name="T50" fmla="*/ 2147483647 w 10000"/>
              <a:gd name="T51" fmla="*/ 2147483647 h 9657"/>
              <a:gd name="T52" fmla="*/ 2147483647 w 10000"/>
              <a:gd name="T53" fmla="*/ 2147483647 h 965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657"/>
              <a:gd name="T83" fmla="*/ 10000 w 10000"/>
              <a:gd name="T84" fmla="*/ 9657 h 965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rgbClr val="FF0000"/>
          </a:solidFill>
          <a:ln w="12700">
            <a:solidFill>
              <a:srgbClr val="FF0000"/>
            </a:solidFill>
            <a:round/>
            <a:headEnd/>
            <a:tailEnd/>
          </a:ln>
        </p:spPr>
        <p:txBody>
          <a:bodyPr/>
          <a:lstStyle/>
          <a:p>
            <a:endParaRPr lang="zh-CN" altLang="en-US"/>
          </a:p>
        </p:txBody>
      </p:sp>
      <p:sp>
        <p:nvSpPr>
          <p:cNvPr id="22" name="Freeform 67"/>
          <p:cNvSpPr>
            <a:spLocks/>
          </p:cNvSpPr>
          <p:nvPr/>
        </p:nvSpPr>
        <p:spPr bwMode="auto">
          <a:xfrm>
            <a:off x="7143750" y="5038725"/>
            <a:ext cx="109538" cy="239713"/>
          </a:xfrm>
          <a:custGeom>
            <a:avLst/>
            <a:gdLst>
              <a:gd name="T0" fmla="*/ 0 w 10000"/>
              <a:gd name="T1" fmla="*/ 2147483647 h 9596"/>
              <a:gd name="T2" fmla="*/ 2147483647 w 10000"/>
              <a:gd name="T3" fmla="*/ 2147483647 h 9596"/>
              <a:gd name="T4" fmla="*/ 2147483647 w 10000"/>
              <a:gd name="T5" fmla="*/ 2147483647 h 9596"/>
              <a:gd name="T6" fmla="*/ 2147483647 w 10000"/>
              <a:gd name="T7" fmla="*/ 2147483647 h 9596"/>
              <a:gd name="T8" fmla="*/ 2147483647 w 10000"/>
              <a:gd name="T9" fmla="*/ 2147483647 h 9596"/>
              <a:gd name="T10" fmla="*/ 2147483647 w 10000"/>
              <a:gd name="T11" fmla="*/ 2147483647 h 9596"/>
              <a:gd name="T12" fmla="*/ 2147483647 w 10000"/>
              <a:gd name="T13" fmla="*/ 2147483647 h 9596"/>
              <a:gd name="T14" fmla="*/ 2147483647 w 10000"/>
              <a:gd name="T15" fmla="*/ 2147483647 h 9596"/>
              <a:gd name="T16" fmla="*/ 2147483647 w 10000"/>
              <a:gd name="T17" fmla="*/ 2147483647 h 9596"/>
              <a:gd name="T18" fmla="*/ 2147483647 w 10000"/>
              <a:gd name="T19" fmla="*/ 2147483647 h 9596"/>
              <a:gd name="T20" fmla="*/ 2147483647 w 10000"/>
              <a:gd name="T21" fmla="*/ 2147483647 h 9596"/>
              <a:gd name="T22" fmla="*/ 2147483647 w 10000"/>
              <a:gd name="T23" fmla="*/ 0 h 9596"/>
              <a:gd name="T24" fmla="*/ 2147483647 w 10000"/>
              <a:gd name="T25" fmla="*/ 0 h 9596"/>
              <a:gd name="T26" fmla="*/ 2147483647 w 10000"/>
              <a:gd name="T27" fmla="*/ 0 h 9596"/>
              <a:gd name="T28" fmla="*/ 2147483647 w 10000"/>
              <a:gd name="T29" fmla="*/ 0 h 9596"/>
              <a:gd name="T30" fmla="*/ 2147483647 w 10000"/>
              <a:gd name="T31" fmla="*/ 2147483647 h 9596"/>
              <a:gd name="T32" fmla="*/ 2147483647 w 10000"/>
              <a:gd name="T33" fmla="*/ 2147483647 h 9596"/>
              <a:gd name="T34" fmla="*/ 2147483647 w 10000"/>
              <a:gd name="T35" fmla="*/ 2147483647 h 9596"/>
              <a:gd name="T36" fmla="*/ 2147483647 w 10000"/>
              <a:gd name="T37" fmla="*/ 2147483647 h 9596"/>
              <a:gd name="T38" fmla="*/ 2147483647 w 10000"/>
              <a:gd name="T39" fmla="*/ 2147483647 h 9596"/>
              <a:gd name="T40" fmla="*/ 2147483647 w 10000"/>
              <a:gd name="T41" fmla="*/ 2147483647 h 9596"/>
              <a:gd name="T42" fmla="*/ 2147483647 w 10000"/>
              <a:gd name="T43" fmla="*/ 2147483647 h 9596"/>
              <a:gd name="T44" fmla="*/ 2147483647 w 10000"/>
              <a:gd name="T45" fmla="*/ 2147483647 h 9596"/>
              <a:gd name="T46" fmla="*/ 2147483647 w 10000"/>
              <a:gd name="T47" fmla="*/ 2147483647 h 9596"/>
              <a:gd name="T48" fmla="*/ 2147483647 w 10000"/>
              <a:gd name="T49" fmla="*/ 2147483647 h 9596"/>
              <a:gd name="T50" fmla="*/ 2147483647 w 10000"/>
              <a:gd name="T51" fmla="*/ 2147483647 h 9596"/>
              <a:gd name="T52" fmla="*/ 2147483647 w 10000"/>
              <a:gd name="T53" fmla="*/ 2147483647 h 959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596"/>
              <a:gd name="T83" fmla="*/ 10000 w 10000"/>
              <a:gd name="T84" fmla="*/ 9596 h 959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596">
                <a:moveTo>
                  <a:pt x="0" y="8441"/>
                </a:moveTo>
                <a:lnTo>
                  <a:pt x="823" y="8039"/>
                </a:lnTo>
                <a:cubicBezTo>
                  <a:pt x="1118" y="7772"/>
                  <a:pt x="1418" y="7504"/>
                  <a:pt x="1730" y="7235"/>
                </a:cubicBezTo>
                <a:lnTo>
                  <a:pt x="2647" y="6433"/>
                </a:lnTo>
                <a:cubicBezTo>
                  <a:pt x="2962" y="5897"/>
                  <a:pt x="3240" y="5361"/>
                  <a:pt x="3574" y="4827"/>
                </a:cubicBezTo>
                <a:lnTo>
                  <a:pt x="3574" y="3221"/>
                </a:lnTo>
                <a:lnTo>
                  <a:pt x="4496" y="2412"/>
                </a:lnTo>
                <a:lnTo>
                  <a:pt x="4496" y="1611"/>
                </a:lnTo>
                <a:lnTo>
                  <a:pt x="4496" y="1204"/>
                </a:lnTo>
                <a:cubicBezTo>
                  <a:pt x="4771" y="1074"/>
                  <a:pt x="5103" y="934"/>
                  <a:pt x="5413" y="806"/>
                </a:cubicBezTo>
                <a:lnTo>
                  <a:pt x="5413" y="406"/>
                </a:lnTo>
                <a:lnTo>
                  <a:pt x="5413" y="0"/>
                </a:lnTo>
                <a:lnTo>
                  <a:pt x="6329" y="0"/>
                </a:lnTo>
                <a:lnTo>
                  <a:pt x="6329" y="406"/>
                </a:lnTo>
                <a:lnTo>
                  <a:pt x="7246" y="806"/>
                </a:lnTo>
                <a:lnTo>
                  <a:pt x="7246" y="1204"/>
                </a:lnTo>
                <a:lnTo>
                  <a:pt x="7246" y="2011"/>
                </a:lnTo>
                <a:lnTo>
                  <a:pt x="7246" y="2813"/>
                </a:lnTo>
                <a:lnTo>
                  <a:pt x="7246" y="3619"/>
                </a:lnTo>
                <a:cubicBezTo>
                  <a:pt x="7541" y="4151"/>
                  <a:pt x="7858" y="4693"/>
                  <a:pt x="8152" y="5227"/>
                </a:cubicBezTo>
                <a:lnTo>
                  <a:pt x="8152" y="6433"/>
                </a:lnTo>
                <a:cubicBezTo>
                  <a:pt x="8467" y="6840"/>
                  <a:pt x="8769" y="7235"/>
                  <a:pt x="9092" y="7641"/>
                </a:cubicBezTo>
                <a:lnTo>
                  <a:pt x="10000" y="8441"/>
                </a:lnTo>
                <a:lnTo>
                  <a:pt x="10000" y="9193"/>
                </a:lnTo>
                <a:lnTo>
                  <a:pt x="10000" y="9596"/>
                </a:lnTo>
              </a:path>
            </a:pathLst>
          </a:custGeom>
          <a:solidFill>
            <a:srgbClr val="FF0000"/>
          </a:solidFill>
          <a:ln w="12700">
            <a:solidFill>
              <a:srgbClr val="FF0000"/>
            </a:solidFill>
            <a:round/>
            <a:headEnd/>
            <a:tailEnd/>
          </a:ln>
        </p:spPr>
        <p:txBody>
          <a:bodyPr/>
          <a:lstStyle/>
          <a:p>
            <a:endParaRPr lang="zh-CN" altLang="en-US"/>
          </a:p>
        </p:txBody>
      </p:sp>
      <p:sp>
        <p:nvSpPr>
          <p:cNvPr id="23" name="Freeform 67"/>
          <p:cNvSpPr>
            <a:spLocks/>
          </p:cNvSpPr>
          <p:nvPr/>
        </p:nvSpPr>
        <p:spPr bwMode="auto">
          <a:xfrm>
            <a:off x="6843713" y="5237163"/>
            <a:ext cx="409575" cy="130175"/>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0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0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4874" y="10000"/>
                </a:moveTo>
                <a:lnTo>
                  <a:pt x="4142" y="10000"/>
                </a:lnTo>
                <a:lnTo>
                  <a:pt x="3401" y="10000"/>
                </a:lnTo>
                <a:lnTo>
                  <a:pt x="2667" y="9227"/>
                </a:lnTo>
                <a:lnTo>
                  <a:pt x="1933" y="8436"/>
                </a:lnTo>
                <a:lnTo>
                  <a:pt x="1222" y="7666"/>
                </a:lnTo>
                <a:lnTo>
                  <a:pt x="736" y="6125"/>
                </a:lnTo>
                <a:lnTo>
                  <a:pt x="246" y="5333"/>
                </a:lnTo>
                <a:cubicBezTo>
                  <a:pt x="161" y="4562"/>
                  <a:pt x="83" y="3786"/>
                  <a:pt x="0" y="3005"/>
                </a:cubicBezTo>
                <a:lnTo>
                  <a:pt x="1222" y="774"/>
                </a:lnTo>
                <a:lnTo>
                  <a:pt x="2174" y="2226"/>
                </a:lnTo>
                <a:lnTo>
                  <a:pt x="2667" y="3005"/>
                </a:lnTo>
                <a:lnTo>
                  <a:pt x="3155" y="3005"/>
                </a:lnTo>
                <a:lnTo>
                  <a:pt x="3653" y="3786"/>
                </a:lnTo>
                <a:lnTo>
                  <a:pt x="4385" y="3786"/>
                </a:lnTo>
                <a:lnTo>
                  <a:pt x="4874" y="3005"/>
                </a:lnTo>
                <a:lnTo>
                  <a:pt x="5613" y="3005"/>
                </a:lnTo>
                <a:lnTo>
                  <a:pt x="6348" y="2226"/>
                </a:lnTo>
                <a:lnTo>
                  <a:pt x="6839" y="2226"/>
                </a:lnTo>
                <a:lnTo>
                  <a:pt x="7327" y="774"/>
                </a:lnTo>
                <a:cubicBezTo>
                  <a:pt x="7400" y="515"/>
                  <a:pt x="7474" y="260"/>
                  <a:pt x="7547" y="0"/>
                </a:cubicBezTo>
                <a:cubicBezTo>
                  <a:pt x="7992" y="502"/>
                  <a:pt x="9632" y="3155"/>
                  <a:pt x="10000" y="3786"/>
                </a:cubicBezTo>
                <a:lnTo>
                  <a:pt x="9757" y="3786"/>
                </a:lnTo>
                <a:lnTo>
                  <a:pt x="9506" y="4565"/>
                </a:lnTo>
                <a:cubicBezTo>
                  <a:pt x="9425" y="4820"/>
                  <a:pt x="9345" y="5078"/>
                  <a:pt x="9264" y="5333"/>
                </a:cubicBezTo>
                <a:cubicBezTo>
                  <a:pt x="9184" y="5606"/>
                  <a:pt x="9100" y="5856"/>
                  <a:pt x="9020" y="6125"/>
                </a:cubicBezTo>
                <a:lnTo>
                  <a:pt x="8528" y="6900"/>
                </a:lnTo>
                <a:lnTo>
                  <a:pt x="7547" y="8436"/>
                </a:lnTo>
                <a:lnTo>
                  <a:pt x="6594" y="9227"/>
                </a:lnTo>
                <a:lnTo>
                  <a:pt x="5860" y="9227"/>
                </a:lnTo>
                <a:lnTo>
                  <a:pt x="4874" y="10000"/>
                </a:lnTo>
              </a:path>
            </a:pathLst>
          </a:custGeom>
          <a:solidFill>
            <a:srgbClr val="FF0000"/>
          </a:solidFill>
          <a:ln w="12700">
            <a:solidFill>
              <a:srgbClr val="FF0000"/>
            </a:solidFill>
            <a:round/>
            <a:headEnd/>
            <a:tailEnd/>
          </a:ln>
        </p:spPr>
        <p:txBody>
          <a:bodyPr/>
          <a:lstStyle/>
          <a:p>
            <a:endParaRPr lang="zh-CN" altLang="en-US"/>
          </a:p>
        </p:txBody>
      </p:sp>
      <p:sp>
        <p:nvSpPr>
          <p:cNvPr id="24" name="Freeform 67"/>
          <p:cNvSpPr>
            <a:spLocks/>
          </p:cNvSpPr>
          <p:nvPr/>
        </p:nvSpPr>
        <p:spPr bwMode="auto">
          <a:xfrm>
            <a:off x="6802438" y="4702175"/>
            <a:ext cx="180975" cy="574675"/>
          </a:xfrm>
          <a:custGeom>
            <a:avLst/>
            <a:gdLst>
              <a:gd name="T0" fmla="*/ 2147483647 w 10000"/>
              <a:gd name="T1" fmla="*/ 2147483647 h 9343"/>
              <a:gd name="T2" fmla="*/ 2147483647 w 10000"/>
              <a:gd name="T3" fmla="*/ 2147483647 h 9343"/>
              <a:gd name="T4" fmla="*/ 2147483647 w 10000"/>
              <a:gd name="T5" fmla="*/ 2147483647 h 9343"/>
              <a:gd name="T6" fmla="*/ 2147483647 w 10000"/>
              <a:gd name="T7" fmla="*/ 2147483647 h 9343"/>
              <a:gd name="T8" fmla="*/ 0 w 10000"/>
              <a:gd name="T9" fmla="*/ 2147483647 h 9343"/>
              <a:gd name="T10" fmla="*/ 0 w 10000"/>
              <a:gd name="T11" fmla="*/ 2147483647 h 9343"/>
              <a:gd name="T12" fmla="*/ 0 w 10000"/>
              <a:gd name="T13" fmla="*/ 2147483647 h 9343"/>
              <a:gd name="T14" fmla="*/ 2147483647 w 10000"/>
              <a:gd name="T15" fmla="*/ 2147483647 h 9343"/>
              <a:gd name="T16" fmla="*/ 2147483647 w 10000"/>
              <a:gd name="T17" fmla="*/ 2147483647 h 9343"/>
              <a:gd name="T18" fmla="*/ 2147483647 w 10000"/>
              <a:gd name="T19" fmla="*/ 2147483647 h 9343"/>
              <a:gd name="T20" fmla="*/ 2147483647 w 10000"/>
              <a:gd name="T21" fmla="*/ 2147483647 h 9343"/>
              <a:gd name="T22" fmla="*/ 2147483647 w 10000"/>
              <a:gd name="T23" fmla="*/ 2147483647 h 9343"/>
              <a:gd name="T24" fmla="*/ 2147483647 w 10000"/>
              <a:gd name="T25" fmla="*/ 2147483647 h 9343"/>
              <a:gd name="T26" fmla="*/ 2147483647 w 10000"/>
              <a:gd name="T27" fmla="*/ 2147483647 h 9343"/>
              <a:gd name="T28" fmla="*/ 2147483647 w 10000"/>
              <a:gd name="T29" fmla="*/ 2147483647 h 9343"/>
              <a:gd name="T30" fmla="*/ 2147483647 w 10000"/>
              <a:gd name="T31" fmla="*/ 2147483647 h 9343"/>
              <a:gd name="T32" fmla="*/ 2147483647 w 10000"/>
              <a:gd name="T33" fmla="*/ 2147483647 h 9343"/>
              <a:gd name="T34" fmla="*/ 2147483647 w 10000"/>
              <a:gd name="T35" fmla="*/ 2147483647 h 9343"/>
              <a:gd name="T36" fmla="*/ 2147483647 w 10000"/>
              <a:gd name="T37" fmla="*/ 2147483647 h 9343"/>
              <a:gd name="T38" fmla="*/ 2147483647 w 10000"/>
              <a:gd name="T39" fmla="*/ 2147483647 h 9343"/>
              <a:gd name="T40" fmla="*/ 2147483647 w 10000"/>
              <a:gd name="T41" fmla="*/ 2147483647 h 9343"/>
              <a:gd name="T42" fmla="*/ 2147483647 w 10000"/>
              <a:gd name="T43" fmla="*/ 2147483647 h 9343"/>
              <a:gd name="T44" fmla="*/ 2147483647 w 10000"/>
              <a:gd name="T45" fmla="*/ 2147483647 h 9343"/>
              <a:gd name="T46" fmla="*/ 2147483647 w 10000"/>
              <a:gd name="T47" fmla="*/ 2147483647 h 9343"/>
              <a:gd name="T48" fmla="*/ 2147483647 w 10000"/>
              <a:gd name="T49" fmla="*/ 2147483647 h 9343"/>
              <a:gd name="T50" fmla="*/ 2147483647 w 10000"/>
              <a:gd name="T51" fmla="*/ 2147483647 h 9343"/>
              <a:gd name="T52" fmla="*/ 2147483647 w 10000"/>
              <a:gd name="T53" fmla="*/ 2147483647 h 9343"/>
              <a:gd name="T54" fmla="*/ 2147483647 w 10000"/>
              <a:gd name="T55" fmla="*/ 2147483647 h 9343"/>
              <a:gd name="T56" fmla="*/ 2147483647 w 10000"/>
              <a:gd name="T57" fmla="*/ 2147483647 h 9343"/>
              <a:gd name="T58" fmla="*/ 2147483647 w 10000"/>
              <a:gd name="T59" fmla="*/ 2147483647 h 9343"/>
              <a:gd name="T60" fmla="*/ 2147483647 w 10000"/>
              <a:gd name="T61" fmla="*/ 2147483647 h 9343"/>
              <a:gd name="T62" fmla="*/ 2147483647 w 10000"/>
              <a:gd name="T63" fmla="*/ 2147483647 h 9343"/>
              <a:gd name="T64" fmla="*/ 2147483647 w 10000"/>
              <a:gd name="T65" fmla="*/ 2147483647 h 9343"/>
              <a:gd name="T66" fmla="*/ 2147483647 w 10000"/>
              <a:gd name="T67" fmla="*/ 2147483647 h 9343"/>
              <a:gd name="T68" fmla="*/ 2147483647 w 10000"/>
              <a:gd name="T69" fmla="*/ 2147483647 h 9343"/>
              <a:gd name="T70" fmla="*/ 2147483647 w 10000"/>
              <a:gd name="T71" fmla="*/ 2147483647 h 9343"/>
              <a:gd name="T72" fmla="*/ 2147483647 w 10000"/>
              <a:gd name="T73" fmla="*/ 2147483647 h 9343"/>
              <a:gd name="T74" fmla="*/ 2147483647 w 10000"/>
              <a:gd name="T75" fmla="*/ 2147483647 h 9343"/>
              <a:gd name="T76" fmla="*/ 2147483647 w 10000"/>
              <a:gd name="T77" fmla="*/ 2147483647 h 9343"/>
              <a:gd name="T78" fmla="*/ 2147483647 w 10000"/>
              <a:gd name="T79" fmla="*/ 2147483647 h 9343"/>
              <a:gd name="T80" fmla="*/ 2147483647 w 10000"/>
              <a:gd name="T81" fmla="*/ 2147483647 h 9343"/>
              <a:gd name="T82" fmla="*/ 2147483647 w 10000"/>
              <a:gd name="T83" fmla="*/ 2147483647 h 9343"/>
              <a:gd name="T84" fmla="*/ 2147483647 w 10000"/>
              <a:gd name="T85" fmla="*/ 2147483647 h 9343"/>
              <a:gd name="T86" fmla="*/ 2147483647 w 10000"/>
              <a:gd name="T87" fmla="*/ 2147483647 h 9343"/>
              <a:gd name="T88" fmla="*/ 2147483647 w 10000"/>
              <a:gd name="T89" fmla="*/ 2147483647 h 9343"/>
              <a:gd name="T90" fmla="*/ 2147483647 w 10000"/>
              <a:gd name="T91" fmla="*/ 2147483647 h 9343"/>
              <a:gd name="T92" fmla="*/ 2147483647 w 10000"/>
              <a:gd name="T93" fmla="*/ 2147483647 h 9343"/>
              <a:gd name="T94" fmla="*/ 2147483647 w 10000"/>
              <a:gd name="T95" fmla="*/ 2147483647 h 9343"/>
              <a:gd name="T96" fmla="*/ 2147483647 w 10000"/>
              <a:gd name="T97" fmla="*/ 2147483647 h 9343"/>
              <a:gd name="T98" fmla="*/ 2147483647 w 10000"/>
              <a:gd name="T99" fmla="*/ 2147483647 h 9343"/>
              <a:gd name="T100" fmla="*/ 2147483647 w 10000"/>
              <a:gd name="T101" fmla="*/ 2147483647 h 9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00"/>
              <a:gd name="T154" fmla="*/ 0 h 9343"/>
              <a:gd name="T155" fmla="*/ 10000 w 10000"/>
              <a:gd name="T156" fmla="*/ 9343 h 9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00" h="9343">
                <a:moveTo>
                  <a:pt x="2241" y="9343"/>
                </a:moveTo>
                <a:lnTo>
                  <a:pt x="1116" y="9015"/>
                </a:lnTo>
                <a:cubicBezTo>
                  <a:pt x="938" y="8858"/>
                  <a:pt x="744" y="8700"/>
                  <a:pt x="550" y="8544"/>
                </a:cubicBezTo>
                <a:lnTo>
                  <a:pt x="550" y="8052"/>
                </a:lnTo>
                <a:cubicBezTo>
                  <a:pt x="377" y="7889"/>
                  <a:pt x="178" y="7725"/>
                  <a:pt x="0" y="7560"/>
                </a:cubicBezTo>
                <a:lnTo>
                  <a:pt x="0" y="7068"/>
                </a:lnTo>
                <a:lnTo>
                  <a:pt x="0" y="6575"/>
                </a:lnTo>
                <a:cubicBezTo>
                  <a:pt x="178" y="6301"/>
                  <a:pt x="377" y="6028"/>
                  <a:pt x="550" y="5755"/>
                </a:cubicBezTo>
                <a:lnTo>
                  <a:pt x="550" y="5590"/>
                </a:lnTo>
                <a:lnTo>
                  <a:pt x="550" y="5265"/>
                </a:lnTo>
                <a:cubicBezTo>
                  <a:pt x="744" y="5162"/>
                  <a:pt x="938" y="5057"/>
                  <a:pt x="1116" y="4956"/>
                </a:cubicBezTo>
                <a:lnTo>
                  <a:pt x="1116" y="4626"/>
                </a:lnTo>
                <a:lnTo>
                  <a:pt x="1116" y="4299"/>
                </a:lnTo>
                <a:cubicBezTo>
                  <a:pt x="1310" y="4134"/>
                  <a:pt x="1493" y="3971"/>
                  <a:pt x="1685" y="3805"/>
                </a:cubicBezTo>
                <a:lnTo>
                  <a:pt x="1685" y="3314"/>
                </a:lnTo>
                <a:cubicBezTo>
                  <a:pt x="1862" y="3150"/>
                  <a:pt x="2045" y="2987"/>
                  <a:pt x="2241" y="2822"/>
                </a:cubicBezTo>
                <a:lnTo>
                  <a:pt x="2241" y="2330"/>
                </a:lnTo>
                <a:lnTo>
                  <a:pt x="2241" y="1837"/>
                </a:lnTo>
                <a:lnTo>
                  <a:pt x="2805" y="1511"/>
                </a:lnTo>
                <a:lnTo>
                  <a:pt x="2805" y="1182"/>
                </a:lnTo>
                <a:lnTo>
                  <a:pt x="2805" y="874"/>
                </a:lnTo>
                <a:lnTo>
                  <a:pt x="2805" y="711"/>
                </a:lnTo>
                <a:lnTo>
                  <a:pt x="2805" y="546"/>
                </a:lnTo>
                <a:lnTo>
                  <a:pt x="2241" y="546"/>
                </a:lnTo>
                <a:lnTo>
                  <a:pt x="8891" y="55"/>
                </a:lnTo>
                <a:cubicBezTo>
                  <a:pt x="10000" y="0"/>
                  <a:pt x="8891" y="163"/>
                  <a:pt x="8891" y="217"/>
                </a:cubicBezTo>
                <a:lnTo>
                  <a:pt x="8891" y="383"/>
                </a:lnTo>
                <a:lnTo>
                  <a:pt x="8334" y="383"/>
                </a:lnTo>
                <a:lnTo>
                  <a:pt x="7763" y="546"/>
                </a:lnTo>
                <a:lnTo>
                  <a:pt x="7763" y="711"/>
                </a:lnTo>
                <a:cubicBezTo>
                  <a:pt x="7590" y="766"/>
                  <a:pt x="7398" y="819"/>
                  <a:pt x="7206" y="874"/>
                </a:cubicBezTo>
                <a:cubicBezTo>
                  <a:pt x="7019" y="976"/>
                  <a:pt x="6837" y="1079"/>
                  <a:pt x="6654" y="1182"/>
                </a:cubicBezTo>
                <a:cubicBezTo>
                  <a:pt x="6472" y="1346"/>
                  <a:pt x="6287" y="1511"/>
                  <a:pt x="6090" y="1672"/>
                </a:cubicBezTo>
                <a:cubicBezTo>
                  <a:pt x="5931" y="1837"/>
                  <a:pt x="5760" y="2000"/>
                  <a:pt x="5592" y="2167"/>
                </a:cubicBezTo>
                <a:cubicBezTo>
                  <a:pt x="5412" y="2330"/>
                  <a:pt x="5220" y="2493"/>
                  <a:pt x="5033" y="2658"/>
                </a:cubicBezTo>
                <a:cubicBezTo>
                  <a:pt x="4855" y="2876"/>
                  <a:pt x="4661" y="3097"/>
                  <a:pt x="4478" y="3314"/>
                </a:cubicBezTo>
                <a:cubicBezTo>
                  <a:pt x="4296" y="3532"/>
                  <a:pt x="4116" y="3753"/>
                  <a:pt x="3924" y="3971"/>
                </a:cubicBezTo>
                <a:cubicBezTo>
                  <a:pt x="3744" y="4189"/>
                  <a:pt x="3549" y="4409"/>
                  <a:pt x="3358" y="4626"/>
                </a:cubicBezTo>
                <a:lnTo>
                  <a:pt x="3358" y="5265"/>
                </a:lnTo>
                <a:lnTo>
                  <a:pt x="3358" y="5755"/>
                </a:lnTo>
                <a:cubicBezTo>
                  <a:pt x="3175" y="5972"/>
                  <a:pt x="2981" y="6192"/>
                  <a:pt x="2805" y="6411"/>
                </a:cubicBezTo>
                <a:lnTo>
                  <a:pt x="2805" y="6903"/>
                </a:lnTo>
                <a:lnTo>
                  <a:pt x="2805" y="7232"/>
                </a:lnTo>
                <a:lnTo>
                  <a:pt x="2805" y="7725"/>
                </a:lnTo>
                <a:cubicBezTo>
                  <a:pt x="2981" y="7833"/>
                  <a:pt x="3175" y="7942"/>
                  <a:pt x="3358" y="8052"/>
                </a:cubicBezTo>
                <a:lnTo>
                  <a:pt x="3358" y="8215"/>
                </a:lnTo>
                <a:cubicBezTo>
                  <a:pt x="3549" y="8326"/>
                  <a:pt x="3744" y="8432"/>
                  <a:pt x="3924" y="8544"/>
                </a:cubicBezTo>
                <a:cubicBezTo>
                  <a:pt x="4116" y="8598"/>
                  <a:pt x="4296" y="8654"/>
                  <a:pt x="4478" y="8707"/>
                </a:cubicBezTo>
                <a:lnTo>
                  <a:pt x="5033" y="8871"/>
                </a:lnTo>
              </a:path>
            </a:pathLst>
          </a:custGeom>
          <a:solidFill>
            <a:srgbClr val="FF0000"/>
          </a:solidFill>
          <a:ln w="12700">
            <a:solidFill>
              <a:srgbClr val="FF0000"/>
            </a:solidFill>
            <a:round/>
            <a:headEnd/>
            <a:tailEnd/>
          </a:ln>
        </p:spPr>
        <p:txBody>
          <a:bodyPr/>
          <a:lstStyle/>
          <a:p>
            <a:endParaRPr lang="zh-CN" altLang="en-US"/>
          </a:p>
        </p:txBody>
      </p:sp>
      <p:sp>
        <p:nvSpPr>
          <p:cNvPr id="25" name="Freeform 67"/>
          <p:cNvSpPr>
            <a:spLocks/>
          </p:cNvSpPr>
          <p:nvPr/>
        </p:nvSpPr>
        <p:spPr bwMode="auto">
          <a:xfrm>
            <a:off x="6369050" y="4648200"/>
            <a:ext cx="592138" cy="250825"/>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w 10000"/>
              <a:gd name="T51" fmla="*/ 2147483647 h 10000"/>
              <a:gd name="T52" fmla="*/ 0 w 10000"/>
              <a:gd name="T53" fmla="*/ 2147483647 h 10000"/>
              <a:gd name="T54" fmla="*/ 0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2147483647 w 10000"/>
              <a:gd name="T95" fmla="*/ 2147483647 h 10000"/>
              <a:gd name="T96" fmla="*/ 2147483647 w 10000"/>
              <a:gd name="T97" fmla="*/ 2147483647 h 10000"/>
              <a:gd name="T98" fmla="*/ 2147483647 w 10000"/>
              <a:gd name="T99" fmla="*/ 0 h 10000"/>
              <a:gd name="T100" fmla="*/ 2147483647 w 10000"/>
              <a:gd name="T101" fmla="*/ 0 h 10000"/>
              <a:gd name="T102" fmla="*/ 2147483647 w 10000"/>
              <a:gd name="T103" fmla="*/ 0 h 10000"/>
              <a:gd name="T104" fmla="*/ 2147483647 w 10000"/>
              <a:gd name="T105" fmla="*/ 0 h 10000"/>
              <a:gd name="T106" fmla="*/ 2147483647 w 10000"/>
              <a:gd name="T107" fmla="*/ 2147483647 h 10000"/>
              <a:gd name="T108" fmla="*/ 2147483647 w 10000"/>
              <a:gd name="T109" fmla="*/ 2147483647 h 10000"/>
              <a:gd name="T110" fmla="*/ 2147483647 w 10000"/>
              <a:gd name="T111" fmla="*/ 2147483647 h 10000"/>
              <a:gd name="T112" fmla="*/ 2147483647 w 10000"/>
              <a:gd name="T113" fmla="*/ 2147483647 h 10000"/>
              <a:gd name="T114" fmla="*/ 2147483647 w 10000"/>
              <a:gd name="T115" fmla="*/ 2147483647 h 10000"/>
              <a:gd name="T116" fmla="*/ 2147483647 w 10000"/>
              <a:gd name="T117" fmla="*/ 2147483647 h 10000"/>
              <a:gd name="T118" fmla="*/ 2147483647 w 10000"/>
              <a:gd name="T119" fmla="*/ 2147483647 h 100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00"/>
              <a:gd name="T181" fmla="*/ 0 h 10000"/>
              <a:gd name="T182" fmla="*/ 10000 w 10000"/>
              <a:gd name="T183" fmla="*/ 10000 h 100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00" h="10000">
                <a:moveTo>
                  <a:pt x="8146" y="3618"/>
                </a:moveTo>
                <a:lnTo>
                  <a:pt x="8146" y="3618"/>
                </a:lnTo>
                <a:lnTo>
                  <a:pt x="7975" y="3618"/>
                </a:lnTo>
                <a:lnTo>
                  <a:pt x="7805" y="3618"/>
                </a:lnTo>
                <a:lnTo>
                  <a:pt x="7634" y="4019"/>
                </a:lnTo>
                <a:lnTo>
                  <a:pt x="7463" y="4019"/>
                </a:lnTo>
                <a:lnTo>
                  <a:pt x="7124" y="4423"/>
                </a:lnTo>
                <a:lnTo>
                  <a:pt x="6782" y="4423"/>
                </a:lnTo>
                <a:lnTo>
                  <a:pt x="6440" y="4819"/>
                </a:lnTo>
                <a:lnTo>
                  <a:pt x="4756" y="6378"/>
                </a:lnTo>
                <a:lnTo>
                  <a:pt x="3050" y="7987"/>
                </a:lnTo>
                <a:lnTo>
                  <a:pt x="2539" y="8391"/>
                </a:lnTo>
                <a:lnTo>
                  <a:pt x="2195" y="8791"/>
                </a:lnTo>
                <a:lnTo>
                  <a:pt x="1854" y="9196"/>
                </a:lnTo>
                <a:cubicBezTo>
                  <a:pt x="1797" y="9327"/>
                  <a:pt x="1742" y="9460"/>
                  <a:pt x="1685" y="9594"/>
                </a:cubicBezTo>
                <a:lnTo>
                  <a:pt x="1344" y="9594"/>
                </a:lnTo>
                <a:lnTo>
                  <a:pt x="1173" y="9594"/>
                </a:lnTo>
                <a:cubicBezTo>
                  <a:pt x="1116" y="9732"/>
                  <a:pt x="1058" y="9860"/>
                  <a:pt x="1002" y="10000"/>
                </a:cubicBezTo>
                <a:lnTo>
                  <a:pt x="852" y="10000"/>
                </a:lnTo>
                <a:lnTo>
                  <a:pt x="852" y="9594"/>
                </a:lnTo>
                <a:cubicBezTo>
                  <a:pt x="795" y="9462"/>
                  <a:pt x="739" y="9327"/>
                  <a:pt x="682" y="9196"/>
                </a:cubicBezTo>
                <a:lnTo>
                  <a:pt x="344" y="8791"/>
                </a:lnTo>
                <a:cubicBezTo>
                  <a:pt x="286" y="8655"/>
                  <a:pt x="227" y="8524"/>
                  <a:pt x="169" y="8391"/>
                </a:cubicBezTo>
                <a:cubicBezTo>
                  <a:pt x="112" y="8252"/>
                  <a:pt x="57" y="8119"/>
                  <a:pt x="0" y="7987"/>
                </a:cubicBezTo>
                <a:lnTo>
                  <a:pt x="0" y="7582"/>
                </a:lnTo>
                <a:lnTo>
                  <a:pt x="0" y="7189"/>
                </a:lnTo>
                <a:lnTo>
                  <a:pt x="169" y="7189"/>
                </a:lnTo>
                <a:lnTo>
                  <a:pt x="510" y="7189"/>
                </a:lnTo>
                <a:lnTo>
                  <a:pt x="852" y="7189"/>
                </a:lnTo>
                <a:lnTo>
                  <a:pt x="1173" y="6783"/>
                </a:lnTo>
                <a:lnTo>
                  <a:pt x="1685" y="6783"/>
                </a:lnTo>
                <a:lnTo>
                  <a:pt x="2195" y="6378"/>
                </a:lnTo>
                <a:lnTo>
                  <a:pt x="2711" y="5980"/>
                </a:lnTo>
                <a:lnTo>
                  <a:pt x="3390" y="5578"/>
                </a:lnTo>
                <a:lnTo>
                  <a:pt x="4072" y="4819"/>
                </a:lnTo>
                <a:lnTo>
                  <a:pt x="4582" y="4423"/>
                </a:lnTo>
                <a:lnTo>
                  <a:pt x="5073" y="4019"/>
                </a:lnTo>
                <a:lnTo>
                  <a:pt x="5585" y="3618"/>
                </a:lnTo>
                <a:lnTo>
                  <a:pt x="5926" y="3215"/>
                </a:lnTo>
                <a:lnTo>
                  <a:pt x="6268" y="3215"/>
                </a:lnTo>
                <a:lnTo>
                  <a:pt x="6612" y="2814"/>
                </a:lnTo>
                <a:lnTo>
                  <a:pt x="6951" y="2411"/>
                </a:lnTo>
                <a:lnTo>
                  <a:pt x="7463" y="2006"/>
                </a:lnTo>
                <a:lnTo>
                  <a:pt x="7805" y="1604"/>
                </a:lnTo>
                <a:lnTo>
                  <a:pt x="8146" y="1210"/>
                </a:lnTo>
                <a:cubicBezTo>
                  <a:pt x="8203" y="1074"/>
                  <a:pt x="8259" y="936"/>
                  <a:pt x="8316" y="802"/>
                </a:cubicBezTo>
                <a:cubicBezTo>
                  <a:pt x="8375" y="673"/>
                  <a:pt x="8431" y="538"/>
                  <a:pt x="8489" y="405"/>
                </a:cubicBezTo>
                <a:lnTo>
                  <a:pt x="8489" y="0"/>
                </a:lnTo>
                <a:lnTo>
                  <a:pt x="8656" y="0"/>
                </a:lnTo>
                <a:lnTo>
                  <a:pt x="8827" y="0"/>
                </a:lnTo>
                <a:lnTo>
                  <a:pt x="8999" y="0"/>
                </a:lnTo>
                <a:cubicBezTo>
                  <a:pt x="9048" y="135"/>
                  <a:pt x="9099" y="266"/>
                  <a:pt x="9149" y="405"/>
                </a:cubicBezTo>
                <a:lnTo>
                  <a:pt x="9319" y="405"/>
                </a:lnTo>
                <a:cubicBezTo>
                  <a:pt x="9376" y="673"/>
                  <a:pt x="9434" y="934"/>
                  <a:pt x="9487" y="1210"/>
                </a:cubicBezTo>
                <a:lnTo>
                  <a:pt x="9658" y="1604"/>
                </a:lnTo>
                <a:cubicBezTo>
                  <a:pt x="9717" y="1745"/>
                  <a:pt x="9776" y="1874"/>
                  <a:pt x="9829" y="2006"/>
                </a:cubicBezTo>
                <a:lnTo>
                  <a:pt x="10000" y="2411"/>
                </a:lnTo>
                <a:lnTo>
                  <a:pt x="10000" y="2814"/>
                </a:lnTo>
              </a:path>
            </a:pathLst>
          </a:custGeom>
          <a:solidFill>
            <a:srgbClr val="FF0000"/>
          </a:solidFill>
          <a:ln w="12700">
            <a:solidFill>
              <a:srgbClr val="FF0000"/>
            </a:solidFill>
            <a:round/>
            <a:headEnd/>
            <a:tailEnd/>
          </a:ln>
        </p:spPr>
        <p:txBody>
          <a:bodyPr/>
          <a:lstStyle/>
          <a:p>
            <a:endParaRPr lang="zh-CN" altLang="en-US"/>
          </a:p>
        </p:txBody>
      </p:sp>
      <p:grpSp>
        <p:nvGrpSpPr>
          <p:cNvPr id="71710" name="组合 33"/>
          <p:cNvGrpSpPr>
            <a:grpSpLocks noChangeAspect="1"/>
          </p:cNvGrpSpPr>
          <p:nvPr/>
        </p:nvGrpSpPr>
        <p:grpSpPr bwMode="auto">
          <a:xfrm>
            <a:off x="1131888" y="2854325"/>
            <a:ext cx="268287" cy="539750"/>
            <a:chOff x="2003526" y="2364837"/>
            <a:chExt cx="589664" cy="1185535"/>
          </a:xfrm>
        </p:grpSpPr>
        <p:sp>
          <p:nvSpPr>
            <p:cNvPr id="71716" name="Freeform 51"/>
            <p:cNvSpPr>
              <a:spLocks/>
            </p:cNvSpPr>
            <p:nvPr/>
          </p:nvSpPr>
          <p:spPr bwMode="auto">
            <a:xfrm>
              <a:off x="2003526" y="2364837"/>
              <a:ext cx="139684" cy="1084224"/>
            </a:xfrm>
            <a:custGeom>
              <a:avLst/>
              <a:gdLst>
                <a:gd name="T0" fmla="*/ 2147483647 w 10000"/>
                <a:gd name="T1" fmla="*/ 2147483647 h 9655"/>
                <a:gd name="T2" fmla="*/ 2147483647 w 10000"/>
                <a:gd name="T3" fmla="*/ 2147483647 h 9655"/>
                <a:gd name="T4" fmla="*/ 2147483647 w 10000"/>
                <a:gd name="T5" fmla="*/ 2147483647 h 9655"/>
                <a:gd name="T6" fmla="*/ 2147483647 w 10000"/>
                <a:gd name="T7" fmla="*/ 2147483647 h 9655"/>
                <a:gd name="T8" fmla="*/ 2147483647 w 10000"/>
                <a:gd name="T9" fmla="*/ 2147483647 h 9655"/>
                <a:gd name="T10" fmla="*/ 2147483647 w 10000"/>
                <a:gd name="T11" fmla="*/ 2147483647 h 9655"/>
                <a:gd name="T12" fmla="*/ 2147483647 w 10000"/>
                <a:gd name="T13" fmla="*/ 2147483647 h 9655"/>
                <a:gd name="T14" fmla="*/ 2147483647 w 10000"/>
                <a:gd name="T15" fmla="*/ 2147483647 h 9655"/>
                <a:gd name="T16" fmla="*/ 2147483647 w 10000"/>
                <a:gd name="T17" fmla="*/ 2147483647 h 9655"/>
                <a:gd name="T18" fmla="*/ 2147483647 w 10000"/>
                <a:gd name="T19" fmla="*/ 2147483647 h 9655"/>
                <a:gd name="T20" fmla="*/ 2147483647 w 10000"/>
                <a:gd name="T21" fmla="*/ 2147483647 h 9655"/>
                <a:gd name="T22" fmla="*/ 2147483647 w 10000"/>
                <a:gd name="T23" fmla="*/ 2147483647 h 9655"/>
                <a:gd name="T24" fmla="*/ 2147483647 w 10000"/>
                <a:gd name="T25" fmla="*/ 2147483647 h 9655"/>
                <a:gd name="T26" fmla="*/ 2147483647 w 10000"/>
                <a:gd name="T27" fmla="*/ 2147483647 h 9655"/>
                <a:gd name="T28" fmla="*/ 2147483647 w 10000"/>
                <a:gd name="T29" fmla="*/ 2147483647 h 9655"/>
                <a:gd name="T30" fmla="*/ 2147483647 w 10000"/>
                <a:gd name="T31" fmla="*/ 2147483647 h 9655"/>
                <a:gd name="T32" fmla="*/ 2147483647 w 10000"/>
                <a:gd name="T33" fmla="*/ 2147483647 h 9655"/>
                <a:gd name="T34" fmla="*/ 2147483647 w 10000"/>
                <a:gd name="T35" fmla="*/ 2147483647 h 9655"/>
                <a:gd name="T36" fmla="*/ 2147483647 w 10000"/>
                <a:gd name="T37" fmla="*/ 2147483647 h 9655"/>
                <a:gd name="T38" fmla="*/ 2147483647 w 10000"/>
                <a:gd name="T39" fmla="*/ 2147483647 h 9655"/>
                <a:gd name="T40" fmla="*/ 2147483647 w 10000"/>
                <a:gd name="T41" fmla="*/ 2147483647 h 9655"/>
                <a:gd name="T42" fmla="*/ 2147483647 w 10000"/>
                <a:gd name="T43" fmla="*/ 2147483647 h 9655"/>
                <a:gd name="T44" fmla="*/ 2147483647 w 10000"/>
                <a:gd name="T45" fmla="*/ 2147483647 h 9655"/>
                <a:gd name="T46" fmla="*/ 2147483647 w 10000"/>
                <a:gd name="T47" fmla="*/ 2147483647 h 9655"/>
                <a:gd name="T48" fmla="*/ 2147483647 w 10000"/>
                <a:gd name="T49" fmla="*/ 2147483647 h 9655"/>
                <a:gd name="T50" fmla="*/ 2147483647 w 10000"/>
                <a:gd name="T51" fmla="*/ 2147483647 h 9655"/>
                <a:gd name="T52" fmla="*/ 2147483647 w 10000"/>
                <a:gd name="T53" fmla="*/ 2147483647 h 9655"/>
                <a:gd name="T54" fmla="*/ 2147483647 w 10000"/>
                <a:gd name="T55" fmla="*/ 2147483647 h 9655"/>
                <a:gd name="T56" fmla="*/ 2147483647 w 10000"/>
                <a:gd name="T57" fmla="*/ 2147483647 h 9655"/>
                <a:gd name="T58" fmla="*/ 2147483647 w 10000"/>
                <a:gd name="T59" fmla="*/ 2147483647 h 9655"/>
                <a:gd name="T60" fmla="*/ 2147483647 w 10000"/>
                <a:gd name="T61" fmla="*/ 2147483647 h 9655"/>
                <a:gd name="T62" fmla="*/ 2147483647 w 10000"/>
                <a:gd name="T63" fmla="*/ 2147483647 h 9655"/>
                <a:gd name="T64" fmla="*/ 2147483647 w 10000"/>
                <a:gd name="T65" fmla="*/ 2147483647 h 9655"/>
                <a:gd name="T66" fmla="*/ 0 w 10000"/>
                <a:gd name="T67" fmla="*/ 2147483647 h 9655"/>
                <a:gd name="T68" fmla="*/ 0 w 10000"/>
                <a:gd name="T69" fmla="*/ 2147483647 h 9655"/>
                <a:gd name="T70" fmla="*/ 0 w 10000"/>
                <a:gd name="T71" fmla="*/ 2147483647 h 9655"/>
                <a:gd name="T72" fmla="*/ 2147483647 w 10000"/>
                <a:gd name="T73" fmla="*/ 0 h 9655"/>
                <a:gd name="T74" fmla="*/ 2147483647 w 10000"/>
                <a:gd name="T75" fmla="*/ 0 h 9655"/>
                <a:gd name="T76" fmla="*/ 2147483647 w 10000"/>
                <a:gd name="T77" fmla="*/ 0 h 9655"/>
                <a:gd name="T78" fmla="*/ 2147483647 w 10000"/>
                <a:gd name="T79" fmla="*/ 0 h 9655"/>
                <a:gd name="T80" fmla="*/ 2147483647 w 10000"/>
                <a:gd name="T81" fmla="*/ 2147483647 h 9655"/>
                <a:gd name="T82" fmla="*/ 2147483647 w 10000"/>
                <a:gd name="T83" fmla="*/ 2147483647 h 9655"/>
                <a:gd name="T84" fmla="*/ 2147483647 w 10000"/>
                <a:gd name="T85" fmla="*/ 2147483647 h 9655"/>
                <a:gd name="T86" fmla="*/ 2147483647 w 10000"/>
                <a:gd name="T87" fmla="*/ 2147483647 h 9655"/>
                <a:gd name="T88" fmla="*/ 2147483647 w 10000"/>
                <a:gd name="T89" fmla="*/ 2147483647 h 9655"/>
                <a:gd name="T90" fmla="*/ 2147483647 w 10000"/>
                <a:gd name="T91" fmla="*/ 2147483647 h 9655"/>
                <a:gd name="T92" fmla="*/ 2147483647 w 10000"/>
                <a:gd name="T93" fmla="*/ 2147483647 h 9655"/>
                <a:gd name="T94" fmla="*/ 2147483647 w 10000"/>
                <a:gd name="T95" fmla="*/ 2147483647 h 9655"/>
                <a:gd name="T96" fmla="*/ 2147483647 w 10000"/>
                <a:gd name="T97" fmla="*/ 2147483647 h 9655"/>
                <a:gd name="T98" fmla="*/ 2147483647 w 10000"/>
                <a:gd name="T99" fmla="*/ 2147483647 h 9655"/>
                <a:gd name="T100" fmla="*/ 2147483647 w 10000"/>
                <a:gd name="T101" fmla="*/ 2147483647 h 9655"/>
                <a:gd name="T102" fmla="*/ 2147483647 w 10000"/>
                <a:gd name="T103" fmla="*/ 2147483647 h 96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00"/>
                <a:gd name="T157" fmla="*/ 0 h 9655"/>
                <a:gd name="T158" fmla="*/ 10000 w 10000"/>
                <a:gd name="T159" fmla="*/ 9655 h 96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path>
              </a:pathLst>
            </a:custGeom>
            <a:solidFill>
              <a:srgbClr val="FF0000"/>
            </a:solidFill>
            <a:ln w="12700">
              <a:solidFill>
                <a:srgbClr val="FF0000"/>
              </a:solidFill>
              <a:round/>
              <a:headEnd/>
              <a:tailEnd/>
            </a:ln>
          </p:spPr>
          <p:txBody>
            <a:bodyPr/>
            <a:lstStyle/>
            <a:p>
              <a:endParaRPr lang="zh-CN" altLang="en-US"/>
            </a:p>
          </p:txBody>
        </p:sp>
        <p:sp>
          <p:nvSpPr>
            <p:cNvPr id="71717" name="Freeform 51"/>
            <p:cNvSpPr>
              <a:spLocks/>
            </p:cNvSpPr>
            <p:nvPr/>
          </p:nvSpPr>
          <p:spPr bwMode="auto">
            <a:xfrm>
              <a:off x="2050268" y="3377265"/>
              <a:ext cx="542922" cy="173107"/>
            </a:xfrm>
            <a:custGeom>
              <a:avLst/>
              <a:gdLst>
                <a:gd name="T0" fmla="*/ 2147483647 w 9771"/>
                <a:gd name="T1" fmla="*/ 0 h 10000"/>
                <a:gd name="T2" fmla="*/ 2147483647 w 9771"/>
                <a:gd name="T3" fmla="*/ 2147483647 h 10000"/>
                <a:gd name="T4" fmla="*/ 2147483647 w 9771"/>
                <a:gd name="T5" fmla="*/ 2147483647 h 10000"/>
                <a:gd name="T6" fmla="*/ 2147483647 w 9771"/>
                <a:gd name="T7" fmla="*/ 2147483647 h 10000"/>
                <a:gd name="T8" fmla="*/ 2147483647 w 9771"/>
                <a:gd name="T9" fmla="*/ 2147483647 h 10000"/>
                <a:gd name="T10" fmla="*/ 2147483647 w 9771"/>
                <a:gd name="T11" fmla="*/ 2147483647 h 10000"/>
                <a:gd name="T12" fmla="*/ 2147483647 w 9771"/>
                <a:gd name="T13" fmla="*/ 2147483647 h 10000"/>
                <a:gd name="T14" fmla="*/ 2147483647 w 9771"/>
                <a:gd name="T15" fmla="*/ 2147483647 h 10000"/>
                <a:gd name="T16" fmla="*/ 2147483647 w 9771"/>
                <a:gd name="T17" fmla="*/ 2147483647 h 10000"/>
                <a:gd name="T18" fmla="*/ 2147483647 w 9771"/>
                <a:gd name="T19" fmla="*/ 2147483647 h 10000"/>
                <a:gd name="T20" fmla="*/ 2147483647 w 9771"/>
                <a:gd name="T21" fmla="*/ 2147483647 h 10000"/>
                <a:gd name="T22" fmla="*/ 2147483647 w 9771"/>
                <a:gd name="T23" fmla="*/ 2147483647 h 10000"/>
                <a:gd name="T24" fmla="*/ 2147483647 w 9771"/>
                <a:gd name="T25" fmla="*/ 2147483647 h 10000"/>
                <a:gd name="T26" fmla="*/ 2147483647 w 9771"/>
                <a:gd name="T27" fmla="*/ 2147483647 h 10000"/>
                <a:gd name="T28" fmla="*/ 2147483647 w 9771"/>
                <a:gd name="T29" fmla="*/ 2147483647 h 10000"/>
                <a:gd name="T30" fmla="*/ 2147483647 w 9771"/>
                <a:gd name="T31" fmla="*/ 2147483647 h 10000"/>
                <a:gd name="T32" fmla="*/ 2147483647 w 9771"/>
                <a:gd name="T33" fmla="*/ 2147483647 h 10000"/>
                <a:gd name="T34" fmla="*/ 2147483647 w 9771"/>
                <a:gd name="T35" fmla="*/ 2147483647 h 10000"/>
                <a:gd name="T36" fmla="*/ 2147483647 w 9771"/>
                <a:gd name="T37" fmla="*/ 2147483647 h 10000"/>
                <a:gd name="T38" fmla="*/ 2147483647 w 9771"/>
                <a:gd name="T39" fmla="*/ 2147483647 h 10000"/>
                <a:gd name="T40" fmla="*/ 2147483647 w 9771"/>
                <a:gd name="T41" fmla="*/ 2147483647 h 10000"/>
                <a:gd name="T42" fmla="*/ 2147483647 w 9771"/>
                <a:gd name="T43" fmla="*/ 2147483647 h 10000"/>
                <a:gd name="T44" fmla="*/ 2147483647 w 9771"/>
                <a:gd name="T45" fmla="*/ 2147483647 h 10000"/>
                <a:gd name="T46" fmla="*/ 2147483647 w 9771"/>
                <a:gd name="T47" fmla="*/ 2147483647 h 10000"/>
                <a:gd name="T48" fmla="*/ 2147483647 w 9771"/>
                <a:gd name="T49" fmla="*/ 2147483647 h 10000"/>
                <a:gd name="T50" fmla="*/ 2147483647 w 9771"/>
                <a:gd name="T51" fmla="*/ 2147483647 h 10000"/>
                <a:gd name="T52" fmla="*/ 2147483647 w 9771"/>
                <a:gd name="T53" fmla="*/ 2147483647 h 10000"/>
                <a:gd name="T54" fmla="*/ 2147483647 w 9771"/>
                <a:gd name="T55" fmla="*/ 2147483647 h 10000"/>
                <a:gd name="T56" fmla="*/ 2147483647 w 9771"/>
                <a:gd name="T57" fmla="*/ 2147483647 h 10000"/>
                <a:gd name="T58" fmla="*/ 2147483647 w 9771"/>
                <a:gd name="T59" fmla="*/ 2147483647 h 10000"/>
                <a:gd name="T60" fmla="*/ 0 w 977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771"/>
                <a:gd name="T94" fmla="*/ 0 h 10000"/>
                <a:gd name="T95" fmla="*/ 9771 w 9771"/>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rgbClr val="FF0000"/>
            </a:solidFill>
            <a:ln w="12700">
              <a:solidFill>
                <a:srgbClr val="FF0000"/>
              </a:solidFill>
              <a:round/>
              <a:headEnd/>
              <a:tailEnd/>
            </a:ln>
          </p:spPr>
          <p:txBody>
            <a:bodyPr/>
            <a:lstStyle/>
            <a:p>
              <a:endParaRPr lang="zh-CN" altLang="en-US"/>
            </a:p>
          </p:txBody>
        </p:sp>
        <p:sp>
          <p:nvSpPr>
            <p:cNvPr id="71718" name="Freeform 51"/>
            <p:cNvSpPr>
              <a:spLocks/>
            </p:cNvSpPr>
            <p:nvPr/>
          </p:nvSpPr>
          <p:spPr bwMode="auto">
            <a:xfrm>
              <a:off x="2434437" y="3096892"/>
              <a:ext cx="150823" cy="373327"/>
            </a:xfrm>
            <a:custGeom>
              <a:avLst/>
              <a:gdLst>
                <a:gd name="T0" fmla="*/ 0 w 10000"/>
                <a:gd name="T1" fmla="*/ 2147483647 h 9657"/>
                <a:gd name="T2" fmla="*/ 2147483647 w 10000"/>
                <a:gd name="T3" fmla="*/ 2147483647 h 9657"/>
                <a:gd name="T4" fmla="*/ 2147483647 w 10000"/>
                <a:gd name="T5" fmla="*/ 2147483647 h 9657"/>
                <a:gd name="T6" fmla="*/ 2147483647 w 10000"/>
                <a:gd name="T7" fmla="*/ 2147483647 h 9657"/>
                <a:gd name="T8" fmla="*/ 2147483647 w 10000"/>
                <a:gd name="T9" fmla="*/ 2147483647 h 9657"/>
                <a:gd name="T10" fmla="*/ 2147483647 w 10000"/>
                <a:gd name="T11" fmla="*/ 2147483647 h 9657"/>
                <a:gd name="T12" fmla="*/ 2147483647 w 10000"/>
                <a:gd name="T13" fmla="*/ 2147483647 h 9657"/>
                <a:gd name="T14" fmla="*/ 2147483647 w 10000"/>
                <a:gd name="T15" fmla="*/ 2147483647 h 9657"/>
                <a:gd name="T16" fmla="*/ 2147483647 w 10000"/>
                <a:gd name="T17" fmla="*/ 2147483647 h 9657"/>
                <a:gd name="T18" fmla="*/ 2147483647 w 10000"/>
                <a:gd name="T19" fmla="*/ 2147483647 h 9657"/>
                <a:gd name="T20" fmla="*/ 2147483647 w 10000"/>
                <a:gd name="T21" fmla="*/ 0 h 9657"/>
                <a:gd name="T22" fmla="*/ 2147483647 w 10000"/>
                <a:gd name="T23" fmla="*/ 0 h 9657"/>
                <a:gd name="T24" fmla="*/ 2147483647 w 10000"/>
                <a:gd name="T25" fmla="*/ 2147483647 h 9657"/>
                <a:gd name="T26" fmla="*/ 2147483647 w 10000"/>
                <a:gd name="T27" fmla="*/ 2147483647 h 9657"/>
                <a:gd name="T28" fmla="*/ 2147483647 w 10000"/>
                <a:gd name="T29" fmla="*/ 2147483647 h 9657"/>
                <a:gd name="T30" fmla="*/ 2147483647 w 10000"/>
                <a:gd name="T31" fmla="*/ 2147483647 h 9657"/>
                <a:gd name="T32" fmla="*/ 2147483647 w 10000"/>
                <a:gd name="T33" fmla="*/ 2147483647 h 9657"/>
                <a:gd name="T34" fmla="*/ 2147483647 w 10000"/>
                <a:gd name="T35" fmla="*/ 2147483647 h 9657"/>
                <a:gd name="T36" fmla="*/ 2147483647 w 10000"/>
                <a:gd name="T37" fmla="*/ 2147483647 h 9657"/>
                <a:gd name="T38" fmla="*/ 2147483647 w 10000"/>
                <a:gd name="T39" fmla="*/ 2147483647 h 9657"/>
                <a:gd name="T40" fmla="*/ 2147483647 w 10000"/>
                <a:gd name="T41" fmla="*/ 2147483647 h 9657"/>
                <a:gd name="T42" fmla="*/ 2147483647 w 10000"/>
                <a:gd name="T43" fmla="*/ 2147483647 h 9657"/>
                <a:gd name="T44" fmla="*/ 2147483647 w 10000"/>
                <a:gd name="T45" fmla="*/ 2147483647 h 9657"/>
                <a:gd name="T46" fmla="*/ 2147483647 w 10000"/>
                <a:gd name="T47" fmla="*/ 2147483647 h 9657"/>
                <a:gd name="T48" fmla="*/ 2147483647 w 10000"/>
                <a:gd name="T49" fmla="*/ 2147483647 h 9657"/>
                <a:gd name="T50" fmla="*/ 2147483647 w 10000"/>
                <a:gd name="T51" fmla="*/ 2147483647 h 9657"/>
                <a:gd name="T52" fmla="*/ 2147483647 w 10000"/>
                <a:gd name="T53" fmla="*/ 2147483647 h 965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657"/>
                <a:gd name="T83" fmla="*/ 10000 w 10000"/>
                <a:gd name="T84" fmla="*/ 9657 h 965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rgbClr val="FF0000"/>
            </a:solidFill>
            <a:ln w="12700">
              <a:solidFill>
                <a:srgbClr val="FF0000"/>
              </a:solidFill>
              <a:round/>
              <a:headEnd/>
              <a:tailEnd/>
            </a:ln>
          </p:spPr>
          <p:txBody>
            <a:bodyPr/>
            <a:lstStyle/>
            <a:p>
              <a:endParaRPr lang="zh-CN" altLang="en-US"/>
            </a:p>
          </p:txBody>
        </p:sp>
      </p:grpSp>
      <p:grpSp>
        <p:nvGrpSpPr>
          <p:cNvPr id="71711" name="组合 35"/>
          <p:cNvGrpSpPr>
            <a:grpSpLocks noChangeAspect="1"/>
          </p:cNvGrpSpPr>
          <p:nvPr/>
        </p:nvGrpSpPr>
        <p:grpSpPr bwMode="auto">
          <a:xfrm>
            <a:off x="985838" y="4692650"/>
            <a:ext cx="531812" cy="431800"/>
            <a:chOff x="1466172" y="5288601"/>
            <a:chExt cx="1113575" cy="906218"/>
          </a:xfrm>
        </p:grpSpPr>
        <p:sp>
          <p:nvSpPr>
            <p:cNvPr id="71712" name="Freeform 67"/>
            <p:cNvSpPr>
              <a:spLocks/>
            </p:cNvSpPr>
            <p:nvPr/>
          </p:nvSpPr>
          <p:spPr bwMode="auto">
            <a:xfrm>
              <a:off x="2440873" y="5780124"/>
              <a:ext cx="138322" cy="303140"/>
            </a:xfrm>
            <a:custGeom>
              <a:avLst/>
              <a:gdLst>
                <a:gd name="T0" fmla="*/ 0 w 10000"/>
                <a:gd name="T1" fmla="*/ 2147483647 h 9596"/>
                <a:gd name="T2" fmla="*/ 2147483647 w 10000"/>
                <a:gd name="T3" fmla="*/ 2147483647 h 9596"/>
                <a:gd name="T4" fmla="*/ 2147483647 w 10000"/>
                <a:gd name="T5" fmla="*/ 2147483647 h 9596"/>
                <a:gd name="T6" fmla="*/ 2147483647 w 10000"/>
                <a:gd name="T7" fmla="*/ 2147483647 h 9596"/>
                <a:gd name="T8" fmla="*/ 2147483647 w 10000"/>
                <a:gd name="T9" fmla="*/ 2147483647 h 9596"/>
                <a:gd name="T10" fmla="*/ 2147483647 w 10000"/>
                <a:gd name="T11" fmla="*/ 2147483647 h 9596"/>
                <a:gd name="T12" fmla="*/ 2147483647 w 10000"/>
                <a:gd name="T13" fmla="*/ 2147483647 h 9596"/>
                <a:gd name="T14" fmla="*/ 2147483647 w 10000"/>
                <a:gd name="T15" fmla="*/ 2147483647 h 9596"/>
                <a:gd name="T16" fmla="*/ 2147483647 w 10000"/>
                <a:gd name="T17" fmla="*/ 2147483647 h 9596"/>
                <a:gd name="T18" fmla="*/ 2147483647 w 10000"/>
                <a:gd name="T19" fmla="*/ 2147483647 h 9596"/>
                <a:gd name="T20" fmla="*/ 2147483647 w 10000"/>
                <a:gd name="T21" fmla="*/ 2147483647 h 9596"/>
                <a:gd name="T22" fmla="*/ 2147483647 w 10000"/>
                <a:gd name="T23" fmla="*/ 0 h 9596"/>
                <a:gd name="T24" fmla="*/ 2147483647 w 10000"/>
                <a:gd name="T25" fmla="*/ 0 h 9596"/>
                <a:gd name="T26" fmla="*/ 2147483647 w 10000"/>
                <a:gd name="T27" fmla="*/ 0 h 9596"/>
                <a:gd name="T28" fmla="*/ 2147483647 w 10000"/>
                <a:gd name="T29" fmla="*/ 0 h 9596"/>
                <a:gd name="T30" fmla="*/ 2147483647 w 10000"/>
                <a:gd name="T31" fmla="*/ 2147483647 h 9596"/>
                <a:gd name="T32" fmla="*/ 2147483647 w 10000"/>
                <a:gd name="T33" fmla="*/ 2147483647 h 9596"/>
                <a:gd name="T34" fmla="*/ 2147483647 w 10000"/>
                <a:gd name="T35" fmla="*/ 2147483647 h 9596"/>
                <a:gd name="T36" fmla="*/ 2147483647 w 10000"/>
                <a:gd name="T37" fmla="*/ 2147483647 h 9596"/>
                <a:gd name="T38" fmla="*/ 2147483647 w 10000"/>
                <a:gd name="T39" fmla="*/ 2147483647 h 9596"/>
                <a:gd name="T40" fmla="*/ 2147483647 w 10000"/>
                <a:gd name="T41" fmla="*/ 2147483647 h 9596"/>
                <a:gd name="T42" fmla="*/ 2147483647 w 10000"/>
                <a:gd name="T43" fmla="*/ 2147483647 h 9596"/>
                <a:gd name="T44" fmla="*/ 2147483647 w 10000"/>
                <a:gd name="T45" fmla="*/ 2147483647 h 9596"/>
                <a:gd name="T46" fmla="*/ 2147483647 w 10000"/>
                <a:gd name="T47" fmla="*/ 2147483647 h 9596"/>
                <a:gd name="T48" fmla="*/ 2147483647 w 10000"/>
                <a:gd name="T49" fmla="*/ 2147483647 h 9596"/>
                <a:gd name="T50" fmla="*/ 2147483647 w 10000"/>
                <a:gd name="T51" fmla="*/ 2147483647 h 9596"/>
                <a:gd name="T52" fmla="*/ 2147483647 w 10000"/>
                <a:gd name="T53" fmla="*/ 2147483647 h 959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00"/>
                <a:gd name="T82" fmla="*/ 0 h 9596"/>
                <a:gd name="T83" fmla="*/ 10000 w 10000"/>
                <a:gd name="T84" fmla="*/ 9596 h 959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00" h="9596">
                  <a:moveTo>
                    <a:pt x="0" y="8441"/>
                  </a:moveTo>
                  <a:lnTo>
                    <a:pt x="823" y="8039"/>
                  </a:lnTo>
                  <a:cubicBezTo>
                    <a:pt x="1118" y="7772"/>
                    <a:pt x="1418" y="7504"/>
                    <a:pt x="1730" y="7235"/>
                  </a:cubicBezTo>
                  <a:lnTo>
                    <a:pt x="2647" y="6433"/>
                  </a:lnTo>
                  <a:cubicBezTo>
                    <a:pt x="2962" y="5897"/>
                    <a:pt x="3240" y="5361"/>
                    <a:pt x="3574" y="4827"/>
                  </a:cubicBezTo>
                  <a:lnTo>
                    <a:pt x="3574" y="3221"/>
                  </a:lnTo>
                  <a:lnTo>
                    <a:pt x="4496" y="2412"/>
                  </a:lnTo>
                  <a:lnTo>
                    <a:pt x="4496" y="1611"/>
                  </a:lnTo>
                  <a:lnTo>
                    <a:pt x="4496" y="1204"/>
                  </a:lnTo>
                  <a:cubicBezTo>
                    <a:pt x="4771" y="1074"/>
                    <a:pt x="5103" y="934"/>
                    <a:pt x="5413" y="806"/>
                  </a:cubicBezTo>
                  <a:lnTo>
                    <a:pt x="5413" y="406"/>
                  </a:lnTo>
                  <a:lnTo>
                    <a:pt x="5413" y="0"/>
                  </a:lnTo>
                  <a:lnTo>
                    <a:pt x="6329" y="0"/>
                  </a:lnTo>
                  <a:lnTo>
                    <a:pt x="6329" y="406"/>
                  </a:lnTo>
                  <a:lnTo>
                    <a:pt x="7246" y="806"/>
                  </a:lnTo>
                  <a:lnTo>
                    <a:pt x="7246" y="1204"/>
                  </a:lnTo>
                  <a:lnTo>
                    <a:pt x="7246" y="2011"/>
                  </a:lnTo>
                  <a:lnTo>
                    <a:pt x="7246" y="2813"/>
                  </a:lnTo>
                  <a:lnTo>
                    <a:pt x="7246" y="3619"/>
                  </a:lnTo>
                  <a:cubicBezTo>
                    <a:pt x="7541" y="4151"/>
                    <a:pt x="7858" y="4693"/>
                    <a:pt x="8152" y="5227"/>
                  </a:cubicBezTo>
                  <a:lnTo>
                    <a:pt x="8152" y="6433"/>
                  </a:lnTo>
                  <a:cubicBezTo>
                    <a:pt x="8467" y="6840"/>
                    <a:pt x="8769" y="7235"/>
                    <a:pt x="9092" y="7641"/>
                  </a:cubicBezTo>
                  <a:lnTo>
                    <a:pt x="10000" y="8441"/>
                  </a:lnTo>
                  <a:lnTo>
                    <a:pt x="10000" y="9193"/>
                  </a:lnTo>
                  <a:lnTo>
                    <a:pt x="10000" y="9596"/>
                  </a:lnTo>
                </a:path>
              </a:pathLst>
            </a:custGeom>
            <a:solidFill>
              <a:srgbClr val="FF0000"/>
            </a:solidFill>
            <a:ln w="12700">
              <a:solidFill>
                <a:srgbClr val="FF0000"/>
              </a:solidFill>
              <a:round/>
              <a:headEnd/>
              <a:tailEnd/>
            </a:ln>
          </p:spPr>
          <p:txBody>
            <a:bodyPr/>
            <a:lstStyle/>
            <a:p>
              <a:endParaRPr lang="zh-CN" altLang="en-US"/>
            </a:p>
          </p:txBody>
        </p:sp>
        <p:sp>
          <p:nvSpPr>
            <p:cNvPr id="71713" name="Freeform 67"/>
            <p:cNvSpPr>
              <a:spLocks/>
            </p:cNvSpPr>
            <p:nvPr/>
          </p:nvSpPr>
          <p:spPr bwMode="auto">
            <a:xfrm>
              <a:off x="2062324" y="6031266"/>
              <a:ext cx="517423" cy="16355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0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0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4874" y="10000"/>
                  </a:moveTo>
                  <a:lnTo>
                    <a:pt x="4142" y="10000"/>
                  </a:lnTo>
                  <a:lnTo>
                    <a:pt x="3401" y="10000"/>
                  </a:lnTo>
                  <a:lnTo>
                    <a:pt x="2667" y="9227"/>
                  </a:lnTo>
                  <a:lnTo>
                    <a:pt x="1933" y="8436"/>
                  </a:lnTo>
                  <a:lnTo>
                    <a:pt x="1222" y="7666"/>
                  </a:lnTo>
                  <a:lnTo>
                    <a:pt x="736" y="6125"/>
                  </a:lnTo>
                  <a:lnTo>
                    <a:pt x="246" y="5333"/>
                  </a:lnTo>
                  <a:cubicBezTo>
                    <a:pt x="161" y="4562"/>
                    <a:pt x="83" y="3786"/>
                    <a:pt x="0" y="3005"/>
                  </a:cubicBezTo>
                  <a:lnTo>
                    <a:pt x="1222" y="774"/>
                  </a:lnTo>
                  <a:lnTo>
                    <a:pt x="2174" y="2226"/>
                  </a:lnTo>
                  <a:lnTo>
                    <a:pt x="2667" y="3005"/>
                  </a:lnTo>
                  <a:lnTo>
                    <a:pt x="3155" y="3005"/>
                  </a:lnTo>
                  <a:lnTo>
                    <a:pt x="3653" y="3786"/>
                  </a:lnTo>
                  <a:lnTo>
                    <a:pt x="4385" y="3786"/>
                  </a:lnTo>
                  <a:lnTo>
                    <a:pt x="4874" y="3005"/>
                  </a:lnTo>
                  <a:lnTo>
                    <a:pt x="5613" y="3005"/>
                  </a:lnTo>
                  <a:lnTo>
                    <a:pt x="6348" y="2226"/>
                  </a:lnTo>
                  <a:lnTo>
                    <a:pt x="6839" y="2226"/>
                  </a:lnTo>
                  <a:lnTo>
                    <a:pt x="7327" y="774"/>
                  </a:lnTo>
                  <a:cubicBezTo>
                    <a:pt x="7400" y="515"/>
                    <a:pt x="7474" y="260"/>
                    <a:pt x="7547" y="0"/>
                  </a:cubicBezTo>
                  <a:cubicBezTo>
                    <a:pt x="7992" y="502"/>
                    <a:pt x="9632" y="3155"/>
                    <a:pt x="10000" y="3786"/>
                  </a:cubicBezTo>
                  <a:lnTo>
                    <a:pt x="9757" y="3786"/>
                  </a:lnTo>
                  <a:lnTo>
                    <a:pt x="9506" y="4565"/>
                  </a:lnTo>
                  <a:cubicBezTo>
                    <a:pt x="9425" y="4820"/>
                    <a:pt x="9345" y="5078"/>
                    <a:pt x="9264" y="5333"/>
                  </a:cubicBezTo>
                  <a:cubicBezTo>
                    <a:pt x="9184" y="5606"/>
                    <a:pt x="9100" y="5856"/>
                    <a:pt x="9020" y="6125"/>
                  </a:cubicBezTo>
                  <a:lnTo>
                    <a:pt x="8528" y="6900"/>
                  </a:lnTo>
                  <a:lnTo>
                    <a:pt x="7547" y="8436"/>
                  </a:lnTo>
                  <a:lnTo>
                    <a:pt x="6594" y="9227"/>
                  </a:lnTo>
                  <a:lnTo>
                    <a:pt x="5860" y="9227"/>
                  </a:lnTo>
                  <a:lnTo>
                    <a:pt x="4874" y="10000"/>
                  </a:lnTo>
                </a:path>
              </a:pathLst>
            </a:custGeom>
            <a:solidFill>
              <a:srgbClr val="FF0000"/>
            </a:solidFill>
            <a:ln w="12700">
              <a:solidFill>
                <a:srgbClr val="FF0000"/>
              </a:solidFill>
              <a:round/>
              <a:headEnd/>
              <a:tailEnd/>
            </a:ln>
          </p:spPr>
          <p:txBody>
            <a:bodyPr/>
            <a:lstStyle/>
            <a:p>
              <a:endParaRPr lang="zh-CN" altLang="en-US"/>
            </a:p>
          </p:txBody>
        </p:sp>
        <p:sp>
          <p:nvSpPr>
            <p:cNvPr id="71714" name="Freeform 67"/>
            <p:cNvSpPr>
              <a:spLocks/>
            </p:cNvSpPr>
            <p:nvPr/>
          </p:nvSpPr>
          <p:spPr bwMode="auto">
            <a:xfrm>
              <a:off x="2012077" y="5357763"/>
              <a:ext cx="226596" cy="723269"/>
            </a:xfrm>
            <a:custGeom>
              <a:avLst/>
              <a:gdLst>
                <a:gd name="T0" fmla="*/ 2147483647 w 10000"/>
                <a:gd name="T1" fmla="*/ 2147483647 h 9343"/>
                <a:gd name="T2" fmla="*/ 2147483647 w 10000"/>
                <a:gd name="T3" fmla="*/ 2147483647 h 9343"/>
                <a:gd name="T4" fmla="*/ 2147483647 w 10000"/>
                <a:gd name="T5" fmla="*/ 2147483647 h 9343"/>
                <a:gd name="T6" fmla="*/ 2147483647 w 10000"/>
                <a:gd name="T7" fmla="*/ 2147483647 h 9343"/>
                <a:gd name="T8" fmla="*/ 0 w 10000"/>
                <a:gd name="T9" fmla="*/ 2147483647 h 9343"/>
                <a:gd name="T10" fmla="*/ 0 w 10000"/>
                <a:gd name="T11" fmla="*/ 2147483647 h 9343"/>
                <a:gd name="T12" fmla="*/ 0 w 10000"/>
                <a:gd name="T13" fmla="*/ 2147483647 h 9343"/>
                <a:gd name="T14" fmla="*/ 2147483647 w 10000"/>
                <a:gd name="T15" fmla="*/ 2147483647 h 9343"/>
                <a:gd name="T16" fmla="*/ 2147483647 w 10000"/>
                <a:gd name="T17" fmla="*/ 2147483647 h 9343"/>
                <a:gd name="T18" fmla="*/ 2147483647 w 10000"/>
                <a:gd name="T19" fmla="*/ 2147483647 h 9343"/>
                <a:gd name="T20" fmla="*/ 2147483647 w 10000"/>
                <a:gd name="T21" fmla="*/ 2147483647 h 9343"/>
                <a:gd name="T22" fmla="*/ 2147483647 w 10000"/>
                <a:gd name="T23" fmla="*/ 2147483647 h 9343"/>
                <a:gd name="T24" fmla="*/ 2147483647 w 10000"/>
                <a:gd name="T25" fmla="*/ 2147483647 h 9343"/>
                <a:gd name="T26" fmla="*/ 2147483647 w 10000"/>
                <a:gd name="T27" fmla="*/ 2147483647 h 9343"/>
                <a:gd name="T28" fmla="*/ 2147483647 w 10000"/>
                <a:gd name="T29" fmla="*/ 2147483647 h 9343"/>
                <a:gd name="T30" fmla="*/ 2147483647 w 10000"/>
                <a:gd name="T31" fmla="*/ 2147483647 h 9343"/>
                <a:gd name="T32" fmla="*/ 2147483647 w 10000"/>
                <a:gd name="T33" fmla="*/ 2147483647 h 9343"/>
                <a:gd name="T34" fmla="*/ 2147483647 w 10000"/>
                <a:gd name="T35" fmla="*/ 2147483647 h 9343"/>
                <a:gd name="T36" fmla="*/ 2147483647 w 10000"/>
                <a:gd name="T37" fmla="*/ 2147483647 h 9343"/>
                <a:gd name="T38" fmla="*/ 2147483647 w 10000"/>
                <a:gd name="T39" fmla="*/ 2147483647 h 9343"/>
                <a:gd name="T40" fmla="*/ 2147483647 w 10000"/>
                <a:gd name="T41" fmla="*/ 2147483647 h 9343"/>
                <a:gd name="T42" fmla="*/ 2147483647 w 10000"/>
                <a:gd name="T43" fmla="*/ 2147483647 h 9343"/>
                <a:gd name="T44" fmla="*/ 2147483647 w 10000"/>
                <a:gd name="T45" fmla="*/ 2147483647 h 9343"/>
                <a:gd name="T46" fmla="*/ 2147483647 w 10000"/>
                <a:gd name="T47" fmla="*/ 2147483647 h 9343"/>
                <a:gd name="T48" fmla="*/ 2147483647 w 10000"/>
                <a:gd name="T49" fmla="*/ 2147483647 h 9343"/>
                <a:gd name="T50" fmla="*/ 2147483647 w 10000"/>
                <a:gd name="T51" fmla="*/ 2147483647 h 9343"/>
                <a:gd name="T52" fmla="*/ 2147483647 w 10000"/>
                <a:gd name="T53" fmla="*/ 2147483647 h 9343"/>
                <a:gd name="T54" fmla="*/ 2147483647 w 10000"/>
                <a:gd name="T55" fmla="*/ 2147483647 h 9343"/>
                <a:gd name="T56" fmla="*/ 2147483647 w 10000"/>
                <a:gd name="T57" fmla="*/ 2147483647 h 9343"/>
                <a:gd name="T58" fmla="*/ 2147483647 w 10000"/>
                <a:gd name="T59" fmla="*/ 2147483647 h 9343"/>
                <a:gd name="T60" fmla="*/ 2147483647 w 10000"/>
                <a:gd name="T61" fmla="*/ 2147483647 h 9343"/>
                <a:gd name="T62" fmla="*/ 2147483647 w 10000"/>
                <a:gd name="T63" fmla="*/ 2147483647 h 9343"/>
                <a:gd name="T64" fmla="*/ 2147483647 w 10000"/>
                <a:gd name="T65" fmla="*/ 2147483647 h 9343"/>
                <a:gd name="T66" fmla="*/ 2147483647 w 10000"/>
                <a:gd name="T67" fmla="*/ 2147483647 h 9343"/>
                <a:gd name="T68" fmla="*/ 2147483647 w 10000"/>
                <a:gd name="T69" fmla="*/ 2147483647 h 9343"/>
                <a:gd name="T70" fmla="*/ 2147483647 w 10000"/>
                <a:gd name="T71" fmla="*/ 2147483647 h 9343"/>
                <a:gd name="T72" fmla="*/ 2147483647 w 10000"/>
                <a:gd name="T73" fmla="*/ 2147483647 h 9343"/>
                <a:gd name="T74" fmla="*/ 2147483647 w 10000"/>
                <a:gd name="T75" fmla="*/ 2147483647 h 9343"/>
                <a:gd name="T76" fmla="*/ 2147483647 w 10000"/>
                <a:gd name="T77" fmla="*/ 2147483647 h 9343"/>
                <a:gd name="T78" fmla="*/ 2147483647 w 10000"/>
                <a:gd name="T79" fmla="*/ 2147483647 h 9343"/>
                <a:gd name="T80" fmla="*/ 2147483647 w 10000"/>
                <a:gd name="T81" fmla="*/ 2147483647 h 9343"/>
                <a:gd name="T82" fmla="*/ 2147483647 w 10000"/>
                <a:gd name="T83" fmla="*/ 2147483647 h 9343"/>
                <a:gd name="T84" fmla="*/ 2147483647 w 10000"/>
                <a:gd name="T85" fmla="*/ 2147483647 h 9343"/>
                <a:gd name="T86" fmla="*/ 2147483647 w 10000"/>
                <a:gd name="T87" fmla="*/ 2147483647 h 9343"/>
                <a:gd name="T88" fmla="*/ 2147483647 w 10000"/>
                <a:gd name="T89" fmla="*/ 2147483647 h 9343"/>
                <a:gd name="T90" fmla="*/ 2147483647 w 10000"/>
                <a:gd name="T91" fmla="*/ 2147483647 h 9343"/>
                <a:gd name="T92" fmla="*/ 2147483647 w 10000"/>
                <a:gd name="T93" fmla="*/ 2147483647 h 9343"/>
                <a:gd name="T94" fmla="*/ 2147483647 w 10000"/>
                <a:gd name="T95" fmla="*/ 2147483647 h 9343"/>
                <a:gd name="T96" fmla="*/ 2147483647 w 10000"/>
                <a:gd name="T97" fmla="*/ 2147483647 h 9343"/>
                <a:gd name="T98" fmla="*/ 2147483647 w 10000"/>
                <a:gd name="T99" fmla="*/ 2147483647 h 9343"/>
                <a:gd name="T100" fmla="*/ 2147483647 w 10000"/>
                <a:gd name="T101" fmla="*/ 2147483647 h 9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00"/>
                <a:gd name="T154" fmla="*/ 0 h 9343"/>
                <a:gd name="T155" fmla="*/ 10000 w 10000"/>
                <a:gd name="T156" fmla="*/ 9343 h 9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00" h="9343">
                  <a:moveTo>
                    <a:pt x="2241" y="9343"/>
                  </a:moveTo>
                  <a:lnTo>
                    <a:pt x="1116" y="9015"/>
                  </a:lnTo>
                  <a:cubicBezTo>
                    <a:pt x="938" y="8858"/>
                    <a:pt x="744" y="8700"/>
                    <a:pt x="550" y="8544"/>
                  </a:cubicBezTo>
                  <a:lnTo>
                    <a:pt x="550" y="8052"/>
                  </a:lnTo>
                  <a:cubicBezTo>
                    <a:pt x="377" y="7889"/>
                    <a:pt x="178" y="7725"/>
                    <a:pt x="0" y="7560"/>
                  </a:cubicBezTo>
                  <a:lnTo>
                    <a:pt x="0" y="7068"/>
                  </a:lnTo>
                  <a:lnTo>
                    <a:pt x="0" y="6575"/>
                  </a:lnTo>
                  <a:cubicBezTo>
                    <a:pt x="178" y="6301"/>
                    <a:pt x="377" y="6028"/>
                    <a:pt x="550" y="5755"/>
                  </a:cubicBezTo>
                  <a:lnTo>
                    <a:pt x="550" y="5590"/>
                  </a:lnTo>
                  <a:lnTo>
                    <a:pt x="550" y="5265"/>
                  </a:lnTo>
                  <a:cubicBezTo>
                    <a:pt x="744" y="5162"/>
                    <a:pt x="938" y="5057"/>
                    <a:pt x="1116" y="4956"/>
                  </a:cubicBezTo>
                  <a:lnTo>
                    <a:pt x="1116" y="4626"/>
                  </a:lnTo>
                  <a:lnTo>
                    <a:pt x="1116" y="4299"/>
                  </a:lnTo>
                  <a:cubicBezTo>
                    <a:pt x="1310" y="4134"/>
                    <a:pt x="1493" y="3971"/>
                    <a:pt x="1685" y="3805"/>
                  </a:cubicBezTo>
                  <a:lnTo>
                    <a:pt x="1685" y="3314"/>
                  </a:lnTo>
                  <a:cubicBezTo>
                    <a:pt x="1862" y="3150"/>
                    <a:pt x="2045" y="2987"/>
                    <a:pt x="2241" y="2822"/>
                  </a:cubicBezTo>
                  <a:lnTo>
                    <a:pt x="2241" y="2330"/>
                  </a:lnTo>
                  <a:lnTo>
                    <a:pt x="2241" y="1837"/>
                  </a:lnTo>
                  <a:lnTo>
                    <a:pt x="2805" y="1511"/>
                  </a:lnTo>
                  <a:lnTo>
                    <a:pt x="2805" y="1182"/>
                  </a:lnTo>
                  <a:lnTo>
                    <a:pt x="2805" y="874"/>
                  </a:lnTo>
                  <a:lnTo>
                    <a:pt x="2805" y="711"/>
                  </a:lnTo>
                  <a:lnTo>
                    <a:pt x="2805" y="546"/>
                  </a:lnTo>
                  <a:lnTo>
                    <a:pt x="2241" y="546"/>
                  </a:lnTo>
                  <a:lnTo>
                    <a:pt x="8891" y="55"/>
                  </a:lnTo>
                  <a:cubicBezTo>
                    <a:pt x="10000" y="0"/>
                    <a:pt x="8891" y="163"/>
                    <a:pt x="8891" y="217"/>
                  </a:cubicBezTo>
                  <a:lnTo>
                    <a:pt x="8891" y="383"/>
                  </a:lnTo>
                  <a:lnTo>
                    <a:pt x="8334" y="383"/>
                  </a:lnTo>
                  <a:lnTo>
                    <a:pt x="7763" y="546"/>
                  </a:lnTo>
                  <a:lnTo>
                    <a:pt x="7763" y="711"/>
                  </a:lnTo>
                  <a:cubicBezTo>
                    <a:pt x="7590" y="766"/>
                    <a:pt x="7398" y="819"/>
                    <a:pt x="7206" y="874"/>
                  </a:cubicBezTo>
                  <a:cubicBezTo>
                    <a:pt x="7019" y="976"/>
                    <a:pt x="6837" y="1079"/>
                    <a:pt x="6654" y="1182"/>
                  </a:cubicBezTo>
                  <a:cubicBezTo>
                    <a:pt x="6472" y="1346"/>
                    <a:pt x="6287" y="1511"/>
                    <a:pt x="6090" y="1672"/>
                  </a:cubicBezTo>
                  <a:cubicBezTo>
                    <a:pt x="5931" y="1837"/>
                    <a:pt x="5760" y="2000"/>
                    <a:pt x="5592" y="2167"/>
                  </a:cubicBezTo>
                  <a:cubicBezTo>
                    <a:pt x="5412" y="2330"/>
                    <a:pt x="5220" y="2493"/>
                    <a:pt x="5033" y="2658"/>
                  </a:cubicBezTo>
                  <a:cubicBezTo>
                    <a:pt x="4855" y="2876"/>
                    <a:pt x="4661" y="3097"/>
                    <a:pt x="4478" y="3314"/>
                  </a:cubicBezTo>
                  <a:cubicBezTo>
                    <a:pt x="4296" y="3532"/>
                    <a:pt x="4116" y="3753"/>
                    <a:pt x="3924" y="3971"/>
                  </a:cubicBezTo>
                  <a:cubicBezTo>
                    <a:pt x="3744" y="4189"/>
                    <a:pt x="3549" y="4409"/>
                    <a:pt x="3358" y="4626"/>
                  </a:cubicBezTo>
                  <a:lnTo>
                    <a:pt x="3358" y="5265"/>
                  </a:lnTo>
                  <a:lnTo>
                    <a:pt x="3358" y="5755"/>
                  </a:lnTo>
                  <a:cubicBezTo>
                    <a:pt x="3175" y="5972"/>
                    <a:pt x="2981" y="6192"/>
                    <a:pt x="2805" y="6411"/>
                  </a:cubicBezTo>
                  <a:lnTo>
                    <a:pt x="2805" y="6903"/>
                  </a:lnTo>
                  <a:lnTo>
                    <a:pt x="2805" y="7232"/>
                  </a:lnTo>
                  <a:lnTo>
                    <a:pt x="2805" y="7725"/>
                  </a:lnTo>
                  <a:cubicBezTo>
                    <a:pt x="2981" y="7833"/>
                    <a:pt x="3175" y="7942"/>
                    <a:pt x="3358" y="8052"/>
                  </a:cubicBezTo>
                  <a:lnTo>
                    <a:pt x="3358" y="8215"/>
                  </a:lnTo>
                  <a:cubicBezTo>
                    <a:pt x="3549" y="8326"/>
                    <a:pt x="3744" y="8432"/>
                    <a:pt x="3924" y="8544"/>
                  </a:cubicBezTo>
                  <a:cubicBezTo>
                    <a:pt x="4116" y="8598"/>
                    <a:pt x="4296" y="8654"/>
                    <a:pt x="4478" y="8707"/>
                  </a:cubicBezTo>
                  <a:lnTo>
                    <a:pt x="5033" y="8871"/>
                  </a:lnTo>
                </a:path>
              </a:pathLst>
            </a:custGeom>
            <a:solidFill>
              <a:srgbClr val="FF0000"/>
            </a:solidFill>
            <a:ln w="12700">
              <a:solidFill>
                <a:srgbClr val="FF0000"/>
              </a:solidFill>
              <a:round/>
              <a:headEnd/>
              <a:tailEnd/>
            </a:ln>
          </p:spPr>
          <p:txBody>
            <a:bodyPr/>
            <a:lstStyle/>
            <a:p>
              <a:endParaRPr lang="zh-CN" altLang="en-US"/>
            </a:p>
          </p:txBody>
        </p:sp>
        <p:sp>
          <p:nvSpPr>
            <p:cNvPr id="71715" name="Freeform 67"/>
            <p:cNvSpPr>
              <a:spLocks/>
            </p:cNvSpPr>
            <p:nvPr/>
          </p:nvSpPr>
          <p:spPr bwMode="auto">
            <a:xfrm>
              <a:off x="1466172" y="5288601"/>
              <a:ext cx="744468" cy="31600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w 10000"/>
                <a:gd name="T51" fmla="*/ 2147483647 h 10000"/>
                <a:gd name="T52" fmla="*/ 0 w 10000"/>
                <a:gd name="T53" fmla="*/ 2147483647 h 10000"/>
                <a:gd name="T54" fmla="*/ 0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2147483647 w 10000"/>
                <a:gd name="T89" fmla="*/ 2147483647 h 10000"/>
                <a:gd name="T90" fmla="*/ 2147483647 w 10000"/>
                <a:gd name="T91" fmla="*/ 2147483647 h 10000"/>
                <a:gd name="T92" fmla="*/ 2147483647 w 10000"/>
                <a:gd name="T93" fmla="*/ 2147483647 h 10000"/>
                <a:gd name="T94" fmla="*/ 2147483647 w 10000"/>
                <a:gd name="T95" fmla="*/ 2147483647 h 10000"/>
                <a:gd name="T96" fmla="*/ 2147483647 w 10000"/>
                <a:gd name="T97" fmla="*/ 2147483647 h 10000"/>
                <a:gd name="T98" fmla="*/ 2147483647 w 10000"/>
                <a:gd name="T99" fmla="*/ 0 h 10000"/>
                <a:gd name="T100" fmla="*/ 2147483647 w 10000"/>
                <a:gd name="T101" fmla="*/ 0 h 10000"/>
                <a:gd name="T102" fmla="*/ 2147483647 w 10000"/>
                <a:gd name="T103" fmla="*/ 0 h 10000"/>
                <a:gd name="T104" fmla="*/ 2147483647 w 10000"/>
                <a:gd name="T105" fmla="*/ 0 h 10000"/>
                <a:gd name="T106" fmla="*/ 2147483647 w 10000"/>
                <a:gd name="T107" fmla="*/ 2147483647 h 10000"/>
                <a:gd name="T108" fmla="*/ 2147483647 w 10000"/>
                <a:gd name="T109" fmla="*/ 2147483647 h 10000"/>
                <a:gd name="T110" fmla="*/ 2147483647 w 10000"/>
                <a:gd name="T111" fmla="*/ 2147483647 h 10000"/>
                <a:gd name="T112" fmla="*/ 2147483647 w 10000"/>
                <a:gd name="T113" fmla="*/ 2147483647 h 10000"/>
                <a:gd name="T114" fmla="*/ 2147483647 w 10000"/>
                <a:gd name="T115" fmla="*/ 2147483647 h 10000"/>
                <a:gd name="T116" fmla="*/ 2147483647 w 10000"/>
                <a:gd name="T117" fmla="*/ 2147483647 h 10000"/>
                <a:gd name="T118" fmla="*/ 2147483647 w 10000"/>
                <a:gd name="T119" fmla="*/ 2147483647 h 100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00"/>
                <a:gd name="T181" fmla="*/ 0 h 10000"/>
                <a:gd name="T182" fmla="*/ 10000 w 10000"/>
                <a:gd name="T183" fmla="*/ 10000 h 100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00" h="10000">
                  <a:moveTo>
                    <a:pt x="8146" y="3618"/>
                  </a:moveTo>
                  <a:lnTo>
                    <a:pt x="8146" y="3618"/>
                  </a:lnTo>
                  <a:lnTo>
                    <a:pt x="7975" y="3618"/>
                  </a:lnTo>
                  <a:lnTo>
                    <a:pt x="7805" y="3618"/>
                  </a:lnTo>
                  <a:lnTo>
                    <a:pt x="7634" y="4019"/>
                  </a:lnTo>
                  <a:lnTo>
                    <a:pt x="7463" y="4019"/>
                  </a:lnTo>
                  <a:lnTo>
                    <a:pt x="7124" y="4423"/>
                  </a:lnTo>
                  <a:lnTo>
                    <a:pt x="6782" y="4423"/>
                  </a:lnTo>
                  <a:lnTo>
                    <a:pt x="6440" y="4819"/>
                  </a:lnTo>
                  <a:lnTo>
                    <a:pt x="4756" y="6378"/>
                  </a:lnTo>
                  <a:lnTo>
                    <a:pt x="3050" y="7987"/>
                  </a:lnTo>
                  <a:lnTo>
                    <a:pt x="2539" y="8391"/>
                  </a:lnTo>
                  <a:lnTo>
                    <a:pt x="2195" y="8791"/>
                  </a:lnTo>
                  <a:lnTo>
                    <a:pt x="1854" y="9196"/>
                  </a:lnTo>
                  <a:cubicBezTo>
                    <a:pt x="1797" y="9327"/>
                    <a:pt x="1742" y="9460"/>
                    <a:pt x="1685" y="9594"/>
                  </a:cubicBezTo>
                  <a:lnTo>
                    <a:pt x="1344" y="9594"/>
                  </a:lnTo>
                  <a:lnTo>
                    <a:pt x="1173" y="9594"/>
                  </a:lnTo>
                  <a:cubicBezTo>
                    <a:pt x="1116" y="9732"/>
                    <a:pt x="1058" y="9860"/>
                    <a:pt x="1002" y="10000"/>
                  </a:cubicBezTo>
                  <a:lnTo>
                    <a:pt x="852" y="10000"/>
                  </a:lnTo>
                  <a:lnTo>
                    <a:pt x="852" y="9594"/>
                  </a:lnTo>
                  <a:cubicBezTo>
                    <a:pt x="795" y="9462"/>
                    <a:pt x="739" y="9327"/>
                    <a:pt x="682" y="9196"/>
                  </a:cubicBezTo>
                  <a:lnTo>
                    <a:pt x="344" y="8791"/>
                  </a:lnTo>
                  <a:cubicBezTo>
                    <a:pt x="286" y="8655"/>
                    <a:pt x="227" y="8524"/>
                    <a:pt x="169" y="8391"/>
                  </a:cubicBezTo>
                  <a:cubicBezTo>
                    <a:pt x="112" y="8252"/>
                    <a:pt x="57" y="8119"/>
                    <a:pt x="0" y="7987"/>
                  </a:cubicBezTo>
                  <a:lnTo>
                    <a:pt x="0" y="7582"/>
                  </a:lnTo>
                  <a:lnTo>
                    <a:pt x="0" y="7189"/>
                  </a:lnTo>
                  <a:lnTo>
                    <a:pt x="169" y="7189"/>
                  </a:lnTo>
                  <a:lnTo>
                    <a:pt x="510" y="7189"/>
                  </a:lnTo>
                  <a:lnTo>
                    <a:pt x="852" y="7189"/>
                  </a:lnTo>
                  <a:lnTo>
                    <a:pt x="1173" y="6783"/>
                  </a:lnTo>
                  <a:lnTo>
                    <a:pt x="1685" y="6783"/>
                  </a:lnTo>
                  <a:lnTo>
                    <a:pt x="2195" y="6378"/>
                  </a:lnTo>
                  <a:lnTo>
                    <a:pt x="2711" y="5980"/>
                  </a:lnTo>
                  <a:lnTo>
                    <a:pt x="3390" y="5578"/>
                  </a:lnTo>
                  <a:lnTo>
                    <a:pt x="4072" y="4819"/>
                  </a:lnTo>
                  <a:lnTo>
                    <a:pt x="4582" y="4423"/>
                  </a:lnTo>
                  <a:lnTo>
                    <a:pt x="5073" y="4019"/>
                  </a:lnTo>
                  <a:lnTo>
                    <a:pt x="5585" y="3618"/>
                  </a:lnTo>
                  <a:lnTo>
                    <a:pt x="5926" y="3215"/>
                  </a:lnTo>
                  <a:lnTo>
                    <a:pt x="6268" y="3215"/>
                  </a:lnTo>
                  <a:lnTo>
                    <a:pt x="6612" y="2814"/>
                  </a:lnTo>
                  <a:lnTo>
                    <a:pt x="6951" y="2411"/>
                  </a:lnTo>
                  <a:lnTo>
                    <a:pt x="7463" y="2006"/>
                  </a:lnTo>
                  <a:lnTo>
                    <a:pt x="7805" y="1604"/>
                  </a:lnTo>
                  <a:lnTo>
                    <a:pt x="8146" y="1210"/>
                  </a:lnTo>
                  <a:cubicBezTo>
                    <a:pt x="8203" y="1074"/>
                    <a:pt x="8259" y="936"/>
                    <a:pt x="8316" y="802"/>
                  </a:cubicBezTo>
                  <a:cubicBezTo>
                    <a:pt x="8375" y="673"/>
                    <a:pt x="8431" y="538"/>
                    <a:pt x="8489" y="405"/>
                  </a:cubicBezTo>
                  <a:lnTo>
                    <a:pt x="8489" y="0"/>
                  </a:lnTo>
                  <a:lnTo>
                    <a:pt x="8656" y="0"/>
                  </a:lnTo>
                  <a:lnTo>
                    <a:pt x="8827" y="0"/>
                  </a:lnTo>
                  <a:lnTo>
                    <a:pt x="8999" y="0"/>
                  </a:lnTo>
                  <a:cubicBezTo>
                    <a:pt x="9048" y="135"/>
                    <a:pt x="9099" y="266"/>
                    <a:pt x="9149" y="405"/>
                  </a:cubicBezTo>
                  <a:lnTo>
                    <a:pt x="9319" y="405"/>
                  </a:lnTo>
                  <a:cubicBezTo>
                    <a:pt x="9376" y="673"/>
                    <a:pt x="9434" y="934"/>
                    <a:pt x="9487" y="1210"/>
                  </a:cubicBezTo>
                  <a:lnTo>
                    <a:pt x="9658" y="1604"/>
                  </a:lnTo>
                  <a:cubicBezTo>
                    <a:pt x="9717" y="1745"/>
                    <a:pt x="9776" y="1874"/>
                    <a:pt x="9829" y="2006"/>
                  </a:cubicBezTo>
                  <a:lnTo>
                    <a:pt x="10000" y="2411"/>
                  </a:lnTo>
                  <a:lnTo>
                    <a:pt x="10000" y="2814"/>
                  </a:lnTo>
                </a:path>
              </a:pathLst>
            </a:custGeom>
            <a:solidFill>
              <a:srgbClr val="FF0000"/>
            </a:solidFill>
            <a:ln w="12700">
              <a:solidFill>
                <a:srgbClr val="FF0000"/>
              </a:solidFill>
              <a:round/>
              <a:headEnd/>
              <a:tailEnd/>
            </a:ln>
          </p:spPr>
          <p:txBody>
            <a:bodyPr/>
            <a:lstStyle/>
            <a:p>
              <a:endParaRPr lang="zh-CN" altLang="en-US"/>
            </a:p>
          </p:txBody>
        </p:sp>
      </p:grpSp>
    </p:spTree>
    <p:extLst>
      <p:ext uri="{BB962C8B-B14F-4D97-AF65-F5344CB8AC3E}">
        <p14:creationId xmlns:p14="http://schemas.microsoft.com/office/powerpoint/2010/main" val="1682165917"/>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wipe(down)">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left)">
                                      <p:cBhvr>
                                        <p:cTn id="20" dur="500"/>
                                        <p:tgtEl>
                                          <p:spTgt spid="25"/>
                                        </p:tgtEl>
                                      </p:cBhvr>
                                    </p:animEffect>
                                  </p:childTnLst>
                                </p:cTn>
                              </p:par>
                            </p:childTnLst>
                          </p:cTn>
                        </p:par>
                        <p:par>
                          <p:cTn id="21" fill="hold">
                            <p:stCondLst>
                              <p:cond delay="500"/>
                            </p:stCondLst>
                            <p:childTnLst>
                              <p:par>
                                <p:cTn id="22" presetID="22" presetClass="entr" presetSubtype="1" fill="hold" grpId="0" nodeType="after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wipe(up)">
                                      <p:cBhvr>
                                        <p:cTn id="24" dur="500"/>
                                        <p:tgtEl>
                                          <p:spTgt spid="24"/>
                                        </p:tgtEl>
                                      </p:cBhvr>
                                    </p:animEffect>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wipe(left)">
                                      <p:cBhvr>
                                        <p:cTn id="28" dur="500"/>
                                        <p:tgtEl>
                                          <p:spTgt spid="23"/>
                                        </p:tgtEl>
                                      </p:cBhvr>
                                    </p:animEffect>
                                  </p:childTnLst>
                                </p:cTn>
                              </p:par>
                            </p:childTnLst>
                          </p:cTn>
                        </p:par>
                        <p:par>
                          <p:cTn id="29" fill="hold">
                            <p:stCondLst>
                              <p:cond delay="1500"/>
                            </p:stCondLst>
                            <p:childTnLst>
                              <p:par>
                                <p:cTn id="30" presetID="22" presetClass="entr" presetSubtype="4" fill="hold" grpId="0" nodeType="after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wipe(down)">
                                      <p:cBhvr>
                                        <p:cTn id="3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84538" y="4557713"/>
            <a:ext cx="1900237" cy="1884362"/>
          </a:xfrm>
          <a:prstGeom prst="rect">
            <a:avLst/>
          </a:prstGeom>
          <a:noFill/>
          <a:ln w="9525">
            <a:noFill/>
            <a:miter lim="800000"/>
            <a:headEnd/>
            <a:tailEnd/>
          </a:ln>
        </p:spPr>
      </p:pic>
      <p:sp>
        <p:nvSpPr>
          <p:cNvPr id="69" name="Freeform 51"/>
          <p:cNvSpPr>
            <a:spLocks/>
          </p:cNvSpPr>
          <p:nvPr/>
        </p:nvSpPr>
        <p:spPr bwMode="auto">
          <a:xfrm>
            <a:off x="4289425" y="4845050"/>
            <a:ext cx="139700" cy="1084263"/>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9791"/>
              <a:gd name="connsiteY0" fmla="*/ 2937 h 10000"/>
              <a:gd name="connsiteX1" fmla="*/ 1466 w 9791"/>
              <a:gd name="connsiteY1" fmla="*/ 3484 h 10000"/>
              <a:gd name="connsiteX2" fmla="*/ 1466 w 9791"/>
              <a:gd name="connsiteY2" fmla="*/ 4016 h 10000"/>
              <a:gd name="connsiteX3" fmla="*/ 1466 w 9791"/>
              <a:gd name="connsiteY3" fmla="*/ 4563 h 10000"/>
              <a:gd name="connsiteX4" fmla="*/ 1466 w 9791"/>
              <a:gd name="connsiteY4" fmla="*/ 5000 h 10000"/>
              <a:gd name="connsiteX5" fmla="*/ 1257 w 9791"/>
              <a:gd name="connsiteY5" fmla="*/ 5437 h 10000"/>
              <a:gd name="connsiteX6" fmla="*/ 1257 w 9791"/>
              <a:gd name="connsiteY6" fmla="*/ 5984 h 10000"/>
              <a:gd name="connsiteX7" fmla="*/ 1466 w 9791"/>
              <a:gd name="connsiteY7" fmla="*/ 7063 h 10000"/>
              <a:gd name="connsiteX8" fmla="*/ 1466 w 9791"/>
              <a:gd name="connsiteY8" fmla="*/ 7500 h 10000"/>
              <a:gd name="connsiteX9" fmla="*/ 1675 w 9791"/>
              <a:gd name="connsiteY9" fmla="*/ 7937 h 10000"/>
              <a:gd name="connsiteX10" fmla="*/ 1885 w 9791"/>
              <a:gd name="connsiteY10" fmla="*/ 8265 h 10000"/>
              <a:gd name="connsiteX11" fmla="*/ 2094 w 9791"/>
              <a:gd name="connsiteY11" fmla="*/ 8593 h 10000"/>
              <a:gd name="connsiteX12" fmla="*/ 2304 w 9791"/>
              <a:gd name="connsiteY12" fmla="*/ 8702 h 10000"/>
              <a:gd name="connsiteX13" fmla="*/ 2723 w 9791"/>
              <a:gd name="connsiteY13" fmla="*/ 8921 h 10000"/>
              <a:gd name="connsiteX14" fmla="*/ 3325 w 9791"/>
              <a:gd name="connsiteY14" fmla="*/ 8921 h 10000"/>
              <a:gd name="connsiteX15" fmla="*/ 3953 w 9791"/>
              <a:gd name="connsiteY15" fmla="*/ 9030 h 10000"/>
              <a:gd name="connsiteX16" fmla="*/ 4581 w 9791"/>
              <a:gd name="connsiteY16" fmla="*/ 9030 h 10000"/>
              <a:gd name="connsiteX17" fmla="*/ 5209 w 9791"/>
              <a:gd name="connsiteY17" fmla="*/ 9030 h 10000"/>
              <a:gd name="connsiteX18" fmla="*/ 5838 w 9791"/>
              <a:gd name="connsiteY18" fmla="*/ 9030 h 10000"/>
              <a:gd name="connsiteX19" fmla="*/ 6466 w 9791"/>
              <a:gd name="connsiteY19" fmla="*/ 9030 h 10000"/>
              <a:gd name="connsiteX20" fmla="*/ 6885 w 9791"/>
              <a:gd name="connsiteY20" fmla="*/ 8921 h 10000"/>
              <a:gd name="connsiteX21" fmla="*/ 7513 w 9791"/>
              <a:gd name="connsiteY21" fmla="*/ 8702 h 10000"/>
              <a:gd name="connsiteX22" fmla="*/ 9791 w 9791"/>
              <a:gd name="connsiteY22" fmla="*/ 9235 h 10000"/>
              <a:gd name="connsiteX23" fmla="*/ 9581 w 9791"/>
              <a:gd name="connsiteY23" fmla="*/ 9344 h 10000"/>
              <a:gd name="connsiteX24" fmla="*/ 9372 w 9791"/>
              <a:gd name="connsiteY24" fmla="*/ 9454 h 10000"/>
              <a:gd name="connsiteX25" fmla="*/ 8953 w 9791"/>
              <a:gd name="connsiteY25" fmla="*/ 9563 h 10000"/>
              <a:gd name="connsiteX26" fmla="*/ 8534 w 9791"/>
              <a:gd name="connsiteY26" fmla="*/ 9672 h 10000"/>
              <a:gd name="connsiteX27" fmla="*/ 7723 w 9791"/>
              <a:gd name="connsiteY27" fmla="*/ 9891 h 10000"/>
              <a:gd name="connsiteX28" fmla="*/ 6885 w 9791"/>
              <a:gd name="connsiteY28" fmla="*/ 10000 h 10000"/>
              <a:gd name="connsiteX29" fmla="*/ 6047 w 9791"/>
              <a:gd name="connsiteY29" fmla="*/ 10000 h 10000"/>
              <a:gd name="connsiteX30" fmla="*/ 5419 w 9791"/>
              <a:gd name="connsiteY30" fmla="*/ 10000 h 10000"/>
              <a:gd name="connsiteX31" fmla="*/ 4791 w 9791"/>
              <a:gd name="connsiteY31" fmla="*/ 10000 h 10000"/>
              <a:gd name="connsiteX32" fmla="*/ 4372 w 9791"/>
              <a:gd name="connsiteY32" fmla="*/ 10000 h 10000"/>
              <a:gd name="connsiteX33" fmla="*/ 3743 w 9791"/>
              <a:gd name="connsiteY33" fmla="*/ 10000 h 10000"/>
              <a:gd name="connsiteX34" fmla="*/ 3325 w 9791"/>
              <a:gd name="connsiteY34" fmla="*/ 9891 h 10000"/>
              <a:gd name="connsiteX35" fmla="*/ 2906 w 9791"/>
              <a:gd name="connsiteY35" fmla="*/ 9891 h 10000"/>
              <a:gd name="connsiteX36" fmla="*/ 2513 w 9791"/>
              <a:gd name="connsiteY36" fmla="*/ 9781 h 10000"/>
              <a:gd name="connsiteX37" fmla="*/ 2094 w 9791"/>
              <a:gd name="connsiteY37" fmla="*/ 9672 h 10000"/>
              <a:gd name="connsiteX38" fmla="*/ 1885 w 9791"/>
              <a:gd name="connsiteY38" fmla="*/ 9563 h 10000"/>
              <a:gd name="connsiteX39" fmla="*/ 1466 w 9791"/>
              <a:gd name="connsiteY39" fmla="*/ 9344 h 10000"/>
              <a:gd name="connsiteX40" fmla="*/ 1257 w 9791"/>
              <a:gd name="connsiteY40" fmla="*/ 9126 h 10000"/>
              <a:gd name="connsiteX41" fmla="*/ 1047 w 9791"/>
              <a:gd name="connsiteY41" fmla="*/ 8811 h 10000"/>
              <a:gd name="connsiteX42" fmla="*/ 838 w 9791"/>
              <a:gd name="connsiteY42" fmla="*/ 8593 h 10000"/>
              <a:gd name="connsiteX43" fmla="*/ 628 w 9791"/>
              <a:gd name="connsiteY43" fmla="*/ 8374 h 10000"/>
              <a:gd name="connsiteX44" fmla="*/ 628 w 9791"/>
              <a:gd name="connsiteY44" fmla="*/ 8156 h 10000"/>
              <a:gd name="connsiteX45" fmla="*/ 419 w 9791"/>
              <a:gd name="connsiteY45" fmla="*/ 7937 h 10000"/>
              <a:gd name="connsiteX46" fmla="*/ 419 w 9791"/>
              <a:gd name="connsiteY46" fmla="*/ 7609 h 10000"/>
              <a:gd name="connsiteX47" fmla="*/ 419 w 9791"/>
              <a:gd name="connsiteY47" fmla="*/ 7391 h 10000"/>
              <a:gd name="connsiteX48" fmla="*/ 419 w 9791"/>
              <a:gd name="connsiteY48" fmla="*/ 6954 h 10000"/>
              <a:gd name="connsiteX49" fmla="*/ 419 w 9791"/>
              <a:gd name="connsiteY49" fmla="*/ 6626 h 10000"/>
              <a:gd name="connsiteX50" fmla="*/ 419 w 9791"/>
              <a:gd name="connsiteY50" fmla="*/ 6202 h 10000"/>
              <a:gd name="connsiteX51" fmla="*/ 419 w 9791"/>
              <a:gd name="connsiteY51" fmla="*/ 4454 h 10000"/>
              <a:gd name="connsiteX52" fmla="*/ 419 w 9791"/>
              <a:gd name="connsiteY52" fmla="*/ 2719 h 10000"/>
              <a:gd name="connsiteX53" fmla="*/ 419 w 9791"/>
              <a:gd name="connsiteY53" fmla="*/ 2281 h 10000"/>
              <a:gd name="connsiteX54" fmla="*/ 419 w 9791"/>
              <a:gd name="connsiteY54" fmla="*/ 1954 h 10000"/>
              <a:gd name="connsiteX55" fmla="*/ 419 w 9791"/>
              <a:gd name="connsiteY55" fmla="*/ 1626 h 10000"/>
              <a:gd name="connsiteX56" fmla="*/ 419 w 9791"/>
              <a:gd name="connsiteY56" fmla="*/ 1298 h 10000"/>
              <a:gd name="connsiteX57" fmla="*/ 419 w 9791"/>
              <a:gd name="connsiteY57" fmla="*/ 1093 h 10000"/>
              <a:gd name="connsiteX58" fmla="*/ 419 w 9791"/>
              <a:gd name="connsiteY58" fmla="*/ 874 h 10000"/>
              <a:gd name="connsiteX59" fmla="*/ 419 w 9791"/>
              <a:gd name="connsiteY59" fmla="*/ 656 h 10000"/>
              <a:gd name="connsiteX60" fmla="*/ 209 w 9791"/>
              <a:gd name="connsiteY60" fmla="*/ 546 h 10000"/>
              <a:gd name="connsiteX61" fmla="*/ 0 w 9791"/>
              <a:gd name="connsiteY61" fmla="*/ 328 h 10000"/>
              <a:gd name="connsiteX62" fmla="*/ 0 w 9791"/>
              <a:gd name="connsiteY62" fmla="*/ 219 h 10000"/>
              <a:gd name="connsiteX63" fmla="*/ 0 w 9791"/>
              <a:gd name="connsiteY63" fmla="*/ 109 h 10000"/>
              <a:gd name="connsiteX64" fmla="*/ 209 w 9791"/>
              <a:gd name="connsiteY64" fmla="*/ 0 h 10000"/>
              <a:gd name="connsiteX65" fmla="*/ 209 w 9791"/>
              <a:gd name="connsiteY65" fmla="*/ 0 h 10000"/>
              <a:gd name="connsiteX66" fmla="*/ 628 w 9791"/>
              <a:gd name="connsiteY66" fmla="*/ 0 h 10000"/>
              <a:gd name="connsiteX67" fmla="*/ 838 w 9791"/>
              <a:gd name="connsiteY67" fmla="*/ 0 h 10000"/>
              <a:gd name="connsiteX68" fmla="*/ 1257 w 9791"/>
              <a:gd name="connsiteY68" fmla="*/ 109 h 10000"/>
              <a:gd name="connsiteX69" fmla="*/ 1675 w 9791"/>
              <a:gd name="connsiteY69" fmla="*/ 328 h 10000"/>
              <a:gd name="connsiteX70" fmla="*/ 1885 w 9791"/>
              <a:gd name="connsiteY70" fmla="*/ 437 h 10000"/>
              <a:gd name="connsiteX71" fmla="*/ 2094 w 9791"/>
              <a:gd name="connsiteY71" fmla="*/ 546 h 10000"/>
              <a:gd name="connsiteX72" fmla="*/ 2094 w 9791"/>
              <a:gd name="connsiteY72" fmla="*/ 656 h 10000"/>
              <a:gd name="connsiteX73" fmla="*/ 2094 w 9791"/>
              <a:gd name="connsiteY73" fmla="*/ 874 h 10000"/>
              <a:gd name="connsiteX74" fmla="*/ 1885 w 9791"/>
              <a:gd name="connsiteY74" fmla="*/ 1298 h 10000"/>
              <a:gd name="connsiteX75" fmla="*/ 1885 w 9791"/>
              <a:gd name="connsiteY75" fmla="*/ 1516 h 10000"/>
              <a:gd name="connsiteX76" fmla="*/ 1675 w 9791"/>
              <a:gd name="connsiteY76" fmla="*/ 1844 h 10000"/>
              <a:gd name="connsiteX77" fmla="*/ 1675 w 9791"/>
              <a:gd name="connsiteY77" fmla="*/ 2391 h 10000"/>
              <a:gd name="connsiteX78" fmla="*/ 1466 w 9791"/>
              <a:gd name="connsiteY78" fmla="*/ 2937 h 10000"/>
              <a:gd name="connsiteX79" fmla="*/ 1466 w 9791"/>
              <a:gd name="connsiteY79"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9144 w 10000"/>
              <a:gd name="connsiteY24" fmla="*/ 9563 h 10000"/>
              <a:gd name="connsiteX25" fmla="*/ 8716 w 10000"/>
              <a:gd name="connsiteY25" fmla="*/ 9672 h 10000"/>
              <a:gd name="connsiteX26" fmla="*/ 7888 w 10000"/>
              <a:gd name="connsiteY26" fmla="*/ 9891 h 10000"/>
              <a:gd name="connsiteX27" fmla="*/ 7032 w 10000"/>
              <a:gd name="connsiteY27" fmla="*/ 10000 h 10000"/>
              <a:gd name="connsiteX28" fmla="*/ 6176 w 10000"/>
              <a:gd name="connsiteY28" fmla="*/ 10000 h 10000"/>
              <a:gd name="connsiteX29" fmla="*/ 5535 w 10000"/>
              <a:gd name="connsiteY29" fmla="*/ 10000 h 10000"/>
              <a:gd name="connsiteX30" fmla="*/ 4893 w 10000"/>
              <a:gd name="connsiteY30" fmla="*/ 10000 h 10000"/>
              <a:gd name="connsiteX31" fmla="*/ 4465 w 10000"/>
              <a:gd name="connsiteY31" fmla="*/ 10000 h 10000"/>
              <a:gd name="connsiteX32" fmla="*/ 3823 w 10000"/>
              <a:gd name="connsiteY32" fmla="*/ 10000 h 10000"/>
              <a:gd name="connsiteX33" fmla="*/ 3396 w 10000"/>
              <a:gd name="connsiteY33" fmla="*/ 9891 h 10000"/>
              <a:gd name="connsiteX34" fmla="*/ 2968 w 10000"/>
              <a:gd name="connsiteY34" fmla="*/ 9891 h 10000"/>
              <a:gd name="connsiteX35" fmla="*/ 2567 w 10000"/>
              <a:gd name="connsiteY35" fmla="*/ 9781 h 10000"/>
              <a:gd name="connsiteX36" fmla="*/ 2139 w 10000"/>
              <a:gd name="connsiteY36" fmla="*/ 9672 h 10000"/>
              <a:gd name="connsiteX37" fmla="*/ 1925 w 10000"/>
              <a:gd name="connsiteY37" fmla="*/ 9563 h 10000"/>
              <a:gd name="connsiteX38" fmla="*/ 1497 w 10000"/>
              <a:gd name="connsiteY38" fmla="*/ 9344 h 10000"/>
              <a:gd name="connsiteX39" fmla="*/ 1284 w 10000"/>
              <a:gd name="connsiteY39" fmla="*/ 9126 h 10000"/>
              <a:gd name="connsiteX40" fmla="*/ 1069 w 10000"/>
              <a:gd name="connsiteY40" fmla="*/ 8811 h 10000"/>
              <a:gd name="connsiteX41" fmla="*/ 856 w 10000"/>
              <a:gd name="connsiteY41" fmla="*/ 8593 h 10000"/>
              <a:gd name="connsiteX42" fmla="*/ 641 w 10000"/>
              <a:gd name="connsiteY42" fmla="*/ 8374 h 10000"/>
              <a:gd name="connsiteX43" fmla="*/ 641 w 10000"/>
              <a:gd name="connsiteY43" fmla="*/ 8156 h 10000"/>
              <a:gd name="connsiteX44" fmla="*/ 428 w 10000"/>
              <a:gd name="connsiteY44" fmla="*/ 7937 h 10000"/>
              <a:gd name="connsiteX45" fmla="*/ 428 w 10000"/>
              <a:gd name="connsiteY45" fmla="*/ 7609 h 10000"/>
              <a:gd name="connsiteX46" fmla="*/ 428 w 10000"/>
              <a:gd name="connsiteY46" fmla="*/ 7391 h 10000"/>
              <a:gd name="connsiteX47" fmla="*/ 428 w 10000"/>
              <a:gd name="connsiteY47" fmla="*/ 6954 h 10000"/>
              <a:gd name="connsiteX48" fmla="*/ 428 w 10000"/>
              <a:gd name="connsiteY48" fmla="*/ 6626 h 10000"/>
              <a:gd name="connsiteX49" fmla="*/ 428 w 10000"/>
              <a:gd name="connsiteY49" fmla="*/ 6202 h 10000"/>
              <a:gd name="connsiteX50" fmla="*/ 428 w 10000"/>
              <a:gd name="connsiteY50" fmla="*/ 4454 h 10000"/>
              <a:gd name="connsiteX51" fmla="*/ 428 w 10000"/>
              <a:gd name="connsiteY51" fmla="*/ 2719 h 10000"/>
              <a:gd name="connsiteX52" fmla="*/ 428 w 10000"/>
              <a:gd name="connsiteY52" fmla="*/ 2281 h 10000"/>
              <a:gd name="connsiteX53" fmla="*/ 428 w 10000"/>
              <a:gd name="connsiteY53" fmla="*/ 1954 h 10000"/>
              <a:gd name="connsiteX54" fmla="*/ 428 w 10000"/>
              <a:gd name="connsiteY54" fmla="*/ 1626 h 10000"/>
              <a:gd name="connsiteX55" fmla="*/ 428 w 10000"/>
              <a:gd name="connsiteY55" fmla="*/ 1298 h 10000"/>
              <a:gd name="connsiteX56" fmla="*/ 428 w 10000"/>
              <a:gd name="connsiteY56" fmla="*/ 1093 h 10000"/>
              <a:gd name="connsiteX57" fmla="*/ 428 w 10000"/>
              <a:gd name="connsiteY57" fmla="*/ 874 h 10000"/>
              <a:gd name="connsiteX58" fmla="*/ 428 w 10000"/>
              <a:gd name="connsiteY58" fmla="*/ 656 h 10000"/>
              <a:gd name="connsiteX59" fmla="*/ 213 w 10000"/>
              <a:gd name="connsiteY59" fmla="*/ 546 h 10000"/>
              <a:gd name="connsiteX60" fmla="*/ 0 w 10000"/>
              <a:gd name="connsiteY60" fmla="*/ 328 h 10000"/>
              <a:gd name="connsiteX61" fmla="*/ 0 w 10000"/>
              <a:gd name="connsiteY61" fmla="*/ 219 h 10000"/>
              <a:gd name="connsiteX62" fmla="*/ 0 w 10000"/>
              <a:gd name="connsiteY62" fmla="*/ 109 h 10000"/>
              <a:gd name="connsiteX63" fmla="*/ 213 w 10000"/>
              <a:gd name="connsiteY63" fmla="*/ 0 h 10000"/>
              <a:gd name="connsiteX64" fmla="*/ 213 w 10000"/>
              <a:gd name="connsiteY64" fmla="*/ 0 h 10000"/>
              <a:gd name="connsiteX65" fmla="*/ 641 w 10000"/>
              <a:gd name="connsiteY65" fmla="*/ 0 h 10000"/>
              <a:gd name="connsiteX66" fmla="*/ 856 w 10000"/>
              <a:gd name="connsiteY66" fmla="*/ 0 h 10000"/>
              <a:gd name="connsiteX67" fmla="*/ 1284 w 10000"/>
              <a:gd name="connsiteY67" fmla="*/ 109 h 10000"/>
              <a:gd name="connsiteX68" fmla="*/ 1711 w 10000"/>
              <a:gd name="connsiteY68" fmla="*/ 328 h 10000"/>
              <a:gd name="connsiteX69" fmla="*/ 1925 w 10000"/>
              <a:gd name="connsiteY69" fmla="*/ 437 h 10000"/>
              <a:gd name="connsiteX70" fmla="*/ 2139 w 10000"/>
              <a:gd name="connsiteY70" fmla="*/ 546 h 10000"/>
              <a:gd name="connsiteX71" fmla="*/ 2139 w 10000"/>
              <a:gd name="connsiteY71" fmla="*/ 656 h 10000"/>
              <a:gd name="connsiteX72" fmla="*/ 2139 w 10000"/>
              <a:gd name="connsiteY72" fmla="*/ 874 h 10000"/>
              <a:gd name="connsiteX73" fmla="*/ 1925 w 10000"/>
              <a:gd name="connsiteY73" fmla="*/ 1298 h 10000"/>
              <a:gd name="connsiteX74" fmla="*/ 1925 w 10000"/>
              <a:gd name="connsiteY74" fmla="*/ 1516 h 10000"/>
              <a:gd name="connsiteX75" fmla="*/ 1711 w 10000"/>
              <a:gd name="connsiteY75" fmla="*/ 1844 h 10000"/>
              <a:gd name="connsiteX76" fmla="*/ 1711 w 10000"/>
              <a:gd name="connsiteY76" fmla="*/ 2391 h 10000"/>
              <a:gd name="connsiteX77" fmla="*/ 1497 w 10000"/>
              <a:gd name="connsiteY77" fmla="*/ 2937 h 10000"/>
              <a:gd name="connsiteX78" fmla="*/ 1497 w 10000"/>
              <a:gd name="connsiteY78"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8716 w 10000"/>
              <a:gd name="connsiteY24" fmla="*/ 9672 h 10000"/>
              <a:gd name="connsiteX25" fmla="*/ 7888 w 10000"/>
              <a:gd name="connsiteY25" fmla="*/ 9891 h 10000"/>
              <a:gd name="connsiteX26" fmla="*/ 7032 w 10000"/>
              <a:gd name="connsiteY26" fmla="*/ 10000 h 10000"/>
              <a:gd name="connsiteX27" fmla="*/ 6176 w 10000"/>
              <a:gd name="connsiteY27" fmla="*/ 10000 h 10000"/>
              <a:gd name="connsiteX28" fmla="*/ 5535 w 10000"/>
              <a:gd name="connsiteY28" fmla="*/ 10000 h 10000"/>
              <a:gd name="connsiteX29" fmla="*/ 4893 w 10000"/>
              <a:gd name="connsiteY29" fmla="*/ 10000 h 10000"/>
              <a:gd name="connsiteX30" fmla="*/ 4465 w 10000"/>
              <a:gd name="connsiteY30" fmla="*/ 10000 h 10000"/>
              <a:gd name="connsiteX31" fmla="*/ 3823 w 10000"/>
              <a:gd name="connsiteY31" fmla="*/ 10000 h 10000"/>
              <a:gd name="connsiteX32" fmla="*/ 3396 w 10000"/>
              <a:gd name="connsiteY32" fmla="*/ 9891 h 10000"/>
              <a:gd name="connsiteX33" fmla="*/ 2968 w 10000"/>
              <a:gd name="connsiteY33" fmla="*/ 9891 h 10000"/>
              <a:gd name="connsiteX34" fmla="*/ 2567 w 10000"/>
              <a:gd name="connsiteY34" fmla="*/ 9781 h 10000"/>
              <a:gd name="connsiteX35" fmla="*/ 2139 w 10000"/>
              <a:gd name="connsiteY35" fmla="*/ 9672 h 10000"/>
              <a:gd name="connsiteX36" fmla="*/ 1925 w 10000"/>
              <a:gd name="connsiteY36" fmla="*/ 9563 h 10000"/>
              <a:gd name="connsiteX37" fmla="*/ 1497 w 10000"/>
              <a:gd name="connsiteY37" fmla="*/ 9344 h 10000"/>
              <a:gd name="connsiteX38" fmla="*/ 1284 w 10000"/>
              <a:gd name="connsiteY38" fmla="*/ 9126 h 10000"/>
              <a:gd name="connsiteX39" fmla="*/ 1069 w 10000"/>
              <a:gd name="connsiteY39" fmla="*/ 8811 h 10000"/>
              <a:gd name="connsiteX40" fmla="*/ 856 w 10000"/>
              <a:gd name="connsiteY40" fmla="*/ 8593 h 10000"/>
              <a:gd name="connsiteX41" fmla="*/ 641 w 10000"/>
              <a:gd name="connsiteY41" fmla="*/ 8374 h 10000"/>
              <a:gd name="connsiteX42" fmla="*/ 641 w 10000"/>
              <a:gd name="connsiteY42" fmla="*/ 8156 h 10000"/>
              <a:gd name="connsiteX43" fmla="*/ 428 w 10000"/>
              <a:gd name="connsiteY43" fmla="*/ 7937 h 10000"/>
              <a:gd name="connsiteX44" fmla="*/ 428 w 10000"/>
              <a:gd name="connsiteY44" fmla="*/ 7609 h 10000"/>
              <a:gd name="connsiteX45" fmla="*/ 428 w 10000"/>
              <a:gd name="connsiteY45" fmla="*/ 7391 h 10000"/>
              <a:gd name="connsiteX46" fmla="*/ 428 w 10000"/>
              <a:gd name="connsiteY46" fmla="*/ 6954 h 10000"/>
              <a:gd name="connsiteX47" fmla="*/ 428 w 10000"/>
              <a:gd name="connsiteY47" fmla="*/ 6626 h 10000"/>
              <a:gd name="connsiteX48" fmla="*/ 428 w 10000"/>
              <a:gd name="connsiteY48" fmla="*/ 6202 h 10000"/>
              <a:gd name="connsiteX49" fmla="*/ 428 w 10000"/>
              <a:gd name="connsiteY49" fmla="*/ 4454 h 10000"/>
              <a:gd name="connsiteX50" fmla="*/ 428 w 10000"/>
              <a:gd name="connsiteY50" fmla="*/ 2719 h 10000"/>
              <a:gd name="connsiteX51" fmla="*/ 428 w 10000"/>
              <a:gd name="connsiteY51" fmla="*/ 2281 h 10000"/>
              <a:gd name="connsiteX52" fmla="*/ 428 w 10000"/>
              <a:gd name="connsiteY52" fmla="*/ 1954 h 10000"/>
              <a:gd name="connsiteX53" fmla="*/ 428 w 10000"/>
              <a:gd name="connsiteY53" fmla="*/ 1626 h 10000"/>
              <a:gd name="connsiteX54" fmla="*/ 428 w 10000"/>
              <a:gd name="connsiteY54" fmla="*/ 1298 h 10000"/>
              <a:gd name="connsiteX55" fmla="*/ 428 w 10000"/>
              <a:gd name="connsiteY55" fmla="*/ 1093 h 10000"/>
              <a:gd name="connsiteX56" fmla="*/ 428 w 10000"/>
              <a:gd name="connsiteY56" fmla="*/ 874 h 10000"/>
              <a:gd name="connsiteX57" fmla="*/ 428 w 10000"/>
              <a:gd name="connsiteY57" fmla="*/ 656 h 10000"/>
              <a:gd name="connsiteX58" fmla="*/ 213 w 10000"/>
              <a:gd name="connsiteY58" fmla="*/ 546 h 10000"/>
              <a:gd name="connsiteX59" fmla="*/ 0 w 10000"/>
              <a:gd name="connsiteY59" fmla="*/ 328 h 10000"/>
              <a:gd name="connsiteX60" fmla="*/ 0 w 10000"/>
              <a:gd name="connsiteY60" fmla="*/ 219 h 10000"/>
              <a:gd name="connsiteX61" fmla="*/ 0 w 10000"/>
              <a:gd name="connsiteY61" fmla="*/ 109 h 10000"/>
              <a:gd name="connsiteX62" fmla="*/ 213 w 10000"/>
              <a:gd name="connsiteY62" fmla="*/ 0 h 10000"/>
              <a:gd name="connsiteX63" fmla="*/ 213 w 10000"/>
              <a:gd name="connsiteY63" fmla="*/ 0 h 10000"/>
              <a:gd name="connsiteX64" fmla="*/ 641 w 10000"/>
              <a:gd name="connsiteY64" fmla="*/ 0 h 10000"/>
              <a:gd name="connsiteX65" fmla="*/ 856 w 10000"/>
              <a:gd name="connsiteY65" fmla="*/ 0 h 10000"/>
              <a:gd name="connsiteX66" fmla="*/ 1284 w 10000"/>
              <a:gd name="connsiteY66" fmla="*/ 109 h 10000"/>
              <a:gd name="connsiteX67" fmla="*/ 1711 w 10000"/>
              <a:gd name="connsiteY67" fmla="*/ 328 h 10000"/>
              <a:gd name="connsiteX68" fmla="*/ 1925 w 10000"/>
              <a:gd name="connsiteY68" fmla="*/ 437 h 10000"/>
              <a:gd name="connsiteX69" fmla="*/ 2139 w 10000"/>
              <a:gd name="connsiteY69" fmla="*/ 546 h 10000"/>
              <a:gd name="connsiteX70" fmla="*/ 2139 w 10000"/>
              <a:gd name="connsiteY70" fmla="*/ 656 h 10000"/>
              <a:gd name="connsiteX71" fmla="*/ 2139 w 10000"/>
              <a:gd name="connsiteY71" fmla="*/ 874 h 10000"/>
              <a:gd name="connsiteX72" fmla="*/ 1925 w 10000"/>
              <a:gd name="connsiteY72" fmla="*/ 1298 h 10000"/>
              <a:gd name="connsiteX73" fmla="*/ 1925 w 10000"/>
              <a:gd name="connsiteY73" fmla="*/ 1516 h 10000"/>
              <a:gd name="connsiteX74" fmla="*/ 1711 w 10000"/>
              <a:gd name="connsiteY74" fmla="*/ 1844 h 10000"/>
              <a:gd name="connsiteX75" fmla="*/ 1711 w 10000"/>
              <a:gd name="connsiteY75" fmla="*/ 2391 h 10000"/>
              <a:gd name="connsiteX76" fmla="*/ 1497 w 10000"/>
              <a:gd name="connsiteY76" fmla="*/ 2937 h 10000"/>
              <a:gd name="connsiteX77" fmla="*/ 1497 w 10000"/>
              <a:gd name="connsiteY77" fmla="*/ 2937 h 10000"/>
              <a:gd name="connsiteX0" fmla="*/ 1497 w 9572"/>
              <a:gd name="connsiteY0" fmla="*/ 2937 h 10000"/>
              <a:gd name="connsiteX1" fmla="*/ 1497 w 9572"/>
              <a:gd name="connsiteY1" fmla="*/ 3484 h 10000"/>
              <a:gd name="connsiteX2" fmla="*/ 1497 w 9572"/>
              <a:gd name="connsiteY2" fmla="*/ 4016 h 10000"/>
              <a:gd name="connsiteX3" fmla="*/ 1497 w 9572"/>
              <a:gd name="connsiteY3" fmla="*/ 4563 h 10000"/>
              <a:gd name="connsiteX4" fmla="*/ 1497 w 9572"/>
              <a:gd name="connsiteY4" fmla="*/ 5000 h 10000"/>
              <a:gd name="connsiteX5" fmla="*/ 1284 w 9572"/>
              <a:gd name="connsiteY5" fmla="*/ 5437 h 10000"/>
              <a:gd name="connsiteX6" fmla="*/ 1284 w 9572"/>
              <a:gd name="connsiteY6" fmla="*/ 5984 h 10000"/>
              <a:gd name="connsiteX7" fmla="*/ 1497 w 9572"/>
              <a:gd name="connsiteY7" fmla="*/ 7063 h 10000"/>
              <a:gd name="connsiteX8" fmla="*/ 1497 w 9572"/>
              <a:gd name="connsiteY8" fmla="*/ 7500 h 10000"/>
              <a:gd name="connsiteX9" fmla="*/ 1711 w 9572"/>
              <a:gd name="connsiteY9" fmla="*/ 7937 h 10000"/>
              <a:gd name="connsiteX10" fmla="*/ 1925 w 9572"/>
              <a:gd name="connsiteY10" fmla="*/ 8265 h 10000"/>
              <a:gd name="connsiteX11" fmla="*/ 2139 w 9572"/>
              <a:gd name="connsiteY11" fmla="*/ 8593 h 10000"/>
              <a:gd name="connsiteX12" fmla="*/ 2353 w 9572"/>
              <a:gd name="connsiteY12" fmla="*/ 8702 h 10000"/>
              <a:gd name="connsiteX13" fmla="*/ 2781 w 9572"/>
              <a:gd name="connsiteY13" fmla="*/ 8921 h 10000"/>
              <a:gd name="connsiteX14" fmla="*/ 3396 w 9572"/>
              <a:gd name="connsiteY14" fmla="*/ 8921 h 10000"/>
              <a:gd name="connsiteX15" fmla="*/ 4037 w 9572"/>
              <a:gd name="connsiteY15" fmla="*/ 9030 h 10000"/>
              <a:gd name="connsiteX16" fmla="*/ 4679 w 9572"/>
              <a:gd name="connsiteY16" fmla="*/ 9030 h 10000"/>
              <a:gd name="connsiteX17" fmla="*/ 5320 w 9572"/>
              <a:gd name="connsiteY17" fmla="*/ 9030 h 10000"/>
              <a:gd name="connsiteX18" fmla="*/ 5963 w 9572"/>
              <a:gd name="connsiteY18" fmla="*/ 9030 h 10000"/>
              <a:gd name="connsiteX19" fmla="*/ 6604 w 9572"/>
              <a:gd name="connsiteY19" fmla="*/ 9030 h 10000"/>
              <a:gd name="connsiteX20" fmla="*/ 7032 w 9572"/>
              <a:gd name="connsiteY20" fmla="*/ 8921 h 10000"/>
              <a:gd name="connsiteX21" fmla="*/ 7673 w 9572"/>
              <a:gd name="connsiteY21" fmla="*/ 8702 h 10000"/>
              <a:gd name="connsiteX22" fmla="*/ 9572 w 9572"/>
              <a:gd name="connsiteY22" fmla="*/ 9454 h 10000"/>
              <a:gd name="connsiteX23" fmla="*/ 8716 w 9572"/>
              <a:gd name="connsiteY23" fmla="*/ 9672 h 10000"/>
              <a:gd name="connsiteX24" fmla="*/ 7888 w 9572"/>
              <a:gd name="connsiteY24" fmla="*/ 9891 h 10000"/>
              <a:gd name="connsiteX25" fmla="*/ 7032 w 9572"/>
              <a:gd name="connsiteY25" fmla="*/ 10000 h 10000"/>
              <a:gd name="connsiteX26" fmla="*/ 6176 w 9572"/>
              <a:gd name="connsiteY26" fmla="*/ 10000 h 10000"/>
              <a:gd name="connsiteX27" fmla="*/ 5535 w 9572"/>
              <a:gd name="connsiteY27" fmla="*/ 10000 h 10000"/>
              <a:gd name="connsiteX28" fmla="*/ 4893 w 9572"/>
              <a:gd name="connsiteY28" fmla="*/ 10000 h 10000"/>
              <a:gd name="connsiteX29" fmla="*/ 4465 w 9572"/>
              <a:gd name="connsiteY29" fmla="*/ 10000 h 10000"/>
              <a:gd name="connsiteX30" fmla="*/ 3823 w 9572"/>
              <a:gd name="connsiteY30" fmla="*/ 10000 h 10000"/>
              <a:gd name="connsiteX31" fmla="*/ 3396 w 9572"/>
              <a:gd name="connsiteY31" fmla="*/ 9891 h 10000"/>
              <a:gd name="connsiteX32" fmla="*/ 2968 w 9572"/>
              <a:gd name="connsiteY32" fmla="*/ 9891 h 10000"/>
              <a:gd name="connsiteX33" fmla="*/ 2567 w 9572"/>
              <a:gd name="connsiteY33" fmla="*/ 9781 h 10000"/>
              <a:gd name="connsiteX34" fmla="*/ 2139 w 9572"/>
              <a:gd name="connsiteY34" fmla="*/ 9672 h 10000"/>
              <a:gd name="connsiteX35" fmla="*/ 1925 w 9572"/>
              <a:gd name="connsiteY35" fmla="*/ 9563 h 10000"/>
              <a:gd name="connsiteX36" fmla="*/ 1497 w 9572"/>
              <a:gd name="connsiteY36" fmla="*/ 9344 h 10000"/>
              <a:gd name="connsiteX37" fmla="*/ 1284 w 9572"/>
              <a:gd name="connsiteY37" fmla="*/ 9126 h 10000"/>
              <a:gd name="connsiteX38" fmla="*/ 1069 w 9572"/>
              <a:gd name="connsiteY38" fmla="*/ 8811 h 10000"/>
              <a:gd name="connsiteX39" fmla="*/ 856 w 9572"/>
              <a:gd name="connsiteY39" fmla="*/ 8593 h 10000"/>
              <a:gd name="connsiteX40" fmla="*/ 641 w 9572"/>
              <a:gd name="connsiteY40" fmla="*/ 8374 h 10000"/>
              <a:gd name="connsiteX41" fmla="*/ 641 w 9572"/>
              <a:gd name="connsiteY41" fmla="*/ 8156 h 10000"/>
              <a:gd name="connsiteX42" fmla="*/ 428 w 9572"/>
              <a:gd name="connsiteY42" fmla="*/ 7937 h 10000"/>
              <a:gd name="connsiteX43" fmla="*/ 428 w 9572"/>
              <a:gd name="connsiteY43" fmla="*/ 7609 h 10000"/>
              <a:gd name="connsiteX44" fmla="*/ 428 w 9572"/>
              <a:gd name="connsiteY44" fmla="*/ 7391 h 10000"/>
              <a:gd name="connsiteX45" fmla="*/ 428 w 9572"/>
              <a:gd name="connsiteY45" fmla="*/ 6954 h 10000"/>
              <a:gd name="connsiteX46" fmla="*/ 428 w 9572"/>
              <a:gd name="connsiteY46" fmla="*/ 6626 h 10000"/>
              <a:gd name="connsiteX47" fmla="*/ 428 w 9572"/>
              <a:gd name="connsiteY47" fmla="*/ 6202 h 10000"/>
              <a:gd name="connsiteX48" fmla="*/ 428 w 9572"/>
              <a:gd name="connsiteY48" fmla="*/ 4454 h 10000"/>
              <a:gd name="connsiteX49" fmla="*/ 428 w 9572"/>
              <a:gd name="connsiteY49" fmla="*/ 2719 h 10000"/>
              <a:gd name="connsiteX50" fmla="*/ 428 w 9572"/>
              <a:gd name="connsiteY50" fmla="*/ 2281 h 10000"/>
              <a:gd name="connsiteX51" fmla="*/ 428 w 9572"/>
              <a:gd name="connsiteY51" fmla="*/ 1954 h 10000"/>
              <a:gd name="connsiteX52" fmla="*/ 428 w 9572"/>
              <a:gd name="connsiteY52" fmla="*/ 1626 h 10000"/>
              <a:gd name="connsiteX53" fmla="*/ 428 w 9572"/>
              <a:gd name="connsiteY53" fmla="*/ 1298 h 10000"/>
              <a:gd name="connsiteX54" fmla="*/ 428 w 9572"/>
              <a:gd name="connsiteY54" fmla="*/ 1093 h 10000"/>
              <a:gd name="connsiteX55" fmla="*/ 428 w 9572"/>
              <a:gd name="connsiteY55" fmla="*/ 874 h 10000"/>
              <a:gd name="connsiteX56" fmla="*/ 428 w 9572"/>
              <a:gd name="connsiteY56" fmla="*/ 656 h 10000"/>
              <a:gd name="connsiteX57" fmla="*/ 213 w 9572"/>
              <a:gd name="connsiteY57" fmla="*/ 546 h 10000"/>
              <a:gd name="connsiteX58" fmla="*/ 0 w 9572"/>
              <a:gd name="connsiteY58" fmla="*/ 328 h 10000"/>
              <a:gd name="connsiteX59" fmla="*/ 0 w 9572"/>
              <a:gd name="connsiteY59" fmla="*/ 219 h 10000"/>
              <a:gd name="connsiteX60" fmla="*/ 0 w 9572"/>
              <a:gd name="connsiteY60" fmla="*/ 109 h 10000"/>
              <a:gd name="connsiteX61" fmla="*/ 213 w 9572"/>
              <a:gd name="connsiteY61" fmla="*/ 0 h 10000"/>
              <a:gd name="connsiteX62" fmla="*/ 213 w 9572"/>
              <a:gd name="connsiteY62" fmla="*/ 0 h 10000"/>
              <a:gd name="connsiteX63" fmla="*/ 641 w 9572"/>
              <a:gd name="connsiteY63" fmla="*/ 0 h 10000"/>
              <a:gd name="connsiteX64" fmla="*/ 856 w 9572"/>
              <a:gd name="connsiteY64" fmla="*/ 0 h 10000"/>
              <a:gd name="connsiteX65" fmla="*/ 1284 w 9572"/>
              <a:gd name="connsiteY65" fmla="*/ 109 h 10000"/>
              <a:gd name="connsiteX66" fmla="*/ 1711 w 9572"/>
              <a:gd name="connsiteY66" fmla="*/ 328 h 10000"/>
              <a:gd name="connsiteX67" fmla="*/ 1925 w 9572"/>
              <a:gd name="connsiteY67" fmla="*/ 437 h 10000"/>
              <a:gd name="connsiteX68" fmla="*/ 2139 w 9572"/>
              <a:gd name="connsiteY68" fmla="*/ 546 h 10000"/>
              <a:gd name="connsiteX69" fmla="*/ 2139 w 9572"/>
              <a:gd name="connsiteY69" fmla="*/ 656 h 10000"/>
              <a:gd name="connsiteX70" fmla="*/ 2139 w 9572"/>
              <a:gd name="connsiteY70" fmla="*/ 874 h 10000"/>
              <a:gd name="connsiteX71" fmla="*/ 1925 w 9572"/>
              <a:gd name="connsiteY71" fmla="*/ 1298 h 10000"/>
              <a:gd name="connsiteX72" fmla="*/ 1925 w 9572"/>
              <a:gd name="connsiteY72" fmla="*/ 1516 h 10000"/>
              <a:gd name="connsiteX73" fmla="*/ 1711 w 9572"/>
              <a:gd name="connsiteY73" fmla="*/ 1844 h 10000"/>
              <a:gd name="connsiteX74" fmla="*/ 1711 w 9572"/>
              <a:gd name="connsiteY74" fmla="*/ 2391 h 10000"/>
              <a:gd name="connsiteX75" fmla="*/ 1497 w 9572"/>
              <a:gd name="connsiteY75" fmla="*/ 2937 h 10000"/>
              <a:gd name="connsiteX76" fmla="*/ 1497 w 9572"/>
              <a:gd name="connsiteY76" fmla="*/ 2937 h 10000"/>
              <a:gd name="connsiteX0" fmla="*/ 1564 w 9106"/>
              <a:gd name="connsiteY0" fmla="*/ 2937 h 10000"/>
              <a:gd name="connsiteX1" fmla="*/ 1564 w 9106"/>
              <a:gd name="connsiteY1" fmla="*/ 3484 h 10000"/>
              <a:gd name="connsiteX2" fmla="*/ 1564 w 9106"/>
              <a:gd name="connsiteY2" fmla="*/ 4016 h 10000"/>
              <a:gd name="connsiteX3" fmla="*/ 1564 w 9106"/>
              <a:gd name="connsiteY3" fmla="*/ 4563 h 10000"/>
              <a:gd name="connsiteX4" fmla="*/ 1564 w 9106"/>
              <a:gd name="connsiteY4" fmla="*/ 5000 h 10000"/>
              <a:gd name="connsiteX5" fmla="*/ 1341 w 9106"/>
              <a:gd name="connsiteY5" fmla="*/ 5437 h 10000"/>
              <a:gd name="connsiteX6" fmla="*/ 1341 w 9106"/>
              <a:gd name="connsiteY6" fmla="*/ 5984 h 10000"/>
              <a:gd name="connsiteX7" fmla="*/ 1564 w 9106"/>
              <a:gd name="connsiteY7" fmla="*/ 7063 h 10000"/>
              <a:gd name="connsiteX8" fmla="*/ 1564 w 9106"/>
              <a:gd name="connsiteY8" fmla="*/ 7500 h 10000"/>
              <a:gd name="connsiteX9" fmla="*/ 1788 w 9106"/>
              <a:gd name="connsiteY9" fmla="*/ 7937 h 10000"/>
              <a:gd name="connsiteX10" fmla="*/ 2011 w 9106"/>
              <a:gd name="connsiteY10" fmla="*/ 8265 h 10000"/>
              <a:gd name="connsiteX11" fmla="*/ 2235 w 9106"/>
              <a:gd name="connsiteY11" fmla="*/ 8593 h 10000"/>
              <a:gd name="connsiteX12" fmla="*/ 2458 w 9106"/>
              <a:gd name="connsiteY12" fmla="*/ 8702 h 10000"/>
              <a:gd name="connsiteX13" fmla="*/ 2905 w 9106"/>
              <a:gd name="connsiteY13" fmla="*/ 8921 h 10000"/>
              <a:gd name="connsiteX14" fmla="*/ 3548 w 9106"/>
              <a:gd name="connsiteY14" fmla="*/ 8921 h 10000"/>
              <a:gd name="connsiteX15" fmla="*/ 4218 w 9106"/>
              <a:gd name="connsiteY15" fmla="*/ 9030 h 10000"/>
              <a:gd name="connsiteX16" fmla="*/ 4888 w 9106"/>
              <a:gd name="connsiteY16" fmla="*/ 9030 h 10000"/>
              <a:gd name="connsiteX17" fmla="*/ 5558 w 9106"/>
              <a:gd name="connsiteY17" fmla="*/ 9030 h 10000"/>
              <a:gd name="connsiteX18" fmla="*/ 6230 w 9106"/>
              <a:gd name="connsiteY18" fmla="*/ 9030 h 10000"/>
              <a:gd name="connsiteX19" fmla="*/ 6899 w 9106"/>
              <a:gd name="connsiteY19" fmla="*/ 9030 h 10000"/>
              <a:gd name="connsiteX20" fmla="*/ 7346 w 9106"/>
              <a:gd name="connsiteY20" fmla="*/ 8921 h 10000"/>
              <a:gd name="connsiteX21" fmla="*/ 8016 w 9106"/>
              <a:gd name="connsiteY21" fmla="*/ 8702 h 10000"/>
              <a:gd name="connsiteX22" fmla="*/ 9106 w 9106"/>
              <a:gd name="connsiteY22" fmla="*/ 9672 h 10000"/>
              <a:gd name="connsiteX23" fmla="*/ 8241 w 9106"/>
              <a:gd name="connsiteY23" fmla="*/ 9891 h 10000"/>
              <a:gd name="connsiteX24" fmla="*/ 7346 w 9106"/>
              <a:gd name="connsiteY24" fmla="*/ 10000 h 10000"/>
              <a:gd name="connsiteX25" fmla="*/ 6452 w 9106"/>
              <a:gd name="connsiteY25" fmla="*/ 10000 h 10000"/>
              <a:gd name="connsiteX26" fmla="*/ 5782 w 9106"/>
              <a:gd name="connsiteY26" fmla="*/ 10000 h 10000"/>
              <a:gd name="connsiteX27" fmla="*/ 5112 w 9106"/>
              <a:gd name="connsiteY27" fmla="*/ 10000 h 10000"/>
              <a:gd name="connsiteX28" fmla="*/ 4665 w 9106"/>
              <a:gd name="connsiteY28" fmla="*/ 10000 h 10000"/>
              <a:gd name="connsiteX29" fmla="*/ 3994 w 9106"/>
              <a:gd name="connsiteY29" fmla="*/ 10000 h 10000"/>
              <a:gd name="connsiteX30" fmla="*/ 3548 w 9106"/>
              <a:gd name="connsiteY30" fmla="*/ 9891 h 10000"/>
              <a:gd name="connsiteX31" fmla="*/ 3101 w 9106"/>
              <a:gd name="connsiteY31" fmla="*/ 9891 h 10000"/>
              <a:gd name="connsiteX32" fmla="*/ 2682 w 9106"/>
              <a:gd name="connsiteY32" fmla="*/ 9781 h 10000"/>
              <a:gd name="connsiteX33" fmla="*/ 2235 w 9106"/>
              <a:gd name="connsiteY33" fmla="*/ 9672 h 10000"/>
              <a:gd name="connsiteX34" fmla="*/ 2011 w 9106"/>
              <a:gd name="connsiteY34" fmla="*/ 9563 h 10000"/>
              <a:gd name="connsiteX35" fmla="*/ 1564 w 9106"/>
              <a:gd name="connsiteY35" fmla="*/ 9344 h 10000"/>
              <a:gd name="connsiteX36" fmla="*/ 1341 w 9106"/>
              <a:gd name="connsiteY36" fmla="*/ 9126 h 10000"/>
              <a:gd name="connsiteX37" fmla="*/ 1117 w 9106"/>
              <a:gd name="connsiteY37" fmla="*/ 8811 h 10000"/>
              <a:gd name="connsiteX38" fmla="*/ 894 w 9106"/>
              <a:gd name="connsiteY38" fmla="*/ 8593 h 10000"/>
              <a:gd name="connsiteX39" fmla="*/ 670 w 9106"/>
              <a:gd name="connsiteY39" fmla="*/ 8374 h 10000"/>
              <a:gd name="connsiteX40" fmla="*/ 670 w 9106"/>
              <a:gd name="connsiteY40" fmla="*/ 8156 h 10000"/>
              <a:gd name="connsiteX41" fmla="*/ 447 w 9106"/>
              <a:gd name="connsiteY41" fmla="*/ 7937 h 10000"/>
              <a:gd name="connsiteX42" fmla="*/ 447 w 9106"/>
              <a:gd name="connsiteY42" fmla="*/ 7609 h 10000"/>
              <a:gd name="connsiteX43" fmla="*/ 447 w 9106"/>
              <a:gd name="connsiteY43" fmla="*/ 7391 h 10000"/>
              <a:gd name="connsiteX44" fmla="*/ 447 w 9106"/>
              <a:gd name="connsiteY44" fmla="*/ 6954 h 10000"/>
              <a:gd name="connsiteX45" fmla="*/ 447 w 9106"/>
              <a:gd name="connsiteY45" fmla="*/ 6626 h 10000"/>
              <a:gd name="connsiteX46" fmla="*/ 447 w 9106"/>
              <a:gd name="connsiteY46" fmla="*/ 6202 h 10000"/>
              <a:gd name="connsiteX47" fmla="*/ 447 w 9106"/>
              <a:gd name="connsiteY47" fmla="*/ 4454 h 10000"/>
              <a:gd name="connsiteX48" fmla="*/ 447 w 9106"/>
              <a:gd name="connsiteY48" fmla="*/ 2719 h 10000"/>
              <a:gd name="connsiteX49" fmla="*/ 447 w 9106"/>
              <a:gd name="connsiteY49" fmla="*/ 2281 h 10000"/>
              <a:gd name="connsiteX50" fmla="*/ 447 w 9106"/>
              <a:gd name="connsiteY50" fmla="*/ 1954 h 10000"/>
              <a:gd name="connsiteX51" fmla="*/ 447 w 9106"/>
              <a:gd name="connsiteY51" fmla="*/ 1626 h 10000"/>
              <a:gd name="connsiteX52" fmla="*/ 447 w 9106"/>
              <a:gd name="connsiteY52" fmla="*/ 1298 h 10000"/>
              <a:gd name="connsiteX53" fmla="*/ 447 w 9106"/>
              <a:gd name="connsiteY53" fmla="*/ 1093 h 10000"/>
              <a:gd name="connsiteX54" fmla="*/ 447 w 9106"/>
              <a:gd name="connsiteY54" fmla="*/ 874 h 10000"/>
              <a:gd name="connsiteX55" fmla="*/ 447 w 9106"/>
              <a:gd name="connsiteY55" fmla="*/ 656 h 10000"/>
              <a:gd name="connsiteX56" fmla="*/ 223 w 9106"/>
              <a:gd name="connsiteY56" fmla="*/ 546 h 10000"/>
              <a:gd name="connsiteX57" fmla="*/ 0 w 9106"/>
              <a:gd name="connsiteY57" fmla="*/ 328 h 10000"/>
              <a:gd name="connsiteX58" fmla="*/ 0 w 9106"/>
              <a:gd name="connsiteY58" fmla="*/ 219 h 10000"/>
              <a:gd name="connsiteX59" fmla="*/ 0 w 9106"/>
              <a:gd name="connsiteY59" fmla="*/ 109 h 10000"/>
              <a:gd name="connsiteX60" fmla="*/ 223 w 9106"/>
              <a:gd name="connsiteY60" fmla="*/ 0 h 10000"/>
              <a:gd name="connsiteX61" fmla="*/ 223 w 9106"/>
              <a:gd name="connsiteY61" fmla="*/ 0 h 10000"/>
              <a:gd name="connsiteX62" fmla="*/ 670 w 9106"/>
              <a:gd name="connsiteY62" fmla="*/ 0 h 10000"/>
              <a:gd name="connsiteX63" fmla="*/ 894 w 9106"/>
              <a:gd name="connsiteY63" fmla="*/ 0 h 10000"/>
              <a:gd name="connsiteX64" fmla="*/ 1341 w 9106"/>
              <a:gd name="connsiteY64" fmla="*/ 109 h 10000"/>
              <a:gd name="connsiteX65" fmla="*/ 1788 w 9106"/>
              <a:gd name="connsiteY65" fmla="*/ 328 h 10000"/>
              <a:gd name="connsiteX66" fmla="*/ 2011 w 9106"/>
              <a:gd name="connsiteY66" fmla="*/ 437 h 10000"/>
              <a:gd name="connsiteX67" fmla="*/ 2235 w 9106"/>
              <a:gd name="connsiteY67" fmla="*/ 546 h 10000"/>
              <a:gd name="connsiteX68" fmla="*/ 2235 w 9106"/>
              <a:gd name="connsiteY68" fmla="*/ 656 h 10000"/>
              <a:gd name="connsiteX69" fmla="*/ 2235 w 9106"/>
              <a:gd name="connsiteY69" fmla="*/ 874 h 10000"/>
              <a:gd name="connsiteX70" fmla="*/ 2011 w 9106"/>
              <a:gd name="connsiteY70" fmla="*/ 1298 h 10000"/>
              <a:gd name="connsiteX71" fmla="*/ 2011 w 9106"/>
              <a:gd name="connsiteY71" fmla="*/ 1516 h 10000"/>
              <a:gd name="connsiteX72" fmla="*/ 1788 w 9106"/>
              <a:gd name="connsiteY72" fmla="*/ 1844 h 10000"/>
              <a:gd name="connsiteX73" fmla="*/ 1788 w 9106"/>
              <a:gd name="connsiteY73" fmla="*/ 2391 h 10000"/>
              <a:gd name="connsiteX74" fmla="*/ 1564 w 9106"/>
              <a:gd name="connsiteY74" fmla="*/ 2937 h 10000"/>
              <a:gd name="connsiteX75" fmla="*/ 1564 w 9106"/>
              <a:gd name="connsiteY75" fmla="*/ 2937 h 10000"/>
              <a:gd name="connsiteX0" fmla="*/ 1718 w 9050"/>
              <a:gd name="connsiteY0" fmla="*/ 2937 h 10000"/>
              <a:gd name="connsiteX1" fmla="*/ 1718 w 9050"/>
              <a:gd name="connsiteY1" fmla="*/ 3484 h 10000"/>
              <a:gd name="connsiteX2" fmla="*/ 1718 w 9050"/>
              <a:gd name="connsiteY2" fmla="*/ 4016 h 10000"/>
              <a:gd name="connsiteX3" fmla="*/ 1718 w 9050"/>
              <a:gd name="connsiteY3" fmla="*/ 4563 h 10000"/>
              <a:gd name="connsiteX4" fmla="*/ 1718 w 9050"/>
              <a:gd name="connsiteY4" fmla="*/ 5000 h 10000"/>
              <a:gd name="connsiteX5" fmla="*/ 1473 w 9050"/>
              <a:gd name="connsiteY5" fmla="*/ 5437 h 10000"/>
              <a:gd name="connsiteX6" fmla="*/ 1473 w 9050"/>
              <a:gd name="connsiteY6" fmla="*/ 5984 h 10000"/>
              <a:gd name="connsiteX7" fmla="*/ 1718 w 9050"/>
              <a:gd name="connsiteY7" fmla="*/ 7063 h 10000"/>
              <a:gd name="connsiteX8" fmla="*/ 1718 w 9050"/>
              <a:gd name="connsiteY8" fmla="*/ 7500 h 10000"/>
              <a:gd name="connsiteX9" fmla="*/ 1964 w 9050"/>
              <a:gd name="connsiteY9" fmla="*/ 7937 h 10000"/>
              <a:gd name="connsiteX10" fmla="*/ 2208 w 9050"/>
              <a:gd name="connsiteY10" fmla="*/ 8265 h 10000"/>
              <a:gd name="connsiteX11" fmla="*/ 2454 w 9050"/>
              <a:gd name="connsiteY11" fmla="*/ 8593 h 10000"/>
              <a:gd name="connsiteX12" fmla="*/ 2699 w 9050"/>
              <a:gd name="connsiteY12" fmla="*/ 8702 h 10000"/>
              <a:gd name="connsiteX13" fmla="*/ 3190 w 9050"/>
              <a:gd name="connsiteY13" fmla="*/ 8921 h 10000"/>
              <a:gd name="connsiteX14" fmla="*/ 3896 w 9050"/>
              <a:gd name="connsiteY14" fmla="*/ 8921 h 10000"/>
              <a:gd name="connsiteX15" fmla="*/ 4632 w 9050"/>
              <a:gd name="connsiteY15" fmla="*/ 9030 h 10000"/>
              <a:gd name="connsiteX16" fmla="*/ 5368 w 9050"/>
              <a:gd name="connsiteY16" fmla="*/ 9030 h 10000"/>
              <a:gd name="connsiteX17" fmla="*/ 6104 w 9050"/>
              <a:gd name="connsiteY17" fmla="*/ 9030 h 10000"/>
              <a:gd name="connsiteX18" fmla="*/ 6842 w 9050"/>
              <a:gd name="connsiteY18" fmla="*/ 9030 h 10000"/>
              <a:gd name="connsiteX19" fmla="*/ 7576 w 9050"/>
              <a:gd name="connsiteY19" fmla="*/ 9030 h 10000"/>
              <a:gd name="connsiteX20" fmla="*/ 8067 w 9050"/>
              <a:gd name="connsiteY20" fmla="*/ 8921 h 10000"/>
              <a:gd name="connsiteX21" fmla="*/ 8803 w 9050"/>
              <a:gd name="connsiteY21" fmla="*/ 8702 h 10000"/>
              <a:gd name="connsiteX22" fmla="*/ 9050 w 9050"/>
              <a:gd name="connsiteY22" fmla="*/ 9891 h 10000"/>
              <a:gd name="connsiteX23" fmla="*/ 8067 w 9050"/>
              <a:gd name="connsiteY23" fmla="*/ 10000 h 10000"/>
              <a:gd name="connsiteX24" fmla="*/ 7085 w 9050"/>
              <a:gd name="connsiteY24" fmla="*/ 10000 h 10000"/>
              <a:gd name="connsiteX25" fmla="*/ 6350 w 9050"/>
              <a:gd name="connsiteY25" fmla="*/ 10000 h 10000"/>
              <a:gd name="connsiteX26" fmla="*/ 5614 w 9050"/>
              <a:gd name="connsiteY26" fmla="*/ 10000 h 10000"/>
              <a:gd name="connsiteX27" fmla="*/ 5123 w 9050"/>
              <a:gd name="connsiteY27" fmla="*/ 10000 h 10000"/>
              <a:gd name="connsiteX28" fmla="*/ 4386 w 9050"/>
              <a:gd name="connsiteY28" fmla="*/ 10000 h 10000"/>
              <a:gd name="connsiteX29" fmla="*/ 3896 w 9050"/>
              <a:gd name="connsiteY29" fmla="*/ 9891 h 10000"/>
              <a:gd name="connsiteX30" fmla="*/ 3405 w 9050"/>
              <a:gd name="connsiteY30" fmla="*/ 9891 h 10000"/>
              <a:gd name="connsiteX31" fmla="*/ 2945 w 9050"/>
              <a:gd name="connsiteY31" fmla="*/ 9781 h 10000"/>
              <a:gd name="connsiteX32" fmla="*/ 2454 w 9050"/>
              <a:gd name="connsiteY32" fmla="*/ 9672 h 10000"/>
              <a:gd name="connsiteX33" fmla="*/ 2208 w 9050"/>
              <a:gd name="connsiteY33" fmla="*/ 9563 h 10000"/>
              <a:gd name="connsiteX34" fmla="*/ 1718 w 9050"/>
              <a:gd name="connsiteY34" fmla="*/ 9344 h 10000"/>
              <a:gd name="connsiteX35" fmla="*/ 1473 w 9050"/>
              <a:gd name="connsiteY35" fmla="*/ 9126 h 10000"/>
              <a:gd name="connsiteX36" fmla="*/ 1227 w 9050"/>
              <a:gd name="connsiteY36" fmla="*/ 8811 h 10000"/>
              <a:gd name="connsiteX37" fmla="*/ 982 w 9050"/>
              <a:gd name="connsiteY37" fmla="*/ 8593 h 10000"/>
              <a:gd name="connsiteX38" fmla="*/ 736 w 9050"/>
              <a:gd name="connsiteY38" fmla="*/ 8374 h 10000"/>
              <a:gd name="connsiteX39" fmla="*/ 736 w 9050"/>
              <a:gd name="connsiteY39" fmla="*/ 8156 h 10000"/>
              <a:gd name="connsiteX40" fmla="*/ 491 w 9050"/>
              <a:gd name="connsiteY40" fmla="*/ 7937 h 10000"/>
              <a:gd name="connsiteX41" fmla="*/ 491 w 9050"/>
              <a:gd name="connsiteY41" fmla="*/ 7609 h 10000"/>
              <a:gd name="connsiteX42" fmla="*/ 491 w 9050"/>
              <a:gd name="connsiteY42" fmla="*/ 7391 h 10000"/>
              <a:gd name="connsiteX43" fmla="*/ 491 w 9050"/>
              <a:gd name="connsiteY43" fmla="*/ 6954 h 10000"/>
              <a:gd name="connsiteX44" fmla="*/ 491 w 9050"/>
              <a:gd name="connsiteY44" fmla="*/ 6626 h 10000"/>
              <a:gd name="connsiteX45" fmla="*/ 491 w 9050"/>
              <a:gd name="connsiteY45" fmla="*/ 6202 h 10000"/>
              <a:gd name="connsiteX46" fmla="*/ 491 w 9050"/>
              <a:gd name="connsiteY46" fmla="*/ 4454 h 10000"/>
              <a:gd name="connsiteX47" fmla="*/ 491 w 9050"/>
              <a:gd name="connsiteY47" fmla="*/ 2719 h 10000"/>
              <a:gd name="connsiteX48" fmla="*/ 491 w 9050"/>
              <a:gd name="connsiteY48" fmla="*/ 2281 h 10000"/>
              <a:gd name="connsiteX49" fmla="*/ 491 w 9050"/>
              <a:gd name="connsiteY49" fmla="*/ 1954 h 10000"/>
              <a:gd name="connsiteX50" fmla="*/ 491 w 9050"/>
              <a:gd name="connsiteY50" fmla="*/ 1626 h 10000"/>
              <a:gd name="connsiteX51" fmla="*/ 491 w 9050"/>
              <a:gd name="connsiteY51" fmla="*/ 1298 h 10000"/>
              <a:gd name="connsiteX52" fmla="*/ 491 w 9050"/>
              <a:gd name="connsiteY52" fmla="*/ 1093 h 10000"/>
              <a:gd name="connsiteX53" fmla="*/ 491 w 9050"/>
              <a:gd name="connsiteY53" fmla="*/ 874 h 10000"/>
              <a:gd name="connsiteX54" fmla="*/ 491 w 9050"/>
              <a:gd name="connsiteY54" fmla="*/ 656 h 10000"/>
              <a:gd name="connsiteX55" fmla="*/ 245 w 9050"/>
              <a:gd name="connsiteY55" fmla="*/ 546 h 10000"/>
              <a:gd name="connsiteX56" fmla="*/ 0 w 9050"/>
              <a:gd name="connsiteY56" fmla="*/ 328 h 10000"/>
              <a:gd name="connsiteX57" fmla="*/ 0 w 9050"/>
              <a:gd name="connsiteY57" fmla="*/ 219 h 10000"/>
              <a:gd name="connsiteX58" fmla="*/ 0 w 9050"/>
              <a:gd name="connsiteY58" fmla="*/ 109 h 10000"/>
              <a:gd name="connsiteX59" fmla="*/ 245 w 9050"/>
              <a:gd name="connsiteY59" fmla="*/ 0 h 10000"/>
              <a:gd name="connsiteX60" fmla="*/ 245 w 9050"/>
              <a:gd name="connsiteY60" fmla="*/ 0 h 10000"/>
              <a:gd name="connsiteX61" fmla="*/ 736 w 9050"/>
              <a:gd name="connsiteY61" fmla="*/ 0 h 10000"/>
              <a:gd name="connsiteX62" fmla="*/ 982 w 9050"/>
              <a:gd name="connsiteY62" fmla="*/ 0 h 10000"/>
              <a:gd name="connsiteX63" fmla="*/ 1473 w 9050"/>
              <a:gd name="connsiteY63" fmla="*/ 109 h 10000"/>
              <a:gd name="connsiteX64" fmla="*/ 1964 w 9050"/>
              <a:gd name="connsiteY64" fmla="*/ 328 h 10000"/>
              <a:gd name="connsiteX65" fmla="*/ 2208 w 9050"/>
              <a:gd name="connsiteY65" fmla="*/ 437 h 10000"/>
              <a:gd name="connsiteX66" fmla="*/ 2454 w 9050"/>
              <a:gd name="connsiteY66" fmla="*/ 546 h 10000"/>
              <a:gd name="connsiteX67" fmla="*/ 2454 w 9050"/>
              <a:gd name="connsiteY67" fmla="*/ 656 h 10000"/>
              <a:gd name="connsiteX68" fmla="*/ 2454 w 9050"/>
              <a:gd name="connsiteY68" fmla="*/ 874 h 10000"/>
              <a:gd name="connsiteX69" fmla="*/ 2208 w 9050"/>
              <a:gd name="connsiteY69" fmla="*/ 1298 h 10000"/>
              <a:gd name="connsiteX70" fmla="*/ 2208 w 9050"/>
              <a:gd name="connsiteY70" fmla="*/ 1516 h 10000"/>
              <a:gd name="connsiteX71" fmla="*/ 1964 w 9050"/>
              <a:gd name="connsiteY71" fmla="*/ 1844 h 10000"/>
              <a:gd name="connsiteX72" fmla="*/ 1964 w 9050"/>
              <a:gd name="connsiteY72" fmla="*/ 2391 h 10000"/>
              <a:gd name="connsiteX73" fmla="*/ 1718 w 9050"/>
              <a:gd name="connsiteY73" fmla="*/ 2937 h 10000"/>
              <a:gd name="connsiteX74" fmla="*/ 1718 w 9050"/>
              <a:gd name="connsiteY7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371 w 10000"/>
              <a:gd name="connsiteY19" fmla="*/ 9030 h 10000"/>
              <a:gd name="connsiteX20" fmla="*/ 8914 w 10000"/>
              <a:gd name="connsiteY20" fmla="*/ 8921 h 10000"/>
              <a:gd name="connsiteX21" fmla="*/ 10000 w 10000"/>
              <a:gd name="connsiteY21" fmla="*/ 9891 h 10000"/>
              <a:gd name="connsiteX22" fmla="*/ 8914 w 10000"/>
              <a:gd name="connsiteY22" fmla="*/ 10000 h 10000"/>
              <a:gd name="connsiteX23" fmla="*/ 7829 w 10000"/>
              <a:gd name="connsiteY23" fmla="*/ 10000 h 10000"/>
              <a:gd name="connsiteX24" fmla="*/ 7017 w 10000"/>
              <a:gd name="connsiteY24" fmla="*/ 10000 h 10000"/>
              <a:gd name="connsiteX25" fmla="*/ 6203 w 10000"/>
              <a:gd name="connsiteY25" fmla="*/ 10000 h 10000"/>
              <a:gd name="connsiteX26" fmla="*/ 5661 w 10000"/>
              <a:gd name="connsiteY26" fmla="*/ 10000 h 10000"/>
              <a:gd name="connsiteX27" fmla="*/ 4846 w 10000"/>
              <a:gd name="connsiteY27" fmla="*/ 10000 h 10000"/>
              <a:gd name="connsiteX28" fmla="*/ 4305 w 10000"/>
              <a:gd name="connsiteY28" fmla="*/ 9891 h 10000"/>
              <a:gd name="connsiteX29" fmla="*/ 3762 w 10000"/>
              <a:gd name="connsiteY29" fmla="*/ 9891 h 10000"/>
              <a:gd name="connsiteX30" fmla="*/ 3254 w 10000"/>
              <a:gd name="connsiteY30" fmla="*/ 9781 h 10000"/>
              <a:gd name="connsiteX31" fmla="*/ 2712 w 10000"/>
              <a:gd name="connsiteY31" fmla="*/ 9672 h 10000"/>
              <a:gd name="connsiteX32" fmla="*/ 2440 w 10000"/>
              <a:gd name="connsiteY32" fmla="*/ 9563 h 10000"/>
              <a:gd name="connsiteX33" fmla="*/ 1898 w 10000"/>
              <a:gd name="connsiteY33" fmla="*/ 9344 h 10000"/>
              <a:gd name="connsiteX34" fmla="*/ 1628 w 10000"/>
              <a:gd name="connsiteY34" fmla="*/ 9126 h 10000"/>
              <a:gd name="connsiteX35" fmla="*/ 1356 w 10000"/>
              <a:gd name="connsiteY35" fmla="*/ 8811 h 10000"/>
              <a:gd name="connsiteX36" fmla="*/ 1085 w 10000"/>
              <a:gd name="connsiteY36" fmla="*/ 8593 h 10000"/>
              <a:gd name="connsiteX37" fmla="*/ 813 w 10000"/>
              <a:gd name="connsiteY37" fmla="*/ 8374 h 10000"/>
              <a:gd name="connsiteX38" fmla="*/ 813 w 10000"/>
              <a:gd name="connsiteY38" fmla="*/ 8156 h 10000"/>
              <a:gd name="connsiteX39" fmla="*/ 543 w 10000"/>
              <a:gd name="connsiteY39" fmla="*/ 7937 h 10000"/>
              <a:gd name="connsiteX40" fmla="*/ 543 w 10000"/>
              <a:gd name="connsiteY40" fmla="*/ 7609 h 10000"/>
              <a:gd name="connsiteX41" fmla="*/ 543 w 10000"/>
              <a:gd name="connsiteY41" fmla="*/ 7391 h 10000"/>
              <a:gd name="connsiteX42" fmla="*/ 543 w 10000"/>
              <a:gd name="connsiteY42" fmla="*/ 6954 h 10000"/>
              <a:gd name="connsiteX43" fmla="*/ 543 w 10000"/>
              <a:gd name="connsiteY43" fmla="*/ 6626 h 10000"/>
              <a:gd name="connsiteX44" fmla="*/ 543 w 10000"/>
              <a:gd name="connsiteY44" fmla="*/ 6202 h 10000"/>
              <a:gd name="connsiteX45" fmla="*/ 543 w 10000"/>
              <a:gd name="connsiteY45" fmla="*/ 4454 h 10000"/>
              <a:gd name="connsiteX46" fmla="*/ 543 w 10000"/>
              <a:gd name="connsiteY46" fmla="*/ 2719 h 10000"/>
              <a:gd name="connsiteX47" fmla="*/ 543 w 10000"/>
              <a:gd name="connsiteY47" fmla="*/ 2281 h 10000"/>
              <a:gd name="connsiteX48" fmla="*/ 543 w 10000"/>
              <a:gd name="connsiteY48" fmla="*/ 1954 h 10000"/>
              <a:gd name="connsiteX49" fmla="*/ 543 w 10000"/>
              <a:gd name="connsiteY49" fmla="*/ 1626 h 10000"/>
              <a:gd name="connsiteX50" fmla="*/ 543 w 10000"/>
              <a:gd name="connsiteY50" fmla="*/ 1298 h 10000"/>
              <a:gd name="connsiteX51" fmla="*/ 543 w 10000"/>
              <a:gd name="connsiteY51" fmla="*/ 1093 h 10000"/>
              <a:gd name="connsiteX52" fmla="*/ 543 w 10000"/>
              <a:gd name="connsiteY52" fmla="*/ 874 h 10000"/>
              <a:gd name="connsiteX53" fmla="*/ 543 w 10000"/>
              <a:gd name="connsiteY53" fmla="*/ 656 h 10000"/>
              <a:gd name="connsiteX54" fmla="*/ 271 w 10000"/>
              <a:gd name="connsiteY54" fmla="*/ 546 h 10000"/>
              <a:gd name="connsiteX55" fmla="*/ 0 w 10000"/>
              <a:gd name="connsiteY55" fmla="*/ 328 h 10000"/>
              <a:gd name="connsiteX56" fmla="*/ 0 w 10000"/>
              <a:gd name="connsiteY56" fmla="*/ 219 h 10000"/>
              <a:gd name="connsiteX57" fmla="*/ 0 w 10000"/>
              <a:gd name="connsiteY57" fmla="*/ 109 h 10000"/>
              <a:gd name="connsiteX58" fmla="*/ 271 w 10000"/>
              <a:gd name="connsiteY58" fmla="*/ 0 h 10000"/>
              <a:gd name="connsiteX59" fmla="*/ 271 w 10000"/>
              <a:gd name="connsiteY59" fmla="*/ 0 h 10000"/>
              <a:gd name="connsiteX60" fmla="*/ 813 w 10000"/>
              <a:gd name="connsiteY60" fmla="*/ 0 h 10000"/>
              <a:gd name="connsiteX61" fmla="*/ 1085 w 10000"/>
              <a:gd name="connsiteY61" fmla="*/ 0 h 10000"/>
              <a:gd name="connsiteX62" fmla="*/ 1628 w 10000"/>
              <a:gd name="connsiteY62" fmla="*/ 109 h 10000"/>
              <a:gd name="connsiteX63" fmla="*/ 2170 w 10000"/>
              <a:gd name="connsiteY63" fmla="*/ 328 h 10000"/>
              <a:gd name="connsiteX64" fmla="*/ 2440 w 10000"/>
              <a:gd name="connsiteY64" fmla="*/ 437 h 10000"/>
              <a:gd name="connsiteX65" fmla="*/ 2712 w 10000"/>
              <a:gd name="connsiteY65" fmla="*/ 546 h 10000"/>
              <a:gd name="connsiteX66" fmla="*/ 2712 w 10000"/>
              <a:gd name="connsiteY66" fmla="*/ 656 h 10000"/>
              <a:gd name="connsiteX67" fmla="*/ 2712 w 10000"/>
              <a:gd name="connsiteY67" fmla="*/ 874 h 10000"/>
              <a:gd name="connsiteX68" fmla="*/ 2440 w 10000"/>
              <a:gd name="connsiteY68" fmla="*/ 1298 h 10000"/>
              <a:gd name="connsiteX69" fmla="*/ 2440 w 10000"/>
              <a:gd name="connsiteY69" fmla="*/ 1516 h 10000"/>
              <a:gd name="connsiteX70" fmla="*/ 2170 w 10000"/>
              <a:gd name="connsiteY70" fmla="*/ 1844 h 10000"/>
              <a:gd name="connsiteX71" fmla="*/ 2170 w 10000"/>
              <a:gd name="connsiteY71" fmla="*/ 2391 h 10000"/>
              <a:gd name="connsiteX72" fmla="*/ 1898 w 10000"/>
              <a:gd name="connsiteY72" fmla="*/ 2937 h 10000"/>
              <a:gd name="connsiteX73" fmla="*/ 1898 w 10000"/>
              <a:gd name="connsiteY7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914 w 10000"/>
              <a:gd name="connsiteY19" fmla="*/ 8921 h 10000"/>
              <a:gd name="connsiteX20" fmla="*/ 10000 w 10000"/>
              <a:gd name="connsiteY20" fmla="*/ 9891 h 10000"/>
              <a:gd name="connsiteX21" fmla="*/ 8914 w 10000"/>
              <a:gd name="connsiteY21" fmla="*/ 10000 h 10000"/>
              <a:gd name="connsiteX22" fmla="*/ 7829 w 10000"/>
              <a:gd name="connsiteY22" fmla="*/ 10000 h 10000"/>
              <a:gd name="connsiteX23" fmla="*/ 7017 w 10000"/>
              <a:gd name="connsiteY23" fmla="*/ 10000 h 10000"/>
              <a:gd name="connsiteX24" fmla="*/ 6203 w 10000"/>
              <a:gd name="connsiteY24" fmla="*/ 10000 h 10000"/>
              <a:gd name="connsiteX25" fmla="*/ 5661 w 10000"/>
              <a:gd name="connsiteY25" fmla="*/ 10000 h 10000"/>
              <a:gd name="connsiteX26" fmla="*/ 4846 w 10000"/>
              <a:gd name="connsiteY26" fmla="*/ 10000 h 10000"/>
              <a:gd name="connsiteX27" fmla="*/ 4305 w 10000"/>
              <a:gd name="connsiteY27" fmla="*/ 9891 h 10000"/>
              <a:gd name="connsiteX28" fmla="*/ 3762 w 10000"/>
              <a:gd name="connsiteY28" fmla="*/ 9891 h 10000"/>
              <a:gd name="connsiteX29" fmla="*/ 3254 w 10000"/>
              <a:gd name="connsiteY29" fmla="*/ 9781 h 10000"/>
              <a:gd name="connsiteX30" fmla="*/ 2712 w 10000"/>
              <a:gd name="connsiteY30" fmla="*/ 9672 h 10000"/>
              <a:gd name="connsiteX31" fmla="*/ 2440 w 10000"/>
              <a:gd name="connsiteY31" fmla="*/ 9563 h 10000"/>
              <a:gd name="connsiteX32" fmla="*/ 1898 w 10000"/>
              <a:gd name="connsiteY32" fmla="*/ 9344 h 10000"/>
              <a:gd name="connsiteX33" fmla="*/ 1628 w 10000"/>
              <a:gd name="connsiteY33" fmla="*/ 9126 h 10000"/>
              <a:gd name="connsiteX34" fmla="*/ 1356 w 10000"/>
              <a:gd name="connsiteY34" fmla="*/ 8811 h 10000"/>
              <a:gd name="connsiteX35" fmla="*/ 1085 w 10000"/>
              <a:gd name="connsiteY35" fmla="*/ 8593 h 10000"/>
              <a:gd name="connsiteX36" fmla="*/ 813 w 10000"/>
              <a:gd name="connsiteY36" fmla="*/ 8374 h 10000"/>
              <a:gd name="connsiteX37" fmla="*/ 813 w 10000"/>
              <a:gd name="connsiteY37" fmla="*/ 8156 h 10000"/>
              <a:gd name="connsiteX38" fmla="*/ 543 w 10000"/>
              <a:gd name="connsiteY38" fmla="*/ 7937 h 10000"/>
              <a:gd name="connsiteX39" fmla="*/ 543 w 10000"/>
              <a:gd name="connsiteY39" fmla="*/ 7609 h 10000"/>
              <a:gd name="connsiteX40" fmla="*/ 543 w 10000"/>
              <a:gd name="connsiteY40" fmla="*/ 7391 h 10000"/>
              <a:gd name="connsiteX41" fmla="*/ 543 w 10000"/>
              <a:gd name="connsiteY41" fmla="*/ 6954 h 10000"/>
              <a:gd name="connsiteX42" fmla="*/ 543 w 10000"/>
              <a:gd name="connsiteY42" fmla="*/ 6626 h 10000"/>
              <a:gd name="connsiteX43" fmla="*/ 543 w 10000"/>
              <a:gd name="connsiteY43" fmla="*/ 6202 h 10000"/>
              <a:gd name="connsiteX44" fmla="*/ 543 w 10000"/>
              <a:gd name="connsiteY44" fmla="*/ 4454 h 10000"/>
              <a:gd name="connsiteX45" fmla="*/ 543 w 10000"/>
              <a:gd name="connsiteY45" fmla="*/ 2719 h 10000"/>
              <a:gd name="connsiteX46" fmla="*/ 543 w 10000"/>
              <a:gd name="connsiteY46" fmla="*/ 2281 h 10000"/>
              <a:gd name="connsiteX47" fmla="*/ 543 w 10000"/>
              <a:gd name="connsiteY47" fmla="*/ 1954 h 10000"/>
              <a:gd name="connsiteX48" fmla="*/ 543 w 10000"/>
              <a:gd name="connsiteY48" fmla="*/ 1626 h 10000"/>
              <a:gd name="connsiteX49" fmla="*/ 543 w 10000"/>
              <a:gd name="connsiteY49" fmla="*/ 1298 h 10000"/>
              <a:gd name="connsiteX50" fmla="*/ 543 w 10000"/>
              <a:gd name="connsiteY50" fmla="*/ 1093 h 10000"/>
              <a:gd name="connsiteX51" fmla="*/ 543 w 10000"/>
              <a:gd name="connsiteY51" fmla="*/ 874 h 10000"/>
              <a:gd name="connsiteX52" fmla="*/ 543 w 10000"/>
              <a:gd name="connsiteY52" fmla="*/ 656 h 10000"/>
              <a:gd name="connsiteX53" fmla="*/ 271 w 10000"/>
              <a:gd name="connsiteY53" fmla="*/ 546 h 10000"/>
              <a:gd name="connsiteX54" fmla="*/ 0 w 10000"/>
              <a:gd name="connsiteY54" fmla="*/ 328 h 10000"/>
              <a:gd name="connsiteX55" fmla="*/ 0 w 10000"/>
              <a:gd name="connsiteY55" fmla="*/ 219 h 10000"/>
              <a:gd name="connsiteX56" fmla="*/ 0 w 10000"/>
              <a:gd name="connsiteY56" fmla="*/ 109 h 10000"/>
              <a:gd name="connsiteX57" fmla="*/ 271 w 10000"/>
              <a:gd name="connsiteY57" fmla="*/ 0 h 10000"/>
              <a:gd name="connsiteX58" fmla="*/ 271 w 10000"/>
              <a:gd name="connsiteY58" fmla="*/ 0 h 10000"/>
              <a:gd name="connsiteX59" fmla="*/ 813 w 10000"/>
              <a:gd name="connsiteY59" fmla="*/ 0 h 10000"/>
              <a:gd name="connsiteX60" fmla="*/ 1085 w 10000"/>
              <a:gd name="connsiteY60" fmla="*/ 0 h 10000"/>
              <a:gd name="connsiteX61" fmla="*/ 1628 w 10000"/>
              <a:gd name="connsiteY61" fmla="*/ 109 h 10000"/>
              <a:gd name="connsiteX62" fmla="*/ 2170 w 10000"/>
              <a:gd name="connsiteY62" fmla="*/ 328 h 10000"/>
              <a:gd name="connsiteX63" fmla="*/ 2440 w 10000"/>
              <a:gd name="connsiteY63" fmla="*/ 437 h 10000"/>
              <a:gd name="connsiteX64" fmla="*/ 2712 w 10000"/>
              <a:gd name="connsiteY64" fmla="*/ 546 h 10000"/>
              <a:gd name="connsiteX65" fmla="*/ 2712 w 10000"/>
              <a:gd name="connsiteY65" fmla="*/ 656 h 10000"/>
              <a:gd name="connsiteX66" fmla="*/ 2712 w 10000"/>
              <a:gd name="connsiteY66" fmla="*/ 874 h 10000"/>
              <a:gd name="connsiteX67" fmla="*/ 2440 w 10000"/>
              <a:gd name="connsiteY67" fmla="*/ 1298 h 10000"/>
              <a:gd name="connsiteX68" fmla="*/ 2440 w 10000"/>
              <a:gd name="connsiteY68" fmla="*/ 1516 h 10000"/>
              <a:gd name="connsiteX69" fmla="*/ 2170 w 10000"/>
              <a:gd name="connsiteY69" fmla="*/ 1844 h 10000"/>
              <a:gd name="connsiteX70" fmla="*/ 2170 w 10000"/>
              <a:gd name="connsiteY70" fmla="*/ 2391 h 10000"/>
              <a:gd name="connsiteX71" fmla="*/ 1898 w 10000"/>
              <a:gd name="connsiteY71" fmla="*/ 2937 h 10000"/>
              <a:gd name="connsiteX72" fmla="*/ 1898 w 10000"/>
              <a:gd name="connsiteY7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10000 w 10000"/>
              <a:gd name="connsiteY19" fmla="*/ 9891 h 10000"/>
              <a:gd name="connsiteX20" fmla="*/ 8914 w 10000"/>
              <a:gd name="connsiteY20" fmla="*/ 10000 h 10000"/>
              <a:gd name="connsiteX21" fmla="*/ 7829 w 10000"/>
              <a:gd name="connsiteY21" fmla="*/ 10000 h 10000"/>
              <a:gd name="connsiteX22" fmla="*/ 7017 w 10000"/>
              <a:gd name="connsiteY22" fmla="*/ 10000 h 10000"/>
              <a:gd name="connsiteX23" fmla="*/ 6203 w 10000"/>
              <a:gd name="connsiteY23" fmla="*/ 10000 h 10000"/>
              <a:gd name="connsiteX24" fmla="*/ 5661 w 10000"/>
              <a:gd name="connsiteY24" fmla="*/ 10000 h 10000"/>
              <a:gd name="connsiteX25" fmla="*/ 4846 w 10000"/>
              <a:gd name="connsiteY25" fmla="*/ 10000 h 10000"/>
              <a:gd name="connsiteX26" fmla="*/ 4305 w 10000"/>
              <a:gd name="connsiteY26" fmla="*/ 9891 h 10000"/>
              <a:gd name="connsiteX27" fmla="*/ 3762 w 10000"/>
              <a:gd name="connsiteY27" fmla="*/ 9891 h 10000"/>
              <a:gd name="connsiteX28" fmla="*/ 3254 w 10000"/>
              <a:gd name="connsiteY28" fmla="*/ 9781 h 10000"/>
              <a:gd name="connsiteX29" fmla="*/ 2712 w 10000"/>
              <a:gd name="connsiteY29" fmla="*/ 9672 h 10000"/>
              <a:gd name="connsiteX30" fmla="*/ 2440 w 10000"/>
              <a:gd name="connsiteY30" fmla="*/ 9563 h 10000"/>
              <a:gd name="connsiteX31" fmla="*/ 1898 w 10000"/>
              <a:gd name="connsiteY31" fmla="*/ 9344 h 10000"/>
              <a:gd name="connsiteX32" fmla="*/ 1628 w 10000"/>
              <a:gd name="connsiteY32" fmla="*/ 9126 h 10000"/>
              <a:gd name="connsiteX33" fmla="*/ 1356 w 10000"/>
              <a:gd name="connsiteY33" fmla="*/ 8811 h 10000"/>
              <a:gd name="connsiteX34" fmla="*/ 1085 w 10000"/>
              <a:gd name="connsiteY34" fmla="*/ 8593 h 10000"/>
              <a:gd name="connsiteX35" fmla="*/ 813 w 10000"/>
              <a:gd name="connsiteY35" fmla="*/ 8374 h 10000"/>
              <a:gd name="connsiteX36" fmla="*/ 813 w 10000"/>
              <a:gd name="connsiteY36" fmla="*/ 8156 h 10000"/>
              <a:gd name="connsiteX37" fmla="*/ 543 w 10000"/>
              <a:gd name="connsiteY37" fmla="*/ 7937 h 10000"/>
              <a:gd name="connsiteX38" fmla="*/ 543 w 10000"/>
              <a:gd name="connsiteY38" fmla="*/ 7609 h 10000"/>
              <a:gd name="connsiteX39" fmla="*/ 543 w 10000"/>
              <a:gd name="connsiteY39" fmla="*/ 7391 h 10000"/>
              <a:gd name="connsiteX40" fmla="*/ 543 w 10000"/>
              <a:gd name="connsiteY40" fmla="*/ 6954 h 10000"/>
              <a:gd name="connsiteX41" fmla="*/ 543 w 10000"/>
              <a:gd name="connsiteY41" fmla="*/ 6626 h 10000"/>
              <a:gd name="connsiteX42" fmla="*/ 543 w 10000"/>
              <a:gd name="connsiteY42" fmla="*/ 6202 h 10000"/>
              <a:gd name="connsiteX43" fmla="*/ 543 w 10000"/>
              <a:gd name="connsiteY43" fmla="*/ 4454 h 10000"/>
              <a:gd name="connsiteX44" fmla="*/ 543 w 10000"/>
              <a:gd name="connsiteY44" fmla="*/ 2719 h 10000"/>
              <a:gd name="connsiteX45" fmla="*/ 543 w 10000"/>
              <a:gd name="connsiteY45" fmla="*/ 2281 h 10000"/>
              <a:gd name="connsiteX46" fmla="*/ 543 w 10000"/>
              <a:gd name="connsiteY46" fmla="*/ 1954 h 10000"/>
              <a:gd name="connsiteX47" fmla="*/ 543 w 10000"/>
              <a:gd name="connsiteY47" fmla="*/ 1626 h 10000"/>
              <a:gd name="connsiteX48" fmla="*/ 543 w 10000"/>
              <a:gd name="connsiteY48" fmla="*/ 1298 h 10000"/>
              <a:gd name="connsiteX49" fmla="*/ 543 w 10000"/>
              <a:gd name="connsiteY49" fmla="*/ 1093 h 10000"/>
              <a:gd name="connsiteX50" fmla="*/ 543 w 10000"/>
              <a:gd name="connsiteY50" fmla="*/ 874 h 10000"/>
              <a:gd name="connsiteX51" fmla="*/ 543 w 10000"/>
              <a:gd name="connsiteY51" fmla="*/ 656 h 10000"/>
              <a:gd name="connsiteX52" fmla="*/ 271 w 10000"/>
              <a:gd name="connsiteY52" fmla="*/ 546 h 10000"/>
              <a:gd name="connsiteX53" fmla="*/ 0 w 10000"/>
              <a:gd name="connsiteY53" fmla="*/ 328 h 10000"/>
              <a:gd name="connsiteX54" fmla="*/ 0 w 10000"/>
              <a:gd name="connsiteY54" fmla="*/ 219 h 10000"/>
              <a:gd name="connsiteX55" fmla="*/ 0 w 10000"/>
              <a:gd name="connsiteY55" fmla="*/ 109 h 10000"/>
              <a:gd name="connsiteX56" fmla="*/ 271 w 10000"/>
              <a:gd name="connsiteY56" fmla="*/ 0 h 10000"/>
              <a:gd name="connsiteX57" fmla="*/ 271 w 10000"/>
              <a:gd name="connsiteY57" fmla="*/ 0 h 10000"/>
              <a:gd name="connsiteX58" fmla="*/ 813 w 10000"/>
              <a:gd name="connsiteY58" fmla="*/ 0 h 10000"/>
              <a:gd name="connsiteX59" fmla="*/ 1085 w 10000"/>
              <a:gd name="connsiteY59" fmla="*/ 0 h 10000"/>
              <a:gd name="connsiteX60" fmla="*/ 1628 w 10000"/>
              <a:gd name="connsiteY60" fmla="*/ 109 h 10000"/>
              <a:gd name="connsiteX61" fmla="*/ 2170 w 10000"/>
              <a:gd name="connsiteY61" fmla="*/ 328 h 10000"/>
              <a:gd name="connsiteX62" fmla="*/ 2440 w 10000"/>
              <a:gd name="connsiteY62" fmla="*/ 437 h 10000"/>
              <a:gd name="connsiteX63" fmla="*/ 2712 w 10000"/>
              <a:gd name="connsiteY63" fmla="*/ 546 h 10000"/>
              <a:gd name="connsiteX64" fmla="*/ 2712 w 10000"/>
              <a:gd name="connsiteY64" fmla="*/ 656 h 10000"/>
              <a:gd name="connsiteX65" fmla="*/ 2712 w 10000"/>
              <a:gd name="connsiteY65" fmla="*/ 874 h 10000"/>
              <a:gd name="connsiteX66" fmla="*/ 2440 w 10000"/>
              <a:gd name="connsiteY66" fmla="*/ 1298 h 10000"/>
              <a:gd name="connsiteX67" fmla="*/ 2440 w 10000"/>
              <a:gd name="connsiteY67" fmla="*/ 1516 h 10000"/>
              <a:gd name="connsiteX68" fmla="*/ 2170 w 10000"/>
              <a:gd name="connsiteY68" fmla="*/ 1844 h 10000"/>
              <a:gd name="connsiteX69" fmla="*/ 2170 w 10000"/>
              <a:gd name="connsiteY69" fmla="*/ 2391 h 10000"/>
              <a:gd name="connsiteX70" fmla="*/ 1898 w 10000"/>
              <a:gd name="connsiteY70" fmla="*/ 2937 h 10000"/>
              <a:gd name="connsiteX71" fmla="*/ 1898 w 10000"/>
              <a:gd name="connsiteY7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10000 w 10000"/>
              <a:gd name="connsiteY18" fmla="*/ 9891 h 10000"/>
              <a:gd name="connsiteX19" fmla="*/ 8914 w 10000"/>
              <a:gd name="connsiteY19" fmla="*/ 10000 h 10000"/>
              <a:gd name="connsiteX20" fmla="*/ 7829 w 10000"/>
              <a:gd name="connsiteY20" fmla="*/ 10000 h 10000"/>
              <a:gd name="connsiteX21" fmla="*/ 7017 w 10000"/>
              <a:gd name="connsiteY21" fmla="*/ 10000 h 10000"/>
              <a:gd name="connsiteX22" fmla="*/ 6203 w 10000"/>
              <a:gd name="connsiteY22" fmla="*/ 10000 h 10000"/>
              <a:gd name="connsiteX23" fmla="*/ 5661 w 10000"/>
              <a:gd name="connsiteY23" fmla="*/ 10000 h 10000"/>
              <a:gd name="connsiteX24" fmla="*/ 4846 w 10000"/>
              <a:gd name="connsiteY24" fmla="*/ 10000 h 10000"/>
              <a:gd name="connsiteX25" fmla="*/ 4305 w 10000"/>
              <a:gd name="connsiteY25" fmla="*/ 9891 h 10000"/>
              <a:gd name="connsiteX26" fmla="*/ 3762 w 10000"/>
              <a:gd name="connsiteY26" fmla="*/ 9891 h 10000"/>
              <a:gd name="connsiteX27" fmla="*/ 3254 w 10000"/>
              <a:gd name="connsiteY27" fmla="*/ 9781 h 10000"/>
              <a:gd name="connsiteX28" fmla="*/ 2712 w 10000"/>
              <a:gd name="connsiteY28" fmla="*/ 9672 h 10000"/>
              <a:gd name="connsiteX29" fmla="*/ 2440 w 10000"/>
              <a:gd name="connsiteY29" fmla="*/ 9563 h 10000"/>
              <a:gd name="connsiteX30" fmla="*/ 1898 w 10000"/>
              <a:gd name="connsiteY30" fmla="*/ 9344 h 10000"/>
              <a:gd name="connsiteX31" fmla="*/ 1628 w 10000"/>
              <a:gd name="connsiteY31" fmla="*/ 9126 h 10000"/>
              <a:gd name="connsiteX32" fmla="*/ 1356 w 10000"/>
              <a:gd name="connsiteY32" fmla="*/ 8811 h 10000"/>
              <a:gd name="connsiteX33" fmla="*/ 1085 w 10000"/>
              <a:gd name="connsiteY33" fmla="*/ 8593 h 10000"/>
              <a:gd name="connsiteX34" fmla="*/ 813 w 10000"/>
              <a:gd name="connsiteY34" fmla="*/ 8374 h 10000"/>
              <a:gd name="connsiteX35" fmla="*/ 813 w 10000"/>
              <a:gd name="connsiteY35" fmla="*/ 8156 h 10000"/>
              <a:gd name="connsiteX36" fmla="*/ 543 w 10000"/>
              <a:gd name="connsiteY36" fmla="*/ 7937 h 10000"/>
              <a:gd name="connsiteX37" fmla="*/ 543 w 10000"/>
              <a:gd name="connsiteY37" fmla="*/ 7609 h 10000"/>
              <a:gd name="connsiteX38" fmla="*/ 543 w 10000"/>
              <a:gd name="connsiteY38" fmla="*/ 7391 h 10000"/>
              <a:gd name="connsiteX39" fmla="*/ 543 w 10000"/>
              <a:gd name="connsiteY39" fmla="*/ 6954 h 10000"/>
              <a:gd name="connsiteX40" fmla="*/ 543 w 10000"/>
              <a:gd name="connsiteY40" fmla="*/ 6626 h 10000"/>
              <a:gd name="connsiteX41" fmla="*/ 543 w 10000"/>
              <a:gd name="connsiteY41" fmla="*/ 6202 h 10000"/>
              <a:gd name="connsiteX42" fmla="*/ 543 w 10000"/>
              <a:gd name="connsiteY42" fmla="*/ 4454 h 10000"/>
              <a:gd name="connsiteX43" fmla="*/ 543 w 10000"/>
              <a:gd name="connsiteY43" fmla="*/ 2719 h 10000"/>
              <a:gd name="connsiteX44" fmla="*/ 543 w 10000"/>
              <a:gd name="connsiteY44" fmla="*/ 2281 h 10000"/>
              <a:gd name="connsiteX45" fmla="*/ 543 w 10000"/>
              <a:gd name="connsiteY45" fmla="*/ 1954 h 10000"/>
              <a:gd name="connsiteX46" fmla="*/ 543 w 10000"/>
              <a:gd name="connsiteY46" fmla="*/ 1626 h 10000"/>
              <a:gd name="connsiteX47" fmla="*/ 543 w 10000"/>
              <a:gd name="connsiteY47" fmla="*/ 1298 h 10000"/>
              <a:gd name="connsiteX48" fmla="*/ 543 w 10000"/>
              <a:gd name="connsiteY48" fmla="*/ 1093 h 10000"/>
              <a:gd name="connsiteX49" fmla="*/ 543 w 10000"/>
              <a:gd name="connsiteY49" fmla="*/ 874 h 10000"/>
              <a:gd name="connsiteX50" fmla="*/ 543 w 10000"/>
              <a:gd name="connsiteY50" fmla="*/ 656 h 10000"/>
              <a:gd name="connsiteX51" fmla="*/ 271 w 10000"/>
              <a:gd name="connsiteY51" fmla="*/ 546 h 10000"/>
              <a:gd name="connsiteX52" fmla="*/ 0 w 10000"/>
              <a:gd name="connsiteY52" fmla="*/ 328 h 10000"/>
              <a:gd name="connsiteX53" fmla="*/ 0 w 10000"/>
              <a:gd name="connsiteY53" fmla="*/ 219 h 10000"/>
              <a:gd name="connsiteX54" fmla="*/ 0 w 10000"/>
              <a:gd name="connsiteY54" fmla="*/ 109 h 10000"/>
              <a:gd name="connsiteX55" fmla="*/ 271 w 10000"/>
              <a:gd name="connsiteY55" fmla="*/ 0 h 10000"/>
              <a:gd name="connsiteX56" fmla="*/ 271 w 10000"/>
              <a:gd name="connsiteY56" fmla="*/ 0 h 10000"/>
              <a:gd name="connsiteX57" fmla="*/ 813 w 10000"/>
              <a:gd name="connsiteY57" fmla="*/ 0 h 10000"/>
              <a:gd name="connsiteX58" fmla="*/ 1085 w 10000"/>
              <a:gd name="connsiteY58" fmla="*/ 0 h 10000"/>
              <a:gd name="connsiteX59" fmla="*/ 1628 w 10000"/>
              <a:gd name="connsiteY59" fmla="*/ 109 h 10000"/>
              <a:gd name="connsiteX60" fmla="*/ 2170 w 10000"/>
              <a:gd name="connsiteY60" fmla="*/ 328 h 10000"/>
              <a:gd name="connsiteX61" fmla="*/ 2440 w 10000"/>
              <a:gd name="connsiteY61" fmla="*/ 437 h 10000"/>
              <a:gd name="connsiteX62" fmla="*/ 2712 w 10000"/>
              <a:gd name="connsiteY62" fmla="*/ 546 h 10000"/>
              <a:gd name="connsiteX63" fmla="*/ 2712 w 10000"/>
              <a:gd name="connsiteY63" fmla="*/ 656 h 10000"/>
              <a:gd name="connsiteX64" fmla="*/ 2712 w 10000"/>
              <a:gd name="connsiteY64" fmla="*/ 874 h 10000"/>
              <a:gd name="connsiteX65" fmla="*/ 2440 w 10000"/>
              <a:gd name="connsiteY65" fmla="*/ 1298 h 10000"/>
              <a:gd name="connsiteX66" fmla="*/ 2440 w 10000"/>
              <a:gd name="connsiteY66" fmla="*/ 1516 h 10000"/>
              <a:gd name="connsiteX67" fmla="*/ 2170 w 10000"/>
              <a:gd name="connsiteY67" fmla="*/ 1844 h 10000"/>
              <a:gd name="connsiteX68" fmla="*/ 2170 w 10000"/>
              <a:gd name="connsiteY68" fmla="*/ 2391 h 10000"/>
              <a:gd name="connsiteX69" fmla="*/ 1898 w 10000"/>
              <a:gd name="connsiteY69" fmla="*/ 2937 h 10000"/>
              <a:gd name="connsiteX70" fmla="*/ 1898 w 10000"/>
              <a:gd name="connsiteY70"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6745 w 10000"/>
              <a:gd name="connsiteY16" fmla="*/ 9030 h 10000"/>
              <a:gd name="connsiteX17" fmla="*/ 10000 w 10000"/>
              <a:gd name="connsiteY17" fmla="*/ 9891 h 10000"/>
              <a:gd name="connsiteX18" fmla="*/ 8914 w 10000"/>
              <a:gd name="connsiteY18" fmla="*/ 10000 h 10000"/>
              <a:gd name="connsiteX19" fmla="*/ 7829 w 10000"/>
              <a:gd name="connsiteY19" fmla="*/ 10000 h 10000"/>
              <a:gd name="connsiteX20" fmla="*/ 7017 w 10000"/>
              <a:gd name="connsiteY20" fmla="*/ 10000 h 10000"/>
              <a:gd name="connsiteX21" fmla="*/ 6203 w 10000"/>
              <a:gd name="connsiteY21" fmla="*/ 10000 h 10000"/>
              <a:gd name="connsiteX22" fmla="*/ 5661 w 10000"/>
              <a:gd name="connsiteY22" fmla="*/ 10000 h 10000"/>
              <a:gd name="connsiteX23" fmla="*/ 4846 w 10000"/>
              <a:gd name="connsiteY23" fmla="*/ 10000 h 10000"/>
              <a:gd name="connsiteX24" fmla="*/ 4305 w 10000"/>
              <a:gd name="connsiteY24" fmla="*/ 9891 h 10000"/>
              <a:gd name="connsiteX25" fmla="*/ 3762 w 10000"/>
              <a:gd name="connsiteY25" fmla="*/ 9891 h 10000"/>
              <a:gd name="connsiteX26" fmla="*/ 3254 w 10000"/>
              <a:gd name="connsiteY26" fmla="*/ 9781 h 10000"/>
              <a:gd name="connsiteX27" fmla="*/ 2712 w 10000"/>
              <a:gd name="connsiteY27" fmla="*/ 9672 h 10000"/>
              <a:gd name="connsiteX28" fmla="*/ 2440 w 10000"/>
              <a:gd name="connsiteY28" fmla="*/ 9563 h 10000"/>
              <a:gd name="connsiteX29" fmla="*/ 1898 w 10000"/>
              <a:gd name="connsiteY29" fmla="*/ 9344 h 10000"/>
              <a:gd name="connsiteX30" fmla="*/ 1628 w 10000"/>
              <a:gd name="connsiteY30" fmla="*/ 9126 h 10000"/>
              <a:gd name="connsiteX31" fmla="*/ 1356 w 10000"/>
              <a:gd name="connsiteY31" fmla="*/ 8811 h 10000"/>
              <a:gd name="connsiteX32" fmla="*/ 1085 w 10000"/>
              <a:gd name="connsiteY32" fmla="*/ 8593 h 10000"/>
              <a:gd name="connsiteX33" fmla="*/ 813 w 10000"/>
              <a:gd name="connsiteY33" fmla="*/ 8374 h 10000"/>
              <a:gd name="connsiteX34" fmla="*/ 813 w 10000"/>
              <a:gd name="connsiteY34" fmla="*/ 8156 h 10000"/>
              <a:gd name="connsiteX35" fmla="*/ 543 w 10000"/>
              <a:gd name="connsiteY35" fmla="*/ 7937 h 10000"/>
              <a:gd name="connsiteX36" fmla="*/ 543 w 10000"/>
              <a:gd name="connsiteY36" fmla="*/ 7609 h 10000"/>
              <a:gd name="connsiteX37" fmla="*/ 543 w 10000"/>
              <a:gd name="connsiteY37" fmla="*/ 7391 h 10000"/>
              <a:gd name="connsiteX38" fmla="*/ 543 w 10000"/>
              <a:gd name="connsiteY38" fmla="*/ 6954 h 10000"/>
              <a:gd name="connsiteX39" fmla="*/ 543 w 10000"/>
              <a:gd name="connsiteY39" fmla="*/ 6626 h 10000"/>
              <a:gd name="connsiteX40" fmla="*/ 543 w 10000"/>
              <a:gd name="connsiteY40" fmla="*/ 6202 h 10000"/>
              <a:gd name="connsiteX41" fmla="*/ 543 w 10000"/>
              <a:gd name="connsiteY41" fmla="*/ 4454 h 10000"/>
              <a:gd name="connsiteX42" fmla="*/ 543 w 10000"/>
              <a:gd name="connsiteY42" fmla="*/ 2719 h 10000"/>
              <a:gd name="connsiteX43" fmla="*/ 543 w 10000"/>
              <a:gd name="connsiteY43" fmla="*/ 2281 h 10000"/>
              <a:gd name="connsiteX44" fmla="*/ 543 w 10000"/>
              <a:gd name="connsiteY44" fmla="*/ 1954 h 10000"/>
              <a:gd name="connsiteX45" fmla="*/ 543 w 10000"/>
              <a:gd name="connsiteY45" fmla="*/ 1626 h 10000"/>
              <a:gd name="connsiteX46" fmla="*/ 543 w 10000"/>
              <a:gd name="connsiteY46" fmla="*/ 1298 h 10000"/>
              <a:gd name="connsiteX47" fmla="*/ 543 w 10000"/>
              <a:gd name="connsiteY47" fmla="*/ 1093 h 10000"/>
              <a:gd name="connsiteX48" fmla="*/ 543 w 10000"/>
              <a:gd name="connsiteY48" fmla="*/ 874 h 10000"/>
              <a:gd name="connsiteX49" fmla="*/ 543 w 10000"/>
              <a:gd name="connsiteY49" fmla="*/ 656 h 10000"/>
              <a:gd name="connsiteX50" fmla="*/ 271 w 10000"/>
              <a:gd name="connsiteY50" fmla="*/ 546 h 10000"/>
              <a:gd name="connsiteX51" fmla="*/ 0 w 10000"/>
              <a:gd name="connsiteY51" fmla="*/ 328 h 10000"/>
              <a:gd name="connsiteX52" fmla="*/ 0 w 10000"/>
              <a:gd name="connsiteY52" fmla="*/ 219 h 10000"/>
              <a:gd name="connsiteX53" fmla="*/ 0 w 10000"/>
              <a:gd name="connsiteY53" fmla="*/ 109 h 10000"/>
              <a:gd name="connsiteX54" fmla="*/ 271 w 10000"/>
              <a:gd name="connsiteY54" fmla="*/ 0 h 10000"/>
              <a:gd name="connsiteX55" fmla="*/ 271 w 10000"/>
              <a:gd name="connsiteY55" fmla="*/ 0 h 10000"/>
              <a:gd name="connsiteX56" fmla="*/ 813 w 10000"/>
              <a:gd name="connsiteY56" fmla="*/ 0 h 10000"/>
              <a:gd name="connsiteX57" fmla="*/ 1085 w 10000"/>
              <a:gd name="connsiteY57" fmla="*/ 0 h 10000"/>
              <a:gd name="connsiteX58" fmla="*/ 1628 w 10000"/>
              <a:gd name="connsiteY58" fmla="*/ 109 h 10000"/>
              <a:gd name="connsiteX59" fmla="*/ 2170 w 10000"/>
              <a:gd name="connsiteY59" fmla="*/ 328 h 10000"/>
              <a:gd name="connsiteX60" fmla="*/ 2440 w 10000"/>
              <a:gd name="connsiteY60" fmla="*/ 437 h 10000"/>
              <a:gd name="connsiteX61" fmla="*/ 2712 w 10000"/>
              <a:gd name="connsiteY61" fmla="*/ 546 h 10000"/>
              <a:gd name="connsiteX62" fmla="*/ 2712 w 10000"/>
              <a:gd name="connsiteY62" fmla="*/ 656 h 10000"/>
              <a:gd name="connsiteX63" fmla="*/ 2712 w 10000"/>
              <a:gd name="connsiteY63" fmla="*/ 874 h 10000"/>
              <a:gd name="connsiteX64" fmla="*/ 2440 w 10000"/>
              <a:gd name="connsiteY64" fmla="*/ 1298 h 10000"/>
              <a:gd name="connsiteX65" fmla="*/ 2440 w 10000"/>
              <a:gd name="connsiteY65" fmla="*/ 1516 h 10000"/>
              <a:gd name="connsiteX66" fmla="*/ 2170 w 10000"/>
              <a:gd name="connsiteY66" fmla="*/ 1844 h 10000"/>
              <a:gd name="connsiteX67" fmla="*/ 2170 w 10000"/>
              <a:gd name="connsiteY67" fmla="*/ 2391 h 10000"/>
              <a:gd name="connsiteX68" fmla="*/ 1898 w 10000"/>
              <a:gd name="connsiteY68" fmla="*/ 2937 h 10000"/>
              <a:gd name="connsiteX69" fmla="*/ 1898 w 10000"/>
              <a:gd name="connsiteY69"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6745 w 10000"/>
              <a:gd name="connsiteY15" fmla="*/ 9030 h 10000"/>
              <a:gd name="connsiteX16" fmla="*/ 10000 w 10000"/>
              <a:gd name="connsiteY16" fmla="*/ 9891 h 10000"/>
              <a:gd name="connsiteX17" fmla="*/ 8914 w 10000"/>
              <a:gd name="connsiteY17" fmla="*/ 10000 h 10000"/>
              <a:gd name="connsiteX18" fmla="*/ 7829 w 10000"/>
              <a:gd name="connsiteY18" fmla="*/ 10000 h 10000"/>
              <a:gd name="connsiteX19" fmla="*/ 7017 w 10000"/>
              <a:gd name="connsiteY19" fmla="*/ 10000 h 10000"/>
              <a:gd name="connsiteX20" fmla="*/ 6203 w 10000"/>
              <a:gd name="connsiteY20" fmla="*/ 10000 h 10000"/>
              <a:gd name="connsiteX21" fmla="*/ 5661 w 10000"/>
              <a:gd name="connsiteY21" fmla="*/ 10000 h 10000"/>
              <a:gd name="connsiteX22" fmla="*/ 4846 w 10000"/>
              <a:gd name="connsiteY22" fmla="*/ 10000 h 10000"/>
              <a:gd name="connsiteX23" fmla="*/ 4305 w 10000"/>
              <a:gd name="connsiteY23" fmla="*/ 9891 h 10000"/>
              <a:gd name="connsiteX24" fmla="*/ 3762 w 10000"/>
              <a:gd name="connsiteY24" fmla="*/ 9891 h 10000"/>
              <a:gd name="connsiteX25" fmla="*/ 3254 w 10000"/>
              <a:gd name="connsiteY25" fmla="*/ 9781 h 10000"/>
              <a:gd name="connsiteX26" fmla="*/ 2712 w 10000"/>
              <a:gd name="connsiteY26" fmla="*/ 9672 h 10000"/>
              <a:gd name="connsiteX27" fmla="*/ 2440 w 10000"/>
              <a:gd name="connsiteY27" fmla="*/ 9563 h 10000"/>
              <a:gd name="connsiteX28" fmla="*/ 1898 w 10000"/>
              <a:gd name="connsiteY28" fmla="*/ 9344 h 10000"/>
              <a:gd name="connsiteX29" fmla="*/ 1628 w 10000"/>
              <a:gd name="connsiteY29" fmla="*/ 9126 h 10000"/>
              <a:gd name="connsiteX30" fmla="*/ 1356 w 10000"/>
              <a:gd name="connsiteY30" fmla="*/ 8811 h 10000"/>
              <a:gd name="connsiteX31" fmla="*/ 1085 w 10000"/>
              <a:gd name="connsiteY31" fmla="*/ 8593 h 10000"/>
              <a:gd name="connsiteX32" fmla="*/ 813 w 10000"/>
              <a:gd name="connsiteY32" fmla="*/ 8374 h 10000"/>
              <a:gd name="connsiteX33" fmla="*/ 813 w 10000"/>
              <a:gd name="connsiteY33" fmla="*/ 8156 h 10000"/>
              <a:gd name="connsiteX34" fmla="*/ 543 w 10000"/>
              <a:gd name="connsiteY34" fmla="*/ 7937 h 10000"/>
              <a:gd name="connsiteX35" fmla="*/ 543 w 10000"/>
              <a:gd name="connsiteY35" fmla="*/ 7609 h 10000"/>
              <a:gd name="connsiteX36" fmla="*/ 543 w 10000"/>
              <a:gd name="connsiteY36" fmla="*/ 7391 h 10000"/>
              <a:gd name="connsiteX37" fmla="*/ 543 w 10000"/>
              <a:gd name="connsiteY37" fmla="*/ 6954 h 10000"/>
              <a:gd name="connsiteX38" fmla="*/ 543 w 10000"/>
              <a:gd name="connsiteY38" fmla="*/ 6626 h 10000"/>
              <a:gd name="connsiteX39" fmla="*/ 543 w 10000"/>
              <a:gd name="connsiteY39" fmla="*/ 6202 h 10000"/>
              <a:gd name="connsiteX40" fmla="*/ 543 w 10000"/>
              <a:gd name="connsiteY40" fmla="*/ 4454 h 10000"/>
              <a:gd name="connsiteX41" fmla="*/ 543 w 10000"/>
              <a:gd name="connsiteY41" fmla="*/ 2719 h 10000"/>
              <a:gd name="connsiteX42" fmla="*/ 543 w 10000"/>
              <a:gd name="connsiteY42" fmla="*/ 2281 h 10000"/>
              <a:gd name="connsiteX43" fmla="*/ 543 w 10000"/>
              <a:gd name="connsiteY43" fmla="*/ 1954 h 10000"/>
              <a:gd name="connsiteX44" fmla="*/ 543 w 10000"/>
              <a:gd name="connsiteY44" fmla="*/ 1626 h 10000"/>
              <a:gd name="connsiteX45" fmla="*/ 543 w 10000"/>
              <a:gd name="connsiteY45" fmla="*/ 1298 h 10000"/>
              <a:gd name="connsiteX46" fmla="*/ 543 w 10000"/>
              <a:gd name="connsiteY46" fmla="*/ 1093 h 10000"/>
              <a:gd name="connsiteX47" fmla="*/ 543 w 10000"/>
              <a:gd name="connsiteY47" fmla="*/ 874 h 10000"/>
              <a:gd name="connsiteX48" fmla="*/ 543 w 10000"/>
              <a:gd name="connsiteY48" fmla="*/ 656 h 10000"/>
              <a:gd name="connsiteX49" fmla="*/ 271 w 10000"/>
              <a:gd name="connsiteY49" fmla="*/ 546 h 10000"/>
              <a:gd name="connsiteX50" fmla="*/ 0 w 10000"/>
              <a:gd name="connsiteY50" fmla="*/ 328 h 10000"/>
              <a:gd name="connsiteX51" fmla="*/ 0 w 10000"/>
              <a:gd name="connsiteY51" fmla="*/ 219 h 10000"/>
              <a:gd name="connsiteX52" fmla="*/ 0 w 10000"/>
              <a:gd name="connsiteY52" fmla="*/ 109 h 10000"/>
              <a:gd name="connsiteX53" fmla="*/ 271 w 10000"/>
              <a:gd name="connsiteY53" fmla="*/ 0 h 10000"/>
              <a:gd name="connsiteX54" fmla="*/ 271 w 10000"/>
              <a:gd name="connsiteY54" fmla="*/ 0 h 10000"/>
              <a:gd name="connsiteX55" fmla="*/ 813 w 10000"/>
              <a:gd name="connsiteY55" fmla="*/ 0 h 10000"/>
              <a:gd name="connsiteX56" fmla="*/ 1085 w 10000"/>
              <a:gd name="connsiteY56" fmla="*/ 0 h 10000"/>
              <a:gd name="connsiteX57" fmla="*/ 1628 w 10000"/>
              <a:gd name="connsiteY57" fmla="*/ 109 h 10000"/>
              <a:gd name="connsiteX58" fmla="*/ 2170 w 10000"/>
              <a:gd name="connsiteY58" fmla="*/ 328 h 10000"/>
              <a:gd name="connsiteX59" fmla="*/ 2440 w 10000"/>
              <a:gd name="connsiteY59" fmla="*/ 437 h 10000"/>
              <a:gd name="connsiteX60" fmla="*/ 2712 w 10000"/>
              <a:gd name="connsiteY60" fmla="*/ 546 h 10000"/>
              <a:gd name="connsiteX61" fmla="*/ 2712 w 10000"/>
              <a:gd name="connsiteY61" fmla="*/ 656 h 10000"/>
              <a:gd name="connsiteX62" fmla="*/ 2712 w 10000"/>
              <a:gd name="connsiteY62" fmla="*/ 874 h 10000"/>
              <a:gd name="connsiteX63" fmla="*/ 2440 w 10000"/>
              <a:gd name="connsiteY63" fmla="*/ 1298 h 10000"/>
              <a:gd name="connsiteX64" fmla="*/ 2440 w 10000"/>
              <a:gd name="connsiteY64" fmla="*/ 1516 h 10000"/>
              <a:gd name="connsiteX65" fmla="*/ 2170 w 10000"/>
              <a:gd name="connsiteY65" fmla="*/ 1844 h 10000"/>
              <a:gd name="connsiteX66" fmla="*/ 2170 w 10000"/>
              <a:gd name="connsiteY66" fmla="*/ 2391 h 10000"/>
              <a:gd name="connsiteX67" fmla="*/ 1898 w 10000"/>
              <a:gd name="connsiteY67" fmla="*/ 2937 h 10000"/>
              <a:gd name="connsiteX68" fmla="*/ 1898 w 10000"/>
              <a:gd name="connsiteY68"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10000 w 10000"/>
              <a:gd name="connsiteY15" fmla="*/ 9891 h 10000"/>
              <a:gd name="connsiteX16" fmla="*/ 8914 w 10000"/>
              <a:gd name="connsiteY16" fmla="*/ 10000 h 10000"/>
              <a:gd name="connsiteX17" fmla="*/ 7829 w 10000"/>
              <a:gd name="connsiteY17" fmla="*/ 10000 h 10000"/>
              <a:gd name="connsiteX18" fmla="*/ 7017 w 10000"/>
              <a:gd name="connsiteY18" fmla="*/ 10000 h 10000"/>
              <a:gd name="connsiteX19" fmla="*/ 6203 w 10000"/>
              <a:gd name="connsiteY19" fmla="*/ 10000 h 10000"/>
              <a:gd name="connsiteX20" fmla="*/ 5661 w 10000"/>
              <a:gd name="connsiteY20" fmla="*/ 10000 h 10000"/>
              <a:gd name="connsiteX21" fmla="*/ 4846 w 10000"/>
              <a:gd name="connsiteY21" fmla="*/ 10000 h 10000"/>
              <a:gd name="connsiteX22" fmla="*/ 4305 w 10000"/>
              <a:gd name="connsiteY22" fmla="*/ 9891 h 10000"/>
              <a:gd name="connsiteX23" fmla="*/ 3762 w 10000"/>
              <a:gd name="connsiteY23" fmla="*/ 9891 h 10000"/>
              <a:gd name="connsiteX24" fmla="*/ 3254 w 10000"/>
              <a:gd name="connsiteY24" fmla="*/ 9781 h 10000"/>
              <a:gd name="connsiteX25" fmla="*/ 2712 w 10000"/>
              <a:gd name="connsiteY25" fmla="*/ 9672 h 10000"/>
              <a:gd name="connsiteX26" fmla="*/ 2440 w 10000"/>
              <a:gd name="connsiteY26" fmla="*/ 9563 h 10000"/>
              <a:gd name="connsiteX27" fmla="*/ 1898 w 10000"/>
              <a:gd name="connsiteY27" fmla="*/ 9344 h 10000"/>
              <a:gd name="connsiteX28" fmla="*/ 1628 w 10000"/>
              <a:gd name="connsiteY28" fmla="*/ 9126 h 10000"/>
              <a:gd name="connsiteX29" fmla="*/ 1356 w 10000"/>
              <a:gd name="connsiteY29" fmla="*/ 8811 h 10000"/>
              <a:gd name="connsiteX30" fmla="*/ 1085 w 10000"/>
              <a:gd name="connsiteY30" fmla="*/ 8593 h 10000"/>
              <a:gd name="connsiteX31" fmla="*/ 813 w 10000"/>
              <a:gd name="connsiteY31" fmla="*/ 8374 h 10000"/>
              <a:gd name="connsiteX32" fmla="*/ 813 w 10000"/>
              <a:gd name="connsiteY32" fmla="*/ 8156 h 10000"/>
              <a:gd name="connsiteX33" fmla="*/ 543 w 10000"/>
              <a:gd name="connsiteY33" fmla="*/ 7937 h 10000"/>
              <a:gd name="connsiteX34" fmla="*/ 543 w 10000"/>
              <a:gd name="connsiteY34" fmla="*/ 7609 h 10000"/>
              <a:gd name="connsiteX35" fmla="*/ 543 w 10000"/>
              <a:gd name="connsiteY35" fmla="*/ 7391 h 10000"/>
              <a:gd name="connsiteX36" fmla="*/ 543 w 10000"/>
              <a:gd name="connsiteY36" fmla="*/ 6954 h 10000"/>
              <a:gd name="connsiteX37" fmla="*/ 543 w 10000"/>
              <a:gd name="connsiteY37" fmla="*/ 6626 h 10000"/>
              <a:gd name="connsiteX38" fmla="*/ 543 w 10000"/>
              <a:gd name="connsiteY38" fmla="*/ 6202 h 10000"/>
              <a:gd name="connsiteX39" fmla="*/ 543 w 10000"/>
              <a:gd name="connsiteY39" fmla="*/ 4454 h 10000"/>
              <a:gd name="connsiteX40" fmla="*/ 543 w 10000"/>
              <a:gd name="connsiteY40" fmla="*/ 2719 h 10000"/>
              <a:gd name="connsiteX41" fmla="*/ 543 w 10000"/>
              <a:gd name="connsiteY41" fmla="*/ 2281 h 10000"/>
              <a:gd name="connsiteX42" fmla="*/ 543 w 10000"/>
              <a:gd name="connsiteY42" fmla="*/ 1954 h 10000"/>
              <a:gd name="connsiteX43" fmla="*/ 543 w 10000"/>
              <a:gd name="connsiteY43" fmla="*/ 1626 h 10000"/>
              <a:gd name="connsiteX44" fmla="*/ 543 w 10000"/>
              <a:gd name="connsiteY44" fmla="*/ 1298 h 10000"/>
              <a:gd name="connsiteX45" fmla="*/ 543 w 10000"/>
              <a:gd name="connsiteY45" fmla="*/ 1093 h 10000"/>
              <a:gd name="connsiteX46" fmla="*/ 543 w 10000"/>
              <a:gd name="connsiteY46" fmla="*/ 874 h 10000"/>
              <a:gd name="connsiteX47" fmla="*/ 543 w 10000"/>
              <a:gd name="connsiteY47" fmla="*/ 656 h 10000"/>
              <a:gd name="connsiteX48" fmla="*/ 271 w 10000"/>
              <a:gd name="connsiteY48" fmla="*/ 546 h 10000"/>
              <a:gd name="connsiteX49" fmla="*/ 0 w 10000"/>
              <a:gd name="connsiteY49" fmla="*/ 328 h 10000"/>
              <a:gd name="connsiteX50" fmla="*/ 0 w 10000"/>
              <a:gd name="connsiteY50" fmla="*/ 219 h 10000"/>
              <a:gd name="connsiteX51" fmla="*/ 0 w 10000"/>
              <a:gd name="connsiteY51" fmla="*/ 109 h 10000"/>
              <a:gd name="connsiteX52" fmla="*/ 271 w 10000"/>
              <a:gd name="connsiteY52" fmla="*/ 0 h 10000"/>
              <a:gd name="connsiteX53" fmla="*/ 271 w 10000"/>
              <a:gd name="connsiteY53" fmla="*/ 0 h 10000"/>
              <a:gd name="connsiteX54" fmla="*/ 813 w 10000"/>
              <a:gd name="connsiteY54" fmla="*/ 0 h 10000"/>
              <a:gd name="connsiteX55" fmla="*/ 1085 w 10000"/>
              <a:gd name="connsiteY55" fmla="*/ 0 h 10000"/>
              <a:gd name="connsiteX56" fmla="*/ 1628 w 10000"/>
              <a:gd name="connsiteY56" fmla="*/ 109 h 10000"/>
              <a:gd name="connsiteX57" fmla="*/ 2170 w 10000"/>
              <a:gd name="connsiteY57" fmla="*/ 328 h 10000"/>
              <a:gd name="connsiteX58" fmla="*/ 2440 w 10000"/>
              <a:gd name="connsiteY58" fmla="*/ 437 h 10000"/>
              <a:gd name="connsiteX59" fmla="*/ 2712 w 10000"/>
              <a:gd name="connsiteY59" fmla="*/ 546 h 10000"/>
              <a:gd name="connsiteX60" fmla="*/ 2712 w 10000"/>
              <a:gd name="connsiteY60" fmla="*/ 656 h 10000"/>
              <a:gd name="connsiteX61" fmla="*/ 2712 w 10000"/>
              <a:gd name="connsiteY61" fmla="*/ 874 h 10000"/>
              <a:gd name="connsiteX62" fmla="*/ 2440 w 10000"/>
              <a:gd name="connsiteY62" fmla="*/ 1298 h 10000"/>
              <a:gd name="connsiteX63" fmla="*/ 2440 w 10000"/>
              <a:gd name="connsiteY63" fmla="*/ 1516 h 10000"/>
              <a:gd name="connsiteX64" fmla="*/ 2170 w 10000"/>
              <a:gd name="connsiteY64" fmla="*/ 1844 h 10000"/>
              <a:gd name="connsiteX65" fmla="*/ 2170 w 10000"/>
              <a:gd name="connsiteY65" fmla="*/ 2391 h 10000"/>
              <a:gd name="connsiteX66" fmla="*/ 1898 w 10000"/>
              <a:gd name="connsiteY66" fmla="*/ 2937 h 10000"/>
              <a:gd name="connsiteX67" fmla="*/ 1898 w 10000"/>
              <a:gd name="connsiteY67"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10000 w 10000"/>
              <a:gd name="connsiteY14" fmla="*/ 9891 h 10000"/>
              <a:gd name="connsiteX15" fmla="*/ 8914 w 10000"/>
              <a:gd name="connsiteY15" fmla="*/ 10000 h 10000"/>
              <a:gd name="connsiteX16" fmla="*/ 7829 w 10000"/>
              <a:gd name="connsiteY16" fmla="*/ 10000 h 10000"/>
              <a:gd name="connsiteX17" fmla="*/ 7017 w 10000"/>
              <a:gd name="connsiteY17" fmla="*/ 10000 h 10000"/>
              <a:gd name="connsiteX18" fmla="*/ 6203 w 10000"/>
              <a:gd name="connsiteY18" fmla="*/ 10000 h 10000"/>
              <a:gd name="connsiteX19" fmla="*/ 5661 w 10000"/>
              <a:gd name="connsiteY19" fmla="*/ 10000 h 10000"/>
              <a:gd name="connsiteX20" fmla="*/ 4846 w 10000"/>
              <a:gd name="connsiteY20" fmla="*/ 10000 h 10000"/>
              <a:gd name="connsiteX21" fmla="*/ 4305 w 10000"/>
              <a:gd name="connsiteY21" fmla="*/ 9891 h 10000"/>
              <a:gd name="connsiteX22" fmla="*/ 3762 w 10000"/>
              <a:gd name="connsiteY22" fmla="*/ 9891 h 10000"/>
              <a:gd name="connsiteX23" fmla="*/ 3254 w 10000"/>
              <a:gd name="connsiteY23" fmla="*/ 9781 h 10000"/>
              <a:gd name="connsiteX24" fmla="*/ 2712 w 10000"/>
              <a:gd name="connsiteY24" fmla="*/ 9672 h 10000"/>
              <a:gd name="connsiteX25" fmla="*/ 2440 w 10000"/>
              <a:gd name="connsiteY25" fmla="*/ 9563 h 10000"/>
              <a:gd name="connsiteX26" fmla="*/ 1898 w 10000"/>
              <a:gd name="connsiteY26" fmla="*/ 9344 h 10000"/>
              <a:gd name="connsiteX27" fmla="*/ 1628 w 10000"/>
              <a:gd name="connsiteY27" fmla="*/ 9126 h 10000"/>
              <a:gd name="connsiteX28" fmla="*/ 1356 w 10000"/>
              <a:gd name="connsiteY28" fmla="*/ 8811 h 10000"/>
              <a:gd name="connsiteX29" fmla="*/ 1085 w 10000"/>
              <a:gd name="connsiteY29" fmla="*/ 8593 h 10000"/>
              <a:gd name="connsiteX30" fmla="*/ 813 w 10000"/>
              <a:gd name="connsiteY30" fmla="*/ 8374 h 10000"/>
              <a:gd name="connsiteX31" fmla="*/ 813 w 10000"/>
              <a:gd name="connsiteY31" fmla="*/ 8156 h 10000"/>
              <a:gd name="connsiteX32" fmla="*/ 543 w 10000"/>
              <a:gd name="connsiteY32" fmla="*/ 7937 h 10000"/>
              <a:gd name="connsiteX33" fmla="*/ 543 w 10000"/>
              <a:gd name="connsiteY33" fmla="*/ 7609 h 10000"/>
              <a:gd name="connsiteX34" fmla="*/ 543 w 10000"/>
              <a:gd name="connsiteY34" fmla="*/ 7391 h 10000"/>
              <a:gd name="connsiteX35" fmla="*/ 543 w 10000"/>
              <a:gd name="connsiteY35" fmla="*/ 6954 h 10000"/>
              <a:gd name="connsiteX36" fmla="*/ 543 w 10000"/>
              <a:gd name="connsiteY36" fmla="*/ 6626 h 10000"/>
              <a:gd name="connsiteX37" fmla="*/ 543 w 10000"/>
              <a:gd name="connsiteY37" fmla="*/ 6202 h 10000"/>
              <a:gd name="connsiteX38" fmla="*/ 543 w 10000"/>
              <a:gd name="connsiteY38" fmla="*/ 4454 h 10000"/>
              <a:gd name="connsiteX39" fmla="*/ 543 w 10000"/>
              <a:gd name="connsiteY39" fmla="*/ 2719 h 10000"/>
              <a:gd name="connsiteX40" fmla="*/ 543 w 10000"/>
              <a:gd name="connsiteY40" fmla="*/ 2281 h 10000"/>
              <a:gd name="connsiteX41" fmla="*/ 543 w 10000"/>
              <a:gd name="connsiteY41" fmla="*/ 1954 h 10000"/>
              <a:gd name="connsiteX42" fmla="*/ 543 w 10000"/>
              <a:gd name="connsiteY42" fmla="*/ 1626 h 10000"/>
              <a:gd name="connsiteX43" fmla="*/ 543 w 10000"/>
              <a:gd name="connsiteY43" fmla="*/ 1298 h 10000"/>
              <a:gd name="connsiteX44" fmla="*/ 543 w 10000"/>
              <a:gd name="connsiteY44" fmla="*/ 1093 h 10000"/>
              <a:gd name="connsiteX45" fmla="*/ 543 w 10000"/>
              <a:gd name="connsiteY45" fmla="*/ 874 h 10000"/>
              <a:gd name="connsiteX46" fmla="*/ 543 w 10000"/>
              <a:gd name="connsiteY46" fmla="*/ 656 h 10000"/>
              <a:gd name="connsiteX47" fmla="*/ 271 w 10000"/>
              <a:gd name="connsiteY47" fmla="*/ 546 h 10000"/>
              <a:gd name="connsiteX48" fmla="*/ 0 w 10000"/>
              <a:gd name="connsiteY48" fmla="*/ 328 h 10000"/>
              <a:gd name="connsiteX49" fmla="*/ 0 w 10000"/>
              <a:gd name="connsiteY49" fmla="*/ 219 h 10000"/>
              <a:gd name="connsiteX50" fmla="*/ 0 w 10000"/>
              <a:gd name="connsiteY50" fmla="*/ 109 h 10000"/>
              <a:gd name="connsiteX51" fmla="*/ 271 w 10000"/>
              <a:gd name="connsiteY51" fmla="*/ 0 h 10000"/>
              <a:gd name="connsiteX52" fmla="*/ 271 w 10000"/>
              <a:gd name="connsiteY52" fmla="*/ 0 h 10000"/>
              <a:gd name="connsiteX53" fmla="*/ 813 w 10000"/>
              <a:gd name="connsiteY53" fmla="*/ 0 h 10000"/>
              <a:gd name="connsiteX54" fmla="*/ 1085 w 10000"/>
              <a:gd name="connsiteY54" fmla="*/ 0 h 10000"/>
              <a:gd name="connsiteX55" fmla="*/ 1628 w 10000"/>
              <a:gd name="connsiteY55" fmla="*/ 109 h 10000"/>
              <a:gd name="connsiteX56" fmla="*/ 2170 w 10000"/>
              <a:gd name="connsiteY56" fmla="*/ 328 h 10000"/>
              <a:gd name="connsiteX57" fmla="*/ 2440 w 10000"/>
              <a:gd name="connsiteY57" fmla="*/ 437 h 10000"/>
              <a:gd name="connsiteX58" fmla="*/ 2712 w 10000"/>
              <a:gd name="connsiteY58" fmla="*/ 546 h 10000"/>
              <a:gd name="connsiteX59" fmla="*/ 2712 w 10000"/>
              <a:gd name="connsiteY59" fmla="*/ 656 h 10000"/>
              <a:gd name="connsiteX60" fmla="*/ 2712 w 10000"/>
              <a:gd name="connsiteY60" fmla="*/ 874 h 10000"/>
              <a:gd name="connsiteX61" fmla="*/ 2440 w 10000"/>
              <a:gd name="connsiteY61" fmla="*/ 1298 h 10000"/>
              <a:gd name="connsiteX62" fmla="*/ 2440 w 10000"/>
              <a:gd name="connsiteY62" fmla="*/ 1516 h 10000"/>
              <a:gd name="connsiteX63" fmla="*/ 2170 w 10000"/>
              <a:gd name="connsiteY63" fmla="*/ 1844 h 10000"/>
              <a:gd name="connsiteX64" fmla="*/ 2170 w 10000"/>
              <a:gd name="connsiteY64" fmla="*/ 2391 h 10000"/>
              <a:gd name="connsiteX65" fmla="*/ 1898 w 10000"/>
              <a:gd name="connsiteY65" fmla="*/ 2937 h 10000"/>
              <a:gd name="connsiteX66" fmla="*/ 1898 w 10000"/>
              <a:gd name="connsiteY66"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5661 w 10000"/>
              <a:gd name="connsiteY18" fmla="*/ 10000 h 10000"/>
              <a:gd name="connsiteX19" fmla="*/ 4846 w 10000"/>
              <a:gd name="connsiteY19" fmla="*/ 10000 h 10000"/>
              <a:gd name="connsiteX20" fmla="*/ 4305 w 10000"/>
              <a:gd name="connsiteY20" fmla="*/ 9891 h 10000"/>
              <a:gd name="connsiteX21" fmla="*/ 3762 w 10000"/>
              <a:gd name="connsiteY21" fmla="*/ 9891 h 10000"/>
              <a:gd name="connsiteX22" fmla="*/ 3254 w 10000"/>
              <a:gd name="connsiteY22" fmla="*/ 9781 h 10000"/>
              <a:gd name="connsiteX23" fmla="*/ 2712 w 10000"/>
              <a:gd name="connsiteY23" fmla="*/ 9672 h 10000"/>
              <a:gd name="connsiteX24" fmla="*/ 2440 w 10000"/>
              <a:gd name="connsiteY24" fmla="*/ 9563 h 10000"/>
              <a:gd name="connsiteX25" fmla="*/ 1898 w 10000"/>
              <a:gd name="connsiteY25" fmla="*/ 9344 h 10000"/>
              <a:gd name="connsiteX26" fmla="*/ 1628 w 10000"/>
              <a:gd name="connsiteY26" fmla="*/ 9126 h 10000"/>
              <a:gd name="connsiteX27" fmla="*/ 1356 w 10000"/>
              <a:gd name="connsiteY27" fmla="*/ 8811 h 10000"/>
              <a:gd name="connsiteX28" fmla="*/ 1085 w 10000"/>
              <a:gd name="connsiteY28" fmla="*/ 8593 h 10000"/>
              <a:gd name="connsiteX29" fmla="*/ 813 w 10000"/>
              <a:gd name="connsiteY29" fmla="*/ 8374 h 10000"/>
              <a:gd name="connsiteX30" fmla="*/ 813 w 10000"/>
              <a:gd name="connsiteY30" fmla="*/ 8156 h 10000"/>
              <a:gd name="connsiteX31" fmla="*/ 543 w 10000"/>
              <a:gd name="connsiteY31" fmla="*/ 7937 h 10000"/>
              <a:gd name="connsiteX32" fmla="*/ 543 w 10000"/>
              <a:gd name="connsiteY32" fmla="*/ 7609 h 10000"/>
              <a:gd name="connsiteX33" fmla="*/ 543 w 10000"/>
              <a:gd name="connsiteY33" fmla="*/ 7391 h 10000"/>
              <a:gd name="connsiteX34" fmla="*/ 543 w 10000"/>
              <a:gd name="connsiteY34" fmla="*/ 6954 h 10000"/>
              <a:gd name="connsiteX35" fmla="*/ 543 w 10000"/>
              <a:gd name="connsiteY35" fmla="*/ 6626 h 10000"/>
              <a:gd name="connsiteX36" fmla="*/ 543 w 10000"/>
              <a:gd name="connsiteY36" fmla="*/ 6202 h 10000"/>
              <a:gd name="connsiteX37" fmla="*/ 543 w 10000"/>
              <a:gd name="connsiteY37" fmla="*/ 4454 h 10000"/>
              <a:gd name="connsiteX38" fmla="*/ 543 w 10000"/>
              <a:gd name="connsiteY38" fmla="*/ 2719 h 10000"/>
              <a:gd name="connsiteX39" fmla="*/ 543 w 10000"/>
              <a:gd name="connsiteY39" fmla="*/ 2281 h 10000"/>
              <a:gd name="connsiteX40" fmla="*/ 543 w 10000"/>
              <a:gd name="connsiteY40" fmla="*/ 1954 h 10000"/>
              <a:gd name="connsiteX41" fmla="*/ 543 w 10000"/>
              <a:gd name="connsiteY41" fmla="*/ 1626 h 10000"/>
              <a:gd name="connsiteX42" fmla="*/ 543 w 10000"/>
              <a:gd name="connsiteY42" fmla="*/ 1298 h 10000"/>
              <a:gd name="connsiteX43" fmla="*/ 543 w 10000"/>
              <a:gd name="connsiteY43" fmla="*/ 1093 h 10000"/>
              <a:gd name="connsiteX44" fmla="*/ 543 w 10000"/>
              <a:gd name="connsiteY44" fmla="*/ 874 h 10000"/>
              <a:gd name="connsiteX45" fmla="*/ 543 w 10000"/>
              <a:gd name="connsiteY45" fmla="*/ 656 h 10000"/>
              <a:gd name="connsiteX46" fmla="*/ 271 w 10000"/>
              <a:gd name="connsiteY46" fmla="*/ 546 h 10000"/>
              <a:gd name="connsiteX47" fmla="*/ 0 w 10000"/>
              <a:gd name="connsiteY47" fmla="*/ 328 h 10000"/>
              <a:gd name="connsiteX48" fmla="*/ 0 w 10000"/>
              <a:gd name="connsiteY48" fmla="*/ 219 h 10000"/>
              <a:gd name="connsiteX49" fmla="*/ 0 w 10000"/>
              <a:gd name="connsiteY49" fmla="*/ 109 h 10000"/>
              <a:gd name="connsiteX50" fmla="*/ 271 w 10000"/>
              <a:gd name="connsiteY50" fmla="*/ 0 h 10000"/>
              <a:gd name="connsiteX51" fmla="*/ 271 w 10000"/>
              <a:gd name="connsiteY51" fmla="*/ 0 h 10000"/>
              <a:gd name="connsiteX52" fmla="*/ 813 w 10000"/>
              <a:gd name="connsiteY52" fmla="*/ 0 h 10000"/>
              <a:gd name="connsiteX53" fmla="*/ 1085 w 10000"/>
              <a:gd name="connsiteY53" fmla="*/ 0 h 10000"/>
              <a:gd name="connsiteX54" fmla="*/ 1628 w 10000"/>
              <a:gd name="connsiteY54" fmla="*/ 109 h 10000"/>
              <a:gd name="connsiteX55" fmla="*/ 2170 w 10000"/>
              <a:gd name="connsiteY55" fmla="*/ 328 h 10000"/>
              <a:gd name="connsiteX56" fmla="*/ 2440 w 10000"/>
              <a:gd name="connsiteY56" fmla="*/ 437 h 10000"/>
              <a:gd name="connsiteX57" fmla="*/ 2712 w 10000"/>
              <a:gd name="connsiteY57" fmla="*/ 546 h 10000"/>
              <a:gd name="connsiteX58" fmla="*/ 2712 w 10000"/>
              <a:gd name="connsiteY58" fmla="*/ 656 h 10000"/>
              <a:gd name="connsiteX59" fmla="*/ 2712 w 10000"/>
              <a:gd name="connsiteY59" fmla="*/ 874 h 10000"/>
              <a:gd name="connsiteX60" fmla="*/ 2440 w 10000"/>
              <a:gd name="connsiteY60" fmla="*/ 1298 h 10000"/>
              <a:gd name="connsiteX61" fmla="*/ 2440 w 10000"/>
              <a:gd name="connsiteY61" fmla="*/ 1516 h 10000"/>
              <a:gd name="connsiteX62" fmla="*/ 2170 w 10000"/>
              <a:gd name="connsiteY62" fmla="*/ 1844 h 10000"/>
              <a:gd name="connsiteX63" fmla="*/ 2170 w 10000"/>
              <a:gd name="connsiteY63" fmla="*/ 2391 h 10000"/>
              <a:gd name="connsiteX64" fmla="*/ 1898 w 10000"/>
              <a:gd name="connsiteY64" fmla="*/ 2937 h 10000"/>
              <a:gd name="connsiteX65" fmla="*/ 1898 w 10000"/>
              <a:gd name="connsiteY65"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4846 w 10000"/>
              <a:gd name="connsiteY18" fmla="*/ 10000 h 10000"/>
              <a:gd name="connsiteX19" fmla="*/ 4305 w 10000"/>
              <a:gd name="connsiteY19" fmla="*/ 9891 h 10000"/>
              <a:gd name="connsiteX20" fmla="*/ 3762 w 10000"/>
              <a:gd name="connsiteY20" fmla="*/ 9891 h 10000"/>
              <a:gd name="connsiteX21" fmla="*/ 3254 w 10000"/>
              <a:gd name="connsiteY21" fmla="*/ 9781 h 10000"/>
              <a:gd name="connsiteX22" fmla="*/ 2712 w 10000"/>
              <a:gd name="connsiteY22" fmla="*/ 9672 h 10000"/>
              <a:gd name="connsiteX23" fmla="*/ 2440 w 10000"/>
              <a:gd name="connsiteY23" fmla="*/ 9563 h 10000"/>
              <a:gd name="connsiteX24" fmla="*/ 1898 w 10000"/>
              <a:gd name="connsiteY24" fmla="*/ 9344 h 10000"/>
              <a:gd name="connsiteX25" fmla="*/ 1628 w 10000"/>
              <a:gd name="connsiteY25" fmla="*/ 9126 h 10000"/>
              <a:gd name="connsiteX26" fmla="*/ 1356 w 10000"/>
              <a:gd name="connsiteY26" fmla="*/ 8811 h 10000"/>
              <a:gd name="connsiteX27" fmla="*/ 1085 w 10000"/>
              <a:gd name="connsiteY27" fmla="*/ 8593 h 10000"/>
              <a:gd name="connsiteX28" fmla="*/ 813 w 10000"/>
              <a:gd name="connsiteY28" fmla="*/ 8374 h 10000"/>
              <a:gd name="connsiteX29" fmla="*/ 813 w 10000"/>
              <a:gd name="connsiteY29" fmla="*/ 8156 h 10000"/>
              <a:gd name="connsiteX30" fmla="*/ 543 w 10000"/>
              <a:gd name="connsiteY30" fmla="*/ 7937 h 10000"/>
              <a:gd name="connsiteX31" fmla="*/ 543 w 10000"/>
              <a:gd name="connsiteY31" fmla="*/ 7609 h 10000"/>
              <a:gd name="connsiteX32" fmla="*/ 543 w 10000"/>
              <a:gd name="connsiteY32" fmla="*/ 7391 h 10000"/>
              <a:gd name="connsiteX33" fmla="*/ 543 w 10000"/>
              <a:gd name="connsiteY33" fmla="*/ 6954 h 10000"/>
              <a:gd name="connsiteX34" fmla="*/ 543 w 10000"/>
              <a:gd name="connsiteY34" fmla="*/ 6626 h 10000"/>
              <a:gd name="connsiteX35" fmla="*/ 543 w 10000"/>
              <a:gd name="connsiteY35" fmla="*/ 6202 h 10000"/>
              <a:gd name="connsiteX36" fmla="*/ 543 w 10000"/>
              <a:gd name="connsiteY36" fmla="*/ 4454 h 10000"/>
              <a:gd name="connsiteX37" fmla="*/ 543 w 10000"/>
              <a:gd name="connsiteY37" fmla="*/ 2719 h 10000"/>
              <a:gd name="connsiteX38" fmla="*/ 543 w 10000"/>
              <a:gd name="connsiteY38" fmla="*/ 2281 h 10000"/>
              <a:gd name="connsiteX39" fmla="*/ 543 w 10000"/>
              <a:gd name="connsiteY39" fmla="*/ 1954 h 10000"/>
              <a:gd name="connsiteX40" fmla="*/ 543 w 10000"/>
              <a:gd name="connsiteY40" fmla="*/ 1626 h 10000"/>
              <a:gd name="connsiteX41" fmla="*/ 543 w 10000"/>
              <a:gd name="connsiteY41" fmla="*/ 1298 h 10000"/>
              <a:gd name="connsiteX42" fmla="*/ 543 w 10000"/>
              <a:gd name="connsiteY42" fmla="*/ 1093 h 10000"/>
              <a:gd name="connsiteX43" fmla="*/ 543 w 10000"/>
              <a:gd name="connsiteY43" fmla="*/ 874 h 10000"/>
              <a:gd name="connsiteX44" fmla="*/ 543 w 10000"/>
              <a:gd name="connsiteY44" fmla="*/ 656 h 10000"/>
              <a:gd name="connsiteX45" fmla="*/ 271 w 10000"/>
              <a:gd name="connsiteY45" fmla="*/ 546 h 10000"/>
              <a:gd name="connsiteX46" fmla="*/ 0 w 10000"/>
              <a:gd name="connsiteY46" fmla="*/ 328 h 10000"/>
              <a:gd name="connsiteX47" fmla="*/ 0 w 10000"/>
              <a:gd name="connsiteY47" fmla="*/ 219 h 10000"/>
              <a:gd name="connsiteX48" fmla="*/ 0 w 10000"/>
              <a:gd name="connsiteY48" fmla="*/ 109 h 10000"/>
              <a:gd name="connsiteX49" fmla="*/ 271 w 10000"/>
              <a:gd name="connsiteY49" fmla="*/ 0 h 10000"/>
              <a:gd name="connsiteX50" fmla="*/ 271 w 10000"/>
              <a:gd name="connsiteY50" fmla="*/ 0 h 10000"/>
              <a:gd name="connsiteX51" fmla="*/ 813 w 10000"/>
              <a:gd name="connsiteY51" fmla="*/ 0 h 10000"/>
              <a:gd name="connsiteX52" fmla="*/ 1085 w 10000"/>
              <a:gd name="connsiteY52" fmla="*/ 0 h 10000"/>
              <a:gd name="connsiteX53" fmla="*/ 1628 w 10000"/>
              <a:gd name="connsiteY53" fmla="*/ 109 h 10000"/>
              <a:gd name="connsiteX54" fmla="*/ 2170 w 10000"/>
              <a:gd name="connsiteY54" fmla="*/ 328 h 10000"/>
              <a:gd name="connsiteX55" fmla="*/ 2440 w 10000"/>
              <a:gd name="connsiteY55" fmla="*/ 437 h 10000"/>
              <a:gd name="connsiteX56" fmla="*/ 2712 w 10000"/>
              <a:gd name="connsiteY56" fmla="*/ 546 h 10000"/>
              <a:gd name="connsiteX57" fmla="*/ 2712 w 10000"/>
              <a:gd name="connsiteY57" fmla="*/ 656 h 10000"/>
              <a:gd name="connsiteX58" fmla="*/ 2712 w 10000"/>
              <a:gd name="connsiteY58" fmla="*/ 874 h 10000"/>
              <a:gd name="connsiteX59" fmla="*/ 2440 w 10000"/>
              <a:gd name="connsiteY59" fmla="*/ 1298 h 10000"/>
              <a:gd name="connsiteX60" fmla="*/ 2440 w 10000"/>
              <a:gd name="connsiteY60" fmla="*/ 1516 h 10000"/>
              <a:gd name="connsiteX61" fmla="*/ 2170 w 10000"/>
              <a:gd name="connsiteY61" fmla="*/ 1844 h 10000"/>
              <a:gd name="connsiteX62" fmla="*/ 2170 w 10000"/>
              <a:gd name="connsiteY62" fmla="*/ 2391 h 10000"/>
              <a:gd name="connsiteX63" fmla="*/ 1898 w 10000"/>
              <a:gd name="connsiteY63" fmla="*/ 2937 h 10000"/>
              <a:gd name="connsiteX64" fmla="*/ 1898 w 10000"/>
              <a:gd name="connsiteY6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6203 w 10000"/>
              <a:gd name="connsiteY16" fmla="*/ 10000 h 10000"/>
              <a:gd name="connsiteX17" fmla="*/ 4846 w 10000"/>
              <a:gd name="connsiteY17" fmla="*/ 10000 h 10000"/>
              <a:gd name="connsiteX18" fmla="*/ 4305 w 10000"/>
              <a:gd name="connsiteY18" fmla="*/ 9891 h 10000"/>
              <a:gd name="connsiteX19" fmla="*/ 3762 w 10000"/>
              <a:gd name="connsiteY19" fmla="*/ 9891 h 10000"/>
              <a:gd name="connsiteX20" fmla="*/ 3254 w 10000"/>
              <a:gd name="connsiteY20" fmla="*/ 9781 h 10000"/>
              <a:gd name="connsiteX21" fmla="*/ 2712 w 10000"/>
              <a:gd name="connsiteY21" fmla="*/ 9672 h 10000"/>
              <a:gd name="connsiteX22" fmla="*/ 2440 w 10000"/>
              <a:gd name="connsiteY22" fmla="*/ 9563 h 10000"/>
              <a:gd name="connsiteX23" fmla="*/ 1898 w 10000"/>
              <a:gd name="connsiteY23" fmla="*/ 9344 h 10000"/>
              <a:gd name="connsiteX24" fmla="*/ 1628 w 10000"/>
              <a:gd name="connsiteY24" fmla="*/ 9126 h 10000"/>
              <a:gd name="connsiteX25" fmla="*/ 1356 w 10000"/>
              <a:gd name="connsiteY25" fmla="*/ 8811 h 10000"/>
              <a:gd name="connsiteX26" fmla="*/ 1085 w 10000"/>
              <a:gd name="connsiteY26" fmla="*/ 8593 h 10000"/>
              <a:gd name="connsiteX27" fmla="*/ 813 w 10000"/>
              <a:gd name="connsiteY27" fmla="*/ 8374 h 10000"/>
              <a:gd name="connsiteX28" fmla="*/ 813 w 10000"/>
              <a:gd name="connsiteY28" fmla="*/ 8156 h 10000"/>
              <a:gd name="connsiteX29" fmla="*/ 543 w 10000"/>
              <a:gd name="connsiteY29" fmla="*/ 7937 h 10000"/>
              <a:gd name="connsiteX30" fmla="*/ 543 w 10000"/>
              <a:gd name="connsiteY30" fmla="*/ 7609 h 10000"/>
              <a:gd name="connsiteX31" fmla="*/ 543 w 10000"/>
              <a:gd name="connsiteY31" fmla="*/ 7391 h 10000"/>
              <a:gd name="connsiteX32" fmla="*/ 543 w 10000"/>
              <a:gd name="connsiteY32" fmla="*/ 6954 h 10000"/>
              <a:gd name="connsiteX33" fmla="*/ 543 w 10000"/>
              <a:gd name="connsiteY33" fmla="*/ 6626 h 10000"/>
              <a:gd name="connsiteX34" fmla="*/ 543 w 10000"/>
              <a:gd name="connsiteY34" fmla="*/ 6202 h 10000"/>
              <a:gd name="connsiteX35" fmla="*/ 543 w 10000"/>
              <a:gd name="connsiteY35" fmla="*/ 4454 h 10000"/>
              <a:gd name="connsiteX36" fmla="*/ 543 w 10000"/>
              <a:gd name="connsiteY36" fmla="*/ 2719 h 10000"/>
              <a:gd name="connsiteX37" fmla="*/ 543 w 10000"/>
              <a:gd name="connsiteY37" fmla="*/ 2281 h 10000"/>
              <a:gd name="connsiteX38" fmla="*/ 543 w 10000"/>
              <a:gd name="connsiteY38" fmla="*/ 1954 h 10000"/>
              <a:gd name="connsiteX39" fmla="*/ 543 w 10000"/>
              <a:gd name="connsiteY39" fmla="*/ 1626 h 10000"/>
              <a:gd name="connsiteX40" fmla="*/ 543 w 10000"/>
              <a:gd name="connsiteY40" fmla="*/ 1298 h 10000"/>
              <a:gd name="connsiteX41" fmla="*/ 543 w 10000"/>
              <a:gd name="connsiteY41" fmla="*/ 1093 h 10000"/>
              <a:gd name="connsiteX42" fmla="*/ 543 w 10000"/>
              <a:gd name="connsiteY42" fmla="*/ 874 h 10000"/>
              <a:gd name="connsiteX43" fmla="*/ 543 w 10000"/>
              <a:gd name="connsiteY43" fmla="*/ 656 h 10000"/>
              <a:gd name="connsiteX44" fmla="*/ 271 w 10000"/>
              <a:gd name="connsiteY44" fmla="*/ 546 h 10000"/>
              <a:gd name="connsiteX45" fmla="*/ 0 w 10000"/>
              <a:gd name="connsiteY45" fmla="*/ 328 h 10000"/>
              <a:gd name="connsiteX46" fmla="*/ 0 w 10000"/>
              <a:gd name="connsiteY46" fmla="*/ 219 h 10000"/>
              <a:gd name="connsiteX47" fmla="*/ 0 w 10000"/>
              <a:gd name="connsiteY47" fmla="*/ 109 h 10000"/>
              <a:gd name="connsiteX48" fmla="*/ 271 w 10000"/>
              <a:gd name="connsiteY48" fmla="*/ 0 h 10000"/>
              <a:gd name="connsiteX49" fmla="*/ 271 w 10000"/>
              <a:gd name="connsiteY49" fmla="*/ 0 h 10000"/>
              <a:gd name="connsiteX50" fmla="*/ 813 w 10000"/>
              <a:gd name="connsiteY50" fmla="*/ 0 h 10000"/>
              <a:gd name="connsiteX51" fmla="*/ 1085 w 10000"/>
              <a:gd name="connsiteY51" fmla="*/ 0 h 10000"/>
              <a:gd name="connsiteX52" fmla="*/ 1628 w 10000"/>
              <a:gd name="connsiteY52" fmla="*/ 109 h 10000"/>
              <a:gd name="connsiteX53" fmla="*/ 2170 w 10000"/>
              <a:gd name="connsiteY53" fmla="*/ 328 h 10000"/>
              <a:gd name="connsiteX54" fmla="*/ 2440 w 10000"/>
              <a:gd name="connsiteY54" fmla="*/ 437 h 10000"/>
              <a:gd name="connsiteX55" fmla="*/ 2712 w 10000"/>
              <a:gd name="connsiteY55" fmla="*/ 546 h 10000"/>
              <a:gd name="connsiteX56" fmla="*/ 2712 w 10000"/>
              <a:gd name="connsiteY56" fmla="*/ 656 h 10000"/>
              <a:gd name="connsiteX57" fmla="*/ 2712 w 10000"/>
              <a:gd name="connsiteY57" fmla="*/ 874 h 10000"/>
              <a:gd name="connsiteX58" fmla="*/ 2440 w 10000"/>
              <a:gd name="connsiteY58" fmla="*/ 1298 h 10000"/>
              <a:gd name="connsiteX59" fmla="*/ 2440 w 10000"/>
              <a:gd name="connsiteY59" fmla="*/ 1516 h 10000"/>
              <a:gd name="connsiteX60" fmla="*/ 2170 w 10000"/>
              <a:gd name="connsiteY60" fmla="*/ 1844 h 10000"/>
              <a:gd name="connsiteX61" fmla="*/ 2170 w 10000"/>
              <a:gd name="connsiteY61" fmla="*/ 2391 h 10000"/>
              <a:gd name="connsiteX62" fmla="*/ 1898 w 10000"/>
              <a:gd name="connsiteY62" fmla="*/ 2937 h 10000"/>
              <a:gd name="connsiteX63" fmla="*/ 1898 w 10000"/>
              <a:gd name="connsiteY6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4846 w 10000"/>
              <a:gd name="connsiteY16" fmla="*/ 10000 h 10000"/>
              <a:gd name="connsiteX17" fmla="*/ 4305 w 10000"/>
              <a:gd name="connsiteY17" fmla="*/ 9891 h 10000"/>
              <a:gd name="connsiteX18" fmla="*/ 3762 w 10000"/>
              <a:gd name="connsiteY18" fmla="*/ 9891 h 10000"/>
              <a:gd name="connsiteX19" fmla="*/ 3254 w 10000"/>
              <a:gd name="connsiteY19" fmla="*/ 9781 h 10000"/>
              <a:gd name="connsiteX20" fmla="*/ 2712 w 10000"/>
              <a:gd name="connsiteY20" fmla="*/ 9672 h 10000"/>
              <a:gd name="connsiteX21" fmla="*/ 2440 w 10000"/>
              <a:gd name="connsiteY21" fmla="*/ 9563 h 10000"/>
              <a:gd name="connsiteX22" fmla="*/ 1898 w 10000"/>
              <a:gd name="connsiteY22" fmla="*/ 9344 h 10000"/>
              <a:gd name="connsiteX23" fmla="*/ 1628 w 10000"/>
              <a:gd name="connsiteY23" fmla="*/ 9126 h 10000"/>
              <a:gd name="connsiteX24" fmla="*/ 1356 w 10000"/>
              <a:gd name="connsiteY24" fmla="*/ 8811 h 10000"/>
              <a:gd name="connsiteX25" fmla="*/ 1085 w 10000"/>
              <a:gd name="connsiteY25" fmla="*/ 8593 h 10000"/>
              <a:gd name="connsiteX26" fmla="*/ 813 w 10000"/>
              <a:gd name="connsiteY26" fmla="*/ 8374 h 10000"/>
              <a:gd name="connsiteX27" fmla="*/ 813 w 10000"/>
              <a:gd name="connsiteY27" fmla="*/ 8156 h 10000"/>
              <a:gd name="connsiteX28" fmla="*/ 543 w 10000"/>
              <a:gd name="connsiteY28" fmla="*/ 7937 h 10000"/>
              <a:gd name="connsiteX29" fmla="*/ 543 w 10000"/>
              <a:gd name="connsiteY29" fmla="*/ 7609 h 10000"/>
              <a:gd name="connsiteX30" fmla="*/ 543 w 10000"/>
              <a:gd name="connsiteY30" fmla="*/ 7391 h 10000"/>
              <a:gd name="connsiteX31" fmla="*/ 543 w 10000"/>
              <a:gd name="connsiteY31" fmla="*/ 6954 h 10000"/>
              <a:gd name="connsiteX32" fmla="*/ 543 w 10000"/>
              <a:gd name="connsiteY32" fmla="*/ 6626 h 10000"/>
              <a:gd name="connsiteX33" fmla="*/ 543 w 10000"/>
              <a:gd name="connsiteY33" fmla="*/ 6202 h 10000"/>
              <a:gd name="connsiteX34" fmla="*/ 543 w 10000"/>
              <a:gd name="connsiteY34" fmla="*/ 4454 h 10000"/>
              <a:gd name="connsiteX35" fmla="*/ 543 w 10000"/>
              <a:gd name="connsiteY35" fmla="*/ 2719 h 10000"/>
              <a:gd name="connsiteX36" fmla="*/ 543 w 10000"/>
              <a:gd name="connsiteY36" fmla="*/ 2281 h 10000"/>
              <a:gd name="connsiteX37" fmla="*/ 543 w 10000"/>
              <a:gd name="connsiteY37" fmla="*/ 1954 h 10000"/>
              <a:gd name="connsiteX38" fmla="*/ 543 w 10000"/>
              <a:gd name="connsiteY38" fmla="*/ 1626 h 10000"/>
              <a:gd name="connsiteX39" fmla="*/ 543 w 10000"/>
              <a:gd name="connsiteY39" fmla="*/ 1298 h 10000"/>
              <a:gd name="connsiteX40" fmla="*/ 543 w 10000"/>
              <a:gd name="connsiteY40" fmla="*/ 1093 h 10000"/>
              <a:gd name="connsiteX41" fmla="*/ 543 w 10000"/>
              <a:gd name="connsiteY41" fmla="*/ 874 h 10000"/>
              <a:gd name="connsiteX42" fmla="*/ 543 w 10000"/>
              <a:gd name="connsiteY42" fmla="*/ 656 h 10000"/>
              <a:gd name="connsiteX43" fmla="*/ 271 w 10000"/>
              <a:gd name="connsiteY43" fmla="*/ 546 h 10000"/>
              <a:gd name="connsiteX44" fmla="*/ 0 w 10000"/>
              <a:gd name="connsiteY44" fmla="*/ 328 h 10000"/>
              <a:gd name="connsiteX45" fmla="*/ 0 w 10000"/>
              <a:gd name="connsiteY45" fmla="*/ 219 h 10000"/>
              <a:gd name="connsiteX46" fmla="*/ 0 w 10000"/>
              <a:gd name="connsiteY46" fmla="*/ 109 h 10000"/>
              <a:gd name="connsiteX47" fmla="*/ 271 w 10000"/>
              <a:gd name="connsiteY47" fmla="*/ 0 h 10000"/>
              <a:gd name="connsiteX48" fmla="*/ 271 w 10000"/>
              <a:gd name="connsiteY48" fmla="*/ 0 h 10000"/>
              <a:gd name="connsiteX49" fmla="*/ 813 w 10000"/>
              <a:gd name="connsiteY49" fmla="*/ 0 h 10000"/>
              <a:gd name="connsiteX50" fmla="*/ 1085 w 10000"/>
              <a:gd name="connsiteY50" fmla="*/ 0 h 10000"/>
              <a:gd name="connsiteX51" fmla="*/ 1628 w 10000"/>
              <a:gd name="connsiteY51" fmla="*/ 109 h 10000"/>
              <a:gd name="connsiteX52" fmla="*/ 2170 w 10000"/>
              <a:gd name="connsiteY52" fmla="*/ 328 h 10000"/>
              <a:gd name="connsiteX53" fmla="*/ 2440 w 10000"/>
              <a:gd name="connsiteY53" fmla="*/ 437 h 10000"/>
              <a:gd name="connsiteX54" fmla="*/ 2712 w 10000"/>
              <a:gd name="connsiteY54" fmla="*/ 546 h 10000"/>
              <a:gd name="connsiteX55" fmla="*/ 2712 w 10000"/>
              <a:gd name="connsiteY55" fmla="*/ 656 h 10000"/>
              <a:gd name="connsiteX56" fmla="*/ 2712 w 10000"/>
              <a:gd name="connsiteY56" fmla="*/ 874 h 10000"/>
              <a:gd name="connsiteX57" fmla="*/ 2440 w 10000"/>
              <a:gd name="connsiteY57" fmla="*/ 1298 h 10000"/>
              <a:gd name="connsiteX58" fmla="*/ 2440 w 10000"/>
              <a:gd name="connsiteY58" fmla="*/ 1516 h 10000"/>
              <a:gd name="connsiteX59" fmla="*/ 2170 w 10000"/>
              <a:gd name="connsiteY59" fmla="*/ 1844 h 10000"/>
              <a:gd name="connsiteX60" fmla="*/ 2170 w 10000"/>
              <a:gd name="connsiteY60" fmla="*/ 2391 h 10000"/>
              <a:gd name="connsiteX61" fmla="*/ 1898 w 10000"/>
              <a:gd name="connsiteY61" fmla="*/ 2937 h 10000"/>
              <a:gd name="connsiteX62" fmla="*/ 1898 w 10000"/>
              <a:gd name="connsiteY6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4846 w 10000"/>
              <a:gd name="connsiteY15" fmla="*/ 10000 h 10000"/>
              <a:gd name="connsiteX16" fmla="*/ 4305 w 10000"/>
              <a:gd name="connsiteY16" fmla="*/ 9891 h 10000"/>
              <a:gd name="connsiteX17" fmla="*/ 3762 w 10000"/>
              <a:gd name="connsiteY17" fmla="*/ 9891 h 10000"/>
              <a:gd name="connsiteX18" fmla="*/ 3254 w 10000"/>
              <a:gd name="connsiteY18" fmla="*/ 9781 h 10000"/>
              <a:gd name="connsiteX19" fmla="*/ 2712 w 10000"/>
              <a:gd name="connsiteY19" fmla="*/ 9672 h 10000"/>
              <a:gd name="connsiteX20" fmla="*/ 2440 w 10000"/>
              <a:gd name="connsiteY20" fmla="*/ 9563 h 10000"/>
              <a:gd name="connsiteX21" fmla="*/ 1898 w 10000"/>
              <a:gd name="connsiteY21" fmla="*/ 9344 h 10000"/>
              <a:gd name="connsiteX22" fmla="*/ 1628 w 10000"/>
              <a:gd name="connsiteY22" fmla="*/ 9126 h 10000"/>
              <a:gd name="connsiteX23" fmla="*/ 1356 w 10000"/>
              <a:gd name="connsiteY23" fmla="*/ 8811 h 10000"/>
              <a:gd name="connsiteX24" fmla="*/ 1085 w 10000"/>
              <a:gd name="connsiteY24" fmla="*/ 8593 h 10000"/>
              <a:gd name="connsiteX25" fmla="*/ 813 w 10000"/>
              <a:gd name="connsiteY25" fmla="*/ 8374 h 10000"/>
              <a:gd name="connsiteX26" fmla="*/ 813 w 10000"/>
              <a:gd name="connsiteY26" fmla="*/ 8156 h 10000"/>
              <a:gd name="connsiteX27" fmla="*/ 543 w 10000"/>
              <a:gd name="connsiteY27" fmla="*/ 7937 h 10000"/>
              <a:gd name="connsiteX28" fmla="*/ 543 w 10000"/>
              <a:gd name="connsiteY28" fmla="*/ 7609 h 10000"/>
              <a:gd name="connsiteX29" fmla="*/ 543 w 10000"/>
              <a:gd name="connsiteY29" fmla="*/ 7391 h 10000"/>
              <a:gd name="connsiteX30" fmla="*/ 543 w 10000"/>
              <a:gd name="connsiteY30" fmla="*/ 6954 h 10000"/>
              <a:gd name="connsiteX31" fmla="*/ 543 w 10000"/>
              <a:gd name="connsiteY31" fmla="*/ 6626 h 10000"/>
              <a:gd name="connsiteX32" fmla="*/ 543 w 10000"/>
              <a:gd name="connsiteY32" fmla="*/ 6202 h 10000"/>
              <a:gd name="connsiteX33" fmla="*/ 543 w 10000"/>
              <a:gd name="connsiteY33" fmla="*/ 4454 h 10000"/>
              <a:gd name="connsiteX34" fmla="*/ 543 w 10000"/>
              <a:gd name="connsiteY34" fmla="*/ 2719 h 10000"/>
              <a:gd name="connsiteX35" fmla="*/ 543 w 10000"/>
              <a:gd name="connsiteY35" fmla="*/ 2281 h 10000"/>
              <a:gd name="connsiteX36" fmla="*/ 543 w 10000"/>
              <a:gd name="connsiteY36" fmla="*/ 1954 h 10000"/>
              <a:gd name="connsiteX37" fmla="*/ 543 w 10000"/>
              <a:gd name="connsiteY37" fmla="*/ 1626 h 10000"/>
              <a:gd name="connsiteX38" fmla="*/ 543 w 10000"/>
              <a:gd name="connsiteY38" fmla="*/ 1298 h 10000"/>
              <a:gd name="connsiteX39" fmla="*/ 543 w 10000"/>
              <a:gd name="connsiteY39" fmla="*/ 1093 h 10000"/>
              <a:gd name="connsiteX40" fmla="*/ 543 w 10000"/>
              <a:gd name="connsiteY40" fmla="*/ 874 h 10000"/>
              <a:gd name="connsiteX41" fmla="*/ 543 w 10000"/>
              <a:gd name="connsiteY41" fmla="*/ 656 h 10000"/>
              <a:gd name="connsiteX42" fmla="*/ 271 w 10000"/>
              <a:gd name="connsiteY42" fmla="*/ 546 h 10000"/>
              <a:gd name="connsiteX43" fmla="*/ 0 w 10000"/>
              <a:gd name="connsiteY43" fmla="*/ 328 h 10000"/>
              <a:gd name="connsiteX44" fmla="*/ 0 w 10000"/>
              <a:gd name="connsiteY44" fmla="*/ 219 h 10000"/>
              <a:gd name="connsiteX45" fmla="*/ 0 w 10000"/>
              <a:gd name="connsiteY45" fmla="*/ 109 h 10000"/>
              <a:gd name="connsiteX46" fmla="*/ 271 w 10000"/>
              <a:gd name="connsiteY46" fmla="*/ 0 h 10000"/>
              <a:gd name="connsiteX47" fmla="*/ 271 w 10000"/>
              <a:gd name="connsiteY47" fmla="*/ 0 h 10000"/>
              <a:gd name="connsiteX48" fmla="*/ 813 w 10000"/>
              <a:gd name="connsiteY48" fmla="*/ 0 h 10000"/>
              <a:gd name="connsiteX49" fmla="*/ 1085 w 10000"/>
              <a:gd name="connsiteY49" fmla="*/ 0 h 10000"/>
              <a:gd name="connsiteX50" fmla="*/ 1628 w 10000"/>
              <a:gd name="connsiteY50" fmla="*/ 109 h 10000"/>
              <a:gd name="connsiteX51" fmla="*/ 2170 w 10000"/>
              <a:gd name="connsiteY51" fmla="*/ 328 h 10000"/>
              <a:gd name="connsiteX52" fmla="*/ 2440 w 10000"/>
              <a:gd name="connsiteY52" fmla="*/ 437 h 10000"/>
              <a:gd name="connsiteX53" fmla="*/ 2712 w 10000"/>
              <a:gd name="connsiteY53" fmla="*/ 546 h 10000"/>
              <a:gd name="connsiteX54" fmla="*/ 2712 w 10000"/>
              <a:gd name="connsiteY54" fmla="*/ 656 h 10000"/>
              <a:gd name="connsiteX55" fmla="*/ 2712 w 10000"/>
              <a:gd name="connsiteY55" fmla="*/ 874 h 10000"/>
              <a:gd name="connsiteX56" fmla="*/ 2440 w 10000"/>
              <a:gd name="connsiteY56" fmla="*/ 1298 h 10000"/>
              <a:gd name="connsiteX57" fmla="*/ 2440 w 10000"/>
              <a:gd name="connsiteY57" fmla="*/ 1516 h 10000"/>
              <a:gd name="connsiteX58" fmla="*/ 2170 w 10000"/>
              <a:gd name="connsiteY58" fmla="*/ 1844 h 10000"/>
              <a:gd name="connsiteX59" fmla="*/ 2170 w 10000"/>
              <a:gd name="connsiteY59" fmla="*/ 2391 h 10000"/>
              <a:gd name="connsiteX60" fmla="*/ 1898 w 10000"/>
              <a:gd name="connsiteY60" fmla="*/ 2937 h 10000"/>
              <a:gd name="connsiteX61" fmla="*/ 1898 w 10000"/>
              <a:gd name="connsiteY6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4846 w 10000"/>
              <a:gd name="connsiteY14" fmla="*/ 10000 h 10000"/>
              <a:gd name="connsiteX15" fmla="*/ 4305 w 10000"/>
              <a:gd name="connsiteY15" fmla="*/ 9891 h 10000"/>
              <a:gd name="connsiteX16" fmla="*/ 3762 w 10000"/>
              <a:gd name="connsiteY16" fmla="*/ 9891 h 10000"/>
              <a:gd name="connsiteX17" fmla="*/ 3254 w 10000"/>
              <a:gd name="connsiteY17" fmla="*/ 9781 h 10000"/>
              <a:gd name="connsiteX18" fmla="*/ 2712 w 10000"/>
              <a:gd name="connsiteY18" fmla="*/ 9672 h 10000"/>
              <a:gd name="connsiteX19" fmla="*/ 2440 w 10000"/>
              <a:gd name="connsiteY19" fmla="*/ 9563 h 10000"/>
              <a:gd name="connsiteX20" fmla="*/ 1898 w 10000"/>
              <a:gd name="connsiteY20" fmla="*/ 9344 h 10000"/>
              <a:gd name="connsiteX21" fmla="*/ 1628 w 10000"/>
              <a:gd name="connsiteY21" fmla="*/ 9126 h 10000"/>
              <a:gd name="connsiteX22" fmla="*/ 1356 w 10000"/>
              <a:gd name="connsiteY22" fmla="*/ 8811 h 10000"/>
              <a:gd name="connsiteX23" fmla="*/ 1085 w 10000"/>
              <a:gd name="connsiteY23" fmla="*/ 8593 h 10000"/>
              <a:gd name="connsiteX24" fmla="*/ 813 w 10000"/>
              <a:gd name="connsiteY24" fmla="*/ 8374 h 10000"/>
              <a:gd name="connsiteX25" fmla="*/ 813 w 10000"/>
              <a:gd name="connsiteY25" fmla="*/ 8156 h 10000"/>
              <a:gd name="connsiteX26" fmla="*/ 543 w 10000"/>
              <a:gd name="connsiteY26" fmla="*/ 7937 h 10000"/>
              <a:gd name="connsiteX27" fmla="*/ 543 w 10000"/>
              <a:gd name="connsiteY27" fmla="*/ 7609 h 10000"/>
              <a:gd name="connsiteX28" fmla="*/ 543 w 10000"/>
              <a:gd name="connsiteY28" fmla="*/ 7391 h 10000"/>
              <a:gd name="connsiteX29" fmla="*/ 543 w 10000"/>
              <a:gd name="connsiteY29" fmla="*/ 6954 h 10000"/>
              <a:gd name="connsiteX30" fmla="*/ 543 w 10000"/>
              <a:gd name="connsiteY30" fmla="*/ 6626 h 10000"/>
              <a:gd name="connsiteX31" fmla="*/ 543 w 10000"/>
              <a:gd name="connsiteY31" fmla="*/ 6202 h 10000"/>
              <a:gd name="connsiteX32" fmla="*/ 543 w 10000"/>
              <a:gd name="connsiteY32" fmla="*/ 4454 h 10000"/>
              <a:gd name="connsiteX33" fmla="*/ 543 w 10000"/>
              <a:gd name="connsiteY33" fmla="*/ 2719 h 10000"/>
              <a:gd name="connsiteX34" fmla="*/ 543 w 10000"/>
              <a:gd name="connsiteY34" fmla="*/ 2281 h 10000"/>
              <a:gd name="connsiteX35" fmla="*/ 543 w 10000"/>
              <a:gd name="connsiteY35" fmla="*/ 1954 h 10000"/>
              <a:gd name="connsiteX36" fmla="*/ 543 w 10000"/>
              <a:gd name="connsiteY36" fmla="*/ 1626 h 10000"/>
              <a:gd name="connsiteX37" fmla="*/ 543 w 10000"/>
              <a:gd name="connsiteY37" fmla="*/ 1298 h 10000"/>
              <a:gd name="connsiteX38" fmla="*/ 543 w 10000"/>
              <a:gd name="connsiteY38" fmla="*/ 1093 h 10000"/>
              <a:gd name="connsiteX39" fmla="*/ 543 w 10000"/>
              <a:gd name="connsiteY39" fmla="*/ 874 h 10000"/>
              <a:gd name="connsiteX40" fmla="*/ 543 w 10000"/>
              <a:gd name="connsiteY40" fmla="*/ 656 h 10000"/>
              <a:gd name="connsiteX41" fmla="*/ 271 w 10000"/>
              <a:gd name="connsiteY41" fmla="*/ 546 h 10000"/>
              <a:gd name="connsiteX42" fmla="*/ 0 w 10000"/>
              <a:gd name="connsiteY42" fmla="*/ 328 h 10000"/>
              <a:gd name="connsiteX43" fmla="*/ 0 w 10000"/>
              <a:gd name="connsiteY43" fmla="*/ 219 h 10000"/>
              <a:gd name="connsiteX44" fmla="*/ 0 w 10000"/>
              <a:gd name="connsiteY44" fmla="*/ 109 h 10000"/>
              <a:gd name="connsiteX45" fmla="*/ 271 w 10000"/>
              <a:gd name="connsiteY45" fmla="*/ 0 h 10000"/>
              <a:gd name="connsiteX46" fmla="*/ 271 w 10000"/>
              <a:gd name="connsiteY46" fmla="*/ 0 h 10000"/>
              <a:gd name="connsiteX47" fmla="*/ 813 w 10000"/>
              <a:gd name="connsiteY47" fmla="*/ 0 h 10000"/>
              <a:gd name="connsiteX48" fmla="*/ 1085 w 10000"/>
              <a:gd name="connsiteY48" fmla="*/ 0 h 10000"/>
              <a:gd name="connsiteX49" fmla="*/ 1628 w 10000"/>
              <a:gd name="connsiteY49" fmla="*/ 109 h 10000"/>
              <a:gd name="connsiteX50" fmla="*/ 2170 w 10000"/>
              <a:gd name="connsiteY50" fmla="*/ 328 h 10000"/>
              <a:gd name="connsiteX51" fmla="*/ 2440 w 10000"/>
              <a:gd name="connsiteY51" fmla="*/ 437 h 10000"/>
              <a:gd name="connsiteX52" fmla="*/ 2712 w 10000"/>
              <a:gd name="connsiteY52" fmla="*/ 546 h 10000"/>
              <a:gd name="connsiteX53" fmla="*/ 2712 w 10000"/>
              <a:gd name="connsiteY53" fmla="*/ 656 h 10000"/>
              <a:gd name="connsiteX54" fmla="*/ 2712 w 10000"/>
              <a:gd name="connsiteY54" fmla="*/ 874 h 10000"/>
              <a:gd name="connsiteX55" fmla="*/ 2440 w 10000"/>
              <a:gd name="connsiteY55" fmla="*/ 1298 h 10000"/>
              <a:gd name="connsiteX56" fmla="*/ 2440 w 10000"/>
              <a:gd name="connsiteY56" fmla="*/ 1516 h 10000"/>
              <a:gd name="connsiteX57" fmla="*/ 2170 w 10000"/>
              <a:gd name="connsiteY57" fmla="*/ 1844 h 10000"/>
              <a:gd name="connsiteX58" fmla="*/ 2170 w 10000"/>
              <a:gd name="connsiteY58" fmla="*/ 2391 h 10000"/>
              <a:gd name="connsiteX59" fmla="*/ 1898 w 10000"/>
              <a:gd name="connsiteY59" fmla="*/ 2937 h 10000"/>
              <a:gd name="connsiteX60" fmla="*/ 1898 w 10000"/>
              <a:gd name="connsiteY60" fmla="*/ 2937 h 10000"/>
              <a:gd name="connsiteX0" fmla="*/ 1898 w 4846"/>
              <a:gd name="connsiteY0" fmla="*/ 2937 h 10000"/>
              <a:gd name="connsiteX1" fmla="*/ 1898 w 4846"/>
              <a:gd name="connsiteY1" fmla="*/ 3484 h 10000"/>
              <a:gd name="connsiteX2" fmla="*/ 1898 w 4846"/>
              <a:gd name="connsiteY2" fmla="*/ 4016 h 10000"/>
              <a:gd name="connsiteX3" fmla="*/ 1898 w 4846"/>
              <a:gd name="connsiteY3" fmla="*/ 4563 h 10000"/>
              <a:gd name="connsiteX4" fmla="*/ 1898 w 4846"/>
              <a:gd name="connsiteY4" fmla="*/ 5000 h 10000"/>
              <a:gd name="connsiteX5" fmla="*/ 1628 w 4846"/>
              <a:gd name="connsiteY5" fmla="*/ 5437 h 10000"/>
              <a:gd name="connsiteX6" fmla="*/ 1628 w 4846"/>
              <a:gd name="connsiteY6" fmla="*/ 5984 h 10000"/>
              <a:gd name="connsiteX7" fmla="*/ 1898 w 4846"/>
              <a:gd name="connsiteY7" fmla="*/ 7063 h 10000"/>
              <a:gd name="connsiteX8" fmla="*/ 1898 w 4846"/>
              <a:gd name="connsiteY8" fmla="*/ 7500 h 10000"/>
              <a:gd name="connsiteX9" fmla="*/ 2170 w 4846"/>
              <a:gd name="connsiteY9" fmla="*/ 7937 h 10000"/>
              <a:gd name="connsiteX10" fmla="*/ 2440 w 4846"/>
              <a:gd name="connsiteY10" fmla="*/ 8265 h 10000"/>
              <a:gd name="connsiteX11" fmla="*/ 2712 w 4846"/>
              <a:gd name="connsiteY11" fmla="*/ 8593 h 10000"/>
              <a:gd name="connsiteX12" fmla="*/ 2982 w 4846"/>
              <a:gd name="connsiteY12" fmla="*/ 8702 h 10000"/>
              <a:gd name="connsiteX13" fmla="*/ 4846 w 4846"/>
              <a:gd name="connsiteY13" fmla="*/ 10000 h 10000"/>
              <a:gd name="connsiteX14" fmla="*/ 4305 w 4846"/>
              <a:gd name="connsiteY14" fmla="*/ 9891 h 10000"/>
              <a:gd name="connsiteX15" fmla="*/ 3762 w 4846"/>
              <a:gd name="connsiteY15" fmla="*/ 9891 h 10000"/>
              <a:gd name="connsiteX16" fmla="*/ 3254 w 4846"/>
              <a:gd name="connsiteY16" fmla="*/ 9781 h 10000"/>
              <a:gd name="connsiteX17" fmla="*/ 2712 w 4846"/>
              <a:gd name="connsiteY17" fmla="*/ 9672 h 10000"/>
              <a:gd name="connsiteX18" fmla="*/ 2440 w 4846"/>
              <a:gd name="connsiteY18" fmla="*/ 9563 h 10000"/>
              <a:gd name="connsiteX19" fmla="*/ 1898 w 4846"/>
              <a:gd name="connsiteY19" fmla="*/ 9344 h 10000"/>
              <a:gd name="connsiteX20" fmla="*/ 1628 w 4846"/>
              <a:gd name="connsiteY20" fmla="*/ 9126 h 10000"/>
              <a:gd name="connsiteX21" fmla="*/ 1356 w 4846"/>
              <a:gd name="connsiteY21" fmla="*/ 8811 h 10000"/>
              <a:gd name="connsiteX22" fmla="*/ 1085 w 4846"/>
              <a:gd name="connsiteY22" fmla="*/ 8593 h 10000"/>
              <a:gd name="connsiteX23" fmla="*/ 813 w 4846"/>
              <a:gd name="connsiteY23" fmla="*/ 8374 h 10000"/>
              <a:gd name="connsiteX24" fmla="*/ 813 w 4846"/>
              <a:gd name="connsiteY24" fmla="*/ 8156 h 10000"/>
              <a:gd name="connsiteX25" fmla="*/ 543 w 4846"/>
              <a:gd name="connsiteY25" fmla="*/ 7937 h 10000"/>
              <a:gd name="connsiteX26" fmla="*/ 543 w 4846"/>
              <a:gd name="connsiteY26" fmla="*/ 7609 h 10000"/>
              <a:gd name="connsiteX27" fmla="*/ 543 w 4846"/>
              <a:gd name="connsiteY27" fmla="*/ 7391 h 10000"/>
              <a:gd name="connsiteX28" fmla="*/ 543 w 4846"/>
              <a:gd name="connsiteY28" fmla="*/ 6954 h 10000"/>
              <a:gd name="connsiteX29" fmla="*/ 543 w 4846"/>
              <a:gd name="connsiteY29" fmla="*/ 6626 h 10000"/>
              <a:gd name="connsiteX30" fmla="*/ 543 w 4846"/>
              <a:gd name="connsiteY30" fmla="*/ 6202 h 10000"/>
              <a:gd name="connsiteX31" fmla="*/ 543 w 4846"/>
              <a:gd name="connsiteY31" fmla="*/ 4454 h 10000"/>
              <a:gd name="connsiteX32" fmla="*/ 543 w 4846"/>
              <a:gd name="connsiteY32" fmla="*/ 2719 h 10000"/>
              <a:gd name="connsiteX33" fmla="*/ 543 w 4846"/>
              <a:gd name="connsiteY33" fmla="*/ 2281 h 10000"/>
              <a:gd name="connsiteX34" fmla="*/ 543 w 4846"/>
              <a:gd name="connsiteY34" fmla="*/ 1954 h 10000"/>
              <a:gd name="connsiteX35" fmla="*/ 543 w 4846"/>
              <a:gd name="connsiteY35" fmla="*/ 1626 h 10000"/>
              <a:gd name="connsiteX36" fmla="*/ 543 w 4846"/>
              <a:gd name="connsiteY36" fmla="*/ 1298 h 10000"/>
              <a:gd name="connsiteX37" fmla="*/ 543 w 4846"/>
              <a:gd name="connsiteY37" fmla="*/ 1093 h 10000"/>
              <a:gd name="connsiteX38" fmla="*/ 543 w 4846"/>
              <a:gd name="connsiteY38" fmla="*/ 874 h 10000"/>
              <a:gd name="connsiteX39" fmla="*/ 543 w 4846"/>
              <a:gd name="connsiteY39" fmla="*/ 656 h 10000"/>
              <a:gd name="connsiteX40" fmla="*/ 271 w 4846"/>
              <a:gd name="connsiteY40" fmla="*/ 546 h 10000"/>
              <a:gd name="connsiteX41" fmla="*/ 0 w 4846"/>
              <a:gd name="connsiteY41" fmla="*/ 328 h 10000"/>
              <a:gd name="connsiteX42" fmla="*/ 0 w 4846"/>
              <a:gd name="connsiteY42" fmla="*/ 219 h 10000"/>
              <a:gd name="connsiteX43" fmla="*/ 0 w 4846"/>
              <a:gd name="connsiteY43" fmla="*/ 109 h 10000"/>
              <a:gd name="connsiteX44" fmla="*/ 271 w 4846"/>
              <a:gd name="connsiteY44" fmla="*/ 0 h 10000"/>
              <a:gd name="connsiteX45" fmla="*/ 271 w 4846"/>
              <a:gd name="connsiteY45" fmla="*/ 0 h 10000"/>
              <a:gd name="connsiteX46" fmla="*/ 813 w 4846"/>
              <a:gd name="connsiteY46" fmla="*/ 0 h 10000"/>
              <a:gd name="connsiteX47" fmla="*/ 1085 w 4846"/>
              <a:gd name="connsiteY47" fmla="*/ 0 h 10000"/>
              <a:gd name="connsiteX48" fmla="*/ 1628 w 4846"/>
              <a:gd name="connsiteY48" fmla="*/ 109 h 10000"/>
              <a:gd name="connsiteX49" fmla="*/ 2170 w 4846"/>
              <a:gd name="connsiteY49" fmla="*/ 328 h 10000"/>
              <a:gd name="connsiteX50" fmla="*/ 2440 w 4846"/>
              <a:gd name="connsiteY50" fmla="*/ 437 h 10000"/>
              <a:gd name="connsiteX51" fmla="*/ 2712 w 4846"/>
              <a:gd name="connsiteY51" fmla="*/ 546 h 10000"/>
              <a:gd name="connsiteX52" fmla="*/ 2712 w 4846"/>
              <a:gd name="connsiteY52" fmla="*/ 656 h 10000"/>
              <a:gd name="connsiteX53" fmla="*/ 2712 w 4846"/>
              <a:gd name="connsiteY53" fmla="*/ 874 h 10000"/>
              <a:gd name="connsiteX54" fmla="*/ 2440 w 4846"/>
              <a:gd name="connsiteY54" fmla="*/ 1298 h 10000"/>
              <a:gd name="connsiteX55" fmla="*/ 2440 w 4846"/>
              <a:gd name="connsiteY55" fmla="*/ 1516 h 10000"/>
              <a:gd name="connsiteX56" fmla="*/ 2170 w 4846"/>
              <a:gd name="connsiteY56" fmla="*/ 1844 h 10000"/>
              <a:gd name="connsiteX57" fmla="*/ 2170 w 4846"/>
              <a:gd name="connsiteY57" fmla="*/ 2391 h 10000"/>
              <a:gd name="connsiteX58" fmla="*/ 1898 w 4846"/>
              <a:gd name="connsiteY58" fmla="*/ 2937 h 10000"/>
              <a:gd name="connsiteX59" fmla="*/ 1898 w 4846"/>
              <a:gd name="connsiteY59"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7763 w 10000"/>
              <a:gd name="connsiteY14" fmla="*/ 9891 h 10000"/>
              <a:gd name="connsiteX15" fmla="*/ 6715 w 10000"/>
              <a:gd name="connsiteY15" fmla="*/ 9781 h 10000"/>
              <a:gd name="connsiteX16" fmla="*/ 5596 w 10000"/>
              <a:gd name="connsiteY16" fmla="*/ 9672 h 10000"/>
              <a:gd name="connsiteX17" fmla="*/ 5035 w 10000"/>
              <a:gd name="connsiteY17" fmla="*/ 9563 h 10000"/>
              <a:gd name="connsiteX18" fmla="*/ 3917 w 10000"/>
              <a:gd name="connsiteY18" fmla="*/ 9344 h 10000"/>
              <a:gd name="connsiteX19" fmla="*/ 3359 w 10000"/>
              <a:gd name="connsiteY19" fmla="*/ 9126 h 10000"/>
              <a:gd name="connsiteX20" fmla="*/ 2798 w 10000"/>
              <a:gd name="connsiteY20" fmla="*/ 8811 h 10000"/>
              <a:gd name="connsiteX21" fmla="*/ 2239 w 10000"/>
              <a:gd name="connsiteY21" fmla="*/ 8593 h 10000"/>
              <a:gd name="connsiteX22" fmla="*/ 1678 w 10000"/>
              <a:gd name="connsiteY22" fmla="*/ 8374 h 10000"/>
              <a:gd name="connsiteX23" fmla="*/ 1678 w 10000"/>
              <a:gd name="connsiteY23" fmla="*/ 8156 h 10000"/>
              <a:gd name="connsiteX24" fmla="*/ 1121 w 10000"/>
              <a:gd name="connsiteY24" fmla="*/ 7937 h 10000"/>
              <a:gd name="connsiteX25" fmla="*/ 1121 w 10000"/>
              <a:gd name="connsiteY25" fmla="*/ 7609 h 10000"/>
              <a:gd name="connsiteX26" fmla="*/ 1121 w 10000"/>
              <a:gd name="connsiteY26" fmla="*/ 7391 h 10000"/>
              <a:gd name="connsiteX27" fmla="*/ 1121 w 10000"/>
              <a:gd name="connsiteY27" fmla="*/ 6954 h 10000"/>
              <a:gd name="connsiteX28" fmla="*/ 1121 w 10000"/>
              <a:gd name="connsiteY28" fmla="*/ 6626 h 10000"/>
              <a:gd name="connsiteX29" fmla="*/ 1121 w 10000"/>
              <a:gd name="connsiteY29" fmla="*/ 6202 h 10000"/>
              <a:gd name="connsiteX30" fmla="*/ 1121 w 10000"/>
              <a:gd name="connsiteY30" fmla="*/ 4454 h 10000"/>
              <a:gd name="connsiteX31" fmla="*/ 1121 w 10000"/>
              <a:gd name="connsiteY31" fmla="*/ 2719 h 10000"/>
              <a:gd name="connsiteX32" fmla="*/ 1121 w 10000"/>
              <a:gd name="connsiteY32" fmla="*/ 2281 h 10000"/>
              <a:gd name="connsiteX33" fmla="*/ 1121 w 10000"/>
              <a:gd name="connsiteY33" fmla="*/ 1954 h 10000"/>
              <a:gd name="connsiteX34" fmla="*/ 1121 w 10000"/>
              <a:gd name="connsiteY34" fmla="*/ 1626 h 10000"/>
              <a:gd name="connsiteX35" fmla="*/ 1121 w 10000"/>
              <a:gd name="connsiteY35" fmla="*/ 1298 h 10000"/>
              <a:gd name="connsiteX36" fmla="*/ 1121 w 10000"/>
              <a:gd name="connsiteY36" fmla="*/ 1093 h 10000"/>
              <a:gd name="connsiteX37" fmla="*/ 1121 w 10000"/>
              <a:gd name="connsiteY37" fmla="*/ 874 h 10000"/>
              <a:gd name="connsiteX38" fmla="*/ 1121 w 10000"/>
              <a:gd name="connsiteY38" fmla="*/ 656 h 10000"/>
              <a:gd name="connsiteX39" fmla="*/ 559 w 10000"/>
              <a:gd name="connsiteY39" fmla="*/ 546 h 10000"/>
              <a:gd name="connsiteX40" fmla="*/ 0 w 10000"/>
              <a:gd name="connsiteY40" fmla="*/ 328 h 10000"/>
              <a:gd name="connsiteX41" fmla="*/ 0 w 10000"/>
              <a:gd name="connsiteY41" fmla="*/ 219 h 10000"/>
              <a:gd name="connsiteX42" fmla="*/ 0 w 10000"/>
              <a:gd name="connsiteY42" fmla="*/ 109 h 10000"/>
              <a:gd name="connsiteX43" fmla="*/ 559 w 10000"/>
              <a:gd name="connsiteY43" fmla="*/ 0 h 10000"/>
              <a:gd name="connsiteX44" fmla="*/ 559 w 10000"/>
              <a:gd name="connsiteY44" fmla="*/ 0 h 10000"/>
              <a:gd name="connsiteX45" fmla="*/ 1678 w 10000"/>
              <a:gd name="connsiteY45" fmla="*/ 0 h 10000"/>
              <a:gd name="connsiteX46" fmla="*/ 2239 w 10000"/>
              <a:gd name="connsiteY46" fmla="*/ 0 h 10000"/>
              <a:gd name="connsiteX47" fmla="*/ 3359 w 10000"/>
              <a:gd name="connsiteY47" fmla="*/ 109 h 10000"/>
              <a:gd name="connsiteX48" fmla="*/ 4478 w 10000"/>
              <a:gd name="connsiteY48" fmla="*/ 328 h 10000"/>
              <a:gd name="connsiteX49" fmla="*/ 5035 w 10000"/>
              <a:gd name="connsiteY49" fmla="*/ 437 h 10000"/>
              <a:gd name="connsiteX50" fmla="*/ 5596 w 10000"/>
              <a:gd name="connsiteY50" fmla="*/ 546 h 10000"/>
              <a:gd name="connsiteX51" fmla="*/ 5596 w 10000"/>
              <a:gd name="connsiteY51" fmla="*/ 656 h 10000"/>
              <a:gd name="connsiteX52" fmla="*/ 5596 w 10000"/>
              <a:gd name="connsiteY52" fmla="*/ 874 h 10000"/>
              <a:gd name="connsiteX53" fmla="*/ 5035 w 10000"/>
              <a:gd name="connsiteY53" fmla="*/ 1298 h 10000"/>
              <a:gd name="connsiteX54" fmla="*/ 5035 w 10000"/>
              <a:gd name="connsiteY54" fmla="*/ 1516 h 10000"/>
              <a:gd name="connsiteX55" fmla="*/ 4478 w 10000"/>
              <a:gd name="connsiteY55" fmla="*/ 1844 h 10000"/>
              <a:gd name="connsiteX56" fmla="*/ 4478 w 10000"/>
              <a:gd name="connsiteY56" fmla="*/ 2391 h 10000"/>
              <a:gd name="connsiteX57" fmla="*/ 3917 w 10000"/>
              <a:gd name="connsiteY57" fmla="*/ 2937 h 10000"/>
              <a:gd name="connsiteX58" fmla="*/ 3917 w 10000"/>
              <a:gd name="connsiteY58"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6715 w 10000"/>
              <a:gd name="connsiteY14" fmla="*/ 9781 h 10000"/>
              <a:gd name="connsiteX15" fmla="*/ 5596 w 10000"/>
              <a:gd name="connsiteY15" fmla="*/ 9672 h 10000"/>
              <a:gd name="connsiteX16" fmla="*/ 5035 w 10000"/>
              <a:gd name="connsiteY16" fmla="*/ 9563 h 10000"/>
              <a:gd name="connsiteX17" fmla="*/ 3917 w 10000"/>
              <a:gd name="connsiteY17" fmla="*/ 9344 h 10000"/>
              <a:gd name="connsiteX18" fmla="*/ 3359 w 10000"/>
              <a:gd name="connsiteY18" fmla="*/ 9126 h 10000"/>
              <a:gd name="connsiteX19" fmla="*/ 2798 w 10000"/>
              <a:gd name="connsiteY19" fmla="*/ 8811 h 10000"/>
              <a:gd name="connsiteX20" fmla="*/ 2239 w 10000"/>
              <a:gd name="connsiteY20" fmla="*/ 8593 h 10000"/>
              <a:gd name="connsiteX21" fmla="*/ 1678 w 10000"/>
              <a:gd name="connsiteY21" fmla="*/ 8374 h 10000"/>
              <a:gd name="connsiteX22" fmla="*/ 1678 w 10000"/>
              <a:gd name="connsiteY22" fmla="*/ 8156 h 10000"/>
              <a:gd name="connsiteX23" fmla="*/ 1121 w 10000"/>
              <a:gd name="connsiteY23" fmla="*/ 7937 h 10000"/>
              <a:gd name="connsiteX24" fmla="*/ 1121 w 10000"/>
              <a:gd name="connsiteY24" fmla="*/ 7609 h 10000"/>
              <a:gd name="connsiteX25" fmla="*/ 1121 w 10000"/>
              <a:gd name="connsiteY25" fmla="*/ 7391 h 10000"/>
              <a:gd name="connsiteX26" fmla="*/ 1121 w 10000"/>
              <a:gd name="connsiteY26" fmla="*/ 6954 h 10000"/>
              <a:gd name="connsiteX27" fmla="*/ 1121 w 10000"/>
              <a:gd name="connsiteY27" fmla="*/ 6626 h 10000"/>
              <a:gd name="connsiteX28" fmla="*/ 1121 w 10000"/>
              <a:gd name="connsiteY28" fmla="*/ 6202 h 10000"/>
              <a:gd name="connsiteX29" fmla="*/ 1121 w 10000"/>
              <a:gd name="connsiteY29" fmla="*/ 4454 h 10000"/>
              <a:gd name="connsiteX30" fmla="*/ 1121 w 10000"/>
              <a:gd name="connsiteY30" fmla="*/ 2719 h 10000"/>
              <a:gd name="connsiteX31" fmla="*/ 1121 w 10000"/>
              <a:gd name="connsiteY31" fmla="*/ 2281 h 10000"/>
              <a:gd name="connsiteX32" fmla="*/ 1121 w 10000"/>
              <a:gd name="connsiteY32" fmla="*/ 1954 h 10000"/>
              <a:gd name="connsiteX33" fmla="*/ 1121 w 10000"/>
              <a:gd name="connsiteY33" fmla="*/ 1626 h 10000"/>
              <a:gd name="connsiteX34" fmla="*/ 1121 w 10000"/>
              <a:gd name="connsiteY34" fmla="*/ 1298 h 10000"/>
              <a:gd name="connsiteX35" fmla="*/ 1121 w 10000"/>
              <a:gd name="connsiteY35" fmla="*/ 1093 h 10000"/>
              <a:gd name="connsiteX36" fmla="*/ 1121 w 10000"/>
              <a:gd name="connsiteY36" fmla="*/ 874 h 10000"/>
              <a:gd name="connsiteX37" fmla="*/ 1121 w 10000"/>
              <a:gd name="connsiteY37" fmla="*/ 656 h 10000"/>
              <a:gd name="connsiteX38" fmla="*/ 559 w 10000"/>
              <a:gd name="connsiteY38" fmla="*/ 546 h 10000"/>
              <a:gd name="connsiteX39" fmla="*/ 0 w 10000"/>
              <a:gd name="connsiteY39" fmla="*/ 328 h 10000"/>
              <a:gd name="connsiteX40" fmla="*/ 0 w 10000"/>
              <a:gd name="connsiteY40" fmla="*/ 219 h 10000"/>
              <a:gd name="connsiteX41" fmla="*/ 0 w 10000"/>
              <a:gd name="connsiteY41" fmla="*/ 109 h 10000"/>
              <a:gd name="connsiteX42" fmla="*/ 559 w 10000"/>
              <a:gd name="connsiteY42" fmla="*/ 0 h 10000"/>
              <a:gd name="connsiteX43" fmla="*/ 559 w 10000"/>
              <a:gd name="connsiteY43" fmla="*/ 0 h 10000"/>
              <a:gd name="connsiteX44" fmla="*/ 1678 w 10000"/>
              <a:gd name="connsiteY44" fmla="*/ 0 h 10000"/>
              <a:gd name="connsiteX45" fmla="*/ 2239 w 10000"/>
              <a:gd name="connsiteY45" fmla="*/ 0 h 10000"/>
              <a:gd name="connsiteX46" fmla="*/ 3359 w 10000"/>
              <a:gd name="connsiteY46" fmla="*/ 109 h 10000"/>
              <a:gd name="connsiteX47" fmla="*/ 4478 w 10000"/>
              <a:gd name="connsiteY47" fmla="*/ 328 h 10000"/>
              <a:gd name="connsiteX48" fmla="*/ 5035 w 10000"/>
              <a:gd name="connsiteY48" fmla="*/ 437 h 10000"/>
              <a:gd name="connsiteX49" fmla="*/ 5596 w 10000"/>
              <a:gd name="connsiteY49" fmla="*/ 546 h 10000"/>
              <a:gd name="connsiteX50" fmla="*/ 5596 w 10000"/>
              <a:gd name="connsiteY50" fmla="*/ 656 h 10000"/>
              <a:gd name="connsiteX51" fmla="*/ 5596 w 10000"/>
              <a:gd name="connsiteY51" fmla="*/ 874 h 10000"/>
              <a:gd name="connsiteX52" fmla="*/ 5035 w 10000"/>
              <a:gd name="connsiteY52" fmla="*/ 1298 h 10000"/>
              <a:gd name="connsiteX53" fmla="*/ 5035 w 10000"/>
              <a:gd name="connsiteY53" fmla="*/ 1516 h 10000"/>
              <a:gd name="connsiteX54" fmla="*/ 4478 w 10000"/>
              <a:gd name="connsiteY54" fmla="*/ 1844 h 10000"/>
              <a:gd name="connsiteX55" fmla="*/ 4478 w 10000"/>
              <a:gd name="connsiteY55" fmla="*/ 2391 h 10000"/>
              <a:gd name="connsiteX56" fmla="*/ 3917 w 10000"/>
              <a:gd name="connsiteY56" fmla="*/ 2937 h 10000"/>
              <a:gd name="connsiteX57" fmla="*/ 3917 w 10000"/>
              <a:gd name="connsiteY57" fmla="*/ 2937 h 10000"/>
              <a:gd name="connsiteX0" fmla="*/ 3917 w 6715"/>
              <a:gd name="connsiteY0" fmla="*/ 2937 h 9781"/>
              <a:gd name="connsiteX1" fmla="*/ 3917 w 6715"/>
              <a:gd name="connsiteY1" fmla="*/ 3484 h 9781"/>
              <a:gd name="connsiteX2" fmla="*/ 3917 w 6715"/>
              <a:gd name="connsiteY2" fmla="*/ 4016 h 9781"/>
              <a:gd name="connsiteX3" fmla="*/ 3917 w 6715"/>
              <a:gd name="connsiteY3" fmla="*/ 4563 h 9781"/>
              <a:gd name="connsiteX4" fmla="*/ 3917 w 6715"/>
              <a:gd name="connsiteY4" fmla="*/ 5000 h 9781"/>
              <a:gd name="connsiteX5" fmla="*/ 3359 w 6715"/>
              <a:gd name="connsiteY5" fmla="*/ 5437 h 9781"/>
              <a:gd name="connsiteX6" fmla="*/ 3359 w 6715"/>
              <a:gd name="connsiteY6" fmla="*/ 5984 h 9781"/>
              <a:gd name="connsiteX7" fmla="*/ 3917 w 6715"/>
              <a:gd name="connsiteY7" fmla="*/ 7063 h 9781"/>
              <a:gd name="connsiteX8" fmla="*/ 3917 w 6715"/>
              <a:gd name="connsiteY8" fmla="*/ 7500 h 9781"/>
              <a:gd name="connsiteX9" fmla="*/ 4478 w 6715"/>
              <a:gd name="connsiteY9" fmla="*/ 7937 h 9781"/>
              <a:gd name="connsiteX10" fmla="*/ 5035 w 6715"/>
              <a:gd name="connsiteY10" fmla="*/ 8265 h 9781"/>
              <a:gd name="connsiteX11" fmla="*/ 5596 w 6715"/>
              <a:gd name="connsiteY11" fmla="*/ 8593 h 9781"/>
              <a:gd name="connsiteX12" fmla="*/ 6154 w 6715"/>
              <a:gd name="connsiteY12" fmla="*/ 8702 h 9781"/>
              <a:gd name="connsiteX13" fmla="*/ 6715 w 6715"/>
              <a:gd name="connsiteY13" fmla="*/ 9781 h 9781"/>
              <a:gd name="connsiteX14" fmla="*/ 5596 w 6715"/>
              <a:gd name="connsiteY14" fmla="*/ 9672 h 9781"/>
              <a:gd name="connsiteX15" fmla="*/ 5035 w 6715"/>
              <a:gd name="connsiteY15" fmla="*/ 9563 h 9781"/>
              <a:gd name="connsiteX16" fmla="*/ 3917 w 6715"/>
              <a:gd name="connsiteY16" fmla="*/ 9344 h 9781"/>
              <a:gd name="connsiteX17" fmla="*/ 3359 w 6715"/>
              <a:gd name="connsiteY17" fmla="*/ 9126 h 9781"/>
              <a:gd name="connsiteX18" fmla="*/ 2798 w 6715"/>
              <a:gd name="connsiteY18" fmla="*/ 8811 h 9781"/>
              <a:gd name="connsiteX19" fmla="*/ 2239 w 6715"/>
              <a:gd name="connsiteY19" fmla="*/ 8593 h 9781"/>
              <a:gd name="connsiteX20" fmla="*/ 1678 w 6715"/>
              <a:gd name="connsiteY20" fmla="*/ 8374 h 9781"/>
              <a:gd name="connsiteX21" fmla="*/ 1678 w 6715"/>
              <a:gd name="connsiteY21" fmla="*/ 8156 h 9781"/>
              <a:gd name="connsiteX22" fmla="*/ 1121 w 6715"/>
              <a:gd name="connsiteY22" fmla="*/ 7937 h 9781"/>
              <a:gd name="connsiteX23" fmla="*/ 1121 w 6715"/>
              <a:gd name="connsiteY23" fmla="*/ 7609 h 9781"/>
              <a:gd name="connsiteX24" fmla="*/ 1121 w 6715"/>
              <a:gd name="connsiteY24" fmla="*/ 7391 h 9781"/>
              <a:gd name="connsiteX25" fmla="*/ 1121 w 6715"/>
              <a:gd name="connsiteY25" fmla="*/ 6954 h 9781"/>
              <a:gd name="connsiteX26" fmla="*/ 1121 w 6715"/>
              <a:gd name="connsiteY26" fmla="*/ 6626 h 9781"/>
              <a:gd name="connsiteX27" fmla="*/ 1121 w 6715"/>
              <a:gd name="connsiteY27" fmla="*/ 6202 h 9781"/>
              <a:gd name="connsiteX28" fmla="*/ 1121 w 6715"/>
              <a:gd name="connsiteY28" fmla="*/ 4454 h 9781"/>
              <a:gd name="connsiteX29" fmla="*/ 1121 w 6715"/>
              <a:gd name="connsiteY29" fmla="*/ 2719 h 9781"/>
              <a:gd name="connsiteX30" fmla="*/ 1121 w 6715"/>
              <a:gd name="connsiteY30" fmla="*/ 2281 h 9781"/>
              <a:gd name="connsiteX31" fmla="*/ 1121 w 6715"/>
              <a:gd name="connsiteY31" fmla="*/ 1954 h 9781"/>
              <a:gd name="connsiteX32" fmla="*/ 1121 w 6715"/>
              <a:gd name="connsiteY32" fmla="*/ 1626 h 9781"/>
              <a:gd name="connsiteX33" fmla="*/ 1121 w 6715"/>
              <a:gd name="connsiteY33" fmla="*/ 1298 h 9781"/>
              <a:gd name="connsiteX34" fmla="*/ 1121 w 6715"/>
              <a:gd name="connsiteY34" fmla="*/ 1093 h 9781"/>
              <a:gd name="connsiteX35" fmla="*/ 1121 w 6715"/>
              <a:gd name="connsiteY35" fmla="*/ 874 h 9781"/>
              <a:gd name="connsiteX36" fmla="*/ 1121 w 6715"/>
              <a:gd name="connsiteY36" fmla="*/ 656 h 9781"/>
              <a:gd name="connsiteX37" fmla="*/ 559 w 6715"/>
              <a:gd name="connsiteY37" fmla="*/ 546 h 9781"/>
              <a:gd name="connsiteX38" fmla="*/ 0 w 6715"/>
              <a:gd name="connsiteY38" fmla="*/ 328 h 9781"/>
              <a:gd name="connsiteX39" fmla="*/ 0 w 6715"/>
              <a:gd name="connsiteY39" fmla="*/ 219 h 9781"/>
              <a:gd name="connsiteX40" fmla="*/ 0 w 6715"/>
              <a:gd name="connsiteY40" fmla="*/ 109 h 9781"/>
              <a:gd name="connsiteX41" fmla="*/ 559 w 6715"/>
              <a:gd name="connsiteY41" fmla="*/ 0 h 9781"/>
              <a:gd name="connsiteX42" fmla="*/ 559 w 6715"/>
              <a:gd name="connsiteY42" fmla="*/ 0 h 9781"/>
              <a:gd name="connsiteX43" fmla="*/ 1678 w 6715"/>
              <a:gd name="connsiteY43" fmla="*/ 0 h 9781"/>
              <a:gd name="connsiteX44" fmla="*/ 2239 w 6715"/>
              <a:gd name="connsiteY44" fmla="*/ 0 h 9781"/>
              <a:gd name="connsiteX45" fmla="*/ 3359 w 6715"/>
              <a:gd name="connsiteY45" fmla="*/ 109 h 9781"/>
              <a:gd name="connsiteX46" fmla="*/ 4478 w 6715"/>
              <a:gd name="connsiteY46" fmla="*/ 328 h 9781"/>
              <a:gd name="connsiteX47" fmla="*/ 5035 w 6715"/>
              <a:gd name="connsiteY47" fmla="*/ 437 h 9781"/>
              <a:gd name="connsiteX48" fmla="*/ 5596 w 6715"/>
              <a:gd name="connsiteY48" fmla="*/ 546 h 9781"/>
              <a:gd name="connsiteX49" fmla="*/ 5596 w 6715"/>
              <a:gd name="connsiteY49" fmla="*/ 656 h 9781"/>
              <a:gd name="connsiteX50" fmla="*/ 5596 w 6715"/>
              <a:gd name="connsiteY50" fmla="*/ 874 h 9781"/>
              <a:gd name="connsiteX51" fmla="*/ 5035 w 6715"/>
              <a:gd name="connsiteY51" fmla="*/ 1298 h 9781"/>
              <a:gd name="connsiteX52" fmla="*/ 5035 w 6715"/>
              <a:gd name="connsiteY52" fmla="*/ 1516 h 9781"/>
              <a:gd name="connsiteX53" fmla="*/ 4478 w 6715"/>
              <a:gd name="connsiteY53" fmla="*/ 1844 h 9781"/>
              <a:gd name="connsiteX54" fmla="*/ 4478 w 6715"/>
              <a:gd name="connsiteY54" fmla="*/ 2391 h 9781"/>
              <a:gd name="connsiteX55" fmla="*/ 3917 w 6715"/>
              <a:gd name="connsiteY55" fmla="*/ 2937 h 9781"/>
              <a:gd name="connsiteX56" fmla="*/ 3917 w 6715"/>
              <a:gd name="connsiteY56" fmla="*/ 2937 h 9781"/>
              <a:gd name="connsiteX0" fmla="*/ 5833 w 9165"/>
              <a:gd name="connsiteY0" fmla="*/ 3003 h 9889"/>
              <a:gd name="connsiteX1" fmla="*/ 5833 w 9165"/>
              <a:gd name="connsiteY1" fmla="*/ 3562 h 9889"/>
              <a:gd name="connsiteX2" fmla="*/ 5833 w 9165"/>
              <a:gd name="connsiteY2" fmla="*/ 4106 h 9889"/>
              <a:gd name="connsiteX3" fmla="*/ 5833 w 9165"/>
              <a:gd name="connsiteY3" fmla="*/ 4665 h 9889"/>
              <a:gd name="connsiteX4" fmla="*/ 5833 w 9165"/>
              <a:gd name="connsiteY4" fmla="*/ 5112 h 9889"/>
              <a:gd name="connsiteX5" fmla="*/ 5002 w 9165"/>
              <a:gd name="connsiteY5" fmla="*/ 5559 h 9889"/>
              <a:gd name="connsiteX6" fmla="*/ 5002 w 9165"/>
              <a:gd name="connsiteY6" fmla="*/ 6118 h 9889"/>
              <a:gd name="connsiteX7" fmla="*/ 5833 w 9165"/>
              <a:gd name="connsiteY7" fmla="*/ 7221 h 9889"/>
              <a:gd name="connsiteX8" fmla="*/ 5833 w 9165"/>
              <a:gd name="connsiteY8" fmla="*/ 7668 h 9889"/>
              <a:gd name="connsiteX9" fmla="*/ 6669 w 9165"/>
              <a:gd name="connsiteY9" fmla="*/ 8115 h 9889"/>
              <a:gd name="connsiteX10" fmla="*/ 7498 w 9165"/>
              <a:gd name="connsiteY10" fmla="*/ 8450 h 9889"/>
              <a:gd name="connsiteX11" fmla="*/ 8334 w 9165"/>
              <a:gd name="connsiteY11" fmla="*/ 8785 h 9889"/>
              <a:gd name="connsiteX12" fmla="*/ 9165 w 9165"/>
              <a:gd name="connsiteY12" fmla="*/ 8897 h 9889"/>
              <a:gd name="connsiteX13" fmla="*/ 8334 w 9165"/>
              <a:gd name="connsiteY13" fmla="*/ 9889 h 9889"/>
              <a:gd name="connsiteX14" fmla="*/ 7498 w 9165"/>
              <a:gd name="connsiteY14" fmla="*/ 9777 h 9889"/>
              <a:gd name="connsiteX15" fmla="*/ 5833 w 9165"/>
              <a:gd name="connsiteY15" fmla="*/ 9553 h 9889"/>
              <a:gd name="connsiteX16" fmla="*/ 5002 w 9165"/>
              <a:gd name="connsiteY16" fmla="*/ 9330 h 9889"/>
              <a:gd name="connsiteX17" fmla="*/ 4167 w 9165"/>
              <a:gd name="connsiteY17" fmla="*/ 9008 h 9889"/>
              <a:gd name="connsiteX18" fmla="*/ 3334 w 9165"/>
              <a:gd name="connsiteY18" fmla="*/ 8785 h 9889"/>
              <a:gd name="connsiteX19" fmla="*/ 2499 w 9165"/>
              <a:gd name="connsiteY19" fmla="*/ 8561 h 9889"/>
              <a:gd name="connsiteX20" fmla="*/ 2499 w 9165"/>
              <a:gd name="connsiteY20" fmla="*/ 8339 h 9889"/>
              <a:gd name="connsiteX21" fmla="*/ 1669 w 9165"/>
              <a:gd name="connsiteY21" fmla="*/ 8115 h 9889"/>
              <a:gd name="connsiteX22" fmla="*/ 1669 w 9165"/>
              <a:gd name="connsiteY22" fmla="*/ 7779 h 9889"/>
              <a:gd name="connsiteX23" fmla="*/ 1669 w 9165"/>
              <a:gd name="connsiteY23" fmla="*/ 7556 h 9889"/>
              <a:gd name="connsiteX24" fmla="*/ 1669 w 9165"/>
              <a:gd name="connsiteY24" fmla="*/ 7110 h 9889"/>
              <a:gd name="connsiteX25" fmla="*/ 1669 w 9165"/>
              <a:gd name="connsiteY25" fmla="*/ 6774 h 9889"/>
              <a:gd name="connsiteX26" fmla="*/ 1669 w 9165"/>
              <a:gd name="connsiteY26" fmla="*/ 6341 h 9889"/>
              <a:gd name="connsiteX27" fmla="*/ 1669 w 9165"/>
              <a:gd name="connsiteY27" fmla="*/ 4554 h 9889"/>
              <a:gd name="connsiteX28" fmla="*/ 1669 w 9165"/>
              <a:gd name="connsiteY28" fmla="*/ 2780 h 9889"/>
              <a:gd name="connsiteX29" fmla="*/ 1669 w 9165"/>
              <a:gd name="connsiteY29" fmla="*/ 2332 h 9889"/>
              <a:gd name="connsiteX30" fmla="*/ 1669 w 9165"/>
              <a:gd name="connsiteY30" fmla="*/ 1998 h 9889"/>
              <a:gd name="connsiteX31" fmla="*/ 1669 w 9165"/>
              <a:gd name="connsiteY31" fmla="*/ 1662 h 9889"/>
              <a:gd name="connsiteX32" fmla="*/ 1669 w 9165"/>
              <a:gd name="connsiteY32" fmla="*/ 1327 h 9889"/>
              <a:gd name="connsiteX33" fmla="*/ 1669 w 9165"/>
              <a:gd name="connsiteY33" fmla="*/ 1117 h 9889"/>
              <a:gd name="connsiteX34" fmla="*/ 1669 w 9165"/>
              <a:gd name="connsiteY34" fmla="*/ 894 h 9889"/>
              <a:gd name="connsiteX35" fmla="*/ 1669 w 9165"/>
              <a:gd name="connsiteY35" fmla="*/ 671 h 9889"/>
              <a:gd name="connsiteX36" fmla="*/ 832 w 9165"/>
              <a:gd name="connsiteY36" fmla="*/ 558 h 9889"/>
              <a:gd name="connsiteX37" fmla="*/ 0 w 9165"/>
              <a:gd name="connsiteY37" fmla="*/ 335 h 9889"/>
              <a:gd name="connsiteX38" fmla="*/ 0 w 9165"/>
              <a:gd name="connsiteY38" fmla="*/ 224 h 9889"/>
              <a:gd name="connsiteX39" fmla="*/ 0 w 9165"/>
              <a:gd name="connsiteY39" fmla="*/ 111 h 9889"/>
              <a:gd name="connsiteX40" fmla="*/ 832 w 9165"/>
              <a:gd name="connsiteY40" fmla="*/ 0 h 9889"/>
              <a:gd name="connsiteX41" fmla="*/ 832 w 9165"/>
              <a:gd name="connsiteY41" fmla="*/ 0 h 9889"/>
              <a:gd name="connsiteX42" fmla="*/ 2499 w 9165"/>
              <a:gd name="connsiteY42" fmla="*/ 0 h 9889"/>
              <a:gd name="connsiteX43" fmla="*/ 3334 w 9165"/>
              <a:gd name="connsiteY43" fmla="*/ 0 h 9889"/>
              <a:gd name="connsiteX44" fmla="*/ 5002 w 9165"/>
              <a:gd name="connsiteY44" fmla="*/ 111 h 9889"/>
              <a:gd name="connsiteX45" fmla="*/ 6669 w 9165"/>
              <a:gd name="connsiteY45" fmla="*/ 335 h 9889"/>
              <a:gd name="connsiteX46" fmla="*/ 7498 w 9165"/>
              <a:gd name="connsiteY46" fmla="*/ 447 h 9889"/>
              <a:gd name="connsiteX47" fmla="*/ 8334 w 9165"/>
              <a:gd name="connsiteY47" fmla="*/ 558 h 9889"/>
              <a:gd name="connsiteX48" fmla="*/ 8334 w 9165"/>
              <a:gd name="connsiteY48" fmla="*/ 671 h 9889"/>
              <a:gd name="connsiteX49" fmla="*/ 8334 w 9165"/>
              <a:gd name="connsiteY49" fmla="*/ 894 h 9889"/>
              <a:gd name="connsiteX50" fmla="*/ 7498 w 9165"/>
              <a:gd name="connsiteY50" fmla="*/ 1327 h 9889"/>
              <a:gd name="connsiteX51" fmla="*/ 7498 w 9165"/>
              <a:gd name="connsiteY51" fmla="*/ 1550 h 9889"/>
              <a:gd name="connsiteX52" fmla="*/ 6669 w 9165"/>
              <a:gd name="connsiteY52" fmla="*/ 1885 h 9889"/>
              <a:gd name="connsiteX53" fmla="*/ 6669 w 9165"/>
              <a:gd name="connsiteY53" fmla="*/ 2445 h 9889"/>
              <a:gd name="connsiteX54" fmla="*/ 5833 w 9165"/>
              <a:gd name="connsiteY54" fmla="*/ 3003 h 9889"/>
              <a:gd name="connsiteX55" fmla="*/ 5833 w 9165"/>
              <a:gd name="connsiteY55" fmla="*/ 3003 h 9889"/>
              <a:gd name="connsiteX0" fmla="*/ 6364 w 10000"/>
              <a:gd name="connsiteY0" fmla="*/ 3037 h 10000"/>
              <a:gd name="connsiteX1" fmla="*/ 6364 w 10000"/>
              <a:gd name="connsiteY1" fmla="*/ 3602 h 10000"/>
              <a:gd name="connsiteX2" fmla="*/ 6364 w 10000"/>
              <a:gd name="connsiteY2" fmla="*/ 4152 h 10000"/>
              <a:gd name="connsiteX3" fmla="*/ 6364 w 10000"/>
              <a:gd name="connsiteY3" fmla="*/ 4717 h 10000"/>
              <a:gd name="connsiteX4" fmla="*/ 6364 w 10000"/>
              <a:gd name="connsiteY4" fmla="*/ 5169 h 10000"/>
              <a:gd name="connsiteX5" fmla="*/ 5458 w 10000"/>
              <a:gd name="connsiteY5" fmla="*/ 5621 h 10000"/>
              <a:gd name="connsiteX6" fmla="*/ 5458 w 10000"/>
              <a:gd name="connsiteY6" fmla="*/ 6187 h 10000"/>
              <a:gd name="connsiteX7" fmla="*/ 6364 w 10000"/>
              <a:gd name="connsiteY7" fmla="*/ 7302 h 10000"/>
              <a:gd name="connsiteX8" fmla="*/ 6364 w 10000"/>
              <a:gd name="connsiteY8" fmla="*/ 7754 h 10000"/>
              <a:gd name="connsiteX9" fmla="*/ 7277 w 10000"/>
              <a:gd name="connsiteY9" fmla="*/ 8206 h 10000"/>
              <a:gd name="connsiteX10" fmla="*/ 8181 w 10000"/>
              <a:gd name="connsiteY10" fmla="*/ 8545 h 10000"/>
              <a:gd name="connsiteX11" fmla="*/ 9093 w 10000"/>
              <a:gd name="connsiteY11" fmla="*/ 8884 h 10000"/>
              <a:gd name="connsiteX12" fmla="*/ 10000 w 10000"/>
              <a:gd name="connsiteY12" fmla="*/ 8997 h 10000"/>
              <a:gd name="connsiteX13" fmla="*/ 9093 w 10000"/>
              <a:gd name="connsiteY13" fmla="*/ 10000 h 10000"/>
              <a:gd name="connsiteX14" fmla="*/ 6364 w 10000"/>
              <a:gd name="connsiteY14" fmla="*/ 9660 h 10000"/>
              <a:gd name="connsiteX15" fmla="*/ 5458 w 10000"/>
              <a:gd name="connsiteY15" fmla="*/ 9435 h 10000"/>
              <a:gd name="connsiteX16" fmla="*/ 4547 w 10000"/>
              <a:gd name="connsiteY16" fmla="*/ 9109 h 10000"/>
              <a:gd name="connsiteX17" fmla="*/ 3638 w 10000"/>
              <a:gd name="connsiteY17" fmla="*/ 8884 h 10000"/>
              <a:gd name="connsiteX18" fmla="*/ 2727 w 10000"/>
              <a:gd name="connsiteY18" fmla="*/ 8657 h 10000"/>
              <a:gd name="connsiteX19" fmla="*/ 2727 w 10000"/>
              <a:gd name="connsiteY19" fmla="*/ 8433 h 10000"/>
              <a:gd name="connsiteX20" fmla="*/ 1821 w 10000"/>
              <a:gd name="connsiteY20" fmla="*/ 8206 h 10000"/>
              <a:gd name="connsiteX21" fmla="*/ 1821 w 10000"/>
              <a:gd name="connsiteY21" fmla="*/ 7866 h 10000"/>
              <a:gd name="connsiteX22" fmla="*/ 1821 w 10000"/>
              <a:gd name="connsiteY22" fmla="*/ 7641 h 10000"/>
              <a:gd name="connsiteX23" fmla="*/ 1821 w 10000"/>
              <a:gd name="connsiteY23" fmla="*/ 7190 h 10000"/>
              <a:gd name="connsiteX24" fmla="*/ 1821 w 10000"/>
              <a:gd name="connsiteY24" fmla="*/ 6850 h 10000"/>
              <a:gd name="connsiteX25" fmla="*/ 1821 w 10000"/>
              <a:gd name="connsiteY25" fmla="*/ 6412 h 10000"/>
              <a:gd name="connsiteX26" fmla="*/ 1821 w 10000"/>
              <a:gd name="connsiteY26" fmla="*/ 4605 h 10000"/>
              <a:gd name="connsiteX27" fmla="*/ 1821 w 10000"/>
              <a:gd name="connsiteY27" fmla="*/ 2811 h 10000"/>
              <a:gd name="connsiteX28" fmla="*/ 1821 w 10000"/>
              <a:gd name="connsiteY28" fmla="*/ 2358 h 10000"/>
              <a:gd name="connsiteX29" fmla="*/ 1821 w 10000"/>
              <a:gd name="connsiteY29" fmla="*/ 2020 h 10000"/>
              <a:gd name="connsiteX30" fmla="*/ 1821 w 10000"/>
              <a:gd name="connsiteY30" fmla="*/ 1681 h 10000"/>
              <a:gd name="connsiteX31" fmla="*/ 1821 w 10000"/>
              <a:gd name="connsiteY31" fmla="*/ 1342 h 10000"/>
              <a:gd name="connsiteX32" fmla="*/ 1821 w 10000"/>
              <a:gd name="connsiteY32" fmla="*/ 1130 h 10000"/>
              <a:gd name="connsiteX33" fmla="*/ 1821 w 10000"/>
              <a:gd name="connsiteY33" fmla="*/ 904 h 10000"/>
              <a:gd name="connsiteX34" fmla="*/ 1821 w 10000"/>
              <a:gd name="connsiteY34" fmla="*/ 679 h 10000"/>
              <a:gd name="connsiteX35" fmla="*/ 908 w 10000"/>
              <a:gd name="connsiteY35" fmla="*/ 564 h 10000"/>
              <a:gd name="connsiteX36" fmla="*/ 0 w 10000"/>
              <a:gd name="connsiteY36" fmla="*/ 339 h 10000"/>
              <a:gd name="connsiteX37" fmla="*/ 0 w 10000"/>
              <a:gd name="connsiteY37" fmla="*/ 227 h 10000"/>
              <a:gd name="connsiteX38" fmla="*/ 0 w 10000"/>
              <a:gd name="connsiteY38" fmla="*/ 112 h 10000"/>
              <a:gd name="connsiteX39" fmla="*/ 908 w 10000"/>
              <a:gd name="connsiteY39" fmla="*/ 0 h 10000"/>
              <a:gd name="connsiteX40" fmla="*/ 908 w 10000"/>
              <a:gd name="connsiteY40" fmla="*/ 0 h 10000"/>
              <a:gd name="connsiteX41" fmla="*/ 2727 w 10000"/>
              <a:gd name="connsiteY41" fmla="*/ 0 h 10000"/>
              <a:gd name="connsiteX42" fmla="*/ 3638 w 10000"/>
              <a:gd name="connsiteY42" fmla="*/ 0 h 10000"/>
              <a:gd name="connsiteX43" fmla="*/ 5458 w 10000"/>
              <a:gd name="connsiteY43" fmla="*/ 112 h 10000"/>
              <a:gd name="connsiteX44" fmla="*/ 7277 w 10000"/>
              <a:gd name="connsiteY44" fmla="*/ 339 h 10000"/>
              <a:gd name="connsiteX45" fmla="*/ 8181 w 10000"/>
              <a:gd name="connsiteY45" fmla="*/ 452 h 10000"/>
              <a:gd name="connsiteX46" fmla="*/ 9093 w 10000"/>
              <a:gd name="connsiteY46" fmla="*/ 564 h 10000"/>
              <a:gd name="connsiteX47" fmla="*/ 9093 w 10000"/>
              <a:gd name="connsiteY47" fmla="*/ 679 h 10000"/>
              <a:gd name="connsiteX48" fmla="*/ 9093 w 10000"/>
              <a:gd name="connsiteY48" fmla="*/ 904 h 10000"/>
              <a:gd name="connsiteX49" fmla="*/ 8181 w 10000"/>
              <a:gd name="connsiteY49" fmla="*/ 1342 h 10000"/>
              <a:gd name="connsiteX50" fmla="*/ 8181 w 10000"/>
              <a:gd name="connsiteY50" fmla="*/ 1567 h 10000"/>
              <a:gd name="connsiteX51" fmla="*/ 7277 w 10000"/>
              <a:gd name="connsiteY51" fmla="*/ 1906 h 10000"/>
              <a:gd name="connsiteX52" fmla="*/ 7277 w 10000"/>
              <a:gd name="connsiteY52" fmla="*/ 2472 h 10000"/>
              <a:gd name="connsiteX53" fmla="*/ 6364 w 10000"/>
              <a:gd name="connsiteY53" fmla="*/ 3037 h 10000"/>
              <a:gd name="connsiteX54" fmla="*/ 6364 w 10000"/>
              <a:gd name="connsiteY54" fmla="*/ 3037 h 10000"/>
              <a:gd name="connsiteX0" fmla="*/ 6364 w 10000"/>
              <a:gd name="connsiteY0" fmla="*/ 3037 h 9660"/>
              <a:gd name="connsiteX1" fmla="*/ 6364 w 10000"/>
              <a:gd name="connsiteY1" fmla="*/ 3602 h 9660"/>
              <a:gd name="connsiteX2" fmla="*/ 6364 w 10000"/>
              <a:gd name="connsiteY2" fmla="*/ 4152 h 9660"/>
              <a:gd name="connsiteX3" fmla="*/ 6364 w 10000"/>
              <a:gd name="connsiteY3" fmla="*/ 4717 h 9660"/>
              <a:gd name="connsiteX4" fmla="*/ 6364 w 10000"/>
              <a:gd name="connsiteY4" fmla="*/ 5169 h 9660"/>
              <a:gd name="connsiteX5" fmla="*/ 5458 w 10000"/>
              <a:gd name="connsiteY5" fmla="*/ 5621 h 9660"/>
              <a:gd name="connsiteX6" fmla="*/ 5458 w 10000"/>
              <a:gd name="connsiteY6" fmla="*/ 6187 h 9660"/>
              <a:gd name="connsiteX7" fmla="*/ 6364 w 10000"/>
              <a:gd name="connsiteY7" fmla="*/ 7302 h 9660"/>
              <a:gd name="connsiteX8" fmla="*/ 6364 w 10000"/>
              <a:gd name="connsiteY8" fmla="*/ 7754 h 9660"/>
              <a:gd name="connsiteX9" fmla="*/ 7277 w 10000"/>
              <a:gd name="connsiteY9" fmla="*/ 8206 h 9660"/>
              <a:gd name="connsiteX10" fmla="*/ 8181 w 10000"/>
              <a:gd name="connsiteY10" fmla="*/ 8545 h 9660"/>
              <a:gd name="connsiteX11" fmla="*/ 9093 w 10000"/>
              <a:gd name="connsiteY11" fmla="*/ 8884 h 9660"/>
              <a:gd name="connsiteX12" fmla="*/ 10000 w 10000"/>
              <a:gd name="connsiteY12" fmla="*/ 8997 h 9660"/>
              <a:gd name="connsiteX13" fmla="*/ 6364 w 10000"/>
              <a:gd name="connsiteY13" fmla="*/ 9660 h 9660"/>
              <a:gd name="connsiteX14" fmla="*/ 5458 w 10000"/>
              <a:gd name="connsiteY14" fmla="*/ 9435 h 9660"/>
              <a:gd name="connsiteX15" fmla="*/ 4547 w 10000"/>
              <a:gd name="connsiteY15" fmla="*/ 9109 h 9660"/>
              <a:gd name="connsiteX16" fmla="*/ 3638 w 10000"/>
              <a:gd name="connsiteY16" fmla="*/ 8884 h 9660"/>
              <a:gd name="connsiteX17" fmla="*/ 2727 w 10000"/>
              <a:gd name="connsiteY17" fmla="*/ 8657 h 9660"/>
              <a:gd name="connsiteX18" fmla="*/ 2727 w 10000"/>
              <a:gd name="connsiteY18" fmla="*/ 8433 h 9660"/>
              <a:gd name="connsiteX19" fmla="*/ 1821 w 10000"/>
              <a:gd name="connsiteY19" fmla="*/ 8206 h 9660"/>
              <a:gd name="connsiteX20" fmla="*/ 1821 w 10000"/>
              <a:gd name="connsiteY20" fmla="*/ 7866 h 9660"/>
              <a:gd name="connsiteX21" fmla="*/ 1821 w 10000"/>
              <a:gd name="connsiteY21" fmla="*/ 7641 h 9660"/>
              <a:gd name="connsiteX22" fmla="*/ 1821 w 10000"/>
              <a:gd name="connsiteY22" fmla="*/ 7190 h 9660"/>
              <a:gd name="connsiteX23" fmla="*/ 1821 w 10000"/>
              <a:gd name="connsiteY23" fmla="*/ 6850 h 9660"/>
              <a:gd name="connsiteX24" fmla="*/ 1821 w 10000"/>
              <a:gd name="connsiteY24" fmla="*/ 6412 h 9660"/>
              <a:gd name="connsiteX25" fmla="*/ 1821 w 10000"/>
              <a:gd name="connsiteY25" fmla="*/ 4605 h 9660"/>
              <a:gd name="connsiteX26" fmla="*/ 1821 w 10000"/>
              <a:gd name="connsiteY26" fmla="*/ 2811 h 9660"/>
              <a:gd name="connsiteX27" fmla="*/ 1821 w 10000"/>
              <a:gd name="connsiteY27" fmla="*/ 2358 h 9660"/>
              <a:gd name="connsiteX28" fmla="*/ 1821 w 10000"/>
              <a:gd name="connsiteY28" fmla="*/ 2020 h 9660"/>
              <a:gd name="connsiteX29" fmla="*/ 1821 w 10000"/>
              <a:gd name="connsiteY29" fmla="*/ 1681 h 9660"/>
              <a:gd name="connsiteX30" fmla="*/ 1821 w 10000"/>
              <a:gd name="connsiteY30" fmla="*/ 1342 h 9660"/>
              <a:gd name="connsiteX31" fmla="*/ 1821 w 10000"/>
              <a:gd name="connsiteY31" fmla="*/ 1130 h 9660"/>
              <a:gd name="connsiteX32" fmla="*/ 1821 w 10000"/>
              <a:gd name="connsiteY32" fmla="*/ 904 h 9660"/>
              <a:gd name="connsiteX33" fmla="*/ 1821 w 10000"/>
              <a:gd name="connsiteY33" fmla="*/ 679 h 9660"/>
              <a:gd name="connsiteX34" fmla="*/ 908 w 10000"/>
              <a:gd name="connsiteY34" fmla="*/ 564 h 9660"/>
              <a:gd name="connsiteX35" fmla="*/ 0 w 10000"/>
              <a:gd name="connsiteY35" fmla="*/ 339 h 9660"/>
              <a:gd name="connsiteX36" fmla="*/ 0 w 10000"/>
              <a:gd name="connsiteY36" fmla="*/ 227 h 9660"/>
              <a:gd name="connsiteX37" fmla="*/ 0 w 10000"/>
              <a:gd name="connsiteY37" fmla="*/ 112 h 9660"/>
              <a:gd name="connsiteX38" fmla="*/ 908 w 10000"/>
              <a:gd name="connsiteY38" fmla="*/ 0 h 9660"/>
              <a:gd name="connsiteX39" fmla="*/ 908 w 10000"/>
              <a:gd name="connsiteY39" fmla="*/ 0 h 9660"/>
              <a:gd name="connsiteX40" fmla="*/ 2727 w 10000"/>
              <a:gd name="connsiteY40" fmla="*/ 0 h 9660"/>
              <a:gd name="connsiteX41" fmla="*/ 3638 w 10000"/>
              <a:gd name="connsiteY41" fmla="*/ 0 h 9660"/>
              <a:gd name="connsiteX42" fmla="*/ 5458 w 10000"/>
              <a:gd name="connsiteY42" fmla="*/ 112 h 9660"/>
              <a:gd name="connsiteX43" fmla="*/ 7277 w 10000"/>
              <a:gd name="connsiteY43" fmla="*/ 339 h 9660"/>
              <a:gd name="connsiteX44" fmla="*/ 8181 w 10000"/>
              <a:gd name="connsiteY44" fmla="*/ 452 h 9660"/>
              <a:gd name="connsiteX45" fmla="*/ 9093 w 10000"/>
              <a:gd name="connsiteY45" fmla="*/ 564 h 9660"/>
              <a:gd name="connsiteX46" fmla="*/ 9093 w 10000"/>
              <a:gd name="connsiteY46" fmla="*/ 679 h 9660"/>
              <a:gd name="connsiteX47" fmla="*/ 9093 w 10000"/>
              <a:gd name="connsiteY47" fmla="*/ 904 h 9660"/>
              <a:gd name="connsiteX48" fmla="*/ 8181 w 10000"/>
              <a:gd name="connsiteY48" fmla="*/ 1342 h 9660"/>
              <a:gd name="connsiteX49" fmla="*/ 8181 w 10000"/>
              <a:gd name="connsiteY49" fmla="*/ 1567 h 9660"/>
              <a:gd name="connsiteX50" fmla="*/ 7277 w 10000"/>
              <a:gd name="connsiteY50" fmla="*/ 1906 h 9660"/>
              <a:gd name="connsiteX51" fmla="*/ 7277 w 10000"/>
              <a:gd name="connsiteY51" fmla="*/ 2472 h 9660"/>
              <a:gd name="connsiteX52" fmla="*/ 6364 w 10000"/>
              <a:gd name="connsiteY52" fmla="*/ 3037 h 9660"/>
              <a:gd name="connsiteX53" fmla="*/ 6364 w 10000"/>
              <a:gd name="connsiteY53" fmla="*/ 3037 h 9660"/>
              <a:gd name="connsiteX0" fmla="*/ 6364 w 10000"/>
              <a:gd name="connsiteY0" fmla="*/ 3144 h 9767"/>
              <a:gd name="connsiteX1" fmla="*/ 6364 w 10000"/>
              <a:gd name="connsiteY1" fmla="*/ 3729 h 9767"/>
              <a:gd name="connsiteX2" fmla="*/ 6364 w 10000"/>
              <a:gd name="connsiteY2" fmla="*/ 4298 h 9767"/>
              <a:gd name="connsiteX3" fmla="*/ 6364 w 10000"/>
              <a:gd name="connsiteY3" fmla="*/ 4883 h 9767"/>
              <a:gd name="connsiteX4" fmla="*/ 6364 w 10000"/>
              <a:gd name="connsiteY4" fmla="*/ 5351 h 9767"/>
              <a:gd name="connsiteX5" fmla="*/ 5458 w 10000"/>
              <a:gd name="connsiteY5" fmla="*/ 5819 h 9767"/>
              <a:gd name="connsiteX6" fmla="*/ 5458 w 10000"/>
              <a:gd name="connsiteY6" fmla="*/ 6405 h 9767"/>
              <a:gd name="connsiteX7" fmla="*/ 6364 w 10000"/>
              <a:gd name="connsiteY7" fmla="*/ 7559 h 9767"/>
              <a:gd name="connsiteX8" fmla="*/ 6364 w 10000"/>
              <a:gd name="connsiteY8" fmla="*/ 8027 h 9767"/>
              <a:gd name="connsiteX9" fmla="*/ 7277 w 10000"/>
              <a:gd name="connsiteY9" fmla="*/ 8495 h 9767"/>
              <a:gd name="connsiteX10" fmla="*/ 8181 w 10000"/>
              <a:gd name="connsiteY10" fmla="*/ 8846 h 9767"/>
              <a:gd name="connsiteX11" fmla="*/ 9093 w 10000"/>
              <a:gd name="connsiteY11" fmla="*/ 9197 h 9767"/>
              <a:gd name="connsiteX12" fmla="*/ 10000 w 10000"/>
              <a:gd name="connsiteY12" fmla="*/ 9314 h 9767"/>
              <a:gd name="connsiteX13" fmla="*/ 5458 w 10000"/>
              <a:gd name="connsiteY13" fmla="*/ 9767 h 9767"/>
              <a:gd name="connsiteX14" fmla="*/ 4547 w 10000"/>
              <a:gd name="connsiteY14" fmla="*/ 9430 h 9767"/>
              <a:gd name="connsiteX15" fmla="*/ 3638 w 10000"/>
              <a:gd name="connsiteY15" fmla="*/ 9197 h 9767"/>
              <a:gd name="connsiteX16" fmla="*/ 2727 w 10000"/>
              <a:gd name="connsiteY16" fmla="*/ 8962 h 9767"/>
              <a:gd name="connsiteX17" fmla="*/ 2727 w 10000"/>
              <a:gd name="connsiteY17" fmla="*/ 8730 h 9767"/>
              <a:gd name="connsiteX18" fmla="*/ 1821 w 10000"/>
              <a:gd name="connsiteY18" fmla="*/ 8495 h 9767"/>
              <a:gd name="connsiteX19" fmla="*/ 1821 w 10000"/>
              <a:gd name="connsiteY19" fmla="*/ 8143 h 9767"/>
              <a:gd name="connsiteX20" fmla="*/ 1821 w 10000"/>
              <a:gd name="connsiteY20" fmla="*/ 7910 h 9767"/>
              <a:gd name="connsiteX21" fmla="*/ 1821 w 10000"/>
              <a:gd name="connsiteY21" fmla="*/ 7443 h 9767"/>
              <a:gd name="connsiteX22" fmla="*/ 1821 w 10000"/>
              <a:gd name="connsiteY22" fmla="*/ 7091 h 9767"/>
              <a:gd name="connsiteX23" fmla="*/ 1821 w 10000"/>
              <a:gd name="connsiteY23" fmla="*/ 6638 h 9767"/>
              <a:gd name="connsiteX24" fmla="*/ 1821 w 10000"/>
              <a:gd name="connsiteY24" fmla="*/ 4767 h 9767"/>
              <a:gd name="connsiteX25" fmla="*/ 1821 w 10000"/>
              <a:gd name="connsiteY25" fmla="*/ 2910 h 9767"/>
              <a:gd name="connsiteX26" fmla="*/ 1821 w 10000"/>
              <a:gd name="connsiteY26" fmla="*/ 2441 h 9767"/>
              <a:gd name="connsiteX27" fmla="*/ 1821 w 10000"/>
              <a:gd name="connsiteY27" fmla="*/ 2091 h 9767"/>
              <a:gd name="connsiteX28" fmla="*/ 1821 w 10000"/>
              <a:gd name="connsiteY28" fmla="*/ 1740 h 9767"/>
              <a:gd name="connsiteX29" fmla="*/ 1821 w 10000"/>
              <a:gd name="connsiteY29" fmla="*/ 1389 h 9767"/>
              <a:gd name="connsiteX30" fmla="*/ 1821 w 10000"/>
              <a:gd name="connsiteY30" fmla="*/ 1170 h 9767"/>
              <a:gd name="connsiteX31" fmla="*/ 1821 w 10000"/>
              <a:gd name="connsiteY31" fmla="*/ 936 h 9767"/>
              <a:gd name="connsiteX32" fmla="*/ 1821 w 10000"/>
              <a:gd name="connsiteY32" fmla="*/ 703 h 9767"/>
              <a:gd name="connsiteX33" fmla="*/ 908 w 10000"/>
              <a:gd name="connsiteY33" fmla="*/ 584 h 9767"/>
              <a:gd name="connsiteX34" fmla="*/ 0 w 10000"/>
              <a:gd name="connsiteY34" fmla="*/ 351 h 9767"/>
              <a:gd name="connsiteX35" fmla="*/ 0 w 10000"/>
              <a:gd name="connsiteY35" fmla="*/ 235 h 9767"/>
              <a:gd name="connsiteX36" fmla="*/ 0 w 10000"/>
              <a:gd name="connsiteY36" fmla="*/ 116 h 9767"/>
              <a:gd name="connsiteX37" fmla="*/ 908 w 10000"/>
              <a:gd name="connsiteY37" fmla="*/ 0 h 9767"/>
              <a:gd name="connsiteX38" fmla="*/ 908 w 10000"/>
              <a:gd name="connsiteY38" fmla="*/ 0 h 9767"/>
              <a:gd name="connsiteX39" fmla="*/ 2727 w 10000"/>
              <a:gd name="connsiteY39" fmla="*/ 0 h 9767"/>
              <a:gd name="connsiteX40" fmla="*/ 3638 w 10000"/>
              <a:gd name="connsiteY40" fmla="*/ 0 h 9767"/>
              <a:gd name="connsiteX41" fmla="*/ 5458 w 10000"/>
              <a:gd name="connsiteY41" fmla="*/ 116 h 9767"/>
              <a:gd name="connsiteX42" fmla="*/ 7277 w 10000"/>
              <a:gd name="connsiteY42" fmla="*/ 351 h 9767"/>
              <a:gd name="connsiteX43" fmla="*/ 8181 w 10000"/>
              <a:gd name="connsiteY43" fmla="*/ 468 h 9767"/>
              <a:gd name="connsiteX44" fmla="*/ 9093 w 10000"/>
              <a:gd name="connsiteY44" fmla="*/ 584 h 9767"/>
              <a:gd name="connsiteX45" fmla="*/ 9093 w 10000"/>
              <a:gd name="connsiteY45" fmla="*/ 703 h 9767"/>
              <a:gd name="connsiteX46" fmla="*/ 9093 w 10000"/>
              <a:gd name="connsiteY46" fmla="*/ 936 h 9767"/>
              <a:gd name="connsiteX47" fmla="*/ 8181 w 10000"/>
              <a:gd name="connsiteY47" fmla="*/ 1389 h 9767"/>
              <a:gd name="connsiteX48" fmla="*/ 8181 w 10000"/>
              <a:gd name="connsiteY48" fmla="*/ 1622 h 9767"/>
              <a:gd name="connsiteX49" fmla="*/ 7277 w 10000"/>
              <a:gd name="connsiteY49" fmla="*/ 1973 h 9767"/>
              <a:gd name="connsiteX50" fmla="*/ 7277 w 10000"/>
              <a:gd name="connsiteY50" fmla="*/ 2559 h 9767"/>
              <a:gd name="connsiteX51" fmla="*/ 6364 w 10000"/>
              <a:gd name="connsiteY51" fmla="*/ 3144 h 9767"/>
              <a:gd name="connsiteX52" fmla="*/ 6364 w 10000"/>
              <a:gd name="connsiteY52" fmla="*/ 3144 h 9767"/>
              <a:gd name="connsiteX0" fmla="*/ 6364 w 10000"/>
              <a:gd name="connsiteY0" fmla="*/ 3219 h 9655"/>
              <a:gd name="connsiteX1" fmla="*/ 6364 w 10000"/>
              <a:gd name="connsiteY1" fmla="*/ 3818 h 9655"/>
              <a:gd name="connsiteX2" fmla="*/ 6364 w 10000"/>
              <a:gd name="connsiteY2" fmla="*/ 4401 h 9655"/>
              <a:gd name="connsiteX3" fmla="*/ 6364 w 10000"/>
              <a:gd name="connsiteY3" fmla="*/ 4999 h 9655"/>
              <a:gd name="connsiteX4" fmla="*/ 6364 w 10000"/>
              <a:gd name="connsiteY4" fmla="*/ 5479 h 9655"/>
              <a:gd name="connsiteX5" fmla="*/ 5458 w 10000"/>
              <a:gd name="connsiteY5" fmla="*/ 5958 h 9655"/>
              <a:gd name="connsiteX6" fmla="*/ 5458 w 10000"/>
              <a:gd name="connsiteY6" fmla="*/ 6558 h 9655"/>
              <a:gd name="connsiteX7" fmla="*/ 6364 w 10000"/>
              <a:gd name="connsiteY7" fmla="*/ 7739 h 9655"/>
              <a:gd name="connsiteX8" fmla="*/ 6364 w 10000"/>
              <a:gd name="connsiteY8" fmla="*/ 8218 h 9655"/>
              <a:gd name="connsiteX9" fmla="*/ 7277 w 10000"/>
              <a:gd name="connsiteY9" fmla="*/ 8698 h 9655"/>
              <a:gd name="connsiteX10" fmla="*/ 8181 w 10000"/>
              <a:gd name="connsiteY10" fmla="*/ 9057 h 9655"/>
              <a:gd name="connsiteX11" fmla="*/ 9093 w 10000"/>
              <a:gd name="connsiteY11" fmla="*/ 9416 h 9655"/>
              <a:gd name="connsiteX12" fmla="*/ 10000 w 10000"/>
              <a:gd name="connsiteY12" fmla="*/ 9536 h 9655"/>
              <a:gd name="connsiteX13" fmla="*/ 4547 w 10000"/>
              <a:gd name="connsiteY13" fmla="*/ 9655 h 9655"/>
              <a:gd name="connsiteX14" fmla="*/ 3638 w 10000"/>
              <a:gd name="connsiteY14" fmla="*/ 9416 h 9655"/>
              <a:gd name="connsiteX15" fmla="*/ 2727 w 10000"/>
              <a:gd name="connsiteY15" fmla="*/ 9176 h 9655"/>
              <a:gd name="connsiteX16" fmla="*/ 2727 w 10000"/>
              <a:gd name="connsiteY16" fmla="*/ 8938 h 9655"/>
              <a:gd name="connsiteX17" fmla="*/ 1821 w 10000"/>
              <a:gd name="connsiteY17" fmla="*/ 8698 h 9655"/>
              <a:gd name="connsiteX18" fmla="*/ 1821 w 10000"/>
              <a:gd name="connsiteY18" fmla="*/ 8337 h 9655"/>
              <a:gd name="connsiteX19" fmla="*/ 1821 w 10000"/>
              <a:gd name="connsiteY19" fmla="*/ 8099 h 9655"/>
              <a:gd name="connsiteX20" fmla="*/ 1821 w 10000"/>
              <a:gd name="connsiteY20" fmla="*/ 7621 h 9655"/>
              <a:gd name="connsiteX21" fmla="*/ 1821 w 10000"/>
              <a:gd name="connsiteY21" fmla="*/ 7260 h 9655"/>
              <a:gd name="connsiteX22" fmla="*/ 1821 w 10000"/>
              <a:gd name="connsiteY22" fmla="*/ 6796 h 9655"/>
              <a:gd name="connsiteX23" fmla="*/ 1821 w 10000"/>
              <a:gd name="connsiteY23" fmla="*/ 4881 h 9655"/>
              <a:gd name="connsiteX24" fmla="*/ 1821 w 10000"/>
              <a:gd name="connsiteY24" fmla="*/ 2979 h 9655"/>
              <a:gd name="connsiteX25" fmla="*/ 1821 w 10000"/>
              <a:gd name="connsiteY25" fmla="*/ 2499 h 9655"/>
              <a:gd name="connsiteX26" fmla="*/ 1821 w 10000"/>
              <a:gd name="connsiteY26" fmla="*/ 2141 h 9655"/>
              <a:gd name="connsiteX27" fmla="*/ 1821 w 10000"/>
              <a:gd name="connsiteY27" fmla="*/ 1782 h 9655"/>
              <a:gd name="connsiteX28" fmla="*/ 1821 w 10000"/>
              <a:gd name="connsiteY28" fmla="*/ 1422 h 9655"/>
              <a:gd name="connsiteX29" fmla="*/ 1821 w 10000"/>
              <a:gd name="connsiteY29" fmla="*/ 1198 h 9655"/>
              <a:gd name="connsiteX30" fmla="*/ 1821 w 10000"/>
              <a:gd name="connsiteY30" fmla="*/ 958 h 9655"/>
              <a:gd name="connsiteX31" fmla="*/ 1821 w 10000"/>
              <a:gd name="connsiteY31" fmla="*/ 720 h 9655"/>
              <a:gd name="connsiteX32" fmla="*/ 908 w 10000"/>
              <a:gd name="connsiteY32" fmla="*/ 598 h 9655"/>
              <a:gd name="connsiteX33" fmla="*/ 0 w 10000"/>
              <a:gd name="connsiteY33" fmla="*/ 359 h 9655"/>
              <a:gd name="connsiteX34" fmla="*/ 0 w 10000"/>
              <a:gd name="connsiteY34" fmla="*/ 241 h 9655"/>
              <a:gd name="connsiteX35" fmla="*/ 0 w 10000"/>
              <a:gd name="connsiteY35" fmla="*/ 119 h 9655"/>
              <a:gd name="connsiteX36" fmla="*/ 908 w 10000"/>
              <a:gd name="connsiteY36" fmla="*/ 0 h 9655"/>
              <a:gd name="connsiteX37" fmla="*/ 908 w 10000"/>
              <a:gd name="connsiteY37" fmla="*/ 0 h 9655"/>
              <a:gd name="connsiteX38" fmla="*/ 2727 w 10000"/>
              <a:gd name="connsiteY38" fmla="*/ 0 h 9655"/>
              <a:gd name="connsiteX39" fmla="*/ 3638 w 10000"/>
              <a:gd name="connsiteY39" fmla="*/ 0 h 9655"/>
              <a:gd name="connsiteX40" fmla="*/ 5458 w 10000"/>
              <a:gd name="connsiteY40" fmla="*/ 119 h 9655"/>
              <a:gd name="connsiteX41" fmla="*/ 7277 w 10000"/>
              <a:gd name="connsiteY41" fmla="*/ 359 h 9655"/>
              <a:gd name="connsiteX42" fmla="*/ 8181 w 10000"/>
              <a:gd name="connsiteY42" fmla="*/ 479 h 9655"/>
              <a:gd name="connsiteX43" fmla="*/ 9093 w 10000"/>
              <a:gd name="connsiteY43" fmla="*/ 598 h 9655"/>
              <a:gd name="connsiteX44" fmla="*/ 9093 w 10000"/>
              <a:gd name="connsiteY44" fmla="*/ 720 h 9655"/>
              <a:gd name="connsiteX45" fmla="*/ 9093 w 10000"/>
              <a:gd name="connsiteY45" fmla="*/ 958 h 9655"/>
              <a:gd name="connsiteX46" fmla="*/ 8181 w 10000"/>
              <a:gd name="connsiteY46" fmla="*/ 1422 h 9655"/>
              <a:gd name="connsiteX47" fmla="*/ 8181 w 10000"/>
              <a:gd name="connsiteY47" fmla="*/ 1661 h 9655"/>
              <a:gd name="connsiteX48" fmla="*/ 7277 w 10000"/>
              <a:gd name="connsiteY48" fmla="*/ 2020 h 9655"/>
              <a:gd name="connsiteX49" fmla="*/ 7277 w 10000"/>
              <a:gd name="connsiteY49" fmla="*/ 2620 h 9655"/>
              <a:gd name="connsiteX50" fmla="*/ 6364 w 10000"/>
              <a:gd name="connsiteY50" fmla="*/ 3219 h 9655"/>
              <a:gd name="connsiteX51" fmla="*/ 6364 w 10000"/>
              <a:gd name="connsiteY51" fmla="*/ 3219 h 9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lnTo>
                  <a:pt x="6364" y="3219"/>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cxnSp>
        <p:nvCxnSpPr>
          <p:cNvPr id="72708"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2709"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72711"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300413" y="1911350"/>
            <a:ext cx="1900237" cy="1884363"/>
          </a:xfrm>
          <a:prstGeom prst="rect">
            <a:avLst/>
          </a:prstGeom>
          <a:noFill/>
          <a:ln w="9525">
            <a:noFill/>
            <a:miter lim="800000"/>
            <a:headEnd/>
            <a:tailEnd/>
          </a:ln>
        </p:spPr>
      </p:pic>
      <p:pic>
        <p:nvPicPr>
          <p:cNvPr id="7168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85000" y="1911350"/>
            <a:ext cx="1901825" cy="1884363"/>
          </a:xfrm>
          <a:prstGeom prst="rect">
            <a:avLst/>
          </a:prstGeom>
          <a:solidFill>
            <a:schemeClr val="accent6">
              <a:lumMod val="75000"/>
            </a:schemeClr>
          </a:solidFill>
          <a:ln w="9525">
            <a:noFill/>
            <a:miter lim="800000"/>
            <a:headEnd/>
            <a:tailEnd/>
          </a:ln>
        </p:spPr>
      </p:pic>
      <p:pic>
        <p:nvPicPr>
          <p:cNvPr id="2"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69125" y="4557713"/>
            <a:ext cx="1901825" cy="1884362"/>
          </a:xfrm>
          <a:prstGeom prst="rect">
            <a:avLst/>
          </a:prstGeom>
          <a:solidFill>
            <a:schemeClr val="accent6">
              <a:lumMod val="75000"/>
            </a:schemeClr>
          </a:solidFill>
          <a:ln w="9525">
            <a:solidFill>
              <a:schemeClr val="bg1"/>
            </a:solidFill>
            <a:miter lim="800000"/>
            <a:headEnd/>
            <a:tailEnd/>
          </a:ln>
        </p:spPr>
      </p:pic>
      <p:sp>
        <p:nvSpPr>
          <p:cNvPr id="72714" name="Rectangle 35"/>
          <p:cNvSpPr>
            <a:spLocks noChangeArrowheads="1"/>
          </p:cNvSpPr>
          <p:nvPr/>
        </p:nvSpPr>
        <p:spPr bwMode="auto">
          <a:xfrm>
            <a:off x="3660775" y="22447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5" name="Rectangle 45"/>
          <p:cNvSpPr>
            <a:spLocks noChangeArrowheads="1"/>
          </p:cNvSpPr>
          <p:nvPr/>
        </p:nvSpPr>
        <p:spPr bwMode="auto">
          <a:xfrm>
            <a:off x="3643313" y="49006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6" name="Rectangle 54"/>
          <p:cNvSpPr>
            <a:spLocks noChangeArrowheads="1"/>
          </p:cNvSpPr>
          <p:nvPr/>
        </p:nvSpPr>
        <p:spPr bwMode="auto">
          <a:xfrm>
            <a:off x="7277100" y="48879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7" name="Rectangle 64"/>
          <p:cNvSpPr>
            <a:spLocks noChangeArrowheads="1"/>
          </p:cNvSpPr>
          <p:nvPr/>
        </p:nvSpPr>
        <p:spPr bwMode="auto">
          <a:xfrm>
            <a:off x="7404100" y="21939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8" name="Rectangle 40"/>
          <p:cNvSpPr>
            <a:spLocks noChangeArrowheads="1"/>
          </p:cNvSpPr>
          <p:nvPr/>
        </p:nvSpPr>
        <p:spPr bwMode="auto">
          <a:xfrm>
            <a:off x="3530600" y="21574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1722" name="Freeform 42"/>
          <p:cNvSpPr>
            <a:spLocks/>
          </p:cNvSpPr>
          <p:nvPr/>
        </p:nvSpPr>
        <p:spPr bwMode="auto">
          <a:xfrm>
            <a:off x="3579813" y="2590800"/>
            <a:ext cx="1200150" cy="466725"/>
          </a:xfrm>
          <a:custGeom>
            <a:avLst/>
            <a:gdLst/>
            <a:ahLst/>
            <a:cxnLst>
              <a:cxn ang="0">
                <a:pos x="645" y="16"/>
              </a:cxn>
              <a:cxn ang="0">
                <a:pos x="668" y="8"/>
              </a:cxn>
              <a:cxn ang="0">
                <a:pos x="692" y="0"/>
              </a:cxn>
              <a:cxn ang="0">
                <a:pos x="716" y="8"/>
              </a:cxn>
              <a:cxn ang="0">
                <a:pos x="740" y="23"/>
              </a:cxn>
              <a:cxn ang="0">
                <a:pos x="756" y="39"/>
              </a:cxn>
              <a:cxn ang="0">
                <a:pos x="756" y="47"/>
              </a:cxn>
              <a:cxn ang="0">
                <a:pos x="748" y="55"/>
              </a:cxn>
              <a:cxn ang="0">
                <a:pos x="724" y="63"/>
              </a:cxn>
              <a:cxn ang="0">
                <a:pos x="700" y="71"/>
              </a:cxn>
              <a:cxn ang="0">
                <a:pos x="668" y="79"/>
              </a:cxn>
              <a:cxn ang="0">
                <a:pos x="621" y="87"/>
              </a:cxn>
              <a:cxn ang="0">
                <a:pos x="565" y="103"/>
              </a:cxn>
              <a:cxn ang="0">
                <a:pos x="501" y="119"/>
              </a:cxn>
              <a:cxn ang="0">
                <a:pos x="406" y="159"/>
              </a:cxn>
              <a:cxn ang="0">
                <a:pos x="279" y="214"/>
              </a:cxn>
              <a:cxn ang="0">
                <a:pos x="191" y="254"/>
              </a:cxn>
              <a:cxn ang="0">
                <a:pos x="151" y="270"/>
              </a:cxn>
              <a:cxn ang="0">
                <a:pos x="111" y="286"/>
              </a:cxn>
              <a:cxn ang="0">
                <a:pos x="95" y="294"/>
              </a:cxn>
              <a:cxn ang="0">
                <a:pos x="56" y="286"/>
              </a:cxn>
              <a:cxn ang="0">
                <a:pos x="16" y="278"/>
              </a:cxn>
              <a:cxn ang="0">
                <a:pos x="0" y="270"/>
              </a:cxn>
              <a:cxn ang="0">
                <a:pos x="0" y="262"/>
              </a:cxn>
              <a:cxn ang="0">
                <a:pos x="16" y="254"/>
              </a:cxn>
              <a:cxn ang="0">
                <a:pos x="48" y="246"/>
              </a:cxn>
              <a:cxn ang="0">
                <a:pos x="95" y="230"/>
              </a:cxn>
              <a:cxn ang="0">
                <a:pos x="175" y="207"/>
              </a:cxn>
              <a:cxn ang="0">
                <a:pos x="279" y="167"/>
              </a:cxn>
              <a:cxn ang="0">
                <a:pos x="398" y="119"/>
              </a:cxn>
              <a:cxn ang="0">
                <a:pos x="501" y="79"/>
              </a:cxn>
              <a:cxn ang="0">
                <a:pos x="573" y="47"/>
              </a:cxn>
              <a:cxn ang="0">
                <a:pos x="613" y="31"/>
              </a:cxn>
              <a:cxn ang="0">
                <a:pos x="629" y="23"/>
              </a:cxn>
            </a:cxnLst>
            <a:rect l="0" t="0" r="r" b="b"/>
            <a:pathLst>
              <a:path w="756" h="294">
                <a:moveTo>
                  <a:pt x="629" y="23"/>
                </a:moveTo>
                <a:lnTo>
                  <a:pt x="645" y="16"/>
                </a:lnTo>
                <a:lnTo>
                  <a:pt x="661" y="8"/>
                </a:lnTo>
                <a:lnTo>
                  <a:pt x="668" y="8"/>
                </a:lnTo>
                <a:lnTo>
                  <a:pt x="684" y="0"/>
                </a:lnTo>
                <a:lnTo>
                  <a:pt x="692" y="0"/>
                </a:lnTo>
                <a:lnTo>
                  <a:pt x="708" y="8"/>
                </a:lnTo>
                <a:lnTo>
                  <a:pt x="716" y="8"/>
                </a:lnTo>
                <a:lnTo>
                  <a:pt x="732" y="16"/>
                </a:lnTo>
                <a:lnTo>
                  <a:pt x="740" y="23"/>
                </a:lnTo>
                <a:lnTo>
                  <a:pt x="748" y="31"/>
                </a:lnTo>
                <a:lnTo>
                  <a:pt x="756" y="39"/>
                </a:lnTo>
                <a:lnTo>
                  <a:pt x="756" y="47"/>
                </a:lnTo>
                <a:lnTo>
                  <a:pt x="756" y="47"/>
                </a:lnTo>
                <a:lnTo>
                  <a:pt x="748" y="55"/>
                </a:lnTo>
                <a:lnTo>
                  <a:pt x="748" y="55"/>
                </a:lnTo>
                <a:lnTo>
                  <a:pt x="740" y="63"/>
                </a:lnTo>
                <a:lnTo>
                  <a:pt x="724" y="63"/>
                </a:lnTo>
                <a:lnTo>
                  <a:pt x="716" y="63"/>
                </a:lnTo>
                <a:lnTo>
                  <a:pt x="700" y="71"/>
                </a:lnTo>
                <a:lnTo>
                  <a:pt x="684" y="71"/>
                </a:lnTo>
                <a:lnTo>
                  <a:pt x="668" y="79"/>
                </a:lnTo>
                <a:lnTo>
                  <a:pt x="645" y="79"/>
                </a:lnTo>
                <a:lnTo>
                  <a:pt x="621" y="87"/>
                </a:lnTo>
                <a:lnTo>
                  <a:pt x="597" y="95"/>
                </a:lnTo>
                <a:lnTo>
                  <a:pt x="565" y="103"/>
                </a:lnTo>
                <a:lnTo>
                  <a:pt x="541" y="111"/>
                </a:lnTo>
                <a:lnTo>
                  <a:pt x="501" y="119"/>
                </a:lnTo>
                <a:lnTo>
                  <a:pt x="470" y="135"/>
                </a:lnTo>
                <a:lnTo>
                  <a:pt x="406" y="159"/>
                </a:lnTo>
                <a:lnTo>
                  <a:pt x="334" y="183"/>
                </a:lnTo>
                <a:lnTo>
                  <a:pt x="279" y="214"/>
                </a:lnTo>
                <a:lnTo>
                  <a:pt x="215" y="238"/>
                </a:lnTo>
                <a:lnTo>
                  <a:pt x="191" y="254"/>
                </a:lnTo>
                <a:lnTo>
                  <a:pt x="167" y="262"/>
                </a:lnTo>
                <a:lnTo>
                  <a:pt x="151" y="270"/>
                </a:lnTo>
                <a:lnTo>
                  <a:pt x="127" y="278"/>
                </a:lnTo>
                <a:lnTo>
                  <a:pt x="111" y="286"/>
                </a:lnTo>
                <a:lnTo>
                  <a:pt x="103" y="286"/>
                </a:lnTo>
                <a:lnTo>
                  <a:pt x="95" y="294"/>
                </a:lnTo>
                <a:lnTo>
                  <a:pt x="88" y="294"/>
                </a:lnTo>
                <a:lnTo>
                  <a:pt x="56" y="286"/>
                </a:lnTo>
                <a:lnTo>
                  <a:pt x="32" y="286"/>
                </a:lnTo>
                <a:lnTo>
                  <a:pt x="16" y="278"/>
                </a:lnTo>
                <a:lnTo>
                  <a:pt x="8" y="278"/>
                </a:lnTo>
                <a:lnTo>
                  <a:pt x="0" y="270"/>
                </a:lnTo>
                <a:lnTo>
                  <a:pt x="0" y="270"/>
                </a:lnTo>
                <a:lnTo>
                  <a:pt x="0" y="262"/>
                </a:lnTo>
                <a:lnTo>
                  <a:pt x="8" y="262"/>
                </a:lnTo>
                <a:lnTo>
                  <a:pt x="16" y="254"/>
                </a:lnTo>
                <a:lnTo>
                  <a:pt x="40" y="254"/>
                </a:lnTo>
                <a:lnTo>
                  <a:pt x="48" y="246"/>
                </a:lnTo>
                <a:lnTo>
                  <a:pt x="72" y="238"/>
                </a:lnTo>
                <a:lnTo>
                  <a:pt x="95" y="230"/>
                </a:lnTo>
                <a:lnTo>
                  <a:pt x="135" y="222"/>
                </a:lnTo>
                <a:lnTo>
                  <a:pt x="175" y="207"/>
                </a:lnTo>
                <a:lnTo>
                  <a:pt x="223" y="191"/>
                </a:lnTo>
                <a:lnTo>
                  <a:pt x="279" y="167"/>
                </a:lnTo>
                <a:lnTo>
                  <a:pt x="334" y="143"/>
                </a:lnTo>
                <a:lnTo>
                  <a:pt x="398" y="119"/>
                </a:lnTo>
                <a:lnTo>
                  <a:pt x="454" y="95"/>
                </a:lnTo>
                <a:lnTo>
                  <a:pt x="501" y="79"/>
                </a:lnTo>
                <a:lnTo>
                  <a:pt x="541" y="63"/>
                </a:lnTo>
                <a:lnTo>
                  <a:pt x="573" y="47"/>
                </a:lnTo>
                <a:lnTo>
                  <a:pt x="597" y="39"/>
                </a:lnTo>
                <a:lnTo>
                  <a:pt x="613" y="31"/>
                </a:lnTo>
                <a:lnTo>
                  <a:pt x="629" y="23"/>
                </a:lnTo>
                <a:lnTo>
                  <a:pt x="629" y="23"/>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45" name="Freeform 43"/>
          <p:cNvSpPr>
            <a:spLocks/>
          </p:cNvSpPr>
          <p:nvPr/>
        </p:nvSpPr>
        <p:spPr bwMode="auto">
          <a:xfrm>
            <a:off x="4632325" y="2976563"/>
            <a:ext cx="125413" cy="290512"/>
          </a:xfrm>
          <a:custGeom>
            <a:avLst/>
            <a:gdLst>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359 w 10000"/>
              <a:gd name="connsiteY33" fmla="*/ 0 h 10000"/>
              <a:gd name="connsiteX34" fmla="*/ 538 w 10000"/>
              <a:gd name="connsiteY34" fmla="*/ 0 h 10000"/>
              <a:gd name="connsiteX35" fmla="*/ 897 w 10000"/>
              <a:gd name="connsiteY35" fmla="*/ 0 h 10000"/>
              <a:gd name="connsiteX36" fmla="*/ 1435 w 10000"/>
              <a:gd name="connsiteY36" fmla="*/ 106 h 10000"/>
              <a:gd name="connsiteX37" fmla="*/ 1614 w 10000"/>
              <a:gd name="connsiteY37" fmla="*/ 212 h 10000"/>
              <a:gd name="connsiteX38" fmla="*/ 1794 w 10000"/>
              <a:gd name="connsiteY38" fmla="*/ 317 h 10000"/>
              <a:gd name="connsiteX39" fmla="*/ 1973 w 10000"/>
              <a:gd name="connsiteY39" fmla="*/ 423 h 10000"/>
              <a:gd name="connsiteX40" fmla="*/ 1973 w 10000"/>
              <a:gd name="connsiteY40" fmla="*/ 635 h 10000"/>
              <a:gd name="connsiteX41" fmla="*/ 1973 w 10000"/>
              <a:gd name="connsiteY41" fmla="*/ 952 h 10000"/>
              <a:gd name="connsiteX42" fmla="*/ 1794 w 10000"/>
              <a:gd name="connsiteY42" fmla="*/ 1058 h 10000"/>
              <a:gd name="connsiteX43" fmla="*/ 1794 w 10000"/>
              <a:gd name="connsiteY43" fmla="*/ 1164 h 10000"/>
              <a:gd name="connsiteX44" fmla="*/ 1794 w 10000"/>
              <a:gd name="connsiteY44" fmla="*/ 1468 h 10000"/>
              <a:gd name="connsiteX45" fmla="*/ 1794 w 10000"/>
              <a:gd name="connsiteY45" fmla="*/ 1680 h 10000"/>
              <a:gd name="connsiteX46" fmla="*/ 1794 w 10000"/>
              <a:gd name="connsiteY46" fmla="*/ 2103 h 10000"/>
              <a:gd name="connsiteX47" fmla="*/ 1794 w 10000"/>
              <a:gd name="connsiteY47" fmla="*/ 2421 h 10000"/>
              <a:gd name="connsiteX48" fmla="*/ 1614 w 10000"/>
              <a:gd name="connsiteY48" fmla="*/ 2950 h 10000"/>
              <a:gd name="connsiteX49" fmla="*/ 1614 w 10000"/>
              <a:gd name="connsiteY49" fmla="*/ 3479 h 10000"/>
              <a:gd name="connsiteX50" fmla="*/ 1614 w 10000"/>
              <a:gd name="connsiteY50" fmla="*/ 3995 h 10000"/>
              <a:gd name="connsiteX51" fmla="*/ 1614 w 10000"/>
              <a:gd name="connsiteY51" fmla="*/ 4418 h 10000"/>
              <a:gd name="connsiteX52" fmla="*/ 1614 w 10000"/>
              <a:gd name="connsiteY52" fmla="*/ 4841 h 10000"/>
              <a:gd name="connsiteX53" fmla="*/ 1614 w 10000"/>
              <a:gd name="connsiteY53" fmla="*/ 5265 h 10000"/>
              <a:gd name="connsiteX54" fmla="*/ 1794 w 10000"/>
              <a:gd name="connsiteY54" fmla="*/ 5582 h 10000"/>
              <a:gd name="connsiteX55" fmla="*/ 1794 w 10000"/>
              <a:gd name="connsiteY55" fmla="*/ 5899 h 10000"/>
              <a:gd name="connsiteX56" fmla="*/ 1794 w 10000"/>
              <a:gd name="connsiteY56" fmla="*/ 6111 h 10000"/>
              <a:gd name="connsiteX57" fmla="*/ 1794 w 10000"/>
              <a:gd name="connsiteY57" fmla="*/ 6310 h 10000"/>
              <a:gd name="connsiteX58" fmla="*/ 1794 w 10000"/>
              <a:gd name="connsiteY58" fmla="*/ 6944 h 10000"/>
              <a:gd name="connsiteX59" fmla="*/ 1973 w 10000"/>
              <a:gd name="connsiteY59" fmla="*/ 7579 h 10000"/>
              <a:gd name="connsiteX60" fmla="*/ 2152 w 10000"/>
              <a:gd name="connsiteY60" fmla="*/ 7897 h 10000"/>
              <a:gd name="connsiteX61" fmla="*/ 2152 w 10000"/>
              <a:gd name="connsiteY61" fmla="*/ 8108 h 10000"/>
              <a:gd name="connsiteX62" fmla="*/ 2332 w 10000"/>
              <a:gd name="connsiteY62" fmla="*/ 8320 h 10000"/>
              <a:gd name="connsiteX63" fmla="*/ 2691 w 10000"/>
              <a:gd name="connsiteY63" fmla="*/ 8532 h 10000"/>
              <a:gd name="connsiteX64" fmla="*/ 2870 w 10000"/>
              <a:gd name="connsiteY64" fmla="*/ 8638 h 10000"/>
              <a:gd name="connsiteX65" fmla="*/ 3229 w 10000"/>
              <a:gd name="connsiteY65" fmla="*/ 8743 h 10000"/>
              <a:gd name="connsiteX66" fmla="*/ 3587 w 10000"/>
              <a:gd name="connsiteY66" fmla="*/ 8836 h 10000"/>
              <a:gd name="connsiteX67" fmla="*/ 3946 w 10000"/>
              <a:gd name="connsiteY67" fmla="*/ 8942 h 10000"/>
              <a:gd name="connsiteX68" fmla="*/ 4283 w 10000"/>
              <a:gd name="connsiteY68" fmla="*/ 8942 h 10000"/>
              <a:gd name="connsiteX69" fmla="*/ 4821 w 10000"/>
              <a:gd name="connsiteY69" fmla="*/ 9048 h 10000"/>
              <a:gd name="connsiteX70" fmla="*/ 5359 w 10000"/>
              <a:gd name="connsiteY70" fmla="*/ 9048 h 10000"/>
              <a:gd name="connsiteX71" fmla="*/ 5897 w 10000"/>
              <a:gd name="connsiteY71" fmla="*/ 9048 h 10000"/>
              <a:gd name="connsiteX72" fmla="*/ 6435 w 10000"/>
              <a:gd name="connsiteY72" fmla="*/ 8942 h 10000"/>
              <a:gd name="connsiteX73" fmla="*/ 6794 w 10000"/>
              <a:gd name="connsiteY73" fmla="*/ 8942 h 10000"/>
              <a:gd name="connsiteX74" fmla="*/ 7332 w 10000"/>
              <a:gd name="connsiteY74" fmla="*/ 8836 h 10000"/>
              <a:gd name="connsiteX75" fmla="*/ 7691 w 10000"/>
              <a:gd name="connsiteY75" fmla="*/ 8743 h 10000"/>
              <a:gd name="connsiteX76" fmla="*/ 8049 w 10000"/>
              <a:gd name="connsiteY76" fmla="*/ 8638 h 10000"/>
              <a:gd name="connsiteX77" fmla="*/ 8229 w 10000"/>
              <a:gd name="connsiteY77" fmla="*/ 8532 h 10000"/>
              <a:gd name="connsiteX78" fmla="*/ 8229 w 10000"/>
              <a:gd name="connsiteY78" fmla="*/ 8426 h 10000"/>
              <a:gd name="connsiteX79" fmla="*/ 8386 w 10000"/>
              <a:gd name="connsiteY79" fmla="*/ 8214 h 10000"/>
              <a:gd name="connsiteX80" fmla="*/ 8565 w 10000"/>
              <a:gd name="connsiteY80" fmla="*/ 8003 h 10000"/>
              <a:gd name="connsiteX81" fmla="*/ 8744 w 10000"/>
              <a:gd name="connsiteY81" fmla="*/ 7897 h 10000"/>
              <a:gd name="connsiteX82" fmla="*/ 8744 w 10000"/>
              <a:gd name="connsiteY82" fmla="*/ 7579 h 10000"/>
              <a:gd name="connsiteX83" fmla="*/ 8924 w 10000"/>
              <a:gd name="connsiteY83" fmla="*/ 7368 h 10000"/>
              <a:gd name="connsiteX84" fmla="*/ 8924 w 10000"/>
              <a:gd name="connsiteY84" fmla="*/ 7156 h 10000"/>
              <a:gd name="connsiteX85" fmla="*/ 8924 w 10000"/>
              <a:gd name="connsiteY85" fmla="*/ 7050 h 10000"/>
              <a:gd name="connsiteX86" fmla="*/ 9103 w 10000"/>
              <a:gd name="connsiteY86" fmla="*/ 6839 h 10000"/>
              <a:gd name="connsiteX87" fmla="*/ 9103 w 10000"/>
              <a:gd name="connsiteY87" fmla="*/ 6733 h 10000"/>
              <a:gd name="connsiteX88" fmla="*/ 9283 w 10000"/>
              <a:gd name="connsiteY88" fmla="*/ 6733 h 10000"/>
              <a:gd name="connsiteX89" fmla="*/ 9283 w 10000"/>
              <a:gd name="connsiteY89" fmla="*/ 6627 h 10000"/>
              <a:gd name="connsiteX90" fmla="*/ 9283 w 10000"/>
              <a:gd name="connsiteY90" fmla="*/ 6627 h 10000"/>
              <a:gd name="connsiteX91" fmla="*/ 9283 w 10000"/>
              <a:gd name="connsiteY91" fmla="*/ 6627 h 10000"/>
              <a:gd name="connsiteX92" fmla="*/ 9283 w 10000"/>
              <a:gd name="connsiteY92" fmla="*/ 6733 h 10000"/>
              <a:gd name="connsiteX93" fmla="*/ 9462 w 10000"/>
              <a:gd name="connsiteY93" fmla="*/ 6733 h 10000"/>
              <a:gd name="connsiteX94" fmla="*/ 9462 w 10000"/>
              <a:gd name="connsiteY94" fmla="*/ 6839 h 10000"/>
              <a:gd name="connsiteX95" fmla="*/ 9462 w 10000"/>
              <a:gd name="connsiteY95" fmla="*/ 7050 h 10000"/>
              <a:gd name="connsiteX96" fmla="*/ 9462 w 10000"/>
              <a:gd name="connsiteY96" fmla="*/ 7156 h 10000"/>
              <a:gd name="connsiteX97" fmla="*/ 9462 w 10000"/>
              <a:gd name="connsiteY97" fmla="*/ 7368 h 10000"/>
              <a:gd name="connsiteX98" fmla="*/ 9462 w 10000"/>
              <a:gd name="connsiteY98" fmla="*/ 7579 h 10000"/>
              <a:gd name="connsiteX99" fmla="*/ 9641 w 10000"/>
              <a:gd name="connsiteY99" fmla="*/ 8003 h 10000"/>
              <a:gd name="connsiteX100" fmla="*/ 9641 w 10000"/>
              <a:gd name="connsiteY100" fmla="*/ 8320 h 10000"/>
              <a:gd name="connsiteX101" fmla="*/ 9821 w 10000"/>
              <a:gd name="connsiteY101" fmla="*/ 8638 h 10000"/>
              <a:gd name="connsiteX102" fmla="*/ 10000 w 10000"/>
              <a:gd name="connsiteY102" fmla="*/ 8836 h 10000"/>
              <a:gd name="connsiteX103" fmla="*/ 10000 w 10000"/>
              <a:gd name="connsiteY103" fmla="*/ 8942 h 10000"/>
              <a:gd name="connsiteX104" fmla="*/ 10000 w 10000"/>
              <a:gd name="connsiteY104" fmla="*/ 9048 h 10000"/>
              <a:gd name="connsiteX105" fmla="*/ 10000 w 10000"/>
              <a:gd name="connsiteY105" fmla="*/ 9153 h 10000"/>
              <a:gd name="connsiteX106" fmla="*/ 9821 w 10000"/>
              <a:gd name="connsiteY106" fmla="*/ 9259 h 10000"/>
              <a:gd name="connsiteX107" fmla="*/ 9462 w 10000"/>
              <a:gd name="connsiteY107" fmla="*/ 9365 h 10000"/>
              <a:gd name="connsiteX108" fmla="*/ 9103 w 10000"/>
              <a:gd name="connsiteY108" fmla="*/ 9471 h 10000"/>
              <a:gd name="connsiteX109" fmla="*/ 8744 w 10000"/>
              <a:gd name="connsiteY109" fmla="*/ 9577 h 10000"/>
              <a:gd name="connsiteX110" fmla="*/ 8229 w 10000"/>
              <a:gd name="connsiteY110" fmla="*/ 9683 h 10000"/>
              <a:gd name="connsiteX111" fmla="*/ 7511 w 10000"/>
              <a:gd name="connsiteY111" fmla="*/ 9788 h 10000"/>
              <a:gd name="connsiteX112" fmla="*/ 6973 w 10000"/>
              <a:gd name="connsiteY112" fmla="*/ 9894 h 10000"/>
              <a:gd name="connsiteX113" fmla="*/ 6256 w 10000"/>
              <a:gd name="connsiteY113" fmla="*/ 10000 h 10000"/>
              <a:gd name="connsiteX114" fmla="*/ 5359 w 10000"/>
              <a:gd name="connsiteY114" fmla="*/ 10000 h 10000"/>
              <a:gd name="connsiteX115" fmla="*/ 5359 w 10000"/>
              <a:gd name="connsiteY11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538 w 10000"/>
              <a:gd name="connsiteY33" fmla="*/ 0 h 10000"/>
              <a:gd name="connsiteX34" fmla="*/ 897 w 10000"/>
              <a:gd name="connsiteY34" fmla="*/ 0 h 10000"/>
              <a:gd name="connsiteX35" fmla="*/ 1435 w 10000"/>
              <a:gd name="connsiteY35" fmla="*/ 106 h 10000"/>
              <a:gd name="connsiteX36" fmla="*/ 1614 w 10000"/>
              <a:gd name="connsiteY36" fmla="*/ 212 h 10000"/>
              <a:gd name="connsiteX37" fmla="*/ 1794 w 10000"/>
              <a:gd name="connsiteY37" fmla="*/ 317 h 10000"/>
              <a:gd name="connsiteX38" fmla="*/ 1973 w 10000"/>
              <a:gd name="connsiteY38" fmla="*/ 423 h 10000"/>
              <a:gd name="connsiteX39" fmla="*/ 1973 w 10000"/>
              <a:gd name="connsiteY39" fmla="*/ 635 h 10000"/>
              <a:gd name="connsiteX40" fmla="*/ 1973 w 10000"/>
              <a:gd name="connsiteY40" fmla="*/ 952 h 10000"/>
              <a:gd name="connsiteX41" fmla="*/ 1794 w 10000"/>
              <a:gd name="connsiteY41" fmla="*/ 1058 h 10000"/>
              <a:gd name="connsiteX42" fmla="*/ 1794 w 10000"/>
              <a:gd name="connsiteY42" fmla="*/ 1164 h 10000"/>
              <a:gd name="connsiteX43" fmla="*/ 1794 w 10000"/>
              <a:gd name="connsiteY43" fmla="*/ 1468 h 10000"/>
              <a:gd name="connsiteX44" fmla="*/ 1794 w 10000"/>
              <a:gd name="connsiteY44" fmla="*/ 1680 h 10000"/>
              <a:gd name="connsiteX45" fmla="*/ 1794 w 10000"/>
              <a:gd name="connsiteY45" fmla="*/ 2103 h 10000"/>
              <a:gd name="connsiteX46" fmla="*/ 1794 w 10000"/>
              <a:gd name="connsiteY46" fmla="*/ 2421 h 10000"/>
              <a:gd name="connsiteX47" fmla="*/ 1614 w 10000"/>
              <a:gd name="connsiteY47" fmla="*/ 2950 h 10000"/>
              <a:gd name="connsiteX48" fmla="*/ 1614 w 10000"/>
              <a:gd name="connsiteY48" fmla="*/ 3479 h 10000"/>
              <a:gd name="connsiteX49" fmla="*/ 1614 w 10000"/>
              <a:gd name="connsiteY49" fmla="*/ 3995 h 10000"/>
              <a:gd name="connsiteX50" fmla="*/ 1614 w 10000"/>
              <a:gd name="connsiteY50" fmla="*/ 4418 h 10000"/>
              <a:gd name="connsiteX51" fmla="*/ 1614 w 10000"/>
              <a:gd name="connsiteY51" fmla="*/ 4841 h 10000"/>
              <a:gd name="connsiteX52" fmla="*/ 1614 w 10000"/>
              <a:gd name="connsiteY52" fmla="*/ 5265 h 10000"/>
              <a:gd name="connsiteX53" fmla="*/ 1794 w 10000"/>
              <a:gd name="connsiteY53" fmla="*/ 5582 h 10000"/>
              <a:gd name="connsiteX54" fmla="*/ 1794 w 10000"/>
              <a:gd name="connsiteY54" fmla="*/ 5899 h 10000"/>
              <a:gd name="connsiteX55" fmla="*/ 1794 w 10000"/>
              <a:gd name="connsiteY55" fmla="*/ 6111 h 10000"/>
              <a:gd name="connsiteX56" fmla="*/ 1794 w 10000"/>
              <a:gd name="connsiteY56" fmla="*/ 6310 h 10000"/>
              <a:gd name="connsiteX57" fmla="*/ 1794 w 10000"/>
              <a:gd name="connsiteY57" fmla="*/ 6944 h 10000"/>
              <a:gd name="connsiteX58" fmla="*/ 1973 w 10000"/>
              <a:gd name="connsiteY58" fmla="*/ 7579 h 10000"/>
              <a:gd name="connsiteX59" fmla="*/ 2152 w 10000"/>
              <a:gd name="connsiteY59" fmla="*/ 7897 h 10000"/>
              <a:gd name="connsiteX60" fmla="*/ 2152 w 10000"/>
              <a:gd name="connsiteY60" fmla="*/ 8108 h 10000"/>
              <a:gd name="connsiteX61" fmla="*/ 2332 w 10000"/>
              <a:gd name="connsiteY61" fmla="*/ 8320 h 10000"/>
              <a:gd name="connsiteX62" fmla="*/ 2691 w 10000"/>
              <a:gd name="connsiteY62" fmla="*/ 8532 h 10000"/>
              <a:gd name="connsiteX63" fmla="*/ 2870 w 10000"/>
              <a:gd name="connsiteY63" fmla="*/ 8638 h 10000"/>
              <a:gd name="connsiteX64" fmla="*/ 3229 w 10000"/>
              <a:gd name="connsiteY64" fmla="*/ 8743 h 10000"/>
              <a:gd name="connsiteX65" fmla="*/ 3587 w 10000"/>
              <a:gd name="connsiteY65" fmla="*/ 8836 h 10000"/>
              <a:gd name="connsiteX66" fmla="*/ 3946 w 10000"/>
              <a:gd name="connsiteY66" fmla="*/ 8942 h 10000"/>
              <a:gd name="connsiteX67" fmla="*/ 4283 w 10000"/>
              <a:gd name="connsiteY67" fmla="*/ 8942 h 10000"/>
              <a:gd name="connsiteX68" fmla="*/ 4821 w 10000"/>
              <a:gd name="connsiteY68" fmla="*/ 9048 h 10000"/>
              <a:gd name="connsiteX69" fmla="*/ 5359 w 10000"/>
              <a:gd name="connsiteY69" fmla="*/ 9048 h 10000"/>
              <a:gd name="connsiteX70" fmla="*/ 5897 w 10000"/>
              <a:gd name="connsiteY70" fmla="*/ 9048 h 10000"/>
              <a:gd name="connsiteX71" fmla="*/ 6435 w 10000"/>
              <a:gd name="connsiteY71" fmla="*/ 8942 h 10000"/>
              <a:gd name="connsiteX72" fmla="*/ 6794 w 10000"/>
              <a:gd name="connsiteY72" fmla="*/ 8942 h 10000"/>
              <a:gd name="connsiteX73" fmla="*/ 7332 w 10000"/>
              <a:gd name="connsiteY73" fmla="*/ 8836 h 10000"/>
              <a:gd name="connsiteX74" fmla="*/ 7691 w 10000"/>
              <a:gd name="connsiteY74" fmla="*/ 8743 h 10000"/>
              <a:gd name="connsiteX75" fmla="*/ 8049 w 10000"/>
              <a:gd name="connsiteY75" fmla="*/ 8638 h 10000"/>
              <a:gd name="connsiteX76" fmla="*/ 8229 w 10000"/>
              <a:gd name="connsiteY76" fmla="*/ 8532 h 10000"/>
              <a:gd name="connsiteX77" fmla="*/ 8229 w 10000"/>
              <a:gd name="connsiteY77" fmla="*/ 8426 h 10000"/>
              <a:gd name="connsiteX78" fmla="*/ 8386 w 10000"/>
              <a:gd name="connsiteY78" fmla="*/ 8214 h 10000"/>
              <a:gd name="connsiteX79" fmla="*/ 8565 w 10000"/>
              <a:gd name="connsiteY79" fmla="*/ 8003 h 10000"/>
              <a:gd name="connsiteX80" fmla="*/ 8744 w 10000"/>
              <a:gd name="connsiteY80" fmla="*/ 7897 h 10000"/>
              <a:gd name="connsiteX81" fmla="*/ 8744 w 10000"/>
              <a:gd name="connsiteY81" fmla="*/ 7579 h 10000"/>
              <a:gd name="connsiteX82" fmla="*/ 8924 w 10000"/>
              <a:gd name="connsiteY82" fmla="*/ 7368 h 10000"/>
              <a:gd name="connsiteX83" fmla="*/ 8924 w 10000"/>
              <a:gd name="connsiteY83" fmla="*/ 7156 h 10000"/>
              <a:gd name="connsiteX84" fmla="*/ 8924 w 10000"/>
              <a:gd name="connsiteY84" fmla="*/ 7050 h 10000"/>
              <a:gd name="connsiteX85" fmla="*/ 9103 w 10000"/>
              <a:gd name="connsiteY85" fmla="*/ 6839 h 10000"/>
              <a:gd name="connsiteX86" fmla="*/ 9103 w 10000"/>
              <a:gd name="connsiteY86" fmla="*/ 6733 h 10000"/>
              <a:gd name="connsiteX87" fmla="*/ 9283 w 10000"/>
              <a:gd name="connsiteY87" fmla="*/ 6733 h 10000"/>
              <a:gd name="connsiteX88" fmla="*/ 9283 w 10000"/>
              <a:gd name="connsiteY88" fmla="*/ 6627 h 10000"/>
              <a:gd name="connsiteX89" fmla="*/ 9283 w 10000"/>
              <a:gd name="connsiteY89" fmla="*/ 6627 h 10000"/>
              <a:gd name="connsiteX90" fmla="*/ 9283 w 10000"/>
              <a:gd name="connsiteY90" fmla="*/ 6627 h 10000"/>
              <a:gd name="connsiteX91" fmla="*/ 9283 w 10000"/>
              <a:gd name="connsiteY91" fmla="*/ 6733 h 10000"/>
              <a:gd name="connsiteX92" fmla="*/ 9462 w 10000"/>
              <a:gd name="connsiteY92" fmla="*/ 6733 h 10000"/>
              <a:gd name="connsiteX93" fmla="*/ 9462 w 10000"/>
              <a:gd name="connsiteY93" fmla="*/ 6839 h 10000"/>
              <a:gd name="connsiteX94" fmla="*/ 9462 w 10000"/>
              <a:gd name="connsiteY94" fmla="*/ 7050 h 10000"/>
              <a:gd name="connsiteX95" fmla="*/ 9462 w 10000"/>
              <a:gd name="connsiteY95" fmla="*/ 7156 h 10000"/>
              <a:gd name="connsiteX96" fmla="*/ 9462 w 10000"/>
              <a:gd name="connsiteY96" fmla="*/ 7368 h 10000"/>
              <a:gd name="connsiteX97" fmla="*/ 9462 w 10000"/>
              <a:gd name="connsiteY97" fmla="*/ 7579 h 10000"/>
              <a:gd name="connsiteX98" fmla="*/ 9641 w 10000"/>
              <a:gd name="connsiteY98" fmla="*/ 8003 h 10000"/>
              <a:gd name="connsiteX99" fmla="*/ 9641 w 10000"/>
              <a:gd name="connsiteY99" fmla="*/ 8320 h 10000"/>
              <a:gd name="connsiteX100" fmla="*/ 9821 w 10000"/>
              <a:gd name="connsiteY100" fmla="*/ 8638 h 10000"/>
              <a:gd name="connsiteX101" fmla="*/ 10000 w 10000"/>
              <a:gd name="connsiteY101" fmla="*/ 8836 h 10000"/>
              <a:gd name="connsiteX102" fmla="*/ 10000 w 10000"/>
              <a:gd name="connsiteY102" fmla="*/ 8942 h 10000"/>
              <a:gd name="connsiteX103" fmla="*/ 10000 w 10000"/>
              <a:gd name="connsiteY103" fmla="*/ 9048 h 10000"/>
              <a:gd name="connsiteX104" fmla="*/ 10000 w 10000"/>
              <a:gd name="connsiteY104" fmla="*/ 9153 h 10000"/>
              <a:gd name="connsiteX105" fmla="*/ 9821 w 10000"/>
              <a:gd name="connsiteY105" fmla="*/ 9259 h 10000"/>
              <a:gd name="connsiteX106" fmla="*/ 9462 w 10000"/>
              <a:gd name="connsiteY106" fmla="*/ 9365 h 10000"/>
              <a:gd name="connsiteX107" fmla="*/ 9103 w 10000"/>
              <a:gd name="connsiteY107" fmla="*/ 9471 h 10000"/>
              <a:gd name="connsiteX108" fmla="*/ 8744 w 10000"/>
              <a:gd name="connsiteY108" fmla="*/ 9577 h 10000"/>
              <a:gd name="connsiteX109" fmla="*/ 8229 w 10000"/>
              <a:gd name="connsiteY109" fmla="*/ 9683 h 10000"/>
              <a:gd name="connsiteX110" fmla="*/ 7511 w 10000"/>
              <a:gd name="connsiteY110" fmla="*/ 9788 h 10000"/>
              <a:gd name="connsiteX111" fmla="*/ 6973 w 10000"/>
              <a:gd name="connsiteY111" fmla="*/ 9894 h 10000"/>
              <a:gd name="connsiteX112" fmla="*/ 6256 w 10000"/>
              <a:gd name="connsiteY112" fmla="*/ 10000 h 10000"/>
              <a:gd name="connsiteX113" fmla="*/ 5359 w 10000"/>
              <a:gd name="connsiteY113" fmla="*/ 10000 h 10000"/>
              <a:gd name="connsiteX114" fmla="*/ 5359 w 10000"/>
              <a:gd name="connsiteY11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538 w 10000"/>
              <a:gd name="connsiteY32" fmla="*/ 0 h 10000"/>
              <a:gd name="connsiteX33" fmla="*/ 897 w 10000"/>
              <a:gd name="connsiteY33" fmla="*/ 0 h 10000"/>
              <a:gd name="connsiteX34" fmla="*/ 1435 w 10000"/>
              <a:gd name="connsiteY34" fmla="*/ 106 h 10000"/>
              <a:gd name="connsiteX35" fmla="*/ 1614 w 10000"/>
              <a:gd name="connsiteY35" fmla="*/ 212 h 10000"/>
              <a:gd name="connsiteX36" fmla="*/ 1794 w 10000"/>
              <a:gd name="connsiteY36" fmla="*/ 317 h 10000"/>
              <a:gd name="connsiteX37" fmla="*/ 1973 w 10000"/>
              <a:gd name="connsiteY37" fmla="*/ 423 h 10000"/>
              <a:gd name="connsiteX38" fmla="*/ 1973 w 10000"/>
              <a:gd name="connsiteY38" fmla="*/ 635 h 10000"/>
              <a:gd name="connsiteX39" fmla="*/ 1973 w 10000"/>
              <a:gd name="connsiteY39" fmla="*/ 952 h 10000"/>
              <a:gd name="connsiteX40" fmla="*/ 1794 w 10000"/>
              <a:gd name="connsiteY40" fmla="*/ 1058 h 10000"/>
              <a:gd name="connsiteX41" fmla="*/ 1794 w 10000"/>
              <a:gd name="connsiteY41" fmla="*/ 1164 h 10000"/>
              <a:gd name="connsiteX42" fmla="*/ 1794 w 10000"/>
              <a:gd name="connsiteY42" fmla="*/ 1468 h 10000"/>
              <a:gd name="connsiteX43" fmla="*/ 1794 w 10000"/>
              <a:gd name="connsiteY43" fmla="*/ 1680 h 10000"/>
              <a:gd name="connsiteX44" fmla="*/ 1794 w 10000"/>
              <a:gd name="connsiteY44" fmla="*/ 2103 h 10000"/>
              <a:gd name="connsiteX45" fmla="*/ 1794 w 10000"/>
              <a:gd name="connsiteY45" fmla="*/ 2421 h 10000"/>
              <a:gd name="connsiteX46" fmla="*/ 1614 w 10000"/>
              <a:gd name="connsiteY46" fmla="*/ 2950 h 10000"/>
              <a:gd name="connsiteX47" fmla="*/ 1614 w 10000"/>
              <a:gd name="connsiteY47" fmla="*/ 3479 h 10000"/>
              <a:gd name="connsiteX48" fmla="*/ 1614 w 10000"/>
              <a:gd name="connsiteY48" fmla="*/ 3995 h 10000"/>
              <a:gd name="connsiteX49" fmla="*/ 1614 w 10000"/>
              <a:gd name="connsiteY49" fmla="*/ 4418 h 10000"/>
              <a:gd name="connsiteX50" fmla="*/ 1614 w 10000"/>
              <a:gd name="connsiteY50" fmla="*/ 4841 h 10000"/>
              <a:gd name="connsiteX51" fmla="*/ 1614 w 10000"/>
              <a:gd name="connsiteY51" fmla="*/ 5265 h 10000"/>
              <a:gd name="connsiteX52" fmla="*/ 1794 w 10000"/>
              <a:gd name="connsiteY52" fmla="*/ 5582 h 10000"/>
              <a:gd name="connsiteX53" fmla="*/ 1794 w 10000"/>
              <a:gd name="connsiteY53" fmla="*/ 5899 h 10000"/>
              <a:gd name="connsiteX54" fmla="*/ 1794 w 10000"/>
              <a:gd name="connsiteY54" fmla="*/ 6111 h 10000"/>
              <a:gd name="connsiteX55" fmla="*/ 1794 w 10000"/>
              <a:gd name="connsiteY55" fmla="*/ 6310 h 10000"/>
              <a:gd name="connsiteX56" fmla="*/ 1794 w 10000"/>
              <a:gd name="connsiteY56" fmla="*/ 6944 h 10000"/>
              <a:gd name="connsiteX57" fmla="*/ 1973 w 10000"/>
              <a:gd name="connsiteY57" fmla="*/ 7579 h 10000"/>
              <a:gd name="connsiteX58" fmla="*/ 2152 w 10000"/>
              <a:gd name="connsiteY58" fmla="*/ 7897 h 10000"/>
              <a:gd name="connsiteX59" fmla="*/ 2152 w 10000"/>
              <a:gd name="connsiteY59" fmla="*/ 8108 h 10000"/>
              <a:gd name="connsiteX60" fmla="*/ 2332 w 10000"/>
              <a:gd name="connsiteY60" fmla="*/ 8320 h 10000"/>
              <a:gd name="connsiteX61" fmla="*/ 2691 w 10000"/>
              <a:gd name="connsiteY61" fmla="*/ 8532 h 10000"/>
              <a:gd name="connsiteX62" fmla="*/ 2870 w 10000"/>
              <a:gd name="connsiteY62" fmla="*/ 8638 h 10000"/>
              <a:gd name="connsiteX63" fmla="*/ 3229 w 10000"/>
              <a:gd name="connsiteY63" fmla="*/ 8743 h 10000"/>
              <a:gd name="connsiteX64" fmla="*/ 3587 w 10000"/>
              <a:gd name="connsiteY64" fmla="*/ 8836 h 10000"/>
              <a:gd name="connsiteX65" fmla="*/ 3946 w 10000"/>
              <a:gd name="connsiteY65" fmla="*/ 8942 h 10000"/>
              <a:gd name="connsiteX66" fmla="*/ 4283 w 10000"/>
              <a:gd name="connsiteY66" fmla="*/ 8942 h 10000"/>
              <a:gd name="connsiteX67" fmla="*/ 4821 w 10000"/>
              <a:gd name="connsiteY67" fmla="*/ 9048 h 10000"/>
              <a:gd name="connsiteX68" fmla="*/ 5359 w 10000"/>
              <a:gd name="connsiteY68" fmla="*/ 9048 h 10000"/>
              <a:gd name="connsiteX69" fmla="*/ 5897 w 10000"/>
              <a:gd name="connsiteY69" fmla="*/ 9048 h 10000"/>
              <a:gd name="connsiteX70" fmla="*/ 6435 w 10000"/>
              <a:gd name="connsiteY70" fmla="*/ 8942 h 10000"/>
              <a:gd name="connsiteX71" fmla="*/ 6794 w 10000"/>
              <a:gd name="connsiteY71" fmla="*/ 8942 h 10000"/>
              <a:gd name="connsiteX72" fmla="*/ 7332 w 10000"/>
              <a:gd name="connsiteY72" fmla="*/ 8836 h 10000"/>
              <a:gd name="connsiteX73" fmla="*/ 7691 w 10000"/>
              <a:gd name="connsiteY73" fmla="*/ 8743 h 10000"/>
              <a:gd name="connsiteX74" fmla="*/ 8049 w 10000"/>
              <a:gd name="connsiteY74" fmla="*/ 8638 h 10000"/>
              <a:gd name="connsiteX75" fmla="*/ 8229 w 10000"/>
              <a:gd name="connsiteY75" fmla="*/ 8532 h 10000"/>
              <a:gd name="connsiteX76" fmla="*/ 8229 w 10000"/>
              <a:gd name="connsiteY76" fmla="*/ 8426 h 10000"/>
              <a:gd name="connsiteX77" fmla="*/ 8386 w 10000"/>
              <a:gd name="connsiteY77" fmla="*/ 8214 h 10000"/>
              <a:gd name="connsiteX78" fmla="*/ 8565 w 10000"/>
              <a:gd name="connsiteY78" fmla="*/ 8003 h 10000"/>
              <a:gd name="connsiteX79" fmla="*/ 8744 w 10000"/>
              <a:gd name="connsiteY79" fmla="*/ 7897 h 10000"/>
              <a:gd name="connsiteX80" fmla="*/ 8744 w 10000"/>
              <a:gd name="connsiteY80" fmla="*/ 7579 h 10000"/>
              <a:gd name="connsiteX81" fmla="*/ 8924 w 10000"/>
              <a:gd name="connsiteY81" fmla="*/ 7368 h 10000"/>
              <a:gd name="connsiteX82" fmla="*/ 8924 w 10000"/>
              <a:gd name="connsiteY82" fmla="*/ 7156 h 10000"/>
              <a:gd name="connsiteX83" fmla="*/ 8924 w 10000"/>
              <a:gd name="connsiteY83" fmla="*/ 7050 h 10000"/>
              <a:gd name="connsiteX84" fmla="*/ 9103 w 10000"/>
              <a:gd name="connsiteY84" fmla="*/ 6839 h 10000"/>
              <a:gd name="connsiteX85" fmla="*/ 9103 w 10000"/>
              <a:gd name="connsiteY85" fmla="*/ 6733 h 10000"/>
              <a:gd name="connsiteX86" fmla="*/ 9283 w 10000"/>
              <a:gd name="connsiteY86" fmla="*/ 6733 h 10000"/>
              <a:gd name="connsiteX87" fmla="*/ 9283 w 10000"/>
              <a:gd name="connsiteY87" fmla="*/ 6627 h 10000"/>
              <a:gd name="connsiteX88" fmla="*/ 9283 w 10000"/>
              <a:gd name="connsiteY88" fmla="*/ 6627 h 10000"/>
              <a:gd name="connsiteX89" fmla="*/ 9283 w 10000"/>
              <a:gd name="connsiteY89" fmla="*/ 6627 h 10000"/>
              <a:gd name="connsiteX90" fmla="*/ 9283 w 10000"/>
              <a:gd name="connsiteY90" fmla="*/ 6733 h 10000"/>
              <a:gd name="connsiteX91" fmla="*/ 9462 w 10000"/>
              <a:gd name="connsiteY91" fmla="*/ 6733 h 10000"/>
              <a:gd name="connsiteX92" fmla="*/ 9462 w 10000"/>
              <a:gd name="connsiteY92" fmla="*/ 6839 h 10000"/>
              <a:gd name="connsiteX93" fmla="*/ 9462 w 10000"/>
              <a:gd name="connsiteY93" fmla="*/ 7050 h 10000"/>
              <a:gd name="connsiteX94" fmla="*/ 9462 w 10000"/>
              <a:gd name="connsiteY94" fmla="*/ 7156 h 10000"/>
              <a:gd name="connsiteX95" fmla="*/ 9462 w 10000"/>
              <a:gd name="connsiteY95" fmla="*/ 7368 h 10000"/>
              <a:gd name="connsiteX96" fmla="*/ 9462 w 10000"/>
              <a:gd name="connsiteY96" fmla="*/ 7579 h 10000"/>
              <a:gd name="connsiteX97" fmla="*/ 9641 w 10000"/>
              <a:gd name="connsiteY97" fmla="*/ 8003 h 10000"/>
              <a:gd name="connsiteX98" fmla="*/ 9641 w 10000"/>
              <a:gd name="connsiteY98" fmla="*/ 8320 h 10000"/>
              <a:gd name="connsiteX99" fmla="*/ 9821 w 10000"/>
              <a:gd name="connsiteY99" fmla="*/ 8638 h 10000"/>
              <a:gd name="connsiteX100" fmla="*/ 10000 w 10000"/>
              <a:gd name="connsiteY100" fmla="*/ 8836 h 10000"/>
              <a:gd name="connsiteX101" fmla="*/ 10000 w 10000"/>
              <a:gd name="connsiteY101" fmla="*/ 8942 h 10000"/>
              <a:gd name="connsiteX102" fmla="*/ 10000 w 10000"/>
              <a:gd name="connsiteY102" fmla="*/ 9048 h 10000"/>
              <a:gd name="connsiteX103" fmla="*/ 10000 w 10000"/>
              <a:gd name="connsiteY103" fmla="*/ 9153 h 10000"/>
              <a:gd name="connsiteX104" fmla="*/ 9821 w 10000"/>
              <a:gd name="connsiteY104" fmla="*/ 9259 h 10000"/>
              <a:gd name="connsiteX105" fmla="*/ 9462 w 10000"/>
              <a:gd name="connsiteY105" fmla="*/ 9365 h 10000"/>
              <a:gd name="connsiteX106" fmla="*/ 9103 w 10000"/>
              <a:gd name="connsiteY106" fmla="*/ 9471 h 10000"/>
              <a:gd name="connsiteX107" fmla="*/ 8744 w 10000"/>
              <a:gd name="connsiteY107" fmla="*/ 9577 h 10000"/>
              <a:gd name="connsiteX108" fmla="*/ 8229 w 10000"/>
              <a:gd name="connsiteY108" fmla="*/ 9683 h 10000"/>
              <a:gd name="connsiteX109" fmla="*/ 7511 w 10000"/>
              <a:gd name="connsiteY109" fmla="*/ 9788 h 10000"/>
              <a:gd name="connsiteX110" fmla="*/ 6973 w 10000"/>
              <a:gd name="connsiteY110" fmla="*/ 9894 h 10000"/>
              <a:gd name="connsiteX111" fmla="*/ 6256 w 10000"/>
              <a:gd name="connsiteY111" fmla="*/ 10000 h 10000"/>
              <a:gd name="connsiteX112" fmla="*/ 5359 w 10000"/>
              <a:gd name="connsiteY112" fmla="*/ 10000 h 10000"/>
              <a:gd name="connsiteX113" fmla="*/ 5359 w 10000"/>
              <a:gd name="connsiteY11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0 w 10000"/>
              <a:gd name="connsiteY30" fmla="*/ 0 h 10000"/>
              <a:gd name="connsiteX31" fmla="*/ 538 w 10000"/>
              <a:gd name="connsiteY31" fmla="*/ 0 h 10000"/>
              <a:gd name="connsiteX32" fmla="*/ 897 w 10000"/>
              <a:gd name="connsiteY32" fmla="*/ 0 h 10000"/>
              <a:gd name="connsiteX33" fmla="*/ 1435 w 10000"/>
              <a:gd name="connsiteY33" fmla="*/ 106 h 10000"/>
              <a:gd name="connsiteX34" fmla="*/ 1614 w 10000"/>
              <a:gd name="connsiteY34" fmla="*/ 212 h 10000"/>
              <a:gd name="connsiteX35" fmla="*/ 1794 w 10000"/>
              <a:gd name="connsiteY35" fmla="*/ 317 h 10000"/>
              <a:gd name="connsiteX36" fmla="*/ 1973 w 10000"/>
              <a:gd name="connsiteY36" fmla="*/ 423 h 10000"/>
              <a:gd name="connsiteX37" fmla="*/ 1973 w 10000"/>
              <a:gd name="connsiteY37" fmla="*/ 635 h 10000"/>
              <a:gd name="connsiteX38" fmla="*/ 1973 w 10000"/>
              <a:gd name="connsiteY38" fmla="*/ 952 h 10000"/>
              <a:gd name="connsiteX39" fmla="*/ 1794 w 10000"/>
              <a:gd name="connsiteY39" fmla="*/ 1058 h 10000"/>
              <a:gd name="connsiteX40" fmla="*/ 1794 w 10000"/>
              <a:gd name="connsiteY40" fmla="*/ 1164 h 10000"/>
              <a:gd name="connsiteX41" fmla="*/ 1794 w 10000"/>
              <a:gd name="connsiteY41" fmla="*/ 1468 h 10000"/>
              <a:gd name="connsiteX42" fmla="*/ 1794 w 10000"/>
              <a:gd name="connsiteY42" fmla="*/ 1680 h 10000"/>
              <a:gd name="connsiteX43" fmla="*/ 1794 w 10000"/>
              <a:gd name="connsiteY43" fmla="*/ 2103 h 10000"/>
              <a:gd name="connsiteX44" fmla="*/ 1794 w 10000"/>
              <a:gd name="connsiteY44" fmla="*/ 2421 h 10000"/>
              <a:gd name="connsiteX45" fmla="*/ 1614 w 10000"/>
              <a:gd name="connsiteY45" fmla="*/ 2950 h 10000"/>
              <a:gd name="connsiteX46" fmla="*/ 1614 w 10000"/>
              <a:gd name="connsiteY46" fmla="*/ 3479 h 10000"/>
              <a:gd name="connsiteX47" fmla="*/ 1614 w 10000"/>
              <a:gd name="connsiteY47" fmla="*/ 3995 h 10000"/>
              <a:gd name="connsiteX48" fmla="*/ 1614 w 10000"/>
              <a:gd name="connsiteY48" fmla="*/ 4418 h 10000"/>
              <a:gd name="connsiteX49" fmla="*/ 1614 w 10000"/>
              <a:gd name="connsiteY49" fmla="*/ 4841 h 10000"/>
              <a:gd name="connsiteX50" fmla="*/ 1614 w 10000"/>
              <a:gd name="connsiteY50" fmla="*/ 5265 h 10000"/>
              <a:gd name="connsiteX51" fmla="*/ 1794 w 10000"/>
              <a:gd name="connsiteY51" fmla="*/ 5582 h 10000"/>
              <a:gd name="connsiteX52" fmla="*/ 1794 w 10000"/>
              <a:gd name="connsiteY52" fmla="*/ 5899 h 10000"/>
              <a:gd name="connsiteX53" fmla="*/ 1794 w 10000"/>
              <a:gd name="connsiteY53" fmla="*/ 6111 h 10000"/>
              <a:gd name="connsiteX54" fmla="*/ 1794 w 10000"/>
              <a:gd name="connsiteY54" fmla="*/ 6310 h 10000"/>
              <a:gd name="connsiteX55" fmla="*/ 1794 w 10000"/>
              <a:gd name="connsiteY55" fmla="*/ 6944 h 10000"/>
              <a:gd name="connsiteX56" fmla="*/ 1973 w 10000"/>
              <a:gd name="connsiteY56" fmla="*/ 7579 h 10000"/>
              <a:gd name="connsiteX57" fmla="*/ 2152 w 10000"/>
              <a:gd name="connsiteY57" fmla="*/ 7897 h 10000"/>
              <a:gd name="connsiteX58" fmla="*/ 2152 w 10000"/>
              <a:gd name="connsiteY58" fmla="*/ 8108 h 10000"/>
              <a:gd name="connsiteX59" fmla="*/ 2332 w 10000"/>
              <a:gd name="connsiteY59" fmla="*/ 8320 h 10000"/>
              <a:gd name="connsiteX60" fmla="*/ 2691 w 10000"/>
              <a:gd name="connsiteY60" fmla="*/ 8532 h 10000"/>
              <a:gd name="connsiteX61" fmla="*/ 2870 w 10000"/>
              <a:gd name="connsiteY61" fmla="*/ 8638 h 10000"/>
              <a:gd name="connsiteX62" fmla="*/ 3229 w 10000"/>
              <a:gd name="connsiteY62" fmla="*/ 8743 h 10000"/>
              <a:gd name="connsiteX63" fmla="*/ 3587 w 10000"/>
              <a:gd name="connsiteY63" fmla="*/ 8836 h 10000"/>
              <a:gd name="connsiteX64" fmla="*/ 3946 w 10000"/>
              <a:gd name="connsiteY64" fmla="*/ 8942 h 10000"/>
              <a:gd name="connsiteX65" fmla="*/ 4283 w 10000"/>
              <a:gd name="connsiteY65" fmla="*/ 8942 h 10000"/>
              <a:gd name="connsiteX66" fmla="*/ 4821 w 10000"/>
              <a:gd name="connsiteY66" fmla="*/ 9048 h 10000"/>
              <a:gd name="connsiteX67" fmla="*/ 5359 w 10000"/>
              <a:gd name="connsiteY67" fmla="*/ 9048 h 10000"/>
              <a:gd name="connsiteX68" fmla="*/ 5897 w 10000"/>
              <a:gd name="connsiteY68" fmla="*/ 9048 h 10000"/>
              <a:gd name="connsiteX69" fmla="*/ 6435 w 10000"/>
              <a:gd name="connsiteY69" fmla="*/ 8942 h 10000"/>
              <a:gd name="connsiteX70" fmla="*/ 6794 w 10000"/>
              <a:gd name="connsiteY70" fmla="*/ 8942 h 10000"/>
              <a:gd name="connsiteX71" fmla="*/ 7332 w 10000"/>
              <a:gd name="connsiteY71" fmla="*/ 8836 h 10000"/>
              <a:gd name="connsiteX72" fmla="*/ 7691 w 10000"/>
              <a:gd name="connsiteY72" fmla="*/ 8743 h 10000"/>
              <a:gd name="connsiteX73" fmla="*/ 8049 w 10000"/>
              <a:gd name="connsiteY73" fmla="*/ 8638 h 10000"/>
              <a:gd name="connsiteX74" fmla="*/ 8229 w 10000"/>
              <a:gd name="connsiteY74" fmla="*/ 8532 h 10000"/>
              <a:gd name="connsiteX75" fmla="*/ 8229 w 10000"/>
              <a:gd name="connsiteY75" fmla="*/ 8426 h 10000"/>
              <a:gd name="connsiteX76" fmla="*/ 8386 w 10000"/>
              <a:gd name="connsiteY76" fmla="*/ 8214 h 10000"/>
              <a:gd name="connsiteX77" fmla="*/ 8565 w 10000"/>
              <a:gd name="connsiteY77" fmla="*/ 8003 h 10000"/>
              <a:gd name="connsiteX78" fmla="*/ 8744 w 10000"/>
              <a:gd name="connsiteY78" fmla="*/ 7897 h 10000"/>
              <a:gd name="connsiteX79" fmla="*/ 8744 w 10000"/>
              <a:gd name="connsiteY79" fmla="*/ 7579 h 10000"/>
              <a:gd name="connsiteX80" fmla="*/ 8924 w 10000"/>
              <a:gd name="connsiteY80" fmla="*/ 7368 h 10000"/>
              <a:gd name="connsiteX81" fmla="*/ 8924 w 10000"/>
              <a:gd name="connsiteY81" fmla="*/ 7156 h 10000"/>
              <a:gd name="connsiteX82" fmla="*/ 8924 w 10000"/>
              <a:gd name="connsiteY82" fmla="*/ 7050 h 10000"/>
              <a:gd name="connsiteX83" fmla="*/ 9103 w 10000"/>
              <a:gd name="connsiteY83" fmla="*/ 6839 h 10000"/>
              <a:gd name="connsiteX84" fmla="*/ 9103 w 10000"/>
              <a:gd name="connsiteY84" fmla="*/ 6733 h 10000"/>
              <a:gd name="connsiteX85" fmla="*/ 9283 w 10000"/>
              <a:gd name="connsiteY85" fmla="*/ 6733 h 10000"/>
              <a:gd name="connsiteX86" fmla="*/ 9283 w 10000"/>
              <a:gd name="connsiteY86" fmla="*/ 6627 h 10000"/>
              <a:gd name="connsiteX87" fmla="*/ 9283 w 10000"/>
              <a:gd name="connsiteY87" fmla="*/ 6627 h 10000"/>
              <a:gd name="connsiteX88" fmla="*/ 9283 w 10000"/>
              <a:gd name="connsiteY88" fmla="*/ 6627 h 10000"/>
              <a:gd name="connsiteX89" fmla="*/ 9283 w 10000"/>
              <a:gd name="connsiteY89" fmla="*/ 6733 h 10000"/>
              <a:gd name="connsiteX90" fmla="*/ 9462 w 10000"/>
              <a:gd name="connsiteY90" fmla="*/ 6733 h 10000"/>
              <a:gd name="connsiteX91" fmla="*/ 9462 w 10000"/>
              <a:gd name="connsiteY91" fmla="*/ 6839 h 10000"/>
              <a:gd name="connsiteX92" fmla="*/ 9462 w 10000"/>
              <a:gd name="connsiteY92" fmla="*/ 7050 h 10000"/>
              <a:gd name="connsiteX93" fmla="*/ 9462 w 10000"/>
              <a:gd name="connsiteY93" fmla="*/ 7156 h 10000"/>
              <a:gd name="connsiteX94" fmla="*/ 9462 w 10000"/>
              <a:gd name="connsiteY94" fmla="*/ 7368 h 10000"/>
              <a:gd name="connsiteX95" fmla="*/ 9462 w 10000"/>
              <a:gd name="connsiteY95" fmla="*/ 7579 h 10000"/>
              <a:gd name="connsiteX96" fmla="*/ 9641 w 10000"/>
              <a:gd name="connsiteY96" fmla="*/ 8003 h 10000"/>
              <a:gd name="connsiteX97" fmla="*/ 9641 w 10000"/>
              <a:gd name="connsiteY97" fmla="*/ 8320 h 10000"/>
              <a:gd name="connsiteX98" fmla="*/ 9821 w 10000"/>
              <a:gd name="connsiteY98" fmla="*/ 8638 h 10000"/>
              <a:gd name="connsiteX99" fmla="*/ 10000 w 10000"/>
              <a:gd name="connsiteY99" fmla="*/ 8836 h 10000"/>
              <a:gd name="connsiteX100" fmla="*/ 10000 w 10000"/>
              <a:gd name="connsiteY100" fmla="*/ 8942 h 10000"/>
              <a:gd name="connsiteX101" fmla="*/ 10000 w 10000"/>
              <a:gd name="connsiteY101" fmla="*/ 9048 h 10000"/>
              <a:gd name="connsiteX102" fmla="*/ 10000 w 10000"/>
              <a:gd name="connsiteY102" fmla="*/ 9153 h 10000"/>
              <a:gd name="connsiteX103" fmla="*/ 9821 w 10000"/>
              <a:gd name="connsiteY103" fmla="*/ 9259 h 10000"/>
              <a:gd name="connsiteX104" fmla="*/ 9462 w 10000"/>
              <a:gd name="connsiteY104" fmla="*/ 9365 h 10000"/>
              <a:gd name="connsiteX105" fmla="*/ 9103 w 10000"/>
              <a:gd name="connsiteY105" fmla="*/ 9471 h 10000"/>
              <a:gd name="connsiteX106" fmla="*/ 8744 w 10000"/>
              <a:gd name="connsiteY106" fmla="*/ 9577 h 10000"/>
              <a:gd name="connsiteX107" fmla="*/ 8229 w 10000"/>
              <a:gd name="connsiteY107" fmla="*/ 9683 h 10000"/>
              <a:gd name="connsiteX108" fmla="*/ 7511 w 10000"/>
              <a:gd name="connsiteY108" fmla="*/ 9788 h 10000"/>
              <a:gd name="connsiteX109" fmla="*/ 6973 w 10000"/>
              <a:gd name="connsiteY109" fmla="*/ 9894 h 10000"/>
              <a:gd name="connsiteX110" fmla="*/ 6256 w 10000"/>
              <a:gd name="connsiteY110" fmla="*/ 10000 h 10000"/>
              <a:gd name="connsiteX111" fmla="*/ 5359 w 10000"/>
              <a:gd name="connsiteY111" fmla="*/ 10000 h 10000"/>
              <a:gd name="connsiteX112" fmla="*/ 5359 w 10000"/>
              <a:gd name="connsiteY11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538 w 10000"/>
              <a:gd name="connsiteY30" fmla="*/ 0 h 10000"/>
              <a:gd name="connsiteX31" fmla="*/ 897 w 10000"/>
              <a:gd name="connsiteY31" fmla="*/ 0 h 10000"/>
              <a:gd name="connsiteX32" fmla="*/ 1435 w 10000"/>
              <a:gd name="connsiteY32" fmla="*/ 106 h 10000"/>
              <a:gd name="connsiteX33" fmla="*/ 1614 w 10000"/>
              <a:gd name="connsiteY33" fmla="*/ 212 h 10000"/>
              <a:gd name="connsiteX34" fmla="*/ 1794 w 10000"/>
              <a:gd name="connsiteY34" fmla="*/ 317 h 10000"/>
              <a:gd name="connsiteX35" fmla="*/ 1973 w 10000"/>
              <a:gd name="connsiteY35" fmla="*/ 423 h 10000"/>
              <a:gd name="connsiteX36" fmla="*/ 1973 w 10000"/>
              <a:gd name="connsiteY36" fmla="*/ 635 h 10000"/>
              <a:gd name="connsiteX37" fmla="*/ 1973 w 10000"/>
              <a:gd name="connsiteY37" fmla="*/ 952 h 10000"/>
              <a:gd name="connsiteX38" fmla="*/ 1794 w 10000"/>
              <a:gd name="connsiteY38" fmla="*/ 1058 h 10000"/>
              <a:gd name="connsiteX39" fmla="*/ 1794 w 10000"/>
              <a:gd name="connsiteY39" fmla="*/ 1164 h 10000"/>
              <a:gd name="connsiteX40" fmla="*/ 1794 w 10000"/>
              <a:gd name="connsiteY40" fmla="*/ 1468 h 10000"/>
              <a:gd name="connsiteX41" fmla="*/ 1794 w 10000"/>
              <a:gd name="connsiteY41" fmla="*/ 1680 h 10000"/>
              <a:gd name="connsiteX42" fmla="*/ 1794 w 10000"/>
              <a:gd name="connsiteY42" fmla="*/ 2103 h 10000"/>
              <a:gd name="connsiteX43" fmla="*/ 1794 w 10000"/>
              <a:gd name="connsiteY43" fmla="*/ 2421 h 10000"/>
              <a:gd name="connsiteX44" fmla="*/ 1614 w 10000"/>
              <a:gd name="connsiteY44" fmla="*/ 2950 h 10000"/>
              <a:gd name="connsiteX45" fmla="*/ 1614 w 10000"/>
              <a:gd name="connsiteY45" fmla="*/ 3479 h 10000"/>
              <a:gd name="connsiteX46" fmla="*/ 1614 w 10000"/>
              <a:gd name="connsiteY46" fmla="*/ 3995 h 10000"/>
              <a:gd name="connsiteX47" fmla="*/ 1614 w 10000"/>
              <a:gd name="connsiteY47" fmla="*/ 4418 h 10000"/>
              <a:gd name="connsiteX48" fmla="*/ 1614 w 10000"/>
              <a:gd name="connsiteY48" fmla="*/ 4841 h 10000"/>
              <a:gd name="connsiteX49" fmla="*/ 1614 w 10000"/>
              <a:gd name="connsiteY49" fmla="*/ 5265 h 10000"/>
              <a:gd name="connsiteX50" fmla="*/ 1794 w 10000"/>
              <a:gd name="connsiteY50" fmla="*/ 5582 h 10000"/>
              <a:gd name="connsiteX51" fmla="*/ 1794 w 10000"/>
              <a:gd name="connsiteY51" fmla="*/ 5899 h 10000"/>
              <a:gd name="connsiteX52" fmla="*/ 1794 w 10000"/>
              <a:gd name="connsiteY52" fmla="*/ 6111 h 10000"/>
              <a:gd name="connsiteX53" fmla="*/ 1794 w 10000"/>
              <a:gd name="connsiteY53" fmla="*/ 6310 h 10000"/>
              <a:gd name="connsiteX54" fmla="*/ 1794 w 10000"/>
              <a:gd name="connsiteY54" fmla="*/ 6944 h 10000"/>
              <a:gd name="connsiteX55" fmla="*/ 1973 w 10000"/>
              <a:gd name="connsiteY55" fmla="*/ 7579 h 10000"/>
              <a:gd name="connsiteX56" fmla="*/ 2152 w 10000"/>
              <a:gd name="connsiteY56" fmla="*/ 7897 h 10000"/>
              <a:gd name="connsiteX57" fmla="*/ 2152 w 10000"/>
              <a:gd name="connsiteY57" fmla="*/ 8108 h 10000"/>
              <a:gd name="connsiteX58" fmla="*/ 2332 w 10000"/>
              <a:gd name="connsiteY58" fmla="*/ 8320 h 10000"/>
              <a:gd name="connsiteX59" fmla="*/ 2691 w 10000"/>
              <a:gd name="connsiteY59" fmla="*/ 8532 h 10000"/>
              <a:gd name="connsiteX60" fmla="*/ 2870 w 10000"/>
              <a:gd name="connsiteY60" fmla="*/ 8638 h 10000"/>
              <a:gd name="connsiteX61" fmla="*/ 3229 w 10000"/>
              <a:gd name="connsiteY61" fmla="*/ 8743 h 10000"/>
              <a:gd name="connsiteX62" fmla="*/ 3587 w 10000"/>
              <a:gd name="connsiteY62" fmla="*/ 8836 h 10000"/>
              <a:gd name="connsiteX63" fmla="*/ 3946 w 10000"/>
              <a:gd name="connsiteY63" fmla="*/ 8942 h 10000"/>
              <a:gd name="connsiteX64" fmla="*/ 4283 w 10000"/>
              <a:gd name="connsiteY64" fmla="*/ 8942 h 10000"/>
              <a:gd name="connsiteX65" fmla="*/ 4821 w 10000"/>
              <a:gd name="connsiteY65" fmla="*/ 9048 h 10000"/>
              <a:gd name="connsiteX66" fmla="*/ 5359 w 10000"/>
              <a:gd name="connsiteY66" fmla="*/ 9048 h 10000"/>
              <a:gd name="connsiteX67" fmla="*/ 5897 w 10000"/>
              <a:gd name="connsiteY67" fmla="*/ 9048 h 10000"/>
              <a:gd name="connsiteX68" fmla="*/ 6435 w 10000"/>
              <a:gd name="connsiteY68" fmla="*/ 8942 h 10000"/>
              <a:gd name="connsiteX69" fmla="*/ 6794 w 10000"/>
              <a:gd name="connsiteY69" fmla="*/ 8942 h 10000"/>
              <a:gd name="connsiteX70" fmla="*/ 7332 w 10000"/>
              <a:gd name="connsiteY70" fmla="*/ 8836 h 10000"/>
              <a:gd name="connsiteX71" fmla="*/ 7691 w 10000"/>
              <a:gd name="connsiteY71" fmla="*/ 8743 h 10000"/>
              <a:gd name="connsiteX72" fmla="*/ 8049 w 10000"/>
              <a:gd name="connsiteY72" fmla="*/ 8638 h 10000"/>
              <a:gd name="connsiteX73" fmla="*/ 8229 w 10000"/>
              <a:gd name="connsiteY73" fmla="*/ 8532 h 10000"/>
              <a:gd name="connsiteX74" fmla="*/ 8229 w 10000"/>
              <a:gd name="connsiteY74" fmla="*/ 8426 h 10000"/>
              <a:gd name="connsiteX75" fmla="*/ 8386 w 10000"/>
              <a:gd name="connsiteY75" fmla="*/ 8214 h 10000"/>
              <a:gd name="connsiteX76" fmla="*/ 8565 w 10000"/>
              <a:gd name="connsiteY76" fmla="*/ 8003 h 10000"/>
              <a:gd name="connsiteX77" fmla="*/ 8744 w 10000"/>
              <a:gd name="connsiteY77" fmla="*/ 7897 h 10000"/>
              <a:gd name="connsiteX78" fmla="*/ 8744 w 10000"/>
              <a:gd name="connsiteY78" fmla="*/ 7579 h 10000"/>
              <a:gd name="connsiteX79" fmla="*/ 8924 w 10000"/>
              <a:gd name="connsiteY79" fmla="*/ 7368 h 10000"/>
              <a:gd name="connsiteX80" fmla="*/ 8924 w 10000"/>
              <a:gd name="connsiteY80" fmla="*/ 7156 h 10000"/>
              <a:gd name="connsiteX81" fmla="*/ 8924 w 10000"/>
              <a:gd name="connsiteY81" fmla="*/ 7050 h 10000"/>
              <a:gd name="connsiteX82" fmla="*/ 9103 w 10000"/>
              <a:gd name="connsiteY82" fmla="*/ 6839 h 10000"/>
              <a:gd name="connsiteX83" fmla="*/ 9103 w 10000"/>
              <a:gd name="connsiteY83" fmla="*/ 6733 h 10000"/>
              <a:gd name="connsiteX84" fmla="*/ 9283 w 10000"/>
              <a:gd name="connsiteY84" fmla="*/ 6733 h 10000"/>
              <a:gd name="connsiteX85" fmla="*/ 9283 w 10000"/>
              <a:gd name="connsiteY85" fmla="*/ 6627 h 10000"/>
              <a:gd name="connsiteX86" fmla="*/ 9283 w 10000"/>
              <a:gd name="connsiteY86" fmla="*/ 6627 h 10000"/>
              <a:gd name="connsiteX87" fmla="*/ 9283 w 10000"/>
              <a:gd name="connsiteY87" fmla="*/ 6627 h 10000"/>
              <a:gd name="connsiteX88" fmla="*/ 9283 w 10000"/>
              <a:gd name="connsiteY88" fmla="*/ 6733 h 10000"/>
              <a:gd name="connsiteX89" fmla="*/ 9462 w 10000"/>
              <a:gd name="connsiteY89" fmla="*/ 6733 h 10000"/>
              <a:gd name="connsiteX90" fmla="*/ 9462 w 10000"/>
              <a:gd name="connsiteY90" fmla="*/ 6839 h 10000"/>
              <a:gd name="connsiteX91" fmla="*/ 9462 w 10000"/>
              <a:gd name="connsiteY91" fmla="*/ 7050 h 10000"/>
              <a:gd name="connsiteX92" fmla="*/ 9462 w 10000"/>
              <a:gd name="connsiteY92" fmla="*/ 7156 h 10000"/>
              <a:gd name="connsiteX93" fmla="*/ 9462 w 10000"/>
              <a:gd name="connsiteY93" fmla="*/ 7368 h 10000"/>
              <a:gd name="connsiteX94" fmla="*/ 9462 w 10000"/>
              <a:gd name="connsiteY94" fmla="*/ 7579 h 10000"/>
              <a:gd name="connsiteX95" fmla="*/ 9641 w 10000"/>
              <a:gd name="connsiteY95" fmla="*/ 8003 h 10000"/>
              <a:gd name="connsiteX96" fmla="*/ 9641 w 10000"/>
              <a:gd name="connsiteY96" fmla="*/ 8320 h 10000"/>
              <a:gd name="connsiteX97" fmla="*/ 9821 w 10000"/>
              <a:gd name="connsiteY97" fmla="*/ 8638 h 10000"/>
              <a:gd name="connsiteX98" fmla="*/ 10000 w 10000"/>
              <a:gd name="connsiteY98" fmla="*/ 8836 h 10000"/>
              <a:gd name="connsiteX99" fmla="*/ 10000 w 10000"/>
              <a:gd name="connsiteY99" fmla="*/ 8942 h 10000"/>
              <a:gd name="connsiteX100" fmla="*/ 10000 w 10000"/>
              <a:gd name="connsiteY100" fmla="*/ 9048 h 10000"/>
              <a:gd name="connsiteX101" fmla="*/ 10000 w 10000"/>
              <a:gd name="connsiteY101" fmla="*/ 9153 h 10000"/>
              <a:gd name="connsiteX102" fmla="*/ 9821 w 10000"/>
              <a:gd name="connsiteY102" fmla="*/ 9259 h 10000"/>
              <a:gd name="connsiteX103" fmla="*/ 9462 w 10000"/>
              <a:gd name="connsiteY103" fmla="*/ 9365 h 10000"/>
              <a:gd name="connsiteX104" fmla="*/ 9103 w 10000"/>
              <a:gd name="connsiteY104" fmla="*/ 9471 h 10000"/>
              <a:gd name="connsiteX105" fmla="*/ 8744 w 10000"/>
              <a:gd name="connsiteY105" fmla="*/ 9577 h 10000"/>
              <a:gd name="connsiteX106" fmla="*/ 8229 w 10000"/>
              <a:gd name="connsiteY106" fmla="*/ 9683 h 10000"/>
              <a:gd name="connsiteX107" fmla="*/ 7511 w 10000"/>
              <a:gd name="connsiteY107" fmla="*/ 9788 h 10000"/>
              <a:gd name="connsiteX108" fmla="*/ 6973 w 10000"/>
              <a:gd name="connsiteY108" fmla="*/ 9894 h 10000"/>
              <a:gd name="connsiteX109" fmla="*/ 6256 w 10000"/>
              <a:gd name="connsiteY109" fmla="*/ 10000 h 10000"/>
              <a:gd name="connsiteX110" fmla="*/ 5359 w 10000"/>
              <a:gd name="connsiteY110" fmla="*/ 10000 h 10000"/>
              <a:gd name="connsiteX111" fmla="*/ 5359 w 10000"/>
              <a:gd name="connsiteY11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423 h 10000"/>
              <a:gd name="connsiteX28" fmla="*/ 0 w 10000"/>
              <a:gd name="connsiteY28" fmla="*/ 106 h 10000"/>
              <a:gd name="connsiteX29" fmla="*/ 538 w 10000"/>
              <a:gd name="connsiteY29" fmla="*/ 0 h 10000"/>
              <a:gd name="connsiteX30" fmla="*/ 897 w 10000"/>
              <a:gd name="connsiteY30" fmla="*/ 0 h 10000"/>
              <a:gd name="connsiteX31" fmla="*/ 1435 w 10000"/>
              <a:gd name="connsiteY31" fmla="*/ 106 h 10000"/>
              <a:gd name="connsiteX32" fmla="*/ 1614 w 10000"/>
              <a:gd name="connsiteY32" fmla="*/ 212 h 10000"/>
              <a:gd name="connsiteX33" fmla="*/ 1794 w 10000"/>
              <a:gd name="connsiteY33" fmla="*/ 317 h 10000"/>
              <a:gd name="connsiteX34" fmla="*/ 1973 w 10000"/>
              <a:gd name="connsiteY34" fmla="*/ 423 h 10000"/>
              <a:gd name="connsiteX35" fmla="*/ 1973 w 10000"/>
              <a:gd name="connsiteY35" fmla="*/ 635 h 10000"/>
              <a:gd name="connsiteX36" fmla="*/ 1973 w 10000"/>
              <a:gd name="connsiteY36" fmla="*/ 952 h 10000"/>
              <a:gd name="connsiteX37" fmla="*/ 1794 w 10000"/>
              <a:gd name="connsiteY37" fmla="*/ 1058 h 10000"/>
              <a:gd name="connsiteX38" fmla="*/ 1794 w 10000"/>
              <a:gd name="connsiteY38" fmla="*/ 1164 h 10000"/>
              <a:gd name="connsiteX39" fmla="*/ 1794 w 10000"/>
              <a:gd name="connsiteY39" fmla="*/ 1468 h 10000"/>
              <a:gd name="connsiteX40" fmla="*/ 1794 w 10000"/>
              <a:gd name="connsiteY40" fmla="*/ 1680 h 10000"/>
              <a:gd name="connsiteX41" fmla="*/ 1794 w 10000"/>
              <a:gd name="connsiteY41" fmla="*/ 2103 h 10000"/>
              <a:gd name="connsiteX42" fmla="*/ 1794 w 10000"/>
              <a:gd name="connsiteY42" fmla="*/ 2421 h 10000"/>
              <a:gd name="connsiteX43" fmla="*/ 1614 w 10000"/>
              <a:gd name="connsiteY43" fmla="*/ 2950 h 10000"/>
              <a:gd name="connsiteX44" fmla="*/ 1614 w 10000"/>
              <a:gd name="connsiteY44" fmla="*/ 3479 h 10000"/>
              <a:gd name="connsiteX45" fmla="*/ 1614 w 10000"/>
              <a:gd name="connsiteY45" fmla="*/ 3995 h 10000"/>
              <a:gd name="connsiteX46" fmla="*/ 1614 w 10000"/>
              <a:gd name="connsiteY46" fmla="*/ 4418 h 10000"/>
              <a:gd name="connsiteX47" fmla="*/ 1614 w 10000"/>
              <a:gd name="connsiteY47" fmla="*/ 4841 h 10000"/>
              <a:gd name="connsiteX48" fmla="*/ 1614 w 10000"/>
              <a:gd name="connsiteY48" fmla="*/ 5265 h 10000"/>
              <a:gd name="connsiteX49" fmla="*/ 1794 w 10000"/>
              <a:gd name="connsiteY49" fmla="*/ 5582 h 10000"/>
              <a:gd name="connsiteX50" fmla="*/ 1794 w 10000"/>
              <a:gd name="connsiteY50" fmla="*/ 5899 h 10000"/>
              <a:gd name="connsiteX51" fmla="*/ 1794 w 10000"/>
              <a:gd name="connsiteY51" fmla="*/ 6111 h 10000"/>
              <a:gd name="connsiteX52" fmla="*/ 1794 w 10000"/>
              <a:gd name="connsiteY52" fmla="*/ 6310 h 10000"/>
              <a:gd name="connsiteX53" fmla="*/ 1794 w 10000"/>
              <a:gd name="connsiteY53" fmla="*/ 6944 h 10000"/>
              <a:gd name="connsiteX54" fmla="*/ 1973 w 10000"/>
              <a:gd name="connsiteY54" fmla="*/ 7579 h 10000"/>
              <a:gd name="connsiteX55" fmla="*/ 2152 w 10000"/>
              <a:gd name="connsiteY55" fmla="*/ 7897 h 10000"/>
              <a:gd name="connsiteX56" fmla="*/ 2152 w 10000"/>
              <a:gd name="connsiteY56" fmla="*/ 8108 h 10000"/>
              <a:gd name="connsiteX57" fmla="*/ 2332 w 10000"/>
              <a:gd name="connsiteY57" fmla="*/ 8320 h 10000"/>
              <a:gd name="connsiteX58" fmla="*/ 2691 w 10000"/>
              <a:gd name="connsiteY58" fmla="*/ 8532 h 10000"/>
              <a:gd name="connsiteX59" fmla="*/ 2870 w 10000"/>
              <a:gd name="connsiteY59" fmla="*/ 8638 h 10000"/>
              <a:gd name="connsiteX60" fmla="*/ 3229 w 10000"/>
              <a:gd name="connsiteY60" fmla="*/ 8743 h 10000"/>
              <a:gd name="connsiteX61" fmla="*/ 3587 w 10000"/>
              <a:gd name="connsiteY61" fmla="*/ 8836 h 10000"/>
              <a:gd name="connsiteX62" fmla="*/ 3946 w 10000"/>
              <a:gd name="connsiteY62" fmla="*/ 8942 h 10000"/>
              <a:gd name="connsiteX63" fmla="*/ 4283 w 10000"/>
              <a:gd name="connsiteY63" fmla="*/ 8942 h 10000"/>
              <a:gd name="connsiteX64" fmla="*/ 4821 w 10000"/>
              <a:gd name="connsiteY64" fmla="*/ 9048 h 10000"/>
              <a:gd name="connsiteX65" fmla="*/ 5359 w 10000"/>
              <a:gd name="connsiteY65" fmla="*/ 9048 h 10000"/>
              <a:gd name="connsiteX66" fmla="*/ 5897 w 10000"/>
              <a:gd name="connsiteY66" fmla="*/ 9048 h 10000"/>
              <a:gd name="connsiteX67" fmla="*/ 6435 w 10000"/>
              <a:gd name="connsiteY67" fmla="*/ 8942 h 10000"/>
              <a:gd name="connsiteX68" fmla="*/ 6794 w 10000"/>
              <a:gd name="connsiteY68" fmla="*/ 8942 h 10000"/>
              <a:gd name="connsiteX69" fmla="*/ 7332 w 10000"/>
              <a:gd name="connsiteY69" fmla="*/ 8836 h 10000"/>
              <a:gd name="connsiteX70" fmla="*/ 7691 w 10000"/>
              <a:gd name="connsiteY70" fmla="*/ 8743 h 10000"/>
              <a:gd name="connsiteX71" fmla="*/ 8049 w 10000"/>
              <a:gd name="connsiteY71" fmla="*/ 8638 h 10000"/>
              <a:gd name="connsiteX72" fmla="*/ 8229 w 10000"/>
              <a:gd name="connsiteY72" fmla="*/ 8532 h 10000"/>
              <a:gd name="connsiteX73" fmla="*/ 8229 w 10000"/>
              <a:gd name="connsiteY73" fmla="*/ 8426 h 10000"/>
              <a:gd name="connsiteX74" fmla="*/ 8386 w 10000"/>
              <a:gd name="connsiteY74" fmla="*/ 8214 h 10000"/>
              <a:gd name="connsiteX75" fmla="*/ 8565 w 10000"/>
              <a:gd name="connsiteY75" fmla="*/ 8003 h 10000"/>
              <a:gd name="connsiteX76" fmla="*/ 8744 w 10000"/>
              <a:gd name="connsiteY76" fmla="*/ 7897 h 10000"/>
              <a:gd name="connsiteX77" fmla="*/ 8744 w 10000"/>
              <a:gd name="connsiteY77" fmla="*/ 7579 h 10000"/>
              <a:gd name="connsiteX78" fmla="*/ 8924 w 10000"/>
              <a:gd name="connsiteY78" fmla="*/ 7368 h 10000"/>
              <a:gd name="connsiteX79" fmla="*/ 8924 w 10000"/>
              <a:gd name="connsiteY79" fmla="*/ 7156 h 10000"/>
              <a:gd name="connsiteX80" fmla="*/ 8924 w 10000"/>
              <a:gd name="connsiteY80" fmla="*/ 7050 h 10000"/>
              <a:gd name="connsiteX81" fmla="*/ 9103 w 10000"/>
              <a:gd name="connsiteY81" fmla="*/ 6839 h 10000"/>
              <a:gd name="connsiteX82" fmla="*/ 9103 w 10000"/>
              <a:gd name="connsiteY82" fmla="*/ 6733 h 10000"/>
              <a:gd name="connsiteX83" fmla="*/ 9283 w 10000"/>
              <a:gd name="connsiteY83" fmla="*/ 6733 h 10000"/>
              <a:gd name="connsiteX84" fmla="*/ 9283 w 10000"/>
              <a:gd name="connsiteY84" fmla="*/ 6627 h 10000"/>
              <a:gd name="connsiteX85" fmla="*/ 9283 w 10000"/>
              <a:gd name="connsiteY85" fmla="*/ 6627 h 10000"/>
              <a:gd name="connsiteX86" fmla="*/ 9283 w 10000"/>
              <a:gd name="connsiteY86" fmla="*/ 6627 h 10000"/>
              <a:gd name="connsiteX87" fmla="*/ 9283 w 10000"/>
              <a:gd name="connsiteY87" fmla="*/ 6733 h 10000"/>
              <a:gd name="connsiteX88" fmla="*/ 9462 w 10000"/>
              <a:gd name="connsiteY88" fmla="*/ 6733 h 10000"/>
              <a:gd name="connsiteX89" fmla="*/ 9462 w 10000"/>
              <a:gd name="connsiteY89" fmla="*/ 6839 h 10000"/>
              <a:gd name="connsiteX90" fmla="*/ 9462 w 10000"/>
              <a:gd name="connsiteY90" fmla="*/ 7050 h 10000"/>
              <a:gd name="connsiteX91" fmla="*/ 9462 w 10000"/>
              <a:gd name="connsiteY91" fmla="*/ 7156 h 10000"/>
              <a:gd name="connsiteX92" fmla="*/ 9462 w 10000"/>
              <a:gd name="connsiteY92" fmla="*/ 7368 h 10000"/>
              <a:gd name="connsiteX93" fmla="*/ 9462 w 10000"/>
              <a:gd name="connsiteY93" fmla="*/ 7579 h 10000"/>
              <a:gd name="connsiteX94" fmla="*/ 9641 w 10000"/>
              <a:gd name="connsiteY94" fmla="*/ 8003 h 10000"/>
              <a:gd name="connsiteX95" fmla="*/ 9641 w 10000"/>
              <a:gd name="connsiteY95" fmla="*/ 8320 h 10000"/>
              <a:gd name="connsiteX96" fmla="*/ 9821 w 10000"/>
              <a:gd name="connsiteY96" fmla="*/ 8638 h 10000"/>
              <a:gd name="connsiteX97" fmla="*/ 10000 w 10000"/>
              <a:gd name="connsiteY97" fmla="*/ 8836 h 10000"/>
              <a:gd name="connsiteX98" fmla="*/ 10000 w 10000"/>
              <a:gd name="connsiteY98" fmla="*/ 8942 h 10000"/>
              <a:gd name="connsiteX99" fmla="*/ 10000 w 10000"/>
              <a:gd name="connsiteY99" fmla="*/ 9048 h 10000"/>
              <a:gd name="connsiteX100" fmla="*/ 10000 w 10000"/>
              <a:gd name="connsiteY100" fmla="*/ 9153 h 10000"/>
              <a:gd name="connsiteX101" fmla="*/ 9821 w 10000"/>
              <a:gd name="connsiteY101" fmla="*/ 9259 h 10000"/>
              <a:gd name="connsiteX102" fmla="*/ 9462 w 10000"/>
              <a:gd name="connsiteY102" fmla="*/ 9365 h 10000"/>
              <a:gd name="connsiteX103" fmla="*/ 9103 w 10000"/>
              <a:gd name="connsiteY103" fmla="*/ 9471 h 10000"/>
              <a:gd name="connsiteX104" fmla="*/ 8744 w 10000"/>
              <a:gd name="connsiteY104" fmla="*/ 9577 h 10000"/>
              <a:gd name="connsiteX105" fmla="*/ 8229 w 10000"/>
              <a:gd name="connsiteY105" fmla="*/ 9683 h 10000"/>
              <a:gd name="connsiteX106" fmla="*/ 7511 w 10000"/>
              <a:gd name="connsiteY106" fmla="*/ 9788 h 10000"/>
              <a:gd name="connsiteX107" fmla="*/ 6973 w 10000"/>
              <a:gd name="connsiteY107" fmla="*/ 9894 h 10000"/>
              <a:gd name="connsiteX108" fmla="*/ 6256 w 10000"/>
              <a:gd name="connsiteY108" fmla="*/ 10000 h 10000"/>
              <a:gd name="connsiteX109" fmla="*/ 5359 w 10000"/>
              <a:gd name="connsiteY109" fmla="*/ 10000 h 10000"/>
              <a:gd name="connsiteX110" fmla="*/ 5359 w 10000"/>
              <a:gd name="connsiteY11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0 w 10000"/>
              <a:gd name="connsiteY27" fmla="*/ 106 h 10000"/>
              <a:gd name="connsiteX28" fmla="*/ 538 w 10000"/>
              <a:gd name="connsiteY28" fmla="*/ 0 h 10000"/>
              <a:gd name="connsiteX29" fmla="*/ 897 w 10000"/>
              <a:gd name="connsiteY29" fmla="*/ 0 h 10000"/>
              <a:gd name="connsiteX30" fmla="*/ 1435 w 10000"/>
              <a:gd name="connsiteY30" fmla="*/ 106 h 10000"/>
              <a:gd name="connsiteX31" fmla="*/ 1614 w 10000"/>
              <a:gd name="connsiteY31" fmla="*/ 212 h 10000"/>
              <a:gd name="connsiteX32" fmla="*/ 1794 w 10000"/>
              <a:gd name="connsiteY32" fmla="*/ 317 h 10000"/>
              <a:gd name="connsiteX33" fmla="*/ 1973 w 10000"/>
              <a:gd name="connsiteY33" fmla="*/ 423 h 10000"/>
              <a:gd name="connsiteX34" fmla="*/ 1973 w 10000"/>
              <a:gd name="connsiteY34" fmla="*/ 635 h 10000"/>
              <a:gd name="connsiteX35" fmla="*/ 1973 w 10000"/>
              <a:gd name="connsiteY35" fmla="*/ 952 h 10000"/>
              <a:gd name="connsiteX36" fmla="*/ 1794 w 10000"/>
              <a:gd name="connsiteY36" fmla="*/ 1058 h 10000"/>
              <a:gd name="connsiteX37" fmla="*/ 1794 w 10000"/>
              <a:gd name="connsiteY37" fmla="*/ 1164 h 10000"/>
              <a:gd name="connsiteX38" fmla="*/ 1794 w 10000"/>
              <a:gd name="connsiteY38" fmla="*/ 1468 h 10000"/>
              <a:gd name="connsiteX39" fmla="*/ 1794 w 10000"/>
              <a:gd name="connsiteY39" fmla="*/ 1680 h 10000"/>
              <a:gd name="connsiteX40" fmla="*/ 1794 w 10000"/>
              <a:gd name="connsiteY40" fmla="*/ 2103 h 10000"/>
              <a:gd name="connsiteX41" fmla="*/ 1794 w 10000"/>
              <a:gd name="connsiteY41" fmla="*/ 2421 h 10000"/>
              <a:gd name="connsiteX42" fmla="*/ 1614 w 10000"/>
              <a:gd name="connsiteY42" fmla="*/ 2950 h 10000"/>
              <a:gd name="connsiteX43" fmla="*/ 1614 w 10000"/>
              <a:gd name="connsiteY43" fmla="*/ 3479 h 10000"/>
              <a:gd name="connsiteX44" fmla="*/ 1614 w 10000"/>
              <a:gd name="connsiteY44" fmla="*/ 3995 h 10000"/>
              <a:gd name="connsiteX45" fmla="*/ 1614 w 10000"/>
              <a:gd name="connsiteY45" fmla="*/ 4418 h 10000"/>
              <a:gd name="connsiteX46" fmla="*/ 1614 w 10000"/>
              <a:gd name="connsiteY46" fmla="*/ 4841 h 10000"/>
              <a:gd name="connsiteX47" fmla="*/ 1614 w 10000"/>
              <a:gd name="connsiteY47" fmla="*/ 5265 h 10000"/>
              <a:gd name="connsiteX48" fmla="*/ 1794 w 10000"/>
              <a:gd name="connsiteY48" fmla="*/ 5582 h 10000"/>
              <a:gd name="connsiteX49" fmla="*/ 1794 w 10000"/>
              <a:gd name="connsiteY49" fmla="*/ 5899 h 10000"/>
              <a:gd name="connsiteX50" fmla="*/ 1794 w 10000"/>
              <a:gd name="connsiteY50" fmla="*/ 6111 h 10000"/>
              <a:gd name="connsiteX51" fmla="*/ 1794 w 10000"/>
              <a:gd name="connsiteY51" fmla="*/ 6310 h 10000"/>
              <a:gd name="connsiteX52" fmla="*/ 1794 w 10000"/>
              <a:gd name="connsiteY52" fmla="*/ 6944 h 10000"/>
              <a:gd name="connsiteX53" fmla="*/ 1973 w 10000"/>
              <a:gd name="connsiteY53" fmla="*/ 7579 h 10000"/>
              <a:gd name="connsiteX54" fmla="*/ 2152 w 10000"/>
              <a:gd name="connsiteY54" fmla="*/ 7897 h 10000"/>
              <a:gd name="connsiteX55" fmla="*/ 2152 w 10000"/>
              <a:gd name="connsiteY55" fmla="*/ 8108 h 10000"/>
              <a:gd name="connsiteX56" fmla="*/ 2332 w 10000"/>
              <a:gd name="connsiteY56" fmla="*/ 8320 h 10000"/>
              <a:gd name="connsiteX57" fmla="*/ 2691 w 10000"/>
              <a:gd name="connsiteY57" fmla="*/ 8532 h 10000"/>
              <a:gd name="connsiteX58" fmla="*/ 2870 w 10000"/>
              <a:gd name="connsiteY58" fmla="*/ 8638 h 10000"/>
              <a:gd name="connsiteX59" fmla="*/ 3229 w 10000"/>
              <a:gd name="connsiteY59" fmla="*/ 8743 h 10000"/>
              <a:gd name="connsiteX60" fmla="*/ 3587 w 10000"/>
              <a:gd name="connsiteY60" fmla="*/ 8836 h 10000"/>
              <a:gd name="connsiteX61" fmla="*/ 3946 w 10000"/>
              <a:gd name="connsiteY61" fmla="*/ 8942 h 10000"/>
              <a:gd name="connsiteX62" fmla="*/ 4283 w 10000"/>
              <a:gd name="connsiteY62" fmla="*/ 8942 h 10000"/>
              <a:gd name="connsiteX63" fmla="*/ 4821 w 10000"/>
              <a:gd name="connsiteY63" fmla="*/ 9048 h 10000"/>
              <a:gd name="connsiteX64" fmla="*/ 5359 w 10000"/>
              <a:gd name="connsiteY64" fmla="*/ 9048 h 10000"/>
              <a:gd name="connsiteX65" fmla="*/ 5897 w 10000"/>
              <a:gd name="connsiteY65" fmla="*/ 9048 h 10000"/>
              <a:gd name="connsiteX66" fmla="*/ 6435 w 10000"/>
              <a:gd name="connsiteY66" fmla="*/ 8942 h 10000"/>
              <a:gd name="connsiteX67" fmla="*/ 6794 w 10000"/>
              <a:gd name="connsiteY67" fmla="*/ 8942 h 10000"/>
              <a:gd name="connsiteX68" fmla="*/ 7332 w 10000"/>
              <a:gd name="connsiteY68" fmla="*/ 8836 h 10000"/>
              <a:gd name="connsiteX69" fmla="*/ 7691 w 10000"/>
              <a:gd name="connsiteY69" fmla="*/ 8743 h 10000"/>
              <a:gd name="connsiteX70" fmla="*/ 8049 w 10000"/>
              <a:gd name="connsiteY70" fmla="*/ 8638 h 10000"/>
              <a:gd name="connsiteX71" fmla="*/ 8229 w 10000"/>
              <a:gd name="connsiteY71" fmla="*/ 8532 h 10000"/>
              <a:gd name="connsiteX72" fmla="*/ 8229 w 10000"/>
              <a:gd name="connsiteY72" fmla="*/ 8426 h 10000"/>
              <a:gd name="connsiteX73" fmla="*/ 8386 w 10000"/>
              <a:gd name="connsiteY73" fmla="*/ 8214 h 10000"/>
              <a:gd name="connsiteX74" fmla="*/ 8565 w 10000"/>
              <a:gd name="connsiteY74" fmla="*/ 8003 h 10000"/>
              <a:gd name="connsiteX75" fmla="*/ 8744 w 10000"/>
              <a:gd name="connsiteY75" fmla="*/ 7897 h 10000"/>
              <a:gd name="connsiteX76" fmla="*/ 8744 w 10000"/>
              <a:gd name="connsiteY76" fmla="*/ 7579 h 10000"/>
              <a:gd name="connsiteX77" fmla="*/ 8924 w 10000"/>
              <a:gd name="connsiteY77" fmla="*/ 7368 h 10000"/>
              <a:gd name="connsiteX78" fmla="*/ 8924 w 10000"/>
              <a:gd name="connsiteY78" fmla="*/ 7156 h 10000"/>
              <a:gd name="connsiteX79" fmla="*/ 8924 w 10000"/>
              <a:gd name="connsiteY79" fmla="*/ 7050 h 10000"/>
              <a:gd name="connsiteX80" fmla="*/ 9103 w 10000"/>
              <a:gd name="connsiteY80" fmla="*/ 6839 h 10000"/>
              <a:gd name="connsiteX81" fmla="*/ 9103 w 10000"/>
              <a:gd name="connsiteY81" fmla="*/ 6733 h 10000"/>
              <a:gd name="connsiteX82" fmla="*/ 9283 w 10000"/>
              <a:gd name="connsiteY82" fmla="*/ 6733 h 10000"/>
              <a:gd name="connsiteX83" fmla="*/ 9283 w 10000"/>
              <a:gd name="connsiteY83" fmla="*/ 6627 h 10000"/>
              <a:gd name="connsiteX84" fmla="*/ 9283 w 10000"/>
              <a:gd name="connsiteY84" fmla="*/ 6627 h 10000"/>
              <a:gd name="connsiteX85" fmla="*/ 9283 w 10000"/>
              <a:gd name="connsiteY85" fmla="*/ 6627 h 10000"/>
              <a:gd name="connsiteX86" fmla="*/ 9283 w 10000"/>
              <a:gd name="connsiteY86" fmla="*/ 6733 h 10000"/>
              <a:gd name="connsiteX87" fmla="*/ 9462 w 10000"/>
              <a:gd name="connsiteY87" fmla="*/ 6733 h 10000"/>
              <a:gd name="connsiteX88" fmla="*/ 9462 w 10000"/>
              <a:gd name="connsiteY88" fmla="*/ 6839 h 10000"/>
              <a:gd name="connsiteX89" fmla="*/ 9462 w 10000"/>
              <a:gd name="connsiteY89" fmla="*/ 7050 h 10000"/>
              <a:gd name="connsiteX90" fmla="*/ 9462 w 10000"/>
              <a:gd name="connsiteY90" fmla="*/ 7156 h 10000"/>
              <a:gd name="connsiteX91" fmla="*/ 9462 w 10000"/>
              <a:gd name="connsiteY91" fmla="*/ 7368 h 10000"/>
              <a:gd name="connsiteX92" fmla="*/ 9462 w 10000"/>
              <a:gd name="connsiteY92" fmla="*/ 7579 h 10000"/>
              <a:gd name="connsiteX93" fmla="*/ 9641 w 10000"/>
              <a:gd name="connsiteY93" fmla="*/ 8003 h 10000"/>
              <a:gd name="connsiteX94" fmla="*/ 9641 w 10000"/>
              <a:gd name="connsiteY94" fmla="*/ 8320 h 10000"/>
              <a:gd name="connsiteX95" fmla="*/ 9821 w 10000"/>
              <a:gd name="connsiteY95" fmla="*/ 8638 h 10000"/>
              <a:gd name="connsiteX96" fmla="*/ 10000 w 10000"/>
              <a:gd name="connsiteY96" fmla="*/ 8836 h 10000"/>
              <a:gd name="connsiteX97" fmla="*/ 10000 w 10000"/>
              <a:gd name="connsiteY97" fmla="*/ 8942 h 10000"/>
              <a:gd name="connsiteX98" fmla="*/ 10000 w 10000"/>
              <a:gd name="connsiteY98" fmla="*/ 9048 h 10000"/>
              <a:gd name="connsiteX99" fmla="*/ 10000 w 10000"/>
              <a:gd name="connsiteY99" fmla="*/ 9153 h 10000"/>
              <a:gd name="connsiteX100" fmla="*/ 9821 w 10000"/>
              <a:gd name="connsiteY100" fmla="*/ 9259 h 10000"/>
              <a:gd name="connsiteX101" fmla="*/ 9462 w 10000"/>
              <a:gd name="connsiteY101" fmla="*/ 9365 h 10000"/>
              <a:gd name="connsiteX102" fmla="*/ 9103 w 10000"/>
              <a:gd name="connsiteY102" fmla="*/ 9471 h 10000"/>
              <a:gd name="connsiteX103" fmla="*/ 8744 w 10000"/>
              <a:gd name="connsiteY103" fmla="*/ 9577 h 10000"/>
              <a:gd name="connsiteX104" fmla="*/ 8229 w 10000"/>
              <a:gd name="connsiteY104" fmla="*/ 9683 h 10000"/>
              <a:gd name="connsiteX105" fmla="*/ 7511 w 10000"/>
              <a:gd name="connsiteY105" fmla="*/ 9788 h 10000"/>
              <a:gd name="connsiteX106" fmla="*/ 6973 w 10000"/>
              <a:gd name="connsiteY106" fmla="*/ 9894 h 10000"/>
              <a:gd name="connsiteX107" fmla="*/ 6256 w 10000"/>
              <a:gd name="connsiteY107" fmla="*/ 10000 h 10000"/>
              <a:gd name="connsiteX108" fmla="*/ 5359 w 10000"/>
              <a:gd name="connsiteY108" fmla="*/ 10000 h 10000"/>
              <a:gd name="connsiteX109" fmla="*/ 5359 w 10000"/>
              <a:gd name="connsiteY109" fmla="*/ 10000 h 10000"/>
              <a:gd name="connsiteX0" fmla="*/ 4821 w 9462"/>
              <a:gd name="connsiteY0" fmla="*/ 10000 h 10000"/>
              <a:gd name="connsiteX1" fmla="*/ 4103 w 9462"/>
              <a:gd name="connsiteY1" fmla="*/ 9894 h 10000"/>
              <a:gd name="connsiteX2" fmla="*/ 3408 w 9462"/>
              <a:gd name="connsiteY2" fmla="*/ 9894 h 10000"/>
              <a:gd name="connsiteX3" fmla="*/ 2870 w 9462"/>
              <a:gd name="connsiteY3" fmla="*/ 9788 h 10000"/>
              <a:gd name="connsiteX4" fmla="*/ 2332 w 9462"/>
              <a:gd name="connsiteY4" fmla="*/ 9683 h 10000"/>
              <a:gd name="connsiteX5" fmla="*/ 1973 w 9462"/>
              <a:gd name="connsiteY5" fmla="*/ 9577 h 10000"/>
              <a:gd name="connsiteX6" fmla="*/ 1614 w 9462"/>
              <a:gd name="connsiteY6" fmla="*/ 9365 h 10000"/>
              <a:gd name="connsiteX7" fmla="*/ 1256 w 9462"/>
              <a:gd name="connsiteY7" fmla="*/ 9153 h 10000"/>
              <a:gd name="connsiteX8" fmla="*/ 1076 w 9462"/>
              <a:gd name="connsiteY8" fmla="*/ 8942 h 10000"/>
              <a:gd name="connsiteX9" fmla="*/ 718 w 9462"/>
              <a:gd name="connsiteY9" fmla="*/ 8638 h 10000"/>
              <a:gd name="connsiteX10" fmla="*/ 538 w 9462"/>
              <a:gd name="connsiteY10" fmla="*/ 8320 h 10000"/>
              <a:gd name="connsiteX11" fmla="*/ 359 w 9462"/>
              <a:gd name="connsiteY11" fmla="*/ 8003 h 10000"/>
              <a:gd name="connsiteX12" fmla="*/ 359 w 9462"/>
              <a:gd name="connsiteY12" fmla="*/ 7685 h 10000"/>
              <a:gd name="connsiteX13" fmla="*/ 179 w 9462"/>
              <a:gd name="connsiteY13" fmla="*/ 7474 h 10000"/>
              <a:gd name="connsiteX14" fmla="*/ 179 w 9462"/>
              <a:gd name="connsiteY14" fmla="*/ 7156 h 10000"/>
              <a:gd name="connsiteX15" fmla="*/ 179 w 9462"/>
              <a:gd name="connsiteY15" fmla="*/ 6733 h 10000"/>
              <a:gd name="connsiteX16" fmla="*/ 179 w 9462"/>
              <a:gd name="connsiteY16" fmla="*/ 6310 h 10000"/>
              <a:gd name="connsiteX17" fmla="*/ 179 w 9462"/>
              <a:gd name="connsiteY17" fmla="*/ 5794 h 10000"/>
              <a:gd name="connsiteX18" fmla="*/ 179 w 9462"/>
              <a:gd name="connsiteY18" fmla="*/ 5159 h 10000"/>
              <a:gd name="connsiteX19" fmla="*/ 179 w 9462"/>
              <a:gd name="connsiteY19" fmla="*/ 4524 h 10000"/>
              <a:gd name="connsiteX20" fmla="*/ 179 w 9462"/>
              <a:gd name="connsiteY20" fmla="*/ 3690 h 10000"/>
              <a:gd name="connsiteX21" fmla="*/ 179 w 9462"/>
              <a:gd name="connsiteY21" fmla="*/ 2950 h 10000"/>
              <a:gd name="connsiteX22" fmla="*/ 179 w 9462"/>
              <a:gd name="connsiteY22" fmla="*/ 2315 h 10000"/>
              <a:gd name="connsiteX23" fmla="*/ 0 w 9462"/>
              <a:gd name="connsiteY23" fmla="*/ 1786 h 10000"/>
              <a:gd name="connsiteX24" fmla="*/ 0 w 9462"/>
              <a:gd name="connsiteY24" fmla="*/ 1362 h 10000"/>
              <a:gd name="connsiteX25" fmla="*/ 0 w 9462"/>
              <a:gd name="connsiteY25" fmla="*/ 952 h 10000"/>
              <a:gd name="connsiteX26" fmla="*/ 0 w 9462"/>
              <a:gd name="connsiteY26" fmla="*/ 635 h 10000"/>
              <a:gd name="connsiteX27" fmla="*/ 0 w 9462"/>
              <a:gd name="connsiteY27" fmla="*/ 0 h 10000"/>
              <a:gd name="connsiteX28" fmla="*/ 359 w 9462"/>
              <a:gd name="connsiteY28" fmla="*/ 0 h 10000"/>
              <a:gd name="connsiteX29" fmla="*/ 897 w 9462"/>
              <a:gd name="connsiteY29" fmla="*/ 106 h 10000"/>
              <a:gd name="connsiteX30" fmla="*/ 1076 w 9462"/>
              <a:gd name="connsiteY30" fmla="*/ 212 h 10000"/>
              <a:gd name="connsiteX31" fmla="*/ 1256 w 9462"/>
              <a:gd name="connsiteY31" fmla="*/ 317 h 10000"/>
              <a:gd name="connsiteX32" fmla="*/ 1435 w 9462"/>
              <a:gd name="connsiteY32" fmla="*/ 423 h 10000"/>
              <a:gd name="connsiteX33" fmla="*/ 1435 w 9462"/>
              <a:gd name="connsiteY33" fmla="*/ 635 h 10000"/>
              <a:gd name="connsiteX34" fmla="*/ 1435 w 9462"/>
              <a:gd name="connsiteY34" fmla="*/ 952 h 10000"/>
              <a:gd name="connsiteX35" fmla="*/ 1256 w 9462"/>
              <a:gd name="connsiteY35" fmla="*/ 1058 h 10000"/>
              <a:gd name="connsiteX36" fmla="*/ 1256 w 9462"/>
              <a:gd name="connsiteY36" fmla="*/ 1164 h 10000"/>
              <a:gd name="connsiteX37" fmla="*/ 1256 w 9462"/>
              <a:gd name="connsiteY37" fmla="*/ 1468 h 10000"/>
              <a:gd name="connsiteX38" fmla="*/ 1256 w 9462"/>
              <a:gd name="connsiteY38" fmla="*/ 1680 h 10000"/>
              <a:gd name="connsiteX39" fmla="*/ 1256 w 9462"/>
              <a:gd name="connsiteY39" fmla="*/ 2103 h 10000"/>
              <a:gd name="connsiteX40" fmla="*/ 1256 w 9462"/>
              <a:gd name="connsiteY40" fmla="*/ 2421 h 10000"/>
              <a:gd name="connsiteX41" fmla="*/ 1076 w 9462"/>
              <a:gd name="connsiteY41" fmla="*/ 2950 h 10000"/>
              <a:gd name="connsiteX42" fmla="*/ 1076 w 9462"/>
              <a:gd name="connsiteY42" fmla="*/ 3479 h 10000"/>
              <a:gd name="connsiteX43" fmla="*/ 1076 w 9462"/>
              <a:gd name="connsiteY43" fmla="*/ 3995 h 10000"/>
              <a:gd name="connsiteX44" fmla="*/ 1076 w 9462"/>
              <a:gd name="connsiteY44" fmla="*/ 4418 h 10000"/>
              <a:gd name="connsiteX45" fmla="*/ 1076 w 9462"/>
              <a:gd name="connsiteY45" fmla="*/ 4841 h 10000"/>
              <a:gd name="connsiteX46" fmla="*/ 1076 w 9462"/>
              <a:gd name="connsiteY46" fmla="*/ 5265 h 10000"/>
              <a:gd name="connsiteX47" fmla="*/ 1256 w 9462"/>
              <a:gd name="connsiteY47" fmla="*/ 5582 h 10000"/>
              <a:gd name="connsiteX48" fmla="*/ 1256 w 9462"/>
              <a:gd name="connsiteY48" fmla="*/ 5899 h 10000"/>
              <a:gd name="connsiteX49" fmla="*/ 1256 w 9462"/>
              <a:gd name="connsiteY49" fmla="*/ 6111 h 10000"/>
              <a:gd name="connsiteX50" fmla="*/ 1256 w 9462"/>
              <a:gd name="connsiteY50" fmla="*/ 6310 h 10000"/>
              <a:gd name="connsiteX51" fmla="*/ 1256 w 9462"/>
              <a:gd name="connsiteY51" fmla="*/ 6944 h 10000"/>
              <a:gd name="connsiteX52" fmla="*/ 1435 w 9462"/>
              <a:gd name="connsiteY52" fmla="*/ 7579 h 10000"/>
              <a:gd name="connsiteX53" fmla="*/ 1614 w 9462"/>
              <a:gd name="connsiteY53" fmla="*/ 7897 h 10000"/>
              <a:gd name="connsiteX54" fmla="*/ 1614 w 9462"/>
              <a:gd name="connsiteY54" fmla="*/ 8108 h 10000"/>
              <a:gd name="connsiteX55" fmla="*/ 1794 w 9462"/>
              <a:gd name="connsiteY55" fmla="*/ 8320 h 10000"/>
              <a:gd name="connsiteX56" fmla="*/ 2153 w 9462"/>
              <a:gd name="connsiteY56" fmla="*/ 8532 h 10000"/>
              <a:gd name="connsiteX57" fmla="*/ 2332 w 9462"/>
              <a:gd name="connsiteY57" fmla="*/ 8638 h 10000"/>
              <a:gd name="connsiteX58" fmla="*/ 2691 w 9462"/>
              <a:gd name="connsiteY58" fmla="*/ 8743 h 10000"/>
              <a:gd name="connsiteX59" fmla="*/ 3049 w 9462"/>
              <a:gd name="connsiteY59" fmla="*/ 8836 h 10000"/>
              <a:gd name="connsiteX60" fmla="*/ 3408 w 9462"/>
              <a:gd name="connsiteY60" fmla="*/ 8942 h 10000"/>
              <a:gd name="connsiteX61" fmla="*/ 3745 w 9462"/>
              <a:gd name="connsiteY61" fmla="*/ 8942 h 10000"/>
              <a:gd name="connsiteX62" fmla="*/ 4283 w 9462"/>
              <a:gd name="connsiteY62" fmla="*/ 9048 h 10000"/>
              <a:gd name="connsiteX63" fmla="*/ 4821 w 9462"/>
              <a:gd name="connsiteY63" fmla="*/ 9048 h 10000"/>
              <a:gd name="connsiteX64" fmla="*/ 5359 w 9462"/>
              <a:gd name="connsiteY64" fmla="*/ 9048 h 10000"/>
              <a:gd name="connsiteX65" fmla="*/ 5897 w 9462"/>
              <a:gd name="connsiteY65" fmla="*/ 8942 h 10000"/>
              <a:gd name="connsiteX66" fmla="*/ 6256 w 9462"/>
              <a:gd name="connsiteY66" fmla="*/ 8942 h 10000"/>
              <a:gd name="connsiteX67" fmla="*/ 6794 w 9462"/>
              <a:gd name="connsiteY67" fmla="*/ 8836 h 10000"/>
              <a:gd name="connsiteX68" fmla="*/ 7153 w 9462"/>
              <a:gd name="connsiteY68" fmla="*/ 8743 h 10000"/>
              <a:gd name="connsiteX69" fmla="*/ 7511 w 9462"/>
              <a:gd name="connsiteY69" fmla="*/ 8638 h 10000"/>
              <a:gd name="connsiteX70" fmla="*/ 7691 w 9462"/>
              <a:gd name="connsiteY70" fmla="*/ 8532 h 10000"/>
              <a:gd name="connsiteX71" fmla="*/ 7691 w 9462"/>
              <a:gd name="connsiteY71" fmla="*/ 8426 h 10000"/>
              <a:gd name="connsiteX72" fmla="*/ 7848 w 9462"/>
              <a:gd name="connsiteY72" fmla="*/ 8214 h 10000"/>
              <a:gd name="connsiteX73" fmla="*/ 8027 w 9462"/>
              <a:gd name="connsiteY73" fmla="*/ 8003 h 10000"/>
              <a:gd name="connsiteX74" fmla="*/ 8206 w 9462"/>
              <a:gd name="connsiteY74" fmla="*/ 7897 h 10000"/>
              <a:gd name="connsiteX75" fmla="*/ 8206 w 9462"/>
              <a:gd name="connsiteY75" fmla="*/ 7579 h 10000"/>
              <a:gd name="connsiteX76" fmla="*/ 8386 w 9462"/>
              <a:gd name="connsiteY76" fmla="*/ 7368 h 10000"/>
              <a:gd name="connsiteX77" fmla="*/ 8386 w 9462"/>
              <a:gd name="connsiteY77" fmla="*/ 7156 h 10000"/>
              <a:gd name="connsiteX78" fmla="*/ 8386 w 9462"/>
              <a:gd name="connsiteY78" fmla="*/ 7050 h 10000"/>
              <a:gd name="connsiteX79" fmla="*/ 8565 w 9462"/>
              <a:gd name="connsiteY79" fmla="*/ 6839 h 10000"/>
              <a:gd name="connsiteX80" fmla="*/ 8565 w 9462"/>
              <a:gd name="connsiteY80" fmla="*/ 6733 h 10000"/>
              <a:gd name="connsiteX81" fmla="*/ 8745 w 9462"/>
              <a:gd name="connsiteY81" fmla="*/ 6733 h 10000"/>
              <a:gd name="connsiteX82" fmla="*/ 8745 w 9462"/>
              <a:gd name="connsiteY82" fmla="*/ 6627 h 10000"/>
              <a:gd name="connsiteX83" fmla="*/ 8745 w 9462"/>
              <a:gd name="connsiteY83" fmla="*/ 6627 h 10000"/>
              <a:gd name="connsiteX84" fmla="*/ 8745 w 9462"/>
              <a:gd name="connsiteY84" fmla="*/ 6627 h 10000"/>
              <a:gd name="connsiteX85" fmla="*/ 8745 w 9462"/>
              <a:gd name="connsiteY85" fmla="*/ 6733 h 10000"/>
              <a:gd name="connsiteX86" fmla="*/ 8924 w 9462"/>
              <a:gd name="connsiteY86" fmla="*/ 6733 h 10000"/>
              <a:gd name="connsiteX87" fmla="*/ 8924 w 9462"/>
              <a:gd name="connsiteY87" fmla="*/ 6839 h 10000"/>
              <a:gd name="connsiteX88" fmla="*/ 8924 w 9462"/>
              <a:gd name="connsiteY88" fmla="*/ 7050 h 10000"/>
              <a:gd name="connsiteX89" fmla="*/ 8924 w 9462"/>
              <a:gd name="connsiteY89" fmla="*/ 7156 h 10000"/>
              <a:gd name="connsiteX90" fmla="*/ 8924 w 9462"/>
              <a:gd name="connsiteY90" fmla="*/ 7368 h 10000"/>
              <a:gd name="connsiteX91" fmla="*/ 8924 w 9462"/>
              <a:gd name="connsiteY91" fmla="*/ 7579 h 10000"/>
              <a:gd name="connsiteX92" fmla="*/ 9103 w 9462"/>
              <a:gd name="connsiteY92" fmla="*/ 8003 h 10000"/>
              <a:gd name="connsiteX93" fmla="*/ 9103 w 9462"/>
              <a:gd name="connsiteY93" fmla="*/ 8320 h 10000"/>
              <a:gd name="connsiteX94" fmla="*/ 9283 w 9462"/>
              <a:gd name="connsiteY94" fmla="*/ 8638 h 10000"/>
              <a:gd name="connsiteX95" fmla="*/ 9462 w 9462"/>
              <a:gd name="connsiteY95" fmla="*/ 8836 h 10000"/>
              <a:gd name="connsiteX96" fmla="*/ 9462 w 9462"/>
              <a:gd name="connsiteY96" fmla="*/ 8942 h 10000"/>
              <a:gd name="connsiteX97" fmla="*/ 9462 w 9462"/>
              <a:gd name="connsiteY97" fmla="*/ 9048 h 10000"/>
              <a:gd name="connsiteX98" fmla="*/ 9462 w 9462"/>
              <a:gd name="connsiteY98" fmla="*/ 9153 h 10000"/>
              <a:gd name="connsiteX99" fmla="*/ 9283 w 9462"/>
              <a:gd name="connsiteY99" fmla="*/ 9259 h 10000"/>
              <a:gd name="connsiteX100" fmla="*/ 8924 w 9462"/>
              <a:gd name="connsiteY100" fmla="*/ 9365 h 10000"/>
              <a:gd name="connsiteX101" fmla="*/ 8565 w 9462"/>
              <a:gd name="connsiteY101" fmla="*/ 9471 h 10000"/>
              <a:gd name="connsiteX102" fmla="*/ 8206 w 9462"/>
              <a:gd name="connsiteY102" fmla="*/ 9577 h 10000"/>
              <a:gd name="connsiteX103" fmla="*/ 7691 w 9462"/>
              <a:gd name="connsiteY103" fmla="*/ 9683 h 10000"/>
              <a:gd name="connsiteX104" fmla="*/ 6973 w 9462"/>
              <a:gd name="connsiteY104" fmla="*/ 9788 h 10000"/>
              <a:gd name="connsiteX105" fmla="*/ 6435 w 9462"/>
              <a:gd name="connsiteY105" fmla="*/ 9894 h 10000"/>
              <a:gd name="connsiteX106" fmla="*/ 5718 w 9462"/>
              <a:gd name="connsiteY106" fmla="*/ 10000 h 10000"/>
              <a:gd name="connsiteX107" fmla="*/ 4821 w 9462"/>
              <a:gd name="connsiteY107" fmla="*/ 10000 h 10000"/>
              <a:gd name="connsiteX108" fmla="*/ 4821 w 9462"/>
              <a:gd name="connsiteY108" fmla="*/ 10000 h 10000"/>
              <a:gd name="connsiteX0" fmla="*/ 5095 w 10000"/>
              <a:gd name="connsiteY0" fmla="*/ 10000 h 10000"/>
              <a:gd name="connsiteX1" fmla="*/ 4336 w 10000"/>
              <a:gd name="connsiteY1" fmla="*/ 9894 h 10000"/>
              <a:gd name="connsiteX2" fmla="*/ 3602 w 10000"/>
              <a:gd name="connsiteY2" fmla="*/ 9894 h 10000"/>
              <a:gd name="connsiteX3" fmla="*/ 3033 w 10000"/>
              <a:gd name="connsiteY3" fmla="*/ 9788 h 10000"/>
              <a:gd name="connsiteX4" fmla="*/ 2465 w 10000"/>
              <a:gd name="connsiteY4" fmla="*/ 9683 h 10000"/>
              <a:gd name="connsiteX5" fmla="*/ 2085 w 10000"/>
              <a:gd name="connsiteY5" fmla="*/ 9577 h 10000"/>
              <a:gd name="connsiteX6" fmla="*/ 1706 w 10000"/>
              <a:gd name="connsiteY6" fmla="*/ 9365 h 10000"/>
              <a:gd name="connsiteX7" fmla="*/ 1327 w 10000"/>
              <a:gd name="connsiteY7" fmla="*/ 9153 h 10000"/>
              <a:gd name="connsiteX8" fmla="*/ 1137 w 10000"/>
              <a:gd name="connsiteY8" fmla="*/ 8942 h 10000"/>
              <a:gd name="connsiteX9" fmla="*/ 759 w 10000"/>
              <a:gd name="connsiteY9" fmla="*/ 8638 h 10000"/>
              <a:gd name="connsiteX10" fmla="*/ 569 w 10000"/>
              <a:gd name="connsiteY10" fmla="*/ 8320 h 10000"/>
              <a:gd name="connsiteX11" fmla="*/ 379 w 10000"/>
              <a:gd name="connsiteY11" fmla="*/ 8003 h 10000"/>
              <a:gd name="connsiteX12" fmla="*/ 379 w 10000"/>
              <a:gd name="connsiteY12" fmla="*/ 7685 h 10000"/>
              <a:gd name="connsiteX13" fmla="*/ 189 w 10000"/>
              <a:gd name="connsiteY13" fmla="*/ 7474 h 10000"/>
              <a:gd name="connsiteX14" fmla="*/ 189 w 10000"/>
              <a:gd name="connsiteY14" fmla="*/ 7156 h 10000"/>
              <a:gd name="connsiteX15" fmla="*/ 189 w 10000"/>
              <a:gd name="connsiteY15" fmla="*/ 6733 h 10000"/>
              <a:gd name="connsiteX16" fmla="*/ 189 w 10000"/>
              <a:gd name="connsiteY16" fmla="*/ 6310 h 10000"/>
              <a:gd name="connsiteX17" fmla="*/ 189 w 10000"/>
              <a:gd name="connsiteY17" fmla="*/ 5794 h 10000"/>
              <a:gd name="connsiteX18" fmla="*/ 189 w 10000"/>
              <a:gd name="connsiteY18" fmla="*/ 5159 h 10000"/>
              <a:gd name="connsiteX19" fmla="*/ 189 w 10000"/>
              <a:gd name="connsiteY19" fmla="*/ 4524 h 10000"/>
              <a:gd name="connsiteX20" fmla="*/ 189 w 10000"/>
              <a:gd name="connsiteY20" fmla="*/ 3690 h 10000"/>
              <a:gd name="connsiteX21" fmla="*/ 189 w 10000"/>
              <a:gd name="connsiteY21" fmla="*/ 2950 h 10000"/>
              <a:gd name="connsiteX22" fmla="*/ 189 w 10000"/>
              <a:gd name="connsiteY22" fmla="*/ 2315 h 10000"/>
              <a:gd name="connsiteX23" fmla="*/ 0 w 10000"/>
              <a:gd name="connsiteY23" fmla="*/ 1786 h 10000"/>
              <a:gd name="connsiteX24" fmla="*/ 0 w 10000"/>
              <a:gd name="connsiteY24" fmla="*/ 1362 h 10000"/>
              <a:gd name="connsiteX25" fmla="*/ 0 w 10000"/>
              <a:gd name="connsiteY25" fmla="*/ 952 h 10000"/>
              <a:gd name="connsiteX26" fmla="*/ 0 w 10000"/>
              <a:gd name="connsiteY26" fmla="*/ 635 h 10000"/>
              <a:gd name="connsiteX27" fmla="*/ 379 w 10000"/>
              <a:gd name="connsiteY27" fmla="*/ 0 h 10000"/>
              <a:gd name="connsiteX28" fmla="*/ 948 w 10000"/>
              <a:gd name="connsiteY28" fmla="*/ 106 h 10000"/>
              <a:gd name="connsiteX29" fmla="*/ 1137 w 10000"/>
              <a:gd name="connsiteY29" fmla="*/ 212 h 10000"/>
              <a:gd name="connsiteX30" fmla="*/ 1327 w 10000"/>
              <a:gd name="connsiteY30" fmla="*/ 317 h 10000"/>
              <a:gd name="connsiteX31" fmla="*/ 1517 w 10000"/>
              <a:gd name="connsiteY31" fmla="*/ 423 h 10000"/>
              <a:gd name="connsiteX32" fmla="*/ 1517 w 10000"/>
              <a:gd name="connsiteY32" fmla="*/ 635 h 10000"/>
              <a:gd name="connsiteX33" fmla="*/ 1517 w 10000"/>
              <a:gd name="connsiteY33" fmla="*/ 952 h 10000"/>
              <a:gd name="connsiteX34" fmla="*/ 1327 w 10000"/>
              <a:gd name="connsiteY34" fmla="*/ 1058 h 10000"/>
              <a:gd name="connsiteX35" fmla="*/ 1327 w 10000"/>
              <a:gd name="connsiteY35" fmla="*/ 1164 h 10000"/>
              <a:gd name="connsiteX36" fmla="*/ 1327 w 10000"/>
              <a:gd name="connsiteY36" fmla="*/ 1468 h 10000"/>
              <a:gd name="connsiteX37" fmla="*/ 1327 w 10000"/>
              <a:gd name="connsiteY37" fmla="*/ 1680 h 10000"/>
              <a:gd name="connsiteX38" fmla="*/ 1327 w 10000"/>
              <a:gd name="connsiteY38" fmla="*/ 2103 h 10000"/>
              <a:gd name="connsiteX39" fmla="*/ 1327 w 10000"/>
              <a:gd name="connsiteY39" fmla="*/ 2421 h 10000"/>
              <a:gd name="connsiteX40" fmla="*/ 1137 w 10000"/>
              <a:gd name="connsiteY40" fmla="*/ 2950 h 10000"/>
              <a:gd name="connsiteX41" fmla="*/ 1137 w 10000"/>
              <a:gd name="connsiteY41" fmla="*/ 3479 h 10000"/>
              <a:gd name="connsiteX42" fmla="*/ 1137 w 10000"/>
              <a:gd name="connsiteY42" fmla="*/ 3995 h 10000"/>
              <a:gd name="connsiteX43" fmla="*/ 1137 w 10000"/>
              <a:gd name="connsiteY43" fmla="*/ 4418 h 10000"/>
              <a:gd name="connsiteX44" fmla="*/ 1137 w 10000"/>
              <a:gd name="connsiteY44" fmla="*/ 4841 h 10000"/>
              <a:gd name="connsiteX45" fmla="*/ 1137 w 10000"/>
              <a:gd name="connsiteY45" fmla="*/ 5265 h 10000"/>
              <a:gd name="connsiteX46" fmla="*/ 1327 w 10000"/>
              <a:gd name="connsiteY46" fmla="*/ 5582 h 10000"/>
              <a:gd name="connsiteX47" fmla="*/ 1327 w 10000"/>
              <a:gd name="connsiteY47" fmla="*/ 5899 h 10000"/>
              <a:gd name="connsiteX48" fmla="*/ 1327 w 10000"/>
              <a:gd name="connsiteY48" fmla="*/ 6111 h 10000"/>
              <a:gd name="connsiteX49" fmla="*/ 1327 w 10000"/>
              <a:gd name="connsiteY49" fmla="*/ 6310 h 10000"/>
              <a:gd name="connsiteX50" fmla="*/ 1327 w 10000"/>
              <a:gd name="connsiteY50" fmla="*/ 6944 h 10000"/>
              <a:gd name="connsiteX51" fmla="*/ 1517 w 10000"/>
              <a:gd name="connsiteY51" fmla="*/ 7579 h 10000"/>
              <a:gd name="connsiteX52" fmla="*/ 1706 w 10000"/>
              <a:gd name="connsiteY52" fmla="*/ 7897 h 10000"/>
              <a:gd name="connsiteX53" fmla="*/ 1706 w 10000"/>
              <a:gd name="connsiteY53" fmla="*/ 8108 h 10000"/>
              <a:gd name="connsiteX54" fmla="*/ 1896 w 10000"/>
              <a:gd name="connsiteY54" fmla="*/ 8320 h 10000"/>
              <a:gd name="connsiteX55" fmla="*/ 2275 w 10000"/>
              <a:gd name="connsiteY55" fmla="*/ 8532 h 10000"/>
              <a:gd name="connsiteX56" fmla="*/ 2465 w 10000"/>
              <a:gd name="connsiteY56" fmla="*/ 8638 h 10000"/>
              <a:gd name="connsiteX57" fmla="*/ 2844 w 10000"/>
              <a:gd name="connsiteY57" fmla="*/ 8743 h 10000"/>
              <a:gd name="connsiteX58" fmla="*/ 3222 w 10000"/>
              <a:gd name="connsiteY58" fmla="*/ 8836 h 10000"/>
              <a:gd name="connsiteX59" fmla="*/ 3602 w 10000"/>
              <a:gd name="connsiteY59" fmla="*/ 8942 h 10000"/>
              <a:gd name="connsiteX60" fmla="*/ 3958 w 10000"/>
              <a:gd name="connsiteY60" fmla="*/ 8942 h 10000"/>
              <a:gd name="connsiteX61" fmla="*/ 4527 w 10000"/>
              <a:gd name="connsiteY61" fmla="*/ 9048 h 10000"/>
              <a:gd name="connsiteX62" fmla="*/ 5095 w 10000"/>
              <a:gd name="connsiteY62" fmla="*/ 9048 h 10000"/>
              <a:gd name="connsiteX63" fmla="*/ 5664 w 10000"/>
              <a:gd name="connsiteY63" fmla="*/ 9048 h 10000"/>
              <a:gd name="connsiteX64" fmla="*/ 6232 w 10000"/>
              <a:gd name="connsiteY64" fmla="*/ 8942 h 10000"/>
              <a:gd name="connsiteX65" fmla="*/ 6612 w 10000"/>
              <a:gd name="connsiteY65" fmla="*/ 8942 h 10000"/>
              <a:gd name="connsiteX66" fmla="*/ 7180 w 10000"/>
              <a:gd name="connsiteY66" fmla="*/ 8836 h 10000"/>
              <a:gd name="connsiteX67" fmla="*/ 7560 w 10000"/>
              <a:gd name="connsiteY67" fmla="*/ 8743 h 10000"/>
              <a:gd name="connsiteX68" fmla="*/ 7938 w 10000"/>
              <a:gd name="connsiteY68" fmla="*/ 8638 h 10000"/>
              <a:gd name="connsiteX69" fmla="*/ 8128 w 10000"/>
              <a:gd name="connsiteY69" fmla="*/ 8532 h 10000"/>
              <a:gd name="connsiteX70" fmla="*/ 8128 w 10000"/>
              <a:gd name="connsiteY70" fmla="*/ 8426 h 10000"/>
              <a:gd name="connsiteX71" fmla="*/ 8294 w 10000"/>
              <a:gd name="connsiteY71" fmla="*/ 8214 h 10000"/>
              <a:gd name="connsiteX72" fmla="*/ 8483 w 10000"/>
              <a:gd name="connsiteY72" fmla="*/ 8003 h 10000"/>
              <a:gd name="connsiteX73" fmla="*/ 8673 w 10000"/>
              <a:gd name="connsiteY73" fmla="*/ 7897 h 10000"/>
              <a:gd name="connsiteX74" fmla="*/ 8673 w 10000"/>
              <a:gd name="connsiteY74" fmla="*/ 7579 h 10000"/>
              <a:gd name="connsiteX75" fmla="*/ 8863 w 10000"/>
              <a:gd name="connsiteY75" fmla="*/ 7368 h 10000"/>
              <a:gd name="connsiteX76" fmla="*/ 8863 w 10000"/>
              <a:gd name="connsiteY76" fmla="*/ 7156 h 10000"/>
              <a:gd name="connsiteX77" fmla="*/ 8863 w 10000"/>
              <a:gd name="connsiteY77" fmla="*/ 7050 h 10000"/>
              <a:gd name="connsiteX78" fmla="*/ 9052 w 10000"/>
              <a:gd name="connsiteY78" fmla="*/ 6839 h 10000"/>
              <a:gd name="connsiteX79" fmla="*/ 9052 w 10000"/>
              <a:gd name="connsiteY79" fmla="*/ 6733 h 10000"/>
              <a:gd name="connsiteX80" fmla="*/ 9242 w 10000"/>
              <a:gd name="connsiteY80" fmla="*/ 6733 h 10000"/>
              <a:gd name="connsiteX81" fmla="*/ 9242 w 10000"/>
              <a:gd name="connsiteY81" fmla="*/ 6627 h 10000"/>
              <a:gd name="connsiteX82" fmla="*/ 9242 w 10000"/>
              <a:gd name="connsiteY82" fmla="*/ 6627 h 10000"/>
              <a:gd name="connsiteX83" fmla="*/ 9242 w 10000"/>
              <a:gd name="connsiteY83" fmla="*/ 6627 h 10000"/>
              <a:gd name="connsiteX84" fmla="*/ 9242 w 10000"/>
              <a:gd name="connsiteY84" fmla="*/ 6733 h 10000"/>
              <a:gd name="connsiteX85" fmla="*/ 9431 w 10000"/>
              <a:gd name="connsiteY85" fmla="*/ 6733 h 10000"/>
              <a:gd name="connsiteX86" fmla="*/ 9431 w 10000"/>
              <a:gd name="connsiteY86" fmla="*/ 6839 h 10000"/>
              <a:gd name="connsiteX87" fmla="*/ 9431 w 10000"/>
              <a:gd name="connsiteY87" fmla="*/ 7050 h 10000"/>
              <a:gd name="connsiteX88" fmla="*/ 9431 w 10000"/>
              <a:gd name="connsiteY88" fmla="*/ 7156 h 10000"/>
              <a:gd name="connsiteX89" fmla="*/ 9431 w 10000"/>
              <a:gd name="connsiteY89" fmla="*/ 7368 h 10000"/>
              <a:gd name="connsiteX90" fmla="*/ 9431 w 10000"/>
              <a:gd name="connsiteY90" fmla="*/ 7579 h 10000"/>
              <a:gd name="connsiteX91" fmla="*/ 9621 w 10000"/>
              <a:gd name="connsiteY91" fmla="*/ 8003 h 10000"/>
              <a:gd name="connsiteX92" fmla="*/ 9621 w 10000"/>
              <a:gd name="connsiteY92" fmla="*/ 8320 h 10000"/>
              <a:gd name="connsiteX93" fmla="*/ 9811 w 10000"/>
              <a:gd name="connsiteY93" fmla="*/ 8638 h 10000"/>
              <a:gd name="connsiteX94" fmla="*/ 10000 w 10000"/>
              <a:gd name="connsiteY94" fmla="*/ 8836 h 10000"/>
              <a:gd name="connsiteX95" fmla="*/ 10000 w 10000"/>
              <a:gd name="connsiteY95" fmla="*/ 8942 h 10000"/>
              <a:gd name="connsiteX96" fmla="*/ 10000 w 10000"/>
              <a:gd name="connsiteY96" fmla="*/ 9048 h 10000"/>
              <a:gd name="connsiteX97" fmla="*/ 10000 w 10000"/>
              <a:gd name="connsiteY97" fmla="*/ 9153 h 10000"/>
              <a:gd name="connsiteX98" fmla="*/ 9811 w 10000"/>
              <a:gd name="connsiteY98" fmla="*/ 9259 h 10000"/>
              <a:gd name="connsiteX99" fmla="*/ 9431 w 10000"/>
              <a:gd name="connsiteY99" fmla="*/ 9365 h 10000"/>
              <a:gd name="connsiteX100" fmla="*/ 9052 w 10000"/>
              <a:gd name="connsiteY100" fmla="*/ 9471 h 10000"/>
              <a:gd name="connsiteX101" fmla="*/ 8673 w 10000"/>
              <a:gd name="connsiteY101" fmla="*/ 9577 h 10000"/>
              <a:gd name="connsiteX102" fmla="*/ 8128 w 10000"/>
              <a:gd name="connsiteY102" fmla="*/ 9683 h 10000"/>
              <a:gd name="connsiteX103" fmla="*/ 7369 w 10000"/>
              <a:gd name="connsiteY103" fmla="*/ 9788 h 10000"/>
              <a:gd name="connsiteX104" fmla="*/ 6801 w 10000"/>
              <a:gd name="connsiteY104" fmla="*/ 9894 h 10000"/>
              <a:gd name="connsiteX105" fmla="*/ 6043 w 10000"/>
              <a:gd name="connsiteY105" fmla="*/ 10000 h 10000"/>
              <a:gd name="connsiteX106" fmla="*/ 5095 w 10000"/>
              <a:gd name="connsiteY106" fmla="*/ 10000 h 10000"/>
              <a:gd name="connsiteX107" fmla="*/ 5095 w 10000"/>
              <a:gd name="connsiteY107" fmla="*/ 10000 h 10000"/>
              <a:gd name="connsiteX0" fmla="*/ 5095 w 10000"/>
              <a:gd name="connsiteY0" fmla="*/ 9894 h 9894"/>
              <a:gd name="connsiteX1" fmla="*/ 4336 w 10000"/>
              <a:gd name="connsiteY1" fmla="*/ 9788 h 9894"/>
              <a:gd name="connsiteX2" fmla="*/ 3602 w 10000"/>
              <a:gd name="connsiteY2" fmla="*/ 9788 h 9894"/>
              <a:gd name="connsiteX3" fmla="*/ 3033 w 10000"/>
              <a:gd name="connsiteY3" fmla="*/ 9682 h 9894"/>
              <a:gd name="connsiteX4" fmla="*/ 2465 w 10000"/>
              <a:gd name="connsiteY4" fmla="*/ 9577 h 9894"/>
              <a:gd name="connsiteX5" fmla="*/ 2085 w 10000"/>
              <a:gd name="connsiteY5" fmla="*/ 9471 h 9894"/>
              <a:gd name="connsiteX6" fmla="*/ 1706 w 10000"/>
              <a:gd name="connsiteY6" fmla="*/ 9259 h 9894"/>
              <a:gd name="connsiteX7" fmla="*/ 1327 w 10000"/>
              <a:gd name="connsiteY7" fmla="*/ 9047 h 9894"/>
              <a:gd name="connsiteX8" fmla="*/ 1137 w 10000"/>
              <a:gd name="connsiteY8" fmla="*/ 8836 h 9894"/>
              <a:gd name="connsiteX9" fmla="*/ 759 w 10000"/>
              <a:gd name="connsiteY9" fmla="*/ 8532 h 9894"/>
              <a:gd name="connsiteX10" fmla="*/ 569 w 10000"/>
              <a:gd name="connsiteY10" fmla="*/ 8214 h 9894"/>
              <a:gd name="connsiteX11" fmla="*/ 379 w 10000"/>
              <a:gd name="connsiteY11" fmla="*/ 7897 h 9894"/>
              <a:gd name="connsiteX12" fmla="*/ 379 w 10000"/>
              <a:gd name="connsiteY12" fmla="*/ 7579 h 9894"/>
              <a:gd name="connsiteX13" fmla="*/ 189 w 10000"/>
              <a:gd name="connsiteY13" fmla="*/ 7368 h 9894"/>
              <a:gd name="connsiteX14" fmla="*/ 189 w 10000"/>
              <a:gd name="connsiteY14" fmla="*/ 7050 h 9894"/>
              <a:gd name="connsiteX15" fmla="*/ 189 w 10000"/>
              <a:gd name="connsiteY15" fmla="*/ 6627 h 9894"/>
              <a:gd name="connsiteX16" fmla="*/ 189 w 10000"/>
              <a:gd name="connsiteY16" fmla="*/ 6204 h 9894"/>
              <a:gd name="connsiteX17" fmla="*/ 189 w 10000"/>
              <a:gd name="connsiteY17" fmla="*/ 5688 h 9894"/>
              <a:gd name="connsiteX18" fmla="*/ 189 w 10000"/>
              <a:gd name="connsiteY18" fmla="*/ 5053 h 9894"/>
              <a:gd name="connsiteX19" fmla="*/ 189 w 10000"/>
              <a:gd name="connsiteY19" fmla="*/ 4418 h 9894"/>
              <a:gd name="connsiteX20" fmla="*/ 189 w 10000"/>
              <a:gd name="connsiteY20" fmla="*/ 3584 h 9894"/>
              <a:gd name="connsiteX21" fmla="*/ 189 w 10000"/>
              <a:gd name="connsiteY21" fmla="*/ 2844 h 9894"/>
              <a:gd name="connsiteX22" fmla="*/ 189 w 10000"/>
              <a:gd name="connsiteY22" fmla="*/ 2209 h 9894"/>
              <a:gd name="connsiteX23" fmla="*/ 0 w 10000"/>
              <a:gd name="connsiteY23" fmla="*/ 1680 h 9894"/>
              <a:gd name="connsiteX24" fmla="*/ 0 w 10000"/>
              <a:gd name="connsiteY24" fmla="*/ 1256 h 9894"/>
              <a:gd name="connsiteX25" fmla="*/ 0 w 10000"/>
              <a:gd name="connsiteY25" fmla="*/ 846 h 9894"/>
              <a:gd name="connsiteX26" fmla="*/ 0 w 10000"/>
              <a:gd name="connsiteY26" fmla="*/ 529 h 9894"/>
              <a:gd name="connsiteX27" fmla="*/ 948 w 10000"/>
              <a:gd name="connsiteY27" fmla="*/ 0 h 9894"/>
              <a:gd name="connsiteX28" fmla="*/ 1137 w 10000"/>
              <a:gd name="connsiteY28" fmla="*/ 106 h 9894"/>
              <a:gd name="connsiteX29" fmla="*/ 1327 w 10000"/>
              <a:gd name="connsiteY29" fmla="*/ 211 h 9894"/>
              <a:gd name="connsiteX30" fmla="*/ 1517 w 10000"/>
              <a:gd name="connsiteY30" fmla="*/ 317 h 9894"/>
              <a:gd name="connsiteX31" fmla="*/ 1517 w 10000"/>
              <a:gd name="connsiteY31" fmla="*/ 529 h 9894"/>
              <a:gd name="connsiteX32" fmla="*/ 1517 w 10000"/>
              <a:gd name="connsiteY32" fmla="*/ 846 h 9894"/>
              <a:gd name="connsiteX33" fmla="*/ 1327 w 10000"/>
              <a:gd name="connsiteY33" fmla="*/ 952 h 9894"/>
              <a:gd name="connsiteX34" fmla="*/ 1327 w 10000"/>
              <a:gd name="connsiteY34" fmla="*/ 1058 h 9894"/>
              <a:gd name="connsiteX35" fmla="*/ 1327 w 10000"/>
              <a:gd name="connsiteY35" fmla="*/ 1362 h 9894"/>
              <a:gd name="connsiteX36" fmla="*/ 1327 w 10000"/>
              <a:gd name="connsiteY36" fmla="*/ 1574 h 9894"/>
              <a:gd name="connsiteX37" fmla="*/ 1327 w 10000"/>
              <a:gd name="connsiteY37" fmla="*/ 1997 h 9894"/>
              <a:gd name="connsiteX38" fmla="*/ 1327 w 10000"/>
              <a:gd name="connsiteY38" fmla="*/ 2315 h 9894"/>
              <a:gd name="connsiteX39" fmla="*/ 1137 w 10000"/>
              <a:gd name="connsiteY39" fmla="*/ 2844 h 9894"/>
              <a:gd name="connsiteX40" fmla="*/ 1137 w 10000"/>
              <a:gd name="connsiteY40" fmla="*/ 3373 h 9894"/>
              <a:gd name="connsiteX41" fmla="*/ 1137 w 10000"/>
              <a:gd name="connsiteY41" fmla="*/ 3889 h 9894"/>
              <a:gd name="connsiteX42" fmla="*/ 1137 w 10000"/>
              <a:gd name="connsiteY42" fmla="*/ 4312 h 9894"/>
              <a:gd name="connsiteX43" fmla="*/ 1137 w 10000"/>
              <a:gd name="connsiteY43" fmla="*/ 4735 h 9894"/>
              <a:gd name="connsiteX44" fmla="*/ 1137 w 10000"/>
              <a:gd name="connsiteY44" fmla="*/ 5159 h 9894"/>
              <a:gd name="connsiteX45" fmla="*/ 1327 w 10000"/>
              <a:gd name="connsiteY45" fmla="*/ 5476 h 9894"/>
              <a:gd name="connsiteX46" fmla="*/ 1327 w 10000"/>
              <a:gd name="connsiteY46" fmla="*/ 5793 h 9894"/>
              <a:gd name="connsiteX47" fmla="*/ 1327 w 10000"/>
              <a:gd name="connsiteY47" fmla="*/ 6005 h 9894"/>
              <a:gd name="connsiteX48" fmla="*/ 1327 w 10000"/>
              <a:gd name="connsiteY48" fmla="*/ 6204 h 9894"/>
              <a:gd name="connsiteX49" fmla="*/ 1327 w 10000"/>
              <a:gd name="connsiteY49" fmla="*/ 6838 h 9894"/>
              <a:gd name="connsiteX50" fmla="*/ 1517 w 10000"/>
              <a:gd name="connsiteY50" fmla="*/ 7473 h 9894"/>
              <a:gd name="connsiteX51" fmla="*/ 1706 w 10000"/>
              <a:gd name="connsiteY51" fmla="*/ 7791 h 9894"/>
              <a:gd name="connsiteX52" fmla="*/ 1706 w 10000"/>
              <a:gd name="connsiteY52" fmla="*/ 8002 h 9894"/>
              <a:gd name="connsiteX53" fmla="*/ 1896 w 10000"/>
              <a:gd name="connsiteY53" fmla="*/ 8214 h 9894"/>
              <a:gd name="connsiteX54" fmla="*/ 2275 w 10000"/>
              <a:gd name="connsiteY54" fmla="*/ 8426 h 9894"/>
              <a:gd name="connsiteX55" fmla="*/ 2465 w 10000"/>
              <a:gd name="connsiteY55" fmla="*/ 8532 h 9894"/>
              <a:gd name="connsiteX56" fmla="*/ 2844 w 10000"/>
              <a:gd name="connsiteY56" fmla="*/ 8637 h 9894"/>
              <a:gd name="connsiteX57" fmla="*/ 3222 w 10000"/>
              <a:gd name="connsiteY57" fmla="*/ 8730 h 9894"/>
              <a:gd name="connsiteX58" fmla="*/ 3602 w 10000"/>
              <a:gd name="connsiteY58" fmla="*/ 8836 h 9894"/>
              <a:gd name="connsiteX59" fmla="*/ 3958 w 10000"/>
              <a:gd name="connsiteY59" fmla="*/ 8836 h 9894"/>
              <a:gd name="connsiteX60" fmla="*/ 4527 w 10000"/>
              <a:gd name="connsiteY60" fmla="*/ 8942 h 9894"/>
              <a:gd name="connsiteX61" fmla="*/ 5095 w 10000"/>
              <a:gd name="connsiteY61" fmla="*/ 8942 h 9894"/>
              <a:gd name="connsiteX62" fmla="*/ 5664 w 10000"/>
              <a:gd name="connsiteY62" fmla="*/ 8942 h 9894"/>
              <a:gd name="connsiteX63" fmla="*/ 6232 w 10000"/>
              <a:gd name="connsiteY63" fmla="*/ 8836 h 9894"/>
              <a:gd name="connsiteX64" fmla="*/ 6612 w 10000"/>
              <a:gd name="connsiteY64" fmla="*/ 8836 h 9894"/>
              <a:gd name="connsiteX65" fmla="*/ 7180 w 10000"/>
              <a:gd name="connsiteY65" fmla="*/ 8730 h 9894"/>
              <a:gd name="connsiteX66" fmla="*/ 7560 w 10000"/>
              <a:gd name="connsiteY66" fmla="*/ 8637 h 9894"/>
              <a:gd name="connsiteX67" fmla="*/ 7938 w 10000"/>
              <a:gd name="connsiteY67" fmla="*/ 8532 h 9894"/>
              <a:gd name="connsiteX68" fmla="*/ 8128 w 10000"/>
              <a:gd name="connsiteY68" fmla="*/ 8426 h 9894"/>
              <a:gd name="connsiteX69" fmla="*/ 8128 w 10000"/>
              <a:gd name="connsiteY69" fmla="*/ 8320 h 9894"/>
              <a:gd name="connsiteX70" fmla="*/ 8294 w 10000"/>
              <a:gd name="connsiteY70" fmla="*/ 8108 h 9894"/>
              <a:gd name="connsiteX71" fmla="*/ 8483 w 10000"/>
              <a:gd name="connsiteY71" fmla="*/ 7897 h 9894"/>
              <a:gd name="connsiteX72" fmla="*/ 8673 w 10000"/>
              <a:gd name="connsiteY72" fmla="*/ 7791 h 9894"/>
              <a:gd name="connsiteX73" fmla="*/ 8673 w 10000"/>
              <a:gd name="connsiteY73" fmla="*/ 7473 h 9894"/>
              <a:gd name="connsiteX74" fmla="*/ 8863 w 10000"/>
              <a:gd name="connsiteY74" fmla="*/ 7262 h 9894"/>
              <a:gd name="connsiteX75" fmla="*/ 8863 w 10000"/>
              <a:gd name="connsiteY75" fmla="*/ 7050 h 9894"/>
              <a:gd name="connsiteX76" fmla="*/ 8863 w 10000"/>
              <a:gd name="connsiteY76" fmla="*/ 6944 h 9894"/>
              <a:gd name="connsiteX77" fmla="*/ 9052 w 10000"/>
              <a:gd name="connsiteY77" fmla="*/ 6733 h 9894"/>
              <a:gd name="connsiteX78" fmla="*/ 9052 w 10000"/>
              <a:gd name="connsiteY78" fmla="*/ 6627 h 9894"/>
              <a:gd name="connsiteX79" fmla="*/ 9242 w 10000"/>
              <a:gd name="connsiteY79" fmla="*/ 6627 h 9894"/>
              <a:gd name="connsiteX80" fmla="*/ 9242 w 10000"/>
              <a:gd name="connsiteY80" fmla="*/ 6521 h 9894"/>
              <a:gd name="connsiteX81" fmla="*/ 9242 w 10000"/>
              <a:gd name="connsiteY81" fmla="*/ 6521 h 9894"/>
              <a:gd name="connsiteX82" fmla="*/ 9242 w 10000"/>
              <a:gd name="connsiteY82" fmla="*/ 6521 h 9894"/>
              <a:gd name="connsiteX83" fmla="*/ 9242 w 10000"/>
              <a:gd name="connsiteY83" fmla="*/ 6627 h 9894"/>
              <a:gd name="connsiteX84" fmla="*/ 9431 w 10000"/>
              <a:gd name="connsiteY84" fmla="*/ 6627 h 9894"/>
              <a:gd name="connsiteX85" fmla="*/ 9431 w 10000"/>
              <a:gd name="connsiteY85" fmla="*/ 6733 h 9894"/>
              <a:gd name="connsiteX86" fmla="*/ 9431 w 10000"/>
              <a:gd name="connsiteY86" fmla="*/ 6944 h 9894"/>
              <a:gd name="connsiteX87" fmla="*/ 9431 w 10000"/>
              <a:gd name="connsiteY87" fmla="*/ 7050 h 9894"/>
              <a:gd name="connsiteX88" fmla="*/ 9431 w 10000"/>
              <a:gd name="connsiteY88" fmla="*/ 7262 h 9894"/>
              <a:gd name="connsiteX89" fmla="*/ 9431 w 10000"/>
              <a:gd name="connsiteY89" fmla="*/ 7473 h 9894"/>
              <a:gd name="connsiteX90" fmla="*/ 9621 w 10000"/>
              <a:gd name="connsiteY90" fmla="*/ 7897 h 9894"/>
              <a:gd name="connsiteX91" fmla="*/ 9621 w 10000"/>
              <a:gd name="connsiteY91" fmla="*/ 8214 h 9894"/>
              <a:gd name="connsiteX92" fmla="*/ 9811 w 10000"/>
              <a:gd name="connsiteY92" fmla="*/ 8532 h 9894"/>
              <a:gd name="connsiteX93" fmla="*/ 10000 w 10000"/>
              <a:gd name="connsiteY93" fmla="*/ 8730 h 9894"/>
              <a:gd name="connsiteX94" fmla="*/ 10000 w 10000"/>
              <a:gd name="connsiteY94" fmla="*/ 8836 h 9894"/>
              <a:gd name="connsiteX95" fmla="*/ 10000 w 10000"/>
              <a:gd name="connsiteY95" fmla="*/ 8942 h 9894"/>
              <a:gd name="connsiteX96" fmla="*/ 10000 w 10000"/>
              <a:gd name="connsiteY96" fmla="*/ 9047 h 9894"/>
              <a:gd name="connsiteX97" fmla="*/ 9811 w 10000"/>
              <a:gd name="connsiteY97" fmla="*/ 9153 h 9894"/>
              <a:gd name="connsiteX98" fmla="*/ 9431 w 10000"/>
              <a:gd name="connsiteY98" fmla="*/ 9259 h 9894"/>
              <a:gd name="connsiteX99" fmla="*/ 9052 w 10000"/>
              <a:gd name="connsiteY99" fmla="*/ 9365 h 9894"/>
              <a:gd name="connsiteX100" fmla="*/ 8673 w 10000"/>
              <a:gd name="connsiteY100" fmla="*/ 9471 h 9894"/>
              <a:gd name="connsiteX101" fmla="*/ 8128 w 10000"/>
              <a:gd name="connsiteY101" fmla="*/ 9577 h 9894"/>
              <a:gd name="connsiteX102" fmla="*/ 7369 w 10000"/>
              <a:gd name="connsiteY102" fmla="*/ 9682 h 9894"/>
              <a:gd name="connsiteX103" fmla="*/ 6801 w 10000"/>
              <a:gd name="connsiteY103" fmla="*/ 9788 h 9894"/>
              <a:gd name="connsiteX104" fmla="*/ 6043 w 10000"/>
              <a:gd name="connsiteY104" fmla="*/ 9894 h 9894"/>
              <a:gd name="connsiteX105" fmla="*/ 5095 w 10000"/>
              <a:gd name="connsiteY105" fmla="*/ 9894 h 9894"/>
              <a:gd name="connsiteX106" fmla="*/ 5095 w 10000"/>
              <a:gd name="connsiteY106" fmla="*/ 9894 h 9894"/>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320 h 10000"/>
              <a:gd name="connsiteX30" fmla="*/ 1517 w 10000"/>
              <a:gd name="connsiteY30" fmla="*/ 535 h 10000"/>
              <a:gd name="connsiteX31" fmla="*/ 1517 w 10000"/>
              <a:gd name="connsiteY31" fmla="*/ 855 h 10000"/>
              <a:gd name="connsiteX32" fmla="*/ 1327 w 10000"/>
              <a:gd name="connsiteY32" fmla="*/ 962 h 10000"/>
              <a:gd name="connsiteX33" fmla="*/ 1327 w 10000"/>
              <a:gd name="connsiteY33" fmla="*/ 1069 h 10000"/>
              <a:gd name="connsiteX34" fmla="*/ 1327 w 10000"/>
              <a:gd name="connsiteY34" fmla="*/ 1377 h 10000"/>
              <a:gd name="connsiteX35" fmla="*/ 1327 w 10000"/>
              <a:gd name="connsiteY35" fmla="*/ 1591 h 10000"/>
              <a:gd name="connsiteX36" fmla="*/ 1327 w 10000"/>
              <a:gd name="connsiteY36" fmla="*/ 2018 h 10000"/>
              <a:gd name="connsiteX37" fmla="*/ 1327 w 10000"/>
              <a:gd name="connsiteY37" fmla="*/ 2340 h 10000"/>
              <a:gd name="connsiteX38" fmla="*/ 1137 w 10000"/>
              <a:gd name="connsiteY38" fmla="*/ 2874 h 10000"/>
              <a:gd name="connsiteX39" fmla="*/ 1137 w 10000"/>
              <a:gd name="connsiteY39" fmla="*/ 3409 h 10000"/>
              <a:gd name="connsiteX40" fmla="*/ 1137 w 10000"/>
              <a:gd name="connsiteY40" fmla="*/ 3931 h 10000"/>
              <a:gd name="connsiteX41" fmla="*/ 1137 w 10000"/>
              <a:gd name="connsiteY41" fmla="*/ 4358 h 10000"/>
              <a:gd name="connsiteX42" fmla="*/ 1137 w 10000"/>
              <a:gd name="connsiteY42" fmla="*/ 4786 h 10000"/>
              <a:gd name="connsiteX43" fmla="*/ 1137 w 10000"/>
              <a:gd name="connsiteY43" fmla="*/ 5214 h 10000"/>
              <a:gd name="connsiteX44" fmla="*/ 1327 w 10000"/>
              <a:gd name="connsiteY44" fmla="*/ 5535 h 10000"/>
              <a:gd name="connsiteX45" fmla="*/ 1327 w 10000"/>
              <a:gd name="connsiteY45" fmla="*/ 5855 h 10000"/>
              <a:gd name="connsiteX46" fmla="*/ 1327 w 10000"/>
              <a:gd name="connsiteY46" fmla="*/ 6069 h 10000"/>
              <a:gd name="connsiteX47" fmla="*/ 1327 w 10000"/>
              <a:gd name="connsiteY47" fmla="*/ 6270 h 10000"/>
              <a:gd name="connsiteX48" fmla="*/ 1327 w 10000"/>
              <a:gd name="connsiteY48" fmla="*/ 6911 h 10000"/>
              <a:gd name="connsiteX49" fmla="*/ 1517 w 10000"/>
              <a:gd name="connsiteY49" fmla="*/ 7553 h 10000"/>
              <a:gd name="connsiteX50" fmla="*/ 1706 w 10000"/>
              <a:gd name="connsiteY50" fmla="*/ 7874 h 10000"/>
              <a:gd name="connsiteX51" fmla="*/ 1706 w 10000"/>
              <a:gd name="connsiteY51" fmla="*/ 8088 h 10000"/>
              <a:gd name="connsiteX52" fmla="*/ 1896 w 10000"/>
              <a:gd name="connsiteY52" fmla="*/ 8302 h 10000"/>
              <a:gd name="connsiteX53" fmla="*/ 2275 w 10000"/>
              <a:gd name="connsiteY53" fmla="*/ 8516 h 10000"/>
              <a:gd name="connsiteX54" fmla="*/ 2465 w 10000"/>
              <a:gd name="connsiteY54" fmla="*/ 8623 h 10000"/>
              <a:gd name="connsiteX55" fmla="*/ 2844 w 10000"/>
              <a:gd name="connsiteY55" fmla="*/ 8730 h 10000"/>
              <a:gd name="connsiteX56" fmla="*/ 3222 w 10000"/>
              <a:gd name="connsiteY56" fmla="*/ 8824 h 10000"/>
              <a:gd name="connsiteX57" fmla="*/ 3602 w 10000"/>
              <a:gd name="connsiteY57" fmla="*/ 8931 h 10000"/>
              <a:gd name="connsiteX58" fmla="*/ 3958 w 10000"/>
              <a:gd name="connsiteY58" fmla="*/ 8931 h 10000"/>
              <a:gd name="connsiteX59" fmla="*/ 4527 w 10000"/>
              <a:gd name="connsiteY59" fmla="*/ 9038 h 10000"/>
              <a:gd name="connsiteX60" fmla="*/ 5095 w 10000"/>
              <a:gd name="connsiteY60" fmla="*/ 9038 h 10000"/>
              <a:gd name="connsiteX61" fmla="*/ 5664 w 10000"/>
              <a:gd name="connsiteY61" fmla="*/ 9038 h 10000"/>
              <a:gd name="connsiteX62" fmla="*/ 6232 w 10000"/>
              <a:gd name="connsiteY62" fmla="*/ 8931 h 10000"/>
              <a:gd name="connsiteX63" fmla="*/ 6612 w 10000"/>
              <a:gd name="connsiteY63" fmla="*/ 8931 h 10000"/>
              <a:gd name="connsiteX64" fmla="*/ 7180 w 10000"/>
              <a:gd name="connsiteY64" fmla="*/ 8824 h 10000"/>
              <a:gd name="connsiteX65" fmla="*/ 7560 w 10000"/>
              <a:gd name="connsiteY65" fmla="*/ 8730 h 10000"/>
              <a:gd name="connsiteX66" fmla="*/ 7938 w 10000"/>
              <a:gd name="connsiteY66" fmla="*/ 8623 h 10000"/>
              <a:gd name="connsiteX67" fmla="*/ 8128 w 10000"/>
              <a:gd name="connsiteY67" fmla="*/ 8516 h 10000"/>
              <a:gd name="connsiteX68" fmla="*/ 8128 w 10000"/>
              <a:gd name="connsiteY68" fmla="*/ 8409 h 10000"/>
              <a:gd name="connsiteX69" fmla="*/ 8294 w 10000"/>
              <a:gd name="connsiteY69" fmla="*/ 8195 h 10000"/>
              <a:gd name="connsiteX70" fmla="*/ 8483 w 10000"/>
              <a:gd name="connsiteY70" fmla="*/ 7982 h 10000"/>
              <a:gd name="connsiteX71" fmla="*/ 8673 w 10000"/>
              <a:gd name="connsiteY71" fmla="*/ 7874 h 10000"/>
              <a:gd name="connsiteX72" fmla="*/ 8673 w 10000"/>
              <a:gd name="connsiteY72" fmla="*/ 7553 h 10000"/>
              <a:gd name="connsiteX73" fmla="*/ 8863 w 10000"/>
              <a:gd name="connsiteY73" fmla="*/ 7340 h 10000"/>
              <a:gd name="connsiteX74" fmla="*/ 8863 w 10000"/>
              <a:gd name="connsiteY74" fmla="*/ 7126 h 10000"/>
              <a:gd name="connsiteX75" fmla="*/ 8863 w 10000"/>
              <a:gd name="connsiteY75" fmla="*/ 7018 h 10000"/>
              <a:gd name="connsiteX76" fmla="*/ 9052 w 10000"/>
              <a:gd name="connsiteY76" fmla="*/ 6805 h 10000"/>
              <a:gd name="connsiteX77" fmla="*/ 9052 w 10000"/>
              <a:gd name="connsiteY77" fmla="*/ 6698 h 10000"/>
              <a:gd name="connsiteX78" fmla="*/ 9242 w 10000"/>
              <a:gd name="connsiteY78" fmla="*/ 6698 h 10000"/>
              <a:gd name="connsiteX79" fmla="*/ 9242 w 10000"/>
              <a:gd name="connsiteY79" fmla="*/ 6591 h 10000"/>
              <a:gd name="connsiteX80" fmla="*/ 9242 w 10000"/>
              <a:gd name="connsiteY80" fmla="*/ 6591 h 10000"/>
              <a:gd name="connsiteX81" fmla="*/ 9242 w 10000"/>
              <a:gd name="connsiteY81" fmla="*/ 6591 h 10000"/>
              <a:gd name="connsiteX82" fmla="*/ 9242 w 10000"/>
              <a:gd name="connsiteY82" fmla="*/ 6698 h 10000"/>
              <a:gd name="connsiteX83" fmla="*/ 9431 w 10000"/>
              <a:gd name="connsiteY83" fmla="*/ 6698 h 10000"/>
              <a:gd name="connsiteX84" fmla="*/ 9431 w 10000"/>
              <a:gd name="connsiteY84" fmla="*/ 6805 h 10000"/>
              <a:gd name="connsiteX85" fmla="*/ 9431 w 10000"/>
              <a:gd name="connsiteY85" fmla="*/ 7018 h 10000"/>
              <a:gd name="connsiteX86" fmla="*/ 9431 w 10000"/>
              <a:gd name="connsiteY86" fmla="*/ 7126 h 10000"/>
              <a:gd name="connsiteX87" fmla="*/ 9431 w 10000"/>
              <a:gd name="connsiteY87" fmla="*/ 7340 h 10000"/>
              <a:gd name="connsiteX88" fmla="*/ 9431 w 10000"/>
              <a:gd name="connsiteY88" fmla="*/ 7553 h 10000"/>
              <a:gd name="connsiteX89" fmla="*/ 9621 w 10000"/>
              <a:gd name="connsiteY89" fmla="*/ 7982 h 10000"/>
              <a:gd name="connsiteX90" fmla="*/ 9621 w 10000"/>
              <a:gd name="connsiteY90" fmla="*/ 8302 h 10000"/>
              <a:gd name="connsiteX91" fmla="*/ 9811 w 10000"/>
              <a:gd name="connsiteY91" fmla="*/ 8623 h 10000"/>
              <a:gd name="connsiteX92" fmla="*/ 10000 w 10000"/>
              <a:gd name="connsiteY92" fmla="*/ 8824 h 10000"/>
              <a:gd name="connsiteX93" fmla="*/ 10000 w 10000"/>
              <a:gd name="connsiteY93" fmla="*/ 8931 h 10000"/>
              <a:gd name="connsiteX94" fmla="*/ 10000 w 10000"/>
              <a:gd name="connsiteY94" fmla="*/ 9038 h 10000"/>
              <a:gd name="connsiteX95" fmla="*/ 10000 w 10000"/>
              <a:gd name="connsiteY95" fmla="*/ 9144 h 10000"/>
              <a:gd name="connsiteX96" fmla="*/ 9811 w 10000"/>
              <a:gd name="connsiteY96" fmla="*/ 9251 h 10000"/>
              <a:gd name="connsiteX97" fmla="*/ 9431 w 10000"/>
              <a:gd name="connsiteY97" fmla="*/ 9358 h 10000"/>
              <a:gd name="connsiteX98" fmla="*/ 9052 w 10000"/>
              <a:gd name="connsiteY98" fmla="*/ 9465 h 10000"/>
              <a:gd name="connsiteX99" fmla="*/ 8673 w 10000"/>
              <a:gd name="connsiteY99" fmla="*/ 9572 h 10000"/>
              <a:gd name="connsiteX100" fmla="*/ 8128 w 10000"/>
              <a:gd name="connsiteY100" fmla="*/ 9680 h 10000"/>
              <a:gd name="connsiteX101" fmla="*/ 7369 w 10000"/>
              <a:gd name="connsiteY101" fmla="*/ 9786 h 10000"/>
              <a:gd name="connsiteX102" fmla="*/ 6801 w 10000"/>
              <a:gd name="connsiteY102" fmla="*/ 9893 h 10000"/>
              <a:gd name="connsiteX103" fmla="*/ 6043 w 10000"/>
              <a:gd name="connsiteY103" fmla="*/ 10000 h 10000"/>
              <a:gd name="connsiteX104" fmla="*/ 5095 w 10000"/>
              <a:gd name="connsiteY104" fmla="*/ 10000 h 10000"/>
              <a:gd name="connsiteX105" fmla="*/ 5095 w 10000"/>
              <a:gd name="connsiteY105" fmla="*/ 10000 h 10000"/>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535 h 10000"/>
              <a:gd name="connsiteX30" fmla="*/ 1517 w 10000"/>
              <a:gd name="connsiteY30" fmla="*/ 855 h 10000"/>
              <a:gd name="connsiteX31" fmla="*/ 1327 w 10000"/>
              <a:gd name="connsiteY31" fmla="*/ 962 h 10000"/>
              <a:gd name="connsiteX32" fmla="*/ 1327 w 10000"/>
              <a:gd name="connsiteY32" fmla="*/ 1069 h 10000"/>
              <a:gd name="connsiteX33" fmla="*/ 1327 w 10000"/>
              <a:gd name="connsiteY33" fmla="*/ 1377 h 10000"/>
              <a:gd name="connsiteX34" fmla="*/ 1327 w 10000"/>
              <a:gd name="connsiteY34" fmla="*/ 1591 h 10000"/>
              <a:gd name="connsiteX35" fmla="*/ 1327 w 10000"/>
              <a:gd name="connsiteY35" fmla="*/ 2018 h 10000"/>
              <a:gd name="connsiteX36" fmla="*/ 1327 w 10000"/>
              <a:gd name="connsiteY36" fmla="*/ 2340 h 10000"/>
              <a:gd name="connsiteX37" fmla="*/ 1137 w 10000"/>
              <a:gd name="connsiteY37" fmla="*/ 2874 h 10000"/>
              <a:gd name="connsiteX38" fmla="*/ 1137 w 10000"/>
              <a:gd name="connsiteY38" fmla="*/ 3409 h 10000"/>
              <a:gd name="connsiteX39" fmla="*/ 1137 w 10000"/>
              <a:gd name="connsiteY39" fmla="*/ 3931 h 10000"/>
              <a:gd name="connsiteX40" fmla="*/ 1137 w 10000"/>
              <a:gd name="connsiteY40" fmla="*/ 4358 h 10000"/>
              <a:gd name="connsiteX41" fmla="*/ 1137 w 10000"/>
              <a:gd name="connsiteY41" fmla="*/ 4786 h 10000"/>
              <a:gd name="connsiteX42" fmla="*/ 1137 w 10000"/>
              <a:gd name="connsiteY42" fmla="*/ 5214 h 10000"/>
              <a:gd name="connsiteX43" fmla="*/ 1327 w 10000"/>
              <a:gd name="connsiteY43" fmla="*/ 5535 h 10000"/>
              <a:gd name="connsiteX44" fmla="*/ 1327 w 10000"/>
              <a:gd name="connsiteY44" fmla="*/ 5855 h 10000"/>
              <a:gd name="connsiteX45" fmla="*/ 1327 w 10000"/>
              <a:gd name="connsiteY45" fmla="*/ 6069 h 10000"/>
              <a:gd name="connsiteX46" fmla="*/ 1327 w 10000"/>
              <a:gd name="connsiteY46" fmla="*/ 6270 h 10000"/>
              <a:gd name="connsiteX47" fmla="*/ 1327 w 10000"/>
              <a:gd name="connsiteY47" fmla="*/ 6911 h 10000"/>
              <a:gd name="connsiteX48" fmla="*/ 1517 w 10000"/>
              <a:gd name="connsiteY48" fmla="*/ 7553 h 10000"/>
              <a:gd name="connsiteX49" fmla="*/ 1706 w 10000"/>
              <a:gd name="connsiteY49" fmla="*/ 7874 h 10000"/>
              <a:gd name="connsiteX50" fmla="*/ 1706 w 10000"/>
              <a:gd name="connsiteY50" fmla="*/ 8088 h 10000"/>
              <a:gd name="connsiteX51" fmla="*/ 1896 w 10000"/>
              <a:gd name="connsiteY51" fmla="*/ 8302 h 10000"/>
              <a:gd name="connsiteX52" fmla="*/ 2275 w 10000"/>
              <a:gd name="connsiteY52" fmla="*/ 8516 h 10000"/>
              <a:gd name="connsiteX53" fmla="*/ 2465 w 10000"/>
              <a:gd name="connsiteY53" fmla="*/ 8623 h 10000"/>
              <a:gd name="connsiteX54" fmla="*/ 2844 w 10000"/>
              <a:gd name="connsiteY54" fmla="*/ 8730 h 10000"/>
              <a:gd name="connsiteX55" fmla="*/ 3222 w 10000"/>
              <a:gd name="connsiteY55" fmla="*/ 8824 h 10000"/>
              <a:gd name="connsiteX56" fmla="*/ 3602 w 10000"/>
              <a:gd name="connsiteY56" fmla="*/ 8931 h 10000"/>
              <a:gd name="connsiteX57" fmla="*/ 3958 w 10000"/>
              <a:gd name="connsiteY57" fmla="*/ 8931 h 10000"/>
              <a:gd name="connsiteX58" fmla="*/ 4527 w 10000"/>
              <a:gd name="connsiteY58" fmla="*/ 9038 h 10000"/>
              <a:gd name="connsiteX59" fmla="*/ 5095 w 10000"/>
              <a:gd name="connsiteY59" fmla="*/ 9038 h 10000"/>
              <a:gd name="connsiteX60" fmla="*/ 5664 w 10000"/>
              <a:gd name="connsiteY60" fmla="*/ 9038 h 10000"/>
              <a:gd name="connsiteX61" fmla="*/ 6232 w 10000"/>
              <a:gd name="connsiteY61" fmla="*/ 8931 h 10000"/>
              <a:gd name="connsiteX62" fmla="*/ 6612 w 10000"/>
              <a:gd name="connsiteY62" fmla="*/ 8931 h 10000"/>
              <a:gd name="connsiteX63" fmla="*/ 7180 w 10000"/>
              <a:gd name="connsiteY63" fmla="*/ 8824 h 10000"/>
              <a:gd name="connsiteX64" fmla="*/ 7560 w 10000"/>
              <a:gd name="connsiteY64" fmla="*/ 8730 h 10000"/>
              <a:gd name="connsiteX65" fmla="*/ 7938 w 10000"/>
              <a:gd name="connsiteY65" fmla="*/ 8623 h 10000"/>
              <a:gd name="connsiteX66" fmla="*/ 8128 w 10000"/>
              <a:gd name="connsiteY66" fmla="*/ 8516 h 10000"/>
              <a:gd name="connsiteX67" fmla="*/ 8128 w 10000"/>
              <a:gd name="connsiteY67" fmla="*/ 8409 h 10000"/>
              <a:gd name="connsiteX68" fmla="*/ 8294 w 10000"/>
              <a:gd name="connsiteY68" fmla="*/ 8195 h 10000"/>
              <a:gd name="connsiteX69" fmla="*/ 8483 w 10000"/>
              <a:gd name="connsiteY69" fmla="*/ 7982 h 10000"/>
              <a:gd name="connsiteX70" fmla="*/ 8673 w 10000"/>
              <a:gd name="connsiteY70" fmla="*/ 7874 h 10000"/>
              <a:gd name="connsiteX71" fmla="*/ 8673 w 10000"/>
              <a:gd name="connsiteY71" fmla="*/ 7553 h 10000"/>
              <a:gd name="connsiteX72" fmla="*/ 8863 w 10000"/>
              <a:gd name="connsiteY72" fmla="*/ 7340 h 10000"/>
              <a:gd name="connsiteX73" fmla="*/ 8863 w 10000"/>
              <a:gd name="connsiteY73" fmla="*/ 7126 h 10000"/>
              <a:gd name="connsiteX74" fmla="*/ 8863 w 10000"/>
              <a:gd name="connsiteY74" fmla="*/ 7018 h 10000"/>
              <a:gd name="connsiteX75" fmla="*/ 9052 w 10000"/>
              <a:gd name="connsiteY75" fmla="*/ 6805 h 10000"/>
              <a:gd name="connsiteX76" fmla="*/ 9052 w 10000"/>
              <a:gd name="connsiteY76" fmla="*/ 6698 h 10000"/>
              <a:gd name="connsiteX77" fmla="*/ 9242 w 10000"/>
              <a:gd name="connsiteY77" fmla="*/ 6698 h 10000"/>
              <a:gd name="connsiteX78" fmla="*/ 9242 w 10000"/>
              <a:gd name="connsiteY78" fmla="*/ 6591 h 10000"/>
              <a:gd name="connsiteX79" fmla="*/ 9242 w 10000"/>
              <a:gd name="connsiteY79" fmla="*/ 6591 h 10000"/>
              <a:gd name="connsiteX80" fmla="*/ 9242 w 10000"/>
              <a:gd name="connsiteY80" fmla="*/ 6591 h 10000"/>
              <a:gd name="connsiteX81" fmla="*/ 9242 w 10000"/>
              <a:gd name="connsiteY81" fmla="*/ 6698 h 10000"/>
              <a:gd name="connsiteX82" fmla="*/ 9431 w 10000"/>
              <a:gd name="connsiteY82" fmla="*/ 6698 h 10000"/>
              <a:gd name="connsiteX83" fmla="*/ 9431 w 10000"/>
              <a:gd name="connsiteY83" fmla="*/ 6805 h 10000"/>
              <a:gd name="connsiteX84" fmla="*/ 9431 w 10000"/>
              <a:gd name="connsiteY84" fmla="*/ 7018 h 10000"/>
              <a:gd name="connsiteX85" fmla="*/ 9431 w 10000"/>
              <a:gd name="connsiteY85" fmla="*/ 7126 h 10000"/>
              <a:gd name="connsiteX86" fmla="*/ 9431 w 10000"/>
              <a:gd name="connsiteY86" fmla="*/ 7340 h 10000"/>
              <a:gd name="connsiteX87" fmla="*/ 9431 w 10000"/>
              <a:gd name="connsiteY87" fmla="*/ 7553 h 10000"/>
              <a:gd name="connsiteX88" fmla="*/ 9621 w 10000"/>
              <a:gd name="connsiteY88" fmla="*/ 7982 h 10000"/>
              <a:gd name="connsiteX89" fmla="*/ 9621 w 10000"/>
              <a:gd name="connsiteY89" fmla="*/ 8302 h 10000"/>
              <a:gd name="connsiteX90" fmla="*/ 9811 w 10000"/>
              <a:gd name="connsiteY90" fmla="*/ 8623 h 10000"/>
              <a:gd name="connsiteX91" fmla="*/ 10000 w 10000"/>
              <a:gd name="connsiteY91" fmla="*/ 8824 h 10000"/>
              <a:gd name="connsiteX92" fmla="*/ 10000 w 10000"/>
              <a:gd name="connsiteY92" fmla="*/ 8931 h 10000"/>
              <a:gd name="connsiteX93" fmla="*/ 10000 w 10000"/>
              <a:gd name="connsiteY93" fmla="*/ 9038 h 10000"/>
              <a:gd name="connsiteX94" fmla="*/ 10000 w 10000"/>
              <a:gd name="connsiteY94" fmla="*/ 9144 h 10000"/>
              <a:gd name="connsiteX95" fmla="*/ 9811 w 10000"/>
              <a:gd name="connsiteY95" fmla="*/ 9251 h 10000"/>
              <a:gd name="connsiteX96" fmla="*/ 9431 w 10000"/>
              <a:gd name="connsiteY96" fmla="*/ 9358 h 10000"/>
              <a:gd name="connsiteX97" fmla="*/ 9052 w 10000"/>
              <a:gd name="connsiteY97" fmla="*/ 9465 h 10000"/>
              <a:gd name="connsiteX98" fmla="*/ 8673 w 10000"/>
              <a:gd name="connsiteY98" fmla="*/ 9572 h 10000"/>
              <a:gd name="connsiteX99" fmla="*/ 8128 w 10000"/>
              <a:gd name="connsiteY99" fmla="*/ 9680 h 10000"/>
              <a:gd name="connsiteX100" fmla="*/ 7369 w 10000"/>
              <a:gd name="connsiteY100" fmla="*/ 9786 h 10000"/>
              <a:gd name="connsiteX101" fmla="*/ 6801 w 10000"/>
              <a:gd name="connsiteY101" fmla="*/ 9893 h 10000"/>
              <a:gd name="connsiteX102" fmla="*/ 6043 w 10000"/>
              <a:gd name="connsiteY102" fmla="*/ 10000 h 10000"/>
              <a:gd name="connsiteX103" fmla="*/ 5095 w 10000"/>
              <a:gd name="connsiteY103" fmla="*/ 10000 h 10000"/>
              <a:gd name="connsiteX104" fmla="*/ 5095 w 10000"/>
              <a:gd name="connsiteY104" fmla="*/ 10000 h 10000"/>
              <a:gd name="connsiteX0" fmla="*/ 5095 w 10000"/>
              <a:gd name="connsiteY0" fmla="*/ 9787 h 9787"/>
              <a:gd name="connsiteX1" fmla="*/ 4336 w 10000"/>
              <a:gd name="connsiteY1" fmla="*/ 9680 h 9787"/>
              <a:gd name="connsiteX2" fmla="*/ 3602 w 10000"/>
              <a:gd name="connsiteY2" fmla="*/ 9680 h 9787"/>
              <a:gd name="connsiteX3" fmla="*/ 3033 w 10000"/>
              <a:gd name="connsiteY3" fmla="*/ 9573 h 9787"/>
              <a:gd name="connsiteX4" fmla="*/ 2465 w 10000"/>
              <a:gd name="connsiteY4" fmla="*/ 9467 h 9787"/>
              <a:gd name="connsiteX5" fmla="*/ 2085 w 10000"/>
              <a:gd name="connsiteY5" fmla="*/ 9359 h 9787"/>
              <a:gd name="connsiteX6" fmla="*/ 1706 w 10000"/>
              <a:gd name="connsiteY6" fmla="*/ 9145 h 9787"/>
              <a:gd name="connsiteX7" fmla="*/ 1327 w 10000"/>
              <a:gd name="connsiteY7" fmla="*/ 8931 h 9787"/>
              <a:gd name="connsiteX8" fmla="*/ 1137 w 10000"/>
              <a:gd name="connsiteY8" fmla="*/ 8718 h 9787"/>
              <a:gd name="connsiteX9" fmla="*/ 759 w 10000"/>
              <a:gd name="connsiteY9" fmla="*/ 8410 h 9787"/>
              <a:gd name="connsiteX10" fmla="*/ 569 w 10000"/>
              <a:gd name="connsiteY10" fmla="*/ 8089 h 9787"/>
              <a:gd name="connsiteX11" fmla="*/ 379 w 10000"/>
              <a:gd name="connsiteY11" fmla="*/ 7769 h 9787"/>
              <a:gd name="connsiteX12" fmla="*/ 379 w 10000"/>
              <a:gd name="connsiteY12" fmla="*/ 7447 h 9787"/>
              <a:gd name="connsiteX13" fmla="*/ 189 w 10000"/>
              <a:gd name="connsiteY13" fmla="*/ 7234 h 9787"/>
              <a:gd name="connsiteX14" fmla="*/ 189 w 10000"/>
              <a:gd name="connsiteY14" fmla="*/ 6913 h 9787"/>
              <a:gd name="connsiteX15" fmla="*/ 189 w 10000"/>
              <a:gd name="connsiteY15" fmla="*/ 6485 h 9787"/>
              <a:gd name="connsiteX16" fmla="*/ 189 w 10000"/>
              <a:gd name="connsiteY16" fmla="*/ 6057 h 9787"/>
              <a:gd name="connsiteX17" fmla="*/ 189 w 10000"/>
              <a:gd name="connsiteY17" fmla="*/ 5536 h 9787"/>
              <a:gd name="connsiteX18" fmla="*/ 189 w 10000"/>
              <a:gd name="connsiteY18" fmla="*/ 4894 h 9787"/>
              <a:gd name="connsiteX19" fmla="*/ 189 w 10000"/>
              <a:gd name="connsiteY19" fmla="*/ 4252 h 9787"/>
              <a:gd name="connsiteX20" fmla="*/ 189 w 10000"/>
              <a:gd name="connsiteY20" fmla="*/ 3409 h 9787"/>
              <a:gd name="connsiteX21" fmla="*/ 189 w 10000"/>
              <a:gd name="connsiteY21" fmla="*/ 2661 h 9787"/>
              <a:gd name="connsiteX22" fmla="*/ 189 w 10000"/>
              <a:gd name="connsiteY22" fmla="*/ 2020 h 9787"/>
              <a:gd name="connsiteX23" fmla="*/ 0 w 10000"/>
              <a:gd name="connsiteY23" fmla="*/ 1485 h 9787"/>
              <a:gd name="connsiteX24" fmla="*/ 0 w 10000"/>
              <a:gd name="connsiteY24" fmla="*/ 1056 h 9787"/>
              <a:gd name="connsiteX25" fmla="*/ 0 w 10000"/>
              <a:gd name="connsiteY25" fmla="*/ 642 h 9787"/>
              <a:gd name="connsiteX26" fmla="*/ 0 w 10000"/>
              <a:gd name="connsiteY26" fmla="*/ 322 h 9787"/>
              <a:gd name="connsiteX27" fmla="*/ 1327 w 10000"/>
              <a:gd name="connsiteY27" fmla="*/ 0 h 9787"/>
              <a:gd name="connsiteX28" fmla="*/ 1517 w 10000"/>
              <a:gd name="connsiteY28" fmla="*/ 322 h 9787"/>
              <a:gd name="connsiteX29" fmla="*/ 1517 w 10000"/>
              <a:gd name="connsiteY29" fmla="*/ 642 h 9787"/>
              <a:gd name="connsiteX30" fmla="*/ 1327 w 10000"/>
              <a:gd name="connsiteY30" fmla="*/ 749 h 9787"/>
              <a:gd name="connsiteX31" fmla="*/ 1327 w 10000"/>
              <a:gd name="connsiteY31" fmla="*/ 856 h 9787"/>
              <a:gd name="connsiteX32" fmla="*/ 1327 w 10000"/>
              <a:gd name="connsiteY32" fmla="*/ 1164 h 9787"/>
              <a:gd name="connsiteX33" fmla="*/ 1327 w 10000"/>
              <a:gd name="connsiteY33" fmla="*/ 1378 h 9787"/>
              <a:gd name="connsiteX34" fmla="*/ 1327 w 10000"/>
              <a:gd name="connsiteY34" fmla="*/ 1805 h 9787"/>
              <a:gd name="connsiteX35" fmla="*/ 1327 w 10000"/>
              <a:gd name="connsiteY35" fmla="*/ 2127 h 9787"/>
              <a:gd name="connsiteX36" fmla="*/ 1137 w 10000"/>
              <a:gd name="connsiteY36" fmla="*/ 2661 h 9787"/>
              <a:gd name="connsiteX37" fmla="*/ 1137 w 10000"/>
              <a:gd name="connsiteY37" fmla="*/ 3196 h 9787"/>
              <a:gd name="connsiteX38" fmla="*/ 1137 w 10000"/>
              <a:gd name="connsiteY38" fmla="*/ 3718 h 9787"/>
              <a:gd name="connsiteX39" fmla="*/ 1137 w 10000"/>
              <a:gd name="connsiteY39" fmla="*/ 4145 h 9787"/>
              <a:gd name="connsiteX40" fmla="*/ 1137 w 10000"/>
              <a:gd name="connsiteY40" fmla="*/ 4573 h 9787"/>
              <a:gd name="connsiteX41" fmla="*/ 1137 w 10000"/>
              <a:gd name="connsiteY41" fmla="*/ 5001 h 9787"/>
              <a:gd name="connsiteX42" fmla="*/ 1327 w 10000"/>
              <a:gd name="connsiteY42" fmla="*/ 5322 h 9787"/>
              <a:gd name="connsiteX43" fmla="*/ 1327 w 10000"/>
              <a:gd name="connsiteY43" fmla="*/ 5642 h 9787"/>
              <a:gd name="connsiteX44" fmla="*/ 1327 w 10000"/>
              <a:gd name="connsiteY44" fmla="*/ 5856 h 9787"/>
              <a:gd name="connsiteX45" fmla="*/ 1327 w 10000"/>
              <a:gd name="connsiteY45" fmla="*/ 6057 h 9787"/>
              <a:gd name="connsiteX46" fmla="*/ 1327 w 10000"/>
              <a:gd name="connsiteY46" fmla="*/ 6698 h 9787"/>
              <a:gd name="connsiteX47" fmla="*/ 1517 w 10000"/>
              <a:gd name="connsiteY47" fmla="*/ 7340 h 9787"/>
              <a:gd name="connsiteX48" fmla="*/ 1706 w 10000"/>
              <a:gd name="connsiteY48" fmla="*/ 7661 h 9787"/>
              <a:gd name="connsiteX49" fmla="*/ 1706 w 10000"/>
              <a:gd name="connsiteY49" fmla="*/ 7875 h 9787"/>
              <a:gd name="connsiteX50" fmla="*/ 1896 w 10000"/>
              <a:gd name="connsiteY50" fmla="*/ 8089 h 9787"/>
              <a:gd name="connsiteX51" fmla="*/ 2275 w 10000"/>
              <a:gd name="connsiteY51" fmla="*/ 8303 h 9787"/>
              <a:gd name="connsiteX52" fmla="*/ 2465 w 10000"/>
              <a:gd name="connsiteY52" fmla="*/ 8410 h 9787"/>
              <a:gd name="connsiteX53" fmla="*/ 2844 w 10000"/>
              <a:gd name="connsiteY53" fmla="*/ 8517 h 9787"/>
              <a:gd name="connsiteX54" fmla="*/ 3222 w 10000"/>
              <a:gd name="connsiteY54" fmla="*/ 8611 h 9787"/>
              <a:gd name="connsiteX55" fmla="*/ 3602 w 10000"/>
              <a:gd name="connsiteY55" fmla="*/ 8718 h 9787"/>
              <a:gd name="connsiteX56" fmla="*/ 3958 w 10000"/>
              <a:gd name="connsiteY56" fmla="*/ 8718 h 9787"/>
              <a:gd name="connsiteX57" fmla="*/ 4527 w 10000"/>
              <a:gd name="connsiteY57" fmla="*/ 8825 h 9787"/>
              <a:gd name="connsiteX58" fmla="*/ 5095 w 10000"/>
              <a:gd name="connsiteY58" fmla="*/ 8825 h 9787"/>
              <a:gd name="connsiteX59" fmla="*/ 5664 w 10000"/>
              <a:gd name="connsiteY59" fmla="*/ 8825 h 9787"/>
              <a:gd name="connsiteX60" fmla="*/ 6232 w 10000"/>
              <a:gd name="connsiteY60" fmla="*/ 8718 h 9787"/>
              <a:gd name="connsiteX61" fmla="*/ 6612 w 10000"/>
              <a:gd name="connsiteY61" fmla="*/ 8718 h 9787"/>
              <a:gd name="connsiteX62" fmla="*/ 7180 w 10000"/>
              <a:gd name="connsiteY62" fmla="*/ 8611 h 9787"/>
              <a:gd name="connsiteX63" fmla="*/ 7560 w 10000"/>
              <a:gd name="connsiteY63" fmla="*/ 8517 h 9787"/>
              <a:gd name="connsiteX64" fmla="*/ 7938 w 10000"/>
              <a:gd name="connsiteY64" fmla="*/ 8410 h 9787"/>
              <a:gd name="connsiteX65" fmla="*/ 8128 w 10000"/>
              <a:gd name="connsiteY65" fmla="*/ 8303 h 9787"/>
              <a:gd name="connsiteX66" fmla="*/ 8128 w 10000"/>
              <a:gd name="connsiteY66" fmla="*/ 8196 h 9787"/>
              <a:gd name="connsiteX67" fmla="*/ 8294 w 10000"/>
              <a:gd name="connsiteY67" fmla="*/ 7982 h 9787"/>
              <a:gd name="connsiteX68" fmla="*/ 8483 w 10000"/>
              <a:gd name="connsiteY68" fmla="*/ 7769 h 9787"/>
              <a:gd name="connsiteX69" fmla="*/ 8673 w 10000"/>
              <a:gd name="connsiteY69" fmla="*/ 7661 h 9787"/>
              <a:gd name="connsiteX70" fmla="*/ 8673 w 10000"/>
              <a:gd name="connsiteY70" fmla="*/ 7340 h 9787"/>
              <a:gd name="connsiteX71" fmla="*/ 8863 w 10000"/>
              <a:gd name="connsiteY71" fmla="*/ 7127 h 9787"/>
              <a:gd name="connsiteX72" fmla="*/ 8863 w 10000"/>
              <a:gd name="connsiteY72" fmla="*/ 6913 h 9787"/>
              <a:gd name="connsiteX73" fmla="*/ 8863 w 10000"/>
              <a:gd name="connsiteY73" fmla="*/ 6805 h 9787"/>
              <a:gd name="connsiteX74" fmla="*/ 9052 w 10000"/>
              <a:gd name="connsiteY74" fmla="*/ 6592 h 9787"/>
              <a:gd name="connsiteX75" fmla="*/ 9052 w 10000"/>
              <a:gd name="connsiteY75" fmla="*/ 6485 h 9787"/>
              <a:gd name="connsiteX76" fmla="*/ 9242 w 10000"/>
              <a:gd name="connsiteY76" fmla="*/ 6485 h 9787"/>
              <a:gd name="connsiteX77" fmla="*/ 9242 w 10000"/>
              <a:gd name="connsiteY77" fmla="*/ 6378 h 9787"/>
              <a:gd name="connsiteX78" fmla="*/ 9242 w 10000"/>
              <a:gd name="connsiteY78" fmla="*/ 6378 h 9787"/>
              <a:gd name="connsiteX79" fmla="*/ 9242 w 10000"/>
              <a:gd name="connsiteY79" fmla="*/ 6378 h 9787"/>
              <a:gd name="connsiteX80" fmla="*/ 9242 w 10000"/>
              <a:gd name="connsiteY80" fmla="*/ 6485 h 9787"/>
              <a:gd name="connsiteX81" fmla="*/ 9431 w 10000"/>
              <a:gd name="connsiteY81" fmla="*/ 6485 h 9787"/>
              <a:gd name="connsiteX82" fmla="*/ 9431 w 10000"/>
              <a:gd name="connsiteY82" fmla="*/ 6592 h 9787"/>
              <a:gd name="connsiteX83" fmla="*/ 9431 w 10000"/>
              <a:gd name="connsiteY83" fmla="*/ 6805 h 9787"/>
              <a:gd name="connsiteX84" fmla="*/ 9431 w 10000"/>
              <a:gd name="connsiteY84" fmla="*/ 6913 h 9787"/>
              <a:gd name="connsiteX85" fmla="*/ 9431 w 10000"/>
              <a:gd name="connsiteY85" fmla="*/ 7127 h 9787"/>
              <a:gd name="connsiteX86" fmla="*/ 9431 w 10000"/>
              <a:gd name="connsiteY86" fmla="*/ 7340 h 9787"/>
              <a:gd name="connsiteX87" fmla="*/ 9621 w 10000"/>
              <a:gd name="connsiteY87" fmla="*/ 7769 h 9787"/>
              <a:gd name="connsiteX88" fmla="*/ 9621 w 10000"/>
              <a:gd name="connsiteY88" fmla="*/ 8089 h 9787"/>
              <a:gd name="connsiteX89" fmla="*/ 9811 w 10000"/>
              <a:gd name="connsiteY89" fmla="*/ 8410 h 9787"/>
              <a:gd name="connsiteX90" fmla="*/ 10000 w 10000"/>
              <a:gd name="connsiteY90" fmla="*/ 8611 h 9787"/>
              <a:gd name="connsiteX91" fmla="*/ 10000 w 10000"/>
              <a:gd name="connsiteY91" fmla="*/ 8718 h 9787"/>
              <a:gd name="connsiteX92" fmla="*/ 10000 w 10000"/>
              <a:gd name="connsiteY92" fmla="*/ 8825 h 9787"/>
              <a:gd name="connsiteX93" fmla="*/ 10000 w 10000"/>
              <a:gd name="connsiteY93" fmla="*/ 8931 h 9787"/>
              <a:gd name="connsiteX94" fmla="*/ 9811 w 10000"/>
              <a:gd name="connsiteY94" fmla="*/ 9038 h 9787"/>
              <a:gd name="connsiteX95" fmla="*/ 9431 w 10000"/>
              <a:gd name="connsiteY95" fmla="*/ 9145 h 9787"/>
              <a:gd name="connsiteX96" fmla="*/ 9052 w 10000"/>
              <a:gd name="connsiteY96" fmla="*/ 9252 h 9787"/>
              <a:gd name="connsiteX97" fmla="*/ 8673 w 10000"/>
              <a:gd name="connsiteY97" fmla="*/ 9359 h 9787"/>
              <a:gd name="connsiteX98" fmla="*/ 8128 w 10000"/>
              <a:gd name="connsiteY98" fmla="*/ 9467 h 9787"/>
              <a:gd name="connsiteX99" fmla="*/ 7369 w 10000"/>
              <a:gd name="connsiteY99" fmla="*/ 9573 h 9787"/>
              <a:gd name="connsiteX100" fmla="*/ 6801 w 10000"/>
              <a:gd name="connsiteY100" fmla="*/ 9680 h 9787"/>
              <a:gd name="connsiteX101" fmla="*/ 6043 w 10000"/>
              <a:gd name="connsiteY101" fmla="*/ 9787 h 9787"/>
              <a:gd name="connsiteX102" fmla="*/ 5095 w 10000"/>
              <a:gd name="connsiteY102" fmla="*/ 9787 h 9787"/>
              <a:gd name="connsiteX103" fmla="*/ 5095 w 10000"/>
              <a:gd name="connsiteY103" fmla="*/ 9787 h 9787"/>
              <a:gd name="connsiteX0" fmla="*/ 5095 w 10000"/>
              <a:gd name="connsiteY0" fmla="*/ 9671 h 9671"/>
              <a:gd name="connsiteX1" fmla="*/ 4336 w 10000"/>
              <a:gd name="connsiteY1" fmla="*/ 9562 h 9671"/>
              <a:gd name="connsiteX2" fmla="*/ 3602 w 10000"/>
              <a:gd name="connsiteY2" fmla="*/ 9562 h 9671"/>
              <a:gd name="connsiteX3" fmla="*/ 3033 w 10000"/>
              <a:gd name="connsiteY3" fmla="*/ 9452 h 9671"/>
              <a:gd name="connsiteX4" fmla="*/ 2465 w 10000"/>
              <a:gd name="connsiteY4" fmla="*/ 9344 h 9671"/>
              <a:gd name="connsiteX5" fmla="*/ 2085 w 10000"/>
              <a:gd name="connsiteY5" fmla="*/ 9234 h 9671"/>
              <a:gd name="connsiteX6" fmla="*/ 1706 w 10000"/>
              <a:gd name="connsiteY6" fmla="*/ 9015 h 9671"/>
              <a:gd name="connsiteX7" fmla="*/ 1327 w 10000"/>
              <a:gd name="connsiteY7" fmla="*/ 8796 h 9671"/>
              <a:gd name="connsiteX8" fmla="*/ 1137 w 10000"/>
              <a:gd name="connsiteY8" fmla="*/ 8579 h 9671"/>
              <a:gd name="connsiteX9" fmla="*/ 759 w 10000"/>
              <a:gd name="connsiteY9" fmla="*/ 8264 h 9671"/>
              <a:gd name="connsiteX10" fmla="*/ 569 w 10000"/>
              <a:gd name="connsiteY10" fmla="*/ 7936 h 9671"/>
              <a:gd name="connsiteX11" fmla="*/ 379 w 10000"/>
              <a:gd name="connsiteY11" fmla="*/ 7609 h 9671"/>
              <a:gd name="connsiteX12" fmla="*/ 379 w 10000"/>
              <a:gd name="connsiteY12" fmla="*/ 7280 h 9671"/>
              <a:gd name="connsiteX13" fmla="*/ 189 w 10000"/>
              <a:gd name="connsiteY13" fmla="*/ 7062 h 9671"/>
              <a:gd name="connsiteX14" fmla="*/ 189 w 10000"/>
              <a:gd name="connsiteY14" fmla="*/ 6734 h 9671"/>
              <a:gd name="connsiteX15" fmla="*/ 189 w 10000"/>
              <a:gd name="connsiteY15" fmla="*/ 6297 h 9671"/>
              <a:gd name="connsiteX16" fmla="*/ 189 w 10000"/>
              <a:gd name="connsiteY16" fmla="*/ 5860 h 9671"/>
              <a:gd name="connsiteX17" fmla="*/ 189 w 10000"/>
              <a:gd name="connsiteY17" fmla="*/ 5327 h 9671"/>
              <a:gd name="connsiteX18" fmla="*/ 189 w 10000"/>
              <a:gd name="connsiteY18" fmla="*/ 4672 h 9671"/>
              <a:gd name="connsiteX19" fmla="*/ 189 w 10000"/>
              <a:gd name="connsiteY19" fmla="*/ 4016 h 9671"/>
              <a:gd name="connsiteX20" fmla="*/ 189 w 10000"/>
              <a:gd name="connsiteY20" fmla="*/ 3154 h 9671"/>
              <a:gd name="connsiteX21" fmla="*/ 189 w 10000"/>
              <a:gd name="connsiteY21" fmla="*/ 2390 h 9671"/>
              <a:gd name="connsiteX22" fmla="*/ 189 w 10000"/>
              <a:gd name="connsiteY22" fmla="*/ 1735 h 9671"/>
              <a:gd name="connsiteX23" fmla="*/ 0 w 10000"/>
              <a:gd name="connsiteY23" fmla="*/ 1188 h 9671"/>
              <a:gd name="connsiteX24" fmla="*/ 0 w 10000"/>
              <a:gd name="connsiteY24" fmla="*/ 750 h 9671"/>
              <a:gd name="connsiteX25" fmla="*/ 0 w 10000"/>
              <a:gd name="connsiteY25" fmla="*/ 327 h 9671"/>
              <a:gd name="connsiteX26" fmla="*/ 0 w 10000"/>
              <a:gd name="connsiteY26" fmla="*/ 0 h 9671"/>
              <a:gd name="connsiteX27" fmla="*/ 1517 w 10000"/>
              <a:gd name="connsiteY27" fmla="*/ 0 h 9671"/>
              <a:gd name="connsiteX28" fmla="*/ 1517 w 10000"/>
              <a:gd name="connsiteY28" fmla="*/ 327 h 9671"/>
              <a:gd name="connsiteX29" fmla="*/ 1327 w 10000"/>
              <a:gd name="connsiteY29" fmla="*/ 436 h 9671"/>
              <a:gd name="connsiteX30" fmla="*/ 1327 w 10000"/>
              <a:gd name="connsiteY30" fmla="*/ 546 h 9671"/>
              <a:gd name="connsiteX31" fmla="*/ 1327 w 10000"/>
              <a:gd name="connsiteY31" fmla="*/ 860 h 9671"/>
              <a:gd name="connsiteX32" fmla="*/ 1327 w 10000"/>
              <a:gd name="connsiteY32" fmla="*/ 1079 h 9671"/>
              <a:gd name="connsiteX33" fmla="*/ 1327 w 10000"/>
              <a:gd name="connsiteY33" fmla="*/ 1515 h 9671"/>
              <a:gd name="connsiteX34" fmla="*/ 1327 w 10000"/>
              <a:gd name="connsiteY34" fmla="*/ 1844 h 9671"/>
              <a:gd name="connsiteX35" fmla="*/ 1137 w 10000"/>
              <a:gd name="connsiteY35" fmla="*/ 2390 h 9671"/>
              <a:gd name="connsiteX36" fmla="*/ 1137 w 10000"/>
              <a:gd name="connsiteY36" fmla="*/ 2937 h 9671"/>
              <a:gd name="connsiteX37" fmla="*/ 1137 w 10000"/>
              <a:gd name="connsiteY37" fmla="*/ 3470 h 9671"/>
              <a:gd name="connsiteX38" fmla="*/ 1137 w 10000"/>
              <a:gd name="connsiteY38" fmla="*/ 3906 h 9671"/>
              <a:gd name="connsiteX39" fmla="*/ 1137 w 10000"/>
              <a:gd name="connsiteY39" fmla="*/ 4344 h 9671"/>
              <a:gd name="connsiteX40" fmla="*/ 1137 w 10000"/>
              <a:gd name="connsiteY40" fmla="*/ 4781 h 9671"/>
              <a:gd name="connsiteX41" fmla="*/ 1327 w 10000"/>
              <a:gd name="connsiteY41" fmla="*/ 5109 h 9671"/>
              <a:gd name="connsiteX42" fmla="*/ 1327 w 10000"/>
              <a:gd name="connsiteY42" fmla="*/ 5436 h 9671"/>
              <a:gd name="connsiteX43" fmla="*/ 1327 w 10000"/>
              <a:gd name="connsiteY43" fmla="*/ 5654 h 9671"/>
              <a:gd name="connsiteX44" fmla="*/ 1327 w 10000"/>
              <a:gd name="connsiteY44" fmla="*/ 5860 h 9671"/>
              <a:gd name="connsiteX45" fmla="*/ 1327 w 10000"/>
              <a:gd name="connsiteY45" fmla="*/ 6515 h 9671"/>
              <a:gd name="connsiteX46" fmla="*/ 1517 w 10000"/>
              <a:gd name="connsiteY46" fmla="*/ 7171 h 9671"/>
              <a:gd name="connsiteX47" fmla="*/ 1706 w 10000"/>
              <a:gd name="connsiteY47" fmla="*/ 7499 h 9671"/>
              <a:gd name="connsiteX48" fmla="*/ 1706 w 10000"/>
              <a:gd name="connsiteY48" fmla="*/ 7717 h 9671"/>
              <a:gd name="connsiteX49" fmla="*/ 1896 w 10000"/>
              <a:gd name="connsiteY49" fmla="*/ 7936 h 9671"/>
              <a:gd name="connsiteX50" fmla="*/ 2275 w 10000"/>
              <a:gd name="connsiteY50" fmla="*/ 8155 h 9671"/>
              <a:gd name="connsiteX51" fmla="*/ 2465 w 10000"/>
              <a:gd name="connsiteY51" fmla="*/ 8264 h 9671"/>
              <a:gd name="connsiteX52" fmla="*/ 2844 w 10000"/>
              <a:gd name="connsiteY52" fmla="*/ 8373 h 9671"/>
              <a:gd name="connsiteX53" fmla="*/ 3222 w 10000"/>
              <a:gd name="connsiteY53" fmla="*/ 8469 h 9671"/>
              <a:gd name="connsiteX54" fmla="*/ 3602 w 10000"/>
              <a:gd name="connsiteY54" fmla="*/ 8579 h 9671"/>
              <a:gd name="connsiteX55" fmla="*/ 3958 w 10000"/>
              <a:gd name="connsiteY55" fmla="*/ 8579 h 9671"/>
              <a:gd name="connsiteX56" fmla="*/ 4527 w 10000"/>
              <a:gd name="connsiteY56" fmla="*/ 8688 h 9671"/>
              <a:gd name="connsiteX57" fmla="*/ 5095 w 10000"/>
              <a:gd name="connsiteY57" fmla="*/ 8688 h 9671"/>
              <a:gd name="connsiteX58" fmla="*/ 5664 w 10000"/>
              <a:gd name="connsiteY58" fmla="*/ 8688 h 9671"/>
              <a:gd name="connsiteX59" fmla="*/ 6232 w 10000"/>
              <a:gd name="connsiteY59" fmla="*/ 8579 h 9671"/>
              <a:gd name="connsiteX60" fmla="*/ 6612 w 10000"/>
              <a:gd name="connsiteY60" fmla="*/ 8579 h 9671"/>
              <a:gd name="connsiteX61" fmla="*/ 7180 w 10000"/>
              <a:gd name="connsiteY61" fmla="*/ 8469 h 9671"/>
              <a:gd name="connsiteX62" fmla="*/ 7560 w 10000"/>
              <a:gd name="connsiteY62" fmla="*/ 8373 h 9671"/>
              <a:gd name="connsiteX63" fmla="*/ 7938 w 10000"/>
              <a:gd name="connsiteY63" fmla="*/ 8264 h 9671"/>
              <a:gd name="connsiteX64" fmla="*/ 8128 w 10000"/>
              <a:gd name="connsiteY64" fmla="*/ 8155 h 9671"/>
              <a:gd name="connsiteX65" fmla="*/ 8128 w 10000"/>
              <a:gd name="connsiteY65" fmla="*/ 8045 h 9671"/>
              <a:gd name="connsiteX66" fmla="*/ 8294 w 10000"/>
              <a:gd name="connsiteY66" fmla="*/ 7827 h 9671"/>
              <a:gd name="connsiteX67" fmla="*/ 8483 w 10000"/>
              <a:gd name="connsiteY67" fmla="*/ 7609 h 9671"/>
              <a:gd name="connsiteX68" fmla="*/ 8673 w 10000"/>
              <a:gd name="connsiteY68" fmla="*/ 7499 h 9671"/>
              <a:gd name="connsiteX69" fmla="*/ 8673 w 10000"/>
              <a:gd name="connsiteY69" fmla="*/ 7171 h 9671"/>
              <a:gd name="connsiteX70" fmla="*/ 8863 w 10000"/>
              <a:gd name="connsiteY70" fmla="*/ 6953 h 9671"/>
              <a:gd name="connsiteX71" fmla="*/ 8863 w 10000"/>
              <a:gd name="connsiteY71" fmla="*/ 6734 h 9671"/>
              <a:gd name="connsiteX72" fmla="*/ 8863 w 10000"/>
              <a:gd name="connsiteY72" fmla="*/ 6624 h 9671"/>
              <a:gd name="connsiteX73" fmla="*/ 9052 w 10000"/>
              <a:gd name="connsiteY73" fmla="*/ 6406 h 9671"/>
              <a:gd name="connsiteX74" fmla="*/ 9052 w 10000"/>
              <a:gd name="connsiteY74" fmla="*/ 6297 h 9671"/>
              <a:gd name="connsiteX75" fmla="*/ 9242 w 10000"/>
              <a:gd name="connsiteY75" fmla="*/ 6297 h 9671"/>
              <a:gd name="connsiteX76" fmla="*/ 9242 w 10000"/>
              <a:gd name="connsiteY76" fmla="*/ 6188 h 9671"/>
              <a:gd name="connsiteX77" fmla="*/ 9242 w 10000"/>
              <a:gd name="connsiteY77" fmla="*/ 6188 h 9671"/>
              <a:gd name="connsiteX78" fmla="*/ 9242 w 10000"/>
              <a:gd name="connsiteY78" fmla="*/ 6188 h 9671"/>
              <a:gd name="connsiteX79" fmla="*/ 9242 w 10000"/>
              <a:gd name="connsiteY79" fmla="*/ 6297 h 9671"/>
              <a:gd name="connsiteX80" fmla="*/ 9431 w 10000"/>
              <a:gd name="connsiteY80" fmla="*/ 6297 h 9671"/>
              <a:gd name="connsiteX81" fmla="*/ 9431 w 10000"/>
              <a:gd name="connsiteY81" fmla="*/ 6406 h 9671"/>
              <a:gd name="connsiteX82" fmla="*/ 9431 w 10000"/>
              <a:gd name="connsiteY82" fmla="*/ 6624 h 9671"/>
              <a:gd name="connsiteX83" fmla="*/ 9431 w 10000"/>
              <a:gd name="connsiteY83" fmla="*/ 6734 h 9671"/>
              <a:gd name="connsiteX84" fmla="*/ 9431 w 10000"/>
              <a:gd name="connsiteY84" fmla="*/ 6953 h 9671"/>
              <a:gd name="connsiteX85" fmla="*/ 9431 w 10000"/>
              <a:gd name="connsiteY85" fmla="*/ 7171 h 9671"/>
              <a:gd name="connsiteX86" fmla="*/ 9621 w 10000"/>
              <a:gd name="connsiteY86" fmla="*/ 7609 h 9671"/>
              <a:gd name="connsiteX87" fmla="*/ 9621 w 10000"/>
              <a:gd name="connsiteY87" fmla="*/ 7936 h 9671"/>
              <a:gd name="connsiteX88" fmla="*/ 9811 w 10000"/>
              <a:gd name="connsiteY88" fmla="*/ 8264 h 9671"/>
              <a:gd name="connsiteX89" fmla="*/ 10000 w 10000"/>
              <a:gd name="connsiteY89" fmla="*/ 8469 h 9671"/>
              <a:gd name="connsiteX90" fmla="*/ 10000 w 10000"/>
              <a:gd name="connsiteY90" fmla="*/ 8579 h 9671"/>
              <a:gd name="connsiteX91" fmla="*/ 10000 w 10000"/>
              <a:gd name="connsiteY91" fmla="*/ 8688 h 9671"/>
              <a:gd name="connsiteX92" fmla="*/ 10000 w 10000"/>
              <a:gd name="connsiteY92" fmla="*/ 8796 h 9671"/>
              <a:gd name="connsiteX93" fmla="*/ 9811 w 10000"/>
              <a:gd name="connsiteY93" fmla="*/ 8906 h 9671"/>
              <a:gd name="connsiteX94" fmla="*/ 9431 w 10000"/>
              <a:gd name="connsiteY94" fmla="*/ 9015 h 9671"/>
              <a:gd name="connsiteX95" fmla="*/ 9052 w 10000"/>
              <a:gd name="connsiteY95" fmla="*/ 9124 h 9671"/>
              <a:gd name="connsiteX96" fmla="*/ 8673 w 10000"/>
              <a:gd name="connsiteY96" fmla="*/ 9234 h 9671"/>
              <a:gd name="connsiteX97" fmla="*/ 8128 w 10000"/>
              <a:gd name="connsiteY97" fmla="*/ 9344 h 9671"/>
              <a:gd name="connsiteX98" fmla="*/ 7369 w 10000"/>
              <a:gd name="connsiteY98" fmla="*/ 9452 h 9671"/>
              <a:gd name="connsiteX99" fmla="*/ 6801 w 10000"/>
              <a:gd name="connsiteY99" fmla="*/ 9562 h 9671"/>
              <a:gd name="connsiteX100" fmla="*/ 6043 w 10000"/>
              <a:gd name="connsiteY100" fmla="*/ 9671 h 9671"/>
              <a:gd name="connsiteX101" fmla="*/ 5095 w 10000"/>
              <a:gd name="connsiteY101" fmla="*/ 9671 h 9671"/>
              <a:gd name="connsiteX102" fmla="*/ 5095 w 10000"/>
              <a:gd name="connsiteY102" fmla="*/ 9671 h 9671"/>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451 h 10000"/>
              <a:gd name="connsiteX29" fmla="*/ 1327 w 10000"/>
              <a:gd name="connsiteY29" fmla="*/ 565 h 10000"/>
              <a:gd name="connsiteX30" fmla="*/ 1327 w 10000"/>
              <a:gd name="connsiteY30" fmla="*/ 889 h 10000"/>
              <a:gd name="connsiteX31" fmla="*/ 1327 w 10000"/>
              <a:gd name="connsiteY31" fmla="*/ 1116 h 10000"/>
              <a:gd name="connsiteX32" fmla="*/ 1327 w 10000"/>
              <a:gd name="connsiteY32" fmla="*/ 1567 h 10000"/>
              <a:gd name="connsiteX33" fmla="*/ 1327 w 10000"/>
              <a:gd name="connsiteY33" fmla="*/ 1907 h 10000"/>
              <a:gd name="connsiteX34" fmla="*/ 1137 w 10000"/>
              <a:gd name="connsiteY34" fmla="*/ 2471 h 10000"/>
              <a:gd name="connsiteX35" fmla="*/ 1137 w 10000"/>
              <a:gd name="connsiteY35" fmla="*/ 3037 h 10000"/>
              <a:gd name="connsiteX36" fmla="*/ 1137 w 10000"/>
              <a:gd name="connsiteY36" fmla="*/ 3588 h 10000"/>
              <a:gd name="connsiteX37" fmla="*/ 1137 w 10000"/>
              <a:gd name="connsiteY37" fmla="*/ 4039 h 10000"/>
              <a:gd name="connsiteX38" fmla="*/ 1137 w 10000"/>
              <a:gd name="connsiteY38" fmla="*/ 4492 h 10000"/>
              <a:gd name="connsiteX39" fmla="*/ 1137 w 10000"/>
              <a:gd name="connsiteY39" fmla="*/ 4944 h 10000"/>
              <a:gd name="connsiteX40" fmla="*/ 1327 w 10000"/>
              <a:gd name="connsiteY40" fmla="*/ 5283 h 10000"/>
              <a:gd name="connsiteX41" fmla="*/ 1327 w 10000"/>
              <a:gd name="connsiteY41" fmla="*/ 5621 h 10000"/>
              <a:gd name="connsiteX42" fmla="*/ 1327 w 10000"/>
              <a:gd name="connsiteY42" fmla="*/ 5846 h 10000"/>
              <a:gd name="connsiteX43" fmla="*/ 1327 w 10000"/>
              <a:gd name="connsiteY43" fmla="*/ 6059 h 10000"/>
              <a:gd name="connsiteX44" fmla="*/ 1327 w 10000"/>
              <a:gd name="connsiteY44" fmla="*/ 6737 h 10000"/>
              <a:gd name="connsiteX45" fmla="*/ 1517 w 10000"/>
              <a:gd name="connsiteY45" fmla="*/ 7415 h 10000"/>
              <a:gd name="connsiteX46" fmla="*/ 1706 w 10000"/>
              <a:gd name="connsiteY46" fmla="*/ 7754 h 10000"/>
              <a:gd name="connsiteX47" fmla="*/ 1706 w 10000"/>
              <a:gd name="connsiteY47" fmla="*/ 7980 h 10000"/>
              <a:gd name="connsiteX48" fmla="*/ 1896 w 10000"/>
              <a:gd name="connsiteY48" fmla="*/ 8206 h 10000"/>
              <a:gd name="connsiteX49" fmla="*/ 2275 w 10000"/>
              <a:gd name="connsiteY49" fmla="*/ 8432 h 10000"/>
              <a:gd name="connsiteX50" fmla="*/ 2465 w 10000"/>
              <a:gd name="connsiteY50" fmla="*/ 8545 h 10000"/>
              <a:gd name="connsiteX51" fmla="*/ 2844 w 10000"/>
              <a:gd name="connsiteY51" fmla="*/ 8658 h 10000"/>
              <a:gd name="connsiteX52" fmla="*/ 3222 w 10000"/>
              <a:gd name="connsiteY52" fmla="*/ 8757 h 10000"/>
              <a:gd name="connsiteX53" fmla="*/ 3602 w 10000"/>
              <a:gd name="connsiteY53" fmla="*/ 8871 h 10000"/>
              <a:gd name="connsiteX54" fmla="*/ 3958 w 10000"/>
              <a:gd name="connsiteY54" fmla="*/ 8871 h 10000"/>
              <a:gd name="connsiteX55" fmla="*/ 4527 w 10000"/>
              <a:gd name="connsiteY55" fmla="*/ 8984 h 10000"/>
              <a:gd name="connsiteX56" fmla="*/ 5095 w 10000"/>
              <a:gd name="connsiteY56" fmla="*/ 8984 h 10000"/>
              <a:gd name="connsiteX57" fmla="*/ 5664 w 10000"/>
              <a:gd name="connsiteY57" fmla="*/ 8984 h 10000"/>
              <a:gd name="connsiteX58" fmla="*/ 6232 w 10000"/>
              <a:gd name="connsiteY58" fmla="*/ 8871 h 10000"/>
              <a:gd name="connsiteX59" fmla="*/ 6612 w 10000"/>
              <a:gd name="connsiteY59" fmla="*/ 8871 h 10000"/>
              <a:gd name="connsiteX60" fmla="*/ 7180 w 10000"/>
              <a:gd name="connsiteY60" fmla="*/ 8757 h 10000"/>
              <a:gd name="connsiteX61" fmla="*/ 7560 w 10000"/>
              <a:gd name="connsiteY61" fmla="*/ 8658 h 10000"/>
              <a:gd name="connsiteX62" fmla="*/ 7938 w 10000"/>
              <a:gd name="connsiteY62" fmla="*/ 8545 h 10000"/>
              <a:gd name="connsiteX63" fmla="*/ 8128 w 10000"/>
              <a:gd name="connsiteY63" fmla="*/ 8432 h 10000"/>
              <a:gd name="connsiteX64" fmla="*/ 8128 w 10000"/>
              <a:gd name="connsiteY64" fmla="*/ 8319 h 10000"/>
              <a:gd name="connsiteX65" fmla="*/ 8294 w 10000"/>
              <a:gd name="connsiteY65" fmla="*/ 8093 h 10000"/>
              <a:gd name="connsiteX66" fmla="*/ 8483 w 10000"/>
              <a:gd name="connsiteY66" fmla="*/ 7868 h 10000"/>
              <a:gd name="connsiteX67" fmla="*/ 8673 w 10000"/>
              <a:gd name="connsiteY67" fmla="*/ 7754 h 10000"/>
              <a:gd name="connsiteX68" fmla="*/ 8673 w 10000"/>
              <a:gd name="connsiteY68" fmla="*/ 7415 h 10000"/>
              <a:gd name="connsiteX69" fmla="*/ 8863 w 10000"/>
              <a:gd name="connsiteY69" fmla="*/ 7190 h 10000"/>
              <a:gd name="connsiteX70" fmla="*/ 8863 w 10000"/>
              <a:gd name="connsiteY70" fmla="*/ 6963 h 10000"/>
              <a:gd name="connsiteX71" fmla="*/ 8863 w 10000"/>
              <a:gd name="connsiteY71" fmla="*/ 6849 h 10000"/>
              <a:gd name="connsiteX72" fmla="*/ 9052 w 10000"/>
              <a:gd name="connsiteY72" fmla="*/ 6624 h 10000"/>
              <a:gd name="connsiteX73" fmla="*/ 9052 w 10000"/>
              <a:gd name="connsiteY73" fmla="*/ 6511 h 10000"/>
              <a:gd name="connsiteX74" fmla="*/ 9242 w 10000"/>
              <a:gd name="connsiteY74" fmla="*/ 6511 h 10000"/>
              <a:gd name="connsiteX75" fmla="*/ 9242 w 10000"/>
              <a:gd name="connsiteY75" fmla="*/ 6399 h 10000"/>
              <a:gd name="connsiteX76" fmla="*/ 9242 w 10000"/>
              <a:gd name="connsiteY76" fmla="*/ 6399 h 10000"/>
              <a:gd name="connsiteX77" fmla="*/ 9242 w 10000"/>
              <a:gd name="connsiteY77" fmla="*/ 6399 h 10000"/>
              <a:gd name="connsiteX78" fmla="*/ 9242 w 10000"/>
              <a:gd name="connsiteY78" fmla="*/ 6511 h 10000"/>
              <a:gd name="connsiteX79" fmla="*/ 9431 w 10000"/>
              <a:gd name="connsiteY79" fmla="*/ 6511 h 10000"/>
              <a:gd name="connsiteX80" fmla="*/ 9431 w 10000"/>
              <a:gd name="connsiteY80" fmla="*/ 6624 h 10000"/>
              <a:gd name="connsiteX81" fmla="*/ 9431 w 10000"/>
              <a:gd name="connsiteY81" fmla="*/ 6849 h 10000"/>
              <a:gd name="connsiteX82" fmla="*/ 9431 w 10000"/>
              <a:gd name="connsiteY82" fmla="*/ 6963 h 10000"/>
              <a:gd name="connsiteX83" fmla="*/ 9431 w 10000"/>
              <a:gd name="connsiteY83" fmla="*/ 7190 h 10000"/>
              <a:gd name="connsiteX84" fmla="*/ 9431 w 10000"/>
              <a:gd name="connsiteY84" fmla="*/ 7415 h 10000"/>
              <a:gd name="connsiteX85" fmla="*/ 9621 w 10000"/>
              <a:gd name="connsiteY85" fmla="*/ 7868 h 10000"/>
              <a:gd name="connsiteX86" fmla="*/ 9621 w 10000"/>
              <a:gd name="connsiteY86" fmla="*/ 8206 h 10000"/>
              <a:gd name="connsiteX87" fmla="*/ 9811 w 10000"/>
              <a:gd name="connsiteY87" fmla="*/ 8545 h 10000"/>
              <a:gd name="connsiteX88" fmla="*/ 10000 w 10000"/>
              <a:gd name="connsiteY88" fmla="*/ 8757 h 10000"/>
              <a:gd name="connsiteX89" fmla="*/ 10000 w 10000"/>
              <a:gd name="connsiteY89" fmla="*/ 8871 h 10000"/>
              <a:gd name="connsiteX90" fmla="*/ 10000 w 10000"/>
              <a:gd name="connsiteY90" fmla="*/ 8984 h 10000"/>
              <a:gd name="connsiteX91" fmla="*/ 10000 w 10000"/>
              <a:gd name="connsiteY91" fmla="*/ 9095 h 10000"/>
              <a:gd name="connsiteX92" fmla="*/ 9811 w 10000"/>
              <a:gd name="connsiteY92" fmla="*/ 9209 h 10000"/>
              <a:gd name="connsiteX93" fmla="*/ 9431 w 10000"/>
              <a:gd name="connsiteY93" fmla="*/ 9322 h 10000"/>
              <a:gd name="connsiteX94" fmla="*/ 9052 w 10000"/>
              <a:gd name="connsiteY94" fmla="*/ 9434 h 10000"/>
              <a:gd name="connsiteX95" fmla="*/ 8673 w 10000"/>
              <a:gd name="connsiteY95" fmla="*/ 9548 h 10000"/>
              <a:gd name="connsiteX96" fmla="*/ 8128 w 10000"/>
              <a:gd name="connsiteY96" fmla="*/ 9662 h 10000"/>
              <a:gd name="connsiteX97" fmla="*/ 7369 w 10000"/>
              <a:gd name="connsiteY97" fmla="*/ 9774 h 10000"/>
              <a:gd name="connsiteX98" fmla="*/ 6801 w 10000"/>
              <a:gd name="connsiteY98" fmla="*/ 9887 h 10000"/>
              <a:gd name="connsiteX99" fmla="*/ 6043 w 10000"/>
              <a:gd name="connsiteY99" fmla="*/ 10000 h 10000"/>
              <a:gd name="connsiteX100" fmla="*/ 5095 w 10000"/>
              <a:gd name="connsiteY100" fmla="*/ 10000 h 10000"/>
              <a:gd name="connsiteX101" fmla="*/ 5095 w 10000"/>
              <a:gd name="connsiteY101" fmla="*/ 10000 h 10000"/>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565 h 10000"/>
              <a:gd name="connsiteX29" fmla="*/ 1327 w 10000"/>
              <a:gd name="connsiteY29" fmla="*/ 889 h 10000"/>
              <a:gd name="connsiteX30" fmla="*/ 1327 w 10000"/>
              <a:gd name="connsiteY30" fmla="*/ 1116 h 10000"/>
              <a:gd name="connsiteX31" fmla="*/ 1327 w 10000"/>
              <a:gd name="connsiteY31" fmla="*/ 1567 h 10000"/>
              <a:gd name="connsiteX32" fmla="*/ 1327 w 10000"/>
              <a:gd name="connsiteY32" fmla="*/ 1907 h 10000"/>
              <a:gd name="connsiteX33" fmla="*/ 1137 w 10000"/>
              <a:gd name="connsiteY33" fmla="*/ 2471 h 10000"/>
              <a:gd name="connsiteX34" fmla="*/ 1137 w 10000"/>
              <a:gd name="connsiteY34" fmla="*/ 3037 h 10000"/>
              <a:gd name="connsiteX35" fmla="*/ 1137 w 10000"/>
              <a:gd name="connsiteY35" fmla="*/ 3588 h 10000"/>
              <a:gd name="connsiteX36" fmla="*/ 1137 w 10000"/>
              <a:gd name="connsiteY36" fmla="*/ 4039 h 10000"/>
              <a:gd name="connsiteX37" fmla="*/ 1137 w 10000"/>
              <a:gd name="connsiteY37" fmla="*/ 4492 h 10000"/>
              <a:gd name="connsiteX38" fmla="*/ 1137 w 10000"/>
              <a:gd name="connsiteY38" fmla="*/ 4944 h 10000"/>
              <a:gd name="connsiteX39" fmla="*/ 1327 w 10000"/>
              <a:gd name="connsiteY39" fmla="*/ 5283 h 10000"/>
              <a:gd name="connsiteX40" fmla="*/ 1327 w 10000"/>
              <a:gd name="connsiteY40" fmla="*/ 5621 h 10000"/>
              <a:gd name="connsiteX41" fmla="*/ 1327 w 10000"/>
              <a:gd name="connsiteY41" fmla="*/ 5846 h 10000"/>
              <a:gd name="connsiteX42" fmla="*/ 1327 w 10000"/>
              <a:gd name="connsiteY42" fmla="*/ 6059 h 10000"/>
              <a:gd name="connsiteX43" fmla="*/ 1327 w 10000"/>
              <a:gd name="connsiteY43" fmla="*/ 6737 h 10000"/>
              <a:gd name="connsiteX44" fmla="*/ 1517 w 10000"/>
              <a:gd name="connsiteY44" fmla="*/ 7415 h 10000"/>
              <a:gd name="connsiteX45" fmla="*/ 1706 w 10000"/>
              <a:gd name="connsiteY45" fmla="*/ 7754 h 10000"/>
              <a:gd name="connsiteX46" fmla="*/ 1706 w 10000"/>
              <a:gd name="connsiteY46" fmla="*/ 7980 h 10000"/>
              <a:gd name="connsiteX47" fmla="*/ 1896 w 10000"/>
              <a:gd name="connsiteY47" fmla="*/ 8206 h 10000"/>
              <a:gd name="connsiteX48" fmla="*/ 2275 w 10000"/>
              <a:gd name="connsiteY48" fmla="*/ 8432 h 10000"/>
              <a:gd name="connsiteX49" fmla="*/ 2465 w 10000"/>
              <a:gd name="connsiteY49" fmla="*/ 8545 h 10000"/>
              <a:gd name="connsiteX50" fmla="*/ 2844 w 10000"/>
              <a:gd name="connsiteY50" fmla="*/ 8658 h 10000"/>
              <a:gd name="connsiteX51" fmla="*/ 3222 w 10000"/>
              <a:gd name="connsiteY51" fmla="*/ 8757 h 10000"/>
              <a:gd name="connsiteX52" fmla="*/ 3602 w 10000"/>
              <a:gd name="connsiteY52" fmla="*/ 8871 h 10000"/>
              <a:gd name="connsiteX53" fmla="*/ 3958 w 10000"/>
              <a:gd name="connsiteY53" fmla="*/ 8871 h 10000"/>
              <a:gd name="connsiteX54" fmla="*/ 4527 w 10000"/>
              <a:gd name="connsiteY54" fmla="*/ 8984 h 10000"/>
              <a:gd name="connsiteX55" fmla="*/ 5095 w 10000"/>
              <a:gd name="connsiteY55" fmla="*/ 8984 h 10000"/>
              <a:gd name="connsiteX56" fmla="*/ 5664 w 10000"/>
              <a:gd name="connsiteY56" fmla="*/ 8984 h 10000"/>
              <a:gd name="connsiteX57" fmla="*/ 6232 w 10000"/>
              <a:gd name="connsiteY57" fmla="*/ 8871 h 10000"/>
              <a:gd name="connsiteX58" fmla="*/ 6612 w 10000"/>
              <a:gd name="connsiteY58" fmla="*/ 8871 h 10000"/>
              <a:gd name="connsiteX59" fmla="*/ 7180 w 10000"/>
              <a:gd name="connsiteY59" fmla="*/ 8757 h 10000"/>
              <a:gd name="connsiteX60" fmla="*/ 7560 w 10000"/>
              <a:gd name="connsiteY60" fmla="*/ 8658 h 10000"/>
              <a:gd name="connsiteX61" fmla="*/ 7938 w 10000"/>
              <a:gd name="connsiteY61" fmla="*/ 8545 h 10000"/>
              <a:gd name="connsiteX62" fmla="*/ 8128 w 10000"/>
              <a:gd name="connsiteY62" fmla="*/ 8432 h 10000"/>
              <a:gd name="connsiteX63" fmla="*/ 8128 w 10000"/>
              <a:gd name="connsiteY63" fmla="*/ 8319 h 10000"/>
              <a:gd name="connsiteX64" fmla="*/ 8294 w 10000"/>
              <a:gd name="connsiteY64" fmla="*/ 8093 h 10000"/>
              <a:gd name="connsiteX65" fmla="*/ 8483 w 10000"/>
              <a:gd name="connsiteY65" fmla="*/ 7868 h 10000"/>
              <a:gd name="connsiteX66" fmla="*/ 8673 w 10000"/>
              <a:gd name="connsiteY66" fmla="*/ 7754 h 10000"/>
              <a:gd name="connsiteX67" fmla="*/ 8673 w 10000"/>
              <a:gd name="connsiteY67" fmla="*/ 7415 h 10000"/>
              <a:gd name="connsiteX68" fmla="*/ 8863 w 10000"/>
              <a:gd name="connsiteY68" fmla="*/ 7190 h 10000"/>
              <a:gd name="connsiteX69" fmla="*/ 8863 w 10000"/>
              <a:gd name="connsiteY69" fmla="*/ 6963 h 10000"/>
              <a:gd name="connsiteX70" fmla="*/ 8863 w 10000"/>
              <a:gd name="connsiteY70" fmla="*/ 6849 h 10000"/>
              <a:gd name="connsiteX71" fmla="*/ 9052 w 10000"/>
              <a:gd name="connsiteY71" fmla="*/ 6624 h 10000"/>
              <a:gd name="connsiteX72" fmla="*/ 9052 w 10000"/>
              <a:gd name="connsiteY72" fmla="*/ 6511 h 10000"/>
              <a:gd name="connsiteX73" fmla="*/ 9242 w 10000"/>
              <a:gd name="connsiteY73" fmla="*/ 6511 h 10000"/>
              <a:gd name="connsiteX74" fmla="*/ 9242 w 10000"/>
              <a:gd name="connsiteY74" fmla="*/ 6399 h 10000"/>
              <a:gd name="connsiteX75" fmla="*/ 9242 w 10000"/>
              <a:gd name="connsiteY75" fmla="*/ 6399 h 10000"/>
              <a:gd name="connsiteX76" fmla="*/ 9242 w 10000"/>
              <a:gd name="connsiteY76" fmla="*/ 6399 h 10000"/>
              <a:gd name="connsiteX77" fmla="*/ 9242 w 10000"/>
              <a:gd name="connsiteY77" fmla="*/ 6511 h 10000"/>
              <a:gd name="connsiteX78" fmla="*/ 9431 w 10000"/>
              <a:gd name="connsiteY78" fmla="*/ 6511 h 10000"/>
              <a:gd name="connsiteX79" fmla="*/ 9431 w 10000"/>
              <a:gd name="connsiteY79" fmla="*/ 6624 h 10000"/>
              <a:gd name="connsiteX80" fmla="*/ 9431 w 10000"/>
              <a:gd name="connsiteY80" fmla="*/ 6849 h 10000"/>
              <a:gd name="connsiteX81" fmla="*/ 9431 w 10000"/>
              <a:gd name="connsiteY81" fmla="*/ 6963 h 10000"/>
              <a:gd name="connsiteX82" fmla="*/ 9431 w 10000"/>
              <a:gd name="connsiteY82" fmla="*/ 7190 h 10000"/>
              <a:gd name="connsiteX83" fmla="*/ 9431 w 10000"/>
              <a:gd name="connsiteY83" fmla="*/ 7415 h 10000"/>
              <a:gd name="connsiteX84" fmla="*/ 9621 w 10000"/>
              <a:gd name="connsiteY84" fmla="*/ 7868 h 10000"/>
              <a:gd name="connsiteX85" fmla="*/ 9621 w 10000"/>
              <a:gd name="connsiteY85" fmla="*/ 8206 h 10000"/>
              <a:gd name="connsiteX86" fmla="*/ 9811 w 10000"/>
              <a:gd name="connsiteY86" fmla="*/ 8545 h 10000"/>
              <a:gd name="connsiteX87" fmla="*/ 10000 w 10000"/>
              <a:gd name="connsiteY87" fmla="*/ 8757 h 10000"/>
              <a:gd name="connsiteX88" fmla="*/ 10000 w 10000"/>
              <a:gd name="connsiteY88" fmla="*/ 8871 h 10000"/>
              <a:gd name="connsiteX89" fmla="*/ 10000 w 10000"/>
              <a:gd name="connsiteY89" fmla="*/ 8984 h 10000"/>
              <a:gd name="connsiteX90" fmla="*/ 10000 w 10000"/>
              <a:gd name="connsiteY90" fmla="*/ 9095 h 10000"/>
              <a:gd name="connsiteX91" fmla="*/ 9811 w 10000"/>
              <a:gd name="connsiteY91" fmla="*/ 9209 h 10000"/>
              <a:gd name="connsiteX92" fmla="*/ 9431 w 10000"/>
              <a:gd name="connsiteY92" fmla="*/ 9322 h 10000"/>
              <a:gd name="connsiteX93" fmla="*/ 9052 w 10000"/>
              <a:gd name="connsiteY93" fmla="*/ 9434 h 10000"/>
              <a:gd name="connsiteX94" fmla="*/ 8673 w 10000"/>
              <a:gd name="connsiteY94" fmla="*/ 9548 h 10000"/>
              <a:gd name="connsiteX95" fmla="*/ 8128 w 10000"/>
              <a:gd name="connsiteY95" fmla="*/ 9662 h 10000"/>
              <a:gd name="connsiteX96" fmla="*/ 7369 w 10000"/>
              <a:gd name="connsiteY96" fmla="*/ 9774 h 10000"/>
              <a:gd name="connsiteX97" fmla="*/ 6801 w 10000"/>
              <a:gd name="connsiteY97" fmla="*/ 9887 h 10000"/>
              <a:gd name="connsiteX98" fmla="*/ 6043 w 10000"/>
              <a:gd name="connsiteY98" fmla="*/ 10000 h 10000"/>
              <a:gd name="connsiteX99" fmla="*/ 5095 w 10000"/>
              <a:gd name="connsiteY99" fmla="*/ 10000 h 10000"/>
              <a:gd name="connsiteX100" fmla="*/ 5095 w 10000"/>
              <a:gd name="connsiteY100" fmla="*/ 10000 h 10000"/>
              <a:gd name="connsiteX0" fmla="*/ 5095 w 10000"/>
              <a:gd name="connsiteY0" fmla="*/ 9662 h 9662"/>
              <a:gd name="connsiteX1" fmla="*/ 4336 w 10000"/>
              <a:gd name="connsiteY1" fmla="*/ 9549 h 9662"/>
              <a:gd name="connsiteX2" fmla="*/ 3602 w 10000"/>
              <a:gd name="connsiteY2" fmla="*/ 9549 h 9662"/>
              <a:gd name="connsiteX3" fmla="*/ 3033 w 10000"/>
              <a:gd name="connsiteY3" fmla="*/ 9436 h 9662"/>
              <a:gd name="connsiteX4" fmla="*/ 2465 w 10000"/>
              <a:gd name="connsiteY4" fmla="*/ 9324 h 9662"/>
              <a:gd name="connsiteX5" fmla="*/ 2085 w 10000"/>
              <a:gd name="connsiteY5" fmla="*/ 9210 h 9662"/>
              <a:gd name="connsiteX6" fmla="*/ 1706 w 10000"/>
              <a:gd name="connsiteY6" fmla="*/ 8984 h 9662"/>
              <a:gd name="connsiteX7" fmla="*/ 1327 w 10000"/>
              <a:gd name="connsiteY7" fmla="*/ 8757 h 9662"/>
              <a:gd name="connsiteX8" fmla="*/ 1137 w 10000"/>
              <a:gd name="connsiteY8" fmla="*/ 8533 h 9662"/>
              <a:gd name="connsiteX9" fmla="*/ 759 w 10000"/>
              <a:gd name="connsiteY9" fmla="*/ 8207 h 9662"/>
              <a:gd name="connsiteX10" fmla="*/ 569 w 10000"/>
              <a:gd name="connsiteY10" fmla="*/ 7868 h 9662"/>
              <a:gd name="connsiteX11" fmla="*/ 379 w 10000"/>
              <a:gd name="connsiteY11" fmla="*/ 7530 h 9662"/>
              <a:gd name="connsiteX12" fmla="*/ 379 w 10000"/>
              <a:gd name="connsiteY12" fmla="*/ 7190 h 9662"/>
              <a:gd name="connsiteX13" fmla="*/ 189 w 10000"/>
              <a:gd name="connsiteY13" fmla="*/ 6964 h 9662"/>
              <a:gd name="connsiteX14" fmla="*/ 189 w 10000"/>
              <a:gd name="connsiteY14" fmla="*/ 6625 h 9662"/>
              <a:gd name="connsiteX15" fmla="*/ 189 w 10000"/>
              <a:gd name="connsiteY15" fmla="*/ 6173 h 9662"/>
              <a:gd name="connsiteX16" fmla="*/ 189 w 10000"/>
              <a:gd name="connsiteY16" fmla="*/ 5721 h 9662"/>
              <a:gd name="connsiteX17" fmla="*/ 189 w 10000"/>
              <a:gd name="connsiteY17" fmla="*/ 5170 h 9662"/>
              <a:gd name="connsiteX18" fmla="*/ 189 w 10000"/>
              <a:gd name="connsiteY18" fmla="*/ 4493 h 9662"/>
              <a:gd name="connsiteX19" fmla="*/ 189 w 10000"/>
              <a:gd name="connsiteY19" fmla="*/ 3815 h 9662"/>
              <a:gd name="connsiteX20" fmla="*/ 189 w 10000"/>
              <a:gd name="connsiteY20" fmla="*/ 2923 h 9662"/>
              <a:gd name="connsiteX21" fmla="*/ 189 w 10000"/>
              <a:gd name="connsiteY21" fmla="*/ 2133 h 9662"/>
              <a:gd name="connsiteX22" fmla="*/ 189 w 10000"/>
              <a:gd name="connsiteY22" fmla="*/ 1456 h 9662"/>
              <a:gd name="connsiteX23" fmla="*/ 0 w 10000"/>
              <a:gd name="connsiteY23" fmla="*/ 890 h 9662"/>
              <a:gd name="connsiteX24" fmla="*/ 0 w 10000"/>
              <a:gd name="connsiteY24" fmla="*/ 438 h 9662"/>
              <a:gd name="connsiteX25" fmla="*/ 0 w 10000"/>
              <a:gd name="connsiteY25" fmla="*/ 0 h 9662"/>
              <a:gd name="connsiteX26" fmla="*/ 1517 w 10000"/>
              <a:gd name="connsiteY26" fmla="*/ 0 h 9662"/>
              <a:gd name="connsiteX27" fmla="*/ 1327 w 10000"/>
              <a:gd name="connsiteY27" fmla="*/ 227 h 9662"/>
              <a:gd name="connsiteX28" fmla="*/ 1327 w 10000"/>
              <a:gd name="connsiteY28" fmla="*/ 551 h 9662"/>
              <a:gd name="connsiteX29" fmla="*/ 1327 w 10000"/>
              <a:gd name="connsiteY29" fmla="*/ 778 h 9662"/>
              <a:gd name="connsiteX30" fmla="*/ 1327 w 10000"/>
              <a:gd name="connsiteY30" fmla="*/ 1229 h 9662"/>
              <a:gd name="connsiteX31" fmla="*/ 1327 w 10000"/>
              <a:gd name="connsiteY31" fmla="*/ 1569 h 9662"/>
              <a:gd name="connsiteX32" fmla="*/ 1137 w 10000"/>
              <a:gd name="connsiteY32" fmla="*/ 2133 h 9662"/>
              <a:gd name="connsiteX33" fmla="*/ 1137 w 10000"/>
              <a:gd name="connsiteY33" fmla="*/ 2699 h 9662"/>
              <a:gd name="connsiteX34" fmla="*/ 1137 w 10000"/>
              <a:gd name="connsiteY34" fmla="*/ 3250 h 9662"/>
              <a:gd name="connsiteX35" fmla="*/ 1137 w 10000"/>
              <a:gd name="connsiteY35" fmla="*/ 3701 h 9662"/>
              <a:gd name="connsiteX36" fmla="*/ 1137 w 10000"/>
              <a:gd name="connsiteY36" fmla="*/ 4154 h 9662"/>
              <a:gd name="connsiteX37" fmla="*/ 1137 w 10000"/>
              <a:gd name="connsiteY37" fmla="*/ 4606 h 9662"/>
              <a:gd name="connsiteX38" fmla="*/ 1327 w 10000"/>
              <a:gd name="connsiteY38" fmla="*/ 4945 h 9662"/>
              <a:gd name="connsiteX39" fmla="*/ 1327 w 10000"/>
              <a:gd name="connsiteY39" fmla="*/ 5283 h 9662"/>
              <a:gd name="connsiteX40" fmla="*/ 1327 w 10000"/>
              <a:gd name="connsiteY40" fmla="*/ 5508 h 9662"/>
              <a:gd name="connsiteX41" fmla="*/ 1327 w 10000"/>
              <a:gd name="connsiteY41" fmla="*/ 5721 h 9662"/>
              <a:gd name="connsiteX42" fmla="*/ 1327 w 10000"/>
              <a:gd name="connsiteY42" fmla="*/ 6399 h 9662"/>
              <a:gd name="connsiteX43" fmla="*/ 1517 w 10000"/>
              <a:gd name="connsiteY43" fmla="*/ 7077 h 9662"/>
              <a:gd name="connsiteX44" fmla="*/ 1706 w 10000"/>
              <a:gd name="connsiteY44" fmla="*/ 7416 h 9662"/>
              <a:gd name="connsiteX45" fmla="*/ 1706 w 10000"/>
              <a:gd name="connsiteY45" fmla="*/ 7642 h 9662"/>
              <a:gd name="connsiteX46" fmla="*/ 1896 w 10000"/>
              <a:gd name="connsiteY46" fmla="*/ 7868 h 9662"/>
              <a:gd name="connsiteX47" fmla="*/ 2275 w 10000"/>
              <a:gd name="connsiteY47" fmla="*/ 8094 h 9662"/>
              <a:gd name="connsiteX48" fmla="*/ 2465 w 10000"/>
              <a:gd name="connsiteY48" fmla="*/ 8207 h 9662"/>
              <a:gd name="connsiteX49" fmla="*/ 2844 w 10000"/>
              <a:gd name="connsiteY49" fmla="*/ 8320 h 9662"/>
              <a:gd name="connsiteX50" fmla="*/ 3222 w 10000"/>
              <a:gd name="connsiteY50" fmla="*/ 8419 h 9662"/>
              <a:gd name="connsiteX51" fmla="*/ 3602 w 10000"/>
              <a:gd name="connsiteY51" fmla="*/ 8533 h 9662"/>
              <a:gd name="connsiteX52" fmla="*/ 3958 w 10000"/>
              <a:gd name="connsiteY52" fmla="*/ 8533 h 9662"/>
              <a:gd name="connsiteX53" fmla="*/ 4527 w 10000"/>
              <a:gd name="connsiteY53" fmla="*/ 8646 h 9662"/>
              <a:gd name="connsiteX54" fmla="*/ 5095 w 10000"/>
              <a:gd name="connsiteY54" fmla="*/ 8646 h 9662"/>
              <a:gd name="connsiteX55" fmla="*/ 5664 w 10000"/>
              <a:gd name="connsiteY55" fmla="*/ 8646 h 9662"/>
              <a:gd name="connsiteX56" fmla="*/ 6232 w 10000"/>
              <a:gd name="connsiteY56" fmla="*/ 8533 h 9662"/>
              <a:gd name="connsiteX57" fmla="*/ 6612 w 10000"/>
              <a:gd name="connsiteY57" fmla="*/ 8533 h 9662"/>
              <a:gd name="connsiteX58" fmla="*/ 7180 w 10000"/>
              <a:gd name="connsiteY58" fmla="*/ 8419 h 9662"/>
              <a:gd name="connsiteX59" fmla="*/ 7560 w 10000"/>
              <a:gd name="connsiteY59" fmla="*/ 8320 h 9662"/>
              <a:gd name="connsiteX60" fmla="*/ 7938 w 10000"/>
              <a:gd name="connsiteY60" fmla="*/ 8207 h 9662"/>
              <a:gd name="connsiteX61" fmla="*/ 8128 w 10000"/>
              <a:gd name="connsiteY61" fmla="*/ 8094 h 9662"/>
              <a:gd name="connsiteX62" fmla="*/ 8128 w 10000"/>
              <a:gd name="connsiteY62" fmla="*/ 7981 h 9662"/>
              <a:gd name="connsiteX63" fmla="*/ 8294 w 10000"/>
              <a:gd name="connsiteY63" fmla="*/ 7755 h 9662"/>
              <a:gd name="connsiteX64" fmla="*/ 8483 w 10000"/>
              <a:gd name="connsiteY64" fmla="*/ 7530 h 9662"/>
              <a:gd name="connsiteX65" fmla="*/ 8673 w 10000"/>
              <a:gd name="connsiteY65" fmla="*/ 7416 h 9662"/>
              <a:gd name="connsiteX66" fmla="*/ 8673 w 10000"/>
              <a:gd name="connsiteY66" fmla="*/ 7077 h 9662"/>
              <a:gd name="connsiteX67" fmla="*/ 8863 w 10000"/>
              <a:gd name="connsiteY67" fmla="*/ 6852 h 9662"/>
              <a:gd name="connsiteX68" fmla="*/ 8863 w 10000"/>
              <a:gd name="connsiteY68" fmla="*/ 6625 h 9662"/>
              <a:gd name="connsiteX69" fmla="*/ 8863 w 10000"/>
              <a:gd name="connsiteY69" fmla="*/ 6511 h 9662"/>
              <a:gd name="connsiteX70" fmla="*/ 9052 w 10000"/>
              <a:gd name="connsiteY70" fmla="*/ 6286 h 9662"/>
              <a:gd name="connsiteX71" fmla="*/ 9052 w 10000"/>
              <a:gd name="connsiteY71" fmla="*/ 6173 h 9662"/>
              <a:gd name="connsiteX72" fmla="*/ 9242 w 10000"/>
              <a:gd name="connsiteY72" fmla="*/ 6173 h 9662"/>
              <a:gd name="connsiteX73" fmla="*/ 9242 w 10000"/>
              <a:gd name="connsiteY73" fmla="*/ 6061 h 9662"/>
              <a:gd name="connsiteX74" fmla="*/ 9242 w 10000"/>
              <a:gd name="connsiteY74" fmla="*/ 6061 h 9662"/>
              <a:gd name="connsiteX75" fmla="*/ 9242 w 10000"/>
              <a:gd name="connsiteY75" fmla="*/ 6061 h 9662"/>
              <a:gd name="connsiteX76" fmla="*/ 9242 w 10000"/>
              <a:gd name="connsiteY76" fmla="*/ 6173 h 9662"/>
              <a:gd name="connsiteX77" fmla="*/ 9431 w 10000"/>
              <a:gd name="connsiteY77" fmla="*/ 6173 h 9662"/>
              <a:gd name="connsiteX78" fmla="*/ 9431 w 10000"/>
              <a:gd name="connsiteY78" fmla="*/ 6286 h 9662"/>
              <a:gd name="connsiteX79" fmla="*/ 9431 w 10000"/>
              <a:gd name="connsiteY79" fmla="*/ 6511 h 9662"/>
              <a:gd name="connsiteX80" fmla="*/ 9431 w 10000"/>
              <a:gd name="connsiteY80" fmla="*/ 6625 h 9662"/>
              <a:gd name="connsiteX81" fmla="*/ 9431 w 10000"/>
              <a:gd name="connsiteY81" fmla="*/ 6852 h 9662"/>
              <a:gd name="connsiteX82" fmla="*/ 9431 w 10000"/>
              <a:gd name="connsiteY82" fmla="*/ 7077 h 9662"/>
              <a:gd name="connsiteX83" fmla="*/ 9621 w 10000"/>
              <a:gd name="connsiteY83" fmla="*/ 7530 h 9662"/>
              <a:gd name="connsiteX84" fmla="*/ 9621 w 10000"/>
              <a:gd name="connsiteY84" fmla="*/ 7868 h 9662"/>
              <a:gd name="connsiteX85" fmla="*/ 9811 w 10000"/>
              <a:gd name="connsiteY85" fmla="*/ 8207 h 9662"/>
              <a:gd name="connsiteX86" fmla="*/ 10000 w 10000"/>
              <a:gd name="connsiteY86" fmla="*/ 8419 h 9662"/>
              <a:gd name="connsiteX87" fmla="*/ 10000 w 10000"/>
              <a:gd name="connsiteY87" fmla="*/ 8533 h 9662"/>
              <a:gd name="connsiteX88" fmla="*/ 10000 w 10000"/>
              <a:gd name="connsiteY88" fmla="*/ 8646 h 9662"/>
              <a:gd name="connsiteX89" fmla="*/ 10000 w 10000"/>
              <a:gd name="connsiteY89" fmla="*/ 8757 h 9662"/>
              <a:gd name="connsiteX90" fmla="*/ 9811 w 10000"/>
              <a:gd name="connsiteY90" fmla="*/ 8871 h 9662"/>
              <a:gd name="connsiteX91" fmla="*/ 9431 w 10000"/>
              <a:gd name="connsiteY91" fmla="*/ 8984 h 9662"/>
              <a:gd name="connsiteX92" fmla="*/ 9052 w 10000"/>
              <a:gd name="connsiteY92" fmla="*/ 9096 h 9662"/>
              <a:gd name="connsiteX93" fmla="*/ 8673 w 10000"/>
              <a:gd name="connsiteY93" fmla="*/ 9210 h 9662"/>
              <a:gd name="connsiteX94" fmla="*/ 8128 w 10000"/>
              <a:gd name="connsiteY94" fmla="*/ 9324 h 9662"/>
              <a:gd name="connsiteX95" fmla="*/ 7369 w 10000"/>
              <a:gd name="connsiteY95" fmla="*/ 9436 h 9662"/>
              <a:gd name="connsiteX96" fmla="*/ 6801 w 10000"/>
              <a:gd name="connsiteY96" fmla="*/ 9549 h 9662"/>
              <a:gd name="connsiteX97" fmla="*/ 6043 w 10000"/>
              <a:gd name="connsiteY97" fmla="*/ 9662 h 9662"/>
              <a:gd name="connsiteX98" fmla="*/ 5095 w 10000"/>
              <a:gd name="connsiteY98" fmla="*/ 9662 h 9662"/>
              <a:gd name="connsiteX99" fmla="*/ 5095 w 10000"/>
              <a:gd name="connsiteY99" fmla="*/ 9662 h 9662"/>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0 w 10000"/>
              <a:gd name="connsiteY24" fmla="*/ 453 h 10000"/>
              <a:gd name="connsiteX25" fmla="*/ 1517 w 10000"/>
              <a:gd name="connsiteY25" fmla="*/ 0 h 10000"/>
              <a:gd name="connsiteX26" fmla="*/ 1327 w 10000"/>
              <a:gd name="connsiteY26" fmla="*/ 235 h 10000"/>
              <a:gd name="connsiteX27" fmla="*/ 1327 w 10000"/>
              <a:gd name="connsiteY27" fmla="*/ 570 h 10000"/>
              <a:gd name="connsiteX28" fmla="*/ 1327 w 10000"/>
              <a:gd name="connsiteY28" fmla="*/ 805 h 10000"/>
              <a:gd name="connsiteX29" fmla="*/ 1327 w 10000"/>
              <a:gd name="connsiteY29" fmla="*/ 1272 h 10000"/>
              <a:gd name="connsiteX30" fmla="*/ 1327 w 10000"/>
              <a:gd name="connsiteY30" fmla="*/ 1624 h 10000"/>
              <a:gd name="connsiteX31" fmla="*/ 1137 w 10000"/>
              <a:gd name="connsiteY31" fmla="*/ 2208 h 10000"/>
              <a:gd name="connsiteX32" fmla="*/ 1137 w 10000"/>
              <a:gd name="connsiteY32" fmla="*/ 2793 h 10000"/>
              <a:gd name="connsiteX33" fmla="*/ 1137 w 10000"/>
              <a:gd name="connsiteY33" fmla="*/ 3364 h 10000"/>
              <a:gd name="connsiteX34" fmla="*/ 1137 w 10000"/>
              <a:gd name="connsiteY34" fmla="*/ 3830 h 10000"/>
              <a:gd name="connsiteX35" fmla="*/ 1137 w 10000"/>
              <a:gd name="connsiteY35" fmla="*/ 4299 h 10000"/>
              <a:gd name="connsiteX36" fmla="*/ 1137 w 10000"/>
              <a:gd name="connsiteY36" fmla="*/ 4767 h 10000"/>
              <a:gd name="connsiteX37" fmla="*/ 1327 w 10000"/>
              <a:gd name="connsiteY37" fmla="*/ 5118 h 10000"/>
              <a:gd name="connsiteX38" fmla="*/ 1327 w 10000"/>
              <a:gd name="connsiteY38" fmla="*/ 5468 h 10000"/>
              <a:gd name="connsiteX39" fmla="*/ 1327 w 10000"/>
              <a:gd name="connsiteY39" fmla="*/ 5701 h 10000"/>
              <a:gd name="connsiteX40" fmla="*/ 1327 w 10000"/>
              <a:gd name="connsiteY40" fmla="*/ 5921 h 10000"/>
              <a:gd name="connsiteX41" fmla="*/ 1327 w 10000"/>
              <a:gd name="connsiteY41" fmla="*/ 6623 h 10000"/>
              <a:gd name="connsiteX42" fmla="*/ 1517 w 10000"/>
              <a:gd name="connsiteY42" fmla="*/ 7325 h 10000"/>
              <a:gd name="connsiteX43" fmla="*/ 1706 w 10000"/>
              <a:gd name="connsiteY43" fmla="*/ 7675 h 10000"/>
              <a:gd name="connsiteX44" fmla="*/ 1706 w 10000"/>
              <a:gd name="connsiteY44" fmla="*/ 7909 h 10000"/>
              <a:gd name="connsiteX45" fmla="*/ 1896 w 10000"/>
              <a:gd name="connsiteY45" fmla="*/ 8143 h 10000"/>
              <a:gd name="connsiteX46" fmla="*/ 2275 w 10000"/>
              <a:gd name="connsiteY46" fmla="*/ 8377 h 10000"/>
              <a:gd name="connsiteX47" fmla="*/ 2465 w 10000"/>
              <a:gd name="connsiteY47" fmla="*/ 8494 h 10000"/>
              <a:gd name="connsiteX48" fmla="*/ 2844 w 10000"/>
              <a:gd name="connsiteY48" fmla="*/ 8611 h 10000"/>
              <a:gd name="connsiteX49" fmla="*/ 3222 w 10000"/>
              <a:gd name="connsiteY49" fmla="*/ 8714 h 10000"/>
              <a:gd name="connsiteX50" fmla="*/ 3602 w 10000"/>
              <a:gd name="connsiteY50" fmla="*/ 8832 h 10000"/>
              <a:gd name="connsiteX51" fmla="*/ 3958 w 10000"/>
              <a:gd name="connsiteY51" fmla="*/ 8832 h 10000"/>
              <a:gd name="connsiteX52" fmla="*/ 4527 w 10000"/>
              <a:gd name="connsiteY52" fmla="*/ 8948 h 10000"/>
              <a:gd name="connsiteX53" fmla="*/ 5095 w 10000"/>
              <a:gd name="connsiteY53" fmla="*/ 8948 h 10000"/>
              <a:gd name="connsiteX54" fmla="*/ 5664 w 10000"/>
              <a:gd name="connsiteY54" fmla="*/ 8948 h 10000"/>
              <a:gd name="connsiteX55" fmla="*/ 6232 w 10000"/>
              <a:gd name="connsiteY55" fmla="*/ 8832 h 10000"/>
              <a:gd name="connsiteX56" fmla="*/ 6612 w 10000"/>
              <a:gd name="connsiteY56" fmla="*/ 8832 h 10000"/>
              <a:gd name="connsiteX57" fmla="*/ 7180 w 10000"/>
              <a:gd name="connsiteY57" fmla="*/ 8714 h 10000"/>
              <a:gd name="connsiteX58" fmla="*/ 7560 w 10000"/>
              <a:gd name="connsiteY58" fmla="*/ 8611 h 10000"/>
              <a:gd name="connsiteX59" fmla="*/ 7938 w 10000"/>
              <a:gd name="connsiteY59" fmla="*/ 8494 h 10000"/>
              <a:gd name="connsiteX60" fmla="*/ 8128 w 10000"/>
              <a:gd name="connsiteY60" fmla="*/ 8377 h 10000"/>
              <a:gd name="connsiteX61" fmla="*/ 8128 w 10000"/>
              <a:gd name="connsiteY61" fmla="*/ 8260 h 10000"/>
              <a:gd name="connsiteX62" fmla="*/ 8294 w 10000"/>
              <a:gd name="connsiteY62" fmla="*/ 8026 h 10000"/>
              <a:gd name="connsiteX63" fmla="*/ 8483 w 10000"/>
              <a:gd name="connsiteY63" fmla="*/ 7793 h 10000"/>
              <a:gd name="connsiteX64" fmla="*/ 8673 w 10000"/>
              <a:gd name="connsiteY64" fmla="*/ 7675 h 10000"/>
              <a:gd name="connsiteX65" fmla="*/ 8673 w 10000"/>
              <a:gd name="connsiteY65" fmla="*/ 7325 h 10000"/>
              <a:gd name="connsiteX66" fmla="*/ 8863 w 10000"/>
              <a:gd name="connsiteY66" fmla="*/ 7092 h 10000"/>
              <a:gd name="connsiteX67" fmla="*/ 8863 w 10000"/>
              <a:gd name="connsiteY67" fmla="*/ 6857 h 10000"/>
              <a:gd name="connsiteX68" fmla="*/ 8863 w 10000"/>
              <a:gd name="connsiteY68" fmla="*/ 6739 h 10000"/>
              <a:gd name="connsiteX69" fmla="*/ 9052 w 10000"/>
              <a:gd name="connsiteY69" fmla="*/ 6506 h 10000"/>
              <a:gd name="connsiteX70" fmla="*/ 9052 w 10000"/>
              <a:gd name="connsiteY70" fmla="*/ 6389 h 10000"/>
              <a:gd name="connsiteX71" fmla="*/ 9242 w 10000"/>
              <a:gd name="connsiteY71" fmla="*/ 6389 h 10000"/>
              <a:gd name="connsiteX72" fmla="*/ 9242 w 10000"/>
              <a:gd name="connsiteY72" fmla="*/ 6273 h 10000"/>
              <a:gd name="connsiteX73" fmla="*/ 9242 w 10000"/>
              <a:gd name="connsiteY73" fmla="*/ 6273 h 10000"/>
              <a:gd name="connsiteX74" fmla="*/ 9242 w 10000"/>
              <a:gd name="connsiteY74" fmla="*/ 6273 h 10000"/>
              <a:gd name="connsiteX75" fmla="*/ 9242 w 10000"/>
              <a:gd name="connsiteY75" fmla="*/ 6389 h 10000"/>
              <a:gd name="connsiteX76" fmla="*/ 9431 w 10000"/>
              <a:gd name="connsiteY76" fmla="*/ 6389 h 10000"/>
              <a:gd name="connsiteX77" fmla="*/ 9431 w 10000"/>
              <a:gd name="connsiteY77" fmla="*/ 6506 h 10000"/>
              <a:gd name="connsiteX78" fmla="*/ 9431 w 10000"/>
              <a:gd name="connsiteY78" fmla="*/ 6739 h 10000"/>
              <a:gd name="connsiteX79" fmla="*/ 9431 w 10000"/>
              <a:gd name="connsiteY79" fmla="*/ 6857 h 10000"/>
              <a:gd name="connsiteX80" fmla="*/ 9431 w 10000"/>
              <a:gd name="connsiteY80" fmla="*/ 7092 h 10000"/>
              <a:gd name="connsiteX81" fmla="*/ 9431 w 10000"/>
              <a:gd name="connsiteY81" fmla="*/ 7325 h 10000"/>
              <a:gd name="connsiteX82" fmla="*/ 9621 w 10000"/>
              <a:gd name="connsiteY82" fmla="*/ 7793 h 10000"/>
              <a:gd name="connsiteX83" fmla="*/ 9621 w 10000"/>
              <a:gd name="connsiteY83" fmla="*/ 8143 h 10000"/>
              <a:gd name="connsiteX84" fmla="*/ 9811 w 10000"/>
              <a:gd name="connsiteY84" fmla="*/ 8494 h 10000"/>
              <a:gd name="connsiteX85" fmla="*/ 10000 w 10000"/>
              <a:gd name="connsiteY85" fmla="*/ 8714 h 10000"/>
              <a:gd name="connsiteX86" fmla="*/ 10000 w 10000"/>
              <a:gd name="connsiteY86" fmla="*/ 8832 h 10000"/>
              <a:gd name="connsiteX87" fmla="*/ 10000 w 10000"/>
              <a:gd name="connsiteY87" fmla="*/ 8948 h 10000"/>
              <a:gd name="connsiteX88" fmla="*/ 10000 w 10000"/>
              <a:gd name="connsiteY88" fmla="*/ 9063 h 10000"/>
              <a:gd name="connsiteX89" fmla="*/ 9811 w 10000"/>
              <a:gd name="connsiteY89" fmla="*/ 9181 h 10000"/>
              <a:gd name="connsiteX90" fmla="*/ 9431 w 10000"/>
              <a:gd name="connsiteY90" fmla="*/ 9298 h 10000"/>
              <a:gd name="connsiteX91" fmla="*/ 9052 w 10000"/>
              <a:gd name="connsiteY91" fmla="*/ 9414 h 10000"/>
              <a:gd name="connsiteX92" fmla="*/ 8673 w 10000"/>
              <a:gd name="connsiteY92" fmla="*/ 9532 h 10000"/>
              <a:gd name="connsiteX93" fmla="*/ 8128 w 10000"/>
              <a:gd name="connsiteY93" fmla="*/ 9650 h 10000"/>
              <a:gd name="connsiteX94" fmla="*/ 7369 w 10000"/>
              <a:gd name="connsiteY94" fmla="*/ 9766 h 10000"/>
              <a:gd name="connsiteX95" fmla="*/ 6801 w 10000"/>
              <a:gd name="connsiteY95" fmla="*/ 9883 h 10000"/>
              <a:gd name="connsiteX96" fmla="*/ 6043 w 10000"/>
              <a:gd name="connsiteY96" fmla="*/ 10000 h 10000"/>
              <a:gd name="connsiteX97" fmla="*/ 5095 w 10000"/>
              <a:gd name="connsiteY97" fmla="*/ 10000 h 10000"/>
              <a:gd name="connsiteX98" fmla="*/ 5095 w 10000"/>
              <a:gd name="connsiteY98" fmla="*/ 10000 h 10000"/>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1517 w 10000"/>
              <a:gd name="connsiteY24" fmla="*/ 0 h 10000"/>
              <a:gd name="connsiteX25" fmla="*/ 1327 w 10000"/>
              <a:gd name="connsiteY25" fmla="*/ 235 h 10000"/>
              <a:gd name="connsiteX26" fmla="*/ 1327 w 10000"/>
              <a:gd name="connsiteY26" fmla="*/ 570 h 10000"/>
              <a:gd name="connsiteX27" fmla="*/ 1327 w 10000"/>
              <a:gd name="connsiteY27" fmla="*/ 805 h 10000"/>
              <a:gd name="connsiteX28" fmla="*/ 1327 w 10000"/>
              <a:gd name="connsiteY28" fmla="*/ 1272 h 10000"/>
              <a:gd name="connsiteX29" fmla="*/ 1327 w 10000"/>
              <a:gd name="connsiteY29" fmla="*/ 1624 h 10000"/>
              <a:gd name="connsiteX30" fmla="*/ 1137 w 10000"/>
              <a:gd name="connsiteY30" fmla="*/ 2208 h 10000"/>
              <a:gd name="connsiteX31" fmla="*/ 1137 w 10000"/>
              <a:gd name="connsiteY31" fmla="*/ 2793 h 10000"/>
              <a:gd name="connsiteX32" fmla="*/ 1137 w 10000"/>
              <a:gd name="connsiteY32" fmla="*/ 3364 h 10000"/>
              <a:gd name="connsiteX33" fmla="*/ 1137 w 10000"/>
              <a:gd name="connsiteY33" fmla="*/ 3830 h 10000"/>
              <a:gd name="connsiteX34" fmla="*/ 1137 w 10000"/>
              <a:gd name="connsiteY34" fmla="*/ 4299 h 10000"/>
              <a:gd name="connsiteX35" fmla="*/ 1137 w 10000"/>
              <a:gd name="connsiteY35" fmla="*/ 4767 h 10000"/>
              <a:gd name="connsiteX36" fmla="*/ 1327 w 10000"/>
              <a:gd name="connsiteY36" fmla="*/ 5118 h 10000"/>
              <a:gd name="connsiteX37" fmla="*/ 1327 w 10000"/>
              <a:gd name="connsiteY37" fmla="*/ 5468 h 10000"/>
              <a:gd name="connsiteX38" fmla="*/ 1327 w 10000"/>
              <a:gd name="connsiteY38" fmla="*/ 5701 h 10000"/>
              <a:gd name="connsiteX39" fmla="*/ 1327 w 10000"/>
              <a:gd name="connsiteY39" fmla="*/ 5921 h 10000"/>
              <a:gd name="connsiteX40" fmla="*/ 1327 w 10000"/>
              <a:gd name="connsiteY40" fmla="*/ 6623 h 10000"/>
              <a:gd name="connsiteX41" fmla="*/ 1517 w 10000"/>
              <a:gd name="connsiteY41" fmla="*/ 7325 h 10000"/>
              <a:gd name="connsiteX42" fmla="*/ 1706 w 10000"/>
              <a:gd name="connsiteY42" fmla="*/ 7675 h 10000"/>
              <a:gd name="connsiteX43" fmla="*/ 1706 w 10000"/>
              <a:gd name="connsiteY43" fmla="*/ 7909 h 10000"/>
              <a:gd name="connsiteX44" fmla="*/ 1896 w 10000"/>
              <a:gd name="connsiteY44" fmla="*/ 8143 h 10000"/>
              <a:gd name="connsiteX45" fmla="*/ 2275 w 10000"/>
              <a:gd name="connsiteY45" fmla="*/ 8377 h 10000"/>
              <a:gd name="connsiteX46" fmla="*/ 2465 w 10000"/>
              <a:gd name="connsiteY46" fmla="*/ 8494 h 10000"/>
              <a:gd name="connsiteX47" fmla="*/ 2844 w 10000"/>
              <a:gd name="connsiteY47" fmla="*/ 8611 h 10000"/>
              <a:gd name="connsiteX48" fmla="*/ 3222 w 10000"/>
              <a:gd name="connsiteY48" fmla="*/ 8714 h 10000"/>
              <a:gd name="connsiteX49" fmla="*/ 3602 w 10000"/>
              <a:gd name="connsiteY49" fmla="*/ 8832 h 10000"/>
              <a:gd name="connsiteX50" fmla="*/ 3958 w 10000"/>
              <a:gd name="connsiteY50" fmla="*/ 8832 h 10000"/>
              <a:gd name="connsiteX51" fmla="*/ 4527 w 10000"/>
              <a:gd name="connsiteY51" fmla="*/ 8948 h 10000"/>
              <a:gd name="connsiteX52" fmla="*/ 5095 w 10000"/>
              <a:gd name="connsiteY52" fmla="*/ 8948 h 10000"/>
              <a:gd name="connsiteX53" fmla="*/ 5664 w 10000"/>
              <a:gd name="connsiteY53" fmla="*/ 8948 h 10000"/>
              <a:gd name="connsiteX54" fmla="*/ 6232 w 10000"/>
              <a:gd name="connsiteY54" fmla="*/ 8832 h 10000"/>
              <a:gd name="connsiteX55" fmla="*/ 6612 w 10000"/>
              <a:gd name="connsiteY55" fmla="*/ 8832 h 10000"/>
              <a:gd name="connsiteX56" fmla="*/ 7180 w 10000"/>
              <a:gd name="connsiteY56" fmla="*/ 8714 h 10000"/>
              <a:gd name="connsiteX57" fmla="*/ 7560 w 10000"/>
              <a:gd name="connsiteY57" fmla="*/ 8611 h 10000"/>
              <a:gd name="connsiteX58" fmla="*/ 7938 w 10000"/>
              <a:gd name="connsiteY58" fmla="*/ 8494 h 10000"/>
              <a:gd name="connsiteX59" fmla="*/ 8128 w 10000"/>
              <a:gd name="connsiteY59" fmla="*/ 8377 h 10000"/>
              <a:gd name="connsiteX60" fmla="*/ 8128 w 10000"/>
              <a:gd name="connsiteY60" fmla="*/ 8260 h 10000"/>
              <a:gd name="connsiteX61" fmla="*/ 8294 w 10000"/>
              <a:gd name="connsiteY61" fmla="*/ 8026 h 10000"/>
              <a:gd name="connsiteX62" fmla="*/ 8483 w 10000"/>
              <a:gd name="connsiteY62" fmla="*/ 7793 h 10000"/>
              <a:gd name="connsiteX63" fmla="*/ 8673 w 10000"/>
              <a:gd name="connsiteY63" fmla="*/ 7675 h 10000"/>
              <a:gd name="connsiteX64" fmla="*/ 8673 w 10000"/>
              <a:gd name="connsiteY64" fmla="*/ 7325 h 10000"/>
              <a:gd name="connsiteX65" fmla="*/ 8863 w 10000"/>
              <a:gd name="connsiteY65" fmla="*/ 7092 h 10000"/>
              <a:gd name="connsiteX66" fmla="*/ 8863 w 10000"/>
              <a:gd name="connsiteY66" fmla="*/ 6857 h 10000"/>
              <a:gd name="connsiteX67" fmla="*/ 8863 w 10000"/>
              <a:gd name="connsiteY67" fmla="*/ 6739 h 10000"/>
              <a:gd name="connsiteX68" fmla="*/ 9052 w 10000"/>
              <a:gd name="connsiteY68" fmla="*/ 6506 h 10000"/>
              <a:gd name="connsiteX69" fmla="*/ 9052 w 10000"/>
              <a:gd name="connsiteY69" fmla="*/ 6389 h 10000"/>
              <a:gd name="connsiteX70" fmla="*/ 9242 w 10000"/>
              <a:gd name="connsiteY70" fmla="*/ 6389 h 10000"/>
              <a:gd name="connsiteX71" fmla="*/ 9242 w 10000"/>
              <a:gd name="connsiteY71" fmla="*/ 6273 h 10000"/>
              <a:gd name="connsiteX72" fmla="*/ 9242 w 10000"/>
              <a:gd name="connsiteY72" fmla="*/ 6273 h 10000"/>
              <a:gd name="connsiteX73" fmla="*/ 9242 w 10000"/>
              <a:gd name="connsiteY73" fmla="*/ 6273 h 10000"/>
              <a:gd name="connsiteX74" fmla="*/ 9242 w 10000"/>
              <a:gd name="connsiteY74" fmla="*/ 6389 h 10000"/>
              <a:gd name="connsiteX75" fmla="*/ 9431 w 10000"/>
              <a:gd name="connsiteY75" fmla="*/ 6389 h 10000"/>
              <a:gd name="connsiteX76" fmla="*/ 9431 w 10000"/>
              <a:gd name="connsiteY76" fmla="*/ 6506 h 10000"/>
              <a:gd name="connsiteX77" fmla="*/ 9431 w 10000"/>
              <a:gd name="connsiteY77" fmla="*/ 6739 h 10000"/>
              <a:gd name="connsiteX78" fmla="*/ 9431 w 10000"/>
              <a:gd name="connsiteY78" fmla="*/ 6857 h 10000"/>
              <a:gd name="connsiteX79" fmla="*/ 9431 w 10000"/>
              <a:gd name="connsiteY79" fmla="*/ 7092 h 10000"/>
              <a:gd name="connsiteX80" fmla="*/ 9431 w 10000"/>
              <a:gd name="connsiteY80" fmla="*/ 7325 h 10000"/>
              <a:gd name="connsiteX81" fmla="*/ 9621 w 10000"/>
              <a:gd name="connsiteY81" fmla="*/ 7793 h 10000"/>
              <a:gd name="connsiteX82" fmla="*/ 9621 w 10000"/>
              <a:gd name="connsiteY82" fmla="*/ 8143 h 10000"/>
              <a:gd name="connsiteX83" fmla="*/ 9811 w 10000"/>
              <a:gd name="connsiteY83" fmla="*/ 8494 h 10000"/>
              <a:gd name="connsiteX84" fmla="*/ 10000 w 10000"/>
              <a:gd name="connsiteY84" fmla="*/ 8714 h 10000"/>
              <a:gd name="connsiteX85" fmla="*/ 10000 w 10000"/>
              <a:gd name="connsiteY85" fmla="*/ 8832 h 10000"/>
              <a:gd name="connsiteX86" fmla="*/ 10000 w 10000"/>
              <a:gd name="connsiteY86" fmla="*/ 8948 h 10000"/>
              <a:gd name="connsiteX87" fmla="*/ 10000 w 10000"/>
              <a:gd name="connsiteY87" fmla="*/ 9063 h 10000"/>
              <a:gd name="connsiteX88" fmla="*/ 9811 w 10000"/>
              <a:gd name="connsiteY88" fmla="*/ 9181 h 10000"/>
              <a:gd name="connsiteX89" fmla="*/ 9431 w 10000"/>
              <a:gd name="connsiteY89" fmla="*/ 9298 h 10000"/>
              <a:gd name="connsiteX90" fmla="*/ 9052 w 10000"/>
              <a:gd name="connsiteY90" fmla="*/ 9414 h 10000"/>
              <a:gd name="connsiteX91" fmla="*/ 8673 w 10000"/>
              <a:gd name="connsiteY91" fmla="*/ 9532 h 10000"/>
              <a:gd name="connsiteX92" fmla="*/ 8128 w 10000"/>
              <a:gd name="connsiteY92" fmla="*/ 9650 h 10000"/>
              <a:gd name="connsiteX93" fmla="*/ 7369 w 10000"/>
              <a:gd name="connsiteY93" fmla="*/ 9766 h 10000"/>
              <a:gd name="connsiteX94" fmla="*/ 6801 w 10000"/>
              <a:gd name="connsiteY94" fmla="*/ 9883 h 10000"/>
              <a:gd name="connsiteX95" fmla="*/ 6043 w 10000"/>
              <a:gd name="connsiteY95" fmla="*/ 10000 h 10000"/>
              <a:gd name="connsiteX96" fmla="*/ 5095 w 10000"/>
              <a:gd name="connsiteY96" fmla="*/ 10000 h 10000"/>
              <a:gd name="connsiteX97" fmla="*/ 5095 w 10000"/>
              <a:gd name="connsiteY97" fmla="*/ 10000 h 10000"/>
              <a:gd name="connsiteX0" fmla="*/ 4906 w 9811"/>
              <a:gd name="connsiteY0" fmla="*/ 10000 h 10000"/>
              <a:gd name="connsiteX1" fmla="*/ 4147 w 9811"/>
              <a:gd name="connsiteY1" fmla="*/ 9883 h 10000"/>
              <a:gd name="connsiteX2" fmla="*/ 3413 w 9811"/>
              <a:gd name="connsiteY2" fmla="*/ 9883 h 10000"/>
              <a:gd name="connsiteX3" fmla="*/ 2844 w 9811"/>
              <a:gd name="connsiteY3" fmla="*/ 9766 h 10000"/>
              <a:gd name="connsiteX4" fmla="*/ 2276 w 9811"/>
              <a:gd name="connsiteY4" fmla="*/ 9650 h 10000"/>
              <a:gd name="connsiteX5" fmla="*/ 1896 w 9811"/>
              <a:gd name="connsiteY5" fmla="*/ 9532 h 10000"/>
              <a:gd name="connsiteX6" fmla="*/ 1517 w 9811"/>
              <a:gd name="connsiteY6" fmla="*/ 9298 h 10000"/>
              <a:gd name="connsiteX7" fmla="*/ 1138 w 9811"/>
              <a:gd name="connsiteY7" fmla="*/ 9063 h 10000"/>
              <a:gd name="connsiteX8" fmla="*/ 948 w 9811"/>
              <a:gd name="connsiteY8" fmla="*/ 8832 h 10000"/>
              <a:gd name="connsiteX9" fmla="*/ 570 w 9811"/>
              <a:gd name="connsiteY9" fmla="*/ 8494 h 10000"/>
              <a:gd name="connsiteX10" fmla="*/ 380 w 9811"/>
              <a:gd name="connsiteY10" fmla="*/ 8143 h 10000"/>
              <a:gd name="connsiteX11" fmla="*/ 190 w 9811"/>
              <a:gd name="connsiteY11" fmla="*/ 7793 h 10000"/>
              <a:gd name="connsiteX12" fmla="*/ 190 w 9811"/>
              <a:gd name="connsiteY12" fmla="*/ 7442 h 10000"/>
              <a:gd name="connsiteX13" fmla="*/ 0 w 9811"/>
              <a:gd name="connsiteY13" fmla="*/ 7208 h 10000"/>
              <a:gd name="connsiteX14" fmla="*/ 0 w 9811"/>
              <a:gd name="connsiteY14" fmla="*/ 6857 h 10000"/>
              <a:gd name="connsiteX15" fmla="*/ 0 w 9811"/>
              <a:gd name="connsiteY15" fmla="*/ 6389 h 10000"/>
              <a:gd name="connsiteX16" fmla="*/ 0 w 9811"/>
              <a:gd name="connsiteY16" fmla="*/ 5921 h 10000"/>
              <a:gd name="connsiteX17" fmla="*/ 0 w 9811"/>
              <a:gd name="connsiteY17" fmla="*/ 5351 h 10000"/>
              <a:gd name="connsiteX18" fmla="*/ 0 w 9811"/>
              <a:gd name="connsiteY18" fmla="*/ 4650 h 10000"/>
              <a:gd name="connsiteX19" fmla="*/ 0 w 9811"/>
              <a:gd name="connsiteY19" fmla="*/ 3948 h 10000"/>
              <a:gd name="connsiteX20" fmla="*/ 0 w 9811"/>
              <a:gd name="connsiteY20" fmla="*/ 3025 h 10000"/>
              <a:gd name="connsiteX21" fmla="*/ 0 w 9811"/>
              <a:gd name="connsiteY21" fmla="*/ 2208 h 10000"/>
              <a:gd name="connsiteX22" fmla="*/ 0 w 9811"/>
              <a:gd name="connsiteY22" fmla="*/ 1507 h 10000"/>
              <a:gd name="connsiteX23" fmla="*/ 1328 w 9811"/>
              <a:gd name="connsiteY23" fmla="*/ 0 h 10000"/>
              <a:gd name="connsiteX24" fmla="*/ 1138 w 9811"/>
              <a:gd name="connsiteY24" fmla="*/ 235 h 10000"/>
              <a:gd name="connsiteX25" fmla="*/ 1138 w 9811"/>
              <a:gd name="connsiteY25" fmla="*/ 570 h 10000"/>
              <a:gd name="connsiteX26" fmla="*/ 1138 w 9811"/>
              <a:gd name="connsiteY26" fmla="*/ 805 h 10000"/>
              <a:gd name="connsiteX27" fmla="*/ 1138 w 9811"/>
              <a:gd name="connsiteY27" fmla="*/ 1272 h 10000"/>
              <a:gd name="connsiteX28" fmla="*/ 1138 w 9811"/>
              <a:gd name="connsiteY28" fmla="*/ 1624 h 10000"/>
              <a:gd name="connsiteX29" fmla="*/ 948 w 9811"/>
              <a:gd name="connsiteY29" fmla="*/ 2208 h 10000"/>
              <a:gd name="connsiteX30" fmla="*/ 948 w 9811"/>
              <a:gd name="connsiteY30" fmla="*/ 2793 h 10000"/>
              <a:gd name="connsiteX31" fmla="*/ 948 w 9811"/>
              <a:gd name="connsiteY31" fmla="*/ 3364 h 10000"/>
              <a:gd name="connsiteX32" fmla="*/ 948 w 9811"/>
              <a:gd name="connsiteY32" fmla="*/ 3830 h 10000"/>
              <a:gd name="connsiteX33" fmla="*/ 948 w 9811"/>
              <a:gd name="connsiteY33" fmla="*/ 4299 h 10000"/>
              <a:gd name="connsiteX34" fmla="*/ 948 w 9811"/>
              <a:gd name="connsiteY34" fmla="*/ 4767 h 10000"/>
              <a:gd name="connsiteX35" fmla="*/ 1138 w 9811"/>
              <a:gd name="connsiteY35" fmla="*/ 5118 h 10000"/>
              <a:gd name="connsiteX36" fmla="*/ 1138 w 9811"/>
              <a:gd name="connsiteY36" fmla="*/ 5468 h 10000"/>
              <a:gd name="connsiteX37" fmla="*/ 1138 w 9811"/>
              <a:gd name="connsiteY37" fmla="*/ 5701 h 10000"/>
              <a:gd name="connsiteX38" fmla="*/ 1138 w 9811"/>
              <a:gd name="connsiteY38" fmla="*/ 5921 h 10000"/>
              <a:gd name="connsiteX39" fmla="*/ 1138 w 9811"/>
              <a:gd name="connsiteY39" fmla="*/ 6623 h 10000"/>
              <a:gd name="connsiteX40" fmla="*/ 1328 w 9811"/>
              <a:gd name="connsiteY40" fmla="*/ 7325 h 10000"/>
              <a:gd name="connsiteX41" fmla="*/ 1517 w 9811"/>
              <a:gd name="connsiteY41" fmla="*/ 7675 h 10000"/>
              <a:gd name="connsiteX42" fmla="*/ 1517 w 9811"/>
              <a:gd name="connsiteY42" fmla="*/ 7909 h 10000"/>
              <a:gd name="connsiteX43" fmla="*/ 1707 w 9811"/>
              <a:gd name="connsiteY43" fmla="*/ 8143 h 10000"/>
              <a:gd name="connsiteX44" fmla="*/ 2086 w 9811"/>
              <a:gd name="connsiteY44" fmla="*/ 8377 h 10000"/>
              <a:gd name="connsiteX45" fmla="*/ 2276 w 9811"/>
              <a:gd name="connsiteY45" fmla="*/ 8494 h 10000"/>
              <a:gd name="connsiteX46" fmla="*/ 2655 w 9811"/>
              <a:gd name="connsiteY46" fmla="*/ 8611 h 10000"/>
              <a:gd name="connsiteX47" fmla="*/ 3033 w 9811"/>
              <a:gd name="connsiteY47" fmla="*/ 8714 h 10000"/>
              <a:gd name="connsiteX48" fmla="*/ 3413 w 9811"/>
              <a:gd name="connsiteY48" fmla="*/ 8832 h 10000"/>
              <a:gd name="connsiteX49" fmla="*/ 3769 w 9811"/>
              <a:gd name="connsiteY49" fmla="*/ 8832 h 10000"/>
              <a:gd name="connsiteX50" fmla="*/ 4338 w 9811"/>
              <a:gd name="connsiteY50" fmla="*/ 8948 h 10000"/>
              <a:gd name="connsiteX51" fmla="*/ 4906 w 9811"/>
              <a:gd name="connsiteY51" fmla="*/ 8948 h 10000"/>
              <a:gd name="connsiteX52" fmla="*/ 5475 w 9811"/>
              <a:gd name="connsiteY52" fmla="*/ 8948 h 10000"/>
              <a:gd name="connsiteX53" fmla="*/ 6043 w 9811"/>
              <a:gd name="connsiteY53" fmla="*/ 8832 h 10000"/>
              <a:gd name="connsiteX54" fmla="*/ 6423 w 9811"/>
              <a:gd name="connsiteY54" fmla="*/ 8832 h 10000"/>
              <a:gd name="connsiteX55" fmla="*/ 6991 w 9811"/>
              <a:gd name="connsiteY55" fmla="*/ 8714 h 10000"/>
              <a:gd name="connsiteX56" fmla="*/ 7371 w 9811"/>
              <a:gd name="connsiteY56" fmla="*/ 8611 h 10000"/>
              <a:gd name="connsiteX57" fmla="*/ 7749 w 9811"/>
              <a:gd name="connsiteY57" fmla="*/ 8494 h 10000"/>
              <a:gd name="connsiteX58" fmla="*/ 7939 w 9811"/>
              <a:gd name="connsiteY58" fmla="*/ 8377 h 10000"/>
              <a:gd name="connsiteX59" fmla="*/ 7939 w 9811"/>
              <a:gd name="connsiteY59" fmla="*/ 8260 h 10000"/>
              <a:gd name="connsiteX60" fmla="*/ 8105 w 9811"/>
              <a:gd name="connsiteY60" fmla="*/ 8026 h 10000"/>
              <a:gd name="connsiteX61" fmla="*/ 8294 w 9811"/>
              <a:gd name="connsiteY61" fmla="*/ 7793 h 10000"/>
              <a:gd name="connsiteX62" fmla="*/ 8484 w 9811"/>
              <a:gd name="connsiteY62" fmla="*/ 7675 h 10000"/>
              <a:gd name="connsiteX63" fmla="*/ 8484 w 9811"/>
              <a:gd name="connsiteY63" fmla="*/ 7325 h 10000"/>
              <a:gd name="connsiteX64" fmla="*/ 8674 w 9811"/>
              <a:gd name="connsiteY64" fmla="*/ 7092 h 10000"/>
              <a:gd name="connsiteX65" fmla="*/ 8674 w 9811"/>
              <a:gd name="connsiteY65" fmla="*/ 6857 h 10000"/>
              <a:gd name="connsiteX66" fmla="*/ 8674 w 9811"/>
              <a:gd name="connsiteY66" fmla="*/ 6739 h 10000"/>
              <a:gd name="connsiteX67" fmla="*/ 8863 w 9811"/>
              <a:gd name="connsiteY67" fmla="*/ 6506 h 10000"/>
              <a:gd name="connsiteX68" fmla="*/ 8863 w 9811"/>
              <a:gd name="connsiteY68" fmla="*/ 6389 h 10000"/>
              <a:gd name="connsiteX69" fmla="*/ 9053 w 9811"/>
              <a:gd name="connsiteY69" fmla="*/ 6389 h 10000"/>
              <a:gd name="connsiteX70" fmla="*/ 9053 w 9811"/>
              <a:gd name="connsiteY70" fmla="*/ 6273 h 10000"/>
              <a:gd name="connsiteX71" fmla="*/ 9053 w 9811"/>
              <a:gd name="connsiteY71" fmla="*/ 6273 h 10000"/>
              <a:gd name="connsiteX72" fmla="*/ 9053 w 9811"/>
              <a:gd name="connsiteY72" fmla="*/ 6273 h 10000"/>
              <a:gd name="connsiteX73" fmla="*/ 9053 w 9811"/>
              <a:gd name="connsiteY73" fmla="*/ 6389 h 10000"/>
              <a:gd name="connsiteX74" fmla="*/ 9242 w 9811"/>
              <a:gd name="connsiteY74" fmla="*/ 6389 h 10000"/>
              <a:gd name="connsiteX75" fmla="*/ 9242 w 9811"/>
              <a:gd name="connsiteY75" fmla="*/ 6506 h 10000"/>
              <a:gd name="connsiteX76" fmla="*/ 9242 w 9811"/>
              <a:gd name="connsiteY76" fmla="*/ 6739 h 10000"/>
              <a:gd name="connsiteX77" fmla="*/ 9242 w 9811"/>
              <a:gd name="connsiteY77" fmla="*/ 6857 h 10000"/>
              <a:gd name="connsiteX78" fmla="*/ 9242 w 9811"/>
              <a:gd name="connsiteY78" fmla="*/ 7092 h 10000"/>
              <a:gd name="connsiteX79" fmla="*/ 9242 w 9811"/>
              <a:gd name="connsiteY79" fmla="*/ 7325 h 10000"/>
              <a:gd name="connsiteX80" fmla="*/ 9432 w 9811"/>
              <a:gd name="connsiteY80" fmla="*/ 7793 h 10000"/>
              <a:gd name="connsiteX81" fmla="*/ 9432 w 9811"/>
              <a:gd name="connsiteY81" fmla="*/ 8143 h 10000"/>
              <a:gd name="connsiteX82" fmla="*/ 9622 w 9811"/>
              <a:gd name="connsiteY82" fmla="*/ 8494 h 10000"/>
              <a:gd name="connsiteX83" fmla="*/ 9811 w 9811"/>
              <a:gd name="connsiteY83" fmla="*/ 8714 h 10000"/>
              <a:gd name="connsiteX84" fmla="*/ 9811 w 9811"/>
              <a:gd name="connsiteY84" fmla="*/ 8832 h 10000"/>
              <a:gd name="connsiteX85" fmla="*/ 9811 w 9811"/>
              <a:gd name="connsiteY85" fmla="*/ 8948 h 10000"/>
              <a:gd name="connsiteX86" fmla="*/ 9811 w 9811"/>
              <a:gd name="connsiteY86" fmla="*/ 9063 h 10000"/>
              <a:gd name="connsiteX87" fmla="*/ 9622 w 9811"/>
              <a:gd name="connsiteY87" fmla="*/ 9181 h 10000"/>
              <a:gd name="connsiteX88" fmla="*/ 9242 w 9811"/>
              <a:gd name="connsiteY88" fmla="*/ 9298 h 10000"/>
              <a:gd name="connsiteX89" fmla="*/ 8863 w 9811"/>
              <a:gd name="connsiteY89" fmla="*/ 9414 h 10000"/>
              <a:gd name="connsiteX90" fmla="*/ 8484 w 9811"/>
              <a:gd name="connsiteY90" fmla="*/ 9532 h 10000"/>
              <a:gd name="connsiteX91" fmla="*/ 7939 w 9811"/>
              <a:gd name="connsiteY91" fmla="*/ 9650 h 10000"/>
              <a:gd name="connsiteX92" fmla="*/ 7180 w 9811"/>
              <a:gd name="connsiteY92" fmla="*/ 9766 h 10000"/>
              <a:gd name="connsiteX93" fmla="*/ 6612 w 9811"/>
              <a:gd name="connsiteY93" fmla="*/ 9883 h 10000"/>
              <a:gd name="connsiteX94" fmla="*/ 5854 w 9811"/>
              <a:gd name="connsiteY94" fmla="*/ 10000 h 10000"/>
              <a:gd name="connsiteX95" fmla="*/ 4906 w 9811"/>
              <a:gd name="connsiteY95" fmla="*/ 10000 h 10000"/>
              <a:gd name="connsiteX96" fmla="*/ 4906 w 9811"/>
              <a:gd name="connsiteY96" fmla="*/ 10000 h 10000"/>
              <a:gd name="connsiteX0" fmla="*/ 5001 w 10000"/>
              <a:gd name="connsiteY0" fmla="*/ 10156 h 10156"/>
              <a:gd name="connsiteX1" fmla="*/ 4227 w 10000"/>
              <a:gd name="connsiteY1" fmla="*/ 10039 h 10156"/>
              <a:gd name="connsiteX2" fmla="*/ 3479 w 10000"/>
              <a:gd name="connsiteY2" fmla="*/ 10039 h 10156"/>
              <a:gd name="connsiteX3" fmla="*/ 2899 w 10000"/>
              <a:gd name="connsiteY3" fmla="*/ 9922 h 10156"/>
              <a:gd name="connsiteX4" fmla="*/ 2320 w 10000"/>
              <a:gd name="connsiteY4" fmla="*/ 9806 h 10156"/>
              <a:gd name="connsiteX5" fmla="*/ 1933 w 10000"/>
              <a:gd name="connsiteY5" fmla="*/ 9688 h 10156"/>
              <a:gd name="connsiteX6" fmla="*/ 1546 w 10000"/>
              <a:gd name="connsiteY6" fmla="*/ 9454 h 10156"/>
              <a:gd name="connsiteX7" fmla="*/ 1160 w 10000"/>
              <a:gd name="connsiteY7" fmla="*/ 9219 h 10156"/>
              <a:gd name="connsiteX8" fmla="*/ 966 w 10000"/>
              <a:gd name="connsiteY8" fmla="*/ 8988 h 10156"/>
              <a:gd name="connsiteX9" fmla="*/ 581 w 10000"/>
              <a:gd name="connsiteY9" fmla="*/ 8650 h 10156"/>
              <a:gd name="connsiteX10" fmla="*/ 387 w 10000"/>
              <a:gd name="connsiteY10" fmla="*/ 8299 h 10156"/>
              <a:gd name="connsiteX11" fmla="*/ 194 w 10000"/>
              <a:gd name="connsiteY11" fmla="*/ 7949 h 10156"/>
              <a:gd name="connsiteX12" fmla="*/ 194 w 10000"/>
              <a:gd name="connsiteY12" fmla="*/ 7598 h 10156"/>
              <a:gd name="connsiteX13" fmla="*/ 0 w 10000"/>
              <a:gd name="connsiteY13" fmla="*/ 7364 h 10156"/>
              <a:gd name="connsiteX14" fmla="*/ 0 w 10000"/>
              <a:gd name="connsiteY14" fmla="*/ 7013 h 10156"/>
              <a:gd name="connsiteX15" fmla="*/ 0 w 10000"/>
              <a:gd name="connsiteY15" fmla="*/ 6545 h 10156"/>
              <a:gd name="connsiteX16" fmla="*/ 0 w 10000"/>
              <a:gd name="connsiteY16" fmla="*/ 6077 h 10156"/>
              <a:gd name="connsiteX17" fmla="*/ 0 w 10000"/>
              <a:gd name="connsiteY17" fmla="*/ 5507 h 10156"/>
              <a:gd name="connsiteX18" fmla="*/ 0 w 10000"/>
              <a:gd name="connsiteY18" fmla="*/ 4806 h 10156"/>
              <a:gd name="connsiteX19" fmla="*/ 0 w 10000"/>
              <a:gd name="connsiteY19" fmla="*/ 4104 h 10156"/>
              <a:gd name="connsiteX20" fmla="*/ 0 w 10000"/>
              <a:gd name="connsiteY20" fmla="*/ 3181 h 10156"/>
              <a:gd name="connsiteX21" fmla="*/ 0 w 10000"/>
              <a:gd name="connsiteY21" fmla="*/ 2364 h 10156"/>
              <a:gd name="connsiteX22" fmla="*/ 0 w 10000"/>
              <a:gd name="connsiteY22" fmla="*/ 1663 h 10156"/>
              <a:gd name="connsiteX23" fmla="*/ 1354 w 10000"/>
              <a:gd name="connsiteY23" fmla="*/ 156 h 10156"/>
              <a:gd name="connsiteX24" fmla="*/ 1160 w 10000"/>
              <a:gd name="connsiteY24" fmla="*/ 726 h 10156"/>
              <a:gd name="connsiteX25" fmla="*/ 1160 w 10000"/>
              <a:gd name="connsiteY25" fmla="*/ 961 h 10156"/>
              <a:gd name="connsiteX26" fmla="*/ 1160 w 10000"/>
              <a:gd name="connsiteY26" fmla="*/ 1428 h 10156"/>
              <a:gd name="connsiteX27" fmla="*/ 1160 w 10000"/>
              <a:gd name="connsiteY27" fmla="*/ 1780 h 10156"/>
              <a:gd name="connsiteX28" fmla="*/ 966 w 10000"/>
              <a:gd name="connsiteY28" fmla="*/ 2364 h 10156"/>
              <a:gd name="connsiteX29" fmla="*/ 966 w 10000"/>
              <a:gd name="connsiteY29" fmla="*/ 2949 h 10156"/>
              <a:gd name="connsiteX30" fmla="*/ 966 w 10000"/>
              <a:gd name="connsiteY30" fmla="*/ 3520 h 10156"/>
              <a:gd name="connsiteX31" fmla="*/ 966 w 10000"/>
              <a:gd name="connsiteY31" fmla="*/ 3986 h 10156"/>
              <a:gd name="connsiteX32" fmla="*/ 966 w 10000"/>
              <a:gd name="connsiteY32" fmla="*/ 4455 h 10156"/>
              <a:gd name="connsiteX33" fmla="*/ 966 w 10000"/>
              <a:gd name="connsiteY33" fmla="*/ 4923 h 10156"/>
              <a:gd name="connsiteX34" fmla="*/ 1160 w 10000"/>
              <a:gd name="connsiteY34" fmla="*/ 5274 h 10156"/>
              <a:gd name="connsiteX35" fmla="*/ 1160 w 10000"/>
              <a:gd name="connsiteY35" fmla="*/ 5624 h 10156"/>
              <a:gd name="connsiteX36" fmla="*/ 1160 w 10000"/>
              <a:gd name="connsiteY36" fmla="*/ 5857 h 10156"/>
              <a:gd name="connsiteX37" fmla="*/ 1160 w 10000"/>
              <a:gd name="connsiteY37" fmla="*/ 6077 h 10156"/>
              <a:gd name="connsiteX38" fmla="*/ 1160 w 10000"/>
              <a:gd name="connsiteY38" fmla="*/ 6779 h 10156"/>
              <a:gd name="connsiteX39" fmla="*/ 1354 w 10000"/>
              <a:gd name="connsiteY39" fmla="*/ 7481 h 10156"/>
              <a:gd name="connsiteX40" fmla="*/ 1546 w 10000"/>
              <a:gd name="connsiteY40" fmla="*/ 7831 h 10156"/>
              <a:gd name="connsiteX41" fmla="*/ 1546 w 10000"/>
              <a:gd name="connsiteY41" fmla="*/ 8065 h 10156"/>
              <a:gd name="connsiteX42" fmla="*/ 1740 w 10000"/>
              <a:gd name="connsiteY42" fmla="*/ 8299 h 10156"/>
              <a:gd name="connsiteX43" fmla="*/ 2126 w 10000"/>
              <a:gd name="connsiteY43" fmla="*/ 8533 h 10156"/>
              <a:gd name="connsiteX44" fmla="*/ 2320 w 10000"/>
              <a:gd name="connsiteY44" fmla="*/ 8650 h 10156"/>
              <a:gd name="connsiteX45" fmla="*/ 2706 w 10000"/>
              <a:gd name="connsiteY45" fmla="*/ 8767 h 10156"/>
              <a:gd name="connsiteX46" fmla="*/ 3091 w 10000"/>
              <a:gd name="connsiteY46" fmla="*/ 8870 h 10156"/>
              <a:gd name="connsiteX47" fmla="*/ 3479 w 10000"/>
              <a:gd name="connsiteY47" fmla="*/ 8988 h 10156"/>
              <a:gd name="connsiteX48" fmla="*/ 3842 w 10000"/>
              <a:gd name="connsiteY48" fmla="*/ 8988 h 10156"/>
              <a:gd name="connsiteX49" fmla="*/ 4422 w 10000"/>
              <a:gd name="connsiteY49" fmla="*/ 9104 h 10156"/>
              <a:gd name="connsiteX50" fmla="*/ 5001 w 10000"/>
              <a:gd name="connsiteY50" fmla="*/ 9104 h 10156"/>
              <a:gd name="connsiteX51" fmla="*/ 5580 w 10000"/>
              <a:gd name="connsiteY51" fmla="*/ 9104 h 10156"/>
              <a:gd name="connsiteX52" fmla="*/ 6159 w 10000"/>
              <a:gd name="connsiteY52" fmla="*/ 8988 h 10156"/>
              <a:gd name="connsiteX53" fmla="*/ 6547 w 10000"/>
              <a:gd name="connsiteY53" fmla="*/ 8988 h 10156"/>
              <a:gd name="connsiteX54" fmla="*/ 7126 w 10000"/>
              <a:gd name="connsiteY54" fmla="*/ 8870 h 10156"/>
              <a:gd name="connsiteX55" fmla="*/ 7513 w 10000"/>
              <a:gd name="connsiteY55" fmla="*/ 8767 h 10156"/>
              <a:gd name="connsiteX56" fmla="*/ 7898 w 10000"/>
              <a:gd name="connsiteY56" fmla="*/ 8650 h 10156"/>
              <a:gd name="connsiteX57" fmla="*/ 8092 w 10000"/>
              <a:gd name="connsiteY57" fmla="*/ 8533 h 10156"/>
              <a:gd name="connsiteX58" fmla="*/ 8092 w 10000"/>
              <a:gd name="connsiteY58" fmla="*/ 8416 h 10156"/>
              <a:gd name="connsiteX59" fmla="*/ 8261 w 10000"/>
              <a:gd name="connsiteY59" fmla="*/ 8182 h 10156"/>
              <a:gd name="connsiteX60" fmla="*/ 8454 w 10000"/>
              <a:gd name="connsiteY60" fmla="*/ 7949 h 10156"/>
              <a:gd name="connsiteX61" fmla="*/ 8647 w 10000"/>
              <a:gd name="connsiteY61" fmla="*/ 7831 h 10156"/>
              <a:gd name="connsiteX62" fmla="*/ 8647 w 10000"/>
              <a:gd name="connsiteY62" fmla="*/ 7481 h 10156"/>
              <a:gd name="connsiteX63" fmla="*/ 8841 w 10000"/>
              <a:gd name="connsiteY63" fmla="*/ 7248 h 10156"/>
              <a:gd name="connsiteX64" fmla="*/ 8841 w 10000"/>
              <a:gd name="connsiteY64" fmla="*/ 7013 h 10156"/>
              <a:gd name="connsiteX65" fmla="*/ 8841 w 10000"/>
              <a:gd name="connsiteY65" fmla="*/ 6895 h 10156"/>
              <a:gd name="connsiteX66" fmla="*/ 9034 w 10000"/>
              <a:gd name="connsiteY66" fmla="*/ 6662 h 10156"/>
              <a:gd name="connsiteX67" fmla="*/ 9034 w 10000"/>
              <a:gd name="connsiteY67" fmla="*/ 6545 h 10156"/>
              <a:gd name="connsiteX68" fmla="*/ 9227 w 10000"/>
              <a:gd name="connsiteY68" fmla="*/ 6545 h 10156"/>
              <a:gd name="connsiteX69" fmla="*/ 9227 w 10000"/>
              <a:gd name="connsiteY69" fmla="*/ 6429 h 10156"/>
              <a:gd name="connsiteX70" fmla="*/ 9227 w 10000"/>
              <a:gd name="connsiteY70" fmla="*/ 6429 h 10156"/>
              <a:gd name="connsiteX71" fmla="*/ 9227 w 10000"/>
              <a:gd name="connsiteY71" fmla="*/ 6429 h 10156"/>
              <a:gd name="connsiteX72" fmla="*/ 9227 w 10000"/>
              <a:gd name="connsiteY72" fmla="*/ 6545 h 10156"/>
              <a:gd name="connsiteX73" fmla="*/ 9420 w 10000"/>
              <a:gd name="connsiteY73" fmla="*/ 6545 h 10156"/>
              <a:gd name="connsiteX74" fmla="*/ 9420 w 10000"/>
              <a:gd name="connsiteY74" fmla="*/ 6662 h 10156"/>
              <a:gd name="connsiteX75" fmla="*/ 9420 w 10000"/>
              <a:gd name="connsiteY75" fmla="*/ 6895 h 10156"/>
              <a:gd name="connsiteX76" fmla="*/ 9420 w 10000"/>
              <a:gd name="connsiteY76" fmla="*/ 7013 h 10156"/>
              <a:gd name="connsiteX77" fmla="*/ 9420 w 10000"/>
              <a:gd name="connsiteY77" fmla="*/ 7248 h 10156"/>
              <a:gd name="connsiteX78" fmla="*/ 9420 w 10000"/>
              <a:gd name="connsiteY78" fmla="*/ 7481 h 10156"/>
              <a:gd name="connsiteX79" fmla="*/ 9614 w 10000"/>
              <a:gd name="connsiteY79" fmla="*/ 7949 h 10156"/>
              <a:gd name="connsiteX80" fmla="*/ 9614 w 10000"/>
              <a:gd name="connsiteY80" fmla="*/ 8299 h 10156"/>
              <a:gd name="connsiteX81" fmla="*/ 9807 w 10000"/>
              <a:gd name="connsiteY81" fmla="*/ 8650 h 10156"/>
              <a:gd name="connsiteX82" fmla="*/ 10000 w 10000"/>
              <a:gd name="connsiteY82" fmla="*/ 8870 h 10156"/>
              <a:gd name="connsiteX83" fmla="*/ 10000 w 10000"/>
              <a:gd name="connsiteY83" fmla="*/ 8988 h 10156"/>
              <a:gd name="connsiteX84" fmla="*/ 10000 w 10000"/>
              <a:gd name="connsiteY84" fmla="*/ 9104 h 10156"/>
              <a:gd name="connsiteX85" fmla="*/ 10000 w 10000"/>
              <a:gd name="connsiteY85" fmla="*/ 9219 h 10156"/>
              <a:gd name="connsiteX86" fmla="*/ 9807 w 10000"/>
              <a:gd name="connsiteY86" fmla="*/ 9337 h 10156"/>
              <a:gd name="connsiteX87" fmla="*/ 9420 w 10000"/>
              <a:gd name="connsiteY87" fmla="*/ 9454 h 10156"/>
              <a:gd name="connsiteX88" fmla="*/ 9034 w 10000"/>
              <a:gd name="connsiteY88" fmla="*/ 9570 h 10156"/>
              <a:gd name="connsiteX89" fmla="*/ 8647 w 10000"/>
              <a:gd name="connsiteY89" fmla="*/ 9688 h 10156"/>
              <a:gd name="connsiteX90" fmla="*/ 8092 w 10000"/>
              <a:gd name="connsiteY90" fmla="*/ 9806 h 10156"/>
              <a:gd name="connsiteX91" fmla="*/ 7318 w 10000"/>
              <a:gd name="connsiteY91" fmla="*/ 9922 h 10156"/>
              <a:gd name="connsiteX92" fmla="*/ 6739 w 10000"/>
              <a:gd name="connsiteY92" fmla="*/ 10039 h 10156"/>
              <a:gd name="connsiteX93" fmla="*/ 5967 w 10000"/>
              <a:gd name="connsiteY93" fmla="*/ 10156 h 10156"/>
              <a:gd name="connsiteX94" fmla="*/ 5001 w 10000"/>
              <a:gd name="connsiteY94" fmla="*/ 10156 h 10156"/>
              <a:gd name="connsiteX95" fmla="*/ 5001 w 10000"/>
              <a:gd name="connsiteY95" fmla="*/ 10156 h 10156"/>
              <a:gd name="connsiteX0" fmla="*/ 5001 w 10000"/>
              <a:gd name="connsiteY0" fmla="*/ 9430 h 9430"/>
              <a:gd name="connsiteX1" fmla="*/ 4227 w 10000"/>
              <a:gd name="connsiteY1" fmla="*/ 9313 h 9430"/>
              <a:gd name="connsiteX2" fmla="*/ 3479 w 10000"/>
              <a:gd name="connsiteY2" fmla="*/ 9313 h 9430"/>
              <a:gd name="connsiteX3" fmla="*/ 2899 w 10000"/>
              <a:gd name="connsiteY3" fmla="*/ 9196 h 9430"/>
              <a:gd name="connsiteX4" fmla="*/ 2320 w 10000"/>
              <a:gd name="connsiteY4" fmla="*/ 9080 h 9430"/>
              <a:gd name="connsiteX5" fmla="*/ 1933 w 10000"/>
              <a:gd name="connsiteY5" fmla="*/ 8962 h 9430"/>
              <a:gd name="connsiteX6" fmla="*/ 1546 w 10000"/>
              <a:gd name="connsiteY6" fmla="*/ 8728 h 9430"/>
              <a:gd name="connsiteX7" fmla="*/ 1160 w 10000"/>
              <a:gd name="connsiteY7" fmla="*/ 8493 h 9430"/>
              <a:gd name="connsiteX8" fmla="*/ 966 w 10000"/>
              <a:gd name="connsiteY8" fmla="*/ 8262 h 9430"/>
              <a:gd name="connsiteX9" fmla="*/ 581 w 10000"/>
              <a:gd name="connsiteY9" fmla="*/ 7924 h 9430"/>
              <a:gd name="connsiteX10" fmla="*/ 387 w 10000"/>
              <a:gd name="connsiteY10" fmla="*/ 7573 h 9430"/>
              <a:gd name="connsiteX11" fmla="*/ 194 w 10000"/>
              <a:gd name="connsiteY11" fmla="*/ 7223 h 9430"/>
              <a:gd name="connsiteX12" fmla="*/ 194 w 10000"/>
              <a:gd name="connsiteY12" fmla="*/ 6872 h 9430"/>
              <a:gd name="connsiteX13" fmla="*/ 0 w 10000"/>
              <a:gd name="connsiteY13" fmla="*/ 6638 h 9430"/>
              <a:gd name="connsiteX14" fmla="*/ 0 w 10000"/>
              <a:gd name="connsiteY14" fmla="*/ 6287 h 9430"/>
              <a:gd name="connsiteX15" fmla="*/ 0 w 10000"/>
              <a:gd name="connsiteY15" fmla="*/ 5819 h 9430"/>
              <a:gd name="connsiteX16" fmla="*/ 0 w 10000"/>
              <a:gd name="connsiteY16" fmla="*/ 5351 h 9430"/>
              <a:gd name="connsiteX17" fmla="*/ 0 w 10000"/>
              <a:gd name="connsiteY17" fmla="*/ 4781 h 9430"/>
              <a:gd name="connsiteX18" fmla="*/ 0 w 10000"/>
              <a:gd name="connsiteY18" fmla="*/ 4080 h 9430"/>
              <a:gd name="connsiteX19" fmla="*/ 0 w 10000"/>
              <a:gd name="connsiteY19" fmla="*/ 3378 h 9430"/>
              <a:gd name="connsiteX20" fmla="*/ 0 w 10000"/>
              <a:gd name="connsiteY20" fmla="*/ 2455 h 9430"/>
              <a:gd name="connsiteX21" fmla="*/ 0 w 10000"/>
              <a:gd name="connsiteY21" fmla="*/ 1638 h 9430"/>
              <a:gd name="connsiteX22" fmla="*/ 0 w 10000"/>
              <a:gd name="connsiteY22" fmla="*/ 937 h 9430"/>
              <a:gd name="connsiteX23" fmla="*/ 1160 w 10000"/>
              <a:gd name="connsiteY23" fmla="*/ 0 h 9430"/>
              <a:gd name="connsiteX24" fmla="*/ 1160 w 10000"/>
              <a:gd name="connsiteY24" fmla="*/ 235 h 9430"/>
              <a:gd name="connsiteX25" fmla="*/ 1160 w 10000"/>
              <a:gd name="connsiteY25" fmla="*/ 702 h 9430"/>
              <a:gd name="connsiteX26" fmla="*/ 1160 w 10000"/>
              <a:gd name="connsiteY26" fmla="*/ 1054 h 9430"/>
              <a:gd name="connsiteX27" fmla="*/ 966 w 10000"/>
              <a:gd name="connsiteY27" fmla="*/ 1638 h 9430"/>
              <a:gd name="connsiteX28" fmla="*/ 966 w 10000"/>
              <a:gd name="connsiteY28" fmla="*/ 2223 h 9430"/>
              <a:gd name="connsiteX29" fmla="*/ 966 w 10000"/>
              <a:gd name="connsiteY29" fmla="*/ 2794 h 9430"/>
              <a:gd name="connsiteX30" fmla="*/ 966 w 10000"/>
              <a:gd name="connsiteY30" fmla="*/ 3260 h 9430"/>
              <a:gd name="connsiteX31" fmla="*/ 966 w 10000"/>
              <a:gd name="connsiteY31" fmla="*/ 3729 h 9430"/>
              <a:gd name="connsiteX32" fmla="*/ 966 w 10000"/>
              <a:gd name="connsiteY32" fmla="*/ 4197 h 9430"/>
              <a:gd name="connsiteX33" fmla="*/ 1160 w 10000"/>
              <a:gd name="connsiteY33" fmla="*/ 4548 h 9430"/>
              <a:gd name="connsiteX34" fmla="*/ 1160 w 10000"/>
              <a:gd name="connsiteY34" fmla="*/ 4898 h 9430"/>
              <a:gd name="connsiteX35" fmla="*/ 1160 w 10000"/>
              <a:gd name="connsiteY35" fmla="*/ 5131 h 9430"/>
              <a:gd name="connsiteX36" fmla="*/ 1160 w 10000"/>
              <a:gd name="connsiteY36" fmla="*/ 5351 h 9430"/>
              <a:gd name="connsiteX37" fmla="*/ 1160 w 10000"/>
              <a:gd name="connsiteY37" fmla="*/ 6053 h 9430"/>
              <a:gd name="connsiteX38" fmla="*/ 1354 w 10000"/>
              <a:gd name="connsiteY38" fmla="*/ 6755 h 9430"/>
              <a:gd name="connsiteX39" fmla="*/ 1546 w 10000"/>
              <a:gd name="connsiteY39" fmla="*/ 7105 h 9430"/>
              <a:gd name="connsiteX40" fmla="*/ 1546 w 10000"/>
              <a:gd name="connsiteY40" fmla="*/ 7339 h 9430"/>
              <a:gd name="connsiteX41" fmla="*/ 1740 w 10000"/>
              <a:gd name="connsiteY41" fmla="*/ 7573 h 9430"/>
              <a:gd name="connsiteX42" fmla="*/ 2126 w 10000"/>
              <a:gd name="connsiteY42" fmla="*/ 7807 h 9430"/>
              <a:gd name="connsiteX43" fmla="*/ 2320 w 10000"/>
              <a:gd name="connsiteY43" fmla="*/ 7924 h 9430"/>
              <a:gd name="connsiteX44" fmla="*/ 2706 w 10000"/>
              <a:gd name="connsiteY44" fmla="*/ 8041 h 9430"/>
              <a:gd name="connsiteX45" fmla="*/ 3091 w 10000"/>
              <a:gd name="connsiteY45" fmla="*/ 8144 h 9430"/>
              <a:gd name="connsiteX46" fmla="*/ 3479 w 10000"/>
              <a:gd name="connsiteY46" fmla="*/ 8262 h 9430"/>
              <a:gd name="connsiteX47" fmla="*/ 3842 w 10000"/>
              <a:gd name="connsiteY47" fmla="*/ 8262 h 9430"/>
              <a:gd name="connsiteX48" fmla="*/ 4422 w 10000"/>
              <a:gd name="connsiteY48" fmla="*/ 8378 h 9430"/>
              <a:gd name="connsiteX49" fmla="*/ 5001 w 10000"/>
              <a:gd name="connsiteY49" fmla="*/ 8378 h 9430"/>
              <a:gd name="connsiteX50" fmla="*/ 5580 w 10000"/>
              <a:gd name="connsiteY50" fmla="*/ 8378 h 9430"/>
              <a:gd name="connsiteX51" fmla="*/ 6159 w 10000"/>
              <a:gd name="connsiteY51" fmla="*/ 8262 h 9430"/>
              <a:gd name="connsiteX52" fmla="*/ 6547 w 10000"/>
              <a:gd name="connsiteY52" fmla="*/ 8262 h 9430"/>
              <a:gd name="connsiteX53" fmla="*/ 7126 w 10000"/>
              <a:gd name="connsiteY53" fmla="*/ 8144 h 9430"/>
              <a:gd name="connsiteX54" fmla="*/ 7513 w 10000"/>
              <a:gd name="connsiteY54" fmla="*/ 8041 h 9430"/>
              <a:gd name="connsiteX55" fmla="*/ 7898 w 10000"/>
              <a:gd name="connsiteY55" fmla="*/ 7924 h 9430"/>
              <a:gd name="connsiteX56" fmla="*/ 8092 w 10000"/>
              <a:gd name="connsiteY56" fmla="*/ 7807 h 9430"/>
              <a:gd name="connsiteX57" fmla="*/ 8092 w 10000"/>
              <a:gd name="connsiteY57" fmla="*/ 7690 h 9430"/>
              <a:gd name="connsiteX58" fmla="*/ 8261 w 10000"/>
              <a:gd name="connsiteY58" fmla="*/ 7456 h 9430"/>
              <a:gd name="connsiteX59" fmla="*/ 8454 w 10000"/>
              <a:gd name="connsiteY59" fmla="*/ 7223 h 9430"/>
              <a:gd name="connsiteX60" fmla="*/ 8647 w 10000"/>
              <a:gd name="connsiteY60" fmla="*/ 7105 h 9430"/>
              <a:gd name="connsiteX61" fmla="*/ 8647 w 10000"/>
              <a:gd name="connsiteY61" fmla="*/ 6755 h 9430"/>
              <a:gd name="connsiteX62" fmla="*/ 8841 w 10000"/>
              <a:gd name="connsiteY62" fmla="*/ 6522 h 9430"/>
              <a:gd name="connsiteX63" fmla="*/ 8841 w 10000"/>
              <a:gd name="connsiteY63" fmla="*/ 6287 h 9430"/>
              <a:gd name="connsiteX64" fmla="*/ 8841 w 10000"/>
              <a:gd name="connsiteY64" fmla="*/ 6169 h 9430"/>
              <a:gd name="connsiteX65" fmla="*/ 9034 w 10000"/>
              <a:gd name="connsiteY65" fmla="*/ 5936 h 9430"/>
              <a:gd name="connsiteX66" fmla="*/ 9034 w 10000"/>
              <a:gd name="connsiteY66" fmla="*/ 5819 h 9430"/>
              <a:gd name="connsiteX67" fmla="*/ 9227 w 10000"/>
              <a:gd name="connsiteY67" fmla="*/ 5819 h 9430"/>
              <a:gd name="connsiteX68" fmla="*/ 9227 w 10000"/>
              <a:gd name="connsiteY68" fmla="*/ 5703 h 9430"/>
              <a:gd name="connsiteX69" fmla="*/ 9227 w 10000"/>
              <a:gd name="connsiteY69" fmla="*/ 5703 h 9430"/>
              <a:gd name="connsiteX70" fmla="*/ 9227 w 10000"/>
              <a:gd name="connsiteY70" fmla="*/ 5703 h 9430"/>
              <a:gd name="connsiteX71" fmla="*/ 9227 w 10000"/>
              <a:gd name="connsiteY71" fmla="*/ 5819 h 9430"/>
              <a:gd name="connsiteX72" fmla="*/ 9420 w 10000"/>
              <a:gd name="connsiteY72" fmla="*/ 5819 h 9430"/>
              <a:gd name="connsiteX73" fmla="*/ 9420 w 10000"/>
              <a:gd name="connsiteY73" fmla="*/ 5936 h 9430"/>
              <a:gd name="connsiteX74" fmla="*/ 9420 w 10000"/>
              <a:gd name="connsiteY74" fmla="*/ 6169 h 9430"/>
              <a:gd name="connsiteX75" fmla="*/ 9420 w 10000"/>
              <a:gd name="connsiteY75" fmla="*/ 6287 h 9430"/>
              <a:gd name="connsiteX76" fmla="*/ 9420 w 10000"/>
              <a:gd name="connsiteY76" fmla="*/ 6522 h 9430"/>
              <a:gd name="connsiteX77" fmla="*/ 9420 w 10000"/>
              <a:gd name="connsiteY77" fmla="*/ 6755 h 9430"/>
              <a:gd name="connsiteX78" fmla="*/ 9614 w 10000"/>
              <a:gd name="connsiteY78" fmla="*/ 7223 h 9430"/>
              <a:gd name="connsiteX79" fmla="*/ 9614 w 10000"/>
              <a:gd name="connsiteY79" fmla="*/ 7573 h 9430"/>
              <a:gd name="connsiteX80" fmla="*/ 9807 w 10000"/>
              <a:gd name="connsiteY80" fmla="*/ 7924 h 9430"/>
              <a:gd name="connsiteX81" fmla="*/ 10000 w 10000"/>
              <a:gd name="connsiteY81" fmla="*/ 8144 h 9430"/>
              <a:gd name="connsiteX82" fmla="*/ 10000 w 10000"/>
              <a:gd name="connsiteY82" fmla="*/ 8262 h 9430"/>
              <a:gd name="connsiteX83" fmla="*/ 10000 w 10000"/>
              <a:gd name="connsiteY83" fmla="*/ 8378 h 9430"/>
              <a:gd name="connsiteX84" fmla="*/ 10000 w 10000"/>
              <a:gd name="connsiteY84" fmla="*/ 8493 h 9430"/>
              <a:gd name="connsiteX85" fmla="*/ 9807 w 10000"/>
              <a:gd name="connsiteY85" fmla="*/ 8611 h 9430"/>
              <a:gd name="connsiteX86" fmla="*/ 9420 w 10000"/>
              <a:gd name="connsiteY86" fmla="*/ 8728 h 9430"/>
              <a:gd name="connsiteX87" fmla="*/ 9034 w 10000"/>
              <a:gd name="connsiteY87" fmla="*/ 8844 h 9430"/>
              <a:gd name="connsiteX88" fmla="*/ 8647 w 10000"/>
              <a:gd name="connsiteY88" fmla="*/ 8962 h 9430"/>
              <a:gd name="connsiteX89" fmla="*/ 8092 w 10000"/>
              <a:gd name="connsiteY89" fmla="*/ 9080 h 9430"/>
              <a:gd name="connsiteX90" fmla="*/ 7318 w 10000"/>
              <a:gd name="connsiteY90" fmla="*/ 9196 h 9430"/>
              <a:gd name="connsiteX91" fmla="*/ 6739 w 10000"/>
              <a:gd name="connsiteY91" fmla="*/ 9313 h 9430"/>
              <a:gd name="connsiteX92" fmla="*/ 5967 w 10000"/>
              <a:gd name="connsiteY92" fmla="*/ 9430 h 9430"/>
              <a:gd name="connsiteX93" fmla="*/ 5001 w 10000"/>
              <a:gd name="connsiteY93" fmla="*/ 9430 h 9430"/>
              <a:gd name="connsiteX94" fmla="*/ 5001 w 10000"/>
              <a:gd name="connsiteY94" fmla="*/ 9430 h 9430"/>
              <a:gd name="connsiteX0" fmla="*/ 5001 w 10000"/>
              <a:gd name="connsiteY0" fmla="*/ 9751 h 9751"/>
              <a:gd name="connsiteX1" fmla="*/ 4227 w 10000"/>
              <a:gd name="connsiteY1" fmla="*/ 9627 h 9751"/>
              <a:gd name="connsiteX2" fmla="*/ 3479 w 10000"/>
              <a:gd name="connsiteY2" fmla="*/ 9627 h 9751"/>
              <a:gd name="connsiteX3" fmla="*/ 2899 w 10000"/>
              <a:gd name="connsiteY3" fmla="*/ 9503 h 9751"/>
              <a:gd name="connsiteX4" fmla="*/ 2320 w 10000"/>
              <a:gd name="connsiteY4" fmla="*/ 9380 h 9751"/>
              <a:gd name="connsiteX5" fmla="*/ 1933 w 10000"/>
              <a:gd name="connsiteY5" fmla="*/ 9255 h 9751"/>
              <a:gd name="connsiteX6" fmla="*/ 1546 w 10000"/>
              <a:gd name="connsiteY6" fmla="*/ 9007 h 9751"/>
              <a:gd name="connsiteX7" fmla="*/ 1160 w 10000"/>
              <a:gd name="connsiteY7" fmla="*/ 8757 h 9751"/>
              <a:gd name="connsiteX8" fmla="*/ 966 w 10000"/>
              <a:gd name="connsiteY8" fmla="*/ 8512 h 9751"/>
              <a:gd name="connsiteX9" fmla="*/ 581 w 10000"/>
              <a:gd name="connsiteY9" fmla="*/ 8154 h 9751"/>
              <a:gd name="connsiteX10" fmla="*/ 387 w 10000"/>
              <a:gd name="connsiteY10" fmla="*/ 7782 h 9751"/>
              <a:gd name="connsiteX11" fmla="*/ 194 w 10000"/>
              <a:gd name="connsiteY11" fmla="*/ 7411 h 9751"/>
              <a:gd name="connsiteX12" fmla="*/ 194 w 10000"/>
              <a:gd name="connsiteY12" fmla="*/ 7038 h 9751"/>
              <a:gd name="connsiteX13" fmla="*/ 0 w 10000"/>
              <a:gd name="connsiteY13" fmla="*/ 6790 h 9751"/>
              <a:gd name="connsiteX14" fmla="*/ 0 w 10000"/>
              <a:gd name="connsiteY14" fmla="*/ 6418 h 9751"/>
              <a:gd name="connsiteX15" fmla="*/ 0 w 10000"/>
              <a:gd name="connsiteY15" fmla="*/ 5922 h 9751"/>
              <a:gd name="connsiteX16" fmla="*/ 0 w 10000"/>
              <a:gd name="connsiteY16" fmla="*/ 5425 h 9751"/>
              <a:gd name="connsiteX17" fmla="*/ 0 w 10000"/>
              <a:gd name="connsiteY17" fmla="*/ 4821 h 9751"/>
              <a:gd name="connsiteX18" fmla="*/ 0 w 10000"/>
              <a:gd name="connsiteY18" fmla="*/ 4078 h 9751"/>
              <a:gd name="connsiteX19" fmla="*/ 0 w 10000"/>
              <a:gd name="connsiteY19" fmla="*/ 3333 h 9751"/>
              <a:gd name="connsiteX20" fmla="*/ 0 w 10000"/>
              <a:gd name="connsiteY20" fmla="*/ 2354 h 9751"/>
              <a:gd name="connsiteX21" fmla="*/ 0 w 10000"/>
              <a:gd name="connsiteY21" fmla="*/ 1488 h 9751"/>
              <a:gd name="connsiteX22" fmla="*/ 0 w 10000"/>
              <a:gd name="connsiteY22" fmla="*/ 745 h 9751"/>
              <a:gd name="connsiteX23" fmla="*/ 1160 w 10000"/>
              <a:gd name="connsiteY23" fmla="*/ 0 h 9751"/>
              <a:gd name="connsiteX24" fmla="*/ 1160 w 10000"/>
              <a:gd name="connsiteY24" fmla="*/ 495 h 9751"/>
              <a:gd name="connsiteX25" fmla="*/ 1160 w 10000"/>
              <a:gd name="connsiteY25" fmla="*/ 869 h 9751"/>
              <a:gd name="connsiteX26" fmla="*/ 966 w 10000"/>
              <a:gd name="connsiteY26" fmla="*/ 1488 h 9751"/>
              <a:gd name="connsiteX27" fmla="*/ 966 w 10000"/>
              <a:gd name="connsiteY27" fmla="*/ 2108 h 9751"/>
              <a:gd name="connsiteX28" fmla="*/ 966 w 10000"/>
              <a:gd name="connsiteY28" fmla="*/ 2714 h 9751"/>
              <a:gd name="connsiteX29" fmla="*/ 966 w 10000"/>
              <a:gd name="connsiteY29" fmla="*/ 3208 h 9751"/>
              <a:gd name="connsiteX30" fmla="*/ 966 w 10000"/>
              <a:gd name="connsiteY30" fmla="*/ 3705 h 9751"/>
              <a:gd name="connsiteX31" fmla="*/ 966 w 10000"/>
              <a:gd name="connsiteY31" fmla="*/ 4202 h 9751"/>
              <a:gd name="connsiteX32" fmla="*/ 1160 w 10000"/>
              <a:gd name="connsiteY32" fmla="*/ 4574 h 9751"/>
              <a:gd name="connsiteX33" fmla="*/ 1160 w 10000"/>
              <a:gd name="connsiteY33" fmla="*/ 4945 h 9751"/>
              <a:gd name="connsiteX34" fmla="*/ 1160 w 10000"/>
              <a:gd name="connsiteY34" fmla="*/ 5192 h 9751"/>
              <a:gd name="connsiteX35" fmla="*/ 1160 w 10000"/>
              <a:gd name="connsiteY35" fmla="*/ 5425 h 9751"/>
              <a:gd name="connsiteX36" fmla="*/ 1160 w 10000"/>
              <a:gd name="connsiteY36" fmla="*/ 6170 h 9751"/>
              <a:gd name="connsiteX37" fmla="*/ 1354 w 10000"/>
              <a:gd name="connsiteY37" fmla="*/ 6914 h 9751"/>
              <a:gd name="connsiteX38" fmla="*/ 1546 w 10000"/>
              <a:gd name="connsiteY38" fmla="*/ 7285 h 9751"/>
              <a:gd name="connsiteX39" fmla="*/ 1546 w 10000"/>
              <a:gd name="connsiteY39" fmla="*/ 7534 h 9751"/>
              <a:gd name="connsiteX40" fmla="*/ 1740 w 10000"/>
              <a:gd name="connsiteY40" fmla="*/ 7782 h 9751"/>
              <a:gd name="connsiteX41" fmla="*/ 2126 w 10000"/>
              <a:gd name="connsiteY41" fmla="*/ 8030 h 9751"/>
              <a:gd name="connsiteX42" fmla="*/ 2320 w 10000"/>
              <a:gd name="connsiteY42" fmla="*/ 8154 h 9751"/>
              <a:gd name="connsiteX43" fmla="*/ 2706 w 10000"/>
              <a:gd name="connsiteY43" fmla="*/ 8278 h 9751"/>
              <a:gd name="connsiteX44" fmla="*/ 3091 w 10000"/>
              <a:gd name="connsiteY44" fmla="*/ 8387 h 9751"/>
              <a:gd name="connsiteX45" fmla="*/ 3479 w 10000"/>
              <a:gd name="connsiteY45" fmla="*/ 8512 h 9751"/>
              <a:gd name="connsiteX46" fmla="*/ 3842 w 10000"/>
              <a:gd name="connsiteY46" fmla="*/ 8512 h 9751"/>
              <a:gd name="connsiteX47" fmla="*/ 4422 w 10000"/>
              <a:gd name="connsiteY47" fmla="*/ 8635 h 9751"/>
              <a:gd name="connsiteX48" fmla="*/ 5001 w 10000"/>
              <a:gd name="connsiteY48" fmla="*/ 8635 h 9751"/>
              <a:gd name="connsiteX49" fmla="*/ 5580 w 10000"/>
              <a:gd name="connsiteY49" fmla="*/ 8635 h 9751"/>
              <a:gd name="connsiteX50" fmla="*/ 6159 w 10000"/>
              <a:gd name="connsiteY50" fmla="*/ 8512 h 9751"/>
              <a:gd name="connsiteX51" fmla="*/ 6547 w 10000"/>
              <a:gd name="connsiteY51" fmla="*/ 8512 h 9751"/>
              <a:gd name="connsiteX52" fmla="*/ 7126 w 10000"/>
              <a:gd name="connsiteY52" fmla="*/ 8387 h 9751"/>
              <a:gd name="connsiteX53" fmla="*/ 7513 w 10000"/>
              <a:gd name="connsiteY53" fmla="*/ 8278 h 9751"/>
              <a:gd name="connsiteX54" fmla="*/ 7898 w 10000"/>
              <a:gd name="connsiteY54" fmla="*/ 8154 h 9751"/>
              <a:gd name="connsiteX55" fmla="*/ 8092 w 10000"/>
              <a:gd name="connsiteY55" fmla="*/ 8030 h 9751"/>
              <a:gd name="connsiteX56" fmla="*/ 8092 w 10000"/>
              <a:gd name="connsiteY56" fmla="*/ 7906 h 9751"/>
              <a:gd name="connsiteX57" fmla="*/ 8261 w 10000"/>
              <a:gd name="connsiteY57" fmla="*/ 7658 h 9751"/>
              <a:gd name="connsiteX58" fmla="*/ 8454 w 10000"/>
              <a:gd name="connsiteY58" fmla="*/ 7411 h 9751"/>
              <a:gd name="connsiteX59" fmla="*/ 8647 w 10000"/>
              <a:gd name="connsiteY59" fmla="*/ 7285 h 9751"/>
              <a:gd name="connsiteX60" fmla="*/ 8647 w 10000"/>
              <a:gd name="connsiteY60" fmla="*/ 6914 h 9751"/>
              <a:gd name="connsiteX61" fmla="*/ 8841 w 10000"/>
              <a:gd name="connsiteY61" fmla="*/ 6667 h 9751"/>
              <a:gd name="connsiteX62" fmla="*/ 8841 w 10000"/>
              <a:gd name="connsiteY62" fmla="*/ 6418 h 9751"/>
              <a:gd name="connsiteX63" fmla="*/ 8841 w 10000"/>
              <a:gd name="connsiteY63" fmla="*/ 6293 h 9751"/>
              <a:gd name="connsiteX64" fmla="*/ 9034 w 10000"/>
              <a:gd name="connsiteY64" fmla="*/ 6046 h 9751"/>
              <a:gd name="connsiteX65" fmla="*/ 9034 w 10000"/>
              <a:gd name="connsiteY65" fmla="*/ 5922 h 9751"/>
              <a:gd name="connsiteX66" fmla="*/ 9227 w 10000"/>
              <a:gd name="connsiteY66" fmla="*/ 5922 h 9751"/>
              <a:gd name="connsiteX67" fmla="*/ 9227 w 10000"/>
              <a:gd name="connsiteY67" fmla="*/ 5799 h 9751"/>
              <a:gd name="connsiteX68" fmla="*/ 9227 w 10000"/>
              <a:gd name="connsiteY68" fmla="*/ 5799 h 9751"/>
              <a:gd name="connsiteX69" fmla="*/ 9227 w 10000"/>
              <a:gd name="connsiteY69" fmla="*/ 5799 h 9751"/>
              <a:gd name="connsiteX70" fmla="*/ 9227 w 10000"/>
              <a:gd name="connsiteY70" fmla="*/ 5922 h 9751"/>
              <a:gd name="connsiteX71" fmla="*/ 9420 w 10000"/>
              <a:gd name="connsiteY71" fmla="*/ 5922 h 9751"/>
              <a:gd name="connsiteX72" fmla="*/ 9420 w 10000"/>
              <a:gd name="connsiteY72" fmla="*/ 6046 h 9751"/>
              <a:gd name="connsiteX73" fmla="*/ 9420 w 10000"/>
              <a:gd name="connsiteY73" fmla="*/ 6293 h 9751"/>
              <a:gd name="connsiteX74" fmla="*/ 9420 w 10000"/>
              <a:gd name="connsiteY74" fmla="*/ 6418 h 9751"/>
              <a:gd name="connsiteX75" fmla="*/ 9420 w 10000"/>
              <a:gd name="connsiteY75" fmla="*/ 6667 h 9751"/>
              <a:gd name="connsiteX76" fmla="*/ 9420 w 10000"/>
              <a:gd name="connsiteY76" fmla="*/ 6914 h 9751"/>
              <a:gd name="connsiteX77" fmla="*/ 9614 w 10000"/>
              <a:gd name="connsiteY77" fmla="*/ 7411 h 9751"/>
              <a:gd name="connsiteX78" fmla="*/ 9614 w 10000"/>
              <a:gd name="connsiteY78" fmla="*/ 7782 h 9751"/>
              <a:gd name="connsiteX79" fmla="*/ 9807 w 10000"/>
              <a:gd name="connsiteY79" fmla="*/ 8154 h 9751"/>
              <a:gd name="connsiteX80" fmla="*/ 10000 w 10000"/>
              <a:gd name="connsiteY80" fmla="*/ 8387 h 9751"/>
              <a:gd name="connsiteX81" fmla="*/ 10000 w 10000"/>
              <a:gd name="connsiteY81" fmla="*/ 8512 h 9751"/>
              <a:gd name="connsiteX82" fmla="*/ 10000 w 10000"/>
              <a:gd name="connsiteY82" fmla="*/ 8635 h 9751"/>
              <a:gd name="connsiteX83" fmla="*/ 10000 w 10000"/>
              <a:gd name="connsiteY83" fmla="*/ 8757 h 9751"/>
              <a:gd name="connsiteX84" fmla="*/ 9807 w 10000"/>
              <a:gd name="connsiteY84" fmla="*/ 8882 h 9751"/>
              <a:gd name="connsiteX85" fmla="*/ 9420 w 10000"/>
              <a:gd name="connsiteY85" fmla="*/ 9007 h 9751"/>
              <a:gd name="connsiteX86" fmla="*/ 9034 w 10000"/>
              <a:gd name="connsiteY86" fmla="*/ 9130 h 9751"/>
              <a:gd name="connsiteX87" fmla="*/ 8647 w 10000"/>
              <a:gd name="connsiteY87" fmla="*/ 9255 h 9751"/>
              <a:gd name="connsiteX88" fmla="*/ 8092 w 10000"/>
              <a:gd name="connsiteY88" fmla="*/ 9380 h 9751"/>
              <a:gd name="connsiteX89" fmla="*/ 7318 w 10000"/>
              <a:gd name="connsiteY89" fmla="*/ 9503 h 9751"/>
              <a:gd name="connsiteX90" fmla="*/ 6739 w 10000"/>
              <a:gd name="connsiteY90" fmla="*/ 9627 h 9751"/>
              <a:gd name="connsiteX91" fmla="*/ 5967 w 10000"/>
              <a:gd name="connsiteY91" fmla="*/ 9751 h 9751"/>
              <a:gd name="connsiteX92" fmla="*/ 5001 w 10000"/>
              <a:gd name="connsiteY92" fmla="*/ 9751 h 9751"/>
              <a:gd name="connsiteX93" fmla="*/ 5001 w 10000"/>
              <a:gd name="connsiteY93" fmla="*/ 9751 h 9751"/>
              <a:gd name="connsiteX0" fmla="*/ 5001 w 10000"/>
              <a:gd name="connsiteY0" fmla="*/ 9492 h 9492"/>
              <a:gd name="connsiteX1" fmla="*/ 4227 w 10000"/>
              <a:gd name="connsiteY1" fmla="*/ 9365 h 9492"/>
              <a:gd name="connsiteX2" fmla="*/ 3479 w 10000"/>
              <a:gd name="connsiteY2" fmla="*/ 9365 h 9492"/>
              <a:gd name="connsiteX3" fmla="*/ 2899 w 10000"/>
              <a:gd name="connsiteY3" fmla="*/ 9238 h 9492"/>
              <a:gd name="connsiteX4" fmla="*/ 2320 w 10000"/>
              <a:gd name="connsiteY4" fmla="*/ 9112 h 9492"/>
              <a:gd name="connsiteX5" fmla="*/ 1933 w 10000"/>
              <a:gd name="connsiteY5" fmla="*/ 8983 h 9492"/>
              <a:gd name="connsiteX6" fmla="*/ 1546 w 10000"/>
              <a:gd name="connsiteY6" fmla="*/ 8729 h 9492"/>
              <a:gd name="connsiteX7" fmla="*/ 1160 w 10000"/>
              <a:gd name="connsiteY7" fmla="*/ 8473 h 9492"/>
              <a:gd name="connsiteX8" fmla="*/ 966 w 10000"/>
              <a:gd name="connsiteY8" fmla="*/ 8221 h 9492"/>
              <a:gd name="connsiteX9" fmla="*/ 581 w 10000"/>
              <a:gd name="connsiteY9" fmla="*/ 7854 h 9492"/>
              <a:gd name="connsiteX10" fmla="*/ 387 w 10000"/>
              <a:gd name="connsiteY10" fmla="*/ 7473 h 9492"/>
              <a:gd name="connsiteX11" fmla="*/ 194 w 10000"/>
              <a:gd name="connsiteY11" fmla="*/ 7092 h 9492"/>
              <a:gd name="connsiteX12" fmla="*/ 194 w 10000"/>
              <a:gd name="connsiteY12" fmla="*/ 6710 h 9492"/>
              <a:gd name="connsiteX13" fmla="*/ 0 w 10000"/>
              <a:gd name="connsiteY13" fmla="*/ 6455 h 9492"/>
              <a:gd name="connsiteX14" fmla="*/ 0 w 10000"/>
              <a:gd name="connsiteY14" fmla="*/ 6074 h 9492"/>
              <a:gd name="connsiteX15" fmla="*/ 0 w 10000"/>
              <a:gd name="connsiteY15" fmla="*/ 5565 h 9492"/>
              <a:gd name="connsiteX16" fmla="*/ 0 w 10000"/>
              <a:gd name="connsiteY16" fmla="*/ 5056 h 9492"/>
              <a:gd name="connsiteX17" fmla="*/ 0 w 10000"/>
              <a:gd name="connsiteY17" fmla="*/ 4436 h 9492"/>
              <a:gd name="connsiteX18" fmla="*/ 0 w 10000"/>
              <a:gd name="connsiteY18" fmla="*/ 3674 h 9492"/>
              <a:gd name="connsiteX19" fmla="*/ 0 w 10000"/>
              <a:gd name="connsiteY19" fmla="*/ 2910 h 9492"/>
              <a:gd name="connsiteX20" fmla="*/ 0 w 10000"/>
              <a:gd name="connsiteY20" fmla="*/ 1906 h 9492"/>
              <a:gd name="connsiteX21" fmla="*/ 0 w 10000"/>
              <a:gd name="connsiteY21" fmla="*/ 1018 h 9492"/>
              <a:gd name="connsiteX22" fmla="*/ 0 w 10000"/>
              <a:gd name="connsiteY22" fmla="*/ 256 h 9492"/>
              <a:gd name="connsiteX23" fmla="*/ 1160 w 10000"/>
              <a:gd name="connsiteY23" fmla="*/ 0 h 9492"/>
              <a:gd name="connsiteX24" fmla="*/ 1160 w 10000"/>
              <a:gd name="connsiteY24" fmla="*/ 383 h 9492"/>
              <a:gd name="connsiteX25" fmla="*/ 966 w 10000"/>
              <a:gd name="connsiteY25" fmla="*/ 1018 h 9492"/>
              <a:gd name="connsiteX26" fmla="*/ 966 w 10000"/>
              <a:gd name="connsiteY26" fmla="*/ 1654 h 9492"/>
              <a:gd name="connsiteX27" fmla="*/ 966 w 10000"/>
              <a:gd name="connsiteY27" fmla="*/ 2275 h 9492"/>
              <a:gd name="connsiteX28" fmla="*/ 966 w 10000"/>
              <a:gd name="connsiteY28" fmla="*/ 2782 h 9492"/>
              <a:gd name="connsiteX29" fmla="*/ 966 w 10000"/>
              <a:gd name="connsiteY29" fmla="*/ 3292 h 9492"/>
              <a:gd name="connsiteX30" fmla="*/ 966 w 10000"/>
              <a:gd name="connsiteY30" fmla="*/ 3801 h 9492"/>
              <a:gd name="connsiteX31" fmla="*/ 1160 w 10000"/>
              <a:gd name="connsiteY31" fmla="*/ 4183 h 9492"/>
              <a:gd name="connsiteX32" fmla="*/ 1160 w 10000"/>
              <a:gd name="connsiteY32" fmla="*/ 4563 h 9492"/>
              <a:gd name="connsiteX33" fmla="*/ 1160 w 10000"/>
              <a:gd name="connsiteY33" fmla="*/ 4817 h 9492"/>
              <a:gd name="connsiteX34" fmla="*/ 1160 w 10000"/>
              <a:gd name="connsiteY34" fmla="*/ 5056 h 9492"/>
              <a:gd name="connsiteX35" fmla="*/ 1160 w 10000"/>
              <a:gd name="connsiteY35" fmla="*/ 5820 h 9492"/>
              <a:gd name="connsiteX36" fmla="*/ 1354 w 10000"/>
              <a:gd name="connsiteY36" fmla="*/ 6583 h 9492"/>
              <a:gd name="connsiteX37" fmla="*/ 1546 w 10000"/>
              <a:gd name="connsiteY37" fmla="*/ 6963 h 9492"/>
              <a:gd name="connsiteX38" fmla="*/ 1546 w 10000"/>
              <a:gd name="connsiteY38" fmla="*/ 7218 h 9492"/>
              <a:gd name="connsiteX39" fmla="*/ 1740 w 10000"/>
              <a:gd name="connsiteY39" fmla="*/ 7473 h 9492"/>
              <a:gd name="connsiteX40" fmla="*/ 2126 w 10000"/>
              <a:gd name="connsiteY40" fmla="*/ 7727 h 9492"/>
              <a:gd name="connsiteX41" fmla="*/ 2320 w 10000"/>
              <a:gd name="connsiteY41" fmla="*/ 7854 h 9492"/>
              <a:gd name="connsiteX42" fmla="*/ 2706 w 10000"/>
              <a:gd name="connsiteY42" fmla="*/ 7981 h 9492"/>
              <a:gd name="connsiteX43" fmla="*/ 3091 w 10000"/>
              <a:gd name="connsiteY43" fmla="*/ 8093 h 9492"/>
              <a:gd name="connsiteX44" fmla="*/ 3479 w 10000"/>
              <a:gd name="connsiteY44" fmla="*/ 8221 h 9492"/>
              <a:gd name="connsiteX45" fmla="*/ 3842 w 10000"/>
              <a:gd name="connsiteY45" fmla="*/ 8221 h 9492"/>
              <a:gd name="connsiteX46" fmla="*/ 4422 w 10000"/>
              <a:gd name="connsiteY46" fmla="*/ 8348 h 9492"/>
              <a:gd name="connsiteX47" fmla="*/ 5001 w 10000"/>
              <a:gd name="connsiteY47" fmla="*/ 8348 h 9492"/>
              <a:gd name="connsiteX48" fmla="*/ 5580 w 10000"/>
              <a:gd name="connsiteY48" fmla="*/ 8348 h 9492"/>
              <a:gd name="connsiteX49" fmla="*/ 6159 w 10000"/>
              <a:gd name="connsiteY49" fmla="*/ 8221 h 9492"/>
              <a:gd name="connsiteX50" fmla="*/ 6547 w 10000"/>
              <a:gd name="connsiteY50" fmla="*/ 8221 h 9492"/>
              <a:gd name="connsiteX51" fmla="*/ 7126 w 10000"/>
              <a:gd name="connsiteY51" fmla="*/ 8093 h 9492"/>
              <a:gd name="connsiteX52" fmla="*/ 7513 w 10000"/>
              <a:gd name="connsiteY52" fmla="*/ 7981 h 9492"/>
              <a:gd name="connsiteX53" fmla="*/ 7898 w 10000"/>
              <a:gd name="connsiteY53" fmla="*/ 7854 h 9492"/>
              <a:gd name="connsiteX54" fmla="*/ 8092 w 10000"/>
              <a:gd name="connsiteY54" fmla="*/ 7727 h 9492"/>
              <a:gd name="connsiteX55" fmla="*/ 8092 w 10000"/>
              <a:gd name="connsiteY55" fmla="*/ 7600 h 9492"/>
              <a:gd name="connsiteX56" fmla="*/ 8261 w 10000"/>
              <a:gd name="connsiteY56" fmla="*/ 7346 h 9492"/>
              <a:gd name="connsiteX57" fmla="*/ 8454 w 10000"/>
              <a:gd name="connsiteY57" fmla="*/ 7092 h 9492"/>
              <a:gd name="connsiteX58" fmla="*/ 8647 w 10000"/>
              <a:gd name="connsiteY58" fmla="*/ 6963 h 9492"/>
              <a:gd name="connsiteX59" fmla="*/ 8647 w 10000"/>
              <a:gd name="connsiteY59" fmla="*/ 6583 h 9492"/>
              <a:gd name="connsiteX60" fmla="*/ 8841 w 10000"/>
              <a:gd name="connsiteY60" fmla="*/ 6329 h 9492"/>
              <a:gd name="connsiteX61" fmla="*/ 8841 w 10000"/>
              <a:gd name="connsiteY61" fmla="*/ 6074 h 9492"/>
              <a:gd name="connsiteX62" fmla="*/ 8841 w 10000"/>
              <a:gd name="connsiteY62" fmla="*/ 5946 h 9492"/>
              <a:gd name="connsiteX63" fmla="*/ 9034 w 10000"/>
              <a:gd name="connsiteY63" fmla="*/ 5692 h 9492"/>
              <a:gd name="connsiteX64" fmla="*/ 9034 w 10000"/>
              <a:gd name="connsiteY64" fmla="*/ 5565 h 9492"/>
              <a:gd name="connsiteX65" fmla="*/ 9227 w 10000"/>
              <a:gd name="connsiteY65" fmla="*/ 5565 h 9492"/>
              <a:gd name="connsiteX66" fmla="*/ 9227 w 10000"/>
              <a:gd name="connsiteY66" fmla="*/ 5439 h 9492"/>
              <a:gd name="connsiteX67" fmla="*/ 9227 w 10000"/>
              <a:gd name="connsiteY67" fmla="*/ 5439 h 9492"/>
              <a:gd name="connsiteX68" fmla="*/ 9227 w 10000"/>
              <a:gd name="connsiteY68" fmla="*/ 5439 h 9492"/>
              <a:gd name="connsiteX69" fmla="*/ 9227 w 10000"/>
              <a:gd name="connsiteY69" fmla="*/ 5565 h 9492"/>
              <a:gd name="connsiteX70" fmla="*/ 9420 w 10000"/>
              <a:gd name="connsiteY70" fmla="*/ 5565 h 9492"/>
              <a:gd name="connsiteX71" fmla="*/ 9420 w 10000"/>
              <a:gd name="connsiteY71" fmla="*/ 5692 h 9492"/>
              <a:gd name="connsiteX72" fmla="*/ 9420 w 10000"/>
              <a:gd name="connsiteY72" fmla="*/ 5946 h 9492"/>
              <a:gd name="connsiteX73" fmla="*/ 9420 w 10000"/>
              <a:gd name="connsiteY73" fmla="*/ 6074 h 9492"/>
              <a:gd name="connsiteX74" fmla="*/ 9420 w 10000"/>
              <a:gd name="connsiteY74" fmla="*/ 6329 h 9492"/>
              <a:gd name="connsiteX75" fmla="*/ 9420 w 10000"/>
              <a:gd name="connsiteY75" fmla="*/ 6583 h 9492"/>
              <a:gd name="connsiteX76" fmla="*/ 9614 w 10000"/>
              <a:gd name="connsiteY76" fmla="*/ 7092 h 9492"/>
              <a:gd name="connsiteX77" fmla="*/ 9614 w 10000"/>
              <a:gd name="connsiteY77" fmla="*/ 7473 h 9492"/>
              <a:gd name="connsiteX78" fmla="*/ 9807 w 10000"/>
              <a:gd name="connsiteY78" fmla="*/ 7854 h 9492"/>
              <a:gd name="connsiteX79" fmla="*/ 10000 w 10000"/>
              <a:gd name="connsiteY79" fmla="*/ 8093 h 9492"/>
              <a:gd name="connsiteX80" fmla="*/ 10000 w 10000"/>
              <a:gd name="connsiteY80" fmla="*/ 8221 h 9492"/>
              <a:gd name="connsiteX81" fmla="*/ 10000 w 10000"/>
              <a:gd name="connsiteY81" fmla="*/ 8348 h 9492"/>
              <a:gd name="connsiteX82" fmla="*/ 10000 w 10000"/>
              <a:gd name="connsiteY82" fmla="*/ 8473 h 9492"/>
              <a:gd name="connsiteX83" fmla="*/ 9807 w 10000"/>
              <a:gd name="connsiteY83" fmla="*/ 8601 h 9492"/>
              <a:gd name="connsiteX84" fmla="*/ 9420 w 10000"/>
              <a:gd name="connsiteY84" fmla="*/ 8729 h 9492"/>
              <a:gd name="connsiteX85" fmla="*/ 9034 w 10000"/>
              <a:gd name="connsiteY85" fmla="*/ 8855 h 9492"/>
              <a:gd name="connsiteX86" fmla="*/ 8647 w 10000"/>
              <a:gd name="connsiteY86" fmla="*/ 8983 h 9492"/>
              <a:gd name="connsiteX87" fmla="*/ 8092 w 10000"/>
              <a:gd name="connsiteY87" fmla="*/ 9112 h 9492"/>
              <a:gd name="connsiteX88" fmla="*/ 7318 w 10000"/>
              <a:gd name="connsiteY88" fmla="*/ 9238 h 9492"/>
              <a:gd name="connsiteX89" fmla="*/ 6739 w 10000"/>
              <a:gd name="connsiteY89" fmla="*/ 9365 h 9492"/>
              <a:gd name="connsiteX90" fmla="*/ 5967 w 10000"/>
              <a:gd name="connsiteY90" fmla="*/ 9492 h 9492"/>
              <a:gd name="connsiteX91" fmla="*/ 5001 w 10000"/>
              <a:gd name="connsiteY91" fmla="*/ 9492 h 9492"/>
              <a:gd name="connsiteX92" fmla="*/ 5001 w 10000"/>
              <a:gd name="connsiteY92" fmla="*/ 9492 h 9492"/>
              <a:gd name="connsiteX0" fmla="*/ 5001 w 10000"/>
              <a:gd name="connsiteY0" fmla="*/ 9730 h 9730"/>
              <a:gd name="connsiteX1" fmla="*/ 4227 w 10000"/>
              <a:gd name="connsiteY1" fmla="*/ 9596 h 9730"/>
              <a:gd name="connsiteX2" fmla="*/ 3479 w 10000"/>
              <a:gd name="connsiteY2" fmla="*/ 9596 h 9730"/>
              <a:gd name="connsiteX3" fmla="*/ 2899 w 10000"/>
              <a:gd name="connsiteY3" fmla="*/ 9462 h 9730"/>
              <a:gd name="connsiteX4" fmla="*/ 2320 w 10000"/>
              <a:gd name="connsiteY4" fmla="*/ 9330 h 9730"/>
              <a:gd name="connsiteX5" fmla="*/ 1933 w 10000"/>
              <a:gd name="connsiteY5" fmla="*/ 9194 h 9730"/>
              <a:gd name="connsiteX6" fmla="*/ 1546 w 10000"/>
              <a:gd name="connsiteY6" fmla="*/ 8926 h 9730"/>
              <a:gd name="connsiteX7" fmla="*/ 1160 w 10000"/>
              <a:gd name="connsiteY7" fmla="*/ 8656 h 9730"/>
              <a:gd name="connsiteX8" fmla="*/ 966 w 10000"/>
              <a:gd name="connsiteY8" fmla="*/ 8391 h 9730"/>
              <a:gd name="connsiteX9" fmla="*/ 581 w 10000"/>
              <a:gd name="connsiteY9" fmla="*/ 8004 h 9730"/>
              <a:gd name="connsiteX10" fmla="*/ 387 w 10000"/>
              <a:gd name="connsiteY10" fmla="*/ 7603 h 9730"/>
              <a:gd name="connsiteX11" fmla="*/ 194 w 10000"/>
              <a:gd name="connsiteY11" fmla="*/ 7202 h 9730"/>
              <a:gd name="connsiteX12" fmla="*/ 194 w 10000"/>
              <a:gd name="connsiteY12" fmla="*/ 6799 h 9730"/>
              <a:gd name="connsiteX13" fmla="*/ 0 w 10000"/>
              <a:gd name="connsiteY13" fmla="*/ 6530 h 9730"/>
              <a:gd name="connsiteX14" fmla="*/ 0 w 10000"/>
              <a:gd name="connsiteY14" fmla="*/ 6129 h 9730"/>
              <a:gd name="connsiteX15" fmla="*/ 0 w 10000"/>
              <a:gd name="connsiteY15" fmla="*/ 5593 h 9730"/>
              <a:gd name="connsiteX16" fmla="*/ 0 w 10000"/>
              <a:gd name="connsiteY16" fmla="*/ 5057 h 9730"/>
              <a:gd name="connsiteX17" fmla="*/ 0 w 10000"/>
              <a:gd name="connsiteY17" fmla="*/ 4403 h 9730"/>
              <a:gd name="connsiteX18" fmla="*/ 0 w 10000"/>
              <a:gd name="connsiteY18" fmla="*/ 3601 h 9730"/>
              <a:gd name="connsiteX19" fmla="*/ 0 w 10000"/>
              <a:gd name="connsiteY19" fmla="*/ 2796 h 9730"/>
              <a:gd name="connsiteX20" fmla="*/ 0 w 10000"/>
              <a:gd name="connsiteY20" fmla="*/ 1738 h 9730"/>
              <a:gd name="connsiteX21" fmla="*/ 0 w 10000"/>
              <a:gd name="connsiteY21" fmla="*/ 802 h 9730"/>
              <a:gd name="connsiteX22" fmla="*/ 0 w 10000"/>
              <a:gd name="connsiteY22" fmla="*/ 0 h 9730"/>
              <a:gd name="connsiteX23" fmla="*/ 1160 w 10000"/>
              <a:gd name="connsiteY23" fmla="*/ 133 h 9730"/>
              <a:gd name="connsiteX24" fmla="*/ 966 w 10000"/>
              <a:gd name="connsiteY24" fmla="*/ 802 h 9730"/>
              <a:gd name="connsiteX25" fmla="*/ 966 w 10000"/>
              <a:gd name="connsiteY25" fmla="*/ 1473 h 9730"/>
              <a:gd name="connsiteX26" fmla="*/ 966 w 10000"/>
              <a:gd name="connsiteY26" fmla="*/ 2127 h 9730"/>
              <a:gd name="connsiteX27" fmla="*/ 966 w 10000"/>
              <a:gd name="connsiteY27" fmla="*/ 2661 h 9730"/>
              <a:gd name="connsiteX28" fmla="*/ 966 w 10000"/>
              <a:gd name="connsiteY28" fmla="*/ 3198 h 9730"/>
              <a:gd name="connsiteX29" fmla="*/ 966 w 10000"/>
              <a:gd name="connsiteY29" fmla="*/ 3734 h 9730"/>
              <a:gd name="connsiteX30" fmla="*/ 1160 w 10000"/>
              <a:gd name="connsiteY30" fmla="*/ 4137 h 9730"/>
              <a:gd name="connsiteX31" fmla="*/ 1160 w 10000"/>
              <a:gd name="connsiteY31" fmla="*/ 4537 h 9730"/>
              <a:gd name="connsiteX32" fmla="*/ 1160 w 10000"/>
              <a:gd name="connsiteY32" fmla="*/ 4805 h 9730"/>
              <a:gd name="connsiteX33" fmla="*/ 1160 w 10000"/>
              <a:gd name="connsiteY33" fmla="*/ 5057 h 9730"/>
              <a:gd name="connsiteX34" fmla="*/ 1160 w 10000"/>
              <a:gd name="connsiteY34" fmla="*/ 5861 h 9730"/>
              <a:gd name="connsiteX35" fmla="*/ 1354 w 10000"/>
              <a:gd name="connsiteY35" fmla="*/ 6665 h 9730"/>
              <a:gd name="connsiteX36" fmla="*/ 1546 w 10000"/>
              <a:gd name="connsiteY36" fmla="*/ 7066 h 9730"/>
              <a:gd name="connsiteX37" fmla="*/ 1546 w 10000"/>
              <a:gd name="connsiteY37" fmla="*/ 7334 h 9730"/>
              <a:gd name="connsiteX38" fmla="*/ 1740 w 10000"/>
              <a:gd name="connsiteY38" fmla="*/ 7603 h 9730"/>
              <a:gd name="connsiteX39" fmla="*/ 2126 w 10000"/>
              <a:gd name="connsiteY39" fmla="*/ 7871 h 9730"/>
              <a:gd name="connsiteX40" fmla="*/ 2320 w 10000"/>
              <a:gd name="connsiteY40" fmla="*/ 8004 h 9730"/>
              <a:gd name="connsiteX41" fmla="*/ 2706 w 10000"/>
              <a:gd name="connsiteY41" fmla="*/ 8138 h 9730"/>
              <a:gd name="connsiteX42" fmla="*/ 3091 w 10000"/>
              <a:gd name="connsiteY42" fmla="*/ 8256 h 9730"/>
              <a:gd name="connsiteX43" fmla="*/ 3479 w 10000"/>
              <a:gd name="connsiteY43" fmla="*/ 8391 h 9730"/>
              <a:gd name="connsiteX44" fmla="*/ 3842 w 10000"/>
              <a:gd name="connsiteY44" fmla="*/ 8391 h 9730"/>
              <a:gd name="connsiteX45" fmla="*/ 4422 w 10000"/>
              <a:gd name="connsiteY45" fmla="*/ 8525 h 9730"/>
              <a:gd name="connsiteX46" fmla="*/ 5001 w 10000"/>
              <a:gd name="connsiteY46" fmla="*/ 8525 h 9730"/>
              <a:gd name="connsiteX47" fmla="*/ 5580 w 10000"/>
              <a:gd name="connsiteY47" fmla="*/ 8525 h 9730"/>
              <a:gd name="connsiteX48" fmla="*/ 6159 w 10000"/>
              <a:gd name="connsiteY48" fmla="*/ 8391 h 9730"/>
              <a:gd name="connsiteX49" fmla="*/ 6547 w 10000"/>
              <a:gd name="connsiteY49" fmla="*/ 8391 h 9730"/>
              <a:gd name="connsiteX50" fmla="*/ 7126 w 10000"/>
              <a:gd name="connsiteY50" fmla="*/ 8256 h 9730"/>
              <a:gd name="connsiteX51" fmla="*/ 7513 w 10000"/>
              <a:gd name="connsiteY51" fmla="*/ 8138 h 9730"/>
              <a:gd name="connsiteX52" fmla="*/ 7898 w 10000"/>
              <a:gd name="connsiteY52" fmla="*/ 8004 h 9730"/>
              <a:gd name="connsiteX53" fmla="*/ 8092 w 10000"/>
              <a:gd name="connsiteY53" fmla="*/ 7871 h 9730"/>
              <a:gd name="connsiteX54" fmla="*/ 8092 w 10000"/>
              <a:gd name="connsiteY54" fmla="*/ 7737 h 9730"/>
              <a:gd name="connsiteX55" fmla="*/ 8261 w 10000"/>
              <a:gd name="connsiteY55" fmla="*/ 7469 h 9730"/>
              <a:gd name="connsiteX56" fmla="*/ 8454 w 10000"/>
              <a:gd name="connsiteY56" fmla="*/ 7202 h 9730"/>
              <a:gd name="connsiteX57" fmla="*/ 8647 w 10000"/>
              <a:gd name="connsiteY57" fmla="*/ 7066 h 9730"/>
              <a:gd name="connsiteX58" fmla="*/ 8647 w 10000"/>
              <a:gd name="connsiteY58" fmla="*/ 6665 h 9730"/>
              <a:gd name="connsiteX59" fmla="*/ 8841 w 10000"/>
              <a:gd name="connsiteY59" fmla="*/ 6398 h 9730"/>
              <a:gd name="connsiteX60" fmla="*/ 8841 w 10000"/>
              <a:gd name="connsiteY60" fmla="*/ 6129 h 9730"/>
              <a:gd name="connsiteX61" fmla="*/ 8841 w 10000"/>
              <a:gd name="connsiteY61" fmla="*/ 5994 h 9730"/>
              <a:gd name="connsiteX62" fmla="*/ 9034 w 10000"/>
              <a:gd name="connsiteY62" fmla="*/ 5727 h 9730"/>
              <a:gd name="connsiteX63" fmla="*/ 9034 w 10000"/>
              <a:gd name="connsiteY63" fmla="*/ 5593 h 9730"/>
              <a:gd name="connsiteX64" fmla="*/ 9227 w 10000"/>
              <a:gd name="connsiteY64" fmla="*/ 5593 h 9730"/>
              <a:gd name="connsiteX65" fmla="*/ 9227 w 10000"/>
              <a:gd name="connsiteY65" fmla="*/ 5460 h 9730"/>
              <a:gd name="connsiteX66" fmla="*/ 9227 w 10000"/>
              <a:gd name="connsiteY66" fmla="*/ 5460 h 9730"/>
              <a:gd name="connsiteX67" fmla="*/ 9227 w 10000"/>
              <a:gd name="connsiteY67" fmla="*/ 5460 h 9730"/>
              <a:gd name="connsiteX68" fmla="*/ 9227 w 10000"/>
              <a:gd name="connsiteY68" fmla="*/ 5593 h 9730"/>
              <a:gd name="connsiteX69" fmla="*/ 9420 w 10000"/>
              <a:gd name="connsiteY69" fmla="*/ 5593 h 9730"/>
              <a:gd name="connsiteX70" fmla="*/ 9420 w 10000"/>
              <a:gd name="connsiteY70" fmla="*/ 5727 h 9730"/>
              <a:gd name="connsiteX71" fmla="*/ 9420 w 10000"/>
              <a:gd name="connsiteY71" fmla="*/ 5994 h 9730"/>
              <a:gd name="connsiteX72" fmla="*/ 9420 w 10000"/>
              <a:gd name="connsiteY72" fmla="*/ 6129 h 9730"/>
              <a:gd name="connsiteX73" fmla="*/ 9420 w 10000"/>
              <a:gd name="connsiteY73" fmla="*/ 6398 h 9730"/>
              <a:gd name="connsiteX74" fmla="*/ 9420 w 10000"/>
              <a:gd name="connsiteY74" fmla="*/ 6665 h 9730"/>
              <a:gd name="connsiteX75" fmla="*/ 9614 w 10000"/>
              <a:gd name="connsiteY75" fmla="*/ 7202 h 9730"/>
              <a:gd name="connsiteX76" fmla="*/ 9614 w 10000"/>
              <a:gd name="connsiteY76" fmla="*/ 7603 h 9730"/>
              <a:gd name="connsiteX77" fmla="*/ 9807 w 10000"/>
              <a:gd name="connsiteY77" fmla="*/ 8004 h 9730"/>
              <a:gd name="connsiteX78" fmla="*/ 10000 w 10000"/>
              <a:gd name="connsiteY78" fmla="*/ 8256 h 9730"/>
              <a:gd name="connsiteX79" fmla="*/ 10000 w 10000"/>
              <a:gd name="connsiteY79" fmla="*/ 8391 h 9730"/>
              <a:gd name="connsiteX80" fmla="*/ 10000 w 10000"/>
              <a:gd name="connsiteY80" fmla="*/ 8525 h 9730"/>
              <a:gd name="connsiteX81" fmla="*/ 10000 w 10000"/>
              <a:gd name="connsiteY81" fmla="*/ 8656 h 9730"/>
              <a:gd name="connsiteX82" fmla="*/ 9807 w 10000"/>
              <a:gd name="connsiteY82" fmla="*/ 8791 h 9730"/>
              <a:gd name="connsiteX83" fmla="*/ 9420 w 10000"/>
              <a:gd name="connsiteY83" fmla="*/ 8926 h 9730"/>
              <a:gd name="connsiteX84" fmla="*/ 9034 w 10000"/>
              <a:gd name="connsiteY84" fmla="*/ 9059 h 9730"/>
              <a:gd name="connsiteX85" fmla="*/ 8647 w 10000"/>
              <a:gd name="connsiteY85" fmla="*/ 9194 h 9730"/>
              <a:gd name="connsiteX86" fmla="*/ 8092 w 10000"/>
              <a:gd name="connsiteY86" fmla="*/ 9330 h 9730"/>
              <a:gd name="connsiteX87" fmla="*/ 7318 w 10000"/>
              <a:gd name="connsiteY87" fmla="*/ 9462 h 9730"/>
              <a:gd name="connsiteX88" fmla="*/ 6739 w 10000"/>
              <a:gd name="connsiteY88" fmla="*/ 9596 h 9730"/>
              <a:gd name="connsiteX89" fmla="*/ 5967 w 10000"/>
              <a:gd name="connsiteY89" fmla="*/ 9730 h 9730"/>
              <a:gd name="connsiteX90" fmla="*/ 5001 w 10000"/>
              <a:gd name="connsiteY90" fmla="*/ 9730 h 9730"/>
              <a:gd name="connsiteX91" fmla="*/ 5001 w 10000"/>
              <a:gd name="connsiteY91" fmla="*/ 9730 h 9730"/>
              <a:gd name="connsiteX0" fmla="*/ 5001 w 10000"/>
              <a:gd name="connsiteY0" fmla="*/ 10000 h 10000"/>
              <a:gd name="connsiteX1" fmla="*/ 4227 w 10000"/>
              <a:gd name="connsiteY1" fmla="*/ 9862 h 10000"/>
              <a:gd name="connsiteX2" fmla="*/ 3479 w 10000"/>
              <a:gd name="connsiteY2" fmla="*/ 9862 h 10000"/>
              <a:gd name="connsiteX3" fmla="*/ 2899 w 10000"/>
              <a:gd name="connsiteY3" fmla="*/ 9725 h 10000"/>
              <a:gd name="connsiteX4" fmla="*/ 2320 w 10000"/>
              <a:gd name="connsiteY4" fmla="*/ 9589 h 10000"/>
              <a:gd name="connsiteX5" fmla="*/ 1933 w 10000"/>
              <a:gd name="connsiteY5" fmla="*/ 9449 h 10000"/>
              <a:gd name="connsiteX6" fmla="*/ 1546 w 10000"/>
              <a:gd name="connsiteY6" fmla="*/ 9174 h 10000"/>
              <a:gd name="connsiteX7" fmla="*/ 1160 w 10000"/>
              <a:gd name="connsiteY7" fmla="*/ 8896 h 10000"/>
              <a:gd name="connsiteX8" fmla="*/ 966 w 10000"/>
              <a:gd name="connsiteY8" fmla="*/ 8624 h 10000"/>
              <a:gd name="connsiteX9" fmla="*/ 581 w 10000"/>
              <a:gd name="connsiteY9" fmla="*/ 8226 h 10000"/>
              <a:gd name="connsiteX10" fmla="*/ 387 w 10000"/>
              <a:gd name="connsiteY10" fmla="*/ 7814 h 10000"/>
              <a:gd name="connsiteX11" fmla="*/ 194 w 10000"/>
              <a:gd name="connsiteY11" fmla="*/ 7402 h 10000"/>
              <a:gd name="connsiteX12" fmla="*/ 194 w 10000"/>
              <a:gd name="connsiteY12" fmla="*/ 6988 h 10000"/>
              <a:gd name="connsiteX13" fmla="*/ 0 w 10000"/>
              <a:gd name="connsiteY13" fmla="*/ 6711 h 10000"/>
              <a:gd name="connsiteX14" fmla="*/ 0 w 10000"/>
              <a:gd name="connsiteY14" fmla="*/ 6299 h 10000"/>
              <a:gd name="connsiteX15" fmla="*/ 0 w 10000"/>
              <a:gd name="connsiteY15" fmla="*/ 5748 h 10000"/>
              <a:gd name="connsiteX16" fmla="*/ 0 w 10000"/>
              <a:gd name="connsiteY16" fmla="*/ 5197 h 10000"/>
              <a:gd name="connsiteX17" fmla="*/ 0 w 10000"/>
              <a:gd name="connsiteY17" fmla="*/ 4525 h 10000"/>
              <a:gd name="connsiteX18" fmla="*/ 0 w 10000"/>
              <a:gd name="connsiteY18" fmla="*/ 3701 h 10000"/>
              <a:gd name="connsiteX19" fmla="*/ 0 w 10000"/>
              <a:gd name="connsiteY19" fmla="*/ 2874 h 10000"/>
              <a:gd name="connsiteX20" fmla="*/ 0 w 10000"/>
              <a:gd name="connsiteY20" fmla="*/ 1786 h 10000"/>
              <a:gd name="connsiteX21" fmla="*/ 0 w 10000"/>
              <a:gd name="connsiteY21" fmla="*/ 824 h 10000"/>
              <a:gd name="connsiteX22" fmla="*/ 0 w 10000"/>
              <a:gd name="connsiteY22" fmla="*/ 0 h 10000"/>
              <a:gd name="connsiteX23" fmla="*/ 966 w 10000"/>
              <a:gd name="connsiteY23" fmla="*/ 824 h 10000"/>
              <a:gd name="connsiteX24" fmla="*/ 966 w 10000"/>
              <a:gd name="connsiteY24" fmla="*/ 1514 h 10000"/>
              <a:gd name="connsiteX25" fmla="*/ 966 w 10000"/>
              <a:gd name="connsiteY25" fmla="*/ 2186 h 10000"/>
              <a:gd name="connsiteX26" fmla="*/ 966 w 10000"/>
              <a:gd name="connsiteY26" fmla="*/ 2735 h 10000"/>
              <a:gd name="connsiteX27" fmla="*/ 966 w 10000"/>
              <a:gd name="connsiteY27" fmla="*/ 3287 h 10000"/>
              <a:gd name="connsiteX28" fmla="*/ 966 w 10000"/>
              <a:gd name="connsiteY28" fmla="*/ 3838 h 10000"/>
              <a:gd name="connsiteX29" fmla="*/ 1160 w 10000"/>
              <a:gd name="connsiteY29" fmla="*/ 4252 h 10000"/>
              <a:gd name="connsiteX30" fmla="*/ 1160 w 10000"/>
              <a:gd name="connsiteY30" fmla="*/ 4663 h 10000"/>
              <a:gd name="connsiteX31" fmla="*/ 1160 w 10000"/>
              <a:gd name="connsiteY31" fmla="*/ 4938 h 10000"/>
              <a:gd name="connsiteX32" fmla="*/ 1160 w 10000"/>
              <a:gd name="connsiteY32" fmla="*/ 5197 h 10000"/>
              <a:gd name="connsiteX33" fmla="*/ 1160 w 10000"/>
              <a:gd name="connsiteY33" fmla="*/ 6024 h 10000"/>
              <a:gd name="connsiteX34" fmla="*/ 1354 w 10000"/>
              <a:gd name="connsiteY34" fmla="*/ 6850 h 10000"/>
              <a:gd name="connsiteX35" fmla="*/ 1546 w 10000"/>
              <a:gd name="connsiteY35" fmla="*/ 7262 h 10000"/>
              <a:gd name="connsiteX36" fmla="*/ 1546 w 10000"/>
              <a:gd name="connsiteY36" fmla="*/ 7538 h 10000"/>
              <a:gd name="connsiteX37" fmla="*/ 1740 w 10000"/>
              <a:gd name="connsiteY37" fmla="*/ 7814 h 10000"/>
              <a:gd name="connsiteX38" fmla="*/ 2126 w 10000"/>
              <a:gd name="connsiteY38" fmla="*/ 8089 h 10000"/>
              <a:gd name="connsiteX39" fmla="*/ 2320 w 10000"/>
              <a:gd name="connsiteY39" fmla="*/ 8226 h 10000"/>
              <a:gd name="connsiteX40" fmla="*/ 2706 w 10000"/>
              <a:gd name="connsiteY40" fmla="*/ 8364 h 10000"/>
              <a:gd name="connsiteX41" fmla="*/ 3091 w 10000"/>
              <a:gd name="connsiteY41" fmla="*/ 8485 h 10000"/>
              <a:gd name="connsiteX42" fmla="*/ 3479 w 10000"/>
              <a:gd name="connsiteY42" fmla="*/ 8624 h 10000"/>
              <a:gd name="connsiteX43" fmla="*/ 3842 w 10000"/>
              <a:gd name="connsiteY43" fmla="*/ 8624 h 10000"/>
              <a:gd name="connsiteX44" fmla="*/ 4422 w 10000"/>
              <a:gd name="connsiteY44" fmla="*/ 8762 h 10000"/>
              <a:gd name="connsiteX45" fmla="*/ 5001 w 10000"/>
              <a:gd name="connsiteY45" fmla="*/ 8762 h 10000"/>
              <a:gd name="connsiteX46" fmla="*/ 5580 w 10000"/>
              <a:gd name="connsiteY46" fmla="*/ 8762 h 10000"/>
              <a:gd name="connsiteX47" fmla="*/ 6159 w 10000"/>
              <a:gd name="connsiteY47" fmla="*/ 8624 h 10000"/>
              <a:gd name="connsiteX48" fmla="*/ 6547 w 10000"/>
              <a:gd name="connsiteY48" fmla="*/ 8624 h 10000"/>
              <a:gd name="connsiteX49" fmla="*/ 7126 w 10000"/>
              <a:gd name="connsiteY49" fmla="*/ 8485 h 10000"/>
              <a:gd name="connsiteX50" fmla="*/ 7513 w 10000"/>
              <a:gd name="connsiteY50" fmla="*/ 8364 h 10000"/>
              <a:gd name="connsiteX51" fmla="*/ 7898 w 10000"/>
              <a:gd name="connsiteY51" fmla="*/ 8226 h 10000"/>
              <a:gd name="connsiteX52" fmla="*/ 8092 w 10000"/>
              <a:gd name="connsiteY52" fmla="*/ 8089 h 10000"/>
              <a:gd name="connsiteX53" fmla="*/ 8092 w 10000"/>
              <a:gd name="connsiteY53" fmla="*/ 7952 h 10000"/>
              <a:gd name="connsiteX54" fmla="*/ 8261 w 10000"/>
              <a:gd name="connsiteY54" fmla="*/ 7676 h 10000"/>
              <a:gd name="connsiteX55" fmla="*/ 8454 w 10000"/>
              <a:gd name="connsiteY55" fmla="*/ 7402 h 10000"/>
              <a:gd name="connsiteX56" fmla="*/ 8647 w 10000"/>
              <a:gd name="connsiteY56" fmla="*/ 7262 h 10000"/>
              <a:gd name="connsiteX57" fmla="*/ 8647 w 10000"/>
              <a:gd name="connsiteY57" fmla="*/ 6850 h 10000"/>
              <a:gd name="connsiteX58" fmla="*/ 8841 w 10000"/>
              <a:gd name="connsiteY58" fmla="*/ 6576 h 10000"/>
              <a:gd name="connsiteX59" fmla="*/ 8841 w 10000"/>
              <a:gd name="connsiteY59" fmla="*/ 6299 h 10000"/>
              <a:gd name="connsiteX60" fmla="*/ 8841 w 10000"/>
              <a:gd name="connsiteY60" fmla="*/ 6160 h 10000"/>
              <a:gd name="connsiteX61" fmla="*/ 9034 w 10000"/>
              <a:gd name="connsiteY61" fmla="*/ 5886 h 10000"/>
              <a:gd name="connsiteX62" fmla="*/ 9034 w 10000"/>
              <a:gd name="connsiteY62" fmla="*/ 5748 h 10000"/>
              <a:gd name="connsiteX63" fmla="*/ 9227 w 10000"/>
              <a:gd name="connsiteY63" fmla="*/ 5748 h 10000"/>
              <a:gd name="connsiteX64" fmla="*/ 9227 w 10000"/>
              <a:gd name="connsiteY64" fmla="*/ 5612 h 10000"/>
              <a:gd name="connsiteX65" fmla="*/ 9227 w 10000"/>
              <a:gd name="connsiteY65" fmla="*/ 5612 h 10000"/>
              <a:gd name="connsiteX66" fmla="*/ 9227 w 10000"/>
              <a:gd name="connsiteY66" fmla="*/ 5612 h 10000"/>
              <a:gd name="connsiteX67" fmla="*/ 9227 w 10000"/>
              <a:gd name="connsiteY67" fmla="*/ 5748 h 10000"/>
              <a:gd name="connsiteX68" fmla="*/ 9420 w 10000"/>
              <a:gd name="connsiteY68" fmla="*/ 5748 h 10000"/>
              <a:gd name="connsiteX69" fmla="*/ 9420 w 10000"/>
              <a:gd name="connsiteY69" fmla="*/ 5886 h 10000"/>
              <a:gd name="connsiteX70" fmla="*/ 9420 w 10000"/>
              <a:gd name="connsiteY70" fmla="*/ 6160 h 10000"/>
              <a:gd name="connsiteX71" fmla="*/ 9420 w 10000"/>
              <a:gd name="connsiteY71" fmla="*/ 6299 h 10000"/>
              <a:gd name="connsiteX72" fmla="*/ 9420 w 10000"/>
              <a:gd name="connsiteY72" fmla="*/ 6576 h 10000"/>
              <a:gd name="connsiteX73" fmla="*/ 9420 w 10000"/>
              <a:gd name="connsiteY73" fmla="*/ 6850 h 10000"/>
              <a:gd name="connsiteX74" fmla="*/ 9614 w 10000"/>
              <a:gd name="connsiteY74" fmla="*/ 7402 h 10000"/>
              <a:gd name="connsiteX75" fmla="*/ 9614 w 10000"/>
              <a:gd name="connsiteY75" fmla="*/ 7814 h 10000"/>
              <a:gd name="connsiteX76" fmla="*/ 9807 w 10000"/>
              <a:gd name="connsiteY76" fmla="*/ 8226 h 10000"/>
              <a:gd name="connsiteX77" fmla="*/ 10000 w 10000"/>
              <a:gd name="connsiteY77" fmla="*/ 8485 h 10000"/>
              <a:gd name="connsiteX78" fmla="*/ 10000 w 10000"/>
              <a:gd name="connsiteY78" fmla="*/ 8624 h 10000"/>
              <a:gd name="connsiteX79" fmla="*/ 10000 w 10000"/>
              <a:gd name="connsiteY79" fmla="*/ 8762 h 10000"/>
              <a:gd name="connsiteX80" fmla="*/ 10000 w 10000"/>
              <a:gd name="connsiteY80" fmla="*/ 8896 h 10000"/>
              <a:gd name="connsiteX81" fmla="*/ 9807 w 10000"/>
              <a:gd name="connsiteY81" fmla="*/ 9035 h 10000"/>
              <a:gd name="connsiteX82" fmla="*/ 9420 w 10000"/>
              <a:gd name="connsiteY82" fmla="*/ 9174 h 10000"/>
              <a:gd name="connsiteX83" fmla="*/ 9034 w 10000"/>
              <a:gd name="connsiteY83" fmla="*/ 9310 h 10000"/>
              <a:gd name="connsiteX84" fmla="*/ 8647 w 10000"/>
              <a:gd name="connsiteY84" fmla="*/ 9449 h 10000"/>
              <a:gd name="connsiteX85" fmla="*/ 8092 w 10000"/>
              <a:gd name="connsiteY85" fmla="*/ 9589 h 10000"/>
              <a:gd name="connsiteX86" fmla="*/ 7318 w 10000"/>
              <a:gd name="connsiteY86" fmla="*/ 9725 h 10000"/>
              <a:gd name="connsiteX87" fmla="*/ 6739 w 10000"/>
              <a:gd name="connsiteY87" fmla="*/ 9862 h 10000"/>
              <a:gd name="connsiteX88" fmla="*/ 5967 w 10000"/>
              <a:gd name="connsiteY88" fmla="*/ 10000 h 10000"/>
              <a:gd name="connsiteX89" fmla="*/ 5001 w 10000"/>
              <a:gd name="connsiteY89" fmla="*/ 10000 h 10000"/>
              <a:gd name="connsiteX90" fmla="*/ 5001 w 10000"/>
              <a:gd name="connsiteY90" fmla="*/ 10000 h 10000"/>
              <a:gd name="connsiteX0" fmla="*/ 5001 w 10000"/>
              <a:gd name="connsiteY0" fmla="*/ 9176 h 9176"/>
              <a:gd name="connsiteX1" fmla="*/ 4227 w 10000"/>
              <a:gd name="connsiteY1" fmla="*/ 9038 h 9176"/>
              <a:gd name="connsiteX2" fmla="*/ 3479 w 10000"/>
              <a:gd name="connsiteY2" fmla="*/ 9038 h 9176"/>
              <a:gd name="connsiteX3" fmla="*/ 2899 w 10000"/>
              <a:gd name="connsiteY3" fmla="*/ 8901 h 9176"/>
              <a:gd name="connsiteX4" fmla="*/ 2320 w 10000"/>
              <a:gd name="connsiteY4" fmla="*/ 8765 h 9176"/>
              <a:gd name="connsiteX5" fmla="*/ 1933 w 10000"/>
              <a:gd name="connsiteY5" fmla="*/ 8625 h 9176"/>
              <a:gd name="connsiteX6" fmla="*/ 1546 w 10000"/>
              <a:gd name="connsiteY6" fmla="*/ 8350 h 9176"/>
              <a:gd name="connsiteX7" fmla="*/ 1160 w 10000"/>
              <a:gd name="connsiteY7" fmla="*/ 8072 h 9176"/>
              <a:gd name="connsiteX8" fmla="*/ 966 w 10000"/>
              <a:gd name="connsiteY8" fmla="*/ 7800 h 9176"/>
              <a:gd name="connsiteX9" fmla="*/ 581 w 10000"/>
              <a:gd name="connsiteY9" fmla="*/ 7402 h 9176"/>
              <a:gd name="connsiteX10" fmla="*/ 387 w 10000"/>
              <a:gd name="connsiteY10" fmla="*/ 6990 h 9176"/>
              <a:gd name="connsiteX11" fmla="*/ 194 w 10000"/>
              <a:gd name="connsiteY11" fmla="*/ 6578 h 9176"/>
              <a:gd name="connsiteX12" fmla="*/ 194 w 10000"/>
              <a:gd name="connsiteY12" fmla="*/ 6164 h 9176"/>
              <a:gd name="connsiteX13" fmla="*/ 0 w 10000"/>
              <a:gd name="connsiteY13" fmla="*/ 5887 h 9176"/>
              <a:gd name="connsiteX14" fmla="*/ 0 w 10000"/>
              <a:gd name="connsiteY14" fmla="*/ 5475 h 9176"/>
              <a:gd name="connsiteX15" fmla="*/ 0 w 10000"/>
              <a:gd name="connsiteY15" fmla="*/ 4924 h 9176"/>
              <a:gd name="connsiteX16" fmla="*/ 0 w 10000"/>
              <a:gd name="connsiteY16" fmla="*/ 4373 h 9176"/>
              <a:gd name="connsiteX17" fmla="*/ 0 w 10000"/>
              <a:gd name="connsiteY17" fmla="*/ 3701 h 9176"/>
              <a:gd name="connsiteX18" fmla="*/ 0 w 10000"/>
              <a:gd name="connsiteY18" fmla="*/ 2877 h 9176"/>
              <a:gd name="connsiteX19" fmla="*/ 0 w 10000"/>
              <a:gd name="connsiteY19" fmla="*/ 2050 h 9176"/>
              <a:gd name="connsiteX20" fmla="*/ 0 w 10000"/>
              <a:gd name="connsiteY20" fmla="*/ 962 h 9176"/>
              <a:gd name="connsiteX21" fmla="*/ 0 w 10000"/>
              <a:gd name="connsiteY21" fmla="*/ 0 h 9176"/>
              <a:gd name="connsiteX22" fmla="*/ 966 w 10000"/>
              <a:gd name="connsiteY22" fmla="*/ 0 h 9176"/>
              <a:gd name="connsiteX23" fmla="*/ 966 w 10000"/>
              <a:gd name="connsiteY23" fmla="*/ 690 h 9176"/>
              <a:gd name="connsiteX24" fmla="*/ 966 w 10000"/>
              <a:gd name="connsiteY24" fmla="*/ 1362 h 9176"/>
              <a:gd name="connsiteX25" fmla="*/ 966 w 10000"/>
              <a:gd name="connsiteY25" fmla="*/ 1911 h 9176"/>
              <a:gd name="connsiteX26" fmla="*/ 966 w 10000"/>
              <a:gd name="connsiteY26" fmla="*/ 2463 h 9176"/>
              <a:gd name="connsiteX27" fmla="*/ 966 w 10000"/>
              <a:gd name="connsiteY27" fmla="*/ 3014 h 9176"/>
              <a:gd name="connsiteX28" fmla="*/ 1160 w 10000"/>
              <a:gd name="connsiteY28" fmla="*/ 3428 h 9176"/>
              <a:gd name="connsiteX29" fmla="*/ 1160 w 10000"/>
              <a:gd name="connsiteY29" fmla="*/ 3839 h 9176"/>
              <a:gd name="connsiteX30" fmla="*/ 1160 w 10000"/>
              <a:gd name="connsiteY30" fmla="*/ 4114 h 9176"/>
              <a:gd name="connsiteX31" fmla="*/ 1160 w 10000"/>
              <a:gd name="connsiteY31" fmla="*/ 4373 h 9176"/>
              <a:gd name="connsiteX32" fmla="*/ 1160 w 10000"/>
              <a:gd name="connsiteY32" fmla="*/ 5200 h 9176"/>
              <a:gd name="connsiteX33" fmla="*/ 1354 w 10000"/>
              <a:gd name="connsiteY33" fmla="*/ 6026 h 9176"/>
              <a:gd name="connsiteX34" fmla="*/ 1546 w 10000"/>
              <a:gd name="connsiteY34" fmla="*/ 6438 h 9176"/>
              <a:gd name="connsiteX35" fmla="*/ 1546 w 10000"/>
              <a:gd name="connsiteY35" fmla="*/ 6714 h 9176"/>
              <a:gd name="connsiteX36" fmla="*/ 1740 w 10000"/>
              <a:gd name="connsiteY36" fmla="*/ 6990 h 9176"/>
              <a:gd name="connsiteX37" fmla="*/ 2126 w 10000"/>
              <a:gd name="connsiteY37" fmla="*/ 7265 h 9176"/>
              <a:gd name="connsiteX38" fmla="*/ 2320 w 10000"/>
              <a:gd name="connsiteY38" fmla="*/ 7402 h 9176"/>
              <a:gd name="connsiteX39" fmla="*/ 2706 w 10000"/>
              <a:gd name="connsiteY39" fmla="*/ 7540 h 9176"/>
              <a:gd name="connsiteX40" fmla="*/ 3091 w 10000"/>
              <a:gd name="connsiteY40" fmla="*/ 7661 h 9176"/>
              <a:gd name="connsiteX41" fmla="*/ 3479 w 10000"/>
              <a:gd name="connsiteY41" fmla="*/ 7800 h 9176"/>
              <a:gd name="connsiteX42" fmla="*/ 3842 w 10000"/>
              <a:gd name="connsiteY42" fmla="*/ 7800 h 9176"/>
              <a:gd name="connsiteX43" fmla="*/ 4422 w 10000"/>
              <a:gd name="connsiteY43" fmla="*/ 7938 h 9176"/>
              <a:gd name="connsiteX44" fmla="*/ 5001 w 10000"/>
              <a:gd name="connsiteY44" fmla="*/ 7938 h 9176"/>
              <a:gd name="connsiteX45" fmla="*/ 5580 w 10000"/>
              <a:gd name="connsiteY45" fmla="*/ 7938 h 9176"/>
              <a:gd name="connsiteX46" fmla="*/ 6159 w 10000"/>
              <a:gd name="connsiteY46" fmla="*/ 7800 h 9176"/>
              <a:gd name="connsiteX47" fmla="*/ 6547 w 10000"/>
              <a:gd name="connsiteY47" fmla="*/ 7800 h 9176"/>
              <a:gd name="connsiteX48" fmla="*/ 7126 w 10000"/>
              <a:gd name="connsiteY48" fmla="*/ 7661 h 9176"/>
              <a:gd name="connsiteX49" fmla="*/ 7513 w 10000"/>
              <a:gd name="connsiteY49" fmla="*/ 7540 h 9176"/>
              <a:gd name="connsiteX50" fmla="*/ 7898 w 10000"/>
              <a:gd name="connsiteY50" fmla="*/ 7402 h 9176"/>
              <a:gd name="connsiteX51" fmla="*/ 8092 w 10000"/>
              <a:gd name="connsiteY51" fmla="*/ 7265 h 9176"/>
              <a:gd name="connsiteX52" fmla="*/ 8092 w 10000"/>
              <a:gd name="connsiteY52" fmla="*/ 7128 h 9176"/>
              <a:gd name="connsiteX53" fmla="*/ 8261 w 10000"/>
              <a:gd name="connsiteY53" fmla="*/ 6852 h 9176"/>
              <a:gd name="connsiteX54" fmla="*/ 8454 w 10000"/>
              <a:gd name="connsiteY54" fmla="*/ 6578 h 9176"/>
              <a:gd name="connsiteX55" fmla="*/ 8647 w 10000"/>
              <a:gd name="connsiteY55" fmla="*/ 6438 h 9176"/>
              <a:gd name="connsiteX56" fmla="*/ 8647 w 10000"/>
              <a:gd name="connsiteY56" fmla="*/ 6026 h 9176"/>
              <a:gd name="connsiteX57" fmla="*/ 8841 w 10000"/>
              <a:gd name="connsiteY57" fmla="*/ 5752 h 9176"/>
              <a:gd name="connsiteX58" fmla="*/ 8841 w 10000"/>
              <a:gd name="connsiteY58" fmla="*/ 5475 h 9176"/>
              <a:gd name="connsiteX59" fmla="*/ 8841 w 10000"/>
              <a:gd name="connsiteY59" fmla="*/ 5336 h 9176"/>
              <a:gd name="connsiteX60" fmla="*/ 9034 w 10000"/>
              <a:gd name="connsiteY60" fmla="*/ 5062 h 9176"/>
              <a:gd name="connsiteX61" fmla="*/ 9034 w 10000"/>
              <a:gd name="connsiteY61" fmla="*/ 4924 h 9176"/>
              <a:gd name="connsiteX62" fmla="*/ 9227 w 10000"/>
              <a:gd name="connsiteY62" fmla="*/ 4924 h 9176"/>
              <a:gd name="connsiteX63" fmla="*/ 9227 w 10000"/>
              <a:gd name="connsiteY63" fmla="*/ 4788 h 9176"/>
              <a:gd name="connsiteX64" fmla="*/ 9227 w 10000"/>
              <a:gd name="connsiteY64" fmla="*/ 4788 h 9176"/>
              <a:gd name="connsiteX65" fmla="*/ 9227 w 10000"/>
              <a:gd name="connsiteY65" fmla="*/ 4788 h 9176"/>
              <a:gd name="connsiteX66" fmla="*/ 9227 w 10000"/>
              <a:gd name="connsiteY66" fmla="*/ 4924 h 9176"/>
              <a:gd name="connsiteX67" fmla="*/ 9420 w 10000"/>
              <a:gd name="connsiteY67" fmla="*/ 4924 h 9176"/>
              <a:gd name="connsiteX68" fmla="*/ 9420 w 10000"/>
              <a:gd name="connsiteY68" fmla="*/ 5062 h 9176"/>
              <a:gd name="connsiteX69" fmla="*/ 9420 w 10000"/>
              <a:gd name="connsiteY69" fmla="*/ 5336 h 9176"/>
              <a:gd name="connsiteX70" fmla="*/ 9420 w 10000"/>
              <a:gd name="connsiteY70" fmla="*/ 5475 h 9176"/>
              <a:gd name="connsiteX71" fmla="*/ 9420 w 10000"/>
              <a:gd name="connsiteY71" fmla="*/ 5752 h 9176"/>
              <a:gd name="connsiteX72" fmla="*/ 9420 w 10000"/>
              <a:gd name="connsiteY72" fmla="*/ 6026 h 9176"/>
              <a:gd name="connsiteX73" fmla="*/ 9614 w 10000"/>
              <a:gd name="connsiteY73" fmla="*/ 6578 h 9176"/>
              <a:gd name="connsiteX74" fmla="*/ 9614 w 10000"/>
              <a:gd name="connsiteY74" fmla="*/ 6990 h 9176"/>
              <a:gd name="connsiteX75" fmla="*/ 9807 w 10000"/>
              <a:gd name="connsiteY75" fmla="*/ 7402 h 9176"/>
              <a:gd name="connsiteX76" fmla="*/ 10000 w 10000"/>
              <a:gd name="connsiteY76" fmla="*/ 7661 h 9176"/>
              <a:gd name="connsiteX77" fmla="*/ 10000 w 10000"/>
              <a:gd name="connsiteY77" fmla="*/ 7800 h 9176"/>
              <a:gd name="connsiteX78" fmla="*/ 10000 w 10000"/>
              <a:gd name="connsiteY78" fmla="*/ 7938 h 9176"/>
              <a:gd name="connsiteX79" fmla="*/ 10000 w 10000"/>
              <a:gd name="connsiteY79" fmla="*/ 8072 h 9176"/>
              <a:gd name="connsiteX80" fmla="*/ 9807 w 10000"/>
              <a:gd name="connsiteY80" fmla="*/ 8211 h 9176"/>
              <a:gd name="connsiteX81" fmla="*/ 9420 w 10000"/>
              <a:gd name="connsiteY81" fmla="*/ 8350 h 9176"/>
              <a:gd name="connsiteX82" fmla="*/ 9034 w 10000"/>
              <a:gd name="connsiteY82" fmla="*/ 8486 h 9176"/>
              <a:gd name="connsiteX83" fmla="*/ 8647 w 10000"/>
              <a:gd name="connsiteY83" fmla="*/ 8625 h 9176"/>
              <a:gd name="connsiteX84" fmla="*/ 8092 w 10000"/>
              <a:gd name="connsiteY84" fmla="*/ 8765 h 9176"/>
              <a:gd name="connsiteX85" fmla="*/ 7318 w 10000"/>
              <a:gd name="connsiteY85" fmla="*/ 8901 h 9176"/>
              <a:gd name="connsiteX86" fmla="*/ 6739 w 10000"/>
              <a:gd name="connsiteY86" fmla="*/ 9038 h 9176"/>
              <a:gd name="connsiteX87" fmla="*/ 5967 w 10000"/>
              <a:gd name="connsiteY87" fmla="*/ 9176 h 9176"/>
              <a:gd name="connsiteX88" fmla="*/ 5001 w 10000"/>
              <a:gd name="connsiteY88" fmla="*/ 9176 h 9176"/>
              <a:gd name="connsiteX89" fmla="*/ 5001 w 10000"/>
              <a:gd name="connsiteY89" fmla="*/ 9176 h 9176"/>
              <a:gd name="connsiteX0" fmla="*/ 5001 w 10000"/>
              <a:gd name="connsiteY0" fmla="*/ 10000 h 10000"/>
              <a:gd name="connsiteX1" fmla="*/ 4227 w 10000"/>
              <a:gd name="connsiteY1" fmla="*/ 9850 h 10000"/>
              <a:gd name="connsiteX2" fmla="*/ 3479 w 10000"/>
              <a:gd name="connsiteY2" fmla="*/ 9850 h 10000"/>
              <a:gd name="connsiteX3" fmla="*/ 2899 w 10000"/>
              <a:gd name="connsiteY3" fmla="*/ 9700 h 10000"/>
              <a:gd name="connsiteX4" fmla="*/ 2320 w 10000"/>
              <a:gd name="connsiteY4" fmla="*/ 9552 h 10000"/>
              <a:gd name="connsiteX5" fmla="*/ 1933 w 10000"/>
              <a:gd name="connsiteY5" fmla="*/ 9400 h 10000"/>
              <a:gd name="connsiteX6" fmla="*/ 1546 w 10000"/>
              <a:gd name="connsiteY6" fmla="*/ 9100 h 10000"/>
              <a:gd name="connsiteX7" fmla="*/ 1160 w 10000"/>
              <a:gd name="connsiteY7" fmla="*/ 8797 h 10000"/>
              <a:gd name="connsiteX8" fmla="*/ 966 w 10000"/>
              <a:gd name="connsiteY8" fmla="*/ 8500 h 10000"/>
              <a:gd name="connsiteX9" fmla="*/ 581 w 10000"/>
              <a:gd name="connsiteY9" fmla="*/ 8067 h 10000"/>
              <a:gd name="connsiteX10" fmla="*/ 387 w 10000"/>
              <a:gd name="connsiteY10" fmla="*/ 7618 h 10000"/>
              <a:gd name="connsiteX11" fmla="*/ 194 w 10000"/>
              <a:gd name="connsiteY11" fmla="*/ 7169 h 10000"/>
              <a:gd name="connsiteX12" fmla="*/ 194 w 10000"/>
              <a:gd name="connsiteY12" fmla="*/ 6718 h 10000"/>
              <a:gd name="connsiteX13" fmla="*/ 0 w 10000"/>
              <a:gd name="connsiteY13" fmla="*/ 6416 h 10000"/>
              <a:gd name="connsiteX14" fmla="*/ 0 w 10000"/>
              <a:gd name="connsiteY14" fmla="*/ 5967 h 10000"/>
              <a:gd name="connsiteX15" fmla="*/ 0 w 10000"/>
              <a:gd name="connsiteY15" fmla="*/ 5366 h 10000"/>
              <a:gd name="connsiteX16" fmla="*/ 0 w 10000"/>
              <a:gd name="connsiteY16" fmla="*/ 4766 h 10000"/>
              <a:gd name="connsiteX17" fmla="*/ 0 w 10000"/>
              <a:gd name="connsiteY17" fmla="*/ 4033 h 10000"/>
              <a:gd name="connsiteX18" fmla="*/ 0 w 10000"/>
              <a:gd name="connsiteY18" fmla="*/ 3135 h 10000"/>
              <a:gd name="connsiteX19" fmla="*/ 0 w 10000"/>
              <a:gd name="connsiteY19" fmla="*/ 2234 h 10000"/>
              <a:gd name="connsiteX20" fmla="*/ 0 w 10000"/>
              <a:gd name="connsiteY20" fmla="*/ 1048 h 10000"/>
              <a:gd name="connsiteX21" fmla="*/ 966 w 10000"/>
              <a:gd name="connsiteY21" fmla="*/ 0 h 10000"/>
              <a:gd name="connsiteX22" fmla="*/ 966 w 10000"/>
              <a:gd name="connsiteY22" fmla="*/ 752 h 10000"/>
              <a:gd name="connsiteX23" fmla="*/ 966 w 10000"/>
              <a:gd name="connsiteY23" fmla="*/ 1484 h 10000"/>
              <a:gd name="connsiteX24" fmla="*/ 966 w 10000"/>
              <a:gd name="connsiteY24" fmla="*/ 2083 h 10000"/>
              <a:gd name="connsiteX25" fmla="*/ 966 w 10000"/>
              <a:gd name="connsiteY25" fmla="*/ 2684 h 10000"/>
              <a:gd name="connsiteX26" fmla="*/ 966 w 10000"/>
              <a:gd name="connsiteY26" fmla="*/ 3285 h 10000"/>
              <a:gd name="connsiteX27" fmla="*/ 1160 w 10000"/>
              <a:gd name="connsiteY27" fmla="*/ 3736 h 10000"/>
              <a:gd name="connsiteX28" fmla="*/ 1160 w 10000"/>
              <a:gd name="connsiteY28" fmla="*/ 4184 h 10000"/>
              <a:gd name="connsiteX29" fmla="*/ 1160 w 10000"/>
              <a:gd name="connsiteY29" fmla="*/ 4483 h 10000"/>
              <a:gd name="connsiteX30" fmla="*/ 1160 w 10000"/>
              <a:gd name="connsiteY30" fmla="*/ 4766 h 10000"/>
              <a:gd name="connsiteX31" fmla="*/ 1160 w 10000"/>
              <a:gd name="connsiteY31" fmla="*/ 5667 h 10000"/>
              <a:gd name="connsiteX32" fmla="*/ 1354 w 10000"/>
              <a:gd name="connsiteY32" fmla="*/ 6567 h 10000"/>
              <a:gd name="connsiteX33" fmla="*/ 1546 w 10000"/>
              <a:gd name="connsiteY33" fmla="*/ 7016 h 10000"/>
              <a:gd name="connsiteX34" fmla="*/ 1546 w 10000"/>
              <a:gd name="connsiteY34" fmla="*/ 7317 h 10000"/>
              <a:gd name="connsiteX35" fmla="*/ 1740 w 10000"/>
              <a:gd name="connsiteY35" fmla="*/ 7618 h 10000"/>
              <a:gd name="connsiteX36" fmla="*/ 2126 w 10000"/>
              <a:gd name="connsiteY36" fmla="*/ 7917 h 10000"/>
              <a:gd name="connsiteX37" fmla="*/ 2320 w 10000"/>
              <a:gd name="connsiteY37" fmla="*/ 8067 h 10000"/>
              <a:gd name="connsiteX38" fmla="*/ 2706 w 10000"/>
              <a:gd name="connsiteY38" fmla="*/ 8217 h 10000"/>
              <a:gd name="connsiteX39" fmla="*/ 3091 w 10000"/>
              <a:gd name="connsiteY39" fmla="*/ 8349 h 10000"/>
              <a:gd name="connsiteX40" fmla="*/ 3479 w 10000"/>
              <a:gd name="connsiteY40" fmla="*/ 8500 h 10000"/>
              <a:gd name="connsiteX41" fmla="*/ 3842 w 10000"/>
              <a:gd name="connsiteY41" fmla="*/ 8500 h 10000"/>
              <a:gd name="connsiteX42" fmla="*/ 4422 w 10000"/>
              <a:gd name="connsiteY42" fmla="*/ 8651 h 10000"/>
              <a:gd name="connsiteX43" fmla="*/ 5001 w 10000"/>
              <a:gd name="connsiteY43" fmla="*/ 8651 h 10000"/>
              <a:gd name="connsiteX44" fmla="*/ 5580 w 10000"/>
              <a:gd name="connsiteY44" fmla="*/ 8651 h 10000"/>
              <a:gd name="connsiteX45" fmla="*/ 6159 w 10000"/>
              <a:gd name="connsiteY45" fmla="*/ 8500 h 10000"/>
              <a:gd name="connsiteX46" fmla="*/ 6547 w 10000"/>
              <a:gd name="connsiteY46" fmla="*/ 8500 h 10000"/>
              <a:gd name="connsiteX47" fmla="*/ 7126 w 10000"/>
              <a:gd name="connsiteY47" fmla="*/ 8349 h 10000"/>
              <a:gd name="connsiteX48" fmla="*/ 7513 w 10000"/>
              <a:gd name="connsiteY48" fmla="*/ 8217 h 10000"/>
              <a:gd name="connsiteX49" fmla="*/ 7898 w 10000"/>
              <a:gd name="connsiteY49" fmla="*/ 8067 h 10000"/>
              <a:gd name="connsiteX50" fmla="*/ 8092 w 10000"/>
              <a:gd name="connsiteY50" fmla="*/ 7917 h 10000"/>
              <a:gd name="connsiteX51" fmla="*/ 8092 w 10000"/>
              <a:gd name="connsiteY51" fmla="*/ 7768 h 10000"/>
              <a:gd name="connsiteX52" fmla="*/ 8261 w 10000"/>
              <a:gd name="connsiteY52" fmla="*/ 7467 h 10000"/>
              <a:gd name="connsiteX53" fmla="*/ 8454 w 10000"/>
              <a:gd name="connsiteY53" fmla="*/ 7169 h 10000"/>
              <a:gd name="connsiteX54" fmla="*/ 8647 w 10000"/>
              <a:gd name="connsiteY54" fmla="*/ 7016 h 10000"/>
              <a:gd name="connsiteX55" fmla="*/ 8647 w 10000"/>
              <a:gd name="connsiteY55" fmla="*/ 6567 h 10000"/>
              <a:gd name="connsiteX56" fmla="*/ 8841 w 10000"/>
              <a:gd name="connsiteY56" fmla="*/ 6269 h 10000"/>
              <a:gd name="connsiteX57" fmla="*/ 8841 w 10000"/>
              <a:gd name="connsiteY57" fmla="*/ 5967 h 10000"/>
              <a:gd name="connsiteX58" fmla="*/ 8841 w 10000"/>
              <a:gd name="connsiteY58" fmla="*/ 5815 h 10000"/>
              <a:gd name="connsiteX59" fmla="*/ 9034 w 10000"/>
              <a:gd name="connsiteY59" fmla="*/ 5517 h 10000"/>
              <a:gd name="connsiteX60" fmla="*/ 9034 w 10000"/>
              <a:gd name="connsiteY60" fmla="*/ 5366 h 10000"/>
              <a:gd name="connsiteX61" fmla="*/ 9227 w 10000"/>
              <a:gd name="connsiteY61" fmla="*/ 5366 h 10000"/>
              <a:gd name="connsiteX62" fmla="*/ 9227 w 10000"/>
              <a:gd name="connsiteY62" fmla="*/ 5218 h 10000"/>
              <a:gd name="connsiteX63" fmla="*/ 9227 w 10000"/>
              <a:gd name="connsiteY63" fmla="*/ 5218 h 10000"/>
              <a:gd name="connsiteX64" fmla="*/ 9227 w 10000"/>
              <a:gd name="connsiteY64" fmla="*/ 5218 h 10000"/>
              <a:gd name="connsiteX65" fmla="*/ 9227 w 10000"/>
              <a:gd name="connsiteY65" fmla="*/ 5366 h 10000"/>
              <a:gd name="connsiteX66" fmla="*/ 9420 w 10000"/>
              <a:gd name="connsiteY66" fmla="*/ 5366 h 10000"/>
              <a:gd name="connsiteX67" fmla="*/ 9420 w 10000"/>
              <a:gd name="connsiteY67" fmla="*/ 5517 h 10000"/>
              <a:gd name="connsiteX68" fmla="*/ 9420 w 10000"/>
              <a:gd name="connsiteY68" fmla="*/ 5815 h 10000"/>
              <a:gd name="connsiteX69" fmla="*/ 9420 w 10000"/>
              <a:gd name="connsiteY69" fmla="*/ 5967 h 10000"/>
              <a:gd name="connsiteX70" fmla="*/ 9420 w 10000"/>
              <a:gd name="connsiteY70" fmla="*/ 6269 h 10000"/>
              <a:gd name="connsiteX71" fmla="*/ 9420 w 10000"/>
              <a:gd name="connsiteY71" fmla="*/ 6567 h 10000"/>
              <a:gd name="connsiteX72" fmla="*/ 9614 w 10000"/>
              <a:gd name="connsiteY72" fmla="*/ 7169 h 10000"/>
              <a:gd name="connsiteX73" fmla="*/ 9614 w 10000"/>
              <a:gd name="connsiteY73" fmla="*/ 7618 h 10000"/>
              <a:gd name="connsiteX74" fmla="*/ 9807 w 10000"/>
              <a:gd name="connsiteY74" fmla="*/ 8067 h 10000"/>
              <a:gd name="connsiteX75" fmla="*/ 10000 w 10000"/>
              <a:gd name="connsiteY75" fmla="*/ 8349 h 10000"/>
              <a:gd name="connsiteX76" fmla="*/ 10000 w 10000"/>
              <a:gd name="connsiteY76" fmla="*/ 8500 h 10000"/>
              <a:gd name="connsiteX77" fmla="*/ 10000 w 10000"/>
              <a:gd name="connsiteY77" fmla="*/ 8651 h 10000"/>
              <a:gd name="connsiteX78" fmla="*/ 10000 w 10000"/>
              <a:gd name="connsiteY78" fmla="*/ 8797 h 10000"/>
              <a:gd name="connsiteX79" fmla="*/ 9807 w 10000"/>
              <a:gd name="connsiteY79" fmla="*/ 8948 h 10000"/>
              <a:gd name="connsiteX80" fmla="*/ 9420 w 10000"/>
              <a:gd name="connsiteY80" fmla="*/ 9100 h 10000"/>
              <a:gd name="connsiteX81" fmla="*/ 9034 w 10000"/>
              <a:gd name="connsiteY81" fmla="*/ 9248 h 10000"/>
              <a:gd name="connsiteX82" fmla="*/ 8647 w 10000"/>
              <a:gd name="connsiteY82" fmla="*/ 9400 h 10000"/>
              <a:gd name="connsiteX83" fmla="*/ 8092 w 10000"/>
              <a:gd name="connsiteY83" fmla="*/ 9552 h 10000"/>
              <a:gd name="connsiteX84" fmla="*/ 7318 w 10000"/>
              <a:gd name="connsiteY84" fmla="*/ 9700 h 10000"/>
              <a:gd name="connsiteX85" fmla="*/ 6739 w 10000"/>
              <a:gd name="connsiteY85" fmla="*/ 9850 h 10000"/>
              <a:gd name="connsiteX86" fmla="*/ 5967 w 10000"/>
              <a:gd name="connsiteY86" fmla="*/ 10000 h 10000"/>
              <a:gd name="connsiteX87" fmla="*/ 5001 w 10000"/>
              <a:gd name="connsiteY87" fmla="*/ 10000 h 10000"/>
              <a:gd name="connsiteX88" fmla="*/ 5001 w 10000"/>
              <a:gd name="connsiteY88" fmla="*/ 10000 h 10000"/>
              <a:gd name="connsiteX0" fmla="*/ 5001 w 10000"/>
              <a:gd name="connsiteY0" fmla="*/ 9248 h 9248"/>
              <a:gd name="connsiteX1" fmla="*/ 4227 w 10000"/>
              <a:gd name="connsiteY1" fmla="*/ 9098 h 9248"/>
              <a:gd name="connsiteX2" fmla="*/ 3479 w 10000"/>
              <a:gd name="connsiteY2" fmla="*/ 9098 h 9248"/>
              <a:gd name="connsiteX3" fmla="*/ 2899 w 10000"/>
              <a:gd name="connsiteY3" fmla="*/ 8948 h 9248"/>
              <a:gd name="connsiteX4" fmla="*/ 2320 w 10000"/>
              <a:gd name="connsiteY4" fmla="*/ 8800 h 9248"/>
              <a:gd name="connsiteX5" fmla="*/ 1933 w 10000"/>
              <a:gd name="connsiteY5" fmla="*/ 8648 h 9248"/>
              <a:gd name="connsiteX6" fmla="*/ 1546 w 10000"/>
              <a:gd name="connsiteY6" fmla="*/ 8348 h 9248"/>
              <a:gd name="connsiteX7" fmla="*/ 1160 w 10000"/>
              <a:gd name="connsiteY7" fmla="*/ 8045 h 9248"/>
              <a:gd name="connsiteX8" fmla="*/ 966 w 10000"/>
              <a:gd name="connsiteY8" fmla="*/ 7748 h 9248"/>
              <a:gd name="connsiteX9" fmla="*/ 581 w 10000"/>
              <a:gd name="connsiteY9" fmla="*/ 7315 h 9248"/>
              <a:gd name="connsiteX10" fmla="*/ 387 w 10000"/>
              <a:gd name="connsiteY10" fmla="*/ 6866 h 9248"/>
              <a:gd name="connsiteX11" fmla="*/ 194 w 10000"/>
              <a:gd name="connsiteY11" fmla="*/ 6417 h 9248"/>
              <a:gd name="connsiteX12" fmla="*/ 194 w 10000"/>
              <a:gd name="connsiteY12" fmla="*/ 5966 h 9248"/>
              <a:gd name="connsiteX13" fmla="*/ 0 w 10000"/>
              <a:gd name="connsiteY13" fmla="*/ 5664 h 9248"/>
              <a:gd name="connsiteX14" fmla="*/ 0 w 10000"/>
              <a:gd name="connsiteY14" fmla="*/ 5215 h 9248"/>
              <a:gd name="connsiteX15" fmla="*/ 0 w 10000"/>
              <a:gd name="connsiteY15" fmla="*/ 4614 h 9248"/>
              <a:gd name="connsiteX16" fmla="*/ 0 w 10000"/>
              <a:gd name="connsiteY16" fmla="*/ 4014 h 9248"/>
              <a:gd name="connsiteX17" fmla="*/ 0 w 10000"/>
              <a:gd name="connsiteY17" fmla="*/ 3281 h 9248"/>
              <a:gd name="connsiteX18" fmla="*/ 0 w 10000"/>
              <a:gd name="connsiteY18" fmla="*/ 2383 h 9248"/>
              <a:gd name="connsiteX19" fmla="*/ 0 w 10000"/>
              <a:gd name="connsiteY19" fmla="*/ 1482 h 9248"/>
              <a:gd name="connsiteX20" fmla="*/ 0 w 10000"/>
              <a:gd name="connsiteY20" fmla="*/ 296 h 9248"/>
              <a:gd name="connsiteX21" fmla="*/ 966 w 10000"/>
              <a:gd name="connsiteY21" fmla="*/ 0 h 9248"/>
              <a:gd name="connsiteX22" fmla="*/ 966 w 10000"/>
              <a:gd name="connsiteY22" fmla="*/ 732 h 9248"/>
              <a:gd name="connsiteX23" fmla="*/ 966 w 10000"/>
              <a:gd name="connsiteY23" fmla="*/ 1331 h 9248"/>
              <a:gd name="connsiteX24" fmla="*/ 966 w 10000"/>
              <a:gd name="connsiteY24" fmla="*/ 1932 h 9248"/>
              <a:gd name="connsiteX25" fmla="*/ 966 w 10000"/>
              <a:gd name="connsiteY25" fmla="*/ 2533 h 9248"/>
              <a:gd name="connsiteX26" fmla="*/ 1160 w 10000"/>
              <a:gd name="connsiteY26" fmla="*/ 2984 h 9248"/>
              <a:gd name="connsiteX27" fmla="*/ 1160 w 10000"/>
              <a:gd name="connsiteY27" fmla="*/ 3432 h 9248"/>
              <a:gd name="connsiteX28" fmla="*/ 1160 w 10000"/>
              <a:gd name="connsiteY28" fmla="*/ 3731 h 9248"/>
              <a:gd name="connsiteX29" fmla="*/ 1160 w 10000"/>
              <a:gd name="connsiteY29" fmla="*/ 4014 h 9248"/>
              <a:gd name="connsiteX30" fmla="*/ 1160 w 10000"/>
              <a:gd name="connsiteY30" fmla="*/ 4915 h 9248"/>
              <a:gd name="connsiteX31" fmla="*/ 1354 w 10000"/>
              <a:gd name="connsiteY31" fmla="*/ 5815 h 9248"/>
              <a:gd name="connsiteX32" fmla="*/ 1546 w 10000"/>
              <a:gd name="connsiteY32" fmla="*/ 6264 h 9248"/>
              <a:gd name="connsiteX33" fmla="*/ 1546 w 10000"/>
              <a:gd name="connsiteY33" fmla="*/ 6565 h 9248"/>
              <a:gd name="connsiteX34" fmla="*/ 1740 w 10000"/>
              <a:gd name="connsiteY34" fmla="*/ 6866 h 9248"/>
              <a:gd name="connsiteX35" fmla="*/ 2126 w 10000"/>
              <a:gd name="connsiteY35" fmla="*/ 7165 h 9248"/>
              <a:gd name="connsiteX36" fmla="*/ 2320 w 10000"/>
              <a:gd name="connsiteY36" fmla="*/ 7315 h 9248"/>
              <a:gd name="connsiteX37" fmla="*/ 2706 w 10000"/>
              <a:gd name="connsiteY37" fmla="*/ 7465 h 9248"/>
              <a:gd name="connsiteX38" fmla="*/ 3091 w 10000"/>
              <a:gd name="connsiteY38" fmla="*/ 7597 h 9248"/>
              <a:gd name="connsiteX39" fmla="*/ 3479 w 10000"/>
              <a:gd name="connsiteY39" fmla="*/ 7748 h 9248"/>
              <a:gd name="connsiteX40" fmla="*/ 3842 w 10000"/>
              <a:gd name="connsiteY40" fmla="*/ 7748 h 9248"/>
              <a:gd name="connsiteX41" fmla="*/ 4422 w 10000"/>
              <a:gd name="connsiteY41" fmla="*/ 7899 h 9248"/>
              <a:gd name="connsiteX42" fmla="*/ 5001 w 10000"/>
              <a:gd name="connsiteY42" fmla="*/ 7899 h 9248"/>
              <a:gd name="connsiteX43" fmla="*/ 5580 w 10000"/>
              <a:gd name="connsiteY43" fmla="*/ 7899 h 9248"/>
              <a:gd name="connsiteX44" fmla="*/ 6159 w 10000"/>
              <a:gd name="connsiteY44" fmla="*/ 7748 h 9248"/>
              <a:gd name="connsiteX45" fmla="*/ 6547 w 10000"/>
              <a:gd name="connsiteY45" fmla="*/ 7748 h 9248"/>
              <a:gd name="connsiteX46" fmla="*/ 7126 w 10000"/>
              <a:gd name="connsiteY46" fmla="*/ 7597 h 9248"/>
              <a:gd name="connsiteX47" fmla="*/ 7513 w 10000"/>
              <a:gd name="connsiteY47" fmla="*/ 7465 h 9248"/>
              <a:gd name="connsiteX48" fmla="*/ 7898 w 10000"/>
              <a:gd name="connsiteY48" fmla="*/ 7315 h 9248"/>
              <a:gd name="connsiteX49" fmla="*/ 8092 w 10000"/>
              <a:gd name="connsiteY49" fmla="*/ 7165 h 9248"/>
              <a:gd name="connsiteX50" fmla="*/ 8092 w 10000"/>
              <a:gd name="connsiteY50" fmla="*/ 7016 h 9248"/>
              <a:gd name="connsiteX51" fmla="*/ 8261 w 10000"/>
              <a:gd name="connsiteY51" fmla="*/ 6715 h 9248"/>
              <a:gd name="connsiteX52" fmla="*/ 8454 w 10000"/>
              <a:gd name="connsiteY52" fmla="*/ 6417 h 9248"/>
              <a:gd name="connsiteX53" fmla="*/ 8647 w 10000"/>
              <a:gd name="connsiteY53" fmla="*/ 6264 h 9248"/>
              <a:gd name="connsiteX54" fmla="*/ 8647 w 10000"/>
              <a:gd name="connsiteY54" fmla="*/ 5815 h 9248"/>
              <a:gd name="connsiteX55" fmla="*/ 8841 w 10000"/>
              <a:gd name="connsiteY55" fmla="*/ 5517 h 9248"/>
              <a:gd name="connsiteX56" fmla="*/ 8841 w 10000"/>
              <a:gd name="connsiteY56" fmla="*/ 5215 h 9248"/>
              <a:gd name="connsiteX57" fmla="*/ 8841 w 10000"/>
              <a:gd name="connsiteY57" fmla="*/ 5063 h 9248"/>
              <a:gd name="connsiteX58" fmla="*/ 9034 w 10000"/>
              <a:gd name="connsiteY58" fmla="*/ 4765 h 9248"/>
              <a:gd name="connsiteX59" fmla="*/ 9034 w 10000"/>
              <a:gd name="connsiteY59" fmla="*/ 4614 h 9248"/>
              <a:gd name="connsiteX60" fmla="*/ 9227 w 10000"/>
              <a:gd name="connsiteY60" fmla="*/ 4614 h 9248"/>
              <a:gd name="connsiteX61" fmla="*/ 9227 w 10000"/>
              <a:gd name="connsiteY61" fmla="*/ 4466 h 9248"/>
              <a:gd name="connsiteX62" fmla="*/ 9227 w 10000"/>
              <a:gd name="connsiteY62" fmla="*/ 4466 h 9248"/>
              <a:gd name="connsiteX63" fmla="*/ 9227 w 10000"/>
              <a:gd name="connsiteY63" fmla="*/ 4466 h 9248"/>
              <a:gd name="connsiteX64" fmla="*/ 9227 w 10000"/>
              <a:gd name="connsiteY64" fmla="*/ 4614 h 9248"/>
              <a:gd name="connsiteX65" fmla="*/ 9420 w 10000"/>
              <a:gd name="connsiteY65" fmla="*/ 4614 h 9248"/>
              <a:gd name="connsiteX66" fmla="*/ 9420 w 10000"/>
              <a:gd name="connsiteY66" fmla="*/ 4765 h 9248"/>
              <a:gd name="connsiteX67" fmla="*/ 9420 w 10000"/>
              <a:gd name="connsiteY67" fmla="*/ 5063 h 9248"/>
              <a:gd name="connsiteX68" fmla="*/ 9420 w 10000"/>
              <a:gd name="connsiteY68" fmla="*/ 5215 h 9248"/>
              <a:gd name="connsiteX69" fmla="*/ 9420 w 10000"/>
              <a:gd name="connsiteY69" fmla="*/ 5517 h 9248"/>
              <a:gd name="connsiteX70" fmla="*/ 9420 w 10000"/>
              <a:gd name="connsiteY70" fmla="*/ 5815 h 9248"/>
              <a:gd name="connsiteX71" fmla="*/ 9614 w 10000"/>
              <a:gd name="connsiteY71" fmla="*/ 6417 h 9248"/>
              <a:gd name="connsiteX72" fmla="*/ 9614 w 10000"/>
              <a:gd name="connsiteY72" fmla="*/ 6866 h 9248"/>
              <a:gd name="connsiteX73" fmla="*/ 9807 w 10000"/>
              <a:gd name="connsiteY73" fmla="*/ 7315 h 9248"/>
              <a:gd name="connsiteX74" fmla="*/ 10000 w 10000"/>
              <a:gd name="connsiteY74" fmla="*/ 7597 h 9248"/>
              <a:gd name="connsiteX75" fmla="*/ 10000 w 10000"/>
              <a:gd name="connsiteY75" fmla="*/ 7748 h 9248"/>
              <a:gd name="connsiteX76" fmla="*/ 10000 w 10000"/>
              <a:gd name="connsiteY76" fmla="*/ 7899 h 9248"/>
              <a:gd name="connsiteX77" fmla="*/ 10000 w 10000"/>
              <a:gd name="connsiteY77" fmla="*/ 8045 h 9248"/>
              <a:gd name="connsiteX78" fmla="*/ 9807 w 10000"/>
              <a:gd name="connsiteY78" fmla="*/ 8196 h 9248"/>
              <a:gd name="connsiteX79" fmla="*/ 9420 w 10000"/>
              <a:gd name="connsiteY79" fmla="*/ 8348 h 9248"/>
              <a:gd name="connsiteX80" fmla="*/ 9034 w 10000"/>
              <a:gd name="connsiteY80" fmla="*/ 8496 h 9248"/>
              <a:gd name="connsiteX81" fmla="*/ 8647 w 10000"/>
              <a:gd name="connsiteY81" fmla="*/ 8648 h 9248"/>
              <a:gd name="connsiteX82" fmla="*/ 8092 w 10000"/>
              <a:gd name="connsiteY82" fmla="*/ 8800 h 9248"/>
              <a:gd name="connsiteX83" fmla="*/ 7318 w 10000"/>
              <a:gd name="connsiteY83" fmla="*/ 8948 h 9248"/>
              <a:gd name="connsiteX84" fmla="*/ 6739 w 10000"/>
              <a:gd name="connsiteY84" fmla="*/ 9098 h 9248"/>
              <a:gd name="connsiteX85" fmla="*/ 5967 w 10000"/>
              <a:gd name="connsiteY85" fmla="*/ 9248 h 9248"/>
              <a:gd name="connsiteX86" fmla="*/ 5001 w 10000"/>
              <a:gd name="connsiteY86" fmla="*/ 9248 h 9248"/>
              <a:gd name="connsiteX87" fmla="*/ 5001 w 10000"/>
              <a:gd name="connsiteY87" fmla="*/ 9248 h 9248"/>
              <a:gd name="connsiteX0" fmla="*/ 5001 w 10000"/>
              <a:gd name="connsiteY0" fmla="*/ 10000 h 10000"/>
              <a:gd name="connsiteX1" fmla="*/ 4227 w 10000"/>
              <a:gd name="connsiteY1" fmla="*/ 9838 h 10000"/>
              <a:gd name="connsiteX2" fmla="*/ 3479 w 10000"/>
              <a:gd name="connsiteY2" fmla="*/ 9838 h 10000"/>
              <a:gd name="connsiteX3" fmla="*/ 2899 w 10000"/>
              <a:gd name="connsiteY3" fmla="*/ 9676 h 10000"/>
              <a:gd name="connsiteX4" fmla="*/ 2320 w 10000"/>
              <a:gd name="connsiteY4" fmla="*/ 9516 h 10000"/>
              <a:gd name="connsiteX5" fmla="*/ 1933 w 10000"/>
              <a:gd name="connsiteY5" fmla="*/ 9351 h 10000"/>
              <a:gd name="connsiteX6" fmla="*/ 1546 w 10000"/>
              <a:gd name="connsiteY6" fmla="*/ 9027 h 10000"/>
              <a:gd name="connsiteX7" fmla="*/ 1160 w 10000"/>
              <a:gd name="connsiteY7" fmla="*/ 8699 h 10000"/>
              <a:gd name="connsiteX8" fmla="*/ 966 w 10000"/>
              <a:gd name="connsiteY8" fmla="*/ 8378 h 10000"/>
              <a:gd name="connsiteX9" fmla="*/ 581 w 10000"/>
              <a:gd name="connsiteY9" fmla="*/ 7910 h 10000"/>
              <a:gd name="connsiteX10" fmla="*/ 387 w 10000"/>
              <a:gd name="connsiteY10" fmla="*/ 7424 h 10000"/>
              <a:gd name="connsiteX11" fmla="*/ 194 w 10000"/>
              <a:gd name="connsiteY11" fmla="*/ 6939 h 10000"/>
              <a:gd name="connsiteX12" fmla="*/ 194 w 10000"/>
              <a:gd name="connsiteY12" fmla="*/ 6451 h 10000"/>
              <a:gd name="connsiteX13" fmla="*/ 0 w 10000"/>
              <a:gd name="connsiteY13" fmla="*/ 6125 h 10000"/>
              <a:gd name="connsiteX14" fmla="*/ 0 w 10000"/>
              <a:gd name="connsiteY14" fmla="*/ 5639 h 10000"/>
              <a:gd name="connsiteX15" fmla="*/ 0 w 10000"/>
              <a:gd name="connsiteY15" fmla="*/ 4989 h 10000"/>
              <a:gd name="connsiteX16" fmla="*/ 0 w 10000"/>
              <a:gd name="connsiteY16" fmla="*/ 4340 h 10000"/>
              <a:gd name="connsiteX17" fmla="*/ 0 w 10000"/>
              <a:gd name="connsiteY17" fmla="*/ 3548 h 10000"/>
              <a:gd name="connsiteX18" fmla="*/ 0 w 10000"/>
              <a:gd name="connsiteY18" fmla="*/ 2577 h 10000"/>
              <a:gd name="connsiteX19" fmla="*/ 0 w 10000"/>
              <a:gd name="connsiteY19" fmla="*/ 1603 h 10000"/>
              <a:gd name="connsiteX20" fmla="*/ 966 w 10000"/>
              <a:gd name="connsiteY20" fmla="*/ 0 h 10000"/>
              <a:gd name="connsiteX21" fmla="*/ 966 w 10000"/>
              <a:gd name="connsiteY21" fmla="*/ 792 h 10000"/>
              <a:gd name="connsiteX22" fmla="*/ 966 w 10000"/>
              <a:gd name="connsiteY22" fmla="*/ 1439 h 10000"/>
              <a:gd name="connsiteX23" fmla="*/ 966 w 10000"/>
              <a:gd name="connsiteY23" fmla="*/ 2089 h 10000"/>
              <a:gd name="connsiteX24" fmla="*/ 966 w 10000"/>
              <a:gd name="connsiteY24" fmla="*/ 2739 h 10000"/>
              <a:gd name="connsiteX25" fmla="*/ 1160 w 10000"/>
              <a:gd name="connsiteY25" fmla="*/ 3227 h 10000"/>
              <a:gd name="connsiteX26" fmla="*/ 1160 w 10000"/>
              <a:gd name="connsiteY26" fmla="*/ 3711 h 10000"/>
              <a:gd name="connsiteX27" fmla="*/ 1160 w 10000"/>
              <a:gd name="connsiteY27" fmla="*/ 4034 h 10000"/>
              <a:gd name="connsiteX28" fmla="*/ 1160 w 10000"/>
              <a:gd name="connsiteY28" fmla="*/ 4340 h 10000"/>
              <a:gd name="connsiteX29" fmla="*/ 1160 w 10000"/>
              <a:gd name="connsiteY29" fmla="*/ 5315 h 10000"/>
              <a:gd name="connsiteX30" fmla="*/ 1354 w 10000"/>
              <a:gd name="connsiteY30" fmla="*/ 6288 h 10000"/>
              <a:gd name="connsiteX31" fmla="*/ 1546 w 10000"/>
              <a:gd name="connsiteY31" fmla="*/ 6773 h 10000"/>
              <a:gd name="connsiteX32" fmla="*/ 1546 w 10000"/>
              <a:gd name="connsiteY32" fmla="*/ 7099 h 10000"/>
              <a:gd name="connsiteX33" fmla="*/ 1740 w 10000"/>
              <a:gd name="connsiteY33" fmla="*/ 7424 h 10000"/>
              <a:gd name="connsiteX34" fmla="*/ 2126 w 10000"/>
              <a:gd name="connsiteY34" fmla="*/ 7748 h 10000"/>
              <a:gd name="connsiteX35" fmla="*/ 2320 w 10000"/>
              <a:gd name="connsiteY35" fmla="*/ 7910 h 10000"/>
              <a:gd name="connsiteX36" fmla="*/ 2706 w 10000"/>
              <a:gd name="connsiteY36" fmla="*/ 8072 h 10000"/>
              <a:gd name="connsiteX37" fmla="*/ 3091 w 10000"/>
              <a:gd name="connsiteY37" fmla="*/ 8215 h 10000"/>
              <a:gd name="connsiteX38" fmla="*/ 3479 w 10000"/>
              <a:gd name="connsiteY38" fmla="*/ 8378 h 10000"/>
              <a:gd name="connsiteX39" fmla="*/ 3842 w 10000"/>
              <a:gd name="connsiteY39" fmla="*/ 8378 h 10000"/>
              <a:gd name="connsiteX40" fmla="*/ 4422 w 10000"/>
              <a:gd name="connsiteY40" fmla="*/ 8541 h 10000"/>
              <a:gd name="connsiteX41" fmla="*/ 5001 w 10000"/>
              <a:gd name="connsiteY41" fmla="*/ 8541 h 10000"/>
              <a:gd name="connsiteX42" fmla="*/ 5580 w 10000"/>
              <a:gd name="connsiteY42" fmla="*/ 8541 h 10000"/>
              <a:gd name="connsiteX43" fmla="*/ 6159 w 10000"/>
              <a:gd name="connsiteY43" fmla="*/ 8378 h 10000"/>
              <a:gd name="connsiteX44" fmla="*/ 6547 w 10000"/>
              <a:gd name="connsiteY44" fmla="*/ 8378 h 10000"/>
              <a:gd name="connsiteX45" fmla="*/ 7126 w 10000"/>
              <a:gd name="connsiteY45" fmla="*/ 8215 h 10000"/>
              <a:gd name="connsiteX46" fmla="*/ 7513 w 10000"/>
              <a:gd name="connsiteY46" fmla="*/ 8072 h 10000"/>
              <a:gd name="connsiteX47" fmla="*/ 7898 w 10000"/>
              <a:gd name="connsiteY47" fmla="*/ 7910 h 10000"/>
              <a:gd name="connsiteX48" fmla="*/ 8092 w 10000"/>
              <a:gd name="connsiteY48" fmla="*/ 7748 h 10000"/>
              <a:gd name="connsiteX49" fmla="*/ 8092 w 10000"/>
              <a:gd name="connsiteY49" fmla="*/ 7587 h 10000"/>
              <a:gd name="connsiteX50" fmla="*/ 8261 w 10000"/>
              <a:gd name="connsiteY50" fmla="*/ 7261 h 10000"/>
              <a:gd name="connsiteX51" fmla="*/ 8454 w 10000"/>
              <a:gd name="connsiteY51" fmla="*/ 6939 h 10000"/>
              <a:gd name="connsiteX52" fmla="*/ 8647 w 10000"/>
              <a:gd name="connsiteY52" fmla="*/ 6773 h 10000"/>
              <a:gd name="connsiteX53" fmla="*/ 8647 w 10000"/>
              <a:gd name="connsiteY53" fmla="*/ 6288 h 10000"/>
              <a:gd name="connsiteX54" fmla="*/ 8841 w 10000"/>
              <a:gd name="connsiteY54" fmla="*/ 5966 h 10000"/>
              <a:gd name="connsiteX55" fmla="*/ 8841 w 10000"/>
              <a:gd name="connsiteY55" fmla="*/ 5639 h 10000"/>
              <a:gd name="connsiteX56" fmla="*/ 8841 w 10000"/>
              <a:gd name="connsiteY56" fmla="*/ 5475 h 10000"/>
              <a:gd name="connsiteX57" fmla="*/ 9034 w 10000"/>
              <a:gd name="connsiteY57" fmla="*/ 5152 h 10000"/>
              <a:gd name="connsiteX58" fmla="*/ 9034 w 10000"/>
              <a:gd name="connsiteY58" fmla="*/ 4989 h 10000"/>
              <a:gd name="connsiteX59" fmla="*/ 9227 w 10000"/>
              <a:gd name="connsiteY59" fmla="*/ 4989 h 10000"/>
              <a:gd name="connsiteX60" fmla="*/ 9227 w 10000"/>
              <a:gd name="connsiteY60" fmla="*/ 4829 h 10000"/>
              <a:gd name="connsiteX61" fmla="*/ 9227 w 10000"/>
              <a:gd name="connsiteY61" fmla="*/ 4829 h 10000"/>
              <a:gd name="connsiteX62" fmla="*/ 9227 w 10000"/>
              <a:gd name="connsiteY62" fmla="*/ 4829 h 10000"/>
              <a:gd name="connsiteX63" fmla="*/ 9227 w 10000"/>
              <a:gd name="connsiteY63" fmla="*/ 4989 h 10000"/>
              <a:gd name="connsiteX64" fmla="*/ 9420 w 10000"/>
              <a:gd name="connsiteY64" fmla="*/ 4989 h 10000"/>
              <a:gd name="connsiteX65" fmla="*/ 9420 w 10000"/>
              <a:gd name="connsiteY65" fmla="*/ 5152 h 10000"/>
              <a:gd name="connsiteX66" fmla="*/ 9420 w 10000"/>
              <a:gd name="connsiteY66" fmla="*/ 5475 h 10000"/>
              <a:gd name="connsiteX67" fmla="*/ 9420 w 10000"/>
              <a:gd name="connsiteY67" fmla="*/ 5639 h 10000"/>
              <a:gd name="connsiteX68" fmla="*/ 9420 w 10000"/>
              <a:gd name="connsiteY68" fmla="*/ 5966 h 10000"/>
              <a:gd name="connsiteX69" fmla="*/ 9420 w 10000"/>
              <a:gd name="connsiteY69" fmla="*/ 6288 h 10000"/>
              <a:gd name="connsiteX70" fmla="*/ 9614 w 10000"/>
              <a:gd name="connsiteY70" fmla="*/ 6939 h 10000"/>
              <a:gd name="connsiteX71" fmla="*/ 9614 w 10000"/>
              <a:gd name="connsiteY71" fmla="*/ 7424 h 10000"/>
              <a:gd name="connsiteX72" fmla="*/ 9807 w 10000"/>
              <a:gd name="connsiteY72" fmla="*/ 7910 h 10000"/>
              <a:gd name="connsiteX73" fmla="*/ 10000 w 10000"/>
              <a:gd name="connsiteY73" fmla="*/ 8215 h 10000"/>
              <a:gd name="connsiteX74" fmla="*/ 10000 w 10000"/>
              <a:gd name="connsiteY74" fmla="*/ 8378 h 10000"/>
              <a:gd name="connsiteX75" fmla="*/ 10000 w 10000"/>
              <a:gd name="connsiteY75" fmla="*/ 8541 h 10000"/>
              <a:gd name="connsiteX76" fmla="*/ 10000 w 10000"/>
              <a:gd name="connsiteY76" fmla="*/ 8699 h 10000"/>
              <a:gd name="connsiteX77" fmla="*/ 9807 w 10000"/>
              <a:gd name="connsiteY77" fmla="*/ 8862 h 10000"/>
              <a:gd name="connsiteX78" fmla="*/ 9420 w 10000"/>
              <a:gd name="connsiteY78" fmla="*/ 9027 h 10000"/>
              <a:gd name="connsiteX79" fmla="*/ 9034 w 10000"/>
              <a:gd name="connsiteY79" fmla="*/ 9187 h 10000"/>
              <a:gd name="connsiteX80" fmla="*/ 8647 w 10000"/>
              <a:gd name="connsiteY80" fmla="*/ 9351 h 10000"/>
              <a:gd name="connsiteX81" fmla="*/ 8092 w 10000"/>
              <a:gd name="connsiteY81" fmla="*/ 9516 h 10000"/>
              <a:gd name="connsiteX82" fmla="*/ 7318 w 10000"/>
              <a:gd name="connsiteY82" fmla="*/ 9676 h 10000"/>
              <a:gd name="connsiteX83" fmla="*/ 6739 w 10000"/>
              <a:gd name="connsiteY83" fmla="*/ 9838 h 10000"/>
              <a:gd name="connsiteX84" fmla="*/ 5967 w 10000"/>
              <a:gd name="connsiteY84" fmla="*/ 10000 h 10000"/>
              <a:gd name="connsiteX85" fmla="*/ 5001 w 10000"/>
              <a:gd name="connsiteY85" fmla="*/ 10000 h 10000"/>
              <a:gd name="connsiteX86" fmla="*/ 5001 w 10000"/>
              <a:gd name="connsiteY86" fmla="*/ 10000 h 10000"/>
              <a:gd name="connsiteX0" fmla="*/ 5001 w 10000"/>
              <a:gd name="connsiteY0" fmla="*/ 9208 h 9208"/>
              <a:gd name="connsiteX1" fmla="*/ 4227 w 10000"/>
              <a:gd name="connsiteY1" fmla="*/ 9046 h 9208"/>
              <a:gd name="connsiteX2" fmla="*/ 3479 w 10000"/>
              <a:gd name="connsiteY2" fmla="*/ 9046 h 9208"/>
              <a:gd name="connsiteX3" fmla="*/ 2899 w 10000"/>
              <a:gd name="connsiteY3" fmla="*/ 8884 h 9208"/>
              <a:gd name="connsiteX4" fmla="*/ 2320 w 10000"/>
              <a:gd name="connsiteY4" fmla="*/ 8724 h 9208"/>
              <a:gd name="connsiteX5" fmla="*/ 1933 w 10000"/>
              <a:gd name="connsiteY5" fmla="*/ 8559 h 9208"/>
              <a:gd name="connsiteX6" fmla="*/ 1546 w 10000"/>
              <a:gd name="connsiteY6" fmla="*/ 8235 h 9208"/>
              <a:gd name="connsiteX7" fmla="*/ 1160 w 10000"/>
              <a:gd name="connsiteY7" fmla="*/ 7907 h 9208"/>
              <a:gd name="connsiteX8" fmla="*/ 966 w 10000"/>
              <a:gd name="connsiteY8" fmla="*/ 7586 h 9208"/>
              <a:gd name="connsiteX9" fmla="*/ 581 w 10000"/>
              <a:gd name="connsiteY9" fmla="*/ 7118 h 9208"/>
              <a:gd name="connsiteX10" fmla="*/ 387 w 10000"/>
              <a:gd name="connsiteY10" fmla="*/ 6632 h 9208"/>
              <a:gd name="connsiteX11" fmla="*/ 194 w 10000"/>
              <a:gd name="connsiteY11" fmla="*/ 6147 h 9208"/>
              <a:gd name="connsiteX12" fmla="*/ 194 w 10000"/>
              <a:gd name="connsiteY12" fmla="*/ 5659 h 9208"/>
              <a:gd name="connsiteX13" fmla="*/ 0 w 10000"/>
              <a:gd name="connsiteY13" fmla="*/ 5333 h 9208"/>
              <a:gd name="connsiteX14" fmla="*/ 0 w 10000"/>
              <a:gd name="connsiteY14" fmla="*/ 4847 h 9208"/>
              <a:gd name="connsiteX15" fmla="*/ 0 w 10000"/>
              <a:gd name="connsiteY15" fmla="*/ 4197 h 9208"/>
              <a:gd name="connsiteX16" fmla="*/ 0 w 10000"/>
              <a:gd name="connsiteY16" fmla="*/ 3548 h 9208"/>
              <a:gd name="connsiteX17" fmla="*/ 0 w 10000"/>
              <a:gd name="connsiteY17" fmla="*/ 2756 h 9208"/>
              <a:gd name="connsiteX18" fmla="*/ 0 w 10000"/>
              <a:gd name="connsiteY18" fmla="*/ 1785 h 9208"/>
              <a:gd name="connsiteX19" fmla="*/ 0 w 10000"/>
              <a:gd name="connsiteY19" fmla="*/ 811 h 9208"/>
              <a:gd name="connsiteX20" fmla="*/ 966 w 10000"/>
              <a:gd name="connsiteY20" fmla="*/ 0 h 9208"/>
              <a:gd name="connsiteX21" fmla="*/ 966 w 10000"/>
              <a:gd name="connsiteY21" fmla="*/ 647 h 9208"/>
              <a:gd name="connsiteX22" fmla="*/ 966 w 10000"/>
              <a:gd name="connsiteY22" fmla="*/ 1297 h 9208"/>
              <a:gd name="connsiteX23" fmla="*/ 966 w 10000"/>
              <a:gd name="connsiteY23" fmla="*/ 1947 h 9208"/>
              <a:gd name="connsiteX24" fmla="*/ 1160 w 10000"/>
              <a:gd name="connsiteY24" fmla="*/ 2435 h 9208"/>
              <a:gd name="connsiteX25" fmla="*/ 1160 w 10000"/>
              <a:gd name="connsiteY25" fmla="*/ 2919 h 9208"/>
              <a:gd name="connsiteX26" fmla="*/ 1160 w 10000"/>
              <a:gd name="connsiteY26" fmla="*/ 3242 h 9208"/>
              <a:gd name="connsiteX27" fmla="*/ 1160 w 10000"/>
              <a:gd name="connsiteY27" fmla="*/ 3548 h 9208"/>
              <a:gd name="connsiteX28" fmla="*/ 1160 w 10000"/>
              <a:gd name="connsiteY28" fmla="*/ 4523 h 9208"/>
              <a:gd name="connsiteX29" fmla="*/ 1354 w 10000"/>
              <a:gd name="connsiteY29" fmla="*/ 5496 h 9208"/>
              <a:gd name="connsiteX30" fmla="*/ 1546 w 10000"/>
              <a:gd name="connsiteY30" fmla="*/ 5981 h 9208"/>
              <a:gd name="connsiteX31" fmla="*/ 1546 w 10000"/>
              <a:gd name="connsiteY31" fmla="*/ 6307 h 9208"/>
              <a:gd name="connsiteX32" fmla="*/ 1740 w 10000"/>
              <a:gd name="connsiteY32" fmla="*/ 6632 h 9208"/>
              <a:gd name="connsiteX33" fmla="*/ 2126 w 10000"/>
              <a:gd name="connsiteY33" fmla="*/ 6956 h 9208"/>
              <a:gd name="connsiteX34" fmla="*/ 2320 w 10000"/>
              <a:gd name="connsiteY34" fmla="*/ 7118 h 9208"/>
              <a:gd name="connsiteX35" fmla="*/ 2706 w 10000"/>
              <a:gd name="connsiteY35" fmla="*/ 7280 h 9208"/>
              <a:gd name="connsiteX36" fmla="*/ 3091 w 10000"/>
              <a:gd name="connsiteY36" fmla="*/ 7423 h 9208"/>
              <a:gd name="connsiteX37" fmla="*/ 3479 w 10000"/>
              <a:gd name="connsiteY37" fmla="*/ 7586 h 9208"/>
              <a:gd name="connsiteX38" fmla="*/ 3842 w 10000"/>
              <a:gd name="connsiteY38" fmla="*/ 7586 h 9208"/>
              <a:gd name="connsiteX39" fmla="*/ 4422 w 10000"/>
              <a:gd name="connsiteY39" fmla="*/ 7749 h 9208"/>
              <a:gd name="connsiteX40" fmla="*/ 5001 w 10000"/>
              <a:gd name="connsiteY40" fmla="*/ 7749 h 9208"/>
              <a:gd name="connsiteX41" fmla="*/ 5580 w 10000"/>
              <a:gd name="connsiteY41" fmla="*/ 7749 h 9208"/>
              <a:gd name="connsiteX42" fmla="*/ 6159 w 10000"/>
              <a:gd name="connsiteY42" fmla="*/ 7586 h 9208"/>
              <a:gd name="connsiteX43" fmla="*/ 6547 w 10000"/>
              <a:gd name="connsiteY43" fmla="*/ 7586 h 9208"/>
              <a:gd name="connsiteX44" fmla="*/ 7126 w 10000"/>
              <a:gd name="connsiteY44" fmla="*/ 7423 h 9208"/>
              <a:gd name="connsiteX45" fmla="*/ 7513 w 10000"/>
              <a:gd name="connsiteY45" fmla="*/ 7280 h 9208"/>
              <a:gd name="connsiteX46" fmla="*/ 7898 w 10000"/>
              <a:gd name="connsiteY46" fmla="*/ 7118 h 9208"/>
              <a:gd name="connsiteX47" fmla="*/ 8092 w 10000"/>
              <a:gd name="connsiteY47" fmla="*/ 6956 h 9208"/>
              <a:gd name="connsiteX48" fmla="*/ 8092 w 10000"/>
              <a:gd name="connsiteY48" fmla="*/ 6795 h 9208"/>
              <a:gd name="connsiteX49" fmla="*/ 8261 w 10000"/>
              <a:gd name="connsiteY49" fmla="*/ 6469 h 9208"/>
              <a:gd name="connsiteX50" fmla="*/ 8454 w 10000"/>
              <a:gd name="connsiteY50" fmla="*/ 6147 h 9208"/>
              <a:gd name="connsiteX51" fmla="*/ 8647 w 10000"/>
              <a:gd name="connsiteY51" fmla="*/ 5981 h 9208"/>
              <a:gd name="connsiteX52" fmla="*/ 8647 w 10000"/>
              <a:gd name="connsiteY52" fmla="*/ 5496 h 9208"/>
              <a:gd name="connsiteX53" fmla="*/ 8841 w 10000"/>
              <a:gd name="connsiteY53" fmla="*/ 5174 h 9208"/>
              <a:gd name="connsiteX54" fmla="*/ 8841 w 10000"/>
              <a:gd name="connsiteY54" fmla="*/ 4847 h 9208"/>
              <a:gd name="connsiteX55" fmla="*/ 8841 w 10000"/>
              <a:gd name="connsiteY55" fmla="*/ 4683 h 9208"/>
              <a:gd name="connsiteX56" fmla="*/ 9034 w 10000"/>
              <a:gd name="connsiteY56" fmla="*/ 4360 h 9208"/>
              <a:gd name="connsiteX57" fmla="*/ 9034 w 10000"/>
              <a:gd name="connsiteY57" fmla="*/ 4197 h 9208"/>
              <a:gd name="connsiteX58" fmla="*/ 9227 w 10000"/>
              <a:gd name="connsiteY58" fmla="*/ 4197 h 9208"/>
              <a:gd name="connsiteX59" fmla="*/ 9227 w 10000"/>
              <a:gd name="connsiteY59" fmla="*/ 4037 h 9208"/>
              <a:gd name="connsiteX60" fmla="*/ 9227 w 10000"/>
              <a:gd name="connsiteY60" fmla="*/ 4037 h 9208"/>
              <a:gd name="connsiteX61" fmla="*/ 9227 w 10000"/>
              <a:gd name="connsiteY61" fmla="*/ 4037 h 9208"/>
              <a:gd name="connsiteX62" fmla="*/ 9227 w 10000"/>
              <a:gd name="connsiteY62" fmla="*/ 4197 h 9208"/>
              <a:gd name="connsiteX63" fmla="*/ 9420 w 10000"/>
              <a:gd name="connsiteY63" fmla="*/ 4197 h 9208"/>
              <a:gd name="connsiteX64" fmla="*/ 9420 w 10000"/>
              <a:gd name="connsiteY64" fmla="*/ 4360 h 9208"/>
              <a:gd name="connsiteX65" fmla="*/ 9420 w 10000"/>
              <a:gd name="connsiteY65" fmla="*/ 4683 h 9208"/>
              <a:gd name="connsiteX66" fmla="*/ 9420 w 10000"/>
              <a:gd name="connsiteY66" fmla="*/ 4847 h 9208"/>
              <a:gd name="connsiteX67" fmla="*/ 9420 w 10000"/>
              <a:gd name="connsiteY67" fmla="*/ 5174 h 9208"/>
              <a:gd name="connsiteX68" fmla="*/ 9420 w 10000"/>
              <a:gd name="connsiteY68" fmla="*/ 5496 h 9208"/>
              <a:gd name="connsiteX69" fmla="*/ 9614 w 10000"/>
              <a:gd name="connsiteY69" fmla="*/ 6147 h 9208"/>
              <a:gd name="connsiteX70" fmla="*/ 9614 w 10000"/>
              <a:gd name="connsiteY70" fmla="*/ 6632 h 9208"/>
              <a:gd name="connsiteX71" fmla="*/ 9807 w 10000"/>
              <a:gd name="connsiteY71" fmla="*/ 7118 h 9208"/>
              <a:gd name="connsiteX72" fmla="*/ 10000 w 10000"/>
              <a:gd name="connsiteY72" fmla="*/ 7423 h 9208"/>
              <a:gd name="connsiteX73" fmla="*/ 10000 w 10000"/>
              <a:gd name="connsiteY73" fmla="*/ 7586 h 9208"/>
              <a:gd name="connsiteX74" fmla="*/ 10000 w 10000"/>
              <a:gd name="connsiteY74" fmla="*/ 7749 h 9208"/>
              <a:gd name="connsiteX75" fmla="*/ 10000 w 10000"/>
              <a:gd name="connsiteY75" fmla="*/ 7907 h 9208"/>
              <a:gd name="connsiteX76" fmla="*/ 9807 w 10000"/>
              <a:gd name="connsiteY76" fmla="*/ 8070 h 9208"/>
              <a:gd name="connsiteX77" fmla="*/ 9420 w 10000"/>
              <a:gd name="connsiteY77" fmla="*/ 8235 h 9208"/>
              <a:gd name="connsiteX78" fmla="*/ 9034 w 10000"/>
              <a:gd name="connsiteY78" fmla="*/ 8395 h 9208"/>
              <a:gd name="connsiteX79" fmla="*/ 8647 w 10000"/>
              <a:gd name="connsiteY79" fmla="*/ 8559 h 9208"/>
              <a:gd name="connsiteX80" fmla="*/ 8092 w 10000"/>
              <a:gd name="connsiteY80" fmla="*/ 8724 h 9208"/>
              <a:gd name="connsiteX81" fmla="*/ 7318 w 10000"/>
              <a:gd name="connsiteY81" fmla="*/ 8884 h 9208"/>
              <a:gd name="connsiteX82" fmla="*/ 6739 w 10000"/>
              <a:gd name="connsiteY82" fmla="*/ 9046 h 9208"/>
              <a:gd name="connsiteX83" fmla="*/ 5967 w 10000"/>
              <a:gd name="connsiteY83" fmla="*/ 9208 h 9208"/>
              <a:gd name="connsiteX84" fmla="*/ 5001 w 10000"/>
              <a:gd name="connsiteY84" fmla="*/ 9208 h 9208"/>
              <a:gd name="connsiteX85" fmla="*/ 5001 w 10000"/>
              <a:gd name="connsiteY85" fmla="*/ 9208 h 9208"/>
              <a:gd name="connsiteX0" fmla="*/ 5001 w 10000"/>
              <a:gd name="connsiteY0" fmla="*/ 9297 h 9297"/>
              <a:gd name="connsiteX1" fmla="*/ 4227 w 10000"/>
              <a:gd name="connsiteY1" fmla="*/ 9121 h 9297"/>
              <a:gd name="connsiteX2" fmla="*/ 3479 w 10000"/>
              <a:gd name="connsiteY2" fmla="*/ 9121 h 9297"/>
              <a:gd name="connsiteX3" fmla="*/ 2899 w 10000"/>
              <a:gd name="connsiteY3" fmla="*/ 8945 h 9297"/>
              <a:gd name="connsiteX4" fmla="*/ 2320 w 10000"/>
              <a:gd name="connsiteY4" fmla="*/ 8771 h 9297"/>
              <a:gd name="connsiteX5" fmla="*/ 1933 w 10000"/>
              <a:gd name="connsiteY5" fmla="*/ 8592 h 9297"/>
              <a:gd name="connsiteX6" fmla="*/ 1546 w 10000"/>
              <a:gd name="connsiteY6" fmla="*/ 8240 h 9297"/>
              <a:gd name="connsiteX7" fmla="*/ 1160 w 10000"/>
              <a:gd name="connsiteY7" fmla="*/ 7884 h 9297"/>
              <a:gd name="connsiteX8" fmla="*/ 966 w 10000"/>
              <a:gd name="connsiteY8" fmla="*/ 7535 h 9297"/>
              <a:gd name="connsiteX9" fmla="*/ 581 w 10000"/>
              <a:gd name="connsiteY9" fmla="*/ 7027 h 9297"/>
              <a:gd name="connsiteX10" fmla="*/ 387 w 10000"/>
              <a:gd name="connsiteY10" fmla="*/ 6499 h 9297"/>
              <a:gd name="connsiteX11" fmla="*/ 194 w 10000"/>
              <a:gd name="connsiteY11" fmla="*/ 5973 h 9297"/>
              <a:gd name="connsiteX12" fmla="*/ 194 w 10000"/>
              <a:gd name="connsiteY12" fmla="*/ 5443 h 9297"/>
              <a:gd name="connsiteX13" fmla="*/ 0 w 10000"/>
              <a:gd name="connsiteY13" fmla="*/ 5089 h 9297"/>
              <a:gd name="connsiteX14" fmla="*/ 0 w 10000"/>
              <a:gd name="connsiteY14" fmla="*/ 4561 h 9297"/>
              <a:gd name="connsiteX15" fmla="*/ 0 w 10000"/>
              <a:gd name="connsiteY15" fmla="*/ 3855 h 9297"/>
              <a:gd name="connsiteX16" fmla="*/ 0 w 10000"/>
              <a:gd name="connsiteY16" fmla="*/ 3150 h 9297"/>
              <a:gd name="connsiteX17" fmla="*/ 0 w 10000"/>
              <a:gd name="connsiteY17" fmla="*/ 2290 h 9297"/>
              <a:gd name="connsiteX18" fmla="*/ 0 w 10000"/>
              <a:gd name="connsiteY18" fmla="*/ 1236 h 9297"/>
              <a:gd name="connsiteX19" fmla="*/ 0 w 10000"/>
              <a:gd name="connsiteY19" fmla="*/ 178 h 9297"/>
              <a:gd name="connsiteX20" fmla="*/ 966 w 10000"/>
              <a:gd name="connsiteY20" fmla="*/ 0 h 9297"/>
              <a:gd name="connsiteX21" fmla="*/ 966 w 10000"/>
              <a:gd name="connsiteY21" fmla="*/ 706 h 9297"/>
              <a:gd name="connsiteX22" fmla="*/ 966 w 10000"/>
              <a:gd name="connsiteY22" fmla="*/ 1411 h 9297"/>
              <a:gd name="connsiteX23" fmla="*/ 1160 w 10000"/>
              <a:gd name="connsiteY23" fmla="*/ 1941 h 9297"/>
              <a:gd name="connsiteX24" fmla="*/ 1160 w 10000"/>
              <a:gd name="connsiteY24" fmla="*/ 2467 h 9297"/>
              <a:gd name="connsiteX25" fmla="*/ 1160 w 10000"/>
              <a:gd name="connsiteY25" fmla="*/ 2818 h 9297"/>
              <a:gd name="connsiteX26" fmla="*/ 1160 w 10000"/>
              <a:gd name="connsiteY26" fmla="*/ 3150 h 9297"/>
              <a:gd name="connsiteX27" fmla="*/ 1160 w 10000"/>
              <a:gd name="connsiteY27" fmla="*/ 4209 h 9297"/>
              <a:gd name="connsiteX28" fmla="*/ 1354 w 10000"/>
              <a:gd name="connsiteY28" fmla="*/ 5266 h 9297"/>
              <a:gd name="connsiteX29" fmla="*/ 1546 w 10000"/>
              <a:gd name="connsiteY29" fmla="*/ 5792 h 9297"/>
              <a:gd name="connsiteX30" fmla="*/ 1546 w 10000"/>
              <a:gd name="connsiteY30" fmla="*/ 6146 h 9297"/>
              <a:gd name="connsiteX31" fmla="*/ 1740 w 10000"/>
              <a:gd name="connsiteY31" fmla="*/ 6499 h 9297"/>
              <a:gd name="connsiteX32" fmla="*/ 2126 w 10000"/>
              <a:gd name="connsiteY32" fmla="*/ 6851 h 9297"/>
              <a:gd name="connsiteX33" fmla="*/ 2320 w 10000"/>
              <a:gd name="connsiteY33" fmla="*/ 7027 h 9297"/>
              <a:gd name="connsiteX34" fmla="*/ 2706 w 10000"/>
              <a:gd name="connsiteY34" fmla="*/ 7203 h 9297"/>
              <a:gd name="connsiteX35" fmla="*/ 3091 w 10000"/>
              <a:gd name="connsiteY35" fmla="*/ 7358 h 9297"/>
              <a:gd name="connsiteX36" fmla="*/ 3479 w 10000"/>
              <a:gd name="connsiteY36" fmla="*/ 7535 h 9297"/>
              <a:gd name="connsiteX37" fmla="*/ 3842 w 10000"/>
              <a:gd name="connsiteY37" fmla="*/ 7535 h 9297"/>
              <a:gd name="connsiteX38" fmla="*/ 4422 w 10000"/>
              <a:gd name="connsiteY38" fmla="*/ 7713 h 9297"/>
              <a:gd name="connsiteX39" fmla="*/ 5001 w 10000"/>
              <a:gd name="connsiteY39" fmla="*/ 7713 h 9297"/>
              <a:gd name="connsiteX40" fmla="*/ 5580 w 10000"/>
              <a:gd name="connsiteY40" fmla="*/ 7713 h 9297"/>
              <a:gd name="connsiteX41" fmla="*/ 6159 w 10000"/>
              <a:gd name="connsiteY41" fmla="*/ 7535 h 9297"/>
              <a:gd name="connsiteX42" fmla="*/ 6547 w 10000"/>
              <a:gd name="connsiteY42" fmla="*/ 7535 h 9297"/>
              <a:gd name="connsiteX43" fmla="*/ 7126 w 10000"/>
              <a:gd name="connsiteY43" fmla="*/ 7358 h 9297"/>
              <a:gd name="connsiteX44" fmla="*/ 7513 w 10000"/>
              <a:gd name="connsiteY44" fmla="*/ 7203 h 9297"/>
              <a:gd name="connsiteX45" fmla="*/ 7898 w 10000"/>
              <a:gd name="connsiteY45" fmla="*/ 7027 h 9297"/>
              <a:gd name="connsiteX46" fmla="*/ 8092 w 10000"/>
              <a:gd name="connsiteY46" fmla="*/ 6851 h 9297"/>
              <a:gd name="connsiteX47" fmla="*/ 8092 w 10000"/>
              <a:gd name="connsiteY47" fmla="*/ 6676 h 9297"/>
              <a:gd name="connsiteX48" fmla="*/ 8261 w 10000"/>
              <a:gd name="connsiteY48" fmla="*/ 6322 h 9297"/>
              <a:gd name="connsiteX49" fmla="*/ 8454 w 10000"/>
              <a:gd name="connsiteY49" fmla="*/ 5973 h 9297"/>
              <a:gd name="connsiteX50" fmla="*/ 8647 w 10000"/>
              <a:gd name="connsiteY50" fmla="*/ 5792 h 9297"/>
              <a:gd name="connsiteX51" fmla="*/ 8647 w 10000"/>
              <a:gd name="connsiteY51" fmla="*/ 5266 h 9297"/>
              <a:gd name="connsiteX52" fmla="*/ 8841 w 10000"/>
              <a:gd name="connsiteY52" fmla="*/ 4916 h 9297"/>
              <a:gd name="connsiteX53" fmla="*/ 8841 w 10000"/>
              <a:gd name="connsiteY53" fmla="*/ 4561 h 9297"/>
              <a:gd name="connsiteX54" fmla="*/ 8841 w 10000"/>
              <a:gd name="connsiteY54" fmla="*/ 4383 h 9297"/>
              <a:gd name="connsiteX55" fmla="*/ 9034 w 10000"/>
              <a:gd name="connsiteY55" fmla="*/ 4032 h 9297"/>
              <a:gd name="connsiteX56" fmla="*/ 9034 w 10000"/>
              <a:gd name="connsiteY56" fmla="*/ 3855 h 9297"/>
              <a:gd name="connsiteX57" fmla="*/ 9227 w 10000"/>
              <a:gd name="connsiteY57" fmla="*/ 3855 h 9297"/>
              <a:gd name="connsiteX58" fmla="*/ 9227 w 10000"/>
              <a:gd name="connsiteY58" fmla="*/ 3681 h 9297"/>
              <a:gd name="connsiteX59" fmla="*/ 9227 w 10000"/>
              <a:gd name="connsiteY59" fmla="*/ 3681 h 9297"/>
              <a:gd name="connsiteX60" fmla="*/ 9227 w 10000"/>
              <a:gd name="connsiteY60" fmla="*/ 3681 h 9297"/>
              <a:gd name="connsiteX61" fmla="*/ 9227 w 10000"/>
              <a:gd name="connsiteY61" fmla="*/ 3855 h 9297"/>
              <a:gd name="connsiteX62" fmla="*/ 9420 w 10000"/>
              <a:gd name="connsiteY62" fmla="*/ 3855 h 9297"/>
              <a:gd name="connsiteX63" fmla="*/ 9420 w 10000"/>
              <a:gd name="connsiteY63" fmla="*/ 4032 h 9297"/>
              <a:gd name="connsiteX64" fmla="*/ 9420 w 10000"/>
              <a:gd name="connsiteY64" fmla="*/ 4383 h 9297"/>
              <a:gd name="connsiteX65" fmla="*/ 9420 w 10000"/>
              <a:gd name="connsiteY65" fmla="*/ 4561 h 9297"/>
              <a:gd name="connsiteX66" fmla="*/ 9420 w 10000"/>
              <a:gd name="connsiteY66" fmla="*/ 4916 h 9297"/>
              <a:gd name="connsiteX67" fmla="*/ 9420 w 10000"/>
              <a:gd name="connsiteY67" fmla="*/ 5266 h 9297"/>
              <a:gd name="connsiteX68" fmla="*/ 9614 w 10000"/>
              <a:gd name="connsiteY68" fmla="*/ 5973 h 9297"/>
              <a:gd name="connsiteX69" fmla="*/ 9614 w 10000"/>
              <a:gd name="connsiteY69" fmla="*/ 6499 h 9297"/>
              <a:gd name="connsiteX70" fmla="*/ 9807 w 10000"/>
              <a:gd name="connsiteY70" fmla="*/ 7027 h 9297"/>
              <a:gd name="connsiteX71" fmla="*/ 10000 w 10000"/>
              <a:gd name="connsiteY71" fmla="*/ 7358 h 9297"/>
              <a:gd name="connsiteX72" fmla="*/ 10000 w 10000"/>
              <a:gd name="connsiteY72" fmla="*/ 7535 h 9297"/>
              <a:gd name="connsiteX73" fmla="*/ 10000 w 10000"/>
              <a:gd name="connsiteY73" fmla="*/ 7713 h 9297"/>
              <a:gd name="connsiteX74" fmla="*/ 10000 w 10000"/>
              <a:gd name="connsiteY74" fmla="*/ 7884 h 9297"/>
              <a:gd name="connsiteX75" fmla="*/ 9807 w 10000"/>
              <a:gd name="connsiteY75" fmla="*/ 8061 h 9297"/>
              <a:gd name="connsiteX76" fmla="*/ 9420 w 10000"/>
              <a:gd name="connsiteY76" fmla="*/ 8240 h 9297"/>
              <a:gd name="connsiteX77" fmla="*/ 9034 w 10000"/>
              <a:gd name="connsiteY77" fmla="*/ 8414 h 9297"/>
              <a:gd name="connsiteX78" fmla="*/ 8647 w 10000"/>
              <a:gd name="connsiteY78" fmla="*/ 8592 h 9297"/>
              <a:gd name="connsiteX79" fmla="*/ 8092 w 10000"/>
              <a:gd name="connsiteY79" fmla="*/ 8771 h 9297"/>
              <a:gd name="connsiteX80" fmla="*/ 7318 w 10000"/>
              <a:gd name="connsiteY80" fmla="*/ 8945 h 9297"/>
              <a:gd name="connsiteX81" fmla="*/ 6739 w 10000"/>
              <a:gd name="connsiteY81" fmla="*/ 9121 h 9297"/>
              <a:gd name="connsiteX82" fmla="*/ 5967 w 10000"/>
              <a:gd name="connsiteY82" fmla="*/ 9297 h 9297"/>
              <a:gd name="connsiteX83" fmla="*/ 5001 w 10000"/>
              <a:gd name="connsiteY83" fmla="*/ 9297 h 9297"/>
              <a:gd name="connsiteX84" fmla="*/ 5001 w 10000"/>
              <a:gd name="connsiteY84" fmla="*/ 9297 h 9297"/>
              <a:gd name="connsiteX0" fmla="*/ 5001 w 10000"/>
              <a:gd name="connsiteY0" fmla="*/ 9809 h 9809"/>
              <a:gd name="connsiteX1" fmla="*/ 4227 w 10000"/>
              <a:gd name="connsiteY1" fmla="*/ 9620 h 9809"/>
              <a:gd name="connsiteX2" fmla="*/ 3479 w 10000"/>
              <a:gd name="connsiteY2" fmla="*/ 9620 h 9809"/>
              <a:gd name="connsiteX3" fmla="*/ 2899 w 10000"/>
              <a:gd name="connsiteY3" fmla="*/ 9430 h 9809"/>
              <a:gd name="connsiteX4" fmla="*/ 2320 w 10000"/>
              <a:gd name="connsiteY4" fmla="*/ 9243 h 9809"/>
              <a:gd name="connsiteX5" fmla="*/ 1933 w 10000"/>
              <a:gd name="connsiteY5" fmla="*/ 9051 h 9809"/>
              <a:gd name="connsiteX6" fmla="*/ 1546 w 10000"/>
              <a:gd name="connsiteY6" fmla="*/ 8672 h 9809"/>
              <a:gd name="connsiteX7" fmla="*/ 1160 w 10000"/>
              <a:gd name="connsiteY7" fmla="*/ 8289 h 9809"/>
              <a:gd name="connsiteX8" fmla="*/ 966 w 10000"/>
              <a:gd name="connsiteY8" fmla="*/ 7914 h 9809"/>
              <a:gd name="connsiteX9" fmla="*/ 581 w 10000"/>
              <a:gd name="connsiteY9" fmla="*/ 7367 h 9809"/>
              <a:gd name="connsiteX10" fmla="*/ 387 w 10000"/>
              <a:gd name="connsiteY10" fmla="*/ 6799 h 9809"/>
              <a:gd name="connsiteX11" fmla="*/ 194 w 10000"/>
              <a:gd name="connsiteY11" fmla="*/ 6234 h 9809"/>
              <a:gd name="connsiteX12" fmla="*/ 194 w 10000"/>
              <a:gd name="connsiteY12" fmla="*/ 5664 h 9809"/>
              <a:gd name="connsiteX13" fmla="*/ 0 w 10000"/>
              <a:gd name="connsiteY13" fmla="*/ 5283 h 9809"/>
              <a:gd name="connsiteX14" fmla="*/ 0 w 10000"/>
              <a:gd name="connsiteY14" fmla="*/ 4715 h 9809"/>
              <a:gd name="connsiteX15" fmla="*/ 0 w 10000"/>
              <a:gd name="connsiteY15" fmla="*/ 3955 h 9809"/>
              <a:gd name="connsiteX16" fmla="*/ 0 w 10000"/>
              <a:gd name="connsiteY16" fmla="*/ 3197 h 9809"/>
              <a:gd name="connsiteX17" fmla="*/ 0 w 10000"/>
              <a:gd name="connsiteY17" fmla="*/ 2272 h 9809"/>
              <a:gd name="connsiteX18" fmla="*/ 0 w 10000"/>
              <a:gd name="connsiteY18" fmla="*/ 1138 h 9809"/>
              <a:gd name="connsiteX19" fmla="*/ 0 w 10000"/>
              <a:gd name="connsiteY19" fmla="*/ 0 h 9809"/>
              <a:gd name="connsiteX20" fmla="*/ 966 w 10000"/>
              <a:gd name="connsiteY20" fmla="*/ 568 h 9809"/>
              <a:gd name="connsiteX21" fmla="*/ 966 w 10000"/>
              <a:gd name="connsiteY21" fmla="*/ 1327 h 9809"/>
              <a:gd name="connsiteX22" fmla="*/ 1160 w 10000"/>
              <a:gd name="connsiteY22" fmla="*/ 1897 h 9809"/>
              <a:gd name="connsiteX23" fmla="*/ 1160 w 10000"/>
              <a:gd name="connsiteY23" fmla="*/ 2463 h 9809"/>
              <a:gd name="connsiteX24" fmla="*/ 1160 w 10000"/>
              <a:gd name="connsiteY24" fmla="*/ 2840 h 9809"/>
              <a:gd name="connsiteX25" fmla="*/ 1160 w 10000"/>
              <a:gd name="connsiteY25" fmla="*/ 3197 h 9809"/>
              <a:gd name="connsiteX26" fmla="*/ 1160 w 10000"/>
              <a:gd name="connsiteY26" fmla="*/ 4336 h 9809"/>
              <a:gd name="connsiteX27" fmla="*/ 1354 w 10000"/>
              <a:gd name="connsiteY27" fmla="*/ 5473 h 9809"/>
              <a:gd name="connsiteX28" fmla="*/ 1546 w 10000"/>
              <a:gd name="connsiteY28" fmla="*/ 6039 h 9809"/>
              <a:gd name="connsiteX29" fmla="*/ 1546 w 10000"/>
              <a:gd name="connsiteY29" fmla="*/ 6420 h 9809"/>
              <a:gd name="connsiteX30" fmla="*/ 1740 w 10000"/>
              <a:gd name="connsiteY30" fmla="*/ 6799 h 9809"/>
              <a:gd name="connsiteX31" fmla="*/ 2126 w 10000"/>
              <a:gd name="connsiteY31" fmla="*/ 7178 h 9809"/>
              <a:gd name="connsiteX32" fmla="*/ 2320 w 10000"/>
              <a:gd name="connsiteY32" fmla="*/ 7367 h 9809"/>
              <a:gd name="connsiteX33" fmla="*/ 2706 w 10000"/>
              <a:gd name="connsiteY33" fmla="*/ 7557 h 9809"/>
              <a:gd name="connsiteX34" fmla="*/ 3091 w 10000"/>
              <a:gd name="connsiteY34" fmla="*/ 7723 h 9809"/>
              <a:gd name="connsiteX35" fmla="*/ 3479 w 10000"/>
              <a:gd name="connsiteY35" fmla="*/ 7914 h 9809"/>
              <a:gd name="connsiteX36" fmla="*/ 3842 w 10000"/>
              <a:gd name="connsiteY36" fmla="*/ 7914 h 9809"/>
              <a:gd name="connsiteX37" fmla="*/ 4422 w 10000"/>
              <a:gd name="connsiteY37" fmla="*/ 8105 h 9809"/>
              <a:gd name="connsiteX38" fmla="*/ 5001 w 10000"/>
              <a:gd name="connsiteY38" fmla="*/ 8105 h 9809"/>
              <a:gd name="connsiteX39" fmla="*/ 5580 w 10000"/>
              <a:gd name="connsiteY39" fmla="*/ 8105 h 9809"/>
              <a:gd name="connsiteX40" fmla="*/ 6159 w 10000"/>
              <a:gd name="connsiteY40" fmla="*/ 7914 h 9809"/>
              <a:gd name="connsiteX41" fmla="*/ 6547 w 10000"/>
              <a:gd name="connsiteY41" fmla="*/ 7914 h 9809"/>
              <a:gd name="connsiteX42" fmla="*/ 7126 w 10000"/>
              <a:gd name="connsiteY42" fmla="*/ 7723 h 9809"/>
              <a:gd name="connsiteX43" fmla="*/ 7513 w 10000"/>
              <a:gd name="connsiteY43" fmla="*/ 7557 h 9809"/>
              <a:gd name="connsiteX44" fmla="*/ 7898 w 10000"/>
              <a:gd name="connsiteY44" fmla="*/ 7367 h 9809"/>
              <a:gd name="connsiteX45" fmla="*/ 8092 w 10000"/>
              <a:gd name="connsiteY45" fmla="*/ 7178 h 9809"/>
              <a:gd name="connsiteX46" fmla="*/ 8092 w 10000"/>
              <a:gd name="connsiteY46" fmla="*/ 6990 h 9809"/>
              <a:gd name="connsiteX47" fmla="*/ 8261 w 10000"/>
              <a:gd name="connsiteY47" fmla="*/ 6609 h 9809"/>
              <a:gd name="connsiteX48" fmla="*/ 8454 w 10000"/>
              <a:gd name="connsiteY48" fmla="*/ 6234 h 9809"/>
              <a:gd name="connsiteX49" fmla="*/ 8647 w 10000"/>
              <a:gd name="connsiteY49" fmla="*/ 6039 h 9809"/>
              <a:gd name="connsiteX50" fmla="*/ 8647 w 10000"/>
              <a:gd name="connsiteY50" fmla="*/ 5473 h 9809"/>
              <a:gd name="connsiteX51" fmla="*/ 8841 w 10000"/>
              <a:gd name="connsiteY51" fmla="*/ 5097 h 9809"/>
              <a:gd name="connsiteX52" fmla="*/ 8841 w 10000"/>
              <a:gd name="connsiteY52" fmla="*/ 4715 h 9809"/>
              <a:gd name="connsiteX53" fmla="*/ 8841 w 10000"/>
              <a:gd name="connsiteY53" fmla="*/ 4523 h 9809"/>
              <a:gd name="connsiteX54" fmla="*/ 9034 w 10000"/>
              <a:gd name="connsiteY54" fmla="*/ 4146 h 9809"/>
              <a:gd name="connsiteX55" fmla="*/ 9034 w 10000"/>
              <a:gd name="connsiteY55" fmla="*/ 3955 h 9809"/>
              <a:gd name="connsiteX56" fmla="*/ 9227 w 10000"/>
              <a:gd name="connsiteY56" fmla="*/ 3955 h 9809"/>
              <a:gd name="connsiteX57" fmla="*/ 9227 w 10000"/>
              <a:gd name="connsiteY57" fmla="*/ 3768 h 9809"/>
              <a:gd name="connsiteX58" fmla="*/ 9227 w 10000"/>
              <a:gd name="connsiteY58" fmla="*/ 3768 h 9809"/>
              <a:gd name="connsiteX59" fmla="*/ 9227 w 10000"/>
              <a:gd name="connsiteY59" fmla="*/ 3768 h 9809"/>
              <a:gd name="connsiteX60" fmla="*/ 9227 w 10000"/>
              <a:gd name="connsiteY60" fmla="*/ 3955 h 9809"/>
              <a:gd name="connsiteX61" fmla="*/ 9420 w 10000"/>
              <a:gd name="connsiteY61" fmla="*/ 3955 h 9809"/>
              <a:gd name="connsiteX62" fmla="*/ 9420 w 10000"/>
              <a:gd name="connsiteY62" fmla="*/ 4146 h 9809"/>
              <a:gd name="connsiteX63" fmla="*/ 9420 w 10000"/>
              <a:gd name="connsiteY63" fmla="*/ 4523 h 9809"/>
              <a:gd name="connsiteX64" fmla="*/ 9420 w 10000"/>
              <a:gd name="connsiteY64" fmla="*/ 4715 h 9809"/>
              <a:gd name="connsiteX65" fmla="*/ 9420 w 10000"/>
              <a:gd name="connsiteY65" fmla="*/ 5097 h 9809"/>
              <a:gd name="connsiteX66" fmla="*/ 9420 w 10000"/>
              <a:gd name="connsiteY66" fmla="*/ 5473 h 9809"/>
              <a:gd name="connsiteX67" fmla="*/ 9614 w 10000"/>
              <a:gd name="connsiteY67" fmla="*/ 6234 h 9809"/>
              <a:gd name="connsiteX68" fmla="*/ 9614 w 10000"/>
              <a:gd name="connsiteY68" fmla="*/ 6799 h 9809"/>
              <a:gd name="connsiteX69" fmla="*/ 9807 w 10000"/>
              <a:gd name="connsiteY69" fmla="*/ 7367 h 9809"/>
              <a:gd name="connsiteX70" fmla="*/ 10000 w 10000"/>
              <a:gd name="connsiteY70" fmla="*/ 7723 h 9809"/>
              <a:gd name="connsiteX71" fmla="*/ 10000 w 10000"/>
              <a:gd name="connsiteY71" fmla="*/ 7914 h 9809"/>
              <a:gd name="connsiteX72" fmla="*/ 10000 w 10000"/>
              <a:gd name="connsiteY72" fmla="*/ 8105 h 9809"/>
              <a:gd name="connsiteX73" fmla="*/ 10000 w 10000"/>
              <a:gd name="connsiteY73" fmla="*/ 8289 h 9809"/>
              <a:gd name="connsiteX74" fmla="*/ 9807 w 10000"/>
              <a:gd name="connsiteY74" fmla="*/ 8480 h 9809"/>
              <a:gd name="connsiteX75" fmla="*/ 9420 w 10000"/>
              <a:gd name="connsiteY75" fmla="*/ 8672 h 9809"/>
              <a:gd name="connsiteX76" fmla="*/ 9034 w 10000"/>
              <a:gd name="connsiteY76" fmla="*/ 8859 h 9809"/>
              <a:gd name="connsiteX77" fmla="*/ 8647 w 10000"/>
              <a:gd name="connsiteY77" fmla="*/ 9051 h 9809"/>
              <a:gd name="connsiteX78" fmla="*/ 8092 w 10000"/>
              <a:gd name="connsiteY78" fmla="*/ 9243 h 9809"/>
              <a:gd name="connsiteX79" fmla="*/ 7318 w 10000"/>
              <a:gd name="connsiteY79" fmla="*/ 9430 h 9809"/>
              <a:gd name="connsiteX80" fmla="*/ 6739 w 10000"/>
              <a:gd name="connsiteY80" fmla="*/ 9620 h 9809"/>
              <a:gd name="connsiteX81" fmla="*/ 5967 w 10000"/>
              <a:gd name="connsiteY81" fmla="*/ 9809 h 9809"/>
              <a:gd name="connsiteX82" fmla="*/ 5001 w 10000"/>
              <a:gd name="connsiteY82" fmla="*/ 9809 h 9809"/>
              <a:gd name="connsiteX83" fmla="*/ 5001 w 10000"/>
              <a:gd name="connsiteY83" fmla="*/ 9809 h 9809"/>
              <a:gd name="connsiteX0" fmla="*/ 5001 w 10000"/>
              <a:gd name="connsiteY0" fmla="*/ 9421 h 9421"/>
              <a:gd name="connsiteX1" fmla="*/ 4227 w 10000"/>
              <a:gd name="connsiteY1" fmla="*/ 9228 h 9421"/>
              <a:gd name="connsiteX2" fmla="*/ 3479 w 10000"/>
              <a:gd name="connsiteY2" fmla="*/ 9228 h 9421"/>
              <a:gd name="connsiteX3" fmla="*/ 2899 w 10000"/>
              <a:gd name="connsiteY3" fmla="*/ 9035 h 9421"/>
              <a:gd name="connsiteX4" fmla="*/ 2320 w 10000"/>
              <a:gd name="connsiteY4" fmla="*/ 8844 h 9421"/>
              <a:gd name="connsiteX5" fmla="*/ 1933 w 10000"/>
              <a:gd name="connsiteY5" fmla="*/ 8648 h 9421"/>
              <a:gd name="connsiteX6" fmla="*/ 1546 w 10000"/>
              <a:gd name="connsiteY6" fmla="*/ 8262 h 9421"/>
              <a:gd name="connsiteX7" fmla="*/ 1160 w 10000"/>
              <a:gd name="connsiteY7" fmla="*/ 7871 h 9421"/>
              <a:gd name="connsiteX8" fmla="*/ 966 w 10000"/>
              <a:gd name="connsiteY8" fmla="*/ 7489 h 9421"/>
              <a:gd name="connsiteX9" fmla="*/ 581 w 10000"/>
              <a:gd name="connsiteY9" fmla="*/ 6931 h 9421"/>
              <a:gd name="connsiteX10" fmla="*/ 387 w 10000"/>
              <a:gd name="connsiteY10" fmla="*/ 6352 h 9421"/>
              <a:gd name="connsiteX11" fmla="*/ 194 w 10000"/>
              <a:gd name="connsiteY11" fmla="*/ 5776 h 9421"/>
              <a:gd name="connsiteX12" fmla="*/ 194 w 10000"/>
              <a:gd name="connsiteY12" fmla="*/ 5195 h 9421"/>
              <a:gd name="connsiteX13" fmla="*/ 0 w 10000"/>
              <a:gd name="connsiteY13" fmla="*/ 4807 h 9421"/>
              <a:gd name="connsiteX14" fmla="*/ 0 w 10000"/>
              <a:gd name="connsiteY14" fmla="*/ 4228 h 9421"/>
              <a:gd name="connsiteX15" fmla="*/ 0 w 10000"/>
              <a:gd name="connsiteY15" fmla="*/ 3453 h 9421"/>
              <a:gd name="connsiteX16" fmla="*/ 0 w 10000"/>
              <a:gd name="connsiteY16" fmla="*/ 2680 h 9421"/>
              <a:gd name="connsiteX17" fmla="*/ 0 w 10000"/>
              <a:gd name="connsiteY17" fmla="*/ 1737 h 9421"/>
              <a:gd name="connsiteX18" fmla="*/ 0 w 10000"/>
              <a:gd name="connsiteY18" fmla="*/ 581 h 9421"/>
              <a:gd name="connsiteX19" fmla="*/ 966 w 10000"/>
              <a:gd name="connsiteY19" fmla="*/ 0 h 9421"/>
              <a:gd name="connsiteX20" fmla="*/ 966 w 10000"/>
              <a:gd name="connsiteY20" fmla="*/ 774 h 9421"/>
              <a:gd name="connsiteX21" fmla="*/ 1160 w 10000"/>
              <a:gd name="connsiteY21" fmla="*/ 1355 h 9421"/>
              <a:gd name="connsiteX22" fmla="*/ 1160 w 10000"/>
              <a:gd name="connsiteY22" fmla="*/ 1932 h 9421"/>
              <a:gd name="connsiteX23" fmla="*/ 1160 w 10000"/>
              <a:gd name="connsiteY23" fmla="*/ 2316 h 9421"/>
              <a:gd name="connsiteX24" fmla="*/ 1160 w 10000"/>
              <a:gd name="connsiteY24" fmla="*/ 2680 h 9421"/>
              <a:gd name="connsiteX25" fmla="*/ 1160 w 10000"/>
              <a:gd name="connsiteY25" fmla="*/ 3841 h 9421"/>
              <a:gd name="connsiteX26" fmla="*/ 1354 w 10000"/>
              <a:gd name="connsiteY26" fmla="*/ 5001 h 9421"/>
              <a:gd name="connsiteX27" fmla="*/ 1546 w 10000"/>
              <a:gd name="connsiteY27" fmla="*/ 5578 h 9421"/>
              <a:gd name="connsiteX28" fmla="*/ 1546 w 10000"/>
              <a:gd name="connsiteY28" fmla="*/ 5966 h 9421"/>
              <a:gd name="connsiteX29" fmla="*/ 1740 w 10000"/>
              <a:gd name="connsiteY29" fmla="*/ 6352 h 9421"/>
              <a:gd name="connsiteX30" fmla="*/ 2126 w 10000"/>
              <a:gd name="connsiteY30" fmla="*/ 6739 h 9421"/>
              <a:gd name="connsiteX31" fmla="*/ 2320 w 10000"/>
              <a:gd name="connsiteY31" fmla="*/ 6931 h 9421"/>
              <a:gd name="connsiteX32" fmla="*/ 2706 w 10000"/>
              <a:gd name="connsiteY32" fmla="*/ 7125 h 9421"/>
              <a:gd name="connsiteX33" fmla="*/ 3091 w 10000"/>
              <a:gd name="connsiteY33" fmla="*/ 7294 h 9421"/>
              <a:gd name="connsiteX34" fmla="*/ 3479 w 10000"/>
              <a:gd name="connsiteY34" fmla="*/ 7489 h 9421"/>
              <a:gd name="connsiteX35" fmla="*/ 3842 w 10000"/>
              <a:gd name="connsiteY35" fmla="*/ 7489 h 9421"/>
              <a:gd name="connsiteX36" fmla="*/ 4422 w 10000"/>
              <a:gd name="connsiteY36" fmla="*/ 7684 h 9421"/>
              <a:gd name="connsiteX37" fmla="*/ 5001 w 10000"/>
              <a:gd name="connsiteY37" fmla="*/ 7684 h 9421"/>
              <a:gd name="connsiteX38" fmla="*/ 5580 w 10000"/>
              <a:gd name="connsiteY38" fmla="*/ 7684 h 9421"/>
              <a:gd name="connsiteX39" fmla="*/ 6159 w 10000"/>
              <a:gd name="connsiteY39" fmla="*/ 7489 h 9421"/>
              <a:gd name="connsiteX40" fmla="*/ 6547 w 10000"/>
              <a:gd name="connsiteY40" fmla="*/ 7489 h 9421"/>
              <a:gd name="connsiteX41" fmla="*/ 7126 w 10000"/>
              <a:gd name="connsiteY41" fmla="*/ 7294 h 9421"/>
              <a:gd name="connsiteX42" fmla="*/ 7513 w 10000"/>
              <a:gd name="connsiteY42" fmla="*/ 7125 h 9421"/>
              <a:gd name="connsiteX43" fmla="*/ 7898 w 10000"/>
              <a:gd name="connsiteY43" fmla="*/ 6931 h 9421"/>
              <a:gd name="connsiteX44" fmla="*/ 8092 w 10000"/>
              <a:gd name="connsiteY44" fmla="*/ 6739 h 9421"/>
              <a:gd name="connsiteX45" fmla="*/ 8092 w 10000"/>
              <a:gd name="connsiteY45" fmla="*/ 6547 h 9421"/>
              <a:gd name="connsiteX46" fmla="*/ 8261 w 10000"/>
              <a:gd name="connsiteY46" fmla="*/ 6159 h 9421"/>
              <a:gd name="connsiteX47" fmla="*/ 8454 w 10000"/>
              <a:gd name="connsiteY47" fmla="*/ 5776 h 9421"/>
              <a:gd name="connsiteX48" fmla="*/ 8647 w 10000"/>
              <a:gd name="connsiteY48" fmla="*/ 5578 h 9421"/>
              <a:gd name="connsiteX49" fmla="*/ 8647 w 10000"/>
              <a:gd name="connsiteY49" fmla="*/ 5001 h 9421"/>
              <a:gd name="connsiteX50" fmla="*/ 8841 w 10000"/>
              <a:gd name="connsiteY50" fmla="*/ 4617 h 9421"/>
              <a:gd name="connsiteX51" fmla="*/ 8841 w 10000"/>
              <a:gd name="connsiteY51" fmla="*/ 4228 h 9421"/>
              <a:gd name="connsiteX52" fmla="*/ 8841 w 10000"/>
              <a:gd name="connsiteY52" fmla="*/ 4032 h 9421"/>
              <a:gd name="connsiteX53" fmla="*/ 9034 w 10000"/>
              <a:gd name="connsiteY53" fmla="*/ 3648 h 9421"/>
              <a:gd name="connsiteX54" fmla="*/ 9034 w 10000"/>
              <a:gd name="connsiteY54" fmla="*/ 3453 h 9421"/>
              <a:gd name="connsiteX55" fmla="*/ 9227 w 10000"/>
              <a:gd name="connsiteY55" fmla="*/ 3453 h 9421"/>
              <a:gd name="connsiteX56" fmla="*/ 9227 w 10000"/>
              <a:gd name="connsiteY56" fmla="*/ 3262 h 9421"/>
              <a:gd name="connsiteX57" fmla="*/ 9227 w 10000"/>
              <a:gd name="connsiteY57" fmla="*/ 3262 h 9421"/>
              <a:gd name="connsiteX58" fmla="*/ 9227 w 10000"/>
              <a:gd name="connsiteY58" fmla="*/ 3262 h 9421"/>
              <a:gd name="connsiteX59" fmla="*/ 9227 w 10000"/>
              <a:gd name="connsiteY59" fmla="*/ 3453 h 9421"/>
              <a:gd name="connsiteX60" fmla="*/ 9420 w 10000"/>
              <a:gd name="connsiteY60" fmla="*/ 3453 h 9421"/>
              <a:gd name="connsiteX61" fmla="*/ 9420 w 10000"/>
              <a:gd name="connsiteY61" fmla="*/ 3648 h 9421"/>
              <a:gd name="connsiteX62" fmla="*/ 9420 w 10000"/>
              <a:gd name="connsiteY62" fmla="*/ 4032 h 9421"/>
              <a:gd name="connsiteX63" fmla="*/ 9420 w 10000"/>
              <a:gd name="connsiteY63" fmla="*/ 4228 h 9421"/>
              <a:gd name="connsiteX64" fmla="*/ 9420 w 10000"/>
              <a:gd name="connsiteY64" fmla="*/ 4617 h 9421"/>
              <a:gd name="connsiteX65" fmla="*/ 9420 w 10000"/>
              <a:gd name="connsiteY65" fmla="*/ 5001 h 9421"/>
              <a:gd name="connsiteX66" fmla="*/ 9614 w 10000"/>
              <a:gd name="connsiteY66" fmla="*/ 5776 h 9421"/>
              <a:gd name="connsiteX67" fmla="*/ 9614 w 10000"/>
              <a:gd name="connsiteY67" fmla="*/ 6352 h 9421"/>
              <a:gd name="connsiteX68" fmla="*/ 9807 w 10000"/>
              <a:gd name="connsiteY68" fmla="*/ 6931 h 9421"/>
              <a:gd name="connsiteX69" fmla="*/ 10000 w 10000"/>
              <a:gd name="connsiteY69" fmla="*/ 7294 h 9421"/>
              <a:gd name="connsiteX70" fmla="*/ 10000 w 10000"/>
              <a:gd name="connsiteY70" fmla="*/ 7489 h 9421"/>
              <a:gd name="connsiteX71" fmla="*/ 10000 w 10000"/>
              <a:gd name="connsiteY71" fmla="*/ 7684 h 9421"/>
              <a:gd name="connsiteX72" fmla="*/ 10000 w 10000"/>
              <a:gd name="connsiteY72" fmla="*/ 7871 h 9421"/>
              <a:gd name="connsiteX73" fmla="*/ 9807 w 10000"/>
              <a:gd name="connsiteY73" fmla="*/ 8066 h 9421"/>
              <a:gd name="connsiteX74" fmla="*/ 9420 w 10000"/>
              <a:gd name="connsiteY74" fmla="*/ 8262 h 9421"/>
              <a:gd name="connsiteX75" fmla="*/ 9034 w 10000"/>
              <a:gd name="connsiteY75" fmla="*/ 8453 h 9421"/>
              <a:gd name="connsiteX76" fmla="*/ 8647 w 10000"/>
              <a:gd name="connsiteY76" fmla="*/ 8648 h 9421"/>
              <a:gd name="connsiteX77" fmla="*/ 8092 w 10000"/>
              <a:gd name="connsiteY77" fmla="*/ 8844 h 9421"/>
              <a:gd name="connsiteX78" fmla="*/ 7318 w 10000"/>
              <a:gd name="connsiteY78" fmla="*/ 9035 h 9421"/>
              <a:gd name="connsiteX79" fmla="*/ 6739 w 10000"/>
              <a:gd name="connsiteY79" fmla="*/ 9228 h 9421"/>
              <a:gd name="connsiteX80" fmla="*/ 5967 w 10000"/>
              <a:gd name="connsiteY80" fmla="*/ 9421 h 9421"/>
              <a:gd name="connsiteX81" fmla="*/ 5001 w 10000"/>
              <a:gd name="connsiteY81" fmla="*/ 9421 h 9421"/>
              <a:gd name="connsiteX82" fmla="*/ 5001 w 10000"/>
              <a:gd name="connsiteY82" fmla="*/ 9421 h 9421"/>
              <a:gd name="connsiteX0" fmla="*/ 5001 w 10000"/>
              <a:gd name="connsiteY0" fmla="*/ 10000 h 10000"/>
              <a:gd name="connsiteX1" fmla="*/ 4227 w 10000"/>
              <a:gd name="connsiteY1" fmla="*/ 9795 h 10000"/>
              <a:gd name="connsiteX2" fmla="*/ 3479 w 10000"/>
              <a:gd name="connsiteY2" fmla="*/ 9795 h 10000"/>
              <a:gd name="connsiteX3" fmla="*/ 2899 w 10000"/>
              <a:gd name="connsiteY3" fmla="*/ 9590 h 10000"/>
              <a:gd name="connsiteX4" fmla="*/ 2320 w 10000"/>
              <a:gd name="connsiteY4" fmla="*/ 9388 h 10000"/>
              <a:gd name="connsiteX5" fmla="*/ 1933 w 10000"/>
              <a:gd name="connsiteY5" fmla="*/ 9179 h 10000"/>
              <a:gd name="connsiteX6" fmla="*/ 1546 w 10000"/>
              <a:gd name="connsiteY6" fmla="*/ 8770 h 10000"/>
              <a:gd name="connsiteX7" fmla="*/ 1160 w 10000"/>
              <a:gd name="connsiteY7" fmla="*/ 8355 h 10000"/>
              <a:gd name="connsiteX8" fmla="*/ 966 w 10000"/>
              <a:gd name="connsiteY8" fmla="*/ 7949 h 10000"/>
              <a:gd name="connsiteX9" fmla="*/ 581 w 10000"/>
              <a:gd name="connsiteY9" fmla="*/ 7357 h 10000"/>
              <a:gd name="connsiteX10" fmla="*/ 387 w 10000"/>
              <a:gd name="connsiteY10" fmla="*/ 6742 h 10000"/>
              <a:gd name="connsiteX11" fmla="*/ 194 w 10000"/>
              <a:gd name="connsiteY11" fmla="*/ 6131 h 10000"/>
              <a:gd name="connsiteX12" fmla="*/ 194 w 10000"/>
              <a:gd name="connsiteY12" fmla="*/ 5514 h 10000"/>
              <a:gd name="connsiteX13" fmla="*/ 0 w 10000"/>
              <a:gd name="connsiteY13" fmla="*/ 5102 h 10000"/>
              <a:gd name="connsiteX14" fmla="*/ 0 w 10000"/>
              <a:gd name="connsiteY14" fmla="*/ 4488 h 10000"/>
              <a:gd name="connsiteX15" fmla="*/ 0 w 10000"/>
              <a:gd name="connsiteY15" fmla="*/ 3665 h 10000"/>
              <a:gd name="connsiteX16" fmla="*/ 0 w 10000"/>
              <a:gd name="connsiteY16" fmla="*/ 2845 h 10000"/>
              <a:gd name="connsiteX17" fmla="*/ 0 w 10000"/>
              <a:gd name="connsiteY17" fmla="*/ 1844 h 10000"/>
              <a:gd name="connsiteX18" fmla="*/ 966 w 10000"/>
              <a:gd name="connsiteY18" fmla="*/ 0 h 10000"/>
              <a:gd name="connsiteX19" fmla="*/ 966 w 10000"/>
              <a:gd name="connsiteY19" fmla="*/ 822 h 10000"/>
              <a:gd name="connsiteX20" fmla="*/ 1160 w 10000"/>
              <a:gd name="connsiteY20" fmla="*/ 1438 h 10000"/>
              <a:gd name="connsiteX21" fmla="*/ 1160 w 10000"/>
              <a:gd name="connsiteY21" fmla="*/ 2051 h 10000"/>
              <a:gd name="connsiteX22" fmla="*/ 1160 w 10000"/>
              <a:gd name="connsiteY22" fmla="*/ 2458 h 10000"/>
              <a:gd name="connsiteX23" fmla="*/ 1160 w 10000"/>
              <a:gd name="connsiteY23" fmla="*/ 2845 h 10000"/>
              <a:gd name="connsiteX24" fmla="*/ 1160 w 10000"/>
              <a:gd name="connsiteY24" fmla="*/ 4077 h 10000"/>
              <a:gd name="connsiteX25" fmla="*/ 1354 w 10000"/>
              <a:gd name="connsiteY25" fmla="*/ 5308 h 10000"/>
              <a:gd name="connsiteX26" fmla="*/ 1546 w 10000"/>
              <a:gd name="connsiteY26" fmla="*/ 5921 h 10000"/>
              <a:gd name="connsiteX27" fmla="*/ 1546 w 10000"/>
              <a:gd name="connsiteY27" fmla="*/ 6333 h 10000"/>
              <a:gd name="connsiteX28" fmla="*/ 1740 w 10000"/>
              <a:gd name="connsiteY28" fmla="*/ 6742 h 10000"/>
              <a:gd name="connsiteX29" fmla="*/ 2126 w 10000"/>
              <a:gd name="connsiteY29" fmla="*/ 7153 h 10000"/>
              <a:gd name="connsiteX30" fmla="*/ 2320 w 10000"/>
              <a:gd name="connsiteY30" fmla="*/ 7357 h 10000"/>
              <a:gd name="connsiteX31" fmla="*/ 2706 w 10000"/>
              <a:gd name="connsiteY31" fmla="*/ 7563 h 10000"/>
              <a:gd name="connsiteX32" fmla="*/ 3091 w 10000"/>
              <a:gd name="connsiteY32" fmla="*/ 7742 h 10000"/>
              <a:gd name="connsiteX33" fmla="*/ 3479 w 10000"/>
              <a:gd name="connsiteY33" fmla="*/ 7949 h 10000"/>
              <a:gd name="connsiteX34" fmla="*/ 3842 w 10000"/>
              <a:gd name="connsiteY34" fmla="*/ 7949 h 10000"/>
              <a:gd name="connsiteX35" fmla="*/ 4422 w 10000"/>
              <a:gd name="connsiteY35" fmla="*/ 8156 h 10000"/>
              <a:gd name="connsiteX36" fmla="*/ 5001 w 10000"/>
              <a:gd name="connsiteY36" fmla="*/ 8156 h 10000"/>
              <a:gd name="connsiteX37" fmla="*/ 5580 w 10000"/>
              <a:gd name="connsiteY37" fmla="*/ 8156 h 10000"/>
              <a:gd name="connsiteX38" fmla="*/ 6159 w 10000"/>
              <a:gd name="connsiteY38" fmla="*/ 7949 h 10000"/>
              <a:gd name="connsiteX39" fmla="*/ 6547 w 10000"/>
              <a:gd name="connsiteY39" fmla="*/ 7949 h 10000"/>
              <a:gd name="connsiteX40" fmla="*/ 7126 w 10000"/>
              <a:gd name="connsiteY40" fmla="*/ 7742 h 10000"/>
              <a:gd name="connsiteX41" fmla="*/ 7513 w 10000"/>
              <a:gd name="connsiteY41" fmla="*/ 7563 h 10000"/>
              <a:gd name="connsiteX42" fmla="*/ 7898 w 10000"/>
              <a:gd name="connsiteY42" fmla="*/ 7357 h 10000"/>
              <a:gd name="connsiteX43" fmla="*/ 8092 w 10000"/>
              <a:gd name="connsiteY43" fmla="*/ 7153 h 10000"/>
              <a:gd name="connsiteX44" fmla="*/ 8092 w 10000"/>
              <a:gd name="connsiteY44" fmla="*/ 6949 h 10000"/>
              <a:gd name="connsiteX45" fmla="*/ 8261 w 10000"/>
              <a:gd name="connsiteY45" fmla="*/ 6538 h 10000"/>
              <a:gd name="connsiteX46" fmla="*/ 8454 w 10000"/>
              <a:gd name="connsiteY46" fmla="*/ 6131 h 10000"/>
              <a:gd name="connsiteX47" fmla="*/ 8647 w 10000"/>
              <a:gd name="connsiteY47" fmla="*/ 5921 h 10000"/>
              <a:gd name="connsiteX48" fmla="*/ 8647 w 10000"/>
              <a:gd name="connsiteY48" fmla="*/ 5308 h 10000"/>
              <a:gd name="connsiteX49" fmla="*/ 8841 w 10000"/>
              <a:gd name="connsiteY49" fmla="*/ 4901 h 10000"/>
              <a:gd name="connsiteX50" fmla="*/ 8841 w 10000"/>
              <a:gd name="connsiteY50" fmla="*/ 4488 h 10000"/>
              <a:gd name="connsiteX51" fmla="*/ 8841 w 10000"/>
              <a:gd name="connsiteY51" fmla="*/ 4280 h 10000"/>
              <a:gd name="connsiteX52" fmla="*/ 9034 w 10000"/>
              <a:gd name="connsiteY52" fmla="*/ 3872 h 10000"/>
              <a:gd name="connsiteX53" fmla="*/ 9034 w 10000"/>
              <a:gd name="connsiteY53" fmla="*/ 3665 h 10000"/>
              <a:gd name="connsiteX54" fmla="*/ 9227 w 10000"/>
              <a:gd name="connsiteY54" fmla="*/ 3665 h 10000"/>
              <a:gd name="connsiteX55" fmla="*/ 9227 w 10000"/>
              <a:gd name="connsiteY55" fmla="*/ 3462 h 10000"/>
              <a:gd name="connsiteX56" fmla="*/ 9227 w 10000"/>
              <a:gd name="connsiteY56" fmla="*/ 3462 h 10000"/>
              <a:gd name="connsiteX57" fmla="*/ 9227 w 10000"/>
              <a:gd name="connsiteY57" fmla="*/ 3462 h 10000"/>
              <a:gd name="connsiteX58" fmla="*/ 9227 w 10000"/>
              <a:gd name="connsiteY58" fmla="*/ 3665 h 10000"/>
              <a:gd name="connsiteX59" fmla="*/ 9420 w 10000"/>
              <a:gd name="connsiteY59" fmla="*/ 3665 h 10000"/>
              <a:gd name="connsiteX60" fmla="*/ 9420 w 10000"/>
              <a:gd name="connsiteY60" fmla="*/ 3872 h 10000"/>
              <a:gd name="connsiteX61" fmla="*/ 9420 w 10000"/>
              <a:gd name="connsiteY61" fmla="*/ 4280 h 10000"/>
              <a:gd name="connsiteX62" fmla="*/ 9420 w 10000"/>
              <a:gd name="connsiteY62" fmla="*/ 4488 h 10000"/>
              <a:gd name="connsiteX63" fmla="*/ 9420 w 10000"/>
              <a:gd name="connsiteY63" fmla="*/ 4901 h 10000"/>
              <a:gd name="connsiteX64" fmla="*/ 9420 w 10000"/>
              <a:gd name="connsiteY64" fmla="*/ 5308 h 10000"/>
              <a:gd name="connsiteX65" fmla="*/ 9614 w 10000"/>
              <a:gd name="connsiteY65" fmla="*/ 6131 h 10000"/>
              <a:gd name="connsiteX66" fmla="*/ 9614 w 10000"/>
              <a:gd name="connsiteY66" fmla="*/ 6742 h 10000"/>
              <a:gd name="connsiteX67" fmla="*/ 9807 w 10000"/>
              <a:gd name="connsiteY67" fmla="*/ 7357 h 10000"/>
              <a:gd name="connsiteX68" fmla="*/ 10000 w 10000"/>
              <a:gd name="connsiteY68" fmla="*/ 7742 h 10000"/>
              <a:gd name="connsiteX69" fmla="*/ 10000 w 10000"/>
              <a:gd name="connsiteY69" fmla="*/ 7949 h 10000"/>
              <a:gd name="connsiteX70" fmla="*/ 10000 w 10000"/>
              <a:gd name="connsiteY70" fmla="*/ 8156 h 10000"/>
              <a:gd name="connsiteX71" fmla="*/ 10000 w 10000"/>
              <a:gd name="connsiteY71" fmla="*/ 8355 h 10000"/>
              <a:gd name="connsiteX72" fmla="*/ 9807 w 10000"/>
              <a:gd name="connsiteY72" fmla="*/ 8562 h 10000"/>
              <a:gd name="connsiteX73" fmla="*/ 9420 w 10000"/>
              <a:gd name="connsiteY73" fmla="*/ 8770 h 10000"/>
              <a:gd name="connsiteX74" fmla="*/ 9034 w 10000"/>
              <a:gd name="connsiteY74" fmla="*/ 8973 h 10000"/>
              <a:gd name="connsiteX75" fmla="*/ 8647 w 10000"/>
              <a:gd name="connsiteY75" fmla="*/ 9179 h 10000"/>
              <a:gd name="connsiteX76" fmla="*/ 8092 w 10000"/>
              <a:gd name="connsiteY76" fmla="*/ 9388 h 10000"/>
              <a:gd name="connsiteX77" fmla="*/ 7318 w 10000"/>
              <a:gd name="connsiteY77" fmla="*/ 9590 h 10000"/>
              <a:gd name="connsiteX78" fmla="*/ 6739 w 10000"/>
              <a:gd name="connsiteY78" fmla="*/ 9795 h 10000"/>
              <a:gd name="connsiteX79" fmla="*/ 5967 w 10000"/>
              <a:gd name="connsiteY79" fmla="*/ 10000 h 10000"/>
              <a:gd name="connsiteX80" fmla="*/ 5001 w 10000"/>
              <a:gd name="connsiteY80" fmla="*/ 10000 h 10000"/>
              <a:gd name="connsiteX81" fmla="*/ 5001 w 10000"/>
              <a:gd name="connsiteY81" fmla="*/ 10000 h 10000"/>
              <a:gd name="connsiteX0" fmla="*/ 5001 w 10000"/>
              <a:gd name="connsiteY0" fmla="*/ 9178 h 9178"/>
              <a:gd name="connsiteX1" fmla="*/ 4227 w 10000"/>
              <a:gd name="connsiteY1" fmla="*/ 8973 h 9178"/>
              <a:gd name="connsiteX2" fmla="*/ 3479 w 10000"/>
              <a:gd name="connsiteY2" fmla="*/ 8973 h 9178"/>
              <a:gd name="connsiteX3" fmla="*/ 2899 w 10000"/>
              <a:gd name="connsiteY3" fmla="*/ 8768 h 9178"/>
              <a:gd name="connsiteX4" fmla="*/ 2320 w 10000"/>
              <a:gd name="connsiteY4" fmla="*/ 8566 h 9178"/>
              <a:gd name="connsiteX5" fmla="*/ 1933 w 10000"/>
              <a:gd name="connsiteY5" fmla="*/ 8357 h 9178"/>
              <a:gd name="connsiteX6" fmla="*/ 1546 w 10000"/>
              <a:gd name="connsiteY6" fmla="*/ 7948 h 9178"/>
              <a:gd name="connsiteX7" fmla="*/ 1160 w 10000"/>
              <a:gd name="connsiteY7" fmla="*/ 7533 h 9178"/>
              <a:gd name="connsiteX8" fmla="*/ 966 w 10000"/>
              <a:gd name="connsiteY8" fmla="*/ 7127 h 9178"/>
              <a:gd name="connsiteX9" fmla="*/ 581 w 10000"/>
              <a:gd name="connsiteY9" fmla="*/ 6535 h 9178"/>
              <a:gd name="connsiteX10" fmla="*/ 387 w 10000"/>
              <a:gd name="connsiteY10" fmla="*/ 5920 h 9178"/>
              <a:gd name="connsiteX11" fmla="*/ 194 w 10000"/>
              <a:gd name="connsiteY11" fmla="*/ 5309 h 9178"/>
              <a:gd name="connsiteX12" fmla="*/ 194 w 10000"/>
              <a:gd name="connsiteY12" fmla="*/ 4692 h 9178"/>
              <a:gd name="connsiteX13" fmla="*/ 0 w 10000"/>
              <a:gd name="connsiteY13" fmla="*/ 4280 h 9178"/>
              <a:gd name="connsiteX14" fmla="*/ 0 w 10000"/>
              <a:gd name="connsiteY14" fmla="*/ 3666 h 9178"/>
              <a:gd name="connsiteX15" fmla="*/ 0 w 10000"/>
              <a:gd name="connsiteY15" fmla="*/ 2843 h 9178"/>
              <a:gd name="connsiteX16" fmla="*/ 0 w 10000"/>
              <a:gd name="connsiteY16" fmla="*/ 2023 h 9178"/>
              <a:gd name="connsiteX17" fmla="*/ 0 w 10000"/>
              <a:gd name="connsiteY17" fmla="*/ 1022 h 9178"/>
              <a:gd name="connsiteX18" fmla="*/ 966 w 10000"/>
              <a:gd name="connsiteY18" fmla="*/ 0 h 9178"/>
              <a:gd name="connsiteX19" fmla="*/ 1160 w 10000"/>
              <a:gd name="connsiteY19" fmla="*/ 616 h 9178"/>
              <a:gd name="connsiteX20" fmla="*/ 1160 w 10000"/>
              <a:gd name="connsiteY20" fmla="*/ 1229 h 9178"/>
              <a:gd name="connsiteX21" fmla="*/ 1160 w 10000"/>
              <a:gd name="connsiteY21" fmla="*/ 1636 h 9178"/>
              <a:gd name="connsiteX22" fmla="*/ 1160 w 10000"/>
              <a:gd name="connsiteY22" fmla="*/ 2023 h 9178"/>
              <a:gd name="connsiteX23" fmla="*/ 1160 w 10000"/>
              <a:gd name="connsiteY23" fmla="*/ 3255 h 9178"/>
              <a:gd name="connsiteX24" fmla="*/ 1354 w 10000"/>
              <a:gd name="connsiteY24" fmla="*/ 4486 h 9178"/>
              <a:gd name="connsiteX25" fmla="*/ 1546 w 10000"/>
              <a:gd name="connsiteY25" fmla="*/ 5099 h 9178"/>
              <a:gd name="connsiteX26" fmla="*/ 1546 w 10000"/>
              <a:gd name="connsiteY26" fmla="*/ 5511 h 9178"/>
              <a:gd name="connsiteX27" fmla="*/ 1740 w 10000"/>
              <a:gd name="connsiteY27" fmla="*/ 5920 h 9178"/>
              <a:gd name="connsiteX28" fmla="*/ 2126 w 10000"/>
              <a:gd name="connsiteY28" fmla="*/ 6331 h 9178"/>
              <a:gd name="connsiteX29" fmla="*/ 2320 w 10000"/>
              <a:gd name="connsiteY29" fmla="*/ 6535 h 9178"/>
              <a:gd name="connsiteX30" fmla="*/ 2706 w 10000"/>
              <a:gd name="connsiteY30" fmla="*/ 6741 h 9178"/>
              <a:gd name="connsiteX31" fmla="*/ 3091 w 10000"/>
              <a:gd name="connsiteY31" fmla="*/ 6920 h 9178"/>
              <a:gd name="connsiteX32" fmla="*/ 3479 w 10000"/>
              <a:gd name="connsiteY32" fmla="*/ 7127 h 9178"/>
              <a:gd name="connsiteX33" fmla="*/ 3842 w 10000"/>
              <a:gd name="connsiteY33" fmla="*/ 7127 h 9178"/>
              <a:gd name="connsiteX34" fmla="*/ 4422 w 10000"/>
              <a:gd name="connsiteY34" fmla="*/ 7334 h 9178"/>
              <a:gd name="connsiteX35" fmla="*/ 5001 w 10000"/>
              <a:gd name="connsiteY35" fmla="*/ 7334 h 9178"/>
              <a:gd name="connsiteX36" fmla="*/ 5580 w 10000"/>
              <a:gd name="connsiteY36" fmla="*/ 7334 h 9178"/>
              <a:gd name="connsiteX37" fmla="*/ 6159 w 10000"/>
              <a:gd name="connsiteY37" fmla="*/ 7127 h 9178"/>
              <a:gd name="connsiteX38" fmla="*/ 6547 w 10000"/>
              <a:gd name="connsiteY38" fmla="*/ 7127 h 9178"/>
              <a:gd name="connsiteX39" fmla="*/ 7126 w 10000"/>
              <a:gd name="connsiteY39" fmla="*/ 6920 h 9178"/>
              <a:gd name="connsiteX40" fmla="*/ 7513 w 10000"/>
              <a:gd name="connsiteY40" fmla="*/ 6741 h 9178"/>
              <a:gd name="connsiteX41" fmla="*/ 7898 w 10000"/>
              <a:gd name="connsiteY41" fmla="*/ 6535 h 9178"/>
              <a:gd name="connsiteX42" fmla="*/ 8092 w 10000"/>
              <a:gd name="connsiteY42" fmla="*/ 6331 h 9178"/>
              <a:gd name="connsiteX43" fmla="*/ 8092 w 10000"/>
              <a:gd name="connsiteY43" fmla="*/ 6127 h 9178"/>
              <a:gd name="connsiteX44" fmla="*/ 8261 w 10000"/>
              <a:gd name="connsiteY44" fmla="*/ 5716 h 9178"/>
              <a:gd name="connsiteX45" fmla="*/ 8454 w 10000"/>
              <a:gd name="connsiteY45" fmla="*/ 5309 h 9178"/>
              <a:gd name="connsiteX46" fmla="*/ 8647 w 10000"/>
              <a:gd name="connsiteY46" fmla="*/ 5099 h 9178"/>
              <a:gd name="connsiteX47" fmla="*/ 8647 w 10000"/>
              <a:gd name="connsiteY47" fmla="*/ 4486 h 9178"/>
              <a:gd name="connsiteX48" fmla="*/ 8841 w 10000"/>
              <a:gd name="connsiteY48" fmla="*/ 4079 h 9178"/>
              <a:gd name="connsiteX49" fmla="*/ 8841 w 10000"/>
              <a:gd name="connsiteY49" fmla="*/ 3666 h 9178"/>
              <a:gd name="connsiteX50" fmla="*/ 8841 w 10000"/>
              <a:gd name="connsiteY50" fmla="*/ 3458 h 9178"/>
              <a:gd name="connsiteX51" fmla="*/ 9034 w 10000"/>
              <a:gd name="connsiteY51" fmla="*/ 3050 h 9178"/>
              <a:gd name="connsiteX52" fmla="*/ 9034 w 10000"/>
              <a:gd name="connsiteY52" fmla="*/ 2843 h 9178"/>
              <a:gd name="connsiteX53" fmla="*/ 9227 w 10000"/>
              <a:gd name="connsiteY53" fmla="*/ 2843 h 9178"/>
              <a:gd name="connsiteX54" fmla="*/ 9227 w 10000"/>
              <a:gd name="connsiteY54" fmla="*/ 2640 h 9178"/>
              <a:gd name="connsiteX55" fmla="*/ 9227 w 10000"/>
              <a:gd name="connsiteY55" fmla="*/ 2640 h 9178"/>
              <a:gd name="connsiteX56" fmla="*/ 9227 w 10000"/>
              <a:gd name="connsiteY56" fmla="*/ 2640 h 9178"/>
              <a:gd name="connsiteX57" fmla="*/ 9227 w 10000"/>
              <a:gd name="connsiteY57" fmla="*/ 2843 h 9178"/>
              <a:gd name="connsiteX58" fmla="*/ 9420 w 10000"/>
              <a:gd name="connsiteY58" fmla="*/ 2843 h 9178"/>
              <a:gd name="connsiteX59" fmla="*/ 9420 w 10000"/>
              <a:gd name="connsiteY59" fmla="*/ 3050 h 9178"/>
              <a:gd name="connsiteX60" fmla="*/ 9420 w 10000"/>
              <a:gd name="connsiteY60" fmla="*/ 3458 h 9178"/>
              <a:gd name="connsiteX61" fmla="*/ 9420 w 10000"/>
              <a:gd name="connsiteY61" fmla="*/ 3666 h 9178"/>
              <a:gd name="connsiteX62" fmla="*/ 9420 w 10000"/>
              <a:gd name="connsiteY62" fmla="*/ 4079 h 9178"/>
              <a:gd name="connsiteX63" fmla="*/ 9420 w 10000"/>
              <a:gd name="connsiteY63" fmla="*/ 4486 h 9178"/>
              <a:gd name="connsiteX64" fmla="*/ 9614 w 10000"/>
              <a:gd name="connsiteY64" fmla="*/ 5309 h 9178"/>
              <a:gd name="connsiteX65" fmla="*/ 9614 w 10000"/>
              <a:gd name="connsiteY65" fmla="*/ 5920 h 9178"/>
              <a:gd name="connsiteX66" fmla="*/ 9807 w 10000"/>
              <a:gd name="connsiteY66" fmla="*/ 6535 h 9178"/>
              <a:gd name="connsiteX67" fmla="*/ 10000 w 10000"/>
              <a:gd name="connsiteY67" fmla="*/ 6920 h 9178"/>
              <a:gd name="connsiteX68" fmla="*/ 10000 w 10000"/>
              <a:gd name="connsiteY68" fmla="*/ 7127 h 9178"/>
              <a:gd name="connsiteX69" fmla="*/ 10000 w 10000"/>
              <a:gd name="connsiteY69" fmla="*/ 7334 h 9178"/>
              <a:gd name="connsiteX70" fmla="*/ 10000 w 10000"/>
              <a:gd name="connsiteY70" fmla="*/ 7533 h 9178"/>
              <a:gd name="connsiteX71" fmla="*/ 9807 w 10000"/>
              <a:gd name="connsiteY71" fmla="*/ 7740 h 9178"/>
              <a:gd name="connsiteX72" fmla="*/ 9420 w 10000"/>
              <a:gd name="connsiteY72" fmla="*/ 7948 h 9178"/>
              <a:gd name="connsiteX73" fmla="*/ 9034 w 10000"/>
              <a:gd name="connsiteY73" fmla="*/ 8151 h 9178"/>
              <a:gd name="connsiteX74" fmla="*/ 8647 w 10000"/>
              <a:gd name="connsiteY74" fmla="*/ 8357 h 9178"/>
              <a:gd name="connsiteX75" fmla="*/ 8092 w 10000"/>
              <a:gd name="connsiteY75" fmla="*/ 8566 h 9178"/>
              <a:gd name="connsiteX76" fmla="*/ 7318 w 10000"/>
              <a:gd name="connsiteY76" fmla="*/ 8768 h 9178"/>
              <a:gd name="connsiteX77" fmla="*/ 6739 w 10000"/>
              <a:gd name="connsiteY77" fmla="*/ 8973 h 9178"/>
              <a:gd name="connsiteX78" fmla="*/ 5967 w 10000"/>
              <a:gd name="connsiteY78" fmla="*/ 9178 h 9178"/>
              <a:gd name="connsiteX79" fmla="*/ 5001 w 10000"/>
              <a:gd name="connsiteY79" fmla="*/ 9178 h 9178"/>
              <a:gd name="connsiteX80" fmla="*/ 5001 w 10000"/>
              <a:gd name="connsiteY80" fmla="*/ 9178 h 9178"/>
              <a:gd name="connsiteX0" fmla="*/ 5001 w 10000"/>
              <a:gd name="connsiteY0" fmla="*/ 9329 h 9329"/>
              <a:gd name="connsiteX1" fmla="*/ 4227 w 10000"/>
              <a:gd name="connsiteY1" fmla="*/ 9106 h 9329"/>
              <a:gd name="connsiteX2" fmla="*/ 3479 w 10000"/>
              <a:gd name="connsiteY2" fmla="*/ 9106 h 9329"/>
              <a:gd name="connsiteX3" fmla="*/ 2899 w 10000"/>
              <a:gd name="connsiteY3" fmla="*/ 8882 h 9329"/>
              <a:gd name="connsiteX4" fmla="*/ 2320 w 10000"/>
              <a:gd name="connsiteY4" fmla="*/ 8662 h 9329"/>
              <a:gd name="connsiteX5" fmla="*/ 1933 w 10000"/>
              <a:gd name="connsiteY5" fmla="*/ 8434 h 9329"/>
              <a:gd name="connsiteX6" fmla="*/ 1546 w 10000"/>
              <a:gd name="connsiteY6" fmla="*/ 7989 h 9329"/>
              <a:gd name="connsiteX7" fmla="*/ 1160 w 10000"/>
              <a:gd name="connsiteY7" fmla="*/ 7537 h 9329"/>
              <a:gd name="connsiteX8" fmla="*/ 966 w 10000"/>
              <a:gd name="connsiteY8" fmla="*/ 7094 h 9329"/>
              <a:gd name="connsiteX9" fmla="*/ 581 w 10000"/>
              <a:gd name="connsiteY9" fmla="*/ 6449 h 9329"/>
              <a:gd name="connsiteX10" fmla="*/ 387 w 10000"/>
              <a:gd name="connsiteY10" fmla="*/ 5779 h 9329"/>
              <a:gd name="connsiteX11" fmla="*/ 194 w 10000"/>
              <a:gd name="connsiteY11" fmla="*/ 5113 h 9329"/>
              <a:gd name="connsiteX12" fmla="*/ 194 w 10000"/>
              <a:gd name="connsiteY12" fmla="*/ 4441 h 9329"/>
              <a:gd name="connsiteX13" fmla="*/ 0 w 10000"/>
              <a:gd name="connsiteY13" fmla="*/ 3992 h 9329"/>
              <a:gd name="connsiteX14" fmla="*/ 0 w 10000"/>
              <a:gd name="connsiteY14" fmla="*/ 3323 h 9329"/>
              <a:gd name="connsiteX15" fmla="*/ 0 w 10000"/>
              <a:gd name="connsiteY15" fmla="*/ 2427 h 9329"/>
              <a:gd name="connsiteX16" fmla="*/ 0 w 10000"/>
              <a:gd name="connsiteY16" fmla="*/ 1533 h 9329"/>
              <a:gd name="connsiteX17" fmla="*/ 0 w 10000"/>
              <a:gd name="connsiteY17" fmla="*/ 443 h 9329"/>
              <a:gd name="connsiteX18" fmla="*/ 1160 w 10000"/>
              <a:gd name="connsiteY18" fmla="*/ 0 h 9329"/>
              <a:gd name="connsiteX19" fmla="*/ 1160 w 10000"/>
              <a:gd name="connsiteY19" fmla="*/ 668 h 9329"/>
              <a:gd name="connsiteX20" fmla="*/ 1160 w 10000"/>
              <a:gd name="connsiteY20" fmla="*/ 1112 h 9329"/>
              <a:gd name="connsiteX21" fmla="*/ 1160 w 10000"/>
              <a:gd name="connsiteY21" fmla="*/ 1533 h 9329"/>
              <a:gd name="connsiteX22" fmla="*/ 1160 w 10000"/>
              <a:gd name="connsiteY22" fmla="*/ 2876 h 9329"/>
              <a:gd name="connsiteX23" fmla="*/ 1354 w 10000"/>
              <a:gd name="connsiteY23" fmla="*/ 4217 h 9329"/>
              <a:gd name="connsiteX24" fmla="*/ 1546 w 10000"/>
              <a:gd name="connsiteY24" fmla="*/ 4885 h 9329"/>
              <a:gd name="connsiteX25" fmla="*/ 1546 w 10000"/>
              <a:gd name="connsiteY25" fmla="*/ 5334 h 9329"/>
              <a:gd name="connsiteX26" fmla="*/ 1740 w 10000"/>
              <a:gd name="connsiteY26" fmla="*/ 5779 h 9329"/>
              <a:gd name="connsiteX27" fmla="*/ 2126 w 10000"/>
              <a:gd name="connsiteY27" fmla="*/ 6227 h 9329"/>
              <a:gd name="connsiteX28" fmla="*/ 2320 w 10000"/>
              <a:gd name="connsiteY28" fmla="*/ 6449 h 9329"/>
              <a:gd name="connsiteX29" fmla="*/ 2706 w 10000"/>
              <a:gd name="connsiteY29" fmla="*/ 6674 h 9329"/>
              <a:gd name="connsiteX30" fmla="*/ 3091 w 10000"/>
              <a:gd name="connsiteY30" fmla="*/ 6869 h 9329"/>
              <a:gd name="connsiteX31" fmla="*/ 3479 w 10000"/>
              <a:gd name="connsiteY31" fmla="*/ 7094 h 9329"/>
              <a:gd name="connsiteX32" fmla="*/ 3842 w 10000"/>
              <a:gd name="connsiteY32" fmla="*/ 7094 h 9329"/>
              <a:gd name="connsiteX33" fmla="*/ 4422 w 10000"/>
              <a:gd name="connsiteY33" fmla="*/ 7320 h 9329"/>
              <a:gd name="connsiteX34" fmla="*/ 5001 w 10000"/>
              <a:gd name="connsiteY34" fmla="*/ 7320 h 9329"/>
              <a:gd name="connsiteX35" fmla="*/ 5580 w 10000"/>
              <a:gd name="connsiteY35" fmla="*/ 7320 h 9329"/>
              <a:gd name="connsiteX36" fmla="*/ 6159 w 10000"/>
              <a:gd name="connsiteY36" fmla="*/ 7094 h 9329"/>
              <a:gd name="connsiteX37" fmla="*/ 6547 w 10000"/>
              <a:gd name="connsiteY37" fmla="*/ 7094 h 9329"/>
              <a:gd name="connsiteX38" fmla="*/ 7126 w 10000"/>
              <a:gd name="connsiteY38" fmla="*/ 6869 h 9329"/>
              <a:gd name="connsiteX39" fmla="*/ 7513 w 10000"/>
              <a:gd name="connsiteY39" fmla="*/ 6674 h 9329"/>
              <a:gd name="connsiteX40" fmla="*/ 7898 w 10000"/>
              <a:gd name="connsiteY40" fmla="*/ 6449 h 9329"/>
              <a:gd name="connsiteX41" fmla="*/ 8092 w 10000"/>
              <a:gd name="connsiteY41" fmla="*/ 6227 h 9329"/>
              <a:gd name="connsiteX42" fmla="*/ 8092 w 10000"/>
              <a:gd name="connsiteY42" fmla="*/ 6005 h 9329"/>
              <a:gd name="connsiteX43" fmla="*/ 8261 w 10000"/>
              <a:gd name="connsiteY43" fmla="*/ 5557 h 9329"/>
              <a:gd name="connsiteX44" fmla="*/ 8454 w 10000"/>
              <a:gd name="connsiteY44" fmla="*/ 5113 h 9329"/>
              <a:gd name="connsiteX45" fmla="*/ 8647 w 10000"/>
              <a:gd name="connsiteY45" fmla="*/ 4885 h 9329"/>
              <a:gd name="connsiteX46" fmla="*/ 8647 w 10000"/>
              <a:gd name="connsiteY46" fmla="*/ 4217 h 9329"/>
              <a:gd name="connsiteX47" fmla="*/ 8841 w 10000"/>
              <a:gd name="connsiteY47" fmla="*/ 3773 h 9329"/>
              <a:gd name="connsiteX48" fmla="*/ 8841 w 10000"/>
              <a:gd name="connsiteY48" fmla="*/ 3323 h 9329"/>
              <a:gd name="connsiteX49" fmla="*/ 8841 w 10000"/>
              <a:gd name="connsiteY49" fmla="*/ 3097 h 9329"/>
              <a:gd name="connsiteX50" fmla="*/ 9034 w 10000"/>
              <a:gd name="connsiteY50" fmla="*/ 2652 h 9329"/>
              <a:gd name="connsiteX51" fmla="*/ 9034 w 10000"/>
              <a:gd name="connsiteY51" fmla="*/ 2427 h 9329"/>
              <a:gd name="connsiteX52" fmla="*/ 9227 w 10000"/>
              <a:gd name="connsiteY52" fmla="*/ 2427 h 9329"/>
              <a:gd name="connsiteX53" fmla="*/ 9227 w 10000"/>
              <a:gd name="connsiteY53" fmla="*/ 2205 h 9329"/>
              <a:gd name="connsiteX54" fmla="*/ 9227 w 10000"/>
              <a:gd name="connsiteY54" fmla="*/ 2205 h 9329"/>
              <a:gd name="connsiteX55" fmla="*/ 9227 w 10000"/>
              <a:gd name="connsiteY55" fmla="*/ 2205 h 9329"/>
              <a:gd name="connsiteX56" fmla="*/ 9227 w 10000"/>
              <a:gd name="connsiteY56" fmla="*/ 2427 h 9329"/>
              <a:gd name="connsiteX57" fmla="*/ 9420 w 10000"/>
              <a:gd name="connsiteY57" fmla="*/ 2427 h 9329"/>
              <a:gd name="connsiteX58" fmla="*/ 9420 w 10000"/>
              <a:gd name="connsiteY58" fmla="*/ 2652 h 9329"/>
              <a:gd name="connsiteX59" fmla="*/ 9420 w 10000"/>
              <a:gd name="connsiteY59" fmla="*/ 3097 h 9329"/>
              <a:gd name="connsiteX60" fmla="*/ 9420 w 10000"/>
              <a:gd name="connsiteY60" fmla="*/ 3323 h 9329"/>
              <a:gd name="connsiteX61" fmla="*/ 9420 w 10000"/>
              <a:gd name="connsiteY61" fmla="*/ 3773 h 9329"/>
              <a:gd name="connsiteX62" fmla="*/ 9420 w 10000"/>
              <a:gd name="connsiteY62" fmla="*/ 4217 h 9329"/>
              <a:gd name="connsiteX63" fmla="*/ 9614 w 10000"/>
              <a:gd name="connsiteY63" fmla="*/ 5113 h 9329"/>
              <a:gd name="connsiteX64" fmla="*/ 9614 w 10000"/>
              <a:gd name="connsiteY64" fmla="*/ 5779 h 9329"/>
              <a:gd name="connsiteX65" fmla="*/ 9807 w 10000"/>
              <a:gd name="connsiteY65" fmla="*/ 6449 h 9329"/>
              <a:gd name="connsiteX66" fmla="*/ 10000 w 10000"/>
              <a:gd name="connsiteY66" fmla="*/ 6869 h 9329"/>
              <a:gd name="connsiteX67" fmla="*/ 10000 w 10000"/>
              <a:gd name="connsiteY67" fmla="*/ 7094 h 9329"/>
              <a:gd name="connsiteX68" fmla="*/ 10000 w 10000"/>
              <a:gd name="connsiteY68" fmla="*/ 7320 h 9329"/>
              <a:gd name="connsiteX69" fmla="*/ 10000 w 10000"/>
              <a:gd name="connsiteY69" fmla="*/ 7537 h 9329"/>
              <a:gd name="connsiteX70" fmla="*/ 9807 w 10000"/>
              <a:gd name="connsiteY70" fmla="*/ 7762 h 9329"/>
              <a:gd name="connsiteX71" fmla="*/ 9420 w 10000"/>
              <a:gd name="connsiteY71" fmla="*/ 7989 h 9329"/>
              <a:gd name="connsiteX72" fmla="*/ 9034 w 10000"/>
              <a:gd name="connsiteY72" fmla="*/ 8210 h 9329"/>
              <a:gd name="connsiteX73" fmla="*/ 8647 w 10000"/>
              <a:gd name="connsiteY73" fmla="*/ 8434 h 9329"/>
              <a:gd name="connsiteX74" fmla="*/ 8092 w 10000"/>
              <a:gd name="connsiteY74" fmla="*/ 8662 h 9329"/>
              <a:gd name="connsiteX75" fmla="*/ 7318 w 10000"/>
              <a:gd name="connsiteY75" fmla="*/ 8882 h 9329"/>
              <a:gd name="connsiteX76" fmla="*/ 6739 w 10000"/>
              <a:gd name="connsiteY76" fmla="*/ 9106 h 9329"/>
              <a:gd name="connsiteX77" fmla="*/ 5967 w 10000"/>
              <a:gd name="connsiteY77" fmla="*/ 9329 h 9329"/>
              <a:gd name="connsiteX78" fmla="*/ 5001 w 10000"/>
              <a:gd name="connsiteY78" fmla="*/ 9329 h 9329"/>
              <a:gd name="connsiteX79" fmla="*/ 5001 w 10000"/>
              <a:gd name="connsiteY79" fmla="*/ 9329 h 9329"/>
              <a:gd name="connsiteX0" fmla="*/ 5001 w 10000"/>
              <a:gd name="connsiteY0" fmla="*/ 9525 h 9525"/>
              <a:gd name="connsiteX1" fmla="*/ 4227 w 10000"/>
              <a:gd name="connsiteY1" fmla="*/ 9286 h 9525"/>
              <a:gd name="connsiteX2" fmla="*/ 3479 w 10000"/>
              <a:gd name="connsiteY2" fmla="*/ 9286 h 9525"/>
              <a:gd name="connsiteX3" fmla="*/ 2899 w 10000"/>
              <a:gd name="connsiteY3" fmla="*/ 9046 h 9525"/>
              <a:gd name="connsiteX4" fmla="*/ 2320 w 10000"/>
              <a:gd name="connsiteY4" fmla="*/ 8810 h 9525"/>
              <a:gd name="connsiteX5" fmla="*/ 1933 w 10000"/>
              <a:gd name="connsiteY5" fmla="*/ 8566 h 9525"/>
              <a:gd name="connsiteX6" fmla="*/ 1546 w 10000"/>
              <a:gd name="connsiteY6" fmla="*/ 8089 h 9525"/>
              <a:gd name="connsiteX7" fmla="*/ 1160 w 10000"/>
              <a:gd name="connsiteY7" fmla="*/ 7604 h 9525"/>
              <a:gd name="connsiteX8" fmla="*/ 966 w 10000"/>
              <a:gd name="connsiteY8" fmla="*/ 7129 h 9525"/>
              <a:gd name="connsiteX9" fmla="*/ 581 w 10000"/>
              <a:gd name="connsiteY9" fmla="*/ 6438 h 9525"/>
              <a:gd name="connsiteX10" fmla="*/ 387 w 10000"/>
              <a:gd name="connsiteY10" fmla="*/ 5720 h 9525"/>
              <a:gd name="connsiteX11" fmla="*/ 194 w 10000"/>
              <a:gd name="connsiteY11" fmla="*/ 5006 h 9525"/>
              <a:gd name="connsiteX12" fmla="*/ 194 w 10000"/>
              <a:gd name="connsiteY12" fmla="*/ 4285 h 9525"/>
              <a:gd name="connsiteX13" fmla="*/ 0 w 10000"/>
              <a:gd name="connsiteY13" fmla="*/ 3804 h 9525"/>
              <a:gd name="connsiteX14" fmla="*/ 0 w 10000"/>
              <a:gd name="connsiteY14" fmla="*/ 3087 h 9525"/>
              <a:gd name="connsiteX15" fmla="*/ 0 w 10000"/>
              <a:gd name="connsiteY15" fmla="*/ 2127 h 9525"/>
              <a:gd name="connsiteX16" fmla="*/ 0 w 10000"/>
              <a:gd name="connsiteY16" fmla="*/ 1168 h 9525"/>
              <a:gd name="connsiteX17" fmla="*/ 0 w 10000"/>
              <a:gd name="connsiteY17" fmla="*/ 0 h 9525"/>
              <a:gd name="connsiteX18" fmla="*/ 1160 w 10000"/>
              <a:gd name="connsiteY18" fmla="*/ 241 h 9525"/>
              <a:gd name="connsiteX19" fmla="*/ 1160 w 10000"/>
              <a:gd name="connsiteY19" fmla="*/ 717 h 9525"/>
              <a:gd name="connsiteX20" fmla="*/ 1160 w 10000"/>
              <a:gd name="connsiteY20" fmla="*/ 1168 h 9525"/>
              <a:gd name="connsiteX21" fmla="*/ 1160 w 10000"/>
              <a:gd name="connsiteY21" fmla="*/ 2608 h 9525"/>
              <a:gd name="connsiteX22" fmla="*/ 1354 w 10000"/>
              <a:gd name="connsiteY22" fmla="*/ 4045 h 9525"/>
              <a:gd name="connsiteX23" fmla="*/ 1546 w 10000"/>
              <a:gd name="connsiteY23" fmla="*/ 4761 h 9525"/>
              <a:gd name="connsiteX24" fmla="*/ 1546 w 10000"/>
              <a:gd name="connsiteY24" fmla="*/ 5243 h 9525"/>
              <a:gd name="connsiteX25" fmla="*/ 1740 w 10000"/>
              <a:gd name="connsiteY25" fmla="*/ 5720 h 9525"/>
              <a:gd name="connsiteX26" fmla="*/ 2126 w 10000"/>
              <a:gd name="connsiteY26" fmla="*/ 6200 h 9525"/>
              <a:gd name="connsiteX27" fmla="*/ 2320 w 10000"/>
              <a:gd name="connsiteY27" fmla="*/ 6438 h 9525"/>
              <a:gd name="connsiteX28" fmla="*/ 2706 w 10000"/>
              <a:gd name="connsiteY28" fmla="*/ 6679 h 9525"/>
              <a:gd name="connsiteX29" fmla="*/ 3091 w 10000"/>
              <a:gd name="connsiteY29" fmla="*/ 6888 h 9525"/>
              <a:gd name="connsiteX30" fmla="*/ 3479 w 10000"/>
              <a:gd name="connsiteY30" fmla="*/ 7129 h 9525"/>
              <a:gd name="connsiteX31" fmla="*/ 3842 w 10000"/>
              <a:gd name="connsiteY31" fmla="*/ 7129 h 9525"/>
              <a:gd name="connsiteX32" fmla="*/ 4422 w 10000"/>
              <a:gd name="connsiteY32" fmla="*/ 7372 h 9525"/>
              <a:gd name="connsiteX33" fmla="*/ 5001 w 10000"/>
              <a:gd name="connsiteY33" fmla="*/ 7372 h 9525"/>
              <a:gd name="connsiteX34" fmla="*/ 5580 w 10000"/>
              <a:gd name="connsiteY34" fmla="*/ 7372 h 9525"/>
              <a:gd name="connsiteX35" fmla="*/ 6159 w 10000"/>
              <a:gd name="connsiteY35" fmla="*/ 7129 h 9525"/>
              <a:gd name="connsiteX36" fmla="*/ 6547 w 10000"/>
              <a:gd name="connsiteY36" fmla="*/ 7129 h 9525"/>
              <a:gd name="connsiteX37" fmla="*/ 7126 w 10000"/>
              <a:gd name="connsiteY37" fmla="*/ 6888 h 9525"/>
              <a:gd name="connsiteX38" fmla="*/ 7513 w 10000"/>
              <a:gd name="connsiteY38" fmla="*/ 6679 h 9525"/>
              <a:gd name="connsiteX39" fmla="*/ 7898 w 10000"/>
              <a:gd name="connsiteY39" fmla="*/ 6438 h 9525"/>
              <a:gd name="connsiteX40" fmla="*/ 8092 w 10000"/>
              <a:gd name="connsiteY40" fmla="*/ 6200 h 9525"/>
              <a:gd name="connsiteX41" fmla="*/ 8092 w 10000"/>
              <a:gd name="connsiteY41" fmla="*/ 5962 h 9525"/>
              <a:gd name="connsiteX42" fmla="*/ 8261 w 10000"/>
              <a:gd name="connsiteY42" fmla="*/ 5482 h 9525"/>
              <a:gd name="connsiteX43" fmla="*/ 8454 w 10000"/>
              <a:gd name="connsiteY43" fmla="*/ 5006 h 9525"/>
              <a:gd name="connsiteX44" fmla="*/ 8647 w 10000"/>
              <a:gd name="connsiteY44" fmla="*/ 4761 h 9525"/>
              <a:gd name="connsiteX45" fmla="*/ 8647 w 10000"/>
              <a:gd name="connsiteY45" fmla="*/ 4045 h 9525"/>
              <a:gd name="connsiteX46" fmla="*/ 8841 w 10000"/>
              <a:gd name="connsiteY46" fmla="*/ 3569 h 9525"/>
              <a:gd name="connsiteX47" fmla="*/ 8841 w 10000"/>
              <a:gd name="connsiteY47" fmla="*/ 3087 h 9525"/>
              <a:gd name="connsiteX48" fmla="*/ 8841 w 10000"/>
              <a:gd name="connsiteY48" fmla="*/ 2845 h 9525"/>
              <a:gd name="connsiteX49" fmla="*/ 9034 w 10000"/>
              <a:gd name="connsiteY49" fmla="*/ 2368 h 9525"/>
              <a:gd name="connsiteX50" fmla="*/ 9034 w 10000"/>
              <a:gd name="connsiteY50" fmla="*/ 2127 h 9525"/>
              <a:gd name="connsiteX51" fmla="*/ 9227 w 10000"/>
              <a:gd name="connsiteY51" fmla="*/ 2127 h 9525"/>
              <a:gd name="connsiteX52" fmla="*/ 9227 w 10000"/>
              <a:gd name="connsiteY52" fmla="*/ 1889 h 9525"/>
              <a:gd name="connsiteX53" fmla="*/ 9227 w 10000"/>
              <a:gd name="connsiteY53" fmla="*/ 1889 h 9525"/>
              <a:gd name="connsiteX54" fmla="*/ 9227 w 10000"/>
              <a:gd name="connsiteY54" fmla="*/ 1889 h 9525"/>
              <a:gd name="connsiteX55" fmla="*/ 9227 w 10000"/>
              <a:gd name="connsiteY55" fmla="*/ 2127 h 9525"/>
              <a:gd name="connsiteX56" fmla="*/ 9420 w 10000"/>
              <a:gd name="connsiteY56" fmla="*/ 2127 h 9525"/>
              <a:gd name="connsiteX57" fmla="*/ 9420 w 10000"/>
              <a:gd name="connsiteY57" fmla="*/ 2368 h 9525"/>
              <a:gd name="connsiteX58" fmla="*/ 9420 w 10000"/>
              <a:gd name="connsiteY58" fmla="*/ 2845 h 9525"/>
              <a:gd name="connsiteX59" fmla="*/ 9420 w 10000"/>
              <a:gd name="connsiteY59" fmla="*/ 3087 h 9525"/>
              <a:gd name="connsiteX60" fmla="*/ 9420 w 10000"/>
              <a:gd name="connsiteY60" fmla="*/ 3569 h 9525"/>
              <a:gd name="connsiteX61" fmla="*/ 9420 w 10000"/>
              <a:gd name="connsiteY61" fmla="*/ 4045 h 9525"/>
              <a:gd name="connsiteX62" fmla="*/ 9614 w 10000"/>
              <a:gd name="connsiteY62" fmla="*/ 5006 h 9525"/>
              <a:gd name="connsiteX63" fmla="*/ 9614 w 10000"/>
              <a:gd name="connsiteY63" fmla="*/ 5720 h 9525"/>
              <a:gd name="connsiteX64" fmla="*/ 9807 w 10000"/>
              <a:gd name="connsiteY64" fmla="*/ 6438 h 9525"/>
              <a:gd name="connsiteX65" fmla="*/ 10000 w 10000"/>
              <a:gd name="connsiteY65" fmla="*/ 6888 h 9525"/>
              <a:gd name="connsiteX66" fmla="*/ 10000 w 10000"/>
              <a:gd name="connsiteY66" fmla="*/ 7129 h 9525"/>
              <a:gd name="connsiteX67" fmla="*/ 10000 w 10000"/>
              <a:gd name="connsiteY67" fmla="*/ 7372 h 9525"/>
              <a:gd name="connsiteX68" fmla="*/ 10000 w 10000"/>
              <a:gd name="connsiteY68" fmla="*/ 7604 h 9525"/>
              <a:gd name="connsiteX69" fmla="*/ 9807 w 10000"/>
              <a:gd name="connsiteY69" fmla="*/ 7845 h 9525"/>
              <a:gd name="connsiteX70" fmla="*/ 9420 w 10000"/>
              <a:gd name="connsiteY70" fmla="*/ 8089 h 9525"/>
              <a:gd name="connsiteX71" fmla="*/ 9034 w 10000"/>
              <a:gd name="connsiteY71" fmla="*/ 8326 h 9525"/>
              <a:gd name="connsiteX72" fmla="*/ 8647 w 10000"/>
              <a:gd name="connsiteY72" fmla="*/ 8566 h 9525"/>
              <a:gd name="connsiteX73" fmla="*/ 8092 w 10000"/>
              <a:gd name="connsiteY73" fmla="*/ 8810 h 9525"/>
              <a:gd name="connsiteX74" fmla="*/ 7318 w 10000"/>
              <a:gd name="connsiteY74" fmla="*/ 9046 h 9525"/>
              <a:gd name="connsiteX75" fmla="*/ 6739 w 10000"/>
              <a:gd name="connsiteY75" fmla="*/ 9286 h 9525"/>
              <a:gd name="connsiteX76" fmla="*/ 5967 w 10000"/>
              <a:gd name="connsiteY76" fmla="*/ 9525 h 9525"/>
              <a:gd name="connsiteX77" fmla="*/ 5001 w 10000"/>
              <a:gd name="connsiteY77" fmla="*/ 9525 h 9525"/>
              <a:gd name="connsiteX78" fmla="*/ 5001 w 10000"/>
              <a:gd name="connsiteY78" fmla="*/ 9525 h 9525"/>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1226 h 10000"/>
              <a:gd name="connsiteX20" fmla="*/ 1160 w 10000"/>
              <a:gd name="connsiteY20" fmla="*/ 2738 h 10000"/>
              <a:gd name="connsiteX21" fmla="*/ 1354 w 10000"/>
              <a:gd name="connsiteY21" fmla="*/ 4247 h 10000"/>
              <a:gd name="connsiteX22" fmla="*/ 1546 w 10000"/>
              <a:gd name="connsiteY22" fmla="*/ 4998 h 10000"/>
              <a:gd name="connsiteX23" fmla="*/ 1546 w 10000"/>
              <a:gd name="connsiteY23" fmla="*/ 5504 h 10000"/>
              <a:gd name="connsiteX24" fmla="*/ 1740 w 10000"/>
              <a:gd name="connsiteY24" fmla="*/ 6005 h 10000"/>
              <a:gd name="connsiteX25" fmla="*/ 2126 w 10000"/>
              <a:gd name="connsiteY25" fmla="*/ 6509 h 10000"/>
              <a:gd name="connsiteX26" fmla="*/ 2320 w 10000"/>
              <a:gd name="connsiteY26" fmla="*/ 6759 h 10000"/>
              <a:gd name="connsiteX27" fmla="*/ 2706 w 10000"/>
              <a:gd name="connsiteY27" fmla="*/ 7012 h 10000"/>
              <a:gd name="connsiteX28" fmla="*/ 3091 w 10000"/>
              <a:gd name="connsiteY28" fmla="*/ 7231 h 10000"/>
              <a:gd name="connsiteX29" fmla="*/ 3479 w 10000"/>
              <a:gd name="connsiteY29" fmla="*/ 7485 h 10000"/>
              <a:gd name="connsiteX30" fmla="*/ 3842 w 10000"/>
              <a:gd name="connsiteY30" fmla="*/ 7485 h 10000"/>
              <a:gd name="connsiteX31" fmla="*/ 4422 w 10000"/>
              <a:gd name="connsiteY31" fmla="*/ 7740 h 10000"/>
              <a:gd name="connsiteX32" fmla="*/ 5001 w 10000"/>
              <a:gd name="connsiteY32" fmla="*/ 7740 h 10000"/>
              <a:gd name="connsiteX33" fmla="*/ 5580 w 10000"/>
              <a:gd name="connsiteY33" fmla="*/ 7740 h 10000"/>
              <a:gd name="connsiteX34" fmla="*/ 6159 w 10000"/>
              <a:gd name="connsiteY34" fmla="*/ 7485 h 10000"/>
              <a:gd name="connsiteX35" fmla="*/ 6547 w 10000"/>
              <a:gd name="connsiteY35" fmla="*/ 7485 h 10000"/>
              <a:gd name="connsiteX36" fmla="*/ 7126 w 10000"/>
              <a:gd name="connsiteY36" fmla="*/ 7231 h 10000"/>
              <a:gd name="connsiteX37" fmla="*/ 7513 w 10000"/>
              <a:gd name="connsiteY37" fmla="*/ 7012 h 10000"/>
              <a:gd name="connsiteX38" fmla="*/ 7898 w 10000"/>
              <a:gd name="connsiteY38" fmla="*/ 6759 h 10000"/>
              <a:gd name="connsiteX39" fmla="*/ 8092 w 10000"/>
              <a:gd name="connsiteY39" fmla="*/ 6509 h 10000"/>
              <a:gd name="connsiteX40" fmla="*/ 8092 w 10000"/>
              <a:gd name="connsiteY40" fmla="*/ 6259 h 10000"/>
              <a:gd name="connsiteX41" fmla="*/ 8261 w 10000"/>
              <a:gd name="connsiteY41" fmla="*/ 5755 h 10000"/>
              <a:gd name="connsiteX42" fmla="*/ 8454 w 10000"/>
              <a:gd name="connsiteY42" fmla="*/ 5256 h 10000"/>
              <a:gd name="connsiteX43" fmla="*/ 8647 w 10000"/>
              <a:gd name="connsiteY43" fmla="*/ 4998 h 10000"/>
              <a:gd name="connsiteX44" fmla="*/ 8647 w 10000"/>
              <a:gd name="connsiteY44" fmla="*/ 4247 h 10000"/>
              <a:gd name="connsiteX45" fmla="*/ 8841 w 10000"/>
              <a:gd name="connsiteY45" fmla="*/ 3747 h 10000"/>
              <a:gd name="connsiteX46" fmla="*/ 8841 w 10000"/>
              <a:gd name="connsiteY46" fmla="*/ 3241 h 10000"/>
              <a:gd name="connsiteX47" fmla="*/ 8841 w 10000"/>
              <a:gd name="connsiteY47" fmla="*/ 2987 h 10000"/>
              <a:gd name="connsiteX48" fmla="*/ 9034 w 10000"/>
              <a:gd name="connsiteY48" fmla="*/ 2486 h 10000"/>
              <a:gd name="connsiteX49" fmla="*/ 9034 w 10000"/>
              <a:gd name="connsiteY49" fmla="*/ 2233 h 10000"/>
              <a:gd name="connsiteX50" fmla="*/ 9227 w 10000"/>
              <a:gd name="connsiteY50" fmla="*/ 2233 h 10000"/>
              <a:gd name="connsiteX51" fmla="*/ 9227 w 10000"/>
              <a:gd name="connsiteY51" fmla="*/ 1983 h 10000"/>
              <a:gd name="connsiteX52" fmla="*/ 9227 w 10000"/>
              <a:gd name="connsiteY52" fmla="*/ 1983 h 10000"/>
              <a:gd name="connsiteX53" fmla="*/ 9227 w 10000"/>
              <a:gd name="connsiteY53" fmla="*/ 1983 h 10000"/>
              <a:gd name="connsiteX54" fmla="*/ 9227 w 10000"/>
              <a:gd name="connsiteY54" fmla="*/ 2233 h 10000"/>
              <a:gd name="connsiteX55" fmla="*/ 9420 w 10000"/>
              <a:gd name="connsiteY55" fmla="*/ 2233 h 10000"/>
              <a:gd name="connsiteX56" fmla="*/ 9420 w 10000"/>
              <a:gd name="connsiteY56" fmla="*/ 2486 h 10000"/>
              <a:gd name="connsiteX57" fmla="*/ 9420 w 10000"/>
              <a:gd name="connsiteY57" fmla="*/ 2987 h 10000"/>
              <a:gd name="connsiteX58" fmla="*/ 9420 w 10000"/>
              <a:gd name="connsiteY58" fmla="*/ 3241 h 10000"/>
              <a:gd name="connsiteX59" fmla="*/ 9420 w 10000"/>
              <a:gd name="connsiteY59" fmla="*/ 3747 h 10000"/>
              <a:gd name="connsiteX60" fmla="*/ 9420 w 10000"/>
              <a:gd name="connsiteY60" fmla="*/ 4247 h 10000"/>
              <a:gd name="connsiteX61" fmla="*/ 9614 w 10000"/>
              <a:gd name="connsiteY61" fmla="*/ 5256 h 10000"/>
              <a:gd name="connsiteX62" fmla="*/ 9614 w 10000"/>
              <a:gd name="connsiteY62" fmla="*/ 6005 h 10000"/>
              <a:gd name="connsiteX63" fmla="*/ 9807 w 10000"/>
              <a:gd name="connsiteY63" fmla="*/ 6759 h 10000"/>
              <a:gd name="connsiteX64" fmla="*/ 10000 w 10000"/>
              <a:gd name="connsiteY64" fmla="*/ 7231 h 10000"/>
              <a:gd name="connsiteX65" fmla="*/ 10000 w 10000"/>
              <a:gd name="connsiteY65" fmla="*/ 7485 h 10000"/>
              <a:gd name="connsiteX66" fmla="*/ 10000 w 10000"/>
              <a:gd name="connsiteY66" fmla="*/ 7740 h 10000"/>
              <a:gd name="connsiteX67" fmla="*/ 10000 w 10000"/>
              <a:gd name="connsiteY67" fmla="*/ 7983 h 10000"/>
              <a:gd name="connsiteX68" fmla="*/ 9807 w 10000"/>
              <a:gd name="connsiteY68" fmla="*/ 8236 h 10000"/>
              <a:gd name="connsiteX69" fmla="*/ 9420 w 10000"/>
              <a:gd name="connsiteY69" fmla="*/ 8492 h 10000"/>
              <a:gd name="connsiteX70" fmla="*/ 9034 w 10000"/>
              <a:gd name="connsiteY70" fmla="*/ 8741 h 10000"/>
              <a:gd name="connsiteX71" fmla="*/ 8647 w 10000"/>
              <a:gd name="connsiteY71" fmla="*/ 8993 h 10000"/>
              <a:gd name="connsiteX72" fmla="*/ 8092 w 10000"/>
              <a:gd name="connsiteY72" fmla="*/ 9249 h 10000"/>
              <a:gd name="connsiteX73" fmla="*/ 7318 w 10000"/>
              <a:gd name="connsiteY73" fmla="*/ 9497 h 10000"/>
              <a:gd name="connsiteX74" fmla="*/ 6739 w 10000"/>
              <a:gd name="connsiteY74" fmla="*/ 9749 h 10000"/>
              <a:gd name="connsiteX75" fmla="*/ 5967 w 10000"/>
              <a:gd name="connsiteY75" fmla="*/ 10000 h 10000"/>
              <a:gd name="connsiteX76" fmla="*/ 5001 w 10000"/>
              <a:gd name="connsiteY76" fmla="*/ 10000 h 10000"/>
              <a:gd name="connsiteX77" fmla="*/ 5001 w 10000"/>
              <a:gd name="connsiteY77"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2738 h 10000"/>
              <a:gd name="connsiteX20" fmla="*/ 1354 w 10000"/>
              <a:gd name="connsiteY20" fmla="*/ 4247 h 10000"/>
              <a:gd name="connsiteX21" fmla="*/ 1546 w 10000"/>
              <a:gd name="connsiteY21" fmla="*/ 4998 h 10000"/>
              <a:gd name="connsiteX22" fmla="*/ 1546 w 10000"/>
              <a:gd name="connsiteY22" fmla="*/ 5504 h 10000"/>
              <a:gd name="connsiteX23" fmla="*/ 1740 w 10000"/>
              <a:gd name="connsiteY23" fmla="*/ 6005 h 10000"/>
              <a:gd name="connsiteX24" fmla="*/ 2126 w 10000"/>
              <a:gd name="connsiteY24" fmla="*/ 6509 h 10000"/>
              <a:gd name="connsiteX25" fmla="*/ 2320 w 10000"/>
              <a:gd name="connsiteY25" fmla="*/ 6759 h 10000"/>
              <a:gd name="connsiteX26" fmla="*/ 2706 w 10000"/>
              <a:gd name="connsiteY26" fmla="*/ 7012 h 10000"/>
              <a:gd name="connsiteX27" fmla="*/ 3091 w 10000"/>
              <a:gd name="connsiteY27" fmla="*/ 7231 h 10000"/>
              <a:gd name="connsiteX28" fmla="*/ 3479 w 10000"/>
              <a:gd name="connsiteY28" fmla="*/ 7485 h 10000"/>
              <a:gd name="connsiteX29" fmla="*/ 3842 w 10000"/>
              <a:gd name="connsiteY29" fmla="*/ 7485 h 10000"/>
              <a:gd name="connsiteX30" fmla="*/ 4422 w 10000"/>
              <a:gd name="connsiteY30" fmla="*/ 7740 h 10000"/>
              <a:gd name="connsiteX31" fmla="*/ 5001 w 10000"/>
              <a:gd name="connsiteY31" fmla="*/ 7740 h 10000"/>
              <a:gd name="connsiteX32" fmla="*/ 5580 w 10000"/>
              <a:gd name="connsiteY32" fmla="*/ 7740 h 10000"/>
              <a:gd name="connsiteX33" fmla="*/ 6159 w 10000"/>
              <a:gd name="connsiteY33" fmla="*/ 7485 h 10000"/>
              <a:gd name="connsiteX34" fmla="*/ 6547 w 10000"/>
              <a:gd name="connsiteY34" fmla="*/ 7485 h 10000"/>
              <a:gd name="connsiteX35" fmla="*/ 7126 w 10000"/>
              <a:gd name="connsiteY35" fmla="*/ 7231 h 10000"/>
              <a:gd name="connsiteX36" fmla="*/ 7513 w 10000"/>
              <a:gd name="connsiteY36" fmla="*/ 7012 h 10000"/>
              <a:gd name="connsiteX37" fmla="*/ 7898 w 10000"/>
              <a:gd name="connsiteY37" fmla="*/ 6759 h 10000"/>
              <a:gd name="connsiteX38" fmla="*/ 8092 w 10000"/>
              <a:gd name="connsiteY38" fmla="*/ 6509 h 10000"/>
              <a:gd name="connsiteX39" fmla="*/ 8092 w 10000"/>
              <a:gd name="connsiteY39" fmla="*/ 6259 h 10000"/>
              <a:gd name="connsiteX40" fmla="*/ 8261 w 10000"/>
              <a:gd name="connsiteY40" fmla="*/ 5755 h 10000"/>
              <a:gd name="connsiteX41" fmla="*/ 8454 w 10000"/>
              <a:gd name="connsiteY41" fmla="*/ 5256 h 10000"/>
              <a:gd name="connsiteX42" fmla="*/ 8647 w 10000"/>
              <a:gd name="connsiteY42" fmla="*/ 4998 h 10000"/>
              <a:gd name="connsiteX43" fmla="*/ 8647 w 10000"/>
              <a:gd name="connsiteY43" fmla="*/ 4247 h 10000"/>
              <a:gd name="connsiteX44" fmla="*/ 8841 w 10000"/>
              <a:gd name="connsiteY44" fmla="*/ 3747 h 10000"/>
              <a:gd name="connsiteX45" fmla="*/ 8841 w 10000"/>
              <a:gd name="connsiteY45" fmla="*/ 3241 h 10000"/>
              <a:gd name="connsiteX46" fmla="*/ 8841 w 10000"/>
              <a:gd name="connsiteY46" fmla="*/ 2987 h 10000"/>
              <a:gd name="connsiteX47" fmla="*/ 9034 w 10000"/>
              <a:gd name="connsiteY47" fmla="*/ 2486 h 10000"/>
              <a:gd name="connsiteX48" fmla="*/ 9034 w 10000"/>
              <a:gd name="connsiteY48" fmla="*/ 2233 h 10000"/>
              <a:gd name="connsiteX49" fmla="*/ 9227 w 10000"/>
              <a:gd name="connsiteY49" fmla="*/ 2233 h 10000"/>
              <a:gd name="connsiteX50" fmla="*/ 9227 w 10000"/>
              <a:gd name="connsiteY50" fmla="*/ 1983 h 10000"/>
              <a:gd name="connsiteX51" fmla="*/ 9227 w 10000"/>
              <a:gd name="connsiteY51" fmla="*/ 1983 h 10000"/>
              <a:gd name="connsiteX52" fmla="*/ 9227 w 10000"/>
              <a:gd name="connsiteY52" fmla="*/ 1983 h 10000"/>
              <a:gd name="connsiteX53" fmla="*/ 9227 w 10000"/>
              <a:gd name="connsiteY53" fmla="*/ 2233 h 10000"/>
              <a:gd name="connsiteX54" fmla="*/ 9420 w 10000"/>
              <a:gd name="connsiteY54" fmla="*/ 2233 h 10000"/>
              <a:gd name="connsiteX55" fmla="*/ 9420 w 10000"/>
              <a:gd name="connsiteY55" fmla="*/ 2486 h 10000"/>
              <a:gd name="connsiteX56" fmla="*/ 9420 w 10000"/>
              <a:gd name="connsiteY56" fmla="*/ 2987 h 10000"/>
              <a:gd name="connsiteX57" fmla="*/ 9420 w 10000"/>
              <a:gd name="connsiteY57" fmla="*/ 3241 h 10000"/>
              <a:gd name="connsiteX58" fmla="*/ 9420 w 10000"/>
              <a:gd name="connsiteY58" fmla="*/ 3747 h 10000"/>
              <a:gd name="connsiteX59" fmla="*/ 9420 w 10000"/>
              <a:gd name="connsiteY59" fmla="*/ 4247 h 10000"/>
              <a:gd name="connsiteX60" fmla="*/ 9614 w 10000"/>
              <a:gd name="connsiteY60" fmla="*/ 5256 h 10000"/>
              <a:gd name="connsiteX61" fmla="*/ 9614 w 10000"/>
              <a:gd name="connsiteY61" fmla="*/ 6005 h 10000"/>
              <a:gd name="connsiteX62" fmla="*/ 9807 w 10000"/>
              <a:gd name="connsiteY62" fmla="*/ 6759 h 10000"/>
              <a:gd name="connsiteX63" fmla="*/ 10000 w 10000"/>
              <a:gd name="connsiteY63" fmla="*/ 7231 h 10000"/>
              <a:gd name="connsiteX64" fmla="*/ 10000 w 10000"/>
              <a:gd name="connsiteY64" fmla="*/ 7485 h 10000"/>
              <a:gd name="connsiteX65" fmla="*/ 10000 w 10000"/>
              <a:gd name="connsiteY65" fmla="*/ 7740 h 10000"/>
              <a:gd name="connsiteX66" fmla="*/ 10000 w 10000"/>
              <a:gd name="connsiteY66" fmla="*/ 7983 h 10000"/>
              <a:gd name="connsiteX67" fmla="*/ 9807 w 10000"/>
              <a:gd name="connsiteY67" fmla="*/ 8236 h 10000"/>
              <a:gd name="connsiteX68" fmla="*/ 9420 w 10000"/>
              <a:gd name="connsiteY68" fmla="*/ 8492 h 10000"/>
              <a:gd name="connsiteX69" fmla="*/ 9034 w 10000"/>
              <a:gd name="connsiteY69" fmla="*/ 8741 h 10000"/>
              <a:gd name="connsiteX70" fmla="*/ 8647 w 10000"/>
              <a:gd name="connsiteY70" fmla="*/ 8993 h 10000"/>
              <a:gd name="connsiteX71" fmla="*/ 8092 w 10000"/>
              <a:gd name="connsiteY71" fmla="*/ 9249 h 10000"/>
              <a:gd name="connsiteX72" fmla="*/ 7318 w 10000"/>
              <a:gd name="connsiteY72" fmla="*/ 9497 h 10000"/>
              <a:gd name="connsiteX73" fmla="*/ 6739 w 10000"/>
              <a:gd name="connsiteY73" fmla="*/ 9749 h 10000"/>
              <a:gd name="connsiteX74" fmla="*/ 5967 w 10000"/>
              <a:gd name="connsiteY74" fmla="*/ 10000 h 10000"/>
              <a:gd name="connsiteX75" fmla="*/ 5001 w 10000"/>
              <a:gd name="connsiteY75" fmla="*/ 10000 h 10000"/>
              <a:gd name="connsiteX76" fmla="*/ 5001 w 10000"/>
              <a:gd name="connsiteY76"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738 h 10000"/>
              <a:gd name="connsiteX19" fmla="*/ 1354 w 10000"/>
              <a:gd name="connsiteY19" fmla="*/ 4247 h 10000"/>
              <a:gd name="connsiteX20" fmla="*/ 1546 w 10000"/>
              <a:gd name="connsiteY20" fmla="*/ 4998 h 10000"/>
              <a:gd name="connsiteX21" fmla="*/ 1546 w 10000"/>
              <a:gd name="connsiteY21" fmla="*/ 5504 h 10000"/>
              <a:gd name="connsiteX22" fmla="*/ 1740 w 10000"/>
              <a:gd name="connsiteY22" fmla="*/ 6005 h 10000"/>
              <a:gd name="connsiteX23" fmla="*/ 2126 w 10000"/>
              <a:gd name="connsiteY23" fmla="*/ 6509 h 10000"/>
              <a:gd name="connsiteX24" fmla="*/ 2320 w 10000"/>
              <a:gd name="connsiteY24" fmla="*/ 6759 h 10000"/>
              <a:gd name="connsiteX25" fmla="*/ 2706 w 10000"/>
              <a:gd name="connsiteY25" fmla="*/ 7012 h 10000"/>
              <a:gd name="connsiteX26" fmla="*/ 3091 w 10000"/>
              <a:gd name="connsiteY26" fmla="*/ 7231 h 10000"/>
              <a:gd name="connsiteX27" fmla="*/ 3479 w 10000"/>
              <a:gd name="connsiteY27" fmla="*/ 7485 h 10000"/>
              <a:gd name="connsiteX28" fmla="*/ 3842 w 10000"/>
              <a:gd name="connsiteY28" fmla="*/ 7485 h 10000"/>
              <a:gd name="connsiteX29" fmla="*/ 4422 w 10000"/>
              <a:gd name="connsiteY29" fmla="*/ 7740 h 10000"/>
              <a:gd name="connsiteX30" fmla="*/ 5001 w 10000"/>
              <a:gd name="connsiteY30" fmla="*/ 7740 h 10000"/>
              <a:gd name="connsiteX31" fmla="*/ 5580 w 10000"/>
              <a:gd name="connsiteY31" fmla="*/ 7740 h 10000"/>
              <a:gd name="connsiteX32" fmla="*/ 6159 w 10000"/>
              <a:gd name="connsiteY32" fmla="*/ 7485 h 10000"/>
              <a:gd name="connsiteX33" fmla="*/ 6547 w 10000"/>
              <a:gd name="connsiteY33" fmla="*/ 7485 h 10000"/>
              <a:gd name="connsiteX34" fmla="*/ 7126 w 10000"/>
              <a:gd name="connsiteY34" fmla="*/ 7231 h 10000"/>
              <a:gd name="connsiteX35" fmla="*/ 7513 w 10000"/>
              <a:gd name="connsiteY35" fmla="*/ 7012 h 10000"/>
              <a:gd name="connsiteX36" fmla="*/ 7898 w 10000"/>
              <a:gd name="connsiteY36" fmla="*/ 6759 h 10000"/>
              <a:gd name="connsiteX37" fmla="*/ 8092 w 10000"/>
              <a:gd name="connsiteY37" fmla="*/ 6509 h 10000"/>
              <a:gd name="connsiteX38" fmla="*/ 8092 w 10000"/>
              <a:gd name="connsiteY38" fmla="*/ 6259 h 10000"/>
              <a:gd name="connsiteX39" fmla="*/ 8261 w 10000"/>
              <a:gd name="connsiteY39" fmla="*/ 5755 h 10000"/>
              <a:gd name="connsiteX40" fmla="*/ 8454 w 10000"/>
              <a:gd name="connsiteY40" fmla="*/ 5256 h 10000"/>
              <a:gd name="connsiteX41" fmla="*/ 8647 w 10000"/>
              <a:gd name="connsiteY41" fmla="*/ 4998 h 10000"/>
              <a:gd name="connsiteX42" fmla="*/ 8647 w 10000"/>
              <a:gd name="connsiteY42" fmla="*/ 4247 h 10000"/>
              <a:gd name="connsiteX43" fmla="*/ 8841 w 10000"/>
              <a:gd name="connsiteY43" fmla="*/ 3747 h 10000"/>
              <a:gd name="connsiteX44" fmla="*/ 8841 w 10000"/>
              <a:gd name="connsiteY44" fmla="*/ 3241 h 10000"/>
              <a:gd name="connsiteX45" fmla="*/ 8841 w 10000"/>
              <a:gd name="connsiteY45" fmla="*/ 2987 h 10000"/>
              <a:gd name="connsiteX46" fmla="*/ 9034 w 10000"/>
              <a:gd name="connsiteY46" fmla="*/ 2486 h 10000"/>
              <a:gd name="connsiteX47" fmla="*/ 9034 w 10000"/>
              <a:gd name="connsiteY47" fmla="*/ 2233 h 10000"/>
              <a:gd name="connsiteX48" fmla="*/ 9227 w 10000"/>
              <a:gd name="connsiteY48" fmla="*/ 2233 h 10000"/>
              <a:gd name="connsiteX49" fmla="*/ 9227 w 10000"/>
              <a:gd name="connsiteY49" fmla="*/ 1983 h 10000"/>
              <a:gd name="connsiteX50" fmla="*/ 9227 w 10000"/>
              <a:gd name="connsiteY50" fmla="*/ 1983 h 10000"/>
              <a:gd name="connsiteX51" fmla="*/ 9227 w 10000"/>
              <a:gd name="connsiteY51" fmla="*/ 1983 h 10000"/>
              <a:gd name="connsiteX52" fmla="*/ 9227 w 10000"/>
              <a:gd name="connsiteY52" fmla="*/ 2233 h 10000"/>
              <a:gd name="connsiteX53" fmla="*/ 9420 w 10000"/>
              <a:gd name="connsiteY53" fmla="*/ 2233 h 10000"/>
              <a:gd name="connsiteX54" fmla="*/ 9420 w 10000"/>
              <a:gd name="connsiteY54" fmla="*/ 2486 h 10000"/>
              <a:gd name="connsiteX55" fmla="*/ 9420 w 10000"/>
              <a:gd name="connsiteY55" fmla="*/ 2987 h 10000"/>
              <a:gd name="connsiteX56" fmla="*/ 9420 w 10000"/>
              <a:gd name="connsiteY56" fmla="*/ 3241 h 10000"/>
              <a:gd name="connsiteX57" fmla="*/ 9420 w 10000"/>
              <a:gd name="connsiteY57" fmla="*/ 3747 h 10000"/>
              <a:gd name="connsiteX58" fmla="*/ 9420 w 10000"/>
              <a:gd name="connsiteY58" fmla="*/ 4247 h 10000"/>
              <a:gd name="connsiteX59" fmla="*/ 9614 w 10000"/>
              <a:gd name="connsiteY59" fmla="*/ 5256 h 10000"/>
              <a:gd name="connsiteX60" fmla="*/ 9614 w 10000"/>
              <a:gd name="connsiteY60" fmla="*/ 6005 h 10000"/>
              <a:gd name="connsiteX61" fmla="*/ 9807 w 10000"/>
              <a:gd name="connsiteY61" fmla="*/ 6759 h 10000"/>
              <a:gd name="connsiteX62" fmla="*/ 10000 w 10000"/>
              <a:gd name="connsiteY62" fmla="*/ 7231 h 10000"/>
              <a:gd name="connsiteX63" fmla="*/ 10000 w 10000"/>
              <a:gd name="connsiteY63" fmla="*/ 7485 h 10000"/>
              <a:gd name="connsiteX64" fmla="*/ 10000 w 10000"/>
              <a:gd name="connsiteY64" fmla="*/ 7740 h 10000"/>
              <a:gd name="connsiteX65" fmla="*/ 10000 w 10000"/>
              <a:gd name="connsiteY65" fmla="*/ 7983 h 10000"/>
              <a:gd name="connsiteX66" fmla="*/ 9807 w 10000"/>
              <a:gd name="connsiteY66" fmla="*/ 8236 h 10000"/>
              <a:gd name="connsiteX67" fmla="*/ 9420 w 10000"/>
              <a:gd name="connsiteY67" fmla="*/ 8492 h 10000"/>
              <a:gd name="connsiteX68" fmla="*/ 9034 w 10000"/>
              <a:gd name="connsiteY68" fmla="*/ 8741 h 10000"/>
              <a:gd name="connsiteX69" fmla="*/ 8647 w 10000"/>
              <a:gd name="connsiteY69" fmla="*/ 8993 h 10000"/>
              <a:gd name="connsiteX70" fmla="*/ 8092 w 10000"/>
              <a:gd name="connsiteY70" fmla="*/ 9249 h 10000"/>
              <a:gd name="connsiteX71" fmla="*/ 7318 w 10000"/>
              <a:gd name="connsiteY71" fmla="*/ 9497 h 10000"/>
              <a:gd name="connsiteX72" fmla="*/ 6739 w 10000"/>
              <a:gd name="connsiteY72" fmla="*/ 9749 h 10000"/>
              <a:gd name="connsiteX73" fmla="*/ 5967 w 10000"/>
              <a:gd name="connsiteY73" fmla="*/ 10000 h 10000"/>
              <a:gd name="connsiteX74" fmla="*/ 5001 w 10000"/>
              <a:gd name="connsiteY74" fmla="*/ 10000 h 10000"/>
              <a:gd name="connsiteX75" fmla="*/ 5001 w 10000"/>
              <a:gd name="connsiteY75" fmla="*/ 10000 h 10000"/>
              <a:gd name="connsiteX0" fmla="*/ 5001 w 10000"/>
              <a:gd name="connsiteY0" fmla="*/ 8774 h 8774"/>
              <a:gd name="connsiteX1" fmla="*/ 4227 w 10000"/>
              <a:gd name="connsiteY1" fmla="*/ 8523 h 8774"/>
              <a:gd name="connsiteX2" fmla="*/ 3479 w 10000"/>
              <a:gd name="connsiteY2" fmla="*/ 8523 h 8774"/>
              <a:gd name="connsiteX3" fmla="*/ 2899 w 10000"/>
              <a:gd name="connsiteY3" fmla="*/ 8271 h 8774"/>
              <a:gd name="connsiteX4" fmla="*/ 2320 w 10000"/>
              <a:gd name="connsiteY4" fmla="*/ 8023 h 8774"/>
              <a:gd name="connsiteX5" fmla="*/ 1933 w 10000"/>
              <a:gd name="connsiteY5" fmla="*/ 7767 h 8774"/>
              <a:gd name="connsiteX6" fmla="*/ 1546 w 10000"/>
              <a:gd name="connsiteY6" fmla="*/ 7266 h 8774"/>
              <a:gd name="connsiteX7" fmla="*/ 1160 w 10000"/>
              <a:gd name="connsiteY7" fmla="*/ 6757 h 8774"/>
              <a:gd name="connsiteX8" fmla="*/ 966 w 10000"/>
              <a:gd name="connsiteY8" fmla="*/ 6259 h 8774"/>
              <a:gd name="connsiteX9" fmla="*/ 581 w 10000"/>
              <a:gd name="connsiteY9" fmla="*/ 5533 h 8774"/>
              <a:gd name="connsiteX10" fmla="*/ 387 w 10000"/>
              <a:gd name="connsiteY10" fmla="*/ 4779 h 8774"/>
              <a:gd name="connsiteX11" fmla="*/ 194 w 10000"/>
              <a:gd name="connsiteY11" fmla="*/ 4030 h 8774"/>
              <a:gd name="connsiteX12" fmla="*/ 194 w 10000"/>
              <a:gd name="connsiteY12" fmla="*/ 3273 h 8774"/>
              <a:gd name="connsiteX13" fmla="*/ 0 w 10000"/>
              <a:gd name="connsiteY13" fmla="*/ 2768 h 8774"/>
              <a:gd name="connsiteX14" fmla="*/ 0 w 10000"/>
              <a:gd name="connsiteY14" fmla="*/ 2015 h 8774"/>
              <a:gd name="connsiteX15" fmla="*/ 0 w 10000"/>
              <a:gd name="connsiteY15" fmla="*/ 1007 h 8774"/>
              <a:gd name="connsiteX16" fmla="*/ 0 w 10000"/>
              <a:gd name="connsiteY16" fmla="*/ 0 h 8774"/>
              <a:gd name="connsiteX17" fmla="*/ 1160 w 10000"/>
              <a:gd name="connsiteY17" fmla="*/ 1512 h 8774"/>
              <a:gd name="connsiteX18" fmla="*/ 1354 w 10000"/>
              <a:gd name="connsiteY18" fmla="*/ 3021 h 8774"/>
              <a:gd name="connsiteX19" fmla="*/ 1546 w 10000"/>
              <a:gd name="connsiteY19" fmla="*/ 3772 h 8774"/>
              <a:gd name="connsiteX20" fmla="*/ 1546 w 10000"/>
              <a:gd name="connsiteY20" fmla="*/ 4278 h 8774"/>
              <a:gd name="connsiteX21" fmla="*/ 1740 w 10000"/>
              <a:gd name="connsiteY21" fmla="*/ 4779 h 8774"/>
              <a:gd name="connsiteX22" fmla="*/ 2126 w 10000"/>
              <a:gd name="connsiteY22" fmla="*/ 5283 h 8774"/>
              <a:gd name="connsiteX23" fmla="*/ 2320 w 10000"/>
              <a:gd name="connsiteY23" fmla="*/ 5533 h 8774"/>
              <a:gd name="connsiteX24" fmla="*/ 2706 w 10000"/>
              <a:gd name="connsiteY24" fmla="*/ 5786 h 8774"/>
              <a:gd name="connsiteX25" fmla="*/ 3091 w 10000"/>
              <a:gd name="connsiteY25" fmla="*/ 6005 h 8774"/>
              <a:gd name="connsiteX26" fmla="*/ 3479 w 10000"/>
              <a:gd name="connsiteY26" fmla="*/ 6259 h 8774"/>
              <a:gd name="connsiteX27" fmla="*/ 3842 w 10000"/>
              <a:gd name="connsiteY27" fmla="*/ 6259 h 8774"/>
              <a:gd name="connsiteX28" fmla="*/ 4422 w 10000"/>
              <a:gd name="connsiteY28" fmla="*/ 6514 h 8774"/>
              <a:gd name="connsiteX29" fmla="*/ 5001 w 10000"/>
              <a:gd name="connsiteY29" fmla="*/ 6514 h 8774"/>
              <a:gd name="connsiteX30" fmla="*/ 5580 w 10000"/>
              <a:gd name="connsiteY30" fmla="*/ 6514 h 8774"/>
              <a:gd name="connsiteX31" fmla="*/ 6159 w 10000"/>
              <a:gd name="connsiteY31" fmla="*/ 6259 h 8774"/>
              <a:gd name="connsiteX32" fmla="*/ 6547 w 10000"/>
              <a:gd name="connsiteY32" fmla="*/ 6259 h 8774"/>
              <a:gd name="connsiteX33" fmla="*/ 7126 w 10000"/>
              <a:gd name="connsiteY33" fmla="*/ 6005 h 8774"/>
              <a:gd name="connsiteX34" fmla="*/ 7513 w 10000"/>
              <a:gd name="connsiteY34" fmla="*/ 5786 h 8774"/>
              <a:gd name="connsiteX35" fmla="*/ 7898 w 10000"/>
              <a:gd name="connsiteY35" fmla="*/ 5533 h 8774"/>
              <a:gd name="connsiteX36" fmla="*/ 8092 w 10000"/>
              <a:gd name="connsiteY36" fmla="*/ 5283 h 8774"/>
              <a:gd name="connsiteX37" fmla="*/ 8092 w 10000"/>
              <a:gd name="connsiteY37" fmla="*/ 5033 h 8774"/>
              <a:gd name="connsiteX38" fmla="*/ 8261 w 10000"/>
              <a:gd name="connsiteY38" fmla="*/ 4529 h 8774"/>
              <a:gd name="connsiteX39" fmla="*/ 8454 w 10000"/>
              <a:gd name="connsiteY39" fmla="*/ 4030 h 8774"/>
              <a:gd name="connsiteX40" fmla="*/ 8647 w 10000"/>
              <a:gd name="connsiteY40" fmla="*/ 3772 h 8774"/>
              <a:gd name="connsiteX41" fmla="*/ 8647 w 10000"/>
              <a:gd name="connsiteY41" fmla="*/ 3021 h 8774"/>
              <a:gd name="connsiteX42" fmla="*/ 8841 w 10000"/>
              <a:gd name="connsiteY42" fmla="*/ 2521 h 8774"/>
              <a:gd name="connsiteX43" fmla="*/ 8841 w 10000"/>
              <a:gd name="connsiteY43" fmla="*/ 2015 h 8774"/>
              <a:gd name="connsiteX44" fmla="*/ 8841 w 10000"/>
              <a:gd name="connsiteY44" fmla="*/ 1761 h 8774"/>
              <a:gd name="connsiteX45" fmla="*/ 9034 w 10000"/>
              <a:gd name="connsiteY45" fmla="*/ 1260 h 8774"/>
              <a:gd name="connsiteX46" fmla="*/ 9034 w 10000"/>
              <a:gd name="connsiteY46" fmla="*/ 1007 h 8774"/>
              <a:gd name="connsiteX47" fmla="*/ 9227 w 10000"/>
              <a:gd name="connsiteY47" fmla="*/ 1007 h 8774"/>
              <a:gd name="connsiteX48" fmla="*/ 9227 w 10000"/>
              <a:gd name="connsiteY48" fmla="*/ 757 h 8774"/>
              <a:gd name="connsiteX49" fmla="*/ 9227 w 10000"/>
              <a:gd name="connsiteY49" fmla="*/ 757 h 8774"/>
              <a:gd name="connsiteX50" fmla="*/ 9227 w 10000"/>
              <a:gd name="connsiteY50" fmla="*/ 757 h 8774"/>
              <a:gd name="connsiteX51" fmla="*/ 9227 w 10000"/>
              <a:gd name="connsiteY51" fmla="*/ 1007 h 8774"/>
              <a:gd name="connsiteX52" fmla="*/ 9420 w 10000"/>
              <a:gd name="connsiteY52" fmla="*/ 1007 h 8774"/>
              <a:gd name="connsiteX53" fmla="*/ 9420 w 10000"/>
              <a:gd name="connsiteY53" fmla="*/ 1260 h 8774"/>
              <a:gd name="connsiteX54" fmla="*/ 9420 w 10000"/>
              <a:gd name="connsiteY54" fmla="*/ 1761 h 8774"/>
              <a:gd name="connsiteX55" fmla="*/ 9420 w 10000"/>
              <a:gd name="connsiteY55" fmla="*/ 2015 h 8774"/>
              <a:gd name="connsiteX56" fmla="*/ 9420 w 10000"/>
              <a:gd name="connsiteY56" fmla="*/ 2521 h 8774"/>
              <a:gd name="connsiteX57" fmla="*/ 9420 w 10000"/>
              <a:gd name="connsiteY57" fmla="*/ 3021 h 8774"/>
              <a:gd name="connsiteX58" fmla="*/ 9614 w 10000"/>
              <a:gd name="connsiteY58" fmla="*/ 4030 h 8774"/>
              <a:gd name="connsiteX59" fmla="*/ 9614 w 10000"/>
              <a:gd name="connsiteY59" fmla="*/ 4779 h 8774"/>
              <a:gd name="connsiteX60" fmla="*/ 9807 w 10000"/>
              <a:gd name="connsiteY60" fmla="*/ 5533 h 8774"/>
              <a:gd name="connsiteX61" fmla="*/ 10000 w 10000"/>
              <a:gd name="connsiteY61" fmla="*/ 6005 h 8774"/>
              <a:gd name="connsiteX62" fmla="*/ 10000 w 10000"/>
              <a:gd name="connsiteY62" fmla="*/ 6259 h 8774"/>
              <a:gd name="connsiteX63" fmla="*/ 10000 w 10000"/>
              <a:gd name="connsiteY63" fmla="*/ 6514 h 8774"/>
              <a:gd name="connsiteX64" fmla="*/ 10000 w 10000"/>
              <a:gd name="connsiteY64" fmla="*/ 6757 h 8774"/>
              <a:gd name="connsiteX65" fmla="*/ 9807 w 10000"/>
              <a:gd name="connsiteY65" fmla="*/ 7010 h 8774"/>
              <a:gd name="connsiteX66" fmla="*/ 9420 w 10000"/>
              <a:gd name="connsiteY66" fmla="*/ 7266 h 8774"/>
              <a:gd name="connsiteX67" fmla="*/ 9034 w 10000"/>
              <a:gd name="connsiteY67" fmla="*/ 7515 h 8774"/>
              <a:gd name="connsiteX68" fmla="*/ 8647 w 10000"/>
              <a:gd name="connsiteY68" fmla="*/ 7767 h 8774"/>
              <a:gd name="connsiteX69" fmla="*/ 8092 w 10000"/>
              <a:gd name="connsiteY69" fmla="*/ 8023 h 8774"/>
              <a:gd name="connsiteX70" fmla="*/ 7318 w 10000"/>
              <a:gd name="connsiteY70" fmla="*/ 8271 h 8774"/>
              <a:gd name="connsiteX71" fmla="*/ 6739 w 10000"/>
              <a:gd name="connsiteY71" fmla="*/ 8523 h 8774"/>
              <a:gd name="connsiteX72" fmla="*/ 5967 w 10000"/>
              <a:gd name="connsiteY72" fmla="*/ 8774 h 8774"/>
              <a:gd name="connsiteX73" fmla="*/ 5001 w 10000"/>
              <a:gd name="connsiteY73" fmla="*/ 8774 h 8774"/>
              <a:gd name="connsiteX74" fmla="*/ 5001 w 10000"/>
              <a:gd name="connsiteY74" fmla="*/ 8774 h 8774"/>
              <a:gd name="connsiteX0" fmla="*/ 5001 w 10000"/>
              <a:gd name="connsiteY0" fmla="*/ 9137 h 9137"/>
              <a:gd name="connsiteX1" fmla="*/ 4227 w 10000"/>
              <a:gd name="connsiteY1" fmla="*/ 8851 h 9137"/>
              <a:gd name="connsiteX2" fmla="*/ 3479 w 10000"/>
              <a:gd name="connsiteY2" fmla="*/ 8851 h 9137"/>
              <a:gd name="connsiteX3" fmla="*/ 2899 w 10000"/>
              <a:gd name="connsiteY3" fmla="*/ 8564 h 9137"/>
              <a:gd name="connsiteX4" fmla="*/ 2320 w 10000"/>
              <a:gd name="connsiteY4" fmla="*/ 8281 h 9137"/>
              <a:gd name="connsiteX5" fmla="*/ 1933 w 10000"/>
              <a:gd name="connsiteY5" fmla="*/ 7989 h 9137"/>
              <a:gd name="connsiteX6" fmla="*/ 1546 w 10000"/>
              <a:gd name="connsiteY6" fmla="*/ 7418 h 9137"/>
              <a:gd name="connsiteX7" fmla="*/ 1160 w 10000"/>
              <a:gd name="connsiteY7" fmla="*/ 6838 h 9137"/>
              <a:gd name="connsiteX8" fmla="*/ 966 w 10000"/>
              <a:gd name="connsiteY8" fmla="*/ 6271 h 9137"/>
              <a:gd name="connsiteX9" fmla="*/ 581 w 10000"/>
              <a:gd name="connsiteY9" fmla="*/ 5443 h 9137"/>
              <a:gd name="connsiteX10" fmla="*/ 387 w 10000"/>
              <a:gd name="connsiteY10" fmla="*/ 4584 h 9137"/>
              <a:gd name="connsiteX11" fmla="*/ 194 w 10000"/>
              <a:gd name="connsiteY11" fmla="*/ 3730 h 9137"/>
              <a:gd name="connsiteX12" fmla="*/ 194 w 10000"/>
              <a:gd name="connsiteY12" fmla="*/ 2867 h 9137"/>
              <a:gd name="connsiteX13" fmla="*/ 0 w 10000"/>
              <a:gd name="connsiteY13" fmla="*/ 2292 h 9137"/>
              <a:gd name="connsiteX14" fmla="*/ 0 w 10000"/>
              <a:gd name="connsiteY14" fmla="*/ 1434 h 9137"/>
              <a:gd name="connsiteX15" fmla="*/ 0 w 10000"/>
              <a:gd name="connsiteY15" fmla="*/ 285 h 9137"/>
              <a:gd name="connsiteX16" fmla="*/ 1160 w 10000"/>
              <a:gd name="connsiteY16" fmla="*/ 860 h 9137"/>
              <a:gd name="connsiteX17" fmla="*/ 1354 w 10000"/>
              <a:gd name="connsiteY17" fmla="*/ 2580 h 9137"/>
              <a:gd name="connsiteX18" fmla="*/ 1546 w 10000"/>
              <a:gd name="connsiteY18" fmla="*/ 3436 h 9137"/>
              <a:gd name="connsiteX19" fmla="*/ 1546 w 10000"/>
              <a:gd name="connsiteY19" fmla="*/ 4013 h 9137"/>
              <a:gd name="connsiteX20" fmla="*/ 1740 w 10000"/>
              <a:gd name="connsiteY20" fmla="*/ 4584 h 9137"/>
              <a:gd name="connsiteX21" fmla="*/ 2126 w 10000"/>
              <a:gd name="connsiteY21" fmla="*/ 5158 h 9137"/>
              <a:gd name="connsiteX22" fmla="*/ 2320 w 10000"/>
              <a:gd name="connsiteY22" fmla="*/ 5443 h 9137"/>
              <a:gd name="connsiteX23" fmla="*/ 2706 w 10000"/>
              <a:gd name="connsiteY23" fmla="*/ 5731 h 9137"/>
              <a:gd name="connsiteX24" fmla="*/ 3091 w 10000"/>
              <a:gd name="connsiteY24" fmla="*/ 5981 h 9137"/>
              <a:gd name="connsiteX25" fmla="*/ 3479 w 10000"/>
              <a:gd name="connsiteY25" fmla="*/ 6271 h 9137"/>
              <a:gd name="connsiteX26" fmla="*/ 3842 w 10000"/>
              <a:gd name="connsiteY26" fmla="*/ 6271 h 9137"/>
              <a:gd name="connsiteX27" fmla="*/ 4422 w 10000"/>
              <a:gd name="connsiteY27" fmla="*/ 6561 h 9137"/>
              <a:gd name="connsiteX28" fmla="*/ 5001 w 10000"/>
              <a:gd name="connsiteY28" fmla="*/ 6561 h 9137"/>
              <a:gd name="connsiteX29" fmla="*/ 5580 w 10000"/>
              <a:gd name="connsiteY29" fmla="*/ 6561 h 9137"/>
              <a:gd name="connsiteX30" fmla="*/ 6159 w 10000"/>
              <a:gd name="connsiteY30" fmla="*/ 6271 h 9137"/>
              <a:gd name="connsiteX31" fmla="*/ 6547 w 10000"/>
              <a:gd name="connsiteY31" fmla="*/ 6271 h 9137"/>
              <a:gd name="connsiteX32" fmla="*/ 7126 w 10000"/>
              <a:gd name="connsiteY32" fmla="*/ 5981 h 9137"/>
              <a:gd name="connsiteX33" fmla="*/ 7513 w 10000"/>
              <a:gd name="connsiteY33" fmla="*/ 5731 h 9137"/>
              <a:gd name="connsiteX34" fmla="*/ 7898 w 10000"/>
              <a:gd name="connsiteY34" fmla="*/ 5443 h 9137"/>
              <a:gd name="connsiteX35" fmla="*/ 8092 w 10000"/>
              <a:gd name="connsiteY35" fmla="*/ 5158 h 9137"/>
              <a:gd name="connsiteX36" fmla="*/ 8092 w 10000"/>
              <a:gd name="connsiteY36" fmla="*/ 4873 h 9137"/>
              <a:gd name="connsiteX37" fmla="*/ 8261 w 10000"/>
              <a:gd name="connsiteY37" fmla="*/ 4299 h 9137"/>
              <a:gd name="connsiteX38" fmla="*/ 8454 w 10000"/>
              <a:gd name="connsiteY38" fmla="*/ 3730 h 9137"/>
              <a:gd name="connsiteX39" fmla="*/ 8647 w 10000"/>
              <a:gd name="connsiteY39" fmla="*/ 3436 h 9137"/>
              <a:gd name="connsiteX40" fmla="*/ 8647 w 10000"/>
              <a:gd name="connsiteY40" fmla="*/ 2580 h 9137"/>
              <a:gd name="connsiteX41" fmla="*/ 8841 w 10000"/>
              <a:gd name="connsiteY41" fmla="*/ 2010 h 9137"/>
              <a:gd name="connsiteX42" fmla="*/ 8841 w 10000"/>
              <a:gd name="connsiteY42" fmla="*/ 1434 h 9137"/>
              <a:gd name="connsiteX43" fmla="*/ 8841 w 10000"/>
              <a:gd name="connsiteY43" fmla="*/ 1144 h 9137"/>
              <a:gd name="connsiteX44" fmla="*/ 9034 w 10000"/>
              <a:gd name="connsiteY44" fmla="*/ 573 h 9137"/>
              <a:gd name="connsiteX45" fmla="*/ 9034 w 10000"/>
              <a:gd name="connsiteY45" fmla="*/ 285 h 9137"/>
              <a:gd name="connsiteX46" fmla="*/ 9227 w 10000"/>
              <a:gd name="connsiteY46" fmla="*/ 285 h 9137"/>
              <a:gd name="connsiteX47" fmla="*/ 9227 w 10000"/>
              <a:gd name="connsiteY47" fmla="*/ 0 h 9137"/>
              <a:gd name="connsiteX48" fmla="*/ 9227 w 10000"/>
              <a:gd name="connsiteY48" fmla="*/ 0 h 9137"/>
              <a:gd name="connsiteX49" fmla="*/ 9227 w 10000"/>
              <a:gd name="connsiteY49" fmla="*/ 0 h 9137"/>
              <a:gd name="connsiteX50" fmla="*/ 9227 w 10000"/>
              <a:gd name="connsiteY50" fmla="*/ 285 h 9137"/>
              <a:gd name="connsiteX51" fmla="*/ 9420 w 10000"/>
              <a:gd name="connsiteY51" fmla="*/ 285 h 9137"/>
              <a:gd name="connsiteX52" fmla="*/ 9420 w 10000"/>
              <a:gd name="connsiteY52" fmla="*/ 573 h 9137"/>
              <a:gd name="connsiteX53" fmla="*/ 9420 w 10000"/>
              <a:gd name="connsiteY53" fmla="*/ 1144 h 9137"/>
              <a:gd name="connsiteX54" fmla="*/ 9420 w 10000"/>
              <a:gd name="connsiteY54" fmla="*/ 1434 h 9137"/>
              <a:gd name="connsiteX55" fmla="*/ 9420 w 10000"/>
              <a:gd name="connsiteY55" fmla="*/ 2010 h 9137"/>
              <a:gd name="connsiteX56" fmla="*/ 9420 w 10000"/>
              <a:gd name="connsiteY56" fmla="*/ 2580 h 9137"/>
              <a:gd name="connsiteX57" fmla="*/ 9614 w 10000"/>
              <a:gd name="connsiteY57" fmla="*/ 3730 h 9137"/>
              <a:gd name="connsiteX58" fmla="*/ 9614 w 10000"/>
              <a:gd name="connsiteY58" fmla="*/ 4584 h 9137"/>
              <a:gd name="connsiteX59" fmla="*/ 9807 w 10000"/>
              <a:gd name="connsiteY59" fmla="*/ 5443 h 9137"/>
              <a:gd name="connsiteX60" fmla="*/ 10000 w 10000"/>
              <a:gd name="connsiteY60" fmla="*/ 5981 h 9137"/>
              <a:gd name="connsiteX61" fmla="*/ 10000 w 10000"/>
              <a:gd name="connsiteY61" fmla="*/ 6271 h 9137"/>
              <a:gd name="connsiteX62" fmla="*/ 10000 w 10000"/>
              <a:gd name="connsiteY62" fmla="*/ 6561 h 9137"/>
              <a:gd name="connsiteX63" fmla="*/ 10000 w 10000"/>
              <a:gd name="connsiteY63" fmla="*/ 6838 h 9137"/>
              <a:gd name="connsiteX64" fmla="*/ 9807 w 10000"/>
              <a:gd name="connsiteY64" fmla="*/ 7127 h 9137"/>
              <a:gd name="connsiteX65" fmla="*/ 9420 w 10000"/>
              <a:gd name="connsiteY65" fmla="*/ 7418 h 9137"/>
              <a:gd name="connsiteX66" fmla="*/ 9034 w 10000"/>
              <a:gd name="connsiteY66" fmla="*/ 7702 h 9137"/>
              <a:gd name="connsiteX67" fmla="*/ 8647 w 10000"/>
              <a:gd name="connsiteY67" fmla="*/ 7989 h 9137"/>
              <a:gd name="connsiteX68" fmla="*/ 8092 w 10000"/>
              <a:gd name="connsiteY68" fmla="*/ 8281 h 9137"/>
              <a:gd name="connsiteX69" fmla="*/ 7318 w 10000"/>
              <a:gd name="connsiteY69" fmla="*/ 8564 h 9137"/>
              <a:gd name="connsiteX70" fmla="*/ 6739 w 10000"/>
              <a:gd name="connsiteY70" fmla="*/ 8851 h 9137"/>
              <a:gd name="connsiteX71" fmla="*/ 5967 w 10000"/>
              <a:gd name="connsiteY71" fmla="*/ 9137 h 9137"/>
              <a:gd name="connsiteX72" fmla="*/ 5001 w 10000"/>
              <a:gd name="connsiteY72" fmla="*/ 9137 h 9137"/>
              <a:gd name="connsiteX73" fmla="*/ 5001 w 10000"/>
              <a:gd name="connsiteY73" fmla="*/ 9137 h 9137"/>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0 w 10000"/>
              <a:gd name="connsiteY14" fmla="*/ 1569 h 10000"/>
              <a:gd name="connsiteX15" fmla="*/ 1160 w 10000"/>
              <a:gd name="connsiteY15" fmla="*/ 941 h 10000"/>
              <a:gd name="connsiteX16" fmla="*/ 1354 w 10000"/>
              <a:gd name="connsiteY16" fmla="*/ 2824 h 10000"/>
              <a:gd name="connsiteX17" fmla="*/ 1546 w 10000"/>
              <a:gd name="connsiteY17" fmla="*/ 3761 h 10000"/>
              <a:gd name="connsiteX18" fmla="*/ 1546 w 10000"/>
              <a:gd name="connsiteY18" fmla="*/ 4392 h 10000"/>
              <a:gd name="connsiteX19" fmla="*/ 1740 w 10000"/>
              <a:gd name="connsiteY19" fmla="*/ 5017 h 10000"/>
              <a:gd name="connsiteX20" fmla="*/ 2126 w 10000"/>
              <a:gd name="connsiteY20" fmla="*/ 5645 h 10000"/>
              <a:gd name="connsiteX21" fmla="*/ 2320 w 10000"/>
              <a:gd name="connsiteY21" fmla="*/ 5957 h 10000"/>
              <a:gd name="connsiteX22" fmla="*/ 2706 w 10000"/>
              <a:gd name="connsiteY22" fmla="*/ 6272 h 10000"/>
              <a:gd name="connsiteX23" fmla="*/ 3091 w 10000"/>
              <a:gd name="connsiteY23" fmla="*/ 6546 h 10000"/>
              <a:gd name="connsiteX24" fmla="*/ 3479 w 10000"/>
              <a:gd name="connsiteY24" fmla="*/ 6863 h 10000"/>
              <a:gd name="connsiteX25" fmla="*/ 3842 w 10000"/>
              <a:gd name="connsiteY25" fmla="*/ 6863 h 10000"/>
              <a:gd name="connsiteX26" fmla="*/ 4422 w 10000"/>
              <a:gd name="connsiteY26" fmla="*/ 7181 h 10000"/>
              <a:gd name="connsiteX27" fmla="*/ 5001 w 10000"/>
              <a:gd name="connsiteY27" fmla="*/ 7181 h 10000"/>
              <a:gd name="connsiteX28" fmla="*/ 5580 w 10000"/>
              <a:gd name="connsiteY28" fmla="*/ 7181 h 10000"/>
              <a:gd name="connsiteX29" fmla="*/ 6159 w 10000"/>
              <a:gd name="connsiteY29" fmla="*/ 6863 h 10000"/>
              <a:gd name="connsiteX30" fmla="*/ 6547 w 10000"/>
              <a:gd name="connsiteY30" fmla="*/ 6863 h 10000"/>
              <a:gd name="connsiteX31" fmla="*/ 7126 w 10000"/>
              <a:gd name="connsiteY31" fmla="*/ 6546 h 10000"/>
              <a:gd name="connsiteX32" fmla="*/ 7513 w 10000"/>
              <a:gd name="connsiteY32" fmla="*/ 6272 h 10000"/>
              <a:gd name="connsiteX33" fmla="*/ 7898 w 10000"/>
              <a:gd name="connsiteY33" fmla="*/ 5957 h 10000"/>
              <a:gd name="connsiteX34" fmla="*/ 8092 w 10000"/>
              <a:gd name="connsiteY34" fmla="*/ 5645 h 10000"/>
              <a:gd name="connsiteX35" fmla="*/ 8092 w 10000"/>
              <a:gd name="connsiteY35" fmla="*/ 5333 h 10000"/>
              <a:gd name="connsiteX36" fmla="*/ 8261 w 10000"/>
              <a:gd name="connsiteY36" fmla="*/ 4705 h 10000"/>
              <a:gd name="connsiteX37" fmla="*/ 8454 w 10000"/>
              <a:gd name="connsiteY37" fmla="*/ 4082 h 10000"/>
              <a:gd name="connsiteX38" fmla="*/ 8647 w 10000"/>
              <a:gd name="connsiteY38" fmla="*/ 3761 h 10000"/>
              <a:gd name="connsiteX39" fmla="*/ 8647 w 10000"/>
              <a:gd name="connsiteY39" fmla="*/ 2824 h 10000"/>
              <a:gd name="connsiteX40" fmla="*/ 8841 w 10000"/>
              <a:gd name="connsiteY40" fmla="*/ 2200 h 10000"/>
              <a:gd name="connsiteX41" fmla="*/ 8841 w 10000"/>
              <a:gd name="connsiteY41" fmla="*/ 1569 h 10000"/>
              <a:gd name="connsiteX42" fmla="*/ 8841 w 10000"/>
              <a:gd name="connsiteY42" fmla="*/ 1252 h 10000"/>
              <a:gd name="connsiteX43" fmla="*/ 9034 w 10000"/>
              <a:gd name="connsiteY43" fmla="*/ 627 h 10000"/>
              <a:gd name="connsiteX44" fmla="*/ 9034 w 10000"/>
              <a:gd name="connsiteY44" fmla="*/ 312 h 10000"/>
              <a:gd name="connsiteX45" fmla="*/ 9227 w 10000"/>
              <a:gd name="connsiteY45" fmla="*/ 312 h 10000"/>
              <a:gd name="connsiteX46" fmla="*/ 9227 w 10000"/>
              <a:gd name="connsiteY46" fmla="*/ 0 h 10000"/>
              <a:gd name="connsiteX47" fmla="*/ 9227 w 10000"/>
              <a:gd name="connsiteY47" fmla="*/ 0 h 10000"/>
              <a:gd name="connsiteX48" fmla="*/ 9227 w 10000"/>
              <a:gd name="connsiteY48" fmla="*/ 0 h 10000"/>
              <a:gd name="connsiteX49" fmla="*/ 9227 w 10000"/>
              <a:gd name="connsiteY49" fmla="*/ 312 h 10000"/>
              <a:gd name="connsiteX50" fmla="*/ 9420 w 10000"/>
              <a:gd name="connsiteY50" fmla="*/ 312 h 10000"/>
              <a:gd name="connsiteX51" fmla="*/ 9420 w 10000"/>
              <a:gd name="connsiteY51" fmla="*/ 627 h 10000"/>
              <a:gd name="connsiteX52" fmla="*/ 9420 w 10000"/>
              <a:gd name="connsiteY52" fmla="*/ 1252 h 10000"/>
              <a:gd name="connsiteX53" fmla="*/ 9420 w 10000"/>
              <a:gd name="connsiteY53" fmla="*/ 1569 h 10000"/>
              <a:gd name="connsiteX54" fmla="*/ 9420 w 10000"/>
              <a:gd name="connsiteY54" fmla="*/ 2200 h 10000"/>
              <a:gd name="connsiteX55" fmla="*/ 9420 w 10000"/>
              <a:gd name="connsiteY55" fmla="*/ 2824 h 10000"/>
              <a:gd name="connsiteX56" fmla="*/ 9614 w 10000"/>
              <a:gd name="connsiteY56" fmla="*/ 4082 h 10000"/>
              <a:gd name="connsiteX57" fmla="*/ 9614 w 10000"/>
              <a:gd name="connsiteY57" fmla="*/ 5017 h 10000"/>
              <a:gd name="connsiteX58" fmla="*/ 9807 w 10000"/>
              <a:gd name="connsiteY58" fmla="*/ 5957 h 10000"/>
              <a:gd name="connsiteX59" fmla="*/ 10000 w 10000"/>
              <a:gd name="connsiteY59" fmla="*/ 6546 h 10000"/>
              <a:gd name="connsiteX60" fmla="*/ 10000 w 10000"/>
              <a:gd name="connsiteY60" fmla="*/ 6863 h 10000"/>
              <a:gd name="connsiteX61" fmla="*/ 10000 w 10000"/>
              <a:gd name="connsiteY61" fmla="*/ 7181 h 10000"/>
              <a:gd name="connsiteX62" fmla="*/ 10000 w 10000"/>
              <a:gd name="connsiteY62" fmla="*/ 7484 h 10000"/>
              <a:gd name="connsiteX63" fmla="*/ 9807 w 10000"/>
              <a:gd name="connsiteY63" fmla="*/ 7800 h 10000"/>
              <a:gd name="connsiteX64" fmla="*/ 9420 w 10000"/>
              <a:gd name="connsiteY64" fmla="*/ 8119 h 10000"/>
              <a:gd name="connsiteX65" fmla="*/ 9034 w 10000"/>
              <a:gd name="connsiteY65" fmla="*/ 8429 h 10000"/>
              <a:gd name="connsiteX66" fmla="*/ 8647 w 10000"/>
              <a:gd name="connsiteY66" fmla="*/ 8744 h 10000"/>
              <a:gd name="connsiteX67" fmla="*/ 8092 w 10000"/>
              <a:gd name="connsiteY67" fmla="*/ 9063 h 10000"/>
              <a:gd name="connsiteX68" fmla="*/ 7318 w 10000"/>
              <a:gd name="connsiteY68" fmla="*/ 9373 h 10000"/>
              <a:gd name="connsiteX69" fmla="*/ 6739 w 10000"/>
              <a:gd name="connsiteY69" fmla="*/ 9687 h 10000"/>
              <a:gd name="connsiteX70" fmla="*/ 5967 w 10000"/>
              <a:gd name="connsiteY70" fmla="*/ 10000 h 10000"/>
              <a:gd name="connsiteX71" fmla="*/ 5001 w 10000"/>
              <a:gd name="connsiteY71" fmla="*/ 10000 h 10000"/>
              <a:gd name="connsiteX72" fmla="*/ 5001 w 10000"/>
              <a:gd name="connsiteY72"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160 w 10000"/>
              <a:gd name="connsiteY14" fmla="*/ 941 h 10000"/>
              <a:gd name="connsiteX15" fmla="*/ 1354 w 10000"/>
              <a:gd name="connsiteY15" fmla="*/ 2824 h 10000"/>
              <a:gd name="connsiteX16" fmla="*/ 1546 w 10000"/>
              <a:gd name="connsiteY16" fmla="*/ 3761 h 10000"/>
              <a:gd name="connsiteX17" fmla="*/ 1546 w 10000"/>
              <a:gd name="connsiteY17" fmla="*/ 4392 h 10000"/>
              <a:gd name="connsiteX18" fmla="*/ 1740 w 10000"/>
              <a:gd name="connsiteY18" fmla="*/ 5017 h 10000"/>
              <a:gd name="connsiteX19" fmla="*/ 2126 w 10000"/>
              <a:gd name="connsiteY19" fmla="*/ 5645 h 10000"/>
              <a:gd name="connsiteX20" fmla="*/ 2320 w 10000"/>
              <a:gd name="connsiteY20" fmla="*/ 5957 h 10000"/>
              <a:gd name="connsiteX21" fmla="*/ 2706 w 10000"/>
              <a:gd name="connsiteY21" fmla="*/ 6272 h 10000"/>
              <a:gd name="connsiteX22" fmla="*/ 3091 w 10000"/>
              <a:gd name="connsiteY22" fmla="*/ 6546 h 10000"/>
              <a:gd name="connsiteX23" fmla="*/ 3479 w 10000"/>
              <a:gd name="connsiteY23" fmla="*/ 6863 h 10000"/>
              <a:gd name="connsiteX24" fmla="*/ 3842 w 10000"/>
              <a:gd name="connsiteY24" fmla="*/ 6863 h 10000"/>
              <a:gd name="connsiteX25" fmla="*/ 4422 w 10000"/>
              <a:gd name="connsiteY25" fmla="*/ 7181 h 10000"/>
              <a:gd name="connsiteX26" fmla="*/ 5001 w 10000"/>
              <a:gd name="connsiteY26" fmla="*/ 7181 h 10000"/>
              <a:gd name="connsiteX27" fmla="*/ 5580 w 10000"/>
              <a:gd name="connsiteY27" fmla="*/ 7181 h 10000"/>
              <a:gd name="connsiteX28" fmla="*/ 6159 w 10000"/>
              <a:gd name="connsiteY28" fmla="*/ 6863 h 10000"/>
              <a:gd name="connsiteX29" fmla="*/ 6547 w 10000"/>
              <a:gd name="connsiteY29" fmla="*/ 6863 h 10000"/>
              <a:gd name="connsiteX30" fmla="*/ 7126 w 10000"/>
              <a:gd name="connsiteY30" fmla="*/ 6546 h 10000"/>
              <a:gd name="connsiteX31" fmla="*/ 7513 w 10000"/>
              <a:gd name="connsiteY31" fmla="*/ 6272 h 10000"/>
              <a:gd name="connsiteX32" fmla="*/ 7898 w 10000"/>
              <a:gd name="connsiteY32" fmla="*/ 5957 h 10000"/>
              <a:gd name="connsiteX33" fmla="*/ 8092 w 10000"/>
              <a:gd name="connsiteY33" fmla="*/ 5645 h 10000"/>
              <a:gd name="connsiteX34" fmla="*/ 8092 w 10000"/>
              <a:gd name="connsiteY34" fmla="*/ 5333 h 10000"/>
              <a:gd name="connsiteX35" fmla="*/ 8261 w 10000"/>
              <a:gd name="connsiteY35" fmla="*/ 4705 h 10000"/>
              <a:gd name="connsiteX36" fmla="*/ 8454 w 10000"/>
              <a:gd name="connsiteY36" fmla="*/ 4082 h 10000"/>
              <a:gd name="connsiteX37" fmla="*/ 8647 w 10000"/>
              <a:gd name="connsiteY37" fmla="*/ 3761 h 10000"/>
              <a:gd name="connsiteX38" fmla="*/ 8647 w 10000"/>
              <a:gd name="connsiteY38" fmla="*/ 2824 h 10000"/>
              <a:gd name="connsiteX39" fmla="*/ 8841 w 10000"/>
              <a:gd name="connsiteY39" fmla="*/ 2200 h 10000"/>
              <a:gd name="connsiteX40" fmla="*/ 8841 w 10000"/>
              <a:gd name="connsiteY40" fmla="*/ 1569 h 10000"/>
              <a:gd name="connsiteX41" fmla="*/ 8841 w 10000"/>
              <a:gd name="connsiteY41" fmla="*/ 1252 h 10000"/>
              <a:gd name="connsiteX42" fmla="*/ 9034 w 10000"/>
              <a:gd name="connsiteY42" fmla="*/ 627 h 10000"/>
              <a:gd name="connsiteX43" fmla="*/ 9034 w 10000"/>
              <a:gd name="connsiteY43" fmla="*/ 312 h 10000"/>
              <a:gd name="connsiteX44" fmla="*/ 9227 w 10000"/>
              <a:gd name="connsiteY44" fmla="*/ 312 h 10000"/>
              <a:gd name="connsiteX45" fmla="*/ 9227 w 10000"/>
              <a:gd name="connsiteY45" fmla="*/ 0 h 10000"/>
              <a:gd name="connsiteX46" fmla="*/ 9227 w 10000"/>
              <a:gd name="connsiteY46" fmla="*/ 0 h 10000"/>
              <a:gd name="connsiteX47" fmla="*/ 9227 w 10000"/>
              <a:gd name="connsiteY47" fmla="*/ 0 h 10000"/>
              <a:gd name="connsiteX48" fmla="*/ 9227 w 10000"/>
              <a:gd name="connsiteY48" fmla="*/ 312 h 10000"/>
              <a:gd name="connsiteX49" fmla="*/ 9420 w 10000"/>
              <a:gd name="connsiteY49" fmla="*/ 312 h 10000"/>
              <a:gd name="connsiteX50" fmla="*/ 9420 w 10000"/>
              <a:gd name="connsiteY50" fmla="*/ 627 h 10000"/>
              <a:gd name="connsiteX51" fmla="*/ 9420 w 10000"/>
              <a:gd name="connsiteY51" fmla="*/ 1252 h 10000"/>
              <a:gd name="connsiteX52" fmla="*/ 9420 w 10000"/>
              <a:gd name="connsiteY52" fmla="*/ 1569 h 10000"/>
              <a:gd name="connsiteX53" fmla="*/ 9420 w 10000"/>
              <a:gd name="connsiteY53" fmla="*/ 2200 h 10000"/>
              <a:gd name="connsiteX54" fmla="*/ 9420 w 10000"/>
              <a:gd name="connsiteY54" fmla="*/ 2824 h 10000"/>
              <a:gd name="connsiteX55" fmla="*/ 9614 w 10000"/>
              <a:gd name="connsiteY55" fmla="*/ 4082 h 10000"/>
              <a:gd name="connsiteX56" fmla="*/ 9614 w 10000"/>
              <a:gd name="connsiteY56" fmla="*/ 5017 h 10000"/>
              <a:gd name="connsiteX57" fmla="*/ 9807 w 10000"/>
              <a:gd name="connsiteY57" fmla="*/ 5957 h 10000"/>
              <a:gd name="connsiteX58" fmla="*/ 10000 w 10000"/>
              <a:gd name="connsiteY58" fmla="*/ 6546 h 10000"/>
              <a:gd name="connsiteX59" fmla="*/ 10000 w 10000"/>
              <a:gd name="connsiteY59" fmla="*/ 6863 h 10000"/>
              <a:gd name="connsiteX60" fmla="*/ 10000 w 10000"/>
              <a:gd name="connsiteY60" fmla="*/ 7181 h 10000"/>
              <a:gd name="connsiteX61" fmla="*/ 10000 w 10000"/>
              <a:gd name="connsiteY61" fmla="*/ 7484 h 10000"/>
              <a:gd name="connsiteX62" fmla="*/ 9807 w 10000"/>
              <a:gd name="connsiteY62" fmla="*/ 7800 h 10000"/>
              <a:gd name="connsiteX63" fmla="*/ 9420 w 10000"/>
              <a:gd name="connsiteY63" fmla="*/ 8119 h 10000"/>
              <a:gd name="connsiteX64" fmla="*/ 9034 w 10000"/>
              <a:gd name="connsiteY64" fmla="*/ 8429 h 10000"/>
              <a:gd name="connsiteX65" fmla="*/ 8647 w 10000"/>
              <a:gd name="connsiteY65" fmla="*/ 8744 h 10000"/>
              <a:gd name="connsiteX66" fmla="*/ 8092 w 10000"/>
              <a:gd name="connsiteY66" fmla="*/ 9063 h 10000"/>
              <a:gd name="connsiteX67" fmla="*/ 7318 w 10000"/>
              <a:gd name="connsiteY67" fmla="*/ 9373 h 10000"/>
              <a:gd name="connsiteX68" fmla="*/ 6739 w 10000"/>
              <a:gd name="connsiteY68" fmla="*/ 9687 h 10000"/>
              <a:gd name="connsiteX69" fmla="*/ 5967 w 10000"/>
              <a:gd name="connsiteY69" fmla="*/ 10000 h 10000"/>
              <a:gd name="connsiteX70" fmla="*/ 5001 w 10000"/>
              <a:gd name="connsiteY70" fmla="*/ 10000 h 10000"/>
              <a:gd name="connsiteX71" fmla="*/ 5001 w 10000"/>
              <a:gd name="connsiteY71"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354 w 10000"/>
              <a:gd name="connsiteY14" fmla="*/ 2824 h 10000"/>
              <a:gd name="connsiteX15" fmla="*/ 1546 w 10000"/>
              <a:gd name="connsiteY15" fmla="*/ 3761 h 10000"/>
              <a:gd name="connsiteX16" fmla="*/ 1546 w 10000"/>
              <a:gd name="connsiteY16" fmla="*/ 4392 h 10000"/>
              <a:gd name="connsiteX17" fmla="*/ 1740 w 10000"/>
              <a:gd name="connsiteY17" fmla="*/ 5017 h 10000"/>
              <a:gd name="connsiteX18" fmla="*/ 2126 w 10000"/>
              <a:gd name="connsiteY18" fmla="*/ 5645 h 10000"/>
              <a:gd name="connsiteX19" fmla="*/ 2320 w 10000"/>
              <a:gd name="connsiteY19" fmla="*/ 5957 h 10000"/>
              <a:gd name="connsiteX20" fmla="*/ 2706 w 10000"/>
              <a:gd name="connsiteY20" fmla="*/ 6272 h 10000"/>
              <a:gd name="connsiteX21" fmla="*/ 3091 w 10000"/>
              <a:gd name="connsiteY21" fmla="*/ 6546 h 10000"/>
              <a:gd name="connsiteX22" fmla="*/ 3479 w 10000"/>
              <a:gd name="connsiteY22" fmla="*/ 6863 h 10000"/>
              <a:gd name="connsiteX23" fmla="*/ 3842 w 10000"/>
              <a:gd name="connsiteY23" fmla="*/ 6863 h 10000"/>
              <a:gd name="connsiteX24" fmla="*/ 4422 w 10000"/>
              <a:gd name="connsiteY24" fmla="*/ 7181 h 10000"/>
              <a:gd name="connsiteX25" fmla="*/ 5001 w 10000"/>
              <a:gd name="connsiteY25" fmla="*/ 7181 h 10000"/>
              <a:gd name="connsiteX26" fmla="*/ 5580 w 10000"/>
              <a:gd name="connsiteY26" fmla="*/ 7181 h 10000"/>
              <a:gd name="connsiteX27" fmla="*/ 6159 w 10000"/>
              <a:gd name="connsiteY27" fmla="*/ 6863 h 10000"/>
              <a:gd name="connsiteX28" fmla="*/ 6547 w 10000"/>
              <a:gd name="connsiteY28" fmla="*/ 6863 h 10000"/>
              <a:gd name="connsiteX29" fmla="*/ 7126 w 10000"/>
              <a:gd name="connsiteY29" fmla="*/ 6546 h 10000"/>
              <a:gd name="connsiteX30" fmla="*/ 7513 w 10000"/>
              <a:gd name="connsiteY30" fmla="*/ 6272 h 10000"/>
              <a:gd name="connsiteX31" fmla="*/ 7898 w 10000"/>
              <a:gd name="connsiteY31" fmla="*/ 5957 h 10000"/>
              <a:gd name="connsiteX32" fmla="*/ 8092 w 10000"/>
              <a:gd name="connsiteY32" fmla="*/ 5645 h 10000"/>
              <a:gd name="connsiteX33" fmla="*/ 8092 w 10000"/>
              <a:gd name="connsiteY33" fmla="*/ 5333 h 10000"/>
              <a:gd name="connsiteX34" fmla="*/ 8261 w 10000"/>
              <a:gd name="connsiteY34" fmla="*/ 4705 h 10000"/>
              <a:gd name="connsiteX35" fmla="*/ 8454 w 10000"/>
              <a:gd name="connsiteY35" fmla="*/ 4082 h 10000"/>
              <a:gd name="connsiteX36" fmla="*/ 8647 w 10000"/>
              <a:gd name="connsiteY36" fmla="*/ 3761 h 10000"/>
              <a:gd name="connsiteX37" fmla="*/ 8647 w 10000"/>
              <a:gd name="connsiteY37" fmla="*/ 2824 h 10000"/>
              <a:gd name="connsiteX38" fmla="*/ 8841 w 10000"/>
              <a:gd name="connsiteY38" fmla="*/ 2200 h 10000"/>
              <a:gd name="connsiteX39" fmla="*/ 8841 w 10000"/>
              <a:gd name="connsiteY39" fmla="*/ 1569 h 10000"/>
              <a:gd name="connsiteX40" fmla="*/ 8841 w 10000"/>
              <a:gd name="connsiteY40" fmla="*/ 1252 h 10000"/>
              <a:gd name="connsiteX41" fmla="*/ 9034 w 10000"/>
              <a:gd name="connsiteY41" fmla="*/ 627 h 10000"/>
              <a:gd name="connsiteX42" fmla="*/ 9034 w 10000"/>
              <a:gd name="connsiteY42" fmla="*/ 312 h 10000"/>
              <a:gd name="connsiteX43" fmla="*/ 9227 w 10000"/>
              <a:gd name="connsiteY43" fmla="*/ 312 h 10000"/>
              <a:gd name="connsiteX44" fmla="*/ 9227 w 10000"/>
              <a:gd name="connsiteY44" fmla="*/ 0 h 10000"/>
              <a:gd name="connsiteX45" fmla="*/ 9227 w 10000"/>
              <a:gd name="connsiteY45" fmla="*/ 0 h 10000"/>
              <a:gd name="connsiteX46" fmla="*/ 9227 w 10000"/>
              <a:gd name="connsiteY46" fmla="*/ 0 h 10000"/>
              <a:gd name="connsiteX47" fmla="*/ 9227 w 10000"/>
              <a:gd name="connsiteY47" fmla="*/ 312 h 10000"/>
              <a:gd name="connsiteX48" fmla="*/ 9420 w 10000"/>
              <a:gd name="connsiteY48" fmla="*/ 312 h 10000"/>
              <a:gd name="connsiteX49" fmla="*/ 9420 w 10000"/>
              <a:gd name="connsiteY49" fmla="*/ 627 h 10000"/>
              <a:gd name="connsiteX50" fmla="*/ 9420 w 10000"/>
              <a:gd name="connsiteY50" fmla="*/ 1252 h 10000"/>
              <a:gd name="connsiteX51" fmla="*/ 9420 w 10000"/>
              <a:gd name="connsiteY51" fmla="*/ 1569 h 10000"/>
              <a:gd name="connsiteX52" fmla="*/ 9420 w 10000"/>
              <a:gd name="connsiteY52" fmla="*/ 2200 h 10000"/>
              <a:gd name="connsiteX53" fmla="*/ 9420 w 10000"/>
              <a:gd name="connsiteY53" fmla="*/ 2824 h 10000"/>
              <a:gd name="connsiteX54" fmla="*/ 9614 w 10000"/>
              <a:gd name="connsiteY54" fmla="*/ 4082 h 10000"/>
              <a:gd name="connsiteX55" fmla="*/ 9614 w 10000"/>
              <a:gd name="connsiteY55" fmla="*/ 5017 h 10000"/>
              <a:gd name="connsiteX56" fmla="*/ 9807 w 10000"/>
              <a:gd name="connsiteY56" fmla="*/ 5957 h 10000"/>
              <a:gd name="connsiteX57" fmla="*/ 10000 w 10000"/>
              <a:gd name="connsiteY57" fmla="*/ 6546 h 10000"/>
              <a:gd name="connsiteX58" fmla="*/ 10000 w 10000"/>
              <a:gd name="connsiteY58" fmla="*/ 6863 h 10000"/>
              <a:gd name="connsiteX59" fmla="*/ 10000 w 10000"/>
              <a:gd name="connsiteY59" fmla="*/ 7181 h 10000"/>
              <a:gd name="connsiteX60" fmla="*/ 10000 w 10000"/>
              <a:gd name="connsiteY60" fmla="*/ 7484 h 10000"/>
              <a:gd name="connsiteX61" fmla="*/ 9807 w 10000"/>
              <a:gd name="connsiteY61" fmla="*/ 7800 h 10000"/>
              <a:gd name="connsiteX62" fmla="*/ 9420 w 10000"/>
              <a:gd name="connsiteY62" fmla="*/ 8119 h 10000"/>
              <a:gd name="connsiteX63" fmla="*/ 9034 w 10000"/>
              <a:gd name="connsiteY63" fmla="*/ 8429 h 10000"/>
              <a:gd name="connsiteX64" fmla="*/ 8647 w 10000"/>
              <a:gd name="connsiteY64" fmla="*/ 8744 h 10000"/>
              <a:gd name="connsiteX65" fmla="*/ 8092 w 10000"/>
              <a:gd name="connsiteY65" fmla="*/ 9063 h 10000"/>
              <a:gd name="connsiteX66" fmla="*/ 7318 w 10000"/>
              <a:gd name="connsiteY66" fmla="*/ 9373 h 10000"/>
              <a:gd name="connsiteX67" fmla="*/ 6739 w 10000"/>
              <a:gd name="connsiteY67" fmla="*/ 9687 h 10000"/>
              <a:gd name="connsiteX68" fmla="*/ 5967 w 10000"/>
              <a:gd name="connsiteY68" fmla="*/ 10000 h 10000"/>
              <a:gd name="connsiteX69" fmla="*/ 5001 w 10000"/>
              <a:gd name="connsiteY69" fmla="*/ 10000 h 10000"/>
              <a:gd name="connsiteX70" fmla="*/ 5001 w 10000"/>
              <a:gd name="connsiteY70"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546 w 10000"/>
              <a:gd name="connsiteY14" fmla="*/ 3761 h 10000"/>
              <a:gd name="connsiteX15" fmla="*/ 1546 w 10000"/>
              <a:gd name="connsiteY15" fmla="*/ 4392 h 10000"/>
              <a:gd name="connsiteX16" fmla="*/ 1740 w 10000"/>
              <a:gd name="connsiteY16" fmla="*/ 5017 h 10000"/>
              <a:gd name="connsiteX17" fmla="*/ 2126 w 10000"/>
              <a:gd name="connsiteY17" fmla="*/ 5645 h 10000"/>
              <a:gd name="connsiteX18" fmla="*/ 2320 w 10000"/>
              <a:gd name="connsiteY18" fmla="*/ 5957 h 10000"/>
              <a:gd name="connsiteX19" fmla="*/ 2706 w 10000"/>
              <a:gd name="connsiteY19" fmla="*/ 6272 h 10000"/>
              <a:gd name="connsiteX20" fmla="*/ 3091 w 10000"/>
              <a:gd name="connsiteY20" fmla="*/ 6546 h 10000"/>
              <a:gd name="connsiteX21" fmla="*/ 3479 w 10000"/>
              <a:gd name="connsiteY21" fmla="*/ 6863 h 10000"/>
              <a:gd name="connsiteX22" fmla="*/ 3842 w 10000"/>
              <a:gd name="connsiteY22" fmla="*/ 6863 h 10000"/>
              <a:gd name="connsiteX23" fmla="*/ 4422 w 10000"/>
              <a:gd name="connsiteY23" fmla="*/ 7181 h 10000"/>
              <a:gd name="connsiteX24" fmla="*/ 5001 w 10000"/>
              <a:gd name="connsiteY24" fmla="*/ 7181 h 10000"/>
              <a:gd name="connsiteX25" fmla="*/ 5580 w 10000"/>
              <a:gd name="connsiteY25" fmla="*/ 7181 h 10000"/>
              <a:gd name="connsiteX26" fmla="*/ 6159 w 10000"/>
              <a:gd name="connsiteY26" fmla="*/ 6863 h 10000"/>
              <a:gd name="connsiteX27" fmla="*/ 6547 w 10000"/>
              <a:gd name="connsiteY27" fmla="*/ 6863 h 10000"/>
              <a:gd name="connsiteX28" fmla="*/ 7126 w 10000"/>
              <a:gd name="connsiteY28" fmla="*/ 6546 h 10000"/>
              <a:gd name="connsiteX29" fmla="*/ 7513 w 10000"/>
              <a:gd name="connsiteY29" fmla="*/ 6272 h 10000"/>
              <a:gd name="connsiteX30" fmla="*/ 7898 w 10000"/>
              <a:gd name="connsiteY30" fmla="*/ 5957 h 10000"/>
              <a:gd name="connsiteX31" fmla="*/ 8092 w 10000"/>
              <a:gd name="connsiteY31" fmla="*/ 5645 h 10000"/>
              <a:gd name="connsiteX32" fmla="*/ 8092 w 10000"/>
              <a:gd name="connsiteY32" fmla="*/ 5333 h 10000"/>
              <a:gd name="connsiteX33" fmla="*/ 8261 w 10000"/>
              <a:gd name="connsiteY33" fmla="*/ 4705 h 10000"/>
              <a:gd name="connsiteX34" fmla="*/ 8454 w 10000"/>
              <a:gd name="connsiteY34" fmla="*/ 4082 h 10000"/>
              <a:gd name="connsiteX35" fmla="*/ 8647 w 10000"/>
              <a:gd name="connsiteY35" fmla="*/ 3761 h 10000"/>
              <a:gd name="connsiteX36" fmla="*/ 8647 w 10000"/>
              <a:gd name="connsiteY36" fmla="*/ 2824 h 10000"/>
              <a:gd name="connsiteX37" fmla="*/ 8841 w 10000"/>
              <a:gd name="connsiteY37" fmla="*/ 2200 h 10000"/>
              <a:gd name="connsiteX38" fmla="*/ 8841 w 10000"/>
              <a:gd name="connsiteY38" fmla="*/ 1569 h 10000"/>
              <a:gd name="connsiteX39" fmla="*/ 8841 w 10000"/>
              <a:gd name="connsiteY39" fmla="*/ 1252 h 10000"/>
              <a:gd name="connsiteX40" fmla="*/ 9034 w 10000"/>
              <a:gd name="connsiteY40" fmla="*/ 627 h 10000"/>
              <a:gd name="connsiteX41" fmla="*/ 9034 w 10000"/>
              <a:gd name="connsiteY41" fmla="*/ 312 h 10000"/>
              <a:gd name="connsiteX42" fmla="*/ 9227 w 10000"/>
              <a:gd name="connsiteY42" fmla="*/ 312 h 10000"/>
              <a:gd name="connsiteX43" fmla="*/ 9227 w 10000"/>
              <a:gd name="connsiteY43" fmla="*/ 0 h 10000"/>
              <a:gd name="connsiteX44" fmla="*/ 9227 w 10000"/>
              <a:gd name="connsiteY44" fmla="*/ 0 h 10000"/>
              <a:gd name="connsiteX45" fmla="*/ 9227 w 10000"/>
              <a:gd name="connsiteY45" fmla="*/ 0 h 10000"/>
              <a:gd name="connsiteX46" fmla="*/ 9227 w 10000"/>
              <a:gd name="connsiteY46" fmla="*/ 312 h 10000"/>
              <a:gd name="connsiteX47" fmla="*/ 9420 w 10000"/>
              <a:gd name="connsiteY47" fmla="*/ 312 h 10000"/>
              <a:gd name="connsiteX48" fmla="*/ 9420 w 10000"/>
              <a:gd name="connsiteY48" fmla="*/ 627 h 10000"/>
              <a:gd name="connsiteX49" fmla="*/ 9420 w 10000"/>
              <a:gd name="connsiteY49" fmla="*/ 1252 h 10000"/>
              <a:gd name="connsiteX50" fmla="*/ 9420 w 10000"/>
              <a:gd name="connsiteY50" fmla="*/ 1569 h 10000"/>
              <a:gd name="connsiteX51" fmla="*/ 9420 w 10000"/>
              <a:gd name="connsiteY51" fmla="*/ 2200 h 10000"/>
              <a:gd name="connsiteX52" fmla="*/ 9420 w 10000"/>
              <a:gd name="connsiteY52" fmla="*/ 2824 h 10000"/>
              <a:gd name="connsiteX53" fmla="*/ 9614 w 10000"/>
              <a:gd name="connsiteY53" fmla="*/ 4082 h 10000"/>
              <a:gd name="connsiteX54" fmla="*/ 9614 w 10000"/>
              <a:gd name="connsiteY54" fmla="*/ 5017 h 10000"/>
              <a:gd name="connsiteX55" fmla="*/ 9807 w 10000"/>
              <a:gd name="connsiteY55" fmla="*/ 5957 h 10000"/>
              <a:gd name="connsiteX56" fmla="*/ 10000 w 10000"/>
              <a:gd name="connsiteY56" fmla="*/ 6546 h 10000"/>
              <a:gd name="connsiteX57" fmla="*/ 10000 w 10000"/>
              <a:gd name="connsiteY57" fmla="*/ 6863 h 10000"/>
              <a:gd name="connsiteX58" fmla="*/ 10000 w 10000"/>
              <a:gd name="connsiteY58" fmla="*/ 7181 h 10000"/>
              <a:gd name="connsiteX59" fmla="*/ 10000 w 10000"/>
              <a:gd name="connsiteY59" fmla="*/ 7484 h 10000"/>
              <a:gd name="connsiteX60" fmla="*/ 9807 w 10000"/>
              <a:gd name="connsiteY60" fmla="*/ 7800 h 10000"/>
              <a:gd name="connsiteX61" fmla="*/ 9420 w 10000"/>
              <a:gd name="connsiteY61" fmla="*/ 8119 h 10000"/>
              <a:gd name="connsiteX62" fmla="*/ 9034 w 10000"/>
              <a:gd name="connsiteY62" fmla="*/ 8429 h 10000"/>
              <a:gd name="connsiteX63" fmla="*/ 8647 w 10000"/>
              <a:gd name="connsiteY63" fmla="*/ 8744 h 10000"/>
              <a:gd name="connsiteX64" fmla="*/ 8092 w 10000"/>
              <a:gd name="connsiteY64" fmla="*/ 9063 h 10000"/>
              <a:gd name="connsiteX65" fmla="*/ 7318 w 10000"/>
              <a:gd name="connsiteY65" fmla="*/ 9373 h 10000"/>
              <a:gd name="connsiteX66" fmla="*/ 6739 w 10000"/>
              <a:gd name="connsiteY66" fmla="*/ 9687 h 10000"/>
              <a:gd name="connsiteX67" fmla="*/ 5967 w 10000"/>
              <a:gd name="connsiteY67" fmla="*/ 10000 h 10000"/>
              <a:gd name="connsiteX68" fmla="*/ 5001 w 10000"/>
              <a:gd name="connsiteY68" fmla="*/ 10000 h 10000"/>
              <a:gd name="connsiteX69" fmla="*/ 5001 w 10000"/>
              <a:gd name="connsiteY69" fmla="*/ 10000 h 10000"/>
              <a:gd name="connsiteX0" fmla="*/ 4807 w 9806"/>
              <a:gd name="connsiteY0" fmla="*/ 10000 h 10000"/>
              <a:gd name="connsiteX1" fmla="*/ 4033 w 9806"/>
              <a:gd name="connsiteY1" fmla="*/ 9687 h 10000"/>
              <a:gd name="connsiteX2" fmla="*/ 3285 w 9806"/>
              <a:gd name="connsiteY2" fmla="*/ 9687 h 10000"/>
              <a:gd name="connsiteX3" fmla="*/ 2705 w 9806"/>
              <a:gd name="connsiteY3" fmla="*/ 9373 h 10000"/>
              <a:gd name="connsiteX4" fmla="*/ 2126 w 9806"/>
              <a:gd name="connsiteY4" fmla="*/ 9063 h 10000"/>
              <a:gd name="connsiteX5" fmla="*/ 1739 w 9806"/>
              <a:gd name="connsiteY5" fmla="*/ 8744 h 10000"/>
              <a:gd name="connsiteX6" fmla="*/ 1352 w 9806"/>
              <a:gd name="connsiteY6" fmla="*/ 8119 h 10000"/>
              <a:gd name="connsiteX7" fmla="*/ 966 w 9806"/>
              <a:gd name="connsiteY7" fmla="*/ 7484 h 10000"/>
              <a:gd name="connsiteX8" fmla="*/ 772 w 9806"/>
              <a:gd name="connsiteY8" fmla="*/ 6863 h 10000"/>
              <a:gd name="connsiteX9" fmla="*/ 387 w 9806"/>
              <a:gd name="connsiteY9" fmla="*/ 5957 h 10000"/>
              <a:gd name="connsiteX10" fmla="*/ 193 w 9806"/>
              <a:gd name="connsiteY10" fmla="*/ 5017 h 10000"/>
              <a:gd name="connsiteX11" fmla="*/ 0 w 9806"/>
              <a:gd name="connsiteY11" fmla="*/ 4082 h 10000"/>
              <a:gd name="connsiteX12" fmla="*/ 0 w 9806"/>
              <a:gd name="connsiteY12" fmla="*/ 3138 h 10000"/>
              <a:gd name="connsiteX13" fmla="*/ 1352 w 9806"/>
              <a:gd name="connsiteY13" fmla="*/ 3761 h 10000"/>
              <a:gd name="connsiteX14" fmla="*/ 1352 w 9806"/>
              <a:gd name="connsiteY14" fmla="*/ 4392 h 10000"/>
              <a:gd name="connsiteX15" fmla="*/ 1546 w 9806"/>
              <a:gd name="connsiteY15" fmla="*/ 5017 h 10000"/>
              <a:gd name="connsiteX16" fmla="*/ 1932 w 9806"/>
              <a:gd name="connsiteY16" fmla="*/ 5645 h 10000"/>
              <a:gd name="connsiteX17" fmla="*/ 2126 w 9806"/>
              <a:gd name="connsiteY17" fmla="*/ 5957 h 10000"/>
              <a:gd name="connsiteX18" fmla="*/ 2512 w 9806"/>
              <a:gd name="connsiteY18" fmla="*/ 6272 h 10000"/>
              <a:gd name="connsiteX19" fmla="*/ 2897 w 9806"/>
              <a:gd name="connsiteY19" fmla="*/ 6546 h 10000"/>
              <a:gd name="connsiteX20" fmla="*/ 3285 w 9806"/>
              <a:gd name="connsiteY20" fmla="*/ 6863 h 10000"/>
              <a:gd name="connsiteX21" fmla="*/ 3648 w 9806"/>
              <a:gd name="connsiteY21" fmla="*/ 6863 h 10000"/>
              <a:gd name="connsiteX22" fmla="*/ 4228 w 9806"/>
              <a:gd name="connsiteY22" fmla="*/ 7181 h 10000"/>
              <a:gd name="connsiteX23" fmla="*/ 4807 w 9806"/>
              <a:gd name="connsiteY23" fmla="*/ 7181 h 10000"/>
              <a:gd name="connsiteX24" fmla="*/ 5386 w 9806"/>
              <a:gd name="connsiteY24" fmla="*/ 7181 h 10000"/>
              <a:gd name="connsiteX25" fmla="*/ 5965 w 9806"/>
              <a:gd name="connsiteY25" fmla="*/ 6863 h 10000"/>
              <a:gd name="connsiteX26" fmla="*/ 6353 w 9806"/>
              <a:gd name="connsiteY26" fmla="*/ 6863 h 10000"/>
              <a:gd name="connsiteX27" fmla="*/ 6932 w 9806"/>
              <a:gd name="connsiteY27" fmla="*/ 6546 h 10000"/>
              <a:gd name="connsiteX28" fmla="*/ 7319 w 9806"/>
              <a:gd name="connsiteY28" fmla="*/ 6272 h 10000"/>
              <a:gd name="connsiteX29" fmla="*/ 7704 w 9806"/>
              <a:gd name="connsiteY29" fmla="*/ 5957 h 10000"/>
              <a:gd name="connsiteX30" fmla="*/ 7898 w 9806"/>
              <a:gd name="connsiteY30" fmla="*/ 5645 h 10000"/>
              <a:gd name="connsiteX31" fmla="*/ 7898 w 9806"/>
              <a:gd name="connsiteY31" fmla="*/ 5333 h 10000"/>
              <a:gd name="connsiteX32" fmla="*/ 8067 w 9806"/>
              <a:gd name="connsiteY32" fmla="*/ 4705 h 10000"/>
              <a:gd name="connsiteX33" fmla="*/ 8260 w 9806"/>
              <a:gd name="connsiteY33" fmla="*/ 4082 h 10000"/>
              <a:gd name="connsiteX34" fmla="*/ 8453 w 9806"/>
              <a:gd name="connsiteY34" fmla="*/ 3761 h 10000"/>
              <a:gd name="connsiteX35" fmla="*/ 8453 w 9806"/>
              <a:gd name="connsiteY35" fmla="*/ 2824 h 10000"/>
              <a:gd name="connsiteX36" fmla="*/ 8647 w 9806"/>
              <a:gd name="connsiteY36" fmla="*/ 2200 h 10000"/>
              <a:gd name="connsiteX37" fmla="*/ 8647 w 9806"/>
              <a:gd name="connsiteY37" fmla="*/ 1569 h 10000"/>
              <a:gd name="connsiteX38" fmla="*/ 8647 w 9806"/>
              <a:gd name="connsiteY38" fmla="*/ 1252 h 10000"/>
              <a:gd name="connsiteX39" fmla="*/ 8840 w 9806"/>
              <a:gd name="connsiteY39" fmla="*/ 627 h 10000"/>
              <a:gd name="connsiteX40" fmla="*/ 8840 w 9806"/>
              <a:gd name="connsiteY40" fmla="*/ 312 h 10000"/>
              <a:gd name="connsiteX41" fmla="*/ 9033 w 9806"/>
              <a:gd name="connsiteY41" fmla="*/ 312 h 10000"/>
              <a:gd name="connsiteX42" fmla="*/ 9033 w 9806"/>
              <a:gd name="connsiteY42" fmla="*/ 0 h 10000"/>
              <a:gd name="connsiteX43" fmla="*/ 9033 w 9806"/>
              <a:gd name="connsiteY43" fmla="*/ 0 h 10000"/>
              <a:gd name="connsiteX44" fmla="*/ 9033 w 9806"/>
              <a:gd name="connsiteY44" fmla="*/ 0 h 10000"/>
              <a:gd name="connsiteX45" fmla="*/ 9033 w 9806"/>
              <a:gd name="connsiteY45" fmla="*/ 312 h 10000"/>
              <a:gd name="connsiteX46" fmla="*/ 9226 w 9806"/>
              <a:gd name="connsiteY46" fmla="*/ 312 h 10000"/>
              <a:gd name="connsiteX47" fmla="*/ 9226 w 9806"/>
              <a:gd name="connsiteY47" fmla="*/ 627 h 10000"/>
              <a:gd name="connsiteX48" fmla="*/ 9226 w 9806"/>
              <a:gd name="connsiteY48" fmla="*/ 1252 h 10000"/>
              <a:gd name="connsiteX49" fmla="*/ 9226 w 9806"/>
              <a:gd name="connsiteY49" fmla="*/ 1569 h 10000"/>
              <a:gd name="connsiteX50" fmla="*/ 9226 w 9806"/>
              <a:gd name="connsiteY50" fmla="*/ 2200 h 10000"/>
              <a:gd name="connsiteX51" fmla="*/ 9226 w 9806"/>
              <a:gd name="connsiteY51" fmla="*/ 2824 h 10000"/>
              <a:gd name="connsiteX52" fmla="*/ 9420 w 9806"/>
              <a:gd name="connsiteY52" fmla="*/ 4082 h 10000"/>
              <a:gd name="connsiteX53" fmla="*/ 9420 w 9806"/>
              <a:gd name="connsiteY53" fmla="*/ 5017 h 10000"/>
              <a:gd name="connsiteX54" fmla="*/ 9613 w 9806"/>
              <a:gd name="connsiteY54" fmla="*/ 5957 h 10000"/>
              <a:gd name="connsiteX55" fmla="*/ 9806 w 9806"/>
              <a:gd name="connsiteY55" fmla="*/ 6546 h 10000"/>
              <a:gd name="connsiteX56" fmla="*/ 9806 w 9806"/>
              <a:gd name="connsiteY56" fmla="*/ 6863 h 10000"/>
              <a:gd name="connsiteX57" fmla="*/ 9806 w 9806"/>
              <a:gd name="connsiteY57" fmla="*/ 7181 h 10000"/>
              <a:gd name="connsiteX58" fmla="*/ 9806 w 9806"/>
              <a:gd name="connsiteY58" fmla="*/ 7484 h 10000"/>
              <a:gd name="connsiteX59" fmla="*/ 9613 w 9806"/>
              <a:gd name="connsiteY59" fmla="*/ 7800 h 10000"/>
              <a:gd name="connsiteX60" fmla="*/ 9226 w 9806"/>
              <a:gd name="connsiteY60" fmla="*/ 8119 h 10000"/>
              <a:gd name="connsiteX61" fmla="*/ 8840 w 9806"/>
              <a:gd name="connsiteY61" fmla="*/ 8429 h 10000"/>
              <a:gd name="connsiteX62" fmla="*/ 8453 w 9806"/>
              <a:gd name="connsiteY62" fmla="*/ 8744 h 10000"/>
              <a:gd name="connsiteX63" fmla="*/ 7898 w 9806"/>
              <a:gd name="connsiteY63" fmla="*/ 9063 h 10000"/>
              <a:gd name="connsiteX64" fmla="*/ 7124 w 9806"/>
              <a:gd name="connsiteY64" fmla="*/ 9373 h 10000"/>
              <a:gd name="connsiteX65" fmla="*/ 6545 w 9806"/>
              <a:gd name="connsiteY65" fmla="*/ 9687 h 10000"/>
              <a:gd name="connsiteX66" fmla="*/ 5773 w 9806"/>
              <a:gd name="connsiteY66" fmla="*/ 10000 h 10000"/>
              <a:gd name="connsiteX67" fmla="*/ 4807 w 9806"/>
              <a:gd name="connsiteY67" fmla="*/ 10000 h 10000"/>
              <a:gd name="connsiteX68" fmla="*/ 4807 w 9806"/>
              <a:gd name="connsiteY68" fmla="*/ 10000 h 10000"/>
              <a:gd name="connsiteX0" fmla="*/ 4902 w 10000"/>
              <a:gd name="connsiteY0" fmla="*/ 10000 h 10000"/>
              <a:gd name="connsiteX1" fmla="*/ 4113 w 10000"/>
              <a:gd name="connsiteY1" fmla="*/ 9687 h 10000"/>
              <a:gd name="connsiteX2" fmla="*/ 3350 w 10000"/>
              <a:gd name="connsiteY2" fmla="*/ 9687 h 10000"/>
              <a:gd name="connsiteX3" fmla="*/ 2759 w 10000"/>
              <a:gd name="connsiteY3" fmla="*/ 9373 h 10000"/>
              <a:gd name="connsiteX4" fmla="*/ 2168 w 10000"/>
              <a:gd name="connsiteY4" fmla="*/ 9063 h 10000"/>
              <a:gd name="connsiteX5" fmla="*/ 1773 w 10000"/>
              <a:gd name="connsiteY5" fmla="*/ 8744 h 10000"/>
              <a:gd name="connsiteX6" fmla="*/ 1379 w 10000"/>
              <a:gd name="connsiteY6" fmla="*/ 8119 h 10000"/>
              <a:gd name="connsiteX7" fmla="*/ 985 w 10000"/>
              <a:gd name="connsiteY7" fmla="*/ 7484 h 10000"/>
              <a:gd name="connsiteX8" fmla="*/ 787 w 10000"/>
              <a:gd name="connsiteY8" fmla="*/ 6863 h 10000"/>
              <a:gd name="connsiteX9" fmla="*/ 395 w 10000"/>
              <a:gd name="connsiteY9" fmla="*/ 5957 h 10000"/>
              <a:gd name="connsiteX10" fmla="*/ 197 w 10000"/>
              <a:gd name="connsiteY10" fmla="*/ 5017 h 10000"/>
              <a:gd name="connsiteX11" fmla="*/ 0 w 10000"/>
              <a:gd name="connsiteY11" fmla="*/ 4082 h 10000"/>
              <a:gd name="connsiteX12" fmla="*/ 1379 w 10000"/>
              <a:gd name="connsiteY12" fmla="*/ 3761 h 10000"/>
              <a:gd name="connsiteX13" fmla="*/ 1379 w 10000"/>
              <a:gd name="connsiteY13" fmla="*/ 4392 h 10000"/>
              <a:gd name="connsiteX14" fmla="*/ 1577 w 10000"/>
              <a:gd name="connsiteY14" fmla="*/ 5017 h 10000"/>
              <a:gd name="connsiteX15" fmla="*/ 1970 w 10000"/>
              <a:gd name="connsiteY15" fmla="*/ 5645 h 10000"/>
              <a:gd name="connsiteX16" fmla="*/ 2168 w 10000"/>
              <a:gd name="connsiteY16" fmla="*/ 5957 h 10000"/>
              <a:gd name="connsiteX17" fmla="*/ 2562 w 10000"/>
              <a:gd name="connsiteY17" fmla="*/ 6272 h 10000"/>
              <a:gd name="connsiteX18" fmla="*/ 2954 w 10000"/>
              <a:gd name="connsiteY18" fmla="*/ 6546 h 10000"/>
              <a:gd name="connsiteX19" fmla="*/ 3350 w 10000"/>
              <a:gd name="connsiteY19" fmla="*/ 6863 h 10000"/>
              <a:gd name="connsiteX20" fmla="*/ 3720 w 10000"/>
              <a:gd name="connsiteY20" fmla="*/ 6863 h 10000"/>
              <a:gd name="connsiteX21" fmla="*/ 4312 w 10000"/>
              <a:gd name="connsiteY21" fmla="*/ 7181 h 10000"/>
              <a:gd name="connsiteX22" fmla="*/ 4902 w 10000"/>
              <a:gd name="connsiteY22" fmla="*/ 7181 h 10000"/>
              <a:gd name="connsiteX23" fmla="*/ 5493 w 10000"/>
              <a:gd name="connsiteY23" fmla="*/ 7181 h 10000"/>
              <a:gd name="connsiteX24" fmla="*/ 6083 w 10000"/>
              <a:gd name="connsiteY24" fmla="*/ 6863 h 10000"/>
              <a:gd name="connsiteX25" fmla="*/ 6479 w 10000"/>
              <a:gd name="connsiteY25" fmla="*/ 6863 h 10000"/>
              <a:gd name="connsiteX26" fmla="*/ 7069 w 10000"/>
              <a:gd name="connsiteY26" fmla="*/ 6546 h 10000"/>
              <a:gd name="connsiteX27" fmla="*/ 7464 w 10000"/>
              <a:gd name="connsiteY27" fmla="*/ 6272 h 10000"/>
              <a:gd name="connsiteX28" fmla="*/ 7856 w 10000"/>
              <a:gd name="connsiteY28" fmla="*/ 5957 h 10000"/>
              <a:gd name="connsiteX29" fmla="*/ 8054 w 10000"/>
              <a:gd name="connsiteY29" fmla="*/ 5645 h 10000"/>
              <a:gd name="connsiteX30" fmla="*/ 8054 w 10000"/>
              <a:gd name="connsiteY30" fmla="*/ 5333 h 10000"/>
              <a:gd name="connsiteX31" fmla="*/ 8227 w 10000"/>
              <a:gd name="connsiteY31" fmla="*/ 4705 h 10000"/>
              <a:gd name="connsiteX32" fmla="*/ 8423 w 10000"/>
              <a:gd name="connsiteY32" fmla="*/ 4082 h 10000"/>
              <a:gd name="connsiteX33" fmla="*/ 8620 w 10000"/>
              <a:gd name="connsiteY33" fmla="*/ 3761 h 10000"/>
              <a:gd name="connsiteX34" fmla="*/ 8620 w 10000"/>
              <a:gd name="connsiteY34" fmla="*/ 2824 h 10000"/>
              <a:gd name="connsiteX35" fmla="*/ 8818 w 10000"/>
              <a:gd name="connsiteY35" fmla="*/ 2200 h 10000"/>
              <a:gd name="connsiteX36" fmla="*/ 8818 w 10000"/>
              <a:gd name="connsiteY36" fmla="*/ 1569 h 10000"/>
              <a:gd name="connsiteX37" fmla="*/ 8818 w 10000"/>
              <a:gd name="connsiteY37" fmla="*/ 1252 h 10000"/>
              <a:gd name="connsiteX38" fmla="*/ 9015 w 10000"/>
              <a:gd name="connsiteY38" fmla="*/ 627 h 10000"/>
              <a:gd name="connsiteX39" fmla="*/ 9015 w 10000"/>
              <a:gd name="connsiteY39" fmla="*/ 312 h 10000"/>
              <a:gd name="connsiteX40" fmla="*/ 9212 w 10000"/>
              <a:gd name="connsiteY40" fmla="*/ 312 h 10000"/>
              <a:gd name="connsiteX41" fmla="*/ 9212 w 10000"/>
              <a:gd name="connsiteY41" fmla="*/ 0 h 10000"/>
              <a:gd name="connsiteX42" fmla="*/ 9212 w 10000"/>
              <a:gd name="connsiteY42" fmla="*/ 0 h 10000"/>
              <a:gd name="connsiteX43" fmla="*/ 9212 w 10000"/>
              <a:gd name="connsiteY43" fmla="*/ 0 h 10000"/>
              <a:gd name="connsiteX44" fmla="*/ 9212 w 10000"/>
              <a:gd name="connsiteY44" fmla="*/ 312 h 10000"/>
              <a:gd name="connsiteX45" fmla="*/ 9409 w 10000"/>
              <a:gd name="connsiteY45" fmla="*/ 312 h 10000"/>
              <a:gd name="connsiteX46" fmla="*/ 9409 w 10000"/>
              <a:gd name="connsiteY46" fmla="*/ 627 h 10000"/>
              <a:gd name="connsiteX47" fmla="*/ 9409 w 10000"/>
              <a:gd name="connsiteY47" fmla="*/ 1252 h 10000"/>
              <a:gd name="connsiteX48" fmla="*/ 9409 w 10000"/>
              <a:gd name="connsiteY48" fmla="*/ 1569 h 10000"/>
              <a:gd name="connsiteX49" fmla="*/ 9409 w 10000"/>
              <a:gd name="connsiteY49" fmla="*/ 2200 h 10000"/>
              <a:gd name="connsiteX50" fmla="*/ 9409 w 10000"/>
              <a:gd name="connsiteY50" fmla="*/ 2824 h 10000"/>
              <a:gd name="connsiteX51" fmla="*/ 9606 w 10000"/>
              <a:gd name="connsiteY51" fmla="*/ 4082 h 10000"/>
              <a:gd name="connsiteX52" fmla="*/ 9606 w 10000"/>
              <a:gd name="connsiteY52" fmla="*/ 5017 h 10000"/>
              <a:gd name="connsiteX53" fmla="*/ 9803 w 10000"/>
              <a:gd name="connsiteY53" fmla="*/ 5957 h 10000"/>
              <a:gd name="connsiteX54" fmla="*/ 10000 w 10000"/>
              <a:gd name="connsiteY54" fmla="*/ 6546 h 10000"/>
              <a:gd name="connsiteX55" fmla="*/ 10000 w 10000"/>
              <a:gd name="connsiteY55" fmla="*/ 6863 h 10000"/>
              <a:gd name="connsiteX56" fmla="*/ 10000 w 10000"/>
              <a:gd name="connsiteY56" fmla="*/ 7181 h 10000"/>
              <a:gd name="connsiteX57" fmla="*/ 10000 w 10000"/>
              <a:gd name="connsiteY57" fmla="*/ 7484 h 10000"/>
              <a:gd name="connsiteX58" fmla="*/ 9803 w 10000"/>
              <a:gd name="connsiteY58" fmla="*/ 7800 h 10000"/>
              <a:gd name="connsiteX59" fmla="*/ 9409 w 10000"/>
              <a:gd name="connsiteY59" fmla="*/ 8119 h 10000"/>
              <a:gd name="connsiteX60" fmla="*/ 9015 w 10000"/>
              <a:gd name="connsiteY60" fmla="*/ 8429 h 10000"/>
              <a:gd name="connsiteX61" fmla="*/ 8620 w 10000"/>
              <a:gd name="connsiteY61" fmla="*/ 8744 h 10000"/>
              <a:gd name="connsiteX62" fmla="*/ 8054 w 10000"/>
              <a:gd name="connsiteY62" fmla="*/ 9063 h 10000"/>
              <a:gd name="connsiteX63" fmla="*/ 7265 w 10000"/>
              <a:gd name="connsiteY63" fmla="*/ 9373 h 10000"/>
              <a:gd name="connsiteX64" fmla="*/ 6674 w 10000"/>
              <a:gd name="connsiteY64" fmla="*/ 9687 h 10000"/>
              <a:gd name="connsiteX65" fmla="*/ 5887 w 10000"/>
              <a:gd name="connsiteY65" fmla="*/ 10000 h 10000"/>
              <a:gd name="connsiteX66" fmla="*/ 4902 w 10000"/>
              <a:gd name="connsiteY66" fmla="*/ 10000 h 10000"/>
              <a:gd name="connsiteX67" fmla="*/ 4902 w 10000"/>
              <a:gd name="connsiteY67" fmla="*/ 10000 h 10000"/>
              <a:gd name="connsiteX0" fmla="*/ 4705 w 9803"/>
              <a:gd name="connsiteY0" fmla="*/ 10000 h 10000"/>
              <a:gd name="connsiteX1" fmla="*/ 3916 w 9803"/>
              <a:gd name="connsiteY1" fmla="*/ 9687 h 10000"/>
              <a:gd name="connsiteX2" fmla="*/ 3153 w 9803"/>
              <a:gd name="connsiteY2" fmla="*/ 9687 h 10000"/>
              <a:gd name="connsiteX3" fmla="*/ 2562 w 9803"/>
              <a:gd name="connsiteY3" fmla="*/ 9373 h 10000"/>
              <a:gd name="connsiteX4" fmla="*/ 1971 w 9803"/>
              <a:gd name="connsiteY4" fmla="*/ 9063 h 10000"/>
              <a:gd name="connsiteX5" fmla="*/ 1576 w 9803"/>
              <a:gd name="connsiteY5" fmla="*/ 8744 h 10000"/>
              <a:gd name="connsiteX6" fmla="*/ 1182 w 9803"/>
              <a:gd name="connsiteY6" fmla="*/ 8119 h 10000"/>
              <a:gd name="connsiteX7" fmla="*/ 788 w 9803"/>
              <a:gd name="connsiteY7" fmla="*/ 7484 h 10000"/>
              <a:gd name="connsiteX8" fmla="*/ 590 w 9803"/>
              <a:gd name="connsiteY8" fmla="*/ 6863 h 10000"/>
              <a:gd name="connsiteX9" fmla="*/ 198 w 9803"/>
              <a:gd name="connsiteY9" fmla="*/ 5957 h 10000"/>
              <a:gd name="connsiteX10" fmla="*/ 0 w 9803"/>
              <a:gd name="connsiteY10" fmla="*/ 5017 h 10000"/>
              <a:gd name="connsiteX11" fmla="*/ 1182 w 9803"/>
              <a:gd name="connsiteY11" fmla="*/ 3761 h 10000"/>
              <a:gd name="connsiteX12" fmla="*/ 1182 w 9803"/>
              <a:gd name="connsiteY12" fmla="*/ 4392 h 10000"/>
              <a:gd name="connsiteX13" fmla="*/ 1380 w 9803"/>
              <a:gd name="connsiteY13" fmla="*/ 5017 h 10000"/>
              <a:gd name="connsiteX14" fmla="*/ 1773 w 9803"/>
              <a:gd name="connsiteY14" fmla="*/ 5645 h 10000"/>
              <a:gd name="connsiteX15" fmla="*/ 1971 w 9803"/>
              <a:gd name="connsiteY15" fmla="*/ 5957 h 10000"/>
              <a:gd name="connsiteX16" fmla="*/ 2365 w 9803"/>
              <a:gd name="connsiteY16" fmla="*/ 6272 h 10000"/>
              <a:gd name="connsiteX17" fmla="*/ 2757 w 9803"/>
              <a:gd name="connsiteY17" fmla="*/ 6546 h 10000"/>
              <a:gd name="connsiteX18" fmla="*/ 3153 w 9803"/>
              <a:gd name="connsiteY18" fmla="*/ 6863 h 10000"/>
              <a:gd name="connsiteX19" fmla="*/ 3523 w 9803"/>
              <a:gd name="connsiteY19" fmla="*/ 6863 h 10000"/>
              <a:gd name="connsiteX20" fmla="*/ 4115 w 9803"/>
              <a:gd name="connsiteY20" fmla="*/ 7181 h 10000"/>
              <a:gd name="connsiteX21" fmla="*/ 4705 w 9803"/>
              <a:gd name="connsiteY21" fmla="*/ 7181 h 10000"/>
              <a:gd name="connsiteX22" fmla="*/ 5296 w 9803"/>
              <a:gd name="connsiteY22" fmla="*/ 7181 h 10000"/>
              <a:gd name="connsiteX23" fmla="*/ 5886 w 9803"/>
              <a:gd name="connsiteY23" fmla="*/ 6863 h 10000"/>
              <a:gd name="connsiteX24" fmla="*/ 6282 w 9803"/>
              <a:gd name="connsiteY24" fmla="*/ 6863 h 10000"/>
              <a:gd name="connsiteX25" fmla="*/ 6872 w 9803"/>
              <a:gd name="connsiteY25" fmla="*/ 6546 h 10000"/>
              <a:gd name="connsiteX26" fmla="*/ 7267 w 9803"/>
              <a:gd name="connsiteY26" fmla="*/ 6272 h 10000"/>
              <a:gd name="connsiteX27" fmla="*/ 7659 w 9803"/>
              <a:gd name="connsiteY27" fmla="*/ 5957 h 10000"/>
              <a:gd name="connsiteX28" fmla="*/ 7857 w 9803"/>
              <a:gd name="connsiteY28" fmla="*/ 5645 h 10000"/>
              <a:gd name="connsiteX29" fmla="*/ 7857 w 9803"/>
              <a:gd name="connsiteY29" fmla="*/ 5333 h 10000"/>
              <a:gd name="connsiteX30" fmla="*/ 8030 w 9803"/>
              <a:gd name="connsiteY30" fmla="*/ 4705 h 10000"/>
              <a:gd name="connsiteX31" fmla="*/ 8226 w 9803"/>
              <a:gd name="connsiteY31" fmla="*/ 4082 h 10000"/>
              <a:gd name="connsiteX32" fmla="*/ 8423 w 9803"/>
              <a:gd name="connsiteY32" fmla="*/ 3761 h 10000"/>
              <a:gd name="connsiteX33" fmla="*/ 8423 w 9803"/>
              <a:gd name="connsiteY33" fmla="*/ 2824 h 10000"/>
              <a:gd name="connsiteX34" fmla="*/ 8621 w 9803"/>
              <a:gd name="connsiteY34" fmla="*/ 2200 h 10000"/>
              <a:gd name="connsiteX35" fmla="*/ 8621 w 9803"/>
              <a:gd name="connsiteY35" fmla="*/ 1569 h 10000"/>
              <a:gd name="connsiteX36" fmla="*/ 8621 w 9803"/>
              <a:gd name="connsiteY36" fmla="*/ 1252 h 10000"/>
              <a:gd name="connsiteX37" fmla="*/ 8818 w 9803"/>
              <a:gd name="connsiteY37" fmla="*/ 627 h 10000"/>
              <a:gd name="connsiteX38" fmla="*/ 8818 w 9803"/>
              <a:gd name="connsiteY38" fmla="*/ 312 h 10000"/>
              <a:gd name="connsiteX39" fmla="*/ 9015 w 9803"/>
              <a:gd name="connsiteY39" fmla="*/ 312 h 10000"/>
              <a:gd name="connsiteX40" fmla="*/ 9015 w 9803"/>
              <a:gd name="connsiteY40" fmla="*/ 0 h 10000"/>
              <a:gd name="connsiteX41" fmla="*/ 9015 w 9803"/>
              <a:gd name="connsiteY41" fmla="*/ 0 h 10000"/>
              <a:gd name="connsiteX42" fmla="*/ 9015 w 9803"/>
              <a:gd name="connsiteY42" fmla="*/ 0 h 10000"/>
              <a:gd name="connsiteX43" fmla="*/ 9015 w 9803"/>
              <a:gd name="connsiteY43" fmla="*/ 312 h 10000"/>
              <a:gd name="connsiteX44" fmla="*/ 9212 w 9803"/>
              <a:gd name="connsiteY44" fmla="*/ 312 h 10000"/>
              <a:gd name="connsiteX45" fmla="*/ 9212 w 9803"/>
              <a:gd name="connsiteY45" fmla="*/ 627 h 10000"/>
              <a:gd name="connsiteX46" fmla="*/ 9212 w 9803"/>
              <a:gd name="connsiteY46" fmla="*/ 1252 h 10000"/>
              <a:gd name="connsiteX47" fmla="*/ 9212 w 9803"/>
              <a:gd name="connsiteY47" fmla="*/ 1569 h 10000"/>
              <a:gd name="connsiteX48" fmla="*/ 9212 w 9803"/>
              <a:gd name="connsiteY48" fmla="*/ 2200 h 10000"/>
              <a:gd name="connsiteX49" fmla="*/ 9212 w 9803"/>
              <a:gd name="connsiteY49" fmla="*/ 2824 h 10000"/>
              <a:gd name="connsiteX50" fmla="*/ 9409 w 9803"/>
              <a:gd name="connsiteY50" fmla="*/ 4082 h 10000"/>
              <a:gd name="connsiteX51" fmla="*/ 9409 w 9803"/>
              <a:gd name="connsiteY51" fmla="*/ 5017 h 10000"/>
              <a:gd name="connsiteX52" fmla="*/ 9606 w 9803"/>
              <a:gd name="connsiteY52" fmla="*/ 5957 h 10000"/>
              <a:gd name="connsiteX53" fmla="*/ 9803 w 9803"/>
              <a:gd name="connsiteY53" fmla="*/ 6546 h 10000"/>
              <a:gd name="connsiteX54" fmla="*/ 9803 w 9803"/>
              <a:gd name="connsiteY54" fmla="*/ 6863 h 10000"/>
              <a:gd name="connsiteX55" fmla="*/ 9803 w 9803"/>
              <a:gd name="connsiteY55" fmla="*/ 7181 h 10000"/>
              <a:gd name="connsiteX56" fmla="*/ 9803 w 9803"/>
              <a:gd name="connsiteY56" fmla="*/ 7484 h 10000"/>
              <a:gd name="connsiteX57" fmla="*/ 9606 w 9803"/>
              <a:gd name="connsiteY57" fmla="*/ 7800 h 10000"/>
              <a:gd name="connsiteX58" fmla="*/ 9212 w 9803"/>
              <a:gd name="connsiteY58" fmla="*/ 8119 h 10000"/>
              <a:gd name="connsiteX59" fmla="*/ 8818 w 9803"/>
              <a:gd name="connsiteY59" fmla="*/ 8429 h 10000"/>
              <a:gd name="connsiteX60" fmla="*/ 8423 w 9803"/>
              <a:gd name="connsiteY60" fmla="*/ 8744 h 10000"/>
              <a:gd name="connsiteX61" fmla="*/ 7857 w 9803"/>
              <a:gd name="connsiteY61" fmla="*/ 9063 h 10000"/>
              <a:gd name="connsiteX62" fmla="*/ 7068 w 9803"/>
              <a:gd name="connsiteY62" fmla="*/ 9373 h 10000"/>
              <a:gd name="connsiteX63" fmla="*/ 6477 w 9803"/>
              <a:gd name="connsiteY63" fmla="*/ 9687 h 10000"/>
              <a:gd name="connsiteX64" fmla="*/ 5690 w 9803"/>
              <a:gd name="connsiteY64" fmla="*/ 10000 h 10000"/>
              <a:gd name="connsiteX65" fmla="*/ 4705 w 9803"/>
              <a:gd name="connsiteY65" fmla="*/ 10000 h 10000"/>
              <a:gd name="connsiteX66" fmla="*/ 4705 w 9803"/>
              <a:gd name="connsiteY66"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794 w 10000"/>
              <a:gd name="connsiteY35" fmla="*/ 1252 h 10000"/>
              <a:gd name="connsiteX36" fmla="*/ 8995 w 10000"/>
              <a:gd name="connsiteY36" fmla="*/ 627 h 10000"/>
              <a:gd name="connsiteX37" fmla="*/ 8995 w 10000"/>
              <a:gd name="connsiteY37" fmla="*/ 312 h 10000"/>
              <a:gd name="connsiteX38" fmla="*/ 9196 w 10000"/>
              <a:gd name="connsiteY38" fmla="*/ 312 h 10000"/>
              <a:gd name="connsiteX39" fmla="*/ 9196 w 10000"/>
              <a:gd name="connsiteY39" fmla="*/ 0 h 10000"/>
              <a:gd name="connsiteX40" fmla="*/ 9196 w 10000"/>
              <a:gd name="connsiteY40" fmla="*/ 0 h 10000"/>
              <a:gd name="connsiteX41" fmla="*/ 9196 w 10000"/>
              <a:gd name="connsiteY41" fmla="*/ 0 h 10000"/>
              <a:gd name="connsiteX42" fmla="*/ 9196 w 10000"/>
              <a:gd name="connsiteY42" fmla="*/ 312 h 10000"/>
              <a:gd name="connsiteX43" fmla="*/ 9397 w 10000"/>
              <a:gd name="connsiteY43" fmla="*/ 312 h 10000"/>
              <a:gd name="connsiteX44" fmla="*/ 9397 w 10000"/>
              <a:gd name="connsiteY44" fmla="*/ 627 h 10000"/>
              <a:gd name="connsiteX45" fmla="*/ 9397 w 10000"/>
              <a:gd name="connsiteY45" fmla="*/ 1252 h 10000"/>
              <a:gd name="connsiteX46" fmla="*/ 9397 w 10000"/>
              <a:gd name="connsiteY46" fmla="*/ 1569 h 10000"/>
              <a:gd name="connsiteX47" fmla="*/ 9397 w 10000"/>
              <a:gd name="connsiteY47" fmla="*/ 2200 h 10000"/>
              <a:gd name="connsiteX48" fmla="*/ 9397 w 10000"/>
              <a:gd name="connsiteY48" fmla="*/ 2824 h 10000"/>
              <a:gd name="connsiteX49" fmla="*/ 9598 w 10000"/>
              <a:gd name="connsiteY49" fmla="*/ 4082 h 10000"/>
              <a:gd name="connsiteX50" fmla="*/ 9598 w 10000"/>
              <a:gd name="connsiteY50" fmla="*/ 5017 h 10000"/>
              <a:gd name="connsiteX51" fmla="*/ 9799 w 10000"/>
              <a:gd name="connsiteY51" fmla="*/ 5957 h 10000"/>
              <a:gd name="connsiteX52" fmla="*/ 10000 w 10000"/>
              <a:gd name="connsiteY52" fmla="*/ 6546 h 10000"/>
              <a:gd name="connsiteX53" fmla="*/ 10000 w 10000"/>
              <a:gd name="connsiteY53" fmla="*/ 6863 h 10000"/>
              <a:gd name="connsiteX54" fmla="*/ 10000 w 10000"/>
              <a:gd name="connsiteY54" fmla="*/ 7181 h 10000"/>
              <a:gd name="connsiteX55" fmla="*/ 10000 w 10000"/>
              <a:gd name="connsiteY55" fmla="*/ 7484 h 10000"/>
              <a:gd name="connsiteX56" fmla="*/ 9799 w 10000"/>
              <a:gd name="connsiteY56" fmla="*/ 7800 h 10000"/>
              <a:gd name="connsiteX57" fmla="*/ 9397 w 10000"/>
              <a:gd name="connsiteY57" fmla="*/ 8119 h 10000"/>
              <a:gd name="connsiteX58" fmla="*/ 8995 w 10000"/>
              <a:gd name="connsiteY58" fmla="*/ 8429 h 10000"/>
              <a:gd name="connsiteX59" fmla="*/ 8592 w 10000"/>
              <a:gd name="connsiteY59" fmla="*/ 8744 h 10000"/>
              <a:gd name="connsiteX60" fmla="*/ 8015 w 10000"/>
              <a:gd name="connsiteY60" fmla="*/ 9063 h 10000"/>
              <a:gd name="connsiteX61" fmla="*/ 7210 w 10000"/>
              <a:gd name="connsiteY61" fmla="*/ 9373 h 10000"/>
              <a:gd name="connsiteX62" fmla="*/ 6607 w 10000"/>
              <a:gd name="connsiteY62" fmla="*/ 9687 h 10000"/>
              <a:gd name="connsiteX63" fmla="*/ 5804 w 10000"/>
              <a:gd name="connsiteY63" fmla="*/ 10000 h 10000"/>
              <a:gd name="connsiteX64" fmla="*/ 4800 w 10000"/>
              <a:gd name="connsiteY64" fmla="*/ 10000 h 10000"/>
              <a:gd name="connsiteX65" fmla="*/ 4800 w 10000"/>
              <a:gd name="connsiteY65"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408 w 10000"/>
              <a:gd name="connsiteY11" fmla="*/ 5017 h 10000"/>
              <a:gd name="connsiteX12" fmla="*/ 1809 w 10000"/>
              <a:gd name="connsiteY12" fmla="*/ 5645 h 10000"/>
              <a:gd name="connsiteX13" fmla="*/ 2011 w 10000"/>
              <a:gd name="connsiteY13" fmla="*/ 5957 h 10000"/>
              <a:gd name="connsiteX14" fmla="*/ 2413 w 10000"/>
              <a:gd name="connsiteY14" fmla="*/ 6272 h 10000"/>
              <a:gd name="connsiteX15" fmla="*/ 2812 w 10000"/>
              <a:gd name="connsiteY15" fmla="*/ 6546 h 10000"/>
              <a:gd name="connsiteX16" fmla="*/ 3216 w 10000"/>
              <a:gd name="connsiteY16" fmla="*/ 6863 h 10000"/>
              <a:gd name="connsiteX17" fmla="*/ 3594 w 10000"/>
              <a:gd name="connsiteY17" fmla="*/ 6863 h 10000"/>
              <a:gd name="connsiteX18" fmla="*/ 4198 w 10000"/>
              <a:gd name="connsiteY18" fmla="*/ 7181 h 10000"/>
              <a:gd name="connsiteX19" fmla="*/ 4800 w 10000"/>
              <a:gd name="connsiteY19" fmla="*/ 7181 h 10000"/>
              <a:gd name="connsiteX20" fmla="*/ 5402 w 10000"/>
              <a:gd name="connsiteY20" fmla="*/ 7181 h 10000"/>
              <a:gd name="connsiteX21" fmla="*/ 6004 w 10000"/>
              <a:gd name="connsiteY21" fmla="*/ 6863 h 10000"/>
              <a:gd name="connsiteX22" fmla="*/ 6408 w 10000"/>
              <a:gd name="connsiteY22" fmla="*/ 6863 h 10000"/>
              <a:gd name="connsiteX23" fmla="*/ 7010 w 10000"/>
              <a:gd name="connsiteY23" fmla="*/ 6546 h 10000"/>
              <a:gd name="connsiteX24" fmla="*/ 7413 w 10000"/>
              <a:gd name="connsiteY24" fmla="*/ 6272 h 10000"/>
              <a:gd name="connsiteX25" fmla="*/ 7813 w 10000"/>
              <a:gd name="connsiteY25" fmla="*/ 5957 h 10000"/>
              <a:gd name="connsiteX26" fmla="*/ 8015 w 10000"/>
              <a:gd name="connsiteY26" fmla="*/ 5645 h 10000"/>
              <a:gd name="connsiteX27" fmla="*/ 8015 w 10000"/>
              <a:gd name="connsiteY27" fmla="*/ 5333 h 10000"/>
              <a:gd name="connsiteX28" fmla="*/ 8191 w 10000"/>
              <a:gd name="connsiteY28" fmla="*/ 4705 h 10000"/>
              <a:gd name="connsiteX29" fmla="*/ 8391 w 10000"/>
              <a:gd name="connsiteY29" fmla="*/ 4082 h 10000"/>
              <a:gd name="connsiteX30" fmla="*/ 8592 w 10000"/>
              <a:gd name="connsiteY30" fmla="*/ 3761 h 10000"/>
              <a:gd name="connsiteX31" fmla="*/ 8592 w 10000"/>
              <a:gd name="connsiteY31" fmla="*/ 2824 h 10000"/>
              <a:gd name="connsiteX32" fmla="*/ 8794 w 10000"/>
              <a:gd name="connsiteY32" fmla="*/ 2200 h 10000"/>
              <a:gd name="connsiteX33" fmla="*/ 8794 w 10000"/>
              <a:gd name="connsiteY33" fmla="*/ 1569 h 10000"/>
              <a:gd name="connsiteX34" fmla="*/ 8794 w 10000"/>
              <a:gd name="connsiteY34" fmla="*/ 1252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196 w 10000"/>
              <a:gd name="connsiteY41" fmla="*/ 312 h 10000"/>
              <a:gd name="connsiteX42" fmla="*/ 9397 w 10000"/>
              <a:gd name="connsiteY42" fmla="*/ 312 h 10000"/>
              <a:gd name="connsiteX43" fmla="*/ 9397 w 10000"/>
              <a:gd name="connsiteY43" fmla="*/ 627 h 10000"/>
              <a:gd name="connsiteX44" fmla="*/ 9397 w 10000"/>
              <a:gd name="connsiteY44" fmla="*/ 1252 h 10000"/>
              <a:gd name="connsiteX45" fmla="*/ 9397 w 10000"/>
              <a:gd name="connsiteY45" fmla="*/ 1569 h 10000"/>
              <a:gd name="connsiteX46" fmla="*/ 9397 w 10000"/>
              <a:gd name="connsiteY46" fmla="*/ 2200 h 10000"/>
              <a:gd name="connsiteX47" fmla="*/ 9397 w 10000"/>
              <a:gd name="connsiteY47" fmla="*/ 2824 h 10000"/>
              <a:gd name="connsiteX48" fmla="*/ 9598 w 10000"/>
              <a:gd name="connsiteY48" fmla="*/ 4082 h 10000"/>
              <a:gd name="connsiteX49" fmla="*/ 9598 w 10000"/>
              <a:gd name="connsiteY49" fmla="*/ 5017 h 10000"/>
              <a:gd name="connsiteX50" fmla="*/ 9799 w 10000"/>
              <a:gd name="connsiteY50" fmla="*/ 5957 h 10000"/>
              <a:gd name="connsiteX51" fmla="*/ 10000 w 10000"/>
              <a:gd name="connsiteY51" fmla="*/ 6546 h 10000"/>
              <a:gd name="connsiteX52" fmla="*/ 10000 w 10000"/>
              <a:gd name="connsiteY52" fmla="*/ 6863 h 10000"/>
              <a:gd name="connsiteX53" fmla="*/ 10000 w 10000"/>
              <a:gd name="connsiteY53" fmla="*/ 7181 h 10000"/>
              <a:gd name="connsiteX54" fmla="*/ 10000 w 10000"/>
              <a:gd name="connsiteY54" fmla="*/ 7484 h 10000"/>
              <a:gd name="connsiteX55" fmla="*/ 9799 w 10000"/>
              <a:gd name="connsiteY55" fmla="*/ 7800 h 10000"/>
              <a:gd name="connsiteX56" fmla="*/ 9397 w 10000"/>
              <a:gd name="connsiteY56" fmla="*/ 8119 h 10000"/>
              <a:gd name="connsiteX57" fmla="*/ 8995 w 10000"/>
              <a:gd name="connsiteY57" fmla="*/ 8429 h 10000"/>
              <a:gd name="connsiteX58" fmla="*/ 8592 w 10000"/>
              <a:gd name="connsiteY58" fmla="*/ 8744 h 10000"/>
              <a:gd name="connsiteX59" fmla="*/ 8015 w 10000"/>
              <a:gd name="connsiteY59" fmla="*/ 9063 h 10000"/>
              <a:gd name="connsiteX60" fmla="*/ 7210 w 10000"/>
              <a:gd name="connsiteY60" fmla="*/ 9373 h 10000"/>
              <a:gd name="connsiteX61" fmla="*/ 6607 w 10000"/>
              <a:gd name="connsiteY61" fmla="*/ 9687 h 10000"/>
              <a:gd name="connsiteX62" fmla="*/ 5804 w 10000"/>
              <a:gd name="connsiteY62" fmla="*/ 10000 h 10000"/>
              <a:gd name="connsiteX63" fmla="*/ 4800 w 10000"/>
              <a:gd name="connsiteY63" fmla="*/ 10000 h 10000"/>
              <a:gd name="connsiteX64" fmla="*/ 4800 w 10000"/>
              <a:gd name="connsiteY64" fmla="*/ 10000 h 10000"/>
              <a:gd name="connsiteX0" fmla="*/ 4598 w 9798"/>
              <a:gd name="connsiteY0" fmla="*/ 10000 h 10000"/>
              <a:gd name="connsiteX1" fmla="*/ 3793 w 9798"/>
              <a:gd name="connsiteY1" fmla="*/ 9687 h 10000"/>
              <a:gd name="connsiteX2" fmla="*/ 3014 w 9798"/>
              <a:gd name="connsiteY2" fmla="*/ 9687 h 10000"/>
              <a:gd name="connsiteX3" fmla="*/ 2411 w 9798"/>
              <a:gd name="connsiteY3" fmla="*/ 9373 h 10000"/>
              <a:gd name="connsiteX4" fmla="*/ 1809 w 9798"/>
              <a:gd name="connsiteY4" fmla="*/ 9063 h 10000"/>
              <a:gd name="connsiteX5" fmla="*/ 1406 w 9798"/>
              <a:gd name="connsiteY5" fmla="*/ 8744 h 10000"/>
              <a:gd name="connsiteX6" fmla="*/ 1004 w 9798"/>
              <a:gd name="connsiteY6" fmla="*/ 8119 h 10000"/>
              <a:gd name="connsiteX7" fmla="*/ 602 w 9798"/>
              <a:gd name="connsiteY7" fmla="*/ 7484 h 10000"/>
              <a:gd name="connsiteX8" fmla="*/ 400 w 9798"/>
              <a:gd name="connsiteY8" fmla="*/ 6863 h 10000"/>
              <a:gd name="connsiteX9" fmla="*/ 0 w 9798"/>
              <a:gd name="connsiteY9" fmla="*/ 5957 h 10000"/>
              <a:gd name="connsiteX10" fmla="*/ 1206 w 9798"/>
              <a:gd name="connsiteY10" fmla="*/ 5017 h 10000"/>
              <a:gd name="connsiteX11" fmla="*/ 1607 w 9798"/>
              <a:gd name="connsiteY11" fmla="*/ 5645 h 10000"/>
              <a:gd name="connsiteX12" fmla="*/ 1809 w 9798"/>
              <a:gd name="connsiteY12" fmla="*/ 5957 h 10000"/>
              <a:gd name="connsiteX13" fmla="*/ 2211 w 9798"/>
              <a:gd name="connsiteY13" fmla="*/ 6272 h 10000"/>
              <a:gd name="connsiteX14" fmla="*/ 2610 w 9798"/>
              <a:gd name="connsiteY14" fmla="*/ 6546 h 10000"/>
              <a:gd name="connsiteX15" fmla="*/ 3014 w 9798"/>
              <a:gd name="connsiteY15" fmla="*/ 6863 h 10000"/>
              <a:gd name="connsiteX16" fmla="*/ 3392 w 9798"/>
              <a:gd name="connsiteY16" fmla="*/ 6863 h 10000"/>
              <a:gd name="connsiteX17" fmla="*/ 3996 w 9798"/>
              <a:gd name="connsiteY17" fmla="*/ 7181 h 10000"/>
              <a:gd name="connsiteX18" fmla="*/ 4598 w 9798"/>
              <a:gd name="connsiteY18" fmla="*/ 7181 h 10000"/>
              <a:gd name="connsiteX19" fmla="*/ 5200 w 9798"/>
              <a:gd name="connsiteY19" fmla="*/ 7181 h 10000"/>
              <a:gd name="connsiteX20" fmla="*/ 5802 w 9798"/>
              <a:gd name="connsiteY20" fmla="*/ 6863 h 10000"/>
              <a:gd name="connsiteX21" fmla="*/ 6206 w 9798"/>
              <a:gd name="connsiteY21" fmla="*/ 6863 h 10000"/>
              <a:gd name="connsiteX22" fmla="*/ 6808 w 9798"/>
              <a:gd name="connsiteY22" fmla="*/ 6546 h 10000"/>
              <a:gd name="connsiteX23" fmla="*/ 7211 w 9798"/>
              <a:gd name="connsiteY23" fmla="*/ 6272 h 10000"/>
              <a:gd name="connsiteX24" fmla="*/ 7611 w 9798"/>
              <a:gd name="connsiteY24" fmla="*/ 5957 h 10000"/>
              <a:gd name="connsiteX25" fmla="*/ 7813 w 9798"/>
              <a:gd name="connsiteY25" fmla="*/ 5645 h 10000"/>
              <a:gd name="connsiteX26" fmla="*/ 7813 w 9798"/>
              <a:gd name="connsiteY26" fmla="*/ 5333 h 10000"/>
              <a:gd name="connsiteX27" fmla="*/ 7989 w 9798"/>
              <a:gd name="connsiteY27" fmla="*/ 4705 h 10000"/>
              <a:gd name="connsiteX28" fmla="*/ 8189 w 9798"/>
              <a:gd name="connsiteY28" fmla="*/ 4082 h 10000"/>
              <a:gd name="connsiteX29" fmla="*/ 8390 w 9798"/>
              <a:gd name="connsiteY29" fmla="*/ 3761 h 10000"/>
              <a:gd name="connsiteX30" fmla="*/ 8390 w 9798"/>
              <a:gd name="connsiteY30" fmla="*/ 2824 h 10000"/>
              <a:gd name="connsiteX31" fmla="*/ 8592 w 9798"/>
              <a:gd name="connsiteY31" fmla="*/ 2200 h 10000"/>
              <a:gd name="connsiteX32" fmla="*/ 8592 w 9798"/>
              <a:gd name="connsiteY32" fmla="*/ 1569 h 10000"/>
              <a:gd name="connsiteX33" fmla="*/ 8592 w 9798"/>
              <a:gd name="connsiteY33" fmla="*/ 1252 h 10000"/>
              <a:gd name="connsiteX34" fmla="*/ 8793 w 9798"/>
              <a:gd name="connsiteY34" fmla="*/ 627 h 10000"/>
              <a:gd name="connsiteX35" fmla="*/ 8793 w 9798"/>
              <a:gd name="connsiteY35" fmla="*/ 312 h 10000"/>
              <a:gd name="connsiteX36" fmla="*/ 8994 w 9798"/>
              <a:gd name="connsiteY36" fmla="*/ 312 h 10000"/>
              <a:gd name="connsiteX37" fmla="*/ 8994 w 9798"/>
              <a:gd name="connsiteY37" fmla="*/ 0 h 10000"/>
              <a:gd name="connsiteX38" fmla="*/ 8994 w 9798"/>
              <a:gd name="connsiteY38" fmla="*/ 0 h 10000"/>
              <a:gd name="connsiteX39" fmla="*/ 8994 w 9798"/>
              <a:gd name="connsiteY39" fmla="*/ 0 h 10000"/>
              <a:gd name="connsiteX40" fmla="*/ 8994 w 9798"/>
              <a:gd name="connsiteY40" fmla="*/ 312 h 10000"/>
              <a:gd name="connsiteX41" fmla="*/ 9195 w 9798"/>
              <a:gd name="connsiteY41" fmla="*/ 312 h 10000"/>
              <a:gd name="connsiteX42" fmla="*/ 9195 w 9798"/>
              <a:gd name="connsiteY42" fmla="*/ 627 h 10000"/>
              <a:gd name="connsiteX43" fmla="*/ 9195 w 9798"/>
              <a:gd name="connsiteY43" fmla="*/ 1252 h 10000"/>
              <a:gd name="connsiteX44" fmla="*/ 9195 w 9798"/>
              <a:gd name="connsiteY44" fmla="*/ 1569 h 10000"/>
              <a:gd name="connsiteX45" fmla="*/ 9195 w 9798"/>
              <a:gd name="connsiteY45" fmla="*/ 2200 h 10000"/>
              <a:gd name="connsiteX46" fmla="*/ 9195 w 9798"/>
              <a:gd name="connsiteY46" fmla="*/ 2824 h 10000"/>
              <a:gd name="connsiteX47" fmla="*/ 9396 w 9798"/>
              <a:gd name="connsiteY47" fmla="*/ 4082 h 10000"/>
              <a:gd name="connsiteX48" fmla="*/ 9396 w 9798"/>
              <a:gd name="connsiteY48" fmla="*/ 5017 h 10000"/>
              <a:gd name="connsiteX49" fmla="*/ 9597 w 9798"/>
              <a:gd name="connsiteY49" fmla="*/ 5957 h 10000"/>
              <a:gd name="connsiteX50" fmla="*/ 9798 w 9798"/>
              <a:gd name="connsiteY50" fmla="*/ 6546 h 10000"/>
              <a:gd name="connsiteX51" fmla="*/ 9798 w 9798"/>
              <a:gd name="connsiteY51" fmla="*/ 6863 h 10000"/>
              <a:gd name="connsiteX52" fmla="*/ 9798 w 9798"/>
              <a:gd name="connsiteY52" fmla="*/ 7181 h 10000"/>
              <a:gd name="connsiteX53" fmla="*/ 9798 w 9798"/>
              <a:gd name="connsiteY53" fmla="*/ 7484 h 10000"/>
              <a:gd name="connsiteX54" fmla="*/ 9597 w 9798"/>
              <a:gd name="connsiteY54" fmla="*/ 7800 h 10000"/>
              <a:gd name="connsiteX55" fmla="*/ 9195 w 9798"/>
              <a:gd name="connsiteY55" fmla="*/ 8119 h 10000"/>
              <a:gd name="connsiteX56" fmla="*/ 8793 w 9798"/>
              <a:gd name="connsiteY56" fmla="*/ 8429 h 10000"/>
              <a:gd name="connsiteX57" fmla="*/ 8390 w 9798"/>
              <a:gd name="connsiteY57" fmla="*/ 8744 h 10000"/>
              <a:gd name="connsiteX58" fmla="*/ 7813 w 9798"/>
              <a:gd name="connsiteY58" fmla="*/ 9063 h 10000"/>
              <a:gd name="connsiteX59" fmla="*/ 7008 w 9798"/>
              <a:gd name="connsiteY59" fmla="*/ 9373 h 10000"/>
              <a:gd name="connsiteX60" fmla="*/ 6405 w 9798"/>
              <a:gd name="connsiteY60" fmla="*/ 9687 h 10000"/>
              <a:gd name="connsiteX61" fmla="*/ 5602 w 9798"/>
              <a:gd name="connsiteY61" fmla="*/ 10000 h 10000"/>
              <a:gd name="connsiteX62" fmla="*/ 4598 w 9798"/>
              <a:gd name="connsiteY62" fmla="*/ 10000 h 10000"/>
              <a:gd name="connsiteX63" fmla="*/ 4598 w 9798"/>
              <a:gd name="connsiteY63" fmla="*/ 10000 h 10000"/>
              <a:gd name="connsiteX0" fmla="*/ 4285 w 9592"/>
              <a:gd name="connsiteY0" fmla="*/ 10000 h 10000"/>
              <a:gd name="connsiteX1" fmla="*/ 3463 w 9592"/>
              <a:gd name="connsiteY1" fmla="*/ 9687 h 10000"/>
              <a:gd name="connsiteX2" fmla="*/ 2668 w 9592"/>
              <a:gd name="connsiteY2" fmla="*/ 9687 h 10000"/>
              <a:gd name="connsiteX3" fmla="*/ 2053 w 9592"/>
              <a:gd name="connsiteY3" fmla="*/ 9373 h 10000"/>
              <a:gd name="connsiteX4" fmla="*/ 1438 w 9592"/>
              <a:gd name="connsiteY4" fmla="*/ 9063 h 10000"/>
              <a:gd name="connsiteX5" fmla="*/ 1027 w 9592"/>
              <a:gd name="connsiteY5" fmla="*/ 8744 h 10000"/>
              <a:gd name="connsiteX6" fmla="*/ 617 w 9592"/>
              <a:gd name="connsiteY6" fmla="*/ 8119 h 10000"/>
              <a:gd name="connsiteX7" fmla="*/ 206 w 9592"/>
              <a:gd name="connsiteY7" fmla="*/ 7484 h 10000"/>
              <a:gd name="connsiteX8" fmla="*/ 0 w 9592"/>
              <a:gd name="connsiteY8" fmla="*/ 6863 h 10000"/>
              <a:gd name="connsiteX9" fmla="*/ 823 w 9592"/>
              <a:gd name="connsiteY9" fmla="*/ 5017 h 10000"/>
              <a:gd name="connsiteX10" fmla="*/ 1232 w 9592"/>
              <a:gd name="connsiteY10" fmla="*/ 5645 h 10000"/>
              <a:gd name="connsiteX11" fmla="*/ 1438 w 9592"/>
              <a:gd name="connsiteY11" fmla="*/ 5957 h 10000"/>
              <a:gd name="connsiteX12" fmla="*/ 1849 w 9592"/>
              <a:gd name="connsiteY12" fmla="*/ 6272 h 10000"/>
              <a:gd name="connsiteX13" fmla="*/ 2256 w 9592"/>
              <a:gd name="connsiteY13" fmla="*/ 6546 h 10000"/>
              <a:gd name="connsiteX14" fmla="*/ 2668 w 9592"/>
              <a:gd name="connsiteY14" fmla="*/ 6863 h 10000"/>
              <a:gd name="connsiteX15" fmla="*/ 3054 w 9592"/>
              <a:gd name="connsiteY15" fmla="*/ 6863 h 10000"/>
              <a:gd name="connsiteX16" fmla="*/ 3670 w 9592"/>
              <a:gd name="connsiteY16" fmla="*/ 7181 h 10000"/>
              <a:gd name="connsiteX17" fmla="*/ 4285 w 9592"/>
              <a:gd name="connsiteY17" fmla="*/ 7181 h 10000"/>
              <a:gd name="connsiteX18" fmla="*/ 4899 w 9592"/>
              <a:gd name="connsiteY18" fmla="*/ 7181 h 10000"/>
              <a:gd name="connsiteX19" fmla="*/ 5514 w 9592"/>
              <a:gd name="connsiteY19" fmla="*/ 6863 h 10000"/>
              <a:gd name="connsiteX20" fmla="*/ 5926 w 9592"/>
              <a:gd name="connsiteY20" fmla="*/ 6863 h 10000"/>
              <a:gd name="connsiteX21" fmla="*/ 6540 w 9592"/>
              <a:gd name="connsiteY21" fmla="*/ 6546 h 10000"/>
              <a:gd name="connsiteX22" fmla="*/ 6952 w 9592"/>
              <a:gd name="connsiteY22" fmla="*/ 6272 h 10000"/>
              <a:gd name="connsiteX23" fmla="*/ 7360 w 9592"/>
              <a:gd name="connsiteY23" fmla="*/ 5957 h 10000"/>
              <a:gd name="connsiteX24" fmla="*/ 7566 w 9592"/>
              <a:gd name="connsiteY24" fmla="*/ 5645 h 10000"/>
              <a:gd name="connsiteX25" fmla="*/ 7566 w 9592"/>
              <a:gd name="connsiteY25" fmla="*/ 5333 h 10000"/>
              <a:gd name="connsiteX26" fmla="*/ 7746 w 9592"/>
              <a:gd name="connsiteY26" fmla="*/ 4705 h 10000"/>
              <a:gd name="connsiteX27" fmla="*/ 7950 w 9592"/>
              <a:gd name="connsiteY27" fmla="*/ 4082 h 10000"/>
              <a:gd name="connsiteX28" fmla="*/ 8155 w 9592"/>
              <a:gd name="connsiteY28" fmla="*/ 3761 h 10000"/>
              <a:gd name="connsiteX29" fmla="*/ 8155 w 9592"/>
              <a:gd name="connsiteY29" fmla="*/ 2824 h 10000"/>
              <a:gd name="connsiteX30" fmla="*/ 8361 w 9592"/>
              <a:gd name="connsiteY30" fmla="*/ 2200 h 10000"/>
              <a:gd name="connsiteX31" fmla="*/ 8361 w 9592"/>
              <a:gd name="connsiteY31" fmla="*/ 1569 h 10000"/>
              <a:gd name="connsiteX32" fmla="*/ 8361 w 9592"/>
              <a:gd name="connsiteY32" fmla="*/ 1252 h 10000"/>
              <a:gd name="connsiteX33" fmla="*/ 8566 w 9592"/>
              <a:gd name="connsiteY33" fmla="*/ 627 h 10000"/>
              <a:gd name="connsiteX34" fmla="*/ 8566 w 9592"/>
              <a:gd name="connsiteY34" fmla="*/ 312 h 10000"/>
              <a:gd name="connsiteX35" fmla="*/ 8771 w 9592"/>
              <a:gd name="connsiteY35" fmla="*/ 312 h 10000"/>
              <a:gd name="connsiteX36" fmla="*/ 8771 w 9592"/>
              <a:gd name="connsiteY36" fmla="*/ 0 h 10000"/>
              <a:gd name="connsiteX37" fmla="*/ 8771 w 9592"/>
              <a:gd name="connsiteY37" fmla="*/ 0 h 10000"/>
              <a:gd name="connsiteX38" fmla="*/ 8771 w 9592"/>
              <a:gd name="connsiteY38" fmla="*/ 0 h 10000"/>
              <a:gd name="connsiteX39" fmla="*/ 8771 w 9592"/>
              <a:gd name="connsiteY39" fmla="*/ 312 h 10000"/>
              <a:gd name="connsiteX40" fmla="*/ 8977 w 9592"/>
              <a:gd name="connsiteY40" fmla="*/ 312 h 10000"/>
              <a:gd name="connsiteX41" fmla="*/ 8977 w 9592"/>
              <a:gd name="connsiteY41" fmla="*/ 627 h 10000"/>
              <a:gd name="connsiteX42" fmla="*/ 8977 w 9592"/>
              <a:gd name="connsiteY42" fmla="*/ 1252 h 10000"/>
              <a:gd name="connsiteX43" fmla="*/ 8977 w 9592"/>
              <a:gd name="connsiteY43" fmla="*/ 1569 h 10000"/>
              <a:gd name="connsiteX44" fmla="*/ 8977 w 9592"/>
              <a:gd name="connsiteY44" fmla="*/ 2200 h 10000"/>
              <a:gd name="connsiteX45" fmla="*/ 8977 w 9592"/>
              <a:gd name="connsiteY45" fmla="*/ 2824 h 10000"/>
              <a:gd name="connsiteX46" fmla="*/ 9182 w 9592"/>
              <a:gd name="connsiteY46" fmla="*/ 4082 h 10000"/>
              <a:gd name="connsiteX47" fmla="*/ 9182 w 9592"/>
              <a:gd name="connsiteY47" fmla="*/ 5017 h 10000"/>
              <a:gd name="connsiteX48" fmla="*/ 9387 w 9592"/>
              <a:gd name="connsiteY48" fmla="*/ 5957 h 10000"/>
              <a:gd name="connsiteX49" fmla="*/ 9592 w 9592"/>
              <a:gd name="connsiteY49" fmla="*/ 6546 h 10000"/>
              <a:gd name="connsiteX50" fmla="*/ 9592 w 9592"/>
              <a:gd name="connsiteY50" fmla="*/ 6863 h 10000"/>
              <a:gd name="connsiteX51" fmla="*/ 9592 w 9592"/>
              <a:gd name="connsiteY51" fmla="*/ 7181 h 10000"/>
              <a:gd name="connsiteX52" fmla="*/ 9592 w 9592"/>
              <a:gd name="connsiteY52" fmla="*/ 7484 h 10000"/>
              <a:gd name="connsiteX53" fmla="*/ 9387 w 9592"/>
              <a:gd name="connsiteY53" fmla="*/ 7800 h 10000"/>
              <a:gd name="connsiteX54" fmla="*/ 8977 w 9592"/>
              <a:gd name="connsiteY54" fmla="*/ 8119 h 10000"/>
              <a:gd name="connsiteX55" fmla="*/ 8566 w 9592"/>
              <a:gd name="connsiteY55" fmla="*/ 8429 h 10000"/>
              <a:gd name="connsiteX56" fmla="*/ 8155 w 9592"/>
              <a:gd name="connsiteY56" fmla="*/ 8744 h 10000"/>
              <a:gd name="connsiteX57" fmla="*/ 7566 w 9592"/>
              <a:gd name="connsiteY57" fmla="*/ 9063 h 10000"/>
              <a:gd name="connsiteX58" fmla="*/ 6744 w 9592"/>
              <a:gd name="connsiteY58" fmla="*/ 9373 h 10000"/>
              <a:gd name="connsiteX59" fmla="*/ 6129 w 9592"/>
              <a:gd name="connsiteY59" fmla="*/ 9687 h 10000"/>
              <a:gd name="connsiteX60" fmla="*/ 5309 w 9592"/>
              <a:gd name="connsiteY60" fmla="*/ 10000 h 10000"/>
              <a:gd name="connsiteX61" fmla="*/ 4285 w 9592"/>
              <a:gd name="connsiteY61" fmla="*/ 10000 h 10000"/>
              <a:gd name="connsiteX62" fmla="*/ 4285 w 9592"/>
              <a:gd name="connsiteY62" fmla="*/ 10000 h 10000"/>
              <a:gd name="connsiteX0" fmla="*/ 4252 w 9785"/>
              <a:gd name="connsiteY0" fmla="*/ 10000 h 10000"/>
              <a:gd name="connsiteX1" fmla="*/ 3395 w 9785"/>
              <a:gd name="connsiteY1" fmla="*/ 9687 h 10000"/>
              <a:gd name="connsiteX2" fmla="*/ 2566 w 9785"/>
              <a:gd name="connsiteY2" fmla="*/ 9687 h 10000"/>
              <a:gd name="connsiteX3" fmla="*/ 1925 w 9785"/>
              <a:gd name="connsiteY3" fmla="*/ 9373 h 10000"/>
              <a:gd name="connsiteX4" fmla="*/ 1284 w 9785"/>
              <a:gd name="connsiteY4" fmla="*/ 9063 h 10000"/>
              <a:gd name="connsiteX5" fmla="*/ 856 w 9785"/>
              <a:gd name="connsiteY5" fmla="*/ 8744 h 10000"/>
              <a:gd name="connsiteX6" fmla="*/ 428 w 9785"/>
              <a:gd name="connsiteY6" fmla="*/ 8119 h 10000"/>
              <a:gd name="connsiteX7" fmla="*/ 0 w 9785"/>
              <a:gd name="connsiteY7" fmla="*/ 7484 h 10000"/>
              <a:gd name="connsiteX8" fmla="*/ 643 w 9785"/>
              <a:gd name="connsiteY8" fmla="*/ 5017 h 10000"/>
              <a:gd name="connsiteX9" fmla="*/ 1069 w 9785"/>
              <a:gd name="connsiteY9" fmla="*/ 5645 h 10000"/>
              <a:gd name="connsiteX10" fmla="*/ 1284 w 9785"/>
              <a:gd name="connsiteY10" fmla="*/ 5957 h 10000"/>
              <a:gd name="connsiteX11" fmla="*/ 1713 w 9785"/>
              <a:gd name="connsiteY11" fmla="*/ 6272 h 10000"/>
              <a:gd name="connsiteX12" fmla="*/ 2137 w 9785"/>
              <a:gd name="connsiteY12" fmla="*/ 6546 h 10000"/>
              <a:gd name="connsiteX13" fmla="*/ 2566 w 9785"/>
              <a:gd name="connsiteY13" fmla="*/ 6863 h 10000"/>
              <a:gd name="connsiteX14" fmla="*/ 2969 w 9785"/>
              <a:gd name="connsiteY14" fmla="*/ 6863 h 10000"/>
              <a:gd name="connsiteX15" fmla="*/ 3611 w 9785"/>
              <a:gd name="connsiteY15" fmla="*/ 7181 h 10000"/>
              <a:gd name="connsiteX16" fmla="*/ 4252 w 9785"/>
              <a:gd name="connsiteY16" fmla="*/ 7181 h 10000"/>
              <a:gd name="connsiteX17" fmla="*/ 4892 w 9785"/>
              <a:gd name="connsiteY17" fmla="*/ 7181 h 10000"/>
              <a:gd name="connsiteX18" fmla="*/ 5534 w 9785"/>
              <a:gd name="connsiteY18" fmla="*/ 6863 h 10000"/>
              <a:gd name="connsiteX19" fmla="*/ 5963 w 9785"/>
              <a:gd name="connsiteY19" fmla="*/ 6863 h 10000"/>
              <a:gd name="connsiteX20" fmla="*/ 6603 w 9785"/>
              <a:gd name="connsiteY20" fmla="*/ 6546 h 10000"/>
              <a:gd name="connsiteX21" fmla="*/ 7033 w 9785"/>
              <a:gd name="connsiteY21" fmla="*/ 6272 h 10000"/>
              <a:gd name="connsiteX22" fmla="*/ 7458 w 9785"/>
              <a:gd name="connsiteY22" fmla="*/ 5957 h 10000"/>
              <a:gd name="connsiteX23" fmla="*/ 7673 w 9785"/>
              <a:gd name="connsiteY23" fmla="*/ 5645 h 10000"/>
              <a:gd name="connsiteX24" fmla="*/ 7673 w 9785"/>
              <a:gd name="connsiteY24" fmla="*/ 5333 h 10000"/>
              <a:gd name="connsiteX25" fmla="*/ 7860 w 9785"/>
              <a:gd name="connsiteY25" fmla="*/ 4705 h 10000"/>
              <a:gd name="connsiteX26" fmla="*/ 8073 w 9785"/>
              <a:gd name="connsiteY26" fmla="*/ 4082 h 10000"/>
              <a:gd name="connsiteX27" fmla="*/ 8287 w 9785"/>
              <a:gd name="connsiteY27" fmla="*/ 3761 h 10000"/>
              <a:gd name="connsiteX28" fmla="*/ 8287 w 9785"/>
              <a:gd name="connsiteY28" fmla="*/ 2824 h 10000"/>
              <a:gd name="connsiteX29" fmla="*/ 8502 w 9785"/>
              <a:gd name="connsiteY29" fmla="*/ 2200 h 10000"/>
              <a:gd name="connsiteX30" fmla="*/ 8502 w 9785"/>
              <a:gd name="connsiteY30" fmla="*/ 1569 h 10000"/>
              <a:gd name="connsiteX31" fmla="*/ 8502 w 9785"/>
              <a:gd name="connsiteY31" fmla="*/ 1252 h 10000"/>
              <a:gd name="connsiteX32" fmla="*/ 8715 w 9785"/>
              <a:gd name="connsiteY32" fmla="*/ 627 h 10000"/>
              <a:gd name="connsiteX33" fmla="*/ 8715 w 9785"/>
              <a:gd name="connsiteY33" fmla="*/ 312 h 10000"/>
              <a:gd name="connsiteX34" fmla="*/ 8929 w 9785"/>
              <a:gd name="connsiteY34" fmla="*/ 312 h 10000"/>
              <a:gd name="connsiteX35" fmla="*/ 8929 w 9785"/>
              <a:gd name="connsiteY35" fmla="*/ 0 h 10000"/>
              <a:gd name="connsiteX36" fmla="*/ 8929 w 9785"/>
              <a:gd name="connsiteY36" fmla="*/ 0 h 10000"/>
              <a:gd name="connsiteX37" fmla="*/ 8929 w 9785"/>
              <a:gd name="connsiteY37" fmla="*/ 0 h 10000"/>
              <a:gd name="connsiteX38" fmla="*/ 8929 w 9785"/>
              <a:gd name="connsiteY38" fmla="*/ 312 h 10000"/>
              <a:gd name="connsiteX39" fmla="*/ 9144 w 9785"/>
              <a:gd name="connsiteY39" fmla="*/ 312 h 10000"/>
              <a:gd name="connsiteX40" fmla="*/ 9144 w 9785"/>
              <a:gd name="connsiteY40" fmla="*/ 627 h 10000"/>
              <a:gd name="connsiteX41" fmla="*/ 9144 w 9785"/>
              <a:gd name="connsiteY41" fmla="*/ 1252 h 10000"/>
              <a:gd name="connsiteX42" fmla="*/ 9144 w 9785"/>
              <a:gd name="connsiteY42" fmla="*/ 1569 h 10000"/>
              <a:gd name="connsiteX43" fmla="*/ 9144 w 9785"/>
              <a:gd name="connsiteY43" fmla="*/ 2200 h 10000"/>
              <a:gd name="connsiteX44" fmla="*/ 9144 w 9785"/>
              <a:gd name="connsiteY44" fmla="*/ 2824 h 10000"/>
              <a:gd name="connsiteX45" fmla="*/ 9358 w 9785"/>
              <a:gd name="connsiteY45" fmla="*/ 4082 h 10000"/>
              <a:gd name="connsiteX46" fmla="*/ 9358 w 9785"/>
              <a:gd name="connsiteY46" fmla="*/ 5017 h 10000"/>
              <a:gd name="connsiteX47" fmla="*/ 9571 w 9785"/>
              <a:gd name="connsiteY47" fmla="*/ 5957 h 10000"/>
              <a:gd name="connsiteX48" fmla="*/ 9785 w 9785"/>
              <a:gd name="connsiteY48" fmla="*/ 6546 h 10000"/>
              <a:gd name="connsiteX49" fmla="*/ 9785 w 9785"/>
              <a:gd name="connsiteY49" fmla="*/ 6863 h 10000"/>
              <a:gd name="connsiteX50" fmla="*/ 9785 w 9785"/>
              <a:gd name="connsiteY50" fmla="*/ 7181 h 10000"/>
              <a:gd name="connsiteX51" fmla="*/ 9785 w 9785"/>
              <a:gd name="connsiteY51" fmla="*/ 7484 h 10000"/>
              <a:gd name="connsiteX52" fmla="*/ 9571 w 9785"/>
              <a:gd name="connsiteY52" fmla="*/ 7800 h 10000"/>
              <a:gd name="connsiteX53" fmla="*/ 9144 w 9785"/>
              <a:gd name="connsiteY53" fmla="*/ 8119 h 10000"/>
              <a:gd name="connsiteX54" fmla="*/ 8715 w 9785"/>
              <a:gd name="connsiteY54" fmla="*/ 8429 h 10000"/>
              <a:gd name="connsiteX55" fmla="*/ 8287 w 9785"/>
              <a:gd name="connsiteY55" fmla="*/ 8744 h 10000"/>
              <a:gd name="connsiteX56" fmla="*/ 7673 w 9785"/>
              <a:gd name="connsiteY56" fmla="*/ 9063 h 10000"/>
              <a:gd name="connsiteX57" fmla="*/ 6816 w 9785"/>
              <a:gd name="connsiteY57" fmla="*/ 9373 h 10000"/>
              <a:gd name="connsiteX58" fmla="*/ 6175 w 9785"/>
              <a:gd name="connsiteY58" fmla="*/ 9687 h 10000"/>
              <a:gd name="connsiteX59" fmla="*/ 5320 w 9785"/>
              <a:gd name="connsiteY59" fmla="*/ 10000 h 10000"/>
              <a:gd name="connsiteX60" fmla="*/ 4252 w 9785"/>
              <a:gd name="connsiteY60" fmla="*/ 10000 h 10000"/>
              <a:gd name="connsiteX61" fmla="*/ 4252 w 9785"/>
              <a:gd name="connsiteY61" fmla="*/ 10000 h 10000"/>
              <a:gd name="connsiteX0" fmla="*/ 4345 w 10000"/>
              <a:gd name="connsiteY0" fmla="*/ 10000 h 10000"/>
              <a:gd name="connsiteX1" fmla="*/ 3470 w 10000"/>
              <a:gd name="connsiteY1" fmla="*/ 9687 h 10000"/>
              <a:gd name="connsiteX2" fmla="*/ 2622 w 10000"/>
              <a:gd name="connsiteY2" fmla="*/ 9687 h 10000"/>
              <a:gd name="connsiteX3" fmla="*/ 1967 w 10000"/>
              <a:gd name="connsiteY3" fmla="*/ 9373 h 10000"/>
              <a:gd name="connsiteX4" fmla="*/ 1312 w 10000"/>
              <a:gd name="connsiteY4" fmla="*/ 9063 h 10000"/>
              <a:gd name="connsiteX5" fmla="*/ 875 w 10000"/>
              <a:gd name="connsiteY5" fmla="*/ 8744 h 10000"/>
              <a:gd name="connsiteX6" fmla="*/ 437 w 10000"/>
              <a:gd name="connsiteY6" fmla="*/ 8119 h 10000"/>
              <a:gd name="connsiteX7" fmla="*/ 0 w 10000"/>
              <a:gd name="connsiteY7" fmla="*/ 7484 h 10000"/>
              <a:gd name="connsiteX8" fmla="*/ 1092 w 10000"/>
              <a:gd name="connsiteY8" fmla="*/ 5645 h 10000"/>
              <a:gd name="connsiteX9" fmla="*/ 1312 w 10000"/>
              <a:gd name="connsiteY9" fmla="*/ 5957 h 10000"/>
              <a:gd name="connsiteX10" fmla="*/ 1751 w 10000"/>
              <a:gd name="connsiteY10" fmla="*/ 6272 h 10000"/>
              <a:gd name="connsiteX11" fmla="*/ 2184 w 10000"/>
              <a:gd name="connsiteY11" fmla="*/ 6546 h 10000"/>
              <a:gd name="connsiteX12" fmla="*/ 2622 w 10000"/>
              <a:gd name="connsiteY12" fmla="*/ 6863 h 10000"/>
              <a:gd name="connsiteX13" fmla="*/ 3034 w 10000"/>
              <a:gd name="connsiteY13" fmla="*/ 6863 h 10000"/>
              <a:gd name="connsiteX14" fmla="*/ 3690 w 10000"/>
              <a:gd name="connsiteY14" fmla="*/ 7181 h 10000"/>
              <a:gd name="connsiteX15" fmla="*/ 4345 w 10000"/>
              <a:gd name="connsiteY15" fmla="*/ 7181 h 10000"/>
              <a:gd name="connsiteX16" fmla="*/ 4999 w 10000"/>
              <a:gd name="connsiteY16" fmla="*/ 7181 h 10000"/>
              <a:gd name="connsiteX17" fmla="*/ 5656 w 10000"/>
              <a:gd name="connsiteY17" fmla="*/ 6863 h 10000"/>
              <a:gd name="connsiteX18" fmla="*/ 6094 w 10000"/>
              <a:gd name="connsiteY18" fmla="*/ 6863 h 10000"/>
              <a:gd name="connsiteX19" fmla="*/ 6748 w 10000"/>
              <a:gd name="connsiteY19" fmla="*/ 6546 h 10000"/>
              <a:gd name="connsiteX20" fmla="*/ 7188 w 10000"/>
              <a:gd name="connsiteY20" fmla="*/ 6272 h 10000"/>
              <a:gd name="connsiteX21" fmla="*/ 7622 w 10000"/>
              <a:gd name="connsiteY21" fmla="*/ 5957 h 10000"/>
              <a:gd name="connsiteX22" fmla="*/ 7842 w 10000"/>
              <a:gd name="connsiteY22" fmla="*/ 5645 h 10000"/>
              <a:gd name="connsiteX23" fmla="*/ 7842 w 10000"/>
              <a:gd name="connsiteY23" fmla="*/ 5333 h 10000"/>
              <a:gd name="connsiteX24" fmla="*/ 8033 w 10000"/>
              <a:gd name="connsiteY24" fmla="*/ 4705 h 10000"/>
              <a:gd name="connsiteX25" fmla="*/ 8250 w 10000"/>
              <a:gd name="connsiteY25" fmla="*/ 4082 h 10000"/>
              <a:gd name="connsiteX26" fmla="*/ 8469 w 10000"/>
              <a:gd name="connsiteY26" fmla="*/ 3761 h 10000"/>
              <a:gd name="connsiteX27" fmla="*/ 8469 w 10000"/>
              <a:gd name="connsiteY27" fmla="*/ 2824 h 10000"/>
              <a:gd name="connsiteX28" fmla="*/ 8689 w 10000"/>
              <a:gd name="connsiteY28" fmla="*/ 2200 h 10000"/>
              <a:gd name="connsiteX29" fmla="*/ 8689 w 10000"/>
              <a:gd name="connsiteY29" fmla="*/ 1569 h 10000"/>
              <a:gd name="connsiteX30" fmla="*/ 8689 w 10000"/>
              <a:gd name="connsiteY30" fmla="*/ 1252 h 10000"/>
              <a:gd name="connsiteX31" fmla="*/ 8906 w 10000"/>
              <a:gd name="connsiteY31" fmla="*/ 627 h 10000"/>
              <a:gd name="connsiteX32" fmla="*/ 8906 w 10000"/>
              <a:gd name="connsiteY32" fmla="*/ 312 h 10000"/>
              <a:gd name="connsiteX33" fmla="*/ 9125 w 10000"/>
              <a:gd name="connsiteY33" fmla="*/ 312 h 10000"/>
              <a:gd name="connsiteX34" fmla="*/ 9125 w 10000"/>
              <a:gd name="connsiteY34" fmla="*/ 0 h 10000"/>
              <a:gd name="connsiteX35" fmla="*/ 9125 w 10000"/>
              <a:gd name="connsiteY35" fmla="*/ 0 h 10000"/>
              <a:gd name="connsiteX36" fmla="*/ 9125 w 10000"/>
              <a:gd name="connsiteY36" fmla="*/ 0 h 10000"/>
              <a:gd name="connsiteX37" fmla="*/ 9125 w 10000"/>
              <a:gd name="connsiteY37" fmla="*/ 312 h 10000"/>
              <a:gd name="connsiteX38" fmla="*/ 9345 w 10000"/>
              <a:gd name="connsiteY38" fmla="*/ 312 h 10000"/>
              <a:gd name="connsiteX39" fmla="*/ 9345 w 10000"/>
              <a:gd name="connsiteY39" fmla="*/ 627 h 10000"/>
              <a:gd name="connsiteX40" fmla="*/ 9345 w 10000"/>
              <a:gd name="connsiteY40" fmla="*/ 1252 h 10000"/>
              <a:gd name="connsiteX41" fmla="*/ 9345 w 10000"/>
              <a:gd name="connsiteY41" fmla="*/ 1569 h 10000"/>
              <a:gd name="connsiteX42" fmla="*/ 9345 w 10000"/>
              <a:gd name="connsiteY42" fmla="*/ 2200 h 10000"/>
              <a:gd name="connsiteX43" fmla="*/ 9345 w 10000"/>
              <a:gd name="connsiteY43" fmla="*/ 2824 h 10000"/>
              <a:gd name="connsiteX44" fmla="*/ 9564 w 10000"/>
              <a:gd name="connsiteY44" fmla="*/ 4082 h 10000"/>
              <a:gd name="connsiteX45" fmla="*/ 9564 w 10000"/>
              <a:gd name="connsiteY45" fmla="*/ 5017 h 10000"/>
              <a:gd name="connsiteX46" fmla="*/ 9781 w 10000"/>
              <a:gd name="connsiteY46" fmla="*/ 5957 h 10000"/>
              <a:gd name="connsiteX47" fmla="*/ 10000 w 10000"/>
              <a:gd name="connsiteY47" fmla="*/ 6546 h 10000"/>
              <a:gd name="connsiteX48" fmla="*/ 10000 w 10000"/>
              <a:gd name="connsiteY48" fmla="*/ 6863 h 10000"/>
              <a:gd name="connsiteX49" fmla="*/ 10000 w 10000"/>
              <a:gd name="connsiteY49" fmla="*/ 7181 h 10000"/>
              <a:gd name="connsiteX50" fmla="*/ 10000 w 10000"/>
              <a:gd name="connsiteY50" fmla="*/ 7484 h 10000"/>
              <a:gd name="connsiteX51" fmla="*/ 9781 w 10000"/>
              <a:gd name="connsiteY51" fmla="*/ 7800 h 10000"/>
              <a:gd name="connsiteX52" fmla="*/ 9345 w 10000"/>
              <a:gd name="connsiteY52" fmla="*/ 8119 h 10000"/>
              <a:gd name="connsiteX53" fmla="*/ 8906 w 10000"/>
              <a:gd name="connsiteY53" fmla="*/ 8429 h 10000"/>
              <a:gd name="connsiteX54" fmla="*/ 8469 w 10000"/>
              <a:gd name="connsiteY54" fmla="*/ 8744 h 10000"/>
              <a:gd name="connsiteX55" fmla="*/ 7842 w 10000"/>
              <a:gd name="connsiteY55" fmla="*/ 9063 h 10000"/>
              <a:gd name="connsiteX56" fmla="*/ 6966 w 10000"/>
              <a:gd name="connsiteY56" fmla="*/ 9373 h 10000"/>
              <a:gd name="connsiteX57" fmla="*/ 6311 w 10000"/>
              <a:gd name="connsiteY57" fmla="*/ 9687 h 10000"/>
              <a:gd name="connsiteX58" fmla="*/ 5437 w 10000"/>
              <a:gd name="connsiteY58" fmla="*/ 10000 h 10000"/>
              <a:gd name="connsiteX59" fmla="*/ 4345 w 10000"/>
              <a:gd name="connsiteY59" fmla="*/ 10000 h 10000"/>
              <a:gd name="connsiteX60" fmla="*/ 4345 w 10000"/>
              <a:gd name="connsiteY60" fmla="*/ 10000 h 10000"/>
              <a:gd name="connsiteX0" fmla="*/ 4345 w 10000"/>
              <a:gd name="connsiteY0" fmla="*/ 10000 h 10000"/>
              <a:gd name="connsiteX1" fmla="*/ 3470 w 10000"/>
              <a:gd name="connsiteY1" fmla="*/ 9687 h 10000"/>
              <a:gd name="connsiteX2" fmla="*/ 2622 w 10000"/>
              <a:gd name="connsiteY2" fmla="*/ 9687 h 10000"/>
              <a:gd name="connsiteX3" fmla="*/ 1967 w 10000"/>
              <a:gd name="connsiteY3" fmla="*/ 9373 h 10000"/>
              <a:gd name="connsiteX4" fmla="*/ 1312 w 10000"/>
              <a:gd name="connsiteY4" fmla="*/ 9063 h 10000"/>
              <a:gd name="connsiteX5" fmla="*/ 875 w 10000"/>
              <a:gd name="connsiteY5" fmla="*/ 8744 h 10000"/>
              <a:gd name="connsiteX6" fmla="*/ 437 w 10000"/>
              <a:gd name="connsiteY6" fmla="*/ 8119 h 10000"/>
              <a:gd name="connsiteX7" fmla="*/ 0 w 10000"/>
              <a:gd name="connsiteY7" fmla="*/ 7484 h 10000"/>
              <a:gd name="connsiteX8" fmla="*/ 1092 w 10000"/>
              <a:gd name="connsiteY8" fmla="*/ 5645 h 10000"/>
              <a:gd name="connsiteX9" fmla="*/ 1751 w 10000"/>
              <a:gd name="connsiteY9" fmla="*/ 6272 h 10000"/>
              <a:gd name="connsiteX10" fmla="*/ 2184 w 10000"/>
              <a:gd name="connsiteY10" fmla="*/ 6546 h 10000"/>
              <a:gd name="connsiteX11" fmla="*/ 2622 w 10000"/>
              <a:gd name="connsiteY11" fmla="*/ 6863 h 10000"/>
              <a:gd name="connsiteX12" fmla="*/ 3034 w 10000"/>
              <a:gd name="connsiteY12" fmla="*/ 6863 h 10000"/>
              <a:gd name="connsiteX13" fmla="*/ 3690 w 10000"/>
              <a:gd name="connsiteY13" fmla="*/ 7181 h 10000"/>
              <a:gd name="connsiteX14" fmla="*/ 4345 w 10000"/>
              <a:gd name="connsiteY14" fmla="*/ 7181 h 10000"/>
              <a:gd name="connsiteX15" fmla="*/ 4999 w 10000"/>
              <a:gd name="connsiteY15" fmla="*/ 7181 h 10000"/>
              <a:gd name="connsiteX16" fmla="*/ 5656 w 10000"/>
              <a:gd name="connsiteY16" fmla="*/ 6863 h 10000"/>
              <a:gd name="connsiteX17" fmla="*/ 6094 w 10000"/>
              <a:gd name="connsiteY17" fmla="*/ 6863 h 10000"/>
              <a:gd name="connsiteX18" fmla="*/ 6748 w 10000"/>
              <a:gd name="connsiteY18" fmla="*/ 6546 h 10000"/>
              <a:gd name="connsiteX19" fmla="*/ 7188 w 10000"/>
              <a:gd name="connsiteY19" fmla="*/ 6272 h 10000"/>
              <a:gd name="connsiteX20" fmla="*/ 7622 w 10000"/>
              <a:gd name="connsiteY20" fmla="*/ 5957 h 10000"/>
              <a:gd name="connsiteX21" fmla="*/ 7842 w 10000"/>
              <a:gd name="connsiteY21" fmla="*/ 5645 h 10000"/>
              <a:gd name="connsiteX22" fmla="*/ 7842 w 10000"/>
              <a:gd name="connsiteY22" fmla="*/ 5333 h 10000"/>
              <a:gd name="connsiteX23" fmla="*/ 8033 w 10000"/>
              <a:gd name="connsiteY23" fmla="*/ 4705 h 10000"/>
              <a:gd name="connsiteX24" fmla="*/ 8250 w 10000"/>
              <a:gd name="connsiteY24" fmla="*/ 4082 h 10000"/>
              <a:gd name="connsiteX25" fmla="*/ 8469 w 10000"/>
              <a:gd name="connsiteY25" fmla="*/ 3761 h 10000"/>
              <a:gd name="connsiteX26" fmla="*/ 8469 w 10000"/>
              <a:gd name="connsiteY26" fmla="*/ 2824 h 10000"/>
              <a:gd name="connsiteX27" fmla="*/ 8689 w 10000"/>
              <a:gd name="connsiteY27" fmla="*/ 2200 h 10000"/>
              <a:gd name="connsiteX28" fmla="*/ 8689 w 10000"/>
              <a:gd name="connsiteY28" fmla="*/ 1569 h 10000"/>
              <a:gd name="connsiteX29" fmla="*/ 8689 w 10000"/>
              <a:gd name="connsiteY29" fmla="*/ 1252 h 10000"/>
              <a:gd name="connsiteX30" fmla="*/ 8906 w 10000"/>
              <a:gd name="connsiteY30" fmla="*/ 627 h 10000"/>
              <a:gd name="connsiteX31" fmla="*/ 8906 w 10000"/>
              <a:gd name="connsiteY31" fmla="*/ 312 h 10000"/>
              <a:gd name="connsiteX32" fmla="*/ 9125 w 10000"/>
              <a:gd name="connsiteY32" fmla="*/ 312 h 10000"/>
              <a:gd name="connsiteX33" fmla="*/ 9125 w 10000"/>
              <a:gd name="connsiteY33" fmla="*/ 0 h 10000"/>
              <a:gd name="connsiteX34" fmla="*/ 9125 w 10000"/>
              <a:gd name="connsiteY34" fmla="*/ 0 h 10000"/>
              <a:gd name="connsiteX35" fmla="*/ 9125 w 10000"/>
              <a:gd name="connsiteY35" fmla="*/ 0 h 10000"/>
              <a:gd name="connsiteX36" fmla="*/ 9125 w 10000"/>
              <a:gd name="connsiteY36" fmla="*/ 312 h 10000"/>
              <a:gd name="connsiteX37" fmla="*/ 9345 w 10000"/>
              <a:gd name="connsiteY37" fmla="*/ 312 h 10000"/>
              <a:gd name="connsiteX38" fmla="*/ 9345 w 10000"/>
              <a:gd name="connsiteY38" fmla="*/ 627 h 10000"/>
              <a:gd name="connsiteX39" fmla="*/ 9345 w 10000"/>
              <a:gd name="connsiteY39" fmla="*/ 1252 h 10000"/>
              <a:gd name="connsiteX40" fmla="*/ 9345 w 10000"/>
              <a:gd name="connsiteY40" fmla="*/ 1569 h 10000"/>
              <a:gd name="connsiteX41" fmla="*/ 9345 w 10000"/>
              <a:gd name="connsiteY41" fmla="*/ 2200 h 10000"/>
              <a:gd name="connsiteX42" fmla="*/ 9345 w 10000"/>
              <a:gd name="connsiteY42" fmla="*/ 2824 h 10000"/>
              <a:gd name="connsiteX43" fmla="*/ 9564 w 10000"/>
              <a:gd name="connsiteY43" fmla="*/ 4082 h 10000"/>
              <a:gd name="connsiteX44" fmla="*/ 9564 w 10000"/>
              <a:gd name="connsiteY44" fmla="*/ 5017 h 10000"/>
              <a:gd name="connsiteX45" fmla="*/ 9781 w 10000"/>
              <a:gd name="connsiteY45" fmla="*/ 5957 h 10000"/>
              <a:gd name="connsiteX46" fmla="*/ 10000 w 10000"/>
              <a:gd name="connsiteY46" fmla="*/ 6546 h 10000"/>
              <a:gd name="connsiteX47" fmla="*/ 10000 w 10000"/>
              <a:gd name="connsiteY47" fmla="*/ 6863 h 10000"/>
              <a:gd name="connsiteX48" fmla="*/ 10000 w 10000"/>
              <a:gd name="connsiteY48" fmla="*/ 7181 h 10000"/>
              <a:gd name="connsiteX49" fmla="*/ 10000 w 10000"/>
              <a:gd name="connsiteY49" fmla="*/ 7484 h 10000"/>
              <a:gd name="connsiteX50" fmla="*/ 9781 w 10000"/>
              <a:gd name="connsiteY50" fmla="*/ 7800 h 10000"/>
              <a:gd name="connsiteX51" fmla="*/ 9345 w 10000"/>
              <a:gd name="connsiteY51" fmla="*/ 8119 h 10000"/>
              <a:gd name="connsiteX52" fmla="*/ 8906 w 10000"/>
              <a:gd name="connsiteY52" fmla="*/ 8429 h 10000"/>
              <a:gd name="connsiteX53" fmla="*/ 8469 w 10000"/>
              <a:gd name="connsiteY53" fmla="*/ 8744 h 10000"/>
              <a:gd name="connsiteX54" fmla="*/ 7842 w 10000"/>
              <a:gd name="connsiteY54" fmla="*/ 9063 h 10000"/>
              <a:gd name="connsiteX55" fmla="*/ 6966 w 10000"/>
              <a:gd name="connsiteY55" fmla="*/ 9373 h 10000"/>
              <a:gd name="connsiteX56" fmla="*/ 6311 w 10000"/>
              <a:gd name="connsiteY56" fmla="*/ 9687 h 10000"/>
              <a:gd name="connsiteX57" fmla="*/ 5437 w 10000"/>
              <a:gd name="connsiteY57" fmla="*/ 10000 h 10000"/>
              <a:gd name="connsiteX58" fmla="*/ 4345 w 10000"/>
              <a:gd name="connsiteY58" fmla="*/ 10000 h 10000"/>
              <a:gd name="connsiteX59" fmla="*/ 4345 w 10000"/>
              <a:gd name="connsiteY59" fmla="*/ 10000 h 10000"/>
              <a:gd name="connsiteX0" fmla="*/ 4345 w 10000"/>
              <a:gd name="connsiteY0" fmla="*/ 10000 h 10000"/>
              <a:gd name="connsiteX1" fmla="*/ 3470 w 10000"/>
              <a:gd name="connsiteY1" fmla="*/ 9687 h 10000"/>
              <a:gd name="connsiteX2" fmla="*/ 2622 w 10000"/>
              <a:gd name="connsiteY2" fmla="*/ 9687 h 10000"/>
              <a:gd name="connsiteX3" fmla="*/ 1967 w 10000"/>
              <a:gd name="connsiteY3" fmla="*/ 9373 h 10000"/>
              <a:gd name="connsiteX4" fmla="*/ 1312 w 10000"/>
              <a:gd name="connsiteY4" fmla="*/ 9063 h 10000"/>
              <a:gd name="connsiteX5" fmla="*/ 875 w 10000"/>
              <a:gd name="connsiteY5" fmla="*/ 8744 h 10000"/>
              <a:gd name="connsiteX6" fmla="*/ 437 w 10000"/>
              <a:gd name="connsiteY6" fmla="*/ 8119 h 10000"/>
              <a:gd name="connsiteX7" fmla="*/ 0 w 10000"/>
              <a:gd name="connsiteY7" fmla="*/ 7484 h 10000"/>
              <a:gd name="connsiteX8" fmla="*/ 1751 w 10000"/>
              <a:gd name="connsiteY8" fmla="*/ 6272 h 10000"/>
              <a:gd name="connsiteX9" fmla="*/ 2184 w 10000"/>
              <a:gd name="connsiteY9" fmla="*/ 6546 h 10000"/>
              <a:gd name="connsiteX10" fmla="*/ 2622 w 10000"/>
              <a:gd name="connsiteY10" fmla="*/ 6863 h 10000"/>
              <a:gd name="connsiteX11" fmla="*/ 3034 w 10000"/>
              <a:gd name="connsiteY11" fmla="*/ 6863 h 10000"/>
              <a:gd name="connsiteX12" fmla="*/ 3690 w 10000"/>
              <a:gd name="connsiteY12" fmla="*/ 7181 h 10000"/>
              <a:gd name="connsiteX13" fmla="*/ 4345 w 10000"/>
              <a:gd name="connsiteY13" fmla="*/ 7181 h 10000"/>
              <a:gd name="connsiteX14" fmla="*/ 4999 w 10000"/>
              <a:gd name="connsiteY14" fmla="*/ 7181 h 10000"/>
              <a:gd name="connsiteX15" fmla="*/ 5656 w 10000"/>
              <a:gd name="connsiteY15" fmla="*/ 6863 h 10000"/>
              <a:gd name="connsiteX16" fmla="*/ 6094 w 10000"/>
              <a:gd name="connsiteY16" fmla="*/ 6863 h 10000"/>
              <a:gd name="connsiteX17" fmla="*/ 6748 w 10000"/>
              <a:gd name="connsiteY17" fmla="*/ 6546 h 10000"/>
              <a:gd name="connsiteX18" fmla="*/ 7188 w 10000"/>
              <a:gd name="connsiteY18" fmla="*/ 6272 h 10000"/>
              <a:gd name="connsiteX19" fmla="*/ 7622 w 10000"/>
              <a:gd name="connsiteY19" fmla="*/ 5957 h 10000"/>
              <a:gd name="connsiteX20" fmla="*/ 7842 w 10000"/>
              <a:gd name="connsiteY20" fmla="*/ 5645 h 10000"/>
              <a:gd name="connsiteX21" fmla="*/ 7842 w 10000"/>
              <a:gd name="connsiteY21" fmla="*/ 5333 h 10000"/>
              <a:gd name="connsiteX22" fmla="*/ 8033 w 10000"/>
              <a:gd name="connsiteY22" fmla="*/ 4705 h 10000"/>
              <a:gd name="connsiteX23" fmla="*/ 8250 w 10000"/>
              <a:gd name="connsiteY23" fmla="*/ 4082 h 10000"/>
              <a:gd name="connsiteX24" fmla="*/ 8469 w 10000"/>
              <a:gd name="connsiteY24" fmla="*/ 3761 h 10000"/>
              <a:gd name="connsiteX25" fmla="*/ 8469 w 10000"/>
              <a:gd name="connsiteY25" fmla="*/ 2824 h 10000"/>
              <a:gd name="connsiteX26" fmla="*/ 8689 w 10000"/>
              <a:gd name="connsiteY26" fmla="*/ 2200 h 10000"/>
              <a:gd name="connsiteX27" fmla="*/ 8689 w 10000"/>
              <a:gd name="connsiteY27" fmla="*/ 1569 h 10000"/>
              <a:gd name="connsiteX28" fmla="*/ 8689 w 10000"/>
              <a:gd name="connsiteY28" fmla="*/ 1252 h 10000"/>
              <a:gd name="connsiteX29" fmla="*/ 8906 w 10000"/>
              <a:gd name="connsiteY29" fmla="*/ 627 h 10000"/>
              <a:gd name="connsiteX30" fmla="*/ 8906 w 10000"/>
              <a:gd name="connsiteY30" fmla="*/ 312 h 10000"/>
              <a:gd name="connsiteX31" fmla="*/ 9125 w 10000"/>
              <a:gd name="connsiteY31" fmla="*/ 312 h 10000"/>
              <a:gd name="connsiteX32" fmla="*/ 9125 w 10000"/>
              <a:gd name="connsiteY32" fmla="*/ 0 h 10000"/>
              <a:gd name="connsiteX33" fmla="*/ 9125 w 10000"/>
              <a:gd name="connsiteY33" fmla="*/ 0 h 10000"/>
              <a:gd name="connsiteX34" fmla="*/ 9125 w 10000"/>
              <a:gd name="connsiteY34" fmla="*/ 0 h 10000"/>
              <a:gd name="connsiteX35" fmla="*/ 9125 w 10000"/>
              <a:gd name="connsiteY35" fmla="*/ 312 h 10000"/>
              <a:gd name="connsiteX36" fmla="*/ 9345 w 10000"/>
              <a:gd name="connsiteY36" fmla="*/ 312 h 10000"/>
              <a:gd name="connsiteX37" fmla="*/ 9345 w 10000"/>
              <a:gd name="connsiteY37" fmla="*/ 627 h 10000"/>
              <a:gd name="connsiteX38" fmla="*/ 9345 w 10000"/>
              <a:gd name="connsiteY38" fmla="*/ 1252 h 10000"/>
              <a:gd name="connsiteX39" fmla="*/ 9345 w 10000"/>
              <a:gd name="connsiteY39" fmla="*/ 1569 h 10000"/>
              <a:gd name="connsiteX40" fmla="*/ 9345 w 10000"/>
              <a:gd name="connsiteY40" fmla="*/ 2200 h 10000"/>
              <a:gd name="connsiteX41" fmla="*/ 9345 w 10000"/>
              <a:gd name="connsiteY41" fmla="*/ 2824 h 10000"/>
              <a:gd name="connsiteX42" fmla="*/ 9564 w 10000"/>
              <a:gd name="connsiteY42" fmla="*/ 4082 h 10000"/>
              <a:gd name="connsiteX43" fmla="*/ 9564 w 10000"/>
              <a:gd name="connsiteY43" fmla="*/ 5017 h 10000"/>
              <a:gd name="connsiteX44" fmla="*/ 9781 w 10000"/>
              <a:gd name="connsiteY44" fmla="*/ 5957 h 10000"/>
              <a:gd name="connsiteX45" fmla="*/ 10000 w 10000"/>
              <a:gd name="connsiteY45" fmla="*/ 6546 h 10000"/>
              <a:gd name="connsiteX46" fmla="*/ 10000 w 10000"/>
              <a:gd name="connsiteY46" fmla="*/ 6863 h 10000"/>
              <a:gd name="connsiteX47" fmla="*/ 10000 w 10000"/>
              <a:gd name="connsiteY47" fmla="*/ 7181 h 10000"/>
              <a:gd name="connsiteX48" fmla="*/ 10000 w 10000"/>
              <a:gd name="connsiteY48" fmla="*/ 7484 h 10000"/>
              <a:gd name="connsiteX49" fmla="*/ 9781 w 10000"/>
              <a:gd name="connsiteY49" fmla="*/ 7800 h 10000"/>
              <a:gd name="connsiteX50" fmla="*/ 9345 w 10000"/>
              <a:gd name="connsiteY50" fmla="*/ 8119 h 10000"/>
              <a:gd name="connsiteX51" fmla="*/ 8906 w 10000"/>
              <a:gd name="connsiteY51" fmla="*/ 8429 h 10000"/>
              <a:gd name="connsiteX52" fmla="*/ 8469 w 10000"/>
              <a:gd name="connsiteY52" fmla="*/ 8744 h 10000"/>
              <a:gd name="connsiteX53" fmla="*/ 7842 w 10000"/>
              <a:gd name="connsiteY53" fmla="*/ 9063 h 10000"/>
              <a:gd name="connsiteX54" fmla="*/ 6966 w 10000"/>
              <a:gd name="connsiteY54" fmla="*/ 9373 h 10000"/>
              <a:gd name="connsiteX55" fmla="*/ 6311 w 10000"/>
              <a:gd name="connsiteY55" fmla="*/ 9687 h 10000"/>
              <a:gd name="connsiteX56" fmla="*/ 5437 w 10000"/>
              <a:gd name="connsiteY56" fmla="*/ 10000 h 10000"/>
              <a:gd name="connsiteX57" fmla="*/ 4345 w 10000"/>
              <a:gd name="connsiteY57" fmla="*/ 10000 h 10000"/>
              <a:gd name="connsiteX58" fmla="*/ 4345 w 10000"/>
              <a:gd name="connsiteY58" fmla="*/ 10000 h 10000"/>
              <a:gd name="connsiteX0" fmla="*/ 3908 w 9563"/>
              <a:gd name="connsiteY0" fmla="*/ 10000 h 10000"/>
              <a:gd name="connsiteX1" fmla="*/ 3033 w 9563"/>
              <a:gd name="connsiteY1" fmla="*/ 9687 h 10000"/>
              <a:gd name="connsiteX2" fmla="*/ 2185 w 9563"/>
              <a:gd name="connsiteY2" fmla="*/ 9687 h 10000"/>
              <a:gd name="connsiteX3" fmla="*/ 1530 w 9563"/>
              <a:gd name="connsiteY3" fmla="*/ 9373 h 10000"/>
              <a:gd name="connsiteX4" fmla="*/ 875 w 9563"/>
              <a:gd name="connsiteY4" fmla="*/ 9063 h 10000"/>
              <a:gd name="connsiteX5" fmla="*/ 438 w 9563"/>
              <a:gd name="connsiteY5" fmla="*/ 8744 h 10000"/>
              <a:gd name="connsiteX6" fmla="*/ 0 w 9563"/>
              <a:gd name="connsiteY6" fmla="*/ 8119 h 10000"/>
              <a:gd name="connsiteX7" fmla="*/ 1314 w 9563"/>
              <a:gd name="connsiteY7" fmla="*/ 6272 h 10000"/>
              <a:gd name="connsiteX8" fmla="*/ 1747 w 9563"/>
              <a:gd name="connsiteY8" fmla="*/ 6546 h 10000"/>
              <a:gd name="connsiteX9" fmla="*/ 2185 w 9563"/>
              <a:gd name="connsiteY9" fmla="*/ 6863 h 10000"/>
              <a:gd name="connsiteX10" fmla="*/ 2597 w 9563"/>
              <a:gd name="connsiteY10" fmla="*/ 6863 h 10000"/>
              <a:gd name="connsiteX11" fmla="*/ 3253 w 9563"/>
              <a:gd name="connsiteY11" fmla="*/ 7181 h 10000"/>
              <a:gd name="connsiteX12" fmla="*/ 3908 w 9563"/>
              <a:gd name="connsiteY12" fmla="*/ 7181 h 10000"/>
              <a:gd name="connsiteX13" fmla="*/ 4562 w 9563"/>
              <a:gd name="connsiteY13" fmla="*/ 7181 h 10000"/>
              <a:gd name="connsiteX14" fmla="*/ 5219 w 9563"/>
              <a:gd name="connsiteY14" fmla="*/ 6863 h 10000"/>
              <a:gd name="connsiteX15" fmla="*/ 5657 w 9563"/>
              <a:gd name="connsiteY15" fmla="*/ 6863 h 10000"/>
              <a:gd name="connsiteX16" fmla="*/ 6311 w 9563"/>
              <a:gd name="connsiteY16" fmla="*/ 6546 h 10000"/>
              <a:gd name="connsiteX17" fmla="*/ 6751 w 9563"/>
              <a:gd name="connsiteY17" fmla="*/ 6272 h 10000"/>
              <a:gd name="connsiteX18" fmla="*/ 7185 w 9563"/>
              <a:gd name="connsiteY18" fmla="*/ 5957 h 10000"/>
              <a:gd name="connsiteX19" fmla="*/ 7405 w 9563"/>
              <a:gd name="connsiteY19" fmla="*/ 5645 h 10000"/>
              <a:gd name="connsiteX20" fmla="*/ 7405 w 9563"/>
              <a:gd name="connsiteY20" fmla="*/ 5333 h 10000"/>
              <a:gd name="connsiteX21" fmla="*/ 7596 w 9563"/>
              <a:gd name="connsiteY21" fmla="*/ 4705 h 10000"/>
              <a:gd name="connsiteX22" fmla="*/ 7813 w 9563"/>
              <a:gd name="connsiteY22" fmla="*/ 4082 h 10000"/>
              <a:gd name="connsiteX23" fmla="*/ 8032 w 9563"/>
              <a:gd name="connsiteY23" fmla="*/ 3761 h 10000"/>
              <a:gd name="connsiteX24" fmla="*/ 8032 w 9563"/>
              <a:gd name="connsiteY24" fmla="*/ 2824 h 10000"/>
              <a:gd name="connsiteX25" fmla="*/ 8252 w 9563"/>
              <a:gd name="connsiteY25" fmla="*/ 2200 h 10000"/>
              <a:gd name="connsiteX26" fmla="*/ 8252 w 9563"/>
              <a:gd name="connsiteY26" fmla="*/ 1569 h 10000"/>
              <a:gd name="connsiteX27" fmla="*/ 8252 w 9563"/>
              <a:gd name="connsiteY27" fmla="*/ 1252 h 10000"/>
              <a:gd name="connsiteX28" fmla="*/ 8469 w 9563"/>
              <a:gd name="connsiteY28" fmla="*/ 627 h 10000"/>
              <a:gd name="connsiteX29" fmla="*/ 8469 w 9563"/>
              <a:gd name="connsiteY29" fmla="*/ 312 h 10000"/>
              <a:gd name="connsiteX30" fmla="*/ 8688 w 9563"/>
              <a:gd name="connsiteY30" fmla="*/ 312 h 10000"/>
              <a:gd name="connsiteX31" fmla="*/ 8688 w 9563"/>
              <a:gd name="connsiteY31" fmla="*/ 0 h 10000"/>
              <a:gd name="connsiteX32" fmla="*/ 8688 w 9563"/>
              <a:gd name="connsiteY32" fmla="*/ 0 h 10000"/>
              <a:gd name="connsiteX33" fmla="*/ 8688 w 9563"/>
              <a:gd name="connsiteY33" fmla="*/ 0 h 10000"/>
              <a:gd name="connsiteX34" fmla="*/ 8688 w 9563"/>
              <a:gd name="connsiteY34" fmla="*/ 312 h 10000"/>
              <a:gd name="connsiteX35" fmla="*/ 8908 w 9563"/>
              <a:gd name="connsiteY35" fmla="*/ 312 h 10000"/>
              <a:gd name="connsiteX36" fmla="*/ 8908 w 9563"/>
              <a:gd name="connsiteY36" fmla="*/ 627 h 10000"/>
              <a:gd name="connsiteX37" fmla="*/ 8908 w 9563"/>
              <a:gd name="connsiteY37" fmla="*/ 1252 h 10000"/>
              <a:gd name="connsiteX38" fmla="*/ 8908 w 9563"/>
              <a:gd name="connsiteY38" fmla="*/ 1569 h 10000"/>
              <a:gd name="connsiteX39" fmla="*/ 8908 w 9563"/>
              <a:gd name="connsiteY39" fmla="*/ 2200 h 10000"/>
              <a:gd name="connsiteX40" fmla="*/ 8908 w 9563"/>
              <a:gd name="connsiteY40" fmla="*/ 2824 h 10000"/>
              <a:gd name="connsiteX41" fmla="*/ 9127 w 9563"/>
              <a:gd name="connsiteY41" fmla="*/ 4082 h 10000"/>
              <a:gd name="connsiteX42" fmla="*/ 9127 w 9563"/>
              <a:gd name="connsiteY42" fmla="*/ 5017 h 10000"/>
              <a:gd name="connsiteX43" fmla="*/ 9344 w 9563"/>
              <a:gd name="connsiteY43" fmla="*/ 5957 h 10000"/>
              <a:gd name="connsiteX44" fmla="*/ 9563 w 9563"/>
              <a:gd name="connsiteY44" fmla="*/ 6546 h 10000"/>
              <a:gd name="connsiteX45" fmla="*/ 9563 w 9563"/>
              <a:gd name="connsiteY45" fmla="*/ 6863 h 10000"/>
              <a:gd name="connsiteX46" fmla="*/ 9563 w 9563"/>
              <a:gd name="connsiteY46" fmla="*/ 7181 h 10000"/>
              <a:gd name="connsiteX47" fmla="*/ 9563 w 9563"/>
              <a:gd name="connsiteY47" fmla="*/ 7484 h 10000"/>
              <a:gd name="connsiteX48" fmla="*/ 9344 w 9563"/>
              <a:gd name="connsiteY48" fmla="*/ 7800 h 10000"/>
              <a:gd name="connsiteX49" fmla="*/ 8908 w 9563"/>
              <a:gd name="connsiteY49" fmla="*/ 8119 h 10000"/>
              <a:gd name="connsiteX50" fmla="*/ 8469 w 9563"/>
              <a:gd name="connsiteY50" fmla="*/ 8429 h 10000"/>
              <a:gd name="connsiteX51" fmla="*/ 8032 w 9563"/>
              <a:gd name="connsiteY51" fmla="*/ 8744 h 10000"/>
              <a:gd name="connsiteX52" fmla="*/ 7405 w 9563"/>
              <a:gd name="connsiteY52" fmla="*/ 9063 h 10000"/>
              <a:gd name="connsiteX53" fmla="*/ 6529 w 9563"/>
              <a:gd name="connsiteY53" fmla="*/ 9373 h 10000"/>
              <a:gd name="connsiteX54" fmla="*/ 5874 w 9563"/>
              <a:gd name="connsiteY54" fmla="*/ 9687 h 10000"/>
              <a:gd name="connsiteX55" fmla="*/ 5000 w 9563"/>
              <a:gd name="connsiteY55" fmla="*/ 10000 h 10000"/>
              <a:gd name="connsiteX56" fmla="*/ 3908 w 9563"/>
              <a:gd name="connsiteY56" fmla="*/ 10000 h 10000"/>
              <a:gd name="connsiteX57" fmla="*/ 3908 w 9563"/>
              <a:gd name="connsiteY57" fmla="*/ 10000 h 10000"/>
              <a:gd name="connsiteX0" fmla="*/ 3629 w 9542"/>
              <a:gd name="connsiteY0" fmla="*/ 10000 h 10000"/>
              <a:gd name="connsiteX1" fmla="*/ 2714 w 9542"/>
              <a:gd name="connsiteY1" fmla="*/ 9687 h 10000"/>
              <a:gd name="connsiteX2" fmla="*/ 1827 w 9542"/>
              <a:gd name="connsiteY2" fmla="*/ 9687 h 10000"/>
              <a:gd name="connsiteX3" fmla="*/ 1142 w 9542"/>
              <a:gd name="connsiteY3" fmla="*/ 9373 h 10000"/>
              <a:gd name="connsiteX4" fmla="*/ 457 w 9542"/>
              <a:gd name="connsiteY4" fmla="*/ 9063 h 10000"/>
              <a:gd name="connsiteX5" fmla="*/ 0 w 9542"/>
              <a:gd name="connsiteY5" fmla="*/ 8744 h 10000"/>
              <a:gd name="connsiteX6" fmla="*/ 916 w 9542"/>
              <a:gd name="connsiteY6" fmla="*/ 6272 h 10000"/>
              <a:gd name="connsiteX7" fmla="*/ 1369 w 9542"/>
              <a:gd name="connsiteY7" fmla="*/ 6546 h 10000"/>
              <a:gd name="connsiteX8" fmla="*/ 1827 w 9542"/>
              <a:gd name="connsiteY8" fmla="*/ 6863 h 10000"/>
              <a:gd name="connsiteX9" fmla="*/ 2258 w 9542"/>
              <a:gd name="connsiteY9" fmla="*/ 6863 h 10000"/>
              <a:gd name="connsiteX10" fmla="*/ 2944 w 9542"/>
              <a:gd name="connsiteY10" fmla="*/ 7181 h 10000"/>
              <a:gd name="connsiteX11" fmla="*/ 3629 w 9542"/>
              <a:gd name="connsiteY11" fmla="*/ 7181 h 10000"/>
              <a:gd name="connsiteX12" fmla="*/ 4312 w 9542"/>
              <a:gd name="connsiteY12" fmla="*/ 7181 h 10000"/>
              <a:gd name="connsiteX13" fmla="*/ 4999 w 9542"/>
              <a:gd name="connsiteY13" fmla="*/ 6863 h 10000"/>
              <a:gd name="connsiteX14" fmla="*/ 5458 w 9542"/>
              <a:gd name="connsiteY14" fmla="*/ 6863 h 10000"/>
              <a:gd name="connsiteX15" fmla="*/ 6141 w 9542"/>
              <a:gd name="connsiteY15" fmla="*/ 6546 h 10000"/>
              <a:gd name="connsiteX16" fmla="*/ 6602 w 9542"/>
              <a:gd name="connsiteY16" fmla="*/ 6272 h 10000"/>
              <a:gd name="connsiteX17" fmla="*/ 7055 w 9542"/>
              <a:gd name="connsiteY17" fmla="*/ 5957 h 10000"/>
              <a:gd name="connsiteX18" fmla="*/ 7285 w 9542"/>
              <a:gd name="connsiteY18" fmla="*/ 5645 h 10000"/>
              <a:gd name="connsiteX19" fmla="*/ 7285 w 9542"/>
              <a:gd name="connsiteY19" fmla="*/ 5333 h 10000"/>
              <a:gd name="connsiteX20" fmla="*/ 7485 w 9542"/>
              <a:gd name="connsiteY20" fmla="*/ 4705 h 10000"/>
              <a:gd name="connsiteX21" fmla="*/ 7712 w 9542"/>
              <a:gd name="connsiteY21" fmla="*/ 4082 h 10000"/>
              <a:gd name="connsiteX22" fmla="*/ 7941 w 9542"/>
              <a:gd name="connsiteY22" fmla="*/ 3761 h 10000"/>
              <a:gd name="connsiteX23" fmla="*/ 7941 w 9542"/>
              <a:gd name="connsiteY23" fmla="*/ 2824 h 10000"/>
              <a:gd name="connsiteX24" fmla="*/ 8171 w 9542"/>
              <a:gd name="connsiteY24" fmla="*/ 2200 h 10000"/>
              <a:gd name="connsiteX25" fmla="*/ 8171 w 9542"/>
              <a:gd name="connsiteY25" fmla="*/ 1569 h 10000"/>
              <a:gd name="connsiteX26" fmla="*/ 8171 w 9542"/>
              <a:gd name="connsiteY26" fmla="*/ 1252 h 10000"/>
              <a:gd name="connsiteX27" fmla="*/ 8398 w 9542"/>
              <a:gd name="connsiteY27" fmla="*/ 627 h 10000"/>
              <a:gd name="connsiteX28" fmla="*/ 8398 w 9542"/>
              <a:gd name="connsiteY28" fmla="*/ 312 h 10000"/>
              <a:gd name="connsiteX29" fmla="*/ 8627 w 9542"/>
              <a:gd name="connsiteY29" fmla="*/ 312 h 10000"/>
              <a:gd name="connsiteX30" fmla="*/ 8627 w 9542"/>
              <a:gd name="connsiteY30" fmla="*/ 0 h 10000"/>
              <a:gd name="connsiteX31" fmla="*/ 8627 w 9542"/>
              <a:gd name="connsiteY31" fmla="*/ 0 h 10000"/>
              <a:gd name="connsiteX32" fmla="*/ 8627 w 9542"/>
              <a:gd name="connsiteY32" fmla="*/ 0 h 10000"/>
              <a:gd name="connsiteX33" fmla="*/ 8627 w 9542"/>
              <a:gd name="connsiteY33" fmla="*/ 312 h 10000"/>
              <a:gd name="connsiteX34" fmla="*/ 8857 w 9542"/>
              <a:gd name="connsiteY34" fmla="*/ 312 h 10000"/>
              <a:gd name="connsiteX35" fmla="*/ 8857 w 9542"/>
              <a:gd name="connsiteY35" fmla="*/ 627 h 10000"/>
              <a:gd name="connsiteX36" fmla="*/ 8857 w 9542"/>
              <a:gd name="connsiteY36" fmla="*/ 1252 h 10000"/>
              <a:gd name="connsiteX37" fmla="*/ 8857 w 9542"/>
              <a:gd name="connsiteY37" fmla="*/ 1569 h 10000"/>
              <a:gd name="connsiteX38" fmla="*/ 8857 w 9542"/>
              <a:gd name="connsiteY38" fmla="*/ 2200 h 10000"/>
              <a:gd name="connsiteX39" fmla="*/ 8857 w 9542"/>
              <a:gd name="connsiteY39" fmla="*/ 2824 h 10000"/>
              <a:gd name="connsiteX40" fmla="*/ 9086 w 9542"/>
              <a:gd name="connsiteY40" fmla="*/ 4082 h 10000"/>
              <a:gd name="connsiteX41" fmla="*/ 9086 w 9542"/>
              <a:gd name="connsiteY41" fmla="*/ 5017 h 10000"/>
              <a:gd name="connsiteX42" fmla="*/ 9313 w 9542"/>
              <a:gd name="connsiteY42" fmla="*/ 5957 h 10000"/>
              <a:gd name="connsiteX43" fmla="*/ 9542 w 9542"/>
              <a:gd name="connsiteY43" fmla="*/ 6546 h 10000"/>
              <a:gd name="connsiteX44" fmla="*/ 9542 w 9542"/>
              <a:gd name="connsiteY44" fmla="*/ 6863 h 10000"/>
              <a:gd name="connsiteX45" fmla="*/ 9542 w 9542"/>
              <a:gd name="connsiteY45" fmla="*/ 7181 h 10000"/>
              <a:gd name="connsiteX46" fmla="*/ 9542 w 9542"/>
              <a:gd name="connsiteY46" fmla="*/ 7484 h 10000"/>
              <a:gd name="connsiteX47" fmla="*/ 9313 w 9542"/>
              <a:gd name="connsiteY47" fmla="*/ 7800 h 10000"/>
              <a:gd name="connsiteX48" fmla="*/ 8857 w 9542"/>
              <a:gd name="connsiteY48" fmla="*/ 8119 h 10000"/>
              <a:gd name="connsiteX49" fmla="*/ 8398 w 9542"/>
              <a:gd name="connsiteY49" fmla="*/ 8429 h 10000"/>
              <a:gd name="connsiteX50" fmla="*/ 7941 w 9542"/>
              <a:gd name="connsiteY50" fmla="*/ 8744 h 10000"/>
              <a:gd name="connsiteX51" fmla="*/ 7285 w 9542"/>
              <a:gd name="connsiteY51" fmla="*/ 9063 h 10000"/>
              <a:gd name="connsiteX52" fmla="*/ 6369 w 9542"/>
              <a:gd name="connsiteY52" fmla="*/ 9373 h 10000"/>
              <a:gd name="connsiteX53" fmla="*/ 5684 w 9542"/>
              <a:gd name="connsiteY53" fmla="*/ 9687 h 10000"/>
              <a:gd name="connsiteX54" fmla="*/ 4770 w 9542"/>
              <a:gd name="connsiteY54" fmla="*/ 10000 h 10000"/>
              <a:gd name="connsiteX55" fmla="*/ 3629 w 9542"/>
              <a:gd name="connsiteY55" fmla="*/ 10000 h 10000"/>
              <a:gd name="connsiteX56" fmla="*/ 3629 w 9542"/>
              <a:gd name="connsiteY56" fmla="*/ 10000 h 10000"/>
              <a:gd name="connsiteX0" fmla="*/ 3324 w 9521"/>
              <a:gd name="connsiteY0" fmla="*/ 10000 h 10000"/>
              <a:gd name="connsiteX1" fmla="*/ 2365 w 9521"/>
              <a:gd name="connsiteY1" fmla="*/ 9687 h 10000"/>
              <a:gd name="connsiteX2" fmla="*/ 1436 w 9521"/>
              <a:gd name="connsiteY2" fmla="*/ 9687 h 10000"/>
              <a:gd name="connsiteX3" fmla="*/ 718 w 9521"/>
              <a:gd name="connsiteY3" fmla="*/ 9373 h 10000"/>
              <a:gd name="connsiteX4" fmla="*/ 0 w 9521"/>
              <a:gd name="connsiteY4" fmla="*/ 9063 h 10000"/>
              <a:gd name="connsiteX5" fmla="*/ 481 w 9521"/>
              <a:gd name="connsiteY5" fmla="*/ 6272 h 10000"/>
              <a:gd name="connsiteX6" fmla="*/ 956 w 9521"/>
              <a:gd name="connsiteY6" fmla="*/ 6546 h 10000"/>
              <a:gd name="connsiteX7" fmla="*/ 1436 w 9521"/>
              <a:gd name="connsiteY7" fmla="*/ 6863 h 10000"/>
              <a:gd name="connsiteX8" fmla="*/ 1887 w 9521"/>
              <a:gd name="connsiteY8" fmla="*/ 6863 h 10000"/>
              <a:gd name="connsiteX9" fmla="*/ 2606 w 9521"/>
              <a:gd name="connsiteY9" fmla="*/ 7181 h 10000"/>
              <a:gd name="connsiteX10" fmla="*/ 3324 w 9521"/>
              <a:gd name="connsiteY10" fmla="*/ 7181 h 10000"/>
              <a:gd name="connsiteX11" fmla="*/ 4040 w 9521"/>
              <a:gd name="connsiteY11" fmla="*/ 7181 h 10000"/>
              <a:gd name="connsiteX12" fmla="*/ 4760 w 9521"/>
              <a:gd name="connsiteY12" fmla="*/ 6863 h 10000"/>
              <a:gd name="connsiteX13" fmla="*/ 5241 w 9521"/>
              <a:gd name="connsiteY13" fmla="*/ 6863 h 10000"/>
              <a:gd name="connsiteX14" fmla="*/ 5957 w 9521"/>
              <a:gd name="connsiteY14" fmla="*/ 6546 h 10000"/>
              <a:gd name="connsiteX15" fmla="*/ 6440 w 9521"/>
              <a:gd name="connsiteY15" fmla="*/ 6272 h 10000"/>
              <a:gd name="connsiteX16" fmla="*/ 6915 w 9521"/>
              <a:gd name="connsiteY16" fmla="*/ 5957 h 10000"/>
              <a:gd name="connsiteX17" fmla="*/ 7156 w 9521"/>
              <a:gd name="connsiteY17" fmla="*/ 5645 h 10000"/>
              <a:gd name="connsiteX18" fmla="*/ 7156 w 9521"/>
              <a:gd name="connsiteY18" fmla="*/ 5333 h 10000"/>
              <a:gd name="connsiteX19" fmla="*/ 7365 w 9521"/>
              <a:gd name="connsiteY19" fmla="*/ 4705 h 10000"/>
              <a:gd name="connsiteX20" fmla="*/ 7603 w 9521"/>
              <a:gd name="connsiteY20" fmla="*/ 4082 h 10000"/>
              <a:gd name="connsiteX21" fmla="*/ 7843 w 9521"/>
              <a:gd name="connsiteY21" fmla="*/ 3761 h 10000"/>
              <a:gd name="connsiteX22" fmla="*/ 7843 w 9521"/>
              <a:gd name="connsiteY22" fmla="*/ 2824 h 10000"/>
              <a:gd name="connsiteX23" fmla="*/ 8084 w 9521"/>
              <a:gd name="connsiteY23" fmla="*/ 2200 h 10000"/>
              <a:gd name="connsiteX24" fmla="*/ 8084 w 9521"/>
              <a:gd name="connsiteY24" fmla="*/ 1569 h 10000"/>
              <a:gd name="connsiteX25" fmla="*/ 8084 w 9521"/>
              <a:gd name="connsiteY25" fmla="*/ 1252 h 10000"/>
              <a:gd name="connsiteX26" fmla="*/ 8322 w 9521"/>
              <a:gd name="connsiteY26" fmla="*/ 627 h 10000"/>
              <a:gd name="connsiteX27" fmla="*/ 8322 w 9521"/>
              <a:gd name="connsiteY27" fmla="*/ 312 h 10000"/>
              <a:gd name="connsiteX28" fmla="*/ 8562 w 9521"/>
              <a:gd name="connsiteY28" fmla="*/ 312 h 10000"/>
              <a:gd name="connsiteX29" fmla="*/ 8562 w 9521"/>
              <a:gd name="connsiteY29" fmla="*/ 0 h 10000"/>
              <a:gd name="connsiteX30" fmla="*/ 8562 w 9521"/>
              <a:gd name="connsiteY30" fmla="*/ 0 h 10000"/>
              <a:gd name="connsiteX31" fmla="*/ 8562 w 9521"/>
              <a:gd name="connsiteY31" fmla="*/ 0 h 10000"/>
              <a:gd name="connsiteX32" fmla="*/ 8562 w 9521"/>
              <a:gd name="connsiteY32" fmla="*/ 312 h 10000"/>
              <a:gd name="connsiteX33" fmla="*/ 8803 w 9521"/>
              <a:gd name="connsiteY33" fmla="*/ 312 h 10000"/>
              <a:gd name="connsiteX34" fmla="*/ 8803 w 9521"/>
              <a:gd name="connsiteY34" fmla="*/ 627 h 10000"/>
              <a:gd name="connsiteX35" fmla="*/ 8803 w 9521"/>
              <a:gd name="connsiteY35" fmla="*/ 1252 h 10000"/>
              <a:gd name="connsiteX36" fmla="*/ 8803 w 9521"/>
              <a:gd name="connsiteY36" fmla="*/ 1569 h 10000"/>
              <a:gd name="connsiteX37" fmla="*/ 8803 w 9521"/>
              <a:gd name="connsiteY37" fmla="*/ 2200 h 10000"/>
              <a:gd name="connsiteX38" fmla="*/ 8803 w 9521"/>
              <a:gd name="connsiteY38" fmla="*/ 2824 h 10000"/>
              <a:gd name="connsiteX39" fmla="*/ 9043 w 9521"/>
              <a:gd name="connsiteY39" fmla="*/ 4082 h 10000"/>
              <a:gd name="connsiteX40" fmla="*/ 9043 w 9521"/>
              <a:gd name="connsiteY40" fmla="*/ 5017 h 10000"/>
              <a:gd name="connsiteX41" fmla="*/ 9281 w 9521"/>
              <a:gd name="connsiteY41" fmla="*/ 5957 h 10000"/>
              <a:gd name="connsiteX42" fmla="*/ 9521 w 9521"/>
              <a:gd name="connsiteY42" fmla="*/ 6546 h 10000"/>
              <a:gd name="connsiteX43" fmla="*/ 9521 w 9521"/>
              <a:gd name="connsiteY43" fmla="*/ 6863 h 10000"/>
              <a:gd name="connsiteX44" fmla="*/ 9521 w 9521"/>
              <a:gd name="connsiteY44" fmla="*/ 7181 h 10000"/>
              <a:gd name="connsiteX45" fmla="*/ 9521 w 9521"/>
              <a:gd name="connsiteY45" fmla="*/ 7484 h 10000"/>
              <a:gd name="connsiteX46" fmla="*/ 9281 w 9521"/>
              <a:gd name="connsiteY46" fmla="*/ 7800 h 10000"/>
              <a:gd name="connsiteX47" fmla="*/ 8803 w 9521"/>
              <a:gd name="connsiteY47" fmla="*/ 8119 h 10000"/>
              <a:gd name="connsiteX48" fmla="*/ 8322 w 9521"/>
              <a:gd name="connsiteY48" fmla="*/ 8429 h 10000"/>
              <a:gd name="connsiteX49" fmla="*/ 7843 w 9521"/>
              <a:gd name="connsiteY49" fmla="*/ 8744 h 10000"/>
              <a:gd name="connsiteX50" fmla="*/ 7156 w 9521"/>
              <a:gd name="connsiteY50" fmla="*/ 9063 h 10000"/>
              <a:gd name="connsiteX51" fmla="*/ 6196 w 9521"/>
              <a:gd name="connsiteY51" fmla="*/ 9373 h 10000"/>
              <a:gd name="connsiteX52" fmla="*/ 5478 w 9521"/>
              <a:gd name="connsiteY52" fmla="*/ 9687 h 10000"/>
              <a:gd name="connsiteX53" fmla="*/ 4520 w 9521"/>
              <a:gd name="connsiteY53" fmla="*/ 10000 h 10000"/>
              <a:gd name="connsiteX54" fmla="*/ 3324 w 9521"/>
              <a:gd name="connsiteY54" fmla="*/ 10000 h 10000"/>
              <a:gd name="connsiteX55" fmla="*/ 3324 w 9521"/>
              <a:gd name="connsiteY55" fmla="*/ 10000 h 10000"/>
              <a:gd name="connsiteX0" fmla="*/ 2986 w 9495"/>
              <a:gd name="connsiteY0" fmla="*/ 10000 h 10000"/>
              <a:gd name="connsiteX1" fmla="*/ 1979 w 9495"/>
              <a:gd name="connsiteY1" fmla="*/ 9687 h 10000"/>
              <a:gd name="connsiteX2" fmla="*/ 1003 w 9495"/>
              <a:gd name="connsiteY2" fmla="*/ 9687 h 10000"/>
              <a:gd name="connsiteX3" fmla="*/ 249 w 9495"/>
              <a:gd name="connsiteY3" fmla="*/ 9373 h 10000"/>
              <a:gd name="connsiteX4" fmla="*/ 0 w 9495"/>
              <a:gd name="connsiteY4" fmla="*/ 6272 h 10000"/>
              <a:gd name="connsiteX5" fmla="*/ 499 w 9495"/>
              <a:gd name="connsiteY5" fmla="*/ 6546 h 10000"/>
              <a:gd name="connsiteX6" fmla="*/ 1003 w 9495"/>
              <a:gd name="connsiteY6" fmla="*/ 6863 h 10000"/>
              <a:gd name="connsiteX7" fmla="*/ 1477 w 9495"/>
              <a:gd name="connsiteY7" fmla="*/ 6863 h 10000"/>
              <a:gd name="connsiteX8" fmla="*/ 2232 w 9495"/>
              <a:gd name="connsiteY8" fmla="*/ 7181 h 10000"/>
              <a:gd name="connsiteX9" fmla="*/ 2986 w 9495"/>
              <a:gd name="connsiteY9" fmla="*/ 7181 h 10000"/>
              <a:gd name="connsiteX10" fmla="*/ 3738 w 9495"/>
              <a:gd name="connsiteY10" fmla="*/ 7181 h 10000"/>
              <a:gd name="connsiteX11" fmla="*/ 4494 w 9495"/>
              <a:gd name="connsiteY11" fmla="*/ 6863 h 10000"/>
              <a:gd name="connsiteX12" fmla="*/ 5000 w 9495"/>
              <a:gd name="connsiteY12" fmla="*/ 6863 h 10000"/>
              <a:gd name="connsiteX13" fmla="*/ 5752 w 9495"/>
              <a:gd name="connsiteY13" fmla="*/ 6546 h 10000"/>
              <a:gd name="connsiteX14" fmla="*/ 6259 w 9495"/>
              <a:gd name="connsiteY14" fmla="*/ 6272 h 10000"/>
              <a:gd name="connsiteX15" fmla="*/ 6758 w 9495"/>
              <a:gd name="connsiteY15" fmla="*/ 5957 h 10000"/>
              <a:gd name="connsiteX16" fmla="*/ 7011 w 9495"/>
              <a:gd name="connsiteY16" fmla="*/ 5645 h 10000"/>
              <a:gd name="connsiteX17" fmla="*/ 7011 w 9495"/>
              <a:gd name="connsiteY17" fmla="*/ 5333 h 10000"/>
              <a:gd name="connsiteX18" fmla="*/ 7231 w 9495"/>
              <a:gd name="connsiteY18" fmla="*/ 4705 h 10000"/>
              <a:gd name="connsiteX19" fmla="*/ 7481 w 9495"/>
              <a:gd name="connsiteY19" fmla="*/ 4082 h 10000"/>
              <a:gd name="connsiteX20" fmla="*/ 7733 w 9495"/>
              <a:gd name="connsiteY20" fmla="*/ 3761 h 10000"/>
              <a:gd name="connsiteX21" fmla="*/ 7733 w 9495"/>
              <a:gd name="connsiteY21" fmla="*/ 2824 h 10000"/>
              <a:gd name="connsiteX22" fmla="*/ 7986 w 9495"/>
              <a:gd name="connsiteY22" fmla="*/ 2200 h 10000"/>
              <a:gd name="connsiteX23" fmla="*/ 7986 w 9495"/>
              <a:gd name="connsiteY23" fmla="*/ 1569 h 10000"/>
              <a:gd name="connsiteX24" fmla="*/ 7986 w 9495"/>
              <a:gd name="connsiteY24" fmla="*/ 1252 h 10000"/>
              <a:gd name="connsiteX25" fmla="*/ 8236 w 9495"/>
              <a:gd name="connsiteY25" fmla="*/ 627 h 10000"/>
              <a:gd name="connsiteX26" fmla="*/ 8236 w 9495"/>
              <a:gd name="connsiteY26" fmla="*/ 312 h 10000"/>
              <a:gd name="connsiteX27" fmla="*/ 8488 w 9495"/>
              <a:gd name="connsiteY27" fmla="*/ 312 h 10000"/>
              <a:gd name="connsiteX28" fmla="*/ 8488 w 9495"/>
              <a:gd name="connsiteY28" fmla="*/ 0 h 10000"/>
              <a:gd name="connsiteX29" fmla="*/ 8488 w 9495"/>
              <a:gd name="connsiteY29" fmla="*/ 0 h 10000"/>
              <a:gd name="connsiteX30" fmla="*/ 8488 w 9495"/>
              <a:gd name="connsiteY30" fmla="*/ 0 h 10000"/>
              <a:gd name="connsiteX31" fmla="*/ 8488 w 9495"/>
              <a:gd name="connsiteY31" fmla="*/ 312 h 10000"/>
              <a:gd name="connsiteX32" fmla="*/ 8741 w 9495"/>
              <a:gd name="connsiteY32" fmla="*/ 312 h 10000"/>
              <a:gd name="connsiteX33" fmla="*/ 8741 w 9495"/>
              <a:gd name="connsiteY33" fmla="*/ 627 h 10000"/>
              <a:gd name="connsiteX34" fmla="*/ 8741 w 9495"/>
              <a:gd name="connsiteY34" fmla="*/ 1252 h 10000"/>
              <a:gd name="connsiteX35" fmla="*/ 8741 w 9495"/>
              <a:gd name="connsiteY35" fmla="*/ 1569 h 10000"/>
              <a:gd name="connsiteX36" fmla="*/ 8741 w 9495"/>
              <a:gd name="connsiteY36" fmla="*/ 2200 h 10000"/>
              <a:gd name="connsiteX37" fmla="*/ 8741 w 9495"/>
              <a:gd name="connsiteY37" fmla="*/ 2824 h 10000"/>
              <a:gd name="connsiteX38" fmla="*/ 8993 w 9495"/>
              <a:gd name="connsiteY38" fmla="*/ 4082 h 10000"/>
              <a:gd name="connsiteX39" fmla="*/ 8993 w 9495"/>
              <a:gd name="connsiteY39" fmla="*/ 5017 h 10000"/>
              <a:gd name="connsiteX40" fmla="*/ 9243 w 9495"/>
              <a:gd name="connsiteY40" fmla="*/ 5957 h 10000"/>
              <a:gd name="connsiteX41" fmla="*/ 9495 w 9495"/>
              <a:gd name="connsiteY41" fmla="*/ 6546 h 10000"/>
              <a:gd name="connsiteX42" fmla="*/ 9495 w 9495"/>
              <a:gd name="connsiteY42" fmla="*/ 6863 h 10000"/>
              <a:gd name="connsiteX43" fmla="*/ 9495 w 9495"/>
              <a:gd name="connsiteY43" fmla="*/ 7181 h 10000"/>
              <a:gd name="connsiteX44" fmla="*/ 9495 w 9495"/>
              <a:gd name="connsiteY44" fmla="*/ 7484 h 10000"/>
              <a:gd name="connsiteX45" fmla="*/ 9243 w 9495"/>
              <a:gd name="connsiteY45" fmla="*/ 7800 h 10000"/>
              <a:gd name="connsiteX46" fmla="*/ 8741 w 9495"/>
              <a:gd name="connsiteY46" fmla="*/ 8119 h 10000"/>
              <a:gd name="connsiteX47" fmla="*/ 8236 w 9495"/>
              <a:gd name="connsiteY47" fmla="*/ 8429 h 10000"/>
              <a:gd name="connsiteX48" fmla="*/ 7733 w 9495"/>
              <a:gd name="connsiteY48" fmla="*/ 8744 h 10000"/>
              <a:gd name="connsiteX49" fmla="*/ 7011 w 9495"/>
              <a:gd name="connsiteY49" fmla="*/ 9063 h 10000"/>
              <a:gd name="connsiteX50" fmla="*/ 6003 w 9495"/>
              <a:gd name="connsiteY50" fmla="*/ 9373 h 10000"/>
              <a:gd name="connsiteX51" fmla="*/ 5249 w 9495"/>
              <a:gd name="connsiteY51" fmla="*/ 9687 h 10000"/>
              <a:gd name="connsiteX52" fmla="*/ 4242 w 9495"/>
              <a:gd name="connsiteY52" fmla="*/ 10000 h 10000"/>
              <a:gd name="connsiteX53" fmla="*/ 2986 w 9495"/>
              <a:gd name="connsiteY53" fmla="*/ 10000 h 10000"/>
              <a:gd name="connsiteX54" fmla="*/ 2986 w 9495"/>
              <a:gd name="connsiteY54" fmla="*/ 10000 h 10000"/>
              <a:gd name="connsiteX0" fmla="*/ 3145 w 10000"/>
              <a:gd name="connsiteY0" fmla="*/ 10000 h 10000"/>
              <a:gd name="connsiteX1" fmla="*/ 2084 w 10000"/>
              <a:gd name="connsiteY1" fmla="*/ 9687 h 10000"/>
              <a:gd name="connsiteX2" fmla="*/ 1056 w 10000"/>
              <a:gd name="connsiteY2" fmla="*/ 9687 h 10000"/>
              <a:gd name="connsiteX3" fmla="*/ 0 w 10000"/>
              <a:gd name="connsiteY3" fmla="*/ 6272 h 10000"/>
              <a:gd name="connsiteX4" fmla="*/ 526 w 10000"/>
              <a:gd name="connsiteY4" fmla="*/ 6546 h 10000"/>
              <a:gd name="connsiteX5" fmla="*/ 1056 w 10000"/>
              <a:gd name="connsiteY5" fmla="*/ 6863 h 10000"/>
              <a:gd name="connsiteX6" fmla="*/ 1556 w 10000"/>
              <a:gd name="connsiteY6" fmla="*/ 6863 h 10000"/>
              <a:gd name="connsiteX7" fmla="*/ 2351 w 10000"/>
              <a:gd name="connsiteY7" fmla="*/ 7181 h 10000"/>
              <a:gd name="connsiteX8" fmla="*/ 3145 w 10000"/>
              <a:gd name="connsiteY8" fmla="*/ 7181 h 10000"/>
              <a:gd name="connsiteX9" fmla="*/ 3937 w 10000"/>
              <a:gd name="connsiteY9" fmla="*/ 7181 h 10000"/>
              <a:gd name="connsiteX10" fmla="*/ 4733 w 10000"/>
              <a:gd name="connsiteY10" fmla="*/ 6863 h 10000"/>
              <a:gd name="connsiteX11" fmla="*/ 5266 w 10000"/>
              <a:gd name="connsiteY11" fmla="*/ 6863 h 10000"/>
              <a:gd name="connsiteX12" fmla="*/ 6058 w 10000"/>
              <a:gd name="connsiteY12" fmla="*/ 6546 h 10000"/>
              <a:gd name="connsiteX13" fmla="*/ 6592 w 10000"/>
              <a:gd name="connsiteY13" fmla="*/ 6272 h 10000"/>
              <a:gd name="connsiteX14" fmla="*/ 7117 w 10000"/>
              <a:gd name="connsiteY14" fmla="*/ 5957 h 10000"/>
              <a:gd name="connsiteX15" fmla="*/ 7384 w 10000"/>
              <a:gd name="connsiteY15" fmla="*/ 5645 h 10000"/>
              <a:gd name="connsiteX16" fmla="*/ 7384 w 10000"/>
              <a:gd name="connsiteY16" fmla="*/ 5333 h 10000"/>
              <a:gd name="connsiteX17" fmla="*/ 7616 w 10000"/>
              <a:gd name="connsiteY17" fmla="*/ 4705 h 10000"/>
              <a:gd name="connsiteX18" fmla="*/ 7879 w 10000"/>
              <a:gd name="connsiteY18" fmla="*/ 4082 h 10000"/>
              <a:gd name="connsiteX19" fmla="*/ 8144 w 10000"/>
              <a:gd name="connsiteY19" fmla="*/ 3761 h 10000"/>
              <a:gd name="connsiteX20" fmla="*/ 8144 w 10000"/>
              <a:gd name="connsiteY20" fmla="*/ 2824 h 10000"/>
              <a:gd name="connsiteX21" fmla="*/ 8411 w 10000"/>
              <a:gd name="connsiteY21" fmla="*/ 2200 h 10000"/>
              <a:gd name="connsiteX22" fmla="*/ 8411 w 10000"/>
              <a:gd name="connsiteY22" fmla="*/ 1569 h 10000"/>
              <a:gd name="connsiteX23" fmla="*/ 8411 w 10000"/>
              <a:gd name="connsiteY23" fmla="*/ 1252 h 10000"/>
              <a:gd name="connsiteX24" fmla="*/ 8674 w 10000"/>
              <a:gd name="connsiteY24" fmla="*/ 627 h 10000"/>
              <a:gd name="connsiteX25" fmla="*/ 8674 w 10000"/>
              <a:gd name="connsiteY25" fmla="*/ 312 h 10000"/>
              <a:gd name="connsiteX26" fmla="*/ 8939 w 10000"/>
              <a:gd name="connsiteY26" fmla="*/ 312 h 10000"/>
              <a:gd name="connsiteX27" fmla="*/ 8939 w 10000"/>
              <a:gd name="connsiteY27" fmla="*/ 0 h 10000"/>
              <a:gd name="connsiteX28" fmla="*/ 8939 w 10000"/>
              <a:gd name="connsiteY28" fmla="*/ 0 h 10000"/>
              <a:gd name="connsiteX29" fmla="*/ 8939 w 10000"/>
              <a:gd name="connsiteY29" fmla="*/ 0 h 10000"/>
              <a:gd name="connsiteX30" fmla="*/ 8939 w 10000"/>
              <a:gd name="connsiteY30" fmla="*/ 312 h 10000"/>
              <a:gd name="connsiteX31" fmla="*/ 9206 w 10000"/>
              <a:gd name="connsiteY31" fmla="*/ 312 h 10000"/>
              <a:gd name="connsiteX32" fmla="*/ 9206 w 10000"/>
              <a:gd name="connsiteY32" fmla="*/ 627 h 10000"/>
              <a:gd name="connsiteX33" fmla="*/ 9206 w 10000"/>
              <a:gd name="connsiteY33" fmla="*/ 1252 h 10000"/>
              <a:gd name="connsiteX34" fmla="*/ 9206 w 10000"/>
              <a:gd name="connsiteY34" fmla="*/ 1569 h 10000"/>
              <a:gd name="connsiteX35" fmla="*/ 9206 w 10000"/>
              <a:gd name="connsiteY35" fmla="*/ 2200 h 10000"/>
              <a:gd name="connsiteX36" fmla="*/ 9206 w 10000"/>
              <a:gd name="connsiteY36" fmla="*/ 2824 h 10000"/>
              <a:gd name="connsiteX37" fmla="*/ 9471 w 10000"/>
              <a:gd name="connsiteY37" fmla="*/ 4082 h 10000"/>
              <a:gd name="connsiteX38" fmla="*/ 9471 w 10000"/>
              <a:gd name="connsiteY38" fmla="*/ 5017 h 10000"/>
              <a:gd name="connsiteX39" fmla="*/ 9735 w 10000"/>
              <a:gd name="connsiteY39" fmla="*/ 5957 h 10000"/>
              <a:gd name="connsiteX40" fmla="*/ 10000 w 10000"/>
              <a:gd name="connsiteY40" fmla="*/ 6546 h 10000"/>
              <a:gd name="connsiteX41" fmla="*/ 10000 w 10000"/>
              <a:gd name="connsiteY41" fmla="*/ 6863 h 10000"/>
              <a:gd name="connsiteX42" fmla="*/ 10000 w 10000"/>
              <a:gd name="connsiteY42" fmla="*/ 7181 h 10000"/>
              <a:gd name="connsiteX43" fmla="*/ 10000 w 10000"/>
              <a:gd name="connsiteY43" fmla="*/ 7484 h 10000"/>
              <a:gd name="connsiteX44" fmla="*/ 9735 w 10000"/>
              <a:gd name="connsiteY44" fmla="*/ 7800 h 10000"/>
              <a:gd name="connsiteX45" fmla="*/ 9206 w 10000"/>
              <a:gd name="connsiteY45" fmla="*/ 8119 h 10000"/>
              <a:gd name="connsiteX46" fmla="*/ 8674 w 10000"/>
              <a:gd name="connsiteY46" fmla="*/ 8429 h 10000"/>
              <a:gd name="connsiteX47" fmla="*/ 8144 w 10000"/>
              <a:gd name="connsiteY47" fmla="*/ 8744 h 10000"/>
              <a:gd name="connsiteX48" fmla="*/ 7384 w 10000"/>
              <a:gd name="connsiteY48" fmla="*/ 9063 h 10000"/>
              <a:gd name="connsiteX49" fmla="*/ 6322 w 10000"/>
              <a:gd name="connsiteY49" fmla="*/ 9373 h 10000"/>
              <a:gd name="connsiteX50" fmla="*/ 5528 w 10000"/>
              <a:gd name="connsiteY50" fmla="*/ 9687 h 10000"/>
              <a:gd name="connsiteX51" fmla="*/ 4468 w 10000"/>
              <a:gd name="connsiteY51" fmla="*/ 10000 h 10000"/>
              <a:gd name="connsiteX52" fmla="*/ 3145 w 10000"/>
              <a:gd name="connsiteY52" fmla="*/ 10000 h 10000"/>
              <a:gd name="connsiteX53" fmla="*/ 3145 w 10000"/>
              <a:gd name="connsiteY53" fmla="*/ 10000 h 10000"/>
              <a:gd name="connsiteX0" fmla="*/ 3145 w 10000"/>
              <a:gd name="connsiteY0" fmla="*/ 10000 h 10000"/>
              <a:gd name="connsiteX1" fmla="*/ 2084 w 10000"/>
              <a:gd name="connsiteY1" fmla="*/ 9687 h 10000"/>
              <a:gd name="connsiteX2" fmla="*/ 0 w 10000"/>
              <a:gd name="connsiteY2" fmla="*/ 6272 h 10000"/>
              <a:gd name="connsiteX3" fmla="*/ 526 w 10000"/>
              <a:gd name="connsiteY3" fmla="*/ 6546 h 10000"/>
              <a:gd name="connsiteX4" fmla="*/ 1056 w 10000"/>
              <a:gd name="connsiteY4" fmla="*/ 6863 h 10000"/>
              <a:gd name="connsiteX5" fmla="*/ 1556 w 10000"/>
              <a:gd name="connsiteY5" fmla="*/ 6863 h 10000"/>
              <a:gd name="connsiteX6" fmla="*/ 2351 w 10000"/>
              <a:gd name="connsiteY6" fmla="*/ 7181 h 10000"/>
              <a:gd name="connsiteX7" fmla="*/ 3145 w 10000"/>
              <a:gd name="connsiteY7" fmla="*/ 7181 h 10000"/>
              <a:gd name="connsiteX8" fmla="*/ 3937 w 10000"/>
              <a:gd name="connsiteY8" fmla="*/ 7181 h 10000"/>
              <a:gd name="connsiteX9" fmla="*/ 4733 w 10000"/>
              <a:gd name="connsiteY9" fmla="*/ 6863 h 10000"/>
              <a:gd name="connsiteX10" fmla="*/ 5266 w 10000"/>
              <a:gd name="connsiteY10" fmla="*/ 6863 h 10000"/>
              <a:gd name="connsiteX11" fmla="*/ 6058 w 10000"/>
              <a:gd name="connsiteY11" fmla="*/ 6546 h 10000"/>
              <a:gd name="connsiteX12" fmla="*/ 6592 w 10000"/>
              <a:gd name="connsiteY12" fmla="*/ 6272 h 10000"/>
              <a:gd name="connsiteX13" fmla="*/ 7117 w 10000"/>
              <a:gd name="connsiteY13" fmla="*/ 5957 h 10000"/>
              <a:gd name="connsiteX14" fmla="*/ 7384 w 10000"/>
              <a:gd name="connsiteY14" fmla="*/ 5645 h 10000"/>
              <a:gd name="connsiteX15" fmla="*/ 7384 w 10000"/>
              <a:gd name="connsiteY15" fmla="*/ 5333 h 10000"/>
              <a:gd name="connsiteX16" fmla="*/ 7616 w 10000"/>
              <a:gd name="connsiteY16" fmla="*/ 4705 h 10000"/>
              <a:gd name="connsiteX17" fmla="*/ 7879 w 10000"/>
              <a:gd name="connsiteY17" fmla="*/ 4082 h 10000"/>
              <a:gd name="connsiteX18" fmla="*/ 8144 w 10000"/>
              <a:gd name="connsiteY18" fmla="*/ 3761 h 10000"/>
              <a:gd name="connsiteX19" fmla="*/ 8144 w 10000"/>
              <a:gd name="connsiteY19" fmla="*/ 2824 h 10000"/>
              <a:gd name="connsiteX20" fmla="*/ 8411 w 10000"/>
              <a:gd name="connsiteY20" fmla="*/ 2200 h 10000"/>
              <a:gd name="connsiteX21" fmla="*/ 8411 w 10000"/>
              <a:gd name="connsiteY21" fmla="*/ 1569 h 10000"/>
              <a:gd name="connsiteX22" fmla="*/ 8411 w 10000"/>
              <a:gd name="connsiteY22" fmla="*/ 1252 h 10000"/>
              <a:gd name="connsiteX23" fmla="*/ 8674 w 10000"/>
              <a:gd name="connsiteY23" fmla="*/ 627 h 10000"/>
              <a:gd name="connsiteX24" fmla="*/ 8674 w 10000"/>
              <a:gd name="connsiteY24" fmla="*/ 312 h 10000"/>
              <a:gd name="connsiteX25" fmla="*/ 8939 w 10000"/>
              <a:gd name="connsiteY25" fmla="*/ 312 h 10000"/>
              <a:gd name="connsiteX26" fmla="*/ 8939 w 10000"/>
              <a:gd name="connsiteY26" fmla="*/ 0 h 10000"/>
              <a:gd name="connsiteX27" fmla="*/ 8939 w 10000"/>
              <a:gd name="connsiteY27" fmla="*/ 0 h 10000"/>
              <a:gd name="connsiteX28" fmla="*/ 8939 w 10000"/>
              <a:gd name="connsiteY28" fmla="*/ 0 h 10000"/>
              <a:gd name="connsiteX29" fmla="*/ 8939 w 10000"/>
              <a:gd name="connsiteY29" fmla="*/ 312 h 10000"/>
              <a:gd name="connsiteX30" fmla="*/ 9206 w 10000"/>
              <a:gd name="connsiteY30" fmla="*/ 312 h 10000"/>
              <a:gd name="connsiteX31" fmla="*/ 9206 w 10000"/>
              <a:gd name="connsiteY31" fmla="*/ 627 h 10000"/>
              <a:gd name="connsiteX32" fmla="*/ 9206 w 10000"/>
              <a:gd name="connsiteY32" fmla="*/ 1252 h 10000"/>
              <a:gd name="connsiteX33" fmla="*/ 9206 w 10000"/>
              <a:gd name="connsiteY33" fmla="*/ 1569 h 10000"/>
              <a:gd name="connsiteX34" fmla="*/ 9206 w 10000"/>
              <a:gd name="connsiteY34" fmla="*/ 2200 h 10000"/>
              <a:gd name="connsiteX35" fmla="*/ 9206 w 10000"/>
              <a:gd name="connsiteY35" fmla="*/ 2824 h 10000"/>
              <a:gd name="connsiteX36" fmla="*/ 9471 w 10000"/>
              <a:gd name="connsiteY36" fmla="*/ 4082 h 10000"/>
              <a:gd name="connsiteX37" fmla="*/ 9471 w 10000"/>
              <a:gd name="connsiteY37" fmla="*/ 5017 h 10000"/>
              <a:gd name="connsiteX38" fmla="*/ 9735 w 10000"/>
              <a:gd name="connsiteY38" fmla="*/ 5957 h 10000"/>
              <a:gd name="connsiteX39" fmla="*/ 10000 w 10000"/>
              <a:gd name="connsiteY39" fmla="*/ 6546 h 10000"/>
              <a:gd name="connsiteX40" fmla="*/ 10000 w 10000"/>
              <a:gd name="connsiteY40" fmla="*/ 6863 h 10000"/>
              <a:gd name="connsiteX41" fmla="*/ 10000 w 10000"/>
              <a:gd name="connsiteY41" fmla="*/ 7181 h 10000"/>
              <a:gd name="connsiteX42" fmla="*/ 10000 w 10000"/>
              <a:gd name="connsiteY42" fmla="*/ 7484 h 10000"/>
              <a:gd name="connsiteX43" fmla="*/ 9735 w 10000"/>
              <a:gd name="connsiteY43" fmla="*/ 7800 h 10000"/>
              <a:gd name="connsiteX44" fmla="*/ 9206 w 10000"/>
              <a:gd name="connsiteY44" fmla="*/ 8119 h 10000"/>
              <a:gd name="connsiteX45" fmla="*/ 8674 w 10000"/>
              <a:gd name="connsiteY45" fmla="*/ 8429 h 10000"/>
              <a:gd name="connsiteX46" fmla="*/ 8144 w 10000"/>
              <a:gd name="connsiteY46" fmla="*/ 8744 h 10000"/>
              <a:gd name="connsiteX47" fmla="*/ 7384 w 10000"/>
              <a:gd name="connsiteY47" fmla="*/ 9063 h 10000"/>
              <a:gd name="connsiteX48" fmla="*/ 6322 w 10000"/>
              <a:gd name="connsiteY48" fmla="*/ 9373 h 10000"/>
              <a:gd name="connsiteX49" fmla="*/ 5528 w 10000"/>
              <a:gd name="connsiteY49" fmla="*/ 9687 h 10000"/>
              <a:gd name="connsiteX50" fmla="*/ 4468 w 10000"/>
              <a:gd name="connsiteY50" fmla="*/ 10000 h 10000"/>
              <a:gd name="connsiteX51" fmla="*/ 3145 w 10000"/>
              <a:gd name="connsiteY51" fmla="*/ 10000 h 10000"/>
              <a:gd name="connsiteX52" fmla="*/ 3145 w 10000"/>
              <a:gd name="connsiteY52" fmla="*/ 10000 h 10000"/>
              <a:gd name="connsiteX0" fmla="*/ 3145 w 10000"/>
              <a:gd name="connsiteY0" fmla="*/ 10000 h 10000"/>
              <a:gd name="connsiteX1" fmla="*/ 2084 w 10000"/>
              <a:gd name="connsiteY1" fmla="*/ 9687 h 10000"/>
              <a:gd name="connsiteX2" fmla="*/ 0 w 10000"/>
              <a:gd name="connsiteY2" fmla="*/ 6272 h 10000"/>
              <a:gd name="connsiteX3" fmla="*/ 1056 w 10000"/>
              <a:gd name="connsiteY3" fmla="*/ 6863 h 10000"/>
              <a:gd name="connsiteX4" fmla="*/ 1556 w 10000"/>
              <a:gd name="connsiteY4" fmla="*/ 6863 h 10000"/>
              <a:gd name="connsiteX5" fmla="*/ 2351 w 10000"/>
              <a:gd name="connsiteY5" fmla="*/ 7181 h 10000"/>
              <a:gd name="connsiteX6" fmla="*/ 3145 w 10000"/>
              <a:gd name="connsiteY6" fmla="*/ 7181 h 10000"/>
              <a:gd name="connsiteX7" fmla="*/ 3937 w 10000"/>
              <a:gd name="connsiteY7" fmla="*/ 7181 h 10000"/>
              <a:gd name="connsiteX8" fmla="*/ 4733 w 10000"/>
              <a:gd name="connsiteY8" fmla="*/ 6863 h 10000"/>
              <a:gd name="connsiteX9" fmla="*/ 5266 w 10000"/>
              <a:gd name="connsiteY9" fmla="*/ 6863 h 10000"/>
              <a:gd name="connsiteX10" fmla="*/ 6058 w 10000"/>
              <a:gd name="connsiteY10" fmla="*/ 6546 h 10000"/>
              <a:gd name="connsiteX11" fmla="*/ 6592 w 10000"/>
              <a:gd name="connsiteY11" fmla="*/ 6272 h 10000"/>
              <a:gd name="connsiteX12" fmla="*/ 7117 w 10000"/>
              <a:gd name="connsiteY12" fmla="*/ 5957 h 10000"/>
              <a:gd name="connsiteX13" fmla="*/ 7384 w 10000"/>
              <a:gd name="connsiteY13" fmla="*/ 5645 h 10000"/>
              <a:gd name="connsiteX14" fmla="*/ 7384 w 10000"/>
              <a:gd name="connsiteY14" fmla="*/ 5333 h 10000"/>
              <a:gd name="connsiteX15" fmla="*/ 7616 w 10000"/>
              <a:gd name="connsiteY15" fmla="*/ 4705 h 10000"/>
              <a:gd name="connsiteX16" fmla="*/ 7879 w 10000"/>
              <a:gd name="connsiteY16" fmla="*/ 4082 h 10000"/>
              <a:gd name="connsiteX17" fmla="*/ 8144 w 10000"/>
              <a:gd name="connsiteY17" fmla="*/ 3761 h 10000"/>
              <a:gd name="connsiteX18" fmla="*/ 8144 w 10000"/>
              <a:gd name="connsiteY18" fmla="*/ 2824 h 10000"/>
              <a:gd name="connsiteX19" fmla="*/ 8411 w 10000"/>
              <a:gd name="connsiteY19" fmla="*/ 2200 h 10000"/>
              <a:gd name="connsiteX20" fmla="*/ 8411 w 10000"/>
              <a:gd name="connsiteY20" fmla="*/ 1569 h 10000"/>
              <a:gd name="connsiteX21" fmla="*/ 8411 w 10000"/>
              <a:gd name="connsiteY21" fmla="*/ 1252 h 10000"/>
              <a:gd name="connsiteX22" fmla="*/ 8674 w 10000"/>
              <a:gd name="connsiteY22" fmla="*/ 627 h 10000"/>
              <a:gd name="connsiteX23" fmla="*/ 8674 w 10000"/>
              <a:gd name="connsiteY23" fmla="*/ 312 h 10000"/>
              <a:gd name="connsiteX24" fmla="*/ 8939 w 10000"/>
              <a:gd name="connsiteY24" fmla="*/ 312 h 10000"/>
              <a:gd name="connsiteX25" fmla="*/ 8939 w 10000"/>
              <a:gd name="connsiteY25" fmla="*/ 0 h 10000"/>
              <a:gd name="connsiteX26" fmla="*/ 8939 w 10000"/>
              <a:gd name="connsiteY26" fmla="*/ 0 h 10000"/>
              <a:gd name="connsiteX27" fmla="*/ 8939 w 10000"/>
              <a:gd name="connsiteY27" fmla="*/ 0 h 10000"/>
              <a:gd name="connsiteX28" fmla="*/ 8939 w 10000"/>
              <a:gd name="connsiteY28" fmla="*/ 312 h 10000"/>
              <a:gd name="connsiteX29" fmla="*/ 9206 w 10000"/>
              <a:gd name="connsiteY29" fmla="*/ 312 h 10000"/>
              <a:gd name="connsiteX30" fmla="*/ 9206 w 10000"/>
              <a:gd name="connsiteY30" fmla="*/ 627 h 10000"/>
              <a:gd name="connsiteX31" fmla="*/ 9206 w 10000"/>
              <a:gd name="connsiteY31" fmla="*/ 1252 h 10000"/>
              <a:gd name="connsiteX32" fmla="*/ 9206 w 10000"/>
              <a:gd name="connsiteY32" fmla="*/ 1569 h 10000"/>
              <a:gd name="connsiteX33" fmla="*/ 9206 w 10000"/>
              <a:gd name="connsiteY33" fmla="*/ 2200 h 10000"/>
              <a:gd name="connsiteX34" fmla="*/ 9206 w 10000"/>
              <a:gd name="connsiteY34" fmla="*/ 2824 h 10000"/>
              <a:gd name="connsiteX35" fmla="*/ 9471 w 10000"/>
              <a:gd name="connsiteY35" fmla="*/ 4082 h 10000"/>
              <a:gd name="connsiteX36" fmla="*/ 9471 w 10000"/>
              <a:gd name="connsiteY36" fmla="*/ 5017 h 10000"/>
              <a:gd name="connsiteX37" fmla="*/ 9735 w 10000"/>
              <a:gd name="connsiteY37" fmla="*/ 5957 h 10000"/>
              <a:gd name="connsiteX38" fmla="*/ 10000 w 10000"/>
              <a:gd name="connsiteY38" fmla="*/ 6546 h 10000"/>
              <a:gd name="connsiteX39" fmla="*/ 10000 w 10000"/>
              <a:gd name="connsiteY39" fmla="*/ 6863 h 10000"/>
              <a:gd name="connsiteX40" fmla="*/ 10000 w 10000"/>
              <a:gd name="connsiteY40" fmla="*/ 7181 h 10000"/>
              <a:gd name="connsiteX41" fmla="*/ 10000 w 10000"/>
              <a:gd name="connsiteY41" fmla="*/ 7484 h 10000"/>
              <a:gd name="connsiteX42" fmla="*/ 9735 w 10000"/>
              <a:gd name="connsiteY42" fmla="*/ 7800 h 10000"/>
              <a:gd name="connsiteX43" fmla="*/ 9206 w 10000"/>
              <a:gd name="connsiteY43" fmla="*/ 8119 h 10000"/>
              <a:gd name="connsiteX44" fmla="*/ 8674 w 10000"/>
              <a:gd name="connsiteY44" fmla="*/ 8429 h 10000"/>
              <a:gd name="connsiteX45" fmla="*/ 8144 w 10000"/>
              <a:gd name="connsiteY45" fmla="*/ 8744 h 10000"/>
              <a:gd name="connsiteX46" fmla="*/ 7384 w 10000"/>
              <a:gd name="connsiteY46" fmla="*/ 9063 h 10000"/>
              <a:gd name="connsiteX47" fmla="*/ 6322 w 10000"/>
              <a:gd name="connsiteY47" fmla="*/ 9373 h 10000"/>
              <a:gd name="connsiteX48" fmla="*/ 5528 w 10000"/>
              <a:gd name="connsiteY48" fmla="*/ 9687 h 10000"/>
              <a:gd name="connsiteX49" fmla="*/ 4468 w 10000"/>
              <a:gd name="connsiteY49" fmla="*/ 10000 h 10000"/>
              <a:gd name="connsiteX50" fmla="*/ 3145 w 10000"/>
              <a:gd name="connsiteY50" fmla="*/ 10000 h 10000"/>
              <a:gd name="connsiteX51" fmla="*/ 3145 w 10000"/>
              <a:gd name="connsiteY51" fmla="*/ 10000 h 10000"/>
              <a:gd name="connsiteX0" fmla="*/ 2089 w 8944"/>
              <a:gd name="connsiteY0" fmla="*/ 10000 h 10000"/>
              <a:gd name="connsiteX1" fmla="*/ 1028 w 8944"/>
              <a:gd name="connsiteY1" fmla="*/ 9687 h 10000"/>
              <a:gd name="connsiteX2" fmla="*/ 0 w 8944"/>
              <a:gd name="connsiteY2" fmla="*/ 6863 h 10000"/>
              <a:gd name="connsiteX3" fmla="*/ 500 w 8944"/>
              <a:gd name="connsiteY3" fmla="*/ 6863 h 10000"/>
              <a:gd name="connsiteX4" fmla="*/ 1295 w 8944"/>
              <a:gd name="connsiteY4" fmla="*/ 7181 h 10000"/>
              <a:gd name="connsiteX5" fmla="*/ 2089 w 8944"/>
              <a:gd name="connsiteY5" fmla="*/ 7181 h 10000"/>
              <a:gd name="connsiteX6" fmla="*/ 2881 w 8944"/>
              <a:gd name="connsiteY6" fmla="*/ 7181 h 10000"/>
              <a:gd name="connsiteX7" fmla="*/ 3677 w 8944"/>
              <a:gd name="connsiteY7" fmla="*/ 6863 h 10000"/>
              <a:gd name="connsiteX8" fmla="*/ 4210 w 8944"/>
              <a:gd name="connsiteY8" fmla="*/ 6863 h 10000"/>
              <a:gd name="connsiteX9" fmla="*/ 5002 w 8944"/>
              <a:gd name="connsiteY9" fmla="*/ 6546 h 10000"/>
              <a:gd name="connsiteX10" fmla="*/ 5536 w 8944"/>
              <a:gd name="connsiteY10" fmla="*/ 6272 h 10000"/>
              <a:gd name="connsiteX11" fmla="*/ 6061 w 8944"/>
              <a:gd name="connsiteY11" fmla="*/ 5957 h 10000"/>
              <a:gd name="connsiteX12" fmla="*/ 6328 w 8944"/>
              <a:gd name="connsiteY12" fmla="*/ 5645 h 10000"/>
              <a:gd name="connsiteX13" fmla="*/ 6328 w 8944"/>
              <a:gd name="connsiteY13" fmla="*/ 5333 h 10000"/>
              <a:gd name="connsiteX14" fmla="*/ 6560 w 8944"/>
              <a:gd name="connsiteY14" fmla="*/ 4705 h 10000"/>
              <a:gd name="connsiteX15" fmla="*/ 6823 w 8944"/>
              <a:gd name="connsiteY15" fmla="*/ 4082 h 10000"/>
              <a:gd name="connsiteX16" fmla="*/ 7088 w 8944"/>
              <a:gd name="connsiteY16" fmla="*/ 3761 h 10000"/>
              <a:gd name="connsiteX17" fmla="*/ 7088 w 8944"/>
              <a:gd name="connsiteY17" fmla="*/ 2824 h 10000"/>
              <a:gd name="connsiteX18" fmla="*/ 7355 w 8944"/>
              <a:gd name="connsiteY18" fmla="*/ 2200 h 10000"/>
              <a:gd name="connsiteX19" fmla="*/ 7355 w 8944"/>
              <a:gd name="connsiteY19" fmla="*/ 1569 h 10000"/>
              <a:gd name="connsiteX20" fmla="*/ 7355 w 8944"/>
              <a:gd name="connsiteY20" fmla="*/ 1252 h 10000"/>
              <a:gd name="connsiteX21" fmla="*/ 7618 w 8944"/>
              <a:gd name="connsiteY21" fmla="*/ 627 h 10000"/>
              <a:gd name="connsiteX22" fmla="*/ 7618 w 8944"/>
              <a:gd name="connsiteY22" fmla="*/ 312 h 10000"/>
              <a:gd name="connsiteX23" fmla="*/ 7883 w 8944"/>
              <a:gd name="connsiteY23" fmla="*/ 312 h 10000"/>
              <a:gd name="connsiteX24" fmla="*/ 7883 w 8944"/>
              <a:gd name="connsiteY24" fmla="*/ 0 h 10000"/>
              <a:gd name="connsiteX25" fmla="*/ 7883 w 8944"/>
              <a:gd name="connsiteY25" fmla="*/ 0 h 10000"/>
              <a:gd name="connsiteX26" fmla="*/ 7883 w 8944"/>
              <a:gd name="connsiteY26" fmla="*/ 0 h 10000"/>
              <a:gd name="connsiteX27" fmla="*/ 7883 w 8944"/>
              <a:gd name="connsiteY27" fmla="*/ 312 h 10000"/>
              <a:gd name="connsiteX28" fmla="*/ 8150 w 8944"/>
              <a:gd name="connsiteY28" fmla="*/ 312 h 10000"/>
              <a:gd name="connsiteX29" fmla="*/ 8150 w 8944"/>
              <a:gd name="connsiteY29" fmla="*/ 627 h 10000"/>
              <a:gd name="connsiteX30" fmla="*/ 8150 w 8944"/>
              <a:gd name="connsiteY30" fmla="*/ 1252 h 10000"/>
              <a:gd name="connsiteX31" fmla="*/ 8150 w 8944"/>
              <a:gd name="connsiteY31" fmla="*/ 1569 h 10000"/>
              <a:gd name="connsiteX32" fmla="*/ 8150 w 8944"/>
              <a:gd name="connsiteY32" fmla="*/ 2200 h 10000"/>
              <a:gd name="connsiteX33" fmla="*/ 8150 w 8944"/>
              <a:gd name="connsiteY33" fmla="*/ 2824 h 10000"/>
              <a:gd name="connsiteX34" fmla="*/ 8415 w 8944"/>
              <a:gd name="connsiteY34" fmla="*/ 4082 h 10000"/>
              <a:gd name="connsiteX35" fmla="*/ 8415 w 8944"/>
              <a:gd name="connsiteY35" fmla="*/ 5017 h 10000"/>
              <a:gd name="connsiteX36" fmla="*/ 8679 w 8944"/>
              <a:gd name="connsiteY36" fmla="*/ 5957 h 10000"/>
              <a:gd name="connsiteX37" fmla="*/ 8944 w 8944"/>
              <a:gd name="connsiteY37" fmla="*/ 6546 h 10000"/>
              <a:gd name="connsiteX38" fmla="*/ 8944 w 8944"/>
              <a:gd name="connsiteY38" fmla="*/ 6863 h 10000"/>
              <a:gd name="connsiteX39" fmla="*/ 8944 w 8944"/>
              <a:gd name="connsiteY39" fmla="*/ 7181 h 10000"/>
              <a:gd name="connsiteX40" fmla="*/ 8944 w 8944"/>
              <a:gd name="connsiteY40" fmla="*/ 7484 h 10000"/>
              <a:gd name="connsiteX41" fmla="*/ 8679 w 8944"/>
              <a:gd name="connsiteY41" fmla="*/ 7800 h 10000"/>
              <a:gd name="connsiteX42" fmla="*/ 8150 w 8944"/>
              <a:gd name="connsiteY42" fmla="*/ 8119 h 10000"/>
              <a:gd name="connsiteX43" fmla="*/ 7618 w 8944"/>
              <a:gd name="connsiteY43" fmla="*/ 8429 h 10000"/>
              <a:gd name="connsiteX44" fmla="*/ 7088 w 8944"/>
              <a:gd name="connsiteY44" fmla="*/ 8744 h 10000"/>
              <a:gd name="connsiteX45" fmla="*/ 6328 w 8944"/>
              <a:gd name="connsiteY45" fmla="*/ 9063 h 10000"/>
              <a:gd name="connsiteX46" fmla="*/ 5266 w 8944"/>
              <a:gd name="connsiteY46" fmla="*/ 9373 h 10000"/>
              <a:gd name="connsiteX47" fmla="*/ 4472 w 8944"/>
              <a:gd name="connsiteY47" fmla="*/ 9687 h 10000"/>
              <a:gd name="connsiteX48" fmla="*/ 3412 w 8944"/>
              <a:gd name="connsiteY48" fmla="*/ 10000 h 10000"/>
              <a:gd name="connsiteX49" fmla="*/ 2089 w 8944"/>
              <a:gd name="connsiteY49" fmla="*/ 10000 h 10000"/>
              <a:gd name="connsiteX50" fmla="*/ 2089 w 8944"/>
              <a:gd name="connsiteY50" fmla="*/ 10000 h 10000"/>
              <a:gd name="connsiteX0" fmla="*/ 2336 w 10000"/>
              <a:gd name="connsiteY0" fmla="*/ 10000 h 10000"/>
              <a:gd name="connsiteX1" fmla="*/ 1149 w 10000"/>
              <a:gd name="connsiteY1" fmla="*/ 9687 h 10000"/>
              <a:gd name="connsiteX2" fmla="*/ 0 w 10000"/>
              <a:gd name="connsiteY2" fmla="*/ 6863 h 10000"/>
              <a:gd name="connsiteX3" fmla="*/ 1448 w 10000"/>
              <a:gd name="connsiteY3" fmla="*/ 7181 h 10000"/>
              <a:gd name="connsiteX4" fmla="*/ 2336 w 10000"/>
              <a:gd name="connsiteY4" fmla="*/ 7181 h 10000"/>
              <a:gd name="connsiteX5" fmla="*/ 3221 w 10000"/>
              <a:gd name="connsiteY5" fmla="*/ 7181 h 10000"/>
              <a:gd name="connsiteX6" fmla="*/ 4111 w 10000"/>
              <a:gd name="connsiteY6" fmla="*/ 6863 h 10000"/>
              <a:gd name="connsiteX7" fmla="*/ 4707 w 10000"/>
              <a:gd name="connsiteY7" fmla="*/ 6863 h 10000"/>
              <a:gd name="connsiteX8" fmla="*/ 5593 w 10000"/>
              <a:gd name="connsiteY8" fmla="*/ 6546 h 10000"/>
              <a:gd name="connsiteX9" fmla="*/ 6190 w 10000"/>
              <a:gd name="connsiteY9" fmla="*/ 6272 h 10000"/>
              <a:gd name="connsiteX10" fmla="*/ 6777 w 10000"/>
              <a:gd name="connsiteY10" fmla="*/ 5957 h 10000"/>
              <a:gd name="connsiteX11" fmla="*/ 7075 w 10000"/>
              <a:gd name="connsiteY11" fmla="*/ 5645 h 10000"/>
              <a:gd name="connsiteX12" fmla="*/ 7075 w 10000"/>
              <a:gd name="connsiteY12" fmla="*/ 5333 h 10000"/>
              <a:gd name="connsiteX13" fmla="*/ 7335 w 10000"/>
              <a:gd name="connsiteY13" fmla="*/ 4705 h 10000"/>
              <a:gd name="connsiteX14" fmla="*/ 7629 w 10000"/>
              <a:gd name="connsiteY14" fmla="*/ 4082 h 10000"/>
              <a:gd name="connsiteX15" fmla="*/ 7925 w 10000"/>
              <a:gd name="connsiteY15" fmla="*/ 3761 h 10000"/>
              <a:gd name="connsiteX16" fmla="*/ 7925 w 10000"/>
              <a:gd name="connsiteY16" fmla="*/ 2824 h 10000"/>
              <a:gd name="connsiteX17" fmla="*/ 8223 w 10000"/>
              <a:gd name="connsiteY17" fmla="*/ 2200 h 10000"/>
              <a:gd name="connsiteX18" fmla="*/ 8223 w 10000"/>
              <a:gd name="connsiteY18" fmla="*/ 1569 h 10000"/>
              <a:gd name="connsiteX19" fmla="*/ 8223 w 10000"/>
              <a:gd name="connsiteY19" fmla="*/ 1252 h 10000"/>
              <a:gd name="connsiteX20" fmla="*/ 8517 w 10000"/>
              <a:gd name="connsiteY20" fmla="*/ 627 h 10000"/>
              <a:gd name="connsiteX21" fmla="*/ 8517 w 10000"/>
              <a:gd name="connsiteY21" fmla="*/ 312 h 10000"/>
              <a:gd name="connsiteX22" fmla="*/ 8814 w 10000"/>
              <a:gd name="connsiteY22" fmla="*/ 312 h 10000"/>
              <a:gd name="connsiteX23" fmla="*/ 8814 w 10000"/>
              <a:gd name="connsiteY23" fmla="*/ 0 h 10000"/>
              <a:gd name="connsiteX24" fmla="*/ 8814 w 10000"/>
              <a:gd name="connsiteY24" fmla="*/ 0 h 10000"/>
              <a:gd name="connsiteX25" fmla="*/ 8814 w 10000"/>
              <a:gd name="connsiteY25" fmla="*/ 0 h 10000"/>
              <a:gd name="connsiteX26" fmla="*/ 8814 w 10000"/>
              <a:gd name="connsiteY26" fmla="*/ 312 h 10000"/>
              <a:gd name="connsiteX27" fmla="*/ 9112 w 10000"/>
              <a:gd name="connsiteY27" fmla="*/ 312 h 10000"/>
              <a:gd name="connsiteX28" fmla="*/ 9112 w 10000"/>
              <a:gd name="connsiteY28" fmla="*/ 627 h 10000"/>
              <a:gd name="connsiteX29" fmla="*/ 9112 w 10000"/>
              <a:gd name="connsiteY29" fmla="*/ 1252 h 10000"/>
              <a:gd name="connsiteX30" fmla="*/ 9112 w 10000"/>
              <a:gd name="connsiteY30" fmla="*/ 1569 h 10000"/>
              <a:gd name="connsiteX31" fmla="*/ 9112 w 10000"/>
              <a:gd name="connsiteY31" fmla="*/ 2200 h 10000"/>
              <a:gd name="connsiteX32" fmla="*/ 9112 w 10000"/>
              <a:gd name="connsiteY32" fmla="*/ 2824 h 10000"/>
              <a:gd name="connsiteX33" fmla="*/ 9409 w 10000"/>
              <a:gd name="connsiteY33" fmla="*/ 4082 h 10000"/>
              <a:gd name="connsiteX34" fmla="*/ 9409 w 10000"/>
              <a:gd name="connsiteY34" fmla="*/ 5017 h 10000"/>
              <a:gd name="connsiteX35" fmla="*/ 9704 w 10000"/>
              <a:gd name="connsiteY35" fmla="*/ 5957 h 10000"/>
              <a:gd name="connsiteX36" fmla="*/ 10000 w 10000"/>
              <a:gd name="connsiteY36" fmla="*/ 6546 h 10000"/>
              <a:gd name="connsiteX37" fmla="*/ 10000 w 10000"/>
              <a:gd name="connsiteY37" fmla="*/ 6863 h 10000"/>
              <a:gd name="connsiteX38" fmla="*/ 10000 w 10000"/>
              <a:gd name="connsiteY38" fmla="*/ 7181 h 10000"/>
              <a:gd name="connsiteX39" fmla="*/ 10000 w 10000"/>
              <a:gd name="connsiteY39" fmla="*/ 7484 h 10000"/>
              <a:gd name="connsiteX40" fmla="*/ 9704 w 10000"/>
              <a:gd name="connsiteY40" fmla="*/ 7800 h 10000"/>
              <a:gd name="connsiteX41" fmla="*/ 9112 w 10000"/>
              <a:gd name="connsiteY41" fmla="*/ 8119 h 10000"/>
              <a:gd name="connsiteX42" fmla="*/ 8517 w 10000"/>
              <a:gd name="connsiteY42" fmla="*/ 8429 h 10000"/>
              <a:gd name="connsiteX43" fmla="*/ 7925 w 10000"/>
              <a:gd name="connsiteY43" fmla="*/ 8744 h 10000"/>
              <a:gd name="connsiteX44" fmla="*/ 7075 w 10000"/>
              <a:gd name="connsiteY44" fmla="*/ 9063 h 10000"/>
              <a:gd name="connsiteX45" fmla="*/ 5888 w 10000"/>
              <a:gd name="connsiteY45" fmla="*/ 9373 h 10000"/>
              <a:gd name="connsiteX46" fmla="*/ 5000 w 10000"/>
              <a:gd name="connsiteY46" fmla="*/ 9687 h 10000"/>
              <a:gd name="connsiteX47" fmla="*/ 3815 w 10000"/>
              <a:gd name="connsiteY47" fmla="*/ 10000 h 10000"/>
              <a:gd name="connsiteX48" fmla="*/ 2336 w 10000"/>
              <a:gd name="connsiteY48" fmla="*/ 10000 h 10000"/>
              <a:gd name="connsiteX49" fmla="*/ 2336 w 10000"/>
              <a:gd name="connsiteY49" fmla="*/ 10000 h 10000"/>
              <a:gd name="connsiteX0" fmla="*/ 1187 w 8851"/>
              <a:gd name="connsiteY0" fmla="*/ 10000 h 10000"/>
              <a:gd name="connsiteX1" fmla="*/ 0 w 8851"/>
              <a:gd name="connsiteY1" fmla="*/ 9687 h 10000"/>
              <a:gd name="connsiteX2" fmla="*/ 299 w 8851"/>
              <a:gd name="connsiteY2" fmla="*/ 7181 h 10000"/>
              <a:gd name="connsiteX3" fmla="*/ 1187 w 8851"/>
              <a:gd name="connsiteY3" fmla="*/ 7181 h 10000"/>
              <a:gd name="connsiteX4" fmla="*/ 2072 w 8851"/>
              <a:gd name="connsiteY4" fmla="*/ 7181 h 10000"/>
              <a:gd name="connsiteX5" fmla="*/ 2962 w 8851"/>
              <a:gd name="connsiteY5" fmla="*/ 6863 h 10000"/>
              <a:gd name="connsiteX6" fmla="*/ 3558 w 8851"/>
              <a:gd name="connsiteY6" fmla="*/ 6863 h 10000"/>
              <a:gd name="connsiteX7" fmla="*/ 4444 w 8851"/>
              <a:gd name="connsiteY7" fmla="*/ 6546 h 10000"/>
              <a:gd name="connsiteX8" fmla="*/ 5041 w 8851"/>
              <a:gd name="connsiteY8" fmla="*/ 6272 h 10000"/>
              <a:gd name="connsiteX9" fmla="*/ 5628 w 8851"/>
              <a:gd name="connsiteY9" fmla="*/ 5957 h 10000"/>
              <a:gd name="connsiteX10" fmla="*/ 5926 w 8851"/>
              <a:gd name="connsiteY10" fmla="*/ 5645 h 10000"/>
              <a:gd name="connsiteX11" fmla="*/ 5926 w 8851"/>
              <a:gd name="connsiteY11" fmla="*/ 5333 h 10000"/>
              <a:gd name="connsiteX12" fmla="*/ 6186 w 8851"/>
              <a:gd name="connsiteY12" fmla="*/ 4705 h 10000"/>
              <a:gd name="connsiteX13" fmla="*/ 6480 w 8851"/>
              <a:gd name="connsiteY13" fmla="*/ 4082 h 10000"/>
              <a:gd name="connsiteX14" fmla="*/ 6776 w 8851"/>
              <a:gd name="connsiteY14" fmla="*/ 3761 h 10000"/>
              <a:gd name="connsiteX15" fmla="*/ 6776 w 8851"/>
              <a:gd name="connsiteY15" fmla="*/ 2824 h 10000"/>
              <a:gd name="connsiteX16" fmla="*/ 7074 w 8851"/>
              <a:gd name="connsiteY16" fmla="*/ 2200 h 10000"/>
              <a:gd name="connsiteX17" fmla="*/ 7074 w 8851"/>
              <a:gd name="connsiteY17" fmla="*/ 1569 h 10000"/>
              <a:gd name="connsiteX18" fmla="*/ 7074 w 8851"/>
              <a:gd name="connsiteY18" fmla="*/ 1252 h 10000"/>
              <a:gd name="connsiteX19" fmla="*/ 7368 w 8851"/>
              <a:gd name="connsiteY19" fmla="*/ 627 h 10000"/>
              <a:gd name="connsiteX20" fmla="*/ 7368 w 8851"/>
              <a:gd name="connsiteY20" fmla="*/ 312 h 10000"/>
              <a:gd name="connsiteX21" fmla="*/ 7665 w 8851"/>
              <a:gd name="connsiteY21" fmla="*/ 312 h 10000"/>
              <a:gd name="connsiteX22" fmla="*/ 7665 w 8851"/>
              <a:gd name="connsiteY22" fmla="*/ 0 h 10000"/>
              <a:gd name="connsiteX23" fmla="*/ 7665 w 8851"/>
              <a:gd name="connsiteY23" fmla="*/ 0 h 10000"/>
              <a:gd name="connsiteX24" fmla="*/ 7665 w 8851"/>
              <a:gd name="connsiteY24" fmla="*/ 0 h 10000"/>
              <a:gd name="connsiteX25" fmla="*/ 7665 w 8851"/>
              <a:gd name="connsiteY25" fmla="*/ 312 h 10000"/>
              <a:gd name="connsiteX26" fmla="*/ 7963 w 8851"/>
              <a:gd name="connsiteY26" fmla="*/ 312 h 10000"/>
              <a:gd name="connsiteX27" fmla="*/ 7963 w 8851"/>
              <a:gd name="connsiteY27" fmla="*/ 627 h 10000"/>
              <a:gd name="connsiteX28" fmla="*/ 7963 w 8851"/>
              <a:gd name="connsiteY28" fmla="*/ 1252 h 10000"/>
              <a:gd name="connsiteX29" fmla="*/ 7963 w 8851"/>
              <a:gd name="connsiteY29" fmla="*/ 1569 h 10000"/>
              <a:gd name="connsiteX30" fmla="*/ 7963 w 8851"/>
              <a:gd name="connsiteY30" fmla="*/ 2200 h 10000"/>
              <a:gd name="connsiteX31" fmla="*/ 7963 w 8851"/>
              <a:gd name="connsiteY31" fmla="*/ 2824 h 10000"/>
              <a:gd name="connsiteX32" fmla="*/ 8260 w 8851"/>
              <a:gd name="connsiteY32" fmla="*/ 4082 h 10000"/>
              <a:gd name="connsiteX33" fmla="*/ 8260 w 8851"/>
              <a:gd name="connsiteY33" fmla="*/ 5017 h 10000"/>
              <a:gd name="connsiteX34" fmla="*/ 8555 w 8851"/>
              <a:gd name="connsiteY34" fmla="*/ 5957 h 10000"/>
              <a:gd name="connsiteX35" fmla="*/ 8851 w 8851"/>
              <a:gd name="connsiteY35" fmla="*/ 6546 h 10000"/>
              <a:gd name="connsiteX36" fmla="*/ 8851 w 8851"/>
              <a:gd name="connsiteY36" fmla="*/ 6863 h 10000"/>
              <a:gd name="connsiteX37" fmla="*/ 8851 w 8851"/>
              <a:gd name="connsiteY37" fmla="*/ 7181 h 10000"/>
              <a:gd name="connsiteX38" fmla="*/ 8851 w 8851"/>
              <a:gd name="connsiteY38" fmla="*/ 7484 h 10000"/>
              <a:gd name="connsiteX39" fmla="*/ 8555 w 8851"/>
              <a:gd name="connsiteY39" fmla="*/ 7800 h 10000"/>
              <a:gd name="connsiteX40" fmla="*/ 7963 w 8851"/>
              <a:gd name="connsiteY40" fmla="*/ 8119 h 10000"/>
              <a:gd name="connsiteX41" fmla="*/ 7368 w 8851"/>
              <a:gd name="connsiteY41" fmla="*/ 8429 h 10000"/>
              <a:gd name="connsiteX42" fmla="*/ 6776 w 8851"/>
              <a:gd name="connsiteY42" fmla="*/ 8744 h 10000"/>
              <a:gd name="connsiteX43" fmla="*/ 5926 w 8851"/>
              <a:gd name="connsiteY43" fmla="*/ 9063 h 10000"/>
              <a:gd name="connsiteX44" fmla="*/ 4739 w 8851"/>
              <a:gd name="connsiteY44" fmla="*/ 9373 h 10000"/>
              <a:gd name="connsiteX45" fmla="*/ 3851 w 8851"/>
              <a:gd name="connsiteY45" fmla="*/ 9687 h 10000"/>
              <a:gd name="connsiteX46" fmla="*/ 2666 w 8851"/>
              <a:gd name="connsiteY46" fmla="*/ 10000 h 10000"/>
              <a:gd name="connsiteX47" fmla="*/ 1187 w 8851"/>
              <a:gd name="connsiteY47" fmla="*/ 10000 h 10000"/>
              <a:gd name="connsiteX48" fmla="*/ 1187 w 8851"/>
              <a:gd name="connsiteY48" fmla="*/ 10000 h 10000"/>
              <a:gd name="connsiteX0" fmla="*/ 1341 w 10000"/>
              <a:gd name="connsiteY0" fmla="*/ 10000 h 10000"/>
              <a:gd name="connsiteX1" fmla="*/ 0 w 10000"/>
              <a:gd name="connsiteY1" fmla="*/ 9687 h 10000"/>
              <a:gd name="connsiteX2" fmla="*/ 1341 w 10000"/>
              <a:gd name="connsiteY2" fmla="*/ 7181 h 10000"/>
              <a:gd name="connsiteX3" fmla="*/ 2341 w 10000"/>
              <a:gd name="connsiteY3" fmla="*/ 7181 h 10000"/>
              <a:gd name="connsiteX4" fmla="*/ 3347 w 10000"/>
              <a:gd name="connsiteY4" fmla="*/ 6863 h 10000"/>
              <a:gd name="connsiteX5" fmla="*/ 4020 w 10000"/>
              <a:gd name="connsiteY5" fmla="*/ 6863 h 10000"/>
              <a:gd name="connsiteX6" fmla="*/ 5021 w 10000"/>
              <a:gd name="connsiteY6" fmla="*/ 6546 h 10000"/>
              <a:gd name="connsiteX7" fmla="*/ 5695 w 10000"/>
              <a:gd name="connsiteY7" fmla="*/ 6272 h 10000"/>
              <a:gd name="connsiteX8" fmla="*/ 6359 w 10000"/>
              <a:gd name="connsiteY8" fmla="*/ 5957 h 10000"/>
              <a:gd name="connsiteX9" fmla="*/ 6695 w 10000"/>
              <a:gd name="connsiteY9" fmla="*/ 5645 h 10000"/>
              <a:gd name="connsiteX10" fmla="*/ 6695 w 10000"/>
              <a:gd name="connsiteY10" fmla="*/ 5333 h 10000"/>
              <a:gd name="connsiteX11" fmla="*/ 6989 w 10000"/>
              <a:gd name="connsiteY11" fmla="*/ 4705 h 10000"/>
              <a:gd name="connsiteX12" fmla="*/ 7321 w 10000"/>
              <a:gd name="connsiteY12" fmla="*/ 4082 h 10000"/>
              <a:gd name="connsiteX13" fmla="*/ 7656 w 10000"/>
              <a:gd name="connsiteY13" fmla="*/ 3761 h 10000"/>
              <a:gd name="connsiteX14" fmla="*/ 7656 w 10000"/>
              <a:gd name="connsiteY14" fmla="*/ 2824 h 10000"/>
              <a:gd name="connsiteX15" fmla="*/ 7992 w 10000"/>
              <a:gd name="connsiteY15" fmla="*/ 2200 h 10000"/>
              <a:gd name="connsiteX16" fmla="*/ 7992 w 10000"/>
              <a:gd name="connsiteY16" fmla="*/ 1569 h 10000"/>
              <a:gd name="connsiteX17" fmla="*/ 7992 w 10000"/>
              <a:gd name="connsiteY17" fmla="*/ 1252 h 10000"/>
              <a:gd name="connsiteX18" fmla="*/ 8324 w 10000"/>
              <a:gd name="connsiteY18" fmla="*/ 627 h 10000"/>
              <a:gd name="connsiteX19" fmla="*/ 8324 w 10000"/>
              <a:gd name="connsiteY19" fmla="*/ 312 h 10000"/>
              <a:gd name="connsiteX20" fmla="*/ 8660 w 10000"/>
              <a:gd name="connsiteY20" fmla="*/ 312 h 10000"/>
              <a:gd name="connsiteX21" fmla="*/ 8660 w 10000"/>
              <a:gd name="connsiteY21" fmla="*/ 0 h 10000"/>
              <a:gd name="connsiteX22" fmla="*/ 8660 w 10000"/>
              <a:gd name="connsiteY22" fmla="*/ 0 h 10000"/>
              <a:gd name="connsiteX23" fmla="*/ 8660 w 10000"/>
              <a:gd name="connsiteY23" fmla="*/ 0 h 10000"/>
              <a:gd name="connsiteX24" fmla="*/ 8660 w 10000"/>
              <a:gd name="connsiteY24" fmla="*/ 312 h 10000"/>
              <a:gd name="connsiteX25" fmla="*/ 8997 w 10000"/>
              <a:gd name="connsiteY25" fmla="*/ 312 h 10000"/>
              <a:gd name="connsiteX26" fmla="*/ 8997 w 10000"/>
              <a:gd name="connsiteY26" fmla="*/ 627 h 10000"/>
              <a:gd name="connsiteX27" fmla="*/ 8997 w 10000"/>
              <a:gd name="connsiteY27" fmla="*/ 1252 h 10000"/>
              <a:gd name="connsiteX28" fmla="*/ 8997 w 10000"/>
              <a:gd name="connsiteY28" fmla="*/ 1569 h 10000"/>
              <a:gd name="connsiteX29" fmla="*/ 8997 w 10000"/>
              <a:gd name="connsiteY29" fmla="*/ 2200 h 10000"/>
              <a:gd name="connsiteX30" fmla="*/ 8997 w 10000"/>
              <a:gd name="connsiteY30" fmla="*/ 2824 h 10000"/>
              <a:gd name="connsiteX31" fmla="*/ 9332 w 10000"/>
              <a:gd name="connsiteY31" fmla="*/ 4082 h 10000"/>
              <a:gd name="connsiteX32" fmla="*/ 9332 w 10000"/>
              <a:gd name="connsiteY32" fmla="*/ 5017 h 10000"/>
              <a:gd name="connsiteX33" fmla="*/ 9666 w 10000"/>
              <a:gd name="connsiteY33" fmla="*/ 5957 h 10000"/>
              <a:gd name="connsiteX34" fmla="*/ 10000 w 10000"/>
              <a:gd name="connsiteY34" fmla="*/ 6546 h 10000"/>
              <a:gd name="connsiteX35" fmla="*/ 10000 w 10000"/>
              <a:gd name="connsiteY35" fmla="*/ 6863 h 10000"/>
              <a:gd name="connsiteX36" fmla="*/ 10000 w 10000"/>
              <a:gd name="connsiteY36" fmla="*/ 7181 h 10000"/>
              <a:gd name="connsiteX37" fmla="*/ 10000 w 10000"/>
              <a:gd name="connsiteY37" fmla="*/ 7484 h 10000"/>
              <a:gd name="connsiteX38" fmla="*/ 9666 w 10000"/>
              <a:gd name="connsiteY38" fmla="*/ 7800 h 10000"/>
              <a:gd name="connsiteX39" fmla="*/ 8997 w 10000"/>
              <a:gd name="connsiteY39" fmla="*/ 8119 h 10000"/>
              <a:gd name="connsiteX40" fmla="*/ 8324 w 10000"/>
              <a:gd name="connsiteY40" fmla="*/ 8429 h 10000"/>
              <a:gd name="connsiteX41" fmla="*/ 7656 w 10000"/>
              <a:gd name="connsiteY41" fmla="*/ 8744 h 10000"/>
              <a:gd name="connsiteX42" fmla="*/ 6695 w 10000"/>
              <a:gd name="connsiteY42" fmla="*/ 9063 h 10000"/>
              <a:gd name="connsiteX43" fmla="*/ 5354 w 10000"/>
              <a:gd name="connsiteY43" fmla="*/ 9373 h 10000"/>
              <a:gd name="connsiteX44" fmla="*/ 4351 w 10000"/>
              <a:gd name="connsiteY44" fmla="*/ 9687 h 10000"/>
              <a:gd name="connsiteX45" fmla="*/ 3012 w 10000"/>
              <a:gd name="connsiteY45" fmla="*/ 10000 h 10000"/>
              <a:gd name="connsiteX46" fmla="*/ 1341 w 10000"/>
              <a:gd name="connsiteY46" fmla="*/ 10000 h 10000"/>
              <a:gd name="connsiteX47" fmla="*/ 1341 w 10000"/>
              <a:gd name="connsiteY47" fmla="*/ 10000 h 10000"/>
              <a:gd name="connsiteX0" fmla="*/ 1341 w 10000"/>
              <a:gd name="connsiteY0" fmla="*/ 10000 h 10000"/>
              <a:gd name="connsiteX1" fmla="*/ 0 w 10000"/>
              <a:gd name="connsiteY1" fmla="*/ 9687 h 10000"/>
              <a:gd name="connsiteX2" fmla="*/ 2341 w 10000"/>
              <a:gd name="connsiteY2" fmla="*/ 7181 h 10000"/>
              <a:gd name="connsiteX3" fmla="*/ 3347 w 10000"/>
              <a:gd name="connsiteY3" fmla="*/ 6863 h 10000"/>
              <a:gd name="connsiteX4" fmla="*/ 4020 w 10000"/>
              <a:gd name="connsiteY4" fmla="*/ 6863 h 10000"/>
              <a:gd name="connsiteX5" fmla="*/ 5021 w 10000"/>
              <a:gd name="connsiteY5" fmla="*/ 6546 h 10000"/>
              <a:gd name="connsiteX6" fmla="*/ 5695 w 10000"/>
              <a:gd name="connsiteY6" fmla="*/ 6272 h 10000"/>
              <a:gd name="connsiteX7" fmla="*/ 6359 w 10000"/>
              <a:gd name="connsiteY7" fmla="*/ 5957 h 10000"/>
              <a:gd name="connsiteX8" fmla="*/ 6695 w 10000"/>
              <a:gd name="connsiteY8" fmla="*/ 5645 h 10000"/>
              <a:gd name="connsiteX9" fmla="*/ 6695 w 10000"/>
              <a:gd name="connsiteY9" fmla="*/ 5333 h 10000"/>
              <a:gd name="connsiteX10" fmla="*/ 6989 w 10000"/>
              <a:gd name="connsiteY10" fmla="*/ 4705 h 10000"/>
              <a:gd name="connsiteX11" fmla="*/ 7321 w 10000"/>
              <a:gd name="connsiteY11" fmla="*/ 4082 h 10000"/>
              <a:gd name="connsiteX12" fmla="*/ 7656 w 10000"/>
              <a:gd name="connsiteY12" fmla="*/ 3761 h 10000"/>
              <a:gd name="connsiteX13" fmla="*/ 7656 w 10000"/>
              <a:gd name="connsiteY13" fmla="*/ 2824 h 10000"/>
              <a:gd name="connsiteX14" fmla="*/ 7992 w 10000"/>
              <a:gd name="connsiteY14" fmla="*/ 2200 h 10000"/>
              <a:gd name="connsiteX15" fmla="*/ 7992 w 10000"/>
              <a:gd name="connsiteY15" fmla="*/ 1569 h 10000"/>
              <a:gd name="connsiteX16" fmla="*/ 7992 w 10000"/>
              <a:gd name="connsiteY16" fmla="*/ 1252 h 10000"/>
              <a:gd name="connsiteX17" fmla="*/ 8324 w 10000"/>
              <a:gd name="connsiteY17" fmla="*/ 627 h 10000"/>
              <a:gd name="connsiteX18" fmla="*/ 8324 w 10000"/>
              <a:gd name="connsiteY18" fmla="*/ 312 h 10000"/>
              <a:gd name="connsiteX19" fmla="*/ 8660 w 10000"/>
              <a:gd name="connsiteY19" fmla="*/ 312 h 10000"/>
              <a:gd name="connsiteX20" fmla="*/ 8660 w 10000"/>
              <a:gd name="connsiteY20" fmla="*/ 0 h 10000"/>
              <a:gd name="connsiteX21" fmla="*/ 8660 w 10000"/>
              <a:gd name="connsiteY21" fmla="*/ 0 h 10000"/>
              <a:gd name="connsiteX22" fmla="*/ 8660 w 10000"/>
              <a:gd name="connsiteY22" fmla="*/ 0 h 10000"/>
              <a:gd name="connsiteX23" fmla="*/ 8660 w 10000"/>
              <a:gd name="connsiteY23" fmla="*/ 312 h 10000"/>
              <a:gd name="connsiteX24" fmla="*/ 8997 w 10000"/>
              <a:gd name="connsiteY24" fmla="*/ 312 h 10000"/>
              <a:gd name="connsiteX25" fmla="*/ 8997 w 10000"/>
              <a:gd name="connsiteY25" fmla="*/ 627 h 10000"/>
              <a:gd name="connsiteX26" fmla="*/ 8997 w 10000"/>
              <a:gd name="connsiteY26" fmla="*/ 1252 h 10000"/>
              <a:gd name="connsiteX27" fmla="*/ 8997 w 10000"/>
              <a:gd name="connsiteY27" fmla="*/ 1569 h 10000"/>
              <a:gd name="connsiteX28" fmla="*/ 8997 w 10000"/>
              <a:gd name="connsiteY28" fmla="*/ 2200 h 10000"/>
              <a:gd name="connsiteX29" fmla="*/ 8997 w 10000"/>
              <a:gd name="connsiteY29" fmla="*/ 2824 h 10000"/>
              <a:gd name="connsiteX30" fmla="*/ 9332 w 10000"/>
              <a:gd name="connsiteY30" fmla="*/ 4082 h 10000"/>
              <a:gd name="connsiteX31" fmla="*/ 9332 w 10000"/>
              <a:gd name="connsiteY31" fmla="*/ 5017 h 10000"/>
              <a:gd name="connsiteX32" fmla="*/ 9666 w 10000"/>
              <a:gd name="connsiteY32" fmla="*/ 5957 h 10000"/>
              <a:gd name="connsiteX33" fmla="*/ 10000 w 10000"/>
              <a:gd name="connsiteY33" fmla="*/ 6546 h 10000"/>
              <a:gd name="connsiteX34" fmla="*/ 10000 w 10000"/>
              <a:gd name="connsiteY34" fmla="*/ 6863 h 10000"/>
              <a:gd name="connsiteX35" fmla="*/ 10000 w 10000"/>
              <a:gd name="connsiteY35" fmla="*/ 7181 h 10000"/>
              <a:gd name="connsiteX36" fmla="*/ 10000 w 10000"/>
              <a:gd name="connsiteY36" fmla="*/ 7484 h 10000"/>
              <a:gd name="connsiteX37" fmla="*/ 9666 w 10000"/>
              <a:gd name="connsiteY37" fmla="*/ 7800 h 10000"/>
              <a:gd name="connsiteX38" fmla="*/ 8997 w 10000"/>
              <a:gd name="connsiteY38" fmla="*/ 8119 h 10000"/>
              <a:gd name="connsiteX39" fmla="*/ 8324 w 10000"/>
              <a:gd name="connsiteY39" fmla="*/ 8429 h 10000"/>
              <a:gd name="connsiteX40" fmla="*/ 7656 w 10000"/>
              <a:gd name="connsiteY40" fmla="*/ 8744 h 10000"/>
              <a:gd name="connsiteX41" fmla="*/ 6695 w 10000"/>
              <a:gd name="connsiteY41" fmla="*/ 9063 h 10000"/>
              <a:gd name="connsiteX42" fmla="*/ 5354 w 10000"/>
              <a:gd name="connsiteY42" fmla="*/ 9373 h 10000"/>
              <a:gd name="connsiteX43" fmla="*/ 4351 w 10000"/>
              <a:gd name="connsiteY43" fmla="*/ 9687 h 10000"/>
              <a:gd name="connsiteX44" fmla="*/ 3012 w 10000"/>
              <a:gd name="connsiteY44" fmla="*/ 10000 h 10000"/>
              <a:gd name="connsiteX45" fmla="*/ 1341 w 10000"/>
              <a:gd name="connsiteY45" fmla="*/ 10000 h 10000"/>
              <a:gd name="connsiteX46" fmla="*/ 1341 w 10000"/>
              <a:gd name="connsiteY46" fmla="*/ 10000 h 10000"/>
              <a:gd name="connsiteX0" fmla="*/ 1341 w 10000"/>
              <a:gd name="connsiteY0" fmla="*/ 10000 h 10000"/>
              <a:gd name="connsiteX1" fmla="*/ 0 w 10000"/>
              <a:gd name="connsiteY1" fmla="*/ 9687 h 10000"/>
              <a:gd name="connsiteX2" fmla="*/ 3347 w 10000"/>
              <a:gd name="connsiteY2" fmla="*/ 6863 h 10000"/>
              <a:gd name="connsiteX3" fmla="*/ 4020 w 10000"/>
              <a:gd name="connsiteY3" fmla="*/ 6863 h 10000"/>
              <a:gd name="connsiteX4" fmla="*/ 5021 w 10000"/>
              <a:gd name="connsiteY4" fmla="*/ 6546 h 10000"/>
              <a:gd name="connsiteX5" fmla="*/ 5695 w 10000"/>
              <a:gd name="connsiteY5" fmla="*/ 6272 h 10000"/>
              <a:gd name="connsiteX6" fmla="*/ 6359 w 10000"/>
              <a:gd name="connsiteY6" fmla="*/ 5957 h 10000"/>
              <a:gd name="connsiteX7" fmla="*/ 6695 w 10000"/>
              <a:gd name="connsiteY7" fmla="*/ 5645 h 10000"/>
              <a:gd name="connsiteX8" fmla="*/ 6695 w 10000"/>
              <a:gd name="connsiteY8" fmla="*/ 5333 h 10000"/>
              <a:gd name="connsiteX9" fmla="*/ 6989 w 10000"/>
              <a:gd name="connsiteY9" fmla="*/ 4705 h 10000"/>
              <a:gd name="connsiteX10" fmla="*/ 7321 w 10000"/>
              <a:gd name="connsiteY10" fmla="*/ 4082 h 10000"/>
              <a:gd name="connsiteX11" fmla="*/ 7656 w 10000"/>
              <a:gd name="connsiteY11" fmla="*/ 3761 h 10000"/>
              <a:gd name="connsiteX12" fmla="*/ 7656 w 10000"/>
              <a:gd name="connsiteY12" fmla="*/ 2824 h 10000"/>
              <a:gd name="connsiteX13" fmla="*/ 7992 w 10000"/>
              <a:gd name="connsiteY13" fmla="*/ 2200 h 10000"/>
              <a:gd name="connsiteX14" fmla="*/ 7992 w 10000"/>
              <a:gd name="connsiteY14" fmla="*/ 1569 h 10000"/>
              <a:gd name="connsiteX15" fmla="*/ 7992 w 10000"/>
              <a:gd name="connsiteY15" fmla="*/ 1252 h 10000"/>
              <a:gd name="connsiteX16" fmla="*/ 8324 w 10000"/>
              <a:gd name="connsiteY16" fmla="*/ 627 h 10000"/>
              <a:gd name="connsiteX17" fmla="*/ 8324 w 10000"/>
              <a:gd name="connsiteY17" fmla="*/ 312 h 10000"/>
              <a:gd name="connsiteX18" fmla="*/ 8660 w 10000"/>
              <a:gd name="connsiteY18" fmla="*/ 312 h 10000"/>
              <a:gd name="connsiteX19" fmla="*/ 8660 w 10000"/>
              <a:gd name="connsiteY19" fmla="*/ 0 h 10000"/>
              <a:gd name="connsiteX20" fmla="*/ 8660 w 10000"/>
              <a:gd name="connsiteY20" fmla="*/ 0 h 10000"/>
              <a:gd name="connsiteX21" fmla="*/ 8660 w 10000"/>
              <a:gd name="connsiteY21" fmla="*/ 0 h 10000"/>
              <a:gd name="connsiteX22" fmla="*/ 8660 w 10000"/>
              <a:gd name="connsiteY22" fmla="*/ 312 h 10000"/>
              <a:gd name="connsiteX23" fmla="*/ 8997 w 10000"/>
              <a:gd name="connsiteY23" fmla="*/ 312 h 10000"/>
              <a:gd name="connsiteX24" fmla="*/ 8997 w 10000"/>
              <a:gd name="connsiteY24" fmla="*/ 627 h 10000"/>
              <a:gd name="connsiteX25" fmla="*/ 8997 w 10000"/>
              <a:gd name="connsiteY25" fmla="*/ 1252 h 10000"/>
              <a:gd name="connsiteX26" fmla="*/ 8997 w 10000"/>
              <a:gd name="connsiteY26" fmla="*/ 1569 h 10000"/>
              <a:gd name="connsiteX27" fmla="*/ 8997 w 10000"/>
              <a:gd name="connsiteY27" fmla="*/ 2200 h 10000"/>
              <a:gd name="connsiteX28" fmla="*/ 8997 w 10000"/>
              <a:gd name="connsiteY28" fmla="*/ 2824 h 10000"/>
              <a:gd name="connsiteX29" fmla="*/ 9332 w 10000"/>
              <a:gd name="connsiteY29" fmla="*/ 4082 h 10000"/>
              <a:gd name="connsiteX30" fmla="*/ 9332 w 10000"/>
              <a:gd name="connsiteY30" fmla="*/ 5017 h 10000"/>
              <a:gd name="connsiteX31" fmla="*/ 9666 w 10000"/>
              <a:gd name="connsiteY31" fmla="*/ 5957 h 10000"/>
              <a:gd name="connsiteX32" fmla="*/ 10000 w 10000"/>
              <a:gd name="connsiteY32" fmla="*/ 6546 h 10000"/>
              <a:gd name="connsiteX33" fmla="*/ 10000 w 10000"/>
              <a:gd name="connsiteY33" fmla="*/ 6863 h 10000"/>
              <a:gd name="connsiteX34" fmla="*/ 10000 w 10000"/>
              <a:gd name="connsiteY34" fmla="*/ 7181 h 10000"/>
              <a:gd name="connsiteX35" fmla="*/ 10000 w 10000"/>
              <a:gd name="connsiteY35" fmla="*/ 7484 h 10000"/>
              <a:gd name="connsiteX36" fmla="*/ 9666 w 10000"/>
              <a:gd name="connsiteY36" fmla="*/ 7800 h 10000"/>
              <a:gd name="connsiteX37" fmla="*/ 8997 w 10000"/>
              <a:gd name="connsiteY37" fmla="*/ 8119 h 10000"/>
              <a:gd name="connsiteX38" fmla="*/ 8324 w 10000"/>
              <a:gd name="connsiteY38" fmla="*/ 8429 h 10000"/>
              <a:gd name="connsiteX39" fmla="*/ 7656 w 10000"/>
              <a:gd name="connsiteY39" fmla="*/ 8744 h 10000"/>
              <a:gd name="connsiteX40" fmla="*/ 6695 w 10000"/>
              <a:gd name="connsiteY40" fmla="*/ 9063 h 10000"/>
              <a:gd name="connsiteX41" fmla="*/ 5354 w 10000"/>
              <a:gd name="connsiteY41" fmla="*/ 9373 h 10000"/>
              <a:gd name="connsiteX42" fmla="*/ 4351 w 10000"/>
              <a:gd name="connsiteY42" fmla="*/ 9687 h 10000"/>
              <a:gd name="connsiteX43" fmla="*/ 3012 w 10000"/>
              <a:gd name="connsiteY43" fmla="*/ 10000 h 10000"/>
              <a:gd name="connsiteX44" fmla="*/ 1341 w 10000"/>
              <a:gd name="connsiteY44" fmla="*/ 10000 h 10000"/>
              <a:gd name="connsiteX45" fmla="*/ 1341 w 10000"/>
              <a:gd name="connsiteY45" fmla="*/ 10000 h 10000"/>
              <a:gd name="connsiteX0" fmla="*/ 0 w 8659"/>
              <a:gd name="connsiteY0" fmla="*/ 10000 h 10000"/>
              <a:gd name="connsiteX1" fmla="*/ 2006 w 8659"/>
              <a:gd name="connsiteY1" fmla="*/ 6863 h 10000"/>
              <a:gd name="connsiteX2" fmla="*/ 2679 w 8659"/>
              <a:gd name="connsiteY2" fmla="*/ 6863 h 10000"/>
              <a:gd name="connsiteX3" fmla="*/ 3680 w 8659"/>
              <a:gd name="connsiteY3" fmla="*/ 6546 h 10000"/>
              <a:gd name="connsiteX4" fmla="*/ 4354 w 8659"/>
              <a:gd name="connsiteY4" fmla="*/ 6272 h 10000"/>
              <a:gd name="connsiteX5" fmla="*/ 5018 w 8659"/>
              <a:gd name="connsiteY5" fmla="*/ 5957 h 10000"/>
              <a:gd name="connsiteX6" fmla="*/ 5354 w 8659"/>
              <a:gd name="connsiteY6" fmla="*/ 5645 h 10000"/>
              <a:gd name="connsiteX7" fmla="*/ 5354 w 8659"/>
              <a:gd name="connsiteY7" fmla="*/ 5333 h 10000"/>
              <a:gd name="connsiteX8" fmla="*/ 5648 w 8659"/>
              <a:gd name="connsiteY8" fmla="*/ 4705 h 10000"/>
              <a:gd name="connsiteX9" fmla="*/ 5980 w 8659"/>
              <a:gd name="connsiteY9" fmla="*/ 4082 h 10000"/>
              <a:gd name="connsiteX10" fmla="*/ 6315 w 8659"/>
              <a:gd name="connsiteY10" fmla="*/ 3761 h 10000"/>
              <a:gd name="connsiteX11" fmla="*/ 6315 w 8659"/>
              <a:gd name="connsiteY11" fmla="*/ 2824 h 10000"/>
              <a:gd name="connsiteX12" fmla="*/ 6651 w 8659"/>
              <a:gd name="connsiteY12" fmla="*/ 2200 h 10000"/>
              <a:gd name="connsiteX13" fmla="*/ 6651 w 8659"/>
              <a:gd name="connsiteY13" fmla="*/ 1569 h 10000"/>
              <a:gd name="connsiteX14" fmla="*/ 6651 w 8659"/>
              <a:gd name="connsiteY14" fmla="*/ 1252 h 10000"/>
              <a:gd name="connsiteX15" fmla="*/ 6983 w 8659"/>
              <a:gd name="connsiteY15" fmla="*/ 627 h 10000"/>
              <a:gd name="connsiteX16" fmla="*/ 6983 w 8659"/>
              <a:gd name="connsiteY16" fmla="*/ 312 h 10000"/>
              <a:gd name="connsiteX17" fmla="*/ 7319 w 8659"/>
              <a:gd name="connsiteY17" fmla="*/ 312 h 10000"/>
              <a:gd name="connsiteX18" fmla="*/ 7319 w 8659"/>
              <a:gd name="connsiteY18" fmla="*/ 0 h 10000"/>
              <a:gd name="connsiteX19" fmla="*/ 7319 w 8659"/>
              <a:gd name="connsiteY19" fmla="*/ 0 h 10000"/>
              <a:gd name="connsiteX20" fmla="*/ 7319 w 8659"/>
              <a:gd name="connsiteY20" fmla="*/ 0 h 10000"/>
              <a:gd name="connsiteX21" fmla="*/ 7319 w 8659"/>
              <a:gd name="connsiteY21" fmla="*/ 312 h 10000"/>
              <a:gd name="connsiteX22" fmla="*/ 7656 w 8659"/>
              <a:gd name="connsiteY22" fmla="*/ 312 h 10000"/>
              <a:gd name="connsiteX23" fmla="*/ 7656 w 8659"/>
              <a:gd name="connsiteY23" fmla="*/ 627 h 10000"/>
              <a:gd name="connsiteX24" fmla="*/ 7656 w 8659"/>
              <a:gd name="connsiteY24" fmla="*/ 1252 h 10000"/>
              <a:gd name="connsiteX25" fmla="*/ 7656 w 8659"/>
              <a:gd name="connsiteY25" fmla="*/ 1569 h 10000"/>
              <a:gd name="connsiteX26" fmla="*/ 7656 w 8659"/>
              <a:gd name="connsiteY26" fmla="*/ 2200 h 10000"/>
              <a:gd name="connsiteX27" fmla="*/ 7656 w 8659"/>
              <a:gd name="connsiteY27" fmla="*/ 2824 h 10000"/>
              <a:gd name="connsiteX28" fmla="*/ 7991 w 8659"/>
              <a:gd name="connsiteY28" fmla="*/ 4082 h 10000"/>
              <a:gd name="connsiteX29" fmla="*/ 7991 w 8659"/>
              <a:gd name="connsiteY29" fmla="*/ 5017 h 10000"/>
              <a:gd name="connsiteX30" fmla="*/ 8325 w 8659"/>
              <a:gd name="connsiteY30" fmla="*/ 5957 h 10000"/>
              <a:gd name="connsiteX31" fmla="*/ 8659 w 8659"/>
              <a:gd name="connsiteY31" fmla="*/ 6546 h 10000"/>
              <a:gd name="connsiteX32" fmla="*/ 8659 w 8659"/>
              <a:gd name="connsiteY32" fmla="*/ 6863 h 10000"/>
              <a:gd name="connsiteX33" fmla="*/ 8659 w 8659"/>
              <a:gd name="connsiteY33" fmla="*/ 7181 h 10000"/>
              <a:gd name="connsiteX34" fmla="*/ 8659 w 8659"/>
              <a:gd name="connsiteY34" fmla="*/ 7484 h 10000"/>
              <a:gd name="connsiteX35" fmla="*/ 8325 w 8659"/>
              <a:gd name="connsiteY35" fmla="*/ 7800 h 10000"/>
              <a:gd name="connsiteX36" fmla="*/ 7656 w 8659"/>
              <a:gd name="connsiteY36" fmla="*/ 8119 h 10000"/>
              <a:gd name="connsiteX37" fmla="*/ 6983 w 8659"/>
              <a:gd name="connsiteY37" fmla="*/ 8429 h 10000"/>
              <a:gd name="connsiteX38" fmla="*/ 6315 w 8659"/>
              <a:gd name="connsiteY38" fmla="*/ 8744 h 10000"/>
              <a:gd name="connsiteX39" fmla="*/ 5354 w 8659"/>
              <a:gd name="connsiteY39" fmla="*/ 9063 h 10000"/>
              <a:gd name="connsiteX40" fmla="*/ 4013 w 8659"/>
              <a:gd name="connsiteY40" fmla="*/ 9373 h 10000"/>
              <a:gd name="connsiteX41" fmla="*/ 3010 w 8659"/>
              <a:gd name="connsiteY41" fmla="*/ 9687 h 10000"/>
              <a:gd name="connsiteX42" fmla="*/ 1671 w 8659"/>
              <a:gd name="connsiteY42" fmla="*/ 10000 h 10000"/>
              <a:gd name="connsiteX43" fmla="*/ 0 w 8659"/>
              <a:gd name="connsiteY43" fmla="*/ 10000 h 10000"/>
              <a:gd name="connsiteX44" fmla="*/ 0 w 8659"/>
              <a:gd name="connsiteY44" fmla="*/ 10000 h 10000"/>
              <a:gd name="connsiteX0" fmla="*/ 0 w 10000"/>
              <a:gd name="connsiteY0" fmla="*/ 10000 h 10000"/>
              <a:gd name="connsiteX1" fmla="*/ 2317 w 10000"/>
              <a:gd name="connsiteY1" fmla="*/ 6863 h 10000"/>
              <a:gd name="connsiteX2" fmla="*/ 3094 w 10000"/>
              <a:gd name="connsiteY2" fmla="*/ 6863 h 10000"/>
              <a:gd name="connsiteX3" fmla="*/ 4250 w 10000"/>
              <a:gd name="connsiteY3" fmla="*/ 6546 h 10000"/>
              <a:gd name="connsiteX4" fmla="*/ 5028 w 10000"/>
              <a:gd name="connsiteY4" fmla="*/ 6272 h 10000"/>
              <a:gd name="connsiteX5" fmla="*/ 5795 w 10000"/>
              <a:gd name="connsiteY5" fmla="*/ 5957 h 10000"/>
              <a:gd name="connsiteX6" fmla="*/ 6183 w 10000"/>
              <a:gd name="connsiteY6" fmla="*/ 5645 h 10000"/>
              <a:gd name="connsiteX7" fmla="*/ 6183 w 10000"/>
              <a:gd name="connsiteY7" fmla="*/ 5333 h 10000"/>
              <a:gd name="connsiteX8" fmla="*/ 6523 w 10000"/>
              <a:gd name="connsiteY8" fmla="*/ 4705 h 10000"/>
              <a:gd name="connsiteX9" fmla="*/ 6906 w 10000"/>
              <a:gd name="connsiteY9" fmla="*/ 4082 h 10000"/>
              <a:gd name="connsiteX10" fmla="*/ 7293 w 10000"/>
              <a:gd name="connsiteY10" fmla="*/ 3761 h 10000"/>
              <a:gd name="connsiteX11" fmla="*/ 7293 w 10000"/>
              <a:gd name="connsiteY11" fmla="*/ 2824 h 10000"/>
              <a:gd name="connsiteX12" fmla="*/ 7681 w 10000"/>
              <a:gd name="connsiteY12" fmla="*/ 2200 h 10000"/>
              <a:gd name="connsiteX13" fmla="*/ 7681 w 10000"/>
              <a:gd name="connsiteY13" fmla="*/ 1569 h 10000"/>
              <a:gd name="connsiteX14" fmla="*/ 7681 w 10000"/>
              <a:gd name="connsiteY14" fmla="*/ 1252 h 10000"/>
              <a:gd name="connsiteX15" fmla="*/ 8064 w 10000"/>
              <a:gd name="connsiteY15" fmla="*/ 627 h 10000"/>
              <a:gd name="connsiteX16" fmla="*/ 8064 w 10000"/>
              <a:gd name="connsiteY16" fmla="*/ 312 h 10000"/>
              <a:gd name="connsiteX17" fmla="*/ 8452 w 10000"/>
              <a:gd name="connsiteY17" fmla="*/ 312 h 10000"/>
              <a:gd name="connsiteX18" fmla="*/ 8452 w 10000"/>
              <a:gd name="connsiteY18" fmla="*/ 0 h 10000"/>
              <a:gd name="connsiteX19" fmla="*/ 8452 w 10000"/>
              <a:gd name="connsiteY19" fmla="*/ 0 h 10000"/>
              <a:gd name="connsiteX20" fmla="*/ 8452 w 10000"/>
              <a:gd name="connsiteY20" fmla="*/ 0 h 10000"/>
              <a:gd name="connsiteX21" fmla="*/ 8452 w 10000"/>
              <a:gd name="connsiteY21" fmla="*/ 312 h 10000"/>
              <a:gd name="connsiteX22" fmla="*/ 8842 w 10000"/>
              <a:gd name="connsiteY22" fmla="*/ 312 h 10000"/>
              <a:gd name="connsiteX23" fmla="*/ 8842 w 10000"/>
              <a:gd name="connsiteY23" fmla="*/ 627 h 10000"/>
              <a:gd name="connsiteX24" fmla="*/ 8842 w 10000"/>
              <a:gd name="connsiteY24" fmla="*/ 1252 h 10000"/>
              <a:gd name="connsiteX25" fmla="*/ 8842 w 10000"/>
              <a:gd name="connsiteY25" fmla="*/ 1569 h 10000"/>
              <a:gd name="connsiteX26" fmla="*/ 8842 w 10000"/>
              <a:gd name="connsiteY26" fmla="*/ 2200 h 10000"/>
              <a:gd name="connsiteX27" fmla="*/ 8842 w 10000"/>
              <a:gd name="connsiteY27" fmla="*/ 2824 h 10000"/>
              <a:gd name="connsiteX28" fmla="*/ 9229 w 10000"/>
              <a:gd name="connsiteY28" fmla="*/ 4082 h 10000"/>
              <a:gd name="connsiteX29" fmla="*/ 9229 w 10000"/>
              <a:gd name="connsiteY29" fmla="*/ 5017 h 10000"/>
              <a:gd name="connsiteX30" fmla="*/ 9614 w 10000"/>
              <a:gd name="connsiteY30" fmla="*/ 5957 h 10000"/>
              <a:gd name="connsiteX31" fmla="*/ 10000 w 10000"/>
              <a:gd name="connsiteY31" fmla="*/ 6546 h 10000"/>
              <a:gd name="connsiteX32" fmla="*/ 10000 w 10000"/>
              <a:gd name="connsiteY32" fmla="*/ 6863 h 10000"/>
              <a:gd name="connsiteX33" fmla="*/ 10000 w 10000"/>
              <a:gd name="connsiteY33" fmla="*/ 7181 h 10000"/>
              <a:gd name="connsiteX34" fmla="*/ 10000 w 10000"/>
              <a:gd name="connsiteY34" fmla="*/ 7484 h 10000"/>
              <a:gd name="connsiteX35" fmla="*/ 9614 w 10000"/>
              <a:gd name="connsiteY35" fmla="*/ 7800 h 10000"/>
              <a:gd name="connsiteX36" fmla="*/ 8842 w 10000"/>
              <a:gd name="connsiteY36" fmla="*/ 8119 h 10000"/>
              <a:gd name="connsiteX37" fmla="*/ 8064 w 10000"/>
              <a:gd name="connsiteY37" fmla="*/ 8429 h 10000"/>
              <a:gd name="connsiteX38" fmla="*/ 7293 w 10000"/>
              <a:gd name="connsiteY38" fmla="*/ 8744 h 10000"/>
              <a:gd name="connsiteX39" fmla="*/ 6183 w 10000"/>
              <a:gd name="connsiteY39" fmla="*/ 9063 h 10000"/>
              <a:gd name="connsiteX40" fmla="*/ 4634 w 10000"/>
              <a:gd name="connsiteY40" fmla="*/ 9373 h 10000"/>
              <a:gd name="connsiteX41" fmla="*/ 3476 w 10000"/>
              <a:gd name="connsiteY41" fmla="*/ 9687 h 10000"/>
              <a:gd name="connsiteX42" fmla="*/ 1930 w 10000"/>
              <a:gd name="connsiteY42" fmla="*/ 10000 h 10000"/>
              <a:gd name="connsiteX43" fmla="*/ 0 w 10000"/>
              <a:gd name="connsiteY43" fmla="*/ 10000 h 10000"/>
              <a:gd name="connsiteX0" fmla="*/ 0 w 10000"/>
              <a:gd name="connsiteY0" fmla="*/ 10000 h 10000"/>
              <a:gd name="connsiteX1" fmla="*/ 2317 w 10000"/>
              <a:gd name="connsiteY1" fmla="*/ 6863 h 10000"/>
              <a:gd name="connsiteX2" fmla="*/ 3094 w 10000"/>
              <a:gd name="connsiteY2" fmla="*/ 6863 h 10000"/>
              <a:gd name="connsiteX3" fmla="*/ 4250 w 10000"/>
              <a:gd name="connsiteY3" fmla="*/ 6546 h 10000"/>
              <a:gd name="connsiteX4" fmla="*/ 5028 w 10000"/>
              <a:gd name="connsiteY4" fmla="*/ 6272 h 10000"/>
              <a:gd name="connsiteX5" fmla="*/ 5795 w 10000"/>
              <a:gd name="connsiteY5" fmla="*/ 5957 h 10000"/>
              <a:gd name="connsiteX6" fmla="*/ 6183 w 10000"/>
              <a:gd name="connsiteY6" fmla="*/ 5645 h 10000"/>
              <a:gd name="connsiteX7" fmla="*/ 6183 w 10000"/>
              <a:gd name="connsiteY7" fmla="*/ 5333 h 10000"/>
              <a:gd name="connsiteX8" fmla="*/ 6523 w 10000"/>
              <a:gd name="connsiteY8" fmla="*/ 4705 h 10000"/>
              <a:gd name="connsiteX9" fmla="*/ 6906 w 10000"/>
              <a:gd name="connsiteY9" fmla="*/ 4082 h 10000"/>
              <a:gd name="connsiteX10" fmla="*/ 7293 w 10000"/>
              <a:gd name="connsiteY10" fmla="*/ 3761 h 10000"/>
              <a:gd name="connsiteX11" fmla="*/ 7293 w 10000"/>
              <a:gd name="connsiteY11" fmla="*/ 2824 h 10000"/>
              <a:gd name="connsiteX12" fmla="*/ 7681 w 10000"/>
              <a:gd name="connsiteY12" fmla="*/ 2200 h 10000"/>
              <a:gd name="connsiteX13" fmla="*/ 7681 w 10000"/>
              <a:gd name="connsiteY13" fmla="*/ 1569 h 10000"/>
              <a:gd name="connsiteX14" fmla="*/ 7681 w 10000"/>
              <a:gd name="connsiteY14" fmla="*/ 1252 h 10000"/>
              <a:gd name="connsiteX15" fmla="*/ 8064 w 10000"/>
              <a:gd name="connsiteY15" fmla="*/ 627 h 10000"/>
              <a:gd name="connsiteX16" fmla="*/ 8064 w 10000"/>
              <a:gd name="connsiteY16" fmla="*/ 312 h 10000"/>
              <a:gd name="connsiteX17" fmla="*/ 8452 w 10000"/>
              <a:gd name="connsiteY17" fmla="*/ 312 h 10000"/>
              <a:gd name="connsiteX18" fmla="*/ 8452 w 10000"/>
              <a:gd name="connsiteY18" fmla="*/ 0 h 10000"/>
              <a:gd name="connsiteX19" fmla="*/ 8452 w 10000"/>
              <a:gd name="connsiteY19" fmla="*/ 0 h 10000"/>
              <a:gd name="connsiteX20" fmla="*/ 8452 w 10000"/>
              <a:gd name="connsiteY20" fmla="*/ 0 h 10000"/>
              <a:gd name="connsiteX21" fmla="*/ 8452 w 10000"/>
              <a:gd name="connsiteY21" fmla="*/ 312 h 10000"/>
              <a:gd name="connsiteX22" fmla="*/ 8842 w 10000"/>
              <a:gd name="connsiteY22" fmla="*/ 312 h 10000"/>
              <a:gd name="connsiteX23" fmla="*/ 8842 w 10000"/>
              <a:gd name="connsiteY23" fmla="*/ 627 h 10000"/>
              <a:gd name="connsiteX24" fmla="*/ 8842 w 10000"/>
              <a:gd name="connsiteY24" fmla="*/ 1252 h 10000"/>
              <a:gd name="connsiteX25" fmla="*/ 8842 w 10000"/>
              <a:gd name="connsiteY25" fmla="*/ 1569 h 10000"/>
              <a:gd name="connsiteX26" fmla="*/ 8842 w 10000"/>
              <a:gd name="connsiteY26" fmla="*/ 2200 h 10000"/>
              <a:gd name="connsiteX27" fmla="*/ 8842 w 10000"/>
              <a:gd name="connsiteY27" fmla="*/ 2824 h 10000"/>
              <a:gd name="connsiteX28" fmla="*/ 9229 w 10000"/>
              <a:gd name="connsiteY28" fmla="*/ 4082 h 10000"/>
              <a:gd name="connsiteX29" fmla="*/ 9229 w 10000"/>
              <a:gd name="connsiteY29" fmla="*/ 5017 h 10000"/>
              <a:gd name="connsiteX30" fmla="*/ 9614 w 10000"/>
              <a:gd name="connsiteY30" fmla="*/ 5957 h 10000"/>
              <a:gd name="connsiteX31" fmla="*/ 10000 w 10000"/>
              <a:gd name="connsiteY31" fmla="*/ 6546 h 10000"/>
              <a:gd name="connsiteX32" fmla="*/ 10000 w 10000"/>
              <a:gd name="connsiteY32" fmla="*/ 6863 h 10000"/>
              <a:gd name="connsiteX33" fmla="*/ 10000 w 10000"/>
              <a:gd name="connsiteY33" fmla="*/ 7181 h 10000"/>
              <a:gd name="connsiteX34" fmla="*/ 10000 w 10000"/>
              <a:gd name="connsiteY34" fmla="*/ 7484 h 10000"/>
              <a:gd name="connsiteX35" fmla="*/ 9614 w 10000"/>
              <a:gd name="connsiteY35" fmla="*/ 7800 h 10000"/>
              <a:gd name="connsiteX36" fmla="*/ 8842 w 10000"/>
              <a:gd name="connsiteY36" fmla="*/ 8119 h 10000"/>
              <a:gd name="connsiteX37" fmla="*/ 8064 w 10000"/>
              <a:gd name="connsiteY37" fmla="*/ 8429 h 10000"/>
              <a:gd name="connsiteX38" fmla="*/ 7293 w 10000"/>
              <a:gd name="connsiteY38" fmla="*/ 8744 h 10000"/>
              <a:gd name="connsiteX39" fmla="*/ 6183 w 10000"/>
              <a:gd name="connsiteY39" fmla="*/ 9063 h 10000"/>
              <a:gd name="connsiteX40" fmla="*/ 4634 w 10000"/>
              <a:gd name="connsiteY40" fmla="*/ 9373 h 10000"/>
              <a:gd name="connsiteX41" fmla="*/ 3476 w 10000"/>
              <a:gd name="connsiteY41" fmla="*/ 9687 h 10000"/>
              <a:gd name="connsiteX42" fmla="*/ 0 w 10000"/>
              <a:gd name="connsiteY42" fmla="*/ 10000 h 10000"/>
              <a:gd name="connsiteX0" fmla="*/ 0 w 10000"/>
              <a:gd name="connsiteY0" fmla="*/ 10000 h 10000"/>
              <a:gd name="connsiteX1" fmla="*/ 2317 w 10000"/>
              <a:gd name="connsiteY1" fmla="*/ 6863 h 10000"/>
              <a:gd name="connsiteX2" fmla="*/ 3094 w 10000"/>
              <a:gd name="connsiteY2" fmla="*/ 6863 h 10000"/>
              <a:gd name="connsiteX3" fmla="*/ 4250 w 10000"/>
              <a:gd name="connsiteY3" fmla="*/ 6546 h 10000"/>
              <a:gd name="connsiteX4" fmla="*/ 5028 w 10000"/>
              <a:gd name="connsiteY4" fmla="*/ 6272 h 10000"/>
              <a:gd name="connsiteX5" fmla="*/ 5795 w 10000"/>
              <a:gd name="connsiteY5" fmla="*/ 5957 h 10000"/>
              <a:gd name="connsiteX6" fmla="*/ 6183 w 10000"/>
              <a:gd name="connsiteY6" fmla="*/ 5645 h 10000"/>
              <a:gd name="connsiteX7" fmla="*/ 6183 w 10000"/>
              <a:gd name="connsiteY7" fmla="*/ 5333 h 10000"/>
              <a:gd name="connsiteX8" fmla="*/ 6523 w 10000"/>
              <a:gd name="connsiteY8" fmla="*/ 4705 h 10000"/>
              <a:gd name="connsiteX9" fmla="*/ 6906 w 10000"/>
              <a:gd name="connsiteY9" fmla="*/ 4082 h 10000"/>
              <a:gd name="connsiteX10" fmla="*/ 7293 w 10000"/>
              <a:gd name="connsiteY10" fmla="*/ 3761 h 10000"/>
              <a:gd name="connsiteX11" fmla="*/ 7293 w 10000"/>
              <a:gd name="connsiteY11" fmla="*/ 2824 h 10000"/>
              <a:gd name="connsiteX12" fmla="*/ 7681 w 10000"/>
              <a:gd name="connsiteY12" fmla="*/ 2200 h 10000"/>
              <a:gd name="connsiteX13" fmla="*/ 7681 w 10000"/>
              <a:gd name="connsiteY13" fmla="*/ 1569 h 10000"/>
              <a:gd name="connsiteX14" fmla="*/ 7681 w 10000"/>
              <a:gd name="connsiteY14" fmla="*/ 1252 h 10000"/>
              <a:gd name="connsiteX15" fmla="*/ 8064 w 10000"/>
              <a:gd name="connsiteY15" fmla="*/ 627 h 10000"/>
              <a:gd name="connsiteX16" fmla="*/ 8064 w 10000"/>
              <a:gd name="connsiteY16" fmla="*/ 312 h 10000"/>
              <a:gd name="connsiteX17" fmla="*/ 8452 w 10000"/>
              <a:gd name="connsiteY17" fmla="*/ 312 h 10000"/>
              <a:gd name="connsiteX18" fmla="*/ 8452 w 10000"/>
              <a:gd name="connsiteY18" fmla="*/ 0 h 10000"/>
              <a:gd name="connsiteX19" fmla="*/ 8452 w 10000"/>
              <a:gd name="connsiteY19" fmla="*/ 0 h 10000"/>
              <a:gd name="connsiteX20" fmla="*/ 8452 w 10000"/>
              <a:gd name="connsiteY20" fmla="*/ 0 h 10000"/>
              <a:gd name="connsiteX21" fmla="*/ 8452 w 10000"/>
              <a:gd name="connsiteY21" fmla="*/ 312 h 10000"/>
              <a:gd name="connsiteX22" fmla="*/ 8842 w 10000"/>
              <a:gd name="connsiteY22" fmla="*/ 312 h 10000"/>
              <a:gd name="connsiteX23" fmla="*/ 8842 w 10000"/>
              <a:gd name="connsiteY23" fmla="*/ 627 h 10000"/>
              <a:gd name="connsiteX24" fmla="*/ 8842 w 10000"/>
              <a:gd name="connsiteY24" fmla="*/ 1252 h 10000"/>
              <a:gd name="connsiteX25" fmla="*/ 8842 w 10000"/>
              <a:gd name="connsiteY25" fmla="*/ 1569 h 10000"/>
              <a:gd name="connsiteX26" fmla="*/ 8842 w 10000"/>
              <a:gd name="connsiteY26" fmla="*/ 2200 h 10000"/>
              <a:gd name="connsiteX27" fmla="*/ 8842 w 10000"/>
              <a:gd name="connsiteY27" fmla="*/ 2824 h 10000"/>
              <a:gd name="connsiteX28" fmla="*/ 9229 w 10000"/>
              <a:gd name="connsiteY28" fmla="*/ 4082 h 10000"/>
              <a:gd name="connsiteX29" fmla="*/ 9229 w 10000"/>
              <a:gd name="connsiteY29" fmla="*/ 5017 h 10000"/>
              <a:gd name="connsiteX30" fmla="*/ 9614 w 10000"/>
              <a:gd name="connsiteY30" fmla="*/ 5957 h 10000"/>
              <a:gd name="connsiteX31" fmla="*/ 10000 w 10000"/>
              <a:gd name="connsiteY31" fmla="*/ 6546 h 10000"/>
              <a:gd name="connsiteX32" fmla="*/ 10000 w 10000"/>
              <a:gd name="connsiteY32" fmla="*/ 6863 h 10000"/>
              <a:gd name="connsiteX33" fmla="*/ 10000 w 10000"/>
              <a:gd name="connsiteY33" fmla="*/ 7181 h 10000"/>
              <a:gd name="connsiteX34" fmla="*/ 10000 w 10000"/>
              <a:gd name="connsiteY34" fmla="*/ 7484 h 10000"/>
              <a:gd name="connsiteX35" fmla="*/ 9614 w 10000"/>
              <a:gd name="connsiteY35" fmla="*/ 7800 h 10000"/>
              <a:gd name="connsiteX36" fmla="*/ 8842 w 10000"/>
              <a:gd name="connsiteY36" fmla="*/ 8119 h 10000"/>
              <a:gd name="connsiteX37" fmla="*/ 8064 w 10000"/>
              <a:gd name="connsiteY37" fmla="*/ 8429 h 10000"/>
              <a:gd name="connsiteX38" fmla="*/ 7293 w 10000"/>
              <a:gd name="connsiteY38" fmla="*/ 8744 h 10000"/>
              <a:gd name="connsiteX39" fmla="*/ 6183 w 10000"/>
              <a:gd name="connsiteY39" fmla="*/ 9063 h 10000"/>
              <a:gd name="connsiteX40" fmla="*/ 4634 w 10000"/>
              <a:gd name="connsiteY40" fmla="*/ 9373 h 10000"/>
              <a:gd name="connsiteX41" fmla="*/ 3476 w 10000"/>
              <a:gd name="connsiteY41" fmla="*/ 9687 h 10000"/>
              <a:gd name="connsiteX0" fmla="*/ 0 w 10000"/>
              <a:gd name="connsiteY0" fmla="*/ 10000 h 10000"/>
              <a:gd name="connsiteX1" fmla="*/ 3094 w 10000"/>
              <a:gd name="connsiteY1" fmla="*/ 6863 h 10000"/>
              <a:gd name="connsiteX2" fmla="*/ 4250 w 10000"/>
              <a:gd name="connsiteY2" fmla="*/ 6546 h 10000"/>
              <a:gd name="connsiteX3" fmla="*/ 5028 w 10000"/>
              <a:gd name="connsiteY3" fmla="*/ 6272 h 10000"/>
              <a:gd name="connsiteX4" fmla="*/ 5795 w 10000"/>
              <a:gd name="connsiteY4" fmla="*/ 5957 h 10000"/>
              <a:gd name="connsiteX5" fmla="*/ 6183 w 10000"/>
              <a:gd name="connsiteY5" fmla="*/ 5645 h 10000"/>
              <a:gd name="connsiteX6" fmla="*/ 6183 w 10000"/>
              <a:gd name="connsiteY6" fmla="*/ 5333 h 10000"/>
              <a:gd name="connsiteX7" fmla="*/ 6523 w 10000"/>
              <a:gd name="connsiteY7" fmla="*/ 4705 h 10000"/>
              <a:gd name="connsiteX8" fmla="*/ 6906 w 10000"/>
              <a:gd name="connsiteY8" fmla="*/ 4082 h 10000"/>
              <a:gd name="connsiteX9" fmla="*/ 7293 w 10000"/>
              <a:gd name="connsiteY9" fmla="*/ 3761 h 10000"/>
              <a:gd name="connsiteX10" fmla="*/ 7293 w 10000"/>
              <a:gd name="connsiteY10" fmla="*/ 2824 h 10000"/>
              <a:gd name="connsiteX11" fmla="*/ 7681 w 10000"/>
              <a:gd name="connsiteY11" fmla="*/ 2200 h 10000"/>
              <a:gd name="connsiteX12" fmla="*/ 7681 w 10000"/>
              <a:gd name="connsiteY12" fmla="*/ 1569 h 10000"/>
              <a:gd name="connsiteX13" fmla="*/ 7681 w 10000"/>
              <a:gd name="connsiteY13" fmla="*/ 1252 h 10000"/>
              <a:gd name="connsiteX14" fmla="*/ 8064 w 10000"/>
              <a:gd name="connsiteY14" fmla="*/ 627 h 10000"/>
              <a:gd name="connsiteX15" fmla="*/ 8064 w 10000"/>
              <a:gd name="connsiteY15" fmla="*/ 312 h 10000"/>
              <a:gd name="connsiteX16" fmla="*/ 8452 w 10000"/>
              <a:gd name="connsiteY16" fmla="*/ 312 h 10000"/>
              <a:gd name="connsiteX17" fmla="*/ 8452 w 10000"/>
              <a:gd name="connsiteY17" fmla="*/ 0 h 10000"/>
              <a:gd name="connsiteX18" fmla="*/ 8452 w 10000"/>
              <a:gd name="connsiteY18" fmla="*/ 0 h 10000"/>
              <a:gd name="connsiteX19" fmla="*/ 8452 w 10000"/>
              <a:gd name="connsiteY19" fmla="*/ 0 h 10000"/>
              <a:gd name="connsiteX20" fmla="*/ 8452 w 10000"/>
              <a:gd name="connsiteY20" fmla="*/ 312 h 10000"/>
              <a:gd name="connsiteX21" fmla="*/ 8842 w 10000"/>
              <a:gd name="connsiteY21" fmla="*/ 312 h 10000"/>
              <a:gd name="connsiteX22" fmla="*/ 8842 w 10000"/>
              <a:gd name="connsiteY22" fmla="*/ 627 h 10000"/>
              <a:gd name="connsiteX23" fmla="*/ 8842 w 10000"/>
              <a:gd name="connsiteY23" fmla="*/ 1252 h 10000"/>
              <a:gd name="connsiteX24" fmla="*/ 8842 w 10000"/>
              <a:gd name="connsiteY24" fmla="*/ 1569 h 10000"/>
              <a:gd name="connsiteX25" fmla="*/ 8842 w 10000"/>
              <a:gd name="connsiteY25" fmla="*/ 2200 h 10000"/>
              <a:gd name="connsiteX26" fmla="*/ 8842 w 10000"/>
              <a:gd name="connsiteY26" fmla="*/ 2824 h 10000"/>
              <a:gd name="connsiteX27" fmla="*/ 9229 w 10000"/>
              <a:gd name="connsiteY27" fmla="*/ 4082 h 10000"/>
              <a:gd name="connsiteX28" fmla="*/ 9229 w 10000"/>
              <a:gd name="connsiteY28" fmla="*/ 5017 h 10000"/>
              <a:gd name="connsiteX29" fmla="*/ 9614 w 10000"/>
              <a:gd name="connsiteY29" fmla="*/ 5957 h 10000"/>
              <a:gd name="connsiteX30" fmla="*/ 10000 w 10000"/>
              <a:gd name="connsiteY30" fmla="*/ 6546 h 10000"/>
              <a:gd name="connsiteX31" fmla="*/ 10000 w 10000"/>
              <a:gd name="connsiteY31" fmla="*/ 6863 h 10000"/>
              <a:gd name="connsiteX32" fmla="*/ 10000 w 10000"/>
              <a:gd name="connsiteY32" fmla="*/ 7181 h 10000"/>
              <a:gd name="connsiteX33" fmla="*/ 10000 w 10000"/>
              <a:gd name="connsiteY33" fmla="*/ 7484 h 10000"/>
              <a:gd name="connsiteX34" fmla="*/ 9614 w 10000"/>
              <a:gd name="connsiteY34" fmla="*/ 7800 h 10000"/>
              <a:gd name="connsiteX35" fmla="*/ 8842 w 10000"/>
              <a:gd name="connsiteY35" fmla="*/ 8119 h 10000"/>
              <a:gd name="connsiteX36" fmla="*/ 8064 w 10000"/>
              <a:gd name="connsiteY36" fmla="*/ 8429 h 10000"/>
              <a:gd name="connsiteX37" fmla="*/ 7293 w 10000"/>
              <a:gd name="connsiteY37" fmla="*/ 8744 h 10000"/>
              <a:gd name="connsiteX38" fmla="*/ 6183 w 10000"/>
              <a:gd name="connsiteY38" fmla="*/ 9063 h 10000"/>
              <a:gd name="connsiteX39" fmla="*/ 4634 w 10000"/>
              <a:gd name="connsiteY39" fmla="*/ 9373 h 10000"/>
              <a:gd name="connsiteX40" fmla="*/ 3476 w 10000"/>
              <a:gd name="connsiteY40" fmla="*/ 9687 h 10000"/>
              <a:gd name="connsiteX0" fmla="*/ 0 w 6906"/>
              <a:gd name="connsiteY0" fmla="*/ 6863 h 9687"/>
              <a:gd name="connsiteX1" fmla="*/ 1156 w 6906"/>
              <a:gd name="connsiteY1" fmla="*/ 6546 h 9687"/>
              <a:gd name="connsiteX2" fmla="*/ 1934 w 6906"/>
              <a:gd name="connsiteY2" fmla="*/ 6272 h 9687"/>
              <a:gd name="connsiteX3" fmla="*/ 2701 w 6906"/>
              <a:gd name="connsiteY3" fmla="*/ 5957 h 9687"/>
              <a:gd name="connsiteX4" fmla="*/ 3089 w 6906"/>
              <a:gd name="connsiteY4" fmla="*/ 5645 h 9687"/>
              <a:gd name="connsiteX5" fmla="*/ 3089 w 6906"/>
              <a:gd name="connsiteY5" fmla="*/ 5333 h 9687"/>
              <a:gd name="connsiteX6" fmla="*/ 3429 w 6906"/>
              <a:gd name="connsiteY6" fmla="*/ 4705 h 9687"/>
              <a:gd name="connsiteX7" fmla="*/ 3812 w 6906"/>
              <a:gd name="connsiteY7" fmla="*/ 4082 h 9687"/>
              <a:gd name="connsiteX8" fmla="*/ 4199 w 6906"/>
              <a:gd name="connsiteY8" fmla="*/ 3761 h 9687"/>
              <a:gd name="connsiteX9" fmla="*/ 4199 w 6906"/>
              <a:gd name="connsiteY9" fmla="*/ 2824 h 9687"/>
              <a:gd name="connsiteX10" fmla="*/ 4587 w 6906"/>
              <a:gd name="connsiteY10" fmla="*/ 2200 h 9687"/>
              <a:gd name="connsiteX11" fmla="*/ 4587 w 6906"/>
              <a:gd name="connsiteY11" fmla="*/ 1569 h 9687"/>
              <a:gd name="connsiteX12" fmla="*/ 4587 w 6906"/>
              <a:gd name="connsiteY12" fmla="*/ 1252 h 9687"/>
              <a:gd name="connsiteX13" fmla="*/ 4970 w 6906"/>
              <a:gd name="connsiteY13" fmla="*/ 627 h 9687"/>
              <a:gd name="connsiteX14" fmla="*/ 4970 w 6906"/>
              <a:gd name="connsiteY14" fmla="*/ 312 h 9687"/>
              <a:gd name="connsiteX15" fmla="*/ 5358 w 6906"/>
              <a:gd name="connsiteY15" fmla="*/ 312 h 9687"/>
              <a:gd name="connsiteX16" fmla="*/ 5358 w 6906"/>
              <a:gd name="connsiteY16" fmla="*/ 0 h 9687"/>
              <a:gd name="connsiteX17" fmla="*/ 5358 w 6906"/>
              <a:gd name="connsiteY17" fmla="*/ 0 h 9687"/>
              <a:gd name="connsiteX18" fmla="*/ 5358 w 6906"/>
              <a:gd name="connsiteY18" fmla="*/ 0 h 9687"/>
              <a:gd name="connsiteX19" fmla="*/ 5358 w 6906"/>
              <a:gd name="connsiteY19" fmla="*/ 312 h 9687"/>
              <a:gd name="connsiteX20" fmla="*/ 5748 w 6906"/>
              <a:gd name="connsiteY20" fmla="*/ 312 h 9687"/>
              <a:gd name="connsiteX21" fmla="*/ 5748 w 6906"/>
              <a:gd name="connsiteY21" fmla="*/ 627 h 9687"/>
              <a:gd name="connsiteX22" fmla="*/ 5748 w 6906"/>
              <a:gd name="connsiteY22" fmla="*/ 1252 h 9687"/>
              <a:gd name="connsiteX23" fmla="*/ 5748 w 6906"/>
              <a:gd name="connsiteY23" fmla="*/ 1569 h 9687"/>
              <a:gd name="connsiteX24" fmla="*/ 5748 w 6906"/>
              <a:gd name="connsiteY24" fmla="*/ 2200 h 9687"/>
              <a:gd name="connsiteX25" fmla="*/ 5748 w 6906"/>
              <a:gd name="connsiteY25" fmla="*/ 2824 h 9687"/>
              <a:gd name="connsiteX26" fmla="*/ 6135 w 6906"/>
              <a:gd name="connsiteY26" fmla="*/ 4082 h 9687"/>
              <a:gd name="connsiteX27" fmla="*/ 6135 w 6906"/>
              <a:gd name="connsiteY27" fmla="*/ 5017 h 9687"/>
              <a:gd name="connsiteX28" fmla="*/ 6520 w 6906"/>
              <a:gd name="connsiteY28" fmla="*/ 5957 h 9687"/>
              <a:gd name="connsiteX29" fmla="*/ 6906 w 6906"/>
              <a:gd name="connsiteY29" fmla="*/ 6546 h 9687"/>
              <a:gd name="connsiteX30" fmla="*/ 6906 w 6906"/>
              <a:gd name="connsiteY30" fmla="*/ 6863 h 9687"/>
              <a:gd name="connsiteX31" fmla="*/ 6906 w 6906"/>
              <a:gd name="connsiteY31" fmla="*/ 7181 h 9687"/>
              <a:gd name="connsiteX32" fmla="*/ 6906 w 6906"/>
              <a:gd name="connsiteY32" fmla="*/ 7484 h 9687"/>
              <a:gd name="connsiteX33" fmla="*/ 6520 w 6906"/>
              <a:gd name="connsiteY33" fmla="*/ 7800 h 9687"/>
              <a:gd name="connsiteX34" fmla="*/ 5748 w 6906"/>
              <a:gd name="connsiteY34" fmla="*/ 8119 h 9687"/>
              <a:gd name="connsiteX35" fmla="*/ 4970 w 6906"/>
              <a:gd name="connsiteY35" fmla="*/ 8429 h 9687"/>
              <a:gd name="connsiteX36" fmla="*/ 4199 w 6906"/>
              <a:gd name="connsiteY36" fmla="*/ 8744 h 9687"/>
              <a:gd name="connsiteX37" fmla="*/ 3089 w 6906"/>
              <a:gd name="connsiteY37" fmla="*/ 9063 h 9687"/>
              <a:gd name="connsiteX38" fmla="*/ 1540 w 6906"/>
              <a:gd name="connsiteY38" fmla="*/ 9373 h 9687"/>
              <a:gd name="connsiteX39" fmla="*/ 382 w 6906"/>
              <a:gd name="connsiteY39" fmla="*/ 9687 h 9687"/>
              <a:gd name="connsiteX0" fmla="*/ 0 w 10000"/>
              <a:gd name="connsiteY0" fmla="*/ 7085 h 9676"/>
              <a:gd name="connsiteX1" fmla="*/ 1674 w 10000"/>
              <a:gd name="connsiteY1" fmla="*/ 6758 h 9676"/>
              <a:gd name="connsiteX2" fmla="*/ 2800 w 10000"/>
              <a:gd name="connsiteY2" fmla="*/ 6475 h 9676"/>
              <a:gd name="connsiteX3" fmla="*/ 3911 w 10000"/>
              <a:gd name="connsiteY3" fmla="*/ 6149 h 9676"/>
              <a:gd name="connsiteX4" fmla="*/ 4473 w 10000"/>
              <a:gd name="connsiteY4" fmla="*/ 5827 h 9676"/>
              <a:gd name="connsiteX5" fmla="*/ 4473 w 10000"/>
              <a:gd name="connsiteY5" fmla="*/ 5505 h 9676"/>
              <a:gd name="connsiteX6" fmla="*/ 4965 w 10000"/>
              <a:gd name="connsiteY6" fmla="*/ 4857 h 9676"/>
              <a:gd name="connsiteX7" fmla="*/ 5520 w 10000"/>
              <a:gd name="connsiteY7" fmla="*/ 4214 h 9676"/>
              <a:gd name="connsiteX8" fmla="*/ 6080 w 10000"/>
              <a:gd name="connsiteY8" fmla="*/ 3883 h 9676"/>
              <a:gd name="connsiteX9" fmla="*/ 6080 w 10000"/>
              <a:gd name="connsiteY9" fmla="*/ 2915 h 9676"/>
              <a:gd name="connsiteX10" fmla="*/ 6642 w 10000"/>
              <a:gd name="connsiteY10" fmla="*/ 2271 h 9676"/>
              <a:gd name="connsiteX11" fmla="*/ 6642 w 10000"/>
              <a:gd name="connsiteY11" fmla="*/ 1620 h 9676"/>
              <a:gd name="connsiteX12" fmla="*/ 6642 w 10000"/>
              <a:gd name="connsiteY12" fmla="*/ 1292 h 9676"/>
              <a:gd name="connsiteX13" fmla="*/ 7197 w 10000"/>
              <a:gd name="connsiteY13" fmla="*/ 647 h 9676"/>
              <a:gd name="connsiteX14" fmla="*/ 7197 w 10000"/>
              <a:gd name="connsiteY14" fmla="*/ 322 h 9676"/>
              <a:gd name="connsiteX15" fmla="*/ 7758 w 10000"/>
              <a:gd name="connsiteY15" fmla="*/ 322 h 9676"/>
              <a:gd name="connsiteX16" fmla="*/ 7758 w 10000"/>
              <a:gd name="connsiteY16" fmla="*/ 0 h 9676"/>
              <a:gd name="connsiteX17" fmla="*/ 7758 w 10000"/>
              <a:gd name="connsiteY17" fmla="*/ 0 h 9676"/>
              <a:gd name="connsiteX18" fmla="*/ 7758 w 10000"/>
              <a:gd name="connsiteY18" fmla="*/ 0 h 9676"/>
              <a:gd name="connsiteX19" fmla="*/ 7758 w 10000"/>
              <a:gd name="connsiteY19" fmla="*/ 322 h 9676"/>
              <a:gd name="connsiteX20" fmla="*/ 8323 w 10000"/>
              <a:gd name="connsiteY20" fmla="*/ 322 h 9676"/>
              <a:gd name="connsiteX21" fmla="*/ 8323 w 10000"/>
              <a:gd name="connsiteY21" fmla="*/ 647 h 9676"/>
              <a:gd name="connsiteX22" fmla="*/ 8323 w 10000"/>
              <a:gd name="connsiteY22" fmla="*/ 1292 h 9676"/>
              <a:gd name="connsiteX23" fmla="*/ 8323 w 10000"/>
              <a:gd name="connsiteY23" fmla="*/ 1620 h 9676"/>
              <a:gd name="connsiteX24" fmla="*/ 8323 w 10000"/>
              <a:gd name="connsiteY24" fmla="*/ 2271 h 9676"/>
              <a:gd name="connsiteX25" fmla="*/ 8323 w 10000"/>
              <a:gd name="connsiteY25" fmla="*/ 2915 h 9676"/>
              <a:gd name="connsiteX26" fmla="*/ 8884 w 10000"/>
              <a:gd name="connsiteY26" fmla="*/ 4214 h 9676"/>
              <a:gd name="connsiteX27" fmla="*/ 8884 w 10000"/>
              <a:gd name="connsiteY27" fmla="*/ 5179 h 9676"/>
              <a:gd name="connsiteX28" fmla="*/ 9441 w 10000"/>
              <a:gd name="connsiteY28" fmla="*/ 6149 h 9676"/>
              <a:gd name="connsiteX29" fmla="*/ 10000 w 10000"/>
              <a:gd name="connsiteY29" fmla="*/ 6758 h 9676"/>
              <a:gd name="connsiteX30" fmla="*/ 10000 w 10000"/>
              <a:gd name="connsiteY30" fmla="*/ 7085 h 9676"/>
              <a:gd name="connsiteX31" fmla="*/ 10000 w 10000"/>
              <a:gd name="connsiteY31" fmla="*/ 7413 h 9676"/>
              <a:gd name="connsiteX32" fmla="*/ 10000 w 10000"/>
              <a:gd name="connsiteY32" fmla="*/ 7726 h 9676"/>
              <a:gd name="connsiteX33" fmla="*/ 9441 w 10000"/>
              <a:gd name="connsiteY33" fmla="*/ 8052 h 9676"/>
              <a:gd name="connsiteX34" fmla="*/ 8323 w 10000"/>
              <a:gd name="connsiteY34" fmla="*/ 8381 h 9676"/>
              <a:gd name="connsiteX35" fmla="*/ 7197 w 10000"/>
              <a:gd name="connsiteY35" fmla="*/ 8701 h 9676"/>
              <a:gd name="connsiteX36" fmla="*/ 6080 w 10000"/>
              <a:gd name="connsiteY36" fmla="*/ 9027 h 9676"/>
              <a:gd name="connsiteX37" fmla="*/ 4473 w 10000"/>
              <a:gd name="connsiteY37" fmla="*/ 9356 h 9676"/>
              <a:gd name="connsiteX38" fmla="*/ 2230 w 10000"/>
              <a:gd name="connsiteY38" fmla="*/ 9676 h 9676"/>
              <a:gd name="connsiteX0" fmla="*/ 0 w 8326"/>
              <a:gd name="connsiteY0" fmla="*/ 6984 h 10000"/>
              <a:gd name="connsiteX1" fmla="*/ 1126 w 8326"/>
              <a:gd name="connsiteY1" fmla="*/ 6692 h 10000"/>
              <a:gd name="connsiteX2" fmla="*/ 2237 w 8326"/>
              <a:gd name="connsiteY2" fmla="*/ 6355 h 10000"/>
              <a:gd name="connsiteX3" fmla="*/ 2799 w 8326"/>
              <a:gd name="connsiteY3" fmla="*/ 6022 h 10000"/>
              <a:gd name="connsiteX4" fmla="*/ 2799 w 8326"/>
              <a:gd name="connsiteY4" fmla="*/ 5689 h 10000"/>
              <a:gd name="connsiteX5" fmla="*/ 3291 w 8326"/>
              <a:gd name="connsiteY5" fmla="*/ 5020 h 10000"/>
              <a:gd name="connsiteX6" fmla="*/ 3846 w 8326"/>
              <a:gd name="connsiteY6" fmla="*/ 4355 h 10000"/>
              <a:gd name="connsiteX7" fmla="*/ 4406 w 8326"/>
              <a:gd name="connsiteY7" fmla="*/ 4013 h 10000"/>
              <a:gd name="connsiteX8" fmla="*/ 4406 w 8326"/>
              <a:gd name="connsiteY8" fmla="*/ 3013 h 10000"/>
              <a:gd name="connsiteX9" fmla="*/ 4968 w 8326"/>
              <a:gd name="connsiteY9" fmla="*/ 2347 h 10000"/>
              <a:gd name="connsiteX10" fmla="*/ 4968 w 8326"/>
              <a:gd name="connsiteY10" fmla="*/ 1674 h 10000"/>
              <a:gd name="connsiteX11" fmla="*/ 4968 w 8326"/>
              <a:gd name="connsiteY11" fmla="*/ 1335 h 10000"/>
              <a:gd name="connsiteX12" fmla="*/ 5523 w 8326"/>
              <a:gd name="connsiteY12" fmla="*/ 669 h 10000"/>
              <a:gd name="connsiteX13" fmla="*/ 5523 w 8326"/>
              <a:gd name="connsiteY13" fmla="*/ 333 h 10000"/>
              <a:gd name="connsiteX14" fmla="*/ 6084 w 8326"/>
              <a:gd name="connsiteY14" fmla="*/ 333 h 10000"/>
              <a:gd name="connsiteX15" fmla="*/ 6084 w 8326"/>
              <a:gd name="connsiteY15" fmla="*/ 0 h 10000"/>
              <a:gd name="connsiteX16" fmla="*/ 6084 w 8326"/>
              <a:gd name="connsiteY16" fmla="*/ 0 h 10000"/>
              <a:gd name="connsiteX17" fmla="*/ 6084 w 8326"/>
              <a:gd name="connsiteY17" fmla="*/ 0 h 10000"/>
              <a:gd name="connsiteX18" fmla="*/ 6084 w 8326"/>
              <a:gd name="connsiteY18" fmla="*/ 333 h 10000"/>
              <a:gd name="connsiteX19" fmla="*/ 6649 w 8326"/>
              <a:gd name="connsiteY19" fmla="*/ 333 h 10000"/>
              <a:gd name="connsiteX20" fmla="*/ 6649 w 8326"/>
              <a:gd name="connsiteY20" fmla="*/ 669 h 10000"/>
              <a:gd name="connsiteX21" fmla="*/ 6649 w 8326"/>
              <a:gd name="connsiteY21" fmla="*/ 1335 h 10000"/>
              <a:gd name="connsiteX22" fmla="*/ 6649 w 8326"/>
              <a:gd name="connsiteY22" fmla="*/ 1674 h 10000"/>
              <a:gd name="connsiteX23" fmla="*/ 6649 w 8326"/>
              <a:gd name="connsiteY23" fmla="*/ 2347 h 10000"/>
              <a:gd name="connsiteX24" fmla="*/ 6649 w 8326"/>
              <a:gd name="connsiteY24" fmla="*/ 3013 h 10000"/>
              <a:gd name="connsiteX25" fmla="*/ 7210 w 8326"/>
              <a:gd name="connsiteY25" fmla="*/ 4355 h 10000"/>
              <a:gd name="connsiteX26" fmla="*/ 7210 w 8326"/>
              <a:gd name="connsiteY26" fmla="*/ 5352 h 10000"/>
              <a:gd name="connsiteX27" fmla="*/ 7767 w 8326"/>
              <a:gd name="connsiteY27" fmla="*/ 6355 h 10000"/>
              <a:gd name="connsiteX28" fmla="*/ 8326 w 8326"/>
              <a:gd name="connsiteY28" fmla="*/ 6984 h 10000"/>
              <a:gd name="connsiteX29" fmla="*/ 8326 w 8326"/>
              <a:gd name="connsiteY29" fmla="*/ 7322 h 10000"/>
              <a:gd name="connsiteX30" fmla="*/ 8326 w 8326"/>
              <a:gd name="connsiteY30" fmla="*/ 7661 h 10000"/>
              <a:gd name="connsiteX31" fmla="*/ 8326 w 8326"/>
              <a:gd name="connsiteY31" fmla="*/ 7985 h 10000"/>
              <a:gd name="connsiteX32" fmla="*/ 7767 w 8326"/>
              <a:gd name="connsiteY32" fmla="*/ 8322 h 10000"/>
              <a:gd name="connsiteX33" fmla="*/ 6649 w 8326"/>
              <a:gd name="connsiteY33" fmla="*/ 8662 h 10000"/>
              <a:gd name="connsiteX34" fmla="*/ 5523 w 8326"/>
              <a:gd name="connsiteY34" fmla="*/ 8992 h 10000"/>
              <a:gd name="connsiteX35" fmla="*/ 4406 w 8326"/>
              <a:gd name="connsiteY35" fmla="*/ 9329 h 10000"/>
              <a:gd name="connsiteX36" fmla="*/ 2799 w 8326"/>
              <a:gd name="connsiteY36" fmla="*/ 9669 h 10000"/>
              <a:gd name="connsiteX37" fmla="*/ 556 w 8326"/>
              <a:gd name="connsiteY37" fmla="*/ 10000 h 10000"/>
              <a:gd name="connsiteX0" fmla="*/ 0 w 10000"/>
              <a:gd name="connsiteY0" fmla="*/ 6984 h 9669"/>
              <a:gd name="connsiteX1" fmla="*/ 1352 w 10000"/>
              <a:gd name="connsiteY1" fmla="*/ 6692 h 9669"/>
              <a:gd name="connsiteX2" fmla="*/ 2687 w 10000"/>
              <a:gd name="connsiteY2" fmla="*/ 6355 h 9669"/>
              <a:gd name="connsiteX3" fmla="*/ 3362 w 10000"/>
              <a:gd name="connsiteY3" fmla="*/ 6022 h 9669"/>
              <a:gd name="connsiteX4" fmla="*/ 3362 w 10000"/>
              <a:gd name="connsiteY4" fmla="*/ 5689 h 9669"/>
              <a:gd name="connsiteX5" fmla="*/ 3953 w 10000"/>
              <a:gd name="connsiteY5" fmla="*/ 5020 h 9669"/>
              <a:gd name="connsiteX6" fmla="*/ 4619 w 10000"/>
              <a:gd name="connsiteY6" fmla="*/ 4355 h 9669"/>
              <a:gd name="connsiteX7" fmla="*/ 5292 w 10000"/>
              <a:gd name="connsiteY7" fmla="*/ 4013 h 9669"/>
              <a:gd name="connsiteX8" fmla="*/ 5292 w 10000"/>
              <a:gd name="connsiteY8" fmla="*/ 3013 h 9669"/>
              <a:gd name="connsiteX9" fmla="*/ 5967 w 10000"/>
              <a:gd name="connsiteY9" fmla="*/ 2347 h 9669"/>
              <a:gd name="connsiteX10" fmla="*/ 5967 w 10000"/>
              <a:gd name="connsiteY10" fmla="*/ 1674 h 9669"/>
              <a:gd name="connsiteX11" fmla="*/ 5967 w 10000"/>
              <a:gd name="connsiteY11" fmla="*/ 1335 h 9669"/>
              <a:gd name="connsiteX12" fmla="*/ 6633 w 10000"/>
              <a:gd name="connsiteY12" fmla="*/ 669 h 9669"/>
              <a:gd name="connsiteX13" fmla="*/ 6633 w 10000"/>
              <a:gd name="connsiteY13" fmla="*/ 333 h 9669"/>
              <a:gd name="connsiteX14" fmla="*/ 7307 w 10000"/>
              <a:gd name="connsiteY14" fmla="*/ 333 h 9669"/>
              <a:gd name="connsiteX15" fmla="*/ 7307 w 10000"/>
              <a:gd name="connsiteY15" fmla="*/ 0 h 9669"/>
              <a:gd name="connsiteX16" fmla="*/ 7307 w 10000"/>
              <a:gd name="connsiteY16" fmla="*/ 0 h 9669"/>
              <a:gd name="connsiteX17" fmla="*/ 7307 w 10000"/>
              <a:gd name="connsiteY17" fmla="*/ 0 h 9669"/>
              <a:gd name="connsiteX18" fmla="*/ 7307 w 10000"/>
              <a:gd name="connsiteY18" fmla="*/ 333 h 9669"/>
              <a:gd name="connsiteX19" fmla="*/ 7986 w 10000"/>
              <a:gd name="connsiteY19" fmla="*/ 333 h 9669"/>
              <a:gd name="connsiteX20" fmla="*/ 7986 w 10000"/>
              <a:gd name="connsiteY20" fmla="*/ 669 h 9669"/>
              <a:gd name="connsiteX21" fmla="*/ 7986 w 10000"/>
              <a:gd name="connsiteY21" fmla="*/ 1335 h 9669"/>
              <a:gd name="connsiteX22" fmla="*/ 7986 w 10000"/>
              <a:gd name="connsiteY22" fmla="*/ 1674 h 9669"/>
              <a:gd name="connsiteX23" fmla="*/ 7986 w 10000"/>
              <a:gd name="connsiteY23" fmla="*/ 2347 h 9669"/>
              <a:gd name="connsiteX24" fmla="*/ 7986 w 10000"/>
              <a:gd name="connsiteY24" fmla="*/ 3013 h 9669"/>
              <a:gd name="connsiteX25" fmla="*/ 8660 w 10000"/>
              <a:gd name="connsiteY25" fmla="*/ 4355 h 9669"/>
              <a:gd name="connsiteX26" fmla="*/ 8660 w 10000"/>
              <a:gd name="connsiteY26" fmla="*/ 5352 h 9669"/>
              <a:gd name="connsiteX27" fmla="*/ 9329 w 10000"/>
              <a:gd name="connsiteY27" fmla="*/ 6355 h 9669"/>
              <a:gd name="connsiteX28" fmla="*/ 10000 w 10000"/>
              <a:gd name="connsiteY28" fmla="*/ 6984 h 9669"/>
              <a:gd name="connsiteX29" fmla="*/ 10000 w 10000"/>
              <a:gd name="connsiteY29" fmla="*/ 7322 h 9669"/>
              <a:gd name="connsiteX30" fmla="*/ 10000 w 10000"/>
              <a:gd name="connsiteY30" fmla="*/ 7661 h 9669"/>
              <a:gd name="connsiteX31" fmla="*/ 10000 w 10000"/>
              <a:gd name="connsiteY31" fmla="*/ 7985 h 9669"/>
              <a:gd name="connsiteX32" fmla="*/ 9329 w 10000"/>
              <a:gd name="connsiteY32" fmla="*/ 8322 h 9669"/>
              <a:gd name="connsiteX33" fmla="*/ 7986 w 10000"/>
              <a:gd name="connsiteY33" fmla="*/ 8662 h 9669"/>
              <a:gd name="connsiteX34" fmla="*/ 6633 w 10000"/>
              <a:gd name="connsiteY34" fmla="*/ 8992 h 9669"/>
              <a:gd name="connsiteX35" fmla="*/ 5292 w 10000"/>
              <a:gd name="connsiteY35" fmla="*/ 9329 h 9669"/>
              <a:gd name="connsiteX36" fmla="*/ 3362 w 10000"/>
              <a:gd name="connsiteY36" fmla="*/ 9669 h 9669"/>
              <a:gd name="connsiteX0" fmla="*/ 0 w 10000"/>
              <a:gd name="connsiteY0" fmla="*/ 7223 h 9648"/>
              <a:gd name="connsiteX1" fmla="*/ 1352 w 10000"/>
              <a:gd name="connsiteY1" fmla="*/ 6921 h 9648"/>
              <a:gd name="connsiteX2" fmla="*/ 2687 w 10000"/>
              <a:gd name="connsiteY2" fmla="*/ 6573 h 9648"/>
              <a:gd name="connsiteX3" fmla="*/ 3362 w 10000"/>
              <a:gd name="connsiteY3" fmla="*/ 6228 h 9648"/>
              <a:gd name="connsiteX4" fmla="*/ 3362 w 10000"/>
              <a:gd name="connsiteY4" fmla="*/ 5884 h 9648"/>
              <a:gd name="connsiteX5" fmla="*/ 3953 w 10000"/>
              <a:gd name="connsiteY5" fmla="*/ 5192 h 9648"/>
              <a:gd name="connsiteX6" fmla="*/ 4619 w 10000"/>
              <a:gd name="connsiteY6" fmla="*/ 4504 h 9648"/>
              <a:gd name="connsiteX7" fmla="*/ 5292 w 10000"/>
              <a:gd name="connsiteY7" fmla="*/ 4150 h 9648"/>
              <a:gd name="connsiteX8" fmla="*/ 5292 w 10000"/>
              <a:gd name="connsiteY8" fmla="*/ 3116 h 9648"/>
              <a:gd name="connsiteX9" fmla="*/ 5967 w 10000"/>
              <a:gd name="connsiteY9" fmla="*/ 2427 h 9648"/>
              <a:gd name="connsiteX10" fmla="*/ 5967 w 10000"/>
              <a:gd name="connsiteY10" fmla="*/ 1731 h 9648"/>
              <a:gd name="connsiteX11" fmla="*/ 5967 w 10000"/>
              <a:gd name="connsiteY11" fmla="*/ 1381 h 9648"/>
              <a:gd name="connsiteX12" fmla="*/ 6633 w 10000"/>
              <a:gd name="connsiteY12" fmla="*/ 692 h 9648"/>
              <a:gd name="connsiteX13" fmla="*/ 6633 w 10000"/>
              <a:gd name="connsiteY13" fmla="*/ 344 h 9648"/>
              <a:gd name="connsiteX14" fmla="*/ 7307 w 10000"/>
              <a:gd name="connsiteY14" fmla="*/ 344 h 9648"/>
              <a:gd name="connsiteX15" fmla="*/ 7307 w 10000"/>
              <a:gd name="connsiteY15" fmla="*/ 0 h 9648"/>
              <a:gd name="connsiteX16" fmla="*/ 7307 w 10000"/>
              <a:gd name="connsiteY16" fmla="*/ 0 h 9648"/>
              <a:gd name="connsiteX17" fmla="*/ 7307 w 10000"/>
              <a:gd name="connsiteY17" fmla="*/ 0 h 9648"/>
              <a:gd name="connsiteX18" fmla="*/ 7307 w 10000"/>
              <a:gd name="connsiteY18" fmla="*/ 344 h 9648"/>
              <a:gd name="connsiteX19" fmla="*/ 7986 w 10000"/>
              <a:gd name="connsiteY19" fmla="*/ 344 h 9648"/>
              <a:gd name="connsiteX20" fmla="*/ 7986 w 10000"/>
              <a:gd name="connsiteY20" fmla="*/ 692 h 9648"/>
              <a:gd name="connsiteX21" fmla="*/ 7986 w 10000"/>
              <a:gd name="connsiteY21" fmla="*/ 1381 h 9648"/>
              <a:gd name="connsiteX22" fmla="*/ 7986 w 10000"/>
              <a:gd name="connsiteY22" fmla="*/ 1731 h 9648"/>
              <a:gd name="connsiteX23" fmla="*/ 7986 w 10000"/>
              <a:gd name="connsiteY23" fmla="*/ 2427 h 9648"/>
              <a:gd name="connsiteX24" fmla="*/ 7986 w 10000"/>
              <a:gd name="connsiteY24" fmla="*/ 3116 h 9648"/>
              <a:gd name="connsiteX25" fmla="*/ 8660 w 10000"/>
              <a:gd name="connsiteY25" fmla="*/ 4504 h 9648"/>
              <a:gd name="connsiteX26" fmla="*/ 8660 w 10000"/>
              <a:gd name="connsiteY26" fmla="*/ 5535 h 9648"/>
              <a:gd name="connsiteX27" fmla="*/ 9329 w 10000"/>
              <a:gd name="connsiteY27" fmla="*/ 6573 h 9648"/>
              <a:gd name="connsiteX28" fmla="*/ 10000 w 10000"/>
              <a:gd name="connsiteY28" fmla="*/ 7223 h 9648"/>
              <a:gd name="connsiteX29" fmla="*/ 10000 w 10000"/>
              <a:gd name="connsiteY29" fmla="*/ 7573 h 9648"/>
              <a:gd name="connsiteX30" fmla="*/ 10000 w 10000"/>
              <a:gd name="connsiteY30" fmla="*/ 7923 h 9648"/>
              <a:gd name="connsiteX31" fmla="*/ 10000 w 10000"/>
              <a:gd name="connsiteY31" fmla="*/ 8258 h 9648"/>
              <a:gd name="connsiteX32" fmla="*/ 9329 w 10000"/>
              <a:gd name="connsiteY32" fmla="*/ 8607 h 9648"/>
              <a:gd name="connsiteX33" fmla="*/ 7986 w 10000"/>
              <a:gd name="connsiteY33" fmla="*/ 8959 h 9648"/>
              <a:gd name="connsiteX34" fmla="*/ 6633 w 10000"/>
              <a:gd name="connsiteY34" fmla="*/ 9300 h 9648"/>
              <a:gd name="connsiteX35" fmla="*/ 5292 w 10000"/>
              <a:gd name="connsiteY35" fmla="*/ 9648 h 9648"/>
              <a:gd name="connsiteX0" fmla="*/ 0 w 10000"/>
              <a:gd name="connsiteY0" fmla="*/ 7487 h 10000"/>
              <a:gd name="connsiteX1" fmla="*/ 2687 w 10000"/>
              <a:gd name="connsiteY1" fmla="*/ 6813 h 10000"/>
              <a:gd name="connsiteX2" fmla="*/ 3362 w 10000"/>
              <a:gd name="connsiteY2" fmla="*/ 6455 h 10000"/>
              <a:gd name="connsiteX3" fmla="*/ 3362 w 10000"/>
              <a:gd name="connsiteY3" fmla="*/ 6099 h 10000"/>
              <a:gd name="connsiteX4" fmla="*/ 3953 w 10000"/>
              <a:gd name="connsiteY4" fmla="*/ 5381 h 10000"/>
              <a:gd name="connsiteX5" fmla="*/ 4619 w 10000"/>
              <a:gd name="connsiteY5" fmla="*/ 4668 h 10000"/>
              <a:gd name="connsiteX6" fmla="*/ 5292 w 10000"/>
              <a:gd name="connsiteY6" fmla="*/ 4301 h 10000"/>
              <a:gd name="connsiteX7" fmla="*/ 5292 w 10000"/>
              <a:gd name="connsiteY7" fmla="*/ 3230 h 10000"/>
              <a:gd name="connsiteX8" fmla="*/ 5967 w 10000"/>
              <a:gd name="connsiteY8" fmla="*/ 2516 h 10000"/>
              <a:gd name="connsiteX9" fmla="*/ 5967 w 10000"/>
              <a:gd name="connsiteY9" fmla="*/ 1794 h 10000"/>
              <a:gd name="connsiteX10" fmla="*/ 5967 w 10000"/>
              <a:gd name="connsiteY10" fmla="*/ 1431 h 10000"/>
              <a:gd name="connsiteX11" fmla="*/ 6633 w 10000"/>
              <a:gd name="connsiteY11" fmla="*/ 717 h 10000"/>
              <a:gd name="connsiteX12" fmla="*/ 6633 w 10000"/>
              <a:gd name="connsiteY12" fmla="*/ 357 h 10000"/>
              <a:gd name="connsiteX13" fmla="*/ 7307 w 10000"/>
              <a:gd name="connsiteY13" fmla="*/ 357 h 10000"/>
              <a:gd name="connsiteX14" fmla="*/ 7307 w 10000"/>
              <a:gd name="connsiteY14" fmla="*/ 0 h 10000"/>
              <a:gd name="connsiteX15" fmla="*/ 7307 w 10000"/>
              <a:gd name="connsiteY15" fmla="*/ 0 h 10000"/>
              <a:gd name="connsiteX16" fmla="*/ 7307 w 10000"/>
              <a:gd name="connsiteY16" fmla="*/ 0 h 10000"/>
              <a:gd name="connsiteX17" fmla="*/ 7307 w 10000"/>
              <a:gd name="connsiteY17" fmla="*/ 357 h 10000"/>
              <a:gd name="connsiteX18" fmla="*/ 7986 w 10000"/>
              <a:gd name="connsiteY18" fmla="*/ 357 h 10000"/>
              <a:gd name="connsiteX19" fmla="*/ 7986 w 10000"/>
              <a:gd name="connsiteY19" fmla="*/ 717 h 10000"/>
              <a:gd name="connsiteX20" fmla="*/ 7986 w 10000"/>
              <a:gd name="connsiteY20" fmla="*/ 1431 h 10000"/>
              <a:gd name="connsiteX21" fmla="*/ 7986 w 10000"/>
              <a:gd name="connsiteY21" fmla="*/ 1794 h 10000"/>
              <a:gd name="connsiteX22" fmla="*/ 7986 w 10000"/>
              <a:gd name="connsiteY22" fmla="*/ 2516 h 10000"/>
              <a:gd name="connsiteX23" fmla="*/ 7986 w 10000"/>
              <a:gd name="connsiteY23" fmla="*/ 3230 h 10000"/>
              <a:gd name="connsiteX24" fmla="*/ 8660 w 10000"/>
              <a:gd name="connsiteY24" fmla="*/ 4668 h 10000"/>
              <a:gd name="connsiteX25" fmla="*/ 8660 w 10000"/>
              <a:gd name="connsiteY25" fmla="*/ 5737 h 10000"/>
              <a:gd name="connsiteX26" fmla="*/ 9329 w 10000"/>
              <a:gd name="connsiteY26" fmla="*/ 6813 h 10000"/>
              <a:gd name="connsiteX27" fmla="*/ 10000 w 10000"/>
              <a:gd name="connsiteY27" fmla="*/ 7487 h 10000"/>
              <a:gd name="connsiteX28" fmla="*/ 10000 w 10000"/>
              <a:gd name="connsiteY28" fmla="*/ 7849 h 10000"/>
              <a:gd name="connsiteX29" fmla="*/ 10000 w 10000"/>
              <a:gd name="connsiteY29" fmla="*/ 8212 h 10000"/>
              <a:gd name="connsiteX30" fmla="*/ 10000 w 10000"/>
              <a:gd name="connsiteY30" fmla="*/ 8559 h 10000"/>
              <a:gd name="connsiteX31" fmla="*/ 9329 w 10000"/>
              <a:gd name="connsiteY31" fmla="*/ 8921 h 10000"/>
              <a:gd name="connsiteX32" fmla="*/ 7986 w 10000"/>
              <a:gd name="connsiteY32" fmla="*/ 9286 h 10000"/>
              <a:gd name="connsiteX33" fmla="*/ 6633 w 10000"/>
              <a:gd name="connsiteY33" fmla="*/ 9639 h 10000"/>
              <a:gd name="connsiteX34" fmla="*/ 5292 w 10000"/>
              <a:gd name="connsiteY34" fmla="*/ 10000 h 10000"/>
              <a:gd name="connsiteX0" fmla="*/ 0 w 7313"/>
              <a:gd name="connsiteY0" fmla="*/ 6813 h 10000"/>
              <a:gd name="connsiteX1" fmla="*/ 675 w 7313"/>
              <a:gd name="connsiteY1" fmla="*/ 6455 h 10000"/>
              <a:gd name="connsiteX2" fmla="*/ 675 w 7313"/>
              <a:gd name="connsiteY2" fmla="*/ 6099 h 10000"/>
              <a:gd name="connsiteX3" fmla="*/ 1266 w 7313"/>
              <a:gd name="connsiteY3" fmla="*/ 5381 h 10000"/>
              <a:gd name="connsiteX4" fmla="*/ 1932 w 7313"/>
              <a:gd name="connsiteY4" fmla="*/ 4668 h 10000"/>
              <a:gd name="connsiteX5" fmla="*/ 2605 w 7313"/>
              <a:gd name="connsiteY5" fmla="*/ 4301 h 10000"/>
              <a:gd name="connsiteX6" fmla="*/ 2605 w 7313"/>
              <a:gd name="connsiteY6" fmla="*/ 3230 h 10000"/>
              <a:gd name="connsiteX7" fmla="*/ 3280 w 7313"/>
              <a:gd name="connsiteY7" fmla="*/ 2516 h 10000"/>
              <a:gd name="connsiteX8" fmla="*/ 3280 w 7313"/>
              <a:gd name="connsiteY8" fmla="*/ 1794 h 10000"/>
              <a:gd name="connsiteX9" fmla="*/ 3280 w 7313"/>
              <a:gd name="connsiteY9" fmla="*/ 1431 h 10000"/>
              <a:gd name="connsiteX10" fmla="*/ 3946 w 7313"/>
              <a:gd name="connsiteY10" fmla="*/ 717 h 10000"/>
              <a:gd name="connsiteX11" fmla="*/ 3946 w 7313"/>
              <a:gd name="connsiteY11" fmla="*/ 357 h 10000"/>
              <a:gd name="connsiteX12" fmla="*/ 4620 w 7313"/>
              <a:gd name="connsiteY12" fmla="*/ 357 h 10000"/>
              <a:gd name="connsiteX13" fmla="*/ 4620 w 7313"/>
              <a:gd name="connsiteY13" fmla="*/ 0 h 10000"/>
              <a:gd name="connsiteX14" fmla="*/ 4620 w 7313"/>
              <a:gd name="connsiteY14" fmla="*/ 0 h 10000"/>
              <a:gd name="connsiteX15" fmla="*/ 4620 w 7313"/>
              <a:gd name="connsiteY15" fmla="*/ 0 h 10000"/>
              <a:gd name="connsiteX16" fmla="*/ 4620 w 7313"/>
              <a:gd name="connsiteY16" fmla="*/ 357 h 10000"/>
              <a:gd name="connsiteX17" fmla="*/ 5299 w 7313"/>
              <a:gd name="connsiteY17" fmla="*/ 357 h 10000"/>
              <a:gd name="connsiteX18" fmla="*/ 5299 w 7313"/>
              <a:gd name="connsiteY18" fmla="*/ 717 h 10000"/>
              <a:gd name="connsiteX19" fmla="*/ 5299 w 7313"/>
              <a:gd name="connsiteY19" fmla="*/ 1431 h 10000"/>
              <a:gd name="connsiteX20" fmla="*/ 5299 w 7313"/>
              <a:gd name="connsiteY20" fmla="*/ 1794 h 10000"/>
              <a:gd name="connsiteX21" fmla="*/ 5299 w 7313"/>
              <a:gd name="connsiteY21" fmla="*/ 2516 h 10000"/>
              <a:gd name="connsiteX22" fmla="*/ 5299 w 7313"/>
              <a:gd name="connsiteY22" fmla="*/ 3230 h 10000"/>
              <a:gd name="connsiteX23" fmla="*/ 5973 w 7313"/>
              <a:gd name="connsiteY23" fmla="*/ 4668 h 10000"/>
              <a:gd name="connsiteX24" fmla="*/ 5973 w 7313"/>
              <a:gd name="connsiteY24" fmla="*/ 5737 h 10000"/>
              <a:gd name="connsiteX25" fmla="*/ 6642 w 7313"/>
              <a:gd name="connsiteY25" fmla="*/ 6813 h 10000"/>
              <a:gd name="connsiteX26" fmla="*/ 7313 w 7313"/>
              <a:gd name="connsiteY26" fmla="*/ 7487 h 10000"/>
              <a:gd name="connsiteX27" fmla="*/ 7313 w 7313"/>
              <a:gd name="connsiteY27" fmla="*/ 7849 h 10000"/>
              <a:gd name="connsiteX28" fmla="*/ 7313 w 7313"/>
              <a:gd name="connsiteY28" fmla="*/ 8212 h 10000"/>
              <a:gd name="connsiteX29" fmla="*/ 7313 w 7313"/>
              <a:gd name="connsiteY29" fmla="*/ 8559 h 10000"/>
              <a:gd name="connsiteX30" fmla="*/ 6642 w 7313"/>
              <a:gd name="connsiteY30" fmla="*/ 8921 h 10000"/>
              <a:gd name="connsiteX31" fmla="*/ 5299 w 7313"/>
              <a:gd name="connsiteY31" fmla="*/ 9286 h 10000"/>
              <a:gd name="connsiteX32" fmla="*/ 3946 w 7313"/>
              <a:gd name="connsiteY32" fmla="*/ 9639 h 10000"/>
              <a:gd name="connsiteX33" fmla="*/ 2605 w 7313"/>
              <a:gd name="connsiteY33" fmla="*/ 10000 h 10000"/>
              <a:gd name="connsiteX0" fmla="*/ 0 w 9077"/>
              <a:gd name="connsiteY0" fmla="*/ 6455 h 10000"/>
              <a:gd name="connsiteX1" fmla="*/ 0 w 9077"/>
              <a:gd name="connsiteY1" fmla="*/ 6099 h 10000"/>
              <a:gd name="connsiteX2" fmla="*/ 808 w 9077"/>
              <a:gd name="connsiteY2" fmla="*/ 5381 h 10000"/>
              <a:gd name="connsiteX3" fmla="*/ 1719 w 9077"/>
              <a:gd name="connsiteY3" fmla="*/ 4668 h 10000"/>
              <a:gd name="connsiteX4" fmla="*/ 2639 w 9077"/>
              <a:gd name="connsiteY4" fmla="*/ 4301 h 10000"/>
              <a:gd name="connsiteX5" fmla="*/ 2639 w 9077"/>
              <a:gd name="connsiteY5" fmla="*/ 3230 h 10000"/>
              <a:gd name="connsiteX6" fmla="*/ 3562 w 9077"/>
              <a:gd name="connsiteY6" fmla="*/ 2516 h 10000"/>
              <a:gd name="connsiteX7" fmla="*/ 3562 w 9077"/>
              <a:gd name="connsiteY7" fmla="*/ 1794 h 10000"/>
              <a:gd name="connsiteX8" fmla="*/ 3562 w 9077"/>
              <a:gd name="connsiteY8" fmla="*/ 1431 h 10000"/>
              <a:gd name="connsiteX9" fmla="*/ 4473 w 9077"/>
              <a:gd name="connsiteY9" fmla="*/ 717 h 10000"/>
              <a:gd name="connsiteX10" fmla="*/ 4473 w 9077"/>
              <a:gd name="connsiteY10" fmla="*/ 357 h 10000"/>
              <a:gd name="connsiteX11" fmla="*/ 5395 w 9077"/>
              <a:gd name="connsiteY11" fmla="*/ 357 h 10000"/>
              <a:gd name="connsiteX12" fmla="*/ 5395 w 9077"/>
              <a:gd name="connsiteY12" fmla="*/ 0 h 10000"/>
              <a:gd name="connsiteX13" fmla="*/ 5395 w 9077"/>
              <a:gd name="connsiteY13" fmla="*/ 0 h 10000"/>
              <a:gd name="connsiteX14" fmla="*/ 5395 w 9077"/>
              <a:gd name="connsiteY14" fmla="*/ 0 h 10000"/>
              <a:gd name="connsiteX15" fmla="*/ 5395 w 9077"/>
              <a:gd name="connsiteY15" fmla="*/ 357 h 10000"/>
              <a:gd name="connsiteX16" fmla="*/ 6323 w 9077"/>
              <a:gd name="connsiteY16" fmla="*/ 357 h 10000"/>
              <a:gd name="connsiteX17" fmla="*/ 6323 w 9077"/>
              <a:gd name="connsiteY17" fmla="*/ 717 h 10000"/>
              <a:gd name="connsiteX18" fmla="*/ 6323 w 9077"/>
              <a:gd name="connsiteY18" fmla="*/ 1431 h 10000"/>
              <a:gd name="connsiteX19" fmla="*/ 6323 w 9077"/>
              <a:gd name="connsiteY19" fmla="*/ 1794 h 10000"/>
              <a:gd name="connsiteX20" fmla="*/ 6323 w 9077"/>
              <a:gd name="connsiteY20" fmla="*/ 2516 h 10000"/>
              <a:gd name="connsiteX21" fmla="*/ 6323 w 9077"/>
              <a:gd name="connsiteY21" fmla="*/ 3230 h 10000"/>
              <a:gd name="connsiteX22" fmla="*/ 7245 w 9077"/>
              <a:gd name="connsiteY22" fmla="*/ 4668 h 10000"/>
              <a:gd name="connsiteX23" fmla="*/ 7245 w 9077"/>
              <a:gd name="connsiteY23" fmla="*/ 5737 h 10000"/>
              <a:gd name="connsiteX24" fmla="*/ 8159 w 9077"/>
              <a:gd name="connsiteY24" fmla="*/ 6813 h 10000"/>
              <a:gd name="connsiteX25" fmla="*/ 9077 w 9077"/>
              <a:gd name="connsiteY25" fmla="*/ 7487 h 10000"/>
              <a:gd name="connsiteX26" fmla="*/ 9077 w 9077"/>
              <a:gd name="connsiteY26" fmla="*/ 7849 h 10000"/>
              <a:gd name="connsiteX27" fmla="*/ 9077 w 9077"/>
              <a:gd name="connsiteY27" fmla="*/ 8212 h 10000"/>
              <a:gd name="connsiteX28" fmla="*/ 9077 w 9077"/>
              <a:gd name="connsiteY28" fmla="*/ 8559 h 10000"/>
              <a:gd name="connsiteX29" fmla="*/ 8159 w 9077"/>
              <a:gd name="connsiteY29" fmla="*/ 8921 h 10000"/>
              <a:gd name="connsiteX30" fmla="*/ 6323 w 9077"/>
              <a:gd name="connsiteY30" fmla="*/ 9286 h 10000"/>
              <a:gd name="connsiteX31" fmla="*/ 4473 w 9077"/>
              <a:gd name="connsiteY31" fmla="*/ 9639 h 10000"/>
              <a:gd name="connsiteX32" fmla="*/ 2639 w 9077"/>
              <a:gd name="connsiteY32" fmla="*/ 10000 h 10000"/>
              <a:gd name="connsiteX0" fmla="*/ 0 w 10000"/>
              <a:gd name="connsiteY0" fmla="*/ 6455 h 9639"/>
              <a:gd name="connsiteX1" fmla="*/ 0 w 10000"/>
              <a:gd name="connsiteY1" fmla="*/ 6099 h 9639"/>
              <a:gd name="connsiteX2" fmla="*/ 890 w 10000"/>
              <a:gd name="connsiteY2" fmla="*/ 5381 h 9639"/>
              <a:gd name="connsiteX3" fmla="*/ 1894 w 10000"/>
              <a:gd name="connsiteY3" fmla="*/ 4668 h 9639"/>
              <a:gd name="connsiteX4" fmla="*/ 2907 w 10000"/>
              <a:gd name="connsiteY4" fmla="*/ 4301 h 9639"/>
              <a:gd name="connsiteX5" fmla="*/ 2907 w 10000"/>
              <a:gd name="connsiteY5" fmla="*/ 3230 h 9639"/>
              <a:gd name="connsiteX6" fmla="*/ 3924 w 10000"/>
              <a:gd name="connsiteY6" fmla="*/ 2516 h 9639"/>
              <a:gd name="connsiteX7" fmla="*/ 3924 w 10000"/>
              <a:gd name="connsiteY7" fmla="*/ 1794 h 9639"/>
              <a:gd name="connsiteX8" fmla="*/ 3924 w 10000"/>
              <a:gd name="connsiteY8" fmla="*/ 1431 h 9639"/>
              <a:gd name="connsiteX9" fmla="*/ 4928 w 10000"/>
              <a:gd name="connsiteY9" fmla="*/ 717 h 9639"/>
              <a:gd name="connsiteX10" fmla="*/ 4928 w 10000"/>
              <a:gd name="connsiteY10" fmla="*/ 357 h 9639"/>
              <a:gd name="connsiteX11" fmla="*/ 5944 w 10000"/>
              <a:gd name="connsiteY11" fmla="*/ 357 h 9639"/>
              <a:gd name="connsiteX12" fmla="*/ 5944 w 10000"/>
              <a:gd name="connsiteY12" fmla="*/ 0 h 9639"/>
              <a:gd name="connsiteX13" fmla="*/ 5944 w 10000"/>
              <a:gd name="connsiteY13" fmla="*/ 0 h 9639"/>
              <a:gd name="connsiteX14" fmla="*/ 5944 w 10000"/>
              <a:gd name="connsiteY14" fmla="*/ 0 h 9639"/>
              <a:gd name="connsiteX15" fmla="*/ 5944 w 10000"/>
              <a:gd name="connsiteY15" fmla="*/ 357 h 9639"/>
              <a:gd name="connsiteX16" fmla="*/ 6966 w 10000"/>
              <a:gd name="connsiteY16" fmla="*/ 357 h 9639"/>
              <a:gd name="connsiteX17" fmla="*/ 6966 w 10000"/>
              <a:gd name="connsiteY17" fmla="*/ 717 h 9639"/>
              <a:gd name="connsiteX18" fmla="*/ 6966 w 10000"/>
              <a:gd name="connsiteY18" fmla="*/ 1431 h 9639"/>
              <a:gd name="connsiteX19" fmla="*/ 6966 w 10000"/>
              <a:gd name="connsiteY19" fmla="*/ 1794 h 9639"/>
              <a:gd name="connsiteX20" fmla="*/ 6966 w 10000"/>
              <a:gd name="connsiteY20" fmla="*/ 2516 h 9639"/>
              <a:gd name="connsiteX21" fmla="*/ 6966 w 10000"/>
              <a:gd name="connsiteY21" fmla="*/ 3230 h 9639"/>
              <a:gd name="connsiteX22" fmla="*/ 7982 w 10000"/>
              <a:gd name="connsiteY22" fmla="*/ 4668 h 9639"/>
              <a:gd name="connsiteX23" fmla="*/ 7982 w 10000"/>
              <a:gd name="connsiteY23" fmla="*/ 5737 h 9639"/>
              <a:gd name="connsiteX24" fmla="*/ 8989 w 10000"/>
              <a:gd name="connsiteY24" fmla="*/ 6813 h 9639"/>
              <a:gd name="connsiteX25" fmla="*/ 10000 w 10000"/>
              <a:gd name="connsiteY25" fmla="*/ 7487 h 9639"/>
              <a:gd name="connsiteX26" fmla="*/ 10000 w 10000"/>
              <a:gd name="connsiteY26" fmla="*/ 7849 h 9639"/>
              <a:gd name="connsiteX27" fmla="*/ 10000 w 10000"/>
              <a:gd name="connsiteY27" fmla="*/ 8212 h 9639"/>
              <a:gd name="connsiteX28" fmla="*/ 10000 w 10000"/>
              <a:gd name="connsiteY28" fmla="*/ 8559 h 9639"/>
              <a:gd name="connsiteX29" fmla="*/ 8989 w 10000"/>
              <a:gd name="connsiteY29" fmla="*/ 8921 h 9639"/>
              <a:gd name="connsiteX30" fmla="*/ 6966 w 10000"/>
              <a:gd name="connsiteY30" fmla="*/ 9286 h 9639"/>
              <a:gd name="connsiteX31" fmla="*/ 4928 w 10000"/>
              <a:gd name="connsiteY31" fmla="*/ 9639 h 9639"/>
              <a:gd name="connsiteX0" fmla="*/ 0 w 10000"/>
              <a:gd name="connsiteY0" fmla="*/ 6697 h 9634"/>
              <a:gd name="connsiteX1" fmla="*/ 0 w 10000"/>
              <a:gd name="connsiteY1" fmla="*/ 6327 h 9634"/>
              <a:gd name="connsiteX2" fmla="*/ 890 w 10000"/>
              <a:gd name="connsiteY2" fmla="*/ 5583 h 9634"/>
              <a:gd name="connsiteX3" fmla="*/ 1894 w 10000"/>
              <a:gd name="connsiteY3" fmla="*/ 4843 h 9634"/>
              <a:gd name="connsiteX4" fmla="*/ 2907 w 10000"/>
              <a:gd name="connsiteY4" fmla="*/ 4462 h 9634"/>
              <a:gd name="connsiteX5" fmla="*/ 2907 w 10000"/>
              <a:gd name="connsiteY5" fmla="*/ 3351 h 9634"/>
              <a:gd name="connsiteX6" fmla="*/ 3924 w 10000"/>
              <a:gd name="connsiteY6" fmla="*/ 2610 h 9634"/>
              <a:gd name="connsiteX7" fmla="*/ 3924 w 10000"/>
              <a:gd name="connsiteY7" fmla="*/ 1861 h 9634"/>
              <a:gd name="connsiteX8" fmla="*/ 3924 w 10000"/>
              <a:gd name="connsiteY8" fmla="*/ 1485 h 9634"/>
              <a:gd name="connsiteX9" fmla="*/ 4928 w 10000"/>
              <a:gd name="connsiteY9" fmla="*/ 744 h 9634"/>
              <a:gd name="connsiteX10" fmla="*/ 4928 w 10000"/>
              <a:gd name="connsiteY10" fmla="*/ 370 h 9634"/>
              <a:gd name="connsiteX11" fmla="*/ 5944 w 10000"/>
              <a:gd name="connsiteY11" fmla="*/ 370 h 9634"/>
              <a:gd name="connsiteX12" fmla="*/ 5944 w 10000"/>
              <a:gd name="connsiteY12" fmla="*/ 0 h 9634"/>
              <a:gd name="connsiteX13" fmla="*/ 5944 w 10000"/>
              <a:gd name="connsiteY13" fmla="*/ 0 h 9634"/>
              <a:gd name="connsiteX14" fmla="*/ 5944 w 10000"/>
              <a:gd name="connsiteY14" fmla="*/ 0 h 9634"/>
              <a:gd name="connsiteX15" fmla="*/ 5944 w 10000"/>
              <a:gd name="connsiteY15" fmla="*/ 370 h 9634"/>
              <a:gd name="connsiteX16" fmla="*/ 6966 w 10000"/>
              <a:gd name="connsiteY16" fmla="*/ 370 h 9634"/>
              <a:gd name="connsiteX17" fmla="*/ 6966 w 10000"/>
              <a:gd name="connsiteY17" fmla="*/ 744 h 9634"/>
              <a:gd name="connsiteX18" fmla="*/ 6966 w 10000"/>
              <a:gd name="connsiteY18" fmla="*/ 1485 h 9634"/>
              <a:gd name="connsiteX19" fmla="*/ 6966 w 10000"/>
              <a:gd name="connsiteY19" fmla="*/ 1861 h 9634"/>
              <a:gd name="connsiteX20" fmla="*/ 6966 w 10000"/>
              <a:gd name="connsiteY20" fmla="*/ 2610 h 9634"/>
              <a:gd name="connsiteX21" fmla="*/ 6966 w 10000"/>
              <a:gd name="connsiteY21" fmla="*/ 3351 h 9634"/>
              <a:gd name="connsiteX22" fmla="*/ 7982 w 10000"/>
              <a:gd name="connsiteY22" fmla="*/ 4843 h 9634"/>
              <a:gd name="connsiteX23" fmla="*/ 7982 w 10000"/>
              <a:gd name="connsiteY23" fmla="*/ 5952 h 9634"/>
              <a:gd name="connsiteX24" fmla="*/ 8989 w 10000"/>
              <a:gd name="connsiteY24" fmla="*/ 7068 h 9634"/>
              <a:gd name="connsiteX25" fmla="*/ 10000 w 10000"/>
              <a:gd name="connsiteY25" fmla="*/ 7767 h 9634"/>
              <a:gd name="connsiteX26" fmla="*/ 10000 w 10000"/>
              <a:gd name="connsiteY26" fmla="*/ 8143 h 9634"/>
              <a:gd name="connsiteX27" fmla="*/ 10000 w 10000"/>
              <a:gd name="connsiteY27" fmla="*/ 8520 h 9634"/>
              <a:gd name="connsiteX28" fmla="*/ 10000 w 10000"/>
              <a:gd name="connsiteY28" fmla="*/ 8880 h 9634"/>
              <a:gd name="connsiteX29" fmla="*/ 8989 w 10000"/>
              <a:gd name="connsiteY29" fmla="*/ 9255 h 9634"/>
              <a:gd name="connsiteX30" fmla="*/ 6966 w 10000"/>
              <a:gd name="connsiteY30" fmla="*/ 9634 h 9634"/>
              <a:gd name="connsiteX0" fmla="*/ 0 w 10000"/>
              <a:gd name="connsiteY0" fmla="*/ 6951 h 9607"/>
              <a:gd name="connsiteX1" fmla="*/ 0 w 10000"/>
              <a:gd name="connsiteY1" fmla="*/ 6567 h 9607"/>
              <a:gd name="connsiteX2" fmla="*/ 890 w 10000"/>
              <a:gd name="connsiteY2" fmla="*/ 5795 h 9607"/>
              <a:gd name="connsiteX3" fmla="*/ 1894 w 10000"/>
              <a:gd name="connsiteY3" fmla="*/ 5027 h 9607"/>
              <a:gd name="connsiteX4" fmla="*/ 2907 w 10000"/>
              <a:gd name="connsiteY4" fmla="*/ 4632 h 9607"/>
              <a:gd name="connsiteX5" fmla="*/ 2907 w 10000"/>
              <a:gd name="connsiteY5" fmla="*/ 3478 h 9607"/>
              <a:gd name="connsiteX6" fmla="*/ 3924 w 10000"/>
              <a:gd name="connsiteY6" fmla="*/ 2709 h 9607"/>
              <a:gd name="connsiteX7" fmla="*/ 3924 w 10000"/>
              <a:gd name="connsiteY7" fmla="*/ 1932 h 9607"/>
              <a:gd name="connsiteX8" fmla="*/ 3924 w 10000"/>
              <a:gd name="connsiteY8" fmla="*/ 1541 h 9607"/>
              <a:gd name="connsiteX9" fmla="*/ 4928 w 10000"/>
              <a:gd name="connsiteY9" fmla="*/ 772 h 9607"/>
              <a:gd name="connsiteX10" fmla="*/ 4928 w 10000"/>
              <a:gd name="connsiteY10" fmla="*/ 384 h 9607"/>
              <a:gd name="connsiteX11" fmla="*/ 5944 w 10000"/>
              <a:gd name="connsiteY11" fmla="*/ 384 h 9607"/>
              <a:gd name="connsiteX12" fmla="*/ 5944 w 10000"/>
              <a:gd name="connsiteY12" fmla="*/ 0 h 9607"/>
              <a:gd name="connsiteX13" fmla="*/ 5944 w 10000"/>
              <a:gd name="connsiteY13" fmla="*/ 0 h 9607"/>
              <a:gd name="connsiteX14" fmla="*/ 5944 w 10000"/>
              <a:gd name="connsiteY14" fmla="*/ 0 h 9607"/>
              <a:gd name="connsiteX15" fmla="*/ 5944 w 10000"/>
              <a:gd name="connsiteY15" fmla="*/ 384 h 9607"/>
              <a:gd name="connsiteX16" fmla="*/ 6966 w 10000"/>
              <a:gd name="connsiteY16" fmla="*/ 384 h 9607"/>
              <a:gd name="connsiteX17" fmla="*/ 6966 w 10000"/>
              <a:gd name="connsiteY17" fmla="*/ 772 h 9607"/>
              <a:gd name="connsiteX18" fmla="*/ 6966 w 10000"/>
              <a:gd name="connsiteY18" fmla="*/ 1541 h 9607"/>
              <a:gd name="connsiteX19" fmla="*/ 6966 w 10000"/>
              <a:gd name="connsiteY19" fmla="*/ 1932 h 9607"/>
              <a:gd name="connsiteX20" fmla="*/ 6966 w 10000"/>
              <a:gd name="connsiteY20" fmla="*/ 2709 h 9607"/>
              <a:gd name="connsiteX21" fmla="*/ 6966 w 10000"/>
              <a:gd name="connsiteY21" fmla="*/ 3478 h 9607"/>
              <a:gd name="connsiteX22" fmla="*/ 7982 w 10000"/>
              <a:gd name="connsiteY22" fmla="*/ 5027 h 9607"/>
              <a:gd name="connsiteX23" fmla="*/ 7982 w 10000"/>
              <a:gd name="connsiteY23" fmla="*/ 6178 h 9607"/>
              <a:gd name="connsiteX24" fmla="*/ 8989 w 10000"/>
              <a:gd name="connsiteY24" fmla="*/ 7337 h 9607"/>
              <a:gd name="connsiteX25" fmla="*/ 10000 w 10000"/>
              <a:gd name="connsiteY25" fmla="*/ 8062 h 9607"/>
              <a:gd name="connsiteX26" fmla="*/ 10000 w 10000"/>
              <a:gd name="connsiteY26" fmla="*/ 8452 h 9607"/>
              <a:gd name="connsiteX27" fmla="*/ 10000 w 10000"/>
              <a:gd name="connsiteY27" fmla="*/ 8844 h 9607"/>
              <a:gd name="connsiteX28" fmla="*/ 10000 w 10000"/>
              <a:gd name="connsiteY28" fmla="*/ 9217 h 9607"/>
              <a:gd name="connsiteX29" fmla="*/ 8989 w 10000"/>
              <a:gd name="connsiteY29" fmla="*/ 9607 h 9607"/>
              <a:gd name="connsiteX0" fmla="*/ 0 w 10000"/>
              <a:gd name="connsiteY0" fmla="*/ 7235 h 9594"/>
              <a:gd name="connsiteX1" fmla="*/ 0 w 10000"/>
              <a:gd name="connsiteY1" fmla="*/ 6836 h 9594"/>
              <a:gd name="connsiteX2" fmla="*/ 890 w 10000"/>
              <a:gd name="connsiteY2" fmla="*/ 6032 h 9594"/>
              <a:gd name="connsiteX3" fmla="*/ 1894 w 10000"/>
              <a:gd name="connsiteY3" fmla="*/ 5233 h 9594"/>
              <a:gd name="connsiteX4" fmla="*/ 2907 w 10000"/>
              <a:gd name="connsiteY4" fmla="*/ 4821 h 9594"/>
              <a:gd name="connsiteX5" fmla="*/ 2907 w 10000"/>
              <a:gd name="connsiteY5" fmla="*/ 3620 h 9594"/>
              <a:gd name="connsiteX6" fmla="*/ 3924 w 10000"/>
              <a:gd name="connsiteY6" fmla="*/ 2820 h 9594"/>
              <a:gd name="connsiteX7" fmla="*/ 3924 w 10000"/>
              <a:gd name="connsiteY7" fmla="*/ 2011 h 9594"/>
              <a:gd name="connsiteX8" fmla="*/ 3924 w 10000"/>
              <a:gd name="connsiteY8" fmla="*/ 1604 h 9594"/>
              <a:gd name="connsiteX9" fmla="*/ 4928 w 10000"/>
              <a:gd name="connsiteY9" fmla="*/ 804 h 9594"/>
              <a:gd name="connsiteX10" fmla="*/ 4928 w 10000"/>
              <a:gd name="connsiteY10" fmla="*/ 400 h 9594"/>
              <a:gd name="connsiteX11" fmla="*/ 5944 w 10000"/>
              <a:gd name="connsiteY11" fmla="*/ 400 h 9594"/>
              <a:gd name="connsiteX12" fmla="*/ 5944 w 10000"/>
              <a:gd name="connsiteY12" fmla="*/ 0 h 9594"/>
              <a:gd name="connsiteX13" fmla="*/ 5944 w 10000"/>
              <a:gd name="connsiteY13" fmla="*/ 0 h 9594"/>
              <a:gd name="connsiteX14" fmla="*/ 5944 w 10000"/>
              <a:gd name="connsiteY14" fmla="*/ 0 h 9594"/>
              <a:gd name="connsiteX15" fmla="*/ 5944 w 10000"/>
              <a:gd name="connsiteY15" fmla="*/ 400 h 9594"/>
              <a:gd name="connsiteX16" fmla="*/ 6966 w 10000"/>
              <a:gd name="connsiteY16" fmla="*/ 400 h 9594"/>
              <a:gd name="connsiteX17" fmla="*/ 6966 w 10000"/>
              <a:gd name="connsiteY17" fmla="*/ 804 h 9594"/>
              <a:gd name="connsiteX18" fmla="*/ 6966 w 10000"/>
              <a:gd name="connsiteY18" fmla="*/ 1604 h 9594"/>
              <a:gd name="connsiteX19" fmla="*/ 6966 w 10000"/>
              <a:gd name="connsiteY19" fmla="*/ 2011 h 9594"/>
              <a:gd name="connsiteX20" fmla="*/ 6966 w 10000"/>
              <a:gd name="connsiteY20" fmla="*/ 2820 h 9594"/>
              <a:gd name="connsiteX21" fmla="*/ 6966 w 10000"/>
              <a:gd name="connsiteY21" fmla="*/ 3620 h 9594"/>
              <a:gd name="connsiteX22" fmla="*/ 7982 w 10000"/>
              <a:gd name="connsiteY22" fmla="*/ 5233 h 9594"/>
              <a:gd name="connsiteX23" fmla="*/ 7982 w 10000"/>
              <a:gd name="connsiteY23" fmla="*/ 6431 h 9594"/>
              <a:gd name="connsiteX24" fmla="*/ 8989 w 10000"/>
              <a:gd name="connsiteY24" fmla="*/ 7637 h 9594"/>
              <a:gd name="connsiteX25" fmla="*/ 10000 w 10000"/>
              <a:gd name="connsiteY25" fmla="*/ 8392 h 9594"/>
              <a:gd name="connsiteX26" fmla="*/ 10000 w 10000"/>
              <a:gd name="connsiteY26" fmla="*/ 8798 h 9594"/>
              <a:gd name="connsiteX27" fmla="*/ 10000 w 10000"/>
              <a:gd name="connsiteY27" fmla="*/ 9206 h 9594"/>
              <a:gd name="connsiteX28" fmla="*/ 10000 w 10000"/>
              <a:gd name="connsiteY28" fmla="*/ 9594 h 9594"/>
              <a:gd name="connsiteX0" fmla="*/ 0 w 10000"/>
              <a:gd name="connsiteY0" fmla="*/ 7541 h 9596"/>
              <a:gd name="connsiteX1" fmla="*/ 0 w 10000"/>
              <a:gd name="connsiteY1" fmla="*/ 7125 h 9596"/>
              <a:gd name="connsiteX2" fmla="*/ 890 w 10000"/>
              <a:gd name="connsiteY2" fmla="*/ 6287 h 9596"/>
              <a:gd name="connsiteX3" fmla="*/ 1894 w 10000"/>
              <a:gd name="connsiteY3" fmla="*/ 5454 h 9596"/>
              <a:gd name="connsiteX4" fmla="*/ 2907 w 10000"/>
              <a:gd name="connsiteY4" fmla="*/ 5025 h 9596"/>
              <a:gd name="connsiteX5" fmla="*/ 2907 w 10000"/>
              <a:gd name="connsiteY5" fmla="*/ 3773 h 9596"/>
              <a:gd name="connsiteX6" fmla="*/ 3924 w 10000"/>
              <a:gd name="connsiteY6" fmla="*/ 2939 h 9596"/>
              <a:gd name="connsiteX7" fmla="*/ 3924 w 10000"/>
              <a:gd name="connsiteY7" fmla="*/ 2096 h 9596"/>
              <a:gd name="connsiteX8" fmla="*/ 3924 w 10000"/>
              <a:gd name="connsiteY8" fmla="*/ 1672 h 9596"/>
              <a:gd name="connsiteX9" fmla="*/ 4928 w 10000"/>
              <a:gd name="connsiteY9" fmla="*/ 838 h 9596"/>
              <a:gd name="connsiteX10" fmla="*/ 4928 w 10000"/>
              <a:gd name="connsiteY10" fmla="*/ 417 h 9596"/>
              <a:gd name="connsiteX11" fmla="*/ 5944 w 10000"/>
              <a:gd name="connsiteY11" fmla="*/ 417 h 9596"/>
              <a:gd name="connsiteX12" fmla="*/ 5944 w 10000"/>
              <a:gd name="connsiteY12" fmla="*/ 0 h 9596"/>
              <a:gd name="connsiteX13" fmla="*/ 5944 w 10000"/>
              <a:gd name="connsiteY13" fmla="*/ 0 h 9596"/>
              <a:gd name="connsiteX14" fmla="*/ 5944 w 10000"/>
              <a:gd name="connsiteY14" fmla="*/ 0 h 9596"/>
              <a:gd name="connsiteX15" fmla="*/ 5944 w 10000"/>
              <a:gd name="connsiteY15" fmla="*/ 417 h 9596"/>
              <a:gd name="connsiteX16" fmla="*/ 6966 w 10000"/>
              <a:gd name="connsiteY16" fmla="*/ 417 h 9596"/>
              <a:gd name="connsiteX17" fmla="*/ 6966 w 10000"/>
              <a:gd name="connsiteY17" fmla="*/ 838 h 9596"/>
              <a:gd name="connsiteX18" fmla="*/ 6966 w 10000"/>
              <a:gd name="connsiteY18" fmla="*/ 1672 h 9596"/>
              <a:gd name="connsiteX19" fmla="*/ 6966 w 10000"/>
              <a:gd name="connsiteY19" fmla="*/ 2096 h 9596"/>
              <a:gd name="connsiteX20" fmla="*/ 6966 w 10000"/>
              <a:gd name="connsiteY20" fmla="*/ 2939 h 9596"/>
              <a:gd name="connsiteX21" fmla="*/ 6966 w 10000"/>
              <a:gd name="connsiteY21" fmla="*/ 3773 h 9596"/>
              <a:gd name="connsiteX22" fmla="*/ 7982 w 10000"/>
              <a:gd name="connsiteY22" fmla="*/ 5454 h 9596"/>
              <a:gd name="connsiteX23" fmla="*/ 7982 w 10000"/>
              <a:gd name="connsiteY23" fmla="*/ 6703 h 9596"/>
              <a:gd name="connsiteX24" fmla="*/ 8989 w 10000"/>
              <a:gd name="connsiteY24" fmla="*/ 7960 h 9596"/>
              <a:gd name="connsiteX25" fmla="*/ 10000 w 10000"/>
              <a:gd name="connsiteY25" fmla="*/ 8747 h 9596"/>
              <a:gd name="connsiteX26" fmla="*/ 10000 w 10000"/>
              <a:gd name="connsiteY26" fmla="*/ 9170 h 9596"/>
              <a:gd name="connsiteX27" fmla="*/ 10000 w 10000"/>
              <a:gd name="connsiteY27" fmla="*/ 9596 h 9596"/>
              <a:gd name="connsiteX0" fmla="*/ 0 w 10000"/>
              <a:gd name="connsiteY0" fmla="*/ 7858 h 10000"/>
              <a:gd name="connsiteX1" fmla="*/ 0 w 10000"/>
              <a:gd name="connsiteY1" fmla="*/ 7425 h 10000"/>
              <a:gd name="connsiteX2" fmla="*/ 890 w 10000"/>
              <a:gd name="connsiteY2" fmla="*/ 6552 h 10000"/>
              <a:gd name="connsiteX3" fmla="*/ 1894 w 10000"/>
              <a:gd name="connsiteY3" fmla="*/ 5684 h 10000"/>
              <a:gd name="connsiteX4" fmla="*/ 2907 w 10000"/>
              <a:gd name="connsiteY4" fmla="*/ 5237 h 10000"/>
              <a:gd name="connsiteX5" fmla="*/ 2907 w 10000"/>
              <a:gd name="connsiteY5" fmla="*/ 3932 h 10000"/>
              <a:gd name="connsiteX6" fmla="*/ 3924 w 10000"/>
              <a:gd name="connsiteY6" fmla="*/ 3063 h 10000"/>
              <a:gd name="connsiteX7" fmla="*/ 3924 w 10000"/>
              <a:gd name="connsiteY7" fmla="*/ 2184 h 10000"/>
              <a:gd name="connsiteX8" fmla="*/ 3924 w 10000"/>
              <a:gd name="connsiteY8" fmla="*/ 1742 h 10000"/>
              <a:gd name="connsiteX9" fmla="*/ 4928 w 10000"/>
              <a:gd name="connsiteY9" fmla="*/ 873 h 10000"/>
              <a:gd name="connsiteX10" fmla="*/ 4928 w 10000"/>
              <a:gd name="connsiteY10" fmla="*/ 435 h 10000"/>
              <a:gd name="connsiteX11" fmla="*/ 5944 w 10000"/>
              <a:gd name="connsiteY11" fmla="*/ 435 h 10000"/>
              <a:gd name="connsiteX12" fmla="*/ 5944 w 10000"/>
              <a:gd name="connsiteY12" fmla="*/ 0 h 10000"/>
              <a:gd name="connsiteX13" fmla="*/ 5944 w 10000"/>
              <a:gd name="connsiteY13" fmla="*/ 0 h 10000"/>
              <a:gd name="connsiteX14" fmla="*/ 5944 w 10000"/>
              <a:gd name="connsiteY14" fmla="*/ 0 h 10000"/>
              <a:gd name="connsiteX15" fmla="*/ 5944 w 10000"/>
              <a:gd name="connsiteY15" fmla="*/ 435 h 10000"/>
              <a:gd name="connsiteX16" fmla="*/ 6966 w 10000"/>
              <a:gd name="connsiteY16" fmla="*/ 435 h 10000"/>
              <a:gd name="connsiteX17" fmla="*/ 6966 w 10000"/>
              <a:gd name="connsiteY17" fmla="*/ 873 h 10000"/>
              <a:gd name="connsiteX18" fmla="*/ 6966 w 10000"/>
              <a:gd name="connsiteY18" fmla="*/ 1742 h 10000"/>
              <a:gd name="connsiteX19" fmla="*/ 6966 w 10000"/>
              <a:gd name="connsiteY19" fmla="*/ 2184 h 10000"/>
              <a:gd name="connsiteX20" fmla="*/ 6966 w 10000"/>
              <a:gd name="connsiteY20" fmla="*/ 3063 h 10000"/>
              <a:gd name="connsiteX21" fmla="*/ 6966 w 10000"/>
              <a:gd name="connsiteY21" fmla="*/ 3932 h 10000"/>
              <a:gd name="connsiteX22" fmla="*/ 7982 w 10000"/>
              <a:gd name="connsiteY22" fmla="*/ 5684 h 10000"/>
              <a:gd name="connsiteX23" fmla="*/ 7982 w 10000"/>
              <a:gd name="connsiteY23" fmla="*/ 6985 h 10000"/>
              <a:gd name="connsiteX24" fmla="*/ 8989 w 10000"/>
              <a:gd name="connsiteY24" fmla="*/ 8295 h 10000"/>
              <a:gd name="connsiteX25" fmla="*/ 10000 w 10000"/>
              <a:gd name="connsiteY25" fmla="*/ 9115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0" y="7858"/>
                </a:moveTo>
                <a:lnTo>
                  <a:pt x="0" y="7425"/>
                </a:lnTo>
                <a:cubicBezTo>
                  <a:pt x="288" y="7131"/>
                  <a:pt x="585" y="6849"/>
                  <a:pt x="890" y="6552"/>
                </a:cubicBezTo>
                <a:lnTo>
                  <a:pt x="1894" y="5684"/>
                </a:lnTo>
                <a:lnTo>
                  <a:pt x="2907" y="5237"/>
                </a:lnTo>
                <a:lnTo>
                  <a:pt x="2907" y="3932"/>
                </a:lnTo>
                <a:cubicBezTo>
                  <a:pt x="3257" y="3644"/>
                  <a:pt x="3591" y="3352"/>
                  <a:pt x="3924" y="3063"/>
                </a:cubicBezTo>
                <a:lnTo>
                  <a:pt x="3924" y="2184"/>
                </a:lnTo>
                <a:lnTo>
                  <a:pt x="3924" y="1742"/>
                </a:lnTo>
                <a:cubicBezTo>
                  <a:pt x="4261" y="1455"/>
                  <a:pt x="4609" y="1164"/>
                  <a:pt x="4928" y="873"/>
                </a:cubicBezTo>
                <a:lnTo>
                  <a:pt x="4928" y="435"/>
                </a:lnTo>
                <a:lnTo>
                  <a:pt x="5944" y="435"/>
                </a:lnTo>
                <a:lnTo>
                  <a:pt x="5944" y="0"/>
                </a:lnTo>
                <a:lnTo>
                  <a:pt x="5944" y="0"/>
                </a:lnTo>
                <a:lnTo>
                  <a:pt x="5944" y="0"/>
                </a:lnTo>
                <a:lnTo>
                  <a:pt x="5944" y="435"/>
                </a:lnTo>
                <a:lnTo>
                  <a:pt x="6966" y="435"/>
                </a:lnTo>
                <a:lnTo>
                  <a:pt x="6966" y="873"/>
                </a:lnTo>
                <a:lnTo>
                  <a:pt x="6966" y="1742"/>
                </a:lnTo>
                <a:lnTo>
                  <a:pt x="6966" y="2184"/>
                </a:lnTo>
                <a:lnTo>
                  <a:pt x="6966" y="3063"/>
                </a:lnTo>
                <a:lnTo>
                  <a:pt x="6966" y="3932"/>
                </a:lnTo>
                <a:cubicBezTo>
                  <a:pt x="7299" y="4514"/>
                  <a:pt x="7634" y="5097"/>
                  <a:pt x="7982" y="5684"/>
                </a:cubicBezTo>
                <a:lnTo>
                  <a:pt x="7982" y="6985"/>
                </a:lnTo>
                <a:cubicBezTo>
                  <a:pt x="8311" y="7425"/>
                  <a:pt x="8650" y="7858"/>
                  <a:pt x="8989" y="8295"/>
                </a:cubicBezTo>
                <a:cubicBezTo>
                  <a:pt x="9319" y="8578"/>
                  <a:pt x="9667" y="8844"/>
                  <a:pt x="10000" y="9115"/>
                </a:cubicBezTo>
                <a:lnTo>
                  <a:pt x="10000"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44" name="Freeform 43"/>
          <p:cNvSpPr>
            <a:spLocks/>
          </p:cNvSpPr>
          <p:nvPr/>
        </p:nvSpPr>
        <p:spPr bwMode="auto">
          <a:xfrm>
            <a:off x="4125913" y="3141663"/>
            <a:ext cx="631825" cy="227012"/>
          </a:xfrm>
          <a:custGeom>
            <a:avLst/>
            <a:gdLst>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359 w 10000"/>
              <a:gd name="connsiteY33" fmla="*/ 0 h 10000"/>
              <a:gd name="connsiteX34" fmla="*/ 538 w 10000"/>
              <a:gd name="connsiteY34" fmla="*/ 0 h 10000"/>
              <a:gd name="connsiteX35" fmla="*/ 897 w 10000"/>
              <a:gd name="connsiteY35" fmla="*/ 0 h 10000"/>
              <a:gd name="connsiteX36" fmla="*/ 1435 w 10000"/>
              <a:gd name="connsiteY36" fmla="*/ 106 h 10000"/>
              <a:gd name="connsiteX37" fmla="*/ 1614 w 10000"/>
              <a:gd name="connsiteY37" fmla="*/ 212 h 10000"/>
              <a:gd name="connsiteX38" fmla="*/ 1794 w 10000"/>
              <a:gd name="connsiteY38" fmla="*/ 317 h 10000"/>
              <a:gd name="connsiteX39" fmla="*/ 1973 w 10000"/>
              <a:gd name="connsiteY39" fmla="*/ 423 h 10000"/>
              <a:gd name="connsiteX40" fmla="*/ 1973 w 10000"/>
              <a:gd name="connsiteY40" fmla="*/ 635 h 10000"/>
              <a:gd name="connsiteX41" fmla="*/ 1973 w 10000"/>
              <a:gd name="connsiteY41" fmla="*/ 952 h 10000"/>
              <a:gd name="connsiteX42" fmla="*/ 1794 w 10000"/>
              <a:gd name="connsiteY42" fmla="*/ 1058 h 10000"/>
              <a:gd name="connsiteX43" fmla="*/ 1794 w 10000"/>
              <a:gd name="connsiteY43" fmla="*/ 1164 h 10000"/>
              <a:gd name="connsiteX44" fmla="*/ 1794 w 10000"/>
              <a:gd name="connsiteY44" fmla="*/ 1468 h 10000"/>
              <a:gd name="connsiteX45" fmla="*/ 1794 w 10000"/>
              <a:gd name="connsiteY45" fmla="*/ 1680 h 10000"/>
              <a:gd name="connsiteX46" fmla="*/ 1794 w 10000"/>
              <a:gd name="connsiteY46" fmla="*/ 2103 h 10000"/>
              <a:gd name="connsiteX47" fmla="*/ 1794 w 10000"/>
              <a:gd name="connsiteY47" fmla="*/ 2421 h 10000"/>
              <a:gd name="connsiteX48" fmla="*/ 1614 w 10000"/>
              <a:gd name="connsiteY48" fmla="*/ 2950 h 10000"/>
              <a:gd name="connsiteX49" fmla="*/ 1614 w 10000"/>
              <a:gd name="connsiteY49" fmla="*/ 3479 h 10000"/>
              <a:gd name="connsiteX50" fmla="*/ 1614 w 10000"/>
              <a:gd name="connsiteY50" fmla="*/ 3995 h 10000"/>
              <a:gd name="connsiteX51" fmla="*/ 1614 w 10000"/>
              <a:gd name="connsiteY51" fmla="*/ 4418 h 10000"/>
              <a:gd name="connsiteX52" fmla="*/ 1614 w 10000"/>
              <a:gd name="connsiteY52" fmla="*/ 4841 h 10000"/>
              <a:gd name="connsiteX53" fmla="*/ 1614 w 10000"/>
              <a:gd name="connsiteY53" fmla="*/ 5265 h 10000"/>
              <a:gd name="connsiteX54" fmla="*/ 1794 w 10000"/>
              <a:gd name="connsiteY54" fmla="*/ 5582 h 10000"/>
              <a:gd name="connsiteX55" fmla="*/ 1794 w 10000"/>
              <a:gd name="connsiteY55" fmla="*/ 5899 h 10000"/>
              <a:gd name="connsiteX56" fmla="*/ 1794 w 10000"/>
              <a:gd name="connsiteY56" fmla="*/ 6111 h 10000"/>
              <a:gd name="connsiteX57" fmla="*/ 1794 w 10000"/>
              <a:gd name="connsiteY57" fmla="*/ 6310 h 10000"/>
              <a:gd name="connsiteX58" fmla="*/ 1794 w 10000"/>
              <a:gd name="connsiteY58" fmla="*/ 6944 h 10000"/>
              <a:gd name="connsiteX59" fmla="*/ 1973 w 10000"/>
              <a:gd name="connsiteY59" fmla="*/ 7579 h 10000"/>
              <a:gd name="connsiteX60" fmla="*/ 2152 w 10000"/>
              <a:gd name="connsiteY60" fmla="*/ 7897 h 10000"/>
              <a:gd name="connsiteX61" fmla="*/ 2152 w 10000"/>
              <a:gd name="connsiteY61" fmla="*/ 8108 h 10000"/>
              <a:gd name="connsiteX62" fmla="*/ 2332 w 10000"/>
              <a:gd name="connsiteY62" fmla="*/ 8320 h 10000"/>
              <a:gd name="connsiteX63" fmla="*/ 2691 w 10000"/>
              <a:gd name="connsiteY63" fmla="*/ 8532 h 10000"/>
              <a:gd name="connsiteX64" fmla="*/ 2870 w 10000"/>
              <a:gd name="connsiteY64" fmla="*/ 8638 h 10000"/>
              <a:gd name="connsiteX65" fmla="*/ 3229 w 10000"/>
              <a:gd name="connsiteY65" fmla="*/ 8743 h 10000"/>
              <a:gd name="connsiteX66" fmla="*/ 3587 w 10000"/>
              <a:gd name="connsiteY66" fmla="*/ 8836 h 10000"/>
              <a:gd name="connsiteX67" fmla="*/ 3946 w 10000"/>
              <a:gd name="connsiteY67" fmla="*/ 8942 h 10000"/>
              <a:gd name="connsiteX68" fmla="*/ 4283 w 10000"/>
              <a:gd name="connsiteY68" fmla="*/ 8942 h 10000"/>
              <a:gd name="connsiteX69" fmla="*/ 4821 w 10000"/>
              <a:gd name="connsiteY69" fmla="*/ 9048 h 10000"/>
              <a:gd name="connsiteX70" fmla="*/ 5359 w 10000"/>
              <a:gd name="connsiteY70" fmla="*/ 9048 h 10000"/>
              <a:gd name="connsiteX71" fmla="*/ 5897 w 10000"/>
              <a:gd name="connsiteY71" fmla="*/ 9048 h 10000"/>
              <a:gd name="connsiteX72" fmla="*/ 6435 w 10000"/>
              <a:gd name="connsiteY72" fmla="*/ 8942 h 10000"/>
              <a:gd name="connsiteX73" fmla="*/ 6794 w 10000"/>
              <a:gd name="connsiteY73" fmla="*/ 8942 h 10000"/>
              <a:gd name="connsiteX74" fmla="*/ 7332 w 10000"/>
              <a:gd name="connsiteY74" fmla="*/ 8836 h 10000"/>
              <a:gd name="connsiteX75" fmla="*/ 7691 w 10000"/>
              <a:gd name="connsiteY75" fmla="*/ 8743 h 10000"/>
              <a:gd name="connsiteX76" fmla="*/ 8049 w 10000"/>
              <a:gd name="connsiteY76" fmla="*/ 8638 h 10000"/>
              <a:gd name="connsiteX77" fmla="*/ 8229 w 10000"/>
              <a:gd name="connsiteY77" fmla="*/ 8532 h 10000"/>
              <a:gd name="connsiteX78" fmla="*/ 8229 w 10000"/>
              <a:gd name="connsiteY78" fmla="*/ 8426 h 10000"/>
              <a:gd name="connsiteX79" fmla="*/ 8386 w 10000"/>
              <a:gd name="connsiteY79" fmla="*/ 8214 h 10000"/>
              <a:gd name="connsiteX80" fmla="*/ 8565 w 10000"/>
              <a:gd name="connsiteY80" fmla="*/ 8003 h 10000"/>
              <a:gd name="connsiteX81" fmla="*/ 8744 w 10000"/>
              <a:gd name="connsiteY81" fmla="*/ 7897 h 10000"/>
              <a:gd name="connsiteX82" fmla="*/ 8744 w 10000"/>
              <a:gd name="connsiteY82" fmla="*/ 7579 h 10000"/>
              <a:gd name="connsiteX83" fmla="*/ 8924 w 10000"/>
              <a:gd name="connsiteY83" fmla="*/ 7368 h 10000"/>
              <a:gd name="connsiteX84" fmla="*/ 8924 w 10000"/>
              <a:gd name="connsiteY84" fmla="*/ 7156 h 10000"/>
              <a:gd name="connsiteX85" fmla="*/ 8924 w 10000"/>
              <a:gd name="connsiteY85" fmla="*/ 7050 h 10000"/>
              <a:gd name="connsiteX86" fmla="*/ 9103 w 10000"/>
              <a:gd name="connsiteY86" fmla="*/ 6839 h 10000"/>
              <a:gd name="connsiteX87" fmla="*/ 9103 w 10000"/>
              <a:gd name="connsiteY87" fmla="*/ 6733 h 10000"/>
              <a:gd name="connsiteX88" fmla="*/ 9283 w 10000"/>
              <a:gd name="connsiteY88" fmla="*/ 6733 h 10000"/>
              <a:gd name="connsiteX89" fmla="*/ 9283 w 10000"/>
              <a:gd name="connsiteY89" fmla="*/ 6627 h 10000"/>
              <a:gd name="connsiteX90" fmla="*/ 9283 w 10000"/>
              <a:gd name="connsiteY90" fmla="*/ 6627 h 10000"/>
              <a:gd name="connsiteX91" fmla="*/ 9283 w 10000"/>
              <a:gd name="connsiteY91" fmla="*/ 6627 h 10000"/>
              <a:gd name="connsiteX92" fmla="*/ 9283 w 10000"/>
              <a:gd name="connsiteY92" fmla="*/ 6733 h 10000"/>
              <a:gd name="connsiteX93" fmla="*/ 9462 w 10000"/>
              <a:gd name="connsiteY93" fmla="*/ 6733 h 10000"/>
              <a:gd name="connsiteX94" fmla="*/ 9462 w 10000"/>
              <a:gd name="connsiteY94" fmla="*/ 6839 h 10000"/>
              <a:gd name="connsiteX95" fmla="*/ 9462 w 10000"/>
              <a:gd name="connsiteY95" fmla="*/ 7050 h 10000"/>
              <a:gd name="connsiteX96" fmla="*/ 9462 w 10000"/>
              <a:gd name="connsiteY96" fmla="*/ 7156 h 10000"/>
              <a:gd name="connsiteX97" fmla="*/ 9462 w 10000"/>
              <a:gd name="connsiteY97" fmla="*/ 7368 h 10000"/>
              <a:gd name="connsiteX98" fmla="*/ 9462 w 10000"/>
              <a:gd name="connsiteY98" fmla="*/ 7579 h 10000"/>
              <a:gd name="connsiteX99" fmla="*/ 9641 w 10000"/>
              <a:gd name="connsiteY99" fmla="*/ 8003 h 10000"/>
              <a:gd name="connsiteX100" fmla="*/ 9641 w 10000"/>
              <a:gd name="connsiteY100" fmla="*/ 8320 h 10000"/>
              <a:gd name="connsiteX101" fmla="*/ 9821 w 10000"/>
              <a:gd name="connsiteY101" fmla="*/ 8638 h 10000"/>
              <a:gd name="connsiteX102" fmla="*/ 10000 w 10000"/>
              <a:gd name="connsiteY102" fmla="*/ 8836 h 10000"/>
              <a:gd name="connsiteX103" fmla="*/ 10000 w 10000"/>
              <a:gd name="connsiteY103" fmla="*/ 8942 h 10000"/>
              <a:gd name="connsiteX104" fmla="*/ 10000 w 10000"/>
              <a:gd name="connsiteY104" fmla="*/ 9048 h 10000"/>
              <a:gd name="connsiteX105" fmla="*/ 10000 w 10000"/>
              <a:gd name="connsiteY105" fmla="*/ 9153 h 10000"/>
              <a:gd name="connsiteX106" fmla="*/ 9821 w 10000"/>
              <a:gd name="connsiteY106" fmla="*/ 9259 h 10000"/>
              <a:gd name="connsiteX107" fmla="*/ 9462 w 10000"/>
              <a:gd name="connsiteY107" fmla="*/ 9365 h 10000"/>
              <a:gd name="connsiteX108" fmla="*/ 9103 w 10000"/>
              <a:gd name="connsiteY108" fmla="*/ 9471 h 10000"/>
              <a:gd name="connsiteX109" fmla="*/ 8744 w 10000"/>
              <a:gd name="connsiteY109" fmla="*/ 9577 h 10000"/>
              <a:gd name="connsiteX110" fmla="*/ 8229 w 10000"/>
              <a:gd name="connsiteY110" fmla="*/ 9683 h 10000"/>
              <a:gd name="connsiteX111" fmla="*/ 7511 w 10000"/>
              <a:gd name="connsiteY111" fmla="*/ 9788 h 10000"/>
              <a:gd name="connsiteX112" fmla="*/ 6973 w 10000"/>
              <a:gd name="connsiteY112" fmla="*/ 9894 h 10000"/>
              <a:gd name="connsiteX113" fmla="*/ 6256 w 10000"/>
              <a:gd name="connsiteY113" fmla="*/ 10000 h 10000"/>
              <a:gd name="connsiteX114" fmla="*/ 5359 w 10000"/>
              <a:gd name="connsiteY114" fmla="*/ 10000 h 10000"/>
              <a:gd name="connsiteX115" fmla="*/ 5359 w 10000"/>
              <a:gd name="connsiteY11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179 w 10000"/>
              <a:gd name="connsiteY32" fmla="*/ 0 h 10000"/>
              <a:gd name="connsiteX33" fmla="*/ 538 w 10000"/>
              <a:gd name="connsiteY33" fmla="*/ 0 h 10000"/>
              <a:gd name="connsiteX34" fmla="*/ 897 w 10000"/>
              <a:gd name="connsiteY34" fmla="*/ 0 h 10000"/>
              <a:gd name="connsiteX35" fmla="*/ 1435 w 10000"/>
              <a:gd name="connsiteY35" fmla="*/ 106 h 10000"/>
              <a:gd name="connsiteX36" fmla="*/ 1614 w 10000"/>
              <a:gd name="connsiteY36" fmla="*/ 212 h 10000"/>
              <a:gd name="connsiteX37" fmla="*/ 1794 w 10000"/>
              <a:gd name="connsiteY37" fmla="*/ 317 h 10000"/>
              <a:gd name="connsiteX38" fmla="*/ 1973 w 10000"/>
              <a:gd name="connsiteY38" fmla="*/ 423 h 10000"/>
              <a:gd name="connsiteX39" fmla="*/ 1973 w 10000"/>
              <a:gd name="connsiteY39" fmla="*/ 635 h 10000"/>
              <a:gd name="connsiteX40" fmla="*/ 1973 w 10000"/>
              <a:gd name="connsiteY40" fmla="*/ 952 h 10000"/>
              <a:gd name="connsiteX41" fmla="*/ 1794 w 10000"/>
              <a:gd name="connsiteY41" fmla="*/ 1058 h 10000"/>
              <a:gd name="connsiteX42" fmla="*/ 1794 w 10000"/>
              <a:gd name="connsiteY42" fmla="*/ 1164 h 10000"/>
              <a:gd name="connsiteX43" fmla="*/ 1794 w 10000"/>
              <a:gd name="connsiteY43" fmla="*/ 1468 h 10000"/>
              <a:gd name="connsiteX44" fmla="*/ 1794 w 10000"/>
              <a:gd name="connsiteY44" fmla="*/ 1680 h 10000"/>
              <a:gd name="connsiteX45" fmla="*/ 1794 w 10000"/>
              <a:gd name="connsiteY45" fmla="*/ 2103 h 10000"/>
              <a:gd name="connsiteX46" fmla="*/ 1794 w 10000"/>
              <a:gd name="connsiteY46" fmla="*/ 2421 h 10000"/>
              <a:gd name="connsiteX47" fmla="*/ 1614 w 10000"/>
              <a:gd name="connsiteY47" fmla="*/ 2950 h 10000"/>
              <a:gd name="connsiteX48" fmla="*/ 1614 w 10000"/>
              <a:gd name="connsiteY48" fmla="*/ 3479 h 10000"/>
              <a:gd name="connsiteX49" fmla="*/ 1614 w 10000"/>
              <a:gd name="connsiteY49" fmla="*/ 3995 h 10000"/>
              <a:gd name="connsiteX50" fmla="*/ 1614 w 10000"/>
              <a:gd name="connsiteY50" fmla="*/ 4418 h 10000"/>
              <a:gd name="connsiteX51" fmla="*/ 1614 w 10000"/>
              <a:gd name="connsiteY51" fmla="*/ 4841 h 10000"/>
              <a:gd name="connsiteX52" fmla="*/ 1614 w 10000"/>
              <a:gd name="connsiteY52" fmla="*/ 5265 h 10000"/>
              <a:gd name="connsiteX53" fmla="*/ 1794 w 10000"/>
              <a:gd name="connsiteY53" fmla="*/ 5582 h 10000"/>
              <a:gd name="connsiteX54" fmla="*/ 1794 w 10000"/>
              <a:gd name="connsiteY54" fmla="*/ 5899 h 10000"/>
              <a:gd name="connsiteX55" fmla="*/ 1794 w 10000"/>
              <a:gd name="connsiteY55" fmla="*/ 6111 h 10000"/>
              <a:gd name="connsiteX56" fmla="*/ 1794 w 10000"/>
              <a:gd name="connsiteY56" fmla="*/ 6310 h 10000"/>
              <a:gd name="connsiteX57" fmla="*/ 1794 w 10000"/>
              <a:gd name="connsiteY57" fmla="*/ 6944 h 10000"/>
              <a:gd name="connsiteX58" fmla="*/ 1973 w 10000"/>
              <a:gd name="connsiteY58" fmla="*/ 7579 h 10000"/>
              <a:gd name="connsiteX59" fmla="*/ 2152 w 10000"/>
              <a:gd name="connsiteY59" fmla="*/ 7897 h 10000"/>
              <a:gd name="connsiteX60" fmla="*/ 2152 w 10000"/>
              <a:gd name="connsiteY60" fmla="*/ 8108 h 10000"/>
              <a:gd name="connsiteX61" fmla="*/ 2332 w 10000"/>
              <a:gd name="connsiteY61" fmla="*/ 8320 h 10000"/>
              <a:gd name="connsiteX62" fmla="*/ 2691 w 10000"/>
              <a:gd name="connsiteY62" fmla="*/ 8532 h 10000"/>
              <a:gd name="connsiteX63" fmla="*/ 2870 w 10000"/>
              <a:gd name="connsiteY63" fmla="*/ 8638 h 10000"/>
              <a:gd name="connsiteX64" fmla="*/ 3229 w 10000"/>
              <a:gd name="connsiteY64" fmla="*/ 8743 h 10000"/>
              <a:gd name="connsiteX65" fmla="*/ 3587 w 10000"/>
              <a:gd name="connsiteY65" fmla="*/ 8836 h 10000"/>
              <a:gd name="connsiteX66" fmla="*/ 3946 w 10000"/>
              <a:gd name="connsiteY66" fmla="*/ 8942 h 10000"/>
              <a:gd name="connsiteX67" fmla="*/ 4283 w 10000"/>
              <a:gd name="connsiteY67" fmla="*/ 8942 h 10000"/>
              <a:gd name="connsiteX68" fmla="*/ 4821 w 10000"/>
              <a:gd name="connsiteY68" fmla="*/ 9048 h 10000"/>
              <a:gd name="connsiteX69" fmla="*/ 5359 w 10000"/>
              <a:gd name="connsiteY69" fmla="*/ 9048 h 10000"/>
              <a:gd name="connsiteX70" fmla="*/ 5897 w 10000"/>
              <a:gd name="connsiteY70" fmla="*/ 9048 h 10000"/>
              <a:gd name="connsiteX71" fmla="*/ 6435 w 10000"/>
              <a:gd name="connsiteY71" fmla="*/ 8942 h 10000"/>
              <a:gd name="connsiteX72" fmla="*/ 6794 w 10000"/>
              <a:gd name="connsiteY72" fmla="*/ 8942 h 10000"/>
              <a:gd name="connsiteX73" fmla="*/ 7332 w 10000"/>
              <a:gd name="connsiteY73" fmla="*/ 8836 h 10000"/>
              <a:gd name="connsiteX74" fmla="*/ 7691 w 10000"/>
              <a:gd name="connsiteY74" fmla="*/ 8743 h 10000"/>
              <a:gd name="connsiteX75" fmla="*/ 8049 w 10000"/>
              <a:gd name="connsiteY75" fmla="*/ 8638 h 10000"/>
              <a:gd name="connsiteX76" fmla="*/ 8229 w 10000"/>
              <a:gd name="connsiteY76" fmla="*/ 8532 h 10000"/>
              <a:gd name="connsiteX77" fmla="*/ 8229 w 10000"/>
              <a:gd name="connsiteY77" fmla="*/ 8426 h 10000"/>
              <a:gd name="connsiteX78" fmla="*/ 8386 w 10000"/>
              <a:gd name="connsiteY78" fmla="*/ 8214 h 10000"/>
              <a:gd name="connsiteX79" fmla="*/ 8565 w 10000"/>
              <a:gd name="connsiteY79" fmla="*/ 8003 h 10000"/>
              <a:gd name="connsiteX80" fmla="*/ 8744 w 10000"/>
              <a:gd name="connsiteY80" fmla="*/ 7897 h 10000"/>
              <a:gd name="connsiteX81" fmla="*/ 8744 w 10000"/>
              <a:gd name="connsiteY81" fmla="*/ 7579 h 10000"/>
              <a:gd name="connsiteX82" fmla="*/ 8924 w 10000"/>
              <a:gd name="connsiteY82" fmla="*/ 7368 h 10000"/>
              <a:gd name="connsiteX83" fmla="*/ 8924 w 10000"/>
              <a:gd name="connsiteY83" fmla="*/ 7156 h 10000"/>
              <a:gd name="connsiteX84" fmla="*/ 8924 w 10000"/>
              <a:gd name="connsiteY84" fmla="*/ 7050 h 10000"/>
              <a:gd name="connsiteX85" fmla="*/ 9103 w 10000"/>
              <a:gd name="connsiteY85" fmla="*/ 6839 h 10000"/>
              <a:gd name="connsiteX86" fmla="*/ 9103 w 10000"/>
              <a:gd name="connsiteY86" fmla="*/ 6733 h 10000"/>
              <a:gd name="connsiteX87" fmla="*/ 9283 w 10000"/>
              <a:gd name="connsiteY87" fmla="*/ 6733 h 10000"/>
              <a:gd name="connsiteX88" fmla="*/ 9283 w 10000"/>
              <a:gd name="connsiteY88" fmla="*/ 6627 h 10000"/>
              <a:gd name="connsiteX89" fmla="*/ 9283 w 10000"/>
              <a:gd name="connsiteY89" fmla="*/ 6627 h 10000"/>
              <a:gd name="connsiteX90" fmla="*/ 9283 w 10000"/>
              <a:gd name="connsiteY90" fmla="*/ 6627 h 10000"/>
              <a:gd name="connsiteX91" fmla="*/ 9283 w 10000"/>
              <a:gd name="connsiteY91" fmla="*/ 6733 h 10000"/>
              <a:gd name="connsiteX92" fmla="*/ 9462 w 10000"/>
              <a:gd name="connsiteY92" fmla="*/ 6733 h 10000"/>
              <a:gd name="connsiteX93" fmla="*/ 9462 w 10000"/>
              <a:gd name="connsiteY93" fmla="*/ 6839 h 10000"/>
              <a:gd name="connsiteX94" fmla="*/ 9462 w 10000"/>
              <a:gd name="connsiteY94" fmla="*/ 7050 h 10000"/>
              <a:gd name="connsiteX95" fmla="*/ 9462 w 10000"/>
              <a:gd name="connsiteY95" fmla="*/ 7156 h 10000"/>
              <a:gd name="connsiteX96" fmla="*/ 9462 w 10000"/>
              <a:gd name="connsiteY96" fmla="*/ 7368 h 10000"/>
              <a:gd name="connsiteX97" fmla="*/ 9462 w 10000"/>
              <a:gd name="connsiteY97" fmla="*/ 7579 h 10000"/>
              <a:gd name="connsiteX98" fmla="*/ 9641 w 10000"/>
              <a:gd name="connsiteY98" fmla="*/ 8003 h 10000"/>
              <a:gd name="connsiteX99" fmla="*/ 9641 w 10000"/>
              <a:gd name="connsiteY99" fmla="*/ 8320 h 10000"/>
              <a:gd name="connsiteX100" fmla="*/ 9821 w 10000"/>
              <a:gd name="connsiteY100" fmla="*/ 8638 h 10000"/>
              <a:gd name="connsiteX101" fmla="*/ 10000 w 10000"/>
              <a:gd name="connsiteY101" fmla="*/ 8836 h 10000"/>
              <a:gd name="connsiteX102" fmla="*/ 10000 w 10000"/>
              <a:gd name="connsiteY102" fmla="*/ 8942 h 10000"/>
              <a:gd name="connsiteX103" fmla="*/ 10000 w 10000"/>
              <a:gd name="connsiteY103" fmla="*/ 9048 h 10000"/>
              <a:gd name="connsiteX104" fmla="*/ 10000 w 10000"/>
              <a:gd name="connsiteY104" fmla="*/ 9153 h 10000"/>
              <a:gd name="connsiteX105" fmla="*/ 9821 w 10000"/>
              <a:gd name="connsiteY105" fmla="*/ 9259 h 10000"/>
              <a:gd name="connsiteX106" fmla="*/ 9462 w 10000"/>
              <a:gd name="connsiteY106" fmla="*/ 9365 h 10000"/>
              <a:gd name="connsiteX107" fmla="*/ 9103 w 10000"/>
              <a:gd name="connsiteY107" fmla="*/ 9471 h 10000"/>
              <a:gd name="connsiteX108" fmla="*/ 8744 w 10000"/>
              <a:gd name="connsiteY108" fmla="*/ 9577 h 10000"/>
              <a:gd name="connsiteX109" fmla="*/ 8229 w 10000"/>
              <a:gd name="connsiteY109" fmla="*/ 9683 h 10000"/>
              <a:gd name="connsiteX110" fmla="*/ 7511 w 10000"/>
              <a:gd name="connsiteY110" fmla="*/ 9788 h 10000"/>
              <a:gd name="connsiteX111" fmla="*/ 6973 w 10000"/>
              <a:gd name="connsiteY111" fmla="*/ 9894 h 10000"/>
              <a:gd name="connsiteX112" fmla="*/ 6256 w 10000"/>
              <a:gd name="connsiteY112" fmla="*/ 10000 h 10000"/>
              <a:gd name="connsiteX113" fmla="*/ 5359 w 10000"/>
              <a:gd name="connsiteY113" fmla="*/ 10000 h 10000"/>
              <a:gd name="connsiteX114" fmla="*/ 5359 w 10000"/>
              <a:gd name="connsiteY11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106 h 10000"/>
              <a:gd name="connsiteX31" fmla="*/ 0 w 10000"/>
              <a:gd name="connsiteY31" fmla="*/ 0 h 10000"/>
              <a:gd name="connsiteX32" fmla="*/ 538 w 10000"/>
              <a:gd name="connsiteY32" fmla="*/ 0 h 10000"/>
              <a:gd name="connsiteX33" fmla="*/ 897 w 10000"/>
              <a:gd name="connsiteY33" fmla="*/ 0 h 10000"/>
              <a:gd name="connsiteX34" fmla="*/ 1435 w 10000"/>
              <a:gd name="connsiteY34" fmla="*/ 106 h 10000"/>
              <a:gd name="connsiteX35" fmla="*/ 1614 w 10000"/>
              <a:gd name="connsiteY35" fmla="*/ 212 h 10000"/>
              <a:gd name="connsiteX36" fmla="*/ 1794 w 10000"/>
              <a:gd name="connsiteY36" fmla="*/ 317 h 10000"/>
              <a:gd name="connsiteX37" fmla="*/ 1973 w 10000"/>
              <a:gd name="connsiteY37" fmla="*/ 423 h 10000"/>
              <a:gd name="connsiteX38" fmla="*/ 1973 w 10000"/>
              <a:gd name="connsiteY38" fmla="*/ 635 h 10000"/>
              <a:gd name="connsiteX39" fmla="*/ 1973 w 10000"/>
              <a:gd name="connsiteY39" fmla="*/ 952 h 10000"/>
              <a:gd name="connsiteX40" fmla="*/ 1794 w 10000"/>
              <a:gd name="connsiteY40" fmla="*/ 1058 h 10000"/>
              <a:gd name="connsiteX41" fmla="*/ 1794 w 10000"/>
              <a:gd name="connsiteY41" fmla="*/ 1164 h 10000"/>
              <a:gd name="connsiteX42" fmla="*/ 1794 w 10000"/>
              <a:gd name="connsiteY42" fmla="*/ 1468 h 10000"/>
              <a:gd name="connsiteX43" fmla="*/ 1794 w 10000"/>
              <a:gd name="connsiteY43" fmla="*/ 1680 h 10000"/>
              <a:gd name="connsiteX44" fmla="*/ 1794 w 10000"/>
              <a:gd name="connsiteY44" fmla="*/ 2103 h 10000"/>
              <a:gd name="connsiteX45" fmla="*/ 1794 w 10000"/>
              <a:gd name="connsiteY45" fmla="*/ 2421 h 10000"/>
              <a:gd name="connsiteX46" fmla="*/ 1614 w 10000"/>
              <a:gd name="connsiteY46" fmla="*/ 2950 h 10000"/>
              <a:gd name="connsiteX47" fmla="*/ 1614 w 10000"/>
              <a:gd name="connsiteY47" fmla="*/ 3479 h 10000"/>
              <a:gd name="connsiteX48" fmla="*/ 1614 w 10000"/>
              <a:gd name="connsiteY48" fmla="*/ 3995 h 10000"/>
              <a:gd name="connsiteX49" fmla="*/ 1614 w 10000"/>
              <a:gd name="connsiteY49" fmla="*/ 4418 h 10000"/>
              <a:gd name="connsiteX50" fmla="*/ 1614 w 10000"/>
              <a:gd name="connsiteY50" fmla="*/ 4841 h 10000"/>
              <a:gd name="connsiteX51" fmla="*/ 1614 w 10000"/>
              <a:gd name="connsiteY51" fmla="*/ 5265 h 10000"/>
              <a:gd name="connsiteX52" fmla="*/ 1794 w 10000"/>
              <a:gd name="connsiteY52" fmla="*/ 5582 h 10000"/>
              <a:gd name="connsiteX53" fmla="*/ 1794 w 10000"/>
              <a:gd name="connsiteY53" fmla="*/ 5899 h 10000"/>
              <a:gd name="connsiteX54" fmla="*/ 1794 w 10000"/>
              <a:gd name="connsiteY54" fmla="*/ 6111 h 10000"/>
              <a:gd name="connsiteX55" fmla="*/ 1794 w 10000"/>
              <a:gd name="connsiteY55" fmla="*/ 6310 h 10000"/>
              <a:gd name="connsiteX56" fmla="*/ 1794 w 10000"/>
              <a:gd name="connsiteY56" fmla="*/ 6944 h 10000"/>
              <a:gd name="connsiteX57" fmla="*/ 1973 w 10000"/>
              <a:gd name="connsiteY57" fmla="*/ 7579 h 10000"/>
              <a:gd name="connsiteX58" fmla="*/ 2152 w 10000"/>
              <a:gd name="connsiteY58" fmla="*/ 7897 h 10000"/>
              <a:gd name="connsiteX59" fmla="*/ 2152 w 10000"/>
              <a:gd name="connsiteY59" fmla="*/ 8108 h 10000"/>
              <a:gd name="connsiteX60" fmla="*/ 2332 w 10000"/>
              <a:gd name="connsiteY60" fmla="*/ 8320 h 10000"/>
              <a:gd name="connsiteX61" fmla="*/ 2691 w 10000"/>
              <a:gd name="connsiteY61" fmla="*/ 8532 h 10000"/>
              <a:gd name="connsiteX62" fmla="*/ 2870 w 10000"/>
              <a:gd name="connsiteY62" fmla="*/ 8638 h 10000"/>
              <a:gd name="connsiteX63" fmla="*/ 3229 w 10000"/>
              <a:gd name="connsiteY63" fmla="*/ 8743 h 10000"/>
              <a:gd name="connsiteX64" fmla="*/ 3587 w 10000"/>
              <a:gd name="connsiteY64" fmla="*/ 8836 h 10000"/>
              <a:gd name="connsiteX65" fmla="*/ 3946 w 10000"/>
              <a:gd name="connsiteY65" fmla="*/ 8942 h 10000"/>
              <a:gd name="connsiteX66" fmla="*/ 4283 w 10000"/>
              <a:gd name="connsiteY66" fmla="*/ 8942 h 10000"/>
              <a:gd name="connsiteX67" fmla="*/ 4821 w 10000"/>
              <a:gd name="connsiteY67" fmla="*/ 9048 h 10000"/>
              <a:gd name="connsiteX68" fmla="*/ 5359 w 10000"/>
              <a:gd name="connsiteY68" fmla="*/ 9048 h 10000"/>
              <a:gd name="connsiteX69" fmla="*/ 5897 w 10000"/>
              <a:gd name="connsiteY69" fmla="*/ 9048 h 10000"/>
              <a:gd name="connsiteX70" fmla="*/ 6435 w 10000"/>
              <a:gd name="connsiteY70" fmla="*/ 8942 h 10000"/>
              <a:gd name="connsiteX71" fmla="*/ 6794 w 10000"/>
              <a:gd name="connsiteY71" fmla="*/ 8942 h 10000"/>
              <a:gd name="connsiteX72" fmla="*/ 7332 w 10000"/>
              <a:gd name="connsiteY72" fmla="*/ 8836 h 10000"/>
              <a:gd name="connsiteX73" fmla="*/ 7691 w 10000"/>
              <a:gd name="connsiteY73" fmla="*/ 8743 h 10000"/>
              <a:gd name="connsiteX74" fmla="*/ 8049 w 10000"/>
              <a:gd name="connsiteY74" fmla="*/ 8638 h 10000"/>
              <a:gd name="connsiteX75" fmla="*/ 8229 w 10000"/>
              <a:gd name="connsiteY75" fmla="*/ 8532 h 10000"/>
              <a:gd name="connsiteX76" fmla="*/ 8229 w 10000"/>
              <a:gd name="connsiteY76" fmla="*/ 8426 h 10000"/>
              <a:gd name="connsiteX77" fmla="*/ 8386 w 10000"/>
              <a:gd name="connsiteY77" fmla="*/ 8214 h 10000"/>
              <a:gd name="connsiteX78" fmla="*/ 8565 w 10000"/>
              <a:gd name="connsiteY78" fmla="*/ 8003 h 10000"/>
              <a:gd name="connsiteX79" fmla="*/ 8744 w 10000"/>
              <a:gd name="connsiteY79" fmla="*/ 7897 h 10000"/>
              <a:gd name="connsiteX80" fmla="*/ 8744 w 10000"/>
              <a:gd name="connsiteY80" fmla="*/ 7579 h 10000"/>
              <a:gd name="connsiteX81" fmla="*/ 8924 w 10000"/>
              <a:gd name="connsiteY81" fmla="*/ 7368 h 10000"/>
              <a:gd name="connsiteX82" fmla="*/ 8924 w 10000"/>
              <a:gd name="connsiteY82" fmla="*/ 7156 h 10000"/>
              <a:gd name="connsiteX83" fmla="*/ 8924 w 10000"/>
              <a:gd name="connsiteY83" fmla="*/ 7050 h 10000"/>
              <a:gd name="connsiteX84" fmla="*/ 9103 w 10000"/>
              <a:gd name="connsiteY84" fmla="*/ 6839 h 10000"/>
              <a:gd name="connsiteX85" fmla="*/ 9103 w 10000"/>
              <a:gd name="connsiteY85" fmla="*/ 6733 h 10000"/>
              <a:gd name="connsiteX86" fmla="*/ 9283 w 10000"/>
              <a:gd name="connsiteY86" fmla="*/ 6733 h 10000"/>
              <a:gd name="connsiteX87" fmla="*/ 9283 w 10000"/>
              <a:gd name="connsiteY87" fmla="*/ 6627 h 10000"/>
              <a:gd name="connsiteX88" fmla="*/ 9283 w 10000"/>
              <a:gd name="connsiteY88" fmla="*/ 6627 h 10000"/>
              <a:gd name="connsiteX89" fmla="*/ 9283 w 10000"/>
              <a:gd name="connsiteY89" fmla="*/ 6627 h 10000"/>
              <a:gd name="connsiteX90" fmla="*/ 9283 w 10000"/>
              <a:gd name="connsiteY90" fmla="*/ 6733 h 10000"/>
              <a:gd name="connsiteX91" fmla="*/ 9462 w 10000"/>
              <a:gd name="connsiteY91" fmla="*/ 6733 h 10000"/>
              <a:gd name="connsiteX92" fmla="*/ 9462 w 10000"/>
              <a:gd name="connsiteY92" fmla="*/ 6839 h 10000"/>
              <a:gd name="connsiteX93" fmla="*/ 9462 w 10000"/>
              <a:gd name="connsiteY93" fmla="*/ 7050 h 10000"/>
              <a:gd name="connsiteX94" fmla="*/ 9462 w 10000"/>
              <a:gd name="connsiteY94" fmla="*/ 7156 h 10000"/>
              <a:gd name="connsiteX95" fmla="*/ 9462 w 10000"/>
              <a:gd name="connsiteY95" fmla="*/ 7368 h 10000"/>
              <a:gd name="connsiteX96" fmla="*/ 9462 w 10000"/>
              <a:gd name="connsiteY96" fmla="*/ 7579 h 10000"/>
              <a:gd name="connsiteX97" fmla="*/ 9641 w 10000"/>
              <a:gd name="connsiteY97" fmla="*/ 8003 h 10000"/>
              <a:gd name="connsiteX98" fmla="*/ 9641 w 10000"/>
              <a:gd name="connsiteY98" fmla="*/ 8320 h 10000"/>
              <a:gd name="connsiteX99" fmla="*/ 9821 w 10000"/>
              <a:gd name="connsiteY99" fmla="*/ 8638 h 10000"/>
              <a:gd name="connsiteX100" fmla="*/ 10000 w 10000"/>
              <a:gd name="connsiteY100" fmla="*/ 8836 h 10000"/>
              <a:gd name="connsiteX101" fmla="*/ 10000 w 10000"/>
              <a:gd name="connsiteY101" fmla="*/ 8942 h 10000"/>
              <a:gd name="connsiteX102" fmla="*/ 10000 w 10000"/>
              <a:gd name="connsiteY102" fmla="*/ 9048 h 10000"/>
              <a:gd name="connsiteX103" fmla="*/ 10000 w 10000"/>
              <a:gd name="connsiteY103" fmla="*/ 9153 h 10000"/>
              <a:gd name="connsiteX104" fmla="*/ 9821 w 10000"/>
              <a:gd name="connsiteY104" fmla="*/ 9259 h 10000"/>
              <a:gd name="connsiteX105" fmla="*/ 9462 w 10000"/>
              <a:gd name="connsiteY105" fmla="*/ 9365 h 10000"/>
              <a:gd name="connsiteX106" fmla="*/ 9103 w 10000"/>
              <a:gd name="connsiteY106" fmla="*/ 9471 h 10000"/>
              <a:gd name="connsiteX107" fmla="*/ 8744 w 10000"/>
              <a:gd name="connsiteY107" fmla="*/ 9577 h 10000"/>
              <a:gd name="connsiteX108" fmla="*/ 8229 w 10000"/>
              <a:gd name="connsiteY108" fmla="*/ 9683 h 10000"/>
              <a:gd name="connsiteX109" fmla="*/ 7511 w 10000"/>
              <a:gd name="connsiteY109" fmla="*/ 9788 h 10000"/>
              <a:gd name="connsiteX110" fmla="*/ 6973 w 10000"/>
              <a:gd name="connsiteY110" fmla="*/ 9894 h 10000"/>
              <a:gd name="connsiteX111" fmla="*/ 6256 w 10000"/>
              <a:gd name="connsiteY111" fmla="*/ 10000 h 10000"/>
              <a:gd name="connsiteX112" fmla="*/ 5359 w 10000"/>
              <a:gd name="connsiteY112" fmla="*/ 10000 h 10000"/>
              <a:gd name="connsiteX113" fmla="*/ 5359 w 10000"/>
              <a:gd name="connsiteY11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0 w 10000"/>
              <a:gd name="connsiteY30" fmla="*/ 0 h 10000"/>
              <a:gd name="connsiteX31" fmla="*/ 538 w 10000"/>
              <a:gd name="connsiteY31" fmla="*/ 0 h 10000"/>
              <a:gd name="connsiteX32" fmla="*/ 897 w 10000"/>
              <a:gd name="connsiteY32" fmla="*/ 0 h 10000"/>
              <a:gd name="connsiteX33" fmla="*/ 1435 w 10000"/>
              <a:gd name="connsiteY33" fmla="*/ 106 h 10000"/>
              <a:gd name="connsiteX34" fmla="*/ 1614 w 10000"/>
              <a:gd name="connsiteY34" fmla="*/ 212 h 10000"/>
              <a:gd name="connsiteX35" fmla="*/ 1794 w 10000"/>
              <a:gd name="connsiteY35" fmla="*/ 317 h 10000"/>
              <a:gd name="connsiteX36" fmla="*/ 1973 w 10000"/>
              <a:gd name="connsiteY36" fmla="*/ 423 h 10000"/>
              <a:gd name="connsiteX37" fmla="*/ 1973 w 10000"/>
              <a:gd name="connsiteY37" fmla="*/ 635 h 10000"/>
              <a:gd name="connsiteX38" fmla="*/ 1973 w 10000"/>
              <a:gd name="connsiteY38" fmla="*/ 952 h 10000"/>
              <a:gd name="connsiteX39" fmla="*/ 1794 w 10000"/>
              <a:gd name="connsiteY39" fmla="*/ 1058 h 10000"/>
              <a:gd name="connsiteX40" fmla="*/ 1794 w 10000"/>
              <a:gd name="connsiteY40" fmla="*/ 1164 h 10000"/>
              <a:gd name="connsiteX41" fmla="*/ 1794 w 10000"/>
              <a:gd name="connsiteY41" fmla="*/ 1468 h 10000"/>
              <a:gd name="connsiteX42" fmla="*/ 1794 w 10000"/>
              <a:gd name="connsiteY42" fmla="*/ 1680 h 10000"/>
              <a:gd name="connsiteX43" fmla="*/ 1794 w 10000"/>
              <a:gd name="connsiteY43" fmla="*/ 2103 h 10000"/>
              <a:gd name="connsiteX44" fmla="*/ 1794 w 10000"/>
              <a:gd name="connsiteY44" fmla="*/ 2421 h 10000"/>
              <a:gd name="connsiteX45" fmla="*/ 1614 w 10000"/>
              <a:gd name="connsiteY45" fmla="*/ 2950 h 10000"/>
              <a:gd name="connsiteX46" fmla="*/ 1614 w 10000"/>
              <a:gd name="connsiteY46" fmla="*/ 3479 h 10000"/>
              <a:gd name="connsiteX47" fmla="*/ 1614 w 10000"/>
              <a:gd name="connsiteY47" fmla="*/ 3995 h 10000"/>
              <a:gd name="connsiteX48" fmla="*/ 1614 w 10000"/>
              <a:gd name="connsiteY48" fmla="*/ 4418 h 10000"/>
              <a:gd name="connsiteX49" fmla="*/ 1614 w 10000"/>
              <a:gd name="connsiteY49" fmla="*/ 4841 h 10000"/>
              <a:gd name="connsiteX50" fmla="*/ 1614 w 10000"/>
              <a:gd name="connsiteY50" fmla="*/ 5265 h 10000"/>
              <a:gd name="connsiteX51" fmla="*/ 1794 w 10000"/>
              <a:gd name="connsiteY51" fmla="*/ 5582 h 10000"/>
              <a:gd name="connsiteX52" fmla="*/ 1794 w 10000"/>
              <a:gd name="connsiteY52" fmla="*/ 5899 h 10000"/>
              <a:gd name="connsiteX53" fmla="*/ 1794 w 10000"/>
              <a:gd name="connsiteY53" fmla="*/ 6111 h 10000"/>
              <a:gd name="connsiteX54" fmla="*/ 1794 w 10000"/>
              <a:gd name="connsiteY54" fmla="*/ 6310 h 10000"/>
              <a:gd name="connsiteX55" fmla="*/ 1794 w 10000"/>
              <a:gd name="connsiteY55" fmla="*/ 6944 h 10000"/>
              <a:gd name="connsiteX56" fmla="*/ 1973 w 10000"/>
              <a:gd name="connsiteY56" fmla="*/ 7579 h 10000"/>
              <a:gd name="connsiteX57" fmla="*/ 2152 w 10000"/>
              <a:gd name="connsiteY57" fmla="*/ 7897 h 10000"/>
              <a:gd name="connsiteX58" fmla="*/ 2152 w 10000"/>
              <a:gd name="connsiteY58" fmla="*/ 8108 h 10000"/>
              <a:gd name="connsiteX59" fmla="*/ 2332 w 10000"/>
              <a:gd name="connsiteY59" fmla="*/ 8320 h 10000"/>
              <a:gd name="connsiteX60" fmla="*/ 2691 w 10000"/>
              <a:gd name="connsiteY60" fmla="*/ 8532 h 10000"/>
              <a:gd name="connsiteX61" fmla="*/ 2870 w 10000"/>
              <a:gd name="connsiteY61" fmla="*/ 8638 h 10000"/>
              <a:gd name="connsiteX62" fmla="*/ 3229 w 10000"/>
              <a:gd name="connsiteY62" fmla="*/ 8743 h 10000"/>
              <a:gd name="connsiteX63" fmla="*/ 3587 w 10000"/>
              <a:gd name="connsiteY63" fmla="*/ 8836 h 10000"/>
              <a:gd name="connsiteX64" fmla="*/ 3946 w 10000"/>
              <a:gd name="connsiteY64" fmla="*/ 8942 h 10000"/>
              <a:gd name="connsiteX65" fmla="*/ 4283 w 10000"/>
              <a:gd name="connsiteY65" fmla="*/ 8942 h 10000"/>
              <a:gd name="connsiteX66" fmla="*/ 4821 w 10000"/>
              <a:gd name="connsiteY66" fmla="*/ 9048 h 10000"/>
              <a:gd name="connsiteX67" fmla="*/ 5359 w 10000"/>
              <a:gd name="connsiteY67" fmla="*/ 9048 h 10000"/>
              <a:gd name="connsiteX68" fmla="*/ 5897 w 10000"/>
              <a:gd name="connsiteY68" fmla="*/ 9048 h 10000"/>
              <a:gd name="connsiteX69" fmla="*/ 6435 w 10000"/>
              <a:gd name="connsiteY69" fmla="*/ 8942 h 10000"/>
              <a:gd name="connsiteX70" fmla="*/ 6794 w 10000"/>
              <a:gd name="connsiteY70" fmla="*/ 8942 h 10000"/>
              <a:gd name="connsiteX71" fmla="*/ 7332 w 10000"/>
              <a:gd name="connsiteY71" fmla="*/ 8836 h 10000"/>
              <a:gd name="connsiteX72" fmla="*/ 7691 w 10000"/>
              <a:gd name="connsiteY72" fmla="*/ 8743 h 10000"/>
              <a:gd name="connsiteX73" fmla="*/ 8049 w 10000"/>
              <a:gd name="connsiteY73" fmla="*/ 8638 h 10000"/>
              <a:gd name="connsiteX74" fmla="*/ 8229 w 10000"/>
              <a:gd name="connsiteY74" fmla="*/ 8532 h 10000"/>
              <a:gd name="connsiteX75" fmla="*/ 8229 w 10000"/>
              <a:gd name="connsiteY75" fmla="*/ 8426 h 10000"/>
              <a:gd name="connsiteX76" fmla="*/ 8386 w 10000"/>
              <a:gd name="connsiteY76" fmla="*/ 8214 h 10000"/>
              <a:gd name="connsiteX77" fmla="*/ 8565 w 10000"/>
              <a:gd name="connsiteY77" fmla="*/ 8003 h 10000"/>
              <a:gd name="connsiteX78" fmla="*/ 8744 w 10000"/>
              <a:gd name="connsiteY78" fmla="*/ 7897 h 10000"/>
              <a:gd name="connsiteX79" fmla="*/ 8744 w 10000"/>
              <a:gd name="connsiteY79" fmla="*/ 7579 h 10000"/>
              <a:gd name="connsiteX80" fmla="*/ 8924 w 10000"/>
              <a:gd name="connsiteY80" fmla="*/ 7368 h 10000"/>
              <a:gd name="connsiteX81" fmla="*/ 8924 w 10000"/>
              <a:gd name="connsiteY81" fmla="*/ 7156 h 10000"/>
              <a:gd name="connsiteX82" fmla="*/ 8924 w 10000"/>
              <a:gd name="connsiteY82" fmla="*/ 7050 h 10000"/>
              <a:gd name="connsiteX83" fmla="*/ 9103 w 10000"/>
              <a:gd name="connsiteY83" fmla="*/ 6839 h 10000"/>
              <a:gd name="connsiteX84" fmla="*/ 9103 w 10000"/>
              <a:gd name="connsiteY84" fmla="*/ 6733 h 10000"/>
              <a:gd name="connsiteX85" fmla="*/ 9283 w 10000"/>
              <a:gd name="connsiteY85" fmla="*/ 6733 h 10000"/>
              <a:gd name="connsiteX86" fmla="*/ 9283 w 10000"/>
              <a:gd name="connsiteY86" fmla="*/ 6627 h 10000"/>
              <a:gd name="connsiteX87" fmla="*/ 9283 w 10000"/>
              <a:gd name="connsiteY87" fmla="*/ 6627 h 10000"/>
              <a:gd name="connsiteX88" fmla="*/ 9283 w 10000"/>
              <a:gd name="connsiteY88" fmla="*/ 6627 h 10000"/>
              <a:gd name="connsiteX89" fmla="*/ 9283 w 10000"/>
              <a:gd name="connsiteY89" fmla="*/ 6733 h 10000"/>
              <a:gd name="connsiteX90" fmla="*/ 9462 w 10000"/>
              <a:gd name="connsiteY90" fmla="*/ 6733 h 10000"/>
              <a:gd name="connsiteX91" fmla="*/ 9462 w 10000"/>
              <a:gd name="connsiteY91" fmla="*/ 6839 h 10000"/>
              <a:gd name="connsiteX92" fmla="*/ 9462 w 10000"/>
              <a:gd name="connsiteY92" fmla="*/ 7050 h 10000"/>
              <a:gd name="connsiteX93" fmla="*/ 9462 w 10000"/>
              <a:gd name="connsiteY93" fmla="*/ 7156 h 10000"/>
              <a:gd name="connsiteX94" fmla="*/ 9462 w 10000"/>
              <a:gd name="connsiteY94" fmla="*/ 7368 h 10000"/>
              <a:gd name="connsiteX95" fmla="*/ 9462 w 10000"/>
              <a:gd name="connsiteY95" fmla="*/ 7579 h 10000"/>
              <a:gd name="connsiteX96" fmla="*/ 9641 w 10000"/>
              <a:gd name="connsiteY96" fmla="*/ 8003 h 10000"/>
              <a:gd name="connsiteX97" fmla="*/ 9641 w 10000"/>
              <a:gd name="connsiteY97" fmla="*/ 8320 h 10000"/>
              <a:gd name="connsiteX98" fmla="*/ 9821 w 10000"/>
              <a:gd name="connsiteY98" fmla="*/ 8638 h 10000"/>
              <a:gd name="connsiteX99" fmla="*/ 10000 w 10000"/>
              <a:gd name="connsiteY99" fmla="*/ 8836 h 10000"/>
              <a:gd name="connsiteX100" fmla="*/ 10000 w 10000"/>
              <a:gd name="connsiteY100" fmla="*/ 8942 h 10000"/>
              <a:gd name="connsiteX101" fmla="*/ 10000 w 10000"/>
              <a:gd name="connsiteY101" fmla="*/ 9048 h 10000"/>
              <a:gd name="connsiteX102" fmla="*/ 10000 w 10000"/>
              <a:gd name="connsiteY102" fmla="*/ 9153 h 10000"/>
              <a:gd name="connsiteX103" fmla="*/ 9821 w 10000"/>
              <a:gd name="connsiteY103" fmla="*/ 9259 h 10000"/>
              <a:gd name="connsiteX104" fmla="*/ 9462 w 10000"/>
              <a:gd name="connsiteY104" fmla="*/ 9365 h 10000"/>
              <a:gd name="connsiteX105" fmla="*/ 9103 w 10000"/>
              <a:gd name="connsiteY105" fmla="*/ 9471 h 10000"/>
              <a:gd name="connsiteX106" fmla="*/ 8744 w 10000"/>
              <a:gd name="connsiteY106" fmla="*/ 9577 h 10000"/>
              <a:gd name="connsiteX107" fmla="*/ 8229 w 10000"/>
              <a:gd name="connsiteY107" fmla="*/ 9683 h 10000"/>
              <a:gd name="connsiteX108" fmla="*/ 7511 w 10000"/>
              <a:gd name="connsiteY108" fmla="*/ 9788 h 10000"/>
              <a:gd name="connsiteX109" fmla="*/ 6973 w 10000"/>
              <a:gd name="connsiteY109" fmla="*/ 9894 h 10000"/>
              <a:gd name="connsiteX110" fmla="*/ 6256 w 10000"/>
              <a:gd name="connsiteY110" fmla="*/ 10000 h 10000"/>
              <a:gd name="connsiteX111" fmla="*/ 5359 w 10000"/>
              <a:gd name="connsiteY111" fmla="*/ 10000 h 10000"/>
              <a:gd name="connsiteX112" fmla="*/ 5359 w 10000"/>
              <a:gd name="connsiteY11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0 w 10000"/>
              <a:gd name="connsiteY29" fmla="*/ 106 h 10000"/>
              <a:gd name="connsiteX30" fmla="*/ 538 w 10000"/>
              <a:gd name="connsiteY30" fmla="*/ 0 h 10000"/>
              <a:gd name="connsiteX31" fmla="*/ 897 w 10000"/>
              <a:gd name="connsiteY31" fmla="*/ 0 h 10000"/>
              <a:gd name="connsiteX32" fmla="*/ 1435 w 10000"/>
              <a:gd name="connsiteY32" fmla="*/ 106 h 10000"/>
              <a:gd name="connsiteX33" fmla="*/ 1614 w 10000"/>
              <a:gd name="connsiteY33" fmla="*/ 212 h 10000"/>
              <a:gd name="connsiteX34" fmla="*/ 1794 w 10000"/>
              <a:gd name="connsiteY34" fmla="*/ 317 h 10000"/>
              <a:gd name="connsiteX35" fmla="*/ 1973 w 10000"/>
              <a:gd name="connsiteY35" fmla="*/ 423 h 10000"/>
              <a:gd name="connsiteX36" fmla="*/ 1973 w 10000"/>
              <a:gd name="connsiteY36" fmla="*/ 635 h 10000"/>
              <a:gd name="connsiteX37" fmla="*/ 1973 w 10000"/>
              <a:gd name="connsiteY37" fmla="*/ 952 h 10000"/>
              <a:gd name="connsiteX38" fmla="*/ 1794 w 10000"/>
              <a:gd name="connsiteY38" fmla="*/ 1058 h 10000"/>
              <a:gd name="connsiteX39" fmla="*/ 1794 w 10000"/>
              <a:gd name="connsiteY39" fmla="*/ 1164 h 10000"/>
              <a:gd name="connsiteX40" fmla="*/ 1794 w 10000"/>
              <a:gd name="connsiteY40" fmla="*/ 1468 h 10000"/>
              <a:gd name="connsiteX41" fmla="*/ 1794 w 10000"/>
              <a:gd name="connsiteY41" fmla="*/ 1680 h 10000"/>
              <a:gd name="connsiteX42" fmla="*/ 1794 w 10000"/>
              <a:gd name="connsiteY42" fmla="*/ 2103 h 10000"/>
              <a:gd name="connsiteX43" fmla="*/ 1794 w 10000"/>
              <a:gd name="connsiteY43" fmla="*/ 2421 h 10000"/>
              <a:gd name="connsiteX44" fmla="*/ 1614 w 10000"/>
              <a:gd name="connsiteY44" fmla="*/ 2950 h 10000"/>
              <a:gd name="connsiteX45" fmla="*/ 1614 w 10000"/>
              <a:gd name="connsiteY45" fmla="*/ 3479 h 10000"/>
              <a:gd name="connsiteX46" fmla="*/ 1614 w 10000"/>
              <a:gd name="connsiteY46" fmla="*/ 3995 h 10000"/>
              <a:gd name="connsiteX47" fmla="*/ 1614 w 10000"/>
              <a:gd name="connsiteY47" fmla="*/ 4418 h 10000"/>
              <a:gd name="connsiteX48" fmla="*/ 1614 w 10000"/>
              <a:gd name="connsiteY48" fmla="*/ 4841 h 10000"/>
              <a:gd name="connsiteX49" fmla="*/ 1614 w 10000"/>
              <a:gd name="connsiteY49" fmla="*/ 5265 h 10000"/>
              <a:gd name="connsiteX50" fmla="*/ 1794 w 10000"/>
              <a:gd name="connsiteY50" fmla="*/ 5582 h 10000"/>
              <a:gd name="connsiteX51" fmla="*/ 1794 w 10000"/>
              <a:gd name="connsiteY51" fmla="*/ 5899 h 10000"/>
              <a:gd name="connsiteX52" fmla="*/ 1794 w 10000"/>
              <a:gd name="connsiteY52" fmla="*/ 6111 h 10000"/>
              <a:gd name="connsiteX53" fmla="*/ 1794 w 10000"/>
              <a:gd name="connsiteY53" fmla="*/ 6310 h 10000"/>
              <a:gd name="connsiteX54" fmla="*/ 1794 w 10000"/>
              <a:gd name="connsiteY54" fmla="*/ 6944 h 10000"/>
              <a:gd name="connsiteX55" fmla="*/ 1973 w 10000"/>
              <a:gd name="connsiteY55" fmla="*/ 7579 h 10000"/>
              <a:gd name="connsiteX56" fmla="*/ 2152 w 10000"/>
              <a:gd name="connsiteY56" fmla="*/ 7897 h 10000"/>
              <a:gd name="connsiteX57" fmla="*/ 2152 w 10000"/>
              <a:gd name="connsiteY57" fmla="*/ 8108 h 10000"/>
              <a:gd name="connsiteX58" fmla="*/ 2332 w 10000"/>
              <a:gd name="connsiteY58" fmla="*/ 8320 h 10000"/>
              <a:gd name="connsiteX59" fmla="*/ 2691 w 10000"/>
              <a:gd name="connsiteY59" fmla="*/ 8532 h 10000"/>
              <a:gd name="connsiteX60" fmla="*/ 2870 w 10000"/>
              <a:gd name="connsiteY60" fmla="*/ 8638 h 10000"/>
              <a:gd name="connsiteX61" fmla="*/ 3229 w 10000"/>
              <a:gd name="connsiteY61" fmla="*/ 8743 h 10000"/>
              <a:gd name="connsiteX62" fmla="*/ 3587 w 10000"/>
              <a:gd name="connsiteY62" fmla="*/ 8836 h 10000"/>
              <a:gd name="connsiteX63" fmla="*/ 3946 w 10000"/>
              <a:gd name="connsiteY63" fmla="*/ 8942 h 10000"/>
              <a:gd name="connsiteX64" fmla="*/ 4283 w 10000"/>
              <a:gd name="connsiteY64" fmla="*/ 8942 h 10000"/>
              <a:gd name="connsiteX65" fmla="*/ 4821 w 10000"/>
              <a:gd name="connsiteY65" fmla="*/ 9048 h 10000"/>
              <a:gd name="connsiteX66" fmla="*/ 5359 w 10000"/>
              <a:gd name="connsiteY66" fmla="*/ 9048 h 10000"/>
              <a:gd name="connsiteX67" fmla="*/ 5897 w 10000"/>
              <a:gd name="connsiteY67" fmla="*/ 9048 h 10000"/>
              <a:gd name="connsiteX68" fmla="*/ 6435 w 10000"/>
              <a:gd name="connsiteY68" fmla="*/ 8942 h 10000"/>
              <a:gd name="connsiteX69" fmla="*/ 6794 w 10000"/>
              <a:gd name="connsiteY69" fmla="*/ 8942 h 10000"/>
              <a:gd name="connsiteX70" fmla="*/ 7332 w 10000"/>
              <a:gd name="connsiteY70" fmla="*/ 8836 h 10000"/>
              <a:gd name="connsiteX71" fmla="*/ 7691 w 10000"/>
              <a:gd name="connsiteY71" fmla="*/ 8743 h 10000"/>
              <a:gd name="connsiteX72" fmla="*/ 8049 w 10000"/>
              <a:gd name="connsiteY72" fmla="*/ 8638 h 10000"/>
              <a:gd name="connsiteX73" fmla="*/ 8229 w 10000"/>
              <a:gd name="connsiteY73" fmla="*/ 8532 h 10000"/>
              <a:gd name="connsiteX74" fmla="*/ 8229 w 10000"/>
              <a:gd name="connsiteY74" fmla="*/ 8426 h 10000"/>
              <a:gd name="connsiteX75" fmla="*/ 8386 w 10000"/>
              <a:gd name="connsiteY75" fmla="*/ 8214 h 10000"/>
              <a:gd name="connsiteX76" fmla="*/ 8565 w 10000"/>
              <a:gd name="connsiteY76" fmla="*/ 8003 h 10000"/>
              <a:gd name="connsiteX77" fmla="*/ 8744 w 10000"/>
              <a:gd name="connsiteY77" fmla="*/ 7897 h 10000"/>
              <a:gd name="connsiteX78" fmla="*/ 8744 w 10000"/>
              <a:gd name="connsiteY78" fmla="*/ 7579 h 10000"/>
              <a:gd name="connsiteX79" fmla="*/ 8924 w 10000"/>
              <a:gd name="connsiteY79" fmla="*/ 7368 h 10000"/>
              <a:gd name="connsiteX80" fmla="*/ 8924 w 10000"/>
              <a:gd name="connsiteY80" fmla="*/ 7156 h 10000"/>
              <a:gd name="connsiteX81" fmla="*/ 8924 w 10000"/>
              <a:gd name="connsiteY81" fmla="*/ 7050 h 10000"/>
              <a:gd name="connsiteX82" fmla="*/ 9103 w 10000"/>
              <a:gd name="connsiteY82" fmla="*/ 6839 h 10000"/>
              <a:gd name="connsiteX83" fmla="*/ 9103 w 10000"/>
              <a:gd name="connsiteY83" fmla="*/ 6733 h 10000"/>
              <a:gd name="connsiteX84" fmla="*/ 9283 w 10000"/>
              <a:gd name="connsiteY84" fmla="*/ 6733 h 10000"/>
              <a:gd name="connsiteX85" fmla="*/ 9283 w 10000"/>
              <a:gd name="connsiteY85" fmla="*/ 6627 h 10000"/>
              <a:gd name="connsiteX86" fmla="*/ 9283 w 10000"/>
              <a:gd name="connsiteY86" fmla="*/ 6627 h 10000"/>
              <a:gd name="connsiteX87" fmla="*/ 9283 w 10000"/>
              <a:gd name="connsiteY87" fmla="*/ 6627 h 10000"/>
              <a:gd name="connsiteX88" fmla="*/ 9283 w 10000"/>
              <a:gd name="connsiteY88" fmla="*/ 6733 h 10000"/>
              <a:gd name="connsiteX89" fmla="*/ 9462 w 10000"/>
              <a:gd name="connsiteY89" fmla="*/ 6733 h 10000"/>
              <a:gd name="connsiteX90" fmla="*/ 9462 w 10000"/>
              <a:gd name="connsiteY90" fmla="*/ 6839 h 10000"/>
              <a:gd name="connsiteX91" fmla="*/ 9462 w 10000"/>
              <a:gd name="connsiteY91" fmla="*/ 7050 h 10000"/>
              <a:gd name="connsiteX92" fmla="*/ 9462 w 10000"/>
              <a:gd name="connsiteY92" fmla="*/ 7156 h 10000"/>
              <a:gd name="connsiteX93" fmla="*/ 9462 w 10000"/>
              <a:gd name="connsiteY93" fmla="*/ 7368 h 10000"/>
              <a:gd name="connsiteX94" fmla="*/ 9462 w 10000"/>
              <a:gd name="connsiteY94" fmla="*/ 7579 h 10000"/>
              <a:gd name="connsiteX95" fmla="*/ 9641 w 10000"/>
              <a:gd name="connsiteY95" fmla="*/ 8003 h 10000"/>
              <a:gd name="connsiteX96" fmla="*/ 9641 w 10000"/>
              <a:gd name="connsiteY96" fmla="*/ 8320 h 10000"/>
              <a:gd name="connsiteX97" fmla="*/ 9821 w 10000"/>
              <a:gd name="connsiteY97" fmla="*/ 8638 h 10000"/>
              <a:gd name="connsiteX98" fmla="*/ 10000 w 10000"/>
              <a:gd name="connsiteY98" fmla="*/ 8836 h 10000"/>
              <a:gd name="connsiteX99" fmla="*/ 10000 w 10000"/>
              <a:gd name="connsiteY99" fmla="*/ 8942 h 10000"/>
              <a:gd name="connsiteX100" fmla="*/ 10000 w 10000"/>
              <a:gd name="connsiteY100" fmla="*/ 9048 h 10000"/>
              <a:gd name="connsiteX101" fmla="*/ 10000 w 10000"/>
              <a:gd name="connsiteY101" fmla="*/ 9153 h 10000"/>
              <a:gd name="connsiteX102" fmla="*/ 9821 w 10000"/>
              <a:gd name="connsiteY102" fmla="*/ 9259 h 10000"/>
              <a:gd name="connsiteX103" fmla="*/ 9462 w 10000"/>
              <a:gd name="connsiteY103" fmla="*/ 9365 h 10000"/>
              <a:gd name="connsiteX104" fmla="*/ 9103 w 10000"/>
              <a:gd name="connsiteY104" fmla="*/ 9471 h 10000"/>
              <a:gd name="connsiteX105" fmla="*/ 8744 w 10000"/>
              <a:gd name="connsiteY105" fmla="*/ 9577 h 10000"/>
              <a:gd name="connsiteX106" fmla="*/ 8229 w 10000"/>
              <a:gd name="connsiteY106" fmla="*/ 9683 h 10000"/>
              <a:gd name="connsiteX107" fmla="*/ 7511 w 10000"/>
              <a:gd name="connsiteY107" fmla="*/ 9788 h 10000"/>
              <a:gd name="connsiteX108" fmla="*/ 6973 w 10000"/>
              <a:gd name="connsiteY108" fmla="*/ 9894 h 10000"/>
              <a:gd name="connsiteX109" fmla="*/ 6256 w 10000"/>
              <a:gd name="connsiteY109" fmla="*/ 10000 h 10000"/>
              <a:gd name="connsiteX110" fmla="*/ 5359 w 10000"/>
              <a:gd name="connsiteY110" fmla="*/ 10000 h 10000"/>
              <a:gd name="connsiteX111" fmla="*/ 5359 w 10000"/>
              <a:gd name="connsiteY11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423 h 10000"/>
              <a:gd name="connsiteX28" fmla="*/ 0 w 10000"/>
              <a:gd name="connsiteY28" fmla="*/ 106 h 10000"/>
              <a:gd name="connsiteX29" fmla="*/ 538 w 10000"/>
              <a:gd name="connsiteY29" fmla="*/ 0 h 10000"/>
              <a:gd name="connsiteX30" fmla="*/ 897 w 10000"/>
              <a:gd name="connsiteY30" fmla="*/ 0 h 10000"/>
              <a:gd name="connsiteX31" fmla="*/ 1435 w 10000"/>
              <a:gd name="connsiteY31" fmla="*/ 106 h 10000"/>
              <a:gd name="connsiteX32" fmla="*/ 1614 w 10000"/>
              <a:gd name="connsiteY32" fmla="*/ 212 h 10000"/>
              <a:gd name="connsiteX33" fmla="*/ 1794 w 10000"/>
              <a:gd name="connsiteY33" fmla="*/ 317 h 10000"/>
              <a:gd name="connsiteX34" fmla="*/ 1973 w 10000"/>
              <a:gd name="connsiteY34" fmla="*/ 423 h 10000"/>
              <a:gd name="connsiteX35" fmla="*/ 1973 w 10000"/>
              <a:gd name="connsiteY35" fmla="*/ 635 h 10000"/>
              <a:gd name="connsiteX36" fmla="*/ 1973 w 10000"/>
              <a:gd name="connsiteY36" fmla="*/ 952 h 10000"/>
              <a:gd name="connsiteX37" fmla="*/ 1794 w 10000"/>
              <a:gd name="connsiteY37" fmla="*/ 1058 h 10000"/>
              <a:gd name="connsiteX38" fmla="*/ 1794 w 10000"/>
              <a:gd name="connsiteY38" fmla="*/ 1164 h 10000"/>
              <a:gd name="connsiteX39" fmla="*/ 1794 w 10000"/>
              <a:gd name="connsiteY39" fmla="*/ 1468 h 10000"/>
              <a:gd name="connsiteX40" fmla="*/ 1794 w 10000"/>
              <a:gd name="connsiteY40" fmla="*/ 1680 h 10000"/>
              <a:gd name="connsiteX41" fmla="*/ 1794 w 10000"/>
              <a:gd name="connsiteY41" fmla="*/ 2103 h 10000"/>
              <a:gd name="connsiteX42" fmla="*/ 1794 w 10000"/>
              <a:gd name="connsiteY42" fmla="*/ 2421 h 10000"/>
              <a:gd name="connsiteX43" fmla="*/ 1614 w 10000"/>
              <a:gd name="connsiteY43" fmla="*/ 2950 h 10000"/>
              <a:gd name="connsiteX44" fmla="*/ 1614 w 10000"/>
              <a:gd name="connsiteY44" fmla="*/ 3479 h 10000"/>
              <a:gd name="connsiteX45" fmla="*/ 1614 w 10000"/>
              <a:gd name="connsiteY45" fmla="*/ 3995 h 10000"/>
              <a:gd name="connsiteX46" fmla="*/ 1614 w 10000"/>
              <a:gd name="connsiteY46" fmla="*/ 4418 h 10000"/>
              <a:gd name="connsiteX47" fmla="*/ 1614 w 10000"/>
              <a:gd name="connsiteY47" fmla="*/ 4841 h 10000"/>
              <a:gd name="connsiteX48" fmla="*/ 1614 w 10000"/>
              <a:gd name="connsiteY48" fmla="*/ 5265 h 10000"/>
              <a:gd name="connsiteX49" fmla="*/ 1794 w 10000"/>
              <a:gd name="connsiteY49" fmla="*/ 5582 h 10000"/>
              <a:gd name="connsiteX50" fmla="*/ 1794 w 10000"/>
              <a:gd name="connsiteY50" fmla="*/ 5899 h 10000"/>
              <a:gd name="connsiteX51" fmla="*/ 1794 w 10000"/>
              <a:gd name="connsiteY51" fmla="*/ 6111 h 10000"/>
              <a:gd name="connsiteX52" fmla="*/ 1794 w 10000"/>
              <a:gd name="connsiteY52" fmla="*/ 6310 h 10000"/>
              <a:gd name="connsiteX53" fmla="*/ 1794 w 10000"/>
              <a:gd name="connsiteY53" fmla="*/ 6944 h 10000"/>
              <a:gd name="connsiteX54" fmla="*/ 1973 w 10000"/>
              <a:gd name="connsiteY54" fmla="*/ 7579 h 10000"/>
              <a:gd name="connsiteX55" fmla="*/ 2152 w 10000"/>
              <a:gd name="connsiteY55" fmla="*/ 7897 h 10000"/>
              <a:gd name="connsiteX56" fmla="*/ 2152 w 10000"/>
              <a:gd name="connsiteY56" fmla="*/ 8108 h 10000"/>
              <a:gd name="connsiteX57" fmla="*/ 2332 w 10000"/>
              <a:gd name="connsiteY57" fmla="*/ 8320 h 10000"/>
              <a:gd name="connsiteX58" fmla="*/ 2691 w 10000"/>
              <a:gd name="connsiteY58" fmla="*/ 8532 h 10000"/>
              <a:gd name="connsiteX59" fmla="*/ 2870 w 10000"/>
              <a:gd name="connsiteY59" fmla="*/ 8638 h 10000"/>
              <a:gd name="connsiteX60" fmla="*/ 3229 w 10000"/>
              <a:gd name="connsiteY60" fmla="*/ 8743 h 10000"/>
              <a:gd name="connsiteX61" fmla="*/ 3587 w 10000"/>
              <a:gd name="connsiteY61" fmla="*/ 8836 h 10000"/>
              <a:gd name="connsiteX62" fmla="*/ 3946 w 10000"/>
              <a:gd name="connsiteY62" fmla="*/ 8942 h 10000"/>
              <a:gd name="connsiteX63" fmla="*/ 4283 w 10000"/>
              <a:gd name="connsiteY63" fmla="*/ 8942 h 10000"/>
              <a:gd name="connsiteX64" fmla="*/ 4821 w 10000"/>
              <a:gd name="connsiteY64" fmla="*/ 9048 h 10000"/>
              <a:gd name="connsiteX65" fmla="*/ 5359 w 10000"/>
              <a:gd name="connsiteY65" fmla="*/ 9048 h 10000"/>
              <a:gd name="connsiteX66" fmla="*/ 5897 w 10000"/>
              <a:gd name="connsiteY66" fmla="*/ 9048 h 10000"/>
              <a:gd name="connsiteX67" fmla="*/ 6435 w 10000"/>
              <a:gd name="connsiteY67" fmla="*/ 8942 h 10000"/>
              <a:gd name="connsiteX68" fmla="*/ 6794 w 10000"/>
              <a:gd name="connsiteY68" fmla="*/ 8942 h 10000"/>
              <a:gd name="connsiteX69" fmla="*/ 7332 w 10000"/>
              <a:gd name="connsiteY69" fmla="*/ 8836 h 10000"/>
              <a:gd name="connsiteX70" fmla="*/ 7691 w 10000"/>
              <a:gd name="connsiteY70" fmla="*/ 8743 h 10000"/>
              <a:gd name="connsiteX71" fmla="*/ 8049 w 10000"/>
              <a:gd name="connsiteY71" fmla="*/ 8638 h 10000"/>
              <a:gd name="connsiteX72" fmla="*/ 8229 w 10000"/>
              <a:gd name="connsiteY72" fmla="*/ 8532 h 10000"/>
              <a:gd name="connsiteX73" fmla="*/ 8229 w 10000"/>
              <a:gd name="connsiteY73" fmla="*/ 8426 h 10000"/>
              <a:gd name="connsiteX74" fmla="*/ 8386 w 10000"/>
              <a:gd name="connsiteY74" fmla="*/ 8214 h 10000"/>
              <a:gd name="connsiteX75" fmla="*/ 8565 w 10000"/>
              <a:gd name="connsiteY75" fmla="*/ 8003 h 10000"/>
              <a:gd name="connsiteX76" fmla="*/ 8744 w 10000"/>
              <a:gd name="connsiteY76" fmla="*/ 7897 h 10000"/>
              <a:gd name="connsiteX77" fmla="*/ 8744 w 10000"/>
              <a:gd name="connsiteY77" fmla="*/ 7579 h 10000"/>
              <a:gd name="connsiteX78" fmla="*/ 8924 w 10000"/>
              <a:gd name="connsiteY78" fmla="*/ 7368 h 10000"/>
              <a:gd name="connsiteX79" fmla="*/ 8924 w 10000"/>
              <a:gd name="connsiteY79" fmla="*/ 7156 h 10000"/>
              <a:gd name="connsiteX80" fmla="*/ 8924 w 10000"/>
              <a:gd name="connsiteY80" fmla="*/ 7050 h 10000"/>
              <a:gd name="connsiteX81" fmla="*/ 9103 w 10000"/>
              <a:gd name="connsiteY81" fmla="*/ 6839 h 10000"/>
              <a:gd name="connsiteX82" fmla="*/ 9103 w 10000"/>
              <a:gd name="connsiteY82" fmla="*/ 6733 h 10000"/>
              <a:gd name="connsiteX83" fmla="*/ 9283 w 10000"/>
              <a:gd name="connsiteY83" fmla="*/ 6733 h 10000"/>
              <a:gd name="connsiteX84" fmla="*/ 9283 w 10000"/>
              <a:gd name="connsiteY84" fmla="*/ 6627 h 10000"/>
              <a:gd name="connsiteX85" fmla="*/ 9283 w 10000"/>
              <a:gd name="connsiteY85" fmla="*/ 6627 h 10000"/>
              <a:gd name="connsiteX86" fmla="*/ 9283 w 10000"/>
              <a:gd name="connsiteY86" fmla="*/ 6627 h 10000"/>
              <a:gd name="connsiteX87" fmla="*/ 9283 w 10000"/>
              <a:gd name="connsiteY87" fmla="*/ 6733 h 10000"/>
              <a:gd name="connsiteX88" fmla="*/ 9462 w 10000"/>
              <a:gd name="connsiteY88" fmla="*/ 6733 h 10000"/>
              <a:gd name="connsiteX89" fmla="*/ 9462 w 10000"/>
              <a:gd name="connsiteY89" fmla="*/ 6839 h 10000"/>
              <a:gd name="connsiteX90" fmla="*/ 9462 w 10000"/>
              <a:gd name="connsiteY90" fmla="*/ 7050 h 10000"/>
              <a:gd name="connsiteX91" fmla="*/ 9462 w 10000"/>
              <a:gd name="connsiteY91" fmla="*/ 7156 h 10000"/>
              <a:gd name="connsiteX92" fmla="*/ 9462 w 10000"/>
              <a:gd name="connsiteY92" fmla="*/ 7368 h 10000"/>
              <a:gd name="connsiteX93" fmla="*/ 9462 w 10000"/>
              <a:gd name="connsiteY93" fmla="*/ 7579 h 10000"/>
              <a:gd name="connsiteX94" fmla="*/ 9641 w 10000"/>
              <a:gd name="connsiteY94" fmla="*/ 8003 h 10000"/>
              <a:gd name="connsiteX95" fmla="*/ 9641 w 10000"/>
              <a:gd name="connsiteY95" fmla="*/ 8320 h 10000"/>
              <a:gd name="connsiteX96" fmla="*/ 9821 w 10000"/>
              <a:gd name="connsiteY96" fmla="*/ 8638 h 10000"/>
              <a:gd name="connsiteX97" fmla="*/ 10000 w 10000"/>
              <a:gd name="connsiteY97" fmla="*/ 8836 h 10000"/>
              <a:gd name="connsiteX98" fmla="*/ 10000 w 10000"/>
              <a:gd name="connsiteY98" fmla="*/ 8942 h 10000"/>
              <a:gd name="connsiteX99" fmla="*/ 10000 w 10000"/>
              <a:gd name="connsiteY99" fmla="*/ 9048 h 10000"/>
              <a:gd name="connsiteX100" fmla="*/ 10000 w 10000"/>
              <a:gd name="connsiteY100" fmla="*/ 9153 h 10000"/>
              <a:gd name="connsiteX101" fmla="*/ 9821 w 10000"/>
              <a:gd name="connsiteY101" fmla="*/ 9259 h 10000"/>
              <a:gd name="connsiteX102" fmla="*/ 9462 w 10000"/>
              <a:gd name="connsiteY102" fmla="*/ 9365 h 10000"/>
              <a:gd name="connsiteX103" fmla="*/ 9103 w 10000"/>
              <a:gd name="connsiteY103" fmla="*/ 9471 h 10000"/>
              <a:gd name="connsiteX104" fmla="*/ 8744 w 10000"/>
              <a:gd name="connsiteY104" fmla="*/ 9577 h 10000"/>
              <a:gd name="connsiteX105" fmla="*/ 8229 w 10000"/>
              <a:gd name="connsiteY105" fmla="*/ 9683 h 10000"/>
              <a:gd name="connsiteX106" fmla="*/ 7511 w 10000"/>
              <a:gd name="connsiteY106" fmla="*/ 9788 h 10000"/>
              <a:gd name="connsiteX107" fmla="*/ 6973 w 10000"/>
              <a:gd name="connsiteY107" fmla="*/ 9894 h 10000"/>
              <a:gd name="connsiteX108" fmla="*/ 6256 w 10000"/>
              <a:gd name="connsiteY108" fmla="*/ 10000 h 10000"/>
              <a:gd name="connsiteX109" fmla="*/ 5359 w 10000"/>
              <a:gd name="connsiteY109" fmla="*/ 10000 h 10000"/>
              <a:gd name="connsiteX110" fmla="*/ 5359 w 10000"/>
              <a:gd name="connsiteY11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0 w 10000"/>
              <a:gd name="connsiteY27" fmla="*/ 106 h 10000"/>
              <a:gd name="connsiteX28" fmla="*/ 538 w 10000"/>
              <a:gd name="connsiteY28" fmla="*/ 0 h 10000"/>
              <a:gd name="connsiteX29" fmla="*/ 897 w 10000"/>
              <a:gd name="connsiteY29" fmla="*/ 0 h 10000"/>
              <a:gd name="connsiteX30" fmla="*/ 1435 w 10000"/>
              <a:gd name="connsiteY30" fmla="*/ 106 h 10000"/>
              <a:gd name="connsiteX31" fmla="*/ 1614 w 10000"/>
              <a:gd name="connsiteY31" fmla="*/ 212 h 10000"/>
              <a:gd name="connsiteX32" fmla="*/ 1794 w 10000"/>
              <a:gd name="connsiteY32" fmla="*/ 317 h 10000"/>
              <a:gd name="connsiteX33" fmla="*/ 1973 w 10000"/>
              <a:gd name="connsiteY33" fmla="*/ 423 h 10000"/>
              <a:gd name="connsiteX34" fmla="*/ 1973 w 10000"/>
              <a:gd name="connsiteY34" fmla="*/ 635 h 10000"/>
              <a:gd name="connsiteX35" fmla="*/ 1973 w 10000"/>
              <a:gd name="connsiteY35" fmla="*/ 952 h 10000"/>
              <a:gd name="connsiteX36" fmla="*/ 1794 w 10000"/>
              <a:gd name="connsiteY36" fmla="*/ 1058 h 10000"/>
              <a:gd name="connsiteX37" fmla="*/ 1794 w 10000"/>
              <a:gd name="connsiteY37" fmla="*/ 1164 h 10000"/>
              <a:gd name="connsiteX38" fmla="*/ 1794 w 10000"/>
              <a:gd name="connsiteY38" fmla="*/ 1468 h 10000"/>
              <a:gd name="connsiteX39" fmla="*/ 1794 w 10000"/>
              <a:gd name="connsiteY39" fmla="*/ 1680 h 10000"/>
              <a:gd name="connsiteX40" fmla="*/ 1794 w 10000"/>
              <a:gd name="connsiteY40" fmla="*/ 2103 h 10000"/>
              <a:gd name="connsiteX41" fmla="*/ 1794 w 10000"/>
              <a:gd name="connsiteY41" fmla="*/ 2421 h 10000"/>
              <a:gd name="connsiteX42" fmla="*/ 1614 w 10000"/>
              <a:gd name="connsiteY42" fmla="*/ 2950 h 10000"/>
              <a:gd name="connsiteX43" fmla="*/ 1614 w 10000"/>
              <a:gd name="connsiteY43" fmla="*/ 3479 h 10000"/>
              <a:gd name="connsiteX44" fmla="*/ 1614 w 10000"/>
              <a:gd name="connsiteY44" fmla="*/ 3995 h 10000"/>
              <a:gd name="connsiteX45" fmla="*/ 1614 w 10000"/>
              <a:gd name="connsiteY45" fmla="*/ 4418 h 10000"/>
              <a:gd name="connsiteX46" fmla="*/ 1614 w 10000"/>
              <a:gd name="connsiteY46" fmla="*/ 4841 h 10000"/>
              <a:gd name="connsiteX47" fmla="*/ 1614 w 10000"/>
              <a:gd name="connsiteY47" fmla="*/ 5265 h 10000"/>
              <a:gd name="connsiteX48" fmla="*/ 1794 w 10000"/>
              <a:gd name="connsiteY48" fmla="*/ 5582 h 10000"/>
              <a:gd name="connsiteX49" fmla="*/ 1794 w 10000"/>
              <a:gd name="connsiteY49" fmla="*/ 5899 h 10000"/>
              <a:gd name="connsiteX50" fmla="*/ 1794 w 10000"/>
              <a:gd name="connsiteY50" fmla="*/ 6111 h 10000"/>
              <a:gd name="connsiteX51" fmla="*/ 1794 w 10000"/>
              <a:gd name="connsiteY51" fmla="*/ 6310 h 10000"/>
              <a:gd name="connsiteX52" fmla="*/ 1794 w 10000"/>
              <a:gd name="connsiteY52" fmla="*/ 6944 h 10000"/>
              <a:gd name="connsiteX53" fmla="*/ 1973 w 10000"/>
              <a:gd name="connsiteY53" fmla="*/ 7579 h 10000"/>
              <a:gd name="connsiteX54" fmla="*/ 2152 w 10000"/>
              <a:gd name="connsiteY54" fmla="*/ 7897 h 10000"/>
              <a:gd name="connsiteX55" fmla="*/ 2152 w 10000"/>
              <a:gd name="connsiteY55" fmla="*/ 8108 h 10000"/>
              <a:gd name="connsiteX56" fmla="*/ 2332 w 10000"/>
              <a:gd name="connsiteY56" fmla="*/ 8320 h 10000"/>
              <a:gd name="connsiteX57" fmla="*/ 2691 w 10000"/>
              <a:gd name="connsiteY57" fmla="*/ 8532 h 10000"/>
              <a:gd name="connsiteX58" fmla="*/ 2870 w 10000"/>
              <a:gd name="connsiteY58" fmla="*/ 8638 h 10000"/>
              <a:gd name="connsiteX59" fmla="*/ 3229 w 10000"/>
              <a:gd name="connsiteY59" fmla="*/ 8743 h 10000"/>
              <a:gd name="connsiteX60" fmla="*/ 3587 w 10000"/>
              <a:gd name="connsiteY60" fmla="*/ 8836 h 10000"/>
              <a:gd name="connsiteX61" fmla="*/ 3946 w 10000"/>
              <a:gd name="connsiteY61" fmla="*/ 8942 h 10000"/>
              <a:gd name="connsiteX62" fmla="*/ 4283 w 10000"/>
              <a:gd name="connsiteY62" fmla="*/ 8942 h 10000"/>
              <a:gd name="connsiteX63" fmla="*/ 4821 w 10000"/>
              <a:gd name="connsiteY63" fmla="*/ 9048 h 10000"/>
              <a:gd name="connsiteX64" fmla="*/ 5359 w 10000"/>
              <a:gd name="connsiteY64" fmla="*/ 9048 h 10000"/>
              <a:gd name="connsiteX65" fmla="*/ 5897 w 10000"/>
              <a:gd name="connsiteY65" fmla="*/ 9048 h 10000"/>
              <a:gd name="connsiteX66" fmla="*/ 6435 w 10000"/>
              <a:gd name="connsiteY66" fmla="*/ 8942 h 10000"/>
              <a:gd name="connsiteX67" fmla="*/ 6794 w 10000"/>
              <a:gd name="connsiteY67" fmla="*/ 8942 h 10000"/>
              <a:gd name="connsiteX68" fmla="*/ 7332 w 10000"/>
              <a:gd name="connsiteY68" fmla="*/ 8836 h 10000"/>
              <a:gd name="connsiteX69" fmla="*/ 7691 w 10000"/>
              <a:gd name="connsiteY69" fmla="*/ 8743 h 10000"/>
              <a:gd name="connsiteX70" fmla="*/ 8049 w 10000"/>
              <a:gd name="connsiteY70" fmla="*/ 8638 h 10000"/>
              <a:gd name="connsiteX71" fmla="*/ 8229 w 10000"/>
              <a:gd name="connsiteY71" fmla="*/ 8532 h 10000"/>
              <a:gd name="connsiteX72" fmla="*/ 8229 w 10000"/>
              <a:gd name="connsiteY72" fmla="*/ 8426 h 10000"/>
              <a:gd name="connsiteX73" fmla="*/ 8386 w 10000"/>
              <a:gd name="connsiteY73" fmla="*/ 8214 h 10000"/>
              <a:gd name="connsiteX74" fmla="*/ 8565 w 10000"/>
              <a:gd name="connsiteY74" fmla="*/ 8003 h 10000"/>
              <a:gd name="connsiteX75" fmla="*/ 8744 w 10000"/>
              <a:gd name="connsiteY75" fmla="*/ 7897 h 10000"/>
              <a:gd name="connsiteX76" fmla="*/ 8744 w 10000"/>
              <a:gd name="connsiteY76" fmla="*/ 7579 h 10000"/>
              <a:gd name="connsiteX77" fmla="*/ 8924 w 10000"/>
              <a:gd name="connsiteY77" fmla="*/ 7368 h 10000"/>
              <a:gd name="connsiteX78" fmla="*/ 8924 w 10000"/>
              <a:gd name="connsiteY78" fmla="*/ 7156 h 10000"/>
              <a:gd name="connsiteX79" fmla="*/ 8924 w 10000"/>
              <a:gd name="connsiteY79" fmla="*/ 7050 h 10000"/>
              <a:gd name="connsiteX80" fmla="*/ 9103 w 10000"/>
              <a:gd name="connsiteY80" fmla="*/ 6839 h 10000"/>
              <a:gd name="connsiteX81" fmla="*/ 9103 w 10000"/>
              <a:gd name="connsiteY81" fmla="*/ 6733 h 10000"/>
              <a:gd name="connsiteX82" fmla="*/ 9283 w 10000"/>
              <a:gd name="connsiteY82" fmla="*/ 6733 h 10000"/>
              <a:gd name="connsiteX83" fmla="*/ 9283 w 10000"/>
              <a:gd name="connsiteY83" fmla="*/ 6627 h 10000"/>
              <a:gd name="connsiteX84" fmla="*/ 9283 w 10000"/>
              <a:gd name="connsiteY84" fmla="*/ 6627 h 10000"/>
              <a:gd name="connsiteX85" fmla="*/ 9283 w 10000"/>
              <a:gd name="connsiteY85" fmla="*/ 6627 h 10000"/>
              <a:gd name="connsiteX86" fmla="*/ 9283 w 10000"/>
              <a:gd name="connsiteY86" fmla="*/ 6733 h 10000"/>
              <a:gd name="connsiteX87" fmla="*/ 9462 w 10000"/>
              <a:gd name="connsiteY87" fmla="*/ 6733 h 10000"/>
              <a:gd name="connsiteX88" fmla="*/ 9462 w 10000"/>
              <a:gd name="connsiteY88" fmla="*/ 6839 h 10000"/>
              <a:gd name="connsiteX89" fmla="*/ 9462 w 10000"/>
              <a:gd name="connsiteY89" fmla="*/ 7050 h 10000"/>
              <a:gd name="connsiteX90" fmla="*/ 9462 w 10000"/>
              <a:gd name="connsiteY90" fmla="*/ 7156 h 10000"/>
              <a:gd name="connsiteX91" fmla="*/ 9462 w 10000"/>
              <a:gd name="connsiteY91" fmla="*/ 7368 h 10000"/>
              <a:gd name="connsiteX92" fmla="*/ 9462 w 10000"/>
              <a:gd name="connsiteY92" fmla="*/ 7579 h 10000"/>
              <a:gd name="connsiteX93" fmla="*/ 9641 w 10000"/>
              <a:gd name="connsiteY93" fmla="*/ 8003 h 10000"/>
              <a:gd name="connsiteX94" fmla="*/ 9641 w 10000"/>
              <a:gd name="connsiteY94" fmla="*/ 8320 h 10000"/>
              <a:gd name="connsiteX95" fmla="*/ 9821 w 10000"/>
              <a:gd name="connsiteY95" fmla="*/ 8638 h 10000"/>
              <a:gd name="connsiteX96" fmla="*/ 10000 w 10000"/>
              <a:gd name="connsiteY96" fmla="*/ 8836 h 10000"/>
              <a:gd name="connsiteX97" fmla="*/ 10000 w 10000"/>
              <a:gd name="connsiteY97" fmla="*/ 8942 h 10000"/>
              <a:gd name="connsiteX98" fmla="*/ 10000 w 10000"/>
              <a:gd name="connsiteY98" fmla="*/ 9048 h 10000"/>
              <a:gd name="connsiteX99" fmla="*/ 10000 w 10000"/>
              <a:gd name="connsiteY99" fmla="*/ 9153 h 10000"/>
              <a:gd name="connsiteX100" fmla="*/ 9821 w 10000"/>
              <a:gd name="connsiteY100" fmla="*/ 9259 h 10000"/>
              <a:gd name="connsiteX101" fmla="*/ 9462 w 10000"/>
              <a:gd name="connsiteY101" fmla="*/ 9365 h 10000"/>
              <a:gd name="connsiteX102" fmla="*/ 9103 w 10000"/>
              <a:gd name="connsiteY102" fmla="*/ 9471 h 10000"/>
              <a:gd name="connsiteX103" fmla="*/ 8744 w 10000"/>
              <a:gd name="connsiteY103" fmla="*/ 9577 h 10000"/>
              <a:gd name="connsiteX104" fmla="*/ 8229 w 10000"/>
              <a:gd name="connsiteY104" fmla="*/ 9683 h 10000"/>
              <a:gd name="connsiteX105" fmla="*/ 7511 w 10000"/>
              <a:gd name="connsiteY105" fmla="*/ 9788 h 10000"/>
              <a:gd name="connsiteX106" fmla="*/ 6973 w 10000"/>
              <a:gd name="connsiteY106" fmla="*/ 9894 h 10000"/>
              <a:gd name="connsiteX107" fmla="*/ 6256 w 10000"/>
              <a:gd name="connsiteY107" fmla="*/ 10000 h 10000"/>
              <a:gd name="connsiteX108" fmla="*/ 5359 w 10000"/>
              <a:gd name="connsiteY108" fmla="*/ 10000 h 10000"/>
              <a:gd name="connsiteX109" fmla="*/ 5359 w 10000"/>
              <a:gd name="connsiteY109" fmla="*/ 10000 h 10000"/>
              <a:gd name="connsiteX0" fmla="*/ 4821 w 9462"/>
              <a:gd name="connsiteY0" fmla="*/ 10000 h 10000"/>
              <a:gd name="connsiteX1" fmla="*/ 4103 w 9462"/>
              <a:gd name="connsiteY1" fmla="*/ 9894 h 10000"/>
              <a:gd name="connsiteX2" fmla="*/ 3408 w 9462"/>
              <a:gd name="connsiteY2" fmla="*/ 9894 h 10000"/>
              <a:gd name="connsiteX3" fmla="*/ 2870 w 9462"/>
              <a:gd name="connsiteY3" fmla="*/ 9788 h 10000"/>
              <a:gd name="connsiteX4" fmla="*/ 2332 w 9462"/>
              <a:gd name="connsiteY4" fmla="*/ 9683 h 10000"/>
              <a:gd name="connsiteX5" fmla="*/ 1973 w 9462"/>
              <a:gd name="connsiteY5" fmla="*/ 9577 h 10000"/>
              <a:gd name="connsiteX6" fmla="*/ 1614 w 9462"/>
              <a:gd name="connsiteY6" fmla="*/ 9365 h 10000"/>
              <a:gd name="connsiteX7" fmla="*/ 1256 w 9462"/>
              <a:gd name="connsiteY7" fmla="*/ 9153 h 10000"/>
              <a:gd name="connsiteX8" fmla="*/ 1076 w 9462"/>
              <a:gd name="connsiteY8" fmla="*/ 8942 h 10000"/>
              <a:gd name="connsiteX9" fmla="*/ 718 w 9462"/>
              <a:gd name="connsiteY9" fmla="*/ 8638 h 10000"/>
              <a:gd name="connsiteX10" fmla="*/ 538 w 9462"/>
              <a:gd name="connsiteY10" fmla="*/ 8320 h 10000"/>
              <a:gd name="connsiteX11" fmla="*/ 359 w 9462"/>
              <a:gd name="connsiteY11" fmla="*/ 8003 h 10000"/>
              <a:gd name="connsiteX12" fmla="*/ 359 w 9462"/>
              <a:gd name="connsiteY12" fmla="*/ 7685 h 10000"/>
              <a:gd name="connsiteX13" fmla="*/ 179 w 9462"/>
              <a:gd name="connsiteY13" fmla="*/ 7474 h 10000"/>
              <a:gd name="connsiteX14" fmla="*/ 179 w 9462"/>
              <a:gd name="connsiteY14" fmla="*/ 7156 h 10000"/>
              <a:gd name="connsiteX15" fmla="*/ 179 w 9462"/>
              <a:gd name="connsiteY15" fmla="*/ 6733 h 10000"/>
              <a:gd name="connsiteX16" fmla="*/ 179 w 9462"/>
              <a:gd name="connsiteY16" fmla="*/ 6310 h 10000"/>
              <a:gd name="connsiteX17" fmla="*/ 179 w 9462"/>
              <a:gd name="connsiteY17" fmla="*/ 5794 h 10000"/>
              <a:gd name="connsiteX18" fmla="*/ 179 w 9462"/>
              <a:gd name="connsiteY18" fmla="*/ 5159 h 10000"/>
              <a:gd name="connsiteX19" fmla="*/ 179 w 9462"/>
              <a:gd name="connsiteY19" fmla="*/ 4524 h 10000"/>
              <a:gd name="connsiteX20" fmla="*/ 179 w 9462"/>
              <a:gd name="connsiteY20" fmla="*/ 3690 h 10000"/>
              <a:gd name="connsiteX21" fmla="*/ 179 w 9462"/>
              <a:gd name="connsiteY21" fmla="*/ 2950 h 10000"/>
              <a:gd name="connsiteX22" fmla="*/ 179 w 9462"/>
              <a:gd name="connsiteY22" fmla="*/ 2315 h 10000"/>
              <a:gd name="connsiteX23" fmla="*/ 0 w 9462"/>
              <a:gd name="connsiteY23" fmla="*/ 1786 h 10000"/>
              <a:gd name="connsiteX24" fmla="*/ 0 w 9462"/>
              <a:gd name="connsiteY24" fmla="*/ 1362 h 10000"/>
              <a:gd name="connsiteX25" fmla="*/ 0 w 9462"/>
              <a:gd name="connsiteY25" fmla="*/ 952 h 10000"/>
              <a:gd name="connsiteX26" fmla="*/ 0 w 9462"/>
              <a:gd name="connsiteY26" fmla="*/ 635 h 10000"/>
              <a:gd name="connsiteX27" fmla="*/ 0 w 9462"/>
              <a:gd name="connsiteY27" fmla="*/ 0 h 10000"/>
              <a:gd name="connsiteX28" fmla="*/ 359 w 9462"/>
              <a:gd name="connsiteY28" fmla="*/ 0 h 10000"/>
              <a:gd name="connsiteX29" fmla="*/ 897 w 9462"/>
              <a:gd name="connsiteY29" fmla="*/ 106 h 10000"/>
              <a:gd name="connsiteX30" fmla="*/ 1076 w 9462"/>
              <a:gd name="connsiteY30" fmla="*/ 212 h 10000"/>
              <a:gd name="connsiteX31" fmla="*/ 1256 w 9462"/>
              <a:gd name="connsiteY31" fmla="*/ 317 h 10000"/>
              <a:gd name="connsiteX32" fmla="*/ 1435 w 9462"/>
              <a:gd name="connsiteY32" fmla="*/ 423 h 10000"/>
              <a:gd name="connsiteX33" fmla="*/ 1435 w 9462"/>
              <a:gd name="connsiteY33" fmla="*/ 635 h 10000"/>
              <a:gd name="connsiteX34" fmla="*/ 1435 w 9462"/>
              <a:gd name="connsiteY34" fmla="*/ 952 h 10000"/>
              <a:gd name="connsiteX35" fmla="*/ 1256 w 9462"/>
              <a:gd name="connsiteY35" fmla="*/ 1058 h 10000"/>
              <a:gd name="connsiteX36" fmla="*/ 1256 w 9462"/>
              <a:gd name="connsiteY36" fmla="*/ 1164 h 10000"/>
              <a:gd name="connsiteX37" fmla="*/ 1256 w 9462"/>
              <a:gd name="connsiteY37" fmla="*/ 1468 h 10000"/>
              <a:gd name="connsiteX38" fmla="*/ 1256 w 9462"/>
              <a:gd name="connsiteY38" fmla="*/ 1680 h 10000"/>
              <a:gd name="connsiteX39" fmla="*/ 1256 w 9462"/>
              <a:gd name="connsiteY39" fmla="*/ 2103 h 10000"/>
              <a:gd name="connsiteX40" fmla="*/ 1256 w 9462"/>
              <a:gd name="connsiteY40" fmla="*/ 2421 h 10000"/>
              <a:gd name="connsiteX41" fmla="*/ 1076 w 9462"/>
              <a:gd name="connsiteY41" fmla="*/ 2950 h 10000"/>
              <a:gd name="connsiteX42" fmla="*/ 1076 w 9462"/>
              <a:gd name="connsiteY42" fmla="*/ 3479 h 10000"/>
              <a:gd name="connsiteX43" fmla="*/ 1076 w 9462"/>
              <a:gd name="connsiteY43" fmla="*/ 3995 h 10000"/>
              <a:gd name="connsiteX44" fmla="*/ 1076 w 9462"/>
              <a:gd name="connsiteY44" fmla="*/ 4418 h 10000"/>
              <a:gd name="connsiteX45" fmla="*/ 1076 w 9462"/>
              <a:gd name="connsiteY45" fmla="*/ 4841 h 10000"/>
              <a:gd name="connsiteX46" fmla="*/ 1076 w 9462"/>
              <a:gd name="connsiteY46" fmla="*/ 5265 h 10000"/>
              <a:gd name="connsiteX47" fmla="*/ 1256 w 9462"/>
              <a:gd name="connsiteY47" fmla="*/ 5582 h 10000"/>
              <a:gd name="connsiteX48" fmla="*/ 1256 w 9462"/>
              <a:gd name="connsiteY48" fmla="*/ 5899 h 10000"/>
              <a:gd name="connsiteX49" fmla="*/ 1256 w 9462"/>
              <a:gd name="connsiteY49" fmla="*/ 6111 h 10000"/>
              <a:gd name="connsiteX50" fmla="*/ 1256 w 9462"/>
              <a:gd name="connsiteY50" fmla="*/ 6310 h 10000"/>
              <a:gd name="connsiteX51" fmla="*/ 1256 w 9462"/>
              <a:gd name="connsiteY51" fmla="*/ 6944 h 10000"/>
              <a:gd name="connsiteX52" fmla="*/ 1435 w 9462"/>
              <a:gd name="connsiteY52" fmla="*/ 7579 h 10000"/>
              <a:gd name="connsiteX53" fmla="*/ 1614 w 9462"/>
              <a:gd name="connsiteY53" fmla="*/ 7897 h 10000"/>
              <a:gd name="connsiteX54" fmla="*/ 1614 w 9462"/>
              <a:gd name="connsiteY54" fmla="*/ 8108 h 10000"/>
              <a:gd name="connsiteX55" fmla="*/ 1794 w 9462"/>
              <a:gd name="connsiteY55" fmla="*/ 8320 h 10000"/>
              <a:gd name="connsiteX56" fmla="*/ 2153 w 9462"/>
              <a:gd name="connsiteY56" fmla="*/ 8532 h 10000"/>
              <a:gd name="connsiteX57" fmla="*/ 2332 w 9462"/>
              <a:gd name="connsiteY57" fmla="*/ 8638 h 10000"/>
              <a:gd name="connsiteX58" fmla="*/ 2691 w 9462"/>
              <a:gd name="connsiteY58" fmla="*/ 8743 h 10000"/>
              <a:gd name="connsiteX59" fmla="*/ 3049 w 9462"/>
              <a:gd name="connsiteY59" fmla="*/ 8836 h 10000"/>
              <a:gd name="connsiteX60" fmla="*/ 3408 w 9462"/>
              <a:gd name="connsiteY60" fmla="*/ 8942 h 10000"/>
              <a:gd name="connsiteX61" fmla="*/ 3745 w 9462"/>
              <a:gd name="connsiteY61" fmla="*/ 8942 h 10000"/>
              <a:gd name="connsiteX62" fmla="*/ 4283 w 9462"/>
              <a:gd name="connsiteY62" fmla="*/ 9048 h 10000"/>
              <a:gd name="connsiteX63" fmla="*/ 4821 w 9462"/>
              <a:gd name="connsiteY63" fmla="*/ 9048 h 10000"/>
              <a:gd name="connsiteX64" fmla="*/ 5359 w 9462"/>
              <a:gd name="connsiteY64" fmla="*/ 9048 h 10000"/>
              <a:gd name="connsiteX65" fmla="*/ 5897 w 9462"/>
              <a:gd name="connsiteY65" fmla="*/ 8942 h 10000"/>
              <a:gd name="connsiteX66" fmla="*/ 6256 w 9462"/>
              <a:gd name="connsiteY66" fmla="*/ 8942 h 10000"/>
              <a:gd name="connsiteX67" fmla="*/ 6794 w 9462"/>
              <a:gd name="connsiteY67" fmla="*/ 8836 h 10000"/>
              <a:gd name="connsiteX68" fmla="*/ 7153 w 9462"/>
              <a:gd name="connsiteY68" fmla="*/ 8743 h 10000"/>
              <a:gd name="connsiteX69" fmla="*/ 7511 w 9462"/>
              <a:gd name="connsiteY69" fmla="*/ 8638 h 10000"/>
              <a:gd name="connsiteX70" fmla="*/ 7691 w 9462"/>
              <a:gd name="connsiteY70" fmla="*/ 8532 h 10000"/>
              <a:gd name="connsiteX71" fmla="*/ 7691 w 9462"/>
              <a:gd name="connsiteY71" fmla="*/ 8426 h 10000"/>
              <a:gd name="connsiteX72" fmla="*/ 7848 w 9462"/>
              <a:gd name="connsiteY72" fmla="*/ 8214 h 10000"/>
              <a:gd name="connsiteX73" fmla="*/ 8027 w 9462"/>
              <a:gd name="connsiteY73" fmla="*/ 8003 h 10000"/>
              <a:gd name="connsiteX74" fmla="*/ 8206 w 9462"/>
              <a:gd name="connsiteY74" fmla="*/ 7897 h 10000"/>
              <a:gd name="connsiteX75" fmla="*/ 8206 w 9462"/>
              <a:gd name="connsiteY75" fmla="*/ 7579 h 10000"/>
              <a:gd name="connsiteX76" fmla="*/ 8386 w 9462"/>
              <a:gd name="connsiteY76" fmla="*/ 7368 h 10000"/>
              <a:gd name="connsiteX77" fmla="*/ 8386 w 9462"/>
              <a:gd name="connsiteY77" fmla="*/ 7156 h 10000"/>
              <a:gd name="connsiteX78" fmla="*/ 8386 w 9462"/>
              <a:gd name="connsiteY78" fmla="*/ 7050 h 10000"/>
              <a:gd name="connsiteX79" fmla="*/ 8565 w 9462"/>
              <a:gd name="connsiteY79" fmla="*/ 6839 h 10000"/>
              <a:gd name="connsiteX80" fmla="*/ 8565 w 9462"/>
              <a:gd name="connsiteY80" fmla="*/ 6733 h 10000"/>
              <a:gd name="connsiteX81" fmla="*/ 8745 w 9462"/>
              <a:gd name="connsiteY81" fmla="*/ 6733 h 10000"/>
              <a:gd name="connsiteX82" fmla="*/ 8745 w 9462"/>
              <a:gd name="connsiteY82" fmla="*/ 6627 h 10000"/>
              <a:gd name="connsiteX83" fmla="*/ 8745 w 9462"/>
              <a:gd name="connsiteY83" fmla="*/ 6627 h 10000"/>
              <a:gd name="connsiteX84" fmla="*/ 8745 w 9462"/>
              <a:gd name="connsiteY84" fmla="*/ 6627 h 10000"/>
              <a:gd name="connsiteX85" fmla="*/ 8745 w 9462"/>
              <a:gd name="connsiteY85" fmla="*/ 6733 h 10000"/>
              <a:gd name="connsiteX86" fmla="*/ 8924 w 9462"/>
              <a:gd name="connsiteY86" fmla="*/ 6733 h 10000"/>
              <a:gd name="connsiteX87" fmla="*/ 8924 w 9462"/>
              <a:gd name="connsiteY87" fmla="*/ 6839 h 10000"/>
              <a:gd name="connsiteX88" fmla="*/ 8924 w 9462"/>
              <a:gd name="connsiteY88" fmla="*/ 7050 h 10000"/>
              <a:gd name="connsiteX89" fmla="*/ 8924 w 9462"/>
              <a:gd name="connsiteY89" fmla="*/ 7156 h 10000"/>
              <a:gd name="connsiteX90" fmla="*/ 8924 w 9462"/>
              <a:gd name="connsiteY90" fmla="*/ 7368 h 10000"/>
              <a:gd name="connsiteX91" fmla="*/ 8924 w 9462"/>
              <a:gd name="connsiteY91" fmla="*/ 7579 h 10000"/>
              <a:gd name="connsiteX92" fmla="*/ 9103 w 9462"/>
              <a:gd name="connsiteY92" fmla="*/ 8003 h 10000"/>
              <a:gd name="connsiteX93" fmla="*/ 9103 w 9462"/>
              <a:gd name="connsiteY93" fmla="*/ 8320 h 10000"/>
              <a:gd name="connsiteX94" fmla="*/ 9283 w 9462"/>
              <a:gd name="connsiteY94" fmla="*/ 8638 h 10000"/>
              <a:gd name="connsiteX95" fmla="*/ 9462 w 9462"/>
              <a:gd name="connsiteY95" fmla="*/ 8836 h 10000"/>
              <a:gd name="connsiteX96" fmla="*/ 9462 w 9462"/>
              <a:gd name="connsiteY96" fmla="*/ 8942 h 10000"/>
              <a:gd name="connsiteX97" fmla="*/ 9462 w 9462"/>
              <a:gd name="connsiteY97" fmla="*/ 9048 h 10000"/>
              <a:gd name="connsiteX98" fmla="*/ 9462 w 9462"/>
              <a:gd name="connsiteY98" fmla="*/ 9153 h 10000"/>
              <a:gd name="connsiteX99" fmla="*/ 9283 w 9462"/>
              <a:gd name="connsiteY99" fmla="*/ 9259 h 10000"/>
              <a:gd name="connsiteX100" fmla="*/ 8924 w 9462"/>
              <a:gd name="connsiteY100" fmla="*/ 9365 h 10000"/>
              <a:gd name="connsiteX101" fmla="*/ 8565 w 9462"/>
              <a:gd name="connsiteY101" fmla="*/ 9471 h 10000"/>
              <a:gd name="connsiteX102" fmla="*/ 8206 w 9462"/>
              <a:gd name="connsiteY102" fmla="*/ 9577 h 10000"/>
              <a:gd name="connsiteX103" fmla="*/ 7691 w 9462"/>
              <a:gd name="connsiteY103" fmla="*/ 9683 h 10000"/>
              <a:gd name="connsiteX104" fmla="*/ 6973 w 9462"/>
              <a:gd name="connsiteY104" fmla="*/ 9788 h 10000"/>
              <a:gd name="connsiteX105" fmla="*/ 6435 w 9462"/>
              <a:gd name="connsiteY105" fmla="*/ 9894 h 10000"/>
              <a:gd name="connsiteX106" fmla="*/ 5718 w 9462"/>
              <a:gd name="connsiteY106" fmla="*/ 10000 h 10000"/>
              <a:gd name="connsiteX107" fmla="*/ 4821 w 9462"/>
              <a:gd name="connsiteY107" fmla="*/ 10000 h 10000"/>
              <a:gd name="connsiteX108" fmla="*/ 4821 w 9462"/>
              <a:gd name="connsiteY108" fmla="*/ 10000 h 10000"/>
              <a:gd name="connsiteX0" fmla="*/ 5095 w 10000"/>
              <a:gd name="connsiteY0" fmla="*/ 10000 h 10000"/>
              <a:gd name="connsiteX1" fmla="*/ 4336 w 10000"/>
              <a:gd name="connsiteY1" fmla="*/ 9894 h 10000"/>
              <a:gd name="connsiteX2" fmla="*/ 3602 w 10000"/>
              <a:gd name="connsiteY2" fmla="*/ 9894 h 10000"/>
              <a:gd name="connsiteX3" fmla="*/ 3033 w 10000"/>
              <a:gd name="connsiteY3" fmla="*/ 9788 h 10000"/>
              <a:gd name="connsiteX4" fmla="*/ 2465 w 10000"/>
              <a:gd name="connsiteY4" fmla="*/ 9683 h 10000"/>
              <a:gd name="connsiteX5" fmla="*/ 2085 w 10000"/>
              <a:gd name="connsiteY5" fmla="*/ 9577 h 10000"/>
              <a:gd name="connsiteX6" fmla="*/ 1706 w 10000"/>
              <a:gd name="connsiteY6" fmla="*/ 9365 h 10000"/>
              <a:gd name="connsiteX7" fmla="*/ 1327 w 10000"/>
              <a:gd name="connsiteY7" fmla="*/ 9153 h 10000"/>
              <a:gd name="connsiteX8" fmla="*/ 1137 w 10000"/>
              <a:gd name="connsiteY8" fmla="*/ 8942 h 10000"/>
              <a:gd name="connsiteX9" fmla="*/ 759 w 10000"/>
              <a:gd name="connsiteY9" fmla="*/ 8638 h 10000"/>
              <a:gd name="connsiteX10" fmla="*/ 569 w 10000"/>
              <a:gd name="connsiteY10" fmla="*/ 8320 h 10000"/>
              <a:gd name="connsiteX11" fmla="*/ 379 w 10000"/>
              <a:gd name="connsiteY11" fmla="*/ 8003 h 10000"/>
              <a:gd name="connsiteX12" fmla="*/ 379 w 10000"/>
              <a:gd name="connsiteY12" fmla="*/ 7685 h 10000"/>
              <a:gd name="connsiteX13" fmla="*/ 189 w 10000"/>
              <a:gd name="connsiteY13" fmla="*/ 7474 h 10000"/>
              <a:gd name="connsiteX14" fmla="*/ 189 w 10000"/>
              <a:gd name="connsiteY14" fmla="*/ 7156 h 10000"/>
              <a:gd name="connsiteX15" fmla="*/ 189 w 10000"/>
              <a:gd name="connsiteY15" fmla="*/ 6733 h 10000"/>
              <a:gd name="connsiteX16" fmla="*/ 189 w 10000"/>
              <a:gd name="connsiteY16" fmla="*/ 6310 h 10000"/>
              <a:gd name="connsiteX17" fmla="*/ 189 w 10000"/>
              <a:gd name="connsiteY17" fmla="*/ 5794 h 10000"/>
              <a:gd name="connsiteX18" fmla="*/ 189 w 10000"/>
              <a:gd name="connsiteY18" fmla="*/ 5159 h 10000"/>
              <a:gd name="connsiteX19" fmla="*/ 189 w 10000"/>
              <a:gd name="connsiteY19" fmla="*/ 4524 h 10000"/>
              <a:gd name="connsiteX20" fmla="*/ 189 w 10000"/>
              <a:gd name="connsiteY20" fmla="*/ 3690 h 10000"/>
              <a:gd name="connsiteX21" fmla="*/ 189 w 10000"/>
              <a:gd name="connsiteY21" fmla="*/ 2950 h 10000"/>
              <a:gd name="connsiteX22" fmla="*/ 189 w 10000"/>
              <a:gd name="connsiteY22" fmla="*/ 2315 h 10000"/>
              <a:gd name="connsiteX23" fmla="*/ 0 w 10000"/>
              <a:gd name="connsiteY23" fmla="*/ 1786 h 10000"/>
              <a:gd name="connsiteX24" fmla="*/ 0 w 10000"/>
              <a:gd name="connsiteY24" fmla="*/ 1362 h 10000"/>
              <a:gd name="connsiteX25" fmla="*/ 0 w 10000"/>
              <a:gd name="connsiteY25" fmla="*/ 952 h 10000"/>
              <a:gd name="connsiteX26" fmla="*/ 0 w 10000"/>
              <a:gd name="connsiteY26" fmla="*/ 635 h 10000"/>
              <a:gd name="connsiteX27" fmla="*/ 379 w 10000"/>
              <a:gd name="connsiteY27" fmla="*/ 0 h 10000"/>
              <a:gd name="connsiteX28" fmla="*/ 948 w 10000"/>
              <a:gd name="connsiteY28" fmla="*/ 106 h 10000"/>
              <a:gd name="connsiteX29" fmla="*/ 1137 w 10000"/>
              <a:gd name="connsiteY29" fmla="*/ 212 h 10000"/>
              <a:gd name="connsiteX30" fmla="*/ 1327 w 10000"/>
              <a:gd name="connsiteY30" fmla="*/ 317 h 10000"/>
              <a:gd name="connsiteX31" fmla="*/ 1517 w 10000"/>
              <a:gd name="connsiteY31" fmla="*/ 423 h 10000"/>
              <a:gd name="connsiteX32" fmla="*/ 1517 w 10000"/>
              <a:gd name="connsiteY32" fmla="*/ 635 h 10000"/>
              <a:gd name="connsiteX33" fmla="*/ 1517 w 10000"/>
              <a:gd name="connsiteY33" fmla="*/ 952 h 10000"/>
              <a:gd name="connsiteX34" fmla="*/ 1327 w 10000"/>
              <a:gd name="connsiteY34" fmla="*/ 1058 h 10000"/>
              <a:gd name="connsiteX35" fmla="*/ 1327 w 10000"/>
              <a:gd name="connsiteY35" fmla="*/ 1164 h 10000"/>
              <a:gd name="connsiteX36" fmla="*/ 1327 w 10000"/>
              <a:gd name="connsiteY36" fmla="*/ 1468 h 10000"/>
              <a:gd name="connsiteX37" fmla="*/ 1327 w 10000"/>
              <a:gd name="connsiteY37" fmla="*/ 1680 h 10000"/>
              <a:gd name="connsiteX38" fmla="*/ 1327 w 10000"/>
              <a:gd name="connsiteY38" fmla="*/ 2103 h 10000"/>
              <a:gd name="connsiteX39" fmla="*/ 1327 w 10000"/>
              <a:gd name="connsiteY39" fmla="*/ 2421 h 10000"/>
              <a:gd name="connsiteX40" fmla="*/ 1137 w 10000"/>
              <a:gd name="connsiteY40" fmla="*/ 2950 h 10000"/>
              <a:gd name="connsiteX41" fmla="*/ 1137 w 10000"/>
              <a:gd name="connsiteY41" fmla="*/ 3479 h 10000"/>
              <a:gd name="connsiteX42" fmla="*/ 1137 w 10000"/>
              <a:gd name="connsiteY42" fmla="*/ 3995 h 10000"/>
              <a:gd name="connsiteX43" fmla="*/ 1137 w 10000"/>
              <a:gd name="connsiteY43" fmla="*/ 4418 h 10000"/>
              <a:gd name="connsiteX44" fmla="*/ 1137 w 10000"/>
              <a:gd name="connsiteY44" fmla="*/ 4841 h 10000"/>
              <a:gd name="connsiteX45" fmla="*/ 1137 w 10000"/>
              <a:gd name="connsiteY45" fmla="*/ 5265 h 10000"/>
              <a:gd name="connsiteX46" fmla="*/ 1327 w 10000"/>
              <a:gd name="connsiteY46" fmla="*/ 5582 h 10000"/>
              <a:gd name="connsiteX47" fmla="*/ 1327 w 10000"/>
              <a:gd name="connsiteY47" fmla="*/ 5899 h 10000"/>
              <a:gd name="connsiteX48" fmla="*/ 1327 w 10000"/>
              <a:gd name="connsiteY48" fmla="*/ 6111 h 10000"/>
              <a:gd name="connsiteX49" fmla="*/ 1327 w 10000"/>
              <a:gd name="connsiteY49" fmla="*/ 6310 h 10000"/>
              <a:gd name="connsiteX50" fmla="*/ 1327 w 10000"/>
              <a:gd name="connsiteY50" fmla="*/ 6944 h 10000"/>
              <a:gd name="connsiteX51" fmla="*/ 1517 w 10000"/>
              <a:gd name="connsiteY51" fmla="*/ 7579 h 10000"/>
              <a:gd name="connsiteX52" fmla="*/ 1706 w 10000"/>
              <a:gd name="connsiteY52" fmla="*/ 7897 h 10000"/>
              <a:gd name="connsiteX53" fmla="*/ 1706 w 10000"/>
              <a:gd name="connsiteY53" fmla="*/ 8108 h 10000"/>
              <a:gd name="connsiteX54" fmla="*/ 1896 w 10000"/>
              <a:gd name="connsiteY54" fmla="*/ 8320 h 10000"/>
              <a:gd name="connsiteX55" fmla="*/ 2275 w 10000"/>
              <a:gd name="connsiteY55" fmla="*/ 8532 h 10000"/>
              <a:gd name="connsiteX56" fmla="*/ 2465 w 10000"/>
              <a:gd name="connsiteY56" fmla="*/ 8638 h 10000"/>
              <a:gd name="connsiteX57" fmla="*/ 2844 w 10000"/>
              <a:gd name="connsiteY57" fmla="*/ 8743 h 10000"/>
              <a:gd name="connsiteX58" fmla="*/ 3222 w 10000"/>
              <a:gd name="connsiteY58" fmla="*/ 8836 h 10000"/>
              <a:gd name="connsiteX59" fmla="*/ 3602 w 10000"/>
              <a:gd name="connsiteY59" fmla="*/ 8942 h 10000"/>
              <a:gd name="connsiteX60" fmla="*/ 3958 w 10000"/>
              <a:gd name="connsiteY60" fmla="*/ 8942 h 10000"/>
              <a:gd name="connsiteX61" fmla="*/ 4527 w 10000"/>
              <a:gd name="connsiteY61" fmla="*/ 9048 h 10000"/>
              <a:gd name="connsiteX62" fmla="*/ 5095 w 10000"/>
              <a:gd name="connsiteY62" fmla="*/ 9048 h 10000"/>
              <a:gd name="connsiteX63" fmla="*/ 5664 w 10000"/>
              <a:gd name="connsiteY63" fmla="*/ 9048 h 10000"/>
              <a:gd name="connsiteX64" fmla="*/ 6232 w 10000"/>
              <a:gd name="connsiteY64" fmla="*/ 8942 h 10000"/>
              <a:gd name="connsiteX65" fmla="*/ 6612 w 10000"/>
              <a:gd name="connsiteY65" fmla="*/ 8942 h 10000"/>
              <a:gd name="connsiteX66" fmla="*/ 7180 w 10000"/>
              <a:gd name="connsiteY66" fmla="*/ 8836 h 10000"/>
              <a:gd name="connsiteX67" fmla="*/ 7560 w 10000"/>
              <a:gd name="connsiteY67" fmla="*/ 8743 h 10000"/>
              <a:gd name="connsiteX68" fmla="*/ 7938 w 10000"/>
              <a:gd name="connsiteY68" fmla="*/ 8638 h 10000"/>
              <a:gd name="connsiteX69" fmla="*/ 8128 w 10000"/>
              <a:gd name="connsiteY69" fmla="*/ 8532 h 10000"/>
              <a:gd name="connsiteX70" fmla="*/ 8128 w 10000"/>
              <a:gd name="connsiteY70" fmla="*/ 8426 h 10000"/>
              <a:gd name="connsiteX71" fmla="*/ 8294 w 10000"/>
              <a:gd name="connsiteY71" fmla="*/ 8214 h 10000"/>
              <a:gd name="connsiteX72" fmla="*/ 8483 w 10000"/>
              <a:gd name="connsiteY72" fmla="*/ 8003 h 10000"/>
              <a:gd name="connsiteX73" fmla="*/ 8673 w 10000"/>
              <a:gd name="connsiteY73" fmla="*/ 7897 h 10000"/>
              <a:gd name="connsiteX74" fmla="*/ 8673 w 10000"/>
              <a:gd name="connsiteY74" fmla="*/ 7579 h 10000"/>
              <a:gd name="connsiteX75" fmla="*/ 8863 w 10000"/>
              <a:gd name="connsiteY75" fmla="*/ 7368 h 10000"/>
              <a:gd name="connsiteX76" fmla="*/ 8863 w 10000"/>
              <a:gd name="connsiteY76" fmla="*/ 7156 h 10000"/>
              <a:gd name="connsiteX77" fmla="*/ 8863 w 10000"/>
              <a:gd name="connsiteY77" fmla="*/ 7050 h 10000"/>
              <a:gd name="connsiteX78" fmla="*/ 9052 w 10000"/>
              <a:gd name="connsiteY78" fmla="*/ 6839 h 10000"/>
              <a:gd name="connsiteX79" fmla="*/ 9052 w 10000"/>
              <a:gd name="connsiteY79" fmla="*/ 6733 h 10000"/>
              <a:gd name="connsiteX80" fmla="*/ 9242 w 10000"/>
              <a:gd name="connsiteY80" fmla="*/ 6733 h 10000"/>
              <a:gd name="connsiteX81" fmla="*/ 9242 w 10000"/>
              <a:gd name="connsiteY81" fmla="*/ 6627 h 10000"/>
              <a:gd name="connsiteX82" fmla="*/ 9242 w 10000"/>
              <a:gd name="connsiteY82" fmla="*/ 6627 h 10000"/>
              <a:gd name="connsiteX83" fmla="*/ 9242 w 10000"/>
              <a:gd name="connsiteY83" fmla="*/ 6627 h 10000"/>
              <a:gd name="connsiteX84" fmla="*/ 9242 w 10000"/>
              <a:gd name="connsiteY84" fmla="*/ 6733 h 10000"/>
              <a:gd name="connsiteX85" fmla="*/ 9431 w 10000"/>
              <a:gd name="connsiteY85" fmla="*/ 6733 h 10000"/>
              <a:gd name="connsiteX86" fmla="*/ 9431 w 10000"/>
              <a:gd name="connsiteY86" fmla="*/ 6839 h 10000"/>
              <a:gd name="connsiteX87" fmla="*/ 9431 w 10000"/>
              <a:gd name="connsiteY87" fmla="*/ 7050 h 10000"/>
              <a:gd name="connsiteX88" fmla="*/ 9431 w 10000"/>
              <a:gd name="connsiteY88" fmla="*/ 7156 h 10000"/>
              <a:gd name="connsiteX89" fmla="*/ 9431 w 10000"/>
              <a:gd name="connsiteY89" fmla="*/ 7368 h 10000"/>
              <a:gd name="connsiteX90" fmla="*/ 9431 w 10000"/>
              <a:gd name="connsiteY90" fmla="*/ 7579 h 10000"/>
              <a:gd name="connsiteX91" fmla="*/ 9621 w 10000"/>
              <a:gd name="connsiteY91" fmla="*/ 8003 h 10000"/>
              <a:gd name="connsiteX92" fmla="*/ 9621 w 10000"/>
              <a:gd name="connsiteY92" fmla="*/ 8320 h 10000"/>
              <a:gd name="connsiteX93" fmla="*/ 9811 w 10000"/>
              <a:gd name="connsiteY93" fmla="*/ 8638 h 10000"/>
              <a:gd name="connsiteX94" fmla="*/ 10000 w 10000"/>
              <a:gd name="connsiteY94" fmla="*/ 8836 h 10000"/>
              <a:gd name="connsiteX95" fmla="*/ 10000 w 10000"/>
              <a:gd name="connsiteY95" fmla="*/ 8942 h 10000"/>
              <a:gd name="connsiteX96" fmla="*/ 10000 w 10000"/>
              <a:gd name="connsiteY96" fmla="*/ 9048 h 10000"/>
              <a:gd name="connsiteX97" fmla="*/ 10000 w 10000"/>
              <a:gd name="connsiteY97" fmla="*/ 9153 h 10000"/>
              <a:gd name="connsiteX98" fmla="*/ 9811 w 10000"/>
              <a:gd name="connsiteY98" fmla="*/ 9259 h 10000"/>
              <a:gd name="connsiteX99" fmla="*/ 9431 w 10000"/>
              <a:gd name="connsiteY99" fmla="*/ 9365 h 10000"/>
              <a:gd name="connsiteX100" fmla="*/ 9052 w 10000"/>
              <a:gd name="connsiteY100" fmla="*/ 9471 h 10000"/>
              <a:gd name="connsiteX101" fmla="*/ 8673 w 10000"/>
              <a:gd name="connsiteY101" fmla="*/ 9577 h 10000"/>
              <a:gd name="connsiteX102" fmla="*/ 8128 w 10000"/>
              <a:gd name="connsiteY102" fmla="*/ 9683 h 10000"/>
              <a:gd name="connsiteX103" fmla="*/ 7369 w 10000"/>
              <a:gd name="connsiteY103" fmla="*/ 9788 h 10000"/>
              <a:gd name="connsiteX104" fmla="*/ 6801 w 10000"/>
              <a:gd name="connsiteY104" fmla="*/ 9894 h 10000"/>
              <a:gd name="connsiteX105" fmla="*/ 6043 w 10000"/>
              <a:gd name="connsiteY105" fmla="*/ 10000 h 10000"/>
              <a:gd name="connsiteX106" fmla="*/ 5095 w 10000"/>
              <a:gd name="connsiteY106" fmla="*/ 10000 h 10000"/>
              <a:gd name="connsiteX107" fmla="*/ 5095 w 10000"/>
              <a:gd name="connsiteY107" fmla="*/ 10000 h 10000"/>
              <a:gd name="connsiteX0" fmla="*/ 5095 w 10000"/>
              <a:gd name="connsiteY0" fmla="*/ 9894 h 9894"/>
              <a:gd name="connsiteX1" fmla="*/ 4336 w 10000"/>
              <a:gd name="connsiteY1" fmla="*/ 9788 h 9894"/>
              <a:gd name="connsiteX2" fmla="*/ 3602 w 10000"/>
              <a:gd name="connsiteY2" fmla="*/ 9788 h 9894"/>
              <a:gd name="connsiteX3" fmla="*/ 3033 w 10000"/>
              <a:gd name="connsiteY3" fmla="*/ 9682 h 9894"/>
              <a:gd name="connsiteX4" fmla="*/ 2465 w 10000"/>
              <a:gd name="connsiteY4" fmla="*/ 9577 h 9894"/>
              <a:gd name="connsiteX5" fmla="*/ 2085 w 10000"/>
              <a:gd name="connsiteY5" fmla="*/ 9471 h 9894"/>
              <a:gd name="connsiteX6" fmla="*/ 1706 w 10000"/>
              <a:gd name="connsiteY6" fmla="*/ 9259 h 9894"/>
              <a:gd name="connsiteX7" fmla="*/ 1327 w 10000"/>
              <a:gd name="connsiteY7" fmla="*/ 9047 h 9894"/>
              <a:gd name="connsiteX8" fmla="*/ 1137 w 10000"/>
              <a:gd name="connsiteY8" fmla="*/ 8836 h 9894"/>
              <a:gd name="connsiteX9" fmla="*/ 759 w 10000"/>
              <a:gd name="connsiteY9" fmla="*/ 8532 h 9894"/>
              <a:gd name="connsiteX10" fmla="*/ 569 w 10000"/>
              <a:gd name="connsiteY10" fmla="*/ 8214 h 9894"/>
              <a:gd name="connsiteX11" fmla="*/ 379 w 10000"/>
              <a:gd name="connsiteY11" fmla="*/ 7897 h 9894"/>
              <a:gd name="connsiteX12" fmla="*/ 379 w 10000"/>
              <a:gd name="connsiteY12" fmla="*/ 7579 h 9894"/>
              <a:gd name="connsiteX13" fmla="*/ 189 w 10000"/>
              <a:gd name="connsiteY13" fmla="*/ 7368 h 9894"/>
              <a:gd name="connsiteX14" fmla="*/ 189 w 10000"/>
              <a:gd name="connsiteY14" fmla="*/ 7050 h 9894"/>
              <a:gd name="connsiteX15" fmla="*/ 189 w 10000"/>
              <a:gd name="connsiteY15" fmla="*/ 6627 h 9894"/>
              <a:gd name="connsiteX16" fmla="*/ 189 w 10000"/>
              <a:gd name="connsiteY16" fmla="*/ 6204 h 9894"/>
              <a:gd name="connsiteX17" fmla="*/ 189 w 10000"/>
              <a:gd name="connsiteY17" fmla="*/ 5688 h 9894"/>
              <a:gd name="connsiteX18" fmla="*/ 189 w 10000"/>
              <a:gd name="connsiteY18" fmla="*/ 5053 h 9894"/>
              <a:gd name="connsiteX19" fmla="*/ 189 w 10000"/>
              <a:gd name="connsiteY19" fmla="*/ 4418 h 9894"/>
              <a:gd name="connsiteX20" fmla="*/ 189 w 10000"/>
              <a:gd name="connsiteY20" fmla="*/ 3584 h 9894"/>
              <a:gd name="connsiteX21" fmla="*/ 189 w 10000"/>
              <a:gd name="connsiteY21" fmla="*/ 2844 h 9894"/>
              <a:gd name="connsiteX22" fmla="*/ 189 w 10000"/>
              <a:gd name="connsiteY22" fmla="*/ 2209 h 9894"/>
              <a:gd name="connsiteX23" fmla="*/ 0 w 10000"/>
              <a:gd name="connsiteY23" fmla="*/ 1680 h 9894"/>
              <a:gd name="connsiteX24" fmla="*/ 0 w 10000"/>
              <a:gd name="connsiteY24" fmla="*/ 1256 h 9894"/>
              <a:gd name="connsiteX25" fmla="*/ 0 w 10000"/>
              <a:gd name="connsiteY25" fmla="*/ 846 h 9894"/>
              <a:gd name="connsiteX26" fmla="*/ 0 w 10000"/>
              <a:gd name="connsiteY26" fmla="*/ 529 h 9894"/>
              <a:gd name="connsiteX27" fmla="*/ 948 w 10000"/>
              <a:gd name="connsiteY27" fmla="*/ 0 h 9894"/>
              <a:gd name="connsiteX28" fmla="*/ 1137 w 10000"/>
              <a:gd name="connsiteY28" fmla="*/ 106 h 9894"/>
              <a:gd name="connsiteX29" fmla="*/ 1327 w 10000"/>
              <a:gd name="connsiteY29" fmla="*/ 211 h 9894"/>
              <a:gd name="connsiteX30" fmla="*/ 1517 w 10000"/>
              <a:gd name="connsiteY30" fmla="*/ 317 h 9894"/>
              <a:gd name="connsiteX31" fmla="*/ 1517 w 10000"/>
              <a:gd name="connsiteY31" fmla="*/ 529 h 9894"/>
              <a:gd name="connsiteX32" fmla="*/ 1517 w 10000"/>
              <a:gd name="connsiteY32" fmla="*/ 846 h 9894"/>
              <a:gd name="connsiteX33" fmla="*/ 1327 w 10000"/>
              <a:gd name="connsiteY33" fmla="*/ 952 h 9894"/>
              <a:gd name="connsiteX34" fmla="*/ 1327 w 10000"/>
              <a:gd name="connsiteY34" fmla="*/ 1058 h 9894"/>
              <a:gd name="connsiteX35" fmla="*/ 1327 w 10000"/>
              <a:gd name="connsiteY35" fmla="*/ 1362 h 9894"/>
              <a:gd name="connsiteX36" fmla="*/ 1327 w 10000"/>
              <a:gd name="connsiteY36" fmla="*/ 1574 h 9894"/>
              <a:gd name="connsiteX37" fmla="*/ 1327 w 10000"/>
              <a:gd name="connsiteY37" fmla="*/ 1997 h 9894"/>
              <a:gd name="connsiteX38" fmla="*/ 1327 w 10000"/>
              <a:gd name="connsiteY38" fmla="*/ 2315 h 9894"/>
              <a:gd name="connsiteX39" fmla="*/ 1137 w 10000"/>
              <a:gd name="connsiteY39" fmla="*/ 2844 h 9894"/>
              <a:gd name="connsiteX40" fmla="*/ 1137 w 10000"/>
              <a:gd name="connsiteY40" fmla="*/ 3373 h 9894"/>
              <a:gd name="connsiteX41" fmla="*/ 1137 w 10000"/>
              <a:gd name="connsiteY41" fmla="*/ 3889 h 9894"/>
              <a:gd name="connsiteX42" fmla="*/ 1137 w 10000"/>
              <a:gd name="connsiteY42" fmla="*/ 4312 h 9894"/>
              <a:gd name="connsiteX43" fmla="*/ 1137 w 10000"/>
              <a:gd name="connsiteY43" fmla="*/ 4735 h 9894"/>
              <a:gd name="connsiteX44" fmla="*/ 1137 w 10000"/>
              <a:gd name="connsiteY44" fmla="*/ 5159 h 9894"/>
              <a:gd name="connsiteX45" fmla="*/ 1327 w 10000"/>
              <a:gd name="connsiteY45" fmla="*/ 5476 h 9894"/>
              <a:gd name="connsiteX46" fmla="*/ 1327 w 10000"/>
              <a:gd name="connsiteY46" fmla="*/ 5793 h 9894"/>
              <a:gd name="connsiteX47" fmla="*/ 1327 w 10000"/>
              <a:gd name="connsiteY47" fmla="*/ 6005 h 9894"/>
              <a:gd name="connsiteX48" fmla="*/ 1327 w 10000"/>
              <a:gd name="connsiteY48" fmla="*/ 6204 h 9894"/>
              <a:gd name="connsiteX49" fmla="*/ 1327 w 10000"/>
              <a:gd name="connsiteY49" fmla="*/ 6838 h 9894"/>
              <a:gd name="connsiteX50" fmla="*/ 1517 w 10000"/>
              <a:gd name="connsiteY50" fmla="*/ 7473 h 9894"/>
              <a:gd name="connsiteX51" fmla="*/ 1706 w 10000"/>
              <a:gd name="connsiteY51" fmla="*/ 7791 h 9894"/>
              <a:gd name="connsiteX52" fmla="*/ 1706 w 10000"/>
              <a:gd name="connsiteY52" fmla="*/ 8002 h 9894"/>
              <a:gd name="connsiteX53" fmla="*/ 1896 w 10000"/>
              <a:gd name="connsiteY53" fmla="*/ 8214 h 9894"/>
              <a:gd name="connsiteX54" fmla="*/ 2275 w 10000"/>
              <a:gd name="connsiteY54" fmla="*/ 8426 h 9894"/>
              <a:gd name="connsiteX55" fmla="*/ 2465 w 10000"/>
              <a:gd name="connsiteY55" fmla="*/ 8532 h 9894"/>
              <a:gd name="connsiteX56" fmla="*/ 2844 w 10000"/>
              <a:gd name="connsiteY56" fmla="*/ 8637 h 9894"/>
              <a:gd name="connsiteX57" fmla="*/ 3222 w 10000"/>
              <a:gd name="connsiteY57" fmla="*/ 8730 h 9894"/>
              <a:gd name="connsiteX58" fmla="*/ 3602 w 10000"/>
              <a:gd name="connsiteY58" fmla="*/ 8836 h 9894"/>
              <a:gd name="connsiteX59" fmla="*/ 3958 w 10000"/>
              <a:gd name="connsiteY59" fmla="*/ 8836 h 9894"/>
              <a:gd name="connsiteX60" fmla="*/ 4527 w 10000"/>
              <a:gd name="connsiteY60" fmla="*/ 8942 h 9894"/>
              <a:gd name="connsiteX61" fmla="*/ 5095 w 10000"/>
              <a:gd name="connsiteY61" fmla="*/ 8942 h 9894"/>
              <a:gd name="connsiteX62" fmla="*/ 5664 w 10000"/>
              <a:gd name="connsiteY62" fmla="*/ 8942 h 9894"/>
              <a:gd name="connsiteX63" fmla="*/ 6232 w 10000"/>
              <a:gd name="connsiteY63" fmla="*/ 8836 h 9894"/>
              <a:gd name="connsiteX64" fmla="*/ 6612 w 10000"/>
              <a:gd name="connsiteY64" fmla="*/ 8836 h 9894"/>
              <a:gd name="connsiteX65" fmla="*/ 7180 w 10000"/>
              <a:gd name="connsiteY65" fmla="*/ 8730 h 9894"/>
              <a:gd name="connsiteX66" fmla="*/ 7560 w 10000"/>
              <a:gd name="connsiteY66" fmla="*/ 8637 h 9894"/>
              <a:gd name="connsiteX67" fmla="*/ 7938 w 10000"/>
              <a:gd name="connsiteY67" fmla="*/ 8532 h 9894"/>
              <a:gd name="connsiteX68" fmla="*/ 8128 w 10000"/>
              <a:gd name="connsiteY68" fmla="*/ 8426 h 9894"/>
              <a:gd name="connsiteX69" fmla="*/ 8128 w 10000"/>
              <a:gd name="connsiteY69" fmla="*/ 8320 h 9894"/>
              <a:gd name="connsiteX70" fmla="*/ 8294 w 10000"/>
              <a:gd name="connsiteY70" fmla="*/ 8108 h 9894"/>
              <a:gd name="connsiteX71" fmla="*/ 8483 w 10000"/>
              <a:gd name="connsiteY71" fmla="*/ 7897 h 9894"/>
              <a:gd name="connsiteX72" fmla="*/ 8673 w 10000"/>
              <a:gd name="connsiteY72" fmla="*/ 7791 h 9894"/>
              <a:gd name="connsiteX73" fmla="*/ 8673 w 10000"/>
              <a:gd name="connsiteY73" fmla="*/ 7473 h 9894"/>
              <a:gd name="connsiteX74" fmla="*/ 8863 w 10000"/>
              <a:gd name="connsiteY74" fmla="*/ 7262 h 9894"/>
              <a:gd name="connsiteX75" fmla="*/ 8863 w 10000"/>
              <a:gd name="connsiteY75" fmla="*/ 7050 h 9894"/>
              <a:gd name="connsiteX76" fmla="*/ 8863 w 10000"/>
              <a:gd name="connsiteY76" fmla="*/ 6944 h 9894"/>
              <a:gd name="connsiteX77" fmla="*/ 9052 w 10000"/>
              <a:gd name="connsiteY77" fmla="*/ 6733 h 9894"/>
              <a:gd name="connsiteX78" fmla="*/ 9052 w 10000"/>
              <a:gd name="connsiteY78" fmla="*/ 6627 h 9894"/>
              <a:gd name="connsiteX79" fmla="*/ 9242 w 10000"/>
              <a:gd name="connsiteY79" fmla="*/ 6627 h 9894"/>
              <a:gd name="connsiteX80" fmla="*/ 9242 w 10000"/>
              <a:gd name="connsiteY80" fmla="*/ 6521 h 9894"/>
              <a:gd name="connsiteX81" fmla="*/ 9242 w 10000"/>
              <a:gd name="connsiteY81" fmla="*/ 6521 h 9894"/>
              <a:gd name="connsiteX82" fmla="*/ 9242 w 10000"/>
              <a:gd name="connsiteY82" fmla="*/ 6521 h 9894"/>
              <a:gd name="connsiteX83" fmla="*/ 9242 w 10000"/>
              <a:gd name="connsiteY83" fmla="*/ 6627 h 9894"/>
              <a:gd name="connsiteX84" fmla="*/ 9431 w 10000"/>
              <a:gd name="connsiteY84" fmla="*/ 6627 h 9894"/>
              <a:gd name="connsiteX85" fmla="*/ 9431 w 10000"/>
              <a:gd name="connsiteY85" fmla="*/ 6733 h 9894"/>
              <a:gd name="connsiteX86" fmla="*/ 9431 w 10000"/>
              <a:gd name="connsiteY86" fmla="*/ 6944 h 9894"/>
              <a:gd name="connsiteX87" fmla="*/ 9431 w 10000"/>
              <a:gd name="connsiteY87" fmla="*/ 7050 h 9894"/>
              <a:gd name="connsiteX88" fmla="*/ 9431 w 10000"/>
              <a:gd name="connsiteY88" fmla="*/ 7262 h 9894"/>
              <a:gd name="connsiteX89" fmla="*/ 9431 w 10000"/>
              <a:gd name="connsiteY89" fmla="*/ 7473 h 9894"/>
              <a:gd name="connsiteX90" fmla="*/ 9621 w 10000"/>
              <a:gd name="connsiteY90" fmla="*/ 7897 h 9894"/>
              <a:gd name="connsiteX91" fmla="*/ 9621 w 10000"/>
              <a:gd name="connsiteY91" fmla="*/ 8214 h 9894"/>
              <a:gd name="connsiteX92" fmla="*/ 9811 w 10000"/>
              <a:gd name="connsiteY92" fmla="*/ 8532 h 9894"/>
              <a:gd name="connsiteX93" fmla="*/ 10000 w 10000"/>
              <a:gd name="connsiteY93" fmla="*/ 8730 h 9894"/>
              <a:gd name="connsiteX94" fmla="*/ 10000 w 10000"/>
              <a:gd name="connsiteY94" fmla="*/ 8836 h 9894"/>
              <a:gd name="connsiteX95" fmla="*/ 10000 w 10000"/>
              <a:gd name="connsiteY95" fmla="*/ 8942 h 9894"/>
              <a:gd name="connsiteX96" fmla="*/ 10000 w 10000"/>
              <a:gd name="connsiteY96" fmla="*/ 9047 h 9894"/>
              <a:gd name="connsiteX97" fmla="*/ 9811 w 10000"/>
              <a:gd name="connsiteY97" fmla="*/ 9153 h 9894"/>
              <a:gd name="connsiteX98" fmla="*/ 9431 w 10000"/>
              <a:gd name="connsiteY98" fmla="*/ 9259 h 9894"/>
              <a:gd name="connsiteX99" fmla="*/ 9052 w 10000"/>
              <a:gd name="connsiteY99" fmla="*/ 9365 h 9894"/>
              <a:gd name="connsiteX100" fmla="*/ 8673 w 10000"/>
              <a:gd name="connsiteY100" fmla="*/ 9471 h 9894"/>
              <a:gd name="connsiteX101" fmla="*/ 8128 w 10000"/>
              <a:gd name="connsiteY101" fmla="*/ 9577 h 9894"/>
              <a:gd name="connsiteX102" fmla="*/ 7369 w 10000"/>
              <a:gd name="connsiteY102" fmla="*/ 9682 h 9894"/>
              <a:gd name="connsiteX103" fmla="*/ 6801 w 10000"/>
              <a:gd name="connsiteY103" fmla="*/ 9788 h 9894"/>
              <a:gd name="connsiteX104" fmla="*/ 6043 w 10000"/>
              <a:gd name="connsiteY104" fmla="*/ 9894 h 9894"/>
              <a:gd name="connsiteX105" fmla="*/ 5095 w 10000"/>
              <a:gd name="connsiteY105" fmla="*/ 9894 h 9894"/>
              <a:gd name="connsiteX106" fmla="*/ 5095 w 10000"/>
              <a:gd name="connsiteY106" fmla="*/ 9894 h 9894"/>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320 h 10000"/>
              <a:gd name="connsiteX30" fmla="*/ 1517 w 10000"/>
              <a:gd name="connsiteY30" fmla="*/ 535 h 10000"/>
              <a:gd name="connsiteX31" fmla="*/ 1517 w 10000"/>
              <a:gd name="connsiteY31" fmla="*/ 855 h 10000"/>
              <a:gd name="connsiteX32" fmla="*/ 1327 w 10000"/>
              <a:gd name="connsiteY32" fmla="*/ 962 h 10000"/>
              <a:gd name="connsiteX33" fmla="*/ 1327 w 10000"/>
              <a:gd name="connsiteY33" fmla="*/ 1069 h 10000"/>
              <a:gd name="connsiteX34" fmla="*/ 1327 w 10000"/>
              <a:gd name="connsiteY34" fmla="*/ 1377 h 10000"/>
              <a:gd name="connsiteX35" fmla="*/ 1327 w 10000"/>
              <a:gd name="connsiteY35" fmla="*/ 1591 h 10000"/>
              <a:gd name="connsiteX36" fmla="*/ 1327 w 10000"/>
              <a:gd name="connsiteY36" fmla="*/ 2018 h 10000"/>
              <a:gd name="connsiteX37" fmla="*/ 1327 w 10000"/>
              <a:gd name="connsiteY37" fmla="*/ 2340 h 10000"/>
              <a:gd name="connsiteX38" fmla="*/ 1137 w 10000"/>
              <a:gd name="connsiteY38" fmla="*/ 2874 h 10000"/>
              <a:gd name="connsiteX39" fmla="*/ 1137 w 10000"/>
              <a:gd name="connsiteY39" fmla="*/ 3409 h 10000"/>
              <a:gd name="connsiteX40" fmla="*/ 1137 w 10000"/>
              <a:gd name="connsiteY40" fmla="*/ 3931 h 10000"/>
              <a:gd name="connsiteX41" fmla="*/ 1137 w 10000"/>
              <a:gd name="connsiteY41" fmla="*/ 4358 h 10000"/>
              <a:gd name="connsiteX42" fmla="*/ 1137 w 10000"/>
              <a:gd name="connsiteY42" fmla="*/ 4786 h 10000"/>
              <a:gd name="connsiteX43" fmla="*/ 1137 w 10000"/>
              <a:gd name="connsiteY43" fmla="*/ 5214 h 10000"/>
              <a:gd name="connsiteX44" fmla="*/ 1327 w 10000"/>
              <a:gd name="connsiteY44" fmla="*/ 5535 h 10000"/>
              <a:gd name="connsiteX45" fmla="*/ 1327 w 10000"/>
              <a:gd name="connsiteY45" fmla="*/ 5855 h 10000"/>
              <a:gd name="connsiteX46" fmla="*/ 1327 w 10000"/>
              <a:gd name="connsiteY46" fmla="*/ 6069 h 10000"/>
              <a:gd name="connsiteX47" fmla="*/ 1327 w 10000"/>
              <a:gd name="connsiteY47" fmla="*/ 6270 h 10000"/>
              <a:gd name="connsiteX48" fmla="*/ 1327 w 10000"/>
              <a:gd name="connsiteY48" fmla="*/ 6911 h 10000"/>
              <a:gd name="connsiteX49" fmla="*/ 1517 w 10000"/>
              <a:gd name="connsiteY49" fmla="*/ 7553 h 10000"/>
              <a:gd name="connsiteX50" fmla="*/ 1706 w 10000"/>
              <a:gd name="connsiteY50" fmla="*/ 7874 h 10000"/>
              <a:gd name="connsiteX51" fmla="*/ 1706 w 10000"/>
              <a:gd name="connsiteY51" fmla="*/ 8088 h 10000"/>
              <a:gd name="connsiteX52" fmla="*/ 1896 w 10000"/>
              <a:gd name="connsiteY52" fmla="*/ 8302 h 10000"/>
              <a:gd name="connsiteX53" fmla="*/ 2275 w 10000"/>
              <a:gd name="connsiteY53" fmla="*/ 8516 h 10000"/>
              <a:gd name="connsiteX54" fmla="*/ 2465 w 10000"/>
              <a:gd name="connsiteY54" fmla="*/ 8623 h 10000"/>
              <a:gd name="connsiteX55" fmla="*/ 2844 w 10000"/>
              <a:gd name="connsiteY55" fmla="*/ 8730 h 10000"/>
              <a:gd name="connsiteX56" fmla="*/ 3222 w 10000"/>
              <a:gd name="connsiteY56" fmla="*/ 8824 h 10000"/>
              <a:gd name="connsiteX57" fmla="*/ 3602 w 10000"/>
              <a:gd name="connsiteY57" fmla="*/ 8931 h 10000"/>
              <a:gd name="connsiteX58" fmla="*/ 3958 w 10000"/>
              <a:gd name="connsiteY58" fmla="*/ 8931 h 10000"/>
              <a:gd name="connsiteX59" fmla="*/ 4527 w 10000"/>
              <a:gd name="connsiteY59" fmla="*/ 9038 h 10000"/>
              <a:gd name="connsiteX60" fmla="*/ 5095 w 10000"/>
              <a:gd name="connsiteY60" fmla="*/ 9038 h 10000"/>
              <a:gd name="connsiteX61" fmla="*/ 5664 w 10000"/>
              <a:gd name="connsiteY61" fmla="*/ 9038 h 10000"/>
              <a:gd name="connsiteX62" fmla="*/ 6232 w 10000"/>
              <a:gd name="connsiteY62" fmla="*/ 8931 h 10000"/>
              <a:gd name="connsiteX63" fmla="*/ 6612 w 10000"/>
              <a:gd name="connsiteY63" fmla="*/ 8931 h 10000"/>
              <a:gd name="connsiteX64" fmla="*/ 7180 w 10000"/>
              <a:gd name="connsiteY64" fmla="*/ 8824 h 10000"/>
              <a:gd name="connsiteX65" fmla="*/ 7560 w 10000"/>
              <a:gd name="connsiteY65" fmla="*/ 8730 h 10000"/>
              <a:gd name="connsiteX66" fmla="*/ 7938 w 10000"/>
              <a:gd name="connsiteY66" fmla="*/ 8623 h 10000"/>
              <a:gd name="connsiteX67" fmla="*/ 8128 w 10000"/>
              <a:gd name="connsiteY67" fmla="*/ 8516 h 10000"/>
              <a:gd name="connsiteX68" fmla="*/ 8128 w 10000"/>
              <a:gd name="connsiteY68" fmla="*/ 8409 h 10000"/>
              <a:gd name="connsiteX69" fmla="*/ 8294 w 10000"/>
              <a:gd name="connsiteY69" fmla="*/ 8195 h 10000"/>
              <a:gd name="connsiteX70" fmla="*/ 8483 w 10000"/>
              <a:gd name="connsiteY70" fmla="*/ 7982 h 10000"/>
              <a:gd name="connsiteX71" fmla="*/ 8673 w 10000"/>
              <a:gd name="connsiteY71" fmla="*/ 7874 h 10000"/>
              <a:gd name="connsiteX72" fmla="*/ 8673 w 10000"/>
              <a:gd name="connsiteY72" fmla="*/ 7553 h 10000"/>
              <a:gd name="connsiteX73" fmla="*/ 8863 w 10000"/>
              <a:gd name="connsiteY73" fmla="*/ 7340 h 10000"/>
              <a:gd name="connsiteX74" fmla="*/ 8863 w 10000"/>
              <a:gd name="connsiteY74" fmla="*/ 7126 h 10000"/>
              <a:gd name="connsiteX75" fmla="*/ 8863 w 10000"/>
              <a:gd name="connsiteY75" fmla="*/ 7018 h 10000"/>
              <a:gd name="connsiteX76" fmla="*/ 9052 w 10000"/>
              <a:gd name="connsiteY76" fmla="*/ 6805 h 10000"/>
              <a:gd name="connsiteX77" fmla="*/ 9052 w 10000"/>
              <a:gd name="connsiteY77" fmla="*/ 6698 h 10000"/>
              <a:gd name="connsiteX78" fmla="*/ 9242 w 10000"/>
              <a:gd name="connsiteY78" fmla="*/ 6698 h 10000"/>
              <a:gd name="connsiteX79" fmla="*/ 9242 w 10000"/>
              <a:gd name="connsiteY79" fmla="*/ 6591 h 10000"/>
              <a:gd name="connsiteX80" fmla="*/ 9242 w 10000"/>
              <a:gd name="connsiteY80" fmla="*/ 6591 h 10000"/>
              <a:gd name="connsiteX81" fmla="*/ 9242 w 10000"/>
              <a:gd name="connsiteY81" fmla="*/ 6591 h 10000"/>
              <a:gd name="connsiteX82" fmla="*/ 9242 w 10000"/>
              <a:gd name="connsiteY82" fmla="*/ 6698 h 10000"/>
              <a:gd name="connsiteX83" fmla="*/ 9431 w 10000"/>
              <a:gd name="connsiteY83" fmla="*/ 6698 h 10000"/>
              <a:gd name="connsiteX84" fmla="*/ 9431 w 10000"/>
              <a:gd name="connsiteY84" fmla="*/ 6805 h 10000"/>
              <a:gd name="connsiteX85" fmla="*/ 9431 w 10000"/>
              <a:gd name="connsiteY85" fmla="*/ 7018 h 10000"/>
              <a:gd name="connsiteX86" fmla="*/ 9431 w 10000"/>
              <a:gd name="connsiteY86" fmla="*/ 7126 h 10000"/>
              <a:gd name="connsiteX87" fmla="*/ 9431 w 10000"/>
              <a:gd name="connsiteY87" fmla="*/ 7340 h 10000"/>
              <a:gd name="connsiteX88" fmla="*/ 9431 w 10000"/>
              <a:gd name="connsiteY88" fmla="*/ 7553 h 10000"/>
              <a:gd name="connsiteX89" fmla="*/ 9621 w 10000"/>
              <a:gd name="connsiteY89" fmla="*/ 7982 h 10000"/>
              <a:gd name="connsiteX90" fmla="*/ 9621 w 10000"/>
              <a:gd name="connsiteY90" fmla="*/ 8302 h 10000"/>
              <a:gd name="connsiteX91" fmla="*/ 9811 w 10000"/>
              <a:gd name="connsiteY91" fmla="*/ 8623 h 10000"/>
              <a:gd name="connsiteX92" fmla="*/ 10000 w 10000"/>
              <a:gd name="connsiteY92" fmla="*/ 8824 h 10000"/>
              <a:gd name="connsiteX93" fmla="*/ 10000 w 10000"/>
              <a:gd name="connsiteY93" fmla="*/ 8931 h 10000"/>
              <a:gd name="connsiteX94" fmla="*/ 10000 w 10000"/>
              <a:gd name="connsiteY94" fmla="*/ 9038 h 10000"/>
              <a:gd name="connsiteX95" fmla="*/ 10000 w 10000"/>
              <a:gd name="connsiteY95" fmla="*/ 9144 h 10000"/>
              <a:gd name="connsiteX96" fmla="*/ 9811 w 10000"/>
              <a:gd name="connsiteY96" fmla="*/ 9251 h 10000"/>
              <a:gd name="connsiteX97" fmla="*/ 9431 w 10000"/>
              <a:gd name="connsiteY97" fmla="*/ 9358 h 10000"/>
              <a:gd name="connsiteX98" fmla="*/ 9052 w 10000"/>
              <a:gd name="connsiteY98" fmla="*/ 9465 h 10000"/>
              <a:gd name="connsiteX99" fmla="*/ 8673 w 10000"/>
              <a:gd name="connsiteY99" fmla="*/ 9572 h 10000"/>
              <a:gd name="connsiteX100" fmla="*/ 8128 w 10000"/>
              <a:gd name="connsiteY100" fmla="*/ 9680 h 10000"/>
              <a:gd name="connsiteX101" fmla="*/ 7369 w 10000"/>
              <a:gd name="connsiteY101" fmla="*/ 9786 h 10000"/>
              <a:gd name="connsiteX102" fmla="*/ 6801 w 10000"/>
              <a:gd name="connsiteY102" fmla="*/ 9893 h 10000"/>
              <a:gd name="connsiteX103" fmla="*/ 6043 w 10000"/>
              <a:gd name="connsiteY103" fmla="*/ 10000 h 10000"/>
              <a:gd name="connsiteX104" fmla="*/ 5095 w 10000"/>
              <a:gd name="connsiteY104" fmla="*/ 10000 h 10000"/>
              <a:gd name="connsiteX105" fmla="*/ 5095 w 10000"/>
              <a:gd name="connsiteY105" fmla="*/ 10000 h 10000"/>
              <a:gd name="connsiteX0" fmla="*/ 5095 w 10000"/>
              <a:gd name="connsiteY0" fmla="*/ 10000 h 10000"/>
              <a:gd name="connsiteX1" fmla="*/ 4336 w 10000"/>
              <a:gd name="connsiteY1" fmla="*/ 9893 h 10000"/>
              <a:gd name="connsiteX2" fmla="*/ 3602 w 10000"/>
              <a:gd name="connsiteY2" fmla="*/ 9893 h 10000"/>
              <a:gd name="connsiteX3" fmla="*/ 3033 w 10000"/>
              <a:gd name="connsiteY3" fmla="*/ 9786 h 10000"/>
              <a:gd name="connsiteX4" fmla="*/ 2465 w 10000"/>
              <a:gd name="connsiteY4" fmla="*/ 9680 h 10000"/>
              <a:gd name="connsiteX5" fmla="*/ 2085 w 10000"/>
              <a:gd name="connsiteY5" fmla="*/ 9572 h 10000"/>
              <a:gd name="connsiteX6" fmla="*/ 1706 w 10000"/>
              <a:gd name="connsiteY6" fmla="*/ 9358 h 10000"/>
              <a:gd name="connsiteX7" fmla="*/ 1327 w 10000"/>
              <a:gd name="connsiteY7" fmla="*/ 9144 h 10000"/>
              <a:gd name="connsiteX8" fmla="*/ 1137 w 10000"/>
              <a:gd name="connsiteY8" fmla="*/ 8931 h 10000"/>
              <a:gd name="connsiteX9" fmla="*/ 759 w 10000"/>
              <a:gd name="connsiteY9" fmla="*/ 8623 h 10000"/>
              <a:gd name="connsiteX10" fmla="*/ 569 w 10000"/>
              <a:gd name="connsiteY10" fmla="*/ 8302 h 10000"/>
              <a:gd name="connsiteX11" fmla="*/ 379 w 10000"/>
              <a:gd name="connsiteY11" fmla="*/ 7982 h 10000"/>
              <a:gd name="connsiteX12" fmla="*/ 379 w 10000"/>
              <a:gd name="connsiteY12" fmla="*/ 7660 h 10000"/>
              <a:gd name="connsiteX13" fmla="*/ 189 w 10000"/>
              <a:gd name="connsiteY13" fmla="*/ 7447 h 10000"/>
              <a:gd name="connsiteX14" fmla="*/ 189 w 10000"/>
              <a:gd name="connsiteY14" fmla="*/ 7126 h 10000"/>
              <a:gd name="connsiteX15" fmla="*/ 189 w 10000"/>
              <a:gd name="connsiteY15" fmla="*/ 6698 h 10000"/>
              <a:gd name="connsiteX16" fmla="*/ 189 w 10000"/>
              <a:gd name="connsiteY16" fmla="*/ 6270 h 10000"/>
              <a:gd name="connsiteX17" fmla="*/ 189 w 10000"/>
              <a:gd name="connsiteY17" fmla="*/ 5749 h 10000"/>
              <a:gd name="connsiteX18" fmla="*/ 189 w 10000"/>
              <a:gd name="connsiteY18" fmla="*/ 5107 h 10000"/>
              <a:gd name="connsiteX19" fmla="*/ 189 w 10000"/>
              <a:gd name="connsiteY19" fmla="*/ 4465 h 10000"/>
              <a:gd name="connsiteX20" fmla="*/ 189 w 10000"/>
              <a:gd name="connsiteY20" fmla="*/ 3622 h 10000"/>
              <a:gd name="connsiteX21" fmla="*/ 189 w 10000"/>
              <a:gd name="connsiteY21" fmla="*/ 2874 h 10000"/>
              <a:gd name="connsiteX22" fmla="*/ 189 w 10000"/>
              <a:gd name="connsiteY22" fmla="*/ 2233 h 10000"/>
              <a:gd name="connsiteX23" fmla="*/ 0 w 10000"/>
              <a:gd name="connsiteY23" fmla="*/ 1698 h 10000"/>
              <a:gd name="connsiteX24" fmla="*/ 0 w 10000"/>
              <a:gd name="connsiteY24" fmla="*/ 1269 h 10000"/>
              <a:gd name="connsiteX25" fmla="*/ 0 w 10000"/>
              <a:gd name="connsiteY25" fmla="*/ 855 h 10000"/>
              <a:gd name="connsiteX26" fmla="*/ 0 w 10000"/>
              <a:gd name="connsiteY26" fmla="*/ 535 h 10000"/>
              <a:gd name="connsiteX27" fmla="*/ 948 w 10000"/>
              <a:gd name="connsiteY27" fmla="*/ 0 h 10000"/>
              <a:gd name="connsiteX28" fmla="*/ 1327 w 10000"/>
              <a:gd name="connsiteY28" fmla="*/ 213 h 10000"/>
              <a:gd name="connsiteX29" fmla="*/ 1517 w 10000"/>
              <a:gd name="connsiteY29" fmla="*/ 535 h 10000"/>
              <a:gd name="connsiteX30" fmla="*/ 1517 w 10000"/>
              <a:gd name="connsiteY30" fmla="*/ 855 h 10000"/>
              <a:gd name="connsiteX31" fmla="*/ 1327 w 10000"/>
              <a:gd name="connsiteY31" fmla="*/ 962 h 10000"/>
              <a:gd name="connsiteX32" fmla="*/ 1327 w 10000"/>
              <a:gd name="connsiteY32" fmla="*/ 1069 h 10000"/>
              <a:gd name="connsiteX33" fmla="*/ 1327 w 10000"/>
              <a:gd name="connsiteY33" fmla="*/ 1377 h 10000"/>
              <a:gd name="connsiteX34" fmla="*/ 1327 w 10000"/>
              <a:gd name="connsiteY34" fmla="*/ 1591 h 10000"/>
              <a:gd name="connsiteX35" fmla="*/ 1327 w 10000"/>
              <a:gd name="connsiteY35" fmla="*/ 2018 h 10000"/>
              <a:gd name="connsiteX36" fmla="*/ 1327 w 10000"/>
              <a:gd name="connsiteY36" fmla="*/ 2340 h 10000"/>
              <a:gd name="connsiteX37" fmla="*/ 1137 w 10000"/>
              <a:gd name="connsiteY37" fmla="*/ 2874 h 10000"/>
              <a:gd name="connsiteX38" fmla="*/ 1137 w 10000"/>
              <a:gd name="connsiteY38" fmla="*/ 3409 h 10000"/>
              <a:gd name="connsiteX39" fmla="*/ 1137 w 10000"/>
              <a:gd name="connsiteY39" fmla="*/ 3931 h 10000"/>
              <a:gd name="connsiteX40" fmla="*/ 1137 w 10000"/>
              <a:gd name="connsiteY40" fmla="*/ 4358 h 10000"/>
              <a:gd name="connsiteX41" fmla="*/ 1137 w 10000"/>
              <a:gd name="connsiteY41" fmla="*/ 4786 h 10000"/>
              <a:gd name="connsiteX42" fmla="*/ 1137 w 10000"/>
              <a:gd name="connsiteY42" fmla="*/ 5214 h 10000"/>
              <a:gd name="connsiteX43" fmla="*/ 1327 w 10000"/>
              <a:gd name="connsiteY43" fmla="*/ 5535 h 10000"/>
              <a:gd name="connsiteX44" fmla="*/ 1327 w 10000"/>
              <a:gd name="connsiteY44" fmla="*/ 5855 h 10000"/>
              <a:gd name="connsiteX45" fmla="*/ 1327 w 10000"/>
              <a:gd name="connsiteY45" fmla="*/ 6069 h 10000"/>
              <a:gd name="connsiteX46" fmla="*/ 1327 w 10000"/>
              <a:gd name="connsiteY46" fmla="*/ 6270 h 10000"/>
              <a:gd name="connsiteX47" fmla="*/ 1327 w 10000"/>
              <a:gd name="connsiteY47" fmla="*/ 6911 h 10000"/>
              <a:gd name="connsiteX48" fmla="*/ 1517 w 10000"/>
              <a:gd name="connsiteY48" fmla="*/ 7553 h 10000"/>
              <a:gd name="connsiteX49" fmla="*/ 1706 w 10000"/>
              <a:gd name="connsiteY49" fmla="*/ 7874 h 10000"/>
              <a:gd name="connsiteX50" fmla="*/ 1706 w 10000"/>
              <a:gd name="connsiteY50" fmla="*/ 8088 h 10000"/>
              <a:gd name="connsiteX51" fmla="*/ 1896 w 10000"/>
              <a:gd name="connsiteY51" fmla="*/ 8302 h 10000"/>
              <a:gd name="connsiteX52" fmla="*/ 2275 w 10000"/>
              <a:gd name="connsiteY52" fmla="*/ 8516 h 10000"/>
              <a:gd name="connsiteX53" fmla="*/ 2465 w 10000"/>
              <a:gd name="connsiteY53" fmla="*/ 8623 h 10000"/>
              <a:gd name="connsiteX54" fmla="*/ 2844 w 10000"/>
              <a:gd name="connsiteY54" fmla="*/ 8730 h 10000"/>
              <a:gd name="connsiteX55" fmla="*/ 3222 w 10000"/>
              <a:gd name="connsiteY55" fmla="*/ 8824 h 10000"/>
              <a:gd name="connsiteX56" fmla="*/ 3602 w 10000"/>
              <a:gd name="connsiteY56" fmla="*/ 8931 h 10000"/>
              <a:gd name="connsiteX57" fmla="*/ 3958 w 10000"/>
              <a:gd name="connsiteY57" fmla="*/ 8931 h 10000"/>
              <a:gd name="connsiteX58" fmla="*/ 4527 w 10000"/>
              <a:gd name="connsiteY58" fmla="*/ 9038 h 10000"/>
              <a:gd name="connsiteX59" fmla="*/ 5095 w 10000"/>
              <a:gd name="connsiteY59" fmla="*/ 9038 h 10000"/>
              <a:gd name="connsiteX60" fmla="*/ 5664 w 10000"/>
              <a:gd name="connsiteY60" fmla="*/ 9038 h 10000"/>
              <a:gd name="connsiteX61" fmla="*/ 6232 w 10000"/>
              <a:gd name="connsiteY61" fmla="*/ 8931 h 10000"/>
              <a:gd name="connsiteX62" fmla="*/ 6612 w 10000"/>
              <a:gd name="connsiteY62" fmla="*/ 8931 h 10000"/>
              <a:gd name="connsiteX63" fmla="*/ 7180 w 10000"/>
              <a:gd name="connsiteY63" fmla="*/ 8824 h 10000"/>
              <a:gd name="connsiteX64" fmla="*/ 7560 w 10000"/>
              <a:gd name="connsiteY64" fmla="*/ 8730 h 10000"/>
              <a:gd name="connsiteX65" fmla="*/ 7938 w 10000"/>
              <a:gd name="connsiteY65" fmla="*/ 8623 h 10000"/>
              <a:gd name="connsiteX66" fmla="*/ 8128 w 10000"/>
              <a:gd name="connsiteY66" fmla="*/ 8516 h 10000"/>
              <a:gd name="connsiteX67" fmla="*/ 8128 w 10000"/>
              <a:gd name="connsiteY67" fmla="*/ 8409 h 10000"/>
              <a:gd name="connsiteX68" fmla="*/ 8294 w 10000"/>
              <a:gd name="connsiteY68" fmla="*/ 8195 h 10000"/>
              <a:gd name="connsiteX69" fmla="*/ 8483 w 10000"/>
              <a:gd name="connsiteY69" fmla="*/ 7982 h 10000"/>
              <a:gd name="connsiteX70" fmla="*/ 8673 w 10000"/>
              <a:gd name="connsiteY70" fmla="*/ 7874 h 10000"/>
              <a:gd name="connsiteX71" fmla="*/ 8673 w 10000"/>
              <a:gd name="connsiteY71" fmla="*/ 7553 h 10000"/>
              <a:gd name="connsiteX72" fmla="*/ 8863 w 10000"/>
              <a:gd name="connsiteY72" fmla="*/ 7340 h 10000"/>
              <a:gd name="connsiteX73" fmla="*/ 8863 w 10000"/>
              <a:gd name="connsiteY73" fmla="*/ 7126 h 10000"/>
              <a:gd name="connsiteX74" fmla="*/ 8863 w 10000"/>
              <a:gd name="connsiteY74" fmla="*/ 7018 h 10000"/>
              <a:gd name="connsiteX75" fmla="*/ 9052 w 10000"/>
              <a:gd name="connsiteY75" fmla="*/ 6805 h 10000"/>
              <a:gd name="connsiteX76" fmla="*/ 9052 w 10000"/>
              <a:gd name="connsiteY76" fmla="*/ 6698 h 10000"/>
              <a:gd name="connsiteX77" fmla="*/ 9242 w 10000"/>
              <a:gd name="connsiteY77" fmla="*/ 6698 h 10000"/>
              <a:gd name="connsiteX78" fmla="*/ 9242 w 10000"/>
              <a:gd name="connsiteY78" fmla="*/ 6591 h 10000"/>
              <a:gd name="connsiteX79" fmla="*/ 9242 w 10000"/>
              <a:gd name="connsiteY79" fmla="*/ 6591 h 10000"/>
              <a:gd name="connsiteX80" fmla="*/ 9242 w 10000"/>
              <a:gd name="connsiteY80" fmla="*/ 6591 h 10000"/>
              <a:gd name="connsiteX81" fmla="*/ 9242 w 10000"/>
              <a:gd name="connsiteY81" fmla="*/ 6698 h 10000"/>
              <a:gd name="connsiteX82" fmla="*/ 9431 w 10000"/>
              <a:gd name="connsiteY82" fmla="*/ 6698 h 10000"/>
              <a:gd name="connsiteX83" fmla="*/ 9431 w 10000"/>
              <a:gd name="connsiteY83" fmla="*/ 6805 h 10000"/>
              <a:gd name="connsiteX84" fmla="*/ 9431 w 10000"/>
              <a:gd name="connsiteY84" fmla="*/ 7018 h 10000"/>
              <a:gd name="connsiteX85" fmla="*/ 9431 w 10000"/>
              <a:gd name="connsiteY85" fmla="*/ 7126 h 10000"/>
              <a:gd name="connsiteX86" fmla="*/ 9431 w 10000"/>
              <a:gd name="connsiteY86" fmla="*/ 7340 h 10000"/>
              <a:gd name="connsiteX87" fmla="*/ 9431 w 10000"/>
              <a:gd name="connsiteY87" fmla="*/ 7553 h 10000"/>
              <a:gd name="connsiteX88" fmla="*/ 9621 w 10000"/>
              <a:gd name="connsiteY88" fmla="*/ 7982 h 10000"/>
              <a:gd name="connsiteX89" fmla="*/ 9621 w 10000"/>
              <a:gd name="connsiteY89" fmla="*/ 8302 h 10000"/>
              <a:gd name="connsiteX90" fmla="*/ 9811 w 10000"/>
              <a:gd name="connsiteY90" fmla="*/ 8623 h 10000"/>
              <a:gd name="connsiteX91" fmla="*/ 10000 w 10000"/>
              <a:gd name="connsiteY91" fmla="*/ 8824 h 10000"/>
              <a:gd name="connsiteX92" fmla="*/ 10000 w 10000"/>
              <a:gd name="connsiteY92" fmla="*/ 8931 h 10000"/>
              <a:gd name="connsiteX93" fmla="*/ 10000 w 10000"/>
              <a:gd name="connsiteY93" fmla="*/ 9038 h 10000"/>
              <a:gd name="connsiteX94" fmla="*/ 10000 w 10000"/>
              <a:gd name="connsiteY94" fmla="*/ 9144 h 10000"/>
              <a:gd name="connsiteX95" fmla="*/ 9811 w 10000"/>
              <a:gd name="connsiteY95" fmla="*/ 9251 h 10000"/>
              <a:gd name="connsiteX96" fmla="*/ 9431 w 10000"/>
              <a:gd name="connsiteY96" fmla="*/ 9358 h 10000"/>
              <a:gd name="connsiteX97" fmla="*/ 9052 w 10000"/>
              <a:gd name="connsiteY97" fmla="*/ 9465 h 10000"/>
              <a:gd name="connsiteX98" fmla="*/ 8673 w 10000"/>
              <a:gd name="connsiteY98" fmla="*/ 9572 h 10000"/>
              <a:gd name="connsiteX99" fmla="*/ 8128 w 10000"/>
              <a:gd name="connsiteY99" fmla="*/ 9680 h 10000"/>
              <a:gd name="connsiteX100" fmla="*/ 7369 w 10000"/>
              <a:gd name="connsiteY100" fmla="*/ 9786 h 10000"/>
              <a:gd name="connsiteX101" fmla="*/ 6801 w 10000"/>
              <a:gd name="connsiteY101" fmla="*/ 9893 h 10000"/>
              <a:gd name="connsiteX102" fmla="*/ 6043 w 10000"/>
              <a:gd name="connsiteY102" fmla="*/ 10000 h 10000"/>
              <a:gd name="connsiteX103" fmla="*/ 5095 w 10000"/>
              <a:gd name="connsiteY103" fmla="*/ 10000 h 10000"/>
              <a:gd name="connsiteX104" fmla="*/ 5095 w 10000"/>
              <a:gd name="connsiteY104" fmla="*/ 10000 h 10000"/>
              <a:gd name="connsiteX0" fmla="*/ 5095 w 10000"/>
              <a:gd name="connsiteY0" fmla="*/ 9787 h 9787"/>
              <a:gd name="connsiteX1" fmla="*/ 4336 w 10000"/>
              <a:gd name="connsiteY1" fmla="*/ 9680 h 9787"/>
              <a:gd name="connsiteX2" fmla="*/ 3602 w 10000"/>
              <a:gd name="connsiteY2" fmla="*/ 9680 h 9787"/>
              <a:gd name="connsiteX3" fmla="*/ 3033 w 10000"/>
              <a:gd name="connsiteY3" fmla="*/ 9573 h 9787"/>
              <a:gd name="connsiteX4" fmla="*/ 2465 w 10000"/>
              <a:gd name="connsiteY4" fmla="*/ 9467 h 9787"/>
              <a:gd name="connsiteX5" fmla="*/ 2085 w 10000"/>
              <a:gd name="connsiteY5" fmla="*/ 9359 h 9787"/>
              <a:gd name="connsiteX6" fmla="*/ 1706 w 10000"/>
              <a:gd name="connsiteY6" fmla="*/ 9145 h 9787"/>
              <a:gd name="connsiteX7" fmla="*/ 1327 w 10000"/>
              <a:gd name="connsiteY7" fmla="*/ 8931 h 9787"/>
              <a:gd name="connsiteX8" fmla="*/ 1137 w 10000"/>
              <a:gd name="connsiteY8" fmla="*/ 8718 h 9787"/>
              <a:gd name="connsiteX9" fmla="*/ 759 w 10000"/>
              <a:gd name="connsiteY9" fmla="*/ 8410 h 9787"/>
              <a:gd name="connsiteX10" fmla="*/ 569 w 10000"/>
              <a:gd name="connsiteY10" fmla="*/ 8089 h 9787"/>
              <a:gd name="connsiteX11" fmla="*/ 379 w 10000"/>
              <a:gd name="connsiteY11" fmla="*/ 7769 h 9787"/>
              <a:gd name="connsiteX12" fmla="*/ 379 w 10000"/>
              <a:gd name="connsiteY12" fmla="*/ 7447 h 9787"/>
              <a:gd name="connsiteX13" fmla="*/ 189 w 10000"/>
              <a:gd name="connsiteY13" fmla="*/ 7234 h 9787"/>
              <a:gd name="connsiteX14" fmla="*/ 189 w 10000"/>
              <a:gd name="connsiteY14" fmla="*/ 6913 h 9787"/>
              <a:gd name="connsiteX15" fmla="*/ 189 w 10000"/>
              <a:gd name="connsiteY15" fmla="*/ 6485 h 9787"/>
              <a:gd name="connsiteX16" fmla="*/ 189 w 10000"/>
              <a:gd name="connsiteY16" fmla="*/ 6057 h 9787"/>
              <a:gd name="connsiteX17" fmla="*/ 189 w 10000"/>
              <a:gd name="connsiteY17" fmla="*/ 5536 h 9787"/>
              <a:gd name="connsiteX18" fmla="*/ 189 w 10000"/>
              <a:gd name="connsiteY18" fmla="*/ 4894 h 9787"/>
              <a:gd name="connsiteX19" fmla="*/ 189 w 10000"/>
              <a:gd name="connsiteY19" fmla="*/ 4252 h 9787"/>
              <a:gd name="connsiteX20" fmla="*/ 189 w 10000"/>
              <a:gd name="connsiteY20" fmla="*/ 3409 h 9787"/>
              <a:gd name="connsiteX21" fmla="*/ 189 w 10000"/>
              <a:gd name="connsiteY21" fmla="*/ 2661 h 9787"/>
              <a:gd name="connsiteX22" fmla="*/ 189 w 10000"/>
              <a:gd name="connsiteY22" fmla="*/ 2020 h 9787"/>
              <a:gd name="connsiteX23" fmla="*/ 0 w 10000"/>
              <a:gd name="connsiteY23" fmla="*/ 1485 h 9787"/>
              <a:gd name="connsiteX24" fmla="*/ 0 w 10000"/>
              <a:gd name="connsiteY24" fmla="*/ 1056 h 9787"/>
              <a:gd name="connsiteX25" fmla="*/ 0 w 10000"/>
              <a:gd name="connsiteY25" fmla="*/ 642 h 9787"/>
              <a:gd name="connsiteX26" fmla="*/ 0 w 10000"/>
              <a:gd name="connsiteY26" fmla="*/ 322 h 9787"/>
              <a:gd name="connsiteX27" fmla="*/ 1327 w 10000"/>
              <a:gd name="connsiteY27" fmla="*/ 0 h 9787"/>
              <a:gd name="connsiteX28" fmla="*/ 1517 w 10000"/>
              <a:gd name="connsiteY28" fmla="*/ 322 h 9787"/>
              <a:gd name="connsiteX29" fmla="*/ 1517 w 10000"/>
              <a:gd name="connsiteY29" fmla="*/ 642 h 9787"/>
              <a:gd name="connsiteX30" fmla="*/ 1327 w 10000"/>
              <a:gd name="connsiteY30" fmla="*/ 749 h 9787"/>
              <a:gd name="connsiteX31" fmla="*/ 1327 w 10000"/>
              <a:gd name="connsiteY31" fmla="*/ 856 h 9787"/>
              <a:gd name="connsiteX32" fmla="*/ 1327 w 10000"/>
              <a:gd name="connsiteY32" fmla="*/ 1164 h 9787"/>
              <a:gd name="connsiteX33" fmla="*/ 1327 w 10000"/>
              <a:gd name="connsiteY33" fmla="*/ 1378 h 9787"/>
              <a:gd name="connsiteX34" fmla="*/ 1327 w 10000"/>
              <a:gd name="connsiteY34" fmla="*/ 1805 h 9787"/>
              <a:gd name="connsiteX35" fmla="*/ 1327 w 10000"/>
              <a:gd name="connsiteY35" fmla="*/ 2127 h 9787"/>
              <a:gd name="connsiteX36" fmla="*/ 1137 w 10000"/>
              <a:gd name="connsiteY36" fmla="*/ 2661 h 9787"/>
              <a:gd name="connsiteX37" fmla="*/ 1137 w 10000"/>
              <a:gd name="connsiteY37" fmla="*/ 3196 h 9787"/>
              <a:gd name="connsiteX38" fmla="*/ 1137 w 10000"/>
              <a:gd name="connsiteY38" fmla="*/ 3718 h 9787"/>
              <a:gd name="connsiteX39" fmla="*/ 1137 w 10000"/>
              <a:gd name="connsiteY39" fmla="*/ 4145 h 9787"/>
              <a:gd name="connsiteX40" fmla="*/ 1137 w 10000"/>
              <a:gd name="connsiteY40" fmla="*/ 4573 h 9787"/>
              <a:gd name="connsiteX41" fmla="*/ 1137 w 10000"/>
              <a:gd name="connsiteY41" fmla="*/ 5001 h 9787"/>
              <a:gd name="connsiteX42" fmla="*/ 1327 w 10000"/>
              <a:gd name="connsiteY42" fmla="*/ 5322 h 9787"/>
              <a:gd name="connsiteX43" fmla="*/ 1327 w 10000"/>
              <a:gd name="connsiteY43" fmla="*/ 5642 h 9787"/>
              <a:gd name="connsiteX44" fmla="*/ 1327 w 10000"/>
              <a:gd name="connsiteY44" fmla="*/ 5856 h 9787"/>
              <a:gd name="connsiteX45" fmla="*/ 1327 w 10000"/>
              <a:gd name="connsiteY45" fmla="*/ 6057 h 9787"/>
              <a:gd name="connsiteX46" fmla="*/ 1327 w 10000"/>
              <a:gd name="connsiteY46" fmla="*/ 6698 h 9787"/>
              <a:gd name="connsiteX47" fmla="*/ 1517 w 10000"/>
              <a:gd name="connsiteY47" fmla="*/ 7340 h 9787"/>
              <a:gd name="connsiteX48" fmla="*/ 1706 w 10000"/>
              <a:gd name="connsiteY48" fmla="*/ 7661 h 9787"/>
              <a:gd name="connsiteX49" fmla="*/ 1706 w 10000"/>
              <a:gd name="connsiteY49" fmla="*/ 7875 h 9787"/>
              <a:gd name="connsiteX50" fmla="*/ 1896 w 10000"/>
              <a:gd name="connsiteY50" fmla="*/ 8089 h 9787"/>
              <a:gd name="connsiteX51" fmla="*/ 2275 w 10000"/>
              <a:gd name="connsiteY51" fmla="*/ 8303 h 9787"/>
              <a:gd name="connsiteX52" fmla="*/ 2465 w 10000"/>
              <a:gd name="connsiteY52" fmla="*/ 8410 h 9787"/>
              <a:gd name="connsiteX53" fmla="*/ 2844 w 10000"/>
              <a:gd name="connsiteY53" fmla="*/ 8517 h 9787"/>
              <a:gd name="connsiteX54" fmla="*/ 3222 w 10000"/>
              <a:gd name="connsiteY54" fmla="*/ 8611 h 9787"/>
              <a:gd name="connsiteX55" fmla="*/ 3602 w 10000"/>
              <a:gd name="connsiteY55" fmla="*/ 8718 h 9787"/>
              <a:gd name="connsiteX56" fmla="*/ 3958 w 10000"/>
              <a:gd name="connsiteY56" fmla="*/ 8718 h 9787"/>
              <a:gd name="connsiteX57" fmla="*/ 4527 w 10000"/>
              <a:gd name="connsiteY57" fmla="*/ 8825 h 9787"/>
              <a:gd name="connsiteX58" fmla="*/ 5095 w 10000"/>
              <a:gd name="connsiteY58" fmla="*/ 8825 h 9787"/>
              <a:gd name="connsiteX59" fmla="*/ 5664 w 10000"/>
              <a:gd name="connsiteY59" fmla="*/ 8825 h 9787"/>
              <a:gd name="connsiteX60" fmla="*/ 6232 w 10000"/>
              <a:gd name="connsiteY60" fmla="*/ 8718 h 9787"/>
              <a:gd name="connsiteX61" fmla="*/ 6612 w 10000"/>
              <a:gd name="connsiteY61" fmla="*/ 8718 h 9787"/>
              <a:gd name="connsiteX62" fmla="*/ 7180 w 10000"/>
              <a:gd name="connsiteY62" fmla="*/ 8611 h 9787"/>
              <a:gd name="connsiteX63" fmla="*/ 7560 w 10000"/>
              <a:gd name="connsiteY63" fmla="*/ 8517 h 9787"/>
              <a:gd name="connsiteX64" fmla="*/ 7938 w 10000"/>
              <a:gd name="connsiteY64" fmla="*/ 8410 h 9787"/>
              <a:gd name="connsiteX65" fmla="*/ 8128 w 10000"/>
              <a:gd name="connsiteY65" fmla="*/ 8303 h 9787"/>
              <a:gd name="connsiteX66" fmla="*/ 8128 w 10000"/>
              <a:gd name="connsiteY66" fmla="*/ 8196 h 9787"/>
              <a:gd name="connsiteX67" fmla="*/ 8294 w 10000"/>
              <a:gd name="connsiteY67" fmla="*/ 7982 h 9787"/>
              <a:gd name="connsiteX68" fmla="*/ 8483 w 10000"/>
              <a:gd name="connsiteY68" fmla="*/ 7769 h 9787"/>
              <a:gd name="connsiteX69" fmla="*/ 8673 w 10000"/>
              <a:gd name="connsiteY69" fmla="*/ 7661 h 9787"/>
              <a:gd name="connsiteX70" fmla="*/ 8673 w 10000"/>
              <a:gd name="connsiteY70" fmla="*/ 7340 h 9787"/>
              <a:gd name="connsiteX71" fmla="*/ 8863 w 10000"/>
              <a:gd name="connsiteY71" fmla="*/ 7127 h 9787"/>
              <a:gd name="connsiteX72" fmla="*/ 8863 w 10000"/>
              <a:gd name="connsiteY72" fmla="*/ 6913 h 9787"/>
              <a:gd name="connsiteX73" fmla="*/ 8863 w 10000"/>
              <a:gd name="connsiteY73" fmla="*/ 6805 h 9787"/>
              <a:gd name="connsiteX74" fmla="*/ 9052 w 10000"/>
              <a:gd name="connsiteY74" fmla="*/ 6592 h 9787"/>
              <a:gd name="connsiteX75" fmla="*/ 9052 w 10000"/>
              <a:gd name="connsiteY75" fmla="*/ 6485 h 9787"/>
              <a:gd name="connsiteX76" fmla="*/ 9242 w 10000"/>
              <a:gd name="connsiteY76" fmla="*/ 6485 h 9787"/>
              <a:gd name="connsiteX77" fmla="*/ 9242 w 10000"/>
              <a:gd name="connsiteY77" fmla="*/ 6378 h 9787"/>
              <a:gd name="connsiteX78" fmla="*/ 9242 w 10000"/>
              <a:gd name="connsiteY78" fmla="*/ 6378 h 9787"/>
              <a:gd name="connsiteX79" fmla="*/ 9242 w 10000"/>
              <a:gd name="connsiteY79" fmla="*/ 6378 h 9787"/>
              <a:gd name="connsiteX80" fmla="*/ 9242 w 10000"/>
              <a:gd name="connsiteY80" fmla="*/ 6485 h 9787"/>
              <a:gd name="connsiteX81" fmla="*/ 9431 w 10000"/>
              <a:gd name="connsiteY81" fmla="*/ 6485 h 9787"/>
              <a:gd name="connsiteX82" fmla="*/ 9431 w 10000"/>
              <a:gd name="connsiteY82" fmla="*/ 6592 h 9787"/>
              <a:gd name="connsiteX83" fmla="*/ 9431 w 10000"/>
              <a:gd name="connsiteY83" fmla="*/ 6805 h 9787"/>
              <a:gd name="connsiteX84" fmla="*/ 9431 w 10000"/>
              <a:gd name="connsiteY84" fmla="*/ 6913 h 9787"/>
              <a:gd name="connsiteX85" fmla="*/ 9431 w 10000"/>
              <a:gd name="connsiteY85" fmla="*/ 7127 h 9787"/>
              <a:gd name="connsiteX86" fmla="*/ 9431 w 10000"/>
              <a:gd name="connsiteY86" fmla="*/ 7340 h 9787"/>
              <a:gd name="connsiteX87" fmla="*/ 9621 w 10000"/>
              <a:gd name="connsiteY87" fmla="*/ 7769 h 9787"/>
              <a:gd name="connsiteX88" fmla="*/ 9621 w 10000"/>
              <a:gd name="connsiteY88" fmla="*/ 8089 h 9787"/>
              <a:gd name="connsiteX89" fmla="*/ 9811 w 10000"/>
              <a:gd name="connsiteY89" fmla="*/ 8410 h 9787"/>
              <a:gd name="connsiteX90" fmla="*/ 10000 w 10000"/>
              <a:gd name="connsiteY90" fmla="*/ 8611 h 9787"/>
              <a:gd name="connsiteX91" fmla="*/ 10000 w 10000"/>
              <a:gd name="connsiteY91" fmla="*/ 8718 h 9787"/>
              <a:gd name="connsiteX92" fmla="*/ 10000 w 10000"/>
              <a:gd name="connsiteY92" fmla="*/ 8825 h 9787"/>
              <a:gd name="connsiteX93" fmla="*/ 10000 w 10000"/>
              <a:gd name="connsiteY93" fmla="*/ 8931 h 9787"/>
              <a:gd name="connsiteX94" fmla="*/ 9811 w 10000"/>
              <a:gd name="connsiteY94" fmla="*/ 9038 h 9787"/>
              <a:gd name="connsiteX95" fmla="*/ 9431 w 10000"/>
              <a:gd name="connsiteY95" fmla="*/ 9145 h 9787"/>
              <a:gd name="connsiteX96" fmla="*/ 9052 w 10000"/>
              <a:gd name="connsiteY96" fmla="*/ 9252 h 9787"/>
              <a:gd name="connsiteX97" fmla="*/ 8673 w 10000"/>
              <a:gd name="connsiteY97" fmla="*/ 9359 h 9787"/>
              <a:gd name="connsiteX98" fmla="*/ 8128 w 10000"/>
              <a:gd name="connsiteY98" fmla="*/ 9467 h 9787"/>
              <a:gd name="connsiteX99" fmla="*/ 7369 w 10000"/>
              <a:gd name="connsiteY99" fmla="*/ 9573 h 9787"/>
              <a:gd name="connsiteX100" fmla="*/ 6801 w 10000"/>
              <a:gd name="connsiteY100" fmla="*/ 9680 h 9787"/>
              <a:gd name="connsiteX101" fmla="*/ 6043 w 10000"/>
              <a:gd name="connsiteY101" fmla="*/ 9787 h 9787"/>
              <a:gd name="connsiteX102" fmla="*/ 5095 w 10000"/>
              <a:gd name="connsiteY102" fmla="*/ 9787 h 9787"/>
              <a:gd name="connsiteX103" fmla="*/ 5095 w 10000"/>
              <a:gd name="connsiteY103" fmla="*/ 9787 h 9787"/>
              <a:gd name="connsiteX0" fmla="*/ 5095 w 10000"/>
              <a:gd name="connsiteY0" fmla="*/ 9671 h 9671"/>
              <a:gd name="connsiteX1" fmla="*/ 4336 w 10000"/>
              <a:gd name="connsiteY1" fmla="*/ 9562 h 9671"/>
              <a:gd name="connsiteX2" fmla="*/ 3602 w 10000"/>
              <a:gd name="connsiteY2" fmla="*/ 9562 h 9671"/>
              <a:gd name="connsiteX3" fmla="*/ 3033 w 10000"/>
              <a:gd name="connsiteY3" fmla="*/ 9452 h 9671"/>
              <a:gd name="connsiteX4" fmla="*/ 2465 w 10000"/>
              <a:gd name="connsiteY4" fmla="*/ 9344 h 9671"/>
              <a:gd name="connsiteX5" fmla="*/ 2085 w 10000"/>
              <a:gd name="connsiteY5" fmla="*/ 9234 h 9671"/>
              <a:gd name="connsiteX6" fmla="*/ 1706 w 10000"/>
              <a:gd name="connsiteY6" fmla="*/ 9015 h 9671"/>
              <a:gd name="connsiteX7" fmla="*/ 1327 w 10000"/>
              <a:gd name="connsiteY7" fmla="*/ 8796 h 9671"/>
              <a:gd name="connsiteX8" fmla="*/ 1137 w 10000"/>
              <a:gd name="connsiteY8" fmla="*/ 8579 h 9671"/>
              <a:gd name="connsiteX9" fmla="*/ 759 w 10000"/>
              <a:gd name="connsiteY9" fmla="*/ 8264 h 9671"/>
              <a:gd name="connsiteX10" fmla="*/ 569 w 10000"/>
              <a:gd name="connsiteY10" fmla="*/ 7936 h 9671"/>
              <a:gd name="connsiteX11" fmla="*/ 379 w 10000"/>
              <a:gd name="connsiteY11" fmla="*/ 7609 h 9671"/>
              <a:gd name="connsiteX12" fmla="*/ 379 w 10000"/>
              <a:gd name="connsiteY12" fmla="*/ 7280 h 9671"/>
              <a:gd name="connsiteX13" fmla="*/ 189 w 10000"/>
              <a:gd name="connsiteY13" fmla="*/ 7062 h 9671"/>
              <a:gd name="connsiteX14" fmla="*/ 189 w 10000"/>
              <a:gd name="connsiteY14" fmla="*/ 6734 h 9671"/>
              <a:gd name="connsiteX15" fmla="*/ 189 w 10000"/>
              <a:gd name="connsiteY15" fmla="*/ 6297 h 9671"/>
              <a:gd name="connsiteX16" fmla="*/ 189 w 10000"/>
              <a:gd name="connsiteY16" fmla="*/ 5860 h 9671"/>
              <a:gd name="connsiteX17" fmla="*/ 189 w 10000"/>
              <a:gd name="connsiteY17" fmla="*/ 5327 h 9671"/>
              <a:gd name="connsiteX18" fmla="*/ 189 w 10000"/>
              <a:gd name="connsiteY18" fmla="*/ 4672 h 9671"/>
              <a:gd name="connsiteX19" fmla="*/ 189 w 10000"/>
              <a:gd name="connsiteY19" fmla="*/ 4016 h 9671"/>
              <a:gd name="connsiteX20" fmla="*/ 189 w 10000"/>
              <a:gd name="connsiteY20" fmla="*/ 3154 h 9671"/>
              <a:gd name="connsiteX21" fmla="*/ 189 w 10000"/>
              <a:gd name="connsiteY21" fmla="*/ 2390 h 9671"/>
              <a:gd name="connsiteX22" fmla="*/ 189 w 10000"/>
              <a:gd name="connsiteY22" fmla="*/ 1735 h 9671"/>
              <a:gd name="connsiteX23" fmla="*/ 0 w 10000"/>
              <a:gd name="connsiteY23" fmla="*/ 1188 h 9671"/>
              <a:gd name="connsiteX24" fmla="*/ 0 w 10000"/>
              <a:gd name="connsiteY24" fmla="*/ 750 h 9671"/>
              <a:gd name="connsiteX25" fmla="*/ 0 w 10000"/>
              <a:gd name="connsiteY25" fmla="*/ 327 h 9671"/>
              <a:gd name="connsiteX26" fmla="*/ 0 w 10000"/>
              <a:gd name="connsiteY26" fmla="*/ 0 h 9671"/>
              <a:gd name="connsiteX27" fmla="*/ 1517 w 10000"/>
              <a:gd name="connsiteY27" fmla="*/ 0 h 9671"/>
              <a:gd name="connsiteX28" fmla="*/ 1517 w 10000"/>
              <a:gd name="connsiteY28" fmla="*/ 327 h 9671"/>
              <a:gd name="connsiteX29" fmla="*/ 1327 w 10000"/>
              <a:gd name="connsiteY29" fmla="*/ 436 h 9671"/>
              <a:gd name="connsiteX30" fmla="*/ 1327 w 10000"/>
              <a:gd name="connsiteY30" fmla="*/ 546 h 9671"/>
              <a:gd name="connsiteX31" fmla="*/ 1327 w 10000"/>
              <a:gd name="connsiteY31" fmla="*/ 860 h 9671"/>
              <a:gd name="connsiteX32" fmla="*/ 1327 w 10000"/>
              <a:gd name="connsiteY32" fmla="*/ 1079 h 9671"/>
              <a:gd name="connsiteX33" fmla="*/ 1327 w 10000"/>
              <a:gd name="connsiteY33" fmla="*/ 1515 h 9671"/>
              <a:gd name="connsiteX34" fmla="*/ 1327 w 10000"/>
              <a:gd name="connsiteY34" fmla="*/ 1844 h 9671"/>
              <a:gd name="connsiteX35" fmla="*/ 1137 w 10000"/>
              <a:gd name="connsiteY35" fmla="*/ 2390 h 9671"/>
              <a:gd name="connsiteX36" fmla="*/ 1137 w 10000"/>
              <a:gd name="connsiteY36" fmla="*/ 2937 h 9671"/>
              <a:gd name="connsiteX37" fmla="*/ 1137 w 10000"/>
              <a:gd name="connsiteY37" fmla="*/ 3470 h 9671"/>
              <a:gd name="connsiteX38" fmla="*/ 1137 w 10000"/>
              <a:gd name="connsiteY38" fmla="*/ 3906 h 9671"/>
              <a:gd name="connsiteX39" fmla="*/ 1137 w 10000"/>
              <a:gd name="connsiteY39" fmla="*/ 4344 h 9671"/>
              <a:gd name="connsiteX40" fmla="*/ 1137 w 10000"/>
              <a:gd name="connsiteY40" fmla="*/ 4781 h 9671"/>
              <a:gd name="connsiteX41" fmla="*/ 1327 w 10000"/>
              <a:gd name="connsiteY41" fmla="*/ 5109 h 9671"/>
              <a:gd name="connsiteX42" fmla="*/ 1327 w 10000"/>
              <a:gd name="connsiteY42" fmla="*/ 5436 h 9671"/>
              <a:gd name="connsiteX43" fmla="*/ 1327 w 10000"/>
              <a:gd name="connsiteY43" fmla="*/ 5654 h 9671"/>
              <a:gd name="connsiteX44" fmla="*/ 1327 w 10000"/>
              <a:gd name="connsiteY44" fmla="*/ 5860 h 9671"/>
              <a:gd name="connsiteX45" fmla="*/ 1327 w 10000"/>
              <a:gd name="connsiteY45" fmla="*/ 6515 h 9671"/>
              <a:gd name="connsiteX46" fmla="*/ 1517 w 10000"/>
              <a:gd name="connsiteY46" fmla="*/ 7171 h 9671"/>
              <a:gd name="connsiteX47" fmla="*/ 1706 w 10000"/>
              <a:gd name="connsiteY47" fmla="*/ 7499 h 9671"/>
              <a:gd name="connsiteX48" fmla="*/ 1706 w 10000"/>
              <a:gd name="connsiteY48" fmla="*/ 7717 h 9671"/>
              <a:gd name="connsiteX49" fmla="*/ 1896 w 10000"/>
              <a:gd name="connsiteY49" fmla="*/ 7936 h 9671"/>
              <a:gd name="connsiteX50" fmla="*/ 2275 w 10000"/>
              <a:gd name="connsiteY50" fmla="*/ 8155 h 9671"/>
              <a:gd name="connsiteX51" fmla="*/ 2465 w 10000"/>
              <a:gd name="connsiteY51" fmla="*/ 8264 h 9671"/>
              <a:gd name="connsiteX52" fmla="*/ 2844 w 10000"/>
              <a:gd name="connsiteY52" fmla="*/ 8373 h 9671"/>
              <a:gd name="connsiteX53" fmla="*/ 3222 w 10000"/>
              <a:gd name="connsiteY53" fmla="*/ 8469 h 9671"/>
              <a:gd name="connsiteX54" fmla="*/ 3602 w 10000"/>
              <a:gd name="connsiteY54" fmla="*/ 8579 h 9671"/>
              <a:gd name="connsiteX55" fmla="*/ 3958 w 10000"/>
              <a:gd name="connsiteY55" fmla="*/ 8579 h 9671"/>
              <a:gd name="connsiteX56" fmla="*/ 4527 w 10000"/>
              <a:gd name="connsiteY56" fmla="*/ 8688 h 9671"/>
              <a:gd name="connsiteX57" fmla="*/ 5095 w 10000"/>
              <a:gd name="connsiteY57" fmla="*/ 8688 h 9671"/>
              <a:gd name="connsiteX58" fmla="*/ 5664 w 10000"/>
              <a:gd name="connsiteY58" fmla="*/ 8688 h 9671"/>
              <a:gd name="connsiteX59" fmla="*/ 6232 w 10000"/>
              <a:gd name="connsiteY59" fmla="*/ 8579 h 9671"/>
              <a:gd name="connsiteX60" fmla="*/ 6612 w 10000"/>
              <a:gd name="connsiteY60" fmla="*/ 8579 h 9671"/>
              <a:gd name="connsiteX61" fmla="*/ 7180 w 10000"/>
              <a:gd name="connsiteY61" fmla="*/ 8469 h 9671"/>
              <a:gd name="connsiteX62" fmla="*/ 7560 w 10000"/>
              <a:gd name="connsiteY62" fmla="*/ 8373 h 9671"/>
              <a:gd name="connsiteX63" fmla="*/ 7938 w 10000"/>
              <a:gd name="connsiteY63" fmla="*/ 8264 h 9671"/>
              <a:gd name="connsiteX64" fmla="*/ 8128 w 10000"/>
              <a:gd name="connsiteY64" fmla="*/ 8155 h 9671"/>
              <a:gd name="connsiteX65" fmla="*/ 8128 w 10000"/>
              <a:gd name="connsiteY65" fmla="*/ 8045 h 9671"/>
              <a:gd name="connsiteX66" fmla="*/ 8294 w 10000"/>
              <a:gd name="connsiteY66" fmla="*/ 7827 h 9671"/>
              <a:gd name="connsiteX67" fmla="*/ 8483 w 10000"/>
              <a:gd name="connsiteY67" fmla="*/ 7609 h 9671"/>
              <a:gd name="connsiteX68" fmla="*/ 8673 w 10000"/>
              <a:gd name="connsiteY68" fmla="*/ 7499 h 9671"/>
              <a:gd name="connsiteX69" fmla="*/ 8673 w 10000"/>
              <a:gd name="connsiteY69" fmla="*/ 7171 h 9671"/>
              <a:gd name="connsiteX70" fmla="*/ 8863 w 10000"/>
              <a:gd name="connsiteY70" fmla="*/ 6953 h 9671"/>
              <a:gd name="connsiteX71" fmla="*/ 8863 w 10000"/>
              <a:gd name="connsiteY71" fmla="*/ 6734 h 9671"/>
              <a:gd name="connsiteX72" fmla="*/ 8863 w 10000"/>
              <a:gd name="connsiteY72" fmla="*/ 6624 h 9671"/>
              <a:gd name="connsiteX73" fmla="*/ 9052 w 10000"/>
              <a:gd name="connsiteY73" fmla="*/ 6406 h 9671"/>
              <a:gd name="connsiteX74" fmla="*/ 9052 w 10000"/>
              <a:gd name="connsiteY74" fmla="*/ 6297 h 9671"/>
              <a:gd name="connsiteX75" fmla="*/ 9242 w 10000"/>
              <a:gd name="connsiteY75" fmla="*/ 6297 h 9671"/>
              <a:gd name="connsiteX76" fmla="*/ 9242 w 10000"/>
              <a:gd name="connsiteY76" fmla="*/ 6188 h 9671"/>
              <a:gd name="connsiteX77" fmla="*/ 9242 w 10000"/>
              <a:gd name="connsiteY77" fmla="*/ 6188 h 9671"/>
              <a:gd name="connsiteX78" fmla="*/ 9242 w 10000"/>
              <a:gd name="connsiteY78" fmla="*/ 6188 h 9671"/>
              <a:gd name="connsiteX79" fmla="*/ 9242 w 10000"/>
              <a:gd name="connsiteY79" fmla="*/ 6297 h 9671"/>
              <a:gd name="connsiteX80" fmla="*/ 9431 w 10000"/>
              <a:gd name="connsiteY80" fmla="*/ 6297 h 9671"/>
              <a:gd name="connsiteX81" fmla="*/ 9431 w 10000"/>
              <a:gd name="connsiteY81" fmla="*/ 6406 h 9671"/>
              <a:gd name="connsiteX82" fmla="*/ 9431 w 10000"/>
              <a:gd name="connsiteY82" fmla="*/ 6624 h 9671"/>
              <a:gd name="connsiteX83" fmla="*/ 9431 w 10000"/>
              <a:gd name="connsiteY83" fmla="*/ 6734 h 9671"/>
              <a:gd name="connsiteX84" fmla="*/ 9431 w 10000"/>
              <a:gd name="connsiteY84" fmla="*/ 6953 h 9671"/>
              <a:gd name="connsiteX85" fmla="*/ 9431 w 10000"/>
              <a:gd name="connsiteY85" fmla="*/ 7171 h 9671"/>
              <a:gd name="connsiteX86" fmla="*/ 9621 w 10000"/>
              <a:gd name="connsiteY86" fmla="*/ 7609 h 9671"/>
              <a:gd name="connsiteX87" fmla="*/ 9621 w 10000"/>
              <a:gd name="connsiteY87" fmla="*/ 7936 h 9671"/>
              <a:gd name="connsiteX88" fmla="*/ 9811 w 10000"/>
              <a:gd name="connsiteY88" fmla="*/ 8264 h 9671"/>
              <a:gd name="connsiteX89" fmla="*/ 10000 w 10000"/>
              <a:gd name="connsiteY89" fmla="*/ 8469 h 9671"/>
              <a:gd name="connsiteX90" fmla="*/ 10000 w 10000"/>
              <a:gd name="connsiteY90" fmla="*/ 8579 h 9671"/>
              <a:gd name="connsiteX91" fmla="*/ 10000 w 10000"/>
              <a:gd name="connsiteY91" fmla="*/ 8688 h 9671"/>
              <a:gd name="connsiteX92" fmla="*/ 10000 w 10000"/>
              <a:gd name="connsiteY92" fmla="*/ 8796 h 9671"/>
              <a:gd name="connsiteX93" fmla="*/ 9811 w 10000"/>
              <a:gd name="connsiteY93" fmla="*/ 8906 h 9671"/>
              <a:gd name="connsiteX94" fmla="*/ 9431 w 10000"/>
              <a:gd name="connsiteY94" fmla="*/ 9015 h 9671"/>
              <a:gd name="connsiteX95" fmla="*/ 9052 w 10000"/>
              <a:gd name="connsiteY95" fmla="*/ 9124 h 9671"/>
              <a:gd name="connsiteX96" fmla="*/ 8673 w 10000"/>
              <a:gd name="connsiteY96" fmla="*/ 9234 h 9671"/>
              <a:gd name="connsiteX97" fmla="*/ 8128 w 10000"/>
              <a:gd name="connsiteY97" fmla="*/ 9344 h 9671"/>
              <a:gd name="connsiteX98" fmla="*/ 7369 w 10000"/>
              <a:gd name="connsiteY98" fmla="*/ 9452 h 9671"/>
              <a:gd name="connsiteX99" fmla="*/ 6801 w 10000"/>
              <a:gd name="connsiteY99" fmla="*/ 9562 h 9671"/>
              <a:gd name="connsiteX100" fmla="*/ 6043 w 10000"/>
              <a:gd name="connsiteY100" fmla="*/ 9671 h 9671"/>
              <a:gd name="connsiteX101" fmla="*/ 5095 w 10000"/>
              <a:gd name="connsiteY101" fmla="*/ 9671 h 9671"/>
              <a:gd name="connsiteX102" fmla="*/ 5095 w 10000"/>
              <a:gd name="connsiteY102" fmla="*/ 9671 h 9671"/>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451 h 10000"/>
              <a:gd name="connsiteX29" fmla="*/ 1327 w 10000"/>
              <a:gd name="connsiteY29" fmla="*/ 565 h 10000"/>
              <a:gd name="connsiteX30" fmla="*/ 1327 w 10000"/>
              <a:gd name="connsiteY30" fmla="*/ 889 h 10000"/>
              <a:gd name="connsiteX31" fmla="*/ 1327 w 10000"/>
              <a:gd name="connsiteY31" fmla="*/ 1116 h 10000"/>
              <a:gd name="connsiteX32" fmla="*/ 1327 w 10000"/>
              <a:gd name="connsiteY32" fmla="*/ 1567 h 10000"/>
              <a:gd name="connsiteX33" fmla="*/ 1327 w 10000"/>
              <a:gd name="connsiteY33" fmla="*/ 1907 h 10000"/>
              <a:gd name="connsiteX34" fmla="*/ 1137 w 10000"/>
              <a:gd name="connsiteY34" fmla="*/ 2471 h 10000"/>
              <a:gd name="connsiteX35" fmla="*/ 1137 w 10000"/>
              <a:gd name="connsiteY35" fmla="*/ 3037 h 10000"/>
              <a:gd name="connsiteX36" fmla="*/ 1137 w 10000"/>
              <a:gd name="connsiteY36" fmla="*/ 3588 h 10000"/>
              <a:gd name="connsiteX37" fmla="*/ 1137 w 10000"/>
              <a:gd name="connsiteY37" fmla="*/ 4039 h 10000"/>
              <a:gd name="connsiteX38" fmla="*/ 1137 w 10000"/>
              <a:gd name="connsiteY38" fmla="*/ 4492 h 10000"/>
              <a:gd name="connsiteX39" fmla="*/ 1137 w 10000"/>
              <a:gd name="connsiteY39" fmla="*/ 4944 h 10000"/>
              <a:gd name="connsiteX40" fmla="*/ 1327 w 10000"/>
              <a:gd name="connsiteY40" fmla="*/ 5283 h 10000"/>
              <a:gd name="connsiteX41" fmla="*/ 1327 w 10000"/>
              <a:gd name="connsiteY41" fmla="*/ 5621 h 10000"/>
              <a:gd name="connsiteX42" fmla="*/ 1327 w 10000"/>
              <a:gd name="connsiteY42" fmla="*/ 5846 h 10000"/>
              <a:gd name="connsiteX43" fmla="*/ 1327 w 10000"/>
              <a:gd name="connsiteY43" fmla="*/ 6059 h 10000"/>
              <a:gd name="connsiteX44" fmla="*/ 1327 w 10000"/>
              <a:gd name="connsiteY44" fmla="*/ 6737 h 10000"/>
              <a:gd name="connsiteX45" fmla="*/ 1517 w 10000"/>
              <a:gd name="connsiteY45" fmla="*/ 7415 h 10000"/>
              <a:gd name="connsiteX46" fmla="*/ 1706 w 10000"/>
              <a:gd name="connsiteY46" fmla="*/ 7754 h 10000"/>
              <a:gd name="connsiteX47" fmla="*/ 1706 w 10000"/>
              <a:gd name="connsiteY47" fmla="*/ 7980 h 10000"/>
              <a:gd name="connsiteX48" fmla="*/ 1896 w 10000"/>
              <a:gd name="connsiteY48" fmla="*/ 8206 h 10000"/>
              <a:gd name="connsiteX49" fmla="*/ 2275 w 10000"/>
              <a:gd name="connsiteY49" fmla="*/ 8432 h 10000"/>
              <a:gd name="connsiteX50" fmla="*/ 2465 w 10000"/>
              <a:gd name="connsiteY50" fmla="*/ 8545 h 10000"/>
              <a:gd name="connsiteX51" fmla="*/ 2844 w 10000"/>
              <a:gd name="connsiteY51" fmla="*/ 8658 h 10000"/>
              <a:gd name="connsiteX52" fmla="*/ 3222 w 10000"/>
              <a:gd name="connsiteY52" fmla="*/ 8757 h 10000"/>
              <a:gd name="connsiteX53" fmla="*/ 3602 w 10000"/>
              <a:gd name="connsiteY53" fmla="*/ 8871 h 10000"/>
              <a:gd name="connsiteX54" fmla="*/ 3958 w 10000"/>
              <a:gd name="connsiteY54" fmla="*/ 8871 h 10000"/>
              <a:gd name="connsiteX55" fmla="*/ 4527 w 10000"/>
              <a:gd name="connsiteY55" fmla="*/ 8984 h 10000"/>
              <a:gd name="connsiteX56" fmla="*/ 5095 w 10000"/>
              <a:gd name="connsiteY56" fmla="*/ 8984 h 10000"/>
              <a:gd name="connsiteX57" fmla="*/ 5664 w 10000"/>
              <a:gd name="connsiteY57" fmla="*/ 8984 h 10000"/>
              <a:gd name="connsiteX58" fmla="*/ 6232 w 10000"/>
              <a:gd name="connsiteY58" fmla="*/ 8871 h 10000"/>
              <a:gd name="connsiteX59" fmla="*/ 6612 w 10000"/>
              <a:gd name="connsiteY59" fmla="*/ 8871 h 10000"/>
              <a:gd name="connsiteX60" fmla="*/ 7180 w 10000"/>
              <a:gd name="connsiteY60" fmla="*/ 8757 h 10000"/>
              <a:gd name="connsiteX61" fmla="*/ 7560 w 10000"/>
              <a:gd name="connsiteY61" fmla="*/ 8658 h 10000"/>
              <a:gd name="connsiteX62" fmla="*/ 7938 w 10000"/>
              <a:gd name="connsiteY62" fmla="*/ 8545 h 10000"/>
              <a:gd name="connsiteX63" fmla="*/ 8128 w 10000"/>
              <a:gd name="connsiteY63" fmla="*/ 8432 h 10000"/>
              <a:gd name="connsiteX64" fmla="*/ 8128 w 10000"/>
              <a:gd name="connsiteY64" fmla="*/ 8319 h 10000"/>
              <a:gd name="connsiteX65" fmla="*/ 8294 w 10000"/>
              <a:gd name="connsiteY65" fmla="*/ 8093 h 10000"/>
              <a:gd name="connsiteX66" fmla="*/ 8483 w 10000"/>
              <a:gd name="connsiteY66" fmla="*/ 7868 h 10000"/>
              <a:gd name="connsiteX67" fmla="*/ 8673 w 10000"/>
              <a:gd name="connsiteY67" fmla="*/ 7754 h 10000"/>
              <a:gd name="connsiteX68" fmla="*/ 8673 w 10000"/>
              <a:gd name="connsiteY68" fmla="*/ 7415 h 10000"/>
              <a:gd name="connsiteX69" fmla="*/ 8863 w 10000"/>
              <a:gd name="connsiteY69" fmla="*/ 7190 h 10000"/>
              <a:gd name="connsiteX70" fmla="*/ 8863 w 10000"/>
              <a:gd name="connsiteY70" fmla="*/ 6963 h 10000"/>
              <a:gd name="connsiteX71" fmla="*/ 8863 w 10000"/>
              <a:gd name="connsiteY71" fmla="*/ 6849 h 10000"/>
              <a:gd name="connsiteX72" fmla="*/ 9052 w 10000"/>
              <a:gd name="connsiteY72" fmla="*/ 6624 h 10000"/>
              <a:gd name="connsiteX73" fmla="*/ 9052 w 10000"/>
              <a:gd name="connsiteY73" fmla="*/ 6511 h 10000"/>
              <a:gd name="connsiteX74" fmla="*/ 9242 w 10000"/>
              <a:gd name="connsiteY74" fmla="*/ 6511 h 10000"/>
              <a:gd name="connsiteX75" fmla="*/ 9242 w 10000"/>
              <a:gd name="connsiteY75" fmla="*/ 6399 h 10000"/>
              <a:gd name="connsiteX76" fmla="*/ 9242 w 10000"/>
              <a:gd name="connsiteY76" fmla="*/ 6399 h 10000"/>
              <a:gd name="connsiteX77" fmla="*/ 9242 w 10000"/>
              <a:gd name="connsiteY77" fmla="*/ 6399 h 10000"/>
              <a:gd name="connsiteX78" fmla="*/ 9242 w 10000"/>
              <a:gd name="connsiteY78" fmla="*/ 6511 h 10000"/>
              <a:gd name="connsiteX79" fmla="*/ 9431 w 10000"/>
              <a:gd name="connsiteY79" fmla="*/ 6511 h 10000"/>
              <a:gd name="connsiteX80" fmla="*/ 9431 w 10000"/>
              <a:gd name="connsiteY80" fmla="*/ 6624 h 10000"/>
              <a:gd name="connsiteX81" fmla="*/ 9431 w 10000"/>
              <a:gd name="connsiteY81" fmla="*/ 6849 h 10000"/>
              <a:gd name="connsiteX82" fmla="*/ 9431 w 10000"/>
              <a:gd name="connsiteY82" fmla="*/ 6963 h 10000"/>
              <a:gd name="connsiteX83" fmla="*/ 9431 w 10000"/>
              <a:gd name="connsiteY83" fmla="*/ 7190 h 10000"/>
              <a:gd name="connsiteX84" fmla="*/ 9431 w 10000"/>
              <a:gd name="connsiteY84" fmla="*/ 7415 h 10000"/>
              <a:gd name="connsiteX85" fmla="*/ 9621 w 10000"/>
              <a:gd name="connsiteY85" fmla="*/ 7868 h 10000"/>
              <a:gd name="connsiteX86" fmla="*/ 9621 w 10000"/>
              <a:gd name="connsiteY86" fmla="*/ 8206 h 10000"/>
              <a:gd name="connsiteX87" fmla="*/ 9811 w 10000"/>
              <a:gd name="connsiteY87" fmla="*/ 8545 h 10000"/>
              <a:gd name="connsiteX88" fmla="*/ 10000 w 10000"/>
              <a:gd name="connsiteY88" fmla="*/ 8757 h 10000"/>
              <a:gd name="connsiteX89" fmla="*/ 10000 w 10000"/>
              <a:gd name="connsiteY89" fmla="*/ 8871 h 10000"/>
              <a:gd name="connsiteX90" fmla="*/ 10000 w 10000"/>
              <a:gd name="connsiteY90" fmla="*/ 8984 h 10000"/>
              <a:gd name="connsiteX91" fmla="*/ 10000 w 10000"/>
              <a:gd name="connsiteY91" fmla="*/ 9095 h 10000"/>
              <a:gd name="connsiteX92" fmla="*/ 9811 w 10000"/>
              <a:gd name="connsiteY92" fmla="*/ 9209 h 10000"/>
              <a:gd name="connsiteX93" fmla="*/ 9431 w 10000"/>
              <a:gd name="connsiteY93" fmla="*/ 9322 h 10000"/>
              <a:gd name="connsiteX94" fmla="*/ 9052 w 10000"/>
              <a:gd name="connsiteY94" fmla="*/ 9434 h 10000"/>
              <a:gd name="connsiteX95" fmla="*/ 8673 w 10000"/>
              <a:gd name="connsiteY95" fmla="*/ 9548 h 10000"/>
              <a:gd name="connsiteX96" fmla="*/ 8128 w 10000"/>
              <a:gd name="connsiteY96" fmla="*/ 9662 h 10000"/>
              <a:gd name="connsiteX97" fmla="*/ 7369 w 10000"/>
              <a:gd name="connsiteY97" fmla="*/ 9774 h 10000"/>
              <a:gd name="connsiteX98" fmla="*/ 6801 w 10000"/>
              <a:gd name="connsiteY98" fmla="*/ 9887 h 10000"/>
              <a:gd name="connsiteX99" fmla="*/ 6043 w 10000"/>
              <a:gd name="connsiteY99" fmla="*/ 10000 h 10000"/>
              <a:gd name="connsiteX100" fmla="*/ 5095 w 10000"/>
              <a:gd name="connsiteY100" fmla="*/ 10000 h 10000"/>
              <a:gd name="connsiteX101" fmla="*/ 5095 w 10000"/>
              <a:gd name="connsiteY101" fmla="*/ 10000 h 10000"/>
              <a:gd name="connsiteX0" fmla="*/ 5095 w 10000"/>
              <a:gd name="connsiteY0" fmla="*/ 10000 h 10000"/>
              <a:gd name="connsiteX1" fmla="*/ 4336 w 10000"/>
              <a:gd name="connsiteY1" fmla="*/ 9887 h 10000"/>
              <a:gd name="connsiteX2" fmla="*/ 3602 w 10000"/>
              <a:gd name="connsiteY2" fmla="*/ 9887 h 10000"/>
              <a:gd name="connsiteX3" fmla="*/ 3033 w 10000"/>
              <a:gd name="connsiteY3" fmla="*/ 9774 h 10000"/>
              <a:gd name="connsiteX4" fmla="*/ 2465 w 10000"/>
              <a:gd name="connsiteY4" fmla="*/ 9662 h 10000"/>
              <a:gd name="connsiteX5" fmla="*/ 2085 w 10000"/>
              <a:gd name="connsiteY5" fmla="*/ 9548 h 10000"/>
              <a:gd name="connsiteX6" fmla="*/ 1706 w 10000"/>
              <a:gd name="connsiteY6" fmla="*/ 9322 h 10000"/>
              <a:gd name="connsiteX7" fmla="*/ 1327 w 10000"/>
              <a:gd name="connsiteY7" fmla="*/ 9095 h 10000"/>
              <a:gd name="connsiteX8" fmla="*/ 1137 w 10000"/>
              <a:gd name="connsiteY8" fmla="*/ 8871 h 10000"/>
              <a:gd name="connsiteX9" fmla="*/ 759 w 10000"/>
              <a:gd name="connsiteY9" fmla="*/ 8545 h 10000"/>
              <a:gd name="connsiteX10" fmla="*/ 569 w 10000"/>
              <a:gd name="connsiteY10" fmla="*/ 8206 h 10000"/>
              <a:gd name="connsiteX11" fmla="*/ 379 w 10000"/>
              <a:gd name="connsiteY11" fmla="*/ 7868 h 10000"/>
              <a:gd name="connsiteX12" fmla="*/ 379 w 10000"/>
              <a:gd name="connsiteY12" fmla="*/ 7528 h 10000"/>
              <a:gd name="connsiteX13" fmla="*/ 189 w 10000"/>
              <a:gd name="connsiteY13" fmla="*/ 7302 h 10000"/>
              <a:gd name="connsiteX14" fmla="*/ 189 w 10000"/>
              <a:gd name="connsiteY14" fmla="*/ 6963 h 10000"/>
              <a:gd name="connsiteX15" fmla="*/ 189 w 10000"/>
              <a:gd name="connsiteY15" fmla="*/ 6511 h 10000"/>
              <a:gd name="connsiteX16" fmla="*/ 189 w 10000"/>
              <a:gd name="connsiteY16" fmla="*/ 6059 h 10000"/>
              <a:gd name="connsiteX17" fmla="*/ 189 w 10000"/>
              <a:gd name="connsiteY17" fmla="*/ 5508 h 10000"/>
              <a:gd name="connsiteX18" fmla="*/ 189 w 10000"/>
              <a:gd name="connsiteY18" fmla="*/ 4831 h 10000"/>
              <a:gd name="connsiteX19" fmla="*/ 189 w 10000"/>
              <a:gd name="connsiteY19" fmla="*/ 4153 h 10000"/>
              <a:gd name="connsiteX20" fmla="*/ 189 w 10000"/>
              <a:gd name="connsiteY20" fmla="*/ 3261 h 10000"/>
              <a:gd name="connsiteX21" fmla="*/ 189 w 10000"/>
              <a:gd name="connsiteY21" fmla="*/ 2471 h 10000"/>
              <a:gd name="connsiteX22" fmla="*/ 189 w 10000"/>
              <a:gd name="connsiteY22" fmla="*/ 1794 h 10000"/>
              <a:gd name="connsiteX23" fmla="*/ 0 w 10000"/>
              <a:gd name="connsiteY23" fmla="*/ 1228 h 10000"/>
              <a:gd name="connsiteX24" fmla="*/ 0 w 10000"/>
              <a:gd name="connsiteY24" fmla="*/ 776 h 10000"/>
              <a:gd name="connsiteX25" fmla="*/ 0 w 10000"/>
              <a:gd name="connsiteY25" fmla="*/ 338 h 10000"/>
              <a:gd name="connsiteX26" fmla="*/ 0 w 10000"/>
              <a:gd name="connsiteY26" fmla="*/ 0 h 10000"/>
              <a:gd name="connsiteX27" fmla="*/ 1517 w 10000"/>
              <a:gd name="connsiteY27" fmla="*/ 338 h 10000"/>
              <a:gd name="connsiteX28" fmla="*/ 1327 w 10000"/>
              <a:gd name="connsiteY28" fmla="*/ 565 h 10000"/>
              <a:gd name="connsiteX29" fmla="*/ 1327 w 10000"/>
              <a:gd name="connsiteY29" fmla="*/ 889 h 10000"/>
              <a:gd name="connsiteX30" fmla="*/ 1327 w 10000"/>
              <a:gd name="connsiteY30" fmla="*/ 1116 h 10000"/>
              <a:gd name="connsiteX31" fmla="*/ 1327 w 10000"/>
              <a:gd name="connsiteY31" fmla="*/ 1567 h 10000"/>
              <a:gd name="connsiteX32" fmla="*/ 1327 w 10000"/>
              <a:gd name="connsiteY32" fmla="*/ 1907 h 10000"/>
              <a:gd name="connsiteX33" fmla="*/ 1137 w 10000"/>
              <a:gd name="connsiteY33" fmla="*/ 2471 h 10000"/>
              <a:gd name="connsiteX34" fmla="*/ 1137 w 10000"/>
              <a:gd name="connsiteY34" fmla="*/ 3037 h 10000"/>
              <a:gd name="connsiteX35" fmla="*/ 1137 w 10000"/>
              <a:gd name="connsiteY35" fmla="*/ 3588 h 10000"/>
              <a:gd name="connsiteX36" fmla="*/ 1137 w 10000"/>
              <a:gd name="connsiteY36" fmla="*/ 4039 h 10000"/>
              <a:gd name="connsiteX37" fmla="*/ 1137 w 10000"/>
              <a:gd name="connsiteY37" fmla="*/ 4492 h 10000"/>
              <a:gd name="connsiteX38" fmla="*/ 1137 w 10000"/>
              <a:gd name="connsiteY38" fmla="*/ 4944 h 10000"/>
              <a:gd name="connsiteX39" fmla="*/ 1327 w 10000"/>
              <a:gd name="connsiteY39" fmla="*/ 5283 h 10000"/>
              <a:gd name="connsiteX40" fmla="*/ 1327 w 10000"/>
              <a:gd name="connsiteY40" fmla="*/ 5621 h 10000"/>
              <a:gd name="connsiteX41" fmla="*/ 1327 w 10000"/>
              <a:gd name="connsiteY41" fmla="*/ 5846 h 10000"/>
              <a:gd name="connsiteX42" fmla="*/ 1327 w 10000"/>
              <a:gd name="connsiteY42" fmla="*/ 6059 h 10000"/>
              <a:gd name="connsiteX43" fmla="*/ 1327 w 10000"/>
              <a:gd name="connsiteY43" fmla="*/ 6737 h 10000"/>
              <a:gd name="connsiteX44" fmla="*/ 1517 w 10000"/>
              <a:gd name="connsiteY44" fmla="*/ 7415 h 10000"/>
              <a:gd name="connsiteX45" fmla="*/ 1706 w 10000"/>
              <a:gd name="connsiteY45" fmla="*/ 7754 h 10000"/>
              <a:gd name="connsiteX46" fmla="*/ 1706 w 10000"/>
              <a:gd name="connsiteY46" fmla="*/ 7980 h 10000"/>
              <a:gd name="connsiteX47" fmla="*/ 1896 w 10000"/>
              <a:gd name="connsiteY47" fmla="*/ 8206 h 10000"/>
              <a:gd name="connsiteX48" fmla="*/ 2275 w 10000"/>
              <a:gd name="connsiteY48" fmla="*/ 8432 h 10000"/>
              <a:gd name="connsiteX49" fmla="*/ 2465 w 10000"/>
              <a:gd name="connsiteY49" fmla="*/ 8545 h 10000"/>
              <a:gd name="connsiteX50" fmla="*/ 2844 w 10000"/>
              <a:gd name="connsiteY50" fmla="*/ 8658 h 10000"/>
              <a:gd name="connsiteX51" fmla="*/ 3222 w 10000"/>
              <a:gd name="connsiteY51" fmla="*/ 8757 h 10000"/>
              <a:gd name="connsiteX52" fmla="*/ 3602 w 10000"/>
              <a:gd name="connsiteY52" fmla="*/ 8871 h 10000"/>
              <a:gd name="connsiteX53" fmla="*/ 3958 w 10000"/>
              <a:gd name="connsiteY53" fmla="*/ 8871 h 10000"/>
              <a:gd name="connsiteX54" fmla="*/ 4527 w 10000"/>
              <a:gd name="connsiteY54" fmla="*/ 8984 h 10000"/>
              <a:gd name="connsiteX55" fmla="*/ 5095 w 10000"/>
              <a:gd name="connsiteY55" fmla="*/ 8984 h 10000"/>
              <a:gd name="connsiteX56" fmla="*/ 5664 w 10000"/>
              <a:gd name="connsiteY56" fmla="*/ 8984 h 10000"/>
              <a:gd name="connsiteX57" fmla="*/ 6232 w 10000"/>
              <a:gd name="connsiteY57" fmla="*/ 8871 h 10000"/>
              <a:gd name="connsiteX58" fmla="*/ 6612 w 10000"/>
              <a:gd name="connsiteY58" fmla="*/ 8871 h 10000"/>
              <a:gd name="connsiteX59" fmla="*/ 7180 w 10000"/>
              <a:gd name="connsiteY59" fmla="*/ 8757 h 10000"/>
              <a:gd name="connsiteX60" fmla="*/ 7560 w 10000"/>
              <a:gd name="connsiteY60" fmla="*/ 8658 h 10000"/>
              <a:gd name="connsiteX61" fmla="*/ 7938 w 10000"/>
              <a:gd name="connsiteY61" fmla="*/ 8545 h 10000"/>
              <a:gd name="connsiteX62" fmla="*/ 8128 w 10000"/>
              <a:gd name="connsiteY62" fmla="*/ 8432 h 10000"/>
              <a:gd name="connsiteX63" fmla="*/ 8128 w 10000"/>
              <a:gd name="connsiteY63" fmla="*/ 8319 h 10000"/>
              <a:gd name="connsiteX64" fmla="*/ 8294 w 10000"/>
              <a:gd name="connsiteY64" fmla="*/ 8093 h 10000"/>
              <a:gd name="connsiteX65" fmla="*/ 8483 w 10000"/>
              <a:gd name="connsiteY65" fmla="*/ 7868 h 10000"/>
              <a:gd name="connsiteX66" fmla="*/ 8673 w 10000"/>
              <a:gd name="connsiteY66" fmla="*/ 7754 h 10000"/>
              <a:gd name="connsiteX67" fmla="*/ 8673 w 10000"/>
              <a:gd name="connsiteY67" fmla="*/ 7415 h 10000"/>
              <a:gd name="connsiteX68" fmla="*/ 8863 w 10000"/>
              <a:gd name="connsiteY68" fmla="*/ 7190 h 10000"/>
              <a:gd name="connsiteX69" fmla="*/ 8863 w 10000"/>
              <a:gd name="connsiteY69" fmla="*/ 6963 h 10000"/>
              <a:gd name="connsiteX70" fmla="*/ 8863 w 10000"/>
              <a:gd name="connsiteY70" fmla="*/ 6849 h 10000"/>
              <a:gd name="connsiteX71" fmla="*/ 9052 w 10000"/>
              <a:gd name="connsiteY71" fmla="*/ 6624 h 10000"/>
              <a:gd name="connsiteX72" fmla="*/ 9052 w 10000"/>
              <a:gd name="connsiteY72" fmla="*/ 6511 h 10000"/>
              <a:gd name="connsiteX73" fmla="*/ 9242 w 10000"/>
              <a:gd name="connsiteY73" fmla="*/ 6511 h 10000"/>
              <a:gd name="connsiteX74" fmla="*/ 9242 w 10000"/>
              <a:gd name="connsiteY74" fmla="*/ 6399 h 10000"/>
              <a:gd name="connsiteX75" fmla="*/ 9242 w 10000"/>
              <a:gd name="connsiteY75" fmla="*/ 6399 h 10000"/>
              <a:gd name="connsiteX76" fmla="*/ 9242 w 10000"/>
              <a:gd name="connsiteY76" fmla="*/ 6399 h 10000"/>
              <a:gd name="connsiteX77" fmla="*/ 9242 w 10000"/>
              <a:gd name="connsiteY77" fmla="*/ 6511 h 10000"/>
              <a:gd name="connsiteX78" fmla="*/ 9431 w 10000"/>
              <a:gd name="connsiteY78" fmla="*/ 6511 h 10000"/>
              <a:gd name="connsiteX79" fmla="*/ 9431 w 10000"/>
              <a:gd name="connsiteY79" fmla="*/ 6624 h 10000"/>
              <a:gd name="connsiteX80" fmla="*/ 9431 w 10000"/>
              <a:gd name="connsiteY80" fmla="*/ 6849 h 10000"/>
              <a:gd name="connsiteX81" fmla="*/ 9431 w 10000"/>
              <a:gd name="connsiteY81" fmla="*/ 6963 h 10000"/>
              <a:gd name="connsiteX82" fmla="*/ 9431 w 10000"/>
              <a:gd name="connsiteY82" fmla="*/ 7190 h 10000"/>
              <a:gd name="connsiteX83" fmla="*/ 9431 w 10000"/>
              <a:gd name="connsiteY83" fmla="*/ 7415 h 10000"/>
              <a:gd name="connsiteX84" fmla="*/ 9621 w 10000"/>
              <a:gd name="connsiteY84" fmla="*/ 7868 h 10000"/>
              <a:gd name="connsiteX85" fmla="*/ 9621 w 10000"/>
              <a:gd name="connsiteY85" fmla="*/ 8206 h 10000"/>
              <a:gd name="connsiteX86" fmla="*/ 9811 w 10000"/>
              <a:gd name="connsiteY86" fmla="*/ 8545 h 10000"/>
              <a:gd name="connsiteX87" fmla="*/ 10000 w 10000"/>
              <a:gd name="connsiteY87" fmla="*/ 8757 h 10000"/>
              <a:gd name="connsiteX88" fmla="*/ 10000 w 10000"/>
              <a:gd name="connsiteY88" fmla="*/ 8871 h 10000"/>
              <a:gd name="connsiteX89" fmla="*/ 10000 w 10000"/>
              <a:gd name="connsiteY89" fmla="*/ 8984 h 10000"/>
              <a:gd name="connsiteX90" fmla="*/ 10000 w 10000"/>
              <a:gd name="connsiteY90" fmla="*/ 9095 h 10000"/>
              <a:gd name="connsiteX91" fmla="*/ 9811 w 10000"/>
              <a:gd name="connsiteY91" fmla="*/ 9209 h 10000"/>
              <a:gd name="connsiteX92" fmla="*/ 9431 w 10000"/>
              <a:gd name="connsiteY92" fmla="*/ 9322 h 10000"/>
              <a:gd name="connsiteX93" fmla="*/ 9052 w 10000"/>
              <a:gd name="connsiteY93" fmla="*/ 9434 h 10000"/>
              <a:gd name="connsiteX94" fmla="*/ 8673 w 10000"/>
              <a:gd name="connsiteY94" fmla="*/ 9548 h 10000"/>
              <a:gd name="connsiteX95" fmla="*/ 8128 w 10000"/>
              <a:gd name="connsiteY95" fmla="*/ 9662 h 10000"/>
              <a:gd name="connsiteX96" fmla="*/ 7369 w 10000"/>
              <a:gd name="connsiteY96" fmla="*/ 9774 h 10000"/>
              <a:gd name="connsiteX97" fmla="*/ 6801 w 10000"/>
              <a:gd name="connsiteY97" fmla="*/ 9887 h 10000"/>
              <a:gd name="connsiteX98" fmla="*/ 6043 w 10000"/>
              <a:gd name="connsiteY98" fmla="*/ 10000 h 10000"/>
              <a:gd name="connsiteX99" fmla="*/ 5095 w 10000"/>
              <a:gd name="connsiteY99" fmla="*/ 10000 h 10000"/>
              <a:gd name="connsiteX100" fmla="*/ 5095 w 10000"/>
              <a:gd name="connsiteY100" fmla="*/ 10000 h 10000"/>
              <a:gd name="connsiteX0" fmla="*/ 5095 w 10000"/>
              <a:gd name="connsiteY0" fmla="*/ 9662 h 9662"/>
              <a:gd name="connsiteX1" fmla="*/ 4336 w 10000"/>
              <a:gd name="connsiteY1" fmla="*/ 9549 h 9662"/>
              <a:gd name="connsiteX2" fmla="*/ 3602 w 10000"/>
              <a:gd name="connsiteY2" fmla="*/ 9549 h 9662"/>
              <a:gd name="connsiteX3" fmla="*/ 3033 w 10000"/>
              <a:gd name="connsiteY3" fmla="*/ 9436 h 9662"/>
              <a:gd name="connsiteX4" fmla="*/ 2465 w 10000"/>
              <a:gd name="connsiteY4" fmla="*/ 9324 h 9662"/>
              <a:gd name="connsiteX5" fmla="*/ 2085 w 10000"/>
              <a:gd name="connsiteY5" fmla="*/ 9210 h 9662"/>
              <a:gd name="connsiteX6" fmla="*/ 1706 w 10000"/>
              <a:gd name="connsiteY6" fmla="*/ 8984 h 9662"/>
              <a:gd name="connsiteX7" fmla="*/ 1327 w 10000"/>
              <a:gd name="connsiteY7" fmla="*/ 8757 h 9662"/>
              <a:gd name="connsiteX8" fmla="*/ 1137 w 10000"/>
              <a:gd name="connsiteY8" fmla="*/ 8533 h 9662"/>
              <a:gd name="connsiteX9" fmla="*/ 759 w 10000"/>
              <a:gd name="connsiteY9" fmla="*/ 8207 h 9662"/>
              <a:gd name="connsiteX10" fmla="*/ 569 w 10000"/>
              <a:gd name="connsiteY10" fmla="*/ 7868 h 9662"/>
              <a:gd name="connsiteX11" fmla="*/ 379 w 10000"/>
              <a:gd name="connsiteY11" fmla="*/ 7530 h 9662"/>
              <a:gd name="connsiteX12" fmla="*/ 379 w 10000"/>
              <a:gd name="connsiteY12" fmla="*/ 7190 h 9662"/>
              <a:gd name="connsiteX13" fmla="*/ 189 w 10000"/>
              <a:gd name="connsiteY13" fmla="*/ 6964 h 9662"/>
              <a:gd name="connsiteX14" fmla="*/ 189 w 10000"/>
              <a:gd name="connsiteY14" fmla="*/ 6625 h 9662"/>
              <a:gd name="connsiteX15" fmla="*/ 189 w 10000"/>
              <a:gd name="connsiteY15" fmla="*/ 6173 h 9662"/>
              <a:gd name="connsiteX16" fmla="*/ 189 w 10000"/>
              <a:gd name="connsiteY16" fmla="*/ 5721 h 9662"/>
              <a:gd name="connsiteX17" fmla="*/ 189 w 10000"/>
              <a:gd name="connsiteY17" fmla="*/ 5170 h 9662"/>
              <a:gd name="connsiteX18" fmla="*/ 189 w 10000"/>
              <a:gd name="connsiteY18" fmla="*/ 4493 h 9662"/>
              <a:gd name="connsiteX19" fmla="*/ 189 w 10000"/>
              <a:gd name="connsiteY19" fmla="*/ 3815 h 9662"/>
              <a:gd name="connsiteX20" fmla="*/ 189 w 10000"/>
              <a:gd name="connsiteY20" fmla="*/ 2923 h 9662"/>
              <a:gd name="connsiteX21" fmla="*/ 189 w 10000"/>
              <a:gd name="connsiteY21" fmla="*/ 2133 h 9662"/>
              <a:gd name="connsiteX22" fmla="*/ 189 w 10000"/>
              <a:gd name="connsiteY22" fmla="*/ 1456 h 9662"/>
              <a:gd name="connsiteX23" fmla="*/ 0 w 10000"/>
              <a:gd name="connsiteY23" fmla="*/ 890 h 9662"/>
              <a:gd name="connsiteX24" fmla="*/ 0 w 10000"/>
              <a:gd name="connsiteY24" fmla="*/ 438 h 9662"/>
              <a:gd name="connsiteX25" fmla="*/ 0 w 10000"/>
              <a:gd name="connsiteY25" fmla="*/ 0 h 9662"/>
              <a:gd name="connsiteX26" fmla="*/ 1517 w 10000"/>
              <a:gd name="connsiteY26" fmla="*/ 0 h 9662"/>
              <a:gd name="connsiteX27" fmla="*/ 1327 w 10000"/>
              <a:gd name="connsiteY27" fmla="*/ 227 h 9662"/>
              <a:gd name="connsiteX28" fmla="*/ 1327 w 10000"/>
              <a:gd name="connsiteY28" fmla="*/ 551 h 9662"/>
              <a:gd name="connsiteX29" fmla="*/ 1327 w 10000"/>
              <a:gd name="connsiteY29" fmla="*/ 778 h 9662"/>
              <a:gd name="connsiteX30" fmla="*/ 1327 w 10000"/>
              <a:gd name="connsiteY30" fmla="*/ 1229 h 9662"/>
              <a:gd name="connsiteX31" fmla="*/ 1327 w 10000"/>
              <a:gd name="connsiteY31" fmla="*/ 1569 h 9662"/>
              <a:gd name="connsiteX32" fmla="*/ 1137 w 10000"/>
              <a:gd name="connsiteY32" fmla="*/ 2133 h 9662"/>
              <a:gd name="connsiteX33" fmla="*/ 1137 w 10000"/>
              <a:gd name="connsiteY33" fmla="*/ 2699 h 9662"/>
              <a:gd name="connsiteX34" fmla="*/ 1137 w 10000"/>
              <a:gd name="connsiteY34" fmla="*/ 3250 h 9662"/>
              <a:gd name="connsiteX35" fmla="*/ 1137 w 10000"/>
              <a:gd name="connsiteY35" fmla="*/ 3701 h 9662"/>
              <a:gd name="connsiteX36" fmla="*/ 1137 w 10000"/>
              <a:gd name="connsiteY36" fmla="*/ 4154 h 9662"/>
              <a:gd name="connsiteX37" fmla="*/ 1137 w 10000"/>
              <a:gd name="connsiteY37" fmla="*/ 4606 h 9662"/>
              <a:gd name="connsiteX38" fmla="*/ 1327 w 10000"/>
              <a:gd name="connsiteY38" fmla="*/ 4945 h 9662"/>
              <a:gd name="connsiteX39" fmla="*/ 1327 w 10000"/>
              <a:gd name="connsiteY39" fmla="*/ 5283 h 9662"/>
              <a:gd name="connsiteX40" fmla="*/ 1327 w 10000"/>
              <a:gd name="connsiteY40" fmla="*/ 5508 h 9662"/>
              <a:gd name="connsiteX41" fmla="*/ 1327 w 10000"/>
              <a:gd name="connsiteY41" fmla="*/ 5721 h 9662"/>
              <a:gd name="connsiteX42" fmla="*/ 1327 w 10000"/>
              <a:gd name="connsiteY42" fmla="*/ 6399 h 9662"/>
              <a:gd name="connsiteX43" fmla="*/ 1517 w 10000"/>
              <a:gd name="connsiteY43" fmla="*/ 7077 h 9662"/>
              <a:gd name="connsiteX44" fmla="*/ 1706 w 10000"/>
              <a:gd name="connsiteY44" fmla="*/ 7416 h 9662"/>
              <a:gd name="connsiteX45" fmla="*/ 1706 w 10000"/>
              <a:gd name="connsiteY45" fmla="*/ 7642 h 9662"/>
              <a:gd name="connsiteX46" fmla="*/ 1896 w 10000"/>
              <a:gd name="connsiteY46" fmla="*/ 7868 h 9662"/>
              <a:gd name="connsiteX47" fmla="*/ 2275 w 10000"/>
              <a:gd name="connsiteY47" fmla="*/ 8094 h 9662"/>
              <a:gd name="connsiteX48" fmla="*/ 2465 w 10000"/>
              <a:gd name="connsiteY48" fmla="*/ 8207 h 9662"/>
              <a:gd name="connsiteX49" fmla="*/ 2844 w 10000"/>
              <a:gd name="connsiteY49" fmla="*/ 8320 h 9662"/>
              <a:gd name="connsiteX50" fmla="*/ 3222 w 10000"/>
              <a:gd name="connsiteY50" fmla="*/ 8419 h 9662"/>
              <a:gd name="connsiteX51" fmla="*/ 3602 w 10000"/>
              <a:gd name="connsiteY51" fmla="*/ 8533 h 9662"/>
              <a:gd name="connsiteX52" fmla="*/ 3958 w 10000"/>
              <a:gd name="connsiteY52" fmla="*/ 8533 h 9662"/>
              <a:gd name="connsiteX53" fmla="*/ 4527 w 10000"/>
              <a:gd name="connsiteY53" fmla="*/ 8646 h 9662"/>
              <a:gd name="connsiteX54" fmla="*/ 5095 w 10000"/>
              <a:gd name="connsiteY54" fmla="*/ 8646 h 9662"/>
              <a:gd name="connsiteX55" fmla="*/ 5664 w 10000"/>
              <a:gd name="connsiteY55" fmla="*/ 8646 h 9662"/>
              <a:gd name="connsiteX56" fmla="*/ 6232 w 10000"/>
              <a:gd name="connsiteY56" fmla="*/ 8533 h 9662"/>
              <a:gd name="connsiteX57" fmla="*/ 6612 w 10000"/>
              <a:gd name="connsiteY57" fmla="*/ 8533 h 9662"/>
              <a:gd name="connsiteX58" fmla="*/ 7180 w 10000"/>
              <a:gd name="connsiteY58" fmla="*/ 8419 h 9662"/>
              <a:gd name="connsiteX59" fmla="*/ 7560 w 10000"/>
              <a:gd name="connsiteY59" fmla="*/ 8320 h 9662"/>
              <a:gd name="connsiteX60" fmla="*/ 7938 w 10000"/>
              <a:gd name="connsiteY60" fmla="*/ 8207 h 9662"/>
              <a:gd name="connsiteX61" fmla="*/ 8128 w 10000"/>
              <a:gd name="connsiteY61" fmla="*/ 8094 h 9662"/>
              <a:gd name="connsiteX62" fmla="*/ 8128 w 10000"/>
              <a:gd name="connsiteY62" fmla="*/ 7981 h 9662"/>
              <a:gd name="connsiteX63" fmla="*/ 8294 w 10000"/>
              <a:gd name="connsiteY63" fmla="*/ 7755 h 9662"/>
              <a:gd name="connsiteX64" fmla="*/ 8483 w 10000"/>
              <a:gd name="connsiteY64" fmla="*/ 7530 h 9662"/>
              <a:gd name="connsiteX65" fmla="*/ 8673 w 10000"/>
              <a:gd name="connsiteY65" fmla="*/ 7416 h 9662"/>
              <a:gd name="connsiteX66" fmla="*/ 8673 w 10000"/>
              <a:gd name="connsiteY66" fmla="*/ 7077 h 9662"/>
              <a:gd name="connsiteX67" fmla="*/ 8863 w 10000"/>
              <a:gd name="connsiteY67" fmla="*/ 6852 h 9662"/>
              <a:gd name="connsiteX68" fmla="*/ 8863 w 10000"/>
              <a:gd name="connsiteY68" fmla="*/ 6625 h 9662"/>
              <a:gd name="connsiteX69" fmla="*/ 8863 w 10000"/>
              <a:gd name="connsiteY69" fmla="*/ 6511 h 9662"/>
              <a:gd name="connsiteX70" fmla="*/ 9052 w 10000"/>
              <a:gd name="connsiteY70" fmla="*/ 6286 h 9662"/>
              <a:gd name="connsiteX71" fmla="*/ 9052 w 10000"/>
              <a:gd name="connsiteY71" fmla="*/ 6173 h 9662"/>
              <a:gd name="connsiteX72" fmla="*/ 9242 w 10000"/>
              <a:gd name="connsiteY72" fmla="*/ 6173 h 9662"/>
              <a:gd name="connsiteX73" fmla="*/ 9242 w 10000"/>
              <a:gd name="connsiteY73" fmla="*/ 6061 h 9662"/>
              <a:gd name="connsiteX74" fmla="*/ 9242 w 10000"/>
              <a:gd name="connsiteY74" fmla="*/ 6061 h 9662"/>
              <a:gd name="connsiteX75" fmla="*/ 9242 w 10000"/>
              <a:gd name="connsiteY75" fmla="*/ 6061 h 9662"/>
              <a:gd name="connsiteX76" fmla="*/ 9242 w 10000"/>
              <a:gd name="connsiteY76" fmla="*/ 6173 h 9662"/>
              <a:gd name="connsiteX77" fmla="*/ 9431 w 10000"/>
              <a:gd name="connsiteY77" fmla="*/ 6173 h 9662"/>
              <a:gd name="connsiteX78" fmla="*/ 9431 w 10000"/>
              <a:gd name="connsiteY78" fmla="*/ 6286 h 9662"/>
              <a:gd name="connsiteX79" fmla="*/ 9431 w 10000"/>
              <a:gd name="connsiteY79" fmla="*/ 6511 h 9662"/>
              <a:gd name="connsiteX80" fmla="*/ 9431 w 10000"/>
              <a:gd name="connsiteY80" fmla="*/ 6625 h 9662"/>
              <a:gd name="connsiteX81" fmla="*/ 9431 w 10000"/>
              <a:gd name="connsiteY81" fmla="*/ 6852 h 9662"/>
              <a:gd name="connsiteX82" fmla="*/ 9431 w 10000"/>
              <a:gd name="connsiteY82" fmla="*/ 7077 h 9662"/>
              <a:gd name="connsiteX83" fmla="*/ 9621 w 10000"/>
              <a:gd name="connsiteY83" fmla="*/ 7530 h 9662"/>
              <a:gd name="connsiteX84" fmla="*/ 9621 w 10000"/>
              <a:gd name="connsiteY84" fmla="*/ 7868 h 9662"/>
              <a:gd name="connsiteX85" fmla="*/ 9811 w 10000"/>
              <a:gd name="connsiteY85" fmla="*/ 8207 h 9662"/>
              <a:gd name="connsiteX86" fmla="*/ 10000 w 10000"/>
              <a:gd name="connsiteY86" fmla="*/ 8419 h 9662"/>
              <a:gd name="connsiteX87" fmla="*/ 10000 w 10000"/>
              <a:gd name="connsiteY87" fmla="*/ 8533 h 9662"/>
              <a:gd name="connsiteX88" fmla="*/ 10000 w 10000"/>
              <a:gd name="connsiteY88" fmla="*/ 8646 h 9662"/>
              <a:gd name="connsiteX89" fmla="*/ 10000 w 10000"/>
              <a:gd name="connsiteY89" fmla="*/ 8757 h 9662"/>
              <a:gd name="connsiteX90" fmla="*/ 9811 w 10000"/>
              <a:gd name="connsiteY90" fmla="*/ 8871 h 9662"/>
              <a:gd name="connsiteX91" fmla="*/ 9431 w 10000"/>
              <a:gd name="connsiteY91" fmla="*/ 8984 h 9662"/>
              <a:gd name="connsiteX92" fmla="*/ 9052 w 10000"/>
              <a:gd name="connsiteY92" fmla="*/ 9096 h 9662"/>
              <a:gd name="connsiteX93" fmla="*/ 8673 w 10000"/>
              <a:gd name="connsiteY93" fmla="*/ 9210 h 9662"/>
              <a:gd name="connsiteX94" fmla="*/ 8128 w 10000"/>
              <a:gd name="connsiteY94" fmla="*/ 9324 h 9662"/>
              <a:gd name="connsiteX95" fmla="*/ 7369 w 10000"/>
              <a:gd name="connsiteY95" fmla="*/ 9436 h 9662"/>
              <a:gd name="connsiteX96" fmla="*/ 6801 w 10000"/>
              <a:gd name="connsiteY96" fmla="*/ 9549 h 9662"/>
              <a:gd name="connsiteX97" fmla="*/ 6043 w 10000"/>
              <a:gd name="connsiteY97" fmla="*/ 9662 h 9662"/>
              <a:gd name="connsiteX98" fmla="*/ 5095 w 10000"/>
              <a:gd name="connsiteY98" fmla="*/ 9662 h 9662"/>
              <a:gd name="connsiteX99" fmla="*/ 5095 w 10000"/>
              <a:gd name="connsiteY99" fmla="*/ 9662 h 9662"/>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0 w 10000"/>
              <a:gd name="connsiteY24" fmla="*/ 453 h 10000"/>
              <a:gd name="connsiteX25" fmla="*/ 1517 w 10000"/>
              <a:gd name="connsiteY25" fmla="*/ 0 h 10000"/>
              <a:gd name="connsiteX26" fmla="*/ 1327 w 10000"/>
              <a:gd name="connsiteY26" fmla="*/ 235 h 10000"/>
              <a:gd name="connsiteX27" fmla="*/ 1327 w 10000"/>
              <a:gd name="connsiteY27" fmla="*/ 570 h 10000"/>
              <a:gd name="connsiteX28" fmla="*/ 1327 w 10000"/>
              <a:gd name="connsiteY28" fmla="*/ 805 h 10000"/>
              <a:gd name="connsiteX29" fmla="*/ 1327 w 10000"/>
              <a:gd name="connsiteY29" fmla="*/ 1272 h 10000"/>
              <a:gd name="connsiteX30" fmla="*/ 1327 w 10000"/>
              <a:gd name="connsiteY30" fmla="*/ 1624 h 10000"/>
              <a:gd name="connsiteX31" fmla="*/ 1137 w 10000"/>
              <a:gd name="connsiteY31" fmla="*/ 2208 h 10000"/>
              <a:gd name="connsiteX32" fmla="*/ 1137 w 10000"/>
              <a:gd name="connsiteY32" fmla="*/ 2793 h 10000"/>
              <a:gd name="connsiteX33" fmla="*/ 1137 w 10000"/>
              <a:gd name="connsiteY33" fmla="*/ 3364 h 10000"/>
              <a:gd name="connsiteX34" fmla="*/ 1137 w 10000"/>
              <a:gd name="connsiteY34" fmla="*/ 3830 h 10000"/>
              <a:gd name="connsiteX35" fmla="*/ 1137 w 10000"/>
              <a:gd name="connsiteY35" fmla="*/ 4299 h 10000"/>
              <a:gd name="connsiteX36" fmla="*/ 1137 w 10000"/>
              <a:gd name="connsiteY36" fmla="*/ 4767 h 10000"/>
              <a:gd name="connsiteX37" fmla="*/ 1327 w 10000"/>
              <a:gd name="connsiteY37" fmla="*/ 5118 h 10000"/>
              <a:gd name="connsiteX38" fmla="*/ 1327 w 10000"/>
              <a:gd name="connsiteY38" fmla="*/ 5468 h 10000"/>
              <a:gd name="connsiteX39" fmla="*/ 1327 w 10000"/>
              <a:gd name="connsiteY39" fmla="*/ 5701 h 10000"/>
              <a:gd name="connsiteX40" fmla="*/ 1327 w 10000"/>
              <a:gd name="connsiteY40" fmla="*/ 5921 h 10000"/>
              <a:gd name="connsiteX41" fmla="*/ 1327 w 10000"/>
              <a:gd name="connsiteY41" fmla="*/ 6623 h 10000"/>
              <a:gd name="connsiteX42" fmla="*/ 1517 w 10000"/>
              <a:gd name="connsiteY42" fmla="*/ 7325 h 10000"/>
              <a:gd name="connsiteX43" fmla="*/ 1706 w 10000"/>
              <a:gd name="connsiteY43" fmla="*/ 7675 h 10000"/>
              <a:gd name="connsiteX44" fmla="*/ 1706 w 10000"/>
              <a:gd name="connsiteY44" fmla="*/ 7909 h 10000"/>
              <a:gd name="connsiteX45" fmla="*/ 1896 w 10000"/>
              <a:gd name="connsiteY45" fmla="*/ 8143 h 10000"/>
              <a:gd name="connsiteX46" fmla="*/ 2275 w 10000"/>
              <a:gd name="connsiteY46" fmla="*/ 8377 h 10000"/>
              <a:gd name="connsiteX47" fmla="*/ 2465 w 10000"/>
              <a:gd name="connsiteY47" fmla="*/ 8494 h 10000"/>
              <a:gd name="connsiteX48" fmla="*/ 2844 w 10000"/>
              <a:gd name="connsiteY48" fmla="*/ 8611 h 10000"/>
              <a:gd name="connsiteX49" fmla="*/ 3222 w 10000"/>
              <a:gd name="connsiteY49" fmla="*/ 8714 h 10000"/>
              <a:gd name="connsiteX50" fmla="*/ 3602 w 10000"/>
              <a:gd name="connsiteY50" fmla="*/ 8832 h 10000"/>
              <a:gd name="connsiteX51" fmla="*/ 3958 w 10000"/>
              <a:gd name="connsiteY51" fmla="*/ 8832 h 10000"/>
              <a:gd name="connsiteX52" fmla="*/ 4527 w 10000"/>
              <a:gd name="connsiteY52" fmla="*/ 8948 h 10000"/>
              <a:gd name="connsiteX53" fmla="*/ 5095 w 10000"/>
              <a:gd name="connsiteY53" fmla="*/ 8948 h 10000"/>
              <a:gd name="connsiteX54" fmla="*/ 5664 w 10000"/>
              <a:gd name="connsiteY54" fmla="*/ 8948 h 10000"/>
              <a:gd name="connsiteX55" fmla="*/ 6232 w 10000"/>
              <a:gd name="connsiteY55" fmla="*/ 8832 h 10000"/>
              <a:gd name="connsiteX56" fmla="*/ 6612 w 10000"/>
              <a:gd name="connsiteY56" fmla="*/ 8832 h 10000"/>
              <a:gd name="connsiteX57" fmla="*/ 7180 w 10000"/>
              <a:gd name="connsiteY57" fmla="*/ 8714 h 10000"/>
              <a:gd name="connsiteX58" fmla="*/ 7560 w 10000"/>
              <a:gd name="connsiteY58" fmla="*/ 8611 h 10000"/>
              <a:gd name="connsiteX59" fmla="*/ 7938 w 10000"/>
              <a:gd name="connsiteY59" fmla="*/ 8494 h 10000"/>
              <a:gd name="connsiteX60" fmla="*/ 8128 w 10000"/>
              <a:gd name="connsiteY60" fmla="*/ 8377 h 10000"/>
              <a:gd name="connsiteX61" fmla="*/ 8128 w 10000"/>
              <a:gd name="connsiteY61" fmla="*/ 8260 h 10000"/>
              <a:gd name="connsiteX62" fmla="*/ 8294 w 10000"/>
              <a:gd name="connsiteY62" fmla="*/ 8026 h 10000"/>
              <a:gd name="connsiteX63" fmla="*/ 8483 w 10000"/>
              <a:gd name="connsiteY63" fmla="*/ 7793 h 10000"/>
              <a:gd name="connsiteX64" fmla="*/ 8673 w 10000"/>
              <a:gd name="connsiteY64" fmla="*/ 7675 h 10000"/>
              <a:gd name="connsiteX65" fmla="*/ 8673 w 10000"/>
              <a:gd name="connsiteY65" fmla="*/ 7325 h 10000"/>
              <a:gd name="connsiteX66" fmla="*/ 8863 w 10000"/>
              <a:gd name="connsiteY66" fmla="*/ 7092 h 10000"/>
              <a:gd name="connsiteX67" fmla="*/ 8863 w 10000"/>
              <a:gd name="connsiteY67" fmla="*/ 6857 h 10000"/>
              <a:gd name="connsiteX68" fmla="*/ 8863 w 10000"/>
              <a:gd name="connsiteY68" fmla="*/ 6739 h 10000"/>
              <a:gd name="connsiteX69" fmla="*/ 9052 w 10000"/>
              <a:gd name="connsiteY69" fmla="*/ 6506 h 10000"/>
              <a:gd name="connsiteX70" fmla="*/ 9052 w 10000"/>
              <a:gd name="connsiteY70" fmla="*/ 6389 h 10000"/>
              <a:gd name="connsiteX71" fmla="*/ 9242 w 10000"/>
              <a:gd name="connsiteY71" fmla="*/ 6389 h 10000"/>
              <a:gd name="connsiteX72" fmla="*/ 9242 w 10000"/>
              <a:gd name="connsiteY72" fmla="*/ 6273 h 10000"/>
              <a:gd name="connsiteX73" fmla="*/ 9242 w 10000"/>
              <a:gd name="connsiteY73" fmla="*/ 6273 h 10000"/>
              <a:gd name="connsiteX74" fmla="*/ 9242 w 10000"/>
              <a:gd name="connsiteY74" fmla="*/ 6273 h 10000"/>
              <a:gd name="connsiteX75" fmla="*/ 9242 w 10000"/>
              <a:gd name="connsiteY75" fmla="*/ 6389 h 10000"/>
              <a:gd name="connsiteX76" fmla="*/ 9431 w 10000"/>
              <a:gd name="connsiteY76" fmla="*/ 6389 h 10000"/>
              <a:gd name="connsiteX77" fmla="*/ 9431 w 10000"/>
              <a:gd name="connsiteY77" fmla="*/ 6506 h 10000"/>
              <a:gd name="connsiteX78" fmla="*/ 9431 w 10000"/>
              <a:gd name="connsiteY78" fmla="*/ 6739 h 10000"/>
              <a:gd name="connsiteX79" fmla="*/ 9431 w 10000"/>
              <a:gd name="connsiteY79" fmla="*/ 6857 h 10000"/>
              <a:gd name="connsiteX80" fmla="*/ 9431 w 10000"/>
              <a:gd name="connsiteY80" fmla="*/ 7092 h 10000"/>
              <a:gd name="connsiteX81" fmla="*/ 9431 w 10000"/>
              <a:gd name="connsiteY81" fmla="*/ 7325 h 10000"/>
              <a:gd name="connsiteX82" fmla="*/ 9621 w 10000"/>
              <a:gd name="connsiteY82" fmla="*/ 7793 h 10000"/>
              <a:gd name="connsiteX83" fmla="*/ 9621 w 10000"/>
              <a:gd name="connsiteY83" fmla="*/ 8143 h 10000"/>
              <a:gd name="connsiteX84" fmla="*/ 9811 w 10000"/>
              <a:gd name="connsiteY84" fmla="*/ 8494 h 10000"/>
              <a:gd name="connsiteX85" fmla="*/ 10000 w 10000"/>
              <a:gd name="connsiteY85" fmla="*/ 8714 h 10000"/>
              <a:gd name="connsiteX86" fmla="*/ 10000 w 10000"/>
              <a:gd name="connsiteY86" fmla="*/ 8832 h 10000"/>
              <a:gd name="connsiteX87" fmla="*/ 10000 w 10000"/>
              <a:gd name="connsiteY87" fmla="*/ 8948 h 10000"/>
              <a:gd name="connsiteX88" fmla="*/ 10000 w 10000"/>
              <a:gd name="connsiteY88" fmla="*/ 9063 h 10000"/>
              <a:gd name="connsiteX89" fmla="*/ 9811 w 10000"/>
              <a:gd name="connsiteY89" fmla="*/ 9181 h 10000"/>
              <a:gd name="connsiteX90" fmla="*/ 9431 w 10000"/>
              <a:gd name="connsiteY90" fmla="*/ 9298 h 10000"/>
              <a:gd name="connsiteX91" fmla="*/ 9052 w 10000"/>
              <a:gd name="connsiteY91" fmla="*/ 9414 h 10000"/>
              <a:gd name="connsiteX92" fmla="*/ 8673 w 10000"/>
              <a:gd name="connsiteY92" fmla="*/ 9532 h 10000"/>
              <a:gd name="connsiteX93" fmla="*/ 8128 w 10000"/>
              <a:gd name="connsiteY93" fmla="*/ 9650 h 10000"/>
              <a:gd name="connsiteX94" fmla="*/ 7369 w 10000"/>
              <a:gd name="connsiteY94" fmla="*/ 9766 h 10000"/>
              <a:gd name="connsiteX95" fmla="*/ 6801 w 10000"/>
              <a:gd name="connsiteY95" fmla="*/ 9883 h 10000"/>
              <a:gd name="connsiteX96" fmla="*/ 6043 w 10000"/>
              <a:gd name="connsiteY96" fmla="*/ 10000 h 10000"/>
              <a:gd name="connsiteX97" fmla="*/ 5095 w 10000"/>
              <a:gd name="connsiteY97" fmla="*/ 10000 h 10000"/>
              <a:gd name="connsiteX98" fmla="*/ 5095 w 10000"/>
              <a:gd name="connsiteY98" fmla="*/ 10000 h 10000"/>
              <a:gd name="connsiteX0" fmla="*/ 5095 w 10000"/>
              <a:gd name="connsiteY0" fmla="*/ 10000 h 10000"/>
              <a:gd name="connsiteX1" fmla="*/ 4336 w 10000"/>
              <a:gd name="connsiteY1" fmla="*/ 9883 h 10000"/>
              <a:gd name="connsiteX2" fmla="*/ 3602 w 10000"/>
              <a:gd name="connsiteY2" fmla="*/ 9883 h 10000"/>
              <a:gd name="connsiteX3" fmla="*/ 3033 w 10000"/>
              <a:gd name="connsiteY3" fmla="*/ 9766 h 10000"/>
              <a:gd name="connsiteX4" fmla="*/ 2465 w 10000"/>
              <a:gd name="connsiteY4" fmla="*/ 9650 h 10000"/>
              <a:gd name="connsiteX5" fmla="*/ 2085 w 10000"/>
              <a:gd name="connsiteY5" fmla="*/ 9532 h 10000"/>
              <a:gd name="connsiteX6" fmla="*/ 1706 w 10000"/>
              <a:gd name="connsiteY6" fmla="*/ 9298 h 10000"/>
              <a:gd name="connsiteX7" fmla="*/ 1327 w 10000"/>
              <a:gd name="connsiteY7" fmla="*/ 9063 h 10000"/>
              <a:gd name="connsiteX8" fmla="*/ 1137 w 10000"/>
              <a:gd name="connsiteY8" fmla="*/ 8832 h 10000"/>
              <a:gd name="connsiteX9" fmla="*/ 759 w 10000"/>
              <a:gd name="connsiteY9" fmla="*/ 8494 h 10000"/>
              <a:gd name="connsiteX10" fmla="*/ 569 w 10000"/>
              <a:gd name="connsiteY10" fmla="*/ 8143 h 10000"/>
              <a:gd name="connsiteX11" fmla="*/ 379 w 10000"/>
              <a:gd name="connsiteY11" fmla="*/ 7793 h 10000"/>
              <a:gd name="connsiteX12" fmla="*/ 379 w 10000"/>
              <a:gd name="connsiteY12" fmla="*/ 7442 h 10000"/>
              <a:gd name="connsiteX13" fmla="*/ 189 w 10000"/>
              <a:gd name="connsiteY13" fmla="*/ 7208 h 10000"/>
              <a:gd name="connsiteX14" fmla="*/ 189 w 10000"/>
              <a:gd name="connsiteY14" fmla="*/ 6857 h 10000"/>
              <a:gd name="connsiteX15" fmla="*/ 189 w 10000"/>
              <a:gd name="connsiteY15" fmla="*/ 6389 h 10000"/>
              <a:gd name="connsiteX16" fmla="*/ 189 w 10000"/>
              <a:gd name="connsiteY16" fmla="*/ 5921 h 10000"/>
              <a:gd name="connsiteX17" fmla="*/ 189 w 10000"/>
              <a:gd name="connsiteY17" fmla="*/ 5351 h 10000"/>
              <a:gd name="connsiteX18" fmla="*/ 189 w 10000"/>
              <a:gd name="connsiteY18" fmla="*/ 4650 h 10000"/>
              <a:gd name="connsiteX19" fmla="*/ 189 w 10000"/>
              <a:gd name="connsiteY19" fmla="*/ 3948 h 10000"/>
              <a:gd name="connsiteX20" fmla="*/ 189 w 10000"/>
              <a:gd name="connsiteY20" fmla="*/ 3025 h 10000"/>
              <a:gd name="connsiteX21" fmla="*/ 189 w 10000"/>
              <a:gd name="connsiteY21" fmla="*/ 2208 h 10000"/>
              <a:gd name="connsiteX22" fmla="*/ 189 w 10000"/>
              <a:gd name="connsiteY22" fmla="*/ 1507 h 10000"/>
              <a:gd name="connsiteX23" fmla="*/ 0 w 10000"/>
              <a:gd name="connsiteY23" fmla="*/ 921 h 10000"/>
              <a:gd name="connsiteX24" fmla="*/ 1517 w 10000"/>
              <a:gd name="connsiteY24" fmla="*/ 0 h 10000"/>
              <a:gd name="connsiteX25" fmla="*/ 1327 w 10000"/>
              <a:gd name="connsiteY25" fmla="*/ 235 h 10000"/>
              <a:gd name="connsiteX26" fmla="*/ 1327 w 10000"/>
              <a:gd name="connsiteY26" fmla="*/ 570 h 10000"/>
              <a:gd name="connsiteX27" fmla="*/ 1327 w 10000"/>
              <a:gd name="connsiteY27" fmla="*/ 805 h 10000"/>
              <a:gd name="connsiteX28" fmla="*/ 1327 w 10000"/>
              <a:gd name="connsiteY28" fmla="*/ 1272 h 10000"/>
              <a:gd name="connsiteX29" fmla="*/ 1327 w 10000"/>
              <a:gd name="connsiteY29" fmla="*/ 1624 h 10000"/>
              <a:gd name="connsiteX30" fmla="*/ 1137 w 10000"/>
              <a:gd name="connsiteY30" fmla="*/ 2208 h 10000"/>
              <a:gd name="connsiteX31" fmla="*/ 1137 w 10000"/>
              <a:gd name="connsiteY31" fmla="*/ 2793 h 10000"/>
              <a:gd name="connsiteX32" fmla="*/ 1137 w 10000"/>
              <a:gd name="connsiteY32" fmla="*/ 3364 h 10000"/>
              <a:gd name="connsiteX33" fmla="*/ 1137 w 10000"/>
              <a:gd name="connsiteY33" fmla="*/ 3830 h 10000"/>
              <a:gd name="connsiteX34" fmla="*/ 1137 w 10000"/>
              <a:gd name="connsiteY34" fmla="*/ 4299 h 10000"/>
              <a:gd name="connsiteX35" fmla="*/ 1137 w 10000"/>
              <a:gd name="connsiteY35" fmla="*/ 4767 h 10000"/>
              <a:gd name="connsiteX36" fmla="*/ 1327 w 10000"/>
              <a:gd name="connsiteY36" fmla="*/ 5118 h 10000"/>
              <a:gd name="connsiteX37" fmla="*/ 1327 w 10000"/>
              <a:gd name="connsiteY37" fmla="*/ 5468 h 10000"/>
              <a:gd name="connsiteX38" fmla="*/ 1327 w 10000"/>
              <a:gd name="connsiteY38" fmla="*/ 5701 h 10000"/>
              <a:gd name="connsiteX39" fmla="*/ 1327 w 10000"/>
              <a:gd name="connsiteY39" fmla="*/ 5921 h 10000"/>
              <a:gd name="connsiteX40" fmla="*/ 1327 w 10000"/>
              <a:gd name="connsiteY40" fmla="*/ 6623 h 10000"/>
              <a:gd name="connsiteX41" fmla="*/ 1517 w 10000"/>
              <a:gd name="connsiteY41" fmla="*/ 7325 h 10000"/>
              <a:gd name="connsiteX42" fmla="*/ 1706 w 10000"/>
              <a:gd name="connsiteY42" fmla="*/ 7675 h 10000"/>
              <a:gd name="connsiteX43" fmla="*/ 1706 w 10000"/>
              <a:gd name="connsiteY43" fmla="*/ 7909 h 10000"/>
              <a:gd name="connsiteX44" fmla="*/ 1896 w 10000"/>
              <a:gd name="connsiteY44" fmla="*/ 8143 h 10000"/>
              <a:gd name="connsiteX45" fmla="*/ 2275 w 10000"/>
              <a:gd name="connsiteY45" fmla="*/ 8377 h 10000"/>
              <a:gd name="connsiteX46" fmla="*/ 2465 w 10000"/>
              <a:gd name="connsiteY46" fmla="*/ 8494 h 10000"/>
              <a:gd name="connsiteX47" fmla="*/ 2844 w 10000"/>
              <a:gd name="connsiteY47" fmla="*/ 8611 h 10000"/>
              <a:gd name="connsiteX48" fmla="*/ 3222 w 10000"/>
              <a:gd name="connsiteY48" fmla="*/ 8714 h 10000"/>
              <a:gd name="connsiteX49" fmla="*/ 3602 w 10000"/>
              <a:gd name="connsiteY49" fmla="*/ 8832 h 10000"/>
              <a:gd name="connsiteX50" fmla="*/ 3958 w 10000"/>
              <a:gd name="connsiteY50" fmla="*/ 8832 h 10000"/>
              <a:gd name="connsiteX51" fmla="*/ 4527 w 10000"/>
              <a:gd name="connsiteY51" fmla="*/ 8948 h 10000"/>
              <a:gd name="connsiteX52" fmla="*/ 5095 w 10000"/>
              <a:gd name="connsiteY52" fmla="*/ 8948 h 10000"/>
              <a:gd name="connsiteX53" fmla="*/ 5664 w 10000"/>
              <a:gd name="connsiteY53" fmla="*/ 8948 h 10000"/>
              <a:gd name="connsiteX54" fmla="*/ 6232 w 10000"/>
              <a:gd name="connsiteY54" fmla="*/ 8832 h 10000"/>
              <a:gd name="connsiteX55" fmla="*/ 6612 w 10000"/>
              <a:gd name="connsiteY55" fmla="*/ 8832 h 10000"/>
              <a:gd name="connsiteX56" fmla="*/ 7180 w 10000"/>
              <a:gd name="connsiteY56" fmla="*/ 8714 h 10000"/>
              <a:gd name="connsiteX57" fmla="*/ 7560 w 10000"/>
              <a:gd name="connsiteY57" fmla="*/ 8611 h 10000"/>
              <a:gd name="connsiteX58" fmla="*/ 7938 w 10000"/>
              <a:gd name="connsiteY58" fmla="*/ 8494 h 10000"/>
              <a:gd name="connsiteX59" fmla="*/ 8128 w 10000"/>
              <a:gd name="connsiteY59" fmla="*/ 8377 h 10000"/>
              <a:gd name="connsiteX60" fmla="*/ 8128 w 10000"/>
              <a:gd name="connsiteY60" fmla="*/ 8260 h 10000"/>
              <a:gd name="connsiteX61" fmla="*/ 8294 w 10000"/>
              <a:gd name="connsiteY61" fmla="*/ 8026 h 10000"/>
              <a:gd name="connsiteX62" fmla="*/ 8483 w 10000"/>
              <a:gd name="connsiteY62" fmla="*/ 7793 h 10000"/>
              <a:gd name="connsiteX63" fmla="*/ 8673 w 10000"/>
              <a:gd name="connsiteY63" fmla="*/ 7675 h 10000"/>
              <a:gd name="connsiteX64" fmla="*/ 8673 w 10000"/>
              <a:gd name="connsiteY64" fmla="*/ 7325 h 10000"/>
              <a:gd name="connsiteX65" fmla="*/ 8863 w 10000"/>
              <a:gd name="connsiteY65" fmla="*/ 7092 h 10000"/>
              <a:gd name="connsiteX66" fmla="*/ 8863 w 10000"/>
              <a:gd name="connsiteY66" fmla="*/ 6857 h 10000"/>
              <a:gd name="connsiteX67" fmla="*/ 8863 w 10000"/>
              <a:gd name="connsiteY67" fmla="*/ 6739 h 10000"/>
              <a:gd name="connsiteX68" fmla="*/ 9052 w 10000"/>
              <a:gd name="connsiteY68" fmla="*/ 6506 h 10000"/>
              <a:gd name="connsiteX69" fmla="*/ 9052 w 10000"/>
              <a:gd name="connsiteY69" fmla="*/ 6389 h 10000"/>
              <a:gd name="connsiteX70" fmla="*/ 9242 w 10000"/>
              <a:gd name="connsiteY70" fmla="*/ 6389 h 10000"/>
              <a:gd name="connsiteX71" fmla="*/ 9242 w 10000"/>
              <a:gd name="connsiteY71" fmla="*/ 6273 h 10000"/>
              <a:gd name="connsiteX72" fmla="*/ 9242 w 10000"/>
              <a:gd name="connsiteY72" fmla="*/ 6273 h 10000"/>
              <a:gd name="connsiteX73" fmla="*/ 9242 w 10000"/>
              <a:gd name="connsiteY73" fmla="*/ 6273 h 10000"/>
              <a:gd name="connsiteX74" fmla="*/ 9242 w 10000"/>
              <a:gd name="connsiteY74" fmla="*/ 6389 h 10000"/>
              <a:gd name="connsiteX75" fmla="*/ 9431 w 10000"/>
              <a:gd name="connsiteY75" fmla="*/ 6389 h 10000"/>
              <a:gd name="connsiteX76" fmla="*/ 9431 w 10000"/>
              <a:gd name="connsiteY76" fmla="*/ 6506 h 10000"/>
              <a:gd name="connsiteX77" fmla="*/ 9431 w 10000"/>
              <a:gd name="connsiteY77" fmla="*/ 6739 h 10000"/>
              <a:gd name="connsiteX78" fmla="*/ 9431 w 10000"/>
              <a:gd name="connsiteY78" fmla="*/ 6857 h 10000"/>
              <a:gd name="connsiteX79" fmla="*/ 9431 w 10000"/>
              <a:gd name="connsiteY79" fmla="*/ 7092 h 10000"/>
              <a:gd name="connsiteX80" fmla="*/ 9431 w 10000"/>
              <a:gd name="connsiteY80" fmla="*/ 7325 h 10000"/>
              <a:gd name="connsiteX81" fmla="*/ 9621 w 10000"/>
              <a:gd name="connsiteY81" fmla="*/ 7793 h 10000"/>
              <a:gd name="connsiteX82" fmla="*/ 9621 w 10000"/>
              <a:gd name="connsiteY82" fmla="*/ 8143 h 10000"/>
              <a:gd name="connsiteX83" fmla="*/ 9811 w 10000"/>
              <a:gd name="connsiteY83" fmla="*/ 8494 h 10000"/>
              <a:gd name="connsiteX84" fmla="*/ 10000 w 10000"/>
              <a:gd name="connsiteY84" fmla="*/ 8714 h 10000"/>
              <a:gd name="connsiteX85" fmla="*/ 10000 w 10000"/>
              <a:gd name="connsiteY85" fmla="*/ 8832 h 10000"/>
              <a:gd name="connsiteX86" fmla="*/ 10000 w 10000"/>
              <a:gd name="connsiteY86" fmla="*/ 8948 h 10000"/>
              <a:gd name="connsiteX87" fmla="*/ 10000 w 10000"/>
              <a:gd name="connsiteY87" fmla="*/ 9063 h 10000"/>
              <a:gd name="connsiteX88" fmla="*/ 9811 w 10000"/>
              <a:gd name="connsiteY88" fmla="*/ 9181 h 10000"/>
              <a:gd name="connsiteX89" fmla="*/ 9431 w 10000"/>
              <a:gd name="connsiteY89" fmla="*/ 9298 h 10000"/>
              <a:gd name="connsiteX90" fmla="*/ 9052 w 10000"/>
              <a:gd name="connsiteY90" fmla="*/ 9414 h 10000"/>
              <a:gd name="connsiteX91" fmla="*/ 8673 w 10000"/>
              <a:gd name="connsiteY91" fmla="*/ 9532 h 10000"/>
              <a:gd name="connsiteX92" fmla="*/ 8128 w 10000"/>
              <a:gd name="connsiteY92" fmla="*/ 9650 h 10000"/>
              <a:gd name="connsiteX93" fmla="*/ 7369 w 10000"/>
              <a:gd name="connsiteY93" fmla="*/ 9766 h 10000"/>
              <a:gd name="connsiteX94" fmla="*/ 6801 w 10000"/>
              <a:gd name="connsiteY94" fmla="*/ 9883 h 10000"/>
              <a:gd name="connsiteX95" fmla="*/ 6043 w 10000"/>
              <a:gd name="connsiteY95" fmla="*/ 10000 h 10000"/>
              <a:gd name="connsiteX96" fmla="*/ 5095 w 10000"/>
              <a:gd name="connsiteY96" fmla="*/ 10000 h 10000"/>
              <a:gd name="connsiteX97" fmla="*/ 5095 w 10000"/>
              <a:gd name="connsiteY97" fmla="*/ 10000 h 10000"/>
              <a:gd name="connsiteX0" fmla="*/ 4906 w 9811"/>
              <a:gd name="connsiteY0" fmla="*/ 10000 h 10000"/>
              <a:gd name="connsiteX1" fmla="*/ 4147 w 9811"/>
              <a:gd name="connsiteY1" fmla="*/ 9883 h 10000"/>
              <a:gd name="connsiteX2" fmla="*/ 3413 w 9811"/>
              <a:gd name="connsiteY2" fmla="*/ 9883 h 10000"/>
              <a:gd name="connsiteX3" fmla="*/ 2844 w 9811"/>
              <a:gd name="connsiteY3" fmla="*/ 9766 h 10000"/>
              <a:gd name="connsiteX4" fmla="*/ 2276 w 9811"/>
              <a:gd name="connsiteY4" fmla="*/ 9650 h 10000"/>
              <a:gd name="connsiteX5" fmla="*/ 1896 w 9811"/>
              <a:gd name="connsiteY5" fmla="*/ 9532 h 10000"/>
              <a:gd name="connsiteX6" fmla="*/ 1517 w 9811"/>
              <a:gd name="connsiteY6" fmla="*/ 9298 h 10000"/>
              <a:gd name="connsiteX7" fmla="*/ 1138 w 9811"/>
              <a:gd name="connsiteY7" fmla="*/ 9063 h 10000"/>
              <a:gd name="connsiteX8" fmla="*/ 948 w 9811"/>
              <a:gd name="connsiteY8" fmla="*/ 8832 h 10000"/>
              <a:gd name="connsiteX9" fmla="*/ 570 w 9811"/>
              <a:gd name="connsiteY9" fmla="*/ 8494 h 10000"/>
              <a:gd name="connsiteX10" fmla="*/ 380 w 9811"/>
              <a:gd name="connsiteY10" fmla="*/ 8143 h 10000"/>
              <a:gd name="connsiteX11" fmla="*/ 190 w 9811"/>
              <a:gd name="connsiteY11" fmla="*/ 7793 h 10000"/>
              <a:gd name="connsiteX12" fmla="*/ 190 w 9811"/>
              <a:gd name="connsiteY12" fmla="*/ 7442 h 10000"/>
              <a:gd name="connsiteX13" fmla="*/ 0 w 9811"/>
              <a:gd name="connsiteY13" fmla="*/ 7208 h 10000"/>
              <a:gd name="connsiteX14" fmla="*/ 0 w 9811"/>
              <a:gd name="connsiteY14" fmla="*/ 6857 h 10000"/>
              <a:gd name="connsiteX15" fmla="*/ 0 w 9811"/>
              <a:gd name="connsiteY15" fmla="*/ 6389 h 10000"/>
              <a:gd name="connsiteX16" fmla="*/ 0 w 9811"/>
              <a:gd name="connsiteY16" fmla="*/ 5921 h 10000"/>
              <a:gd name="connsiteX17" fmla="*/ 0 w 9811"/>
              <a:gd name="connsiteY17" fmla="*/ 5351 h 10000"/>
              <a:gd name="connsiteX18" fmla="*/ 0 w 9811"/>
              <a:gd name="connsiteY18" fmla="*/ 4650 h 10000"/>
              <a:gd name="connsiteX19" fmla="*/ 0 w 9811"/>
              <a:gd name="connsiteY19" fmla="*/ 3948 h 10000"/>
              <a:gd name="connsiteX20" fmla="*/ 0 w 9811"/>
              <a:gd name="connsiteY20" fmla="*/ 3025 h 10000"/>
              <a:gd name="connsiteX21" fmla="*/ 0 w 9811"/>
              <a:gd name="connsiteY21" fmla="*/ 2208 h 10000"/>
              <a:gd name="connsiteX22" fmla="*/ 0 w 9811"/>
              <a:gd name="connsiteY22" fmla="*/ 1507 h 10000"/>
              <a:gd name="connsiteX23" fmla="*/ 1328 w 9811"/>
              <a:gd name="connsiteY23" fmla="*/ 0 h 10000"/>
              <a:gd name="connsiteX24" fmla="*/ 1138 w 9811"/>
              <a:gd name="connsiteY24" fmla="*/ 235 h 10000"/>
              <a:gd name="connsiteX25" fmla="*/ 1138 w 9811"/>
              <a:gd name="connsiteY25" fmla="*/ 570 h 10000"/>
              <a:gd name="connsiteX26" fmla="*/ 1138 w 9811"/>
              <a:gd name="connsiteY26" fmla="*/ 805 h 10000"/>
              <a:gd name="connsiteX27" fmla="*/ 1138 w 9811"/>
              <a:gd name="connsiteY27" fmla="*/ 1272 h 10000"/>
              <a:gd name="connsiteX28" fmla="*/ 1138 w 9811"/>
              <a:gd name="connsiteY28" fmla="*/ 1624 h 10000"/>
              <a:gd name="connsiteX29" fmla="*/ 948 w 9811"/>
              <a:gd name="connsiteY29" fmla="*/ 2208 h 10000"/>
              <a:gd name="connsiteX30" fmla="*/ 948 w 9811"/>
              <a:gd name="connsiteY30" fmla="*/ 2793 h 10000"/>
              <a:gd name="connsiteX31" fmla="*/ 948 w 9811"/>
              <a:gd name="connsiteY31" fmla="*/ 3364 h 10000"/>
              <a:gd name="connsiteX32" fmla="*/ 948 w 9811"/>
              <a:gd name="connsiteY32" fmla="*/ 3830 h 10000"/>
              <a:gd name="connsiteX33" fmla="*/ 948 w 9811"/>
              <a:gd name="connsiteY33" fmla="*/ 4299 h 10000"/>
              <a:gd name="connsiteX34" fmla="*/ 948 w 9811"/>
              <a:gd name="connsiteY34" fmla="*/ 4767 h 10000"/>
              <a:gd name="connsiteX35" fmla="*/ 1138 w 9811"/>
              <a:gd name="connsiteY35" fmla="*/ 5118 h 10000"/>
              <a:gd name="connsiteX36" fmla="*/ 1138 w 9811"/>
              <a:gd name="connsiteY36" fmla="*/ 5468 h 10000"/>
              <a:gd name="connsiteX37" fmla="*/ 1138 w 9811"/>
              <a:gd name="connsiteY37" fmla="*/ 5701 h 10000"/>
              <a:gd name="connsiteX38" fmla="*/ 1138 w 9811"/>
              <a:gd name="connsiteY38" fmla="*/ 5921 h 10000"/>
              <a:gd name="connsiteX39" fmla="*/ 1138 w 9811"/>
              <a:gd name="connsiteY39" fmla="*/ 6623 h 10000"/>
              <a:gd name="connsiteX40" fmla="*/ 1328 w 9811"/>
              <a:gd name="connsiteY40" fmla="*/ 7325 h 10000"/>
              <a:gd name="connsiteX41" fmla="*/ 1517 w 9811"/>
              <a:gd name="connsiteY41" fmla="*/ 7675 h 10000"/>
              <a:gd name="connsiteX42" fmla="*/ 1517 w 9811"/>
              <a:gd name="connsiteY42" fmla="*/ 7909 h 10000"/>
              <a:gd name="connsiteX43" fmla="*/ 1707 w 9811"/>
              <a:gd name="connsiteY43" fmla="*/ 8143 h 10000"/>
              <a:gd name="connsiteX44" fmla="*/ 2086 w 9811"/>
              <a:gd name="connsiteY44" fmla="*/ 8377 h 10000"/>
              <a:gd name="connsiteX45" fmla="*/ 2276 w 9811"/>
              <a:gd name="connsiteY45" fmla="*/ 8494 h 10000"/>
              <a:gd name="connsiteX46" fmla="*/ 2655 w 9811"/>
              <a:gd name="connsiteY46" fmla="*/ 8611 h 10000"/>
              <a:gd name="connsiteX47" fmla="*/ 3033 w 9811"/>
              <a:gd name="connsiteY47" fmla="*/ 8714 h 10000"/>
              <a:gd name="connsiteX48" fmla="*/ 3413 w 9811"/>
              <a:gd name="connsiteY48" fmla="*/ 8832 h 10000"/>
              <a:gd name="connsiteX49" fmla="*/ 3769 w 9811"/>
              <a:gd name="connsiteY49" fmla="*/ 8832 h 10000"/>
              <a:gd name="connsiteX50" fmla="*/ 4338 w 9811"/>
              <a:gd name="connsiteY50" fmla="*/ 8948 h 10000"/>
              <a:gd name="connsiteX51" fmla="*/ 4906 w 9811"/>
              <a:gd name="connsiteY51" fmla="*/ 8948 h 10000"/>
              <a:gd name="connsiteX52" fmla="*/ 5475 w 9811"/>
              <a:gd name="connsiteY52" fmla="*/ 8948 h 10000"/>
              <a:gd name="connsiteX53" fmla="*/ 6043 w 9811"/>
              <a:gd name="connsiteY53" fmla="*/ 8832 h 10000"/>
              <a:gd name="connsiteX54" fmla="*/ 6423 w 9811"/>
              <a:gd name="connsiteY54" fmla="*/ 8832 h 10000"/>
              <a:gd name="connsiteX55" fmla="*/ 6991 w 9811"/>
              <a:gd name="connsiteY55" fmla="*/ 8714 h 10000"/>
              <a:gd name="connsiteX56" fmla="*/ 7371 w 9811"/>
              <a:gd name="connsiteY56" fmla="*/ 8611 h 10000"/>
              <a:gd name="connsiteX57" fmla="*/ 7749 w 9811"/>
              <a:gd name="connsiteY57" fmla="*/ 8494 h 10000"/>
              <a:gd name="connsiteX58" fmla="*/ 7939 w 9811"/>
              <a:gd name="connsiteY58" fmla="*/ 8377 h 10000"/>
              <a:gd name="connsiteX59" fmla="*/ 7939 w 9811"/>
              <a:gd name="connsiteY59" fmla="*/ 8260 h 10000"/>
              <a:gd name="connsiteX60" fmla="*/ 8105 w 9811"/>
              <a:gd name="connsiteY60" fmla="*/ 8026 h 10000"/>
              <a:gd name="connsiteX61" fmla="*/ 8294 w 9811"/>
              <a:gd name="connsiteY61" fmla="*/ 7793 h 10000"/>
              <a:gd name="connsiteX62" fmla="*/ 8484 w 9811"/>
              <a:gd name="connsiteY62" fmla="*/ 7675 h 10000"/>
              <a:gd name="connsiteX63" fmla="*/ 8484 w 9811"/>
              <a:gd name="connsiteY63" fmla="*/ 7325 h 10000"/>
              <a:gd name="connsiteX64" fmla="*/ 8674 w 9811"/>
              <a:gd name="connsiteY64" fmla="*/ 7092 h 10000"/>
              <a:gd name="connsiteX65" fmla="*/ 8674 w 9811"/>
              <a:gd name="connsiteY65" fmla="*/ 6857 h 10000"/>
              <a:gd name="connsiteX66" fmla="*/ 8674 w 9811"/>
              <a:gd name="connsiteY66" fmla="*/ 6739 h 10000"/>
              <a:gd name="connsiteX67" fmla="*/ 8863 w 9811"/>
              <a:gd name="connsiteY67" fmla="*/ 6506 h 10000"/>
              <a:gd name="connsiteX68" fmla="*/ 8863 w 9811"/>
              <a:gd name="connsiteY68" fmla="*/ 6389 h 10000"/>
              <a:gd name="connsiteX69" fmla="*/ 9053 w 9811"/>
              <a:gd name="connsiteY69" fmla="*/ 6389 h 10000"/>
              <a:gd name="connsiteX70" fmla="*/ 9053 w 9811"/>
              <a:gd name="connsiteY70" fmla="*/ 6273 h 10000"/>
              <a:gd name="connsiteX71" fmla="*/ 9053 w 9811"/>
              <a:gd name="connsiteY71" fmla="*/ 6273 h 10000"/>
              <a:gd name="connsiteX72" fmla="*/ 9053 w 9811"/>
              <a:gd name="connsiteY72" fmla="*/ 6273 h 10000"/>
              <a:gd name="connsiteX73" fmla="*/ 9053 w 9811"/>
              <a:gd name="connsiteY73" fmla="*/ 6389 h 10000"/>
              <a:gd name="connsiteX74" fmla="*/ 9242 w 9811"/>
              <a:gd name="connsiteY74" fmla="*/ 6389 h 10000"/>
              <a:gd name="connsiteX75" fmla="*/ 9242 w 9811"/>
              <a:gd name="connsiteY75" fmla="*/ 6506 h 10000"/>
              <a:gd name="connsiteX76" fmla="*/ 9242 w 9811"/>
              <a:gd name="connsiteY76" fmla="*/ 6739 h 10000"/>
              <a:gd name="connsiteX77" fmla="*/ 9242 w 9811"/>
              <a:gd name="connsiteY77" fmla="*/ 6857 h 10000"/>
              <a:gd name="connsiteX78" fmla="*/ 9242 w 9811"/>
              <a:gd name="connsiteY78" fmla="*/ 7092 h 10000"/>
              <a:gd name="connsiteX79" fmla="*/ 9242 w 9811"/>
              <a:gd name="connsiteY79" fmla="*/ 7325 h 10000"/>
              <a:gd name="connsiteX80" fmla="*/ 9432 w 9811"/>
              <a:gd name="connsiteY80" fmla="*/ 7793 h 10000"/>
              <a:gd name="connsiteX81" fmla="*/ 9432 w 9811"/>
              <a:gd name="connsiteY81" fmla="*/ 8143 h 10000"/>
              <a:gd name="connsiteX82" fmla="*/ 9622 w 9811"/>
              <a:gd name="connsiteY82" fmla="*/ 8494 h 10000"/>
              <a:gd name="connsiteX83" fmla="*/ 9811 w 9811"/>
              <a:gd name="connsiteY83" fmla="*/ 8714 h 10000"/>
              <a:gd name="connsiteX84" fmla="*/ 9811 w 9811"/>
              <a:gd name="connsiteY84" fmla="*/ 8832 h 10000"/>
              <a:gd name="connsiteX85" fmla="*/ 9811 w 9811"/>
              <a:gd name="connsiteY85" fmla="*/ 8948 h 10000"/>
              <a:gd name="connsiteX86" fmla="*/ 9811 w 9811"/>
              <a:gd name="connsiteY86" fmla="*/ 9063 h 10000"/>
              <a:gd name="connsiteX87" fmla="*/ 9622 w 9811"/>
              <a:gd name="connsiteY87" fmla="*/ 9181 h 10000"/>
              <a:gd name="connsiteX88" fmla="*/ 9242 w 9811"/>
              <a:gd name="connsiteY88" fmla="*/ 9298 h 10000"/>
              <a:gd name="connsiteX89" fmla="*/ 8863 w 9811"/>
              <a:gd name="connsiteY89" fmla="*/ 9414 h 10000"/>
              <a:gd name="connsiteX90" fmla="*/ 8484 w 9811"/>
              <a:gd name="connsiteY90" fmla="*/ 9532 h 10000"/>
              <a:gd name="connsiteX91" fmla="*/ 7939 w 9811"/>
              <a:gd name="connsiteY91" fmla="*/ 9650 h 10000"/>
              <a:gd name="connsiteX92" fmla="*/ 7180 w 9811"/>
              <a:gd name="connsiteY92" fmla="*/ 9766 h 10000"/>
              <a:gd name="connsiteX93" fmla="*/ 6612 w 9811"/>
              <a:gd name="connsiteY93" fmla="*/ 9883 h 10000"/>
              <a:gd name="connsiteX94" fmla="*/ 5854 w 9811"/>
              <a:gd name="connsiteY94" fmla="*/ 10000 h 10000"/>
              <a:gd name="connsiteX95" fmla="*/ 4906 w 9811"/>
              <a:gd name="connsiteY95" fmla="*/ 10000 h 10000"/>
              <a:gd name="connsiteX96" fmla="*/ 4906 w 9811"/>
              <a:gd name="connsiteY96" fmla="*/ 10000 h 10000"/>
              <a:gd name="connsiteX0" fmla="*/ 5001 w 10000"/>
              <a:gd name="connsiteY0" fmla="*/ 10156 h 10156"/>
              <a:gd name="connsiteX1" fmla="*/ 4227 w 10000"/>
              <a:gd name="connsiteY1" fmla="*/ 10039 h 10156"/>
              <a:gd name="connsiteX2" fmla="*/ 3479 w 10000"/>
              <a:gd name="connsiteY2" fmla="*/ 10039 h 10156"/>
              <a:gd name="connsiteX3" fmla="*/ 2899 w 10000"/>
              <a:gd name="connsiteY3" fmla="*/ 9922 h 10156"/>
              <a:gd name="connsiteX4" fmla="*/ 2320 w 10000"/>
              <a:gd name="connsiteY4" fmla="*/ 9806 h 10156"/>
              <a:gd name="connsiteX5" fmla="*/ 1933 w 10000"/>
              <a:gd name="connsiteY5" fmla="*/ 9688 h 10156"/>
              <a:gd name="connsiteX6" fmla="*/ 1546 w 10000"/>
              <a:gd name="connsiteY6" fmla="*/ 9454 h 10156"/>
              <a:gd name="connsiteX7" fmla="*/ 1160 w 10000"/>
              <a:gd name="connsiteY7" fmla="*/ 9219 h 10156"/>
              <a:gd name="connsiteX8" fmla="*/ 966 w 10000"/>
              <a:gd name="connsiteY8" fmla="*/ 8988 h 10156"/>
              <a:gd name="connsiteX9" fmla="*/ 581 w 10000"/>
              <a:gd name="connsiteY9" fmla="*/ 8650 h 10156"/>
              <a:gd name="connsiteX10" fmla="*/ 387 w 10000"/>
              <a:gd name="connsiteY10" fmla="*/ 8299 h 10156"/>
              <a:gd name="connsiteX11" fmla="*/ 194 w 10000"/>
              <a:gd name="connsiteY11" fmla="*/ 7949 h 10156"/>
              <a:gd name="connsiteX12" fmla="*/ 194 w 10000"/>
              <a:gd name="connsiteY12" fmla="*/ 7598 h 10156"/>
              <a:gd name="connsiteX13" fmla="*/ 0 w 10000"/>
              <a:gd name="connsiteY13" fmla="*/ 7364 h 10156"/>
              <a:gd name="connsiteX14" fmla="*/ 0 w 10000"/>
              <a:gd name="connsiteY14" fmla="*/ 7013 h 10156"/>
              <a:gd name="connsiteX15" fmla="*/ 0 w 10000"/>
              <a:gd name="connsiteY15" fmla="*/ 6545 h 10156"/>
              <a:gd name="connsiteX16" fmla="*/ 0 w 10000"/>
              <a:gd name="connsiteY16" fmla="*/ 6077 h 10156"/>
              <a:gd name="connsiteX17" fmla="*/ 0 w 10000"/>
              <a:gd name="connsiteY17" fmla="*/ 5507 h 10156"/>
              <a:gd name="connsiteX18" fmla="*/ 0 w 10000"/>
              <a:gd name="connsiteY18" fmla="*/ 4806 h 10156"/>
              <a:gd name="connsiteX19" fmla="*/ 0 w 10000"/>
              <a:gd name="connsiteY19" fmla="*/ 4104 h 10156"/>
              <a:gd name="connsiteX20" fmla="*/ 0 w 10000"/>
              <a:gd name="connsiteY20" fmla="*/ 3181 h 10156"/>
              <a:gd name="connsiteX21" fmla="*/ 0 w 10000"/>
              <a:gd name="connsiteY21" fmla="*/ 2364 h 10156"/>
              <a:gd name="connsiteX22" fmla="*/ 0 w 10000"/>
              <a:gd name="connsiteY22" fmla="*/ 1663 h 10156"/>
              <a:gd name="connsiteX23" fmla="*/ 1354 w 10000"/>
              <a:gd name="connsiteY23" fmla="*/ 156 h 10156"/>
              <a:gd name="connsiteX24" fmla="*/ 1160 w 10000"/>
              <a:gd name="connsiteY24" fmla="*/ 726 h 10156"/>
              <a:gd name="connsiteX25" fmla="*/ 1160 w 10000"/>
              <a:gd name="connsiteY25" fmla="*/ 961 h 10156"/>
              <a:gd name="connsiteX26" fmla="*/ 1160 w 10000"/>
              <a:gd name="connsiteY26" fmla="*/ 1428 h 10156"/>
              <a:gd name="connsiteX27" fmla="*/ 1160 w 10000"/>
              <a:gd name="connsiteY27" fmla="*/ 1780 h 10156"/>
              <a:gd name="connsiteX28" fmla="*/ 966 w 10000"/>
              <a:gd name="connsiteY28" fmla="*/ 2364 h 10156"/>
              <a:gd name="connsiteX29" fmla="*/ 966 w 10000"/>
              <a:gd name="connsiteY29" fmla="*/ 2949 h 10156"/>
              <a:gd name="connsiteX30" fmla="*/ 966 w 10000"/>
              <a:gd name="connsiteY30" fmla="*/ 3520 h 10156"/>
              <a:gd name="connsiteX31" fmla="*/ 966 w 10000"/>
              <a:gd name="connsiteY31" fmla="*/ 3986 h 10156"/>
              <a:gd name="connsiteX32" fmla="*/ 966 w 10000"/>
              <a:gd name="connsiteY32" fmla="*/ 4455 h 10156"/>
              <a:gd name="connsiteX33" fmla="*/ 966 w 10000"/>
              <a:gd name="connsiteY33" fmla="*/ 4923 h 10156"/>
              <a:gd name="connsiteX34" fmla="*/ 1160 w 10000"/>
              <a:gd name="connsiteY34" fmla="*/ 5274 h 10156"/>
              <a:gd name="connsiteX35" fmla="*/ 1160 w 10000"/>
              <a:gd name="connsiteY35" fmla="*/ 5624 h 10156"/>
              <a:gd name="connsiteX36" fmla="*/ 1160 w 10000"/>
              <a:gd name="connsiteY36" fmla="*/ 5857 h 10156"/>
              <a:gd name="connsiteX37" fmla="*/ 1160 w 10000"/>
              <a:gd name="connsiteY37" fmla="*/ 6077 h 10156"/>
              <a:gd name="connsiteX38" fmla="*/ 1160 w 10000"/>
              <a:gd name="connsiteY38" fmla="*/ 6779 h 10156"/>
              <a:gd name="connsiteX39" fmla="*/ 1354 w 10000"/>
              <a:gd name="connsiteY39" fmla="*/ 7481 h 10156"/>
              <a:gd name="connsiteX40" fmla="*/ 1546 w 10000"/>
              <a:gd name="connsiteY40" fmla="*/ 7831 h 10156"/>
              <a:gd name="connsiteX41" fmla="*/ 1546 w 10000"/>
              <a:gd name="connsiteY41" fmla="*/ 8065 h 10156"/>
              <a:gd name="connsiteX42" fmla="*/ 1740 w 10000"/>
              <a:gd name="connsiteY42" fmla="*/ 8299 h 10156"/>
              <a:gd name="connsiteX43" fmla="*/ 2126 w 10000"/>
              <a:gd name="connsiteY43" fmla="*/ 8533 h 10156"/>
              <a:gd name="connsiteX44" fmla="*/ 2320 w 10000"/>
              <a:gd name="connsiteY44" fmla="*/ 8650 h 10156"/>
              <a:gd name="connsiteX45" fmla="*/ 2706 w 10000"/>
              <a:gd name="connsiteY45" fmla="*/ 8767 h 10156"/>
              <a:gd name="connsiteX46" fmla="*/ 3091 w 10000"/>
              <a:gd name="connsiteY46" fmla="*/ 8870 h 10156"/>
              <a:gd name="connsiteX47" fmla="*/ 3479 w 10000"/>
              <a:gd name="connsiteY47" fmla="*/ 8988 h 10156"/>
              <a:gd name="connsiteX48" fmla="*/ 3842 w 10000"/>
              <a:gd name="connsiteY48" fmla="*/ 8988 h 10156"/>
              <a:gd name="connsiteX49" fmla="*/ 4422 w 10000"/>
              <a:gd name="connsiteY49" fmla="*/ 9104 h 10156"/>
              <a:gd name="connsiteX50" fmla="*/ 5001 w 10000"/>
              <a:gd name="connsiteY50" fmla="*/ 9104 h 10156"/>
              <a:gd name="connsiteX51" fmla="*/ 5580 w 10000"/>
              <a:gd name="connsiteY51" fmla="*/ 9104 h 10156"/>
              <a:gd name="connsiteX52" fmla="*/ 6159 w 10000"/>
              <a:gd name="connsiteY52" fmla="*/ 8988 h 10156"/>
              <a:gd name="connsiteX53" fmla="*/ 6547 w 10000"/>
              <a:gd name="connsiteY53" fmla="*/ 8988 h 10156"/>
              <a:gd name="connsiteX54" fmla="*/ 7126 w 10000"/>
              <a:gd name="connsiteY54" fmla="*/ 8870 h 10156"/>
              <a:gd name="connsiteX55" fmla="*/ 7513 w 10000"/>
              <a:gd name="connsiteY55" fmla="*/ 8767 h 10156"/>
              <a:gd name="connsiteX56" fmla="*/ 7898 w 10000"/>
              <a:gd name="connsiteY56" fmla="*/ 8650 h 10156"/>
              <a:gd name="connsiteX57" fmla="*/ 8092 w 10000"/>
              <a:gd name="connsiteY57" fmla="*/ 8533 h 10156"/>
              <a:gd name="connsiteX58" fmla="*/ 8092 w 10000"/>
              <a:gd name="connsiteY58" fmla="*/ 8416 h 10156"/>
              <a:gd name="connsiteX59" fmla="*/ 8261 w 10000"/>
              <a:gd name="connsiteY59" fmla="*/ 8182 h 10156"/>
              <a:gd name="connsiteX60" fmla="*/ 8454 w 10000"/>
              <a:gd name="connsiteY60" fmla="*/ 7949 h 10156"/>
              <a:gd name="connsiteX61" fmla="*/ 8647 w 10000"/>
              <a:gd name="connsiteY61" fmla="*/ 7831 h 10156"/>
              <a:gd name="connsiteX62" fmla="*/ 8647 w 10000"/>
              <a:gd name="connsiteY62" fmla="*/ 7481 h 10156"/>
              <a:gd name="connsiteX63" fmla="*/ 8841 w 10000"/>
              <a:gd name="connsiteY63" fmla="*/ 7248 h 10156"/>
              <a:gd name="connsiteX64" fmla="*/ 8841 w 10000"/>
              <a:gd name="connsiteY64" fmla="*/ 7013 h 10156"/>
              <a:gd name="connsiteX65" fmla="*/ 8841 w 10000"/>
              <a:gd name="connsiteY65" fmla="*/ 6895 h 10156"/>
              <a:gd name="connsiteX66" fmla="*/ 9034 w 10000"/>
              <a:gd name="connsiteY66" fmla="*/ 6662 h 10156"/>
              <a:gd name="connsiteX67" fmla="*/ 9034 w 10000"/>
              <a:gd name="connsiteY67" fmla="*/ 6545 h 10156"/>
              <a:gd name="connsiteX68" fmla="*/ 9227 w 10000"/>
              <a:gd name="connsiteY68" fmla="*/ 6545 h 10156"/>
              <a:gd name="connsiteX69" fmla="*/ 9227 w 10000"/>
              <a:gd name="connsiteY69" fmla="*/ 6429 h 10156"/>
              <a:gd name="connsiteX70" fmla="*/ 9227 w 10000"/>
              <a:gd name="connsiteY70" fmla="*/ 6429 h 10156"/>
              <a:gd name="connsiteX71" fmla="*/ 9227 w 10000"/>
              <a:gd name="connsiteY71" fmla="*/ 6429 h 10156"/>
              <a:gd name="connsiteX72" fmla="*/ 9227 w 10000"/>
              <a:gd name="connsiteY72" fmla="*/ 6545 h 10156"/>
              <a:gd name="connsiteX73" fmla="*/ 9420 w 10000"/>
              <a:gd name="connsiteY73" fmla="*/ 6545 h 10156"/>
              <a:gd name="connsiteX74" fmla="*/ 9420 w 10000"/>
              <a:gd name="connsiteY74" fmla="*/ 6662 h 10156"/>
              <a:gd name="connsiteX75" fmla="*/ 9420 w 10000"/>
              <a:gd name="connsiteY75" fmla="*/ 6895 h 10156"/>
              <a:gd name="connsiteX76" fmla="*/ 9420 w 10000"/>
              <a:gd name="connsiteY76" fmla="*/ 7013 h 10156"/>
              <a:gd name="connsiteX77" fmla="*/ 9420 w 10000"/>
              <a:gd name="connsiteY77" fmla="*/ 7248 h 10156"/>
              <a:gd name="connsiteX78" fmla="*/ 9420 w 10000"/>
              <a:gd name="connsiteY78" fmla="*/ 7481 h 10156"/>
              <a:gd name="connsiteX79" fmla="*/ 9614 w 10000"/>
              <a:gd name="connsiteY79" fmla="*/ 7949 h 10156"/>
              <a:gd name="connsiteX80" fmla="*/ 9614 w 10000"/>
              <a:gd name="connsiteY80" fmla="*/ 8299 h 10156"/>
              <a:gd name="connsiteX81" fmla="*/ 9807 w 10000"/>
              <a:gd name="connsiteY81" fmla="*/ 8650 h 10156"/>
              <a:gd name="connsiteX82" fmla="*/ 10000 w 10000"/>
              <a:gd name="connsiteY82" fmla="*/ 8870 h 10156"/>
              <a:gd name="connsiteX83" fmla="*/ 10000 w 10000"/>
              <a:gd name="connsiteY83" fmla="*/ 8988 h 10156"/>
              <a:gd name="connsiteX84" fmla="*/ 10000 w 10000"/>
              <a:gd name="connsiteY84" fmla="*/ 9104 h 10156"/>
              <a:gd name="connsiteX85" fmla="*/ 10000 w 10000"/>
              <a:gd name="connsiteY85" fmla="*/ 9219 h 10156"/>
              <a:gd name="connsiteX86" fmla="*/ 9807 w 10000"/>
              <a:gd name="connsiteY86" fmla="*/ 9337 h 10156"/>
              <a:gd name="connsiteX87" fmla="*/ 9420 w 10000"/>
              <a:gd name="connsiteY87" fmla="*/ 9454 h 10156"/>
              <a:gd name="connsiteX88" fmla="*/ 9034 w 10000"/>
              <a:gd name="connsiteY88" fmla="*/ 9570 h 10156"/>
              <a:gd name="connsiteX89" fmla="*/ 8647 w 10000"/>
              <a:gd name="connsiteY89" fmla="*/ 9688 h 10156"/>
              <a:gd name="connsiteX90" fmla="*/ 8092 w 10000"/>
              <a:gd name="connsiteY90" fmla="*/ 9806 h 10156"/>
              <a:gd name="connsiteX91" fmla="*/ 7318 w 10000"/>
              <a:gd name="connsiteY91" fmla="*/ 9922 h 10156"/>
              <a:gd name="connsiteX92" fmla="*/ 6739 w 10000"/>
              <a:gd name="connsiteY92" fmla="*/ 10039 h 10156"/>
              <a:gd name="connsiteX93" fmla="*/ 5967 w 10000"/>
              <a:gd name="connsiteY93" fmla="*/ 10156 h 10156"/>
              <a:gd name="connsiteX94" fmla="*/ 5001 w 10000"/>
              <a:gd name="connsiteY94" fmla="*/ 10156 h 10156"/>
              <a:gd name="connsiteX95" fmla="*/ 5001 w 10000"/>
              <a:gd name="connsiteY95" fmla="*/ 10156 h 10156"/>
              <a:gd name="connsiteX0" fmla="*/ 5001 w 10000"/>
              <a:gd name="connsiteY0" fmla="*/ 9430 h 9430"/>
              <a:gd name="connsiteX1" fmla="*/ 4227 w 10000"/>
              <a:gd name="connsiteY1" fmla="*/ 9313 h 9430"/>
              <a:gd name="connsiteX2" fmla="*/ 3479 w 10000"/>
              <a:gd name="connsiteY2" fmla="*/ 9313 h 9430"/>
              <a:gd name="connsiteX3" fmla="*/ 2899 w 10000"/>
              <a:gd name="connsiteY3" fmla="*/ 9196 h 9430"/>
              <a:gd name="connsiteX4" fmla="*/ 2320 w 10000"/>
              <a:gd name="connsiteY4" fmla="*/ 9080 h 9430"/>
              <a:gd name="connsiteX5" fmla="*/ 1933 w 10000"/>
              <a:gd name="connsiteY5" fmla="*/ 8962 h 9430"/>
              <a:gd name="connsiteX6" fmla="*/ 1546 w 10000"/>
              <a:gd name="connsiteY6" fmla="*/ 8728 h 9430"/>
              <a:gd name="connsiteX7" fmla="*/ 1160 w 10000"/>
              <a:gd name="connsiteY7" fmla="*/ 8493 h 9430"/>
              <a:gd name="connsiteX8" fmla="*/ 966 w 10000"/>
              <a:gd name="connsiteY8" fmla="*/ 8262 h 9430"/>
              <a:gd name="connsiteX9" fmla="*/ 581 w 10000"/>
              <a:gd name="connsiteY9" fmla="*/ 7924 h 9430"/>
              <a:gd name="connsiteX10" fmla="*/ 387 w 10000"/>
              <a:gd name="connsiteY10" fmla="*/ 7573 h 9430"/>
              <a:gd name="connsiteX11" fmla="*/ 194 w 10000"/>
              <a:gd name="connsiteY11" fmla="*/ 7223 h 9430"/>
              <a:gd name="connsiteX12" fmla="*/ 194 w 10000"/>
              <a:gd name="connsiteY12" fmla="*/ 6872 h 9430"/>
              <a:gd name="connsiteX13" fmla="*/ 0 w 10000"/>
              <a:gd name="connsiteY13" fmla="*/ 6638 h 9430"/>
              <a:gd name="connsiteX14" fmla="*/ 0 w 10000"/>
              <a:gd name="connsiteY14" fmla="*/ 6287 h 9430"/>
              <a:gd name="connsiteX15" fmla="*/ 0 w 10000"/>
              <a:gd name="connsiteY15" fmla="*/ 5819 h 9430"/>
              <a:gd name="connsiteX16" fmla="*/ 0 w 10000"/>
              <a:gd name="connsiteY16" fmla="*/ 5351 h 9430"/>
              <a:gd name="connsiteX17" fmla="*/ 0 w 10000"/>
              <a:gd name="connsiteY17" fmla="*/ 4781 h 9430"/>
              <a:gd name="connsiteX18" fmla="*/ 0 w 10000"/>
              <a:gd name="connsiteY18" fmla="*/ 4080 h 9430"/>
              <a:gd name="connsiteX19" fmla="*/ 0 w 10000"/>
              <a:gd name="connsiteY19" fmla="*/ 3378 h 9430"/>
              <a:gd name="connsiteX20" fmla="*/ 0 w 10000"/>
              <a:gd name="connsiteY20" fmla="*/ 2455 h 9430"/>
              <a:gd name="connsiteX21" fmla="*/ 0 w 10000"/>
              <a:gd name="connsiteY21" fmla="*/ 1638 h 9430"/>
              <a:gd name="connsiteX22" fmla="*/ 0 w 10000"/>
              <a:gd name="connsiteY22" fmla="*/ 937 h 9430"/>
              <a:gd name="connsiteX23" fmla="*/ 1160 w 10000"/>
              <a:gd name="connsiteY23" fmla="*/ 0 h 9430"/>
              <a:gd name="connsiteX24" fmla="*/ 1160 w 10000"/>
              <a:gd name="connsiteY24" fmla="*/ 235 h 9430"/>
              <a:gd name="connsiteX25" fmla="*/ 1160 w 10000"/>
              <a:gd name="connsiteY25" fmla="*/ 702 h 9430"/>
              <a:gd name="connsiteX26" fmla="*/ 1160 w 10000"/>
              <a:gd name="connsiteY26" fmla="*/ 1054 h 9430"/>
              <a:gd name="connsiteX27" fmla="*/ 966 w 10000"/>
              <a:gd name="connsiteY27" fmla="*/ 1638 h 9430"/>
              <a:gd name="connsiteX28" fmla="*/ 966 w 10000"/>
              <a:gd name="connsiteY28" fmla="*/ 2223 h 9430"/>
              <a:gd name="connsiteX29" fmla="*/ 966 w 10000"/>
              <a:gd name="connsiteY29" fmla="*/ 2794 h 9430"/>
              <a:gd name="connsiteX30" fmla="*/ 966 w 10000"/>
              <a:gd name="connsiteY30" fmla="*/ 3260 h 9430"/>
              <a:gd name="connsiteX31" fmla="*/ 966 w 10000"/>
              <a:gd name="connsiteY31" fmla="*/ 3729 h 9430"/>
              <a:gd name="connsiteX32" fmla="*/ 966 w 10000"/>
              <a:gd name="connsiteY32" fmla="*/ 4197 h 9430"/>
              <a:gd name="connsiteX33" fmla="*/ 1160 w 10000"/>
              <a:gd name="connsiteY33" fmla="*/ 4548 h 9430"/>
              <a:gd name="connsiteX34" fmla="*/ 1160 w 10000"/>
              <a:gd name="connsiteY34" fmla="*/ 4898 h 9430"/>
              <a:gd name="connsiteX35" fmla="*/ 1160 w 10000"/>
              <a:gd name="connsiteY35" fmla="*/ 5131 h 9430"/>
              <a:gd name="connsiteX36" fmla="*/ 1160 w 10000"/>
              <a:gd name="connsiteY36" fmla="*/ 5351 h 9430"/>
              <a:gd name="connsiteX37" fmla="*/ 1160 w 10000"/>
              <a:gd name="connsiteY37" fmla="*/ 6053 h 9430"/>
              <a:gd name="connsiteX38" fmla="*/ 1354 w 10000"/>
              <a:gd name="connsiteY38" fmla="*/ 6755 h 9430"/>
              <a:gd name="connsiteX39" fmla="*/ 1546 w 10000"/>
              <a:gd name="connsiteY39" fmla="*/ 7105 h 9430"/>
              <a:gd name="connsiteX40" fmla="*/ 1546 w 10000"/>
              <a:gd name="connsiteY40" fmla="*/ 7339 h 9430"/>
              <a:gd name="connsiteX41" fmla="*/ 1740 w 10000"/>
              <a:gd name="connsiteY41" fmla="*/ 7573 h 9430"/>
              <a:gd name="connsiteX42" fmla="*/ 2126 w 10000"/>
              <a:gd name="connsiteY42" fmla="*/ 7807 h 9430"/>
              <a:gd name="connsiteX43" fmla="*/ 2320 w 10000"/>
              <a:gd name="connsiteY43" fmla="*/ 7924 h 9430"/>
              <a:gd name="connsiteX44" fmla="*/ 2706 w 10000"/>
              <a:gd name="connsiteY44" fmla="*/ 8041 h 9430"/>
              <a:gd name="connsiteX45" fmla="*/ 3091 w 10000"/>
              <a:gd name="connsiteY45" fmla="*/ 8144 h 9430"/>
              <a:gd name="connsiteX46" fmla="*/ 3479 w 10000"/>
              <a:gd name="connsiteY46" fmla="*/ 8262 h 9430"/>
              <a:gd name="connsiteX47" fmla="*/ 3842 w 10000"/>
              <a:gd name="connsiteY47" fmla="*/ 8262 h 9430"/>
              <a:gd name="connsiteX48" fmla="*/ 4422 w 10000"/>
              <a:gd name="connsiteY48" fmla="*/ 8378 h 9430"/>
              <a:gd name="connsiteX49" fmla="*/ 5001 w 10000"/>
              <a:gd name="connsiteY49" fmla="*/ 8378 h 9430"/>
              <a:gd name="connsiteX50" fmla="*/ 5580 w 10000"/>
              <a:gd name="connsiteY50" fmla="*/ 8378 h 9430"/>
              <a:gd name="connsiteX51" fmla="*/ 6159 w 10000"/>
              <a:gd name="connsiteY51" fmla="*/ 8262 h 9430"/>
              <a:gd name="connsiteX52" fmla="*/ 6547 w 10000"/>
              <a:gd name="connsiteY52" fmla="*/ 8262 h 9430"/>
              <a:gd name="connsiteX53" fmla="*/ 7126 w 10000"/>
              <a:gd name="connsiteY53" fmla="*/ 8144 h 9430"/>
              <a:gd name="connsiteX54" fmla="*/ 7513 w 10000"/>
              <a:gd name="connsiteY54" fmla="*/ 8041 h 9430"/>
              <a:gd name="connsiteX55" fmla="*/ 7898 w 10000"/>
              <a:gd name="connsiteY55" fmla="*/ 7924 h 9430"/>
              <a:gd name="connsiteX56" fmla="*/ 8092 w 10000"/>
              <a:gd name="connsiteY56" fmla="*/ 7807 h 9430"/>
              <a:gd name="connsiteX57" fmla="*/ 8092 w 10000"/>
              <a:gd name="connsiteY57" fmla="*/ 7690 h 9430"/>
              <a:gd name="connsiteX58" fmla="*/ 8261 w 10000"/>
              <a:gd name="connsiteY58" fmla="*/ 7456 h 9430"/>
              <a:gd name="connsiteX59" fmla="*/ 8454 w 10000"/>
              <a:gd name="connsiteY59" fmla="*/ 7223 h 9430"/>
              <a:gd name="connsiteX60" fmla="*/ 8647 w 10000"/>
              <a:gd name="connsiteY60" fmla="*/ 7105 h 9430"/>
              <a:gd name="connsiteX61" fmla="*/ 8647 w 10000"/>
              <a:gd name="connsiteY61" fmla="*/ 6755 h 9430"/>
              <a:gd name="connsiteX62" fmla="*/ 8841 w 10000"/>
              <a:gd name="connsiteY62" fmla="*/ 6522 h 9430"/>
              <a:gd name="connsiteX63" fmla="*/ 8841 w 10000"/>
              <a:gd name="connsiteY63" fmla="*/ 6287 h 9430"/>
              <a:gd name="connsiteX64" fmla="*/ 8841 w 10000"/>
              <a:gd name="connsiteY64" fmla="*/ 6169 h 9430"/>
              <a:gd name="connsiteX65" fmla="*/ 9034 w 10000"/>
              <a:gd name="connsiteY65" fmla="*/ 5936 h 9430"/>
              <a:gd name="connsiteX66" fmla="*/ 9034 w 10000"/>
              <a:gd name="connsiteY66" fmla="*/ 5819 h 9430"/>
              <a:gd name="connsiteX67" fmla="*/ 9227 w 10000"/>
              <a:gd name="connsiteY67" fmla="*/ 5819 h 9430"/>
              <a:gd name="connsiteX68" fmla="*/ 9227 w 10000"/>
              <a:gd name="connsiteY68" fmla="*/ 5703 h 9430"/>
              <a:gd name="connsiteX69" fmla="*/ 9227 w 10000"/>
              <a:gd name="connsiteY69" fmla="*/ 5703 h 9430"/>
              <a:gd name="connsiteX70" fmla="*/ 9227 w 10000"/>
              <a:gd name="connsiteY70" fmla="*/ 5703 h 9430"/>
              <a:gd name="connsiteX71" fmla="*/ 9227 w 10000"/>
              <a:gd name="connsiteY71" fmla="*/ 5819 h 9430"/>
              <a:gd name="connsiteX72" fmla="*/ 9420 w 10000"/>
              <a:gd name="connsiteY72" fmla="*/ 5819 h 9430"/>
              <a:gd name="connsiteX73" fmla="*/ 9420 w 10000"/>
              <a:gd name="connsiteY73" fmla="*/ 5936 h 9430"/>
              <a:gd name="connsiteX74" fmla="*/ 9420 w 10000"/>
              <a:gd name="connsiteY74" fmla="*/ 6169 h 9430"/>
              <a:gd name="connsiteX75" fmla="*/ 9420 w 10000"/>
              <a:gd name="connsiteY75" fmla="*/ 6287 h 9430"/>
              <a:gd name="connsiteX76" fmla="*/ 9420 w 10000"/>
              <a:gd name="connsiteY76" fmla="*/ 6522 h 9430"/>
              <a:gd name="connsiteX77" fmla="*/ 9420 w 10000"/>
              <a:gd name="connsiteY77" fmla="*/ 6755 h 9430"/>
              <a:gd name="connsiteX78" fmla="*/ 9614 w 10000"/>
              <a:gd name="connsiteY78" fmla="*/ 7223 h 9430"/>
              <a:gd name="connsiteX79" fmla="*/ 9614 w 10000"/>
              <a:gd name="connsiteY79" fmla="*/ 7573 h 9430"/>
              <a:gd name="connsiteX80" fmla="*/ 9807 w 10000"/>
              <a:gd name="connsiteY80" fmla="*/ 7924 h 9430"/>
              <a:gd name="connsiteX81" fmla="*/ 10000 w 10000"/>
              <a:gd name="connsiteY81" fmla="*/ 8144 h 9430"/>
              <a:gd name="connsiteX82" fmla="*/ 10000 w 10000"/>
              <a:gd name="connsiteY82" fmla="*/ 8262 h 9430"/>
              <a:gd name="connsiteX83" fmla="*/ 10000 w 10000"/>
              <a:gd name="connsiteY83" fmla="*/ 8378 h 9430"/>
              <a:gd name="connsiteX84" fmla="*/ 10000 w 10000"/>
              <a:gd name="connsiteY84" fmla="*/ 8493 h 9430"/>
              <a:gd name="connsiteX85" fmla="*/ 9807 w 10000"/>
              <a:gd name="connsiteY85" fmla="*/ 8611 h 9430"/>
              <a:gd name="connsiteX86" fmla="*/ 9420 w 10000"/>
              <a:gd name="connsiteY86" fmla="*/ 8728 h 9430"/>
              <a:gd name="connsiteX87" fmla="*/ 9034 w 10000"/>
              <a:gd name="connsiteY87" fmla="*/ 8844 h 9430"/>
              <a:gd name="connsiteX88" fmla="*/ 8647 w 10000"/>
              <a:gd name="connsiteY88" fmla="*/ 8962 h 9430"/>
              <a:gd name="connsiteX89" fmla="*/ 8092 w 10000"/>
              <a:gd name="connsiteY89" fmla="*/ 9080 h 9430"/>
              <a:gd name="connsiteX90" fmla="*/ 7318 w 10000"/>
              <a:gd name="connsiteY90" fmla="*/ 9196 h 9430"/>
              <a:gd name="connsiteX91" fmla="*/ 6739 w 10000"/>
              <a:gd name="connsiteY91" fmla="*/ 9313 h 9430"/>
              <a:gd name="connsiteX92" fmla="*/ 5967 w 10000"/>
              <a:gd name="connsiteY92" fmla="*/ 9430 h 9430"/>
              <a:gd name="connsiteX93" fmla="*/ 5001 w 10000"/>
              <a:gd name="connsiteY93" fmla="*/ 9430 h 9430"/>
              <a:gd name="connsiteX94" fmla="*/ 5001 w 10000"/>
              <a:gd name="connsiteY94" fmla="*/ 9430 h 9430"/>
              <a:gd name="connsiteX0" fmla="*/ 5001 w 10000"/>
              <a:gd name="connsiteY0" fmla="*/ 9751 h 9751"/>
              <a:gd name="connsiteX1" fmla="*/ 4227 w 10000"/>
              <a:gd name="connsiteY1" fmla="*/ 9627 h 9751"/>
              <a:gd name="connsiteX2" fmla="*/ 3479 w 10000"/>
              <a:gd name="connsiteY2" fmla="*/ 9627 h 9751"/>
              <a:gd name="connsiteX3" fmla="*/ 2899 w 10000"/>
              <a:gd name="connsiteY3" fmla="*/ 9503 h 9751"/>
              <a:gd name="connsiteX4" fmla="*/ 2320 w 10000"/>
              <a:gd name="connsiteY4" fmla="*/ 9380 h 9751"/>
              <a:gd name="connsiteX5" fmla="*/ 1933 w 10000"/>
              <a:gd name="connsiteY5" fmla="*/ 9255 h 9751"/>
              <a:gd name="connsiteX6" fmla="*/ 1546 w 10000"/>
              <a:gd name="connsiteY6" fmla="*/ 9007 h 9751"/>
              <a:gd name="connsiteX7" fmla="*/ 1160 w 10000"/>
              <a:gd name="connsiteY7" fmla="*/ 8757 h 9751"/>
              <a:gd name="connsiteX8" fmla="*/ 966 w 10000"/>
              <a:gd name="connsiteY8" fmla="*/ 8512 h 9751"/>
              <a:gd name="connsiteX9" fmla="*/ 581 w 10000"/>
              <a:gd name="connsiteY9" fmla="*/ 8154 h 9751"/>
              <a:gd name="connsiteX10" fmla="*/ 387 w 10000"/>
              <a:gd name="connsiteY10" fmla="*/ 7782 h 9751"/>
              <a:gd name="connsiteX11" fmla="*/ 194 w 10000"/>
              <a:gd name="connsiteY11" fmla="*/ 7411 h 9751"/>
              <a:gd name="connsiteX12" fmla="*/ 194 w 10000"/>
              <a:gd name="connsiteY12" fmla="*/ 7038 h 9751"/>
              <a:gd name="connsiteX13" fmla="*/ 0 w 10000"/>
              <a:gd name="connsiteY13" fmla="*/ 6790 h 9751"/>
              <a:gd name="connsiteX14" fmla="*/ 0 w 10000"/>
              <a:gd name="connsiteY14" fmla="*/ 6418 h 9751"/>
              <a:gd name="connsiteX15" fmla="*/ 0 w 10000"/>
              <a:gd name="connsiteY15" fmla="*/ 5922 h 9751"/>
              <a:gd name="connsiteX16" fmla="*/ 0 w 10000"/>
              <a:gd name="connsiteY16" fmla="*/ 5425 h 9751"/>
              <a:gd name="connsiteX17" fmla="*/ 0 w 10000"/>
              <a:gd name="connsiteY17" fmla="*/ 4821 h 9751"/>
              <a:gd name="connsiteX18" fmla="*/ 0 w 10000"/>
              <a:gd name="connsiteY18" fmla="*/ 4078 h 9751"/>
              <a:gd name="connsiteX19" fmla="*/ 0 w 10000"/>
              <a:gd name="connsiteY19" fmla="*/ 3333 h 9751"/>
              <a:gd name="connsiteX20" fmla="*/ 0 w 10000"/>
              <a:gd name="connsiteY20" fmla="*/ 2354 h 9751"/>
              <a:gd name="connsiteX21" fmla="*/ 0 w 10000"/>
              <a:gd name="connsiteY21" fmla="*/ 1488 h 9751"/>
              <a:gd name="connsiteX22" fmla="*/ 0 w 10000"/>
              <a:gd name="connsiteY22" fmla="*/ 745 h 9751"/>
              <a:gd name="connsiteX23" fmla="*/ 1160 w 10000"/>
              <a:gd name="connsiteY23" fmla="*/ 0 h 9751"/>
              <a:gd name="connsiteX24" fmla="*/ 1160 w 10000"/>
              <a:gd name="connsiteY24" fmla="*/ 495 h 9751"/>
              <a:gd name="connsiteX25" fmla="*/ 1160 w 10000"/>
              <a:gd name="connsiteY25" fmla="*/ 869 h 9751"/>
              <a:gd name="connsiteX26" fmla="*/ 966 w 10000"/>
              <a:gd name="connsiteY26" fmla="*/ 1488 h 9751"/>
              <a:gd name="connsiteX27" fmla="*/ 966 w 10000"/>
              <a:gd name="connsiteY27" fmla="*/ 2108 h 9751"/>
              <a:gd name="connsiteX28" fmla="*/ 966 w 10000"/>
              <a:gd name="connsiteY28" fmla="*/ 2714 h 9751"/>
              <a:gd name="connsiteX29" fmla="*/ 966 w 10000"/>
              <a:gd name="connsiteY29" fmla="*/ 3208 h 9751"/>
              <a:gd name="connsiteX30" fmla="*/ 966 w 10000"/>
              <a:gd name="connsiteY30" fmla="*/ 3705 h 9751"/>
              <a:gd name="connsiteX31" fmla="*/ 966 w 10000"/>
              <a:gd name="connsiteY31" fmla="*/ 4202 h 9751"/>
              <a:gd name="connsiteX32" fmla="*/ 1160 w 10000"/>
              <a:gd name="connsiteY32" fmla="*/ 4574 h 9751"/>
              <a:gd name="connsiteX33" fmla="*/ 1160 w 10000"/>
              <a:gd name="connsiteY33" fmla="*/ 4945 h 9751"/>
              <a:gd name="connsiteX34" fmla="*/ 1160 w 10000"/>
              <a:gd name="connsiteY34" fmla="*/ 5192 h 9751"/>
              <a:gd name="connsiteX35" fmla="*/ 1160 w 10000"/>
              <a:gd name="connsiteY35" fmla="*/ 5425 h 9751"/>
              <a:gd name="connsiteX36" fmla="*/ 1160 w 10000"/>
              <a:gd name="connsiteY36" fmla="*/ 6170 h 9751"/>
              <a:gd name="connsiteX37" fmla="*/ 1354 w 10000"/>
              <a:gd name="connsiteY37" fmla="*/ 6914 h 9751"/>
              <a:gd name="connsiteX38" fmla="*/ 1546 w 10000"/>
              <a:gd name="connsiteY38" fmla="*/ 7285 h 9751"/>
              <a:gd name="connsiteX39" fmla="*/ 1546 w 10000"/>
              <a:gd name="connsiteY39" fmla="*/ 7534 h 9751"/>
              <a:gd name="connsiteX40" fmla="*/ 1740 w 10000"/>
              <a:gd name="connsiteY40" fmla="*/ 7782 h 9751"/>
              <a:gd name="connsiteX41" fmla="*/ 2126 w 10000"/>
              <a:gd name="connsiteY41" fmla="*/ 8030 h 9751"/>
              <a:gd name="connsiteX42" fmla="*/ 2320 w 10000"/>
              <a:gd name="connsiteY42" fmla="*/ 8154 h 9751"/>
              <a:gd name="connsiteX43" fmla="*/ 2706 w 10000"/>
              <a:gd name="connsiteY43" fmla="*/ 8278 h 9751"/>
              <a:gd name="connsiteX44" fmla="*/ 3091 w 10000"/>
              <a:gd name="connsiteY44" fmla="*/ 8387 h 9751"/>
              <a:gd name="connsiteX45" fmla="*/ 3479 w 10000"/>
              <a:gd name="connsiteY45" fmla="*/ 8512 h 9751"/>
              <a:gd name="connsiteX46" fmla="*/ 3842 w 10000"/>
              <a:gd name="connsiteY46" fmla="*/ 8512 h 9751"/>
              <a:gd name="connsiteX47" fmla="*/ 4422 w 10000"/>
              <a:gd name="connsiteY47" fmla="*/ 8635 h 9751"/>
              <a:gd name="connsiteX48" fmla="*/ 5001 w 10000"/>
              <a:gd name="connsiteY48" fmla="*/ 8635 h 9751"/>
              <a:gd name="connsiteX49" fmla="*/ 5580 w 10000"/>
              <a:gd name="connsiteY49" fmla="*/ 8635 h 9751"/>
              <a:gd name="connsiteX50" fmla="*/ 6159 w 10000"/>
              <a:gd name="connsiteY50" fmla="*/ 8512 h 9751"/>
              <a:gd name="connsiteX51" fmla="*/ 6547 w 10000"/>
              <a:gd name="connsiteY51" fmla="*/ 8512 h 9751"/>
              <a:gd name="connsiteX52" fmla="*/ 7126 w 10000"/>
              <a:gd name="connsiteY52" fmla="*/ 8387 h 9751"/>
              <a:gd name="connsiteX53" fmla="*/ 7513 w 10000"/>
              <a:gd name="connsiteY53" fmla="*/ 8278 h 9751"/>
              <a:gd name="connsiteX54" fmla="*/ 7898 w 10000"/>
              <a:gd name="connsiteY54" fmla="*/ 8154 h 9751"/>
              <a:gd name="connsiteX55" fmla="*/ 8092 w 10000"/>
              <a:gd name="connsiteY55" fmla="*/ 8030 h 9751"/>
              <a:gd name="connsiteX56" fmla="*/ 8092 w 10000"/>
              <a:gd name="connsiteY56" fmla="*/ 7906 h 9751"/>
              <a:gd name="connsiteX57" fmla="*/ 8261 w 10000"/>
              <a:gd name="connsiteY57" fmla="*/ 7658 h 9751"/>
              <a:gd name="connsiteX58" fmla="*/ 8454 w 10000"/>
              <a:gd name="connsiteY58" fmla="*/ 7411 h 9751"/>
              <a:gd name="connsiteX59" fmla="*/ 8647 w 10000"/>
              <a:gd name="connsiteY59" fmla="*/ 7285 h 9751"/>
              <a:gd name="connsiteX60" fmla="*/ 8647 w 10000"/>
              <a:gd name="connsiteY60" fmla="*/ 6914 h 9751"/>
              <a:gd name="connsiteX61" fmla="*/ 8841 w 10000"/>
              <a:gd name="connsiteY61" fmla="*/ 6667 h 9751"/>
              <a:gd name="connsiteX62" fmla="*/ 8841 w 10000"/>
              <a:gd name="connsiteY62" fmla="*/ 6418 h 9751"/>
              <a:gd name="connsiteX63" fmla="*/ 8841 w 10000"/>
              <a:gd name="connsiteY63" fmla="*/ 6293 h 9751"/>
              <a:gd name="connsiteX64" fmla="*/ 9034 w 10000"/>
              <a:gd name="connsiteY64" fmla="*/ 6046 h 9751"/>
              <a:gd name="connsiteX65" fmla="*/ 9034 w 10000"/>
              <a:gd name="connsiteY65" fmla="*/ 5922 h 9751"/>
              <a:gd name="connsiteX66" fmla="*/ 9227 w 10000"/>
              <a:gd name="connsiteY66" fmla="*/ 5922 h 9751"/>
              <a:gd name="connsiteX67" fmla="*/ 9227 w 10000"/>
              <a:gd name="connsiteY67" fmla="*/ 5799 h 9751"/>
              <a:gd name="connsiteX68" fmla="*/ 9227 w 10000"/>
              <a:gd name="connsiteY68" fmla="*/ 5799 h 9751"/>
              <a:gd name="connsiteX69" fmla="*/ 9227 w 10000"/>
              <a:gd name="connsiteY69" fmla="*/ 5799 h 9751"/>
              <a:gd name="connsiteX70" fmla="*/ 9227 w 10000"/>
              <a:gd name="connsiteY70" fmla="*/ 5922 h 9751"/>
              <a:gd name="connsiteX71" fmla="*/ 9420 w 10000"/>
              <a:gd name="connsiteY71" fmla="*/ 5922 h 9751"/>
              <a:gd name="connsiteX72" fmla="*/ 9420 w 10000"/>
              <a:gd name="connsiteY72" fmla="*/ 6046 h 9751"/>
              <a:gd name="connsiteX73" fmla="*/ 9420 w 10000"/>
              <a:gd name="connsiteY73" fmla="*/ 6293 h 9751"/>
              <a:gd name="connsiteX74" fmla="*/ 9420 w 10000"/>
              <a:gd name="connsiteY74" fmla="*/ 6418 h 9751"/>
              <a:gd name="connsiteX75" fmla="*/ 9420 w 10000"/>
              <a:gd name="connsiteY75" fmla="*/ 6667 h 9751"/>
              <a:gd name="connsiteX76" fmla="*/ 9420 w 10000"/>
              <a:gd name="connsiteY76" fmla="*/ 6914 h 9751"/>
              <a:gd name="connsiteX77" fmla="*/ 9614 w 10000"/>
              <a:gd name="connsiteY77" fmla="*/ 7411 h 9751"/>
              <a:gd name="connsiteX78" fmla="*/ 9614 w 10000"/>
              <a:gd name="connsiteY78" fmla="*/ 7782 h 9751"/>
              <a:gd name="connsiteX79" fmla="*/ 9807 w 10000"/>
              <a:gd name="connsiteY79" fmla="*/ 8154 h 9751"/>
              <a:gd name="connsiteX80" fmla="*/ 10000 w 10000"/>
              <a:gd name="connsiteY80" fmla="*/ 8387 h 9751"/>
              <a:gd name="connsiteX81" fmla="*/ 10000 w 10000"/>
              <a:gd name="connsiteY81" fmla="*/ 8512 h 9751"/>
              <a:gd name="connsiteX82" fmla="*/ 10000 w 10000"/>
              <a:gd name="connsiteY82" fmla="*/ 8635 h 9751"/>
              <a:gd name="connsiteX83" fmla="*/ 10000 w 10000"/>
              <a:gd name="connsiteY83" fmla="*/ 8757 h 9751"/>
              <a:gd name="connsiteX84" fmla="*/ 9807 w 10000"/>
              <a:gd name="connsiteY84" fmla="*/ 8882 h 9751"/>
              <a:gd name="connsiteX85" fmla="*/ 9420 w 10000"/>
              <a:gd name="connsiteY85" fmla="*/ 9007 h 9751"/>
              <a:gd name="connsiteX86" fmla="*/ 9034 w 10000"/>
              <a:gd name="connsiteY86" fmla="*/ 9130 h 9751"/>
              <a:gd name="connsiteX87" fmla="*/ 8647 w 10000"/>
              <a:gd name="connsiteY87" fmla="*/ 9255 h 9751"/>
              <a:gd name="connsiteX88" fmla="*/ 8092 w 10000"/>
              <a:gd name="connsiteY88" fmla="*/ 9380 h 9751"/>
              <a:gd name="connsiteX89" fmla="*/ 7318 w 10000"/>
              <a:gd name="connsiteY89" fmla="*/ 9503 h 9751"/>
              <a:gd name="connsiteX90" fmla="*/ 6739 w 10000"/>
              <a:gd name="connsiteY90" fmla="*/ 9627 h 9751"/>
              <a:gd name="connsiteX91" fmla="*/ 5967 w 10000"/>
              <a:gd name="connsiteY91" fmla="*/ 9751 h 9751"/>
              <a:gd name="connsiteX92" fmla="*/ 5001 w 10000"/>
              <a:gd name="connsiteY92" fmla="*/ 9751 h 9751"/>
              <a:gd name="connsiteX93" fmla="*/ 5001 w 10000"/>
              <a:gd name="connsiteY93" fmla="*/ 9751 h 9751"/>
              <a:gd name="connsiteX0" fmla="*/ 5001 w 10000"/>
              <a:gd name="connsiteY0" fmla="*/ 9492 h 9492"/>
              <a:gd name="connsiteX1" fmla="*/ 4227 w 10000"/>
              <a:gd name="connsiteY1" fmla="*/ 9365 h 9492"/>
              <a:gd name="connsiteX2" fmla="*/ 3479 w 10000"/>
              <a:gd name="connsiteY2" fmla="*/ 9365 h 9492"/>
              <a:gd name="connsiteX3" fmla="*/ 2899 w 10000"/>
              <a:gd name="connsiteY3" fmla="*/ 9238 h 9492"/>
              <a:gd name="connsiteX4" fmla="*/ 2320 w 10000"/>
              <a:gd name="connsiteY4" fmla="*/ 9112 h 9492"/>
              <a:gd name="connsiteX5" fmla="*/ 1933 w 10000"/>
              <a:gd name="connsiteY5" fmla="*/ 8983 h 9492"/>
              <a:gd name="connsiteX6" fmla="*/ 1546 w 10000"/>
              <a:gd name="connsiteY6" fmla="*/ 8729 h 9492"/>
              <a:gd name="connsiteX7" fmla="*/ 1160 w 10000"/>
              <a:gd name="connsiteY7" fmla="*/ 8473 h 9492"/>
              <a:gd name="connsiteX8" fmla="*/ 966 w 10000"/>
              <a:gd name="connsiteY8" fmla="*/ 8221 h 9492"/>
              <a:gd name="connsiteX9" fmla="*/ 581 w 10000"/>
              <a:gd name="connsiteY9" fmla="*/ 7854 h 9492"/>
              <a:gd name="connsiteX10" fmla="*/ 387 w 10000"/>
              <a:gd name="connsiteY10" fmla="*/ 7473 h 9492"/>
              <a:gd name="connsiteX11" fmla="*/ 194 w 10000"/>
              <a:gd name="connsiteY11" fmla="*/ 7092 h 9492"/>
              <a:gd name="connsiteX12" fmla="*/ 194 w 10000"/>
              <a:gd name="connsiteY12" fmla="*/ 6710 h 9492"/>
              <a:gd name="connsiteX13" fmla="*/ 0 w 10000"/>
              <a:gd name="connsiteY13" fmla="*/ 6455 h 9492"/>
              <a:gd name="connsiteX14" fmla="*/ 0 w 10000"/>
              <a:gd name="connsiteY14" fmla="*/ 6074 h 9492"/>
              <a:gd name="connsiteX15" fmla="*/ 0 w 10000"/>
              <a:gd name="connsiteY15" fmla="*/ 5565 h 9492"/>
              <a:gd name="connsiteX16" fmla="*/ 0 w 10000"/>
              <a:gd name="connsiteY16" fmla="*/ 5056 h 9492"/>
              <a:gd name="connsiteX17" fmla="*/ 0 w 10000"/>
              <a:gd name="connsiteY17" fmla="*/ 4436 h 9492"/>
              <a:gd name="connsiteX18" fmla="*/ 0 w 10000"/>
              <a:gd name="connsiteY18" fmla="*/ 3674 h 9492"/>
              <a:gd name="connsiteX19" fmla="*/ 0 w 10000"/>
              <a:gd name="connsiteY19" fmla="*/ 2910 h 9492"/>
              <a:gd name="connsiteX20" fmla="*/ 0 w 10000"/>
              <a:gd name="connsiteY20" fmla="*/ 1906 h 9492"/>
              <a:gd name="connsiteX21" fmla="*/ 0 w 10000"/>
              <a:gd name="connsiteY21" fmla="*/ 1018 h 9492"/>
              <a:gd name="connsiteX22" fmla="*/ 0 w 10000"/>
              <a:gd name="connsiteY22" fmla="*/ 256 h 9492"/>
              <a:gd name="connsiteX23" fmla="*/ 1160 w 10000"/>
              <a:gd name="connsiteY23" fmla="*/ 0 h 9492"/>
              <a:gd name="connsiteX24" fmla="*/ 1160 w 10000"/>
              <a:gd name="connsiteY24" fmla="*/ 383 h 9492"/>
              <a:gd name="connsiteX25" fmla="*/ 966 w 10000"/>
              <a:gd name="connsiteY25" fmla="*/ 1018 h 9492"/>
              <a:gd name="connsiteX26" fmla="*/ 966 w 10000"/>
              <a:gd name="connsiteY26" fmla="*/ 1654 h 9492"/>
              <a:gd name="connsiteX27" fmla="*/ 966 w 10000"/>
              <a:gd name="connsiteY27" fmla="*/ 2275 h 9492"/>
              <a:gd name="connsiteX28" fmla="*/ 966 w 10000"/>
              <a:gd name="connsiteY28" fmla="*/ 2782 h 9492"/>
              <a:gd name="connsiteX29" fmla="*/ 966 w 10000"/>
              <a:gd name="connsiteY29" fmla="*/ 3292 h 9492"/>
              <a:gd name="connsiteX30" fmla="*/ 966 w 10000"/>
              <a:gd name="connsiteY30" fmla="*/ 3801 h 9492"/>
              <a:gd name="connsiteX31" fmla="*/ 1160 w 10000"/>
              <a:gd name="connsiteY31" fmla="*/ 4183 h 9492"/>
              <a:gd name="connsiteX32" fmla="*/ 1160 w 10000"/>
              <a:gd name="connsiteY32" fmla="*/ 4563 h 9492"/>
              <a:gd name="connsiteX33" fmla="*/ 1160 w 10000"/>
              <a:gd name="connsiteY33" fmla="*/ 4817 h 9492"/>
              <a:gd name="connsiteX34" fmla="*/ 1160 w 10000"/>
              <a:gd name="connsiteY34" fmla="*/ 5056 h 9492"/>
              <a:gd name="connsiteX35" fmla="*/ 1160 w 10000"/>
              <a:gd name="connsiteY35" fmla="*/ 5820 h 9492"/>
              <a:gd name="connsiteX36" fmla="*/ 1354 w 10000"/>
              <a:gd name="connsiteY36" fmla="*/ 6583 h 9492"/>
              <a:gd name="connsiteX37" fmla="*/ 1546 w 10000"/>
              <a:gd name="connsiteY37" fmla="*/ 6963 h 9492"/>
              <a:gd name="connsiteX38" fmla="*/ 1546 w 10000"/>
              <a:gd name="connsiteY38" fmla="*/ 7218 h 9492"/>
              <a:gd name="connsiteX39" fmla="*/ 1740 w 10000"/>
              <a:gd name="connsiteY39" fmla="*/ 7473 h 9492"/>
              <a:gd name="connsiteX40" fmla="*/ 2126 w 10000"/>
              <a:gd name="connsiteY40" fmla="*/ 7727 h 9492"/>
              <a:gd name="connsiteX41" fmla="*/ 2320 w 10000"/>
              <a:gd name="connsiteY41" fmla="*/ 7854 h 9492"/>
              <a:gd name="connsiteX42" fmla="*/ 2706 w 10000"/>
              <a:gd name="connsiteY42" fmla="*/ 7981 h 9492"/>
              <a:gd name="connsiteX43" fmla="*/ 3091 w 10000"/>
              <a:gd name="connsiteY43" fmla="*/ 8093 h 9492"/>
              <a:gd name="connsiteX44" fmla="*/ 3479 w 10000"/>
              <a:gd name="connsiteY44" fmla="*/ 8221 h 9492"/>
              <a:gd name="connsiteX45" fmla="*/ 3842 w 10000"/>
              <a:gd name="connsiteY45" fmla="*/ 8221 h 9492"/>
              <a:gd name="connsiteX46" fmla="*/ 4422 w 10000"/>
              <a:gd name="connsiteY46" fmla="*/ 8348 h 9492"/>
              <a:gd name="connsiteX47" fmla="*/ 5001 w 10000"/>
              <a:gd name="connsiteY47" fmla="*/ 8348 h 9492"/>
              <a:gd name="connsiteX48" fmla="*/ 5580 w 10000"/>
              <a:gd name="connsiteY48" fmla="*/ 8348 h 9492"/>
              <a:gd name="connsiteX49" fmla="*/ 6159 w 10000"/>
              <a:gd name="connsiteY49" fmla="*/ 8221 h 9492"/>
              <a:gd name="connsiteX50" fmla="*/ 6547 w 10000"/>
              <a:gd name="connsiteY50" fmla="*/ 8221 h 9492"/>
              <a:gd name="connsiteX51" fmla="*/ 7126 w 10000"/>
              <a:gd name="connsiteY51" fmla="*/ 8093 h 9492"/>
              <a:gd name="connsiteX52" fmla="*/ 7513 w 10000"/>
              <a:gd name="connsiteY52" fmla="*/ 7981 h 9492"/>
              <a:gd name="connsiteX53" fmla="*/ 7898 w 10000"/>
              <a:gd name="connsiteY53" fmla="*/ 7854 h 9492"/>
              <a:gd name="connsiteX54" fmla="*/ 8092 w 10000"/>
              <a:gd name="connsiteY54" fmla="*/ 7727 h 9492"/>
              <a:gd name="connsiteX55" fmla="*/ 8092 w 10000"/>
              <a:gd name="connsiteY55" fmla="*/ 7600 h 9492"/>
              <a:gd name="connsiteX56" fmla="*/ 8261 w 10000"/>
              <a:gd name="connsiteY56" fmla="*/ 7346 h 9492"/>
              <a:gd name="connsiteX57" fmla="*/ 8454 w 10000"/>
              <a:gd name="connsiteY57" fmla="*/ 7092 h 9492"/>
              <a:gd name="connsiteX58" fmla="*/ 8647 w 10000"/>
              <a:gd name="connsiteY58" fmla="*/ 6963 h 9492"/>
              <a:gd name="connsiteX59" fmla="*/ 8647 w 10000"/>
              <a:gd name="connsiteY59" fmla="*/ 6583 h 9492"/>
              <a:gd name="connsiteX60" fmla="*/ 8841 w 10000"/>
              <a:gd name="connsiteY60" fmla="*/ 6329 h 9492"/>
              <a:gd name="connsiteX61" fmla="*/ 8841 w 10000"/>
              <a:gd name="connsiteY61" fmla="*/ 6074 h 9492"/>
              <a:gd name="connsiteX62" fmla="*/ 8841 w 10000"/>
              <a:gd name="connsiteY62" fmla="*/ 5946 h 9492"/>
              <a:gd name="connsiteX63" fmla="*/ 9034 w 10000"/>
              <a:gd name="connsiteY63" fmla="*/ 5692 h 9492"/>
              <a:gd name="connsiteX64" fmla="*/ 9034 w 10000"/>
              <a:gd name="connsiteY64" fmla="*/ 5565 h 9492"/>
              <a:gd name="connsiteX65" fmla="*/ 9227 w 10000"/>
              <a:gd name="connsiteY65" fmla="*/ 5565 h 9492"/>
              <a:gd name="connsiteX66" fmla="*/ 9227 w 10000"/>
              <a:gd name="connsiteY66" fmla="*/ 5439 h 9492"/>
              <a:gd name="connsiteX67" fmla="*/ 9227 w 10000"/>
              <a:gd name="connsiteY67" fmla="*/ 5439 h 9492"/>
              <a:gd name="connsiteX68" fmla="*/ 9227 w 10000"/>
              <a:gd name="connsiteY68" fmla="*/ 5439 h 9492"/>
              <a:gd name="connsiteX69" fmla="*/ 9227 w 10000"/>
              <a:gd name="connsiteY69" fmla="*/ 5565 h 9492"/>
              <a:gd name="connsiteX70" fmla="*/ 9420 w 10000"/>
              <a:gd name="connsiteY70" fmla="*/ 5565 h 9492"/>
              <a:gd name="connsiteX71" fmla="*/ 9420 w 10000"/>
              <a:gd name="connsiteY71" fmla="*/ 5692 h 9492"/>
              <a:gd name="connsiteX72" fmla="*/ 9420 w 10000"/>
              <a:gd name="connsiteY72" fmla="*/ 5946 h 9492"/>
              <a:gd name="connsiteX73" fmla="*/ 9420 w 10000"/>
              <a:gd name="connsiteY73" fmla="*/ 6074 h 9492"/>
              <a:gd name="connsiteX74" fmla="*/ 9420 w 10000"/>
              <a:gd name="connsiteY74" fmla="*/ 6329 h 9492"/>
              <a:gd name="connsiteX75" fmla="*/ 9420 w 10000"/>
              <a:gd name="connsiteY75" fmla="*/ 6583 h 9492"/>
              <a:gd name="connsiteX76" fmla="*/ 9614 w 10000"/>
              <a:gd name="connsiteY76" fmla="*/ 7092 h 9492"/>
              <a:gd name="connsiteX77" fmla="*/ 9614 w 10000"/>
              <a:gd name="connsiteY77" fmla="*/ 7473 h 9492"/>
              <a:gd name="connsiteX78" fmla="*/ 9807 w 10000"/>
              <a:gd name="connsiteY78" fmla="*/ 7854 h 9492"/>
              <a:gd name="connsiteX79" fmla="*/ 10000 w 10000"/>
              <a:gd name="connsiteY79" fmla="*/ 8093 h 9492"/>
              <a:gd name="connsiteX80" fmla="*/ 10000 w 10000"/>
              <a:gd name="connsiteY80" fmla="*/ 8221 h 9492"/>
              <a:gd name="connsiteX81" fmla="*/ 10000 w 10000"/>
              <a:gd name="connsiteY81" fmla="*/ 8348 h 9492"/>
              <a:gd name="connsiteX82" fmla="*/ 10000 w 10000"/>
              <a:gd name="connsiteY82" fmla="*/ 8473 h 9492"/>
              <a:gd name="connsiteX83" fmla="*/ 9807 w 10000"/>
              <a:gd name="connsiteY83" fmla="*/ 8601 h 9492"/>
              <a:gd name="connsiteX84" fmla="*/ 9420 w 10000"/>
              <a:gd name="connsiteY84" fmla="*/ 8729 h 9492"/>
              <a:gd name="connsiteX85" fmla="*/ 9034 w 10000"/>
              <a:gd name="connsiteY85" fmla="*/ 8855 h 9492"/>
              <a:gd name="connsiteX86" fmla="*/ 8647 w 10000"/>
              <a:gd name="connsiteY86" fmla="*/ 8983 h 9492"/>
              <a:gd name="connsiteX87" fmla="*/ 8092 w 10000"/>
              <a:gd name="connsiteY87" fmla="*/ 9112 h 9492"/>
              <a:gd name="connsiteX88" fmla="*/ 7318 w 10000"/>
              <a:gd name="connsiteY88" fmla="*/ 9238 h 9492"/>
              <a:gd name="connsiteX89" fmla="*/ 6739 w 10000"/>
              <a:gd name="connsiteY89" fmla="*/ 9365 h 9492"/>
              <a:gd name="connsiteX90" fmla="*/ 5967 w 10000"/>
              <a:gd name="connsiteY90" fmla="*/ 9492 h 9492"/>
              <a:gd name="connsiteX91" fmla="*/ 5001 w 10000"/>
              <a:gd name="connsiteY91" fmla="*/ 9492 h 9492"/>
              <a:gd name="connsiteX92" fmla="*/ 5001 w 10000"/>
              <a:gd name="connsiteY92" fmla="*/ 9492 h 9492"/>
              <a:gd name="connsiteX0" fmla="*/ 5001 w 10000"/>
              <a:gd name="connsiteY0" fmla="*/ 9730 h 9730"/>
              <a:gd name="connsiteX1" fmla="*/ 4227 w 10000"/>
              <a:gd name="connsiteY1" fmla="*/ 9596 h 9730"/>
              <a:gd name="connsiteX2" fmla="*/ 3479 w 10000"/>
              <a:gd name="connsiteY2" fmla="*/ 9596 h 9730"/>
              <a:gd name="connsiteX3" fmla="*/ 2899 w 10000"/>
              <a:gd name="connsiteY3" fmla="*/ 9462 h 9730"/>
              <a:gd name="connsiteX4" fmla="*/ 2320 w 10000"/>
              <a:gd name="connsiteY4" fmla="*/ 9330 h 9730"/>
              <a:gd name="connsiteX5" fmla="*/ 1933 w 10000"/>
              <a:gd name="connsiteY5" fmla="*/ 9194 h 9730"/>
              <a:gd name="connsiteX6" fmla="*/ 1546 w 10000"/>
              <a:gd name="connsiteY6" fmla="*/ 8926 h 9730"/>
              <a:gd name="connsiteX7" fmla="*/ 1160 w 10000"/>
              <a:gd name="connsiteY7" fmla="*/ 8656 h 9730"/>
              <a:gd name="connsiteX8" fmla="*/ 966 w 10000"/>
              <a:gd name="connsiteY8" fmla="*/ 8391 h 9730"/>
              <a:gd name="connsiteX9" fmla="*/ 581 w 10000"/>
              <a:gd name="connsiteY9" fmla="*/ 8004 h 9730"/>
              <a:gd name="connsiteX10" fmla="*/ 387 w 10000"/>
              <a:gd name="connsiteY10" fmla="*/ 7603 h 9730"/>
              <a:gd name="connsiteX11" fmla="*/ 194 w 10000"/>
              <a:gd name="connsiteY11" fmla="*/ 7202 h 9730"/>
              <a:gd name="connsiteX12" fmla="*/ 194 w 10000"/>
              <a:gd name="connsiteY12" fmla="*/ 6799 h 9730"/>
              <a:gd name="connsiteX13" fmla="*/ 0 w 10000"/>
              <a:gd name="connsiteY13" fmla="*/ 6530 h 9730"/>
              <a:gd name="connsiteX14" fmla="*/ 0 w 10000"/>
              <a:gd name="connsiteY14" fmla="*/ 6129 h 9730"/>
              <a:gd name="connsiteX15" fmla="*/ 0 w 10000"/>
              <a:gd name="connsiteY15" fmla="*/ 5593 h 9730"/>
              <a:gd name="connsiteX16" fmla="*/ 0 w 10000"/>
              <a:gd name="connsiteY16" fmla="*/ 5057 h 9730"/>
              <a:gd name="connsiteX17" fmla="*/ 0 w 10000"/>
              <a:gd name="connsiteY17" fmla="*/ 4403 h 9730"/>
              <a:gd name="connsiteX18" fmla="*/ 0 w 10000"/>
              <a:gd name="connsiteY18" fmla="*/ 3601 h 9730"/>
              <a:gd name="connsiteX19" fmla="*/ 0 w 10000"/>
              <a:gd name="connsiteY19" fmla="*/ 2796 h 9730"/>
              <a:gd name="connsiteX20" fmla="*/ 0 w 10000"/>
              <a:gd name="connsiteY20" fmla="*/ 1738 h 9730"/>
              <a:gd name="connsiteX21" fmla="*/ 0 w 10000"/>
              <a:gd name="connsiteY21" fmla="*/ 802 h 9730"/>
              <a:gd name="connsiteX22" fmla="*/ 0 w 10000"/>
              <a:gd name="connsiteY22" fmla="*/ 0 h 9730"/>
              <a:gd name="connsiteX23" fmla="*/ 1160 w 10000"/>
              <a:gd name="connsiteY23" fmla="*/ 133 h 9730"/>
              <a:gd name="connsiteX24" fmla="*/ 966 w 10000"/>
              <a:gd name="connsiteY24" fmla="*/ 802 h 9730"/>
              <a:gd name="connsiteX25" fmla="*/ 966 w 10000"/>
              <a:gd name="connsiteY25" fmla="*/ 1473 h 9730"/>
              <a:gd name="connsiteX26" fmla="*/ 966 w 10000"/>
              <a:gd name="connsiteY26" fmla="*/ 2127 h 9730"/>
              <a:gd name="connsiteX27" fmla="*/ 966 w 10000"/>
              <a:gd name="connsiteY27" fmla="*/ 2661 h 9730"/>
              <a:gd name="connsiteX28" fmla="*/ 966 w 10000"/>
              <a:gd name="connsiteY28" fmla="*/ 3198 h 9730"/>
              <a:gd name="connsiteX29" fmla="*/ 966 w 10000"/>
              <a:gd name="connsiteY29" fmla="*/ 3734 h 9730"/>
              <a:gd name="connsiteX30" fmla="*/ 1160 w 10000"/>
              <a:gd name="connsiteY30" fmla="*/ 4137 h 9730"/>
              <a:gd name="connsiteX31" fmla="*/ 1160 w 10000"/>
              <a:gd name="connsiteY31" fmla="*/ 4537 h 9730"/>
              <a:gd name="connsiteX32" fmla="*/ 1160 w 10000"/>
              <a:gd name="connsiteY32" fmla="*/ 4805 h 9730"/>
              <a:gd name="connsiteX33" fmla="*/ 1160 w 10000"/>
              <a:gd name="connsiteY33" fmla="*/ 5057 h 9730"/>
              <a:gd name="connsiteX34" fmla="*/ 1160 w 10000"/>
              <a:gd name="connsiteY34" fmla="*/ 5861 h 9730"/>
              <a:gd name="connsiteX35" fmla="*/ 1354 w 10000"/>
              <a:gd name="connsiteY35" fmla="*/ 6665 h 9730"/>
              <a:gd name="connsiteX36" fmla="*/ 1546 w 10000"/>
              <a:gd name="connsiteY36" fmla="*/ 7066 h 9730"/>
              <a:gd name="connsiteX37" fmla="*/ 1546 w 10000"/>
              <a:gd name="connsiteY37" fmla="*/ 7334 h 9730"/>
              <a:gd name="connsiteX38" fmla="*/ 1740 w 10000"/>
              <a:gd name="connsiteY38" fmla="*/ 7603 h 9730"/>
              <a:gd name="connsiteX39" fmla="*/ 2126 w 10000"/>
              <a:gd name="connsiteY39" fmla="*/ 7871 h 9730"/>
              <a:gd name="connsiteX40" fmla="*/ 2320 w 10000"/>
              <a:gd name="connsiteY40" fmla="*/ 8004 h 9730"/>
              <a:gd name="connsiteX41" fmla="*/ 2706 w 10000"/>
              <a:gd name="connsiteY41" fmla="*/ 8138 h 9730"/>
              <a:gd name="connsiteX42" fmla="*/ 3091 w 10000"/>
              <a:gd name="connsiteY42" fmla="*/ 8256 h 9730"/>
              <a:gd name="connsiteX43" fmla="*/ 3479 w 10000"/>
              <a:gd name="connsiteY43" fmla="*/ 8391 h 9730"/>
              <a:gd name="connsiteX44" fmla="*/ 3842 w 10000"/>
              <a:gd name="connsiteY44" fmla="*/ 8391 h 9730"/>
              <a:gd name="connsiteX45" fmla="*/ 4422 w 10000"/>
              <a:gd name="connsiteY45" fmla="*/ 8525 h 9730"/>
              <a:gd name="connsiteX46" fmla="*/ 5001 w 10000"/>
              <a:gd name="connsiteY46" fmla="*/ 8525 h 9730"/>
              <a:gd name="connsiteX47" fmla="*/ 5580 w 10000"/>
              <a:gd name="connsiteY47" fmla="*/ 8525 h 9730"/>
              <a:gd name="connsiteX48" fmla="*/ 6159 w 10000"/>
              <a:gd name="connsiteY48" fmla="*/ 8391 h 9730"/>
              <a:gd name="connsiteX49" fmla="*/ 6547 w 10000"/>
              <a:gd name="connsiteY49" fmla="*/ 8391 h 9730"/>
              <a:gd name="connsiteX50" fmla="*/ 7126 w 10000"/>
              <a:gd name="connsiteY50" fmla="*/ 8256 h 9730"/>
              <a:gd name="connsiteX51" fmla="*/ 7513 w 10000"/>
              <a:gd name="connsiteY51" fmla="*/ 8138 h 9730"/>
              <a:gd name="connsiteX52" fmla="*/ 7898 w 10000"/>
              <a:gd name="connsiteY52" fmla="*/ 8004 h 9730"/>
              <a:gd name="connsiteX53" fmla="*/ 8092 w 10000"/>
              <a:gd name="connsiteY53" fmla="*/ 7871 h 9730"/>
              <a:gd name="connsiteX54" fmla="*/ 8092 w 10000"/>
              <a:gd name="connsiteY54" fmla="*/ 7737 h 9730"/>
              <a:gd name="connsiteX55" fmla="*/ 8261 w 10000"/>
              <a:gd name="connsiteY55" fmla="*/ 7469 h 9730"/>
              <a:gd name="connsiteX56" fmla="*/ 8454 w 10000"/>
              <a:gd name="connsiteY56" fmla="*/ 7202 h 9730"/>
              <a:gd name="connsiteX57" fmla="*/ 8647 w 10000"/>
              <a:gd name="connsiteY57" fmla="*/ 7066 h 9730"/>
              <a:gd name="connsiteX58" fmla="*/ 8647 w 10000"/>
              <a:gd name="connsiteY58" fmla="*/ 6665 h 9730"/>
              <a:gd name="connsiteX59" fmla="*/ 8841 w 10000"/>
              <a:gd name="connsiteY59" fmla="*/ 6398 h 9730"/>
              <a:gd name="connsiteX60" fmla="*/ 8841 w 10000"/>
              <a:gd name="connsiteY60" fmla="*/ 6129 h 9730"/>
              <a:gd name="connsiteX61" fmla="*/ 8841 w 10000"/>
              <a:gd name="connsiteY61" fmla="*/ 5994 h 9730"/>
              <a:gd name="connsiteX62" fmla="*/ 9034 w 10000"/>
              <a:gd name="connsiteY62" fmla="*/ 5727 h 9730"/>
              <a:gd name="connsiteX63" fmla="*/ 9034 w 10000"/>
              <a:gd name="connsiteY63" fmla="*/ 5593 h 9730"/>
              <a:gd name="connsiteX64" fmla="*/ 9227 w 10000"/>
              <a:gd name="connsiteY64" fmla="*/ 5593 h 9730"/>
              <a:gd name="connsiteX65" fmla="*/ 9227 w 10000"/>
              <a:gd name="connsiteY65" fmla="*/ 5460 h 9730"/>
              <a:gd name="connsiteX66" fmla="*/ 9227 w 10000"/>
              <a:gd name="connsiteY66" fmla="*/ 5460 h 9730"/>
              <a:gd name="connsiteX67" fmla="*/ 9227 w 10000"/>
              <a:gd name="connsiteY67" fmla="*/ 5460 h 9730"/>
              <a:gd name="connsiteX68" fmla="*/ 9227 w 10000"/>
              <a:gd name="connsiteY68" fmla="*/ 5593 h 9730"/>
              <a:gd name="connsiteX69" fmla="*/ 9420 w 10000"/>
              <a:gd name="connsiteY69" fmla="*/ 5593 h 9730"/>
              <a:gd name="connsiteX70" fmla="*/ 9420 w 10000"/>
              <a:gd name="connsiteY70" fmla="*/ 5727 h 9730"/>
              <a:gd name="connsiteX71" fmla="*/ 9420 w 10000"/>
              <a:gd name="connsiteY71" fmla="*/ 5994 h 9730"/>
              <a:gd name="connsiteX72" fmla="*/ 9420 w 10000"/>
              <a:gd name="connsiteY72" fmla="*/ 6129 h 9730"/>
              <a:gd name="connsiteX73" fmla="*/ 9420 w 10000"/>
              <a:gd name="connsiteY73" fmla="*/ 6398 h 9730"/>
              <a:gd name="connsiteX74" fmla="*/ 9420 w 10000"/>
              <a:gd name="connsiteY74" fmla="*/ 6665 h 9730"/>
              <a:gd name="connsiteX75" fmla="*/ 9614 w 10000"/>
              <a:gd name="connsiteY75" fmla="*/ 7202 h 9730"/>
              <a:gd name="connsiteX76" fmla="*/ 9614 w 10000"/>
              <a:gd name="connsiteY76" fmla="*/ 7603 h 9730"/>
              <a:gd name="connsiteX77" fmla="*/ 9807 w 10000"/>
              <a:gd name="connsiteY77" fmla="*/ 8004 h 9730"/>
              <a:gd name="connsiteX78" fmla="*/ 10000 w 10000"/>
              <a:gd name="connsiteY78" fmla="*/ 8256 h 9730"/>
              <a:gd name="connsiteX79" fmla="*/ 10000 w 10000"/>
              <a:gd name="connsiteY79" fmla="*/ 8391 h 9730"/>
              <a:gd name="connsiteX80" fmla="*/ 10000 w 10000"/>
              <a:gd name="connsiteY80" fmla="*/ 8525 h 9730"/>
              <a:gd name="connsiteX81" fmla="*/ 10000 w 10000"/>
              <a:gd name="connsiteY81" fmla="*/ 8656 h 9730"/>
              <a:gd name="connsiteX82" fmla="*/ 9807 w 10000"/>
              <a:gd name="connsiteY82" fmla="*/ 8791 h 9730"/>
              <a:gd name="connsiteX83" fmla="*/ 9420 w 10000"/>
              <a:gd name="connsiteY83" fmla="*/ 8926 h 9730"/>
              <a:gd name="connsiteX84" fmla="*/ 9034 w 10000"/>
              <a:gd name="connsiteY84" fmla="*/ 9059 h 9730"/>
              <a:gd name="connsiteX85" fmla="*/ 8647 w 10000"/>
              <a:gd name="connsiteY85" fmla="*/ 9194 h 9730"/>
              <a:gd name="connsiteX86" fmla="*/ 8092 w 10000"/>
              <a:gd name="connsiteY86" fmla="*/ 9330 h 9730"/>
              <a:gd name="connsiteX87" fmla="*/ 7318 w 10000"/>
              <a:gd name="connsiteY87" fmla="*/ 9462 h 9730"/>
              <a:gd name="connsiteX88" fmla="*/ 6739 w 10000"/>
              <a:gd name="connsiteY88" fmla="*/ 9596 h 9730"/>
              <a:gd name="connsiteX89" fmla="*/ 5967 w 10000"/>
              <a:gd name="connsiteY89" fmla="*/ 9730 h 9730"/>
              <a:gd name="connsiteX90" fmla="*/ 5001 w 10000"/>
              <a:gd name="connsiteY90" fmla="*/ 9730 h 9730"/>
              <a:gd name="connsiteX91" fmla="*/ 5001 w 10000"/>
              <a:gd name="connsiteY91" fmla="*/ 9730 h 9730"/>
              <a:gd name="connsiteX0" fmla="*/ 5001 w 10000"/>
              <a:gd name="connsiteY0" fmla="*/ 10000 h 10000"/>
              <a:gd name="connsiteX1" fmla="*/ 4227 w 10000"/>
              <a:gd name="connsiteY1" fmla="*/ 9862 h 10000"/>
              <a:gd name="connsiteX2" fmla="*/ 3479 w 10000"/>
              <a:gd name="connsiteY2" fmla="*/ 9862 h 10000"/>
              <a:gd name="connsiteX3" fmla="*/ 2899 w 10000"/>
              <a:gd name="connsiteY3" fmla="*/ 9725 h 10000"/>
              <a:gd name="connsiteX4" fmla="*/ 2320 w 10000"/>
              <a:gd name="connsiteY4" fmla="*/ 9589 h 10000"/>
              <a:gd name="connsiteX5" fmla="*/ 1933 w 10000"/>
              <a:gd name="connsiteY5" fmla="*/ 9449 h 10000"/>
              <a:gd name="connsiteX6" fmla="*/ 1546 w 10000"/>
              <a:gd name="connsiteY6" fmla="*/ 9174 h 10000"/>
              <a:gd name="connsiteX7" fmla="*/ 1160 w 10000"/>
              <a:gd name="connsiteY7" fmla="*/ 8896 h 10000"/>
              <a:gd name="connsiteX8" fmla="*/ 966 w 10000"/>
              <a:gd name="connsiteY8" fmla="*/ 8624 h 10000"/>
              <a:gd name="connsiteX9" fmla="*/ 581 w 10000"/>
              <a:gd name="connsiteY9" fmla="*/ 8226 h 10000"/>
              <a:gd name="connsiteX10" fmla="*/ 387 w 10000"/>
              <a:gd name="connsiteY10" fmla="*/ 7814 h 10000"/>
              <a:gd name="connsiteX11" fmla="*/ 194 w 10000"/>
              <a:gd name="connsiteY11" fmla="*/ 7402 h 10000"/>
              <a:gd name="connsiteX12" fmla="*/ 194 w 10000"/>
              <a:gd name="connsiteY12" fmla="*/ 6988 h 10000"/>
              <a:gd name="connsiteX13" fmla="*/ 0 w 10000"/>
              <a:gd name="connsiteY13" fmla="*/ 6711 h 10000"/>
              <a:gd name="connsiteX14" fmla="*/ 0 w 10000"/>
              <a:gd name="connsiteY14" fmla="*/ 6299 h 10000"/>
              <a:gd name="connsiteX15" fmla="*/ 0 w 10000"/>
              <a:gd name="connsiteY15" fmla="*/ 5748 h 10000"/>
              <a:gd name="connsiteX16" fmla="*/ 0 w 10000"/>
              <a:gd name="connsiteY16" fmla="*/ 5197 h 10000"/>
              <a:gd name="connsiteX17" fmla="*/ 0 w 10000"/>
              <a:gd name="connsiteY17" fmla="*/ 4525 h 10000"/>
              <a:gd name="connsiteX18" fmla="*/ 0 w 10000"/>
              <a:gd name="connsiteY18" fmla="*/ 3701 h 10000"/>
              <a:gd name="connsiteX19" fmla="*/ 0 w 10000"/>
              <a:gd name="connsiteY19" fmla="*/ 2874 h 10000"/>
              <a:gd name="connsiteX20" fmla="*/ 0 w 10000"/>
              <a:gd name="connsiteY20" fmla="*/ 1786 h 10000"/>
              <a:gd name="connsiteX21" fmla="*/ 0 w 10000"/>
              <a:gd name="connsiteY21" fmla="*/ 824 h 10000"/>
              <a:gd name="connsiteX22" fmla="*/ 0 w 10000"/>
              <a:gd name="connsiteY22" fmla="*/ 0 h 10000"/>
              <a:gd name="connsiteX23" fmla="*/ 966 w 10000"/>
              <a:gd name="connsiteY23" fmla="*/ 824 h 10000"/>
              <a:gd name="connsiteX24" fmla="*/ 966 w 10000"/>
              <a:gd name="connsiteY24" fmla="*/ 1514 h 10000"/>
              <a:gd name="connsiteX25" fmla="*/ 966 w 10000"/>
              <a:gd name="connsiteY25" fmla="*/ 2186 h 10000"/>
              <a:gd name="connsiteX26" fmla="*/ 966 w 10000"/>
              <a:gd name="connsiteY26" fmla="*/ 2735 h 10000"/>
              <a:gd name="connsiteX27" fmla="*/ 966 w 10000"/>
              <a:gd name="connsiteY27" fmla="*/ 3287 h 10000"/>
              <a:gd name="connsiteX28" fmla="*/ 966 w 10000"/>
              <a:gd name="connsiteY28" fmla="*/ 3838 h 10000"/>
              <a:gd name="connsiteX29" fmla="*/ 1160 w 10000"/>
              <a:gd name="connsiteY29" fmla="*/ 4252 h 10000"/>
              <a:gd name="connsiteX30" fmla="*/ 1160 w 10000"/>
              <a:gd name="connsiteY30" fmla="*/ 4663 h 10000"/>
              <a:gd name="connsiteX31" fmla="*/ 1160 w 10000"/>
              <a:gd name="connsiteY31" fmla="*/ 4938 h 10000"/>
              <a:gd name="connsiteX32" fmla="*/ 1160 w 10000"/>
              <a:gd name="connsiteY32" fmla="*/ 5197 h 10000"/>
              <a:gd name="connsiteX33" fmla="*/ 1160 w 10000"/>
              <a:gd name="connsiteY33" fmla="*/ 6024 h 10000"/>
              <a:gd name="connsiteX34" fmla="*/ 1354 w 10000"/>
              <a:gd name="connsiteY34" fmla="*/ 6850 h 10000"/>
              <a:gd name="connsiteX35" fmla="*/ 1546 w 10000"/>
              <a:gd name="connsiteY35" fmla="*/ 7262 h 10000"/>
              <a:gd name="connsiteX36" fmla="*/ 1546 w 10000"/>
              <a:gd name="connsiteY36" fmla="*/ 7538 h 10000"/>
              <a:gd name="connsiteX37" fmla="*/ 1740 w 10000"/>
              <a:gd name="connsiteY37" fmla="*/ 7814 h 10000"/>
              <a:gd name="connsiteX38" fmla="*/ 2126 w 10000"/>
              <a:gd name="connsiteY38" fmla="*/ 8089 h 10000"/>
              <a:gd name="connsiteX39" fmla="*/ 2320 w 10000"/>
              <a:gd name="connsiteY39" fmla="*/ 8226 h 10000"/>
              <a:gd name="connsiteX40" fmla="*/ 2706 w 10000"/>
              <a:gd name="connsiteY40" fmla="*/ 8364 h 10000"/>
              <a:gd name="connsiteX41" fmla="*/ 3091 w 10000"/>
              <a:gd name="connsiteY41" fmla="*/ 8485 h 10000"/>
              <a:gd name="connsiteX42" fmla="*/ 3479 w 10000"/>
              <a:gd name="connsiteY42" fmla="*/ 8624 h 10000"/>
              <a:gd name="connsiteX43" fmla="*/ 3842 w 10000"/>
              <a:gd name="connsiteY43" fmla="*/ 8624 h 10000"/>
              <a:gd name="connsiteX44" fmla="*/ 4422 w 10000"/>
              <a:gd name="connsiteY44" fmla="*/ 8762 h 10000"/>
              <a:gd name="connsiteX45" fmla="*/ 5001 w 10000"/>
              <a:gd name="connsiteY45" fmla="*/ 8762 h 10000"/>
              <a:gd name="connsiteX46" fmla="*/ 5580 w 10000"/>
              <a:gd name="connsiteY46" fmla="*/ 8762 h 10000"/>
              <a:gd name="connsiteX47" fmla="*/ 6159 w 10000"/>
              <a:gd name="connsiteY47" fmla="*/ 8624 h 10000"/>
              <a:gd name="connsiteX48" fmla="*/ 6547 w 10000"/>
              <a:gd name="connsiteY48" fmla="*/ 8624 h 10000"/>
              <a:gd name="connsiteX49" fmla="*/ 7126 w 10000"/>
              <a:gd name="connsiteY49" fmla="*/ 8485 h 10000"/>
              <a:gd name="connsiteX50" fmla="*/ 7513 w 10000"/>
              <a:gd name="connsiteY50" fmla="*/ 8364 h 10000"/>
              <a:gd name="connsiteX51" fmla="*/ 7898 w 10000"/>
              <a:gd name="connsiteY51" fmla="*/ 8226 h 10000"/>
              <a:gd name="connsiteX52" fmla="*/ 8092 w 10000"/>
              <a:gd name="connsiteY52" fmla="*/ 8089 h 10000"/>
              <a:gd name="connsiteX53" fmla="*/ 8092 w 10000"/>
              <a:gd name="connsiteY53" fmla="*/ 7952 h 10000"/>
              <a:gd name="connsiteX54" fmla="*/ 8261 w 10000"/>
              <a:gd name="connsiteY54" fmla="*/ 7676 h 10000"/>
              <a:gd name="connsiteX55" fmla="*/ 8454 w 10000"/>
              <a:gd name="connsiteY55" fmla="*/ 7402 h 10000"/>
              <a:gd name="connsiteX56" fmla="*/ 8647 w 10000"/>
              <a:gd name="connsiteY56" fmla="*/ 7262 h 10000"/>
              <a:gd name="connsiteX57" fmla="*/ 8647 w 10000"/>
              <a:gd name="connsiteY57" fmla="*/ 6850 h 10000"/>
              <a:gd name="connsiteX58" fmla="*/ 8841 w 10000"/>
              <a:gd name="connsiteY58" fmla="*/ 6576 h 10000"/>
              <a:gd name="connsiteX59" fmla="*/ 8841 w 10000"/>
              <a:gd name="connsiteY59" fmla="*/ 6299 h 10000"/>
              <a:gd name="connsiteX60" fmla="*/ 8841 w 10000"/>
              <a:gd name="connsiteY60" fmla="*/ 6160 h 10000"/>
              <a:gd name="connsiteX61" fmla="*/ 9034 w 10000"/>
              <a:gd name="connsiteY61" fmla="*/ 5886 h 10000"/>
              <a:gd name="connsiteX62" fmla="*/ 9034 w 10000"/>
              <a:gd name="connsiteY62" fmla="*/ 5748 h 10000"/>
              <a:gd name="connsiteX63" fmla="*/ 9227 w 10000"/>
              <a:gd name="connsiteY63" fmla="*/ 5748 h 10000"/>
              <a:gd name="connsiteX64" fmla="*/ 9227 w 10000"/>
              <a:gd name="connsiteY64" fmla="*/ 5612 h 10000"/>
              <a:gd name="connsiteX65" fmla="*/ 9227 w 10000"/>
              <a:gd name="connsiteY65" fmla="*/ 5612 h 10000"/>
              <a:gd name="connsiteX66" fmla="*/ 9227 w 10000"/>
              <a:gd name="connsiteY66" fmla="*/ 5612 h 10000"/>
              <a:gd name="connsiteX67" fmla="*/ 9227 w 10000"/>
              <a:gd name="connsiteY67" fmla="*/ 5748 h 10000"/>
              <a:gd name="connsiteX68" fmla="*/ 9420 w 10000"/>
              <a:gd name="connsiteY68" fmla="*/ 5748 h 10000"/>
              <a:gd name="connsiteX69" fmla="*/ 9420 w 10000"/>
              <a:gd name="connsiteY69" fmla="*/ 5886 h 10000"/>
              <a:gd name="connsiteX70" fmla="*/ 9420 w 10000"/>
              <a:gd name="connsiteY70" fmla="*/ 6160 h 10000"/>
              <a:gd name="connsiteX71" fmla="*/ 9420 w 10000"/>
              <a:gd name="connsiteY71" fmla="*/ 6299 h 10000"/>
              <a:gd name="connsiteX72" fmla="*/ 9420 w 10000"/>
              <a:gd name="connsiteY72" fmla="*/ 6576 h 10000"/>
              <a:gd name="connsiteX73" fmla="*/ 9420 w 10000"/>
              <a:gd name="connsiteY73" fmla="*/ 6850 h 10000"/>
              <a:gd name="connsiteX74" fmla="*/ 9614 w 10000"/>
              <a:gd name="connsiteY74" fmla="*/ 7402 h 10000"/>
              <a:gd name="connsiteX75" fmla="*/ 9614 w 10000"/>
              <a:gd name="connsiteY75" fmla="*/ 7814 h 10000"/>
              <a:gd name="connsiteX76" fmla="*/ 9807 w 10000"/>
              <a:gd name="connsiteY76" fmla="*/ 8226 h 10000"/>
              <a:gd name="connsiteX77" fmla="*/ 10000 w 10000"/>
              <a:gd name="connsiteY77" fmla="*/ 8485 h 10000"/>
              <a:gd name="connsiteX78" fmla="*/ 10000 w 10000"/>
              <a:gd name="connsiteY78" fmla="*/ 8624 h 10000"/>
              <a:gd name="connsiteX79" fmla="*/ 10000 w 10000"/>
              <a:gd name="connsiteY79" fmla="*/ 8762 h 10000"/>
              <a:gd name="connsiteX80" fmla="*/ 10000 w 10000"/>
              <a:gd name="connsiteY80" fmla="*/ 8896 h 10000"/>
              <a:gd name="connsiteX81" fmla="*/ 9807 w 10000"/>
              <a:gd name="connsiteY81" fmla="*/ 9035 h 10000"/>
              <a:gd name="connsiteX82" fmla="*/ 9420 w 10000"/>
              <a:gd name="connsiteY82" fmla="*/ 9174 h 10000"/>
              <a:gd name="connsiteX83" fmla="*/ 9034 w 10000"/>
              <a:gd name="connsiteY83" fmla="*/ 9310 h 10000"/>
              <a:gd name="connsiteX84" fmla="*/ 8647 w 10000"/>
              <a:gd name="connsiteY84" fmla="*/ 9449 h 10000"/>
              <a:gd name="connsiteX85" fmla="*/ 8092 w 10000"/>
              <a:gd name="connsiteY85" fmla="*/ 9589 h 10000"/>
              <a:gd name="connsiteX86" fmla="*/ 7318 w 10000"/>
              <a:gd name="connsiteY86" fmla="*/ 9725 h 10000"/>
              <a:gd name="connsiteX87" fmla="*/ 6739 w 10000"/>
              <a:gd name="connsiteY87" fmla="*/ 9862 h 10000"/>
              <a:gd name="connsiteX88" fmla="*/ 5967 w 10000"/>
              <a:gd name="connsiteY88" fmla="*/ 10000 h 10000"/>
              <a:gd name="connsiteX89" fmla="*/ 5001 w 10000"/>
              <a:gd name="connsiteY89" fmla="*/ 10000 h 10000"/>
              <a:gd name="connsiteX90" fmla="*/ 5001 w 10000"/>
              <a:gd name="connsiteY90" fmla="*/ 10000 h 10000"/>
              <a:gd name="connsiteX0" fmla="*/ 5001 w 10000"/>
              <a:gd name="connsiteY0" fmla="*/ 9176 h 9176"/>
              <a:gd name="connsiteX1" fmla="*/ 4227 w 10000"/>
              <a:gd name="connsiteY1" fmla="*/ 9038 h 9176"/>
              <a:gd name="connsiteX2" fmla="*/ 3479 w 10000"/>
              <a:gd name="connsiteY2" fmla="*/ 9038 h 9176"/>
              <a:gd name="connsiteX3" fmla="*/ 2899 w 10000"/>
              <a:gd name="connsiteY3" fmla="*/ 8901 h 9176"/>
              <a:gd name="connsiteX4" fmla="*/ 2320 w 10000"/>
              <a:gd name="connsiteY4" fmla="*/ 8765 h 9176"/>
              <a:gd name="connsiteX5" fmla="*/ 1933 w 10000"/>
              <a:gd name="connsiteY5" fmla="*/ 8625 h 9176"/>
              <a:gd name="connsiteX6" fmla="*/ 1546 w 10000"/>
              <a:gd name="connsiteY6" fmla="*/ 8350 h 9176"/>
              <a:gd name="connsiteX7" fmla="*/ 1160 w 10000"/>
              <a:gd name="connsiteY7" fmla="*/ 8072 h 9176"/>
              <a:gd name="connsiteX8" fmla="*/ 966 w 10000"/>
              <a:gd name="connsiteY8" fmla="*/ 7800 h 9176"/>
              <a:gd name="connsiteX9" fmla="*/ 581 w 10000"/>
              <a:gd name="connsiteY9" fmla="*/ 7402 h 9176"/>
              <a:gd name="connsiteX10" fmla="*/ 387 w 10000"/>
              <a:gd name="connsiteY10" fmla="*/ 6990 h 9176"/>
              <a:gd name="connsiteX11" fmla="*/ 194 w 10000"/>
              <a:gd name="connsiteY11" fmla="*/ 6578 h 9176"/>
              <a:gd name="connsiteX12" fmla="*/ 194 w 10000"/>
              <a:gd name="connsiteY12" fmla="*/ 6164 h 9176"/>
              <a:gd name="connsiteX13" fmla="*/ 0 w 10000"/>
              <a:gd name="connsiteY13" fmla="*/ 5887 h 9176"/>
              <a:gd name="connsiteX14" fmla="*/ 0 w 10000"/>
              <a:gd name="connsiteY14" fmla="*/ 5475 h 9176"/>
              <a:gd name="connsiteX15" fmla="*/ 0 w 10000"/>
              <a:gd name="connsiteY15" fmla="*/ 4924 h 9176"/>
              <a:gd name="connsiteX16" fmla="*/ 0 w 10000"/>
              <a:gd name="connsiteY16" fmla="*/ 4373 h 9176"/>
              <a:gd name="connsiteX17" fmla="*/ 0 w 10000"/>
              <a:gd name="connsiteY17" fmla="*/ 3701 h 9176"/>
              <a:gd name="connsiteX18" fmla="*/ 0 w 10000"/>
              <a:gd name="connsiteY18" fmla="*/ 2877 h 9176"/>
              <a:gd name="connsiteX19" fmla="*/ 0 w 10000"/>
              <a:gd name="connsiteY19" fmla="*/ 2050 h 9176"/>
              <a:gd name="connsiteX20" fmla="*/ 0 w 10000"/>
              <a:gd name="connsiteY20" fmla="*/ 962 h 9176"/>
              <a:gd name="connsiteX21" fmla="*/ 0 w 10000"/>
              <a:gd name="connsiteY21" fmla="*/ 0 h 9176"/>
              <a:gd name="connsiteX22" fmla="*/ 966 w 10000"/>
              <a:gd name="connsiteY22" fmla="*/ 0 h 9176"/>
              <a:gd name="connsiteX23" fmla="*/ 966 w 10000"/>
              <a:gd name="connsiteY23" fmla="*/ 690 h 9176"/>
              <a:gd name="connsiteX24" fmla="*/ 966 w 10000"/>
              <a:gd name="connsiteY24" fmla="*/ 1362 h 9176"/>
              <a:gd name="connsiteX25" fmla="*/ 966 w 10000"/>
              <a:gd name="connsiteY25" fmla="*/ 1911 h 9176"/>
              <a:gd name="connsiteX26" fmla="*/ 966 w 10000"/>
              <a:gd name="connsiteY26" fmla="*/ 2463 h 9176"/>
              <a:gd name="connsiteX27" fmla="*/ 966 w 10000"/>
              <a:gd name="connsiteY27" fmla="*/ 3014 h 9176"/>
              <a:gd name="connsiteX28" fmla="*/ 1160 w 10000"/>
              <a:gd name="connsiteY28" fmla="*/ 3428 h 9176"/>
              <a:gd name="connsiteX29" fmla="*/ 1160 w 10000"/>
              <a:gd name="connsiteY29" fmla="*/ 3839 h 9176"/>
              <a:gd name="connsiteX30" fmla="*/ 1160 w 10000"/>
              <a:gd name="connsiteY30" fmla="*/ 4114 h 9176"/>
              <a:gd name="connsiteX31" fmla="*/ 1160 w 10000"/>
              <a:gd name="connsiteY31" fmla="*/ 4373 h 9176"/>
              <a:gd name="connsiteX32" fmla="*/ 1160 w 10000"/>
              <a:gd name="connsiteY32" fmla="*/ 5200 h 9176"/>
              <a:gd name="connsiteX33" fmla="*/ 1354 w 10000"/>
              <a:gd name="connsiteY33" fmla="*/ 6026 h 9176"/>
              <a:gd name="connsiteX34" fmla="*/ 1546 w 10000"/>
              <a:gd name="connsiteY34" fmla="*/ 6438 h 9176"/>
              <a:gd name="connsiteX35" fmla="*/ 1546 w 10000"/>
              <a:gd name="connsiteY35" fmla="*/ 6714 h 9176"/>
              <a:gd name="connsiteX36" fmla="*/ 1740 w 10000"/>
              <a:gd name="connsiteY36" fmla="*/ 6990 h 9176"/>
              <a:gd name="connsiteX37" fmla="*/ 2126 w 10000"/>
              <a:gd name="connsiteY37" fmla="*/ 7265 h 9176"/>
              <a:gd name="connsiteX38" fmla="*/ 2320 w 10000"/>
              <a:gd name="connsiteY38" fmla="*/ 7402 h 9176"/>
              <a:gd name="connsiteX39" fmla="*/ 2706 w 10000"/>
              <a:gd name="connsiteY39" fmla="*/ 7540 h 9176"/>
              <a:gd name="connsiteX40" fmla="*/ 3091 w 10000"/>
              <a:gd name="connsiteY40" fmla="*/ 7661 h 9176"/>
              <a:gd name="connsiteX41" fmla="*/ 3479 w 10000"/>
              <a:gd name="connsiteY41" fmla="*/ 7800 h 9176"/>
              <a:gd name="connsiteX42" fmla="*/ 3842 w 10000"/>
              <a:gd name="connsiteY42" fmla="*/ 7800 h 9176"/>
              <a:gd name="connsiteX43" fmla="*/ 4422 w 10000"/>
              <a:gd name="connsiteY43" fmla="*/ 7938 h 9176"/>
              <a:gd name="connsiteX44" fmla="*/ 5001 w 10000"/>
              <a:gd name="connsiteY44" fmla="*/ 7938 h 9176"/>
              <a:gd name="connsiteX45" fmla="*/ 5580 w 10000"/>
              <a:gd name="connsiteY45" fmla="*/ 7938 h 9176"/>
              <a:gd name="connsiteX46" fmla="*/ 6159 w 10000"/>
              <a:gd name="connsiteY46" fmla="*/ 7800 h 9176"/>
              <a:gd name="connsiteX47" fmla="*/ 6547 w 10000"/>
              <a:gd name="connsiteY47" fmla="*/ 7800 h 9176"/>
              <a:gd name="connsiteX48" fmla="*/ 7126 w 10000"/>
              <a:gd name="connsiteY48" fmla="*/ 7661 h 9176"/>
              <a:gd name="connsiteX49" fmla="*/ 7513 w 10000"/>
              <a:gd name="connsiteY49" fmla="*/ 7540 h 9176"/>
              <a:gd name="connsiteX50" fmla="*/ 7898 w 10000"/>
              <a:gd name="connsiteY50" fmla="*/ 7402 h 9176"/>
              <a:gd name="connsiteX51" fmla="*/ 8092 w 10000"/>
              <a:gd name="connsiteY51" fmla="*/ 7265 h 9176"/>
              <a:gd name="connsiteX52" fmla="*/ 8092 w 10000"/>
              <a:gd name="connsiteY52" fmla="*/ 7128 h 9176"/>
              <a:gd name="connsiteX53" fmla="*/ 8261 w 10000"/>
              <a:gd name="connsiteY53" fmla="*/ 6852 h 9176"/>
              <a:gd name="connsiteX54" fmla="*/ 8454 w 10000"/>
              <a:gd name="connsiteY54" fmla="*/ 6578 h 9176"/>
              <a:gd name="connsiteX55" fmla="*/ 8647 w 10000"/>
              <a:gd name="connsiteY55" fmla="*/ 6438 h 9176"/>
              <a:gd name="connsiteX56" fmla="*/ 8647 w 10000"/>
              <a:gd name="connsiteY56" fmla="*/ 6026 h 9176"/>
              <a:gd name="connsiteX57" fmla="*/ 8841 w 10000"/>
              <a:gd name="connsiteY57" fmla="*/ 5752 h 9176"/>
              <a:gd name="connsiteX58" fmla="*/ 8841 w 10000"/>
              <a:gd name="connsiteY58" fmla="*/ 5475 h 9176"/>
              <a:gd name="connsiteX59" fmla="*/ 8841 w 10000"/>
              <a:gd name="connsiteY59" fmla="*/ 5336 h 9176"/>
              <a:gd name="connsiteX60" fmla="*/ 9034 w 10000"/>
              <a:gd name="connsiteY60" fmla="*/ 5062 h 9176"/>
              <a:gd name="connsiteX61" fmla="*/ 9034 w 10000"/>
              <a:gd name="connsiteY61" fmla="*/ 4924 h 9176"/>
              <a:gd name="connsiteX62" fmla="*/ 9227 w 10000"/>
              <a:gd name="connsiteY62" fmla="*/ 4924 h 9176"/>
              <a:gd name="connsiteX63" fmla="*/ 9227 w 10000"/>
              <a:gd name="connsiteY63" fmla="*/ 4788 h 9176"/>
              <a:gd name="connsiteX64" fmla="*/ 9227 w 10000"/>
              <a:gd name="connsiteY64" fmla="*/ 4788 h 9176"/>
              <a:gd name="connsiteX65" fmla="*/ 9227 w 10000"/>
              <a:gd name="connsiteY65" fmla="*/ 4788 h 9176"/>
              <a:gd name="connsiteX66" fmla="*/ 9227 w 10000"/>
              <a:gd name="connsiteY66" fmla="*/ 4924 h 9176"/>
              <a:gd name="connsiteX67" fmla="*/ 9420 w 10000"/>
              <a:gd name="connsiteY67" fmla="*/ 4924 h 9176"/>
              <a:gd name="connsiteX68" fmla="*/ 9420 w 10000"/>
              <a:gd name="connsiteY68" fmla="*/ 5062 h 9176"/>
              <a:gd name="connsiteX69" fmla="*/ 9420 w 10000"/>
              <a:gd name="connsiteY69" fmla="*/ 5336 h 9176"/>
              <a:gd name="connsiteX70" fmla="*/ 9420 w 10000"/>
              <a:gd name="connsiteY70" fmla="*/ 5475 h 9176"/>
              <a:gd name="connsiteX71" fmla="*/ 9420 w 10000"/>
              <a:gd name="connsiteY71" fmla="*/ 5752 h 9176"/>
              <a:gd name="connsiteX72" fmla="*/ 9420 w 10000"/>
              <a:gd name="connsiteY72" fmla="*/ 6026 h 9176"/>
              <a:gd name="connsiteX73" fmla="*/ 9614 w 10000"/>
              <a:gd name="connsiteY73" fmla="*/ 6578 h 9176"/>
              <a:gd name="connsiteX74" fmla="*/ 9614 w 10000"/>
              <a:gd name="connsiteY74" fmla="*/ 6990 h 9176"/>
              <a:gd name="connsiteX75" fmla="*/ 9807 w 10000"/>
              <a:gd name="connsiteY75" fmla="*/ 7402 h 9176"/>
              <a:gd name="connsiteX76" fmla="*/ 10000 w 10000"/>
              <a:gd name="connsiteY76" fmla="*/ 7661 h 9176"/>
              <a:gd name="connsiteX77" fmla="*/ 10000 w 10000"/>
              <a:gd name="connsiteY77" fmla="*/ 7800 h 9176"/>
              <a:gd name="connsiteX78" fmla="*/ 10000 w 10000"/>
              <a:gd name="connsiteY78" fmla="*/ 7938 h 9176"/>
              <a:gd name="connsiteX79" fmla="*/ 10000 w 10000"/>
              <a:gd name="connsiteY79" fmla="*/ 8072 h 9176"/>
              <a:gd name="connsiteX80" fmla="*/ 9807 w 10000"/>
              <a:gd name="connsiteY80" fmla="*/ 8211 h 9176"/>
              <a:gd name="connsiteX81" fmla="*/ 9420 w 10000"/>
              <a:gd name="connsiteY81" fmla="*/ 8350 h 9176"/>
              <a:gd name="connsiteX82" fmla="*/ 9034 w 10000"/>
              <a:gd name="connsiteY82" fmla="*/ 8486 h 9176"/>
              <a:gd name="connsiteX83" fmla="*/ 8647 w 10000"/>
              <a:gd name="connsiteY83" fmla="*/ 8625 h 9176"/>
              <a:gd name="connsiteX84" fmla="*/ 8092 w 10000"/>
              <a:gd name="connsiteY84" fmla="*/ 8765 h 9176"/>
              <a:gd name="connsiteX85" fmla="*/ 7318 w 10000"/>
              <a:gd name="connsiteY85" fmla="*/ 8901 h 9176"/>
              <a:gd name="connsiteX86" fmla="*/ 6739 w 10000"/>
              <a:gd name="connsiteY86" fmla="*/ 9038 h 9176"/>
              <a:gd name="connsiteX87" fmla="*/ 5967 w 10000"/>
              <a:gd name="connsiteY87" fmla="*/ 9176 h 9176"/>
              <a:gd name="connsiteX88" fmla="*/ 5001 w 10000"/>
              <a:gd name="connsiteY88" fmla="*/ 9176 h 9176"/>
              <a:gd name="connsiteX89" fmla="*/ 5001 w 10000"/>
              <a:gd name="connsiteY89" fmla="*/ 9176 h 9176"/>
              <a:gd name="connsiteX0" fmla="*/ 5001 w 10000"/>
              <a:gd name="connsiteY0" fmla="*/ 10000 h 10000"/>
              <a:gd name="connsiteX1" fmla="*/ 4227 w 10000"/>
              <a:gd name="connsiteY1" fmla="*/ 9850 h 10000"/>
              <a:gd name="connsiteX2" fmla="*/ 3479 w 10000"/>
              <a:gd name="connsiteY2" fmla="*/ 9850 h 10000"/>
              <a:gd name="connsiteX3" fmla="*/ 2899 w 10000"/>
              <a:gd name="connsiteY3" fmla="*/ 9700 h 10000"/>
              <a:gd name="connsiteX4" fmla="*/ 2320 w 10000"/>
              <a:gd name="connsiteY4" fmla="*/ 9552 h 10000"/>
              <a:gd name="connsiteX5" fmla="*/ 1933 w 10000"/>
              <a:gd name="connsiteY5" fmla="*/ 9400 h 10000"/>
              <a:gd name="connsiteX6" fmla="*/ 1546 w 10000"/>
              <a:gd name="connsiteY6" fmla="*/ 9100 h 10000"/>
              <a:gd name="connsiteX7" fmla="*/ 1160 w 10000"/>
              <a:gd name="connsiteY7" fmla="*/ 8797 h 10000"/>
              <a:gd name="connsiteX8" fmla="*/ 966 w 10000"/>
              <a:gd name="connsiteY8" fmla="*/ 8500 h 10000"/>
              <a:gd name="connsiteX9" fmla="*/ 581 w 10000"/>
              <a:gd name="connsiteY9" fmla="*/ 8067 h 10000"/>
              <a:gd name="connsiteX10" fmla="*/ 387 w 10000"/>
              <a:gd name="connsiteY10" fmla="*/ 7618 h 10000"/>
              <a:gd name="connsiteX11" fmla="*/ 194 w 10000"/>
              <a:gd name="connsiteY11" fmla="*/ 7169 h 10000"/>
              <a:gd name="connsiteX12" fmla="*/ 194 w 10000"/>
              <a:gd name="connsiteY12" fmla="*/ 6718 h 10000"/>
              <a:gd name="connsiteX13" fmla="*/ 0 w 10000"/>
              <a:gd name="connsiteY13" fmla="*/ 6416 h 10000"/>
              <a:gd name="connsiteX14" fmla="*/ 0 w 10000"/>
              <a:gd name="connsiteY14" fmla="*/ 5967 h 10000"/>
              <a:gd name="connsiteX15" fmla="*/ 0 w 10000"/>
              <a:gd name="connsiteY15" fmla="*/ 5366 h 10000"/>
              <a:gd name="connsiteX16" fmla="*/ 0 w 10000"/>
              <a:gd name="connsiteY16" fmla="*/ 4766 h 10000"/>
              <a:gd name="connsiteX17" fmla="*/ 0 w 10000"/>
              <a:gd name="connsiteY17" fmla="*/ 4033 h 10000"/>
              <a:gd name="connsiteX18" fmla="*/ 0 w 10000"/>
              <a:gd name="connsiteY18" fmla="*/ 3135 h 10000"/>
              <a:gd name="connsiteX19" fmla="*/ 0 w 10000"/>
              <a:gd name="connsiteY19" fmla="*/ 2234 h 10000"/>
              <a:gd name="connsiteX20" fmla="*/ 0 w 10000"/>
              <a:gd name="connsiteY20" fmla="*/ 1048 h 10000"/>
              <a:gd name="connsiteX21" fmla="*/ 966 w 10000"/>
              <a:gd name="connsiteY21" fmla="*/ 0 h 10000"/>
              <a:gd name="connsiteX22" fmla="*/ 966 w 10000"/>
              <a:gd name="connsiteY22" fmla="*/ 752 h 10000"/>
              <a:gd name="connsiteX23" fmla="*/ 966 w 10000"/>
              <a:gd name="connsiteY23" fmla="*/ 1484 h 10000"/>
              <a:gd name="connsiteX24" fmla="*/ 966 w 10000"/>
              <a:gd name="connsiteY24" fmla="*/ 2083 h 10000"/>
              <a:gd name="connsiteX25" fmla="*/ 966 w 10000"/>
              <a:gd name="connsiteY25" fmla="*/ 2684 h 10000"/>
              <a:gd name="connsiteX26" fmla="*/ 966 w 10000"/>
              <a:gd name="connsiteY26" fmla="*/ 3285 h 10000"/>
              <a:gd name="connsiteX27" fmla="*/ 1160 w 10000"/>
              <a:gd name="connsiteY27" fmla="*/ 3736 h 10000"/>
              <a:gd name="connsiteX28" fmla="*/ 1160 w 10000"/>
              <a:gd name="connsiteY28" fmla="*/ 4184 h 10000"/>
              <a:gd name="connsiteX29" fmla="*/ 1160 w 10000"/>
              <a:gd name="connsiteY29" fmla="*/ 4483 h 10000"/>
              <a:gd name="connsiteX30" fmla="*/ 1160 w 10000"/>
              <a:gd name="connsiteY30" fmla="*/ 4766 h 10000"/>
              <a:gd name="connsiteX31" fmla="*/ 1160 w 10000"/>
              <a:gd name="connsiteY31" fmla="*/ 5667 h 10000"/>
              <a:gd name="connsiteX32" fmla="*/ 1354 w 10000"/>
              <a:gd name="connsiteY32" fmla="*/ 6567 h 10000"/>
              <a:gd name="connsiteX33" fmla="*/ 1546 w 10000"/>
              <a:gd name="connsiteY33" fmla="*/ 7016 h 10000"/>
              <a:gd name="connsiteX34" fmla="*/ 1546 w 10000"/>
              <a:gd name="connsiteY34" fmla="*/ 7317 h 10000"/>
              <a:gd name="connsiteX35" fmla="*/ 1740 w 10000"/>
              <a:gd name="connsiteY35" fmla="*/ 7618 h 10000"/>
              <a:gd name="connsiteX36" fmla="*/ 2126 w 10000"/>
              <a:gd name="connsiteY36" fmla="*/ 7917 h 10000"/>
              <a:gd name="connsiteX37" fmla="*/ 2320 w 10000"/>
              <a:gd name="connsiteY37" fmla="*/ 8067 h 10000"/>
              <a:gd name="connsiteX38" fmla="*/ 2706 w 10000"/>
              <a:gd name="connsiteY38" fmla="*/ 8217 h 10000"/>
              <a:gd name="connsiteX39" fmla="*/ 3091 w 10000"/>
              <a:gd name="connsiteY39" fmla="*/ 8349 h 10000"/>
              <a:gd name="connsiteX40" fmla="*/ 3479 w 10000"/>
              <a:gd name="connsiteY40" fmla="*/ 8500 h 10000"/>
              <a:gd name="connsiteX41" fmla="*/ 3842 w 10000"/>
              <a:gd name="connsiteY41" fmla="*/ 8500 h 10000"/>
              <a:gd name="connsiteX42" fmla="*/ 4422 w 10000"/>
              <a:gd name="connsiteY42" fmla="*/ 8651 h 10000"/>
              <a:gd name="connsiteX43" fmla="*/ 5001 w 10000"/>
              <a:gd name="connsiteY43" fmla="*/ 8651 h 10000"/>
              <a:gd name="connsiteX44" fmla="*/ 5580 w 10000"/>
              <a:gd name="connsiteY44" fmla="*/ 8651 h 10000"/>
              <a:gd name="connsiteX45" fmla="*/ 6159 w 10000"/>
              <a:gd name="connsiteY45" fmla="*/ 8500 h 10000"/>
              <a:gd name="connsiteX46" fmla="*/ 6547 w 10000"/>
              <a:gd name="connsiteY46" fmla="*/ 8500 h 10000"/>
              <a:gd name="connsiteX47" fmla="*/ 7126 w 10000"/>
              <a:gd name="connsiteY47" fmla="*/ 8349 h 10000"/>
              <a:gd name="connsiteX48" fmla="*/ 7513 w 10000"/>
              <a:gd name="connsiteY48" fmla="*/ 8217 h 10000"/>
              <a:gd name="connsiteX49" fmla="*/ 7898 w 10000"/>
              <a:gd name="connsiteY49" fmla="*/ 8067 h 10000"/>
              <a:gd name="connsiteX50" fmla="*/ 8092 w 10000"/>
              <a:gd name="connsiteY50" fmla="*/ 7917 h 10000"/>
              <a:gd name="connsiteX51" fmla="*/ 8092 w 10000"/>
              <a:gd name="connsiteY51" fmla="*/ 7768 h 10000"/>
              <a:gd name="connsiteX52" fmla="*/ 8261 w 10000"/>
              <a:gd name="connsiteY52" fmla="*/ 7467 h 10000"/>
              <a:gd name="connsiteX53" fmla="*/ 8454 w 10000"/>
              <a:gd name="connsiteY53" fmla="*/ 7169 h 10000"/>
              <a:gd name="connsiteX54" fmla="*/ 8647 w 10000"/>
              <a:gd name="connsiteY54" fmla="*/ 7016 h 10000"/>
              <a:gd name="connsiteX55" fmla="*/ 8647 w 10000"/>
              <a:gd name="connsiteY55" fmla="*/ 6567 h 10000"/>
              <a:gd name="connsiteX56" fmla="*/ 8841 w 10000"/>
              <a:gd name="connsiteY56" fmla="*/ 6269 h 10000"/>
              <a:gd name="connsiteX57" fmla="*/ 8841 w 10000"/>
              <a:gd name="connsiteY57" fmla="*/ 5967 h 10000"/>
              <a:gd name="connsiteX58" fmla="*/ 8841 w 10000"/>
              <a:gd name="connsiteY58" fmla="*/ 5815 h 10000"/>
              <a:gd name="connsiteX59" fmla="*/ 9034 w 10000"/>
              <a:gd name="connsiteY59" fmla="*/ 5517 h 10000"/>
              <a:gd name="connsiteX60" fmla="*/ 9034 w 10000"/>
              <a:gd name="connsiteY60" fmla="*/ 5366 h 10000"/>
              <a:gd name="connsiteX61" fmla="*/ 9227 w 10000"/>
              <a:gd name="connsiteY61" fmla="*/ 5366 h 10000"/>
              <a:gd name="connsiteX62" fmla="*/ 9227 w 10000"/>
              <a:gd name="connsiteY62" fmla="*/ 5218 h 10000"/>
              <a:gd name="connsiteX63" fmla="*/ 9227 w 10000"/>
              <a:gd name="connsiteY63" fmla="*/ 5218 h 10000"/>
              <a:gd name="connsiteX64" fmla="*/ 9227 w 10000"/>
              <a:gd name="connsiteY64" fmla="*/ 5218 h 10000"/>
              <a:gd name="connsiteX65" fmla="*/ 9227 w 10000"/>
              <a:gd name="connsiteY65" fmla="*/ 5366 h 10000"/>
              <a:gd name="connsiteX66" fmla="*/ 9420 w 10000"/>
              <a:gd name="connsiteY66" fmla="*/ 5366 h 10000"/>
              <a:gd name="connsiteX67" fmla="*/ 9420 w 10000"/>
              <a:gd name="connsiteY67" fmla="*/ 5517 h 10000"/>
              <a:gd name="connsiteX68" fmla="*/ 9420 w 10000"/>
              <a:gd name="connsiteY68" fmla="*/ 5815 h 10000"/>
              <a:gd name="connsiteX69" fmla="*/ 9420 w 10000"/>
              <a:gd name="connsiteY69" fmla="*/ 5967 h 10000"/>
              <a:gd name="connsiteX70" fmla="*/ 9420 w 10000"/>
              <a:gd name="connsiteY70" fmla="*/ 6269 h 10000"/>
              <a:gd name="connsiteX71" fmla="*/ 9420 w 10000"/>
              <a:gd name="connsiteY71" fmla="*/ 6567 h 10000"/>
              <a:gd name="connsiteX72" fmla="*/ 9614 w 10000"/>
              <a:gd name="connsiteY72" fmla="*/ 7169 h 10000"/>
              <a:gd name="connsiteX73" fmla="*/ 9614 w 10000"/>
              <a:gd name="connsiteY73" fmla="*/ 7618 h 10000"/>
              <a:gd name="connsiteX74" fmla="*/ 9807 w 10000"/>
              <a:gd name="connsiteY74" fmla="*/ 8067 h 10000"/>
              <a:gd name="connsiteX75" fmla="*/ 10000 w 10000"/>
              <a:gd name="connsiteY75" fmla="*/ 8349 h 10000"/>
              <a:gd name="connsiteX76" fmla="*/ 10000 w 10000"/>
              <a:gd name="connsiteY76" fmla="*/ 8500 h 10000"/>
              <a:gd name="connsiteX77" fmla="*/ 10000 w 10000"/>
              <a:gd name="connsiteY77" fmla="*/ 8651 h 10000"/>
              <a:gd name="connsiteX78" fmla="*/ 10000 w 10000"/>
              <a:gd name="connsiteY78" fmla="*/ 8797 h 10000"/>
              <a:gd name="connsiteX79" fmla="*/ 9807 w 10000"/>
              <a:gd name="connsiteY79" fmla="*/ 8948 h 10000"/>
              <a:gd name="connsiteX80" fmla="*/ 9420 w 10000"/>
              <a:gd name="connsiteY80" fmla="*/ 9100 h 10000"/>
              <a:gd name="connsiteX81" fmla="*/ 9034 w 10000"/>
              <a:gd name="connsiteY81" fmla="*/ 9248 h 10000"/>
              <a:gd name="connsiteX82" fmla="*/ 8647 w 10000"/>
              <a:gd name="connsiteY82" fmla="*/ 9400 h 10000"/>
              <a:gd name="connsiteX83" fmla="*/ 8092 w 10000"/>
              <a:gd name="connsiteY83" fmla="*/ 9552 h 10000"/>
              <a:gd name="connsiteX84" fmla="*/ 7318 w 10000"/>
              <a:gd name="connsiteY84" fmla="*/ 9700 h 10000"/>
              <a:gd name="connsiteX85" fmla="*/ 6739 w 10000"/>
              <a:gd name="connsiteY85" fmla="*/ 9850 h 10000"/>
              <a:gd name="connsiteX86" fmla="*/ 5967 w 10000"/>
              <a:gd name="connsiteY86" fmla="*/ 10000 h 10000"/>
              <a:gd name="connsiteX87" fmla="*/ 5001 w 10000"/>
              <a:gd name="connsiteY87" fmla="*/ 10000 h 10000"/>
              <a:gd name="connsiteX88" fmla="*/ 5001 w 10000"/>
              <a:gd name="connsiteY88" fmla="*/ 10000 h 10000"/>
              <a:gd name="connsiteX0" fmla="*/ 5001 w 10000"/>
              <a:gd name="connsiteY0" fmla="*/ 9248 h 9248"/>
              <a:gd name="connsiteX1" fmla="*/ 4227 w 10000"/>
              <a:gd name="connsiteY1" fmla="*/ 9098 h 9248"/>
              <a:gd name="connsiteX2" fmla="*/ 3479 w 10000"/>
              <a:gd name="connsiteY2" fmla="*/ 9098 h 9248"/>
              <a:gd name="connsiteX3" fmla="*/ 2899 w 10000"/>
              <a:gd name="connsiteY3" fmla="*/ 8948 h 9248"/>
              <a:gd name="connsiteX4" fmla="*/ 2320 w 10000"/>
              <a:gd name="connsiteY4" fmla="*/ 8800 h 9248"/>
              <a:gd name="connsiteX5" fmla="*/ 1933 w 10000"/>
              <a:gd name="connsiteY5" fmla="*/ 8648 h 9248"/>
              <a:gd name="connsiteX6" fmla="*/ 1546 w 10000"/>
              <a:gd name="connsiteY6" fmla="*/ 8348 h 9248"/>
              <a:gd name="connsiteX7" fmla="*/ 1160 w 10000"/>
              <a:gd name="connsiteY7" fmla="*/ 8045 h 9248"/>
              <a:gd name="connsiteX8" fmla="*/ 966 w 10000"/>
              <a:gd name="connsiteY8" fmla="*/ 7748 h 9248"/>
              <a:gd name="connsiteX9" fmla="*/ 581 w 10000"/>
              <a:gd name="connsiteY9" fmla="*/ 7315 h 9248"/>
              <a:gd name="connsiteX10" fmla="*/ 387 w 10000"/>
              <a:gd name="connsiteY10" fmla="*/ 6866 h 9248"/>
              <a:gd name="connsiteX11" fmla="*/ 194 w 10000"/>
              <a:gd name="connsiteY11" fmla="*/ 6417 h 9248"/>
              <a:gd name="connsiteX12" fmla="*/ 194 w 10000"/>
              <a:gd name="connsiteY12" fmla="*/ 5966 h 9248"/>
              <a:gd name="connsiteX13" fmla="*/ 0 w 10000"/>
              <a:gd name="connsiteY13" fmla="*/ 5664 h 9248"/>
              <a:gd name="connsiteX14" fmla="*/ 0 w 10000"/>
              <a:gd name="connsiteY14" fmla="*/ 5215 h 9248"/>
              <a:gd name="connsiteX15" fmla="*/ 0 w 10000"/>
              <a:gd name="connsiteY15" fmla="*/ 4614 h 9248"/>
              <a:gd name="connsiteX16" fmla="*/ 0 w 10000"/>
              <a:gd name="connsiteY16" fmla="*/ 4014 h 9248"/>
              <a:gd name="connsiteX17" fmla="*/ 0 w 10000"/>
              <a:gd name="connsiteY17" fmla="*/ 3281 h 9248"/>
              <a:gd name="connsiteX18" fmla="*/ 0 w 10000"/>
              <a:gd name="connsiteY18" fmla="*/ 2383 h 9248"/>
              <a:gd name="connsiteX19" fmla="*/ 0 w 10000"/>
              <a:gd name="connsiteY19" fmla="*/ 1482 h 9248"/>
              <a:gd name="connsiteX20" fmla="*/ 0 w 10000"/>
              <a:gd name="connsiteY20" fmla="*/ 296 h 9248"/>
              <a:gd name="connsiteX21" fmla="*/ 966 w 10000"/>
              <a:gd name="connsiteY21" fmla="*/ 0 h 9248"/>
              <a:gd name="connsiteX22" fmla="*/ 966 w 10000"/>
              <a:gd name="connsiteY22" fmla="*/ 732 h 9248"/>
              <a:gd name="connsiteX23" fmla="*/ 966 w 10000"/>
              <a:gd name="connsiteY23" fmla="*/ 1331 h 9248"/>
              <a:gd name="connsiteX24" fmla="*/ 966 w 10000"/>
              <a:gd name="connsiteY24" fmla="*/ 1932 h 9248"/>
              <a:gd name="connsiteX25" fmla="*/ 966 w 10000"/>
              <a:gd name="connsiteY25" fmla="*/ 2533 h 9248"/>
              <a:gd name="connsiteX26" fmla="*/ 1160 w 10000"/>
              <a:gd name="connsiteY26" fmla="*/ 2984 h 9248"/>
              <a:gd name="connsiteX27" fmla="*/ 1160 w 10000"/>
              <a:gd name="connsiteY27" fmla="*/ 3432 h 9248"/>
              <a:gd name="connsiteX28" fmla="*/ 1160 w 10000"/>
              <a:gd name="connsiteY28" fmla="*/ 3731 h 9248"/>
              <a:gd name="connsiteX29" fmla="*/ 1160 w 10000"/>
              <a:gd name="connsiteY29" fmla="*/ 4014 h 9248"/>
              <a:gd name="connsiteX30" fmla="*/ 1160 w 10000"/>
              <a:gd name="connsiteY30" fmla="*/ 4915 h 9248"/>
              <a:gd name="connsiteX31" fmla="*/ 1354 w 10000"/>
              <a:gd name="connsiteY31" fmla="*/ 5815 h 9248"/>
              <a:gd name="connsiteX32" fmla="*/ 1546 w 10000"/>
              <a:gd name="connsiteY32" fmla="*/ 6264 h 9248"/>
              <a:gd name="connsiteX33" fmla="*/ 1546 w 10000"/>
              <a:gd name="connsiteY33" fmla="*/ 6565 h 9248"/>
              <a:gd name="connsiteX34" fmla="*/ 1740 w 10000"/>
              <a:gd name="connsiteY34" fmla="*/ 6866 h 9248"/>
              <a:gd name="connsiteX35" fmla="*/ 2126 w 10000"/>
              <a:gd name="connsiteY35" fmla="*/ 7165 h 9248"/>
              <a:gd name="connsiteX36" fmla="*/ 2320 w 10000"/>
              <a:gd name="connsiteY36" fmla="*/ 7315 h 9248"/>
              <a:gd name="connsiteX37" fmla="*/ 2706 w 10000"/>
              <a:gd name="connsiteY37" fmla="*/ 7465 h 9248"/>
              <a:gd name="connsiteX38" fmla="*/ 3091 w 10000"/>
              <a:gd name="connsiteY38" fmla="*/ 7597 h 9248"/>
              <a:gd name="connsiteX39" fmla="*/ 3479 w 10000"/>
              <a:gd name="connsiteY39" fmla="*/ 7748 h 9248"/>
              <a:gd name="connsiteX40" fmla="*/ 3842 w 10000"/>
              <a:gd name="connsiteY40" fmla="*/ 7748 h 9248"/>
              <a:gd name="connsiteX41" fmla="*/ 4422 w 10000"/>
              <a:gd name="connsiteY41" fmla="*/ 7899 h 9248"/>
              <a:gd name="connsiteX42" fmla="*/ 5001 w 10000"/>
              <a:gd name="connsiteY42" fmla="*/ 7899 h 9248"/>
              <a:gd name="connsiteX43" fmla="*/ 5580 w 10000"/>
              <a:gd name="connsiteY43" fmla="*/ 7899 h 9248"/>
              <a:gd name="connsiteX44" fmla="*/ 6159 w 10000"/>
              <a:gd name="connsiteY44" fmla="*/ 7748 h 9248"/>
              <a:gd name="connsiteX45" fmla="*/ 6547 w 10000"/>
              <a:gd name="connsiteY45" fmla="*/ 7748 h 9248"/>
              <a:gd name="connsiteX46" fmla="*/ 7126 w 10000"/>
              <a:gd name="connsiteY46" fmla="*/ 7597 h 9248"/>
              <a:gd name="connsiteX47" fmla="*/ 7513 w 10000"/>
              <a:gd name="connsiteY47" fmla="*/ 7465 h 9248"/>
              <a:gd name="connsiteX48" fmla="*/ 7898 w 10000"/>
              <a:gd name="connsiteY48" fmla="*/ 7315 h 9248"/>
              <a:gd name="connsiteX49" fmla="*/ 8092 w 10000"/>
              <a:gd name="connsiteY49" fmla="*/ 7165 h 9248"/>
              <a:gd name="connsiteX50" fmla="*/ 8092 w 10000"/>
              <a:gd name="connsiteY50" fmla="*/ 7016 h 9248"/>
              <a:gd name="connsiteX51" fmla="*/ 8261 w 10000"/>
              <a:gd name="connsiteY51" fmla="*/ 6715 h 9248"/>
              <a:gd name="connsiteX52" fmla="*/ 8454 w 10000"/>
              <a:gd name="connsiteY52" fmla="*/ 6417 h 9248"/>
              <a:gd name="connsiteX53" fmla="*/ 8647 w 10000"/>
              <a:gd name="connsiteY53" fmla="*/ 6264 h 9248"/>
              <a:gd name="connsiteX54" fmla="*/ 8647 w 10000"/>
              <a:gd name="connsiteY54" fmla="*/ 5815 h 9248"/>
              <a:gd name="connsiteX55" fmla="*/ 8841 w 10000"/>
              <a:gd name="connsiteY55" fmla="*/ 5517 h 9248"/>
              <a:gd name="connsiteX56" fmla="*/ 8841 w 10000"/>
              <a:gd name="connsiteY56" fmla="*/ 5215 h 9248"/>
              <a:gd name="connsiteX57" fmla="*/ 8841 w 10000"/>
              <a:gd name="connsiteY57" fmla="*/ 5063 h 9248"/>
              <a:gd name="connsiteX58" fmla="*/ 9034 w 10000"/>
              <a:gd name="connsiteY58" fmla="*/ 4765 h 9248"/>
              <a:gd name="connsiteX59" fmla="*/ 9034 w 10000"/>
              <a:gd name="connsiteY59" fmla="*/ 4614 h 9248"/>
              <a:gd name="connsiteX60" fmla="*/ 9227 w 10000"/>
              <a:gd name="connsiteY60" fmla="*/ 4614 h 9248"/>
              <a:gd name="connsiteX61" fmla="*/ 9227 w 10000"/>
              <a:gd name="connsiteY61" fmla="*/ 4466 h 9248"/>
              <a:gd name="connsiteX62" fmla="*/ 9227 w 10000"/>
              <a:gd name="connsiteY62" fmla="*/ 4466 h 9248"/>
              <a:gd name="connsiteX63" fmla="*/ 9227 w 10000"/>
              <a:gd name="connsiteY63" fmla="*/ 4466 h 9248"/>
              <a:gd name="connsiteX64" fmla="*/ 9227 w 10000"/>
              <a:gd name="connsiteY64" fmla="*/ 4614 h 9248"/>
              <a:gd name="connsiteX65" fmla="*/ 9420 w 10000"/>
              <a:gd name="connsiteY65" fmla="*/ 4614 h 9248"/>
              <a:gd name="connsiteX66" fmla="*/ 9420 w 10000"/>
              <a:gd name="connsiteY66" fmla="*/ 4765 h 9248"/>
              <a:gd name="connsiteX67" fmla="*/ 9420 w 10000"/>
              <a:gd name="connsiteY67" fmla="*/ 5063 h 9248"/>
              <a:gd name="connsiteX68" fmla="*/ 9420 w 10000"/>
              <a:gd name="connsiteY68" fmla="*/ 5215 h 9248"/>
              <a:gd name="connsiteX69" fmla="*/ 9420 w 10000"/>
              <a:gd name="connsiteY69" fmla="*/ 5517 h 9248"/>
              <a:gd name="connsiteX70" fmla="*/ 9420 w 10000"/>
              <a:gd name="connsiteY70" fmla="*/ 5815 h 9248"/>
              <a:gd name="connsiteX71" fmla="*/ 9614 w 10000"/>
              <a:gd name="connsiteY71" fmla="*/ 6417 h 9248"/>
              <a:gd name="connsiteX72" fmla="*/ 9614 w 10000"/>
              <a:gd name="connsiteY72" fmla="*/ 6866 h 9248"/>
              <a:gd name="connsiteX73" fmla="*/ 9807 w 10000"/>
              <a:gd name="connsiteY73" fmla="*/ 7315 h 9248"/>
              <a:gd name="connsiteX74" fmla="*/ 10000 w 10000"/>
              <a:gd name="connsiteY74" fmla="*/ 7597 h 9248"/>
              <a:gd name="connsiteX75" fmla="*/ 10000 w 10000"/>
              <a:gd name="connsiteY75" fmla="*/ 7748 h 9248"/>
              <a:gd name="connsiteX76" fmla="*/ 10000 w 10000"/>
              <a:gd name="connsiteY76" fmla="*/ 7899 h 9248"/>
              <a:gd name="connsiteX77" fmla="*/ 10000 w 10000"/>
              <a:gd name="connsiteY77" fmla="*/ 8045 h 9248"/>
              <a:gd name="connsiteX78" fmla="*/ 9807 w 10000"/>
              <a:gd name="connsiteY78" fmla="*/ 8196 h 9248"/>
              <a:gd name="connsiteX79" fmla="*/ 9420 w 10000"/>
              <a:gd name="connsiteY79" fmla="*/ 8348 h 9248"/>
              <a:gd name="connsiteX80" fmla="*/ 9034 w 10000"/>
              <a:gd name="connsiteY80" fmla="*/ 8496 h 9248"/>
              <a:gd name="connsiteX81" fmla="*/ 8647 w 10000"/>
              <a:gd name="connsiteY81" fmla="*/ 8648 h 9248"/>
              <a:gd name="connsiteX82" fmla="*/ 8092 w 10000"/>
              <a:gd name="connsiteY82" fmla="*/ 8800 h 9248"/>
              <a:gd name="connsiteX83" fmla="*/ 7318 w 10000"/>
              <a:gd name="connsiteY83" fmla="*/ 8948 h 9248"/>
              <a:gd name="connsiteX84" fmla="*/ 6739 w 10000"/>
              <a:gd name="connsiteY84" fmla="*/ 9098 h 9248"/>
              <a:gd name="connsiteX85" fmla="*/ 5967 w 10000"/>
              <a:gd name="connsiteY85" fmla="*/ 9248 h 9248"/>
              <a:gd name="connsiteX86" fmla="*/ 5001 w 10000"/>
              <a:gd name="connsiteY86" fmla="*/ 9248 h 9248"/>
              <a:gd name="connsiteX87" fmla="*/ 5001 w 10000"/>
              <a:gd name="connsiteY87" fmla="*/ 9248 h 9248"/>
              <a:gd name="connsiteX0" fmla="*/ 5001 w 10000"/>
              <a:gd name="connsiteY0" fmla="*/ 10000 h 10000"/>
              <a:gd name="connsiteX1" fmla="*/ 4227 w 10000"/>
              <a:gd name="connsiteY1" fmla="*/ 9838 h 10000"/>
              <a:gd name="connsiteX2" fmla="*/ 3479 w 10000"/>
              <a:gd name="connsiteY2" fmla="*/ 9838 h 10000"/>
              <a:gd name="connsiteX3" fmla="*/ 2899 w 10000"/>
              <a:gd name="connsiteY3" fmla="*/ 9676 h 10000"/>
              <a:gd name="connsiteX4" fmla="*/ 2320 w 10000"/>
              <a:gd name="connsiteY4" fmla="*/ 9516 h 10000"/>
              <a:gd name="connsiteX5" fmla="*/ 1933 w 10000"/>
              <a:gd name="connsiteY5" fmla="*/ 9351 h 10000"/>
              <a:gd name="connsiteX6" fmla="*/ 1546 w 10000"/>
              <a:gd name="connsiteY6" fmla="*/ 9027 h 10000"/>
              <a:gd name="connsiteX7" fmla="*/ 1160 w 10000"/>
              <a:gd name="connsiteY7" fmla="*/ 8699 h 10000"/>
              <a:gd name="connsiteX8" fmla="*/ 966 w 10000"/>
              <a:gd name="connsiteY8" fmla="*/ 8378 h 10000"/>
              <a:gd name="connsiteX9" fmla="*/ 581 w 10000"/>
              <a:gd name="connsiteY9" fmla="*/ 7910 h 10000"/>
              <a:gd name="connsiteX10" fmla="*/ 387 w 10000"/>
              <a:gd name="connsiteY10" fmla="*/ 7424 h 10000"/>
              <a:gd name="connsiteX11" fmla="*/ 194 w 10000"/>
              <a:gd name="connsiteY11" fmla="*/ 6939 h 10000"/>
              <a:gd name="connsiteX12" fmla="*/ 194 w 10000"/>
              <a:gd name="connsiteY12" fmla="*/ 6451 h 10000"/>
              <a:gd name="connsiteX13" fmla="*/ 0 w 10000"/>
              <a:gd name="connsiteY13" fmla="*/ 6125 h 10000"/>
              <a:gd name="connsiteX14" fmla="*/ 0 w 10000"/>
              <a:gd name="connsiteY14" fmla="*/ 5639 h 10000"/>
              <a:gd name="connsiteX15" fmla="*/ 0 w 10000"/>
              <a:gd name="connsiteY15" fmla="*/ 4989 h 10000"/>
              <a:gd name="connsiteX16" fmla="*/ 0 w 10000"/>
              <a:gd name="connsiteY16" fmla="*/ 4340 h 10000"/>
              <a:gd name="connsiteX17" fmla="*/ 0 w 10000"/>
              <a:gd name="connsiteY17" fmla="*/ 3548 h 10000"/>
              <a:gd name="connsiteX18" fmla="*/ 0 w 10000"/>
              <a:gd name="connsiteY18" fmla="*/ 2577 h 10000"/>
              <a:gd name="connsiteX19" fmla="*/ 0 w 10000"/>
              <a:gd name="connsiteY19" fmla="*/ 1603 h 10000"/>
              <a:gd name="connsiteX20" fmla="*/ 966 w 10000"/>
              <a:gd name="connsiteY20" fmla="*/ 0 h 10000"/>
              <a:gd name="connsiteX21" fmla="*/ 966 w 10000"/>
              <a:gd name="connsiteY21" fmla="*/ 792 h 10000"/>
              <a:gd name="connsiteX22" fmla="*/ 966 w 10000"/>
              <a:gd name="connsiteY22" fmla="*/ 1439 h 10000"/>
              <a:gd name="connsiteX23" fmla="*/ 966 w 10000"/>
              <a:gd name="connsiteY23" fmla="*/ 2089 h 10000"/>
              <a:gd name="connsiteX24" fmla="*/ 966 w 10000"/>
              <a:gd name="connsiteY24" fmla="*/ 2739 h 10000"/>
              <a:gd name="connsiteX25" fmla="*/ 1160 w 10000"/>
              <a:gd name="connsiteY25" fmla="*/ 3227 h 10000"/>
              <a:gd name="connsiteX26" fmla="*/ 1160 w 10000"/>
              <a:gd name="connsiteY26" fmla="*/ 3711 h 10000"/>
              <a:gd name="connsiteX27" fmla="*/ 1160 w 10000"/>
              <a:gd name="connsiteY27" fmla="*/ 4034 h 10000"/>
              <a:gd name="connsiteX28" fmla="*/ 1160 w 10000"/>
              <a:gd name="connsiteY28" fmla="*/ 4340 h 10000"/>
              <a:gd name="connsiteX29" fmla="*/ 1160 w 10000"/>
              <a:gd name="connsiteY29" fmla="*/ 5315 h 10000"/>
              <a:gd name="connsiteX30" fmla="*/ 1354 w 10000"/>
              <a:gd name="connsiteY30" fmla="*/ 6288 h 10000"/>
              <a:gd name="connsiteX31" fmla="*/ 1546 w 10000"/>
              <a:gd name="connsiteY31" fmla="*/ 6773 h 10000"/>
              <a:gd name="connsiteX32" fmla="*/ 1546 w 10000"/>
              <a:gd name="connsiteY32" fmla="*/ 7099 h 10000"/>
              <a:gd name="connsiteX33" fmla="*/ 1740 w 10000"/>
              <a:gd name="connsiteY33" fmla="*/ 7424 h 10000"/>
              <a:gd name="connsiteX34" fmla="*/ 2126 w 10000"/>
              <a:gd name="connsiteY34" fmla="*/ 7748 h 10000"/>
              <a:gd name="connsiteX35" fmla="*/ 2320 w 10000"/>
              <a:gd name="connsiteY35" fmla="*/ 7910 h 10000"/>
              <a:gd name="connsiteX36" fmla="*/ 2706 w 10000"/>
              <a:gd name="connsiteY36" fmla="*/ 8072 h 10000"/>
              <a:gd name="connsiteX37" fmla="*/ 3091 w 10000"/>
              <a:gd name="connsiteY37" fmla="*/ 8215 h 10000"/>
              <a:gd name="connsiteX38" fmla="*/ 3479 w 10000"/>
              <a:gd name="connsiteY38" fmla="*/ 8378 h 10000"/>
              <a:gd name="connsiteX39" fmla="*/ 3842 w 10000"/>
              <a:gd name="connsiteY39" fmla="*/ 8378 h 10000"/>
              <a:gd name="connsiteX40" fmla="*/ 4422 w 10000"/>
              <a:gd name="connsiteY40" fmla="*/ 8541 h 10000"/>
              <a:gd name="connsiteX41" fmla="*/ 5001 w 10000"/>
              <a:gd name="connsiteY41" fmla="*/ 8541 h 10000"/>
              <a:gd name="connsiteX42" fmla="*/ 5580 w 10000"/>
              <a:gd name="connsiteY42" fmla="*/ 8541 h 10000"/>
              <a:gd name="connsiteX43" fmla="*/ 6159 w 10000"/>
              <a:gd name="connsiteY43" fmla="*/ 8378 h 10000"/>
              <a:gd name="connsiteX44" fmla="*/ 6547 w 10000"/>
              <a:gd name="connsiteY44" fmla="*/ 8378 h 10000"/>
              <a:gd name="connsiteX45" fmla="*/ 7126 w 10000"/>
              <a:gd name="connsiteY45" fmla="*/ 8215 h 10000"/>
              <a:gd name="connsiteX46" fmla="*/ 7513 w 10000"/>
              <a:gd name="connsiteY46" fmla="*/ 8072 h 10000"/>
              <a:gd name="connsiteX47" fmla="*/ 7898 w 10000"/>
              <a:gd name="connsiteY47" fmla="*/ 7910 h 10000"/>
              <a:gd name="connsiteX48" fmla="*/ 8092 w 10000"/>
              <a:gd name="connsiteY48" fmla="*/ 7748 h 10000"/>
              <a:gd name="connsiteX49" fmla="*/ 8092 w 10000"/>
              <a:gd name="connsiteY49" fmla="*/ 7587 h 10000"/>
              <a:gd name="connsiteX50" fmla="*/ 8261 w 10000"/>
              <a:gd name="connsiteY50" fmla="*/ 7261 h 10000"/>
              <a:gd name="connsiteX51" fmla="*/ 8454 w 10000"/>
              <a:gd name="connsiteY51" fmla="*/ 6939 h 10000"/>
              <a:gd name="connsiteX52" fmla="*/ 8647 w 10000"/>
              <a:gd name="connsiteY52" fmla="*/ 6773 h 10000"/>
              <a:gd name="connsiteX53" fmla="*/ 8647 w 10000"/>
              <a:gd name="connsiteY53" fmla="*/ 6288 h 10000"/>
              <a:gd name="connsiteX54" fmla="*/ 8841 w 10000"/>
              <a:gd name="connsiteY54" fmla="*/ 5966 h 10000"/>
              <a:gd name="connsiteX55" fmla="*/ 8841 w 10000"/>
              <a:gd name="connsiteY55" fmla="*/ 5639 h 10000"/>
              <a:gd name="connsiteX56" fmla="*/ 8841 w 10000"/>
              <a:gd name="connsiteY56" fmla="*/ 5475 h 10000"/>
              <a:gd name="connsiteX57" fmla="*/ 9034 w 10000"/>
              <a:gd name="connsiteY57" fmla="*/ 5152 h 10000"/>
              <a:gd name="connsiteX58" fmla="*/ 9034 w 10000"/>
              <a:gd name="connsiteY58" fmla="*/ 4989 h 10000"/>
              <a:gd name="connsiteX59" fmla="*/ 9227 w 10000"/>
              <a:gd name="connsiteY59" fmla="*/ 4989 h 10000"/>
              <a:gd name="connsiteX60" fmla="*/ 9227 w 10000"/>
              <a:gd name="connsiteY60" fmla="*/ 4829 h 10000"/>
              <a:gd name="connsiteX61" fmla="*/ 9227 w 10000"/>
              <a:gd name="connsiteY61" fmla="*/ 4829 h 10000"/>
              <a:gd name="connsiteX62" fmla="*/ 9227 w 10000"/>
              <a:gd name="connsiteY62" fmla="*/ 4829 h 10000"/>
              <a:gd name="connsiteX63" fmla="*/ 9227 w 10000"/>
              <a:gd name="connsiteY63" fmla="*/ 4989 h 10000"/>
              <a:gd name="connsiteX64" fmla="*/ 9420 w 10000"/>
              <a:gd name="connsiteY64" fmla="*/ 4989 h 10000"/>
              <a:gd name="connsiteX65" fmla="*/ 9420 w 10000"/>
              <a:gd name="connsiteY65" fmla="*/ 5152 h 10000"/>
              <a:gd name="connsiteX66" fmla="*/ 9420 w 10000"/>
              <a:gd name="connsiteY66" fmla="*/ 5475 h 10000"/>
              <a:gd name="connsiteX67" fmla="*/ 9420 w 10000"/>
              <a:gd name="connsiteY67" fmla="*/ 5639 h 10000"/>
              <a:gd name="connsiteX68" fmla="*/ 9420 w 10000"/>
              <a:gd name="connsiteY68" fmla="*/ 5966 h 10000"/>
              <a:gd name="connsiteX69" fmla="*/ 9420 w 10000"/>
              <a:gd name="connsiteY69" fmla="*/ 6288 h 10000"/>
              <a:gd name="connsiteX70" fmla="*/ 9614 w 10000"/>
              <a:gd name="connsiteY70" fmla="*/ 6939 h 10000"/>
              <a:gd name="connsiteX71" fmla="*/ 9614 w 10000"/>
              <a:gd name="connsiteY71" fmla="*/ 7424 h 10000"/>
              <a:gd name="connsiteX72" fmla="*/ 9807 w 10000"/>
              <a:gd name="connsiteY72" fmla="*/ 7910 h 10000"/>
              <a:gd name="connsiteX73" fmla="*/ 10000 w 10000"/>
              <a:gd name="connsiteY73" fmla="*/ 8215 h 10000"/>
              <a:gd name="connsiteX74" fmla="*/ 10000 w 10000"/>
              <a:gd name="connsiteY74" fmla="*/ 8378 h 10000"/>
              <a:gd name="connsiteX75" fmla="*/ 10000 w 10000"/>
              <a:gd name="connsiteY75" fmla="*/ 8541 h 10000"/>
              <a:gd name="connsiteX76" fmla="*/ 10000 w 10000"/>
              <a:gd name="connsiteY76" fmla="*/ 8699 h 10000"/>
              <a:gd name="connsiteX77" fmla="*/ 9807 w 10000"/>
              <a:gd name="connsiteY77" fmla="*/ 8862 h 10000"/>
              <a:gd name="connsiteX78" fmla="*/ 9420 w 10000"/>
              <a:gd name="connsiteY78" fmla="*/ 9027 h 10000"/>
              <a:gd name="connsiteX79" fmla="*/ 9034 w 10000"/>
              <a:gd name="connsiteY79" fmla="*/ 9187 h 10000"/>
              <a:gd name="connsiteX80" fmla="*/ 8647 w 10000"/>
              <a:gd name="connsiteY80" fmla="*/ 9351 h 10000"/>
              <a:gd name="connsiteX81" fmla="*/ 8092 w 10000"/>
              <a:gd name="connsiteY81" fmla="*/ 9516 h 10000"/>
              <a:gd name="connsiteX82" fmla="*/ 7318 w 10000"/>
              <a:gd name="connsiteY82" fmla="*/ 9676 h 10000"/>
              <a:gd name="connsiteX83" fmla="*/ 6739 w 10000"/>
              <a:gd name="connsiteY83" fmla="*/ 9838 h 10000"/>
              <a:gd name="connsiteX84" fmla="*/ 5967 w 10000"/>
              <a:gd name="connsiteY84" fmla="*/ 10000 h 10000"/>
              <a:gd name="connsiteX85" fmla="*/ 5001 w 10000"/>
              <a:gd name="connsiteY85" fmla="*/ 10000 h 10000"/>
              <a:gd name="connsiteX86" fmla="*/ 5001 w 10000"/>
              <a:gd name="connsiteY86" fmla="*/ 10000 h 10000"/>
              <a:gd name="connsiteX0" fmla="*/ 5001 w 10000"/>
              <a:gd name="connsiteY0" fmla="*/ 9208 h 9208"/>
              <a:gd name="connsiteX1" fmla="*/ 4227 w 10000"/>
              <a:gd name="connsiteY1" fmla="*/ 9046 h 9208"/>
              <a:gd name="connsiteX2" fmla="*/ 3479 w 10000"/>
              <a:gd name="connsiteY2" fmla="*/ 9046 h 9208"/>
              <a:gd name="connsiteX3" fmla="*/ 2899 w 10000"/>
              <a:gd name="connsiteY3" fmla="*/ 8884 h 9208"/>
              <a:gd name="connsiteX4" fmla="*/ 2320 w 10000"/>
              <a:gd name="connsiteY4" fmla="*/ 8724 h 9208"/>
              <a:gd name="connsiteX5" fmla="*/ 1933 w 10000"/>
              <a:gd name="connsiteY5" fmla="*/ 8559 h 9208"/>
              <a:gd name="connsiteX6" fmla="*/ 1546 w 10000"/>
              <a:gd name="connsiteY6" fmla="*/ 8235 h 9208"/>
              <a:gd name="connsiteX7" fmla="*/ 1160 w 10000"/>
              <a:gd name="connsiteY7" fmla="*/ 7907 h 9208"/>
              <a:gd name="connsiteX8" fmla="*/ 966 w 10000"/>
              <a:gd name="connsiteY8" fmla="*/ 7586 h 9208"/>
              <a:gd name="connsiteX9" fmla="*/ 581 w 10000"/>
              <a:gd name="connsiteY9" fmla="*/ 7118 h 9208"/>
              <a:gd name="connsiteX10" fmla="*/ 387 w 10000"/>
              <a:gd name="connsiteY10" fmla="*/ 6632 h 9208"/>
              <a:gd name="connsiteX11" fmla="*/ 194 w 10000"/>
              <a:gd name="connsiteY11" fmla="*/ 6147 h 9208"/>
              <a:gd name="connsiteX12" fmla="*/ 194 w 10000"/>
              <a:gd name="connsiteY12" fmla="*/ 5659 h 9208"/>
              <a:gd name="connsiteX13" fmla="*/ 0 w 10000"/>
              <a:gd name="connsiteY13" fmla="*/ 5333 h 9208"/>
              <a:gd name="connsiteX14" fmla="*/ 0 w 10000"/>
              <a:gd name="connsiteY14" fmla="*/ 4847 h 9208"/>
              <a:gd name="connsiteX15" fmla="*/ 0 w 10000"/>
              <a:gd name="connsiteY15" fmla="*/ 4197 h 9208"/>
              <a:gd name="connsiteX16" fmla="*/ 0 w 10000"/>
              <a:gd name="connsiteY16" fmla="*/ 3548 h 9208"/>
              <a:gd name="connsiteX17" fmla="*/ 0 w 10000"/>
              <a:gd name="connsiteY17" fmla="*/ 2756 h 9208"/>
              <a:gd name="connsiteX18" fmla="*/ 0 w 10000"/>
              <a:gd name="connsiteY18" fmla="*/ 1785 h 9208"/>
              <a:gd name="connsiteX19" fmla="*/ 0 w 10000"/>
              <a:gd name="connsiteY19" fmla="*/ 811 h 9208"/>
              <a:gd name="connsiteX20" fmla="*/ 966 w 10000"/>
              <a:gd name="connsiteY20" fmla="*/ 0 h 9208"/>
              <a:gd name="connsiteX21" fmla="*/ 966 w 10000"/>
              <a:gd name="connsiteY21" fmla="*/ 647 h 9208"/>
              <a:gd name="connsiteX22" fmla="*/ 966 w 10000"/>
              <a:gd name="connsiteY22" fmla="*/ 1297 h 9208"/>
              <a:gd name="connsiteX23" fmla="*/ 966 w 10000"/>
              <a:gd name="connsiteY23" fmla="*/ 1947 h 9208"/>
              <a:gd name="connsiteX24" fmla="*/ 1160 w 10000"/>
              <a:gd name="connsiteY24" fmla="*/ 2435 h 9208"/>
              <a:gd name="connsiteX25" fmla="*/ 1160 w 10000"/>
              <a:gd name="connsiteY25" fmla="*/ 2919 h 9208"/>
              <a:gd name="connsiteX26" fmla="*/ 1160 w 10000"/>
              <a:gd name="connsiteY26" fmla="*/ 3242 h 9208"/>
              <a:gd name="connsiteX27" fmla="*/ 1160 w 10000"/>
              <a:gd name="connsiteY27" fmla="*/ 3548 h 9208"/>
              <a:gd name="connsiteX28" fmla="*/ 1160 w 10000"/>
              <a:gd name="connsiteY28" fmla="*/ 4523 h 9208"/>
              <a:gd name="connsiteX29" fmla="*/ 1354 w 10000"/>
              <a:gd name="connsiteY29" fmla="*/ 5496 h 9208"/>
              <a:gd name="connsiteX30" fmla="*/ 1546 w 10000"/>
              <a:gd name="connsiteY30" fmla="*/ 5981 h 9208"/>
              <a:gd name="connsiteX31" fmla="*/ 1546 w 10000"/>
              <a:gd name="connsiteY31" fmla="*/ 6307 h 9208"/>
              <a:gd name="connsiteX32" fmla="*/ 1740 w 10000"/>
              <a:gd name="connsiteY32" fmla="*/ 6632 h 9208"/>
              <a:gd name="connsiteX33" fmla="*/ 2126 w 10000"/>
              <a:gd name="connsiteY33" fmla="*/ 6956 h 9208"/>
              <a:gd name="connsiteX34" fmla="*/ 2320 w 10000"/>
              <a:gd name="connsiteY34" fmla="*/ 7118 h 9208"/>
              <a:gd name="connsiteX35" fmla="*/ 2706 w 10000"/>
              <a:gd name="connsiteY35" fmla="*/ 7280 h 9208"/>
              <a:gd name="connsiteX36" fmla="*/ 3091 w 10000"/>
              <a:gd name="connsiteY36" fmla="*/ 7423 h 9208"/>
              <a:gd name="connsiteX37" fmla="*/ 3479 w 10000"/>
              <a:gd name="connsiteY37" fmla="*/ 7586 h 9208"/>
              <a:gd name="connsiteX38" fmla="*/ 3842 w 10000"/>
              <a:gd name="connsiteY38" fmla="*/ 7586 h 9208"/>
              <a:gd name="connsiteX39" fmla="*/ 4422 w 10000"/>
              <a:gd name="connsiteY39" fmla="*/ 7749 h 9208"/>
              <a:gd name="connsiteX40" fmla="*/ 5001 w 10000"/>
              <a:gd name="connsiteY40" fmla="*/ 7749 h 9208"/>
              <a:gd name="connsiteX41" fmla="*/ 5580 w 10000"/>
              <a:gd name="connsiteY41" fmla="*/ 7749 h 9208"/>
              <a:gd name="connsiteX42" fmla="*/ 6159 w 10000"/>
              <a:gd name="connsiteY42" fmla="*/ 7586 h 9208"/>
              <a:gd name="connsiteX43" fmla="*/ 6547 w 10000"/>
              <a:gd name="connsiteY43" fmla="*/ 7586 h 9208"/>
              <a:gd name="connsiteX44" fmla="*/ 7126 w 10000"/>
              <a:gd name="connsiteY44" fmla="*/ 7423 h 9208"/>
              <a:gd name="connsiteX45" fmla="*/ 7513 w 10000"/>
              <a:gd name="connsiteY45" fmla="*/ 7280 h 9208"/>
              <a:gd name="connsiteX46" fmla="*/ 7898 w 10000"/>
              <a:gd name="connsiteY46" fmla="*/ 7118 h 9208"/>
              <a:gd name="connsiteX47" fmla="*/ 8092 w 10000"/>
              <a:gd name="connsiteY47" fmla="*/ 6956 h 9208"/>
              <a:gd name="connsiteX48" fmla="*/ 8092 w 10000"/>
              <a:gd name="connsiteY48" fmla="*/ 6795 h 9208"/>
              <a:gd name="connsiteX49" fmla="*/ 8261 w 10000"/>
              <a:gd name="connsiteY49" fmla="*/ 6469 h 9208"/>
              <a:gd name="connsiteX50" fmla="*/ 8454 w 10000"/>
              <a:gd name="connsiteY50" fmla="*/ 6147 h 9208"/>
              <a:gd name="connsiteX51" fmla="*/ 8647 w 10000"/>
              <a:gd name="connsiteY51" fmla="*/ 5981 h 9208"/>
              <a:gd name="connsiteX52" fmla="*/ 8647 w 10000"/>
              <a:gd name="connsiteY52" fmla="*/ 5496 h 9208"/>
              <a:gd name="connsiteX53" fmla="*/ 8841 w 10000"/>
              <a:gd name="connsiteY53" fmla="*/ 5174 h 9208"/>
              <a:gd name="connsiteX54" fmla="*/ 8841 w 10000"/>
              <a:gd name="connsiteY54" fmla="*/ 4847 h 9208"/>
              <a:gd name="connsiteX55" fmla="*/ 8841 w 10000"/>
              <a:gd name="connsiteY55" fmla="*/ 4683 h 9208"/>
              <a:gd name="connsiteX56" fmla="*/ 9034 w 10000"/>
              <a:gd name="connsiteY56" fmla="*/ 4360 h 9208"/>
              <a:gd name="connsiteX57" fmla="*/ 9034 w 10000"/>
              <a:gd name="connsiteY57" fmla="*/ 4197 h 9208"/>
              <a:gd name="connsiteX58" fmla="*/ 9227 w 10000"/>
              <a:gd name="connsiteY58" fmla="*/ 4197 h 9208"/>
              <a:gd name="connsiteX59" fmla="*/ 9227 w 10000"/>
              <a:gd name="connsiteY59" fmla="*/ 4037 h 9208"/>
              <a:gd name="connsiteX60" fmla="*/ 9227 w 10000"/>
              <a:gd name="connsiteY60" fmla="*/ 4037 h 9208"/>
              <a:gd name="connsiteX61" fmla="*/ 9227 w 10000"/>
              <a:gd name="connsiteY61" fmla="*/ 4037 h 9208"/>
              <a:gd name="connsiteX62" fmla="*/ 9227 w 10000"/>
              <a:gd name="connsiteY62" fmla="*/ 4197 h 9208"/>
              <a:gd name="connsiteX63" fmla="*/ 9420 w 10000"/>
              <a:gd name="connsiteY63" fmla="*/ 4197 h 9208"/>
              <a:gd name="connsiteX64" fmla="*/ 9420 w 10000"/>
              <a:gd name="connsiteY64" fmla="*/ 4360 h 9208"/>
              <a:gd name="connsiteX65" fmla="*/ 9420 w 10000"/>
              <a:gd name="connsiteY65" fmla="*/ 4683 h 9208"/>
              <a:gd name="connsiteX66" fmla="*/ 9420 w 10000"/>
              <a:gd name="connsiteY66" fmla="*/ 4847 h 9208"/>
              <a:gd name="connsiteX67" fmla="*/ 9420 w 10000"/>
              <a:gd name="connsiteY67" fmla="*/ 5174 h 9208"/>
              <a:gd name="connsiteX68" fmla="*/ 9420 w 10000"/>
              <a:gd name="connsiteY68" fmla="*/ 5496 h 9208"/>
              <a:gd name="connsiteX69" fmla="*/ 9614 w 10000"/>
              <a:gd name="connsiteY69" fmla="*/ 6147 h 9208"/>
              <a:gd name="connsiteX70" fmla="*/ 9614 w 10000"/>
              <a:gd name="connsiteY70" fmla="*/ 6632 h 9208"/>
              <a:gd name="connsiteX71" fmla="*/ 9807 w 10000"/>
              <a:gd name="connsiteY71" fmla="*/ 7118 h 9208"/>
              <a:gd name="connsiteX72" fmla="*/ 10000 w 10000"/>
              <a:gd name="connsiteY72" fmla="*/ 7423 h 9208"/>
              <a:gd name="connsiteX73" fmla="*/ 10000 w 10000"/>
              <a:gd name="connsiteY73" fmla="*/ 7586 h 9208"/>
              <a:gd name="connsiteX74" fmla="*/ 10000 w 10000"/>
              <a:gd name="connsiteY74" fmla="*/ 7749 h 9208"/>
              <a:gd name="connsiteX75" fmla="*/ 10000 w 10000"/>
              <a:gd name="connsiteY75" fmla="*/ 7907 h 9208"/>
              <a:gd name="connsiteX76" fmla="*/ 9807 w 10000"/>
              <a:gd name="connsiteY76" fmla="*/ 8070 h 9208"/>
              <a:gd name="connsiteX77" fmla="*/ 9420 w 10000"/>
              <a:gd name="connsiteY77" fmla="*/ 8235 h 9208"/>
              <a:gd name="connsiteX78" fmla="*/ 9034 w 10000"/>
              <a:gd name="connsiteY78" fmla="*/ 8395 h 9208"/>
              <a:gd name="connsiteX79" fmla="*/ 8647 w 10000"/>
              <a:gd name="connsiteY79" fmla="*/ 8559 h 9208"/>
              <a:gd name="connsiteX80" fmla="*/ 8092 w 10000"/>
              <a:gd name="connsiteY80" fmla="*/ 8724 h 9208"/>
              <a:gd name="connsiteX81" fmla="*/ 7318 w 10000"/>
              <a:gd name="connsiteY81" fmla="*/ 8884 h 9208"/>
              <a:gd name="connsiteX82" fmla="*/ 6739 w 10000"/>
              <a:gd name="connsiteY82" fmla="*/ 9046 h 9208"/>
              <a:gd name="connsiteX83" fmla="*/ 5967 w 10000"/>
              <a:gd name="connsiteY83" fmla="*/ 9208 h 9208"/>
              <a:gd name="connsiteX84" fmla="*/ 5001 w 10000"/>
              <a:gd name="connsiteY84" fmla="*/ 9208 h 9208"/>
              <a:gd name="connsiteX85" fmla="*/ 5001 w 10000"/>
              <a:gd name="connsiteY85" fmla="*/ 9208 h 9208"/>
              <a:gd name="connsiteX0" fmla="*/ 5001 w 10000"/>
              <a:gd name="connsiteY0" fmla="*/ 9297 h 9297"/>
              <a:gd name="connsiteX1" fmla="*/ 4227 w 10000"/>
              <a:gd name="connsiteY1" fmla="*/ 9121 h 9297"/>
              <a:gd name="connsiteX2" fmla="*/ 3479 w 10000"/>
              <a:gd name="connsiteY2" fmla="*/ 9121 h 9297"/>
              <a:gd name="connsiteX3" fmla="*/ 2899 w 10000"/>
              <a:gd name="connsiteY3" fmla="*/ 8945 h 9297"/>
              <a:gd name="connsiteX4" fmla="*/ 2320 w 10000"/>
              <a:gd name="connsiteY4" fmla="*/ 8771 h 9297"/>
              <a:gd name="connsiteX5" fmla="*/ 1933 w 10000"/>
              <a:gd name="connsiteY5" fmla="*/ 8592 h 9297"/>
              <a:gd name="connsiteX6" fmla="*/ 1546 w 10000"/>
              <a:gd name="connsiteY6" fmla="*/ 8240 h 9297"/>
              <a:gd name="connsiteX7" fmla="*/ 1160 w 10000"/>
              <a:gd name="connsiteY7" fmla="*/ 7884 h 9297"/>
              <a:gd name="connsiteX8" fmla="*/ 966 w 10000"/>
              <a:gd name="connsiteY8" fmla="*/ 7535 h 9297"/>
              <a:gd name="connsiteX9" fmla="*/ 581 w 10000"/>
              <a:gd name="connsiteY9" fmla="*/ 7027 h 9297"/>
              <a:gd name="connsiteX10" fmla="*/ 387 w 10000"/>
              <a:gd name="connsiteY10" fmla="*/ 6499 h 9297"/>
              <a:gd name="connsiteX11" fmla="*/ 194 w 10000"/>
              <a:gd name="connsiteY11" fmla="*/ 5973 h 9297"/>
              <a:gd name="connsiteX12" fmla="*/ 194 w 10000"/>
              <a:gd name="connsiteY12" fmla="*/ 5443 h 9297"/>
              <a:gd name="connsiteX13" fmla="*/ 0 w 10000"/>
              <a:gd name="connsiteY13" fmla="*/ 5089 h 9297"/>
              <a:gd name="connsiteX14" fmla="*/ 0 w 10000"/>
              <a:gd name="connsiteY14" fmla="*/ 4561 h 9297"/>
              <a:gd name="connsiteX15" fmla="*/ 0 w 10000"/>
              <a:gd name="connsiteY15" fmla="*/ 3855 h 9297"/>
              <a:gd name="connsiteX16" fmla="*/ 0 w 10000"/>
              <a:gd name="connsiteY16" fmla="*/ 3150 h 9297"/>
              <a:gd name="connsiteX17" fmla="*/ 0 w 10000"/>
              <a:gd name="connsiteY17" fmla="*/ 2290 h 9297"/>
              <a:gd name="connsiteX18" fmla="*/ 0 w 10000"/>
              <a:gd name="connsiteY18" fmla="*/ 1236 h 9297"/>
              <a:gd name="connsiteX19" fmla="*/ 0 w 10000"/>
              <a:gd name="connsiteY19" fmla="*/ 178 h 9297"/>
              <a:gd name="connsiteX20" fmla="*/ 966 w 10000"/>
              <a:gd name="connsiteY20" fmla="*/ 0 h 9297"/>
              <a:gd name="connsiteX21" fmla="*/ 966 w 10000"/>
              <a:gd name="connsiteY21" fmla="*/ 706 h 9297"/>
              <a:gd name="connsiteX22" fmla="*/ 966 w 10000"/>
              <a:gd name="connsiteY22" fmla="*/ 1411 h 9297"/>
              <a:gd name="connsiteX23" fmla="*/ 1160 w 10000"/>
              <a:gd name="connsiteY23" fmla="*/ 1941 h 9297"/>
              <a:gd name="connsiteX24" fmla="*/ 1160 w 10000"/>
              <a:gd name="connsiteY24" fmla="*/ 2467 h 9297"/>
              <a:gd name="connsiteX25" fmla="*/ 1160 w 10000"/>
              <a:gd name="connsiteY25" fmla="*/ 2818 h 9297"/>
              <a:gd name="connsiteX26" fmla="*/ 1160 w 10000"/>
              <a:gd name="connsiteY26" fmla="*/ 3150 h 9297"/>
              <a:gd name="connsiteX27" fmla="*/ 1160 w 10000"/>
              <a:gd name="connsiteY27" fmla="*/ 4209 h 9297"/>
              <a:gd name="connsiteX28" fmla="*/ 1354 w 10000"/>
              <a:gd name="connsiteY28" fmla="*/ 5266 h 9297"/>
              <a:gd name="connsiteX29" fmla="*/ 1546 w 10000"/>
              <a:gd name="connsiteY29" fmla="*/ 5792 h 9297"/>
              <a:gd name="connsiteX30" fmla="*/ 1546 w 10000"/>
              <a:gd name="connsiteY30" fmla="*/ 6146 h 9297"/>
              <a:gd name="connsiteX31" fmla="*/ 1740 w 10000"/>
              <a:gd name="connsiteY31" fmla="*/ 6499 h 9297"/>
              <a:gd name="connsiteX32" fmla="*/ 2126 w 10000"/>
              <a:gd name="connsiteY32" fmla="*/ 6851 h 9297"/>
              <a:gd name="connsiteX33" fmla="*/ 2320 w 10000"/>
              <a:gd name="connsiteY33" fmla="*/ 7027 h 9297"/>
              <a:gd name="connsiteX34" fmla="*/ 2706 w 10000"/>
              <a:gd name="connsiteY34" fmla="*/ 7203 h 9297"/>
              <a:gd name="connsiteX35" fmla="*/ 3091 w 10000"/>
              <a:gd name="connsiteY35" fmla="*/ 7358 h 9297"/>
              <a:gd name="connsiteX36" fmla="*/ 3479 w 10000"/>
              <a:gd name="connsiteY36" fmla="*/ 7535 h 9297"/>
              <a:gd name="connsiteX37" fmla="*/ 3842 w 10000"/>
              <a:gd name="connsiteY37" fmla="*/ 7535 h 9297"/>
              <a:gd name="connsiteX38" fmla="*/ 4422 w 10000"/>
              <a:gd name="connsiteY38" fmla="*/ 7713 h 9297"/>
              <a:gd name="connsiteX39" fmla="*/ 5001 w 10000"/>
              <a:gd name="connsiteY39" fmla="*/ 7713 h 9297"/>
              <a:gd name="connsiteX40" fmla="*/ 5580 w 10000"/>
              <a:gd name="connsiteY40" fmla="*/ 7713 h 9297"/>
              <a:gd name="connsiteX41" fmla="*/ 6159 w 10000"/>
              <a:gd name="connsiteY41" fmla="*/ 7535 h 9297"/>
              <a:gd name="connsiteX42" fmla="*/ 6547 w 10000"/>
              <a:gd name="connsiteY42" fmla="*/ 7535 h 9297"/>
              <a:gd name="connsiteX43" fmla="*/ 7126 w 10000"/>
              <a:gd name="connsiteY43" fmla="*/ 7358 h 9297"/>
              <a:gd name="connsiteX44" fmla="*/ 7513 w 10000"/>
              <a:gd name="connsiteY44" fmla="*/ 7203 h 9297"/>
              <a:gd name="connsiteX45" fmla="*/ 7898 w 10000"/>
              <a:gd name="connsiteY45" fmla="*/ 7027 h 9297"/>
              <a:gd name="connsiteX46" fmla="*/ 8092 w 10000"/>
              <a:gd name="connsiteY46" fmla="*/ 6851 h 9297"/>
              <a:gd name="connsiteX47" fmla="*/ 8092 w 10000"/>
              <a:gd name="connsiteY47" fmla="*/ 6676 h 9297"/>
              <a:gd name="connsiteX48" fmla="*/ 8261 w 10000"/>
              <a:gd name="connsiteY48" fmla="*/ 6322 h 9297"/>
              <a:gd name="connsiteX49" fmla="*/ 8454 w 10000"/>
              <a:gd name="connsiteY49" fmla="*/ 5973 h 9297"/>
              <a:gd name="connsiteX50" fmla="*/ 8647 w 10000"/>
              <a:gd name="connsiteY50" fmla="*/ 5792 h 9297"/>
              <a:gd name="connsiteX51" fmla="*/ 8647 w 10000"/>
              <a:gd name="connsiteY51" fmla="*/ 5266 h 9297"/>
              <a:gd name="connsiteX52" fmla="*/ 8841 w 10000"/>
              <a:gd name="connsiteY52" fmla="*/ 4916 h 9297"/>
              <a:gd name="connsiteX53" fmla="*/ 8841 w 10000"/>
              <a:gd name="connsiteY53" fmla="*/ 4561 h 9297"/>
              <a:gd name="connsiteX54" fmla="*/ 8841 w 10000"/>
              <a:gd name="connsiteY54" fmla="*/ 4383 h 9297"/>
              <a:gd name="connsiteX55" fmla="*/ 9034 w 10000"/>
              <a:gd name="connsiteY55" fmla="*/ 4032 h 9297"/>
              <a:gd name="connsiteX56" fmla="*/ 9034 w 10000"/>
              <a:gd name="connsiteY56" fmla="*/ 3855 h 9297"/>
              <a:gd name="connsiteX57" fmla="*/ 9227 w 10000"/>
              <a:gd name="connsiteY57" fmla="*/ 3855 h 9297"/>
              <a:gd name="connsiteX58" fmla="*/ 9227 w 10000"/>
              <a:gd name="connsiteY58" fmla="*/ 3681 h 9297"/>
              <a:gd name="connsiteX59" fmla="*/ 9227 w 10000"/>
              <a:gd name="connsiteY59" fmla="*/ 3681 h 9297"/>
              <a:gd name="connsiteX60" fmla="*/ 9227 w 10000"/>
              <a:gd name="connsiteY60" fmla="*/ 3681 h 9297"/>
              <a:gd name="connsiteX61" fmla="*/ 9227 w 10000"/>
              <a:gd name="connsiteY61" fmla="*/ 3855 h 9297"/>
              <a:gd name="connsiteX62" fmla="*/ 9420 w 10000"/>
              <a:gd name="connsiteY62" fmla="*/ 3855 h 9297"/>
              <a:gd name="connsiteX63" fmla="*/ 9420 w 10000"/>
              <a:gd name="connsiteY63" fmla="*/ 4032 h 9297"/>
              <a:gd name="connsiteX64" fmla="*/ 9420 w 10000"/>
              <a:gd name="connsiteY64" fmla="*/ 4383 h 9297"/>
              <a:gd name="connsiteX65" fmla="*/ 9420 w 10000"/>
              <a:gd name="connsiteY65" fmla="*/ 4561 h 9297"/>
              <a:gd name="connsiteX66" fmla="*/ 9420 w 10000"/>
              <a:gd name="connsiteY66" fmla="*/ 4916 h 9297"/>
              <a:gd name="connsiteX67" fmla="*/ 9420 w 10000"/>
              <a:gd name="connsiteY67" fmla="*/ 5266 h 9297"/>
              <a:gd name="connsiteX68" fmla="*/ 9614 w 10000"/>
              <a:gd name="connsiteY68" fmla="*/ 5973 h 9297"/>
              <a:gd name="connsiteX69" fmla="*/ 9614 w 10000"/>
              <a:gd name="connsiteY69" fmla="*/ 6499 h 9297"/>
              <a:gd name="connsiteX70" fmla="*/ 9807 w 10000"/>
              <a:gd name="connsiteY70" fmla="*/ 7027 h 9297"/>
              <a:gd name="connsiteX71" fmla="*/ 10000 w 10000"/>
              <a:gd name="connsiteY71" fmla="*/ 7358 h 9297"/>
              <a:gd name="connsiteX72" fmla="*/ 10000 w 10000"/>
              <a:gd name="connsiteY72" fmla="*/ 7535 h 9297"/>
              <a:gd name="connsiteX73" fmla="*/ 10000 w 10000"/>
              <a:gd name="connsiteY73" fmla="*/ 7713 h 9297"/>
              <a:gd name="connsiteX74" fmla="*/ 10000 w 10000"/>
              <a:gd name="connsiteY74" fmla="*/ 7884 h 9297"/>
              <a:gd name="connsiteX75" fmla="*/ 9807 w 10000"/>
              <a:gd name="connsiteY75" fmla="*/ 8061 h 9297"/>
              <a:gd name="connsiteX76" fmla="*/ 9420 w 10000"/>
              <a:gd name="connsiteY76" fmla="*/ 8240 h 9297"/>
              <a:gd name="connsiteX77" fmla="*/ 9034 w 10000"/>
              <a:gd name="connsiteY77" fmla="*/ 8414 h 9297"/>
              <a:gd name="connsiteX78" fmla="*/ 8647 w 10000"/>
              <a:gd name="connsiteY78" fmla="*/ 8592 h 9297"/>
              <a:gd name="connsiteX79" fmla="*/ 8092 w 10000"/>
              <a:gd name="connsiteY79" fmla="*/ 8771 h 9297"/>
              <a:gd name="connsiteX80" fmla="*/ 7318 w 10000"/>
              <a:gd name="connsiteY80" fmla="*/ 8945 h 9297"/>
              <a:gd name="connsiteX81" fmla="*/ 6739 w 10000"/>
              <a:gd name="connsiteY81" fmla="*/ 9121 h 9297"/>
              <a:gd name="connsiteX82" fmla="*/ 5967 w 10000"/>
              <a:gd name="connsiteY82" fmla="*/ 9297 h 9297"/>
              <a:gd name="connsiteX83" fmla="*/ 5001 w 10000"/>
              <a:gd name="connsiteY83" fmla="*/ 9297 h 9297"/>
              <a:gd name="connsiteX84" fmla="*/ 5001 w 10000"/>
              <a:gd name="connsiteY84" fmla="*/ 9297 h 9297"/>
              <a:gd name="connsiteX0" fmla="*/ 5001 w 10000"/>
              <a:gd name="connsiteY0" fmla="*/ 9809 h 9809"/>
              <a:gd name="connsiteX1" fmla="*/ 4227 w 10000"/>
              <a:gd name="connsiteY1" fmla="*/ 9620 h 9809"/>
              <a:gd name="connsiteX2" fmla="*/ 3479 w 10000"/>
              <a:gd name="connsiteY2" fmla="*/ 9620 h 9809"/>
              <a:gd name="connsiteX3" fmla="*/ 2899 w 10000"/>
              <a:gd name="connsiteY3" fmla="*/ 9430 h 9809"/>
              <a:gd name="connsiteX4" fmla="*/ 2320 w 10000"/>
              <a:gd name="connsiteY4" fmla="*/ 9243 h 9809"/>
              <a:gd name="connsiteX5" fmla="*/ 1933 w 10000"/>
              <a:gd name="connsiteY5" fmla="*/ 9051 h 9809"/>
              <a:gd name="connsiteX6" fmla="*/ 1546 w 10000"/>
              <a:gd name="connsiteY6" fmla="*/ 8672 h 9809"/>
              <a:gd name="connsiteX7" fmla="*/ 1160 w 10000"/>
              <a:gd name="connsiteY7" fmla="*/ 8289 h 9809"/>
              <a:gd name="connsiteX8" fmla="*/ 966 w 10000"/>
              <a:gd name="connsiteY8" fmla="*/ 7914 h 9809"/>
              <a:gd name="connsiteX9" fmla="*/ 581 w 10000"/>
              <a:gd name="connsiteY9" fmla="*/ 7367 h 9809"/>
              <a:gd name="connsiteX10" fmla="*/ 387 w 10000"/>
              <a:gd name="connsiteY10" fmla="*/ 6799 h 9809"/>
              <a:gd name="connsiteX11" fmla="*/ 194 w 10000"/>
              <a:gd name="connsiteY11" fmla="*/ 6234 h 9809"/>
              <a:gd name="connsiteX12" fmla="*/ 194 w 10000"/>
              <a:gd name="connsiteY12" fmla="*/ 5664 h 9809"/>
              <a:gd name="connsiteX13" fmla="*/ 0 w 10000"/>
              <a:gd name="connsiteY13" fmla="*/ 5283 h 9809"/>
              <a:gd name="connsiteX14" fmla="*/ 0 w 10000"/>
              <a:gd name="connsiteY14" fmla="*/ 4715 h 9809"/>
              <a:gd name="connsiteX15" fmla="*/ 0 w 10000"/>
              <a:gd name="connsiteY15" fmla="*/ 3955 h 9809"/>
              <a:gd name="connsiteX16" fmla="*/ 0 w 10000"/>
              <a:gd name="connsiteY16" fmla="*/ 3197 h 9809"/>
              <a:gd name="connsiteX17" fmla="*/ 0 w 10000"/>
              <a:gd name="connsiteY17" fmla="*/ 2272 h 9809"/>
              <a:gd name="connsiteX18" fmla="*/ 0 w 10000"/>
              <a:gd name="connsiteY18" fmla="*/ 1138 h 9809"/>
              <a:gd name="connsiteX19" fmla="*/ 0 w 10000"/>
              <a:gd name="connsiteY19" fmla="*/ 0 h 9809"/>
              <a:gd name="connsiteX20" fmla="*/ 966 w 10000"/>
              <a:gd name="connsiteY20" fmla="*/ 568 h 9809"/>
              <a:gd name="connsiteX21" fmla="*/ 966 w 10000"/>
              <a:gd name="connsiteY21" fmla="*/ 1327 h 9809"/>
              <a:gd name="connsiteX22" fmla="*/ 1160 w 10000"/>
              <a:gd name="connsiteY22" fmla="*/ 1897 h 9809"/>
              <a:gd name="connsiteX23" fmla="*/ 1160 w 10000"/>
              <a:gd name="connsiteY23" fmla="*/ 2463 h 9809"/>
              <a:gd name="connsiteX24" fmla="*/ 1160 w 10000"/>
              <a:gd name="connsiteY24" fmla="*/ 2840 h 9809"/>
              <a:gd name="connsiteX25" fmla="*/ 1160 w 10000"/>
              <a:gd name="connsiteY25" fmla="*/ 3197 h 9809"/>
              <a:gd name="connsiteX26" fmla="*/ 1160 w 10000"/>
              <a:gd name="connsiteY26" fmla="*/ 4336 h 9809"/>
              <a:gd name="connsiteX27" fmla="*/ 1354 w 10000"/>
              <a:gd name="connsiteY27" fmla="*/ 5473 h 9809"/>
              <a:gd name="connsiteX28" fmla="*/ 1546 w 10000"/>
              <a:gd name="connsiteY28" fmla="*/ 6039 h 9809"/>
              <a:gd name="connsiteX29" fmla="*/ 1546 w 10000"/>
              <a:gd name="connsiteY29" fmla="*/ 6420 h 9809"/>
              <a:gd name="connsiteX30" fmla="*/ 1740 w 10000"/>
              <a:gd name="connsiteY30" fmla="*/ 6799 h 9809"/>
              <a:gd name="connsiteX31" fmla="*/ 2126 w 10000"/>
              <a:gd name="connsiteY31" fmla="*/ 7178 h 9809"/>
              <a:gd name="connsiteX32" fmla="*/ 2320 w 10000"/>
              <a:gd name="connsiteY32" fmla="*/ 7367 h 9809"/>
              <a:gd name="connsiteX33" fmla="*/ 2706 w 10000"/>
              <a:gd name="connsiteY33" fmla="*/ 7557 h 9809"/>
              <a:gd name="connsiteX34" fmla="*/ 3091 w 10000"/>
              <a:gd name="connsiteY34" fmla="*/ 7723 h 9809"/>
              <a:gd name="connsiteX35" fmla="*/ 3479 w 10000"/>
              <a:gd name="connsiteY35" fmla="*/ 7914 h 9809"/>
              <a:gd name="connsiteX36" fmla="*/ 3842 w 10000"/>
              <a:gd name="connsiteY36" fmla="*/ 7914 h 9809"/>
              <a:gd name="connsiteX37" fmla="*/ 4422 w 10000"/>
              <a:gd name="connsiteY37" fmla="*/ 8105 h 9809"/>
              <a:gd name="connsiteX38" fmla="*/ 5001 w 10000"/>
              <a:gd name="connsiteY38" fmla="*/ 8105 h 9809"/>
              <a:gd name="connsiteX39" fmla="*/ 5580 w 10000"/>
              <a:gd name="connsiteY39" fmla="*/ 8105 h 9809"/>
              <a:gd name="connsiteX40" fmla="*/ 6159 w 10000"/>
              <a:gd name="connsiteY40" fmla="*/ 7914 h 9809"/>
              <a:gd name="connsiteX41" fmla="*/ 6547 w 10000"/>
              <a:gd name="connsiteY41" fmla="*/ 7914 h 9809"/>
              <a:gd name="connsiteX42" fmla="*/ 7126 w 10000"/>
              <a:gd name="connsiteY42" fmla="*/ 7723 h 9809"/>
              <a:gd name="connsiteX43" fmla="*/ 7513 w 10000"/>
              <a:gd name="connsiteY43" fmla="*/ 7557 h 9809"/>
              <a:gd name="connsiteX44" fmla="*/ 7898 w 10000"/>
              <a:gd name="connsiteY44" fmla="*/ 7367 h 9809"/>
              <a:gd name="connsiteX45" fmla="*/ 8092 w 10000"/>
              <a:gd name="connsiteY45" fmla="*/ 7178 h 9809"/>
              <a:gd name="connsiteX46" fmla="*/ 8092 w 10000"/>
              <a:gd name="connsiteY46" fmla="*/ 6990 h 9809"/>
              <a:gd name="connsiteX47" fmla="*/ 8261 w 10000"/>
              <a:gd name="connsiteY47" fmla="*/ 6609 h 9809"/>
              <a:gd name="connsiteX48" fmla="*/ 8454 w 10000"/>
              <a:gd name="connsiteY48" fmla="*/ 6234 h 9809"/>
              <a:gd name="connsiteX49" fmla="*/ 8647 w 10000"/>
              <a:gd name="connsiteY49" fmla="*/ 6039 h 9809"/>
              <a:gd name="connsiteX50" fmla="*/ 8647 w 10000"/>
              <a:gd name="connsiteY50" fmla="*/ 5473 h 9809"/>
              <a:gd name="connsiteX51" fmla="*/ 8841 w 10000"/>
              <a:gd name="connsiteY51" fmla="*/ 5097 h 9809"/>
              <a:gd name="connsiteX52" fmla="*/ 8841 w 10000"/>
              <a:gd name="connsiteY52" fmla="*/ 4715 h 9809"/>
              <a:gd name="connsiteX53" fmla="*/ 8841 w 10000"/>
              <a:gd name="connsiteY53" fmla="*/ 4523 h 9809"/>
              <a:gd name="connsiteX54" fmla="*/ 9034 w 10000"/>
              <a:gd name="connsiteY54" fmla="*/ 4146 h 9809"/>
              <a:gd name="connsiteX55" fmla="*/ 9034 w 10000"/>
              <a:gd name="connsiteY55" fmla="*/ 3955 h 9809"/>
              <a:gd name="connsiteX56" fmla="*/ 9227 w 10000"/>
              <a:gd name="connsiteY56" fmla="*/ 3955 h 9809"/>
              <a:gd name="connsiteX57" fmla="*/ 9227 w 10000"/>
              <a:gd name="connsiteY57" fmla="*/ 3768 h 9809"/>
              <a:gd name="connsiteX58" fmla="*/ 9227 w 10000"/>
              <a:gd name="connsiteY58" fmla="*/ 3768 h 9809"/>
              <a:gd name="connsiteX59" fmla="*/ 9227 w 10000"/>
              <a:gd name="connsiteY59" fmla="*/ 3768 h 9809"/>
              <a:gd name="connsiteX60" fmla="*/ 9227 w 10000"/>
              <a:gd name="connsiteY60" fmla="*/ 3955 h 9809"/>
              <a:gd name="connsiteX61" fmla="*/ 9420 w 10000"/>
              <a:gd name="connsiteY61" fmla="*/ 3955 h 9809"/>
              <a:gd name="connsiteX62" fmla="*/ 9420 w 10000"/>
              <a:gd name="connsiteY62" fmla="*/ 4146 h 9809"/>
              <a:gd name="connsiteX63" fmla="*/ 9420 w 10000"/>
              <a:gd name="connsiteY63" fmla="*/ 4523 h 9809"/>
              <a:gd name="connsiteX64" fmla="*/ 9420 w 10000"/>
              <a:gd name="connsiteY64" fmla="*/ 4715 h 9809"/>
              <a:gd name="connsiteX65" fmla="*/ 9420 w 10000"/>
              <a:gd name="connsiteY65" fmla="*/ 5097 h 9809"/>
              <a:gd name="connsiteX66" fmla="*/ 9420 w 10000"/>
              <a:gd name="connsiteY66" fmla="*/ 5473 h 9809"/>
              <a:gd name="connsiteX67" fmla="*/ 9614 w 10000"/>
              <a:gd name="connsiteY67" fmla="*/ 6234 h 9809"/>
              <a:gd name="connsiteX68" fmla="*/ 9614 w 10000"/>
              <a:gd name="connsiteY68" fmla="*/ 6799 h 9809"/>
              <a:gd name="connsiteX69" fmla="*/ 9807 w 10000"/>
              <a:gd name="connsiteY69" fmla="*/ 7367 h 9809"/>
              <a:gd name="connsiteX70" fmla="*/ 10000 w 10000"/>
              <a:gd name="connsiteY70" fmla="*/ 7723 h 9809"/>
              <a:gd name="connsiteX71" fmla="*/ 10000 w 10000"/>
              <a:gd name="connsiteY71" fmla="*/ 7914 h 9809"/>
              <a:gd name="connsiteX72" fmla="*/ 10000 w 10000"/>
              <a:gd name="connsiteY72" fmla="*/ 8105 h 9809"/>
              <a:gd name="connsiteX73" fmla="*/ 10000 w 10000"/>
              <a:gd name="connsiteY73" fmla="*/ 8289 h 9809"/>
              <a:gd name="connsiteX74" fmla="*/ 9807 w 10000"/>
              <a:gd name="connsiteY74" fmla="*/ 8480 h 9809"/>
              <a:gd name="connsiteX75" fmla="*/ 9420 w 10000"/>
              <a:gd name="connsiteY75" fmla="*/ 8672 h 9809"/>
              <a:gd name="connsiteX76" fmla="*/ 9034 w 10000"/>
              <a:gd name="connsiteY76" fmla="*/ 8859 h 9809"/>
              <a:gd name="connsiteX77" fmla="*/ 8647 w 10000"/>
              <a:gd name="connsiteY77" fmla="*/ 9051 h 9809"/>
              <a:gd name="connsiteX78" fmla="*/ 8092 w 10000"/>
              <a:gd name="connsiteY78" fmla="*/ 9243 h 9809"/>
              <a:gd name="connsiteX79" fmla="*/ 7318 w 10000"/>
              <a:gd name="connsiteY79" fmla="*/ 9430 h 9809"/>
              <a:gd name="connsiteX80" fmla="*/ 6739 w 10000"/>
              <a:gd name="connsiteY80" fmla="*/ 9620 h 9809"/>
              <a:gd name="connsiteX81" fmla="*/ 5967 w 10000"/>
              <a:gd name="connsiteY81" fmla="*/ 9809 h 9809"/>
              <a:gd name="connsiteX82" fmla="*/ 5001 w 10000"/>
              <a:gd name="connsiteY82" fmla="*/ 9809 h 9809"/>
              <a:gd name="connsiteX83" fmla="*/ 5001 w 10000"/>
              <a:gd name="connsiteY83" fmla="*/ 9809 h 9809"/>
              <a:gd name="connsiteX0" fmla="*/ 5001 w 10000"/>
              <a:gd name="connsiteY0" fmla="*/ 9421 h 9421"/>
              <a:gd name="connsiteX1" fmla="*/ 4227 w 10000"/>
              <a:gd name="connsiteY1" fmla="*/ 9228 h 9421"/>
              <a:gd name="connsiteX2" fmla="*/ 3479 w 10000"/>
              <a:gd name="connsiteY2" fmla="*/ 9228 h 9421"/>
              <a:gd name="connsiteX3" fmla="*/ 2899 w 10000"/>
              <a:gd name="connsiteY3" fmla="*/ 9035 h 9421"/>
              <a:gd name="connsiteX4" fmla="*/ 2320 w 10000"/>
              <a:gd name="connsiteY4" fmla="*/ 8844 h 9421"/>
              <a:gd name="connsiteX5" fmla="*/ 1933 w 10000"/>
              <a:gd name="connsiteY5" fmla="*/ 8648 h 9421"/>
              <a:gd name="connsiteX6" fmla="*/ 1546 w 10000"/>
              <a:gd name="connsiteY6" fmla="*/ 8262 h 9421"/>
              <a:gd name="connsiteX7" fmla="*/ 1160 w 10000"/>
              <a:gd name="connsiteY7" fmla="*/ 7871 h 9421"/>
              <a:gd name="connsiteX8" fmla="*/ 966 w 10000"/>
              <a:gd name="connsiteY8" fmla="*/ 7489 h 9421"/>
              <a:gd name="connsiteX9" fmla="*/ 581 w 10000"/>
              <a:gd name="connsiteY9" fmla="*/ 6931 h 9421"/>
              <a:gd name="connsiteX10" fmla="*/ 387 w 10000"/>
              <a:gd name="connsiteY10" fmla="*/ 6352 h 9421"/>
              <a:gd name="connsiteX11" fmla="*/ 194 w 10000"/>
              <a:gd name="connsiteY11" fmla="*/ 5776 h 9421"/>
              <a:gd name="connsiteX12" fmla="*/ 194 w 10000"/>
              <a:gd name="connsiteY12" fmla="*/ 5195 h 9421"/>
              <a:gd name="connsiteX13" fmla="*/ 0 w 10000"/>
              <a:gd name="connsiteY13" fmla="*/ 4807 h 9421"/>
              <a:gd name="connsiteX14" fmla="*/ 0 w 10000"/>
              <a:gd name="connsiteY14" fmla="*/ 4228 h 9421"/>
              <a:gd name="connsiteX15" fmla="*/ 0 w 10000"/>
              <a:gd name="connsiteY15" fmla="*/ 3453 h 9421"/>
              <a:gd name="connsiteX16" fmla="*/ 0 w 10000"/>
              <a:gd name="connsiteY16" fmla="*/ 2680 h 9421"/>
              <a:gd name="connsiteX17" fmla="*/ 0 w 10000"/>
              <a:gd name="connsiteY17" fmla="*/ 1737 h 9421"/>
              <a:gd name="connsiteX18" fmla="*/ 0 w 10000"/>
              <a:gd name="connsiteY18" fmla="*/ 581 h 9421"/>
              <a:gd name="connsiteX19" fmla="*/ 966 w 10000"/>
              <a:gd name="connsiteY19" fmla="*/ 0 h 9421"/>
              <a:gd name="connsiteX20" fmla="*/ 966 w 10000"/>
              <a:gd name="connsiteY20" fmla="*/ 774 h 9421"/>
              <a:gd name="connsiteX21" fmla="*/ 1160 w 10000"/>
              <a:gd name="connsiteY21" fmla="*/ 1355 h 9421"/>
              <a:gd name="connsiteX22" fmla="*/ 1160 w 10000"/>
              <a:gd name="connsiteY22" fmla="*/ 1932 h 9421"/>
              <a:gd name="connsiteX23" fmla="*/ 1160 w 10000"/>
              <a:gd name="connsiteY23" fmla="*/ 2316 h 9421"/>
              <a:gd name="connsiteX24" fmla="*/ 1160 w 10000"/>
              <a:gd name="connsiteY24" fmla="*/ 2680 h 9421"/>
              <a:gd name="connsiteX25" fmla="*/ 1160 w 10000"/>
              <a:gd name="connsiteY25" fmla="*/ 3841 h 9421"/>
              <a:gd name="connsiteX26" fmla="*/ 1354 w 10000"/>
              <a:gd name="connsiteY26" fmla="*/ 5001 h 9421"/>
              <a:gd name="connsiteX27" fmla="*/ 1546 w 10000"/>
              <a:gd name="connsiteY27" fmla="*/ 5578 h 9421"/>
              <a:gd name="connsiteX28" fmla="*/ 1546 w 10000"/>
              <a:gd name="connsiteY28" fmla="*/ 5966 h 9421"/>
              <a:gd name="connsiteX29" fmla="*/ 1740 w 10000"/>
              <a:gd name="connsiteY29" fmla="*/ 6352 h 9421"/>
              <a:gd name="connsiteX30" fmla="*/ 2126 w 10000"/>
              <a:gd name="connsiteY30" fmla="*/ 6739 h 9421"/>
              <a:gd name="connsiteX31" fmla="*/ 2320 w 10000"/>
              <a:gd name="connsiteY31" fmla="*/ 6931 h 9421"/>
              <a:gd name="connsiteX32" fmla="*/ 2706 w 10000"/>
              <a:gd name="connsiteY32" fmla="*/ 7125 h 9421"/>
              <a:gd name="connsiteX33" fmla="*/ 3091 w 10000"/>
              <a:gd name="connsiteY33" fmla="*/ 7294 h 9421"/>
              <a:gd name="connsiteX34" fmla="*/ 3479 w 10000"/>
              <a:gd name="connsiteY34" fmla="*/ 7489 h 9421"/>
              <a:gd name="connsiteX35" fmla="*/ 3842 w 10000"/>
              <a:gd name="connsiteY35" fmla="*/ 7489 h 9421"/>
              <a:gd name="connsiteX36" fmla="*/ 4422 w 10000"/>
              <a:gd name="connsiteY36" fmla="*/ 7684 h 9421"/>
              <a:gd name="connsiteX37" fmla="*/ 5001 w 10000"/>
              <a:gd name="connsiteY37" fmla="*/ 7684 h 9421"/>
              <a:gd name="connsiteX38" fmla="*/ 5580 w 10000"/>
              <a:gd name="connsiteY38" fmla="*/ 7684 h 9421"/>
              <a:gd name="connsiteX39" fmla="*/ 6159 w 10000"/>
              <a:gd name="connsiteY39" fmla="*/ 7489 h 9421"/>
              <a:gd name="connsiteX40" fmla="*/ 6547 w 10000"/>
              <a:gd name="connsiteY40" fmla="*/ 7489 h 9421"/>
              <a:gd name="connsiteX41" fmla="*/ 7126 w 10000"/>
              <a:gd name="connsiteY41" fmla="*/ 7294 h 9421"/>
              <a:gd name="connsiteX42" fmla="*/ 7513 w 10000"/>
              <a:gd name="connsiteY42" fmla="*/ 7125 h 9421"/>
              <a:gd name="connsiteX43" fmla="*/ 7898 w 10000"/>
              <a:gd name="connsiteY43" fmla="*/ 6931 h 9421"/>
              <a:gd name="connsiteX44" fmla="*/ 8092 w 10000"/>
              <a:gd name="connsiteY44" fmla="*/ 6739 h 9421"/>
              <a:gd name="connsiteX45" fmla="*/ 8092 w 10000"/>
              <a:gd name="connsiteY45" fmla="*/ 6547 h 9421"/>
              <a:gd name="connsiteX46" fmla="*/ 8261 w 10000"/>
              <a:gd name="connsiteY46" fmla="*/ 6159 h 9421"/>
              <a:gd name="connsiteX47" fmla="*/ 8454 w 10000"/>
              <a:gd name="connsiteY47" fmla="*/ 5776 h 9421"/>
              <a:gd name="connsiteX48" fmla="*/ 8647 w 10000"/>
              <a:gd name="connsiteY48" fmla="*/ 5578 h 9421"/>
              <a:gd name="connsiteX49" fmla="*/ 8647 w 10000"/>
              <a:gd name="connsiteY49" fmla="*/ 5001 h 9421"/>
              <a:gd name="connsiteX50" fmla="*/ 8841 w 10000"/>
              <a:gd name="connsiteY50" fmla="*/ 4617 h 9421"/>
              <a:gd name="connsiteX51" fmla="*/ 8841 w 10000"/>
              <a:gd name="connsiteY51" fmla="*/ 4228 h 9421"/>
              <a:gd name="connsiteX52" fmla="*/ 8841 w 10000"/>
              <a:gd name="connsiteY52" fmla="*/ 4032 h 9421"/>
              <a:gd name="connsiteX53" fmla="*/ 9034 w 10000"/>
              <a:gd name="connsiteY53" fmla="*/ 3648 h 9421"/>
              <a:gd name="connsiteX54" fmla="*/ 9034 w 10000"/>
              <a:gd name="connsiteY54" fmla="*/ 3453 h 9421"/>
              <a:gd name="connsiteX55" fmla="*/ 9227 w 10000"/>
              <a:gd name="connsiteY55" fmla="*/ 3453 h 9421"/>
              <a:gd name="connsiteX56" fmla="*/ 9227 w 10000"/>
              <a:gd name="connsiteY56" fmla="*/ 3262 h 9421"/>
              <a:gd name="connsiteX57" fmla="*/ 9227 w 10000"/>
              <a:gd name="connsiteY57" fmla="*/ 3262 h 9421"/>
              <a:gd name="connsiteX58" fmla="*/ 9227 w 10000"/>
              <a:gd name="connsiteY58" fmla="*/ 3262 h 9421"/>
              <a:gd name="connsiteX59" fmla="*/ 9227 w 10000"/>
              <a:gd name="connsiteY59" fmla="*/ 3453 h 9421"/>
              <a:gd name="connsiteX60" fmla="*/ 9420 w 10000"/>
              <a:gd name="connsiteY60" fmla="*/ 3453 h 9421"/>
              <a:gd name="connsiteX61" fmla="*/ 9420 w 10000"/>
              <a:gd name="connsiteY61" fmla="*/ 3648 h 9421"/>
              <a:gd name="connsiteX62" fmla="*/ 9420 w 10000"/>
              <a:gd name="connsiteY62" fmla="*/ 4032 h 9421"/>
              <a:gd name="connsiteX63" fmla="*/ 9420 w 10000"/>
              <a:gd name="connsiteY63" fmla="*/ 4228 h 9421"/>
              <a:gd name="connsiteX64" fmla="*/ 9420 w 10000"/>
              <a:gd name="connsiteY64" fmla="*/ 4617 h 9421"/>
              <a:gd name="connsiteX65" fmla="*/ 9420 w 10000"/>
              <a:gd name="connsiteY65" fmla="*/ 5001 h 9421"/>
              <a:gd name="connsiteX66" fmla="*/ 9614 w 10000"/>
              <a:gd name="connsiteY66" fmla="*/ 5776 h 9421"/>
              <a:gd name="connsiteX67" fmla="*/ 9614 w 10000"/>
              <a:gd name="connsiteY67" fmla="*/ 6352 h 9421"/>
              <a:gd name="connsiteX68" fmla="*/ 9807 w 10000"/>
              <a:gd name="connsiteY68" fmla="*/ 6931 h 9421"/>
              <a:gd name="connsiteX69" fmla="*/ 10000 w 10000"/>
              <a:gd name="connsiteY69" fmla="*/ 7294 h 9421"/>
              <a:gd name="connsiteX70" fmla="*/ 10000 w 10000"/>
              <a:gd name="connsiteY70" fmla="*/ 7489 h 9421"/>
              <a:gd name="connsiteX71" fmla="*/ 10000 w 10000"/>
              <a:gd name="connsiteY71" fmla="*/ 7684 h 9421"/>
              <a:gd name="connsiteX72" fmla="*/ 10000 w 10000"/>
              <a:gd name="connsiteY72" fmla="*/ 7871 h 9421"/>
              <a:gd name="connsiteX73" fmla="*/ 9807 w 10000"/>
              <a:gd name="connsiteY73" fmla="*/ 8066 h 9421"/>
              <a:gd name="connsiteX74" fmla="*/ 9420 w 10000"/>
              <a:gd name="connsiteY74" fmla="*/ 8262 h 9421"/>
              <a:gd name="connsiteX75" fmla="*/ 9034 w 10000"/>
              <a:gd name="connsiteY75" fmla="*/ 8453 h 9421"/>
              <a:gd name="connsiteX76" fmla="*/ 8647 w 10000"/>
              <a:gd name="connsiteY76" fmla="*/ 8648 h 9421"/>
              <a:gd name="connsiteX77" fmla="*/ 8092 w 10000"/>
              <a:gd name="connsiteY77" fmla="*/ 8844 h 9421"/>
              <a:gd name="connsiteX78" fmla="*/ 7318 w 10000"/>
              <a:gd name="connsiteY78" fmla="*/ 9035 h 9421"/>
              <a:gd name="connsiteX79" fmla="*/ 6739 w 10000"/>
              <a:gd name="connsiteY79" fmla="*/ 9228 h 9421"/>
              <a:gd name="connsiteX80" fmla="*/ 5967 w 10000"/>
              <a:gd name="connsiteY80" fmla="*/ 9421 h 9421"/>
              <a:gd name="connsiteX81" fmla="*/ 5001 w 10000"/>
              <a:gd name="connsiteY81" fmla="*/ 9421 h 9421"/>
              <a:gd name="connsiteX82" fmla="*/ 5001 w 10000"/>
              <a:gd name="connsiteY82" fmla="*/ 9421 h 9421"/>
              <a:gd name="connsiteX0" fmla="*/ 5001 w 10000"/>
              <a:gd name="connsiteY0" fmla="*/ 10000 h 10000"/>
              <a:gd name="connsiteX1" fmla="*/ 4227 w 10000"/>
              <a:gd name="connsiteY1" fmla="*/ 9795 h 10000"/>
              <a:gd name="connsiteX2" fmla="*/ 3479 w 10000"/>
              <a:gd name="connsiteY2" fmla="*/ 9795 h 10000"/>
              <a:gd name="connsiteX3" fmla="*/ 2899 w 10000"/>
              <a:gd name="connsiteY3" fmla="*/ 9590 h 10000"/>
              <a:gd name="connsiteX4" fmla="*/ 2320 w 10000"/>
              <a:gd name="connsiteY4" fmla="*/ 9388 h 10000"/>
              <a:gd name="connsiteX5" fmla="*/ 1933 w 10000"/>
              <a:gd name="connsiteY5" fmla="*/ 9179 h 10000"/>
              <a:gd name="connsiteX6" fmla="*/ 1546 w 10000"/>
              <a:gd name="connsiteY6" fmla="*/ 8770 h 10000"/>
              <a:gd name="connsiteX7" fmla="*/ 1160 w 10000"/>
              <a:gd name="connsiteY7" fmla="*/ 8355 h 10000"/>
              <a:gd name="connsiteX8" fmla="*/ 966 w 10000"/>
              <a:gd name="connsiteY8" fmla="*/ 7949 h 10000"/>
              <a:gd name="connsiteX9" fmla="*/ 581 w 10000"/>
              <a:gd name="connsiteY9" fmla="*/ 7357 h 10000"/>
              <a:gd name="connsiteX10" fmla="*/ 387 w 10000"/>
              <a:gd name="connsiteY10" fmla="*/ 6742 h 10000"/>
              <a:gd name="connsiteX11" fmla="*/ 194 w 10000"/>
              <a:gd name="connsiteY11" fmla="*/ 6131 h 10000"/>
              <a:gd name="connsiteX12" fmla="*/ 194 w 10000"/>
              <a:gd name="connsiteY12" fmla="*/ 5514 h 10000"/>
              <a:gd name="connsiteX13" fmla="*/ 0 w 10000"/>
              <a:gd name="connsiteY13" fmla="*/ 5102 h 10000"/>
              <a:gd name="connsiteX14" fmla="*/ 0 w 10000"/>
              <a:gd name="connsiteY14" fmla="*/ 4488 h 10000"/>
              <a:gd name="connsiteX15" fmla="*/ 0 w 10000"/>
              <a:gd name="connsiteY15" fmla="*/ 3665 h 10000"/>
              <a:gd name="connsiteX16" fmla="*/ 0 w 10000"/>
              <a:gd name="connsiteY16" fmla="*/ 2845 h 10000"/>
              <a:gd name="connsiteX17" fmla="*/ 0 w 10000"/>
              <a:gd name="connsiteY17" fmla="*/ 1844 h 10000"/>
              <a:gd name="connsiteX18" fmla="*/ 966 w 10000"/>
              <a:gd name="connsiteY18" fmla="*/ 0 h 10000"/>
              <a:gd name="connsiteX19" fmla="*/ 966 w 10000"/>
              <a:gd name="connsiteY19" fmla="*/ 822 h 10000"/>
              <a:gd name="connsiteX20" fmla="*/ 1160 w 10000"/>
              <a:gd name="connsiteY20" fmla="*/ 1438 h 10000"/>
              <a:gd name="connsiteX21" fmla="*/ 1160 w 10000"/>
              <a:gd name="connsiteY21" fmla="*/ 2051 h 10000"/>
              <a:gd name="connsiteX22" fmla="*/ 1160 w 10000"/>
              <a:gd name="connsiteY22" fmla="*/ 2458 h 10000"/>
              <a:gd name="connsiteX23" fmla="*/ 1160 w 10000"/>
              <a:gd name="connsiteY23" fmla="*/ 2845 h 10000"/>
              <a:gd name="connsiteX24" fmla="*/ 1160 w 10000"/>
              <a:gd name="connsiteY24" fmla="*/ 4077 h 10000"/>
              <a:gd name="connsiteX25" fmla="*/ 1354 w 10000"/>
              <a:gd name="connsiteY25" fmla="*/ 5308 h 10000"/>
              <a:gd name="connsiteX26" fmla="*/ 1546 w 10000"/>
              <a:gd name="connsiteY26" fmla="*/ 5921 h 10000"/>
              <a:gd name="connsiteX27" fmla="*/ 1546 w 10000"/>
              <a:gd name="connsiteY27" fmla="*/ 6333 h 10000"/>
              <a:gd name="connsiteX28" fmla="*/ 1740 w 10000"/>
              <a:gd name="connsiteY28" fmla="*/ 6742 h 10000"/>
              <a:gd name="connsiteX29" fmla="*/ 2126 w 10000"/>
              <a:gd name="connsiteY29" fmla="*/ 7153 h 10000"/>
              <a:gd name="connsiteX30" fmla="*/ 2320 w 10000"/>
              <a:gd name="connsiteY30" fmla="*/ 7357 h 10000"/>
              <a:gd name="connsiteX31" fmla="*/ 2706 w 10000"/>
              <a:gd name="connsiteY31" fmla="*/ 7563 h 10000"/>
              <a:gd name="connsiteX32" fmla="*/ 3091 w 10000"/>
              <a:gd name="connsiteY32" fmla="*/ 7742 h 10000"/>
              <a:gd name="connsiteX33" fmla="*/ 3479 w 10000"/>
              <a:gd name="connsiteY33" fmla="*/ 7949 h 10000"/>
              <a:gd name="connsiteX34" fmla="*/ 3842 w 10000"/>
              <a:gd name="connsiteY34" fmla="*/ 7949 h 10000"/>
              <a:gd name="connsiteX35" fmla="*/ 4422 w 10000"/>
              <a:gd name="connsiteY35" fmla="*/ 8156 h 10000"/>
              <a:gd name="connsiteX36" fmla="*/ 5001 w 10000"/>
              <a:gd name="connsiteY36" fmla="*/ 8156 h 10000"/>
              <a:gd name="connsiteX37" fmla="*/ 5580 w 10000"/>
              <a:gd name="connsiteY37" fmla="*/ 8156 h 10000"/>
              <a:gd name="connsiteX38" fmla="*/ 6159 w 10000"/>
              <a:gd name="connsiteY38" fmla="*/ 7949 h 10000"/>
              <a:gd name="connsiteX39" fmla="*/ 6547 w 10000"/>
              <a:gd name="connsiteY39" fmla="*/ 7949 h 10000"/>
              <a:gd name="connsiteX40" fmla="*/ 7126 w 10000"/>
              <a:gd name="connsiteY40" fmla="*/ 7742 h 10000"/>
              <a:gd name="connsiteX41" fmla="*/ 7513 w 10000"/>
              <a:gd name="connsiteY41" fmla="*/ 7563 h 10000"/>
              <a:gd name="connsiteX42" fmla="*/ 7898 w 10000"/>
              <a:gd name="connsiteY42" fmla="*/ 7357 h 10000"/>
              <a:gd name="connsiteX43" fmla="*/ 8092 w 10000"/>
              <a:gd name="connsiteY43" fmla="*/ 7153 h 10000"/>
              <a:gd name="connsiteX44" fmla="*/ 8092 w 10000"/>
              <a:gd name="connsiteY44" fmla="*/ 6949 h 10000"/>
              <a:gd name="connsiteX45" fmla="*/ 8261 w 10000"/>
              <a:gd name="connsiteY45" fmla="*/ 6538 h 10000"/>
              <a:gd name="connsiteX46" fmla="*/ 8454 w 10000"/>
              <a:gd name="connsiteY46" fmla="*/ 6131 h 10000"/>
              <a:gd name="connsiteX47" fmla="*/ 8647 w 10000"/>
              <a:gd name="connsiteY47" fmla="*/ 5921 h 10000"/>
              <a:gd name="connsiteX48" fmla="*/ 8647 w 10000"/>
              <a:gd name="connsiteY48" fmla="*/ 5308 h 10000"/>
              <a:gd name="connsiteX49" fmla="*/ 8841 w 10000"/>
              <a:gd name="connsiteY49" fmla="*/ 4901 h 10000"/>
              <a:gd name="connsiteX50" fmla="*/ 8841 w 10000"/>
              <a:gd name="connsiteY50" fmla="*/ 4488 h 10000"/>
              <a:gd name="connsiteX51" fmla="*/ 8841 w 10000"/>
              <a:gd name="connsiteY51" fmla="*/ 4280 h 10000"/>
              <a:gd name="connsiteX52" fmla="*/ 9034 w 10000"/>
              <a:gd name="connsiteY52" fmla="*/ 3872 h 10000"/>
              <a:gd name="connsiteX53" fmla="*/ 9034 w 10000"/>
              <a:gd name="connsiteY53" fmla="*/ 3665 h 10000"/>
              <a:gd name="connsiteX54" fmla="*/ 9227 w 10000"/>
              <a:gd name="connsiteY54" fmla="*/ 3665 h 10000"/>
              <a:gd name="connsiteX55" fmla="*/ 9227 w 10000"/>
              <a:gd name="connsiteY55" fmla="*/ 3462 h 10000"/>
              <a:gd name="connsiteX56" fmla="*/ 9227 w 10000"/>
              <a:gd name="connsiteY56" fmla="*/ 3462 h 10000"/>
              <a:gd name="connsiteX57" fmla="*/ 9227 w 10000"/>
              <a:gd name="connsiteY57" fmla="*/ 3462 h 10000"/>
              <a:gd name="connsiteX58" fmla="*/ 9227 w 10000"/>
              <a:gd name="connsiteY58" fmla="*/ 3665 h 10000"/>
              <a:gd name="connsiteX59" fmla="*/ 9420 w 10000"/>
              <a:gd name="connsiteY59" fmla="*/ 3665 h 10000"/>
              <a:gd name="connsiteX60" fmla="*/ 9420 w 10000"/>
              <a:gd name="connsiteY60" fmla="*/ 3872 h 10000"/>
              <a:gd name="connsiteX61" fmla="*/ 9420 w 10000"/>
              <a:gd name="connsiteY61" fmla="*/ 4280 h 10000"/>
              <a:gd name="connsiteX62" fmla="*/ 9420 w 10000"/>
              <a:gd name="connsiteY62" fmla="*/ 4488 h 10000"/>
              <a:gd name="connsiteX63" fmla="*/ 9420 w 10000"/>
              <a:gd name="connsiteY63" fmla="*/ 4901 h 10000"/>
              <a:gd name="connsiteX64" fmla="*/ 9420 w 10000"/>
              <a:gd name="connsiteY64" fmla="*/ 5308 h 10000"/>
              <a:gd name="connsiteX65" fmla="*/ 9614 w 10000"/>
              <a:gd name="connsiteY65" fmla="*/ 6131 h 10000"/>
              <a:gd name="connsiteX66" fmla="*/ 9614 w 10000"/>
              <a:gd name="connsiteY66" fmla="*/ 6742 h 10000"/>
              <a:gd name="connsiteX67" fmla="*/ 9807 w 10000"/>
              <a:gd name="connsiteY67" fmla="*/ 7357 h 10000"/>
              <a:gd name="connsiteX68" fmla="*/ 10000 w 10000"/>
              <a:gd name="connsiteY68" fmla="*/ 7742 h 10000"/>
              <a:gd name="connsiteX69" fmla="*/ 10000 w 10000"/>
              <a:gd name="connsiteY69" fmla="*/ 7949 h 10000"/>
              <a:gd name="connsiteX70" fmla="*/ 10000 w 10000"/>
              <a:gd name="connsiteY70" fmla="*/ 8156 h 10000"/>
              <a:gd name="connsiteX71" fmla="*/ 10000 w 10000"/>
              <a:gd name="connsiteY71" fmla="*/ 8355 h 10000"/>
              <a:gd name="connsiteX72" fmla="*/ 9807 w 10000"/>
              <a:gd name="connsiteY72" fmla="*/ 8562 h 10000"/>
              <a:gd name="connsiteX73" fmla="*/ 9420 w 10000"/>
              <a:gd name="connsiteY73" fmla="*/ 8770 h 10000"/>
              <a:gd name="connsiteX74" fmla="*/ 9034 w 10000"/>
              <a:gd name="connsiteY74" fmla="*/ 8973 h 10000"/>
              <a:gd name="connsiteX75" fmla="*/ 8647 w 10000"/>
              <a:gd name="connsiteY75" fmla="*/ 9179 h 10000"/>
              <a:gd name="connsiteX76" fmla="*/ 8092 w 10000"/>
              <a:gd name="connsiteY76" fmla="*/ 9388 h 10000"/>
              <a:gd name="connsiteX77" fmla="*/ 7318 w 10000"/>
              <a:gd name="connsiteY77" fmla="*/ 9590 h 10000"/>
              <a:gd name="connsiteX78" fmla="*/ 6739 w 10000"/>
              <a:gd name="connsiteY78" fmla="*/ 9795 h 10000"/>
              <a:gd name="connsiteX79" fmla="*/ 5967 w 10000"/>
              <a:gd name="connsiteY79" fmla="*/ 10000 h 10000"/>
              <a:gd name="connsiteX80" fmla="*/ 5001 w 10000"/>
              <a:gd name="connsiteY80" fmla="*/ 10000 h 10000"/>
              <a:gd name="connsiteX81" fmla="*/ 5001 w 10000"/>
              <a:gd name="connsiteY81" fmla="*/ 10000 h 10000"/>
              <a:gd name="connsiteX0" fmla="*/ 5001 w 10000"/>
              <a:gd name="connsiteY0" fmla="*/ 9178 h 9178"/>
              <a:gd name="connsiteX1" fmla="*/ 4227 w 10000"/>
              <a:gd name="connsiteY1" fmla="*/ 8973 h 9178"/>
              <a:gd name="connsiteX2" fmla="*/ 3479 w 10000"/>
              <a:gd name="connsiteY2" fmla="*/ 8973 h 9178"/>
              <a:gd name="connsiteX3" fmla="*/ 2899 w 10000"/>
              <a:gd name="connsiteY3" fmla="*/ 8768 h 9178"/>
              <a:gd name="connsiteX4" fmla="*/ 2320 w 10000"/>
              <a:gd name="connsiteY4" fmla="*/ 8566 h 9178"/>
              <a:gd name="connsiteX5" fmla="*/ 1933 w 10000"/>
              <a:gd name="connsiteY5" fmla="*/ 8357 h 9178"/>
              <a:gd name="connsiteX6" fmla="*/ 1546 w 10000"/>
              <a:gd name="connsiteY6" fmla="*/ 7948 h 9178"/>
              <a:gd name="connsiteX7" fmla="*/ 1160 w 10000"/>
              <a:gd name="connsiteY7" fmla="*/ 7533 h 9178"/>
              <a:gd name="connsiteX8" fmla="*/ 966 w 10000"/>
              <a:gd name="connsiteY8" fmla="*/ 7127 h 9178"/>
              <a:gd name="connsiteX9" fmla="*/ 581 w 10000"/>
              <a:gd name="connsiteY9" fmla="*/ 6535 h 9178"/>
              <a:gd name="connsiteX10" fmla="*/ 387 w 10000"/>
              <a:gd name="connsiteY10" fmla="*/ 5920 h 9178"/>
              <a:gd name="connsiteX11" fmla="*/ 194 w 10000"/>
              <a:gd name="connsiteY11" fmla="*/ 5309 h 9178"/>
              <a:gd name="connsiteX12" fmla="*/ 194 w 10000"/>
              <a:gd name="connsiteY12" fmla="*/ 4692 h 9178"/>
              <a:gd name="connsiteX13" fmla="*/ 0 w 10000"/>
              <a:gd name="connsiteY13" fmla="*/ 4280 h 9178"/>
              <a:gd name="connsiteX14" fmla="*/ 0 w 10000"/>
              <a:gd name="connsiteY14" fmla="*/ 3666 h 9178"/>
              <a:gd name="connsiteX15" fmla="*/ 0 w 10000"/>
              <a:gd name="connsiteY15" fmla="*/ 2843 h 9178"/>
              <a:gd name="connsiteX16" fmla="*/ 0 w 10000"/>
              <a:gd name="connsiteY16" fmla="*/ 2023 h 9178"/>
              <a:gd name="connsiteX17" fmla="*/ 0 w 10000"/>
              <a:gd name="connsiteY17" fmla="*/ 1022 h 9178"/>
              <a:gd name="connsiteX18" fmla="*/ 966 w 10000"/>
              <a:gd name="connsiteY18" fmla="*/ 0 h 9178"/>
              <a:gd name="connsiteX19" fmla="*/ 1160 w 10000"/>
              <a:gd name="connsiteY19" fmla="*/ 616 h 9178"/>
              <a:gd name="connsiteX20" fmla="*/ 1160 w 10000"/>
              <a:gd name="connsiteY20" fmla="*/ 1229 h 9178"/>
              <a:gd name="connsiteX21" fmla="*/ 1160 w 10000"/>
              <a:gd name="connsiteY21" fmla="*/ 1636 h 9178"/>
              <a:gd name="connsiteX22" fmla="*/ 1160 w 10000"/>
              <a:gd name="connsiteY22" fmla="*/ 2023 h 9178"/>
              <a:gd name="connsiteX23" fmla="*/ 1160 w 10000"/>
              <a:gd name="connsiteY23" fmla="*/ 3255 h 9178"/>
              <a:gd name="connsiteX24" fmla="*/ 1354 w 10000"/>
              <a:gd name="connsiteY24" fmla="*/ 4486 h 9178"/>
              <a:gd name="connsiteX25" fmla="*/ 1546 w 10000"/>
              <a:gd name="connsiteY25" fmla="*/ 5099 h 9178"/>
              <a:gd name="connsiteX26" fmla="*/ 1546 w 10000"/>
              <a:gd name="connsiteY26" fmla="*/ 5511 h 9178"/>
              <a:gd name="connsiteX27" fmla="*/ 1740 w 10000"/>
              <a:gd name="connsiteY27" fmla="*/ 5920 h 9178"/>
              <a:gd name="connsiteX28" fmla="*/ 2126 w 10000"/>
              <a:gd name="connsiteY28" fmla="*/ 6331 h 9178"/>
              <a:gd name="connsiteX29" fmla="*/ 2320 w 10000"/>
              <a:gd name="connsiteY29" fmla="*/ 6535 h 9178"/>
              <a:gd name="connsiteX30" fmla="*/ 2706 w 10000"/>
              <a:gd name="connsiteY30" fmla="*/ 6741 h 9178"/>
              <a:gd name="connsiteX31" fmla="*/ 3091 w 10000"/>
              <a:gd name="connsiteY31" fmla="*/ 6920 h 9178"/>
              <a:gd name="connsiteX32" fmla="*/ 3479 w 10000"/>
              <a:gd name="connsiteY32" fmla="*/ 7127 h 9178"/>
              <a:gd name="connsiteX33" fmla="*/ 3842 w 10000"/>
              <a:gd name="connsiteY33" fmla="*/ 7127 h 9178"/>
              <a:gd name="connsiteX34" fmla="*/ 4422 w 10000"/>
              <a:gd name="connsiteY34" fmla="*/ 7334 h 9178"/>
              <a:gd name="connsiteX35" fmla="*/ 5001 w 10000"/>
              <a:gd name="connsiteY35" fmla="*/ 7334 h 9178"/>
              <a:gd name="connsiteX36" fmla="*/ 5580 w 10000"/>
              <a:gd name="connsiteY36" fmla="*/ 7334 h 9178"/>
              <a:gd name="connsiteX37" fmla="*/ 6159 w 10000"/>
              <a:gd name="connsiteY37" fmla="*/ 7127 h 9178"/>
              <a:gd name="connsiteX38" fmla="*/ 6547 w 10000"/>
              <a:gd name="connsiteY38" fmla="*/ 7127 h 9178"/>
              <a:gd name="connsiteX39" fmla="*/ 7126 w 10000"/>
              <a:gd name="connsiteY39" fmla="*/ 6920 h 9178"/>
              <a:gd name="connsiteX40" fmla="*/ 7513 w 10000"/>
              <a:gd name="connsiteY40" fmla="*/ 6741 h 9178"/>
              <a:gd name="connsiteX41" fmla="*/ 7898 w 10000"/>
              <a:gd name="connsiteY41" fmla="*/ 6535 h 9178"/>
              <a:gd name="connsiteX42" fmla="*/ 8092 w 10000"/>
              <a:gd name="connsiteY42" fmla="*/ 6331 h 9178"/>
              <a:gd name="connsiteX43" fmla="*/ 8092 w 10000"/>
              <a:gd name="connsiteY43" fmla="*/ 6127 h 9178"/>
              <a:gd name="connsiteX44" fmla="*/ 8261 w 10000"/>
              <a:gd name="connsiteY44" fmla="*/ 5716 h 9178"/>
              <a:gd name="connsiteX45" fmla="*/ 8454 w 10000"/>
              <a:gd name="connsiteY45" fmla="*/ 5309 h 9178"/>
              <a:gd name="connsiteX46" fmla="*/ 8647 w 10000"/>
              <a:gd name="connsiteY46" fmla="*/ 5099 h 9178"/>
              <a:gd name="connsiteX47" fmla="*/ 8647 w 10000"/>
              <a:gd name="connsiteY47" fmla="*/ 4486 h 9178"/>
              <a:gd name="connsiteX48" fmla="*/ 8841 w 10000"/>
              <a:gd name="connsiteY48" fmla="*/ 4079 h 9178"/>
              <a:gd name="connsiteX49" fmla="*/ 8841 w 10000"/>
              <a:gd name="connsiteY49" fmla="*/ 3666 h 9178"/>
              <a:gd name="connsiteX50" fmla="*/ 8841 w 10000"/>
              <a:gd name="connsiteY50" fmla="*/ 3458 h 9178"/>
              <a:gd name="connsiteX51" fmla="*/ 9034 w 10000"/>
              <a:gd name="connsiteY51" fmla="*/ 3050 h 9178"/>
              <a:gd name="connsiteX52" fmla="*/ 9034 w 10000"/>
              <a:gd name="connsiteY52" fmla="*/ 2843 h 9178"/>
              <a:gd name="connsiteX53" fmla="*/ 9227 w 10000"/>
              <a:gd name="connsiteY53" fmla="*/ 2843 h 9178"/>
              <a:gd name="connsiteX54" fmla="*/ 9227 w 10000"/>
              <a:gd name="connsiteY54" fmla="*/ 2640 h 9178"/>
              <a:gd name="connsiteX55" fmla="*/ 9227 w 10000"/>
              <a:gd name="connsiteY55" fmla="*/ 2640 h 9178"/>
              <a:gd name="connsiteX56" fmla="*/ 9227 w 10000"/>
              <a:gd name="connsiteY56" fmla="*/ 2640 h 9178"/>
              <a:gd name="connsiteX57" fmla="*/ 9227 w 10000"/>
              <a:gd name="connsiteY57" fmla="*/ 2843 h 9178"/>
              <a:gd name="connsiteX58" fmla="*/ 9420 w 10000"/>
              <a:gd name="connsiteY58" fmla="*/ 2843 h 9178"/>
              <a:gd name="connsiteX59" fmla="*/ 9420 w 10000"/>
              <a:gd name="connsiteY59" fmla="*/ 3050 h 9178"/>
              <a:gd name="connsiteX60" fmla="*/ 9420 w 10000"/>
              <a:gd name="connsiteY60" fmla="*/ 3458 h 9178"/>
              <a:gd name="connsiteX61" fmla="*/ 9420 w 10000"/>
              <a:gd name="connsiteY61" fmla="*/ 3666 h 9178"/>
              <a:gd name="connsiteX62" fmla="*/ 9420 w 10000"/>
              <a:gd name="connsiteY62" fmla="*/ 4079 h 9178"/>
              <a:gd name="connsiteX63" fmla="*/ 9420 w 10000"/>
              <a:gd name="connsiteY63" fmla="*/ 4486 h 9178"/>
              <a:gd name="connsiteX64" fmla="*/ 9614 w 10000"/>
              <a:gd name="connsiteY64" fmla="*/ 5309 h 9178"/>
              <a:gd name="connsiteX65" fmla="*/ 9614 w 10000"/>
              <a:gd name="connsiteY65" fmla="*/ 5920 h 9178"/>
              <a:gd name="connsiteX66" fmla="*/ 9807 w 10000"/>
              <a:gd name="connsiteY66" fmla="*/ 6535 h 9178"/>
              <a:gd name="connsiteX67" fmla="*/ 10000 w 10000"/>
              <a:gd name="connsiteY67" fmla="*/ 6920 h 9178"/>
              <a:gd name="connsiteX68" fmla="*/ 10000 w 10000"/>
              <a:gd name="connsiteY68" fmla="*/ 7127 h 9178"/>
              <a:gd name="connsiteX69" fmla="*/ 10000 w 10000"/>
              <a:gd name="connsiteY69" fmla="*/ 7334 h 9178"/>
              <a:gd name="connsiteX70" fmla="*/ 10000 w 10000"/>
              <a:gd name="connsiteY70" fmla="*/ 7533 h 9178"/>
              <a:gd name="connsiteX71" fmla="*/ 9807 w 10000"/>
              <a:gd name="connsiteY71" fmla="*/ 7740 h 9178"/>
              <a:gd name="connsiteX72" fmla="*/ 9420 w 10000"/>
              <a:gd name="connsiteY72" fmla="*/ 7948 h 9178"/>
              <a:gd name="connsiteX73" fmla="*/ 9034 w 10000"/>
              <a:gd name="connsiteY73" fmla="*/ 8151 h 9178"/>
              <a:gd name="connsiteX74" fmla="*/ 8647 w 10000"/>
              <a:gd name="connsiteY74" fmla="*/ 8357 h 9178"/>
              <a:gd name="connsiteX75" fmla="*/ 8092 w 10000"/>
              <a:gd name="connsiteY75" fmla="*/ 8566 h 9178"/>
              <a:gd name="connsiteX76" fmla="*/ 7318 w 10000"/>
              <a:gd name="connsiteY76" fmla="*/ 8768 h 9178"/>
              <a:gd name="connsiteX77" fmla="*/ 6739 w 10000"/>
              <a:gd name="connsiteY77" fmla="*/ 8973 h 9178"/>
              <a:gd name="connsiteX78" fmla="*/ 5967 w 10000"/>
              <a:gd name="connsiteY78" fmla="*/ 9178 h 9178"/>
              <a:gd name="connsiteX79" fmla="*/ 5001 w 10000"/>
              <a:gd name="connsiteY79" fmla="*/ 9178 h 9178"/>
              <a:gd name="connsiteX80" fmla="*/ 5001 w 10000"/>
              <a:gd name="connsiteY80" fmla="*/ 9178 h 9178"/>
              <a:gd name="connsiteX0" fmla="*/ 5001 w 10000"/>
              <a:gd name="connsiteY0" fmla="*/ 9329 h 9329"/>
              <a:gd name="connsiteX1" fmla="*/ 4227 w 10000"/>
              <a:gd name="connsiteY1" fmla="*/ 9106 h 9329"/>
              <a:gd name="connsiteX2" fmla="*/ 3479 w 10000"/>
              <a:gd name="connsiteY2" fmla="*/ 9106 h 9329"/>
              <a:gd name="connsiteX3" fmla="*/ 2899 w 10000"/>
              <a:gd name="connsiteY3" fmla="*/ 8882 h 9329"/>
              <a:gd name="connsiteX4" fmla="*/ 2320 w 10000"/>
              <a:gd name="connsiteY4" fmla="*/ 8662 h 9329"/>
              <a:gd name="connsiteX5" fmla="*/ 1933 w 10000"/>
              <a:gd name="connsiteY5" fmla="*/ 8434 h 9329"/>
              <a:gd name="connsiteX6" fmla="*/ 1546 w 10000"/>
              <a:gd name="connsiteY6" fmla="*/ 7989 h 9329"/>
              <a:gd name="connsiteX7" fmla="*/ 1160 w 10000"/>
              <a:gd name="connsiteY7" fmla="*/ 7537 h 9329"/>
              <a:gd name="connsiteX8" fmla="*/ 966 w 10000"/>
              <a:gd name="connsiteY8" fmla="*/ 7094 h 9329"/>
              <a:gd name="connsiteX9" fmla="*/ 581 w 10000"/>
              <a:gd name="connsiteY9" fmla="*/ 6449 h 9329"/>
              <a:gd name="connsiteX10" fmla="*/ 387 w 10000"/>
              <a:gd name="connsiteY10" fmla="*/ 5779 h 9329"/>
              <a:gd name="connsiteX11" fmla="*/ 194 w 10000"/>
              <a:gd name="connsiteY11" fmla="*/ 5113 h 9329"/>
              <a:gd name="connsiteX12" fmla="*/ 194 w 10000"/>
              <a:gd name="connsiteY12" fmla="*/ 4441 h 9329"/>
              <a:gd name="connsiteX13" fmla="*/ 0 w 10000"/>
              <a:gd name="connsiteY13" fmla="*/ 3992 h 9329"/>
              <a:gd name="connsiteX14" fmla="*/ 0 w 10000"/>
              <a:gd name="connsiteY14" fmla="*/ 3323 h 9329"/>
              <a:gd name="connsiteX15" fmla="*/ 0 w 10000"/>
              <a:gd name="connsiteY15" fmla="*/ 2427 h 9329"/>
              <a:gd name="connsiteX16" fmla="*/ 0 w 10000"/>
              <a:gd name="connsiteY16" fmla="*/ 1533 h 9329"/>
              <a:gd name="connsiteX17" fmla="*/ 0 w 10000"/>
              <a:gd name="connsiteY17" fmla="*/ 443 h 9329"/>
              <a:gd name="connsiteX18" fmla="*/ 1160 w 10000"/>
              <a:gd name="connsiteY18" fmla="*/ 0 h 9329"/>
              <a:gd name="connsiteX19" fmla="*/ 1160 w 10000"/>
              <a:gd name="connsiteY19" fmla="*/ 668 h 9329"/>
              <a:gd name="connsiteX20" fmla="*/ 1160 w 10000"/>
              <a:gd name="connsiteY20" fmla="*/ 1112 h 9329"/>
              <a:gd name="connsiteX21" fmla="*/ 1160 w 10000"/>
              <a:gd name="connsiteY21" fmla="*/ 1533 h 9329"/>
              <a:gd name="connsiteX22" fmla="*/ 1160 w 10000"/>
              <a:gd name="connsiteY22" fmla="*/ 2876 h 9329"/>
              <a:gd name="connsiteX23" fmla="*/ 1354 w 10000"/>
              <a:gd name="connsiteY23" fmla="*/ 4217 h 9329"/>
              <a:gd name="connsiteX24" fmla="*/ 1546 w 10000"/>
              <a:gd name="connsiteY24" fmla="*/ 4885 h 9329"/>
              <a:gd name="connsiteX25" fmla="*/ 1546 w 10000"/>
              <a:gd name="connsiteY25" fmla="*/ 5334 h 9329"/>
              <a:gd name="connsiteX26" fmla="*/ 1740 w 10000"/>
              <a:gd name="connsiteY26" fmla="*/ 5779 h 9329"/>
              <a:gd name="connsiteX27" fmla="*/ 2126 w 10000"/>
              <a:gd name="connsiteY27" fmla="*/ 6227 h 9329"/>
              <a:gd name="connsiteX28" fmla="*/ 2320 w 10000"/>
              <a:gd name="connsiteY28" fmla="*/ 6449 h 9329"/>
              <a:gd name="connsiteX29" fmla="*/ 2706 w 10000"/>
              <a:gd name="connsiteY29" fmla="*/ 6674 h 9329"/>
              <a:gd name="connsiteX30" fmla="*/ 3091 w 10000"/>
              <a:gd name="connsiteY30" fmla="*/ 6869 h 9329"/>
              <a:gd name="connsiteX31" fmla="*/ 3479 w 10000"/>
              <a:gd name="connsiteY31" fmla="*/ 7094 h 9329"/>
              <a:gd name="connsiteX32" fmla="*/ 3842 w 10000"/>
              <a:gd name="connsiteY32" fmla="*/ 7094 h 9329"/>
              <a:gd name="connsiteX33" fmla="*/ 4422 w 10000"/>
              <a:gd name="connsiteY33" fmla="*/ 7320 h 9329"/>
              <a:gd name="connsiteX34" fmla="*/ 5001 w 10000"/>
              <a:gd name="connsiteY34" fmla="*/ 7320 h 9329"/>
              <a:gd name="connsiteX35" fmla="*/ 5580 w 10000"/>
              <a:gd name="connsiteY35" fmla="*/ 7320 h 9329"/>
              <a:gd name="connsiteX36" fmla="*/ 6159 w 10000"/>
              <a:gd name="connsiteY36" fmla="*/ 7094 h 9329"/>
              <a:gd name="connsiteX37" fmla="*/ 6547 w 10000"/>
              <a:gd name="connsiteY37" fmla="*/ 7094 h 9329"/>
              <a:gd name="connsiteX38" fmla="*/ 7126 w 10000"/>
              <a:gd name="connsiteY38" fmla="*/ 6869 h 9329"/>
              <a:gd name="connsiteX39" fmla="*/ 7513 w 10000"/>
              <a:gd name="connsiteY39" fmla="*/ 6674 h 9329"/>
              <a:gd name="connsiteX40" fmla="*/ 7898 w 10000"/>
              <a:gd name="connsiteY40" fmla="*/ 6449 h 9329"/>
              <a:gd name="connsiteX41" fmla="*/ 8092 w 10000"/>
              <a:gd name="connsiteY41" fmla="*/ 6227 h 9329"/>
              <a:gd name="connsiteX42" fmla="*/ 8092 w 10000"/>
              <a:gd name="connsiteY42" fmla="*/ 6005 h 9329"/>
              <a:gd name="connsiteX43" fmla="*/ 8261 w 10000"/>
              <a:gd name="connsiteY43" fmla="*/ 5557 h 9329"/>
              <a:gd name="connsiteX44" fmla="*/ 8454 w 10000"/>
              <a:gd name="connsiteY44" fmla="*/ 5113 h 9329"/>
              <a:gd name="connsiteX45" fmla="*/ 8647 w 10000"/>
              <a:gd name="connsiteY45" fmla="*/ 4885 h 9329"/>
              <a:gd name="connsiteX46" fmla="*/ 8647 w 10000"/>
              <a:gd name="connsiteY46" fmla="*/ 4217 h 9329"/>
              <a:gd name="connsiteX47" fmla="*/ 8841 w 10000"/>
              <a:gd name="connsiteY47" fmla="*/ 3773 h 9329"/>
              <a:gd name="connsiteX48" fmla="*/ 8841 w 10000"/>
              <a:gd name="connsiteY48" fmla="*/ 3323 h 9329"/>
              <a:gd name="connsiteX49" fmla="*/ 8841 w 10000"/>
              <a:gd name="connsiteY49" fmla="*/ 3097 h 9329"/>
              <a:gd name="connsiteX50" fmla="*/ 9034 w 10000"/>
              <a:gd name="connsiteY50" fmla="*/ 2652 h 9329"/>
              <a:gd name="connsiteX51" fmla="*/ 9034 w 10000"/>
              <a:gd name="connsiteY51" fmla="*/ 2427 h 9329"/>
              <a:gd name="connsiteX52" fmla="*/ 9227 w 10000"/>
              <a:gd name="connsiteY52" fmla="*/ 2427 h 9329"/>
              <a:gd name="connsiteX53" fmla="*/ 9227 w 10000"/>
              <a:gd name="connsiteY53" fmla="*/ 2205 h 9329"/>
              <a:gd name="connsiteX54" fmla="*/ 9227 w 10000"/>
              <a:gd name="connsiteY54" fmla="*/ 2205 h 9329"/>
              <a:gd name="connsiteX55" fmla="*/ 9227 w 10000"/>
              <a:gd name="connsiteY55" fmla="*/ 2205 h 9329"/>
              <a:gd name="connsiteX56" fmla="*/ 9227 w 10000"/>
              <a:gd name="connsiteY56" fmla="*/ 2427 h 9329"/>
              <a:gd name="connsiteX57" fmla="*/ 9420 w 10000"/>
              <a:gd name="connsiteY57" fmla="*/ 2427 h 9329"/>
              <a:gd name="connsiteX58" fmla="*/ 9420 w 10000"/>
              <a:gd name="connsiteY58" fmla="*/ 2652 h 9329"/>
              <a:gd name="connsiteX59" fmla="*/ 9420 w 10000"/>
              <a:gd name="connsiteY59" fmla="*/ 3097 h 9329"/>
              <a:gd name="connsiteX60" fmla="*/ 9420 w 10000"/>
              <a:gd name="connsiteY60" fmla="*/ 3323 h 9329"/>
              <a:gd name="connsiteX61" fmla="*/ 9420 w 10000"/>
              <a:gd name="connsiteY61" fmla="*/ 3773 h 9329"/>
              <a:gd name="connsiteX62" fmla="*/ 9420 w 10000"/>
              <a:gd name="connsiteY62" fmla="*/ 4217 h 9329"/>
              <a:gd name="connsiteX63" fmla="*/ 9614 w 10000"/>
              <a:gd name="connsiteY63" fmla="*/ 5113 h 9329"/>
              <a:gd name="connsiteX64" fmla="*/ 9614 w 10000"/>
              <a:gd name="connsiteY64" fmla="*/ 5779 h 9329"/>
              <a:gd name="connsiteX65" fmla="*/ 9807 w 10000"/>
              <a:gd name="connsiteY65" fmla="*/ 6449 h 9329"/>
              <a:gd name="connsiteX66" fmla="*/ 10000 w 10000"/>
              <a:gd name="connsiteY66" fmla="*/ 6869 h 9329"/>
              <a:gd name="connsiteX67" fmla="*/ 10000 w 10000"/>
              <a:gd name="connsiteY67" fmla="*/ 7094 h 9329"/>
              <a:gd name="connsiteX68" fmla="*/ 10000 w 10000"/>
              <a:gd name="connsiteY68" fmla="*/ 7320 h 9329"/>
              <a:gd name="connsiteX69" fmla="*/ 10000 w 10000"/>
              <a:gd name="connsiteY69" fmla="*/ 7537 h 9329"/>
              <a:gd name="connsiteX70" fmla="*/ 9807 w 10000"/>
              <a:gd name="connsiteY70" fmla="*/ 7762 h 9329"/>
              <a:gd name="connsiteX71" fmla="*/ 9420 w 10000"/>
              <a:gd name="connsiteY71" fmla="*/ 7989 h 9329"/>
              <a:gd name="connsiteX72" fmla="*/ 9034 w 10000"/>
              <a:gd name="connsiteY72" fmla="*/ 8210 h 9329"/>
              <a:gd name="connsiteX73" fmla="*/ 8647 w 10000"/>
              <a:gd name="connsiteY73" fmla="*/ 8434 h 9329"/>
              <a:gd name="connsiteX74" fmla="*/ 8092 w 10000"/>
              <a:gd name="connsiteY74" fmla="*/ 8662 h 9329"/>
              <a:gd name="connsiteX75" fmla="*/ 7318 w 10000"/>
              <a:gd name="connsiteY75" fmla="*/ 8882 h 9329"/>
              <a:gd name="connsiteX76" fmla="*/ 6739 w 10000"/>
              <a:gd name="connsiteY76" fmla="*/ 9106 h 9329"/>
              <a:gd name="connsiteX77" fmla="*/ 5967 w 10000"/>
              <a:gd name="connsiteY77" fmla="*/ 9329 h 9329"/>
              <a:gd name="connsiteX78" fmla="*/ 5001 w 10000"/>
              <a:gd name="connsiteY78" fmla="*/ 9329 h 9329"/>
              <a:gd name="connsiteX79" fmla="*/ 5001 w 10000"/>
              <a:gd name="connsiteY79" fmla="*/ 9329 h 9329"/>
              <a:gd name="connsiteX0" fmla="*/ 5001 w 10000"/>
              <a:gd name="connsiteY0" fmla="*/ 9525 h 9525"/>
              <a:gd name="connsiteX1" fmla="*/ 4227 w 10000"/>
              <a:gd name="connsiteY1" fmla="*/ 9286 h 9525"/>
              <a:gd name="connsiteX2" fmla="*/ 3479 w 10000"/>
              <a:gd name="connsiteY2" fmla="*/ 9286 h 9525"/>
              <a:gd name="connsiteX3" fmla="*/ 2899 w 10000"/>
              <a:gd name="connsiteY3" fmla="*/ 9046 h 9525"/>
              <a:gd name="connsiteX4" fmla="*/ 2320 w 10000"/>
              <a:gd name="connsiteY4" fmla="*/ 8810 h 9525"/>
              <a:gd name="connsiteX5" fmla="*/ 1933 w 10000"/>
              <a:gd name="connsiteY5" fmla="*/ 8566 h 9525"/>
              <a:gd name="connsiteX6" fmla="*/ 1546 w 10000"/>
              <a:gd name="connsiteY6" fmla="*/ 8089 h 9525"/>
              <a:gd name="connsiteX7" fmla="*/ 1160 w 10000"/>
              <a:gd name="connsiteY7" fmla="*/ 7604 h 9525"/>
              <a:gd name="connsiteX8" fmla="*/ 966 w 10000"/>
              <a:gd name="connsiteY8" fmla="*/ 7129 h 9525"/>
              <a:gd name="connsiteX9" fmla="*/ 581 w 10000"/>
              <a:gd name="connsiteY9" fmla="*/ 6438 h 9525"/>
              <a:gd name="connsiteX10" fmla="*/ 387 w 10000"/>
              <a:gd name="connsiteY10" fmla="*/ 5720 h 9525"/>
              <a:gd name="connsiteX11" fmla="*/ 194 w 10000"/>
              <a:gd name="connsiteY11" fmla="*/ 5006 h 9525"/>
              <a:gd name="connsiteX12" fmla="*/ 194 w 10000"/>
              <a:gd name="connsiteY12" fmla="*/ 4285 h 9525"/>
              <a:gd name="connsiteX13" fmla="*/ 0 w 10000"/>
              <a:gd name="connsiteY13" fmla="*/ 3804 h 9525"/>
              <a:gd name="connsiteX14" fmla="*/ 0 w 10000"/>
              <a:gd name="connsiteY14" fmla="*/ 3087 h 9525"/>
              <a:gd name="connsiteX15" fmla="*/ 0 w 10000"/>
              <a:gd name="connsiteY15" fmla="*/ 2127 h 9525"/>
              <a:gd name="connsiteX16" fmla="*/ 0 w 10000"/>
              <a:gd name="connsiteY16" fmla="*/ 1168 h 9525"/>
              <a:gd name="connsiteX17" fmla="*/ 0 w 10000"/>
              <a:gd name="connsiteY17" fmla="*/ 0 h 9525"/>
              <a:gd name="connsiteX18" fmla="*/ 1160 w 10000"/>
              <a:gd name="connsiteY18" fmla="*/ 241 h 9525"/>
              <a:gd name="connsiteX19" fmla="*/ 1160 w 10000"/>
              <a:gd name="connsiteY19" fmla="*/ 717 h 9525"/>
              <a:gd name="connsiteX20" fmla="*/ 1160 w 10000"/>
              <a:gd name="connsiteY20" fmla="*/ 1168 h 9525"/>
              <a:gd name="connsiteX21" fmla="*/ 1160 w 10000"/>
              <a:gd name="connsiteY21" fmla="*/ 2608 h 9525"/>
              <a:gd name="connsiteX22" fmla="*/ 1354 w 10000"/>
              <a:gd name="connsiteY22" fmla="*/ 4045 h 9525"/>
              <a:gd name="connsiteX23" fmla="*/ 1546 w 10000"/>
              <a:gd name="connsiteY23" fmla="*/ 4761 h 9525"/>
              <a:gd name="connsiteX24" fmla="*/ 1546 w 10000"/>
              <a:gd name="connsiteY24" fmla="*/ 5243 h 9525"/>
              <a:gd name="connsiteX25" fmla="*/ 1740 w 10000"/>
              <a:gd name="connsiteY25" fmla="*/ 5720 h 9525"/>
              <a:gd name="connsiteX26" fmla="*/ 2126 w 10000"/>
              <a:gd name="connsiteY26" fmla="*/ 6200 h 9525"/>
              <a:gd name="connsiteX27" fmla="*/ 2320 w 10000"/>
              <a:gd name="connsiteY27" fmla="*/ 6438 h 9525"/>
              <a:gd name="connsiteX28" fmla="*/ 2706 w 10000"/>
              <a:gd name="connsiteY28" fmla="*/ 6679 h 9525"/>
              <a:gd name="connsiteX29" fmla="*/ 3091 w 10000"/>
              <a:gd name="connsiteY29" fmla="*/ 6888 h 9525"/>
              <a:gd name="connsiteX30" fmla="*/ 3479 w 10000"/>
              <a:gd name="connsiteY30" fmla="*/ 7129 h 9525"/>
              <a:gd name="connsiteX31" fmla="*/ 3842 w 10000"/>
              <a:gd name="connsiteY31" fmla="*/ 7129 h 9525"/>
              <a:gd name="connsiteX32" fmla="*/ 4422 w 10000"/>
              <a:gd name="connsiteY32" fmla="*/ 7372 h 9525"/>
              <a:gd name="connsiteX33" fmla="*/ 5001 w 10000"/>
              <a:gd name="connsiteY33" fmla="*/ 7372 h 9525"/>
              <a:gd name="connsiteX34" fmla="*/ 5580 w 10000"/>
              <a:gd name="connsiteY34" fmla="*/ 7372 h 9525"/>
              <a:gd name="connsiteX35" fmla="*/ 6159 w 10000"/>
              <a:gd name="connsiteY35" fmla="*/ 7129 h 9525"/>
              <a:gd name="connsiteX36" fmla="*/ 6547 w 10000"/>
              <a:gd name="connsiteY36" fmla="*/ 7129 h 9525"/>
              <a:gd name="connsiteX37" fmla="*/ 7126 w 10000"/>
              <a:gd name="connsiteY37" fmla="*/ 6888 h 9525"/>
              <a:gd name="connsiteX38" fmla="*/ 7513 w 10000"/>
              <a:gd name="connsiteY38" fmla="*/ 6679 h 9525"/>
              <a:gd name="connsiteX39" fmla="*/ 7898 w 10000"/>
              <a:gd name="connsiteY39" fmla="*/ 6438 h 9525"/>
              <a:gd name="connsiteX40" fmla="*/ 8092 w 10000"/>
              <a:gd name="connsiteY40" fmla="*/ 6200 h 9525"/>
              <a:gd name="connsiteX41" fmla="*/ 8092 w 10000"/>
              <a:gd name="connsiteY41" fmla="*/ 5962 h 9525"/>
              <a:gd name="connsiteX42" fmla="*/ 8261 w 10000"/>
              <a:gd name="connsiteY42" fmla="*/ 5482 h 9525"/>
              <a:gd name="connsiteX43" fmla="*/ 8454 w 10000"/>
              <a:gd name="connsiteY43" fmla="*/ 5006 h 9525"/>
              <a:gd name="connsiteX44" fmla="*/ 8647 w 10000"/>
              <a:gd name="connsiteY44" fmla="*/ 4761 h 9525"/>
              <a:gd name="connsiteX45" fmla="*/ 8647 w 10000"/>
              <a:gd name="connsiteY45" fmla="*/ 4045 h 9525"/>
              <a:gd name="connsiteX46" fmla="*/ 8841 w 10000"/>
              <a:gd name="connsiteY46" fmla="*/ 3569 h 9525"/>
              <a:gd name="connsiteX47" fmla="*/ 8841 w 10000"/>
              <a:gd name="connsiteY47" fmla="*/ 3087 h 9525"/>
              <a:gd name="connsiteX48" fmla="*/ 8841 w 10000"/>
              <a:gd name="connsiteY48" fmla="*/ 2845 h 9525"/>
              <a:gd name="connsiteX49" fmla="*/ 9034 w 10000"/>
              <a:gd name="connsiteY49" fmla="*/ 2368 h 9525"/>
              <a:gd name="connsiteX50" fmla="*/ 9034 w 10000"/>
              <a:gd name="connsiteY50" fmla="*/ 2127 h 9525"/>
              <a:gd name="connsiteX51" fmla="*/ 9227 w 10000"/>
              <a:gd name="connsiteY51" fmla="*/ 2127 h 9525"/>
              <a:gd name="connsiteX52" fmla="*/ 9227 w 10000"/>
              <a:gd name="connsiteY52" fmla="*/ 1889 h 9525"/>
              <a:gd name="connsiteX53" fmla="*/ 9227 w 10000"/>
              <a:gd name="connsiteY53" fmla="*/ 1889 h 9525"/>
              <a:gd name="connsiteX54" fmla="*/ 9227 w 10000"/>
              <a:gd name="connsiteY54" fmla="*/ 1889 h 9525"/>
              <a:gd name="connsiteX55" fmla="*/ 9227 w 10000"/>
              <a:gd name="connsiteY55" fmla="*/ 2127 h 9525"/>
              <a:gd name="connsiteX56" fmla="*/ 9420 w 10000"/>
              <a:gd name="connsiteY56" fmla="*/ 2127 h 9525"/>
              <a:gd name="connsiteX57" fmla="*/ 9420 w 10000"/>
              <a:gd name="connsiteY57" fmla="*/ 2368 h 9525"/>
              <a:gd name="connsiteX58" fmla="*/ 9420 w 10000"/>
              <a:gd name="connsiteY58" fmla="*/ 2845 h 9525"/>
              <a:gd name="connsiteX59" fmla="*/ 9420 w 10000"/>
              <a:gd name="connsiteY59" fmla="*/ 3087 h 9525"/>
              <a:gd name="connsiteX60" fmla="*/ 9420 w 10000"/>
              <a:gd name="connsiteY60" fmla="*/ 3569 h 9525"/>
              <a:gd name="connsiteX61" fmla="*/ 9420 w 10000"/>
              <a:gd name="connsiteY61" fmla="*/ 4045 h 9525"/>
              <a:gd name="connsiteX62" fmla="*/ 9614 w 10000"/>
              <a:gd name="connsiteY62" fmla="*/ 5006 h 9525"/>
              <a:gd name="connsiteX63" fmla="*/ 9614 w 10000"/>
              <a:gd name="connsiteY63" fmla="*/ 5720 h 9525"/>
              <a:gd name="connsiteX64" fmla="*/ 9807 w 10000"/>
              <a:gd name="connsiteY64" fmla="*/ 6438 h 9525"/>
              <a:gd name="connsiteX65" fmla="*/ 10000 w 10000"/>
              <a:gd name="connsiteY65" fmla="*/ 6888 h 9525"/>
              <a:gd name="connsiteX66" fmla="*/ 10000 w 10000"/>
              <a:gd name="connsiteY66" fmla="*/ 7129 h 9525"/>
              <a:gd name="connsiteX67" fmla="*/ 10000 w 10000"/>
              <a:gd name="connsiteY67" fmla="*/ 7372 h 9525"/>
              <a:gd name="connsiteX68" fmla="*/ 10000 w 10000"/>
              <a:gd name="connsiteY68" fmla="*/ 7604 h 9525"/>
              <a:gd name="connsiteX69" fmla="*/ 9807 w 10000"/>
              <a:gd name="connsiteY69" fmla="*/ 7845 h 9525"/>
              <a:gd name="connsiteX70" fmla="*/ 9420 w 10000"/>
              <a:gd name="connsiteY70" fmla="*/ 8089 h 9525"/>
              <a:gd name="connsiteX71" fmla="*/ 9034 w 10000"/>
              <a:gd name="connsiteY71" fmla="*/ 8326 h 9525"/>
              <a:gd name="connsiteX72" fmla="*/ 8647 w 10000"/>
              <a:gd name="connsiteY72" fmla="*/ 8566 h 9525"/>
              <a:gd name="connsiteX73" fmla="*/ 8092 w 10000"/>
              <a:gd name="connsiteY73" fmla="*/ 8810 h 9525"/>
              <a:gd name="connsiteX74" fmla="*/ 7318 w 10000"/>
              <a:gd name="connsiteY74" fmla="*/ 9046 h 9525"/>
              <a:gd name="connsiteX75" fmla="*/ 6739 w 10000"/>
              <a:gd name="connsiteY75" fmla="*/ 9286 h 9525"/>
              <a:gd name="connsiteX76" fmla="*/ 5967 w 10000"/>
              <a:gd name="connsiteY76" fmla="*/ 9525 h 9525"/>
              <a:gd name="connsiteX77" fmla="*/ 5001 w 10000"/>
              <a:gd name="connsiteY77" fmla="*/ 9525 h 9525"/>
              <a:gd name="connsiteX78" fmla="*/ 5001 w 10000"/>
              <a:gd name="connsiteY78" fmla="*/ 9525 h 9525"/>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1226 h 10000"/>
              <a:gd name="connsiteX20" fmla="*/ 1160 w 10000"/>
              <a:gd name="connsiteY20" fmla="*/ 2738 h 10000"/>
              <a:gd name="connsiteX21" fmla="*/ 1354 w 10000"/>
              <a:gd name="connsiteY21" fmla="*/ 4247 h 10000"/>
              <a:gd name="connsiteX22" fmla="*/ 1546 w 10000"/>
              <a:gd name="connsiteY22" fmla="*/ 4998 h 10000"/>
              <a:gd name="connsiteX23" fmla="*/ 1546 w 10000"/>
              <a:gd name="connsiteY23" fmla="*/ 5504 h 10000"/>
              <a:gd name="connsiteX24" fmla="*/ 1740 w 10000"/>
              <a:gd name="connsiteY24" fmla="*/ 6005 h 10000"/>
              <a:gd name="connsiteX25" fmla="*/ 2126 w 10000"/>
              <a:gd name="connsiteY25" fmla="*/ 6509 h 10000"/>
              <a:gd name="connsiteX26" fmla="*/ 2320 w 10000"/>
              <a:gd name="connsiteY26" fmla="*/ 6759 h 10000"/>
              <a:gd name="connsiteX27" fmla="*/ 2706 w 10000"/>
              <a:gd name="connsiteY27" fmla="*/ 7012 h 10000"/>
              <a:gd name="connsiteX28" fmla="*/ 3091 w 10000"/>
              <a:gd name="connsiteY28" fmla="*/ 7231 h 10000"/>
              <a:gd name="connsiteX29" fmla="*/ 3479 w 10000"/>
              <a:gd name="connsiteY29" fmla="*/ 7485 h 10000"/>
              <a:gd name="connsiteX30" fmla="*/ 3842 w 10000"/>
              <a:gd name="connsiteY30" fmla="*/ 7485 h 10000"/>
              <a:gd name="connsiteX31" fmla="*/ 4422 w 10000"/>
              <a:gd name="connsiteY31" fmla="*/ 7740 h 10000"/>
              <a:gd name="connsiteX32" fmla="*/ 5001 w 10000"/>
              <a:gd name="connsiteY32" fmla="*/ 7740 h 10000"/>
              <a:gd name="connsiteX33" fmla="*/ 5580 w 10000"/>
              <a:gd name="connsiteY33" fmla="*/ 7740 h 10000"/>
              <a:gd name="connsiteX34" fmla="*/ 6159 w 10000"/>
              <a:gd name="connsiteY34" fmla="*/ 7485 h 10000"/>
              <a:gd name="connsiteX35" fmla="*/ 6547 w 10000"/>
              <a:gd name="connsiteY35" fmla="*/ 7485 h 10000"/>
              <a:gd name="connsiteX36" fmla="*/ 7126 w 10000"/>
              <a:gd name="connsiteY36" fmla="*/ 7231 h 10000"/>
              <a:gd name="connsiteX37" fmla="*/ 7513 w 10000"/>
              <a:gd name="connsiteY37" fmla="*/ 7012 h 10000"/>
              <a:gd name="connsiteX38" fmla="*/ 7898 w 10000"/>
              <a:gd name="connsiteY38" fmla="*/ 6759 h 10000"/>
              <a:gd name="connsiteX39" fmla="*/ 8092 w 10000"/>
              <a:gd name="connsiteY39" fmla="*/ 6509 h 10000"/>
              <a:gd name="connsiteX40" fmla="*/ 8092 w 10000"/>
              <a:gd name="connsiteY40" fmla="*/ 6259 h 10000"/>
              <a:gd name="connsiteX41" fmla="*/ 8261 w 10000"/>
              <a:gd name="connsiteY41" fmla="*/ 5755 h 10000"/>
              <a:gd name="connsiteX42" fmla="*/ 8454 w 10000"/>
              <a:gd name="connsiteY42" fmla="*/ 5256 h 10000"/>
              <a:gd name="connsiteX43" fmla="*/ 8647 w 10000"/>
              <a:gd name="connsiteY43" fmla="*/ 4998 h 10000"/>
              <a:gd name="connsiteX44" fmla="*/ 8647 w 10000"/>
              <a:gd name="connsiteY44" fmla="*/ 4247 h 10000"/>
              <a:gd name="connsiteX45" fmla="*/ 8841 w 10000"/>
              <a:gd name="connsiteY45" fmla="*/ 3747 h 10000"/>
              <a:gd name="connsiteX46" fmla="*/ 8841 w 10000"/>
              <a:gd name="connsiteY46" fmla="*/ 3241 h 10000"/>
              <a:gd name="connsiteX47" fmla="*/ 8841 w 10000"/>
              <a:gd name="connsiteY47" fmla="*/ 2987 h 10000"/>
              <a:gd name="connsiteX48" fmla="*/ 9034 w 10000"/>
              <a:gd name="connsiteY48" fmla="*/ 2486 h 10000"/>
              <a:gd name="connsiteX49" fmla="*/ 9034 w 10000"/>
              <a:gd name="connsiteY49" fmla="*/ 2233 h 10000"/>
              <a:gd name="connsiteX50" fmla="*/ 9227 w 10000"/>
              <a:gd name="connsiteY50" fmla="*/ 2233 h 10000"/>
              <a:gd name="connsiteX51" fmla="*/ 9227 w 10000"/>
              <a:gd name="connsiteY51" fmla="*/ 1983 h 10000"/>
              <a:gd name="connsiteX52" fmla="*/ 9227 w 10000"/>
              <a:gd name="connsiteY52" fmla="*/ 1983 h 10000"/>
              <a:gd name="connsiteX53" fmla="*/ 9227 w 10000"/>
              <a:gd name="connsiteY53" fmla="*/ 1983 h 10000"/>
              <a:gd name="connsiteX54" fmla="*/ 9227 w 10000"/>
              <a:gd name="connsiteY54" fmla="*/ 2233 h 10000"/>
              <a:gd name="connsiteX55" fmla="*/ 9420 w 10000"/>
              <a:gd name="connsiteY55" fmla="*/ 2233 h 10000"/>
              <a:gd name="connsiteX56" fmla="*/ 9420 w 10000"/>
              <a:gd name="connsiteY56" fmla="*/ 2486 h 10000"/>
              <a:gd name="connsiteX57" fmla="*/ 9420 w 10000"/>
              <a:gd name="connsiteY57" fmla="*/ 2987 h 10000"/>
              <a:gd name="connsiteX58" fmla="*/ 9420 w 10000"/>
              <a:gd name="connsiteY58" fmla="*/ 3241 h 10000"/>
              <a:gd name="connsiteX59" fmla="*/ 9420 w 10000"/>
              <a:gd name="connsiteY59" fmla="*/ 3747 h 10000"/>
              <a:gd name="connsiteX60" fmla="*/ 9420 w 10000"/>
              <a:gd name="connsiteY60" fmla="*/ 4247 h 10000"/>
              <a:gd name="connsiteX61" fmla="*/ 9614 w 10000"/>
              <a:gd name="connsiteY61" fmla="*/ 5256 h 10000"/>
              <a:gd name="connsiteX62" fmla="*/ 9614 w 10000"/>
              <a:gd name="connsiteY62" fmla="*/ 6005 h 10000"/>
              <a:gd name="connsiteX63" fmla="*/ 9807 w 10000"/>
              <a:gd name="connsiteY63" fmla="*/ 6759 h 10000"/>
              <a:gd name="connsiteX64" fmla="*/ 10000 w 10000"/>
              <a:gd name="connsiteY64" fmla="*/ 7231 h 10000"/>
              <a:gd name="connsiteX65" fmla="*/ 10000 w 10000"/>
              <a:gd name="connsiteY65" fmla="*/ 7485 h 10000"/>
              <a:gd name="connsiteX66" fmla="*/ 10000 w 10000"/>
              <a:gd name="connsiteY66" fmla="*/ 7740 h 10000"/>
              <a:gd name="connsiteX67" fmla="*/ 10000 w 10000"/>
              <a:gd name="connsiteY67" fmla="*/ 7983 h 10000"/>
              <a:gd name="connsiteX68" fmla="*/ 9807 w 10000"/>
              <a:gd name="connsiteY68" fmla="*/ 8236 h 10000"/>
              <a:gd name="connsiteX69" fmla="*/ 9420 w 10000"/>
              <a:gd name="connsiteY69" fmla="*/ 8492 h 10000"/>
              <a:gd name="connsiteX70" fmla="*/ 9034 w 10000"/>
              <a:gd name="connsiteY70" fmla="*/ 8741 h 10000"/>
              <a:gd name="connsiteX71" fmla="*/ 8647 w 10000"/>
              <a:gd name="connsiteY71" fmla="*/ 8993 h 10000"/>
              <a:gd name="connsiteX72" fmla="*/ 8092 w 10000"/>
              <a:gd name="connsiteY72" fmla="*/ 9249 h 10000"/>
              <a:gd name="connsiteX73" fmla="*/ 7318 w 10000"/>
              <a:gd name="connsiteY73" fmla="*/ 9497 h 10000"/>
              <a:gd name="connsiteX74" fmla="*/ 6739 w 10000"/>
              <a:gd name="connsiteY74" fmla="*/ 9749 h 10000"/>
              <a:gd name="connsiteX75" fmla="*/ 5967 w 10000"/>
              <a:gd name="connsiteY75" fmla="*/ 10000 h 10000"/>
              <a:gd name="connsiteX76" fmla="*/ 5001 w 10000"/>
              <a:gd name="connsiteY76" fmla="*/ 10000 h 10000"/>
              <a:gd name="connsiteX77" fmla="*/ 5001 w 10000"/>
              <a:gd name="connsiteY77"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53 h 10000"/>
              <a:gd name="connsiteX19" fmla="*/ 1160 w 10000"/>
              <a:gd name="connsiteY19" fmla="*/ 2738 h 10000"/>
              <a:gd name="connsiteX20" fmla="*/ 1354 w 10000"/>
              <a:gd name="connsiteY20" fmla="*/ 4247 h 10000"/>
              <a:gd name="connsiteX21" fmla="*/ 1546 w 10000"/>
              <a:gd name="connsiteY21" fmla="*/ 4998 h 10000"/>
              <a:gd name="connsiteX22" fmla="*/ 1546 w 10000"/>
              <a:gd name="connsiteY22" fmla="*/ 5504 h 10000"/>
              <a:gd name="connsiteX23" fmla="*/ 1740 w 10000"/>
              <a:gd name="connsiteY23" fmla="*/ 6005 h 10000"/>
              <a:gd name="connsiteX24" fmla="*/ 2126 w 10000"/>
              <a:gd name="connsiteY24" fmla="*/ 6509 h 10000"/>
              <a:gd name="connsiteX25" fmla="*/ 2320 w 10000"/>
              <a:gd name="connsiteY25" fmla="*/ 6759 h 10000"/>
              <a:gd name="connsiteX26" fmla="*/ 2706 w 10000"/>
              <a:gd name="connsiteY26" fmla="*/ 7012 h 10000"/>
              <a:gd name="connsiteX27" fmla="*/ 3091 w 10000"/>
              <a:gd name="connsiteY27" fmla="*/ 7231 h 10000"/>
              <a:gd name="connsiteX28" fmla="*/ 3479 w 10000"/>
              <a:gd name="connsiteY28" fmla="*/ 7485 h 10000"/>
              <a:gd name="connsiteX29" fmla="*/ 3842 w 10000"/>
              <a:gd name="connsiteY29" fmla="*/ 7485 h 10000"/>
              <a:gd name="connsiteX30" fmla="*/ 4422 w 10000"/>
              <a:gd name="connsiteY30" fmla="*/ 7740 h 10000"/>
              <a:gd name="connsiteX31" fmla="*/ 5001 w 10000"/>
              <a:gd name="connsiteY31" fmla="*/ 7740 h 10000"/>
              <a:gd name="connsiteX32" fmla="*/ 5580 w 10000"/>
              <a:gd name="connsiteY32" fmla="*/ 7740 h 10000"/>
              <a:gd name="connsiteX33" fmla="*/ 6159 w 10000"/>
              <a:gd name="connsiteY33" fmla="*/ 7485 h 10000"/>
              <a:gd name="connsiteX34" fmla="*/ 6547 w 10000"/>
              <a:gd name="connsiteY34" fmla="*/ 7485 h 10000"/>
              <a:gd name="connsiteX35" fmla="*/ 7126 w 10000"/>
              <a:gd name="connsiteY35" fmla="*/ 7231 h 10000"/>
              <a:gd name="connsiteX36" fmla="*/ 7513 w 10000"/>
              <a:gd name="connsiteY36" fmla="*/ 7012 h 10000"/>
              <a:gd name="connsiteX37" fmla="*/ 7898 w 10000"/>
              <a:gd name="connsiteY37" fmla="*/ 6759 h 10000"/>
              <a:gd name="connsiteX38" fmla="*/ 8092 w 10000"/>
              <a:gd name="connsiteY38" fmla="*/ 6509 h 10000"/>
              <a:gd name="connsiteX39" fmla="*/ 8092 w 10000"/>
              <a:gd name="connsiteY39" fmla="*/ 6259 h 10000"/>
              <a:gd name="connsiteX40" fmla="*/ 8261 w 10000"/>
              <a:gd name="connsiteY40" fmla="*/ 5755 h 10000"/>
              <a:gd name="connsiteX41" fmla="*/ 8454 w 10000"/>
              <a:gd name="connsiteY41" fmla="*/ 5256 h 10000"/>
              <a:gd name="connsiteX42" fmla="*/ 8647 w 10000"/>
              <a:gd name="connsiteY42" fmla="*/ 4998 h 10000"/>
              <a:gd name="connsiteX43" fmla="*/ 8647 w 10000"/>
              <a:gd name="connsiteY43" fmla="*/ 4247 h 10000"/>
              <a:gd name="connsiteX44" fmla="*/ 8841 w 10000"/>
              <a:gd name="connsiteY44" fmla="*/ 3747 h 10000"/>
              <a:gd name="connsiteX45" fmla="*/ 8841 w 10000"/>
              <a:gd name="connsiteY45" fmla="*/ 3241 h 10000"/>
              <a:gd name="connsiteX46" fmla="*/ 8841 w 10000"/>
              <a:gd name="connsiteY46" fmla="*/ 2987 h 10000"/>
              <a:gd name="connsiteX47" fmla="*/ 9034 w 10000"/>
              <a:gd name="connsiteY47" fmla="*/ 2486 h 10000"/>
              <a:gd name="connsiteX48" fmla="*/ 9034 w 10000"/>
              <a:gd name="connsiteY48" fmla="*/ 2233 h 10000"/>
              <a:gd name="connsiteX49" fmla="*/ 9227 w 10000"/>
              <a:gd name="connsiteY49" fmla="*/ 2233 h 10000"/>
              <a:gd name="connsiteX50" fmla="*/ 9227 w 10000"/>
              <a:gd name="connsiteY50" fmla="*/ 1983 h 10000"/>
              <a:gd name="connsiteX51" fmla="*/ 9227 w 10000"/>
              <a:gd name="connsiteY51" fmla="*/ 1983 h 10000"/>
              <a:gd name="connsiteX52" fmla="*/ 9227 w 10000"/>
              <a:gd name="connsiteY52" fmla="*/ 1983 h 10000"/>
              <a:gd name="connsiteX53" fmla="*/ 9227 w 10000"/>
              <a:gd name="connsiteY53" fmla="*/ 2233 h 10000"/>
              <a:gd name="connsiteX54" fmla="*/ 9420 w 10000"/>
              <a:gd name="connsiteY54" fmla="*/ 2233 h 10000"/>
              <a:gd name="connsiteX55" fmla="*/ 9420 w 10000"/>
              <a:gd name="connsiteY55" fmla="*/ 2486 h 10000"/>
              <a:gd name="connsiteX56" fmla="*/ 9420 w 10000"/>
              <a:gd name="connsiteY56" fmla="*/ 2987 h 10000"/>
              <a:gd name="connsiteX57" fmla="*/ 9420 w 10000"/>
              <a:gd name="connsiteY57" fmla="*/ 3241 h 10000"/>
              <a:gd name="connsiteX58" fmla="*/ 9420 w 10000"/>
              <a:gd name="connsiteY58" fmla="*/ 3747 h 10000"/>
              <a:gd name="connsiteX59" fmla="*/ 9420 w 10000"/>
              <a:gd name="connsiteY59" fmla="*/ 4247 h 10000"/>
              <a:gd name="connsiteX60" fmla="*/ 9614 w 10000"/>
              <a:gd name="connsiteY60" fmla="*/ 5256 h 10000"/>
              <a:gd name="connsiteX61" fmla="*/ 9614 w 10000"/>
              <a:gd name="connsiteY61" fmla="*/ 6005 h 10000"/>
              <a:gd name="connsiteX62" fmla="*/ 9807 w 10000"/>
              <a:gd name="connsiteY62" fmla="*/ 6759 h 10000"/>
              <a:gd name="connsiteX63" fmla="*/ 10000 w 10000"/>
              <a:gd name="connsiteY63" fmla="*/ 7231 h 10000"/>
              <a:gd name="connsiteX64" fmla="*/ 10000 w 10000"/>
              <a:gd name="connsiteY64" fmla="*/ 7485 h 10000"/>
              <a:gd name="connsiteX65" fmla="*/ 10000 w 10000"/>
              <a:gd name="connsiteY65" fmla="*/ 7740 h 10000"/>
              <a:gd name="connsiteX66" fmla="*/ 10000 w 10000"/>
              <a:gd name="connsiteY66" fmla="*/ 7983 h 10000"/>
              <a:gd name="connsiteX67" fmla="*/ 9807 w 10000"/>
              <a:gd name="connsiteY67" fmla="*/ 8236 h 10000"/>
              <a:gd name="connsiteX68" fmla="*/ 9420 w 10000"/>
              <a:gd name="connsiteY68" fmla="*/ 8492 h 10000"/>
              <a:gd name="connsiteX69" fmla="*/ 9034 w 10000"/>
              <a:gd name="connsiteY69" fmla="*/ 8741 h 10000"/>
              <a:gd name="connsiteX70" fmla="*/ 8647 w 10000"/>
              <a:gd name="connsiteY70" fmla="*/ 8993 h 10000"/>
              <a:gd name="connsiteX71" fmla="*/ 8092 w 10000"/>
              <a:gd name="connsiteY71" fmla="*/ 9249 h 10000"/>
              <a:gd name="connsiteX72" fmla="*/ 7318 w 10000"/>
              <a:gd name="connsiteY72" fmla="*/ 9497 h 10000"/>
              <a:gd name="connsiteX73" fmla="*/ 6739 w 10000"/>
              <a:gd name="connsiteY73" fmla="*/ 9749 h 10000"/>
              <a:gd name="connsiteX74" fmla="*/ 5967 w 10000"/>
              <a:gd name="connsiteY74" fmla="*/ 10000 h 10000"/>
              <a:gd name="connsiteX75" fmla="*/ 5001 w 10000"/>
              <a:gd name="connsiteY75" fmla="*/ 10000 h 10000"/>
              <a:gd name="connsiteX76" fmla="*/ 5001 w 10000"/>
              <a:gd name="connsiteY76" fmla="*/ 10000 h 10000"/>
              <a:gd name="connsiteX0" fmla="*/ 5001 w 10000"/>
              <a:gd name="connsiteY0" fmla="*/ 10000 h 10000"/>
              <a:gd name="connsiteX1" fmla="*/ 4227 w 10000"/>
              <a:gd name="connsiteY1" fmla="*/ 9749 h 10000"/>
              <a:gd name="connsiteX2" fmla="*/ 3479 w 10000"/>
              <a:gd name="connsiteY2" fmla="*/ 9749 h 10000"/>
              <a:gd name="connsiteX3" fmla="*/ 2899 w 10000"/>
              <a:gd name="connsiteY3" fmla="*/ 9497 h 10000"/>
              <a:gd name="connsiteX4" fmla="*/ 2320 w 10000"/>
              <a:gd name="connsiteY4" fmla="*/ 9249 h 10000"/>
              <a:gd name="connsiteX5" fmla="*/ 1933 w 10000"/>
              <a:gd name="connsiteY5" fmla="*/ 8993 h 10000"/>
              <a:gd name="connsiteX6" fmla="*/ 1546 w 10000"/>
              <a:gd name="connsiteY6" fmla="*/ 8492 h 10000"/>
              <a:gd name="connsiteX7" fmla="*/ 1160 w 10000"/>
              <a:gd name="connsiteY7" fmla="*/ 7983 h 10000"/>
              <a:gd name="connsiteX8" fmla="*/ 966 w 10000"/>
              <a:gd name="connsiteY8" fmla="*/ 7485 h 10000"/>
              <a:gd name="connsiteX9" fmla="*/ 581 w 10000"/>
              <a:gd name="connsiteY9" fmla="*/ 6759 h 10000"/>
              <a:gd name="connsiteX10" fmla="*/ 387 w 10000"/>
              <a:gd name="connsiteY10" fmla="*/ 6005 h 10000"/>
              <a:gd name="connsiteX11" fmla="*/ 194 w 10000"/>
              <a:gd name="connsiteY11" fmla="*/ 5256 h 10000"/>
              <a:gd name="connsiteX12" fmla="*/ 194 w 10000"/>
              <a:gd name="connsiteY12" fmla="*/ 4499 h 10000"/>
              <a:gd name="connsiteX13" fmla="*/ 0 w 10000"/>
              <a:gd name="connsiteY13" fmla="*/ 3994 h 10000"/>
              <a:gd name="connsiteX14" fmla="*/ 0 w 10000"/>
              <a:gd name="connsiteY14" fmla="*/ 3241 h 10000"/>
              <a:gd name="connsiteX15" fmla="*/ 0 w 10000"/>
              <a:gd name="connsiteY15" fmla="*/ 2233 h 10000"/>
              <a:gd name="connsiteX16" fmla="*/ 0 w 10000"/>
              <a:gd name="connsiteY16" fmla="*/ 1226 h 10000"/>
              <a:gd name="connsiteX17" fmla="*/ 0 w 10000"/>
              <a:gd name="connsiteY17" fmla="*/ 0 h 10000"/>
              <a:gd name="connsiteX18" fmla="*/ 1160 w 10000"/>
              <a:gd name="connsiteY18" fmla="*/ 2738 h 10000"/>
              <a:gd name="connsiteX19" fmla="*/ 1354 w 10000"/>
              <a:gd name="connsiteY19" fmla="*/ 4247 h 10000"/>
              <a:gd name="connsiteX20" fmla="*/ 1546 w 10000"/>
              <a:gd name="connsiteY20" fmla="*/ 4998 h 10000"/>
              <a:gd name="connsiteX21" fmla="*/ 1546 w 10000"/>
              <a:gd name="connsiteY21" fmla="*/ 5504 h 10000"/>
              <a:gd name="connsiteX22" fmla="*/ 1740 w 10000"/>
              <a:gd name="connsiteY22" fmla="*/ 6005 h 10000"/>
              <a:gd name="connsiteX23" fmla="*/ 2126 w 10000"/>
              <a:gd name="connsiteY23" fmla="*/ 6509 h 10000"/>
              <a:gd name="connsiteX24" fmla="*/ 2320 w 10000"/>
              <a:gd name="connsiteY24" fmla="*/ 6759 h 10000"/>
              <a:gd name="connsiteX25" fmla="*/ 2706 w 10000"/>
              <a:gd name="connsiteY25" fmla="*/ 7012 h 10000"/>
              <a:gd name="connsiteX26" fmla="*/ 3091 w 10000"/>
              <a:gd name="connsiteY26" fmla="*/ 7231 h 10000"/>
              <a:gd name="connsiteX27" fmla="*/ 3479 w 10000"/>
              <a:gd name="connsiteY27" fmla="*/ 7485 h 10000"/>
              <a:gd name="connsiteX28" fmla="*/ 3842 w 10000"/>
              <a:gd name="connsiteY28" fmla="*/ 7485 h 10000"/>
              <a:gd name="connsiteX29" fmla="*/ 4422 w 10000"/>
              <a:gd name="connsiteY29" fmla="*/ 7740 h 10000"/>
              <a:gd name="connsiteX30" fmla="*/ 5001 w 10000"/>
              <a:gd name="connsiteY30" fmla="*/ 7740 h 10000"/>
              <a:gd name="connsiteX31" fmla="*/ 5580 w 10000"/>
              <a:gd name="connsiteY31" fmla="*/ 7740 h 10000"/>
              <a:gd name="connsiteX32" fmla="*/ 6159 w 10000"/>
              <a:gd name="connsiteY32" fmla="*/ 7485 h 10000"/>
              <a:gd name="connsiteX33" fmla="*/ 6547 w 10000"/>
              <a:gd name="connsiteY33" fmla="*/ 7485 h 10000"/>
              <a:gd name="connsiteX34" fmla="*/ 7126 w 10000"/>
              <a:gd name="connsiteY34" fmla="*/ 7231 h 10000"/>
              <a:gd name="connsiteX35" fmla="*/ 7513 w 10000"/>
              <a:gd name="connsiteY35" fmla="*/ 7012 h 10000"/>
              <a:gd name="connsiteX36" fmla="*/ 7898 w 10000"/>
              <a:gd name="connsiteY36" fmla="*/ 6759 h 10000"/>
              <a:gd name="connsiteX37" fmla="*/ 8092 w 10000"/>
              <a:gd name="connsiteY37" fmla="*/ 6509 h 10000"/>
              <a:gd name="connsiteX38" fmla="*/ 8092 w 10000"/>
              <a:gd name="connsiteY38" fmla="*/ 6259 h 10000"/>
              <a:gd name="connsiteX39" fmla="*/ 8261 w 10000"/>
              <a:gd name="connsiteY39" fmla="*/ 5755 h 10000"/>
              <a:gd name="connsiteX40" fmla="*/ 8454 w 10000"/>
              <a:gd name="connsiteY40" fmla="*/ 5256 h 10000"/>
              <a:gd name="connsiteX41" fmla="*/ 8647 w 10000"/>
              <a:gd name="connsiteY41" fmla="*/ 4998 h 10000"/>
              <a:gd name="connsiteX42" fmla="*/ 8647 w 10000"/>
              <a:gd name="connsiteY42" fmla="*/ 4247 h 10000"/>
              <a:gd name="connsiteX43" fmla="*/ 8841 w 10000"/>
              <a:gd name="connsiteY43" fmla="*/ 3747 h 10000"/>
              <a:gd name="connsiteX44" fmla="*/ 8841 w 10000"/>
              <a:gd name="connsiteY44" fmla="*/ 3241 h 10000"/>
              <a:gd name="connsiteX45" fmla="*/ 8841 w 10000"/>
              <a:gd name="connsiteY45" fmla="*/ 2987 h 10000"/>
              <a:gd name="connsiteX46" fmla="*/ 9034 w 10000"/>
              <a:gd name="connsiteY46" fmla="*/ 2486 h 10000"/>
              <a:gd name="connsiteX47" fmla="*/ 9034 w 10000"/>
              <a:gd name="connsiteY47" fmla="*/ 2233 h 10000"/>
              <a:gd name="connsiteX48" fmla="*/ 9227 w 10000"/>
              <a:gd name="connsiteY48" fmla="*/ 2233 h 10000"/>
              <a:gd name="connsiteX49" fmla="*/ 9227 w 10000"/>
              <a:gd name="connsiteY49" fmla="*/ 1983 h 10000"/>
              <a:gd name="connsiteX50" fmla="*/ 9227 w 10000"/>
              <a:gd name="connsiteY50" fmla="*/ 1983 h 10000"/>
              <a:gd name="connsiteX51" fmla="*/ 9227 w 10000"/>
              <a:gd name="connsiteY51" fmla="*/ 1983 h 10000"/>
              <a:gd name="connsiteX52" fmla="*/ 9227 w 10000"/>
              <a:gd name="connsiteY52" fmla="*/ 2233 h 10000"/>
              <a:gd name="connsiteX53" fmla="*/ 9420 w 10000"/>
              <a:gd name="connsiteY53" fmla="*/ 2233 h 10000"/>
              <a:gd name="connsiteX54" fmla="*/ 9420 w 10000"/>
              <a:gd name="connsiteY54" fmla="*/ 2486 h 10000"/>
              <a:gd name="connsiteX55" fmla="*/ 9420 w 10000"/>
              <a:gd name="connsiteY55" fmla="*/ 2987 h 10000"/>
              <a:gd name="connsiteX56" fmla="*/ 9420 w 10000"/>
              <a:gd name="connsiteY56" fmla="*/ 3241 h 10000"/>
              <a:gd name="connsiteX57" fmla="*/ 9420 w 10000"/>
              <a:gd name="connsiteY57" fmla="*/ 3747 h 10000"/>
              <a:gd name="connsiteX58" fmla="*/ 9420 w 10000"/>
              <a:gd name="connsiteY58" fmla="*/ 4247 h 10000"/>
              <a:gd name="connsiteX59" fmla="*/ 9614 w 10000"/>
              <a:gd name="connsiteY59" fmla="*/ 5256 h 10000"/>
              <a:gd name="connsiteX60" fmla="*/ 9614 w 10000"/>
              <a:gd name="connsiteY60" fmla="*/ 6005 h 10000"/>
              <a:gd name="connsiteX61" fmla="*/ 9807 w 10000"/>
              <a:gd name="connsiteY61" fmla="*/ 6759 h 10000"/>
              <a:gd name="connsiteX62" fmla="*/ 10000 w 10000"/>
              <a:gd name="connsiteY62" fmla="*/ 7231 h 10000"/>
              <a:gd name="connsiteX63" fmla="*/ 10000 w 10000"/>
              <a:gd name="connsiteY63" fmla="*/ 7485 h 10000"/>
              <a:gd name="connsiteX64" fmla="*/ 10000 w 10000"/>
              <a:gd name="connsiteY64" fmla="*/ 7740 h 10000"/>
              <a:gd name="connsiteX65" fmla="*/ 10000 w 10000"/>
              <a:gd name="connsiteY65" fmla="*/ 7983 h 10000"/>
              <a:gd name="connsiteX66" fmla="*/ 9807 w 10000"/>
              <a:gd name="connsiteY66" fmla="*/ 8236 h 10000"/>
              <a:gd name="connsiteX67" fmla="*/ 9420 w 10000"/>
              <a:gd name="connsiteY67" fmla="*/ 8492 h 10000"/>
              <a:gd name="connsiteX68" fmla="*/ 9034 w 10000"/>
              <a:gd name="connsiteY68" fmla="*/ 8741 h 10000"/>
              <a:gd name="connsiteX69" fmla="*/ 8647 w 10000"/>
              <a:gd name="connsiteY69" fmla="*/ 8993 h 10000"/>
              <a:gd name="connsiteX70" fmla="*/ 8092 w 10000"/>
              <a:gd name="connsiteY70" fmla="*/ 9249 h 10000"/>
              <a:gd name="connsiteX71" fmla="*/ 7318 w 10000"/>
              <a:gd name="connsiteY71" fmla="*/ 9497 h 10000"/>
              <a:gd name="connsiteX72" fmla="*/ 6739 w 10000"/>
              <a:gd name="connsiteY72" fmla="*/ 9749 h 10000"/>
              <a:gd name="connsiteX73" fmla="*/ 5967 w 10000"/>
              <a:gd name="connsiteY73" fmla="*/ 10000 h 10000"/>
              <a:gd name="connsiteX74" fmla="*/ 5001 w 10000"/>
              <a:gd name="connsiteY74" fmla="*/ 10000 h 10000"/>
              <a:gd name="connsiteX75" fmla="*/ 5001 w 10000"/>
              <a:gd name="connsiteY75" fmla="*/ 10000 h 10000"/>
              <a:gd name="connsiteX0" fmla="*/ 5001 w 10000"/>
              <a:gd name="connsiteY0" fmla="*/ 8774 h 8774"/>
              <a:gd name="connsiteX1" fmla="*/ 4227 w 10000"/>
              <a:gd name="connsiteY1" fmla="*/ 8523 h 8774"/>
              <a:gd name="connsiteX2" fmla="*/ 3479 w 10000"/>
              <a:gd name="connsiteY2" fmla="*/ 8523 h 8774"/>
              <a:gd name="connsiteX3" fmla="*/ 2899 w 10000"/>
              <a:gd name="connsiteY3" fmla="*/ 8271 h 8774"/>
              <a:gd name="connsiteX4" fmla="*/ 2320 w 10000"/>
              <a:gd name="connsiteY4" fmla="*/ 8023 h 8774"/>
              <a:gd name="connsiteX5" fmla="*/ 1933 w 10000"/>
              <a:gd name="connsiteY5" fmla="*/ 7767 h 8774"/>
              <a:gd name="connsiteX6" fmla="*/ 1546 w 10000"/>
              <a:gd name="connsiteY6" fmla="*/ 7266 h 8774"/>
              <a:gd name="connsiteX7" fmla="*/ 1160 w 10000"/>
              <a:gd name="connsiteY7" fmla="*/ 6757 h 8774"/>
              <a:gd name="connsiteX8" fmla="*/ 966 w 10000"/>
              <a:gd name="connsiteY8" fmla="*/ 6259 h 8774"/>
              <a:gd name="connsiteX9" fmla="*/ 581 w 10000"/>
              <a:gd name="connsiteY9" fmla="*/ 5533 h 8774"/>
              <a:gd name="connsiteX10" fmla="*/ 387 w 10000"/>
              <a:gd name="connsiteY10" fmla="*/ 4779 h 8774"/>
              <a:gd name="connsiteX11" fmla="*/ 194 w 10000"/>
              <a:gd name="connsiteY11" fmla="*/ 4030 h 8774"/>
              <a:gd name="connsiteX12" fmla="*/ 194 w 10000"/>
              <a:gd name="connsiteY12" fmla="*/ 3273 h 8774"/>
              <a:gd name="connsiteX13" fmla="*/ 0 w 10000"/>
              <a:gd name="connsiteY13" fmla="*/ 2768 h 8774"/>
              <a:gd name="connsiteX14" fmla="*/ 0 w 10000"/>
              <a:gd name="connsiteY14" fmla="*/ 2015 h 8774"/>
              <a:gd name="connsiteX15" fmla="*/ 0 w 10000"/>
              <a:gd name="connsiteY15" fmla="*/ 1007 h 8774"/>
              <a:gd name="connsiteX16" fmla="*/ 0 w 10000"/>
              <a:gd name="connsiteY16" fmla="*/ 0 h 8774"/>
              <a:gd name="connsiteX17" fmla="*/ 1160 w 10000"/>
              <a:gd name="connsiteY17" fmla="*/ 1512 h 8774"/>
              <a:gd name="connsiteX18" fmla="*/ 1354 w 10000"/>
              <a:gd name="connsiteY18" fmla="*/ 3021 h 8774"/>
              <a:gd name="connsiteX19" fmla="*/ 1546 w 10000"/>
              <a:gd name="connsiteY19" fmla="*/ 3772 h 8774"/>
              <a:gd name="connsiteX20" fmla="*/ 1546 w 10000"/>
              <a:gd name="connsiteY20" fmla="*/ 4278 h 8774"/>
              <a:gd name="connsiteX21" fmla="*/ 1740 w 10000"/>
              <a:gd name="connsiteY21" fmla="*/ 4779 h 8774"/>
              <a:gd name="connsiteX22" fmla="*/ 2126 w 10000"/>
              <a:gd name="connsiteY22" fmla="*/ 5283 h 8774"/>
              <a:gd name="connsiteX23" fmla="*/ 2320 w 10000"/>
              <a:gd name="connsiteY23" fmla="*/ 5533 h 8774"/>
              <a:gd name="connsiteX24" fmla="*/ 2706 w 10000"/>
              <a:gd name="connsiteY24" fmla="*/ 5786 h 8774"/>
              <a:gd name="connsiteX25" fmla="*/ 3091 w 10000"/>
              <a:gd name="connsiteY25" fmla="*/ 6005 h 8774"/>
              <a:gd name="connsiteX26" fmla="*/ 3479 w 10000"/>
              <a:gd name="connsiteY26" fmla="*/ 6259 h 8774"/>
              <a:gd name="connsiteX27" fmla="*/ 3842 w 10000"/>
              <a:gd name="connsiteY27" fmla="*/ 6259 h 8774"/>
              <a:gd name="connsiteX28" fmla="*/ 4422 w 10000"/>
              <a:gd name="connsiteY28" fmla="*/ 6514 h 8774"/>
              <a:gd name="connsiteX29" fmla="*/ 5001 w 10000"/>
              <a:gd name="connsiteY29" fmla="*/ 6514 h 8774"/>
              <a:gd name="connsiteX30" fmla="*/ 5580 w 10000"/>
              <a:gd name="connsiteY30" fmla="*/ 6514 h 8774"/>
              <a:gd name="connsiteX31" fmla="*/ 6159 w 10000"/>
              <a:gd name="connsiteY31" fmla="*/ 6259 h 8774"/>
              <a:gd name="connsiteX32" fmla="*/ 6547 w 10000"/>
              <a:gd name="connsiteY32" fmla="*/ 6259 h 8774"/>
              <a:gd name="connsiteX33" fmla="*/ 7126 w 10000"/>
              <a:gd name="connsiteY33" fmla="*/ 6005 h 8774"/>
              <a:gd name="connsiteX34" fmla="*/ 7513 w 10000"/>
              <a:gd name="connsiteY34" fmla="*/ 5786 h 8774"/>
              <a:gd name="connsiteX35" fmla="*/ 7898 w 10000"/>
              <a:gd name="connsiteY35" fmla="*/ 5533 h 8774"/>
              <a:gd name="connsiteX36" fmla="*/ 8092 w 10000"/>
              <a:gd name="connsiteY36" fmla="*/ 5283 h 8774"/>
              <a:gd name="connsiteX37" fmla="*/ 8092 w 10000"/>
              <a:gd name="connsiteY37" fmla="*/ 5033 h 8774"/>
              <a:gd name="connsiteX38" fmla="*/ 8261 w 10000"/>
              <a:gd name="connsiteY38" fmla="*/ 4529 h 8774"/>
              <a:gd name="connsiteX39" fmla="*/ 8454 w 10000"/>
              <a:gd name="connsiteY39" fmla="*/ 4030 h 8774"/>
              <a:gd name="connsiteX40" fmla="*/ 8647 w 10000"/>
              <a:gd name="connsiteY40" fmla="*/ 3772 h 8774"/>
              <a:gd name="connsiteX41" fmla="*/ 8647 w 10000"/>
              <a:gd name="connsiteY41" fmla="*/ 3021 h 8774"/>
              <a:gd name="connsiteX42" fmla="*/ 8841 w 10000"/>
              <a:gd name="connsiteY42" fmla="*/ 2521 h 8774"/>
              <a:gd name="connsiteX43" fmla="*/ 8841 w 10000"/>
              <a:gd name="connsiteY43" fmla="*/ 2015 h 8774"/>
              <a:gd name="connsiteX44" fmla="*/ 8841 w 10000"/>
              <a:gd name="connsiteY44" fmla="*/ 1761 h 8774"/>
              <a:gd name="connsiteX45" fmla="*/ 9034 w 10000"/>
              <a:gd name="connsiteY45" fmla="*/ 1260 h 8774"/>
              <a:gd name="connsiteX46" fmla="*/ 9034 w 10000"/>
              <a:gd name="connsiteY46" fmla="*/ 1007 h 8774"/>
              <a:gd name="connsiteX47" fmla="*/ 9227 w 10000"/>
              <a:gd name="connsiteY47" fmla="*/ 1007 h 8774"/>
              <a:gd name="connsiteX48" fmla="*/ 9227 w 10000"/>
              <a:gd name="connsiteY48" fmla="*/ 757 h 8774"/>
              <a:gd name="connsiteX49" fmla="*/ 9227 w 10000"/>
              <a:gd name="connsiteY49" fmla="*/ 757 h 8774"/>
              <a:gd name="connsiteX50" fmla="*/ 9227 w 10000"/>
              <a:gd name="connsiteY50" fmla="*/ 757 h 8774"/>
              <a:gd name="connsiteX51" fmla="*/ 9227 w 10000"/>
              <a:gd name="connsiteY51" fmla="*/ 1007 h 8774"/>
              <a:gd name="connsiteX52" fmla="*/ 9420 w 10000"/>
              <a:gd name="connsiteY52" fmla="*/ 1007 h 8774"/>
              <a:gd name="connsiteX53" fmla="*/ 9420 w 10000"/>
              <a:gd name="connsiteY53" fmla="*/ 1260 h 8774"/>
              <a:gd name="connsiteX54" fmla="*/ 9420 w 10000"/>
              <a:gd name="connsiteY54" fmla="*/ 1761 h 8774"/>
              <a:gd name="connsiteX55" fmla="*/ 9420 w 10000"/>
              <a:gd name="connsiteY55" fmla="*/ 2015 h 8774"/>
              <a:gd name="connsiteX56" fmla="*/ 9420 w 10000"/>
              <a:gd name="connsiteY56" fmla="*/ 2521 h 8774"/>
              <a:gd name="connsiteX57" fmla="*/ 9420 w 10000"/>
              <a:gd name="connsiteY57" fmla="*/ 3021 h 8774"/>
              <a:gd name="connsiteX58" fmla="*/ 9614 w 10000"/>
              <a:gd name="connsiteY58" fmla="*/ 4030 h 8774"/>
              <a:gd name="connsiteX59" fmla="*/ 9614 w 10000"/>
              <a:gd name="connsiteY59" fmla="*/ 4779 h 8774"/>
              <a:gd name="connsiteX60" fmla="*/ 9807 w 10000"/>
              <a:gd name="connsiteY60" fmla="*/ 5533 h 8774"/>
              <a:gd name="connsiteX61" fmla="*/ 10000 w 10000"/>
              <a:gd name="connsiteY61" fmla="*/ 6005 h 8774"/>
              <a:gd name="connsiteX62" fmla="*/ 10000 w 10000"/>
              <a:gd name="connsiteY62" fmla="*/ 6259 h 8774"/>
              <a:gd name="connsiteX63" fmla="*/ 10000 w 10000"/>
              <a:gd name="connsiteY63" fmla="*/ 6514 h 8774"/>
              <a:gd name="connsiteX64" fmla="*/ 10000 w 10000"/>
              <a:gd name="connsiteY64" fmla="*/ 6757 h 8774"/>
              <a:gd name="connsiteX65" fmla="*/ 9807 w 10000"/>
              <a:gd name="connsiteY65" fmla="*/ 7010 h 8774"/>
              <a:gd name="connsiteX66" fmla="*/ 9420 w 10000"/>
              <a:gd name="connsiteY66" fmla="*/ 7266 h 8774"/>
              <a:gd name="connsiteX67" fmla="*/ 9034 w 10000"/>
              <a:gd name="connsiteY67" fmla="*/ 7515 h 8774"/>
              <a:gd name="connsiteX68" fmla="*/ 8647 w 10000"/>
              <a:gd name="connsiteY68" fmla="*/ 7767 h 8774"/>
              <a:gd name="connsiteX69" fmla="*/ 8092 w 10000"/>
              <a:gd name="connsiteY69" fmla="*/ 8023 h 8774"/>
              <a:gd name="connsiteX70" fmla="*/ 7318 w 10000"/>
              <a:gd name="connsiteY70" fmla="*/ 8271 h 8774"/>
              <a:gd name="connsiteX71" fmla="*/ 6739 w 10000"/>
              <a:gd name="connsiteY71" fmla="*/ 8523 h 8774"/>
              <a:gd name="connsiteX72" fmla="*/ 5967 w 10000"/>
              <a:gd name="connsiteY72" fmla="*/ 8774 h 8774"/>
              <a:gd name="connsiteX73" fmla="*/ 5001 w 10000"/>
              <a:gd name="connsiteY73" fmla="*/ 8774 h 8774"/>
              <a:gd name="connsiteX74" fmla="*/ 5001 w 10000"/>
              <a:gd name="connsiteY74" fmla="*/ 8774 h 8774"/>
              <a:gd name="connsiteX0" fmla="*/ 5001 w 10000"/>
              <a:gd name="connsiteY0" fmla="*/ 9137 h 9137"/>
              <a:gd name="connsiteX1" fmla="*/ 4227 w 10000"/>
              <a:gd name="connsiteY1" fmla="*/ 8851 h 9137"/>
              <a:gd name="connsiteX2" fmla="*/ 3479 w 10000"/>
              <a:gd name="connsiteY2" fmla="*/ 8851 h 9137"/>
              <a:gd name="connsiteX3" fmla="*/ 2899 w 10000"/>
              <a:gd name="connsiteY3" fmla="*/ 8564 h 9137"/>
              <a:gd name="connsiteX4" fmla="*/ 2320 w 10000"/>
              <a:gd name="connsiteY4" fmla="*/ 8281 h 9137"/>
              <a:gd name="connsiteX5" fmla="*/ 1933 w 10000"/>
              <a:gd name="connsiteY5" fmla="*/ 7989 h 9137"/>
              <a:gd name="connsiteX6" fmla="*/ 1546 w 10000"/>
              <a:gd name="connsiteY6" fmla="*/ 7418 h 9137"/>
              <a:gd name="connsiteX7" fmla="*/ 1160 w 10000"/>
              <a:gd name="connsiteY7" fmla="*/ 6838 h 9137"/>
              <a:gd name="connsiteX8" fmla="*/ 966 w 10000"/>
              <a:gd name="connsiteY8" fmla="*/ 6271 h 9137"/>
              <a:gd name="connsiteX9" fmla="*/ 581 w 10000"/>
              <a:gd name="connsiteY9" fmla="*/ 5443 h 9137"/>
              <a:gd name="connsiteX10" fmla="*/ 387 w 10000"/>
              <a:gd name="connsiteY10" fmla="*/ 4584 h 9137"/>
              <a:gd name="connsiteX11" fmla="*/ 194 w 10000"/>
              <a:gd name="connsiteY11" fmla="*/ 3730 h 9137"/>
              <a:gd name="connsiteX12" fmla="*/ 194 w 10000"/>
              <a:gd name="connsiteY12" fmla="*/ 2867 h 9137"/>
              <a:gd name="connsiteX13" fmla="*/ 0 w 10000"/>
              <a:gd name="connsiteY13" fmla="*/ 2292 h 9137"/>
              <a:gd name="connsiteX14" fmla="*/ 0 w 10000"/>
              <a:gd name="connsiteY14" fmla="*/ 1434 h 9137"/>
              <a:gd name="connsiteX15" fmla="*/ 0 w 10000"/>
              <a:gd name="connsiteY15" fmla="*/ 285 h 9137"/>
              <a:gd name="connsiteX16" fmla="*/ 1160 w 10000"/>
              <a:gd name="connsiteY16" fmla="*/ 860 h 9137"/>
              <a:gd name="connsiteX17" fmla="*/ 1354 w 10000"/>
              <a:gd name="connsiteY17" fmla="*/ 2580 h 9137"/>
              <a:gd name="connsiteX18" fmla="*/ 1546 w 10000"/>
              <a:gd name="connsiteY18" fmla="*/ 3436 h 9137"/>
              <a:gd name="connsiteX19" fmla="*/ 1546 w 10000"/>
              <a:gd name="connsiteY19" fmla="*/ 4013 h 9137"/>
              <a:gd name="connsiteX20" fmla="*/ 1740 w 10000"/>
              <a:gd name="connsiteY20" fmla="*/ 4584 h 9137"/>
              <a:gd name="connsiteX21" fmla="*/ 2126 w 10000"/>
              <a:gd name="connsiteY21" fmla="*/ 5158 h 9137"/>
              <a:gd name="connsiteX22" fmla="*/ 2320 w 10000"/>
              <a:gd name="connsiteY22" fmla="*/ 5443 h 9137"/>
              <a:gd name="connsiteX23" fmla="*/ 2706 w 10000"/>
              <a:gd name="connsiteY23" fmla="*/ 5731 h 9137"/>
              <a:gd name="connsiteX24" fmla="*/ 3091 w 10000"/>
              <a:gd name="connsiteY24" fmla="*/ 5981 h 9137"/>
              <a:gd name="connsiteX25" fmla="*/ 3479 w 10000"/>
              <a:gd name="connsiteY25" fmla="*/ 6271 h 9137"/>
              <a:gd name="connsiteX26" fmla="*/ 3842 w 10000"/>
              <a:gd name="connsiteY26" fmla="*/ 6271 h 9137"/>
              <a:gd name="connsiteX27" fmla="*/ 4422 w 10000"/>
              <a:gd name="connsiteY27" fmla="*/ 6561 h 9137"/>
              <a:gd name="connsiteX28" fmla="*/ 5001 w 10000"/>
              <a:gd name="connsiteY28" fmla="*/ 6561 h 9137"/>
              <a:gd name="connsiteX29" fmla="*/ 5580 w 10000"/>
              <a:gd name="connsiteY29" fmla="*/ 6561 h 9137"/>
              <a:gd name="connsiteX30" fmla="*/ 6159 w 10000"/>
              <a:gd name="connsiteY30" fmla="*/ 6271 h 9137"/>
              <a:gd name="connsiteX31" fmla="*/ 6547 w 10000"/>
              <a:gd name="connsiteY31" fmla="*/ 6271 h 9137"/>
              <a:gd name="connsiteX32" fmla="*/ 7126 w 10000"/>
              <a:gd name="connsiteY32" fmla="*/ 5981 h 9137"/>
              <a:gd name="connsiteX33" fmla="*/ 7513 w 10000"/>
              <a:gd name="connsiteY33" fmla="*/ 5731 h 9137"/>
              <a:gd name="connsiteX34" fmla="*/ 7898 w 10000"/>
              <a:gd name="connsiteY34" fmla="*/ 5443 h 9137"/>
              <a:gd name="connsiteX35" fmla="*/ 8092 w 10000"/>
              <a:gd name="connsiteY35" fmla="*/ 5158 h 9137"/>
              <a:gd name="connsiteX36" fmla="*/ 8092 w 10000"/>
              <a:gd name="connsiteY36" fmla="*/ 4873 h 9137"/>
              <a:gd name="connsiteX37" fmla="*/ 8261 w 10000"/>
              <a:gd name="connsiteY37" fmla="*/ 4299 h 9137"/>
              <a:gd name="connsiteX38" fmla="*/ 8454 w 10000"/>
              <a:gd name="connsiteY38" fmla="*/ 3730 h 9137"/>
              <a:gd name="connsiteX39" fmla="*/ 8647 w 10000"/>
              <a:gd name="connsiteY39" fmla="*/ 3436 h 9137"/>
              <a:gd name="connsiteX40" fmla="*/ 8647 w 10000"/>
              <a:gd name="connsiteY40" fmla="*/ 2580 h 9137"/>
              <a:gd name="connsiteX41" fmla="*/ 8841 w 10000"/>
              <a:gd name="connsiteY41" fmla="*/ 2010 h 9137"/>
              <a:gd name="connsiteX42" fmla="*/ 8841 w 10000"/>
              <a:gd name="connsiteY42" fmla="*/ 1434 h 9137"/>
              <a:gd name="connsiteX43" fmla="*/ 8841 w 10000"/>
              <a:gd name="connsiteY43" fmla="*/ 1144 h 9137"/>
              <a:gd name="connsiteX44" fmla="*/ 9034 w 10000"/>
              <a:gd name="connsiteY44" fmla="*/ 573 h 9137"/>
              <a:gd name="connsiteX45" fmla="*/ 9034 w 10000"/>
              <a:gd name="connsiteY45" fmla="*/ 285 h 9137"/>
              <a:gd name="connsiteX46" fmla="*/ 9227 w 10000"/>
              <a:gd name="connsiteY46" fmla="*/ 285 h 9137"/>
              <a:gd name="connsiteX47" fmla="*/ 9227 w 10000"/>
              <a:gd name="connsiteY47" fmla="*/ 0 h 9137"/>
              <a:gd name="connsiteX48" fmla="*/ 9227 w 10000"/>
              <a:gd name="connsiteY48" fmla="*/ 0 h 9137"/>
              <a:gd name="connsiteX49" fmla="*/ 9227 w 10000"/>
              <a:gd name="connsiteY49" fmla="*/ 0 h 9137"/>
              <a:gd name="connsiteX50" fmla="*/ 9227 w 10000"/>
              <a:gd name="connsiteY50" fmla="*/ 285 h 9137"/>
              <a:gd name="connsiteX51" fmla="*/ 9420 w 10000"/>
              <a:gd name="connsiteY51" fmla="*/ 285 h 9137"/>
              <a:gd name="connsiteX52" fmla="*/ 9420 w 10000"/>
              <a:gd name="connsiteY52" fmla="*/ 573 h 9137"/>
              <a:gd name="connsiteX53" fmla="*/ 9420 w 10000"/>
              <a:gd name="connsiteY53" fmla="*/ 1144 h 9137"/>
              <a:gd name="connsiteX54" fmla="*/ 9420 w 10000"/>
              <a:gd name="connsiteY54" fmla="*/ 1434 h 9137"/>
              <a:gd name="connsiteX55" fmla="*/ 9420 w 10000"/>
              <a:gd name="connsiteY55" fmla="*/ 2010 h 9137"/>
              <a:gd name="connsiteX56" fmla="*/ 9420 w 10000"/>
              <a:gd name="connsiteY56" fmla="*/ 2580 h 9137"/>
              <a:gd name="connsiteX57" fmla="*/ 9614 w 10000"/>
              <a:gd name="connsiteY57" fmla="*/ 3730 h 9137"/>
              <a:gd name="connsiteX58" fmla="*/ 9614 w 10000"/>
              <a:gd name="connsiteY58" fmla="*/ 4584 h 9137"/>
              <a:gd name="connsiteX59" fmla="*/ 9807 w 10000"/>
              <a:gd name="connsiteY59" fmla="*/ 5443 h 9137"/>
              <a:gd name="connsiteX60" fmla="*/ 10000 w 10000"/>
              <a:gd name="connsiteY60" fmla="*/ 5981 h 9137"/>
              <a:gd name="connsiteX61" fmla="*/ 10000 w 10000"/>
              <a:gd name="connsiteY61" fmla="*/ 6271 h 9137"/>
              <a:gd name="connsiteX62" fmla="*/ 10000 w 10000"/>
              <a:gd name="connsiteY62" fmla="*/ 6561 h 9137"/>
              <a:gd name="connsiteX63" fmla="*/ 10000 w 10000"/>
              <a:gd name="connsiteY63" fmla="*/ 6838 h 9137"/>
              <a:gd name="connsiteX64" fmla="*/ 9807 w 10000"/>
              <a:gd name="connsiteY64" fmla="*/ 7127 h 9137"/>
              <a:gd name="connsiteX65" fmla="*/ 9420 w 10000"/>
              <a:gd name="connsiteY65" fmla="*/ 7418 h 9137"/>
              <a:gd name="connsiteX66" fmla="*/ 9034 w 10000"/>
              <a:gd name="connsiteY66" fmla="*/ 7702 h 9137"/>
              <a:gd name="connsiteX67" fmla="*/ 8647 w 10000"/>
              <a:gd name="connsiteY67" fmla="*/ 7989 h 9137"/>
              <a:gd name="connsiteX68" fmla="*/ 8092 w 10000"/>
              <a:gd name="connsiteY68" fmla="*/ 8281 h 9137"/>
              <a:gd name="connsiteX69" fmla="*/ 7318 w 10000"/>
              <a:gd name="connsiteY69" fmla="*/ 8564 h 9137"/>
              <a:gd name="connsiteX70" fmla="*/ 6739 w 10000"/>
              <a:gd name="connsiteY70" fmla="*/ 8851 h 9137"/>
              <a:gd name="connsiteX71" fmla="*/ 5967 w 10000"/>
              <a:gd name="connsiteY71" fmla="*/ 9137 h 9137"/>
              <a:gd name="connsiteX72" fmla="*/ 5001 w 10000"/>
              <a:gd name="connsiteY72" fmla="*/ 9137 h 9137"/>
              <a:gd name="connsiteX73" fmla="*/ 5001 w 10000"/>
              <a:gd name="connsiteY73" fmla="*/ 9137 h 9137"/>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0 w 10000"/>
              <a:gd name="connsiteY14" fmla="*/ 1569 h 10000"/>
              <a:gd name="connsiteX15" fmla="*/ 1160 w 10000"/>
              <a:gd name="connsiteY15" fmla="*/ 941 h 10000"/>
              <a:gd name="connsiteX16" fmla="*/ 1354 w 10000"/>
              <a:gd name="connsiteY16" fmla="*/ 2824 h 10000"/>
              <a:gd name="connsiteX17" fmla="*/ 1546 w 10000"/>
              <a:gd name="connsiteY17" fmla="*/ 3761 h 10000"/>
              <a:gd name="connsiteX18" fmla="*/ 1546 w 10000"/>
              <a:gd name="connsiteY18" fmla="*/ 4392 h 10000"/>
              <a:gd name="connsiteX19" fmla="*/ 1740 w 10000"/>
              <a:gd name="connsiteY19" fmla="*/ 5017 h 10000"/>
              <a:gd name="connsiteX20" fmla="*/ 2126 w 10000"/>
              <a:gd name="connsiteY20" fmla="*/ 5645 h 10000"/>
              <a:gd name="connsiteX21" fmla="*/ 2320 w 10000"/>
              <a:gd name="connsiteY21" fmla="*/ 5957 h 10000"/>
              <a:gd name="connsiteX22" fmla="*/ 2706 w 10000"/>
              <a:gd name="connsiteY22" fmla="*/ 6272 h 10000"/>
              <a:gd name="connsiteX23" fmla="*/ 3091 w 10000"/>
              <a:gd name="connsiteY23" fmla="*/ 6546 h 10000"/>
              <a:gd name="connsiteX24" fmla="*/ 3479 w 10000"/>
              <a:gd name="connsiteY24" fmla="*/ 6863 h 10000"/>
              <a:gd name="connsiteX25" fmla="*/ 3842 w 10000"/>
              <a:gd name="connsiteY25" fmla="*/ 6863 h 10000"/>
              <a:gd name="connsiteX26" fmla="*/ 4422 w 10000"/>
              <a:gd name="connsiteY26" fmla="*/ 7181 h 10000"/>
              <a:gd name="connsiteX27" fmla="*/ 5001 w 10000"/>
              <a:gd name="connsiteY27" fmla="*/ 7181 h 10000"/>
              <a:gd name="connsiteX28" fmla="*/ 5580 w 10000"/>
              <a:gd name="connsiteY28" fmla="*/ 7181 h 10000"/>
              <a:gd name="connsiteX29" fmla="*/ 6159 w 10000"/>
              <a:gd name="connsiteY29" fmla="*/ 6863 h 10000"/>
              <a:gd name="connsiteX30" fmla="*/ 6547 w 10000"/>
              <a:gd name="connsiteY30" fmla="*/ 6863 h 10000"/>
              <a:gd name="connsiteX31" fmla="*/ 7126 w 10000"/>
              <a:gd name="connsiteY31" fmla="*/ 6546 h 10000"/>
              <a:gd name="connsiteX32" fmla="*/ 7513 w 10000"/>
              <a:gd name="connsiteY32" fmla="*/ 6272 h 10000"/>
              <a:gd name="connsiteX33" fmla="*/ 7898 w 10000"/>
              <a:gd name="connsiteY33" fmla="*/ 5957 h 10000"/>
              <a:gd name="connsiteX34" fmla="*/ 8092 w 10000"/>
              <a:gd name="connsiteY34" fmla="*/ 5645 h 10000"/>
              <a:gd name="connsiteX35" fmla="*/ 8092 w 10000"/>
              <a:gd name="connsiteY35" fmla="*/ 5333 h 10000"/>
              <a:gd name="connsiteX36" fmla="*/ 8261 w 10000"/>
              <a:gd name="connsiteY36" fmla="*/ 4705 h 10000"/>
              <a:gd name="connsiteX37" fmla="*/ 8454 w 10000"/>
              <a:gd name="connsiteY37" fmla="*/ 4082 h 10000"/>
              <a:gd name="connsiteX38" fmla="*/ 8647 w 10000"/>
              <a:gd name="connsiteY38" fmla="*/ 3761 h 10000"/>
              <a:gd name="connsiteX39" fmla="*/ 8647 w 10000"/>
              <a:gd name="connsiteY39" fmla="*/ 2824 h 10000"/>
              <a:gd name="connsiteX40" fmla="*/ 8841 w 10000"/>
              <a:gd name="connsiteY40" fmla="*/ 2200 h 10000"/>
              <a:gd name="connsiteX41" fmla="*/ 8841 w 10000"/>
              <a:gd name="connsiteY41" fmla="*/ 1569 h 10000"/>
              <a:gd name="connsiteX42" fmla="*/ 8841 w 10000"/>
              <a:gd name="connsiteY42" fmla="*/ 1252 h 10000"/>
              <a:gd name="connsiteX43" fmla="*/ 9034 w 10000"/>
              <a:gd name="connsiteY43" fmla="*/ 627 h 10000"/>
              <a:gd name="connsiteX44" fmla="*/ 9034 w 10000"/>
              <a:gd name="connsiteY44" fmla="*/ 312 h 10000"/>
              <a:gd name="connsiteX45" fmla="*/ 9227 w 10000"/>
              <a:gd name="connsiteY45" fmla="*/ 312 h 10000"/>
              <a:gd name="connsiteX46" fmla="*/ 9227 w 10000"/>
              <a:gd name="connsiteY46" fmla="*/ 0 h 10000"/>
              <a:gd name="connsiteX47" fmla="*/ 9227 w 10000"/>
              <a:gd name="connsiteY47" fmla="*/ 0 h 10000"/>
              <a:gd name="connsiteX48" fmla="*/ 9227 w 10000"/>
              <a:gd name="connsiteY48" fmla="*/ 0 h 10000"/>
              <a:gd name="connsiteX49" fmla="*/ 9227 w 10000"/>
              <a:gd name="connsiteY49" fmla="*/ 312 h 10000"/>
              <a:gd name="connsiteX50" fmla="*/ 9420 w 10000"/>
              <a:gd name="connsiteY50" fmla="*/ 312 h 10000"/>
              <a:gd name="connsiteX51" fmla="*/ 9420 w 10000"/>
              <a:gd name="connsiteY51" fmla="*/ 627 h 10000"/>
              <a:gd name="connsiteX52" fmla="*/ 9420 w 10000"/>
              <a:gd name="connsiteY52" fmla="*/ 1252 h 10000"/>
              <a:gd name="connsiteX53" fmla="*/ 9420 w 10000"/>
              <a:gd name="connsiteY53" fmla="*/ 1569 h 10000"/>
              <a:gd name="connsiteX54" fmla="*/ 9420 w 10000"/>
              <a:gd name="connsiteY54" fmla="*/ 2200 h 10000"/>
              <a:gd name="connsiteX55" fmla="*/ 9420 w 10000"/>
              <a:gd name="connsiteY55" fmla="*/ 2824 h 10000"/>
              <a:gd name="connsiteX56" fmla="*/ 9614 w 10000"/>
              <a:gd name="connsiteY56" fmla="*/ 4082 h 10000"/>
              <a:gd name="connsiteX57" fmla="*/ 9614 w 10000"/>
              <a:gd name="connsiteY57" fmla="*/ 5017 h 10000"/>
              <a:gd name="connsiteX58" fmla="*/ 9807 w 10000"/>
              <a:gd name="connsiteY58" fmla="*/ 5957 h 10000"/>
              <a:gd name="connsiteX59" fmla="*/ 10000 w 10000"/>
              <a:gd name="connsiteY59" fmla="*/ 6546 h 10000"/>
              <a:gd name="connsiteX60" fmla="*/ 10000 w 10000"/>
              <a:gd name="connsiteY60" fmla="*/ 6863 h 10000"/>
              <a:gd name="connsiteX61" fmla="*/ 10000 w 10000"/>
              <a:gd name="connsiteY61" fmla="*/ 7181 h 10000"/>
              <a:gd name="connsiteX62" fmla="*/ 10000 w 10000"/>
              <a:gd name="connsiteY62" fmla="*/ 7484 h 10000"/>
              <a:gd name="connsiteX63" fmla="*/ 9807 w 10000"/>
              <a:gd name="connsiteY63" fmla="*/ 7800 h 10000"/>
              <a:gd name="connsiteX64" fmla="*/ 9420 w 10000"/>
              <a:gd name="connsiteY64" fmla="*/ 8119 h 10000"/>
              <a:gd name="connsiteX65" fmla="*/ 9034 w 10000"/>
              <a:gd name="connsiteY65" fmla="*/ 8429 h 10000"/>
              <a:gd name="connsiteX66" fmla="*/ 8647 w 10000"/>
              <a:gd name="connsiteY66" fmla="*/ 8744 h 10000"/>
              <a:gd name="connsiteX67" fmla="*/ 8092 w 10000"/>
              <a:gd name="connsiteY67" fmla="*/ 9063 h 10000"/>
              <a:gd name="connsiteX68" fmla="*/ 7318 w 10000"/>
              <a:gd name="connsiteY68" fmla="*/ 9373 h 10000"/>
              <a:gd name="connsiteX69" fmla="*/ 6739 w 10000"/>
              <a:gd name="connsiteY69" fmla="*/ 9687 h 10000"/>
              <a:gd name="connsiteX70" fmla="*/ 5967 w 10000"/>
              <a:gd name="connsiteY70" fmla="*/ 10000 h 10000"/>
              <a:gd name="connsiteX71" fmla="*/ 5001 w 10000"/>
              <a:gd name="connsiteY71" fmla="*/ 10000 h 10000"/>
              <a:gd name="connsiteX72" fmla="*/ 5001 w 10000"/>
              <a:gd name="connsiteY72"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160 w 10000"/>
              <a:gd name="connsiteY14" fmla="*/ 941 h 10000"/>
              <a:gd name="connsiteX15" fmla="*/ 1354 w 10000"/>
              <a:gd name="connsiteY15" fmla="*/ 2824 h 10000"/>
              <a:gd name="connsiteX16" fmla="*/ 1546 w 10000"/>
              <a:gd name="connsiteY16" fmla="*/ 3761 h 10000"/>
              <a:gd name="connsiteX17" fmla="*/ 1546 w 10000"/>
              <a:gd name="connsiteY17" fmla="*/ 4392 h 10000"/>
              <a:gd name="connsiteX18" fmla="*/ 1740 w 10000"/>
              <a:gd name="connsiteY18" fmla="*/ 5017 h 10000"/>
              <a:gd name="connsiteX19" fmla="*/ 2126 w 10000"/>
              <a:gd name="connsiteY19" fmla="*/ 5645 h 10000"/>
              <a:gd name="connsiteX20" fmla="*/ 2320 w 10000"/>
              <a:gd name="connsiteY20" fmla="*/ 5957 h 10000"/>
              <a:gd name="connsiteX21" fmla="*/ 2706 w 10000"/>
              <a:gd name="connsiteY21" fmla="*/ 6272 h 10000"/>
              <a:gd name="connsiteX22" fmla="*/ 3091 w 10000"/>
              <a:gd name="connsiteY22" fmla="*/ 6546 h 10000"/>
              <a:gd name="connsiteX23" fmla="*/ 3479 w 10000"/>
              <a:gd name="connsiteY23" fmla="*/ 6863 h 10000"/>
              <a:gd name="connsiteX24" fmla="*/ 3842 w 10000"/>
              <a:gd name="connsiteY24" fmla="*/ 6863 h 10000"/>
              <a:gd name="connsiteX25" fmla="*/ 4422 w 10000"/>
              <a:gd name="connsiteY25" fmla="*/ 7181 h 10000"/>
              <a:gd name="connsiteX26" fmla="*/ 5001 w 10000"/>
              <a:gd name="connsiteY26" fmla="*/ 7181 h 10000"/>
              <a:gd name="connsiteX27" fmla="*/ 5580 w 10000"/>
              <a:gd name="connsiteY27" fmla="*/ 7181 h 10000"/>
              <a:gd name="connsiteX28" fmla="*/ 6159 w 10000"/>
              <a:gd name="connsiteY28" fmla="*/ 6863 h 10000"/>
              <a:gd name="connsiteX29" fmla="*/ 6547 w 10000"/>
              <a:gd name="connsiteY29" fmla="*/ 6863 h 10000"/>
              <a:gd name="connsiteX30" fmla="*/ 7126 w 10000"/>
              <a:gd name="connsiteY30" fmla="*/ 6546 h 10000"/>
              <a:gd name="connsiteX31" fmla="*/ 7513 w 10000"/>
              <a:gd name="connsiteY31" fmla="*/ 6272 h 10000"/>
              <a:gd name="connsiteX32" fmla="*/ 7898 w 10000"/>
              <a:gd name="connsiteY32" fmla="*/ 5957 h 10000"/>
              <a:gd name="connsiteX33" fmla="*/ 8092 w 10000"/>
              <a:gd name="connsiteY33" fmla="*/ 5645 h 10000"/>
              <a:gd name="connsiteX34" fmla="*/ 8092 w 10000"/>
              <a:gd name="connsiteY34" fmla="*/ 5333 h 10000"/>
              <a:gd name="connsiteX35" fmla="*/ 8261 w 10000"/>
              <a:gd name="connsiteY35" fmla="*/ 4705 h 10000"/>
              <a:gd name="connsiteX36" fmla="*/ 8454 w 10000"/>
              <a:gd name="connsiteY36" fmla="*/ 4082 h 10000"/>
              <a:gd name="connsiteX37" fmla="*/ 8647 w 10000"/>
              <a:gd name="connsiteY37" fmla="*/ 3761 h 10000"/>
              <a:gd name="connsiteX38" fmla="*/ 8647 w 10000"/>
              <a:gd name="connsiteY38" fmla="*/ 2824 h 10000"/>
              <a:gd name="connsiteX39" fmla="*/ 8841 w 10000"/>
              <a:gd name="connsiteY39" fmla="*/ 2200 h 10000"/>
              <a:gd name="connsiteX40" fmla="*/ 8841 w 10000"/>
              <a:gd name="connsiteY40" fmla="*/ 1569 h 10000"/>
              <a:gd name="connsiteX41" fmla="*/ 8841 w 10000"/>
              <a:gd name="connsiteY41" fmla="*/ 1252 h 10000"/>
              <a:gd name="connsiteX42" fmla="*/ 9034 w 10000"/>
              <a:gd name="connsiteY42" fmla="*/ 627 h 10000"/>
              <a:gd name="connsiteX43" fmla="*/ 9034 w 10000"/>
              <a:gd name="connsiteY43" fmla="*/ 312 h 10000"/>
              <a:gd name="connsiteX44" fmla="*/ 9227 w 10000"/>
              <a:gd name="connsiteY44" fmla="*/ 312 h 10000"/>
              <a:gd name="connsiteX45" fmla="*/ 9227 w 10000"/>
              <a:gd name="connsiteY45" fmla="*/ 0 h 10000"/>
              <a:gd name="connsiteX46" fmla="*/ 9227 w 10000"/>
              <a:gd name="connsiteY46" fmla="*/ 0 h 10000"/>
              <a:gd name="connsiteX47" fmla="*/ 9227 w 10000"/>
              <a:gd name="connsiteY47" fmla="*/ 0 h 10000"/>
              <a:gd name="connsiteX48" fmla="*/ 9227 w 10000"/>
              <a:gd name="connsiteY48" fmla="*/ 312 h 10000"/>
              <a:gd name="connsiteX49" fmla="*/ 9420 w 10000"/>
              <a:gd name="connsiteY49" fmla="*/ 312 h 10000"/>
              <a:gd name="connsiteX50" fmla="*/ 9420 w 10000"/>
              <a:gd name="connsiteY50" fmla="*/ 627 h 10000"/>
              <a:gd name="connsiteX51" fmla="*/ 9420 w 10000"/>
              <a:gd name="connsiteY51" fmla="*/ 1252 h 10000"/>
              <a:gd name="connsiteX52" fmla="*/ 9420 w 10000"/>
              <a:gd name="connsiteY52" fmla="*/ 1569 h 10000"/>
              <a:gd name="connsiteX53" fmla="*/ 9420 w 10000"/>
              <a:gd name="connsiteY53" fmla="*/ 2200 h 10000"/>
              <a:gd name="connsiteX54" fmla="*/ 9420 w 10000"/>
              <a:gd name="connsiteY54" fmla="*/ 2824 h 10000"/>
              <a:gd name="connsiteX55" fmla="*/ 9614 w 10000"/>
              <a:gd name="connsiteY55" fmla="*/ 4082 h 10000"/>
              <a:gd name="connsiteX56" fmla="*/ 9614 w 10000"/>
              <a:gd name="connsiteY56" fmla="*/ 5017 h 10000"/>
              <a:gd name="connsiteX57" fmla="*/ 9807 w 10000"/>
              <a:gd name="connsiteY57" fmla="*/ 5957 h 10000"/>
              <a:gd name="connsiteX58" fmla="*/ 10000 w 10000"/>
              <a:gd name="connsiteY58" fmla="*/ 6546 h 10000"/>
              <a:gd name="connsiteX59" fmla="*/ 10000 w 10000"/>
              <a:gd name="connsiteY59" fmla="*/ 6863 h 10000"/>
              <a:gd name="connsiteX60" fmla="*/ 10000 w 10000"/>
              <a:gd name="connsiteY60" fmla="*/ 7181 h 10000"/>
              <a:gd name="connsiteX61" fmla="*/ 10000 w 10000"/>
              <a:gd name="connsiteY61" fmla="*/ 7484 h 10000"/>
              <a:gd name="connsiteX62" fmla="*/ 9807 w 10000"/>
              <a:gd name="connsiteY62" fmla="*/ 7800 h 10000"/>
              <a:gd name="connsiteX63" fmla="*/ 9420 w 10000"/>
              <a:gd name="connsiteY63" fmla="*/ 8119 h 10000"/>
              <a:gd name="connsiteX64" fmla="*/ 9034 w 10000"/>
              <a:gd name="connsiteY64" fmla="*/ 8429 h 10000"/>
              <a:gd name="connsiteX65" fmla="*/ 8647 w 10000"/>
              <a:gd name="connsiteY65" fmla="*/ 8744 h 10000"/>
              <a:gd name="connsiteX66" fmla="*/ 8092 w 10000"/>
              <a:gd name="connsiteY66" fmla="*/ 9063 h 10000"/>
              <a:gd name="connsiteX67" fmla="*/ 7318 w 10000"/>
              <a:gd name="connsiteY67" fmla="*/ 9373 h 10000"/>
              <a:gd name="connsiteX68" fmla="*/ 6739 w 10000"/>
              <a:gd name="connsiteY68" fmla="*/ 9687 h 10000"/>
              <a:gd name="connsiteX69" fmla="*/ 5967 w 10000"/>
              <a:gd name="connsiteY69" fmla="*/ 10000 h 10000"/>
              <a:gd name="connsiteX70" fmla="*/ 5001 w 10000"/>
              <a:gd name="connsiteY70" fmla="*/ 10000 h 10000"/>
              <a:gd name="connsiteX71" fmla="*/ 5001 w 10000"/>
              <a:gd name="connsiteY71"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354 w 10000"/>
              <a:gd name="connsiteY14" fmla="*/ 2824 h 10000"/>
              <a:gd name="connsiteX15" fmla="*/ 1546 w 10000"/>
              <a:gd name="connsiteY15" fmla="*/ 3761 h 10000"/>
              <a:gd name="connsiteX16" fmla="*/ 1546 w 10000"/>
              <a:gd name="connsiteY16" fmla="*/ 4392 h 10000"/>
              <a:gd name="connsiteX17" fmla="*/ 1740 w 10000"/>
              <a:gd name="connsiteY17" fmla="*/ 5017 h 10000"/>
              <a:gd name="connsiteX18" fmla="*/ 2126 w 10000"/>
              <a:gd name="connsiteY18" fmla="*/ 5645 h 10000"/>
              <a:gd name="connsiteX19" fmla="*/ 2320 w 10000"/>
              <a:gd name="connsiteY19" fmla="*/ 5957 h 10000"/>
              <a:gd name="connsiteX20" fmla="*/ 2706 w 10000"/>
              <a:gd name="connsiteY20" fmla="*/ 6272 h 10000"/>
              <a:gd name="connsiteX21" fmla="*/ 3091 w 10000"/>
              <a:gd name="connsiteY21" fmla="*/ 6546 h 10000"/>
              <a:gd name="connsiteX22" fmla="*/ 3479 w 10000"/>
              <a:gd name="connsiteY22" fmla="*/ 6863 h 10000"/>
              <a:gd name="connsiteX23" fmla="*/ 3842 w 10000"/>
              <a:gd name="connsiteY23" fmla="*/ 6863 h 10000"/>
              <a:gd name="connsiteX24" fmla="*/ 4422 w 10000"/>
              <a:gd name="connsiteY24" fmla="*/ 7181 h 10000"/>
              <a:gd name="connsiteX25" fmla="*/ 5001 w 10000"/>
              <a:gd name="connsiteY25" fmla="*/ 7181 h 10000"/>
              <a:gd name="connsiteX26" fmla="*/ 5580 w 10000"/>
              <a:gd name="connsiteY26" fmla="*/ 7181 h 10000"/>
              <a:gd name="connsiteX27" fmla="*/ 6159 w 10000"/>
              <a:gd name="connsiteY27" fmla="*/ 6863 h 10000"/>
              <a:gd name="connsiteX28" fmla="*/ 6547 w 10000"/>
              <a:gd name="connsiteY28" fmla="*/ 6863 h 10000"/>
              <a:gd name="connsiteX29" fmla="*/ 7126 w 10000"/>
              <a:gd name="connsiteY29" fmla="*/ 6546 h 10000"/>
              <a:gd name="connsiteX30" fmla="*/ 7513 w 10000"/>
              <a:gd name="connsiteY30" fmla="*/ 6272 h 10000"/>
              <a:gd name="connsiteX31" fmla="*/ 7898 w 10000"/>
              <a:gd name="connsiteY31" fmla="*/ 5957 h 10000"/>
              <a:gd name="connsiteX32" fmla="*/ 8092 w 10000"/>
              <a:gd name="connsiteY32" fmla="*/ 5645 h 10000"/>
              <a:gd name="connsiteX33" fmla="*/ 8092 w 10000"/>
              <a:gd name="connsiteY33" fmla="*/ 5333 h 10000"/>
              <a:gd name="connsiteX34" fmla="*/ 8261 w 10000"/>
              <a:gd name="connsiteY34" fmla="*/ 4705 h 10000"/>
              <a:gd name="connsiteX35" fmla="*/ 8454 w 10000"/>
              <a:gd name="connsiteY35" fmla="*/ 4082 h 10000"/>
              <a:gd name="connsiteX36" fmla="*/ 8647 w 10000"/>
              <a:gd name="connsiteY36" fmla="*/ 3761 h 10000"/>
              <a:gd name="connsiteX37" fmla="*/ 8647 w 10000"/>
              <a:gd name="connsiteY37" fmla="*/ 2824 h 10000"/>
              <a:gd name="connsiteX38" fmla="*/ 8841 w 10000"/>
              <a:gd name="connsiteY38" fmla="*/ 2200 h 10000"/>
              <a:gd name="connsiteX39" fmla="*/ 8841 w 10000"/>
              <a:gd name="connsiteY39" fmla="*/ 1569 h 10000"/>
              <a:gd name="connsiteX40" fmla="*/ 8841 w 10000"/>
              <a:gd name="connsiteY40" fmla="*/ 1252 h 10000"/>
              <a:gd name="connsiteX41" fmla="*/ 9034 w 10000"/>
              <a:gd name="connsiteY41" fmla="*/ 627 h 10000"/>
              <a:gd name="connsiteX42" fmla="*/ 9034 w 10000"/>
              <a:gd name="connsiteY42" fmla="*/ 312 h 10000"/>
              <a:gd name="connsiteX43" fmla="*/ 9227 w 10000"/>
              <a:gd name="connsiteY43" fmla="*/ 312 h 10000"/>
              <a:gd name="connsiteX44" fmla="*/ 9227 w 10000"/>
              <a:gd name="connsiteY44" fmla="*/ 0 h 10000"/>
              <a:gd name="connsiteX45" fmla="*/ 9227 w 10000"/>
              <a:gd name="connsiteY45" fmla="*/ 0 h 10000"/>
              <a:gd name="connsiteX46" fmla="*/ 9227 w 10000"/>
              <a:gd name="connsiteY46" fmla="*/ 0 h 10000"/>
              <a:gd name="connsiteX47" fmla="*/ 9227 w 10000"/>
              <a:gd name="connsiteY47" fmla="*/ 312 h 10000"/>
              <a:gd name="connsiteX48" fmla="*/ 9420 w 10000"/>
              <a:gd name="connsiteY48" fmla="*/ 312 h 10000"/>
              <a:gd name="connsiteX49" fmla="*/ 9420 w 10000"/>
              <a:gd name="connsiteY49" fmla="*/ 627 h 10000"/>
              <a:gd name="connsiteX50" fmla="*/ 9420 w 10000"/>
              <a:gd name="connsiteY50" fmla="*/ 1252 h 10000"/>
              <a:gd name="connsiteX51" fmla="*/ 9420 w 10000"/>
              <a:gd name="connsiteY51" fmla="*/ 1569 h 10000"/>
              <a:gd name="connsiteX52" fmla="*/ 9420 w 10000"/>
              <a:gd name="connsiteY52" fmla="*/ 2200 h 10000"/>
              <a:gd name="connsiteX53" fmla="*/ 9420 w 10000"/>
              <a:gd name="connsiteY53" fmla="*/ 2824 h 10000"/>
              <a:gd name="connsiteX54" fmla="*/ 9614 w 10000"/>
              <a:gd name="connsiteY54" fmla="*/ 4082 h 10000"/>
              <a:gd name="connsiteX55" fmla="*/ 9614 w 10000"/>
              <a:gd name="connsiteY55" fmla="*/ 5017 h 10000"/>
              <a:gd name="connsiteX56" fmla="*/ 9807 w 10000"/>
              <a:gd name="connsiteY56" fmla="*/ 5957 h 10000"/>
              <a:gd name="connsiteX57" fmla="*/ 10000 w 10000"/>
              <a:gd name="connsiteY57" fmla="*/ 6546 h 10000"/>
              <a:gd name="connsiteX58" fmla="*/ 10000 w 10000"/>
              <a:gd name="connsiteY58" fmla="*/ 6863 h 10000"/>
              <a:gd name="connsiteX59" fmla="*/ 10000 w 10000"/>
              <a:gd name="connsiteY59" fmla="*/ 7181 h 10000"/>
              <a:gd name="connsiteX60" fmla="*/ 10000 w 10000"/>
              <a:gd name="connsiteY60" fmla="*/ 7484 h 10000"/>
              <a:gd name="connsiteX61" fmla="*/ 9807 w 10000"/>
              <a:gd name="connsiteY61" fmla="*/ 7800 h 10000"/>
              <a:gd name="connsiteX62" fmla="*/ 9420 w 10000"/>
              <a:gd name="connsiteY62" fmla="*/ 8119 h 10000"/>
              <a:gd name="connsiteX63" fmla="*/ 9034 w 10000"/>
              <a:gd name="connsiteY63" fmla="*/ 8429 h 10000"/>
              <a:gd name="connsiteX64" fmla="*/ 8647 w 10000"/>
              <a:gd name="connsiteY64" fmla="*/ 8744 h 10000"/>
              <a:gd name="connsiteX65" fmla="*/ 8092 w 10000"/>
              <a:gd name="connsiteY65" fmla="*/ 9063 h 10000"/>
              <a:gd name="connsiteX66" fmla="*/ 7318 w 10000"/>
              <a:gd name="connsiteY66" fmla="*/ 9373 h 10000"/>
              <a:gd name="connsiteX67" fmla="*/ 6739 w 10000"/>
              <a:gd name="connsiteY67" fmla="*/ 9687 h 10000"/>
              <a:gd name="connsiteX68" fmla="*/ 5967 w 10000"/>
              <a:gd name="connsiteY68" fmla="*/ 10000 h 10000"/>
              <a:gd name="connsiteX69" fmla="*/ 5001 w 10000"/>
              <a:gd name="connsiteY69" fmla="*/ 10000 h 10000"/>
              <a:gd name="connsiteX70" fmla="*/ 5001 w 10000"/>
              <a:gd name="connsiteY70" fmla="*/ 10000 h 10000"/>
              <a:gd name="connsiteX0" fmla="*/ 5001 w 10000"/>
              <a:gd name="connsiteY0" fmla="*/ 10000 h 10000"/>
              <a:gd name="connsiteX1" fmla="*/ 4227 w 10000"/>
              <a:gd name="connsiteY1" fmla="*/ 9687 h 10000"/>
              <a:gd name="connsiteX2" fmla="*/ 3479 w 10000"/>
              <a:gd name="connsiteY2" fmla="*/ 9687 h 10000"/>
              <a:gd name="connsiteX3" fmla="*/ 2899 w 10000"/>
              <a:gd name="connsiteY3" fmla="*/ 9373 h 10000"/>
              <a:gd name="connsiteX4" fmla="*/ 2320 w 10000"/>
              <a:gd name="connsiteY4" fmla="*/ 9063 h 10000"/>
              <a:gd name="connsiteX5" fmla="*/ 1933 w 10000"/>
              <a:gd name="connsiteY5" fmla="*/ 8744 h 10000"/>
              <a:gd name="connsiteX6" fmla="*/ 1546 w 10000"/>
              <a:gd name="connsiteY6" fmla="*/ 8119 h 10000"/>
              <a:gd name="connsiteX7" fmla="*/ 1160 w 10000"/>
              <a:gd name="connsiteY7" fmla="*/ 7484 h 10000"/>
              <a:gd name="connsiteX8" fmla="*/ 966 w 10000"/>
              <a:gd name="connsiteY8" fmla="*/ 6863 h 10000"/>
              <a:gd name="connsiteX9" fmla="*/ 581 w 10000"/>
              <a:gd name="connsiteY9" fmla="*/ 5957 h 10000"/>
              <a:gd name="connsiteX10" fmla="*/ 387 w 10000"/>
              <a:gd name="connsiteY10" fmla="*/ 5017 h 10000"/>
              <a:gd name="connsiteX11" fmla="*/ 194 w 10000"/>
              <a:gd name="connsiteY11" fmla="*/ 4082 h 10000"/>
              <a:gd name="connsiteX12" fmla="*/ 194 w 10000"/>
              <a:gd name="connsiteY12" fmla="*/ 3138 h 10000"/>
              <a:gd name="connsiteX13" fmla="*/ 0 w 10000"/>
              <a:gd name="connsiteY13" fmla="*/ 2508 h 10000"/>
              <a:gd name="connsiteX14" fmla="*/ 1546 w 10000"/>
              <a:gd name="connsiteY14" fmla="*/ 3761 h 10000"/>
              <a:gd name="connsiteX15" fmla="*/ 1546 w 10000"/>
              <a:gd name="connsiteY15" fmla="*/ 4392 h 10000"/>
              <a:gd name="connsiteX16" fmla="*/ 1740 w 10000"/>
              <a:gd name="connsiteY16" fmla="*/ 5017 h 10000"/>
              <a:gd name="connsiteX17" fmla="*/ 2126 w 10000"/>
              <a:gd name="connsiteY17" fmla="*/ 5645 h 10000"/>
              <a:gd name="connsiteX18" fmla="*/ 2320 w 10000"/>
              <a:gd name="connsiteY18" fmla="*/ 5957 h 10000"/>
              <a:gd name="connsiteX19" fmla="*/ 2706 w 10000"/>
              <a:gd name="connsiteY19" fmla="*/ 6272 h 10000"/>
              <a:gd name="connsiteX20" fmla="*/ 3091 w 10000"/>
              <a:gd name="connsiteY20" fmla="*/ 6546 h 10000"/>
              <a:gd name="connsiteX21" fmla="*/ 3479 w 10000"/>
              <a:gd name="connsiteY21" fmla="*/ 6863 h 10000"/>
              <a:gd name="connsiteX22" fmla="*/ 3842 w 10000"/>
              <a:gd name="connsiteY22" fmla="*/ 6863 h 10000"/>
              <a:gd name="connsiteX23" fmla="*/ 4422 w 10000"/>
              <a:gd name="connsiteY23" fmla="*/ 7181 h 10000"/>
              <a:gd name="connsiteX24" fmla="*/ 5001 w 10000"/>
              <a:gd name="connsiteY24" fmla="*/ 7181 h 10000"/>
              <a:gd name="connsiteX25" fmla="*/ 5580 w 10000"/>
              <a:gd name="connsiteY25" fmla="*/ 7181 h 10000"/>
              <a:gd name="connsiteX26" fmla="*/ 6159 w 10000"/>
              <a:gd name="connsiteY26" fmla="*/ 6863 h 10000"/>
              <a:gd name="connsiteX27" fmla="*/ 6547 w 10000"/>
              <a:gd name="connsiteY27" fmla="*/ 6863 h 10000"/>
              <a:gd name="connsiteX28" fmla="*/ 7126 w 10000"/>
              <a:gd name="connsiteY28" fmla="*/ 6546 h 10000"/>
              <a:gd name="connsiteX29" fmla="*/ 7513 w 10000"/>
              <a:gd name="connsiteY29" fmla="*/ 6272 h 10000"/>
              <a:gd name="connsiteX30" fmla="*/ 7898 w 10000"/>
              <a:gd name="connsiteY30" fmla="*/ 5957 h 10000"/>
              <a:gd name="connsiteX31" fmla="*/ 8092 w 10000"/>
              <a:gd name="connsiteY31" fmla="*/ 5645 h 10000"/>
              <a:gd name="connsiteX32" fmla="*/ 8092 w 10000"/>
              <a:gd name="connsiteY32" fmla="*/ 5333 h 10000"/>
              <a:gd name="connsiteX33" fmla="*/ 8261 w 10000"/>
              <a:gd name="connsiteY33" fmla="*/ 4705 h 10000"/>
              <a:gd name="connsiteX34" fmla="*/ 8454 w 10000"/>
              <a:gd name="connsiteY34" fmla="*/ 4082 h 10000"/>
              <a:gd name="connsiteX35" fmla="*/ 8647 w 10000"/>
              <a:gd name="connsiteY35" fmla="*/ 3761 h 10000"/>
              <a:gd name="connsiteX36" fmla="*/ 8647 w 10000"/>
              <a:gd name="connsiteY36" fmla="*/ 2824 h 10000"/>
              <a:gd name="connsiteX37" fmla="*/ 8841 w 10000"/>
              <a:gd name="connsiteY37" fmla="*/ 2200 h 10000"/>
              <a:gd name="connsiteX38" fmla="*/ 8841 w 10000"/>
              <a:gd name="connsiteY38" fmla="*/ 1569 h 10000"/>
              <a:gd name="connsiteX39" fmla="*/ 8841 w 10000"/>
              <a:gd name="connsiteY39" fmla="*/ 1252 h 10000"/>
              <a:gd name="connsiteX40" fmla="*/ 9034 w 10000"/>
              <a:gd name="connsiteY40" fmla="*/ 627 h 10000"/>
              <a:gd name="connsiteX41" fmla="*/ 9034 w 10000"/>
              <a:gd name="connsiteY41" fmla="*/ 312 h 10000"/>
              <a:gd name="connsiteX42" fmla="*/ 9227 w 10000"/>
              <a:gd name="connsiteY42" fmla="*/ 312 h 10000"/>
              <a:gd name="connsiteX43" fmla="*/ 9227 w 10000"/>
              <a:gd name="connsiteY43" fmla="*/ 0 h 10000"/>
              <a:gd name="connsiteX44" fmla="*/ 9227 w 10000"/>
              <a:gd name="connsiteY44" fmla="*/ 0 h 10000"/>
              <a:gd name="connsiteX45" fmla="*/ 9227 w 10000"/>
              <a:gd name="connsiteY45" fmla="*/ 0 h 10000"/>
              <a:gd name="connsiteX46" fmla="*/ 9227 w 10000"/>
              <a:gd name="connsiteY46" fmla="*/ 312 h 10000"/>
              <a:gd name="connsiteX47" fmla="*/ 9420 w 10000"/>
              <a:gd name="connsiteY47" fmla="*/ 312 h 10000"/>
              <a:gd name="connsiteX48" fmla="*/ 9420 w 10000"/>
              <a:gd name="connsiteY48" fmla="*/ 627 h 10000"/>
              <a:gd name="connsiteX49" fmla="*/ 9420 w 10000"/>
              <a:gd name="connsiteY49" fmla="*/ 1252 h 10000"/>
              <a:gd name="connsiteX50" fmla="*/ 9420 w 10000"/>
              <a:gd name="connsiteY50" fmla="*/ 1569 h 10000"/>
              <a:gd name="connsiteX51" fmla="*/ 9420 w 10000"/>
              <a:gd name="connsiteY51" fmla="*/ 2200 h 10000"/>
              <a:gd name="connsiteX52" fmla="*/ 9420 w 10000"/>
              <a:gd name="connsiteY52" fmla="*/ 2824 h 10000"/>
              <a:gd name="connsiteX53" fmla="*/ 9614 w 10000"/>
              <a:gd name="connsiteY53" fmla="*/ 4082 h 10000"/>
              <a:gd name="connsiteX54" fmla="*/ 9614 w 10000"/>
              <a:gd name="connsiteY54" fmla="*/ 5017 h 10000"/>
              <a:gd name="connsiteX55" fmla="*/ 9807 w 10000"/>
              <a:gd name="connsiteY55" fmla="*/ 5957 h 10000"/>
              <a:gd name="connsiteX56" fmla="*/ 10000 w 10000"/>
              <a:gd name="connsiteY56" fmla="*/ 6546 h 10000"/>
              <a:gd name="connsiteX57" fmla="*/ 10000 w 10000"/>
              <a:gd name="connsiteY57" fmla="*/ 6863 h 10000"/>
              <a:gd name="connsiteX58" fmla="*/ 10000 w 10000"/>
              <a:gd name="connsiteY58" fmla="*/ 7181 h 10000"/>
              <a:gd name="connsiteX59" fmla="*/ 10000 w 10000"/>
              <a:gd name="connsiteY59" fmla="*/ 7484 h 10000"/>
              <a:gd name="connsiteX60" fmla="*/ 9807 w 10000"/>
              <a:gd name="connsiteY60" fmla="*/ 7800 h 10000"/>
              <a:gd name="connsiteX61" fmla="*/ 9420 w 10000"/>
              <a:gd name="connsiteY61" fmla="*/ 8119 h 10000"/>
              <a:gd name="connsiteX62" fmla="*/ 9034 w 10000"/>
              <a:gd name="connsiteY62" fmla="*/ 8429 h 10000"/>
              <a:gd name="connsiteX63" fmla="*/ 8647 w 10000"/>
              <a:gd name="connsiteY63" fmla="*/ 8744 h 10000"/>
              <a:gd name="connsiteX64" fmla="*/ 8092 w 10000"/>
              <a:gd name="connsiteY64" fmla="*/ 9063 h 10000"/>
              <a:gd name="connsiteX65" fmla="*/ 7318 w 10000"/>
              <a:gd name="connsiteY65" fmla="*/ 9373 h 10000"/>
              <a:gd name="connsiteX66" fmla="*/ 6739 w 10000"/>
              <a:gd name="connsiteY66" fmla="*/ 9687 h 10000"/>
              <a:gd name="connsiteX67" fmla="*/ 5967 w 10000"/>
              <a:gd name="connsiteY67" fmla="*/ 10000 h 10000"/>
              <a:gd name="connsiteX68" fmla="*/ 5001 w 10000"/>
              <a:gd name="connsiteY68" fmla="*/ 10000 h 10000"/>
              <a:gd name="connsiteX69" fmla="*/ 5001 w 10000"/>
              <a:gd name="connsiteY69" fmla="*/ 10000 h 10000"/>
              <a:gd name="connsiteX0" fmla="*/ 4807 w 9806"/>
              <a:gd name="connsiteY0" fmla="*/ 10000 h 10000"/>
              <a:gd name="connsiteX1" fmla="*/ 4033 w 9806"/>
              <a:gd name="connsiteY1" fmla="*/ 9687 h 10000"/>
              <a:gd name="connsiteX2" fmla="*/ 3285 w 9806"/>
              <a:gd name="connsiteY2" fmla="*/ 9687 h 10000"/>
              <a:gd name="connsiteX3" fmla="*/ 2705 w 9806"/>
              <a:gd name="connsiteY3" fmla="*/ 9373 h 10000"/>
              <a:gd name="connsiteX4" fmla="*/ 2126 w 9806"/>
              <a:gd name="connsiteY4" fmla="*/ 9063 h 10000"/>
              <a:gd name="connsiteX5" fmla="*/ 1739 w 9806"/>
              <a:gd name="connsiteY5" fmla="*/ 8744 h 10000"/>
              <a:gd name="connsiteX6" fmla="*/ 1352 w 9806"/>
              <a:gd name="connsiteY6" fmla="*/ 8119 h 10000"/>
              <a:gd name="connsiteX7" fmla="*/ 966 w 9806"/>
              <a:gd name="connsiteY7" fmla="*/ 7484 h 10000"/>
              <a:gd name="connsiteX8" fmla="*/ 772 w 9806"/>
              <a:gd name="connsiteY8" fmla="*/ 6863 h 10000"/>
              <a:gd name="connsiteX9" fmla="*/ 387 w 9806"/>
              <a:gd name="connsiteY9" fmla="*/ 5957 h 10000"/>
              <a:gd name="connsiteX10" fmla="*/ 193 w 9806"/>
              <a:gd name="connsiteY10" fmla="*/ 5017 h 10000"/>
              <a:gd name="connsiteX11" fmla="*/ 0 w 9806"/>
              <a:gd name="connsiteY11" fmla="*/ 4082 h 10000"/>
              <a:gd name="connsiteX12" fmla="*/ 0 w 9806"/>
              <a:gd name="connsiteY12" fmla="*/ 3138 h 10000"/>
              <a:gd name="connsiteX13" fmla="*/ 1352 w 9806"/>
              <a:gd name="connsiteY13" fmla="*/ 3761 h 10000"/>
              <a:gd name="connsiteX14" fmla="*/ 1352 w 9806"/>
              <a:gd name="connsiteY14" fmla="*/ 4392 h 10000"/>
              <a:gd name="connsiteX15" fmla="*/ 1546 w 9806"/>
              <a:gd name="connsiteY15" fmla="*/ 5017 h 10000"/>
              <a:gd name="connsiteX16" fmla="*/ 1932 w 9806"/>
              <a:gd name="connsiteY16" fmla="*/ 5645 h 10000"/>
              <a:gd name="connsiteX17" fmla="*/ 2126 w 9806"/>
              <a:gd name="connsiteY17" fmla="*/ 5957 h 10000"/>
              <a:gd name="connsiteX18" fmla="*/ 2512 w 9806"/>
              <a:gd name="connsiteY18" fmla="*/ 6272 h 10000"/>
              <a:gd name="connsiteX19" fmla="*/ 2897 w 9806"/>
              <a:gd name="connsiteY19" fmla="*/ 6546 h 10000"/>
              <a:gd name="connsiteX20" fmla="*/ 3285 w 9806"/>
              <a:gd name="connsiteY20" fmla="*/ 6863 h 10000"/>
              <a:gd name="connsiteX21" fmla="*/ 3648 w 9806"/>
              <a:gd name="connsiteY21" fmla="*/ 6863 h 10000"/>
              <a:gd name="connsiteX22" fmla="*/ 4228 w 9806"/>
              <a:gd name="connsiteY22" fmla="*/ 7181 h 10000"/>
              <a:gd name="connsiteX23" fmla="*/ 4807 w 9806"/>
              <a:gd name="connsiteY23" fmla="*/ 7181 h 10000"/>
              <a:gd name="connsiteX24" fmla="*/ 5386 w 9806"/>
              <a:gd name="connsiteY24" fmla="*/ 7181 h 10000"/>
              <a:gd name="connsiteX25" fmla="*/ 5965 w 9806"/>
              <a:gd name="connsiteY25" fmla="*/ 6863 h 10000"/>
              <a:gd name="connsiteX26" fmla="*/ 6353 w 9806"/>
              <a:gd name="connsiteY26" fmla="*/ 6863 h 10000"/>
              <a:gd name="connsiteX27" fmla="*/ 6932 w 9806"/>
              <a:gd name="connsiteY27" fmla="*/ 6546 h 10000"/>
              <a:gd name="connsiteX28" fmla="*/ 7319 w 9806"/>
              <a:gd name="connsiteY28" fmla="*/ 6272 h 10000"/>
              <a:gd name="connsiteX29" fmla="*/ 7704 w 9806"/>
              <a:gd name="connsiteY29" fmla="*/ 5957 h 10000"/>
              <a:gd name="connsiteX30" fmla="*/ 7898 w 9806"/>
              <a:gd name="connsiteY30" fmla="*/ 5645 h 10000"/>
              <a:gd name="connsiteX31" fmla="*/ 7898 w 9806"/>
              <a:gd name="connsiteY31" fmla="*/ 5333 h 10000"/>
              <a:gd name="connsiteX32" fmla="*/ 8067 w 9806"/>
              <a:gd name="connsiteY32" fmla="*/ 4705 h 10000"/>
              <a:gd name="connsiteX33" fmla="*/ 8260 w 9806"/>
              <a:gd name="connsiteY33" fmla="*/ 4082 h 10000"/>
              <a:gd name="connsiteX34" fmla="*/ 8453 w 9806"/>
              <a:gd name="connsiteY34" fmla="*/ 3761 h 10000"/>
              <a:gd name="connsiteX35" fmla="*/ 8453 w 9806"/>
              <a:gd name="connsiteY35" fmla="*/ 2824 h 10000"/>
              <a:gd name="connsiteX36" fmla="*/ 8647 w 9806"/>
              <a:gd name="connsiteY36" fmla="*/ 2200 h 10000"/>
              <a:gd name="connsiteX37" fmla="*/ 8647 w 9806"/>
              <a:gd name="connsiteY37" fmla="*/ 1569 h 10000"/>
              <a:gd name="connsiteX38" fmla="*/ 8647 w 9806"/>
              <a:gd name="connsiteY38" fmla="*/ 1252 h 10000"/>
              <a:gd name="connsiteX39" fmla="*/ 8840 w 9806"/>
              <a:gd name="connsiteY39" fmla="*/ 627 h 10000"/>
              <a:gd name="connsiteX40" fmla="*/ 8840 w 9806"/>
              <a:gd name="connsiteY40" fmla="*/ 312 h 10000"/>
              <a:gd name="connsiteX41" fmla="*/ 9033 w 9806"/>
              <a:gd name="connsiteY41" fmla="*/ 312 h 10000"/>
              <a:gd name="connsiteX42" fmla="*/ 9033 w 9806"/>
              <a:gd name="connsiteY42" fmla="*/ 0 h 10000"/>
              <a:gd name="connsiteX43" fmla="*/ 9033 w 9806"/>
              <a:gd name="connsiteY43" fmla="*/ 0 h 10000"/>
              <a:gd name="connsiteX44" fmla="*/ 9033 w 9806"/>
              <a:gd name="connsiteY44" fmla="*/ 0 h 10000"/>
              <a:gd name="connsiteX45" fmla="*/ 9033 w 9806"/>
              <a:gd name="connsiteY45" fmla="*/ 312 h 10000"/>
              <a:gd name="connsiteX46" fmla="*/ 9226 w 9806"/>
              <a:gd name="connsiteY46" fmla="*/ 312 h 10000"/>
              <a:gd name="connsiteX47" fmla="*/ 9226 w 9806"/>
              <a:gd name="connsiteY47" fmla="*/ 627 h 10000"/>
              <a:gd name="connsiteX48" fmla="*/ 9226 w 9806"/>
              <a:gd name="connsiteY48" fmla="*/ 1252 h 10000"/>
              <a:gd name="connsiteX49" fmla="*/ 9226 w 9806"/>
              <a:gd name="connsiteY49" fmla="*/ 1569 h 10000"/>
              <a:gd name="connsiteX50" fmla="*/ 9226 w 9806"/>
              <a:gd name="connsiteY50" fmla="*/ 2200 h 10000"/>
              <a:gd name="connsiteX51" fmla="*/ 9226 w 9806"/>
              <a:gd name="connsiteY51" fmla="*/ 2824 h 10000"/>
              <a:gd name="connsiteX52" fmla="*/ 9420 w 9806"/>
              <a:gd name="connsiteY52" fmla="*/ 4082 h 10000"/>
              <a:gd name="connsiteX53" fmla="*/ 9420 w 9806"/>
              <a:gd name="connsiteY53" fmla="*/ 5017 h 10000"/>
              <a:gd name="connsiteX54" fmla="*/ 9613 w 9806"/>
              <a:gd name="connsiteY54" fmla="*/ 5957 h 10000"/>
              <a:gd name="connsiteX55" fmla="*/ 9806 w 9806"/>
              <a:gd name="connsiteY55" fmla="*/ 6546 h 10000"/>
              <a:gd name="connsiteX56" fmla="*/ 9806 w 9806"/>
              <a:gd name="connsiteY56" fmla="*/ 6863 h 10000"/>
              <a:gd name="connsiteX57" fmla="*/ 9806 w 9806"/>
              <a:gd name="connsiteY57" fmla="*/ 7181 h 10000"/>
              <a:gd name="connsiteX58" fmla="*/ 9806 w 9806"/>
              <a:gd name="connsiteY58" fmla="*/ 7484 h 10000"/>
              <a:gd name="connsiteX59" fmla="*/ 9613 w 9806"/>
              <a:gd name="connsiteY59" fmla="*/ 7800 h 10000"/>
              <a:gd name="connsiteX60" fmla="*/ 9226 w 9806"/>
              <a:gd name="connsiteY60" fmla="*/ 8119 h 10000"/>
              <a:gd name="connsiteX61" fmla="*/ 8840 w 9806"/>
              <a:gd name="connsiteY61" fmla="*/ 8429 h 10000"/>
              <a:gd name="connsiteX62" fmla="*/ 8453 w 9806"/>
              <a:gd name="connsiteY62" fmla="*/ 8744 h 10000"/>
              <a:gd name="connsiteX63" fmla="*/ 7898 w 9806"/>
              <a:gd name="connsiteY63" fmla="*/ 9063 h 10000"/>
              <a:gd name="connsiteX64" fmla="*/ 7124 w 9806"/>
              <a:gd name="connsiteY64" fmla="*/ 9373 h 10000"/>
              <a:gd name="connsiteX65" fmla="*/ 6545 w 9806"/>
              <a:gd name="connsiteY65" fmla="*/ 9687 h 10000"/>
              <a:gd name="connsiteX66" fmla="*/ 5773 w 9806"/>
              <a:gd name="connsiteY66" fmla="*/ 10000 h 10000"/>
              <a:gd name="connsiteX67" fmla="*/ 4807 w 9806"/>
              <a:gd name="connsiteY67" fmla="*/ 10000 h 10000"/>
              <a:gd name="connsiteX68" fmla="*/ 4807 w 9806"/>
              <a:gd name="connsiteY68" fmla="*/ 10000 h 10000"/>
              <a:gd name="connsiteX0" fmla="*/ 4902 w 10000"/>
              <a:gd name="connsiteY0" fmla="*/ 10000 h 10000"/>
              <a:gd name="connsiteX1" fmla="*/ 4113 w 10000"/>
              <a:gd name="connsiteY1" fmla="*/ 9687 h 10000"/>
              <a:gd name="connsiteX2" fmla="*/ 3350 w 10000"/>
              <a:gd name="connsiteY2" fmla="*/ 9687 h 10000"/>
              <a:gd name="connsiteX3" fmla="*/ 2759 w 10000"/>
              <a:gd name="connsiteY3" fmla="*/ 9373 h 10000"/>
              <a:gd name="connsiteX4" fmla="*/ 2168 w 10000"/>
              <a:gd name="connsiteY4" fmla="*/ 9063 h 10000"/>
              <a:gd name="connsiteX5" fmla="*/ 1773 w 10000"/>
              <a:gd name="connsiteY5" fmla="*/ 8744 h 10000"/>
              <a:gd name="connsiteX6" fmla="*/ 1379 w 10000"/>
              <a:gd name="connsiteY6" fmla="*/ 8119 h 10000"/>
              <a:gd name="connsiteX7" fmla="*/ 985 w 10000"/>
              <a:gd name="connsiteY7" fmla="*/ 7484 h 10000"/>
              <a:gd name="connsiteX8" fmla="*/ 787 w 10000"/>
              <a:gd name="connsiteY8" fmla="*/ 6863 h 10000"/>
              <a:gd name="connsiteX9" fmla="*/ 395 w 10000"/>
              <a:gd name="connsiteY9" fmla="*/ 5957 h 10000"/>
              <a:gd name="connsiteX10" fmla="*/ 197 w 10000"/>
              <a:gd name="connsiteY10" fmla="*/ 5017 h 10000"/>
              <a:gd name="connsiteX11" fmla="*/ 0 w 10000"/>
              <a:gd name="connsiteY11" fmla="*/ 4082 h 10000"/>
              <a:gd name="connsiteX12" fmla="*/ 1379 w 10000"/>
              <a:gd name="connsiteY12" fmla="*/ 3761 h 10000"/>
              <a:gd name="connsiteX13" fmla="*/ 1379 w 10000"/>
              <a:gd name="connsiteY13" fmla="*/ 4392 h 10000"/>
              <a:gd name="connsiteX14" fmla="*/ 1577 w 10000"/>
              <a:gd name="connsiteY14" fmla="*/ 5017 h 10000"/>
              <a:gd name="connsiteX15" fmla="*/ 1970 w 10000"/>
              <a:gd name="connsiteY15" fmla="*/ 5645 h 10000"/>
              <a:gd name="connsiteX16" fmla="*/ 2168 w 10000"/>
              <a:gd name="connsiteY16" fmla="*/ 5957 h 10000"/>
              <a:gd name="connsiteX17" fmla="*/ 2562 w 10000"/>
              <a:gd name="connsiteY17" fmla="*/ 6272 h 10000"/>
              <a:gd name="connsiteX18" fmla="*/ 2954 w 10000"/>
              <a:gd name="connsiteY18" fmla="*/ 6546 h 10000"/>
              <a:gd name="connsiteX19" fmla="*/ 3350 w 10000"/>
              <a:gd name="connsiteY19" fmla="*/ 6863 h 10000"/>
              <a:gd name="connsiteX20" fmla="*/ 3720 w 10000"/>
              <a:gd name="connsiteY20" fmla="*/ 6863 h 10000"/>
              <a:gd name="connsiteX21" fmla="*/ 4312 w 10000"/>
              <a:gd name="connsiteY21" fmla="*/ 7181 h 10000"/>
              <a:gd name="connsiteX22" fmla="*/ 4902 w 10000"/>
              <a:gd name="connsiteY22" fmla="*/ 7181 h 10000"/>
              <a:gd name="connsiteX23" fmla="*/ 5493 w 10000"/>
              <a:gd name="connsiteY23" fmla="*/ 7181 h 10000"/>
              <a:gd name="connsiteX24" fmla="*/ 6083 w 10000"/>
              <a:gd name="connsiteY24" fmla="*/ 6863 h 10000"/>
              <a:gd name="connsiteX25" fmla="*/ 6479 w 10000"/>
              <a:gd name="connsiteY25" fmla="*/ 6863 h 10000"/>
              <a:gd name="connsiteX26" fmla="*/ 7069 w 10000"/>
              <a:gd name="connsiteY26" fmla="*/ 6546 h 10000"/>
              <a:gd name="connsiteX27" fmla="*/ 7464 w 10000"/>
              <a:gd name="connsiteY27" fmla="*/ 6272 h 10000"/>
              <a:gd name="connsiteX28" fmla="*/ 7856 w 10000"/>
              <a:gd name="connsiteY28" fmla="*/ 5957 h 10000"/>
              <a:gd name="connsiteX29" fmla="*/ 8054 w 10000"/>
              <a:gd name="connsiteY29" fmla="*/ 5645 h 10000"/>
              <a:gd name="connsiteX30" fmla="*/ 8054 w 10000"/>
              <a:gd name="connsiteY30" fmla="*/ 5333 h 10000"/>
              <a:gd name="connsiteX31" fmla="*/ 8227 w 10000"/>
              <a:gd name="connsiteY31" fmla="*/ 4705 h 10000"/>
              <a:gd name="connsiteX32" fmla="*/ 8423 w 10000"/>
              <a:gd name="connsiteY32" fmla="*/ 4082 h 10000"/>
              <a:gd name="connsiteX33" fmla="*/ 8620 w 10000"/>
              <a:gd name="connsiteY33" fmla="*/ 3761 h 10000"/>
              <a:gd name="connsiteX34" fmla="*/ 8620 w 10000"/>
              <a:gd name="connsiteY34" fmla="*/ 2824 h 10000"/>
              <a:gd name="connsiteX35" fmla="*/ 8818 w 10000"/>
              <a:gd name="connsiteY35" fmla="*/ 2200 h 10000"/>
              <a:gd name="connsiteX36" fmla="*/ 8818 w 10000"/>
              <a:gd name="connsiteY36" fmla="*/ 1569 h 10000"/>
              <a:gd name="connsiteX37" fmla="*/ 8818 w 10000"/>
              <a:gd name="connsiteY37" fmla="*/ 1252 h 10000"/>
              <a:gd name="connsiteX38" fmla="*/ 9015 w 10000"/>
              <a:gd name="connsiteY38" fmla="*/ 627 h 10000"/>
              <a:gd name="connsiteX39" fmla="*/ 9015 w 10000"/>
              <a:gd name="connsiteY39" fmla="*/ 312 h 10000"/>
              <a:gd name="connsiteX40" fmla="*/ 9212 w 10000"/>
              <a:gd name="connsiteY40" fmla="*/ 312 h 10000"/>
              <a:gd name="connsiteX41" fmla="*/ 9212 w 10000"/>
              <a:gd name="connsiteY41" fmla="*/ 0 h 10000"/>
              <a:gd name="connsiteX42" fmla="*/ 9212 w 10000"/>
              <a:gd name="connsiteY42" fmla="*/ 0 h 10000"/>
              <a:gd name="connsiteX43" fmla="*/ 9212 w 10000"/>
              <a:gd name="connsiteY43" fmla="*/ 0 h 10000"/>
              <a:gd name="connsiteX44" fmla="*/ 9212 w 10000"/>
              <a:gd name="connsiteY44" fmla="*/ 312 h 10000"/>
              <a:gd name="connsiteX45" fmla="*/ 9409 w 10000"/>
              <a:gd name="connsiteY45" fmla="*/ 312 h 10000"/>
              <a:gd name="connsiteX46" fmla="*/ 9409 w 10000"/>
              <a:gd name="connsiteY46" fmla="*/ 627 h 10000"/>
              <a:gd name="connsiteX47" fmla="*/ 9409 w 10000"/>
              <a:gd name="connsiteY47" fmla="*/ 1252 h 10000"/>
              <a:gd name="connsiteX48" fmla="*/ 9409 w 10000"/>
              <a:gd name="connsiteY48" fmla="*/ 1569 h 10000"/>
              <a:gd name="connsiteX49" fmla="*/ 9409 w 10000"/>
              <a:gd name="connsiteY49" fmla="*/ 2200 h 10000"/>
              <a:gd name="connsiteX50" fmla="*/ 9409 w 10000"/>
              <a:gd name="connsiteY50" fmla="*/ 2824 h 10000"/>
              <a:gd name="connsiteX51" fmla="*/ 9606 w 10000"/>
              <a:gd name="connsiteY51" fmla="*/ 4082 h 10000"/>
              <a:gd name="connsiteX52" fmla="*/ 9606 w 10000"/>
              <a:gd name="connsiteY52" fmla="*/ 5017 h 10000"/>
              <a:gd name="connsiteX53" fmla="*/ 9803 w 10000"/>
              <a:gd name="connsiteY53" fmla="*/ 5957 h 10000"/>
              <a:gd name="connsiteX54" fmla="*/ 10000 w 10000"/>
              <a:gd name="connsiteY54" fmla="*/ 6546 h 10000"/>
              <a:gd name="connsiteX55" fmla="*/ 10000 w 10000"/>
              <a:gd name="connsiteY55" fmla="*/ 6863 h 10000"/>
              <a:gd name="connsiteX56" fmla="*/ 10000 w 10000"/>
              <a:gd name="connsiteY56" fmla="*/ 7181 h 10000"/>
              <a:gd name="connsiteX57" fmla="*/ 10000 w 10000"/>
              <a:gd name="connsiteY57" fmla="*/ 7484 h 10000"/>
              <a:gd name="connsiteX58" fmla="*/ 9803 w 10000"/>
              <a:gd name="connsiteY58" fmla="*/ 7800 h 10000"/>
              <a:gd name="connsiteX59" fmla="*/ 9409 w 10000"/>
              <a:gd name="connsiteY59" fmla="*/ 8119 h 10000"/>
              <a:gd name="connsiteX60" fmla="*/ 9015 w 10000"/>
              <a:gd name="connsiteY60" fmla="*/ 8429 h 10000"/>
              <a:gd name="connsiteX61" fmla="*/ 8620 w 10000"/>
              <a:gd name="connsiteY61" fmla="*/ 8744 h 10000"/>
              <a:gd name="connsiteX62" fmla="*/ 8054 w 10000"/>
              <a:gd name="connsiteY62" fmla="*/ 9063 h 10000"/>
              <a:gd name="connsiteX63" fmla="*/ 7265 w 10000"/>
              <a:gd name="connsiteY63" fmla="*/ 9373 h 10000"/>
              <a:gd name="connsiteX64" fmla="*/ 6674 w 10000"/>
              <a:gd name="connsiteY64" fmla="*/ 9687 h 10000"/>
              <a:gd name="connsiteX65" fmla="*/ 5887 w 10000"/>
              <a:gd name="connsiteY65" fmla="*/ 10000 h 10000"/>
              <a:gd name="connsiteX66" fmla="*/ 4902 w 10000"/>
              <a:gd name="connsiteY66" fmla="*/ 10000 h 10000"/>
              <a:gd name="connsiteX67" fmla="*/ 4902 w 10000"/>
              <a:gd name="connsiteY67" fmla="*/ 10000 h 10000"/>
              <a:gd name="connsiteX0" fmla="*/ 4705 w 9803"/>
              <a:gd name="connsiteY0" fmla="*/ 10000 h 10000"/>
              <a:gd name="connsiteX1" fmla="*/ 3916 w 9803"/>
              <a:gd name="connsiteY1" fmla="*/ 9687 h 10000"/>
              <a:gd name="connsiteX2" fmla="*/ 3153 w 9803"/>
              <a:gd name="connsiteY2" fmla="*/ 9687 h 10000"/>
              <a:gd name="connsiteX3" fmla="*/ 2562 w 9803"/>
              <a:gd name="connsiteY3" fmla="*/ 9373 h 10000"/>
              <a:gd name="connsiteX4" fmla="*/ 1971 w 9803"/>
              <a:gd name="connsiteY4" fmla="*/ 9063 h 10000"/>
              <a:gd name="connsiteX5" fmla="*/ 1576 w 9803"/>
              <a:gd name="connsiteY5" fmla="*/ 8744 h 10000"/>
              <a:gd name="connsiteX6" fmla="*/ 1182 w 9803"/>
              <a:gd name="connsiteY6" fmla="*/ 8119 h 10000"/>
              <a:gd name="connsiteX7" fmla="*/ 788 w 9803"/>
              <a:gd name="connsiteY7" fmla="*/ 7484 h 10000"/>
              <a:gd name="connsiteX8" fmla="*/ 590 w 9803"/>
              <a:gd name="connsiteY8" fmla="*/ 6863 h 10000"/>
              <a:gd name="connsiteX9" fmla="*/ 198 w 9803"/>
              <a:gd name="connsiteY9" fmla="*/ 5957 h 10000"/>
              <a:gd name="connsiteX10" fmla="*/ 0 w 9803"/>
              <a:gd name="connsiteY10" fmla="*/ 5017 h 10000"/>
              <a:gd name="connsiteX11" fmla="*/ 1182 w 9803"/>
              <a:gd name="connsiteY11" fmla="*/ 3761 h 10000"/>
              <a:gd name="connsiteX12" fmla="*/ 1182 w 9803"/>
              <a:gd name="connsiteY12" fmla="*/ 4392 h 10000"/>
              <a:gd name="connsiteX13" fmla="*/ 1380 w 9803"/>
              <a:gd name="connsiteY13" fmla="*/ 5017 h 10000"/>
              <a:gd name="connsiteX14" fmla="*/ 1773 w 9803"/>
              <a:gd name="connsiteY14" fmla="*/ 5645 h 10000"/>
              <a:gd name="connsiteX15" fmla="*/ 1971 w 9803"/>
              <a:gd name="connsiteY15" fmla="*/ 5957 h 10000"/>
              <a:gd name="connsiteX16" fmla="*/ 2365 w 9803"/>
              <a:gd name="connsiteY16" fmla="*/ 6272 h 10000"/>
              <a:gd name="connsiteX17" fmla="*/ 2757 w 9803"/>
              <a:gd name="connsiteY17" fmla="*/ 6546 h 10000"/>
              <a:gd name="connsiteX18" fmla="*/ 3153 w 9803"/>
              <a:gd name="connsiteY18" fmla="*/ 6863 h 10000"/>
              <a:gd name="connsiteX19" fmla="*/ 3523 w 9803"/>
              <a:gd name="connsiteY19" fmla="*/ 6863 h 10000"/>
              <a:gd name="connsiteX20" fmla="*/ 4115 w 9803"/>
              <a:gd name="connsiteY20" fmla="*/ 7181 h 10000"/>
              <a:gd name="connsiteX21" fmla="*/ 4705 w 9803"/>
              <a:gd name="connsiteY21" fmla="*/ 7181 h 10000"/>
              <a:gd name="connsiteX22" fmla="*/ 5296 w 9803"/>
              <a:gd name="connsiteY22" fmla="*/ 7181 h 10000"/>
              <a:gd name="connsiteX23" fmla="*/ 5886 w 9803"/>
              <a:gd name="connsiteY23" fmla="*/ 6863 h 10000"/>
              <a:gd name="connsiteX24" fmla="*/ 6282 w 9803"/>
              <a:gd name="connsiteY24" fmla="*/ 6863 h 10000"/>
              <a:gd name="connsiteX25" fmla="*/ 6872 w 9803"/>
              <a:gd name="connsiteY25" fmla="*/ 6546 h 10000"/>
              <a:gd name="connsiteX26" fmla="*/ 7267 w 9803"/>
              <a:gd name="connsiteY26" fmla="*/ 6272 h 10000"/>
              <a:gd name="connsiteX27" fmla="*/ 7659 w 9803"/>
              <a:gd name="connsiteY27" fmla="*/ 5957 h 10000"/>
              <a:gd name="connsiteX28" fmla="*/ 7857 w 9803"/>
              <a:gd name="connsiteY28" fmla="*/ 5645 h 10000"/>
              <a:gd name="connsiteX29" fmla="*/ 7857 w 9803"/>
              <a:gd name="connsiteY29" fmla="*/ 5333 h 10000"/>
              <a:gd name="connsiteX30" fmla="*/ 8030 w 9803"/>
              <a:gd name="connsiteY30" fmla="*/ 4705 h 10000"/>
              <a:gd name="connsiteX31" fmla="*/ 8226 w 9803"/>
              <a:gd name="connsiteY31" fmla="*/ 4082 h 10000"/>
              <a:gd name="connsiteX32" fmla="*/ 8423 w 9803"/>
              <a:gd name="connsiteY32" fmla="*/ 3761 h 10000"/>
              <a:gd name="connsiteX33" fmla="*/ 8423 w 9803"/>
              <a:gd name="connsiteY33" fmla="*/ 2824 h 10000"/>
              <a:gd name="connsiteX34" fmla="*/ 8621 w 9803"/>
              <a:gd name="connsiteY34" fmla="*/ 2200 h 10000"/>
              <a:gd name="connsiteX35" fmla="*/ 8621 w 9803"/>
              <a:gd name="connsiteY35" fmla="*/ 1569 h 10000"/>
              <a:gd name="connsiteX36" fmla="*/ 8621 w 9803"/>
              <a:gd name="connsiteY36" fmla="*/ 1252 h 10000"/>
              <a:gd name="connsiteX37" fmla="*/ 8818 w 9803"/>
              <a:gd name="connsiteY37" fmla="*/ 627 h 10000"/>
              <a:gd name="connsiteX38" fmla="*/ 8818 w 9803"/>
              <a:gd name="connsiteY38" fmla="*/ 312 h 10000"/>
              <a:gd name="connsiteX39" fmla="*/ 9015 w 9803"/>
              <a:gd name="connsiteY39" fmla="*/ 312 h 10000"/>
              <a:gd name="connsiteX40" fmla="*/ 9015 w 9803"/>
              <a:gd name="connsiteY40" fmla="*/ 0 h 10000"/>
              <a:gd name="connsiteX41" fmla="*/ 9015 w 9803"/>
              <a:gd name="connsiteY41" fmla="*/ 0 h 10000"/>
              <a:gd name="connsiteX42" fmla="*/ 9015 w 9803"/>
              <a:gd name="connsiteY42" fmla="*/ 0 h 10000"/>
              <a:gd name="connsiteX43" fmla="*/ 9015 w 9803"/>
              <a:gd name="connsiteY43" fmla="*/ 312 h 10000"/>
              <a:gd name="connsiteX44" fmla="*/ 9212 w 9803"/>
              <a:gd name="connsiteY44" fmla="*/ 312 h 10000"/>
              <a:gd name="connsiteX45" fmla="*/ 9212 w 9803"/>
              <a:gd name="connsiteY45" fmla="*/ 627 h 10000"/>
              <a:gd name="connsiteX46" fmla="*/ 9212 w 9803"/>
              <a:gd name="connsiteY46" fmla="*/ 1252 h 10000"/>
              <a:gd name="connsiteX47" fmla="*/ 9212 w 9803"/>
              <a:gd name="connsiteY47" fmla="*/ 1569 h 10000"/>
              <a:gd name="connsiteX48" fmla="*/ 9212 w 9803"/>
              <a:gd name="connsiteY48" fmla="*/ 2200 h 10000"/>
              <a:gd name="connsiteX49" fmla="*/ 9212 w 9803"/>
              <a:gd name="connsiteY49" fmla="*/ 2824 h 10000"/>
              <a:gd name="connsiteX50" fmla="*/ 9409 w 9803"/>
              <a:gd name="connsiteY50" fmla="*/ 4082 h 10000"/>
              <a:gd name="connsiteX51" fmla="*/ 9409 w 9803"/>
              <a:gd name="connsiteY51" fmla="*/ 5017 h 10000"/>
              <a:gd name="connsiteX52" fmla="*/ 9606 w 9803"/>
              <a:gd name="connsiteY52" fmla="*/ 5957 h 10000"/>
              <a:gd name="connsiteX53" fmla="*/ 9803 w 9803"/>
              <a:gd name="connsiteY53" fmla="*/ 6546 h 10000"/>
              <a:gd name="connsiteX54" fmla="*/ 9803 w 9803"/>
              <a:gd name="connsiteY54" fmla="*/ 6863 h 10000"/>
              <a:gd name="connsiteX55" fmla="*/ 9803 w 9803"/>
              <a:gd name="connsiteY55" fmla="*/ 7181 h 10000"/>
              <a:gd name="connsiteX56" fmla="*/ 9803 w 9803"/>
              <a:gd name="connsiteY56" fmla="*/ 7484 h 10000"/>
              <a:gd name="connsiteX57" fmla="*/ 9606 w 9803"/>
              <a:gd name="connsiteY57" fmla="*/ 7800 h 10000"/>
              <a:gd name="connsiteX58" fmla="*/ 9212 w 9803"/>
              <a:gd name="connsiteY58" fmla="*/ 8119 h 10000"/>
              <a:gd name="connsiteX59" fmla="*/ 8818 w 9803"/>
              <a:gd name="connsiteY59" fmla="*/ 8429 h 10000"/>
              <a:gd name="connsiteX60" fmla="*/ 8423 w 9803"/>
              <a:gd name="connsiteY60" fmla="*/ 8744 h 10000"/>
              <a:gd name="connsiteX61" fmla="*/ 7857 w 9803"/>
              <a:gd name="connsiteY61" fmla="*/ 9063 h 10000"/>
              <a:gd name="connsiteX62" fmla="*/ 7068 w 9803"/>
              <a:gd name="connsiteY62" fmla="*/ 9373 h 10000"/>
              <a:gd name="connsiteX63" fmla="*/ 6477 w 9803"/>
              <a:gd name="connsiteY63" fmla="*/ 9687 h 10000"/>
              <a:gd name="connsiteX64" fmla="*/ 5690 w 9803"/>
              <a:gd name="connsiteY64" fmla="*/ 10000 h 10000"/>
              <a:gd name="connsiteX65" fmla="*/ 4705 w 9803"/>
              <a:gd name="connsiteY65" fmla="*/ 10000 h 10000"/>
              <a:gd name="connsiteX66" fmla="*/ 4705 w 9803"/>
              <a:gd name="connsiteY66"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794 w 10000"/>
              <a:gd name="connsiteY35" fmla="*/ 1252 h 10000"/>
              <a:gd name="connsiteX36" fmla="*/ 8995 w 10000"/>
              <a:gd name="connsiteY36" fmla="*/ 627 h 10000"/>
              <a:gd name="connsiteX37" fmla="*/ 8995 w 10000"/>
              <a:gd name="connsiteY37" fmla="*/ 312 h 10000"/>
              <a:gd name="connsiteX38" fmla="*/ 9196 w 10000"/>
              <a:gd name="connsiteY38" fmla="*/ 312 h 10000"/>
              <a:gd name="connsiteX39" fmla="*/ 9196 w 10000"/>
              <a:gd name="connsiteY39" fmla="*/ 0 h 10000"/>
              <a:gd name="connsiteX40" fmla="*/ 9196 w 10000"/>
              <a:gd name="connsiteY40" fmla="*/ 0 h 10000"/>
              <a:gd name="connsiteX41" fmla="*/ 9196 w 10000"/>
              <a:gd name="connsiteY41" fmla="*/ 0 h 10000"/>
              <a:gd name="connsiteX42" fmla="*/ 9196 w 10000"/>
              <a:gd name="connsiteY42" fmla="*/ 312 h 10000"/>
              <a:gd name="connsiteX43" fmla="*/ 9397 w 10000"/>
              <a:gd name="connsiteY43" fmla="*/ 312 h 10000"/>
              <a:gd name="connsiteX44" fmla="*/ 9397 w 10000"/>
              <a:gd name="connsiteY44" fmla="*/ 627 h 10000"/>
              <a:gd name="connsiteX45" fmla="*/ 9397 w 10000"/>
              <a:gd name="connsiteY45" fmla="*/ 1252 h 10000"/>
              <a:gd name="connsiteX46" fmla="*/ 9397 w 10000"/>
              <a:gd name="connsiteY46" fmla="*/ 1569 h 10000"/>
              <a:gd name="connsiteX47" fmla="*/ 9397 w 10000"/>
              <a:gd name="connsiteY47" fmla="*/ 2200 h 10000"/>
              <a:gd name="connsiteX48" fmla="*/ 9397 w 10000"/>
              <a:gd name="connsiteY48" fmla="*/ 2824 h 10000"/>
              <a:gd name="connsiteX49" fmla="*/ 9598 w 10000"/>
              <a:gd name="connsiteY49" fmla="*/ 4082 h 10000"/>
              <a:gd name="connsiteX50" fmla="*/ 9598 w 10000"/>
              <a:gd name="connsiteY50" fmla="*/ 5017 h 10000"/>
              <a:gd name="connsiteX51" fmla="*/ 9799 w 10000"/>
              <a:gd name="connsiteY51" fmla="*/ 5957 h 10000"/>
              <a:gd name="connsiteX52" fmla="*/ 10000 w 10000"/>
              <a:gd name="connsiteY52" fmla="*/ 6546 h 10000"/>
              <a:gd name="connsiteX53" fmla="*/ 10000 w 10000"/>
              <a:gd name="connsiteY53" fmla="*/ 6863 h 10000"/>
              <a:gd name="connsiteX54" fmla="*/ 10000 w 10000"/>
              <a:gd name="connsiteY54" fmla="*/ 7181 h 10000"/>
              <a:gd name="connsiteX55" fmla="*/ 10000 w 10000"/>
              <a:gd name="connsiteY55" fmla="*/ 7484 h 10000"/>
              <a:gd name="connsiteX56" fmla="*/ 9799 w 10000"/>
              <a:gd name="connsiteY56" fmla="*/ 7800 h 10000"/>
              <a:gd name="connsiteX57" fmla="*/ 9397 w 10000"/>
              <a:gd name="connsiteY57" fmla="*/ 8119 h 10000"/>
              <a:gd name="connsiteX58" fmla="*/ 8995 w 10000"/>
              <a:gd name="connsiteY58" fmla="*/ 8429 h 10000"/>
              <a:gd name="connsiteX59" fmla="*/ 8592 w 10000"/>
              <a:gd name="connsiteY59" fmla="*/ 8744 h 10000"/>
              <a:gd name="connsiteX60" fmla="*/ 8015 w 10000"/>
              <a:gd name="connsiteY60" fmla="*/ 9063 h 10000"/>
              <a:gd name="connsiteX61" fmla="*/ 7210 w 10000"/>
              <a:gd name="connsiteY61" fmla="*/ 9373 h 10000"/>
              <a:gd name="connsiteX62" fmla="*/ 6607 w 10000"/>
              <a:gd name="connsiteY62" fmla="*/ 9687 h 10000"/>
              <a:gd name="connsiteX63" fmla="*/ 5804 w 10000"/>
              <a:gd name="connsiteY63" fmla="*/ 10000 h 10000"/>
              <a:gd name="connsiteX64" fmla="*/ 4800 w 10000"/>
              <a:gd name="connsiteY64" fmla="*/ 10000 h 10000"/>
              <a:gd name="connsiteX65" fmla="*/ 4800 w 10000"/>
              <a:gd name="connsiteY65"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794 w 10000"/>
              <a:gd name="connsiteY35" fmla="*/ 1252 h 10000"/>
              <a:gd name="connsiteX36" fmla="*/ 8995 w 10000"/>
              <a:gd name="connsiteY36" fmla="*/ 627 h 10000"/>
              <a:gd name="connsiteX37" fmla="*/ 8995 w 10000"/>
              <a:gd name="connsiteY37" fmla="*/ 312 h 10000"/>
              <a:gd name="connsiteX38" fmla="*/ 9196 w 10000"/>
              <a:gd name="connsiteY38" fmla="*/ 312 h 10000"/>
              <a:gd name="connsiteX39" fmla="*/ 9196 w 10000"/>
              <a:gd name="connsiteY39" fmla="*/ 0 h 10000"/>
              <a:gd name="connsiteX40" fmla="*/ 9196 w 10000"/>
              <a:gd name="connsiteY40" fmla="*/ 0 h 10000"/>
              <a:gd name="connsiteX41" fmla="*/ 9196 w 10000"/>
              <a:gd name="connsiteY41" fmla="*/ 0 h 10000"/>
              <a:gd name="connsiteX42" fmla="*/ 9196 w 10000"/>
              <a:gd name="connsiteY42" fmla="*/ 312 h 10000"/>
              <a:gd name="connsiteX43" fmla="*/ 9397 w 10000"/>
              <a:gd name="connsiteY43" fmla="*/ 312 h 10000"/>
              <a:gd name="connsiteX44" fmla="*/ 9397 w 10000"/>
              <a:gd name="connsiteY44" fmla="*/ 1252 h 10000"/>
              <a:gd name="connsiteX45" fmla="*/ 9397 w 10000"/>
              <a:gd name="connsiteY45" fmla="*/ 1569 h 10000"/>
              <a:gd name="connsiteX46" fmla="*/ 9397 w 10000"/>
              <a:gd name="connsiteY46" fmla="*/ 2200 h 10000"/>
              <a:gd name="connsiteX47" fmla="*/ 9397 w 10000"/>
              <a:gd name="connsiteY47" fmla="*/ 2824 h 10000"/>
              <a:gd name="connsiteX48" fmla="*/ 9598 w 10000"/>
              <a:gd name="connsiteY48" fmla="*/ 4082 h 10000"/>
              <a:gd name="connsiteX49" fmla="*/ 9598 w 10000"/>
              <a:gd name="connsiteY49" fmla="*/ 5017 h 10000"/>
              <a:gd name="connsiteX50" fmla="*/ 9799 w 10000"/>
              <a:gd name="connsiteY50" fmla="*/ 5957 h 10000"/>
              <a:gd name="connsiteX51" fmla="*/ 10000 w 10000"/>
              <a:gd name="connsiteY51" fmla="*/ 6546 h 10000"/>
              <a:gd name="connsiteX52" fmla="*/ 10000 w 10000"/>
              <a:gd name="connsiteY52" fmla="*/ 6863 h 10000"/>
              <a:gd name="connsiteX53" fmla="*/ 10000 w 10000"/>
              <a:gd name="connsiteY53" fmla="*/ 7181 h 10000"/>
              <a:gd name="connsiteX54" fmla="*/ 10000 w 10000"/>
              <a:gd name="connsiteY54" fmla="*/ 7484 h 10000"/>
              <a:gd name="connsiteX55" fmla="*/ 9799 w 10000"/>
              <a:gd name="connsiteY55" fmla="*/ 7800 h 10000"/>
              <a:gd name="connsiteX56" fmla="*/ 9397 w 10000"/>
              <a:gd name="connsiteY56" fmla="*/ 8119 h 10000"/>
              <a:gd name="connsiteX57" fmla="*/ 8995 w 10000"/>
              <a:gd name="connsiteY57" fmla="*/ 8429 h 10000"/>
              <a:gd name="connsiteX58" fmla="*/ 8592 w 10000"/>
              <a:gd name="connsiteY58" fmla="*/ 8744 h 10000"/>
              <a:gd name="connsiteX59" fmla="*/ 8015 w 10000"/>
              <a:gd name="connsiteY59" fmla="*/ 9063 h 10000"/>
              <a:gd name="connsiteX60" fmla="*/ 7210 w 10000"/>
              <a:gd name="connsiteY60" fmla="*/ 9373 h 10000"/>
              <a:gd name="connsiteX61" fmla="*/ 6607 w 10000"/>
              <a:gd name="connsiteY61" fmla="*/ 9687 h 10000"/>
              <a:gd name="connsiteX62" fmla="*/ 5804 w 10000"/>
              <a:gd name="connsiteY62" fmla="*/ 10000 h 10000"/>
              <a:gd name="connsiteX63" fmla="*/ 4800 w 10000"/>
              <a:gd name="connsiteY63" fmla="*/ 10000 h 10000"/>
              <a:gd name="connsiteX64" fmla="*/ 4800 w 10000"/>
              <a:gd name="connsiteY64"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196 w 10000"/>
              <a:gd name="connsiteY41" fmla="*/ 312 h 10000"/>
              <a:gd name="connsiteX42" fmla="*/ 9397 w 10000"/>
              <a:gd name="connsiteY42" fmla="*/ 312 h 10000"/>
              <a:gd name="connsiteX43" fmla="*/ 9397 w 10000"/>
              <a:gd name="connsiteY43" fmla="*/ 1252 h 10000"/>
              <a:gd name="connsiteX44" fmla="*/ 9397 w 10000"/>
              <a:gd name="connsiteY44" fmla="*/ 1569 h 10000"/>
              <a:gd name="connsiteX45" fmla="*/ 9397 w 10000"/>
              <a:gd name="connsiteY45" fmla="*/ 2200 h 10000"/>
              <a:gd name="connsiteX46" fmla="*/ 9397 w 10000"/>
              <a:gd name="connsiteY46" fmla="*/ 2824 h 10000"/>
              <a:gd name="connsiteX47" fmla="*/ 9598 w 10000"/>
              <a:gd name="connsiteY47" fmla="*/ 4082 h 10000"/>
              <a:gd name="connsiteX48" fmla="*/ 9598 w 10000"/>
              <a:gd name="connsiteY48" fmla="*/ 5017 h 10000"/>
              <a:gd name="connsiteX49" fmla="*/ 9799 w 10000"/>
              <a:gd name="connsiteY49" fmla="*/ 5957 h 10000"/>
              <a:gd name="connsiteX50" fmla="*/ 10000 w 10000"/>
              <a:gd name="connsiteY50" fmla="*/ 6546 h 10000"/>
              <a:gd name="connsiteX51" fmla="*/ 10000 w 10000"/>
              <a:gd name="connsiteY51" fmla="*/ 6863 h 10000"/>
              <a:gd name="connsiteX52" fmla="*/ 10000 w 10000"/>
              <a:gd name="connsiteY52" fmla="*/ 7181 h 10000"/>
              <a:gd name="connsiteX53" fmla="*/ 10000 w 10000"/>
              <a:gd name="connsiteY53" fmla="*/ 7484 h 10000"/>
              <a:gd name="connsiteX54" fmla="*/ 9799 w 10000"/>
              <a:gd name="connsiteY54" fmla="*/ 7800 h 10000"/>
              <a:gd name="connsiteX55" fmla="*/ 9397 w 10000"/>
              <a:gd name="connsiteY55" fmla="*/ 8119 h 10000"/>
              <a:gd name="connsiteX56" fmla="*/ 8995 w 10000"/>
              <a:gd name="connsiteY56" fmla="*/ 8429 h 10000"/>
              <a:gd name="connsiteX57" fmla="*/ 8592 w 10000"/>
              <a:gd name="connsiteY57" fmla="*/ 8744 h 10000"/>
              <a:gd name="connsiteX58" fmla="*/ 8015 w 10000"/>
              <a:gd name="connsiteY58" fmla="*/ 9063 h 10000"/>
              <a:gd name="connsiteX59" fmla="*/ 7210 w 10000"/>
              <a:gd name="connsiteY59" fmla="*/ 9373 h 10000"/>
              <a:gd name="connsiteX60" fmla="*/ 6607 w 10000"/>
              <a:gd name="connsiteY60" fmla="*/ 9687 h 10000"/>
              <a:gd name="connsiteX61" fmla="*/ 5804 w 10000"/>
              <a:gd name="connsiteY61" fmla="*/ 10000 h 10000"/>
              <a:gd name="connsiteX62" fmla="*/ 4800 w 10000"/>
              <a:gd name="connsiteY62" fmla="*/ 10000 h 10000"/>
              <a:gd name="connsiteX63" fmla="*/ 4800 w 10000"/>
              <a:gd name="connsiteY63"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196 w 10000"/>
              <a:gd name="connsiteY41" fmla="*/ 312 h 10000"/>
              <a:gd name="connsiteX42" fmla="*/ 9397 w 10000"/>
              <a:gd name="connsiteY42" fmla="*/ 1252 h 10000"/>
              <a:gd name="connsiteX43" fmla="*/ 9397 w 10000"/>
              <a:gd name="connsiteY43" fmla="*/ 1569 h 10000"/>
              <a:gd name="connsiteX44" fmla="*/ 9397 w 10000"/>
              <a:gd name="connsiteY44" fmla="*/ 2200 h 10000"/>
              <a:gd name="connsiteX45" fmla="*/ 9397 w 10000"/>
              <a:gd name="connsiteY45" fmla="*/ 2824 h 10000"/>
              <a:gd name="connsiteX46" fmla="*/ 9598 w 10000"/>
              <a:gd name="connsiteY46" fmla="*/ 4082 h 10000"/>
              <a:gd name="connsiteX47" fmla="*/ 9598 w 10000"/>
              <a:gd name="connsiteY47" fmla="*/ 5017 h 10000"/>
              <a:gd name="connsiteX48" fmla="*/ 9799 w 10000"/>
              <a:gd name="connsiteY48" fmla="*/ 5957 h 10000"/>
              <a:gd name="connsiteX49" fmla="*/ 10000 w 10000"/>
              <a:gd name="connsiteY49" fmla="*/ 6546 h 10000"/>
              <a:gd name="connsiteX50" fmla="*/ 10000 w 10000"/>
              <a:gd name="connsiteY50" fmla="*/ 6863 h 10000"/>
              <a:gd name="connsiteX51" fmla="*/ 10000 w 10000"/>
              <a:gd name="connsiteY51" fmla="*/ 7181 h 10000"/>
              <a:gd name="connsiteX52" fmla="*/ 10000 w 10000"/>
              <a:gd name="connsiteY52" fmla="*/ 7484 h 10000"/>
              <a:gd name="connsiteX53" fmla="*/ 9799 w 10000"/>
              <a:gd name="connsiteY53" fmla="*/ 7800 h 10000"/>
              <a:gd name="connsiteX54" fmla="*/ 9397 w 10000"/>
              <a:gd name="connsiteY54" fmla="*/ 8119 h 10000"/>
              <a:gd name="connsiteX55" fmla="*/ 8995 w 10000"/>
              <a:gd name="connsiteY55" fmla="*/ 8429 h 10000"/>
              <a:gd name="connsiteX56" fmla="*/ 8592 w 10000"/>
              <a:gd name="connsiteY56" fmla="*/ 8744 h 10000"/>
              <a:gd name="connsiteX57" fmla="*/ 8015 w 10000"/>
              <a:gd name="connsiteY57" fmla="*/ 9063 h 10000"/>
              <a:gd name="connsiteX58" fmla="*/ 7210 w 10000"/>
              <a:gd name="connsiteY58" fmla="*/ 9373 h 10000"/>
              <a:gd name="connsiteX59" fmla="*/ 6607 w 10000"/>
              <a:gd name="connsiteY59" fmla="*/ 9687 h 10000"/>
              <a:gd name="connsiteX60" fmla="*/ 5804 w 10000"/>
              <a:gd name="connsiteY60" fmla="*/ 10000 h 10000"/>
              <a:gd name="connsiteX61" fmla="*/ 4800 w 10000"/>
              <a:gd name="connsiteY61" fmla="*/ 10000 h 10000"/>
              <a:gd name="connsiteX62" fmla="*/ 4800 w 10000"/>
              <a:gd name="connsiteY62"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8995 w 10000"/>
              <a:gd name="connsiteY36" fmla="*/ 312 h 10000"/>
              <a:gd name="connsiteX37" fmla="*/ 9196 w 10000"/>
              <a:gd name="connsiteY37" fmla="*/ 312 h 10000"/>
              <a:gd name="connsiteX38" fmla="*/ 9196 w 10000"/>
              <a:gd name="connsiteY38" fmla="*/ 0 h 10000"/>
              <a:gd name="connsiteX39" fmla="*/ 9196 w 10000"/>
              <a:gd name="connsiteY39" fmla="*/ 0 h 10000"/>
              <a:gd name="connsiteX40" fmla="*/ 9196 w 10000"/>
              <a:gd name="connsiteY40" fmla="*/ 0 h 10000"/>
              <a:gd name="connsiteX41" fmla="*/ 9397 w 10000"/>
              <a:gd name="connsiteY41" fmla="*/ 1252 h 10000"/>
              <a:gd name="connsiteX42" fmla="*/ 9397 w 10000"/>
              <a:gd name="connsiteY42" fmla="*/ 1569 h 10000"/>
              <a:gd name="connsiteX43" fmla="*/ 9397 w 10000"/>
              <a:gd name="connsiteY43" fmla="*/ 2200 h 10000"/>
              <a:gd name="connsiteX44" fmla="*/ 9397 w 10000"/>
              <a:gd name="connsiteY44" fmla="*/ 2824 h 10000"/>
              <a:gd name="connsiteX45" fmla="*/ 9598 w 10000"/>
              <a:gd name="connsiteY45" fmla="*/ 4082 h 10000"/>
              <a:gd name="connsiteX46" fmla="*/ 9598 w 10000"/>
              <a:gd name="connsiteY46" fmla="*/ 5017 h 10000"/>
              <a:gd name="connsiteX47" fmla="*/ 9799 w 10000"/>
              <a:gd name="connsiteY47" fmla="*/ 5957 h 10000"/>
              <a:gd name="connsiteX48" fmla="*/ 10000 w 10000"/>
              <a:gd name="connsiteY48" fmla="*/ 6546 h 10000"/>
              <a:gd name="connsiteX49" fmla="*/ 10000 w 10000"/>
              <a:gd name="connsiteY49" fmla="*/ 6863 h 10000"/>
              <a:gd name="connsiteX50" fmla="*/ 10000 w 10000"/>
              <a:gd name="connsiteY50" fmla="*/ 7181 h 10000"/>
              <a:gd name="connsiteX51" fmla="*/ 10000 w 10000"/>
              <a:gd name="connsiteY51" fmla="*/ 7484 h 10000"/>
              <a:gd name="connsiteX52" fmla="*/ 9799 w 10000"/>
              <a:gd name="connsiteY52" fmla="*/ 7800 h 10000"/>
              <a:gd name="connsiteX53" fmla="*/ 9397 w 10000"/>
              <a:gd name="connsiteY53" fmla="*/ 8119 h 10000"/>
              <a:gd name="connsiteX54" fmla="*/ 8995 w 10000"/>
              <a:gd name="connsiteY54" fmla="*/ 8429 h 10000"/>
              <a:gd name="connsiteX55" fmla="*/ 8592 w 10000"/>
              <a:gd name="connsiteY55" fmla="*/ 8744 h 10000"/>
              <a:gd name="connsiteX56" fmla="*/ 8015 w 10000"/>
              <a:gd name="connsiteY56" fmla="*/ 9063 h 10000"/>
              <a:gd name="connsiteX57" fmla="*/ 7210 w 10000"/>
              <a:gd name="connsiteY57" fmla="*/ 9373 h 10000"/>
              <a:gd name="connsiteX58" fmla="*/ 6607 w 10000"/>
              <a:gd name="connsiteY58" fmla="*/ 9687 h 10000"/>
              <a:gd name="connsiteX59" fmla="*/ 5804 w 10000"/>
              <a:gd name="connsiteY59" fmla="*/ 10000 h 10000"/>
              <a:gd name="connsiteX60" fmla="*/ 4800 w 10000"/>
              <a:gd name="connsiteY60" fmla="*/ 10000 h 10000"/>
              <a:gd name="connsiteX61" fmla="*/ 4800 w 10000"/>
              <a:gd name="connsiteY61"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312 h 10000"/>
              <a:gd name="connsiteX37" fmla="*/ 9196 w 10000"/>
              <a:gd name="connsiteY37" fmla="*/ 0 h 10000"/>
              <a:gd name="connsiteX38" fmla="*/ 9196 w 10000"/>
              <a:gd name="connsiteY38" fmla="*/ 0 h 10000"/>
              <a:gd name="connsiteX39" fmla="*/ 9196 w 10000"/>
              <a:gd name="connsiteY39" fmla="*/ 0 h 10000"/>
              <a:gd name="connsiteX40" fmla="*/ 9397 w 10000"/>
              <a:gd name="connsiteY40" fmla="*/ 1252 h 10000"/>
              <a:gd name="connsiteX41" fmla="*/ 9397 w 10000"/>
              <a:gd name="connsiteY41" fmla="*/ 1569 h 10000"/>
              <a:gd name="connsiteX42" fmla="*/ 9397 w 10000"/>
              <a:gd name="connsiteY42" fmla="*/ 2200 h 10000"/>
              <a:gd name="connsiteX43" fmla="*/ 9397 w 10000"/>
              <a:gd name="connsiteY43" fmla="*/ 2824 h 10000"/>
              <a:gd name="connsiteX44" fmla="*/ 9598 w 10000"/>
              <a:gd name="connsiteY44" fmla="*/ 4082 h 10000"/>
              <a:gd name="connsiteX45" fmla="*/ 9598 w 10000"/>
              <a:gd name="connsiteY45" fmla="*/ 5017 h 10000"/>
              <a:gd name="connsiteX46" fmla="*/ 9799 w 10000"/>
              <a:gd name="connsiteY46" fmla="*/ 5957 h 10000"/>
              <a:gd name="connsiteX47" fmla="*/ 10000 w 10000"/>
              <a:gd name="connsiteY47" fmla="*/ 6546 h 10000"/>
              <a:gd name="connsiteX48" fmla="*/ 10000 w 10000"/>
              <a:gd name="connsiteY48" fmla="*/ 6863 h 10000"/>
              <a:gd name="connsiteX49" fmla="*/ 10000 w 10000"/>
              <a:gd name="connsiteY49" fmla="*/ 7181 h 10000"/>
              <a:gd name="connsiteX50" fmla="*/ 10000 w 10000"/>
              <a:gd name="connsiteY50" fmla="*/ 7484 h 10000"/>
              <a:gd name="connsiteX51" fmla="*/ 9799 w 10000"/>
              <a:gd name="connsiteY51" fmla="*/ 7800 h 10000"/>
              <a:gd name="connsiteX52" fmla="*/ 9397 w 10000"/>
              <a:gd name="connsiteY52" fmla="*/ 8119 h 10000"/>
              <a:gd name="connsiteX53" fmla="*/ 8995 w 10000"/>
              <a:gd name="connsiteY53" fmla="*/ 8429 h 10000"/>
              <a:gd name="connsiteX54" fmla="*/ 8592 w 10000"/>
              <a:gd name="connsiteY54" fmla="*/ 8744 h 10000"/>
              <a:gd name="connsiteX55" fmla="*/ 8015 w 10000"/>
              <a:gd name="connsiteY55" fmla="*/ 9063 h 10000"/>
              <a:gd name="connsiteX56" fmla="*/ 7210 w 10000"/>
              <a:gd name="connsiteY56" fmla="*/ 9373 h 10000"/>
              <a:gd name="connsiteX57" fmla="*/ 6607 w 10000"/>
              <a:gd name="connsiteY57" fmla="*/ 9687 h 10000"/>
              <a:gd name="connsiteX58" fmla="*/ 5804 w 10000"/>
              <a:gd name="connsiteY58" fmla="*/ 10000 h 10000"/>
              <a:gd name="connsiteX59" fmla="*/ 4800 w 10000"/>
              <a:gd name="connsiteY59" fmla="*/ 10000 h 10000"/>
              <a:gd name="connsiteX60" fmla="*/ 4800 w 10000"/>
              <a:gd name="connsiteY60"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312 h 10000"/>
              <a:gd name="connsiteX37" fmla="*/ 9196 w 10000"/>
              <a:gd name="connsiteY37" fmla="*/ 0 h 10000"/>
              <a:gd name="connsiteX38" fmla="*/ 9196 w 10000"/>
              <a:gd name="connsiteY38" fmla="*/ 0 h 10000"/>
              <a:gd name="connsiteX39" fmla="*/ 9397 w 10000"/>
              <a:gd name="connsiteY39" fmla="*/ 1252 h 10000"/>
              <a:gd name="connsiteX40" fmla="*/ 9397 w 10000"/>
              <a:gd name="connsiteY40" fmla="*/ 1569 h 10000"/>
              <a:gd name="connsiteX41" fmla="*/ 9397 w 10000"/>
              <a:gd name="connsiteY41" fmla="*/ 2200 h 10000"/>
              <a:gd name="connsiteX42" fmla="*/ 9397 w 10000"/>
              <a:gd name="connsiteY42" fmla="*/ 2824 h 10000"/>
              <a:gd name="connsiteX43" fmla="*/ 9598 w 10000"/>
              <a:gd name="connsiteY43" fmla="*/ 4082 h 10000"/>
              <a:gd name="connsiteX44" fmla="*/ 9598 w 10000"/>
              <a:gd name="connsiteY44" fmla="*/ 5017 h 10000"/>
              <a:gd name="connsiteX45" fmla="*/ 9799 w 10000"/>
              <a:gd name="connsiteY45" fmla="*/ 5957 h 10000"/>
              <a:gd name="connsiteX46" fmla="*/ 10000 w 10000"/>
              <a:gd name="connsiteY46" fmla="*/ 6546 h 10000"/>
              <a:gd name="connsiteX47" fmla="*/ 10000 w 10000"/>
              <a:gd name="connsiteY47" fmla="*/ 6863 h 10000"/>
              <a:gd name="connsiteX48" fmla="*/ 10000 w 10000"/>
              <a:gd name="connsiteY48" fmla="*/ 7181 h 10000"/>
              <a:gd name="connsiteX49" fmla="*/ 10000 w 10000"/>
              <a:gd name="connsiteY49" fmla="*/ 7484 h 10000"/>
              <a:gd name="connsiteX50" fmla="*/ 9799 w 10000"/>
              <a:gd name="connsiteY50" fmla="*/ 7800 h 10000"/>
              <a:gd name="connsiteX51" fmla="*/ 9397 w 10000"/>
              <a:gd name="connsiteY51" fmla="*/ 8119 h 10000"/>
              <a:gd name="connsiteX52" fmla="*/ 8995 w 10000"/>
              <a:gd name="connsiteY52" fmla="*/ 8429 h 10000"/>
              <a:gd name="connsiteX53" fmla="*/ 8592 w 10000"/>
              <a:gd name="connsiteY53" fmla="*/ 8744 h 10000"/>
              <a:gd name="connsiteX54" fmla="*/ 8015 w 10000"/>
              <a:gd name="connsiteY54" fmla="*/ 9063 h 10000"/>
              <a:gd name="connsiteX55" fmla="*/ 7210 w 10000"/>
              <a:gd name="connsiteY55" fmla="*/ 9373 h 10000"/>
              <a:gd name="connsiteX56" fmla="*/ 6607 w 10000"/>
              <a:gd name="connsiteY56" fmla="*/ 9687 h 10000"/>
              <a:gd name="connsiteX57" fmla="*/ 5804 w 10000"/>
              <a:gd name="connsiteY57" fmla="*/ 10000 h 10000"/>
              <a:gd name="connsiteX58" fmla="*/ 4800 w 10000"/>
              <a:gd name="connsiteY58" fmla="*/ 10000 h 10000"/>
              <a:gd name="connsiteX59" fmla="*/ 4800 w 10000"/>
              <a:gd name="connsiteY59"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0 h 10000"/>
              <a:gd name="connsiteX37" fmla="*/ 9196 w 10000"/>
              <a:gd name="connsiteY37" fmla="*/ 0 h 10000"/>
              <a:gd name="connsiteX38" fmla="*/ 9397 w 10000"/>
              <a:gd name="connsiteY38" fmla="*/ 1252 h 10000"/>
              <a:gd name="connsiteX39" fmla="*/ 9397 w 10000"/>
              <a:gd name="connsiteY39" fmla="*/ 1569 h 10000"/>
              <a:gd name="connsiteX40" fmla="*/ 9397 w 10000"/>
              <a:gd name="connsiteY40" fmla="*/ 2200 h 10000"/>
              <a:gd name="connsiteX41" fmla="*/ 9397 w 10000"/>
              <a:gd name="connsiteY41" fmla="*/ 2824 h 10000"/>
              <a:gd name="connsiteX42" fmla="*/ 9598 w 10000"/>
              <a:gd name="connsiteY42" fmla="*/ 4082 h 10000"/>
              <a:gd name="connsiteX43" fmla="*/ 9598 w 10000"/>
              <a:gd name="connsiteY43" fmla="*/ 5017 h 10000"/>
              <a:gd name="connsiteX44" fmla="*/ 9799 w 10000"/>
              <a:gd name="connsiteY44" fmla="*/ 5957 h 10000"/>
              <a:gd name="connsiteX45" fmla="*/ 10000 w 10000"/>
              <a:gd name="connsiteY45" fmla="*/ 6546 h 10000"/>
              <a:gd name="connsiteX46" fmla="*/ 10000 w 10000"/>
              <a:gd name="connsiteY46" fmla="*/ 6863 h 10000"/>
              <a:gd name="connsiteX47" fmla="*/ 10000 w 10000"/>
              <a:gd name="connsiteY47" fmla="*/ 7181 h 10000"/>
              <a:gd name="connsiteX48" fmla="*/ 10000 w 10000"/>
              <a:gd name="connsiteY48" fmla="*/ 7484 h 10000"/>
              <a:gd name="connsiteX49" fmla="*/ 9799 w 10000"/>
              <a:gd name="connsiteY49" fmla="*/ 7800 h 10000"/>
              <a:gd name="connsiteX50" fmla="*/ 9397 w 10000"/>
              <a:gd name="connsiteY50" fmla="*/ 8119 h 10000"/>
              <a:gd name="connsiteX51" fmla="*/ 8995 w 10000"/>
              <a:gd name="connsiteY51" fmla="*/ 8429 h 10000"/>
              <a:gd name="connsiteX52" fmla="*/ 8592 w 10000"/>
              <a:gd name="connsiteY52" fmla="*/ 8744 h 10000"/>
              <a:gd name="connsiteX53" fmla="*/ 8015 w 10000"/>
              <a:gd name="connsiteY53" fmla="*/ 9063 h 10000"/>
              <a:gd name="connsiteX54" fmla="*/ 7210 w 10000"/>
              <a:gd name="connsiteY54" fmla="*/ 9373 h 10000"/>
              <a:gd name="connsiteX55" fmla="*/ 6607 w 10000"/>
              <a:gd name="connsiteY55" fmla="*/ 9687 h 10000"/>
              <a:gd name="connsiteX56" fmla="*/ 5804 w 10000"/>
              <a:gd name="connsiteY56" fmla="*/ 10000 h 10000"/>
              <a:gd name="connsiteX57" fmla="*/ 4800 w 10000"/>
              <a:gd name="connsiteY57" fmla="*/ 10000 h 10000"/>
              <a:gd name="connsiteX58" fmla="*/ 4800 w 10000"/>
              <a:gd name="connsiteY58"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8995 w 10000"/>
              <a:gd name="connsiteY35" fmla="*/ 627 h 10000"/>
              <a:gd name="connsiteX36" fmla="*/ 9196 w 10000"/>
              <a:gd name="connsiteY36" fmla="*/ 0 h 10000"/>
              <a:gd name="connsiteX37" fmla="*/ 9397 w 10000"/>
              <a:gd name="connsiteY37" fmla="*/ 1252 h 10000"/>
              <a:gd name="connsiteX38" fmla="*/ 9397 w 10000"/>
              <a:gd name="connsiteY38" fmla="*/ 1569 h 10000"/>
              <a:gd name="connsiteX39" fmla="*/ 9397 w 10000"/>
              <a:gd name="connsiteY39" fmla="*/ 2200 h 10000"/>
              <a:gd name="connsiteX40" fmla="*/ 9397 w 10000"/>
              <a:gd name="connsiteY40" fmla="*/ 2824 h 10000"/>
              <a:gd name="connsiteX41" fmla="*/ 9598 w 10000"/>
              <a:gd name="connsiteY41" fmla="*/ 4082 h 10000"/>
              <a:gd name="connsiteX42" fmla="*/ 9598 w 10000"/>
              <a:gd name="connsiteY42" fmla="*/ 5017 h 10000"/>
              <a:gd name="connsiteX43" fmla="*/ 9799 w 10000"/>
              <a:gd name="connsiteY43" fmla="*/ 5957 h 10000"/>
              <a:gd name="connsiteX44" fmla="*/ 10000 w 10000"/>
              <a:gd name="connsiteY44" fmla="*/ 6546 h 10000"/>
              <a:gd name="connsiteX45" fmla="*/ 10000 w 10000"/>
              <a:gd name="connsiteY45" fmla="*/ 6863 h 10000"/>
              <a:gd name="connsiteX46" fmla="*/ 10000 w 10000"/>
              <a:gd name="connsiteY46" fmla="*/ 7181 h 10000"/>
              <a:gd name="connsiteX47" fmla="*/ 10000 w 10000"/>
              <a:gd name="connsiteY47" fmla="*/ 7484 h 10000"/>
              <a:gd name="connsiteX48" fmla="*/ 9799 w 10000"/>
              <a:gd name="connsiteY48" fmla="*/ 7800 h 10000"/>
              <a:gd name="connsiteX49" fmla="*/ 9397 w 10000"/>
              <a:gd name="connsiteY49" fmla="*/ 8119 h 10000"/>
              <a:gd name="connsiteX50" fmla="*/ 8995 w 10000"/>
              <a:gd name="connsiteY50" fmla="*/ 8429 h 10000"/>
              <a:gd name="connsiteX51" fmla="*/ 8592 w 10000"/>
              <a:gd name="connsiteY51" fmla="*/ 8744 h 10000"/>
              <a:gd name="connsiteX52" fmla="*/ 8015 w 10000"/>
              <a:gd name="connsiteY52" fmla="*/ 9063 h 10000"/>
              <a:gd name="connsiteX53" fmla="*/ 7210 w 10000"/>
              <a:gd name="connsiteY53" fmla="*/ 9373 h 10000"/>
              <a:gd name="connsiteX54" fmla="*/ 6607 w 10000"/>
              <a:gd name="connsiteY54" fmla="*/ 9687 h 10000"/>
              <a:gd name="connsiteX55" fmla="*/ 5804 w 10000"/>
              <a:gd name="connsiteY55" fmla="*/ 10000 h 10000"/>
              <a:gd name="connsiteX56" fmla="*/ 4800 w 10000"/>
              <a:gd name="connsiteY56" fmla="*/ 10000 h 10000"/>
              <a:gd name="connsiteX57" fmla="*/ 4800 w 10000"/>
              <a:gd name="connsiteY57" fmla="*/ 10000 h 10000"/>
              <a:gd name="connsiteX0" fmla="*/ 4800 w 10000"/>
              <a:gd name="connsiteY0" fmla="*/ 10000 h 10000"/>
              <a:gd name="connsiteX1" fmla="*/ 3995 w 10000"/>
              <a:gd name="connsiteY1" fmla="*/ 9687 h 10000"/>
              <a:gd name="connsiteX2" fmla="*/ 3216 w 10000"/>
              <a:gd name="connsiteY2" fmla="*/ 9687 h 10000"/>
              <a:gd name="connsiteX3" fmla="*/ 2613 w 10000"/>
              <a:gd name="connsiteY3" fmla="*/ 9373 h 10000"/>
              <a:gd name="connsiteX4" fmla="*/ 2011 w 10000"/>
              <a:gd name="connsiteY4" fmla="*/ 9063 h 10000"/>
              <a:gd name="connsiteX5" fmla="*/ 1608 w 10000"/>
              <a:gd name="connsiteY5" fmla="*/ 8744 h 10000"/>
              <a:gd name="connsiteX6" fmla="*/ 1206 w 10000"/>
              <a:gd name="connsiteY6" fmla="*/ 8119 h 10000"/>
              <a:gd name="connsiteX7" fmla="*/ 804 w 10000"/>
              <a:gd name="connsiteY7" fmla="*/ 7484 h 10000"/>
              <a:gd name="connsiteX8" fmla="*/ 602 w 10000"/>
              <a:gd name="connsiteY8" fmla="*/ 6863 h 10000"/>
              <a:gd name="connsiteX9" fmla="*/ 202 w 10000"/>
              <a:gd name="connsiteY9" fmla="*/ 5957 h 10000"/>
              <a:gd name="connsiteX10" fmla="*/ 0 w 10000"/>
              <a:gd name="connsiteY10" fmla="*/ 5017 h 10000"/>
              <a:gd name="connsiteX11" fmla="*/ 1206 w 10000"/>
              <a:gd name="connsiteY11" fmla="*/ 4392 h 10000"/>
              <a:gd name="connsiteX12" fmla="*/ 1408 w 10000"/>
              <a:gd name="connsiteY12" fmla="*/ 5017 h 10000"/>
              <a:gd name="connsiteX13" fmla="*/ 1809 w 10000"/>
              <a:gd name="connsiteY13" fmla="*/ 5645 h 10000"/>
              <a:gd name="connsiteX14" fmla="*/ 2011 w 10000"/>
              <a:gd name="connsiteY14" fmla="*/ 5957 h 10000"/>
              <a:gd name="connsiteX15" fmla="*/ 2413 w 10000"/>
              <a:gd name="connsiteY15" fmla="*/ 6272 h 10000"/>
              <a:gd name="connsiteX16" fmla="*/ 2812 w 10000"/>
              <a:gd name="connsiteY16" fmla="*/ 6546 h 10000"/>
              <a:gd name="connsiteX17" fmla="*/ 3216 w 10000"/>
              <a:gd name="connsiteY17" fmla="*/ 6863 h 10000"/>
              <a:gd name="connsiteX18" fmla="*/ 3594 w 10000"/>
              <a:gd name="connsiteY18" fmla="*/ 6863 h 10000"/>
              <a:gd name="connsiteX19" fmla="*/ 4198 w 10000"/>
              <a:gd name="connsiteY19" fmla="*/ 7181 h 10000"/>
              <a:gd name="connsiteX20" fmla="*/ 4800 w 10000"/>
              <a:gd name="connsiteY20" fmla="*/ 7181 h 10000"/>
              <a:gd name="connsiteX21" fmla="*/ 5402 w 10000"/>
              <a:gd name="connsiteY21" fmla="*/ 7181 h 10000"/>
              <a:gd name="connsiteX22" fmla="*/ 6004 w 10000"/>
              <a:gd name="connsiteY22" fmla="*/ 6863 h 10000"/>
              <a:gd name="connsiteX23" fmla="*/ 6408 w 10000"/>
              <a:gd name="connsiteY23" fmla="*/ 6863 h 10000"/>
              <a:gd name="connsiteX24" fmla="*/ 7010 w 10000"/>
              <a:gd name="connsiteY24" fmla="*/ 6546 h 10000"/>
              <a:gd name="connsiteX25" fmla="*/ 7413 w 10000"/>
              <a:gd name="connsiteY25" fmla="*/ 6272 h 10000"/>
              <a:gd name="connsiteX26" fmla="*/ 7813 w 10000"/>
              <a:gd name="connsiteY26" fmla="*/ 5957 h 10000"/>
              <a:gd name="connsiteX27" fmla="*/ 8015 w 10000"/>
              <a:gd name="connsiteY27" fmla="*/ 5645 h 10000"/>
              <a:gd name="connsiteX28" fmla="*/ 8015 w 10000"/>
              <a:gd name="connsiteY28" fmla="*/ 5333 h 10000"/>
              <a:gd name="connsiteX29" fmla="*/ 8191 w 10000"/>
              <a:gd name="connsiteY29" fmla="*/ 4705 h 10000"/>
              <a:gd name="connsiteX30" fmla="*/ 8391 w 10000"/>
              <a:gd name="connsiteY30" fmla="*/ 4082 h 10000"/>
              <a:gd name="connsiteX31" fmla="*/ 8592 w 10000"/>
              <a:gd name="connsiteY31" fmla="*/ 3761 h 10000"/>
              <a:gd name="connsiteX32" fmla="*/ 8592 w 10000"/>
              <a:gd name="connsiteY32" fmla="*/ 2824 h 10000"/>
              <a:gd name="connsiteX33" fmla="*/ 8794 w 10000"/>
              <a:gd name="connsiteY33" fmla="*/ 2200 h 10000"/>
              <a:gd name="connsiteX34" fmla="*/ 8794 w 10000"/>
              <a:gd name="connsiteY34" fmla="*/ 1569 h 10000"/>
              <a:gd name="connsiteX35" fmla="*/ 9196 w 10000"/>
              <a:gd name="connsiteY35" fmla="*/ 0 h 10000"/>
              <a:gd name="connsiteX36" fmla="*/ 9397 w 10000"/>
              <a:gd name="connsiteY36" fmla="*/ 1252 h 10000"/>
              <a:gd name="connsiteX37" fmla="*/ 9397 w 10000"/>
              <a:gd name="connsiteY37" fmla="*/ 1569 h 10000"/>
              <a:gd name="connsiteX38" fmla="*/ 9397 w 10000"/>
              <a:gd name="connsiteY38" fmla="*/ 2200 h 10000"/>
              <a:gd name="connsiteX39" fmla="*/ 9397 w 10000"/>
              <a:gd name="connsiteY39" fmla="*/ 2824 h 10000"/>
              <a:gd name="connsiteX40" fmla="*/ 9598 w 10000"/>
              <a:gd name="connsiteY40" fmla="*/ 4082 h 10000"/>
              <a:gd name="connsiteX41" fmla="*/ 9598 w 10000"/>
              <a:gd name="connsiteY41" fmla="*/ 5017 h 10000"/>
              <a:gd name="connsiteX42" fmla="*/ 9799 w 10000"/>
              <a:gd name="connsiteY42" fmla="*/ 5957 h 10000"/>
              <a:gd name="connsiteX43" fmla="*/ 10000 w 10000"/>
              <a:gd name="connsiteY43" fmla="*/ 6546 h 10000"/>
              <a:gd name="connsiteX44" fmla="*/ 10000 w 10000"/>
              <a:gd name="connsiteY44" fmla="*/ 6863 h 10000"/>
              <a:gd name="connsiteX45" fmla="*/ 10000 w 10000"/>
              <a:gd name="connsiteY45" fmla="*/ 7181 h 10000"/>
              <a:gd name="connsiteX46" fmla="*/ 10000 w 10000"/>
              <a:gd name="connsiteY46" fmla="*/ 7484 h 10000"/>
              <a:gd name="connsiteX47" fmla="*/ 9799 w 10000"/>
              <a:gd name="connsiteY47" fmla="*/ 7800 h 10000"/>
              <a:gd name="connsiteX48" fmla="*/ 9397 w 10000"/>
              <a:gd name="connsiteY48" fmla="*/ 8119 h 10000"/>
              <a:gd name="connsiteX49" fmla="*/ 8995 w 10000"/>
              <a:gd name="connsiteY49" fmla="*/ 8429 h 10000"/>
              <a:gd name="connsiteX50" fmla="*/ 8592 w 10000"/>
              <a:gd name="connsiteY50" fmla="*/ 8744 h 10000"/>
              <a:gd name="connsiteX51" fmla="*/ 8015 w 10000"/>
              <a:gd name="connsiteY51" fmla="*/ 9063 h 10000"/>
              <a:gd name="connsiteX52" fmla="*/ 7210 w 10000"/>
              <a:gd name="connsiteY52" fmla="*/ 9373 h 10000"/>
              <a:gd name="connsiteX53" fmla="*/ 6607 w 10000"/>
              <a:gd name="connsiteY53" fmla="*/ 9687 h 10000"/>
              <a:gd name="connsiteX54" fmla="*/ 5804 w 10000"/>
              <a:gd name="connsiteY54" fmla="*/ 10000 h 10000"/>
              <a:gd name="connsiteX55" fmla="*/ 4800 w 10000"/>
              <a:gd name="connsiteY55" fmla="*/ 10000 h 10000"/>
              <a:gd name="connsiteX56" fmla="*/ 4800 w 10000"/>
              <a:gd name="connsiteY56" fmla="*/ 10000 h 10000"/>
              <a:gd name="connsiteX0" fmla="*/ 4800 w 10000"/>
              <a:gd name="connsiteY0" fmla="*/ 8748 h 8748"/>
              <a:gd name="connsiteX1" fmla="*/ 3995 w 10000"/>
              <a:gd name="connsiteY1" fmla="*/ 8435 h 8748"/>
              <a:gd name="connsiteX2" fmla="*/ 3216 w 10000"/>
              <a:gd name="connsiteY2" fmla="*/ 8435 h 8748"/>
              <a:gd name="connsiteX3" fmla="*/ 2613 w 10000"/>
              <a:gd name="connsiteY3" fmla="*/ 8121 h 8748"/>
              <a:gd name="connsiteX4" fmla="*/ 2011 w 10000"/>
              <a:gd name="connsiteY4" fmla="*/ 7811 h 8748"/>
              <a:gd name="connsiteX5" fmla="*/ 1608 w 10000"/>
              <a:gd name="connsiteY5" fmla="*/ 7492 h 8748"/>
              <a:gd name="connsiteX6" fmla="*/ 1206 w 10000"/>
              <a:gd name="connsiteY6" fmla="*/ 6867 h 8748"/>
              <a:gd name="connsiteX7" fmla="*/ 804 w 10000"/>
              <a:gd name="connsiteY7" fmla="*/ 6232 h 8748"/>
              <a:gd name="connsiteX8" fmla="*/ 602 w 10000"/>
              <a:gd name="connsiteY8" fmla="*/ 5611 h 8748"/>
              <a:gd name="connsiteX9" fmla="*/ 202 w 10000"/>
              <a:gd name="connsiteY9" fmla="*/ 4705 h 8748"/>
              <a:gd name="connsiteX10" fmla="*/ 0 w 10000"/>
              <a:gd name="connsiteY10" fmla="*/ 3765 h 8748"/>
              <a:gd name="connsiteX11" fmla="*/ 1206 w 10000"/>
              <a:gd name="connsiteY11" fmla="*/ 3140 h 8748"/>
              <a:gd name="connsiteX12" fmla="*/ 1408 w 10000"/>
              <a:gd name="connsiteY12" fmla="*/ 3765 h 8748"/>
              <a:gd name="connsiteX13" fmla="*/ 1809 w 10000"/>
              <a:gd name="connsiteY13" fmla="*/ 4393 h 8748"/>
              <a:gd name="connsiteX14" fmla="*/ 2011 w 10000"/>
              <a:gd name="connsiteY14" fmla="*/ 4705 h 8748"/>
              <a:gd name="connsiteX15" fmla="*/ 2413 w 10000"/>
              <a:gd name="connsiteY15" fmla="*/ 5020 h 8748"/>
              <a:gd name="connsiteX16" fmla="*/ 2812 w 10000"/>
              <a:gd name="connsiteY16" fmla="*/ 5294 h 8748"/>
              <a:gd name="connsiteX17" fmla="*/ 3216 w 10000"/>
              <a:gd name="connsiteY17" fmla="*/ 5611 h 8748"/>
              <a:gd name="connsiteX18" fmla="*/ 3594 w 10000"/>
              <a:gd name="connsiteY18" fmla="*/ 5611 h 8748"/>
              <a:gd name="connsiteX19" fmla="*/ 4198 w 10000"/>
              <a:gd name="connsiteY19" fmla="*/ 5929 h 8748"/>
              <a:gd name="connsiteX20" fmla="*/ 4800 w 10000"/>
              <a:gd name="connsiteY20" fmla="*/ 5929 h 8748"/>
              <a:gd name="connsiteX21" fmla="*/ 5402 w 10000"/>
              <a:gd name="connsiteY21" fmla="*/ 5929 h 8748"/>
              <a:gd name="connsiteX22" fmla="*/ 6004 w 10000"/>
              <a:gd name="connsiteY22" fmla="*/ 5611 h 8748"/>
              <a:gd name="connsiteX23" fmla="*/ 6408 w 10000"/>
              <a:gd name="connsiteY23" fmla="*/ 5611 h 8748"/>
              <a:gd name="connsiteX24" fmla="*/ 7010 w 10000"/>
              <a:gd name="connsiteY24" fmla="*/ 5294 h 8748"/>
              <a:gd name="connsiteX25" fmla="*/ 7413 w 10000"/>
              <a:gd name="connsiteY25" fmla="*/ 5020 h 8748"/>
              <a:gd name="connsiteX26" fmla="*/ 7813 w 10000"/>
              <a:gd name="connsiteY26" fmla="*/ 4705 h 8748"/>
              <a:gd name="connsiteX27" fmla="*/ 8015 w 10000"/>
              <a:gd name="connsiteY27" fmla="*/ 4393 h 8748"/>
              <a:gd name="connsiteX28" fmla="*/ 8015 w 10000"/>
              <a:gd name="connsiteY28" fmla="*/ 4081 h 8748"/>
              <a:gd name="connsiteX29" fmla="*/ 8191 w 10000"/>
              <a:gd name="connsiteY29" fmla="*/ 3453 h 8748"/>
              <a:gd name="connsiteX30" fmla="*/ 8391 w 10000"/>
              <a:gd name="connsiteY30" fmla="*/ 2830 h 8748"/>
              <a:gd name="connsiteX31" fmla="*/ 8592 w 10000"/>
              <a:gd name="connsiteY31" fmla="*/ 2509 h 8748"/>
              <a:gd name="connsiteX32" fmla="*/ 8592 w 10000"/>
              <a:gd name="connsiteY32" fmla="*/ 1572 h 8748"/>
              <a:gd name="connsiteX33" fmla="*/ 8794 w 10000"/>
              <a:gd name="connsiteY33" fmla="*/ 948 h 8748"/>
              <a:gd name="connsiteX34" fmla="*/ 8794 w 10000"/>
              <a:gd name="connsiteY34" fmla="*/ 317 h 8748"/>
              <a:gd name="connsiteX35" fmla="*/ 9397 w 10000"/>
              <a:gd name="connsiteY35" fmla="*/ 0 h 8748"/>
              <a:gd name="connsiteX36" fmla="*/ 9397 w 10000"/>
              <a:gd name="connsiteY36" fmla="*/ 317 h 8748"/>
              <a:gd name="connsiteX37" fmla="*/ 9397 w 10000"/>
              <a:gd name="connsiteY37" fmla="*/ 948 h 8748"/>
              <a:gd name="connsiteX38" fmla="*/ 9397 w 10000"/>
              <a:gd name="connsiteY38" fmla="*/ 1572 h 8748"/>
              <a:gd name="connsiteX39" fmla="*/ 9598 w 10000"/>
              <a:gd name="connsiteY39" fmla="*/ 2830 h 8748"/>
              <a:gd name="connsiteX40" fmla="*/ 9598 w 10000"/>
              <a:gd name="connsiteY40" fmla="*/ 3765 h 8748"/>
              <a:gd name="connsiteX41" fmla="*/ 9799 w 10000"/>
              <a:gd name="connsiteY41" fmla="*/ 4705 h 8748"/>
              <a:gd name="connsiteX42" fmla="*/ 10000 w 10000"/>
              <a:gd name="connsiteY42" fmla="*/ 5294 h 8748"/>
              <a:gd name="connsiteX43" fmla="*/ 10000 w 10000"/>
              <a:gd name="connsiteY43" fmla="*/ 5611 h 8748"/>
              <a:gd name="connsiteX44" fmla="*/ 10000 w 10000"/>
              <a:gd name="connsiteY44" fmla="*/ 5929 h 8748"/>
              <a:gd name="connsiteX45" fmla="*/ 10000 w 10000"/>
              <a:gd name="connsiteY45" fmla="*/ 6232 h 8748"/>
              <a:gd name="connsiteX46" fmla="*/ 9799 w 10000"/>
              <a:gd name="connsiteY46" fmla="*/ 6548 h 8748"/>
              <a:gd name="connsiteX47" fmla="*/ 9397 w 10000"/>
              <a:gd name="connsiteY47" fmla="*/ 6867 h 8748"/>
              <a:gd name="connsiteX48" fmla="*/ 8995 w 10000"/>
              <a:gd name="connsiteY48" fmla="*/ 7177 h 8748"/>
              <a:gd name="connsiteX49" fmla="*/ 8592 w 10000"/>
              <a:gd name="connsiteY49" fmla="*/ 7492 h 8748"/>
              <a:gd name="connsiteX50" fmla="*/ 8015 w 10000"/>
              <a:gd name="connsiteY50" fmla="*/ 7811 h 8748"/>
              <a:gd name="connsiteX51" fmla="*/ 7210 w 10000"/>
              <a:gd name="connsiteY51" fmla="*/ 8121 h 8748"/>
              <a:gd name="connsiteX52" fmla="*/ 6607 w 10000"/>
              <a:gd name="connsiteY52" fmla="*/ 8435 h 8748"/>
              <a:gd name="connsiteX53" fmla="*/ 5804 w 10000"/>
              <a:gd name="connsiteY53" fmla="*/ 8748 h 8748"/>
              <a:gd name="connsiteX54" fmla="*/ 4800 w 10000"/>
              <a:gd name="connsiteY54" fmla="*/ 8748 h 8748"/>
              <a:gd name="connsiteX55" fmla="*/ 4800 w 10000"/>
              <a:gd name="connsiteY55" fmla="*/ 8748 h 8748"/>
              <a:gd name="connsiteX0" fmla="*/ 4800 w 10000"/>
              <a:gd name="connsiteY0" fmla="*/ 10000 h 10000"/>
              <a:gd name="connsiteX1" fmla="*/ 3995 w 10000"/>
              <a:gd name="connsiteY1" fmla="*/ 9642 h 10000"/>
              <a:gd name="connsiteX2" fmla="*/ 3216 w 10000"/>
              <a:gd name="connsiteY2" fmla="*/ 9642 h 10000"/>
              <a:gd name="connsiteX3" fmla="*/ 2613 w 10000"/>
              <a:gd name="connsiteY3" fmla="*/ 9283 h 10000"/>
              <a:gd name="connsiteX4" fmla="*/ 2011 w 10000"/>
              <a:gd name="connsiteY4" fmla="*/ 8929 h 10000"/>
              <a:gd name="connsiteX5" fmla="*/ 1608 w 10000"/>
              <a:gd name="connsiteY5" fmla="*/ 8564 h 10000"/>
              <a:gd name="connsiteX6" fmla="*/ 1206 w 10000"/>
              <a:gd name="connsiteY6" fmla="*/ 7850 h 10000"/>
              <a:gd name="connsiteX7" fmla="*/ 804 w 10000"/>
              <a:gd name="connsiteY7" fmla="*/ 7124 h 10000"/>
              <a:gd name="connsiteX8" fmla="*/ 602 w 10000"/>
              <a:gd name="connsiteY8" fmla="*/ 6414 h 10000"/>
              <a:gd name="connsiteX9" fmla="*/ 202 w 10000"/>
              <a:gd name="connsiteY9" fmla="*/ 5378 h 10000"/>
              <a:gd name="connsiteX10" fmla="*/ 0 w 10000"/>
              <a:gd name="connsiteY10" fmla="*/ 4304 h 10000"/>
              <a:gd name="connsiteX11" fmla="*/ 1206 w 10000"/>
              <a:gd name="connsiteY11" fmla="*/ 3589 h 10000"/>
              <a:gd name="connsiteX12" fmla="*/ 1408 w 10000"/>
              <a:gd name="connsiteY12" fmla="*/ 4304 h 10000"/>
              <a:gd name="connsiteX13" fmla="*/ 1809 w 10000"/>
              <a:gd name="connsiteY13" fmla="*/ 5022 h 10000"/>
              <a:gd name="connsiteX14" fmla="*/ 2011 w 10000"/>
              <a:gd name="connsiteY14" fmla="*/ 5378 h 10000"/>
              <a:gd name="connsiteX15" fmla="*/ 2413 w 10000"/>
              <a:gd name="connsiteY15" fmla="*/ 5738 h 10000"/>
              <a:gd name="connsiteX16" fmla="*/ 2812 w 10000"/>
              <a:gd name="connsiteY16" fmla="*/ 6052 h 10000"/>
              <a:gd name="connsiteX17" fmla="*/ 3216 w 10000"/>
              <a:gd name="connsiteY17" fmla="*/ 6414 h 10000"/>
              <a:gd name="connsiteX18" fmla="*/ 3594 w 10000"/>
              <a:gd name="connsiteY18" fmla="*/ 6414 h 10000"/>
              <a:gd name="connsiteX19" fmla="*/ 4198 w 10000"/>
              <a:gd name="connsiteY19" fmla="*/ 6778 h 10000"/>
              <a:gd name="connsiteX20" fmla="*/ 4800 w 10000"/>
              <a:gd name="connsiteY20" fmla="*/ 6778 h 10000"/>
              <a:gd name="connsiteX21" fmla="*/ 5402 w 10000"/>
              <a:gd name="connsiteY21" fmla="*/ 6778 h 10000"/>
              <a:gd name="connsiteX22" fmla="*/ 6004 w 10000"/>
              <a:gd name="connsiteY22" fmla="*/ 6414 h 10000"/>
              <a:gd name="connsiteX23" fmla="*/ 6408 w 10000"/>
              <a:gd name="connsiteY23" fmla="*/ 6414 h 10000"/>
              <a:gd name="connsiteX24" fmla="*/ 7010 w 10000"/>
              <a:gd name="connsiteY24" fmla="*/ 6052 h 10000"/>
              <a:gd name="connsiteX25" fmla="*/ 7413 w 10000"/>
              <a:gd name="connsiteY25" fmla="*/ 5738 h 10000"/>
              <a:gd name="connsiteX26" fmla="*/ 7813 w 10000"/>
              <a:gd name="connsiteY26" fmla="*/ 5378 h 10000"/>
              <a:gd name="connsiteX27" fmla="*/ 8015 w 10000"/>
              <a:gd name="connsiteY27" fmla="*/ 5022 h 10000"/>
              <a:gd name="connsiteX28" fmla="*/ 8015 w 10000"/>
              <a:gd name="connsiteY28" fmla="*/ 4665 h 10000"/>
              <a:gd name="connsiteX29" fmla="*/ 8191 w 10000"/>
              <a:gd name="connsiteY29" fmla="*/ 3947 h 10000"/>
              <a:gd name="connsiteX30" fmla="*/ 8391 w 10000"/>
              <a:gd name="connsiteY30" fmla="*/ 3235 h 10000"/>
              <a:gd name="connsiteX31" fmla="*/ 8592 w 10000"/>
              <a:gd name="connsiteY31" fmla="*/ 2868 h 10000"/>
              <a:gd name="connsiteX32" fmla="*/ 8592 w 10000"/>
              <a:gd name="connsiteY32" fmla="*/ 1797 h 10000"/>
              <a:gd name="connsiteX33" fmla="*/ 8794 w 10000"/>
              <a:gd name="connsiteY33" fmla="*/ 1084 h 10000"/>
              <a:gd name="connsiteX34" fmla="*/ 9397 w 10000"/>
              <a:gd name="connsiteY34" fmla="*/ 0 h 10000"/>
              <a:gd name="connsiteX35" fmla="*/ 9397 w 10000"/>
              <a:gd name="connsiteY35" fmla="*/ 362 h 10000"/>
              <a:gd name="connsiteX36" fmla="*/ 9397 w 10000"/>
              <a:gd name="connsiteY36" fmla="*/ 1084 h 10000"/>
              <a:gd name="connsiteX37" fmla="*/ 9397 w 10000"/>
              <a:gd name="connsiteY37" fmla="*/ 1797 h 10000"/>
              <a:gd name="connsiteX38" fmla="*/ 9598 w 10000"/>
              <a:gd name="connsiteY38" fmla="*/ 3235 h 10000"/>
              <a:gd name="connsiteX39" fmla="*/ 9598 w 10000"/>
              <a:gd name="connsiteY39" fmla="*/ 4304 h 10000"/>
              <a:gd name="connsiteX40" fmla="*/ 9799 w 10000"/>
              <a:gd name="connsiteY40" fmla="*/ 5378 h 10000"/>
              <a:gd name="connsiteX41" fmla="*/ 10000 w 10000"/>
              <a:gd name="connsiteY41" fmla="*/ 6052 h 10000"/>
              <a:gd name="connsiteX42" fmla="*/ 10000 w 10000"/>
              <a:gd name="connsiteY42" fmla="*/ 6414 h 10000"/>
              <a:gd name="connsiteX43" fmla="*/ 10000 w 10000"/>
              <a:gd name="connsiteY43" fmla="*/ 6778 h 10000"/>
              <a:gd name="connsiteX44" fmla="*/ 10000 w 10000"/>
              <a:gd name="connsiteY44" fmla="*/ 7124 h 10000"/>
              <a:gd name="connsiteX45" fmla="*/ 9799 w 10000"/>
              <a:gd name="connsiteY45" fmla="*/ 7485 h 10000"/>
              <a:gd name="connsiteX46" fmla="*/ 9397 w 10000"/>
              <a:gd name="connsiteY46" fmla="*/ 7850 h 10000"/>
              <a:gd name="connsiteX47" fmla="*/ 8995 w 10000"/>
              <a:gd name="connsiteY47" fmla="*/ 8204 h 10000"/>
              <a:gd name="connsiteX48" fmla="*/ 8592 w 10000"/>
              <a:gd name="connsiteY48" fmla="*/ 8564 h 10000"/>
              <a:gd name="connsiteX49" fmla="*/ 8015 w 10000"/>
              <a:gd name="connsiteY49" fmla="*/ 8929 h 10000"/>
              <a:gd name="connsiteX50" fmla="*/ 7210 w 10000"/>
              <a:gd name="connsiteY50" fmla="*/ 9283 h 10000"/>
              <a:gd name="connsiteX51" fmla="*/ 6607 w 10000"/>
              <a:gd name="connsiteY51" fmla="*/ 9642 h 10000"/>
              <a:gd name="connsiteX52" fmla="*/ 5804 w 10000"/>
              <a:gd name="connsiteY52" fmla="*/ 10000 h 10000"/>
              <a:gd name="connsiteX53" fmla="*/ 4800 w 10000"/>
              <a:gd name="connsiteY53" fmla="*/ 10000 h 10000"/>
              <a:gd name="connsiteX54" fmla="*/ 4800 w 10000"/>
              <a:gd name="connsiteY54" fmla="*/ 10000 h 10000"/>
              <a:gd name="connsiteX0" fmla="*/ 4800 w 10000"/>
              <a:gd name="connsiteY0" fmla="*/ 10000 h 10000"/>
              <a:gd name="connsiteX1" fmla="*/ 3995 w 10000"/>
              <a:gd name="connsiteY1" fmla="*/ 9642 h 10000"/>
              <a:gd name="connsiteX2" fmla="*/ 3216 w 10000"/>
              <a:gd name="connsiteY2" fmla="*/ 9642 h 10000"/>
              <a:gd name="connsiteX3" fmla="*/ 2613 w 10000"/>
              <a:gd name="connsiteY3" fmla="*/ 9283 h 10000"/>
              <a:gd name="connsiteX4" fmla="*/ 2011 w 10000"/>
              <a:gd name="connsiteY4" fmla="*/ 8929 h 10000"/>
              <a:gd name="connsiteX5" fmla="*/ 1608 w 10000"/>
              <a:gd name="connsiteY5" fmla="*/ 8564 h 10000"/>
              <a:gd name="connsiteX6" fmla="*/ 1206 w 10000"/>
              <a:gd name="connsiteY6" fmla="*/ 7850 h 10000"/>
              <a:gd name="connsiteX7" fmla="*/ 804 w 10000"/>
              <a:gd name="connsiteY7" fmla="*/ 7124 h 10000"/>
              <a:gd name="connsiteX8" fmla="*/ 602 w 10000"/>
              <a:gd name="connsiteY8" fmla="*/ 6414 h 10000"/>
              <a:gd name="connsiteX9" fmla="*/ 202 w 10000"/>
              <a:gd name="connsiteY9" fmla="*/ 5378 h 10000"/>
              <a:gd name="connsiteX10" fmla="*/ 0 w 10000"/>
              <a:gd name="connsiteY10" fmla="*/ 4304 h 10000"/>
              <a:gd name="connsiteX11" fmla="*/ 1206 w 10000"/>
              <a:gd name="connsiteY11" fmla="*/ 3589 h 10000"/>
              <a:gd name="connsiteX12" fmla="*/ 1408 w 10000"/>
              <a:gd name="connsiteY12" fmla="*/ 4304 h 10000"/>
              <a:gd name="connsiteX13" fmla="*/ 1809 w 10000"/>
              <a:gd name="connsiteY13" fmla="*/ 5022 h 10000"/>
              <a:gd name="connsiteX14" fmla="*/ 2011 w 10000"/>
              <a:gd name="connsiteY14" fmla="*/ 5378 h 10000"/>
              <a:gd name="connsiteX15" fmla="*/ 2413 w 10000"/>
              <a:gd name="connsiteY15" fmla="*/ 5738 h 10000"/>
              <a:gd name="connsiteX16" fmla="*/ 2812 w 10000"/>
              <a:gd name="connsiteY16" fmla="*/ 6052 h 10000"/>
              <a:gd name="connsiteX17" fmla="*/ 3216 w 10000"/>
              <a:gd name="connsiteY17" fmla="*/ 6414 h 10000"/>
              <a:gd name="connsiteX18" fmla="*/ 3594 w 10000"/>
              <a:gd name="connsiteY18" fmla="*/ 6414 h 10000"/>
              <a:gd name="connsiteX19" fmla="*/ 4198 w 10000"/>
              <a:gd name="connsiteY19" fmla="*/ 6778 h 10000"/>
              <a:gd name="connsiteX20" fmla="*/ 4800 w 10000"/>
              <a:gd name="connsiteY20" fmla="*/ 6778 h 10000"/>
              <a:gd name="connsiteX21" fmla="*/ 5402 w 10000"/>
              <a:gd name="connsiteY21" fmla="*/ 6778 h 10000"/>
              <a:gd name="connsiteX22" fmla="*/ 6004 w 10000"/>
              <a:gd name="connsiteY22" fmla="*/ 6414 h 10000"/>
              <a:gd name="connsiteX23" fmla="*/ 6408 w 10000"/>
              <a:gd name="connsiteY23" fmla="*/ 6414 h 10000"/>
              <a:gd name="connsiteX24" fmla="*/ 7010 w 10000"/>
              <a:gd name="connsiteY24" fmla="*/ 6052 h 10000"/>
              <a:gd name="connsiteX25" fmla="*/ 7413 w 10000"/>
              <a:gd name="connsiteY25" fmla="*/ 5738 h 10000"/>
              <a:gd name="connsiteX26" fmla="*/ 7813 w 10000"/>
              <a:gd name="connsiteY26" fmla="*/ 5378 h 10000"/>
              <a:gd name="connsiteX27" fmla="*/ 8015 w 10000"/>
              <a:gd name="connsiteY27" fmla="*/ 5022 h 10000"/>
              <a:gd name="connsiteX28" fmla="*/ 8015 w 10000"/>
              <a:gd name="connsiteY28" fmla="*/ 4665 h 10000"/>
              <a:gd name="connsiteX29" fmla="*/ 8191 w 10000"/>
              <a:gd name="connsiteY29" fmla="*/ 3947 h 10000"/>
              <a:gd name="connsiteX30" fmla="*/ 8391 w 10000"/>
              <a:gd name="connsiteY30" fmla="*/ 3235 h 10000"/>
              <a:gd name="connsiteX31" fmla="*/ 8592 w 10000"/>
              <a:gd name="connsiteY31" fmla="*/ 2868 h 10000"/>
              <a:gd name="connsiteX32" fmla="*/ 8592 w 10000"/>
              <a:gd name="connsiteY32" fmla="*/ 1797 h 10000"/>
              <a:gd name="connsiteX33" fmla="*/ 8794 w 10000"/>
              <a:gd name="connsiteY33" fmla="*/ 1084 h 10000"/>
              <a:gd name="connsiteX34" fmla="*/ 9397 w 10000"/>
              <a:gd name="connsiteY34" fmla="*/ 0 h 10000"/>
              <a:gd name="connsiteX35" fmla="*/ 9397 w 10000"/>
              <a:gd name="connsiteY35" fmla="*/ 1084 h 10000"/>
              <a:gd name="connsiteX36" fmla="*/ 9397 w 10000"/>
              <a:gd name="connsiteY36" fmla="*/ 1797 h 10000"/>
              <a:gd name="connsiteX37" fmla="*/ 9598 w 10000"/>
              <a:gd name="connsiteY37" fmla="*/ 3235 h 10000"/>
              <a:gd name="connsiteX38" fmla="*/ 9598 w 10000"/>
              <a:gd name="connsiteY38" fmla="*/ 4304 h 10000"/>
              <a:gd name="connsiteX39" fmla="*/ 9799 w 10000"/>
              <a:gd name="connsiteY39" fmla="*/ 5378 h 10000"/>
              <a:gd name="connsiteX40" fmla="*/ 10000 w 10000"/>
              <a:gd name="connsiteY40" fmla="*/ 6052 h 10000"/>
              <a:gd name="connsiteX41" fmla="*/ 10000 w 10000"/>
              <a:gd name="connsiteY41" fmla="*/ 6414 h 10000"/>
              <a:gd name="connsiteX42" fmla="*/ 10000 w 10000"/>
              <a:gd name="connsiteY42" fmla="*/ 6778 h 10000"/>
              <a:gd name="connsiteX43" fmla="*/ 10000 w 10000"/>
              <a:gd name="connsiteY43" fmla="*/ 7124 h 10000"/>
              <a:gd name="connsiteX44" fmla="*/ 9799 w 10000"/>
              <a:gd name="connsiteY44" fmla="*/ 7485 h 10000"/>
              <a:gd name="connsiteX45" fmla="*/ 9397 w 10000"/>
              <a:gd name="connsiteY45" fmla="*/ 7850 h 10000"/>
              <a:gd name="connsiteX46" fmla="*/ 8995 w 10000"/>
              <a:gd name="connsiteY46" fmla="*/ 8204 h 10000"/>
              <a:gd name="connsiteX47" fmla="*/ 8592 w 10000"/>
              <a:gd name="connsiteY47" fmla="*/ 8564 h 10000"/>
              <a:gd name="connsiteX48" fmla="*/ 8015 w 10000"/>
              <a:gd name="connsiteY48" fmla="*/ 8929 h 10000"/>
              <a:gd name="connsiteX49" fmla="*/ 7210 w 10000"/>
              <a:gd name="connsiteY49" fmla="*/ 9283 h 10000"/>
              <a:gd name="connsiteX50" fmla="*/ 6607 w 10000"/>
              <a:gd name="connsiteY50" fmla="*/ 9642 h 10000"/>
              <a:gd name="connsiteX51" fmla="*/ 5804 w 10000"/>
              <a:gd name="connsiteY51" fmla="*/ 10000 h 10000"/>
              <a:gd name="connsiteX52" fmla="*/ 4800 w 10000"/>
              <a:gd name="connsiteY52" fmla="*/ 10000 h 10000"/>
              <a:gd name="connsiteX53" fmla="*/ 4800 w 10000"/>
              <a:gd name="connsiteY53" fmla="*/ 10000 h 10000"/>
              <a:gd name="connsiteX0" fmla="*/ 4800 w 10000"/>
              <a:gd name="connsiteY0" fmla="*/ 8916 h 8916"/>
              <a:gd name="connsiteX1" fmla="*/ 3995 w 10000"/>
              <a:gd name="connsiteY1" fmla="*/ 8558 h 8916"/>
              <a:gd name="connsiteX2" fmla="*/ 3216 w 10000"/>
              <a:gd name="connsiteY2" fmla="*/ 8558 h 8916"/>
              <a:gd name="connsiteX3" fmla="*/ 2613 w 10000"/>
              <a:gd name="connsiteY3" fmla="*/ 8199 h 8916"/>
              <a:gd name="connsiteX4" fmla="*/ 2011 w 10000"/>
              <a:gd name="connsiteY4" fmla="*/ 7845 h 8916"/>
              <a:gd name="connsiteX5" fmla="*/ 1608 w 10000"/>
              <a:gd name="connsiteY5" fmla="*/ 7480 h 8916"/>
              <a:gd name="connsiteX6" fmla="*/ 1206 w 10000"/>
              <a:gd name="connsiteY6" fmla="*/ 6766 h 8916"/>
              <a:gd name="connsiteX7" fmla="*/ 804 w 10000"/>
              <a:gd name="connsiteY7" fmla="*/ 6040 h 8916"/>
              <a:gd name="connsiteX8" fmla="*/ 602 w 10000"/>
              <a:gd name="connsiteY8" fmla="*/ 5330 h 8916"/>
              <a:gd name="connsiteX9" fmla="*/ 202 w 10000"/>
              <a:gd name="connsiteY9" fmla="*/ 4294 h 8916"/>
              <a:gd name="connsiteX10" fmla="*/ 0 w 10000"/>
              <a:gd name="connsiteY10" fmla="*/ 3220 h 8916"/>
              <a:gd name="connsiteX11" fmla="*/ 1206 w 10000"/>
              <a:gd name="connsiteY11" fmla="*/ 2505 h 8916"/>
              <a:gd name="connsiteX12" fmla="*/ 1408 w 10000"/>
              <a:gd name="connsiteY12" fmla="*/ 3220 h 8916"/>
              <a:gd name="connsiteX13" fmla="*/ 1809 w 10000"/>
              <a:gd name="connsiteY13" fmla="*/ 3938 h 8916"/>
              <a:gd name="connsiteX14" fmla="*/ 2011 w 10000"/>
              <a:gd name="connsiteY14" fmla="*/ 4294 h 8916"/>
              <a:gd name="connsiteX15" fmla="*/ 2413 w 10000"/>
              <a:gd name="connsiteY15" fmla="*/ 4654 h 8916"/>
              <a:gd name="connsiteX16" fmla="*/ 2812 w 10000"/>
              <a:gd name="connsiteY16" fmla="*/ 4968 h 8916"/>
              <a:gd name="connsiteX17" fmla="*/ 3216 w 10000"/>
              <a:gd name="connsiteY17" fmla="*/ 5330 h 8916"/>
              <a:gd name="connsiteX18" fmla="*/ 3594 w 10000"/>
              <a:gd name="connsiteY18" fmla="*/ 5330 h 8916"/>
              <a:gd name="connsiteX19" fmla="*/ 4198 w 10000"/>
              <a:gd name="connsiteY19" fmla="*/ 5694 h 8916"/>
              <a:gd name="connsiteX20" fmla="*/ 4800 w 10000"/>
              <a:gd name="connsiteY20" fmla="*/ 5694 h 8916"/>
              <a:gd name="connsiteX21" fmla="*/ 5402 w 10000"/>
              <a:gd name="connsiteY21" fmla="*/ 5694 h 8916"/>
              <a:gd name="connsiteX22" fmla="*/ 6004 w 10000"/>
              <a:gd name="connsiteY22" fmla="*/ 5330 h 8916"/>
              <a:gd name="connsiteX23" fmla="*/ 6408 w 10000"/>
              <a:gd name="connsiteY23" fmla="*/ 5330 h 8916"/>
              <a:gd name="connsiteX24" fmla="*/ 7010 w 10000"/>
              <a:gd name="connsiteY24" fmla="*/ 4968 h 8916"/>
              <a:gd name="connsiteX25" fmla="*/ 7413 w 10000"/>
              <a:gd name="connsiteY25" fmla="*/ 4654 h 8916"/>
              <a:gd name="connsiteX26" fmla="*/ 7813 w 10000"/>
              <a:gd name="connsiteY26" fmla="*/ 4294 h 8916"/>
              <a:gd name="connsiteX27" fmla="*/ 8015 w 10000"/>
              <a:gd name="connsiteY27" fmla="*/ 3938 h 8916"/>
              <a:gd name="connsiteX28" fmla="*/ 8015 w 10000"/>
              <a:gd name="connsiteY28" fmla="*/ 3581 h 8916"/>
              <a:gd name="connsiteX29" fmla="*/ 8191 w 10000"/>
              <a:gd name="connsiteY29" fmla="*/ 2863 h 8916"/>
              <a:gd name="connsiteX30" fmla="*/ 8391 w 10000"/>
              <a:gd name="connsiteY30" fmla="*/ 2151 h 8916"/>
              <a:gd name="connsiteX31" fmla="*/ 8592 w 10000"/>
              <a:gd name="connsiteY31" fmla="*/ 1784 h 8916"/>
              <a:gd name="connsiteX32" fmla="*/ 8592 w 10000"/>
              <a:gd name="connsiteY32" fmla="*/ 713 h 8916"/>
              <a:gd name="connsiteX33" fmla="*/ 8794 w 10000"/>
              <a:gd name="connsiteY33" fmla="*/ 0 h 8916"/>
              <a:gd name="connsiteX34" fmla="*/ 9397 w 10000"/>
              <a:gd name="connsiteY34" fmla="*/ 0 h 8916"/>
              <a:gd name="connsiteX35" fmla="*/ 9397 w 10000"/>
              <a:gd name="connsiteY35" fmla="*/ 713 h 8916"/>
              <a:gd name="connsiteX36" fmla="*/ 9598 w 10000"/>
              <a:gd name="connsiteY36" fmla="*/ 2151 h 8916"/>
              <a:gd name="connsiteX37" fmla="*/ 9598 w 10000"/>
              <a:gd name="connsiteY37" fmla="*/ 3220 h 8916"/>
              <a:gd name="connsiteX38" fmla="*/ 9799 w 10000"/>
              <a:gd name="connsiteY38" fmla="*/ 4294 h 8916"/>
              <a:gd name="connsiteX39" fmla="*/ 10000 w 10000"/>
              <a:gd name="connsiteY39" fmla="*/ 4968 h 8916"/>
              <a:gd name="connsiteX40" fmla="*/ 10000 w 10000"/>
              <a:gd name="connsiteY40" fmla="*/ 5330 h 8916"/>
              <a:gd name="connsiteX41" fmla="*/ 10000 w 10000"/>
              <a:gd name="connsiteY41" fmla="*/ 5694 h 8916"/>
              <a:gd name="connsiteX42" fmla="*/ 10000 w 10000"/>
              <a:gd name="connsiteY42" fmla="*/ 6040 h 8916"/>
              <a:gd name="connsiteX43" fmla="*/ 9799 w 10000"/>
              <a:gd name="connsiteY43" fmla="*/ 6401 h 8916"/>
              <a:gd name="connsiteX44" fmla="*/ 9397 w 10000"/>
              <a:gd name="connsiteY44" fmla="*/ 6766 h 8916"/>
              <a:gd name="connsiteX45" fmla="*/ 8995 w 10000"/>
              <a:gd name="connsiteY45" fmla="*/ 7120 h 8916"/>
              <a:gd name="connsiteX46" fmla="*/ 8592 w 10000"/>
              <a:gd name="connsiteY46" fmla="*/ 7480 h 8916"/>
              <a:gd name="connsiteX47" fmla="*/ 8015 w 10000"/>
              <a:gd name="connsiteY47" fmla="*/ 7845 h 8916"/>
              <a:gd name="connsiteX48" fmla="*/ 7210 w 10000"/>
              <a:gd name="connsiteY48" fmla="*/ 8199 h 8916"/>
              <a:gd name="connsiteX49" fmla="*/ 6607 w 10000"/>
              <a:gd name="connsiteY49" fmla="*/ 8558 h 8916"/>
              <a:gd name="connsiteX50" fmla="*/ 5804 w 10000"/>
              <a:gd name="connsiteY50" fmla="*/ 8916 h 8916"/>
              <a:gd name="connsiteX51" fmla="*/ 4800 w 10000"/>
              <a:gd name="connsiteY51" fmla="*/ 8916 h 8916"/>
              <a:gd name="connsiteX52" fmla="*/ 4800 w 10000"/>
              <a:gd name="connsiteY52" fmla="*/ 8916 h 8916"/>
              <a:gd name="connsiteX0" fmla="*/ 4800 w 10000"/>
              <a:gd name="connsiteY0" fmla="*/ 10000 h 10000"/>
              <a:gd name="connsiteX1" fmla="*/ 3995 w 10000"/>
              <a:gd name="connsiteY1" fmla="*/ 9598 h 10000"/>
              <a:gd name="connsiteX2" fmla="*/ 3216 w 10000"/>
              <a:gd name="connsiteY2" fmla="*/ 9598 h 10000"/>
              <a:gd name="connsiteX3" fmla="*/ 2613 w 10000"/>
              <a:gd name="connsiteY3" fmla="*/ 9196 h 10000"/>
              <a:gd name="connsiteX4" fmla="*/ 2011 w 10000"/>
              <a:gd name="connsiteY4" fmla="*/ 8799 h 10000"/>
              <a:gd name="connsiteX5" fmla="*/ 1608 w 10000"/>
              <a:gd name="connsiteY5" fmla="*/ 8389 h 10000"/>
              <a:gd name="connsiteX6" fmla="*/ 1206 w 10000"/>
              <a:gd name="connsiteY6" fmla="*/ 7589 h 10000"/>
              <a:gd name="connsiteX7" fmla="*/ 804 w 10000"/>
              <a:gd name="connsiteY7" fmla="*/ 6774 h 10000"/>
              <a:gd name="connsiteX8" fmla="*/ 602 w 10000"/>
              <a:gd name="connsiteY8" fmla="*/ 5978 h 10000"/>
              <a:gd name="connsiteX9" fmla="*/ 202 w 10000"/>
              <a:gd name="connsiteY9" fmla="*/ 4816 h 10000"/>
              <a:gd name="connsiteX10" fmla="*/ 0 w 10000"/>
              <a:gd name="connsiteY10" fmla="*/ 3611 h 10000"/>
              <a:gd name="connsiteX11" fmla="*/ 1206 w 10000"/>
              <a:gd name="connsiteY11" fmla="*/ 2810 h 10000"/>
              <a:gd name="connsiteX12" fmla="*/ 1408 w 10000"/>
              <a:gd name="connsiteY12" fmla="*/ 3611 h 10000"/>
              <a:gd name="connsiteX13" fmla="*/ 1809 w 10000"/>
              <a:gd name="connsiteY13" fmla="*/ 4417 h 10000"/>
              <a:gd name="connsiteX14" fmla="*/ 2011 w 10000"/>
              <a:gd name="connsiteY14" fmla="*/ 4816 h 10000"/>
              <a:gd name="connsiteX15" fmla="*/ 2413 w 10000"/>
              <a:gd name="connsiteY15" fmla="*/ 5220 h 10000"/>
              <a:gd name="connsiteX16" fmla="*/ 2812 w 10000"/>
              <a:gd name="connsiteY16" fmla="*/ 5572 h 10000"/>
              <a:gd name="connsiteX17" fmla="*/ 3216 w 10000"/>
              <a:gd name="connsiteY17" fmla="*/ 5978 h 10000"/>
              <a:gd name="connsiteX18" fmla="*/ 3594 w 10000"/>
              <a:gd name="connsiteY18" fmla="*/ 5978 h 10000"/>
              <a:gd name="connsiteX19" fmla="*/ 4198 w 10000"/>
              <a:gd name="connsiteY19" fmla="*/ 6386 h 10000"/>
              <a:gd name="connsiteX20" fmla="*/ 4800 w 10000"/>
              <a:gd name="connsiteY20" fmla="*/ 6386 h 10000"/>
              <a:gd name="connsiteX21" fmla="*/ 5402 w 10000"/>
              <a:gd name="connsiteY21" fmla="*/ 6386 h 10000"/>
              <a:gd name="connsiteX22" fmla="*/ 6004 w 10000"/>
              <a:gd name="connsiteY22" fmla="*/ 5978 h 10000"/>
              <a:gd name="connsiteX23" fmla="*/ 6408 w 10000"/>
              <a:gd name="connsiteY23" fmla="*/ 5978 h 10000"/>
              <a:gd name="connsiteX24" fmla="*/ 7010 w 10000"/>
              <a:gd name="connsiteY24" fmla="*/ 5572 h 10000"/>
              <a:gd name="connsiteX25" fmla="*/ 7413 w 10000"/>
              <a:gd name="connsiteY25" fmla="*/ 5220 h 10000"/>
              <a:gd name="connsiteX26" fmla="*/ 7813 w 10000"/>
              <a:gd name="connsiteY26" fmla="*/ 4816 h 10000"/>
              <a:gd name="connsiteX27" fmla="*/ 8015 w 10000"/>
              <a:gd name="connsiteY27" fmla="*/ 4417 h 10000"/>
              <a:gd name="connsiteX28" fmla="*/ 8015 w 10000"/>
              <a:gd name="connsiteY28" fmla="*/ 4016 h 10000"/>
              <a:gd name="connsiteX29" fmla="*/ 8191 w 10000"/>
              <a:gd name="connsiteY29" fmla="*/ 3211 h 10000"/>
              <a:gd name="connsiteX30" fmla="*/ 8391 w 10000"/>
              <a:gd name="connsiteY30" fmla="*/ 2413 h 10000"/>
              <a:gd name="connsiteX31" fmla="*/ 8592 w 10000"/>
              <a:gd name="connsiteY31" fmla="*/ 2001 h 10000"/>
              <a:gd name="connsiteX32" fmla="*/ 8592 w 10000"/>
              <a:gd name="connsiteY32" fmla="*/ 800 h 10000"/>
              <a:gd name="connsiteX33" fmla="*/ 8794 w 10000"/>
              <a:gd name="connsiteY33" fmla="*/ 0 h 10000"/>
              <a:gd name="connsiteX34" fmla="*/ 9397 w 10000"/>
              <a:gd name="connsiteY34" fmla="*/ 800 h 10000"/>
              <a:gd name="connsiteX35" fmla="*/ 9598 w 10000"/>
              <a:gd name="connsiteY35" fmla="*/ 2413 h 10000"/>
              <a:gd name="connsiteX36" fmla="*/ 9598 w 10000"/>
              <a:gd name="connsiteY36" fmla="*/ 3611 h 10000"/>
              <a:gd name="connsiteX37" fmla="*/ 9799 w 10000"/>
              <a:gd name="connsiteY37" fmla="*/ 4816 h 10000"/>
              <a:gd name="connsiteX38" fmla="*/ 10000 w 10000"/>
              <a:gd name="connsiteY38" fmla="*/ 5572 h 10000"/>
              <a:gd name="connsiteX39" fmla="*/ 10000 w 10000"/>
              <a:gd name="connsiteY39" fmla="*/ 5978 h 10000"/>
              <a:gd name="connsiteX40" fmla="*/ 10000 w 10000"/>
              <a:gd name="connsiteY40" fmla="*/ 6386 h 10000"/>
              <a:gd name="connsiteX41" fmla="*/ 10000 w 10000"/>
              <a:gd name="connsiteY41" fmla="*/ 6774 h 10000"/>
              <a:gd name="connsiteX42" fmla="*/ 9799 w 10000"/>
              <a:gd name="connsiteY42" fmla="*/ 7179 h 10000"/>
              <a:gd name="connsiteX43" fmla="*/ 9397 w 10000"/>
              <a:gd name="connsiteY43" fmla="*/ 7589 h 10000"/>
              <a:gd name="connsiteX44" fmla="*/ 8995 w 10000"/>
              <a:gd name="connsiteY44" fmla="*/ 7986 h 10000"/>
              <a:gd name="connsiteX45" fmla="*/ 8592 w 10000"/>
              <a:gd name="connsiteY45" fmla="*/ 8389 h 10000"/>
              <a:gd name="connsiteX46" fmla="*/ 8015 w 10000"/>
              <a:gd name="connsiteY46" fmla="*/ 8799 h 10000"/>
              <a:gd name="connsiteX47" fmla="*/ 7210 w 10000"/>
              <a:gd name="connsiteY47" fmla="*/ 9196 h 10000"/>
              <a:gd name="connsiteX48" fmla="*/ 6607 w 10000"/>
              <a:gd name="connsiteY48" fmla="*/ 9598 h 10000"/>
              <a:gd name="connsiteX49" fmla="*/ 5804 w 10000"/>
              <a:gd name="connsiteY49" fmla="*/ 10000 h 10000"/>
              <a:gd name="connsiteX50" fmla="*/ 4800 w 10000"/>
              <a:gd name="connsiteY50" fmla="*/ 10000 h 10000"/>
              <a:gd name="connsiteX51" fmla="*/ 4800 w 10000"/>
              <a:gd name="connsiteY51" fmla="*/ 10000 h 10000"/>
              <a:gd name="connsiteX0" fmla="*/ 4800 w 10000"/>
              <a:gd name="connsiteY0" fmla="*/ 10000 h 10000"/>
              <a:gd name="connsiteX1" fmla="*/ 3995 w 10000"/>
              <a:gd name="connsiteY1" fmla="*/ 9598 h 10000"/>
              <a:gd name="connsiteX2" fmla="*/ 3216 w 10000"/>
              <a:gd name="connsiteY2" fmla="*/ 9598 h 10000"/>
              <a:gd name="connsiteX3" fmla="*/ 2613 w 10000"/>
              <a:gd name="connsiteY3" fmla="*/ 9196 h 10000"/>
              <a:gd name="connsiteX4" fmla="*/ 2011 w 10000"/>
              <a:gd name="connsiteY4" fmla="*/ 8799 h 10000"/>
              <a:gd name="connsiteX5" fmla="*/ 1608 w 10000"/>
              <a:gd name="connsiteY5" fmla="*/ 8389 h 10000"/>
              <a:gd name="connsiteX6" fmla="*/ 1206 w 10000"/>
              <a:gd name="connsiteY6" fmla="*/ 7589 h 10000"/>
              <a:gd name="connsiteX7" fmla="*/ 804 w 10000"/>
              <a:gd name="connsiteY7" fmla="*/ 6774 h 10000"/>
              <a:gd name="connsiteX8" fmla="*/ 602 w 10000"/>
              <a:gd name="connsiteY8" fmla="*/ 5978 h 10000"/>
              <a:gd name="connsiteX9" fmla="*/ 202 w 10000"/>
              <a:gd name="connsiteY9" fmla="*/ 4816 h 10000"/>
              <a:gd name="connsiteX10" fmla="*/ 0 w 10000"/>
              <a:gd name="connsiteY10" fmla="*/ 3611 h 10000"/>
              <a:gd name="connsiteX11" fmla="*/ 1206 w 10000"/>
              <a:gd name="connsiteY11" fmla="*/ 2810 h 10000"/>
              <a:gd name="connsiteX12" fmla="*/ 1408 w 10000"/>
              <a:gd name="connsiteY12" fmla="*/ 3611 h 10000"/>
              <a:gd name="connsiteX13" fmla="*/ 1809 w 10000"/>
              <a:gd name="connsiteY13" fmla="*/ 4417 h 10000"/>
              <a:gd name="connsiteX14" fmla="*/ 2011 w 10000"/>
              <a:gd name="connsiteY14" fmla="*/ 4816 h 10000"/>
              <a:gd name="connsiteX15" fmla="*/ 2413 w 10000"/>
              <a:gd name="connsiteY15" fmla="*/ 5220 h 10000"/>
              <a:gd name="connsiteX16" fmla="*/ 2812 w 10000"/>
              <a:gd name="connsiteY16" fmla="*/ 5572 h 10000"/>
              <a:gd name="connsiteX17" fmla="*/ 3216 w 10000"/>
              <a:gd name="connsiteY17" fmla="*/ 5978 h 10000"/>
              <a:gd name="connsiteX18" fmla="*/ 3594 w 10000"/>
              <a:gd name="connsiteY18" fmla="*/ 5978 h 10000"/>
              <a:gd name="connsiteX19" fmla="*/ 4198 w 10000"/>
              <a:gd name="connsiteY19" fmla="*/ 6386 h 10000"/>
              <a:gd name="connsiteX20" fmla="*/ 4800 w 10000"/>
              <a:gd name="connsiteY20" fmla="*/ 6386 h 10000"/>
              <a:gd name="connsiteX21" fmla="*/ 5402 w 10000"/>
              <a:gd name="connsiteY21" fmla="*/ 6386 h 10000"/>
              <a:gd name="connsiteX22" fmla="*/ 6004 w 10000"/>
              <a:gd name="connsiteY22" fmla="*/ 5978 h 10000"/>
              <a:gd name="connsiteX23" fmla="*/ 6408 w 10000"/>
              <a:gd name="connsiteY23" fmla="*/ 5978 h 10000"/>
              <a:gd name="connsiteX24" fmla="*/ 7010 w 10000"/>
              <a:gd name="connsiteY24" fmla="*/ 5572 h 10000"/>
              <a:gd name="connsiteX25" fmla="*/ 7413 w 10000"/>
              <a:gd name="connsiteY25" fmla="*/ 5220 h 10000"/>
              <a:gd name="connsiteX26" fmla="*/ 7813 w 10000"/>
              <a:gd name="connsiteY26" fmla="*/ 4816 h 10000"/>
              <a:gd name="connsiteX27" fmla="*/ 8015 w 10000"/>
              <a:gd name="connsiteY27" fmla="*/ 4417 h 10000"/>
              <a:gd name="connsiteX28" fmla="*/ 8015 w 10000"/>
              <a:gd name="connsiteY28" fmla="*/ 4016 h 10000"/>
              <a:gd name="connsiteX29" fmla="*/ 8191 w 10000"/>
              <a:gd name="connsiteY29" fmla="*/ 3211 h 10000"/>
              <a:gd name="connsiteX30" fmla="*/ 8391 w 10000"/>
              <a:gd name="connsiteY30" fmla="*/ 2413 h 10000"/>
              <a:gd name="connsiteX31" fmla="*/ 8592 w 10000"/>
              <a:gd name="connsiteY31" fmla="*/ 2001 h 10000"/>
              <a:gd name="connsiteX32" fmla="*/ 8592 w 10000"/>
              <a:gd name="connsiteY32" fmla="*/ 800 h 10000"/>
              <a:gd name="connsiteX33" fmla="*/ 8794 w 10000"/>
              <a:gd name="connsiteY33" fmla="*/ 0 h 10000"/>
              <a:gd name="connsiteX34" fmla="*/ 9598 w 10000"/>
              <a:gd name="connsiteY34" fmla="*/ 2413 h 10000"/>
              <a:gd name="connsiteX35" fmla="*/ 9598 w 10000"/>
              <a:gd name="connsiteY35" fmla="*/ 3611 h 10000"/>
              <a:gd name="connsiteX36" fmla="*/ 9799 w 10000"/>
              <a:gd name="connsiteY36" fmla="*/ 4816 h 10000"/>
              <a:gd name="connsiteX37" fmla="*/ 10000 w 10000"/>
              <a:gd name="connsiteY37" fmla="*/ 5572 h 10000"/>
              <a:gd name="connsiteX38" fmla="*/ 10000 w 10000"/>
              <a:gd name="connsiteY38" fmla="*/ 5978 h 10000"/>
              <a:gd name="connsiteX39" fmla="*/ 10000 w 10000"/>
              <a:gd name="connsiteY39" fmla="*/ 6386 h 10000"/>
              <a:gd name="connsiteX40" fmla="*/ 10000 w 10000"/>
              <a:gd name="connsiteY40" fmla="*/ 6774 h 10000"/>
              <a:gd name="connsiteX41" fmla="*/ 9799 w 10000"/>
              <a:gd name="connsiteY41" fmla="*/ 7179 h 10000"/>
              <a:gd name="connsiteX42" fmla="*/ 9397 w 10000"/>
              <a:gd name="connsiteY42" fmla="*/ 7589 h 10000"/>
              <a:gd name="connsiteX43" fmla="*/ 8995 w 10000"/>
              <a:gd name="connsiteY43" fmla="*/ 7986 h 10000"/>
              <a:gd name="connsiteX44" fmla="*/ 8592 w 10000"/>
              <a:gd name="connsiteY44" fmla="*/ 8389 h 10000"/>
              <a:gd name="connsiteX45" fmla="*/ 8015 w 10000"/>
              <a:gd name="connsiteY45" fmla="*/ 8799 h 10000"/>
              <a:gd name="connsiteX46" fmla="*/ 7210 w 10000"/>
              <a:gd name="connsiteY46" fmla="*/ 9196 h 10000"/>
              <a:gd name="connsiteX47" fmla="*/ 6607 w 10000"/>
              <a:gd name="connsiteY47" fmla="*/ 9598 h 10000"/>
              <a:gd name="connsiteX48" fmla="*/ 5804 w 10000"/>
              <a:gd name="connsiteY48" fmla="*/ 10000 h 10000"/>
              <a:gd name="connsiteX49" fmla="*/ 4800 w 10000"/>
              <a:gd name="connsiteY49" fmla="*/ 10000 h 10000"/>
              <a:gd name="connsiteX50" fmla="*/ 4800 w 10000"/>
              <a:gd name="connsiteY50" fmla="*/ 10000 h 10000"/>
              <a:gd name="connsiteX0" fmla="*/ 4800 w 10000"/>
              <a:gd name="connsiteY0" fmla="*/ 9200 h 9200"/>
              <a:gd name="connsiteX1" fmla="*/ 3995 w 10000"/>
              <a:gd name="connsiteY1" fmla="*/ 8798 h 9200"/>
              <a:gd name="connsiteX2" fmla="*/ 3216 w 10000"/>
              <a:gd name="connsiteY2" fmla="*/ 8798 h 9200"/>
              <a:gd name="connsiteX3" fmla="*/ 2613 w 10000"/>
              <a:gd name="connsiteY3" fmla="*/ 8396 h 9200"/>
              <a:gd name="connsiteX4" fmla="*/ 2011 w 10000"/>
              <a:gd name="connsiteY4" fmla="*/ 7999 h 9200"/>
              <a:gd name="connsiteX5" fmla="*/ 1608 w 10000"/>
              <a:gd name="connsiteY5" fmla="*/ 7589 h 9200"/>
              <a:gd name="connsiteX6" fmla="*/ 1206 w 10000"/>
              <a:gd name="connsiteY6" fmla="*/ 6789 h 9200"/>
              <a:gd name="connsiteX7" fmla="*/ 804 w 10000"/>
              <a:gd name="connsiteY7" fmla="*/ 5974 h 9200"/>
              <a:gd name="connsiteX8" fmla="*/ 602 w 10000"/>
              <a:gd name="connsiteY8" fmla="*/ 5178 h 9200"/>
              <a:gd name="connsiteX9" fmla="*/ 202 w 10000"/>
              <a:gd name="connsiteY9" fmla="*/ 4016 h 9200"/>
              <a:gd name="connsiteX10" fmla="*/ 0 w 10000"/>
              <a:gd name="connsiteY10" fmla="*/ 2811 h 9200"/>
              <a:gd name="connsiteX11" fmla="*/ 1206 w 10000"/>
              <a:gd name="connsiteY11" fmla="*/ 2010 h 9200"/>
              <a:gd name="connsiteX12" fmla="*/ 1408 w 10000"/>
              <a:gd name="connsiteY12" fmla="*/ 2811 h 9200"/>
              <a:gd name="connsiteX13" fmla="*/ 1809 w 10000"/>
              <a:gd name="connsiteY13" fmla="*/ 3617 h 9200"/>
              <a:gd name="connsiteX14" fmla="*/ 2011 w 10000"/>
              <a:gd name="connsiteY14" fmla="*/ 4016 h 9200"/>
              <a:gd name="connsiteX15" fmla="*/ 2413 w 10000"/>
              <a:gd name="connsiteY15" fmla="*/ 4420 h 9200"/>
              <a:gd name="connsiteX16" fmla="*/ 2812 w 10000"/>
              <a:gd name="connsiteY16" fmla="*/ 4772 h 9200"/>
              <a:gd name="connsiteX17" fmla="*/ 3216 w 10000"/>
              <a:gd name="connsiteY17" fmla="*/ 5178 h 9200"/>
              <a:gd name="connsiteX18" fmla="*/ 3594 w 10000"/>
              <a:gd name="connsiteY18" fmla="*/ 5178 h 9200"/>
              <a:gd name="connsiteX19" fmla="*/ 4198 w 10000"/>
              <a:gd name="connsiteY19" fmla="*/ 5586 h 9200"/>
              <a:gd name="connsiteX20" fmla="*/ 4800 w 10000"/>
              <a:gd name="connsiteY20" fmla="*/ 5586 h 9200"/>
              <a:gd name="connsiteX21" fmla="*/ 5402 w 10000"/>
              <a:gd name="connsiteY21" fmla="*/ 5586 h 9200"/>
              <a:gd name="connsiteX22" fmla="*/ 6004 w 10000"/>
              <a:gd name="connsiteY22" fmla="*/ 5178 h 9200"/>
              <a:gd name="connsiteX23" fmla="*/ 6408 w 10000"/>
              <a:gd name="connsiteY23" fmla="*/ 5178 h 9200"/>
              <a:gd name="connsiteX24" fmla="*/ 7010 w 10000"/>
              <a:gd name="connsiteY24" fmla="*/ 4772 h 9200"/>
              <a:gd name="connsiteX25" fmla="*/ 7413 w 10000"/>
              <a:gd name="connsiteY25" fmla="*/ 4420 h 9200"/>
              <a:gd name="connsiteX26" fmla="*/ 7813 w 10000"/>
              <a:gd name="connsiteY26" fmla="*/ 4016 h 9200"/>
              <a:gd name="connsiteX27" fmla="*/ 8015 w 10000"/>
              <a:gd name="connsiteY27" fmla="*/ 3617 h 9200"/>
              <a:gd name="connsiteX28" fmla="*/ 8015 w 10000"/>
              <a:gd name="connsiteY28" fmla="*/ 3216 h 9200"/>
              <a:gd name="connsiteX29" fmla="*/ 8191 w 10000"/>
              <a:gd name="connsiteY29" fmla="*/ 2411 h 9200"/>
              <a:gd name="connsiteX30" fmla="*/ 8391 w 10000"/>
              <a:gd name="connsiteY30" fmla="*/ 1613 h 9200"/>
              <a:gd name="connsiteX31" fmla="*/ 8592 w 10000"/>
              <a:gd name="connsiteY31" fmla="*/ 1201 h 9200"/>
              <a:gd name="connsiteX32" fmla="*/ 8592 w 10000"/>
              <a:gd name="connsiteY32" fmla="*/ 0 h 9200"/>
              <a:gd name="connsiteX33" fmla="*/ 9598 w 10000"/>
              <a:gd name="connsiteY33" fmla="*/ 1613 h 9200"/>
              <a:gd name="connsiteX34" fmla="*/ 9598 w 10000"/>
              <a:gd name="connsiteY34" fmla="*/ 2811 h 9200"/>
              <a:gd name="connsiteX35" fmla="*/ 9799 w 10000"/>
              <a:gd name="connsiteY35" fmla="*/ 4016 h 9200"/>
              <a:gd name="connsiteX36" fmla="*/ 10000 w 10000"/>
              <a:gd name="connsiteY36" fmla="*/ 4772 h 9200"/>
              <a:gd name="connsiteX37" fmla="*/ 10000 w 10000"/>
              <a:gd name="connsiteY37" fmla="*/ 5178 h 9200"/>
              <a:gd name="connsiteX38" fmla="*/ 10000 w 10000"/>
              <a:gd name="connsiteY38" fmla="*/ 5586 h 9200"/>
              <a:gd name="connsiteX39" fmla="*/ 10000 w 10000"/>
              <a:gd name="connsiteY39" fmla="*/ 5974 h 9200"/>
              <a:gd name="connsiteX40" fmla="*/ 9799 w 10000"/>
              <a:gd name="connsiteY40" fmla="*/ 6379 h 9200"/>
              <a:gd name="connsiteX41" fmla="*/ 9397 w 10000"/>
              <a:gd name="connsiteY41" fmla="*/ 6789 h 9200"/>
              <a:gd name="connsiteX42" fmla="*/ 8995 w 10000"/>
              <a:gd name="connsiteY42" fmla="*/ 7186 h 9200"/>
              <a:gd name="connsiteX43" fmla="*/ 8592 w 10000"/>
              <a:gd name="connsiteY43" fmla="*/ 7589 h 9200"/>
              <a:gd name="connsiteX44" fmla="*/ 8015 w 10000"/>
              <a:gd name="connsiteY44" fmla="*/ 7999 h 9200"/>
              <a:gd name="connsiteX45" fmla="*/ 7210 w 10000"/>
              <a:gd name="connsiteY45" fmla="*/ 8396 h 9200"/>
              <a:gd name="connsiteX46" fmla="*/ 6607 w 10000"/>
              <a:gd name="connsiteY46" fmla="*/ 8798 h 9200"/>
              <a:gd name="connsiteX47" fmla="*/ 5804 w 10000"/>
              <a:gd name="connsiteY47" fmla="*/ 9200 h 9200"/>
              <a:gd name="connsiteX48" fmla="*/ 4800 w 10000"/>
              <a:gd name="connsiteY48" fmla="*/ 9200 h 9200"/>
              <a:gd name="connsiteX49" fmla="*/ 4800 w 10000"/>
              <a:gd name="connsiteY49" fmla="*/ 9200 h 9200"/>
              <a:gd name="connsiteX0" fmla="*/ 4800 w 10000"/>
              <a:gd name="connsiteY0" fmla="*/ 8695 h 8695"/>
              <a:gd name="connsiteX1" fmla="*/ 3995 w 10000"/>
              <a:gd name="connsiteY1" fmla="*/ 8258 h 8695"/>
              <a:gd name="connsiteX2" fmla="*/ 3216 w 10000"/>
              <a:gd name="connsiteY2" fmla="*/ 8258 h 8695"/>
              <a:gd name="connsiteX3" fmla="*/ 2613 w 10000"/>
              <a:gd name="connsiteY3" fmla="*/ 7821 h 8695"/>
              <a:gd name="connsiteX4" fmla="*/ 2011 w 10000"/>
              <a:gd name="connsiteY4" fmla="*/ 7390 h 8695"/>
              <a:gd name="connsiteX5" fmla="*/ 1608 w 10000"/>
              <a:gd name="connsiteY5" fmla="*/ 6944 h 8695"/>
              <a:gd name="connsiteX6" fmla="*/ 1206 w 10000"/>
              <a:gd name="connsiteY6" fmla="*/ 6074 h 8695"/>
              <a:gd name="connsiteX7" fmla="*/ 804 w 10000"/>
              <a:gd name="connsiteY7" fmla="*/ 5188 h 8695"/>
              <a:gd name="connsiteX8" fmla="*/ 602 w 10000"/>
              <a:gd name="connsiteY8" fmla="*/ 4323 h 8695"/>
              <a:gd name="connsiteX9" fmla="*/ 202 w 10000"/>
              <a:gd name="connsiteY9" fmla="*/ 3060 h 8695"/>
              <a:gd name="connsiteX10" fmla="*/ 0 w 10000"/>
              <a:gd name="connsiteY10" fmla="*/ 1750 h 8695"/>
              <a:gd name="connsiteX11" fmla="*/ 1206 w 10000"/>
              <a:gd name="connsiteY11" fmla="*/ 880 h 8695"/>
              <a:gd name="connsiteX12" fmla="*/ 1408 w 10000"/>
              <a:gd name="connsiteY12" fmla="*/ 1750 h 8695"/>
              <a:gd name="connsiteX13" fmla="*/ 1809 w 10000"/>
              <a:gd name="connsiteY13" fmla="*/ 2627 h 8695"/>
              <a:gd name="connsiteX14" fmla="*/ 2011 w 10000"/>
              <a:gd name="connsiteY14" fmla="*/ 3060 h 8695"/>
              <a:gd name="connsiteX15" fmla="*/ 2413 w 10000"/>
              <a:gd name="connsiteY15" fmla="*/ 3499 h 8695"/>
              <a:gd name="connsiteX16" fmla="*/ 2812 w 10000"/>
              <a:gd name="connsiteY16" fmla="*/ 3882 h 8695"/>
              <a:gd name="connsiteX17" fmla="*/ 3216 w 10000"/>
              <a:gd name="connsiteY17" fmla="*/ 4323 h 8695"/>
              <a:gd name="connsiteX18" fmla="*/ 3594 w 10000"/>
              <a:gd name="connsiteY18" fmla="*/ 4323 h 8695"/>
              <a:gd name="connsiteX19" fmla="*/ 4198 w 10000"/>
              <a:gd name="connsiteY19" fmla="*/ 4767 h 8695"/>
              <a:gd name="connsiteX20" fmla="*/ 4800 w 10000"/>
              <a:gd name="connsiteY20" fmla="*/ 4767 h 8695"/>
              <a:gd name="connsiteX21" fmla="*/ 5402 w 10000"/>
              <a:gd name="connsiteY21" fmla="*/ 4767 h 8695"/>
              <a:gd name="connsiteX22" fmla="*/ 6004 w 10000"/>
              <a:gd name="connsiteY22" fmla="*/ 4323 h 8695"/>
              <a:gd name="connsiteX23" fmla="*/ 6408 w 10000"/>
              <a:gd name="connsiteY23" fmla="*/ 4323 h 8695"/>
              <a:gd name="connsiteX24" fmla="*/ 7010 w 10000"/>
              <a:gd name="connsiteY24" fmla="*/ 3882 h 8695"/>
              <a:gd name="connsiteX25" fmla="*/ 7413 w 10000"/>
              <a:gd name="connsiteY25" fmla="*/ 3499 h 8695"/>
              <a:gd name="connsiteX26" fmla="*/ 7813 w 10000"/>
              <a:gd name="connsiteY26" fmla="*/ 3060 h 8695"/>
              <a:gd name="connsiteX27" fmla="*/ 8015 w 10000"/>
              <a:gd name="connsiteY27" fmla="*/ 2627 h 8695"/>
              <a:gd name="connsiteX28" fmla="*/ 8015 w 10000"/>
              <a:gd name="connsiteY28" fmla="*/ 2191 h 8695"/>
              <a:gd name="connsiteX29" fmla="*/ 8191 w 10000"/>
              <a:gd name="connsiteY29" fmla="*/ 1316 h 8695"/>
              <a:gd name="connsiteX30" fmla="*/ 8391 w 10000"/>
              <a:gd name="connsiteY30" fmla="*/ 448 h 8695"/>
              <a:gd name="connsiteX31" fmla="*/ 8592 w 10000"/>
              <a:gd name="connsiteY31" fmla="*/ 0 h 8695"/>
              <a:gd name="connsiteX32" fmla="*/ 9598 w 10000"/>
              <a:gd name="connsiteY32" fmla="*/ 448 h 8695"/>
              <a:gd name="connsiteX33" fmla="*/ 9598 w 10000"/>
              <a:gd name="connsiteY33" fmla="*/ 1750 h 8695"/>
              <a:gd name="connsiteX34" fmla="*/ 9799 w 10000"/>
              <a:gd name="connsiteY34" fmla="*/ 3060 h 8695"/>
              <a:gd name="connsiteX35" fmla="*/ 10000 w 10000"/>
              <a:gd name="connsiteY35" fmla="*/ 3882 h 8695"/>
              <a:gd name="connsiteX36" fmla="*/ 10000 w 10000"/>
              <a:gd name="connsiteY36" fmla="*/ 4323 h 8695"/>
              <a:gd name="connsiteX37" fmla="*/ 10000 w 10000"/>
              <a:gd name="connsiteY37" fmla="*/ 4767 h 8695"/>
              <a:gd name="connsiteX38" fmla="*/ 10000 w 10000"/>
              <a:gd name="connsiteY38" fmla="*/ 5188 h 8695"/>
              <a:gd name="connsiteX39" fmla="*/ 9799 w 10000"/>
              <a:gd name="connsiteY39" fmla="*/ 5629 h 8695"/>
              <a:gd name="connsiteX40" fmla="*/ 9397 w 10000"/>
              <a:gd name="connsiteY40" fmla="*/ 6074 h 8695"/>
              <a:gd name="connsiteX41" fmla="*/ 8995 w 10000"/>
              <a:gd name="connsiteY41" fmla="*/ 6506 h 8695"/>
              <a:gd name="connsiteX42" fmla="*/ 8592 w 10000"/>
              <a:gd name="connsiteY42" fmla="*/ 6944 h 8695"/>
              <a:gd name="connsiteX43" fmla="*/ 8015 w 10000"/>
              <a:gd name="connsiteY43" fmla="*/ 7390 h 8695"/>
              <a:gd name="connsiteX44" fmla="*/ 7210 w 10000"/>
              <a:gd name="connsiteY44" fmla="*/ 7821 h 8695"/>
              <a:gd name="connsiteX45" fmla="*/ 6607 w 10000"/>
              <a:gd name="connsiteY45" fmla="*/ 8258 h 8695"/>
              <a:gd name="connsiteX46" fmla="*/ 5804 w 10000"/>
              <a:gd name="connsiteY46" fmla="*/ 8695 h 8695"/>
              <a:gd name="connsiteX47" fmla="*/ 4800 w 10000"/>
              <a:gd name="connsiteY47" fmla="*/ 8695 h 8695"/>
              <a:gd name="connsiteX48" fmla="*/ 4800 w 10000"/>
              <a:gd name="connsiteY48" fmla="*/ 8695 h 8695"/>
              <a:gd name="connsiteX0" fmla="*/ 4800 w 10000"/>
              <a:gd name="connsiteY0" fmla="*/ 9735 h 9735"/>
              <a:gd name="connsiteX1" fmla="*/ 3995 w 10000"/>
              <a:gd name="connsiteY1" fmla="*/ 9232 h 9735"/>
              <a:gd name="connsiteX2" fmla="*/ 3216 w 10000"/>
              <a:gd name="connsiteY2" fmla="*/ 9232 h 9735"/>
              <a:gd name="connsiteX3" fmla="*/ 2613 w 10000"/>
              <a:gd name="connsiteY3" fmla="*/ 8730 h 9735"/>
              <a:gd name="connsiteX4" fmla="*/ 2011 w 10000"/>
              <a:gd name="connsiteY4" fmla="*/ 8234 h 9735"/>
              <a:gd name="connsiteX5" fmla="*/ 1608 w 10000"/>
              <a:gd name="connsiteY5" fmla="*/ 7721 h 9735"/>
              <a:gd name="connsiteX6" fmla="*/ 1206 w 10000"/>
              <a:gd name="connsiteY6" fmla="*/ 6721 h 9735"/>
              <a:gd name="connsiteX7" fmla="*/ 804 w 10000"/>
              <a:gd name="connsiteY7" fmla="*/ 5702 h 9735"/>
              <a:gd name="connsiteX8" fmla="*/ 602 w 10000"/>
              <a:gd name="connsiteY8" fmla="*/ 4707 h 9735"/>
              <a:gd name="connsiteX9" fmla="*/ 202 w 10000"/>
              <a:gd name="connsiteY9" fmla="*/ 3254 h 9735"/>
              <a:gd name="connsiteX10" fmla="*/ 0 w 10000"/>
              <a:gd name="connsiteY10" fmla="*/ 1748 h 9735"/>
              <a:gd name="connsiteX11" fmla="*/ 1206 w 10000"/>
              <a:gd name="connsiteY11" fmla="*/ 747 h 9735"/>
              <a:gd name="connsiteX12" fmla="*/ 1408 w 10000"/>
              <a:gd name="connsiteY12" fmla="*/ 1748 h 9735"/>
              <a:gd name="connsiteX13" fmla="*/ 1809 w 10000"/>
              <a:gd name="connsiteY13" fmla="*/ 2756 h 9735"/>
              <a:gd name="connsiteX14" fmla="*/ 2011 w 10000"/>
              <a:gd name="connsiteY14" fmla="*/ 3254 h 9735"/>
              <a:gd name="connsiteX15" fmla="*/ 2413 w 10000"/>
              <a:gd name="connsiteY15" fmla="*/ 3759 h 9735"/>
              <a:gd name="connsiteX16" fmla="*/ 2812 w 10000"/>
              <a:gd name="connsiteY16" fmla="*/ 4200 h 9735"/>
              <a:gd name="connsiteX17" fmla="*/ 3216 w 10000"/>
              <a:gd name="connsiteY17" fmla="*/ 4707 h 9735"/>
              <a:gd name="connsiteX18" fmla="*/ 3594 w 10000"/>
              <a:gd name="connsiteY18" fmla="*/ 4707 h 9735"/>
              <a:gd name="connsiteX19" fmla="*/ 4198 w 10000"/>
              <a:gd name="connsiteY19" fmla="*/ 5217 h 9735"/>
              <a:gd name="connsiteX20" fmla="*/ 4800 w 10000"/>
              <a:gd name="connsiteY20" fmla="*/ 5217 h 9735"/>
              <a:gd name="connsiteX21" fmla="*/ 5402 w 10000"/>
              <a:gd name="connsiteY21" fmla="*/ 5217 h 9735"/>
              <a:gd name="connsiteX22" fmla="*/ 6004 w 10000"/>
              <a:gd name="connsiteY22" fmla="*/ 4707 h 9735"/>
              <a:gd name="connsiteX23" fmla="*/ 6408 w 10000"/>
              <a:gd name="connsiteY23" fmla="*/ 4707 h 9735"/>
              <a:gd name="connsiteX24" fmla="*/ 7010 w 10000"/>
              <a:gd name="connsiteY24" fmla="*/ 4200 h 9735"/>
              <a:gd name="connsiteX25" fmla="*/ 7413 w 10000"/>
              <a:gd name="connsiteY25" fmla="*/ 3759 h 9735"/>
              <a:gd name="connsiteX26" fmla="*/ 7813 w 10000"/>
              <a:gd name="connsiteY26" fmla="*/ 3254 h 9735"/>
              <a:gd name="connsiteX27" fmla="*/ 8015 w 10000"/>
              <a:gd name="connsiteY27" fmla="*/ 2756 h 9735"/>
              <a:gd name="connsiteX28" fmla="*/ 8015 w 10000"/>
              <a:gd name="connsiteY28" fmla="*/ 2255 h 9735"/>
              <a:gd name="connsiteX29" fmla="*/ 8191 w 10000"/>
              <a:gd name="connsiteY29" fmla="*/ 1249 h 9735"/>
              <a:gd name="connsiteX30" fmla="*/ 8391 w 10000"/>
              <a:gd name="connsiteY30" fmla="*/ 250 h 9735"/>
              <a:gd name="connsiteX31" fmla="*/ 9598 w 10000"/>
              <a:gd name="connsiteY31" fmla="*/ 250 h 9735"/>
              <a:gd name="connsiteX32" fmla="*/ 9598 w 10000"/>
              <a:gd name="connsiteY32" fmla="*/ 1748 h 9735"/>
              <a:gd name="connsiteX33" fmla="*/ 9799 w 10000"/>
              <a:gd name="connsiteY33" fmla="*/ 3254 h 9735"/>
              <a:gd name="connsiteX34" fmla="*/ 10000 w 10000"/>
              <a:gd name="connsiteY34" fmla="*/ 4200 h 9735"/>
              <a:gd name="connsiteX35" fmla="*/ 10000 w 10000"/>
              <a:gd name="connsiteY35" fmla="*/ 4707 h 9735"/>
              <a:gd name="connsiteX36" fmla="*/ 10000 w 10000"/>
              <a:gd name="connsiteY36" fmla="*/ 5217 h 9735"/>
              <a:gd name="connsiteX37" fmla="*/ 10000 w 10000"/>
              <a:gd name="connsiteY37" fmla="*/ 5702 h 9735"/>
              <a:gd name="connsiteX38" fmla="*/ 9799 w 10000"/>
              <a:gd name="connsiteY38" fmla="*/ 6209 h 9735"/>
              <a:gd name="connsiteX39" fmla="*/ 9397 w 10000"/>
              <a:gd name="connsiteY39" fmla="*/ 6721 h 9735"/>
              <a:gd name="connsiteX40" fmla="*/ 8995 w 10000"/>
              <a:gd name="connsiteY40" fmla="*/ 7217 h 9735"/>
              <a:gd name="connsiteX41" fmla="*/ 8592 w 10000"/>
              <a:gd name="connsiteY41" fmla="*/ 7721 h 9735"/>
              <a:gd name="connsiteX42" fmla="*/ 8015 w 10000"/>
              <a:gd name="connsiteY42" fmla="*/ 8234 h 9735"/>
              <a:gd name="connsiteX43" fmla="*/ 7210 w 10000"/>
              <a:gd name="connsiteY43" fmla="*/ 8730 h 9735"/>
              <a:gd name="connsiteX44" fmla="*/ 6607 w 10000"/>
              <a:gd name="connsiteY44" fmla="*/ 9232 h 9735"/>
              <a:gd name="connsiteX45" fmla="*/ 5804 w 10000"/>
              <a:gd name="connsiteY45" fmla="*/ 9735 h 9735"/>
              <a:gd name="connsiteX46" fmla="*/ 4800 w 10000"/>
              <a:gd name="connsiteY46" fmla="*/ 9735 h 9735"/>
              <a:gd name="connsiteX47" fmla="*/ 4800 w 10000"/>
              <a:gd name="connsiteY47" fmla="*/ 9735 h 9735"/>
              <a:gd name="connsiteX0" fmla="*/ 4800 w 10000"/>
              <a:gd name="connsiteY0" fmla="*/ 9828 h 9828"/>
              <a:gd name="connsiteX1" fmla="*/ 3995 w 10000"/>
              <a:gd name="connsiteY1" fmla="*/ 9311 h 9828"/>
              <a:gd name="connsiteX2" fmla="*/ 3216 w 10000"/>
              <a:gd name="connsiteY2" fmla="*/ 9311 h 9828"/>
              <a:gd name="connsiteX3" fmla="*/ 2613 w 10000"/>
              <a:gd name="connsiteY3" fmla="*/ 8796 h 9828"/>
              <a:gd name="connsiteX4" fmla="*/ 2011 w 10000"/>
              <a:gd name="connsiteY4" fmla="*/ 8286 h 9828"/>
              <a:gd name="connsiteX5" fmla="*/ 1608 w 10000"/>
              <a:gd name="connsiteY5" fmla="*/ 7759 h 9828"/>
              <a:gd name="connsiteX6" fmla="*/ 1206 w 10000"/>
              <a:gd name="connsiteY6" fmla="*/ 6732 h 9828"/>
              <a:gd name="connsiteX7" fmla="*/ 804 w 10000"/>
              <a:gd name="connsiteY7" fmla="*/ 5685 h 9828"/>
              <a:gd name="connsiteX8" fmla="*/ 602 w 10000"/>
              <a:gd name="connsiteY8" fmla="*/ 4663 h 9828"/>
              <a:gd name="connsiteX9" fmla="*/ 202 w 10000"/>
              <a:gd name="connsiteY9" fmla="*/ 3171 h 9828"/>
              <a:gd name="connsiteX10" fmla="*/ 0 w 10000"/>
              <a:gd name="connsiteY10" fmla="*/ 1624 h 9828"/>
              <a:gd name="connsiteX11" fmla="*/ 1206 w 10000"/>
              <a:gd name="connsiteY11" fmla="*/ 595 h 9828"/>
              <a:gd name="connsiteX12" fmla="*/ 1408 w 10000"/>
              <a:gd name="connsiteY12" fmla="*/ 1624 h 9828"/>
              <a:gd name="connsiteX13" fmla="*/ 1809 w 10000"/>
              <a:gd name="connsiteY13" fmla="*/ 2659 h 9828"/>
              <a:gd name="connsiteX14" fmla="*/ 2011 w 10000"/>
              <a:gd name="connsiteY14" fmla="*/ 3171 h 9828"/>
              <a:gd name="connsiteX15" fmla="*/ 2413 w 10000"/>
              <a:gd name="connsiteY15" fmla="*/ 3689 h 9828"/>
              <a:gd name="connsiteX16" fmla="*/ 2812 w 10000"/>
              <a:gd name="connsiteY16" fmla="*/ 4142 h 9828"/>
              <a:gd name="connsiteX17" fmla="*/ 3216 w 10000"/>
              <a:gd name="connsiteY17" fmla="*/ 4663 h 9828"/>
              <a:gd name="connsiteX18" fmla="*/ 3594 w 10000"/>
              <a:gd name="connsiteY18" fmla="*/ 4663 h 9828"/>
              <a:gd name="connsiteX19" fmla="*/ 4198 w 10000"/>
              <a:gd name="connsiteY19" fmla="*/ 5187 h 9828"/>
              <a:gd name="connsiteX20" fmla="*/ 4800 w 10000"/>
              <a:gd name="connsiteY20" fmla="*/ 5187 h 9828"/>
              <a:gd name="connsiteX21" fmla="*/ 5402 w 10000"/>
              <a:gd name="connsiteY21" fmla="*/ 5187 h 9828"/>
              <a:gd name="connsiteX22" fmla="*/ 6004 w 10000"/>
              <a:gd name="connsiteY22" fmla="*/ 4663 h 9828"/>
              <a:gd name="connsiteX23" fmla="*/ 6408 w 10000"/>
              <a:gd name="connsiteY23" fmla="*/ 4663 h 9828"/>
              <a:gd name="connsiteX24" fmla="*/ 7010 w 10000"/>
              <a:gd name="connsiteY24" fmla="*/ 4142 h 9828"/>
              <a:gd name="connsiteX25" fmla="*/ 7413 w 10000"/>
              <a:gd name="connsiteY25" fmla="*/ 3689 h 9828"/>
              <a:gd name="connsiteX26" fmla="*/ 7813 w 10000"/>
              <a:gd name="connsiteY26" fmla="*/ 3171 h 9828"/>
              <a:gd name="connsiteX27" fmla="*/ 8015 w 10000"/>
              <a:gd name="connsiteY27" fmla="*/ 2659 h 9828"/>
              <a:gd name="connsiteX28" fmla="*/ 8015 w 10000"/>
              <a:gd name="connsiteY28" fmla="*/ 2144 h 9828"/>
              <a:gd name="connsiteX29" fmla="*/ 8191 w 10000"/>
              <a:gd name="connsiteY29" fmla="*/ 1111 h 9828"/>
              <a:gd name="connsiteX30" fmla="*/ 9598 w 10000"/>
              <a:gd name="connsiteY30" fmla="*/ 85 h 9828"/>
              <a:gd name="connsiteX31" fmla="*/ 9598 w 10000"/>
              <a:gd name="connsiteY31" fmla="*/ 1624 h 9828"/>
              <a:gd name="connsiteX32" fmla="*/ 9799 w 10000"/>
              <a:gd name="connsiteY32" fmla="*/ 3171 h 9828"/>
              <a:gd name="connsiteX33" fmla="*/ 10000 w 10000"/>
              <a:gd name="connsiteY33" fmla="*/ 4142 h 9828"/>
              <a:gd name="connsiteX34" fmla="*/ 10000 w 10000"/>
              <a:gd name="connsiteY34" fmla="*/ 4663 h 9828"/>
              <a:gd name="connsiteX35" fmla="*/ 10000 w 10000"/>
              <a:gd name="connsiteY35" fmla="*/ 5187 h 9828"/>
              <a:gd name="connsiteX36" fmla="*/ 10000 w 10000"/>
              <a:gd name="connsiteY36" fmla="*/ 5685 h 9828"/>
              <a:gd name="connsiteX37" fmla="*/ 9799 w 10000"/>
              <a:gd name="connsiteY37" fmla="*/ 6206 h 9828"/>
              <a:gd name="connsiteX38" fmla="*/ 9397 w 10000"/>
              <a:gd name="connsiteY38" fmla="*/ 6732 h 9828"/>
              <a:gd name="connsiteX39" fmla="*/ 8995 w 10000"/>
              <a:gd name="connsiteY39" fmla="*/ 7241 h 9828"/>
              <a:gd name="connsiteX40" fmla="*/ 8592 w 10000"/>
              <a:gd name="connsiteY40" fmla="*/ 7759 h 9828"/>
              <a:gd name="connsiteX41" fmla="*/ 8015 w 10000"/>
              <a:gd name="connsiteY41" fmla="*/ 8286 h 9828"/>
              <a:gd name="connsiteX42" fmla="*/ 7210 w 10000"/>
              <a:gd name="connsiteY42" fmla="*/ 8796 h 9828"/>
              <a:gd name="connsiteX43" fmla="*/ 6607 w 10000"/>
              <a:gd name="connsiteY43" fmla="*/ 9311 h 9828"/>
              <a:gd name="connsiteX44" fmla="*/ 5804 w 10000"/>
              <a:gd name="connsiteY44" fmla="*/ 9828 h 9828"/>
              <a:gd name="connsiteX45" fmla="*/ 4800 w 10000"/>
              <a:gd name="connsiteY45" fmla="*/ 9828 h 9828"/>
              <a:gd name="connsiteX46" fmla="*/ 4800 w 10000"/>
              <a:gd name="connsiteY46" fmla="*/ 9828 h 9828"/>
              <a:gd name="connsiteX0" fmla="*/ 4800 w 10000"/>
              <a:gd name="connsiteY0" fmla="*/ 9395 h 9395"/>
              <a:gd name="connsiteX1" fmla="*/ 3995 w 10000"/>
              <a:gd name="connsiteY1" fmla="*/ 8869 h 9395"/>
              <a:gd name="connsiteX2" fmla="*/ 3216 w 10000"/>
              <a:gd name="connsiteY2" fmla="*/ 8869 h 9395"/>
              <a:gd name="connsiteX3" fmla="*/ 2613 w 10000"/>
              <a:gd name="connsiteY3" fmla="*/ 8345 h 9395"/>
              <a:gd name="connsiteX4" fmla="*/ 2011 w 10000"/>
              <a:gd name="connsiteY4" fmla="*/ 7826 h 9395"/>
              <a:gd name="connsiteX5" fmla="*/ 1608 w 10000"/>
              <a:gd name="connsiteY5" fmla="*/ 7290 h 9395"/>
              <a:gd name="connsiteX6" fmla="*/ 1206 w 10000"/>
              <a:gd name="connsiteY6" fmla="*/ 6245 h 9395"/>
              <a:gd name="connsiteX7" fmla="*/ 804 w 10000"/>
              <a:gd name="connsiteY7" fmla="*/ 5179 h 9395"/>
              <a:gd name="connsiteX8" fmla="*/ 602 w 10000"/>
              <a:gd name="connsiteY8" fmla="*/ 4140 h 9395"/>
              <a:gd name="connsiteX9" fmla="*/ 202 w 10000"/>
              <a:gd name="connsiteY9" fmla="*/ 2621 h 9395"/>
              <a:gd name="connsiteX10" fmla="*/ 0 w 10000"/>
              <a:gd name="connsiteY10" fmla="*/ 1047 h 9395"/>
              <a:gd name="connsiteX11" fmla="*/ 1206 w 10000"/>
              <a:gd name="connsiteY11" fmla="*/ 0 h 9395"/>
              <a:gd name="connsiteX12" fmla="*/ 1408 w 10000"/>
              <a:gd name="connsiteY12" fmla="*/ 1047 h 9395"/>
              <a:gd name="connsiteX13" fmla="*/ 1809 w 10000"/>
              <a:gd name="connsiteY13" fmla="*/ 2101 h 9395"/>
              <a:gd name="connsiteX14" fmla="*/ 2011 w 10000"/>
              <a:gd name="connsiteY14" fmla="*/ 2621 h 9395"/>
              <a:gd name="connsiteX15" fmla="*/ 2413 w 10000"/>
              <a:gd name="connsiteY15" fmla="*/ 3149 h 9395"/>
              <a:gd name="connsiteX16" fmla="*/ 2812 w 10000"/>
              <a:gd name="connsiteY16" fmla="*/ 3609 h 9395"/>
              <a:gd name="connsiteX17" fmla="*/ 3216 w 10000"/>
              <a:gd name="connsiteY17" fmla="*/ 4140 h 9395"/>
              <a:gd name="connsiteX18" fmla="*/ 3594 w 10000"/>
              <a:gd name="connsiteY18" fmla="*/ 4140 h 9395"/>
              <a:gd name="connsiteX19" fmla="*/ 4198 w 10000"/>
              <a:gd name="connsiteY19" fmla="*/ 4673 h 9395"/>
              <a:gd name="connsiteX20" fmla="*/ 4800 w 10000"/>
              <a:gd name="connsiteY20" fmla="*/ 4673 h 9395"/>
              <a:gd name="connsiteX21" fmla="*/ 5402 w 10000"/>
              <a:gd name="connsiteY21" fmla="*/ 4673 h 9395"/>
              <a:gd name="connsiteX22" fmla="*/ 6004 w 10000"/>
              <a:gd name="connsiteY22" fmla="*/ 4140 h 9395"/>
              <a:gd name="connsiteX23" fmla="*/ 6408 w 10000"/>
              <a:gd name="connsiteY23" fmla="*/ 4140 h 9395"/>
              <a:gd name="connsiteX24" fmla="*/ 7010 w 10000"/>
              <a:gd name="connsiteY24" fmla="*/ 3609 h 9395"/>
              <a:gd name="connsiteX25" fmla="*/ 7413 w 10000"/>
              <a:gd name="connsiteY25" fmla="*/ 3149 h 9395"/>
              <a:gd name="connsiteX26" fmla="*/ 7813 w 10000"/>
              <a:gd name="connsiteY26" fmla="*/ 2621 h 9395"/>
              <a:gd name="connsiteX27" fmla="*/ 8015 w 10000"/>
              <a:gd name="connsiteY27" fmla="*/ 2101 h 9395"/>
              <a:gd name="connsiteX28" fmla="*/ 8015 w 10000"/>
              <a:gd name="connsiteY28" fmla="*/ 1577 h 9395"/>
              <a:gd name="connsiteX29" fmla="*/ 8191 w 10000"/>
              <a:gd name="connsiteY29" fmla="*/ 525 h 9395"/>
              <a:gd name="connsiteX30" fmla="*/ 9598 w 10000"/>
              <a:gd name="connsiteY30" fmla="*/ 1047 h 9395"/>
              <a:gd name="connsiteX31" fmla="*/ 9799 w 10000"/>
              <a:gd name="connsiteY31" fmla="*/ 2621 h 9395"/>
              <a:gd name="connsiteX32" fmla="*/ 10000 w 10000"/>
              <a:gd name="connsiteY32" fmla="*/ 3609 h 9395"/>
              <a:gd name="connsiteX33" fmla="*/ 10000 w 10000"/>
              <a:gd name="connsiteY33" fmla="*/ 4140 h 9395"/>
              <a:gd name="connsiteX34" fmla="*/ 10000 w 10000"/>
              <a:gd name="connsiteY34" fmla="*/ 4673 h 9395"/>
              <a:gd name="connsiteX35" fmla="*/ 10000 w 10000"/>
              <a:gd name="connsiteY35" fmla="*/ 5179 h 9395"/>
              <a:gd name="connsiteX36" fmla="*/ 9799 w 10000"/>
              <a:gd name="connsiteY36" fmla="*/ 5710 h 9395"/>
              <a:gd name="connsiteX37" fmla="*/ 9397 w 10000"/>
              <a:gd name="connsiteY37" fmla="*/ 6245 h 9395"/>
              <a:gd name="connsiteX38" fmla="*/ 8995 w 10000"/>
              <a:gd name="connsiteY38" fmla="*/ 6763 h 9395"/>
              <a:gd name="connsiteX39" fmla="*/ 8592 w 10000"/>
              <a:gd name="connsiteY39" fmla="*/ 7290 h 9395"/>
              <a:gd name="connsiteX40" fmla="*/ 8015 w 10000"/>
              <a:gd name="connsiteY40" fmla="*/ 7826 h 9395"/>
              <a:gd name="connsiteX41" fmla="*/ 7210 w 10000"/>
              <a:gd name="connsiteY41" fmla="*/ 8345 h 9395"/>
              <a:gd name="connsiteX42" fmla="*/ 6607 w 10000"/>
              <a:gd name="connsiteY42" fmla="*/ 8869 h 9395"/>
              <a:gd name="connsiteX43" fmla="*/ 5804 w 10000"/>
              <a:gd name="connsiteY43" fmla="*/ 9395 h 9395"/>
              <a:gd name="connsiteX44" fmla="*/ 4800 w 10000"/>
              <a:gd name="connsiteY44" fmla="*/ 9395 h 9395"/>
              <a:gd name="connsiteX45" fmla="*/ 4800 w 10000"/>
              <a:gd name="connsiteY45" fmla="*/ 9395 h 9395"/>
              <a:gd name="connsiteX0" fmla="*/ 4800 w 10000"/>
              <a:gd name="connsiteY0" fmla="*/ 10000 h 10000"/>
              <a:gd name="connsiteX1" fmla="*/ 3995 w 10000"/>
              <a:gd name="connsiteY1" fmla="*/ 9440 h 10000"/>
              <a:gd name="connsiteX2" fmla="*/ 3216 w 10000"/>
              <a:gd name="connsiteY2" fmla="*/ 9440 h 10000"/>
              <a:gd name="connsiteX3" fmla="*/ 2613 w 10000"/>
              <a:gd name="connsiteY3" fmla="*/ 8882 h 10000"/>
              <a:gd name="connsiteX4" fmla="*/ 2011 w 10000"/>
              <a:gd name="connsiteY4" fmla="*/ 8330 h 10000"/>
              <a:gd name="connsiteX5" fmla="*/ 1608 w 10000"/>
              <a:gd name="connsiteY5" fmla="*/ 7759 h 10000"/>
              <a:gd name="connsiteX6" fmla="*/ 1206 w 10000"/>
              <a:gd name="connsiteY6" fmla="*/ 6647 h 10000"/>
              <a:gd name="connsiteX7" fmla="*/ 804 w 10000"/>
              <a:gd name="connsiteY7" fmla="*/ 5513 h 10000"/>
              <a:gd name="connsiteX8" fmla="*/ 602 w 10000"/>
              <a:gd name="connsiteY8" fmla="*/ 4407 h 10000"/>
              <a:gd name="connsiteX9" fmla="*/ 202 w 10000"/>
              <a:gd name="connsiteY9" fmla="*/ 2790 h 10000"/>
              <a:gd name="connsiteX10" fmla="*/ 0 w 10000"/>
              <a:gd name="connsiteY10" fmla="*/ 1114 h 10000"/>
              <a:gd name="connsiteX11" fmla="*/ 1206 w 10000"/>
              <a:gd name="connsiteY11" fmla="*/ 0 h 10000"/>
              <a:gd name="connsiteX12" fmla="*/ 1408 w 10000"/>
              <a:gd name="connsiteY12" fmla="*/ 1114 h 10000"/>
              <a:gd name="connsiteX13" fmla="*/ 1809 w 10000"/>
              <a:gd name="connsiteY13" fmla="*/ 2236 h 10000"/>
              <a:gd name="connsiteX14" fmla="*/ 2011 w 10000"/>
              <a:gd name="connsiteY14" fmla="*/ 2790 h 10000"/>
              <a:gd name="connsiteX15" fmla="*/ 2413 w 10000"/>
              <a:gd name="connsiteY15" fmla="*/ 3352 h 10000"/>
              <a:gd name="connsiteX16" fmla="*/ 2812 w 10000"/>
              <a:gd name="connsiteY16" fmla="*/ 3841 h 10000"/>
              <a:gd name="connsiteX17" fmla="*/ 3216 w 10000"/>
              <a:gd name="connsiteY17" fmla="*/ 4407 h 10000"/>
              <a:gd name="connsiteX18" fmla="*/ 3594 w 10000"/>
              <a:gd name="connsiteY18" fmla="*/ 4407 h 10000"/>
              <a:gd name="connsiteX19" fmla="*/ 4198 w 10000"/>
              <a:gd name="connsiteY19" fmla="*/ 4974 h 10000"/>
              <a:gd name="connsiteX20" fmla="*/ 4800 w 10000"/>
              <a:gd name="connsiteY20" fmla="*/ 4974 h 10000"/>
              <a:gd name="connsiteX21" fmla="*/ 5402 w 10000"/>
              <a:gd name="connsiteY21" fmla="*/ 4974 h 10000"/>
              <a:gd name="connsiteX22" fmla="*/ 6004 w 10000"/>
              <a:gd name="connsiteY22" fmla="*/ 4407 h 10000"/>
              <a:gd name="connsiteX23" fmla="*/ 6408 w 10000"/>
              <a:gd name="connsiteY23" fmla="*/ 4407 h 10000"/>
              <a:gd name="connsiteX24" fmla="*/ 7010 w 10000"/>
              <a:gd name="connsiteY24" fmla="*/ 3841 h 10000"/>
              <a:gd name="connsiteX25" fmla="*/ 7413 w 10000"/>
              <a:gd name="connsiteY25" fmla="*/ 3352 h 10000"/>
              <a:gd name="connsiteX26" fmla="*/ 7813 w 10000"/>
              <a:gd name="connsiteY26" fmla="*/ 2790 h 10000"/>
              <a:gd name="connsiteX27" fmla="*/ 8015 w 10000"/>
              <a:gd name="connsiteY27" fmla="*/ 2236 h 10000"/>
              <a:gd name="connsiteX28" fmla="*/ 8015 w 10000"/>
              <a:gd name="connsiteY28" fmla="*/ 1679 h 10000"/>
              <a:gd name="connsiteX29" fmla="*/ 8191 w 10000"/>
              <a:gd name="connsiteY29" fmla="*/ 559 h 10000"/>
              <a:gd name="connsiteX30" fmla="*/ 9799 w 10000"/>
              <a:gd name="connsiteY30" fmla="*/ 2790 h 10000"/>
              <a:gd name="connsiteX31" fmla="*/ 10000 w 10000"/>
              <a:gd name="connsiteY31" fmla="*/ 3841 h 10000"/>
              <a:gd name="connsiteX32" fmla="*/ 10000 w 10000"/>
              <a:gd name="connsiteY32" fmla="*/ 4407 h 10000"/>
              <a:gd name="connsiteX33" fmla="*/ 10000 w 10000"/>
              <a:gd name="connsiteY33" fmla="*/ 4974 h 10000"/>
              <a:gd name="connsiteX34" fmla="*/ 10000 w 10000"/>
              <a:gd name="connsiteY34" fmla="*/ 5513 h 10000"/>
              <a:gd name="connsiteX35" fmla="*/ 9799 w 10000"/>
              <a:gd name="connsiteY35" fmla="*/ 6078 h 10000"/>
              <a:gd name="connsiteX36" fmla="*/ 9397 w 10000"/>
              <a:gd name="connsiteY36" fmla="*/ 6647 h 10000"/>
              <a:gd name="connsiteX37" fmla="*/ 8995 w 10000"/>
              <a:gd name="connsiteY37" fmla="*/ 7199 h 10000"/>
              <a:gd name="connsiteX38" fmla="*/ 8592 w 10000"/>
              <a:gd name="connsiteY38" fmla="*/ 7759 h 10000"/>
              <a:gd name="connsiteX39" fmla="*/ 8015 w 10000"/>
              <a:gd name="connsiteY39" fmla="*/ 8330 h 10000"/>
              <a:gd name="connsiteX40" fmla="*/ 7210 w 10000"/>
              <a:gd name="connsiteY40" fmla="*/ 8882 h 10000"/>
              <a:gd name="connsiteX41" fmla="*/ 6607 w 10000"/>
              <a:gd name="connsiteY41" fmla="*/ 9440 h 10000"/>
              <a:gd name="connsiteX42" fmla="*/ 5804 w 10000"/>
              <a:gd name="connsiteY42" fmla="*/ 10000 h 10000"/>
              <a:gd name="connsiteX43" fmla="*/ 4800 w 10000"/>
              <a:gd name="connsiteY43" fmla="*/ 10000 h 10000"/>
              <a:gd name="connsiteX44" fmla="*/ 4800 w 10000"/>
              <a:gd name="connsiteY44" fmla="*/ 10000 h 10000"/>
              <a:gd name="connsiteX0" fmla="*/ 4800 w 10301"/>
              <a:gd name="connsiteY0" fmla="*/ 10000 h 10000"/>
              <a:gd name="connsiteX1" fmla="*/ 3995 w 10301"/>
              <a:gd name="connsiteY1" fmla="*/ 9440 h 10000"/>
              <a:gd name="connsiteX2" fmla="*/ 3216 w 10301"/>
              <a:gd name="connsiteY2" fmla="*/ 9440 h 10000"/>
              <a:gd name="connsiteX3" fmla="*/ 2613 w 10301"/>
              <a:gd name="connsiteY3" fmla="*/ 8882 h 10000"/>
              <a:gd name="connsiteX4" fmla="*/ 2011 w 10301"/>
              <a:gd name="connsiteY4" fmla="*/ 8330 h 10000"/>
              <a:gd name="connsiteX5" fmla="*/ 1608 w 10301"/>
              <a:gd name="connsiteY5" fmla="*/ 7759 h 10000"/>
              <a:gd name="connsiteX6" fmla="*/ 1206 w 10301"/>
              <a:gd name="connsiteY6" fmla="*/ 6647 h 10000"/>
              <a:gd name="connsiteX7" fmla="*/ 804 w 10301"/>
              <a:gd name="connsiteY7" fmla="*/ 5513 h 10000"/>
              <a:gd name="connsiteX8" fmla="*/ 602 w 10301"/>
              <a:gd name="connsiteY8" fmla="*/ 4407 h 10000"/>
              <a:gd name="connsiteX9" fmla="*/ 202 w 10301"/>
              <a:gd name="connsiteY9" fmla="*/ 2790 h 10000"/>
              <a:gd name="connsiteX10" fmla="*/ 0 w 10301"/>
              <a:gd name="connsiteY10" fmla="*/ 1114 h 10000"/>
              <a:gd name="connsiteX11" fmla="*/ 1206 w 10301"/>
              <a:gd name="connsiteY11" fmla="*/ 0 h 10000"/>
              <a:gd name="connsiteX12" fmla="*/ 1408 w 10301"/>
              <a:gd name="connsiteY12" fmla="*/ 1114 h 10000"/>
              <a:gd name="connsiteX13" fmla="*/ 1809 w 10301"/>
              <a:gd name="connsiteY13" fmla="*/ 2236 h 10000"/>
              <a:gd name="connsiteX14" fmla="*/ 2011 w 10301"/>
              <a:gd name="connsiteY14" fmla="*/ 2790 h 10000"/>
              <a:gd name="connsiteX15" fmla="*/ 2413 w 10301"/>
              <a:gd name="connsiteY15" fmla="*/ 3352 h 10000"/>
              <a:gd name="connsiteX16" fmla="*/ 2812 w 10301"/>
              <a:gd name="connsiteY16" fmla="*/ 3841 h 10000"/>
              <a:gd name="connsiteX17" fmla="*/ 3216 w 10301"/>
              <a:gd name="connsiteY17" fmla="*/ 4407 h 10000"/>
              <a:gd name="connsiteX18" fmla="*/ 3594 w 10301"/>
              <a:gd name="connsiteY18" fmla="*/ 4407 h 10000"/>
              <a:gd name="connsiteX19" fmla="*/ 4198 w 10301"/>
              <a:gd name="connsiteY19" fmla="*/ 4974 h 10000"/>
              <a:gd name="connsiteX20" fmla="*/ 4800 w 10301"/>
              <a:gd name="connsiteY20" fmla="*/ 4974 h 10000"/>
              <a:gd name="connsiteX21" fmla="*/ 5402 w 10301"/>
              <a:gd name="connsiteY21" fmla="*/ 4974 h 10000"/>
              <a:gd name="connsiteX22" fmla="*/ 6004 w 10301"/>
              <a:gd name="connsiteY22" fmla="*/ 4407 h 10000"/>
              <a:gd name="connsiteX23" fmla="*/ 6408 w 10301"/>
              <a:gd name="connsiteY23" fmla="*/ 4407 h 10000"/>
              <a:gd name="connsiteX24" fmla="*/ 7010 w 10301"/>
              <a:gd name="connsiteY24" fmla="*/ 3841 h 10000"/>
              <a:gd name="connsiteX25" fmla="*/ 7413 w 10301"/>
              <a:gd name="connsiteY25" fmla="*/ 3352 h 10000"/>
              <a:gd name="connsiteX26" fmla="*/ 7813 w 10301"/>
              <a:gd name="connsiteY26" fmla="*/ 2790 h 10000"/>
              <a:gd name="connsiteX27" fmla="*/ 8015 w 10301"/>
              <a:gd name="connsiteY27" fmla="*/ 2236 h 10000"/>
              <a:gd name="connsiteX28" fmla="*/ 8015 w 10301"/>
              <a:gd name="connsiteY28" fmla="*/ 1679 h 10000"/>
              <a:gd name="connsiteX29" fmla="*/ 8191 w 10301"/>
              <a:gd name="connsiteY29" fmla="*/ 559 h 10000"/>
              <a:gd name="connsiteX30" fmla="*/ 10000 w 10301"/>
              <a:gd name="connsiteY30" fmla="*/ 3841 h 10000"/>
              <a:gd name="connsiteX31" fmla="*/ 10000 w 10301"/>
              <a:gd name="connsiteY31" fmla="*/ 4407 h 10000"/>
              <a:gd name="connsiteX32" fmla="*/ 10000 w 10301"/>
              <a:gd name="connsiteY32" fmla="*/ 4974 h 10000"/>
              <a:gd name="connsiteX33" fmla="*/ 10000 w 10301"/>
              <a:gd name="connsiteY33" fmla="*/ 5513 h 10000"/>
              <a:gd name="connsiteX34" fmla="*/ 9799 w 10301"/>
              <a:gd name="connsiteY34" fmla="*/ 6078 h 10000"/>
              <a:gd name="connsiteX35" fmla="*/ 9397 w 10301"/>
              <a:gd name="connsiteY35" fmla="*/ 6647 h 10000"/>
              <a:gd name="connsiteX36" fmla="*/ 8995 w 10301"/>
              <a:gd name="connsiteY36" fmla="*/ 7199 h 10000"/>
              <a:gd name="connsiteX37" fmla="*/ 8592 w 10301"/>
              <a:gd name="connsiteY37" fmla="*/ 7759 h 10000"/>
              <a:gd name="connsiteX38" fmla="*/ 8015 w 10301"/>
              <a:gd name="connsiteY38" fmla="*/ 8330 h 10000"/>
              <a:gd name="connsiteX39" fmla="*/ 7210 w 10301"/>
              <a:gd name="connsiteY39" fmla="*/ 8882 h 10000"/>
              <a:gd name="connsiteX40" fmla="*/ 6607 w 10301"/>
              <a:gd name="connsiteY40" fmla="*/ 9440 h 10000"/>
              <a:gd name="connsiteX41" fmla="*/ 5804 w 10301"/>
              <a:gd name="connsiteY41" fmla="*/ 10000 h 10000"/>
              <a:gd name="connsiteX42" fmla="*/ 4800 w 10301"/>
              <a:gd name="connsiteY42" fmla="*/ 10000 h 10000"/>
              <a:gd name="connsiteX43" fmla="*/ 4800 w 10301"/>
              <a:gd name="connsiteY43" fmla="*/ 10000 h 10000"/>
              <a:gd name="connsiteX0" fmla="*/ 4800 w 10331"/>
              <a:gd name="connsiteY0" fmla="*/ 10000 h 10000"/>
              <a:gd name="connsiteX1" fmla="*/ 3995 w 10331"/>
              <a:gd name="connsiteY1" fmla="*/ 9440 h 10000"/>
              <a:gd name="connsiteX2" fmla="*/ 3216 w 10331"/>
              <a:gd name="connsiteY2" fmla="*/ 9440 h 10000"/>
              <a:gd name="connsiteX3" fmla="*/ 2613 w 10331"/>
              <a:gd name="connsiteY3" fmla="*/ 8882 h 10000"/>
              <a:gd name="connsiteX4" fmla="*/ 2011 w 10331"/>
              <a:gd name="connsiteY4" fmla="*/ 8330 h 10000"/>
              <a:gd name="connsiteX5" fmla="*/ 1608 w 10331"/>
              <a:gd name="connsiteY5" fmla="*/ 7759 h 10000"/>
              <a:gd name="connsiteX6" fmla="*/ 1206 w 10331"/>
              <a:gd name="connsiteY6" fmla="*/ 6647 h 10000"/>
              <a:gd name="connsiteX7" fmla="*/ 804 w 10331"/>
              <a:gd name="connsiteY7" fmla="*/ 5513 h 10000"/>
              <a:gd name="connsiteX8" fmla="*/ 602 w 10331"/>
              <a:gd name="connsiteY8" fmla="*/ 4407 h 10000"/>
              <a:gd name="connsiteX9" fmla="*/ 202 w 10331"/>
              <a:gd name="connsiteY9" fmla="*/ 2790 h 10000"/>
              <a:gd name="connsiteX10" fmla="*/ 0 w 10331"/>
              <a:gd name="connsiteY10" fmla="*/ 1114 h 10000"/>
              <a:gd name="connsiteX11" fmla="*/ 1206 w 10331"/>
              <a:gd name="connsiteY11" fmla="*/ 0 h 10000"/>
              <a:gd name="connsiteX12" fmla="*/ 1408 w 10331"/>
              <a:gd name="connsiteY12" fmla="*/ 1114 h 10000"/>
              <a:gd name="connsiteX13" fmla="*/ 1809 w 10331"/>
              <a:gd name="connsiteY13" fmla="*/ 2236 h 10000"/>
              <a:gd name="connsiteX14" fmla="*/ 2011 w 10331"/>
              <a:gd name="connsiteY14" fmla="*/ 2790 h 10000"/>
              <a:gd name="connsiteX15" fmla="*/ 2413 w 10331"/>
              <a:gd name="connsiteY15" fmla="*/ 3352 h 10000"/>
              <a:gd name="connsiteX16" fmla="*/ 2812 w 10331"/>
              <a:gd name="connsiteY16" fmla="*/ 3841 h 10000"/>
              <a:gd name="connsiteX17" fmla="*/ 3216 w 10331"/>
              <a:gd name="connsiteY17" fmla="*/ 4407 h 10000"/>
              <a:gd name="connsiteX18" fmla="*/ 3594 w 10331"/>
              <a:gd name="connsiteY18" fmla="*/ 4407 h 10000"/>
              <a:gd name="connsiteX19" fmla="*/ 4198 w 10331"/>
              <a:gd name="connsiteY19" fmla="*/ 4974 h 10000"/>
              <a:gd name="connsiteX20" fmla="*/ 4800 w 10331"/>
              <a:gd name="connsiteY20" fmla="*/ 4974 h 10000"/>
              <a:gd name="connsiteX21" fmla="*/ 5402 w 10331"/>
              <a:gd name="connsiteY21" fmla="*/ 4974 h 10000"/>
              <a:gd name="connsiteX22" fmla="*/ 6004 w 10331"/>
              <a:gd name="connsiteY22" fmla="*/ 4407 h 10000"/>
              <a:gd name="connsiteX23" fmla="*/ 6408 w 10331"/>
              <a:gd name="connsiteY23" fmla="*/ 4407 h 10000"/>
              <a:gd name="connsiteX24" fmla="*/ 7010 w 10331"/>
              <a:gd name="connsiteY24" fmla="*/ 3841 h 10000"/>
              <a:gd name="connsiteX25" fmla="*/ 7413 w 10331"/>
              <a:gd name="connsiteY25" fmla="*/ 3352 h 10000"/>
              <a:gd name="connsiteX26" fmla="*/ 7813 w 10331"/>
              <a:gd name="connsiteY26" fmla="*/ 2790 h 10000"/>
              <a:gd name="connsiteX27" fmla="*/ 8015 w 10331"/>
              <a:gd name="connsiteY27" fmla="*/ 2236 h 10000"/>
              <a:gd name="connsiteX28" fmla="*/ 8015 w 10331"/>
              <a:gd name="connsiteY28" fmla="*/ 1679 h 10000"/>
              <a:gd name="connsiteX29" fmla="*/ 10000 w 10331"/>
              <a:gd name="connsiteY29" fmla="*/ 3841 h 10000"/>
              <a:gd name="connsiteX30" fmla="*/ 10000 w 10331"/>
              <a:gd name="connsiteY30" fmla="*/ 4407 h 10000"/>
              <a:gd name="connsiteX31" fmla="*/ 10000 w 10331"/>
              <a:gd name="connsiteY31" fmla="*/ 4974 h 10000"/>
              <a:gd name="connsiteX32" fmla="*/ 10000 w 10331"/>
              <a:gd name="connsiteY32" fmla="*/ 5513 h 10000"/>
              <a:gd name="connsiteX33" fmla="*/ 9799 w 10331"/>
              <a:gd name="connsiteY33" fmla="*/ 6078 h 10000"/>
              <a:gd name="connsiteX34" fmla="*/ 9397 w 10331"/>
              <a:gd name="connsiteY34" fmla="*/ 6647 h 10000"/>
              <a:gd name="connsiteX35" fmla="*/ 8995 w 10331"/>
              <a:gd name="connsiteY35" fmla="*/ 7199 h 10000"/>
              <a:gd name="connsiteX36" fmla="*/ 8592 w 10331"/>
              <a:gd name="connsiteY36" fmla="*/ 7759 h 10000"/>
              <a:gd name="connsiteX37" fmla="*/ 8015 w 10331"/>
              <a:gd name="connsiteY37" fmla="*/ 8330 h 10000"/>
              <a:gd name="connsiteX38" fmla="*/ 7210 w 10331"/>
              <a:gd name="connsiteY38" fmla="*/ 8882 h 10000"/>
              <a:gd name="connsiteX39" fmla="*/ 6607 w 10331"/>
              <a:gd name="connsiteY39" fmla="*/ 9440 h 10000"/>
              <a:gd name="connsiteX40" fmla="*/ 5804 w 10331"/>
              <a:gd name="connsiteY40" fmla="*/ 10000 h 10000"/>
              <a:gd name="connsiteX41" fmla="*/ 4800 w 10331"/>
              <a:gd name="connsiteY41" fmla="*/ 10000 h 10000"/>
              <a:gd name="connsiteX42" fmla="*/ 4800 w 10331"/>
              <a:gd name="connsiteY42" fmla="*/ 10000 h 10000"/>
              <a:gd name="connsiteX0" fmla="*/ 4800 w 10331"/>
              <a:gd name="connsiteY0" fmla="*/ 10000 h 10000"/>
              <a:gd name="connsiteX1" fmla="*/ 3995 w 10331"/>
              <a:gd name="connsiteY1" fmla="*/ 9440 h 10000"/>
              <a:gd name="connsiteX2" fmla="*/ 3216 w 10331"/>
              <a:gd name="connsiteY2" fmla="*/ 9440 h 10000"/>
              <a:gd name="connsiteX3" fmla="*/ 2613 w 10331"/>
              <a:gd name="connsiteY3" fmla="*/ 8882 h 10000"/>
              <a:gd name="connsiteX4" fmla="*/ 2011 w 10331"/>
              <a:gd name="connsiteY4" fmla="*/ 8330 h 10000"/>
              <a:gd name="connsiteX5" fmla="*/ 1608 w 10331"/>
              <a:gd name="connsiteY5" fmla="*/ 7759 h 10000"/>
              <a:gd name="connsiteX6" fmla="*/ 1206 w 10331"/>
              <a:gd name="connsiteY6" fmla="*/ 6647 h 10000"/>
              <a:gd name="connsiteX7" fmla="*/ 804 w 10331"/>
              <a:gd name="connsiteY7" fmla="*/ 5513 h 10000"/>
              <a:gd name="connsiteX8" fmla="*/ 602 w 10331"/>
              <a:gd name="connsiteY8" fmla="*/ 4407 h 10000"/>
              <a:gd name="connsiteX9" fmla="*/ 202 w 10331"/>
              <a:gd name="connsiteY9" fmla="*/ 2790 h 10000"/>
              <a:gd name="connsiteX10" fmla="*/ 0 w 10331"/>
              <a:gd name="connsiteY10" fmla="*/ 1114 h 10000"/>
              <a:gd name="connsiteX11" fmla="*/ 1206 w 10331"/>
              <a:gd name="connsiteY11" fmla="*/ 0 h 10000"/>
              <a:gd name="connsiteX12" fmla="*/ 1408 w 10331"/>
              <a:gd name="connsiteY12" fmla="*/ 1114 h 10000"/>
              <a:gd name="connsiteX13" fmla="*/ 1809 w 10331"/>
              <a:gd name="connsiteY13" fmla="*/ 2236 h 10000"/>
              <a:gd name="connsiteX14" fmla="*/ 2011 w 10331"/>
              <a:gd name="connsiteY14" fmla="*/ 2790 h 10000"/>
              <a:gd name="connsiteX15" fmla="*/ 2413 w 10331"/>
              <a:gd name="connsiteY15" fmla="*/ 3352 h 10000"/>
              <a:gd name="connsiteX16" fmla="*/ 2812 w 10331"/>
              <a:gd name="connsiteY16" fmla="*/ 3841 h 10000"/>
              <a:gd name="connsiteX17" fmla="*/ 3216 w 10331"/>
              <a:gd name="connsiteY17" fmla="*/ 4407 h 10000"/>
              <a:gd name="connsiteX18" fmla="*/ 3594 w 10331"/>
              <a:gd name="connsiteY18" fmla="*/ 4407 h 10000"/>
              <a:gd name="connsiteX19" fmla="*/ 4198 w 10331"/>
              <a:gd name="connsiteY19" fmla="*/ 4974 h 10000"/>
              <a:gd name="connsiteX20" fmla="*/ 4800 w 10331"/>
              <a:gd name="connsiteY20" fmla="*/ 4974 h 10000"/>
              <a:gd name="connsiteX21" fmla="*/ 5402 w 10331"/>
              <a:gd name="connsiteY21" fmla="*/ 4974 h 10000"/>
              <a:gd name="connsiteX22" fmla="*/ 6004 w 10331"/>
              <a:gd name="connsiteY22" fmla="*/ 4407 h 10000"/>
              <a:gd name="connsiteX23" fmla="*/ 6408 w 10331"/>
              <a:gd name="connsiteY23" fmla="*/ 4407 h 10000"/>
              <a:gd name="connsiteX24" fmla="*/ 7010 w 10331"/>
              <a:gd name="connsiteY24" fmla="*/ 3841 h 10000"/>
              <a:gd name="connsiteX25" fmla="*/ 7413 w 10331"/>
              <a:gd name="connsiteY25" fmla="*/ 3352 h 10000"/>
              <a:gd name="connsiteX26" fmla="*/ 7813 w 10331"/>
              <a:gd name="connsiteY26" fmla="*/ 2790 h 10000"/>
              <a:gd name="connsiteX27" fmla="*/ 8015 w 10331"/>
              <a:gd name="connsiteY27" fmla="*/ 2236 h 10000"/>
              <a:gd name="connsiteX28" fmla="*/ 8015 w 10331"/>
              <a:gd name="connsiteY28" fmla="*/ 1679 h 10000"/>
              <a:gd name="connsiteX29" fmla="*/ 10000 w 10331"/>
              <a:gd name="connsiteY29" fmla="*/ 3841 h 10000"/>
              <a:gd name="connsiteX30" fmla="*/ 10000 w 10331"/>
              <a:gd name="connsiteY30" fmla="*/ 4974 h 10000"/>
              <a:gd name="connsiteX31" fmla="*/ 10000 w 10331"/>
              <a:gd name="connsiteY31" fmla="*/ 5513 h 10000"/>
              <a:gd name="connsiteX32" fmla="*/ 9799 w 10331"/>
              <a:gd name="connsiteY32" fmla="*/ 6078 h 10000"/>
              <a:gd name="connsiteX33" fmla="*/ 9397 w 10331"/>
              <a:gd name="connsiteY33" fmla="*/ 6647 h 10000"/>
              <a:gd name="connsiteX34" fmla="*/ 8995 w 10331"/>
              <a:gd name="connsiteY34" fmla="*/ 7199 h 10000"/>
              <a:gd name="connsiteX35" fmla="*/ 8592 w 10331"/>
              <a:gd name="connsiteY35" fmla="*/ 7759 h 10000"/>
              <a:gd name="connsiteX36" fmla="*/ 8015 w 10331"/>
              <a:gd name="connsiteY36" fmla="*/ 8330 h 10000"/>
              <a:gd name="connsiteX37" fmla="*/ 7210 w 10331"/>
              <a:gd name="connsiteY37" fmla="*/ 8882 h 10000"/>
              <a:gd name="connsiteX38" fmla="*/ 6607 w 10331"/>
              <a:gd name="connsiteY38" fmla="*/ 9440 h 10000"/>
              <a:gd name="connsiteX39" fmla="*/ 5804 w 10331"/>
              <a:gd name="connsiteY39" fmla="*/ 10000 h 10000"/>
              <a:gd name="connsiteX40" fmla="*/ 4800 w 10331"/>
              <a:gd name="connsiteY40" fmla="*/ 10000 h 10000"/>
              <a:gd name="connsiteX41" fmla="*/ 4800 w 10331"/>
              <a:gd name="connsiteY41" fmla="*/ 10000 h 10000"/>
              <a:gd name="connsiteX0" fmla="*/ 4800 w 10000"/>
              <a:gd name="connsiteY0" fmla="*/ 10000 h 10000"/>
              <a:gd name="connsiteX1" fmla="*/ 3995 w 10000"/>
              <a:gd name="connsiteY1" fmla="*/ 9440 h 10000"/>
              <a:gd name="connsiteX2" fmla="*/ 3216 w 10000"/>
              <a:gd name="connsiteY2" fmla="*/ 9440 h 10000"/>
              <a:gd name="connsiteX3" fmla="*/ 2613 w 10000"/>
              <a:gd name="connsiteY3" fmla="*/ 8882 h 10000"/>
              <a:gd name="connsiteX4" fmla="*/ 2011 w 10000"/>
              <a:gd name="connsiteY4" fmla="*/ 8330 h 10000"/>
              <a:gd name="connsiteX5" fmla="*/ 1608 w 10000"/>
              <a:gd name="connsiteY5" fmla="*/ 7759 h 10000"/>
              <a:gd name="connsiteX6" fmla="*/ 1206 w 10000"/>
              <a:gd name="connsiteY6" fmla="*/ 6647 h 10000"/>
              <a:gd name="connsiteX7" fmla="*/ 804 w 10000"/>
              <a:gd name="connsiteY7" fmla="*/ 5513 h 10000"/>
              <a:gd name="connsiteX8" fmla="*/ 602 w 10000"/>
              <a:gd name="connsiteY8" fmla="*/ 4407 h 10000"/>
              <a:gd name="connsiteX9" fmla="*/ 202 w 10000"/>
              <a:gd name="connsiteY9" fmla="*/ 2790 h 10000"/>
              <a:gd name="connsiteX10" fmla="*/ 0 w 10000"/>
              <a:gd name="connsiteY10" fmla="*/ 1114 h 10000"/>
              <a:gd name="connsiteX11" fmla="*/ 1206 w 10000"/>
              <a:gd name="connsiteY11" fmla="*/ 0 h 10000"/>
              <a:gd name="connsiteX12" fmla="*/ 1408 w 10000"/>
              <a:gd name="connsiteY12" fmla="*/ 1114 h 10000"/>
              <a:gd name="connsiteX13" fmla="*/ 1809 w 10000"/>
              <a:gd name="connsiteY13" fmla="*/ 2236 h 10000"/>
              <a:gd name="connsiteX14" fmla="*/ 2011 w 10000"/>
              <a:gd name="connsiteY14" fmla="*/ 2790 h 10000"/>
              <a:gd name="connsiteX15" fmla="*/ 2413 w 10000"/>
              <a:gd name="connsiteY15" fmla="*/ 3352 h 10000"/>
              <a:gd name="connsiteX16" fmla="*/ 2812 w 10000"/>
              <a:gd name="connsiteY16" fmla="*/ 3841 h 10000"/>
              <a:gd name="connsiteX17" fmla="*/ 3216 w 10000"/>
              <a:gd name="connsiteY17" fmla="*/ 4407 h 10000"/>
              <a:gd name="connsiteX18" fmla="*/ 3594 w 10000"/>
              <a:gd name="connsiteY18" fmla="*/ 4407 h 10000"/>
              <a:gd name="connsiteX19" fmla="*/ 4198 w 10000"/>
              <a:gd name="connsiteY19" fmla="*/ 4974 h 10000"/>
              <a:gd name="connsiteX20" fmla="*/ 4800 w 10000"/>
              <a:gd name="connsiteY20" fmla="*/ 4974 h 10000"/>
              <a:gd name="connsiteX21" fmla="*/ 5402 w 10000"/>
              <a:gd name="connsiteY21" fmla="*/ 4974 h 10000"/>
              <a:gd name="connsiteX22" fmla="*/ 6004 w 10000"/>
              <a:gd name="connsiteY22" fmla="*/ 4407 h 10000"/>
              <a:gd name="connsiteX23" fmla="*/ 6408 w 10000"/>
              <a:gd name="connsiteY23" fmla="*/ 4407 h 10000"/>
              <a:gd name="connsiteX24" fmla="*/ 7010 w 10000"/>
              <a:gd name="connsiteY24" fmla="*/ 3841 h 10000"/>
              <a:gd name="connsiteX25" fmla="*/ 7413 w 10000"/>
              <a:gd name="connsiteY25" fmla="*/ 3352 h 10000"/>
              <a:gd name="connsiteX26" fmla="*/ 7813 w 10000"/>
              <a:gd name="connsiteY26" fmla="*/ 2790 h 10000"/>
              <a:gd name="connsiteX27" fmla="*/ 8015 w 10000"/>
              <a:gd name="connsiteY27" fmla="*/ 2236 h 10000"/>
              <a:gd name="connsiteX28" fmla="*/ 8015 w 10000"/>
              <a:gd name="connsiteY28" fmla="*/ 1679 h 10000"/>
              <a:gd name="connsiteX29" fmla="*/ 10000 w 10000"/>
              <a:gd name="connsiteY29" fmla="*/ 4974 h 10000"/>
              <a:gd name="connsiteX30" fmla="*/ 10000 w 10000"/>
              <a:gd name="connsiteY30" fmla="*/ 5513 h 10000"/>
              <a:gd name="connsiteX31" fmla="*/ 9799 w 10000"/>
              <a:gd name="connsiteY31" fmla="*/ 6078 h 10000"/>
              <a:gd name="connsiteX32" fmla="*/ 9397 w 10000"/>
              <a:gd name="connsiteY32" fmla="*/ 6647 h 10000"/>
              <a:gd name="connsiteX33" fmla="*/ 8995 w 10000"/>
              <a:gd name="connsiteY33" fmla="*/ 7199 h 10000"/>
              <a:gd name="connsiteX34" fmla="*/ 8592 w 10000"/>
              <a:gd name="connsiteY34" fmla="*/ 7759 h 10000"/>
              <a:gd name="connsiteX35" fmla="*/ 8015 w 10000"/>
              <a:gd name="connsiteY35" fmla="*/ 8330 h 10000"/>
              <a:gd name="connsiteX36" fmla="*/ 7210 w 10000"/>
              <a:gd name="connsiteY36" fmla="*/ 8882 h 10000"/>
              <a:gd name="connsiteX37" fmla="*/ 6607 w 10000"/>
              <a:gd name="connsiteY37" fmla="*/ 9440 h 10000"/>
              <a:gd name="connsiteX38" fmla="*/ 5804 w 10000"/>
              <a:gd name="connsiteY38" fmla="*/ 10000 h 10000"/>
              <a:gd name="connsiteX39" fmla="*/ 4800 w 10000"/>
              <a:gd name="connsiteY39" fmla="*/ 10000 h 10000"/>
              <a:gd name="connsiteX40" fmla="*/ 4800 w 10000"/>
              <a:gd name="connsiteY40" fmla="*/ 10000 h 10000"/>
              <a:gd name="connsiteX0" fmla="*/ 4800 w 10000"/>
              <a:gd name="connsiteY0" fmla="*/ 10000 h 10000"/>
              <a:gd name="connsiteX1" fmla="*/ 3995 w 10000"/>
              <a:gd name="connsiteY1" fmla="*/ 9440 h 10000"/>
              <a:gd name="connsiteX2" fmla="*/ 3216 w 10000"/>
              <a:gd name="connsiteY2" fmla="*/ 9440 h 10000"/>
              <a:gd name="connsiteX3" fmla="*/ 2613 w 10000"/>
              <a:gd name="connsiteY3" fmla="*/ 8882 h 10000"/>
              <a:gd name="connsiteX4" fmla="*/ 2011 w 10000"/>
              <a:gd name="connsiteY4" fmla="*/ 8330 h 10000"/>
              <a:gd name="connsiteX5" fmla="*/ 1608 w 10000"/>
              <a:gd name="connsiteY5" fmla="*/ 7759 h 10000"/>
              <a:gd name="connsiteX6" fmla="*/ 1206 w 10000"/>
              <a:gd name="connsiteY6" fmla="*/ 6647 h 10000"/>
              <a:gd name="connsiteX7" fmla="*/ 804 w 10000"/>
              <a:gd name="connsiteY7" fmla="*/ 5513 h 10000"/>
              <a:gd name="connsiteX8" fmla="*/ 602 w 10000"/>
              <a:gd name="connsiteY8" fmla="*/ 4407 h 10000"/>
              <a:gd name="connsiteX9" fmla="*/ 202 w 10000"/>
              <a:gd name="connsiteY9" fmla="*/ 2790 h 10000"/>
              <a:gd name="connsiteX10" fmla="*/ 0 w 10000"/>
              <a:gd name="connsiteY10" fmla="*/ 1114 h 10000"/>
              <a:gd name="connsiteX11" fmla="*/ 1206 w 10000"/>
              <a:gd name="connsiteY11" fmla="*/ 0 h 10000"/>
              <a:gd name="connsiteX12" fmla="*/ 1408 w 10000"/>
              <a:gd name="connsiteY12" fmla="*/ 1114 h 10000"/>
              <a:gd name="connsiteX13" fmla="*/ 1809 w 10000"/>
              <a:gd name="connsiteY13" fmla="*/ 2236 h 10000"/>
              <a:gd name="connsiteX14" fmla="*/ 2011 w 10000"/>
              <a:gd name="connsiteY14" fmla="*/ 2790 h 10000"/>
              <a:gd name="connsiteX15" fmla="*/ 2413 w 10000"/>
              <a:gd name="connsiteY15" fmla="*/ 3352 h 10000"/>
              <a:gd name="connsiteX16" fmla="*/ 2812 w 10000"/>
              <a:gd name="connsiteY16" fmla="*/ 3841 h 10000"/>
              <a:gd name="connsiteX17" fmla="*/ 3216 w 10000"/>
              <a:gd name="connsiteY17" fmla="*/ 4407 h 10000"/>
              <a:gd name="connsiteX18" fmla="*/ 3594 w 10000"/>
              <a:gd name="connsiteY18" fmla="*/ 4407 h 10000"/>
              <a:gd name="connsiteX19" fmla="*/ 4198 w 10000"/>
              <a:gd name="connsiteY19" fmla="*/ 4974 h 10000"/>
              <a:gd name="connsiteX20" fmla="*/ 4800 w 10000"/>
              <a:gd name="connsiteY20" fmla="*/ 4974 h 10000"/>
              <a:gd name="connsiteX21" fmla="*/ 5402 w 10000"/>
              <a:gd name="connsiteY21" fmla="*/ 4974 h 10000"/>
              <a:gd name="connsiteX22" fmla="*/ 6004 w 10000"/>
              <a:gd name="connsiteY22" fmla="*/ 4407 h 10000"/>
              <a:gd name="connsiteX23" fmla="*/ 6408 w 10000"/>
              <a:gd name="connsiteY23" fmla="*/ 4407 h 10000"/>
              <a:gd name="connsiteX24" fmla="*/ 7010 w 10000"/>
              <a:gd name="connsiteY24" fmla="*/ 3841 h 10000"/>
              <a:gd name="connsiteX25" fmla="*/ 7413 w 10000"/>
              <a:gd name="connsiteY25" fmla="*/ 3352 h 10000"/>
              <a:gd name="connsiteX26" fmla="*/ 7813 w 10000"/>
              <a:gd name="connsiteY26" fmla="*/ 2790 h 10000"/>
              <a:gd name="connsiteX27" fmla="*/ 8015 w 10000"/>
              <a:gd name="connsiteY27" fmla="*/ 2236 h 10000"/>
              <a:gd name="connsiteX28" fmla="*/ 10000 w 10000"/>
              <a:gd name="connsiteY28" fmla="*/ 4974 h 10000"/>
              <a:gd name="connsiteX29" fmla="*/ 10000 w 10000"/>
              <a:gd name="connsiteY29" fmla="*/ 5513 h 10000"/>
              <a:gd name="connsiteX30" fmla="*/ 9799 w 10000"/>
              <a:gd name="connsiteY30" fmla="*/ 6078 h 10000"/>
              <a:gd name="connsiteX31" fmla="*/ 9397 w 10000"/>
              <a:gd name="connsiteY31" fmla="*/ 6647 h 10000"/>
              <a:gd name="connsiteX32" fmla="*/ 8995 w 10000"/>
              <a:gd name="connsiteY32" fmla="*/ 7199 h 10000"/>
              <a:gd name="connsiteX33" fmla="*/ 8592 w 10000"/>
              <a:gd name="connsiteY33" fmla="*/ 7759 h 10000"/>
              <a:gd name="connsiteX34" fmla="*/ 8015 w 10000"/>
              <a:gd name="connsiteY34" fmla="*/ 8330 h 10000"/>
              <a:gd name="connsiteX35" fmla="*/ 7210 w 10000"/>
              <a:gd name="connsiteY35" fmla="*/ 8882 h 10000"/>
              <a:gd name="connsiteX36" fmla="*/ 6607 w 10000"/>
              <a:gd name="connsiteY36" fmla="*/ 9440 h 10000"/>
              <a:gd name="connsiteX37" fmla="*/ 5804 w 10000"/>
              <a:gd name="connsiteY37" fmla="*/ 10000 h 10000"/>
              <a:gd name="connsiteX38" fmla="*/ 4800 w 10000"/>
              <a:gd name="connsiteY38" fmla="*/ 10000 h 10000"/>
              <a:gd name="connsiteX39" fmla="*/ 4800 w 10000"/>
              <a:gd name="connsiteY3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000" h="10000">
                <a:moveTo>
                  <a:pt x="4800" y="10000"/>
                </a:moveTo>
                <a:lnTo>
                  <a:pt x="3995" y="9440"/>
                </a:lnTo>
                <a:lnTo>
                  <a:pt x="3216" y="9440"/>
                </a:lnTo>
                <a:lnTo>
                  <a:pt x="2613" y="8882"/>
                </a:lnTo>
                <a:lnTo>
                  <a:pt x="2011" y="8330"/>
                </a:lnTo>
                <a:lnTo>
                  <a:pt x="1608" y="7759"/>
                </a:lnTo>
                <a:lnTo>
                  <a:pt x="1206" y="6647"/>
                </a:lnTo>
                <a:lnTo>
                  <a:pt x="804" y="5513"/>
                </a:lnTo>
                <a:cubicBezTo>
                  <a:pt x="737" y="5150"/>
                  <a:pt x="670" y="4781"/>
                  <a:pt x="602" y="4407"/>
                </a:cubicBezTo>
                <a:cubicBezTo>
                  <a:pt x="469" y="3868"/>
                  <a:pt x="335" y="3329"/>
                  <a:pt x="202" y="2790"/>
                </a:cubicBezTo>
                <a:cubicBezTo>
                  <a:pt x="134" y="2236"/>
                  <a:pt x="67" y="1677"/>
                  <a:pt x="0" y="1114"/>
                </a:cubicBezTo>
                <a:cubicBezTo>
                  <a:pt x="167" y="648"/>
                  <a:pt x="971" y="0"/>
                  <a:pt x="1206" y="0"/>
                </a:cubicBezTo>
                <a:cubicBezTo>
                  <a:pt x="1273" y="368"/>
                  <a:pt x="1339" y="745"/>
                  <a:pt x="1408" y="1114"/>
                </a:cubicBezTo>
                <a:lnTo>
                  <a:pt x="1809" y="2236"/>
                </a:lnTo>
                <a:cubicBezTo>
                  <a:pt x="1877" y="2422"/>
                  <a:pt x="1943" y="2609"/>
                  <a:pt x="2011" y="2790"/>
                </a:cubicBezTo>
                <a:lnTo>
                  <a:pt x="2413" y="3352"/>
                </a:lnTo>
                <a:lnTo>
                  <a:pt x="2812" y="3841"/>
                </a:lnTo>
                <a:lnTo>
                  <a:pt x="3216" y="4407"/>
                </a:lnTo>
                <a:lnTo>
                  <a:pt x="3594" y="4407"/>
                </a:lnTo>
                <a:lnTo>
                  <a:pt x="4198" y="4974"/>
                </a:lnTo>
                <a:lnTo>
                  <a:pt x="4800" y="4974"/>
                </a:lnTo>
                <a:lnTo>
                  <a:pt x="5402" y="4974"/>
                </a:lnTo>
                <a:lnTo>
                  <a:pt x="6004" y="4407"/>
                </a:lnTo>
                <a:lnTo>
                  <a:pt x="6408" y="4407"/>
                </a:lnTo>
                <a:lnTo>
                  <a:pt x="7010" y="3841"/>
                </a:lnTo>
                <a:lnTo>
                  <a:pt x="7413" y="3352"/>
                </a:lnTo>
                <a:lnTo>
                  <a:pt x="7813" y="2790"/>
                </a:lnTo>
                <a:cubicBezTo>
                  <a:pt x="7881" y="2609"/>
                  <a:pt x="7948" y="2422"/>
                  <a:pt x="8015" y="2236"/>
                </a:cubicBezTo>
                <a:lnTo>
                  <a:pt x="10000" y="4974"/>
                </a:lnTo>
                <a:lnTo>
                  <a:pt x="10000" y="5513"/>
                </a:lnTo>
                <a:cubicBezTo>
                  <a:pt x="9934" y="5704"/>
                  <a:pt x="9865" y="5890"/>
                  <a:pt x="9799" y="6078"/>
                </a:cubicBezTo>
                <a:lnTo>
                  <a:pt x="9397" y="6647"/>
                </a:lnTo>
                <a:lnTo>
                  <a:pt x="8995" y="7199"/>
                </a:lnTo>
                <a:lnTo>
                  <a:pt x="8592" y="7759"/>
                </a:lnTo>
                <a:lnTo>
                  <a:pt x="8015" y="8330"/>
                </a:lnTo>
                <a:lnTo>
                  <a:pt x="7210" y="8882"/>
                </a:lnTo>
                <a:lnTo>
                  <a:pt x="6607" y="9440"/>
                </a:lnTo>
                <a:lnTo>
                  <a:pt x="5804" y="10000"/>
                </a:lnTo>
                <a:lnTo>
                  <a:pt x="4800" y="10000"/>
                </a:lnTo>
                <a:lnTo>
                  <a:pt x="4800"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23" name="Freeform 43"/>
          <p:cNvSpPr>
            <a:spLocks/>
          </p:cNvSpPr>
          <p:nvPr/>
        </p:nvSpPr>
        <p:spPr bwMode="auto">
          <a:xfrm>
            <a:off x="4046538" y="2173288"/>
            <a:ext cx="152400" cy="998537"/>
          </a:xfrm>
          <a:custGeom>
            <a:avLst/>
            <a:gdLst>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283 w 10000"/>
              <a:gd name="connsiteY92" fmla="*/ 6627 h 10000"/>
              <a:gd name="connsiteX93" fmla="*/ 9283 w 10000"/>
              <a:gd name="connsiteY93" fmla="*/ 6733 h 10000"/>
              <a:gd name="connsiteX94" fmla="*/ 9462 w 10000"/>
              <a:gd name="connsiteY94" fmla="*/ 6839 h 10000"/>
              <a:gd name="connsiteX95" fmla="*/ 9462 w 10000"/>
              <a:gd name="connsiteY95" fmla="*/ 7050 h 10000"/>
              <a:gd name="connsiteX96" fmla="*/ 9462 w 10000"/>
              <a:gd name="connsiteY96" fmla="*/ 7156 h 10000"/>
              <a:gd name="connsiteX97" fmla="*/ 9462 w 10000"/>
              <a:gd name="connsiteY97" fmla="*/ 7368 h 10000"/>
              <a:gd name="connsiteX98" fmla="*/ 9462 w 10000"/>
              <a:gd name="connsiteY98" fmla="*/ 7579 h 10000"/>
              <a:gd name="connsiteX99" fmla="*/ 9641 w 10000"/>
              <a:gd name="connsiteY99" fmla="*/ 8003 h 10000"/>
              <a:gd name="connsiteX100" fmla="*/ 9641 w 10000"/>
              <a:gd name="connsiteY100" fmla="*/ 8320 h 10000"/>
              <a:gd name="connsiteX101" fmla="*/ 9821 w 10000"/>
              <a:gd name="connsiteY101" fmla="*/ 8638 h 10000"/>
              <a:gd name="connsiteX102" fmla="*/ 10000 w 10000"/>
              <a:gd name="connsiteY102" fmla="*/ 8836 h 10000"/>
              <a:gd name="connsiteX103" fmla="*/ 10000 w 10000"/>
              <a:gd name="connsiteY103" fmla="*/ 8942 h 10000"/>
              <a:gd name="connsiteX104" fmla="*/ 10000 w 10000"/>
              <a:gd name="connsiteY104" fmla="*/ 9048 h 10000"/>
              <a:gd name="connsiteX105" fmla="*/ 10000 w 10000"/>
              <a:gd name="connsiteY105" fmla="*/ 9153 h 10000"/>
              <a:gd name="connsiteX106" fmla="*/ 9821 w 10000"/>
              <a:gd name="connsiteY106" fmla="*/ 9259 h 10000"/>
              <a:gd name="connsiteX107" fmla="*/ 9462 w 10000"/>
              <a:gd name="connsiteY107" fmla="*/ 9365 h 10000"/>
              <a:gd name="connsiteX108" fmla="*/ 9103 w 10000"/>
              <a:gd name="connsiteY108" fmla="*/ 9471 h 10000"/>
              <a:gd name="connsiteX109" fmla="*/ 8744 w 10000"/>
              <a:gd name="connsiteY109" fmla="*/ 9577 h 10000"/>
              <a:gd name="connsiteX110" fmla="*/ 8229 w 10000"/>
              <a:gd name="connsiteY110" fmla="*/ 9683 h 10000"/>
              <a:gd name="connsiteX111" fmla="*/ 7511 w 10000"/>
              <a:gd name="connsiteY111" fmla="*/ 9788 h 10000"/>
              <a:gd name="connsiteX112" fmla="*/ 6973 w 10000"/>
              <a:gd name="connsiteY112" fmla="*/ 9894 h 10000"/>
              <a:gd name="connsiteX113" fmla="*/ 6256 w 10000"/>
              <a:gd name="connsiteY113" fmla="*/ 10000 h 10000"/>
              <a:gd name="connsiteX114" fmla="*/ 5359 w 10000"/>
              <a:gd name="connsiteY114" fmla="*/ 10000 h 10000"/>
              <a:gd name="connsiteX115" fmla="*/ 5359 w 10000"/>
              <a:gd name="connsiteY11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283 w 10000"/>
              <a:gd name="connsiteY92" fmla="*/ 6627 h 10000"/>
              <a:gd name="connsiteX93" fmla="*/ 9283 w 10000"/>
              <a:gd name="connsiteY93" fmla="*/ 6733 h 10000"/>
              <a:gd name="connsiteX94" fmla="*/ 9462 w 10000"/>
              <a:gd name="connsiteY94" fmla="*/ 7050 h 10000"/>
              <a:gd name="connsiteX95" fmla="*/ 9462 w 10000"/>
              <a:gd name="connsiteY95" fmla="*/ 7156 h 10000"/>
              <a:gd name="connsiteX96" fmla="*/ 9462 w 10000"/>
              <a:gd name="connsiteY96" fmla="*/ 7368 h 10000"/>
              <a:gd name="connsiteX97" fmla="*/ 9462 w 10000"/>
              <a:gd name="connsiteY97" fmla="*/ 7579 h 10000"/>
              <a:gd name="connsiteX98" fmla="*/ 9641 w 10000"/>
              <a:gd name="connsiteY98" fmla="*/ 8003 h 10000"/>
              <a:gd name="connsiteX99" fmla="*/ 9641 w 10000"/>
              <a:gd name="connsiteY99" fmla="*/ 8320 h 10000"/>
              <a:gd name="connsiteX100" fmla="*/ 9821 w 10000"/>
              <a:gd name="connsiteY100" fmla="*/ 8638 h 10000"/>
              <a:gd name="connsiteX101" fmla="*/ 10000 w 10000"/>
              <a:gd name="connsiteY101" fmla="*/ 8836 h 10000"/>
              <a:gd name="connsiteX102" fmla="*/ 10000 w 10000"/>
              <a:gd name="connsiteY102" fmla="*/ 8942 h 10000"/>
              <a:gd name="connsiteX103" fmla="*/ 10000 w 10000"/>
              <a:gd name="connsiteY103" fmla="*/ 9048 h 10000"/>
              <a:gd name="connsiteX104" fmla="*/ 10000 w 10000"/>
              <a:gd name="connsiteY104" fmla="*/ 9153 h 10000"/>
              <a:gd name="connsiteX105" fmla="*/ 9821 w 10000"/>
              <a:gd name="connsiteY105" fmla="*/ 9259 h 10000"/>
              <a:gd name="connsiteX106" fmla="*/ 9462 w 10000"/>
              <a:gd name="connsiteY106" fmla="*/ 9365 h 10000"/>
              <a:gd name="connsiteX107" fmla="*/ 9103 w 10000"/>
              <a:gd name="connsiteY107" fmla="*/ 9471 h 10000"/>
              <a:gd name="connsiteX108" fmla="*/ 8744 w 10000"/>
              <a:gd name="connsiteY108" fmla="*/ 9577 h 10000"/>
              <a:gd name="connsiteX109" fmla="*/ 8229 w 10000"/>
              <a:gd name="connsiteY109" fmla="*/ 9683 h 10000"/>
              <a:gd name="connsiteX110" fmla="*/ 7511 w 10000"/>
              <a:gd name="connsiteY110" fmla="*/ 9788 h 10000"/>
              <a:gd name="connsiteX111" fmla="*/ 6973 w 10000"/>
              <a:gd name="connsiteY111" fmla="*/ 9894 h 10000"/>
              <a:gd name="connsiteX112" fmla="*/ 6256 w 10000"/>
              <a:gd name="connsiteY112" fmla="*/ 10000 h 10000"/>
              <a:gd name="connsiteX113" fmla="*/ 5359 w 10000"/>
              <a:gd name="connsiteY113" fmla="*/ 10000 h 10000"/>
              <a:gd name="connsiteX114" fmla="*/ 5359 w 10000"/>
              <a:gd name="connsiteY11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283 w 10000"/>
              <a:gd name="connsiteY92" fmla="*/ 6627 h 10000"/>
              <a:gd name="connsiteX93" fmla="*/ 9462 w 10000"/>
              <a:gd name="connsiteY93" fmla="*/ 7050 h 10000"/>
              <a:gd name="connsiteX94" fmla="*/ 9462 w 10000"/>
              <a:gd name="connsiteY94" fmla="*/ 7156 h 10000"/>
              <a:gd name="connsiteX95" fmla="*/ 9462 w 10000"/>
              <a:gd name="connsiteY95" fmla="*/ 7368 h 10000"/>
              <a:gd name="connsiteX96" fmla="*/ 9462 w 10000"/>
              <a:gd name="connsiteY96" fmla="*/ 7579 h 10000"/>
              <a:gd name="connsiteX97" fmla="*/ 9641 w 10000"/>
              <a:gd name="connsiteY97" fmla="*/ 8003 h 10000"/>
              <a:gd name="connsiteX98" fmla="*/ 9641 w 10000"/>
              <a:gd name="connsiteY98" fmla="*/ 8320 h 10000"/>
              <a:gd name="connsiteX99" fmla="*/ 9821 w 10000"/>
              <a:gd name="connsiteY99" fmla="*/ 8638 h 10000"/>
              <a:gd name="connsiteX100" fmla="*/ 10000 w 10000"/>
              <a:gd name="connsiteY100" fmla="*/ 8836 h 10000"/>
              <a:gd name="connsiteX101" fmla="*/ 10000 w 10000"/>
              <a:gd name="connsiteY101" fmla="*/ 8942 h 10000"/>
              <a:gd name="connsiteX102" fmla="*/ 10000 w 10000"/>
              <a:gd name="connsiteY102" fmla="*/ 9048 h 10000"/>
              <a:gd name="connsiteX103" fmla="*/ 10000 w 10000"/>
              <a:gd name="connsiteY103" fmla="*/ 9153 h 10000"/>
              <a:gd name="connsiteX104" fmla="*/ 9821 w 10000"/>
              <a:gd name="connsiteY104" fmla="*/ 9259 h 10000"/>
              <a:gd name="connsiteX105" fmla="*/ 9462 w 10000"/>
              <a:gd name="connsiteY105" fmla="*/ 9365 h 10000"/>
              <a:gd name="connsiteX106" fmla="*/ 9103 w 10000"/>
              <a:gd name="connsiteY106" fmla="*/ 9471 h 10000"/>
              <a:gd name="connsiteX107" fmla="*/ 8744 w 10000"/>
              <a:gd name="connsiteY107" fmla="*/ 9577 h 10000"/>
              <a:gd name="connsiteX108" fmla="*/ 8229 w 10000"/>
              <a:gd name="connsiteY108" fmla="*/ 9683 h 10000"/>
              <a:gd name="connsiteX109" fmla="*/ 7511 w 10000"/>
              <a:gd name="connsiteY109" fmla="*/ 9788 h 10000"/>
              <a:gd name="connsiteX110" fmla="*/ 6973 w 10000"/>
              <a:gd name="connsiteY110" fmla="*/ 9894 h 10000"/>
              <a:gd name="connsiteX111" fmla="*/ 6256 w 10000"/>
              <a:gd name="connsiteY111" fmla="*/ 10000 h 10000"/>
              <a:gd name="connsiteX112" fmla="*/ 5359 w 10000"/>
              <a:gd name="connsiteY112" fmla="*/ 10000 h 10000"/>
              <a:gd name="connsiteX113" fmla="*/ 5359 w 10000"/>
              <a:gd name="connsiteY11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283 w 10000"/>
              <a:gd name="connsiteY91" fmla="*/ 6627 h 10000"/>
              <a:gd name="connsiteX92" fmla="*/ 9462 w 10000"/>
              <a:gd name="connsiteY92" fmla="*/ 7050 h 10000"/>
              <a:gd name="connsiteX93" fmla="*/ 9462 w 10000"/>
              <a:gd name="connsiteY93" fmla="*/ 7156 h 10000"/>
              <a:gd name="connsiteX94" fmla="*/ 9462 w 10000"/>
              <a:gd name="connsiteY94" fmla="*/ 7368 h 10000"/>
              <a:gd name="connsiteX95" fmla="*/ 9462 w 10000"/>
              <a:gd name="connsiteY95" fmla="*/ 7579 h 10000"/>
              <a:gd name="connsiteX96" fmla="*/ 9641 w 10000"/>
              <a:gd name="connsiteY96" fmla="*/ 8003 h 10000"/>
              <a:gd name="connsiteX97" fmla="*/ 9641 w 10000"/>
              <a:gd name="connsiteY97" fmla="*/ 8320 h 10000"/>
              <a:gd name="connsiteX98" fmla="*/ 9821 w 10000"/>
              <a:gd name="connsiteY98" fmla="*/ 8638 h 10000"/>
              <a:gd name="connsiteX99" fmla="*/ 10000 w 10000"/>
              <a:gd name="connsiteY99" fmla="*/ 8836 h 10000"/>
              <a:gd name="connsiteX100" fmla="*/ 10000 w 10000"/>
              <a:gd name="connsiteY100" fmla="*/ 8942 h 10000"/>
              <a:gd name="connsiteX101" fmla="*/ 10000 w 10000"/>
              <a:gd name="connsiteY101" fmla="*/ 9048 h 10000"/>
              <a:gd name="connsiteX102" fmla="*/ 10000 w 10000"/>
              <a:gd name="connsiteY102" fmla="*/ 9153 h 10000"/>
              <a:gd name="connsiteX103" fmla="*/ 9821 w 10000"/>
              <a:gd name="connsiteY103" fmla="*/ 9259 h 10000"/>
              <a:gd name="connsiteX104" fmla="*/ 9462 w 10000"/>
              <a:gd name="connsiteY104" fmla="*/ 9365 h 10000"/>
              <a:gd name="connsiteX105" fmla="*/ 9103 w 10000"/>
              <a:gd name="connsiteY105" fmla="*/ 9471 h 10000"/>
              <a:gd name="connsiteX106" fmla="*/ 8744 w 10000"/>
              <a:gd name="connsiteY106" fmla="*/ 9577 h 10000"/>
              <a:gd name="connsiteX107" fmla="*/ 8229 w 10000"/>
              <a:gd name="connsiteY107" fmla="*/ 9683 h 10000"/>
              <a:gd name="connsiteX108" fmla="*/ 7511 w 10000"/>
              <a:gd name="connsiteY108" fmla="*/ 9788 h 10000"/>
              <a:gd name="connsiteX109" fmla="*/ 6973 w 10000"/>
              <a:gd name="connsiteY109" fmla="*/ 9894 h 10000"/>
              <a:gd name="connsiteX110" fmla="*/ 6256 w 10000"/>
              <a:gd name="connsiteY110" fmla="*/ 10000 h 10000"/>
              <a:gd name="connsiteX111" fmla="*/ 5359 w 10000"/>
              <a:gd name="connsiteY111" fmla="*/ 10000 h 10000"/>
              <a:gd name="connsiteX112" fmla="*/ 5359 w 10000"/>
              <a:gd name="connsiteY11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283 w 10000"/>
              <a:gd name="connsiteY90" fmla="*/ 6627 h 10000"/>
              <a:gd name="connsiteX91" fmla="*/ 9462 w 10000"/>
              <a:gd name="connsiteY91" fmla="*/ 7050 h 10000"/>
              <a:gd name="connsiteX92" fmla="*/ 9462 w 10000"/>
              <a:gd name="connsiteY92" fmla="*/ 7156 h 10000"/>
              <a:gd name="connsiteX93" fmla="*/ 9462 w 10000"/>
              <a:gd name="connsiteY93" fmla="*/ 7368 h 10000"/>
              <a:gd name="connsiteX94" fmla="*/ 9462 w 10000"/>
              <a:gd name="connsiteY94" fmla="*/ 7579 h 10000"/>
              <a:gd name="connsiteX95" fmla="*/ 9641 w 10000"/>
              <a:gd name="connsiteY95" fmla="*/ 8003 h 10000"/>
              <a:gd name="connsiteX96" fmla="*/ 9641 w 10000"/>
              <a:gd name="connsiteY96" fmla="*/ 8320 h 10000"/>
              <a:gd name="connsiteX97" fmla="*/ 9821 w 10000"/>
              <a:gd name="connsiteY97" fmla="*/ 8638 h 10000"/>
              <a:gd name="connsiteX98" fmla="*/ 10000 w 10000"/>
              <a:gd name="connsiteY98" fmla="*/ 8836 h 10000"/>
              <a:gd name="connsiteX99" fmla="*/ 10000 w 10000"/>
              <a:gd name="connsiteY99" fmla="*/ 8942 h 10000"/>
              <a:gd name="connsiteX100" fmla="*/ 10000 w 10000"/>
              <a:gd name="connsiteY100" fmla="*/ 9048 h 10000"/>
              <a:gd name="connsiteX101" fmla="*/ 10000 w 10000"/>
              <a:gd name="connsiteY101" fmla="*/ 9153 h 10000"/>
              <a:gd name="connsiteX102" fmla="*/ 9821 w 10000"/>
              <a:gd name="connsiteY102" fmla="*/ 9259 h 10000"/>
              <a:gd name="connsiteX103" fmla="*/ 9462 w 10000"/>
              <a:gd name="connsiteY103" fmla="*/ 9365 h 10000"/>
              <a:gd name="connsiteX104" fmla="*/ 9103 w 10000"/>
              <a:gd name="connsiteY104" fmla="*/ 9471 h 10000"/>
              <a:gd name="connsiteX105" fmla="*/ 8744 w 10000"/>
              <a:gd name="connsiteY105" fmla="*/ 9577 h 10000"/>
              <a:gd name="connsiteX106" fmla="*/ 8229 w 10000"/>
              <a:gd name="connsiteY106" fmla="*/ 9683 h 10000"/>
              <a:gd name="connsiteX107" fmla="*/ 7511 w 10000"/>
              <a:gd name="connsiteY107" fmla="*/ 9788 h 10000"/>
              <a:gd name="connsiteX108" fmla="*/ 6973 w 10000"/>
              <a:gd name="connsiteY108" fmla="*/ 9894 h 10000"/>
              <a:gd name="connsiteX109" fmla="*/ 6256 w 10000"/>
              <a:gd name="connsiteY109" fmla="*/ 10000 h 10000"/>
              <a:gd name="connsiteX110" fmla="*/ 5359 w 10000"/>
              <a:gd name="connsiteY110" fmla="*/ 10000 h 10000"/>
              <a:gd name="connsiteX111" fmla="*/ 5359 w 10000"/>
              <a:gd name="connsiteY11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283 w 10000"/>
              <a:gd name="connsiteY89" fmla="*/ 6733 h 10000"/>
              <a:gd name="connsiteX90" fmla="*/ 9462 w 10000"/>
              <a:gd name="connsiteY90" fmla="*/ 7050 h 10000"/>
              <a:gd name="connsiteX91" fmla="*/ 9462 w 10000"/>
              <a:gd name="connsiteY91" fmla="*/ 7156 h 10000"/>
              <a:gd name="connsiteX92" fmla="*/ 9462 w 10000"/>
              <a:gd name="connsiteY92" fmla="*/ 7368 h 10000"/>
              <a:gd name="connsiteX93" fmla="*/ 9462 w 10000"/>
              <a:gd name="connsiteY93" fmla="*/ 7579 h 10000"/>
              <a:gd name="connsiteX94" fmla="*/ 9641 w 10000"/>
              <a:gd name="connsiteY94" fmla="*/ 8003 h 10000"/>
              <a:gd name="connsiteX95" fmla="*/ 9641 w 10000"/>
              <a:gd name="connsiteY95" fmla="*/ 8320 h 10000"/>
              <a:gd name="connsiteX96" fmla="*/ 9821 w 10000"/>
              <a:gd name="connsiteY96" fmla="*/ 8638 h 10000"/>
              <a:gd name="connsiteX97" fmla="*/ 10000 w 10000"/>
              <a:gd name="connsiteY97" fmla="*/ 8836 h 10000"/>
              <a:gd name="connsiteX98" fmla="*/ 10000 w 10000"/>
              <a:gd name="connsiteY98" fmla="*/ 8942 h 10000"/>
              <a:gd name="connsiteX99" fmla="*/ 10000 w 10000"/>
              <a:gd name="connsiteY99" fmla="*/ 9048 h 10000"/>
              <a:gd name="connsiteX100" fmla="*/ 10000 w 10000"/>
              <a:gd name="connsiteY100" fmla="*/ 9153 h 10000"/>
              <a:gd name="connsiteX101" fmla="*/ 9821 w 10000"/>
              <a:gd name="connsiteY101" fmla="*/ 9259 h 10000"/>
              <a:gd name="connsiteX102" fmla="*/ 9462 w 10000"/>
              <a:gd name="connsiteY102" fmla="*/ 9365 h 10000"/>
              <a:gd name="connsiteX103" fmla="*/ 9103 w 10000"/>
              <a:gd name="connsiteY103" fmla="*/ 9471 h 10000"/>
              <a:gd name="connsiteX104" fmla="*/ 8744 w 10000"/>
              <a:gd name="connsiteY104" fmla="*/ 9577 h 10000"/>
              <a:gd name="connsiteX105" fmla="*/ 8229 w 10000"/>
              <a:gd name="connsiteY105" fmla="*/ 9683 h 10000"/>
              <a:gd name="connsiteX106" fmla="*/ 7511 w 10000"/>
              <a:gd name="connsiteY106" fmla="*/ 9788 h 10000"/>
              <a:gd name="connsiteX107" fmla="*/ 6973 w 10000"/>
              <a:gd name="connsiteY107" fmla="*/ 9894 h 10000"/>
              <a:gd name="connsiteX108" fmla="*/ 6256 w 10000"/>
              <a:gd name="connsiteY108" fmla="*/ 10000 h 10000"/>
              <a:gd name="connsiteX109" fmla="*/ 5359 w 10000"/>
              <a:gd name="connsiteY109" fmla="*/ 10000 h 10000"/>
              <a:gd name="connsiteX110" fmla="*/ 5359 w 10000"/>
              <a:gd name="connsiteY11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103 w 10000"/>
              <a:gd name="connsiteY88" fmla="*/ 6733 h 10000"/>
              <a:gd name="connsiteX89" fmla="*/ 9462 w 10000"/>
              <a:gd name="connsiteY89" fmla="*/ 7050 h 10000"/>
              <a:gd name="connsiteX90" fmla="*/ 9462 w 10000"/>
              <a:gd name="connsiteY90" fmla="*/ 7156 h 10000"/>
              <a:gd name="connsiteX91" fmla="*/ 9462 w 10000"/>
              <a:gd name="connsiteY91" fmla="*/ 7368 h 10000"/>
              <a:gd name="connsiteX92" fmla="*/ 9462 w 10000"/>
              <a:gd name="connsiteY92" fmla="*/ 7579 h 10000"/>
              <a:gd name="connsiteX93" fmla="*/ 9641 w 10000"/>
              <a:gd name="connsiteY93" fmla="*/ 8003 h 10000"/>
              <a:gd name="connsiteX94" fmla="*/ 9641 w 10000"/>
              <a:gd name="connsiteY94" fmla="*/ 8320 h 10000"/>
              <a:gd name="connsiteX95" fmla="*/ 9821 w 10000"/>
              <a:gd name="connsiteY95" fmla="*/ 8638 h 10000"/>
              <a:gd name="connsiteX96" fmla="*/ 10000 w 10000"/>
              <a:gd name="connsiteY96" fmla="*/ 8836 h 10000"/>
              <a:gd name="connsiteX97" fmla="*/ 10000 w 10000"/>
              <a:gd name="connsiteY97" fmla="*/ 8942 h 10000"/>
              <a:gd name="connsiteX98" fmla="*/ 10000 w 10000"/>
              <a:gd name="connsiteY98" fmla="*/ 9048 h 10000"/>
              <a:gd name="connsiteX99" fmla="*/ 10000 w 10000"/>
              <a:gd name="connsiteY99" fmla="*/ 9153 h 10000"/>
              <a:gd name="connsiteX100" fmla="*/ 9821 w 10000"/>
              <a:gd name="connsiteY100" fmla="*/ 9259 h 10000"/>
              <a:gd name="connsiteX101" fmla="*/ 9462 w 10000"/>
              <a:gd name="connsiteY101" fmla="*/ 9365 h 10000"/>
              <a:gd name="connsiteX102" fmla="*/ 9103 w 10000"/>
              <a:gd name="connsiteY102" fmla="*/ 9471 h 10000"/>
              <a:gd name="connsiteX103" fmla="*/ 8744 w 10000"/>
              <a:gd name="connsiteY103" fmla="*/ 9577 h 10000"/>
              <a:gd name="connsiteX104" fmla="*/ 8229 w 10000"/>
              <a:gd name="connsiteY104" fmla="*/ 9683 h 10000"/>
              <a:gd name="connsiteX105" fmla="*/ 7511 w 10000"/>
              <a:gd name="connsiteY105" fmla="*/ 9788 h 10000"/>
              <a:gd name="connsiteX106" fmla="*/ 6973 w 10000"/>
              <a:gd name="connsiteY106" fmla="*/ 9894 h 10000"/>
              <a:gd name="connsiteX107" fmla="*/ 6256 w 10000"/>
              <a:gd name="connsiteY107" fmla="*/ 10000 h 10000"/>
              <a:gd name="connsiteX108" fmla="*/ 5359 w 10000"/>
              <a:gd name="connsiteY108" fmla="*/ 10000 h 10000"/>
              <a:gd name="connsiteX109" fmla="*/ 5359 w 10000"/>
              <a:gd name="connsiteY109"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103 w 10000"/>
              <a:gd name="connsiteY87" fmla="*/ 6839 h 10000"/>
              <a:gd name="connsiteX88" fmla="*/ 9462 w 10000"/>
              <a:gd name="connsiteY88" fmla="*/ 7050 h 10000"/>
              <a:gd name="connsiteX89" fmla="*/ 9462 w 10000"/>
              <a:gd name="connsiteY89" fmla="*/ 7156 h 10000"/>
              <a:gd name="connsiteX90" fmla="*/ 9462 w 10000"/>
              <a:gd name="connsiteY90" fmla="*/ 7368 h 10000"/>
              <a:gd name="connsiteX91" fmla="*/ 9462 w 10000"/>
              <a:gd name="connsiteY91" fmla="*/ 7579 h 10000"/>
              <a:gd name="connsiteX92" fmla="*/ 9641 w 10000"/>
              <a:gd name="connsiteY92" fmla="*/ 8003 h 10000"/>
              <a:gd name="connsiteX93" fmla="*/ 9641 w 10000"/>
              <a:gd name="connsiteY93" fmla="*/ 8320 h 10000"/>
              <a:gd name="connsiteX94" fmla="*/ 9821 w 10000"/>
              <a:gd name="connsiteY94" fmla="*/ 8638 h 10000"/>
              <a:gd name="connsiteX95" fmla="*/ 10000 w 10000"/>
              <a:gd name="connsiteY95" fmla="*/ 8836 h 10000"/>
              <a:gd name="connsiteX96" fmla="*/ 10000 w 10000"/>
              <a:gd name="connsiteY96" fmla="*/ 8942 h 10000"/>
              <a:gd name="connsiteX97" fmla="*/ 10000 w 10000"/>
              <a:gd name="connsiteY97" fmla="*/ 9048 h 10000"/>
              <a:gd name="connsiteX98" fmla="*/ 10000 w 10000"/>
              <a:gd name="connsiteY98" fmla="*/ 9153 h 10000"/>
              <a:gd name="connsiteX99" fmla="*/ 9821 w 10000"/>
              <a:gd name="connsiteY99" fmla="*/ 9259 h 10000"/>
              <a:gd name="connsiteX100" fmla="*/ 9462 w 10000"/>
              <a:gd name="connsiteY100" fmla="*/ 9365 h 10000"/>
              <a:gd name="connsiteX101" fmla="*/ 9103 w 10000"/>
              <a:gd name="connsiteY101" fmla="*/ 9471 h 10000"/>
              <a:gd name="connsiteX102" fmla="*/ 8744 w 10000"/>
              <a:gd name="connsiteY102" fmla="*/ 9577 h 10000"/>
              <a:gd name="connsiteX103" fmla="*/ 8229 w 10000"/>
              <a:gd name="connsiteY103" fmla="*/ 9683 h 10000"/>
              <a:gd name="connsiteX104" fmla="*/ 7511 w 10000"/>
              <a:gd name="connsiteY104" fmla="*/ 9788 h 10000"/>
              <a:gd name="connsiteX105" fmla="*/ 6973 w 10000"/>
              <a:gd name="connsiteY105" fmla="*/ 9894 h 10000"/>
              <a:gd name="connsiteX106" fmla="*/ 6256 w 10000"/>
              <a:gd name="connsiteY106" fmla="*/ 10000 h 10000"/>
              <a:gd name="connsiteX107" fmla="*/ 5359 w 10000"/>
              <a:gd name="connsiteY107" fmla="*/ 10000 h 10000"/>
              <a:gd name="connsiteX108" fmla="*/ 5359 w 10000"/>
              <a:gd name="connsiteY108"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8924 w 10000"/>
              <a:gd name="connsiteY86" fmla="*/ 7050 h 10000"/>
              <a:gd name="connsiteX87" fmla="*/ 9462 w 10000"/>
              <a:gd name="connsiteY87" fmla="*/ 7050 h 10000"/>
              <a:gd name="connsiteX88" fmla="*/ 9462 w 10000"/>
              <a:gd name="connsiteY88" fmla="*/ 7156 h 10000"/>
              <a:gd name="connsiteX89" fmla="*/ 9462 w 10000"/>
              <a:gd name="connsiteY89" fmla="*/ 7368 h 10000"/>
              <a:gd name="connsiteX90" fmla="*/ 9462 w 10000"/>
              <a:gd name="connsiteY90" fmla="*/ 7579 h 10000"/>
              <a:gd name="connsiteX91" fmla="*/ 9641 w 10000"/>
              <a:gd name="connsiteY91" fmla="*/ 8003 h 10000"/>
              <a:gd name="connsiteX92" fmla="*/ 9641 w 10000"/>
              <a:gd name="connsiteY92" fmla="*/ 8320 h 10000"/>
              <a:gd name="connsiteX93" fmla="*/ 9821 w 10000"/>
              <a:gd name="connsiteY93" fmla="*/ 8638 h 10000"/>
              <a:gd name="connsiteX94" fmla="*/ 10000 w 10000"/>
              <a:gd name="connsiteY94" fmla="*/ 8836 h 10000"/>
              <a:gd name="connsiteX95" fmla="*/ 10000 w 10000"/>
              <a:gd name="connsiteY95" fmla="*/ 8942 h 10000"/>
              <a:gd name="connsiteX96" fmla="*/ 10000 w 10000"/>
              <a:gd name="connsiteY96" fmla="*/ 9048 h 10000"/>
              <a:gd name="connsiteX97" fmla="*/ 10000 w 10000"/>
              <a:gd name="connsiteY97" fmla="*/ 9153 h 10000"/>
              <a:gd name="connsiteX98" fmla="*/ 9821 w 10000"/>
              <a:gd name="connsiteY98" fmla="*/ 9259 h 10000"/>
              <a:gd name="connsiteX99" fmla="*/ 9462 w 10000"/>
              <a:gd name="connsiteY99" fmla="*/ 9365 h 10000"/>
              <a:gd name="connsiteX100" fmla="*/ 9103 w 10000"/>
              <a:gd name="connsiteY100" fmla="*/ 9471 h 10000"/>
              <a:gd name="connsiteX101" fmla="*/ 8744 w 10000"/>
              <a:gd name="connsiteY101" fmla="*/ 9577 h 10000"/>
              <a:gd name="connsiteX102" fmla="*/ 8229 w 10000"/>
              <a:gd name="connsiteY102" fmla="*/ 9683 h 10000"/>
              <a:gd name="connsiteX103" fmla="*/ 7511 w 10000"/>
              <a:gd name="connsiteY103" fmla="*/ 9788 h 10000"/>
              <a:gd name="connsiteX104" fmla="*/ 6973 w 10000"/>
              <a:gd name="connsiteY104" fmla="*/ 9894 h 10000"/>
              <a:gd name="connsiteX105" fmla="*/ 6256 w 10000"/>
              <a:gd name="connsiteY105" fmla="*/ 10000 h 10000"/>
              <a:gd name="connsiteX106" fmla="*/ 5359 w 10000"/>
              <a:gd name="connsiteY106" fmla="*/ 10000 h 10000"/>
              <a:gd name="connsiteX107" fmla="*/ 5359 w 10000"/>
              <a:gd name="connsiteY107"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8924 w 10000"/>
              <a:gd name="connsiteY85" fmla="*/ 7156 h 10000"/>
              <a:gd name="connsiteX86" fmla="*/ 9462 w 10000"/>
              <a:gd name="connsiteY86" fmla="*/ 7050 h 10000"/>
              <a:gd name="connsiteX87" fmla="*/ 9462 w 10000"/>
              <a:gd name="connsiteY87" fmla="*/ 7156 h 10000"/>
              <a:gd name="connsiteX88" fmla="*/ 9462 w 10000"/>
              <a:gd name="connsiteY88" fmla="*/ 7368 h 10000"/>
              <a:gd name="connsiteX89" fmla="*/ 9462 w 10000"/>
              <a:gd name="connsiteY89" fmla="*/ 7579 h 10000"/>
              <a:gd name="connsiteX90" fmla="*/ 9641 w 10000"/>
              <a:gd name="connsiteY90" fmla="*/ 8003 h 10000"/>
              <a:gd name="connsiteX91" fmla="*/ 9641 w 10000"/>
              <a:gd name="connsiteY91" fmla="*/ 8320 h 10000"/>
              <a:gd name="connsiteX92" fmla="*/ 9821 w 10000"/>
              <a:gd name="connsiteY92" fmla="*/ 8638 h 10000"/>
              <a:gd name="connsiteX93" fmla="*/ 10000 w 10000"/>
              <a:gd name="connsiteY93" fmla="*/ 8836 h 10000"/>
              <a:gd name="connsiteX94" fmla="*/ 10000 w 10000"/>
              <a:gd name="connsiteY94" fmla="*/ 8942 h 10000"/>
              <a:gd name="connsiteX95" fmla="*/ 10000 w 10000"/>
              <a:gd name="connsiteY95" fmla="*/ 9048 h 10000"/>
              <a:gd name="connsiteX96" fmla="*/ 10000 w 10000"/>
              <a:gd name="connsiteY96" fmla="*/ 9153 h 10000"/>
              <a:gd name="connsiteX97" fmla="*/ 9821 w 10000"/>
              <a:gd name="connsiteY97" fmla="*/ 9259 h 10000"/>
              <a:gd name="connsiteX98" fmla="*/ 9462 w 10000"/>
              <a:gd name="connsiteY98" fmla="*/ 9365 h 10000"/>
              <a:gd name="connsiteX99" fmla="*/ 9103 w 10000"/>
              <a:gd name="connsiteY99" fmla="*/ 9471 h 10000"/>
              <a:gd name="connsiteX100" fmla="*/ 8744 w 10000"/>
              <a:gd name="connsiteY100" fmla="*/ 9577 h 10000"/>
              <a:gd name="connsiteX101" fmla="*/ 8229 w 10000"/>
              <a:gd name="connsiteY101" fmla="*/ 9683 h 10000"/>
              <a:gd name="connsiteX102" fmla="*/ 7511 w 10000"/>
              <a:gd name="connsiteY102" fmla="*/ 9788 h 10000"/>
              <a:gd name="connsiteX103" fmla="*/ 6973 w 10000"/>
              <a:gd name="connsiteY103" fmla="*/ 9894 h 10000"/>
              <a:gd name="connsiteX104" fmla="*/ 6256 w 10000"/>
              <a:gd name="connsiteY104" fmla="*/ 10000 h 10000"/>
              <a:gd name="connsiteX105" fmla="*/ 5359 w 10000"/>
              <a:gd name="connsiteY105" fmla="*/ 10000 h 10000"/>
              <a:gd name="connsiteX106" fmla="*/ 5359 w 10000"/>
              <a:gd name="connsiteY106"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050 h 10000"/>
              <a:gd name="connsiteX86" fmla="*/ 9462 w 10000"/>
              <a:gd name="connsiteY86" fmla="*/ 7156 h 10000"/>
              <a:gd name="connsiteX87" fmla="*/ 9462 w 10000"/>
              <a:gd name="connsiteY87" fmla="*/ 7368 h 10000"/>
              <a:gd name="connsiteX88" fmla="*/ 9462 w 10000"/>
              <a:gd name="connsiteY88" fmla="*/ 7579 h 10000"/>
              <a:gd name="connsiteX89" fmla="*/ 9641 w 10000"/>
              <a:gd name="connsiteY89" fmla="*/ 8003 h 10000"/>
              <a:gd name="connsiteX90" fmla="*/ 9641 w 10000"/>
              <a:gd name="connsiteY90" fmla="*/ 8320 h 10000"/>
              <a:gd name="connsiteX91" fmla="*/ 9821 w 10000"/>
              <a:gd name="connsiteY91" fmla="*/ 8638 h 10000"/>
              <a:gd name="connsiteX92" fmla="*/ 10000 w 10000"/>
              <a:gd name="connsiteY92" fmla="*/ 8836 h 10000"/>
              <a:gd name="connsiteX93" fmla="*/ 10000 w 10000"/>
              <a:gd name="connsiteY93" fmla="*/ 8942 h 10000"/>
              <a:gd name="connsiteX94" fmla="*/ 10000 w 10000"/>
              <a:gd name="connsiteY94" fmla="*/ 9048 h 10000"/>
              <a:gd name="connsiteX95" fmla="*/ 10000 w 10000"/>
              <a:gd name="connsiteY95" fmla="*/ 9153 h 10000"/>
              <a:gd name="connsiteX96" fmla="*/ 9821 w 10000"/>
              <a:gd name="connsiteY96" fmla="*/ 9259 h 10000"/>
              <a:gd name="connsiteX97" fmla="*/ 9462 w 10000"/>
              <a:gd name="connsiteY97" fmla="*/ 9365 h 10000"/>
              <a:gd name="connsiteX98" fmla="*/ 9103 w 10000"/>
              <a:gd name="connsiteY98" fmla="*/ 9471 h 10000"/>
              <a:gd name="connsiteX99" fmla="*/ 8744 w 10000"/>
              <a:gd name="connsiteY99" fmla="*/ 9577 h 10000"/>
              <a:gd name="connsiteX100" fmla="*/ 8229 w 10000"/>
              <a:gd name="connsiteY100" fmla="*/ 9683 h 10000"/>
              <a:gd name="connsiteX101" fmla="*/ 7511 w 10000"/>
              <a:gd name="connsiteY101" fmla="*/ 9788 h 10000"/>
              <a:gd name="connsiteX102" fmla="*/ 6973 w 10000"/>
              <a:gd name="connsiteY102" fmla="*/ 9894 h 10000"/>
              <a:gd name="connsiteX103" fmla="*/ 6256 w 10000"/>
              <a:gd name="connsiteY103" fmla="*/ 10000 h 10000"/>
              <a:gd name="connsiteX104" fmla="*/ 5359 w 10000"/>
              <a:gd name="connsiteY104" fmla="*/ 10000 h 10000"/>
              <a:gd name="connsiteX105" fmla="*/ 5359 w 10000"/>
              <a:gd name="connsiteY10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050 h 10000"/>
              <a:gd name="connsiteX86" fmla="*/ 9462 w 10000"/>
              <a:gd name="connsiteY86" fmla="*/ 7156 h 10000"/>
              <a:gd name="connsiteX87" fmla="*/ 9462 w 10000"/>
              <a:gd name="connsiteY87" fmla="*/ 7579 h 10000"/>
              <a:gd name="connsiteX88" fmla="*/ 9641 w 10000"/>
              <a:gd name="connsiteY88" fmla="*/ 8003 h 10000"/>
              <a:gd name="connsiteX89" fmla="*/ 9641 w 10000"/>
              <a:gd name="connsiteY89" fmla="*/ 8320 h 10000"/>
              <a:gd name="connsiteX90" fmla="*/ 9821 w 10000"/>
              <a:gd name="connsiteY90" fmla="*/ 8638 h 10000"/>
              <a:gd name="connsiteX91" fmla="*/ 10000 w 10000"/>
              <a:gd name="connsiteY91" fmla="*/ 8836 h 10000"/>
              <a:gd name="connsiteX92" fmla="*/ 10000 w 10000"/>
              <a:gd name="connsiteY92" fmla="*/ 8942 h 10000"/>
              <a:gd name="connsiteX93" fmla="*/ 10000 w 10000"/>
              <a:gd name="connsiteY93" fmla="*/ 9048 h 10000"/>
              <a:gd name="connsiteX94" fmla="*/ 10000 w 10000"/>
              <a:gd name="connsiteY94" fmla="*/ 9153 h 10000"/>
              <a:gd name="connsiteX95" fmla="*/ 9821 w 10000"/>
              <a:gd name="connsiteY95" fmla="*/ 9259 h 10000"/>
              <a:gd name="connsiteX96" fmla="*/ 9462 w 10000"/>
              <a:gd name="connsiteY96" fmla="*/ 9365 h 10000"/>
              <a:gd name="connsiteX97" fmla="*/ 9103 w 10000"/>
              <a:gd name="connsiteY97" fmla="*/ 9471 h 10000"/>
              <a:gd name="connsiteX98" fmla="*/ 8744 w 10000"/>
              <a:gd name="connsiteY98" fmla="*/ 9577 h 10000"/>
              <a:gd name="connsiteX99" fmla="*/ 8229 w 10000"/>
              <a:gd name="connsiteY99" fmla="*/ 9683 h 10000"/>
              <a:gd name="connsiteX100" fmla="*/ 7511 w 10000"/>
              <a:gd name="connsiteY100" fmla="*/ 9788 h 10000"/>
              <a:gd name="connsiteX101" fmla="*/ 6973 w 10000"/>
              <a:gd name="connsiteY101" fmla="*/ 9894 h 10000"/>
              <a:gd name="connsiteX102" fmla="*/ 6256 w 10000"/>
              <a:gd name="connsiteY102" fmla="*/ 10000 h 10000"/>
              <a:gd name="connsiteX103" fmla="*/ 5359 w 10000"/>
              <a:gd name="connsiteY103" fmla="*/ 10000 h 10000"/>
              <a:gd name="connsiteX104" fmla="*/ 5359 w 10000"/>
              <a:gd name="connsiteY10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050 h 10000"/>
              <a:gd name="connsiteX86" fmla="*/ 9462 w 10000"/>
              <a:gd name="connsiteY86" fmla="*/ 7579 h 10000"/>
              <a:gd name="connsiteX87" fmla="*/ 9641 w 10000"/>
              <a:gd name="connsiteY87" fmla="*/ 8003 h 10000"/>
              <a:gd name="connsiteX88" fmla="*/ 9641 w 10000"/>
              <a:gd name="connsiteY88" fmla="*/ 8320 h 10000"/>
              <a:gd name="connsiteX89" fmla="*/ 9821 w 10000"/>
              <a:gd name="connsiteY89" fmla="*/ 8638 h 10000"/>
              <a:gd name="connsiteX90" fmla="*/ 10000 w 10000"/>
              <a:gd name="connsiteY90" fmla="*/ 8836 h 10000"/>
              <a:gd name="connsiteX91" fmla="*/ 10000 w 10000"/>
              <a:gd name="connsiteY91" fmla="*/ 8942 h 10000"/>
              <a:gd name="connsiteX92" fmla="*/ 10000 w 10000"/>
              <a:gd name="connsiteY92" fmla="*/ 9048 h 10000"/>
              <a:gd name="connsiteX93" fmla="*/ 10000 w 10000"/>
              <a:gd name="connsiteY93" fmla="*/ 9153 h 10000"/>
              <a:gd name="connsiteX94" fmla="*/ 9821 w 10000"/>
              <a:gd name="connsiteY94" fmla="*/ 9259 h 10000"/>
              <a:gd name="connsiteX95" fmla="*/ 9462 w 10000"/>
              <a:gd name="connsiteY95" fmla="*/ 9365 h 10000"/>
              <a:gd name="connsiteX96" fmla="*/ 9103 w 10000"/>
              <a:gd name="connsiteY96" fmla="*/ 9471 h 10000"/>
              <a:gd name="connsiteX97" fmla="*/ 8744 w 10000"/>
              <a:gd name="connsiteY97" fmla="*/ 9577 h 10000"/>
              <a:gd name="connsiteX98" fmla="*/ 8229 w 10000"/>
              <a:gd name="connsiteY98" fmla="*/ 9683 h 10000"/>
              <a:gd name="connsiteX99" fmla="*/ 7511 w 10000"/>
              <a:gd name="connsiteY99" fmla="*/ 9788 h 10000"/>
              <a:gd name="connsiteX100" fmla="*/ 6973 w 10000"/>
              <a:gd name="connsiteY100" fmla="*/ 9894 h 10000"/>
              <a:gd name="connsiteX101" fmla="*/ 6256 w 10000"/>
              <a:gd name="connsiteY101" fmla="*/ 10000 h 10000"/>
              <a:gd name="connsiteX102" fmla="*/ 5359 w 10000"/>
              <a:gd name="connsiteY102" fmla="*/ 10000 h 10000"/>
              <a:gd name="connsiteX103" fmla="*/ 5359 w 10000"/>
              <a:gd name="connsiteY10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8924 w 10000"/>
              <a:gd name="connsiteY84" fmla="*/ 7368 h 10000"/>
              <a:gd name="connsiteX85" fmla="*/ 9462 w 10000"/>
              <a:gd name="connsiteY85" fmla="*/ 7579 h 10000"/>
              <a:gd name="connsiteX86" fmla="*/ 9641 w 10000"/>
              <a:gd name="connsiteY86" fmla="*/ 8003 h 10000"/>
              <a:gd name="connsiteX87" fmla="*/ 9641 w 10000"/>
              <a:gd name="connsiteY87" fmla="*/ 8320 h 10000"/>
              <a:gd name="connsiteX88" fmla="*/ 9821 w 10000"/>
              <a:gd name="connsiteY88" fmla="*/ 8638 h 10000"/>
              <a:gd name="connsiteX89" fmla="*/ 10000 w 10000"/>
              <a:gd name="connsiteY89" fmla="*/ 8836 h 10000"/>
              <a:gd name="connsiteX90" fmla="*/ 10000 w 10000"/>
              <a:gd name="connsiteY90" fmla="*/ 8942 h 10000"/>
              <a:gd name="connsiteX91" fmla="*/ 10000 w 10000"/>
              <a:gd name="connsiteY91" fmla="*/ 9048 h 10000"/>
              <a:gd name="connsiteX92" fmla="*/ 10000 w 10000"/>
              <a:gd name="connsiteY92" fmla="*/ 9153 h 10000"/>
              <a:gd name="connsiteX93" fmla="*/ 9821 w 10000"/>
              <a:gd name="connsiteY93" fmla="*/ 9259 h 10000"/>
              <a:gd name="connsiteX94" fmla="*/ 9462 w 10000"/>
              <a:gd name="connsiteY94" fmla="*/ 9365 h 10000"/>
              <a:gd name="connsiteX95" fmla="*/ 9103 w 10000"/>
              <a:gd name="connsiteY95" fmla="*/ 9471 h 10000"/>
              <a:gd name="connsiteX96" fmla="*/ 8744 w 10000"/>
              <a:gd name="connsiteY96" fmla="*/ 9577 h 10000"/>
              <a:gd name="connsiteX97" fmla="*/ 8229 w 10000"/>
              <a:gd name="connsiteY97" fmla="*/ 9683 h 10000"/>
              <a:gd name="connsiteX98" fmla="*/ 7511 w 10000"/>
              <a:gd name="connsiteY98" fmla="*/ 9788 h 10000"/>
              <a:gd name="connsiteX99" fmla="*/ 6973 w 10000"/>
              <a:gd name="connsiteY99" fmla="*/ 9894 h 10000"/>
              <a:gd name="connsiteX100" fmla="*/ 6256 w 10000"/>
              <a:gd name="connsiteY100" fmla="*/ 10000 h 10000"/>
              <a:gd name="connsiteX101" fmla="*/ 5359 w 10000"/>
              <a:gd name="connsiteY101" fmla="*/ 10000 h 10000"/>
              <a:gd name="connsiteX102" fmla="*/ 5359 w 10000"/>
              <a:gd name="connsiteY10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9462 w 10000"/>
              <a:gd name="connsiteY84" fmla="*/ 7579 h 10000"/>
              <a:gd name="connsiteX85" fmla="*/ 9641 w 10000"/>
              <a:gd name="connsiteY85" fmla="*/ 8003 h 10000"/>
              <a:gd name="connsiteX86" fmla="*/ 9641 w 10000"/>
              <a:gd name="connsiteY86" fmla="*/ 8320 h 10000"/>
              <a:gd name="connsiteX87" fmla="*/ 9821 w 10000"/>
              <a:gd name="connsiteY87" fmla="*/ 8638 h 10000"/>
              <a:gd name="connsiteX88" fmla="*/ 10000 w 10000"/>
              <a:gd name="connsiteY88" fmla="*/ 8836 h 10000"/>
              <a:gd name="connsiteX89" fmla="*/ 10000 w 10000"/>
              <a:gd name="connsiteY89" fmla="*/ 8942 h 10000"/>
              <a:gd name="connsiteX90" fmla="*/ 10000 w 10000"/>
              <a:gd name="connsiteY90" fmla="*/ 9048 h 10000"/>
              <a:gd name="connsiteX91" fmla="*/ 10000 w 10000"/>
              <a:gd name="connsiteY91" fmla="*/ 9153 h 10000"/>
              <a:gd name="connsiteX92" fmla="*/ 9821 w 10000"/>
              <a:gd name="connsiteY92" fmla="*/ 9259 h 10000"/>
              <a:gd name="connsiteX93" fmla="*/ 9462 w 10000"/>
              <a:gd name="connsiteY93" fmla="*/ 9365 h 10000"/>
              <a:gd name="connsiteX94" fmla="*/ 9103 w 10000"/>
              <a:gd name="connsiteY94" fmla="*/ 9471 h 10000"/>
              <a:gd name="connsiteX95" fmla="*/ 8744 w 10000"/>
              <a:gd name="connsiteY95" fmla="*/ 9577 h 10000"/>
              <a:gd name="connsiteX96" fmla="*/ 8229 w 10000"/>
              <a:gd name="connsiteY96" fmla="*/ 9683 h 10000"/>
              <a:gd name="connsiteX97" fmla="*/ 7511 w 10000"/>
              <a:gd name="connsiteY97" fmla="*/ 9788 h 10000"/>
              <a:gd name="connsiteX98" fmla="*/ 6973 w 10000"/>
              <a:gd name="connsiteY98" fmla="*/ 9894 h 10000"/>
              <a:gd name="connsiteX99" fmla="*/ 6256 w 10000"/>
              <a:gd name="connsiteY99" fmla="*/ 10000 h 10000"/>
              <a:gd name="connsiteX100" fmla="*/ 5359 w 10000"/>
              <a:gd name="connsiteY100" fmla="*/ 10000 h 10000"/>
              <a:gd name="connsiteX101" fmla="*/ 5359 w 10000"/>
              <a:gd name="connsiteY10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9641 w 10000"/>
              <a:gd name="connsiteY84" fmla="*/ 8003 h 10000"/>
              <a:gd name="connsiteX85" fmla="*/ 9641 w 10000"/>
              <a:gd name="connsiteY85" fmla="*/ 8320 h 10000"/>
              <a:gd name="connsiteX86" fmla="*/ 9821 w 10000"/>
              <a:gd name="connsiteY86" fmla="*/ 8638 h 10000"/>
              <a:gd name="connsiteX87" fmla="*/ 10000 w 10000"/>
              <a:gd name="connsiteY87" fmla="*/ 8836 h 10000"/>
              <a:gd name="connsiteX88" fmla="*/ 10000 w 10000"/>
              <a:gd name="connsiteY88" fmla="*/ 8942 h 10000"/>
              <a:gd name="connsiteX89" fmla="*/ 10000 w 10000"/>
              <a:gd name="connsiteY89" fmla="*/ 9048 h 10000"/>
              <a:gd name="connsiteX90" fmla="*/ 10000 w 10000"/>
              <a:gd name="connsiteY90" fmla="*/ 9153 h 10000"/>
              <a:gd name="connsiteX91" fmla="*/ 9821 w 10000"/>
              <a:gd name="connsiteY91" fmla="*/ 9259 h 10000"/>
              <a:gd name="connsiteX92" fmla="*/ 9462 w 10000"/>
              <a:gd name="connsiteY92" fmla="*/ 9365 h 10000"/>
              <a:gd name="connsiteX93" fmla="*/ 9103 w 10000"/>
              <a:gd name="connsiteY93" fmla="*/ 9471 h 10000"/>
              <a:gd name="connsiteX94" fmla="*/ 8744 w 10000"/>
              <a:gd name="connsiteY94" fmla="*/ 9577 h 10000"/>
              <a:gd name="connsiteX95" fmla="*/ 8229 w 10000"/>
              <a:gd name="connsiteY95" fmla="*/ 9683 h 10000"/>
              <a:gd name="connsiteX96" fmla="*/ 7511 w 10000"/>
              <a:gd name="connsiteY96" fmla="*/ 9788 h 10000"/>
              <a:gd name="connsiteX97" fmla="*/ 6973 w 10000"/>
              <a:gd name="connsiteY97" fmla="*/ 9894 h 10000"/>
              <a:gd name="connsiteX98" fmla="*/ 6256 w 10000"/>
              <a:gd name="connsiteY98" fmla="*/ 10000 h 10000"/>
              <a:gd name="connsiteX99" fmla="*/ 5359 w 10000"/>
              <a:gd name="connsiteY99" fmla="*/ 10000 h 10000"/>
              <a:gd name="connsiteX100" fmla="*/ 5359 w 10000"/>
              <a:gd name="connsiteY10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8744 w 10000"/>
              <a:gd name="connsiteY83" fmla="*/ 7579 h 10000"/>
              <a:gd name="connsiteX84" fmla="*/ 9641 w 10000"/>
              <a:gd name="connsiteY84" fmla="*/ 8320 h 10000"/>
              <a:gd name="connsiteX85" fmla="*/ 9821 w 10000"/>
              <a:gd name="connsiteY85" fmla="*/ 8638 h 10000"/>
              <a:gd name="connsiteX86" fmla="*/ 10000 w 10000"/>
              <a:gd name="connsiteY86" fmla="*/ 8836 h 10000"/>
              <a:gd name="connsiteX87" fmla="*/ 10000 w 10000"/>
              <a:gd name="connsiteY87" fmla="*/ 8942 h 10000"/>
              <a:gd name="connsiteX88" fmla="*/ 10000 w 10000"/>
              <a:gd name="connsiteY88" fmla="*/ 9048 h 10000"/>
              <a:gd name="connsiteX89" fmla="*/ 10000 w 10000"/>
              <a:gd name="connsiteY89" fmla="*/ 9153 h 10000"/>
              <a:gd name="connsiteX90" fmla="*/ 9821 w 10000"/>
              <a:gd name="connsiteY90" fmla="*/ 9259 h 10000"/>
              <a:gd name="connsiteX91" fmla="*/ 9462 w 10000"/>
              <a:gd name="connsiteY91" fmla="*/ 9365 h 10000"/>
              <a:gd name="connsiteX92" fmla="*/ 9103 w 10000"/>
              <a:gd name="connsiteY92" fmla="*/ 9471 h 10000"/>
              <a:gd name="connsiteX93" fmla="*/ 8744 w 10000"/>
              <a:gd name="connsiteY93" fmla="*/ 9577 h 10000"/>
              <a:gd name="connsiteX94" fmla="*/ 8229 w 10000"/>
              <a:gd name="connsiteY94" fmla="*/ 9683 h 10000"/>
              <a:gd name="connsiteX95" fmla="*/ 7511 w 10000"/>
              <a:gd name="connsiteY95" fmla="*/ 9788 h 10000"/>
              <a:gd name="connsiteX96" fmla="*/ 6973 w 10000"/>
              <a:gd name="connsiteY96" fmla="*/ 9894 h 10000"/>
              <a:gd name="connsiteX97" fmla="*/ 6256 w 10000"/>
              <a:gd name="connsiteY97" fmla="*/ 10000 h 10000"/>
              <a:gd name="connsiteX98" fmla="*/ 5359 w 10000"/>
              <a:gd name="connsiteY98" fmla="*/ 10000 h 10000"/>
              <a:gd name="connsiteX99" fmla="*/ 5359 w 10000"/>
              <a:gd name="connsiteY99"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8744 w 10000"/>
              <a:gd name="connsiteY82" fmla="*/ 7897 h 10000"/>
              <a:gd name="connsiteX83" fmla="*/ 9641 w 10000"/>
              <a:gd name="connsiteY83" fmla="*/ 8320 h 10000"/>
              <a:gd name="connsiteX84" fmla="*/ 9821 w 10000"/>
              <a:gd name="connsiteY84" fmla="*/ 8638 h 10000"/>
              <a:gd name="connsiteX85" fmla="*/ 10000 w 10000"/>
              <a:gd name="connsiteY85" fmla="*/ 8836 h 10000"/>
              <a:gd name="connsiteX86" fmla="*/ 10000 w 10000"/>
              <a:gd name="connsiteY86" fmla="*/ 8942 h 10000"/>
              <a:gd name="connsiteX87" fmla="*/ 10000 w 10000"/>
              <a:gd name="connsiteY87" fmla="*/ 9048 h 10000"/>
              <a:gd name="connsiteX88" fmla="*/ 10000 w 10000"/>
              <a:gd name="connsiteY88" fmla="*/ 9153 h 10000"/>
              <a:gd name="connsiteX89" fmla="*/ 9821 w 10000"/>
              <a:gd name="connsiteY89" fmla="*/ 9259 h 10000"/>
              <a:gd name="connsiteX90" fmla="*/ 9462 w 10000"/>
              <a:gd name="connsiteY90" fmla="*/ 9365 h 10000"/>
              <a:gd name="connsiteX91" fmla="*/ 9103 w 10000"/>
              <a:gd name="connsiteY91" fmla="*/ 9471 h 10000"/>
              <a:gd name="connsiteX92" fmla="*/ 8744 w 10000"/>
              <a:gd name="connsiteY92" fmla="*/ 9577 h 10000"/>
              <a:gd name="connsiteX93" fmla="*/ 8229 w 10000"/>
              <a:gd name="connsiteY93" fmla="*/ 9683 h 10000"/>
              <a:gd name="connsiteX94" fmla="*/ 7511 w 10000"/>
              <a:gd name="connsiteY94" fmla="*/ 9788 h 10000"/>
              <a:gd name="connsiteX95" fmla="*/ 6973 w 10000"/>
              <a:gd name="connsiteY95" fmla="*/ 9894 h 10000"/>
              <a:gd name="connsiteX96" fmla="*/ 6256 w 10000"/>
              <a:gd name="connsiteY96" fmla="*/ 10000 h 10000"/>
              <a:gd name="connsiteX97" fmla="*/ 5359 w 10000"/>
              <a:gd name="connsiteY97" fmla="*/ 10000 h 10000"/>
              <a:gd name="connsiteX98" fmla="*/ 5359 w 10000"/>
              <a:gd name="connsiteY98"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8565 w 10000"/>
              <a:gd name="connsiteY81" fmla="*/ 8003 h 10000"/>
              <a:gd name="connsiteX82" fmla="*/ 9641 w 10000"/>
              <a:gd name="connsiteY82" fmla="*/ 8320 h 10000"/>
              <a:gd name="connsiteX83" fmla="*/ 9821 w 10000"/>
              <a:gd name="connsiteY83" fmla="*/ 8638 h 10000"/>
              <a:gd name="connsiteX84" fmla="*/ 10000 w 10000"/>
              <a:gd name="connsiteY84" fmla="*/ 8836 h 10000"/>
              <a:gd name="connsiteX85" fmla="*/ 10000 w 10000"/>
              <a:gd name="connsiteY85" fmla="*/ 8942 h 10000"/>
              <a:gd name="connsiteX86" fmla="*/ 10000 w 10000"/>
              <a:gd name="connsiteY86" fmla="*/ 9048 h 10000"/>
              <a:gd name="connsiteX87" fmla="*/ 10000 w 10000"/>
              <a:gd name="connsiteY87" fmla="*/ 9153 h 10000"/>
              <a:gd name="connsiteX88" fmla="*/ 9821 w 10000"/>
              <a:gd name="connsiteY88" fmla="*/ 9259 h 10000"/>
              <a:gd name="connsiteX89" fmla="*/ 9462 w 10000"/>
              <a:gd name="connsiteY89" fmla="*/ 9365 h 10000"/>
              <a:gd name="connsiteX90" fmla="*/ 9103 w 10000"/>
              <a:gd name="connsiteY90" fmla="*/ 9471 h 10000"/>
              <a:gd name="connsiteX91" fmla="*/ 8744 w 10000"/>
              <a:gd name="connsiteY91" fmla="*/ 9577 h 10000"/>
              <a:gd name="connsiteX92" fmla="*/ 8229 w 10000"/>
              <a:gd name="connsiteY92" fmla="*/ 9683 h 10000"/>
              <a:gd name="connsiteX93" fmla="*/ 7511 w 10000"/>
              <a:gd name="connsiteY93" fmla="*/ 9788 h 10000"/>
              <a:gd name="connsiteX94" fmla="*/ 6973 w 10000"/>
              <a:gd name="connsiteY94" fmla="*/ 9894 h 10000"/>
              <a:gd name="connsiteX95" fmla="*/ 6256 w 10000"/>
              <a:gd name="connsiteY95" fmla="*/ 10000 h 10000"/>
              <a:gd name="connsiteX96" fmla="*/ 5359 w 10000"/>
              <a:gd name="connsiteY96" fmla="*/ 10000 h 10000"/>
              <a:gd name="connsiteX97" fmla="*/ 5359 w 10000"/>
              <a:gd name="connsiteY97"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8386 w 10000"/>
              <a:gd name="connsiteY80" fmla="*/ 8214 h 10000"/>
              <a:gd name="connsiteX81" fmla="*/ 9641 w 10000"/>
              <a:gd name="connsiteY81" fmla="*/ 8320 h 10000"/>
              <a:gd name="connsiteX82" fmla="*/ 9821 w 10000"/>
              <a:gd name="connsiteY82" fmla="*/ 8638 h 10000"/>
              <a:gd name="connsiteX83" fmla="*/ 10000 w 10000"/>
              <a:gd name="connsiteY83" fmla="*/ 8836 h 10000"/>
              <a:gd name="connsiteX84" fmla="*/ 10000 w 10000"/>
              <a:gd name="connsiteY84" fmla="*/ 8942 h 10000"/>
              <a:gd name="connsiteX85" fmla="*/ 10000 w 10000"/>
              <a:gd name="connsiteY85" fmla="*/ 9048 h 10000"/>
              <a:gd name="connsiteX86" fmla="*/ 10000 w 10000"/>
              <a:gd name="connsiteY86" fmla="*/ 9153 h 10000"/>
              <a:gd name="connsiteX87" fmla="*/ 9821 w 10000"/>
              <a:gd name="connsiteY87" fmla="*/ 9259 h 10000"/>
              <a:gd name="connsiteX88" fmla="*/ 9462 w 10000"/>
              <a:gd name="connsiteY88" fmla="*/ 9365 h 10000"/>
              <a:gd name="connsiteX89" fmla="*/ 9103 w 10000"/>
              <a:gd name="connsiteY89" fmla="*/ 9471 h 10000"/>
              <a:gd name="connsiteX90" fmla="*/ 8744 w 10000"/>
              <a:gd name="connsiteY90" fmla="*/ 9577 h 10000"/>
              <a:gd name="connsiteX91" fmla="*/ 8229 w 10000"/>
              <a:gd name="connsiteY91" fmla="*/ 9683 h 10000"/>
              <a:gd name="connsiteX92" fmla="*/ 7511 w 10000"/>
              <a:gd name="connsiteY92" fmla="*/ 9788 h 10000"/>
              <a:gd name="connsiteX93" fmla="*/ 6973 w 10000"/>
              <a:gd name="connsiteY93" fmla="*/ 9894 h 10000"/>
              <a:gd name="connsiteX94" fmla="*/ 6256 w 10000"/>
              <a:gd name="connsiteY94" fmla="*/ 10000 h 10000"/>
              <a:gd name="connsiteX95" fmla="*/ 5359 w 10000"/>
              <a:gd name="connsiteY95" fmla="*/ 10000 h 10000"/>
              <a:gd name="connsiteX96" fmla="*/ 5359 w 10000"/>
              <a:gd name="connsiteY96"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8229 w 10000"/>
              <a:gd name="connsiteY79" fmla="*/ 8426 h 10000"/>
              <a:gd name="connsiteX80" fmla="*/ 9641 w 10000"/>
              <a:gd name="connsiteY80" fmla="*/ 8320 h 10000"/>
              <a:gd name="connsiteX81" fmla="*/ 9821 w 10000"/>
              <a:gd name="connsiteY81" fmla="*/ 8638 h 10000"/>
              <a:gd name="connsiteX82" fmla="*/ 10000 w 10000"/>
              <a:gd name="connsiteY82" fmla="*/ 8836 h 10000"/>
              <a:gd name="connsiteX83" fmla="*/ 10000 w 10000"/>
              <a:gd name="connsiteY83" fmla="*/ 8942 h 10000"/>
              <a:gd name="connsiteX84" fmla="*/ 10000 w 10000"/>
              <a:gd name="connsiteY84" fmla="*/ 9048 h 10000"/>
              <a:gd name="connsiteX85" fmla="*/ 10000 w 10000"/>
              <a:gd name="connsiteY85" fmla="*/ 9153 h 10000"/>
              <a:gd name="connsiteX86" fmla="*/ 9821 w 10000"/>
              <a:gd name="connsiteY86" fmla="*/ 9259 h 10000"/>
              <a:gd name="connsiteX87" fmla="*/ 9462 w 10000"/>
              <a:gd name="connsiteY87" fmla="*/ 9365 h 10000"/>
              <a:gd name="connsiteX88" fmla="*/ 9103 w 10000"/>
              <a:gd name="connsiteY88" fmla="*/ 9471 h 10000"/>
              <a:gd name="connsiteX89" fmla="*/ 8744 w 10000"/>
              <a:gd name="connsiteY89" fmla="*/ 9577 h 10000"/>
              <a:gd name="connsiteX90" fmla="*/ 8229 w 10000"/>
              <a:gd name="connsiteY90" fmla="*/ 9683 h 10000"/>
              <a:gd name="connsiteX91" fmla="*/ 7511 w 10000"/>
              <a:gd name="connsiteY91" fmla="*/ 9788 h 10000"/>
              <a:gd name="connsiteX92" fmla="*/ 6973 w 10000"/>
              <a:gd name="connsiteY92" fmla="*/ 9894 h 10000"/>
              <a:gd name="connsiteX93" fmla="*/ 6256 w 10000"/>
              <a:gd name="connsiteY93" fmla="*/ 10000 h 10000"/>
              <a:gd name="connsiteX94" fmla="*/ 5359 w 10000"/>
              <a:gd name="connsiteY94" fmla="*/ 10000 h 10000"/>
              <a:gd name="connsiteX95" fmla="*/ 5359 w 10000"/>
              <a:gd name="connsiteY95"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8229 w 10000"/>
              <a:gd name="connsiteY78" fmla="*/ 8532 h 10000"/>
              <a:gd name="connsiteX79" fmla="*/ 9641 w 10000"/>
              <a:gd name="connsiteY79" fmla="*/ 8320 h 10000"/>
              <a:gd name="connsiteX80" fmla="*/ 9821 w 10000"/>
              <a:gd name="connsiteY80" fmla="*/ 8638 h 10000"/>
              <a:gd name="connsiteX81" fmla="*/ 10000 w 10000"/>
              <a:gd name="connsiteY81" fmla="*/ 8836 h 10000"/>
              <a:gd name="connsiteX82" fmla="*/ 10000 w 10000"/>
              <a:gd name="connsiteY82" fmla="*/ 8942 h 10000"/>
              <a:gd name="connsiteX83" fmla="*/ 10000 w 10000"/>
              <a:gd name="connsiteY83" fmla="*/ 9048 h 10000"/>
              <a:gd name="connsiteX84" fmla="*/ 10000 w 10000"/>
              <a:gd name="connsiteY84" fmla="*/ 9153 h 10000"/>
              <a:gd name="connsiteX85" fmla="*/ 9821 w 10000"/>
              <a:gd name="connsiteY85" fmla="*/ 9259 h 10000"/>
              <a:gd name="connsiteX86" fmla="*/ 9462 w 10000"/>
              <a:gd name="connsiteY86" fmla="*/ 9365 h 10000"/>
              <a:gd name="connsiteX87" fmla="*/ 9103 w 10000"/>
              <a:gd name="connsiteY87" fmla="*/ 9471 h 10000"/>
              <a:gd name="connsiteX88" fmla="*/ 8744 w 10000"/>
              <a:gd name="connsiteY88" fmla="*/ 9577 h 10000"/>
              <a:gd name="connsiteX89" fmla="*/ 8229 w 10000"/>
              <a:gd name="connsiteY89" fmla="*/ 9683 h 10000"/>
              <a:gd name="connsiteX90" fmla="*/ 7511 w 10000"/>
              <a:gd name="connsiteY90" fmla="*/ 9788 h 10000"/>
              <a:gd name="connsiteX91" fmla="*/ 6973 w 10000"/>
              <a:gd name="connsiteY91" fmla="*/ 9894 h 10000"/>
              <a:gd name="connsiteX92" fmla="*/ 6256 w 10000"/>
              <a:gd name="connsiteY92" fmla="*/ 10000 h 10000"/>
              <a:gd name="connsiteX93" fmla="*/ 5359 w 10000"/>
              <a:gd name="connsiteY93" fmla="*/ 10000 h 10000"/>
              <a:gd name="connsiteX94" fmla="*/ 5359 w 10000"/>
              <a:gd name="connsiteY94"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9641 w 10000"/>
              <a:gd name="connsiteY78" fmla="*/ 8320 h 10000"/>
              <a:gd name="connsiteX79" fmla="*/ 9821 w 10000"/>
              <a:gd name="connsiteY79" fmla="*/ 8638 h 10000"/>
              <a:gd name="connsiteX80" fmla="*/ 10000 w 10000"/>
              <a:gd name="connsiteY80" fmla="*/ 8836 h 10000"/>
              <a:gd name="connsiteX81" fmla="*/ 10000 w 10000"/>
              <a:gd name="connsiteY81" fmla="*/ 8942 h 10000"/>
              <a:gd name="connsiteX82" fmla="*/ 10000 w 10000"/>
              <a:gd name="connsiteY82" fmla="*/ 9048 h 10000"/>
              <a:gd name="connsiteX83" fmla="*/ 10000 w 10000"/>
              <a:gd name="connsiteY83" fmla="*/ 9153 h 10000"/>
              <a:gd name="connsiteX84" fmla="*/ 9821 w 10000"/>
              <a:gd name="connsiteY84" fmla="*/ 9259 h 10000"/>
              <a:gd name="connsiteX85" fmla="*/ 9462 w 10000"/>
              <a:gd name="connsiteY85" fmla="*/ 9365 h 10000"/>
              <a:gd name="connsiteX86" fmla="*/ 9103 w 10000"/>
              <a:gd name="connsiteY86" fmla="*/ 9471 h 10000"/>
              <a:gd name="connsiteX87" fmla="*/ 8744 w 10000"/>
              <a:gd name="connsiteY87" fmla="*/ 9577 h 10000"/>
              <a:gd name="connsiteX88" fmla="*/ 8229 w 10000"/>
              <a:gd name="connsiteY88" fmla="*/ 9683 h 10000"/>
              <a:gd name="connsiteX89" fmla="*/ 7511 w 10000"/>
              <a:gd name="connsiteY89" fmla="*/ 9788 h 10000"/>
              <a:gd name="connsiteX90" fmla="*/ 6973 w 10000"/>
              <a:gd name="connsiteY90" fmla="*/ 9894 h 10000"/>
              <a:gd name="connsiteX91" fmla="*/ 6256 w 10000"/>
              <a:gd name="connsiteY91" fmla="*/ 10000 h 10000"/>
              <a:gd name="connsiteX92" fmla="*/ 5359 w 10000"/>
              <a:gd name="connsiteY92" fmla="*/ 10000 h 10000"/>
              <a:gd name="connsiteX93" fmla="*/ 5359 w 10000"/>
              <a:gd name="connsiteY93"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9821 w 10000"/>
              <a:gd name="connsiteY78" fmla="*/ 8638 h 10000"/>
              <a:gd name="connsiteX79" fmla="*/ 10000 w 10000"/>
              <a:gd name="connsiteY79" fmla="*/ 8836 h 10000"/>
              <a:gd name="connsiteX80" fmla="*/ 10000 w 10000"/>
              <a:gd name="connsiteY80" fmla="*/ 8942 h 10000"/>
              <a:gd name="connsiteX81" fmla="*/ 10000 w 10000"/>
              <a:gd name="connsiteY81" fmla="*/ 9048 h 10000"/>
              <a:gd name="connsiteX82" fmla="*/ 10000 w 10000"/>
              <a:gd name="connsiteY82" fmla="*/ 9153 h 10000"/>
              <a:gd name="connsiteX83" fmla="*/ 9821 w 10000"/>
              <a:gd name="connsiteY83" fmla="*/ 9259 h 10000"/>
              <a:gd name="connsiteX84" fmla="*/ 9462 w 10000"/>
              <a:gd name="connsiteY84" fmla="*/ 9365 h 10000"/>
              <a:gd name="connsiteX85" fmla="*/ 9103 w 10000"/>
              <a:gd name="connsiteY85" fmla="*/ 9471 h 10000"/>
              <a:gd name="connsiteX86" fmla="*/ 8744 w 10000"/>
              <a:gd name="connsiteY86" fmla="*/ 9577 h 10000"/>
              <a:gd name="connsiteX87" fmla="*/ 8229 w 10000"/>
              <a:gd name="connsiteY87" fmla="*/ 9683 h 10000"/>
              <a:gd name="connsiteX88" fmla="*/ 7511 w 10000"/>
              <a:gd name="connsiteY88" fmla="*/ 9788 h 10000"/>
              <a:gd name="connsiteX89" fmla="*/ 6973 w 10000"/>
              <a:gd name="connsiteY89" fmla="*/ 9894 h 10000"/>
              <a:gd name="connsiteX90" fmla="*/ 6256 w 10000"/>
              <a:gd name="connsiteY90" fmla="*/ 10000 h 10000"/>
              <a:gd name="connsiteX91" fmla="*/ 5359 w 10000"/>
              <a:gd name="connsiteY91" fmla="*/ 10000 h 10000"/>
              <a:gd name="connsiteX92" fmla="*/ 5359 w 10000"/>
              <a:gd name="connsiteY92"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8836 h 10000"/>
              <a:gd name="connsiteX79" fmla="*/ 10000 w 10000"/>
              <a:gd name="connsiteY79" fmla="*/ 8942 h 10000"/>
              <a:gd name="connsiteX80" fmla="*/ 10000 w 10000"/>
              <a:gd name="connsiteY80" fmla="*/ 9048 h 10000"/>
              <a:gd name="connsiteX81" fmla="*/ 10000 w 10000"/>
              <a:gd name="connsiteY81" fmla="*/ 9153 h 10000"/>
              <a:gd name="connsiteX82" fmla="*/ 9821 w 10000"/>
              <a:gd name="connsiteY82" fmla="*/ 9259 h 10000"/>
              <a:gd name="connsiteX83" fmla="*/ 9462 w 10000"/>
              <a:gd name="connsiteY83" fmla="*/ 9365 h 10000"/>
              <a:gd name="connsiteX84" fmla="*/ 9103 w 10000"/>
              <a:gd name="connsiteY84" fmla="*/ 9471 h 10000"/>
              <a:gd name="connsiteX85" fmla="*/ 8744 w 10000"/>
              <a:gd name="connsiteY85" fmla="*/ 9577 h 10000"/>
              <a:gd name="connsiteX86" fmla="*/ 8229 w 10000"/>
              <a:gd name="connsiteY86" fmla="*/ 9683 h 10000"/>
              <a:gd name="connsiteX87" fmla="*/ 7511 w 10000"/>
              <a:gd name="connsiteY87" fmla="*/ 9788 h 10000"/>
              <a:gd name="connsiteX88" fmla="*/ 6973 w 10000"/>
              <a:gd name="connsiteY88" fmla="*/ 9894 h 10000"/>
              <a:gd name="connsiteX89" fmla="*/ 6256 w 10000"/>
              <a:gd name="connsiteY89" fmla="*/ 10000 h 10000"/>
              <a:gd name="connsiteX90" fmla="*/ 5359 w 10000"/>
              <a:gd name="connsiteY90" fmla="*/ 10000 h 10000"/>
              <a:gd name="connsiteX91" fmla="*/ 5359 w 10000"/>
              <a:gd name="connsiteY91"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8836 h 10000"/>
              <a:gd name="connsiteX79" fmla="*/ 10000 w 10000"/>
              <a:gd name="connsiteY79" fmla="*/ 9048 h 10000"/>
              <a:gd name="connsiteX80" fmla="*/ 10000 w 10000"/>
              <a:gd name="connsiteY80" fmla="*/ 9153 h 10000"/>
              <a:gd name="connsiteX81" fmla="*/ 9821 w 10000"/>
              <a:gd name="connsiteY81" fmla="*/ 9259 h 10000"/>
              <a:gd name="connsiteX82" fmla="*/ 9462 w 10000"/>
              <a:gd name="connsiteY82" fmla="*/ 9365 h 10000"/>
              <a:gd name="connsiteX83" fmla="*/ 9103 w 10000"/>
              <a:gd name="connsiteY83" fmla="*/ 9471 h 10000"/>
              <a:gd name="connsiteX84" fmla="*/ 8744 w 10000"/>
              <a:gd name="connsiteY84" fmla="*/ 9577 h 10000"/>
              <a:gd name="connsiteX85" fmla="*/ 8229 w 10000"/>
              <a:gd name="connsiteY85" fmla="*/ 9683 h 10000"/>
              <a:gd name="connsiteX86" fmla="*/ 7511 w 10000"/>
              <a:gd name="connsiteY86" fmla="*/ 9788 h 10000"/>
              <a:gd name="connsiteX87" fmla="*/ 6973 w 10000"/>
              <a:gd name="connsiteY87" fmla="*/ 9894 h 10000"/>
              <a:gd name="connsiteX88" fmla="*/ 6256 w 10000"/>
              <a:gd name="connsiteY88" fmla="*/ 10000 h 10000"/>
              <a:gd name="connsiteX89" fmla="*/ 5359 w 10000"/>
              <a:gd name="connsiteY89" fmla="*/ 10000 h 10000"/>
              <a:gd name="connsiteX90" fmla="*/ 5359 w 10000"/>
              <a:gd name="connsiteY90"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8836 h 10000"/>
              <a:gd name="connsiteX79" fmla="*/ 10000 w 10000"/>
              <a:gd name="connsiteY79" fmla="*/ 9048 h 10000"/>
              <a:gd name="connsiteX80" fmla="*/ 9821 w 10000"/>
              <a:gd name="connsiteY80" fmla="*/ 9259 h 10000"/>
              <a:gd name="connsiteX81" fmla="*/ 9462 w 10000"/>
              <a:gd name="connsiteY81" fmla="*/ 9365 h 10000"/>
              <a:gd name="connsiteX82" fmla="*/ 9103 w 10000"/>
              <a:gd name="connsiteY82" fmla="*/ 9471 h 10000"/>
              <a:gd name="connsiteX83" fmla="*/ 8744 w 10000"/>
              <a:gd name="connsiteY83" fmla="*/ 9577 h 10000"/>
              <a:gd name="connsiteX84" fmla="*/ 8229 w 10000"/>
              <a:gd name="connsiteY84" fmla="*/ 9683 h 10000"/>
              <a:gd name="connsiteX85" fmla="*/ 7511 w 10000"/>
              <a:gd name="connsiteY85" fmla="*/ 9788 h 10000"/>
              <a:gd name="connsiteX86" fmla="*/ 6973 w 10000"/>
              <a:gd name="connsiteY86" fmla="*/ 9894 h 10000"/>
              <a:gd name="connsiteX87" fmla="*/ 6256 w 10000"/>
              <a:gd name="connsiteY87" fmla="*/ 10000 h 10000"/>
              <a:gd name="connsiteX88" fmla="*/ 5359 w 10000"/>
              <a:gd name="connsiteY88" fmla="*/ 10000 h 10000"/>
              <a:gd name="connsiteX89" fmla="*/ 5359 w 10000"/>
              <a:gd name="connsiteY89" fmla="*/ 10000 h 10000"/>
              <a:gd name="connsiteX0" fmla="*/ 5359 w 10000"/>
              <a:gd name="connsiteY0" fmla="*/ 10000 h 10000"/>
              <a:gd name="connsiteX1" fmla="*/ 4641 w 10000"/>
              <a:gd name="connsiteY1" fmla="*/ 9894 h 10000"/>
              <a:gd name="connsiteX2" fmla="*/ 3946 w 10000"/>
              <a:gd name="connsiteY2" fmla="*/ 9894 h 10000"/>
              <a:gd name="connsiteX3" fmla="*/ 3408 w 10000"/>
              <a:gd name="connsiteY3" fmla="*/ 9788 h 10000"/>
              <a:gd name="connsiteX4" fmla="*/ 2870 w 10000"/>
              <a:gd name="connsiteY4" fmla="*/ 9683 h 10000"/>
              <a:gd name="connsiteX5" fmla="*/ 2511 w 10000"/>
              <a:gd name="connsiteY5" fmla="*/ 9577 h 10000"/>
              <a:gd name="connsiteX6" fmla="*/ 2152 w 10000"/>
              <a:gd name="connsiteY6" fmla="*/ 9365 h 10000"/>
              <a:gd name="connsiteX7" fmla="*/ 1794 w 10000"/>
              <a:gd name="connsiteY7" fmla="*/ 9153 h 10000"/>
              <a:gd name="connsiteX8" fmla="*/ 1614 w 10000"/>
              <a:gd name="connsiteY8" fmla="*/ 8942 h 10000"/>
              <a:gd name="connsiteX9" fmla="*/ 1256 w 10000"/>
              <a:gd name="connsiteY9" fmla="*/ 8638 h 10000"/>
              <a:gd name="connsiteX10" fmla="*/ 1076 w 10000"/>
              <a:gd name="connsiteY10" fmla="*/ 8320 h 10000"/>
              <a:gd name="connsiteX11" fmla="*/ 897 w 10000"/>
              <a:gd name="connsiteY11" fmla="*/ 8003 h 10000"/>
              <a:gd name="connsiteX12" fmla="*/ 897 w 10000"/>
              <a:gd name="connsiteY12" fmla="*/ 7685 h 10000"/>
              <a:gd name="connsiteX13" fmla="*/ 717 w 10000"/>
              <a:gd name="connsiteY13" fmla="*/ 7474 h 10000"/>
              <a:gd name="connsiteX14" fmla="*/ 717 w 10000"/>
              <a:gd name="connsiteY14" fmla="*/ 7156 h 10000"/>
              <a:gd name="connsiteX15" fmla="*/ 717 w 10000"/>
              <a:gd name="connsiteY15" fmla="*/ 6733 h 10000"/>
              <a:gd name="connsiteX16" fmla="*/ 717 w 10000"/>
              <a:gd name="connsiteY16" fmla="*/ 6310 h 10000"/>
              <a:gd name="connsiteX17" fmla="*/ 717 w 10000"/>
              <a:gd name="connsiteY17" fmla="*/ 5794 h 10000"/>
              <a:gd name="connsiteX18" fmla="*/ 717 w 10000"/>
              <a:gd name="connsiteY18" fmla="*/ 5159 h 10000"/>
              <a:gd name="connsiteX19" fmla="*/ 717 w 10000"/>
              <a:gd name="connsiteY19" fmla="*/ 4524 h 10000"/>
              <a:gd name="connsiteX20" fmla="*/ 717 w 10000"/>
              <a:gd name="connsiteY20" fmla="*/ 3690 h 10000"/>
              <a:gd name="connsiteX21" fmla="*/ 717 w 10000"/>
              <a:gd name="connsiteY21" fmla="*/ 2950 h 10000"/>
              <a:gd name="connsiteX22" fmla="*/ 717 w 10000"/>
              <a:gd name="connsiteY22" fmla="*/ 2315 h 10000"/>
              <a:gd name="connsiteX23" fmla="*/ 538 w 10000"/>
              <a:gd name="connsiteY23" fmla="*/ 1786 h 10000"/>
              <a:gd name="connsiteX24" fmla="*/ 538 w 10000"/>
              <a:gd name="connsiteY24" fmla="*/ 1362 h 10000"/>
              <a:gd name="connsiteX25" fmla="*/ 538 w 10000"/>
              <a:gd name="connsiteY25" fmla="*/ 952 h 10000"/>
              <a:gd name="connsiteX26" fmla="*/ 538 w 10000"/>
              <a:gd name="connsiteY26" fmla="*/ 635 h 10000"/>
              <a:gd name="connsiteX27" fmla="*/ 359 w 10000"/>
              <a:gd name="connsiteY27" fmla="*/ 529 h 10000"/>
              <a:gd name="connsiteX28" fmla="*/ 359 w 10000"/>
              <a:gd name="connsiteY28" fmla="*/ 423 h 10000"/>
              <a:gd name="connsiteX29" fmla="*/ 179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79 w 10000"/>
              <a:gd name="connsiteY33" fmla="*/ 0 h 10000"/>
              <a:gd name="connsiteX34" fmla="*/ 359 w 10000"/>
              <a:gd name="connsiteY34" fmla="*/ 0 h 10000"/>
              <a:gd name="connsiteX35" fmla="*/ 538 w 10000"/>
              <a:gd name="connsiteY35" fmla="*/ 0 h 10000"/>
              <a:gd name="connsiteX36" fmla="*/ 897 w 10000"/>
              <a:gd name="connsiteY36" fmla="*/ 0 h 10000"/>
              <a:gd name="connsiteX37" fmla="*/ 1435 w 10000"/>
              <a:gd name="connsiteY37" fmla="*/ 106 h 10000"/>
              <a:gd name="connsiteX38" fmla="*/ 1614 w 10000"/>
              <a:gd name="connsiteY38" fmla="*/ 212 h 10000"/>
              <a:gd name="connsiteX39" fmla="*/ 1794 w 10000"/>
              <a:gd name="connsiteY39" fmla="*/ 317 h 10000"/>
              <a:gd name="connsiteX40" fmla="*/ 1973 w 10000"/>
              <a:gd name="connsiteY40" fmla="*/ 423 h 10000"/>
              <a:gd name="connsiteX41" fmla="*/ 1973 w 10000"/>
              <a:gd name="connsiteY41" fmla="*/ 635 h 10000"/>
              <a:gd name="connsiteX42" fmla="*/ 1973 w 10000"/>
              <a:gd name="connsiteY42" fmla="*/ 952 h 10000"/>
              <a:gd name="connsiteX43" fmla="*/ 1794 w 10000"/>
              <a:gd name="connsiteY43" fmla="*/ 1058 h 10000"/>
              <a:gd name="connsiteX44" fmla="*/ 1794 w 10000"/>
              <a:gd name="connsiteY44" fmla="*/ 1164 h 10000"/>
              <a:gd name="connsiteX45" fmla="*/ 1794 w 10000"/>
              <a:gd name="connsiteY45" fmla="*/ 1468 h 10000"/>
              <a:gd name="connsiteX46" fmla="*/ 1794 w 10000"/>
              <a:gd name="connsiteY46" fmla="*/ 1680 h 10000"/>
              <a:gd name="connsiteX47" fmla="*/ 1794 w 10000"/>
              <a:gd name="connsiteY47" fmla="*/ 2103 h 10000"/>
              <a:gd name="connsiteX48" fmla="*/ 1794 w 10000"/>
              <a:gd name="connsiteY48" fmla="*/ 2421 h 10000"/>
              <a:gd name="connsiteX49" fmla="*/ 1614 w 10000"/>
              <a:gd name="connsiteY49" fmla="*/ 2950 h 10000"/>
              <a:gd name="connsiteX50" fmla="*/ 1614 w 10000"/>
              <a:gd name="connsiteY50" fmla="*/ 3479 h 10000"/>
              <a:gd name="connsiteX51" fmla="*/ 1614 w 10000"/>
              <a:gd name="connsiteY51" fmla="*/ 3995 h 10000"/>
              <a:gd name="connsiteX52" fmla="*/ 1614 w 10000"/>
              <a:gd name="connsiteY52" fmla="*/ 4418 h 10000"/>
              <a:gd name="connsiteX53" fmla="*/ 1614 w 10000"/>
              <a:gd name="connsiteY53" fmla="*/ 4841 h 10000"/>
              <a:gd name="connsiteX54" fmla="*/ 1614 w 10000"/>
              <a:gd name="connsiteY54" fmla="*/ 5265 h 10000"/>
              <a:gd name="connsiteX55" fmla="*/ 1794 w 10000"/>
              <a:gd name="connsiteY55" fmla="*/ 5582 h 10000"/>
              <a:gd name="connsiteX56" fmla="*/ 1794 w 10000"/>
              <a:gd name="connsiteY56" fmla="*/ 5899 h 10000"/>
              <a:gd name="connsiteX57" fmla="*/ 1794 w 10000"/>
              <a:gd name="connsiteY57" fmla="*/ 6111 h 10000"/>
              <a:gd name="connsiteX58" fmla="*/ 1794 w 10000"/>
              <a:gd name="connsiteY58" fmla="*/ 6310 h 10000"/>
              <a:gd name="connsiteX59" fmla="*/ 1794 w 10000"/>
              <a:gd name="connsiteY59" fmla="*/ 6944 h 10000"/>
              <a:gd name="connsiteX60" fmla="*/ 1973 w 10000"/>
              <a:gd name="connsiteY60" fmla="*/ 7579 h 10000"/>
              <a:gd name="connsiteX61" fmla="*/ 2152 w 10000"/>
              <a:gd name="connsiteY61" fmla="*/ 7897 h 10000"/>
              <a:gd name="connsiteX62" fmla="*/ 2152 w 10000"/>
              <a:gd name="connsiteY62" fmla="*/ 8108 h 10000"/>
              <a:gd name="connsiteX63" fmla="*/ 2332 w 10000"/>
              <a:gd name="connsiteY63" fmla="*/ 8320 h 10000"/>
              <a:gd name="connsiteX64" fmla="*/ 2691 w 10000"/>
              <a:gd name="connsiteY64" fmla="*/ 8532 h 10000"/>
              <a:gd name="connsiteX65" fmla="*/ 2870 w 10000"/>
              <a:gd name="connsiteY65" fmla="*/ 8638 h 10000"/>
              <a:gd name="connsiteX66" fmla="*/ 3229 w 10000"/>
              <a:gd name="connsiteY66" fmla="*/ 8743 h 10000"/>
              <a:gd name="connsiteX67" fmla="*/ 3587 w 10000"/>
              <a:gd name="connsiteY67" fmla="*/ 8836 h 10000"/>
              <a:gd name="connsiteX68" fmla="*/ 3946 w 10000"/>
              <a:gd name="connsiteY68" fmla="*/ 8942 h 10000"/>
              <a:gd name="connsiteX69" fmla="*/ 4283 w 10000"/>
              <a:gd name="connsiteY69" fmla="*/ 8942 h 10000"/>
              <a:gd name="connsiteX70" fmla="*/ 4821 w 10000"/>
              <a:gd name="connsiteY70" fmla="*/ 9048 h 10000"/>
              <a:gd name="connsiteX71" fmla="*/ 5359 w 10000"/>
              <a:gd name="connsiteY71" fmla="*/ 9048 h 10000"/>
              <a:gd name="connsiteX72" fmla="*/ 5897 w 10000"/>
              <a:gd name="connsiteY72" fmla="*/ 9048 h 10000"/>
              <a:gd name="connsiteX73" fmla="*/ 6435 w 10000"/>
              <a:gd name="connsiteY73" fmla="*/ 8942 h 10000"/>
              <a:gd name="connsiteX74" fmla="*/ 6794 w 10000"/>
              <a:gd name="connsiteY74" fmla="*/ 8942 h 10000"/>
              <a:gd name="connsiteX75" fmla="*/ 7332 w 10000"/>
              <a:gd name="connsiteY75" fmla="*/ 8836 h 10000"/>
              <a:gd name="connsiteX76" fmla="*/ 7691 w 10000"/>
              <a:gd name="connsiteY76" fmla="*/ 8743 h 10000"/>
              <a:gd name="connsiteX77" fmla="*/ 8049 w 10000"/>
              <a:gd name="connsiteY77" fmla="*/ 8638 h 10000"/>
              <a:gd name="connsiteX78" fmla="*/ 10000 w 10000"/>
              <a:gd name="connsiteY78" fmla="*/ 9048 h 10000"/>
              <a:gd name="connsiteX79" fmla="*/ 9821 w 10000"/>
              <a:gd name="connsiteY79" fmla="*/ 9259 h 10000"/>
              <a:gd name="connsiteX80" fmla="*/ 9462 w 10000"/>
              <a:gd name="connsiteY80" fmla="*/ 9365 h 10000"/>
              <a:gd name="connsiteX81" fmla="*/ 9103 w 10000"/>
              <a:gd name="connsiteY81" fmla="*/ 9471 h 10000"/>
              <a:gd name="connsiteX82" fmla="*/ 8744 w 10000"/>
              <a:gd name="connsiteY82" fmla="*/ 9577 h 10000"/>
              <a:gd name="connsiteX83" fmla="*/ 8229 w 10000"/>
              <a:gd name="connsiteY83" fmla="*/ 9683 h 10000"/>
              <a:gd name="connsiteX84" fmla="*/ 7511 w 10000"/>
              <a:gd name="connsiteY84" fmla="*/ 9788 h 10000"/>
              <a:gd name="connsiteX85" fmla="*/ 6973 w 10000"/>
              <a:gd name="connsiteY85" fmla="*/ 9894 h 10000"/>
              <a:gd name="connsiteX86" fmla="*/ 6256 w 10000"/>
              <a:gd name="connsiteY86" fmla="*/ 10000 h 10000"/>
              <a:gd name="connsiteX87" fmla="*/ 5359 w 10000"/>
              <a:gd name="connsiteY87" fmla="*/ 10000 h 10000"/>
              <a:gd name="connsiteX88" fmla="*/ 5359 w 10000"/>
              <a:gd name="connsiteY88" fmla="*/ 10000 h 10000"/>
              <a:gd name="connsiteX0" fmla="*/ 5359 w 9821"/>
              <a:gd name="connsiteY0" fmla="*/ 10000 h 10000"/>
              <a:gd name="connsiteX1" fmla="*/ 4641 w 9821"/>
              <a:gd name="connsiteY1" fmla="*/ 9894 h 10000"/>
              <a:gd name="connsiteX2" fmla="*/ 3946 w 9821"/>
              <a:gd name="connsiteY2" fmla="*/ 9894 h 10000"/>
              <a:gd name="connsiteX3" fmla="*/ 3408 w 9821"/>
              <a:gd name="connsiteY3" fmla="*/ 9788 h 10000"/>
              <a:gd name="connsiteX4" fmla="*/ 2870 w 9821"/>
              <a:gd name="connsiteY4" fmla="*/ 9683 h 10000"/>
              <a:gd name="connsiteX5" fmla="*/ 2511 w 9821"/>
              <a:gd name="connsiteY5" fmla="*/ 9577 h 10000"/>
              <a:gd name="connsiteX6" fmla="*/ 2152 w 9821"/>
              <a:gd name="connsiteY6" fmla="*/ 9365 h 10000"/>
              <a:gd name="connsiteX7" fmla="*/ 1794 w 9821"/>
              <a:gd name="connsiteY7" fmla="*/ 9153 h 10000"/>
              <a:gd name="connsiteX8" fmla="*/ 1614 w 9821"/>
              <a:gd name="connsiteY8" fmla="*/ 8942 h 10000"/>
              <a:gd name="connsiteX9" fmla="*/ 1256 w 9821"/>
              <a:gd name="connsiteY9" fmla="*/ 8638 h 10000"/>
              <a:gd name="connsiteX10" fmla="*/ 1076 w 9821"/>
              <a:gd name="connsiteY10" fmla="*/ 8320 h 10000"/>
              <a:gd name="connsiteX11" fmla="*/ 897 w 9821"/>
              <a:gd name="connsiteY11" fmla="*/ 8003 h 10000"/>
              <a:gd name="connsiteX12" fmla="*/ 897 w 9821"/>
              <a:gd name="connsiteY12" fmla="*/ 7685 h 10000"/>
              <a:gd name="connsiteX13" fmla="*/ 717 w 9821"/>
              <a:gd name="connsiteY13" fmla="*/ 7474 h 10000"/>
              <a:gd name="connsiteX14" fmla="*/ 717 w 9821"/>
              <a:gd name="connsiteY14" fmla="*/ 7156 h 10000"/>
              <a:gd name="connsiteX15" fmla="*/ 717 w 9821"/>
              <a:gd name="connsiteY15" fmla="*/ 6733 h 10000"/>
              <a:gd name="connsiteX16" fmla="*/ 717 w 9821"/>
              <a:gd name="connsiteY16" fmla="*/ 6310 h 10000"/>
              <a:gd name="connsiteX17" fmla="*/ 717 w 9821"/>
              <a:gd name="connsiteY17" fmla="*/ 5794 h 10000"/>
              <a:gd name="connsiteX18" fmla="*/ 717 w 9821"/>
              <a:gd name="connsiteY18" fmla="*/ 5159 h 10000"/>
              <a:gd name="connsiteX19" fmla="*/ 717 w 9821"/>
              <a:gd name="connsiteY19" fmla="*/ 4524 h 10000"/>
              <a:gd name="connsiteX20" fmla="*/ 717 w 9821"/>
              <a:gd name="connsiteY20" fmla="*/ 3690 h 10000"/>
              <a:gd name="connsiteX21" fmla="*/ 717 w 9821"/>
              <a:gd name="connsiteY21" fmla="*/ 2950 h 10000"/>
              <a:gd name="connsiteX22" fmla="*/ 717 w 9821"/>
              <a:gd name="connsiteY22" fmla="*/ 2315 h 10000"/>
              <a:gd name="connsiteX23" fmla="*/ 538 w 9821"/>
              <a:gd name="connsiteY23" fmla="*/ 1786 h 10000"/>
              <a:gd name="connsiteX24" fmla="*/ 538 w 9821"/>
              <a:gd name="connsiteY24" fmla="*/ 1362 h 10000"/>
              <a:gd name="connsiteX25" fmla="*/ 538 w 9821"/>
              <a:gd name="connsiteY25" fmla="*/ 952 h 10000"/>
              <a:gd name="connsiteX26" fmla="*/ 538 w 9821"/>
              <a:gd name="connsiteY26" fmla="*/ 635 h 10000"/>
              <a:gd name="connsiteX27" fmla="*/ 359 w 9821"/>
              <a:gd name="connsiteY27" fmla="*/ 529 h 10000"/>
              <a:gd name="connsiteX28" fmla="*/ 359 w 9821"/>
              <a:gd name="connsiteY28" fmla="*/ 423 h 10000"/>
              <a:gd name="connsiteX29" fmla="*/ 179 w 9821"/>
              <a:gd name="connsiteY29" fmla="*/ 317 h 10000"/>
              <a:gd name="connsiteX30" fmla="*/ 0 w 9821"/>
              <a:gd name="connsiteY30" fmla="*/ 212 h 10000"/>
              <a:gd name="connsiteX31" fmla="*/ 0 w 9821"/>
              <a:gd name="connsiteY31" fmla="*/ 106 h 10000"/>
              <a:gd name="connsiteX32" fmla="*/ 0 w 9821"/>
              <a:gd name="connsiteY32" fmla="*/ 0 h 10000"/>
              <a:gd name="connsiteX33" fmla="*/ 179 w 9821"/>
              <a:gd name="connsiteY33" fmla="*/ 0 h 10000"/>
              <a:gd name="connsiteX34" fmla="*/ 359 w 9821"/>
              <a:gd name="connsiteY34" fmla="*/ 0 h 10000"/>
              <a:gd name="connsiteX35" fmla="*/ 538 w 9821"/>
              <a:gd name="connsiteY35" fmla="*/ 0 h 10000"/>
              <a:gd name="connsiteX36" fmla="*/ 897 w 9821"/>
              <a:gd name="connsiteY36" fmla="*/ 0 h 10000"/>
              <a:gd name="connsiteX37" fmla="*/ 1435 w 9821"/>
              <a:gd name="connsiteY37" fmla="*/ 106 h 10000"/>
              <a:gd name="connsiteX38" fmla="*/ 1614 w 9821"/>
              <a:gd name="connsiteY38" fmla="*/ 212 h 10000"/>
              <a:gd name="connsiteX39" fmla="*/ 1794 w 9821"/>
              <a:gd name="connsiteY39" fmla="*/ 317 h 10000"/>
              <a:gd name="connsiteX40" fmla="*/ 1973 w 9821"/>
              <a:gd name="connsiteY40" fmla="*/ 423 h 10000"/>
              <a:gd name="connsiteX41" fmla="*/ 1973 w 9821"/>
              <a:gd name="connsiteY41" fmla="*/ 635 h 10000"/>
              <a:gd name="connsiteX42" fmla="*/ 1973 w 9821"/>
              <a:gd name="connsiteY42" fmla="*/ 952 h 10000"/>
              <a:gd name="connsiteX43" fmla="*/ 1794 w 9821"/>
              <a:gd name="connsiteY43" fmla="*/ 1058 h 10000"/>
              <a:gd name="connsiteX44" fmla="*/ 1794 w 9821"/>
              <a:gd name="connsiteY44" fmla="*/ 1164 h 10000"/>
              <a:gd name="connsiteX45" fmla="*/ 1794 w 9821"/>
              <a:gd name="connsiteY45" fmla="*/ 1468 h 10000"/>
              <a:gd name="connsiteX46" fmla="*/ 1794 w 9821"/>
              <a:gd name="connsiteY46" fmla="*/ 1680 h 10000"/>
              <a:gd name="connsiteX47" fmla="*/ 1794 w 9821"/>
              <a:gd name="connsiteY47" fmla="*/ 2103 h 10000"/>
              <a:gd name="connsiteX48" fmla="*/ 1794 w 9821"/>
              <a:gd name="connsiteY48" fmla="*/ 2421 h 10000"/>
              <a:gd name="connsiteX49" fmla="*/ 1614 w 9821"/>
              <a:gd name="connsiteY49" fmla="*/ 2950 h 10000"/>
              <a:gd name="connsiteX50" fmla="*/ 1614 w 9821"/>
              <a:gd name="connsiteY50" fmla="*/ 3479 h 10000"/>
              <a:gd name="connsiteX51" fmla="*/ 1614 w 9821"/>
              <a:gd name="connsiteY51" fmla="*/ 3995 h 10000"/>
              <a:gd name="connsiteX52" fmla="*/ 1614 w 9821"/>
              <a:gd name="connsiteY52" fmla="*/ 4418 h 10000"/>
              <a:gd name="connsiteX53" fmla="*/ 1614 w 9821"/>
              <a:gd name="connsiteY53" fmla="*/ 4841 h 10000"/>
              <a:gd name="connsiteX54" fmla="*/ 1614 w 9821"/>
              <a:gd name="connsiteY54" fmla="*/ 5265 h 10000"/>
              <a:gd name="connsiteX55" fmla="*/ 1794 w 9821"/>
              <a:gd name="connsiteY55" fmla="*/ 5582 h 10000"/>
              <a:gd name="connsiteX56" fmla="*/ 1794 w 9821"/>
              <a:gd name="connsiteY56" fmla="*/ 5899 h 10000"/>
              <a:gd name="connsiteX57" fmla="*/ 1794 w 9821"/>
              <a:gd name="connsiteY57" fmla="*/ 6111 h 10000"/>
              <a:gd name="connsiteX58" fmla="*/ 1794 w 9821"/>
              <a:gd name="connsiteY58" fmla="*/ 6310 h 10000"/>
              <a:gd name="connsiteX59" fmla="*/ 1794 w 9821"/>
              <a:gd name="connsiteY59" fmla="*/ 6944 h 10000"/>
              <a:gd name="connsiteX60" fmla="*/ 1973 w 9821"/>
              <a:gd name="connsiteY60" fmla="*/ 7579 h 10000"/>
              <a:gd name="connsiteX61" fmla="*/ 2152 w 9821"/>
              <a:gd name="connsiteY61" fmla="*/ 7897 h 10000"/>
              <a:gd name="connsiteX62" fmla="*/ 2152 w 9821"/>
              <a:gd name="connsiteY62" fmla="*/ 8108 h 10000"/>
              <a:gd name="connsiteX63" fmla="*/ 2332 w 9821"/>
              <a:gd name="connsiteY63" fmla="*/ 8320 h 10000"/>
              <a:gd name="connsiteX64" fmla="*/ 2691 w 9821"/>
              <a:gd name="connsiteY64" fmla="*/ 8532 h 10000"/>
              <a:gd name="connsiteX65" fmla="*/ 2870 w 9821"/>
              <a:gd name="connsiteY65" fmla="*/ 8638 h 10000"/>
              <a:gd name="connsiteX66" fmla="*/ 3229 w 9821"/>
              <a:gd name="connsiteY66" fmla="*/ 8743 h 10000"/>
              <a:gd name="connsiteX67" fmla="*/ 3587 w 9821"/>
              <a:gd name="connsiteY67" fmla="*/ 8836 h 10000"/>
              <a:gd name="connsiteX68" fmla="*/ 3946 w 9821"/>
              <a:gd name="connsiteY68" fmla="*/ 8942 h 10000"/>
              <a:gd name="connsiteX69" fmla="*/ 4283 w 9821"/>
              <a:gd name="connsiteY69" fmla="*/ 8942 h 10000"/>
              <a:gd name="connsiteX70" fmla="*/ 4821 w 9821"/>
              <a:gd name="connsiteY70" fmla="*/ 9048 h 10000"/>
              <a:gd name="connsiteX71" fmla="*/ 5359 w 9821"/>
              <a:gd name="connsiteY71" fmla="*/ 9048 h 10000"/>
              <a:gd name="connsiteX72" fmla="*/ 5897 w 9821"/>
              <a:gd name="connsiteY72" fmla="*/ 9048 h 10000"/>
              <a:gd name="connsiteX73" fmla="*/ 6435 w 9821"/>
              <a:gd name="connsiteY73" fmla="*/ 8942 h 10000"/>
              <a:gd name="connsiteX74" fmla="*/ 6794 w 9821"/>
              <a:gd name="connsiteY74" fmla="*/ 8942 h 10000"/>
              <a:gd name="connsiteX75" fmla="*/ 7332 w 9821"/>
              <a:gd name="connsiteY75" fmla="*/ 8836 h 10000"/>
              <a:gd name="connsiteX76" fmla="*/ 7691 w 9821"/>
              <a:gd name="connsiteY76" fmla="*/ 8743 h 10000"/>
              <a:gd name="connsiteX77" fmla="*/ 8049 w 9821"/>
              <a:gd name="connsiteY77" fmla="*/ 8638 h 10000"/>
              <a:gd name="connsiteX78" fmla="*/ 9821 w 9821"/>
              <a:gd name="connsiteY78" fmla="*/ 9259 h 10000"/>
              <a:gd name="connsiteX79" fmla="*/ 9462 w 9821"/>
              <a:gd name="connsiteY79" fmla="*/ 9365 h 10000"/>
              <a:gd name="connsiteX80" fmla="*/ 9103 w 9821"/>
              <a:gd name="connsiteY80" fmla="*/ 9471 h 10000"/>
              <a:gd name="connsiteX81" fmla="*/ 8744 w 9821"/>
              <a:gd name="connsiteY81" fmla="*/ 9577 h 10000"/>
              <a:gd name="connsiteX82" fmla="*/ 8229 w 9821"/>
              <a:gd name="connsiteY82" fmla="*/ 9683 h 10000"/>
              <a:gd name="connsiteX83" fmla="*/ 7511 w 9821"/>
              <a:gd name="connsiteY83" fmla="*/ 9788 h 10000"/>
              <a:gd name="connsiteX84" fmla="*/ 6973 w 9821"/>
              <a:gd name="connsiteY84" fmla="*/ 9894 h 10000"/>
              <a:gd name="connsiteX85" fmla="*/ 6256 w 9821"/>
              <a:gd name="connsiteY85" fmla="*/ 10000 h 10000"/>
              <a:gd name="connsiteX86" fmla="*/ 5359 w 9821"/>
              <a:gd name="connsiteY86" fmla="*/ 10000 h 10000"/>
              <a:gd name="connsiteX87" fmla="*/ 5359 w 9821"/>
              <a:gd name="connsiteY87" fmla="*/ 10000 h 10000"/>
              <a:gd name="connsiteX0" fmla="*/ 5457 w 9634"/>
              <a:gd name="connsiteY0" fmla="*/ 10000 h 10000"/>
              <a:gd name="connsiteX1" fmla="*/ 4726 w 9634"/>
              <a:gd name="connsiteY1" fmla="*/ 9894 h 10000"/>
              <a:gd name="connsiteX2" fmla="*/ 4018 w 9634"/>
              <a:gd name="connsiteY2" fmla="*/ 9894 h 10000"/>
              <a:gd name="connsiteX3" fmla="*/ 3470 w 9634"/>
              <a:gd name="connsiteY3" fmla="*/ 9788 h 10000"/>
              <a:gd name="connsiteX4" fmla="*/ 2922 w 9634"/>
              <a:gd name="connsiteY4" fmla="*/ 9683 h 10000"/>
              <a:gd name="connsiteX5" fmla="*/ 2557 w 9634"/>
              <a:gd name="connsiteY5" fmla="*/ 9577 h 10000"/>
              <a:gd name="connsiteX6" fmla="*/ 2191 w 9634"/>
              <a:gd name="connsiteY6" fmla="*/ 9365 h 10000"/>
              <a:gd name="connsiteX7" fmla="*/ 1827 w 9634"/>
              <a:gd name="connsiteY7" fmla="*/ 9153 h 10000"/>
              <a:gd name="connsiteX8" fmla="*/ 1643 w 9634"/>
              <a:gd name="connsiteY8" fmla="*/ 8942 h 10000"/>
              <a:gd name="connsiteX9" fmla="*/ 1279 w 9634"/>
              <a:gd name="connsiteY9" fmla="*/ 8638 h 10000"/>
              <a:gd name="connsiteX10" fmla="*/ 1096 w 9634"/>
              <a:gd name="connsiteY10" fmla="*/ 8320 h 10000"/>
              <a:gd name="connsiteX11" fmla="*/ 913 w 9634"/>
              <a:gd name="connsiteY11" fmla="*/ 8003 h 10000"/>
              <a:gd name="connsiteX12" fmla="*/ 913 w 9634"/>
              <a:gd name="connsiteY12" fmla="*/ 7685 h 10000"/>
              <a:gd name="connsiteX13" fmla="*/ 730 w 9634"/>
              <a:gd name="connsiteY13" fmla="*/ 7474 h 10000"/>
              <a:gd name="connsiteX14" fmla="*/ 730 w 9634"/>
              <a:gd name="connsiteY14" fmla="*/ 7156 h 10000"/>
              <a:gd name="connsiteX15" fmla="*/ 730 w 9634"/>
              <a:gd name="connsiteY15" fmla="*/ 6733 h 10000"/>
              <a:gd name="connsiteX16" fmla="*/ 730 w 9634"/>
              <a:gd name="connsiteY16" fmla="*/ 6310 h 10000"/>
              <a:gd name="connsiteX17" fmla="*/ 730 w 9634"/>
              <a:gd name="connsiteY17" fmla="*/ 5794 h 10000"/>
              <a:gd name="connsiteX18" fmla="*/ 730 w 9634"/>
              <a:gd name="connsiteY18" fmla="*/ 5159 h 10000"/>
              <a:gd name="connsiteX19" fmla="*/ 730 w 9634"/>
              <a:gd name="connsiteY19" fmla="*/ 4524 h 10000"/>
              <a:gd name="connsiteX20" fmla="*/ 730 w 9634"/>
              <a:gd name="connsiteY20" fmla="*/ 3690 h 10000"/>
              <a:gd name="connsiteX21" fmla="*/ 730 w 9634"/>
              <a:gd name="connsiteY21" fmla="*/ 2950 h 10000"/>
              <a:gd name="connsiteX22" fmla="*/ 730 w 9634"/>
              <a:gd name="connsiteY22" fmla="*/ 2315 h 10000"/>
              <a:gd name="connsiteX23" fmla="*/ 548 w 9634"/>
              <a:gd name="connsiteY23" fmla="*/ 1786 h 10000"/>
              <a:gd name="connsiteX24" fmla="*/ 548 w 9634"/>
              <a:gd name="connsiteY24" fmla="*/ 1362 h 10000"/>
              <a:gd name="connsiteX25" fmla="*/ 548 w 9634"/>
              <a:gd name="connsiteY25" fmla="*/ 952 h 10000"/>
              <a:gd name="connsiteX26" fmla="*/ 548 w 9634"/>
              <a:gd name="connsiteY26" fmla="*/ 635 h 10000"/>
              <a:gd name="connsiteX27" fmla="*/ 366 w 9634"/>
              <a:gd name="connsiteY27" fmla="*/ 529 h 10000"/>
              <a:gd name="connsiteX28" fmla="*/ 366 w 9634"/>
              <a:gd name="connsiteY28" fmla="*/ 423 h 10000"/>
              <a:gd name="connsiteX29" fmla="*/ 182 w 9634"/>
              <a:gd name="connsiteY29" fmla="*/ 317 h 10000"/>
              <a:gd name="connsiteX30" fmla="*/ 0 w 9634"/>
              <a:gd name="connsiteY30" fmla="*/ 212 h 10000"/>
              <a:gd name="connsiteX31" fmla="*/ 0 w 9634"/>
              <a:gd name="connsiteY31" fmla="*/ 106 h 10000"/>
              <a:gd name="connsiteX32" fmla="*/ 0 w 9634"/>
              <a:gd name="connsiteY32" fmla="*/ 0 h 10000"/>
              <a:gd name="connsiteX33" fmla="*/ 182 w 9634"/>
              <a:gd name="connsiteY33" fmla="*/ 0 h 10000"/>
              <a:gd name="connsiteX34" fmla="*/ 366 w 9634"/>
              <a:gd name="connsiteY34" fmla="*/ 0 h 10000"/>
              <a:gd name="connsiteX35" fmla="*/ 548 w 9634"/>
              <a:gd name="connsiteY35" fmla="*/ 0 h 10000"/>
              <a:gd name="connsiteX36" fmla="*/ 913 w 9634"/>
              <a:gd name="connsiteY36" fmla="*/ 0 h 10000"/>
              <a:gd name="connsiteX37" fmla="*/ 1461 w 9634"/>
              <a:gd name="connsiteY37" fmla="*/ 106 h 10000"/>
              <a:gd name="connsiteX38" fmla="*/ 1643 w 9634"/>
              <a:gd name="connsiteY38" fmla="*/ 212 h 10000"/>
              <a:gd name="connsiteX39" fmla="*/ 1827 w 9634"/>
              <a:gd name="connsiteY39" fmla="*/ 317 h 10000"/>
              <a:gd name="connsiteX40" fmla="*/ 2009 w 9634"/>
              <a:gd name="connsiteY40" fmla="*/ 423 h 10000"/>
              <a:gd name="connsiteX41" fmla="*/ 2009 w 9634"/>
              <a:gd name="connsiteY41" fmla="*/ 635 h 10000"/>
              <a:gd name="connsiteX42" fmla="*/ 2009 w 9634"/>
              <a:gd name="connsiteY42" fmla="*/ 952 h 10000"/>
              <a:gd name="connsiteX43" fmla="*/ 1827 w 9634"/>
              <a:gd name="connsiteY43" fmla="*/ 1058 h 10000"/>
              <a:gd name="connsiteX44" fmla="*/ 1827 w 9634"/>
              <a:gd name="connsiteY44" fmla="*/ 1164 h 10000"/>
              <a:gd name="connsiteX45" fmla="*/ 1827 w 9634"/>
              <a:gd name="connsiteY45" fmla="*/ 1468 h 10000"/>
              <a:gd name="connsiteX46" fmla="*/ 1827 w 9634"/>
              <a:gd name="connsiteY46" fmla="*/ 1680 h 10000"/>
              <a:gd name="connsiteX47" fmla="*/ 1827 w 9634"/>
              <a:gd name="connsiteY47" fmla="*/ 2103 h 10000"/>
              <a:gd name="connsiteX48" fmla="*/ 1827 w 9634"/>
              <a:gd name="connsiteY48" fmla="*/ 2421 h 10000"/>
              <a:gd name="connsiteX49" fmla="*/ 1643 w 9634"/>
              <a:gd name="connsiteY49" fmla="*/ 2950 h 10000"/>
              <a:gd name="connsiteX50" fmla="*/ 1643 w 9634"/>
              <a:gd name="connsiteY50" fmla="*/ 3479 h 10000"/>
              <a:gd name="connsiteX51" fmla="*/ 1643 w 9634"/>
              <a:gd name="connsiteY51" fmla="*/ 3995 h 10000"/>
              <a:gd name="connsiteX52" fmla="*/ 1643 w 9634"/>
              <a:gd name="connsiteY52" fmla="*/ 4418 h 10000"/>
              <a:gd name="connsiteX53" fmla="*/ 1643 w 9634"/>
              <a:gd name="connsiteY53" fmla="*/ 4841 h 10000"/>
              <a:gd name="connsiteX54" fmla="*/ 1643 w 9634"/>
              <a:gd name="connsiteY54" fmla="*/ 5265 h 10000"/>
              <a:gd name="connsiteX55" fmla="*/ 1827 w 9634"/>
              <a:gd name="connsiteY55" fmla="*/ 5582 h 10000"/>
              <a:gd name="connsiteX56" fmla="*/ 1827 w 9634"/>
              <a:gd name="connsiteY56" fmla="*/ 5899 h 10000"/>
              <a:gd name="connsiteX57" fmla="*/ 1827 w 9634"/>
              <a:gd name="connsiteY57" fmla="*/ 6111 h 10000"/>
              <a:gd name="connsiteX58" fmla="*/ 1827 w 9634"/>
              <a:gd name="connsiteY58" fmla="*/ 6310 h 10000"/>
              <a:gd name="connsiteX59" fmla="*/ 1827 w 9634"/>
              <a:gd name="connsiteY59" fmla="*/ 6944 h 10000"/>
              <a:gd name="connsiteX60" fmla="*/ 2009 w 9634"/>
              <a:gd name="connsiteY60" fmla="*/ 7579 h 10000"/>
              <a:gd name="connsiteX61" fmla="*/ 2191 w 9634"/>
              <a:gd name="connsiteY61" fmla="*/ 7897 h 10000"/>
              <a:gd name="connsiteX62" fmla="*/ 2191 w 9634"/>
              <a:gd name="connsiteY62" fmla="*/ 8108 h 10000"/>
              <a:gd name="connsiteX63" fmla="*/ 2375 w 9634"/>
              <a:gd name="connsiteY63" fmla="*/ 8320 h 10000"/>
              <a:gd name="connsiteX64" fmla="*/ 2740 w 9634"/>
              <a:gd name="connsiteY64" fmla="*/ 8532 h 10000"/>
              <a:gd name="connsiteX65" fmla="*/ 2922 w 9634"/>
              <a:gd name="connsiteY65" fmla="*/ 8638 h 10000"/>
              <a:gd name="connsiteX66" fmla="*/ 3288 w 9634"/>
              <a:gd name="connsiteY66" fmla="*/ 8743 h 10000"/>
              <a:gd name="connsiteX67" fmla="*/ 3652 w 9634"/>
              <a:gd name="connsiteY67" fmla="*/ 8836 h 10000"/>
              <a:gd name="connsiteX68" fmla="*/ 4018 w 9634"/>
              <a:gd name="connsiteY68" fmla="*/ 8942 h 10000"/>
              <a:gd name="connsiteX69" fmla="*/ 4361 w 9634"/>
              <a:gd name="connsiteY69" fmla="*/ 8942 h 10000"/>
              <a:gd name="connsiteX70" fmla="*/ 4909 w 9634"/>
              <a:gd name="connsiteY70" fmla="*/ 9048 h 10000"/>
              <a:gd name="connsiteX71" fmla="*/ 5457 w 9634"/>
              <a:gd name="connsiteY71" fmla="*/ 9048 h 10000"/>
              <a:gd name="connsiteX72" fmla="*/ 6004 w 9634"/>
              <a:gd name="connsiteY72" fmla="*/ 9048 h 10000"/>
              <a:gd name="connsiteX73" fmla="*/ 6552 w 9634"/>
              <a:gd name="connsiteY73" fmla="*/ 8942 h 10000"/>
              <a:gd name="connsiteX74" fmla="*/ 6918 w 9634"/>
              <a:gd name="connsiteY74" fmla="*/ 8942 h 10000"/>
              <a:gd name="connsiteX75" fmla="*/ 7466 w 9634"/>
              <a:gd name="connsiteY75" fmla="*/ 8836 h 10000"/>
              <a:gd name="connsiteX76" fmla="*/ 7831 w 9634"/>
              <a:gd name="connsiteY76" fmla="*/ 8743 h 10000"/>
              <a:gd name="connsiteX77" fmla="*/ 8196 w 9634"/>
              <a:gd name="connsiteY77" fmla="*/ 8638 h 10000"/>
              <a:gd name="connsiteX78" fmla="*/ 9634 w 9634"/>
              <a:gd name="connsiteY78" fmla="*/ 9365 h 10000"/>
              <a:gd name="connsiteX79" fmla="*/ 9269 w 9634"/>
              <a:gd name="connsiteY79" fmla="*/ 9471 h 10000"/>
              <a:gd name="connsiteX80" fmla="*/ 8903 w 9634"/>
              <a:gd name="connsiteY80" fmla="*/ 9577 h 10000"/>
              <a:gd name="connsiteX81" fmla="*/ 8379 w 9634"/>
              <a:gd name="connsiteY81" fmla="*/ 9683 h 10000"/>
              <a:gd name="connsiteX82" fmla="*/ 7648 w 9634"/>
              <a:gd name="connsiteY82" fmla="*/ 9788 h 10000"/>
              <a:gd name="connsiteX83" fmla="*/ 7100 w 9634"/>
              <a:gd name="connsiteY83" fmla="*/ 9894 h 10000"/>
              <a:gd name="connsiteX84" fmla="*/ 6370 w 9634"/>
              <a:gd name="connsiteY84" fmla="*/ 10000 h 10000"/>
              <a:gd name="connsiteX85" fmla="*/ 5457 w 9634"/>
              <a:gd name="connsiteY85" fmla="*/ 10000 h 10000"/>
              <a:gd name="connsiteX86" fmla="*/ 5457 w 9634"/>
              <a:gd name="connsiteY86" fmla="*/ 10000 h 10000"/>
              <a:gd name="connsiteX0" fmla="*/ 5664 w 9621"/>
              <a:gd name="connsiteY0" fmla="*/ 10000 h 10000"/>
              <a:gd name="connsiteX1" fmla="*/ 4906 w 9621"/>
              <a:gd name="connsiteY1" fmla="*/ 9894 h 10000"/>
              <a:gd name="connsiteX2" fmla="*/ 4171 w 9621"/>
              <a:gd name="connsiteY2" fmla="*/ 9894 h 10000"/>
              <a:gd name="connsiteX3" fmla="*/ 3602 w 9621"/>
              <a:gd name="connsiteY3" fmla="*/ 9788 h 10000"/>
              <a:gd name="connsiteX4" fmla="*/ 3033 w 9621"/>
              <a:gd name="connsiteY4" fmla="*/ 9683 h 10000"/>
              <a:gd name="connsiteX5" fmla="*/ 2654 w 9621"/>
              <a:gd name="connsiteY5" fmla="*/ 9577 h 10000"/>
              <a:gd name="connsiteX6" fmla="*/ 2274 w 9621"/>
              <a:gd name="connsiteY6" fmla="*/ 9365 h 10000"/>
              <a:gd name="connsiteX7" fmla="*/ 1896 w 9621"/>
              <a:gd name="connsiteY7" fmla="*/ 9153 h 10000"/>
              <a:gd name="connsiteX8" fmla="*/ 1705 w 9621"/>
              <a:gd name="connsiteY8" fmla="*/ 8942 h 10000"/>
              <a:gd name="connsiteX9" fmla="*/ 1328 w 9621"/>
              <a:gd name="connsiteY9" fmla="*/ 8638 h 10000"/>
              <a:gd name="connsiteX10" fmla="*/ 1138 w 9621"/>
              <a:gd name="connsiteY10" fmla="*/ 8320 h 10000"/>
              <a:gd name="connsiteX11" fmla="*/ 948 w 9621"/>
              <a:gd name="connsiteY11" fmla="*/ 8003 h 10000"/>
              <a:gd name="connsiteX12" fmla="*/ 948 w 9621"/>
              <a:gd name="connsiteY12" fmla="*/ 7685 h 10000"/>
              <a:gd name="connsiteX13" fmla="*/ 758 w 9621"/>
              <a:gd name="connsiteY13" fmla="*/ 7474 h 10000"/>
              <a:gd name="connsiteX14" fmla="*/ 758 w 9621"/>
              <a:gd name="connsiteY14" fmla="*/ 7156 h 10000"/>
              <a:gd name="connsiteX15" fmla="*/ 758 w 9621"/>
              <a:gd name="connsiteY15" fmla="*/ 6733 h 10000"/>
              <a:gd name="connsiteX16" fmla="*/ 758 w 9621"/>
              <a:gd name="connsiteY16" fmla="*/ 6310 h 10000"/>
              <a:gd name="connsiteX17" fmla="*/ 758 w 9621"/>
              <a:gd name="connsiteY17" fmla="*/ 5794 h 10000"/>
              <a:gd name="connsiteX18" fmla="*/ 758 w 9621"/>
              <a:gd name="connsiteY18" fmla="*/ 5159 h 10000"/>
              <a:gd name="connsiteX19" fmla="*/ 758 w 9621"/>
              <a:gd name="connsiteY19" fmla="*/ 4524 h 10000"/>
              <a:gd name="connsiteX20" fmla="*/ 758 w 9621"/>
              <a:gd name="connsiteY20" fmla="*/ 3690 h 10000"/>
              <a:gd name="connsiteX21" fmla="*/ 758 w 9621"/>
              <a:gd name="connsiteY21" fmla="*/ 2950 h 10000"/>
              <a:gd name="connsiteX22" fmla="*/ 758 w 9621"/>
              <a:gd name="connsiteY22" fmla="*/ 2315 h 10000"/>
              <a:gd name="connsiteX23" fmla="*/ 569 w 9621"/>
              <a:gd name="connsiteY23" fmla="*/ 1786 h 10000"/>
              <a:gd name="connsiteX24" fmla="*/ 569 w 9621"/>
              <a:gd name="connsiteY24" fmla="*/ 1362 h 10000"/>
              <a:gd name="connsiteX25" fmla="*/ 569 w 9621"/>
              <a:gd name="connsiteY25" fmla="*/ 952 h 10000"/>
              <a:gd name="connsiteX26" fmla="*/ 569 w 9621"/>
              <a:gd name="connsiteY26" fmla="*/ 635 h 10000"/>
              <a:gd name="connsiteX27" fmla="*/ 380 w 9621"/>
              <a:gd name="connsiteY27" fmla="*/ 529 h 10000"/>
              <a:gd name="connsiteX28" fmla="*/ 380 w 9621"/>
              <a:gd name="connsiteY28" fmla="*/ 423 h 10000"/>
              <a:gd name="connsiteX29" fmla="*/ 189 w 9621"/>
              <a:gd name="connsiteY29" fmla="*/ 317 h 10000"/>
              <a:gd name="connsiteX30" fmla="*/ 0 w 9621"/>
              <a:gd name="connsiteY30" fmla="*/ 212 h 10000"/>
              <a:gd name="connsiteX31" fmla="*/ 0 w 9621"/>
              <a:gd name="connsiteY31" fmla="*/ 106 h 10000"/>
              <a:gd name="connsiteX32" fmla="*/ 0 w 9621"/>
              <a:gd name="connsiteY32" fmla="*/ 0 h 10000"/>
              <a:gd name="connsiteX33" fmla="*/ 189 w 9621"/>
              <a:gd name="connsiteY33" fmla="*/ 0 h 10000"/>
              <a:gd name="connsiteX34" fmla="*/ 380 w 9621"/>
              <a:gd name="connsiteY34" fmla="*/ 0 h 10000"/>
              <a:gd name="connsiteX35" fmla="*/ 569 w 9621"/>
              <a:gd name="connsiteY35" fmla="*/ 0 h 10000"/>
              <a:gd name="connsiteX36" fmla="*/ 948 w 9621"/>
              <a:gd name="connsiteY36" fmla="*/ 0 h 10000"/>
              <a:gd name="connsiteX37" fmla="*/ 1517 w 9621"/>
              <a:gd name="connsiteY37" fmla="*/ 106 h 10000"/>
              <a:gd name="connsiteX38" fmla="*/ 1705 w 9621"/>
              <a:gd name="connsiteY38" fmla="*/ 212 h 10000"/>
              <a:gd name="connsiteX39" fmla="*/ 1896 w 9621"/>
              <a:gd name="connsiteY39" fmla="*/ 317 h 10000"/>
              <a:gd name="connsiteX40" fmla="*/ 2085 w 9621"/>
              <a:gd name="connsiteY40" fmla="*/ 423 h 10000"/>
              <a:gd name="connsiteX41" fmla="*/ 2085 w 9621"/>
              <a:gd name="connsiteY41" fmla="*/ 635 h 10000"/>
              <a:gd name="connsiteX42" fmla="*/ 2085 w 9621"/>
              <a:gd name="connsiteY42" fmla="*/ 952 h 10000"/>
              <a:gd name="connsiteX43" fmla="*/ 1896 w 9621"/>
              <a:gd name="connsiteY43" fmla="*/ 1058 h 10000"/>
              <a:gd name="connsiteX44" fmla="*/ 1896 w 9621"/>
              <a:gd name="connsiteY44" fmla="*/ 1164 h 10000"/>
              <a:gd name="connsiteX45" fmla="*/ 1896 w 9621"/>
              <a:gd name="connsiteY45" fmla="*/ 1468 h 10000"/>
              <a:gd name="connsiteX46" fmla="*/ 1896 w 9621"/>
              <a:gd name="connsiteY46" fmla="*/ 1680 h 10000"/>
              <a:gd name="connsiteX47" fmla="*/ 1896 w 9621"/>
              <a:gd name="connsiteY47" fmla="*/ 2103 h 10000"/>
              <a:gd name="connsiteX48" fmla="*/ 1896 w 9621"/>
              <a:gd name="connsiteY48" fmla="*/ 2421 h 10000"/>
              <a:gd name="connsiteX49" fmla="*/ 1705 w 9621"/>
              <a:gd name="connsiteY49" fmla="*/ 2950 h 10000"/>
              <a:gd name="connsiteX50" fmla="*/ 1705 w 9621"/>
              <a:gd name="connsiteY50" fmla="*/ 3479 h 10000"/>
              <a:gd name="connsiteX51" fmla="*/ 1705 w 9621"/>
              <a:gd name="connsiteY51" fmla="*/ 3995 h 10000"/>
              <a:gd name="connsiteX52" fmla="*/ 1705 w 9621"/>
              <a:gd name="connsiteY52" fmla="*/ 4418 h 10000"/>
              <a:gd name="connsiteX53" fmla="*/ 1705 w 9621"/>
              <a:gd name="connsiteY53" fmla="*/ 4841 h 10000"/>
              <a:gd name="connsiteX54" fmla="*/ 1705 w 9621"/>
              <a:gd name="connsiteY54" fmla="*/ 5265 h 10000"/>
              <a:gd name="connsiteX55" fmla="*/ 1896 w 9621"/>
              <a:gd name="connsiteY55" fmla="*/ 5582 h 10000"/>
              <a:gd name="connsiteX56" fmla="*/ 1896 w 9621"/>
              <a:gd name="connsiteY56" fmla="*/ 5899 h 10000"/>
              <a:gd name="connsiteX57" fmla="*/ 1896 w 9621"/>
              <a:gd name="connsiteY57" fmla="*/ 6111 h 10000"/>
              <a:gd name="connsiteX58" fmla="*/ 1896 w 9621"/>
              <a:gd name="connsiteY58" fmla="*/ 6310 h 10000"/>
              <a:gd name="connsiteX59" fmla="*/ 1896 w 9621"/>
              <a:gd name="connsiteY59" fmla="*/ 6944 h 10000"/>
              <a:gd name="connsiteX60" fmla="*/ 2085 w 9621"/>
              <a:gd name="connsiteY60" fmla="*/ 7579 h 10000"/>
              <a:gd name="connsiteX61" fmla="*/ 2274 w 9621"/>
              <a:gd name="connsiteY61" fmla="*/ 7897 h 10000"/>
              <a:gd name="connsiteX62" fmla="*/ 2274 w 9621"/>
              <a:gd name="connsiteY62" fmla="*/ 8108 h 10000"/>
              <a:gd name="connsiteX63" fmla="*/ 2465 w 9621"/>
              <a:gd name="connsiteY63" fmla="*/ 8320 h 10000"/>
              <a:gd name="connsiteX64" fmla="*/ 2844 w 9621"/>
              <a:gd name="connsiteY64" fmla="*/ 8532 h 10000"/>
              <a:gd name="connsiteX65" fmla="*/ 3033 w 9621"/>
              <a:gd name="connsiteY65" fmla="*/ 8638 h 10000"/>
              <a:gd name="connsiteX66" fmla="*/ 3413 w 9621"/>
              <a:gd name="connsiteY66" fmla="*/ 8743 h 10000"/>
              <a:gd name="connsiteX67" fmla="*/ 3791 w 9621"/>
              <a:gd name="connsiteY67" fmla="*/ 8836 h 10000"/>
              <a:gd name="connsiteX68" fmla="*/ 4171 w 9621"/>
              <a:gd name="connsiteY68" fmla="*/ 8942 h 10000"/>
              <a:gd name="connsiteX69" fmla="*/ 4527 w 9621"/>
              <a:gd name="connsiteY69" fmla="*/ 8942 h 10000"/>
              <a:gd name="connsiteX70" fmla="*/ 5095 w 9621"/>
              <a:gd name="connsiteY70" fmla="*/ 9048 h 10000"/>
              <a:gd name="connsiteX71" fmla="*/ 5664 w 9621"/>
              <a:gd name="connsiteY71" fmla="*/ 9048 h 10000"/>
              <a:gd name="connsiteX72" fmla="*/ 6232 w 9621"/>
              <a:gd name="connsiteY72" fmla="*/ 9048 h 10000"/>
              <a:gd name="connsiteX73" fmla="*/ 6801 w 9621"/>
              <a:gd name="connsiteY73" fmla="*/ 8942 h 10000"/>
              <a:gd name="connsiteX74" fmla="*/ 7181 w 9621"/>
              <a:gd name="connsiteY74" fmla="*/ 8942 h 10000"/>
              <a:gd name="connsiteX75" fmla="*/ 7750 w 9621"/>
              <a:gd name="connsiteY75" fmla="*/ 8836 h 10000"/>
              <a:gd name="connsiteX76" fmla="*/ 8129 w 9621"/>
              <a:gd name="connsiteY76" fmla="*/ 8743 h 10000"/>
              <a:gd name="connsiteX77" fmla="*/ 8507 w 9621"/>
              <a:gd name="connsiteY77" fmla="*/ 8638 h 10000"/>
              <a:gd name="connsiteX78" fmla="*/ 9621 w 9621"/>
              <a:gd name="connsiteY78" fmla="*/ 9471 h 10000"/>
              <a:gd name="connsiteX79" fmla="*/ 9241 w 9621"/>
              <a:gd name="connsiteY79" fmla="*/ 9577 h 10000"/>
              <a:gd name="connsiteX80" fmla="*/ 8697 w 9621"/>
              <a:gd name="connsiteY80" fmla="*/ 9683 h 10000"/>
              <a:gd name="connsiteX81" fmla="*/ 7939 w 9621"/>
              <a:gd name="connsiteY81" fmla="*/ 9788 h 10000"/>
              <a:gd name="connsiteX82" fmla="*/ 7370 w 9621"/>
              <a:gd name="connsiteY82" fmla="*/ 9894 h 10000"/>
              <a:gd name="connsiteX83" fmla="*/ 6612 w 9621"/>
              <a:gd name="connsiteY83" fmla="*/ 10000 h 10000"/>
              <a:gd name="connsiteX84" fmla="*/ 5664 w 9621"/>
              <a:gd name="connsiteY84" fmla="*/ 10000 h 10000"/>
              <a:gd name="connsiteX85" fmla="*/ 5664 w 9621"/>
              <a:gd name="connsiteY85" fmla="*/ 10000 h 10000"/>
              <a:gd name="connsiteX0" fmla="*/ 5887 w 10000"/>
              <a:gd name="connsiteY0" fmla="*/ 10000 h 10000"/>
              <a:gd name="connsiteX1" fmla="*/ 5099 w 10000"/>
              <a:gd name="connsiteY1" fmla="*/ 9894 h 10000"/>
              <a:gd name="connsiteX2" fmla="*/ 4335 w 10000"/>
              <a:gd name="connsiteY2" fmla="*/ 9894 h 10000"/>
              <a:gd name="connsiteX3" fmla="*/ 3744 w 10000"/>
              <a:gd name="connsiteY3" fmla="*/ 9788 h 10000"/>
              <a:gd name="connsiteX4" fmla="*/ 3152 w 10000"/>
              <a:gd name="connsiteY4" fmla="*/ 9683 h 10000"/>
              <a:gd name="connsiteX5" fmla="*/ 2759 w 10000"/>
              <a:gd name="connsiteY5" fmla="*/ 9577 h 10000"/>
              <a:gd name="connsiteX6" fmla="*/ 2364 w 10000"/>
              <a:gd name="connsiteY6" fmla="*/ 9365 h 10000"/>
              <a:gd name="connsiteX7" fmla="*/ 1971 w 10000"/>
              <a:gd name="connsiteY7" fmla="*/ 9153 h 10000"/>
              <a:gd name="connsiteX8" fmla="*/ 1772 w 10000"/>
              <a:gd name="connsiteY8" fmla="*/ 8942 h 10000"/>
              <a:gd name="connsiteX9" fmla="*/ 1380 w 10000"/>
              <a:gd name="connsiteY9" fmla="*/ 8638 h 10000"/>
              <a:gd name="connsiteX10" fmla="*/ 1183 w 10000"/>
              <a:gd name="connsiteY10" fmla="*/ 8320 h 10000"/>
              <a:gd name="connsiteX11" fmla="*/ 985 w 10000"/>
              <a:gd name="connsiteY11" fmla="*/ 8003 h 10000"/>
              <a:gd name="connsiteX12" fmla="*/ 985 w 10000"/>
              <a:gd name="connsiteY12" fmla="*/ 7685 h 10000"/>
              <a:gd name="connsiteX13" fmla="*/ 788 w 10000"/>
              <a:gd name="connsiteY13" fmla="*/ 7474 h 10000"/>
              <a:gd name="connsiteX14" fmla="*/ 788 w 10000"/>
              <a:gd name="connsiteY14" fmla="*/ 7156 h 10000"/>
              <a:gd name="connsiteX15" fmla="*/ 788 w 10000"/>
              <a:gd name="connsiteY15" fmla="*/ 6733 h 10000"/>
              <a:gd name="connsiteX16" fmla="*/ 788 w 10000"/>
              <a:gd name="connsiteY16" fmla="*/ 6310 h 10000"/>
              <a:gd name="connsiteX17" fmla="*/ 788 w 10000"/>
              <a:gd name="connsiteY17" fmla="*/ 5794 h 10000"/>
              <a:gd name="connsiteX18" fmla="*/ 788 w 10000"/>
              <a:gd name="connsiteY18" fmla="*/ 5159 h 10000"/>
              <a:gd name="connsiteX19" fmla="*/ 788 w 10000"/>
              <a:gd name="connsiteY19" fmla="*/ 4524 h 10000"/>
              <a:gd name="connsiteX20" fmla="*/ 788 w 10000"/>
              <a:gd name="connsiteY20" fmla="*/ 3690 h 10000"/>
              <a:gd name="connsiteX21" fmla="*/ 788 w 10000"/>
              <a:gd name="connsiteY21" fmla="*/ 2950 h 10000"/>
              <a:gd name="connsiteX22" fmla="*/ 788 w 10000"/>
              <a:gd name="connsiteY22" fmla="*/ 2315 h 10000"/>
              <a:gd name="connsiteX23" fmla="*/ 591 w 10000"/>
              <a:gd name="connsiteY23" fmla="*/ 1786 h 10000"/>
              <a:gd name="connsiteX24" fmla="*/ 591 w 10000"/>
              <a:gd name="connsiteY24" fmla="*/ 1362 h 10000"/>
              <a:gd name="connsiteX25" fmla="*/ 591 w 10000"/>
              <a:gd name="connsiteY25" fmla="*/ 952 h 10000"/>
              <a:gd name="connsiteX26" fmla="*/ 591 w 10000"/>
              <a:gd name="connsiteY26" fmla="*/ 635 h 10000"/>
              <a:gd name="connsiteX27" fmla="*/ 395 w 10000"/>
              <a:gd name="connsiteY27" fmla="*/ 529 h 10000"/>
              <a:gd name="connsiteX28" fmla="*/ 395 w 10000"/>
              <a:gd name="connsiteY28" fmla="*/ 423 h 10000"/>
              <a:gd name="connsiteX29" fmla="*/ 196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196 w 10000"/>
              <a:gd name="connsiteY33" fmla="*/ 0 h 10000"/>
              <a:gd name="connsiteX34" fmla="*/ 395 w 10000"/>
              <a:gd name="connsiteY34" fmla="*/ 0 h 10000"/>
              <a:gd name="connsiteX35" fmla="*/ 591 w 10000"/>
              <a:gd name="connsiteY35" fmla="*/ 0 h 10000"/>
              <a:gd name="connsiteX36" fmla="*/ 985 w 10000"/>
              <a:gd name="connsiteY36" fmla="*/ 0 h 10000"/>
              <a:gd name="connsiteX37" fmla="*/ 1577 w 10000"/>
              <a:gd name="connsiteY37" fmla="*/ 106 h 10000"/>
              <a:gd name="connsiteX38" fmla="*/ 1772 w 10000"/>
              <a:gd name="connsiteY38" fmla="*/ 212 h 10000"/>
              <a:gd name="connsiteX39" fmla="*/ 1971 w 10000"/>
              <a:gd name="connsiteY39" fmla="*/ 317 h 10000"/>
              <a:gd name="connsiteX40" fmla="*/ 2167 w 10000"/>
              <a:gd name="connsiteY40" fmla="*/ 423 h 10000"/>
              <a:gd name="connsiteX41" fmla="*/ 2167 w 10000"/>
              <a:gd name="connsiteY41" fmla="*/ 635 h 10000"/>
              <a:gd name="connsiteX42" fmla="*/ 2167 w 10000"/>
              <a:gd name="connsiteY42" fmla="*/ 952 h 10000"/>
              <a:gd name="connsiteX43" fmla="*/ 1971 w 10000"/>
              <a:gd name="connsiteY43" fmla="*/ 1058 h 10000"/>
              <a:gd name="connsiteX44" fmla="*/ 1971 w 10000"/>
              <a:gd name="connsiteY44" fmla="*/ 1164 h 10000"/>
              <a:gd name="connsiteX45" fmla="*/ 1971 w 10000"/>
              <a:gd name="connsiteY45" fmla="*/ 1468 h 10000"/>
              <a:gd name="connsiteX46" fmla="*/ 1971 w 10000"/>
              <a:gd name="connsiteY46" fmla="*/ 1680 h 10000"/>
              <a:gd name="connsiteX47" fmla="*/ 1971 w 10000"/>
              <a:gd name="connsiteY47" fmla="*/ 2103 h 10000"/>
              <a:gd name="connsiteX48" fmla="*/ 1971 w 10000"/>
              <a:gd name="connsiteY48" fmla="*/ 2421 h 10000"/>
              <a:gd name="connsiteX49" fmla="*/ 1772 w 10000"/>
              <a:gd name="connsiteY49" fmla="*/ 2950 h 10000"/>
              <a:gd name="connsiteX50" fmla="*/ 1772 w 10000"/>
              <a:gd name="connsiteY50" fmla="*/ 3479 h 10000"/>
              <a:gd name="connsiteX51" fmla="*/ 1772 w 10000"/>
              <a:gd name="connsiteY51" fmla="*/ 3995 h 10000"/>
              <a:gd name="connsiteX52" fmla="*/ 1772 w 10000"/>
              <a:gd name="connsiteY52" fmla="*/ 4418 h 10000"/>
              <a:gd name="connsiteX53" fmla="*/ 1772 w 10000"/>
              <a:gd name="connsiteY53" fmla="*/ 4841 h 10000"/>
              <a:gd name="connsiteX54" fmla="*/ 1772 w 10000"/>
              <a:gd name="connsiteY54" fmla="*/ 5265 h 10000"/>
              <a:gd name="connsiteX55" fmla="*/ 1971 w 10000"/>
              <a:gd name="connsiteY55" fmla="*/ 5582 h 10000"/>
              <a:gd name="connsiteX56" fmla="*/ 1971 w 10000"/>
              <a:gd name="connsiteY56" fmla="*/ 5899 h 10000"/>
              <a:gd name="connsiteX57" fmla="*/ 1971 w 10000"/>
              <a:gd name="connsiteY57" fmla="*/ 6111 h 10000"/>
              <a:gd name="connsiteX58" fmla="*/ 1971 w 10000"/>
              <a:gd name="connsiteY58" fmla="*/ 6310 h 10000"/>
              <a:gd name="connsiteX59" fmla="*/ 1971 w 10000"/>
              <a:gd name="connsiteY59" fmla="*/ 6944 h 10000"/>
              <a:gd name="connsiteX60" fmla="*/ 2167 w 10000"/>
              <a:gd name="connsiteY60" fmla="*/ 7579 h 10000"/>
              <a:gd name="connsiteX61" fmla="*/ 2364 w 10000"/>
              <a:gd name="connsiteY61" fmla="*/ 7897 h 10000"/>
              <a:gd name="connsiteX62" fmla="*/ 2364 w 10000"/>
              <a:gd name="connsiteY62" fmla="*/ 8108 h 10000"/>
              <a:gd name="connsiteX63" fmla="*/ 2562 w 10000"/>
              <a:gd name="connsiteY63" fmla="*/ 8320 h 10000"/>
              <a:gd name="connsiteX64" fmla="*/ 2956 w 10000"/>
              <a:gd name="connsiteY64" fmla="*/ 8532 h 10000"/>
              <a:gd name="connsiteX65" fmla="*/ 3152 w 10000"/>
              <a:gd name="connsiteY65" fmla="*/ 8638 h 10000"/>
              <a:gd name="connsiteX66" fmla="*/ 3547 w 10000"/>
              <a:gd name="connsiteY66" fmla="*/ 8743 h 10000"/>
              <a:gd name="connsiteX67" fmla="*/ 3940 w 10000"/>
              <a:gd name="connsiteY67" fmla="*/ 8836 h 10000"/>
              <a:gd name="connsiteX68" fmla="*/ 4335 w 10000"/>
              <a:gd name="connsiteY68" fmla="*/ 8942 h 10000"/>
              <a:gd name="connsiteX69" fmla="*/ 4705 w 10000"/>
              <a:gd name="connsiteY69" fmla="*/ 8942 h 10000"/>
              <a:gd name="connsiteX70" fmla="*/ 5296 w 10000"/>
              <a:gd name="connsiteY70" fmla="*/ 9048 h 10000"/>
              <a:gd name="connsiteX71" fmla="*/ 5887 w 10000"/>
              <a:gd name="connsiteY71" fmla="*/ 9048 h 10000"/>
              <a:gd name="connsiteX72" fmla="*/ 6477 w 10000"/>
              <a:gd name="connsiteY72" fmla="*/ 9048 h 10000"/>
              <a:gd name="connsiteX73" fmla="*/ 7069 w 10000"/>
              <a:gd name="connsiteY73" fmla="*/ 8942 h 10000"/>
              <a:gd name="connsiteX74" fmla="*/ 7464 w 10000"/>
              <a:gd name="connsiteY74" fmla="*/ 8942 h 10000"/>
              <a:gd name="connsiteX75" fmla="*/ 8055 w 10000"/>
              <a:gd name="connsiteY75" fmla="*/ 8836 h 10000"/>
              <a:gd name="connsiteX76" fmla="*/ 8449 w 10000"/>
              <a:gd name="connsiteY76" fmla="*/ 8743 h 10000"/>
              <a:gd name="connsiteX77" fmla="*/ 8842 w 10000"/>
              <a:gd name="connsiteY77" fmla="*/ 8638 h 10000"/>
              <a:gd name="connsiteX78" fmla="*/ 10000 w 10000"/>
              <a:gd name="connsiteY78" fmla="*/ 9471 h 10000"/>
              <a:gd name="connsiteX79" fmla="*/ 9040 w 10000"/>
              <a:gd name="connsiteY79" fmla="*/ 9683 h 10000"/>
              <a:gd name="connsiteX80" fmla="*/ 8252 w 10000"/>
              <a:gd name="connsiteY80" fmla="*/ 9788 h 10000"/>
              <a:gd name="connsiteX81" fmla="*/ 7660 w 10000"/>
              <a:gd name="connsiteY81" fmla="*/ 9894 h 10000"/>
              <a:gd name="connsiteX82" fmla="*/ 6872 w 10000"/>
              <a:gd name="connsiteY82" fmla="*/ 10000 h 10000"/>
              <a:gd name="connsiteX83" fmla="*/ 5887 w 10000"/>
              <a:gd name="connsiteY83" fmla="*/ 10000 h 10000"/>
              <a:gd name="connsiteX84" fmla="*/ 5887 w 10000"/>
              <a:gd name="connsiteY84" fmla="*/ 10000 h 10000"/>
              <a:gd name="connsiteX0" fmla="*/ 5887 w 9040"/>
              <a:gd name="connsiteY0" fmla="*/ 10000 h 10000"/>
              <a:gd name="connsiteX1" fmla="*/ 5099 w 9040"/>
              <a:gd name="connsiteY1" fmla="*/ 9894 h 10000"/>
              <a:gd name="connsiteX2" fmla="*/ 4335 w 9040"/>
              <a:gd name="connsiteY2" fmla="*/ 9894 h 10000"/>
              <a:gd name="connsiteX3" fmla="*/ 3744 w 9040"/>
              <a:gd name="connsiteY3" fmla="*/ 9788 h 10000"/>
              <a:gd name="connsiteX4" fmla="*/ 3152 w 9040"/>
              <a:gd name="connsiteY4" fmla="*/ 9683 h 10000"/>
              <a:gd name="connsiteX5" fmla="*/ 2759 w 9040"/>
              <a:gd name="connsiteY5" fmla="*/ 9577 h 10000"/>
              <a:gd name="connsiteX6" fmla="*/ 2364 w 9040"/>
              <a:gd name="connsiteY6" fmla="*/ 9365 h 10000"/>
              <a:gd name="connsiteX7" fmla="*/ 1971 w 9040"/>
              <a:gd name="connsiteY7" fmla="*/ 9153 h 10000"/>
              <a:gd name="connsiteX8" fmla="*/ 1772 w 9040"/>
              <a:gd name="connsiteY8" fmla="*/ 8942 h 10000"/>
              <a:gd name="connsiteX9" fmla="*/ 1380 w 9040"/>
              <a:gd name="connsiteY9" fmla="*/ 8638 h 10000"/>
              <a:gd name="connsiteX10" fmla="*/ 1183 w 9040"/>
              <a:gd name="connsiteY10" fmla="*/ 8320 h 10000"/>
              <a:gd name="connsiteX11" fmla="*/ 985 w 9040"/>
              <a:gd name="connsiteY11" fmla="*/ 8003 h 10000"/>
              <a:gd name="connsiteX12" fmla="*/ 985 w 9040"/>
              <a:gd name="connsiteY12" fmla="*/ 7685 h 10000"/>
              <a:gd name="connsiteX13" fmla="*/ 788 w 9040"/>
              <a:gd name="connsiteY13" fmla="*/ 7474 h 10000"/>
              <a:gd name="connsiteX14" fmla="*/ 788 w 9040"/>
              <a:gd name="connsiteY14" fmla="*/ 7156 h 10000"/>
              <a:gd name="connsiteX15" fmla="*/ 788 w 9040"/>
              <a:gd name="connsiteY15" fmla="*/ 6733 h 10000"/>
              <a:gd name="connsiteX16" fmla="*/ 788 w 9040"/>
              <a:gd name="connsiteY16" fmla="*/ 6310 h 10000"/>
              <a:gd name="connsiteX17" fmla="*/ 788 w 9040"/>
              <a:gd name="connsiteY17" fmla="*/ 5794 h 10000"/>
              <a:gd name="connsiteX18" fmla="*/ 788 w 9040"/>
              <a:gd name="connsiteY18" fmla="*/ 5159 h 10000"/>
              <a:gd name="connsiteX19" fmla="*/ 788 w 9040"/>
              <a:gd name="connsiteY19" fmla="*/ 4524 h 10000"/>
              <a:gd name="connsiteX20" fmla="*/ 788 w 9040"/>
              <a:gd name="connsiteY20" fmla="*/ 3690 h 10000"/>
              <a:gd name="connsiteX21" fmla="*/ 788 w 9040"/>
              <a:gd name="connsiteY21" fmla="*/ 2950 h 10000"/>
              <a:gd name="connsiteX22" fmla="*/ 788 w 9040"/>
              <a:gd name="connsiteY22" fmla="*/ 2315 h 10000"/>
              <a:gd name="connsiteX23" fmla="*/ 591 w 9040"/>
              <a:gd name="connsiteY23" fmla="*/ 1786 h 10000"/>
              <a:gd name="connsiteX24" fmla="*/ 591 w 9040"/>
              <a:gd name="connsiteY24" fmla="*/ 1362 h 10000"/>
              <a:gd name="connsiteX25" fmla="*/ 591 w 9040"/>
              <a:gd name="connsiteY25" fmla="*/ 952 h 10000"/>
              <a:gd name="connsiteX26" fmla="*/ 591 w 9040"/>
              <a:gd name="connsiteY26" fmla="*/ 635 h 10000"/>
              <a:gd name="connsiteX27" fmla="*/ 395 w 9040"/>
              <a:gd name="connsiteY27" fmla="*/ 529 h 10000"/>
              <a:gd name="connsiteX28" fmla="*/ 395 w 9040"/>
              <a:gd name="connsiteY28" fmla="*/ 423 h 10000"/>
              <a:gd name="connsiteX29" fmla="*/ 196 w 9040"/>
              <a:gd name="connsiteY29" fmla="*/ 317 h 10000"/>
              <a:gd name="connsiteX30" fmla="*/ 0 w 9040"/>
              <a:gd name="connsiteY30" fmla="*/ 212 h 10000"/>
              <a:gd name="connsiteX31" fmla="*/ 0 w 9040"/>
              <a:gd name="connsiteY31" fmla="*/ 106 h 10000"/>
              <a:gd name="connsiteX32" fmla="*/ 0 w 9040"/>
              <a:gd name="connsiteY32" fmla="*/ 0 h 10000"/>
              <a:gd name="connsiteX33" fmla="*/ 196 w 9040"/>
              <a:gd name="connsiteY33" fmla="*/ 0 h 10000"/>
              <a:gd name="connsiteX34" fmla="*/ 395 w 9040"/>
              <a:gd name="connsiteY34" fmla="*/ 0 h 10000"/>
              <a:gd name="connsiteX35" fmla="*/ 591 w 9040"/>
              <a:gd name="connsiteY35" fmla="*/ 0 h 10000"/>
              <a:gd name="connsiteX36" fmla="*/ 985 w 9040"/>
              <a:gd name="connsiteY36" fmla="*/ 0 h 10000"/>
              <a:gd name="connsiteX37" fmla="*/ 1577 w 9040"/>
              <a:gd name="connsiteY37" fmla="*/ 106 h 10000"/>
              <a:gd name="connsiteX38" fmla="*/ 1772 w 9040"/>
              <a:gd name="connsiteY38" fmla="*/ 212 h 10000"/>
              <a:gd name="connsiteX39" fmla="*/ 1971 w 9040"/>
              <a:gd name="connsiteY39" fmla="*/ 317 h 10000"/>
              <a:gd name="connsiteX40" fmla="*/ 2167 w 9040"/>
              <a:gd name="connsiteY40" fmla="*/ 423 h 10000"/>
              <a:gd name="connsiteX41" fmla="*/ 2167 w 9040"/>
              <a:gd name="connsiteY41" fmla="*/ 635 h 10000"/>
              <a:gd name="connsiteX42" fmla="*/ 2167 w 9040"/>
              <a:gd name="connsiteY42" fmla="*/ 952 h 10000"/>
              <a:gd name="connsiteX43" fmla="*/ 1971 w 9040"/>
              <a:gd name="connsiteY43" fmla="*/ 1058 h 10000"/>
              <a:gd name="connsiteX44" fmla="*/ 1971 w 9040"/>
              <a:gd name="connsiteY44" fmla="*/ 1164 h 10000"/>
              <a:gd name="connsiteX45" fmla="*/ 1971 w 9040"/>
              <a:gd name="connsiteY45" fmla="*/ 1468 h 10000"/>
              <a:gd name="connsiteX46" fmla="*/ 1971 w 9040"/>
              <a:gd name="connsiteY46" fmla="*/ 1680 h 10000"/>
              <a:gd name="connsiteX47" fmla="*/ 1971 w 9040"/>
              <a:gd name="connsiteY47" fmla="*/ 2103 h 10000"/>
              <a:gd name="connsiteX48" fmla="*/ 1971 w 9040"/>
              <a:gd name="connsiteY48" fmla="*/ 2421 h 10000"/>
              <a:gd name="connsiteX49" fmla="*/ 1772 w 9040"/>
              <a:gd name="connsiteY49" fmla="*/ 2950 h 10000"/>
              <a:gd name="connsiteX50" fmla="*/ 1772 w 9040"/>
              <a:gd name="connsiteY50" fmla="*/ 3479 h 10000"/>
              <a:gd name="connsiteX51" fmla="*/ 1772 w 9040"/>
              <a:gd name="connsiteY51" fmla="*/ 3995 h 10000"/>
              <a:gd name="connsiteX52" fmla="*/ 1772 w 9040"/>
              <a:gd name="connsiteY52" fmla="*/ 4418 h 10000"/>
              <a:gd name="connsiteX53" fmla="*/ 1772 w 9040"/>
              <a:gd name="connsiteY53" fmla="*/ 4841 h 10000"/>
              <a:gd name="connsiteX54" fmla="*/ 1772 w 9040"/>
              <a:gd name="connsiteY54" fmla="*/ 5265 h 10000"/>
              <a:gd name="connsiteX55" fmla="*/ 1971 w 9040"/>
              <a:gd name="connsiteY55" fmla="*/ 5582 h 10000"/>
              <a:gd name="connsiteX56" fmla="*/ 1971 w 9040"/>
              <a:gd name="connsiteY56" fmla="*/ 5899 h 10000"/>
              <a:gd name="connsiteX57" fmla="*/ 1971 w 9040"/>
              <a:gd name="connsiteY57" fmla="*/ 6111 h 10000"/>
              <a:gd name="connsiteX58" fmla="*/ 1971 w 9040"/>
              <a:gd name="connsiteY58" fmla="*/ 6310 h 10000"/>
              <a:gd name="connsiteX59" fmla="*/ 1971 w 9040"/>
              <a:gd name="connsiteY59" fmla="*/ 6944 h 10000"/>
              <a:gd name="connsiteX60" fmla="*/ 2167 w 9040"/>
              <a:gd name="connsiteY60" fmla="*/ 7579 h 10000"/>
              <a:gd name="connsiteX61" fmla="*/ 2364 w 9040"/>
              <a:gd name="connsiteY61" fmla="*/ 7897 h 10000"/>
              <a:gd name="connsiteX62" fmla="*/ 2364 w 9040"/>
              <a:gd name="connsiteY62" fmla="*/ 8108 h 10000"/>
              <a:gd name="connsiteX63" fmla="*/ 2562 w 9040"/>
              <a:gd name="connsiteY63" fmla="*/ 8320 h 10000"/>
              <a:gd name="connsiteX64" fmla="*/ 2956 w 9040"/>
              <a:gd name="connsiteY64" fmla="*/ 8532 h 10000"/>
              <a:gd name="connsiteX65" fmla="*/ 3152 w 9040"/>
              <a:gd name="connsiteY65" fmla="*/ 8638 h 10000"/>
              <a:gd name="connsiteX66" fmla="*/ 3547 w 9040"/>
              <a:gd name="connsiteY66" fmla="*/ 8743 h 10000"/>
              <a:gd name="connsiteX67" fmla="*/ 3940 w 9040"/>
              <a:gd name="connsiteY67" fmla="*/ 8836 h 10000"/>
              <a:gd name="connsiteX68" fmla="*/ 4335 w 9040"/>
              <a:gd name="connsiteY68" fmla="*/ 8942 h 10000"/>
              <a:gd name="connsiteX69" fmla="*/ 4705 w 9040"/>
              <a:gd name="connsiteY69" fmla="*/ 8942 h 10000"/>
              <a:gd name="connsiteX70" fmla="*/ 5296 w 9040"/>
              <a:gd name="connsiteY70" fmla="*/ 9048 h 10000"/>
              <a:gd name="connsiteX71" fmla="*/ 5887 w 9040"/>
              <a:gd name="connsiteY71" fmla="*/ 9048 h 10000"/>
              <a:gd name="connsiteX72" fmla="*/ 6477 w 9040"/>
              <a:gd name="connsiteY72" fmla="*/ 9048 h 10000"/>
              <a:gd name="connsiteX73" fmla="*/ 7069 w 9040"/>
              <a:gd name="connsiteY73" fmla="*/ 8942 h 10000"/>
              <a:gd name="connsiteX74" fmla="*/ 7464 w 9040"/>
              <a:gd name="connsiteY74" fmla="*/ 8942 h 10000"/>
              <a:gd name="connsiteX75" fmla="*/ 8055 w 9040"/>
              <a:gd name="connsiteY75" fmla="*/ 8836 h 10000"/>
              <a:gd name="connsiteX76" fmla="*/ 8449 w 9040"/>
              <a:gd name="connsiteY76" fmla="*/ 8743 h 10000"/>
              <a:gd name="connsiteX77" fmla="*/ 8842 w 9040"/>
              <a:gd name="connsiteY77" fmla="*/ 8638 h 10000"/>
              <a:gd name="connsiteX78" fmla="*/ 9040 w 9040"/>
              <a:gd name="connsiteY78" fmla="*/ 9683 h 10000"/>
              <a:gd name="connsiteX79" fmla="*/ 8252 w 9040"/>
              <a:gd name="connsiteY79" fmla="*/ 9788 h 10000"/>
              <a:gd name="connsiteX80" fmla="*/ 7660 w 9040"/>
              <a:gd name="connsiteY80" fmla="*/ 9894 h 10000"/>
              <a:gd name="connsiteX81" fmla="*/ 6872 w 9040"/>
              <a:gd name="connsiteY81" fmla="*/ 10000 h 10000"/>
              <a:gd name="connsiteX82" fmla="*/ 5887 w 9040"/>
              <a:gd name="connsiteY82" fmla="*/ 10000 h 10000"/>
              <a:gd name="connsiteX83" fmla="*/ 5887 w 9040"/>
              <a:gd name="connsiteY83"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8257 w 10000"/>
              <a:gd name="connsiteY74" fmla="*/ 8942 h 10000"/>
              <a:gd name="connsiteX75" fmla="*/ 8910 w 10000"/>
              <a:gd name="connsiteY75" fmla="*/ 8836 h 10000"/>
              <a:gd name="connsiteX76" fmla="*/ 9346 w 10000"/>
              <a:gd name="connsiteY76" fmla="*/ 8743 h 10000"/>
              <a:gd name="connsiteX77" fmla="*/ 10000 w 10000"/>
              <a:gd name="connsiteY77" fmla="*/ 9683 h 10000"/>
              <a:gd name="connsiteX78" fmla="*/ 9128 w 10000"/>
              <a:gd name="connsiteY78" fmla="*/ 9788 h 10000"/>
              <a:gd name="connsiteX79" fmla="*/ 8473 w 10000"/>
              <a:gd name="connsiteY79" fmla="*/ 9894 h 10000"/>
              <a:gd name="connsiteX80" fmla="*/ 7602 w 10000"/>
              <a:gd name="connsiteY80" fmla="*/ 10000 h 10000"/>
              <a:gd name="connsiteX81" fmla="*/ 6512 w 10000"/>
              <a:gd name="connsiteY81" fmla="*/ 10000 h 10000"/>
              <a:gd name="connsiteX82" fmla="*/ 6512 w 10000"/>
              <a:gd name="connsiteY82"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8257 w 10000"/>
              <a:gd name="connsiteY74" fmla="*/ 8942 h 10000"/>
              <a:gd name="connsiteX75" fmla="*/ 8910 w 10000"/>
              <a:gd name="connsiteY75" fmla="*/ 8836 h 10000"/>
              <a:gd name="connsiteX76" fmla="*/ 10000 w 10000"/>
              <a:gd name="connsiteY76" fmla="*/ 9683 h 10000"/>
              <a:gd name="connsiteX77" fmla="*/ 9128 w 10000"/>
              <a:gd name="connsiteY77" fmla="*/ 9788 h 10000"/>
              <a:gd name="connsiteX78" fmla="*/ 8473 w 10000"/>
              <a:gd name="connsiteY78" fmla="*/ 9894 h 10000"/>
              <a:gd name="connsiteX79" fmla="*/ 7602 w 10000"/>
              <a:gd name="connsiteY79" fmla="*/ 10000 h 10000"/>
              <a:gd name="connsiteX80" fmla="*/ 6512 w 10000"/>
              <a:gd name="connsiteY80" fmla="*/ 10000 h 10000"/>
              <a:gd name="connsiteX81" fmla="*/ 6512 w 10000"/>
              <a:gd name="connsiteY81"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8257 w 10000"/>
              <a:gd name="connsiteY74" fmla="*/ 8942 h 10000"/>
              <a:gd name="connsiteX75" fmla="*/ 10000 w 10000"/>
              <a:gd name="connsiteY75" fmla="*/ 9683 h 10000"/>
              <a:gd name="connsiteX76" fmla="*/ 9128 w 10000"/>
              <a:gd name="connsiteY76" fmla="*/ 9788 h 10000"/>
              <a:gd name="connsiteX77" fmla="*/ 8473 w 10000"/>
              <a:gd name="connsiteY77" fmla="*/ 9894 h 10000"/>
              <a:gd name="connsiteX78" fmla="*/ 7602 w 10000"/>
              <a:gd name="connsiteY78" fmla="*/ 10000 h 10000"/>
              <a:gd name="connsiteX79" fmla="*/ 6512 w 10000"/>
              <a:gd name="connsiteY79" fmla="*/ 10000 h 10000"/>
              <a:gd name="connsiteX80" fmla="*/ 6512 w 10000"/>
              <a:gd name="connsiteY80"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7820 w 10000"/>
              <a:gd name="connsiteY73" fmla="*/ 8942 h 10000"/>
              <a:gd name="connsiteX74" fmla="*/ 10000 w 10000"/>
              <a:gd name="connsiteY74" fmla="*/ 9683 h 10000"/>
              <a:gd name="connsiteX75" fmla="*/ 9128 w 10000"/>
              <a:gd name="connsiteY75" fmla="*/ 9788 h 10000"/>
              <a:gd name="connsiteX76" fmla="*/ 8473 w 10000"/>
              <a:gd name="connsiteY76" fmla="*/ 9894 h 10000"/>
              <a:gd name="connsiteX77" fmla="*/ 7602 w 10000"/>
              <a:gd name="connsiteY77" fmla="*/ 10000 h 10000"/>
              <a:gd name="connsiteX78" fmla="*/ 6512 w 10000"/>
              <a:gd name="connsiteY78" fmla="*/ 10000 h 10000"/>
              <a:gd name="connsiteX79" fmla="*/ 6512 w 10000"/>
              <a:gd name="connsiteY79"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7165 w 10000"/>
              <a:gd name="connsiteY72" fmla="*/ 9048 h 10000"/>
              <a:gd name="connsiteX73" fmla="*/ 10000 w 10000"/>
              <a:gd name="connsiteY73" fmla="*/ 9683 h 10000"/>
              <a:gd name="connsiteX74" fmla="*/ 9128 w 10000"/>
              <a:gd name="connsiteY74" fmla="*/ 9788 h 10000"/>
              <a:gd name="connsiteX75" fmla="*/ 8473 w 10000"/>
              <a:gd name="connsiteY75" fmla="*/ 9894 h 10000"/>
              <a:gd name="connsiteX76" fmla="*/ 7602 w 10000"/>
              <a:gd name="connsiteY76" fmla="*/ 10000 h 10000"/>
              <a:gd name="connsiteX77" fmla="*/ 6512 w 10000"/>
              <a:gd name="connsiteY77" fmla="*/ 10000 h 10000"/>
              <a:gd name="connsiteX78" fmla="*/ 6512 w 10000"/>
              <a:gd name="connsiteY78"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6512 w 10000"/>
              <a:gd name="connsiteY71" fmla="*/ 9048 h 10000"/>
              <a:gd name="connsiteX72" fmla="*/ 10000 w 10000"/>
              <a:gd name="connsiteY72" fmla="*/ 9683 h 10000"/>
              <a:gd name="connsiteX73" fmla="*/ 9128 w 10000"/>
              <a:gd name="connsiteY73" fmla="*/ 9788 h 10000"/>
              <a:gd name="connsiteX74" fmla="*/ 8473 w 10000"/>
              <a:gd name="connsiteY74" fmla="*/ 9894 h 10000"/>
              <a:gd name="connsiteX75" fmla="*/ 7602 w 10000"/>
              <a:gd name="connsiteY75" fmla="*/ 10000 h 10000"/>
              <a:gd name="connsiteX76" fmla="*/ 6512 w 10000"/>
              <a:gd name="connsiteY76" fmla="*/ 10000 h 10000"/>
              <a:gd name="connsiteX77" fmla="*/ 6512 w 10000"/>
              <a:gd name="connsiteY77"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5858 w 10000"/>
              <a:gd name="connsiteY70" fmla="*/ 9048 h 10000"/>
              <a:gd name="connsiteX71" fmla="*/ 10000 w 10000"/>
              <a:gd name="connsiteY71" fmla="*/ 9683 h 10000"/>
              <a:gd name="connsiteX72" fmla="*/ 9128 w 10000"/>
              <a:gd name="connsiteY72" fmla="*/ 9788 h 10000"/>
              <a:gd name="connsiteX73" fmla="*/ 8473 w 10000"/>
              <a:gd name="connsiteY73" fmla="*/ 9894 h 10000"/>
              <a:gd name="connsiteX74" fmla="*/ 7602 w 10000"/>
              <a:gd name="connsiteY74" fmla="*/ 10000 h 10000"/>
              <a:gd name="connsiteX75" fmla="*/ 6512 w 10000"/>
              <a:gd name="connsiteY75" fmla="*/ 10000 h 10000"/>
              <a:gd name="connsiteX76" fmla="*/ 6512 w 10000"/>
              <a:gd name="connsiteY76"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5205 w 10000"/>
              <a:gd name="connsiteY69" fmla="*/ 8942 h 10000"/>
              <a:gd name="connsiteX70" fmla="*/ 10000 w 10000"/>
              <a:gd name="connsiteY70" fmla="*/ 9683 h 10000"/>
              <a:gd name="connsiteX71" fmla="*/ 9128 w 10000"/>
              <a:gd name="connsiteY71" fmla="*/ 9788 h 10000"/>
              <a:gd name="connsiteX72" fmla="*/ 8473 w 10000"/>
              <a:gd name="connsiteY72" fmla="*/ 9894 h 10000"/>
              <a:gd name="connsiteX73" fmla="*/ 7602 w 10000"/>
              <a:gd name="connsiteY73" fmla="*/ 10000 h 10000"/>
              <a:gd name="connsiteX74" fmla="*/ 6512 w 10000"/>
              <a:gd name="connsiteY74" fmla="*/ 10000 h 10000"/>
              <a:gd name="connsiteX75" fmla="*/ 6512 w 10000"/>
              <a:gd name="connsiteY75"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4795 w 10000"/>
              <a:gd name="connsiteY68" fmla="*/ 8942 h 10000"/>
              <a:gd name="connsiteX69" fmla="*/ 10000 w 10000"/>
              <a:gd name="connsiteY69" fmla="*/ 9683 h 10000"/>
              <a:gd name="connsiteX70" fmla="*/ 9128 w 10000"/>
              <a:gd name="connsiteY70" fmla="*/ 9788 h 10000"/>
              <a:gd name="connsiteX71" fmla="*/ 8473 w 10000"/>
              <a:gd name="connsiteY71" fmla="*/ 9894 h 10000"/>
              <a:gd name="connsiteX72" fmla="*/ 7602 w 10000"/>
              <a:gd name="connsiteY72" fmla="*/ 10000 h 10000"/>
              <a:gd name="connsiteX73" fmla="*/ 6512 w 10000"/>
              <a:gd name="connsiteY73" fmla="*/ 10000 h 10000"/>
              <a:gd name="connsiteX74" fmla="*/ 6512 w 10000"/>
              <a:gd name="connsiteY74"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4358 w 10000"/>
              <a:gd name="connsiteY67" fmla="*/ 8836 h 10000"/>
              <a:gd name="connsiteX68" fmla="*/ 10000 w 10000"/>
              <a:gd name="connsiteY68" fmla="*/ 9683 h 10000"/>
              <a:gd name="connsiteX69" fmla="*/ 9128 w 10000"/>
              <a:gd name="connsiteY69" fmla="*/ 9788 h 10000"/>
              <a:gd name="connsiteX70" fmla="*/ 8473 w 10000"/>
              <a:gd name="connsiteY70" fmla="*/ 9894 h 10000"/>
              <a:gd name="connsiteX71" fmla="*/ 7602 w 10000"/>
              <a:gd name="connsiteY71" fmla="*/ 10000 h 10000"/>
              <a:gd name="connsiteX72" fmla="*/ 6512 w 10000"/>
              <a:gd name="connsiteY72" fmla="*/ 10000 h 10000"/>
              <a:gd name="connsiteX73" fmla="*/ 6512 w 10000"/>
              <a:gd name="connsiteY73"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3924 w 10000"/>
              <a:gd name="connsiteY66" fmla="*/ 8743 h 10000"/>
              <a:gd name="connsiteX67" fmla="*/ 10000 w 10000"/>
              <a:gd name="connsiteY67" fmla="*/ 9683 h 10000"/>
              <a:gd name="connsiteX68" fmla="*/ 9128 w 10000"/>
              <a:gd name="connsiteY68" fmla="*/ 9788 h 10000"/>
              <a:gd name="connsiteX69" fmla="*/ 8473 w 10000"/>
              <a:gd name="connsiteY69" fmla="*/ 9894 h 10000"/>
              <a:gd name="connsiteX70" fmla="*/ 7602 w 10000"/>
              <a:gd name="connsiteY70" fmla="*/ 10000 h 10000"/>
              <a:gd name="connsiteX71" fmla="*/ 6512 w 10000"/>
              <a:gd name="connsiteY71" fmla="*/ 10000 h 10000"/>
              <a:gd name="connsiteX72" fmla="*/ 6512 w 10000"/>
              <a:gd name="connsiteY72"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3487 w 10000"/>
              <a:gd name="connsiteY65" fmla="*/ 8638 h 10000"/>
              <a:gd name="connsiteX66" fmla="*/ 10000 w 10000"/>
              <a:gd name="connsiteY66" fmla="*/ 9683 h 10000"/>
              <a:gd name="connsiteX67" fmla="*/ 9128 w 10000"/>
              <a:gd name="connsiteY67" fmla="*/ 9788 h 10000"/>
              <a:gd name="connsiteX68" fmla="*/ 8473 w 10000"/>
              <a:gd name="connsiteY68" fmla="*/ 9894 h 10000"/>
              <a:gd name="connsiteX69" fmla="*/ 7602 w 10000"/>
              <a:gd name="connsiteY69" fmla="*/ 10000 h 10000"/>
              <a:gd name="connsiteX70" fmla="*/ 6512 w 10000"/>
              <a:gd name="connsiteY70" fmla="*/ 10000 h 10000"/>
              <a:gd name="connsiteX71" fmla="*/ 6512 w 10000"/>
              <a:gd name="connsiteY71"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3270 w 10000"/>
              <a:gd name="connsiteY64" fmla="*/ 8532 h 10000"/>
              <a:gd name="connsiteX65" fmla="*/ 10000 w 10000"/>
              <a:gd name="connsiteY65" fmla="*/ 9683 h 10000"/>
              <a:gd name="connsiteX66" fmla="*/ 9128 w 10000"/>
              <a:gd name="connsiteY66" fmla="*/ 9788 h 10000"/>
              <a:gd name="connsiteX67" fmla="*/ 8473 w 10000"/>
              <a:gd name="connsiteY67" fmla="*/ 9894 h 10000"/>
              <a:gd name="connsiteX68" fmla="*/ 7602 w 10000"/>
              <a:gd name="connsiteY68" fmla="*/ 10000 h 10000"/>
              <a:gd name="connsiteX69" fmla="*/ 6512 w 10000"/>
              <a:gd name="connsiteY69" fmla="*/ 10000 h 10000"/>
              <a:gd name="connsiteX70" fmla="*/ 6512 w 10000"/>
              <a:gd name="connsiteY70"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2180 w 10000"/>
              <a:gd name="connsiteY7" fmla="*/ 9153 h 10000"/>
              <a:gd name="connsiteX8" fmla="*/ 1960 w 10000"/>
              <a:gd name="connsiteY8" fmla="*/ 8942 h 10000"/>
              <a:gd name="connsiteX9" fmla="*/ 1527 w 10000"/>
              <a:gd name="connsiteY9" fmla="*/ 8638 h 10000"/>
              <a:gd name="connsiteX10" fmla="*/ 1309 w 10000"/>
              <a:gd name="connsiteY10" fmla="*/ 8320 h 10000"/>
              <a:gd name="connsiteX11" fmla="*/ 1090 w 10000"/>
              <a:gd name="connsiteY11" fmla="*/ 8003 h 10000"/>
              <a:gd name="connsiteX12" fmla="*/ 1090 w 10000"/>
              <a:gd name="connsiteY12" fmla="*/ 7685 h 10000"/>
              <a:gd name="connsiteX13" fmla="*/ 872 w 10000"/>
              <a:gd name="connsiteY13" fmla="*/ 7474 h 10000"/>
              <a:gd name="connsiteX14" fmla="*/ 872 w 10000"/>
              <a:gd name="connsiteY14" fmla="*/ 7156 h 10000"/>
              <a:gd name="connsiteX15" fmla="*/ 872 w 10000"/>
              <a:gd name="connsiteY15" fmla="*/ 6733 h 10000"/>
              <a:gd name="connsiteX16" fmla="*/ 872 w 10000"/>
              <a:gd name="connsiteY16" fmla="*/ 6310 h 10000"/>
              <a:gd name="connsiteX17" fmla="*/ 872 w 10000"/>
              <a:gd name="connsiteY17" fmla="*/ 5794 h 10000"/>
              <a:gd name="connsiteX18" fmla="*/ 872 w 10000"/>
              <a:gd name="connsiteY18" fmla="*/ 5159 h 10000"/>
              <a:gd name="connsiteX19" fmla="*/ 872 w 10000"/>
              <a:gd name="connsiteY19" fmla="*/ 4524 h 10000"/>
              <a:gd name="connsiteX20" fmla="*/ 872 w 10000"/>
              <a:gd name="connsiteY20" fmla="*/ 3690 h 10000"/>
              <a:gd name="connsiteX21" fmla="*/ 872 w 10000"/>
              <a:gd name="connsiteY21" fmla="*/ 2950 h 10000"/>
              <a:gd name="connsiteX22" fmla="*/ 872 w 10000"/>
              <a:gd name="connsiteY22" fmla="*/ 2315 h 10000"/>
              <a:gd name="connsiteX23" fmla="*/ 654 w 10000"/>
              <a:gd name="connsiteY23" fmla="*/ 1786 h 10000"/>
              <a:gd name="connsiteX24" fmla="*/ 654 w 10000"/>
              <a:gd name="connsiteY24" fmla="*/ 1362 h 10000"/>
              <a:gd name="connsiteX25" fmla="*/ 654 w 10000"/>
              <a:gd name="connsiteY25" fmla="*/ 952 h 10000"/>
              <a:gd name="connsiteX26" fmla="*/ 654 w 10000"/>
              <a:gd name="connsiteY26" fmla="*/ 635 h 10000"/>
              <a:gd name="connsiteX27" fmla="*/ 437 w 10000"/>
              <a:gd name="connsiteY27" fmla="*/ 529 h 10000"/>
              <a:gd name="connsiteX28" fmla="*/ 437 w 10000"/>
              <a:gd name="connsiteY28" fmla="*/ 423 h 10000"/>
              <a:gd name="connsiteX29" fmla="*/ 217 w 10000"/>
              <a:gd name="connsiteY29" fmla="*/ 317 h 10000"/>
              <a:gd name="connsiteX30" fmla="*/ 0 w 10000"/>
              <a:gd name="connsiteY30" fmla="*/ 212 h 10000"/>
              <a:gd name="connsiteX31" fmla="*/ 0 w 10000"/>
              <a:gd name="connsiteY31" fmla="*/ 106 h 10000"/>
              <a:gd name="connsiteX32" fmla="*/ 0 w 10000"/>
              <a:gd name="connsiteY32" fmla="*/ 0 h 10000"/>
              <a:gd name="connsiteX33" fmla="*/ 217 w 10000"/>
              <a:gd name="connsiteY33" fmla="*/ 0 h 10000"/>
              <a:gd name="connsiteX34" fmla="*/ 437 w 10000"/>
              <a:gd name="connsiteY34" fmla="*/ 0 h 10000"/>
              <a:gd name="connsiteX35" fmla="*/ 654 w 10000"/>
              <a:gd name="connsiteY35" fmla="*/ 0 h 10000"/>
              <a:gd name="connsiteX36" fmla="*/ 1090 w 10000"/>
              <a:gd name="connsiteY36" fmla="*/ 0 h 10000"/>
              <a:gd name="connsiteX37" fmla="*/ 1744 w 10000"/>
              <a:gd name="connsiteY37" fmla="*/ 106 h 10000"/>
              <a:gd name="connsiteX38" fmla="*/ 1960 w 10000"/>
              <a:gd name="connsiteY38" fmla="*/ 212 h 10000"/>
              <a:gd name="connsiteX39" fmla="*/ 2180 w 10000"/>
              <a:gd name="connsiteY39" fmla="*/ 317 h 10000"/>
              <a:gd name="connsiteX40" fmla="*/ 2397 w 10000"/>
              <a:gd name="connsiteY40" fmla="*/ 423 h 10000"/>
              <a:gd name="connsiteX41" fmla="*/ 2397 w 10000"/>
              <a:gd name="connsiteY41" fmla="*/ 635 h 10000"/>
              <a:gd name="connsiteX42" fmla="*/ 2397 w 10000"/>
              <a:gd name="connsiteY42" fmla="*/ 952 h 10000"/>
              <a:gd name="connsiteX43" fmla="*/ 2180 w 10000"/>
              <a:gd name="connsiteY43" fmla="*/ 1058 h 10000"/>
              <a:gd name="connsiteX44" fmla="*/ 2180 w 10000"/>
              <a:gd name="connsiteY44" fmla="*/ 1164 h 10000"/>
              <a:gd name="connsiteX45" fmla="*/ 2180 w 10000"/>
              <a:gd name="connsiteY45" fmla="*/ 1468 h 10000"/>
              <a:gd name="connsiteX46" fmla="*/ 2180 w 10000"/>
              <a:gd name="connsiteY46" fmla="*/ 1680 h 10000"/>
              <a:gd name="connsiteX47" fmla="*/ 2180 w 10000"/>
              <a:gd name="connsiteY47" fmla="*/ 2103 h 10000"/>
              <a:gd name="connsiteX48" fmla="*/ 2180 w 10000"/>
              <a:gd name="connsiteY48" fmla="*/ 2421 h 10000"/>
              <a:gd name="connsiteX49" fmla="*/ 1960 w 10000"/>
              <a:gd name="connsiteY49" fmla="*/ 2950 h 10000"/>
              <a:gd name="connsiteX50" fmla="*/ 1960 w 10000"/>
              <a:gd name="connsiteY50" fmla="*/ 3479 h 10000"/>
              <a:gd name="connsiteX51" fmla="*/ 1960 w 10000"/>
              <a:gd name="connsiteY51" fmla="*/ 3995 h 10000"/>
              <a:gd name="connsiteX52" fmla="*/ 1960 w 10000"/>
              <a:gd name="connsiteY52" fmla="*/ 4418 h 10000"/>
              <a:gd name="connsiteX53" fmla="*/ 1960 w 10000"/>
              <a:gd name="connsiteY53" fmla="*/ 4841 h 10000"/>
              <a:gd name="connsiteX54" fmla="*/ 1960 w 10000"/>
              <a:gd name="connsiteY54" fmla="*/ 5265 h 10000"/>
              <a:gd name="connsiteX55" fmla="*/ 2180 w 10000"/>
              <a:gd name="connsiteY55" fmla="*/ 5582 h 10000"/>
              <a:gd name="connsiteX56" fmla="*/ 2180 w 10000"/>
              <a:gd name="connsiteY56" fmla="*/ 5899 h 10000"/>
              <a:gd name="connsiteX57" fmla="*/ 2180 w 10000"/>
              <a:gd name="connsiteY57" fmla="*/ 6111 h 10000"/>
              <a:gd name="connsiteX58" fmla="*/ 2180 w 10000"/>
              <a:gd name="connsiteY58" fmla="*/ 6310 h 10000"/>
              <a:gd name="connsiteX59" fmla="*/ 2180 w 10000"/>
              <a:gd name="connsiteY59" fmla="*/ 6944 h 10000"/>
              <a:gd name="connsiteX60" fmla="*/ 2397 w 10000"/>
              <a:gd name="connsiteY60" fmla="*/ 7579 h 10000"/>
              <a:gd name="connsiteX61" fmla="*/ 2615 w 10000"/>
              <a:gd name="connsiteY61" fmla="*/ 7897 h 10000"/>
              <a:gd name="connsiteX62" fmla="*/ 2615 w 10000"/>
              <a:gd name="connsiteY62" fmla="*/ 8108 h 10000"/>
              <a:gd name="connsiteX63" fmla="*/ 2834 w 10000"/>
              <a:gd name="connsiteY63" fmla="*/ 8320 h 10000"/>
              <a:gd name="connsiteX64" fmla="*/ 10000 w 10000"/>
              <a:gd name="connsiteY64" fmla="*/ 9683 h 10000"/>
              <a:gd name="connsiteX65" fmla="*/ 9128 w 10000"/>
              <a:gd name="connsiteY65" fmla="*/ 9788 h 10000"/>
              <a:gd name="connsiteX66" fmla="*/ 8473 w 10000"/>
              <a:gd name="connsiteY66" fmla="*/ 9894 h 10000"/>
              <a:gd name="connsiteX67" fmla="*/ 7602 w 10000"/>
              <a:gd name="connsiteY67" fmla="*/ 10000 h 10000"/>
              <a:gd name="connsiteX68" fmla="*/ 6512 w 10000"/>
              <a:gd name="connsiteY68" fmla="*/ 10000 h 10000"/>
              <a:gd name="connsiteX69" fmla="*/ 6512 w 10000"/>
              <a:gd name="connsiteY69"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2615 w 10000"/>
              <a:gd name="connsiteY6" fmla="*/ 9365 h 10000"/>
              <a:gd name="connsiteX7" fmla="*/ 1960 w 10000"/>
              <a:gd name="connsiteY7" fmla="*/ 8942 h 10000"/>
              <a:gd name="connsiteX8" fmla="*/ 1527 w 10000"/>
              <a:gd name="connsiteY8" fmla="*/ 8638 h 10000"/>
              <a:gd name="connsiteX9" fmla="*/ 1309 w 10000"/>
              <a:gd name="connsiteY9" fmla="*/ 8320 h 10000"/>
              <a:gd name="connsiteX10" fmla="*/ 1090 w 10000"/>
              <a:gd name="connsiteY10" fmla="*/ 8003 h 10000"/>
              <a:gd name="connsiteX11" fmla="*/ 1090 w 10000"/>
              <a:gd name="connsiteY11" fmla="*/ 7685 h 10000"/>
              <a:gd name="connsiteX12" fmla="*/ 872 w 10000"/>
              <a:gd name="connsiteY12" fmla="*/ 7474 h 10000"/>
              <a:gd name="connsiteX13" fmla="*/ 872 w 10000"/>
              <a:gd name="connsiteY13" fmla="*/ 7156 h 10000"/>
              <a:gd name="connsiteX14" fmla="*/ 872 w 10000"/>
              <a:gd name="connsiteY14" fmla="*/ 6733 h 10000"/>
              <a:gd name="connsiteX15" fmla="*/ 872 w 10000"/>
              <a:gd name="connsiteY15" fmla="*/ 6310 h 10000"/>
              <a:gd name="connsiteX16" fmla="*/ 872 w 10000"/>
              <a:gd name="connsiteY16" fmla="*/ 5794 h 10000"/>
              <a:gd name="connsiteX17" fmla="*/ 872 w 10000"/>
              <a:gd name="connsiteY17" fmla="*/ 5159 h 10000"/>
              <a:gd name="connsiteX18" fmla="*/ 872 w 10000"/>
              <a:gd name="connsiteY18" fmla="*/ 4524 h 10000"/>
              <a:gd name="connsiteX19" fmla="*/ 872 w 10000"/>
              <a:gd name="connsiteY19" fmla="*/ 3690 h 10000"/>
              <a:gd name="connsiteX20" fmla="*/ 872 w 10000"/>
              <a:gd name="connsiteY20" fmla="*/ 2950 h 10000"/>
              <a:gd name="connsiteX21" fmla="*/ 872 w 10000"/>
              <a:gd name="connsiteY21" fmla="*/ 2315 h 10000"/>
              <a:gd name="connsiteX22" fmla="*/ 654 w 10000"/>
              <a:gd name="connsiteY22" fmla="*/ 1786 h 10000"/>
              <a:gd name="connsiteX23" fmla="*/ 654 w 10000"/>
              <a:gd name="connsiteY23" fmla="*/ 1362 h 10000"/>
              <a:gd name="connsiteX24" fmla="*/ 654 w 10000"/>
              <a:gd name="connsiteY24" fmla="*/ 952 h 10000"/>
              <a:gd name="connsiteX25" fmla="*/ 654 w 10000"/>
              <a:gd name="connsiteY25" fmla="*/ 635 h 10000"/>
              <a:gd name="connsiteX26" fmla="*/ 437 w 10000"/>
              <a:gd name="connsiteY26" fmla="*/ 529 h 10000"/>
              <a:gd name="connsiteX27" fmla="*/ 437 w 10000"/>
              <a:gd name="connsiteY27" fmla="*/ 423 h 10000"/>
              <a:gd name="connsiteX28" fmla="*/ 217 w 10000"/>
              <a:gd name="connsiteY28" fmla="*/ 317 h 10000"/>
              <a:gd name="connsiteX29" fmla="*/ 0 w 10000"/>
              <a:gd name="connsiteY29" fmla="*/ 212 h 10000"/>
              <a:gd name="connsiteX30" fmla="*/ 0 w 10000"/>
              <a:gd name="connsiteY30" fmla="*/ 106 h 10000"/>
              <a:gd name="connsiteX31" fmla="*/ 0 w 10000"/>
              <a:gd name="connsiteY31" fmla="*/ 0 h 10000"/>
              <a:gd name="connsiteX32" fmla="*/ 217 w 10000"/>
              <a:gd name="connsiteY32" fmla="*/ 0 h 10000"/>
              <a:gd name="connsiteX33" fmla="*/ 437 w 10000"/>
              <a:gd name="connsiteY33" fmla="*/ 0 h 10000"/>
              <a:gd name="connsiteX34" fmla="*/ 654 w 10000"/>
              <a:gd name="connsiteY34" fmla="*/ 0 h 10000"/>
              <a:gd name="connsiteX35" fmla="*/ 1090 w 10000"/>
              <a:gd name="connsiteY35" fmla="*/ 0 h 10000"/>
              <a:gd name="connsiteX36" fmla="*/ 1744 w 10000"/>
              <a:gd name="connsiteY36" fmla="*/ 106 h 10000"/>
              <a:gd name="connsiteX37" fmla="*/ 1960 w 10000"/>
              <a:gd name="connsiteY37" fmla="*/ 212 h 10000"/>
              <a:gd name="connsiteX38" fmla="*/ 2180 w 10000"/>
              <a:gd name="connsiteY38" fmla="*/ 317 h 10000"/>
              <a:gd name="connsiteX39" fmla="*/ 2397 w 10000"/>
              <a:gd name="connsiteY39" fmla="*/ 423 h 10000"/>
              <a:gd name="connsiteX40" fmla="*/ 2397 w 10000"/>
              <a:gd name="connsiteY40" fmla="*/ 635 h 10000"/>
              <a:gd name="connsiteX41" fmla="*/ 2397 w 10000"/>
              <a:gd name="connsiteY41" fmla="*/ 952 h 10000"/>
              <a:gd name="connsiteX42" fmla="*/ 2180 w 10000"/>
              <a:gd name="connsiteY42" fmla="*/ 1058 h 10000"/>
              <a:gd name="connsiteX43" fmla="*/ 2180 w 10000"/>
              <a:gd name="connsiteY43" fmla="*/ 1164 h 10000"/>
              <a:gd name="connsiteX44" fmla="*/ 2180 w 10000"/>
              <a:gd name="connsiteY44" fmla="*/ 1468 h 10000"/>
              <a:gd name="connsiteX45" fmla="*/ 2180 w 10000"/>
              <a:gd name="connsiteY45" fmla="*/ 1680 h 10000"/>
              <a:gd name="connsiteX46" fmla="*/ 2180 w 10000"/>
              <a:gd name="connsiteY46" fmla="*/ 2103 h 10000"/>
              <a:gd name="connsiteX47" fmla="*/ 2180 w 10000"/>
              <a:gd name="connsiteY47" fmla="*/ 2421 h 10000"/>
              <a:gd name="connsiteX48" fmla="*/ 1960 w 10000"/>
              <a:gd name="connsiteY48" fmla="*/ 2950 h 10000"/>
              <a:gd name="connsiteX49" fmla="*/ 1960 w 10000"/>
              <a:gd name="connsiteY49" fmla="*/ 3479 h 10000"/>
              <a:gd name="connsiteX50" fmla="*/ 1960 w 10000"/>
              <a:gd name="connsiteY50" fmla="*/ 3995 h 10000"/>
              <a:gd name="connsiteX51" fmla="*/ 1960 w 10000"/>
              <a:gd name="connsiteY51" fmla="*/ 4418 h 10000"/>
              <a:gd name="connsiteX52" fmla="*/ 1960 w 10000"/>
              <a:gd name="connsiteY52" fmla="*/ 4841 h 10000"/>
              <a:gd name="connsiteX53" fmla="*/ 1960 w 10000"/>
              <a:gd name="connsiteY53" fmla="*/ 5265 h 10000"/>
              <a:gd name="connsiteX54" fmla="*/ 2180 w 10000"/>
              <a:gd name="connsiteY54" fmla="*/ 5582 h 10000"/>
              <a:gd name="connsiteX55" fmla="*/ 2180 w 10000"/>
              <a:gd name="connsiteY55" fmla="*/ 5899 h 10000"/>
              <a:gd name="connsiteX56" fmla="*/ 2180 w 10000"/>
              <a:gd name="connsiteY56" fmla="*/ 6111 h 10000"/>
              <a:gd name="connsiteX57" fmla="*/ 2180 w 10000"/>
              <a:gd name="connsiteY57" fmla="*/ 6310 h 10000"/>
              <a:gd name="connsiteX58" fmla="*/ 2180 w 10000"/>
              <a:gd name="connsiteY58" fmla="*/ 6944 h 10000"/>
              <a:gd name="connsiteX59" fmla="*/ 2397 w 10000"/>
              <a:gd name="connsiteY59" fmla="*/ 7579 h 10000"/>
              <a:gd name="connsiteX60" fmla="*/ 2615 w 10000"/>
              <a:gd name="connsiteY60" fmla="*/ 7897 h 10000"/>
              <a:gd name="connsiteX61" fmla="*/ 2615 w 10000"/>
              <a:gd name="connsiteY61" fmla="*/ 8108 h 10000"/>
              <a:gd name="connsiteX62" fmla="*/ 2834 w 10000"/>
              <a:gd name="connsiteY62" fmla="*/ 8320 h 10000"/>
              <a:gd name="connsiteX63" fmla="*/ 10000 w 10000"/>
              <a:gd name="connsiteY63" fmla="*/ 9683 h 10000"/>
              <a:gd name="connsiteX64" fmla="*/ 9128 w 10000"/>
              <a:gd name="connsiteY64" fmla="*/ 9788 h 10000"/>
              <a:gd name="connsiteX65" fmla="*/ 8473 w 10000"/>
              <a:gd name="connsiteY65" fmla="*/ 9894 h 10000"/>
              <a:gd name="connsiteX66" fmla="*/ 7602 w 10000"/>
              <a:gd name="connsiteY66" fmla="*/ 10000 h 10000"/>
              <a:gd name="connsiteX67" fmla="*/ 6512 w 10000"/>
              <a:gd name="connsiteY67" fmla="*/ 10000 h 10000"/>
              <a:gd name="connsiteX68" fmla="*/ 6512 w 10000"/>
              <a:gd name="connsiteY68"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3052 w 10000"/>
              <a:gd name="connsiteY5" fmla="*/ 9577 h 10000"/>
              <a:gd name="connsiteX6" fmla="*/ 1960 w 10000"/>
              <a:gd name="connsiteY6" fmla="*/ 8942 h 10000"/>
              <a:gd name="connsiteX7" fmla="*/ 1527 w 10000"/>
              <a:gd name="connsiteY7" fmla="*/ 8638 h 10000"/>
              <a:gd name="connsiteX8" fmla="*/ 1309 w 10000"/>
              <a:gd name="connsiteY8" fmla="*/ 8320 h 10000"/>
              <a:gd name="connsiteX9" fmla="*/ 1090 w 10000"/>
              <a:gd name="connsiteY9" fmla="*/ 8003 h 10000"/>
              <a:gd name="connsiteX10" fmla="*/ 1090 w 10000"/>
              <a:gd name="connsiteY10" fmla="*/ 7685 h 10000"/>
              <a:gd name="connsiteX11" fmla="*/ 872 w 10000"/>
              <a:gd name="connsiteY11" fmla="*/ 7474 h 10000"/>
              <a:gd name="connsiteX12" fmla="*/ 872 w 10000"/>
              <a:gd name="connsiteY12" fmla="*/ 7156 h 10000"/>
              <a:gd name="connsiteX13" fmla="*/ 872 w 10000"/>
              <a:gd name="connsiteY13" fmla="*/ 6733 h 10000"/>
              <a:gd name="connsiteX14" fmla="*/ 872 w 10000"/>
              <a:gd name="connsiteY14" fmla="*/ 6310 h 10000"/>
              <a:gd name="connsiteX15" fmla="*/ 872 w 10000"/>
              <a:gd name="connsiteY15" fmla="*/ 5794 h 10000"/>
              <a:gd name="connsiteX16" fmla="*/ 872 w 10000"/>
              <a:gd name="connsiteY16" fmla="*/ 5159 h 10000"/>
              <a:gd name="connsiteX17" fmla="*/ 872 w 10000"/>
              <a:gd name="connsiteY17" fmla="*/ 4524 h 10000"/>
              <a:gd name="connsiteX18" fmla="*/ 872 w 10000"/>
              <a:gd name="connsiteY18" fmla="*/ 3690 h 10000"/>
              <a:gd name="connsiteX19" fmla="*/ 872 w 10000"/>
              <a:gd name="connsiteY19" fmla="*/ 2950 h 10000"/>
              <a:gd name="connsiteX20" fmla="*/ 872 w 10000"/>
              <a:gd name="connsiteY20" fmla="*/ 2315 h 10000"/>
              <a:gd name="connsiteX21" fmla="*/ 654 w 10000"/>
              <a:gd name="connsiteY21" fmla="*/ 1786 h 10000"/>
              <a:gd name="connsiteX22" fmla="*/ 654 w 10000"/>
              <a:gd name="connsiteY22" fmla="*/ 1362 h 10000"/>
              <a:gd name="connsiteX23" fmla="*/ 654 w 10000"/>
              <a:gd name="connsiteY23" fmla="*/ 952 h 10000"/>
              <a:gd name="connsiteX24" fmla="*/ 654 w 10000"/>
              <a:gd name="connsiteY24" fmla="*/ 635 h 10000"/>
              <a:gd name="connsiteX25" fmla="*/ 437 w 10000"/>
              <a:gd name="connsiteY25" fmla="*/ 529 h 10000"/>
              <a:gd name="connsiteX26" fmla="*/ 437 w 10000"/>
              <a:gd name="connsiteY26" fmla="*/ 423 h 10000"/>
              <a:gd name="connsiteX27" fmla="*/ 217 w 10000"/>
              <a:gd name="connsiteY27" fmla="*/ 317 h 10000"/>
              <a:gd name="connsiteX28" fmla="*/ 0 w 10000"/>
              <a:gd name="connsiteY28" fmla="*/ 212 h 10000"/>
              <a:gd name="connsiteX29" fmla="*/ 0 w 10000"/>
              <a:gd name="connsiteY29" fmla="*/ 106 h 10000"/>
              <a:gd name="connsiteX30" fmla="*/ 0 w 10000"/>
              <a:gd name="connsiteY30" fmla="*/ 0 h 10000"/>
              <a:gd name="connsiteX31" fmla="*/ 217 w 10000"/>
              <a:gd name="connsiteY31" fmla="*/ 0 h 10000"/>
              <a:gd name="connsiteX32" fmla="*/ 437 w 10000"/>
              <a:gd name="connsiteY32" fmla="*/ 0 h 10000"/>
              <a:gd name="connsiteX33" fmla="*/ 654 w 10000"/>
              <a:gd name="connsiteY33" fmla="*/ 0 h 10000"/>
              <a:gd name="connsiteX34" fmla="*/ 1090 w 10000"/>
              <a:gd name="connsiteY34" fmla="*/ 0 h 10000"/>
              <a:gd name="connsiteX35" fmla="*/ 1744 w 10000"/>
              <a:gd name="connsiteY35" fmla="*/ 106 h 10000"/>
              <a:gd name="connsiteX36" fmla="*/ 1960 w 10000"/>
              <a:gd name="connsiteY36" fmla="*/ 212 h 10000"/>
              <a:gd name="connsiteX37" fmla="*/ 2180 w 10000"/>
              <a:gd name="connsiteY37" fmla="*/ 317 h 10000"/>
              <a:gd name="connsiteX38" fmla="*/ 2397 w 10000"/>
              <a:gd name="connsiteY38" fmla="*/ 423 h 10000"/>
              <a:gd name="connsiteX39" fmla="*/ 2397 w 10000"/>
              <a:gd name="connsiteY39" fmla="*/ 635 h 10000"/>
              <a:gd name="connsiteX40" fmla="*/ 2397 w 10000"/>
              <a:gd name="connsiteY40" fmla="*/ 952 h 10000"/>
              <a:gd name="connsiteX41" fmla="*/ 2180 w 10000"/>
              <a:gd name="connsiteY41" fmla="*/ 1058 h 10000"/>
              <a:gd name="connsiteX42" fmla="*/ 2180 w 10000"/>
              <a:gd name="connsiteY42" fmla="*/ 1164 h 10000"/>
              <a:gd name="connsiteX43" fmla="*/ 2180 w 10000"/>
              <a:gd name="connsiteY43" fmla="*/ 1468 h 10000"/>
              <a:gd name="connsiteX44" fmla="*/ 2180 w 10000"/>
              <a:gd name="connsiteY44" fmla="*/ 1680 h 10000"/>
              <a:gd name="connsiteX45" fmla="*/ 2180 w 10000"/>
              <a:gd name="connsiteY45" fmla="*/ 2103 h 10000"/>
              <a:gd name="connsiteX46" fmla="*/ 2180 w 10000"/>
              <a:gd name="connsiteY46" fmla="*/ 2421 h 10000"/>
              <a:gd name="connsiteX47" fmla="*/ 1960 w 10000"/>
              <a:gd name="connsiteY47" fmla="*/ 2950 h 10000"/>
              <a:gd name="connsiteX48" fmla="*/ 1960 w 10000"/>
              <a:gd name="connsiteY48" fmla="*/ 3479 h 10000"/>
              <a:gd name="connsiteX49" fmla="*/ 1960 w 10000"/>
              <a:gd name="connsiteY49" fmla="*/ 3995 h 10000"/>
              <a:gd name="connsiteX50" fmla="*/ 1960 w 10000"/>
              <a:gd name="connsiteY50" fmla="*/ 4418 h 10000"/>
              <a:gd name="connsiteX51" fmla="*/ 1960 w 10000"/>
              <a:gd name="connsiteY51" fmla="*/ 4841 h 10000"/>
              <a:gd name="connsiteX52" fmla="*/ 1960 w 10000"/>
              <a:gd name="connsiteY52" fmla="*/ 5265 h 10000"/>
              <a:gd name="connsiteX53" fmla="*/ 2180 w 10000"/>
              <a:gd name="connsiteY53" fmla="*/ 5582 h 10000"/>
              <a:gd name="connsiteX54" fmla="*/ 2180 w 10000"/>
              <a:gd name="connsiteY54" fmla="*/ 5899 h 10000"/>
              <a:gd name="connsiteX55" fmla="*/ 2180 w 10000"/>
              <a:gd name="connsiteY55" fmla="*/ 6111 h 10000"/>
              <a:gd name="connsiteX56" fmla="*/ 2180 w 10000"/>
              <a:gd name="connsiteY56" fmla="*/ 6310 h 10000"/>
              <a:gd name="connsiteX57" fmla="*/ 2180 w 10000"/>
              <a:gd name="connsiteY57" fmla="*/ 6944 h 10000"/>
              <a:gd name="connsiteX58" fmla="*/ 2397 w 10000"/>
              <a:gd name="connsiteY58" fmla="*/ 7579 h 10000"/>
              <a:gd name="connsiteX59" fmla="*/ 2615 w 10000"/>
              <a:gd name="connsiteY59" fmla="*/ 7897 h 10000"/>
              <a:gd name="connsiteX60" fmla="*/ 2615 w 10000"/>
              <a:gd name="connsiteY60" fmla="*/ 8108 h 10000"/>
              <a:gd name="connsiteX61" fmla="*/ 2834 w 10000"/>
              <a:gd name="connsiteY61" fmla="*/ 8320 h 10000"/>
              <a:gd name="connsiteX62" fmla="*/ 10000 w 10000"/>
              <a:gd name="connsiteY62" fmla="*/ 9683 h 10000"/>
              <a:gd name="connsiteX63" fmla="*/ 9128 w 10000"/>
              <a:gd name="connsiteY63" fmla="*/ 9788 h 10000"/>
              <a:gd name="connsiteX64" fmla="*/ 8473 w 10000"/>
              <a:gd name="connsiteY64" fmla="*/ 9894 h 10000"/>
              <a:gd name="connsiteX65" fmla="*/ 7602 w 10000"/>
              <a:gd name="connsiteY65" fmla="*/ 10000 h 10000"/>
              <a:gd name="connsiteX66" fmla="*/ 6512 w 10000"/>
              <a:gd name="connsiteY66" fmla="*/ 10000 h 10000"/>
              <a:gd name="connsiteX67" fmla="*/ 6512 w 10000"/>
              <a:gd name="connsiteY67"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3487 w 10000"/>
              <a:gd name="connsiteY4" fmla="*/ 9683 h 10000"/>
              <a:gd name="connsiteX5" fmla="*/ 1960 w 10000"/>
              <a:gd name="connsiteY5" fmla="*/ 8942 h 10000"/>
              <a:gd name="connsiteX6" fmla="*/ 1527 w 10000"/>
              <a:gd name="connsiteY6" fmla="*/ 8638 h 10000"/>
              <a:gd name="connsiteX7" fmla="*/ 1309 w 10000"/>
              <a:gd name="connsiteY7" fmla="*/ 8320 h 10000"/>
              <a:gd name="connsiteX8" fmla="*/ 1090 w 10000"/>
              <a:gd name="connsiteY8" fmla="*/ 8003 h 10000"/>
              <a:gd name="connsiteX9" fmla="*/ 1090 w 10000"/>
              <a:gd name="connsiteY9" fmla="*/ 7685 h 10000"/>
              <a:gd name="connsiteX10" fmla="*/ 872 w 10000"/>
              <a:gd name="connsiteY10" fmla="*/ 7474 h 10000"/>
              <a:gd name="connsiteX11" fmla="*/ 872 w 10000"/>
              <a:gd name="connsiteY11" fmla="*/ 7156 h 10000"/>
              <a:gd name="connsiteX12" fmla="*/ 872 w 10000"/>
              <a:gd name="connsiteY12" fmla="*/ 6733 h 10000"/>
              <a:gd name="connsiteX13" fmla="*/ 872 w 10000"/>
              <a:gd name="connsiteY13" fmla="*/ 6310 h 10000"/>
              <a:gd name="connsiteX14" fmla="*/ 872 w 10000"/>
              <a:gd name="connsiteY14" fmla="*/ 5794 h 10000"/>
              <a:gd name="connsiteX15" fmla="*/ 872 w 10000"/>
              <a:gd name="connsiteY15" fmla="*/ 5159 h 10000"/>
              <a:gd name="connsiteX16" fmla="*/ 872 w 10000"/>
              <a:gd name="connsiteY16" fmla="*/ 4524 h 10000"/>
              <a:gd name="connsiteX17" fmla="*/ 872 w 10000"/>
              <a:gd name="connsiteY17" fmla="*/ 3690 h 10000"/>
              <a:gd name="connsiteX18" fmla="*/ 872 w 10000"/>
              <a:gd name="connsiteY18" fmla="*/ 2950 h 10000"/>
              <a:gd name="connsiteX19" fmla="*/ 872 w 10000"/>
              <a:gd name="connsiteY19" fmla="*/ 2315 h 10000"/>
              <a:gd name="connsiteX20" fmla="*/ 654 w 10000"/>
              <a:gd name="connsiteY20" fmla="*/ 1786 h 10000"/>
              <a:gd name="connsiteX21" fmla="*/ 654 w 10000"/>
              <a:gd name="connsiteY21" fmla="*/ 1362 h 10000"/>
              <a:gd name="connsiteX22" fmla="*/ 654 w 10000"/>
              <a:gd name="connsiteY22" fmla="*/ 952 h 10000"/>
              <a:gd name="connsiteX23" fmla="*/ 654 w 10000"/>
              <a:gd name="connsiteY23" fmla="*/ 635 h 10000"/>
              <a:gd name="connsiteX24" fmla="*/ 437 w 10000"/>
              <a:gd name="connsiteY24" fmla="*/ 529 h 10000"/>
              <a:gd name="connsiteX25" fmla="*/ 437 w 10000"/>
              <a:gd name="connsiteY25" fmla="*/ 423 h 10000"/>
              <a:gd name="connsiteX26" fmla="*/ 217 w 10000"/>
              <a:gd name="connsiteY26" fmla="*/ 317 h 10000"/>
              <a:gd name="connsiteX27" fmla="*/ 0 w 10000"/>
              <a:gd name="connsiteY27" fmla="*/ 212 h 10000"/>
              <a:gd name="connsiteX28" fmla="*/ 0 w 10000"/>
              <a:gd name="connsiteY28" fmla="*/ 106 h 10000"/>
              <a:gd name="connsiteX29" fmla="*/ 0 w 10000"/>
              <a:gd name="connsiteY29" fmla="*/ 0 h 10000"/>
              <a:gd name="connsiteX30" fmla="*/ 217 w 10000"/>
              <a:gd name="connsiteY30" fmla="*/ 0 h 10000"/>
              <a:gd name="connsiteX31" fmla="*/ 437 w 10000"/>
              <a:gd name="connsiteY31" fmla="*/ 0 h 10000"/>
              <a:gd name="connsiteX32" fmla="*/ 654 w 10000"/>
              <a:gd name="connsiteY32" fmla="*/ 0 h 10000"/>
              <a:gd name="connsiteX33" fmla="*/ 1090 w 10000"/>
              <a:gd name="connsiteY33" fmla="*/ 0 h 10000"/>
              <a:gd name="connsiteX34" fmla="*/ 1744 w 10000"/>
              <a:gd name="connsiteY34" fmla="*/ 106 h 10000"/>
              <a:gd name="connsiteX35" fmla="*/ 1960 w 10000"/>
              <a:gd name="connsiteY35" fmla="*/ 212 h 10000"/>
              <a:gd name="connsiteX36" fmla="*/ 2180 w 10000"/>
              <a:gd name="connsiteY36" fmla="*/ 317 h 10000"/>
              <a:gd name="connsiteX37" fmla="*/ 2397 w 10000"/>
              <a:gd name="connsiteY37" fmla="*/ 423 h 10000"/>
              <a:gd name="connsiteX38" fmla="*/ 2397 w 10000"/>
              <a:gd name="connsiteY38" fmla="*/ 635 h 10000"/>
              <a:gd name="connsiteX39" fmla="*/ 2397 w 10000"/>
              <a:gd name="connsiteY39" fmla="*/ 952 h 10000"/>
              <a:gd name="connsiteX40" fmla="*/ 2180 w 10000"/>
              <a:gd name="connsiteY40" fmla="*/ 1058 h 10000"/>
              <a:gd name="connsiteX41" fmla="*/ 2180 w 10000"/>
              <a:gd name="connsiteY41" fmla="*/ 1164 h 10000"/>
              <a:gd name="connsiteX42" fmla="*/ 2180 w 10000"/>
              <a:gd name="connsiteY42" fmla="*/ 1468 h 10000"/>
              <a:gd name="connsiteX43" fmla="*/ 2180 w 10000"/>
              <a:gd name="connsiteY43" fmla="*/ 1680 h 10000"/>
              <a:gd name="connsiteX44" fmla="*/ 2180 w 10000"/>
              <a:gd name="connsiteY44" fmla="*/ 2103 h 10000"/>
              <a:gd name="connsiteX45" fmla="*/ 2180 w 10000"/>
              <a:gd name="connsiteY45" fmla="*/ 2421 h 10000"/>
              <a:gd name="connsiteX46" fmla="*/ 1960 w 10000"/>
              <a:gd name="connsiteY46" fmla="*/ 2950 h 10000"/>
              <a:gd name="connsiteX47" fmla="*/ 1960 w 10000"/>
              <a:gd name="connsiteY47" fmla="*/ 3479 h 10000"/>
              <a:gd name="connsiteX48" fmla="*/ 1960 w 10000"/>
              <a:gd name="connsiteY48" fmla="*/ 3995 h 10000"/>
              <a:gd name="connsiteX49" fmla="*/ 1960 w 10000"/>
              <a:gd name="connsiteY49" fmla="*/ 4418 h 10000"/>
              <a:gd name="connsiteX50" fmla="*/ 1960 w 10000"/>
              <a:gd name="connsiteY50" fmla="*/ 4841 h 10000"/>
              <a:gd name="connsiteX51" fmla="*/ 1960 w 10000"/>
              <a:gd name="connsiteY51" fmla="*/ 5265 h 10000"/>
              <a:gd name="connsiteX52" fmla="*/ 2180 w 10000"/>
              <a:gd name="connsiteY52" fmla="*/ 5582 h 10000"/>
              <a:gd name="connsiteX53" fmla="*/ 2180 w 10000"/>
              <a:gd name="connsiteY53" fmla="*/ 5899 h 10000"/>
              <a:gd name="connsiteX54" fmla="*/ 2180 w 10000"/>
              <a:gd name="connsiteY54" fmla="*/ 6111 h 10000"/>
              <a:gd name="connsiteX55" fmla="*/ 2180 w 10000"/>
              <a:gd name="connsiteY55" fmla="*/ 6310 h 10000"/>
              <a:gd name="connsiteX56" fmla="*/ 2180 w 10000"/>
              <a:gd name="connsiteY56" fmla="*/ 6944 h 10000"/>
              <a:gd name="connsiteX57" fmla="*/ 2397 w 10000"/>
              <a:gd name="connsiteY57" fmla="*/ 7579 h 10000"/>
              <a:gd name="connsiteX58" fmla="*/ 2615 w 10000"/>
              <a:gd name="connsiteY58" fmla="*/ 7897 h 10000"/>
              <a:gd name="connsiteX59" fmla="*/ 2615 w 10000"/>
              <a:gd name="connsiteY59" fmla="*/ 8108 h 10000"/>
              <a:gd name="connsiteX60" fmla="*/ 2834 w 10000"/>
              <a:gd name="connsiteY60" fmla="*/ 8320 h 10000"/>
              <a:gd name="connsiteX61" fmla="*/ 10000 w 10000"/>
              <a:gd name="connsiteY61" fmla="*/ 9683 h 10000"/>
              <a:gd name="connsiteX62" fmla="*/ 9128 w 10000"/>
              <a:gd name="connsiteY62" fmla="*/ 9788 h 10000"/>
              <a:gd name="connsiteX63" fmla="*/ 8473 w 10000"/>
              <a:gd name="connsiteY63" fmla="*/ 9894 h 10000"/>
              <a:gd name="connsiteX64" fmla="*/ 7602 w 10000"/>
              <a:gd name="connsiteY64" fmla="*/ 10000 h 10000"/>
              <a:gd name="connsiteX65" fmla="*/ 6512 w 10000"/>
              <a:gd name="connsiteY65" fmla="*/ 10000 h 10000"/>
              <a:gd name="connsiteX66" fmla="*/ 6512 w 10000"/>
              <a:gd name="connsiteY66" fmla="*/ 10000 h 10000"/>
              <a:gd name="connsiteX0" fmla="*/ 6512 w 10000"/>
              <a:gd name="connsiteY0" fmla="*/ 10000 h 10000"/>
              <a:gd name="connsiteX1" fmla="*/ 5640 w 10000"/>
              <a:gd name="connsiteY1" fmla="*/ 9894 h 10000"/>
              <a:gd name="connsiteX2" fmla="*/ 4795 w 10000"/>
              <a:gd name="connsiteY2" fmla="*/ 9894 h 10000"/>
              <a:gd name="connsiteX3" fmla="*/ 4142 w 10000"/>
              <a:gd name="connsiteY3" fmla="*/ 9788 h 10000"/>
              <a:gd name="connsiteX4" fmla="*/ 1960 w 10000"/>
              <a:gd name="connsiteY4" fmla="*/ 8942 h 10000"/>
              <a:gd name="connsiteX5" fmla="*/ 1527 w 10000"/>
              <a:gd name="connsiteY5" fmla="*/ 8638 h 10000"/>
              <a:gd name="connsiteX6" fmla="*/ 1309 w 10000"/>
              <a:gd name="connsiteY6" fmla="*/ 8320 h 10000"/>
              <a:gd name="connsiteX7" fmla="*/ 1090 w 10000"/>
              <a:gd name="connsiteY7" fmla="*/ 8003 h 10000"/>
              <a:gd name="connsiteX8" fmla="*/ 1090 w 10000"/>
              <a:gd name="connsiteY8" fmla="*/ 7685 h 10000"/>
              <a:gd name="connsiteX9" fmla="*/ 872 w 10000"/>
              <a:gd name="connsiteY9" fmla="*/ 7474 h 10000"/>
              <a:gd name="connsiteX10" fmla="*/ 872 w 10000"/>
              <a:gd name="connsiteY10" fmla="*/ 7156 h 10000"/>
              <a:gd name="connsiteX11" fmla="*/ 872 w 10000"/>
              <a:gd name="connsiteY11" fmla="*/ 6733 h 10000"/>
              <a:gd name="connsiteX12" fmla="*/ 872 w 10000"/>
              <a:gd name="connsiteY12" fmla="*/ 6310 h 10000"/>
              <a:gd name="connsiteX13" fmla="*/ 872 w 10000"/>
              <a:gd name="connsiteY13" fmla="*/ 5794 h 10000"/>
              <a:gd name="connsiteX14" fmla="*/ 872 w 10000"/>
              <a:gd name="connsiteY14" fmla="*/ 5159 h 10000"/>
              <a:gd name="connsiteX15" fmla="*/ 872 w 10000"/>
              <a:gd name="connsiteY15" fmla="*/ 4524 h 10000"/>
              <a:gd name="connsiteX16" fmla="*/ 872 w 10000"/>
              <a:gd name="connsiteY16" fmla="*/ 3690 h 10000"/>
              <a:gd name="connsiteX17" fmla="*/ 872 w 10000"/>
              <a:gd name="connsiteY17" fmla="*/ 2950 h 10000"/>
              <a:gd name="connsiteX18" fmla="*/ 872 w 10000"/>
              <a:gd name="connsiteY18" fmla="*/ 2315 h 10000"/>
              <a:gd name="connsiteX19" fmla="*/ 654 w 10000"/>
              <a:gd name="connsiteY19" fmla="*/ 1786 h 10000"/>
              <a:gd name="connsiteX20" fmla="*/ 654 w 10000"/>
              <a:gd name="connsiteY20" fmla="*/ 1362 h 10000"/>
              <a:gd name="connsiteX21" fmla="*/ 654 w 10000"/>
              <a:gd name="connsiteY21" fmla="*/ 952 h 10000"/>
              <a:gd name="connsiteX22" fmla="*/ 654 w 10000"/>
              <a:gd name="connsiteY22" fmla="*/ 635 h 10000"/>
              <a:gd name="connsiteX23" fmla="*/ 437 w 10000"/>
              <a:gd name="connsiteY23" fmla="*/ 529 h 10000"/>
              <a:gd name="connsiteX24" fmla="*/ 437 w 10000"/>
              <a:gd name="connsiteY24" fmla="*/ 423 h 10000"/>
              <a:gd name="connsiteX25" fmla="*/ 217 w 10000"/>
              <a:gd name="connsiteY25" fmla="*/ 317 h 10000"/>
              <a:gd name="connsiteX26" fmla="*/ 0 w 10000"/>
              <a:gd name="connsiteY26" fmla="*/ 212 h 10000"/>
              <a:gd name="connsiteX27" fmla="*/ 0 w 10000"/>
              <a:gd name="connsiteY27" fmla="*/ 106 h 10000"/>
              <a:gd name="connsiteX28" fmla="*/ 0 w 10000"/>
              <a:gd name="connsiteY28" fmla="*/ 0 h 10000"/>
              <a:gd name="connsiteX29" fmla="*/ 217 w 10000"/>
              <a:gd name="connsiteY29" fmla="*/ 0 h 10000"/>
              <a:gd name="connsiteX30" fmla="*/ 437 w 10000"/>
              <a:gd name="connsiteY30" fmla="*/ 0 h 10000"/>
              <a:gd name="connsiteX31" fmla="*/ 654 w 10000"/>
              <a:gd name="connsiteY31" fmla="*/ 0 h 10000"/>
              <a:gd name="connsiteX32" fmla="*/ 1090 w 10000"/>
              <a:gd name="connsiteY32" fmla="*/ 0 h 10000"/>
              <a:gd name="connsiteX33" fmla="*/ 1744 w 10000"/>
              <a:gd name="connsiteY33" fmla="*/ 106 h 10000"/>
              <a:gd name="connsiteX34" fmla="*/ 1960 w 10000"/>
              <a:gd name="connsiteY34" fmla="*/ 212 h 10000"/>
              <a:gd name="connsiteX35" fmla="*/ 2180 w 10000"/>
              <a:gd name="connsiteY35" fmla="*/ 317 h 10000"/>
              <a:gd name="connsiteX36" fmla="*/ 2397 w 10000"/>
              <a:gd name="connsiteY36" fmla="*/ 423 h 10000"/>
              <a:gd name="connsiteX37" fmla="*/ 2397 w 10000"/>
              <a:gd name="connsiteY37" fmla="*/ 635 h 10000"/>
              <a:gd name="connsiteX38" fmla="*/ 2397 w 10000"/>
              <a:gd name="connsiteY38" fmla="*/ 952 h 10000"/>
              <a:gd name="connsiteX39" fmla="*/ 2180 w 10000"/>
              <a:gd name="connsiteY39" fmla="*/ 1058 h 10000"/>
              <a:gd name="connsiteX40" fmla="*/ 2180 w 10000"/>
              <a:gd name="connsiteY40" fmla="*/ 1164 h 10000"/>
              <a:gd name="connsiteX41" fmla="*/ 2180 w 10000"/>
              <a:gd name="connsiteY41" fmla="*/ 1468 h 10000"/>
              <a:gd name="connsiteX42" fmla="*/ 2180 w 10000"/>
              <a:gd name="connsiteY42" fmla="*/ 1680 h 10000"/>
              <a:gd name="connsiteX43" fmla="*/ 2180 w 10000"/>
              <a:gd name="connsiteY43" fmla="*/ 2103 h 10000"/>
              <a:gd name="connsiteX44" fmla="*/ 2180 w 10000"/>
              <a:gd name="connsiteY44" fmla="*/ 2421 h 10000"/>
              <a:gd name="connsiteX45" fmla="*/ 1960 w 10000"/>
              <a:gd name="connsiteY45" fmla="*/ 2950 h 10000"/>
              <a:gd name="connsiteX46" fmla="*/ 1960 w 10000"/>
              <a:gd name="connsiteY46" fmla="*/ 3479 h 10000"/>
              <a:gd name="connsiteX47" fmla="*/ 1960 w 10000"/>
              <a:gd name="connsiteY47" fmla="*/ 3995 h 10000"/>
              <a:gd name="connsiteX48" fmla="*/ 1960 w 10000"/>
              <a:gd name="connsiteY48" fmla="*/ 4418 h 10000"/>
              <a:gd name="connsiteX49" fmla="*/ 1960 w 10000"/>
              <a:gd name="connsiteY49" fmla="*/ 4841 h 10000"/>
              <a:gd name="connsiteX50" fmla="*/ 1960 w 10000"/>
              <a:gd name="connsiteY50" fmla="*/ 5265 h 10000"/>
              <a:gd name="connsiteX51" fmla="*/ 2180 w 10000"/>
              <a:gd name="connsiteY51" fmla="*/ 5582 h 10000"/>
              <a:gd name="connsiteX52" fmla="*/ 2180 w 10000"/>
              <a:gd name="connsiteY52" fmla="*/ 5899 h 10000"/>
              <a:gd name="connsiteX53" fmla="*/ 2180 w 10000"/>
              <a:gd name="connsiteY53" fmla="*/ 6111 h 10000"/>
              <a:gd name="connsiteX54" fmla="*/ 2180 w 10000"/>
              <a:gd name="connsiteY54" fmla="*/ 6310 h 10000"/>
              <a:gd name="connsiteX55" fmla="*/ 2180 w 10000"/>
              <a:gd name="connsiteY55" fmla="*/ 6944 h 10000"/>
              <a:gd name="connsiteX56" fmla="*/ 2397 w 10000"/>
              <a:gd name="connsiteY56" fmla="*/ 7579 h 10000"/>
              <a:gd name="connsiteX57" fmla="*/ 2615 w 10000"/>
              <a:gd name="connsiteY57" fmla="*/ 7897 h 10000"/>
              <a:gd name="connsiteX58" fmla="*/ 2615 w 10000"/>
              <a:gd name="connsiteY58" fmla="*/ 8108 h 10000"/>
              <a:gd name="connsiteX59" fmla="*/ 2834 w 10000"/>
              <a:gd name="connsiteY59" fmla="*/ 8320 h 10000"/>
              <a:gd name="connsiteX60" fmla="*/ 10000 w 10000"/>
              <a:gd name="connsiteY60" fmla="*/ 9683 h 10000"/>
              <a:gd name="connsiteX61" fmla="*/ 9128 w 10000"/>
              <a:gd name="connsiteY61" fmla="*/ 9788 h 10000"/>
              <a:gd name="connsiteX62" fmla="*/ 8473 w 10000"/>
              <a:gd name="connsiteY62" fmla="*/ 9894 h 10000"/>
              <a:gd name="connsiteX63" fmla="*/ 7602 w 10000"/>
              <a:gd name="connsiteY63" fmla="*/ 10000 h 10000"/>
              <a:gd name="connsiteX64" fmla="*/ 6512 w 10000"/>
              <a:gd name="connsiteY64" fmla="*/ 10000 h 10000"/>
              <a:gd name="connsiteX65" fmla="*/ 6512 w 10000"/>
              <a:gd name="connsiteY65" fmla="*/ 10000 h 10000"/>
              <a:gd name="connsiteX0" fmla="*/ 6512 w 10000"/>
              <a:gd name="connsiteY0" fmla="*/ 10000 h 10000"/>
              <a:gd name="connsiteX1" fmla="*/ 5640 w 10000"/>
              <a:gd name="connsiteY1" fmla="*/ 9894 h 10000"/>
              <a:gd name="connsiteX2" fmla="*/ 4795 w 10000"/>
              <a:gd name="connsiteY2" fmla="*/ 9894 h 10000"/>
              <a:gd name="connsiteX3" fmla="*/ 1960 w 10000"/>
              <a:gd name="connsiteY3" fmla="*/ 8942 h 10000"/>
              <a:gd name="connsiteX4" fmla="*/ 1527 w 10000"/>
              <a:gd name="connsiteY4" fmla="*/ 8638 h 10000"/>
              <a:gd name="connsiteX5" fmla="*/ 1309 w 10000"/>
              <a:gd name="connsiteY5" fmla="*/ 8320 h 10000"/>
              <a:gd name="connsiteX6" fmla="*/ 1090 w 10000"/>
              <a:gd name="connsiteY6" fmla="*/ 8003 h 10000"/>
              <a:gd name="connsiteX7" fmla="*/ 1090 w 10000"/>
              <a:gd name="connsiteY7" fmla="*/ 7685 h 10000"/>
              <a:gd name="connsiteX8" fmla="*/ 872 w 10000"/>
              <a:gd name="connsiteY8" fmla="*/ 7474 h 10000"/>
              <a:gd name="connsiteX9" fmla="*/ 872 w 10000"/>
              <a:gd name="connsiteY9" fmla="*/ 7156 h 10000"/>
              <a:gd name="connsiteX10" fmla="*/ 872 w 10000"/>
              <a:gd name="connsiteY10" fmla="*/ 6733 h 10000"/>
              <a:gd name="connsiteX11" fmla="*/ 872 w 10000"/>
              <a:gd name="connsiteY11" fmla="*/ 6310 h 10000"/>
              <a:gd name="connsiteX12" fmla="*/ 872 w 10000"/>
              <a:gd name="connsiteY12" fmla="*/ 5794 h 10000"/>
              <a:gd name="connsiteX13" fmla="*/ 872 w 10000"/>
              <a:gd name="connsiteY13" fmla="*/ 5159 h 10000"/>
              <a:gd name="connsiteX14" fmla="*/ 872 w 10000"/>
              <a:gd name="connsiteY14" fmla="*/ 4524 h 10000"/>
              <a:gd name="connsiteX15" fmla="*/ 872 w 10000"/>
              <a:gd name="connsiteY15" fmla="*/ 3690 h 10000"/>
              <a:gd name="connsiteX16" fmla="*/ 872 w 10000"/>
              <a:gd name="connsiteY16" fmla="*/ 2950 h 10000"/>
              <a:gd name="connsiteX17" fmla="*/ 872 w 10000"/>
              <a:gd name="connsiteY17" fmla="*/ 2315 h 10000"/>
              <a:gd name="connsiteX18" fmla="*/ 654 w 10000"/>
              <a:gd name="connsiteY18" fmla="*/ 1786 h 10000"/>
              <a:gd name="connsiteX19" fmla="*/ 654 w 10000"/>
              <a:gd name="connsiteY19" fmla="*/ 1362 h 10000"/>
              <a:gd name="connsiteX20" fmla="*/ 654 w 10000"/>
              <a:gd name="connsiteY20" fmla="*/ 952 h 10000"/>
              <a:gd name="connsiteX21" fmla="*/ 654 w 10000"/>
              <a:gd name="connsiteY21" fmla="*/ 635 h 10000"/>
              <a:gd name="connsiteX22" fmla="*/ 437 w 10000"/>
              <a:gd name="connsiteY22" fmla="*/ 529 h 10000"/>
              <a:gd name="connsiteX23" fmla="*/ 437 w 10000"/>
              <a:gd name="connsiteY23" fmla="*/ 423 h 10000"/>
              <a:gd name="connsiteX24" fmla="*/ 217 w 10000"/>
              <a:gd name="connsiteY24" fmla="*/ 317 h 10000"/>
              <a:gd name="connsiteX25" fmla="*/ 0 w 10000"/>
              <a:gd name="connsiteY25" fmla="*/ 212 h 10000"/>
              <a:gd name="connsiteX26" fmla="*/ 0 w 10000"/>
              <a:gd name="connsiteY26" fmla="*/ 106 h 10000"/>
              <a:gd name="connsiteX27" fmla="*/ 0 w 10000"/>
              <a:gd name="connsiteY27" fmla="*/ 0 h 10000"/>
              <a:gd name="connsiteX28" fmla="*/ 217 w 10000"/>
              <a:gd name="connsiteY28" fmla="*/ 0 h 10000"/>
              <a:gd name="connsiteX29" fmla="*/ 437 w 10000"/>
              <a:gd name="connsiteY29" fmla="*/ 0 h 10000"/>
              <a:gd name="connsiteX30" fmla="*/ 654 w 10000"/>
              <a:gd name="connsiteY30" fmla="*/ 0 h 10000"/>
              <a:gd name="connsiteX31" fmla="*/ 1090 w 10000"/>
              <a:gd name="connsiteY31" fmla="*/ 0 h 10000"/>
              <a:gd name="connsiteX32" fmla="*/ 1744 w 10000"/>
              <a:gd name="connsiteY32" fmla="*/ 106 h 10000"/>
              <a:gd name="connsiteX33" fmla="*/ 1960 w 10000"/>
              <a:gd name="connsiteY33" fmla="*/ 212 h 10000"/>
              <a:gd name="connsiteX34" fmla="*/ 2180 w 10000"/>
              <a:gd name="connsiteY34" fmla="*/ 317 h 10000"/>
              <a:gd name="connsiteX35" fmla="*/ 2397 w 10000"/>
              <a:gd name="connsiteY35" fmla="*/ 423 h 10000"/>
              <a:gd name="connsiteX36" fmla="*/ 2397 w 10000"/>
              <a:gd name="connsiteY36" fmla="*/ 635 h 10000"/>
              <a:gd name="connsiteX37" fmla="*/ 2397 w 10000"/>
              <a:gd name="connsiteY37" fmla="*/ 952 h 10000"/>
              <a:gd name="connsiteX38" fmla="*/ 2180 w 10000"/>
              <a:gd name="connsiteY38" fmla="*/ 1058 h 10000"/>
              <a:gd name="connsiteX39" fmla="*/ 2180 w 10000"/>
              <a:gd name="connsiteY39" fmla="*/ 1164 h 10000"/>
              <a:gd name="connsiteX40" fmla="*/ 2180 w 10000"/>
              <a:gd name="connsiteY40" fmla="*/ 1468 h 10000"/>
              <a:gd name="connsiteX41" fmla="*/ 2180 w 10000"/>
              <a:gd name="connsiteY41" fmla="*/ 1680 h 10000"/>
              <a:gd name="connsiteX42" fmla="*/ 2180 w 10000"/>
              <a:gd name="connsiteY42" fmla="*/ 2103 h 10000"/>
              <a:gd name="connsiteX43" fmla="*/ 2180 w 10000"/>
              <a:gd name="connsiteY43" fmla="*/ 2421 h 10000"/>
              <a:gd name="connsiteX44" fmla="*/ 1960 w 10000"/>
              <a:gd name="connsiteY44" fmla="*/ 2950 h 10000"/>
              <a:gd name="connsiteX45" fmla="*/ 1960 w 10000"/>
              <a:gd name="connsiteY45" fmla="*/ 3479 h 10000"/>
              <a:gd name="connsiteX46" fmla="*/ 1960 w 10000"/>
              <a:gd name="connsiteY46" fmla="*/ 3995 h 10000"/>
              <a:gd name="connsiteX47" fmla="*/ 1960 w 10000"/>
              <a:gd name="connsiteY47" fmla="*/ 4418 h 10000"/>
              <a:gd name="connsiteX48" fmla="*/ 1960 w 10000"/>
              <a:gd name="connsiteY48" fmla="*/ 4841 h 10000"/>
              <a:gd name="connsiteX49" fmla="*/ 1960 w 10000"/>
              <a:gd name="connsiteY49" fmla="*/ 5265 h 10000"/>
              <a:gd name="connsiteX50" fmla="*/ 2180 w 10000"/>
              <a:gd name="connsiteY50" fmla="*/ 5582 h 10000"/>
              <a:gd name="connsiteX51" fmla="*/ 2180 w 10000"/>
              <a:gd name="connsiteY51" fmla="*/ 5899 h 10000"/>
              <a:gd name="connsiteX52" fmla="*/ 2180 w 10000"/>
              <a:gd name="connsiteY52" fmla="*/ 6111 h 10000"/>
              <a:gd name="connsiteX53" fmla="*/ 2180 w 10000"/>
              <a:gd name="connsiteY53" fmla="*/ 6310 h 10000"/>
              <a:gd name="connsiteX54" fmla="*/ 2180 w 10000"/>
              <a:gd name="connsiteY54" fmla="*/ 6944 h 10000"/>
              <a:gd name="connsiteX55" fmla="*/ 2397 w 10000"/>
              <a:gd name="connsiteY55" fmla="*/ 7579 h 10000"/>
              <a:gd name="connsiteX56" fmla="*/ 2615 w 10000"/>
              <a:gd name="connsiteY56" fmla="*/ 7897 h 10000"/>
              <a:gd name="connsiteX57" fmla="*/ 2615 w 10000"/>
              <a:gd name="connsiteY57" fmla="*/ 8108 h 10000"/>
              <a:gd name="connsiteX58" fmla="*/ 2834 w 10000"/>
              <a:gd name="connsiteY58" fmla="*/ 8320 h 10000"/>
              <a:gd name="connsiteX59" fmla="*/ 10000 w 10000"/>
              <a:gd name="connsiteY59" fmla="*/ 9683 h 10000"/>
              <a:gd name="connsiteX60" fmla="*/ 9128 w 10000"/>
              <a:gd name="connsiteY60" fmla="*/ 9788 h 10000"/>
              <a:gd name="connsiteX61" fmla="*/ 8473 w 10000"/>
              <a:gd name="connsiteY61" fmla="*/ 9894 h 10000"/>
              <a:gd name="connsiteX62" fmla="*/ 7602 w 10000"/>
              <a:gd name="connsiteY62" fmla="*/ 10000 h 10000"/>
              <a:gd name="connsiteX63" fmla="*/ 6512 w 10000"/>
              <a:gd name="connsiteY63" fmla="*/ 10000 h 10000"/>
              <a:gd name="connsiteX64" fmla="*/ 6512 w 10000"/>
              <a:gd name="connsiteY64" fmla="*/ 10000 h 10000"/>
              <a:gd name="connsiteX0" fmla="*/ 6512 w 10000"/>
              <a:gd name="connsiteY0" fmla="*/ 10000 h 10000"/>
              <a:gd name="connsiteX1" fmla="*/ 5640 w 10000"/>
              <a:gd name="connsiteY1" fmla="*/ 9894 h 10000"/>
              <a:gd name="connsiteX2" fmla="*/ 1960 w 10000"/>
              <a:gd name="connsiteY2" fmla="*/ 8942 h 10000"/>
              <a:gd name="connsiteX3" fmla="*/ 1527 w 10000"/>
              <a:gd name="connsiteY3" fmla="*/ 8638 h 10000"/>
              <a:gd name="connsiteX4" fmla="*/ 1309 w 10000"/>
              <a:gd name="connsiteY4" fmla="*/ 8320 h 10000"/>
              <a:gd name="connsiteX5" fmla="*/ 1090 w 10000"/>
              <a:gd name="connsiteY5" fmla="*/ 8003 h 10000"/>
              <a:gd name="connsiteX6" fmla="*/ 1090 w 10000"/>
              <a:gd name="connsiteY6" fmla="*/ 7685 h 10000"/>
              <a:gd name="connsiteX7" fmla="*/ 872 w 10000"/>
              <a:gd name="connsiteY7" fmla="*/ 7474 h 10000"/>
              <a:gd name="connsiteX8" fmla="*/ 872 w 10000"/>
              <a:gd name="connsiteY8" fmla="*/ 7156 h 10000"/>
              <a:gd name="connsiteX9" fmla="*/ 872 w 10000"/>
              <a:gd name="connsiteY9" fmla="*/ 6733 h 10000"/>
              <a:gd name="connsiteX10" fmla="*/ 872 w 10000"/>
              <a:gd name="connsiteY10" fmla="*/ 6310 h 10000"/>
              <a:gd name="connsiteX11" fmla="*/ 872 w 10000"/>
              <a:gd name="connsiteY11" fmla="*/ 5794 h 10000"/>
              <a:gd name="connsiteX12" fmla="*/ 872 w 10000"/>
              <a:gd name="connsiteY12" fmla="*/ 5159 h 10000"/>
              <a:gd name="connsiteX13" fmla="*/ 872 w 10000"/>
              <a:gd name="connsiteY13" fmla="*/ 4524 h 10000"/>
              <a:gd name="connsiteX14" fmla="*/ 872 w 10000"/>
              <a:gd name="connsiteY14" fmla="*/ 3690 h 10000"/>
              <a:gd name="connsiteX15" fmla="*/ 872 w 10000"/>
              <a:gd name="connsiteY15" fmla="*/ 2950 h 10000"/>
              <a:gd name="connsiteX16" fmla="*/ 872 w 10000"/>
              <a:gd name="connsiteY16" fmla="*/ 2315 h 10000"/>
              <a:gd name="connsiteX17" fmla="*/ 654 w 10000"/>
              <a:gd name="connsiteY17" fmla="*/ 1786 h 10000"/>
              <a:gd name="connsiteX18" fmla="*/ 654 w 10000"/>
              <a:gd name="connsiteY18" fmla="*/ 1362 h 10000"/>
              <a:gd name="connsiteX19" fmla="*/ 654 w 10000"/>
              <a:gd name="connsiteY19" fmla="*/ 952 h 10000"/>
              <a:gd name="connsiteX20" fmla="*/ 654 w 10000"/>
              <a:gd name="connsiteY20" fmla="*/ 635 h 10000"/>
              <a:gd name="connsiteX21" fmla="*/ 437 w 10000"/>
              <a:gd name="connsiteY21" fmla="*/ 529 h 10000"/>
              <a:gd name="connsiteX22" fmla="*/ 437 w 10000"/>
              <a:gd name="connsiteY22" fmla="*/ 423 h 10000"/>
              <a:gd name="connsiteX23" fmla="*/ 217 w 10000"/>
              <a:gd name="connsiteY23" fmla="*/ 317 h 10000"/>
              <a:gd name="connsiteX24" fmla="*/ 0 w 10000"/>
              <a:gd name="connsiteY24" fmla="*/ 212 h 10000"/>
              <a:gd name="connsiteX25" fmla="*/ 0 w 10000"/>
              <a:gd name="connsiteY25" fmla="*/ 106 h 10000"/>
              <a:gd name="connsiteX26" fmla="*/ 0 w 10000"/>
              <a:gd name="connsiteY26" fmla="*/ 0 h 10000"/>
              <a:gd name="connsiteX27" fmla="*/ 217 w 10000"/>
              <a:gd name="connsiteY27" fmla="*/ 0 h 10000"/>
              <a:gd name="connsiteX28" fmla="*/ 437 w 10000"/>
              <a:gd name="connsiteY28" fmla="*/ 0 h 10000"/>
              <a:gd name="connsiteX29" fmla="*/ 654 w 10000"/>
              <a:gd name="connsiteY29" fmla="*/ 0 h 10000"/>
              <a:gd name="connsiteX30" fmla="*/ 1090 w 10000"/>
              <a:gd name="connsiteY30" fmla="*/ 0 h 10000"/>
              <a:gd name="connsiteX31" fmla="*/ 1744 w 10000"/>
              <a:gd name="connsiteY31" fmla="*/ 106 h 10000"/>
              <a:gd name="connsiteX32" fmla="*/ 1960 w 10000"/>
              <a:gd name="connsiteY32" fmla="*/ 212 h 10000"/>
              <a:gd name="connsiteX33" fmla="*/ 2180 w 10000"/>
              <a:gd name="connsiteY33" fmla="*/ 317 h 10000"/>
              <a:gd name="connsiteX34" fmla="*/ 2397 w 10000"/>
              <a:gd name="connsiteY34" fmla="*/ 423 h 10000"/>
              <a:gd name="connsiteX35" fmla="*/ 2397 w 10000"/>
              <a:gd name="connsiteY35" fmla="*/ 635 h 10000"/>
              <a:gd name="connsiteX36" fmla="*/ 2397 w 10000"/>
              <a:gd name="connsiteY36" fmla="*/ 952 h 10000"/>
              <a:gd name="connsiteX37" fmla="*/ 2180 w 10000"/>
              <a:gd name="connsiteY37" fmla="*/ 1058 h 10000"/>
              <a:gd name="connsiteX38" fmla="*/ 2180 w 10000"/>
              <a:gd name="connsiteY38" fmla="*/ 1164 h 10000"/>
              <a:gd name="connsiteX39" fmla="*/ 2180 w 10000"/>
              <a:gd name="connsiteY39" fmla="*/ 1468 h 10000"/>
              <a:gd name="connsiteX40" fmla="*/ 2180 w 10000"/>
              <a:gd name="connsiteY40" fmla="*/ 1680 h 10000"/>
              <a:gd name="connsiteX41" fmla="*/ 2180 w 10000"/>
              <a:gd name="connsiteY41" fmla="*/ 2103 h 10000"/>
              <a:gd name="connsiteX42" fmla="*/ 2180 w 10000"/>
              <a:gd name="connsiteY42" fmla="*/ 2421 h 10000"/>
              <a:gd name="connsiteX43" fmla="*/ 1960 w 10000"/>
              <a:gd name="connsiteY43" fmla="*/ 2950 h 10000"/>
              <a:gd name="connsiteX44" fmla="*/ 1960 w 10000"/>
              <a:gd name="connsiteY44" fmla="*/ 3479 h 10000"/>
              <a:gd name="connsiteX45" fmla="*/ 1960 w 10000"/>
              <a:gd name="connsiteY45" fmla="*/ 3995 h 10000"/>
              <a:gd name="connsiteX46" fmla="*/ 1960 w 10000"/>
              <a:gd name="connsiteY46" fmla="*/ 4418 h 10000"/>
              <a:gd name="connsiteX47" fmla="*/ 1960 w 10000"/>
              <a:gd name="connsiteY47" fmla="*/ 4841 h 10000"/>
              <a:gd name="connsiteX48" fmla="*/ 1960 w 10000"/>
              <a:gd name="connsiteY48" fmla="*/ 5265 h 10000"/>
              <a:gd name="connsiteX49" fmla="*/ 2180 w 10000"/>
              <a:gd name="connsiteY49" fmla="*/ 5582 h 10000"/>
              <a:gd name="connsiteX50" fmla="*/ 2180 w 10000"/>
              <a:gd name="connsiteY50" fmla="*/ 5899 h 10000"/>
              <a:gd name="connsiteX51" fmla="*/ 2180 w 10000"/>
              <a:gd name="connsiteY51" fmla="*/ 6111 h 10000"/>
              <a:gd name="connsiteX52" fmla="*/ 2180 w 10000"/>
              <a:gd name="connsiteY52" fmla="*/ 6310 h 10000"/>
              <a:gd name="connsiteX53" fmla="*/ 2180 w 10000"/>
              <a:gd name="connsiteY53" fmla="*/ 6944 h 10000"/>
              <a:gd name="connsiteX54" fmla="*/ 2397 w 10000"/>
              <a:gd name="connsiteY54" fmla="*/ 7579 h 10000"/>
              <a:gd name="connsiteX55" fmla="*/ 2615 w 10000"/>
              <a:gd name="connsiteY55" fmla="*/ 7897 h 10000"/>
              <a:gd name="connsiteX56" fmla="*/ 2615 w 10000"/>
              <a:gd name="connsiteY56" fmla="*/ 8108 h 10000"/>
              <a:gd name="connsiteX57" fmla="*/ 2834 w 10000"/>
              <a:gd name="connsiteY57" fmla="*/ 8320 h 10000"/>
              <a:gd name="connsiteX58" fmla="*/ 10000 w 10000"/>
              <a:gd name="connsiteY58" fmla="*/ 9683 h 10000"/>
              <a:gd name="connsiteX59" fmla="*/ 9128 w 10000"/>
              <a:gd name="connsiteY59" fmla="*/ 9788 h 10000"/>
              <a:gd name="connsiteX60" fmla="*/ 8473 w 10000"/>
              <a:gd name="connsiteY60" fmla="*/ 9894 h 10000"/>
              <a:gd name="connsiteX61" fmla="*/ 7602 w 10000"/>
              <a:gd name="connsiteY61" fmla="*/ 10000 h 10000"/>
              <a:gd name="connsiteX62" fmla="*/ 6512 w 10000"/>
              <a:gd name="connsiteY62" fmla="*/ 10000 h 10000"/>
              <a:gd name="connsiteX63" fmla="*/ 6512 w 10000"/>
              <a:gd name="connsiteY63"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60" fmla="*/ 7602 w 10000"/>
              <a:gd name="connsiteY60" fmla="*/ 10000 h 10000"/>
              <a:gd name="connsiteX61" fmla="*/ 6512 w 10000"/>
              <a:gd name="connsiteY61" fmla="*/ 10000 h 10000"/>
              <a:gd name="connsiteX62" fmla="*/ 6512 w 10000"/>
              <a:gd name="connsiteY62"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60" fmla="*/ 7602 w 10000"/>
              <a:gd name="connsiteY60" fmla="*/ 10000 h 10000"/>
              <a:gd name="connsiteX61" fmla="*/ 6512 w 10000"/>
              <a:gd name="connsiteY61"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60" fmla="*/ 6512 w 10000"/>
              <a:gd name="connsiteY60" fmla="*/ 10000 h 10000"/>
              <a:gd name="connsiteX0" fmla="*/ 6512 w 10000"/>
              <a:gd name="connsiteY0" fmla="*/ 10000 h 10000"/>
              <a:gd name="connsiteX1" fmla="*/ 1960 w 10000"/>
              <a:gd name="connsiteY1" fmla="*/ 8942 h 10000"/>
              <a:gd name="connsiteX2" fmla="*/ 1527 w 10000"/>
              <a:gd name="connsiteY2" fmla="*/ 8638 h 10000"/>
              <a:gd name="connsiteX3" fmla="*/ 1309 w 10000"/>
              <a:gd name="connsiteY3" fmla="*/ 8320 h 10000"/>
              <a:gd name="connsiteX4" fmla="*/ 1090 w 10000"/>
              <a:gd name="connsiteY4" fmla="*/ 8003 h 10000"/>
              <a:gd name="connsiteX5" fmla="*/ 1090 w 10000"/>
              <a:gd name="connsiteY5" fmla="*/ 7685 h 10000"/>
              <a:gd name="connsiteX6" fmla="*/ 872 w 10000"/>
              <a:gd name="connsiteY6" fmla="*/ 7474 h 10000"/>
              <a:gd name="connsiteX7" fmla="*/ 872 w 10000"/>
              <a:gd name="connsiteY7" fmla="*/ 7156 h 10000"/>
              <a:gd name="connsiteX8" fmla="*/ 872 w 10000"/>
              <a:gd name="connsiteY8" fmla="*/ 6733 h 10000"/>
              <a:gd name="connsiteX9" fmla="*/ 872 w 10000"/>
              <a:gd name="connsiteY9" fmla="*/ 6310 h 10000"/>
              <a:gd name="connsiteX10" fmla="*/ 872 w 10000"/>
              <a:gd name="connsiteY10" fmla="*/ 5794 h 10000"/>
              <a:gd name="connsiteX11" fmla="*/ 872 w 10000"/>
              <a:gd name="connsiteY11" fmla="*/ 5159 h 10000"/>
              <a:gd name="connsiteX12" fmla="*/ 872 w 10000"/>
              <a:gd name="connsiteY12" fmla="*/ 4524 h 10000"/>
              <a:gd name="connsiteX13" fmla="*/ 872 w 10000"/>
              <a:gd name="connsiteY13" fmla="*/ 3690 h 10000"/>
              <a:gd name="connsiteX14" fmla="*/ 872 w 10000"/>
              <a:gd name="connsiteY14" fmla="*/ 2950 h 10000"/>
              <a:gd name="connsiteX15" fmla="*/ 872 w 10000"/>
              <a:gd name="connsiteY15" fmla="*/ 2315 h 10000"/>
              <a:gd name="connsiteX16" fmla="*/ 654 w 10000"/>
              <a:gd name="connsiteY16" fmla="*/ 1786 h 10000"/>
              <a:gd name="connsiteX17" fmla="*/ 654 w 10000"/>
              <a:gd name="connsiteY17" fmla="*/ 1362 h 10000"/>
              <a:gd name="connsiteX18" fmla="*/ 654 w 10000"/>
              <a:gd name="connsiteY18" fmla="*/ 952 h 10000"/>
              <a:gd name="connsiteX19" fmla="*/ 654 w 10000"/>
              <a:gd name="connsiteY19" fmla="*/ 635 h 10000"/>
              <a:gd name="connsiteX20" fmla="*/ 437 w 10000"/>
              <a:gd name="connsiteY20" fmla="*/ 529 h 10000"/>
              <a:gd name="connsiteX21" fmla="*/ 437 w 10000"/>
              <a:gd name="connsiteY21" fmla="*/ 423 h 10000"/>
              <a:gd name="connsiteX22" fmla="*/ 217 w 10000"/>
              <a:gd name="connsiteY22" fmla="*/ 317 h 10000"/>
              <a:gd name="connsiteX23" fmla="*/ 0 w 10000"/>
              <a:gd name="connsiteY23" fmla="*/ 212 h 10000"/>
              <a:gd name="connsiteX24" fmla="*/ 0 w 10000"/>
              <a:gd name="connsiteY24" fmla="*/ 106 h 10000"/>
              <a:gd name="connsiteX25" fmla="*/ 0 w 10000"/>
              <a:gd name="connsiteY25" fmla="*/ 0 h 10000"/>
              <a:gd name="connsiteX26" fmla="*/ 217 w 10000"/>
              <a:gd name="connsiteY26" fmla="*/ 0 h 10000"/>
              <a:gd name="connsiteX27" fmla="*/ 437 w 10000"/>
              <a:gd name="connsiteY27" fmla="*/ 0 h 10000"/>
              <a:gd name="connsiteX28" fmla="*/ 654 w 10000"/>
              <a:gd name="connsiteY28" fmla="*/ 0 h 10000"/>
              <a:gd name="connsiteX29" fmla="*/ 1090 w 10000"/>
              <a:gd name="connsiteY29" fmla="*/ 0 h 10000"/>
              <a:gd name="connsiteX30" fmla="*/ 1744 w 10000"/>
              <a:gd name="connsiteY30" fmla="*/ 106 h 10000"/>
              <a:gd name="connsiteX31" fmla="*/ 1960 w 10000"/>
              <a:gd name="connsiteY31" fmla="*/ 212 h 10000"/>
              <a:gd name="connsiteX32" fmla="*/ 2180 w 10000"/>
              <a:gd name="connsiteY32" fmla="*/ 317 h 10000"/>
              <a:gd name="connsiteX33" fmla="*/ 2397 w 10000"/>
              <a:gd name="connsiteY33" fmla="*/ 423 h 10000"/>
              <a:gd name="connsiteX34" fmla="*/ 2397 w 10000"/>
              <a:gd name="connsiteY34" fmla="*/ 635 h 10000"/>
              <a:gd name="connsiteX35" fmla="*/ 2397 w 10000"/>
              <a:gd name="connsiteY35" fmla="*/ 952 h 10000"/>
              <a:gd name="connsiteX36" fmla="*/ 2180 w 10000"/>
              <a:gd name="connsiteY36" fmla="*/ 1058 h 10000"/>
              <a:gd name="connsiteX37" fmla="*/ 2180 w 10000"/>
              <a:gd name="connsiteY37" fmla="*/ 1164 h 10000"/>
              <a:gd name="connsiteX38" fmla="*/ 2180 w 10000"/>
              <a:gd name="connsiteY38" fmla="*/ 1468 h 10000"/>
              <a:gd name="connsiteX39" fmla="*/ 2180 w 10000"/>
              <a:gd name="connsiteY39" fmla="*/ 1680 h 10000"/>
              <a:gd name="connsiteX40" fmla="*/ 2180 w 10000"/>
              <a:gd name="connsiteY40" fmla="*/ 2103 h 10000"/>
              <a:gd name="connsiteX41" fmla="*/ 2180 w 10000"/>
              <a:gd name="connsiteY41" fmla="*/ 2421 h 10000"/>
              <a:gd name="connsiteX42" fmla="*/ 1960 w 10000"/>
              <a:gd name="connsiteY42" fmla="*/ 2950 h 10000"/>
              <a:gd name="connsiteX43" fmla="*/ 1960 w 10000"/>
              <a:gd name="connsiteY43" fmla="*/ 3479 h 10000"/>
              <a:gd name="connsiteX44" fmla="*/ 1960 w 10000"/>
              <a:gd name="connsiteY44" fmla="*/ 3995 h 10000"/>
              <a:gd name="connsiteX45" fmla="*/ 1960 w 10000"/>
              <a:gd name="connsiteY45" fmla="*/ 4418 h 10000"/>
              <a:gd name="connsiteX46" fmla="*/ 1960 w 10000"/>
              <a:gd name="connsiteY46" fmla="*/ 4841 h 10000"/>
              <a:gd name="connsiteX47" fmla="*/ 1960 w 10000"/>
              <a:gd name="connsiteY47" fmla="*/ 5265 h 10000"/>
              <a:gd name="connsiteX48" fmla="*/ 2180 w 10000"/>
              <a:gd name="connsiteY48" fmla="*/ 5582 h 10000"/>
              <a:gd name="connsiteX49" fmla="*/ 2180 w 10000"/>
              <a:gd name="connsiteY49" fmla="*/ 5899 h 10000"/>
              <a:gd name="connsiteX50" fmla="*/ 2180 w 10000"/>
              <a:gd name="connsiteY50" fmla="*/ 6111 h 10000"/>
              <a:gd name="connsiteX51" fmla="*/ 2180 w 10000"/>
              <a:gd name="connsiteY51" fmla="*/ 6310 h 10000"/>
              <a:gd name="connsiteX52" fmla="*/ 2180 w 10000"/>
              <a:gd name="connsiteY52" fmla="*/ 6944 h 10000"/>
              <a:gd name="connsiteX53" fmla="*/ 2397 w 10000"/>
              <a:gd name="connsiteY53" fmla="*/ 7579 h 10000"/>
              <a:gd name="connsiteX54" fmla="*/ 2615 w 10000"/>
              <a:gd name="connsiteY54" fmla="*/ 7897 h 10000"/>
              <a:gd name="connsiteX55" fmla="*/ 2615 w 10000"/>
              <a:gd name="connsiteY55" fmla="*/ 8108 h 10000"/>
              <a:gd name="connsiteX56" fmla="*/ 2834 w 10000"/>
              <a:gd name="connsiteY56" fmla="*/ 8320 h 10000"/>
              <a:gd name="connsiteX57" fmla="*/ 10000 w 10000"/>
              <a:gd name="connsiteY57" fmla="*/ 9683 h 10000"/>
              <a:gd name="connsiteX58" fmla="*/ 9128 w 10000"/>
              <a:gd name="connsiteY58" fmla="*/ 9788 h 10000"/>
              <a:gd name="connsiteX59" fmla="*/ 8473 w 10000"/>
              <a:gd name="connsiteY59" fmla="*/ 9894 h 10000"/>
              <a:gd name="connsiteX0" fmla="*/ 1960 w 10000"/>
              <a:gd name="connsiteY0" fmla="*/ 8942 h 9894"/>
              <a:gd name="connsiteX1" fmla="*/ 1527 w 10000"/>
              <a:gd name="connsiteY1" fmla="*/ 8638 h 9894"/>
              <a:gd name="connsiteX2" fmla="*/ 1309 w 10000"/>
              <a:gd name="connsiteY2" fmla="*/ 8320 h 9894"/>
              <a:gd name="connsiteX3" fmla="*/ 1090 w 10000"/>
              <a:gd name="connsiteY3" fmla="*/ 8003 h 9894"/>
              <a:gd name="connsiteX4" fmla="*/ 1090 w 10000"/>
              <a:gd name="connsiteY4" fmla="*/ 7685 h 9894"/>
              <a:gd name="connsiteX5" fmla="*/ 872 w 10000"/>
              <a:gd name="connsiteY5" fmla="*/ 7474 h 9894"/>
              <a:gd name="connsiteX6" fmla="*/ 872 w 10000"/>
              <a:gd name="connsiteY6" fmla="*/ 7156 h 9894"/>
              <a:gd name="connsiteX7" fmla="*/ 872 w 10000"/>
              <a:gd name="connsiteY7" fmla="*/ 6733 h 9894"/>
              <a:gd name="connsiteX8" fmla="*/ 872 w 10000"/>
              <a:gd name="connsiteY8" fmla="*/ 6310 h 9894"/>
              <a:gd name="connsiteX9" fmla="*/ 872 w 10000"/>
              <a:gd name="connsiteY9" fmla="*/ 5794 h 9894"/>
              <a:gd name="connsiteX10" fmla="*/ 872 w 10000"/>
              <a:gd name="connsiteY10" fmla="*/ 5159 h 9894"/>
              <a:gd name="connsiteX11" fmla="*/ 872 w 10000"/>
              <a:gd name="connsiteY11" fmla="*/ 4524 h 9894"/>
              <a:gd name="connsiteX12" fmla="*/ 872 w 10000"/>
              <a:gd name="connsiteY12" fmla="*/ 3690 h 9894"/>
              <a:gd name="connsiteX13" fmla="*/ 872 w 10000"/>
              <a:gd name="connsiteY13" fmla="*/ 2950 h 9894"/>
              <a:gd name="connsiteX14" fmla="*/ 872 w 10000"/>
              <a:gd name="connsiteY14" fmla="*/ 2315 h 9894"/>
              <a:gd name="connsiteX15" fmla="*/ 654 w 10000"/>
              <a:gd name="connsiteY15" fmla="*/ 1786 h 9894"/>
              <a:gd name="connsiteX16" fmla="*/ 654 w 10000"/>
              <a:gd name="connsiteY16" fmla="*/ 1362 h 9894"/>
              <a:gd name="connsiteX17" fmla="*/ 654 w 10000"/>
              <a:gd name="connsiteY17" fmla="*/ 952 h 9894"/>
              <a:gd name="connsiteX18" fmla="*/ 654 w 10000"/>
              <a:gd name="connsiteY18" fmla="*/ 635 h 9894"/>
              <a:gd name="connsiteX19" fmla="*/ 437 w 10000"/>
              <a:gd name="connsiteY19" fmla="*/ 529 h 9894"/>
              <a:gd name="connsiteX20" fmla="*/ 437 w 10000"/>
              <a:gd name="connsiteY20" fmla="*/ 423 h 9894"/>
              <a:gd name="connsiteX21" fmla="*/ 217 w 10000"/>
              <a:gd name="connsiteY21" fmla="*/ 317 h 9894"/>
              <a:gd name="connsiteX22" fmla="*/ 0 w 10000"/>
              <a:gd name="connsiteY22" fmla="*/ 212 h 9894"/>
              <a:gd name="connsiteX23" fmla="*/ 0 w 10000"/>
              <a:gd name="connsiteY23" fmla="*/ 106 h 9894"/>
              <a:gd name="connsiteX24" fmla="*/ 0 w 10000"/>
              <a:gd name="connsiteY24" fmla="*/ 0 h 9894"/>
              <a:gd name="connsiteX25" fmla="*/ 217 w 10000"/>
              <a:gd name="connsiteY25" fmla="*/ 0 h 9894"/>
              <a:gd name="connsiteX26" fmla="*/ 437 w 10000"/>
              <a:gd name="connsiteY26" fmla="*/ 0 h 9894"/>
              <a:gd name="connsiteX27" fmla="*/ 654 w 10000"/>
              <a:gd name="connsiteY27" fmla="*/ 0 h 9894"/>
              <a:gd name="connsiteX28" fmla="*/ 1090 w 10000"/>
              <a:gd name="connsiteY28" fmla="*/ 0 h 9894"/>
              <a:gd name="connsiteX29" fmla="*/ 1744 w 10000"/>
              <a:gd name="connsiteY29" fmla="*/ 106 h 9894"/>
              <a:gd name="connsiteX30" fmla="*/ 1960 w 10000"/>
              <a:gd name="connsiteY30" fmla="*/ 212 h 9894"/>
              <a:gd name="connsiteX31" fmla="*/ 2180 w 10000"/>
              <a:gd name="connsiteY31" fmla="*/ 317 h 9894"/>
              <a:gd name="connsiteX32" fmla="*/ 2397 w 10000"/>
              <a:gd name="connsiteY32" fmla="*/ 423 h 9894"/>
              <a:gd name="connsiteX33" fmla="*/ 2397 w 10000"/>
              <a:gd name="connsiteY33" fmla="*/ 635 h 9894"/>
              <a:gd name="connsiteX34" fmla="*/ 2397 w 10000"/>
              <a:gd name="connsiteY34" fmla="*/ 952 h 9894"/>
              <a:gd name="connsiteX35" fmla="*/ 2180 w 10000"/>
              <a:gd name="connsiteY35" fmla="*/ 1058 h 9894"/>
              <a:gd name="connsiteX36" fmla="*/ 2180 w 10000"/>
              <a:gd name="connsiteY36" fmla="*/ 1164 h 9894"/>
              <a:gd name="connsiteX37" fmla="*/ 2180 w 10000"/>
              <a:gd name="connsiteY37" fmla="*/ 1468 h 9894"/>
              <a:gd name="connsiteX38" fmla="*/ 2180 w 10000"/>
              <a:gd name="connsiteY38" fmla="*/ 1680 h 9894"/>
              <a:gd name="connsiteX39" fmla="*/ 2180 w 10000"/>
              <a:gd name="connsiteY39" fmla="*/ 2103 h 9894"/>
              <a:gd name="connsiteX40" fmla="*/ 2180 w 10000"/>
              <a:gd name="connsiteY40" fmla="*/ 2421 h 9894"/>
              <a:gd name="connsiteX41" fmla="*/ 1960 w 10000"/>
              <a:gd name="connsiteY41" fmla="*/ 2950 h 9894"/>
              <a:gd name="connsiteX42" fmla="*/ 1960 w 10000"/>
              <a:gd name="connsiteY42" fmla="*/ 3479 h 9894"/>
              <a:gd name="connsiteX43" fmla="*/ 1960 w 10000"/>
              <a:gd name="connsiteY43" fmla="*/ 3995 h 9894"/>
              <a:gd name="connsiteX44" fmla="*/ 1960 w 10000"/>
              <a:gd name="connsiteY44" fmla="*/ 4418 h 9894"/>
              <a:gd name="connsiteX45" fmla="*/ 1960 w 10000"/>
              <a:gd name="connsiteY45" fmla="*/ 4841 h 9894"/>
              <a:gd name="connsiteX46" fmla="*/ 1960 w 10000"/>
              <a:gd name="connsiteY46" fmla="*/ 5265 h 9894"/>
              <a:gd name="connsiteX47" fmla="*/ 2180 w 10000"/>
              <a:gd name="connsiteY47" fmla="*/ 5582 h 9894"/>
              <a:gd name="connsiteX48" fmla="*/ 2180 w 10000"/>
              <a:gd name="connsiteY48" fmla="*/ 5899 h 9894"/>
              <a:gd name="connsiteX49" fmla="*/ 2180 w 10000"/>
              <a:gd name="connsiteY49" fmla="*/ 6111 h 9894"/>
              <a:gd name="connsiteX50" fmla="*/ 2180 w 10000"/>
              <a:gd name="connsiteY50" fmla="*/ 6310 h 9894"/>
              <a:gd name="connsiteX51" fmla="*/ 2180 w 10000"/>
              <a:gd name="connsiteY51" fmla="*/ 6944 h 9894"/>
              <a:gd name="connsiteX52" fmla="*/ 2397 w 10000"/>
              <a:gd name="connsiteY52" fmla="*/ 7579 h 9894"/>
              <a:gd name="connsiteX53" fmla="*/ 2615 w 10000"/>
              <a:gd name="connsiteY53" fmla="*/ 7897 h 9894"/>
              <a:gd name="connsiteX54" fmla="*/ 2615 w 10000"/>
              <a:gd name="connsiteY54" fmla="*/ 8108 h 9894"/>
              <a:gd name="connsiteX55" fmla="*/ 2834 w 10000"/>
              <a:gd name="connsiteY55" fmla="*/ 8320 h 9894"/>
              <a:gd name="connsiteX56" fmla="*/ 10000 w 10000"/>
              <a:gd name="connsiteY56" fmla="*/ 9683 h 9894"/>
              <a:gd name="connsiteX57" fmla="*/ 9128 w 10000"/>
              <a:gd name="connsiteY57" fmla="*/ 9788 h 9894"/>
              <a:gd name="connsiteX58" fmla="*/ 8473 w 10000"/>
              <a:gd name="connsiteY58" fmla="*/ 9894 h 9894"/>
              <a:gd name="connsiteX0" fmla="*/ 1960 w 10000"/>
              <a:gd name="connsiteY0" fmla="*/ 9038 h 9893"/>
              <a:gd name="connsiteX1" fmla="*/ 1527 w 10000"/>
              <a:gd name="connsiteY1" fmla="*/ 8731 h 9893"/>
              <a:gd name="connsiteX2" fmla="*/ 1309 w 10000"/>
              <a:gd name="connsiteY2" fmla="*/ 8409 h 9893"/>
              <a:gd name="connsiteX3" fmla="*/ 1090 w 10000"/>
              <a:gd name="connsiteY3" fmla="*/ 8089 h 9893"/>
              <a:gd name="connsiteX4" fmla="*/ 1090 w 10000"/>
              <a:gd name="connsiteY4" fmla="*/ 7767 h 9893"/>
              <a:gd name="connsiteX5" fmla="*/ 872 w 10000"/>
              <a:gd name="connsiteY5" fmla="*/ 7554 h 9893"/>
              <a:gd name="connsiteX6" fmla="*/ 872 w 10000"/>
              <a:gd name="connsiteY6" fmla="*/ 7233 h 9893"/>
              <a:gd name="connsiteX7" fmla="*/ 872 w 10000"/>
              <a:gd name="connsiteY7" fmla="*/ 6805 h 9893"/>
              <a:gd name="connsiteX8" fmla="*/ 872 w 10000"/>
              <a:gd name="connsiteY8" fmla="*/ 6378 h 9893"/>
              <a:gd name="connsiteX9" fmla="*/ 872 w 10000"/>
              <a:gd name="connsiteY9" fmla="*/ 5856 h 9893"/>
              <a:gd name="connsiteX10" fmla="*/ 872 w 10000"/>
              <a:gd name="connsiteY10" fmla="*/ 5214 h 9893"/>
              <a:gd name="connsiteX11" fmla="*/ 872 w 10000"/>
              <a:gd name="connsiteY11" fmla="*/ 4572 h 9893"/>
              <a:gd name="connsiteX12" fmla="*/ 872 w 10000"/>
              <a:gd name="connsiteY12" fmla="*/ 3730 h 9893"/>
              <a:gd name="connsiteX13" fmla="*/ 872 w 10000"/>
              <a:gd name="connsiteY13" fmla="*/ 2982 h 9893"/>
              <a:gd name="connsiteX14" fmla="*/ 872 w 10000"/>
              <a:gd name="connsiteY14" fmla="*/ 2340 h 9893"/>
              <a:gd name="connsiteX15" fmla="*/ 654 w 10000"/>
              <a:gd name="connsiteY15" fmla="*/ 1805 h 9893"/>
              <a:gd name="connsiteX16" fmla="*/ 654 w 10000"/>
              <a:gd name="connsiteY16" fmla="*/ 1377 h 9893"/>
              <a:gd name="connsiteX17" fmla="*/ 654 w 10000"/>
              <a:gd name="connsiteY17" fmla="*/ 962 h 9893"/>
              <a:gd name="connsiteX18" fmla="*/ 654 w 10000"/>
              <a:gd name="connsiteY18" fmla="*/ 642 h 9893"/>
              <a:gd name="connsiteX19" fmla="*/ 437 w 10000"/>
              <a:gd name="connsiteY19" fmla="*/ 535 h 9893"/>
              <a:gd name="connsiteX20" fmla="*/ 437 w 10000"/>
              <a:gd name="connsiteY20" fmla="*/ 428 h 9893"/>
              <a:gd name="connsiteX21" fmla="*/ 217 w 10000"/>
              <a:gd name="connsiteY21" fmla="*/ 320 h 9893"/>
              <a:gd name="connsiteX22" fmla="*/ 0 w 10000"/>
              <a:gd name="connsiteY22" fmla="*/ 214 h 9893"/>
              <a:gd name="connsiteX23" fmla="*/ 0 w 10000"/>
              <a:gd name="connsiteY23" fmla="*/ 107 h 9893"/>
              <a:gd name="connsiteX24" fmla="*/ 0 w 10000"/>
              <a:gd name="connsiteY24" fmla="*/ 0 h 9893"/>
              <a:gd name="connsiteX25" fmla="*/ 217 w 10000"/>
              <a:gd name="connsiteY25" fmla="*/ 0 h 9893"/>
              <a:gd name="connsiteX26" fmla="*/ 437 w 10000"/>
              <a:gd name="connsiteY26" fmla="*/ 0 h 9893"/>
              <a:gd name="connsiteX27" fmla="*/ 654 w 10000"/>
              <a:gd name="connsiteY27" fmla="*/ 0 h 9893"/>
              <a:gd name="connsiteX28" fmla="*/ 1090 w 10000"/>
              <a:gd name="connsiteY28" fmla="*/ 0 h 9893"/>
              <a:gd name="connsiteX29" fmla="*/ 1744 w 10000"/>
              <a:gd name="connsiteY29" fmla="*/ 107 h 9893"/>
              <a:gd name="connsiteX30" fmla="*/ 1960 w 10000"/>
              <a:gd name="connsiteY30" fmla="*/ 214 h 9893"/>
              <a:gd name="connsiteX31" fmla="*/ 2180 w 10000"/>
              <a:gd name="connsiteY31" fmla="*/ 320 h 9893"/>
              <a:gd name="connsiteX32" fmla="*/ 2397 w 10000"/>
              <a:gd name="connsiteY32" fmla="*/ 428 h 9893"/>
              <a:gd name="connsiteX33" fmla="*/ 2397 w 10000"/>
              <a:gd name="connsiteY33" fmla="*/ 642 h 9893"/>
              <a:gd name="connsiteX34" fmla="*/ 2397 w 10000"/>
              <a:gd name="connsiteY34" fmla="*/ 962 h 9893"/>
              <a:gd name="connsiteX35" fmla="*/ 2180 w 10000"/>
              <a:gd name="connsiteY35" fmla="*/ 1069 h 9893"/>
              <a:gd name="connsiteX36" fmla="*/ 2180 w 10000"/>
              <a:gd name="connsiteY36" fmla="*/ 1176 h 9893"/>
              <a:gd name="connsiteX37" fmla="*/ 2180 w 10000"/>
              <a:gd name="connsiteY37" fmla="*/ 1484 h 9893"/>
              <a:gd name="connsiteX38" fmla="*/ 2180 w 10000"/>
              <a:gd name="connsiteY38" fmla="*/ 1698 h 9893"/>
              <a:gd name="connsiteX39" fmla="*/ 2180 w 10000"/>
              <a:gd name="connsiteY39" fmla="*/ 2126 h 9893"/>
              <a:gd name="connsiteX40" fmla="*/ 2180 w 10000"/>
              <a:gd name="connsiteY40" fmla="*/ 2447 h 9893"/>
              <a:gd name="connsiteX41" fmla="*/ 1960 w 10000"/>
              <a:gd name="connsiteY41" fmla="*/ 2982 h 9893"/>
              <a:gd name="connsiteX42" fmla="*/ 1960 w 10000"/>
              <a:gd name="connsiteY42" fmla="*/ 3516 h 9893"/>
              <a:gd name="connsiteX43" fmla="*/ 1960 w 10000"/>
              <a:gd name="connsiteY43" fmla="*/ 4038 h 9893"/>
              <a:gd name="connsiteX44" fmla="*/ 1960 w 10000"/>
              <a:gd name="connsiteY44" fmla="*/ 4465 h 9893"/>
              <a:gd name="connsiteX45" fmla="*/ 1960 w 10000"/>
              <a:gd name="connsiteY45" fmla="*/ 4893 h 9893"/>
              <a:gd name="connsiteX46" fmla="*/ 1960 w 10000"/>
              <a:gd name="connsiteY46" fmla="*/ 5321 h 9893"/>
              <a:gd name="connsiteX47" fmla="*/ 2180 w 10000"/>
              <a:gd name="connsiteY47" fmla="*/ 5642 h 9893"/>
              <a:gd name="connsiteX48" fmla="*/ 2180 w 10000"/>
              <a:gd name="connsiteY48" fmla="*/ 5962 h 9893"/>
              <a:gd name="connsiteX49" fmla="*/ 2180 w 10000"/>
              <a:gd name="connsiteY49" fmla="*/ 6176 h 9893"/>
              <a:gd name="connsiteX50" fmla="*/ 2180 w 10000"/>
              <a:gd name="connsiteY50" fmla="*/ 6378 h 9893"/>
              <a:gd name="connsiteX51" fmla="*/ 2180 w 10000"/>
              <a:gd name="connsiteY51" fmla="*/ 7018 h 9893"/>
              <a:gd name="connsiteX52" fmla="*/ 2397 w 10000"/>
              <a:gd name="connsiteY52" fmla="*/ 7660 h 9893"/>
              <a:gd name="connsiteX53" fmla="*/ 2615 w 10000"/>
              <a:gd name="connsiteY53" fmla="*/ 7982 h 9893"/>
              <a:gd name="connsiteX54" fmla="*/ 2615 w 10000"/>
              <a:gd name="connsiteY54" fmla="*/ 8195 h 9893"/>
              <a:gd name="connsiteX55" fmla="*/ 2834 w 10000"/>
              <a:gd name="connsiteY55" fmla="*/ 8409 h 9893"/>
              <a:gd name="connsiteX56" fmla="*/ 10000 w 10000"/>
              <a:gd name="connsiteY56" fmla="*/ 9787 h 9893"/>
              <a:gd name="connsiteX57" fmla="*/ 9128 w 10000"/>
              <a:gd name="connsiteY57" fmla="*/ 9893 h 9893"/>
              <a:gd name="connsiteX0" fmla="*/ 1960 w 10000"/>
              <a:gd name="connsiteY0" fmla="*/ 9136 h 9893"/>
              <a:gd name="connsiteX1" fmla="*/ 1527 w 10000"/>
              <a:gd name="connsiteY1" fmla="*/ 8825 h 9893"/>
              <a:gd name="connsiteX2" fmla="*/ 1309 w 10000"/>
              <a:gd name="connsiteY2" fmla="*/ 8500 h 9893"/>
              <a:gd name="connsiteX3" fmla="*/ 1090 w 10000"/>
              <a:gd name="connsiteY3" fmla="*/ 8176 h 9893"/>
              <a:gd name="connsiteX4" fmla="*/ 1090 w 10000"/>
              <a:gd name="connsiteY4" fmla="*/ 7851 h 9893"/>
              <a:gd name="connsiteX5" fmla="*/ 872 w 10000"/>
              <a:gd name="connsiteY5" fmla="*/ 7636 h 9893"/>
              <a:gd name="connsiteX6" fmla="*/ 872 w 10000"/>
              <a:gd name="connsiteY6" fmla="*/ 7311 h 9893"/>
              <a:gd name="connsiteX7" fmla="*/ 872 w 10000"/>
              <a:gd name="connsiteY7" fmla="*/ 6879 h 9893"/>
              <a:gd name="connsiteX8" fmla="*/ 872 w 10000"/>
              <a:gd name="connsiteY8" fmla="*/ 6447 h 9893"/>
              <a:gd name="connsiteX9" fmla="*/ 872 w 10000"/>
              <a:gd name="connsiteY9" fmla="*/ 5919 h 9893"/>
              <a:gd name="connsiteX10" fmla="*/ 872 w 10000"/>
              <a:gd name="connsiteY10" fmla="*/ 5270 h 9893"/>
              <a:gd name="connsiteX11" fmla="*/ 872 w 10000"/>
              <a:gd name="connsiteY11" fmla="*/ 4621 h 9893"/>
              <a:gd name="connsiteX12" fmla="*/ 872 w 10000"/>
              <a:gd name="connsiteY12" fmla="*/ 3770 h 9893"/>
              <a:gd name="connsiteX13" fmla="*/ 872 w 10000"/>
              <a:gd name="connsiteY13" fmla="*/ 3014 h 9893"/>
              <a:gd name="connsiteX14" fmla="*/ 872 w 10000"/>
              <a:gd name="connsiteY14" fmla="*/ 2365 h 9893"/>
              <a:gd name="connsiteX15" fmla="*/ 654 w 10000"/>
              <a:gd name="connsiteY15" fmla="*/ 1825 h 9893"/>
              <a:gd name="connsiteX16" fmla="*/ 654 w 10000"/>
              <a:gd name="connsiteY16" fmla="*/ 1392 h 9893"/>
              <a:gd name="connsiteX17" fmla="*/ 654 w 10000"/>
              <a:gd name="connsiteY17" fmla="*/ 972 h 9893"/>
              <a:gd name="connsiteX18" fmla="*/ 654 w 10000"/>
              <a:gd name="connsiteY18" fmla="*/ 649 h 9893"/>
              <a:gd name="connsiteX19" fmla="*/ 437 w 10000"/>
              <a:gd name="connsiteY19" fmla="*/ 541 h 9893"/>
              <a:gd name="connsiteX20" fmla="*/ 437 w 10000"/>
              <a:gd name="connsiteY20" fmla="*/ 433 h 9893"/>
              <a:gd name="connsiteX21" fmla="*/ 217 w 10000"/>
              <a:gd name="connsiteY21" fmla="*/ 323 h 9893"/>
              <a:gd name="connsiteX22" fmla="*/ 0 w 10000"/>
              <a:gd name="connsiteY22" fmla="*/ 216 h 9893"/>
              <a:gd name="connsiteX23" fmla="*/ 0 w 10000"/>
              <a:gd name="connsiteY23" fmla="*/ 108 h 9893"/>
              <a:gd name="connsiteX24" fmla="*/ 0 w 10000"/>
              <a:gd name="connsiteY24" fmla="*/ 0 h 9893"/>
              <a:gd name="connsiteX25" fmla="*/ 217 w 10000"/>
              <a:gd name="connsiteY25" fmla="*/ 0 h 9893"/>
              <a:gd name="connsiteX26" fmla="*/ 437 w 10000"/>
              <a:gd name="connsiteY26" fmla="*/ 0 h 9893"/>
              <a:gd name="connsiteX27" fmla="*/ 654 w 10000"/>
              <a:gd name="connsiteY27" fmla="*/ 0 h 9893"/>
              <a:gd name="connsiteX28" fmla="*/ 1090 w 10000"/>
              <a:gd name="connsiteY28" fmla="*/ 0 h 9893"/>
              <a:gd name="connsiteX29" fmla="*/ 1744 w 10000"/>
              <a:gd name="connsiteY29" fmla="*/ 108 h 9893"/>
              <a:gd name="connsiteX30" fmla="*/ 1960 w 10000"/>
              <a:gd name="connsiteY30" fmla="*/ 216 h 9893"/>
              <a:gd name="connsiteX31" fmla="*/ 2180 w 10000"/>
              <a:gd name="connsiteY31" fmla="*/ 323 h 9893"/>
              <a:gd name="connsiteX32" fmla="*/ 2397 w 10000"/>
              <a:gd name="connsiteY32" fmla="*/ 433 h 9893"/>
              <a:gd name="connsiteX33" fmla="*/ 2397 w 10000"/>
              <a:gd name="connsiteY33" fmla="*/ 649 h 9893"/>
              <a:gd name="connsiteX34" fmla="*/ 2397 w 10000"/>
              <a:gd name="connsiteY34" fmla="*/ 972 h 9893"/>
              <a:gd name="connsiteX35" fmla="*/ 2180 w 10000"/>
              <a:gd name="connsiteY35" fmla="*/ 1081 h 9893"/>
              <a:gd name="connsiteX36" fmla="*/ 2180 w 10000"/>
              <a:gd name="connsiteY36" fmla="*/ 1189 h 9893"/>
              <a:gd name="connsiteX37" fmla="*/ 2180 w 10000"/>
              <a:gd name="connsiteY37" fmla="*/ 1500 h 9893"/>
              <a:gd name="connsiteX38" fmla="*/ 2180 w 10000"/>
              <a:gd name="connsiteY38" fmla="*/ 1716 h 9893"/>
              <a:gd name="connsiteX39" fmla="*/ 2180 w 10000"/>
              <a:gd name="connsiteY39" fmla="*/ 2149 h 9893"/>
              <a:gd name="connsiteX40" fmla="*/ 2180 w 10000"/>
              <a:gd name="connsiteY40" fmla="*/ 2473 h 9893"/>
              <a:gd name="connsiteX41" fmla="*/ 1960 w 10000"/>
              <a:gd name="connsiteY41" fmla="*/ 3014 h 9893"/>
              <a:gd name="connsiteX42" fmla="*/ 1960 w 10000"/>
              <a:gd name="connsiteY42" fmla="*/ 3554 h 9893"/>
              <a:gd name="connsiteX43" fmla="*/ 1960 w 10000"/>
              <a:gd name="connsiteY43" fmla="*/ 4082 h 9893"/>
              <a:gd name="connsiteX44" fmla="*/ 1960 w 10000"/>
              <a:gd name="connsiteY44" fmla="*/ 4513 h 9893"/>
              <a:gd name="connsiteX45" fmla="*/ 1960 w 10000"/>
              <a:gd name="connsiteY45" fmla="*/ 4946 h 9893"/>
              <a:gd name="connsiteX46" fmla="*/ 1960 w 10000"/>
              <a:gd name="connsiteY46" fmla="*/ 5379 h 9893"/>
              <a:gd name="connsiteX47" fmla="*/ 2180 w 10000"/>
              <a:gd name="connsiteY47" fmla="*/ 5703 h 9893"/>
              <a:gd name="connsiteX48" fmla="*/ 2180 w 10000"/>
              <a:gd name="connsiteY48" fmla="*/ 6026 h 9893"/>
              <a:gd name="connsiteX49" fmla="*/ 2180 w 10000"/>
              <a:gd name="connsiteY49" fmla="*/ 6243 h 9893"/>
              <a:gd name="connsiteX50" fmla="*/ 2180 w 10000"/>
              <a:gd name="connsiteY50" fmla="*/ 6447 h 9893"/>
              <a:gd name="connsiteX51" fmla="*/ 2180 w 10000"/>
              <a:gd name="connsiteY51" fmla="*/ 7094 h 9893"/>
              <a:gd name="connsiteX52" fmla="*/ 2397 w 10000"/>
              <a:gd name="connsiteY52" fmla="*/ 7743 h 9893"/>
              <a:gd name="connsiteX53" fmla="*/ 2615 w 10000"/>
              <a:gd name="connsiteY53" fmla="*/ 8068 h 9893"/>
              <a:gd name="connsiteX54" fmla="*/ 2615 w 10000"/>
              <a:gd name="connsiteY54" fmla="*/ 8284 h 9893"/>
              <a:gd name="connsiteX55" fmla="*/ 2834 w 10000"/>
              <a:gd name="connsiteY55" fmla="*/ 8500 h 9893"/>
              <a:gd name="connsiteX56" fmla="*/ 10000 w 10000"/>
              <a:gd name="connsiteY56" fmla="*/ 9893 h 9893"/>
              <a:gd name="connsiteX0" fmla="*/ 1960 w 2834"/>
              <a:gd name="connsiteY0" fmla="*/ 9235 h 9235"/>
              <a:gd name="connsiteX1" fmla="*/ 1527 w 2834"/>
              <a:gd name="connsiteY1" fmla="*/ 8920 h 9235"/>
              <a:gd name="connsiteX2" fmla="*/ 1309 w 2834"/>
              <a:gd name="connsiteY2" fmla="*/ 8592 h 9235"/>
              <a:gd name="connsiteX3" fmla="*/ 1090 w 2834"/>
              <a:gd name="connsiteY3" fmla="*/ 8264 h 9235"/>
              <a:gd name="connsiteX4" fmla="*/ 1090 w 2834"/>
              <a:gd name="connsiteY4" fmla="*/ 7936 h 9235"/>
              <a:gd name="connsiteX5" fmla="*/ 872 w 2834"/>
              <a:gd name="connsiteY5" fmla="*/ 7719 h 9235"/>
              <a:gd name="connsiteX6" fmla="*/ 872 w 2834"/>
              <a:gd name="connsiteY6" fmla="*/ 7390 h 9235"/>
              <a:gd name="connsiteX7" fmla="*/ 872 w 2834"/>
              <a:gd name="connsiteY7" fmla="*/ 6953 h 9235"/>
              <a:gd name="connsiteX8" fmla="*/ 872 w 2834"/>
              <a:gd name="connsiteY8" fmla="*/ 6517 h 9235"/>
              <a:gd name="connsiteX9" fmla="*/ 872 w 2834"/>
              <a:gd name="connsiteY9" fmla="*/ 5983 h 9235"/>
              <a:gd name="connsiteX10" fmla="*/ 872 w 2834"/>
              <a:gd name="connsiteY10" fmla="*/ 5327 h 9235"/>
              <a:gd name="connsiteX11" fmla="*/ 872 w 2834"/>
              <a:gd name="connsiteY11" fmla="*/ 4671 h 9235"/>
              <a:gd name="connsiteX12" fmla="*/ 872 w 2834"/>
              <a:gd name="connsiteY12" fmla="*/ 3811 h 9235"/>
              <a:gd name="connsiteX13" fmla="*/ 872 w 2834"/>
              <a:gd name="connsiteY13" fmla="*/ 3047 h 9235"/>
              <a:gd name="connsiteX14" fmla="*/ 872 w 2834"/>
              <a:gd name="connsiteY14" fmla="*/ 2391 h 9235"/>
              <a:gd name="connsiteX15" fmla="*/ 654 w 2834"/>
              <a:gd name="connsiteY15" fmla="*/ 1845 h 9235"/>
              <a:gd name="connsiteX16" fmla="*/ 654 w 2834"/>
              <a:gd name="connsiteY16" fmla="*/ 1407 h 9235"/>
              <a:gd name="connsiteX17" fmla="*/ 654 w 2834"/>
              <a:gd name="connsiteY17" fmla="*/ 983 h 9235"/>
              <a:gd name="connsiteX18" fmla="*/ 654 w 2834"/>
              <a:gd name="connsiteY18" fmla="*/ 656 h 9235"/>
              <a:gd name="connsiteX19" fmla="*/ 437 w 2834"/>
              <a:gd name="connsiteY19" fmla="*/ 547 h 9235"/>
              <a:gd name="connsiteX20" fmla="*/ 437 w 2834"/>
              <a:gd name="connsiteY20" fmla="*/ 438 h 9235"/>
              <a:gd name="connsiteX21" fmla="*/ 217 w 2834"/>
              <a:gd name="connsiteY21" fmla="*/ 326 h 9235"/>
              <a:gd name="connsiteX22" fmla="*/ 0 w 2834"/>
              <a:gd name="connsiteY22" fmla="*/ 218 h 9235"/>
              <a:gd name="connsiteX23" fmla="*/ 0 w 2834"/>
              <a:gd name="connsiteY23" fmla="*/ 109 h 9235"/>
              <a:gd name="connsiteX24" fmla="*/ 0 w 2834"/>
              <a:gd name="connsiteY24" fmla="*/ 0 h 9235"/>
              <a:gd name="connsiteX25" fmla="*/ 217 w 2834"/>
              <a:gd name="connsiteY25" fmla="*/ 0 h 9235"/>
              <a:gd name="connsiteX26" fmla="*/ 437 w 2834"/>
              <a:gd name="connsiteY26" fmla="*/ 0 h 9235"/>
              <a:gd name="connsiteX27" fmla="*/ 654 w 2834"/>
              <a:gd name="connsiteY27" fmla="*/ 0 h 9235"/>
              <a:gd name="connsiteX28" fmla="*/ 1090 w 2834"/>
              <a:gd name="connsiteY28" fmla="*/ 0 h 9235"/>
              <a:gd name="connsiteX29" fmla="*/ 1744 w 2834"/>
              <a:gd name="connsiteY29" fmla="*/ 109 h 9235"/>
              <a:gd name="connsiteX30" fmla="*/ 1960 w 2834"/>
              <a:gd name="connsiteY30" fmla="*/ 218 h 9235"/>
              <a:gd name="connsiteX31" fmla="*/ 2180 w 2834"/>
              <a:gd name="connsiteY31" fmla="*/ 326 h 9235"/>
              <a:gd name="connsiteX32" fmla="*/ 2397 w 2834"/>
              <a:gd name="connsiteY32" fmla="*/ 438 h 9235"/>
              <a:gd name="connsiteX33" fmla="*/ 2397 w 2834"/>
              <a:gd name="connsiteY33" fmla="*/ 656 h 9235"/>
              <a:gd name="connsiteX34" fmla="*/ 2397 w 2834"/>
              <a:gd name="connsiteY34" fmla="*/ 983 h 9235"/>
              <a:gd name="connsiteX35" fmla="*/ 2180 w 2834"/>
              <a:gd name="connsiteY35" fmla="*/ 1093 h 9235"/>
              <a:gd name="connsiteX36" fmla="*/ 2180 w 2834"/>
              <a:gd name="connsiteY36" fmla="*/ 1202 h 9235"/>
              <a:gd name="connsiteX37" fmla="*/ 2180 w 2834"/>
              <a:gd name="connsiteY37" fmla="*/ 1516 h 9235"/>
              <a:gd name="connsiteX38" fmla="*/ 2180 w 2834"/>
              <a:gd name="connsiteY38" fmla="*/ 1735 h 9235"/>
              <a:gd name="connsiteX39" fmla="*/ 2180 w 2834"/>
              <a:gd name="connsiteY39" fmla="*/ 2172 h 9235"/>
              <a:gd name="connsiteX40" fmla="*/ 2180 w 2834"/>
              <a:gd name="connsiteY40" fmla="*/ 2500 h 9235"/>
              <a:gd name="connsiteX41" fmla="*/ 1960 w 2834"/>
              <a:gd name="connsiteY41" fmla="*/ 3047 h 9235"/>
              <a:gd name="connsiteX42" fmla="*/ 1960 w 2834"/>
              <a:gd name="connsiteY42" fmla="*/ 3592 h 9235"/>
              <a:gd name="connsiteX43" fmla="*/ 1960 w 2834"/>
              <a:gd name="connsiteY43" fmla="*/ 4126 h 9235"/>
              <a:gd name="connsiteX44" fmla="*/ 1960 w 2834"/>
              <a:gd name="connsiteY44" fmla="*/ 4562 h 9235"/>
              <a:gd name="connsiteX45" fmla="*/ 1960 w 2834"/>
              <a:gd name="connsiteY45" fmla="*/ 4999 h 9235"/>
              <a:gd name="connsiteX46" fmla="*/ 1960 w 2834"/>
              <a:gd name="connsiteY46" fmla="*/ 5437 h 9235"/>
              <a:gd name="connsiteX47" fmla="*/ 2180 w 2834"/>
              <a:gd name="connsiteY47" fmla="*/ 5765 h 9235"/>
              <a:gd name="connsiteX48" fmla="*/ 2180 w 2834"/>
              <a:gd name="connsiteY48" fmla="*/ 6091 h 9235"/>
              <a:gd name="connsiteX49" fmla="*/ 2180 w 2834"/>
              <a:gd name="connsiteY49" fmla="*/ 6311 h 9235"/>
              <a:gd name="connsiteX50" fmla="*/ 2180 w 2834"/>
              <a:gd name="connsiteY50" fmla="*/ 6517 h 9235"/>
              <a:gd name="connsiteX51" fmla="*/ 2180 w 2834"/>
              <a:gd name="connsiteY51" fmla="*/ 7171 h 9235"/>
              <a:gd name="connsiteX52" fmla="*/ 2397 w 2834"/>
              <a:gd name="connsiteY52" fmla="*/ 7827 h 9235"/>
              <a:gd name="connsiteX53" fmla="*/ 2615 w 2834"/>
              <a:gd name="connsiteY53" fmla="*/ 8155 h 9235"/>
              <a:gd name="connsiteX54" fmla="*/ 2615 w 2834"/>
              <a:gd name="connsiteY54" fmla="*/ 8374 h 9235"/>
              <a:gd name="connsiteX55" fmla="*/ 2834 w 2834"/>
              <a:gd name="connsiteY55" fmla="*/ 8592 h 9235"/>
              <a:gd name="connsiteX0" fmla="*/ 5388 w 10000"/>
              <a:gd name="connsiteY0" fmla="*/ 9659 h 9659"/>
              <a:gd name="connsiteX1" fmla="*/ 4619 w 10000"/>
              <a:gd name="connsiteY1" fmla="*/ 9304 h 9659"/>
              <a:gd name="connsiteX2" fmla="*/ 3846 w 10000"/>
              <a:gd name="connsiteY2" fmla="*/ 8949 h 9659"/>
              <a:gd name="connsiteX3" fmla="*/ 3846 w 10000"/>
              <a:gd name="connsiteY3" fmla="*/ 8593 h 9659"/>
              <a:gd name="connsiteX4" fmla="*/ 3077 w 10000"/>
              <a:gd name="connsiteY4" fmla="*/ 8358 h 9659"/>
              <a:gd name="connsiteX5" fmla="*/ 3077 w 10000"/>
              <a:gd name="connsiteY5" fmla="*/ 8002 h 9659"/>
              <a:gd name="connsiteX6" fmla="*/ 3077 w 10000"/>
              <a:gd name="connsiteY6" fmla="*/ 7529 h 9659"/>
              <a:gd name="connsiteX7" fmla="*/ 3077 w 10000"/>
              <a:gd name="connsiteY7" fmla="*/ 7057 h 9659"/>
              <a:gd name="connsiteX8" fmla="*/ 3077 w 10000"/>
              <a:gd name="connsiteY8" fmla="*/ 6479 h 9659"/>
              <a:gd name="connsiteX9" fmla="*/ 3077 w 10000"/>
              <a:gd name="connsiteY9" fmla="*/ 5768 h 9659"/>
              <a:gd name="connsiteX10" fmla="*/ 3077 w 10000"/>
              <a:gd name="connsiteY10" fmla="*/ 5058 h 9659"/>
              <a:gd name="connsiteX11" fmla="*/ 3077 w 10000"/>
              <a:gd name="connsiteY11" fmla="*/ 4127 h 9659"/>
              <a:gd name="connsiteX12" fmla="*/ 3077 w 10000"/>
              <a:gd name="connsiteY12" fmla="*/ 3299 h 9659"/>
              <a:gd name="connsiteX13" fmla="*/ 3077 w 10000"/>
              <a:gd name="connsiteY13" fmla="*/ 2589 h 9659"/>
              <a:gd name="connsiteX14" fmla="*/ 2308 w 10000"/>
              <a:gd name="connsiteY14" fmla="*/ 1998 h 9659"/>
              <a:gd name="connsiteX15" fmla="*/ 2308 w 10000"/>
              <a:gd name="connsiteY15" fmla="*/ 1524 h 9659"/>
              <a:gd name="connsiteX16" fmla="*/ 2308 w 10000"/>
              <a:gd name="connsiteY16" fmla="*/ 1064 h 9659"/>
              <a:gd name="connsiteX17" fmla="*/ 2308 w 10000"/>
              <a:gd name="connsiteY17" fmla="*/ 710 h 9659"/>
              <a:gd name="connsiteX18" fmla="*/ 1542 w 10000"/>
              <a:gd name="connsiteY18" fmla="*/ 592 h 9659"/>
              <a:gd name="connsiteX19" fmla="*/ 1542 w 10000"/>
              <a:gd name="connsiteY19" fmla="*/ 474 h 9659"/>
              <a:gd name="connsiteX20" fmla="*/ 766 w 10000"/>
              <a:gd name="connsiteY20" fmla="*/ 353 h 9659"/>
              <a:gd name="connsiteX21" fmla="*/ 0 w 10000"/>
              <a:gd name="connsiteY21" fmla="*/ 236 h 9659"/>
              <a:gd name="connsiteX22" fmla="*/ 0 w 10000"/>
              <a:gd name="connsiteY22" fmla="*/ 118 h 9659"/>
              <a:gd name="connsiteX23" fmla="*/ 0 w 10000"/>
              <a:gd name="connsiteY23" fmla="*/ 0 h 9659"/>
              <a:gd name="connsiteX24" fmla="*/ 766 w 10000"/>
              <a:gd name="connsiteY24" fmla="*/ 0 h 9659"/>
              <a:gd name="connsiteX25" fmla="*/ 1542 w 10000"/>
              <a:gd name="connsiteY25" fmla="*/ 0 h 9659"/>
              <a:gd name="connsiteX26" fmla="*/ 2308 w 10000"/>
              <a:gd name="connsiteY26" fmla="*/ 0 h 9659"/>
              <a:gd name="connsiteX27" fmla="*/ 3846 w 10000"/>
              <a:gd name="connsiteY27" fmla="*/ 0 h 9659"/>
              <a:gd name="connsiteX28" fmla="*/ 6154 w 10000"/>
              <a:gd name="connsiteY28" fmla="*/ 118 h 9659"/>
              <a:gd name="connsiteX29" fmla="*/ 6916 w 10000"/>
              <a:gd name="connsiteY29" fmla="*/ 236 h 9659"/>
              <a:gd name="connsiteX30" fmla="*/ 7692 w 10000"/>
              <a:gd name="connsiteY30" fmla="*/ 353 h 9659"/>
              <a:gd name="connsiteX31" fmla="*/ 8458 w 10000"/>
              <a:gd name="connsiteY31" fmla="*/ 474 h 9659"/>
              <a:gd name="connsiteX32" fmla="*/ 8458 w 10000"/>
              <a:gd name="connsiteY32" fmla="*/ 710 h 9659"/>
              <a:gd name="connsiteX33" fmla="*/ 8458 w 10000"/>
              <a:gd name="connsiteY33" fmla="*/ 1064 h 9659"/>
              <a:gd name="connsiteX34" fmla="*/ 7692 w 10000"/>
              <a:gd name="connsiteY34" fmla="*/ 1184 h 9659"/>
              <a:gd name="connsiteX35" fmla="*/ 7692 w 10000"/>
              <a:gd name="connsiteY35" fmla="*/ 1302 h 9659"/>
              <a:gd name="connsiteX36" fmla="*/ 7692 w 10000"/>
              <a:gd name="connsiteY36" fmla="*/ 1642 h 9659"/>
              <a:gd name="connsiteX37" fmla="*/ 7692 w 10000"/>
              <a:gd name="connsiteY37" fmla="*/ 1879 h 9659"/>
              <a:gd name="connsiteX38" fmla="*/ 7692 w 10000"/>
              <a:gd name="connsiteY38" fmla="*/ 2352 h 9659"/>
              <a:gd name="connsiteX39" fmla="*/ 7692 w 10000"/>
              <a:gd name="connsiteY39" fmla="*/ 2707 h 9659"/>
              <a:gd name="connsiteX40" fmla="*/ 6916 w 10000"/>
              <a:gd name="connsiteY40" fmla="*/ 3299 h 9659"/>
              <a:gd name="connsiteX41" fmla="*/ 6916 w 10000"/>
              <a:gd name="connsiteY41" fmla="*/ 3890 h 9659"/>
              <a:gd name="connsiteX42" fmla="*/ 6916 w 10000"/>
              <a:gd name="connsiteY42" fmla="*/ 4468 h 9659"/>
              <a:gd name="connsiteX43" fmla="*/ 6916 w 10000"/>
              <a:gd name="connsiteY43" fmla="*/ 4940 h 9659"/>
              <a:gd name="connsiteX44" fmla="*/ 6916 w 10000"/>
              <a:gd name="connsiteY44" fmla="*/ 5413 h 9659"/>
              <a:gd name="connsiteX45" fmla="*/ 6916 w 10000"/>
              <a:gd name="connsiteY45" fmla="*/ 5887 h 9659"/>
              <a:gd name="connsiteX46" fmla="*/ 7692 w 10000"/>
              <a:gd name="connsiteY46" fmla="*/ 6243 h 9659"/>
              <a:gd name="connsiteX47" fmla="*/ 7692 w 10000"/>
              <a:gd name="connsiteY47" fmla="*/ 6596 h 9659"/>
              <a:gd name="connsiteX48" fmla="*/ 7692 w 10000"/>
              <a:gd name="connsiteY48" fmla="*/ 6834 h 9659"/>
              <a:gd name="connsiteX49" fmla="*/ 7692 w 10000"/>
              <a:gd name="connsiteY49" fmla="*/ 7057 h 9659"/>
              <a:gd name="connsiteX50" fmla="*/ 7692 w 10000"/>
              <a:gd name="connsiteY50" fmla="*/ 7765 h 9659"/>
              <a:gd name="connsiteX51" fmla="*/ 8458 w 10000"/>
              <a:gd name="connsiteY51" fmla="*/ 8475 h 9659"/>
              <a:gd name="connsiteX52" fmla="*/ 9227 w 10000"/>
              <a:gd name="connsiteY52" fmla="*/ 8831 h 9659"/>
              <a:gd name="connsiteX53" fmla="*/ 9227 w 10000"/>
              <a:gd name="connsiteY53" fmla="*/ 9068 h 9659"/>
              <a:gd name="connsiteX54" fmla="*/ 10000 w 10000"/>
              <a:gd name="connsiteY54" fmla="*/ 9304 h 9659"/>
              <a:gd name="connsiteX0" fmla="*/ 5388 w 9227"/>
              <a:gd name="connsiteY0" fmla="*/ 10000 h 10000"/>
              <a:gd name="connsiteX1" fmla="*/ 4619 w 9227"/>
              <a:gd name="connsiteY1" fmla="*/ 9632 h 10000"/>
              <a:gd name="connsiteX2" fmla="*/ 3846 w 9227"/>
              <a:gd name="connsiteY2" fmla="*/ 9265 h 10000"/>
              <a:gd name="connsiteX3" fmla="*/ 3846 w 9227"/>
              <a:gd name="connsiteY3" fmla="*/ 8896 h 10000"/>
              <a:gd name="connsiteX4" fmla="*/ 3077 w 9227"/>
              <a:gd name="connsiteY4" fmla="*/ 8653 h 10000"/>
              <a:gd name="connsiteX5" fmla="*/ 3077 w 9227"/>
              <a:gd name="connsiteY5" fmla="*/ 8285 h 10000"/>
              <a:gd name="connsiteX6" fmla="*/ 3077 w 9227"/>
              <a:gd name="connsiteY6" fmla="*/ 7795 h 10000"/>
              <a:gd name="connsiteX7" fmla="*/ 3077 w 9227"/>
              <a:gd name="connsiteY7" fmla="*/ 7306 h 10000"/>
              <a:gd name="connsiteX8" fmla="*/ 3077 w 9227"/>
              <a:gd name="connsiteY8" fmla="*/ 6708 h 10000"/>
              <a:gd name="connsiteX9" fmla="*/ 3077 w 9227"/>
              <a:gd name="connsiteY9" fmla="*/ 5972 h 10000"/>
              <a:gd name="connsiteX10" fmla="*/ 3077 w 9227"/>
              <a:gd name="connsiteY10" fmla="*/ 5237 h 10000"/>
              <a:gd name="connsiteX11" fmla="*/ 3077 w 9227"/>
              <a:gd name="connsiteY11" fmla="*/ 4273 h 10000"/>
              <a:gd name="connsiteX12" fmla="*/ 3077 w 9227"/>
              <a:gd name="connsiteY12" fmla="*/ 3415 h 10000"/>
              <a:gd name="connsiteX13" fmla="*/ 3077 w 9227"/>
              <a:gd name="connsiteY13" fmla="*/ 2680 h 10000"/>
              <a:gd name="connsiteX14" fmla="*/ 2308 w 9227"/>
              <a:gd name="connsiteY14" fmla="*/ 2069 h 10000"/>
              <a:gd name="connsiteX15" fmla="*/ 2308 w 9227"/>
              <a:gd name="connsiteY15" fmla="*/ 1578 h 10000"/>
              <a:gd name="connsiteX16" fmla="*/ 2308 w 9227"/>
              <a:gd name="connsiteY16" fmla="*/ 1102 h 10000"/>
              <a:gd name="connsiteX17" fmla="*/ 2308 w 9227"/>
              <a:gd name="connsiteY17" fmla="*/ 735 h 10000"/>
              <a:gd name="connsiteX18" fmla="*/ 1542 w 9227"/>
              <a:gd name="connsiteY18" fmla="*/ 613 h 10000"/>
              <a:gd name="connsiteX19" fmla="*/ 1542 w 9227"/>
              <a:gd name="connsiteY19" fmla="*/ 491 h 10000"/>
              <a:gd name="connsiteX20" fmla="*/ 766 w 9227"/>
              <a:gd name="connsiteY20" fmla="*/ 365 h 10000"/>
              <a:gd name="connsiteX21" fmla="*/ 0 w 9227"/>
              <a:gd name="connsiteY21" fmla="*/ 244 h 10000"/>
              <a:gd name="connsiteX22" fmla="*/ 0 w 9227"/>
              <a:gd name="connsiteY22" fmla="*/ 122 h 10000"/>
              <a:gd name="connsiteX23" fmla="*/ 0 w 9227"/>
              <a:gd name="connsiteY23" fmla="*/ 0 h 10000"/>
              <a:gd name="connsiteX24" fmla="*/ 766 w 9227"/>
              <a:gd name="connsiteY24" fmla="*/ 0 h 10000"/>
              <a:gd name="connsiteX25" fmla="*/ 1542 w 9227"/>
              <a:gd name="connsiteY25" fmla="*/ 0 h 10000"/>
              <a:gd name="connsiteX26" fmla="*/ 2308 w 9227"/>
              <a:gd name="connsiteY26" fmla="*/ 0 h 10000"/>
              <a:gd name="connsiteX27" fmla="*/ 3846 w 9227"/>
              <a:gd name="connsiteY27" fmla="*/ 0 h 10000"/>
              <a:gd name="connsiteX28" fmla="*/ 6154 w 9227"/>
              <a:gd name="connsiteY28" fmla="*/ 122 h 10000"/>
              <a:gd name="connsiteX29" fmla="*/ 6916 w 9227"/>
              <a:gd name="connsiteY29" fmla="*/ 244 h 10000"/>
              <a:gd name="connsiteX30" fmla="*/ 7692 w 9227"/>
              <a:gd name="connsiteY30" fmla="*/ 365 h 10000"/>
              <a:gd name="connsiteX31" fmla="*/ 8458 w 9227"/>
              <a:gd name="connsiteY31" fmla="*/ 491 h 10000"/>
              <a:gd name="connsiteX32" fmla="*/ 8458 w 9227"/>
              <a:gd name="connsiteY32" fmla="*/ 735 h 10000"/>
              <a:gd name="connsiteX33" fmla="*/ 8458 w 9227"/>
              <a:gd name="connsiteY33" fmla="*/ 1102 h 10000"/>
              <a:gd name="connsiteX34" fmla="*/ 7692 w 9227"/>
              <a:gd name="connsiteY34" fmla="*/ 1226 h 10000"/>
              <a:gd name="connsiteX35" fmla="*/ 7692 w 9227"/>
              <a:gd name="connsiteY35" fmla="*/ 1348 h 10000"/>
              <a:gd name="connsiteX36" fmla="*/ 7692 w 9227"/>
              <a:gd name="connsiteY36" fmla="*/ 1700 h 10000"/>
              <a:gd name="connsiteX37" fmla="*/ 7692 w 9227"/>
              <a:gd name="connsiteY37" fmla="*/ 1945 h 10000"/>
              <a:gd name="connsiteX38" fmla="*/ 7692 w 9227"/>
              <a:gd name="connsiteY38" fmla="*/ 2435 h 10000"/>
              <a:gd name="connsiteX39" fmla="*/ 7692 w 9227"/>
              <a:gd name="connsiteY39" fmla="*/ 2803 h 10000"/>
              <a:gd name="connsiteX40" fmla="*/ 6916 w 9227"/>
              <a:gd name="connsiteY40" fmla="*/ 3415 h 10000"/>
              <a:gd name="connsiteX41" fmla="*/ 6916 w 9227"/>
              <a:gd name="connsiteY41" fmla="*/ 4027 h 10000"/>
              <a:gd name="connsiteX42" fmla="*/ 6916 w 9227"/>
              <a:gd name="connsiteY42" fmla="*/ 4626 h 10000"/>
              <a:gd name="connsiteX43" fmla="*/ 6916 w 9227"/>
              <a:gd name="connsiteY43" fmla="*/ 5114 h 10000"/>
              <a:gd name="connsiteX44" fmla="*/ 6916 w 9227"/>
              <a:gd name="connsiteY44" fmla="*/ 5604 h 10000"/>
              <a:gd name="connsiteX45" fmla="*/ 6916 w 9227"/>
              <a:gd name="connsiteY45" fmla="*/ 6095 h 10000"/>
              <a:gd name="connsiteX46" fmla="*/ 7692 w 9227"/>
              <a:gd name="connsiteY46" fmla="*/ 6463 h 10000"/>
              <a:gd name="connsiteX47" fmla="*/ 7692 w 9227"/>
              <a:gd name="connsiteY47" fmla="*/ 6829 h 10000"/>
              <a:gd name="connsiteX48" fmla="*/ 7692 w 9227"/>
              <a:gd name="connsiteY48" fmla="*/ 7075 h 10000"/>
              <a:gd name="connsiteX49" fmla="*/ 7692 w 9227"/>
              <a:gd name="connsiteY49" fmla="*/ 7306 h 10000"/>
              <a:gd name="connsiteX50" fmla="*/ 7692 w 9227"/>
              <a:gd name="connsiteY50" fmla="*/ 8039 h 10000"/>
              <a:gd name="connsiteX51" fmla="*/ 8458 w 9227"/>
              <a:gd name="connsiteY51" fmla="*/ 8774 h 10000"/>
              <a:gd name="connsiteX52" fmla="*/ 9227 w 9227"/>
              <a:gd name="connsiteY52" fmla="*/ 9143 h 10000"/>
              <a:gd name="connsiteX53" fmla="*/ 9227 w 9227"/>
              <a:gd name="connsiteY53" fmla="*/ 9388 h 10000"/>
              <a:gd name="connsiteX0" fmla="*/ 5006 w 10000"/>
              <a:gd name="connsiteY0" fmla="*/ 9632 h 9632"/>
              <a:gd name="connsiteX1" fmla="*/ 4168 w 10000"/>
              <a:gd name="connsiteY1" fmla="*/ 9265 h 9632"/>
              <a:gd name="connsiteX2" fmla="*/ 4168 w 10000"/>
              <a:gd name="connsiteY2" fmla="*/ 8896 h 9632"/>
              <a:gd name="connsiteX3" fmla="*/ 3335 w 10000"/>
              <a:gd name="connsiteY3" fmla="*/ 8653 h 9632"/>
              <a:gd name="connsiteX4" fmla="*/ 3335 w 10000"/>
              <a:gd name="connsiteY4" fmla="*/ 8285 h 9632"/>
              <a:gd name="connsiteX5" fmla="*/ 3335 w 10000"/>
              <a:gd name="connsiteY5" fmla="*/ 7795 h 9632"/>
              <a:gd name="connsiteX6" fmla="*/ 3335 w 10000"/>
              <a:gd name="connsiteY6" fmla="*/ 7306 h 9632"/>
              <a:gd name="connsiteX7" fmla="*/ 3335 w 10000"/>
              <a:gd name="connsiteY7" fmla="*/ 6708 h 9632"/>
              <a:gd name="connsiteX8" fmla="*/ 3335 w 10000"/>
              <a:gd name="connsiteY8" fmla="*/ 5972 h 9632"/>
              <a:gd name="connsiteX9" fmla="*/ 3335 w 10000"/>
              <a:gd name="connsiteY9" fmla="*/ 5237 h 9632"/>
              <a:gd name="connsiteX10" fmla="*/ 3335 w 10000"/>
              <a:gd name="connsiteY10" fmla="*/ 4273 h 9632"/>
              <a:gd name="connsiteX11" fmla="*/ 3335 w 10000"/>
              <a:gd name="connsiteY11" fmla="*/ 3415 h 9632"/>
              <a:gd name="connsiteX12" fmla="*/ 3335 w 10000"/>
              <a:gd name="connsiteY12" fmla="*/ 2680 h 9632"/>
              <a:gd name="connsiteX13" fmla="*/ 2501 w 10000"/>
              <a:gd name="connsiteY13" fmla="*/ 2069 h 9632"/>
              <a:gd name="connsiteX14" fmla="*/ 2501 w 10000"/>
              <a:gd name="connsiteY14" fmla="*/ 1578 h 9632"/>
              <a:gd name="connsiteX15" fmla="*/ 2501 w 10000"/>
              <a:gd name="connsiteY15" fmla="*/ 1102 h 9632"/>
              <a:gd name="connsiteX16" fmla="*/ 2501 w 10000"/>
              <a:gd name="connsiteY16" fmla="*/ 735 h 9632"/>
              <a:gd name="connsiteX17" fmla="*/ 1671 w 10000"/>
              <a:gd name="connsiteY17" fmla="*/ 613 h 9632"/>
              <a:gd name="connsiteX18" fmla="*/ 1671 w 10000"/>
              <a:gd name="connsiteY18" fmla="*/ 491 h 9632"/>
              <a:gd name="connsiteX19" fmla="*/ 830 w 10000"/>
              <a:gd name="connsiteY19" fmla="*/ 365 h 9632"/>
              <a:gd name="connsiteX20" fmla="*/ 0 w 10000"/>
              <a:gd name="connsiteY20" fmla="*/ 244 h 9632"/>
              <a:gd name="connsiteX21" fmla="*/ 0 w 10000"/>
              <a:gd name="connsiteY21" fmla="*/ 122 h 9632"/>
              <a:gd name="connsiteX22" fmla="*/ 0 w 10000"/>
              <a:gd name="connsiteY22" fmla="*/ 0 h 9632"/>
              <a:gd name="connsiteX23" fmla="*/ 830 w 10000"/>
              <a:gd name="connsiteY23" fmla="*/ 0 h 9632"/>
              <a:gd name="connsiteX24" fmla="*/ 1671 w 10000"/>
              <a:gd name="connsiteY24" fmla="*/ 0 h 9632"/>
              <a:gd name="connsiteX25" fmla="*/ 2501 w 10000"/>
              <a:gd name="connsiteY25" fmla="*/ 0 h 9632"/>
              <a:gd name="connsiteX26" fmla="*/ 4168 w 10000"/>
              <a:gd name="connsiteY26" fmla="*/ 0 h 9632"/>
              <a:gd name="connsiteX27" fmla="*/ 6670 w 10000"/>
              <a:gd name="connsiteY27" fmla="*/ 122 h 9632"/>
              <a:gd name="connsiteX28" fmla="*/ 7495 w 10000"/>
              <a:gd name="connsiteY28" fmla="*/ 244 h 9632"/>
              <a:gd name="connsiteX29" fmla="*/ 8336 w 10000"/>
              <a:gd name="connsiteY29" fmla="*/ 365 h 9632"/>
              <a:gd name="connsiteX30" fmla="*/ 9167 w 10000"/>
              <a:gd name="connsiteY30" fmla="*/ 491 h 9632"/>
              <a:gd name="connsiteX31" fmla="*/ 9167 w 10000"/>
              <a:gd name="connsiteY31" fmla="*/ 735 h 9632"/>
              <a:gd name="connsiteX32" fmla="*/ 9167 w 10000"/>
              <a:gd name="connsiteY32" fmla="*/ 1102 h 9632"/>
              <a:gd name="connsiteX33" fmla="*/ 8336 w 10000"/>
              <a:gd name="connsiteY33" fmla="*/ 1226 h 9632"/>
              <a:gd name="connsiteX34" fmla="*/ 8336 w 10000"/>
              <a:gd name="connsiteY34" fmla="*/ 1348 h 9632"/>
              <a:gd name="connsiteX35" fmla="*/ 8336 w 10000"/>
              <a:gd name="connsiteY35" fmla="*/ 1700 h 9632"/>
              <a:gd name="connsiteX36" fmla="*/ 8336 w 10000"/>
              <a:gd name="connsiteY36" fmla="*/ 1945 h 9632"/>
              <a:gd name="connsiteX37" fmla="*/ 8336 w 10000"/>
              <a:gd name="connsiteY37" fmla="*/ 2435 h 9632"/>
              <a:gd name="connsiteX38" fmla="*/ 8336 w 10000"/>
              <a:gd name="connsiteY38" fmla="*/ 2803 h 9632"/>
              <a:gd name="connsiteX39" fmla="*/ 7495 w 10000"/>
              <a:gd name="connsiteY39" fmla="*/ 3415 h 9632"/>
              <a:gd name="connsiteX40" fmla="*/ 7495 w 10000"/>
              <a:gd name="connsiteY40" fmla="*/ 4027 h 9632"/>
              <a:gd name="connsiteX41" fmla="*/ 7495 w 10000"/>
              <a:gd name="connsiteY41" fmla="*/ 4626 h 9632"/>
              <a:gd name="connsiteX42" fmla="*/ 7495 w 10000"/>
              <a:gd name="connsiteY42" fmla="*/ 5114 h 9632"/>
              <a:gd name="connsiteX43" fmla="*/ 7495 w 10000"/>
              <a:gd name="connsiteY43" fmla="*/ 5604 h 9632"/>
              <a:gd name="connsiteX44" fmla="*/ 7495 w 10000"/>
              <a:gd name="connsiteY44" fmla="*/ 6095 h 9632"/>
              <a:gd name="connsiteX45" fmla="*/ 8336 w 10000"/>
              <a:gd name="connsiteY45" fmla="*/ 6463 h 9632"/>
              <a:gd name="connsiteX46" fmla="*/ 8336 w 10000"/>
              <a:gd name="connsiteY46" fmla="*/ 6829 h 9632"/>
              <a:gd name="connsiteX47" fmla="*/ 8336 w 10000"/>
              <a:gd name="connsiteY47" fmla="*/ 7075 h 9632"/>
              <a:gd name="connsiteX48" fmla="*/ 8336 w 10000"/>
              <a:gd name="connsiteY48" fmla="*/ 7306 h 9632"/>
              <a:gd name="connsiteX49" fmla="*/ 8336 w 10000"/>
              <a:gd name="connsiteY49" fmla="*/ 8039 h 9632"/>
              <a:gd name="connsiteX50" fmla="*/ 9167 w 10000"/>
              <a:gd name="connsiteY50" fmla="*/ 8774 h 9632"/>
              <a:gd name="connsiteX51" fmla="*/ 10000 w 10000"/>
              <a:gd name="connsiteY51" fmla="*/ 9143 h 9632"/>
              <a:gd name="connsiteX52" fmla="*/ 10000 w 10000"/>
              <a:gd name="connsiteY52" fmla="*/ 9388 h 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0000" h="9632">
                <a:moveTo>
                  <a:pt x="5006" y="9632"/>
                </a:moveTo>
                <a:lnTo>
                  <a:pt x="4168" y="9265"/>
                </a:lnTo>
                <a:lnTo>
                  <a:pt x="4168" y="8896"/>
                </a:lnTo>
                <a:lnTo>
                  <a:pt x="3335" y="8653"/>
                </a:lnTo>
                <a:lnTo>
                  <a:pt x="3335" y="8285"/>
                </a:lnTo>
                <a:lnTo>
                  <a:pt x="3335" y="7795"/>
                </a:lnTo>
                <a:lnTo>
                  <a:pt x="3335" y="7306"/>
                </a:lnTo>
                <a:lnTo>
                  <a:pt x="3335" y="6708"/>
                </a:lnTo>
                <a:lnTo>
                  <a:pt x="3335" y="5972"/>
                </a:lnTo>
                <a:lnTo>
                  <a:pt x="3335" y="5237"/>
                </a:lnTo>
                <a:lnTo>
                  <a:pt x="3335" y="4273"/>
                </a:lnTo>
                <a:lnTo>
                  <a:pt x="3335" y="3415"/>
                </a:lnTo>
                <a:lnTo>
                  <a:pt x="3335" y="2680"/>
                </a:lnTo>
                <a:cubicBezTo>
                  <a:pt x="3052" y="2476"/>
                  <a:pt x="2780" y="2271"/>
                  <a:pt x="2501" y="2069"/>
                </a:cubicBezTo>
                <a:lnTo>
                  <a:pt x="2501" y="1578"/>
                </a:lnTo>
                <a:lnTo>
                  <a:pt x="2501" y="1102"/>
                </a:lnTo>
                <a:lnTo>
                  <a:pt x="2501" y="735"/>
                </a:lnTo>
                <a:lnTo>
                  <a:pt x="1671" y="613"/>
                </a:lnTo>
                <a:lnTo>
                  <a:pt x="1671" y="491"/>
                </a:lnTo>
                <a:lnTo>
                  <a:pt x="830" y="365"/>
                </a:lnTo>
                <a:lnTo>
                  <a:pt x="0" y="244"/>
                </a:lnTo>
                <a:lnTo>
                  <a:pt x="0" y="122"/>
                </a:lnTo>
                <a:lnTo>
                  <a:pt x="0" y="0"/>
                </a:lnTo>
                <a:lnTo>
                  <a:pt x="830" y="0"/>
                </a:lnTo>
                <a:lnTo>
                  <a:pt x="1671" y="0"/>
                </a:lnTo>
                <a:lnTo>
                  <a:pt x="2501" y="0"/>
                </a:lnTo>
                <a:lnTo>
                  <a:pt x="4168" y="0"/>
                </a:lnTo>
                <a:lnTo>
                  <a:pt x="6670" y="122"/>
                </a:lnTo>
                <a:lnTo>
                  <a:pt x="7495" y="244"/>
                </a:lnTo>
                <a:lnTo>
                  <a:pt x="8336" y="365"/>
                </a:lnTo>
                <a:lnTo>
                  <a:pt x="9167" y="491"/>
                </a:lnTo>
                <a:lnTo>
                  <a:pt x="9167" y="735"/>
                </a:lnTo>
                <a:lnTo>
                  <a:pt x="9167" y="1102"/>
                </a:lnTo>
                <a:lnTo>
                  <a:pt x="8336" y="1226"/>
                </a:lnTo>
                <a:lnTo>
                  <a:pt x="8336" y="1348"/>
                </a:lnTo>
                <a:lnTo>
                  <a:pt x="8336" y="1700"/>
                </a:lnTo>
                <a:lnTo>
                  <a:pt x="8336" y="1945"/>
                </a:lnTo>
                <a:lnTo>
                  <a:pt x="8336" y="2435"/>
                </a:lnTo>
                <a:lnTo>
                  <a:pt x="8336" y="2803"/>
                </a:lnTo>
                <a:lnTo>
                  <a:pt x="7495" y="3415"/>
                </a:lnTo>
                <a:lnTo>
                  <a:pt x="7495" y="4027"/>
                </a:lnTo>
                <a:lnTo>
                  <a:pt x="7495" y="4626"/>
                </a:lnTo>
                <a:lnTo>
                  <a:pt x="7495" y="5114"/>
                </a:lnTo>
                <a:lnTo>
                  <a:pt x="7495" y="5604"/>
                </a:lnTo>
                <a:lnTo>
                  <a:pt x="7495" y="6095"/>
                </a:lnTo>
                <a:lnTo>
                  <a:pt x="8336" y="6463"/>
                </a:lnTo>
                <a:lnTo>
                  <a:pt x="8336" y="6829"/>
                </a:lnTo>
                <a:lnTo>
                  <a:pt x="8336" y="7075"/>
                </a:lnTo>
                <a:lnTo>
                  <a:pt x="8336" y="7306"/>
                </a:lnTo>
                <a:lnTo>
                  <a:pt x="8336" y="8039"/>
                </a:lnTo>
                <a:lnTo>
                  <a:pt x="9167" y="8774"/>
                </a:lnTo>
                <a:lnTo>
                  <a:pt x="10000" y="9143"/>
                </a:lnTo>
                <a:lnTo>
                  <a:pt x="10000" y="938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30" name="Freeform 50"/>
          <p:cNvSpPr>
            <a:spLocks/>
          </p:cNvSpPr>
          <p:nvPr/>
        </p:nvSpPr>
        <p:spPr bwMode="auto">
          <a:xfrm>
            <a:off x="7416800" y="2343150"/>
            <a:ext cx="404813" cy="1060450"/>
          </a:xfrm>
          <a:custGeom>
            <a:avLst/>
            <a:gdLst/>
            <a:ahLst/>
            <a:cxnLst>
              <a:cxn ang="0">
                <a:pos x="183" y="23"/>
              </a:cxn>
              <a:cxn ang="0">
                <a:pos x="183" y="7"/>
              </a:cxn>
              <a:cxn ang="0">
                <a:pos x="191" y="7"/>
              </a:cxn>
              <a:cxn ang="0">
                <a:pos x="215" y="7"/>
              </a:cxn>
              <a:cxn ang="0">
                <a:pos x="239" y="15"/>
              </a:cxn>
              <a:cxn ang="0">
                <a:pos x="255" y="31"/>
              </a:cxn>
              <a:cxn ang="0">
                <a:pos x="255" y="39"/>
              </a:cxn>
              <a:cxn ang="0">
                <a:pos x="255" y="55"/>
              </a:cxn>
              <a:cxn ang="0">
                <a:pos x="255" y="87"/>
              </a:cxn>
              <a:cxn ang="0">
                <a:pos x="255" y="127"/>
              </a:cxn>
              <a:cxn ang="0">
                <a:pos x="255" y="206"/>
              </a:cxn>
              <a:cxn ang="0">
                <a:pos x="247" y="294"/>
              </a:cxn>
              <a:cxn ang="0">
                <a:pos x="231" y="382"/>
              </a:cxn>
              <a:cxn ang="0">
                <a:pos x="207" y="461"/>
              </a:cxn>
              <a:cxn ang="0">
                <a:pos x="167" y="533"/>
              </a:cxn>
              <a:cxn ang="0">
                <a:pos x="111" y="596"/>
              </a:cxn>
              <a:cxn ang="0">
                <a:pos x="56" y="636"/>
              </a:cxn>
              <a:cxn ang="0">
                <a:pos x="32" y="652"/>
              </a:cxn>
              <a:cxn ang="0">
                <a:pos x="8" y="660"/>
              </a:cxn>
              <a:cxn ang="0">
                <a:pos x="0" y="668"/>
              </a:cxn>
              <a:cxn ang="0">
                <a:pos x="0" y="660"/>
              </a:cxn>
              <a:cxn ang="0">
                <a:pos x="0" y="652"/>
              </a:cxn>
              <a:cxn ang="0">
                <a:pos x="16" y="636"/>
              </a:cxn>
              <a:cxn ang="0">
                <a:pos x="40" y="604"/>
              </a:cxn>
              <a:cxn ang="0">
                <a:pos x="88" y="565"/>
              </a:cxn>
              <a:cxn ang="0">
                <a:pos x="135" y="493"/>
              </a:cxn>
              <a:cxn ang="0">
                <a:pos x="167" y="421"/>
              </a:cxn>
              <a:cxn ang="0">
                <a:pos x="191" y="350"/>
              </a:cxn>
              <a:cxn ang="0">
                <a:pos x="199" y="238"/>
              </a:cxn>
              <a:cxn ang="0">
                <a:pos x="199" y="135"/>
              </a:cxn>
              <a:cxn ang="0">
                <a:pos x="199" y="79"/>
              </a:cxn>
              <a:cxn ang="0">
                <a:pos x="191" y="47"/>
              </a:cxn>
              <a:cxn ang="0">
                <a:pos x="183" y="31"/>
              </a:cxn>
            </a:cxnLst>
            <a:rect l="0" t="0" r="r" b="b"/>
            <a:pathLst>
              <a:path w="255" h="668">
                <a:moveTo>
                  <a:pt x="183" y="31"/>
                </a:moveTo>
                <a:lnTo>
                  <a:pt x="183" y="23"/>
                </a:lnTo>
                <a:lnTo>
                  <a:pt x="183" y="15"/>
                </a:lnTo>
                <a:lnTo>
                  <a:pt x="183" y="7"/>
                </a:lnTo>
                <a:lnTo>
                  <a:pt x="191" y="7"/>
                </a:lnTo>
                <a:lnTo>
                  <a:pt x="191" y="7"/>
                </a:lnTo>
                <a:lnTo>
                  <a:pt x="199" y="0"/>
                </a:lnTo>
                <a:lnTo>
                  <a:pt x="215" y="7"/>
                </a:lnTo>
                <a:lnTo>
                  <a:pt x="223" y="7"/>
                </a:lnTo>
                <a:lnTo>
                  <a:pt x="239" y="15"/>
                </a:lnTo>
                <a:lnTo>
                  <a:pt x="247" y="23"/>
                </a:lnTo>
                <a:lnTo>
                  <a:pt x="255" y="31"/>
                </a:lnTo>
                <a:lnTo>
                  <a:pt x="255" y="31"/>
                </a:lnTo>
                <a:lnTo>
                  <a:pt x="255" y="39"/>
                </a:lnTo>
                <a:lnTo>
                  <a:pt x="255" y="47"/>
                </a:lnTo>
                <a:lnTo>
                  <a:pt x="255" y="55"/>
                </a:lnTo>
                <a:lnTo>
                  <a:pt x="255" y="71"/>
                </a:lnTo>
                <a:lnTo>
                  <a:pt x="255" y="87"/>
                </a:lnTo>
                <a:lnTo>
                  <a:pt x="255" y="103"/>
                </a:lnTo>
                <a:lnTo>
                  <a:pt x="255" y="127"/>
                </a:lnTo>
                <a:lnTo>
                  <a:pt x="255" y="151"/>
                </a:lnTo>
                <a:lnTo>
                  <a:pt x="255" y="206"/>
                </a:lnTo>
                <a:lnTo>
                  <a:pt x="247" y="254"/>
                </a:lnTo>
                <a:lnTo>
                  <a:pt x="247" y="294"/>
                </a:lnTo>
                <a:lnTo>
                  <a:pt x="239" y="342"/>
                </a:lnTo>
                <a:lnTo>
                  <a:pt x="231" y="382"/>
                </a:lnTo>
                <a:lnTo>
                  <a:pt x="215" y="421"/>
                </a:lnTo>
                <a:lnTo>
                  <a:pt x="207" y="461"/>
                </a:lnTo>
                <a:lnTo>
                  <a:pt x="191" y="501"/>
                </a:lnTo>
                <a:lnTo>
                  <a:pt x="167" y="533"/>
                </a:lnTo>
                <a:lnTo>
                  <a:pt x="143" y="565"/>
                </a:lnTo>
                <a:lnTo>
                  <a:pt x="111" y="596"/>
                </a:lnTo>
                <a:lnTo>
                  <a:pt x="72" y="620"/>
                </a:lnTo>
                <a:lnTo>
                  <a:pt x="56" y="636"/>
                </a:lnTo>
                <a:lnTo>
                  <a:pt x="40" y="644"/>
                </a:lnTo>
                <a:lnTo>
                  <a:pt x="32" y="652"/>
                </a:lnTo>
                <a:lnTo>
                  <a:pt x="16" y="660"/>
                </a:lnTo>
                <a:lnTo>
                  <a:pt x="8" y="660"/>
                </a:lnTo>
                <a:lnTo>
                  <a:pt x="8" y="660"/>
                </a:lnTo>
                <a:lnTo>
                  <a:pt x="0" y="668"/>
                </a:lnTo>
                <a:lnTo>
                  <a:pt x="0" y="660"/>
                </a:lnTo>
                <a:lnTo>
                  <a:pt x="0" y="660"/>
                </a:lnTo>
                <a:lnTo>
                  <a:pt x="0" y="660"/>
                </a:lnTo>
                <a:lnTo>
                  <a:pt x="0" y="652"/>
                </a:lnTo>
                <a:lnTo>
                  <a:pt x="8" y="644"/>
                </a:lnTo>
                <a:lnTo>
                  <a:pt x="16" y="636"/>
                </a:lnTo>
                <a:lnTo>
                  <a:pt x="32" y="620"/>
                </a:lnTo>
                <a:lnTo>
                  <a:pt x="40" y="604"/>
                </a:lnTo>
                <a:lnTo>
                  <a:pt x="56" y="596"/>
                </a:lnTo>
                <a:lnTo>
                  <a:pt x="88" y="565"/>
                </a:lnTo>
                <a:lnTo>
                  <a:pt x="111" y="533"/>
                </a:lnTo>
                <a:lnTo>
                  <a:pt x="135" y="493"/>
                </a:lnTo>
                <a:lnTo>
                  <a:pt x="151" y="461"/>
                </a:lnTo>
                <a:lnTo>
                  <a:pt x="167" y="421"/>
                </a:lnTo>
                <a:lnTo>
                  <a:pt x="183" y="389"/>
                </a:lnTo>
                <a:lnTo>
                  <a:pt x="191" y="350"/>
                </a:lnTo>
                <a:lnTo>
                  <a:pt x="191" y="310"/>
                </a:lnTo>
                <a:lnTo>
                  <a:pt x="199" y="238"/>
                </a:lnTo>
                <a:lnTo>
                  <a:pt x="207" y="167"/>
                </a:lnTo>
                <a:lnTo>
                  <a:pt x="199" y="135"/>
                </a:lnTo>
                <a:lnTo>
                  <a:pt x="199" y="103"/>
                </a:lnTo>
                <a:lnTo>
                  <a:pt x="199" y="79"/>
                </a:lnTo>
                <a:lnTo>
                  <a:pt x="199" y="63"/>
                </a:lnTo>
                <a:lnTo>
                  <a:pt x="191" y="47"/>
                </a:lnTo>
                <a:lnTo>
                  <a:pt x="183" y="31"/>
                </a:lnTo>
                <a:lnTo>
                  <a:pt x="183" y="31"/>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38" name="Freeform 58"/>
          <p:cNvSpPr>
            <a:spLocks/>
          </p:cNvSpPr>
          <p:nvPr/>
        </p:nvSpPr>
        <p:spPr bwMode="auto">
          <a:xfrm>
            <a:off x="3684588" y="4916488"/>
            <a:ext cx="392112" cy="1123950"/>
          </a:xfrm>
          <a:custGeom>
            <a:avLst/>
            <a:gdLst/>
            <a:ahLst/>
            <a:cxnLst>
              <a:cxn ang="0">
                <a:pos x="24" y="668"/>
              </a:cxn>
              <a:cxn ang="0">
                <a:pos x="40" y="652"/>
              </a:cxn>
              <a:cxn ang="0">
                <a:pos x="56" y="636"/>
              </a:cxn>
              <a:cxn ang="0">
                <a:pos x="72" y="613"/>
              </a:cxn>
              <a:cxn ang="0">
                <a:pos x="88" y="589"/>
              </a:cxn>
              <a:cxn ang="0">
                <a:pos x="111" y="565"/>
              </a:cxn>
              <a:cxn ang="0">
                <a:pos x="127" y="541"/>
              </a:cxn>
              <a:cxn ang="0">
                <a:pos x="135" y="509"/>
              </a:cxn>
              <a:cxn ang="0">
                <a:pos x="151" y="477"/>
              </a:cxn>
              <a:cxn ang="0">
                <a:pos x="159" y="437"/>
              </a:cxn>
              <a:cxn ang="0">
                <a:pos x="175" y="406"/>
              </a:cxn>
              <a:cxn ang="0">
                <a:pos x="183" y="366"/>
              </a:cxn>
              <a:cxn ang="0">
                <a:pos x="191" y="326"/>
              </a:cxn>
              <a:cxn ang="0">
                <a:pos x="199" y="286"/>
              </a:cxn>
              <a:cxn ang="0">
                <a:pos x="199" y="239"/>
              </a:cxn>
              <a:cxn ang="0">
                <a:pos x="207" y="151"/>
              </a:cxn>
              <a:cxn ang="0">
                <a:pos x="199" y="119"/>
              </a:cxn>
              <a:cxn ang="0">
                <a:pos x="199" y="87"/>
              </a:cxn>
              <a:cxn ang="0">
                <a:pos x="191" y="63"/>
              </a:cxn>
              <a:cxn ang="0">
                <a:pos x="191" y="40"/>
              </a:cxn>
              <a:cxn ang="0">
                <a:pos x="183" y="24"/>
              </a:cxn>
              <a:cxn ang="0">
                <a:pos x="175" y="16"/>
              </a:cxn>
              <a:cxn ang="0">
                <a:pos x="175" y="8"/>
              </a:cxn>
              <a:cxn ang="0">
                <a:pos x="183" y="0"/>
              </a:cxn>
              <a:cxn ang="0">
                <a:pos x="191" y="0"/>
              </a:cxn>
              <a:cxn ang="0">
                <a:pos x="199" y="0"/>
              </a:cxn>
              <a:cxn ang="0">
                <a:pos x="223" y="8"/>
              </a:cxn>
              <a:cxn ang="0">
                <a:pos x="247" y="24"/>
              </a:cxn>
              <a:cxn ang="0">
                <a:pos x="247" y="71"/>
              </a:cxn>
              <a:cxn ang="0">
                <a:pos x="247" y="111"/>
              </a:cxn>
              <a:cxn ang="0">
                <a:pos x="247" y="151"/>
              </a:cxn>
              <a:cxn ang="0">
                <a:pos x="247" y="191"/>
              </a:cxn>
              <a:cxn ang="0">
                <a:pos x="247" y="223"/>
              </a:cxn>
              <a:cxn ang="0">
                <a:pos x="247" y="246"/>
              </a:cxn>
              <a:cxn ang="0">
                <a:pos x="247" y="270"/>
              </a:cxn>
              <a:cxn ang="0">
                <a:pos x="247" y="294"/>
              </a:cxn>
              <a:cxn ang="0">
                <a:pos x="239" y="326"/>
              </a:cxn>
              <a:cxn ang="0">
                <a:pos x="231" y="366"/>
              </a:cxn>
              <a:cxn ang="0">
                <a:pos x="223" y="398"/>
              </a:cxn>
              <a:cxn ang="0">
                <a:pos x="215" y="437"/>
              </a:cxn>
              <a:cxn ang="0">
                <a:pos x="199" y="469"/>
              </a:cxn>
              <a:cxn ang="0">
                <a:pos x="183" y="509"/>
              </a:cxn>
              <a:cxn ang="0">
                <a:pos x="167" y="541"/>
              </a:cxn>
              <a:cxn ang="0">
                <a:pos x="151" y="573"/>
              </a:cxn>
              <a:cxn ang="0">
                <a:pos x="127" y="605"/>
              </a:cxn>
              <a:cxn ang="0">
                <a:pos x="103" y="628"/>
              </a:cxn>
              <a:cxn ang="0">
                <a:pos x="80" y="652"/>
              </a:cxn>
              <a:cxn ang="0">
                <a:pos x="56" y="676"/>
              </a:cxn>
              <a:cxn ang="0">
                <a:pos x="32" y="692"/>
              </a:cxn>
              <a:cxn ang="0">
                <a:pos x="16" y="708"/>
              </a:cxn>
              <a:cxn ang="0">
                <a:pos x="0" y="708"/>
              </a:cxn>
              <a:cxn ang="0">
                <a:pos x="0" y="708"/>
              </a:cxn>
              <a:cxn ang="0">
                <a:pos x="0" y="708"/>
              </a:cxn>
              <a:cxn ang="0">
                <a:pos x="0" y="700"/>
              </a:cxn>
              <a:cxn ang="0">
                <a:pos x="8" y="684"/>
              </a:cxn>
              <a:cxn ang="0">
                <a:pos x="24" y="668"/>
              </a:cxn>
              <a:cxn ang="0">
                <a:pos x="24" y="668"/>
              </a:cxn>
            </a:cxnLst>
            <a:rect l="0" t="0" r="r" b="b"/>
            <a:pathLst>
              <a:path w="247" h="708">
                <a:moveTo>
                  <a:pt x="24" y="668"/>
                </a:moveTo>
                <a:lnTo>
                  <a:pt x="40" y="652"/>
                </a:lnTo>
                <a:lnTo>
                  <a:pt x="56" y="636"/>
                </a:lnTo>
                <a:lnTo>
                  <a:pt x="72" y="613"/>
                </a:lnTo>
                <a:lnTo>
                  <a:pt x="88" y="589"/>
                </a:lnTo>
                <a:lnTo>
                  <a:pt x="111" y="565"/>
                </a:lnTo>
                <a:lnTo>
                  <a:pt x="127" y="541"/>
                </a:lnTo>
                <a:lnTo>
                  <a:pt x="135" y="509"/>
                </a:lnTo>
                <a:lnTo>
                  <a:pt x="151" y="477"/>
                </a:lnTo>
                <a:lnTo>
                  <a:pt x="159" y="437"/>
                </a:lnTo>
                <a:lnTo>
                  <a:pt x="175" y="406"/>
                </a:lnTo>
                <a:lnTo>
                  <a:pt x="183" y="366"/>
                </a:lnTo>
                <a:lnTo>
                  <a:pt x="191" y="326"/>
                </a:lnTo>
                <a:lnTo>
                  <a:pt x="199" y="286"/>
                </a:lnTo>
                <a:lnTo>
                  <a:pt x="199" y="239"/>
                </a:lnTo>
                <a:lnTo>
                  <a:pt x="207" y="151"/>
                </a:lnTo>
                <a:lnTo>
                  <a:pt x="199" y="119"/>
                </a:lnTo>
                <a:lnTo>
                  <a:pt x="199" y="87"/>
                </a:lnTo>
                <a:lnTo>
                  <a:pt x="191" y="63"/>
                </a:lnTo>
                <a:lnTo>
                  <a:pt x="191" y="40"/>
                </a:lnTo>
                <a:lnTo>
                  <a:pt x="183" y="24"/>
                </a:lnTo>
                <a:lnTo>
                  <a:pt x="175" y="16"/>
                </a:lnTo>
                <a:lnTo>
                  <a:pt x="175" y="8"/>
                </a:lnTo>
                <a:lnTo>
                  <a:pt x="183" y="0"/>
                </a:lnTo>
                <a:lnTo>
                  <a:pt x="191" y="0"/>
                </a:lnTo>
                <a:lnTo>
                  <a:pt x="199" y="0"/>
                </a:lnTo>
                <a:lnTo>
                  <a:pt x="223" y="8"/>
                </a:lnTo>
                <a:lnTo>
                  <a:pt x="247" y="24"/>
                </a:lnTo>
                <a:lnTo>
                  <a:pt x="247" y="71"/>
                </a:lnTo>
                <a:lnTo>
                  <a:pt x="247" y="111"/>
                </a:lnTo>
                <a:lnTo>
                  <a:pt x="247" y="151"/>
                </a:lnTo>
                <a:lnTo>
                  <a:pt x="247" y="191"/>
                </a:lnTo>
                <a:lnTo>
                  <a:pt x="247" y="223"/>
                </a:lnTo>
                <a:lnTo>
                  <a:pt x="247" y="246"/>
                </a:lnTo>
                <a:lnTo>
                  <a:pt x="247" y="270"/>
                </a:lnTo>
                <a:lnTo>
                  <a:pt x="247" y="294"/>
                </a:lnTo>
                <a:lnTo>
                  <a:pt x="239" y="326"/>
                </a:lnTo>
                <a:lnTo>
                  <a:pt x="231" y="366"/>
                </a:lnTo>
                <a:lnTo>
                  <a:pt x="223" y="398"/>
                </a:lnTo>
                <a:lnTo>
                  <a:pt x="215" y="437"/>
                </a:lnTo>
                <a:lnTo>
                  <a:pt x="199" y="469"/>
                </a:lnTo>
                <a:lnTo>
                  <a:pt x="183" y="509"/>
                </a:lnTo>
                <a:lnTo>
                  <a:pt x="167" y="541"/>
                </a:lnTo>
                <a:lnTo>
                  <a:pt x="151" y="573"/>
                </a:lnTo>
                <a:lnTo>
                  <a:pt x="127" y="605"/>
                </a:lnTo>
                <a:lnTo>
                  <a:pt x="103" y="628"/>
                </a:lnTo>
                <a:lnTo>
                  <a:pt x="80" y="652"/>
                </a:lnTo>
                <a:lnTo>
                  <a:pt x="56" y="676"/>
                </a:lnTo>
                <a:lnTo>
                  <a:pt x="32" y="692"/>
                </a:lnTo>
                <a:lnTo>
                  <a:pt x="16" y="708"/>
                </a:lnTo>
                <a:lnTo>
                  <a:pt x="0" y="708"/>
                </a:lnTo>
                <a:lnTo>
                  <a:pt x="0" y="708"/>
                </a:lnTo>
                <a:lnTo>
                  <a:pt x="0" y="708"/>
                </a:lnTo>
                <a:lnTo>
                  <a:pt x="0" y="700"/>
                </a:lnTo>
                <a:lnTo>
                  <a:pt x="8" y="684"/>
                </a:lnTo>
                <a:lnTo>
                  <a:pt x="24" y="668"/>
                </a:lnTo>
                <a:lnTo>
                  <a:pt x="24" y="66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48" name="Freeform 68"/>
          <p:cNvSpPr>
            <a:spLocks/>
          </p:cNvSpPr>
          <p:nvPr/>
        </p:nvSpPr>
        <p:spPr bwMode="auto">
          <a:xfrm>
            <a:off x="7353300" y="4845050"/>
            <a:ext cx="568325" cy="1187450"/>
          </a:xfrm>
          <a:custGeom>
            <a:avLst/>
            <a:gdLst/>
            <a:ahLst/>
            <a:cxnLst>
              <a:cxn ang="0">
                <a:pos x="247" y="477"/>
              </a:cxn>
              <a:cxn ang="0">
                <a:pos x="199" y="565"/>
              </a:cxn>
              <a:cxn ang="0">
                <a:pos x="143" y="645"/>
              </a:cxn>
              <a:cxn ang="0">
                <a:pos x="88" y="700"/>
              </a:cxn>
              <a:cxn ang="0">
                <a:pos x="32" y="732"/>
              </a:cxn>
              <a:cxn ang="0">
                <a:pos x="0" y="748"/>
              </a:cxn>
              <a:cxn ang="0">
                <a:pos x="0" y="740"/>
              </a:cxn>
              <a:cxn ang="0">
                <a:pos x="24" y="716"/>
              </a:cxn>
              <a:cxn ang="0">
                <a:pos x="72" y="676"/>
              </a:cxn>
              <a:cxn ang="0">
                <a:pos x="127" y="613"/>
              </a:cxn>
              <a:cxn ang="0">
                <a:pos x="175" y="533"/>
              </a:cxn>
              <a:cxn ang="0">
                <a:pos x="215" y="438"/>
              </a:cxn>
              <a:cxn ang="0">
                <a:pos x="247" y="326"/>
              </a:cxn>
              <a:cxn ang="0">
                <a:pos x="271" y="239"/>
              </a:cxn>
              <a:cxn ang="0">
                <a:pos x="286" y="159"/>
              </a:cxn>
              <a:cxn ang="0">
                <a:pos x="286" y="103"/>
              </a:cxn>
              <a:cxn ang="0">
                <a:pos x="294" y="56"/>
              </a:cxn>
              <a:cxn ang="0">
                <a:pos x="286" y="24"/>
              </a:cxn>
              <a:cxn ang="0">
                <a:pos x="279" y="8"/>
              </a:cxn>
              <a:cxn ang="0">
                <a:pos x="279" y="0"/>
              </a:cxn>
              <a:cxn ang="0">
                <a:pos x="286" y="0"/>
              </a:cxn>
              <a:cxn ang="0">
                <a:pos x="294" y="0"/>
              </a:cxn>
              <a:cxn ang="0">
                <a:pos x="326" y="8"/>
              </a:cxn>
              <a:cxn ang="0">
                <a:pos x="350" y="24"/>
              </a:cxn>
              <a:cxn ang="0">
                <a:pos x="358" y="32"/>
              </a:cxn>
              <a:cxn ang="0">
                <a:pos x="358" y="48"/>
              </a:cxn>
              <a:cxn ang="0">
                <a:pos x="350" y="80"/>
              </a:cxn>
              <a:cxn ang="0">
                <a:pos x="342" y="135"/>
              </a:cxn>
              <a:cxn ang="0">
                <a:pos x="334" y="167"/>
              </a:cxn>
              <a:cxn ang="0">
                <a:pos x="334" y="215"/>
              </a:cxn>
              <a:cxn ang="0">
                <a:pos x="310" y="310"/>
              </a:cxn>
              <a:cxn ang="0">
                <a:pos x="271" y="422"/>
              </a:cxn>
            </a:cxnLst>
            <a:rect l="0" t="0" r="r" b="b"/>
            <a:pathLst>
              <a:path w="358" h="748">
                <a:moveTo>
                  <a:pt x="271" y="422"/>
                </a:moveTo>
                <a:lnTo>
                  <a:pt x="247" y="477"/>
                </a:lnTo>
                <a:lnTo>
                  <a:pt x="223" y="525"/>
                </a:lnTo>
                <a:lnTo>
                  <a:pt x="199" y="565"/>
                </a:lnTo>
                <a:lnTo>
                  <a:pt x="175" y="605"/>
                </a:lnTo>
                <a:lnTo>
                  <a:pt x="143" y="645"/>
                </a:lnTo>
                <a:lnTo>
                  <a:pt x="111" y="676"/>
                </a:lnTo>
                <a:lnTo>
                  <a:pt x="88" y="700"/>
                </a:lnTo>
                <a:lnTo>
                  <a:pt x="56" y="716"/>
                </a:lnTo>
                <a:lnTo>
                  <a:pt x="32" y="732"/>
                </a:lnTo>
                <a:lnTo>
                  <a:pt x="16" y="740"/>
                </a:lnTo>
                <a:lnTo>
                  <a:pt x="0" y="748"/>
                </a:lnTo>
                <a:lnTo>
                  <a:pt x="0" y="748"/>
                </a:lnTo>
                <a:lnTo>
                  <a:pt x="0" y="740"/>
                </a:lnTo>
                <a:lnTo>
                  <a:pt x="8" y="732"/>
                </a:lnTo>
                <a:lnTo>
                  <a:pt x="24" y="716"/>
                </a:lnTo>
                <a:lnTo>
                  <a:pt x="48" y="700"/>
                </a:lnTo>
                <a:lnTo>
                  <a:pt x="72" y="676"/>
                </a:lnTo>
                <a:lnTo>
                  <a:pt x="95" y="645"/>
                </a:lnTo>
                <a:lnTo>
                  <a:pt x="127" y="613"/>
                </a:lnTo>
                <a:lnTo>
                  <a:pt x="151" y="573"/>
                </a:lnTo>
                <a:lnTo>
                  <a:pt x="175" y="533"/>
                </a:lnTo>
                <a:lnTo>
                  <a:pt x="199" y="485"/>
                </a:lnTo>
                <a:lnTo>
                  <a:pt x="215" y="438"/>
                </a:lnTo>
                <a:lnTo>
                  <a:pt x="239" y="382"/>
                </a:lnTo>
                <a:lnTo>
                  <a:pt x="247" y="326"/>
                </a:lnTo>
                <a:lnTo>
                  <a:pt x="263" y="279"/>
                </a:lnTo>
                <a:lnTo>
                  <a:pt x="271" y="239"/>
                </a:lnTo>
                <a:lnTo>
                  <a:pt x="279" y="199"/>
                </a:lnTo>
                <a:lnTo>
                  <a:pt x="286" y="159"/>
                </a:lnTo>
                <a:lnTo>
                  <a:pt x="286" y="127"/>
                </a:lnTo>
                <a:lnTo>
                  <a:pt x="286" y="103"/>
                </a:lnTo>
                <a:lnTo>
                  <a:pt x="294" y="72"/>
                </a:lnTo>
                <a:lnTo>
                  <a:pt x="294" y="56"/>
                </a:lnTo>
                <a:lnTo>
                  <a:pt x="286" y="32"/>
                </a:lnTo>
                <a:lnTo>
                  <a:pt x="286" y="24"/>
                </a:lnTo>
                <a:lnTo>
                  <a:pt x="286" y="16"/>
                </a:lnTo>
                <a:lnTo>
                  <a:pt x="279" y="8"/>
                </a:lnTo>
                <a:lnTo>
                  <a:pt x="279" y="8"/>
                </a:lnTo>
                <a:lnTo>
                  <a:pt x="279" y="0"/>
                </a:lnTo>
                <a:lnTo>
                  <a:pt x="279" y="0"/>
                </a:lnTo>
                <a:lnTo>
                  <a:pt x="286" y="0"/>
                </a:lnTo>
                <a:lnTo>
                  <a:pt x="286" y="0"/>
                </a:lnTo>
                <a:lnTo>
                  <a:pt x="294" y="0"/>
                </a:lnTo>
                <a:lnTo>
                  <a:pt x="310" y="0"/>
                </a:lnTo>
                <a:lnTo>
                  <a:pt x="326" y="8"/>
                </a:lnTo>
                <a:lnTo>
                  <a:pt x="342" y="16"/>
                </a:lnTo>
                <a:lnTo>
                  <a:pt x="350" y="24"/>
                </a:lnTo>
                <a:lnTo>
                  <a:pt x="350" y="24"/>
                </a:lnTo>
                <a:lnTo>
                  <a:pt x="358" y="32"/>
                </a:lnTo>
                <a:lnTo>
                  <a:pt x="358" y="40"/>
                </a:lnTo>
                <a:lnTo>
                  <a:pt x="358" y="48"/>
                </a:lnTo>
                <a:lnTo>
                  <a:pt x="358" y="64"/>
                </a:lnTo>
                <a:lnTo>
                  <a:pt x="350" y="80"/>
                </a:lnTo>
                <a:lnTo>
                  <a:pt x="350" y="103"/>
                </a:lnTo>
                <a:lnTo>
                  <a:pt x="342" y="135"/>
                </a:lnTo>
                <a:lnTo>
                  <a:pt x="342" y="151"/>
                </a:lnTo>
                <a:lnTo>
                  <a:pt x="334" y="167"/>
                </a:lnTo>
                <a:lnTo>
                  <a:pt x="334" y="191"/>
                </a:lnTo>
                <a:lnTo>
                  <a:pt x="334" y="215"/>
                </a:lnTo>
                <a:lnTo>
                  <a:pt x="318" y="263"/>
                </a:lnTo>
                <a:lnTo>
                  <a:pt x="310" y="310"/>
                </a:lnTo>
                <a:lnTo>
                  <a:pt x="286" y="366"/>
                </a:lnTo>
                <a:lnTo>
                  <a:pt x="271" y="422"/>
                </a:lnTo>
                <a:lnTo>
                  <a:pt x="271" y="422"/>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68" name="Freeform 51"/>
          <p:cNvSpPr>
            <a:spLocks/>
          </p:cNvSpPr>
          <p:nvPr/>
        </p:nvSpPr>
        <p:spPr bwMode="auto">
          <a:xfrm>
            <a:off x="4335463" y="5857875"/>
            <a:ext cx="542925" cy="173038"/>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209 w 10000"/>
              <a:gd name="connsiteY64" fmla="*/ 0 h 10000"/>
              <a:gd name="connsiteX65" fmla="*/ 209 w 10000"/>
              <a:gd name="connsiteY65" fmla="*/ 0 h 10000"/>
              <a:gd name="connsiteX66" fmla="*/ 628 w 10000"/>
              <a:gd name="connsiteY66" fmla="*/ 0 h 10000"/>
              <a:gd name="connsiteX67" fmla="*/ 838 w 10000"/>
              <a:gd name="connsiteY67" fmla="*/ 0 h 10000"/>
              <a:gd name="connsiteX68" fmla="*/ 1257 w 10000"/>
              <a:gd name="connsiteY68" fmla="*/ 109 h 10000"/>
              <a:gd name="connsiteX69" fmla="*/ 1675 w 10000"/>
              <a:gd name="connsiteY69" fmla="*/ 328 h 10000"/>
              <a:gd name="connsiteX70" fmla="*/ 1885 w 10000"/>
              <a:gd name="connsiteY70" fmla="*/ 437 h 10000"/>
              <a:gd name="connsiteX71" fmla="*/ 2094 w 10000"/>
              <a:gd name="connsiteY71" fmla="*/ 546 h 10000"/>
              <a:gd name="connsiteX72" fmla="*/ 2094 w 10000"/>
              <a:gd name="connsiteY72" fmla="*/ 656 h 10000"/>
              <a:gd name="connsiteX73" fmla="*/ 2094 w 10000"/>
              <a:gd name="connsiteY73" fmla="*/ 874 h 10000"/>
              <a:gd name="connsiteX74" fmla="*/ 1885 w 10000"/>
              <a:gd name="connsiteY74" fmla="*/ 1298 h 10000"/>
              <a:gd name="connsiteX75" fmla="*/ 1885 w 10000"/>
              <a:gd name="connsiteY75" fmla="*/ 1516 h 10000"/>
              <a:gd name="connsiteX76" fmla="*/ 1675 w 10000"/>
              <a:gd name="connsiteY76" fmla="*/ 1844 h 10000"/>
              <a:gd name="connsiteX77" fmla="*/ 1675 w 10000"/>
              <a:gd name="connsiteY77" fmla="*/ 2391 h 10000"/>
              <a:gd name="connsiteX78" fmla="*/ 1466 w 10000"/>
              <a:gd name="connsiteY78" fmla="*/ 2937 h 10000"/>
              <a:gd name="connsiteX79" fmla="*/ 1466 w 10000"/>
              <a:gd name="connsiteY7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219 h 10000"/>
              <a:gd name="connsiteX63" fmla="*/ 209 w 10000"/>
              <a:gd name="connsiteY63" fmla="*/ 0 h 10000"/>
              <a:gd name="connsiteX64" fmla="*/ 209 w 10000"/>
              <a:gd name="connsiteY64" fmla="*/ 0 h 10000"/>
              <a:gd name="connsiteX65" fmla="*/ 628 w 10000"/>
              <a:gd name="connsiteY65" fmla="*/ 0 h 10000"/>
              <a:gd name="connsiteX66" fmla="*/ 838 w 10000"/>
              <a:gd name="connsiteY66" fmla="*/ 0 h 10000"/>
              <a:gd name="connsiteX67" fmla="*/ 1257 w 10000"/>
              <a:gd name="connsiteY67" fmla="*/ 109 h 10000"/>
              <a:gd name="connsiteX68" fmla="*/ 1675 w 10000"/>
              <a:gd name="connsiteY68" fmla="*/ 328 h 10000"/>
              <a:gd name="connsiteX69" fmla="*/ 1885 w 10000"/>
              <a:gd name="connsiteY69" fmla="*/ 437 h 10000"/>
              <a:gd name="connsiteX70" fmla="*/ 2094 w 10000"/>
              <a:gd name="connsiteY70" fmla="*/ 546 h 10000"/>
              <a:gd name="connsiteX71" fmla="*/ 2094 w 10000"/>
              <a:gd name="connsiteY71" fmla="*/ 656 h 10000"/>
              <a:gd name="connsiteX72" fmla="*/ 2094 w 10000"/>
              <a:gd name="connsiteY72" fmla="*/ 874 h 10000"/>
              <a:gd name="connsiteX73" fmla="*/ 1885 w 10000"/>
              <a:gd name="connsiteY73" fmla="*/ 1298 h 10000"/>
              <a:gd name="connsiteX74" fmla="*/ 1885 w 10000"/>
              <a:gd name="connsiteY74" fmla="*/ 1516 h 10000"/>
              <a:gd name="connsiteX75" fmla="*/ 1675 w 10000"/>
              <a:gd name="connsiteY75" fmla="*/ 1844 h 10000"/>
              <a:gd name="connsiteX76" fmla="*/ 1675 w 10000"/>
              <a:gd name="connsiteY76" fmla="*/ 2391 h 10000"/>
              <a:gd name="connsiteX77" fmla="*/ 1466 w 10000"/>
              <a:gd name="connsiteY77" fmla="*/ 2937 h 10000"/>
              <a:gd name="connsiteX78" fmla="*/ 1466 w 10000"/>
              <a:gd name="connsiteY7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209 w 10000"/>
              <a:gd name="connsiteY60" fmla="*/ 546 h 10000"/>
              <a:gd name="connsiteX61" fmla="*/ 0 w 10000"/>
              <a:gd name="connsiteY61" fmla="*/ 219 h 10000"/>
              <a:gd name="connsiteX62" fmla="*/ 209 w 10000"/>
              <a:gd name="connsiteY62" fmla="*/ 0 h 10000"/>
              <a:gd name="connsiteX63" fmla="*/ 209 w 10000"/>
              <a:gd name="connsiteY63" fmla="*/ 0 h 10000"/>
              <a:gd name="connsiteX64" fmla="*/ 628 w 10000"/>
              <a:gd name="connsiteY64" fmla="*/ 0 h 10000"/>
              <a:gd name="connsiteX65" fmla="*/ 838 w 10000"/>
              <a:gd name="connsiteY65" fmla="*/ 0 h 10000"/>
              <a:gd name="connsiteX66" fmla="*/ 1257 w 10000"/>
              <a:gd name="connsiteY66" fmla="*/ 109 h 10000"/>
              <a:gd name="connsiteX67" fmla="*/ 1675 w 10000"/>
              <a:gd name="connsiteY67" fmla="*/ 328 h 10000"/>
              <a:gd name="connsiteX68" fmla="*/ 1885 w 10000"/>
              <a:gd name="connsiteY68" fmla="*/ 437 h 10000"/>
              <a:gd name="connsiteX69" fmla="*/ 2094 w 10000"/>
              <a:gd name="connsiteY69" fmla="*/ 546 h 10000"/>
              <a:gd name="connsiteX70" fmla="*/ 2094 w 10000"/>
              <a:gd name="connsiteY70" fmla="*/ 656 h 10000"/>
              <a:gd name="connsiteX71" fmla="*/ 2094 w 10000"/>
              <a:gd name="connsiteY71" fmla="*/ 874 h 10000"/>
              <a:gd name="connsiteX72" fmla="*/ 1885 w 10000"/>
              <a:gd name="connsiteY72" fmla="*/ 1298 h 10000"/>
              <a:gd name="connsiteX73" fmla="*/ 1885 w 10000"/>
              <a:gd name="connsiteY73" fmla="*/ 1516 h 10000"/>
              <a:gd name="connsiteX74" fmla="*/ 1675 w 10000"/>
              <a:gd name="connsiteY74" fmla="*/ 1844 h 10000"/>
              <a:gd name="connsiteX75" fmla="*/ 1675 w 10000"/>
              <a:gd name="connsiteY75" fmla="*/ 2391 h 10000"/>
              <a:gd name="connsiteX76" fmla="*/ 1466 w 10000"/>
              <a:gd name="connsiteY76" fmla="*/ 2937 h 10000"/>
              <a:gd name="connsiteX77" fmla="*/ 1466 w 10000"/>
              <a:gd name="connsiteY77" fmla="*/ 2937 h 10000"/>
              <a:gd name="connsiteX0" fmla="*/ 1257 w 9791"/>
              <a:gd name="connsiteY0" fmla="*/ 2937 h 10000"/>
              <a:gd name="connsiteX1" fmla="*/ 1257 w 9791"/>
              <a:gd name="connsiteY1" fmla="*/ 3484 h 10000"/>
              <a:gd name="connsiteX2" fmla="*/ 1257 w 9791"/>
              <a:gd name="connsiteY2" fmla="*/ 4016 h 10000"/>
              <a:gd name="connsiteX3" fmla="*/ 1257 w 9791"/>
              <a:gd name="connsiteY3" fmla="*/ 4563 h 10000"/>
              <a:gd name="connsiteX4" fmla="*/ 1257 w 9791"/>
              <a:gd name="connsiteY4" fmla="*/ 5000 h 10000"/>
              <a:gd name="connsiteX5" fmla="*/ 1048 w 9791"/>
              <a:gd name="connsiteY5" fmla="*/ 5437 h 10000"/>
              <a:gd name="connsiteX6" fmla="*/ 1048 w 9791"/>
              <a:gd name="connsiteY6" fmla="*/ 5984 h 10000"/>
              <a:gd name="connsiteX7" fmla="*/ 1257 w 9791"/>
              <a:gd name="connsiteY7" fmla="*/ 7063 h 10000"/>
              <a:gd name="connsiteX8" fmla="*/ 1257 w 9791"/>
              <a:gd name="connsiteY8" fmla="*/ 7500 h 10000"/>
              <a:gd name="connsiteX9" fmla="*/ 1466 w 9791"/>
              <a:gd name="connsiteY9" fmla="*/ 7937 h 10000"/>
              <a:gd name="connsiteX10" fmla="*/ 1676 w 9791"/>
              <a:gd name="connsiteY10" fmla="*/ 8265 h 10000"/>
              <a:gd name="connsiteX11" fmla="*/ 1885 w 9791"/>
              <a:gd name="connsiteY11" fmla="*/ 8593 h 10000"/>
              <a:gd name="connsiteX12" fmla="*/ 2095 w 9791"/>
              <a:gd name="connsiteY12" fmla="*/ 8702 h 10000"/>
              <a:gd name="connsiteX13" fmla="*/ 2514 w 9791"/>
              <a:gd name="connsiteY13" fmla="*/ 8921 h 10000"/>
              <a:gd name="connsiteX14" fmla="*/ 3116 w 9791"/>
              <a:gd name="connsiteY14" fmla="*/ 8921 h 10000"/>
              <a:gd name="connsiteX15" fmla="*/ 3744 w 9791"/>
              <a:gd name="connsiteY15" fmla="*/ 9030 h 10000"/>
              <a:gd name="connsiteX16" fmla="*/ 4372 w 9791"/>
              <a:gd name="connsiteY16" fmla="*/ 9030 h 10000"/>
              <a:gd name="connsiteX17" fmla="*/ 5000 w 9791"/>
              <a:gd name="connsiteY17" fmla="*/ 9030 h 10000"/>
              <a:gd name="connsiteX18" fmla="*/ 5629 w 9791"/>
              <a:gd name="connsiteY18" fmla="*/ 9030 h 10000"/>
              <a:gd name="connsiteX19" fmla="*/ 6257 w 9791"/>
              <a:gd name="connsiteY19" fmla="*/ 9030 h 10000"/>
              <a:gd name="connsiteX20" fmla="*/ 6676 w 9791"/>
              <a:gd name="connsiteY20" fmla="*/ 8921 h 10000"/>
              <a:gd name="connsiteX21" fmla="*/ 7304 w 9791"/>
              <a:gd name="connsiteY21" fmla="*/ 8702 h 10000"/>
              <a:gd name="connsiteX22" fmla="*/ 9791 w 9791"/>
              <a:gd name="connsiteY22" fmla="*/ 9126 h 10000"/>
              <a:gd name="connsiteX23" fmla="*/ 9582 w 9791"/>
              <a:gd name="connsiteY23" fmla="*/ 9235 h 10000"/>
              <a:gd name="connsiteX24" fmla="*/ 9372 w 9791"/>
              <a:gd name="connsiteY24" fmla="*/ 9344 h 10000"/>
              <a:gd name="connsiteX25" fmla="*/ 9163 w 9791"/>
              <a:gd name="connsiteY25" fmla="*/ 9454 h 10000"/>
              <a:gd name="connsiteX26" fmla="*/ 8744 w 9791"/>
              <a:gd name="connsiteY26" fmla="*/ 9563 h 10000"/>
              <a:gd name="connsiteX27" fmla="*/ 8325 w 9791"/>
              <a:gd name="connsiteY27" fmla="*/ 9672 h 10000"/>
              <a:gd name="connsiteX28" fmla="*/ 7514 w 9791"/>
              <a:gd name="connsiteY28" fmla="*/ 9891 h 10000"/>
              <a:gd name="connsiteX29" fmla="*/ 6676 w 9791"/>
              <a:gd name="connsiteY29" fmla="*/ 10000 h 10000"/>
              <a:gd name="connsiteX30" fmla="*/ 5838 w 9791"/>
              <a:gd name="connsiteY30" fmla="*/ 10000 h 10000"/>
              <a:gd name="connsiteX31" fmla="*/ 5210 w 9791"/>
              <a:gd name="connsiteY31" fmla="*/ 10000 h 10000"/>
              <a:gd name="connsiteX32" fmla="*/ 4582 w 9791"/>
              <a:gd name="connsiteY32" fmla="*/ 10000 h 10000"/>
              <a:gd name="connsiteX33" fmla="*/ 4163 w 9791"/>
              <a:gd name="connsiteY33" fmla="*/ 10000 h 10000"/>
              <a:gd name="connsiteX34" fmla="*/ 3534 w 9791"/>
              <a:gd name="connsiteY34" fmla="*/ 10000 h 10000"/>
              <a:gd name="connsiteX35" fmla="*/ 3116 w 9791"/>
              <a:gd name="connsiteY35" fmla="*/ 9891 h 10000"/>
              <a:gd name="connsiteX36" fmla="*/ 2697 w 9791"/>
              <a:gd name="connsiteY36" fmla="*/ 9891 h 10000"/>
              <a:gd name="connsiteX37" fmla="*/ 2304 w 9791"/>
              <a:gd name="connsiteY37" fmla="*/ 9781 h 10000"/>
              <a:gd name="connsiteX38" fmla="*/ 1885 w 9791"/>
              <a:gd name="connsiteY38" fmla="*/ 9672 h 10000"/>
              <a:gd name="connsiteX39" fmla="*/ 1676 w 9791"/>
              <a:gd name="connsiteY39" fmla="*/ 9563 h 10000"/>
              <a:gd name="connsiteX40" fmla="*/ 1257 w 9791"/>
              <a:gd name="connsiteY40" fmla="*/ 9344 h 10000"/>
              <a:gd name="connsiteX41" fmla="*/ 1048 w 9791"/>
              <a:gd name="connsiteY41" fmla="*/ 9126 h 10000"/>
              <a:gd name="connsiteX42" fmla="*/ 838 w 9791"/>
              <a:gd name="connsiteY42" fmla="*/ 8811 h 10000"/>
              <a:gd name="connsiteX43" fmla="*/ 629 w 9791"/>
              <a:gd name="connsiteY43" fmla="*/ 8593 h 10000"/>
              <a:gd name="connsiteX44" fmla="*/ 419 w 9791"/>
              <a:gd name="connsiteY44" fmla="*/ 8374 h 10000"/>
              <a:gd name="connsiteX45" fmla="*/ 419 w 9791"/>
              <a:gd name="connsiteY45" fmla="*/ 8156 h 10000"/>
              <a:gd name="connsiteX46" fmla="*/ 210 w 9791"/>
              <a:gd name="connsiteY46" fmla="*/ 7937 h 10000"/>
              <a:gd name="connsiteX47" fmla="*/ 210 w 9791"/>
              <a:gd name="connsiteY47" fmla="*/ 7609 h 10000"/>
              <a:gd name="connsiteX48" fmla="*/ 210 w 9791"/>
              <a:gd name="connsiteY48" fmla="*/ 7391 h 10000"/>
              <a:gd name="connsiteX49" fmla="*/ 210 w 9791"/>
              <a:gd name="connsiteY49" fmla="*/ 6954 h 10000"/>
              <a:gd name="connsiteX50" fmla="*/ 210 w 9791"/>
              <a:gd name="connsiteY50" fmla="*/ 6626 h 10000"/>
              <a:gd name="connsiteX51" fmla="*/ 210 w 9791"/>
              <a:gd name="connsiteY51" fmla="*/ 6202 h 10000"/>
              <a:gd name="connsiteX52" fmla="*/ 210 w 9791"/>
              <a:gd name="connsiteY52" fmla="*/ 4454 h 10000"/>
              <a:gd name="connsiteX53" fmla="*/ 210 w 9791"/>
              <a:gd name="connsiteY53" fmla="*/ 2719 h 10000"/>
              <a:gd name="connsiteX54" fmla="*/ 210 w 9791"/>
              <a:gd name="connsiteY54" fmla="*/ 2281 h 10000"/>
              <a:gd name="connsiteX55" fmla="*/ 210 w 9791"/>
              <a:gd name="connsiteY55" fmla="*/ 1954 h 10000"/>
              <a:gd name="connsiteX56" fmla="*/ 210 w 9791"/>
              <a:gd name="connsiteY56" fmla="*/ 1626 h 10000"/>
              <a:gd name="connsiteX57" fmla="*/ 210 w 9791"/>
              <a:gd name="connsiteY57" fmla="*/ 1298 h 10000"/>
              <a:gd name="connsiteX58" fmla="*/ 210 w 9791"/>
              <a:gd name="connsiteY58" fmla="*/ 1093 h 10000"/>
              <a:gd name="connsiteX59" fmla="*/ 210 w 9791"/>
              <a:gd name="connsiteY59" fmla="*/ 874 h 10000"/>
              <a:gd name="connsiteX60" fmla="*/ 0 w 9791"/>
              <a:gd name="connsiteY60" fmla="*/ 546 h 10000"/>
              <a:gd name="connsiteX61" fmla="*/ 0 w 9791"/>
              <a:gd name="connsiteY61" fmla="*/ 0 h 10000"/>
              <a:gd name="connsiteX62" fmla="*/ 0 w 9791"/>
              <a:gd name="connsiteY62" fmla="*/ 0 h 10000"/>
              <a:gd name="connsiteX63" fmla="*/ 419 w 9791"/>
              <a:gd name="connsiteY63" fmla="*/ 0 h 10000"/>
              <a:gd name="connsiteX64" fmla="*/ 629 w 9791"/>
              <a:gd name="connsiteY64" fmla="*/ 0 h 10000"/>
              <a:gd name="connsiteX65" fmla="*/ 1048 w 9791"/>
              <a:gd name="connsiteY65" fmla="*/ 109 h 10000"/>
              <a:gd name="connsiteX66" fmla="*/ 1466 w 9791"/>
              <a:gd name="connsiteY66" fmla="*/ 328 h 10000"/>
              <a:gd name="connsiteX67" fmla="*/ 1676 w 9791"/>
              <a:gd name="connsiteY67" fmla="*/ 437 h 10000"/>
              <a:gd name="connsiteX68" fmla="*/ 1885 w 9791"/>
              <a:gd name="connsiteY68" fmla="*/ 546 h 10000"/>
              <a:gd name="connsiteX69" fmla="*/ 1885 w 9791"/>
              <a:gd name="connsiteY69" fmla="*/ 656 h 10000"/>
              <a:gd name="connsiteX70" fmla="*/ 1885 w 9791"/>
              <a:gd name="connsiteY70" fmla="*/ 874 h 10000"/>
              <a:gd name="connsiteX71" fmla="*/ 1676 w 9791"/>
              <a:gd name="connsiteY71" fmla="*/ 1298 h 10000"/>
              <a:gd name="connsiteX72" fmla="*/ 1676 w 9791"/>
              <a:gd name="connsiteY72" fmla="*/ 1516 h 10000"/>
              <a:gd name="connsiteX73" fmla="*/ 1466 w 9791"/>
              <a:gd name="connsiteY73" fmla="*/ 1844 h 10000"/>
              <a:gd name="connsiteX74" fmla="*/ 1466 w 9791"/>
              <a:gd name="connsiteY74" fmla="*/ 2391 h 10000"/>
              <a:gd name="connsiteX75" fmla="*/ 1257 w 9791"/>
              <a:gd name="connsiteY75" fmla="*/ 2937 h 10000"/>
              <a:gd name="connsiteX76" fmla="*/ 1257 w 9791"/>
              <a:gd name="connsiteY76"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0 w 10000"/>
              <a:gd name="connsiteY62" fmla="*/ 0 h 10000"/>
              <a:gd name="connsiteX63" fmla="*/ 428 w 10000"/>
              <a:gd name="connsiteY63" fmla="*/ 0 h 10000"/>
              <a:gd name="connsiteX64" fmla="*/ 1070 w 10000"/>
              <a:gd name="connsiteY64" fmla="*/ 109 h 10000"/>
              <a:gd name="connsiteX65" fmla="*/ 1497 w 10000"/>
              <a:gd name="connsiteY65" fmla="*/ 328 h 10000"/>
              <a:gd name="connsiteX66" fmla="*/ 1712 w 10000"/>
              <a:gd name="connsiteY66" fmla="*/ 437 h 10000"/>
              <a:gd name="connsiteX67" fmla="*/ 1925 w 10000"/>
              <a:gd name="connsiteY67" fmla="*/ 546 h 10000"/>
              <a:gd name="connsiteX68" fmla="*/ 1925 w 10000"/>
              <a:gd name="connsiteY68" fmla="*/ 656 h 10000"/>
              <a:gd name="connsiteX69" fmla="*/ 1925 w 10000"/>
              <a:gd name="connsiteY69" fmla="*/ 874 h 10000"/>
              <a:gd name="connsiteX70" fmla="*/ 1712 w 10000"/>
              <a:gd name="connsiteY70" fmla="*/ 1298 h 10000"/>
              <a:gd name="connsiteX71" fmla="*/ 1712 w 10000"/>
              <a:gd name="connsiteY71" fmla="*/ 1516 h 10000"/>
              <a:gd name="connsiteX72" fmla="*/ 1497 w 10000"/>
              <a:gd name="connsiteY72" fmla="*/ 1844 h 10000"/>
              <a:gd name="connsiteX73" fmla="*/ 1497 w 10000"/>
              <a:gd name="connsiteY73" fmla="*/ 2391 h 10000"/>
              <a:gd name="connsiteX74" fmla="*/ 1284 w 10000"/>
              <a:gd name="connsiteY74" fmla="*/ 2937 h 10000"/>
              <a:gd name="connsiteX75" fmla="*/ 1284 w 10000"/>
              <a:gd name="connsiteY75"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428 w 10000"/>
              <a:gd name="connsiteY62" fmla="*/ 0 h 10000"/>
              <a:gd name="connsiteX63" fmla="*/ 1070 w 10000"/>
              <a:gd name="connsiteY63" fmla="*/ 109 h 10000"/>
              <a:gd name="connsiteX64" fmla="*/ 1497 w 10000"/>
              <a:gd name="connsiteY64" fmla="*/ 328 h 10000"/>
              <a:gd name="connsiteX65" fmla="*/ 1712 w 10000"/>
              <a:gd name="connsiteY65" fmla="*/ 437 h 10000"/>
              <a:gd name="connsiteX66" fmla="*/ 1925 w 10000"/>
              <a:gd name="connsiteY66" fmla="*/ 546 h 10000"/>
              <a:gd name="connsiteX67" fmla="*/ 1925 w 10000"/>
              <a:gd name="connsiteY67" fmla="*/ 656 h 10000"/>
              <a:gd name="connsiteX68" fmla="*/ 1925 w 10000"/>
              <a:gd name="connsiteY68" fmla="*/ 874 h 10000"/>
              <a:gd name="connsiteX69" fmla="*/ 1712 w 10000"/>
              <a:gd name="connsiteY69" fmla="*/ 1298 h 10000"/>
              <a:gd name="connsiteX70" fmla="*/ 1712 w 10000"/>
              <a:gd name="connsiteY70" fmla="*/ 1516 h 10000"/>
              <a:gd name="connsiteX71" fmla="*/ 1497 w 10000"/>
              <a:gd name="connsiteY71" fmla="*/ 1844 h 10000"/>
              <a:gd name="connsiteX72" fmla="*/ 1497 w 10000"/>
              <a:gd name="connsiteY72" fmla="*/ 2391 h 10000"/>
              <a:gd name="connsiteX73" fmla="*/ 1284 w 10000"/>
              <a:gd name="connsiteY73" fmla="*/ 2937 h 10000"/>
              <a:gd name="connsiteX74" fmla="*/ 1284 w 10000"/>
              <a:gd name="connsiteY74"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1070 w 10000"/>
              <a:gd name="connsiteY62" fmla="*/ 109 h 10000"/>
              <a:gd name="connsiteX63" fmla="*/ 1497 w 10000"/>
              <a:gd name="connsiteY63" fmla="*/ 328 h 10000"/>
              <a:gd name="connsiteX64" fmla="*/ 1712 w 10000"/>
              <a:gd name="connsiteY64" fmla="*/ 437 h 10000"/>
              <a:gd name="connsiteX65" fmla="*/ 1925 w 10000"/>
              <a:gd name="connsiteY65" fmla="*/ 546 h 10000"/>
              <a:gd name="connsiteX66" fmla="*/ 1925 w 10000"/>
              <a:gd name="connsiteY66" fmla="*/ 656 h 10000"/>
              <a:gd name="connsiteX67" fmla="*/ 1925 w 10000"/>
              <a:gd name="connsiteY67" fmla="*/ 874 h 10000"/>
              <a:gd name="connsiteX68" fmla="*/ 1712 w 10000"/>
              <a:gd name="connsiteY68" fmla="*/ 1298 h 10000"/>
              <a:gd name="connsiteX69" fmla="*/ 1712 w 10000"/>
              <a:gd name="connsiteY69" fmla="*/ 1516 h 10000"/>
              <a:gd name="connsiteX70" fmla="*/ 1497 w 10000"/>
              <a:gd name="connsiteY70" fmla="*/ 1844 h 10000"/>
              <a:gd name="connsiteX71" fmla="*/ 1497 w 10000"/>
              <a:gd name="connsiteY71" fmla="*/ 2391 h 10000"/>
              <a:gd name="connsiteX72" fmla="*/ 1284 w 10000"/>
              <a:gd name="connsiteY72" fmla="*/ 2937 h 10000"/>
              <a:gd name="connsiteX73" fmla="*/ 1284 w 10000"/>
              <a:gd name="connsiteY73" fmla="*/ 2937 h 10000"/>
              <a:gd name="connsiteX0" fmla="*/ 1284 w 10000"/>
              <a:gd name="connsiteY0" fmla="*/ 2828 h 9891"/>
              <a:gd name="connsiteX1" fmla="*/ 1284 w 10000"/>
              <a:gd name="connsiteY1" fmla="*/ 3375 h 9891"/>
              <a:gd name="connsiteX2" fmla="*/ 1284 w 10000"/>
              <a:gd name="connsiteY2" fmla="*/ 3907 h 9891"/>
              <a:gd name="connsiteX3" fmla="*/ 1284 w 10000"/>
              <a:gd name="connsiteY3" fmla="*/ 4454 h 9891"/>
              <a:gd name="connsiteX4" fmla="*/ 1284 w 10000"/>
              <a:gd name="connsiteY4" fmla="*/ 4891 h 9891"/>
              <a:gd name="connsiteX5" fmla="*/ 1070 w 10000"/>
              <a:gd name="connsiteY5" fmla="*/ 5328 h 9891"/>
              <a:gd name="connsiteX6" fmla="*/ 1070 w 10000"/>
              <a:gd name="connsiteY6" fmla="*/ 5875 h 9891"/>
              <a:gd name="connsiteX7" fmla="*/ 1284 w 10000"/>
              <a:gd name="connsiteY7" fmla="*/ 6954 h 9891"/>
              <a:gd name="connsiteX8" fmla="*/ 1284 w 10000"/>
              <a:gd name="connsiteY8" fmla="*/ 7391 h 9891"/>
              <a:gd name="connsiteX9" fmla="*/ 1497 w 10000"/>
              <a:gd name="connsiteY9" fmla="*/ 7828 h 9891"/>
              <a:gd name="connsiteX10" fmla="*/ 1712 w 10000"/>
              <a:gd name="connsiteY10" fmla="*/ 8156 h 9891"/>
              <a:gd name="connsiteX11" fmla="*/ 1925 w 10000"/>
              <a:gd name="connsiteY11" fmla="*/ 8484 h 9891"/>
              <a:gd name="connsiteX12" fmla="*/ 2140 w 10000"/>
              <a:gd name="connsiteY12" fmla="*/ 8593 h 9891"/>
              <a:gd name="connsiteX13" fmla="*/ 2568 w 10000"/>
              <a:gd name="connsiteY13" fmla="*/ 8812 h 9891"/>
              <a:gd name="connsiteX14" fmla="*/ 3183 w 10000"/>
              <a:gd name="connsiteY14" fmla="*/ 8812 h 9891"/>
              <a:gd name="connsiteX15" fmla="*/ 3824 w 10000"/>
              <a:gd name="connsiteY15" fmla="*/ 8921 h 9891"/>
              <a:gd name="connsiteX16" fmla="*/ 4465 w 10000"/>
              <a:gd name="connsiteY16" fmla="*/ 8921 h 9891"/>
              <a:gd name="connsiteX17" fmla="*/ 5107 w 10000"/>
              <a:gd name="connsiteY17" fmla="*/ 8921 h 9891"/>
              <a:gd name="connsiteX18" fmla="*/ 5749 w 10000"/>
              <a:gd name="connsiteY18" fmla="*/ 8921 h 9891"/>
              <a:gd name="connsiteX19" fmla="*/ 6391 w 10000"/>
              <a:gd name="connsiteY19" fmla="*/ 8921 h 9891"/>
              <a:gd name="connsiteX20" fmla="*/ 6819 w 10000"/>
              <a:gd name="connsiteY20" fmla="*/ 8812 h 9891"/>
              <a:gd name="connsiteX21" fmla="*/ 7460 w 10000"/>
              <a:gd name="connsiteY21" fmla="*/ 8593 h 9891"/>
              <a:gd name="connsiteX22" fmla="*/ 10000 w 10000"/>
              <a:gd name="connsiteY22" fmla="*/ 9017 h 9891"/>
              <a:gd name="connsiteX23" fmla="*/ 9787 w 10000"/>
              <a:gd name="connsiteY23" fmla="*/ 9126 h 9891"/>
              <a:gd name="connsiteX24" fmla="*/ 9572 w 10000"/>
              <a:gd name="connsiteY24" fmla="*/ 9235 h 9891"/>
              <a:gd name="connsiteX25" fmla="*/ 9359 w 10000"/>
              <a:gd name="connsiteY25" fmla="*/ 9345 h 9891"/>
              <a:gd name="connsiteX26" fmla="*/ 8931 w 10000"/>
              <a:gd name="connsiteY26" fmla="*/ 9454 h 9891"/>
              <a:gd name="connsiteX27" fmla="*/ 8503 w 10000"/>
              <a:gd name="connsiteY27" fmla="*/ 9563 h 9891"/>
              <a:gd name="connsiteX28" fmla="*/ 7674 w 10000"/>
              <a:gd name="connsiteY28" fmla="*/ 9782 h 9891"/>
              <a:gd name="connsiteX29" fmla="*/ 6819 w 10000"/>
              <a:gd name="connsiteY29" fmla="*/ 9891 h 9891"/>
              <a:gd name="connsiteX30" fmla="*/ 5963 w 10000"/>
              <a:gd name="connsiteY30" fmla="*/ 9891 h 9891"/>
              <a:gd name="connsiteX31" fmla="*/ 5321 w 10000"/>
              <a:gd name="connsiteY31" fmla="*/ 9891 h 9891"/>
              <a:gd name="connsiteX32" fmla="*/ 4680 w 10000"/>
              <a:gd name="connsiteY32" fmla="*/ 9891 h 9891"/>
              <a:gd name="connsiteX33" fmla="*/ 4252 w 10000"/>
              <a:gd name="connsiteY33" fmla="*/ 9891 h 9891"/>
              <a:gd name="connsiteX34" fmla="*/ 3609 w 10000"/>
              <a:gd name="connsiteY34" fmla="*/ 9891 h 9891"/>
              <a:gd name="connsiteX35" fmla="*/ 3183 w 10000"/>
              <a:gd name="connsiteY35" fmla="*/ 9782 h 9891"/>
              <a:gd name="connsiteX36" fmla="*/ 2755 w 10000"/>
              <a:gd name="connsiteY36" fmla="*/ 9782 h 9891"/>
              <a:gd name="connsiteX37" fmla="*/ 2353 w 10000"/>
              <a:gd name="connsiteY37" fmla="*/ 9672 h 9891"/>
              <a:gd name="connsiteX38" fmla="*/ 1925 w 10000"/>
              <a:gd name="connsiteY38" fmla="*/ 9563 h 9891"/>
              <a:gd name="connsiteX39" fmla="*/ 1712 w 10000"/>
              <a:gd name="connsiteY39" fmla="*/ 9454 h 9891"/>
              <a:gd name="connsiteX40" fmla="*/ 1284 w 10000"/>
              <a:gd name="connsiteY40" fmla="*/ 9235 h 9891"/>
              <a:gd name="connsiteX41" fmla="*/ 1070 w 10000"/>
              <a:gd name="connsiteY41" fmla="*/ 9017 h 9891"/>
              <a:gd name="connsiteX42" fmla="*/ 856 w 10000"/>
              <a:gd name="connsiteY42" fmla="*/ 8702 h 9891"/>
              <a:gd name="connsiteX43" fmla="*/ 642 w 10000"/>
              <a:gd name="connsiteY43" fmla="*/ 8484 h 9891"/>
              <a:gd name="connsiteX44" fmla="*/ 428 w 10000"/>
              <a:gd name="connsiteY44" fmla="*/ 8265 h 9891"/>
              <a:gd name="connsiteX45" fmla="*/ 428 w 10000"/>
              <a:gd name="connsiteY45" fmla="*/ 8047 h 9891"/>
              <a:gd name="connsiteX46" fmla="*/ 214 w 10000"/>
              <a:gd name="connsiteY46" fmla="*/ 7828 h 9891"/>
              <a:gd name="connsiteX47" fmla="*/ 214 w 10000"/>
              <a:gd name="connsiteY47" fmla="*/ 7500 h 9891"/>
              <a:gd name="connsiteX48" fmla="*/ 214 w 10000"/>
              <a:gd name="connsiteY48" fmla="*/ 7282 h 9891"/>
              <a:gd name="connsiteX49" fmla="*/ 214 w 10000"/>
              <a:gd name="connsiteY49" fmla="*/ 6845 h 9891"/>
              <a:gd name="connsiteX50" fmla="*/ 214 w 10000"/>
              <a:gd name="connsiteY50" fmla="*/ 6517 h 9891"/>
              <a:gd name="connsiteX51" fmla="*/ 214 w 10000"/>
              <a:gd name="connsiteY51" fmla="*/ 6093 h 9891"/>
              <a:gd name="connsiteX52" fmla="*/ 214 w 10000"/>
              <a:gd name="connsiteY52" fmla="*/ 4345 h 9891"/>
              <a:gd name="connsiteX53" fmla="*/ 214 w 10000"/>
              <a:gd name="connsiteY53" fmla="*/ 2610 h 9891"/>
              <a:gd name="connsiteX54" fmla="*/ 214 w 10000"/>
              <a:gd name="connsiteY54" fmla="*/ 2172 h 9891"/>
              <a:gd name="connsiteX55" fmla="*/ 214 w 10000"/>
              <a:gd name="connsiteY55" fmla="*/ 1845 h 9891"/>
              <a:gd name="connsiteX56" fmla="*/ 214 w 10000"/>
              <a:gd name="connsiteY56" fmla="*/ 1517 h 9891"/>
              <a:gd name="connsiteX57" fmla="*/ 214 w 10000"/>
              <a:gd name="connsiteY57" fmla="*/ 1189 h 9891"/>
              <a:gd name="connsiteX58" fmla="*/ 214 w 10000"/>
              <a:gd name="connsiteY58" fmla="*/ 984 h 9891"/>
              <a:gd name="connsiteX59" fmla="*/ 214 w 10000"/>
              <a:gd name="connsiteY59" fmla="*/ 765 h 9891"/>
              <a:gd name="connsiteX60" fmla="*/ 0 w 10000"/>
              <a:gd name="connsiteY60" fmla="*/ 437 h 9891"/>
              <a:gd name="connsiteX61" fmla="*/ 1070 w 10000"/>
              <a:gd name="connsiteY61" fmla="*/ 0 h 9891"/>
              <a:gd name="connsiteX62" fmla="*/ 1497 w 10000"/>
              <a:gd name="connsiteY62" fmla="*/ 219 h 9891"/>
              <a:gd name="connsiteX63" fmla="*/ 1712 w 10000"/>
              <a:gd name="connsiteY63" fmla="*/ 328 h 9891"/>
              <a:gd name="connsiteX64" fmla="*/ 1925 w 10000"/>
              <a:gd name="connsiteY64" fmla="*/ 437 h 9891"/>
              <a:gd name="connsiteX65" fmla="*/ 1925 w 10000"/>
              <a:gd name="connsiteY65" fmla="*/ 547 h 9891"/>
              <a:gd name="connsiteX66" fmla="*/ 1925 w 10000"/>
              <a:gd name="connsiteY66" fmla="*/ 765 h 9891"/>
              <a:gd name="connsiteX67" fmla="*/ 1712 w 10000"/>
              <a:gd name="connsiteY67" fmla="*/ 1189 h 9891"/>
              <a:gd name="connsiteX68" fmla="*/ 1712 w 10000"/>
              <a:gd name="connsiteY68" fmla="*/ 1407 h 9891"/>
              <a:gd name="connsiteX69" fmla="*/ 1497 w 10000"/>
              <a:gd name="connsiteY69" fmla="*/ 1735 h 9891"/>
              <a:gd name="connsiteX70" fmla="*/ 1497 w 10000"/>
              <a:gd name="connsiteY70" fmla="*/ 2282 h 9891"/>
              <a:gd name="connsiteX71" fmla="*/ 1284 w 10000"/>
              <a:gd name="connsiteY71" fmla="*/ 2828 h 9891"/>
              <a:gd name="connsiteX72" fmla="*/ 1284 w 10000"/>
              <a:gd name="connsiteY72" fmla="*/ 2828 h 9891"/>
              <a:gd name="connsiteX0" fmla="*/ 1284 w 10000"/>
              <a:gd name="connsiteY0" fmla="*/ 2638 h 9779"/>
              <a:gd name="connsiteX1" fmla="*/ 1284 w 10000"/>
              <a:gd name="connsiteY1" fmla="*/ 3191 h 9779"/>
              <a:gd name="connsiteX2" fmla="*/ 1284 w 10000"/>
              <a:gd name="connsiteY2" fmla="*/ 3729 h 9779"/>
              <a:gd name="connsiteX3" fmla="*/ 1284 w 10000"/>
              <a:gd name="connsiteY3" fmla="*/ 4282 h 9779"/>
              <a:gd name="connsiteX4" fmla="*/ 1284 w 10000"/>
              <a:gd name="connsiteY4" fmla="*/ 4724 h 9779"/>
              <a:gd name="connsiteX5" fmla="*/ 1070 w 10000"/>
              <a:gd name="connsiteY5" fmla="*/ 5166 h 9779"/>
              <a:gd name="connsiteX6" fmla="*/ 1070 w 10000"/>
              <a:gd name="connsiteY6" fmla="*/ 5719 h 9779"/>
              <a:gd name="connsiteX7" fmla="*/ 1284 w 10000"/>
              <a:gd name="connsiteY7" fmla="*/ 6810 h 9779"/>
              <a:gd name="connsiteX8" fmla="*/ 1284 w 10000"/>
              <a:gd name="connsiteY8" fmla="*/ 7251 h 9779"/>
              <a:gd name="connsiteX9" fmla="*/ 1497 w 10000"/>
              <a:gd name="connsiteY9" fmla="*/ 7693 h 9779"/>
              <a:gd name="connsiteX10" fmla="*/ 1712 w 10000"/>
              <a:gd name="connsiteY10" fmla="*/ 8025 h 9779"/>
              <a:gd name="connsiteX11" fmla="*/ 1925 w 10000"/>
              <a:gd name="connsiteY11" fmla="*/ 8356 h 9779"/>
              <a:gd name="connsiteX12" fmla="*/ 2140 w 10000"/>
              <a:gd name="connsiteY12" fmla="*/ 8467 h 9779"/>
              <a:gd name="connsiteX13" fmla="*/ 2568 w 10000"/>
              <a:gd name="connsiteY13" fmla="*/ 8688 h 9779"/>
              <a:gd name="connsiteX14" fmla="*/ 3183 w 10000"/>
              <a:gd name="connsiteY14" fmla="*/ 8688 h 9779"/>
              <a:gd name="connsiteX15" fmla="*/ 3824 w 10000"/>
              <a:gd name="connsiteY15" fmla="*/ 8798 h 9779"/>
              <a:gd name="connsiteX16" fmla="*/ 4465 w 10000"/>
              <a:gd name="connsiteY16" fmla="*/ 8798 h 9779"/>
              <a:gd name="connsiteX17" fmla="*/ 5107 w 10000"/>
              <a:gd name="connsiteY17" fmla="*/ 8798 h 9779"/>
              <a:gd name="connsiteX18" fmla="*/ 5749 w 10000"/>
              <a:gd name="connsiteY18" fmla="*/ 8798 h 9779"/>
              <a:gd name="connsiteX19" fmla="*/ 6391 w 10000"/>
              <a:gd name="connsiteY19" fmla="*/ 8798 h 9779"/>
              <a:gd name="connsiteX20" fmla="*/ 6819 w 10000"/>
              <a:gd name="connsiteY20" fmla="*/ 8688 h 9779"/>
              <a:gd name="connsiteX21" fmla="*/ 7460 w 10000"/>
              <a:gd name="connsiteY21" fmla="*/ 8467 h 9779"/>
              <a:gd name="connsiteX22" fmla="*/ 10000 w 10000"/>
              <a:gd name="connsiteY22" fmla="*/ 8895 h 9779"/>
              <a:gd name="connsiteX23" fmla="*/ 9787 w 10000"/>
              <a:gd name="connsiteY23" fmla="*/ 9006 h 9779"/>
              <a:gd name="connsiteX24" fmla="*/ 9572 w 10000"/>
              <a:gd name="connsiteY24" fmla="*/ 9116 h 9779"/>
              <a:gd name="connsiteX25" fmla="*/ 9359 w 10000"/>
              <a:gd name="connsiteY25" fmla="*/ 9227 h 9779"/>
              <a:gd name="connsiteX26" fmla="*/ 8931 w 10000"/>
              <a:gd name="connsiteY26" fmla="*/ 9337 h 9779"/>
              <a:gd name="connsiteX27" fmla="*/ 8503 w 10000"/>
              <a:gd name="connsiteY27" fmla="*/ 9447 h 9779"/>
              <a:gd name="connsiteX28" fmla="*/ 7674 w 10000"/>
              <a:gd name="connsiteY28" fmla="*/ 9669 h 9779"/>
              <a:gd name="connsiteX29" fmla="*/ 6819 w 10000"/>
              <a:gd name="connsiteY29" fmla="*/ 9779 h 9779"/>
              <a:gd name="connsiteX30" fmla="*/ 5963 w 10000"/>
              <a:gd name="connsiteY30" fmla="*/ 9779 h 9779"/>
              <a:gd name="connsiteX31" fmla="*/ 5321 w 10000"/>
              <a:gd name="connsiteY31" fmla="*/ 9779 h 9779"/>
              <a:gd name="connsiteX32" fmla="*/ 4680 w 10000"/>
              <a:gd name="connsiteY32" fmla="*/ 9779 h 9779"/>
              <a:gd name="connsiteX33" fmla="*/ 4252 w 10000"/>
              <a:gd name="connsiteY33" fmla="*/ 9779 h 9779"/>
              <a:gd name="connsiteX34" fmla="*/ 3609 w 10000"/>
              <a:gd name="connsiteY34" fmla="*/ 9779 h 9779"/>
              <a:gd name="connsiteX35" fmla="*/ 3183 w 10000"/>
              <a:gd name="connsiteY35" fmla="*/ 9669 h 9779"/>
              <a:gd name="connsiteX36" fmla="*/ 2755 w 10000"/>
              <a:gd name="connsiteY36" fmla="*/ 9669 h 9779"/>
              <a:gd name="connsiteX37" fmla="*/ 2353 w 10000"/>
              <a:gd name="connsiteY37" fmla="*/ 9558 h 9779"/>
              <a:gd name="connsiteX38" fmla="*/ 1925 w 10000"/>
              <a:gd name="connsiteY38" fmla="*/ 9447 h 9779"/>
              <a:gd name="connsiteX39" fmla="*/ 1712 w 10000"/>
              <a:gd name="connsiteY39" fmla="*/ 9337 h 9779"/>
              <a:gd name="connsiteX40" fmla="*/ 1284 w 10000"/>
              <a:gd name="connsiteY40" fmla="*/ 9116 h 9779"/>
              <a:gd name="connsiteX41" fmla="*/ 1070 w 10000"/>
              <a:gd name="connsiteY41" fmla="*/ 8895 h 9779"/>
              <a:gd name="connsiteX42" fmla="*/ 856 w 10000"/>
              <a:gd name="connsiteY42" fmla="*/ 8577 h 9779"/>
              <a:gd name="connsiteX43" fmla="*/ 642 w 10000"/>
              <a:gd name="connsiteY43" fmla="*/ 8356 h 9779"/>
              <a:gd name="connsiteX44" fmla="*/ 428 w 10000"/>
              <a:gd name="connsiteY44" fmla="*/ 8135 h 9779"/>
              <a:gd name="connsiteX45" fmla="*/ 428 w 10000"/>
              <a:gd name="connsiteY45" fmla="*/ 7915 h 9779"/>
              <a:gd name="connsiteX46" fmla="*/ 214 w 10000"/>
              <a:gd name="connsiteY46" fmla="*/ 7693 h 9779"/>
              <a:gd name="connsiteX47" fmla="*/ 214 w 10000"/>
              <a:gd name="connsiteY47" fmla="*/ 7362 h 9779"/>
              <a:gd name="connsiteX48" fmla="*/ 214 w 10000"/>
              <a:gd name="connsiteY48" fmla="*/ 7141 h 9779"/>
              <a:gd name="connsiteX49" fmla="*/ 214 w 10000"/>
              <a:gd name="connsiteY49" fmla="*/ 6699 h 9779"/>
              <a:gd name="connsiteX50" fmla="*/ 214 w 10000"/>
              <a:gd name="connsiteY50" fmla="*/ 6368 h 9779"/>
              <a:gd name="connsiteX51" fmla="*/ 214 w 10000"/>
              <a:gd name="connsiteY51" fmla="*/ 5939 h 9779"/>
              <a:gd name="connsiteX52" fmla="*/ 214 w 10000"/>
              <a:gd name="connsiteY52" fmla="*/ 4172 h 9779"/>
              <a:gd name="connsiteX53" fmla="*/ 214 w 10000"/>
              <a:gd name="connsiteY53" fmla="*/ 2418 h 9779"/>
              <a:gd name="connsiteX54" fmla="*/ 214 w 10000"/>
              <a:gd name="connsiteY54" fmla="*/ 1975 h 9779"/>
              <a:gd name="connsiteX55" fmla="*/ 214 w 10000"/>
              <a:gd name="connsiteY55" fmla="*/ 1644 h 9779"/>
              <a:gd name="connsiteX56" fmla="*/ 214 w 10000"/>
              <a:gd name="connsiteY56" fmla="*/ 1313 h 9779"/>
              <a:gd name="connsiteX57" fmla="*/ 214 w 10000"/>
              <a:gd name="connsiteY57" fmla="*/ 981 h 9779"/>
              <a:gd name="connsiteX58" fmla="*/ 214 w 10000"/>
              <a:gd name="connsiteY58" fmla="*/ 774 h 9779"/>
              <a:gd name="connsiteX59" fmla="*/ 214 w 10000"/>
              <a:gd name="connsiteY59" fmla="*/ 552 h 9779"/>
              <a:gd name="connsiteX60" fmla="*/ 0 w 10000"/>
              <a:gd name="connsiteY60" fmla="*/ 221 h 9779"/>
              <a:gd name="connsiteX61" fmla="*/ 1497 w 10000"/>
              <a:gd name="connsiteY61" fmla="*/ 0 h 9779"/>
              <a:gd name="connsiteX62" fmla="*/ 1712 w 10000"/>
              <a:gd name="connsiteY62" fmla="*/ 111 h 9779"/>
              <a:gd name="connsiteX63" fmla="*/ 1925 w 10000"/>
              <a:gd name="connsiteY63" fmla="*/ 221 h 9779"/>
              <a:gd name="connsiteX64" fmla="*/ 1925 w 10000"/>
              <a:gd name="connsiteY64" fmla="*/ 332 h 9779"/>
              <a:gd name="connsiteX65" fmla="*/ 1925 w 10000"/>
              <a:gd name="connsiteY65" fmla="*/ 552 h 9779"/>
              <a:gd name="connsiteX66" fmla="*/ 1712 w 10000"/>
              <a:gd name="connsiteY66" fmla="*/ 981 h 9779"/>
              <a:gd name="connsiteX67" fmla="*/ 1712 w 10000"/>
              <a:gd name="connsiteY67" fmla="*/ 1202 h 9779"/>
              <a:gd name="connsiteX68" fmla="*/ 1497 w 10000"/>
              <a:gd name="connsiteY68" fmla="*/ 1533 h 9779"/>
              <a:gd name="connsiteX69" fmla="*/ 1497 w 10000"/>
              <a:gd name="connsiteY69" fmla="*/ 2086 h 9779"/>
              <a:gd name="connsiteX70" fmla="*/ 1284 w 10000"/>
              <a:gd name="connsiteY70" fmla="*/ 2638 h 9779"/>
              <a:gd name="connsiteX71" fmla="*/ 1284 w 10000"/>
              <a:gd name="connsiteY71" fmla="*/ 2638 h 9779"/>
              <a:gd name="connsiteX0" fmla="*/ 1284 w 10000"/>
              <a:gd name="connsiteY0" fmla="*/ 2584 h 9886"/>
              <a:gd name="connsiteX1" fmla="*/ 1284 w 10000"/>
              <a:gd name="connsiteY1" fmla="*/ 3149 h 9886"/>
              <a:gd name="connsiteX2" fmla="*/ 1284 w 10000"/>
              <a:gd name="connsiteY2" fmla="*/ 3699 h 9886"/>
              <a:gd name="connsiteX3" fmla="*/ 1284 w 10000"/>
              <a:gd name="connsiteY3" fmla="*/ 4265 h 9886"/>
              <a:gd name="connsiteX4" fmla="*/ 1284 w 10000"/>
              <a:gd name="connsiteY4" fmla="*/ 4717 h 9886"/>
              <a:gd name="connsiteX5" fmla="*/ 1070 w 10000"/>
              <a:gd name="connsiteY5" fmla="*/ 5169 h 9886"/>
              <a:gd name="connsiteX6" fmla="*/ 1070 w 10000"/>
              <a:gd name="connsiteY6" fmla="*/ 5734 h 9886"/>
              <a:gd name="connsiteX7" fmla="*/ 1284 w 10000"/>
              <a:gd name="connsiteY7" fmla="*/ 6850 h 9886"/>
              <a:gd name="connsiteX8" fmla="*/ 1284 w 10000"/>
              <a:gd name="connsiteY8" fmla="*/ 7301 h 9886"/>
              <a:gd name="connsiteX9" fmla="*/ 1497 w 10000"/>
              <a:gd name="connsiteY9" fmla="*/ 7753 h 9886"/>
              <a:gd name="connsiteX10" fmla="*/ 1712 w 10000"/>
              <a:gd name="connsiteY10" fmla="*/ 8092 h 9886"/>
              <a:gd name="connsiteX11" fmla="*/ 1925 w 10000"/>
              <a:gd name="connsiteY11" fmla="*/ 8431 h 9886"/>
              <a:gd name="connsiteX12" fmla="*/ 2140 w 10000"/>
              <a:gd name="connsiteY12" fmla="*/ 8544 h 9886"/>
              <a:gd name="connsiteX13" fmla="*/ 2568 w 10000"/>
              <a:gd name="connsiteY13" fmla="*/ 8770 h 9886"/>
              <a:gd name="connsiteX14" fmla="*/ 3183 w 10000"/>
              <a:gd name="connsiteY14" fmla="*/ 8770 h 9886"/>
              <a:gd name="connsiteX15" fmla="*/ 3824 w 10000"/>
              <a:gd name="connsiteY15" fmla="*/ 8883 h 9886"/>
              <a:gd name="connsiteX16" fmla="*/ 4465 w 10000"/>
              <a:gd name="connsiteY16" fmla="*/ 8883 h 9886"/>
              <a:gd name="connsiteX17" fmla="*/ 5107 w 10000"/>
              <a:gd name="connsiteY17" fmla="*/ 8883 h 9886"/>
              <a:gd name="connsiteX18" fmla="*/ 5749 w 10000"/>
              <a:gd name="connsiteY18" fmla="*/ 8883 h 9886"/>
              <a:gd name="connsiteX19" fmla="*/ 6391 w 10000"/>
              <a:gd name="connsiteY19" fmla="*/ 8883 h 9886"/>
              <a:gd name="connsiteX20" fmla="*/ 6819 w 10000"/>
              <a:gd name="connsiteY20" fmla="*/ 8770 h 9886"/>
              <a:gd name="connsiteX21" fmla="*/ 7460 w 10000"/>
              <a:gd name="connsiteY21" fmla="*/ 8544 h 9886"/>
              <a:gd name="connsiteX22" fmla="*/ 10000 w 10000"/>
              <a:gd name="connsiteY22" fmla="*/ 8982 h 9886"/>
              <a:gd name="connsiteX23" fmla="*/ 9787 w 10000"/>
              <a:gd name="connsiteY23" fmla="*/ 9096 h 9886"/>
              <a:gd name="connsiteX24" fmla="*/ 9572 w 10000"/>
              <a:gd name="connsiteY24" fmla="*/ 9208 h 9886"/>
              <a:gd name="connsiteX25" fmla="*/ 9359 w 10000"/>
              <a:gd name="connsiteY25" fmla="*/ 9322 h 9886"/>
              <a:gd name="connsiteX26" fmla="*/ 8931 w 10000"/>
              <a:gd name="connsiteY26" fmla="*/ 9434 h 9886"/>
              <a:gd name="connsiteX27" fmla="*/ 8503 w 10000"/>
              <a:gd name="connsiteY27" fmla="*/ 9546 h 9886"/>
              <a:gd name="connsiteX28" fmla="*/ 7674 w 10000"/>
              <a:gd name="connsiteY28" fmla="*/ 9774 h 9886"/>
              <a:gd name="connsiteX29" fmla="*/ 6819 w 10000"/>
              <a:gd name="connsiteY29" fmla="*/ 9886 h 9886"/>
              <a:gd name="connsiteX30" fmla="*/ 5963 w 10000"/>
              <a:gd name="connsiteY30" fmla="*/ 9886 h 9886"/>
              <a:gd name="connsiteX31" fmla="*/ 5321 w 10000"/>
              <a:gd name="connsiteY31" fmla="*/ 9886 h 9886"/>
              <a:gd name="connsiteX32" fmla="*/ 4680 w 10000"/>
              <a:gd name="connsiteY32" fmla="*/ 9886 h 9886"/>
              <a:gd name="connsiteX33" fmla="*/ 4252 w 10000"/>
              <a:gd name="connsiteY33" fmla="*/ 9886 h 9886"/>
              <a:gd name="connsiteX34" fmla="*/ 3609 w 10000"/>
              <a:gd name="connsiteY34" fmla="*/ 9886 h 9886"/>
              <a:gd name="connsiteX35" fmla="*/ 3183 w 10000"/>
              <a:gd name="connsiteY35" fmla="*/ 9774 h 9886"/>
              <a:gd name="connsiteX36" fmla="*/ 2755 w 10000"/>
              <a:gd name="connsiteY36" fmla="*/ 9774 h 9886"/>
              <a:gd name="connsiteX37" fmla="*/ 2353 w 10000"/>
              <a:gd name="connsiteY37" fmla="*/ 9660 h 9886"/>
              <a:gd name="connsiteX38" fmla="*/ 1925 w 10000"/>
              <a:gd name="connsiteY38" fmla="*/ 9546 h 9886"/>
              <a:gd name="connsiteX39" fmla="*/ 1712 w 10000"/>
              <a:gd name="connsiteY39" fmla="*/ 9434 h 9886"/>
              <a:gd name="connsiteX40" fmla="*/ 1284 w 10000"/>
              <a:gd name="connsiteY40" fmla="*/ 9208 h 9886"/>
              <a:gd name="connsiteX41" fmla="*/ 1070 w 10000"/>
              <a:gd name="connsiteY41" fmla="*/ 8982 h 9886"/>
              <a:gd name="connsiteX42" fmla="*/ 856 w 10000"/>
              <a:gd name="connsiteY42" fmla="*/ 8657 h 9886"/>
              <a:gd name="connsiteX43" fmla="*/ 642 w 10000"/>
              <a:gd name="connsiteY43" fmla="*/ 8431 h 9886"/>
              <a:gd name="connsiteX44" fmla="*/ 428 w 10000"/>
              <a:gd name="connsiteY44" fmla="*/ 8205 h 9886"/>
              <a:gd name="connsiteX45" fmla="*/ 428 w 10000"/>
              <a:gd name="connsiteY45" fmla="*/ 7980 h 9886"/>
              <a:gd name="connsiteX46" fmla="*/ 214 w 10000"/>
              <a:gd name="connsiteY46" fmla="*/ 7753 h 9886"/>
              <a:gd name="connsiteX47" fmla="*/ 214 w 10000"/>
              <a:gd name="connsiteY47" fmla="*/ 7414 h 9886"/>
              <a:gd name="connsiteX48" fmla="*/ 214 w 10000"/>
              <a:gd name="connsiteY48" fmla="*/ 7188 h 9886"/>
              <a:gd name="connsiteX49" fmla="*/ 214 w 10000"/>
              <a:gd name="connsiteY49" fmla="*/ 6736 h 9886"/>
              <a:gd name="connsiteX50" fmla="*/ 214 w 10000"/>
              <a:gd name="connsiteY50" fmla="*/ 6398 h 9886"/>
              <a:gd name="connsiteX51" fmla="*/ 214 w 10000"/>
              <a:gd name="connsiteY51" fmla="*/ 5959 h 9886"/>
              <a:gd name="connsiteX52" fmla="*/ 214 w 10000"/>
              <a:gd name="connsiteY52" fmla="*/ 4152 h 9886"/>
              <a:gd name="connsiteX53" fmla="*/ 214 w 10000"/>
              <a:gd name="connsiteY53" fmla="*/ 2359 h 9886"/>
              <a:gd name="connsiteX54" fmla="*/ 214 w 10000"/>
              <a:gd name="connsiteY54" fmla="*/ 1906 h 9886"/>
              <a:gd name="connsiteX55" fmla="*/ 214 w 10000"/>
              <a:gd name="connsiteY55" fmla="*/ 1567 h 9886"/>
              <a:gd name="connsiteX56" fmla="*/ 214 w 10000"/>
              <a:gd name="connsiteY56" fmla="*/ 1229 h 9886"/>
              <a:gd name="connsiteX57" fmla="*/ 214 w 10000"/>
              <a:gd name="connsiteY57" fmla="*/ 889 h 9886"/>
              <a:gd name="connsiteX58" fmla="*/ 214 w 10000"/>
              <a:gd name="connsiteY58" fmla="*/ 677 h 9886"/>
              <a:gd name="connsiteX59" fmla="*/ 214 w 10000"/>
              <a:gd name="connsiteY59" fmla="*/ 450 h 9886"/>
              <a:gd name="connsiteX60" fmla="*/ 0 w 10000"/>
              <a:gd name="connsiteY60" fmla="*/ 112 h 9886"/>
              <a:gd name="connsiteX61" fmla="*/ 1712 w 10000"/>
              <a:gd name="connsiteY61" fmla="*/ 0 h 9886"/>
              <a:gd name="connsiteX62" fmla="*/ 1925 w 10000"/>
              <a:gd name="connsiteY62" fmla="*/ 112 h 9886"/>
              <a:gd name="connsiteX63" fmla="*/ 1925 w 10000"/>
              <a:gd name="connsiteY63" fmla="*/ 226 h 9886"/>
              <a:gd name="connsiteX64" fmla="*/ 1925 w 10000"/>
              <a:gd name="connsiteY64" fmla="*/ 450 h 9886"/>
              <a:gd name="connsiteX65" fmla="*/ 1712 w 10000"/>
              <a:gd name="connsiteY65" fmla="*/ 889 h 9886"/>
              <a:gd name="connsiteX66" fmla="*/ 1712 w 10000"/>
              <a:gd name="connsiteY66" fmla="*/ 1115 h 9886"/>
              <a:gd name="connsiteX67" fmla="*/ 1497 w 10000"/>
              <a:gd name="connsiteY67" fmla="*/ 1454 h 9886"/>
              <a:gd name="connsiteX68" fmla="*/ 1497 w 10000"/>
              <a:gd name="connsiteY68" fmla="*/ 2019 h 9886"/>
              <a:gd name="connsiteX69" fmla="*/ 1284 w 10000"/>
              <a:gd name="connsiteY69" fmla="*/ 2584 h 9886"/>
              <a:gd name="connsiteX70" fmla="*/ 1284 w 10000"/>
              <a:gd name="connsiteY70" fmla="*/ 2584 h 9886"/>
              <a:gd name="connsiteX0" fmla="*/ 1070 w 9786"/>
              <a:gd name="connsiteY0" fmla="*/ 2614 h 10000"/>
              <a:gd name="connsiteX1" fmla="*/ 1070 w 9786"/>
              <a:gd name="connsiteY1" fmla="*/ 3185 h 10000"/>
              <a:gd name="connsiteX2" fmla="*/ 1070 w 9786"/>
              <a:gd name="connsiteY2" fmla="*/ 3742 h 10000"/>
              <a:gd name="connsiteX3" fmla="*/ 1070 w 9786"/>
              <a:gd name="connsiteY3" fmla="*/ 4314 h 10000"/>
              <a:gd name="connsiteX4" fmla="*/ 1070 w 9786"/>
              <a:gd name="connsiteY4" fmla="*/ 4771 h 10000"/>
              <a:gd name="connsiteX5" fmla="*/ 856 w 9786"/>
              <a:gd name="connsiteY5" fmla="*/ 5229 h 10000"/>
              <a:gd name="connsiteX6" fmla="*/ 856 w 9786"/>
              <a:gd name="connsiteY6" fmla="*/ 5800 h 10000"/>
              <a:gd name="connsiteX7" fmla="*/ 1070 w 9786"/>
              <a:gd name="connsiteY7" fmla="*/ 6929 h 10000"/>
              <a:gd name="connsiteX8" fmla="*/ 1070 w 9786"/>
              <a:gd name="connsiteY8" fmla="*/ 7385 h 10000"/>
              <a:gd name="connsiteX9" fmla="*/ 1283 w 9786"/>
              <a:gd name="connsiteY9" fmla="*/ 7842 h 10000"/>
              <a:gd name="connsiteX10" fmla="*/ 1498 w 9786"/>
              <a:gd name="connsiteY10" fmla="*/ 8185 h 10000"/>
              <a:gd name="connsiteX11" fmla="*/ 1711 w 9786"/>
              <a:gd name="connsiteY11" fmla="*/ 8528 h 10000"/>
              <a:gd name="connsiteX12" fmla="*/ 1926 w 9786"/>
              <a:gd name="connsiteY12" fmla="*/ 8643 h 10000"/>
              <a:gd name="connsiteX13" fmla="*/ 2354 w 9786"/>
              <a:gd name="connsiteY13" fmla="*/ 8871 h 10000"/>
              <a:gd name="connsiteX14" fmla="*/ 2969 w 9786"/>
              <a:gd name="connsiteY14" fmla="*/ 8871 h 10000"/>
              <a:gd name="connsiteX15" fmla="*/ 3610 w 9786"/>
              <a:gd name="connsiteY15" fmla="*/ 8985 h 10000"/>
              <a:gd name="connsiteX16" fmla="*/ 4251 w 9786"/>
              <a:gd name="connsiteY16" fmla="*/ 8985 h 10000"/>
              <a:gd name="connsiteX17" fmla="*/ 4893 w 9786"/>
              <a:gd name="connsiteY17" fmla="*/ 8985 h 10000"/>
              <a:gd name="connsiteX18" fmla="*/ 5535 w 9786"/>
              <a:gd name="connsiteY18" fmla="*/ 8985 h 10000"/>
              <a:gd name="connsiteX19" fmla="*/ 6177 w 9786"/>
              <a:gd name="connsiteY19" fmla="*/ 8985 h 10000"/>
              <a:gd name="connsiteX20" fmla="*/ 6605 w 9786"/>
              <a:gd name="connsiteY20" fmla="*/ 8871 h 10000"/>
              <a:gd name="connsiteX21" fmla="*/ 7246 w 9786"/>
              <a:gd name="connsiteY21" fmla="*/ 8643 h 10000"/>
              <a:gd name="connsiteX22" fmla="*/ 9786 w 9786"/>
              <a:gd name="connsiteY22" fmla="*/ 9086 h 10000"/>
              <a:gd name="connsiteX23" fmla="*/ 9573 w 9786"/>
              <a:gd name="connsiteY23" fmla="*/ 9201 h 10000"/>
              <a:gd name="connsiteX24" fmla="*/ 9358 w 9786"/>
              <a:gd name="connsiteY24" fmla="*/ 9314 h 10000"/>
              <a:gd name="connsiteX25" fmla="*/ 9145 w 9786"/>
              <a:gd name="connsiteY25" fmla="*/ 9429 h 10000"/>
              <a:gd name="connsiteX26" fmla="*/ 8717 w 9786"/>
              <a:gd name="connsiteY26" fmla="*/ 9543 h 10000"/>
              <a:gd name="connsiteX27" fmla="*/ 8289 w 9786"/>
              <a:gd name="connsiteY27" fmla="*/ 9656 h 10000"/>
              <a:gd name="connsiteX28" fmla="*/ 7460 w 9786"/>
              <a:gd name="connsiteY28" fmla="*/ 9887 h 10000"/>
              <a:gd name="connsiteX29" fmla="*/ 6605 w 9786"/>
              <a:gd name="connsiteY29" fmla="*/ 10000 h 10000"/>
              <a:gd name="connsiteX30" fmla="*/ 5749 w 9786"/>
              <a:gd name="connsiteY30" fmla="*/ 10000 h 10000"/>
              <a:gd name="connsiteX31" fmla="*/ 5107 w 9786"/>
              <a:gd name="connsiteY31" fmla="*/ 10000 h 10000"/>
              <a:gd name="connsiteX32" fmla="*/ 4466 w 9786"/>
              <a:gd name="connsiteY32" fmla="*/ 10000 h 10000"/>
              <a:gd name="connsiteX33" fmla="*/ 4038 w 9786"/>
              <a:gd name="connsiteY33" fmla="*/ 10000 h 10000"/>
              <a:gd name="connsiteX34" fmla="*/ 3395 w 9786"/>
              <a:gd name="connsiteY34" fmla="*/ 10000 h 10000"/>
              <a:gd name="connsiteX35" fmla="*/ 2969 w 9786"/>
              <a:gd name="connsiteY35" fmla="*/ 9887 h 10000"/>
              <a:gd name="connsiteX36" fmla="*/ 2541 w 9786"/>
              <a:gd name="connsiteY36" fmla="*/ 9887 h 10000"/>
              <a:gd name="connsiteX37" fmla="*/ 2139 w 9786"/>
              <a:gd name="connsiteY37" fmla="*/ 9771 h 10000"/>
              <a:gd name="connsiteX38" fmla="*/ 1711 w 9786"/>
              <a:gd name="connsiteY38" fmla="*/ 9656 h 10000"/>
              <a:gd name="connsiteX39" fmla="*/ 1498 w 9786"/>
              <a:gd name="connsiteY39" fmla="*/ 9543 h 10000"/>
              <a:gd name="connsiteX40" fmla="*/ 1070 w 9786"/>
              <a:gd name="connsiteY40" fmla="*/ 9314 h 10000"/>
              <a:gd name="connsiteX41" fmla="*/ 856 w 9786"/>
              <a:gd name="connsiteY41" fmla="*/ 9086 h 10000"/>
              <a:gd name="connsiteX42" fmla="*/ 642 w 9786"/>
              <a:gd name="connsiteY42" fmla="*/ 8757 h 10000"/>
              <a:gd name="connsiteX43" fmla="*/ 428 w 9786"/>
              <a:gd name="connsiteY43" fmla="*/ 8528 h 10000"/>
              <a:gd name="connsiteX44" fmla="*/ 214 w 9786"/>
              <a:gd name="connsiteY44" fmla="*/ 8300 h 10000"/>
              <a:gd name="connsiteX45" fmla="*/ 214 w 9786"/>
              <a:gd name="connsiteY45" fmla="*/ 8072 h 10000"/>
              <a:gd name="connsiteX46" fmla="*/ 0 w 9786"/>
              <a:gd name="connsiteY46" fmla="*/ 7842 h 10000"/>
              <a:gd name="connsiteX47" fmla="*/ 0 w 9786"/>
              <a:gd name="connsiteY47" fmla="*/ 7499 h 10000"/>
              <a:gd name="connsiteX48" fmla="*/ 0 w 9786"/>
              <a:gd name="connsiteY48" fmla="*/ 7271 h 10000"/>
              <a:gd name="connsiteX49" fmla="*/ 0 w 9786"/>
              <a:gd name="connsiteY49" fmla="*/ 6814 h 10000"/>
              <a:gd name="connsiteX50" fmla="*/ 0 w 9786"/>
              <a:gd name="connsiteY50" fmla="*/ 6472 h 10000"/>
              <a:gd name="connsiteX51" fmla="*/ 0 w 9786"/>
              <a:gd name="connsiteY51" fmla="*/ 6028 h 10000"/>
              <a:gd name="connsiteX52" fmla="*/ 0 w 9786"/>
              <a:gd name="connsiteY52" fmla="*/ 4200 h 10000"/>
              <a:gd name="connsiteX53" fmla="*/ 0 w 9786"/>
              <a:gd name="connsiteY53" fmla="*/ 2386 h 10000"/>
              <a:gd name="connsiteX54" fmla="*/ 0 w 9786"/>
              <a:gd name="connsiteY54" fmla="*/ 1928 h 10000"/>
              <a:gd name="connsiteX55" fmla="*/ 0 w 9786"/>
              <a:gd name="connsiteY55" fmla="*/ 1585 h 10000"/>
              <a:gd name="connsiteX56" fmla="*/ 0 w 9786"/>
              <a:gd name="connsiteY56" fmla="*/ 1243 h 10000"/>
              <a:gd name="connsiteX57" fmla="*/ 0 w 9786"/>
              <a:gd name="connsiteY57" fmla="*/ 899 h 10000"/>
              <a:gd name="connsiteX58" fmla="*/ 0 w 9786"/>
              <a:gd name="connsiteY58" fmla="*/ 685 h 10000"/>
              <a:gd name="connsiteX59" fmla="*/ 0 w 9786"/>
              <a:gd name="connsiteY59" fmla="*/ 455 h 10000"/>
              <a:gd name="connsiteX60" fmla="*/ 1498 w 9786"/>
              <a:gd name="connsiteY60" fmla="*/ 0 h 10000"/>
              <a:gd name="connsiteX61" fmla="*/ 1711 w 9786"/>
              <a:gd name="connsiteY61" fmla="*/ 113 h 10000"/>
              <a:gd name="connsiteX62" fmla="*/ 1711 w 9786"/>
              <a:gd name="connsiteY62" fmla="*/ 229 h 10000"/>
              <a:gd name="connsiteX63" fmla="*/ 1711 w 9786"/>
              <a:gd name="connsiteY63" fmla="*/ 455 h 10000"/>
              <a:gd name="connsiteX64" fmla="*/ 1498 w 9786"/>
              <a:gd name="connsiteY64" fmla="*/ 899 h 10000"/>
              <a:gd name="connsiteX65" fmla="*/ 1498 w 9786"/>
              <a:gd name="connsiteY65" fmla="*/ 1128 h 10000"/>
              <a:gd name="connsiteX66" fmla="*/ 1283 w 9786"/>
              <a:gd name="connsiteY66" fmla="*/ 1471 h 10000"/>
              <a:gd name="connsiteX67" fmla="*/ 1283 w 9786"/>
              <a:gd name="connsiteY67" fmla="*/ 2042 h 10000"/>
              <a:gd name="connsiteX68" fmla="*/ 1070 w 9786"/>
              <a:gd name="connsiteY68" fmla="*/ 2614 h 10000"/>
              <a:gd name="connsiteX69" fmla="*/ 1070 w 9786"/>
              <a:gd name="connsiteY69"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0 w 10000"/>
              <a:gd name="connsiteY58" fmla="*/ 455 h 10000"/>
              <a:gd name="connsiteX59" fmla="*/ 1531 w 10000"/>
              <a:gd name="connsiteY59" fmla="*/ 0 h 10000"/>
              <a:gd name="connsiteX60" fmla="*/ 1748 w 10000"/>
              <a:gd name="connsiteY60" fmla="*/ 113 h 10000"/>
              <a:gd name="connsiteX61" fmla="*/ 1748 w 10000"/>
              <a:gd name="connsiteY61" fmla="*/ 229 h 10000"/>
              <a:gd name="connsiteX62" fmla="*/ 1748 w 10000"/>
              <a:gd name="connsiteY62" fmla="*/ 455 h 10000"/>
              <a:gd name="connsiteX63" fmla="*/ 1531 w 10000"/>
              <a:gd name="connsiteY63" fmla="*/ 899 h 10000"/>
              <a:gd name="connsiteX64" fmla="*/ 1531 w 10000"/>
              <a:gd name="connsiteY64" fmla="*/ 1128 h 10000"/>
              <a:gd name="connsiteX65" fmla="*/ 1311 w 10000"/>
              <a:gd name="connsiteY65" fmla="*/ 1471 h 10000"/>
              <a:gd name="connsiteX66" fmla="*/ 1311 w 10000"/>
              <a:gd name="connsiteY66" fmla="*/ 2042 h 10000"/>
              <a:gd name="connsiteX67" fmla="*/ 1093 w 10000"/>
              <a:gd name="connsiteY67" fmla="*/ 2614 h 10000"/>
              <a:gd name="connsiteX68" fmla="*/ 1093 w 10000"/>
              <a:gd name="connsiteY68"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1531 w 10000"/>
              <a:gd name="connsiteY58" fmla="*/ 0 h 10000"/>
              <a:gd name="connsiteX59" fmla="*/ 1748 w 10000"/>
              <a:gd name="connsiteY59" fmla="*/ 113 h 10000"/>
              <a:gd name="connsiteX60" fmla="*/ 1748 w 10000"/>
              <a:gd name="connsiteY60" fmla="*/ 229 h 10000"/>
              <a:gd name="connsiteX61" fmla="*/ 1748 w 10000"/>
              <a:gd name="connsiteY61" fmla="*/ 455 h 10000"/>
              <a:gd name="connsiteX62" fmla="*/ 1531 w 10000"/>
              <a:gd name="connsiteY62" fmla="*/ 899 h 10000"/>
              <a:gd name="connsiteX63" fmla="*/ 1531 w 10000"/>
              <a:gd name="connsiteY63" fmla="*/ 1128 h 10000"/>
              <a:gd name="connsiteX64" fmla="*/ 1311 w 10000"/>
              <a:gd name="connsiteY64" fmla="*/ 1471 h 10000"/>
              <a:gd name="connsiteX65" fmla="*/ 1311 w 10000"/>
              <a:gd name="connsiteY65" fmla="*/ 2042 h 10000"/>
              <a:gd name="connsiteX66" fmla="*/ 1093 w 10000"/>
              <a:gd name="connsiteY66" fmla="*/ 2614 h 10000"/>
              <a:gd name="connsiteX67" fmla="*/ 1093 w 10000"/>
              <a:gd name="connsiteY67"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1531 w 10000"/>
              <a:gd name="connsiteY57" fmla="*/ 0 h 10000"/>
              <a:gd name="connsiteX58" fmla="*/ 1748 w 10000"/>
              <a:gd name="connsiteY58" fmla="*/ 113 h 10000"/>
              <a:gd name="connsiteX59" fmla="*/ 1748 w 10000"/>
              <a:gd name="connsiteY59" fmla="*/ 229 h 10000"/>
              <a:gd name="connsiteX60" fmla="*/ 1748 w 10000"/>
              <a:gd name="connsiteY60" fmla="*/ 455 h 10000"/>
              <a:gd name="connsiteX61" fmla="*/ 1531 w 10000"/>
              <a:gd name="connsiteY61" fmla="*/ 899 h 10000"/>
              <a:gd name="connsiteX62" fmla="*/ 1531 w 10000"/>
              <a:gd name="connsiteY62" fmla="*/ 1128 h 10000"/>
              <a:gd name="connsiteX63" fmla="*/ 1311 w 10000"/>
              <a:gd name="connsiteY63" fmla="*/ 1471 h 10000"/>
              <a:gd name="connsiteX64" fmla="*/ 1311 w 10000"/>
              <a:gd name="connsiteY64" fmla="*/ 2042 h 10000"/>
              <a:gd name="connsiteX65" fmla="*/ 1093 w 10000"/>
              <a:gd name="connsiteY65" fmla="*/ 2614 h 10000"/>
              <a:gd name="connsiteX66" fmla="*/ 1093 w 10000"/>
              <a:gd name="connsiteY66"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1531 w 10000"/>
              <a:gd name="connsiteY56" fmla="*/ 0 h 10000"/>
              <a:gd name="connsiteX57" fmla="*/ 1748 w 10000"/>
              <a:gd name="connsiteY57" fmla="*/ 113 h 10000"/>
              <a:gd name="connsiteX58" fmla="*/ 1748 w 10000"/>
              <a:gd name="connsiteY58" fmla="*/ 229 h 10000"/>
              <a:gd name="connsiteX59" fmla="*/ 1748 w 10000"/>
              <a:gd name="connsiteY59" fmla="*/ 455 h 10000"/>
              <a:gd name="connsiteX60" fmla="*/ 1531 w 10000"/>
              <a:gd name="connsiteY60" fmla="*/ 899 h 10000"/>
              <a:gd name="connsiteX61" fmla="*/ 1531 w 10000"/>
              <a:gd name="connsiteY61" fmla="*/ 1128 h 10000"/>
              <a:gd name="connsiteX62" fmla="*/ 1311 w 10000"/>
              <a:gd name="connsiteY62" fmla="*/ 1471 h 10000"/>
              <a:gd name="connsiteX63" fmla="*/ 1311 w 10000"/>
              <a:gd name="connsiteY63" fmla="*/ 2042 h 10000"/>
              <a:gd name="connsiteX64" fmla="*/ 1093 w 10000"/>
              <a:gd name="connsiteY64" fmla="*/ 2614 h 10000"/>
              <a:gd name="connsiteX65" fmla="*/ 1093 w 10000"/>
              <a:gd name="connsiteY65"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585 h 10000"/>
              <a:gd name="connsiteX55" fmla="*/ 1531 w 10000"/>
              <a:gd name="connsiteY55" fmla="*/ 0 h 10000"/>
              <a:gd name="connsiteX56" fmla="*/ 1748 w 10000"/>
              <a:gd name="connsiteY56" fmla="*/ 113 h 10000"/>
              <a:gd name="connsiteX57" fmla="*/ 1748 w 10000"/>
              <a:gd name="connsiteY57" fmla="*/ 229 h 10000"/>
              <a:gd name="connsiteX58" fmla="*/ 1748 w 10000"/>
              <a:gd name="connsiteY58" fmla="*/ 455 h 10000"/>
              <a:gd name="connsiteX59" fmla="*/ 1531 w 10000"/>
              <a:gd name="connsiteY59" fmla="*/ 899 h 10000"/>
              <a:gd name="connsiteX60" fmla="*/ 1531 w 10000"/>
              <a:gd name="connsiteY60" fmla="*/ 1128 h 10000"/>
              <a:gd name="connsiteX61" fmla="*/ 1311 w 10000"/>
              <a:gd name="connsiteY61" fmla="*/ 1471 h 10000"/>
              <a:gd name="connsiteX62" fmla="*/ 1311 w 10000"/>
              <a:gd name="connsiteY62" fmla="*/ 2042 h 10000"/>
              <a:gd name="connsiteX63" fmla="*/ 1093 w 10000"/>
              <a:gd name="connsiteY63" fmla="*/ 2614 h 10000"/>
              <a:gd name="connsiteX64" fmla="*/ 1093 w 10000"/>
              <a:gd name="connsiteY64"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748 w 10000"/>
              <a:gd name="connsiteY57" fmla="*/ 455 h 10000"/>
              <a:gd name="connsiteX58" fmla="*/ 1531 w 10000"/>
              <a:gd name="connsiteY58" fmla="*/ 899 h 10000"/>
              <a:gd name="connsiteX59" fmla="*/ 1531 w 10000"/>
              <a:gd name="connsiteY59" fmla="*/ 1128 h 10000"/>
              <a:gd name="connsiteX60" fmla="*/ 1311 w 10000"/>
              <a:gd name="connsiteY60" fmla="*/ 1471 h 10000"/>
              <a:gd name="connsiteX61" fmla="*/ 1311 w 10000"/>
              <a:gd name="connsiteY61" fmla="*/ 2042 h 10000"/>
              <a:gd name="connsiteX62" fmla="*/ 1093 w 10000"/>
              <a:gd name="connsiteY62" fmla="*/ 2614 h 10000"/>
              <a:gd name="connsiteX63" fmla="*/ 1093 w 10000"/>
              <a:gd name="connsiteY63"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531 w 10000"/>
              <a:gd name="connsiteY57" fmla="*/ 899 h 10000"/>
              <a:gd name="connsiteX58" fmla="*/ 1531 w 10000"/>
              <a:gd name="connsiteY58" fmla="*/ 1128 h 10000"/>
              <a:gd name="connsiteX59" fmla="*/ 1311 w 10000"/>
              <a:gd name="connsiteY59" fmla="*/ 1471 h 10000"/>
              <a:gd name="connsiteX60" fmla="*/ 1311 w 10000"/>
              <a:gd name="connsiteY60" fmla="*/ 2042 h 10000"/>
              <a:gd name="connsiteX61" fmla="*/ 1093 w 10000"/>
              <a:gd name="connsiteY61" fmla="*/ 2614 h 10000"/>
              <a:gd name="connsiteX62" fmla="*/ 1093 w 10000"/>
              <a:gd name="connsiteY62"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229 h 10000"/>
              <a:gd name="connsiteX56" fmla="*/ 1531 w 10000"/>
              <a:gd name="connsiteY56" fmla="*/ 899 h 10000"/>
              <a:gd name="connsiteX57" fmla="*/ 1531 w 10000"/>
              <a:gd name="connsiteY57" fmla="*/ 1128 h 10000"/>
              <a:gd name="connsiteX58" fmla="*/ 1311 w 10000"/>
              <a:gd name="connsiteY58" fmla="*/ 1471 h 10000"/>
              <a:gd name="connsiteX59" fmla="*/ 1311 w 10000"/>
              <a:gd name="connsiteY59" fmla="*/ 2042 h 10000"/>
              <a:gd name="connsiteX60" fmla="*/ 1093 w 10000"/>
              <a:gd name="connsiteY60" fmla="*/ 2614 h 10000"/>
              <a:gd name="connsiteX61" fmla="*/ 1093 w 10000"/>
              <a:gd name="connsiteY61"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531 w 10000"/>
              <a:gd name="connsiteY55" fmla="*/ 899 h 10000"/>
              <a:gd name="connsiteX56" fmla="*/ 1531 w 10000"/>
              <a:gd name="connsiteY56" fmla="*/ 1128 h 10000"/>
              <a:gd name="connsiteX57" fmla="*/ 1311 w 10000"/>
              <a:gd name="connsiteY57" fmla="*/ 1471 h 10000"/>
              <a:gd name="connsiteX58" fmla="*/ 1311 w 10000"/>
              <a:gd name="connsiteY58" fmla="*/ 2042 h 10000"/>
              <a:gd name="connsiteX59" fmla="*/ 1093 w 10000"/>
              <a:gd name="connsiteY59" fmla="*/ 2614 h 10000"/>
              <a:gd name="connsiteX60" fmla="*/ 1093 w 10000"/>
              <a:gd name="connsiteY60" fmla="*/ 2614 h 10000"/>
              <a:gd name="connsiteX0" fmla="*/ 1093 w 10000"/>
              <a:gd name="connsiteY0" fmla="*/ 1715 h 9101"/>
              <a:gd name="connsiteX1" fmla="*/ 1093 w 10000"/>
              <a:gd name="connsiteY1" fmla="*/ 2286 h 9101"/>
              <a:gd name="connsiteX2" fmla="*/ 1093 w 10000"/>
              <a:gd name="connsiteY2" fmla="*/ 2843 h 9101"/>
              <a:gd name="connsiteX3" fmla="*/ 1093 w 10000"/>
              <a:gd name="connsiteY3" fmla="*/ 3415 h 9101"/>
              <a:gd name="connsiteX4" fmla="*/ 1093 w 10000"/>
              <a:gd name="connsiteY4" fmla="*/ 3872 h 9101"/>
              <a:gd name="connsiteX5" fmla="*/ 875 w 10000"/>
              <a:gd name="connsiteY5" fmla="*/ 4330 h 9101"/>
              <a:gd name="connsiteX6" fmla="*/ 875 w 10000"/>
              <a:gd name="connsiteY6" fmla="*/ 4901 h 9101"/>
              <a:gd name="connsiteX7" fmla="*/ 1093 w 10000"/>
              <a:gd name="connsiteY7" fmla="*/ 6030 h 9101"/>
              <a:gd name="connsiteX8" fmla="*/ 1093 w 10000"/>
              <a:gd name="connsiteY8" fmla="*/ 6486 h 9101"/>
              <a:gd name="connsiteX9" fmla="*/ 1311 w 10000"/>
              <a:gd name="connsiteY9" fmla="*/ 6943 h 9101"/>
              <a:gd name="connsiteX10" fmla="*/ 1531 w 10000"/>
              <a:gd name="connsiteY10" fmla="*/ 7286 h 9101"/>
              <a:gd name="connsiteX11" fmla="*/ 1748 w 10000"/>
              <a:gd name="connsiteY11" fmla="*/ 7629 h 9101"/>
              <a:gd name="connsiteX12" fmla="*/ 1968 w 10000"/>
              <a:gd name="connsiteY12" fmla="*/ 7744 h 9101"/>
              <a:gd name="connsiteX13" fmla="*/ 2405 w 10000"/>
              <a:gd name="connsiteY13" fmla="*/ 7972 h 9101"/>
              <a:gd name="connsiteX14" fmla="*/ 3034 w 10000"/>
              <a:gd name="connsiteY14" fmla="*/ 7972 h 9101"/>
              <a:gd name="connsiteX15" fmla="*/ 3689 w 10000"/>
              <a:gd name="connsiteY15" fmla="*/ 8086 h 9101"/>
              <a:gd name="connsiteX16" fmla="*/ 4344 w 10000"/>
              <a:gd name="connsiteY16" fmla="*/ 8086 h 9101"/>
              <a:gd name="connsiteX17" fmla="*/ 5000 w 10000"/>
              <a:gd name="connsiteY17" fmla="*/ 8086 h 9101"/>
              <a:gd name="connsiteX18" fmla="*/ 5656 w 10000"/>
              <a:gd name="connsiteY18" fmla="*/ 8086 h 9101"/>
              <a:gd name="connsiteX19" fmla="*/ 6312 w 10000"/>
              <a:gd name="connsiteY19" fmla="*/ 8086 h 9101"/>
              <a:gd name="connsiteX20" fmla="*/ 6749 w 10000"/>
              <a:gd name="connsiteY20" fmla="*/ 7972 h 9101"/>
              <a:gd name="connsiteX21" fmla="*/ 7404 w 10000"/>
              <a:gd name="connsiteY21" fmla="*/ 7744 h 9101"/>
              <a:gd name="connsiteX22" fmla="*/ 10000 w 10000"/>
              <a:gd name="connsiteY22" fmla="*/ 8187 h 9101"/>
              <a:gd name="connsiteX23" fmla="*/ 9782 w 10000"/>
              <a:gd name="connsiteY23" fmla="*/ 8302 h 9101"/>
              <a:gd name="connsiteX24" fmla="*/ 9563 w 10000"/>
              <a:gd name="connsiteY24" fmla="*/ 8415 h 9101"/>
              <a:gd name="connsiteX25" fmla="*/ 9345 w 10000"/>
              <a:gd name="connsiteY25" fmla="*/ 8530 h 9101"/>
              <a:gd name="connsiteX26" fmla="*/ 8908 w 10000"/>
              <a:gd name="connsiteY26" fmla="*/ 8644 h 9101"/>
              <a:gd name="connsiteX27" fmla="*/ 8470 w 10000"/>
              <a:gd name="connsiteY27" fmla="*/ 8757 h 9101"/>
              <a:gd name="connsiteX28" fmla="*/ 7623 w 10000"/>
              <a:gd name="connsiteY28" fmla="*/ 8988 h 9101"/>
              <a:gd name="connsiteX29" fmla="*/ 6749 w 10000"/>
              <a:gd name="connsiteY29" fmla="*/ 9101 h 9101"/>
              <a:gd name="connsiteX30" fmla="*/ 5875 w 10000"/>
              <a:gd name="connsiteY30" fmla="*/ 9101 h 9101"/>
              <a:gd name="connsiteX31" fmla="*/ 5219 w 10000"/>
              <a:gd name="connsiteY31" fmla="*/ 9101 h 9101"/>
              <a:gd name="connsiteX32" fmla="*/ 4564 w 10000"/>
              <a:gd name="connsiteY32" fmla="*/ 9101 h 9101"/>
              <a:gd name="connsiteX33" fmla="*/ 4126 w 10000"/>
              <a:gd name="connsiteY33" fmla="*/ 9101 h 9101"/>
              <a:gd name="connsiteX34" fmla="*/ 3469 w 10000"/>
              <a:gd name="connsiteY34" fmla="*/ 9101 h 9101"/>
              <a:gd name="connsiteX35" fmla="*/ 3034 w 10000"/>
              <a:gd name="connsiteY35" fmla="*/ 8988 h 9101"/>
              <a:gd name="connsiteX36" fmla="*/ 2597 w 10000"/>
              <a:gd name="connsiteY36" fmla="*/ 8988 h 9101"/>
              <a:gd name="connsiteX37" fmla="*/ 2186 w 10000"/>
              <a:gd name="connsiteY37" fmla="*/ 8872 h 9101"/>
              <a:gd name="connsiteX38" fmla="*/ 1748 w 10000"/>
              <a:gd name="connsiteY38" fmla="*/ 8757 h 9101"/>
              <a:gd name="connsiteX39" fmla="*/ 1531 w 10000"/>
              <a:gd name="connsiteY39" fmla="*/ 8644 h 9101"/>
              <a:gd name="connsiteX40" fmla="*/ 1093 w 10000"/>
              <a:gd name="connsiteY40" fmla="*/ 8415 h 9101"/>
              <a:gd name="connsiteX41" fmla="*/ 875 w 10000"/>
              <a:gd name="connsiteY41" fmla="*/ 8187 h 9101"/>
              <a:gd name="connsiteX42" fmla="*/ 656 w 10000"/>
              <a:gd name="connsiteY42" fmla="*/ 7858 h 9101"/>
              <a:gd name="connsiteX43" fmla="*/ 437 w 10000"/>
              <a:gd name="connsiteY43" fmla="*/ 7629 h 9101"/>
              <a:gd name="connsiteX44" fmla="*/ 219 w 10000"/>
              <a:gd name="connsiteY44" fmla="*/ 7401 h 9101"/>
              <a:gd name="connsiteX45" fmla="*/ 219 w 10000"/>
              <a:gd name="connsiteY45" fmla="*/ 7173 h 9101"/>
              <a:gd name="connsiteX46" fmla="*/ 0 w 10000"/>
              <a:gd name="connsiteY46" fmla="*/ 6943 h 9101"/>
              <a:gd name="connsiteX47" fmla="*/ 0 w 10000"/>
              <a:gd name="connsiteY47" fmla="*/ 6600 h 9101"/>
              <a:gd name="connsiteX48" fmla="*/ 0 w 10000"/>
              <a:gd name="connsiteY48" fmla="*/ 6372 h 9101"/>
              <a:gd name="connsiteX49" fmla="*/ 0 w 10000"/>
              <a:gd name="connsiteY49" fmla="*/ 5915 h 9101"/>
              <a:gd name="connsiteX50" fmla="*/ 0 w 10000"/>
              <a:gd name="connsiteY50" fmla="*/ 5573 h 9101"/>
              <a:gd name="connsiteX51" fmla="*/ 0 w 10000"/>
              <a:gd name="connsiteY51" fmla="*/ 5129 h 9101"/>
              <a:gd name="connsiteX52" fmla="*/ 0 w 10000"/>
              <a:gd name="connsiteY52" fmla="*/ 3301 h 9101"/>
              <a:gd name="connsiteX53" fmla="*/ 0 w 10000"/>
              <a:gd name="connsiteY53" fmla="*/ 1487 h 9101"/>
              <a:gd name="connsiteX54" fmla="*/ 1531 w 10000"/>
              <a:gd name="connsiteY54" fmla="*/ 0 h 9101"/>
              <a:gd name="connsiteX55" fmla="*/ 1531 w 10000"/>
              <a:gd name="connsiteY55" fmla="*/ 229 h 9101"/>
              <a:gd name="connsiteX56" fmla="*/ 1311 w 10000"/>
              <a:gd name="connsiteY56" fmla="*/ 572 h 9101"/>
              <a:gd name="connsiteX57" fmla="*/ 1311 w 10000"/>
              <a:gd name="connsiteY57" fmla="*/ 1143 h 9101"/>
              <a:gd name="connsiteX58" fmla="*/ 1093 w 10000"/>
              <a:gd name="connsiteY58" fmla="*/ 1715 h 9101"/>
              <a:gd name="connsiteX59" fmla="*/ 1093 w 10000"/>
              <a:gd name="connsiteY59" fmla="*/ 1715 h 9101"/>
              <a:gd name="connsiteX0" fmla="*/ 1093 w 10000"/>
              <a:gd name="connsiteY0" fmla="*/ 1632 h 9748"/>
              <a:gd name="connsiteX1" fmla="*/ 1093 w 10000"/>
              <a:gd name="connsiteY1" fmla="*/ 2260 h 9748"/>
              <a:gd name="connsiteX2" fmla="*/ 1093 w 10000"/>
              <a:gd name="connsiteY2" fmla="*/ 2872 h 9748"/>
              <a:gd name="connsiteX3" fmla="*/ 1093 w 10000"/>
              <a:gd name="connsiteY3" fmla="*/ 3500 h 9748"/>
              <a:gd name="connsiteX4" fmla="*/ 1093 w 10000"/>
              <a:gd name="connsiteY4" fmla="*/ 4002 h 9748"/>
              <a:gd name="connsiteX5" fmla="*/ 875 w 10000"/>
              <a:gd name="connsiteY5" fmla="*/ 4506 h 9748"/>
              <a:gd name="connsiteX6" fmla="*/ 875 w 10000"/>
              <a:gd name="connsiteY6" fmla="*/ 5133 h 9748"/>
              <a:gd name="connsiteX7" fmla="*/ 1093 w 10000"/>
              <a:gd name="connsiteY7" fmla="*/ 6374 h 9748"/>
              <a:gd name="connsiteX8" fmla="*/ 1093 w 10000"/>
              <a:gd name="connsiteY8" fmla="*/ 6875 h 9748"/>
              <a:gd name="connsiteX9" fmla="*/ 1311 w 10000"/>
              <a:gd name="connsiteY9" fmla="*/ 7377 h 9748"/>
              <a:gd name="connsiteX10" fmla="*/ 1531 w 10000"/>
              <a:gd name="connsiteY10" fmla="*/ 7754 h 9748"/>
              <a:gd name="connsiteX11" fmla="*/ 1748 w 10000"/>
              <a:gd name="connsiteY11" fmla="*/ 8131 h 9748"/>
              <a:gd name="connsiteX12" fmla="*/ 1968 w 10000"/>
              <a:gd name="connsiteY12" fmla="*/ 8257 h 9748"/>
              <a:gd name="connsiteX13" fmla="*/ 2405 w 10000"/>
              <a:gd name="connsiteY13" fmla="*/ 8507 h 9748"/>
              <a:gd name="connsiteX14" fmla="*/ 3034 w 10000"/>
              <a:gd name="connsiteY14" fmla="*/ 8507 h 9748"/>
              <a:gd name="connsiteX15" fmla="*/ 3689 w 10000"/>
              <a:gd name="connsiteY15" fmla="*/ 8633 h 9748"/>
              <a:gd name="connsiteX16" fmla="*/ 4344 w 10000"/>
              <a:gd name="connsiteY16" fmla="*/ 8633 h 9748"/>
              <a:gd name="connsiteX17" fmla="*/ 5000 w 10000"/>
              <a:gd name="connsiteY17" fmla="*/ 8633 h 9748"/>
              <a:gd name="connsiteX18" fmla="*/ 5656 w 10000"/>
              <a:gd name="connsiteY18" fmla="*/ 8633 h 9748"/>
              <a:gd name="connsiteX19" fmla="*/ 6312 w 10000"/>
              <a:gd name="connsiteY19" fmla="*/ 8633 h 9748"/>
              <a:gd name="connsiteX20" fmla="*/ 6749 w 10000"/>
              <a:gd name="connsiteY20" fmla="*/ 8507 h 9748"/>
              <a:gd name="connsiteX21" fmla="*/ 7404 w 10000"/>
              <a:gd name="connsiteY21" fmla="*/ 8257 h 9748"/>
              <a:gd name="connsiteX22" fmla="*/ 10000 w 10000"/>
              <a:gd name="connsiteY22" fmla="*/ 8744 h 9748"/>
              <a:gd name="connsiteX23" fmla="*/ 9782 w 10000"/>
              <a:gd name="connsiteY23" fmla="*/ 8870 h 9748"/>
              <a:gd name="connsiteX24" fmla="*/ 9563 w 10000"/>
              <a:gd name="connsiteY24" fmla="*/ 8994 h 9748"/>
              <a:gd name="connsiteX25" fmla="*/ 9345 w 10000"/>
              <a:gd name="connsiteY25" fmla="*/ 9121 h 9748"/>
              <a:gd name="connsiteX26" fmla="*/ 8908 w 10000"/>
              <a:gd name="connsiteY26" fmla="*/ 9246 h 9748"/>
              <a:gd name="connsiteX27" fmla="*/ 8470 w 10000"/>
              <a:gd name="connsiteY27" fmla="*/ 9370 h 9748"/>
              <a:gd name="connsiteX28" fmla="*/ 7623 w 10000"/>
              <a:gd name="connsiteY28" fmla="*/ 9624 h 9748"/>
              <a:gd name="connsiteX29" fmla="*/ 6749 w 10000"/>
              <a:gd name="connsiteY29" fmla="*/ 9748 h 9748"/>
              <a:gd name="connsiteX30" fmla="*/ 5875 w 10000"/>
              <a:gd name="connsiteY30" fmla="*/ 9748 h 9748"/>
              <a:gd name="connsiteX31" fmla="*/ 5219 w 10000"/>
              <a:gd name="connsiteY31" fmla="*/ 9748 h 9748"/>
              <a:gd name="connsiteX32" fmla="*/ 4564 w 10000"/>
              <a:gd name="connsiteY32" fmla="*/ 9748 h 9748"/>
              <a:gd name="connsiteX33" fmla="*/ 4126 w 10000"/>
              <a:gd name="connsiteY33" fmla="*/ 9748 h 9748"/>
              <a:gd name="connsiteX34" fmla="*/ 3469 w 10000"/>
              <a:gd name="connsiteY34" fmla="*/ 9748 h 9748"/>
              <a:gd name="connsiteX35" fmla="*/ 3034 w 10000"/>
              <a:gd name="connsiteY35" fmla="*/ 9624 h 9748"/>
              <a:gd name="connsiteX36" fmla="*/ 2597 w 10000"/>
              <a:gd name="connsiteY36" fmla="*/ 9624 h 9748"/>
              <a:gd name="connsiteX37" fmla="*/ 2186 w 10000"/>
              <a:gd name="connsiteY37" fmla="*/ 9496 h 9748"/>
              <a:gd name="connsiteX38" fmla="*/ 1748 w 10000"/>
              <a:gd name="connsiteY38" fmla="*/ 9370 h 9748"/>
              <a:gd name="connsiteX39" fmla="*/ 1531 w 10000"/>
              <a:gd name="connsiteY39" fmla="*/ 9246 h 9748"/>
              <a:gd name="connsiteX40" fmla="*/ 1093 w 10000"/>
              <a:gd name="connsiteY40" fmla="*/ 8994 h 9748"/>
              <a:gd name="connsiteX41" fmla="*/ 875 w 10000"/>
              <a:gd name="connsiteY41" fmla="*/ 8744 h 9748"/>
              <a:gd name="connsiteX42" fmla="*/ 656 w 10000"/>
              <a:gd name="connsiteY42" fmla="*/ 8382 h 9748"/>
              <a:gd name="connsiteX43" fmla="*/ 437 w 10000"/>
              <a:gd name="connsiteY43" fmla="*/ 8131 h 9748"/>
              <a:gd name="connsiteX44" fmla="*/ 219 w 10000"/>
              <a:gd name="connsiteY44" fmla="*/ 7880 h 9748"/>
              <a:gd name="connsiteX45" fmla="*/ 219 w 10000"/>
              <a:gd name="connsiteY45" fmla="*/ 7630 h 9748"/>
              <a:gd name="connsiteX46" fmla="*/ 0 w 10000"/>
              <a:gd name="connsiteY46" fmla="*/ 7377 h 9748"/>
              <a:gd name="connsiteX47" fmla="*/ 0 w 10000"/>
              <a:gd name="connsiteY47" fmla="*/ 7000 h 9748"/>
              <a:gd name="connsiteX48" fmla="*/ 0 w 10000"/>
              <a:gd name="connsiteY48" fmla="*/ 6749 h 9748"/>
              <a:gd name="connsiteX49" fmla="*/ 0 w 10000"/>
              <a:gd name="connsiteY49" fmla="*/ 6247 h 9748"/>
              <a:gd name="connsiteX50" fmla="*/ 0 w 10000"/>
              <a:gd name="connsiteY50" fmla="*/ 5872 h 9748"/>
              <a:gd name="connsiteX51" fmla="*/ 0 w 10000"/>
              <a:gd name="connsiteY51" fmla="*/ 5384 h 9748"/>
              <a:gd name="connsiteX52" fmla="*/ 0 w 10000"/>
              <a:gd name="connsiteY52" fmla="*/ 3375 h 9748"/>
              <a:gd name="connsiteX53" fmla="*/ 0 w 10000"/>
              <a:gd name="connsiteY53" fmla="*/ 1382 h 9748"/>
              <a:gd name="connsiteX54" fmla="*/ 1531 w 10000"/>
              <a:gd name="connsiteY54" fmla="*/ 0 h 9748"/>
              <a:gd name="connsiteX55" fmla="*/ 1311 w 10000"/>
              <a:gd name="connsiteY55" fmla="*/ 377 h 9748"/>
              <a:gd name="connsiteX56" fmla="*/ 1311 w 10000"/>
              <a:gd name="connsiteY56" fmla="*/ 1004 h 9748"/>
              <a:gd name="connsiteX57" fmla="*/ 1093 w 10000"/>
              <a:gd name="connsiteY57" fmla="*/ 1632 h 9748"/>
              <a:gd name="connsiteX58" fmla="*/ 1093 w 10000"/>
              <a:gd name="connsiteY58" fmla="*/ 1632 h 9748"/>
              <a:gd name="connsiteX0" fmla="*/ 1093 w 10000"/>
              <a:gd name="connsiteY0" fmla="*/ 1287 h 9613"/>
              <a:gd name="connsiteX1" fmla="*/ 1093 w 10000"/>
              <a:gd name="connsiteY1" fmla="*/ 1931 h 9613"/>
              <a:gd name="connsiteX2" fmla="*/ 1093 w 10000"/>
              <a:gd name="connsiteY2" fmla="*/ 2559 h 9613"/>
              <a:gd name="connsiteX3" fmla="*/ 1093 w 10000"/>
              <a:gd name="connsiteY3" fmla="*/ 3203 h 9613"/>
              <a:gd name="connsiteX4" fmla="*/ 1093 w 10000"/>
              <a:gd name="connsiteY4" fmla="*/ 3718 h 9613"/>
              <a:gd name="connsiteX5" fmla="*/ 875 w 10000"/>
              <a:gd name="connsiteY5" fmla="*/ 4235 h 9613"/>
              <a:gd name="connsiteX6" fmla="*/ 875 w 10000"/>
              <a:gd name="connsiteY6" fmla="*/ 4879 h 9613"/>
              <a:gd name="connsiteX7" fmla="*/ 1093 w 10000"/>
              <a:gd name="connsiteY7" fmla="*/ 6152 h 9613"/>
              <a:gd name="connsiteX8" fmla="*/ 1093 w 10000"/>
              <a:gd name="connsiteY8" fmla="*/ 6666 h 9613"/>
              <a:gd name="connsiteX9" fmla="*/ 1311 w 10000"/>
              <a:gd name="connsiteY9" fmla="*/ 7181 h 9613"/>
              <a:gd name="connsiteX10" fmla="*/ 1531 w 10000"/>
              <a:gd name="connsiteY10" fmla="*/ 7567 h 9613"/>
              <a:gd name="connsiteX11" fmla="*/ 1748 w 10000"/>
              <a:gd name="connsiteY11" fmla="*/ 7954 h 9613"/>
              <a:gd name="connsiteX12" fmla="*/ 1968 w 10000"/>
              <a:gd name="connsiteY12" fmla="*/ 8083 h 9613"/>
              <a:gd name="connsiteX13" fmla="*/ 2405 w 10000"/>
              <a:gd name="connsiteY13" fmla="*/ 8340 h 9613"/>
              <a:gd name="connsiteX14" fmla="*/ 3034 w 10000"/>
              <a:gd name="connsiteY14" fmla="*/ 8340 h 9613"/>
              <a:gd name="connsiteX15" fmla="*/ 3689 w 10000"/>
              <a:gd name="connsiteY15" fmla="*/ 8469 h 9613"/>
              <a:gd name="connsiteX16" fmla="*/ 4344 w 10000"/>
              <a:gd name="connsiteY16" fmla="*/ 8469 h 9613"/>
              <a:gd name="connsiteX17" fmla="*/ 5000 w 10000"/>
              <a:gd name="connsiteY17" fmla="*/ 8469 h 9613"/>
              <a:gd name="connsiteX18" fmla="*/ 5656 w 10000"/>
              <a:gd name="connsiteY18" fmla="*/ 8469 h 9613"/>
              <a:gd name="connsiteX19" fmla="*/ 6312 w 10000"/>
              <a:gd name="connsiteY19" fmla="*/ 8469 h 9613"/>
              <a:gd name="connsiteX20" fmla="*/ 6749 w 10000"/>
              <a:gd name="connsiteY20" fmla="*/ 8340 h 9613"/>
              <a:gd name="connsiteX21" fmla="*/ 7404 w 10000"/>
              <a:gd name="connsiteY21" fmla="*/ 8083 h 9613"/>
              <a:gd name="connsiteX22" fmla="*/ 10000 w 10000"/>
              <a:gd name="connsiteY22" fmla="*/ 8583 h 9613"/>
              <a:gd name="connsiteX23" fmla="*/ 9782 w 10000"/>
              <a:gd name="connsiteY23" fmla="*/ 8712 h 9613"/>
              <a:gd name="connsiteX24" fmla="*/ 9563 w 10000"/>
              <a:gd name="connsiteY24" fmla="*/ 8840 h 9613"/>
              <a:gd name="connsiteX25" fmla="*/ 9345 w 10000"/>
              <a:gd name="connsiteY25" fmla="*/ 8970 h 9613"/>
              <a:gd name="connsiteX26" fmla="*/ 8908 w 10000"/>
              <a:gd name="connsiteY26" fmla="*/ 9098 h 9613"/>
              <a:gd name="connsiteX27" fmla="*/ 8470 w 10000"/>
              <a:gd name="connsiteY27" fmla="*/ 9225 h 9613"/>
              <a:gd name="connsiteX28" fmla="*/ 7623 w 10000"/>
              <a:gd name="connsiteY28" fmla="*/ 9486 h 9613"/>
              <a:gd name="connsiteX29" fmla="*/ 6749 w 10000"/>
              <a:gd name="connsiteY29" fmla="*/ 9613 h 9613"/>
              <a:gd name="connsiteX30" fmla="*/ 5875 w 10000"/>
              <a:gd name="connsiteY30" fmla="*/ 9613 h 9613"/>
              <a:gd name="connsiteX31" fmla="*/ 5219 w 10000"/>
              <a:gd name="connsiteY31" fmla="*/ 9613 h 9613"/>
              <a:gd name="connsiteX32" fmla="*/ 4564 w 10000"/>
              <a:gd name="connsiteY32" fmla="*/ 9613 h 9613"/>
              <a:gd name="connsiteX33" fmla="*/ 4126 w 10000"/>
              <a:gd name="connsiteY33" fmla="*/ 9613 h 9613"/>
              <a:gd name="connsiteX34" fmla="*/ 3469 w 10000"/>
              <a:gd name="connsiteY34" fmla="*/ 9613 h 9613"/>
              <a:gd name="connsiteX35" fmla="*/ 3034 w 10000"/>
              <a:gd name="connsiteY35" fmla="*/ 9486 h 9613"/>
              <a:gd name="connsiteX36" fmla="*/ 2597 w 10000"/>
              <a:gd name="connsiteY36" fmla="*/ 9486 h 9613"/>
              <a:gd name="connsiteX37" fmla="*/ 2186 w 10000"/>
              <a:gd name="connsiteY37" fmla="*/ 9354 h 9613"/>
              <a:gd name="connsiteX38" fmla="*/ 1748 w 10000"/>
              <a:gd name="connsiteY38" fmla="*/ 9225 h 9613"/>
              <a:gd name="connsiteX39" fmla="*/ 1531 w 10000"/>
              <a:gd name="connsiteY39" fmla="*/ 9098 h 9613"/>
              <a:gd name="connsiteX40" fmla="*/ 1093 w 10000"/>
              <a:gd name="connsiteY40" fmla="*/ 8840 h 9613"/>
              <a:gd name="connsiteX41" fmla="*/ 875 w 10000"/>
              <a:gd name="connsiteY41" fmla="*/ 8583 h 9613"/>
              <a:gd name="connsiteX42" fmla="*/ 656 w 10000"/>
              <a:gd name="connsiteY42" fmla="*/ 8212 h 9613"/>
              <a:gd name="connsiteX43" fmla="*/ 437 w 10000"/>
              <a:gd name="connsiteY43" fmla="*/ 7954 h 9613"/>
              <a:gd name="connsiteX44" fmla="*/ 219 w 10000"/>
              <a:gd name="connsiteY44" fmla="*/ 7697 h 9613"/>
              <a:gd name="connsiteX45" fmla="*/ 219 w 10000"/>
              <a:gd name="connsiteY45" fmla="*/ 7440 h 9613"/>
              <a:gd name="connsiteX46" fmla="*/ 0 w 10000"/>
              <a:gd name="connsiteY46" fmla="*/ 7181 h 9613"/>
              <a:gd name="connsiteX47" fmla="*/ 0 w 10000"/>
              <a:gd name="connsiteY47" fmla="*/ 6794 h 9613"/>
              <a:gd name="connsiteX48" fmla="*/ 0 w 10000"/>
              <a:gd name="connsiteY48" fmla="*/ 6536 h 9613"/>
              <a:gd name="connsiteX49" fmla="*/ 0 w 10000"/>
              <a:gd name="connsiteY49" fmla="*/ 6021 h 9613"/>
              <a:gd name="connsiteX50" fmla="*/ 0 w 10000"/>
              <a:gd name="connsiteY50" fmla="*/ 5637 h 9613"/>
              <a:gd name="connsiteX51" fmla="*/ 0 w 10000"/>
              <a:gd name="connsiteY51" fmla="*/ 5136 h 9613"/>
              <a:gd name="connsiteX52" fmla="*/ 0 w 10000"/>
              <a:gd name="connsiteY52" fmla="*/ 3075 h 9613"/>
              <a:gd name="connsiteX53" fmla="*/ 0 w 10000"/>
              <a:gd name="connsiteY53" fmla="*/ 1031 h 9613"/>
              <a:gd name="connsiteX54" fmla="*/ 1311 w 10000"/>
              <a:gd name="connsiteY54" fmla="*/ 0 h 9613"/>
              <a:gd name="connsiteX55" fmla="*/ 1311 w 10000"/>
              <a:gd name="connsiteY55" fmla="*/ 643 h 9613"/>
              <a:gd name="connsiteX56" fmla="*/ 1093 w 10000"/>
              <a:gd name="connsiteY56" fmla="*/ 1287 h 9613"/>
              <a:gd name="connsiteX57" fmla="*/ 1093 w 10000"/>
              <a:gd name="connsiteY57" fmla="*/ 1287 h 9613"/>
              <a:gd name="connsiteX0" fmla="*/ 1093 w 10000"/>
              <a:gd name="connsiteY0" fmla="*/ 1339 h 10000"/>
              <a:gd name="connsiteX1" fmla="*/ 1093 w 10000"/>
              <a:gd name="connsiteY1" fmla="*/ 2009 h 10000"/>
              <a:gd name="connsiteX2" fmla="*/ 1093 w 10000"/>
              <a:gd name="connsiteY2" fmla="*/ 2662 h 10000"/>
              <a:gd name="connsiteX3" fmla="*/ 1093 w 10000"/>
              <a:gd name="connsiteY3" fmla="*/ 3332 h 10000"/>
              <a:gd name="connsiteX4" fmla="*/ 1093 w 10000"/>
              <a:gd name="connsiteY4" fmla="*/ 3868 h 10000"/>
              <a:gd name="connsiteX5" fmla="*/ 875 w 10000"/>
              <a:gd name="connsiteY5" fmla="*/ 4405 h 10000"/>
              <a:gd name="connsiteX6" fmla="*/ 875 w 10000"/>
              <a:gd name="connsiteY6" fmla="*/ 5075 h 10000"/>
              <a:gd name="connsiteX7" fmla="*/ 1093 w 10000"/>
              <a:gd name="connsiteY7" fmla="*/ 6400 h 10000"/>
              <a:gd name="connsiteX8" fmla="*/ 1093 w 10000"/>
              <a:gd name="connsiteY8" fmla="*/ 6934 h 10000"/>
              <a:gd name="connsiteX9" fmla="*/ 1311 w 10000"/>
              <a:gd name="connsiteY9" fmla="*/ 7470 h 10000"/>
              <a:gd name="connsiteX10" fmla="*/ 1531 w 10000"/>
              <a:gd name="connsiteY10" fmla="*/ 7872 h 10000"/>
              <a:gd name="connsiteX11" fmla="*/ 1748 w 10000"/>
              <a:gd name="connsiteY11" fmla="*/ 8274 h 10000"/>
              <a:gd name="connsiteX12" fmla="*/ 1968 w 10000"/>
              <a:gd name="connsiteY12" fmla="*/ 8408 h 10000"/>
              <a:gd name="connsiteX13" fmla="*/ 2405 w 10000"/>
              <a:gd name="connsiteY13" fmla="*/ 8676 h 10000"/>
              <a:gd name="connsiteX14" fmla="*/ 3034 w 10000"/>
              <a:gd name="connsiteY14" fmla="*/ 8676 h 10000"/>
              <a:gd name="connsiteX15" fmla="*/ 3689 w 10000"/>
              <a:gd name="connsiteY15" fmla="*/ 8810 h 10000"/>
              <a:gd name="connsiteX16" fmla="*/ 4344 w 10000"/>
              <a:gd name="connsiteY16" fmla="*/ 8810 h 10000"/>
              <a:gd name="connsiteX17" fmla="*/ 5000 w 10000"/>
              <a:gd name="connsiteY17" fmla="*/ 8810 h 10000"/>
              <a:gd name="connsiteX18" fmla="*/ 5656 w 10000"/>
              <a:gd name="connsiteY18" fmla="*/ 8810 h 10000"/>
              <a:gd name="connsiteX19" fmla="*/ 6312 w 10000"/>
              <a:gd name="connsiteY19" fmla="*/ 8810 h 10000"/>
              <a:gd name="connsiteX20" fmla="*/ 6749 w 10000"/>
              <a:gd name="connsiteY20" fmla="*/ 8676 h 10000"/>
              <a:gd name="connsiteX21" fmla="*/ 7404 w 10000"/>
              <a:gd name="connsiteY21" fmla="*/ 8408 h 10000"/>
              <a:gd name="connsiteX22" fmla="*/ 10000 w 10000"/>
              <a:gd name="connsiteY22" fmla="*/ 8929 h 10000"/>
              <a:gd name="connsiteX23" fmla="*/ 9782 w 10000"/>
              <a:gd name="connsiteY23" fmla="*/ 9063 h 10000"/>
              <a:gd name="connsiteX24" fmla="*/ 9563 w 10000"/>
              <a:gd name="connsiteY24" fmla="*/ 9196 h 10000"/>
              <a:gd name="connsiteX25" fmla="*/ 9345 w 10000"/>
              <a:gd name="connsiteY25" fmla="*/ 9331 h 10000"/>
              <a:gd name="connsiteX26" fmla="*/ 8908 w 10000"/>
              <a:gd name="connsiteY26" fmla="*/ 9464 h 10000"/>
              <a:gd name="connsiteX27" fmla="*/ 8470 w 10000"/>
              <a:gd name="connsiteY27" fmla="*/ 9596 h 10000"/>
              <a:gd name="connsiteX28" fmla="*/ 7623 w 10000"/>
              <a:gd name="connsiteY28" fmla="*/ 9868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68 h 10000"/>
              <a:gd name="connsiteX36" fmla="*/ 2597 w 10000"/>
              <a:gd name="connsiteY36" fmla="*/ 9868 h 10000"/>
              <a:gd name="connsiteX37" fmla="*/ 2186 w 10000"/>
              <a:gd name="connsiteY37" fmla="*/ 9731 h 10000"/>
              <a:gd name="connsiteX38" fmla="*/ 1748 w 10000"/>
              <a:gd name="connsiteY38" fmla="*/ 9596 h 10000"/>
              <a:gd name="connsiteX39" fmla="*/ 1531 w 10000"/>
              <a:gd name="connsiteY39" fmla="*/ 9464 h 10000"/>
              <a:gd name="connsiteX40" fmla="*/ 1093 w 10000"/>
              <a:gd name="connsiteY40" fmla="*/ 9196 h 10000"/>
              <a:gd name="connsiteX41" fmla="*/ 875 w 10000"/>
              <a:gd name="connsiteY41" fmla="*/ 8929 h 10000"/>
              <a:gd name="connsiteX42" fmla="*/ 656 w 10000"/>
              <a:gd name="connsiteY42" fmla="*/ 8543 h 10000"/>
              <a:gd name="connsiteX43" fmla="*/ 437 w 10000"/>
              <a:gd name="connsiteY43" fmla="*/ 8274 h 10000"/>
              <a:gd name="connsiteX44" fmla="*/ 219 w 10000"/>
              <a:gd name="connsiteY44" fmla="*/ 8007 h 10000"/>
              <a:gd name="connsiteX45" fmla="*/ 219 w 10000"/>
              <a:gd name="connsiteY45" fmla="*/ 7740 h 10000"/>
              <a:gd name="connsiteX46" fmla="*/ 0 w 10000"/>
              <a:gd name="connsiteY46" fmla="*/ 7470 h 10000"/>
              <a:gd name="connsiteX47" fmla="*/ 0 w 10000"/>
              <a:gd name="connsiteY47" fmla="*/ 7068 h 10000"/>
              <a:gd name="connsiteX48" fmla="*/ 0 w 10000"/>
              <a:gd name="connsiteY48" fmla="*/ 6799 h 10000"/>
              <a:gd name="connsiteX49" fmla="*/ 0 w 10000"/>
              <a:gd name="connsiteY49" fmla="*/ 6263 h 10000"/>
              <a:gd name="connsiteX50" fmla="*/ 0 w 10000"/>
              <a:gd name="connsiteY50" fmla="*/ 5864 h 10000"/>
              <a:gd name="connsiteX51" fmla="*/ 0 w 10000"/>
              <a:gd name="connsiteY51" fmla="*/ 5343 h 10000"/>
              <a:gd name="connsiteX52" fmla="*/ 0 w 10000"/>
              <a:gd name="connsiteY52" fmla="*/ 3199 h 10000"/>
              <a:gd name="connsiteX53" fmla="*/ 0 w 10000"/>
              <a:gd name="connsiteY53" fmla="*/ 1073 h 10000"/>
              <a:gd name="connsiteX54" fmla="*/ 1311 w 10000"/>
              <a:gd name="connsiteY54" fmla="*/ 0 h 10000"/>
              <a:gd name="connsiteX55" fmla="*/ 1093 w 10000"/>
              <a:gd name="connsiteY55" fmla="*/ 1339 h 10000"/>
              <a:gd name="connsiteX56" fmla="*/ 1093 w 10000"/>
              <a:gd name="connsiteY56" fmla="*/ 1339 h 10000"/>
              <a:gd name="connsiteX0" fmla="*/ 1093 w 10000"/>
              <a:gd name="connsiteY0" fmla="*/ 266 h 8927"/>
              <a:gd name="connsiteX1" fmla="*/ 1093 w 10000"/>
              <a:gd name="connsiteY1" fmla="*/ 936 h 8927"/>
              <a:gd name="connsiteX2" fmla="*/ 1093 w 10000"/>
              <a:gd name="connsiteY2" fmla="*/ 1589 h 8927"/>
              <a:gd name="connsiteX3" fmla="*/ 1093 w 10000"/>
              <a:gd name="connsiteY3" fmla="*/ 2259 h 8927"/>
              <a:gd name="connsiteX4" fmla="*/ 1093 w 10000"/>
              <a:gd name="connsiteY4" fmla="*/ 2795 h 8927"/>
              <a:gd name="connsiteX5" fmla="*/ 875 w 10000"/>
              <a:gd name="connsiteY5" fmla="*/ 3332 h 8927"/>
              <a:gd name="connsiteX6" fmla="*/ 875 w 10000"/>
              <a:gd name="connsiteY6" fmla="*/ 4002 h 8927"/>
              <a:gd name="connsiteX7" fmla="*/ 1093 w 10000"/>
              <a:gd name="connsiteY7" fmla="*/ 5327 h 8927"/>
              <a:gd name="connsiteX8" fmla="*/ 1093 w 10000"/>
              <a:gd name="connsiteY8" fmla="*/ 5861 h 8927"/>
              <a:gd name="connsiteX9" fmla="*/ 1311 w 10000"/>
              <a:gd name="connsiteY9" fmla="*/ 6397 h 8927"/>
              <a:gd name="connsiteX10" fmla="*/ 1531 w 10000"/>
              <a:gd name="connsiteY10" fmla="*/ 6799 h 8927"/>
              <a:gd name="connsiteX11" fmla="*/ 1748 w 10000"/>
              <a:gd name="connsiteY11" fmla="*/ 7201 h 8927"/>
              <a:gd name="connsiteX12" fmla="*/ 1968 w 10000"/>
              <a:gd name="connsiteY12" fmla="*/ 7335 h 8927"/>
              <a:gd name="connsiteX13" fmla="*/ 2405 w 10000"/>
              <a:gd name="connsiteY13" fmla="*/ 7603 h 8927"/>
              <a:gd name="connsiteX14" fmla="*/ 3034 w 10000"/>
              <a:gd name="connsiteY14" fmla="*/ 7603 h 8927"/>
              <a:gd name="connsiteX15" fmla="*/ 3689 w 10000"/>
              <a:gd name="connsiteY15" fmla="*/ 7737 h 8927"/>
              <a:gd name="connsiteX16" fmla="*/ 4344 w 10000"/>
              <a:gd name="connsiteY16" fmla="*/ 7737 h 8927"/>
              <a:gd name="connsiteX17" fmla="*/ 5000 w 10000"/>
              <a:gd name="connsiteY17" fmla="*/ 7737 h 8927"/>
              <a:gd name="connsiteX18" fmla="*/ 5656 w 10000"/>
              <a:gd name="connsiteY18" fmla="*/ 7737 h 8927"/>
              <a:gd name="connsiteX19" fmla="*/ 6312 w 10000"/>
              <a:gd name="connsiteY19" fmla="*/ 7737 h 8927"/>
              <a:gd name="connsiteX20" fmla="*/ 6749 w 10000"/>
              <a:gd name="connsiteY20" fmla="*/ 7603 h 8927"/>
              <a:gd name="connsiteX21" fmla="*/ 7404 w 10000"/>
              <a:gd name="connsiteY21" fmla="*/ 7335 h 8927"/>
              <a:gd name="connsiteX22" fmla="*/ 10000 w 10000"/>
              <a:gd name="connsiteY22" fmla="*/ 7856 h 8927"/>
              <a:gd name="connsiteX23" fmla="*/ 9782 w 10000"/>
              <a:gd name="connsiteY23" fmla="*/ 7990 h 8927"/>
              <a:gd name="connsiteX24" fmla="*/ 9563 w 10000"/>
              <a:gd name="connsiteY24" fmla="*/ 8123 h 8927"/>
              <a:gd name="connsiteX25" fmla="*/ 9345 w 10000"/>
              <a:gd name="connsiteY25" fmla="*/ 8258 h 8927"/>
              <a:gd name="connsiteX26" fmla="*/ 8908 w 10000"/>
              <a:gd name="connsiteY26" fmla="*/ 8391 h 8927"/>
              <a:gd name="connsiteX27" fmla="*/ 8470 w 10000"/>
              <a:gd name="connsiteY27" fmla="*/ 8523 h 8927"/>
              <a:gd name="connsiteX28" fmla="*/ 7623 w 10000"/>
              <a:gd name="connsiteY28" fmla="*/ 8795 h 8927"/>
              <a:gd name="connsiteX29" fmla="*/ 6749 w 10000"/>
              <a:gd name="connsiteY29" fmla="*/ 8927 h 8927"/>
              <a:gd name="connsiteX30" fmla="*/ 5875 w 10000"/>
              <a:gd name="connsiteY30" fmla="*/ 8927 h 8927"/>
              <a:gd name="connsiteX31" fmla="*/ 5219 w 10000"/>
              <a:gd name="connsiteY31" fmla="*/ 8927 h 8927"/>
              <a:gd name="connsiteX32" fmla="*/ 4564 w 10000"/>
              <a:gd name="connsiteY32" fmla="*/ 8927 h 8927"/>
              <a:gd name="connsiteX33" fmla="*/ 4126 w 10000"/>
              <a:gd name="connsiteY33" fmla="*/ 8927 h 8927"/>
              <a:gd name="connsiteX34" fmla="*/ 3469 w 10000"/>
              <a:gd name="connsiteY34" fmla="*/ 8927 h 8927"/>
              <a:gd name="connsiteX35" fmla="*/ 3034 w 10000"/>
              <a:gd name="connsiteY35" fmla="*/ 8795 h 8927"/>
              <a:gd name="connsiteX36" fmla="*/ 2597 w 10000"/>
              <a:gd name="connsiteY36" fmla="*/ 8795 h 8927"/>
              <a:gd name="connsiteX37" fmla="*/ 2186 w 10000"/>
              <a:gd name="connsiteY37" fmla="*/ 8658 h 8927"/>
              <a:gd name="connsiteX38" fmla="*/ 1748 w 10000"/>
              <a:gd name="connsiteY38" fmla="*/ 8523 h 8927"/>
              <a:gd name="connsiteX39" fmla="*/ 1531 w 10000"/>
              <a:gd name="connsiteY39" fmla="*/ 8391 h 8927"/>
              <a:gd name="connsiteX40" fmla="*/ 1093 w 10000"/>
              <a:gd name="connsiteY40" fmla="*/ 8123 h 8927"/>
              <a:gd name="connsiteX41" fmla="*/ 875 w 10000"/>
              <a:gd name="connsiteY41" fmla="*/ 7856 h 8927"/>
              <a:gd name="connsiteX42" fmla="*/ 656 w 10000"/>
              <a:gd name="connsiteY42" fmla="*/ 7470 h 8927"/>
              <a:gd name="connsiteX43" fmla="*/ 437 w 10000"/>
              <a:gd name="connsiteY43" fmla="*/ 7201 h 8927"/>
              <a:gd name="connsiteX44" fmla="*/ 219 w 10000"/>
              <a:gd name="connsiteY44" fmla="*/ 6934 h 8927"/>
              <a:gd name="connsiteX45" fmla="*/ 219 w 10000"/>
              <a:gd name="connsiteY45" fmla="*/ 6667 h 8927"/>
              <a:gd name="connsiteX46" fmla="*/ 0 w 10000"/>
              <a:gd name="connsiteY46" fmla="*/ 6397 h 8927"/>
              <a:gd name="connsiteX47" fmla="*/ 0 w 10000"/>
              <a:gd name="connsiteY47" fmla="*/ 5995 h 8927"/>
              <a:gd name="connsiteX48" fmla="*/ 0 w 10000"/>
              <a:gd name="connsiteY48" fmla="*/ 5726 h 8927"/>
              <a:gd name="connsiteX49" fmla="*/ 0 w 10000"/>
              <a:gd name="connsiteY49" fmla="*/ 5190 h 8927"/>
              <a:gd name="connsiteX50" fmla="*/ 0 w 10000"/>
              <a:gd name="connsiteY50" fmla="*/ 4791 h 8927"/>
              <a:gd name="connsiteX51" fmla="*/ 0 w 10000"/>
              <a:gd name="connsiteY51" fmla="*/ 4270 h 8927"/>
              <a:gd name="connsiteX52" fmla="*/ 0 w 10000"/>
              <a:gd name="connsiteY52" fmla="*/ 2126 h 8927"/>
              <a:gd name="connsiteX53" fmla="*/ 0 w 10000"/>
              <a:gd name="connsiteY53" fmla="*/ 0 h 8927"/>
              <a:gd name="connsiteX54" fmla="*/ 1093 w 10000"/>
              <a:gd name="connsiteY54" fmla="*/ 266 h 8927"/>
              <a:gd name="connsiteX55" fmla="*/ 1093 w 10000"/>
              <a:gd name="connsiteY55" fmla="*/ 266 h 8927"/>
              <a:gd name="connsiteX0" fmla="*/ 1093 w 10000"/>
              <a:gd name="connsiteY0" fmla="*/ 0 h 9702"/>
              <a:gd name="connsiteX1" fmla="*/ 1093 w 10000"/>
              <a:gd name="connsiteY1" fmla="*/ 751 h 9702"/>
              <a:gd name="connsiteX2" fmla="*/ 1093 w 10000"/>
              <a:gd name="connsiteY2" fmla="*/ 1482 h 9702"/>
              <a:gd name="connsiteX3" fmla="*/ 1093 w 10000"/>
              <a:gd name="connsiteY3" fmla="*/ 2233 h 9702"/>
              <a:gd name="connsiteX4" fmla="*/ 1093 w 10000"/>
              <a:gd name="connsiteY4" fmla="*/ 2833 h 9702"/>
              <a:gd name="connsiteX5" fmla="*/ 875 w 10000"/>
              <a:gd name="connsiteY5" fmla="*/ 3434 h 9702"/>
              <a:gd name="connsiteX6" fmla="*/ 875 w 10000"/>
              <a:gd name="connsiteY6" fmla="*/ 4185 h 9702"/>
              <a:gd name="connsiteX7" fmla="*/ 1093 w 10000"/>
              <a:gd name="connsiteY7" fmla="*/ 5669 h 9702"/>
              <a:gd name="connsiteX8" fmla="*/ 1093 w 10000"/>
              <a:gd name="connsiteY8" fmla="*/ 6267 h 9702"/>
              <a:gd name="connsiteX9" fmla="*/ 1311 w 10000"/>
              <a:gd name="connsiteY9" fmla="*/ 6868 h 9702"/>
              <a:gd name="connsiteX10" fmla="*/ 1531 w 10000"/>
              <a:gd name="connsiteY10" fmla="*/ 7318 h 9702"/>
              <a:gd name="connsiteX11" fmla="*/ 1748 w 10000"/>
              <a:gd name="connsiteY11" fmla="*/ 7769 h 9702"/>
              <a:gd name="connsiteX12" fmla="*/ 1968 w 10000"/>
              <a:gd name="connsiteY12" fmla="*/ 7919 h 9702"/>
              <a:gd name="connsiteX13" fmla="*/ 2405 w 10000"/>
              <a:gd name="connsiteY13" fmla="*/ 8219 h 9702"/>
              <a:gd name="connsiteX14" fmla="*/ 3034 w 10000"/>
              <a:gd name="connsiteY14" fmla="*/ 8219 h 9702"/>
              <a:gd name="connsiteX15" fmla="*/ 3689 w 10000"/>
              <a:gd name="connsiteY15" fmla="*/ 8369 h 9702"/>
              <a:gd name="connsiteX16" fmla="*/ 4344 w 10000"/>
              <a:gd name="connsiteY16" fmla="*/ 8369 h 9702"/>
              <a:gd name="connsiteX17" fmla="*/ 5000 w 10000"/>
              <a:gd name="connsiteY17" fmla="*/ 8369 h 9702"/>
              <a:gd name="connsiteX18" fmla="*/ 5656 w 10000"/>
              <a:gd name="connsiteY18" fmla="*/ 8369 h 9702"/>
              <a:gd name="connsiteX19" fmla="*/ 6312 w 10000"/>
              <a:gd name="connsiteY19" fmla="*/ 8369 h 9702"/>
              <a:gd name="connsiteX20" fmla="*/ 6749 w 10000"/>
              <a:gd name="connsiteY20" fmla="*/ 8219 h 9702"/>
              <a:gd name="connsiteX21" fmla="*/ 7404 w 10000"/>
              <a:gd name="connsiteY21" fmla="*/ 7919 h 9702"/>
              <a:gd name="connsiteX22" fmla="*/ 10000 w 10000"/>
              <a:gd name="connsiteY22" fmla="*/ 8502 h 9702"/>
              <a:gd name="connsiteX23" fmla="*/ 9782 w 10000"/>
              <a:gd name="connsiteY23" fmla="*/ 8652 h 9702"/>
              <a:gd name="connsiteX24" fmla="*/ 9563 w 10000"/>
              <a:gd name="connsiteY24" fmla="*/ 8801 h 9702"/>
              <a:gd name="connsiteX25" fmla="*/ 9345 w 10000"/>
              <a:gd name="connsiteY25" fmla="*/ 8953 h 9702"/>
              <a:gd name="connsiteX26" fmla="*/ 8908 w 10000"/>
              <a:gd name="connsiteY26" fmla="*/ 9102 h 9702"/>
              <a:gd name="connsiteX27" fmla="*/ 8470 w 10000"/>
              <a:gd name="connsiteY27" fmla="*/ 9249 h 9702"/>
              <a:gd name="connsiteX28" fmla="*/ 7623 w 10000"/>
              <a:gd name="connsiteY28" fmla="*/ 9554 h 9702"/>
              <a:gd name="connsiteX29" fmla="*/ 6749 w 10000"/>
              <a:gd name="connsiteY29" fmla="*/ 9702 h 9702"/>
              <a:gd name="connsiteX30" fmla="*/ 5875 w 10000"/>
              <a:gd name="connsiteY30" fmla="*/ 9702 h 9702"/>
              <a:gd name="connsiteX31" fmla="*/ 5219 w 10000"/>
              <a:gd name="connsiteY31" fmla="*/ 9702 h 9702"/>
              <a:gd name="connsiteX32" fmla="*/ 4564 w 10000"/>
              <a:gd name="connsiteY32" fmla="*/ 9702 h 9702"/>
              <a:gd name="connsiteX33" fmla="*/ 4126 w 10000"/>
              <a:gd name="connsiteY33" fmla="*/ 9702 h 9702"/>
              <a:gd name="connsiteX34" fmla="*/ 3469 w 10000"/>
              <a:gd name="connsiteY34" fmla="*/ 9702 h 9702"/>
              <a:gd name="connsiteX35" fmla="*/ 3034 w 10000"/>
              <a:gd name="connsiteY35" fmla="*/ 9554 h 9702"/>
              <a:gd name="connsiteX36" fmla="*/ 2597 w 10000"/>
              <a:gd name="connsiteY36" fmla="*/ 9554 h 9702"/>
              <a:gd name="connsiteX37" fmla="*/ 2186 w 10000"/>
              <a:gd name="connsiteY37" fmla="*/ 9401 h 9702"/>
              <a:gd name="connsiteX38" fmla="*/ 1748 w 10000"/>
              <a:gd name="connsiteY38" fmla="*/ 9249 h 9702"/>
              <a:gd name="connsiteX39" fmla="*/ 1531 w 10000"/>
              <a:gd name="connsiteY39" fmla="*/ 9102 h 9702"/>
              <a:gd name="connsiteX40" fmla="*/ 1093 w 10000"/>
              <a:gd name="connsiteY40" fmla="*/ 8801 h 9702"/>
              <a:gd name="connsiteX41" fmla="*/ 875 w 10000"/>
              <a:gd name="connsiteY41" fmla="*/ 8502 h 9702"/>
              <a:gd name="connsiteX42" fmla="*/ 656 w 10000"/>
              <a:gd name="connsiteY42" fmla="*/ 8070 h 9702"/>
              <a:gd name="connsiteX43" fmla="*/ 437 w 10000"/>
              <a:gd name="connsiteY43" fmla="*/ 7769 h 9702"/>
              <a:gd name="connsiteX44" fmla="*/ 219 w 10000"/>
              <a:gd name="connsiteY44" fmla="*/ 7469 h 9702"/>
              <a:gd name="connsiteX45" fmla="*/ 219 w 10000"/>
              <a:gd name="connsiteY45" fmla="*/ 7170 h 9702"/>
              <a:gd name="connsiteX46" fmla="*/ 0 w 10000"/>
              <a:gd name="connsiteY46" fmla="*/ 6868 h 9702"/>
              <a:gd name="connsiteX47" fmla="*/ 0 w 10000"/>
              <a:gd name="connsiteY47" fmla="*/ 6418 h 9702"/>
              <a:gd name="connsiteX48" fmla="*/ 0 w 10000"/>
              <a:gd name="connsiteY48" fmla="*/ 6116 h 9702"/>
              <a:gd name="connsiteX49" fmla="*/ 0 w 10000"/>
              <a:gd name="connsiteY49" fmla="*/ 5516 h 9702"/>
              <a:gd name="connsiteX50" fmla="*/ 0 w 10000"/>
              <a:gd name="connsiteY50" fmla="*/ 5069 h 9702"/>
              <a:gd name="connsiteX51" fmla="*/ 0 w 10000"/>
              <a:gd name="connsiteY51" fmla="*/ 4485 h 9702"/>
              <a:gd name="connsiteX52" fmla="*/ 0 w 10000"/>
              <a:gd name="connsiteY52" fmla="*/ 2084 h 9702"/>
              <a:gd name="connsiteX53" fmla="*/ 1093 w 10000"/>
              <a:gd name="connsiteY53" fmla="*/ 0 h 9702"/>
              <a:gd name="connsiteX54" fmla="*/ 1093 w 10000"/>
              <a:gd name="connsiteY54" fmla="*/ 0 h 9702"/>
              <a:gd name="connsiteX0" fmla="*/ 1093 w 10000"/>
              <a:gd name="connsiteY0" fmla="*/ 0 h 10000"/>
              <a:gd name="connsiteX1" fmla="*/ 1093 w 10000"/>
              <a:gd name="connsiteY1" fmla="*/ 774 h 10000"/>
              <a:gd name="connsiteX2" fmla="*/ 1093 w 10000"/>
              <a:gd name="connsiteY2" fmla="*/ 1528 h 10000"/>
              <a:gd name="connsiteX3" fmla="*/ 1093 w 10000"/>
              <a:gd name="connsiteY3" fmla="*/ 2302 h 10000"/>
              <a:gd name="connsiteX4" fmla="*/ 1093 w 10000"/>
              <a:gd name="connsiteY4" fmla="*/ 2920 h 10000"/>
              <a:gd name="connsiteX5" fmla="*/ 875 w 10000"/>
              <a:gd name="connsiteY5" fmla="*/ 3539 h 10000"/>
              <a:gd name="connsiteX6" fmla="*/ 875 w 10000"/>
              <a:gd name="connsiteY6" fmla="*/ 4314 h 10000"/>
              <a:gd name="connsiteX7" fmla="*/ 1093 w 10000"/>
              <a:gd name="connsiteY7" fmla="*/ 5843 h 10000"/>
              <a:gd name="connsiteX8" fmla="*/ 1093 w 10000"/>
              <a:gd name="connsiteY8" fmla="*/ 6459 h 10000"/>
              <a:gd name="connsiteX9" fmla="*/ 1311 w 10000"/>
              <a:gd name="connsiteY9" fmla="*/ 7079 h 10000"/>
              <a:gd name="connsiteX10" fmla="*/ 1531 w 10000"/>
              <a:gd name="connsiteY10" fmla="*/ 7543 h 10000"/>
              <a:gd name="connsiteX11" fmla="*/ 1748 w 10000"/>
              <a:gd name="connsiteY11" fmla="*/ 8008 h 10000"/>
              <a:gd name="connsiteX12" fmla="*/ 1968 w 10000"/>
              <a:gd name="connsiteY12" fmla="*/ 8162 h 10000"/>
              <a:gd name="connsiteX13" fmla="*/ 2405 w 10000"/>
              <a:gd name="connsiteY13" fmla="*/ 8471 h 10000"/>
              <a:gd name="connsiteX14" fmla="*/ 3034 w 10000"/>
              <a:gd name="connsiteY14" fmla="*/ 8471 h 10000"/>
              <a:gd name="connsiteX15" fmla="*/ 3689 w 10000"/>
              <a:gd name="connsiteY15" fmla="*/ 8626 h 10000"/>
              <a:gd name="connsiteX16" fmla="*/ 4344 w 10000"/>
              <a:gd name="connsiteY16" fmla="*/ 8626 h 10000"/>
              <a:gd name="connsiteX17" fmla="*/ 5000 w 10000"/>
              <a:gd name="connsiteY17" fmla="*/ 8626 h 10000"/>
              <a:gd name="connsiteX18" fmla="*/ 5656 w 10000"/>
              <a:gd name="connsiteY18" fmla="*/ 8626 h 10000"/>
              <a:gd name="connsiteX19" fmla="*/ 6312 w 10000"/>
              <a:gd name="connsiteY19" fmla="*/ 8626 h 10000"/>
              <a:gd name="connsiteX20" fmla="*/ 6749 w 10000"/>
              <a:gd name="connsiteY20" fmla="*/ 8471 h 10000"/>
              <a:gd name="connsiteX21" fmla="*/ 7404 w 10000"/>
              <a:gd name="connsiteY21" fmla="*/ 8162 h 10000"/>
              <a:gd name="connsiteX22" fmla="*/ 10000 w 10000"/>
              <a:gd name="connsiteY22" fmla="*/ 8763 h 10000"/>
              <a:gd name="connsiteX23" fmla="*/ 9782 w 10000"/>
              <a:gd name="connsiteY23" fmla="*/ 8918 h 10000"/>
              <a:gd name="connsiteX24" fmla="*/ 9563 w 10000"/>
              <a:gd name="connsiteY24" fmla="*/ 9071 h 10000"/>
              <a:gd name="connsiteX25" fmla="*/ 9345 w 10000"/>
              <a:gd name="connsiteY25" fmla="*/ 9228 h 10000"/>
              <a:gd name="connsiteX26" fmla="*/ 8908 w 10000"/>
              <a:gd name="connsiteY26" fmla="*/ 9382 h 10000"/>
              <a:gd name="connsiteX27" fmla="*/ 8470 w 10000"/>
              <a:gd name="connsiteY27" fmla="*/ 9533 h 10000"/>
              <a:gd name="connsiteX28" fmla="*/ 7623 w 10000"/>
              <a:gd name="connsiteY28" fmla="*/ 984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47 h 10000"/>
              <a:gd name="connsiteX36" fmla="*/ 2597 w 10000"/>
              <a:gd name="connsiteY36" fmla="*/ 9847 h 10000"/>
              <a:gd name="connsiteX37" fmla="*/ 2186 w 10000"/>
              <a:gd name="connsiteY37" fmla="*/ 9690 h 10000"/>
              <a:gd name="connsiteX38" fmla="*/ 1748 w 10000"/>
              <a:gd name="connsiteY38" fmla="*/ 9533 h 10000"/>
              <a:gd name="connsiteX39" fmla="*/ 1531 w 10000"/>
              <a:gd name="connsiteY39" fmla="*/ 9382 h 10000"/>
              <a:gd name="connsiteX40" fmla="*/ 1093 w 10000"/>
              <a:gd name="connsiteY40" fmla="*/ 9071 h 10000"/>
              <a:gd name="connsiteX41" fmla="*/ 875 w 10000"/>
              <a:gd name="connsiteY41" fmla="*/ 8763 h 10000"/>
              <a:gd name="connsiteX42" fmla="*/ 656 w 10000"/>
              <a:gd name="connsiteY42" fmla="*/ 8318 h 10000"/>
              <a:gd name="connsiteX43" fmla="*/ 437 w 10000"/>
              <a:gd name="connsiteY43" fmla="*/ 8008 h 10000"/>
              <a:gd name="connsiteX44" fmla="*/ 219 w 10000"/>
              <a:gd name="connsiteY44" fmla="*/ 7698 h 10000"/>
              <a:gd name="connsiteX45" fmla="*/ 219 w 10000"/>
              <a:gd name="connsiteY45" fmla="*/ 7390 h 10000"/>
              <a:gd name="connsiteX46" fmla="*/ 0 w 10000"/>
              <a:gd name="connsiteY46" fmla="*/ 7079 h 10000"/>
              <a:gd name="connsiteX47" fmla="*/ 0 w 10000"/>
              <a:gd name="connsiteY47" fmla="*/ 6615 h 10000"/>
              <a:gd name="connsiteX48" fmla="*/ 0 w 10000"/>
              <a:gd name="connsiteY48" fmla="*/ 6304 h 10000"/>
              <a:gd name="connsiteX49" fmla="*/ 0 w 10000"/>
              <a:gd name="connsiteY49" fmla="*/ 5685 h 10000"/>
              <a:gd name="connsiteX50" fmla="*/ 0 w 10000"/>
              <a:gd name="connsiteY50" fmla="*/ 5225 h 10000"/>
              <a:gd name="connsiteX51" fmla="*/ 0 w 10000"/>
              <a:gd name="connsiteY51" fmla="*/ 4623 h 10000"/>
              <a:gd name="connsiteX52" fmla="*/ 0 w 10000"/>
              <a:gd name="connsiteY52" fmla="*/ 2148 h 10000"/>
              <a:gd name="connsiteX53" fmla="*/ 1093 w 10000"/>
              <a:gd name="connsiteY53"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52" fmla="*/ 1093 w 10000"/>
              <a:gd name="connsiteY52"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0" fmla="*/ 1093 w 10000"/>
              <a:gd name="connsiteY0" fmla="*/ 0 h 10000"/>
              <a:gd name="connsiteX1" fmla="*/ 1093 w 10000"/>
              <a:gd name="connsiteY1" fmla="*/ 2302 h 10000"/>
              <a:gd name="connsiteX2" fmla="*/ 1093 w 10000"/>
              <a:gd name="connsiteY2" fmla="*/ 2920 h 10000"/>
              <a:gd name="connsiteX3" fmla="*/ 875 w 10000"/>
              <a:gd name="connsiteY3" fmla="*/ 3539 h 10000"/>
              <a:gd name="connsiteX4" fmla="*/ 875 w 10000"/>
              <a:gd name="connsiteY4" fmla="*/ 4314 h 10000"/>
              <a:gd name="connsiteX5" fmla="*/ 1093 w 10000"/>
              <a:gd name="connsiteY5" fmla="*/ 5843 h 10000"/>
              <a:gd name="connsiteX6" fmla="*/ 1093 w 10000"/>
              <a:gd name="connsiteY6" fmla="*/ 6459 h 10000"/>
              <a:gd name="connsiteX7" fmla="*/ 1311 w 10000"/>
              <a:gd name="connsiteY7" fmla="*/ 7079 h 10000"/>
              <a:gd name="connsiteX8" fmla="*/ 1531 w 10000"/>
              <a:gd name="connsiteY8" fmla="*/ 7543 h 10000"/>
              <a:gd name="connsiteX9" fmla="*/ 1748 w 10000"/>
              <a:gd name="connsiteY9" fmla="*/ 8008 h 10000"/>
              <a:gd name="connsiteX10" fmla="*/ 1968 w 10000"/>
              <a:gd name="connsiteY10" fmla="*/ 8162 h 10000"/>
              <a:gd name="connsiteX11" fmla="*/ 2405 w 10000"/>
              <a:gd name="connsiteY11" fmla="*/ 8471 h 10000"/>
              <a:gd name="connsiteX12" fmla="*/ 3034 w 10000"/>
              <a:gd name="connsiteY12" fmla="*/ 8471 h 10000"/>
              <a:gd name="connsiteX13" fmla="*/ 3689 w 10000"/>
              <a:gd name="connsiteY13" fmla="*/ 8626 h 10000"/>
              <a:gd name="connsiteX14" fmla="*/ 4344 w 10000"/>
              <a:gd name="connsiteY14" fmla="*/ 8626 h 10000"/>
              <a:gd name="connsiteX15" fmla="*/ 5000 w 10000"/>
              <a:gd name="connsiteY15" fmla="*/ 8626 h 10000"/>
              <a:gd name="connsiteX16" fmla="*/ 5656 w 10000"/>
              <a:gd name="connsiteY16" fmla="*/ 8626 h 10000"/>
              <a:gd name="connsiteX17" fmla="*/ 6312 w 10000"/>
              <a:gd name="connsiteY17" fmla="*/ 8626 h 10000"/>
              <a:gd name="connsiteX18" fmla="*/ 6749 w 10000"/>
              <a:gd name="connsiteY18" fmla="*/ 8471 h 10000"/>
              <a:gd name="connsiteX19" fmla="*/ 7404 w 10000"/>
              <a:gd name="connsiteY19" fmla="*/ 8162 h 10000"/>
              <a:gd name="connsiteX20" fmla="*/ 10000 w 10000"/>
              <a:gd name="connsiteY20" fmla="*/ 8763 h 10000"/>
              <a:gd name="connsiteX21" fmla="*/ 9782 w 10000"/>
              <a:gd name="connsiteY21" fmla="*/ 8918 h 10000"/>
              <a:gd name="connsiteX22" fmla="*/ 9563 w 10000"/>
              <a:gd name="connsiteY22" fmla="*/ 9071 h 10000"/>
              <a:gd name="connsiteX23" fmla="*/ 9345 w 10000"/>
              <a:gd name="connsiteY23" fmla="*/ 9228 h 10000"/>
              <a:gd name="connsiteX24" fmla="*/ 8908 w 10000"/>
              <a:gd name="connsiteY24" fmla="*/ 9382 h 10000"/>
              <a:gd name="connsiteX25" fmla="*/ 8470 w 10000"/>
              <a:gd name="connsiteY25" fmla="*/ 9533 h 10000"/>
              <a:gd name="connsiteX26" fmla="*/ 7623 w 10000"/>
              <a:gd name="connsiteY26" fmla="*/ 9847 h 10000"/>
              <a:gd name="connsiteX27" fmla="*/ 6749 w 10000"/>
              <a:gd name="connsiteY27" fmla="*/ 10000 h 10000"/>
              <a:gd name="connsiteX28" fmla="*/ 5875 w 10000"/>
              <a:gd name="connsiteY28" fmla="*/ 10000 h 10000"/>
              <a:gd name="connsiteX29" fmla="*/ 5219 w 10000"/>
              <a:gd name="connsiteY29" fmla="*/ 10000 h 10000"/>
              <a:gd name="connsiteX30" fmla="*/ 4564 w 10000"/>
              <a:gd name="connsiteY30" fmla="*/ 10000 h 10000"/>
              <a:gd name="connsiteX31" fmla="*/ 4126 w 10000"/>
              <a:gd name="connsiteY31" fmla="*/ 10000 h 10000"/>
              <a:gd name="connsiteX32" fmla="*/ 3469 w 10000"/>
              <a:gd name="connsiteY32" fmla="*/ 10000 h 10000"/>
              <a:gd name="connsiteX33" fmla="*/ 3034 w 10000"/>
              <a:gd name="connsiteY33" fmla="*/ 9847 h 10000"/>
              <a:gd name="connsiteX34" fmla="*/ 2597 w 10000"/>
              <a:gd name="connsiteY34" fmla="*/ 9847 h 10000"/>
              <a:gd name="connsiteX35" fmla="*/ 2186 w 10000"/>
              <a:gd name="connsiteY35" fmla="*/ 9690 h 10000"/>
              <a:gd name="connsiteX36" fmla="*/ 1748 w 10000"/>
              <a:gd name="connsiteY36" fmla="*/ 9533 h 10000"/>
              <a:gd name="connsiteX37" fmla="*/ 1531 w 10000"/>
              <a:gd name="connsiteY37" fmla="*/ 9382 h 10000"/>
              <a:gd name="connsiteX38" fmla="*/ 1093 w 10000"/>
              <a:gd name="connsiteY38" fmla="*/ 9071 h 10000"/>
              <a:gd name="connsiteX39" fmla="*/ 875 w 10000"/>
              <a:gd name="connsiteY39" fmla="*/ 8763 h 10000"/>
              <a:gd name="connsiteX40" fmla="*/ 656 w 10000"/>
              <a:gd name="connsiteY40" fmla="*/ 8318 h 10000"/>
              <a:gd name="connsiteX41" fmla="*/ 437 w 10000"/>
              <a:gd name="connsiteY41" fmla="*/ 8008 h 10000"/>
              <a:gd name="connsiteX42" fmla="*/ 219 w 10000"/>
              <a:gd name="connsiteY42" fmla="*/ 7698 h 10000"/>
              <a:gd name="connsiteX43" fmla="*/ 219 w 10000"/>
              <a:gd name="connsiteY43" fmla="*/ 7390 h 10000"/>
              <a:gd name="connsiteX44" fmla="*/ 0 w 10000"/>
              <a:gd name="connsiteY44" fmla="*/ 7079 h 10000"/>
              <a:gd name="connsiteX45" fmla="*/ 0 w 10000"/>
              <a:gd name="connsiteY45" fmla="*/ 6615 h 10000"/>
              <a:gd name="connsiteX46" fmla="*/ 0 w 10000"/>
              <a:gd name="connsiteY46" fmla="*/ 6304 h 10000"/>
              <a:gd name="connsiteX47" fmla="*/ 0 w 10000"/>
              <a:gd name="connsiteY47" fmla="*/ 5685 h 10000"/>
              <a:gd name="connsiteX48" fmla="*/ 0 w 10000"/>
              <a:gd name="connsiteY48" fmla="*/ 5225 h 10000"/>
              <a:gd name="connsiteX49" fmla="*/ 0 w 10000"/>
              <a:gd name="connsiteY49" fmla="*/ 4623 h 10000"/>
              <a:gd name="connsiteX50" fmla="*/ 0 w 10000"/>
              <a:gd name="connsiteY50" fmla="*/ 2148 h 10000"/>
              <a:gd name="connsiteX0" fmla="*/ 1093 w 10000"/>
              <a:gd name="connsiteY0" fmla="*/ 154 h 7852"/>
              <a:gd name="connsiteX1" fmla="*/ 1093 w 10000"/>
              <a:gd name="connsiteY1" fmla="*/ 772 h 7852"/>
              <a:gd name="connsiteX2" fmla="*/ 875 w 10000"/>
              <a:gd name="connsiteY2" fmla="*/ 1391 h 7852"/>
              <a:gd name="connsiteX3" fmla="*/ 875 w 10000"/>
              <a:gd name="connsiteY3" fmla="*/ 2166 h 7852"/>
              <a:gd name="connsiteX4" fmla="*/ 1093 w 10000"/>
              <a:gd name="connsiteY4" fmla="*/ 3695 h 7852"/>
              <a:gd name="connsiteX5" fmla="*/ 1093 w 10000"/>
              <a:gd name="connsiteY5" fmla="*/ 4311 h 7852"/>
              <a:gd name="connsiteX6" fmla="*/ 1311 w 10000"/>
              <a:gd name="connsiteY6" fmla="*/ 4931 h 7852"/>
              <a:gd name="connsiteX7" fmla="*/ 1531 w 10000"/>
              <a:gd name="connsiteY7" fmla="*/ 5395 h 7852"/>
              <a:gd name="connsiteX8" fmla="*/ 1748 w 10000"/>
              <a:gd name="connsiteY8" fmla="*/ 5860 h 7852"/>
              <a:gd name="connsiteX9" fmla="*/ 1968 w 10000"/>
              <a:gd name="connsiteY9" fmla="*/ 6014 h 7852"/>
              <a:gd name="connsiteX10" fmla="*/ 2405 w 10000"/>
              <a:gd name="connsiteY10" fmla="*/ 6323 h 7852"/>
              <a:gd name="connsiteX11" fmla="*/ 3034 w 10000"/>
              <a:gd name="connsiteY11" fmla="*/ 6323 h 7852"/>
              <a:gd name="connsiteX12" fmla="*/ 3689 w 10000"/>
              <a:gd name="connsiteY12" fmla="*/ 6478 h 7852"/>
              <a:gd name="connsiteX13" fmla="*/ 4344 w 10000"/>
              <a:gd name="connsiteY13" fmla="*/ 6478 h 7852"/>
              <a:gd name="connsiteX14" fmla="*/ 5000 w 10000"/>
              <a:gd name="connsiteY14" fmla="*/ 6478 h 7852"/>
              <a:gd name="connsiteX15" fmla="*/ 5656 w 10000"/>
              <a:gd name="connsiteY15" fmla="*/ 6478 h 7852"/>
              <a:gd name="connsiteX16" fmla="*/ 6312 w 10000"/>
              <a:gd name="connsiteY16" fmla="*/ 6478 h 7852"/>
              <a:gd name="connsiteX17" fmla="*/ 6749 w 10000"/>
              <a:gd name="connsiteY17" fmla="*/ 6323 h 7852"/>
              <a:gd name="connsiteX18" fmla="*/ 7404 w 10000"/>
              <a:gd name="connsiteY18" fmla="*/ 6014 h 7852"/>
              <a:gd name="connsiteX19" fmla="*/ 10000 w 10000"/>
              <a:gd name="connsiteY19" fmla="*/ 6615 h 7852"/>
              <a:gd name="connsiteX20" fmla="*/ 9782 w 10000"/>
              <a:gd name="connsiteY20" fmla="*/ 6770 h 7852"/>
              <a:gd name="connsiteX21" fmla="*/ 9563 w 10000"/>
              <a:gd name="connsiteY21" fmla="*/ 6923 h 7852"/>
              <a:gd name="connsiteX22" fmla="*/ 9345 w 10000"/>
              <a:gd name="connsiteY22" fmla="*/ 7080 h 7852"/>
              <a:gd name="connsiteX23" fmla="*/ 8908 w 10000"/>
              <a:gd name="connsiteY23" fmla="*/ 7234 h 7852"/>
              <a:gd name="connsiteX24" fmla="*/ 8470 w 10000"/>
              <a:gd name="connsiteY24" fmla="*/ 7385 h 7852"/>
              <a:gd name="connsiteX25" fmla="*/ 7623 w 10000"/>
              <a:gd name="connsiteY25" fmla="*/ 7699 h 7852"/>
              <a:gd name="connsiteX26" fmla="*/ 6749 w 10000"/>
              <a:gd name="connsiteY26" fmla="*/ 7852 h 7852"/>
              <a:gd name="connsiteX27" fmla="*/ 5875 w 10000"/>
              <a:gd name="connsiteY27" fmla="*/ 7852 h 7852"/>
              <a:gd name="connsiteX28" fmla="*/ 5219 w 10000"/>
              <a:gd name="connsiteY28" fmla="*/ 7852 h 7852"/>
              <a:gd name="connsiteX29" fmla="*/ 4564 w 10000"/>
              <a:gd name="connsiteY29" fmla="*/ 7852 h 7852"/>
              <a:gd name="connsiteX30" fmla="*/ 4126 w 10000"/>
              <a:gd name="connsiteY30" fmla="*/ 7852 h 7852"/>
              <a:gd name="connsiteX31" fmla="*/ 3469 w 10000"/>
              <a:gd name="connsiteY31" fmla="*/ 7852 h 7852"/>
              <a:gd name="connsiteX32" fmla="*/ 3034 w 10000"/>
              <a:gd name="connsiteY32" fmla="*/ 7699 h 7852"/>
              <a:gd name="connsiteX33" fmla="*/ 2597 w 10000"/>
              <a:gd name="connsiteY33" fmla="*/ 7699 h 7852"/>
              <a:gd name="connsiteX34" fmla="*/ 2186 w 10000"/>
              <a:gd name="connsiteY34" fmla="*/ 7542 h 7852"/>
              <a:gd name="connsiteX35" fmla="*/ 1748 w 10000"/>
              <a:gd name="connsiteY35" fmla="*/ 7385 h 7852"/>
              <a:gd name="connsiteX36" fmla="*/ 1531 w 10000"/>
              <a:gd name="connsiteY36" fmla="*/ 7234 h 7852"/>
              <a:gd name="connsiteX37" fmla="*/ 1093 w 10000"/>
              <a:gd name="connsiteY37" fmla="*/ 6923 h 7852"/>
              <a:gd name="connsiteX38" fmla="*/ 875 w 10000"/>
              <a:gd name="connsiteY38" fmla="*/ 6615 h 7852"/>
              <a:gd name="connsiteX39" fmla="*/ 656 w 10000"/>
              <a:gd name="connsiteY39" fmla="*/ 6170 h 7852"/>
              <a:gd name="connsiteX40" fmla="*/ 437 w 10000"/>
              <a:gd name="connsiteY40" fmla="*/ 5860 h 7852"/>
              <a:gd name="connsiteX41" fmla="*/ 219 w 10000"/>
              <a:gd name="connsiteY41" fmla="*/ 5550 h 7852"/>
              <a:gd name="connsiteX42" fmla="*/ 219 w 10000"/>
              <a:gd name="connsiteY42" fmla="*/ 5242 h 7852"/>
              <a:gd name="connsiteX43" fmla="*/ 0 w 10000"/>
              <a:gd name="connsiteY43" fmla="*/ 4931 h 7852"/>
              <a:gd name="connsiteX44" fmla="*/ 0 w 10000"/>
              <a:gd name="connsiteY44" fmla="*/ 4467 h 7852"/>
              <a:gd name="connsiteX45" fmla="*/ 0 w 10000"/>
              <a:gd name="connsiteY45" fmla="*/ 4156 h 7852"/>
              <a:gd name="connsiteX46" fmla="*/ 0 w 10000"/>
              <a:gd name="connsiteY46" fmla="*/ 3537 h 7852"/>
              <a:gd name="connsiteX47" fmla="*/ 0 w 10000"/>
              <a:gd name="connsiteY47" fmla="*/ 3077 h 7852"/>
              <a:gd name="connsiteX48" fmla="*/ 0 w 10000"/>
              <a:gd name="connsiteY48" fmla="*/ 2475 h 7852"/>
              <a:gd name="connsiteX49" fmla="*/ 0 w 10000"/>
              <a:gd name="connsiteY49" fmla="*/ 0 h 7852"/>
              <a:gd name="connsiteX0" fmla="*/ 1093 w 10000"/>
              <a:gd name="connsiteY0" fmla="*/ 0 h 9804"/>
              <a:gd name="connsiteX1" fmla="*/ 1093 w 10000"/>
              <a:gd name="connsiteY1" fmla="*/ 787 h 9804"/>
              <a:gd name="connsiteX2" fmla="*/ 875 w 10000"/>
              <a:gd name="connsiteY2" fmla="*/ 1576 h 9804"/>
              <a:gd name="connsiteX3" fmla="*/ 875 w 10000"/>
              <a:gd name="connsiteY3" fmla="*/ 2563 h 9804"/>
              <a:gd name="connsiteX4" fmla="*/ 1093 w 10000"/>
              <a:gd name="connsiteY4" fmla="*/ 4510 h 9804"/>
              <a:gd name="connsiteX5" fmla="*/ 1093 w 10000"/>
              <a:gd name="connsiteY5" fmla="*/ 5294 h 9804"/>
              <a:gd name="connsiteX6" fmla="*/ 1311 w 10000"/>
              <a:gd name="connsiteY6" fmla="*/ 6084 h 9804"/>
              <a:gd name="connsiteX7" fmla="*/ 1531 w 10000"/>
              <a:gd name="connsiteY7" fmla="*/ 6675 h 9804"/>
              <a:gd name="connsiteX8" fmla="*/ 1748 w 10000"/>
              <a:gd name="connsiteY8" fmla="*/ 7267 h 9804"/>
              <a:gd name="connsiteX9" fmla="*/ 1968 w 10000"/>
              <a:gd name="connsiteY9" fmla="*/ 7463 h 9804"/>
              <a:gd name="connsiteX10" fmla="*/ 2405 w 10000"/>
              <a:gd name="connsiteY10" fmla="*/ 7857 h 9804"/>
              <a:gd name="connsiteX11" fmla="*/ 3034 w 10000"/>
              <a:gd name="connsiteY11" fmla="*/ 7857 h 9804"/>
              <a:gd name="connsiteX12" fmla="*/ 3689 w 10000"/>
              <a:gd name="connsiteY12" fmla="*/ 8054 h 9804"/>
              <a:gd name="connsiteX13" fmla="*/ 4344 w 10000"/>
              <a:gd name="connsiteY13" fmla="*/ 8054 h 9804"/>
              <a:gd name="connsiteX14" fmla="*/ 5000 w 10000"/>
              <a:gd name="connsiteY14" fmla="*/ 8054 h 9804"/>
              <a:gd name="connsiteX15" fmla="*/ 5656 w 10000"/>
              <a:gd name="connsiteY15" fmla="*/ 8054 h 9804"/>
              <a:gd name="connsiteX16" fmla="*/ 6312 w 10000"/>
              <a:gd name="connsiteY16" fmla="*/ 8054 h 9804"/>
              <a:gd name="connsiteX17" fmla="*/ 6749 w 10000"/>
              <a:gd name="connsiteY17" fmla="*/ 7857 h 9804"/>
              <a:gd name="connsiteX18" fmla="*/ 7404 w 10000"/>
              <a:gd name="connsiteY18" fmla="*/ 7463 h 9804"/>
              <a:gd name="connsiteX19" fmla="*/ 10000 w 10000"/>
              <a:gd name="connsiteY19" fmla="*/ 8229 h 9804"/>
              <a:gd name="connsiteX20" fmla="*/ 9782 w 10000"/>
              <a:gd name="connsiteY20" fmla="*/ 8426 h 9804"/>
              <a:gd name="connsiteX21" fmla="*/ 9563 w 10000"/>
              <a:gd name="connsiteY21" fmla="*/ 8621 h 9804"/>
              <a:gd name="connsiteX22" fmla="*/ 9345 w 10000"/>
              <a:gd name="connsiteY22" fmla="*/ 8821 h 9804"/>
              <a:gd name="connsiteX23" fmla="*/ 8908 w 10000"/>
              <a:gd name="connsiteY23" fmla="*/ 9017 h 9804"/>
              <a:gd name="connsiteX24" fmla="*/ 8470 w 10000"/>
              <a:gd name="connsiteY24" fmla="*/ 9209 h 9804"/>
              <a:gd name="connsiteX25" fmla="*/ 7623 w 10000"/>
              <a:gd name="connsiteY25" fmla="*/ 9609 h 9804"/>
              <a:gd name="connsiteX26" fmla="*/ 6749 w 10000"/>
              <a:gd name="connsiteY26" fmla="*/ 9804 h 9804"/>
              <a:gd name="connsiteX27" fmla="*/ 5875 w 10000"/>
              <a:gd name="connsiteY27" fmla="*/ 9804 h 9804"/>
              <a:gd name="connsiteX28" fmla="*/ 5219 w 10000"/>
              <a:gd name="connsiteY28" fmla="*/ 9804 h 9804"/>
              <a:gd name="connsiteX29" fmla="*/ 4564 w 10000"/>
              <a:gd name="connsiteY29" fmla="*/ 9804 h 9804"/>
              <a:gd name="connsiteX30" fmla="*/ 4126 w 10000"/>
              <a:gd name="connsiteY30" fmla="*/ 9804 h 9804"/>
              <a:gd name="connsiteX31" fmla="*/ 3469 w 10000"/>
              <a:gd name="connsiteY31" fmla="*/ 9804 h 9804"/>
              <a:gd name="connsiteX32" fmla="*/ 3034 w 10000"/>
              <a:gd name="connsiteY32" fmla="*/ 9609 h 9804"/>
              <a:gd name="connsiteX33" fmla="*/ 2597 w 10000"/>
              <a:gd name="connsiteY33" fmla="*/ 9609 h 9804"/>
              <a:gd name="connsiteX34" fmla="*/ 2186 w 10000"/>
              <a:gd name="connsiteY34" fmla="*/ 9409 h 9804"/>
              <a:gd name="connsiteX35" fmla="*/ 1748 w 10000"/>
              <a:gd name="connsiteY35" fmla="*/ 9209 h 9804"/>
              <a:gd name="connsiteX36" fmla="*/ 1531 w 10000"/>
              <a:gd name="connsiteY36" fmla="*/ 9017 h 9804"/>
              <a:gd name="connsiteX37" fmla="*/ 1093 w 10000"/>
              <a:gd name="connsiteY37" fmla="*/ 8621 h 9804"/>
              <a:gd name="connsiteX38" fmla="*/ 875 w 10000"/>
              <a:gd name="connsiteY38" fmla="*/ 8229 h 9804"/>
              <a:gd name="connsiteX39" fmla="*/ 656 w 10000"/>
              <a:gd name="connsiteY39" fmla="*/ 7662 h 9804"/>
              <a:gd name="connsiteX40" fmla="*/ 437 w 10000"/>
              <a:gd name="connsiteY40" fmla="*/ 7267 h 9804"/>
              <a:gd name="connsiteX41" fmla="*/ 219 w 10000"/>
              <a:gd name="connsiteY41" fmla="*/ 6872 h 9804"/>
              <a:gd name="connsiteX42" fmla="*/ 219 w 10000"/>
              <a:gd name="connsiteY42" fmla="*/ 6480 h 9804"/>
              <a:gd name="connsiteX43" fmla="*/ 0 w 10000"/>
              <a:gd name="connsiteY43" fmla="*/ 6084 h 9804"/>
              <a:gd name="connsiteX44" fmla="*/ 0 w 10000"/>
              <a:gd name="connsiteY44" fmla="*/ 5493 h 9804"/>
              <a:gd name="connsiteX45" fmla="*/ 0 w 10000"/>
              <a:gd name="connsiteY45" fmla="*/ 5097 h 9804"/>
              <a:gd name="connsiteX46" fmla="*/ 0 w 10000"/>
              <a:gd name="connsiteY46" fmla="*/ 4309 h 9804"/>
              <a:gd name="connsiteX47" fmla="*/ 0 w 10000"/>
              <a:gd name="connsiteY47" fmla="*/ 3723 h 9804"/>
              <a:gd name="connsiteX48" fmla="*/ 0 w 10000"/>
              <a:gd name="connsiteY48" fmla="*/ 2956 h 9804"/>
              <a:gd name="connsiteX0" fmla="*/ 1093 w 10000"/>
              <a:gd name="connsiteY0" fmla="*/ 0 h 10000"/>
              <a:gd name="connsiteX1" fmla="*/ 1093 w 10000"/>
              <a:gd name="connsiteY1" fmla="*/ 803 h 10000"/>
              <a:gd name="connsiteX2" fmla="*/ 875 w 10000"/>
              <a:gd name="connsiteY2" fmla="*/ 1608 h 10000"/>
              <a:gd name="connsiteX3" fmla="*/ 875 w 10000"/>
              <a:gd name="connsiteY3" fmla="*/ 2614 h 10000"/>
              <a:gd name="connsiteX4" fmla="*/ 1093 w 10000"/>
              <a:gd name="connsiteY4" fmla="*/ 4600 h 10000"/>
              <a:gd name="connsiteX5" fmla="*/ 1093 w 10000"/>
              <a:gd name="connsiteY5" fmla="*/ 5400 h 10000"/>
              <a:gd name="connsiteX6" fmla="*/ 1311 w 10000"/>
              <a:gd name="connsiteY6" fmla="*/ 6206 h 10000"/>
              <a:gd name="connsiteX7" fmla="*/ 1531 w 10000"/>
              <a:gd name="connsiteY7" fmla="*/ 6808 h 10000"/>
              <a:gd name="connsiteX8" fmla="*/ 1748 w 10000"/>
              <a:gd name="connsiteY8" fmla="*/ 7412 h 10000"/>
              <a:gd name="connsiteX9" fmla="*/ 1968 w 10000"/>
              <a:gd name="connsiteY9" fmla="*/ 7612 h 10000"/>
              <a:gd name="connsiteX10" fmla="*/ 2405 w 10000"/>
              <a:gd name="connsiteY10" fmla="*/ 8014 h 10000"/>
              <a:gd name="connsiteX11" fmla="*/ 3034 w 10000"/>
              <a:gd name="connsiteY11" fmla="*/ 8014 h 10000"/>
              <a:gd name="connsiteX12" fmla="*/ 3689 w 10000"/>
              <a:gd name="connsiteY12" fmla="*/ 8215 h 10000"/>
              <a:gd name="connsiteX13" fmla="*/ 4344 w 10000"/>
              <a:gd name="connsiteY13" fmla="*/ 8215 h 10000"/>
              <a:gd name="connsiteX14" fmla="*/ 5000 w 10000"/>
              <a:gd name="connsiteY14" fmla="*/ 8215 h 10000"/>
              <a:gd name="connsiteX15" fmla="*/ 5656 w 10000"/>
              <a:gd name="connsiteY15" fmla="*/ 8215 h 10000"/>
              <a:gd name="connsiteX16" fmla="*/ 6312 w 10000"/>
              <a:gd name="connsiteY16" fmla="*/ 8215 h 10000"/>
              <a:gd name="connsiteX17" fmla="*/ 6749 w 10000"/>
              <a:gd name="connsiteY17" fmla="*/ 8014 h 10000"/>
              <a:gd name="connsiteX18" fmla="*/ 7404 w 10000"/>
              <a:gd name="connsiteY18" fmla="*/ 7612 h 10000"/>
              <a:gd name="connsiteX19" fmla="*/ 10000 w 10000"/>
              <a:gd name="connsiteY19" fmla="*/ 8394 h 10000"/>
              <a:gd name="connsiteX20" fmla="*/ 9782 w 10000"/>
              <a:gd name="connsiteY20" fmla="*/ 8594 h 10000"/>
              <a:gd name="connsiteX21" fmla="*/ 9563 w 10000"/>
              <a:gd name="connsiteY21" fmla="*/ 8793 h 10000"/>
              <a:gd name="connsiteX22" fmla="*/ 9345 w 10000"/>
              <a:gd name="connsiteY22" fmla="*/ 8997 h 10000"/>
              <a:gd name="connsiteX23" fmla="*/ 8908 w 10000"/>
              <a:gd name="connsiteY23" fmla="*/ 9197 h 10000"/>
              <a:gd name="connsiteX24" fmla="*/ 8470 w 10000"/>
              <a:gd name="connsiteY24" fmla="*/ 9393 h 10000"/>
              <a:gd name="connsiteX25" fmla="*/ 7623 w 10000"/>
              <a:gd name="connsiteY25" fmla="*/ 9801 h 10000"/>
              <a:gd name="connsiteX26" fmla="*/ 6749 w 10000"/>
              <a:gd name="connsiteY26" fmla="*/ 10000 h 10000"/>
              <a:gd name="connsiteX27" fmla="*/ 5875 w 10000"/>
              <a:gd name="connsiteY27" fmla="*/ 10000 h 10000"/>
              <a:gd name="connsiteX28" fmla="*/ 5219 w 10000"/>
              <a:gd name="connsiteY28" fmla="*/ 10000 h 10000"/>
              <a:gd name="connsiteX29" fmla="*/ 4564 w 10000"/>
              <a:gd name="connsiteY29" fmla="*/ 10000 h 10000"/>
              <a:gd name="connsiteX30" fmla="*/ 4126 w 10000"/>
              <a:gd name="connsiteY30" fmla="*/ 10000 h 10000"/>
              <a:gd name="connsiteX31" fmla="*/ 3469 w 10000"/>
              <a:gd name="connsiteY31" fmla="*/ 10000 h 10000"/>
              <a:gd name="connsiteX32" fmla="*/ 3034 w 10000"/>
              <a:gd name="connsiteY32" fmla="*/ 9801 h 10000"/>
              <a:gd name="connsiteX33" fmla="*/ 2597 w 10000"/>
              <a:gd name="connsiteY33" fmla="*/ 9801 h 10000"/>
              <a:gd name="connsiteX34" fmla="*/ 2186 w 10000"/>
              <a:gd name="connsiteY34" fmla="*/ 9597 h 10000"/>
              <a:gd name="connsiteX35" fmla="*/ 1748 w 10000"/>
              <a:gd name="connsiteY35" fmla="*/ 9393 h 10000"/>
              <a:gd name="connsiteX36" fmla="*/ 1531 w 10000"/>
              <a:gd name="connsiteY36" fmla="*/ 9197 h 10000"/>
              <a:gd name="connsiteX37" fmla="*/ 1093 w 10000"/>
              <a:gd name="connsiteY37" fmla="*/ 8793 h 10000"/>
              <a:gd name="connsiteX38" fmla="*/ 875 w 10000"/>
              <a:gd name="connsiteY38" fmla="*/ 8394 h 10000"/>
              <a:gd name="connsiteX39" fmla="*/ 656 w 10000"/>
              <a:gd name="connsiteY39" fmla="*/ 7815 h 10000"/>
              <a:gd name="connsiteX40" fmla="*/ 437 w 10000"/>
              <a:gd name="connsiteY40" fmla="*/ 7412 h 10000"/>
              <a:gd name="connsiteX41" fmla="*/ 219 w 10000"/>
              <a:gd name="connsiteY41" fmla="*/ 7009 h 10000"/>
              <a:gd name="connsiteX42" fmla="*/ 219 w 10000"/>
              <a:gd name="connsiteY42" fmla="*/ 6610 h 10000"/>
              <a:gd name="connsiteX43" fmla="*/ 0 w 10000"/>
              <a:gd name="connsiteY43" fmla="*/ 6206 h 10000"/>
              <a:gd name="connsiteX44" fmla="*/ 0 w 10000"/>
              <a:gd name="connsiteY44" fmla="*/ 5603 h 10000"/>
              <a:gd name="connsiteX45" fmla="*/ 0 w 10000"/>
              <a:gd name="connsiteY45" fmla="*/ 5199 h 10000"/>
              <a:gd name="connsiteX46" fmla="*/ 0 w 10000"/>
              <a:gd name="connsiteY46" fmla="*/ 4395 h 10000"/>
              <a:gd name="connsiteX47" fmla="*/ 0 w 10000"/>
              <a:gd name="connsiteY47" fmla="*/ 3797 h 10000"/>
              <a:gd name="connsiteX0" fmla="*/ 1093 w 10000"/>
              <a:gd name="connsiteY0" fmla="*/ 0 h 10000"/>
              <a:gd name="connsiteX1" fmla="*/ 1093 w 10000"/>
              <a:gd name="connsiteY1" fmla="*/ 803 h 10000"/>
              <a:gd name="connsiteX2" fmla="*/ 875 w 10000"/>
              <a:gd name="connsiteY2" fmla="*/ 1608 h 10000"/>
              <a:gd name="connsiteX3" fmla="*/ 1093 w 10000"/>
              <a:gd name="connsiteY3" fmla="*/ 4600 h 10000"/>
              <a:gd name="connsiteX4" fmla="*/ 1093 w 10000"/>
              <a:gd name="connsiteY4" fmla="*/ 5400 h 10000"/>
              <a:gd name="connsiteX5" fmla="*/ 1311 w 10000"/>
              <a:gd name="connsiteY5" fmla="*/ 6206 h 10000"/>
              <a:gd name="connsiteX6" fmla="*/ 1531 w 10000"/>
              <a:gd name="connsiteY6" fmla="*/ 6808 h 10000"/>
              <a:gd name="connsiteX7" fmla="*/ 1748 w 10000"/>
              <a:gd name="connsiteY7" fmla="*/ 7412 h 10000"/>
              <a:gd name="connsiteX8" fmla="*/ 1968 w 10000"/>
              <a:gd name="connsiteY8" fmla="*/ 7612 h 10000"/>
              <a:gd name="connsiteX9" fmla="*/ 2405 w 10000"/>
              <a:gd name="connsiteY9" fmla="*/ 8014 h 10000"/>
              <a:gd name="connsiteX10" fmla="*/ 3034 w 10000"/>
              <a:gd name="connsiteY10" fmla="*/ 8014 h 10000"/>
              <a:gd name="connsiteX11" fmla="*/ 3689 w 10000"/>
              <a:gd name="connsiteY11" fmla="*/ 8215 h 10000"/>
              <a:gd name="connsiteX12" fmla="*/ 4344 w 10000"/>
              <a:gd name="connsiteY12" fmla="*/ 8215 h 10000"/>
              <a:gd name="connsiteX13" fmla="*/ 5000 w 10000"/>
              <a:gd name="connsiteY13" fmla="*/ 8215 h 10000"/>
              <a:gd name="connsiteX14" fmla="*/ 5656 w 10000"/>
              <a:gd name="connsiteY14" fmla="*/ 8215 h 10000"/>
              <a:gd name="connsiteX15" fmla="*/ 6312 w 10000"/>
              <a:gd name="connsiteY15" fmla="*/ 8215 h 10000"/>
              <a:gd name="connsiteX16" fmla="*/ 6749 w 10000"/>
              <a:gd name="connsiteY16" fmla="*/ 8014 h 10000"/>
              <a:gd name="connsiteX17" fmla="*/ 7404 w 10000"/>
              <a:gd name="connsiteY17" fmla="*/ 7612 h 10000"/>
              <a:gd name="connsiteX18" fmla="*/ 10000 w 10000"/>
              <a:gd name="connsiteY18" fmla="*/ 8394 h 10000"/>
              <a:gd name="connsiteX19" fmla="*/ 9782 w 10000"/>
              <a:gd name="connsiteY19" fmla="*/ 8594 h 10000"/>
              <a:gd name="connsiteX20" fmla="*/ 9563 w 10000"/>
              <a:gd name="connsiteY20" fmla="*/ 8793 h 10000"/>
              <a:gd name="connsiteX21" fmla="*/ 9345 w 10000"/>
              <a:gd name="connsiteY21" fmla="*/ 8997 h 10000"/>
              <a:gd name="connsiteX22" fmla="*/ 8908 w 10000"/>
              <a:gd name="connsiteY22" fmla="*/ 9197 h 10000"/>
              <a:gd name="connsiteX23" fmla="*/ 8470 w 10000"/>
              <a:gd name="connsiteY23" fmla="*/ 9393 h 10000"/>
              <a:gd name="connsiteX24" fmla="*/ 7623 w 10000"/>
              <a:gd name="connsiteY24" fmla="*/ 9801 h 10000"/>
              <a:gd name="connsiteX25" fmla="*/ 6749 w 10000"/>
              <a:gd name="connsiteY25" fmla="*/ 10000 h 10000"/>
              <a:gd name="connsiteX26" fmla="*/ 5875 w 10000"/>
              <a:gd name="connsiteY26" fmla="*/ 10000 h 10000"/>
              <a:gd name="connsiteX27" fmla="*/ 5219 w 10000"/>
              <a:gd name="connsiteY27" fmla="*/ 10000 h 10000"/>
              <a:gd name="connsiteX28" fmla="*/ 4564 w 10000"/>
              <a:gd name="connsiteY28" fmla="*/ 10000 h 10000"/>
              <a:gd name="connsiteX29" fmla="*/ 4126 w 10000"/>
              <a:gd name="connsiteY29" fmla="*/ 10000 h 10000"/>
              <a:gd name="connsiteX30" fmla="*/ 3469 w 10000"/>
              <a:gd name="connsiteY30" fmla="*/ 10000 h 10000"/>
              <a:gd name="connsiteX31" fmla="*/ 3034 w 10000"/>
              <a:gd name="connsiteY31" fmla="*/ 9801 h 10000"/>
              <a:gd name="connsiteX32" fmla="*/ 2597 w 10000"/>
              <a:gd name="connsiteY32" fmla="*/ 9801 h 10000"/>
              <a:gd name="connsiteX33" fmla="*/ 2186 w 10000"/>
              <a:gd name="connsiteY33" fmla="*/ 9597 h 10000"/>
              <a:gd name="connsiteX34" fmla="*/ 1748 w 10000"/>
              <a:gd name="connsiteY34" fmla="*/ 9393 h 10000"/>
              <a:gd name="connsiteX35" fmla="*/ 1531 w 10000"/>
              <a:gd name="connsiteY35" fmla="*/ 9197 h 10000"/>
              <a:gd name="connsiteX36" fmla="*/ 1093 w 10000"/>
              <a:gd name="connsiteY36" fmla="*/ 8793 h 10000"/>
              <a:gd name="connsiteX37" fmla="*/ 875 w 10000"/>
              <a:gd name="connsiteY37" fmla="*/ 8394 h 10000"/>
              <a:gd name="connsiteX38" fmla="*/ 656 w 10000"/>
              <a:gd name="connsiteY38" fmla="*/ 7815 h 10000"/>
              <a:gd name="connsiteX39" fmla="*/ 437 w 10000"/>
              <a:gd name="connsiteY39" fmla="*/ 7412 h 10000"/>
              <a:gd name="connsiteX40" fmla="*/ 219 w 10000"/>
              <a:gd name="connsiteY40" fmla="*/ 7009 h 10000"/>
              <a:gd name="connsiteX41" fmla="*/ 219 w 10000"/>
              <a:gd name="connsiteY41" fmla="*/ 6610 h 10000"/>
              <a:gd name="connsiteX42" fmla="*/ 0 w 10000"/>
              <a:gd name="connsiteY42" fmla="*/ 6206 h 10000"/>
              <a:gd name="connsiteX43" fmla="*/ 0 w 10000"/>
              <a:gd name="connsiteY43" fmla="*/ 5603 h 10000"/>
              <a:gd name="connsiteX44" fmla="*/ 0 w 10000"/>
              <a:gd name="connsiteY44" fmla="*/ 5199 h 10000"/>
              <a:gd name="connsiteX45" fmla="*/ 0 w 10000"/>
              <a:gd name="connsiteY45" fmla="*/ 4395 h 10000"/>
              <a:gd name="connsiteX46" fmla="*/ 0 w 10000"/>
              <a:gd name="connsiteY46" fmla="*/ 3797 h 10000"/>
              <a:gd name="connsiteX0" fmla="*/ 1093 w 10000"/>
              <a:gd name="connsiteY0" fmla="*/ 0 h 10000"/>
              <a:gd name="connsiteX1" fmla="*/ 1093 w 10000"/>
              <a:gd name="connsiteY1" fmla="*/ 803 h 10000"/>
              <a:gd name="connsiteX2" fmla="*/ 1093 w 10000"/>
              <a:gd name="connsiteY2" fmla="*/ 4600 h 10000"/>
              <a:gd name="connsiteX3" fmla="*/ 1093 w 10000"/>
              <a:gd name="connsiteY3" fmla="*/ 5400 h 10000"/>
              <a:gd name="connsiteX4" fmla="*/ 1311 w 10000"/>
              <a:gd name="connsiteY4" fmla="*/ 6206 h 10000"/>
              <a:gd name="connsiteX5" fmla="*/ 1531 w 10000"/>
              <a:gd name="connsiteY5" fmla="*/ 6808 h 10000"/>
              <a:gd name="connsiteX6" fmla="*/ 1748 w 10000"/>
              <a:gd name="connsiteY6" fmla="*/ 7412 h 10000"/>
              <a:gd name="connsiteX7" fmla="*/ 1968 w 10000"/>
              <a:gd name="connsiteY7" fmla="*/ 7612 h 10000"/>
              <a:gd name="connsiteX8" fmla="*/ 2405 w 10000"/>
              <a:gd name="connsiteY8" fmla="*/ 8014 h 10000"/>
              <a:gd name="connsiteX9" fmla="*/ 3034 w 10000"/>
              <a:gd name="connsiteY9" fmla="*/ 8014 h 10000"/>
              <a:gd name="connsiteX10" fmla="*/ 3689 w 10000"/>
              <a:gd name="connsiteY10" fmla="*/ 8215 h 10000"/>
              <a:gd name="connsiteX11" fmla="*/ 4344 w 10000"/>
              <a:gd name="connsiteY11" fmla="*/ 8215 h 10000"/>
              <a:gd name="connsiteX12" fmla="*/ 5000 w 10000"/>
              <a:gd name="connsiteY12" fmla="*/ 8215 h 10000"/>
              <a:gd name="connsiteX13" fmla="*/ 5656 w 10000"/>
              <a:gd name="connsiteY13" fmla="*/ 8215 h 10000"/>
              <a:gd name="connsiteX14" fmla="*/ 6312 w 10000"/>
              <a:gd name="connsiteY14" fmla="*/ 8215 h 10000"/>
              <a:gd name="connsiteX15" fmla="*/ 6749 w 10000"/>
              <a:gd name="connsiteY15" fmla="*/ 8014 h 10000"/>
              <a:gd name="connsiteX16" fmla="*/ 7404 w 10000"/>
              <a:gd name="connsiteY16" fmla="*/ 7612 h 10000"/>
              <a:gd name="connsiteX17" fmla="*/ 10000 w 10000"/>
              <a:gd name="connsiteY17" fmla="*/ 8394 h 10000"/>
              <a:gd name="connsiteX18" fmla="*/ 9782 w 10000"/>
              <a:gd name="connsiteY18" fmla="*/ 8594 h 10000"/>
              <a:gd name="connsiteX19" fmla="*/ 9563 w 10000"/>
              <a:gd name="connsiteY19" fmla="*/ 8793 h 10000"/>
              <a:gd name="connsiteX20" fmla="*/ 9345 w 10000"/>
              <a:gd name="connsiteY20" fmla="*/ 8997 h 10000"/>
              <a:gd name="connsiteX21" fmla="*/ 8908 w 10000"/>
              <a:gd name="connsiteY21" fmla="*/ 9197 h 10000"/>
              <a:gd name="connsiteX22" fmla="*/ 8470 w 10000"/>
              <a:gd name="connsiteY22" fmla="*/ 9393 h 10000"/>
              <a:gd name="connsiteX23" fmla="*/ 7623 w 10000"/>
              <a:gd name="connsiteY23" fmla="*/ 9801 h 10000"/>
              <a:gd name="connsiteX24" fmla="*/ 6749 w 10000"/>
              <a:gd name="connsiteY24" fmla="*/ 10000 h 10000"/>
              <a:gd name="connsiteX25" fmla="*/ 5875 w 10000"/>
              <a:gd name="connsiteY25" fmla="*/ 10000 h 10000"/>
              <a:gd name="connsiteX26" fmla="*/ 5219 w 10000"/>
              <a:gd name="connsiteY26" fmla="*/ 10000 h 10000"/>
              <a:gd name="connsiteX27" fmla="*/ 4564 w 10000"/>
              <a:gd name="connsiteY27" fmla="*/ 10000 h 10000"/>
              <a:gd name="connsiteX28" fmla="*/ 4126 w 10000"/>
              <a:gd name="connsiteY28" fmla="*/ 10000 h 10000"/>
              <a:gd name="connsiteX29" fmla="*/ 3469 w 10000"/>
              <a:gd name="connsiteY29" fmla="*/ 10000 h 10000"/>
              <a:gd name="connsiteX30" fmla="*/ 3034 w 10000"/>
              <a:gd name="connsiteY30" fmla="*/ 9801 h 10000"/>
              <a:gd name="connsiteX31" fmla="*/ 2597 w 10000"/>
              <a:gd name="connsiteY31" fmla="*/ 9801 h 10000"/>
              <a:gd name="connsiteX32" fmla="*/ 2186 w 10000"/>
              <a:gd name="connsiteY32" fmla="*/ 9597 h 10000"/>
              <a:gd name="connsiteX33" fmla="*/ 1748 w 10000"/>
              <a:gd name="connsiteY33" fmla="*/ 9393 h 10000"/>
              <a:gd name="connsiteX34" fmla="*/ 1531 w 10000"/>
              <a:gd name="connsiteY34" fmla="*/ 9197 h 10000"/>
              <a:gd name="connsiteX35" fmla="*/ 1093 w 10000"/>
              <a:gd name="connsiteY35" fmla="*/ 8793 h 10000"/>
              <a:gd name="connsiteX36" fmla="*/ 875 w 10000"/>
              <a:gd name="connsiteY36" fmla="*/ 8394 h 10000"/>
              <a:gd name="connsiteX37" fmla="*/ 656 w 10000"/>
              <a:gd name="connsiteY37" fmla="*/ 7815 h 10000"/>
              <a:gd name="connsiteX38" fmla="*/ 437 w 10000"/>
              <a:gd name="connsiteY38" fmla="*/ 7412 h 10000"/>
              <a:gd name="connsiteX39" fmla="*/ 219 w 10000"/>
              <a:gd name="connsiteY39" fmla="*/ 7009 h 10000"/>
              <a:gd name="connsiteX40" fmla="*/ 219 w 10000"/>
              <a:gd name="connsiteY40" fmla="*/ 6610 h 10000"/>
              <a:gd name="connsiteX41" fmla="*/ 0 w 10000"/>
              <a:gd name="connsiteY41" fmla="*/ 6206 h 10000"/>
              <a:gd name="connsiteX42" fmla="*/ 0 w 10000"/>
              <a:gd name="connsiteY42" fmla="*/ 5603 h 10000"/>
              <a:gd name="connsiteX43" fmla="*/ 0 w 10000"/>
              <a:gd name="connsiteY43" fmla="*/ 5199 h 10000"/>
              <a:gd name="connsiteX44" fmla="*/ 0 w 10000"/>
              <a:gd name="connsiteY44" fmla="*/ 4395 h 10000"/>
              <a:gd name="connsiteX45" fmla="*/ 0 w 10000"/>
              <a:gd name="connsiteY45" fmla="*/ 3797 h 10000"/>
              <a:gd name="connsiteX0" fmla="*/ 1093 w 10000"/>
              <a:gd name="connsiteY0" fmla="*/ 0 h 10000"/>
              <a:gd name="connsiteX1" fmla="*/ 1093 w 10000"/>
              <a:gd name="connsiteY1" fmla="*/ 4600 h 10000"/>
              <a:gd name="connsiteX2" fmla="*/ 1093 w 10000"/>
              <a:gd name="connsiteY2" fmla="*/ 5400 h 10000"/>
              <a:gd name="connsiteX3" fmla="*/ 1311 w 10000"/>
              <a:gd name="connsiteY3" fmla="*/ 6206 h 10000"/>
              <a:gd name="connsiteX4" fmla="*/ 1531 w 10000"/>
              <a:gd name="connsiteY4" fmla="*/ 6808 h 10000"/>
              <a:gd name="connsiteX5" fmla="*/ 1748 w 10000"/>
              <a:gd name="connsiteY5" fmla="*/ 7412 h 10000"/>
              <a:gd name="connsiteX6" fmla="*/ 1968 w 10000"/>
              <a:gd name="connsiteY6" fmla="*/ 7612 h 10000"/>
              <a:gd name="connsiteX7" fmla="*/ 2405 w 10000"/>
              <a:gd name="connsiteY7" fmla="*/ 8014 h 10000"/>
              <a:gd name="connsiteX8" fmla="*/ 3034 w 10000"/>
              <a:gd name="connsiteY8" fmla="*/ 8014 h 10000"/>
              <a:gd name="connsiteX9" fmla="*/ 3689 w 10000"/>
              <a:gd name="connsiteY9" fmla="*/ 8215 h 10000"/>
              <a:gd name="connsiteX10" fmla="*/ 4344 w 10000"/>
              <a:gd name="connsiteY10" fmla="*/ 8215 h 10000"/>
              <a:gd name="connsiteX11" fmla="*/ 5000 w 10000"/>
              <a:gd name="connsiteY11" fmla="*/ 8215 h 10000"/>
              <a:gd name="connsiteX12" fmla="*/ 5656 w 10000"/>
              <a:gd name="connsiteY12" fmla="*/ 8215 h 10000"/>
              <a:gd name="connsiteX13" fmla="*/ 6312 w 10000"/>
              <a:gd name="connsiteY13" fmla="*/ 8215 h 10000"/>
              <a:gd name="connsiteX14" fmla="*/ 6749 w 10000"/>
              <a:gd name="connsiteY14" fmla="*/ 8014 h 10000"/>
              <a:gd name="connsiteX15" fmla="*/ 7404 w 10000"/>
              <a:gd name="connsiteY15" fmla="*/ 7612 h 10000"/>
              <a:gd name="connsiteX16" fmla="*/ 10000 w 10000"/>
              <a:gd name="connsiteY16" fmla="*/ 8394 h 10000"/>
              <a:gd name="connsiteX17" fmla="*/ 9782 w 10000"/>
              <a:gd name="connsiteY17" fmla="*/ 8594 h 10000"/>
              <a:gd name="connsiteX18" fmla="*/ 9563 w 10000"/>
              <a:gd name="connsiteY18" fmla="*/ 8793 h 10000"/>
              <a:gd name="connsiteX19" fmla="*/ 9345 w 10000"/>
              <a:gd name="connsiteY19" fmla="*/ 8997 h 10000"/>
              <a:gd name="connsiteX20" fmla="*/ 8908 w 10000"/>
              <a:gd name="connsiteY20" fmla="*/ 9197 h 10000"/>
              <a:gd name="connsiteX21" fmla="*/ 8470 w 10000"/>
              <a:gd name="connsiteY21" fmla="*/ 9393 h 10000"/>
              <a:gd name="connsiteX22" fmla="*/ 7623 w 10000"/>
              <a:gd name="connsiteY22" fmla="*/ 9801 h 10000"/>
              <a:gd name="connsiteX23" fmla="*/ 6749 w 10000"/>
              <a:gd name="connsiteY23" fmla="*/ 10000 h 10000"/>
              <a:gd name="connsiteX24" fmla="*/ 5875 w 10000"/>
              <a:gd name="connsiteY24" fmla="*/ 10000 h 10000"/>
              <a:gd name="connsiteX25" fmla="*/ 5219 w 10000"/>
              <a:gd name="connsiteY25" fmla="*/ 10000 h 10000"/>
              <a:gd name="connsiteX26" fmla="*/ 4564 w 10000"/>
              <a:gd name="connsiteY26" fmla="*/ 10000 h 10000"/>
              <a:gd name="connsiteX27" fmla="*/ 4126 w 10000"/>
              <a:gd name="connsiteY27" fmla="*/ 10000 h 10000"/>
              <a:gd name="connsiteX28" fmla="*/ 3469 w 10000"/>
              <a:gd name="connsiteY28" fmla="*/ 10000 h 10000"/>
              <a:gd name="connsiteX29" fmla="*/ 3034 w 10000"/>
              <a:gd name="connsiteY29" fmla="*/ 9801 h 10000"/>
              <a:gd name="connsiteX30" fmla="*/ 2597 w 10000"/>
              <a:gd name="connsiteY30" fmla="*/ 9801 h 10000"/>
              <a:gd name="connsiteX31" fmla="*/ 2186 w 10000"/>
              <a:gd name="connsiteY31" fmla="*/ 9597 h 10000"/>
              <a:gd name="connsiteX32" fmla="*/ 1748 w 10000"/>
              <a:gd name="connsiteY32" fmla="*/ 9393 h 10000"/>
              <a:gd name="connsiteX33" fmla="*/ 1531 w 10000"/>
              <a:gd name="connsiteY33" fmla="*/ 9197 h 10000"/>
              <a:gd name="connsiteX34" fmla="*/ 1093 w 10000"/>
              <a:gd name="connsiteY34" fmla="*/ 8793 h 10000"/>
              <a:gd name="connsiteX35" fmla="*/ 875 w 10000"/>
              <a:gd name="connsiteY35" fmla="*/ 8394 h 10000"/>
              <a:gd name="connsiteX36" fmla="*/ 656 w 10000"/>
              <a:gd name="connsiteY36" fmla="*/ 7815 h 10000"/>
              <a:gd name="connsiteX37" fmla="*/ 437 w 10000"/>
              <a:gd name="connsiteY37" fmla="*/ 7412 h 10000"/>
              <a:gd name="connsiteX38" fmla="*/ 219 w 10000"/>
              <a:gd name="connsiteY38" fmla="*/ 7009 h 10000"/>
              <a:gd name="connsiteX39" fmla="*/ 219 w 10000"/>
              <a:gd name="connsiteY39" fmla="*/ 6610 h 10000"/>
              <a:gd name="connsiteX40" fmla="*/ 0 w 10000"/>
              <a:gd name="connsiteY40" fmla="*/ 6206 h 10000"/>
              <a:gd name="connsiteX41" fmla="*/ 0 w 10000"/>
              <a:gd name="connsiteY41" fmla="*/ 5603 h 10000"/>
              <a:gd name="connsiteX42" fmla="*/ 0 w 10000"/>
              <a:gd name="connsiteY42" fmla="*/ 5199 h 10000"/>
              <a:gd name="connsiteX43" fmla="*/ 0 w 10000"/>
              <a:gd name="connsiteY43" fmla="*/ 4395 h 10000"/>
              <a:gd name="connsiteX44" fmla="*/ 0 w 10000"/>
              <a:gd name="connsiteY44" fmla="*/ 3797 h 10000"/>
              <a:gd name="connsiteX0" fmla="*/ 1093 w 10000"/>
              <a:gd name="connsiteY0" fmla="*/ 803 h 6203"/>
              <a:gd name="connsiteX1" fmla="*/ 1093 w 10000"/>
              <a:gd name="connsiteY1" fmla="*/ 1603 h 6203"/>
              <a:gd name="connsiteX2" fmla="*/ 1311 w 10000"/>
              <a:gd name="connsiteY2" fmla="*/ 2409 h 6203"/>
              <a:gd name="connsiteX3" fmla="*/ 1531 w 10000"/>
              <a:gd name="connsiteY3" fmla="*/ 3011 h 6203"/>
              <a:gd name="connsiteX4" fmla="*/ 1748 w 10000"/>
              <a:gd name="connsiteY4" fmla="*/ 3615 h 6203"/>
              <a:gd name="connsiteX5" fmla="*/ 1968 w 10000"/>
              <a:gd name="connsiteY5" fmla="*/ 3815 h 6203"/>
              <a:gd name="connsiteX6" fmla="*/ 2405 w 10000"/>
              <a:gd name="connsiteY6" fmla="*/ 4217 h 6203"/>
              <a:gd name="connsiteX7" fmla="*/ 3034 w 10000"/>
              <a:gd name="connsiteY7" fmla="*/ 4217 h 6203"/>
              <a:gd name="connsiteX8" fmla="*/ 3689 w 10000"/>
              <a:gd name="connsiteY8" fmla="*/ 4418 h 6203"/>
              <a:gd name="connsiteX9" fmla="*/ 4344 w 10000"/>
              <a:gd name="connsiteY9" fmla="*/ 4418 h 6203"/>
              <a:gd name="connsiteX10" fmla="*/ 5000 w 10000"/>
              <a:gd name="connsiteY10" fmla="*/ 4418 h 6203"/>
              <a:gd name="connsiteX11" fmla="*/ 5656 w 10000"/>
              <a:gd name="connsiteY11" fmla="*/ 4418 h 6203"/>
              <a:gd name="connsiteX12" fmla="*/ 6312 w 10000"/>
              <a:gd name="connsiteY12" fmla="*/ 4418 h 6203"/>
              <a:gd name="connsiteX13" fmla="*/ 6749 w 10000"/>
              <a:gd name="connsiteY13" fmla="*/ 4217 h 6203"/>
              <a:gd name="connsiteX14" fmla="*/ 7404 w 10000"/>
              <a:gd name="connsiteY14" fmla="*/ 3815 h 6203"/>
              <a:gd name="connsiteX15" fmla="*/ 10000 w 10000"/>
              <a:gd name="connsiteY15" fmla="*/ 4597 h 6203"/>
              <a:gd name="connsiteX16" fmla="*/ 9782 w 10000"/>
              <a:gd name="connsiteY16" fmla="*/ 4797 h 6203"/>
              <a:gd name="connsiteX17" fmla="*/ 9563 w 10000"/>
              <a:gd name="connsiteY17" fmla="*/ 4996 h 6203"/>
              <a:gd name="connsiteX18" fmla="*/ 9345 w 10000"/>
              <a:gd name="connsiteY18" fmla="*/ 5200 h 6203"/>
              <a:gd name="connsiteX19" fmla="*/ 8908 w 10000"/>
              <a:gd name="connsiteY19" fmla="*/ 5400 h 6203"/>
              <a:gd name="connsiteX20" fmla="*/ 8470 w 10000"/>
              <a:gd name="connsiteY20" fmla="*/ 5596 h 6203"/>
              <a:gd name="connsiteX21" fmla="*/ 7623 w 10000"/>
              <a:gd name="connsiteY21" fmla="*/ 6004 h 6203"/>
              <a:gd name="connsiteX22" fmla="*/ 6749 w 10000"/>
              <a:gd name="connsiteY22" fmla="*/ 6203 h 6203"/>
              <a:gd name="connsiteX23" fmla="*/ 5875 w 10000"/>
              <a:gd name="connsiteY23" fmla="*/ 6203 h 6203"/>
              <a:gd name="connsiteX24" fmla="*/ 5219 w 10000"/>
              <a:gd name="connsiteY24" fmla="*/ 6203 h 6203"/>
              <a:gd name="connsiteX25" fmla="*/ 4564 w 10000"/>
              <a:gd name="connsiteY25" fmla="*/ 6203 h 6203"/>
              <a:gd name="connsiteX26" fmla="*/ 4126 w 10000"/>
              <a:gd name="connsiteY26" fmla="*/ 6203 h 6203"/>
              <a:gd name="connsiteX27" fmla="*/ 3469 w 10000"/>
              <a:gd name="connsiteY27" fmla="*/ 6203 h 6203"/>
              <a:gd name="connsiteX28" fmla="*/ 3034 w 10000"/>
              <a:gd name="connsiteY28" fmla="*/ 6004 h 6203"/>
              <a:gd name="connsiteX29" fmla="*/ 2597 w 10000"/>
              <a:gd name="connsiteY29" fmla="*/ 6004 h 6203"/>
              <a:gd name="connsiteX30" fmla="*/ 2186 w 10000"/>
              <a:gd name="connsiteY30" fmla="*/ 5800 h 6203"/>
              <a:gd name="connsiteX31" fmla="*/ 1748 w 10000"/>
              <a:gd name="connsiteY31" fmla="*/ 5596 h 6203"/>
              <a:gd name="connsiteX32" fmla="*/ 1531 w 10000"/>
              <a:gd name="connsiteY32" fmla="*/ 5400 h 6203"/>
              <a:gd name="connsiteX33" fmla="*/ 1093 w 10000"/>
              <a:gd name="connsiteY33" fmla="*/ 4996 h 6203"/>
              <a:gd name="connsiteX34" fmla="*/ 875 w 10000"/>
              <a:gd name="connsiteY34" fmla="*/ 4597 h 6203"/>
              <a:gd name="connsiteX35" fmla="*/ 656 w 10000"/>
              <a:gd name="connsiteY35" fmla="*/ 4018 h 6203"/>
              <a:gd name="connsiteX36" fmla="*/ 437 w 10000"/>
              <a:gd name="connsiteY36" fmla="*/ 3615 h 6203"/>
              <a:gd name="connsiteX37" fmla="*/ 219 w 10000"/>
              <a:gd name="connsiteY37" fmla="*/ 3212 h 6203"/>
              <a:gd name="connsiteX38" fmla="*/ 219 w 10000"/>
              <a:gd name="connsiteY38" fmla="*/ 2813 h 6203"/>
              <a:gd name="connsiteX39" fmla="*/ 0 w 10000"/>
              <a:gd name="connsiteY39" fmla="*/ 2409 h 6203"/>
              <a:gd name="connsiteX40" fmla="*/ 0 w 10000"/>
              <a:gd name="connsiteY40" fmla="*/ 1806 h 6203"/>
              <a:gd name="connsiteX41" fmla="*/ 0 w 10000"/>
              <a:gd name="connsiteY41" fmla="*/ 1402 h 6203"/>
              <a:gd name="connsiteX42" fmla="*/ 0 w 10000"/>
              <a:gd name="connsiteY42" fmla="*/ 598 h 6203"/>
              <a:gd name="connsiteX43" fmla="*/ 0 w 10000"/>
              <a:gd name="connsiteY43" fmla="*/ 0 h 6203"/>
              <a:gd name="connsiteX0" fmla="*/ 1093 w 10000"/>
              <a:gd name="connsiteY0" fmla="*/ 331 h 9036"/>
              <a:gd name="connsiteX1" fmla="*/ 1093 w 10000"/>
              <a:gd name="connsiteY1" fmla="*/ 1620 h 9036"/>
              <a:gd name="connsiteX2" fmla="*/ 1311 w 10000"/>
              <a:gd name="connsiteY2" fmla="*/ 2920 h 9036"/>
              <a:gd name="connsiteX3" fmla="*/ 1531 w 10000"/>
              <a:gd name="connsiteY3" fmla="*/ 3890 h 9036"/>
              <a:gd name="connsiteX4" fmla="*/ 1748 w 10000"/>
              <a:gd name="connsiteY4" fmla="*/ 4864 h 9036"/>
              <a:gd name="connsiteX5" fmla="*/ 1968 w 10000"/>
              <a:gd name="connsiteY5" fmla="*/ 5186 h 9036"/>
              <a:gd name="connsiteX6" fmla="*/ 2405 w 10000"/>
              <a:gd name="connsiteY6" fmla="*/ 5834 h 9036"/>
              <a:gd name="connsiteX7" fmla="*/ 3034 w 10000"/>
              <a:gd name="connsiteY7" fmla="*/ 5834 h 9036"/>
              <a:gd name="connsiteX8" fmla="*/ 3689 w 10000"/>
              <a:gd name="connsiteY8" fmla="*/ 6158 h 9036"/>
              <a:gd name="connsiteX9" fmla="*/ 4344 w 10000"/>
              <a:gd name="connsiteY9" fmla="*/ 6158 h 9036"/>
              <a:gd name="connsiteX10" fmla="*/ 5000 w 10000"/>
              <a:gd name="connsiteY10" fmla="*/ 6158 h 9036"/>
              <a:gd name="connsiteX11" fmla="*/ 5656 w 10000"/>
              <a:gd name="connsiteY11" fmla="*/ 6158 h 9036"/>
              <a:gd name="connsiteX12" fmla="*/ 6312 w 10000"/>
              <a:gd name="connsiteY12" fmla="*/ 6158 h 9036"/>
              <a:gd name="connsiteX13" fmla="*/ 6749 w 10000"/>
              <a:gd name="connsiteY13" fmla="*/ 5834 h 9036"/>
              <a:gd name="connsiteX14" fmla="*/ 7404 w 10000"/>
              <a:gd name="connsiteY14" fmla="*/ 5186 h 9036"/>
              <a:gd name="connsiteX15" fmla="*/ 10000 w 10000"/>
              <a:gd name="connsiteY15" fmla="*/ 6447 h 9036"/>
              <a:gd name="connsiteX16" fmla="*/ 9782 w 10000"/>
              <a:gd name="connsiteY16" fmla="*/ 6769 h 9036"/>
              <a:gd name="connsiteX17" fmla="*/ 9563 w 10000"/>
              <a:gd name="connsiteY17" fmla="*/ 7090 h 9036"/>
              <a:gd name="connsiteX18" fmla="*/ 9345 w 10000"/>
              <a:gd name="connsiteY18" fmla="*/ 7419 h 9036"/>
              <a:gd name="connsiteX19" fmla="*/ 8908 w 10000"/>
              <a:gd name="connsiteY19" fmla="*/ 7741 h 9036"/>
              <a:gd name="connsiteX20" fmla="*/ 8470 w 10000"/>
              <a:gd name="connsiteY20" fmla="*/ 8057 h 9036"/>
              <a:gd name="connsiteX21" fmla="*/ 7623 w 10000"/>
              <a:gd name="connsiteY21" fmla="*/ 8715 h 9036"/>
              <a:gd name="connsiteX22" fmla="*/ 6749 w 10000"/>
              <a:gd name="connsiteY22" fmla="*/ 9036 h 9036"/>
              <a:gd name="connsiteX23" fmla="*/ 5875 w 10000"/>
              <a:gd name="connsiteY23" fmla="*/ 9036 h 9036"/>
              <a:gd name="connsiteX24" fmla="*/ 5219 w 10000"/>
              <a:gd name="connsiteY24" fmla="*/ 9036 h 9036"/>
              <a:gd name="connsiteX25" fmla="*/ 4564 w 10000"/>
              <a:gd name="connsiteY25" fmla="*/ 9036 h 9036"/>
              <a:gd name="connsiteX26" fmla="*/ 4126 w 10000"/>
              <a:gd name="connsiteY26" fmla="*/ 9036 h 9036"/>
              <a:gd name="connsiteX27" fmla="*/ 3469 w 10000"/>
              <a:gd name="connsiteY27" fmla="*/ 9036 h 9036"/>
              <a:gd name="connsiteX28" fmla="*/ 3034 w 10000"/>
              <a:gd name="connsiteY28" fmla="*/ 8715 h 9036"/>
              <a:gd name="connsiteX29" fmla="*/ 2597 w 10000"/>
              <a:gd name="connsiteY29" fmla="*/ 8715 h 9036"/>
              <a:gd name="connsiteX30" fmla="*/ 2186 w 10000"/>
              <a:gd name="connsiteY30" fmla="*/ 8386 h 9036"/>
              <a:gd name="connsiteX31" fmla="*/ 1748 w 10000"/>
              <a:gd name="connsiteY31" fmla="*/ 8057 h 9036"/>
              <a:gd name="connsiteX32" fmla="*/ 1531 w 10000"/>
              <a:gd name="connsiteY32" fmla="*/ 7741 h 9036"/>
              <a:gd name="connsiteX33" fmla="*/ 1093 w 10000"/>
              <a:gd name="connsiteY33" fmla="*/ 7090 h 9036"/>
              <a:gd name="connsiteX34" fmla="*/ 875 w 10000"/>
              <a:gd name="connsiteY34" fmla="*/ 6447 h 9036"/>
              <a:gd name="connsiteX35" fmla="*/ 656 w 10000"/>
              <a:gd name="connsiteY35" fmla="*/ 5514 h 9036"/>
              <a:gd name="connsiteX36" fmla="*/ 437 w 10000"/>
              <a:gd name="connsiteY36" fmla="*/ 4864 h 9036"/>
              <a:gd name="connsiteX37" fmla="*/ 219 w 10000"/>
              <a:gd name="connsiteY37" fmla="*/ 4214 h 9036"/>
              <a:gd name="connsiteX38" fmla="*/ 219 w 10000"/>
              <a:gd name="connsiteY38" fmla="*/ 3571 h 9036"/>
              <a:gd name="connsiteX39" fmla="*/ 0 w 10000"/>
              <a:gd name="connsiteY39" fmla="*/ 2920 h 9036"/>
              <a:gd name="connsiteX40" fmla="*/ 0 w 10000"/>
              <a:gd name="connsiteY40" fmla="*/ 1947 h 9036"/>
              <a:gd name="connsiteX41" fmla="*/ 0 w 10000"/>
              <a:gd name="connsiteY41" fmla="*/ 1296 h 9036"/>
              <a:gd name="connsiteX42" fmla="*/ 0 w 10000"/>
              <a:gd name="connsiteY42" fmla="*/ 0 h 9036"/>
              <a:gd name="connsiteX0" fmla="*/ 1093 w 10000"/>
              <a:gd name="connsiteY0" fmla="*/ 0 h 9634"/>
              <a:gd name="connsiteX1" fmla="*/ 1093 w 10000"/>
              <a:gd name="connsiteY1" fmla="*/ 1427 h 9634"/>
              <a:gd name="connsiteX2" fmla="*/ 1311 w 10000"/>
              <a:gd name="connsiteY2" fmla="*/ 2866 h 9634"/>
              <a:gd name="connsiteX3" fmla="*/ 1531 w 10000"/>
              <a:gd name="connsiteY3" fmla="*/ 3939 h 9634"/>
              <a:gd name="connsiteX4" fmla="*/ 1748 w 10000"/>
              <a:gd name="connsiteY4" fmla="*/ 5017 h 9634"/>
              <a:gd name="connsiteX5" fmla="*/ 1968 w 10000"/>
              <a:gd name="connsiteY5" fmla="*/ 5373 h 9634"/>
              <a:gd name="connsiteX6" fmla="*/ 2405 w 10000"/>
              <a:gd name="connsiteY6" fmla="*/ 6090 h 9634"/>
              <a:gd name="connsiteX7" fmla="*/ 3034 w 10000"/>
              <a:gd name="connsiteY7" fmla="*/ 6090 h 9634"/>
              <a:gd name="connsiteX8" fmla="*/ 3689 w 10000"/>
              <a:gd name="connsiteY8" fmla="*/ 6449 h 9634"/>
              <a:gd name="connsiteX9" fmla="*/ 4344 w 10000"/>
              <a:gd name="connsiteY9" fmla="*/ 6449 h 9634"/>
              <a:gd name="connsiteX10" fmla="*/ 5000 w 10000"/>
              <a:gd name="connsiteY10" fmla="*/ 6449 h 9634"/>
              <a:gd name="connsiteX11" fmla="*/ 5656 w 10000"/>
              <a:gd name="connsiteY11" fmla="*/ 6449 h 9634"/>
              <a:gd name="connsiteX12" fmla="*/ 6312 w 10000"/>
              <a:gd name="connsiteY12" fmla="*/ 6449 h 9634"/>
              <a:gd name="connsiteX13" fmla="*/ 6749 w 10000"/>
              <a:gd name="connsiteY13" fmla="*/ 6090 h 9634"/>
              <a:gd name="connsiteX14" fmla="*/ 7404 w 10000"/>
              <a:gd name="connsiteY14" fmla="*/ 5373 h 9634"/>
              <a:gd name="connsiteX15" fmla="*/ 10000 w 10000"/>
              <a:gd name="connsiteY15" fmla="*/ 6769 h 9634"/>
              <a:gd name="connsiteX16" fmla="*/ 9782 w 10000"/>
              <a:gd name="connsiteY16" fmla="*/ 7125 h 9634"/>
              <a:gd name="connsiteX17" fmla="*/ 9563 w 10000"/>
              <a:gd name="connsiteY17" fmla="*/ 7480 h 9634"/>
              <a:gd name="connsiteX18" fmla="*/ 9345 w 10000"/>
              <a:gd name="connsiteY18" fmla="*/ 7844 h 9634"/>
              <a:gd name="connsiteX19" fmla="*/ 8908 w 10000"/>
              <a:gd name="connsiteY19" fmla="*/ 8201 h 9634"/>
              <a:gd name="connsiteX20" fmla="*/ 8470 w 10000"/>
              <a:gd name="connsiteY20" fmla="*/ 8551 h 9634"/>
              <a:gd name="connsiteX21" fmla="*/ 7623 w 10000"/>
              <a:gd name="connsiteY21" fmla="*/ 9279 h 9634"/>
              <a:gd name="connsiteX22" fmla="*/ 6749 w 10000"/>
              <a:gd name="connsiteY22" fmla="*/ 9634 h 9634"/>
              <a:gd name="connsiteX23" fmla="*/ 5875 w 10000"/>
              <a:gd name="connsiteY23" fmla="*/ 9634 h 9634"/>
              <a:gd name="connsiteX24" fmla="*/ 5219 w 10000"/>
              <a:gd name="connsiteY24" fmla="*/ 9634 h 9634"/>
              <a:gd name="connsiteX25" fmla="*/ 4564 w 10000"/>
              <a:gd name="connsiteY25" fmla="*/ 9634 h 9634"/>
              <a:gd name="connsiteX26" fmla="*/ 4126 w 10000"/>
              <a:gd name="connsiteY26" fmla="*/ 9634 h 9634"/>
              <a:gd name="connsiteX27" fmla="*/ 3469 w 10000"/>
              <a:gd name="connsiteY27" fmla="*/ 9634 h 9634"/>
              <a:gd name="connsiteX28" fmla="*/ 3034 w 10000"/>
              <a:gd name="connsiteY28" fmla="*/ 9279 h 9634"/>
              <a:gd name="connsiteX29" fmla="*/ 2597 w 10000"/>
              <a:gd name="connsiteY29" fmla="*/ 9279 h 9634"/>
              <a:gd name="connsiteX30" fmla="*/ 2186 w 10000"/>
              <a:gd name="connsiteY30" fmla="*/ 8915 h 9634"/>
              <a:gd name="connsiteX31" fmla="*/ 1748 w 10000"/>
              <a:gd name="connsiteY31" fmla="*/ 8551 h 9634"/>
              <a:gd name="connsiteX32" fmla="*/ 1531 w 10000"/>
              <a:gd name="connsiteY32" fmla="*/ 8201 h 9634"/>
              <a:gd name="connsiteX33" fmla="*/ 1093 w 10000"/>
              <a:gd name="connsiteY33" fmla="*/ 7480 h 9634"/>
              <a:gd name="connsiteX34" fmla="*/ 875 w 10000"/>
              <a:gd name="connsiteY34" fmla="*/ 6769 h 9634"/>
              <a:gd name="connsiteX35" fmla="*/ 656 w 10000"/>
              <a:gd name="connsiteY35" fmla="*/ 5736 h 9634"/>
              <a:gd name="connsiteX36" fmla="*/ 437 w 10000"/>
              <a:gd name="connsiteY36" fmla="*/ 5017 h 9634"/>
              <a:gd name="connsiteX37" fmla="*/ 219 w 10000"/>
              <a:gd name="connsiteY37" fmla="*/ 4298 h 9634"/>
              <a:gd name="connsiteX38" fmla="*/ 219 w 10000"/>
              <a:gd name="connsiteY38" fmla="*/ 3586 h 9634"/>
              <a:gd name="connsiteX39" fmla="*/ 0 w 10000"/>
              <a:gd name="connsiteY39" fmla="*/ 2866 h 9634"/>
              <a:gd name="connsiteX40" fmla="*/ 0 w 10000"/>
              <a:gd name="connsiteY40" fmla="*/ 1789 h 9634"/>
              <a:gd name="connsiteX41" fmla="*/ 0 w 10000"/>
              <a:gd name="connsiteY41" fmla="*/ 1068 h 9634"/>
              <a:gd name="connsiteX0" fmla="*/ 1093 w 10000"/>
              <a:gd name="connsiteY0" fmla="*/ 372 h 8891"/>
              <a:gd name="connsiteX1" fmla="*/ 1311 w 10000"/>
              <a:gd name="connsiteY1" fmla="*/ 1866 h 8891"/>
              <a:gd name="connsiteX2" fmla="*/ 1531 w 10000"/>
              <a:gd name="connsiteY2" fmla="*/ 2980 h 8891"/>
              <a:gd name="connsiteX3" fmla="*/ 1748 w 10000"/>
              <a:gd name="connsiteY3" fmla="*/ 4099 h 8891"/>
              <a:gd name="connsiteX4" fmla="*/ 1968 w 10000"/>
              <a:gd name="connsiteY4" fmla="*/ 4468 h 8891"/>
              <a:gd name="connsiteX5" fmla="*/ 2405 w 10000"/>
              <a:gd name="connsiteY5" fmla="*/ 5212 h 8891"/>
              <a:gd name="connsiteX6" fmla="*/ 3034 w 10000"/>
              <a:gd name="connsiteY6" fmla="*/ 5212 h 8891"/>
              <a:gd name="connsiteX7" fmla="*/ 3689 w 10000"/>
              <a:gd name="connsiteY7" fmla="*/ 5585 h 8891"/>
              <a:gd name="connsiteX8" fmla="*/ 4344 w 10000"/>
              <a:gd name="connsiteY8" fmla="*/ 5585 h 8891"/>
              <a:gd name="connsiteX9" fmla="*/ 5000 w 10000"/>
              <a:gd name="connsiteY9" fmla="*/ 5585 h 8891"/>
              <a:gd name="connsiteX10" fmla="*/ 5656 w 10000"/>
              <a:gd name="connsiteY10" fmla="*/ 5585 h 8891"/>
              <a:gd name="connsiteX11" fmla="*/ 6312 w 10000"/>
              <a:gd name="connsiteY11" fmla="*/ 5585 h 8891"/>
              <a:gd name="connsiteX12" fmla="*/ 6749 w 10000"/>
              <a:gd name="connsiteY12" fmla="*/ 5212 h 8891"/>
              <a:gd name="connsiteX13" fmla="*/ 7404 w 10000"/>
              <a:gd name="connsiteY13" fmla="*/ 4468 h 8891"/>
              <a:gd name="connsiteX14" fmla="*/ 10000 w 10000"/>
              <a:gd name="connsiteY14" fmla="*/ 5917 h 8891"/>
              <a:gd name="connsiteX15" fmla="*/ 9782 w 10000"/>
              <a:gd name="connsiteY15" fmla="*/ 6287 h 8891"/>
              <a:gd name="connsiteX16" fmla="*/ 9563 w 10000"/>
              <a:gd name="connsiteY16" fmla="*/ 6655 h 8891"/>
              <a:gd name="connsiteX17" fmla="*/ 9345 w 10000"/>
              <a:gd name="connsiteY17" fmla="*/ 7033 h 8891"/>
              <a:gd name="connsiteX18" fmla="*/ 8908 w 10000"/>
              <a:gd name="connsiteY18" fmla="*/ 7404 h 8891"/>
              <a:gd name="connsiteX19" fmla="*/ 8470 w 10000"/>
              <a:gd name="connsiteY19" fmla="*/ 7767 h 8891"/>
              <a:gd name="connsiteX20" fmla="*/ 7623 w 10000"/>
              <a:gd name="connsiteY20" fmla="*/ 8523 h 8891"/>
              <a:gd name="connsiteX21" fmla="*/ 6749 w 10000"/>
              <a:gd name="connsiteY21" fmla="*/ 8891 h 8891"/>
              <a:gd name="connsiteX22" fmla="*/ 5875 w 10000"/>
              <a:gd name="connsiteY22" fmla="*/ 8891 h 8891"/>
              <a:gd name="connsiteX23" fmla="*/ 5219 w 10000"/>
              <a:gd name="connsiteY23" fmla="*/ 8891 h 8891"/>
              <a:gd name="connsiteX24" fmla="*/ 4564 w 10000"/>
              <a:gd name="connsiteY24" fmla="*/ 8891 h 8891"/>
              <a:gd name="connsiteX25" fmla="*/ 4126 w 10000"/>
              <a:gd name="connsiteY25" fmla="*/ 8891 h 8891"/>
              <a:gd name="connsiteX26" fmla="*/ 3469 w 10000"/>
              <a:gd name="connsiteY26" fmla="*/ 8891 h 8891"/>
              <a:gd name="connsiteX27" fmla="*/ 3034 w 10000"/>
              <a:gd name="connsiteY27" fmla="*/ 8523 h 8891"/>
              <a:gd name="connsiteX28" fmla="*/ 2597 w 10000"/>
              <a:gd name="connsiteY28" fmla="*/ 8523 h 8891"/>
              <a:gd name="connsiteX29" fmla="*/ 2186 w 10000"/>
              <a:gd name="connsiteY29" fmla="*/ 8145 h 8891"/>
              <a:gd name="connsiteX30" fmla="*/ 1748 w 10000"/>
              <a:gd name="connsiteY30" fmla="*/ 7767 h 8891"/>
              <a:gd name="connsiteX31" fmla="*/ 1531 w 10000"/>
              <a:gd name="connsiteY31" fmla="*/ 7404 h 8891"/>
              <a:gd name="connsiteX32" fmla="*/ 1093 w 10000"/>
              <a:gd name="connsiteY32" fmla="*/ 6655 h 8891"/>
              <a:gd name="connsiteX33" fmla="*/ 875 w 10000"/>
              <a:gd name="connsiteY33" fmla="*/ 5917 h 8891"/>
              <a:gd name="connsiteX34" fmla="*/ 656 w 10000"/>
              <a:gd name="connsiteY34" fmla="*/ 4845 h 8891"/>
              <a:gd name="connsiteX35" fmla="*/ 437 w 10000"/>
              <a:gd name="connsiteY35" fmla="*/ 4099 h 8891"/>
              <a:gd name="connsiteX36" fmla="*/ 219 w 10000"/>
              <a:gd name="connsiteY36" fmla="*/ 3352 h 8891"/>
              <a:gd name="connsiteX37" fmla="*/ 219 w 10000"/>
              <a:gd name="connsiteY37" fmla="*/ 2613 h 8891"/>
              <a:gd name="connsiteX38" fmla="*/ 0 w 10000"/>
              <a:gd name="connsiteY38" fmla="*/ 1866 h 8891"/>
              <a:gd name="connsiteX39" fmla="*/ 0 w 10000"/>
              <a:gd name="connsiteY39" fmla="*/ 748 h 8891"/>
              <a:gd name="connsiteX40" fmla="*/ 0 w 10000"/>
              <a:gd name="connsiteY40" fmla="*/ 0 h 8891"/>
              <a:gd name="connsiteX0" fmla="*/ 1093 w 10000"/>
              <a:gd name="connsiteY0" fmla="*/ 0 h 9582"/>
              <a:gd name="connsiteX1" fmla="*/ 1311 w 10000"/>
              <a:gd name="connsiteY1" fmla="*/ 1681 h 9582"/>
              <a:gd name="connsiteX2" fmla="*/ 1531 w 10000"/>
              <a:gd name="connsiteY2" fmla="*/ 2934 h 9582"/>
              <a:gd name="connsiteX3" fmla="*/ 1748 w 10000"/>
              <a:gd name="connsiteY3" fmla="*/ 4192 h 9582"/>
              <a:gd name="connsiteX4" fmla="*/ 1968 w 10000"/>
              <a:gd name="connsiteY4" fmla="*/ 4607 h 9582"/>
              <a:gd name="connsiteX5" fmla="*/ 2405 w 10000"/>
              <a:gd name="connsiteY5" fmla="*/ 5444 h 9582"/>
              <a:gd name="connsiteX6" fmla="*/ 3034 w 10000"/>
              <a:gd name="connsiteY6" fmla="*/ 5444 h 9582"/>
              <a:gd name="connsiteX7" fmla="*/ 3689 w 10000"/>
              <a:gd name="connsiteY7" fmla="*/ 5864 h 9582"/>
              <a:gd name="connsiteX8" fmla="*/ 4344 w 10000"/>
              <a:gd name="connsiteY8" fmla="*/ 5864 h 9582"/>
              <a:gd name="connsiteX9" fmla="*/ 5000 w 10000"/>
              <a:gd name="connsiteY9" fmla="*/ 5864 h 9582"/>
              <a:gd name="connsiteX10" fmla="*/ 5656 w 10000"/>
              <a:gd name="connsiteY10" fmla="*/ 5864 h 9582"/>
              <a:gd name="connsiteX11" fmla="*/ 6312 w 10000"/>
              <a:gd name="connsiteY11" fmla="*/ 5864 h 9582"/>
              <a:gd name="connsiteX12" fmla="*/ 6749 w 10000"/>
              <a:gd name="connsiteY12" fmla="*/ 5444 h 9582"/>
              <a:gd name="connsiteX13" fmla="*/ 7404 w 10000"/>
              <a:gd name="connsiteY13" fmla="*/ 4607 h 9582"/>
              <a:gd name="connsiteX14" fmla="*/ 10000 w 10000"/>
              <a:gd name="connsiteY14" fmla="*/ 6237 h 9582"/>
              <a:gd name="connsiteX15" fmla="*/ 9782 w 10000"/>
              <a:gd name="connsiteY15" fmla="*/ 6653 h 9582"/>
              <a:gd name="connsiteX16" fmla="*/ 9563 w 10000"/>
              <a:gd name="connsiteY16" fmla="*/ 7067 h 9582"/>
              <a:gd name="connsiteX17" fmla="*/ 9345 w 10000"/>
              <a:gd name="connsiteY17" fmla="*/ 7492 h 9582"/>
              <a:gd name="connsiteX18" fmla="*/ 8908 w 10000"/>
              <a:gd name="connsiteY18" fmla="*/ 7910 h 9582"/>
              <a:gd name="connsiteX19" fmla="*/ 8470 w 10000"/>
              <a:gd name="connsiteY19" fmla="*/ 8318 h 9582"/>
              <a:gd name="connsiteX20" fmla="*/ 7623 w 10000"/>
              <a:gd name="connsiteY20" fmla="*/ 9168 h 9582"/>
              <a:gd name="connsiteX21" fmla="*/ 6749 w 10000"/>
              <a:gd name="connsiteY21" fmla="*/ 9582 h 9582"/>
              <a:gd name="connsiteX22" fmla="*/ 5875 w 10000"/>
              <a:gd name="connsiteY22" fmla="*/ 9582 h 9582"/>
              <a:gd name="connsiteX23" fmla="*/ 5219 w 10000"/>
              <a:gd name="connsiteY23" fmla="*/ 9582 h 9582"/>
              <a:gd name="connsiteX24" fmla="*/ 4564 w 10000"/>
              <a:gd name="connsiteY24" fmla="*/ 9582 h 9582"/>
              <a:gd name="connsiteX25" fmla="*/ 4126 w 10000"/>
              <a:gd name="connsiteY25" fmla="*/ 9582 h 9582"/>
              <a:gd name="connsiteX26" fmla="*/ 3469 w 10000"/>
              <a:gd name="connsiteY26" fmla="*/ 9582 h 9582"/>
              <a:gd name="connsiteX27" fmla="*/ 3034 w 10000"/>
              <a:gd name="connsiteY27" fmla="*/ 9168 h 9582"/>
              <a:gd name="connsiteX28" fmla="*/ 2597 w 10000"/>
              <a:gd name="connsiteY28" fmla="*/ 9168 h 9582"/>
              <a:gd name="connsiteX29" fmla="*/ 2186 w 10000"/>
              <a:gd name="connsiteY29" fmla="*/ 8743 h 9582"/>
              <a:gd name="connsiteX30" fmla="*/ 1748 w 10000"/>
              <a:gd name="connsiteY30" fmla="*/ 8318 h 9582"/>
              <a:gd name="connsiteX31" fmla="*/ 1531 w 10000"/>
              <a:gd name="connsiteY31" fmla="*/ 7910 h 9582"/>
              <a:gd name="connsiteX32" fmla="*/ 1093 w 10000"/>
              <a:gd name="connsiteY32" fmla="*/ 7067 h 9582"/>
              <a:gd name="connsiteX33" fmla="*/ 875 w 10000"/>
              <a:gd name="connsiteY33" fmla="*/ 6237 h 9582"/>
              <a:gd name="connsiteX34" fmla="*/ 656 w 10000"/>
              <a:gd name="connsiteY34" fmla="*/ 5031 h 9582"/>
              <a:gd name="connsiteX35" fmla="*/ 437 w 10000"/>
              <a:gd name="connsiteY35" fmla="*/ 4192 h 9582"/>
              <a:gd name="connsiteX36" fmla="*/ 219 w 10000"/>
              <a:gd name="connsiteY36" fmla="*/ 3352 h 9582"/>
              <a:gd name="connsiteX37" fmla="*/ 219 w 10000"/>
              <a:gd name="connsiteY37" fmla="*/ 2521 h 9582"/>
              <a:gd name="connsiteX38" fmla="*/ 0 w 10000"/>
              <a:gd name="connsiteY38" fmla="*/ 1681 h 9582"/>
              <a:gd name="connsiteX39" fmla="*/ 0 w 10000"/>
              <a:gd name="connsiteY39" fmla="*/ 423 h 9582"/>
              <a:gd name="connsiteX0" fmla="*/ 1093 w 10000"/>
              <a:gd name="connsiteY0" fmla="*/ 0 h 10000"/>
              <a:gd name="connsiteX1" fmla="*/ 1311 w 10000"/>
              <a:gd name="connsiteY1" fmla="*/ 1754 h 10000"/>
              <a:gd name="connsiteX2" fmla="*/ 1531 w 10000"/>
              <a:gd name="connsiteY2" fmla="*/ 3062 h 10000"/>
              <a:gd name="connsiteX3" fmla="*/ 1748 w 10000"/>
              <a:gd name="connsiteY3" fmla="*/ 4375 h 10000"/>
              <a:gd name="connsiteX4" fmla="*/ 1968 w 10000"/>
              <a:gd name="connsiteY4" fmla="*/ 4808 h 10000"/>
              <a:gd name="connsiteX5" fmla="*/ 2405 w 10000"/>
              <a:gd name="connsiteY5" fmla="*/ 5681 h 10000"/>
              <a:gd name="connsiteX6" fmla="*/ 3034 w 10000"/>
              <a:gd name="connsiteY6" fmla="*/ 5681 h 10000"/>
              <a:gd name="connsiteX7" fmla="*/ 3689 w 10000"/>
              <a:gd name="connsiteY7" fmla="*/ 6120 h 10000"/>
              <a:gd name="connsiteX8" fmla="*/ 4344 w 10000"/>
              <a:gd name="connsiteY8" fmla="*/ 6120 h 10000"/>
              <a:gd name="connsiteX9" fmla="*/ 5000 w 10000"/>
              <a:gd name="connsiteY9" fmla="*/ 6120 h 10000"/>
              <a:gd name="connsiteX10" fmla="*/ 5656 w 10000"/>
              <a:gd name="connsiteY10" fmla="*/ 6120 h 10000"/>
              <a:gd name="connsiteX11" fmla="*/ 6312 w 10000"/>
              <a:gd name="connsiteY11" fmla="*/ 6120 h 10000"/>
              <a:gd name="connsiteX12" fmla="*/ 6749 w 10000"/>
              <a:gd name="connsiteY12" fmla="*/ 5681 h 10000"/>
              <a:gd name="connsiteX13" fmla="*/ 7404 w 10000"/>
              <a:gd name="connsiteY13" fmla="*/ 4808 h 10000"/>
              <a:gd name="connsiteX14" fmla="*/ 10000 w 10000"/>
              <a:gd name="connsiteY14" fmla="*/ 6509 h 10000"/>
              <a:gd name="connsiteX15" fmla="*/ 9782 w 10000"/>
              <a:gd name="connsiteY15" fmla="*/ 6943 h 10000"/>
              <a:gd name="connsiteX16" fmla="*/ 9563 w 10000"/>
              <a:gd name="connsiteY16" fmla="*/ 7375 h 10000"/>
              <a:gd name="connsiteX17" fmla="*/ 9345 w 10000"/>
              <a:gd name="connsiteY17" fmla="*/ 7819 h 10000"/>
              <a:gd name="connsiteX18" fmla="*/ 8908 w 10000"/>
              <a:gd name="connsiteY18" fmla="*/ 8255 h 10000"/>
              <a:gd name="connsiteX19" fmla="*/ 8470 w 10000"/>
              <a:gd name="connsiteY19" fmla="*/ 8681 h 10000"/>
              <a:gd name="connsiteX20" fmla="*/ 7623 w 10000"/>
              <a:gd name="connsiteY20" fmla="*/ 9568 h 10000"/>
              <a:gd name="connsiteX21" fmla="*/ 6749 w 10000"/>
              <a:gd name="connsiteY21" fmla="*/ 10000 h 10000"/>
              <a:gd name="connsiteX22" fmla="*/ 5875 w 10000"/>
              <a:gd name="connsiteY22" fmla="*/ 10000 h 10000"/>
              <a:gd name="connsiteX23" fmla="*/ 5219 w 10000"/>
              <a:gd name="connsiteY23" fmla="*/ 10000 h 10000"/>
              <a:gd name="connsiteX24" fmla="*/ 4564 w 10000"/>
              <a:gd name="connsiteY24" fmla="*/ 10000 h 10000"/>
              <a:gd name="connsiteX25" fmla="*/ 4126 w 10000"/>
              <a:gd name="connsiteY25" fmla="*/ 10000 h 10000"/>
              <a:gd name="connsiteX26" fmla="*/ 3469 w 10000"/>
              <a:gd name="connsiteY26" fmla="*/ 10000 h 10000"/>
              <a:gd name="connsiteX27" fmla="*/ 3034 w 10000"/>
              <a:gd name="connsiteY27" fmla="*/ 9568 h 10000"/>
              <a:gd name="connsiteX28" fmla="*/ 2597 w 10000"/>
              <a:gd name="connsiteY28" fmla="*/ 9568 h 10000"/>
              <a:gd name="connsiteX29" fmla="*/ 2186 w 10000"/>
              <a:gd name="connsiteY29" fmla="*/ 9124 h 10000"/>
              <a:gd name="connsiteX30" fmla="*/ 1748 w 10000"/>
              <a:gd name="connsiteY30" fmla="*/ 8681 h 10000"/>
              <a:gd name="connsiteX31" fmla="*/ 1531 w 10000"/>
              <a:gd name="connsiteY31" fmla="*/ 8255 h 10000"/>
              <a:gd name="connsiteX32" fmla="*/ 1093 w 10000"/>
              <a:gd name="connsiteY32" fmla="*/ 7375 h 10000"/>
              <a:gd name="connsiteX33" fmla="*/ 875 w 10000"/>
              <a:gd name="connsiteY33" fmla="*/ 6509 h 10000"/>
              <a:gd name="connsiteX34" fmla="*/ 656 w 10000"/>
              <a:gd name="connsiteY34" fmla="*/ 5250 h 10000"/>
              <a:gd name="connsiteX35" fmla="*/ 437 w 10000"/>
              <a:gd name="connsiteY35" fmla="*/ 4375 h 10000"/>
              <a:gd name="connsiteX36" fmla="*/ 219 w 10000"/>
              <a:gd name="connsiteY36" fmla="*/ 3498 h 10000"/>
              <a:gd name="connsiteX37" fmla="*/ 219 w 10000"/>
              <a:gd name="connsiteY37" fmla="*/ 2631 h 10000"/>
              <a:gd name="connsiteX38" fmla="*/ 0 w 10000"/>
              <a:gd name="connsiteY38" fmla="*/ 1754 h 10000"/>
              <a:gd name="connsiteX0" fmla="*/ 1093 w 10000"/>
              <a:gd name="connsiteY0" fmla="*/ 0 h 10000"/>
              <a:gd name="connsiteX1" fmla="*/ 1531 w 10000"/>
              <a:gd name="connsiteY1" fmla="*/ 3062 h 10000"/>
              <a:gd name="connsiteX2" fmla="*/ 1748 w 10000"/>
              <a:gd name="connsiteY2" fmla="*/ 4375 h 10000"/>
              <a:gd name="connsiteX3" fmla="*/ 1968 w 10000"/>
              <a:gd name="connsiteY3" fmla="*/ 4808 h 10000"/>
              <a:gd name="connsiteX4" fmla="*/ 2405 w 10000"/>
              <a:gd name="connsiteY4" fmla="*/ 5681 h 10000"/>
              <a:gd name="connsiteX5" fmla="*/ 3034 w 10000"/>
              <a:gd name="connsiteY5" fmla="*/ 5681 h 10000"/>
              <a:gd name="connsiteX6" fmla="*/ 3689 w 10000"/>
              <a:gd name="connsiteY6" fmla="*/ 6120 h 10000"/>
              <a:gd name="connsiteX7" fmla="*/ 4344 w 10000"/>
              <a:gd name="connsiteY7" fmla="*/ 6120 h 10000"/>
              <a:gd name="connsiteX8" fmla="*/ 5000 w 10000"/>
              <a:gd name="connsiteY8" fmla="*/ 6120 h 10000"/>
              <a:gd name="connsiteX9" fmla="*/ 5656 w 10000"/>
              <a:gd name="connsiteY9" fmla="*/ 6120 h 10000"/>
              <a:gd name="connsiteX10" fmla="*/ 6312 w 10000"/>
              <a:gd name="connsiteY10" fmla="*/ 6120 h 10000"/>
              <a:gd name="connsiteX11" fmla="*/ 6749 w 10000"/>
              <a:gd name="connsiteY11" fmla="*/ 5681 h 10000"/>
              <a:gd name="connsiteX12" fmla="*/ 7404 w 10000"/>
              <a:gd name="connsiteY12" fmla="*/ 4808 h 10000"/>
              <a:gd name="connsiteX13" fmla="*/ 10000 w 10000"/>
              <a:gd name="connsiteY13" fmla="*/ 6509 h 10000"/>
              <a:gd name="connsiteX14" fmla="*/ 9782 w 10000"/>
              <a:gd name="connsiteY14" fmla="*/ 6943 h 10000"/>
              <a:gd name="connsiteX15" fmla="*/ 9563 w 10000"/>
              <a:gd name="connsiteY15" fmla="*/ 7375 h 10000"/>
              <a:gd name="connsiteX16" fmla="*/ 9345 w 10000"/>
              <a:gd name="connsiteY16" fmla="*/ 7819 h 10000"/>
              <a:gd name="connsiteX17" fmla="*/ 8908 w 10000"/>
              <a:gd name="connsiteY17" fmla="*/ 8255 h 10000"/>
              <a:gd name="connsiteX18" fmla="*/ 8470 w 10000"/>
              <a:gd name="connsiteY18" fmla="*/ 8681 h 10000"/>
              <a:gd name="connsiteX19" fmla="*/ 7623 w 10000"/>
              <a:gd name="connsiteY19" fmla="*/ 9568 h 10000"/>
              <a:gd name="connsiteX20" fmla="*/ 6749 w 10000"/>
              <a:gd name="connsiteY20" fmla="*/ 10000 h 10000"/>
              <a:gd name="connsiteX21" fmla="*/ 5875 w 10000"/>
              <a:gd name="connsiteY21" fmla="*/ 10000 h 10000"/>
              <a:gd name="connsiteX22" fmla="*/ 5219 w 10000"/>
              <a:gd name="connsiteY22" fmla="*/ 10000 h 10000"/>
              <a:gd name="connsiteX23" fmla="*/ 4564 w 10000"/>
              <a:gd name="connsiteY23" fmla="*/ 10000 h 10000"/>
              <a:gd name="connsiteX24" fmla="*/ 4126 w 10000"/>
              <a:gd name="connsiteY24" fmla="*/ 10000 h 10000"/>
              <a:gd name="connsiteX25" fmla="*/ 3469 w 10000"/>
              <a:gd name="connsiteY25" fmla="*/ 10000 h 10000"/>
              <a:gd name="connsiteX26" fmla="*/ 3034 w 10000"/>
              <a:gd name="connsiteY26" fmla="*/ 9568 h 10000"/>
              <a:gd name="connsiteX27" fmla="*/ 2597 w 10000"/>
              <a:gd name="connsiteY27" fmla="*/ 9568 h 10000"/>
              <a:gd name="connsiteX28" fmla="*/ 2186 w 10000"/>
              <a:gd name="connsiteY28" fmla="*/ 9124 h 10000"/>
              <a:gd name="connsiteX29" fmla="*/ 1748 w 10000"/>
              <a:gd name="connsiteY29" fmla="*/ 8681 h 10000"/>
              <a:gd name="connsiteX30" fmla="*/ 1531 w 10000"/>
              <a:gd name="connsiteY30" fmla="*/ 8255 h 10000"/>
              <a:gd name="connsiteX31" fmla="*/ 1093 w 10000"/>
              <a:gd name="connsiteY31" fmla="*/ 7375 h 10000"/>
              <a:gd name="connsiteX32" fmla="*/ 875 w 10000"/>
              <a:gd name="connsiteY32" fmla="*/ 6509 h 10000"/>
              <a:gd name="connsiteX33" fmla="*/ 656 w 10000"/>
              <a:gd name="connsiteY33" fmla="*/ 5250 h 10000"/>
              <a:gd name="connsiteX34" fmla="*/ 437 w 10000"/>
              <a:gd name="connsiteY34" fmla="*/ 4375 h 10000"/>
              <a:gd name="connsiteX35" fmla="*/ 219 w 10000"/>
              <a:gd name="connsiteY35" fmla="*/ 3498 h 10000"/>
              <a:gd name="connsiteX36" fmla="*/ 219 w 10000"/>
              <a:gd name="connsiteY36" fmla="*/ 2631 h 10000"/>
              <a:gd name="connsiteX37" fmla="*/ 0 w 10000"/>
              <a:gd name="connsiteY37" fmla="*/ 1754 h 10000"/>
              <a:gd name="connsiteX0" fmla="*/ 1531 w 10000"/>
              <a:gd name="connsiteY0" fmla="*/ 1308 h 8246"/>
              <a:gd name="connsiteX1" fmla="*/ 1748 w 10000"/>
              <a:gd name="connsiteY1" fmla="*/ 2621 h 8246"/>
              <a:gd name="connsiteX2" fmla="*/ 1968 w 10000"/>
              <a:gd name="connsiteY2" fmla="*/ 3054 h 8246"/>
              <a:gd name="connsiteX3" fmla="*/ 2405 w 10000"/>
              <a:gd name="connsiteY3" fmla="*/ 3927 h 8246"/>
              <a:gd name="connsiteX4" fmla="*/ 3034 w 10000"/>
              <a:gd name="connsiteY4" fmla="*/ 3927 h 8246"/>
              <a:gd name="connsiteX5" fmla="*/ 3689 w 10000"/>
              <a:gd name="connsiteY5" fmla="*/ 4366 h 8246"/>
              <a:gd name="connsiteX6" fmla="*/ 4344 w 10000"/>
              <a:gd name="connsiteY6" fmla="*/ 4366 h 8246"/>
              <a:gd name="connsiteX7" fmla="*/ 5000 w 10000"/>
              <a:gd name="connsiteY7" fmla="*/ 4366 h 8246"/>
              <a:gd name="connsiteX8" fmla="*/ 5656 w 10000"/>
              <a:gd name="connsiteY8" fmla="*/ 4366 h 8246"/>
              <a:gd name="connsiteX9" fmla="*/ 6312 w 10000"/>
              <a:gd name="connsiteY9" fmla="*/ 4366 h 8246"/>
              <a:gd name="connsiteX10" fmla="*/ 6749 w 10000"/>
              <a:gd name="connsiteY10" fmla="*/ 3927 h 8246"/>
              <a:gd name="connsiteX11" fmla="*/ 7404 w 10000"/>
              <a:gd name="connsiteY11" fmla="*/ 3054 h 8246"/>
              <a:gd name="connsiteX12" fmla="*/ 10000 w 10000"/>
              <a:gd name="connsiteY12" fmla="*/ 4755 h 8246"/>
              <a:gd name="connsiteX13" fmla="*/ 9782 w 10000"/>
              <a:gd name="connsiteY13" fmla="*/ 5189 h 8246"/>
              <a:gd name="connsiteX14" fmla="*/ 9563 w 10000"/>
              <a:gd name="connsiteY14" fmla="*/ 5621 h 8246"/>
              <a:gd name="connsiteX15" fmla="*/ 9345 w 10000"/>
              <a:gd name="connsiteY15" fmla="*/ 6065 h 8246"/>
              <a:gd name="connsiteX16" fmla="*/ 8908 w 10000"/>
              <a:gd name="connsiteY16" fmla="*/ 6501 h 8246"/>
              <a:gd name="connsiteX17" fmla="*/ 8470 w 10000"/>
              <a:gd name="connsiteY17" fmla="*/ 6927 h 8246"/>
              <a:gd name="connsiteX18" fmla="*/ 7623 w 10000"/>
              <a:gd name="connsiteY18" fmla="*/ 7814 h 8246"/>
              <a:gd name="connsiteX19" fmla="*/ 6749 w 10000"/>
              <a:gd name="connsiteY19" fmla="*/ 8246 h 8246"/>
              <a:gd name="connsiteX20" fmla="*/ 5875 w 10000"/>
              <a:gd name="connsiteY20" fmla="*/ 8246 h 8246"/>
              <a:gd name="connsiteX21" fmla="*/ 5219 w 10000"/>
              <a:gd name="connsiteY21" fmla="*/ 8246 h 8246"/>
              <a:gd name="connsiteX22" fmla="*/ 4564 w 10000"/>
              <a:gd name="connsiteY22" fmla="*/ 8246 h 8246"/>
              <a:gd name="connsiteX23" fmla="*/ 4126 w 10000"/>
              <a:gd name="connsiteY23" fmla="*/ 8246 h 8246"/>
              <a:gd name="connsiteX24" fmla="*/ 3469 w 10000"/>
              <a:gd name="connsiteY24" fmla="*/ 8246 h 8246"/>
              <a:gd name="connsiteX25" fmla="*/ 3034 w 10000"/>
              <a:gd name="connsiteY25" fmla="*/ 7814 h 8246"/>
              <a:gd name="connsiteX26" fmla="*/ 2597 w 10000"/>
              <a:gd name="connsiteY26" fmla="*/ 7814 h 8246"/>
              <a:gd name="connsiteX27" fmla="*/ 2186 w 10000"/>
              <a:gd name="connsiteY27" fmla="*/ 7370 h 8246"/>
              <a:gd name="connsiteX28" fmla="*/ 1748 w 10000"/>
              <a:gd name="connsiteY28" fmla="*/ 6927 h 8246"/>
              <a:gd name="connsiteX29" fmla="*/ 1531 w 10000"/>
              <a:gd name="connsiteY29" fmla="*/ 6501 h 8246"/>
              <a:gd name="connsiteX30" fmla="*/ 1093 w 10000"/>
              <a:gd name="connsiteY30" fmla="*/ 5621 h 8246"/>
              <a:gd name="connsiteX31" fmla="*/ 875 w 10000"/>
              <a:gd name="connsiteY31" fmla="*/ 4755 h 8246"/>
              <a:gd name="connsiteX32" fmla="*/ 656 w 10000"/>
              <a:gd name="connsiteY32" fmla="*/ 3496 h 8246"/>
              <a:gd name="connsiteX33" fmla="*/ 437 w 10000"/>
              <a:gd name="connsiteY33" fmla="*/ 2621 h 8246"/>
              <a:gd name="connsiteX34" fmla="*/ 219 w 10000"/>
              <a:gd name="connsiteY34" fmla="*/ 1744 h 8246"/>
              <a:gd name="connsiteX35" fmla="*/ 219 w 10000"/>
              <a:gd name="connsiteY35" fmla="*/ 877 h 8246"/>
              <a:gd name="connsiteX36" fmla="*/ 0 w 10000"/>
              <a:gd name="connsiteY36" fmla="*/ 0 h 8246"/>
              <a:gd name="connsiteX0" fmla="*/ 1312 w 9781"/>
              <a:gd name="connsiteY0" fmla="*/ 522 h 8936"/>
              <a:gd name="connsiteX1" fmla="*/ 1529 w 9781"/>
              <a:gd name="connsiteY1" fmla="*/ 2115 h 8936"/>
              <a:gd name="connsiteX2" fmla="*/ 1749 w 9781"/>
              <a:gd name="connsiteY2" fmla="*/ 2640 h 8936"/>
              <a:gd name="connsiteX3" fmla="*/ 2186 w 9781"/>
              <a:gd name="connsiteY3" fmla="*/ 3698 h 8936"/>
              <a:gd name="connsiteX4" fmla="*/ 2815 w 9781"/>
              <a:gd name="connsiteY4" fmla="*/ 3698 h 8936"/>
              <a:gd name="connsiteX5" fmla="*/ 3470 w 9781"/>
              <a:gd name="connsiteY5" fmla="*/ 4231 h 8936"/>
              <a:gd name="connsiteX6" fmla="*/ 4125 w 9781"/>
              <a:gd name="connsiteY6" fmla="*/ 4231 h 8936"/>
              <a:gd name="connsiteX7" fmla="*/ 4781 w 9781"/>
              <a:gd name="connsiteY7" fmla="*/ 4231 h 8936"/>
              <a:gd name="connsiteX8" fmla="*/ 5437 w 9781"/>
              <a:gd name="connsiteY8" fmla="*/ 4231 h 8936"/>
              <a:gd name="connsiteX9" fmla="*/ 6093 w 9781"/>
              <a:gd name="connsiteY9" fmla="*/ 4231 h 8936"/>
              <a:gd name="connsiteX10" fmla="*/ 6530 w 9781"/>
              <a:gd name="connsiteY10" fmla="*/ 3698 h 8936"/>
              <a:gd name="connsiteX11" fmla="*/ 7185 w 9781"/>
              <a:gd name="connsiteY11" fmla="*/ 2640 h 8936"/>
              <a:gd name="connsiteX12" fmla="*/ 9781 w 9781"/>
              <a:gd name="connsiteY12" fmla="*/ 4702 h 8936"/>
              <a:gd name="connsiteX13" fmla="*/ 9563 w 9781"/>
              <a:gd name="connsiteY13" fmla="*/ 5229 h 8936"/>
              <a:gd name="connsiteX14" fmla="*/ 9344 w 9781"/>
              <a:gd name="connsiteY14" fmla="*/ 5753 h 8936"/>
              <a:gd name="connsiteX15" fmla="*/ 9126 w 9781"/>
              <a:gd name="connsiteY15" fmla="*/ 6291 h 8936"/>
              <a:gd name="connsiteX16" fmla="*/ 8689 w 9781"/>
              <a:gd name="connsiteY16" fmla="*/ 6820 h 8936"/>
              <a:gd name="connsiteX17" fmla="*/ 8251 w 9781"/>
              <a:gd name="connsiteY17" fmla="*/ 7336 h 8936"/>
              <a:gd name="connsiteX18" fmla="*/ 7404 w 9781"/>
              <a:gd name="connsiteY18" fmla="*/ 8412 h 8936"/>
              <a:gd name="connsiteX19" fmla="*/ 6530 w 9781"/>
              <a:gd name="connsiteY19" fmla="*/ 8936 h 8936"/>
              <a:gd name="connsiteX20" fmla="*/ 5656 w 9781"/>
              <a:gd name="connsiteY20" fmla="*/ 8936 h 8936"/>
              <a:gd name="connsiteX21" fmla="*/ 5000 w 9781"/>
              <a:gd name="connsiteY21" fmla="*/ 8936 h 8936"/>
              <a:gd name="connsiteX22" fmla="*/ 4345 w 9781"/>
              <a:gd name="connsiteY22" fmla="*/ 8936 h 8936"/>
              <a:gd name="connsiteX23" fmla="*/ 3907 w 9781"/>
              <a:gd name="connsiteY23" fmla="*/ 8936 h 8936"/>
              <a:gd name="connsiteX24" fmla="*/ 3250 w 9781"/>
              <a:gd name="connsiteY24" fmla="*/ 8936 h 8936"/>
              <a:gd name="connsiteX25" fmla="*/ 2815 w 9781"/>
              <a:gd name="connsiteY25" fmla="*/ 8412 h 8936"/>
              <a:gd name="connsiteX26" fmla="*/ 2378 w 9781"/>
              <a:gd name="connsiteY26" fmla="*/ 8412 h 8936"/>
              <a:gd name="connsiteX27" fmla="*/ 1967 w 9781"/>
              <a:gd name="connsiteY27" fmla="*/ 7874 h 8936"/>
              <a:gd name="connsiteX28" fmla="*/ 1529 w 9781"/>
              <a:gd name="connsiteY28" fmla="*/ 7336 h 8936"/>
              <a:gd name="connsiteX29" fmla="*/ 1312 w 9781"/>
              <a:gd name="connsiteY29" fmla="*/ 6820 h 8936"/>
              <a:gd name="connsiteX30" fmla="*/ 874 w 9781"/>
              <a:gd name="connsiteY30" fmla="*/ 5753 h 8936"/>
              <a:gd name="connsiteX31" fmla="*/ 656 w 9781"/>
              <a:gd name="connsiteY31" fmla="*/ 4702 h 8936"/>
              <a:gd name="connsiteX32" fmla="*/ 437 w 9781"/>
              <a:gd name="connsiteY32" fmla="*/ 3176 h 8936"/>
              <a:gd name="connsiteX33" fmla="*/ 218 w 9781"/>
              <a:gd name="connsiteY33" fmla="*/ 2115 h 8936"/>
              <a:gd name="connsiteX34" fmla="*/ 0 w 9781"/>
              <a:gd name="connsiteY34" fmla="*/ 1051 h 8936"/>
              <a:gd name="connsiteX35" fmla="*/ 0 w 9781"/>
              <a:gd name="connsiteY35" fmla="*/ 0 h 8936"/>
              <a:gd name="connsiteX0" fmla="*/ 1341 w 10000"/>
              <a:gd name="connsiteY0" fmla="*/ 0 h 9416"/>
              <a:gd name="connsiteX1" fmla="*/ 1563 w 10000"/>
              <a:gd name="connsiteY1" fmla="*/ 1783 h 9416"/>
              <a:gd name="connsiteX2" fmla="*/ 1788 w 10000"/>
              <a:gd name="connsiteY2" fmla="*/ 2370 h 9416"/>
              <a:gd name="connsiteX3" fmla="*/ 2235 w 10000"/>
              <a:gd name="connsiteY3" fmla="*/ 3554 h 9416"/>
              <a:gd name="connsiteX4" fmla="*/ 2878 w 10000"/>
              <a:gd name="connsiteY4" fmla="*/ 3554 h 9416"/>
              <a:gd name="connsiteX5" fmla="*/ 3548 w 10000"/>
              <a:gd name="connsiteY5" fmla="*/ 4151 h 9416"/>
              <a:gd name="connsiteX6" fmla="*/ 4217 w 10000"/>
              <a:gd name="connsiteY6" fmla="*/ 4151 h 9416"/>
              <a:gd name="connsiteX7" fmla="*/ 4888 w 10000"/>
              <a:gd name="connsiteY7" fmla="*/ 4151 h 9416"/>
              <a:gd name="connsiteX8" fmla="*/ 5559 w 10000"/>
              <a:gd name="connsiteY8" fmla="*/ 4151 h 9416"/>
              <a:gd name="connsiteX9" fmla="*/ 6229 w 10000"/>
              <a:gd name="connsiteY9" fmla="*/ 4151 h 9416"/>
              <a:gd name="connsiteX10" fmla="*/ 6676 w 10000"/>
              <a:gd name="connsiteY10" fmla="*/ 3554 h 9416"/>
              <a:gd name="connsiteX11" fmla="*/ 7346 w 10000"/>
              <a:gd name="connsiteY11" fmla="*/ 2370 h 9416"/>
              <a:gd name="connsiteX12" fmla="*/ 10000 w 10000"/>
              <a:gd name="connsiteY12" fmla="*/ 4678 h 9416"/>
              <a:gd name="connsiteX13" fmla="*/ 9777 w 10000"/>
              <a:gd name="connsiteY13" fmla="*/ 5268 h 9416"/>
              <a:gd name="connsiteX14" fmla="*/ 9553 w 10000"/>
              <a:gd name="connsiteY14" fmla="*/ 5854 h 9416"/>
              <a:gd name="connsiteX15" fmla="*/ 9330 w 10000"/>
              <a:gd name="connsiteY15" fmla="*/ 6456 h 9416"/>
              <a:gd name="connsiteX16" fmla="*/ 8884 w 10000"/>
              <a:gd name="connsiteY16" fmla="*/ 7048 h 9416"/>
              <a:gd name="connsiteX17" fmla="*/ 8436 w 10000"/>
              <a:gd name="connsiteY17" fmla="*/ 7625 h 9416"/>
              <a:gd name="connsiteX18" fmla="*/ 7570 w 10000"/>
              <a:gd name="connsiteY18" fmla="*/ 8830 h 9416"/>
              <a:gd name="connsiteX19" fmla="*/ 6676 w 10000"/>
              <a:gd name="connsiteY19" fmla="*/ 9416 h 9416"/>
              <a:gd name="connsiteX20" fmla="*/ 5783 w 10000"/>
              <a:gd name="connsiteY20" fmla="*/ 9416 h 9416"/>
              <a:gd name="connsiteX21" fmla="*/ 5112 w 10000"/>
              <a:gd name="connsiteY21" fmla="*/ 9416 h 9416"/>
              <a:gd name="connsiteX22" fmla="*/ 4442 w 10000"/>
              <a:gd name="connsiteY22" fmla="*/ 9416 h 9416"/>
              <a:gd name="connsiteX23" fmla="*/ 3994 w 10000"/>
              <a:gd name="connsiteY23" fmla="*/ 9416 h 9416"/>
              <a:gd name="connsiteX24" fmla="*/ 3323 w 10000"/>
              <a:gd name="connsiteY24" fmla="*/ 9416 h 9416"/>
              <a:gd name="connsiteX25" fmla="*/ 2878 w 10000"/>
              <a:gd name="connsiteY25" fmla="*/ 8830 h 9416"/>
              <a:gd name="connsiteX26" fmla="*/ 2431 w 10000"/>
              <a:gd name="connsiteY26" fmla="*/ 8830 h 9416"/>
              <a:gd name="connsiteX27" fmla="*/ 2011 w 10000"/>
              <a:gd name="connsiteY27" fmla="*/ 8228 h 9416"/>
              <a:gd name="connsiteX28" fmla="*/ 1563 w 10000"/>
              <a:gd name="connsiteY28" fmla="*/ 7625 h 9416"/>
              <a:gd name="connsiteX29" fmla="*/ 1341 w 10000"/>
              <a:gd name="connsiteY29" fmla="*/ 7048 h 9416"/>
              <a:gd name="connsiteX30" fmla="*/ 894 w 10000"/>
              <a:gd name="connsiteY30" fmla="*/ 5854 h 9416"/>
              <a:gd name="connsiteX31" fmla="*/ 671 w 10000"/>
              <a:gd name="connsiteY31" fmla="*/ 4678 h 9416"/>
              <a:gd name="connsiteX32" fmla="*/ 447 w 10000"/>
              <a:gd name="connsiteY32" fmla="*/ 2970 h 9416"/>
              <a:gd name="connsiteX33" fmla="*/ 223 w 10000"/>
              <a:gd name="connsiteY33" fmla="*/ 1783 h 9416"/>
              <a:gd name="connsiteX34" fmla="*/ 0 w 10000"/>
              <a:gd name="connsiteY34" fmla="*/ 592 h 9416"/>
              <a:gd name="connsiteX0" fmla="*/ 1118 w 9777"/>
              <a:gd name="connsiteY0" fmla="*/ 0 h 10000"/>
              <a:gd name="connsiteX1" fmla="*/ 1340 w 9777"/>
              <a:gd name="connsiteY1" fmla="*/ 1894 h 10000"/>
              <a:gd name="connsiteX2" fmla="*/ 1565 w 9777"/>
              <a:gd name="connsiteY2" fmla="*/ 2517 h 10000"/>
              <a:gd name="connsiteX3" fmla="*/ 2012 w 9777"/>
              <a:gd name="connsiteY3" fmla="*/ 3774 h 10000"/>
              <a:gd name="connsiteX4" fmla="*/ 2655 w 9777"/>
              <a:gd name="connsiteY4" fmla="*/ 3774 h 10000"/>
              <a:gd name="connsiteX5" fmla="*/ 3325 w 9777"/>
              <a:gd name="connsiteY5" fmla="*/ 4408 h 10000"/>
              <a:gd name="connsiteX6" fmla="*/ 3994 w 9777"/>
              <a:gd name="connsiteY6" fmla="*/ 4408 h 10000"/>
              <a:gd name="connsiteX7" fmla="*/ 4665 w 9777"/>
              <a:gd name="connsiteY7" fmla="*/ 4408 h 10000"/>
              <a:gd name="connsiteX8" fmla="*/ 5336 w 9777"/>
              <a:gd name="connsiteY8" fmla="*/ 4408 h 10000"/>
              <a:gd name="connsiteX9" fmla="*/ 6006 w 9777"/>
              <a:gd name="connsiteY9" fmla="*/ 4408 h 10000"/>
              <a:gd name="connsiteX10" fmla="*/ 6453 w 9777"/>
              <a:gd name="connsiteY10" fmla="*/ 3774 h 10000"/>
              <a:gd name="connsiteX11" fmla="*/ 7123 w 9777"/>
              <a:gd name="connsiteY11" fmla="*/ 2517 h 10000"/>
              <a:gd name="connsiteX12" fmla="*/ 9777 w 9777"/>
              <a:gd name="connsiteY12" fmla="*/ 4968 h 10000"/>
              <a:gd name="connsiteX13" fmla="*/ 9554 w 9777"/>
              <a:gd name="connsiteY13" fmla="*/ 5595 h 10000"/>
              <a:gd name="connsiteX14" fmla="*/ 9330 w 9777"/>
              <a:gd name="connsiteY14" fmla="*/ 6217 h 10000"/>
              <a:gd name="connsiteX15" fmla="*/ 9107 w 9777"/>
              <a:gd name="connsiteY15" fmla="*/ 6856 h 10000"/>
              <a:gd name="connsiteX16" fmla="*/ 8661 w 9777"/>
              <a:gd name="connsiteY16" fmla="*/ 7485 h 10000"/>
              <a:gd name="connsiteX17" fmla="*/ 8213 w 9777"/>
              <a:gd name="connsiteY17" fmla="*/ 8098 h 10000"/>
              <a:gd name="connsiteX18" fmla="*/ 7347 w 9777"/>
              <a:gd name="connsiteY18" fmla="*/ 9378 h 10000"/>
              <a:gd name="connsiteX19" fmla="*/ 6453 w 9777"/>
              <a:gd name="connsiteY19" fmla="*/ 10000 h 10000"/>
              <a:gd name="connsiteX20" fmla="*/ 5560 w 9777"/>
              <a:gd name="connsiteY20" fmla="*/ 10000 h 10000"/>
              <a:gd name="connsiteX21" fmla="*/ 4889 w 9777"/>
              <a:gd name="connsiteY21" fmla="*/ 10000 h 10000"/>
              <a:gd name="connsiteX22" fmla="*/ 4219 w 9777"/>
              <a:gd name="connsiteY22" fmla="*/ 10000 h 10000"/>
              <a:gd name="connsiteX23" fmla="*/ 3771 w 9777"/>
              <a:gd name="connsiteY23" fmla="*/ 10000 h 10000"/>
              <a:gd name="connsiteX24" fmla="*/ 3100 w 9777"/>
              <a:gd name="connsiteY24" fmla="*/ 10000 h 10000"/>
              <a:gd name="connsiteX25" fmla="*/ 2655 w 9777"/>
              <a:gd name="connsiteY25" fmla="*/ 9378 h 10000"/>
              <a:gd name="connsiteX26" fmla="*/ 2208 w 9777"/>
              <a:gd name="connsiteY26" fmla="*/ 9378 h 10000"/>
              <a:gd name="connsiteX27" fmla="*/ 1788 w 9777"/>
              <a:gd name="connsiteY27" fmla="*/ 8738 h 10000"/>
              <a:gd name="connsiteX28" fmla="*/ 1340 w 9777"/>
              <a:gd name="connsiteY28" fmla="*/ 8098 h 10000"/>
              <a:gd name="connsiteX29" fmla="*/ 1118 w 9777"/>
              <a:gd name="connsiteY29" fmla="*/ 7485 h 10000"/>
              <a:gd name="connsiteX30" fmla="*/ 671 w 9777"/>
              <a:gd name="connsiteY30" fmla="*/ 6217 h 10000"/>
              <a:gd name="connsiteX31" fmla="*/ 448 w 9777"/>
              <a:gd name="connsiteY31" fmla="*/ 4968 h 10000"/>
              <a:gd name="connsiteX32" fmla="*/ 224 w 9777"/>
              <a:gd name="connsiteY32" fmla="*/ 3154 h 10000"/>
              <a:gd name="connsiteX33" fmla="*/ 0 w 9777"/>
              <a:gd name="connsiteY33" fmla="*/ 1894 h 10000"/>
              <a:gd name="connsiteX0" fmla="*/ 1371 w 10000"/>
              <a:gd name="connsiteY0" fmla="*/ 0 h 8106"/>
              <a:gd name="connsiteX1" fmla="*/ 1601 w 10000"/>
              <a:gd name="connsiteY1" fmla="*/ 623 h 8106"/>
              <a:gd name="connsiteX2" fmla="*/ 2058 w 10000"/>
              <a:gd name="connsiteY2" fmla="*/ 1880 h 8106"/>
              <a:gd name="connsiteX3" fmla="*/ 2716 w 10000"/>
              <a:gd name="connsiteY3" fmla="*/ 1880 h 8106"/>
              <a:gd name="connsiteX4" fmla="*/ 3401 w 10000"/>
              <a:gd name="connsiteY4" fmla="*/ 2514 h 8106"/>
              <a:gd name="connsiteX5" fmla="*/ 4085 w 10000"/>
              <a:gd name="connsiteY5" fmla="*/ 2514 h 8106"/>
              <a:gd name="connsiteX6" fmla="*/ 4771 w 10000"/>
              <a:gd name="connsiteY6" fmla="*/ 2514 h 8106"/>
              <a:gd name="connsiteX7" fmla="*/ 5458 w 10000"/>
              <a:gd name="connsiteY7" fmla="*/ 2514 h 8106"/>
              <a:gd name="connsiteX8" fmla="*/ 6143 w 10000"/>
              <a:gd name="connsiteY8" fmla="*/ 2514 h 8106"/>
              <a:gd name="connsiteX9" fmla="*/ 6600 w 10000"/>
              <a:gd name="connsiteY9" fmla="*/ 1880 h 8106"/>
              <a:gd name="connsiteX10" fmla="*/ 7285 w 10000"/>
              <a:gd name="connsiteY10" fmla="*/ 623 h 8106"/>
              <a:gd name="connsiteX11" fmla="*/ 10000 w 10000"/>
              <a:gd name="connsiteY11" fmla="*/ 3074 h 8106"/>
              <a:gd name="connsiteX12" fmla="*/ 9772 w 10000"/>
              <a:gd name="connsiteY12" fmla="*/ 3701 h 8106"/>
              <a:gd name="connsiteX13" fmla="*/ 9543 w 10000"/>
              <a:gd name="connsiteY13" fmla="*/ 4323 h 8106"/>
              <a:gd name="connsiteX14" fmla="*/ 9315 w 10000"/>
              <a:gd name="connsiteY14" fmla="*/ 4962 h 8106"/>
              <a:gd name="connsiteX15" fmla="*/ 8859 w 10000"/>
              <a:gd name="connsiteY15" fmla="*/ 5591 h 8106"/>
              <a:gd name="connsiteX16" fmla="*/ 8400 w 10000"/>
              <a:gd name="connsiteY16" fmla="*/ 6204 h 8106"/>
              <a:gd name="connsiteX17" fmla="*/ 7515 w 10000"/>
              <a:gd name="connsiteY17" fmla="*/ 7484 h 8106"/>
              <a:gd name="connsiteX18" fmla="*/ 6600 w 10000"/>
              <a:gd name="connsiteY18" fmla="*/ 8106 h 8106"/>
              <a:gd name="connsiteX19" fmla="*/ 5687 w 10000"/>
              <a:gd name="connsiteY19" fmla="*/ 8106 h 8106"/>
              <a:gd name="connsiteX20" fmla="*/ 5001 w 10000"/>
              <a:gd name="connsiteY20" fmla="*/ 8106 h 8106"/>
              <a:gd name="connsiteX21" fmla="*/ 4315 w 10000"/>
              <a:gd name="connsiteY21" fmla="*/ 8106 h 8106"/>
              <a:gd name="connsiteX22" fmla="*/ 3857 w 10000"/>
              <a:gd name="connsiteY22" fmla="*/ 8106 h 8106"/>
              <a:gd name="connsiteX23" fmla="*/ 3171 w 10000"/>
              <a:gd name="connsiteY23" fmla="*/ 8106 h 8106"/>
              <a:gd name="connsiteX24" fmla="*/ 2716 w 10000"/>
              <a:gd name="connsiteY24" fmla="*/ 7484 h 8106"/>
              <a:gd name="connsiteX25" fmla="*/ 2258 w 10000"/>
              <a:gd name="connsiteY25" fmla="*/ 7484 h 8106"/>
              <a:gd name="connsiteX26" fmla="*/ 1829 w 10000"/>
              <a:gd name="connsiteY26" fmla="*/ 6844 h 8106"/>
              <a:gd name="connsiteX27" fmla="*/ 1371 w 10000"/>
              <a:gd name="connsiteY27" fmla="*/ 6204 h 8106"/>
              <a:gd name="connsiteX28" fmla="*/ 1144 w 10000"/>
              <a:gd name="connsiteY28" fmla="*/ 5591 h 8106"/>
              <a:gd name="connsiteX29" fmla="*/ 686 w 10000"/>
              <a:gd name="connsiteY29" fmla="*/ 4323 h 8106"/>
              <a:gd name="connsiteX30" fmla="*/ 458 w 10000"/>
              <a:gd name="connsiteY30" fmla="*/ 3074 h 8106"/>
              <a:gd name="connsiteX31" fmla="*/ 229 w 10000"/>
              <a:gd name="connsiteY31" fmla="*/ 1260 h 8106"/>
              <a:gd name="connsiteX32" fmla="*/ 0 w 10000"/>
              <a:gd name="connsiteY32" fmla="*/ 0 h 8106"/>
              <a:gd name="connsiteX0" fmla="*/ 1371 w 10000"/>
              <a:gd name="connsiteY0" fmla="*/ 0 h 10000"/>
              <a:gd name="connsiteX1" fmla="*/ 2058 w 10000"/>
              <a:gd name="connsiteY1" fmla="*/ 2319 h 10000"/>
              <a:gd name="connsiteX2" fmla="*/ 2716 w 10000"/>
              <a:gd name="connsiteY2" fmla="*/ 2319 h 10000"/>
              <a:gd name="connsiteX3" fmla="*/ 3401 w 10000"/>
              <a:gd name="connsiteY3" fmla="*/ 3101 h 10000"/>
              <a:gd name="connsiteX4" fmla="*/ 4085 w 10000"/>
              <a:gd name="connsiteY4" fmla="*/ 3101 h 10000"/>
              <a:gd name="connsiteX5" fmla="*/ 4771 w 10000"/>
              <a:gd name="connsiteY5" fmla="*/ 3101 h 10000"/>
              <a:gd name="connsiteX6" fmla="*/ 5458 w 10000"/>
              <a:gd name="connsiteY6" fmla="*/ 3101 h 10000"/>
              <a:gd name="connsiteX7" fmla="*/ 6143 w 10000"/>
              <a:gd name="connsiteY7" fmla="*/ 3101 h 10000"/>
              <a:gd name="connsiteX8" fmla="*/ 6600 w 10000"/>
              <a:gd name="connsiteY8" fmla="*/ 2319 h 10000"/>
              <a:gd name="connsiteX9" fmla="*/ 7285 w 10000"/>
              <a:gd name="connsiteY9" fmla="*/ 769 h 10000"/>
              <a:gd name="connsiteX10" fmla="*/ 10000 w 10000"/>
              <a:gd name="connsiteY10" fmla="*/ 3792 h 10000"/>
              <a:gd name="connsiteX11" fmla="*/ 9772 w 10000"/>
              <a:gd name="connsiteY11" fmla="*/ 4566 h 10000"/>
              <a:gd name="connsiteX12" fmla="*/ 9543 w 10000"/>
              <a:gd name="connsiteY12" fmla="*/ 5333 h 10000"/>
              <a:gd name="connsiteX13" fmla="*/ 9315 w 10000"/>
              <a:gd name="connsiteY13" fmla="*/ 6121 h 10000"/>
              <a:gd name="connsiteX14" fmla="*/ 8859 w 10000"/>
              <a:gd name="connsiteY14" fmla="*/ 6897 h 10000"/>
              <a:gd name="connsiteX15" fmla="*/ 8400 w 10000"/>
              <a:gd name="connsiteY15" fmla="*/ 7654 h 10000"/>
              <a:gd name="connsiteX16" fmla="*/ 7515 w 10000"/>
              <a:gd name="connsiteY16" fmla="*/ 9233 h 10000"/>
              <a:gd name="connsiteX17" fmla="*/ 6600 w 10000"/>
              <a:gd name="connsiteY17" fmla="*/ 10000 h 10000"/>
              <a:gd name="connsiteX18" fmla="*/ 5687 w 10000"/>
              <a:gd name="connsiteY18" fmla="*/ 10000 h 10000"/>
              <a:gd name="connsiteX19" fmla="*/ 5001 w 10000"/>
              <a:gd name="connsiteY19" fmla="*/ 10000 h 10000"/>
              <a:gd name="connsiteX20" fmla="*/ 4315 w 10000"/>
              <a:gd name="connsiteY20" fmla="*/ 10000 h 10000"/>
              <a:gd name="connsiteX21" fmla="*/ 3857 w 10000"/>
              <a:gd name="connsiteY21" fmla="*/ 10000 h 10000"/>
              <a:gd name="connsiteX22" fmla="*/ 3171 w 10000"/>
              <a:gd name="connsiteY22" fmla="*/ 10000 h 10000"/>
              <a:gd name="connsiteX23" fmla="*/ 2716 w 10000"/>
              <a:gd name="connsiteY23" fmla="*/ 9233 h 10000"/>
              <a:gd name="connsiteX24" fmla="*/ 2258 w 10000"/>
              <a:gd name="connsiteY24" fmla="*/ 9233 h 10000"/>
              <a:gd name="connsiteX25" fmla="*/ 1829 w 10000"/>
              <a:gd name="connsiteY25" fmla="*/ 8443 h 10000"/>
              <a:gd name="connsiteX26" fmla="*/ 1371 w 10000"/>
              <a:gd name="connsiteY26" fmla="*/ 7654 h 10000"/>
              <a:gd name="connsiteX27" fmla="*/ 1144 w 10000"/>
              <a:gd name="connsiteY27" fmla="*/ 6897 h 10000"/>
              <a:gd name="connsiteX28" fmla="*/ 686 w 10000"/>
              <a:gd name="connsiteY28" fmla="*/ 5333 h 10000"/>
              <a:gd name="connsiteX29" fmla="*/ 458 w 10000"/>
              <a:gd name="connsiteY29" fmla="*/ 3792 h 10000"/>
              <a:gd name="connsiteX30" fmla="*/ 229 w 10000"/>
              <a:gd name="connsiteY30" fmla="*/ 1554 h 10000"/>
              <a:gd name="connsiteX31" fmla="*/ 0 w 10000"/>
              <a:gd name="connsiteY31" fmla="*/ 0 h 10000"/>
              <a:gd name="connsiteX0" fmla="*/ 1142 w 9771"/>
              <a:gd name="connsiteY0" fmla="*/ 0 h 10000"/>
              <a:gd name="connsiteX1" fmla="*/ 1829 w 9771"/>
              <a:gd name="connsiteY1" fmla="*/ 2319 h 10000"/>
              <a:gd name="connsiteX2" fmla="*/ 2487 w 9771"/>
              <a:gd name="connsiteY2" fmla="*/ 2319 h 10000"/>
              <a:gd name="connsiteX3" fmla="*/ 3172 w 9771"/>
              <a:gd name="connsiteY3" fmla="*/ 3101 h 10000"/>
              <a:gd name="connsiteX4" fmla="*/ 3856 w 9771"/>
              <a:gd name="connsiteY4" fmla="*/ 3101 h 10000"/>
              <a:gd name="connsiteX5" fmla="*/ 4542 w 9771"/>
              <a:gd name="connsiteY5" fmla="*/ 3101 h 10000"/>
              <a:gd name="connsiteX6" fmla="*/ 5229 w 9771"/>
              <a:gd name="connsiteY6" fmla="*/ 3101 h 10000"/>
              <a:gd name="connsiteX7" fmla="*/ 5914 w 9771"/>
              <a:gd name="connsiteY7" fmla="*/ 3101 h 10000"/>
              <a:gd name="connsiteX8" fmla="*/ 6371 w 9771"/>
              <a:gd name="connsiteY8" fmla="*/ 2319 h 10000"/>
              <a:gd name="connsiteX9" fmla="*/ 7056 w 9771"/>
              <a:gd name="connsiteY9" fmla="*/ 769 h 10000"/>
              <a:gd name="connsiteX10" fmla="*/ 9771 w 9771"/>
              <a:gd name="connsiteY10" fmla="*/ 3792 h 10000"/>
              <a:gd name="connsiteX11" fmla="*/ 9543 w 9771"/>
              <a:gd name="connsiteY11" fmla="*/ 4566 h 10000"/>
              <a:gd name="connsiteX12" fmla="*/ 9314 w 9771"/>
              <a:gd name="connsiteY12" fmla="*/ 5333 h 10000"/>
              <a:gd name="connsiteX13" fmla="*/ 9086 w 9771"/>
              <a:gd name="connsiteY13" fmla="*/ 6121 h 10000"/>
              <a:gd name="connsiteX14" fmla="*/ 8630 w 9771"/>
              <a:gd name="connsiteY14" fmla="*/ 6897 h 10000"/>
              <a:gd name="connsiteX15" fmla="*/ 8171 w 9771"/>
              <a:gd name="connsiteY15" fmla="*/ 7654 h 10000"/>
              <a:gd name="connsiteX16" fmla="*/ 7286 w 9771"/>
              <a:gd name="connsiteY16" fmla="*/ 9233 h 10000"/>
              <a:gd name="connsiteX17" fmla="*/ 6371 w 9771"/>
              <a:gd name="connsiteY17" fmla="*/ 10000 h 10000"/>
              <a:gd name="connsiteX18" fmla="*/ 5458 w 9771"/>
              <a:gd name="connsiteY18" fmla="*/ 10000 h 10000"/>
              <a:gd name="connsiteX19" fmla="*/ 4772 w 9771"/>
              <a:gd name="connsiteY19" fmla="*/ 10000 h 10000"/>
              <a:gd name="connsiteX20" fmla="*/ 4086 w 9771"/>
              <a:gd name="connsiteY20" fmla="*/ 10000 h 10000"/>
              <a:gd name="connsiteX21" fmla="*/ 3628 w 9771"/>
              <a:gd name="connsiteY21" fmla="*/ 10000 h 10000"/>
              <a:gd name="connsiteX22" fmla="*/ 2942 w 9771"/>
              <a:gd name="connsiteY22" fmla="*/ 10000 h 10000"/>
              <a:gd name="connsiteX23" fmla="*/ 2487 w 9771"/>
              <a:gd name="connsiteY23" fmla="*/ 9233 h 10000"/>
              <a:gd name="connsiteX24" fmla="*/ 2029 w 9771"/>
              <a:gd name="connsiteY24" fmla="*/ 9233 h 10000"/>
              <a:gd name="connsiteX25" fmla="*/ 1600 w 9771"/>
              <a:gd name="connsiteY25" fmla="*/ 8443 h 10000"/>
              <a:gd name="connsiteX26" fmla="*/ 1142 w 9771"/>
              <a:gd name="connsiteY26" fmla="*/ 7654 h 10000"/>
              <a:gd name="connsiteX27" fmla="*/ 915 w 9771"/>
              <a:gd name="connsiteY27" fmla="*/ 6897 h 10000"/>
              <a:gd name="connsiteX28" fmla="*/ 457 w 9771"/>
              <a:gd name="connsiteY28" fmla="*/ 5333 h 10000"/>
              <a:gd name="connsiteX29" fmla="*/ 229 w 9771"/>
              <a:gd name="connsiteY29" fmla="*/ 3792 h 10000"/>
              <a:gd name="connsiteX30" fmla="*/ 0 w 9771"/>
              <a:gd name="connsiteY30" fmla="*/ 155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31" name="Freeform 51"/>
          <p:cNvSpPr>
            <a:spLocks/>
          </p:cNvSpPr>
          <p:nvPr/>
        </p:nvSpPr>
        <p:spPr bwMode="auto">
          <a:xfrm>
            <a:off x="4719638" y="5578475"/>
            <a:ext cx="150812" cy="373063"/>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1885 w 10000"/>
              <a:gd name="connsiteY95" fmla="*/ 437 h 10000"/>
              <a:gd name="connsiteX96" fmla="*/ 2094 w 10000"/>
              <a:gd name="connsiteY96" fmla="*/ 54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2094 w 10000"/>
              <a:gd name="connsiteY95" fmla="*/ 54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2094 w 10000"/>
              <a:gd name="connsiteY94" fmla="*/ 54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2094 w 10000"/>
              <a:gd name="connsiteY93" fmla="*/ 54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2094 w 10000"/>
              <a:gd name="connsiteY92" fmla="*/ 54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2094 w 10000"/>
              <a:gd name="connsiteY91" fmla="*/ 54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4 w 10000"/>
              <a:gd name="connsiteY90" fmla="*/ 54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828 h 9891"/>
              <a:gd name="connsiteX1" fmla="*/ 1466 w 10000"/>
              <a:gd name="connsiteY1" fmla="*/ 3375 h 9891"/>
              <a:gd name="connsiteX2" fmla="*/ 1466 w 10000"/>
              <a:gd name="connsiteY2" fmla="*/ 3907 h 9891"/>
              <a:gd name="connsiteX3" fmla="*/ 1466 w 10000"/>
              <a:gd name="connsiteY3" fmla="*/ 4454 h 9891"/>
              <a:gd name="connsiteX4" fmla="*/ 1466 w 10000"/>
              <a:gd name="connsiteY4" fmla="*/ 4891 h 9891"/>
              <a:gd name="connsiteX5" fmla="*/ 1257 w 10000"/>
              <a:gd name="connsiteY5" fmla="*/ 5328 h 9891"/>
              <a:gd name="connsiteX6" fmla="*/ 1257 w 10000"/>
              <a:gd name="connsiteY6" fmla="*/ 5875 h 9891"/>
              <a:gd name="connsiteX7" fmla="*/ 1466 w 10000"/>
              <a:gd name="connsiteY7" fmla="*/ 6954 h 9891"/>
              <a:gd name="connsiteX8" fmla="*/ 1466 w 10000"/>
              <a:gd name="connsiteY8" fmla="*/ 7391 h 9891"/>
              <a:gd name="connsiteX9" fmla="*/ 1675 w 10000"/>
              <a:gd name="connsiteY9" fmla="*/ 7828 h 9891"/>
              <a:gd name="connsiteX10" fmla="*/ 1885 w 10000"/>
              <a:gd name="connsiteY10" fmla="*/ 8156 h 9891"/>
              <a:gd name="connsiteX11" fmla="*/ 2094 w 10000"/>
              <a:gd name="connsiteY11" fmla="*/ 8484 h 9891"/>
              <a:gd name="connsiteX12" fmla="*/ 2304 w 10000"/>
              <a:gd name="connsiteY12" fmla="*/ 8593 h 9891"/>
              <a:gd name="connsiteX13" fmla="*/ 2723 w 10000"/>
              <a:gd name="connsiteY13" fmla="*/ 8812 h 9891"/>
              <a:gd name="connsiteX14" fmla="*/ 3325 w 10000"/>
              <a:gd name="connsiteY14" fmla="*/ 8812 h 9891"/>
              <a:gd name="connsiteX15" fmla="*/ 3953 w 10000"/>
              <a:gd name="connsiteY15" fmla="*/ 8921 h 9891"/>
              <a:gd name="connsiteX16" fmla="*/ 4581 w 10000"/>
              <a:gd name="connsiteY16" fmla="*/ 8921 h 9891"/>
              <a:gd name="connsiteX17" fmla="*/ 5209 w 10000"/>
              <a:gd name="connsiteY17" fmla="*/ 8921 h 9891"/>
              <a:gd name="connsiteX18" fmla="*/ 5838 w 10000"/>
              <a:gd name="connsiteY18" fmla="*/ 8921 h 9891"/>
              <a:gd name="connsiteX19" fmla="*/ 6466 w 10000"/>
              <a:gd name="connsiteY19" fmla="*/ 8921 h 9891"/>
              <a:gd name="connsiteX20" fmla="*/ 6885 w 10000"/>
              <a:gd name="connsiteY20" fmla="*/ 8812 h 9891"/>
              <a:gd name="connsiteX21" fmla="*/ 7513 w 10000"/>
              <a:gd name="connsiteY21" fmla="*/ 8593 h 9891"/>
              <a:gd name="connsiteX22" fmla="*/ 7723 w 10000"/>
              <a:gd name="connsiteY22" fmla="*/ 8484 h 9891"/>
              <a:gd name="connsiteX23" fmla="*/ 7906 w 10000"/>
              <a:gd name="connsiteY23" fmla="*/ 8265 h 9891"/>
              <a:gd name="connsiteX24" fmla="*/ 8115 w 10000"/>
              <a:gd name="connsiteY24" fmla="*/ 7937 h 9891"/>
              <a:gd name="connsiteX25" fmla="*/ 8325 w 10000"/>
              <a:gd name="connsiteY25" fmla="*/ 7610 h 9891"/>
              <a:gd name="connsiteX26" fmla="*/ 8534 w 10000"/>
              <a:gd name="connsiteY26" fmla="*/ 7282 h 9891"/>
              <a:gd name="connsiteX27" fmla="*/ 8534 w 10000"/>
              <a:gd name="connsiteY27" fmla="*/ 6954 h 9891"/>
              <a:gd name="connsiteX28" fmla="*/ 8534 w 10000"/>
              <a:gd name="connsiteY28" fmla="*/ 6626 h 9891"/>
              <a:gd name="connsiteX29" fmla="*/ 8743 w 10000"/>
              <a:gd name="connsiteY29" fmla="*/ 6312 h 9891"/>
              <a:gd name="connsiteX30" fmla="*/ 8743 w 10000"/>
              <a:gd name="connsiteY30" fmla="*/ 6202 h 9891"/>
              <a:gd name="connsiteX31" fmla="*/ 8953 w 10000"/>
              <a:gd name="connsiteY31" fmla="*/ 6093 h 9891"/>
              <a:gd name="connsiteX32" fmla="*/ 8953 w 10000"/>
              <a:gd name="connsiteY32" fmla="*/ 6093 h 9891"/>
              <a:gd name="connsiteX33" fmla="*/ 8953 w 10000"/>
              <a:gd name="connsiteY33" fmla="*/ 6202 h 9891"/>
              <a:gd name="connsiteX34" fmla="*/ 8953 w 10000"/>
              <a:gd name="connsiteY34" fmla="*/ 6312 h 9891"/>
              <a:gd name="connsiteX35" fmla="*/ 8953 w 10000"/>
              <a:gd name="connsiteY35" fmla="*/ 6407 h 9891"/>
              <a:gd name="connsiteX36" fmla="*/ 9162 w 10000"/>
              <a:gd name="connsiteY36" fmla="*/ 6517 h 9891"/>
              <a:gd name="connsiteX37" fmla="*/ 9162 w 10000"/>
              <a:gd name="connsiteY37" fmla="*/ 6735 h 9891"/>
              <a:gd name="connsiteX38" fmla="*/ 9162 w 10000"/>
              <a:gd name="connsiteY38" fmla="*/ 6954 h 9891"/>
              <a:gd name="connsiteX39" fmla="*/ 9372 w 10000"/>
              <a:gd name="connsiteY39" fmla="*/ 7172 h 9891"/>
              <a:gd name="connsiteX40" fmla="*/ 9372 w 10000"/>
              <a:gd name="connsiteY40" fmla="*/ 7719 h 9891"/>
              <a:gd name="connsiteX41" fmla="*/ 9581 w 10000"/>
              <a:gd name="connsiteY41" fmla="*/ 8156 h 9891"/>
              <a:gd name="connsiteX42" fmla="*/ 9791 w 10000"/>
              <a:gd name="connsiteY42" fmla="*/ 8484 h 9891"/>
              <a:gd name="connsiteX43" fmla="*/ 10000 w 10000"/>
              <a:gd name="connsiteY43" fmla="*/ 8702 h 9891"/>
              <a:gd name="connsiteX44" fmla="*/ 10000 w 10000"/>
              <a:gd name="connsiteY44" fmla="*/ 8812 h 9891"/>
              <a:gd name="connsiteX45" fmla="*/ 10000 w 10000"/>
              <a:gd name="connsiteY45" fmla="*/ 8921 h 9891"/>
              <a:gd name="connsiteX46" fmla="*/ 10000 w 10000"/>
              <a:gd name="connsiteY46" fmla="*/ 9017 h 9891"/>
              <a:gd name="connsiteX47" fmla="*/ 9791 w 10000"/>
              <a:gd name="connsiteY47" fmla="*/ 9126 h 9891"/>
              <a:gd name="connsiteX48" fmla="*/ 9581 w 10000"/>
              <a:gd name="connsiteY48" fmla="*/ 9235 h 9891"/>
              <a:gd name="connsiteX49" fmla="*/ 9372 w 10000"/>
              <a:gd name="connsiteY49" fmla="*/ 9345 h 9891"/>
              <a:gd name="connsiteX50" fmla="*/ 8953 w 10000"/>
              <a:gd name="connsiteY50" fmla="*/ 9454 h 9891"/>
              <a:gd name="connsiteX51" fmla="*/ 8534 w 10000"/>
              <a:gd name="connsiteY51" fmla="*/ 9563 h 9891"/>
              <a:gd name="connsiteX52" fmla="*/ 7723 w 10000"/>
              <a:gd name="connsiteY52" fmla="*/ 9782 h 9891"/>
              <a:gd name="connsiteX53" fmla="*/ 6885 w 10000"/>
              <a:gd name="connsiteY53" fmla="*/ 9891 h 9891"/>
              <a:gd name="connsiteX54" fmla="*/ 6047 w 10000"/>
              <a:gd name="connsiteY54" fmla="*/ 9891 h 9891"/>
              <a:gd name="connsiteX55" fmla="*/ 5419 w 10000"/>
              <a:gd name="connsiteY55" fmla="*/ 9891 h 9891"/>
              <a:gd name="connsiteX56" fmla="*/ 4791 w 10000"/>
              <a:gd name="connsiteY56" fmla="*/ 9891 h 9891"/>
              <a:gd name="connsiteX57" fmla="*/ 4372 w 10000"/>
              <a:gd name="connsiteY57" fmla="*/ 9891 h 9891"/>
              <a:gd name="connsiteX58" fmla="*/ 3743 w 10000"/>
              <a:gd name="connsiteY58" fmla="*/ 9891 h 9891"/>
              <a:gd name="connsiteX59" fmla="*/ 3325 w 10000"/>
              <a:gd name="connsiteY59" fmla="*/ 9782 h 9891"/>
              <a:gd name="connsiteX60" fmla="*/ 2906 w 10000"/>
              <a:gd name="connsiteY60" fmla="*/ 9782 h 9891"/>
              <a:gd name="connsiteX61" fmla="*/ 2513 w 10000"/>
              <a:gd name="connsiteY61" fmla="*/ 9672 h 9891"/>
              <a:gd name="connsiteX62" fmla="*/ 2094 w 10000"/>
              <a:gd name="connsiteY62" fmla="*/ 9563 h 9891"/>
              <a:gd name="connsiteX63" fmla="*/ 1885 w 10000"/>
              <a:gd name="connsiteY63" fmla="*/ 9454 h 9891"/>
              <a:gd name="connsiteX64" fmla="*/ 1466 w 10000"/>
              <a:gd name="connsiteY64" fmla="*/ 9235 h 9891"/>
              <a:gd name="connsiteX65" fmla="*/ 1257 w 10000"/>
              <a:gd name="connsiteY65" fmla="*/ 9017 h 9891"/>
              <a:gd name="connsiteX66" fmla="*/ 1047 w 10000"/>
              <a:gd name="connsiteY66" fmla="*/ 8702 h 9891"/>
              <a:gd name="connsiteX67" fmla="*/ 838 w 10000"/>
              <a:gd name="connsiteY67" fmla="*/ 8484 h 9891"/>
              <a:gd name="connsiteX68" fmla="*/ 628 w 10000"/>
              <a:gd name="connsiteY68" fmla="*/ 8265 h 9891"/>
              <a:gd name="connsiteX69" fmla="*/ 628 w 10000"/>
              <a:gd name="connsiteY69" fmla="*/ 8047 h 9891"/>
              <a:gd name="connsiteX70" fmla="*/ 419 w 10000"/>
              <a:gd name="connsiteY70" fmla="*/ 7828 h 9891"/>
              <a:gd name="connsiteX71" fmla="*/ 419 w 10000"/>
              <a:gd name="connsiteY71" fmla="*/ 7500 h 9891"/>
              <a:gd name="connsiteX72" fmla="*/ 419 w 10000"/>
              <a:gd name="connsiteY72" fmla="*/ 7282 h 9891"/>
              <a:gd name="connsiteX73" fmla="*/ 419 w 10000"/>
              <a:gd name="connsiteY73" fmla="*/ 6845 h 9891"/>
              <a:gd name="connsiteX74" fmla="*/ 419 w 10000"/>
              <a:gd name="connsiteY74" fmla="*/ 6517 h 9891"/>
              <a:gd name="connsiteX75" fmla="*/ 419 w 10000"/>
              <a:gd name="connsiteY75" fmla="*/ 6093 h 9891"/>
              <a:gd name="connsiteX76" fmla="*/ 419 w 10000"/>
              <a:gd name="connsiteY76" fmla="*/ 4345 h 9891"/>
              <a:gd name="connsiteX77" fmla="*/ 419 w 10000"/>
              <a:gd name="connsiteY77" fmla="*/ 2610 h 9891"/>
              <a:gd name="connsiteX78" fmla="*/ 419 w 10000"/>
              <a:gd name="connsiteY78" fmla="*/ 2172 h 9891"/>
              <a:gd name="connsiteX79" fmla="*/ 419 w 10000"/>
              <a:gd name="connsiteY79" fmla="*/ 1845 h 9891"/>
              <a:gd name="connsiteX80" fmla="*/ 419 w 10000"/>
              <a:gd name="connsiteY80" fmla="*/ 1517 h 9891"/>
              <a:gd name="connsiteX81" fmla="*/ 419 w 10000"/>
              <a:gd name="connsiteY81" fmla="*/ 1189 h 9891"/>
              <a:gd name="connsiteX82" fmla="*/ 419 w 10000"/>
              <a:gd name="connsiteY82" fmla="*/ 984 h 9891"/>
              <a:gd name="connsiteX83" fmla="*/ 419 w 10000"/>
              <a:gd name="connsiteY83" fmla="*/ 765 h 9891"/>
              <a:gd name="connsiteX84" fmla="*/ 419 w 10000"/>
              <a:gd name="connsiteY84" fmla="*/ 547 h 9891"/>
              <a:gd name="connsiteX85" fmla="*/ 209 w 10000"/>
              <a:gd name="connsiteY85" fmla="*/ 437 h 9891"/>
              <a:gd name="connsiteX86" fmla="*/ 0 w 10000"/>
              <a:gd name="connsiteY86" fmla="*/ 219 h 9891"/>
              <a:gd name="connsiteX87" fmla="*/ 0 w 10000"/>
              <a:gd name="connsiteY87" fmla="*/ 110 h 9891"/>
              <a:gd name="connsiteX88" fmla="*/ 0 w 10000"/>
              <a:gd name="connsiteY88" fmla="*/ 0 h 9891"/>
              <a:gd name="connsiteX89" fmla="*/ 2094 w 10000"/>
              <a:gd name="connsiteY89" fmla="*/ 437 h 9891"/>
              <a:gd name="connsiteX90" fmla="*/ 2094 w 10000"/>
              <a:gd name="connsiteY90" fmla="*/ 765 h 9891"/>
              <a:gd name="connsiteX91" fmla="*/ 1885 w 10000"/>
              <a:gd name="connsiteY91" fmla="*/ 1189 h 9891"/>
              <a:gd name="connsiteX92" fmla="*/ 1885 w 10000"/>
              <a:gd name="connsiteY92" fmla="*/ 1407 h 9891"/>
              <a:gd name="connsiteX93" fmla="*/ 1675 w 10000"/>
              <a:gd name="connsiteY93" fmla="*/ 1735 h 9891"/>
              <a:gd name="connsiteX94" fmla="*/ 1675 w 10000"/>
              <a:gd name="connsiteY94" fmla="*/ 2282 h 9891"/>
              <a:gd name="connsiteX95" fmla="*/ 1466 w 10000"/>
              <a:gd name="connsiteY95" fmla="*/ 2828 h 9891"/>
              <a:gd name="connsiteX96" fmla="*/ 1466 w 10000"/>
              <a:gd name="connsiteY96" fmla="*/ 2828 h 9891"/>
              <a:gd name="connsiteX0" fmla="*/ 1466 w 10000"/>
              <a:gd name="connsiteY0" fmla="*/ 2859 h 10000"/>
              <a:gd name="connsiteX1" fmla="*/ 1466 w 10000"/>
              <a:gd name="connsiteY1" fmla="*/ 3412 h 10000"/>
              <a:gd name="connsiteX2" fmla="*/ 1466 w 10000"/>
              <a:gd name="connsiteY2" fmla="*/ 3950 h 10000"/>
              <a:gd name="connsiteX3" fmla="*/ 1466 w 10000"/>
              <a:gd name="connsiteY3" fmla="*/ 4503 h 10000"/>
              <a:gd name="connsiteX4" fmla="*/ 1466 w 10000"/>
              <a:gd name="connsiteY4" fmla="*/ 4945 h 10000"/>
              <a:gd name="connsiteX5" fmla="*/ 1257 w 10000"/>
              <a:gd name="connsiteY5" fmla="*/ 5387 h 10000"/>
              <a:gd name="connsiteX6" fmla="*/ 1257 w 10000"/>
              <a:gd name="connsiteY6" fmla="*/ 5940 h 10000"/>
              <a:gd name="connsiteX7" fmla="*/ 1466 w 10000"/>
              <a:gd name="connsiteY7" fmla="*/ 7031 h 10000"/>
              <a:gd name="connsiteX8" fmla="*/ 1466 w 10000"/>
              <a:gd name="connsiteY8" fmla="*/ 7472 h 10000"/>
              <a:gd name="connsiteX9" fmla="*/ 1675 w 10000"/>
              <a:gd name="connsiteY9" fmla="*/ 7914 h 10000"/>
              <a:gd name="connsiteX10" fmla="*/ 1885 w 10000"/>
              <a:gd name="connsiteY10" fmla="*/ 8246 h 10000"/>
              <a:gd name="connsiteX11" fmla="*/ 2094 w 10000"/>
              <a:gd name="connsiteY11" fmla="*/ 8577 h 10000"/>
              <a:gd name="connsiteX12" fmla="*/ 2304 w 10000"/>
              <a:gd name="connsiteY12" fmla="*/ 8688 h 10000"/>
              <a:gd name="connsiteX13" fmla="*/ 2723 w 10000"/>
              <a:gd name="connsiteY13" fmla="*/ 8909 h 10000"/>
              <a:gd name="connsiteX14" fmla="*/ 3325 w 10000"/>
              <a:gd name="connsiteY14" fmla="*/ 8909 h 10000"/>
              <a:gd name="connsiteX15" fmla="*/ 3953 w 10000"/>
              <a:gd name="connsiteY15" fmla="*/ 9019 h 10000"/>
              <a:gd name="connsiteX16" fmla="*/ 4581 w 10000"/>
              <a:gd name="connsiteY16" fmla="*/ 9019 h 10000"/>
              <a:gd name="connsiteX17" fmla="*/ 5209 w 10000"/>
              <a:gd name="connsiteY17" fmla="*/ 9019 h 10000"/>
              <a:gd name="connsiteX18" fmla="*/ 5838 w 10000"/>
              <a:gd name="connsiteY18" fmla="*/ 9019 h 10000"/>
              <a:gd name="connsiteX19" fmla="*/ 6466 w 10000"/>
              <a:gd name="connsiteY19" fmla="*/ 9019 h 10000"/>
              <a:gd name="connsiteX20" fmla="*/ 6885 w 10000"/>
              <a:gd name="connsiteY20" fmla="*/ 8909 h 10000"/>
              <a:gd name="connsiteX21" fmla="*/ 7513 w 10000"/>
              <a:gd name="connsiteY21" fmla="*/ 8688 h 10000"/>
              <a:gd name="connsiteX22" fmla="*/ 7723 w 10000"/>
              <a:gd name="connsiteY22" fmla="*/ 8577 h 10000"/>
              <a:gd name="connsiteX23" fmla="*/ 7906 w 10000"/>
              <a:gd name="connsiteY23" fmla="*/ 8356 h 10000"/>
              <a:gd name="connsiteX24" fmla="*/ 8115 w 10000"/>
              <a:gd name="connsiteY24" fmla="*/ 8024 h 10000"/>
              <a:gd name="connsiteX25" fmla="*/ 8325 w 10000"/>
              <a:gd name="connsiteY25" fmla="*/ 7694 h 10000"/>
              <a:gd name="connsiteX26" fmla="*/ 8534 w 10000"/>
              <a:gd name="connsiteY26" fmla="*/ 7362 h 10000"/>
              <a:gd name="connsiteX27" fmla="*/ 8534 w 10000"/>
              <a:gd name="connsiteY27" fmla="*/ 7031 h 10000"/>
              <a:gd name="connsiteX28" fmla="*/ 8534 w 10000"/>
              <a:gd name="connsiteY28" fmla="*/ 6699 h 10000"/>
              <a:gd name="connsiteX29" fmla="*/ 8743 w 10000"/>
              <a:gd name="connsiteY29" fmla="*/ 6382 h 10000"/>
              <a:gd name="connsiteX30" fmla="*/ 8743 w 10000"/>
              <a:gd name="connsiteY30" fmla="*/ 6270 h 10000"/>
              <a:gd name="connsiteX31" fmla="*/ 8953 w 10000"/>
              <a:gd name="connsiteY31" fmla="*/ 6160 h 10000"/>
              <a:gd name="connsiteX32" fmla="*/ 8953 w 10000"/>
              <a:gd name="connsiteY32" fmla="*/ 6160 h 10000"/>
              <a:gd name="connsiteX33" fmla="*/ 8953 w 10000"/>
              <a:gd name="connsiteY33" fmla="*/ 6270 h 10000"/>
              <a:gd name="connsiteX34" fmla="*/ 8953 w 10000"/>
              <a:gd name="connsiteY34" fmla="*/ 6382 h 10000"/>
              <a:gd name="connsiteX35" fmla="*/ 8953 w 10000"/>
              <a:gd name="connsiteY35" fmla="*/ 6478 h 10000"/>
              <a:gd name="connsiteX36" fmla="*/ 9162 w 10000"/>
              <a:gd name="connsiteY36" fmla="*/ 6589 h 10000"/>
              <a:gd name="connsiteX37" fmla="*/ 9162 w 10000"/>
              <a:gd name="connsiteY37" fmla="*/ 6809 h 10000"/>
              <a:gd name="connsiteX38" fmla="*/ 9162 w 10000"/>
              <a:gd name="connsiteY38" fmla="*/ 7031 h 10000"/>
              <a:gd name="connsiteX39" fmla="*/ 9372 w 10000"/>
              <a:gd name="connsiteY39" fmla="*/ 7251 h 10000"/>
              <a:gd name="connsiteX40" fmla="*/ 9372 w 10000"/>
              <a:gd name="connsiteY40" fmla="*/ 7804 h 10000"/>
              <a:gd name="connsiteX41" fmla="*/ 9581 w 10000"/>
              <a:gd name="connsiteY41" fmla="*/ 8246 h 10000"/>
              <a:gd name="connsiteX42" fmla="*/ 9791 w 10000"/>
              <a:gd name="connsiteY42" fmla="*/ 8577 h 10000"/>
              <a:gd name="connsiteX43" fmla="*/ 10000 w 10000"/>
              <a:gd name="connsiteY43" fmla="*/ 8798 h 10000"/>
              <a:gd name="connsiteX44" fmla="*/ 10000 w 10000"/>
              <a:gd name="connsiteY44" fmla="*/ 8909 h 10000"/>
              <a:gd name="connsiteX45" fmla="*/ 10000 w 10000"/>
              <a:gd name="connsiteY45" fmla="*/ 9019 h 10000"/>
              <a:gd name="connsiteX46" fmla="*/ 10000 w 10000"/>
              <a:gd name="connsiteY46" fmla="*/ 9116 h 10000"/>
              <a:gd name="connsiteX47" fmla="*/ 9791 w 10000"/>
              <a:gd name="connsiteY47" fmla="*/ 9227 h 10000"/>
              <a:gd name="connsiteX48" fmla="*/ 9581 w 10000"/>
              <a:gd name="connsiteY48" fmla="*/ 9337 h 10000"/>
              <a:gd name="connsiteX49" fmla="*/ 9372 w 10000"/>
              <a:gd name="connsiteY49" fmla="*/ 9448 h 10000"/>
              <a:gd name="connsiteX50" fmla="*/ 8953 w 10000"/>
              <a:gd name="connsiteY50" fmla="*/ 9558 h 10000"/>
              <a:gd name="connsiteX51" fmla="*/ 8534 w 10000"/>
              <a:gd name="connsiteY51" fmla="*/ 9668 h 10000"/>
              <a:gd name="connsiteX52" fmla="*/ 7723 w 10000"/>
              <a:gd name="connsiteY52" fmla="*/ 9890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0 h 10000"/>
              <a:gd name="connsiteX60" fmla="*/ 2906 w 10000"/>
              <a:gd name="connsiteY60" fmla="*/ 9890 h 10000"/>
              <a:gd name="connsiteX61" fmla="*/ 2513 w 10000"/>
              <a:gd name="connsiteY61" fmla="*/ 9779 h 10000"/>
              <a:gd name="connsiteX62" fmla="*/ 2094 w 10000"/>
              <a:gd name="connsiteY62" fmla="*/ 9668 h 10000"/>
              <a:gd name="connsiteX63" fmla="*/ 1885 w 10000"/>
              <a:gd name="connsiteY63" fmla="*/ 9558 h 10000"/>
              <a:gd name="connsiteX64" fmla="*/ 1466 w 10000"/>
              <a:gd name="connsiteY64" fmla="*/ 9337 h 10000"/>
              <a:gd name="connsiteX65" fmla="*/ 1257 w 10000"/>
              <a:gd name="connsiteY65" fmla="*/ 9116 h 10000"/>
              <a:gd name="connsiteX66" fmla="*/ 1047 w 10000"/>
              <a:gd name="connsiteY66" fmla="*/ 8798 h 10000"/>
              <a:gd name="connsiteX67" fmla="*/ 838 w 10000"/>
              <a:gd name="connsiteY67" fmla="*/ 8577 h 10000"/>
              <a:gd name="connsiteX68" fmla="*/ 628 w 10000"/>
              <a:gd name="connsiteY68" fmla="*/ 8356 h 10000"/>
              <a:gd name="connsiteX69" fmla="*/ 628 w 10000"/>
              <a:gd name="connsiteY69" fmla="*/ 8136 h 10000"/>
              <a:gd name="connsiteX70" fmla="*/ 419 w 10000"/>
              <a:gd name="connsiteY70" fmla="*/ 7914 h 10000"/>
              <a:gd name="connsiteX71" fmla="*/ 419 w 10000"/>
              <a:gd name="connsiteY71" fmla="*/ 7583 h 10000"/>
              <a:gd name="connsiteX72" fmla="*/ 419 w 10000"/>
              <a:gd name="connsiteY72" fmla="*/ 7362 h 10000"/>
              <a:gd name="connsiteX73" fmla="*/ 419 w 10000"/>
              <a:gd name="connsiteY73" fmla="*/ 6920 h 10000"/>
              <a:gd name="connsiteX74" fmla="*/ 419 w 10000"/>
              <a:gd name="connsiteY74" fmla="*/ 6589 h 10000"/>
              <a:gd name="connsiteX75" fmla="*/ 419 w 10000"/>
              <a:gd name="connsiteY75" fmla="*/ 6160 h 10000"/>
              <a:gd name="connsiteX76" fmla="*/ 419 w 10000"/>
              <a:gd name="connsiteY76" fmla="*/ 4393 h 10000"/>
              <a:gd name="connsiteX77" fmla="*/ 419 w 10000"/>
              <a:gd name="connsiteY77" fmla="*/ 2639 h 10000"/>
              <a:gd name="connsiteX78" fmla="*/ 419 w 10000"/>
              <a:gd name="connsiteY78" fmla="*/ 2196 h 10000"/>
              <a:gd name="connsiteX79" fmla="*/ 419 w 10000"/>
              <a:gd name="connsiteY79" fmla="*/ 1865 h 10000"/>
              <a:gd name="connsiteX80" fmla="*/ 419 w 10000"/>
              <a:gd name="connsiteY80" fmla="*/ 1534 h 10000"/>
              <a:gd name="connsiteX81" fmla="*/ 419 w 10000"/>
              <a:gd name="connsiteY81" fmla="*/ 1202 h 10000"/>
              <a:gd name="connsiteX82" fmla="*/ 419 w 10000"/>
              <a:gd name="connsiteY82" fmla="*/ 995 h 10000"/>
              <a:gd name="connsiteX83" fmla="*/ 419 w 10000"/>
              <a:gd name="connsiteY83" fmla="*/ 773 h 10000"/>
              <a:gd name="connsiteX84" fmla="*/ 419 w 10000"/>
              <a:gd name="connsiteY84" fmla="*/ 553 h 10000"/>
              <a:gd name="connsiteX85" fmla="*/ 209 w 10000"/>
              <a:gd name="connsiteY85" fmla="*/ 442 h 10000"/>
              <a:gd name="connsiteX86" fmla="*/ 0 w 10000"/>
              <a:gd name="connsiteY86" fmla="*/ 221 h 10000"/>
              <a:gd name="connsiteX87" fmla="*/ 0 w 10000"/>
              <a:gd name="connsiteY87" fmla="*/ 0 h 10000"/>
              <a:gd name="connsiteX88" fmla="*/ 2094 w 10000"/>
              <a:gd name="connsiteY88" fmla="*/ 442 h 10000"/>
              <a:gd name="connsiteX89" fmla="*/ 2094 w 10000"/>
              <a:gd name="connsiteY89" fmla="*/ 773 h 10000"/>
              <a:gd name="connsiteX90" fmla="*/ 1885 w 10000"/>
              <a:gd name="connsiteY90" fmla="*/ 1202 h 10000"/>
              <a:gd name="connsiteX91" fmla="*/ 1885 w 10000"/>
              <a:gd name="connsiteY91" fmla="*/ 1423 h 10000"/>
              <a:gd name="connsiteX92" fmla="*/ 1675 w 10000"/>
              <a:gd name="connsiteY92" fmla="*/ 1754 h 10000"/>
              <a:gd name="connsiteX93" fmla="*/ 1675 w 10000"/>
              <a:gd name="connsiteY93" fmla="*/ 2307 h 10000"/>
              <a:gd name="connsiteX94" fmla="*/ 1466 w 10000"/>
              <a:gd name="connsiteY94" fmla="*/ 2859 h 10000"/>
              <a:gd name="connsiteX95" fmla="*/ 1466 w 10000"/>
              <a:gd name="connsiteY95" fmla="*/ 2859 h 10000"/>
              <a:gd name="connsiteX0" fmla="*/ 1466 w 10000"/>
              <a:gd name="connsiteY0" fmla="*/ 2638 h 9779"/>
              <a:gd name="connsiteX1" fmla="*/ 1466 w 10000"/>
              <a:gd name="connsiteY1" fmla="*/ 3191 h 9779"/>
              <a:gd name="connsiteX2" fmla="*/ 1466 w 10000"/>
              <a:gd name="connsiteY2" fmla="*/ 3729 h 9779"/>
              <a:gd name="connsiteX3" fmla="*/ 1466 w 10000"/>
              <a:gd name="connsiteY3" fmla="*/ 4282 h 9779"/>
              <a:gd name="connsiteX4" fmla="*/ 1466 w 10000"/>
              <a:gd name="connsiteY4" fmla="*/ 4724 h 9779"/>
              <a:gd name="connsiteX5" fmla="*/ 1257 w 10000"/>
              <a:gd name="connsiteY5" fmla="*/ 5166 h 9779"/>
              <a:gd name="connsiteX6" fmla="*/ 1257 w 10000"/>
              <a:gd name="connsiteY6" fmla="*/ 5719 h 9779"/>
              <a:gd name="connsiteX7" fmla="*/ 1466 w 10000"/>
              <a:gd name="connsiteY7" fmla="*/ 6810 h 9779"/>
              <a:gd name="connsiteX8" fmla="*/ 1466 w 10000"/>
              <a:gd name="connsiteY8" fmla="*/ 7251 h 9779"/>
              <a:gd name="connsiteX9" fmla="*/ 1675 w 10000"/>
              <a:gd name="connsiteY9" fmla="*/ 7693 h 9779"/>
              <a:gd name="connsiteX10" fmla="*/ 1885 w 10000"/>
              <a:gd name="connsiteY10" fmla="*/ 8025 h 9779"/>
              <a:gd name="connsiteX11" fmla="*/ 2094 w 10000"/>
              <a:gd name="connsiteY11" fmla="*/ 8356 h 9779"/>
              <a:gd name="connsiteX12" fmla="*/ 2304 w 10000"/>
              <a:gd name="connsiteY12" fmla="*/ 8467 h 9779"/>
              <a:gd name="connsiteX13" fmla="*/ 2723 w 10000"/>
              <a:gd name="connsiteY13" fmla="*/ 8688 h 9779"/>
              <a:gd name="connsiteX14" fmla="*/ 3325 w 10000"/>
              <a:gd name="connsiteY14" fmla="*/ 8688 h 9779"/>
              <a:gd name="connsiteX15" fmla="*/ 3953 w 10000"/>
              <a:gd name="connsiteY15" fmla="*/ 8798 h 9779"/>
              <a:gd name="connsiteX16" fmla="*/ 4581 w 10000"/>
              <a:gd name="connsiteY16" fmla="*/ 8798 h 9779"/>
              <a:gd name="connsiteX17" fmla="*/ 5209 w 10000"/>
              <a:gd name="connsiteY17" fmla="*/ 8798 h 9779"/>
              <a:gd name="connsiteX18" fmla="*/ 5838 w 10000"/>
              <a:gd name="connsiteY18" fmla="*/ 8798 h 9779"/>
              <a:gd name="connsiteX19" fmla="*/ 6466 w 10000"/>
              <a:gd name="connsiteY19" fmla="*/ 8798 h 9779"/>
              <a:gd name="connsiteX20" fmla="*/ 6885 w 10000"/>
              <a:gd name="connsiteY20" fmla="*/ 8688 h 9779"/>
              <a:gd name="connsiteX21" fmla="*/ 7513 w 10000"/>
              <a:gd name="connsiteY21" fmla="*/ 8467 h 9779"/>
              <a:gd name="connsiteX22" fmla="*/ 7723 w 10000"/>
              <a:gd name="connsiteY22" fmla="*/ 8356 h 9779"/>
              <a:gd name="connsiteX23" fmla="*/ 7906 w 10000"/>
              <a:gd name="connsiteY23" fmla="*/ 8135 h 9779"/>
              <a:gd name="connsiteX24" fmla="*/ 8115 w 10000"/>
              <a:gd name="connsiteY24" fmla="*/ 7803 h 9779"/>
              <a:gd name="connsiteX25" fmla="*/ 8325 w 10000"/>
              <a:gd name="connsiteY25" fmla="*/ 7473 h 9779"/>
              <a:gd name="connsiteX26" fmla="*/ 8534 w 10000"/>
              <a:gd name="connsiteY26" fmla="*/ 7141 h 9779"/>
              <a:gd name="connsiteX27" fmla="*/ 8534 w 10000"/>
              <a:gd name="connsiteY27" fmla="*/ 6810 h 9779"/>
              <a:gd name="connsiteX28" fmla="*/ 8534 w 10000"/>
              <a:gd name="connsiteY28" fmla="*/ 6478 h 9779"/>
              <a:gd name="connsiteX29" fmla="*/ 8743 w 10000"/>
              <a:gd name="connsiteY29" fmla="*/ 6161 h 9779"/>
              <a:gd name="connsiteX30" fmla="*/ 8743 w 10000"/>
              <a:gd name="connsiteY30" fmla="*/ 6049 h 9779"/>
              <a:gd name="connsiteX31" fmla="*/ 8953 w 10000"/>
              <a:gd name="connsiteY31" fmla="*/ 5939 h 9779"/>
              <a:gd name="connsiteX32" fmla="*/ 8953 w 10000"/>
              <a:gd name="connsiteY32" fmla="*/ 5939 h 9779"/>
              <a:gd name="connsiteX33" fmla="*/ 8953 w 10000"/>
              <a:gd name="connsiteY33" fmla="*/ 6049 h 9779"/>
              <a:gd name="connsiteX34" fmla="*/ 8953 w 10000"/>
              <a:gd name="connsiteY34" fmla="*/ 6161 h 9779"/>
              <a:gd name="connsiteX35" fmla="*/ 8953 w 10000"/>
              <a:gd name="connsiteY35" fmla="*/ 6257 h 9779"/>
              <a:gd name="connsiteX36" fmla="*/ 9162 w 10000"/>
              <a:gd name="connsiteY36" fmla="*/ 6368 h 9779"/>
              <a:gd name="connsiteX37" fmla="*/ 9162 w 10000"/>
              <a:gd name="connsiteY37" fmla="*/ 6588 h 9779"/>
              <a:gd name="connsiteX38" fmla="*/ 9162 w 10000"/>
              <a:gd name="connsiteY38" fmla="*/ 6810 h 9779"/>
              <a:gd name="connsiteX39" fmla="*/ 9372 w 10000"/>
              <a:gd name="connsiteY39" fmla="*/ 7030 h 9779"/>
              <a:gd name="connsiteX40" fmla="*/ 9372 w 10000"/>
              <a:gd name="connsiteY40" fmla="*/ 7583 h 9779"/>
              <a:gd name="connsiteX41" fmla="*/ 9581 w 10000"/>
              <a:gd name="connsiteY41" fmla="*/ 8025 h 9779"/>
              <a:gd name="connsiteX42" fmla="*/ 9791 w 10000"/>
              <a:gd name="connsiteY42" fmla="*/ 8356 h 9779"/>
              <a:gd name="connsiteX43" fmla="*/ 10000 w 10000"/>
              <a:gd name="connsiteY43" fmla="*/ 8577 h 9779"/>
              <a:gd name="connsiteX44" fmla="*/ 10000 w 10000"/>
              <a:gd name="connsiteY44" fmla="*/ 8688 h 9779"/>
              <a:gd name="connsiteX45" fmla="*/ 10000 w 10000"/>
              <a:gd name="connsiteY45" fmla="*/ 8798 h 9779"/>
              <a:gd name="connsiteX46" fmla="*/ 10000 w 10000"/>
              <a:gd name="connsiteY46" fmla="*/ 8895 h 9779"/>
              <a:gd name="connsiteX47" fmla="*/ 9791 w 10000"/>
              <a:gd name="connsiteY47" fmla="*/ 9006 h 9779"/>
              <a:gd name="connsiteX48" fmla="*/ 9581 w 10000"/>
              <a:gd name="connsiteY48" fmla="*/ 9116 h 9779"/>
              <a:gd name="connsiteX49" fmla="*/ 9372 w 10000"/>
              <a:gd name="connsiteY49" fmla="*/ 9227 h 9779"/>
              <a:gd name="connsiteX50" fmla="*/ 8953 w 10000"/>
              <a:gd name="connsiteY50" fmla="*/ 9337 h 9779"/>
              <a:gd name="connsiteX51" fmla="*/ 8534 w 10000"/>
              <a:gd name="connsiteY51" fmla="*/ 9447 h 9779"/>
              <a:gd name="connsiteX52" fmla="*/ 7723 w 10000"/>
              <a:gd name="connsiteY52" fmla="*/ 9669 h 9779"/>
              <a:gd name="connsiteX53" fmla="*/ 6885 w 10000"/>
              <a:gd name="connsiteY53" fmla="*/ 9779 h 9779"/>
              <a:gd name="connsiteX54" fmla="*/ 6047 w 10000"/>
              <a:gd name="connsiteY54" fmla="*/ 9779 h 9779"/>
              <a:gd name="connsiteX55" fmla="*/ 5419 w 10000"/>
              <a:gd name="connsiteY55" fmla="*/ 9779 h 9779"/>
              <a:gd name="connsiteX56" fmla="*/ 4791 w 10000"/>
              <a:gd name="connsiteY56" fmla="*/ 9779 h 9779"/>
              <a:gd name="connsiteX57" fmla="*/ 4372 w 10000"/>
              <a:gd name="connsiteY57" fmla="*/ 9779 h 9779"/>
              <a:gd name="connsiteX58" fmla="*/ 3743 w 10000"/>
              <a:gd name="connsiteY58" fmla="*/ 9779 h 9779"/>
              <a:gd name="connsiteX59" fmla="*/ 3325 w 10000"/>
              <a:gd name="connsiteY59" fmla="*/ 9669 h 9779"/>
              <a:gd name="connsiteX60" fmla="*/ 2906 w 10000"/>
              <a:gd name="connsiteY60" fmla="*/ 9669 h 9779"/>
              <a:gd name="connsiteX61" fmla="*/ 2513 w 10000"/>
              <a:gd name="connsiteY61" fmla="*/ 9558 h 9779"/>
              <a:gd name="connsiteX62" fmla="*/ 2094 w 10000"/>
              <a:gd name="connsiteY62" fmla="*/ 9447 h 9779"/>
              <a:gd name="connsiteX63" fmla="*/ 1885 w 10000"/>
              <a:gd name="connsiteY63" fmla="*/ 9337 h 9779"/>
              <a:gd name="connsiteX64" fmla="*/ 1466 w 10000"/>
              <a:gd name="connsiteY64" fmla="*/ 9116 h 9779"/>
              <a:gd name="connsiteX65" fmla="*/ 1257 w 10000"/>
              <a:gd name="connsiteY65" fmla="*/ 8895 h 9779"/>
              <a:gd name="connsiteX66" fmla="*/ 1047 w 10000"/>
              <a:gd name="connsiteY66" fmla="*/ 8577 h 9779"/>
              <a:gd name="connsiteX67" fmla="*/ 838 w 10000"/>
              <a:gd name="connsiteY67" fmla="*/ 8356 h 9779"/>
              <a:gd name="connsiteX68" fmla="*/ 628 w 10000"/>
              <a:gd name="connsiteY68" fmla="*/ 8135 h 9779"/>
              <a:gd name="connsiteX69" fmla="*/ 628 w 10000"/>
              <a:gd name="connsiteY69" fmla="*/ 7915 h 9779"/>
              <a:gd name="connsiteX70" fmla="*/ 419 w 10000"/>
              <a:gd name="connsiteY70" fmla="*/ 7693 h 9779"/>
              <a:gd name="connsiteX71" fmla="*/ 419 w 10000"/>
              <a:gd name="connsiteY71" fmla="*/ 7362 h 9779"/>
              <a:gd name="connsiteX72" fmla="*/ 419 w 10000"/>
              <a:gd name="connsiteY72" fmla="*/ 7141 h 9779"/>
              <a:gd name="connsiteX73" fmla="*/ 419 w 10000"/>
              <a:gd name="connsiteY73" fmla="*/ 6699 h 9779"/>
              <a:gd name="connsiteX74" fmla="*/ 419 w 10000"/>
              <a:gd name="connsiteY74" fmla="*/ 6368 h 9779"/>
              <a:gd name="connsiteX75" fmla="*/ 419 w 10000"/>
              <a:gd name="connsiteY75" fmla="*/ 5939 h 9779"/>
              <a:gd name="connsiteX76" fmla="*/ 419 w 10000"/>
              <a:gd name="connsiteY76" fmla="*/ 4172 h 9779"/>
              <a:gd name="connsiteX77" fmla="*/ 419 w 10000"/>
              <a:gd name="connsiteY77" fmla="*/ 2418 h 9779"/>
              <a:gd name="connsiteX78" fmla="*/ 419 w 10000"/>
              <a:gd name="connsiteY78" fmla="*/ 1975 h 9779"/>
              <a:gd name="connsiteX79" fmla="*/ 419 w 10000"/>
              <a:gd name="connsiteY79" fmla="*/ 1644 h 9779"/>
              <a:gd name="connsiteX80" fmla="*/ 419 w 10000"/>
              <a:gd name="connsiteY80" fmla="*/ 1313 h 9779"/>
              <a:gd name="connsiteX81" fmla="*/ 419 w 10000"/>
              <a:gd name="connsiteY81" fmla="*/ 981 h 9779"/>
              <a:gd name="connsiteX82" fmla="*/ 419 w 10000"/>
              <a:gd name="connsiteY82" fmla="*/ 774 h 9779"/>
              <a:gd name="connsiteX83" fmla="*/ 419 w 10000"/>
              <a:gd name="connsiteY83" fmla="*/ 552 h 9779"/>
              <a:gd name="connsiteX84" fmla="*/ 419 w 10000"/>
              <a:gd name="connsiteY84" fmla="*/ 332 h 9779"/>
              <a:gd name="connsiteX85" fmla="*/ 209 w 10000"/>
              <a:gd name="connsiteY85" fmla="*/ 221 h 9779"/>
              <a:gd name="connsiteX86" fmla="*/ 0 w 10000"/>
              <a:gd name="connsiteY86" fmla="*/ 0 h 9779"/>
              <a:gd name="connsiteX87" fmla="*/ 2094 w 10000"/>
              <a:gd name="connsiteY87" fmla="*/ 221 h 9779"/>
              <a:gd name="connsiteX88" fmla="*/ 2094 w 10000"/>
              <a:gd name="connsiteY88" fmla="*/ 552 h 9779"/>
              <a:gd name="connsiteX89" fmla="*/ 1885 w 10000"/>
              <a:gd name="connsiteY89" fmla="*/ 981 h 9779"/>
              <a:gd name="connsiteX90" fmla="*/ 1885 w 10000"/>
              <a:gd name="connsiteY90" fmla="*/ 1202 h 9779"/>
              <a:gd name="connsiteX91" fmla="*/ 1675 w 10000"/>
              <a:gd name="connsiteY91" fmla="*/ 1533 h 9779"/>
              <a:gd name="connsiteX92" fmla="*/ 1675 w 10000"/>
              <a:gd name="connsiteY92" fmla="*/ 2086 h 9779"/>
              <a:gd name="connsiteX93" fmla="*/ 1466 w 10000"/>
              <a:gd name="connsiteY93" fmla="*/ 2638 h 9779"/>
              <a:gd name="connsiteX94" fmla="*/ 1466 w 10000"/>
              <a:gd name="connsiteY94" fmla="*/ 2638 h 9779"/>
              <a:gd name="connsiteX0" fmla="*/ 1466 w 10000"/>
              <a:gd name="connsiteY0" fmla="*/ 2698 h 10000"/>
              <a:gd name="connsiteX1" fmla="*/ 1466 w 10000"/>
              <a:gd name="connsiteY1" fmla="*/ 3263 h 10000"/>
              <a:gd name="connsiteX2" fmla="*/ 1466 w 10000"/>
              <a:gd name="connsiteY2" fmla="*/ 3813 h 10000"/>
              <a:gd name="connsiteX3" fmla="*/ 1466 w 10000"/>
              <a:gd name="connsiteY3" fmla="*/ 4379 h 10000"/>
              <a:gd name="connsiteX4" fmla="*/ 1466 w 10000"/>
              <a:gd name="connsiteY4" fmla="*/ 4831 h 10000"/>
              <a:gd name="connsiteX5" fmla="*/ 1257 w 10000"/>
              <a:gd name="connsiteY5" fmla="*/ 5283 h 10000"/>
              <a:gd name="connsiteX6" fmla="*/ 1257 w 10000"/>
              <a:gd name="connsiteY6" fmla="*/ 5848 h 10000"/>
              <a:gd name="connsiteX7" fmla="*/ 1466 w 10000"/>
              <a:gd name="connsiteY7" fmla="*/ 6964 h 10000"/>
              <a:gd name="connsiteX8" fmla="*/ 1466 w 10000"/>
              <a:gd name="connsiteY8" fmla="*/ 7415 h 10000"/>
              <a:gd name="connsiteX9" fmla="*/ 1675 w 10000"/>
              <a:gd name="connsiteY9" fmla="*/ 7867 h 10000"/>
              <a:gd name="connsiteX10" fmla="*/ 1885 w 10000"/>
              <a:gd name="connsiteY10" fmla="*/ 8206 h 10000"/>
              <a:gd name="connsiteX11" fmla="*/ 2094 w 10000"/>
              <a:gd name="connsiteY11" fmla="*/ 8545 h 10000"/>
              <a:gd name="connsiteX12" fmla="*/ 2304 w 10000"/>
              <a:gd name="connsiteY12" fmla="*/ 8658 h 10000"/>
              <a:gd name="connsiteX13" fmla="*/ 2723 w 10000"/>
              <a:gd name="connsiteY13" fmla="*/ 8884 h 10000"/>
              <a:gd name="connsiteX14" fmla="*/ 3325 w 10000"/>
              <a:gd name="connsiteY14" fmla="*/ 8884 h 10000"/>
              <a:gd name="connsiteX15" fmla="*/ 3953 w 10000"/>
              <a:gd name="connsiteY15" fmla="*/ 8997 h 10000"/>
              <a:gd name="connsiteX16" fmla="*/ 4581 w 10000"/>
              <a:gd name="connsiteY16" fmla="*/ 8997 h 10000"/>
              <a:gd name="connsiteX17" fmla="*/ 5209 w 10000"/>
              <a:gd name="connsiteY17" fmla="*/ 8997 h 10000"/>
              <a:gd name="connsiteX18" fmla="*/ 5838 w 10000"/>
              <a:gd name="connsiteY18" fmla="*/ 8997 h 10000"/>
              <a:gd name="connsiteX19" fmla="*/ 6466 w 10000"/>
              <a:gd name="connsiteY19" fmla="*/ 8997 h 10000"/>
              <a:gd name="connsiteX20" fmla="*/ 6885 w 10000"/>
              <a:gd name="connsiteY20" fmla="*/ 8884 h 10000"/>
              <a:gd name="connsiteX21" fmla="*/ 7513 w 10000"/>
              <a:gd name="connsiteY21" fmla="*/ 8658 h 10000"/>
              <a:gd name="connsiteX22" fmla="*/ 7723 w 10000"/>
              <a:gd name="connsiteY22" fmla="*/ 8545 h 10000"/>
              <a:gd name="connsiteX23" fmla="*/ 7906 w 10000"/>
              <a:gd name="connsiteY23" fmla="*/ 8319 h 10000"/>
              <a:gd name="connsiteX24" fmla="*/ 8115 w 10000"/>
              <a:gd name="connsiteY24" fmla="*/ 7979 h 10000"/>
              <a:gd name="connsiteX25" fmla="*/ 8325 w 10000"/>
              <a:gd name="connsiteY25" fmla="*/ 7642 h 10000"/>
              <a:gd name="connsiteX26" fmla="*/ 8534 w 10000"/>
              <a:gd name="connsiteY26" fmla="*/ 7302 h 10000"/>
              <a:gd name="connsiteX27" fmla="*/ 8534 w 10000"/>
              <a:gd name="connsiteY27" fmla="*/ 6964 h 10000"/>
              <a:gd name="connsiteX28" fmla="*/ 8534 w 10000"/>
              <a:gd name="connsiteY28" fmla="*/ 6624 h 10000"/>
              <a:gd name="connsiteX29" fmla="*/ 8743 w 10000"/>
              <a:gd name="connsiteY29" fmla="*/ 6300 h 10000"/>
              <a:gd name="connsiteX30" fmla="*/ 8743 w 10000"/>
              <a:gd name="connsiteY30" fmla="*/ 6186 h 10000"/>
              <a:gd name="connsiteX31" fmla="*/ 8953 w 10000"/>
              <a:gd name="connsiteY31" fmla="*/ 6073 h 10000"/>
              <a:gd name="connsiteX32" fmla="*/ 8953 w 10000"/>
              <a:gd name="connsiteY32" fmla="*/ 6073 h 10000"/>
              <a:gd name="connsiteX33" fmla="*/ 8953 w 10000"/>
              <a:gd name="connsiteY33" fmla="*/ 6186 h 10000"/>
              <a:gd name="connsiteX34" fmla="*/ 8953 w 10000"/>
              <a:gd name="connsiteY34" fmla="*/ 6300 h 10000"/>
              <a:gd name="connsiteX35" fmla="*/ 8953 w 10000"/>
              <a:gd name="connsiteY35" fmla="*/ 6398 h 10000"/>
              <a:gd name="connsiteX36" fmla="*/ 9162 w 10000"/>
              <a:gd name="connsiteY36" fmla="*/ 6512 h 10000"/>
              <a:gd name="connsiteX37" fmla="*/ 9162 w 10000"/>
              <a:gd name="connsiteY37" fmla="*/ 6737 h 10000"/>
              <a:gd name="connsiteX38" fmla="*/ 9162 w 10000"/>
              <a:gd name="connsiteY38" fmla="*/ 6964 h 10000"/>
              <a:gd name="connsiteX39" fmla="*/ 9372 w 10000"/>
              <a:gd name="connsiteY39" fmla="*/ 7189 h 10000"/>
              <a:gd name="connsiteX40" fmla="*/ 9372 w 10000"/>
              <a:gd name="connsiteY40" fmla="*/ 7754 h 10000"/>
              <a:gd name="connsiteX41" fmla="*/ 9581 w 10000"/>
              <a:gd name="connsiteY41" fmla="*/ 8206 h 10000"/>
              <a:gd name="connsiteX42" fmla="*/ 9791 w 10000"/>
              <a:gd name="connsiteY42" fmla="*/ 8545 h 10000"/>
              <a:gd name="connsiteX43" fmla="*/ 10000 w 10000"/>
              <a:gd name="connsiteY43" fmla="*/ 8771 h 10000"/>
              <a:gd name="connsiteX44" fmla="*/ 10000 w 10000"/>
              <a:gd name="connsiteY44" fmla="*/ 8884 h 10000"/>
              <a:gd name="connsiteX45" fmla="*/ 10000 w 10000"/>
              <a:gd name="connsiteY45" fmla="*/ 8997 h 10000"/>
              <a:gd name="connsiteX46" fmla="*/ 10000 w 10000"/>
              <a:gd name="connsiteY46" fmla="*/ 9096 h 10000"/>
              <a:gd name="connsiteX47" fmla="*/ 9791 w 10000"/>
              <a:gd name="connsiteY47" fmla="*/ 9210 h 10000"/>
              <a:gd name="connsiteX48" fmla="*/ 9581 w 10000"/>
              <a:gd name="connsiteY48" fmla="*/ 9322 h 10000"/>
              <a:gd name="connsiteX49" fmla="*/ 9372 w 10000"/>
              <a:gd name="connsiteY49" fmla="*/ 9436 h 10000"/>
              <a:gd name="connsiteX50" fmla="*/ 8953 w 10000"/>
              <a:gd name="connsiteY50" fmla="*/ 9548 h 10000"/>
              <a:gd name="connsiteX51" fmla="*/ 8534 w 10000"/>
              <a:gd name="connsiteY51" fmla="*/ 9660 h 10000"/>
              <a:gd name="connsiteX52" fmla="*/ 7723 w 10000"/>
              <a:gd name="connsiteY52" fmla="*/ 9888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88 h 10000"/>
              <a:gd name="connsiteX60" fmla="*/ 2906 w 10000"/>
              <a:gd name="connsiteY60" fmla="*/ 9888 h 10000"/>
              <a:gd name="connsiteX61" fmla="*/ 2513 w 10000"/>
              <a:gd name="connsiteY61" fmla="*/ 9774 h 10000"/>
              <a:gd name="connsiteX62" fmla="*/ 2094 w 10000"/>
              <a:gd name="connsiteY62" fmla="*/ 9660 h 10000"/>
              <a:gd name="connsiteX63" fmla="*/ 1885 w 10000"/>
              <a:gd name="connsiteY63" fmla="*/ 9548 h 10000"/>
              <a:gd name="connsiteX64" fmla="*/ 1466 w 10000"/>
              <a:gd name="connsiteY64" fmla="*/ 9322 h 10000"/>
              <a:gd name="connsiteX65" fmla="*/ 1257 w 10000"/>
              <a:gd name="connsiteY65" fmla="*/ 9096 h 10000"/>
              <a:gd name="connsiteX66" fmla="*/ 1047 w 10000"/>
              <a:gd name="connsiteY66" fmla="*/ 8771 h 10000"/>
              <a:gd name="connsiteX67" fmla="*/ 838 w 10000"/>
              <a:gd name="connsiteY67" fmla="*/ 8545 h 10000"/>
              <a:gd name="connsiteX68" fmla="*/ 628 w 10000"/>
              <a:gd name="connsiteY68" fmla="*/ 8319 h 10000"/>
              <a:gd name="connsiteX69" fmla="*/ 628 w 10000"/>
              <a:gd name="connsiteY69" fmla="*/ 8094 h 10000"/>
              <a:gd name="connsiteX70" fmla="*/ 419 w 10000"/>
              <a:gd name="connsiteY70" fmla="*/ 7867 h 10000"/>
              <a:gd name="connsiteX71" fmla="*/ 419 w 10000"/>
              <a:gd name="connsiteY71" fmla="*/ 7528 h 10000"/>
              <a:gd name="connsiteX72" fmla="*/ 419 w 10000"/>
              <a:gd name="connsiteY72" fmla="*/ 7302 h 10000"/>
              <a:gd name="connsiteX73" fmla="*/ 419 w 10000"/>
              <a:gd name="connsiteY73" fmla="*/ 6850 h 10000"/>
              <a:gd name="connsiteX74" fmla="*/ 419 w 10000"/>
              <a:gd name="connsiteY74" fmla="*/ 6512 h 10000"/>
              <a:gd name="connsiteX75" fmla="*/ 419 w 10000"/>
              <a:gd name="connsiteY75" fmla="*/ 6073 h 10000"/>
              <a:gd name="connsiteX76" fmla="*/ 419 w 10000"/>
              <a:gd name="connsiteY76" fmla="*/ 4266 h 10000"/>
              <a:gd name="connsiteX77" fmla="*/ 419 w 10000"/>
              <a:gd name="connsiteY77" fmla="*/ 2473 h 10000"/>
              <a:gd name="connsiteX78" fmla="*/ 419 w 10000"/>
              <a:gd name="connsiteY78" fmla="*/ 2020 h 10000"/>
              <a:gd name="connsiteX79" fmla="*/ 419 w 10000"/>
              <a:gd name="connsiteY79" fmla="*/ 1681 h 10000"/>
              <a:gd name="connsiteX80" fmla="*/ 419 w 10000"/>
              <a:gd name="connsiteY80" fmla="*/ 1343 h 10000"/>
              <a:gd name="connsiteX81" fmla="*/ 419 w 10000"/>
              <a:gd name="connsiteY81" fmla="*/ 1003 h 10000"/>
              <a:gd name="connsiteX82" fmla="*/ 419 w 10000"/>
              <a:gd name="connsiteY82" fmla="*/ 791 h 10000"/>
              <a:gd name="connsiteX83" fmla="*/ 419 w 10000"/>
              <a:gd name="connsiteY83" fmla="*/ 564 h 10000"/>
              <a:gd name="connsiteX84" fmla="*/ 419 w 10000"/>
              <a:gd name="connsiteY84" fmla="*/ 340 h 10000"/>
              <a:gd name="connsiteX85" fmla="*/ 0 w 10000"/>
              <a:gd name="connsiteY85" fmla="*/ 0 h 10000"/>
              <a:gd name="connsiteX86" fmla="*/ 2094 w 10000"/>
              <a:gd name="connsiteY86" fmla="*/ 226 h 10000"/>
              <a:gd name="connsiteX87" fmla="*/ 2094 w 10000"/>
              <a:gd name="connsiteY87" fmla="*/ 564 h 10000"/>
              <a:gd name="connsiteX88" fmla="*/ 1885 w 10000"/>
              <a:gd name="connsiteY88" fmla="*/ 1003 h 10000"/>
              <a:gd name="connsiteX89" fmla="*/ 1885 w 10000"/>
              <a:gd name="connsiteY89" fmla="*/ 1229 h 10000"/>
              <a:gd name="connsiteX90" fmla="*/ 1675 w 10000"/>
              <a:gd name="connsiteY90" fmla="*/ 1568 h 10000"/>
              <a:gd name="connsiteX91" fmla="*/ 1675 w 10000"/>
              <a:gd name="connsiteY91" fmla="*/ 2133 h 10000"/>
              <a:gd name="connsiteX92" fmla="*/ 1466 w 10000"/>
              <a:gd name="connsiteY92" fmla="*/ 2698 h 10000"/>
              <a:gd name="connsiteX93" fmla="*/ 1466 w 10000"/>
              <a:gd name="connsiteY93" fmla="*/ 2698 h 10000"/>
              <a:gd name="connsiteX0" fmla="*/ 1047 w 9581"/>
              <a:gd name="connsiteY0" fmla="*/ 2472 h 9774"/>
              <a:gd name="connsiteX1" fmla="*/ 1047 w 9581"/>
              <a:gd name="connsiteY1" fmla="*/ 3037 h 9774"/>
              <a:gd name="connsiteX2" fmla="*/ 1047 w 9581"/>
              <a:gd name="connsiteY2" fmla="*/ 3587 h 9774"/>
              <a:gd name="connsiteX3" fmla="*/ 1047 w 9581"/>
              <a:gd name="connsiteY3" fmla="*/ 4153 h 9774"/>
              <a:gd name="connsiteX4" fmla="*/ 1047 w 9581"/>
              <a:gd name="connsiteY4" fmla="*/ 4605 h 9774"/>
              <a:gd name="connsiteX5" fmla="*/ 838 w 9581"/>
              <a:gd name="connsiteY5" fmla="*/ 5057 h 9774"/>
              <a:gd name="connsiteX6" fmla="*/ 838 w 9581"/>
              <a:gd name="connsiteY6" fmla="*/ 5622 h 9774"/>
              <a:gd name="connsiteX7" fmla="*/ 1047 w 9581"/>
              <a:gd name="connsiteY7" fmla="*/ 6738 h 9774"/>
              <a:gd name="connsiteX8" fmla="*/ 1047 w 9581"/>
              <a:gd name="connsiteY8" fmla="*/ 7189 h 9774"/>
              <a:gd name="connsiteX9" fmla="*/ 1256 w 9581"/>
              <a:gd name="connsiteY9" fmla="*/ 7641 h 9774"/>
              <a:gd name="connsiteX10" fmla="*/ 1466 w 9581"/>
              <a:gd name="connsiteY10" fmla="*/ 7980 h 9774"/>
              <a:gd name="connsiteX11" fmla="*/ 1675 w 9581"/>
              <a:gd name="connsiteY11" fmla="*/ 8319 h 9774"/>
              <a:gd name="connsiteX12" fmla="*/ 1885 w 9581"/>
              <a:gd name="connsiteY12" fmla="*/ 8432 h 9774"/>
              <a:gd name="connsiteX13" fmla="*/ 2304 w 9581"/>
              <a:gd name="connsiteY13" fmla="*/ 8658 h 9774"/>
              <a:gd name="connsiteX14" fmla="*/ 2906 w 9581"/>
              <a:gd name="connsiteY14" fmla="*/ 8658 h 9774"/>
              <a:gd name="connsiteX15" fmla="*/ 3534 w 9581"/>
              <a:gd name="connsiteY15" fmla="*/ 8771 h 9774"/>
              <a:gd name="connsiteX16" fmla="*/ 4162 w 9581"/>
              <a:gd name="connsiteY16" fmla="*/ 8771 h 9774"/>
              <a:gd name="connsiteX17" fmla="*/ 4790 w 9581"/>
              <a:gd name="connsiteY17" fmla="*/ 8771 h 9774"/>
              <a:gd name="connsiteX18" fmla="*/ 5419 w 9581"/>
              <a:gd name="connsiteY18" fmla="*/ 8771 h 9774"/>
              <a:gd name="connsiteX19" fmla="*/ 6047 w 9581"/>
              <a:gd name="connsiteY19" fmla="*/ 8771 h 9774"/>
              <a:gd name="connsiteX20" fmla="*/ 6466 w 9581"/>
              <a:gd name="connsiteY20" fmla="*/ 8658 h 9774"/>
              <a:gd name="connsiteX21" fmla="*/ 7094 w 9581"/>
              <a:gd name="connsiteY21" fmla="*/ 8432 h 9774"/>
              <a:gd name="connsiteX22" fmla="*/ 7304 w 9581"/>
              <a:gd name="connsiteY22" fmla="*/ 8319 h 9774"/>
              <a:gd name="connsiteX23" fmla="*/ 7487 w 9581"/>
              <a:gd name="connsiteY23" fmla="*/ 8093 h 9774"/>
              <a:gd name="connsiteX24" fmla="*/ 7696 w 9581"/>
              <a:gd name="connsiteY24" fmla="*/ 7753 h 9774"/>
              <a:gd name="connsiteX25" fmla="*/ 7906 w 9581"/>
              <a:gd name="connsiteY25" fmla="*/ 7416 h 9774"/>
              <a:gd name="connsiteX26" fmla="*/ 8115 w 9581"/>
              <a:gd name="connsiteY26" fmla="*/ 7076 h 9774"/>
              <a:gd name="connsiteX27" fmla="*/ 8115 w 9581"/>
              <a:gd name="connsiteY27" fmla="*/ 6738 h 9774"/>
              <a:gd name="connsiteX28" fmla="*/ 8115 w 9581"/>
              <a:gd name="connsiteY28" fmla="*/ 6398 h 9774"/>
              <a:gd name="connsiteX29" fmla="*/ 8324 w 9581"/>
              <a:gd name="connsiteY29" fmla="*/ 6074 h 9774"/>
              <a:gd name="connsiteX30" fmla="*/ 8324 w 9581"/>
              <a:gd name="connsiteY30" fmla="*/ 5960 h 9774"/>
              <a:gd name="connsiteX31" fmla="*/ 8534 w 9581"/>
              <a:gd name="connsiteY31" fmla="*/ 5847 h 9774"/>
              <a:gd name="connsiteX32" fmla="*/ 8534 w 9581"/>
              <a:gd name="connsiteY32" fmla="*/ 5847 h 9774"/>
              <a:gd name="connsiteX33" fmla="*/ 8534 w 9581"/>
              <a:gd name="connsiteY33" fmla="*/ 5960 h 9774"/>
              <a:gd name="connsiteX34" fmla="*/ 8534 w 9581"/>
              <a:gd name="connsiteY34" fmla="*/ 6074 h 9774"/>
              <a:gd name="connsiteX35" fmla="*/ 8534 w 9581"/>
              <a:gd name="connsiteY35" fmla="*/ 6172 h 9774"/>
              <a:gd name="connsiteX36" fmla="*/ 8743 w 9581"/>
              <a:gd name="connsiteY36" fmla="*/ 6286 h 9774"/>
              <a:gd name="connsiteX37" fmla="*/ 8743 w 9581"/>
              <a:gd name="connsiteY37" fmla="*/ 6511 h 9774"/>
              <a:gd name="connsiteX38" fmla="*/ 8743 w 9581"/>
              <a:gd name="connsiteY38" fmla="*/ 6738 h 9774"/>
              <a:gd name="connsiteX39" fmla="*/ 8953 w 9581"/>
              <a:gd name="connsiteY39" fmla="*/ 6963 h 9774"/>
              <a:gd name="connsiteX40" fmla="*/ 8953 w 9581"/>
              <a:gd name="connsiteY40" fmla="*/ 7528 h 9774"/>
              <a:gd name="connsiteX41" fmla="*/ 9162 w 9581"/>
              <a:gd name="connsiteY41" fmla="*/ 7980 h 9774"/>
              <a:gd name="connsiteX42" fmla="*/ 9372 w 9581"/>
              <a:gd name="connsiteY42" fmla="*/ 8319 h 9774"/>
              <a:gd name="connsiteX43" fmla="*/ 9581 w 9581"/>
              <a:gd name="connsiteY43" fmla="*/ 8545 h 9774"/>
              <a:gd name="connsiteX44" fmla="*/ 9581 w 9581"/>
              <a:gd name="connsiteY44" fmla="*/ 8658 h 9774"/>
              <a:gd name="connsiteX45" fmla="*/ 9581 w 9581"/>
              <a:gd name="connsiteY45" fmla="*/ 8771 h 9774"/>
              <a:gd name="connsiteX46" fmla="*/ 9581 w 9581"/>
              <a:gd name="connsiteY46" fmla="*/ 8870 h 9774"/>
              <a:gd name="connsiteX47" fmla="*/ 9372 w 9581"/>
              <a:gd name="connsiteY47" fmla="*/ 8984 h 9774"/>
              <a:gd name="connsiteX48" fmla="*/ 9162 w 9581"/>
              <a:gd name="connsiteY48" fmla="*/ 9096 h 9774"/>
              <a:gd name="connsiteX49" fmla="*/ 8953 w 9581"/>
              <a:gd name="connsiteY49" fmla="*/ 9210 h 9774"/>
              <a:gd name="connsiteX50" fmla="*/ 8534 w 9581"/>
              <a:gd name="connsiteY50" fmla="*/ 9322 h 9774"/>
              <a:gd name="connsiteX51" fmla="*/ 8115 w 9581"/>
              <a:gd name="connsiteY51" fmla="*/ 9434 h 9774"/>
              <a:gd name="connsiteX52" fmla="*/ 7304 w 9581"/>
              <a:gd name="connsiteY52" fmla="*/ 9662 h 9774"/>
              <a:gd name="connsiteX53" fmla="*/ 6466 w 9581"/>
              <a:gd name="connsiteY53" fmla="*/ 9774 h 9774"/>
              <a:gd name="connsiteX54" fmla="*/ 5628 w 9581"/>
              <a:gd name="connsiteY54" fmla="*/ 9774 h 9774"/>
              <a:gd name="connsiteX55" fmla="*/ 5000 w 9581"/>
              <a:gd name="connsiteY55" fmla="*/ 9774 h 9774"/>
              <a:gd name="connsiteX56" fmla="*/ 4372 w 9581"/>
              <a:gd name="connsiteY56" fmla="*/ 9774 h 9774"/>
              <a:gd name="connsiteX57" fmla="*/ 3953 w 9581"/>
              <a:gd name="connsiteY57" fmla="*/ 9774 h 9774"/>
              <a:gd name="connsiteX58" fmla="*/ 3324 w 9581"/>
              <a:gd name="connsiteY58" fmla="*/ 9774 h 9774"/>
              <a:gd name="connsiteX59" fmla="*/ 2906 w 9581"/>
              <a:gd name="connsiteY59" fmla="*/ 9662 h 9774"/>
              <a:gd name="connsiteX60" fmla="*/ 2487 w 9581"/>
              <a:gd name="connsiteY60" fmla="*/ 9662 h 9774"/>
              <a:gd name="connsiteX61" fmla="*/ 2094 w 9581"/>
              <a:gd name="connsiteY61" fmla="*/ 9548 h 9774"/>
              <a:gd name="connsiteX62" fmla="*/ 1675 w 9581"/>
              <a:gd name="connsiteY62" fmla="*/ 9434 h 9774"/>
              <a:gd name="connsiteX63" fmla="*/ 1466 w 9581"/>
              <a:gd name="connsiteY63" fmla="*/ 9322 h 9774"/>
              <a:gd name="connsiteX64" fmla="*/ 1047 w 9581"/>
              <a:gd name="connsiteY64" fmla="*/ 9096 h 9774"/>
              <a:gd name="connsiteX65" fmla="*/ 838 w 9581"/>
              <a:gd name="connsiteY65" fmla="*/ 8870 h 9774"/>
              <a:gd name="connsiteX66" fmla="*/ 628 w 9581"/>
              <a:gd name="connsiteY66" fmla="*/ 8545 h 9774"/>
              <a:gd name="connsiteX67" fmla="*/ 419 w 9581"/>
              <a:gd name="connsiteY67" fmla="*/ 8319 h 9774"/>
              <a:gd name="connsiteX68" fmla="*/ 209 w 9581"/>
              <a:gd name="connsiteY68" fmla="*/ 8093 h 9774"/>
              <a:gd name="connsiteX69" fmla="*/ 209 w 9581"/>
              <a:gd name="connsiteY69" fmla="*/ 7868 h 9774"/>
              <a:gd name="connsiteX70" fmla="*/ 0 w 9581"/>
              <a:gd name="connsiteY70" fmla="*/ 7641 h 9774"/>
              <a:gd name="connsiteX71" fmla="*/ 0 w 9581"/>
              <a:gd name="connsiteY71" fmla="*/ 7302 h 9774"/>
              <a:gd name="connsiteX72" fmla="*/ 0 w 9581"/>
              <a:gd name="connsiteY72" fmla="*/ 7076 h 9774"/>
              <a:gd name="connsiteX73" fmla="*/ 0 w 9581"/>
              <a:gd name="connsiteY73" fmla="*/ 6624 h 9774"/>
              <a:gd name="connsiteX74" fmla="*/ 0 w 9581"/>
              <a:gd name="connsiteY74" fmla="*/ 6286 h 9774"/>
              <a:gd name="connsiteX75" fmla="*/ 0 w 9581"/>
              <a:gd name="connsiteY75" fmla="*/ 5847 h 9774"/>
              <a:gd name="connsiteX76" fmla="*/ 0 w 9581"/>
              <a:gd name="connsiteY76" fmla="*/ 4040 h 9774"/>
              <a:gd name="connsiteX77" fmla="*/ 0 w 9581"/>
              <a:gd name="connsiteY77" fmla="*/ 2247 h 9774"/>
              <a:gd name="connsiteX78" fmla="*/ 0 w 9581"/>
              <a:gd name="connsiteY78" fmla="*/ 1794 h 9774"/>
              <a:gd name="connsiteX79" fmla="*/ 0 w 9581"/>
              <a:gd name="connsiteY79" fmla="*/ 1455 h 9774"/>
              <a:gd name="connsiteX80" fmla="*/ 0 w 9581"/>
              <a:gd name="connsiteY80" fmla="*/ 1117 h 9774"/>
              <a:gd name="connsiteX81" fmla="*/ 0 w 9581"/>
              <a:gd name="connsiteY81" fmla="*/ 777 h 9774"/>
              <a:gd name="connsiteX82" fmla="*/ 0 w 9581"/>
              <a:gd name="connsiteY82" fmla="*/ 565 h 9774"/>
              <a:gd name="connsiteX83" fmla="*/ 0 w 9581"/>
              <a:gd name="connsiteY83" fmla="*/ 338 h 9774"/>
              <a:gd name="connsiteX84" fmla="*/ 0 w 9581"/>
              <a:gd name="connsiteY84" fmla="*/ 114 h 9774"/>
              <a:gd name="connsiteX85" fmla="*/ 1675 w 9581"/>
              <a:gd name="connsiteY85" fmla="*/ 0 h 9774"/>
              <a:gd name="connsiteX86" fmla="*/ 1675 w 9581"/>
              <a:gd name="connsiteY86" fmla="*/ 338 h 9774"/>
              <a:gd name="connsiteX87" fmla="*/ 1466 w 9581"/>
              <a:gd name="connsiteY87" fmla="*/ 777 h 9774"/>
              <a:gd name="connsiteX88" fmla="*/ 1466 w 9581"/>
              <a:gd name="connsiteY88" fmla="*/ 1003 h 9774"/>
              <a:gd name="connsiteX89" fmla="*/ 1256 w 9581"/>
              <a:gd name="connsiteY89" fmla="*/ 1342 h 9774"/>
              <a:gd name="connsiteX90" fmla="*/ 1256 w 9581"/>
              <a:gd name="connsiteY90" fmla="*/ 1907 h 9774"/>
              <a:gd name="connsiteX91" fmla="*/ 1047 w 9581"/>
              <a:gd name="connsiteY91" fmla="*/ 2472 h 9774"/>
              <a:gd name="connsiteX92" fmla="*/ 1047 w 9581"/>
              <a:gd name="connsiteY92" fmla="*/ 2472 h 9774"/>
              <a:gd name="connsiteX0" fmla="*/ 1093 w 10000"/>
              <a:gd name="connsiteY0" fmla="*/ 2529 h 10000"/>
              <a:gd name="connsiteX1" fmla="*/ 1093 w 10000"/>
              <a:gd name="connsiteY1" fmla="*/ 3107 h 10000"/>
              <a:gd name="connsiteX2" fmla="*/ 1093 w 10000"/>
              <a:gd name="connsiteY2" fmla="*/ 3670 h 10000"/>
              <a:gd name="connsiteX3" fmla="*/ 1093 w 10000"/>
              <a:gd name="connsiteY3" fmla="*/ 4249 h 10000"/>
              <a:gd name="connsiteX4" fmla="*/ 1093 w 10000"/>
              <a:gd name="connsiteY4" fmla="*/ 4711 h 10000"/>
              <a:gd name="connsiteX5" fmla="*/ 875 w 10000"/>
              <a:gd name="connsiteY5" fmla="*/ 5174 h 10000"/>
              <a:gd name="connsiteX6" fmla="*/ 875 w 10000"/>
              <a:gd name="connsiteY6" fmla="*/ 5752 h 10000"/>
              <a:gd name="connsiteX7" fmla="*/ 1093 w 10000"/>
              <a:gd name="connsiteY7" fmla="*/ 6894 h 10000"/>
              <a:gd name="connsiteX8" fmla="*/ 1093 w 10000"/>
              <a:gd name="connsiteY8" fmla="*/ 7355 h 10000"/>
              <a:gd name="connsiteX9" fmla="*/ 1311 w 10000"/>
              <a:gd name="connsiteY9" fmla="*/ 7818 h 10000"/>
              <a:gd name="connsiteX10" fmla="*/ 1530 w 10000"/>
              <a:gd name="connsiteY10" fmla="*/ 8165 h 10000"/>
              <a:gd name="connsiteX11" fmla="*/ 1748 w 10000"/>
              <a:gd name="connsiteY11" fmla="*/ 8511 h 10000"/>
              <a:gd name="connsiteX12" fmla="*/ 1967 w 10000"/>
              <a:gd name="connsiteY12" fmla="*/ 8627 h 10000"/>
              <a:gd name="connsiteX13" fmla="*/ 2405 w 10000"/>
              <a:gd name="connsiteY13" fmla="*/ 8858 h 10000"/>
              <a:gd name="connsiteX14" fmla="*/ 3033 w 10000"/>
              <a:gd name="connsiteY14" fmla="*/ 8858 h 10000"/>
              <a:gd name="connsiteX15" fmla="*/ 3689 w 10000"/>
              <a:gd name="connsiteY15" fmla="*/ 8974 h 10000"/>
              <a:gd name="connsiteX16" fmla="*/ 4344 w 10000"/>
              <a:gd name="connsiteY16" fmla="*/ 8974 h 10000"/>
              <a:gd name="connsiteX17" fmla="*/ 4999 w 10000"/>
              <a:gd name="connsiteY17" fmla="*/ 8974 h 10000"/>
              <a:gd name="connsiteX18" fmla="*/ 5656 w 10000"/>
              <a:gd name="connsiteY18" fmla="*/ 8974 h 10000"/>
              <a:gd name="connsiteX19" fmla="*/ 6311 w 10000"/>
              <a:gd name="connsiteY19" fmla="*/ 8974 h 10000"/>
              <a:gd name="connsiteX20" fmla="*/ 6749 w 10000"/>
              <a:gd name="connsiteY20" fmla="*/ 8858 h 10000"/>
              <a:gd name="connsiteX21" fmla="*/ 7404 w 10000"/>
              <a:gd name="connsiteY21" fmla="*/ 8627 h 10000"/>
              <a:gd name="connsiteX22" fmla="*/ 7623 w 10000"/>
              <a:gd name="connsiteY22" fmla="*/ 8511 h 10000"/>
              <a:gd name="connsiteX23" fmla="*/ 7814 w 10000"/>
              <a:gd name="connsiteY23" fmla="*/ 8280 h 10000"/>
              <a:gd name="connsiteX24" fmla="*/ 8033 w 10000"/>
              <a:gd name="connsiteY24" fmla="*/ 7932 h 10000"/>
              <a:gd name="connsiteX25" fmla="*/ 8252 w 10000"/>
              <a:gd name="connsiteY25" fmla="*/ 7587 h 10000"/>
              <a:gd name="connsiteX26" fmla="*/ 8470 w 10000"/>
              <a:gd name="connsiteY26" fmla="*/ 7240 h 10000"/>
              <a:gd name="connsiteX27" fmla="*/ 8470 w 10000"/>
              <a:gd name="connsiteY27" fmla="*/ 6894 h 10000"/>
              <a:gd name="connsiteX28" fmla="*/ 8470 w 10000"/>
              <a:gd name="connsiteY28" fmla="*/ 6546 h 10000"/>
              <a:gd name="connsiteX29" fmla="*/ 8688 w 10000"/>
              <a:gd name="connsiteY29" fmla="*/ 6214 h 10000"/>
              <a:gd name="connsiteX30" fmla="*/ 8688 w 10000"/>
              <a:gd name="connsiteY30" fmla="*/ 6098 h 10000"/>
              <a:gd name="connsiteX31" fmla="*/ 8907 w 10000"/>
              <a:gd name="connsiteY31" fmla="*/ 5982 h 10000"/>
              <a:gd name="connsiteX32" fmla="*/ 8907 w 10000"/>
              <a:gd name="connsiteY32" fmla="*/ 5982 h 10000"/>
              <a:gd name="connsiteX33" fmla="*/ 8907 w 10000"/>
              <a:gd name="connsiteY33" fmla="*/ 6098 h 10000"/>
              <a:gd name="connsiteX34" fmla="*/ 8907 w 10000"/>
              <a:gd name="connsiteY34" fmla="*/ 6214 h 10000"/>
              <a:gd name="connsiteX35" fmla="*/ 8907 w 10000"/>
              <a:gd name="connsiteY35" fmla="*/ 6315 h 10000"/>
              <a:gd name="connsiteX36" fmla="*/ 9125 w 10000"/>
              <a:gd name="connsiteY36" fmla="*/ 6431 h 10000"/>
              <a:gd name="connsiteX37" fmla="*/ 9125 w 10000"/>
              <a:gd name="connsiteY37" fmla="*/ 6662 h 10000"/>
              <a:gd name="connsiteX38" fmla="*/ 9125 w 10000"/>
              <a:gd name="connsiteY38" fmla="*/ 6894 h 10000"/>
              <a:gd name="connsiteX39" fmla="*/ 9345 w 10000"/>
              <a:gd name="connsiteY39" fmla="*/ 7124 h 10000"/>
              <a:gd name="connsiteX40" fmla="*/ 9345 w 10000"/>
              <a:gd name="connsiteY40" fmla="*/ 7702 h 10000"/>
              <a:gd name="connsiteX41" fmla="*/ 9563 w 10000"/>
              <a:gd name="connsiteY41" fmla="*/ 8165 h 10000"/>
              <a:gd name="connsiteX42" fmla="*/ 9782 w 10000"/>
              <a:gd name="connsiteY42" fmla="*/ 8511 h 10000"/>
              <a:gd name="connsiteX43" fmla="*/ 10000 w 10000"/>
              <a:gd name="connsiteY43" fmla="*/ 8743 h 10000"/>
              <a:gd name="connsiteX44" fmla="*/ 10000 w 10000"/>
              <a:gd name="connsiteY44" fmla="*/ 8858 h 10000"/>
              <a:gd name="connsiteX45" fmla="*/ 10000 w 10000"/>
              <a:gd name="connsiteY45" fmla="*/ 8974 h 10000"/>
              <a:gd name="connsiteX46" fmla="*/ 10000 w 10000"/>
              <a:gd name="connsiteY46" fmla="*/ 9075 h 10000"/>
              <a:gd name="connsiteX47" fmla="*/ 9782 w 10000"/>
              <a:gd name="connsiteY47" fmla="*/ 9192 h 10000"/>
              <a:gd name="connsiteX48" fmla="*/ 9563 w 10000"/>
              <a:gd name="connsiteY48" fmla="*/ 9306 h 10000"/>
              <a:gd name="connsiteX49" fmla="*/ 9345 w 10000"/>
              <a:gd name="connsiteY49" fmla="*/ 9423 h 10000"/>
              <a:gd name="connsiteX50" fmla="*/ 8907 w 10000"/>
              <a:gd name="connsiteY50" fmla="*/ 9538 h 10000"/>
              <a:gd name="connsiteX51" fmla="*/ 8470 w 10000"/>
              <a:gd name="connsiteY51" fmla="*/ 9652 h 10000"/>
              <a:gd name="connsiteX52" fmla="*/ 7623 w 10000"/>
              <a:gd name="connsiteY52" fmla="*/ 988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5 h 10000"/>
              <a:gd name="connsiteX60" fmla="*/ 2596 w 10000"/>
              <a:gd name="connsiteY60" fmla="*/ 9885 h 10000"/>
              <a:gd name="connsiteX61" fmla="*/ 2186 w 10000"/>
              <a:gd name="connsiteY61" fmla="*/ 9769 h 10000"/>
              <a:gd name="connsiteX62" fmla="*/ 1748 w 10000"/>
              <a:gd name="connsiteY62" fmla="*/ 9652 h 10000"/>
              <a:gd name="connsiteX63" fmla="*/ 1530 w 10000"/>
              <a:gd name="connsiteY63" fmla="*/ 9538 h 10000"/>
              <a:gd name="connsiteX64" fmla="*/ 1093 w 10000"/>
              <a:gd name="connsiteY64" fmla="*/ 9306 h 10000"/>
              <a:gd name="connsiteX65" fmla="*/ 875 w 10000"/>
              <a:gd name="connsiteY65" fmla="*/ 9075 h 10000"/>
              <a:gd name="connsiteX66" fmla="*/ 655 w 10000"/>
              <a:gd name="connsiteY66" fmla="*/ 8743 h 10000"/>
              <a:gd name="connsiteX67" fmla="*/ 437 w 10000"/>
              <a:gd name="connsiteY67" fmla="*/ 8511 h 10000"/>
              <a:gd name="connsiteX68" fmla="*/ 218 w 10000"/>
              <a:gd name="connsiteY68" fmla="*/ 8280 h 10000"/>
              <a:gd name="connsiteX69" fmla="*/ 218 w 10000"/>
              <a:gd name="connsiteY69" fmla="*/ 8050 h 10000"/>
              <a:gd name="connsiteX70" fmla="*/ 0 w 10000"/>
              <a:gd name="connsiteY70" fmla="*/ 7818 h 10000"/>
              <a:gd name="connsiteX71" fmla="*/ 0 w 10000"/>
              <a:gd name="connsiteY71" fmla="*/ 7471 h 10000"/>
              <a:gd name="connsiteX72" fmla="*/ 0 w 10000"/>
              <a:gd name="connsiteY72" fmla="*/ 7240 h 10000"/>
              <a:gd name="connsiteX73" fmla="*/ 0 w 10000"/>
              <a:gd name="connsiteY73" fmla="*/ 6777 h 10000"/>
              <a:gd name="connsiteX74" fmla="*/ 0 w 10000"/>
              <a:gd name="connsiteY74" fmla="*/ 6431 h 10000"/>
              <a:gd name="connsiteX75" fmla="*/ 0 w 10000"/>
              <a:gd name="connsiteY75" fmla="*/ 5982 h 10000"/>
              <a:gd name="connsiteX76" fmla="*/ 0 w 10000"/>
              <a:gd name="connsiteY76" fmla="*/ 4133 h 10000"/>
              <a:gd name="connsiteX77" fmla="*/ 0 w 10000"/>
              <a:gd name="connsiteY77" fmla="*/ 2299 h 10000"/>
              <a:gd name="connsiteX78" fmla="*/ 0 w 10000"/>
              <a:gd name="connsiteY78" fmla="*/ 1835 h 10000"/>
              <a:gd name="connsiteX79" fmla="*/ 0 w 10000"/>
              <a:gd name="connsiteY79" fmla="*/ 1489 h 10000"/>
              <a:gd name="connsiteX80" fmla="*/ 0 w 10000"/>
              <a:gd name="connsiteY80" fmla="*/ 1143 h 10000"/>
              <a:gd name="connsiteX81" fmla="*/ 0 w 10000"/>
              <a:gd name="connsiteY81" fmla="*/ 795 h 10000"/>
              <a:gd name="connsiteX82" fmla="*/ 0 w 10000"/>
              <a:gd name="connsiteY82" fmla="*/ 578 h 10000"/>
              <a:gd name="connsiteX83" fmla="*/ 0 w 10000"/>
              <a:gd name="connsiteY83" fmla="*/ 346 h 10000"/>
              <a:gd name="connsiteX84" fmla="*/ 1748 w 10000"/>
              <a:gd name="connsiteY84" fmla="*/ 0 h 10000"/>
              <a:gd name="connsiteX85" fmla="*/ 1748 w 10000"/>
              <a:gd name="connsiteY85" fmla="*/ 346 h 10000"/>
              <a:gd name="connsiteX86" fmla="*/ 1530 w 10000"/>
              <a:gd name="connsiteY86" fmla="*/ 795 h 10000"/>
              <a:gd name="connsiteX87" fmla="*/ 1530 w 10000"/>
              <a:gd name="connsiteY87" fmla="*/ 1026 h 10000"/>
              <a:gd name="connsiteX88" fmla="*/ 1311 w 10000"/>
              <a:gd name="connsiteY88" fmla="*/ 1373 h 10000"/>
              <a:gd name="connsiteX89" fmla="*/ 1311 w 10000"/>
              <a:gd name="connsiteY89" fmla="*/ 1951 h 10000"/>
              <a:gd name="connsiteX90" fmla="*/ 1093 w 10000"/>
              <a:gd name="connsiteY90" fmla="*/ 2529 h 10000"/>
              <a:gd name="connsiteX91" fmla="*/ 1093 w 10000"/>
              <a:gd name="connsiteY91" fmla="*/ 2529 h 10000"/>
              <a:gd name="connsiteX0" fmla="*/ 1093 w 10000"/>
              <a:gd name="connsiteY0" fmla="*/ 2183 h 9654"/>
              <a:gd name="connsiteX1" fmla="*/ 1093 w 10000"/>
              <a:gd name="connsiteY1" fmla="*/ 2761 h 9654"/>
              <a:gd name="connsiteX2" fmla="*/ 1093 w 10000"/>
              <a:gd name="connsiteY2" fmla="*/ 3324 h 9654"/>
              <a:gd name="connsiteX3" fmla="*/ 1093 w 10000"/>
              <a:gd name="connsiteY3" fmla="*/ 3903 h 9654"/>
              <a:gd name="connsiteX4" fmla="*/ 1093 w 10000"/>
              <a:gd name="connsiteY4" fmla="*/ 4365 h 9654"/>
              <a:gd name="connsiteX5" fmla="*/ 875 w 10000"/>
              <a:gd name="connsiteY5" fmla="*/ 4828 h 9654"/>
              <a:gd name="connsiteX6" fmla="*/ 875 w 10000"/>
              <a:gd name="connsiteY6" fmla="*/ 5406 h 9654"/>
              <a:gd name="connsiteX7" fmla="*/ 1093 w 10000"/>
              <a:gd name="connsiteY7" fmla="*/ 6548 h 9654"/>
              <a:gd name="connsiteX8" fmla="*/ 1093 w 10000"/>
              <a:gd name="connsiteY8" fmla="*/ 7009 h 9654"/>
              <a:gd name="connsiteX9" fmla="*/ 1311 w 10000"/>
              <a:gd name="connsiteY9" fmla="*/ 7472 h 9654"/>
              <a:gd name="connsiteX10" fmla="*/ 1530 w 10000"/>
              <a:gd name="connsiteY10" fmla="*/ 7819 h 9654"/>
              <a:gd name="connsiteX11" fmla="*/ 1748 w 10000"/>
              <a:gd name="connsiteY11" fmla="*/ 8165 h 9654"/>
              <a:gd name="connsiteX12" fmla="*/ 1967 w 10000"/>
              <a:gd name="connsiteY12" fmla="*/ 8281 h 9654"/>
              <a:gd name="connsiteX13" fmla="*/ 2405 w 10000"/>
              <a:gd name="connsiteY13" fmla="*/ 8512 h 9654"/>
              <a:gd name="connsiteX14" fmla="*/ 3033 w 10000"/>
              <a:gd name="connsiteY14" fmla="*/ 8512 h 9654"/>
              <a:gd name="connsiteX15" fmla="*/ 3689 w 10000"/>
              <a:gd name="connsiteY15" fmla="*/ 8628 h 9654"/>
              <a:gd name="connsiteX16" fmla="*/ 4344 w 10000"/>
              <a:gd name="connsiteY16" fmla="*/ 8628 h 9654"/>
              <a:gd name="connsiteX17" fmla="*/ 4999 w 10000"/>
              <a:gd name="connsiteY17" fmla="*/ 8628 h 9654"/>
              <a:gd name="connsiteX18" fmla="*/ 5656 w 10000"/>
              <a:gd name="connsiteY18" fmla="*/ 8628 h 9654"/>
              <a:gd name="connsiteX19" fmla="*/ 6311 w 10000"/>
              <a:gd name="connsiteY19" fmla="*/ 8628 h 9654"/>
              <a:gd name="connsiteX20" fmla="*/ 6749 w 10000"/>
              <a:gd name="connsiteY20" fmla="*/ 8512 h 9654"/>
              <a:gd name="connsiteX21" fmla="*/ 7404 w 10000"/>
              <a:gd name="connsiteY21" fmla="*/ 8281 h 9654"/>
              <a:gd name="connsiteX22" fmla="*/ 7623 w 10000"/>
              <a:gd name="connsiteY22" fmla="*/ 8165 h 9654"/>
              <a:gd name="connsiteX23" fmla="*/ 7814 w 10000"/>
              <a:gd name="connsiteY23" fmla="*/ 7934 h 9654"/>
              <a:gd name="connsiteX24" fmla="*/ 8033 w 10000"/>
              <a:gd name="connsiteY24" fmla="*/ 7586 h 9654"/>
              <a:gd name="connsiteX25" fmla="*/ 8252 w 10000"/>
              <a:gd name="connsiteY25" fmla="*/ 7241 h 9654"/>
              <a:gd name="connsiteX26" fmla="*/ 8470 w 10000"/>
              <a:gd name="connsiteY26" fmla="*/ 6894 h 9654"/>
              <a:gd name="connsiteX27" fmla="*/ 8470 w 10000"/>
              <a:gd name="connsiteY27" fmla="*/ 6548 h 9654"/>
              <a:gd name="connsiteX28" fmla="*/ 8470 w 10000"/>
              <a:gd name="connsiteY28" fmla="*/ 6200 h 9654"/>
              <a:gd name="connsiteX29" fmla="*/ 8688 w 10000"/>
              <a:gd name="connsiteY29" fmla="*/ 5868 h 9654"/>
              <a:gd name="connsiteX30" fmla="*/ 8688 w 10000"/>
              <a:gd name="connsiteY30" fmla="*/ 5752 h 9654"/>
              <a:gd name="connsiteX31" fmla="*/ 8907 w 10000"/>
              <a:gd name="connsiteY31" fmla="*/ 5636 h 9654"/>
              <a:gd name="connsiteX32" fmla="*/ 8907 w 10000"/>
              <a:gd name="connsiteY32" fmla="*/ 5636 h 9654"/>
              <a:gd name="connsiteX33" fmla="*/ 8907 w 10000"/>
              <a:gd name="connsiteY33" fmla="*/ 5752 h 9654"/>
              <a:gd name="connsiteX34" fmla="*/ 8907 w 10000"/>
              <a:gd name="connsiteY34" fmla="*/ 5868 h 9654"/>
              <a:gd name="connsiteX35" fmla="*/ 8907 w 10000"/>
              <a:gd name="connsiteY35" fmla="*/ 5969 h 9654"/>
              <a:gd name="connsiteX36" fmla="*/ 9125 w 10000"/>
              <a:gd name="connsiteY36" fmla="*/ 6085 h 9654"/>
              <a:gd name="connsiteX37" fmla="*/ 9125 w 10000"/>
              <a:gd name="connsiteY37" fmla="*/ 6316 h 9654"/>
              <a:gd name="connsiteX38" fmla="*/ 9125 w 10000"/>
              <a:gd name="connsiteY38" fmla="*/ 6548 h 9654"/>
              <a:gd name="connsiteX39" fmla="*/ 9345 w 10000"/>
              <a:gd name="connsiteY39" fmla="*/ 6778 h 9654"/>
              <a:gd name="connsiteX40" fmla="*/ 9345 w 10000"/>
              <a:gd name="connsiteY40" fmla="*/ 7356 h 9654"/>
              <a:gd name="connsiteX41" fmla="*/ 9563 w 10000"/>
              <a:gd name="connsiteY41" fmla="*/ 7819 h 9654"/>
              <a:gd name="connsiteX42" fmla="*/ 9782 w 10000"/>
              <a:gd name="connsiteY42" fmla="*/ 8165 h 9654"/>
              <a:gd name="connsiteX43" fmla="*/ 10000 w 10000"/>
              <a:gd name="connsiteY43" fmla="*/ 8397 h 9654"/>
              <a:gd name="connsiteX44" fmla="*/ 10000 w 10000"/>
              <a:gd name="connsiteY44" fmla="*/ 8512 h 9654"/>
              <a:gd name="connsiteX45" fmla="*/ 10000 w 10000"/>
              <a:gd name="connsiteY45" fmla="*/ 8628 h 9654"/>
              <a:gd name="connsiteX46" fmla="*/ 10000 w 10000"/>
              <a:gd name="connsiteY46" fmla="*/ 8729 h 9654"/>
              <a:gd name="connsiteX47" fmla="*/ 9782 w 10000"/>
              <a:gd name="connsiteY47" fmla="*/ 8846 h 9654"/>
              <a:gd name="connsiteX48" fmla="*/ 9563 w 10000"/>
              <a:gd name="connsiteY48" fmla="*/ 8960 h 9654"/>
              <a:gd name="connsiteX49" fmla="*/ 9345 w 10000"/>
              <a:gd name="connsiteY49" fmla="*/ 9077 h 9654"/>
              <a:gd name="connsiteX50" fmla="*/ 8907 w 10000"/>
              <a:gd name="connsiteY50" fmla="*/ 9192 h 9654"/>
              <a:gd name="connsiteX51" fmla="*/ 8470 w 10000"/>
              <a:gd name="connsiteY51" fmla="*/ 9306 h 9654"/>
              <a:gd name="connsiteX52" fmla="*/ 7623 w 10000"/>
              <a:gd name="connsiteY52" fmla="*/ 9539 h 9654"/>
              <a:gd name="connsiteX53" fmla="*/ 6749 w 10000"/>
              <a:gd name="connsiteY53" fmla="*/ 9654 h 9654"/>
              <a:gd name="connsiteX54" fmla="*/ 5874 w 10000"/>
              <a:gd name="connsiteY54" fmla="*/ 9654 h 9654"/>
              <a:gd name="connsiteX55" fmla="*/ 5219 w 10000"/>
              <a:gd name="connsiteY55" fmla="*/ 9654 h 9654"/>
              <a:gd name="connsiteX56" fmla="*/ 4563 w 10000"/>
              <a:gd name="connsiteY56" fmla="*/ 9654 h 9654"/>
              <a:gd name="connsiteX57" fmla="*/ 4126 w 10000"/>
              <a:gd name="connsiteY57" fmla="*/ 9654 h 9654"/>
              <a:gd name="connsiteX58" fmla="*/ 3469 w 10000"/>
              <a:gd name="connsiteY58" fmla="*/ 9654 h 9654"/>
              <a:gd name="connsiteX59" fmla="*/ 3033 w 10000"/>
              <a:gd name="connsiteY59" fmla="*/ 9539 h 9654"/>
              <a:gd name="connsiteX60" fmla="*/ 2596 w 10000"/>
              <a:gd name="connsiteY60" fmla="*/ 9539 h 9654"/>
              <a:gd name="connsiteX61" fmla="*/ 2186 w 10000"/>
              <a:gd name="connsiteY61" fmla="*/ 9423 h 9654"/>
              <a:gd name="connsiteX62" fmla="*/ 1748 w 10000"/>
              <a:gd name="connsiteY62" fmla="*/ 9306 h 9654"/>
              <a:gd name="connsiteX63" fmla="*/ 1530 w 10000"/>
              <a:gd name="connsiteY63" fmla="*/ 9192 h 9654"/>
              <a:gd name="connsiteX64" fmla="*/ 1093 w 10000"/>
              <a:gd name="connsiteY64" fmla="*/ 8960 h 9654"/>
              <a:gd name="connsiteX65" fmla="*/ 875 w 10000"/>
              <a:gd name="connsiteY65" fmla="*/ 8729 h 9654"/>
              <a:gd name="connsiteX66" fmla="*/ 655 w 10000"/>
              <a:gd name="connsiteY66" fmla="*/ 8397 h 9654"/>
              <a:gd name="connsiteX67" fmla="*/ 437 w 10000"/>
              <a:gd name="connsiteY67" fmla="*/ 8165 h 9654"/>
              <a:gd name="connsiteX68" fmla="*/ 218 w 10000"/>
              <a:gd name="connsiteY68" fmla="*/ 7934 h 9654"/>
              <a:gd name="connsiteX69" fmla="*/ 218 w 10000"/>
              <a:gd name="connsiteY69" fmla="*/ 7704 h 9654"/>
              <a:gd name="connsiteX70" fmla="*/ 0 w 10000"/>
              <a:gd name="connsiteY70" fmla="*/ 7472 h 9654"/>
              <a:gd name="connsiteX71" fmla="*/ 0 w 10000"/>
              <a:gd name="connsiteY71" fmla="*/ 7125 h 9654"/>
              <a:gd name="connsiteX72" fmla="*/ 0 w 10000"/>
              <a:gd name="connsiteY72" fmla="*/ 6894 h 9654"/>
              <a:gd name="connsiteX73" fmla="*/ 0 w 10000"/>
              <a:gd name="connsiteY73" fmla="*/ 6431 h 9654"/>
              <a:gd name="connsiteX74" fmla="*/ 0 w 10000"/>
              <a:gd name="connsiteY74" fmla="*/ 6085 h 9654"/>
              <a:gd name="connsiteX75" fmla="*/ 0 w 10000"/>
              <a:gd name="connsiteY75" fmla="*/ 5636 h 9654"/>
              <a:gd name="connsiteX76" fmla="*/ 0 w 10000"/>
              <a:gd name="connsiteY76" fmla="*/ 3787 h 9654"/>
              <a:gd name="connsiteX77" fmla="*/ 0 w 10000"/>
              <a:gd name="connsiteY77" fmla="*/ 1953 h 9654"/>
              <a:gd name="connsiteX78" fmla="*/ 0 w 10000"/>
              <a:gd name="connsiteY78" fmla="*/ 1489 h 9654"/>
              <a:gd name="connsiteX79" fmla="*/ 0 w 10000"/>
              <a:gd name="connsiteY79" fmla="*/ 1143 h 9654"/>
              <a:gd name="connsiteX80" fmla="*/ 0 w 10000"/>
              <a:gd name="connsiteY80" fmla="*/ 797 h 9654"/>
              <a:gd name="connsiteX81" fmla="*/ 0 w 10000"/>
              <a:gd name="connsiteY81" fmla="*/ 449 h 9654"/>
              <a:gd name="connsiteX82" fmla="*/ 0 w 10000"/>
              <a:gd name="connsiteY82" fmla="*/ 232 h 9654"/>
              <a:gd name="connsiteX83" fmla="*/ 0 w 10000"/>
              <a:gd name="connsiteY83" fmla="*/ 0 h 9654"/>
              <a:gd name="connsiteX84" fmla="*/ 1748 w 10000"/>
              <a:gd name="connsiteY84" fmla="*/ 0 h 9654"/>
              <a:gd name="connsiteX85" fmla="*/ 1530 w 10000"/>
              <a:gd name="connsiteY85" fmla="*/ 449 h 9654"/>
              <a:gd name="connsiteX86" fmla="*/ 1530 w 10000"/>
              <a:gd name="connsiteY86" fmla="*/ 680 h 9654"/>
              <a:gd name="connsiteX87" fmla="*/ 1311 w 10000"/>
              <a:gd name="connsiteY87" fmla="*/ 1027 h 9654"/>
              <a:gd name="connsiteX88" fmla="*/ 1311 w 10000"/>
              <a:gd name="connsiteY88" fmla="*/ 1605 h 9654"/>
              <a:gd name="connsiteX89" fmla="*/ 1093 w 10000"/>
              <a:gd name="connsiteY89" fmla="*/ 2183 h 9654"/>
              <a:gd name="connsiteX90" fmla="*/ 1093 w 10000"/>
              <a:gd name="connsiteY90" fmla="*/ 2183 h 9654"/>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465 h 10000"/>
              <a:gd name="connsiteX85" fmla="*/ 1530 w 10000"/>
              <a:gd name="connsiteY85" fmla="*/ 704 h 10000"/>
              <a:gd name="connsiteX86" fmla="*/ 1311 w 10000"/>
              <a:gd name="connsiteY86" fmla="*/ 1064 h 10000"/>
              <a:gd name="connsiteX87" fmla="*/ 1311 w 10000"/>
              <a:gd name="connsiteY87" fmla="*/ 1663 h 10000"/>
              <a:gd name="connsiteX88" fmla="*/ 1093 w 10000"/>
              <a:gd name="connsiteY88" fmla="*/ 2261 h 10000"/>
              <a:gd name="connsiteX89" fmla="*/ 1093 w 10000"/>
              <a:gd name="connsiteY89" fmla="*/ 2261 h 10000"/>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704 h 10000"/>
              <a:gd name="connsiteX85" fmla="*/ 1311 w 10000"/>
              <a:gd name="connsiteY85" fmla="*/ 1064 h 10000"/>
              <a:gd name="connsiteX86" fmla="*/ 1311 w 10000"/>
              <a:gd name="connsiteY86" fmla="*/ 1663 h 10000"/>
              <a:gd name="connsiteX87" fmla="*/ 1093 w 10000"/>
              <a:gd name="connsiteY87" fmla="*/ 2261 h 10000"/>
              <a:gd name="connsiteX88" fmla="*/ 1093 w 10000"/>
              <a:gd name="connsiteY88" fmla="*/ 2261 h 10000"/>
              <a:gd name="connsiteX0" fmla="*/ 1093 w 10000"/>
              <a:gd name="connsiteY0" fmla="*/ 2021 h 9760"/>
              <a:gd name="connsiteX1" fmla="*/ 1093 w 10000"/>
              <a:gd name="connsiteY1" fmla="*/ 2620 h 9760"/>
              <a:gd name="connsiteX2" fmla="*/ 1093 w 10000"/>
              <a:gd name="connsiteY2" fmla="*/ 3203 h 9760"/>
              <a:gd name="connsiteX3" fmla="*/ 1093 w 10000"/>
              <a:gd name="connsiteY3" fmla="*/ 3803 h 9760"/>
              <a:gd name="connsiteX4" fmla="*/ 1093 w 10000"/>
              <a:gd name="connsiteY4" fmla="*/ 4281 h 9760"/>
              <a:gd name="connsiteX5" fmla="*/ 875 w 10000"/>
              <a:gd name="connsiteY5" fmla="*/ 4761 h 9760"/>
              <a:gd name="connsiteX6" fmla="*/ 875 w 10000"/>
              <a:gd name="connsiteY6" fmla="*/ 5360 h 9760"/>
              <a:gd name="connsiteX7" fmla="*/ 1093 w 10000"/>
              <a:gd name="connsiteY7" fmla="*/ 6543 h 9760"/>
              <a:gd name="connsiteX8" fmla="*/ 1093 w 10000"/>
              <a:gd name="connsiteY8" fmla="*/ 7020 h 9760"/>
              <a:gd name="connsiteX9" fmla="*/ 1311 w 10000"/>
              <a:gd name="connsiteY9" fmla="*/ 7500 h 9760"/>
              <a:gd name="connsiteX10" fmla="*/ 1530 w 10000"/>
              <a:gd name="connsiteY10" fmla="*/ 7859 h 9760"/>
              <a:gd name="connsiteX11" fmla="*/ 1748 w 10000"/>
              <a:gd name="connsiteY11" fmla="*/ 8218 h 9760"/>
              <a:gd name="connsiteX12" fmla="*/ 1967 w 10000"/>
              <a:gd name="connsiteY12" fmla="*/ 8338 h 9760"/>
              <a:gd name="connsiteX13" fmla="*/ 2405 w 10000"/>
              <a:gd name="connsiteY13" fmla="*/ 8577 h 9760"/>
              <a:gd name="connsiteX14" fmla="*/ 3033 w 10000"/>
              <a:gd name="connsiteY14" fmla="*/ 8577 h 9760"/>
              <a:gd name="connsiteX15" fmla="*/ 3689 w 10000"/>
              <a:gd name="connsiteY15" fmla="*/ 8697 h 9760"/>
              <a:gd name="connsiteX16" fmla="*/ 4344 w 10000"/>
              <a:gd name="connsiteY16" fmla="*/ 8697 h 9760"/>
              <a:gd name="connsiteX17" fmla="*/ 4999 w 10000"/>
              <a:gd name="connsiteY17" fmla="*/ 8697 h 9760"/>
              <a:gd name="connsiteX18" fmla="*/ 5656 w 10000"/>
              <a:gd name="connsiteY18" fmla="*/ 8697 h 9760"/>
              <a:gd name="connsiteX19" fmla="*/ 6311 w 10000"/>
              <a:gd name="connsiteY19" fmla="*/ 8697 h 9760"/>
              <a:gd name="connsiteX20" fmla="*/ 6749 w 10000"/>
              <a:gd name="connsiteY20" fmla="*/ 8577 h 9760"/>
              <a:gd name="connsiteX21" fmla="*/ 7404 w 10000"/>
              <a:gd name="connsiteY21" fmla="*/ 8338 h 9760"/>
              <a:gd name="connsiteX22" fmla="*/ 7623 w 10000"/>
              <a:gd name="connsiteY22" fmla="*/ 8218 h 9760"/>
              <a:gd name="connsiteX23" fmla="*/ 7814 w 10000"/>
              <a:gd name="connsiteY23" fmla="*/ 7978 h 9760"/>
              <a:gd name="connsiteX24" fmla="*/ 8033 w 10000"/>
              <a:gd name="connsiteY24" fmla="*/ 7618 h 9760"/>
              <a:gd name="connsiteX25" fmla="*/ 8252 w 10000"/>
              <a:gd name="connsiteY25" fmla="*/ 7261 h 9760"/>
              <a:gd name="connsiteX26" fmla="*/ 8470 w 10000"/>
              <a:gd name="connsiteY26" fmla="*/ 6901 h 9760"/>
              <a:gd name="connsiteX27" fmla="*/ 8470 w 10000"/>
              <a:gd name="connsiteY27" fmla="*/ 6543 h 9760"/>
              <a:gd name="connsiteX28" fmla="*/ 8470 w 10000"/>
              <a:gd name="connsiteY28" fmla="*/ 6182 h 9760"/>
              <a:gd name="connsiteX29" fmla="*/ 8688 w 10000"/>
              <a:gd name="connsiteY29" fmla="*/ 5838 h 9760"/>
              <a:gd name="connsiteX30" fmla="*/ 8688 w 10000"/>
              <a:gd name="connsiteY30" fmla="*/ 5718 h 9760"/>
              <a:gd name="connsiteX31" fmla="*/ 8907 w 10000"/>
              <a:gd name="connsiteY31" fmla="*/ 5598 h 9760"/>
              <a:gd name="connsiteX32" fmla="*/ 8907 w 10000"/>
              <a:gd name="connsiteY32" fmla="*/ 5598 h 9760"/>
              <a:gd name="connsiteX33" fmla="*/ 8907 w 10000"/>
              <a:gd name="connsiteY33" fmla="*/ 5718 h 9760"/>
              <a:gd name="connsiteX34" fmla="*/ 8907 w 10000"/>
              <a:gd name="connsiteY34" fmla="*/ 5838 h 9760"/>
              <a:gd name="connsiteX35" fmla="*/ 8907 w 10000"/>
              <a:gd name="connsiteY35" fmla="*/ 5943 h 9760"/>
              <a:gd name="connsiteX36" fmla="*/ 9125 w 10000"/>
              <a:gd name="connsiteY36" fmla="*/ 6063 h 9760"/>
              <a:gd name="connsiteX37" fmla="*/ 9125 w 10000"/>
              <a:gd name="connsiteY37" fmla="*/ 6302 h 9760"/>
              <a:gd name="connsiteX38" fmla="*/ 9125 w 10000"/>
              <a:gd name="connsiteY38" fmla="*/ 6543 h 9760"/>
              <a:gd name="connsiteX39" fmla="*/ 9345 w 10000"/>
              <a:gd name="connsiteY39" fmla="*/ 6781 h 9760"/>
              <a:gd name="connsiteX40" fmla="*/ 9345 w 10000"/>
              <a:gd name="connsiteY40" fmla="*/ 7380 h 9760"/>
              <a:gd name="connsiteX41" fmla="*/ 9563 w 10000"/>
              <a:gd name="connsiteY41" fmla="*/ 7859 h 9760"/>
              <a:gd name="connsiteX42" fmla="*/ 9782 w 10000"/>
              <a:gd name="connsiteY42" fmla="*/ 8218 h 9760"/>
              <a:gd name="connsiteX43" fmla="*/ 10000 w 10000"/>
              <a:gd name="connsiteY43" fmla="*/ 8458 h 9760"/>
              <a:gd name="connsiteX44" fmla="*/ 10000 w 10000"/>
              <a:gd name="connsiteY44" fmla="*/ 8577 h 9760"/>
              <a:gd name="connsiteX45" fmla="*/ 10000 w 10000"/>
              <a:gd name="connsiteY45" fmla="*/ 8697 h 9760"/>
              <a:gd name="connsiteX46" fmla="*/ 10000 w 10000"/>
              <a:gd name="connsiteY46" fmla="*/ 8802 h 9760"/>
              <a:gd name="connsiteX47" fmla="*/ 9782 w 10000"/>
              <a:gd name="connsiteY47" fmla="*/ 8923 h 9760"/>
              <a:gd name="connsiteX48" fmla="*/ 9563 w 10000"/>
              <a:gd name="connsiteY48" fmla="*/ 9041 h 9760"/>
              <a:gd name="connsiteX49" fmla="*/ 9345 w 10000"/>
              <a:gd name="connsiteY49" fmla="*/ 9162 h 9760"/>
              <a:gd name="connsiteX50" fmla="*/ 8907 w 10000"/>
              <a:gd name="connsiteY50" fmla="*/ 9281 h 9760"/>
              <a:gd name="connsiteX51" fmla="*/ 8470 w 10000"/>
              <a:gd name="connsiteY51" fmla="*/ 9400 h 9760"/>
              <a:gd name="connsiteX52" fmla="*/ 7623 w 10000"/>
              <a:gd name="connsiteY52" fmla="*/ 9641 h 9760"/>
              <a:gd name="connsiteX53" fmla="*/ 6749 w 10000"/>
              <a:gd name="connsiteY53" fmla="*/ 9760 h 9760"/>
              <a:gd name="connsiteX54" fmla="*/ 5874 w 10000"/>
              <a:gd name="connsiteY54" fmla="*/ 9760 h 9760"/>
              <a:gd name="connsiteX55" fmla="*/ 5219 w 10000"/>
              <a:gd name="connsiteY55" fmla="*/ 9760 h 9760"/>
              <a:gd name="connsiteX56" fmla="*/ 4563 w 10000"/>
              <a:gd name="connsiteY56" fmla="*/ 9760 h 9760"/>
              <a:gd name="connsiteX57" fmla="*/ 4126 w 10000"/>
              <a:gd name="connsiteY57" fmla="*/ 9760 h 9760"/>
              <a:gd name="connsiteX58" fmla="*/ 3469 w 10000"/>
              <a:gd name="connsiteY58" fmla="*/ 9760 h 9760"/>
              <a:gd name="connsiteX59" fmla="*/ 3033 w 10000"/>
              <a:gd name="connsiteY59" fmla="*/ 9641 h 9760"/>
              <a:gd name="connsiteX60" fmla="*/ 2596 w 10000"/>
              <a:gd name="connsiteY60" fmla="*/ 9641 h 9760"/>
              <a:gd name="connsiteX61" fmla="*/ 2186 w 10000"/>
              <a:gd name="connsiteY61" fmla="*/ 9521 h 9760"/>
              <a:gd name="connsiteX62" fmla="*/ 1748 w 10000"/>
              <a:gd name="connsiteY62" fmla="*/ 9400 h 9760"/>
              <a:gd name="connsiteX63" fmla="*/ 1530 w 10000"/>
              <a:gd name="connsiteY63" fmla="*/ 9281 h 9760"/>
              <a:gd name="connsiteX64" fmla="*/ 1093 w 10000"/>
              <a:gd name="connsiteY64" fmla="*/ 9041 h 9760"/>
              <a:gd name="connsiteX65" fmla="*/ 875 w 10000"/>
              <a:gd name="connsiteY65" fmla="*/ 8802 h 9760"/>
              <a:gd name="connsiteX66" fmla="*/ 655 w 10000"/>
              <a:gd name="connsiteY66" fmla="*/ 8458 h 9760"/>
              <a:gd name="connsiteX67" fmla="*/ 437 w 10000"/>
              <a:gd name="connsiteY67" fmla="*/ 8218 h 9760"/>
              <a:gd name="connsiteX68" fmla="*/ 218 w 10000"/>
              <a:gd name="connsiteY68" fmla="*/ 7978 h 9760"/>
              <a:gd name="connsiteX69" fmla="*/ 218 w 10000"/>
              <a:gd name="connsiteY69" fmla="*/ 7740 h 9760"/>
              <a:gd name="connsiteX70" fmla="*/ 0 w 10000"/>
              <a:gd name="connsiteY70" fmla="*/ 7500 h 9760"/>
              <a:gd name="connsiteX71" fmla="*/ 0 w 10000"/>
              <a:gd name="connsiteY71" fmla="*/ 7140 h 9760"/>
              <a:gd name="connsiteX72" fmla="*/ 0 w 10000"/>
              <a:gd name="connsiteY72" fmla="*/ 6901 h 9760"/>
              <a:gd name="connsiteX73" fmla="*/ 0 w 10000"/>
              <a:gd name="connsiteY73" fmla="*/ 6421 h 9760"/>
              <a:gd name="connsiteX74" fmla="*/ 0 w 10000"/>
              <a:gd name="connsiteY74" fmla="*/ 6063 h 9760"/>
              <a:gd name="connsiteX75" fmla="*/ 0 w 10000"/>
              <a:gd name="connsiteY75" fmla="*/ 5598 h 9760"/>
              <a:gd name="connsiteX76" fmla="*/ 0 w 10000"/>
              <a:gd name="connsiteY76" fmla="*/ 3683 h 9760"/>
              <a:gd name="connsiteX77" fmla="*/ 0 w 10000"/>
              <a:gd name="connsiteY77" fmla="*/ 1783 h 9760"/>
              <a:gd name="connsiteX78" fmla="*/ 0 w 10000"/>
              <a:gd name="connsiteY78" fmla="*/ 1302 h 9760"/>
              <a:gd name="connsiteX79" fmla="*/ 0 w 10000"/>
              <a:gd name="connsiteY79" fmla="*/ 944 h 9760"/>
              <a:gd name="connsiteX80" fmla="*/ 0 w 10000"/>
              <a:gd name="connsiteY80" fmla="*/ 586 h 9760"/>
              <a:gd name="connsiteX81" fmla="*/ 0 w 10000"/>
              <a:gd name="connsiteY81" fmla="*/ 225 h 9760"/>
              <a:gd name="connsiteX82" fmla="*/ 0 w 10000"/>
              <a:gd name="connsiteY82" fmla="*/ 0 h 9760"/>
              <a:gd name="connsiteX83" fmla="*/ 1530 w 10000"/>
              <a:gd name="connsiteY83" fmla="*/ 464 h 9760"/>
              <a:gd name="connsiteX84" fmla="*/ 1311 w 10000"/>
              <a:gd name="connsiteY84" fmla="*/ 824 h 9760"/>
              <a:gd name="connsiteX85" fmla="*/ 1311 w 10000"/>
              <a:gd name="connsiteY85" fmla="*/ 1423 h 9760"/>
              <a:gd name="connsiteX86" fmla="*/ 1093 w 10000"/>
              <a:gd name="connsiteY86" fmla="*/ 2021 h 9760"/>
              <a:gd name="connsiteX87" fmla="*/ 1093 w 10000"/>
              <a:gd name="connsiteY87" fmla="*/ 2021 h 9760"/>
              <a:gd name="connsiteX0" fmla="*/ 1093 w 10000"/>
              <a:gd name="connsiteY0" fmla="*/ 1840 h 9769"/>
              <a:gd name="connsiteX1" fmla="*/ 1093 w 10000"/>
              <a:gd name="connsiteY1" fmla="*/ 2453 h 9769"/>
              <a:gd name="connsiteX2" fmla="*/ 1093 w 10000"/>
              <a:gd name="connsiteY2" fmla="*/ 3051 h 9769"/>
              <a:gd name="connsiteX3" fmla="*/ 1093 w 10000"/>
              <a:gd name="connsiteY3" fmla="*/ 3666 h 9769"/>
              <a:gd name="connsiteX4" fmla="*/ 1093 w 10000"/>
              <a:gd name="connsiteY4" fmla="*/ 4155 h 9769"/>
              <a:gd name="connsiteX5" fmla="*/ 875 w 10000"/>
              <a:gd name="connsiteY5" fmla="*/ 4647 h 9769"/>
              <a:gd name="connsiteX6" fmla="*/ 875 w 10000"/>
              <a:gd name="connsiteY6" fmla="*/ 5261 h 9769"/>
              <a:gd name="connsiteX7" fmla="*/ 1093 w 10000"/>
              <a:gd name="connsiteY7" fmla="*/ 6473 h 9769"/>
              <a:gd name="connsiteX8" fmla="*/ 1093 w 10000"/>
              <a:gd name="connsiteY8" fmla="*/ 6962 h 9769"/>
              <a:gd name="connsiteX9" fmla="*/ 1311 w 10000"/>
              <a:gd name="connsiteY9" fmla="*/ 7453 h 9769"/>
              <a:gd name="connsiteX10" fmla="*/ 1530 w 10000"/>
              <a:gd name="connsiteY10" fmla="*/ 7821 h 9769"/>
              <a:gd name="connsiteX11" fmla="*/ 1748 w 10000"/>
              <a:gd name="connsiteY11" fmla="*/ 8189 h 9769"/>
              <a:gd name="connsiteX12" fmla="*/ 1967 w 10000"/>
              <a:gd name="connsiteY12" fmla="*/ 8312 h 9769"/>
              <a:gd name="connsiteX13" fmla="*/ 2405 w 10000"/>
              <a:gd name="connsiteY13" fmla="*/ 8557 h 9769"/>
              <a:gd name="connsiteX14" fmla="*/ 3033 w 10000"/>
              <a:gd name="connsiteY14" fmla="*/ 8557 h 9769"/>
              <a:gd name="connsiteX15" fmla="*/ 3689 w 10000"/>
              <a:gd name="connsiteY15" fmla="*/ 8680 h 9769"/>
              <a:gd name="connsiteX16" fmla="*/ 4344 w 10000"/>
              <a:gd name="connsiteY16" fmla="*/ 8680 h 9769"/>
              <a:gd name="connsiteX17" fmla="*/ 4999 w 10000"/>
              <a:gd name="connsiteY17" fmla="*/ 8680 h 9769"/>
              <a:gd name="connsiteX18" fmla="*/ 5656 w 10000"/>
              <a:gd name="connsiteY18" fmla="*/ 8680 h 9769"/>
              <a:gd name="connsiteX19" fmla="*/ 6311 w 10000"/>
              <a:gd name="connsiteY19" fmla="*/ 8680 h 9769"/>
              <a:gd name="connsiteX20" fmla="*/ 6749 w 10000"/>
              <a:gd name="connsiteY20" fmla="*/ 8557 h 9769"/>
              <a:gd name="connsiteX21" fmla="*/ 7404 w 10000"/>
              <a:gd name="connsiteY21" fmla="*/ 8312 h 9769"/>
              <a:gd name="connsiteX22" fmla="*/ 7623 w 10000"/>
              <a:gd name="connsiteY22" fmla="*/ 8189 h 9769"/>
              <a:gd name="connsiteX23" fmla="*/ 7814 w 10000"/>
              <a:gd name="connsiteY23" fmla="*/ 7943 h 9769"/>
              <a:gd name="connsiteX24" fmla="*/ 8033 w 10000"/>
              <a:gd name="connsiteY24" fmla="*/ 7574 h 9769"/>
              <a:gd name="connsiteX25" fmla="*/ 8252 w 10000"/>
              <a:gd name="connsiteY25" fmla="*/ 7209 h 9769"/>
              <a:gd name="connsiteX26" fmla="*/ 8470 w 10000"/>
              <a:gd name="connsiteY26" fmla="*/ 6840 h 9769"/>
              <a:gd name="connsiteX27" fmla="*/ 8470 w 10000"/>
              <a:gd name="connsiteY27" fmla="*/ 6473 h 9769"/>
              <a:gd name="connsiteX28" fmla="*/ 8470 w 10000"/>
              <a:gd name="connsiteY28" fmla="*/ 6103 h 9769"/>
              <a:gd name="connsiteX29" fmla="*/ 8688 w 10000"/>
              <a:gd name="connsiteY29" fmla="*/ 5751 h 9769"/>
              <a:gd name="connsiteX30" fmla="*/ 8688 w 10000"/>
              <a:gd name="connsiteY30" fmla="*/ 5628 h 9769"/>
              <a:gd name="connsiteX31" fmla="*/ 8907 w 10000"/>
              <a:gd name="connsiteY31" fmla="*/ 5505 h 9769"/>
              <a:gd name="connsiteX32" fmla="*/ 8907 w 10000"/>
              <a:gd name="connsiteY32" fmla="*/ 5505 h 9769"/>
              <a:gd name="connsiteX33" fmla="*/ 8907 w 10000"/>
              <a:gd name="connsiteY33" fmla="*/ 5628 h 9769"/>
              <a:gd name="connsiteX34" fmla="*/ 8907 w 10000"/>
              <a:gd name="connsiteY34" fmla="*/ 5751 h 9769"/>
              <a:gd name="connsiteX35" fmla="*/ 8907 w 10000"/>
              <a:gd name="connsiteY35" fmla="*/ 5858 h 9769"/>
              <a:gd name="connsiteX36" fmla="*/ 9125 w 10000"/>
              <a:gd name="connsiteY36" fmla="*/ 5981 h 9769"/>
              <a:gd name="connsiteX37" fmla="*/ 9125 w 10000"/>
              <a:gd name="connsiteY37" fmla="*/ 6226 h 9769"/>
              <a:gd name="connsiteX38" fmla="*/ 9125 w 10000"/>
              <a:gd name="connsiteY38" fmla="*/ 6473 h 9769"/>
              <a:gd name="connsiteX39" fmla="*/ 9345 w 10000"/>
              <a:gd name="connsiteY39" fmla="*/ 6717 h 9769"/>
              <a:gd name="connsiteX40" fmla="*/ 9345 w 10000"/>
              <a:gd name="connsiteY40" fmla="*/ 7330 h 9769"/>
              <a:gd name="connsiteX41" fmla="*/ 9563 w 10000"/>
              <a:gd name="connsiteY41" fmla="*/ 7821 h 9769"/>
              <a:gd name="connsiteX42" fmla="*/ 9782 w 10000"/>
              <a:gd name="connsiteY42" fmla="*/ 8189 h 9769"/>
              <a:gd name="connsiteX43" fmla="*/ 10000 w 10000"/>
              <a:gd name="connsiteY43" fmla="*/ 8435 h 9769"/>
              <a:gd name="connsiteX44" fmla="*/ 10000 w 10000"/>
              <a:gd name="connsiteY44" fmla="*/ 8557 h 9769"/>
              <a:gd name="connsiteX45" fmla="*/ 10000 w 10000"/>
              <a:gd name="connsiteY45" fmla="*/ 8680 h 9769"/>
              <a:gd name="connsiteX46" fmla="*/ 10000 w 10000"/>
              <a:gd name="connsiteY46" fmla="*/ 8787 h 9769"/>
              <a:gd name="connsiteX47" fmla="*/ 9782 w 10000"/>
              <a:gd name="connsiteY47" fmla="*/ 8911 h 9769"/>
              <a:gd name="connsiteX48" fmla="*/ 9563 w 10000"/>
              <a:gd name="connsiteY48" fmla="*/ 9032 h 9769"/>
              <a:gd name="connsiteX49" fmla="*/ 9345 w 10000"/>
              <a:gd name="connsiteY49" fmla="*/ 9156 h 9769"/>
              <a:gd name="connsiteX50" fmla="*/ 8907 w 10000"/>
              <a:gd name="connsiteY50" fmla="*/ 9278 h 9769"/>
              <a:gd name="connsiteX51" fmla="*/ 8470 w 10000"/>
              <a:gd name="connsiteY51" fmla="*/ 9400 h 9769"/>
              <a:gd name="connsiteX52" fmla="*/ 7623 w 10000"/>
              <a:gd name="connsiteY52" fmla="*/ 9647 h 9769"/>
              <a:gd name="connsiteX53" fmla="*/ 6749 w 10000"/>
              <a:gd name="connsiteY53" fmla="*/ 9769 h 9769"/>
              <a:gd name="connsiteX54" fmla="*/ 5874 w 10000"/>
              <a:gd name="connsiteY54" fmla="*/ 9769 h 9769"/>
              <a:gd name="connsiteX55" fmla="*/ 5219 w 10000"/>
              <a:gd name="connsiteY55" fmla="*/ 9769 h 9769"/>
              <a:gd name="connsiteX56" fmla="*/ 4563 w 10000"/>
              <a:gd name="connsiteY56" fmla="*/ 9769 h 9769"/>
              <a:gd name="connsiteX57" fmla="*/ 4126 w 10000"/>
              <a:gd name="connsiteY57" fmla="*/ 9769 h 9769"/>
              <a:gd name="connsiteX58" fmla="*/ 3469 w 10000"/>
              <a:gd name="connsiteY58" fmla="*/ 9769 h 9769"/>
              <a:gd name="connsiteX59" fmla="*/ 3033 w 10000"/>
              <a:gd name="connsiteY59" fmla="*/ 9647 h 9769"/>
              <a:gd name="connsiteX60" fmla="*/ 2596 w 10000"/>
              <a:gd name="connsiteY60" fmla="*/ 9647 h 9769"/>
              <a:gd name="connsiteX61" fmla="*/ 2186 w 10000"/>
              <a:gd name="connsiteY61" fmla="*/ 9524 h 9769"/>
              <a:gd name="connsiteX62" fmla="*/ 1748 w 10000"/>
              <a:gd name="connsiteY62" fmla="*/ 9400 h 9769"/>
              <a:gd name="connsiteX63" fmla="*/ 1530 w 10000"/>
              <a:gd name="connsiteY63" fmla="*/ 9278 h 9769"/>
              <a:gd name="connsiteX64" fmla="*/ 1093 w 10000"/>
              <a:gd name="connsiteY64" fmla="*/ 9032 h 9769"/>
              <a:gd name="connsiteX65" fmla="*/ 875 w 10000"/>
              <a:gd name="connsiteY65" fmla="*/ 8787 h 9769"/>
              <a:gd name="connsiteX66" fmla="*/ 655 w 10000"/>
              <a:gd name="connsiteY66" fmla="*/ 8435 h 9769"/>
              <a:gd name="connsiteX67" fmla="*/ 437 w 10000"/>
              <a:gd name="connsiteY67" fmla="*/ 8189 h 9769"/>
              <a:gd name="connsiteX68" fmla="*/ 218 w 10000"/>
              <a:gd name="connsiteY68" fmla="*/ 7943 h 9769"/>
              <a:gd name="connsiteX69" fmla="*/ 218 w 10000"/>
              <a:gd name="connsiteY69" fmla="*/ 7699 h 9769"/>
              <a:gd name="connsiteX70" fmla="*/ 0 w 10000"/>
              <a:gd name="connsiteY70" fmla="*/ 7453 h 9769"/>
              <a:gd name="connsiteX71" fmla="*/ 0 w 10000"/>
              <a:gd name="connsiteY71" fmla="*/ 7085 h 9769"/>
              <a:gd name="connsiteX72" fmla="*/ 0 w 10000"/>
              <a:gd name="connsiteY72" fmla="*/ 6840 h 9769"/>
              <a:gd name="connsiteX73" fmla="*/ 0 w 10000"/>
              <a:gd name="connsiteY73" fmla="*/ 6348 h 9769"/>
              <a:gd name="connsiteX74" fmla="*/ 0 w 10000"/>
              <a:gd name="connsiteY74" fmla="*/ 5981 h 9769"/>
              <a:gd name="connsiteX75" fmla="*/ 0 w 10000"/>
              <a:gd name="connsiteY75" fmla="*/ 5505 h 9769"/>
              <a:gd name="connsiteX76" fmla="*/ 0 w 10000"/>
              <a:gd name="connsiteY76" fmla="*/ 3543 h 9769"/>
              <a:gd name="connsiteX77" fmla="*/ 0 w 10000"/>
              <a:gd name="connsiteY77" fmla="*/ 1596 h 9769"/>
              <a:gd name="connsiteX78" fmla="*/ 0 w 10000"/>
              <a:gd name="connsiteY78" fmla="*/ 1103 h 9769"/>
              <a:gd name="connsiteX79" fmla="*/ 0 w 10000"/>
              <a:gd name="connsiteY79" fmla="*/ 736 h 9769"/>
              <a:gd name="connsiteX80" fmla="*/ 0 w 10000"/>
              <a:gd name="connsiteY80" fmla="*/ 369 h 9769"/>
              <a:gd name="connsiteX81" fmla="*/ 0 w 10000"/>
              <a:gd name="connsiteY81" fmla="*/ 0 h 9769"/>
              <a:gd name="connsiteX82" fmla="*/ 1530 w 10000"/>
              <a:gd name="connsiteY82" fmla="*/ 244 h 9769"/>
              <a:gd name="connsiteX83" fmla="*/ 1311 w 10000"/>
              <a:gd name="connsiteY83" fmla="*/ 613 h 9769"/>
              <a:gd name="connsiteX84" fmla="*/ 1311 w 10000"/>
              <a:gd name="connsiteY84" fmla="*/ 1227 h 9769"/>
              <a:gd name="connsiteX85" fmla="*/ 1093 w 10000"/>
              <a:gd name="connsiteY85" fmla="*/ 1840 h 9769"/>
              <a:gd name="connsiteX86" fmla="*/ 1093 w 10000"/>
              <a:gd name="connsiteY86" fmla="*/ 1840 h 9769"/>
              <a:gd name="connsiteX0" fmla="*/ 1093 w 10000"/>
              <a:gd name="connsiteY0" fmla="*/ 1884 h 10000"/>
              <a:gd name="connsiteX1" fmla="*/ 1093 w 10000"/>
              <a:gd name="connsiteY1" fmla="*/ 2511 h 10000"/>
              <a:gd name="connsiteX2" fmla="*/ 1093 w 10000"/>
              <a:gd name="connsiteY2" fmla="*/ 3123 h 10000"/>
              <a:gd name="connsiteX3" fmla="*/ 1093 w 10000"/>
              <a:gd name="connsiteY3" fmla="*/ 3753 h 10000"/>
              <a:gd name="connsiteX4" fmla="*/ 1093 w 10000"/>
              <a:gd name="connsiteY4" fmla="*/ 4253 h 10000"/>
              <a:gd name="connsiteX5" fmla="*/ 875 w 10000"/>
              <a:gd name="connsiteY5" fmla="*/ 4757 h 10000"/>
              <a:gd name="connsiteX6" fmla="*/ 875 w 10000"/>
              <a:gd name="connsiteY6" fmla="*/ 5385 h 10000"/>
              <a:gd name="connsiteX7" fmla="*/ 1093 w 10000"/>
              <a:gd name="connsiteY7" fmla="*/ 6626 h 10000"/>
              <a:gd name="connsiteX8" fmla="*/ 1093 w 10000"/>
              <a:gd name="connsiteY8" fmla="*/ 7127 h 10000"/>
              <a:gd name="connsiteX9" fmla="*/ 1311 w 10000"/>
              <a:gd name="connsiteY9" fmla="*/ 7629 h 10000"/>
              <a:gd name="connsiteX10" fmla="*/ 1530 w 10000"/>
              <a:gd name="connsiteY10" fmla="*/ 8006 h 10000"/>
              <a:gd name="connsiteX11" fmla="*/ 1748 w 10000"/>
              <a:gd name="connsiteY11" fmla="*/ 8383 h 10000"/>
              <a:gd name="connsiteX12" fmla="*/ 1967 w 10000"/>
              <a:gd name="connsiteY12" fmla="*/ 8509 h 10000"/>
              <a:gd name="connsiteX13" fmla="*/ 2405 w 10000"/>
              <a:gd name="connsiteY13" fmla="*/ 8759 h 10000"/>
              <a:gd name="connsiteX14" fmla="*/ 3033 w 10000"/>
              <a:gd name="connsiteY14" fmla="*/ 8759 h 10000"/>
              <a:gd name="connsiteX15" fmla="*/ 3689 w 10000"/>
              <a:gd name="connsiteY15" fmla="*/ 8885 h 10000"/>
              <a:gd name="connsiteX16" fmla="*/ 4344 w 10000"/>
              <a:gd name="connsiteY16" fmla="*/ 8885 h 10000"/>
              <a:gd name="connsiteX17" fmla="*/ 4999 w 10000"/>
              <a:gd name="connsiteY17" fmla="*/ 8885 h 10000"/>
              <a:gd name="connsiteX18" fmla="*/ 5656 w 10000"/>
              <a:gd name="connsiteY18" fmla="*/ 8885 h 10000"/>
              <a:gd name="connsiteX19" fmla="*/ 6311 w 10000"/>
              <a:gd name="connsiteY19" fmla="*/ 8885 h 10000"/>
              <a:gd name="connsiteX20" fmla="*/ 6749 w 10000"/>
              <a:gd name="connsiteY20" fmla="*/ 8759 h 10000"/>
              <a:gd name="connsiteX21" fmla="*/ 7404 w 10000"/>
              <a:gd name="connsiteY21" fmla="*/ 8509 h 10000"/>
              <a:gd name="connsiteX22" fmla="*/ 7623 w 10000"/>
              <a:gd name="connsiteY22" fmla="*/ 8383 h 10000"/>
              <a:gd name="connsiteX23" fmla="*/ 7814 w 10000"/>
              <a:gd name="connsiteY23" fmla="*/ 8131 h 10000"/>
              <a:gd name="connsiteX24" fmla="*/ 8033 w 10000"/>
              <a:gd name="connsiteY24" fmla="*/ 7753 h 10000"/>
              <a:gd name="connsiteX25" fmla="*/ 8252 w 10000"/>
              <a:gd name="connsiteY25" fmla="*/ 7379 h 10000"/>
              <a:gd name="connsiteX26" fmla="*/ 8470 w 10000"/>
              <a:gd name="connsiteY26" fmla="*/ 7002 h 10000"/>
              <a:gd name="connsiteX27" fmla="*/ 8470 w 10000"/>
              <a:gd name="connsiteY27" fmla="*/ 6626 h 10000"/>
              <a:gd name="connsiteX28" fmla="*/ 8470 w 10000"/>
              <a:gd name="connsiteY28" fmla="*/ 6247 h 10000"/>
              <a:gd name="connsiteX29" fmla="*/ 8688 w 10000"/>
              <a:gd name="connsiteY29" fmla="*/ 5887 h 10000"/>
              <a:gd name="connsiteX30" fmla="*/ 8688 w 10000"/>
              <a:gd name="connsiteY30" fmla="*/ 5761 h 10000"/>
              <a:gd name="connsiteX31" fmla="*/ 8907 w 10000"/>
              <a:gd name="connsiteY31" fmla="*/ 5635 h 10000"/>
              <a:gd name="connsiteX32" fmla="*/ 8907 w 10000"/>
              <a:gd name="connsiteY32" fmla="*/ 5635 h 10000"/>
              <a:gd name="connsiteX33" fmla="*/ 8907 w 10000"/>
              <a:gd name="connsiteY33" fmla="*/ 5761 h 10000"/>
              <a:gd name="connsiteX34" fmla="*/ 8907 w 10000"/>
              <a:gd name="connsiteY34" fmla="*/ 5887 h 10000"/>
              <a:gd name="connsiteX35" fmla="*/ 8907 w 10000"/>
              <a:gd name="connsiteY35" fmla="*/ 5997 h 10000"/>
              <a:gd name="connsiteX36" fmla="*/ 9125 w 10000"/>
              <a:gd name="connsiteY36" fmla="*/ 6122 h 10000"/>
              <a:gd name="connsiteX37" fmla="*/ 9125 w 10000"/>
              <a:gd name="connsiteY37" fmla="*/ 6373 h 10000"/>
              <a:gd name="connsiteX38" fmla="*/ 9125 w 10000"/>
              <a:gd name="connsiteY38" fmla="*/ 6626 h 10000"/>
              <a:gd name="connsiteX39" fmla="*/ 9345 w 10000"/>
              <a:gd name="connsiteY39" fmla="*/ 6876 h 10000"/>
              <a:gd name="connsiteX40" fmla="*/ 9345 w 10000"/>
              <a:gd name="connsiteY40" fmla="*/ 7503 h 10000"/>
              <a:gd name="connsiteX41" fmla="*/ 9563 w 10000"/>
              <a:gd name="connsiteY41" fmla="*/ 8006 h 10000"/>
              <a:gd name="connsiteX42" fmla="*/ 9782 w 10000"/>
              <a:gd name="connsiteY42" fmla="*/ 8383 h 10000"/>
              <a:gd name="connsiteX43" fmla="*/ 10000 w 10000"/>
              <a:gd name="connsiteY43" fmla="*/ 8634 h 10000"/>
              <a:gd name="connsiteX44" fmla="*/ 10000 w 10000"/>
              <a:gd name="connsiteY44" fmla="*/ 8759 h 10000"/>
              <a:gd name="connsiteX45" fmla="*/ 10000 w 10000"/>
              <a:gd name="connsiteY45" fmla="*/ 8885 h 10000"/>
              <a:gd name="connsiteX46" fmla="*/ 10000 w 10000"/>
              <a:gd name="connsiteY46" fmla="*/ 8995 h 10000"/>
              <a:gd name="connsiteX47" fmla="*/ 9782 w 10000"/>
              <a:gd name="connsiteY47" fmla="*/ 9122 h 10000"/>
              <a:gd name="connsiteX48" fmla="*/ 9563 w 10000"/>
              <a:gd name="connsiteY48" fmla="*/ 9246 h 10000"/>
              <a:gd name="connsiteX49" fmla="*/ 9345 w 10000"/>
              <a:gd name="connsiteY49" fmla="*/ 9373 h 10000"/>
              <a:gd name="connsiteX50" fmla="*/ 8907 w 10000"/>
              <a:gd name="connsiteY50" fmla="*/ 9497 h 10000"/>
              <a:gd name="connsiteX51" fmla="*/ 8470 w 10000"/>
              <a:gd name="connsiteY51" fmla="*/ 9622 h 10000"/>
              <a:gd name="connsiteX52" fmla="*/ 7623 w 10000"/>
              <a:gd name="connsiteY52" fmla="*/ 987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75 h 10000"/>
              <a:gd name="connsiteX60" fmla="*/ 2596 w 10000"/>
              <a:gd name="connsiteY60" fmla="*/ 9875 h 10000"/>
              <a:gd name="connsiteX61" fmla="*/ 2186 w 10000"/>
              <a:gd name="connsiteY61" fmla="*/ 9749 h 10000"/>
              <a:gd name="connsiteX62" fmla="*/ 1748 w 10000"/>
              <a:gd name="connsiteY62" fmla="*/ 9622 h 10000"/>
              <a:gd name="connsiteX63" fmla="*/ 1530 w 10000"/>
              <a:gd name="connsiteY63" fmla="*/ 9497 h 10000"/>
              <a:gd name="connsiteX64" fmla="*/ 1093 w 10000"/>
              <a:gd name="connsiteY64" fmla="*/ 9246 h 10000"/>
              <a:gd name="connsiteX65" fmla="*/ 875 w 10000"/>
              <a:gd name="connsiteY65" fmla="*/ 8995 h 10000"/>
              <a:gd name="connsiteX66" fmla="*/ 655 w 10000"/>
              <a:gd name="connsiteY66" fmla="*/ 8634 h 10000"/>
              <a:gd name="connsiteX67" fmla="*/ 437 w 10000"/>
              <a:gd name="connsiteY67" fmla="*/ 8383 h 10000"/>
              <a:gd name="connsiteX68" fmla="*/ 218 w 10000"/>
              <a:gd name="connsiteY68" fmla="*/ 8131 h 10000"/>
              <a:gd name="connsiteX69" fmla="*/ 218 w 10000"/>
              <a:gd name="connsiteY69" fmla="*/ 7881 h 10000"/>
              <a:gd name="connsiteX70" fmla="*/ 0 w 10000"/>
              <a:gd name="connsiteY70" fmla="*/ 7629 h 10000"/>
              <a:gd name="connsiteX71" fmla="*/ 0 w 10000"/>
              <a:gd name="connsiteY71" fmla="*/ 7253 h 10000"/>
              <a:gd name="connsiteX72" fmla="*/ 0 w 10000"/>
              <a:gd name="connsiteY72" fmla="*/ 7002 h 10000"/>
              <a:gd name="connsiteX73" fmla="*/ 0 w 10000"/>
              <a:gd name="connsiteY73" fmla="*/ 6498 h 10000"/>
              <a:gd name="connsiteX74" fmla="*/ 0 w 10000"/>
              <a:gd name="connsiteY74" fmla="*/ 6122 h 10000"/>
              <a:gd name="connsiteX75" fmla="*/ 0 w 10000"/>
              <a:gd name="connsiteY75" fmla="*/ 5635 h 10000"/>
              <a:gd name="connsiteX76" fmla="*/ 0 w 10000"/>
              <a:gd name="connsiteY76" fmla="*/ 3627 h 10000"/>
              <a:gd name="connsiteX77" fmla="*/ 0 w 10000"/>
              <a:gd name="connsiteY77" fmla="*/ 1634 h 10000"/>
              <a:gd name="connsiteX78" fmla="*/ 0 w 10000"/>
              <a:gd name="connsiteY78" fmla="*/ 1129 h 10000"/>
              <a:gd name="connsiteX79" fmla="*/ 0 w 10000"/>
              <a:gd name="connsiteY79" fmla="*/ 753 h 10000"/>
              <a:gd name="connsiteX80" fmla="*/ 0 w 10000"/>
              <a:gd name="connsiteY80" fmla="*/ 0 h 10000"/>
              <a:gd name="connsiteX81" fmla="*/ 1530 w 10000"/>
              <a:gd name="connsiteY81" fmla="*/ 250 h 10000"/>
              <a:gd name="connsiteX82" fmla="*/ 1311 w 10000"/>
              <a:gd name="connsiteY82" fmla="*/ 627 h 10000"/>
              <a:gd name="connsiteX83" fmla="*/ 1311 w 10000"/>
              <a:gd name="connsiteY83" fmla="*/ 1256 h 10000"/>
              <a:gd name="connsiteX84" fmla="*/ 1093 w 10000"/>
              <a:gd name="connsiteY84" fmla="*/ 1884 h 10000"/>
              <a:gd name="connsiteX85" fmla="*/ 1093 w 10000"/>
              <a:gd name="connsiteY85" fmla="*/ 1884 h 10000"/>
              <a:gd name="connsiteX0" fmla="*/ 1093 w 10000"/>
              <a:gd name="connsiteY0" fmla="*/ 1634 h 9750"/>
              <a:gd name="connsiteX1" fmla="*/ 1093 w 10000"/>
              <a:gd name="connsiteY1" fmla="*/ 2261 h 9750"/>
              <a:gd name="connsiteX2" fmla="*/ 1093 w 10000"/>
              <a:gd name="connsiteY2" fmla="*/ 2873 h 9750"/>
              <a:gd name="connsiteX3" fmla="*/ 1093 w 10000"/>
              <a:gd name="connsiteY3" fmla="*/ 3503 h 9750"/>
              <a:gd name="connsiteX4" fmla="*/ 1093 w 10000"/>
              <a:gd name="connsiteY4" fmla="*/ 4003 h 9750"/>
              <a:gd name="connsiteX5" fmla="*/ 875 w 10000"/>
              <a:gd name="connsiteY5" fmla="*/ 4507 h 9750"/>
              <a:gd name="connsiteX6" fmla="*/ 875 w 10000"/>
              <a:gd name="connsiteY6" fmla="*/ 5135 h 9750"/>
              <a:gd name="connsiteX7" fmla="*/ 1093 w 10000"/>
              <a:gd name="connsiteY7" fmla="*/ 6376 h 9750"/>
              <a:gd name="connsiteX8" fmla="*/ 1093 w 10000"/>
              <a:gd name="connsiteY8" fmla="*/ 6877 h 9750"/>
              <a:gd name="connsiteX9" fmla="*/ 1311 w 10000"/>
              <a:gd name="connsiteY9" fmla="*/ 7379 h 9750"/>
              <a:gd name="connsiteX10" fmla="*/ 1530 w 10000"/>
              <a:gd name="connsiteY10" fmla="*/ 7756 h 9750"/>
              <a:gd name="connsiteX11" fmla="*/ 1748 w 10000"/>
              <a:gd name="connsiteY11" fmla="*/ 8133 h 9750"/>
              <a:gd name="connsiteX12" fmla="*/ 1967 w 10000"/>
              <a:gd name="connsiteY12" fmla="*/ 8259 h 9750"/>
              <a:gd name="connsiteX13" fmla="*/ 2405 w 10000"/>
              <a:gd name="connsiteY13" fmla="*/ 8509 h 9750"/>
              <a:gd name="connsiteX14" fmla="*/ 3033 w 10000"/>
              <a:gd name="connsiteY14" fmla="*/ 8509 h 9750"/>
              <a:gd name="connsiteX15" fmla="*/ 3689 w 10000"/>
              <a:gd name="connsiteY15" fmla="*/ 8635 h 9750"/>
              <a:gd name="connsiteX16" fmla="*/ 4344 w 10000"/>
              <a:gd name="connsiteY16" fmla="*/ 8635 h 9750"/>
              <a:gd name="connsiteX17" fmla="*/ 4999 w 10000"/>
              <a:gd name="connsiteY17" fmla="*/ 8635 h 9750"/>
              <a:gd name="connsiteX18" fmla="*/ 5656 w 10000"/>
              <a:gd name="connsiteY18" fmla="*/ 8635 h 9750"/>
              <a:gd name="connsiteX19" fmla="*/ 6311 w 10000"/>
              <a:gd name="connsiteY19" fmla="*/ 8635 h 9750"/>
              <a:gd name="connsiteX20" fmla="*/ 6749 w 10000"/>
              <a:gd name="connsiteY20" fmla="*/ 8509 h 9750"/>
              <a:gd name="connsiteX21" fmla="*/ 7404 w 10000"/>
              <a:gd name="connsiteY21" fmla="*/ 8259 h 9750"/>
              <a:gd name="connsiteX22" fmla="*/ 7623 w 10000"/>
              <a:gd name="connsiteY22" fmla="*/ 8133 h 9750"/>
              <a:gd name="connsiteX23" fmla="*/ 7814 w 10000"/>
              <a:gd name="connsiteY23" fmla="*/ 7881 h 9750"/>
              <a:gd name="connsiteX24" fmla="*/ 8033 w 10000"/>
              <a:gd name="connsiteY24" fmla="*/ 7503 h 9750"/>
              <a:gd name="connsiteX25" fmla="*/ 8252 w 10000"/>
              <a:gd name="connsiteY25" fmla="*/ 7129 h 9750"/>
              <a:gd name="connsiteX26" fmla="*/ 8470 w 10000"/>
              <a:gd name="connsiteY26" fmla="*/ 6752 h 9750"/>
              <a:gd name="connsiteX27" fmla="*/ 8470 w 10000"/>
              <a:gd name="connsiteY27" fmla="*/ 6376 h 9750"/>
              <a:gd name="connsiteX28" fmla="*/ 8470 w 10000"/>
              <a:gd name="connsiteY28" fmla="*/ 5997 h 9750"/>
              <a:gd name="connsiteX29" fmla="*/ 8688 w 10000"/>
              <a:gd name="connsiteY29" fmla="*/ 5637 h 9750"/>
              <a:gd name="connsiteX30" fmla="*/ 8688 w 10000"/>
              <a:gd name="connsiteY30" fmla="*/ 5511 h 9750"/>
              <a:gd name="connsiteX31" fmla="*/ 8907 w 10000"/>
              <a:gd name="connsiteY31" fmla="*/ 5385 h 9750"/>
              <a:gd name="connsiteX32" fmla="*/ 8907 w 10000"/>
              <a:gd name="connsiteY32" fmla="*/ 5385 h 9750"/>
              <a:gd name="connsiteX33" fmla="*/ 8907 w 10000"/>
              <a:gd name="connsiteY33" fmla="*/ 5511 h 9750"/>
              <a:gd name="connsiteX34" fmla="*/ 8907 w 10000"/>
              <a:gd name="connsiteY34" fmla="*/ 5637 h 9750"/>
              <a:gd name="connsiteX35" fmla="*/ 8907 w 10000"/>
              <a:gd name="connsiteY35" fmla="*/ 5747 h 9750"/>
              <a:gd name="connsiteX36" fmla="*/ 9125 w 10000"/>
              <a:gd name="connsiteY36" fmla="*/ 5872 h 9750"/>
              <a:gd name="connsiteX37" fmla="*/ 9125 w 10000"/>
              <a:gd name="connsiteY37" fmla="*/ 6123 h 9750"/>
              <a:gd name="connsiteX38" fmla="*/ 9125 w 10000"/>
              <a:gd name="connsiteY38" fmla="*/ 6376 h 9750"/>
              <a:gd name="connsiteX39" fmla="*/ 9345 w 10000"/>
              <a:gd name="connsiteY39" fmla="*/ 6626 h 9750"/>
              <a:gd name="connsiteX40" fmla="*/ 9345 w 10000"/>
              <a:gd name="connsiteY40" fmla="*/ 7253 h 9750"/>
              <a:gd name="connsiteX41" fmla="*/ 9563 w 10000"/>
              <a:gd name="connsiteY41" fmla="*/ 7756 h 9750"/>
              <a:gd name="connsiteX42" fmla="*/ 9782 w 10000"/>
              <a:gd name="connsiteY42" fmla="*/ 8133 h 9750"/>
              <a:gd name="connsiteX43" fmla="*/ 10000 w 10000"/>
              <a:gd name="connsiteY43" fmla="*/ 8384 h 9750"/>
              <a:gd name="connsiteX44" fmla="*/ 10000 w 10000"/>
              <a:gd name="connsiteY44" fmla="*/ 8509 h 9750"/>
              <a:gd name="connsiteX45" fmla="*/ 10000 w 10000"/>
              <a:gd name="connsiteY45" fmla="*/ 8635 h 9750"/>
              <a:gd name="connsiteX46" fmla="*/ 10000 w 10000"/>
              <a:gd name="connsiteY46" fmla="*/ 8745 h 9750"/>
              <a:gd name="connsiteX47" fmla="*/ 9782 w 10000"/>
              <a:gd name="connsiteY47" fmla="*/ 8872 h 9750"/>
              <a:gd name="connsiteX48" fmla="*/ 9563 w 10000"/>
              <a:gd name="connsiteY48" fmla="*/ 8996 h 9750"/>
              <a:gd name="connsiteX49" fmla="*/ 9345 w 10000"/>
              <a:gd name="connsiteY49" fmla="*/ 9123 h 9750"/>
              <a:gd name="connsiteX50" fmla="*/ 8907 w 10000"/>
              <a:gd name="connsiteY50" fmla="*/ 9247 h 9750"/>
              <a:gd name="connsiteX51" fmla="*/ 8470 w 10000"/>
              <a:gd name="connsiteY51" fmla="*/ 9372 h 9750"/>
              <a:gd name="connsiteX52" fmla="*/ 7623 w 10000"/>
              <a:gd name="connsiteY52" fmla="*/ 9625 h 9750"/>
              <a:gd name="connsiteX53" fmla="*/ 6749 w 10000"/>
              <a:gd name="connsiteY53" fmla="*/ 9750 h 9750"/>
              <a:gd name="connsiteX54" fmla="*/ 5874 w 10000"/>
              <a:gd name="connsiteY54" fmla="*/ 9750 h 9750"/>
              <a:gd name="connsiteX55" fmla="*/ 5219 w 10000"/>
              <a:gd name="connsiteY55" fmla="*/ 9750 h 9750"/>
              <a:gd name="connsiteX56" fmla="*/ 4563 w 10000"/>
              <a:gd name="connsiteY56" fmla="*/ 9750 h 9750"/>
              <a:gd name="connsiteX57" fmla="*/ 4126 w 10000"/>
              <a:gd name="connsiteY57" fmla="*/ 9750 h 9750"/>
              <a:gd name="connsiteX58" fmla="*/ 3469 w 10000"/>
              <a:gd name="connsiteY58" fmla="*/ 9750 h 9750"/>
              <a:gd name="connsiteX59" fmla="*/ 3033 w 10000"/>
              <a:gd name="connsiteY59" fmla="*/ 9625 h 9750"/>
              <a:gd name="connsiteX60" fmla="*/ 2596 w 10000"/>
              <a:gd name="connsiteY60" fmla="*/ 9625 h 9750"/>
              <a:gd name="connsiteX61" fmla="*/ 2186 w 10000"/>
              <a:gd name="connsiteY61" fmla="*/ 9499 h 9750"/>
              <a:gd name="connsiteX62" fmla="*/ 1748 w 10000"/>
              <a:gd name="connsiteY62" fmla="*/ 9372 h 9750"/>
              <a:gd name="connsiteX63" fmla="*/ 1530 w 10000"/>
              <a:gd name="connsiteY63" fmla="*/ 9247 h 9750"/>
              <a:gd name="connsiteX64" fmla="*/ 1093 w 10000"/>
              <a:gd name="connsiteY64" fmla="*/ 8996 h 9750"/>
              <a:gd name="connsiteX65" fmla="*/ 875 w 10000"/>
              <a:gd name="connsiteY65" fmla="*/ 8745 h 9750"/>
              <a:gd name="connsiteX66" fmla="*/ 655 w 10000"/>
              <a:gd name="connsiteY66" fmla="*/ 8384 h 9750"/>
              <a:gd name="connsiteX67" fmla="*/ 437 w 10000"/>
              <a:gd name="connsiteY67" fmla="*/ 8133 h 9750"/>
              <a:gd name="connsiteX68" fmla="*/ 218 w 10000"/>
              <a:gd name="connsiteY68" fmla="*/ 7881 h 9750"/>
              <a:gd name="connsiteX69" fmla="*/ 218 w 10000"/>
              <a:gd name="connsiteY69" fmla="*/ 7631 h 9750"/>
              <a:gd name="connsiteX70" fmla="*/ 0 w 10000"/>
              <a:gd name="connsiteY70" fmla="*/ 7379 h 9750"/>
              <a:gd name="connsiteX71" fmla="*/ 0 w 10000"/>
              <a:gd name="connsiteY71" fmla="*/ 7003 h 9750"/>
              <a:gd name="connsiteX72" fmla="*/ 0 w 10000"/>
              <a:gd name="connsiteY72" fmla="*/ 6752 h 9750"/>
              <a:gd name="connsiteX73" fmla="*/ 0 w 10000"/>
              <a:gd name="connsiteY73" fmla="*/ 6248 h 9750"/>
              <a:gd name="connsiteX74" fmla="*/ 0 w 10000"/>
              <a:gd name="connsiteY74" fmla="*/ 5872 h 9750"/>
              <a:gd name="connsiteX75" fmla="*/ 0 w 10000"/>
              <a:gd name="connsiteY75" fmla="*/ 5385 h 9750"/>
              <a:gd name="connsiteX76" fmla="*/ 0 w 10000"/>
              <a:gd name="connsiteY76" fmla="*/ 3377 h 9750"/>
              <a:gd name="connsiteX77" fmla="*/ 0 w 10000"/>
              <a:gd name="connsiteY77" fmla="*/ 1384 h 9750"/>
              <a:gd name="connsiteX78" fmla="*/ 0 w 10000"/>
              <a:gd name="connsiteY78" fmla="*/ 879 h 9750"/>
              <a:gd name="connsiteX79" fmla="*/ 0 w 10000"/>
              <a:gd name="connsiteY79" fmla="*/ 503 h 9750"/>
              <a:gd name="connsiteX80" fmla="*/ 1530 w 10000"/>
              <a:gd name="connsiteY80" fmla="*/ 0 h 9750"/>
              <a:gd name="connsiteX81" fmla="*/ 1311 w 10000"/>
              <a:gd name="connsiteY81" fmla="*/ 377 h 9750"/>
              <a:gd name="connsiteX82" fmla="*/ 1311 w 10000"/>
              <a:gd name="connsiteY82" fmla="*/ 1006 h 9750"/>
              <a:gd name="connsiteX83" fmla="*/ 1093 w 10000"/>
              <a:gd name="connsiteY83" fmla="*/ 1634 h 9750"/>
              <a:gd name="connsiteX84" fmla="*/ 1093 w 10000"/>
              <a:gd name="connsiteY84" fmla="*/ 1634 h 9750"/>
              <a:gd name="connsiteX0" fmla="*/ 1093 w 10000"/>
              <a:gd name="connsiteY0" fmla="*/ 1289 h 9613"/>
              <a:gd name="connsiteX1" fmla="*/ 1093 w 10000"/>
              <a:gd name="connsiteY1" fmla="*/ 1932 h 9613"/>
              <a:gd name="connsiteX2" fmla="*/ 1093 w 10000"/>
              <a:gd name="connsiteY2" fmla="*/ 2560 h 9613"/>
              <a:gd name="connsiteX3" fmla="*/ 1093 w 10000"/>
              <a:gd name="connsiteY3" fmla="*/ 3206 h 9613"/>
              <a:gd name="connsiteX4" fmla="*/ 1093 w 10000"/>
              <a:gd name="connsiteY4" fmla="*/ 3719 h 9613"/>
              <a:gd name="connsiteX5" fmla="*/ 875 w 10000"/>
              <a:gd name="connsiteY5" fmla="*/ 4236 h 9613"/>
              <a:gd name="connsiteX6" fmla="*/ 875 w 10000"/>
              <a:gd name="connsiteY6" fmla="*/ 4880 h 9613"/>
              <a:gd name="connsiteX7" fmla="*/ 1093 w 10000"/>
              <a:gd name="connsiteY7" fmla="*/ 6152 h 9613"/>
              <a:gd name="connsiteX8" fmla="*/ 1093 w 10000"/>
              <a:gd name="connsiteY8" fmla="*/ 6666 h 9613"/>
              <a:gd name="connsiteX9" fmla="*/ 1311 w 10000"/>
              <a:gd name="connsiteY9" fmla="*/ 7181 h 9613"/>
              <a:gd name="connsiteX10" fmla="*/ 1530 w 10000"/>
              <a:gd name="connsiteY10" fmla="*/ 7568 h 9613"/>
              <a:gd name="connsiteX11" fmla="*/ 1748 w 10000"/>
              <a:gd name="connsiteY11" fmla="*/ 7955 h 9613"/>
              <a:gd name="connsiteX12" fmla="*/ 1967 w 10000"/>
              <a:gd name="connsiteY12" fmla="*/ 8084 h 9613"/>
              <a:gd name="connsiteX13" fmla="*/ 2405 w 10000"/>
              <a:gd name="connsiteY13" fmla="*/ 8340 h 9613"/>
              <a:gd name="connsiteX14" fmla="*/ 3033 w 10000"/>
              <a:gd name="connsiteY14" fmla="*/ 8340 h 9613"/>
              <a:gd name="connsiteX15" fmla="*/ 3689 w 10000"/>
              <a:gd name="connsiteY15" fmla="*/ 8469 h 9613"/>
              <a:gd name="connsiteX16" fmla="*/ 4344 w 10000"/>
              <a:gd name="connsiteY16" fmla="*/ 8469 h 9613"/>
              <a:gd name="connsiteX17" fmla="*/ 4999 w 10000"/>
              <a:gd name="connsiteY17" fmla="*/ 8469 h 9613"/>
              <a:gd name="connsiteX18" fmla="*/ 5656 w 10000"/>
              <a:gd name="connsiteY18" fmla="*/ 8469 h 9613"/>
              <a:gd name="connsiteX19" fmla="*/ 6311 w 10000"/>
              <a:gd name="connsiteY19" fmla="*/ 8469 h 9613"/>
              <a:gd name="connsiteX20" fmla="*/ 6749 w 10000"/>
              <a:gd name="connsiteY20" fmla="*/ 8340 h 9613"/>
              <a:gd name="connsiteX21" fmla="*/ 7404 w 10000"/>
              <a:gd name="connsiteY21" fmla="*/ 8084 h 9613"/>
              <a:gd name="connsiteX22" fmla="*/ 7623 w 10000"/>
              <a:gd name="connsiteY22" fmla="*/ 7955 h 9613"/>
              <a:gd name="connsiteX23" fmla="*/ 7814 w 10000"/>
              <a:gd name="connsiteY23" fmla="*/ 7696 h 9613"/>
              <a:gd name="connsiteX24" fmla="*/ 8033 w 10000"/>
              <a:gd name="connsiteY24" fmla="*/ 7308 h 9613"/>
              <a:gd name="connsiteX25" fmla="*/ 8252 w 10000"/>
              <a:gd name="connsiteY25" fmla="*/ 6925 h 9613"/>
              <a:gd name="connsiteX26" fmla="*/ 8470 w 10000"/>
              <a:gd name="connsiteY26" fmla="*/ 6538 h 9613"/>
              <a:gd name="connsiteX27" fmla="*/ 8470 w 10000"/>
              <a:gd name="connsiteY27" fmla="*/ 6152 h 9613"/>
              <a:gd name="connsiteX28" fmla="*/ 8470 w 10000"/>
              <a:gd name="connsiteY28" fmla="*/ 5764 h 9613"/>
              <a:gd name="connsiteX29" fmla="*/ 8688 w 10000"/>
              <a:gd name="connsiteY29" fmla="*/ 5395 h 9613"/>
              <a:gd name="connsiteX30" fmla="*/ 8688 w 10000"/>
              <a:gd name="connsiteY30" fmla="*/ 5265 h 9613"/>
              <a:gd name="connsiteX31" fmla="*/ 8907 w 10000"/>
              <a:gd name="connsiteY31" fmla="*/ 5136 h 9613"/>
              <a:gd name="connsiteX32" fmla="*/ 8907 w 10000"/>
              <a:gd name="connsiteY32" fmla="*/ 5136 h 9613"/>
              <a:gd name="connsiteX33" fmla="*/ 8907 w 10000"/>
              <a:gd name="connsiteY33" fmla="*/ 5265 h 9613"/>
              <a:gd name="connsiteX34" fmla="*/ 8907 w 10000"/>
              <a:gd name="connsiteY34" fmla="*/ 5395 h 9613"/>
              <a:gd name="connsiteX35" fmla="*/ 8907 w 10000"/>
              <a:gd name="connsiteY35" fmla="*/ 5507 h 9613"/>
              <a:gd name="connsiteX36" fmla="*/ 9125 w 10000"/>
              <a:gd name="connsiteY36" fmla="*/ 5636 h 9613"/>
              <a:gd name="connsiteX37" fmla="*/ 9125 w 10000"/>
              <a:gd name="connsiteY37" fmla="*/ 5893 h 9613"/>
              <a:gd name="connsiteX38" fmla="*/ 9125 w 10000"/>
              <a:gd name="connsiteY38" fmla="*/ 6152 h 9613"/>
              <a:gd name="connsiteX39" fmla="*/ 9345 w 10000"/>
              <a:gd name="connsiteY39" fmla="*/ 6409 h 9613"/>
              <a:gd name="connsiteX40" fmla="*/ 9345 w 10000"/>
              <a:gd name="connsiteY40" fmla="*/ 7052 h 9613"/>
              <a:gd name="connsiteX41" fmla="*/ 9563 w 10000"/>
              <a:gd name="connsiteY41" fmla="*/ 7568 h 9613"/>
              <a:gd name="connsiteX42" fmla="*/ 9782 w 10000"/>
              <a:gd name="connsiteY42" fmla="*/ 7955 h 9613"/>
              <a:gd name="connsiteX43" fmla="*/ 10000 w 10000"/>
              <a:gd name="connsiteY43" fmla="*/ 8212 h 9613"/>
              <a:gd name="connsiteX44" fmla="*/ 10000 w 10000"/>
              <a:gd name="connsiteY44" fmla="*/ 8340 h 9613"/>
              <a:gd name="connsiteX45" fmla="*/ 10000 w 10000"/>
              <a:gd name="connsiteY45" fmla="*/ 8469 h 9613"/>
              <a:gd name="connsiteX46" fmla="*/ 10000 w 10000"/>
              <a:gd name="connsiteY46" fmla="*/ 8582 h 9613"/>
              <a:gd name="connsiteX47" fmla="*/ 9782 w 10000"/>
              <a:gd name="connsiteY47" fmla="*/ 8712 h 9613"/>
              <a:gd name="connsiteX48" fmla="*/ 9563 w 10000"/>
              <a:gd name="connsiteY48" fmla="*/ 8840 h 9613"/>
              <a:gd name="connsiteX49" fmla="*/ 9345 w 10000"/>
              <a:gd name="connsiteY49" fmla="*/ 8970 h 9613"/>
              <a:gd name="connsiteX50" fmla="*/ 8907 w 10000"/>
              <a:gd name="connsiteY50" fmla="*/ 9097 h 9613"/>
              <a:gd name="connsiteX51" fmla="*/ 8470 w 10000"/>
              <a:gd name="connsiteY51" fmla="*/ 9225 h 9613"/>
              <a:gd name="connsiteX52" fmla="*/ 7623 w 10000"/>
              <a:gd name="connsiteY52" fmla="*/ 9485 h 9613"/>
              <a:gd name="connsiteX53" fmla="*/ 6749 w 10000"/>
              <a:gd name="connsiteY53" fmla="*/ 9613 h 9613"/>
              <a:gd name="connsiteX54" fmla="*/ 5874 w 10000"/>
              <a:gd name="connsiteY54" fmla="*/ 9613 h 9613"/>
              <a:gd name="connsiteX55" fmla="*/ 5219 w 10000"/>
              <a:gd name="connsiteY55" fmla="*/ 9613 h 9613"/>
              <a:gd name="connsiteX56" fmla="*/ 4563 w 10000"/>
              <a:gd name="connsiteY56" fmla="*/ 9613 h 9613"/>
              <a:gd name="connsiteX57" fmla="*/ 4126 w 10000"/>
              <a:gd name="connsiteY57" fmla="*/ 9613 h 9613"/>
              <a:gd name="connsiteX58" fmla="*/ 3469 w 10000"/>
              <a:gd name="connsiteY58" fmla="*/ 9613 h 9613"/>
              <a:gd name="connsiteX59" fmla="*/ 3033 w 10000"/>
              <a:gd name="connsiteY59" fmla="*/ 9485 h 9613"/>
              <a:gd name="connsiteX60" fmla="*/ 2596 w 10000"/>
              <a:gd name="connsiteY60" fmla="*/ 9485 h 9613"/>
              <a:gd name="connsiteX61" fmla="*/ 2186 w 10000"/>
              <a:gd name="connsiteY61" fmla="*/ 9356 h 9613"/>
              <a:gd name="connsiteX62" fmla="*/ 1748 w 10000"/>
              <a:gd name="connsiteY62" fmla="*/ 9225 h 9613"/>
              <a:gd name="connsiteX63" fmla="*/ 1530 w 10000"/>
              <a:gd name="connsiteY63" fmla="*/ 9097 h 9613"/>
              <a:gd name="connsiteX64" fmla="*/ 1093 w 10000"/>
              <a:gd name="connsiteY64" fmla="*/ 8840 h 9613"/>
              <a:gd name="connsiteX65" fmla="*/ 875 w 10000"/>
              <a:gd name="connsiteY65" fmla="*/ 8582 h 9613"/>
              <a:gd name="connsiteX66" fmla="*/ 655 w 10000"/>
              <a:gd name="connsiteY66" fmla="*/ 8212 h 9613"/>
              <a:gd name="connsiteX67" fmla="*/ 437 w 10000"/>
              <a:gd name="connsiteY67" fmla="*/ 7955 h 9613"/>
              <a:gd name="connsiteX68" fmla="*/ 218 w 10000"/>
              <a:gd name="connsiteY68" fmla="*/ 7696 h 9613"/>
              <a:gd name="connsiteX69" fmla="*/ 218 w 10000"/>
              <a:gd name="connsiteY69" fmla="*/ 7440 h 9613"/>
              <a:gd name="connsiteX70" fmla="*/ 0 w 10000"/>
              <a:gd name="connsiteY70" fmla="*/ 7181 h 9613"/>
              <a:gd name="connsiteX71" fmla="*/ 0 w 10000"/>
              <a:gd name="connsiteY71" fmla="*/ 6796 h 9613"/>
              <a:gd name="connsiteX72" fmla="*/ 0 w 10000"/>
              <a:gd name="connsiteY72" fmla="*/ 6538 h 9613"/>
              <a:gd name="connsiteX73" fmla="*/ 0 w 10000"/>
              <a:gd name="connsiteY73" fmla="*/ 6021 h 9613"/>
              <a:gd name="connsiteX74" fmla="*/ 0 w 10000"/>
              <a:gd name="connsiteY74" fmla="*/ 5636 h 9613"/>
              <a:gd name="connsiteX75" fmla="*/ 0 w 10000"/>
              <a:gd name="connsiteY75" fmla="*/ 5136 h 9613"/>
              <a:gd name="connsiteX76" fmla="*/ 0 w 10000"/>
              <a:gd name="connsiteY76" fmla="*/ 3077 h 9613"/>
              <a:gd name="connsiteX77" fmla="*/ 0 w 10000"/>
              <a:gd name="connsiteY77" fmla="*/ 1032 h 9613"/>
              <a:gd name="connsiteX78" fmla="*/ 0 w 10000"/>
              <a:gd name="connsiteY78" fmla="*/ 515 h 9613"/>
              <a:gd name="connsiteX79" fmla="*/ 0 w 10000"/>
              <a:gd name="connsiteY79" fmla="*/ 129 h 9613"/>
              <a:gd name="connsiteX80" fmla="*/ 1311 w 10000"/>
              <a:gd name="connsiteY80" fmla="*/ 0 h 9613"/>
              <a:gd name="connsiteX81" fmla="*/ 1311 w 10000"/>
              <a:gd name="connsiteY81" fmla="*/ 645 h 9613"/>
              <a:gd name="connsiteX82" fmla="*/ 1093 w 10000"/>
              <a:gd name="connsiteY82" fmla="*/ 1289 h 9613"/>
              <a:gd name="connsiteX83" fmla="*/ 1093 w 10000"/>
              <a:gd name="connsiteY83" fmla="*/ 1289 h 9613"/>
              <a:gd name="connsiteX0" fmla="*/ 1093 w 10000"/>
              <a:gd name="connsiteY0" fmla="*/ 1341 h 10000"/>
              <a:gd name="connsiteX1" fmla="*/ 1093 w 10000"/>
              <a:gd name="connsiteY1" fmla="*/ 2010 h 10000"/>
              <a:gd name="connsiteX2" fmla="*/ 1093 w 10000"/>
              <a:gd name="connsiteY2" fmla="*/ 2663 h 10000"/>
              <a:gd name="connsiteX3" fmla="*/ 1093 w 10000"/>
              <a:gd name="connsiteY3" fmla="*/ 3335 h 10000"/>
              <a:gd name="connsiteX4" fmla="*/ 1093 w 10000"/>
              <a:gd name="connsiteY4" fmla="*/ 3869 h 10000"/>
              <a:gd name="connsiteX5" fmla="*/ 875 w 10000"/>
              <a:gd name="connsiteY5" fmla="*/ 4407 h 10000"/>
              <a:gd name="connsiteX6" fmla="*/ 875 w 10000"/>
              <a:gd name="connsiteY6" fmla="*/ 5076 h 10000"/>
              <a:gd name="connsiteX7" fmla="*/ 1093 w 10000"/>
              <a:gd name="connsiteY7" fmla="*/ 6400 h 10000"/>
              <a:gd name="connsiteX8" fmla="*/ 1093 w 10000"/>
              <a:gd name="connsiteY8" fmla="*/ 6934 h 10000"/>
              <a:gd name="connsiteX9" fmla="*/ 1311 w 10000"/>
              <a:gd name="connsiteY9" fmla="*/ 7470 h 10000"/>
              <a:gd name="connsiteX10" fmla="*/ 1530 w 10000"/>
              <a:gd name="connsiteY10" fmla="*/ 7873 h 10000"/>
              <a:gd name="connsiteX11" fmla="*/ 1748 w 10000"/>
              <a:gd name="connsiteY11" fmla="*/ 8275 h 10000"/>
              <a:gd name="connsiteX12" fmla="*/ 1967 w 10000"/>
              <a:gd name="connsiteY12" fmla="*/ 8409 h 10000"/>
              <a:gd name="connsiteX13" fmla="*/ 2405 w 10000"/>
              <a:gd name="connsiteY13" fmla="*/ 8676 h 10000"/>
              <a:gd name="connsiteX14" fmla="*/ 3033 w 10000"/>
              <a:gd name="connsiteY14" fmla="*/ 8676 h 10000"/>
              <a:gd name="connsiteX15" fmla="*/ 3689 w 10000"/>
              <a:gd name="connsiteY15" fmla="*/ 8810 h 10000"/>
              <a:gd name="connsiteX16" fmla="*/ 4344 w 10000"/>
              <a:gd name="connsiteY16" fmla="*/ 8810 h 10000"/>
              <a:gd name="connsiteX17" fmla="*/ 4999 w 10000"/>
              <a:gd name="connsiteY17" fmla="*/ 8810 h 10000"/>
              <a:gd name="connsiteX18" fmla="*/ 5656 w 10000"/>
              <a:gd name="connsiteY18" fmla="*/ 8810 h 10000"/>
              <a:gd name="connsiteX19" fmla="*/ 6311 w 10000"/>
              <a:gd name="connsiteY19" fmla="*/ 8810 h 10000"/>
              <a:gd name="connsiteX20" fmla="*/ 6749 w 10000"/>
              <a:gd name="connsiteY20" fmla="*/ 8676 h 10000"/>
              <a:gd name="connsiteX21" fmla="*/ 7404 w 10000"/>
              <a:gd name="connsiteY21" fmla="*/ 8409 h 10000"/>
              <a:gd name="connsiteX22" fmla="*/ 7623 w 10000"/>
              <a:gd name="connsiteY22" fmla="*/ 8275 h 10000"/>
              <a:gd name="connsiteX23" fmla="*/ 7814 w 10000"/>
              <a:gd name="connsiteY23" fmla="*/ 8006 h 10000"/>
              <a:gd name="connsiteX24" fmla="*/ 8033 w 10000"/>
              <a:gd name="connsiteY24" fmla="*/ 7602 h 10000"/>
              <a:gd name="connsiteX25" fmla="*/ 8252 w 10000"/>
              <a:gd name="connsiteY25" fmla="*/ 7204 h 10000"/>
              <a:gd name="connsiteX26" fmla="*/ 8470 w 10000"/>
              <a:gd name="connsiteY26" fmla="*/ 6801 h 10000"/>
              <a:gd name="connsiteX27" fmla="*/ 8470 w 10000"/>
              <a:gd name="connsiteY27" fmla="*/ 6400 h 10000"/>
              <a:gd name="connsiteX28" fmla="*/ 8470 w 10000"/>
              <a:gd name="connsiteY28" fmla="*/ 5996 h 10000"/>
              <a:gd name="connsiteX29" fmla="*/ 8688 w 10000"/>
              <a:gd name="connsiteY29" fmla="*/ 5612 h 10000"/>
              <a:gd name="connsiteX30" fmla="*/ 8688 w 10000"/>
              <a:gd name="connsiteY30" fmla="*/ 5477 h 10000"/>
              <a:gd name="connsiteX31" fmla="*/ 8907 w 10000"/>
              <a:gd name="connsiteY31" fmla="*/ 5343 h 10000"/>
              <a:gd name="connsiteX32" fmla="*/ 8907 w 10000"/>
              <a:gd name="connsiteY32" fmla="*/ 5343 h 10000"/>
              <a:gd name="connsiteX33" fmla="*/ 8907 w 10000"/>
              <a:gd name="connsiteY33" fmla="*/ 5477 h 10000"/>
              <a:gd name="connsiteX34" fmla="*/ 8907 w 10000"/>
              <a:gd name="connsiteY34" fmla="*/ 5612 h 10000"/>
              <a:gd name="connsiteX35" fmla="*/ 8907 w 10000"/>
              <a:gd name="connsiteY35" fmla="*/ 5729 h 10000"/>
              <a:gd name="connsiteX36" fmla="*/ 9125 w 10000"/>
              <a:gd name="connsiteY36" fmla="*/ 5863 h 10000"/>
              <a:gd name="connsiteX37" fmla="*/ 9125 w 10000"/>
              <a:gd name="connsiteY37" fmla="*/ 6130 h 10000"/>
              <a:gd name="connsiteX38" fmla="*/ 9125 w 10000"/>
              <a:gd name="connsiteY38" fmla="*/ 6400 h 10000"/>
              <a:gd name="connsiteX39" fmla="*/ 9345 w 10000"/>
              <a:gd name="connsiteY39" fmla="*/ 6667 h 10000"/>
              <a:gd name="connsiteX40" fmla="*/ 9345 w 10000"/>
              <a:gd name="connsiteY40" fmla="*/ 7336 h 10000"/>
              <a:gd name="connsiteX41" fmla="*/ 9563 w 10000"/>
              <a:gd name="connsiteY41" fmla="*/ 7873 h 10000"/>
              <a:gd name="connsiteX42" fmla="*/ 9782 w 10000"/>
              <a:gd name="connsiteY42" fmla="*/ 8275 h 10000"/>
              <a:gd name="connsiteX43" fmla="*/ 10000 w 10000"/>
              <a:gd name="connsiteY43" fmla="*/ 8543 h 10000"/>
              <a:gd name="connsiteX44" fmla="*/ 10000 w 10000"/>
              <a:gd name="connsiteY44" fmla="*/ 8676 h 10000"/>
              <a:gd name="connsiteX45" fmla="*/ 10000 w 10000"/>
              <a:gd name="connsiteY45" fmla="*/ 8810 h 10000"/>
              <a:gd name="connsiteX46" fmla="*/ 10000 w 10000"/>
              <a:gd name="connsiteY46" fmla="*/ 8927 h 10000"/>
              <a:gd name="connsiteX47" fmla="*/ 9782 w 10000"/>
              <a:gd name="connsiteY47" fmla="*/ 9063 h 10000"/>
              <a:gd name="connsiteX48" fmla="*/ 9563 w 10000"/>
              <a:gd name="connsiteY48" fmla="*/ 9196 h 10000"/>
              <a:gd name="connsiteX49" fmla="*/ 9345 w 10000"/>
              <a:gd name="connsiteY49" fmla="*/ 9331 h 10000"/>
              <a:gd name="connsiteX50" fmla="*/ 8907 w 10000"/>
              <a:gd name="connsiteY50" fmla="*/ 9463 h 10000"/>
              <a:gd name="connsiteX51" fmla="*/ 8470 w 10000"/>
              <a:gd name="connsiteY51" fmla="*/ 9596 h 10000"/>
              <a:gd name="connsiteX52" fmla="*/ 7623 w 10000"/>
              <a:gd name="connsiteY52" fmla="*/ 9867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67 h 10000"/>
              <a:gd name="connsiteX60" fmla="*/ 2596 w 10000"/>
              <a:gd name="connsiteY60" fmla="*/ 9867 h 10000"/>
              <a:gd name="connsiteX61" fmla="*/ 2186 w 10000"/>
              <a:gd name="connsiteY61" fmla="*/ 9733 h 10000"/>
              <a:gd name="connsiteX62" fmla="*/ 1748 w 10000"/>
              <a:gd name="connsiteY62" fmla="*/ 9596 h 10000"/>
              <a:gd name="connsiteX63" fmla="*/ 1530 w 10000"/>
              <a:gd name="connsiteY63" fmla="*/ 9463 h 10000"/>
              <a:gd name="connsiteX64" fmla="*/ 1093 w 10000"/>
              <a:gd name="connsiteY64" fmla="*/ 9196 h 10000"/>
              <a:gd name="connsiteX65" fmla="*/ 875 w 10000"/>
              <a:gd name="connsiteY65" fmla="*/ 8927 h 10000"/>
              <a:gd name="connsiteX66" fmla="*/ 655 w 10000"/>
              <a:gd name="connsiteY66" fmla="*/ 8543 h 10000"/>
              <a:gd name="connsiteX67" fmla="*/ 437 w 10000"/>
              <a:gd name="connsiteY67" fmla="*/ 8275 h 10000"/>
              <a:gd name="connsiteX68" fmla="*/ 218 w 10000"/>
              <a:gd name="connsiteY68" fmla="*/ 8006 h 10000"/>
              <a:gd name="connsiteX69" fmla="*/ 218 w 10000"/>
              <a:gd name="connsiteY69" fmla="*/ 7740 h 10000"/>
              <a:gd name="connsiteX70" fmla="*/ 0 w 10000"/>
              <a:gd name="connsiteY70" fmla="*/ 7470 h 10000"/>
              <a:gd name="connsiteX71" fmla="*/ 0 w 10000"/>
              <a:gd name="connsiteY71" fmla="*/ 7070 h 10000"/>
              <a:gd name="connsiteX72" fmla="*/ 0 w 10000"/>
              <a:gd name="connsiteY72" fmla="*/ 6801 h 10000"/>
              <a:gd name="connsiteX73" fmla="*/ 0 w 10000"/>
              <a:gd name="connsiteY73" fmla="*/ 6263 h 10000"/>
              <a:gd name="connsiteX74" fmla="*/ 0 w 10000"/>
              <a:gd name="connsiteY74" fmla="*/ 5863 h 10000"/>
              <a:gd name="connsiteX75" fmla="*/ 0 w 10000"/>
              <a:gd name="connsiteY75" fmla="*/ 5343 h 10000"/>
              <a:gd name="connsiteX76" fmla="*/ 0 w 10000"/>
              <a:gd name="connsiteY76" fmla="*/ 3201 h 10000"/>
              <a:gd name="connsiteX77" fmla="*/ 0 w 10000"/>
              <a:gd name="connsiteY77" fmla="*/ 1074 h 10000"/>
              <a:gd name="connsiteX78" fmla="*/ 0 w 10000"/>
              <a:gd name="connsiteY78" fmla="*/ 536 h 10000"/>
              <a:gd name="connsiteX79" fmla="*/ 1311 w 10000"/>
              <a:gd name="connsiteY79" fmla="*/ 0 h 10000"/>
              <a:gd name="connsiteX80" fmla="*/ 1311 w 10000"/>
              <a:gd name="connsiteY80" fmla="*/ 671 h 10000"/>
              <a:gd name="connsiteX81" fmla="*/ 1093 w 10000"/>
              <a:gd name="connsiteY81" fmla="*/ 1341 h 10000"/>
              <a:gd name="connsiteX82" fmla="*/ 1093 w 10000"/>
              <a:gd name="connsiteY82" fmla="*/ 1341 h 10000"/>
              <a:gd name="connsiteX0" fmla="*/ 1093 w 10000"/>
              <a:gd name="connsiteY0" fmla="*/ 805 h 9464"/>
              <a:gd name="connsiteX1" fmla="*/ 1093 w 10000"/>
              <a:gd name="connsiteY1" fmla="*/ 1474 h 9464"/>
              <a:gd name="connsiteX2" fmla="*/ 1093 w 10000"/>
              <a:gd name="connsiteY2" fmla="*/ 2127 h 9464"/>
              <a:gd name="connsiteX3" fmla="*/ 1093 w 10000"/>
              <a:gd name="connsiteY3" fmla="*/ 2799 h 9464"/>
              <a:gd name="connsiteX4" fmla="*/ 1093 w 10000"/>
              <a:gd name="connsiteY4" fmla="*/ 3333 h 9464"/>
              <a:gd name="connsiteX5" fmla="*/ 875 w 10000"/>
              <a:gd name="connsiteY5" fmla="*/ 3871 h 9464"/>
              <a:gd name="connsiteX6" fmla="*/ 875 w 10000"/>
              <a:gd name="connsiteY6" fmla="*/ 4540 h 9464"/>
              <a:gd name="connsiteX7" fmla="*/ 1093 w 10000"/>
              <a:gd name="connsiteY7" fmla="*/ 5864 h 9464"/>
              <a:gd name="connsiteX8" fmla="*/ 1093 w 10000"/>
              <a:gd name="connsiteY8" fmla="*/ 6398 h 9464"/>
              <a:gd name="connsiteX9" fmla="*/ 1311 w 10000"/>
              <a:gd name="connsiteY9" fmla="*/ 6934 h 9464"/>
              <a:gd name="connsiteX10" fmla="*/ 1530 w 10000"/>
              <a:gd name="connsiteY10" fmla="*/ 7337 h 9464"/>
              <a:gd name="connsiteX11" fmla="*/ 1748 w 10000"/>
              <a:gd name="connsiteY11" fmla="*/ 7739 h 9464"/>
              <a:gd name="connsiteX12" fmla="*/ 1967 w 10000"/>
              <a:gd name="connsiteY12" fmla="*/ 7873 h 9464"/>
              <a:gd name="connsiteX13" fmla="*/ 2405 w 10000"/>
              <a:gd name="connsiteY13" fmla="*/ 8140 h 9464"/>
              <a:gd name="connsiteX14" fmla="*/ 3033 w 10000"/>
              <a:gd name="connsiteY14" fmla="*/ 8140 h 9464"/>
              <a:gd name="connsiteX15" fmla="*/ 3689 w 10000"/>
              <a:gd name="connsiteY15" fmla="*/ 8274 h 9464"/>
              <a:gd name="connsiteX16" fmla="*/ 4344 w 10000"/>
              <a:gd name="connsiteY16" fmla="*/ 8274 h 9464"/>
              <a:gd name="connsiteX17" fmla="*/ 4999 w 10000"/>
              <a:gd name="connsiteY17" fmla="*/ 8274 h 9464"/>
              <a:gd name="connsiteX18" fmla="*/ 5656 w 10000"/>
              <a:gd name="connsiteY18" fmla="*/ 8274 h 9464"/>
              <a:gd name="connsiteX19" fmla="*/ 6311 w 10000"/>
              <a:gd name="connsiteY19" fmla="*/ 8274 h 9464"/>
              <a:gd name="connsiteX20" fmla="*/ 6749 w 10000"/>
              <a:gd name="connsiteY20" fmla="*/ 8140 h 9464"/>
              <a:gd name="connsiteX21" fmla="*/ 7404 w 10000"/>
              <a:gd name="connsiteY21" fmla="*/ 7873 h 9464"/>
              <a:gd name="connsiteX22" fmla="*/ 7623 w 10000"/>
              <a:gd name="connsiteY22" fmla="*/ 7739 h 9464"/>
              <a:gd name="connsiteX23" fmla="*/ 7814 w 10000"/>
              <a:gd name="connsiteY23" fmla="*/ 7470 h 9464"/>
              <a:gd name="connsiteX24" fmla="*/ 8033 w 10000"/>
              <a:gd name="connsiteY24" fmla="*/ 7066 h 9464"/>
              <a:gd name="connsiteX25" fmla="*/ 8252 w 10000"/>
              <a:gd name="connsiteY25" fmla="*/ 6668 h 9464"/>
              <a:gd name="connsiteX26" fmla="*/ 8470 w 10000"/>
              <a:gd name="connsiteY26" fmla="*/ 6265 h 9464"/>
              <a:gd name="connsiteX27" fmla="*/ 8470 w 10000"/>
              <a:gd name="connsiteY27" fmla="*/ 5864 h 9464"/>
              <a:gd name="connsiteX28" fmla="*/ 8470 w 10000"/>
              <a:gd name="connsiteY28" fmla="*/ 5460 h 9464"/>
              <a:gd name="connsiteX29" fmla="*/ 8688 w 10000"/>
              <a:gd name="connsiteY29" fmla="*/ 5076 h 9464"/>
              <a:gd name="connsiteX30" fmla="*/ 8688 w 10000"/>
              <a:gd name="connsiteY30" fmla="*/ 4941 h 9464"/>
              <a:gd name="connsiteX31" fmla="*/ 8907 w 10000"/>
              <a:gd name="connsiteY31" fmla="*/ 4807 h 9464"/>
              <a:gd name="connsiteX32" fmla="*/ 8907 w 10000"/>
              <a:gd name="connsiteY32" fmla="*/ 4807 h 9464"/>
              <a:gd name="connsiteX33" fmla="*/ 8907 w 10000"/>
              <a:gd name="connsiteY33" fmla="*/ 4941 h 9464"/>
              <a:gd name="connsiteX34" fmla="*/ 8907 w 10000"/>
              <a:gd name="connsiteY34" fmla="*/ 5076 h 9464"/>
              <a:gd name="connsiteX35" fmla="*/ 8907 w 10000"/>
              <a:gd name="connsiteY35" fmla="*/ 5193 h 9464"/>
              <a:gd name="connsiteX36" fmla="*/ 9125 w 10000"/>
              <a:gd name="connsiteY36" fmla="*/ 5327 h 9464"/>
              <a:gd name="connsiteX37" fmla="*/ 9125 w 10000"/>
              <a:gd name="connsiteY37" fmla="*/ 5594 h 9464"/>
              <a:gd name="connsiteX38" fmla="*/ 9125 w 10000"/>
              <a:gd name="connsiteY38" fmla="*/ 5864 h 9464"/>
              <a:gd name="connsiteX39" fmla="*/ 9345 w 10000"/>
              <a:gd name="connsiteY39" fmla="*/ 6131 h 9464"/>
              <a:gd name="connsiteX40" fmla="*/ 9345 w 10000"/>
              <a:gd name="connsiteY40" fmla="*/ 6800 h 9464"/>
              <a:gd name="connsiteX41" fmla="*/ 9563 w 10000"/>
              <a:gd name="connsiteY41" fmla="*/ 7337 h 9464"/>
              <a:gd name="connsiteX42" fmla="*/ 9782 w 10000"/>
              <a:gd name="connsiteY42" fmla="*/ 7739 h 9464"/>
              <a:gd name="connsiteX43" fmla="*/ 10000 w 10000"/>
              <a:gd name="connsiteY43" fmla="*/ 8007 h 9464"/>
              <a:gd name="connsiteX44" fmla="*/ 10000 w 10000"/>
              <a:gd name="connsiteY44" fmla="*/ 8140 h 9464"/>
              <a:gd name="connsiteX45" fmla="*/ 10000 w 10000"/>
              <a:gd name="connsiteY45" fmla="*/ 8274 h 9464"/>
              <a:gd name="connsiteX46" fmla="*/ 10000 w 10000"/>
              <a:gd name="connsiteY46" fmla="*/ 8391 h 9464"/>
              <a:gd name="connsiteX47" fmla="*/ 9782 w 10000"/>
              <a:gd name="connsiteY47" fmla="*/ 8527 h 9464"/>
              <a:gd name="connsiteX48" fmla="*/ 9563 w 10000"/>
              <a:gd name="connsiteY48" fmla="*/ 8660 h 9464"/>
              <a:gd name="connsiteX49" fmla="*/ 9345 w 10000"/>
              <a:gd name="connsiteY49" fmla="*/ 8795 h 9464"/>
              <a:gd name="connsiteX50" fmla="*/ 8907 w 10000"/>
              <a:gd name="connsiteY50" fmla="*/ 8927 h 9464"/>
              <a:gd name="connsiteX51" fmla="*/ 8470 w 10000"/>
              <a:gd name="connsiteY51" fmla="*/ 9060 h 9464"/>
              <a:gd name="connsiteX52" fmla="*/ 7623 w 10000"/>
              <a:gd name="connsiteY52" fmla="*/ 9331 h 9464"/>
              <a:gd name="connsiteX53" fmla="*/ 6749 w 10000"/>
              <a:gd name="connsiteY53" fmla="*/ 9464 h 9464"/>
              <a:gd name="connsiteX54" fmla="*/ 5874 w 10000"/>
              <a:gd name="connsiteY54" fmla="*/ 9464 h 9464"/>
              <a:gd name="connsiteX55" fmla="*/ 5219 w 10000"/>
              <a:gd name="connsiteY55" fmla="*/ 9464 h 9464"/>
              <a:gd name="connsiteX56" fmla="*/ 4563 w 10000"/>
              <a:gd name="connsiteY56" fmla="*/ 9464 h 9464"/>
              <a:gd name="connsiteX57" fmla="*/ 4126 w 10000"/>
              <a:gd name="connsiteY57" fmla="*/ 9464 h 9464"/>
              <a:gd name="connsiteX58" fmla="*/ 3469 w 10000"/>
              <a:gd name="connsiteY58" fmla="*/ 9464 h 9464"/>
              <a:gd name="connsiteX59" fmla="*/ 3033 w 10000"/>
              <a:gd name="connsiteY59" fmla="*/ 9331 h 9464"/>
              <a:gd name="connsiteX60" fmla="*/ 2596 w 10000"/>
              <a:gd name="connsiteY60" fmla="*/ 9331 h 9464"/>
              <a:gd name="connsiteX61" fmla="*/ 2186 w 10000"/>
              <a:gd name="connsiteY61" fmla="*/ 9197 h 9464"/>
              <a:gd name="connsiteX62" fmla="*/ 1748 w 10000"/>
              <a:gd name="connsiteY62" fmla="*/ 9060 h 9464"/>
              <a:gd name="connsiteX63" fmla="*/ 1530 w 10000"/>
              <a:gd name="connsiteY63" fmla="*/ 8927 h 9464"/>
              <a:gd name="connsiteX64" fmla="*/ 1093 w 10000"/>
              <a:gd name="connsiteY64" fmla="*/ 8660 h 9464"/>
              <a:gd name="connsiteX65" fmla="*/ 875 w 10000"/>
              <a:gd name="connsiteY65" fmla="*/ 8391 h 9464"/>
              <a:gd name="connsiteX66" fmla="*/ 655 w 10000"/>
              <a:gd name="connsiteY66" fmla="*/ 8007 h 9464"/>
              <a:gd name="connsiteX67" fmla="*/ 437 w 10000"/>
              <a:gd name="connsiteY67" fmla="*/ 7739 h 9464"/>
              <a:gd name="connsiteX68" fmla="*/ 218 w 10000"/>
              <a:gd name="connsiteY68" fmla="*/ 7470 h 9464"/>
              <a:gd name="connsiteX69" fmla="*/ 218 w 10000"/>
              <a:gd name="connsiteY69" fmla="*/ 7204 h 9464"/>
              <a:gd name="connsiteX70" fmla="*/ 0 w 10000"/>
              <a:gd name="connsiteY70" fmla="*/ 6934 h 9464"/>
              <a:gd name="connsiteX71" fmla="*/ 0 w 10000"/>
              <a:gd name="connsiteY71" fmla="*/ 6534 h 9464"/>
              <a:gd name="connsiteX72" fmla="*/ 0 w 10000"/>
              <a:gd name="connsiteY72" fmla="*/ 6265 h 9464"/>
              <a:gd name="connsiteX73" fmla="*/ 0 w 10000"/>
              <a:gd name="connsiteY73" fmla="*/ 5727 h 9464"/>
              <a:gd name="connsiteX74" fmla="*/ 0 w 10000"/>
              <a:gd name="connsiteY74" fmla="*/ 5327 h 9464"/>
              <a:gd name="connsiteX75" fmla="*/ 0 w 10000"/>
              <a:gd name="connsiteY75" fmla="*/ 4807 h 9464"/>
              <a:gd name="connsiteX76" fmla="*/ 0 w 10000"/>
              <a:gd name="connsiteY76" fmla="*/ 2665 h 9464"/>
              <a:gd name="connsiteX77" fmla="*/ 0 w 10000"/>
              <a:gd name="connsiteY77" fmla="*/ 538 h 9464"/>
              <a:gd name="connsiteX78" fmla="*/ 0 w 10000"/>
              <a:gd name="connsiteY78" fmla="*/ 0 h 9464"/>
              <a:gd name="connsiteX79" fmla="*/ 1311 w 10000"/>
              <a:gd name="connsiteY79" fmla="*/ 135 h 9464"/>
              <a:gd name="connsiteX80" fmla="*/ 1093 w 10000"/>
              <a:gd name="connsiteY80" fmla="*/ 805 h 9464"/>
              <a:gd name="connsiteX81" fmla="*/ 1093 w 10000"/>
              <a:gd name="connsiteY81" fmla="*/ 805 h 9464"/>
              <a:gd name="connsiteX0" fmla="*/ 1093 w 10000"/>
              <a:gd name="connsiteY0" fmla="*/ 851 h 10000"/>
              <a:gd name="connsiteX1" fmla="*/ 1093 w 10000"/>
              <a:gd name="connsiteY1" fmla="*/ 1557 h 10000"/>
              <a:gd name="connsiteX2" fmla="*/ 1093 w 10000"/>
              <a:gd name="connsiteY2" fmla="*/ 2247 h 10000"/>
              <a:gd name="connsiteX3" fmla="*/ 1093 w 10000"/>
              <a:gd name="connsiteY3" fmla="*/ 2958 h 10000"/>
              <a:gd name="connsiteX4" fmla="*/ 1093 w 10000"/>
              <a:gd name="connsiteY4" fmla="*/ 3522 h 10000"/>
              <a:gd name="connsiteX5" fmla="*/ 875 w 10000"/>
              <a:gd name="connsiteY5" fmla="*/ 4090 h 10000"/>
              <a:gd name="connsiteX6" fmla="*/ 875 w 10000"/>
              <a:gd name="connsiteY6" fmla="*/ 4797 h 10000"/>
              <a:gd name="connsiteX7" fmla="*/ 1093 w 10000"/>
              <a:gd name="connsiteY7" fmla="*/ 6196 h 10000"/>
              <a:gd name="connsiteX8" fmla="*/ 1093 w 10000"/>
              <a:gd name="connsiteY8" fmla="*/ 6760 h 10000"/>
              <a:gd name="connsiteX9" fmla="*/ 1311 w 10000"/>
              <a:gd name="connsiteY9" fmla="*/ 7327 h 10000"/>
              <a:gd name="connsiteX10" fmla="*/ 1530 w 10000"/>
              <a:gd name="connsiteY10" fmla="*/ 7753 h 10000"/>
              <a:gd name="connsiteX11" fmla="*/ 1748 w 10000"/>
              <a:gd name="connsiteY11" fmla="*/ 8177 h 10000"/>
              <a:gd name="connsiteX12" fmla="*/ 1967 w 10000"/>
              <a:gd name="connsiteY12" fmla="*/ 8319 h 10000"/>
              <a:gd name="connsiteX13" fmla="*/ 2405 w 10000"/>
              <a:gd name="connsiteY13" fmla="*/ 8601 h 10000"/>
              <a:gd name="connsiteX14" fmla="*/ 3033 w 10000"/>
              <a:gd name="connsiteY14" fmla="*/ 8601 h 10000"/>
              <a:gd name="connsiteX15" fmla="*/ 3689 w 10000"/>
              <a:gd name="connsiteY15" fmla="*/ 8743 h 10000"/>
              <a:gd name="connsiteX16" fmla="*/ 4344 w 10000"/>
              <a:gd name="connsiteY16" fmla="*/ 8743 h 10000"/>
              <a:gd name="connsiteX17" fmla="*/ 4999 w 10000"/>
              <a:gd name="connsiteY17" fmla="*/ 8743 h 10000"/>
              <a:gd name="connsiteX18" fmla="*/ 5656 w 10000"/>
              <a:gd name="connsiteY18" fmla="*/ 8743 h 10000"/>
              <a:gd name="connsiteX19" fmla="*/ 6311 w 10000"/>
              <a:gd name="connsiteY19" fmla="*/ 8743 h 10000"/>
              <a:gd name="connsiteX20" fmla="*/ 6749 w 10000"/>
              <a:gd name="connsiteY20" fmla="*/ 8601 h 10000"/>
              <a:gd name="connsiteX21" fmla="*/ 7404 w 10000"/>
              <a:gd name="connsiteY21" fmla="*/ 8319 h 10000"/>
              <a:gd name="connsiteX22" fmla="*/ 7623 w 10000"/>
              <a:gd name="connsiteY22" fmla="*/ 8177 h 10000"/>
              <a:gd name="connsiteX23" fmla="*/ 7814 w 10000"/>
              <a:gd name="connsiteY23" fmla="*/ 7893 h 10000"/>
              <a:gd name="connsiteX24" fmla="*/ 8033 w 10000"/>
              <a:gd name="connsiteY24" fmla="*/ 7466 h 10000"/>
              <a:gd name="connsiteX25" fmla="*/ 8252 w 10000"/>
              <a:gd name="connsiteY25" fmla="*/ 7046 h 10000"/>
              <a:gd name="connsiteX26" fmla="*/ 8470 w 10000"/>
              <a:gd name="connsiteY26" fmla="*/ 6620 h 10000"/>
              <a:gd name="connsiteX27" fmla="*/ 8470 w 10000"/>
              <a:gd name="connsiteY27" fmla="*/ 6196 h 10000"/>
              <a:gd name="connsiteX28" fmla="*/ 8470 w 10000"/>
              <a:gd name="connsiteY28" fmla="*/ 5769 h 10000"/>
              <a:gd name="connsiteX29" fmla="*/ 8688 w 10000"/>
              <a:gd name="connsiteY29" fmla="*/ 5363 h 10000"/>
              <a:gd name="connsiteX30" fmla="*/ 8688 w 10000"/>
              <a:gd name="connsiteY30" fmla="*/ 5221 h 10000"/>
              <a:gd name="connsiteX31" fmla="*/ 8907 w 10000"/>
              <a:gd name="connsiteY31" fmla="*/ 5079 h 10000"/>
              <a:gd name="connsiteX32" fmla="*/ 8907 w 10000"/>
              <a:gd name="connsiteY32" fmla="*/ 5079 h 10000"/>
              <a:gd name="connsiteX33" fmla="*/ 8907 w 10000"/>
              <a:gd name="connsiteY33" fmla="*/ 5221 h 10000"/>
              <a:gd name="connsiteX34" fmla="*/ 8907 w 10000"/>
              <a:gd name="connsiteY34" fmla="*/ 5363 h 10000"/>
              <a:gd name="connsiteX35" fmla="*/ 8907 w 10000"/>
              <a:gd name="connsiteY35" fmla="*/ 5487 h 10000"/>
              <a:gd name="connsiteX36" fmla="*/ 9125 w 10000"/>
              <a:gd name="connsiteY36" fmla="*/ 5629 h 10000"/>
              <a:gd name="connsiteX37" fmla="*/ 9125 w 10000"/>
              <a:gd name="connsiteY37" fmla="*/ 5911 h 10000"/>
              <a:gd name="connsiteX38" fmla="*/ 9125 w 10000"/>
              <a:gd name="connsiteY38" fmla="*/ 6196 h 10000"/>
              <a:gd name="connsiteX39" fmla="*/ 9345 w 10000"/>
              <a:gd name="connsiteY39" fmla="*/ 6478 h 10000"/>
              <a:gd name="connsiteX40" fmla="*/ 9345 w 10000"/>
              <a:gd name="connsiteY40" fmla="*/ 7185 h 10000"/>
              <a:gd name="connsiteX41" fmla="*/ 9563 w 10000"/>
              <a:gd name="connsiteY41" fmla="*/ 7753 h 10000"/>
              <a:gd name="connsiteX42" fmla="*/ 9782 w 10000"/>
              <a:gd name="connsiteY42" fmla="*/ 8177 h 10000"/>
              <a:gd name="connsiteX43" fmla="*/ 10000 w 10000"/>
              <a:gd name="connsiteY43" fmla="*/ 8460 h 10000"/>
              <a:gd name="connsiteX44" fmla="*/ 10000 w 10000"/>
              <a:gd name="connsiteY44" fmla="*/ 8601 h 10000"/>
              <a:gd name="connsiteX45" fmla="*/ 10000 w 10000"/>
              <a:gd name="connsiteY45" fmla="*/ 8743 h 10000"/>
              <a:gd name="connsiteX46" fmla="*/ 10000 w 10000"/>
              <a:gd name="connsiteY46" fmla="*/ 8866 h 10000"/>
              <a:gd name="connsiteX47" fmla="*/ 9782 w 10000"/>
              <a:gd name="connsiteY47" fmla="*/ 9010 h 10000"/>
              <a:gd name="connsiteX48" fmla="*/ 9563 w 10000"/>
              <a:gd name="connsiteY48" fmla="*/ 9150 h 10000"/>
              <a:gd name="connsiteX49" fmla="*/ 9345 w 10000"/>
              <a:gd name="connsiteY49" fmla="*/ 9293 h 10000"/>
              <a:gd name="connsiteX50" fmla="*/ 8907 w 10000"/>
              <a:gd name="connsiteY50" fmla="*/ 9433 h 10000"/>
              <a:gd name="connsiteX51" fmla="*/ 8470 w 10000"/>
              <a:gd name="connsiteY51" fmla="*/ 9573 h 10000"/>
              <a:gd name="connsiteX52" fmla="*/ 7623 w 10000"/>
              <a:gd name="connsiteY52" fmla="*/ 9859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59 h 10000"/>
              <a:gd name="connsiteX60" fmla="*/ 2596 w 10000"/>
              <a:gd name="connsiteY60" fmla="*/ 9859 h 10000"/>
              <a:gd name="connsiteX61" fmla="*/ 2186 w 10000"/>
              <a:gd name="connsiteY61" fmla="*/ 9718 h 10000"/>
              <a:gd name="connsiteX62" fmla="*/ 1748 w 10000"/>
              <a:gd name="connsiteY62" fmla="*/ 9573 h 10000"/>
              <a:gd name="connsiteX63" fmla="*/ 1530 w 10000"/>
              <a:gd name="connsiteY63" fmla="*/ 9433 h 10000"/>
              <a:gd name="connsiteX64" fmla="*/ 1093 w 10000"/>
              <a:gd name="connsiteY64" fmla="*/ 9150 h 10000"/>
              <a:gd name="connsiteX65" fmla="*/ 875 w 10000"/>
              <a:gd name="connsiteY65" fmla="*/ 8866 h 10000"/>
              <a:gd name="connsiteX66" fmla="*/ 655 w 10000"/>
              <a:gd name="connsiteY66" fmla="*/ 8460 h 10000"/>
              <a:gd name="connsiteX67" fmla="*/ 437 w 10000"/>
              <a:gd name="connsiteY67" fmla="*/ 8177 h 10000"/>
              <a:gd name="connsiteX68" fmla="*/ 218 w 10000"/>
              <a:gd name="connsiteY68" fmla="*/ 7893 h 10000"/>
              <a:gd name="connsiteX69" fmla="*/ 218 w 10000"/>
              <a:gd name="connsiteY69" fmla="*/ 7612 h 10000"/>
              <a:gd name="connsiteX70" fmla="*/ 0 w 10000"/>
              <a:gd name="connsiteY70" fmla="*/ 7327 h 10000"/>
              <a:gd name="connsiteX71" fmla="*/ 0 w 10000"/>
              <a:gd name="connsiteY71" fmla="*/ 6904 h 10000"/>
              <a:gd name="connsiteX72" fmla="*/ 0 w 10000"/>
              <a:gd name="connsiteY72" fmla="*/ 6620 h 10000"/>
              <a:gd name="connsiteX73" fmla="*/ 0 w 10000"/>
              <a:gd name="connsiteY73" fmla="*/ 6051 h 10000"/>
              <a:gd name="connsiteX74" fmla="*/ 0 w 10000"/>
              <a:gd name="connsiteY74" fmla="*/ 5629 h 10000"/>
              <a:gd name="connsiteX75" fmla="*/ 0 w 10000"/>
              <a:gd name="connsiteY75" fmla="*/ 5079 h 10000"/>
              <a:gd name="connsiteX76" fmla="*/ 0 w 10000"/>
              <a:gd name="connsiteY76" fmla="*/ 2816 h 10000"/>
              <a:gd name="connsiteX77" fmla="*/ 0 w 10000"/>
              <a:gd name="connsiteY77" fmla="*/ 568 h 10000"/>
              <a:gd name="connsiteX78" fmla="*/ 0 w 10000"/>
              <a:gd name="connsiteY78" fmla="*/ 0 h 10000"/>
              <a:gd name="connsiteX79" fmla="*/ 1093 w 10000"/>
              <a:gd name="connsiteY79" fmla="*/ 851 h 10000"/>
              <a:gd name="connsiteX80" fmla="*/ 1093 w 10000"/>
              <a:gd name="connsiteY80" fmla="*/ 851 h 10000"/>
              <a:gd name="connsiteX0" fmla="*/ 1093 w 10000"/>
              <a:gd name="connsiteY0" fmla="*/ 283 h 9432"/>
              <a:gd name="connsiteX1" fmla="*/ 1093 w 10000"/>
              <a:gd name="connsiteY1" fmla="*/ 989 h 9432"/>
              <a:gd name="connsiteX2" fmla="*/ 1093 w 10000"/>
              <a:gd name="connsiteY2" fmla="*/ 1679 h 9432"/>
              <a:gd name="connsiteX3" fmla="*/ 1093 w 10000"/>
              <a:gd name="connsiteY3" fmla="*/ 2390 h 9432"/>
              <a:gd name="connsiteX4" fmla="*/ 1093 w 10000"/>
              <a:gd name="connsiteY4" fmla="*/ 2954 h 9432"/>
              <a:gd name="connsiteX5" fmla="*/ 875 w 10000"/>
              <a:gd name="connsiteY5" fmla="*/ 3522 h 9432"/>
              <a:gd name="connsiteX6" fmla="*/ 875 w 10000"/>
              <a:gd name="connsiteY6" fmla="*/ 4229 h 9432"/>
              <a:gd name="connsiteX7" fmla="*/ 1093 w 10000"/>
              <a:gd name="connsiteY7" fmla="*/ 5628 h 9432"/>
              <a:gd name="connsiteX8" fmla="*/ 1093 w 10000"/>
              <a:gd name="connsiteY8" fmla="*/ 6192 h 9432"/>
              <a:gd name="connsiteX9" fmla="*/ 1311 w 10000"/>
              <a:gd name="connsiteY9" fmla="*/ 6759 h 9432"/>
              <a:gd name="connsiteX10" fmla="*/ 1530 w 10000"/>
              <a:gd name="connsiteY10" fmla="*/ 7185 h 9432"/>
              <a:gd name="connsiteX11" fmla="*/ 1748 w 10000"/>
              <a:gd name="connsiteY11" fmla="*/ 7609 h 9432"/>
              <a:gd name="connsiteX12" fmla="*/ 1967 w 10000"/>
              <a:gd name="connsiteY12" fmla="*/ 7751 h 9432"/>
              <a:gd name="connsiteX13" fmla="*/ 2405 w 10000"/>
              <a:gd name="connsiteY13" fmla="*/ 8033 h 9432"/>
              <a:gd name="connsiteX14" fmla="*/ 3033 w 10000"/>
              <a:gd name="connsiteY14" fmla="*/ 8033 h 9432"/>
              <a:gd name="connsiteX15" fmla="*/ 3689 w 10000"/>
              <a:gd name="connsiteY15" fmla="*/ 8175 h 9432"/>
              <a:gd name="connsiteX16" fmla="*/ 4344 w 10000"/>
              <a:gd name="connsiteY16" fmla="*/ 8175 h 9432"/>
              <a:gd name="connsiteX17" fmla="*/ 4999 w 10000"/>
              <a:gd name="connsiteY17" fmla="*/ 8175 h 9432"/>
              <a:gd name="connsiteX18" fmla="*/ 5656 w 10000"/>
              <a:gd name="connsiteY18" fmla="*/ 8175 h 9432"/>
              <a:gd name="connsiteX19" fmla="*/ 6311 w 10000"/>
              <a:gd name="connsiteY19" fmla="*/ 8175 h 9432"/>
              <a:gd name="connsiteX20" fmla="*/ 6749 w 10000"/>
              <a:gd name="connsiteY20" fmla="*/ 8033 h 9432"/>
              <a:gd name="connsiteX21" fmla="*/ 7404 w 10000"/>
              <a:gd name="connsiteY21" fmla="*/ 7751 h 9432"/>
              <a:gd name="connsiteX22" fmla="*/ 7623 w 10000"/>
              <a:gd name="connsiteY22" fmla="*/ 7609 h 9432"/>
              <a:gd name="connsiteX23" fmla="*/ 7814 w 10000"/>
              <a:gd name="connsiteY23" fmla="*/ 7325 h 9432"/>
              <a:gd name="connsiteX24" fmla="*/ 8033 w 10000"/>
              <a:gd name="connsiteY24" fmla="*/ 6898 h 9432"/>
              <a:gd name="connsiteX25" fmla="*/ 8252 w 10000"/>
              <a:gd name="connsiteY25" fmla="*/ 6478 h 9432"/>
              <a:gd name="connsiteX26" fmla="*/ 8470 w 10000"/>
              <a:gd name="connsiteY26" fmla="*/ 6052 h 9432"/>
              <a:gd name="connsiteX27" fmla="*/ 8470 w 10000"/>
              <a:gd name="connsiteY27" fmla="*/ 5628 h 9432"/>
              <a:gd name="connsiteX28" fmla="*/ 8470 w 10000"/>
              <a:gd name="connsiteY28" fmla="*/ 5201 h 9432"/>
              <a:gd name="connsiteX29" fmla="*/ 8688 w 10000"/>
              <a:gd name="connsiteY29" fmla="*/ 4795 h 9432"/>
              <a:gd name="connsiteX30" fmla="*/ 8688 w 10000"/>
              <a:gd name="connsiteY30" fmla="*/ 4653 h 9432"/>
              <a:gd name="connsiteX31" fmla="*/ 8907 w 10000"/>
              <a:gd name="connsiteY31" fmla="*/ 4511 h 9432"/>
              <a:gd name="connsiteX32" fmla="*/ 8907 w 10000"/>
              <a:gd name="connsiteY32" fmla="*/ 4511 h 9432"/>
              <a:gd name="connsiteX33" fmla="*/ 8907 w 10000"/>
              <a:gd name="connsiteY33" fmla="*/ 4653 h 9432"/>
              <a:gd name="connsiteX34" fmla="*/ 8907 w 10000"/>
              <a:gd name="connsiteY34" fmla="*/ 4795 h 9432"/>
              <a:gd name="connsiteX35" fmla="*/ 8907 w 10000"/>
              <a:gd name="connsiteY35" fmla="*/ 4919 h 9432"/>
              <a:gd name="connsiteX36" fmla="*/ 9125 w 10000"/>
              <a:gd name="connsiteY36" fmla="*/ 5061 h 9432"/>
              <a:gd name="connsiteX37" fmla="*/ 9125 w 10000"/>
              <a:gd name="connsiteY37" fmla="*/ 5343 h 9432"/>
              <a:gd name="connsiteX38" fmla="*/ 9125 w 10000"/>
              <a:gd name="connsiteY38" fmla="*/ 5628 h 9432"/>
              <a:gd name="connsiteX39" fmla="*/ 9345 w 10000"/>
              <a:gd name="connsiteY39" fmla="*/ 5910 h 9432"/>
              <a:gd name="connsiteX40" fmla="*/ 9345 w 10000"/>
              <a:gd name="connsiteY40" fmla="*/ 6617 h 9432"/>
              <a:gd name="connsiteX41" fmla="*/ 9563 w 10000"/>
              <a:gd name="connsiteY41" fmla="*/ 7185 h 9432"/>
              <a:gd name="connsiteX42" fmla="*/ 9782 w 10000"/>
              <a:gd name="connsiteY42" fmla="*/ 7609 h 9432"/>
              <a:gd name="connsiteX43" fmla="*/ 10000 w 10000"/>
              <a:gd name="connsiteY43" fmla="*/ 7892 h 9432"/>
              <a:gd name="connsiteX44" fmla="*/ 10000 w 10000"/>
              <a:gd name="connsiteY44" fmla="*/ 8033 h 9432"/>
              <a:gd name="connsiteX45" fmla="*/ 10000 w 10000"/>
              <a:gd name="connsiteY45" fmla="*/ 8175 h 9432"/>
              <a:gd name="connsiteX46" fmla="*/ 10000 w 10000"/>
              <a:gd name="connsiteY46" fmla="*/ 8298 h 9432"/>
              <a:gd name="connsiteX47" fmla="*/ 9782 w 10000"/>
              <a:gd name="connsiteY47" fmla="*/ 8442 h 9432"/>
              <a:gd name="connsiteX48" fmla="*/ 9563 w 10000"/>
              <a:gd name="connsiteY48" fmla="*/ 8582 h 9432"/>
              <a:gd name="connsiteX49" fmla="*/ 9345 w 10000"/>
              <a:gd name="connsiteY49" fmla="*/ 8725 h 9432"/>
              <a:gd name="connsiteX50" fmla="*/ 8907 w 10000"/>
              <a:gd name="connsiteY50" fmla="*/ 8865 h 9432"/>
              <a:gd name="connsiteX51" fmla="*/ 8470 w 10000"/>
              <a:gd name="connsiteY51" fmla="*/ 9005 h 9432"/>
              <a:gd name="connsiteX52" fmla="*/ 7623 w 10000"/>
              <a:gd name="connsiteY52" fmla="*/ 9291 h 9432"/>
              <a:gd name="connsiteX53" fmla="*/ 6749 w 10000"/>
              <a:gd name="connsiteY53" fmla="*/ 9432 h 9432"/>
              <a:gd name="connsiteX54" fmla="*/ 5874 w 10000"/>
              <a:gd name="connsiteY54" fmla="*/ 9432 h 9432"/>
              <a:gd name="connsiteX55" fmla="*/ 5219 w 10000"/>
              <a:gd name="connsiteY55" fmla="*/ 9432 h 9432"/>
              <a:gd name="connsiteX56" fmla="*/ 4563 w 10000"/>
              <a:gd name="connsiteY56" fmla="*/ 9432 h 9432"/>
              <a:gd name="connsiteX57" fmla="*/ 4126 w 10000"/>
              <a:gd name="connsiteY57" fmla="*/ 9432 h 9432"/>
              <a:gd name="connsiteX58" fmla="*/ 3469 w 10000"/>
              <a:gd name="connsiteY58" fmla="*/ 9432 h 9432"/>
              <a:gd name="connsiteX59" fmla="*/ 3033 w 10000"/>
              <a:gd name="connsiteY59" fmla="*/ 9291 h 9432"/>
              <a:gd name="connsiteX60" fmla="*/ 2596 w 10000"/>
              <a:gd name="connsiteY60" fmla="*/ 9291 h 9432"/>
              <a:gd name="connsiteX61" fmla="*/ 2186 w 10000"/>
              <a:gd name="connsiteY61" fmla="*/ 9150 h 9432"/>
              <a:gd name="connsiteX62" fmla="*/ 1748 w 10000"/>
              <a:gd name="connsiteY62" fmla="*/ 9005 h 9432"/>
              <a:gd name="connsiteX63" fmla="*/ 1530 w 10000"/>
              <a:gd name="connsiteY63" fmla="*/ 8865 h 9432"/>
              <a:gd name="connsiteX64" fmla="*/ 1093 w 10000"/>
              <a:gd name="connsiteY64" fmla="*/ 8582 h 9432"/>
              <a:gd name="connsiteX65" fmla="*/ 875 w 10000"/>
              <a:gd name="connsiteY65" fmla="*/ 8298 h 9432"/>
              <a:gd name="connsiteX66" fmla="*/ 655 w 10000"/>
              <a:gd name="connsiteY66" fmla="*/ 7892 h 9432"/>
              <a:gd name="connsiteX67" fmla="*/ 437 w 10000"/>
              <a:gd name="connsiteY67" fmla="*/ 7609 h 9432"/>
              <a:gd name="connsiteX68" fmla="*/ 218 w 10000"/>
              <a:gd name="connsiteY68" fmla="*/ 7325 h 9432"/>
              <a:gd name="connsiteX69" fmla="*/ 218 w 10000"/>
              <a:gd name="connsiteY69" fmla="*/ 7044 h 9432"/>
              <a:gd name="connsiteX70" fmla="*/ 0 w 10000"/>
              <a:gd name="connsiteY70" fmla="*/ 6759 h 9432"/>
              <a:gd name="connsiteX71" fmla="*/ 0 w 10000"/>
              <a:gd name="connsiteY71" fmla="*/ 6336 h 9432"/>
              <a:gd name="connsiteX72" fmla="*/ 0 w 10000"/>
              <a:gd name="connsiteY72" fmla="*/ 6052 h 9432"/>
              <a:gd name="connsiteX73" fmla="*/ 0 w 10000"/>
              <a:gd name="connsiteY73" fmla="*/ 5483 h 9432"/>
              <a:gd name="connsiteX74" fmla="*/ 0 w 10000"/>
              <a:gd name="connsiteY74" fmla="*/ 5061 h 9432"/>
              <a:gd name="connsiteX75" fmla="*/ 0 w 10000"/>
              <a:gd name="connsiteY75" fmla="*/ 4511 h 9432"/>
              <a:gd name="connsiteX76" fmla="*/ 0 w 10000"/>
              <a:gd name="connsiteY76" fmla="*/ 2248 h 9432"/>
              <a:gd name="connsiteX77" fmla="*/ 0 w 10000"/>
              <a:gd name="connsiteY77" fmla="*/ 0 h 9432"/>
              <a:gd name="connsiteX78" fmla="*/ 1093 w 10000"/>
              <a:gd name="connsiteY78" fmla="*/ 283 h 9432"/>
              <a:gd name="connsiteX79" fmla="*/ 1093 w 10000"/>
              <a:gd name="connsiteY79" fmla="*/ 283 h 9432"/>
              <a:gd name="connsiteX0" fmla="*/ 1093 w 10000"/>
              <a:gd name="connsiteY0" fmla="*/ 0 h 9700"/>
              <a:gd name="connsiteX1" fmla="*/ 1093 w 10000"/>
              <a:gd name="connsiteY1" fmla="*/ 749 h 9700"/>
              <a:gd name="connsiteX2" fmla="*/ 1093 w 10000"/>
              <a:gd name="connsiteY2" fmla="*/ 1480 h 9700"/>
              <a:gd name="connsiteX3" fmla="*/ 1093 w 10000"/>
              <a:gd name="connsiteY3" fmla="*/ 2234 h 9700"/>
              <a:gd name="connsiteX4" fmla="*/ 1093 w 10000"/>
              <a:gd name="connsiteY4" fmla="*/ 2832 h 9700"/>
              <a:gd name="connsiteX5" fmla="*/ 875 w 10000"/>
              <a:gd name="connsiteY5" fmla="*/ 3434 h 9700"/>
              <a:gd name="connsiteX6" fmla="*/ 875 w 10000"/>
              <a:gd name="connsiteY6" fmla="*/ 4184 h 9700"/>
              <a:gd name="connsiteX7" fmla="*/ 1093 w 10000"/>
              <a:gd name="connsiteY7" fmla="*/ 5667 h 9700"/>
              <a:gd name="connsiteX8" fmla="*/ 1093 w 10000"/>
              <a:gd name="connsiteY8" fmla="*/ 6265 h 9700"/>
              <a:gd name="connsiteX9" fmla="*/ 1311 w 10000"/>
              <a:gd name="connsiteY9" fmla="*/ 6866 h 9700"/>
              <a:gd name="connsiteX10" fmla="*/ 1530 w 10000"/>
              <a:gd name="connsiteY10" fmla="*/ 7318 h 9700"/>
              <a:gd name="connsiteX11" fmla="*/ 1748 w 10000"/>
              <a:gd name="connsiteY11" fmla="*/ 7767 h 9700"/>
              <a:gd name="connsiteX12" fmla="*/ 1967 w 10000"/>
              <a:gd name="connsiteY12" fmla="*/ 7918 h 9700"/>
              <a:gd name="connsiteX13" fmla="*/ 2405 w 10000"/>
              <a:gd name="connsiteY13" fmla="*/ 8217 h 9700"/>
              <a:gd name="connsiteX14" fmla="*/ 3033 w 10000"/>
              <a:gd name="connsiteY14" fmla="*/ 8217 h 9700"/>
              <a:gd name="connsiteX15" fmla="*/ 3689 w 10000"/>
              <a:gd name="connsiteY15" fmla="*/ 8367 h 9700"/>
              <a:gd name="connsiteX16" fmla="*/ 4344 w 10000"/>
              <a:gd name="connsiteY16" fmla="*/ 8367 h 9700"/>
              <a:gd name="connsiteX17" fmla="*/ 4999 w 10000"/>
              <a:gd name="connsiteY17" fmla="*/ 8367 h 9700"/>
              <a:gd name="connsiteX18" fmla="*/ 5656 w 10000"/>
              <a:gd name="connsiteY18" fmla="*/ 8367 h 9700"/>
              <a:gd name="connsiteX19" fmla="*/ 6311 w 10000"/>
              <a:gd name="connsiteY19" fmla="*/ 8367 h 9700"/>
              <a:gd name="connsiteX20" fmla="*/ 6749 w 10000"/>
              <a:gd name="connsiteY20" fmla="*/ 8217 h 9700"/>
              <a:gd name="connsiteX21" fmla="*/ 7404 w 10000"/>
              <a:gd name="connsiteY21" fmla="*/ 7918 h 9700"/>
              <a:gd name="connsiteX22" fmla="*/ 7623 w 10000"/>
              <a:gd name="connsiteY22" fmla="*/ 7767 h 9700"/>
              <a:gd name="connsiteX23" fmla="*/ 7814 w 10000"/>
              <a:gd name="connsiteY23" fmla="*/ 7466 h 9700"/>
              <a:gd name="connsiteX24" fmla="*/ 8033 w 10000"/>
              <a:gd name="connsiteY24" fmla="*/ 7013 h 9700"/>
              <a:gd name="connsiteX25" fmla="*/ 8252 w 10000"/>
              <a:gd name="connsiteY25" fmla="*/ 6568 h 9700"/>
              <a:gd name="connsiteX26" fmla="*/ 8470 w 10000"/>
              <a:gd name="connsiteY26" fmla="*/ 6116 h 9700"/>
              <a:gd name="connsiteX27" fmla="*/ 8470 w 10000"/>
              <a:gd name="connsiteY27" fmla="*/ 5667 h 9700"/>
              <a:gd name="connsiteX28" fmla="*/ 8470 w 10000"/>
              <a:gd name="connsiteY28" fmla="*/ 5214 h 9700"/>
              <a:gd name="connsiteX29" fmla="*/ 8688 w 10000"/>
              <a:gd name="connsiteY29" fmla="*/ 4784 h 9700"/>
              <a:gd name="connsiteX30" fmla="*/ 8688 w 10000"/>
              <a:gd name="connsiteY30" fmla="*/ 4633 h 9700"/>
              <a:gd name="connsiteX31" fmla="*/ 8907 w 10000"/>
              <a:gd name="connsiteY31" fmla="*/ 4483 h 9700"/>
              <a:gd name="connsiteX32" fmla="*/ 8907 w 10000"/>
              <a:gd name="connsiteY32" fmla="*/ 4483 h 9700"/>
              <a:gd name="connsiteX33" fmla="*/ 8907 w 10000"/>
              <a:gd name="connsiteY33" fmla="*/ 4633 h 9700"/>
              <a:gd name="connsiteX34" fmla="*/ 8907 w 10000"/>
              <a:gd name="connsiteY34" fmla="*/ 4784 h 9700"/>
              <a:gd name="connsiteX35" fmla="*/ 8907 w 10000"/>
              <a:gd name="connsiteY35" fmla="*/ 4915 h 9700"/>
              <a:gd name="connsiteX36" fmla="*/ 9125 w 10000"/>
              <a:gd name="connsiteY36" fmla="*/ 5066 h 9700"/>
              <a:gd name="connsiteX37" fmla="*/ 9125 w 10000"/>
              <a:gd name="connsiteY37" fmla="*/ 5365 h 9700"/>
              <a:gd name="connsiteX38" fmla="*/ 9125 w 10000"/>
              <a:gd name="connsiteY38" fmla="*/ 5667 h 9700"/>
              <a:gd name="connsiteX39" fmla="*/ 9345 w 10000"/>
              <a:gd name="connsiteY39" fmla="*/ 5966 h 9700"/>
              <a:gd name="connsiteX40" fmla="*/ 9345 w 10000"/>
              <a:gd name="connsiteY40" fmla="*/ 6715 h 9700"/>
              <a:gd name="connsiteX41" fmla="*/ 9563 w 10000"/>
              <a:gd name="connsiteY41" fmla="*/ 7318 h 9700"/>
              <a:gd name="connsiteX42" fmla="*/ 9782 w 10000"/>
              <a:gd name="connsiteY42" fmla="*/ 7767 h 9700"/>
              <a:gd name="connsiteX43" fmla="*/ 10000 w 10000"/>
              <a:gd name="connsiteY43" fmla="*/ 8067 h 9700"/>
              <a:gd name="connsiteX44" fmla="*/ 10000 w 10000"/>
              <a:gd name="connsiteY44" fmla="*/ 8217 h 9700"/>
              <a:gd name="connsiteX45" fmla="*/ 10000 w 10000"/>
              <a:gd name="connsiteY45" fmla="*/ 8367 h 9700"/>
              <a:gd name="connsiteX46" fmla="*/ 10000 w 10000"/>
              <a:gd name="connsiteY46" fmla="*/ 8498 h 9700"/>
              <a:gd name="connsiteX47" fmla="*/ 9782 w 10000"/>
              <a:gd name="connsiteY47" fmla="*/ 8650 h 9700"/>
              <a:gd name="connsiteX48" fmla="*/ 9563 w 10000"/>
              <a:gd name="connsiteY48" fmla="*/ 8799 h 9700"/>
              <a:gd name="connsiteX49" fmla="*/ 9345 w 10000"/>
              <a:gd name="connsiteY49" fmla="*/ 8950 h 9700"/>
              <a:gd name="connsiteX50" fmla="*/ 8907 w 10000"/>
              <a:gd name="connsiteY50" fmla="*/ 9099 h 9700"/>
              <a:gd name="connsiteX51" fmla="*/ 8470 w 10000"/>
              <a:gd name="connsiteY51" fmla="*/ 9247 h 9700"/>
              <a:gd name="connsiteX52" fmla="*/ 7623 w 10000"/>
              <a:gd name="connsiteY52" fmla="*/ 9551 h 9700"/>
              <a:gd name="connsiteX53" fmla="*/ 6749 w 10000"/>
              <a:gd name="connsiteY53" fmla="*/ 9700 h 9700"/>
              <a:gd name="connsiteX54" fmla="*/ 5874 w 10000"/>
              <a:gd name="connsiteY54" fmla="*/ 9700 h 9700"/>
              <a:gd name="connsiteX55" fmla="*/ 5219 w 10000"/>
              <a:gd name="connsiteY55" fmla="*/ 9700 h 9700"/>
              <a:gd name="connsiteX56" fmla="*/ 4563 w 10000"/>
              <a:gd name="connsiteY56" fmla="*/ 9700 h 9700"/>
              <a:gd name="connsiteX57" fmla="*/ 4126 w 10000"/>
              <a:gd name="connsiteY57" fmla="*/ 9700 h 9700"/>
              <a:gd name="connsiteX58" fmla="*/ 3469 w 10000"/>
              <a:gd name="connsiteY58" fmla="*/ 9700 h 9700"/>
              <a:gd name="connsiteX59" fmla="*/ 3033 w 10000"/>
              <a:gd name="connsiteY59" fmla="*/ 9551 h 9700"/>
              <a:gd name="connsiteX60" fmla="*/ 2596 w 10000"/>
              <a:gd name="connsiteY60" fmla="*/ 9551 h 9700"/>
              <a:gd name="connsiteX61" fmla="*/ 2186 w 10000"/>
              <a:gd name="connsiteY61" fmla="*/ 9401 h 9700"/>
              <a:gd name="connsiteX62" fmla="*/ 1748 w 10000"/>
              <a:gd name="connsiteY62" fmla="*/ 9247 h 9700"/>
              <a:gd name="connsiteX63" fmla="*/ 1530 w 10000"/>
              <a:gd name="connsiteY63" fmla="*/ 9099 h 9700"/>
              <a:gd name="connsiteX64" fmla="*/ 1093 w 10000"/>
              <a:gd name="connsiteY64" fmla="*/ 8799 h 9700"/>
              <a:gd name="connsiteX65" fmla="*/ 875 w 10000"/>
              <a:gd name="connsiteY65" fmla="*/ 8498 h 9700"/>
              <a:gd name="connsiteX66" fmla="*/ 655 w 10000"/>
              <a:gd name="connsiteY66" fmla="*/ 8067 h 9700"/>
              <a:gd name="connsiteX67" fmla="*/ 437 w 10000"/>
              <a:gd name="connsiteY67" fmla="*/ 7767 h 9700"/>
              <a:gd name="connsiteX68" fmla="*/ 218 w 10000"/>
              <a:gd name="connsiteY68" fmla="*/ 7466 h 9700"/>
              <a:gd name="connsiteX69" fmla="*/ 218 w 10000"/>
              <a:gd name="connsiteY69" fmla="*/ 7168 h 9700"/>
              <a:gd name="connsiteX70" fmla="*/ 0 w 10000"/>
              <a:gd name="connsiteY70" fmla="*/ 6866 h 9700"/>
              <a:gd name="connsiteX71" fmla="*/ 0 w 10000"/>
              <a:gd name="connsiteY71" fmla="*/ 6418 h 9700"/>
              <a:gd name="connsiteX72" fmla="*/ 0 w 10000"/>
              <a:gd name="connsiteY72" fmla="*/ 6116 h 9700"/>
              <a:gd name="connsiteX73" fmla="*/ 0 w 10000"/>
              <a:gd name="connsiteY73" fmla="*/ 5513 h 9700"/>
              <a:gd name="connsiteX74" fmla="*/ 0 w 10000"/>
              <a:gd name="connsiteY74" fmla="*/ 5066 h 9700"/>
              <a:gd name="connsiteX75" fmla="*/ 0 w 10000"/>
              <a:gd name="connsiteY75" fmla="*/ 4483 h 9700"/>
              <a:gd name="connsiteX76" fmla="*/ 0 w 10000"/>
              <a:gd name="connsiteY76" fmla="*/ 2083 h 9700"/>
              <a:gd name="connsiteX77" fmla="*/ 1093 w 10000"/>
              <a:gd name="connsiteY77" fmla="*/ 0 h 9700"/>
              <a:gd name="connsiteX78" fmla="*/ 1093 w 10000"/>
              <a:gd name="connsiteY78" fmla="*/ 0 h 97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77" fmla="*/ 1093 w 10000"/>
              <a:gd name="connsiteY77" fmla="*/ 0 h 100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0" fmla="*/ 1093 w 10000"/>
              <a:gd name="connsiteY0" fmla="*/ 0 h 9228"/>
              <a:gd name="connsiteX1" fmla="*/ 1093 w 10000"/>
              <a:gd name="connsiteY1" fmla="*/ 754 h 9228"/>
              <a:gd name="connsiteX2" fmla="*/ 1093 w 10000"/>
              <a:gd name="connsiteY2" fmla="*/ 1531 h 9228"/>
              <a:gd name="connsiteX3" fmla="*/ 1093 w 10000"/>
              <a:gd name="connsiteY3" fmla="*/ 2148 h 9228"/>
              <a:gd name="connsiteX4" fmla="*/ 875 w 10000"/>
              <a:gd name="connsiteY4" fmla="*/ 2768 h 9228"/>
              <a:gd name="connsiteX5" fmla="*/ 875 w 10000"/>
              <a:gd name="connsiteY5" fmla="*/ 3541 h 9228"/>
              <a:gd name="connsiteX6" fmla="*/ 1093 w 10000"/>
              <a:gd name="connsiteY6" fmla="*/ 5070 h 9228"/>
              <a:gd name="connsiteX7" fmla="*/ 1093 w 10000"/>
              <a:gd name="connsiteY7" fmla="*/ 5687 h 9228"/>
              <a:gd name="connsiteX8" fmla="*/ 1311 w 10000"/>
              <a:gd name="connsiteY8" fmla="*/ 6306 h 9228"/>
              <a:gd name="connsiteX9" fmla="*/ 1530 w 10000"/>
              <a:gd name="connsiteY9" fmla="*/ 6772 h 9228"/>
              <a:gd name="connsiteX10" fmla="*/ 1748 w 10000"/>
              <a:gd name="connsiteY10" fmla="*/ 7235 h 9228"/>
              <a:gd name="connsiteX11" fmla="*/ 1967 w 10000"/>
              <a:gd name="connsiteY11" fmla="*/ 7391 h 9228"/>
              <a:gd name="connsiteX12" fmla="*/ 2405 w 10000"/>
              <a:gd name="connsiteY12" fmla="*/ 7699 h 9228"/>
              <a:gd name="connsiteX13" fmla="*/ 3033 w 10000"/>
              <a:gd name="connsiteY13" fmla="*/ 7699 h 9228"/>
              <a:gd name="connsiteX14" fmla="*/ 3689 w 10000"/>
              <a:gd name="connsiteY14" fmla="*/ 7854 h 9228"/>
              <a:gd name="connsiteX15" fmla="*/ 4344 w 10000"/>
              <a:gd name="connsiteY15" fmla="*/ 7854 h 9228"/>
              <a:gd name="connsiteX16" fmla="*/ 4999 w 10000"/>
              <a:gd name="connsiteY16" fmla="*/ 7854 h 9228"/>
              <a:gd name="connsiteX17" fmla="*/ 5656 w 10000"/>
              <a:gd name="connsiteY17" fmla="*/ 7854 h 9228"/>
              <a:gd name="connsiteX18" fmla="*/ 6311 w 10000"/>
              <a:gd name="connsiteY18" fmla="*/ 7854 h 9228"/>
              <a:gd name="connsiteX19" fmla="*/ 6749 w 10000"/>
              <a:gd name="connsiteY19" fmla="*/ 7699 h 9228"/>
              <a:gd name="connsiteX20" fmla="*/ 7404 w 10000"/>
              <a:gd name="connsiteY20" fmla="*/ 7391 h 9228"/>
              <a:gd name="connsiteX21" fmla="*/ 7623 w 10000"/>
              <a:gd name="connsiteY21" fmla="*/ 7235 h 9228"/>
              <a:gd name="connsiteX22" fmla="*/ 7814 w 10000"/>
              <a:gd name="connsiteY22" fmla="*/ 6925 h 9228"/>
              <a:gd name="connsiteX23" fmla="*/ 8033 w 10000"/>
              <a:gd name="connsiteY23" fmla="*/ 6458 h 9228"/>
              <a:gd name="connsiteX24" fmla="*/ 8252 w 10000"/>
              <a:gd name="connsiteY24" fmla="*/ 5999 h 9228"/>
              <a:gd name="connsiteX25" fmla="*/ 8470 w 10000"/>
              <a:gd name="connsiteY25" fmla="*/ 5533 h 9228"/>
              <a:gd name="connsiteX26" fmla="*/ 8470 w 10000"/>
              <a:gd name="connsiteY26" fmla="*/ 5070 h 9228"/>
              <a:gd name="connsiteX27" fmla="*/ 8470 w 10000"/>
              <a:gd name="connsiteY27" fmla="*/ 4603 h 9228"/>
              <a:gd name="connsiteX28" fmla="*/ 8688 w 10000"/>
              <a:gd name="connsiteY28" fmla="*/ 4160 h 9228"/>
              <a:gd name="connsiteX29" fmla="*/ 8688 w 10000"/>
              <a:gd name="connsiteY29" fmla="*/ 4004 h 9228"/>
              <a:gd name="connsiteX30" fmla="*/ 8907 w 10000"/>
              <a:gd name="connsiteY30" fmla="*/ 3850 h 9228"/>
              <a:gd name="connsiteX31" fmla="*/ 8907 w 10000"/>
              <a:gd name="connsiteY31" fmla="*/ 3850 h 9228"/>
              <a:gd name="connsiteX32" fmla="*/ 8907 w 10000"/>
              <a:gd name="connsiteY32" fmla="*/ 4004 h 9228"/>
              <a:gd name="connsiteX33" fmla="*/ 8907 w 10000"/>
              <a:gd name="connsiteY33" fmla="*/ 4160 h 9228"/>
              <a:gd name="connsiteX34" fmla="*/ 8907 w 10000"/>
              <a:gd name="connsiteY34" fmla="*/ 4295 h 9228"/>
              <a:gd name="connsiteX35" fmla="*/ 9125 w 10000"/>
              <a:gd name="connsiteY35" fmla="*/ 4451 h 9228"/>
              <a:gd name="connsiteX36" fmla="*/ 9125 w 10000"/>
              <a:gd name="connsiteY36" fmla="*/ 4759 h 9228"/>
              <a:gd name="connsiteX37" fmla="*/ 9125 w 10000"/>
              <a:gd name="connsiteY37" fmla="*/ 5070 h 9228"/>
              <a:gd name="connsiteX38" fmla="*/ 9345 w 10000"/>
              <a:gd name="connsiteY38" fmla="*/ 5379 h 9228"/>
              <a:gd name="connsiteX39" fmla="*/ 9345 w 10000"/>
              <a:gd name="connsiteY39" fmla="*/ 6151 h 9228"/>
              <a:gd name="connsiteX40" fmla="*/ 9563 w 10000"/>
              <a:gd name="connsiteY40" fmla="*/ 6772 h 9228"/>
              <a:gd name="connsiteX41" fmla="*/ 9782 w 10000"/>
              <a:gd name="connsiteY41" fmla="*/ 7235 h 9228"/>
              <a:gd name="connsiteX42" fmla="*/ 10000 w 10000"/>
              <a:gd name="connsiteY42" fmla="*/ 7544 h 9228"/>
              <a:gd name="connsiteX43" fmla="*/ 10000 w 10000"/>
              <a:gd name="connsiteY43" fmla="*/ 7699 h 9228"/>
              <a:gd name="connsiteX44" fmla="*/ 10000 w 10000"/>
              <a:gd name="connsiteY44" fmla="*/ 7854 h 9228"/>
              <a:gd name="connsiteX45" fmla="*/ 10000 w 10000"/>
              <a:gd name="connsiteY45" fmla="*/ 7989 h 9228"/>
              <a:gd name="connsiteX46" fmla="*/ 9782 w 10000"/>
              <a:gd name="connsiteY46" fmla="*/ 8146 h 9228"/>
              <a:gd name="connsiteX47" fmla="*/ 9563 w 10000"/>
              <a:gd name="connsiteY47" fmla="*/ 8299 h 9228"/>
              <a:gd name="connsiteX48" fmla="*/ 9345 w 10000"/>
              <a:gd name="connsiteY48" fmla="*/ 8455 h 9228"/>
              <a:gd name="connsiteX49" fmla="*/ 8907 w 10000"/>
              <a:gd name="connsiteY49" fmla="*/ 8608 h 9228"/>
              <a:gd name="connsiteX50" fmla="*/ 8470 w 10000"/>
              <a:gd name="connsiteY50" fmla="*/ 8761 h 9228"/>
              <a:gd name="connsiteX51" fmla="*/ 7623 w 10000"/>
              <a:gd name="connsiteY51" fmla="*/ 9074 h 9228"/>
              <a:gd name="connsiteX52" fmla="*/ 6749 w 10000"/>
              <a:gd name="connsiteY52" fmla="*/ 9228 h 9228"/>
              <a:gd name="connsiteX53" fmla="*/ 5874 w 10000"/>
              <a:gd name="connsiteY53" fmla="*/ 9228 h 9228"/>
              <a:gd name="connsiteX54" fmla="*/ 5219 w 10000"/>
              <a:gd name="connsiteY54" fmla="*/ 9228 h 9228"/>
              <a:gd name="connsiteX55" fmla="*/ 4563 w 10000"/>
              <a:gd name="connsiteY55" fmla="*/ 9228 h 9228"/>
              <a:gd name="connsiteX56" fmla="*/ 4126 w 10000"/>
              <a:gd name="connsiteY56" fmla="*/ 9228 h 9228"/>
              <a:gd name="connsiteX57" fmla="*/ 3469 w 10000"/>
              <a:gd name="connsiteY57" fmla="*/ 9228 h 9228"/>
              <a:gd name="connsiteX58" fmla="*/ 3033 w 10000"/>
              <a:gd name="connsiteY58" fmla="*/ 9074 h 9228"/>
              <a:gd name="connsiteX59" fmla="*/ 2596 w 10000"/>
              <a:gd name="connsiteY59" fmla="*/ 9074 h 9228"/>
              <a:gd name="connsiteX60" fmla="*/ 2186 w 10000"/>
              <a:gd name="connsiteY60" fmla="*/ 8920 h 9228"/>
              <a:gd name="connsiteX61" fmla="*/ 1748 w 10000"/>
              <a:gd name="connsiteY61" fmla="*/ 8761 h 9228"/>
              <a:gd name="connsiteX62" fmla="*/ 1530 w 10000"/>
              <a:gd name="connsiteY62" fmla="*/ 8608 h 9228"/>
              <a:gd name="connsiteX63" fmla="*/ 1093 w 10000"/>
              <a:gd name="connsiteY63" fmla="*/ 8299 h 9228"/>
              <a:gd name="connsiteX64" fmla="*/ 875 w 10000"/>
              <a:gd name="connsiteY64" fmla="*/ 7989 h 9228"/>
              <a:gd name="connsiteX65" fmla="*/ 655 w 10000"/>
              <a:gd name="connsiteY65" fmla="*/ 7544 h 9228"/>
              <a:gd name="connsiteX66" fmla="*/ 437 w 10000"/>
              <a:gd name="connsiteY66" fmla="*/ 7235 h 9228"/>
              <a:gd name="connsiteX67" fmla="*/ 218 w 10000"/>
              <a:gd name="connsiteY67" fmla="*/ 6925 h 9228"/>
              <a:gd name="connsiteX68" fmla="*/ 218 w 10000"/>
              <a:gd name="connsiteY68" fmla="*/ 6618 h 9228"/>
              <a:gd name="connsiteX69" fmla="*/ 0 w 10000"/>
              <a:gd name="connsiteY69" fmla="*/ 6306 h 9228"/>
              <a:gd name="connsiteX70" fmla="*/ 0 w 10000"/>
              <a:gd name="connsiteY70" fmla="*/ 5844 h 9228"/>
              <a:gd name="connsiteX71" fmla="*/ 0 w 10000"/>
              <a:gd name="connsiteY71" fmla="*/ 5533 h 9228"/>
              <a:gd name="connsiteX72" fmla="*/ 0 w 10000"/>
              <a:gd name="connsiteY72" fmla="*/ 4912 h 9228"/>
              <a:gd name="connsiteX73" fmla="*/ 0 w 10000"/>
              <a:gd name="connsiteY73" fmla="*/ 4451 h 9228"/>
              <a:gd name="connsiteX74" fmla="*/ 0 w 10000"/>
              <a:gd name="connsiteY74" fmla="*/ 3850 h 9228"/>
              <a:gd name="connsiteX75" fmla="*/ 0 w 10000"/>
              <a:gd name="connsiteY75" fmla="*/ 1375 h 9228"/>
              <a:gd name="connsiteX0" fmla="*/ 1093 w 10000"/>
              <a:gd name="connsiteY0" fmla="*/ 0 h 9183"/>
              <a:gd name="connsiteX1" fmla="*/ 1093 w 10000"/>
              <a:gd name="connsiteY1" fmla="*/ 842 h 9183"/>
              <a:gd name="connsiteX2" fmla="*/ 1093 w 10000"/>
              <a:gd name="connsiteY2" fmla="*/ 1511 h 9183"/>
              <a:gd name="connsiteX3" fmla="*/ 875 w 10000"/>
              <a:gd name="connsiteY3" fmla="*/ 2183 h 9183"/>
              <a:gd name="connsiteX4" fmla="*/ 875 w 10000"/>
              <a:gd name="connsiteY4" fmla="*/ 3020 h 9183"/>
              <a:gd name="connsiteX5" fmla="*/ 1093 w 10000"/>
              <a:gd name="connsiteY5" fmla="*/ 4677 h 9183"/>
              <a:gd name="connsiteX6" fmla="*/ 1093 w 10000"/>
              <a:gd name="connsiteY6" fmla="*/ 5346 h 9183"/>
              <a:gd name="connsiteX7" fmla="*/ 1311 w 10000"/>
              <a:gd name="connsiteY7" fmla="*/ 6017 h 9183"/>
              <a:gd name="connsiteX8" fmla="*/ 1530 w 10000"/>
              <a:gd name="connsiteY8" fmla="*/ 6522 h 9183"/>
              <a:gd name="connsiteX9" fmla="*/ 1748 w 10000"/>
              <a:gd name="connsiteY9" fmla="*/ 7023 h 9183"/>
              <a:gd name="connsiteX10" fmla="*/ 1967 w 10000"/>
              <a:gd name="connsiteY10" fmla="*/ 7192 h 9183"/>
              <a:gd name="connsiteX11" fmla="*/ 2405 w 10000"/>
              <a:gd name="connsiteY11" fmla="*/ 7526 h 9183"/>
              <a:gd name="connsiteX12" fmla="*/ 3033 w 10000"/>
              <a:gd name="connsiteY12" fmla="*/ 7526 h 9183"/>
              <a:gd name="connsiteX13" fmla="*/ 3689 w 10000"/>
              <a:gd name="connsiteY13" fmla="*/ 7694 h 9183"/>
              <a:gd name="connsiteX14" fmla="*/ 4344 w 10000"/>
              <a:gd name="connsiteY14" fmla="*/ 7694 h 9183"/>
              <a:gd name="connsiteX15" fmla="*/ 4999 w 10000"/>
              <a:gd name="connsiteY15" fmla="*/ 7694 h 9183"/>
              <a:gd name="connsiteX16" fmla="*/ 5656 w 10000"/>
              <a:gd name="connsiteY16" fmla="*/ 7694 h 9183"/>
              <a:gd name="connsiteX17" fmla="*/ 6311 w 10000"/>
              <a:gd name="connsiteY17" fmla="*/ 7694 h 9183"/>
              <a:gd name="connsiteX18" fmla="*/ 6749 w 10000"/>
              <a:gd name="connsiteY18" fmla="*/ 7526 h 9183"/>
              <a:gd name="connsiteX19" fmla="*/ 7404 w 10000"/>
              <a:gd name="connsiteY19" fmla="*/ 7192 h 9183"/>
              <a:gd name="connsiteX20" fmla="*/ 7623 w 10000"/>
              <a:gd name="connsiteY20" fmla="*/ 7023 h 9183"/>
              <a:gd name="connsiteX21" fmla="*/ 7814 w 10000"/>
              <a:gd name="connsiteY21" fmla="*/ 6687 h 9183"/>
              <a:gd name="connsiteX22" fmla="*/ 8033 w 10000"/>
              <a:gd name="connsiteY22" fmla="*/ 6181 h 9183"/>
              <a:gd name="connsiteX23" fmla="*/ 8252 w 10000"/>
              <a:gd name="connsiteY23" fmla="*/ 5684 h 9183"/>
              <a:gd name="connsiteX24" fmla="*/ 8470 w 10000"/>
              <a:gd name="connsiteY24" fmla="*/ 5179 h 9183"/>
              <a:gd name="connsiteX25" fmla="*/ 8470 w 10000"/>
              <a:gd name="connsiteY25" fmla="*/ 4677 h 9183"/>
              <a:gd name="connsiteX26" fmla="*/ 8470 w 10000"/>
              <a:gd name="connsiteY26" fmla="*/ 4171 h 9183"/>
              <a:gd name="connsiteX27" fmla="*/ 8688 w 10000"/>
              <a:gd name="connsiteY27" fmla="*/ 3691 h 9183"/>
              <a:gd name="connsiteX28" fmla="*/ 8688 w 10000"/>
              <a:gd name="connsiteY28" fmla="*/ 3522 h 9183"/>
              <a:gd name="connsiteX29" fmla="*/ 8907 w 10000"/>
              <a:gd name="connsiteY29" fmla="*/ 3355 h 9183"/>
              <a:gd name="connsiteX30" fmla="*/ 8907 w 10000"/>
              <a:gd name="connsiteY30" fmla="*/ 3355 h 9183"/>
              <a:gd name="connsiteX31" fmla="*/ 8907 w 10000"/>
              <a:gd name="connsiteY31" fmla="*/ 3522 h 9183"/>
              <a:gd name="connsiteX32" fmla="*/ 8907 w 10000"/>
              <a:gd name="connsiteY32" fmla="*/ 3691 h 9183"/>
              <a:gd name="connsiteX33" fmla="*/ 8907 w 10000"/>
              <a:gd name="connsiteY33" fmla="*/ 3837 h 9183"/>
              <a:gd name="connsiteX34" fmla="*/ 9125 w 10000"/>
              <a:gd name="connsiteY34" fmla="*/ 4006 h 9183"/>
              <a:gd name="connsiteX35" fmla="*/ 9125 w 10000"/>
              <a:gd name="connsiteY35" fmla="*/ 4340 h 9183"/>
              <a:gd name="connsiteX36" fmla="*/ 9125 w 10000"/>
              <a:gd name="connsiteY36" fmla="*/ 4677 h 9183"/>
              <a:gd name="connsiteX37" fmla="*/ 9345 w 10000"/>
              <a:gd name="connsiteY37" fmla="*/ 5012 h 9183"/>
              <a:gd name="connsiteX38" fmla="*/ 9345 w 10000"/>
              <a:gd name="connsiteY38" fmla="*/ 5849 h 9183"/>
              <a:gd name="connsiteX39" fmla="*/ 9563 w 10000"/>
              <a:gd name="connsiteY39" fmla="*/ 6522 h 9183"/>
              <a:gd name="connsiteX40" fmla="*/ 9782 w 10000"/>
              <a:gd name="connsiteY40" fmla="*/ 7023 h 9183"/>
              <a:gd name="connsiteX41" fmla="*/ 10000 w 10000"/>
              <a:gd name="connsiteY41" fmla="*/ 7358 h 9183"/>
              <a:gd name="connsiteX42" fmla="*/ 10000 w 10000"/>
              <a:gd name="connsiteY42" fmla="*/ 7526 h 9183"/>
              <a:gd name="connsiteX43" fmla="*/ 10000 w 10000"/>
              <a:gd name="connsiteY43" fmla="*/ 7694 h 9183"/>
              <a:gd name="connsiteX44" fmla="*/ 10000 w 10000"/>
              <a:gd name="connsiteY44" fmla="*/ 7840 h 9183"/>
              <a:gd name="connsiteX45" fmla="*/ 9782 w 10000"/>
              <a:gd name="connsiteY45" fmla="*/ 8010 h 9183"/>
              <a:gd name="connsiteX46" fmla="*/ 9563 w 10000"/>
              <a:gd name="connsiteY46" fmla="*/ 8176 h 9183"/>
              <a:gd name="connsiteX47" fmla="*/ 9345 w 10000"/>
              <a:gd name="connsiteY47" fmla="*/ 8345 h 9183"/>
              <a:gd name="connsiteX48" fmla="*/ 8907 w 10000"/>
              <a:gd name="connsiteY48" fmla="*/ 8511 h 9183"/>
              <a:gd name="connsiteX49" fmla="*/ 8470 w 10000"/>
              <a:gd name="connsiteY49" fmla="*/ 8677 h 9183"/>
              <a:gd name="connsiteX50" fmla="*/ 7623 w 10000"/>
              <a:gd name="connsiteY50" fmla="*/ 9016 h 9183"/>
              <a:gd name="connsiteX51" fmla="*/ 6749 w 10000"/>
              <a:gd name="connsiteY51" fmla="*/ 9183 h 9183"/>
              <a:gd name="connsiteX52" fmla="*/ 5874 w 10000"/>
              <a:gd name="connsiteY52" fmla="*/ 9183 h 9183"/>
              <a:gd name="connsiteX53" fmla="*/ 5219 w 10000"/>
              <a:gd name="connsiteY53" fmla="*/ 9183 h 9183"/>
              <a:gd name="connsiteX54" fmla="*/ 4563 w 10000"/>
              <a:gd name="connsiteY54" fmla="*/ 9183 h 9183"/>
              <a:gd name="connsiteX55" fmla="*/ 4126 w 10000"/>
              <a:gd name="connsiteY55" fmla="*/ 9183 h 9183"/>
              <a:gd name="connsiteX56" fmla="*/ 3469 w 10000"/>
              <a:gd name="connsiteY56" fmla="*/ 9183 h 9183"/>
              <a:gd name="connsiteX57" fmla="*/ 3033 w 10000"/>
              <a:gd name="connsiteY57" fmla="*/ 9016 h 9183"/>
              <a:gd name="connsiteX58" fmla="*/ 2596 w 10000"/>
              <a:gd name="connsiteY58" fmla="*/ 9016 h 9183"/>
              <a:gd name="connsiteX59" fmla="*/ 2186 w 10000"/>
              <a:gd name="connsiteY59" fmla="*/ 8849 h 9183"/>
              <a:gd name="connsiteX60" fmla="*/ 1748 w 10000"/>
              <a:gd name="connsiteY60" fmla="*/ 8677 h 9183"/>
              <a:gd name="connsiteX61" fmla="*/ 1530 w 10000"/>
              <a:gd name="connsiteY61" fmla="*/ 8511 h 9183"/>
              <a:gd name="connsiteX62" fmla="*/ 1093 w 10000"/>
              <a:gd name="connsiteY62" fmla="*/ 8176 h 9183"/>
              <a:gd name="connsiteX63" fmla="*/ 875 w 10000"/>
              <a:gd name="connsiteY63" fmla="*/ 7840 h 9183"/>
              <a:gd name="connsiteX64" fmla="*/ 655 w 10000"/>
              <a:gd name="connsiteY64" fmla="*/ 7358 h 9183"/>
              <a:gd name="connsiteX65" fmla="*/ 437 w 10000"/>
              <a:gd name="connsiteY65" fmla="*/ 7023 h 9183"/>
              <a:gd name="connsiteX66" fmla="*/ 218 w 10000"/>
              <a:gd name="connsiteY66" fmla="*/ 6687 h 9183"/>
              <a:gd name="connsiteX67" fmla="*/ 218 w 10000"/>
              <a:gd name="connsiteY67" fmla="*/ 6355 h 9183"/>
              <a:gd name="connsiteX68" fmla="*/ 0 w 10000"/>
              <a:gd name="connsiteY68" fmla="*/ 6017 h 9183"/>
              <a:gd name="connsiteX69" fmla="*/ 0 w 10000"/>
              <a:gd name="connsiteY69" fmla="*/ 5516 h 9183"/>
              <a:gd name="connsiteX70" fmla="*/ 0 w 10000"/>
              <a:gd name="connsiteY70" fmla="*/ 5179 h 9183"/>
              <a:gd name="connsiteX71" fmla="*/ 0 w 10000"/>
              <a:gd name="connsiteY71" fmla="*/ 4506 h 9183"/>
              <a:gd name="connsiteX72" fmla="*/ 0 w 10000"/>
              <a:gd name="connsiteY72" fmla="*/ 4006 h 9183"/>
              <a:gd name="connsiteX73" fmla="*/ 0 w 10000"/>
              <a:gd name="connsiteY73" fmla="*/ 3355 h 9183"/>
              <a:gd name="connsiteX74" fmla="*/ 0 w 10000"/>
              <a:gd name="connsiteY74" fmla="*/ 673 h 9183"/>
              <a:gd name="connsiteX0" fmla="*/ 1093 w 10000"/>
              <a:gd name="connsiteY0" fmla="*/ 184 h 9267"/>
              <a:gd name="connsiteX1" fmla="*/ 1093 w 10000"/>
              <a:gd name="connsiteY1" fmla="*/ 912 h 9267"/>
              <a:gd name="connsiteX2" fmla="*/ 875 w 10000"/>
              <a:gd name="connsiteY2" fmla="*/ 1644 h 9267"/>
              <a:gd name="connsiteX3" fmla="*/ 875 w 10000"/>
              <a:gd name="connsiteY3" fmla="*/ 2556 h 9267"/>
              <a:gd name="connsiteX4" fmla="*/ 1093 w 10000"/>
              <a:gd name="connsiteY4" fmla="*/ 4360 h 9267"/>
              <a:gd name="connsiteX5" fmla="*/ 1093 w 10000"/>
              <a:gd name="connsiteY5" fmla="*/ 5089 h 9267"/>
              <a:gd name="connsiteX6" fmla="*/ 1311 w 10000"/>
              <a:gd name="connsiteY6" fmla="*/ 5819 h 9267"/>
              <a:gd name="connsiteX7" fmla="*/ 1530 w 10000"/>
              <a:gd name="connsiteY7" fmla="*/ 6369 h 9267"/>
              <a:gd name="connsiteX8" fmla="*/ 1748 w 10000"/>
              <a:gd name="connsiteY8" fmla="*/ 6915 h 9267"/>
              <a:gd name="connsiteX9" fmla="*/ 1967 w 10000"/>
              <a:gd name="connsiteY9" fmla="*/ 7099 h 9267"/>
              <a:gd name="connsiteX10" fmla="*/ 2405 w 10000"/>
              <a:gd name="connsiteY10" fmla="*/ 7463 h 9267"/>
              <a:gd name="connsiteX11" fmla="*/ 3033 w 10000"/>
              <a:gd name="connsiteY11" fmla="*/ 7463 h 9267"/>
              <a:gd name="connsiteX12" fmla="*/ 3689 w 10000"/>
              <a:gd name="connsiteY12" fmla="*/ 7646 h 9267"/>
              <a:gd name="connsiteX13" fmla="*/ 4344 w 10000"/>
              <a:gd name="connsiteY13" fmla="*/ 7646 h 9267"/>
              <a:gd name="connsiteX14" fmla="*/ 4999 w 10000"/>
              <a:gd name="connsiteY14" fmla="*/ 7646 h 9267"/>
              <a:gd name="connsiteX15" fmla="*/ 5656 w 10000"/>
              <a:gd name="connsiteY15" fmla="*/ 7646 h 9267"/>
              <a:gd name="connsiteX16" fmla="*/ 6311 w 10000"/>
              <a:gd name="connsiteY16" fmla="*/ 7646 h 9267"/>
              <a:gd name="connsiteX17" fmla="*/ 6749 w 10000"/>
              <a:gd name="connsiteY17" fmla="*/ 7463 h 9267"/>
              <a:gd name="connsiteX18" fmla="*/ 7404 w 10000"/>
              <a:gd name="connsiteY18" fmla="*/ 7099 h 9267"/>
              <a:gd name="connsiteX19" fmla="*/ 7623 w 10000"/>
              <a:gd name="connsiteY19" fmla="*/ 6915 h 9267"/>
              <a:gd name="connsiteX20" fmla="*/ 7814 w 10000"/>
              <a:gd name="connsiteY20" fmla="*/ 6549 h 9267"/>
              <a:gd name="connsiteX21" fmla="*/ 8033 w 10000"/>
              <a:gd name="connsiteY21" fmla="*/ 5998 h 9267"/>
              <a:gd name="connsiteX22" fmla="*/ 8252 w 10000"/>
              <a:gd name="connsiteY22" fmla="*/ 5457 h 9267"/>
              <a:gd name="connsiteX23" fmla="*/ 8470 w 10000"/>
              <a:gd name="connsiteY23" fmla="*/ 4907 h 9267"/>
              <a:gd name="connsiteX24" fmla="*/ 8470 w 10000"/>
              <a:gd name="connsiteY24" fmla="*/ 4360 h 9267"/>
              <a:gd name="connsiteX25" fmla="*/ 8470 w 10000"/>
              <a:gd name="connsiteY25" fmla="*/ 3809 h 9267"/>
              <a:gd name="connsiteX26" fmla="*/ 8688 w 10000"/>
              <a:gd name="connsiteY26" fmla="*/ 3286 h 9267"/>
              <a:gd name="connsiteX27" fmla="*/ 8688 w 10000"/>
              <a:gd name="connsiteY27" fmla="*/ 3102 h 9267"/>
              <a:gd name="connsiteX28" fmla="*/ 8907 w 10000"/>
              <a:gd name="connsiteY28" fmla="*/ 2920 h 9267"/>
              <a:gd name="connsiteX29" fmla="*/ 8907 w 10000"/>
              <a:gd name="connsiteY29" fmla="*/ 2920 h 9267"/>
              <a:gd name="connsiteX30" fmla="*/ 8907 w 10000"/>
              <a:gd name="connsiteY30" fmla="*/ 3102 h 9267"/>
              <a:gd name="connsiteX31" fmla="*/ 8907 w 10000"/>
              <a:gd name="connsiteY31" fmla="*/ 3286 h 9267"/>
              <a:gd name="connsiteX32" fmla="*/ 8907 w 10000"/>
              <a:gd name="connsiteY32" fmla="*/ 3445 h 9267"/>
              <a:gd name="connsiteX33" fmla="*/ 9125 w 10000"/>
              <a:gd name="connsiteY33" fmla="*/ 3629 h 9267"/>
              <a:gd name="connsiteX34" fmla="*/ 9125 w 10000"/>
              <a:gd name="connsiteY34" fmla="*/ 3993 h 9267"/>
              <a:gd name="connsiteX35" fmla="*/ 9125 w 10000"/>
              <a:gd name="connsiteY35" fmla="*/ 4360 h 9267"/>
              <a:gd name="connsiteX36" fmla="*/ 9345 w 10000"/>
              <a:gd name="connsiteY36" fmla="*/ 4725 h 9267"/>
              <a:gd name="connsiteX37" fmla="*/ 9345 w 10000"/>
              <a:gd name="connsiteY37" fmla="*/ 5636 h 9267"/>
              <a:gd name="connsiteX38" fmla="*/ 9563 w 10000"/>
              <a:gd name="connsiteY38" fmla="*/ 6369 h 9267"/>
              <a:gd name="connsiteX39" fmla="*/ 9782 w 10000"/>
              <a:gd name="connsiteY39" fmla="*/ 6915 h 9267"/>
              <a:gd name="connsiteX40" fmla="*/ 10000 w 10000"/>
              <a:gd name="connsiteY40" fmla="*/ 7280 h 9267"/>
              <a:gd name="connsiteX41" fmla="*/ 10000 w 10000"/>
              <a:gd name="connsiteY41" fmla="*/ 7463 h 9267"/>
              <a:gd name="connsiteX42" fmla="*/ 10000 w 10000"/>
              <a:gd name="connsiteY42" fmla="*/ 7646 h 9267"/>
              <a:gd name="connsiteX43" fmla="*/ 10000 w 10000"/>
              <a:gd name="connsiteY43" fmla="*/ 7805 h 9267"/>
              <a:gd name="connsiteX44" fmla="*/ 9782 w 10000"/>
              <a:gd name="connsiteY44" fmla="*/ 7990 h 9267"/>
              <a:gd name="connsiteX45" fmla="*/ 9563 w 10000"/>
              <a:gd name="connsiteY45" fmla="*/ 8170 h 9267"/>
              <a:gd name="connsiteX46" fmla="*/ 9345 w 10000"/>
              <a:gd name="connsiteY46" fmla="*/ 8354 h 9267"/>
              <a:gd name="connsiteX47" fmla="*/ 8907 w 10000"/>
              <a:gd name="connsiteY47" fmla="*/ 8535 h 9267"/>
              <a:gd name="connsiteX48" fmla="*/ 8470 w 10000"/>
              <a:gd name="connsiteY48" fmla="*/ 8716 h 9267"/>
              <a:gd name="connsiteX49" fmla="*/ 7623 w 10000"/>
              <a:gd name="connsiteY49" fmla="*/ 9085 h 9267"/>
              <a:gd name="connsiteX50" fmla="*/ 6749 w 10000"/>
              <a:gd name="connsiteY50" fmla="*/ 9267 h 9267"/>
              <a:gd name="connsiteX51" fmla="*/ 5874 w 10000"/>
              <a:gd name="connsiteY51" fmla="*/ 9267 h 9267"/>
              <a:gd name="connsiteX52" fmla="*/ 5219 w 10000"/>
              <a:gd name="connsiteY52" fmla="*/ 9267 h 9267"/>
              <a:gd name="connsiteX53" fmla="*/ 4563 w 10000"/>
              <a:gd name="connsiteY53" fmla="*/ 9267 h 9267"/>
              <a:gd name="connsiteX54" fmla="*/ 4126 w 10000"/>
              <a:gd name="connsiteY54" fmla="*/ 9267 h 9267"/>
              <a:gd name="connsiteX55" fmla="*/ 3469 w 10000"/>
              <a:gd name="connsiteY55" fmla="*/ 9267 h 9267"/>
              <a:gd name="connsiteX56" fmla="*/ 3033 w 10000"/>
              <a:gd name="connsiteY56" fmla="*/ 9085 h 9267"/>
              <a:gd name="connsiteX57" fmla="*/ 2596 w 10000"/>
              <a:gd name="connsiteY57" fmla="*/ 9085 h 9267"/>
              <a:gd name="connsiteX58" fmla="*/ 2186 w 10000"/>
              <a:gd name="connsiteY58" fmla="*/ 8903 h 9267"/>
              <a:gd name="connsiteX59" fmla="*/ 1748 w 10000"/>
              <a:gd name="connsiteY59" fmla="*/ 8716 h 9267"/>
              <a:gd name="connsiteX60" fmla="*/ 1530 w 10000"/>
              <a:gd name="connsiteY60" fmla="*/ 8535 h 9267"/>
              <a:gd name="connsiteX61" fmla="*/ 1093 w 10000"/>
              <a:gd name="connsiteY61" fmla="*/ 8170 h 9267"/>
              <a:gd name="connsiteX62" fmla="*/ 875 w 10000"/>
              <a:gd name="connsiteY62" fmla="*/ 7805 h 9267"/>
              <a:gd name="connsiteX63" fmla="*/ 655 w 10000"/>
              <a:gd name="connsiteY63" fmla="*/ 7280 h 9267"/>
              <a:gd name="connsiteX64" fmla="*/ 437 w 10000"/>
              <a:gd name="connsiteY64" fmla="*/ 6915 h 9267"/>
              <a:gd name="connsiteX65" fmla="*/ 218 w 10000"/>
              <a:gd name="connsiteY65" fmla="*/ 6549 h 9267"/>
              <a:gd name="connsiteX66" fmla="*/ 218 w 10000"/>
              <a:gd name="connsiteY66" fmla="*/ 6187 h 9267"/>
              <a:gd name="connsiteX67" fmla="*/ 0 w 10000"/>
              <a:gd name="connsiteY67" fmla="*/ 5819 h 9267"/>
              <a:gd name="connsiteX68" fmla="*/ 0 w 10000"/>
              <a:gd name="connsiteY68" fmla="*/ 5274 h 9267"/>
              <a:gd name="connsiteX69" fmla="*/ 0 w 10000"/>
              <a:gd name="connsiteY69" fmla="*/ 4907 h 9267"/>
              <a:gd name="connsiteX70" fmla="*/ 0 w 10000"/>
              <a:gd name="connsiteY70" fmla="*/ 4174 h 9267"/>
              <a:gd name="connsiteX71" fmla="*/ 0 w 10000"/>
              <a:gd name="connsiteY71" fmla="*/ 3629 h 9267"/>
              <a:gd name="connsiteX72" fmla="*/ 0 w 10000"/>
              <a:gd name="connsiteY72" fmla="*/ 2920 h 9267"/>
              <a:gd name="connsiteX73" fmla="*/ 0 w 10000"/>
              <a:gd name="connsiteY73" fmla="*/ 0 h 9267"/>
              <a:gd name="connsiteX0" fmla="*/ 1093 w 10000"/>
              <a:gd name="connsiteY0" fmla="*/ 0 h 9801"/>
              <a:gd name="connsiteX1" fmla="*/ 1093 w 10000"/>
              <a:gd name="connsiteY1" fmla="*/ 785 h 9801"/>
              <a:gd name="connsiteX2" fmla="*/ 875 w 10000"/>
              <a:gd name="connsiteY2" fmla="*/ 1575 h 9801"/>
              <a:gd name="connsiteX3" fmla="*/ 875 w 10000"/>
              <a:gd name="connsiteY3" fmla="*/ 2559 h 9801"/>
              <a:gd name="connsiteX4" fmla="*/ 1093 w 10000"/>
              <a:gd name="connsiteY4" fmla="*/ 4506 h 9801"/>
              <a:gd name="connsiteX5" fmla="*/ 1093 w 10000"/>
              <a:gd name="connsiteY5" fmla="*/ 5293 h 9801"/>
              <a:gd name="connsiteX6" fmla="*/ 1311 w 10000"/>
              <a:gd name="connsiteY6" fmla="*/ 6080 h 9801"/>
              <a:gd name="connsiteX7" fmla="*/ 1530 w 10000"/>
              <a:gd name="connsiteY7" fmla="*/ 6674 h 9801"/>
              <a:gd name="connsiteX8" fmla="*/ 1748 w 10000"/>
              <a:gd name="connsiteY8" fmla="*/ 7263 h 9801"/>
              <a:gd name="connsiteX9" fmla="*/ 1967 w 10000"/>
              <a:gd name="connsiteY9" fmla="*/ 7462 h 9801"/>
              <a:gd name="connsiteX10" fmla="*/ 2405 w 10000"/>
              <a:gd name="connsiteY10" fmla="*/ 7854 h 9801"/>
              <a:gd name="connsiteX11" fmla="*/ 3033 w 10000"/>
              <a:gd name="connsiteY11" fmla="*/ 7854 h 9801"/>
              <a:gd name="connsiteX12" fmla="*/ 3689 w 10000"/>
              <a:gd name="connsiteY12" fmla="*/ 8052 h 9801"/>
              <a:gd name="connsiteX13" fmla="*/ 4344 w 10000"/>
              <a:gd name="connsiteY13" fmla="*/ 8052 h 9801"/>
              <a:gd name="connsiteX14" fmla="*/ 4999 w 10000"/>
              <a:gd name="connsiteY14" fmla="*/ 8052 h 9801"/>
              <a:gd name="connsiteX15" fmla="*/ 5656 w 10000"/>
              <a:gd name="connsiteY15" fmla="*/ 8052 h 9801"/>
              <a:gd name="connsiteX16" fmla="*/ 6311 w 10000"/>
              <a:gd name="connsiteY16" fmla="*/ 8052 h 9801"/>
              <a:gd name="connsiteX17" fmla="*/ 6749 w 10000"/>
              <a:gd name="connsiteY17" fmla="*/ 7854 h 9801"/>
              <a:gd name="connsiteX18" fmla="*/ 7404 w 10000"/>
              <a:gd name="connsiteY18" fmla="*/ 7462 h 9801"/>
              <a:gd name="connsiteX19" fmla="*/ 7623 w 10000"/>
              <a:gd name="connsiteY19" fmla="*/ 7263 h 9801"/>
              <a:gd name="connsiteX20" fmla="*/ 7814 w 10000"/>
              <a:gd name="connsiteY20" fmla="*/ 6868 h 9801"/>
              <a:gd name="connsiteX21" fmla="*/ 8033 w 10000"/>
              <a:gd name="connsiteY21" fmla="*/ 6273 h 9801"/>
              <a:gd name="connsiteX22" fmla="*/ 8252 w 10000"/>
              <a:gd name="connsiteY22" fmla="*/ 5690 h 9801"/>
              <a:gd name="connsiteX23" fmla="*/ 8470 w 10000"/>
              <a:gd name="connsiteY23" fmla="*/ 5096 h 9801"/>
              <a:gd name="connsiteX24" fmla="*/ 8470 w 10000"/>
              <a:gd name="connsiteY24" fmla="*/ 4506 h 9801"/>
              <a:gd name="connsiteX25" fmla="*/ 8470 w 10000"/>
              <a:gd name="connsiteY25" fmla="*/ 3911 h 9801"/>
              <a:gd name="connsiteX26" fmla="*/ 8688 w 10000"/>
              <a:gd name="connsiteY26" fmla="*/ 3347 h 9801"/>
              <a:gd name="connsiteX27" fmla="*/ 8688 w 10000"/>
              <a:gd name="connsiteY27" fmla="*/ 3148 h 9801"/>
              <a:gd name="connsiteX28" fmla="*/ 8907 w 10000"/>
              <a:gd name="connsiteY28" fmla="*/ 2952 h 9801"/>
              <a:gd name="connsiteX29" fmla="*/ 8907 w 10000"/>
              <a:gd name="connsiteY29" fmla="*/ 2952 h 9801"/>
              <a:gd name="connsiteX30" fmla="*/ 8907 w 10000"/>
              <a:gd name="connsiteY30" fmla="*/ 3148 h 9801"/>
              <a:gd name="connsiteX31" fmla="*/ 8907 w 10000"/>
              <a:gd name="connsiteY31" fmla="*/ 3347 h 9801"/>
              <a:gd name="connsiteX32" fmla="*/ 8907 w 10000"/>
              <a:gd name="connsiteY32" fmla="*/ 3518 h 9801"/>
              <a:gd name="connsiteX33" fmla="*/ 9125 w 10000"/>
              <a:gd name="connsiteY33" fmla="*/ 3717 h 9801"/>
              <a:gd name="connsiteX34" fmla="*/ 9125 w 10000"/>
              <a:gd name="connsiteY34" fmla="*/ 4110 h 9801"/>
              <a:gd name="connsiteX35" fmla="*/ 9125 w 10000"/>
              <a:gd name="connsiteY35" fmla="*/ 4506 h 9801"/>
              <a:gd name="connsiteX36" fmla="*/ 9345 w 10000"/>
              <a:gd name="connsiteY36" fmla="*/ 4900 h 9801"/>
              <a:gd name="connsiteX37" fmla="*/ 9345 w 10000"/>
              <a:gd name="connsiteY37" fmla="*/ 5883 h 9801"/>
              <a:gd name="connsiteX38" fmla="*/ 9563 w 10000"/>
              <a:gd name="connsiteY38" fmla="*/ 6674 h 9801"/>
              <a:gd name="connsiteX39" fmla="*/ 9782 w 10000"/>
              <a:gd name="connsiteY39" fmla="*/ 7263 h 9801"/>
              <a:gd name="connsiteX40" fmla="*/ 10000 w 10000"/>
              <a:gd name="connsiteY40" fmla="*/ 7657 h 9801"/>
              <a:gd name="connsiteX41" fmla="*/ 10000 w 10000"/>
              <a:gd name="connsiteY41" fmla="*/ 7854 h 9801"/>
              <a:gd name="connsiteX42" fmla="*/ 10000 w 10000"/>
              <a:gd name="connsiteY42" fmla="*/ 8052 h 9801"/>
              <a:gd name="connsiteX43" fmla="*/ 10000 w 10000"/>
              <a:gd name="connsiteY43" fmla="*/ 8223 h 9801"/>
              <a:gd name="connsiteX44" fmla="*/ 9782 w 10000"/>
              <a:gd name="connsiteY44" fmla="*/ 8423 h 9801"/>
              <a:gd name="connsiteX45" fmla="*/ 9563 w 10000"/>
              <a:gd name="connsiteY45" fmla="*/ 8617 h 9801"/>
              <a:gd name="connsiteX46" fmla="*/ 9345 w 10000"/>
              <a:gd name="connsiteY46" fmla="*/ 8816 h 9801"/>
              <a:gd name="connsiteX47" fmla="*/ 8907 w 10000"/>
              <a:gd name="connsiteY47" fmla="*/ 9011 h 9801"/>
              <a:gd name="connsiteX48" fmla="*/ 8470 w 10000"/>
              <a:gd name="connsiteY48" fmla="*/ 9206 h 9801"/>
              <a:gd name="connsiteX49" fmla="*/ 7623 w 10000"/>
              <a:gd name="connsiteY49" fmla="*/ 9605 h 9801"/>
              <a:gd name="connsiteX50" fmla="*/ 6749 w 10000"/>
              <a:gd name="connsiteY50" fmla="*/ 9801 h 9801"/>
              <a:gd name="connsiteX51" fmla="*/ 5874 w 10000"/>
              <a:gd name="connsiteY51" fmla="*/ 9801 h 9801"/>
              <a:gd name="connsiteX52" fmla="*/ 5219 w 10000"/>
              <a:gd name="connsiteY52" fmla="*/ 9801 h 9801"/>
              <a:gd name="connsiteX53" fmla="*/ 4563 w 10000"/>
              <a:gd name="connsiteY53" fmla="*/ 9801 h 9801"/>
              <a:gd name="connsiteX54" fmla="*/ 4126 w 10000"/>
              <a:gd name="connsiteY54" fmla="*/ 9801 h 9801"/>
              <a:gd name="connsiteX55" fmla="*/ 3469 w 10000"/>
              <a:gd name="connsiteY55" fmla="*/ 9801 h 9801"/>
              <a:gd name="connsiteX56" fmla="*/ 3033 w 10000"/>
              <a:gd name="connsiteY56" fmla="*/ 9605 h 9801"/>
              <a:gd name="connsiteX57" fmla="*/ 2596 w 10000"/>
              <a:gd name="connsiteY57" fmla="*/ 9605 h 9801"/>
              <a:gd name="connsiteX58" fmla="*/ 2186 w 10000"/>
              <a:gd name="connsiteY58" fmla="*/ 9408 h 9801"/>
              <a:gd name="connsiteX59" fmla="*/ 1748 w 10000"/>
              <a:gd name="connsiteY59" fmla="*/ 9206 h 9801"/>
              <a:gd name="connsiteX60" fmla="*/ 1530 w 10000"/>
              <a:gd name="connsiteY60" fmla="*/ 9011 h 9801"/>
              <a:gd name="connsiteX61" fmla="*/ 1093 w 10000"/>
              <a:gd name="connsiteY61" fmla="*/ 8617 h 9801"/>
              <a:gd name="connsiteX62" fmla="*/ 875 w 10000"/>
              <a:gd name="connsiteY62" fmla="*/ 8223 h 9801"/>
              <a:gd name="connsiteX63" fmla="*/ 655 w 10000"/>
              <a:gd name="connsiteY63" fmla="*/ 7657 h 9801"/>
              <a:gd name="connsiteX64" fmla="*/ 437 w 10000"/>
              <a:gd name="connsiteY64" fmla="*/ 7263 h 9801"/>
              <a:gd name="connsiteX65" fmla="*/ 218 w 10000"/>
              <a:gd name="connsiteY65" fmla="*/ 6868 h 9801"/>
              <a:gd name="connsiteX66" fmla="*/ 218 w 10000"/>
              <a:gd name="connsiteY66" fmla="*/ 6477 h 9801"/>
              <a:gd name="connsiteX67" fmla="*/ 0 w 10000"/>
              <a:gd name="connsiteY67" fmla="*/ 6080 h 9801"/>
              <a:gd name="connsiteX68" fmla="*/ 0 w 10000"/>
              <a:gd name="connsiteY68" fmla="*/ 5492 h 9801"/>
              <a:gd name="connsiteX69" fmla="*/ 0 w 10000"/>
              <a:gd name="connsiteY69" fmla="*/ 5096 h 9801"/>
              <a:gd name="connsiteX70" fmla="*/ 0 w 10000"/>
              <a:gd name="connsiteY70" fmla="*/ 4305 h 9801"/>
              <a:gd name="connsiteX71" fmla="*/ 0 w 10000"/>
              <a:gd name="connsiteY71" fmla="*/ 3717 h 9801"/>
              <a:gd name="connsiteX72" fmla="*/ 0 w 10000"/>
              <a:gd name="connsiteY72" fmla="*/ 2952 h 9801"/>
              <a:gd name="connsiteX0" fmla="*/ 1093 w 10000"/>
              <a:gd name="connsiteY0" fmla="*/ 0 h 9199"/>
              <a:gd name="connsiteX1" fmla="*/ 875 w 10000"/>
              <a:gd name="connsiteY1" fmla="*/ 806 h 9199"/>
              <a:gd name="connsiteX2" fmla="*/ 875 w 10000"/>
              <a:gd name="connsiteY2" fmla="*/ 1810 h 9199"/>
              <a:gd name="connsiteX3" fmla="*/ 1093 w 10000"/>
              <a:gd name="connsiteY3" fmla="*/ 3796 h 9199"/>
              <a:gd name="connsiteX4" fmla="*/ 1093 w 10000"/>
              <a:gd name="connsiteY4" fmla="*/ 4599 h 9199"/>
              <a:gd name="connsiteX5" fmla="*/ 1311 w 10000"/>
              <a:gd name="connsiteY5" fmla="*/ 5402 h 9199"/>
              <a:gd name="connsiteX6" fmla="*/ 1530 w 10000"/>
              <a:gd name="connsiteY6" fmla="*/ 6009 h 9199"/>
              <a:gd name="connsiteX7" fmla="*/ 1748 w 10000"/>
              <a:gd name="connsiteY7" fmla="*/ 6609 h 9199"/>
              <a:gd name="connsiteX8" fmla="*/ 1967 w 10000"/>
              <a:gd name="connsiteY8" fmla="*/ 6813 h 9199"/>
              <a:gd name="connsiteX9" fmla="*/ 2405 w 10000"/>
              <a:gd name="connsiteY9" fmla="*/ 7212 h 9199"/>
              <a:gd name="connsiteX10" fmla="*/ 3033 w 10000"/>
              <a:gd name="connsiteY10" fmla="*/ 7212 h 9199"/>
              <a:gd name="connsiteX11" fmla="*/ 3689 w 10000"/>
              <a:gd name="connsiteY11" fmla="*/ 7414 h 9199"/>
              <a:gd name="connsiteX12" fmla="*/ 4344 w 10000"/>
              <a:gd name="connsiteY12" fmla="*/ 7414 h 9199"/>
              <a:gd name="connsiteX13" fmla="*/ 4999 w 10000"/>
              <a:gd name="connsiteY13" fmla="*/ 7414 h 9199"/>
              <a:gd name="connsiteX14" fmla="*/ 5656 w 10000"/>
              <a:gd name="connsiteY14" fmla="*/ 7414 h 9199"/>
              <a:gd name="connsiteX15" fmla="*/ 6311 w 10000"/>
              <a:gd name="connsiteY15" fmla="*/ 7414 h 9199"/>
              <a:gd name="connsiteX16" fmla="*/ 6749 w 10000"/>
              <a:gd name="connsiteY16" fmla="*/ 7212 h 9199"/>
              <a:gd name="connsiteX17" fmla="*/ 7404 w 10000"/>
              <a:gd name="connsiteY17" fmla="*/ 6813 h 9199"/>
              <a:gd name="connsiteX18" fmla="*/ 7623 w 10000"/>
              <a:gd name="connsiteY18" fmla="*/ 6609 h 9199"/>
              <a:gd name="connsiteX19" fmla="*/ 7814 w 10000"/>
              <a:gd name="connsiteY19" fmla="*/ 6206 h 9199"/>
              <a:gd name="connsiteX20" fmla="*/ 8033 w 10000"/>
              <a:gd name="connsiteY20" fmla="*/ 5599 h 9199"/>
              <a:gd name="connsiteX21" fmla="*/ 8252 w 10000"/>
              <a:gd name="connsiteY21" fmla="*/ 5005 h 9199"/>
              <a:gd name="connsiteX22" fmla="*/ 8470 w 10000"/>
              <a:gd name="connsiteY22" fmla="*/ 4398 h 9199"/>
              <a:gd name="connsiteX23" fmla="*/ 8470 w 10000"/>
              <a:gd name="connsiteY23" fmla="*/ 3796 h 9199"/>
              <a:gd name="connsiteX24" fmla="*/ 8470 w 10000"/>
              <a:gd name="connsiteY24" fmla="*/ 3189 h 9199"/>
              <a:gd name="connsiteX25" fmla="*/ 8688 w 10000"/>
              <a:gd name="connsiteY25" fmla="*/ 2614 h 9199"/>
              <a:gd name="connsiteX26" fmla="*/ 8688 w 10000"/>
              <a:gd name="connsiteY26" fmla="*/ 2411 h 9199"/>
              <a:gd name="connsiteX27" fmla="*/ 8907 w 10000"/>
              <a:gd name="connsiteY27" fmla="*/ 2211 h 9199"/>
              <a:gd name="connsiteX28" fmla="*/ 8907 w 10000"/>
              <a:gd name="connsiteY28" fmla="*/ 2211 h 9199"/>
              <a:gd name="connsiteX29" fmla="*/ 8907 w 10000"/>
              <a:gd name="connsiteY29" fmla="*/ 2411 h 9199"/>
              <a:gd name="connsiteX30" fmla="*/ 8907 w 10000"/>
              <a:gd name="connsiteY30" fmla="*/ 2614 h 9199"/>
              <a:gd name="connsiteX31" fmla="*/ 8907 w 10000"/>
              <a:gd name="connsiteY31" fmla="*/ 2788 h 9199"/>
              <a:gd name="connsiteX32" fmla="*/ 9125 w 10000"/>
              <a:gd name="connsiteY32" fmla="*/ 2991 h 9199"/>
              <a:gd name="connsiteX33" fmla="*/ 9125 w 10000"/>
              <a:gd name="connsiteY33" fmla="*/ 3392 h 9199"/>
              <a:gd name="connsiteX34" fmla="*/ 9125 w 10000"/>
              <a:gd name="connsiteY34" fmla="*/ 3796 h 9199"/>
              <a:gd name="connsiteX35" fmla="*/ 9345 w 10000"/>
              <a:gd name="connsiteY35" fmla="*/ 4198 h 9199"/>
              <a:gd name="connsiteX36" fmla="*/ 9345 w 10000"/>
              <a:gd name="connsiteY36" fmla="*/ 5201 h 9199"/>
              <a:gd name="connsiteX37" fmla="*/ 9563 w 10000"/>
              <a:gd name="connsiteY37" fmla="*/ 6009 h 9199"/>
              <a:gd name="connsiteX38" fmla="*/ 9782 w 10000"/>
              <a:gd name="connsiteY38" fmla="*/ 6609 h 9199"/>
              <a:gd name="connsiteX39" fmla="*/ 10000 w 10000"/>
              <a:gd name="connsiteY39" fmla="*/ 7011 h 9199"/>
              <a:gd name="connsiteX40" fmla="*/ 10000 w 10000"/>
              <a:gd name="connsiteY40" fmla="*/ 7212 h 9199"/>
              <a:gd name="connsiteX41" fmla="*/ 10000 w 10000"/>
              <a:gd name="connsiteY41" fmla="*/ 7414 h 9199"/>
              <a:gd name="connsiteX42" fmla="*/ 10000 w 10000"/>
              <a:gd name="connsiteY42" fmla="*/ 7589 h 9199"/>
              <a:gd name="connsiteX43" fmla="*/ 9782 w 10000"/>
              <a:gd name="connsiteY43" fmla="*/ 7793 h 9199"/>
              <a:gd name="connsiteX44" fmla="*/ 9563 w 10000"/>
              <a:gd name="connsiteY44" fmla="*/ 7991 h 9199"/>
              <a:gd name="connsiteX45" fmla="*/ 9345 w 10000"/>
              <a:gd name="connsiteY45" fmla="*/ 8194 h 9199"/>
              <a:gd name="connsiteX46" fmla="*/ 8907 w 10000"/>
              <a:gd name="connsiteY46" fmla="*/ 8393 h 9199"/>
              <a:gd name="connsiteX47" fmla="*/ 8470 w 10000"/>
              <a:gd name="connsiteY47" fmla="*/ 8592 h 9199"/>
              <a:gd name="connsiteX48" fmla="*/ 7623 w 10000"/>
              <a:gd name="connsiteY48" fmla="*/ 8999 h 9199"/>
              <a:gd name="connsiteX49" fmla="*/ 6749 w 10000"/>
              <a:gd name="connsiteY49" fmla="*/ 9199 h 9199"/>
              <a:gd name="connsiteX50" fmla="*/ 5874 w 10000"/>
              <a:gd name="connsiteY50" fmla="*/ 9199 h 9199"/>
              <a:gd name="connsiteX51" fmla="*/ 5219 w 10000"/>
              <a:gd name="connsiteY51" fmla="*/ 9199 h 9199"/>
              <a:gd name="connsiteX52" fmla="*/ 4563 w 10000"/>
              <a:gd name="connsiteY52" fmla="*/ 9199 h 9199"/>
              <a:gd name="connsiteX53" fmla="*/ 4126 w 10000"/>
              <a:gd name="connsiteY53" fmla="*/ 9199 h 9199"/>
              <a:gd name="connsiteX54" fmla="*/ 3469 w 10000"/>
              <a:gd name="connsiteY54" fmla="*/ 9199 h 9199"/>
              <a:gd name="connsiteX55" fmla="*/ 3033 w 10000"/>
              <a:gd name="connsiteY55" fmla="*/ 8999 h 9199"/>
              <a:gd name="connsiteX56" fmla="*/ 2596 w 10000"/>
              <a:gd name="connsiteY56" fmla="*/ 8999 h 9199"/>
              <a:gd name="connsiteX57" fmla="*/ 2186 w 10000"/>
              <a:gd name="connsiteY57" fmla="*/ 8798 h 9199"/>
              <a:gd name="connsiteX58" fmla="*/ 1748 w 10000"/>
              <a:gd name="connsiteY58" fmla="*/ 8592 h 9199"/>
              <a:gd name="connsiteX59" fmla="*/ 1530 w 10000"/>
              <a:gd name="connsiteY59" fmla="*/ 8393 h 9199"/>
              <a:gd name="connsiteX60" fmla="*/ 1093 w 10000"/>
              <a:gd name="connsiteY60" fmla="*/ 7991 h 9199"/>
              <a:gd name="connsiteX61" fmla="*/ 875 w 10000"/>
              <a:gd name="connsiteY61" fmla="*/ 7589 h 9199"/>
              <a:gd name="connsiteX62" fmla="*/ 655 w 10000"/>
              <a:gd name="connsiteY62" fmla="*/ 7011 h 9199"/>
              <a:gd name="connsiteX63" fmla="*/ 437 w 10000"/>
              <a:gd name="connsiteY63" fmla="*/ 6609 h 9199"/>
              <a:gd name="connsiteX64" fmla="*/ 218 w 10000"/>
              <a:gd name="connsiteY64" fmla="*/ 6206 h 9199"/>
              <a:gd name="connsiteX65" fmla="*/ 218 w 10000"/>
              <a:gd name="connsiteY65" fmla="*/ 5808 h 9199"/>
              <a:gd name="connsiteX66" fmla="*/ 0 w 10000"/>
              <a:gd name="connsiteY66" fmla="*/ 5402 h 9199"/>
              <a:gd name="connsiteX67" fmla="*/ 0 w 10000"/>
              <a:gd name="connsiteY67" fmla="*/ 4803 h 9199"/>
              <a:gd name="connsiteX68" fmla="*/ 0 w 10000"/>
              <a:gd name="connsiteY68" fmla="*/ 4398 h 9199"/>
              <a:gd name="connsiteX69" fmla="*/ 0 w 10000"/>
              <a:gd name="connsiteY69" fmla="*/ 3591 h 9199"/>
              <a:gd name="connsiteX70" fmla="*/ 0 w 10000"/>
              <a:gd name="connsiteY70" fmla="*/ 2991 h 9199"/>
              <a:gd name="connsiteX71" fmla="*/ 0 w 10000"/>
              <a:gd name="connsiteY71" fmla="*/ 2211 h 9199"/>
              <a:gd name="connsiteX0" fmla="*/ 875 w 10000"/>
              <a:gd name="connsiteY0" fmla="*/ 0 h 9124"/>
              <a:gd name="connsiteX1" fmla="*/ 875 w 10000"/>
              <a:gd name="connsiteY1" fmla="*/ 1092 h 9124"/>
              <a:gd name="connsiteX2" fmla="*/ 1093 w 10000"/>
              <a:gd name="connsiteY2" fmla="*/ 3251 h 9124"/>
              <a:gd name="connsiteX3" fmla="*/ 1093 w 10000"/>
              <a:gd name="connsiteY3" fmla="*/ 4123 h 9124"/>
              <a:gd name="connsiteX4" fmla="*/ 1311 w 10000"/>
              <a:gd name="connsiteY4" fmla="*/ 4996 h 9124"/>
              <a:gd name="connsiteX5" fmla="*/ 1530 w 10000"/>
              <a:gd name="connsiteY5" fmla="*/ 5656 h 9124"/>
              <a:gd name="connsiteX6" fmla="*/ 1748 w 10000"/>
              <a:gd name="connsiteY6" fmla="*/ 6308 h 9124"/>
              <a:gd name="connsiteX7" fmla="*/ 1967 w 10000"/>
              <a:gd name="connsiteY7" fmla="*/ 6530 h 9124"/>
              <a:gd name="connsiteX8" fmla="*/ 2405 w 10000"/>
              <a:gd name="connsiteY8" fmla="*/ 6964 h 9124"/>
              <a:gd name="connsiteX9" fmla="*/ 3033 w 10000"/>
              <a:gd name="connsiteY9" fmla="*/ 6964 h 9124"/>
              <a:gd name="connsiteX10" fmla="*/ 3689 w 10000"/>
              <a:gd name="connsiteY10" fmla="*/ 7184 h 9124"/>
              <a:gd name="connsiteX11" fmla="*/ 4344 w 10000"/>
              <a:gd name="connsiteY11" fmla="*/ 7184 h 9124"/>
              <a:gd name="connsiteX12" fmla="*/ 4999 w 10000"/>
              <a:gd name="connsiteY12" fmla="*/ 7184 h 9124"/>
              <a:gd name="connsiteX13" fmla="*/ 5656 w 10000"/>
              <a:gd name="connsiteY13" fmla="*/ 7184 h 9124"/>
              <a:gd name="connsiteX14" fmla="*/ 6311 w 10000"/>
              <a:gd name="connsiteY14" fmla="*/ 7184 h 9124"/>
              <a:gd name="connsiteX15" fmla="*/ 6749 w 10000"/>
              <a:gd name="connsiteY15" fmla="*/ 6964 h 9124"/>
              <a:gd name="connsiteX16" fmla="*/ 7404 w 10000"/>
              <a:gd name="connsiteY16" fmla="*/ 6530 h 9124"/>
              <a:gd name="connsiteX17" fmla="*/ 7623 w 10000"/>
              <a:gd name="connsiteY17" fmla="*/ 6308 h 9124"/>
              <a:gd name="connsiteX18" fmla="*/ 7814 w 10000"/>
              <a:gd name="connsiteY18" fmla="*/ 5870 h 9124"/>
              <a:gd name="connsiteX19" fmla="*/ 8033 w 10000"/>
              <a:gd name="connsiteY19" fmla="*/ 5211 h 9124"/>
              <a:gd name="connsiteX20" fmla="*/ 8252 w 10000"/>
              <a:gd name="connsiteY20" fmla="*/ 4565 h 9124"/>
              <a:gd name="connsiteX21" fmla="*/ 8470 w 10000"/>
              <a:gd name="connsiteY21" fmla="*/ 3905 h 9124"/>
              <a:gd name="connsiteX22" fmla="*/ 8470 w 10000"/>
              <a:gd name="connsiteY22" fmla="*/ 3251 h 9124"/>
              <a:gd name="connsiteX23" fmla="*/ 8470 w 10000"/>
              <a:gd name="connsiteY23" fmla="*/ 2591 h 9124"/>
              <a:gd name="connsiteX24" fmla="*/ 8688 w 10000"/>
              <a:gd name="connsiteY24" fmla="*/ 1966 h 9124"/>
              <a:gd name="connsiteX25" fmla="*/ 8688 w 10000"/>
              <a:gd name="connsiteY25" fmla="*/ 1745 h 9124"/>
              <a:gd name="connsiteX26" fmla="*/ 8907 w 10000"/>
              <a:gd name="connsiteY26" fmla="*/ 1528 h 9124"/>
              <a:gd name="connsiteX27" fmla="*/ 8907 w 10000"/>
              <a:gd name="connsiteY27" fmla="*/ 1528 h 9124"/>
              <a:gd name="connsiteX28" fmla="*/ 8907 w 10000"/>
              <a:gd name="connsiteY28" fmla="*/ 1745 h 9124"/>
              <a:gd name="connsiteX29" fmla="*/ 8907 w 10000"/>
              <a:gd name="connsiteY29" fmla="*/ 1966 h 9124"/>
              <a:gd name="connsiteX30" fmla="*/ 8907 w 10000"/>
              <a:gd name="connsiteY30" fmla="*/ 2155 h 9124"/>
              <a:gd name="connsiteX31" fmla="*/ 9125 w 10000"/>
              <a:gd name="connsiteY31" fmla="*/ 2375 h 9124"/>
              <a:gd name="connsiteX32" fmla="*/ 9125 w 10000"/>
              <a:gd name="connsiteY32" fmla="*/ 2811 h 9124"/>
              <a:gd name="connsiteX33" fmla="*/ 9125 w 10000"/>
              <a:gd name="connsiteY33" fmla="*/ 3251 h 9124"/>
              <a:gd name="connsiteX34" fmla="*/ 9345 w 10000"/>
              <a:gd name="connsiteY34" fmla="*/ 3688 h 9124"/>
              <a:gd name="connsiteX35" fmla="*/ 9345 w 10000"/>
              <a:gd name="connsiteY35" fmla="*/ 4778 h 9124"/>
              <a:gd name="connsiteX36" fmla="*/ 9563 w 10000"/>
              <a:gd name="connsiteY36" fmla="*/ 5656 h 9124"/>
              <a:gd name="connsiteX37" fmla="*/ 9782 w 10000"/>
              <a:gd name="connsiteY37" fmla="*/ 6308 h 9124"/>
              <a:gd name="connsiteX38" fmla="*/ 10000 w 10000"/>
              <a:gd name="connsiteY38" fmla="*/ 6745 h 9124"/>
              <a:gd name="connsiteX39" fmla="*/ 10000 w 10000"/>
              <a:gd name="connsiteY39" fmla="*/ 6964 h 9124"/>
              <a:gd name="connsiteX40" fmla="*/ 10000 w 10000"/>
              <a:gd name="connsiteY40" fmla="*/ 7184 h 9124"/>
              <a:gd name="connsiteX41" fmla="*/ 10000 w 10000"/>
              <a:gd name="connsiteY41" fmla="*/ 7374 h 9124"/>
              <a:gd name="connsiteX42" fmla="*/ 9782 w 10000"/>
              <a:gd name="connsiteY42" fmla="*/ 7596 h 9124"/>
              <a:gd name="connsiteX43" fmla="*/ 9563 w 10000"/>
              <a:gd name="connsiteY43" fmla="*/ 7811 h 9124"/>
              <a:gd name="connsiteX44" fmla="*/ 9345 w 10000"/>
              <a:gd name="connsiteY44" fmla="*/ 8031 h 9124"/>
              <a:gd name="connsiteX45" fmla="*/ 8907 w 10000"/>
              <a:gd name="connsiteY45" fmla="*/ 8248 h 9124"/>
              <a:gd name="connsiteX46" fmla="*/ 8470 w 10000"/>
              <a:gd name="connsiteY46" fmla="*/ 8464 h 9124"/>
              <a:gd name="connsiteX47" fmla="*/ 7623 w 10000"/>
              <a:gd name="connsiteY47" fmla="*/ 8907 h 9124"/>
              <a:gd name="connsiteX48" fmla="*/ 6749 w 10000"/>
              <a:gd name="connsiteY48" fmla="*/ 9124 h 9124"/>
              <a:gd name="connsiteX49" fmla="*/ 5874 w 10000"/>
              <a:gd name="connsiteY49" fmla="*/ 9124 h 9124"/>
              <a:gd name="connsiteX50" fmla="*/ 5219 w 10000"/>
              <a:gd name="connsiteY50" fmla="*/ 9124 h 9124"/>
              <a:gd name="connsiteX51" fmla="*/ 4563 w 10000"/>
              <a:gd name="connsiteY51" fmla="*/ 9124 h 9124"/>
              <a:gd name="connsiteX52" fmla="*/ 4126 w 10000"/>
              <a:gd name="connsiteY52" fmla="*/ 9124 h 9124"/>
              <a:gd name="connsiteX53" fmla="*/ 3469 w 10000"/>
              <a:gd name="connsiteY53" fmla="*/ 9124 h 9124"/>
              <a:gd name="connsiteX54" fmla="*/ 3033 w 10000"/>
              <a:gd name="connsiteY54" fmla="*/ 8907 h 9124"/>
              <a:gd name="connsiteX55" fmla="*/ 2596 w 10000"/>
              <a:gd name="connsiteY55" fmla="*/ 8907 h 9124"/>
              <a:gd name="connsiteX56" fmla="*/ 2186 w 10000"/>
              <a:gd name="connsiteY56" fmla="*/ 8688 h 9124"/>
              <a:gd name="connsiteX57" fmla="*/ 1748 w 10000"/>
              <a:gd name="connsiteY57" fmla="*/ 8464 h 9124"/>
              <a:gd name="connsiteX58" fmla="*/ 1530 w 10000"/>
              <a:gd name="connsiteY58" fmla="*/ 8248 h 9124"/>
              <a:gd name="connsiteX59" fmla="*/ 1093 w 10000"/>
              <a:gd name="connsiteY59" fmla="*/ 7811 h 9124"/>
              <a:gd name="connsiteX60" fmla="*/ 875 w 10000"/>
              <a:gd name="connsiteY60" fmla="*/ 7374 h 9124"/>
              <a:gd name="connsiteX61" fmla="*/ 655 w 10000"/>
              <a:gd name="connsiteY61" fmla="*/ 6745 h 9124"/>
              <a:gd name="connsiteX62" fmla="*/ 437 w 10000"/>
              <a:gd name="connsiteY62" fmla="*/ 6308 h 9124"/>
              <a:gd name="connsiteX63" fmla="*/ 218 w 10000"/>
              <a:gd name="connsiteY63" fmla="*/ 5870 h 9124"/>
              <a:gd name="connsiteX64" fmla="*/ 218 w 10000"/>
              <a:gd name="connsiteY64" fmla="*/ 5438 h 9124"/>
              <a:gd name="connsiteX65" fmla="*/ 0 w 10000"/>
              <a:gd name="connsiteY65" fmla="*/ 4996 h 9124"/>
              <a:gd name="connsiteX66" fmla="*/ 0 w 10000"/>
              <a:gd name="connsiteY66" fmla="*/ 4345 h 9124"/>
              <a:gd name="connsiteX67" fmla="*/ 0 w 10000"/>
              <a:gd name="connsiteY67" fmla="*/ 3905 h 9124"/>
              <a:gd name="connsiteX68" fmla="*/ 0 w 10000"/>
              <a:gd name="connsiteY68" fmla="*/ 3028 h 9124"/>
              <a:gd name="connsiteX69" fmla="*/ 0 w 10000"/>
              <a:gd name="connsiteY69" fmla="*/ 2375 h 9124"/>
              <a:gd name="connsiteX70" fmla="*/ 0 w 10000"/>
              <a:gd name="connsiteY70" fmla="*/ 1528 h 9124"/>
              <a:gd name="connsiteX0" fmla="*/ 875 w 10000"/>
              <a:gd name="connsiteY0" fmla="*/ 0 h 8803"/>
              <a:gd name="connsiteX1" fmla="*/ 1093 w 10000"/>
              <a:gd name="connsiteY1" fmla="*/ 2366 h 8803"/>
              <a:gd name="connsiteX2" fmla="*/ 1093 w 10000"/>
              <a:gd name="connsiteY2" fmla="*/ 3322 h 8803"/>
              <a:gd name="connsiteX3" fmla="*/ 1311 w 10000"/>
              <a:gd name="connsiteY3" fmla="*/ 4279 h 8803"/>
              <a:gd name="connsiteX4" fmla="*/ 1530 w 10000"/>
              <a:gd name="connsiteY4" fmla="*/ 5002 h 8803"/>
              <a:gd name="connsiteX5" fmla="*/ 1748 w 10000"/>
              <a:gd name="connsiteY5" fmla="*/ 5717 h 8803"/>
              <a:gd name="connsiteX6" fmla="*/ 1967 w 10000"/>
              <a:gd name="connsiteY6" fmla="*/ 5960 h 8803"/>
              <a:gd name="connsiteX7" fmla="*/ 2405 w 10000"/>
              <a:gd name="connsiteY7" fmla="*/ 6436 h 8803"/>
              <a:gd name="connsiteX8" fmla="*/ 3033 w 10000"/>
              <a:gd name="connsiteY8" fmla="*/ 6436 h 8803"/>
              <a:gd name="connsiteX9" fmla="*/ 3689 w 10000"/>
              <a:gd name="connsiteY9" fmla="*/ 6677 h 8803"/>
              <a:gd name="connsiteX10" fmla="*/ 4344 w 10000"/>
              <a:gd name="connsiteY10" fmla="*/ 6677 h 8803"/>
              <a:gd name="connsiteX11" fmla="*/ 4999 w 10000"/>
              <a:gd name="connsiteY11" fmla="*/ 6677 h 8803"/>
              <a:gd name="connsiteX12" fmla="*/ 5656 w 10000"/>
              <a:gd name="connsiteY12" fmla="*/ 6677 h 8803"/>
              <a:gd name="connsiteX13" fmla="*/ 6311 w 10000"/>
              <a:gd name="connsiteY13" fmla="*/ 6677 h 8803"/>
              <a:gd name="connsiteX14" fmla="*/ 6749 w 10000"/>
              <a:gd name="connsiteY14" fmla="*/ 6436 h 8803"/>
              <a:gd name="connsiteX15" fmla="*/ 7404 w 10000"/>
              <a:gd name="connsiteY15" fmla="*/ 5960 h 8803"/>
              <a:gd name="connsiteX16" fmla="*/ 7623 w 10000"/>
              <a:gd name="connsiteY16" fmla="*/ 5717 h 8803"/>
              <a:gd name="connsiteX17" fmla="*/ 7814 w 10000"/>
              <a:gd name="connsiteY17" fmla="*/ 5237 h 8803"/>
              <a:gd name="connsiteX18" fmla="*/ 8033 w 10000"/>
              <a:gd name="connsiteY18" fmla="*/ 4514 h 8803"/>
              <a:gd name="connsiteX19" fmla="*/ 8252 w 10000"/>
              <a:gd name="connsiteY19" fmla="*/ 3806 h 8803"/>
              <a:gd name="connsiteX20" fmla="*/ 8470 w 10000"/>
              <a:gd name="connsiteY20" fmla="*/ 3083 h 8803"/>
              <a:gd name="connsiteX21" fmla="*/ 8470 w 10000"/>
              <a:gd name="connsiteY21" fmla="*/ 2366 h 8803"/>
              <a:gd name="connsiteX22" fmla="*/ 8470 w 10000"/>
              <a:gd name="connsiteY22" fmla="*/ 1643 h 8803"/>
              <a:gd name="connsiteX23" fmla="*/ 8688 w 10000"/>
              <a:gd name="connsiteY23" fmla="*/ 958 h 8803"/>
              <a:gd name="connsiteX24" fmla="*/ 8688 w 10000"/>
              <a:gd name="connsiteY24" fmla="*/ 716 h 8803"/>
              <a:gd name="connsiteX25" fmla="*/ 8907 w 10000"/>
              <a:gd name="connsiteY25" fmla="*/ 478 h 8803"/>
              <a:gd name="connsiteX26" fmla="*/ 8907 w 10000"/>
              <a:gd name="connsiteY26" fmla="*/ 478 h 8803"/>
              <a:gd name="connsiteX27" fmla="*/ 8907 w 10000"/>
              <a:gd name="connsiteY27" fmla="*/ 716 h 8803"/>
              <a:gd name="connsiteX28" fmla="*/ 8907 w 10000"/>
              <a:gd name="connsiteY28" fmla="*/ 958 h 8803"/>
              <a:gd name="connsiteX29" fmla="*/ 8907 w 10000"/>
              <a:gd name="connsiteY29" fmla="*/ 1165 h 8803"/>
              <a:gd name="connsiteX30" fmla="*/ 9125 w 10000"/>
              <a:gd name="connsiteY30" fmla="*/ 1406 h 8803"/>
              <a:gd name="connsiteX31" fmla="*/ 9125 w 10000"/>
              <a:gd name="connsiteY31" fmla="*/ 1884 h 8803"/>
              <a:gd name="connsiteX32" fmla="*/ 9125 w 10000"/>
              <a:gd name="connsiteY32" fmla="*/ 2366 h 8803"/>
              <a:gd name="connsiteX33" fmla="*/ 9345 w 10000"/>
              <a:gd name="connsiteY33" fmla="*/ 2845 h 8803"/>
              <a:gd name="connsiteX34" fmla="*/ 9345 w 10000"/>
              <a:gd name="connsiteY34" fmla="*/ 4040 h 8803"/>
              <a:gd name="connsiteX35" fmla="*/ 9563 w 10000"/>
              <a:gd name="connsiteY35" fmla="*/ 5002 h 8803"/>
              <a:gd name="connsiteX36" fmla="*/ 9782 w 10000"/>
              <a:gd name="connsiteY36" fmla="*/ 5717 h 8803"/>
              <a:gd name="connsiteX37" fmla="*/ 10000 w 10000"/>
              <a:gd name="connsiteY37" fmla="*/ 6196 h 8803"/>
              <a:gd name="connsiteX38" fmla="*/ 10000 w 10000"/>
              <a:gd name="connsiteY38" fmla="*/ 6436 h 8803"/>
              <a:gd name="connsiteX39" fmla="*/ 10000 w 10000"/>
              <a:gd name="connsiteY39" fmla="*/ 6677 h 8803"/>
              <a:gd name="connsiteX40" fmla="*/ 10000 w 10000"/>
              <a:gd name="connsiteY40" fmla="*/ 6885 h 8803"/>
              <a:gd name="connsiteX41" fmla="*/ 9782 w 10000"/>
              <a:gd name="connsiteY41" fmla="*/ 7128 h 8803"/>
              <a:gd name="connsiteX42" fmla="*/ 9563 w 10000"/>
              <a:gd name="connsiteY42" fmla="*/ 7364 h 8803"/>
              <a:gd name="connsiteX43" fmla="*/ 9345 w 10000"/>
              <a:gd name="connsiteY43" fmla="*/ 7605 h 8803"/>
              <a:gd name="connsiteX44" fmla="*/ 8907 w 10000"/>
              <a:gd name="connsiteY44" fmla="*/ 7843 h 8803"/>
              <a:gd name="connsiteX45" fmla="*/ 8470 w 10000"/>
              <a:gd name="connsiteY45" fmla="*/ 8080 h 8803"/>
              <a:gd name="connsiteX46" fmla="*/ 7623 w 10000"/>
              <a:gd name="connsiteY46" fmla="*/ 8565 h 8803"/>
              <a:gd name="connsiteX47" fmla="*/ 6749 w 10000"/>
              <a:gd name="connsiteY47" fmla="*/ 8803 h 8803"/>
              <a:gd name="connsiteX48" fmla="*/ 5874 w 10000"/>
              <a:gd name="connsiteY48" fmla="*/ 8803 h 8803"/>
              <a:gd name="connsiteX49" fmla="*/ 5219 w 10000"/>
              <a:gd name="connsiteY49" fmla="*/ 8803 h 8803"/>
              <a:gd name="connsiteX50" fmla="*/ 4563 w 10000"/>
              <a:gd name="connsiteY50" fmla="*/ 8803 h 8803"/>
              <a:gd name="connsiteX51" fmla="*/ 4126 w 10000"/>
              <a:gd name="connsiteY51" fmla="*/ 8803 h 8803"/>
              <a:gd name="connsiteX52" fmla="*/ 3469 w 10000"/>
              <a:gd name="connsiteY52" fmla="*/ 8803 h 8803"/>
              <a:gd name="connsiteX53" fmla="*/ 3033 w 10000"/>
              <a:gd name="connsiteY53" fmla="*/ 8565 h 8803"/>
              <a:gd name="connsiteX54" fmla="*/ 2596 w 10000"/>
              <a:gd name="connsiteY54" fmla="*/ 8565 h 8803"/>
              <a:gd name="connsiteX55" fmla="*/ 2186 w 10000"/>
              <a:gd name="connsiteY55" fmla="*/ 8325 h 8803"/>
              <a:gd name="connsiteX56" fmla="*/ 1748 w 10000"/>
              <a:gd name="connsiteY56" fmla="*/ 8080 h 8803"/>
              <a:gd name="connsiteX57" fmla="*/ 1530 w 10000"/>
              <a:gd name="connsiteY57" fmla="*/ 7843 h 8803"/>
              <a:gd name="connsiteX58" fmla="*/ 1093 w 10000"/>
              <a:gd name="connsiteY58" fmla="*/ 7364 h 8803"/>
              <a:gd name="connsiteX59" fmla="*/ 875 w 10000"/>
              <a:gd name="connsiteY59" fmla="*/ 6885 h 8803"/>
              <a:gd name="connsiteX60" fmla="*/ 655 w 10000"/>
              <a:gd name="connsiteY60" fmla="*/ 6196 h 8803"/>
              <a:gd name="connsiteX61" fmla="*/ 437 w 10000"/>
              <a:gd name="connsiteY61" fmla="*/ 5717 h 8803"/>
              <a:gd name="connsiteX62" fmla="*/ 218 w 10000"/>
              <a:gd name="connsiteY62" fmla="*/ 5237 h 8803"/>
              <a:gd name="connsiteX63" fmla="*/ 218 w 10000"/>
              <a:gd name="connsiteY63" fmla="*/ 4763 h 8803"/>
              <a:gd name="connsiteX64" fmla="*/ 0 w 10000"/>
              <a:gd name="connsiteY64" fmla="*/ 4279 h 8803"/>
              <a:gd name="connsiteX65" fmla="*/ 0 w 10000"/>
              <a:gd name="connsiteY65" fmla="*/ 3565 h 8803"/>
              <a:gd name="connsiteX66" fmla="*/ 0 w 10000"/>
              <a:gd name="connsiteY66" fmla="*/ 3083 h 8803"/>
              <a:gd name="connsiteX67" fmla="*/ 0 w 10000"/>
              <a:gd name="connsiteY67" fmla="*/ 2122 h 8803"/>
              <a:gd name="connsiteX68" fmla="*/ 0 w 10000"/>
              <a:gd name="connsiteY68" fmla="*/ 1406 h 8803"/>
              <a:gd name="connsiteX69" fmla="*/ 0 w 10000"/>
              <a:gd name="connsiteY69" fmla="*/ 478 h 8803"/>
              <a:gd name="connsiteX0" fmla="*/ 1093 w 10000"/>
              <a:gd name="connsiteY0" fmla="*/ 2145 h 9457"/>
              <a:gd name="connsiteX1" fmla="*/ 1093 w 10000"/>
              <a:gd name="connsiteY1" fmla="*/ 3231 h 9457"/>
              <a:gd name="connsiteX2" fmla="*/ 1311 w 10000"/>
              <a:gd name="connsiteY2" fmla="*/ 4318 h 9457"/>
              <a:gd name="connsiteX3" fmla="*/ 1530 w 10000"/>
              <a:gd name="connsiteY3" fmla="*/ 5139 h 9457"/>
              <a:gd name="connsiteX4" fmla="*/ 1748 w 10000"/>
              <a:gd name="connsiteY4" fmla="*/ 5951 h 9457"/>
              <a:gd name="connsiteX5" fmla="*/ 1967 w 10000"/>
              <a:gd name="connsiteY5" fmla="*/ 6227 h 9457"/>
              <a:gd name="connsiteX6" fmla="*/ 2405 w 10000"/>
              <a:gd name="connsiteY6" fmla="*/ 6768 h 9457"/>
              <a:gd name="connsiteX7" fmla="*/ 3033 w 10000"/>
              <a:gd name="connsiteY7" fmla="*/ 6768 h 9457"/>
              <a:gd name="connsiteX8" fmla="*/ 3689 w 10000"/>
              <a:gd name="connsiteY8" fmla="*/ 7042 h 9457"/>
              <a:gd name="connsiteX9" fmla="*/ 4344 w 10000"/>
              <a:gd name="connsiteY9" fmla="*/ 7042 h 9457"/>
              <a:gd name="connsiteX10" fmla="*/ 4999 w 10000"/>
              <a:gd name="connsiteY10" fmla="*/ 7042 h 9457"/>
              <a:gd name="connsiteX11" fmla="*/ 5656 w 10000"/>
              <a:gd name="connsiteY11" fmla="*/ 7042 h 9457"/>
              <a:gd name="connsiteX12" fmla="*/ 6311 w 10000"/>
              <a:gd name="connsiteY12" fmla="*/ 7042 h 9457"/>
              <a:gd name="connsiteX13" fmla="*/ 6749 w 10000"/>
              <a:gd name="connsiteY13" fmla="*/ 6768 h 9457"/>
              <a:gd name="connsiteX14" fmla="*/ 7404 w 10000"/>
              <a:gd name="connsiteY14" fmla="*/ 6227 h 9457"/>
              <a:gd name="connsiteX15" fmla="*/ 7623 w 10000"/>
              <a:gd name="connsiteY15" fmla="*/ 5951 h 9457"/>
              <a:gd name="connsiteX16" fmla="*/ 7814 w 10000"/>
              <a:gd name="connsiteY16" fmla="*/ 5406 h 9457"/>
              <a:gd name="connsiteX17" fmla="*/ 8033 w 10000"/>
              <a:gd name="connsiteY17" fmla="*/ 4585 h 9457"/>
              <a:gd name="connsiteX18" fmla="*/ 8252 w 10000"/>
              <a:gd name="connsiteY18" fmla="*/ 3781 h 9457"/>
              <a:gd name="connsiteX19" fmla="*/ 8470 w 10000"/>
              <a:gd name="connsiteY19" fmla="*/ 2959 h 9457"/>
              <a:gd name="connsiteX20" fmla="*/ 8470 w 10000"/>
              <a:gd name="connsiteY20" fmla="*/ 2145 h 9457"/>
              <a:gd name="connsiteX21" fmla="*/ 8470 w 10000"/>
              <a:gd name="connsiteY21" fmla="*/ 1323 h 9457"/>
              <a:gd name="connsiteX22" fmla="*/ 8688 w 10000"/>
              <a:gd name="connsiteY22" fmla="*/ 545 h 9457"/>
              <a:gd name="connsiteX23" fmla="*/ 8688 w 10000"/>
              <a:gd name="connsiteY23" fmla="*/ 270 h 9457"/>
              <a:gd name="connsiteX24" fmla="*/ 8907 w 10000"/>
              <a:gd name="connsiteY24" fmla="*/ 0 h 9457"/>
              <a:gd name="connsiteX25" fmla="*/ 8907 w 10000"/>
              <a:gd name="connsiteY25" fmla="*/ 0 h 9457"/>
              <a:gd name="connsiteX26" fmla="*/ 8907 w 10000"/>
              <a:gd name="connsiteY26" fmla="*/ 270 h 9457"/>
              <a:gd name="connsiteX27" fmla="*/ 8907 w 10000"/>
              <a:gd name="connsiteY27" fmla="*/ 545 h 9457"/>
              <a:gd name="connsiteX28" fmla="*/ 8907 w 10000"/>
              <a:gd name="connsiteY28" fmla="*/ 780 h 9457"/>
              <a:gd name="connsiteX29" fmla="*/ 9125 w 10000"/>
              <a:gd name="connsiteY29" fmla="*/ 1054 h 9457"/>
              <a:gd name="connsiteX30" fmla="*/ 9125 w 10000"/>
              <a:gd name="connsiteY30" fmla="*/ 1597 h 9457"/>
              <a:gd name="connsiteX31" fmla="*/ 9125 w 10000"/>
              <a:gd name="connsiteY31" fmla="*/ 2145 h 9457"/>
              <a:gd name="connsiteX32" fmla="*/ 9345 w 10000"/>
              <a:gd name="connsiteY32" fmla="*/ 2689 h 9457"/>
              <a:gd name="connsiteX33" fmla="*/ 9345 w 10000"/>
              <a:gd name="connsiteY33" fmla="*/ 4046 h 9457"/>
              <a:gd name="connsiteX34" fmla="*/ 9563 w 10000"/>
              <a:gd name="connsiteY34" fmla="*/ 5139 h 9457"/>
              <a:gd name="connsiteX35" fmla="*/ 9782 w 10000"/>
              <a:gd name="connsiteY35" fmla="*/ 5951 h 9457"/>
              <a:gd name="connsiteX36" fmla="*/ 10000 w 10000"/>
              <a:gd name="connsiteY36" fmla="*/ 6496 h 9457"/>
              <a:gd name="connsiteX37" fmla="*/ 10000 w 10000"/>
              <a:gd name="connsiteY37" fmla="*/ 6768 h 9457"/>
              <a:gd name="connsiteX38" fmla="*/ 10000 w 10000"/>
              <a:gd name="connsiteY38" fmla="*/ 7042 h 9457"/>
              <a:gd name="connsiteX39" fmla="*/ 10000 w 10000"/>
              <a:gd name="connsiteY39" fmla="*/ 7278 h 9457"/>
              <a:gd name="connsiteX40" fmla="*/ 9782 w 10000"/>
              <a:gd name="connsiteY40" fmla="*/ 7554 h 9457"/>
              <a:gd name="connsiteX41" fmla="*/ 9563 w 10000"/>
              <a:gd name="connsiteY41" fmla="*/ 7822 h 9457"/>
              <a:gd name="connsiteX42" fmla="*/ 9345 w 10000"/>
              <a:gd name="connsiteY42" fmla="*/ 8096 h 9457"/>
              <a:gd name="connsiteX43" fmla="*/ 8907 w 10000"/>
              <a:gd name="connsiteY43" fmla="*/ 8366 h 9457"/>
              <a:gd name="connsiteX44" fmla="*/ 8470 w 10000"/>
              <a:gd name="connsiteY44" fmla="*/ 8636 h 9457"/>
              <a:gd name="connsiteX45" fmla="*/ 7623 w 10000"/>
              <a:gd name="connsiteY45" fmla="*/ 9187 h 9457"/>
              <a:gd name="connsiteX46" fmla="*/ 6749 w 10000"/>
              <a:gd name="connsiteY46" fmla="*/ 9457 h 9457"/>
              <a:gd name="connsiteX47" fmla="*/ 5874 w 10000"/>
              <a:gd name="connsiteY47" fmla="*/ 9457 h 9457"/>
              <a:gd name="connsiteX48" fmla="*/ 5219 w 10000"/>
              <a:gd name="connsiteY48" fmla="*/ 9457 h 9457"/>
              <a:gd name="connsiteX49" fmla="*/ 4563 w 10000"/>
              <a:gd name="connsiteY49" fmla="*/ 9457 h 9457"/>
              <a:gd name="connsiteX50" fmla="*/ 4126 w 10000"/>
              <a:gd name="connsiteY50" fmla="*/ 9457 h 9457"/>
              <a:gd name="connsiteX51" fmla="*/ 3469 w 10000"/>
              <a:gd name="connsiteY51" fmla="*/ 9457 h 9457"/>
              <a:gd name="connsiteX52" fmla="*/ 3033 w 10000"/>
              <a:gd name="connsiteY52" fmla="*/ 9187 h 9457"/>
              <a:gd name="connsiteX53" fmla="*/ 2596 w 10000"/>
              <a:gd name="connsiteY53" fmla="*/ 9187 h 9457"/>
              <a:gd name="connsiteX54" fmla="*/ 2186 w 10000"/>
              <a:gd name="connsiteY54" fmla="*/ 8914 h 9457"/>
              <a:gd name="connsiteX55" fmla="*/ 1748 w 10000"/>
              <a:gd name="connsiteY55" fmla="*/ 8636 h 9457"/>
              <a:gd name="connsiteX56" fmla="*/ 1530 w 10000"/>
              <a:gd name="connsiteY56" fmla="*/ 8366 h 9457"/>
              <a:gd name="connsiteX57" fmla="*/ 1093 w 10000"/>
              <a:gd name="connsiteY57" fmla="*/ 7822 h 9457"/>
              <a:gd name="connsiteX58" fmla="*/ 875 w 10000"/>
              <a:gd name="connsiteY58" fmla="*/ 7278 h 9457"/>
              <a:gd name="connsiteX59" fmla="*/ 655 w 10000"/>
              <a:gd name="connsiteY59" fmla="*/ 6496 h 9457"/>
              <a:gd name="connsiteX60" fmla="*/ 437 w 10000"/>
              <a:gd name="connsiteY60" fmla="*/ 5951 h 9457"/>
              <a:gd name="connsiteX61" fmla="*/ 218 w 10000"/>
              <a:gd name="connsiteY61" fmla="*/ 5406 h 9457"/>
              <a:gd name="connsiteX62" fmla="*/ 218 w 10000"/>
              <a:gd name="connsiteY62" fmla="*/ 4868 h 9457"/>
              <a:gd name="connsiteX63" fmla="*/ 0 w 10000"/>
              <a:gd name="connsiteY63" fmla="*/ 4318 h 9457"/>
              <a:gd name="connsiteX64" fmla="*/ 0 w 10000"/>
              <a:gd name="connsiteY64" fmla="*/ 3507 h 9457"/>
              <a:gd name="connsiteX65" fmla="*/ 0 w 10000"/>
              <a:gd name="connsiteY65" fmla="*/ 2959 h 9457"/>
              <a:gd name="connsiteX66" fmla="*/ 0 w 10000"/>
              <a:gd name="connsiteY66" fmla="*/ 1868 h 9457"/>
              <a:gd name="connsiteX67" fmla="*/ 0 w 10000"/>
              <a:gd name="connsiteY67" fmla="*/ 1054 h 9457"/>
              <a:gd name="connsiteX68" fmla="*/ 0 w 10000"/>
              <a:gd name="connsiteY68" fmla="*/ 0 h 9457"/>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67" fmla="*/ 0 w 10000"/>
              <a:gd name="connsiteY67" fmla="*/ 111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64" fmla="*/ 0 w 10000"/>
              <a:gd name="connsiteY64"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62" fmla="*/ 0 w 10000"/>
              <a:gd name="connsiteY62"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0" fmla="*/ 1093 w 9782"/>
              <a:gd name="connsiteY0" fmla="*/ 4566 h 10000"/>
              <a:gd name="connsiteX1" fmla="*/ 1312 w 9782"/>
              <a:gd name="connsiteY1" fmla="*/ 5434 h 10000"/>
              <a:gd name="connsiteX2" fmla="*/ 1530 w 9782"/>
              <a:gd name="connsiteY2" fmla="*/ 6293 h 10000"/>
              <a:gd name="connsiteX3" fmla="*/ 1749 w 9782"/>
              <a:gd name="connsiteY3" fmla="*/ 6585 h 10000"/>
              <a:gd name="connsiteX4" fmla="*/ 2187 w 9782"/>
              <a:gd name="connsiteY4" fmla="*/ 7157 h 10000"/>
              <a:gd name="connsiteX5" fmla="*/ 2815 w 9782"/>
              <a:gd name="connsiteY5" fmla="*/ 7157 h 10000"/>
              <a:gd name="connsiteX6" fmla="*/ 3471 w 9782"/>
              <a:gd name="connsiteY6" fmla="*/ 7446 h 10000"/>
              <a:gd name="connsiteX7" fmla="*/ 4126 w 9782"/>
              <a:gd name="connsiteY7" fmla="*/ 7446 h 10000"/>
              <a:gd name="connsiteX8" fmla="*/ 4781 w 9782"/>
              <a:gd name="connsiteY8" fmla="*/ 7446 h 10000"/>
              <a:gd name="connsiteX9" fmla="*/ 5438 w 9782"/>
              <a:gd name="connsiteY9" fmla="*/ 7446 h 10000"/>
              <a:gd name="connsiteX10" fmla="*/ 6093 w 9782"/>
              <a:gd name="connsiteY10" fmla="*/ 7446 h 10000"/>
              <a:gd name="connsiteX11" fmla="*/ 6531 w 9782"/>
              <a:gd name="connsiteY11" fmla="*/ 7157 h 10000"/>
              <a:gd name="connsiteX12" fmla="*/ 7186 w 9782"/>
              <a:gd name="connsiteY12" fmla="*/ 6585 h 10000"/>
              <a:gd name="connsiteX13" fmla="*/ 7405 w 9782"/>
              <a:gd name="connsiteY13" fmla="*/ 6293 h 10000"/>
              <a:gd name="connsiteX14" fmla="*/ 7596 w 9782"/>
              <a:gd name="connsiteY14" fmla="*/ 5716 h 10000"/>
              <a:gd name="connsiteX15" fmla="*/ 7815 w 9782"/>
              <a:gd name="connsiteY15" fmla="*/ 4848 h 10000"/>
              <a:gd name="connsiteX16" fmla="*/ 8034 w 9782"/>
              <a:gd name="connsiteY16" fmla="*/ 3998 h 10000"/>
              <a:gd name="connsiteX17" fmla="*/ 8252 w 9782"/>
              <a:gd name="connsiteY17" fmla="*/ 3129 h 10000"/>
              <a:gd name="connsiteX18" fmla="*/ 8252 w 9782"/>
              <a:gd name="connsiteY18" fmla="*/ 2268 h 10000"/>
              <a:gd name="connsiteX19" fmla="*/ 8252 w 9782"/>
              <a:gd name="connsiteY19" fmla="*/ 1399 h 10000"/>
              <a:gd name="connsiteX20" fmla="*/ 8470 w 9782"/>
              <a:gd name="connsiteY20" fmla="*/ 576 h 10000"/>
              <a:gd name="connsiteX21" fmla="*/ 8470 w 9782"/>
              <a:gd name="connsiteY21" fmla="*/ 286 h 10000"/>
              <a:gd name="connsiteX22" fmla="*/ 8689 w 9782"/>
              <a:gd name="connsiteY22" fmla="*/ 0 h 10000"/>
              <a:gd name="connsiteX23" fmla="*/ 8689 w 9782"/>
              <a:gd name="connsiteY23" fmla="*/ 0 h 10000"/>
              <a:gd name="connsiteX24" fmla="*/ 8689 w 9782"/>
              <a:gd name="connsiteY24" fmla="*/ 286 h 10000"/>
              <a:gd name="connsiteX25" fmla="*/ 8689 w 9782"/>
              <a:gd name="connsiteY25" fmla="*/ 576 h 10000"/>
              <a:gd name="connsiteX26" fmla="*/ 8689 w 9782"/>
              <a:gd name="connsiteY26" fmla="*/ 825 h 10000"/>
              <a:gd name="connsiteX27" fmla="*/ 8907 w 9782"/>
              <a:gd name="connsiteY27" fmla="*/ 1115 h 10000"/>
              <a:gd name="connsiteX28" fmla="*/ 8907 w 9782"/>
              <a:gd name="connsiteY28" fmla="*/ 1689 h 10000"/>
              <a:gd name="connsiteX29" fmla="*/ 8907 w 9782"/>
              <a:gd name="connsiteY29" fmla="*/ 2268 h 10000"/>
              <a:gd name="connsiteX30" fmla="*/ 9127 w 9782"/>
              <a:gd name="connsiteY30" fmla="*/ 2843 h 10000"/>
              <a:gd name="connsiteX31" fmla="*/ 9127 w 9782"/>
              <a:gd name="connsiteY31" fmla="*/ 4278 h 10000"/>
              <a:gd name="connsiteX32" fmla="*/ 9345 w 9782"/>
              <a:gd name="connsiteY32" fmla="*/ 5434 h 10000"/>
              <a:gd name="connsiteX33" fmla="*/ 9564 w 9782"/>
              <a:gd name="connsiteY33" fmla="*/ 6293 h 10000"/>
              <a:gd name="connsiteX34" fmla="*/ 9782 w 9782"/>
              <a:gd name="connsiteY34" fmla="*/ 6869 h 10000"/>
              <a:gd name="connsiteX35" fmla="*/ 9782 w 9782"/>
              <a:gd name="connsiteY35" fmla="*/ 7157 h 10000"/>
              <a:gd name="connsiteX36" fmla="*/ 9782 w 9782"/>
              <a:gd name="connsiteY36" fmla="*/ 7446 h 10000"/>
              <a:gd name="connsiteX37" fmla="*/ 9782 w 9782"/>
              <a:gd name="connsiteY37" fmla="*/ 7696 h 10000"/>
              <a:gd name="connsiteX38" fmla="*/ 9564 w 9782"/>
              <a:gd name="connsiteY38" fmla="*/ 7988 h 10000"/>
              <a:gd name="connsiteX39" fmla="*/ 9345 w 9782"/>
              <a:gd name="connsiteY39" fmla="*/ 8271 h 10000"/>
              <a:gd name="connsiteX40" fmla="*/ 9127 w 9782"/>
              <a:gd name="connsiteY40" fmla="*/ 8561 h 10000"/>
              <a:gd name="connsiteX41" fmla="*/ 8689 w 9782"/>
              <a:gd name="connsiteY41" fmla="*/ 8846 h 10000"/>
              <a:gd name="connsiteX42" fmla="*/ 8252 w 9782"/>
              <a:gd name="connsiteY42" fmla="*/ 9132 h 10000"/>
              <a:gd name="connsiteX43" fmla="*/ 7405 w 9782"/>
              <a:gd name="connsiteY43" fmla="*/ 9714 h 10000"/>
              <a:gd name="connsiteX44" fmla="*/ 6531 w 9782"/>
              <a:gd name="connsiteY44" fmla="*/ 10000 h 10000"/>
              <a:gd name="connsiteX45" fmla="*/ 5656 w 9782"/>
              <a:gd name="connsiteY45" fmla="*/ 10000 h 10000"/>
              <a:gd name="connsiteX46" fmla="*/ 5001 w 9782"/>
              <a:gd name="connsiteY46" fmla="*/ 10000 h 10000"/>
              <a:gd name="connsiteX47" fmla="*/ 4345 w 9782"/>
              <a:gd name="connsiteY47" fmla="*/ 10000 h 10000"/>
              <a:gd name="connsiteX48" fmla="*/ 3908 w 9782"/>
              <a:gd name="connsiteY48" fmla="*/ 10000 h 10000"/>
              <a:gd name="connsiteX49" fmla="*/ 3251 w 9782"/>
              <a:gd name="connsiteY49" fmla="*/ 10000 h 10000"/>
              <a:gd name="connsiteX50" fmla="*/ 2815 w 9782"/>
              <a:gd name="connsiteY50" fmla="*/ 9714 h 10000"/>
              <a:gd name="connsiteX51" fmla="*/ 2378 w 9782"/>
              <a:gd name="connsiteY51" fmla="*/ 9714 h 10000"/>
              <a:gd name="connsiteX52" fmla="*/ 1968 w 9782"/>
              <a:gd name="connsiteY52" fmla="*/ 9426 h 10000"/>
              <a:gd name="connsiteX53" fmla="*/ 1530 w 9782"/>
              <a:gd name="connsiteY53" fmla="*/ 9132 h 10000"/>
              <a:gd name="connsiteX54" fmla="*/ 1312 w 9782"/>
              <a:gd name="connsiteY54" fmla="*/ 8846 h 10000"/>
              <a:gd name="connsiteX55" fmla="*/ 875 w 9782"/>
              <a:gd name="connsiteY55" fmla="*/ 8271 h 10000"/>
              <a:gd name="connsiteX56" fmla="*/ 657 w 9782"/>
              <a:gd name="connsiteY56" fmla="*/ 7696 h 10000"/>
              <a:gd name="connsiteX57" fmla="*/ 437 w 9782"/>
              <a:gd name="connsiteY57" fmla="*/ 6869 h 10000"/>
              <a:gd name="connsiteX58" fmla="*/ 219 w 9782"/>
              <a:gd name="connsiteY58" fmla="*/ 6293 h 10000"/>
              <a:gd name="connsiteX59" fmla="*/ 0 w 9782"/>
              <a:gd name="connsiteY59" fmla="*/ 5716 h 10000"/>
              <a:gd name="connsiteX60" fmla="*/ 0 w 9782"/>
              <a:gd name="connsiteY60" fmla="*/ 5148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224 w 10000"/>
              <a:gd name="connsiteY58" fmla="*/ 6293 h 10000"/>
              <a:gd name="connsiteX59" fmla="*/ 0 w 10000"/>
              <a:gd name="connsiteY59" fmla="*/ 5716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0 w 10000"/>
              <a:gd name="connsiteY58" fmla="*/ 5716 h 10000"/>
              <a:gd name="connsiteX0" fmla="*/ 1341 w 10000"/>
              <a:gd name="connsiteY0" fmla="*/ 5434 h 10000"/>
              <a:gd name="connsiteX1" fmla="*/ 1564 w 10000"/>
              <a:gd name="connsiteY1" fmla="*/ 6293 h 10000"/>
              <a:gd name="connsiteX2" fmla="*/ 1788 w 10000"/>
              <a:gd name="connsiteY2" fmla="*/ 6585 h 10000"/>
              <a:gd name="connsiteX3" fmla="*/ 2236 w 10000"/>
              <a:gd name="connsiteY3" fmla="*/ 7157 h 10000"/>
              <a:gd name="connsiteX4" fmla="*/ 2878 w 10000"/>
              <a:gd name="connsiteY4" fmla="*/ 7157 h 10000"/>
              <a:gd name="connsiteX5" fmla="*/ 3548 w 10000"/>
              <a:gd name="connsiteY5" fmla="*/ 7446 h 10000"/>
              <a:gd name="connsiteX6" fmla="*/ 4218 w 10000"/>
              <a:gd name="connsiteY6" fmla="*/ 7446 h 10000"/>
              <a:gd name="connsiteX7" fmla="*/ 4888 w 10000"/>
              <a:gd name="connsiteY7" fmla="*/ 7446 h 10000"/>
              <a:gd name="connsiteX8" fmla="*/ 5559 w 10000"/>
              <a:gd name="connsiteY8" fmla="*/ 7446 h 10000"/>
              <a:gd name="connsiteX9" fmla="*/ 6229 w 10000"/>
              <a:gd name="connsiteY9" fmla="*/ 7446 h 10000"/>
              <a:gd name="connsiteX10" fmla="*/ 6677 w 10000"/>
              <a:gd name="connsiteY10" fmla="*/ 7157 h 10000"/>
              <a:gd name="connsiteX11" fmla="*/ 7346 w 10000"/>
              <a:gd name="connsiteY11" fmla="*/ 6585 h 10000"/>
              <a:gd name="connsiteX12" fmla="*/ 7570 w 10000"/>
              <a:gd name="connsiteY12" fmla="*/ 6293 h 10000"/>
              <a:gd name="connsiteX13" fmla="*/ 7765 w 10000"/>
              <a:gd name="connsiteY13" fmla="*/ 5716 h 10000"/>
              <a:gd name="connsiteX14" fmla="*/ 7989 w 10000"/>
              <a:gd name="connsiteY14" fmla="*/ 4848 h 10000"/>
              <a:gd name="connsiteX15" fmla="*/ 8213 w 10000"/>
              <a:gd name="connsiteY15" fmla="*/ 3998 h 10000"/>
              <a:gd name="connsiteX16" fmla="*/ 8436 w 10000"/>
              <a:gd name="connsiteY16" fmla="*/ 3129 h 10000"/>
              <a:gd name="connsiteX17" fmla="*/ 8436 w 10000"/>
              <a:gd name="connsiteY17" fmla="*/ 2268 h 10000"/>
              <a:gd name="connsiteX18" fmla="*/ 8436 w 10000"/>
              <a:gd name="connsiteY18" fmla="*/ 1399 h 10000"/>
              <a:gd name="connsiteX19" fmla="*/ 8659 w 10000"/>
              <a:gd name="connsiteY19" fmla="*/ 576 h 10000"/>
              <a:gd name="connsiteX20" fmla="*/ 8659 w 10000"/>
              <a:gd name="connsiteY20" fmla="*/ 286 h 10000"/>
              <a:gd name="connsiteX21" fmla="*/ 8883 w 10000"/>
              <a:gd name="connsiteY21" fmla="*/ 0 h 10000"/>
              <a:gd name="connsiteX22" fmla="*/ 8883 w 10000"/>
              <a:gd name="connsiteY22" fmla="*/ 0 h 10000"/>
              <a:gd name="connsiteX23" fmla="*/ 8883 w 10000"/>
              <a:gd name="connsiteY23" fmla="*/ 286 h 10000"/>
              <a:gd name="connsiteX24" fmla="*/ 8883 w 10000"/>
              <a:gd name="connsiteY24" fmla="*/ 576 h 10000"/>
              <a:gd name="connsiteX25" fmla="*/ 8883 w 10000"/>
              <a:gd name="connsiteY25" fmla="*/ 825 h 10000"/>
              <a:gd name="connsiteX26" fmla="*/ 9105 w 10000"/>
              <a:gd name="connsiteY26" fmla="*/ 1115 h 10000"/>
              <a:gd name="connsiteX27" fmla="*/ 9105 w 10000"/>
              <a:gd name="connsiteY27" fmla="*/ 1689 h 10000"/>
              <a:gd name="connsiteX28" fmla="*/ 9105 w 10000"/>
              <a:gd name="connsiteY28" fmla="*/ 2268 h 10000"/>
              <a:gd name="connsiteX29" fmla="*/ 9330 w 10000"/>
              <a:gd name="connsiteY29" fmla="*/ 2843 h 10000"/>
              <a:gd name="connsiteX30" fmla="*/ 9330 w 10000"/>
              <a:gd name="connsiteY30" fmla="*/ 4278 h 10000"/>
              <a:gd name="connsiteX31" fmla="*/ 9553 w 10000"/>
              <a:gd name="connsiteY31" fmla="*/ 5434 h 10000"/>
              <a:gd name="connsiteX32" fmla="*/ 9777 w 10000"/>
              <a:gd name="connsiteY32" fmla="*/ 6293 h 10000"/>
              <a:gd name="connsiteX33" fmla="*/ 10000 w 10000"/>
              <a:gd name="connsiteY33" fmla="*/ 6869 h 10000"/>
              <a:gd name="connsiteX34" fmla="*/ 10000 w 10000"/>
              <a:gd name="connsiteY34" fmla="*/ 7157 h 10000"/>
              <a:gd name="connsiteX35" fmla="*/ 10000 w 10000"/>
              <a:gd name="connsiteY35" fmla="*/ 7446 h 10000"/>
              <a:gd name="connsiteX36" fmla="*/ 10000 w 10000"/>
              <a:gd name="connsiteY36" fmla="*/ 7696 h 10000"/>
              <a:gd name="connsiteX37" fmla="*/ 9777 w 10000"/>
              <a:gd name="connsiteY37" fmla="*/ 7988 h 10000"/>
              <a:gd name="connsiteX38" fmla="*/ 9553 w 10000"/>
              <a:gd name="connsiteY38" fmla="*/ 8271 h 10000"/>
              <a:gd name="connsiteX39" fmla="*/ 9330 w 10000"/>
              <a:gd name="connsiteY39" fmla="*/ 8561 h 10000"/>
              <a:gd name="connsiteX40" fmla="*/ 8883 w 10000"/>
              <a:gd name="connsiteY40" fmla="*/ 8846 h 10000"/>
              <a:gd name="connsiteX41" fmla="*/ 8436 w 10000"/>
              <a:gd name="connsiteY41" fmla="*/ 9132 h 10000"/>
              <a:gd name="connsiteX42" fmla="*/ 7570 w 10000"/>
              <a:gd name="connsiteY42" fmla="*/ 9714 h 10000"/>
              <a:gd name="connsiteX43" fmla="*/ 6677 w 10000"/>
              <a:gd name="connsiteY43" fmla="*/ 10000 h 10000"/>
              <a:gd name="connsiteX44" fmla="*/ 5782 w 10000"/>
              <a:gd name="connsiteY44" fmla="*/ 10000 h 10000"/>
              <a:gd name="connsiteX45" fmla="*/ 5112 w 10000"/>
              <a:gd name="connsiteY45" fmla="*/ 10000 h 10000"/>
              <a:gd name="connsiteX46" fmla="*/ 4442 w 10000"/>
              <a:gd name="connsiteY46" fmla="*/ 10000 h 10000"/>
              <a:gd name="connsiteX47" fmla="*/ 3995 w 10000"/>
              <a:gd name="connsiteY47" fmla="*/ 10000 h 10000"/>
              <a:gd name="connsiteX48" fmla="*/ 3323 w 10000"/>
              <a:gd name="connsiteY48" fmla="*/ 10000 h 10000"/>
              <a:gd name="connsiteX49" fmla="*/ 2878 w 10000"/>
              <a:gd name="connsiteY49" fmla="*/ 9714 h 10000"/>
              <a:gd name="connsiteX50" fmla="*/ 2431 w 10000"/>
              <a:gd name="connsiteY50" fmla="*/ 9714 h 10000"/>
              <a:gd name="connsiteX51" fmla="*/ 2012 w 10000"/>
              <a:gd name="connsiteY51" fmla="*/ 9426 h 10000"/>
              <a:gd name="connsiteX52" fmla="*/ 1564 w 10000"/>
              <a:gd name="connsiteY52" fmla="*/ 9132 h 10000"/>
              <a:gd name="connsiteX53" fmla="*/ 1341 w 10000"/>
              <a:gd name="connsiteY53" fmla="*/ 8846 h 10000"/>
              <a:gd name="connsiteX54" fmla="*/ 895 w 10000"/>
              <a:gd name="connsiteY54" fmla="*/ 8271 h 10000"/>
              <a:gd name="connsiteX55" fmla="*/ 672 w 10000"/>
              <a:gd name="connsiteY55" fmla="*/ 7696 h 10000"/>
              <a:gd name="connsiteX56" fmla="*/ 447 w 10000"/>
              <a:gd name="connsiteY56" fmla="*/ 6869 h 10000"/>
              <a:gd name="connsiteX57" fmla="*/ 0 w 10000"/>
              <a:gd name="connsiteY57" fmla="*/ 5716 h 10000"/>
              <a:gd name="connsiteX0" fmla="*/ 1564 w 10000"/>
              <a:gd name="connsiteY0" fmla="*/ 6293 h 10000"/>
              <a:gd name="connsiteX1" fmla="*/ 1788 w 10000"/>
              <a:gd name="connsiteY1" fmla="*/ 6585 h 10000"/>
              <a:gd name="connsiteX2" fmla="*/ 2236 w 10000"/>
              <a:gd name="connsiteY2" fmla="*/ 7157 h 10000"/>
              <a:gd name="connsiteX3" fmla="*/ 2878 w 10000"/>
              <a:gd name="connsiteY3" fmla="*/ 7157 h 10000"/>
              <a:gd name="connsiteX4" fmla="*/ 3548 w 10000"/>
              <a:gd name="connsiteY4" fmla="*/ 7446 h 10000"/>
              <a:gd name="connsiteX5" fmla="*/ 4218 w 10000"/>
              <a:gd name="connsiteY5" fmla="*/ 7446 h 10000"/>
              <a:gd name="connsiteX6" fmla="*/ 4888 w 10000"/>
              <a:gd name="connsiteY6" fmla="*/ 7446 h 10000"/>
              <a:gd name="connsiteX7" fmla="*/ 5559 w 10000"/>
              <a:gd name="connsiteY7" fmla="*/ 7446 h 10000"/>
              <a:gd name="connsiteX8" fmla="*/ 6229 w 10000"/>
              <a:gd name="connsiteY8" fmla="*/ 7446 h 10000"/>
              <a:gd name="connsiteX9" fmla="*/ 6677 w 10000"/>
              <a:gd name="connsiteY9" fmla="*/ 7157 h 10000"/>
              <a:gd name="connsiteX10" fmla="*/ 7346 w 10000"/>
              <a:gd name="connsiteY10" fmla="*/ 6585 h 10000"/>
              <a:gd name="connsiteX11" fmla="*/ 7570 w 10000"/>
              <a:gd name="connsiteY11" fmla="*/ 6293 h 10000"/>
              <a:gd name="connsiteX12" fmla="*/ 7765 w 10000"/>
              <a:gd name="connsiteY12" fmla="*/ 5716 h 10000"/>
              <a:gd name="connsiteX13" fmla="*/ 7989 w 10000"/>
              <a:gd name="connsiteY13" fmla="*/ 4848 h 10000"/>
              <a:gd name="connsiteX14" fmla="*/ 8213 w 10000"/>
              <a:gd name="connsiteY14" fmla="*/ 3998 h 10000"/>
              <a:gd name="connsiteX15" fmla="*/ 8436 w 10000"/>
              <a:gd name="connsiteY15" fmla="*/ 3129 h 10000"/>
              <a:gd name="connsiteX16" fmla="*/ 8436 w 10000"/>
              <a:gd name="connsiteY16" fmla="*/ 2268 h 10000"/>
              <a:gd name="connsiteX17" fmla="*/ 8436 w 10000"/>
              <a:gd name="connsiteY17" fmla="*/ 1399 h 10000"/>
              <a:gd name="connsiteX18" fmla="*/ 8659 w 10000"/>
              <a:gd name="connsiteY18" fmla="*/ 576 h 10000"/>
              <a:gd name="connsiteX19" fmla="*/ 8659 w 10000"/>
              <a:gd name="connsiteY19" fmla="*/ 286 h 10000"/>
              <a:gd name="connsiteX20" fmla="*/ 8883 w 10000"/>
              <a:gd name="connsiteY20" fmla="*/ 0 h 10000"/>
              <a:gd name="connsiteX21" fmla="*/ 8883 w 10000"/>
              <a:gd name="connsiteY21" fmla="*/ 0 h 10000"/>
              <a:gd name="connsiteX22" fmla="*/ 8883 w 10000"/>
              <a:gd name="connsiteY22" fmla="*/ 286 h 10000"/>
              <a:gd name="connsiteX23" fmla="*/ 8883 w 10000"/>
              <a:gd name="connsiteY23" fmla="*/ 576 h 10000"/>
              <a:gd name="connsiteX24" fmla="*/ 8883 w 10000"/>
              <a:gd name="connsiteY24" fmla="*/ 825 h 10000"/>
              <a:gd name="connsiteX25" fmla="*/ 9105 w 10000"/>
              <a:gd name="connsiteY25" fmla="*/ 1115 h 10000"/>
              <a:gd name="connsiteX26" fmla="*/ 9105 w 10000"/>
              <a:gd name="connsiteY26" fmla="*/ 1689 h 10000"/>
              <a:gd name="connsiteX27" fmla="*/ 9105 w 10000"/>
              <a:gd name="connsiteY27" fmla="*/ 2268 h 10000"/>
              <a:gd name="connsiteX28" fmla="*/ 9330 w 10000"/>
              <a:gd name="connsiteY28" fmla="*/ 2843 h 10000"/>
              <a:gd name="connsiteX29" fmla="*/ 9330 w 10000"/>
              <a:gd name="connsiteY29" fmla="*/ 4278 h 10000"/>
              <a:gd name="connsiteX30" fmla="*/ 9553 w 10000"/>
              <a:gd name="connsiteY30" fmla="*/ 5434 h 10000"/>
              <a:gd name="connsiteX31" fmla="*/ 9777 w 10000"/>
              <a:gd name="connsiteY31" fmla="*/ 6293 h 10000"/>
              <a:gd name="connsiteX32" fmla="*/ 10000 w 10000"/>
              <a:gd name="connsiteY32" fmla="*/ 6869 h 10000"/>
              <a:gd name="connsiteX33" fmla="*/ 10000 w 10000"/>
              <a:gd name="connsiteY33" fmla="*/ 7157 h 10000"/>
              <a:gd name="connsiteX34" fmla="*/ 10000 w 10000"/>
              <a:gd name="connsiteY34" fmla="*/ 7446 h 10000"/>
              <a:gd name="connsiteX35" fmla="*/ 10000 w 10000"/>
              <a:gd name="connsiteY35" fmla="*/ 7696 h 10000"/>
              <a:gd name="connsiteX36" fmla="*/ 9777 w 10000"/>
              <a:gd name="connsiteY36" fmla="*/ 7988 h 10000"/>
              <a:gd name="connsiteX37" fmla="*/ 9553 w 10000"/>
              <a:gd name="connsiteY37" fmla="*/ 8271 h 10000"/>
              <a:gd name="connsiteX38" fmla="*/ 9330 w 10000"/>
              <a:gd name="connsiteY38" fmla="*/ 8561 h 10000"/>
              <a:gd name="connsiteX39" fmla="*/ 8883 w 10000"/>
              <a:gd name="connsiteY39" fmla="*/ 8846 h 10000"/>
              <a:gd name="connsiteX40" fmla="*/ 8436 w 10000"/>
              <a:gd name="connsiteY40" fmla="*/ 9132 h 10000"/>
              <a:gd name="connsiteX41" fmla="*/ 7570 w 10000"/>
              <a:gd name="connsiteY41" fmla="*/ 9714 h 10000"/>
              <a:gd name="connsiteX42" fmla="*/ 6677 w 10000"/>
              <a:gd name="connsiteY42" fmla="*/ 10000 h 10000"/>
              <a:gd name="connsiteX43" fmla="*/ 5782 w 10000"/>
              <a:gd name="connsiteY43" fmla="*/ 10000 h 10000"/>
              <a:gd name="connsiteX44" fmla="*/ 5112 w 10000"/>
              <a:gd name="connsiteY44" fmla="*/ 10000 h 10000"/>
              <a:gd name="connsiteX45" fmla="*/ 4442 w 10000"/>
              <a:gd name="connsiteY45" fmla="*/ 10000 h 10000"/>
              <a:gd name="connsiteX46" fmla="*/ 3995 w 10000"/>
              <a:gd name="connsiteY46" fmla="*/ 10000 h 10000"/>
              <a:gd name="connsiteX47" fmla="*/ 3323 w 10000"/>
              <a:gd name="connsiteY47" fmla="*/ 10000 h 10000"/>
              <a:gd name="connsiteX48" fmla="*/ 2878 w 10000"/>
              <a:gd name="connsiteY48" fmla="*/ 9714 h 10000"/>
              <a:gd name="connsiteX49" fmla="*/ 2431 w 10000"/>
              <a:gd name="connsiteY49" fmla="*/ 9714 h 10000"/>
              <a:gd name="connsiteX50" fmla="*/ 2012 w 10000"/>
              <a:gd name="connsiteY50" fmla="*/ 9426 h 10000"/>
              <a:gd name="connsiteX51" fmla="*/ 1564 w 10000"/>
              <a:gd name="connsiteY51" fmla="*/ 9132 h 10000"/>
              <a:gd name="connsiteX52" fmla="*/ 1341 w 10000"/>
              <a:gd name="connsiteY52" fmla="*/ 8846 h 10000"/>
              <a:gd name="connsiteX53" fmla="*/ 895 w 10000"/>
              <a:gd name="connsiteY53" fmla="*/ 8271 h 10000"/>
              <a:gd name="connsiteX54" fmla="*/ 672 w 10000"/>
              <a:gd name="connsiteY54" fmla="*/ 7696 h 10000"/>
              <a:gd name="connsiteX55" fmla="*/ 447 w 10000"/>
              <a:gd name="connsiteY55" fmla="*/ 6869 h 10000"/>
              <a:gd name="connsiteX56" fmla="*/ 0 w 10000"/>
              <a:gd name="connsiteY56" fmla="*/ 5716 h 10000"/>
              <a:gd name="connsiteX0" fmla="*/ 1117 w 9553"/>
              <a:gd name="connsiteY0" fmla="*/ 6293 h 10000"/>
              <a:gd name="connsiteX1" fmla="*/ 1341 w 9553"/>
              <a:gd name="connsiteY1" fmla="*/ 6585 h 10000"/>
              <a:gd name="connsiteX2" fmla="*/ 1789 w 9553"/>
              <a:gd name="connsiteY2" fmla="*/ 7157 h 10000"/>
              <a:gd name="connsiteX3" fmla="*/ 2431 w 9553"/>
              <a:gd name="connsiteY3" fmla="*/ 7157 h 10000"/>
              <a:gd name="connsiteX4" fmla="*/ 3101 w 9553"/>
              <a:gd name="connsiteY4" fmla="*/ 7446 h 10000"/>
              <a:gd name="connsiteX5" fmla="*/ 3771 w 9553"/>
              <a:gd name="connsiteY5" fmla="*/ 7446 h 10000"/>
              <a:gd name="connsiteX6" fmla="*/ 4441 w 9553"/>
              <a:gd name="connsiteY6" fmla="*/ 7446 h 10000"/>
              <a:gd name="connsiteX7" fmla="*/ 5112 w 9553"/>
              <a:gd name="connsiteY7" fmla="*/ 7446 h 10000"/>
              <a:gd name="connsiteX8" fmla="*/ 5782 w 9553"/>
              <a:gd name="connsiteY8" fmla="*/ 7446 h 10000"/>
              <a:gd name="connsiteX9" fmla="*/ 6230 w 9553"/>
              <a:gd name="connsiteY9" fmla="*/ 7157 h 10000"/>
              <a:gd name="connsiteX10" fmla="*/ 6899 w 9553"/>
              <a:gd name="connsiteY10" fmla="*/ 6585 h 10000"/>
              <a:gd name="connsiteX11" fmla="*/ 7123 w 9553"/>
              <a:gd name="connsiteY11" fmla="*/ 6293 h 10000"/>
              <a:gd name="connsiteX12" fmla="*/ 7318 w 9553"/>
              <a:gd name="connsiteY12" fmla="*/ 5716 h 10000"/>
              <a:gd name="connsiteX13" fmla="*/ 7542 w 9553"/>
              <a:gd name="connsiteY13" fmla="*/ 4848 h 10000"/>
              <a:gd name="connsiteX14" fmla="*/ 7766 w 9553"/>
              <a:gd name="connsiteY14" fmla="*/ 3998 h 10000"/>
              <a:gd name="connsiteX15" fmla="*/ 7989 w 9553"/>
              <a:gd name="connsiteY15" fmla="*/ 3129 h 10000"/>
              <a:gd name="connsiteX16" fmla="*/ 7989 w 9553"/>
              <a:gd name="connsiteY16" fmla="*/ 2268 h 10000"/>
              <a:gd name="connsiteX17" fmla="*/ 7989 w 9553"/>
              <a:gd name="connsiteY17" fmla="*/ 1399 h 10000"/>
              <a:gd name="connsiteX18" fmla="*/ 8212 w 9553"/>
              <a:gd name="connsiteY18" fmla="*/ 576 h 10000"/>
              <a:gd name="connsiteX19" fmla="*/ 8212 w 9553"/>
              <a:gd name="connsiteY19" fmla="*/ 286 h 10000"/>
              <a:gd name="connsiteX20" fmla="*/ 8436 w 9553"/>
              <a:gd name="connsiteY20" fmla="*/ 0 h 10000"/>
              <a:gd name="connsiteX21" fmla="*/ 8436 w 9553"/>
              <a:gd name="connsiteY21" fmla="*/ 0 h 10000"/>
              <a:gd name="connsiteX22" fmla="*/ 8436 w 9553"/>
              <a:gd name="connsiteY22" fmla="*/ 286 h 10000"/>
              <a:gd name="connsiteX23" fmla="*/ 8436 w 9553"/>
              <a:gd name="connsiteY23" fmla="*/ 576 h 10000"/>
              <a:gd name="connsiteX24" fmla="*/ 8436 w 9553"/>
              <a:gd name="connsiteY24" fmla="*/ 825 h 10000"/>
              <a:gd name="connsiteX25" fmla="*/ 8658 w 9553"/>
              <a:gd name="connsiteY25" fmla="*/ 1115 h 10000"/>
              <a:gd name="connsiteX26" fmla="*/ 8658 w 9553"/>
              <a:gd name="connsiteY26" fmla="*/ 1689 h 10000"/>
              <a:gd name="connsiteX27" fmla="*/ 8658 w 9553"/>
              <a:gd name="connsiteY27" fmla="*/ 2268 h 10000"/>
              <a:gd name="connsiteX28" fmla="*/ 8883 w 9553"/>
              <a:gd name="connsiteY28" fmla="*/ 2843 h 10000"/>
              <a:gd name="connsiteX29" fmla="*/ 8883 w 9553"/>
              <a:gd name="connsiteY29" fmla="*/ 4278 h 10000"/>
              <a:gd name="connsiteX30" fmla="*/ 9106 w 9553"/>
              <a:gd name="connsiteY30" fmla="*/ 5434 h 10000"/>
              <a:gd name="connsiteX31" fmla="*/ 9330 w 9553"/>
              <a:gd name="connsiteY31" fmla="*/ 6293 h 10000"/>
              <a:gd name="connsiteX32" fmla="*/ 9553 w 9553"/>
              <a:gd name="connsiteY32" fmla="*/ 6869 h 10000"/>
              <a:gd name="connsiteX33" fmla="*/ 9553 w 9553"/>
              <a:gd name="connsiteY33" fmla="*/ 7157 h 10000"/>
              <a:gd name="connsiteX34" fmla="*/ 9553 w 9553"/>
              <a:gd name="connsiteY34" fmla="*/ 7446 h 10000"/>
              <a:gd name="connsiteX35" fmla="*/ 9553 w 9553"/>
              <a:gd name="connsiteY35" fmla="*/ 7696 h 10000"/>
              <a:gd name="connsiteX36" fmla="*/ 9330 w 9553"/>
              <a:gd name="connsiteY36" fmla="*/ 7988 h 10000"/>
              <a:gd name="connsiteX37" fmla="*/ 9106 w 9553"/>
              <a:gd name="connsiteY37" fmla="*/ 8271 h 10000"/>
              <a:gd name="connsiteX38" fmla="*/ 8883 w 9553"/>
              <a:gd name="connsiteY38" fmla="*/ 8561 h 10000"/>
              <a:gd name="connsiteX39" fmla="*/ 8436 w 9553"/>
              <a:gd name="connsiteY39" fmla="*/ 8846 h 10000"/>
              <a:gd name="connsiteX40" fmla="*/ 7989 w 9553"/>
              <a:gd name="connsiteY40" fmla="*/ 9132 h 10000"/>
              <a:gd name="connsiteX41" fmla="*/ 7123 w 9553"/>
              <a:gd name="connsiteY41" fmla="*/ 9714 h 10000"/>
              <a:gd name="connsiteX42" fmla="*/ 6230 w 9553"/>
              <a:gd name="connsiteY42" fmla="*/ 10000 h 10000"/>
              <a:gd name="connsiteX43" fmla="*/ 5335 w 9553"/>
              <a:gd name="connsiteY43" fmla="*/ 10000 h 10000"/>
              <a:gd name="connsiteX44" fmla="*/ 4665 w 9553"/>
              <a:gd name="connsiteY44" fmla="*/ 10000 h 10000"/>
              <a:gd name="connsiteX45" fmla="*/ 3995 w 9553"/>
              <a:gd name="connsiteY45" fmla="*/ 10000 h 10000"/>
              <a:gd name="connsiteX46" fmla="*/ 3548 w 9553"/>
              <a:gd name="connsiteY46" fmla="*/ 10000 h 10000"/>
              <a:gd name="connsiteX47" fmla="*/ 2876 w 9553"/>
              <a:gd name="connsiteY47" fmla="*/ 10000 h 10000"/>
              <a:gd name="connsiteX48" fmla="*/ 2431 w 9553"/>
              <a:gd name="connsiteY48" fmla="*/ 9714 h 10000"/>
              <a:gd name="connsiteX49" fmla="*/ 1984 w 9553"/>
              <a:gd name="connsiteY49" fmla="*/ 9714 h 10000"/>
              <a:gd name="connsiteX50" fmla="*/ 1565 w 9553"/>
              <a:gd name="connsiteY50" fmla="*/ 9426 h 10000"/>
              <a:gd name="connsiteX51" fmla="*/ 1117 w 9553"/>
              <a:gd name="connsiteY51" fmla="*/ 9132 h 10000"/>
              <a:gd name="connsiteX52" fmla="*/ 894 w 9553"/>
              <a:gd name="connsiteY52" fmla="*/ 8846 h 10000"/>
              <a:gd name="connsiteX53" fmla="*/ 448 w 9553"/>
              <a:gd name="connsiteY53" fmla="*/ 8271 h 10000"/>
              <a:gd name="connsiteX54" fmla="*/ 225 w 9553"/>
              <a:gd name="connsiteY54" fmla="*/ 7696 h 10000"/>
              <a:gd name="connsiteX55" fmla="*/ 0 w 9553"/>
              <a:gd name="connsiteY55" fmla="*/ 6869 h 10000"/>
              <a:gd name="connsiteX0" fmla="*/ 933 w 9764"/>
              <a:gd name="connsiteY0" fmla="*/ 6293 h 10000"/>
              <a:gd name="connsiteX1" fmla="*/ 1168 w 9764"/>
              <a:gd name="connsiteY1" fmla="*/ 6585 h 10000"/>
              <a:gd name="connsiteX2" fmla="*/ 1637 w 9764"/>
              <a:gd name="connsiteY2" fmla="*/ 7157 h 10000"/>
              <a:gd name="connsiteX3" fmla="*/ 2309 w 9764"/>
              <a:gd name="connsiteY3" fmla="*/ 7157 h 10000"/>
              <a:gd name="connsiteX4" fmla="*/ 3010 w 9764"/>
              <a:gd name="connsiteY4" fmla="*/ 7446 h 10000"/>
              <a:gd name="connsiteX5" fmla="*/ 3711 w 9764"/>
              <a:gd name="connsiteY5" fmla="*/ 7446 h 10000"/>
              <a:gd name="connsiteX6" fmla="*/ 4413 w 9764"/>
              <a:gd name="connsiteY6" fmla="*/ 7446 h 10000"/>
              <a:gd name="connsiteX7" fmla="*/ 5115 w 9764"/>
              <a:gd name="connsiteY7" fmla="*/ 7446 h 10000"/>
              <a:gd name="connsiteX8" fmla="*/ 5817 w 9764"/>
              <a:gd name="connsiteY8" fmla="*/ 7446 h 10000"/>
              <a:gd name="connsiteX9" fmla="*/ 6286 w 9764"/>
              <a:gd name="connsiteY9" fmla="*/ 7157 h 10000"/>
              <a:gd name="connsiteX10" fmla="*/ 6986 w 9764"/>
              <a:gd name="connsiteY10" fmla="*/ 6585 h 10000"/>
              <a:gd name="connsiteX11" fmla="*/ 7220 w 9764"/>
              <a:gd name="connsiteY11" fmla="*/ 6293 h 10000"/>
              <a:gd name="connsiteX12" fmla="*/ 7424 w 9764"/>
              <a:gd name="connsiteY12" fmla="*/ 5716 h 10000"/>
              <a:gd name="connsiteX13" fmla="*/ 7659 w 9764"/>
              <a:gd name="connsiteY13" fmla="*/ 4848 h 10000"/>
              <a:gd name="connsiteX14" fmla="*/ 7893 w 9764"/>
              <a:gd name="connsiteY14" fmla="*/ 3998 h 10000"/>
              <a:gd name="connsiteX15" fmla="*/ 8127 w 9764"/>
              <a:gd name="connsiteY15" fmla="*/ 3129 h 10000"/>
              <a:gd name="connsiteX16" fmla="*/ 8127 w 9764"/>
              <a:gd name="connsiteY16" fmla="*/ 2268 h 10000"/>
              <a:gd name="connsiteX17" fmla="*/ 8127 w 9764"/>
              <a:gd name="connsiteY17" fmla="*/ 1399 h 10000"/>
              <a:gd name="connsiteX18" fmla="*/ 8360 w 9764"/>
              <a:gd name="connsiteY18" fmla="*/ 576 h 10000"/>
              <a:gd name="connsiteX19" fmla="*/ 8360 w 9764"/>
              <a:gd name="connsiteY19" fmla="*/ 286 h 10000"/>
              <a:gd name="connsiteX20" fmla="*/ 8595 w 9764"/>
              <a:gd name="connsiteY20" fmla="*/ 0 h 10000"/>
              <a:gd name="connsiteX21" fmla="*/ 8595 w 9764"/>
              <a:gd name="connsiteY21" fmla="*/ 0 h 10000"/>
              <a:gd name="connsiteX22" fmla="*/ 8595 w 9764"/>
              <a:gd name="connsiteY22" fmla="*/ 286 h 10000"/>
              <a:gd name="connsiteX23" fmla="*/ 8595 w 9764"/>
              <a:gd name="connsiteY23" fmla="*/ 576 h 10000"/>
              <a:gd name="connsiteX24" fmla="*/ 8595 w 9764"/>
              <a:gd name="connsiteY24" fmla="*/ 825 h 10000"/>
              <a:gd name="connsiteX25" fmla="*/ 8827 w 9764"/>
              <a:gd name="connsiteY25" fmla="*/ 1115 h 10000"/>
              <a:gd name="connsiteX26" fmla="*/ 8827 w 9764"/>
              <a:gd name="connsiteY26" fmla="*/ 1689 h 10000"/>
              <a:gd name="connsiteX27" fmla="*/ 8827 w 9764"/>
              <a:gd name="connsiteY27" fmla="*/ 2268 h 10000"/>
              <a:gd name="connsiteX28" fmla="*/ 9063 w 9764"/>
              <a:gd name="connsiteY28" fmla="*/ 2843 h 10000"/>
              <a:gd name="connsiteX29" fmla="*/ 9063 w 9764"/>
              <a:gd name="connsiteY29" fmla="*/ 4278 h 10000"/>
              <a:gd name="connsiteX30" fmla="*/ 9296 w 9764"/>
              <a:gd name="connsiteY30" fmla="*/ 5434 h 10000"/>
              <a:gd name="connsiteX31" fmla="*/ 9531 w 9764"/>
              <a:gd name="connsiteY31" fmla="*/ 6293 h 10000"/>
              <a:gd name="connsiteX32" fmla="*/ 9764 w 9764"/>
              <a:gd name="connsiteY32" fmla="*/ 6869 h 10000"/>
              <a:gd name="connsiteX33" fmla="*/ 9764 w 9764"/>
              <a:gd name="connsiteY33" fmla="*/ 7157 h 10000"/>
              <a:gd name="connsiteX34" fmla="*/ 9764 w 9764"/>
              <a:gd name="connsiteY34" fmla="*/ 7446 h 10000"/>
              <a:gd name="connsiteX35" fmla="*/ 9764 w 9764"/>
              <a:gd name="connsiteY35" fmla="*/ 7696 h 10000"/>
              <a:gd name="connsiteX36" fmla="*/ 9531 w 9764"/>
              <a:gd name="connsiteY36" fmla="*/ 7988 h 10000"/>
              <a:gd name="connsiteX37" fmla="*/ 9296 w 9764"/>
              <a:gd name="connsiteY37" fmla="*/ 8271 h 10000"/>
              <a:gd name="connsiteX38" fmla="*/ 9063 w 9764"/>
              <a:gd name="connsiteY38" fmla="*/ 8561 h 10000"/>
              <a:gd name="connsiteX39" fmla="*/ 8595 w 9764"/>
              <a:gd name="connsiteY39" fmla="*/ 8846 h 10000"/>
              <a:gd name="connsiteX40" fmla="*/ 8127 w 9764"/>
              <a:gd name="connsiteY40" fmla="*/ 9132 h 10000"/>
              <a:gd name="connsiteX41" fmla="*/ 7220 w 9764"/>
              <a:gd name="connsiteY41" fmla="*/ 9714 h 10000"/>
              <a:gd name="connsiteX42" fmla="*/ 6286 w 9764"/>
              <a:gd name="connsiteY42" fmla="*/ 10000 h 10000"/>
              <a:gd name="connsiteX43" fmla="*/ 5349 w 9764"/>
              <a:gd name="connsiteY43" fmla="*/ 10000 h 10000"/>
              <a:gd name="connsiteX44" fmla="*/ 4647 w 9764"/>
              <a:gd name="connsiteY44" fmla="*/ 10000 h 10000"/>
              <a:gd name="connsiteX45" fmla="*/ 3946 w 9764"/>
              <a:gd name="connsiteY45" fmla="*/ 10000 h 10000"/>
              <a:gd name="connsiteX46" fmla="*/ 3478 w 9764"/>
              <a:gd name="connsiteY46" fmla="*/ 10000 h 10000"/>
              <a:gd name="connsiteX47" fmla="*/ 2775 w 9764"/>
              <a:gd name="connsiteY47" fmla="*/ 10000 h 10000"/>
              <a:gd name="connsiteX48" fmla="*/ 2309 w 9764"/>
              <a:gd name="connsiteY48" fmla="*/ 9714 h 10000"/>
              <a:gd name="connsiteX49" fmla="*/ 1841 w 9764"/>
              <a:gd name="connsiteY49" fmla="*/ 9714 h 10000"/>
              <a:gd name="connsiteX50" fmla="*/ 1402 w 9764"/>
              <a:gd name="connsiteY50" fmla="*/ 9426 h 10000"/>
              <a:gd name="connsiteX51" fmla="*/ 933 w 9764"/>
              <a:gd name="connsiteY51" fmla="*/ 9132 h 10000"/>
              <a:gd name="connsiteX52" fmla="*/ 700 w 9764"/>
              <a:gd name="connsiteY52" fmla="*/ 8846 h 10000"/>
              <a:gd name="connsiteX53" fmla="*/ 233 w 9764"/>
              <a:gd name="connsiteY53" fmla="*/ 8271 h 10000"/>
              <a:gd name="connsiteX54" fmla="*/ 0 w 9764"/>
              <a:gd name="connsiteY54" fmla="*/ 7696 h 10000"/>
              <a:gd name="connsiteX0" fmla="*/ 717 w 9761"/>
              <a:gd name="connsiteY0" fmla="*/ 6293 h 10000"/>
              <a:gd name="connsiteX1" fmla="*/ 957 w 9761"/>
              <a:gd name="connsiteY1" fmla="*/ 6585 h 10000"/>
              <a:gd name="connsiteX2" fmla="*/ 1438 w 9761"/>
              <a:gd name="connsiteY2" fmla="*/ 7157 h 10000"/>
              <a:gd name="connsiteX3" fmla="*/ 2126 w 9761"/>
              <a:gd name="connsiteY3" fmla="*/ 7157 h 10000"/>
              <a:gd name="connsiteX4" fmla="*/ 2844 w 9761"/>
              <a:gd name="connsiteY4" fmla="*/ 7446 h 10000"/>
              <a:gd name="connsiteX5" fmla="*/ 3562 w 9761"/>
              <a:gd name="connsiteY5" fmla="*/ 7446 h 10000"/>
              <a:gd name="connsiteX6" fmla="*/ 4281 w 9761"/>
              <a:gd name="connsiteY6" fmla="*/ 7446 h 10000"/>
              <a:gd name="connsiteX7" fmla="*/ 5000 w 9761"/>
              <a:gd name="connsiteY7" fmla="*/ 7446 h 10000"/>
              <a:gd name="connsiteX8" fmla="*/ 5719 w 9761"/>
              <a:gd name="connsiteY8" fmla="*/ 7446 h 10000"/>
              <a:gd name="connsiteX9" fmla="*/ 6199 w 9761"/>
              <a:gd name="connsiteY9" fmla="*/ 7157 h 10000"/>
              <a:gd name="connsiteX10" fmla="*/ 6916 w 9761"/>
              <a:gd name="connsiteY10" fmla="*/ 6585 h 10000"/>
              <a:gd name="connsiteX11" fmla="*/ 7156 w 9761"/>
              <a:gd name="connsiteY11" fmla="*/ 6293 h 10000"/>
              <a:gd name="connsiteX12" fmla="*/ 7364 w 9761"/>
              <a:gd name="connsiteY12" fmla="*/ 5716 h 10000"/>
              <a:gd name="connsiteX13" fmla="*/ 7605 w 9761"/>
              <a:gd name="connsiteY13" fmla="*/ 4848 h 10000"/>
              <a:gd name="connsiteX14" fmla="*/ 7845 w 9761"/>
              <a:gd name="connsiteY14" fmla="*/ 3998 h 10000"/>
              <a:gd name="connsiteX15" fmla="*/ 8084 w 9761"/>
              <a:gd name="connsiteY15" fmla="*/ 3129 h 10000"/>
              <a:gd name="connsiteX16" fmla="*/ 8084 w 9761"/>
              <a:gd name="connsiteY16" fmla="*/ 2268 h 10000"/>
              <a:gd name="connsiteX17" fmla="*/ 8084 w 9761"/>
              <a:gd name="connsiteY17" fmla="*/ 1399 h 10000"/>
              <a:gd name="connsiteX18" fmla="*/ 8323 w 9761"/>
              <a:gd name="connsiteY18" fmla="*/ 576 h 10000"/>
              <a:gd name="connsiteX19" fmla="*/ 8323 w 9761"/>
              <a:gd name="connsiteY19" fmla="*/ 286 h 10000"/>
              <a:gd name="connsiteX20" fmla="*/ 8564 w 9761"/>
              <a:gd name="connsiteY20" fmla="*/ 0 h 10000"/>
              <a:gd name="connsiteX21" fmla="*/ 8564 w 9761"/>
              <a:gd name="connsiteY21" fmla="*/ 0 h 10000"/>
              <a:gd name="connsiteX22" fmla="*/ 8564 w 9761"/>
              <a:gd name="connsiteY22" fmla="*/ 286 h 10000"/>
              <a:gd name="connsiteX23" fmla="*/ 8564 w 9761"/>
              <a:gd name="connsiteY23" fmla="*/ 576 h 10000"/>
              <a:gd name="connsiteX24" fmla="*/ 8564 w 9761"/>
              <a:gd name="connsiteY24" fmla="*/ 825 h 10000"/>
              <a:gd name="connsiteX25" fmla="*/ 8801 w 9761"/>
              <a:gd name="connsiteY25" fmla="*/ 1115 h 10000"/>
              <a:gd name="connsiteX26" fmla="*/ 8801 w 9761"/>
              <a:gd name="connsiteY26" fmla="*/ 1689 h 10000"/>
              <a:gd name="connsiteX27" fmla="*/ 8801 w 9761"/>
              <a:gd name="connsiteY27" fmla="*/ 2268 h 10000"/>
              <a:gd name="connsiteX28" fmla="*/ 9043 w 9761"/>
              <a:gd name="connsiteY28" fmla="*/ 2843 h 10000"/>
              <a:gd name="connsiteX29" fmla="*/ 9043 w 9761"/>
              <a:gd name="connsiteY29" fmla="*/ 4278 h 10000"/>
              <a:gd name="connsiteX30" fmla="*/ 9282 w 9761"/>
              <a:gd name="connsiteY30" fmla="*/ 5434 h 10000"/>
              <a:gd name="connsiteX31" fmla="*/ 9522 w 9761"/>
              <a:gd name="connsiteY31" fmla="*/ 6293 h 10000"/>
              <a:gd name="connsiteX32" fmla="*/ 9761 w 9761"/>
              <a:gd name="connsiteY32" fmla="*/ 6869 h 10000"/>
              <a:gd name="connsiteX33" fmla="*/ 9761 w 9761"/>
              <a:gd name="connsiteY33" fmla="*/ 7157 h 10000"/>
              <a:gd name="connsiteX34" fmla="*/ 9761 w 9761"/>
              <a:gd name="connsiteY34" fmla="*/ 7446 h 10000"/>
              <a:gd name="connsiteX35" fmla="*/ 9761 w 9761"/>
              <a:gd name="connsiteY35" fmla="*/ 7696 h 10000"/>
              <a:gd name="connsiteX36" fmla="*/ 9522 w 9761"/>
              <a:gd name="connsiteY36" fmla="*/ 7988 h 10000"/>
              <a:gd name="connsiteX37" fmla="*/ 9282 w 9761"/>
              <a:gd name="connsiteY37" fmla="*/ 8271 h 10000"/>
              <a:gd name="connsiteX38" fmla="*/ 9043 w 9761"/>
              <a:gd name="connsiteY38" fmla="*/ 8561 h 10000"/>
              <a:gd name="connsiteX39" fmla="*/ 8564 w 9761"/>
              <a:gd name="connsiteY39" fmla="*/ 8846 h 10000"/>
              <a:gd name="connsiteX40" fmla="*/ 8084 w 9761"/>
              <a:gd name="connsiteY40" fmla="*/ 9132 h 10000"/>
              <a:gd name="connsiteX41" fmla="*/ 7156 w 9761"/>
              <a:gd name="connsiteY41" fmla="*/ 9714 h 10000"/>
              <a:gd name="connsiteX42" fmla="*/ 6199 w 9761"/>
              <a:gd name="connsiteY42" fmla="*/ 10000 h 10000"/>
              <a:gd name="connsiteX43" fmla="*/ 5239 w 9761"/>
              <a:gd name="connsiteY43" fmla="*/ 10000 h 10000"/>
              <a:gd name="connsiteX44" fmla="*/ 4520 w 9761"/>
              <a:gd name="connsiteY44" fmla="*/ 10000 h 10000"/>
              <a:gd name="connsiteX45" fmla="*/ 3802 w 9761"/>
              <a:gd name="connsiteY45" fmla="*/ 10000 h 10000"/>
              <a:gd name="connsiteX46" fmla="*/ 3323 w 9761"/>
              <a:gd name="connsiteY46" fmla="*/ 10000 h 10000"/>
              <a:gd name="connsiteX47" fmla="*/ 2603 w 9761"/>
              <a:gd name="connsiteY47" fmla="*/ 10000 h 10000"/>
              <a:gd name="connsiteX48" fmla="*/ 2126 w 9761"/>
              <a:gd name="connsiteY48" fmla="*/ 9714 h 10000"/>
              <a:gd name="connsiteX49" fmla="*/ 1646 w 9761"/>
              <a:gd name="connsiteY49" fmla="*/ 9714 h 10000"/>
              <a:gd name="connsiteX50" fmla="*/ 1197 w 9761"/>
              <a:gd name="connsiteY50" fmla="*/ 9426 h 10000"/>
              <a:gd name="connsiteX51" fmla="*/ 717 w 9761"/>
              <a:gd name="connsiteY51" fmla="*/ 9132 h 10000"/>
              <a:gd name="connsiteX52" fmla="*/ 478 w 9761"/>
              <a:gd name="connsiteY52" fmla="*/ 8846 h 10000"/>
              <a:gd name="connsiteX53" fmla="*/ 0 w 9761"/>
              <a:gd name="connsiteY53" fmla="*/ 8271 h 10000"/>
              <a:gd name="connsiteX0" fmla="*/ 245 w 9510"/>
              <a:gd name="connsiteY0" fmla="*/ 6293 h 10000"/>
              <a:gd name="connsiteX1" fmla="*/ 490 w 9510"/>
              <a:gd name="connsiteY1" fmla="*/ 6585 h 10000"/>
              <a:gd name="connsiteX2" fmla="*/ 983 w 9510"/>
              <a:gd name="connsiteY2" fmla="*/ 7157 h 10000"/>
              <a:gd name="connsiteX3" fmla="*/ 1688 w 9510"/>
              <a:gd name="connsiteY3" fmla="*/ 7157 h 10000"/>
              <a:gd name="connsiteX4" fmla="*/ 2424 w 9510"/>
              <a:gd name="connsiteY4" fmla="*/ 7446 h 10000"/>
              <a:gd name="connsiteX5" fmla="*/ 3159 w 9510"/>
              <a:gd name="connsiteY5" fmla="*/ 7446 h 10000"/>
              <a:gd name="connsiteX6" fmla="*/ 3896 w 9510"/>
              <a:gd name="connsiteY6" fmla="*/ 7446 h 10000"/>
              <a:gd name="connsiteX7" fmla="*/ 4632 w 9510"/>
              <a:gd name="connsiteY7" fmla="*/ 7446 h 10000"/>
              <a:gd name="connsiteX8" fmla="*/ 5369 w 9510"/>
              <a:gd name="connsiteY8" fmla="*/ 7446 h 10000"/>
              <a:gd name="connsiteX9" fmla="*/ 5861 w 9510"/>
              <a:gd name="connsiteY9" fmla="*/ 7157 h 10000"/>
              <a:gd name="connsiteX10" fmla="*/ 6595 w 9510"/>
              <a:gd name="connsiteY10" fmla="*/ 6585 h 10000"/>
              <a:gd name="connsiteX11" fmla="*/ 6841 w 9510"/>
              <a:gd name="connsiteY11" fmla="*/ 6293 h 10000"/>
              <a:gd name="connsiteX12" fmla="*/ 7054 w 9510"/>
              <a:gd name="connsiteY12" fmla="*/ 5716 h 10000"/>
              <a:gd name="connsiteX13" fmla="*/ 7301 w 9510"/>
              <a:gd name="connsiteY13" fmla="*/ 4848 h 10000"/>
              <a:gd name="connsiteX14" fmla="*/ 7547 w 9510"/>
              <a:gd name="connsiteY14" fmla="*/ 3998 h 10000"/>
              <a:gd name="connsiteX15" fmla="*/ 7792 w 9510"/>
              <a:gd name="connsiteY15" fmla="*/ 3129 h 10000"/>
              <a:gd name="connsiteX16" fmla="*/ 7792 w 9510"/>
              <a:gd name="connsiteY16" fmla="*/ 2268 h 10000"/>
              <a:gd name="connsiteX17" fmla="*/ 7792 w 9510"/>
              <a:gd name="connsiteY17" fmla="*/ 1399 h 10000"/>
              <a:gd name="connsiteX18" fmla="*/ 8037 w 9510"/>
              <a:gd name="connsiteY18" fmla="*/ 576 h 10000"/>
              <a:gd name="connsiteX19" fmla="*/ 8037 w 9510"/>
              <a:gd name="connsiteY19" fmla="*/ 286 h 10000"/>
              <a:gd name="connsiteX20" fmla="*/ 8284 w 9510"/>
              <a:gd name="connsiteY20" fmla="*/ 0 h 10000"/>
              <a:gd name="connsiteX21" fmla="*/ 8284 w 9510"/>
              <a:gd name="connsiteY21" fmla="*/ 0 h 10000"/>
              <a:gd name="connsiteX22" fmla="*/ 8284 w 9510"/>
              <a:gd name="connsiteY22" fmla="*/ 286 h 10000"/>
              <a:gd name="connsiteX23" fmla="*/ 8284 w 9510"/>
              <a:gd name="connsiteY23" fmla="*/ 576 h 10000"/>
              <a:gd name="connsiteX24" fmla="*/ 8284 w 9510"/>
              <a:gd name="connsiteY24" fmla="*/ 825 h 10000"/>
              <a:gd name="connsiteX25" fmla="*/ 8526 w 9510"/>
              <a:gd name="connsiteY25" fmla="*/ 1115 h 10000"/>
              <a:gd name="connsiteX26" fmla="*/ 8526 w 9510"/>
              <a:gd name="connsiteY26" fmla="*/ 1689 h 10000"/>
              <a:gd name="connsiteX27" fmla="*/ 8526 w 9510"/>
              <a:gd name="connsiteY27" fmla="*/ 2268 h 10000"/>
              <a:gd name="connsiteX28" fmla="*/ 8774 w 9510"/>
              <a:gd name="connsiteY28" fmla="*/ 2843 h 10000"/>
              <a:gd name="connsiteX29" fmla="*/ 8774 w 9510"/>
              <a:gd name="connsiteY29" fmla="*/ 4278 h 10000"/>
              <a:gd name="connsiteX30" fmla="*/ 9019 w 9510"/>
              <a:gd name="connsiteY30" fmla="*/ 5434 h 10000"/>
              <a:gd name="connsiteX31" fmla="*/ 9265 w 9510"/>
              <a:gd name="connsiteY31" fmla="*/ 6293 h 10000"/>
              <a:gd name="connsiteX32" fmla="*/ 9510 w 9510"/>
              <a:gd name="connsiteY32" fmla="*/ 6869 h 10000"/>
              <a:gd name="connsiteX33" fmla="*/ 9510 w 9510"/>
              <a:gd name="connsiteY33" fmla="*/ 7157 h 10000"/>
              <a:gd name="connsiteX34" fmla="*/ 9510 w 9510"/>
              <a:gd name="connsiteY34" fmla="*/ 7446 h 10000"/>
              <a:gd name="connsiteX35" fmla="*/ 9510 w 9510"/>
              <a:gd name="connsiteY35" fmla="*/ 7696 h 10000"/>
              <a:gd name="connsiteX36" fmla="*/ 9265 w 9510"/>
              <a:gd name="connsiteY36" fmla="*/ 7988 h 10000"/>
              <a:gd name="connsiteX37" fmla="*/ 9019 w 9510"/>
              <a:gd name="connsiteY37" fmla="*/ 8271 h 10000"/>
              <a:gd name="connsiteX38" fmla="*/ 8774 w 9510"/>
              <a:gd name="connsiteY38" fmla="*/ 8561 h 10000"/>
              <a:gd name="connsiteX39" fmla="*/ 8284 w 9510"/>
              <a:gd name="connsiteY39" fmla="*/ 8846 h 10000"/>
              <a:gd name="connsiteX40" fmla="*/ 7792 w 9510"/>
              <a:gd name="connsiteY40" fmla="*/ 9132 h 10000"/>
              <a:gd name="connsiteX41" fmla="*/ 6841 w 9510"/>
              <a:gd name="connsiteY41" fmla="*/ 9714 h 10000"/>
              <a:gd name="connsiteX42" fmla="*/ 5861 w 9510"/>
              <a:gd name="connsiteY42" fmla="*/ 10000 h 10000"/>
              <a:gd name="connsiteX43" fmla="*/ 4877 w 9510"/>
              <a:gd name="connsiteY43" fmla="*/ 10000 h 10000"/>
              <a:gd name="connsiteX44" fmla="*/ 4141 w 9510"/>
              <a:gd name="connsiteY44" fmla="*/ 10000 h 10000"/>
              <a:gd name="connsiteX45" fmla="*/ 3405 w 9510"/>
              <a:gd name="connsiteY45" fmla="*/ 10000 h 10000"/>
              <a:gd name="connsiteX46" fmla="*/ 2914 w 9510"/>
              <a:gd name="connsiteY46" fmla="*/ 10000 h 10000"/>
              <a:gd name="connsiteX47" fmla="*/ 2177 w 9510"/>
              <a:gd name="connsiteY47" fmla="*/ 10000 h 10000"/>
              <a:gd name="connsiteX48" fmla="*/ 1688 w 9510"/>
              <a:gd name="connsiteY48" fmla="*/ 9714 h 10000"/>
              <a:gd name="connsiteX49" fmla="*/ 1196 w 9510"/>
              <a:gd name="connsiteY49" fmla="*/ 9714 h 10000"/>
              <a:gd name="connsiteX50" fmla="*/ 736 w 9510"/>
              <a:gd name="connsiteY50" fmla="*/ 9426 h 10000"/>
              <a:gd name="connsiteX51" fmla="*/ 245 w 9510"/>
              <a:gd name="connsiteY51" fmla="*/ 9132 h 10000"/>
              <a:gd name="connsiteX52" fmla="*/ 0 w 9510"/>
              <a:gd name="connsiteY52" fmla="*/ 8846 h 10000"/>
              <a:gd name="connsiteX0" fmla="*/ 0 w 9742"/>
              <a:gd name="connsiteY0" fmla="*/ 6293 h 10000"/>
              <a:gd name="connsiteX1" fmla="*/ 257 w 9742"/>
              <a:gd name="connsiteY1" fmla="*/ 6585 h 10000"/>
              <a:gd name="connsiteX2" fmla="*/ 776 w 9742"/>
              <a:gd name="connsiteY2" fmla="*/ 7157 h 10000"/>
              <a:gd name="connsiteX3" fmla="*/ 1517 w 9742"/>
              <a:gd name="connsiteY3" fmla="*/ 7157 h 10000"/>
              <a:gd name="connsiteX4" fmla="*/ 2291 w 9742"/>
              <a:gd name="connsiteY4" fmla="*/ 7446 h 10000"/>
              <a:gd name="connsiteX5" fmla="*/ 3064 w 9742"/>
              <a:gd name="connsiteY5" fmla="*/ 7446 h 10000"/>
              <a:gd name="connsiteX6" fmla="*/ 3839 w 9742"/>
              <a:gd name="connsiteY6" fmla="*/ 7446 h 10000"/>
              <a:gd name="connsiteX7" fmla="*/ 4613 w 9742"/>
              <a:gd name="connsiteY7" fmla="*/ 7446 h 10000"/>
              <a:gd name="connsiteX8" fmla="*/ 5388 w 9742"/>
              <a:gd name="connsiteY8" fmla="*/ 7446 h 10000"/>
              <a:gd name="connsiteX9" fmla="*/ 5905 w 9742"/>
              <a:gd name="connsiteY9" fmla="*/ 7157 h 10000"/>
              <a:gd name="connsiteX10" fmla="*/ 6677 w 9742"/>
              <a:gd name="connsiteY10" fmla="*/ 6585 h 10000"/>
              <a:gd name="connsiteX11" fmla="*/ 6935 w 9742"/>
              <a:gd name="connsiteY11" fmla="*/ 6293 h 10000"/>
              <a:gd name="connsiteX12" fmla="*/ 7159 w 9742"/>
              <a:gd name="connsiteY12" fmla="*/ 5716 h 10000"/>
              <a:gd name="connsiteX13" fmla="*/ 7419 w 9742"/>
              <a:gd name="connsiteY13" fmla="*/ 4848 h 10000"/>
              <a:gd name="connsiteX14" fmla="*/ 7678 w 9742"/>
              <a:gd name="connsiteY14" fmla="*/ 3998 h 10000"/>
              <a:gd name="connsiteX15" fmla="*/ 7935 w 9742"/>
              <a:gd name="connsiteY15" fmla="*/ 3129 h 10000"/>
              <a:gd name="connsiteX16" fmla="*/ 7935 w 9742"/>
              <a:gd name="connsiteY16" fmla="*/ 2268 h 10000"/>
              <a:gd name="connsiteX17" fmla="*/ 7935 w 9742"/>
              <a:gd name="connsiteY17" fmla="*/ 1399 h 10000"/>
              <a:gd name="connsiteX18" fmla="*/ 8193 w 9742"/>
              <a:gd name="connsiteY18" fmla="*/ 576 h 10000"/>
              <a:gd name="connsiteX19" fmla="*/ 8193 w 9742"/>
              <a:gd name="connsiteY19" fmla="*/ 286 h 10000"/>
              <a:gd name="connsiteX20" fmla="*/ 8453 w 9742"/>
              <a:gd name="connsiteY20" fmla="*/ 0 h 10000"/>
              <a:gd name="connsiteX21" fmla="*/ 8453 w 9742"/>
              <a:gd name="connsiteY21" fmla="*/ 0 h 10000"/>
              <a:gd name="connsiteX22" fmla="*/ 8453 w 9742"/>
              <a:gd name="connsiteY22" fmla="*/ 286 h 10000"/>
              <a:gd name="connsiteX23" fmla="*/ 8453 w 9742"/>
              <a:gd name="connsiteY23" fmla="*/ 576 h 10000"/>
              <a:gd name="connsiteX24" fmla="*/ 8453 w 9742"/>
              <a:gd name="connsiteY24" fmla="*/ 825 h 10000"/>
              <a:gd name="connsiteX25" fmla="*/ 8707 w 9742"/>
              <a:gd name="connsiteY25" fmla="*/ 1115 h 10000"/>
              <a:gd name="connsiteX26" fmla="*/ 8707 w 9742"/>
              <a:gd name="connsiteY26" fmla="*/ 1689 h 10000"/>
              <a:gd name="connsiteX27" fmla="*/ 8707 w 9742"/>
              <a:gd name="connsiteY27" fmla="*/ 2268 h 10000"/>
              <a:gd name="connsiteX28" fmla="*/ 8968 w 9742"/>
              <a:gd name="connsiteY28" fmla="*/ 2843 h 10000"/>
              <a:gd name="connsiteX29" fmla="*/ 8968 w 9742"/>
              <a:gd name="connsiteY29" fmla="*/ 4278 h 10000"/>
              <a:gd name="connsiteX30" fmla="*/ 9226 w 9742"/>
              <a:gd name="connsiteY30" fmla="*/ 5434 h 10000"/>
              <a:gd name="connsiteX31" fmla="*/ 9484 w 9742"/>
              <a:gd name="connsiteY31" fmla="*/ 6293 h 10000"/>
              <a:gd name="connsiteX32" fmla="*/ 9742 w 9742"/>
              <a:gd name="connsiteY32" fmla="*/ 6869 h 10000"/>
              <a:gd name="connsiteX33" fmla="*/ 9742 w 9742"/>
              <a:gd name="connsiteY33" fmla="*/ 7157 h 10000"/>
              <a:gd name="connsiteX34" fmla="*/ 9742 w 9742"/>
              <a:gd name="connsiteY34" fmla="*/ 7446 h 10000"/>
              <a:gd name="connsiteX35" fmla="*/ 9742 w 9742"/>
              <a:gd name="connsiteY35" fmla="*/ 7696 h 10000"/>
              <a:gd name="connsiteX36" fmla="*/ 9484 w 9742"/>
              <a:gd name="connsiteY36" fmla="*/ 7988 h 10000"/>
              <a:gd name="connsiteX37" fmla="*/ 9226 w 9742"/>
              <a:gd name="connsiteY37" fmla="*/ 8271 h 10000"/>
              <a:gd name="connsiteX38" fmla="*/ 8968 w 9742"/>
              <a:gd name="connsiteY38" fmla="*/ 8561 h 10000"/>
              <a:gd name="connsiteX39" fmla="*/ 8453 w 9742"/>
              <a:gd name="connsiteY39" fmla="*/ 8846 h 10000"/>
              <a:gd name="connsiteX40" fmla="*/ 7935 w 9742"/>
              <a:gd name="connsiteY40" fmla="*/ 9132 h 10000"/>
              <a:gd name="connsiteX41" fmla="*/ 6935 w 9742"/>
              <a:gd name="connsiteY41" fmla="*/ 9714 h 10000"/>
              <a:gd name="connsiteX42" fmla="*/ 5905 w 9742"/>
              <a:gd name="connsiteY42" fmla="*/ 10000 h 10000"/>
              <a:gd name="connsiteX43" fmla="*/ 4870 w 9742"/>
              <a:gd name="connsiteY43" fmla="*/ 10000 h 10000"/>
              <a:gd name="connsiteX44" fmla="*/ 4096 w 9742"/>
              <a:gd name="connsiteY44" fmla="*/ 10000 h 10000"/>
              <a:gd name="connsiteX45" fmla="*/ 3322 w 9742"/>
              <a:gd name="connsiteY45" fmla="*/ 10000 h 10000"/>
              <a:gd name="connsiteX46" fmla="*/ 2806 w 9742"/>
              <a:gd name="connsiteY46" fmla="*/ 10000 h 10000"/>
              <a:gd name="connsiteX47" fmla="*/ 2031 w 9742"/>
              <a:gd name="connsiteY47" fmla="*/ 10000 h 10000"/>
              <a:gd name="connsiteX48" fmla="*/ 1517 w 9742"/>
              <a:gd name="connsiteY48" fmla="*/ 9714 h 10000"/>
              <a:gd name="connsiteX49" fmla="*/ 1000 w 9742"/>
              <a:gd name="connsiteY49" fmla="*/ 9714 h 10000"/>
              <a:gd name="connsiteX50" fmla="*/ 516 w 9742"/>
              <a:gd name="connsiteY50" fmla="*/ 9426 h 10000"/>
              <a:gd name="connsiteX51" fmla="*/ 0 w 9742"/>
              <a:gd name="connsiteY51" fmla="*/ 9132 h 10000"/>
              <a:gd name="connsiteX0" fmla="*/ 0 w 10000"/>
              <a:gd name="connsiteY0" fmla="*/ 6293 h 10000"/>
              <a:gd name="connsiteX1" fmla="*/ 797 w 10000"/>
              <a:gd name="connsiteY1" fmla="*/ 7157 h 10000"/>
              <a:gd name="connsiteX2" fmla="*/ 1557 w 10000"/>
              <a:gd name="connsiteY2" fmla="*/ 7157 h 10000"/>
              <a:gd name="connsiteX3" fmla="*/ 2352 w 10000"/>
              <a:gd name="connsiteY3" fmla="*/ 7446 h 10000"/>
              <a:gd name="connsiteX4" fmla="*/ 3145 w 10000"/>
              <a:gd name="connsiteY4" fmla="*/ 7446 h 10000"/>
              <a:gd name="connsiteX5" fmla="*/ 3941 w 10000"/>
              <a:gd name="connsiteY5" fmla="*/ 7446 h 10000"/>
              <a:gd name="connsiteX6" fmla="*/ 4735 w 10000"/>
              <a:gd name="connsiteY6" fmla="*/ 7446 h 10000"/>
              <a:gd name="connsiteX7" fmla="*/ 5531 w 10000"/>
              <a:gd name="connsiteY7" fmla="*/ 7446 h 10000"/>
              <a:gd name="connsiteX8" fmla="*/ 6061 w 10000"/>
              <a:gd name="connsiteY8" fmla="*/ 7157 h 10000"/>
              <a:gd name="connsiteX9" fmla="*/ 6854 w 10000"/>
              <a:gd name="connsiteY9" fmla="*/ 6585 h 10000"/>
              <a:gd name="connsiteX10" fmla="*/ 7119 w 10000"/>
              <a:gd name="connsiteY10" fmla="*/ 6293 h 10000"/>
              <a:gd name="connsiteX11" fmla="*/ 7349 w 10000"/>
              <a:gd name="connsiteY11" fmla="*/ 5716 h 10000"/>
              <a:gd name="connsiteX12" fmla="*/ 7615 w 10000"/>
              <a:gd name="connsiteY12" fmla="*/ 4848 h 10000"/>
              <a:gd name="connsiteX13" fmla="*/ 7881 w 10000"/>
              <a:gd name="connsiteY13" fmla="*/ 3998 h 10000"/>
              <a:gd name="connsiteX14" fmla="*/ 8145 w 10000"/>
              <a:gd name="connsiteY14" fmla="*/ 3129 h 10000"/>
              <a:gd name="connsiteX15" fmla="*/ 8145 w 10000"/>
              <a:gd name="connsiteY15" fmla="*/ 2268 h 10000"/>
              <a:gd name="connsiteX16" fmla="*/ 8145 w 10000"/>
              <a:gd name="connsiteY16" fmla="*/ 1399 h 10000"/>
              <a:gd name="connsiteX17" fmla="*/ 8410 w 10000"/>
              <a:gd name="connsiteY17" fmla="*/ 576 h 10000"/>
              <a:gd name="connsiteX18" fmla="*/ 8410 w 10000"/>
              <a:gd name="connsiteY18" fmla="*/ 286 h 10000"/>
              <a:gd name="connsiteX19" fmla="*/ 8677 w 10000"/>
              <a:gd name="connsiteY19" fmla="*/ 0 h 10000"/>
              <a:gd name="connsiteX20" fmla="*/ 8677 w 10000"/>
              <a:gd name="connsiteY20" fmla="*/ 0 h 10000"/>
              <a:gd name="connsiteX21" fmla="*/ 8677 w 10000"/>
              <a:gd name="connsiteY21" fmla="*/ 286 h 10000"/>
              <a:gd name="connsiteX22" fmla="*/ 8677 w 10000"/>
              <a:gd name="connsiteY22" fmla="*/ 576 h 10000"/>
              <a:gd name="connsiteX23" fmla="*/ 8677 w 10000"/>
              <a:gd name="connsiteY23" fmla="*/ 825 h 10000"/>
              <a:gd name="connsiteX24" fmla="*/ 8938 w 10000"/>
              <a:gd name="connsiteY24" fmla="*/ 1115 h 10000"/>
              <a:gd name="connsiteX25" fmla="*/ 8938 w 10000"/>
              <a:gd name="connsiteY25" fmla="*/ 1689 h 10000"/>
              <a:gd name="connsiteX26" fmla="*/ 8938 w 10000"/>
              <a:gd name="connsiteY26" fmla="*/ 2268 h 10000"/>
              <a:gd name="connsiteX27" fmla="*/ 9206 w 10000"/>
              <a:gd name="connsiteY27" fmla="*/ 2843 h 10000"/>
              <a:gd name="connsiteX28" fmla="*/ 9206 w 10000"/>
              <a:gd name="connsiteY28" fmla="*/ 4278 h 10000"/>
              <a:gd name="connsiteX29" fmla="*/ 9470 w 10000"/>
              <a:gd name="connsiteY29" fmla="*/ 5434 h 10000"/>
              <a:gd name="connsiteX30" fmla="*/ 9735 w 10000"/>
              <a:gd name="connsiteY30" fmla="*/ 6293 h 10000"/>
              <a:gd name="connsiteX31" fmla="*/ 10000 w 10000"/>
              <a:gd name="connsiteY31" fmla="*/ 6869 h 10000"/>
              <a:gd name="connsiteX32" fmla="*/ 10000 w 10000"/>
              <a:gd name="connsiteY32" fmla="*/ 7157 h 10000"/>
              <a:gd name="connsiteX33" fmla="*/ 10000 w 10000"/>
              <a:gd name="connsiteY33" fmla="*/ 7446 h 10000"/>
              <a:gd name="connsiteX34" fmla="*/ 10000 w 10000"/>
              <a:gd name="connsiteY34" fmla="*/ 7696 h 10000"/>
              <a:gd name="connsiteX35" fmla="*/ 9735 w 10000"/>
              <a:gd name="connsiteY35" fmla="*/ 7988 h 10000"/>
              <a:gd name="connsiteX36" fmla="*/ 9470 w 10000"/>
              <a:gd name="connsiteY36" fmla="*/ 8271 h 10000"/>
              <a:gd name="connsiteX37" fmla="*/ 9206 w 10000"/>
              <a:gd name="connsiteY37" fmla="*/ 8561 h 10000"/>
              <a:gd name="connsiteX38" fmla="*/ 8677 w 10000"/>
              <a:gd name="connsiteY38" fmla="*/ 8846 h 10000"/>
              <a:gd name="connsiteX39" fmla="*/ 8145 w 10000"/>
              <a:gd name="connsiteY39" fmla="*/ 9132 h 10000"/>
              <a:gd name="connsiteX40" fmla="*/ 7119 w 10000"/>
              <a:gd name="connsiteY40" fmla="*/ 9714 h 10000"/>
              <a:gd name="connsiteX41" fmla="*/ 6061 w 10000"/>
              <a:gd name="connsiteY41" fmla="*/ 10000 h 10000"/>
              <a:gd name="connsiteX42" fmla="*/ 4999 w 10000"/>
              <a:gd name="connsiteY42" fmla="*/ 10000 h 10000"/>
              <a:gd name="connsiteX43" fmla="*/ 4204 w 10000"/>
              <a:gd name="connsiteY43" fmla="*/ 10000 h 10000"/>
              <a:gd name="connsiteX44" fmla="*/ 3410 w 10000"/>
              <a:gd name="connsiteY44" fmla="*/ 10000 h 10000"/>
              <a:gd name="connsiteX45" fmla="*/ 2880 w 10000"/>
              <a:gd name="connsiteY45" fmla="*/ 10000 h 10000"/>
              <a:gd name="connsiteX46" fmla="*/ 2085 w 10000"/>
              <a:gd name="connsiteY46" fmla="*/ 10000 h 10000"/>
              <a:gd name="connsiteX47" fmla="*/ 1557 w 10000"/>
              <a:gd name="connsiteY47" fmla="*/ 9714 h 10000"/>
              <a:gd name="connsiteX48" fmla="*/ 1026 w 10000"/>
              <a:gd name="connsiteY48" fmla="*/ 9714 h 10000"/>
              <a:gd name="connsiteX49" fmla="*/ 530 w 10000"/>
              <a:gd name="connsiteY49" fmla="*/ 9426 h 10000"/>
              <a:gd name="connsiteX50" fmla="*/ 0 w 10000"/>
              <a:gd name="connsiteY50" fmla="*/ 9132 h 10000"/>
              <a:gd name="connsiteX0" fmla="*/ 797 w 10000"/>
              <a:gd name="connsiteY0" fmla="*/ 7157 h 10000"/>
              <a:gd name="connsiteX1" fmla="*/ 1557 w 10000"/>
              <a:gd name="connsiteY1" fmla="*/ 7157 h 10000"/>
              <a:gd name="connsiteX2" fmla="*/ 2352 w 10000"/>
              <a:gd name="connsiteY2" fmla="*/ 7446 h 10000"/>
              <a:gd name="connsiteX3" fmla="*/ 3145 w 10000"/>
              <a:gd name="connsiteY3" fmla="*/ 7446 h 10000"/>
              <a:gd name="connsiteX4" fmla="*/ 3941 w 10000"/>
              <a:gd name="connsiteY4" fmla="*/ 7446 h 10000"/>
              <a:gd name="connsiteX5" fmla="*/ 4735 w 10000"/>
              <a:gd name="connsiteY5" fmla="*/ 7446 h 10000"/>
              <a:gd name="connsiteX6" fmla="*/ 5531 w 10000"/>
              <a:gd name="connsiteY6" fmla="*/ 7446 h 10000"/>
              <a:gd name="connsiteX7" fmla="*/ 6061 w 10000"/>
              <a:gd name="connsiteY7" fmla="*/ 7157 h 10000"/>
              <a:gd name="connsiteX8" fmla="*/ 6854 w 10000"/>
              <a:gd name="connsiteY8" fmla="*/ 6585 h 10000"/>
              <a:gd name="connsiteX9" fmla="*/ 7119 w 10000"/>
              <a:gd name="connsiteY9" fmla="*/ 6293 h 10000"/>
              <a:gd name="connsiteX10" fmla="*/ 7349 w 10000"/>
              <a:gd name="connsiteY10" fmla="*/ 5716 h 10000"/>
              <a:gd name="connsiteX11" fmla="*/ 7615 w 10000"/>
              <a:gd name="connsiteY11" fmla="*/ 4848 h 10000"/>
              <a:gd name="connsiteX12" fmla="*/ 7881 w 10000"/>
              <a:gd name="connsiteY12" fmla="*/ 3998 h 10000"/>
              <a:gd name="connsiteX13" fmla="*/ 8145 w 10000"/>
              <a:gd name="connsiteY13" fmla="*/ 3129 h 10000"/>
              <a:gd name="connsiteX14" fmla="*/ 8145 w 10000"/>
              <a:gd name="connsiteY14" fmla="*/ 2268 h 10000"/>
              <a:gd name="connsiteX15" fmla="*/ 8145 w 10000"/>
              <a:gd name="connsiteY15" fmla="*/ 1399 h 10000"/>
              <a:gd name="connsiteX16" fmla="*/ 8410 w 10000"/>
              <a:gd name="connsiteY16" fmla="*/ 576 h 10000"/>
              <a:gd name="connsiteX17" fmla="*/ 8410 w 10000"/>
              <a:gd name="connsiteY17" fmla="*/ 286 h 10000"/>
              <a:gd name="connsiteX18" fmla="*/ 8677 w 10000"/>
              <a:gd name="connsiteY18" fmla="*/ 0 h 10000"/>
              <a:gd name="connsiteX19" fmla="*/ 8677 w 10000"/>
              <a:gd name="connsiteY19" fmla="*/ 0 h 10000"/>
              <a:gd name="connsiteX20" fmla="*/ 8677 w 10000"/>
              <a:gd name="connsiteY20" fmla="*/ 286 h 10000"/>
              <a:gd name="connsiteX21" fmla="*/ 8677 w 10000"/>
              <a:gd name="connsiteY21" fmla="*/ 576 h 10000"/>
              <a:gd name="connsiteX22" fmla="*/ 8677 w 10000"/>
              <a:gd name="connsiteY22" fmla="*/ 825 h 10000"/>
              <a:gd name="connsiteX23" fmla="*/ 8938 w 10000"/>
              <a:gd name="connsiteY23" fmla="*/ 1115 h 10000"/>
              <a:gd name="connsiteX24" fmla="*/ 8938 w 10000"/>
              <a:gd name="connsiteY24" fmla="*/ 1689 h 10000"/>
              <a:gd name="connsiteX25" fmla="*/ 8938 w 10000"/>
              <a:gd name="connsiteY25" fmla="*/ 2268 h 10000"/>
              <a:gd name="connsiteX26" fmla="*/ 9206 w 10000"/>
              <a:gd name="connsiteY26" fmla="*/ 2843 h 10000"/>
              <a:gd name="connsiteX27" fmla="*/ 9206 w 10000"/>
              <a:gd name="connsiteY27" fmla="*/ 4278 h 10000"/>
              <a:gd name="connsiteX28" fmla="*/ 9470 w 10000"/>
              <a:gd name="connsiteY28" fmla="*/ 5434 h 10000"/>
              <a:gd name="connsiteX29" fmla="*/ 9735 w 10000"/>
              <a:gd name="connsiteY29" fmla="*/ 6293 h 10000"/>
              <a:gd name="connsiteX30" fmla="*/ 10000 w 10000"/>
              <a:gd name="connsiteY30" fmla="*/ 6869 h 10000"/>
              <a:gd name="connsiteX31" fmla="*/ 10000 w 10000"/>
              <a:gd name="connsiteY31" fmla="*/ 7157 h 10000"/>
              <a:gd name="connsiteX32" fmla="*/ 10000 w 10000"/>
              <a:gd name="connsiteY32" fmla="*/ 7446 h 10000"/>
              <a:gd name="connsiteX33" fmla="*/ 10000 w 10000"/>
              <a:gd name="connsiteY33" fmla="*/ 7696 h 10000"/>
              <a:gd name="connsiteX34" fmla="*/ 9735 w 10000"/>
              <a:gd name="connsiteY34" fmla="*/ 7988 h 10000"/>
              <a:gd name="connsiteX35" fmla="*/ 9470 w 10000"/>
              <a:gd name="connsiteY35" fmla="*/ 8271 h 10000"/>
              <a:gd name="connsiteX36" fmla="*/ 9206 w 10000"/>
              <a:gd name="connsiteY36" fmla="*/ 8561 h 10000"/>
              <a:gd name="connsiteX37" fmla="*/ 8677 w 10000"/>
              <a:gd name="connsiteY37" fmla="*/ 8846 h 10000"/>
              <a:gd name="connsiteX38" fmla="*/ 8145 w 10000"/>
              <a:gd name="connsiteY38" fmla="*/ 9132 h 10000"/>
              <a:gd name="connsiteX39" fmla="*/ 7119 w 10000"/>
              <a:gd name="connsiteY39" fmla="*/ 9714 h 10000"/>
              <a:gd name="connsiteX40" fmla="*/ 6061 w 10000"/>
              <a:gd name="connsiteY40" fmla="*/ 10000 h 10000"/>
              <a:gd name="connsiteX41" fmla="*/ 4999 w 10000"/>
              <a:gd name="connsiteY41" fmla="*/ 10000 h 10000"/>
              <a:gd name="connsiteX42" fmla="*/ 4204 w 10000"/>
              <a:gd name="connsiteY42" fmla="*/ 10000 h 10000"/>
              <a:gd name="connsiteX43" fmla="*/ 3410 w 10000"/>
              <a:gd name="connsiteY43" fmla="*/ 10000 h 10000"/>
              <a:gd name="connsiteX44" fmla="*/ 2880 w 10000"/>
              <a:gd name="connsiteY44" fmla="*/ 10000 h 10000"/>
              <a:gd name="connsiteX45" fmla="*/ 2085 w 10000"/>
              <a:gd name="connsiteY45" fmla="*/ 10000 h 10000"/>
              <a:gd name="connsiteX46" fmla="*/ 1557 w 10000"/>
              <a:gd name="connsiteY46" fmla="*/ 9714 h 10000"/>
              <a:gd name="connsiteX47" fmla="*/ 1026 w 10000"/>
              <a:gd name="connsiteY47" fmla="*/ 9714 h 10000"/>
              <a:gd name="connsiteX48" fmla="*/ 530 w 10000"/>
              <a:gd name="connsiteY48" fmla="*/ 9426 h 10000"/>
              <a:gd name="connsiteX49" fmla="*/ 0 w 10000"/>
              <a:gd name="connsiteY49" fmla="*/ 9132 h 10000"/>
              <a:gd name="connsiteX0" fmla="*/ 1557 w 10000"/>
              <a:gd name="connsiteY0" fmla="*/ 7157 h 10000"/>
              <a:gd name="connsiteX1" fmla="*/ 2352 w 10000"/>
              <a:gd name="connsiteY1" fmla="*/ 7446 h 10000"/>
              <a:gd name="connsiteX2" fmla="*/ 3145 w 10000"/>
              <a:gd name="connsiteY2" fmla="*/ 7446 h 10000"/>
              <a:gd name="connsiteX3" fmla="*/ 3941 w 10000"/>
              <a:gd name="connsiteY3" fmla="*/ 7446 h 10000"/>
              <a:gd name="connsiteX4" fmla="*/ 4735 w 10000"/>
              <a:gd name="connsiteY4" fmla="*/ 7446 h 10000"/>
              <a:gd name="connsiteX5" fmla="*/ 5531 w 10000"/>
              <a:gd name="connsiteY5" fmla="*/ 7446 h 10000"/>
              <a:gd name="connsiteX6" fmla="*/ 6061 w 10000"/>
              <a:gd name="connsiteY6" fmla="*/ 7157 h 10000"/>
              <a:gd name="connsiteX7" fmla="*/ 6854 w 10000"/>
              <a:gd name="connsiteY7" fmla="*/ 6585 h 10000"/>
              <a:gd name="connsiteX8" fmla="*/ 7119 w 10000"/>
              <a:gd name="connsiteY8" fmla="*/ 6293 h 10000"/>
              <a:gd name="connsiteX9" fmla="*/ 7349 w 10000"/>
              <a:gd name="connsiteY9" fmla="*/ 5716 h 10000"/>
              <a:gd name="connsiteX10" fmla="*/ 7615 w 10000"/>
              <a:gd name="connsiteY10" fmla="*/ 4848 h 10000"/>
              <a:gd name="connsiteX11" fmla="*/ 7881 w 10000"/>
              <a:gd name="connsiteY11" fmla="*/ 3998 h 10000"/>
              <a:gd name="connsiteX12" fmla="*/ 8145 w 10000"/>
              <a:gd name="connsiteY12" fmla="*/ 3129 h 10000"/>
              <a:gd name="connsiteX13" fmla="*/ 8145 w 10000"/>
              <a:gd name="connsiteY13" fmla="*/ 2268 h 10000"/>
              <a:gd name="connsiteX14" fmla="*/ 8145 w 10000"/>
              <a:gd name="connsiteY14" fmla="*/ 1399 h 10000"/>
              <a:gd name="connsiteX15" fmla="*/ 8410 w 10000"/>
              <a:gd name="connsiteY15" fmla="*/ 576 h 10000"/>
              <a:gd name="connsiteX16" fmla="*/ 8410 w 10000"/>
              <a:gd name="connsiteY16" fmla="*/ 286 h 10000"/>
              <a:gd name="connsiteX17" fmla="*/ 8677 w 10000"/>
              <a:gd name="connsiteY17" fmla="*/ 0 h 10000"/>
              <a:gd name="connsiteX18" fmla="*/ 8677 w 10000"/>
              <a:gd name="connsiteY18" fmla="*/ 0 h 10000"/>
              <a:gd name="connsiteX19" fmla="*/ 8677 w 10000"/>
              <a:gd name="connsiteY19" fmla="*/ 286 h 10000"/>
              <a:gd name="connsiteX20" fmla="*/ 8677 w 10000"/>
              <a:gd name="connsiteY20" fmla="*/ 576 h 10000"/>
              <a:gd name="connsiteX21" fmla="*/ 8677 w 10000"/>
              <a:gd name="connsiteY21" fmla="*/ 825 h 10000"/>
              <a:gd name="connsiteX22" fmla="*/ 8938 w 10000"/>
              <a:gd name="connsiteY22" fmla="*/ 1115 h 10000"/>
              <a:gd name="connsiteX23" fmla="*/ 8938 w 10000"/>
              <a:gd name="connsiteY23" fmla="*/ 1689 h 10000"/>
              <a:gd name="connsiteX24" fmla="*/ 8938 w 10000"/>
              <a:gd name="connsiteY24" fmla="*/ 2268 h 10000"/>
              <a:gd name="connsiteX25" fmla="*/ 9206 w 10000"/>
              <a:gd name="connsiteY25" fmla="*/ 2843 h 10000"/>
              <a:gd name="connsiteX26" fmla="*/ 9206 w 10000"/>
              <a:gd name="connsiteY26" fmla="*/ 4278 h 10000"/>
              <a:gd name="connsiteX27" fmla="*/ 9470 w 10000"/>
              <a:gd name="connsiteY27" fmla="*/ 5434 h 10000"/>
              <a:gd name="connsiteX28" fmla="*/ 9735 w 10000"/>
              <a:gd name="connsiteY28" fmla="*/ 6293 h 10000"/>
              <a:gd name="connsiteX29" fmla="*/ 10000 w 10000"/>
              <a:gd name="connsiteY29" fmla="*/ 6869 h 10000"/>
              <a:gd name="connsiteX30" fmla="*/ 10000 w 10000"/>
              <a:gd name="connsiteY30" fmla="*/ 7157 h 10000"/>
              <a:gd name="connsiteX31" fmla="*/ 10000 w 10000"/>
              <a:gd name="connsiteY31" fmla="*/ 7446 h 10000"/>
              <a:gd name="connsiteX32" fmla="*/ 10000 w 10000"/>
              <a:gd name="connsiteY32" fmla="*/ 7696 h 10000"/>
              <a:gd name="connsiteX33" fmla="*/ 9735 w 10000"/>
              <a:gd name="connsiteY33" fmla="*/ 7988 h 10000"/>
              <a:gd name="connsiteX34" fmla="*/ 9470 w 10000"/>
              <a:gd name="connsiteY34" fmla="*/ 8271 h 10000"/>
              <a:gd name="connsiteX35" fmla="*/ 9206 w 10000"/>
              <a:gd name="connsiteY35" fmla="*/ 8561 h 10000"/>
              <a:gd name="connsiteX36" fmla="*/ 8677 w 10000"/>
              <a:gd name="connsiteY36" fmla="*/ 8846 h 10000"/>
              <a:gd name="connsiteX37" fmla="*/ 8145 w 10000"/>
              <a:gd name="connsiteY37" fmla="*/ 9132 h 10000"/>
              <a:gd name="connsiteX38" fmla="*/ 7119 w 10000"/>
              <a:gd name="connsiteY38" fmla="*/ 9714 h 10000"/>
              <a:gd name="connsiteX39" fmla="*/ 6061 w 10000"/>
              <a:gd name="connsiteY39" fmla="*/ 10000 h 10000"/>
              <a:gd name="connsiteX40" fmla="*/ 4999 w 10000"/>
              <a:gd name="connsiteY40" fmla="*/ 10000 h 10000"/>
              <a:gd name="connsiteX41" fmla="*/ 4204 w 10000"/>
              <a:gd name="connsiteY41" fmla="*/ 10000 h 10000"/>
              <a:gd name="connsiteX42" fmla="*/ 3410 w 10000"/>
              <a:gd name="connsiteY42" fmla="*/ 10000 h 10000"/>
              <a:gd name="connsiteX43" fmla="*/ 2880 w 10000"/>
              <a:gd name="connsiteY43" fmla="*/ 10000 h 10000"/>
              <a:gd name="connsiteX44" fmla="*/ 2085 w 10000"/>
              <a:gd name="connsiteY44" fmla="*/ 10000 h 10000"/>
              <a:gd name="connsiteX45" fmla="*/ 1557 w 10000"/>
              <a:gd name="connsiteY45" fmla="*/ 9714 h 10000"/>
              <a:gd name="connsiteX46" fmla="*/ 1026 w 10000"/>
              <a:gd name="connsiteY46" fmla="*/ 9714 h 10000"/>
              <a:gd name="connsiteX47" fmla="*/ 530 w 10000"/>
              <a:gd name="connsiteY47" fmla="*/ 9426 h 10000"/>
              <a:gd name="connsiteX48" fmla="*/ 0 w 10000"/>
              <a:gd name="connsiteY48" fmla="*/ 9132 h 10000"/>
              <a:gd name="connsiteX0" fmla="*/ 2352 w 10000"/>
              <a:gd name="connsiteY0" fmla="*/ 7446 h 10000"/>
              <a:gd name="connsiteX1" fmla="*/ 3145 w 10000"/>
              <a:gd name="connsiteY1" fmla="*/ 7446 h 10000"/>
              <a:gd name="connsiteX2" fmla="*/ 3941 w 10000"/>
              <a:gd name="connsiteY2" fmla="*/ 7446 h 10000"/>
              <a:gd name="connsiteX3" fmla="*/ 4735 w 10000"/>
              <a:gd name="connsiteY3" fmla="*/ 7446 h 10000"/>
              <a:gd name="connsiteX4" fmla="*/ 5531 w 10000"/>
              <a:gd name="connsiteY4" fmla="*/ 7446 h 10000"/>
              <a:gd name="connsiteX5" fmla="*/ 6061 w 10000"/>
              <a:gd name="connsiteY5" fmla="*/ 7157 h 10000"/>
              <a:gd name="connsiteX6" fmla="*/ 6854 w 10000"/>
              <a:gd name="connsiteY6" fmla="*/ 6585 h 10000"/>
              <a:gd name="connsiteX7" fmla="*/ 7119 w 10000"/>
              <a:gd name="connsiteY7" fmla="*/ 6293 h 10000"/>
              <a:gd name="connsiteX8" fmla="*/ 7349 w 10000"/>
              <a:gd name="connsiteY8" fmla="*/ 5716 h 10000"/>
              <a:gd name="connsiteX9" fmla="*/ 7615 w 10000"/>
              <a:gd name="connsiteY9" fmla="*/ 4848 h 10000"/>
              <a:gd name="connsiteX10" fmla="*/ 7881 w 10000"/>
              <a:gd name="connsiteY10" fmla="*/ 3998 h 10000"/>
              <a:gd name="connsiteX11" fmla="*/ 8145 w 10000"/>
              <a:gd name="connsiteY11" fmla="*/ 3129 h 10000"/>
              <a:gd name="connsiteX12" fmla="*/ 8145 w 10000"/>
              <a:gd name="connsiteY12" fmla="*/ 2268 h 10000"/>
              <a:gd name="connsiteX13" fmla="*/ 8145 w 10000"/>
              <a:gd name="connsiteY13" fmla="*/ 1399 h 10000"/>
              <a:gd name="connsiteX14" fmla="*/ 8410 w 10000"/>
              <a:gd name="connsiteY14" fmla="*/ 576 h 10000"/>
              <a:gd name="connsiteX15" fmla="*/ 8410 w 10000"/>
              <a:gd name="connsiteY15" fmla="*/ 286 h 10000"/>
              <a:gd name="connsiteX16" fmla="*/ 8677 w 10000"/>
              <a:gd name="connsiteY16" fmla="*/ 0 h 10000"/>
              <a:gd name="connsiteX17" fmla="*/ 8677 w 10000"/>
              <a:gd name="connsiteY17" fmla="*/ 0 h 10000"/>
              <a:gd name="connsiteX18" fmla="*/ 8677 w 10000"/>
              <a:gd name="connsiteY18" fmla="*/ 286 h 10000"/>
              <a:gd name="connsiteX19" fmla="*/ 8677 w 10000"/>
              <a:gd name="connsiteY19" fmla="*/ 576 h 10000"/>
              <a:gd name="connsiteX20" fmla="*/ 8677 w 10000"/>
              <a:gd name="connsiteY20" fmla="*/ 825 h 10000"/>
              <a:gd name="connsiteX21" fmla="*/ 8938 w 10000"/>
              <a:gd name="connsiteY21" fmla="*/ 1115 h 10000"/>
              <a:gd name="connsiteX22" fmla="*/ 8938 w 10000"/>
              <a:gd name="connsiteY22" fmla="*/ 1689 h 10000"/>
              <a:gd name="connsiteX23" fmla="*/ 8938 w 10000"/>
              <a:gd name="connsiteY23" fmla="*/ 2268 h 10000"/>
              <a:gd name="connsiteX24" fmla="*/ 9206 w 10000"/>
              <a:gd name="connsiteY24" fmla="*/ 2843 h 10000"/>
              <a:gd name="connsiteX25" fmla="*/ 9206 w 10000"/>
              <a:gd name="connsiteY25" fmla="*/ 4278 h 10000"/>
              <a:gd name="connsiteX26" fmla="*/ 9470 w 10000"/>
              <a:gd name="connsiteY26" fmla="*/ 5434 h 10000"/>
              <a:gd name="connsiteX27" fmla="*/ 9735 w 10000"/>
              <a:gd name="connsiteY27" fmla="*/ 6293 h 10000"/>
              <a:gd name="connsiteX28" fmla="*/ 10000 w 10000"/>
              <a:gd name="connsiteY28" fmla="*/ 6869 h 10000"/>
              <a:gd name="connsiteX29" fmla="*/ 10000 w 10000"/>
              <a:gd name="connsiteY29" fmla="*/ 7157 h 10000"/>
              <a:gd name="connsiteX30" fmla="*/ 10000 w 10000"/>
              <a:gd name="connsiteY30" fmla="*/ 7446 h 10000"/>
              <a:gd name="connsiteX31" fmla="*/ 10000 w 10000"/>
              <a:gd name="connsiteY31" fmla="*/ 7696 h 10000"/>
              <a:gd name="connsiteX32" fmla="*/ 9735 w 10000"/>
              <a:gd name="connsiteY32" fmla="*/ 7988 h 10000"/>
              <a:gd name="connsiteX33" fmla="*/ 9470 w 10000"/>
              <a:gd name="connsiteY33" fmla="*/ 8271 h 10000"/>
              <a:gd name="connsiteX34" fmla="*/ 9206 w 10000"/>
              <a:gd name="connsiteY34" fmla="*/ 8561 h 10000"/>
              <a:gd name="connsiteX35" fmla="*/ 8677 w 10000"/>
              <a:gd name="connsiteY35" fmla="*/ 8846 h 10000"/>
              <a:gd name="connsiteX36" fmla="*/ 8145 w 10000"/>
              <a:gd name="connsiteY36" fmla="*/ 9132 h 10000"/>
              <a:gd name="connsiteX37" fmla="*/ 7119 w 10000"/>
              <a:gd name="connsiteY37" fmla="*/ 9714 h 10000"/>
              <a:gd name="connsiteX38" fmla="*/ 6061 w 10000"/>
              <a:gd name="connsiteY38" fmla="*/ 10000 h 10000"/>
              <a:gd name="connsiteX39" fmla="*/ 4999 w 10000"/>
              <a:gd name="connsiteY39" fmla="*/ 10000 h 10000"/>
              <a:gd name="connsiteX40" fmla="*/ 4204 w 10000"/>
              <a:gd name="connsiteY40" fmla="*/ 10000 h 10000"/>
              <a:gd name="connsiteX41" fmla="*/ 3410 w 10000"/>
              <a:gd name="connsiteY41" fmla="*/ 10000 h 10000"/>
              <a:gd name="connsiteX42" fmla="*/ 2880 w 10000"/>
              <a:gd name="connsiteY42" fmla="*/ 10000 h 10000"/>
              <a:gd name="connsiteX43" fmla="*/ 2085 w 10000"/>
              <a:gd name="connsiteY43" fmla="*/ 10000 h 10000"/>
              <a:gd name="connsiteX44" fmla="*/ 1557 w 10000"/>
              <a:gd name="connsiteY44" fmla="*/ 9714 h 10000"/>
              <a:gd name="connsiteX45" fmla="*/ 1026 w 10000"/>
              <a:gd name="connsiteY45" fmla="*/ 9714 h 10000"/>
              <a:gd name="connsiteX46" fmla="*/ 530 w 10000"/>
              <a:gd name="connsiteY46" fmla="*/ 9426 h 10000"/>
              <a:gd name="connsiteX47" fmla="*/ 0 w 10000"/>
              <a:gd name="connsiteY47" fmla="*/ 9132 h 10000"/>
              <a:gd name="connsiteX0" fmla="*/ 3145 w 10000"/>
              <a:gd name="connsiteY0" fmla="*/ 7446 h 10000"/>
              <a:gd name="connsiteX1" fmla="*/ 3941 w 10000"/>
              <a:gd name="connsiteY1" fmla="*/ 7446 h 10000"/>
              <a:gd name="connsiteX2" fmla="*/ 4735 w 10000"/>
              <a:gd name="connsiteY2" fmla="*/ 7446 h 10000"/>
              <a:gd name="connsiteX3" fmla="*/ 5531 w 10000"/>
              <a:gd name="connsiteY3" fmla="*/ 7446 h 10000"/>
              <a:gd name="connsiteX4" fmla="*/ 6061 w 10000"/>
              <a:gd name="connsiteY4" fmla="*/ 7157 h 10000"/>
              <a:gd name="connsiteX5" fmla="*/ 6854 w 10000"/>
              <a:gd name="connsiteY5" fmla="*/ 6585 h 10000"/>
              <a:gd name="connsiteX6" fmla="*/ 7119 w 10000"/>
              <a:gd name="connsiteY6" fmla="*/ 6293 h 10000"/>
              <a:gd name="connsiteX7" fmla="*/ 7349 w 10000"/>
              <a:gd name="connsiteY7" fmla="*/ 5716 h 10000"/>
              <a:gd name="connsiteX8" fmla="*/ 7615 w 10000"/>
              <a:gd name="connsiteY8" fmla="*/ 4848 h 10000"/>
              <a:gd name="connsiteX9" fmla="*/ 7881 w 10000"/>
              <a:gd name="connsiteY9" fmla="*/ 3998 h 10000"/>
              <a:gd name="connsiteX10" fmla="*/ 8145 w 10000"/>
              <a:gd name="connsiteY10" fmla="*/ 3129 h 10000"/>
              <a:gd name="connsiteX11" fmla="*/ 8145 w 10000"/>
              <a:gd name="connsiteY11" fmla="*/ 2268 h 10000"/>
              <a:gd name="connsiteX12" fmla="*/ 8145 w 10000"/>
              <a:gd name="connsiteY12" fmla="*/ 1399 h 10000"/>
              <a:gd name="connsiteX13" fmla="*/ 8410 w 10000"/>
              <a:gd name="connsiteY13" fmla="*/ 576 h 10000"/>
              <a:gd name="connsiteX14" fmla="*/ 8410 w 10000"/>
              <a:gd name="connsiteY14" fmla="*/ 286 h 10000"/>
              <a:gd name="connsiteX15" fmla="*/ 8677 w 10000"/>
              <a:gd name="connsiteY15" fmla="*/ 0 h 10000"/>
              <a:gd name="connsiteX16" fmla="*/ 8677 w 10000"/>
              <a:gd name="connsiteY16" fmla="*/ 0 h 10000"/>
              <a:gd name="connsiteX17" fmla="*/ 8677 w 10000"/>
              <a:gd name="connsiteY17" fmla="*/ 286 h 10000"/>
              <a:gd name="connsiteX18" fmla="*/ 8677 w 10000"/>
              <a:gd name="connsiteY18" fmla="*/ 576 h 10000"/>
              <a:gd name="connsiteX19" fmla="*/ 8677 w 10000"/>
              <a:gd name="connsiteY19" fmla="*/ 825 h 10000"/>
              <a:gd name="connsiteX20" fmla="*/ 8938 w 10000"/>
              <a:gd name="connsiteY20" fmla="*/ 1115 h 10000"/>
              <a:gd name="connsiteX21" fmla="*/ 8938 w 10000"/>
              <a:gd name="connsiteY21" fmla="*/ 1689 h 10000"/>
              <a:gd name="connsiteX22" fmla="*/ 8938 w 10000"/>
              <a:gd name="connsiteY22" fmla="*/ 2268 h 10000"/>
              <a:gd name="connsiteX23" fmla="*/ 9206 w 10000"/>
              <a:gd name="connsiteY23" fmla="*/ 2843 h 10000"/>
              <a:gd name="connsiteX24" fmla="*/ 9206 w 10000"/>
              <a:gd name="connsiteY24" fmla="*/ 4278 h 10000"/>
              <a:gd name="connsiteX25" fmla="*/ 9470 w 10000"/>
              <a:gd name="connsiteY25" fmla="*/ 5434 h 10000"/>
              <a:gd name="connsiteX26" fmla="*/ 9735 w 10000"/>
              <a:gd name="connsiteY26" fmla="*/ 6293 h 10000"/>
              <a:gd name="connsiteX27" fmla="*/ 10000 w 10000"/>
              <a:gd name="connsiteY27" fmla="*/ 6869 h 10000"/>
              <a:gd name="connsiteX28" fmla="*/ 10000 w 10000"/>
              <a:gd name="connsiteY28" fmla="*/ 7157 h 10000"/>
              <a:gd name="connsiteX29" fmla="*/ 10000 w 10000"/>
              <a:gd name="connsiteY29" fmla="*/ 7446 h 10000"/>
              <a:gd name="connsiteX30" fmla="*/ 10000 w 10000"/>
              <a:gd name="connsiteY30" fmla="*/ 7696 h 10000"/>
              <a:gd name="connsiteX31" fmla="*/ 9735 w 10000"/>
              <a:gd name="connsiteY31" fmla="*/ 7988 h 10000"/>
              <a:gd name="connsiteX32" fmla="*/ 9470 w 10000"/>
              <a:gd name="connsiteY32" fmla="*/ 8271 h 10000"/>
              <a:gd name="connsiteX33" fmla="*/ 9206 w 10000"/>
              <a:gd name="connsiteY33" fmla="*/ 8561 h 10000"/>
              <a:gd name="connsiteX34" fmla="*/ 8677 w 10000"/>
              <a:gd name="connsiteY34" fmla="*/ 8846 h 10000"/>
              <a:gd name="connsiteX35" fmla="*/ 8145 w 10000"/>
              <a:gd name="connsiteY35" fmla="*/ 9132 h 10000"/>
              <a:gd name="connsiteX36" fmla="*/ 7119 w 10000"/>
              <a:gd name="connsiteY36" fmla="*/ 9714 h 10000"/>
              <a:gd name="connsiteX37" fmla="*/ 6061 w 10000"/>
              <a:gd name="connsiteY37" fmla="*/ 10000 h 10000"/>
              <a:gd name="connsiteX38" fmla="*/ 4999 w 10000"/>
              <a:gd name="connsiteY38" fmla="*/ 10000 h 10000"/>
              <a:gd name="connsiteX39" fmla="*/ 4204 w 10000"/>
              <a:gd name="connsiteY39" fmla="*/ 10000 h 10000"/>
              <a:gd name="connsiteX40" fmla="*/ 3410 w 10000"/>
              <a:gd name="connsiteY40" fmla="*/ 10000 h 10000"/>
              <a:gd name="connsiteX41" fmla="*/ 2880 w 10000"/>
              <a:gd name="connsiteY41" fmla="*/ 10000 h 10000"/>
              <a:gd name="connsiteX42" fmla="*/ 2085 w 10000"/>
              <a:gd name="connsiteY42" fmla="*/ 10000 h 10000"/>
              <a:gd name="connsiteX43" fmla="*/ 1557 w 10000"/>
              <a:gd name="connsiteY43" fmla="*/ 9714 h 10000"/>
              <a:gd name="connsiteX44" fmla="*/ 1026 w 10000"/>
              <a:gd name="connsiteY44" fmla="*/ 9714 h 10000"/>
              <a:gd name="connsiteX45" fmla="*/ 530 w 10000"/>
              <a:gd name="connsiteY45" fmla="*/ 9426 h 10000"/>
              <a:gd name="connsiteX46" fmla="*/ 0 w 10000"/>
              <a:gd name="connsiteY46" fmla="*/ 9132 h 10000"/>
              <a:gd name="connsiteX0" fmla="*/ 3145 w 10000"/>
              <a:gd name="connsiteY0" fmla="*/ 7446 h 10000"/>
              <a:gd name="connsiteX1" fmla="*/ 4735 w 10000"/>
              <a:gd name="connsiteY1" fmla="*/ 7446 h 10000"/>
              <a:gd name="connsiteX2" fmla="*/ 5531 w 10000"/>
              <a:gd name="connsiteY2" fmla="*/ 7446 h 10000"/>
              <a:gd name="connsiteX3" fmla="*/ 6061 w 10000"/>
              <a:gd name="connsiteY3" fmla="*/ 7157 h 10000"/>
              <a:gd name="connsiteX4" fmla="*/ 6854 w 10000"/>
              <a:gd name="connsiteY4" fmla="*/ 6585 h 10000"/>
              <a:gd name="connsiteX5" fmla="*/ 7119 w 10000"/>
              <a:gd name="connsiteY5" fmla="*/ 6293 h 10000"/>
              <a:gd name="connsiteX6" fmla="*/ 7349 w 10000"/>
              <a:gd name="connsiteY6" fmla="*/ 5716 h 10000"/>
              <a:gd name="connsiteX7" fmla="*/ 7615 w 10000"/>
              <a:gd name="connsiteY7" fmla="*/ 4848 h 10000"/>
              <a:gd name="connsiteX8" fmla="*/ 7881 w 10000"/>
              <a:gd name="connsiteY8" fmla="*/ 3998 h 10000"/>
              <a:gd name="connsiteX9" fmla="*/ 8145 w 10000"/>
              <a:gd name="connsiteY9" fmla="*/ 3129 h 10000"/>
              <a:gd name="connsiteX10" fmla="*/ 8145 w 10000"/>
              <a:gd name="connsiteY10" fmla="*/ 2268 h 10000"/>
              <a:gd name="connsiteX11" fmla="*/ 8145 w 10000"/>
              <a:gd name="connsiteY11" fmla="*/ 1399 h 10000"/>
              <a:gd name="connsiteX12" fmla="*/ 8410 w 10000"/>
              <a:gd name="connsiteY12" fmla="*/ 576 h 10000"/>
              <a:gd name="connsiteX13" fmla="*/ 8410 w 10000"/>
              <a:gd name="connsiteY13" fmla="*/ 286 h 10000"/>
              <a:gd name="connsiteX14" fmla="*/ 8677 w 10000"/>
              <a:gd name="connsiteY14" fmla="*/ 0 h 10000"/>
              <a:gd name="connsiteX15" fmla="*/ 8677 w 10000"/>
              <a:gd name="connsiteY15" fmla="*/ 0 h 10000"/>
              <a:gd name="connsiteX16" fmla="*/ 8677 w 10000"/>
              <a:gd name="connsiteY16" fmla="*/ 286 h 10000"/>
              <a:gd name="connsiteX17" fmla="*/ 8677 w 10000"/>
              <a:gd name="connsiteY17" fmla="*/ 576 h 10000"/>
              <a:gd name="connsiteX18" fmla="*/ 8677 w 10000"/>
              <a:gd name="connsiteY18" fmla="*/ 825 h 10000"/>
              <a:gd name="connsiteX19" fmla="*/ 8938 w 10000"/>
              <a:gd name="connsiteY19" fmla="*/ 1115 h 10000"/>
              <a:gd name="connsiteX20" fmla="*/ 8938 w 10000"/>
              <a:gd name="connsiteY20" fmla="*/ 1689 h 10000"/>
              <a:gd name="connsiteX21" fmla="*/ 8938 w 10000"/>
              <a:gd name="connsiteY21" fmla="*/ 2268 h 10000"/>
              <a:gd name="connsiteX22" fmla="*/ 9206 w 10000"/>
              <a:gd name="connsiteY22" fmla="*/ 2843 h 10000"/>
              <a:gd name="connsiteX23" fmla="*/ 9206 w 10000"/>
              <a:gd name="connsiteY23" fmla="*/ 4278 h 10000"/>
              <a:gd name="connsiteX24" fmla="*/ 9470 w 10000"/>
              <a:gd name="connsiteY24" fmla="*/ 5434 h 10000"/>
              <a:gd name="connsiteX25" fmla="*/ 9735 w 10000"/>
              <a:gd name="connsiteY25" fmla="*/ 6293 h 10000"/>
              <a:gd name="connsiteX26" fmla="*/ 10000 w 10000"/>
              <a:gd name="connsiteY26" fmla="*/ 6869 h 10000"/>
              <a:gd name="connsiteX27" fmla="*/ 10000 w 10000"/>
              <a:gd name="connsiteY27" fmla="*/ 7157 h 10000"/>
              <a:gd name="connsiteX28" fmla="*/ 10000 w 10000"/>
              <a:gd name="connsiteY28" fmla="*/ 7446 h 10000"/>
              <a:gd name="connsiteX29" fmla="*/ 10000 w 10000"/>
              <a:gd name="connsiteY29" fmla="*/ 7696 h 10000"/>
              <a:gd name="connsiteX30" fmla="*/ 9735 w 10000"/>
              <a:gd name="connsiteY30" fmla="*/ 7988 h 10000"/>
              <a:gd name="connsiteX31" fmla="*/ 9470 w 10000"/>
              <a:gd name="connsiteY31" fmla="*/ 8271 h 10000"/>
              <a:gd name="connsiteX32" fmla="*/ 9206 w 10000"/>
              <a:gd name="connsiteY32" fmla="*/ 8561 h 10000"/>
              <a:gd name="connsiteX33" fmla="*/ 8677 w 10000"/>
              <a:gd name="connsiteY33" fmla="*/ 8846 h 10000"/>
              <a:gd name="connsiteX34" fmla="*/ 8145 w 10000"/>
              <a:gd name="connsiteY34" fmla="*/ 9132 h 10000"/>
              <a:gd name="connsiteX35" fmla="*/ 7119 w 10000"/>
              <a:gd name="connsiteY35" fmla="*/ 9714 h 10000"/>
              <a:gd name="connsiteX36" fmla="*/ 6061 w 10000"/>
              <a:gd name="connsiteY36" fmla="*/ 10000 h 10000"/>
              <a:gd name="connsiteX37" fmla="*/ 4999 w 10000"/>
              <a:gd name="connsiteY37" fmla="*/ 10000 h 10000"/>
              <a:gd name="connsiteX38" fmla="*/ 4204 w 10000"/>
              <a:gd name="connsiteY38" fmla="*/ 10000 h 10000"/>
              <a:gd name="connsiteX39" fmla="*/ 3410 w 10000"/>
              <a:gd name="connsiteY39" fmla="*/ 10000 h 10000"/>
              <a:gd name="connsiteX40" fmla="*/ 2880 w 10000"/>
              <a:gd name="connsiteY40" fmla="*/ 10000 h 10000"/>
              <a:gd name="connsiteX41" fmla="*/ 2085 w 10000"/>
              <a:gd name="connsiteY41" fmla="*/ 10000 h 10000"/>
              <a:gd name="connsiteX42" fmla="*/ 1557 w 10000"/>
              <a:gd name="connsiteY42" fmla="*/ 9714 h 10000"/>
              <a:gd name="connsiteX43" fmla="*/ 1026 w 10000"/>
              <a:gd name="connsiteY43" fmla="*/ 9714 h 10000"/>
              <a:gd name="connsiteX44" fmla="*/ 530 w 10000"/>
              <a:gd name="connsiteY44" fmla="*/ 9426 h 10000"/>
              <a:gd name="connsiteX45" fmla="*/ 0 w 10000"/>
              <a:gd name="connsiteY45" fmla="*/ 9132 h 10000"/>
              <a:gd name="connsiteX0" fmla="*/ 3145 w 10000"/>
              <a:gd name="connsiteY0" fmla="*/ 7446 h 10000"/>
              <a:gd name="connsiteX1" fmla="*/ 5531 w 10000"/>
              <a:gd name="connsiteY1" fmla="*/ 7446 h 10000"/>
              <a:gd name="connsiteX2" fmla="*/ 6061 w 10000"/>
              <a:gd name="connsiteY2" fmla="*/ 7157 h 10000"/>
              <a:gd name="connsiteX3" fmla="*/ 6854 w 10000"/>
              <a:gd name="connsiteY3" fmla="*/ 6585 h 10000"/>
              <a:gd name="connsiteX4" fmla="*/ 7119 w 10000"/>
              <a:gd name="connsiteY4" fmla="*/ 6293 h 10000"/>
              <a:gd name="connsiteX5" fmla="*/ 7349 w 10000"/>
              <a:gd name="connsiteY5" fmla="*/ 5716 h 10000"/>
              <a:gd name="connsiteX6" fmla="*/ 7615 w 10000"/>
              <a:gd name="connsiteY6" fmla="*/ 4848 h 10000"/>
              <a:gd name="connsiteX7" fmla="*/ 7881 w 10000"/>
              <a:gd name="connsiteY7" fmla="*/ 3998 h 10000"/>
              <a:gd name="connsiteX8" fmla="*/ 8145 w 10000"/>
              <a:gd name="connsiteY8" fmla="*/ 3129 h 10000"/>
              <a:gd name="connsiteX9" fmla="*/ 8145 w 10000"/>
              <a:gd name="connsiteY9" fmla="*/ 2268 h 10000"/>
              <a:gd name="connsiteX10" fmla="*/ 8145 w 10000"/>
              <a:gd name="connsiteY10" fmla="*/ 1399 h 10000"/>
              <a:gd name="connsiteX11" fmla="*/ 8410 w 10000"/>
              <a:gd name="connsiteY11" fmla="*/ 576 h 10000"/>
              <a:gd name="connsiteX12" fmla="*/ 8410 w 10000"/>
              <a:gd name="connsiteY12" fmla="*/ 286 h 10000"/>
              <a:gd name="connsiteX13" fmla="*/ 8677 w 10000"/>
              <a:gd name="connsiteY13" fmla="*/ 0 h 10000"/>
              <a:gd name="connsiteX14" fmla="*/ 8677 w 10000"/>
              <a:gd name="connsiteY14" fmla="*/ 0 h 10000"/>
              <a:gd name="connsiteX15" fmla="*/ 8677 w 10000"/>
              <a:gd name="connsiteY15" fmla="*/ 286 h 10000"/>
              <a:gd name="connsiteX16" fmla="*/ 8677 w 10000"/>
              <a:gd name="connsiteY16" fmla="*/ 576 h 10000"/>
              <a:gd name="connsiteX17" fmla="*/ 8677 w 10000"/>
              <a:gd name="connsiteY17" fmla="*/ 825 h 10000"/>
              <a:gd name="connsiteX18" fmla="*/ 8938 w 10000"/>
              <a:gd name="connsiteY18" fmla="*/ 1115 h 10000"/>
              <a:gd name="connsiteX19" fmla="*/ 8938 w 10000"/>
              <a:gd name="connsiteY19" fmla="*/ 1689 h 10000"/>
              <a:gd name="connsiteX20" fmla="*/ 8938 w 10000"/>
              <a:gd name="connsiteY20" fmla="*/ 2268 h 10000"/>
              <a:gd name="connsiteX21" fmla="*/ 9206 w 10000"/>
              <a:gd name="connsiteY21" fmla="*/ 2843 h 10000"/>
              <a:gd name="connsiteX22" fmla="*/ 9206 w 10000"/>
              <a:gd name="connsiteY22" fmla="*/ 4278 h 10000"/>
              <a:gd name="connsiteX23" fmla="*/ 9470 w 10000"/>
              <a:gd name="connsiteY23" fmla="*/ 5434 h 10000"/>
              <a:gd name="connsiteX24" fmla="*/ 9735 w 10000"/>
              <a:gd name="connsiteY24" fmla="*/ 6293 h 10000"/>
              <a:gd name="connsiteX25" fmla="*/ 10000 w 10000"/>
              <a:gd name="connsiteY25" fmla="*/ 6869 h 10000"/>
              <a:gd name="connsiteX26" fmla="*/ 10000 w 10000"/>
              <a:gd name="connsiteY26" fmla="*/ 7157 h 10000"/>
              <a:gd name="connsiteX27" fmla="*/ 10000 w 10000"/>
              <a:gd name="connsiteY27" fmla="*/ 7446 h 10000"/>
              <a:gd name="connsiteX28" fmla="*/ 10000 w 10000"/>
              <a:gd name="connsiteY28" fmla="*/ 7696 h 10000"/>
              <a:gd name="connsiteX29" fmla="*/ 9735 w 10000"/>
              <a:gd name="connsiteY29" fmla="*/ 7988 h 10000"/>
              <a:gd name="connsiteX30" fmla="*/ 9470 w 10000"/>
              <a:gd name="connsiteY30" fmla="*/ 8271 h 10000"/>
              <a:gd name="connsiteX31" fmla="*/ 9206 w 10000"/>
              <a:gd name="connsiteY31" fmla="*/ 8561 h 10000"/>
              <a:gd name="connsiteX32" fmla="*/ 8677 w 10000"/>
              <a:gd name="connsiteY32" fmla="*/ 8846 h 10000"/>
              <a:gd name="connsiteX33" fmla="*/ 8145 w 10000"/>
              <a:gd name="connsiteY33" fmla="*/ 9132 h 10000"/>
              <a:gd name="connsiteX34" fmla="*/ 7119 w 10000"/>
              <a:gd name="connsiteY34" fmla="*/ 9714 h 10000"/>
              <a:gd name="connsiteX35" fmla="*/ 6061 w 10000"/>
              <a:gd name="connsiteY35" fmla="*/ 10000 h 10000"/>
              <a:gd name="connsiteX36" fmla="*/ 4999 w 10000"/>
              <a:gd name="connsiteY36" fmla="*/ 10000 h 10000"/>
              <a:gd name="connsiteX37" fmla="*/ 4204 w 10000"/>
              <a:gd name="connsiteY37" fmla="*/ 10000 h 10000"/>
              <a:gd name="connsiteX38" fmla="*/ 3410 w 10000"/>
              <a:gd name="connsiteY38" fmla="*/ 10000 h 10000"/>
              <a:gd name="connsiteX39" fmla="*/ 2880 w 10000"/>
              <a:gd name="connsiteY39" fmla="*/ 10000 h 10000"/>
              <a:gd name="connsiteX40" fmla="*/ 2085 w 10000"/>
              <a:gd name="connsiteY40" fmla="*/ 10000 h 10000"/>
              <a:gd name="connsiteX41" fmla="*/ 1557 w 10000"/>
              <a:gd name="connsiteY41" fmla="*/ 9714 h 10000"/>
              <a:gd name="connsiteX42" fmla="*/ 1026 w 10000"/>
              <a:gd name="connsiteY42" fmla="*/ 9714 h 10000"/>
              <a:gd name="connsiteX43" fmla="*/ 530 w 10000"/>
              <a:gd name="connsiteY43" fmla="*/ 9426 h 10000"/>
              <a:gd name="connsiteX44" fmla="*/ 0 w 10000"/>
              <a:gd name="connsiteY44" fmla="*/ 9132 h 10000"/>
              <a:gd name="connsiteX0" fmla="*/ 5531 w 10000"/>
              <a:gd name="connsiteY0" fmla="*/ 7446 h 10000"/>
              <a:gd name="connsiteX1" fmla="*/ 6061 w 10000"/>
              <a:gd name="connsiteY1" fmla="*/ 7157 h 10000"/>
              <a:gd name="connsiteX2" fmla="*/ 6854 w 10000"/>
              <a:gd name="connsiteY2" fmla="*/ 6585 h 10000"/>
              <a:gd name="connsiteX3" fmla="*/ 7119 w 10000"/>
              <a:gd name="connsiteY3" fmla="*/ 6293 h 10000"/>
              <a:gd name="connsiteX4" fmla="*/ 7349 w 10000"/>
              <a:gd name="connsiteY4" fmla="*/ 5716 h 10000"/>
              <a:gd name="connsiteX5" fmla="*/ 7615 w 10000"/>
              <a:gd name="connsiteY5" fmla="*/ 4848 h 10000"/>
              <a:gd name="connsiteX6" fmla="*/ 7881 w 10000"/>
              <a:gd name="connsiteY6" fmla="*/ 3998 h 10000"/>
              <a:gd name="connsiteX7" fmla="*/ 8145 w 10000"/>
              <a:gd name="connsiteY7" fmla="*/ 3129 h 10000"/>
              <a:gd name="connsiteX8" fmla="*/ 8145 w 10000"/>
              <a:gd name="connsiteY8" fmla="*/ 2268 h 10000"/>
              <a:gd name="connsiteX9" fmla="*/ 8145 w 10000"/>
              <a:gd name="connsiteY9" fmla="*/ 1399 h 10000"/>
              <a:gd name="connsiteX10" fmla="*/ 8410 w 10000"/>
              <a:gd name="connsiteY10" fmla="*/ 576 h 10000"/>
              <a:gd name="connsiteX11" fmla="*/ 8410 w 10000"/>
              <a:gd name="connsiteY11" fmla="*/ 286 h 10000"/>
              <a:gd name="connsiteX12" fmla="*/ 8677 w 10000"/>
              <a:gd name="connsiteY12" fmla="*/ 0 h 10000"/>
              <a:gd name="connsiteX13" fmla="*/ 8677 w 10000"/>
              <a:gd name="connsiteY13" fmla="*/ 0 h 10000"/>
              <a:gd name="connsiteX14" fmla="*/ 8677 w 10000"/>
              <a:gd name="connsiteY14" fmla="*/ 286 h 10000"/>
              <a:gd name="connsiteX15" fmla="*/ 8677 w 10000"/>
              <a:gd name="connsiteY15" fmla="*/ 576 h 10000"/>
              <a:gd name="connsiteX16" fmla="*/ 8677 w 10000"/>
              <a:gd name="connsiteY16" fmla="*/ 825 h 10000"/>
              <a:gd name="connsiteX17" fmla="*/ 8938 w 10000"/>
              <a:gd name="connsiteY17" fmla="*/ 1115 h 10000"/>
              <a:gd name="connsiteX18" fmla="*/ 8938 w 10000"/>
              <a:gd name="connsiteY18" fmla="*/ 1689 h 10000"/>
              <a:gd name="connsiteX19" fmla="*/ 8938 w 10000"/>
              <a:gd name="connsiteY19" fmla="*/ 2268 h 10000"/>
              <a:gd name="connsiteX20" fmla="*/ 9206 w 10000"/>
              <a:gd name="connsiteY20" fmla="*/ 2843 h 10000"/>
              <a:gd name="connsiteX21" fmla="*/ 9206 w 10000"/>
              <a:gd name="connsiteY21" fmla="*/ 4278 h 10000"/>
              <a:gd name="connsiteX22" fmla="*/ 9470 w 10000"/>
              <a:gd name="connsiteY22" fmla="*/ 5434 h 10000"/>
              <a:gd name="connsiteX23" fmla="*/ 9735 w 10000"/>
              <a:gd name="connsiteY23" fmla="*/ 6293 h 10000"/>
              <a:gd name="connsiteX24" fmla="*/ 10000 w 10000"/>
              <a:gd name="connsiteY24" fmla="*/ 6869 h 10000"/>
              <a:gd name="connsiteX25" fmla="*/ 10000 w 10000"/>
              <a:gd name="connsiteY25" fmla="*/ 7157 h 10000"/>
              <a:gd name="connsiteX26" fmla="*/ 10000 w 10000"/>
              <a:gd name="connsiteY26" fmla="*/ 7446 h 10000"/>
              <a:gd name="connsiteX27" fmla="*/ 10000 w 10000"/>
              <a:gd name="connsiteY27" fmla="*/ 7696 h 10000"/>
              <a:gd name="connsiteX28" fmla="*/ 9735 w 10000"/>
              <a:gd name="connsiteY28" fmla="*/ 7988 h 10000"/>
              <a:gd name="connsiteX29" fmla="*/ 9470 w 10000"/>
              <a:gd name="connsiteY29" fmla="*/ 8271 h 10000"/>
              <a:gd name="connsiteX30" fmla="*/ 9206 w 10000"/>
              <a:gd name="connsiteY30" fmla="*/ 8561 h 10000"/>
              <a:gd name="connsiteX31" fmla="*/ 8677 w 10000"/>
              <a:gd name="connsiteY31" fmla="*/ 8846 h 10000"/>
              <a:gd name="connsiteX32" fmla="*/ 8145 w 10000"/>
              <a:gd name="connsiteY32" fmla="*/ 9132 h 10000"/>
              <a:gd name="connsiteX33" fmla="*/ 7119 w 10000"/>
              <a:gd name="connsiteY33" fmla="*/ 9714 h 10000"/>
              <a:gd name="connsiteX34" fmla="*/ 6061 w 10000"/>
              <a:gd name="connsiteY34" fmla="*/ 10000 h 10000"/>
              <a:gd name="connsiteX35" fmla="*/ 4999 w 10000"/>
              <a:gd name="connsiteY35" fmla="*/ 10000 h 10000"/>
              <a:gd name="connsiteX36" fmla="*/ 4204 w 10000"/>
              <a:gd name="connsiteY36" fmla="*/ 10000 h 10000"/>
              <a:gd name="connsiteX37" fmla="*/ 3410 w 10000"/>
              <a:gd name="connsiteY37" fmla="*/ 10000 h 10000"/>
              <a:gd name="connsiteX38" fmla="*/ 2880 w 10000"/>
              <a:gd name="connsiteY38" fmla="*/ 10000 h 10000"/>
              <a:gd name="connsiteX39" fmla="*/ 2085 w 10000"/>
              <a:gd name="connsiteY39" fmla="*/ 10000 h 10000"/>
              <a:gd name="connsiteX40" fmla="*/ 1557 w 10000"/>
              <a:gd name="connsiteY40" fmla="*/ 9714 h 10000"/>
              <a:gd name="connsiteX41" fmla="*/ 1026 w 10000"/>
              <a:gd name="connsiteY41" fmla="*/ 9714 h 10000"/>
              <a:gd name="connsiteX42" fmla="*/ 530 w 10000"/>
              <a:gd name="connsiteY42" fmla="*/ 9426 h 10000"/>
              <a:gd name="connsiteX43" fmla="*/ 0 w 10000"/>
              <a:gd name="connsiteY43" fmla="*/ 9132 h 10000"/>
              <a:gd name="connsiteX0" fmla="*/ 5001 w 9470"/>
              <a:gd name="connsiteY0" fmla="*/ 7446 h 10000"/>
              <a:gd name="connsiteX1" fmla="*/ 5531 w 9470"/>
              <a:gd name="connsiteY1" fmla="*/ 7157 h 10000"/>
              <a:gd name="connsiteX2" fmla="*/ 6324 w 9470"/>
              <a:gd name="connsiteY2" fmla="*/ 6585 h 10000"/>
              <a:gd name="connsiteX3" fmla="*/ 6589 w 9470"/>
              <a:gd name="connsiteY3" fmla="*/ 6293 h 10000"/>
              <a:gd name="connsiteX4" fmla="*/ 6819 w 9470"/>
              <a:gd name="connsiteY4" fmla="*/ 5716 h 10000"/>
              <a:gd name="connsiteX5" fmla="*/ 7085 w 9470"/>
              <a:gd name="connsiteY5" fmla="*/ 4848 h 10000"/>
              <a:gd name="connsiteX6" fmla="*/ 7351 w 9470"/>
              <a:gd name="connsiteY6" fmla="*/ 3998 h 10000"/>
              <a:gd name="connsiteX7" fmla="*/ 7615 w 9470"/>
              <a:gd name="connsiteY7" fmla="*/ 3129 h 10000"/>
              <a:gd name="connsiteX8" fmla="*/ 7615 w 9470"/>
              <a:gd name="connsiteY8" fmla="*/ 2268 h 10000"/>
              <a:gd name="connsiteX9" fmla="*/ 7615 w 9470"/>
              <a:gd name="connsiteY9" fmla="*/ 1399 h 10000"/>
              <a:gd name="connsiteX10" fmla="*/ 7880 w 9470"/>
              <a:gd name="connsiteY10" fmla="*/ 576 h 10000"/>
              <a:gd name="connsiteX11" fmla="*/ 7880 w 9470"/>
              <a:gd name="connsiteY11" fmla="*/ 286 h 10000"/>
              <a:gd name="connsiteX12" fmla="*/ 8147 w 9470"/>
              <a:gd name="connsiteY12" fmla="*/ 0 h 10000"/>
              <a:gd name="connsiteX13" fmla="*/ 8147 w 9470"/>
              <a:gd name="connsiteY13" fmla="*/ 0 h 10000"/>
              <a:gd name="connsiteX14" fmla="*/ 8147 w 9470"/>
              <a:gd name="connsiteY14" fmla="*/ 286 h 10000"/>
              <a:gd name="connsiteX15" fmla="*/ 8147 w 9470"/>
              <a:gd name="connsiteY15" fmla="*/ 576 h 10000"/>
              <a:gd name="connsiteX16" fmla="*/ 8147 w 9470"/>
              <a:gd name="connsiteY16" fmla="*/ 825 h 10000"/>
              <a:gd name="connsiteX17" fmla="*/ 8408 w 9470"/>
              <a:gd name="connsiteY17" fmla="*/ 1115 h 10000"/>
              <a:gd name="connsiteX18" fmla="*/ 8408 w 9470"/>
              <a:gd name="connsiteY18" fmla="*/ 1689 h 10000"/>
              <a:gd name="connsiteX19" fmla="*/ 8408 w 9470"/>
              <a:gd name="connsiteY19" fmla="*/ 2268 h 10000"/>
              <a:gd name="connsiteX20" fmla="*/ 8676 w 9470"/>
              <a:gd name="connsiteY20" fmla="*/ 2843 h 10000"/>
              <a:gd name="connsiteX21" fmla="*/ 8676 w 9470"/>
              <a:gd name="connsiteY21" fmla="*/ 4278 h 10000"/>
              <a:gd name="connsiteX22" fmla="*/ 8940 w 9470"/>
              <a:gd name="connsiteY22" fmla="*/ 5434 h 10000"/>
              <a:gd name="connsiteX23" fmla="*/ 9205 w 9470"/>
              <a:gd name="connsiteY23" fmla="*/ 6293 h 10000"/>
              <a:gd name="connsiteX24" fmla="*/ 9470 w 9470"/>
              <a:gd name="connsiteY24" fmla="*/ 6869 h 10000"/>
              <a:gd name="connsiteX25" fmla="*/ 9470 w 9470"/>
              <a:gd name="connsiteY25" fmla="*/ 7157 h 10000"/>
              <a:gd name="connsiteX26" fmla="*/ 9470 w 9470"/>
              <a:gd name="connsiteY26" fmla="*/ 7446 h 10000"/>
              <a:gd name="connsiteX27" fmla="*/ 9470 w 9470"/>
              <a:gd name="connsiteY27" fmla="*/ 7696 h 10000"/>
              <a:gd name="connsiteX28" fmla="*/ 9205 w 9470"/>
              <a:gd name="connsiteY28" fmla="*/ 7988 h 10000"/>
              <a:gd name="connsiteX29" fmla="*/ 8940 w 9470"/>
              <a:gd name="connsiteY29" fmla="*/ 8271 h 10000"/>
              <a:gd name="connsiteX30" fmla="*/ 8676 w 9470"/>
              <a:gd name="connsiteY30" fmla="*/ 8561 h 10000"/>
              <a:gd name="connsiteX31" fmla="*/ 8147 w 9470"/>
              <a:gd name="connsiteY31" fmla="*/ 8846 h 10000"/>
              <a:gd name="connsiteX32" fmla="*/ 7615 w 9470"/>
              <a:gd name="connsiteY32" fmla="*/ 9132 h 10000"/>
              <a:gd name="connsiteX33" fmla="*/ 6589 w 9470"/>
              <a:gd name="connsiteY33" fmla="*/ 9714 h 10000"/>
              <a:gd name="connsiteX34" fmla="*/ 5531 w 9470"/>
              <a:gd name="connsiteY34" fmla="*/ 10000 h 10000"/>
              <a:gd name="connsiteX35" fmla="*/ 4469 w 9470"/>
              <a:gd name="connsiteY35" fmla="*/ 10000 h 10000"/>
              <a:gd name="connsiteX36" fmla="*/ 3674 w 9470"/>
              <a:gd name="connsiteY36" fmla="*/ 10000 h 10000"/>
              <a:gd name="connsiteX37" fmla="*/ 2880 w 9470"/>
              <a:gd name="connsiteY37" fmla="*/ 10000 h 10000"/>
              <a:gd name="connsiteX38" fmla="*/ 2350 w 9470"/>
              <a:gd name="connsiteY38" fmla="*/ 10000 h 10000"/>
              <a:gd name="connsiteX39" fmla="*/ 1555 w 9470"/>
              <a:gd name="connsiteY39" fmla="*/ 10000 h 10000"/>
              <a:gd name="connsiteX40" fmla="*/ 1027 w 9470"/>
              <a:gd name="connsiteY40" fmla="*/ 9714 h 10000"/>
              <a:gd name="connsiteX41" fmla="*/ 496 w 9470"/>
              <a:gd name="connsiteY41" fmla="*/ 9714 h 10000"/>
              <a:gd name="connsiteX42" fmla="*/ 0 w 9470"/>
              <a:gd name="connsiteY42" fmla="*/ 9426 h 10000"/>
              <a:gd name="connsiteX0" fmla="*/ 4757 w 9476"/>
              <a:gd name="connsiteY0" fmla="*/ 7446 h 10000"/>
              <a:gd name="connsiteX1" fmla="*/ 5317 w 9476"/>
              <a:gd name="connsiteY1" fmla="*/ 7157 h 10000"/>
              <a:gd name="connsiteX2" fmla="*/ 6154 w 9476"/>
              <a:gd name="connsiteY2" fmla="*/ 6585 h 10000"/>
              <a:gd name="connsiteX3" fmla="*/ 6434 w 9476"/>
              <a:gd name="connsiteY3" fmla="*/ 6293 h 10000"/>
              <a:gd name="connsiteX4" fmla="*/ 6677 w 9476"/>
              <a:gd name="connsiteY4" fmla="*/ 5716 h 10000"/>
              <a:gd name="connsiteX5" fmla="*/ 6958 w 9476"/>
              <a:gd name="connsiteY5" fmla="*/ 4848 h 10000"/>
              <a:gd name="connsiteX6" fmla="*/ 7238 w 9476"/>
              <a:gd name="connsiteY6" fmla="*/ 3998 h 10000"/>
              <a:gd name="connsiteX7" fmla="*/ 7517 w 9476"/>
              <a:gd name="connsiteY7" fmla="*/ 3129 h 10000"/>
              <a:gd name="connsiteX8" fmla="*/ 7517 w 9476"/>
              <a:gd name="connsiteY8" fmla="*/ 2268 h 10000"/>
              <a:gd name="connsiteX9" fmla="*/ 7517 w 9476"/>
              <a:gd name="connsiteY9" fmla="*/ 1399 h 10000"/>
              <a:gd name="connsiteX10" fmla="*/ 7797 w 9476"/>
              <a:gd name="connsiteY10" fmla="*/ 576 h 10000"/>
              <a:gd name="connsiteX11" fmla="*/ 7797 w 9476"/>
              <a:gd name="connsiteY11" fmla="*/ 286 h 10000"/>
              <a:gd name="connsiteX12" fmla="*/ 8079 w 9476"/>
              <a:gd name="connsiteY12" fmla="*/ 0 h 10000"/>
              <a:gd name="connsiteX13" fmla="*/ 8079 w 9476"/>
              <a:gd name="connsiteY13" fmla="*/ 0 h 10000"/>
              <a:gd name="connsiteX14" fmla="*/ 8079 w 9476"/>
              <a:gd name="connsiteY14" fmla="*/ 286 h 10000"/>
              <a:gd name="connsiteX15" fmla="*/ 8079 w 9476"/>
              <a:gd name="connsiteY15" fmla="*/ 576 h 10000"/>
              <a:gd name="connsiteX16" fmla="*/ 8079 w 9476"/>
              <a:gd name="connsiteY16" fmla="*/ 825 h 10000"/>
              <a:gd name="connsiteX17" fmla="*/ 8355 w 9476"/>
              <a:gd name="connsiteY17" fmla="*/ 1115 h 10000"/>
              <a:gd name="connsiteX18" fmla="*/ 8355 w 9476"/>
              <a:gd name="connsiteY18" fmla="*/ 1689 h 10000"/>
              <a:gd name="connsiteX19" fmla="*/ 8355 w 9476"/>
              <a:gd name="connsiteY19" fmla="*/ 2268 h 10000"/>
              <a:gd name="connsiteX20" fmla="*/ 8638 w 9476"/>
              <a:gd name="connsiteY20" fmla="*/ 2843 h 10000"/>
              <a:gd name="connsiteX21" fmla="*/ 8638 w 9476"/>
              <a:gd name="connsiteY21" fmla="*/ 4278 h 10000"/>
              <a:gd name="connsiteX22" fmla="*/ 8916 w 9476"/>
              <a:gd name="connsiteY22" fmla="*/ 5434 h 10000"/>
              <a:gd name="connsiteX23" fmla="*/ 9196 w 9476"/>
              <a:gd name="connsiteY23" fmla="*/ 6293 h 10000"/>
              <a:gd name="connsiteX24" fmla="*/ 9476 w 9476"/>
              <a:gd name="connsiteY24" fmla="*/ 6869 h 10000"/>
              <a:gd name="connsiteX25" fmla="*/ 9476 w 9476"/>
              <a:gd name="connsiteY25" fmla="*/ 7157 h 10000"/>
              <a:gd name="connsiteX26" fmla="*/ 9476 w 9476"/>
              <a:gd name="connsiteY26" fmla="*/ 7446 h 10000"/>
              <a:gd name="connsiteX27" fmla="*/ 9476 w 9476"/>
              <a:gd name="connsiteY27" fmla="*/ 7696 h 10000"/>
              <a:gd name="connsiteX28" fmla="*/ 9196 w 9476"/>
              <a:gd name="connsiteY28" fmla="*/ 7988 h 10000"/>
              <a:gd name="connsiteX29" fmla="*/ 8916 w 9476"/>
              <a:gd name="connsiteY29" fmla="*/ 8271 h 10000"/>
              <a:gd name="connsiteX30" fmla="*/ 8638 w 9476"/>
              <a:gd name="connsiteY30" fmla="*/ 8561 h 10000"/>
              <a:gd name="connsiteX31" fmla="*/ 8079 w 9476"/>
              <a:gd name="connsiteY31" fmla="*/ 8846 h 10000"/>
              <a:gd name="connsiteX32" fmla="*/ 7517 w 9476"/>
              <a:gd name="connsiteY32" fmla="*/ 9132 h 10000"/>
              <a:gd name="connsiteX33" fmla="*/ 6434 w 9476"/>
              <a:gd name="connsiteY33" fmla="*/ 9714 h 10000"/>
              <a:gd name="connsiteX34" fmla="*/ 5317 w 9476"/>
              <a:gd name="connsiteY34" fmla="*/ 10000 h 10000"/>
              <a:gd name="connsiteX35" fmla="*/ 4195 w 9476"/>
              <a:gd name="connsiteY35" fmla="*/ 10000 h 10000"/>
              <a:gd name="connsiteX36" fmla="*/ 3356 w 9476"/>
              <a:gd name="connsiteY36" fmla="*/ 10000 h 10000"/>
              <a:gd name="connsiteX37" fmla="*/ 2517 w 9476"/>
              <a:gd name="connsiteY37" fmla="*/ 10000 h 10000"/>
              <a:gd name="connsiteX38" fmla="*/ 1958 w 9476"/>
              <a:gd name="connsiteY38" fmla="*/ 10000 h 10000"/>
              <a:gd name="connsiteX39" fmla="*/ 1118 w 9476"/>
              <a:gd name="connsiteY39" fmla="*/ 10000 h 10000"/>
              <a:gd name="connsiteX40" fmla="*/ 560 w 9476"/>
              <a:gd name="connsiteY40" fmla="*/ 9714 h 10000"/>
              <a:gd name="connsiteX41" fmla="*/ 0 w 9476"/>
              <a:gd name="connsiteY41" fmla="*/ 9714 h 10000"/>
              <a:gd name="connsiteX0" fmla="*/ 4429 w 9409"/>
              <a:gd name="connsiteY0" fmla="*/ 7446 h 10000"/>
              <a:gd name="connsiteX1" fmla="*/ 5020 w 9409"/>
              <a:gd name="connsiteY1" fmla="*/ 7157 h 10000"/>
              <a:gd name="connsiteX2" fmla="*/ 5903 w 9409"/>
              <a:gd name="connsiteY2" fmla="*/ 6585 h 10000"/>
              <a:gd name="connsiteX3" fmla="*/ 6199 w 9409"/>
              <a:gd name="connsiteY3" fmla="*/ 6293 h 10000"/>
              <a:gd name="connsiteX4" fmla="*/ 6455 w 9409"/>
              <a:gd name="connsiteY4" fmla="*/ 5716 h 10000"/>
              <a:gd name="connsiteX5" fmla="*/ 6752 w 9409"/>
              <a:gd name="connsiteY5" fmla="*/ 4848 h 10000"/>
              <a:gd name="connsiteX6" fmla="*/ 7047 w 9409"/>
              <a:gd name="connsiteY6" fmla="*/ 3998 h 10000"/>
              <a:gd name="connsiteX7" fmla="*/ 7342 w 9409"/>
              <a:gd name="connsiteY7" fmla="*/ 3129 h 10000"/>
              <a:gd name="connsiteX8" fmla="*/ 7342 w 9409"/>
              <a:gd name="connsiteY8" fmla="*/ 2268 h 10000"/>
              <a:gd name="connsiteX9" fmla="*/ 7342 w 9409"/>
              <a:gd name="connsiteY9" fmla="*/ 1399 h 10000"/>
              <a:gd name="connsiteX10" fmla="*/ 7637 w 9409"/>
              <a:gd name="connsiteY10" fmla="*/ 576 h 10000"/>
              <a:gd name="connsiteX11" fmla="*/ 7637 w 9409"/>
              <a:gd name="connsiteY11" fmla="*/ 286 h 10000"/>
              <a:gd name="connsiteX12" fmla="*/ 7935 w 9409"/>
              <a:gd name="connsiteY12" fmla="*/ 0 h 10000"/>
              <a:gd name="connsiteX13" fmla="*/ 7935 w 9409"/>
              <a:gd name="connsiteY13" fmla="*/ 0 h 10000"/>
              <a:gd name="connsiteX14" fmla="*/ 7935 w 9409"/>
              <a:gd name="connsiteY14" fmla="*/ 286 h 10000"/>
              <a:gd name="connsiteX15" fmla="*/ 7935 w 9409"/>
              <a:gd name="connsiteY15" fmla="*/ 576 h 10000"/>
              <a:gd name="connsiteX16" fmla="*/ 7935 w 9409"/>
              <a:gd name="connsiteY16" fmla="*/ 825 h 10000"/>
              <a:gd name="connsiteX17" fmla="*/ 8226 w 9409"/>
              <a:gd name="connsiteY17" fmla="*/ 1115 h 10000"/>
              <a:gd name="connsiteX18" fmla="*/ 8226 w 9409"/>
              <a:gd name="connsiteY18" fmla="*/ 1689 h 10000"/>
              <a:gd name="connsiteX19" fmla="*/ 8226 w 9409"/>
              <a:gd name="connsiteY19" fmla="*/ 2268 h 10000"/>
              <a:gd name="connsiteX20" fmla="*/ 8525 w 9409"/>
              <a:gd name="connsiteY20" fmla="*/ 2843 h 10000"/>
              <a:gd name="connsiteX21" fmla="*/ 8525 w 9409"/>
              <a:gd name="connsiteY21" fmla="*/ 4278 h 10000"/>
              <a:gd name="connsiteX22" fmla="*/ 8818 w 9409"/>
              <a:gd name="connsiteY22" fmla="*/ 5434 h 10000"/>
              <a:gd name="connsiteX23" fmla="*/ 9114 w 9409"/>
              <a:gd name="connsiteY23" fmla="*/ 6293 h 10000"/>
              <a:gd name="connsiteX24" fmla="*/ 9409 w 9409"/>
              <a:gd name="connsiteY24" fmla="*/ 6869 h 10000"/>
              <a:gd name="connsiteX25" fmla="*/ 9409 w 9409"/>
              <a:gd name="connsiteY25" fmla="*/ 7157 h 10000"/>
              <a:gd name="connsiteX26" fmla="*/ 9409 w 9409"/>
              <a:gd name="connsiteY26" fmla="*/ 7446 h 10000"/>
              <a:gd name="connsiteX27" fmla="*/ 9409 w 9409"/>
              <a:gd name="connsiteY27" fmla="*/ 7696 h 10000"/>
              <a:gd name="connsiteX28" fmla="*/ 9114 w 9409"/>
              <a:gd name="connsiteY28" fmla="*/ 7988 h 10000"/>
              <a:gd name="connsiteX29" fmla="*/ 8818 w 9409"/>
              <a:gd name="connsiteY29" fmla="*/ 8271 h 10000"/>
              <a:gd name="connsiteX30" fmla="*/ 8525 w 9409"/>
              <a:gd name="connsiteY30" fmla="*/ 8561 h 10000"/>
              <a:gd name="connsiteX31" fmla="*/ 7935 w 9409"/>
              <a:gd name="connsiteY31" fmla="*/ 8846 h 10000"/>
              <a:gd name="connsiteX32" fmla="*/ 7342 w 9409"/>
              <a:gd name="connsiteY32" fmla="*/ 9132 h 10000"/>
              <a:gd name="connsiteX33" fmla="*/ 6199 w 9409"/>
              <a:gd name="connsiteY33" fmla="*/ 9714 h 10000"/>
              <a:gd name="connsiteX34" fmla="*/ 5020 w 9409"/>
              <a:gd name="connsiteY34" fmla="*/ 10000 h 10000"/>
              <a:gd name="connsiteX35" fmla="*/ 3836 w 9409"/>
              <a:gd name="connsiteY35" fmla="*/ 10000 h 10000"/>
              <a:gd name="connsiteX36" fmla="*/ 2951 w 9409"/>
              <a:gd name="connsiteY36" fmla="*/ 10000 h 10000"/>
              <a:gd name="connsiteX37" fmla="*/ 2065 w 9409"/>
              <a:gd name="connsiteY37" fmla="*/ 10000 h 10000"/>
              <a:gd name="connsiteX38" fmla="*/ 1475 w 9409"/>
              <a:gd name="connsiteY38" fmla="*/ 10000 h 10000"/>
              <a:gd name="connsiteX39" fmla="*/ 589 w 9409"/>
              <a:gd name="connsiteY39" fmla="*/ 10000 h 10000"/>
              <a:gd name="connsiteX40" fmla="*/ 0 w 9409"/>
              <a:gd name="connsiteY40" fmla="*/ 9714 h 10000"/>
              <a:gd name="connsiteX0" fmla="*/ 4081 w 9374"/>
              <a:gd name="connsiteY0" fmla="*/ 7446 h 10000"/>
              <a:gd name="connsiteX1" fmla="*/ 4709 w 9374"/>
              <a:gd name="connsiteY1" fmla="*/ 7157 h 10000"/>
              <a:gd name="connsiteX2" fmla="*/ 5648 w 9374"/>
              <a:gd name="connsiteY2" fmla="*/ 6585 h 10000"/>
              <a:gd name="connsiteX3" fmla="*/ 5962 w 9374"/>
              <a:gd name="connsiteY3" fmla="*/ 6293 h 10000"/>
              <a:gd name="connsiteX4" fmla="*/ 6234 w 9374"/>
              <a:gd name="connsiteY4" fmla="*/ 5716 h 10000"/>
              <a:gd name="connsiteX5" fmla="*/ 6550 w 9374"/>
              <a:gd name="connsiteY5" fmla="*/ 4848 h 10000"/>
              <a:gd name="connsiteX6" fmla="*/ 6864 w 9374"/>
              <a:gd name="connsiteY6" fmla="*/ 3998 h 10000"/>
              <a:gd name="connsiteX7" fmla="*/ 7177 w 9374"/>
              <a:gd name="connsiteY7" fmla="*/ 3129 h 10000"/>
              <a:gd name="connsiteX8" fmla="*/ 7177 w 9374"/>
              <a:gd name="connsiteY8" fmla="*/ 2268 h 10000"/>
              <a:gd name="connsiteX9" fmla="*/ 7177 w 9374"/>
              <a:gd name="connsiteY9" fmla="*/ 1399 h 10000"/>
              <a:gd name="connsiteX10" fmla="*/ 7491 w 9374"/>
              <a:gd name="connsiteY10" fmla="*/ 576 h 10000"/>
              <a:gd name="connsiteX11" fmla="*/ 7491 w 9374"/>
              <a:gd name="connsiteY11" fmla="*/ 286 h 10000"/>
              <a:gd name="connsiteX12" fmla="*/ 7807 w 9374"/>
              <a:gd name="connsiteY12" fmla="*/ 0 h 10000"/>
              <a:gd name="connsiteX13" fmla="*/ 7807 w 9374"/>
              <a:gd name="connsiteY13" fmla="*/ 0 h 10000"/>
              <a:gd name="connsiteX14" fmla="*/ 7807 w 9374"/>
              <a:gd name="connsiteY14" fmla="*/ 286 h 10000"/>
              <a:gd name="connsiteX15" fmla="*/ 7807 w 9374"/>
              <a:gd name="connsiteY15" fmla="*/ 576 h 10000"/>
              <a:gd name="connsiteX16" fmla="*/ 7807 w 9374"/>
              <a:gd name="connsiteY16" fmla="*/ 825 h 10000"/>
              <a:gd name="connsiteX17" fmla="*/ 8117 w 9374"/>
              <a:gd name="connsiteY17" fmla="*/ 1115 h 10000"/>
              <a:gd name="connsiteX18" fmla="*/ 8117 w 9374"/>
              <a:gd name="connsiteY18" fmla="*/ 1689 h 10000"/>
              <a:gd name="connsiteX19" fmla="*/ 8117 w 9374"/>
              <a:gd name="connsiteY19" fmla="*/ 2268 h 10000"/>
              <a:gd name="connsiteX20" fmla="*/ 8434 w 9374"/>
              <a:gd name="connsiteY20" fmla="*/ 2843 h 10000"/>
              <a:gd name="connsiteX21" fmla="*/ 8434 w 9374"/>
              <a:gd name="connsiteY21" fmla="*/ 4278 h 10000"/>
              <a:gd name="connsiteX22" fmla="*/ 8746 w 9374"/>
              <a:gd name="connsiteY22" fmla="*/ 5434 h 10000"/>
              <a:gd name="connsiteX23" fmla="*/ 9060 w 9374"/>
              <a:gd name="connsiteY23" fmla="*/ 6293 h 10000"/>
              <a:gd name="connsiteX24" fmla="*/ 9374 w 9374"/>
              <a:gd name="connsiteY24" fmla="*/ 6869 h 10000"/>
              <a:gd name="connsiteX25" fmla="*/ 9374 w 9374"/>
              <a:gd name="connsiteY25" fmla="*/ 7157 h 10000"/>
              <a:gd name="connsiteX26" fmla="*/ 9374 w 9374"/>
              <a:gd name="connsiteY26" fmla="*/ 7446 h 10000"/>
              <a:gd name="connsiteX27" fmla="*/ 9374 w 9374"/>
              <a:gd name="connsiteY27" fmla="*/ 7696 h 10000"/>
              <a:gd name="connsiteX28" fmla="*/ 9060 w 9374"/>
              <a:gd name="connsiteY28" fmla="*/ 7988 h 10000"/>
              <a:gd name="connsiteX29" fmla="*/ 8746 w 9374"/>
              <a:gd name="connsiteY29" fmla="*/ 8271 h 10000"/>
              <a:gd name="connsiteX30" fmla="*/ 8434 w 9374"/>
              <a:gd name="connsiteY30" fmla="*/ 8561 h 10000"/>
              <a:gd name="connsiteX31" fmla="*/ 7807 w 9374"/>
              <a:gd name="connsiteY31" fmla="*/ 8846 h 10000"/>
              <a:gd name="connsiteX32" fmla="*/ 7177 w 9374"/>
              <a:gd name="connsiteY32" fmla="*/ 9132 h 10000"/>
              <a:gd name="connsiteX33" fmla="*/ 5962 w 9374"/>
              <a:gd name="connsiteY33" fmla="*/ 9714 h 10000"/>
              <a:gd name="connsiteX34" fmla="*/ 4709 w 9374"/>
              <a:gd name="connsiteY34" fmla="*/ 10000 h 10000"/>
              <a:gd name="connsiteX35" fmla="*/ 3451 w 9374"/>
              <a:gd name="connsiteY35" fmla="*/ 10000 h 10000"/>
              <a:gd name="connsiteX36" fmla="*/ 2510 w 9374"/>
              <a:gd name="connsiteY36" fmla="*/ 10000 h 10000"/>
              <a:gd name="connsiteX37" fmla="*/ 1569 w 9374"/>
              <a:gd name="connsiteY37" fmla="*/ 10000 h 10000"/>
              <a:gd name="connsiteX38" fmla="*/ 942 w 9374"/>
              <a:gd name="connsiteY38" fmla="*/ 10000 h 10000"/>
              <a:gd name="connsiteX39" fmla="*/ 0 w 9374"/>
              <a:gd name="connsiteY39" fmla="*/ 10000 h 10000"/>
              <a:gd name="connsiteX0" fmla="*/ 3349 w 8995"/>
              <a:gd name="connsiteY0" fmla="*/ 7446 h 10000"/>
              <a:gd name="connsiteX1" fmla="*/ 4018 w 8995"/>
              <a:gd name="connsiteY1" fmla="*/ 7157 h 10000"/>
              <a:gd name="connsiteX2" fmla="*/ 5020 w 8995"/>
              <a:gd name="connsiteY2" fmla="*/ 6585 h 10000"/>
              <a:gd name="connsiteX3" fmla="*/ 5355 w 8995"/>
              <a:gd name="connsiteY3" fmla="*/ 6293 h 10000"/>
              <a:gd name="connsiteX4" fmla="*/ 5645 w 8995"/>
              <a:gd name="connsiteY4" fmla="*/ 5716 h 10000"/>
              <a:gd name="connsiteX5" fmla="*/ 5982 w 8995"/>
              <a:gd name="connsiteY5" fmla="*/ 4848 h 10000"/>
              <a:gd name="connsiteX6" fmla="*/ 6317 w 8995"/>
              <a:gd name="connsiteY6" fmla="*/ 3998 h 10000"/>
              <a:gd name="connsiteX7" fmla="*/ 6651 w 8995"/>
              <a:gd name="connsiteY7" fmla="*/ 3129 h 10000"/>
              <a:gd name="connsiteX8" fmla="*/ 6651 w 8995"/>
              <a:gd name="connsiteY8" fmla="*/ 2268 h 10000"/>
              <a:gd name="connsiteX9" fmla="*/ 6651 w 8995"/>
              <a:gd name="connsiteY9" fmla="*/ 1399 h 10000"/>
              <a:gd name="connsiteX10" fmla="*/ 6986 w 8995"/>
              <a:gd name="connsiteY10" fmla="*/ 576 h 10000"/>
              <a:gd name="connsiteX11" fmla="*/ 6986 w 8995"/>
              <a:gd name="connsiteY11" fmla="*/ 286 h 10000"/>
              <a:gd name="connsiteX12" fmla="*/ 7323 w 8995"/>
              <a:gd name="connsiteY12" fmla="*/ 0 h 10000"/>
              <a:gd name="connsiteX13" fmla="*/ 7323 w 8995"/>
              <a:gd name="connsiteY13" fmla="*/ 0 h 10000"/>
              <a:gd name="connsiteX14" fmla="*/ 7323 w 8995"/>
              <a:gd name="connsiteY14" fmla="*/ 286 h 10000"/>
              <a:gd name="connsiteX15" fmla="*/ 7323 w 8995"/>
              <a:gd name="connsiteY15" fmla="*/ 576 h 10000"/>
              <a:gd name="connsiteX16" fmla="*/ 7323 w 8995"/>
              <a:gd name="connsiteY16" fmla="*/ 825 h 10000"/>
              <a:gd name="connsiteX17" fmla="*/ 7654 w 8995"/>
              <a:gd name="connsiteY17" fmla="*/ 1115 h 10000"/>
              <a:gd name="connsiteX18" fmla="*/ 7654 w 8995"/>
              <a:gd name="connsiteY18" fmla="*/ 1689 h 10000"/>
              <a:gd name="connsiteX19" fmla="*/ 7654 w 8995"/>
              <a:gd name="connsiteY19" fmla="*/ 2268 h 10000"/>
              <a:gd name="connsiteX20" fmla="*/ 7992 w 8995"/>
              <a:gd name="connsiteY20" fmla="*/ 2843 h 10000"/>
              <a:gd name="connsiteX21" fmla="*/ 7992 w 8995"/>
              <a:gd name="connsiteY21" fmla="*/ 4278 h 10000"/>
              <a:gd name="connsiteX22" fmla="*/ 8325 w 8995"/>
              <a:gd name="connsiteY22" fmla="*/ 5434 h 10000"/>
              <a:gd name="connsiteX23" fmla="*/ 8660 w 8995"/>
              <a:gd name="connsiteY23" fmla="*/ 6293 h 10000"/>
              <a:gd name="connsiteX24" fmla="*/ 8995 w 8995"/>
              <a:gd name="connsiteY24" fmla="*/ 6869 h 10000"/>
              <a:gd name="connsiteX25" fmla="*/ 8995 w 8995"/>
              <a:gd name="connsiteY25" fmla="*/ 7157 h 10000"/>
              <a:gd name="connsiteX26" fmla="*/ 8995 w 8995"/>
              <a:gd name="connsiteY26" fmla="*/ 7446 h 10000"/>
              <a:gd name="connsiteX27" fmla="*/ 8995 w 8995"/>
              <a:gd name="connsiteY27" fmla="*/ 7696 h 10000"/>
              <a:gd name="connsiteX28" fmla="*/ 8660 w 8995"/>
              <a:gd name="connsiteY28" fmla="*/ 7988 h 10000"/>
              <a:gd name="connsiteX29" fmla="*/ 8325 w 8995"/>
              <a:gd name="connsiteY29" fmla="*/ 8271 h 10000"/>
              <a:gd name="connsiteX30" fmla="*/ 7992 w 8995"/>
              <a:gd name="connsiteY30" fmla="*/ 8561 h 10000"/>
              <a:gd name="connsiteX31" fmla="*/ 7323 w 8995"/>
              <a:gd name="connsiteY31" fmla="*/ 8846 h 10000"/>
              <a:gd name="connsiteX32" fmla="*/ 6651 w 8995"/>
              <a:gd name="connsiteY32" fmla="*/ 9132 h 10000"/>
              <a:gd name="connsiteX33" fmla="*/ 5355 w 8995"/>
              <a:gd name="connsiteY33" fmla="*/ 9714 h 10000"/>
              <a:gd name="connsiteX34" fmla="*/ 4018 w 8995"/>
              <a:gd name="connsiteY34" fmla="*/ 10000 h 10000"/>
              <a:gd name="connsiteX35" fmla="*/ 2676 w 8995"/>
              <a:gd name="connsiteY35" fmla="*/ 10000 h 10000"/>
              <a:gd name="connsiteX36" fmla="*/ 1673 w 8995"/>
              <a:gd name="connsiteY36" fmla="*/ 10000 h 10000"/>
              <a:gd name="connsiteX37" fmla="*/ 669 w 8995"/>
              <a:gd name="connsiteY37" fmla="*/ 10000 h 10000"/>
              <a:gd name="connsiteX38" fmla="*/ 0 w 8995"/>
              <a:gd name="connsiteY38" fmla="*/ 10000 h 10000"/>
              <a:gd name="connsiteX0" fmla="*/ 2979 w 9256"/>
              <a:gd name="connsiteY0" fmla="*/ 7446 h 10000"/>
              <a:gd name="connsiteX1" fmla="*/ 3723 w 9256"/>
              <a:gd name="connsiteY1" fmla="*/ 7157 h 10000"/>
              <a:gd name="connsiteX2" fmla="*/ 4837 w 9256"/>
              <a:gd name="connsiteY2" fmla="*/ 6585 h 10000"/>
              <a:gd name="connsiteX3" fmla="*/ 5209 w 9256"/>
              <a:gd name="connsiteY3" fmla="*/ 6293 h 10000"/>
              <a:gd name="connsiteX4" fmla="*/ 5532 w 9256"/>
              <a:gd name="connsiteY4" fmla="*/ 5716 h 10000"/>
              <a:gd name="connsiteX5" fmla="*/ 5906 w 9256"/>
              <a:gd name="connsiteY5" fmla="*/ 4848 h 10000"/>
              <a:gd name="connsiteX6" fmla="*/ 6279 w 9256"/>
              <a:gd name="connsiteY6" fmla="*/ 3998 h 10000"/>
              <a:gd name="connsiteX7" fmla="*/ 6650 w 9256"/>
              <a:gd name="connsiteY7" fmla="*/ 3129 h 10000"/>
              <a:gd name="connsiteX8" fmla="*/ 6650 w 9256"/>
              <a:gd name="connsiteY8" fmla="*/ 2268 h 10000"/>
              <a:gd name="connsiteX9" fmla="*/ 6650 w 9256"/>
              <a:gd name="connsiteY9" fmla="*/ 1399 h 10000"/>
              <a:gd name="connsiteX10" fmla="*/ 7023 w 9256"/>
              <a:gd name="connsiteY10" fmla="*/ 576 h 10000"/>
              <a:gd name="connsiteX11" fmla="*/ 7023 w 9256"/>
              <a:gd name="connsiteY11" fmla="*/ 286 h 10000"/>
              <a:gd name="connsiteX12" fmla="*/ 7397 w 9256"/>
              <a:gd name="connsiteY12" fmla="*/ 0 h 10000"/>
              <a:gd name="connsiteX13" fmla="*/ 7397 w 9256"/>
              <a:gd name="connsiteY13" fmla="*/ 0 h 10000"/>
              <a:gd name="connsiteX14" fmla="*/ 7397 w 9256"/>
              <a:gd name="connsiteY14" fmla="*/ 286 h 10000"/>
              <a:gd name="connsiteX15" fmla="*/ 7397 w 9256"/>
              <a:gd name="connsiteY15" fmla="*/ 576 h 10000"/>
              <a:gd name="connsiteX16" fmla="*/ 7397 w 9256"/>
              <a:gd name="connsiteY16" fmla="*/ 825 h 10000"/>
              <a:gd name="connsiteX17" fmla="*/ 7765 w 9256"/>
              <a:gd name="connsiteY17" fmla="*/ 1115 h 10000"/>
              <a:gd name="connsiteX18" fmla="*/ 7765 w 9256"/>
              <a:gd name="connsiteY18" fmla="*/ 1689 h 10000"/>
              <a:gd name="connsiteX19" fmla="*/ 7765 w 9256"/>
              <a:gd name="connsiteY19" fmla="*/ 2268 h 10000"/>
              <a:gd name="connsiteX20" fmla="*/ 8141 w 9256"/>
              <a:gd name="connsiteY20" fmla="*/ 2843 h 10000"/>
              <a:gd name="connsiteX21" fmla="*/ 8141 w 9256"/>
              <a:gd name="connsiteY21" fmla="*/ 4278 h 10000"/>
              <a:gd name="connsiteX22" fmla="*/ 8511 w 9256"/>
              <a:gd name="connsiteY22" fmla="*/ 5434 h 10000"/>
              <a:gd name="connsiteX23" fmla="*/ 8884 w 9256"/>
              <a:gd name="connsiteY23" fmla="*/ 6293 h 10000"/>
              <a:gd name="connsiteX24" fmla="*/ 9256 w 9256"/>
              <a:gd name="connsiteY24" fmla="*/ 6869 h 10000"/>
              <a:gd name="connsiteX25" fmla="*/ 9256 w 9256"/>
              <a:gd name="connsiteY25" fmla="*/ 7157 h 10000"/>
              <a:gd name="connsiteX26" fmla="*/ 9256 w 9256"/>
              <a:gd name="connsiteY26" fmla="*/ 7446 h 10000"/>
              <a:gd name="connsiteX27" fmla="*/ 9256 w 9256"/>
              <a:gd name="connsiteY27" fmla="*/ 7696 h 10000"/>
              <a:gd name="connsiteX28" fmla="*/ 8884 w 9256"/>
              <a:gd name="connsiteY28" fmla="*/ 7988 h 10000"/>
              <a:gd name="connsiteX29" fmla="*/ 8511 w 9256"/>
              <a:gd name="connsiteY29" fmla="*/ 8271 h 10000"/>
              <a:gd name="connsiteX30" fmla="*/ 8141 w 9256"/>
              <a:gd name="connsiteY30" fmla="*/ 8561 h 10000"/>
              <a:gd name="connsiteX31" fmla="*/ 7397 w 9256"/>
              <a:gd name="connsiteY31" fmla="*/ 8846 h 10000"/>
              <a:gd name="connsiteX32" fmla="*/ 6650 w 9256"/>
              <a:gd name="connsiteY32" fmla="*/ 9132 h 10000"/>
              <a:gd name="connsiteX33" fmla="*/ 5209 w 9256"/>
              <a:gd name="connsiteY33" fmla="*/ 9714 h 10000"/>
              <a:gd name="connsiteX34" fmla="*/ 3723 w 9256"/>
              <a:gd name="connsiteY34" fmla="*/ 10000 h 10000"/>
              <a:gd name="connsiteX35" fmla="*/ 2231 w 9256"/>
              <a:gd name="connsiteY35" fmla="*/ 10000 h 10000"/>
              <a:gd name="connsiteX36" fmla="*/ 1116 w 9256"/>
              <a:gd name="connsiteY36" fmla="*/ 10000 h 10000"/>
              <a:gd name="connsiteX37" fmla="*/ 0 w 9256"/>
              <a:gd name="connsiteY37" fmla="*/ 10000 h 10000"/>
              <a:gd name="connsiteX0" fmla="*/ 2012 w 8794"/>
              <a:gd name="connsiteY0" fmla="*/ 7446 h 10000"/>
              <a:gd name="connsiteX1" fmla="*/ 2816 w 8794"/>
              <a:gd name="connsiteY1" fmla="*/ 7157 h 10000"/>
              <a:gd name="connsiteX2" fmla="*/ 4020 w 8794"/>
              <a:gd name="connsiteY2" fmla="*/ 6585 h 10000"/>
              <a:gd name="connsiteX3" fmla="*/ 4422 w 8794"/>
              <a:gd name="connsiteY3" fmla="*/ 6293 h 10000"/>
              <a:gd name="connsiteX4" fmla="*/ 4771 w 8794"/>
              <a:gd name="connsiteY4" fmla="*/ 5716 h 10000"/>
              <a:gd name="connsiteX5" fmla="*/ 5175 w 8794"/>
              <a:gd name="connsiteY5" fmla="*/ 4848 h 10000"/>
              <a:gd name="connsiteX6" fmla="*/ 5578 w 8794"/>
              <a:gd name="connsiteY6" fmla="*/ 3998 h 10000"/>
              <a:gd name="connsiteX7" fmla="*/ 5979 w 8794"/>
              <a:gd name="connsiteY7" fmla="*/ 3129 h 10000"/>
              <a:gd name="connsiteX8" fmla="*/ 5979 w 8794"/>
              <a:gd name="connsiteY8" fmla="*/ 2268 h 10000"/>
              <a:gd name="connsiteX9" fmla="*/ 5979 w 8794"/>
              <a:gd name="connsiteY9" fmla="*/ 1399 h 10000"/>
              <a:gd name="connsiteX10" fmla="*/ 6382 w 8794"/>
              <a:gd name="connsiteY10" fmla="*/ 576 h 10000"/>
              <a:gd name="connsiteX11" fmla="*/ 6382 w 8794"/>
              <a:gd name="connsiteY11" fmla="*/ 286 h 10000"/>
              <a:gd name="connsiteX12" fmla="*/ 6786 w 8794"/>
              <a:gd name="connsiteY12" fmla="*/ 0 h 10000"/>
              <a:gd name="connsiteX13" fmla="*/ 6786 w 8794"/>
              <a:gd name="connsiteY13" fmla="*/ 0 h 10000"/>
              <a:gd name="connsiteX14" fmla="*/ 6786 w 8794"/>
              <a:gd name="connsiteY14" fmla="*/ 286 h 10000"/>
              <a:gd name="connsiteX15" fmla="*/ 6786 w 8794"/>
              <a:gd name="connsiteY15" fmla="*/ 576 h 10000"/>
              <a:gd name="connsiteX16" fmla="*/ 6786 w 8794"/>
              <a:gd name="connsiteY16" fmla="*/ 825 h 10000"/>
              <a:gd name="connsiteX17" fmla="*/ 7183 w 8794"/>
              <a:gd name="connsiteY17" fmla="*/ 1115 h 10000"/>
              <a:gd name="connsiteX18" fmla="*/ 7183 w 8794"/>
              <a:gd name="connsiteY18" fmla="*/ 1689 h 10000"/>
              <a:gd name="connsiteX19" fmla="*/ 7183 w 8794"/>
              <a:gd name="connsiteY19" fmla="*/ 2268 h 10000"/>
              <a:gd name="connsiteX20" fmla="*/ 7589 w 8794"/>
              <a:gd name="connsiteY20" fmla="*/ 2843 h 10000"/>
              <a:gd name="connsiteX21" fmla="*/ 7589 w 8794"/>
              <a:gd name="connsiteY21" fmla="*/ 4278 h 10000"/>
              <a:gd name="connsiteX22" fmla="*/ 7989 w 8794"/>
              <a:gd name="connsiteY22" fmla="*/ 5434 h 10000"/>
              <a:gd name="connsiteX23" fmla="*/ 8392 w 8794"/>
              <a:gd name="connsiteY23" fmla="*/ 6293 h 10000"/>
              <a:gd name="connsiteX24" fmla="*/ 8794 w 8794"/>
              <a:gd name="connsiteY24" fmla="*/ 6869 h 10000"/>
              <a:gd name="connsiteX25" fmla="*/ 8794 w 8794"/>
              <a:gd name="connsiteY25" fmla="*/ 7157 h 10000"/>
              <a:gd name="connsiteX26" fmla="*/ 8794 w 8794"/>
              <a:gd name="connsiteY26" fmla="*/ 7446 h 10000"/>
              <a:gd name="connsiteX27" fmla="*/ 8794 w 8794"/>
              <a:gd name="connsiteY27" fmla="*/ 7696 h 10000"/>
              <a:gd name="connsiteX28" fmla="*/ 8392 w 8794"/>
              <a:gd name="connsiteY28" fmla="*/ 7988 h 10000"/>
              <a:gd name="connsiteX29" fmla="*/ 7989 w 8794"/>
              <a:gd name="connsiteY29" fmla="*/ 8271 h 10000"/>
              <a:gd name="connsiteX30" fmla="*/ 7589 w 8794"/>
              <a:gd name="connsiteY30" fmla="*/ 8561 h 10000"/>
              <a:gd name="connsiteX31" fmla="*/ 6786 w 8794"/>
              <a:gd name="connsiteY31" fmla="*/ 8846 h 10000"/>
              <a:gd name="connsiteX32" fmla="*/ 5979 w 8794"/>
              <a:gd name="connsiteY32" fmla="*/ 9132 h 10000"/>
              <a:gd name="connsiteX33" fmla="*/ 4422 w 8794"/>
              <a:gd name="connsiteY33" fmla="*/ 9714 h 10000"/>
              <a:gd name="connsiteX34" fmla="*/ 2816 w 8794"/>
              <a:gd name="connsiteY34" fmla="*/ 10000 h 10000"/>
              <a:gd name="connsiteX35" fmla="*/ 1204 w 8794"/>
              <a:gd name="connsiteY35" fmla="*/ 10000 h 10000"/>
              <a:gd name="connsiteX36" fmla="*/ 0 w 8794"/>
              <a:gd name="connsiteY36" fmla="*/ 10000 h 10000"/>
              <a:gd name="connsiteX0" fmla="*/ 919 w 8631"/>
              <a:gd name="connsiteY0" fmla="*/ 7446 h 10000"/>
              <a:gd name="connsiteX1" fmla="*/ 1833 w 8631"/>
              <a:gd name="connsiteY1" fmla="*/ 7157 h 10000"/>
              <a:gd name="connsiteX2" fmla="*/ 3202 w 8631"/>
              <a:gd name="connsiteY2" fmla="*/ 6585 h 10000"/>
              <a:gd name="connsiteX3" fmla="*/ 3659 w 8631"/>
              <a:gd name="connsiteY3" fmla="*/ 6293 h 10000"/>
              <a:gd name="connsiteX4" fmla="*/ 4056 w 8631"/>
              <a:gd name="connsiteY4" fmla="*/ 5716 h 10000"/>
              <a:gd name="connsiteX5" fmla="*/ 4516 w 8631"/>
              <a:gd name="connsiteY5" fmla="*/ 4848 h 10000"/>
              <a:gd name="connsiteX6" fmla="*/ 4974 w 8631"/>
              <a:gd name="connsiteY6" fmla="*/ 3998 h 10000"/>
              <a:gd name="connsiteX7" fmla="*/ 5430 w 8631"/>
              <a:gd name="connsiteY7" fmla="*/ 3129 h 10000"/>
              <a:gd name="connsiteX8" fmla="*/ 5430 w 8631"/>
              <a:gd name="connsiteY8" fmla="*/ 2268 h 10000"/>
              <a:gd name="connsiteX9" fmla="*/ 5430 w 8631"/>
              <a:gd name="connsiteY9" fmla="*/ 1399 h 10000"/>
              <a:gd name="connsiteX10" fmla="*/ 5888 w 8631"/>
              <a:gd name="connsiteY10" fmla="*/ 576 h 10000"/>
              <a:gd name="connsiteX11" fmla="*/ 5888 w 8631"/>
              <a:gd name="connsiteY11" fmla="*/ 286 h 10000"/>
              <a:gd name="connsiteX12" fmla="*/ 6348 w 8631"/>
              <a:gd name="connsiteY12" fmla="*/ 0 h 10000"/>
              <a:gd name="connsiteX13" fmla="*/ 6348 w 8631"/>
              <a:gd name="connsiteY13" fmla="*/ 0 h 10000"/>
              <a:gd name="connsiteX14" fmla="*/ 6348 w 8631"/>
              <a:gd name="connsiteY14" fmla="*/ 286 h 10000"/>
              <a:gd name="connsiteX15" fmla="*/ 6348 w 8631"/>
              <a:gd name="connsiteY15" fmla="*/ 576 h 10000"/>
              <a:gd name="connsiteX16" fmla="*/ 6348 w 8631"/>
              <a:gd name="connsiteY16" fmla="*/ 825 h 10000"/>
              <a:gd name="connsiteX17" fmla="*/ 6799 w 8631"/>
              <a:gd name="connsiteY17" fmla="*/ 1115 h 10000"/>
              <a:gd name="connsiteX18" fmla="*/ 6799 w 8631"/>
              <a:gd name="connsiteY18" fmla="*/ 1689 h 10000"/>
              <a:gd name="connsiteX19" fmla="*/ 6799 w 8631"/>
              <a:gd name="connsiteY19" fmla="*/ 2268 h 10000"/>
              <a:gd name="connsiteX20" fmla="*/ 7261 w 8631"/>
              <a:gd name="connsiteY20" fmla="*/ 2843 h 10000"/>
              <a:gd name="connsiteX21" fmla="*/ 7261 w 8631"/>
              <a:gd name="connsiteY21" fmla="*/ 4278 h 10000"/>
              <a:gd name="connsiteX22" fmla="*/ 7716 w 8631"/>
              <a:gd name="connsiteY22" fmla="*/ 5434 h 10000"/>
              <a:gd name="connsiteX23" fmla="*/ 8174 w 8631"/>
              <a:gd name="connsiteY23" fmla="*/ 6293 h 10000"/>
              <a:gd name="connsiteX24" fmla="*/ 8631 w 8631"/>
              <a:gd name="connsiteY24" fmla="*/ 6869 h 10000"/>
              <a:gd name="connsiteX25" fmla="*/ 8631 w 8631"/>
              <a:gd name="connsiteY25" fmla="*/ 7157 h 10000"/>
              <a:gd name="connsiteX26" fmla="*/ 8631 w 8631"/>
              <a:gd name="connsiteY26" fmla="*/ 7446 h 10000"/>
              <a:gd name="connsiteX27" fmla="*/ 8631 w 8631"/>
              <a:gd name="connsiteY27" fmla="*/ 7696 h 10000"/>
              <a:gd name="connsiteX28" fmla="*/ 8174 w 8631"/>
              <a:gd name="connsiteY28" fmla="*/ 7988 h 10000"/>
              <a:gd name="connsiteX29" fmla="*/ 7716 w 8631"/>
              <a:gd name="connsiteY29" fmla="*/ 8271 h 10000"/>
              <a:gd name="connsiteX30" fmla="*/ 7261 w 8631"/>
              <a:gd name="connsiteY30" fmla="*/ 8561 h 10000"/>
              <a:gd name="connsiteX31" fmla="*/ 6348 w 8631"/>
              <a:gd name="connsiteY31" fmla="*/ 8846 h 10000"/>
              <a:gd name="connsiteX32" fmla="*/ 5430 w 8631"/>
              <a:gd name="connsiteY32" fmla="*/ 9132 h 10000"/>
              <a:gd name="connsiteX33" fmla="*/ 3659 w 8631"/>
              <a:gd name="connsiteY33" fmla="*/ 9714 h 10000"/>
              <a:gd name="connsiteX34" fmla="*/ 1833 w 8631"/>
              <a:gd name="connsiteY34" fmla="*/ 10000 h 10000"/>
              <a:gd name="connsiteX35" fmla="*/ 0 w 8631"/>
              <a:gd name="connsiteY35" fmla="*/ 10000 h 10000"/>
              <a:gd name="connsiteX0" fmla="*/ 0 w 8935"/>
              <a:gd name="connsiteY0" fmla="*/ 7446 h 10000"/>
              <a:gd name="connsiteX1" fmla="*/ 1059 w 8935"/>
              <a:gd name="connsiteY1" fmla="*/ 7157 h 10000"/>
              <a:gd name="connsiteX2" fmla="*/ 2645 w 8935"/>
              <a:gd name="connsiteY2" fmla="*/ 6585 h 10000"/>
              <a:gd name="connsiteX3" fmla="*/ 3174 w 8935"/>
              <a:gd name="connsiteY3" fmla="*/ 6293 h 10000"/>
              <a:gd name="connsiteX4" fmla="*/ 3634 w 8935"/>
              <a:gd name="connsiteY4" fmla="*/ 5716 h 10000"/>
              <a:gd name="connsiteX5" fmla="*/ 4167 w 8935"/>
              <a:gd name="connsiteY5" fmla="*/ 4848 h 10000"/>
              <a:gd name="connsiteX6" fmla="*/ 4698 w 8935"/>
              <a:gd name="connsiteY6" fmla="*/ 3998 h 10000"/>
              <a:gd name="connsiteX7" fmla="*/ 5226 w 8935"/>
              <a:gd name="connsiteY7" fmla="*/ 3129 h 10000"/>
              <a:gd name="connsiteX8" fmla="*/ 5226 w 8935"/>
              <a:gd name="connsiteY8" fmla="*/ 2268 h 10000"/>
              <a:gd name="connsiteX9" fmla="*/ 5226 w 8935"/>
              <a:gd name="connsiteY9" fmla="*/ 1399 h 10000"/>
              <a:gd name="connsiteX10" fmla="*/ 5757 w 8935"/>
              <a:gd name="connsiteY10" fmla="*/ 576 h 10000"/>
              <a:gd name="connsiteX11" fmla="*/ 5757 w 8935"/>
              <a:gd name="connsiteY11" fmla="*/ 286 h 10000"/>
              <a:gd name="connsiteX12" fmla="*/ 6290 w 8935"/>
              <a:gd name="connsiteY12" fmla="*/ 0 h 10000"/>
              <a:gd name="connsiteX13" fmla="*/ 6290 w 8935"/>
              <a:gd name="connsiteY13" fmla="*/ 0 h 10000"/>
              <a:gd name="connsiteX14" fmla="*/ 6290 w 8935"/>
              <a:gd name="connsiteY14" fmla="*/ 286 h 10000"/>
              <a:gd name="connsiteX15" fmla="*/ 6290 w 8935"/>
              <a:gd name="connsiteY15" fmla="*/ 576 h 10000"/>
              <a:gd name="connsiteX16" fmla="*/ 6290 w 8935"/>
              <a:gd name="connsiteY16" fmla="*/ 825 h 10000"/>
              <a:gd name="connsiteX17" fmla="*/ 6812 w 8935"/>
              <a:gd name="connsiteY17" fmla="*/ 1115 h 10000"/>
              <a:gd name="connsiteX18" fmla="*/ 6812 w 8935"/>
              <a:gd name="connsiteY18" fmla="*/ 1689 h 10000"/>
              <a:gd name="connsiteX19" fmla="*/ 6812 w 8935"/>
              <a:gd name="connsiteY19" fmla="*/ 2268 h 10000"/>
              <a:gd name="connsiteX20" fmla="*/ 7348 w 8935"/>
              <a:gd name="connsiteY20" fmla="*/ 2843 h 10000"/>
              <a:gd name="connsiteX21" fmla="*/ 7348 w 8935"/>
              <a:gd name="connsiteY21" fmla="*/ 4278 h 10000"/>
              <a:gd name="connsiteX22" fmla="*/ 7875 w 8935"/>
              <a:gd name="connsiteY22" fmla="*/ 5434 h 10000"/>
              <a:gd name="connsiteX23" fmla="*/ 8406 w 8935"/>
              <a:gd name="connsiteY23" fmla="*/ 6293 h 10000"/>
              <a:gd name="connsiteX24" fmla="*/ 8935 w 8935"/>
              <a:gd name="connsiteY24" fmla="*/ 6869 h 10000"/>
              <a:gd name="connsiteX25" fmla="*/ 8935 w 8935"/>
              <a:gd name="connsiteY25" fmla="*/ 7157 h 10000"/>
              <a:gd name="connsiteX26" fmla="*/ 8935 w 8935"/>
              <a:gd name="connsiteY26" fmla="*/ 7446 h 10000"/>
              <a:gd name="connsiteX27" fmla="*/ 8935 w 8935"/>
              <a:gd name="connsiteY27" fmla="*/ 7696 h 10000"/>
              <a:gd name="connsiteX28" fmla="*/ 8406 w 8935"/>
              <a:gd name="connsiteY28" fmla="*/ 7988 h 10000"/>
              <a:gd name="connsiteX29" fmla="*/ 7875 w 8935"/>
              <a:gd name="connsiteY29" fmla="*/ 8271 h 10000"/>
              <a:gd name="connsiteX30" fmla="*/ 7348 w 8935"/>
              <a:gd name="connsiteY30" fmla="*/ 8561 h 10000"/>
              <a:gd name="connsiteX31" fmla="*/ 6290 w 8935"/>
              <a:gd name="connsiteY31" fmla="*/ 8846 h 10000"/>
              <a:gd name="connsiteX32" fmla="*/ 5226 w 8935"/>
              <a:gd name="connsiteY32" fmla="*/ 9132 h 10000"/>
              <a:gd name="connsiteX33" fmla="*/ 3174 w 8935"/>
              <a:gd name="connsiteY33" fmla="*/ 9714 h 10000"/>
              <a:gd name="connsiteX34" fmla="*/ 1059 w 8935"/>
              <a:gd name="connsiteY34" fmla="*/ 10000 h 10000"/>
              <a:gd name="connsiteX0" fmla="*/ 0 w 10000"/>
              <a:gd name="connsiteY0" fmla="*/ 7446 h 9714"/>
              <a:gd name="connsiteX1" fmla="*/ 1185 w 10000"/>
              <a:gd name="connsiteY1" fmla="*/ 7157 h 9714"/>
              <a:gd name="connsiteX2" fmla="*/ 2960 w 10000"/>
              <a:gd name="connsiteY2" fmla="*/ 6585 h 9714"/>
              <a:gd name="connsiteX3" fmla="*/ 3552 w 10000"/>
              <a:gd name="connsiteY3" fmla="*/ 6293 h 9714"/>
              <a:gd name="connsiteX4" fmla="*/ 4067 w 10000"/>
              <a:gd name="connsiteY4" fmla="*/ 5716 h 9714"/>
              <a:gd name="connsiteX5" fmla="*/ 4664 w 10000"/>
              <a:gd name="connsiteY5" fmla="*/ 4848 h 9714"/>
              <a:gd name="connsiteX6" fmla="*/ 5258 w 10000"/>
              <a:gd name="connsiteY6" fmla="*/ 3998 h 9714"/>
              <a:gd name="connsiteX7" fmla="*/ 5849 w 10000"/>
              <a:gd name="connsiteY7" fmla="*/ 3129 h 9714"/>
              <a:gd name="connsiteX8" fmla="*/ 5849 w 10000"/>
              <a:gd name="connsiteY8" fmla="*/ 2268 h 9714"/>
              <a:gd name="connsiteX9" fmla="*/ 5849 w 10000"/>
              <a:gd name="connsiteY9" fmla="*/ 1399 h 9714"/>
              <a:gd name="connsiteX10" fmla="*/ 6443 w 10000"/>
              <a:gd name="connsiteY10" fmla="*/ 576 h 9714"/>
              <a:gd name="connsiteX11" fmla="*/ 6443 w 10000"/>
              <a:gd name="connsiteY11" fmla="*/ 286 h 9714"/>
              <a:gd name="connsiteX12" fmla="*/ 7040 w 10000"/>
              <a:gd name="connsiteY12" fmla="*/ 0 h 9714"/>
              <a:gd name="connsiteX13" fmla="*/ 7040 w 10000"/>
              <a:gd name="connsiteY13" fmla="*/ 0 h 9714"/>
              <a:gd name="connsiteX14" fmla="*/ 7040 w 10000"/>
              <a:gd name="connsiteY14" fmla="*/ 286 h 9714"/>
              <a:gd name="connsiteX15" fmla="*/ 7040 w 10000"/>
              <a:gd name="connsiteY15" fmla="*/ 576 h 9714"/>
              <a:gd name="connsiteX16" fmla="*/ 7040 w 10000"/>
              <a:gd name="connsiteY16" fmla="*/ 825 h 9714"/>
              <a:gd name="connsiteX17" fmla="*/ 7624 w 10000"/>
              <a:gd name="connsiteY17" fmla="*/ 1115 h 9714"/>
              <a:gd name="connsiteX18" fmla="*/ 7624 w 10000"/>
              <a:gd name="connsiteY18" fmla="*/ 1689 h 9714"/>
              <a:gd name="connsiteX19" fmla="*/ 7624 w 10000"/>
              <a:gd name="connsiteY19" fmla="*/ 2268 h 9714"/>
              <a:gd name="connsiteX20" fmla="*/ 8224 w 10000"/>
              <a:gd name="connsiteY20" fmla="*/ 2843 h 9714"/>
              <a:gd name="connsiteX21" fmla="*/ 8224 w 10000"/>
              <a:gd name="connsiteY21" fmla="*/ 4278 h 9714"/>
              <a:gd name="connsiteX22" fmla="*/ 8814 w 10000"/>
              <a:gd name="connsiteY22" fmla="*/ 5434 h 9714"/>
              <a:gd name="connsiteX23" fmla="*/ 9408 w 10000"/>
              <a:gd name="connsiteY23" fmla="*/ 6293 h 9714"/>
              <a:gd name="connsiteX24" fmla="*/ 10000 w 10000"/>
              <a:gd name="connsiteY24" fmla="*/ 6869 h 9714"/>
              <a:gd name="connsiteX25" fmla="*/ 10000 w 10000"/>
              <a:gd name="connsiteY25" fmla="*/ 7157 h 9714"/>
              <a:gd name="connsiteX26" fmla="*/ 10000 w 10000"/>
              <a:gd name="connsiteY26" fmla="*/ 7446 h 9714"/>
              <a:gd name="connsiteX27" fmla="*/ 10000 w 10000"/>
              <a:gd name="connsiteY27" fmla="*/ 7696 h 9714"/>
              <a:gd name="connsiteX28" fmla="*/ 9408 w 10000"/>
              <a:gd name="connsiteY28" fmla="*/ 7988 h 9714"/>
              <a:gd name="connsiteX29" fmla="*/ 8814 w 10000"/>
              <a:gd name="connsiteY29" fmla="*/ 8271 h 9714"/>
              <a:gd name="connsiteX30" fmla="*/ 8224 w 10000"/>
              <a:gd name="connsiteY30" fmla="*/ 8561 h 9714"/>
              <a:gd name="connsiteX31" fmla="*/ 7040 w 10000"/>
              <a:gd name="connsiteY31" fmla="*/ 8846 h 9714"/>
              <a:gd name="connsiteX32" fmla="*/ 5849 w 10000"/>
              <a:gd name="connsiteY32" fmla="*/ 9132 h 9714"/>
              <a:gd name="connsiteX33" fmla="*/ 3552 w 10000"/>
              <a:gd name="connsiteY33" fmla="*/ 9714 h 9714"/>
              <a:gd name="connsiteX0" fmla="*/ 0 w 10000"/>
              <a:gd name="connsiteY0" fmla="*/ 7665 h 9401"/>
              <a:gd name="connsiteX1" fmla="*/ 1185 w 10000"/>
              <a:gd name="connsiteY1" fmla="*/ 7368 h 9401"/>
              <a:gd name="connsiteX2" fmla="*/ 2960 w 10000"/>
              <a:gd name="connsiteY2" fmla="*/ 6779 h 9401"/>
              <a:gd name="connsiteX3" fmla="*/ 3552 w 10000"/>
              <a:gd name="connsiteY3" fmla="*/ 6478 h 9401"/>
              <a:gd name="connsiteX4" fmla="*/ 4067 w 10000"/>
              <a:gd name="connsiteY4" fmla="*/ 5884 h 9401"/>
              <a:gd name="connsiteX5" fmla="*/ 4664 w 10000"/>
              <a:gd name="connsiteY5" fmla="*/ 4991 h 9401"/>
              <a:gd name="connsiteX6" fmla="*/ 5258 w 10000"/>
              <a:gd name="connsiteY6" fmla="*/ 4116 h 9401"/>
              <a:gd name="connsiteX7" fmla="*/ 5849 w 10000"/>
              <a:gd name="connsiteY7" fmla="*/ 3221 h 9401"/>
              <a:gd name="connsiteX8" fmla="*/ 5849 w 10000"/>
              <a:gd name="connsiteY8" fmla="*/ 2335 h 9401"/>
              <a:gd name="connsiteX9" fmla="*/ 5849 w 10000"/>
              <a:gd name="connsiteY9" fmla="*/ 1440 h 9401"/>
              <a:gd name="connsiteX10" fmla="*/ 6443 w 10000"/>
              <a:gd name="connsiteY10" fmla="*/ 593 h 9401"/>
              <a:gd name="connsiteX11" fmla="*/ 6443 w 10000"/>
              <a:gd name="connsiteY11" fmla="*/ 294 h 9401"/>
              <a:gd name="connsiteX12" fmla="*/ 7040 w 10000"/>
              <a:gd name="connsiteY12" fmla="*/ 0 h 9401"/>
              <a:gd name="connsiteX13" fmla="*/ 7040 w 10000"/>
              <a:gd name="connsiteY13" fmla="*/ 0 h 9401"/>
              <a:gd name="connsiteX14" fmla="*/ 7040 w 10000"/>
              <a:gd name="connsiteY14" fmla="*/ 294 h 9401"/>
              <a:gd name="connsiteX15" fmla="*/ 7040 w 10000"/>
              <a:gd name="connsiteY15" fmla="*/ 593 h 9401"/>
              <a:gd name="connsiteX16" fmla="*/ 7040 w 10000"/>
              <a:gd name="connsiteY16" fmla="*/ 849 h 9401"/>
              <a:gd name="connsiteX17" fmla="*/ 7624 w 10000"/>
              <a:gd name="connsiteY17" fmla="*/ 1148 h 9401"/>
              <a:gd name="connsiteX18" fmla="*/ 7624 w 10000"/>
              <a:gd name="connsiteY18" fmla="*/ 1739 h 9401"/>
              <a:gd name="connsiteX19" fmla="*/ 7624 w 10000"/>
              <a:gd name="connsiteY19" fmla="*/ 2335 h 9401"/>
              <a:gd name="connsiteX20" fmla="*/ 8224 w 10000"/>
              <a:gd name="connsiteY20" fmla="*/ 2927 h 9401"/>
              <a:gd name="connsiteX21" fmla="*/ 8224 w 10000"/>
              <a:gd name="connsiteY21" fmla="*/ 4404 h 9401"/>
              <a:gd name="connsiteX22" fmla="*/ 8814 w 10000"/>
              <a:gd name="connsiteY22" fmla="*/ 5594 h 9401"/>
              <a:gd name="connsiteX23" fmla="*/ 9408 w 10000"/>
              <a:gd name="connsiteY23" fmla="*/ 6478 h 9401"/>
              <a:gd name="connsiteX24" fmla="*/ 10000 w 10000"/>
              <a:gd name="connsiteY24" fmla="*/ 7071 h 9401"/>
              <a:gd name="connsiteX25" fmla="*/ 10000 w 10000"/>
              <a:gd name="connsiteY25" fmla="*/ 7368 h 9401"/>
              <a:gd name="connsiteX26" fmla="*/ 10000 w 10000"/>
              <a:gd name="connsiteY26" fmla="*/ 7665 h 9401"/>
              <a:gd name="connsiteX27" fmla="*/ 10000 w 10000"/>
              <a:gd name="connsiteY27" fmla="*/ 7923 h 9401"/>
              <a:gd name="connsiteX28" fmla="*/ 9408 w 10000"/>
              <a:gd name="connsiteY28" fmla="*/ 8223 h 9401"/>
              <a:gd name="connsiteX29" fmla="*/ 8814 w 10000"/>
              <a:gd name="connsiteY29" fmla="*/ 8515 h 9401"/>
              <a:gd name="connsiteX30" fmla="*/ 8224 w 10000"/>
              <a:gd name="connsiteY30" fmla="*/ 8813 h 9401"/>
              <a:gd name="connsiteX31" fmla="*/ 7040 w 10000"/>
              <a:gd name="connsiteY31" fmla="*/ 9106 h 9401"/>
              <a:gd name="connsiteX32" fmla="*/ 5849 w 10000"/>
              <a:gd name="connsiteY32" fmla="*/ 9401 h 9401"/>
              <a:gd name="connsiteX0" fmla="*/ 0 w 8815"/>
              <a:gd name="connsiteY0" fmla="*/ 7837 h 10000"/>
              <a:gd name="connsiteX1" fmla="*/ 1775 w 8815"/>
              <a:gd name="connsiteY1" fmla="*/ 7211 h 10000"/>
              <a:gd name="connsiteX2" fmla="*/ 2367 w 8815"/>
              <a:gd name="connsiteY2" fmla="*/ 6891 h 10000"/>
              <a:gd name="connsiteX3" fmla="*/ 2882 w 8815"/>
              <a:gd name="connsiteY3" fmla="*/ 6259 h 10000"/>
              <a:gd name="connsiteX4" fmla="*/ 3479 w 8815"/>
              <a:gd name="connsiteY4" fmla="*/ 5309 h 10000"/>
              <a:gd name="connsiteX5" fmla="*/ 4073 w 8815"/>
              <a:gd name="connsiteY5" fmla="*/ 4378 h 10000"/>
              <a:gd name="connsiteX6" fmla="*/ 4664 w 8815"/>
              <a:gd name="connsiteY6" fmla="*/ 3426 h 10000"/>
              <a:gd name="connsiteX7" fmla="*/ 4664 w 8815"/>
              <a:gd name="connsiteY7" fmla="*/ 2484 h 10000"/>
              <a:gd name="connsiteX8" fmla="*/ 4664 w 8815"/>
              <a:gd name="connsiteY8" fmla="*/ 1532 h 10000"/>
              <a:gd name="connsiteX9" fmla="*/ 5258 w 8815"/>
              <a:gd name="connsiteY9" fmla="*/ 631 h 10000"/>
              <a:gd name="connsiteX10" fmla="*/ 5258 w 8815"/>
              <a:gd name="connsiteY10" fmla="*/ 313 h 10000"/>
              <a:gd name="connsiteX11" fmla="*/ 5855 w 8815"/>
              <a:gd name="connsiteY11" fmla="*/ 0 h 10000"/>
              <a:gd name="connsiteX12" fmla="*/ 5855 w 8815"/>
              <a:gd name="connsiteY12" fmla="*/ 0 h 10000"/>
              <a:gd name="connsiteX13" fmla="*/ 5855 w 8815"/>
              <a:gd name="connsiteY13" fmla="*/ 313 h 10000"/>
              <a:gd name="connsiteX14" fmla="*/ 5855 w 8815"/>
              <a:gd name="connsiteY14" fmla="*/ 631 h 10000"/>
              <a:gd name="connsiteX15" fmla="*/ 5855 w 8815"/>
              <a:gd name="connsiteY15" fmla="*/ 903 h 10000"/>
              <a:gd name="connsiteX16" fmla="*/ 6439 w 8815"/>
              <a:gd name="connsiteY16" fmla="*/ 1221 h 10000"/>
              <a:gd name="connsiteX17" fmla="*/ 6439 w 8815"/>
              <a:gd name="connsiteY17" fmla="*/ 1850 h 10000"/>
              <a:gd name="connsiteX18" fmla="*/ 6439 w 8815"/>
              <a:gd name="connsiteY18" fmla="*/ 2484 h 10000"/>
              <a:gd name="connsiteX19" fmla="*/ 7039 w 8815"/>
              <a:gd name="connsiteY19" fmla="*/ 3113 h 10000"/>
              <a:gd name="connsiteX20" fmla="*/ 7039 w 8815"/>
              <a:gd name="connsiteY20" fmla="*/ 4685 h 10000"/>
              <a:gd name="connsiteX21" fmla="*/ 7629 w 8815"/>
              <a:gd name="connsiteY21" fmla="*/ 5950 h 10000"/>
              <a:gd name="connsiteX22" fmla="*/ 8223 w 8815"/>
              <a:gd name="connsiteY22" fmla="*/ 6891 h 10000"/>
              <a:gd name="connsiteX23" fmla="*/ 8815 w 8815"/>
              <a:gd name="connsiteY23" fmla="*/ 7522 h 10000"/>
              <a:gd name="connsiteX24" fmla="*/ 8815 w 8815"/>
              <a:gd name="connsiteY24" fmla="*/ 7837 h 10000"/>
              <a:gd name="connsiteX25" fmla="*/ 8815 w 8815"/>
              <a:gd name="connsiteY25" fmla="*/ 8153 h 10000"/>
              <a:gd name="connsiteX26" fmla="*/ 8815 w 8815"/>
              <a:gd name="connsiteY26" fmla="*/ 8428 h 10000"/>
              <a:gd name="connsiteX27" fmla="*/ 8223 w 8815"/>
              <a:gd name="connsiteY27" fmla="*/ 8747 h 10000"/>
              <a:gd name="connsiteX28" fmla="*/ 7629 w 8815"/>
              <a:gd name="connsiteY28" fmla="*/ 9058 h 10000"/>
              <a:gd name="connsiteX29" fmla="*/ 7039 w 8815"/>
              <a:gd name="connsiteY29" fmla="*/ 9375 h 10000"/>
              <a:gd name="connsiteX30" fmla="*/ 5855 w 8815"/>
              <a:gd name="connsiteY30" fmla="*/ 9686 h 10000"/>
              <a:gd name="connsiteX31" fmla="*/ 4664 w 8815"/>
              <a:gd name="connsiteY31" fmla="*/ 10000 h 10000"/>
              <a:gd name="connsiteX0" fmla="*/ 0 w 7986"/>
              <a:gd name="connsiteY0" fmla="*/ 7211 h 10000"/>
              <a:gd name="connsiteX1" fmla="*/ 671 w 7986"/>
              <a:gd name="connsiteY1" fmla="*/ 6891 h 10000"/>
              <a:gd name="connsiteX2" fmla="*/ 1255 w 7986"/>
              <a:gd name="connsiteY2" fmla="*/ 6259 h 10000"/>
              <a:gd name="connsiteX3" fmla="*/ 1933 w 7986"/>
              <a:gd name="connsiteY3" fmla="*/ 5309 h 10000"/>
              <a:gd name="connsiteX4" fmla="*/ 2607 w 7986"/>
              <a:gd name="connsiteY4" fmla="*/ 4378 h 10000"/>
              <a:gd name="connsiteX5" fmla="*/ 3277 w 7986"/>
              <a:gd name="connsiteY5" fmla="*/ 3426 h 10000"/>
              <a:gd name="connsiteX6" fmla="*/ 3277 w 7986"/>
              <a:gd name="connsiteY6" fmla="*/ 2484 h 10000"/>
              <a:gd name="connsiteX7" fmla="*/ 3277 w 7986"/>
              <a:gd name="connsiteY7" fmla="*/ 1532 h 10000"/>
              <a:gd name="connsiteX8" fmla="*/ 3951 w 7986"/>
              <a:gd name="connsiteY8" fmla="*/ 631 h 10000"/>
              <a:gd name="connsiteX9" fmla="*/ 3951 w 7986"/>
              <a:gd name="connsiteY9" fmla="*/ 313 h 10000"/>
              <a:gd name="connsiteX10" fmla="*/ 4628 w 7986"/>
              <a:gd name="connsiteY10" fmla="*/ 0 h 10000"/>
              <a:gd name="connsiteX11" fmla="*/ 4628 w 7986"/>
              <a:gd name="connsiteY11" fmla="*/ 0 h 10000"/>
              <a:gd name="connsiteX12" fmla="*/ 4628 w 7986"/>
              <a:gd name="connsiteY12" fmla="*/ 313 h 10000"/>
              <a:gd name="connsiteX13" fmla="*/ 4628 w 7986"/>
              <a:gd name="connsiteY13" fmla="*/ 631 h 10000"/>
              <a:gd name="connsiteX14" fmla="*/ 4628 w 7986"/>
              <a:gd name="connsiteY14" fmla="*/ 903 h 10000"/>
              <a:gd name="connsiteX15" fmla="*/ 5291 w 7986"/>
              <a:gd name="connsiteY15" fmla="*/ 1221 h 10000"/>
              <a:gd name="connsiteX16" fmla="*/ 5291 w 7986"/>
              <a:gd name="connsiteY16" fmla="*/ 1850 h 10000"/>
              <a:gd name="connsiteX17" fmla="*/ 5291 w 7986"/>
              <a:gd name="connsiteY17" fmla="*/ 2484 h 10000"/>
              <a:gd name="connsiteX18" fmla="*/ 5971 w 7986"/>
              <a:gd name="connsiteY18" fmla="*/ 3113 h 10000"/>
              <a:gd name="connsiteX19" fmla="*/ 5971 w 7986"/>
              <a:gd name="connsiteY19" fmla="*/ 4685 h 10000"/>
              <a:gd name="connsiteX20" fmla="*/ 6641 w 7986"/>
              <a:gd name="connsiteY20" fmla="*/ 5950 h 10000"/>
              <a:gd name="connsiteX21" fmla="*/ 7314 w 7986"/>
              <a:gd name="connsiteY21" fmla="*/ 6891 h 10000"/>
              <a:gd name="connsiteX22" fmla="*/ 7986 w 7986"/>
              <a:gd name="connsiteY22" fmla="*/ 7522 h 10000"/>
              <a:gd name="connsiteX23" fmla="*/ 7986 w 7986"/>
              <a:gd name="connsiteY23" fmla="*/ 7837 h 10000"/>
              <a:gd name="connsiteX24" fmla="*/ 7986 w 7986"/>
              <a:gd name="connsiteY24" fmla="*/ 8153 h 10000"/>
              <a:gd name="connsiteX25" fmla="*/ 7986 w 7986"/>
              <a:gd name="connsiteY25" fmla="*/ 8428 h 10000"/>
              <a:gd name="connsiteX26" fmla="*/ 7314 w 7986"/>
              <a:gd name="connsiteY26" fmla="*/ 8747 h 10000"/>
              <a:gd name="connsiteX27" fmla="*/ 6641 w 7986"/>
              <a:gd name="connsiteY27" fmla="*/ 9058 h 10000"/>
              <a:gd name="connsiteX28" fmla="*/ 5971 w 7986"/>
              <a:gd name="connsiteY28" fmla="*/ 9375 h 10000"/>
              <a:gd name="connsiteX29" fmla="*/ 4628 w 7986"/>
              <a:gd name="connsiteY29" fmla="*/ 9686 h 10000"/>
              <a:gd name="connsiteX30" fmla="*/ 3277 w 7986"/>
              <a:gd name="connsiteY30" fmla="*/ 10000 h 10000"/>
              <a:gd name="connsiteX0" fmla="*/ 0 w 10000"/>
              <a:gd name="connsiteY0" fmla="*/ 7211 h 9686"/>
              <a:gd name="connsiteX1" fmla="*/ 840 w 10000"/>
              <a:gd name="connsiteY1" fmla="*/ 6891 h 9686"/>
              <a:gd name="connsiteX2" fmla="*/ 1572 w 10000"/>
              <a:gd name="connsiteY2" fmla="*/ 6259 h 9686"/>
              <a:gd name="connsiteX3" fmla="*/ 2420 w 10000"/>
              <a:gd name="connsiteY3" fmla="*/ 5309 h 9686"/>
              <a:gd name="connsiteX4" fmla="*/ 3264 w 10000"/>
              <a:gd name="connsiteY4" fmla="*/ 4378 h 9686"/>
              <a:gd name="connsiteX5" fmla="*/ 4103 w 10000"/>
              <a:gd name="connsiteY5" fmla="*/ 3426 h 9686"/>
              <a:gd name="connsiteX6" fmla="*/ 4103 w 10000"/>
              <a:gd name="connsiteY6" fmla="*/ 2484 h 9686"/>
              <a:gd name="connsiteX7" fmla="*/ 4103 w 10000"/>
              <a:gd name="connsiteY7" fmla="*/ 1532 h 9686"/>
              <a:gd name="connsiteX8" fmla="*/ 4947 w 10000"/>
              <a:gd name="connsiteY8" fmla="*/ 631 h 9686"/>
              <a:gd name="connsiteX9" fmla="*/ 4947 w 10000"/>
              <a:gd name="connsiteY9" fmla="*/ 313 h 9686"/>
              <a:gd name="connsiteX10" fmla="*/ 5795 w 10000"/>
              <a:gd name="connsiteY10" fmla="*/ 0 h 9686"/>
              <a:gd name="connsiteX11" fmla="*/ 5795 w 10000"/>
              <a:gd name="connsiteY11" fmla="*/ 0 h 9686"/>
              <a:gd name="connsiteX12" fmla="*/ 5795 w 10000"/>
              <a:gd name="connsiteY12" fmla="*/ 313 h 9686"/>
              <a:gd name="connsiteX13" fmla="*/ 5795 w 10000"/>
              <a:gd name="connsiteY13" fmla="*/ 631 h 9686"/>
              <a:gd name="connsiteX14" fmla="*/ 5795 w 10000"/>
              <a:gd name="connsiteY14" fmla="*/ 903 h 9686"/>
              <a:gd name="connsiteX15" fmla="*/ 6625 w 10000"/>
              <a:gd name="connsiteY15" fmla="*/ 1221 h 9686"/>
              <a:gd name="connsiteX16" fmla="*/ 6625 w 10000"/>
              <a:gd name="connsiteY16" fmla="*/ 1850 h 9686"/>
              <a:gd name="connsiteX17" fmla="*/ 6625 w 10000"/>
              <a:gd name="connsiteY17" fmla="*/ 2484 h 9686"/>
              <a:gd name="connsiteX18" fmla="*/ 7477 w 10000"/>
              <a:gd name="connsiteY18" fmla="*/ 3113 h 9686"/>
              <a:gd name="connsiteX19" fmla="*/ 7477 w 10000"/>
              <a:gd name="connsiteY19" fmla="*/ 4685 h 9686"/>
              <a:gd name="connsiteX20" fmla="*/ 8316 w 10000"/>
              <a:gd name="connsiteY20" fmla="*/ 5950 h 9686"/>
              <a:gd name="connsiteX21" fmla="*/ 9159 w 10000"/>
              <a:gd name="connsiteY21" fmla="*/ 6891 h 9686"/>
              <a:gd name="connsiteX22" fmla="*/ 10000 w 10000"/>
              <a:gd name="connsiteY22" fmla="*/ 7522 h 9686"/>
              <a:gd name="connsiteX23" fmla="*/ 10000 w 10000"/>
              <a:gd name="connsiteY23" fmla="*/ 7837 h 9686"/>
              <a:gd name="connsiteX24" fmla="*/ 10000 w 10000"/>
              <a:gd name="connsiteY24" fmla="*/ 8153 h 9686"/>
              <a:gd name="connsiteX25" fmla="*/ 10000 w 10000"/>
              <a:gd name="connsiteY25" fmla="*/ 8428 h 9686"/>
              <a:gd name="connsiteX26" fmla="*/ 9159 w 10000"/>
              <a:gd name="connsiteY26" fmla="*/ 8747 h 9686"/>
              <a:gd name="connsiteX27" fmla="*/ 8316 w 10000"/>
              <a:gd name="connsiteY27" fmla="*/ 9058 h 9686"/>
              <a:gd name="connsiteX28" fmla="*/ 7477 w 10000"/>
              <a:gd name="connsiteY28" fmla="*/ 9375 h 9686"/>
              <a:gd name="connsiteX29" fmla="*/ 5795 w 10000"/>
              <a:gd name="connsiteY29" fmla="*/ 9686 h 9686"/>
              <a:gd name="connsiteX0" fmla="*/ 0 w 10000"/>
              <a:gd name="connsiteY0" fmla="*/ 7445 h 9679"/>
              <a:gd name="connsiteX1" fmla="*/ 840 w 10000"/>
              <a:gd name="connsiteY1" fmla="*/ 7114 h 9679"/>
              <a:gd name="connsiteX2" fmla="*/ 1572 w 10000"/>
              <a:gd name="connsiteY2" fmla="*/ 6462 h 9679"/>
              <a:gd name="connsiteX3" fmla="*/ 2420 w 10000"/>
              <a:gd name="connsiteY3" fmla="*/ 5481 h 9679"/>
              <a:gd name="connsiteX4" fmla="*/ 3264 w 10000"/>
              <a:gd name="connsiteY4" fmla="*/ 4520 h 9679"/>
              <a:gd name="connsiteX5" fmla="*/ 4103 w 10000"/>
              <a:gd name="connsiteY5" fmla="*/ 3537 h 9679"/>
              <a:gd name="connsiteX6" fmla="*/ 4103 w 10000"/>
              <a:gd name="connsiteY6" fmla="*/ 2565 h 9679"/>
              <a:gd name="connsiteX7" fmla="*/ 4103 w 10000"/>
              <a:gd name="connsiteY7" fmla="*/ 1582 h 9679"/>
              <a:gd name="connsiteX8" fmla="*/ 4947 w 10000"/>
              <a:gd name="connsiteY8" fmla="*/ 651 h 9679"/>
              <a:gd name="connsiteX9" fmla="*/ 4947 w 10000"/>
              <a:gd name="connsiteY9" fmla="*/ 323 h 9679"/>
              <a:gd name="connsiteX10" fmla="*/ 5795 w 10000"/>
              <a:gd name="connsiteY10" fmla="*/ 0 h 9679"/>
              <a:gd name="connsiteX11" fmla="*/ 5795 w 10000"/>
              <a:gd name="connsiteY11" fmla="*/ 0 h 9679"/>
              <a:gd name="connsiteX12" fmla="*/ 5795 w 10000"/>
              <a:gd name="connsiteY12" fmla="*/ 323 h 9679"/>
              <a:gd name="connsiteX13" fmla="*/ 5795 w 10000"/>
              <a:gd name="connsiteY13" fmla="*/ 651 h 9679"/>
              <a:gd name="connsiteX14" fmla="*/ 5795 w 10000"/>
              <a:gd name="connsiteY14" fmla="*/ 932 h 9679"/>
              <a:gd name="connsiteX15" fmla="*/ 6625 w 10000"/>
              <a:gd name="connsiteY15" fmla="*/ 1261 h 9679"/>
              <a:gd name="connsiteX16" fmla="*/ 6625 w 10000"/>
              <a:gd name="connsiteY16" fmla="*/ 1910 h 9679"/>
              <a:gd name="connsiteX17" fmla="*/ 6625 w 10000"/>
              <a:gd name="connsiteY17" fmla="*/ 2565 h 9679"/>
              <a:gd name="connsiteX18" fmla="*/ 7477 w 10000"/>
              <a:gd name="connsiteY18" fmla="*/ 3214 h 9679"/>
              <a:gd name="connsiteX19" fmla="*/ 7477 w 10000"/>
              <a:gd name="connsiteY19" fmla="*/ 4837 h 9679"/>
              <a:gd name="connsiteX20" fmla="*/ 8316 w 10000"/>
              <a:gd name="connsiteY20" fmla="*/ 6143 h 9679"/>
              <a:gd name="connsiteX21" fmla="*/ 9159 w 10000"/>
              <a:gd name="connsiteY21" fmla="*/ 7114 h 9679"/>
              <a:gd name="connsiteX22" fmla="*/ 10000 w 10000"/>
              <a:gd name="connsiteY22" fmla="*/ 7766 h 9679"/>
              <a:gd name="connsiteX23" fmla="*/ 10000 w 10000"/>
              <a:gd name="connsiteY23" fmla="*/ 8091 h 9679"/>
              <a:gd name="connsiteX24" fmla="*/ 10000 w 10000"/>
              <a:gd name="connsiteY24" fmla="*/ 8417 h 9679"/>
              <a:gd name="connsiteX25" fmla="*/ 10000 w 10000"/>
              <a:gd name="connsiteY25" fmla="*/ 8701 h 9679"/>
              <a:gd name="connsiteX26" fmla="*/ 9159 w 10000"/>
              <a:gd name="connsiteY26" fmla="*/ 9031 h 9679"/>
              <a:gd name="connsiteX27" fmla="*/ 8316 w 10000"/>
              <a:gd name="connsiteY27" fmla="*/ 9352 h 9679"/>
              <a:gd name="connsiteX28" fmla="*/ 7477 w 10000"/>
              <a:gd name="connsiteY28" fmla="*/ 9679 h 9679"/>
              <a:gd name="connsiteX0" fmla="*/ 0 w 10000"/>
              <a:gd name="connsiteY0" fmla="*/ 7692 h 9662"/>
              <a:gd name="connsiteX1" fmla="*/ 840 w 10000"/>
              <a:gd name="connsiteY1" fmla="*/ 7350 h 9662"/>
              <a:gd name="connsiteX2" fmla="*/ 1572 w 10000"/>
              <a:gd name="connsiteY2" fmla="*/ 6676 h 9662"/>
              <a:gd name="connsiteX3" fmla="*/ 2420 w 10000"/>
              <a:gd name="connsiteY3" fmla="*/ 5663 h 9662"/>
              <a:gd name="connsiteX4" fmla="*/ 3264 w 10000"/>
              <a:gd name="connsiteY4" fmla="*/ 4670 h 9662"/>
              <a:gd name="connsiteX5" fmla="*/ 4103 w 10000"/>
              <a:gd name="connsiteY5" fmla="*/ 3654 h 9662"/>
              <a:gd name="connsiteX6" fmla="*/ 4103 w 10000"/>
              <a:gd name="connsiteY6" fmla="*/ 2650 h 9662"/>
              <a:gd name="connsiteX7" fmla="*/ 4103 w 10000"/>
              <a:gd name="connsiteY7" fmla="*/ 1634 h 9662"/>
              <a:gd name="connsiteX8" fmla="*/ 4947 w 10000"/>
              <a:gd name="connsiteY8" fmla="*/ 673 h 9662"/>
              <a:gd name="connsiteX9" fmla="*/ 4947 w 10000"/>
              <a:gd name="connsiteY9" fmla="*/ 334 h 9662"/>
              <a:gd name="connsiteX10" fmla="*/ 5795 w 10000"/>
              <a:gd name="connsiteY10" fmla="*/ 0 h 9662"/>
              <a:gd name="connsiteX11" fmla="*/ 5795 w 10000"/>
              <a:gd name="connsiteY11" fmla="*/ 0 h 9662"/>
              <a:gd name="connsiteX12" fmla="*/ 5795 w 10000"/>
              <a:gd name="connsiteY12" fmla="*/ 334 h 9662"/>
              <a:gd name="connsiteX13" fmla="*/ 5795 w 10000"/>
              <a:gd name="connsiteY13" fmla="*/ 673 h 9662"/>
              <a:gd name="connsiteX14" fmla="*/ 5795 w 10000"/>
              <a:gd name="connsiteY14" fmla="*/ 963 h 9662"/>
              <a:gd name="connsiteX15" fmla="*/ 6625 w 10000"/>
              <a:gd name="connsiteY15" fmla="*/ 1303 h 9662"/>
              <a:gd name="connsiteX16" fmla="*/ 6625 w 10000"/>
              <a:gd name="connsiteY16" fmla="*/ 1973 h 9662"/>
              <a:gd name="connsiteX17" fmla="*/ 6625 w 10000"/>
              <a:gd name="connsiteY17" fmla="*/ 2650 h 9662"/>
              <a:gd name="connsiteX18" fmla="*/ 7477 w 10000"/>
              <a:gd name="connsiteY18" fmla="*/ 3321 h 9662"/>
              <a:gd name="connsiteX19" fmla="*/ 7477 w 10000"/>
              <a:gd name="connsiteY19" fmla="*/ 4997 h 9662"/>
              <a:gd name="connsiteX20" fmla="*/ 8316 w 10000"/>
              <a:gd name="connsiteY20" fmla="*/ 6347 h 9662"/>
              <a:gd name="connsiteX21" fmla="*/ 9159 w 10000"/>
              <a:gd name="connsiteY21" fmla="*/ 7350 h 9662"/>
              <a:gd name="connsiteX22" fmla="*/ 10000 w 10000"/>
              <a:gd name="connsiteY22" fmla="*/ 8024 h 9662"/>
              <a:gd name="connsiteX23" fmla="*/ 10000 w 10000"/>
              <a:gd name="connsiteY23" fmla="*/ 8359 h 9662"/>
              <a:gd name="connsiteX24" fmla="*/ 10000 w 10000"/>
              <a:gd name="connsiteY24" fmla="*/ 8696 h 9662"/>
              <a:gd name="connsiteX25" fmla="*/ 10000 w 10000"/>
              <a:gd name="connsiteY25" fmla="*/ 8990 h 9662"/>
              <a:gd name="connsiteX26" fmla="*/ 9159 w 10000"/>
              <a:gd name="connsiteY26" fmla="*/ 9331 h 9662"/>
              <a:gd name="connsiteX27" fmla="*/ 8316 w 10000"/>
              <a:gd name="connsiteY27" fmla="*/ 9662 h 9662"/>
              <a:gd name="connsiteX0" fmla="*/ 0 w 10000"/>
              <a:gd name="connsiteY0" fmla="*/ 7961 h 9657"/>
              <a:gd name="connsiteX1" fmla="*/ 840 w 10000"/>
              <a:gd name="connsiteY1" fmla="*/ 7607 h 9657"/>
              <a:gd name="connsiteX2" fmla="*/ 1572 w 10000"/>
              <a:gd name="connsiteY2" fmla="*/ 6910 h 9657"/>
              <a:gd name="connsiteX3" fmla="*/ 2420 w 10000"/>
              <a:gd name="connsiteY3" fmla="*/ 5861 h 9657"/>
              <a:gd name="connsiteX4" fmla="*/ 3264 w 10000"/>
              <a:gd name="connsiteY4" fmla="*/ 4833 h 9657"/>
              <a:gd name="connsiteX5" fmla="*/ 4103 w 10000"/>
              <a:gd name="connsiteY5" fmla="*/ 3782 h 9657"/>
              <a:gd name="connsiteX6" fmla="*/ 4103 w 10000"/>
              <a:gd name="connsiteY6" fmla="*/ 2743 h 9657"/>
              <a:gd name="connsiteX7" fmla="*/ 4103 w 10000"/>
              <a:gd name="connsiteY7" fmla="*/ 1691 h 9657"/>
              <a:gd name="connsiteX8" fmla="*/ 4947 w 10000"/>
              <a:gd name="connsiteY8" fmla="*/ 697 h 9657"/>
              <a:gd name="connsiteX9" fmla="*/ 4947 w 10000"/>
              <a:gd name="connsiteY9" fmla="*/ 346 h 9657"/>
              <a:gd name="connsiteX10" fmla="*/ 5795 w 10000"/>
              <a:gd name="connsiteY10" fmla="*/ 0 h 9657"/>
              <a:gd name="connsiteX11" fmla="*/ 5795 w 10000"/>
              <a:gd name="connsiteY11" fmla="*/ 0 h 9657"/>
              <a:gd name="connsiteX12" fmla="*/ 5795 w 10000"/>
              <a:gd name="connsiteY12" fmla="*/ 346 h 9657"/>
              <a:gd name="connsiteX13" fmla="*/ 5795 w 10000"/>
              <a:gd name="connsiteY13" fmla="*/ 697 h 9657"/>
              <a:gd name="connsiteX14" fmla="*/ 5795 w 10000"/>
              <a:gd name="connsiteY14" fmla="*/ 997 h 9657"/>
              <a:gd name="connsiteX15" fmla="*/ 6625 w 10000"/>
              <a:gd name="connsiteY15" fmla="*/ 1349 h 9657"/>
              <a:gd name="connsiteX16" fmla="*/ 6625 w 10000"/>
              <a:gd name="connsiteY16" fmla="*/ 2042 h 9657"/>
              <a:gd name="connsiteX17" fmla="*/ 6625 w 10000"/>
              <a:gd name="connsiteY17" fmla="*/ 2743 h 9657"/>
              <a:gd name="connsiteX18" fmla="*/ 7477 w 10000"/>
              <a:gd name="connsiteY18" fmla="*/ 3437 h 9657"/>
              <a:gd name="connsiteX19" fmla="*/ 7477 w 10000"/>
              <a:gd name="connsiteY19" fmla="*/ 5172 h 9657"/>
              <a:gd name="connsiteX20" fmla="*/ 8316 w 10000"/>
              <a:gd name="connsiteY20" fmla="*/ 6569 h 9657"/>
              <a:gd name="connsiteX21" fmla="*/ 9159 w 10000"/>
              <a:gd name="connsiteY21" fmla="*/ 7607 h 9657"/>
              <a:gd name="connsiteX22" fmla="*/ 10000 w 10000"/>
              <a:gd name="connsiteY22" fmla="*/ 8305 h 9657"/>
              <a:gd name="connsiteX23" fmla="*/ 10000 w 10000"/>
              <a:gd name="connsiteY23" fmla="*/ 8651 h 9657"/>
              <a:gd name="connsiteX24" fmla="*/ 10000 w 10000"/>
              <a:gd name="connsiteY24" fmla="*/ 9000 h 9657"/>
              <a:gd name="connsiteX25" fmla="*/ 10000 w 10000"/>
              <a:gd name="connsiteY25" fmla="*/ 9304 h 9657"/>
              <a:gd name="connsiteX26" fmla="*/ 9159 w 10000"/>
              <a:gd name="connsiteY26" fmla="*/ 9657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0" name="Freeform 59"/>
          <p:cNvSpPr>
            <a:spLocks/>
          </p:cNvSpPr>
          <p:nvPr/>
        </p:nvSpPr>
        <p:spPr bwMode="auto">
          <a:xfrm>
            <a:off x="3992563" y="4787900"/>
            <a:ext cx="455612" cy="173038"/>
          </a:xfrm>
          <a:custGeom>
            <a:avLst/>
            <a:gdLst>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8817 w 10000"/>
              <a:gd name="connsiteY112" fmla="*/ 7981 h 10000"/>
              <a:gd name="connsiteX113" fmla="*/ 8965 w 10000"/>
              <a:gd name="connsiteY113" fmla="*/ 7660 h 10000"/>
              <a:gd name="connsiteX114" fmla="*/ 8965 w 10000"/>
              <a:gd name="connsiteY114" fmla="*/ 7447 h 10000"/>
              <a:gd name="connsiteX115" fmla="*/ 9113 w 10000"/>
              <a:gd name="connsiteY115" fmla="*/ 7233 h 10000"/>
              <a:gd name="connsiteX116" fmla="*/ 9113 w 10000"/>
              <a:gd name="connsiteY116" fmla="*/ 6912 h 10000"/>
              <a:gd name="connsiteX117" fmla="*/ 9261 w 10000"/>
              <a:gd name="connsiteY117" fmla="*/ 6805 h 10000"/>
              <a:gd name="connsiteX118" fmla="*/ 9261 w 10000"/>
              <a:gd name="connsiteY118" fmla="*/ 6591 h 10000"/>
              <a:gd name="connsiteX119" fmla="*/ 9261 w 10000"/>
              <a:gd name="connsiteY119" fmla="*/ 6484 h 10000"/>
              <a:gd name="connsiteX120" fmla="*/ 9261 w 10000"/>
              <a:gd name="connsiteY120" fmla="*/ 6390 h 10000"/>
              <a:gd name="connsiteX121" fmla="*/ 9409 w 10000"/>
              <a:gd name="connsiteY121" fmla="*/ 6283 h 10000"/>
              <a:gd name="connsiteX122" fmla="*/ 9409 w 10000"/>
              <a:gd name="connsiteY122" fmla="*/ 6283 h 10000"/>
              <a:gd name="connsiteX123" fmla="*/ 9409 w 10000"/>
              <a:gd name="connsiteY123" fmla="*/ 6283 h 10000"/>
              <a:gd name="connsiteX124" fmla="*/ 9409 w 10000"/>
              <a:gd name="connsiteY124" fmla="*/ 6390 h 10000"/>
              <a:gd name="connsiteX125" fmla="*/ 9409 w 10000"/>
              <a:gd name="connsiteY125" fmla="*/ 6390 h 10000"/>
              <a:gd name="connsiteX126" fmla="*/ 9556 w 10000"/>
              <a:gd name="connsiteY126" fmla="*/ 6484 h 10000"/>
              <a:gd name="connsiteX127" fmla="*/ 9556 w 10000"/>
              <a:gd name="connsiteY127" fmla="*/ 6698 h 10000"/>
              <a:gd name="connsiteX128" fmla="*/ 9556 w 10000"/>
              <a:gd name="connsiteY128" fmla="*/ 6805 h 10000"/>
              <a:gd name="connsiteX129" fmla="*/ 9556 w 10000"/>
              <a:gd name="connsiteY129" fmla="*/ 7019 h 10000"/>
              <a:gd name="connsiteX130" fmla="*/ 9704 w 10000"/>
              <a:gd name="connsiteY130" fmla="*/ 7233 h 10000"/>
              <a:gd name="connsiteX131" fmla="*/ 9704 w 10000"/>
              <a:gd name="connsiteY131" fmla="*/ 7767 h 10000"/>
              <a:gd name="connsiteX132" fmla="*/ 9704 w 10000"/>
              <a:gd name="connsiteY132" fmla="*/ 8195 h 10000"/>
              <a:gd name="connsiteX133" fmla="*/ 9852 w 10000"/>
              <a:gd name="connsiteY133" fmla="*/ 8516 h 10000"/>
              <a:gd name="connsiteX134" fmla="*/ 10000 w 10000"/>
              <a:gd name="connsiteY134" fmla="*/ 8837 h 10000"/>
              <a:gd name="connsiteX135" fmla="*/ 10000 w 10000"/>
              <a:gd name="connsiteY135"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8965 w 10000"/>
              <a:gd name="connsiteY112" fmla="*/ 7660 h 10000"/>
              <a:gd name="connsiteX113" fmla="*/ 8965 w 10000"/>
              <a:gd name="connsiteY113" fmla="*/ 7447 h 10000"/>
              <a:gd name="connsiteX114" fmla="*/ 9113 w 10000"/>
              <a:gd name="connsiteY114" fmla="*/ 7233 h 10000"/>
              <a:gd name="connsiteX115" fmla="*/ 9113 w 10000"/>
              <a:gd name="connsiteY115" fmla="*/ 6912 h 10000"/>
              <a:gd name="connsiteX116" fmla="*/ 9261 w 10000"/>
              <a:gd name="connsiteY116" fmla="*/ 6805 h 10000"/>
              <a:gd name="connsiteX117" fmla="*/ 9261 w 10000"/>
              <a:gd name="connsiteY117" fmla="*/ 6591 h 10000"/>
              <a:gd name="connsiteX118" fmla="*/ 9261 w 10000"/>
              <a:gd name="connsiteY118" fmla="*/ 6484 h 10000"/>
              <a:gd name="connsiteX119" fmla="*/ 9261 w 10000"/>
              <a:gd name="connsiteY119" fmla="*/ 6390 h 10000"/>
              <a:gd name="connsiteX120" fmla="*/ 9409 w 10000"/>
              <a:gd name="connsiteY120" fmla="*/ 6283 h 10000"/>
              <a:gd name="connsiteX121" fmla="*/ 9409 w 10000"/>
              <a:gd name="connsiteY121" fmla="*/ 6283 h 10000"/>
              <a:gd name="connsiteX122" fmla="*/ 9409 w 10000"/>
              <a:gd name="connsiteY122" fmla="*/ 6283 h 10000"/>
              <a:gd name="connsiteX123" fmla="*/ 9409 w 10000"/>
              <a:gd name="connsiteY123" fmla="*/ 6390 h 10000"/>
              <a:gd name="connsiteX124" fmla="*/ 9409 w 10000"/>
              <a:gd name="connsiteY124" fmla="*/ 6390 h 10000"/>
              <a:gd name="connsiteX125" fmla="*/ 9556 w 10000"/>
              <a:gd name="connsiteY125" fmla="*/ 6484 h 10000"/>
              <a:gd name="connsiteX126" fmla="*/ 9556 w 10000"/>
              <a:gd name="connsiteY126" fmla="*/ 6698 h 10000"/>
              <a:gd name="connsiteX127" fmla="*/ 9556 w 10000"/>
              <a:gd name="connsiteY127" fmla="*/ 6805 h 10000"/>
              <a:gd name="connsiteX128" fmla="*/ 9556 w 10000"/>
              <a:gd name="connsiteY128" fmla="*/ 7019 h 10000"/>
              <a:gd name="connsiteX129" fmla="*/ 9704 w 10000"/>
              <a:gd name="connsiteY129" fmla="*/ 7233 h 10000"/>
              <a:gd name="connsiteX130" fmla="*/ 9704 w 10000"/>
              <a:gd name="connsiteY130" fmla="*/ 7767 h 10000"/>
              <a:gd name="connsiteX131" fmla="*/ 9704 w 10000"/>
              <a:gd name="connsiteY131" fmla="*/ 8195 h 10000"/>
              <a:gd name="connsiteX132" fmla="*/ 9852 w 10000"/>
              <a:gd name="connsiteY132" fmla="*/ 8516 h 10000"/>
              <a:gd name="connsiteX133" fmla="*/ 10000 w 10000"/>
              <a:gd name="connsiteY133" fmla="*/ 8837 h 10000"/>
              <a:gd name="connsiteX134" fmla="*/ 10000 w 10000"/>
              <a:gd name="connsiteY134"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8965 w 10000"/>
              <a:gd name="connsiteY112" fmla="*/ 7447 h 10000"/>
              <a:gd name="connsiteX113" fmla="*/ 9113 w 10000"/>
              <a:gd name="connsiteY113" fmla="*/ 7233 h 10000"/>
              <a:gd name="connsiteX114" fmla="*/ 9113 w 10000"/>
              <a:gd name="connsiteY114" fmla="*/ 6912 h 10000"/>
              <a:gd name="connsiteX115" fmla="*/ 9261 w 10000"/>
              <a:gd name="connsiteY115" fmla="*/ 6805 h 10000"/>
              <a:gd name="connsiteX116" fmla="*/ 9261 w 10000"/>
              <a:gd name="connsiteY116" fmla="*/ 6591 h 10000"/>
              <a:gd name="connsiteX117" fmla="*/ 9261 w 10000"/>
              <a:gd name="connsiteY117" fmla="*/ 6484 h 10000"/>
              <a:gd name="connsiteX118" fmla="*/ 9261 w 10000"/>
              <a:gd name="connsiteY118" fmla="*/ 6390 h 10000"/>
              <a:gd name="connsiteX119" fmla="*/ 9409 w 10000"/>
              <a:gd name="connsiteY119" fmla="*/ 6283 h 10000"/>
              <a:gd name="connsiteX120" fmla="*/ 9409 w 10000"/>
              <a:gd name="connsiteY120" fmla="*/ 6283 h 10000"/>
              <a:gd name="connsiteX121" fmla="*/ 9409 w 10000"/>
              <a:gd name="connsiteY121" fmla="*/ 6283 h 10000"/>
              <a:gd name="connsiteX122" fmla="*/ 9409 w 10000"/>
              <a:gd name="connsiteY122" fmla="*/ 6390 h 10000"/>
              <a:gd name="connsiteX123" fmla="*/ 9409 w 10000"/>
              <a:gd name="connsiteY123" fmla="*/ 6390 h 10000"/>
              <a:gd name="connsiteX124" fmla="*/ 9556 w 10000"/>
              <a:gd name="connsiteY124" fmla="*/ 6484 h 10000"/>
              <a:gd name="connsiteX125" fmla="*/ 9556 w 10000"/>
              <a:gd name="connsiteY125" fmla="*/ 6698 h 10000"/>
              <a:gd name="connsiteX126" fmla="*/ 9556 w 10000"/>
              <a:gd name="connsiteY126" fmla="*/ 6805 h 10000"/>
              <a:gd name="connsiteX127" fmla="*/ 9556 w 10000"/>
              <a:gd name="connsiteY127" fmla="*/ 7019 h 10000"/>
              <a:gd name="connsiteX128" fmla="*/ 9704 w 10000"/>
              <a:gd name="connsiteY128" fmla="*/ 7233 h 10000"/>
              <a:gd name="connsiteX129" fmla="*/ 9704 w 10000"/>
              <a:gd name="connsiteY129" fmla="*/ 7767 h 10000"/>
              <a:gd name="connsiteX130" fmla="*/ 9704 w 10000"/>
              <a:gd name="connsiteY130" fmla="*/ 8195 h 10000"/>
              <a:gd name="connsiteX131" fmla="*/ 9852 w 10000"/>
              <a:gd name="connsiteY131" fmla="*/ 8516 h 10000"/>
              <a:gd name="connsiteX132" fmla="*/ 10000 w 10000"/>
              <a:gd name="connsiteY132" fmla="*/ 8837 h 10000"/>
              <a:gd name="connsiteX133" fmla="*/ 10000 w 10000"/>
              <a:gd name="connsiteY133"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7233 h 10000"/>
              <a:gd name="connsiteX113" fmla="*/ 9113 w 10000"/>
              <a:gd name="connsiteY113" fmla="*/ 6912 h 10000"/>
              <a:gd name="connsiteX114" fmla="*/ 9261 w 10000"/>
              <a:gd name="connsiteY114" fmla="*/ 6805 h 10000"/>
              <a:gd name="connsiteX115" fmla="*/ 9261 w 10000"/>
              <a:gd name="connsiteY115" fmla="*/ 6591 h 10000"/>
              <a:gd name="connsiteX116" fmla="*/ 9261 w 10000"/>
              <a:gd name="connsiteY116" fmla="*/ 6484 h 10000"/>
              <a:gd name="connsiteX117" fmla="*/ 9261 w 10000"/>
              <a:gd name="connsiteY117" fmla="*/ 6390 h 10000"/>
              <a:gd name="connsiteX118" fmla="*/ 9409 w 10000"/>
              <a:gd name="connsiteY118" fmla="*/ 6283 h 10000"/>
              <a:gd name="connsiteX119" fmla="*/ 9409 w 10000"/>
              <a:gd name="connsiteY119" fmla="*/ 6283 h 10000"/>
              <a:gd name="connsiteX120" fmla="*/ 9409 w 10000"/>
              <a:gd name="connsiteY120" fmla="*/ 6283 h 10000"/>
              <a:gd name="connsiteX121" fmla="*/ 9409 w 10000"/>
              <a:gd name="connsiteY121" fmla="*/ 6390 h 10000"/>
              <a:gd name="connsiteX122" fmla="*/ 9409 w 10000"/>
              <a:gd name="connsiteY122" fmla="*/ 6390 h 10000"/>
              <a:gd name="connsiteX123" fmla="*/ 9556 w 10000"/>
              <a:gd name="connsiteY123" fmla="*/ 6484 h 10000"/>
              <a:gd name="connsiteX124" fmla="*/ 9556 w 10000"/>
              <a:gd name="connsiteY124" fmla="*/ 6698 h 10000"/>
              <a:gd name="connsiteX125" fmla="*/ 9556 w 10000"/>
              <a:gd name="connsiteY125" fmla="*/ 6805 h 10000"/>
              <a:gd name="connsiteX126" fmla="*/ 9556 w 10000"/>
              <a:gd name="connsiteY126" fmla="*/ 7019 h 10000"/>
              <a:gd name="connsiteX127" fmla="*/ 9704 w 10000"/>
              <a:gd name="connsiteY127" fmla="*/ 7233 h 10000"/>
              <a:gd name="connsiteX128" fmla="*/ 9704 w 10000"/>
              <a:gd name="connsiteY128" fmla="*/ 7767 h 10000"/>
              <a:gd name="connsiteX129" fmla="*/ 9704 w 10000"/>
              <a:gd name="connsiteY129" fmla="*/ 8195 h 10000"/>
              <a:gd name="connsiteX130" fmla="*/ 9852 w 10000"/>
              <a:gd name="connsiteY130" fmla="*/ 8516 h 10000"/>
              <a:gd name="connsiteX131" fmla="*/ 10000 w 10000"/>
              <a:gd name="connsiteY131" fmla="*/ 8837 h 10000"/>
              <a:gd name="connsiteX132" fmla="*/ 10000 w 10000"/>
              <a:gd name="connsiteY132"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805 h 10000"/>
              <a:gd name="connsiteX114" fmla="*/ 9261 w 10000"/>
              <a:gd name="connsiteY114" fmla="*/ 6591 h 10000"/>
              <a:gd name="connsiteX115" fmla="*/ 9261 w 10000"/>
              <a:gd name="connsiteY115" fmla="*/ 6484 h 10000"/>
              <a:gd name="connsiteX116" fmla="*/ 9261 w 10000"/>
              <a:gd name="connsiteY116" fmla="*/ 6390 h 10000"/>
              <a:gd name="connsiteX117" fmla="*/ 9409 w 10000"/>
              <a:gd name="connsiteY117" fmla="*/ 6283 h 10000"/>
              <a:gd name="connsiteX118" fmla="*/ 9409 w 10000"/>
              <a:gd name="connsiteY118" fmla="*/ 6283 h 10000"/>
              <a:gd name="connsiteX119" fmla="*/ 9409 w 10000"/>
              <a:gd name="connsiteY119" fmla="*/ 6283 h 10000"/>
              <a:gd name="connsiteX120" fmla="*/ 9409 w 10000"/>
              <a:gd name="connsiteY120" fmla="*/ 6390 h 10000"/>
              <a:gd name="connsiteX121" fmla="*/ 9409 w 10000"/>
              <a:gd name="connsiteY121" fmla="*/ 6390 h 10000"/>
              <a:gd name="connsiteX122" fmla="*/ 9556 w 10000"/>
              <a:gd name="connsiteY122" fmla="*/ 6484 h 10000"/>
              <a:gd name="connsiteX123" fmla="*/ 9556 w 10000"/>
              <a:gd name="connsiteY123" fmla="*/ 6698 h 10000"/>
              <a:gd name="connsiteX124" fmla="*/ 9556 w 10000"/>
              <a:gd name="connsiteY124" fmla="*/ 6805 h 10000"/>
              <a:gd name="connsiteX125" fmla="*/ 9556 w 10000"/>
              <a:gd name="connsiteY125" fmla="*/ 7019 h 10000"/>
              <a:gd name="connsiteX126" fmla="*/ 9704 w 10000"/>
              <a:gd name="connsiteY126" fmla="*/ 7233 h 10000"/>
              <a:gd name="connsiteX127" fmla="*/ 9704 w 10000"/>
              <a:gd name="connsiteY127" fmla="*/ 7767 h 10000"/>
              <a:gd name="connsiteX128" fmla="*/ 9704 w 10000"/>
              <a:gd name="connsiteY128" fmla="*/ 8195 h 10000"/>
              <a:gd name="connsiteX129" fmla="*/ 9852 w 10000"/>
              <a:gd name="connsiteY129" fmla="*/ 8516 h 10000"/>
              <a:gd name="connsiteX130" fmla="*/ 10000 w 10000"/>
              <a:gd name="connsiteY130" fmla="*/ 8837 h 10000"/>
              <a:gd name="connsiteX131" fmla="*/ 10000 w 10000"/>
              <a:gd name="connsiteY131"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484 h 10000"/>
              <a:gd name="connsiteX115" fmla="*/ 9261 w 10000"/>
              <a:gd name="connsiteY115" fmla="*/ 6390 h 10000"/>
              <a:gd name="connsiteX116" fmla="*/ 9409 w 10000"/>
              <a:gd name="connsiteY116" fmla="*/ 6283 h 10000"/>
              <a:gd name="connsiteX117" fmla="*/ 9409 w 10000"/>
              <a:gd name="connsiteY117" fmla="*/ 6283 h 10000"/>
              <a:gd name="connsiteX118" fmla="*/ 9409 w 10000"/>
              <a:gd name="connsiteY118" fmla="*/ 6283 h 10000"/>
              <a:gd name="connsiteX119" fmla="*/ 9409 w 10000"/>
              <a:gd name="connsiteY119" fmla="*/ 6390 h 10000"/>
              <a:gd name="connsiteX120" fmla="*/ 9409 w 10000"/>
              <a:gd name="connsiteY120" fmla="*/ 6390 h 10000"/>
              <a:gd name="connsiteX121" fmla="*/ 9556 w 10000"/>
              <a:gd name="connsiteY121" fmla="*/ 6484 h 10000"/>
              <a:gd name="connsiteX122" fmla="*/ 9556 w 10000"/>
              <a:gd name="connsiteY122" fmla="*/ 6698 h 10000"/>
              <a:gd name="connsiteX123" fmla="*/ 9556 w 10000"/>
              <a:gd name="connsiteY123" fmla="*/ 6805 h 10000"/>
              <a:gd name="connsiteX124" fmla="*/ 9556 w 10000"/>
              <a:gd name="connsiteY124" fmla="*/ 7019 h 10000"/>
              <a:gd name="connsiteX125" fmla="*/ 9704 w 10000"/>
              <a:gd name="connsiteY125" fmla="*/ 7233 h 10000"/>
              <a:gd name="connsiteX126" fmla="*/ 9704 w 10000"/>
              <a:gd name="connsiteY126" fmla="*/ 7767 h 10000"/>
              <a:gd name="connsiteX127" fmla="*/ 9704 w 10000"/>
              <a:gd name="connsiteY127" fmla="*/ 8195 h 10000"/>
              <a:gd name="connsiteX128" fmla="*/ 9852 w 10000"/>
              <a:gd name="connsiteY128" fmla="*/ 8516 h 10000"/>
              <a:gd name="connsiteX129" fmla="*/ 10000 w 10000"/>
              <a:gd name="connsiteY129" fmla="*/ 8837 h 10000"/>
              <a:gd name="connsiteX130" fmla="*/ 10000 w 10000"/>
              <a:gd name="connsiteY130"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484 h 10000"/>
              <a:gd name="connsiteX115" fmla="*/ 9261 w 10000"/>
              <a:gd name="connsiteY115" fmla="*/ 6390 h 10000"/>
              <a:gd name="connsiteX116" fmla="*/ 9409 w 10000"/>
              <a:gd name="connsiteY116" fmla="*/ 6283 h 10000"/>
              <a:gd name="connsiteX117" fmla="*/ 9409 w 10000"/>
              <a:gd name="connsiteY117" fmla="*/ 6283 h 10000"/>
              <a:gd name="connsiteX118" fmla="*/ 9409 w 10000"/>
              <a:gd name="connsiteY118" fmla="*/ 6283 h 10000"/>
              <a:gd name="connsiteX119" fmla="*/ 9409 w 10000"/>
              <a:gd name="connsiteY119" fmla="*/ 6390 h 10000"/>
              <a:gd name="connsiteX120" fmla="*/ 9409 w 10000"/>
              <a:gd name="connsiteY120" fmla="*/ 6390 h 10000"/>
              <a:gd name="connsiteX121" fmla="*/ 9556 w 10000"/>
              <a:gd name="connsiteY121" fmla="*/ 6484 h 10000"/>
              <a:gd name="connsiteX122" fmla="*/ 9556 w 10000"/>
              <a:gd name="connsiteY122" fmla="*/ 6805 h 10000"/>
              <a:gd name="connsiteX123" fmla="*/ 9556 w 10000"/>
              <a:gd name="connsiteY123" fmla="*/ 7019 h 10000"/>
              <a:gd name="connsiteX124" fmla="*/ 9704 w 10000"/>
              <a:gd name="connsiteY124" fmla="*/ 7233 h 10000"/>
              <a:gd name="connsiteX125" fmla="*/ 9704 w 10000"/>
              <a:gd name="connsiteY125" fmla="*/ 7767 h 10000"/>
              <a:gd name="connsiteX126" fmla="*/ 9704 w 10000"/>
              <a:gd name="connsiteY126" fmla="*/ 8195 h 10000"/>
              <a:gd name="connsiteX127" fmla="*/ 9852 w 10000"/>
              <a:gd name="connsiteY127" fmla="*/ 8516 h 10000"/>
              <a:gd name="connsiteX128" fmla="*/ 10000 w 10000"/>
              <a:gd name="connsiteY128" fmla="*/ 8837 h 10000"/>
              <a:gd name="connsiteX129" fmla="*/ 10000 w 10000"/>
              <a:gd name="connsiteY129"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484 h 10000"/>
              <a:gd name="connsiteX115" fmla="*/ 9261 w 10000"/>
              <a:gd name="connsiteY115" fmla="*/ 6390 h 10000"/>
              <a:gd name="connsiteX116" fmla="*/ 9409 w 10000"/>
              <a:gd name="connsiteY116" fmla="*/ 6283 h 10000"/>
              <a:gd name="connsiteX117" fmla="*/ 9409 w 10000"/>
              <a:gd name="connsiteY117" fmla="*/ 6283 h 10000"/>
              <a:gd name="connsiteX118" fmla="*/ 9409 w 10000"/>
              <a:gd name="connsiteY118" fmla="*/ 6283 h 10000"/>
              <a:gd name="connsiteX119" fmla="*/ 9409 w 10000"/>
              <a:gd name="connsiteY119" fmla="*/ 6390 h 10000"/>
              <a:gd name="connsiteX120" fmla="*/ 9409 w 10000"/>
              <a:gd name="connsiteY120" fmla="*/ 6390 h 10000"/>
              <a:gd name="connsiteX121" fmla="*/ 9556 w 10000"/>
              <a:gd name="connsiteY121" fmla="*/ 6805 h 10000"/>
              <a:gd name="connsiteX122" fmla="*/ 9556 w 10000"/>
              <a:gd name="connsiteY122" fmla="*/ 7019 h 10000"/>
              <a:gd name="connsiteX123" fmla="*/ 9704 w 10000"/>
              <a:gd name="connsiteY123" fmla="*/ 7233 h 10000"/>
              <a:gd name="connsiteX124" fmla="*/ 9704 w 10000"/>
              <a:gd name="connsiteY124" fmla="*/ 7767 h 10000"/>
              <a:gd name="connsiteX125" fmla="*/ 9704 w 10000"/>
              <a:gd name="connsiteY125" fmla="*/ 8195 h 10000"/>
              <a:gd name="connsiteX126" fmla="*/ 9852 w 10000"/>
              <a:gd name="connsiteY126" fmla="*/ 8516 h 10000"/>
              <a:gd name="connsiteX127" fmla="*/ 10000 w 10000"/>
              <a:gd name="connsiteY127" fmla="*/ 8837 h 10000"/>
              <a:gd name="connsiteX128" fmla="*/ 10000 w 10000"/>
              <a:gd name="connsiteY128"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591 h 10000"/>
              <a:gd name="connsiteX114" fmla="*/ 9261 w 10000"/>
              <a:gd name="connsiteY114" fmla="*/ 6390 h 10000"/>
              <a:gd name="connsiteX115" fmla="*/ 9409 w 10000"/>
              <a:gd name="connsiteY115" fmla="*/ 6283 h 10000"/>
              <a:gd name="connsiteX116" fmla="*/ 9409 w 10000"/>
              <a:gd name="connsiteY116" fmla="*/ 6283 h 10000"/>
              <a:gd name="connsiteX117" fmla="*/ 9409 w 10000"/>
              <a:gd name="connsiteY117" fmla="*/ 6283 h 10000"/>
              <a:gd name="connsiteX118" fmla="*/ 9409 w 10000"/>
              <a:gd name="connsiteY118" fmla="*/ 6390 h 10000"/>
              <a:gd name="connsiteX119" fmla="*/ 9409 w 10000"/>
              <a:gd name="connsiteY119" fmla="*/ 6390 h 10000"/>
              <a:gd name="connsiteX120" fmla="*/ 9556 w 10000"/>
              <a:gd name="connsiteY120" fmla="*/ 6805 h 10000"/>
              <a:gd name="connsiteX121" fmla="*/ 9556 w 10000"/>
              <a:gd name="connsiteY121" fmla="*/ 7019 h 10000"/>
              <a:gd name="connsiteX122" fmla="*/ 9704 w 10000"/>
              <a:gd name="connsiteY122" fmla="*/ 7233 h 10000"/>
              <a:gd name="connsiteX123" fmla="*/ 9704 w 10000"/>
              <a:gd name="connsiteY123" fmla="*/ 7767 h 10000"/>
              <a:gd name="connsiteX124" fmla="*/ 9704 w 10000"/>
              <a:gd name="connsiteY124" fmla="*/ 8195 h 10000"/>
              <a:gd name="connsiteX125" fmla="*/ 9852 w 10000"/>
              <a:gd name="connsiteY125" fmla="*/ 8516 h 10000"/>
              <a:gd name="connsiteX126" fmla="*/ 10000 w 10000"/>
              <a:gd name="connsiteY126" fmla="*/ 8837 h 10000"/>
              <a:gd name="connsiteX127" fmla="*/ 10000 w 10000"/>
              <a:gd name="connsiteY127"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409 w 10000"/>
              <a:gd name="connsiteY116" fmla="*/ 6283 h 10000"/>
              <a:gd name="connsiteX117" fmla="*/ 9409 w 10000"/>
              <a:gd name="connsiteY117" fmla="*/ 6390 h 10000"/>
              <a:gd name="connsiteX118" fmla="*/ 9409 w 10000"/>
              <a:gd name="connsiteY118" fmla="*/ 6390 h 10000"/>
              <a:gd name="connsiteX119" fmla="*/ 9556 w 10000"/>
              <a:gd name="connsiteY119" fmla="*/ 6805 h 10000"/>
              <a:gd name="connsiteX120" fmla="*/ 9556 w 10000"/>
              <a:gd name="connsiteY120" fmla="*/ 7019 h 10000"/>
              <a:gd name="connsiteX121" fmla="*/ 9704 w 10000"/>
              <a:gd name="connsiteY121" fmla="*/ 7233 h 10000"/>
              <a:gd name="connsiteX122" fmla="*/ 9704 w 10000"/>
              <a:gd name="connsiteY122" fmla="*/ 7767 h 10000"/>
              <a:gd name="connsiteX123" fmla="*/ 9704 w 10000"/>
              <a:gd name="connsiteY123" fmla="*/ 8195 h 10000"/>
              <a:gd name="connsiteX124" fmla="*/ 9852 w 10000"/>
              <a:gd name="connsiteY124" fmla="*/ 8516 h 10000"/>
              <a:gd name="connsiteX125" fmla="*/ 10000 w 10000"/>
              <a:gd name="connsiteY125" fmla="*/ 8837 h 10000"/>
              <a:gd name="connsiteX126" fmla="*/ 10000 w 10000"/>
              <a:gd name="connsiteY126"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409 w 10000"/>
              <a:gd name="connsiteY116" fmla="*/ 6283 h 10000"/>
              <a:gd name="connsiteX117" fmla="*/ 9409 w 10000"/>
              <a:gd name="connsiteY117" fmla="*/ 6390 h 10000"/>
              <a:gd name="connsiteX118" fmla="*/ 9556 w 10000"/>
              <a:gd name="connsiteY118" fmla="*/ 6805 h 10000"/>
              <a:gd name="connsiteX119" fmla="*/ 9556 w 10000"/>
              <a:gd name="connsiteY119" fmla="*/ 7019 h 10000"/>
              <a:gd name="connsiteX120" fmla="*/ 9704 w 10000"/>
              <a:gd name="connsiteY120" fmla="*/ 7233 h 10000"/>
              <a:gd name="connsiteX121" fmla="*/ 9704 w 10000"/>
              <a:gd name="connsiteY121" fmla="*/ 7767 h 10000"/>
              <a:gd name="connsiteX122" fmla="*/ 9704 w 10000"/>
              <a:gd name="connsiteY122" fmla="*/ 8195 h 10000"/>
              <a:gd name="connsiteX123" fmla="*/ 9852 w 10000"/>
              <a:gd name="connsiteY123" fmla="*/ 8516 h 10000"/>
              <a:gd name="connsiteX124" fmla="*/ 10000 w 10000"/>
              <a:gd name="connsiteY124" fmla="*/ 8837 h 10000"/>
              <a:gd name="connsiteX125" fmla="*/ 10000 w 10000"/>
              <a:gd name="connsiteY125"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409 w 10000"/>
              <a:gd name="connsiteY116" fmla="*/ 6283 h 10000"/>
              <a:gd name="connsiteX117" fmla="*/ 9556 w 10000"/>
              <a:gd name="connsiteY117" fmla="*/ 6805 h 10000"/>
              <a:gd name="connsiteX118" fmla="*/ 9556 w 10000"/>
              <a:gd name="connsiteY118" fmla="*/ 7019 h 10000"/>
              <a:gd name="connsiteX119" fmla="*/ 9704 w 10000"/>
              <a:gd name="connsiteY119" fmla="*/ 7233 h 10000"/>
              <a:gd name="connsiteX120" fmla="*/ 9704 w 10000"/>
              <a:gd name="connsiteY120" fmla="*/ 7767 h 10000"/>
              <a:gd name="connsiteX121" fmla="*/ 9704 w 10000"/>
              <a:gd name="connsiteY121" fmla="*/ 8195 h 10000"/>
              <a:gd name="connsiteX122" fmla="*/ 9852 w 10000"/>
              <a:gd name="connsiteY122" fmla="*/ 8516 h 10000"/>
              <a:gd name="connsiteX123" fmla="*/ 10000 w 10000"/>
              <a:gd name="connsiteY123" fmla="*/ 8837 h 10000"/>
              <a:gd name="connsiteX124" fmla="*/ 10000 w 10000"/>
              <a:gd name="connsiteY124"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409 w 10000"/>
              <a:gd name="connsiteY115" fmla="*/ 6283 h 10000"/>
              <a:gd name="connsiteX116" fmla="*/ 9556 w 10000"/>
              <a:gd name="connsiteY116" fmla="*/ 6805 h 10000"/>
              <a:gd name="connsiteX117" fmla="*/ 9556 w 10000"/>
              <a:gd name="connsiteY117" fmla="*/ 7019 h 10000"/>
              <a:gd name="connsiteX118" fmla="*/ 9704 w 10000"/>
              <a:gd name="connsiteY118" fmla="*/ 7233 h 10000"/>
              <a:gd name="connsiteX119" fmla="*/ 9704 w 10000"/>
              <a:gd name="connsiteY119" fmla="*/ 7767 h 10000"/>
              <a:gd name="connsiteX120" fmla="*/ 9704 w 10000"/>
              <a:gd name="connsiteY120" fmla="*/ 8195 h 10000"/>
              <a:gd name="connsiteX121" fmla="*/ 9852 w 10000"/>
              <a:gd name="connsiteY121" fmla="*/ 8516 h 10000"/>
              <a:gd name="connsiteX122" fmla="*/ 10000 w 10000"/>
              <a:gd name="connsiteY122" fmla="*/ 8837 h 10000"/>
              <a:gd name="connsiteX123" fmla="*/ 10000 w 10000"/>
              <a:gd name="connsiteY123"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409 w 10000"/>
              <a:gd name="connsiteY114" fmla="*/ 6283 h 10000"/>
              <a:gd name="connsiteX115" fmla="*/ 9556 w 10000"/>
              <a:gd name="connsiteY115" fmla="*/ 6805 h 10000"/>
              <a:gd name="connsiteX116" fmla="*/ 9556 w 10000"/>
              <a:gd name="connsiteY116" fmla="*/ 7019 h 10000"/>
              <a:gd name="connsiteX117" fmla="*/ 9704 w 10000"/>
              <a:gd name="connsiteY117" fmla="*/ 7233 h 10000"/>
              <a:gd name="connsiteX118" fmla="*/ 9704 w 10000"/>
              <a:gd name="connsiteY118" fmla="*/ 7767 h 10000"/>
              <a:gd name="connsiteX119" fmla="*/ 9704 w 10000"/>
              <a:gd name="connsiteY119" fmla="*/ 8195 h 10000"/>
              <a:gd name="connsiteX120" fmla="*/ 9852 w 10000"/>
              <a:gd name="connsiteY120" fmla="*/ 8516 h 10000"/>
              <a:gd name="connsiteX121" fmla="*/ 10000 w 10000"/>
              <a:gd name="connsiteY121" fmla="*/ 8837 h 10000"/>
              <a:gd name="connsiteX122" fmla="*/ 10000 w 10000"/>
              <a:gd name="connsiteY122"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261 w 10000"/>
              <a:gd name="connsiteY113" fmla="*/ 6390 h 10000"/>
              <a:gd name="connsiteX114" fmla="*/ 9556 w 10000"/>
              <a:gd name="connsiteY114" fmla="*/ 6805 h 10000"/>
              <a:gd name="connsiteX115" fmla="*/ 9556 w 10000"/>
              <a:gd name="connsiteY115" fmla="*/ 7019 h 10000"/>
              <a:gd name="connsiteX116" fmla="*/ 9704 w 10000"/>
              <a:gd name="connsiteY116" fmla="*/ 7233 h 10000"/>
              <a:gd name="connsiteX117" fmla="*/ 9704 w 10000"/>
              <a:gd name="connsiteY117" fmla="*/ 7767 h 10000"/>
              <a:gd name="connsiteX118" fmla="*/ 9704 w 10000"/>
              <a:gd name="connsiteY118" fmla="*/ 8195 h 10000"/>
              <a:gd name="connsiteX119" fmla="*/ 9852 w 10000"/>
              <a:gd name="connsiteY119" fmla="*/ 8516 h 10000"/>
              <a:gd name="connsiteX120" fmla="*/ 10000 w 10000"/>
              <a:gd name="connsiteY120" fmla="*/ 8837 h 10000"/>
              <a:gd name="connsiteX121" fmla="*/ 10000 w 10000"/>
              <a:gd name="connsiteY121"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113 w 10000"/>
              <a:gd name="connsiteY112" fmla="*/ 6912 h 10000"/>
              <a:gd name="connsiteX113" fmla="*/ 9556 w 10000"/>
              <a:gd name="connsiteY113" fmla="*/ 6805 h 10000"/>
              <a:gd name="connsiteX114" fmla="*/ 9556 w 10000"/>
              <a:gd name="connsiteY114" fmla="*/ 7019 h 10000"/>
              <a:gd name="connsiteX115" fmla="*/ 9704 w 10000"/>
              <a:gd name="connsiteY115" fmla="*/ 7233 h 10000"/>
              <a:gd name="connsiteX116" fmla="*/ 9704 w 10000"/>
              <a:gd name="connsiteY116" fmla="*/ 7767 h 10000"/>
              <a:gd name="connsiteX117" fmla="*/ 9704 w 10000"/>
              <a:gd name="connsiteY117" fmla="*/ 8195 h 10000"/>
              <a:gd name="connsiteX118" fmla="*/ 9852 w 10000"/>
              <a:gd name="connsiteY118" fmla="*/ 8516 h 10000"/>
              <a:gd name="connsiteX119" fmla="*/ 10000 w 10000"/>
              <a:gd name="connsiteY119" fmla="*/ 8837 h 10000"/>
              <a:gd name="connsiteX120" fmla="*/ 10000 w 10000"/>
              <a:gd name="connsiteY120"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556 w 10000"/>
              <a:gd name="connsiteY112" fmla="*/ 6805 h 10000"/>
              <a:gd name="connsiteX113" fmla="*/ 9556 w 10000"/>
              <a:gd name="connsiteY113" fmla="*/ 7019 h 10000"/>
              <a:gd name="connsiteX114" fmla="*/ 9704 w 10000"/>
              <a:gd name="connsiteY114" fmla="*/ 7233 h 10000"/>
              <a:gd name="connsiteX115" fmla="*/ 9704 w 10000"/>
              <a:gd name="connsiteY115" fmla="*/ 7767 h 10000"/>
              <a:gd name="connsiteX116" fmla="*/ 9704 w 10000"/>
              <a:gd name="connsiteY116" fmla="*/ 8195 h 10000"/>
              <a:gd name="connsiteX117" fmla="*/ 9852 w 10000"/>
              <a:gd name="connsiteY117" fmla="*/ 8516 h 10000"/>
              <a:gd name="connsiteX118" fmla="*/ 10000 w 10000"/>
              <a:gd name="connsiteY118" fmla="*/ 8837 h 10000"/>
              <a:gd name="connsiteX119" fmla="*/ 10000 w 10000"/>
              <a:gd name="connsiteY119"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556 w 10000"/>
              <a:gd name="connsiteY112" fmla="*/ 7019 h 10000"/>
              <a:gd name="connsiteX113" fmla="*/ 9704 w 10000"/>
              <a:gd name="connsiteY113" fmla="*/ 7233 h 10000"/>
              <a:gd name="connsiteX114" fmla="*/ 9704 w 10000"/>
              <a:gd name="connsiteY114" fmla="*/ 7767 h 10000"/>
              <a:gd name="connsiteX115" fmla="*/ 9704 w 10000"/>
              <a:gd name="connsiteY115" fmla="*/ 8195 h 10000"/>
              <a:gd name="connsiteX116" fmla="*/ 9852 w 10000"/>
              <a:gd name="connsiteY116" fmla="*/ 8516 h 10000"/>
              <a:gd name="connsiteX117" fmla="*/ 10000 w 10000"/>
              <a:gd name="connsiteY117" fmla="*/ 8837 h 10000"/>
              <a:gd name="connsiteX118" fmla="*/ 10000 w 10000"/>
              <a:gd name="connsiteY118"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704 w 10000"/>
              <a:gd name="connsiteY112" fmla="*/ 7233 h 10000"/>
              <a:gd name="connsiteX113" fmla="*/ 9704 w 10000"/>
              <a:gd name="connsiteY113" fmla="*/ 7767 h 10000"/>
              <a:gd name="connsiteX114" fmla="*/ 9704 w 10000"/>
              <a:gd name="connsiteY114" fmla="*/ 8195 h 10000"/>
              <a:gd name="connsiteX115" fmla="*/ 9852 w 10000"/>
              <a:gd name="connsiteY115" fmla="*/ 8516 h 10000"/>
              <a:gd name="connsiteX116" fmla="*/ 10000 w 10000"/>
              <a:gd name="connsiteY116" fmla="*/ 8837 h 10000"/>
              <a:gd name="connsiteX117" fmla="*/ 10000 w 10000"/>
              <a:gd name="connsiteY117"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704 w 10000"/>
              <a:gd name="connsiteY112" fmla="*/ 7767 h 10000"/>
              <a:gd name="connsiteX113" fmla="*/ 9704 w 10000"/>
              <a:gd name="connsiteY113" fmla="*/ 8195 h 10000"/>
              <a:gd name="connsiteX114" fmla="*/ 9852 w 10000"/>
              <a:gd name="connsiteY114" fmla="*/ 8516 h 10000"/>
              <a:gd name="connsiteX115" fmla="*/ 10000 w 10000"/>
              <a:gd name="connsiteY115" fmla="*/ 8837 h 10000"/>
              <a:gd name="connsiteX116" fmla="*/ 10000 w 10000"/>
              <a:gd name="connsiteY116"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704 w 10000"/>
              <a:gd name="connsiteY112" fmla="*/ 8195 h 10000"/>
              <a:gd name="connsiteX113" fmla="*/ 9852 w 10000"/>
              <a:gd name="connsiteY113" fmla="*/ 8516 h 10000"/>
              <a:gd name="connsiteX114" fmla="*/ 10000 w 10000"/>
              <a:gd name="connsiteY114" fmla="*/ 8837 h 10000"/>
              <a:gd name="connsiteX115" fmla="*/ 10000 w 10000"/>
              <a:gd name="connsiteY115"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9852 w 10000"/>
              <a:gd name="connsiteY112" fmla="*/ 8516 h 10000"/>
              <a:gd name="connsiteX113" fmla="*/ 10000 w 10000"/>
              <a:gd name="connsiteY113" fmla="*/ 8837 h 10000"/>
              <a:gd name="connsiteX114" fmla="*/ 10000 w 10000"/>
              <a:gd name="connsiteY114"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10000 w 10000"/>
              <a:gd name="connsiteY112" fmla="*/ 8837 h 10000"/>
              <a:gd name="connsiteX113" fmla="*/ 10000 w 10000"/>
              <a:gd name="connsiteY113" fmla="*/ 8837 h 10000"/>
              <a:gd name="connsiteX0" fmla="*/ 10000 w 10000"/>
              <a:gd name="connsiteY0" fmla="*/ 8837 h 10000"/>
              <a:gd name="connsiteX1" fmla="*/ 10000 w 10000"/>
              <a:gd name="connsiteY1" fmla="*/ 9037 h 10000"/>
              <a:gd name="connsiteX2" fmla="*/ 10000 w 10000"/>
              <a:gd name="connsiteY2" fmla="*/ 9144 h 10000"/>
              <a:gd name="connsiteX3" fmla="*/ 9852 w 10000"/>
              <a:gd name="connsiteY3" fmla="*/ 9358 h 10000"/>
              <a:gd name="connsiteX4" fmla="*/ 9556 w 10000"/>
              <a:gd name="connsiteY4" fmla="*/ 9465 h 10000"/>
              <a:gd name="connsiteX5" fmla="*/ 9261 w 10000"/>
              <a:gd name="connsiteY5" fmla="*/ 9572 h 10000"/>
              <a:gd name="connsiteX6" fmla="*/ 8817 w 10000"/>
              <a:gd name="connsiteY6" fmla="*/ 9679 h 10000"/>
              <a:gd name="connsiteX7" fmla="*/ 8392 w 10000"/>
              <a:gd name="connsiteY7" fmla="*/ 9786 h 10000"/>
              <a:gd name="connsiteX8" fmla="*/ 8096 w 10000"/>
              <a:gd name="connsiteY8" fmla="*/ 9893 h 10000"/>
              <a:gd name="connsiteX9" fmla="*/ 7652 w 10000"/>
              <a:gd name="connsiteY9" fmla="*/ 10000 h 10000"/>
              <a:gd name="connsiteX10" fmla="*/ 7209 w 10000"/>
              <a:gd name="connsiteY10" fmla="*/ 10000 h 10000"/>
              <a:gd name="connsiteX11" fmla="*/ 6913 w 10000"/>
              <a:gd name="connsiteY11" fmla="*/ 10000 h 10000"/>
              <a:gd name="connsiteX12" fmla="*/ 6617 w 10000"/>
              <a:gd name="connsiteY12" fmla="*/ 10000 h 10000"/>
              <a:gd name="connsiteX13" fmla="*/ 6026 w 10000"/>
              <a:gd name="connsiteY13" fmla="*/ 9893 h 10000"/>
              <a:gd name="connsiteX14" fmla="*/ 5434 w 10000"/>
              <a:gd name="connsiteY14" fmla="*/ 9786 h 10000"/>
              <a:gd name="connsiteX15" fmla="*/ 4991 w 10000"/>
              <a:gd name="connsiteY15" fmla="*/ 9679 h 10000"/>
              <a:gd name="connsiteX16" fmla="*/ 4713 w 10000"/>
              <a:gd name="connsiteY16" fmla="*/ 9572 h 10000"/>
              <a:gd name="connsiteX17" fmla="*/ 4418 w 10000"/>
              <a:gd name="connsiteY17" fmla="*/ 9358 h 10000"/>
              <a:gd name="connsiteX18" fmla="*/ 4122 w 10000"/>
              <a:gd name="connsiteY18" fmla="*/ 9144 h 10000"/>
              <a:gd name="connsiteX19" fmla="*/ 3826 w 10000"/>
              <a:gd name="connsiteY19" fmla="*/ 8944 h 10000"/>
              <a:gd name="connsiteX20" fmla="*/ 3678 w 10000"/>
              <a:gd name="connsiteY20" fmla="*/ 8623 h 10000"/>
              <a:gd name="connsiteX21" fmla="*/ 3530 w 10000"/>
              <a:gd name="connsiteY21" fmla="*/ 8302 h 10000"/>
              <a:gd name="connsiteX22" fmla="*/ 3383 w 10000"/>
              <a:gd name="connsiteY22" fmla="*/ 7981 h 10000"/>
              <a:gd name="connsiteX23" fmla="*/ 3235 w 10000"/>
              <a:gd name="connsiteY23" fmla="*/ 7553 h 10000"/>
              <a:gd name="connsiteX24" fmla="*/ 3087 w 10000"/>
              <a:gd name="connsiteY24" fmla="*/ 7233 h 10000"/>
              <a:gd name="connsiteX25" fmla="*/ 3087 w 10000"/>
              <a:gd name="connsiteY25" fmla="*/ 6805 h 10000"/>
              <a:gd name="connsiteX26" fmla="*/ 3087 w 10000"/>
              <a:gd name="connsiteY26" fmla="*/ 6283 h 10000"/>
              <a:gd name="connsiteX27" fmla="*/ 3087 w 10000"/>
              <a:gd name="connsiteY27" fmla="*/ 5749 h 10000"/>
              <a:gd name="connsiteX28" fmla="*/ 3087 w 10000"/>
              <a:gd name="connsiteY28" fmla="*/ 5321 h 10000"/>
              <a:gd name="connsiteX29" fmla="*/ 3087 w 10000"/>
              <a:gd name="connsiteY29" fmla="*/ 4679 h 10000"/>
              <a:gd name="connsiteX30" fmla="*/ 3235 w 10000"/>
              <a:gd name="connsiteY30" fmla="*/ 4144 h 10000"/>
              <a:gd name="connsiteX31" fmla="*/ 3383 w 10000"/>
              <a:gd name="connsiteY31" fmla="*/ 3516 h 10000"/>
              <a:gd name="connsiteX32" fmla="*/ 3383 w 10000"/>
              <a:gd name="connsiteY32" fmla="*/ 2981 h 10000"/>
              <a:gd name="connsiteX33" fmla="*/ 3530 w 10000"/>
              <a:gd name="connsiteY33" fmla="*/ 2447 h 10000"/>
              <a:gd name="connsiteX34" fmla="*/ 3530 w 10000"/>
              <a:gd name="connsiteY34" fmla="*/ 2019 h 10000"/>
              <a:gd name="connsiteX35" fmla="*/ 3678 w 10000"/>
              <a:gd name="connsiteY35" fmla="*/ 1591 h 10000"/>
              <a:gd name="connsiteX36" fmla="*/ 3678 w 10000"/>
              <a:gd name="connsiteY36" fmla="*/ 1283 h 10000"/>
              <a:gd name="connsiteX37" fmla="*/ 3678 w 10000"/>
              <a:gd name="connsiteY37" fmla="*/ 1176 h 10000"/>
              <a:gd name="connsiteX38" fmla="*/ 3678 w 10000"/>
              <a:gd name="connsiteY38" fmla="*/ 1070 h 10000"/>
              <a:gd name="connsiteX39" fmla="*/ 3678 w 10000"/>
              <a:gd name="connsiteY39" fmla="*/ 963 h 10000"/>
              <a:gd name="connsiteX40" fmla="*/ 3678 w 10000"/>
              <a:gd name="connsiteY40" fmla="*/ 963 h 10000"/>
              <a:gd name="connsiteX41" fmla="*/ 3678 w 10000"/>
              <a:gd name="connsiteY41" fmla="*/ 963 h 10000"/>
              <a:gd name="connsiteX42" fmla="*/ 3530 w 10000"/>
              <a:gd name="connsiteY42" fmla="*/ 963 h 10000"/>
              <a:gd name="connsiteX43" fmla="*/ 3383 w 10000"/>
              <a:gd name="connsiteY43" fmla="*/ 963 h 10000"/>
              <a:gd name="connsiteX44" fmla="*/ 3235 w 10000"/>
              <a:gd name="connsiteY44" fmla="*/ 963 h 10000"/>
              <a:gd name="connsiteX45" fmla="*/ 3087 w 10000"/>
              <a:gd name="connsiteY45" fmla="*/ 963 h 10000"/>
              <a:gd name="connsiteX46" fmla="*/ 2791 w 10000"/>
              <a:gd name="connsiteY46" fmla="*/ 1070 h 10000"/>
              <a:gd name="connsiteX47" fmla="*/ 2643 w 10000"/>
              <a:gd name="connsiteY47" fmla="*/ 1070 h 10000"/>
              <a:gd name="connsiteX48" fmla="*/ 2348 w 10000"/>
              <a:gd name="connsiteY48" fmla="*/ 1176 h 10000"/>
              <a:gd name="connsiteX49" fmla="*/ 1608 w 10000"/>
              <a:gd name="connsiteY49" fmla="*/ 1283 h 10000"/>
              <a:gd name="connsiteX50" fmla="*/ 1035 w 10000"/>
              <a:gd name="connsiteY50" fmla="*/ 1283 h 10000"/>
              <a:gd name="connsiteX51" fmla="*/ 444 w 10000"/>
              <a:gd name="connsiteY51" fmla="*/ 1377 h 10000"/>
              <a:gd name="connsiteX52" fmla="*/ 0 w 10000"/>
              <a:gd name="connsiteY52" fmla="*/ 1377 h 10000"/>
              <a:gd name="connsiteX53" fmla="*/ 0 w 10000"/>
              <a:gd name="connsiteY53" fmla="*/ 963 h 10000"/>
              <a:gd name="connsiteX54" fmla="*/ 444 w 10000"/>
              <a:gd name="connsiteY54" fmla="*/ 963 h 10000"/>
              <a:gd name="connsiteX55" fmla="*/ 1035 w 10000"/>
              <a:gd name="connsiteY55" fmla="*/ 856 h 10000"/>
              <a:gd name="connsiteX56" fmla="*/ 1608 w 10000"/>
              <a:gd name="connsiteY56" fmla="*/ 856 h 10000"/>
              <a:gd name="connsiteX57" fmla="*/ 2200 w 10000"/>
              <a:gd name="connsiteY57" fmla="*/ 749 h 10000"/>
              <a:gd name="connsiteX58" fmla="*/ 2643 w 10000"/>
              <a:gd name="connsiteY58" fmla="*/ 535 h 10000"/>
              <a:gd name="connsiteX59" fmla="*/ 3087 w 10000"/>
              <a:gd name="connsiteY59" fmla="*/ 535 h 10000"/>
              <a:gd name="connsiteX60" fmla="*/ 3383 w 10000"/>
              <a:gd name="connsiteY60" fmla="*/ 428 h 10000"/>
              <a:gd name="connsiteX61" fmla="*/ 3530 w 10000"/>
              <a:gd name="connsiteY61" fmla="*/ 214 h 10000"/>
              <a:gd name="connsiteX62" fmla="*/ 3678 w 10000"/>
              <a:gd name="connsiteY62" fmla="*/ 214 h 10000"/>
              <a:gd name="connsiteX63" fmla="*/ 3826 w 10000"/>
              <a:gd name="connsiteY63" fmla="*/ 107 h 10000"/>
              <a:gd name="connsiteX64" fmla="*/ 3974 w 10000"/>
              <a:gd name="connsiteY64" fmla="*/ 107 h 10000"/>
              <a:gd name="connsiteX65" fmla="*/ 3974 w 10000"/>
              <a:gd name="connsiteY65" fmla="*/ 0 h 10000"/>
              <a:gd name="connsiteX66" fmla="*/ 4122 w 10000"/>
              <a:gd name="connsiteY66" fmla="*/ 107 h 10000"/>
              <a:gd name="connsiteX67" fmla="*/ 4270 w 10000"/>
              <a:gd name="connsiteY67" fmla="*/ 107 h 10000"/>
              <a:gd name="connsiteX68" fmla="*/ 4566 w 10000"/>
              <a:gd name="connsiteY68" fmla="*/ 214 h 10000"/>
              <a:gd name="connsiteX69" fmla="*/ 4861 w 10000"/>
              <a:gd name="connsiteY69" fmla="*/ 428 h 10000"/>
              <a:gd name="connsiteX70" fmla="*/ 4991 w 10000"/>
              <a:gd name="connsiteY70" fmla="*/ 535 h 10000"/>
              <a:gd name="connsiteX71" fmla="*/ 5287 w 10000"/>
              <a:gd name="connsiteY71" fmla="*/ 749 h 10000"/>
              <a:gd name="connsiteX72" fmla="*/ 5287 w 10000"/>
              <a:gd name="connsiteY72" fmla="*/ 856 h 10000"/>
              <a:gd name="connsiteX73" fmla="*/ 5434 w 10000"/>
              <a:gd name="connsiteY73" fmla="*/ 963 h 10000"/>
              <a:gd name="connsiteX74" fmla="*/ 5287 w 10000"/>
              <a:gd name="connsiteY74" fmla="*/ 1070 h 10000"/>
              <a:gd name="connsiteX75" fmla="*/ 5139 w 10000"/>
              <a:gd name="connsiteY75" fmla="*/ 1176 h 10000"/>
              <a:gd name="connsiteX76" fmla="*/ 4991 w 10000"/>
              <a:gd name="connsiteY76" fmla="*/ 1176 h 10000"/>
              <a:gd name="connsiteX77" fmla="*/ 4861 w 10000"/>
              <a:gd name="connsiteY77" fmla="*/ 1283 h 10000"/>
              <a:gd name="connsiteX78" fmla="*/ 4713 w 10000"/>
              <a:gd name="connsiteY78" fmla="*/ 1591 h 10000"/>
              <a:gd name="connsiteX79" fmla="*/ 4566 w 10000"/>
              <a:gd name="connsiteY79" fmla="*/ 1805 h 10000"/>
              <a:gd name="connsiteX80" fmla="*/ 4566 w 10000"/>
              <a:gd name="connsiteY80" fmla="*/ 2126 h 10000"/>
              <a:gd name="connsiteX81" fmla="*/ 4418 w 10000"/>
              <a:gd name="connsiteY81" fmla="*/ 2447 h 10000"/>
              <a:gd name="connsiteX82" fmla="*/ 4270 w 10000"/>
              <a:gd name="connsiteY82" fmla="*/ 2767 h 10000"/>
              <a:gd name="connsiteX83" fmla="*/ 4270 w 10000"/>
              <a:gd name="connsiteY83" fmla="*/ 3302 h 10000"/>
              <a:gd name="connsiteX84" fmla="*/ 4122 w 10000"/>
              <a:gd name="connsiteY84" fmla="*/ 3730 h 10000"/>
              <a:gd name="connsiteX85" fmla="*/ 3974 w 10000"/>
              <a:gd name="connsiteY85" fmla="*/ 4144 h 10000"/>
              <a:gd name="connsiteX86" fmla="*/ 3974 w 10000"/>
              <a:gd name="connsiteY86" fmla="*/ 4572 h 10000"/>
              <a:gd name="connsiteX87" fmla="*/ 3826 w 10000"/>
              <a:gd name="connsiteY87" fmla="*/ 4893 h 10000"/>
              <a:gd name="connsiteX88" fmla="*/ 3826 w 10000"/>
              <a:gd name="connsiteY88" fmla="*/ 5214 h 10000"/>
              <a:gd name="connsiteX89" fmla="*/ 3826 w 10000"/>
              <a:gd name="connsiteY89" fmla="*/ 5535 h 10000"/>
              <a:gd name="connsiteX90" fmla="*/ 3826 w 10000"/>
              <a:gd name="connsiteY90" fmla="*/ 5749 h 10000"/>
              <a:gd name="connsiteX91" fmla="*/ 3826 w 10000"/>
              <a:gd name="connsiteY91" fmla="*/ 5963 h 10000"/>
              <a:gd name="connsiteX92" fmla="*/ 3826 w 10000"/>
              <a:gd name="connsiteY92" fmla="*/ 6698 h 10000"/>
              <a:gd name="connsiteX93" fmla="*/ 3974 w 10000"/>
              <a:gd name="connsiteY93" fmla="*/ 7126 h 10000"/>
              <a:gd name="connsiteX94" fmla="*/ 3974 w 10000"/>
              <a:gd name="connsiteY94" fmla="*/ 7447 h 10000"/>
              <a:gd name="connsiteX95" fmla="*/ 4122 w 10000"/>
              <a:gd name="connsiteY95" fmla="*/ 7874 h 10000"/>
              <a:gd name="connsiteX96" fmla="*/ 4418 w 10000"/>
              <a:gd name="connsiteY96" fmla="*/ 8088 h 10000"/>
              <a:gd name="connsiteX97" fmla="*/ 4566 w 10000"/>
              <a:gd name="connsiteY97" fmla="*/ 8409 h 10000"/>
              <a:gd name="connsiteX98" fmla="*/ 4861 w 10000"/>
              <a:gd name="connsiteY98" fmla="*/ 8623 h 10000"/>
              <a:gd name="connsiteX99" fmla="*/ 5139 w 10000"/>
              <a:gd name="connsiteY99" fmla="*/ 8730 h 10000"/>
              <a:gd name="connsiteX100" fmla="*/ 5434 w 10000"/>
              <a:gd name="connsiteY100" fmla="*/ 8837 h 10000"/>
              <a:gd name="connsiteX101" fmla="*/ 5878 w 10000"/>
              <a:gd name="connsiteY101" fmla="*/ 8944 h 10000"/>
              <a:gd name="connsiteX102" fmla="*/ 6470 w 10000"/>
              <a:gd name="connsiteY102" fmla="*/ 8944 h 10000"/>
              <a:gd name="connsiteX103" fmla="*/ 7061 w 10000"/>
              <a:gd name="connsiteY103" fmla="*/ 8944 h 10000"/>
              <a:gd name="connsiteX104" fmla="*/ 7505 w 10000"/>
              <a:gd name="connsiteY104" fmla="*/ 8944 h 10000"/>
              <a:gd name="connsiteX105" fmla="*/ 7800 w 10000"/>
              <a:gd name="connsiteY105" fmla="*/ 8837 h 10000"/>
              <a:gd name="connsiteX106" fmla="*/ 8096 w 10000"/>
              <a:gd name="connsiteY106" fmla="*/ 8730 h 10000"/>
              <a:gd name="connsiteX107" fmla="*/ 8244 w 10000"/>
              <a:gd name="connsiteY107" fmla="*/ 8730 h 10000"/>
              <a:gd name="connsiteX108" fmla="*/ 8392 w 10000"/>
              <a:gd name="connsiteY108" fmla="*/ 8623 h 10000"/>
              <a:gd name="connsiteX109" fmla="*/ 8521 w 10000"/>
              <a:gd name="connsiteY109" fmla="*/ 8516 h 10000"/>
              <a:gd name="connsiteX110" fmla="*/ 8669 w 10000"/>
              <a:gd name="connsiteY110" fmla="*/ 8302 h 10000"/>
              <a:gd name="connsiteX111" fmla="*/ 8817 w 10000"/>
              <a:gd name="connsiteY111" fmla="*/ 8195 h 10000"/>
              <a:gd name="connsiteX112" fmla="*/ 10000 w 10000"/>
              <a:gd name="connsiteY112" fmla="*/ 8837 h 10000"/>
              <a:gd name="connsiteX0" fmla="*/ 10000 w 10000"/>
              <a:gd name="connsiteY0" fmla="*/ 8837 h 10000"/>
              <a:gd name="connsiteX1" fmla="*/ 10000 w 10000"/>
              <a:gd name="connsiteY1" fmla="*/ 9037 h 10000"/>
              <a:gd name="connsiteX2" fmla="*/ 9852 w 10000"/>
              <a:gd name="connsiteY2" fmla="*/ 9358 h 10000"/>
              <a:gd name="connsiteX3" fmla="*/ 9556 w 10000"/>
              <a:gd name="connsiteY3" fmla="*/ 9465 h 10000"/>
              <a:gd name="connsiteX4" fmla="*/ 9261 w 10000"/>
              <a:gd name="connsiteY4" fmla="*/ 9572 h 10000"/>
              <a:gd name="connsiteX5" fmla="*/ 8817 w 10000"/>
              <a:gd name="connsiteY5" fmla="*/ 9679 h 10000"/>
              <a:gd name="connsiteX6" fmla="*/ 8392 w 10000"/>
              <a:gd name="connsiteY6" fmla="*/ 9786 h 10000"/>
              <a:gd name="connsiteX7" fmla="*/ 8096 w 10000"/>
              <a:gd name="connsiteY7" fmla="*/ 9893 h 10000"/>
              <a:gd name="connsiteX8" fmla="*/ 7652 w 10000"/>
              <a:gd name="connsiteY8" fmla="*/ 10000 h 10000"/>
              <a:gd name="connsiteX9" fmla="*/ 7209 w 10000"/>
              <a:gd name="connsiteY9" fmla="*/ 10000 h 10000"/>
              <a:gd name="connsiteX10" fmla="*/ 6913 w 10000"/>
              <a:gd name="connsiteY10" fmla="*/ 10000 h 10000"/>
              <a:gd name="connsiteX11" fmla="*/ 6617 w 10000"/>
              <a:gd name="connsiteY11" fmla="*/ 10000 h 10000"/>
              <a:gd name="connsiteX12" fmla="*/ 6026 w 10000"/>
              <a:gd name="connsiteY12" fmla="*/ 9893 h 10000"/>
              <a:gd name="connsiteX13" fmla="*/ 5434 w 10000"/>
              <a:gd name="connsiteY13" fmla="*/ 9786 h 10000"/>
              <a:gd name="connsiteX14" fmla="*/ 4991 w 10000"/>
              <a:gd name="connsiteY14" fmla="*/ 9679 h 10000"/>
              <a:gd name="connsiteX15" fmla="*/ 4713 w 10000"/>
              <a:gd name="connsiteY15" fmla="*/ 9572 h 10000"/>
              <a:gd name="connsiteX16" fmla="*/ 4418 w 10000"/>
              <a:gd name="connsiteY16" fmla="*/ 9358 h 10000"/>
              <a:gd name="connsiteX17" fmla="*/ 4122 w 10000"/>
              <a:gd name="connsiteY17" fmla="*/ 9144 h 10000"/>
              <a:gd name="connsiteX18" fmla="*/ 3826 w 10000"/>
              <a:gd name="connsiteY18" fmla="*/ 8944 h 10000"/>
              <a:gd name="connsiteX19" fmla="*/ 3678 w 10000"/>
              <a:gd name="connsiteY19" fmla="*/ 8623 h 10000"/>
              <a:gd name="connsiteX20" fmla="*/ 3530 w 10000"/>
              <a:gd name="connsiteY20" fmla="*/ 8302 h 10000"/>
              <a:gd name="connsiteX21" fmla="*/ 3383 w 10000"/>
              <a:gd name="connsiteY21" fmla="*/ 7981 h 10000"/>
              <a:gd name="connsiteX22" fmla="*/ 3235 w 10000"/>
              <a:gd name="connsiteY22" fmla="*/ 7553 h 10000"/>
              <a:gd name="connsiteX23" fmla="*/ 3087 w 10000"/>
              <a:gd name="connsiteY23" fmla="*/ 7233 h 10000"/>
              <a:gd name="connsiteX24" fmla="*/ 3087 w 10000"/>
              <a:gd name="connsiteY24" fmla="*/ 6805 h 10000"/>
              <a:gd name="connsiteX25" fmla="*/ 3087 w 10000"/>
              <a:gd name="connsiteY25" fmla="*/ 6283 h 10000"/>
              <a:gd name="connsiteX26" fmla="*/ 3087 w 10000"/>
              <a:gd name="connsiteY26" fmla="*/ 5749 h 10000"/>
              <a:gd name="connsiteX27" fmla="*/ 3087 w 10000"/>
              <a:gd name="connsiteY27" fmla="*/ 5321 h 10000"/>
              <a:gd name="connsiteX28" fmla="*/ 3087 w 10000"/>
              <a:gd name="connsiteY28" fmla="*/ 4679 h 10000"/>
              <a:gd name="connsiteX29" fmla="*/ 3235 w 10000"/>
              <a:gd name="connsiteY29" fmla="*/ 4144 h 10000"/>
              <a:gd name="connsiteX30" fmla="*/ 3383 w 10000"/>
              <a:gd name="connsiteY30" fmla="*/ 3516 h 10000"/>
              <a:gd name="connsiteX31" fmla="*/ 3383 w 10000"/>
              <a:gd name="connsiteY31" fmla="*/ 2981 h 10000"/>
              <a:gd name="connsiteX32" fmla="*/ 3530 w 10000"/>
              <a:gd name="connsiteY32" fmla="*/ 2447 h 10000"/>
              <a:gd name="connsiteX33" fmla="*/ 3530 w 10000"/>
              <a:gd name="connsiteY33" fmla="*/ 2019 h 10000"/>
              <a:gd name="connsiteX34" fmla="*/ 3678 w 10000"/>
              <a:gd name="connsiteY34" fmla="*/ 1591 h 10000"/>
              <a:gd name="connsiteX35" fmla="*/ 3678 w 10000"/>
              <a:gd name="connsiteY35" fmla="*/ 1283 h 10000"/>
              <a:gd name="connsiteX36" fmla="*/ 3678 w 10000"/>
              <a:gd name="connsiteY36" fmla="*/ 1176 h 10000"/>
              <a:gd name="connsiteX37" fmla="*/ 3678 w 10000"/>
              <a:gd name="connsiteY37" fmla="*/ 1070 h 10000"/>
              <a:gd name="connsiteX38" fmla="*/ 3678 w 10000"/>
              <a:gd name="connsiteY38" fmla="*/ 963 h 10000"/>
              <a:gd name="connsiteX39" fmla="*/ 3678 w 10000"/>
              <a:gd name="connsiteY39" fmla="*/ 963 h 10000"/>
              <a:gd name="connsiteX40" fmla="*/ 3678 w 10000"/>
              <a:gd name="connsiteY40" fmla="*/ 963 h 10000"/>
              <a:gd name="connsiteX41" fmla="*/ 3530 w 10000"/>
              <a:gd name="connsiteY41" fmla="*/ 963 h 10000"/>
              <a:gd name="connsiteX42" fmla="*/ 3383 w 10000"/>
              <a:gd name="connsiteY42" fmla="*/ 963 h 10000"/>
              <a:gd name="connsiteX43" fmla="*/ 3235 w 10000"/>
              <a:gd name="connsiteY43" fmla="*/ 963 h 10000"/>
              <a:gd name="connsiteX44" fmla="*/ 3087 w 10000"/>
              <a:gd name="connsiteY44" fmla="*/ 963 h 10000"/>
              <a:gd name="connsiteX45" fmla="*/ 2791 w 10000"/>
              <a:gd name="connsiteY45" fmla="*/ 1070 h 10000"/>
              <a:gd name="connsiteX46" fmla="*/ 2643 w 10000"/>
              <a:gd name="connsiteY46" fmla="*/ 1070 h 10000"/>
              <a:gd name="connsiteX47" fmla="*/ 2348 w 10000"/>
              <a:gd name="connsiteY47" fmla="*/ 1176 h 10000"/>
              <a:gd name="connsiteX48" fmla="*/ 1608 w 10000"/>
              <a:gd name="connsiteY48" fmla="*/ 1283 h 10000"/>
              <a:gd name="connsiteX49" fmla="*/ 1035 w 10000"/>
              <a:gd name="connsiteY49" fmla="*/ 1283 h 10000"/>
              <a:gd name="connsiteX50" fmla="*/ 444 w 10000"/>
              <a:gd name="connsiteY50" fmla="*/ 1377 h 10000"/>
              <a:gd name="connsiteX51" fmla="*/ 0 w 10000"/>
              <a:gd name="connsiteY51" fmla="*/ 1377 h 10000"/>
              <a:gd name="connsiteX52" fmla="*/ 0 w 10000"/>
              <a:gd name="connsiteY52" fmla="*/ 963 h 10000"/>
              <a:gd name="connsiteX53" fmla="*/ 444 w 10000"/>
              <a:gd name="connsiteY53" fmla="*/ 963 h 10000"/>
              <a:gd name="connsiteX54" fmla="*/ 1035 w 10000"/>
              <a:gd name="connsiteY54" fmla="*/ 856 h 10000"/>
              <a:gd name="connsiteX55" fmla="*/ 1608 w 10000"/>
              <a:gd name="connsiteY55" fmla="*/ 856 h 10000"/>
              <a:gd name="connsiteX56" fmla="*/ 2200 w 10000"/>
              <a:gd name="connsiteY56" fmla="*/ 749 h 10000"/>
              <a:gd name="connsiteX57" fmla="*/ 2643 w 10000"/>
              <a:gd name="connsiteY57" fmla="*/ 535 h 10000"/>
              <a:gd name="connsiteX58" fmla="*/ 3087 w 10000"/>
              <a:gd name="connsiteY58" fmla="*/ 535 h 10000"/>
              <a:gd name="connsiteX59" fmla="*/ 3383 w 10000"/>
              <a:gd name="connsiteY59" fmla="*/ 428 h 10000"/>
              <a:gd name="connsiteX60" fmla="*/ 3530 w 10000"/>
              <a:gd name="connsiteY60" fmla="*/ 214 h 10000"/>
              <a:gd name="connsiteX61" fmla="*/ 3678 w 10000"/>
              <a:gd name="connsiteY61" fmla="*/ 214 h 10000"/>
              <a:gd name="connsiteX62" fmla="*/ 3826 w 10000"/>
              <a:gd name="connsiteY62" fmla="*/ 107 h 10000"/>
              <a:gd name="connsiteX63" fmla="*/ 3974 w 10000"/>
              <a:gd name="connsiteY63" fmla="*/ 107 h 10000"/>
              <a:gd name="connsiteX64" fmla="*/ 3974 w 10000"/>
              <a:gd name="connsiteY64" fmla="*/ 0 h 10000"/>
              <a:gd name="connsiteX65" fmla="*/ 4122 w 10000"/>
              <a:gd name="connsiteY65" fmla="*/ 107 h 10000"/>
              <a:gd name="connsiteX66" fmla="*/ 4270 w 10000"/>
              <a:gd name="connsiteY66" fmla="*/ 107 h 10000"/>
              <a:gd name="connsiteX67" fmla="*/ 4566 w 10000"/>
              <a:gd name="connsiteY67" fmla="*/ 214 h 10000"/>
              <a:gd name="connsiteX68" fmla="*/ 4861 w 10000"/>
              <a:gd name="connsiteY68" fmla="*/ 428 h 10000"/>
              <a:gd name="connsiteX69" fmla="*/ 4991 w 10000"/>
              <a:gd name="connsiteY69" fmla="*/ 535 h 10000"/>
              <a:gd name="connsiteX70" fmla="*/ 5287 w 10000"/>
              <a:gd name="connsiteY70" fmla="*/ 749 h 10000"/>
              <a:gd name="connsiteX71" fmla="*/ 5287 w 10000"/>
              <a:gd name="connsiteY71" fmla="*/ 856 h 10000"/>
              <a:gd name="connsiteX72" fmla="*/ 5434 w 10000"/>
              <a:gd name="connsiteY72" fmla="*/ 963 h 10000"/>
              <a:gd name="connsiteX73" fmla="*/ 5287 w 10000"/>
              <a:gd name="connsiteY73" fmla="*/ 1070 h 10000"/>
              <a:gd name="connsiteX74" fmla="*/ 5139 w 10000"/>
              <a:gd name="connsiteY74" fmla="*/ 1176 h 10000"/>
              <a:gd name="connsiteX75" fmla="*/ 4991 w 10000"/>
              <a:gd name="connsiteY75" fmla="*/ 1176 h 10000"/>
              <a:gd name="connsiteX76" fmla="*/ 4861 w 10000"/>
              <a:gd name="connsiteY76" fmla="*/ 1283 h 10000"/>
              <a:gd name="connsiteX77" fmla="*/ 4713 w 10000"/>
              <a:gd name="connsiteY77" fmla="*/ 1591 h 10000"/>
              <a:gd name="connsiteX78" fmla="*/ 4566 w 10000"/>
              <a:gd name="connsiteY78" fmla="*/ 1805 h 10000"/>
              <a:gd name="connsiteX79" fmla="*/ 4566 w 10000"/>
              <a:gd name="connsiteY79" fmla="*/ 2126 h 10000"/>
              <a:gd name="connsiteX80" fmla="*/ 4418 w 10000"/>
              <a:gd name="connsiteY80" fmla="*/ 2447 h 10000"/>
              <a:gd name="connsiteX81" fmla="*/ 4270 w 10000"/>
              <a:gd name="connsiteY81" fmla="*/ 2767 h 10000"/>
              <a:gd name="connsiteX82" fmla="*/ 4270 w 10000"/>
              <a:gd name="connsiteY82" fmla="*/ 3302 h 10000"/>
              <a:gd name="connsiteX83" fmla="*/ 4122 w 10000"/>
              <a:gd name="connsiteY83" fmla="*/ 3730 h 10000"/>
              <a:gd name="connsiteX84" fmla="*/ 3974 w 10000"/>
              <a:gd name="connsiteY84" fmla="*/ 4144 h 10000"/>
              <a:gd name="connsiteX85" fmla="*/ 3974 w 10000"/>
              <a:gd name="connsiteY85" fmla="*/ 4572 h 10000"/>
              <a:gd name="connsiteX86" fmla="*/ 3826 w 10000"/>
              <a:gd name="connsiteY86" fmla="*/ 4893 h 10000"/>
              <a:gd name="connsiteX87" fmla="*/ 3826 w 10000"/>
              <a:gd name="connsiteY87" fmla="*/ 5214 h 10000"/>
              <a:gd name="connsiteX88" fmla="*/ 3826 w 10000"/>
              <a:gd name="connsiteY88" fmla="*/ 5535 h 10000"/>
              <a:gd name="connsiteX89" fmla="*/ 3826 w 10000"/>
              <a:gd name="connsiteY89" fmla="*/ 5749 h 10000"/>
              <a:gd name="connsiteX90" fmla="*/ 3826 w 10000"/>
              <a:gd name="connsiteY90" fmla="*/ 5963 h 10000"/>
              <a:gd name="connsiteX91" fmla="*/ 3826 w 10000"/>
              <a:gd name="connsiteY91" fmla="*/ 6698 h 10000"/>
              <a:gd name="connsiteX92" fmla="*/ 3974 w 10000"/>
              <a:gd name="connsiteY92" fmla="*/ 7126 h 10000"/>
              <a:gd name="connsiteX93" fmla="*/ 3974 w 10000"/>
              <a:gd name="connsiteY93" fmla="*/ 7447 h 10000"/>
              <a:gd name="connsiteX94" fmla="*/ 4122 w 10000"/>
              <a:gd name="connsiteY94" fmla="*/ 7874 h 10000"/>
              <a:gd name="connsiteX95" fmla="*/ 4418 w 10000"/>
              <a:gd name="connsiteY95" fmla="*/ 8088 h 10000"/>
              <a:gd name="connsiteX96" fmla="*/ 4566 w 10000"/>
              <a:gd name="connsiteY96" fmla="*/ 8409 h 10000"/>
              <a:gd name="connsiteX97" fmla="*/ 4861 w 10000"/>
              <a:gd name="connsiteY97" fmla="*/ 8623 h 10000"/>
              <a:gd name="connsiteX98" fmla="*/ 5139 w 10000"/>
              <a:gd name="connsiteY98" fmla="*/ 8730 h 10000"/>
              <a:gd name="connsiteX99" fmla="*/ 5434 w 10000"/>
              <a:gd name="connsiteY99" fmla="*/ 8837 h 10000"/>
              <a:gd name="connsiteX100" fmla="*/ 5878 w 10000"/>
              <a:gd name="connsiteY100" fmla="*/ 8944 h 10000"/>
              <a:gd name="connsiteX101" fmla="*/ 6470 w 10000"/>
              <a:gd name="connsiteY101" fmla="*/ 8944 h 10000"/>
              <a:gd name="connsiteX102" fmla="*/ 7061 w 10000"/>
              <a:gd name="connsiteY102" fmla="*/ 8944 h 10000"/>
              <a:gd name="connsiteX103" fmla="*/ 7505 w 10000"/>
              <a:gd name="connsiteY103" fmla="*/ 8944 h 10000"/>
              <a:gd name="connsiteX104" fmla="*/ 7800 w 10000"/>
              <a:gd name="connsiteY104" fmla="*/ 8837 h 10000"/>
              <a:gd name="connsiteX105" fmla="*/ 8096 w 10000"/>
              <a:gd name="connsiteY105" fmla="*/ 8730 h 10000"/>
              <a:gd name="connsiteX106" fmla="*/ 8244 w 10000"/>
              <a:gd name="connsiteY106" fmla="*/ 8730 h 10000"/>
              <a:gd name="connsiteX107" fmla="*/ 8392 w 10000"/>
              <a:gd name="connsiteY107" fmla="*/ 8623 h 10000"/>
              <a:gd name="connsiteX108" fmla="*/ 8521 w 10000"/>
              <a:gd name="connsiteY108" fmla="*/ 8516 h 10000"/>
              <a:gd name="connsiteX109" fmla="*/ 8669 w 10000"/>
              <a:gd name="connsiteY109" fmla="*/ 8302 h 10000"/>
              <a:gd name="connsiteX110" fmla="*/ 8817 w 10000"/>
              <a:gd name="connsiteY110" fmla="*/ 8195 h 10000"/>
              <a:gd name="connsiteX111" fmla="*/ 10000 w 10000"/>
              <a:gd name="connsiteY111" fmla="*/ 8837 h 10000"/>
              <a:gd name="connsiteX0" fmla="*/ 10000 w 10000"/>
              <a:gd name="connsiteY0" fmla="*/ 8837 h 10000"/>
              <a:gd name="connsiteX1" fmla="*/ 10000 w 10000"/>
              <a:gd name="connsiteY1" fmla="*/ 9037 h 10000"/>
              <a:gd name="connsiteX2" fmla="*/ 9852 w 10000"/>
              <a:gd name="connsiteY2" fmla="*/ 9358 h 10000"/>
              <a:gd name="connsiteX3" fmla="*/ 9556 w 10000"/>
              <a:gd name="connsiteY3" fmla="*/ 9465 h 10000"/>
              <a:gd name="connsiteX4" fmla="*/ 9261 w 10000"/>
              <a:gd name="connsiteY4" fmla="*/ 9572 h 10000"/>
              <a:gd name="connsiteX5" fmla="*/ 8817 w 10000"/>
              <a:gd name="connsiteY5" fmla="*/ 9679 h 10000"/>
              <a:gd name="connsiteX6" fmla="*/ 8392 w 10000"/>
              <a:gd name="connsiteY6" fmla="*/ 9786 h 10000"/>
              <a:gd name="connsiteX7" fmla="*/ 8096 w 10000"/>
              <a:gd name="connsiteY7" fmla="*/ 9893 h 10000"/>
              <a:gd name="connsiteX8" fmla="*/ 7652 w 10000"/>
              <a:gd name="connsiteY8" fmla="*/ 10000 h 10000"/>
              <a:gd name="connsiteX9" fmla="*/ 7209 w 10000"/>
              <a:gd name="connsiteY9" fmla="*/ 10000 h 10000"/>
              <a:gd name="connsiteX10" fmla="*/ 6913 w 10000"/>
              <a:gd name="connsiteY10" fmla="*/ 10000 h 10000"/>
              <a:gd name="connsiteX11" fmla="*/ 6617 w 10000"/>
              <a:gd name="connsiteY11" fmla="*/ 10000 h 10000"/>
              <a:gd name="connsiteX12" fmla="*/ 6026 w 10000"/>
              <a:gd name="connsiteY12" fmla="*/ 9893 h 10000"/>
              <a:gd name="connsiteX13" fmla="*/ 5434 w 10000"/>
              <a:gd name="connsiteY13" fmla="*/ 9786 h 10000"/>
              <a:gd name="connsiteX14" fmla="*/ 4991 w 10000"/>
              <a:gd name="connsiteY14" fmla="*/ 9679 h 10000"/>
              <a:gd name="connsiteX15" fmla="*/ 4713 w 10000"/>
              <a:gd name="connsiteY15" fmla="*/ 9572 h 10000"/>
              <a:gd name="connsiteX16" fmla="*/ 4418 w 10000"/>
              <a:gd name="connsiteY16" fmla="*/ 9358 h 10000"/>
              <a:gd name="connsiteX17" fmla="*/ 4122 w 10000"/>
              <a:gd name="connsiteY17" fmla="*/ 9144 h 10000"/>
              <a:gd name="connsiteX18" fmla="*/ 3826 w 10000"/>
              <a:gd name="connsiteY18" fmla="*/ 8944 h 10000"/>
              <a:gd name="connsiteX19" fmla="*/ 3678 w 10000"/>
              <a:gd name="connsiteY19" fmla="*/ 8623 h 10000"/>
              <a:gd name="connsiteX20" fmla="*/ 3530 w 10000"/>
              <a:gd name="connsiteY20" fmla="*/ 8302 h 10000"/>
              <a:gd name="connsiteX21" fmla="*/ 3383 w 10000"/>
              <a:gd name="connsiteY21" fmla="*/ 7981 h 10000"/>
              <a:gd name="connsiteX22" fmla="*/ 3235 w 10000"/>
              <a:gd name="connsiteY22" fmla="*/ 7553 h 10000"/>
              <a:gd name="connsiteX23" fmla="*/ 3087 w 10000"/>
              <a:gd name="connsiteY23" fmla="*/ 7233 h 10000"/>
              <a:gd name="connsiteX24" fmla="*/ 3087 w 10000"/>
              <a:gd name="connsiteY24" fmla="*/ 6805 h 10000"/>
              <a:gd name="connsiteX25" fmla="*/ 3087 w 10000"/>
              <a:gd name="connsiteY25" fmla="*/ 6283 h 10000"/>
              <a:gd name="connsiteX26" fmla="*/ 3087 w 10000"/>
              <a:gd name="connsiteY26" fmla="*/ 5749 h 10000"/>
              <a:gd name="connsiteX27" fmla="*/ 3087 w 10000"/>
              <a:gd name="connsiteY27" fmla="*/ 5321 h 10000"/>
              <a:gd name="connsiteX28" fmla="*/ 3087 w 10000"/>
              <a:gd name="connsiteY28" fmla="*/ 4679 h 10000"/>
              <a:gd name="connsiteX29" fmla="*/ 3235 w 10000"/>
              <a:gd name="connsiteY29" fmla="*/ 4144 h 10000"/>
              <a:gd name="connsiteX30" fmla="*/ 3383 w 10000"/>
              <a:gd name="connsiteY30" fmla="*/ 3516 h 10000"/>
              <a:gd name="connsiteX31" fmla="*/ 3383 w 10000"/>
              <a:gd name="connsiteY31" fmla="*/ 2981 h 10000"/>
              <a:gd name="connsiteX32" fmla="*/ 3530 w 10000"/>
              <a:gd name="connsiteY32" fmla="*/ 2447 h 10000"/>
              <a:gd name="connsiteX33" fmla="*/ 3530 w 10000"/>
              <a:gd name="connsiteY33" fmla="*/ 2019 h 10000"/>
              <a:gd name="connsiteX34" fmla="*/ 3678 w 10000"/>
              <a:gd name="connsiteY34" fmla="*/ 1591 h 10000"/>
              <a:gd name="connsiteX35" fmla="*/ 3678 w 10000"/>
              <a:gd name="connsiteY35" fmla="*/ 1283 h 10000"/>
              <a:gd name="connsiteX36" fmla="*/ 3678 w 10000"/>
              <a:gd name="connsiteY36" fmla="*/ 1176 h 10000"/>
              <a:gd name="connsiteX37" fmla="*/ 3678 w 10000"/>
              <a:gd name="connsiteY37" fmla="*/ 1070 h 10000"/>
              <a:gd name="connsiteX38" fmla="*/ 3678 w 10000"/>
              <a:gd name="connsiteY38" fmla="*/ 963 h 10000"/>
              <a:gd name="connsiteX39" fmla="*/ 3678 w 10000"/>
              <a:gd name="connsiteY39" fmla="*/ 963 h 10000"/>
              <a:gd name="connsiteX40" fmla="*/ 3678 w 10000"/>
              <a:gd name="connsiteY40" fmla="*/ 963 h 10000"/>
              <a:gd name="connsiteX41" fmla="*/ 3530 w 10000"/>
              <a:gd name="connsiteY41" fmla="*/ 963 h 10000"/>
              <a:gd name="connsiteX42" fmla="*/ 3383 w 10000"/>
              <a:gd name="connsiteY42" fmla="*/ 963 h 10000"/>
              <a:gd name="connsiteX43" fmla="*/ 3235 w 10000"/>
              <a:gd name="connsiteY43" fmla="*/ 963 h 10000"/>
              <a:gd name="connsiteX44" fmla="*/ 3087 w 10000"/>
              <a:gd name="connsiteY44" fmla="*/ 963 h 10000"/>
              <a:gd name="connsiteX45" fmla="*/ 2791 w 10000"/>
              <a:gd name="connsiteY45" fmla="*/ 1070 h 10000"/>
              <a:gd name="connsiteX46" fmla="*/ 2643 w 10000"/>
              <a:gd name="connsiteY46" fmla="*/ 1070 h 10000"/>
              <a:gd name="connsiteX47" fmla="*/ 2348 w 10000"/>
              <a:gd name="connsiteY47" fmla="*/ 1176 h 10000"/>
              <a:gd name="connsiteX48" fmla="*/ 1608 w 10000"/>
              <a:gd name="connsiteY48" fmla="*/ 1283 h 10000"/>
              <a:gd name="connsiteX49" fmla="*/ 1035 w 10000"/>
              <a:gd name="connsiteY49" fmla="*/ 1283 h 10000"/>
              <a:gd name="connsiteX50" fmla="*/ 444 w 10000"/>
              <a:gd name="connsiteY50" fmla="*/ 1377 h 10000"/>
              <a:gd name="connsiteX51" fmla="*/ 0 w 10000"/>
              <a:gd name="connsiteY51" fmla="*/ 1377 h 10000"/>
              <a:gd name="connsiteX52" fmla="*/ 0 w 10000"/>
              <a:gd name="connsiteY52" fmla="*/ 963 h 10000"/>
              <a:gd name="connsiteX53" fmla="*/ 444 w 10000"/>
              <a:gd name="connsiteY53" fmla="*/ 963 h 10000"/>
              <a:gd name="connsiteX54" fmla="*/ 1035 w 10000"/>
              <a:gd name="connsiteY54" fmla="*/ 856 h 10000"/>
              <a:gd name="connsiteX55" fmla="*/ 1608 w 10000"/>
              <a:gd name="connsiteY55" fmla="*/ 856 h 10000"/>
              <a:gd name="connsiteX56" fmla="*/ 2200 w 10000"/>
              <a:gd name="connsiteY56" fmla="*/ 749 h 10000"/>
              <a:gd name="connsiteX57" fmla="*/ 2643 w 10000"/>
              <a:gd name="connsiteY57" fmla="*/ 535 h 10000"/>
              <a:gd name="connsiteX58" fmla="*/ 3087 w 10000"/>
              <a:gd name="connsiteY58" fmla="*/ 535 h 10000"/>
              <a:gd name="connsiteX59" fmla="*/ 3383 w 10000"/>
              <a:gd name="connsiteY59" fmla="*/ 428 h 10000"/>
              <a:gd name="connsiteX60" fmla="*/ 3530 w 10000"/>
              <a:gd name="connsiteY60" fmla="*/ 214 h 10000"/>
              <a:gd name="connsiteX61" fmla="*/ 3678 w 10000"/>
              <a:gd name="connsiteY61" fmla="*/ 214 h 10000"/>
              <a:gd name="connsiteX62" fmla="*/ 3826 w 10000"/>
              <a:gd name="connsiteY62" fmla="*/ 107 h 10000"/>
              <a:gd name="connsiteX63" fmla="*/ 3974 w 10000"/>
              <a:gd name="connsiteY63" fmla="*/ 107 h 10000"/>
              <a:gd name="connsiteX64" fmla="*/ 3974 w 10000"/>
              <a:gd name="connsiteY64" fmla="*/ 0 h 10000"/>
              <a:gd name="connsiteX65" fmla="*/ 4122 w 10000"/>
              <a:gd name="connsiteY65" fmla="*/ 107 h 10000"/>
              <a:gd name="connsiteX66" fmla="*/ 4270 w 10000"/>
              <a:gd name="connsiteY66" fmla="*/ 107 h 10000"/>
              <a:gd name="connsiteX67" fmla="*/ 4566 w 10000"/>
              <a:gd name="connsiteY67" fmla="*/ 214 h 10000"/>
              <a:gd name="connsiteX68" fmla="*/ 4861 w 10000"/>
              <a:gd name="connsiteY68" fmla="*/ 428 h 10000"/>
              <a:gd name="connsiteX69" fmla="*/ 4991 w 10000"/>
              <a:gd name="connsiteY69" fmla="*/ 535 h 10000"/>
              <a:gd name="connsiteX70" fmla="*/ 5287 w 10000"/>
              <a:gd name="connsiteY70" fmla="*/ 749 h 10000"/>
              <a:gd name="connsiteX71" fmla="*/ 5287 w 10000"/>
              <a:gd name="connsiteY71" fmla="*/ 856 h 10000"/>
              <a:gd name="connsiteX72" fmla="*/ 5434 w 10000"/>
              <a:gd name="connsiteY72" fmla="*/ 963 h 10000"/>
              <a:gd name="connsiteX73" fmla="*/ 5287 w 10000"/>
              <a:gd name="connsiteY73" fmla="*/ 1070 h 10000"/>
              <a:gd name="connsiteX74" fmla="*/ 5139 w 10000"/>
              <a:gd name="connsiteY74" fmla="*/ 1176 h 10000"/>
              <a:gd name="connsiteX75" fmla="*/ 4991 w 10000"/>
              <a:gd name="connsiteY75" fmla="*/ 1176 h 10000"/>
              <a:gd name="connsiteX76" fmla="*/ 4861 w 10000"/>
              <a:gd name="connsiteY76" fmla="*/ 1283 h 10000"/>
              <a:gd name="connsiteX77" fmla="*/ 4713 w 10000"/>
              <a:gd name="connsiteY77" fmla="*/ 1591 h 10000"/>
              <a:gd name="connsiteX78" fmla="*/ 4566 w 10000"/>
              <a:gd name="connsiteY78" fmla="*/ 1805 h 10000"/>
              <a:gd name="connsiteX79" fmla="*/ 4566 w 10000"/>
              <a:gd name="connsiteY79" fmla="*/ 2126 h 10000"/>
              <a:gd name="connsiteX80" fmla="*/ 4418 w 10000"/>
              <a:gd name="connsiteY80" fmla="*/ 2447 h 10000"/>
              <a:gd name="connsiteX81" fmla="*/ 4270 w 10000"/>
              <a:gd name="connsiteY81" fmla="*/ 2767 h 10000"/>
              <a:gd name="connsiteX82" fmla="*/ 4270 w 10000"/>
              <a:gd name="connsiteY82" fmla="*/ 3302 h 10000"/>
              <a:gd name="connsiteX83" fmla="*/ 4122 w 10000"/>
              <a:gd name="connsiteY83" fmla="*/ 3730 h 10000"/>
              <a:gd name="connsiteX84" fmla="*/ 3974 w 10000"/>
              <a:gd name="connsiteY84" fmla="*/ 4144 h 10000"/>
              <a:gd name="connsiteX85" fmla="*/ 3974 w 10000"/>
              <a:gd name="connsiteY85" fmla="*/ 4572 h 10000"/>
              <a:gd name="connsiteX86" fmla="*/ 3826 w 10000"/>
              <a:gd name="connsiteY86" fmla="*/ 4893 h 10000"/>
              <a:gd name="connsiteX87" fmla="*/ 3826 w 10000"/>
              <a:gd name="connsiteY87" fmla="*/ 5214 h 10000"/>
              <a:gd name="connsiteX88" fmla="*/ 3826 w 10000"/>
              <a:gd name="connsiteY88" fmla="*/ 5535 h 10000"/>
              <a:gd name="connsiteX89" fmla="*/ 3826 w 10000"/>
              <a:gd name="connsiteY89" fmla="*/ 5749 h 10000"/>
              <a:gd name="connsiteX90" fmla="*/ 3826 w 10000"/>
              <a:gd name="connsiteY90" fmla="*/ 5963 h 10000"/>
              <a:gd name="connsiteX91" fmla="*/ 3826 w 10000"/>
              <a:gd name="connsiteY91" fmla="*/ 6698 h 10000"/>
              <a:gd name="connsiteX92" fmla="*/ 3974 w 10000"/>
              <a:gd name="connsiteY92" fmla="*/ 7126 h 10000"/>
              <a:gd name="connsiteX93" fmla="*/ 3974 w 10000"/>
              <a:gd name="connsiteY93" fmla="*/ 7447 h 10000"/>
              <a:gd name="connsiteX94" fmla="*/ 4122 w 10000"/>
              <a:gd name="connsiteY94" fmla="*/ 7874 h 10000"/>
              <a:gd name="connsiteX95" fmla="*/ 4418 w 10000"/>
              <a:gd name="connsiteY95" fmla="*/ 8088 h 10000"/>
              <a:gd name="connsiteX96" fmla="*/ 4566 w 10000"/>
              <a:gd name="connsiteY96" fmla="*/ 8409 h 10000"/>
              <a:gd name="connsiteX97" fmla="*/ 4861 w 10000"/>
              <a:gd name="connsiteY97" fmla="*/ 8623 h 10000"/>
              <a:gd name="connsiteX98" fmla="*/ 5139 w 10000"/>
              <a:gd name="connsiteY98" fmla="*/ 8730 h 10000"/>
              <a:gd name="connsiteX99" fmla="*/ 5434 w 10000"/>
              <a:gd name="connsiteY99" fmla="*/ 8837 h 10000"/>
              <a:gd name="connsiteX100" fmla="*/ 5878 w 10000"/>
              <a:gd name="connsiteY100" fmla="*/ 8944 h 10000"/>
              <a:gd name="connsiteX101" fmla="*/ 6470 w 10000"/>
              <a:gd name="connsiteY101" fmla="*/ 8944 h 10000"/>
              <a:gd name="connsiteX102" fmla="*/ 7061 w 10000"/>
              <a:gd name="connsiteY102" fmla="*/ 8944 h 10000"/>
              <a:gd name="connsiteX103" fmla="*/ 7505 w 10000"/>
              <a:gd name="connsiteY103" fmla="*/ 8944 h 10000"/>
              <a:gd name="connsiteX104" fmla="*/ 7800 w 10000"/>
              <a:gd name="connsiteY104" fmla="*/ 8837 h 10000"/>
              <a:gd name="connsiteX105" fmla="*/ 8096 w 10000"/>
              <a:gd name="connsiteY105" fmla="*/ 8730 h 10000"/>
              <a:gd name="connsiteX106" fmla="*/ 8244 w 10000"/>
              <a:gd name="connsiteY106" fmla="*/ 8730 h 10000"/>
              <a:gd name="connsiteX107" fmla="*/ 8392 w 10000"/>
              <a:gd name="connsiteY107" fmla="*/ 8623 h 10000"/>
              <a:gd name="connsiteX108" fmla="*/ 8521 w 10000"/>
              <a:gd name="connsiteY108" fmla="*/ 8516 h 10000"/>
              <a:gd name="connsiteX109" fmla="*/ 8669 w 10000"/>
              <a:gd name="connsiteY109" fmla="*/ 8302 h 10000"/>
              <a:gd name="connsiteX110" fmla="*/ 8817 w 10000"/>
              <a:gd name="connsiteY110" fmla="*/ 8195 h 10000"/>
              <a:gd name="connsiteX0" fmla="*/ 10000 w 10000"/>
              <a:gd name="connsiteY0" fmla="*/ 8837 h 10000"/>
              <a:gd name="connsiteX1" fmla="*/ 9852 w 10000"/>
              <a:gd name="connsiteY1" fmla="*/ 9358 h 10000"/>
              <a:gd name="connsiteX2" fmla="*/ 9556 w 10000"/>
              <a:gd name="connsiteY2" fmla="*/ 9465 h 10000"/>
              <a:gd name="connsiteX3" fmla="*/ 9261 w 10000"/>
              <a:gd name="connsiteY3" fmla="*/ 9572 h 10000"/>
              <a:gd name="connsiteX4" fmla="*/ 8817 w 10000"/>
              <a:gd name="connsiteY4" fmla="*/ 9679 h 10000"/>
              <a:gd name="connsiteX5" fmla="*/ 8392 w 10000"/>
              <a:gd name="connsiteY5" fmla="*/ 9786 h 10000"/>
              <a:gd name="connsiteX6" fmla="*/ 8096 w 10000"/>
              <a:gd name="connsiteY6" fmla="*/ 9893 h 10000"/>
              <a:gd name="connsiteX7" fmla="*/ 7652 w 10000"/>
              <a:gd name="connsiteY7" fmla="*/ 10000 h 10000"/>
              <a:gd name="connsiteX8" fmla="*/ 7209 w 10000"/>
              <a:gd name="connsiteY8" fmla="*/ 10000 h 10000"/>
              <a:gd name="connsiteX9" fmla="*/ 6913 w 10000"/>
              <a:gd name="connsiteY9" fmla="*/ 10000 h 10000"/>
              <a:gd name="connsiteX10" fmla="*/ 6617 w 10000"/>
              <a:gd name="connsiteY10" fmla="*/ 10000 h 10000"/>
              <a:gd name="connsiteX11" fmla="*/ 6026 w 10000"/>
              <a:gd name="connsiteY11" fmla="*/ 9893 h 10000"/>
              <a:gd name="connsiteX12" fmla="*/ 5434 w 10000"/>
              <a:gd name="connsiteY12" fmla="*/ 9786 h 10000"/>
              <a:gd name="connsiteX13" fmla="*/ 4991 w 10000"/>
              <a:gd name="connsiteY13" fmla="*/ 9679 h 10000"/>
              <a:gd name="connsiteX14" fmla="*/ 4713 w 10000"/>
              <a:gd name="connsiteY14" fmla="*/ 9572 h 10000"/>
              <a:gd name="connsiteX15" fmla="*/ 4418 w 10000"/>
              <a:gd name="connsiteY15" fmla="*/ 9358 h 10000"/>
              <a:gd name="connsiteX16" fmla="*/ 4122 w 10000"/>
              <a:gd name="connsiteY16" fmla="*/ 9144 h 10000"/>
              <a:gd name="connsiteX17" fmla="*/ 3826 w 10000"/>
              <a:gd name="connsiteY17" fmla="*/ 8944 h 10000"/>
              <a:gd name="connsiteX18" fmla="*/ 3678 w 10000"/>
              <a:gd name="connsiteY18" fmla="*/ 8623 h 10000"/>
              <a:gd name="connsiteX19" fmla="*/ 3530 w 10000"/>
              <a:gd name="connsiteY19" fmla="*/ 8302 h 10000"/>
              <a:gd name="connsiteX20" fmla="*/ 3383 w 10000"/>
              <a:gd name="connsiteY20" fmla="*/ 7981 h 10000"/>
              <a:gd name="connsiteX21" fmla="*/ 3235 w 10000"/>
              <a:gd name="connsiteY21" fmla="*/ 7553 h 10000"/>
              <a:gd name="connsiteX22" fmla="*/ 3087 w 10000"/>
              <a:gd name="connsiteY22" fmla="*/ 7233 h 10000"/>
              <a:gd name="connsiteX23" fmla="*/ 3087 w 10000"/>
              <a:gd name="connsiteY23" fmla="*/ 6805 h 10000"/>
              <a:gd name="connsiteX24" fmla="*/ 3087 w 10000"/>
              <a:gd name="connsiteY24" fmla="*/ 6283 h 10000"/>
              <a:gd name="connsiteX25" fmla="*/ 3087 w 10000"/>
              <a:gd name="connsiteY25" fmla="*/ 5749 h 10000"/>
              <a:gd name="connsiteX26" fmla="*/ 3087 w 10000"/>
              <a:gd name="connsiteY26" fmla="*/ 5321 h 10000"/>
              <a:gd name="connsiteX27" fmla="*/ 3087 w 10000"/>
              <a:gd name="connsiteY27" fmla="*/ 4679 h 10000"/>
              <a:gd name="connsiteX28" fmla="*/ 3235 w 10000"/>
              <a:gd name="connsiteY28" fmla="*/ 4144 h 10000"/>
              <a:gd name="connsiteX29" fmla="*/ 3383 w 10000"/>
              <a:gd name="connsiteY29" fmla="*/ 3516 h 10000"/>
              <a:gd name="connsiteX30" fmla="*/ 3383 w 10000"/>
              <a:gd name="connsiteY30" fmla="*/ 2981 h 10000"/>
              <a:gd name="connsiteX31" fmla="*/ 3530 w 10000"/>
              <a:gd name="connsiteY31" fmla="*/ 2447 h 10000"/>
              <a:gd name="connsiteX32" fmla="*/ 3530 w 10000"/>
              <a:gd name="connsiteY32" fmla="*/ 2019 h 10000"/>
              <a:gd name="connsiteX33" fmla="*/ 3678 w 10000"/>
              <a:gd name="connsiteY33" fmla="*/ 1591 h 10000"/>
              <a:gd name="connsiteX34" fmla="*/ 3678 w 10000"/>
              <a:gd name="connsiteY34" fmla="*/ 1283 h 10000"/>
              <a:gd name="connsiteX35" fmla="*/ 3678 w 10000"/>
              <a:gd name="connsiteY35" fmla="*/ 1176 h 10000"/>
              <a:gd name="connsiteX36" fmla="*/ 3678 w 10000"/>
              <a:gd name="connsiteY36" fmla="*/ 1070 h 10000"/>
              <a:gd name="connsiteX37" fmla="*/ 3678 w 10000"/>
              <a:gd name="connsiteY37" fmla="*/ 963 h 10000"/>
              <a:gd name="connsiteX38" fmla="*/ 3678 w 10000"/>
              <a:gd name="connsiteY38" fmla="*/ 963 h 10000"/>
              <a:gd name="connsiteX39" fmla="*/ 3678 w 10000"/>
              <a:gd name="connsiteY39" fmla="*/ 963 h 10000"/>
              <a:gd name="connsiteX40" fmla="*/ 3530 w 10000"/>
              <a:gd name="connsiteY40" fmla="*/ 963 h 10000"/>
              <a:gd name="connsiteX41" fmla="*/ 3383 w 10000"/>
              <a:gd name="connsiteY41" fmla="*/ 963 h 10000"/>
              <a:gd name="connsiteX42" fmla="*/ 3235 w 10000"/>
              <a:gd name="connsiteY42" fmla="*/ 963 h 10000"/>
              <a:gd name="connsiteX43" fmla="*/ 3087 w 10000"/>
              <a:gd name="connsiteY43" fmla="*/ 963 h 10000"/>
              <a:gd name="connsiteX44" fmla="*/ 2791 w 10000"/>
              <a:gd name="connsiteY44" fmla="*/ 1070 h 10000"/>
              <a:gd name="connsiteX45" fmla="*/ 2643 w 10000"/>
              <a:gd name="connsiteY45" fmla="*/ 1070 h 10000"/>
              <a:gd name="connsiteX46" fmla="*/ 2348 w 10000"/>
              <a:gd name="connsiteY46" fmla="*/ 1176 h 10000"/>
              <a:gd name="connsiteX47" fmla="*/ 1608 w 10000"/>
              <a:gd name="connsiteY47" fmla="*/ 1283 h 10000"/>
              <a:gd name="connsiteX48" fmla="*/ 1035 w 10000"/>
              <a:gd name="connsiteY48" fmla="*/ 1283 h 10000"/>
              <a:gd name="connsiteX49" fmla="*/ 444 w 10000"/>
              <a:gd name="connsiteY49" fmla="*/ 1377 h 10000"/>
              <a:gd name="connsiteX50" fmla="*/ 0 w 10000"/>
              <a:gd name="connsiteY50" fmla="*/ 1377 h 10000"/>
              <a:gd name="connsiteX51" fmla="*/ 0 w 10000"/>
              <a:gd name="connsiteY51" fmla="*/ 963 h 10000"/>
              <a:gd name="connsiteX52" fmla="*/ 444 w 10000"/>
              <a:gd name="connsiteY52" fmla="*/ 963 h 10000"/>
              <a:gd name="connsiteX53" fmla="*/ 1035 w 10000"/>
              <a:gd name="connsiteY53" fmla="*/ 856 h 10000"/>
              <a:gd name="connsiteX54" fmla="*/ 1608 w 10000"/>
              <a:gd name="connsiteY54" fmla="*/ 856 h 10000"/>
              <a:gd name="connsiteX55" fmla="*/ 2200 w 10000"/>
              <a:gd name="connsiteY55" fmla="*/ 749 h 10000"/>
              <a:gd name="connsiteX56" fmla="*/ 2643 w 10000"/>
              <a:gd name="connsiteY56" fmla="*/ 535 h 10000"/>
              <a:gd name="connsiteX57" fmla="*/ 3087 w 10000"/>
              <a:gd name="connsiteY57" fmla="*/ 535 h 10000"/>
              <a:gd name="connsiteX58" fmla="*/ 3383 w 10000"/>
              <a:gd name="connsiteY58" fmla="*/ 428 h 10000"/>
              <a:gd name="connsiteX59" fmla="*/ 3530 w 10000"/>
              <a:gd name="connsiteY59" fmla="*/ 214 h 10000"/>
              <a:gd name="connsiteX60" fmla="*/ 3678 w 10000"/>
              <a:gd name="connsiteY60" fmla="*/ 214 h 10000"/>
              <a:gd name="connsiteX61" fmla="*/ 3826 w 10000"/>
              <a:gd name="connsiteY61" fmla="*/ 107 h 10000"/>
              <a:gd name="connsiteX62" fmla="*/ 3974 w 10000"/>
              <a:gd name="connsiteY62" fmla="*/ 107 h 10000"/>
              <a:gd name="connsiteX63" fmla="*/ 3974 w 10000"/>
              <a:gd name="connsiteY63" fmla="*/ 0 h 10000"/>
              <a:gd name="connsiteX64" fmla="*/ 4122 w 10000"/>
              <a:gd name="connsiteY64" fmla="*/ 107 h 10000"/>
              <a:gd name="connsiteX65" fmla="*/ 4270 w 10000"/>
              <a:gd name="connsiteY65" fmla="*/ 107 h 10000"/>
              <a:gd name="connsiteX66" fmla="*/ 4566 w 10000"/>
              <a:gd name="connsiteY66" fmla="*/ 214 h 10000"/>
              <a:gd name="connsiteX67" fmla="*/ 4861 w 10000"/>
              <a:gd name="connsiteY67" fmla="*/ 428 h 10000"/>
              <a:gd name="connsiteX68" fmla="*/ 4991 w 10000"/>
              <a:gd name="connsiteY68" fmla="*/ 535 h 10000"/>
              <a:gd name="connsiteX69" fmla="*/ 5287 w 10000"/>
              <a:gd name="connsiteY69" fmla="*/ 749 h 10000"/>
              <a:gd name="connsiteX70" fmla="*/ 5287 w 10000"/>
              <a:gd name="connsiteY70" fmla="*/ 856 h 10000"/>
              <a:gd name="connsiteX71" fmla="*/ 5434 w 10000"/>
              <a:gd name="connsiteY71" fmla="*/ 963 h 10000"/>
              <a:gd name="connsiteX72" fmla="*/ 5287 w 10000"/>
              <a:gd name="connsiteY72" fmla="*/ 1070 h 10000"/>
              <a:gd name="connsiteX73" fmla="*/ 5139 w 10000"/>
              <a:gd name="connsiteY73" fmla="*/ 1176 h 10000"/>
              <a:gd name="connsiteX74" fmla="*/ 4991 w 10000"/>
              <a:gd name="connsiteY74" fmla="*/ 1176 h 10000"/>
              <a:gd name="connsiteX75" fmla="*/ 4861 w 10000"/>
              <a:gd name="connsiteY75" fmla="*/ 1283 h 10000"/>
              <a:gd name="connsiteX76" fmla="*/ 4713 w 10000"/>
              <a:gd name="connsiteY76" fmla="*/ 1591 h 10000"/>
              <a:gd name="connsiteX77" fmla="*/ 4566 w 10000"/>
              <a:gd name="connsiteY77" fmla="*/ 1805 h 10000"/>
              <a:gd name="connsiteX78" fmla="*/ 4566 w 10000"/>
              <a:gd name="connsiteY78" fmla="*/ 2126 h 10000"/>
              <a:gd name="connsiteX79" fmla="*/ 4418 w 10000"/>
              <a:gd name="connsiteY79" fmla="*/ 2447 h 10000"/>
              <a:gd name="connsiteX80" fmla="*/ 4270 w 10000"/>
              <a:gd name="connsiteY80" fmla="*/ 2767 h 10000"/>
              <a:gd name="connsiteX81" fmla="*/ 4270 w 10000"/>
              <a:gd name="connsiteY81" fmla="*/ 3302 h 10000"/>
              <a:gd name="connsiteX82" fmla="*/ 4122 w 10000"/>
              <a:gd name="connsiteY82" fmla="*/ 3730 h 10000"/>
              <a:gd name="connsiteX83" fmla="*/ 3974 w 10000"/>
              <a:gd name="connsiteY83" fmla="*/ 4144 h 10000"/>
              <a:gd name="connsiteX84" fmla="*/ 3974 w 10000"/>
              <a:gd name="connsiteY84" fmla="*/ 4572 h 10000"/>
              <a:gd name="connsiteX85" fmla="*/ 3826 w 10000"/>
              <a:gd name="connsiteY85" fmla="*/ 4893 h 10000"/>
              <a:gd name="connsiteX86" fmla="*/ 3826 w 10000"/>
              <a:gd name="connsiteY86" fmla="*/ 5214 h 10000"/>
              <a:gd name="connsiteX87" fmla="*/ 3826 w 10000"/>
              <a:gd name="connsiteY87" fmla="*/ 5535 h 10000"/>
              <a:gd name="connsiteX88" fmla="*/ 3826 w 10000"/>
              <a:gd name="connsiteY88" fmla="*/ 5749 h 10000"/>
              <a:gd name="connsiteX89" fmla="*/ 3826 w 10000"/>
              <a:gd name="connsiteY89" fmla="*/ 5963 h 10000"/>
              <a:gd name="connsiteX90" fmla="*/ 3826 w 10000"/>
              <a:gd name="connsiteY90" fmla="*/ 6698 h 10000"/>
              <a:gd name="connsiteX91" fmla="*/ 3974 w 10000"/>
              <a:gd name="connsiteY91" fmla="*/ 7126 h 10000"/>
              <a:gd name="connsiteX92" fmla="*/ 3974 w 10000"/>
              <a:gd name="connsiteY92" fmla="*/ 7447 h 10000"/>
              <a:gd name="connsiteX93" fmla="*/ 4122 w 10000"/>
              <a:gd name="connsiteY93" fmla="*/ 7874 h 10000"/>
              <a:gd name="connsiteX94" fmla="*/ 4418 w 10000"/>
              <a:gd name="connsiteY94" fmla="*/ 8088 h 10000"/>
              <a:gd name="connsiteX95" fmla="*/ 4566 w 10000"/>
              <a:gd name="connsiteY95" fmla="*/ 8409 h 10000"/>
              <a:gd name="connsiteX96" fmla="*/ 4861 w 10000"/>
              <a:gd name="connsiteY96" fmla="*/ 8623 h 10000"/>
              <a:gd name="connsiteX97" fmla="*/ 5139 w 10000"/>
              <a:gd name="connsiteY97" fmla="*/ 8730 h 10000"/>
              <a:gd name="connsiteX98" fmla="*/ 5434 w 10000"/>
              <a:gd name="connsiteY98" fmla="*/ 8837 h 10000"/>
              <a:gd name="connsiteX99" fmla="*/ 5878 w 10000"/>
              <a:gd name="connsiteY99" fmla="*/ 8944 h 10000"/>
              <a:gd name="connsiteX100" fmla="*/ 6470 w 10000"/>
              <a:gd name="connsiteY100" fmla="*/ 8944 h 10000"/>
              <a:gd name="connsiteX101" fmla="*/ 7061 w 10000"/>
              <a:gd name="connsiteY101" fmla="*/ 8944 h 10000"/>
              <a:gd name="connsiteX102" fmla="*/ 7505 w 10000"/>
              <a:gd name="connsiteY102" fmla="*/ 8944 h 10000"/>
              <a:gd name="connsiteX103" fmla="*/ 7800 w 10000"/>
              <a:gd name="connsiteY103" fmla="*/ 8837 h 10000"/>
              <a:gd name="connsiteX104" fmla="*/ 8096 w 10000"/>
              <a:gd name="connsiteY104" fmla="*/ 8730 h 10000"/>
              <a:gd name="connsiteX105" fmla="*/ 8244 w 10000"/>
              <a:gd name="connsiteY105" fmla="*/ 8730 h 10000"/>
              <a:gd name="connsiteX106" fmla="*/ 8392 w 10000"/>
              <a:gd name="connsiteY106" fmla="*/ 8623 h 10000"/>
              <a:gd name="connsiteX107" fmla="*/ 8521 w 10000"/>
              <a:gd name="connsiteY107" fmla="*/ 8516 h 10000"/>
              <a:gd name="connsiteX108" fmla="*/ 8669 w 10000"/>
              <a:gd name="connsiteY108" fmla="*/ 8302 h 10000"/>
              <a:gd name="connsiteX109" fmla="*/ 8817 w 10000"/>
              <a:gd name="connsiteY109" fmla="*/ 8195 h 10000"/>
              <a:gd name="connsiteX0" fmla="*/ 9852 w 9852"/>
              <a:gd name="connsiteY0" fmla="*/ 9358 h 10000"/>
              <a:gd name="connsiteX1" fmla="*/ 9556 w 9852"/>
              <a:gd name="connsiteY1" fmla="*/ 9465 h 10000"/>
              <a:gd name="connsiteX2" fmla="*/ 9261 w 9852"/>
              <a:gd name="connsiteY2" fmla="*/ 9572 h 10000"/>
              <a:gd name="connsiteX3" fmla="*/ 8817 w 9852"/>
              <a:gd name="connsiteY3" fmla="*/ 9679 h 10000"/>
              <a:gd name="connsiteX4" fmla="*/ 8392 w 9852"/>
              <a:gd name="connsiteY4" fmla="*/ 9786 h 10000"/>
              <a:gd name="connsiteX5" fmla="*/ 8096 w 9852"/>
              <a:gd name="connsiteY5" fmla="*/ 9893 h 10000"/>
              <a:gd name="connsiteX6" fmla="*/ 7652 w 9852"/>
              <a:gd name="connsiteY6" fmla="*/ 10000 h 10000"/>
              <a:gd name="connsiteX7" fmla="*/ 7209 w 9852"/>
              <a:gd name="connsiteY7" fmla="*/ 10000 h 10000"/>
              <a:gd name="connsiteX8" fmla="*/ 6913 w 9852"/>
              <a:gd name="connsiteY8" fmla="*/ 10000 h 10000"/>
              <a:gd name="connsiteX9" fmla="*/ 6617 w 9852"/>
              <a:gd name="connsiteY9" fmla="*/ 10000 h 10000"/>
              <a:gd name="connsiteX10" fmla="*/ 6026 w 9852"/>
              <a:gd name="connsiteY10" fmla="*/ 9893 h 10000"/>
              <a:gd name="connsiteX11" fmla="*/ 5434 w 9852"/>
              <a:gd name="connsiteY11" fmla="*/ 9786 h 10000"/>
              <a:gd name="connsiteX12" fmla="*/ 4991 w 9852"/>
              <a:gd name="connsiteY12" fmla="*/ 9679 h 10000"/>
              <a:gd name="connsiteX13" fmla="*/ 4713 w 9852"/>
              <a:gd name="connsiteY13" fmla="*/ 9572 h 10000"/>
              <a:gd name="connsiteX14" fmla="*/ 4418 w 9852"/>
              <a:gd name="connsiteY14" fmla="*/ 9358 h 10000"/>
              <a:gd name="connsiteX15" fmla="*/ 4122 w 9852"/>
              <a:gd name="connsiteY15" fmla="*/ 9144 h 10000"/>
              <a:gd name="connsiteX16" fmla="*/ 3826 w 9852"/>
              <a:gd name="connsiteY16" fmla="*/ 8944 h 10000"/>
              <a:gd name="connsiteX17" fmla="*/ 3678 w 9852"/>
              <a:gd name="connsiteY17" fmla="*/ 8623 h 10000"/>
              <a:gd name="connsiteX18" fmla="*/ 3530 w 9852"/>
              <a:gd name="connsiteY18" fmla="*/ 8302 h 10000"/>
              <a:gd name="connsiteX19" fmla="*/ 3383 w 9852"/>
              <a:gd name="connsiteY19" fmla="*/ 7981 h 10000"/>
              <a:gd name="connsiteX20" fmla="*/ 3235 w 9852"/>
              <a:gd name="connsiteY20" fmla="*/ 7553 h 10000"/>
              <a:gd name="connsiteX21" fmla="*/ 3087 w 9852"/>
              <a:gd name="connsiteY21" fmla="*/ 7233 h 10000"/>
              <a:gd name="connsiteX22" fmla="*/ 3087 w 9852"/>
              <a:gd name="connsiteY22" fmla="*/ 6805 h 10000"/>
              <a:gd name="connsiteX23" fmla="*/ 3087 w 9852"/>
              <a:gd name="connsiteY23" fmla="*/ 6283 h 10000"/>
              <a:gd name="connsiteX24" fmla="*/ 3087 w 9852"/>
              <a:gd name="connsiteY24" fmla="*/ 5749 h 10000"/>
              <a:gd name="connsiteX25" fmla="*/ 3087 w 9852"/>
              <a:gd name="connsiteY25" fmla="*/ 5321 h 10000"/>
              <a:gd name="connsiteX26" fmla="*/ 3087 w 9852"/>
              <a:gd name="connsiteY26" fmla="*/ 4679 h 10000"/>
              <a:gd name="connsiteX27" fmla="*/ 3235 w 9852"/>
              <a:gd name="connsiteY27" fmla="*/ 4144 h 10000"/>
              <a:gd name="connsiteX28" fmla="*/ 3383 w 9852"/>
              <a:gd name="connsiteY28" fmla="*/ 3516 h 10000"/>
              <a:gd name="connsiteX29" fmla="*/ 3383 w 9852"/>
              <a:gd name="connsiteY29" fmla="*/ 2981 h 10000"/>
              <a:gd name="connsiteX30" fmla="*/ 3530 w 9852"/>
              <a:gd name="connsiteY30" fmla="*/ 2447 h 10000"/>
              <a:gd name="connsiteX31" fmla="*/ 3530 w 9852"/>
              <a:gd name="connsiteY31" fmla="*/ 2019 h 10000"/>
              <a:gd name="connsiteX32" fmla="*/ 3678 w 9852"/>
              <a:gd name="connsiteY32" fmla="*/ 1591 h 10000"/>
              <a:gd name="connsiteX33" fmla="*/ 3678 w 9852"/>
              <a:gd name="connsiteY33" fmla="*/ 1283 h 10000"/>
              <a:gd name="connsiteX34" fmla="*/ 3678 w 9852"/>
              <a:gd name="connsiteY34" fmla="*/ 1176 h 10000"/>
              <a:gd name="connsiteX35" fmla="*/ 3678 w 9852"/>
              <a:gd name="connsiteY35" fmla="*/ 1070 h 10000"/>
              <a:gd name="connsiteX36" fmla="*/ 3678 w 9852"/>
              <a:gd name="connsiteY36" fmla="*/ 963 h 10000"/>
              <a:gd name="connsiteX37" fmla="*/ 3678 w 9852"/>
              <a:gd name="connsiteY37" fmla="*/ 963 h 10000"/>
              <a:gd name="connsiteX38" fmla="*/ 3678 w 9852"/>
              <a:gd name="connsiteY38" fmla="*/ 963 h 10000"/>
              <a:gd name="connsiteX39" fmla="*/ 3530 w 9852"/>
              <a:gd name="connsiteY39" fmla="*/ 963 h 10000"/>
              <a:gd name="connsiteX40" fmla="*/ 3383 w 9852"/>
              <a:gd name="connsiteY40" fmla="*/ 963 h 10000"/>
              <a:gd name="connsiteX41" fmla="*/ 3235 w 9852"/>
              <a:gd name="connsiteY41" fmla="*/ 963 h 10000"/>
              <a:gd name="connsiteX42" fmla="*/ 3087 w 9852"/>
              <a:gd name="connsiteY42" fmla="*/ 963 h 10000"/>
              <a:gd name="connsiteX43" fmla="*/ 2791 w 9852"/>
              <a:gd name="connsiteY43" fmla="*/ 1070 h 10000"/>
              <a:gd name="connsiteX44" fmla="*/ 2643 w 9852"/>
              <a:gd name="connsiteY44" fmla="*/ 1070 h 10000"/>
              <a:gd name="connsiteX45" fmla="*/ 2348 w 9852"/>
              <a:gd name="connsiteY45" fmla="*/ 1176 h 10000"/>
              <a:gd name="connsiteX46" fmla="*/ 1608 w 9852"/>
              <a:gd name="connsiteY46" fmla="*/ 1283 h 10000"/>
              <a:gd name="connsiteX47" fmla="*/ 1035 w 9852"/>
              <a:gd name="connsiteY47" fmla="*/ 1283 h 10000"/>
              <a:gd name="connsiteX48" fmla="*/ 444 w 9852"/>
              <a:gd name="connsiteY48" fmla="*/ 1377 h 10000"/>
              <a:gd name="connsiteX49" fmla="*/ 0 w 9852"/>
              <a:gd name="connsiteY49" fmla="*/ 1377 h 10000"/>
              <a:gd name="connsiteX50" fmla="*/ 0 w 9852"/>
              <a:gd name="connsiteY50" fmla="*/ 963 h 10000"/>
              <a:gd name="connsiteX51" fmla="*/ 444 w 9852"/>
              <a:gd name="connsiteY51" fmla="*/ 963 h 10000"/>
              <a:gd name="connsiteX52" fmla="*/ 1035 w 9852"/>
              <a:gd name="connsiteY52" fmla="*/ 856 h 10000"/>
              <a:gd name="connsiteX53" fmla="*/ 1608 w 9852"/>
              <a:gd name="connsiteY53" fmla="*/ 856 h 10000"/>
              <a:gd name="connsiteX54" fmla="*/ 2200 w 9852"/>
              <a:gd name="connsiteY54" fmla="*/ 749 h 10000"/>
              <a:gd name="connsiteX55" fmla="*/ 2643 w 9852"/>
              <a:gd name="connsiteY55" fmla="*/ 535 h 10000"/>
              <a:gd name="connsiteX56" fmla="*/ 3087 w 9852"/>
              <a:gd name="connsiteY56" fmla="*/ 535 h 10000"/>
              <a:gd name="connsiteX57" fmla="*/ 3383 w 9852"/>
              <a:gd name="connsiteY57" fmla="*/ 428 h 10000"/>
              <a:gd name="connsiteX58" fmla="*/ 3530 w 9852"/>
              <a:gd name="connsiteY58" fmla="*/ 214 h 10000"/>
              <a:gd name="connsiteX59" fmla="*/ 3678 w 9852"/>
              <a:gd name="connsiteY59" fmla="*/ 214 h 10000"/>
              <a:gd name="connsiteX60" fmla="*/ 3826 w 9852"/>
              <a:gd name="connsiteY60" fmla="*/ 107 h 10000"/>
              <a:gd name="connsiteX61" fmla="*/ 3974 w 9852"/>
              <a:gd name="connsiteY61" fmla="*/ 107 h 10000"/>
              <a:gd name="connsiteX62" fmla="*/ 3974 w 9852"/>
              <a:gd name="connsiteY62" fmla="*/ 0 h 10000"/>
              <a:gd name="connsiteX63" fmla="*/ 4122 w 9852"/>
              <a:gd name="connsiteY63" fmla="*/ 107 h 10000"/>
              <a:gd name="connsiteX64" fmla="*/ 4270 w 9852"/>
              <a:gd name="connsiteY64" fmla="*/ 107 h 10000"/>
              <a:gd name="connsiteX65" fmla="*/ 4566 w 9852"/>
              <a:gd name="connsiteY65" fmla="*/ 214 h 10000"/>
              <a:gd name="connsiteX66" fmla="*/ 4861 w 9852"/>
              <a:gd name="connsiteY66" fmla="*/ 428 h 10000"/>
              <a:gd name="connsiteX67" fmla="*/ 4991 w 9852"/>
              <a:gd name="connsiteY67" fmla="*/ 535 h 10000"/>
              <a:gd name="connsiteX68" fmla="*/ 5287 w 9852"/>
              <a:gd name="connsiteY68" fmla="*/ 749 h 10000"/>
              <a:gd name="connsiteX69" fmla="*/ 5287 w 9852"/>
              <a:gd name="connsiteY69" fmla="*/ 856 h 10000"/>
              <a:gd name="connsiteX70" fmla="*/ 5434 w 9852"/>
              <a:gd name="connsiteY70" fmla="*/ 963 h 10000"/>
              <a:gd name="connsiteX71" fmla="*/ 5287 w 9852"/>
              <a:gd name="connsiteY71" fmla="*/ 1070 h 10000"/>
              <a:gd name="connsiteX72" fmla="*/ 5139 w 9852"/>
              <a:gd name="connsiteY72" fmla="*/ 1176 h 10000"/>
              <a:gd name="connsiteX73" fmla="*/ 4991 w 9852"/>
              <a:gd name="connsiteY73" fmla="*/ 1176 h 10000"/>
              <a:gd name="connsiteX74" fmla="*/ 4861 w 9852"/>
              <a:gd name="connsiteY74" fmla="*/ 1283 h 10000"/>
              <a:gd name="connsiteX75" fmla="*/ 4713 w 9852"/>
              <a:gd name="connsiteY75" fmla="*/ 1591 h 10000"/>
              <a:gd name="connsiteX76" fmla="*/ 4566 w 9852"/>
              <a:gd name="connsiteY76" fmla="*/ 1805 h 10000"/>
              <a:gd name="connsiteX77" fmla="*/ 4566 w 9852"/>
              <a:gd name="connsiteY77" fmla="*/ 2126 h 10000"/>
              <a:gd name="connsiteX78" fmla="*/ 4418 w 9852"/>
              <a:gd name="connsiteY78" fmla="*/ 2447 h 10000"/>
              <a:gd name="connsiteX79" fmla="*/ 4270 w 9852"/>
              <a:gd name="connsiteY79" fmla="*/ 2767 h 10000"/>
              <a:gd name="connsiteX80" fmla="*/ 4270 w 9852"/>
              <a:gd name="connsiteY80" fmla="*/ 3302 h 10000"/>
              <a:gd name="connsiteX81" fmla="*/ 4122 w 9852"/>
              <a:gd name="connsiteY81" fmla="*/ 3730 h 10000"/>
              <a:gd name="connsiteX82" fmla="*/ 3974 w 9852"/>
              <a:gd name="connsiteY82" fmla="*/ 4144 h 10000"/>
              <a:gd name="connsiteX83" fmla="*/ 3974 w 9852"/>
              <a:gd name="connsiteY83" fmla="*/ 4572 h 10000"/>
              <a:gd name="connsiteX84" fmla="*/ 3826 w 9852"/>
              <a:gd name="connsiteY84" fmla="*/ 4893 h 10000"/>
              <a:gd name="connsiteX85" fmla="*/ 3826 w 9852"/>
              <a:gd name="connsiteY85" fmla="*/ 5214 h 10000"/>
              <a:gd name="connsiteX86" fmla="*/ 3826 w 9852"/>
              <a:gd name="connsiteY86" fmla="*/ 5535 h 10000"/>
              <a:gd name="connsiteX87" fmla="*/ 3826 w 9852"/>
              <a:gd name="connsiteY87" fmla="*/ 5749 h 10000"/>
              <a:gd name="connsiteX88" fmla="*/ 3826 w 9852"/>
              <a:gd name="connsiteY88" fmla="*/ 5963 h 10000"/>
              <a:gd name="connsiteX89" fmla="*/ 3826 w 9852"/>
              <a:gd name="connsiteY89" fmla="*/ 6698 h 10000"/>
              <a:gd name="connsiteX90" fmla="*/ 3974 w 9852"/>
              <a:gd name="connsiteY90" fmla="*/ 7126 h 10000"/>
              <a:gd name="connsiteX91" fmla="*/ 3974 w 9852"/>
              <a:gd name="connsiteY91" fmla="*/ 7447 h 10000"/>
              <a:gd name="connsiteX92" fmla="*/ 4122 w 9852"/>
              <a:gd name="connsiteY92" fmla="*/ 7874 h 10000"/>
              <a:gd name="connsiteX93" fmla="*/ 4418 w 9852"/>
              <a:gd name="connsiteY93" fmla="*/ 8088 h 10000"/>
              <a:gd name="connsiteX94" fmla="*/ 4566 w 9852"/>
              <a:gd name="connsiteY94" fmla="*/ 8409 h 10000"/>
              <a:gd name="connsiteX95" fmla="*/ 4861 w 9852"/>
              <a:gd name="connsiteY95" fmla="*/ 8623 h 10000"/>
              <a:gd name="connsiteX96" fmla="*/ 5139 w 9852"/>
              <a:gd name="connsiteY96" fmla="*/ 8730 h 10000"/>
              <a:gd name="connsiteX97" fmla="*/ 5434 w 9852"/>
              <a:gd name="connsiteY97" fmla="*/ 8837 h 10000"/>
              <a:gd name="connsiteX98" fmla="*/ 5878 w 9852"/>
              <a:gd name="connsiteY98" fmla="*/ 8944 h 10000"/>
              <a:gd name="connsiteX99" fmla="*/ 6470 w 9852"/>
              <a:gd name="connsiteY99" fmla="*/ 8944 h 10000"/>
              <a:gd name="connsiteX100" fmla="*/ 7061 w 9852"/>
              <a:gd name="connsiteY100" fmla="*/ 8944 h 10000"/>
              <a:gd name="connsiteX101" fmla="*/ 7505 w 9852"/>
              <a:gd name="connsiteY101" fmla="*/ 8944 h 10000"/>
              <a:gd name="connsiteX102" fmla="*/ 7800 w 9852"/>
              <a:gd name="connsiteY102" fmla="*/ 8837 h 10000"/>
              <a:gd name="connsiteX103" fmla="*/ 8096 w 9852"/>
              <a:gd name="connsiteY103" fmla="*/ 8730 h 10000"/>
              <a:gd name="connsiteX104" fmla="*/ 8244 w 9852"/>
              <a:gd name="connsiteY104" fmla="*/ 8730 h 10000"/>
              <a:gd name="connsiteX105" fmla="*/ 8392 w 9852"/>
              <a:gd name="connsiteY105" fmla="*/ 8623 h 10000"/>
              <a:gd name="connsiteX106" fmla="*/ 8521 w 9852"/>
              <a:gd name="connsiteY106" fmla="*/ 8516 h 10000"/>
              <a:gd name="connsiteX107" fmla="*/ 8669 w 9852"/>
              <a:gd name="connsiteY107" fmla="*/ 8302 h 10000"/>
              <a:gd name="connsiteX108" fmla="*/ 8817 w 9852"/>
              <a:gd name="connsiteY108" fmla="*/ 8195 h 10000"/>
              <a:gd name="connsiteX0" fmla="*/ 9700 w 9700"/>
              <a:gd name="connsiteY0" fmla="*/ 9465 h 10000"/>
              <a:gd name="connsiteX1" fmla="*/ 9400 w 9700"/>
              <a:gd name="connsiteY1" fmla="*/ 9572 h 10000"/>
              <a:gd name="connsiteX2" fmla="*/ 8949 w 9700"/>
              <a:gd name="connsiteY2" fmla="*/ 9679 h 10000"/>
              <a:gd name="connsiteX3" fmla="*/ 8518 w 9700"/>
              <a:gd name="connsiteY3" fmla="*/ 9786 h 10000"/>
              <a:gd name="connsiteX4" fmla="*/ 8218 w 9700"/>
              <a:gd name="connsiteY4" fmla="*/ 9893 h 10000"/>
              <a:gd name="connsiteX5" fmla="*/ 7767 w 9700"/>
              <a:gd name="connsiteY5" fmla="*/ 10000 h 10000"/>
              <a:gd name="connsiteX6" fmla="*/ 7317 w 9700"/>
              <a:gd name="connsiteY6" fmla="*/ 10000 h 10000"/>
              <a:gd name="connsiteX7" fmla="*/ 7017 w 9700"/>
              <a:gd name="connsiteY7" fmla="*/ 10000 h 10000"/>
              <a:gd name="connsiteX8" fmla="*/ 6716 w 9700"/>
              <a:gd name="connsiteY8" fmla="*/ 10000 h 10000"/>
              <a:gd name="connsiteX9" fmla="*/ 6117 w 9700"/>
              <a:gd name="connsiteY9" fmla="*/ 9893 h 10000"/>
              <a:gd name="connsiteX10" fmla="*/ 5516 w 9700"/>
              <a:gd name="connsiteY10" fmla="*/ 9786 h 10000"/>
              <a:gd name="connsiteX11" fmla="*/ 5066 w 9700"/>
              <a:gd name="connsiteY11" fmla="*/ 9679 h 10000"/>
              <a:gd name="connsiteX12" fmla="*/ 4784 w 9700"/>
              <a:gd name="connsiteY12" fmla="*/ 9572 h 10000"/>
              <a:gd name="connsiteX13" fmla="*/ 4484 w 9700"/>
              <a:gd name="connsiteY13" fmla="*/ 9358 h 10000"/>
              <a:gd name="connsiteX14" fmla="*/ 4184 w 9700"/>
              <a:gd name="connsiteY14" fmla="*/ 9144 h 10000"/>
              <a:gd name="connsiteX15" fmla="*/ 3883 w 9700"/>
              <a:gd name="connsiteY15" fmla="*/ 8944 h 10000"/>
              <a:gd name="connsiteX16" fmla="*/ 3733 w 9700"/>
              <a:gd name="connsiteY16" fmla="*/ 8623 h 10000"/>
              <a:gd name="connsiteX17" fmla="*/ 3583 w 9700"/>
              <a:gd name="connsiteY17" fmla="*/ 8302 h 10000"/>
              <a:gd name="connsiteX18" fmla="*/ 3434 w 9700"/>
              <a:gd name="connsiteY18" fmla="*/ 7981 h 10000"/>
              <a:gd name="connsiteX19" fmla="*/ 3284 w 9700"/>
              <a:gd name="connsiteY19" fmla="*/ 7553 h 10000"/>
              <a:gd name="connsiteX20" fmla="*/ 3133 w 9700"/>
              <a:gd name="connsiteY20" fmla="*/ 7233 h 10000"/>
              <a:gd name="connsiteX21" fmla="*/ 3133 w 9700"/>
              <a:gd name="connsiteY21" fmla="*/ 6805 h 10000"/>
              <a:gd name="connsiteX22" fmla="*/ 3133 w 9700"/>
              <a:gd name="connsiteY22" fmla="*/ 6283 h 10000"/>
              <a:gd name="connsiteX23" fmla="*/ 3133 w 9700"/>
              <a:gd name="connsiteY23" fmla="*/ 5749 h 10000"/>
              <a:gd name="connsiteX24" fmla="*/ 3133 w 9700"/>
              <a:gd name="connsiteY24" fmla="*/ 5321 h 10000"/>
              <a:gd name="connsiteX25" fmla="*/ 3133 w 9700"/>
              <a:gd name="connsiteY25" fmla="*/ 4679 h 10000"/>
              <a:gd name="connsiteX26" fmla="*/ 3284 w 9700"/>
              <a:gd name="connsiteY26" fmla="*/ 4144 h 10000"/>
              <a:gd name="connsiteX27" fmla="*/ 3434 w 9700"/>
              <a:gd name="connsiteY27" fmla="*/ 3516 h 10000"/>
              <a:gd name="connsiteX28" fmla="*/ 3434 w 9700"/>
              <a:gd name="connsiteY28" fmla="*/ 2981 h 10000"/>
              <a:gd name="connsiteX29" fmla="*/ 3583 w 9700"/>
              <a:gd name="connsiteY29" fmla="*/ 2447 h 10000"/>
              <a:gd name="connsiteX30" fmla="*/ 3583 w 9700"/>
              <a:gd name="connsiteY30" fmla="*/ 2019 h 10000"/>
              <a:gd name="connsiteX31" fmla="*/ 3733 w 9700"/>
              <a:gd name="connsiteY31" fmla="*/ 1591 h 10000"/>
              <a:gd name="connsiteX32" fmla="*/ 3733 w 9700"/>
              <a:gd name="connsiteY32" fmla="*/ 1283 h 10000"/>
              <a:gd name="connsiteX33" fmla="*/ 3733 w 9700"/>
              <a:gd name="connsiteY33" fmla="*/ 1176 h 10000"/>
              <a:gd name="connsiteX34" fmla="*/ 3733 w 9700"/>
              <a:gd name="connsiteY34" fmla="*/ 1070 h 10000"/>
              <a:gd name="connsiteX35" fmla="*/ 3733 w 9700"/>
              <a:gd name="connsiteY35" fmla="*/ 963 h 10000"/>
              <a:gd name="connsiteX36" fmla="*/ 3733 w 9700"/>
              <a:gd name="connsiteY36" fmla="*/ 963 h 10000"/>
              <a:gd name="connsiteX37" fmla="*/ 3733 w 9700"/>
              <a:gd name="connsiteY37" fmla="*/ 963 h 10000"/>
              <a:gd name="connsiteX38" fmla="*/ 3583 w 9700"/>
              <a:gd name="connsiteY38" fmla="*/ 963 h 10000"/>
              <a:gd name="connsiteX39" fmla="*/ 3434 w 9700"/>
              <a:gd name="connsiteY39" fmla="*/ 963 h 10000"/>
              <a:gd name="connsiteX40" fmla="*/ 3284 w 9700"/>
              <a:gd name="connsiteY40" fmla="*/ 963 h 10000"/>
              <a:gd name="connsiteX41" fmla="*/ 3133 w 9700"/>
              <a:gd name="connsiteY41" fmla="*/ 963 h 10000"/>
              <a:gd name="connsiteX42" fmla="*/ 2833 w 9700"/>
              <a:gd name="connsiteY42" fmla="*/ 1070 h 10000"/>
              <a:gd name="connsiteX43" fmla="*/ 2683 w 9700"/>
              <a:gd name="connsiteY43" fmla="*/ 1070 h 10000"/>
              <a:gd name="connsiteX44" fmla="*/ 2383 w 9700"/>
              <a:gd name="connsiteY44" fmla="*/ 1176 h 10000"/>
              <a:gd name="connsiteX45" fmla="*/ 1632 w 9700"/>
              <a:gd name="connsiteY45" fmla="*/ 1283 h 10000"/>
              <a:gd name="connsiteX46" fmla="*/ 1051 w 9700"/>
              <a:gd name="connsiteY46" fmla="*/ 1283 h 10000"/>
              <a:gd name="connsiteX47" fmla="*/ 451 w 9700"/>
              <a:gd name="connsiteY47" fmla="*/ 1377 h 10000"/>
              <a:gd name="connsiteX48" fmla="*/ 0 w 9700"/>
              <a:gd name="connsiteY48" fmla="*/ 1377 h 10000"/>
              <a:gd name="connsiteX49" fmla="*/ 0 w 9700"/>
              <a:gd name="connsiteY49" fmla="*/ 963 h 10000"/>
              <a:gd name="connsiteX50" fmla="*/ 451 w 9700"/>
              <a:gd name="connsiteY50" fmla="*/ 963 h 10000"/>
              <a:gd name="connsiteX51" fmla="*/ 1051 w 9700"/>
              <a:gd name="connsiteY51" fmla="*/ 856 h 10000"/>
              <a:gd name="connsiteX52" fmla="*/ 1632 w 9700"/>
              <a:gd name="connsiteY52" fmla="*/ 856 h 10000"/>
              <a:gd name="connsiteX53" fmla="*/ 2233 w 9700"/>
              <a:gd name="connsiteY53" fmla="*/ 749 h 10000"/>
              <a:gd name="connsiteX54" fmla="*/ 2683 w 9700"/>
              <a:gd name="connsiteY54" fmla="*/ 535 h 10000"/>
              <a:gd name="connsiteX55" fmla="*/ 3133 w 9700"/>
              <a:gd name="connsiteY55" fmla="*/ 535 h 10000"/>
              <a:gd name="connsiteX56" fmla="*/ 3434 w 9700"/>
              <a:gd name="connsiteY56" fmla="*/ 428 h 10000"/>
              <a:gd name="connsiteX57" fmla="*/ 3583 w 9700"/>
              <a:gd name="connsiteY57" fmla="*/ 214 h 10000"/>
              <a:gd name="connsiteX58" fmla="*/ 3733 w 9700"/>
              <a:gd name="connsiteY58" fmla="*/ 214 h 10000"/>
              <a:gd name="connsiteX59" fmla="*/ 3883 w 9700"/>
              <a:gd name="connsiteY59" fmla="*/ 107 h 10000"/>
              <a:gd name="connsiteX60" fmla="*/ 4034 w 9700"/>
              <a:gd name="connsiteY60" fmla="*/ 107 h 10000"/>
              <a:gd name="connsiteX61" fmla="*/ 4034 w 9700"/>
              <a:gd name="connsiteY61" fmla="*/ 0 h 10000"/>
              <a:gd name="connsiteX62" fmla="*/ 4184 w 9700"/>
              <a:gd name="connsiteY62" fmla="*/ 107 h 10000"/>
              <a:gd name="connsiteX63" fmla="*/ 4334 w 9700"/>
              <a:gd name="connsiteY63" fmla="*/ 107 h 10000"/>
              <a:gd name="connsiteX64" fmla="*/ 4635 w 9700"/>
              <a:gd name="connsiteY64" fmla="*/ 214 h 10000"/>
              <a:gd name="connsiteX65" fmla="*/ 4934 w 9700"/>
              <a:gd name="connsiteY65" fmla="*/ 428 h 10000"/>
              <a:gd name="connsiteX66" fmla="*/ 5066 w 9700"/>
              <a:gd name="connsiteY66" fmla="*/ 535 h 10000"/>
              <a:gd name="connsiteX67" fmla="*/ 5366 w 9700"/>
              <a:gd name="connsiteY67" fmla="*/ 749 h 10000"/>
              <a:gd name="connsiteX68" fmla="*/ 5366 w 9700"/>
              <a:gd name="connsiteY68" fmla="*/ 856 h 10000"/>
              <a:gd name="connsiteX69" fmla="*/ 5516 w 9700"/>
              <a:gd name="connsiteY69" fmla="*/ 963 h 10000"/>
              <a:gd name="connsiteX70" fmla="*/ 5366 w 9700"/>
              <a:gd name="connsiteY70" fmla="*/ 1070 h 10000"/>
              <a:gd name="connsiteX71" fmla="*/ 5216 w 9700"/>
              <a:gd name="connsiteY71" fmla="*/ 1176 h 10000"/>
              <a:gd name="connsiteX72" fmla="*/ 5066 w 9700"/>
              <a:gd name="connsiteY72" fmla="*/ 1176 h 10000"/>
              <a:gd name="connsiteX73" fmla="*/ 4934 w 9700"/>
              <a:gd name="connsiteY73" fmla="*/ 1283 h 10000"/>
              <a:gd name="connsiteX74" fmla="*/ 4784 w 9700"/>
              <a:gd name="connsiteY74" fmla="*/ 1591 h 10000"/>
              <a:gd name="connsiteX75" fmla="*/ 4635 w 9700"/>
              <a:gd name="connsiteY75" fmla="*/ 1805 h 10000"/>
              <a:gd name="connsiteX76" fmla="*/ 4635 w 9700"/>
              <a:gd name="connsiteY76" fmla="*/ 2126 h 10000"/>
              <a:gd name="connsiteX77" fmla="*/ 4484 w 9700"/>
              <a:gd name="connsiteY77" fmla="*/ 2447 h 10000"/>
              <a:gd name="connsiteX78" fmla="*/ 4334 w 9700"/>
              <a:gd name="connsiteY78" fmla="*/ 2767 h 10000"/>
              <a:gd name="connsiteX79" fmla="*/ 4334 w 9700"/>
              <a:gd name="connsiteY79" fmla="*/ 3302 h 10000"/>
              <a:gd name="connsiteX80" fmla="*/ 4184 w 9700"/>
              <a:gd name="connsiteY80" fmla="*/ 3730 h 10000"/>
              <a:gd name="connsiteX81" fmla="*/ 4034 w 9700"/>
              <a:gd name="connsiteY81" fmla="*/ 4144 h 10000"/>
              <a:gd name="connsiteX82" fmla="*/ 4034 w 9700"/>
              <a:gd name="connsiteY82" fmla="*/ 4572 h 10000"/>
              <a:gd name="connsiteX83" fmla="*/ 3883 w 9700"/>
              <a:gd name="connsiteY83" fmla="*/ 4893 h 10000"/>
              <a:gd name="connsiteX84" fmla="*/ 3883 w 9700"/>
              <a:gd name="connsiteY84" fmla="*/ 5214 h 10000"/>
              <a:gd name="connsiteX85" fmla="*/ 3883 w 9700"/>
              <a:gd name="connsiteY85" fmla="*/ 5535 h 10000"/>
              <a:gd name="connsiteX86" fmla="*/ 3883 w 9700"/>
              <a:gd name="connsiteY86" fmla="*/ 5749 h 10000"/>
              <a:gd name="connsiteX87" fmla="*/ 3883 w 9700"/>
              <a:gd name="connsiteY87" fmla="*/ 5963 h 10000"/>
              <a:gd name="connsiteX88" fmla="*/ 3883 w 9700"/>
              <a:gd name="connsiteY88" fmla="*/ 6698 h 10000"/>
              <a:gd name="connsiteX89" fmla="*/ 4034 w 9700"/>
              <a:gd name="connsiteY89" fmla="*/ 7126 h 10000"/>
              <a:gd name="connsiteX90" fmla="*/ 4034 w 9700"/>
              <a:gd name="connsiteY90" fmla="*/ 7447 h 10000"/>
              <a:gd name="connsiteX91" fmla="*/ 4184 w 9700"/>
              <a:gd name="connsiteY91" fmla="*/ 7874 h 10000"/>
              <a:gd name="connsiteX92" fmla="*/ 4484 w 9700"/>
              <a:gd name="connsiteY92" fmla="*/ 8088 h 10000"/>
              <a:gd name="connsiteX93" fmla="*/ 4635 w 9700"/>
              <a:gd name="connsiteY93" fmla="*/ 8409 h 10000"/>
              <a:gd name="connsiteX94" fmla="*/ 4934 w 9700"/>
              <a:gd name="connsiteY94" fmla="*/ 8623 h 10000"/>
              <a:gd name="connsiteX95" fmla="*/ 5216 w 9700"/>
              <a:gd name="connsiteY95" fmla="*/ 8730 h 10000"/>
              <a:gd name="connsiteX96" fmla="*/ 5516 w 9700"/>
              <a:gd name="connsiteY96" fmla="*/ 8837 h 10000"/>
              <a:gd name="connsiteX97" fmla="*/ 5966 w 9700"/>
              <a:gd name="connsiteY97" fmla="*/ 8944 h 10000"/>
              <a:gd name="connsiteX98" fmla="*/ 6567 w 9700"/>
              <a:gd name="connsiteY98" fmla="*/ 8944 h 10000"/>
              <a:gd name="connsiteX99" fmla="*/ 7167 w 9700"/>
              <a:gd name="connsiteY99" fmla="*/ 8944 h 10000"/>
              <a:gd name="connsiteX100" fmla="*/ 7618 w 9700"/>
              <a:gd name="connsiteY100" fmla="*/ 8944 h 10000"/>
              <a:gd name="connsiteX101" fmla="*/ 7917 w 9700"/>
              <a:gd name="connsiteY101" fmla="*/ 8837 h 10000"/>
              <a:gd name="connsiteX102" fmla="*/ 8218 w 9700"/>
              <a:gd name="connsiteY102" fmla="*/ 8730 h 10000"/>
              <a:gd name="connsiteX103" fmla="*/ 8368 w 9700"/>
              <a:gd name="connsiteY103" fmla="*/ 8730 h 10000"/>
              <a:gd name="connsiteX104" fmla="*/ 8518 w 9700"/>
              <a:gd name="connsiteY104" fmla="*/ 8623 h 10000"/>
              <a:gd name="connsiteX105" fmla="*/ 8649 w 9700"/>
              <a:gd name="connsiteY105" fmla="*/ 8516 h 10000"/>
              <a:gd name="connsiteX106" fmla="*/ 8799 w 9700"/>
              <a:gd name="connsiteY106" fmla="*/ 8302 h 10000"/>
              <a:gd name="connsiteX107" fmla="*/ 8949 w 9700"/>
              <a:gd name="connsiteY107" fmla="*/ 8195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627 w 10000"/>
              <a:gd name="connsiteY103" fmla="*/ 8730 h 10000"/>
              <a:gd name="connsiteX104" fmla="*/ 8781 w 10000"/>
              <a:gd name="connsiteY104" fmla="*/ 8623 h 10000"/>
              <a:gd name="connsiteX105" fmla="*/ 8916 w 10000"/>
              <a:gd name="connsiteY105" fmla="*/ 8516 h 10000"/>
              <a:gd name="connsiteX106" fmla="*/ 9226 w 10000"/>
              <a:gd name="connsiteY106" fmla="*/ 8195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627 w 10000"/>
              <a:gd name="connsiteY103" fmla="*/ 8730 h 10000"/>
              <a:gd name="connsiteX104" fmla="*/ 8781 w 10000"/>
              <a:gd name="connsiteY104" fmla="*/ 8623 h 10000"/>
              <a:gd name="connsiteX105" fmla="*/ 8916 w 10000"/>
              <a:gd name="connsiteY105" fmla="*/ 8516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627 w 10000"/>
              <a:gd name="connsiteY103" fmla="*/ 8730 h 10000"/>
              <a:gd name="connsiteX104" fmla="*/ 8781 w 10000"/>
              <a:gd name="connsiteY104" fmla="*/ 8623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103" fmla="*/ 8781 w 10000"/>
              <a:gd name="connsiteY103" fmla="*/ 8623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102" fmla="*/ 8472 w 10000"/>
              <a:gd name="connsiteY102" fmla="*/ 8730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101" fmla="*/ 8162 w 10000"/>
              <a:gd name="connsiteY101" fmla="*/ 8837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100" fmla="*/ 7854 w 10000"/>
              <a:gd name="connsiteY100" fmla="*/ 8944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99" fmla="*/ 7389 w 10000"/>
              <a:gd name="connsiteY99" fmla="*/ 8944 h 10000"/>
              <a:gd name="connsiteX0" fmla="*/ 10000 w 10000"/>
              <a:gd name="connsiteY0" fmla="*/ 9465 h 10000"/>
              <a:gd name="connsiteX1" fmla="*/ 9691 w 10000"/>
              <a:gd name="connsiteY1" fmla="*/ 9572 h 10000"/>
              <a:gd name="connsiteX2" fmla="*/ 9226 w 10000"/>
              <a:gd name="connsiteY2" fmla="*/ 9679 h 10000"/>
              <a:gd name="connsiteX3" fmla="*/ 8781 w 10000"/>
              <a:gd name="connsiteY3" fmla="*/ 9786 h 10000"/>
              <a:gd name="connsiteX4" fmla="*/ 8472 w 10000"/>
              <a:gd name="connsiteY4" fmla="*/ 9893 h 10000"/>
              <a:gd name="connsiteX5" fmla="*/ 8007 w 10000"/>
              <a:gd name="connsiteY5" fmla="*/ 10000 h 10000"/>
              <a:gd name="connsiteX6" fmla="*/ 7543 w 10000"/>
              <a:gd name="connsiteY6" fmla="*/ 10000 h 10000"/>
              <a:gd name="connsiteX7" fmla="*/ 7234 w 10000"/>
              <a:gd name="connsiteY7" fmla="*/ 10000 h 10000"/>
              <a:gd name="connsiteX8" fmla="*/ 6924 w 10000"/>
              <a:gd name="connsiteY8" fmla="*/ 10000 h 10000"/>
              <a:gd name="connsiteX9" fmla="*/ 6306 w 10000"/>
              <a:gd name="connsiteY9" fmla="*/ 9893 h 10000"/>
              <a:gd name="connsiteX10" fmla="*/ 5687 w 10000"/>
              <a:gd name="connsiteY10" fmla="*/ 9786 h 10000"/>
              <a:gd name="connsiteX11" fmla="*/ 5223 w 10000"/>
              <a:gd name="connsiteY11" fmla="*/ 9679 h 10000"/>
              <a:gd name="connsiteX12" fmla="*/ 4932 w 10000"/>
              <a:gd name="connsiteY12" fmla="*/ 9572 h 10000"/>
              <a:gd name="connsiteX13" fmla="*/ 4623 w 10000"/>
              <a:gd name="connsiteY13" fmla="*/ 9358 h 10000"/>
              <a:gd name="connsiteX14" fmla="*/ 4313 w 10000"/>
              <a:gd name="connsiteY14" fmla="*/ 9144 h 10000"/>
              <a:gd name="connsiteX15" fmla="*/ 4003 w 10000"/>
              <a:gd name="connsiteY15" fmla="*/ 8944 h 10000"/>
              <a:gd name="connsiteX16" fmla="*/ 3848 w 10000"/>
              <a:gd name="connsiteY16" fmla="*/ 8623 h 10000"/>
              <a:gd name="connsiteX17" fmla="*/ 3694 w 10000"/>
              <a:gd name="connsiteY17" fmla="*/ 8302 h 10000"/>
              <a:gd name="connsiteX18" fmla="*/ 3540 w 10000"/>
              <a:gd name="connsiteY18" fmla="*/ 7981 h 10000"/>
              <a:gd name="connsiteX19" fmla="*/ 3386 w 10000"/>
              <a:gd name="connsiteY19" fmla="*/ 7553 h 10000"/>
              <a:gd name="connsiteX20" fmla="*/ 3230 w 10000"/>
              <a:gd name="connsiteY20" fmla="*/ 7233 h 10000"/>
              <a:gd name="connsiteX21" fmla="*/ 3230 w 10000"/>
              <a:gd name="connsiteY21" fmla="*/ 6805 h 10000"/>
              <a:gd name="connsiteX22" fmla="*/ 3230 w 10000"/>
              <a:gd name="connsiteY22" fmla="*/ 6283 h 10000"/>
              <a:gd name="connsiteX23" fmla="*/ 3230 w 10000"/>
              <a:gd name="connsiteY23" fmla="*/ 5749 h 10000"/>
              <a:gd name="connsiteX24" fmla="*/ 3230 w 10000"/>
              <a:gd name="connsiteY24" fmla="*/ 5321 h 10000"/>
              <a:gd name="connsiteX25" fmla="*/ 3230 w 10000"/>
              <a:gd name="connsiteY25" fmla="*/ 4679 h 10000"/>
              <a:gd name="connsiteX26" fmla="*/ 3386 w 10000"/>
              <a:gd name="connsiteY26" fmla="*/ 4144 h 10000"/>
              <a:gd name="connsiteX27" fmla="*/ 3540 w 10000"/>
              <a:gd name="connsiteY27" fmla="*/ 3516 h 10000"/>
              <a:gd name="connsiteX28" fmla="*/ 3540 w 10000"/>
              <a:gd name="connsiteY28" fmla="*/ 2981 h 10000"/>
              <a:gd name="connsiteX29" fmla="*/ 3694 w 10000"/>
              <a:gd name="connsiteY29" fmla="*/ 2447 h 10000"/>
              <a:gd name="connsiteX30" fmla="*/ 3694 w 10000"/>
              <a:gd name="connsiteY30" fmla="*/ 2019 h 10000"/>
              <a:gd name="connsiteX31" fmla="*/ 3848 w 10000"/>
              <a:gd name="connsiteY31" fmla="*/ 1591 h 10000"/>
              <a:gd name="connsiteX32" fmla="*/ 3848 w 10000"/>
              <a:gd name="connsiteY32" fmla="*/ 1283 h 10000"/>
              <a:gd name="connsiteX33" fmla="*/ 3848 w 10000"/>
              <a:gd name="connsiteY33" fmla="*/ 1176 h 10000"/>
              <a:gd name="connsiteX34" fmla="*/ 3848 w 10000"/>
              <a:gd name="connsiteY34" fmla="*/ 1070 h 10000"/>
              <a:gd name="connsiteX35" fmla="*/ 3848 w 10000"/>
              <a:gd name="connsiteY35" fmla="*/ 963 h 10000"/>
              <a:gd name="connsiteX36" fmla="*/ 3848 w 10000"/>
              <a:gd name="connsiteY36" fmla="*/ 963 h 10000"/>
              <a:gd name="connsiteX37" fmla="*/ 3848 w 10000"/>
              <a:gd name="connsiteY37" fmla="*/ 963 h 10000"/>
              <a:gd name="connsiteX38" fmla="*/ 3694 w 10000"/>
              <a:gd name="connsiteY38" fmla="*/ 963 h 10000"/>
              <a:gd name="connsiteX39" fmla="*/ 3540 w 10000"/>
              <a:gd name="connsiteY39" fmla="*/ 963 h 10000"/>
              <a:gd name="connsiteX40" fmla="*/ 3386 w 10000"/>
              <a:gd name="connsiteY40" fmla="*/ 963 h 10000"/>
              <a:gd name="connsiteX41" fmla="*/ 3230 w 10000"/>
              <a:gd name="connsiteY41" fmla="*/ 963 h 10000"/>
              <a:gd name="connsiteX42" fmla="*/ 2921 w 10000"/>
              <a:gd name="connsiteY42" fmla="*/ 1070 h 10000"/>
              <a:gd name="connsiteX43" fmla="*/ 2766 w 10000"/>
              <a:gd name="connsiteY43" fmla="*/ 1070 h 10000"/>
              <a:gd name="connsiteX44" fmla="*/ 2457 w 10000"/>
              <a:gd name="connsiteY44" fmla="*/ 1176 h 10000"/>
              <a:gd name="connsiteX45" fmla="*/ 1682 w 10000"/>
              <a:gd name="connsiteY45" fmla="*/ 1283 h 10000"/>
              <a:gd name="connsiteX46" fmla="*/ 1084 w 10000"/>
              <a:gd name="connsiteY46" fmla="*/ 1283 h 10000"/>
              <a:gd name="connsiteX47" fmla="*/ 465 w 10000"/>
              <a:gd name="connsiteY47" fmla="*/ 1377 h 10000"/>
              <a:gd name="connsiteX48" fmla="*/ 0 w 10000"/>
              <a:gd name="connsiteY48" fmla="*/ 1377 h 10000"/>
              <a:gd name="connsiteX49" fmla="*/ 0 w 10000"/>
              <a:gd name="connsiteY49" fmla="*/ 963 h 10000"/>
              <a:gd name="connsiteX50" fmla="*/ 465 w 10000"/>
              <a:gd name="connsiteY50" fmla="*/ 963 h 10000"/>
              <a:gd name="connsiteX51" fmla="*/ 1084 w 10000"/>
              <a:gd name="connsiteY51" fmla="*/ 856 h 10000"/>
              <a:gd name="connsiteX52" fmla="*/ 1682 w 10000"/>
              <a:gd name="connsiteY52" fmla="*/ 856 h 10000"/>
              <a:gd name="connsiteX53" fmla="*/ 2302 w 10000"/>
              <a:gd name="connsiteY53" fmla="*/ 749 h 10000"/>
              <a:gd name="connsiteX54" fmla="*/ 2766 w 10000"/>
              <a:gd name="connsiteY54" fmla="*/ 535 h 10000"/>
              <a:gd name="connsiteX55" fmla="*/ 3230 w 10000"/>
              <a:gd name="connsiteY55" fmla="*/ 535 h 10000"/>
              <a:gd name="connsiteX56" fmla="*/ 3540 w 10000"/>
              <a:gd name="connsiteY56" fmla="*/ 428 h 10000"/>
              <a:gd name="connsiteX57" fmla="*/ 3694 w 10000"/>
              <a:gd name="connsiteY57" fmla="*/ 214 h 10000"/>
              <a:gd name="connsiteX58" fmla="*/ 3848 w 10000"/>
              <a:gd name="connsiteY58" fmla="*/ 214 h 10000"/>
              <a:gd name="connsiteX59" fmla="*/ 4003 w 10000"/>
              <a:gd name="connsiteY59" fmla="*/ 107 h 10000"/>
              <a:gd name="connsiteX60" fmla="*/ 4159 w 10000"/>
              <a:gd name="connsiteY60" fmla="*/ 107 h 10000"/>
              <a:gd name="connsiteX61" fmla="*/ 4159 w 10000"/>
              <a:gd name="connsiteY61" fmla="*/ 0 h 10000"/>
              <a:gd name="connsiteX62" fmla="*/ 4313 w 10000"/>
              <a:gd name="connsiteY62" fmla="*/ 107 h 10000"/>
              <a:gd name="connsiteX63" fmla="*/ 4468 w 10000"/>
              <a:gd name="connsiteY63" fmla="*/ 107 h 10000"/>
              <a:gd name="connsiteX64" fmla="*/ 4778 w 10000"/>
              <a:gd name="connsiteY64" fmla="*/ 214 h 10000"/>
              <a:gd name="connsiteX65" fmla="*/ 5087 w 10000"/>
              <a:gd name="connsiteY65" fmla="*/ 428 h 10000"/>
              <a:gd name="connsiteX66" fmla="*/ 5223 w 10000"/>
              <a:gd name="connsiteY66" fmla="*/ 535 h 10000"/>
              <a:gd name="connsiteX67" fmla="*/ 5532 w 10000"/>
              <a:gd name="connsiteY67" fmla="*/ 749 h 10000"/>
              <a:gd name="connsiteX68" fmla="*/ 5532 w 10000"/>
              <a:gd name="connsiteY68" fmla="*/ 856 h 10000"/>
              <a:gd name="connsiteX69" fmla="*/ 5687 w 10000"/>
              <a:gd name="connsiteY69" fmla="*/ 963 h 10000"/>
              <a:gd name="connsiteX70" fmla="*/ 5532 w 10000"/>
              <a:gd name="connsiteY70" fmla="*/ 1070 h 10000"/>
              <a:gd name="connsiteX71" fmla="*/ 5377 w 10000"/>
              <a:gd name="connsiteY71" fmla="*/ 1176 h 10000"/>
              <a:gd name="connsiteX72" fmla="*/ 5223 w 10000"/>
              <a:gd name="connsiteY72" fmla="*/ 1176 h 10000"/>
              <a:gd name="connsiteX73" fmla="*/ 5087 w 10000"/>
              <a:gd name="connsiteY73" fmla="*/ 1283 h 10000"/>
              <a:gd name="connsiteX74" fmla="*/ 4932 w 10000"/>
              <a:gd name="connsiteY74" fmla="*/ 1591 h 10000"/>
              <a:gd name="connsiteX75" fmla="*/ 4778 w 10000"/>
              <a:gd name="connsiteY75" fmla="*/ 1805 h 10000"/>
              <a:gd name="connsiteX76" fmla="*/ 4778 w 10000"/>
              <a:gd name="connsiteY76" fmla="*/ 2126 h 10000"/>
              <a:gd name="connsiteX77" fmla="*/ 4623 w 10000"/>
              <a:gd name="connsiteY77" fmla="*/ 2447 h 10000"/>
              <a:gd name="connsiteX78" fmla="*/ 4468 w 10000"/>
              <a:gd name="connsiteY78" fmla="*/ 2767 h 10000"/>
              <a:gd name="connsiteX79" fmla="*/ 4468 w 10000"/>
              <a:gd name="connsiteY79" fmla="*/ 3302 h 10000"/>
              <a:gd name="connsiteX80" fmla="*/ 4313 w 10000"/>
              <a:gd name="connsiteY80" fmla="*/ 3730 h 10000"/>
              <a:gd name="connsiteX81" fmla="*/ 4159 w 10000"/>
              <a:gd name="connsiteY81" fmla="*/ 4144 h 10000"/>
              <a:gd name="connsiteX82" fmla="*/ 4159 w 10000"/>
              <a:gd name="connsiteY82" fmla="*/ 4572 h 10000"/>
              <a:gd name="connsiteX83" fmla="*/ 4003 w 10000"/>
              <a:gd name="connsiteY83" fmla="*/ 4893 h 10000"/>
              <a:gd name="connsiteX84" fmla="*/ 4003 w 10000"/>
              <a:gd name="connsiteY84" fmla="*/ 5214 h 10000"/>
              <a:gd name="connsiteX85" fmla="*/ 4003 w 10000"/>
              <a:gd name="connsiteY85" fmla="*/ 5535 h 10000"/>
              <a:gd name="connsiteX86" fmla="*/ 4003 w 10000"/>
              <a:gd name="connsiteY86" fmla="*/ 5749 h 10000"/>
              <a:gd name="connsiteX87" fmla="*/ 4003 w 10000"/>
              <a:gd name="connsiteY87" fmla="*/ 5963 h 10000"/>
              <a:gd name="connsiteX88" fmla="*/ 4003 w 10000"/>
              <a:gd name="connsiteY88" fmla="*/ 6698 h 10000"/>
              <a:gd name="connsiteX89" fmla="*/ 4159 w 10000"/>
              <a:gd name="connsiteY89" fmla="*/ 7126 h 10000"/>
              <a:gd name="connsiteX90" fmla="*/ 4159 w 10000"/>
              <a:gd name="connsiteY90" fmla="*/ 7447 h 10000"/>
              <a:gd name="connsiteX91" fmla="*/ 4313 w 10000"/>
              <a:gd name="connsiteY91" fmla="*/ 7874 h 10000"/>
              <a:gd name="connsiteX92" fmla="*/ 4623 w 10000"/>
              <a:gd name="connsiteY92" fmla="*/ 8088 h 10000"/>
              <a:gd name="connsiteX93" fmla="*/ 4778 w 10000"/>
              <a:gd name="connsiteY93" fmla="*/ 8409 h 10000"/>
              <a:gd name="connsiteX94" fmla="*/ 5087 w 10000"/>
              <a:gd name="connsiteY94" fmla="*/ 8623 h 10000"/>
              <a:gd name="connsiteX95" fmla="*/ 5377 w 10000"/>
              <a:gd name="connsiteY95" fmla="*/ 8730 h 10000"/>
              <a:gd name="connsiteX96" fmla="*/ 5687 w 10000"/>
              <a:gd name="connsiteY96" fmla="*/ 8837 h 10000"/>
              <a:gd name="connsiteX97" fmla="*/ 6151 w 10000"/>
              <a:gd name="connsiteY97" fmla="*/ 8944 h 10000"/>
              <a:gd name="connsiteX98" fmla="*/ 6770 w 10000"/>
              <a:gd name="connsiteY98" fmla="*/ 8944 h 10000"/>
              <a:gd name="connsiteX0" fmla="*/ 10000 w 10000"/>
              <a:gd name="connsiteY0" fmla="*/ 9465 h 10000"/>
              <a:gd name="connsiteX1" fmla="*/ 9691 w 10000"/>
              <a:gd name="connsiteY1" fmla="*/ 9572 h 10000"/>
              <a:gd name="connsiteX2" fmla="*/ 8781 w 10000"/>
              <a:gd name="connsiteY2" fmla="*/ 9786 h 10000"/>
              <a:gd name="connsiteX3" fmla="*/ 8472 w 10000"/>
              <a:gd name="connsiteY3" fmla="*/ 9893 h 10000"/>
              <a:gd name="connsiteX4" fmla="*/ 8007 w 10000"/>
              <a:gd name="connsiteY4" fmla="*/ 10000 h 10000"/>
              <a:gd name="connsiteX5" fmla="*/ 7543 w 10000"/>
              <a:gd name="connsiteY5" fmla="*/ 10000 h 10000"/>
              <a:gd name="connsiteX6" fmla="*/ 7234 w 10000"/>
              <a:gd name="connsiteY6" fmla="*/ 10000 h 10000"/>
              <a:gd name="connsiteX7" fmla="*/ 6924 w 10000"/>
              <a:gd name="connsiteY7" fmla="*/ 10000 h 10000"/>
              <a:gd name="connsiteX8" fmla="*/ 6306 w 10000"/>
              <a:gd name="connsiteY8" fmla="*/ 9893 h 10000"/>
              <a:gd name="connsiteX9" fmla="*/ 5687 w 10000"/>
              <a:gd name="connsiteY9" fmla="*/ 9786 h 10000"/>
              <a:gd name="connsiteX10" fmla="*/ 5223 w 10000"/>
              <a:gd name="connsiteY10" fmla="*/ 9679 h 10000"/>
              <a:gd name="connsiteX11" fmla="*/ 4932 w 10000"/>
              <a:gd name="connsiteY11" fmla="*/ 9572 h 10000"/>
              <a:gd name="connsiteX12" fmla="*/ 4623 w 10000"/>
              <a:gd name="connsiteY12" fmla="*/ 9358 h 10000"/>
              <a:gd name="connsiteX13" fmla="*/ 4313 w 10000"/>
              <a:gd name="connsiteY13" fmla="*/ 9144 h 10000"/>
              <a:gd name="connsiteX14" fmla="*/ 4003 w 10000"/>
              <a:gd name="connsiteY14" fmla="*/ 8944 h 10000"/>
              <a:gd name="connsiteX15" fmla="*/ 3848 w 10000"/>
              <a:gd name="connsiteY15" fmla="*/ 8623 h 10000"/>
              <a:gd name="connsiteX16" fmla="*/ 3694 w 10000"/>
              <a:gd name="connsiteY16" fmla="*/ 8302 h 10000"/>
              <a:gd name="connsiteX17" fmla="*/ 3540 w 10000"/>
              <a:gd name="connsiteY17" fmla="*/ 7981 h 10000"/>
              <a:gd name="connsiteX18" fmla="*/ 3386 w 10000"/>
              <a:gd name="connsiteY18" fmla="*/ 7553 h 10000"/>
              <a:gd name="connsiteX19" fmla="*/ 3230 w 10000"/>
              <a:gd name="connsiteY19" fmla="*/ 7233 h 10000"/>
              <a:gd name="connsiteX20" fmla="*/ 3230 w 10000"/>
              <a:gd name="connsiteY20" fmla="*/ 6805 h 10000"/>
              <a:gd name="connsiteX21" fmla="*/ 3230 w 10000"/>
              <a:gd name="connsiteY21" fmla="*/ 6283 h 10000"/>
              <a:gd name="connsiteX22" fmla="*/ 3230 w 10000"/>
              <a:gd name="connsiteY22" fmla="*/ 5749 h 10000"/>
              <a:gd name="connsiteX23" fmla="*/ 3230 w 10000"/>
              <a:gd name="connsiteY23" fmla="*/ 5321 h 10000"/>
              <a:gd name="connsiteX24" fmla="*/ 3230 w 10000"/>
              <a:gd name="connsiteY24" fmla="*/ 4679 h 10000"/>
              <a:gd name="connsiteX25" fmla="*/ 3386 w 10000"/>
              <a:gd name="connsiteY25" fmla="*/ 4144 h 10000"/>
              <a:gd name="connsiteX26" fmla="*/ 3540 w 10000"/>
              <a:gd name="connsiteY26" fmla="*/ 3516 h 10000"/>
              <a:gd name="connsiteX27" fmla="*/ 3540 w 10000"/>
              <a:gd name="connsiteY27" fmla="*/ 2981 h 10000"/>
              <a:gd name="connsiteX28" fmla="*/ 3694 w 10000"/>
              <a:gd name="connsiteY28" fmla="*/ 2447 h 10000"/>
              <a:gd name="connsiteX29" fmla="*/ 3694 w 10000"/>
              <a:gd name="connsiteY29" fmla="*/ 2019 h 10000"/>
              <a:gd name="connsiteX30" fmla="*/ 3848 w 10000"/>
              <a:gd name="connsiteY30" fmla="*/ 1591 h 10000"/>
              <a:gd name="connsiteX31" fmla="*/ 3848 w 10000"/>
              <a:gd name="connsiteY31" fmla="*/ 1283 h 10000"/>
              <a:gd name="connsiteX32" fmla="*/ 3848 w 10000"/>
              <a:gd name="connsiteY32" fmla="*/ 1176 h 10000"/>
              <a:gd name="connsiteX33" fmla="*/ 3848 w 10000"/>
              <a:gd name="connsiteY33" fmla="*/ 1070 h 10000"/>
              <a:gd name="connsiteX34" fmla="*/ 3848 w 10000"/>
              <a:gd name="connsiteY34" fmla="*/ 963 h 10000"/>
              <a:gd name="connsiteX35" fmla="*/ 3848 w 10000"/>
              <a:gd name="connsiteY35" fmla="*/ 963 h 10000"/>
              <a:gd name="connsiteX36" fmla="*/ 3848 w 10000"/>
              <a:gd name="connsiteY36" fmla="*/ 963 h 10000"/>
              <a:gd name="connsiteX37" fmla="*/ 3694 w 10000"/>
              <a:gd name="connsiteY37" fmla="*/ 963 h 10000"/>
              <a:gd name="connsiteX38" fmla="*/ 3540 w 10000"/>
              <a:gd name="connsiteY38" fmla="*/ 963 h 10000"/>
              <a:gd name="connsiteX39" fmla="*/ 3386 w 10000"/>
              <a:gd name="connsiteY39" fmla="*/ 963 h 10000"/>
              <a:gd name="connsiteX40" fmla="*/ 3230 w 10000"/>
              <a:gd name="connsiteY40" fmla="*/ 963 h 10000"/>
              <a:gd name="connsiteX41" fmla="*/ 2921 w 10000"/>
              <a:gd name="connsiteY41" fmla="*/ 1070 h 10000"/>
              <a:gd name="connsiteX42" fmla="*/ 2766 w 10000"/>
              <a:gd name="connsiteY42" fmla="*/ 1070 h 10000"/>
              <a:gd name="connsiteX43" fmla="*/ 2457 w 10000"/>
              <a:gd name="connsiteY43" fmla="*/ 1176 h 10000"/>
              <a:gd name="connsiteX44" fmla="*/ 1682 w 10000"/>
              <a:gd name="connsiteY44" fmla="*/ 1283 h 10000"/>
              <a:gd name="connsiteX45" fmla="*/ 1084 w 10000"/>
              <a:gd name="connsiteY45" fmla="*/ 1283 h 10000"/>
              <a:gd name="connsiteX46" fmla="*/ 465 w 10000"/>
              <a:gd name="connsiteY46" fmla="*/ 1377 h 10000"/>
              <a:gd name="connsiteX47" fmla="*/ 0 w 10000"/>
              <a:gd name="connsiteY47" fmla="*/ 1377 h 10000"/>
              <a:gd name="connsiteX48" fmla="*/ 0 w 10000"/>
              <a:gd name="connsiteY48" fmla="*/ 963 h 10000"/>
              <a:gd name="connsiteX49" fmla="*/ 465 w 10000"/>
              <a:gd name="connsiteY49" fmla="*/ 963 h 10000"/>
              <a:gd name="connsiteX50" fmla="*/ 1084 w 10000"/>
              <a:gd name="connsiteY50" fmla="*/ 856 h 10000"/>
              <a:gd name="connsiteX51" fmla="*/ 1682 w 10000"/>
              <a:gd name="connsiteY51" fmla="*/ 856 h 10000"/>
              <a:gd name="connsiteX52" fmla="*/ 2302 w 10000"/>
              <a:gd name="connsiteY52" fmla="*/ 749 h 10000"/>
              <a:gd name="connsiteX53" fmla="*/ 2766 w 10000"/>
              <a:gd name="connsiteY53" fmla="*/ 535 h 10000"/>
              <a:gd name="connsiteX54" fmla="*/ 3230 w 10000"/>
              <a:gd name="connsiteY54" fmla="*/ 535 h 10000"/>
              <a:gd name="connsiteX55" fmla="*/ 3540 w 10000"/>
              <a:gd name="connsiteY55" fmla="*/ 428 h 10000"/>
              <a:gd name="connsiteX56" fmla="*/ 3694 w 10000"/>
              <a:gd name="connsiteY56" fmla="*/ 214 h 10000"/>
              <a:gd name="connsiteX57" fmla="*/ 3848 w 10000"/>
              <a:gd name="connsiteY57" fmla="*/ 214 h 10000"/>
              <a:gd name="connsiteX58" fmla="*/ 4003 w 10000"/>
              <a:gd name="connsiteY58" fmla="*/ 107 h 10000"/>
              <a:gd name="connsiteX59" fmla="*/ 4159 w 10000"/>
              <a:gd name="connsiteY59" fmla="*/ 107 h 10000"/>
              <a:gd name="connsiteX60" fmla="*/ 4159 w 10000"/>
              <a:gd name="connsiteY60" fmla="*/ 0 h 10000"/>
              <a:gd name="connsiteX61" fmla="*/ 4313 w 10000"/>
              <a:gd name="connsiteY61" fmla="*/ 107 h 10000"/>
              <a:gd name="connsiteX62" fmla="*/ 4468 w 10000"/>
              <a:gd name="connsiteY62" fmla="*/ 107 h 10000"/>
              <a:gd name="connsiteX63" fmla="*/ 4778 w 10000"/>
              <a:gd name="connsiteY63" fmla="*/ 214 h 10000"/>
              <a:gd name="connsiteX64" fmla="*/ 5087 w 10000"/>
              <a:gd name="connsiteY64" fmla="*/ 428 h 10000"/>
              <a:gd name="connsiteX65" fmla="*/ 5223 w 10000"/>
              <a:gd name="connsiteY65" fmla="*/ 535 h 10000"/>
              <a:gd name="connsiteX66" fmla="*/ 5532 w 10000"/>
              <a:gd name="connsiteY66" fmla="*/ 749 h 10000"/>
              <a:gd name="connsiteX67" fmla="*/ 5532 w 10000"/>
              <a:gd name="connsiteY67" fmla="*/ 856 h 10000"/>
              <a:gd name="connsiteX68" fmla="*/ 5687 w 10000"/>
              <a:gd name="connsiteY68" fmla="*/ 963 h 10000"/>
              <a:gd name="connsiteX69" fmla="*/ 5532 w 10000"/>
              <a:gd name="connsiteY69" fmla="*/ 1070 h 10000"/>
              <a:gd name="connsiteX70" fmla="*/ 5377 w 10000"/>
              <a:gd name="connsiteY70" fmla="*/ 1176 h 10000"/>
              <a:gd name="connsiteX71" fmla="*/ 5223 w 10000"/>
              <a:gd name="connsiteY71" fmla="*/ 1176 h 10000"/>
              <a:gd name="connsiteX72" fmla="*/ 5087 w 10000"/>
              <a:gd name="connsiteY72" fmla="*/ 1283 h 10000"/>
              <a:gd name="connsiteX73" fmla="*/ 4932 w 10000"/>
              <a:gd name="connsiteY73" fmla="*/ 1591 h 10000"/>
              <a:gd name="connsiteX74" fmla="*/ 4778 w 10000"/>
              <a:gd name="connsiteY74" fmla="*/ 1805 h 10000"/>
              <a:gd name="connsiteX75" fmla="*/ 4778 w 10000"/>
              <a:gd name="connsiteY75" fmla="*/ 2126 h 10000"/>
              <a:gd name="connsiteX76" fmla="*/ 4623 w 10000"/>
              <a:gd name="connsiteY76" fmla="*/ 2447 h 10000"/>
              <a:gd name="connsiteX77" fmla="*/ 4468 w 10000"/>
              <a:gd name="connsiteY77" fmla="*/ 2767 h 10000"/>
              <a:gd name="connsiteX78" fmla="*/ 4468 w 10000"/>
              <a:gd name="connsiteY78" fmla="*/ 3302 h 10000"/>
              <a:gd name="connsiteX79" fmla="*/ 4313 w 10000"/>
              <a:gd name="connsiteY79" fmla="*/ 3730 h 10000"/>
              <a:gd name="connsiteX80" fmla="*/ 4159 w 10000"/>
              <a:gd name="connsiteY80" fmla="*/ 4144 h 10000"/>
              <a:gd name="connsiteX81" fmla="*/ 4159 w 10000"/>
              <a:gd name="connsiteY81" fmla="*/ 4572 h 10000"/>
              <a:gd name="connsiteX82" fmla="*/ 4003 w 10000"/>
              <a:gd name="connsiteY82" fmla="*/ 4893 h 10000"/>
              <a:gd name="connsiteX83" fmla="*/ 4003 w 10000"/>
              <a:gd name="connsiteY83" fmla="*/ 5214 h 10000"/>
              <a:gd name="connsiteX84" fmla="*/ 4003 w 10000"/>
              <a:gd name="connsiteY84" fmla="*/ 5535 h 10000"/>
              <a:gd name="connsiteX85" fmla="*/ 4003 w 10000"/>
              <a:gd name="connsiteY85" fmla="*/ 5749 h 10000"/>
              <a:gd name="connsiteX86" fmla="*/ 4003 w 10000"/>
              <a:gd name="connsiteY86" fmla="*/ 5963 h 10000"/>
              <a:gd name="connsiteX87" fmla="*/ 4003 w 10000"/>
              <a:gd name="connsiteY87" fmla="*/ 6698 h 10000"/>
              <a:gd name="connsiteX88" fmla="*/ 4159 w 10000"/>
              <a:gd name="connsiteY88" fmla="*/ 7126 h 10000"/>
              <a:gd name="connsiteX89" fmla="*/ 4159 w 10000"/>
              <a:gd name="connsiteY89" fmla="*/ 7447 h 10000"/>
              <a:gd name="connsiteX90" fmla="*/ 4313 w 10000"/>
              <a:gd name="connsiteY90" fmla="*/ 7874 h 10000"/>
              <a:gd name="connsiteX91" fmla="*/ 4623 w 10000"/>
              <a:gd name="connsiteY91" fmla="*/ 8088 h 10000"/>
              <a:gd name="connsiteX92" fmla="*/ 4778 w 10000"/>
              <a:gd name="connsiteY92" fmla="*/ 8409 h 10000"/>
              <a:gd name="connsiteX93" fmla="*/ 5087 w 10000"/>
              <a:gd name="connsiteY93" fmla="*/ 8623 h 10000"/>
              <a:gd name="connsiteX94" fmla="*/ 5377 w 10000"/>
              <a:gd name="connsiteY94" fmla="*/ 8730 h 10000"/>
              <a:gd name="connsiteX95" fmla="*/ 5687 w 10000"/>
              <a:gd name="connsiteY95" fmla="*/ 8837 h 10000"/>
              <a:gd name="connsiteX96" fmla="*/ 6151 w 10000"/>
              <a:gd name="connsiteY96" fmla="*/ 8944 h 10000"/>
              <a:gd name="connsiteX97" fmla="*/ 6770 w 10000"/>
              <a:gd name="connsiteY97" fmla="*/ 8944 h 10000"/>
              <a:gd name="connsiteX0" fmla="*/ 10000 w 10000"/>
              <a:gd name="connsiteY0" fmla="*/ 9465 h 10000"/>
              <a:gd name="connsiteX1" fmla="*/ 8781 w 10000"/>
              <a:gd name="connsiteY1" fmla="*/ 9786 h 10000"/>
              <a:gd name="connsiteX2" fmla="*/ 8472 w 10000"/>
              <a:gd name="connsiteY2" fmla="*/ 9893 h 10000"/>
              <a:gd name="connsiteX3" fmla="*/ 8007 w 10000"/>
              <a:gd name="connsiteY3" fmla="*/ 10000 h 10000"/>
              <a:gd name="connsiteX4" fmla="*/ 7543 w 10000"/>
              <a:gd name="connsiteY4" fmla="*/ 10000 h 10000"/>
              <a:gd name="connsiteX5" fmla="*/ 7234 w 10000"/>
              <a:gd name="connsiteY5" fmla="*/ 10000 h 10000"/>
              <a:gd name="connsiteX6" fmla="*/ 6924 w 10000"/>
              <a:gd name="connsiteY6" fmla="*/ 10000 h 10000"/>
              <a:gd name="connsiteX7" fmla="*/ 6306 w 10000"/>
              <a:gd name="connsiteY7" fmla="*/ 9893 h 10000"/>
              <a:gd name="connsiteX8" fmla="*/ 5687 w 10000"/>
              <a:gd name="connsiteY8" fmla="*/ 9786 h 10000"/>
              <a:gd name="connsiteX9" fmla="*/ 5223 w 10000"/>
              <a:gd name="connsiteY9" fmla="*/ 9679 h 10000"/>
              <a:gd name="connsiteX10" fmla="*/ 4932 w 10000"/>
              <a:gd name="connsiteY10" fmla="*/ 9572 h 10000"/>
              <a:gd name="connsiteX11" fmla="*/ 4623 w 10000"/>
              <a:gd name="connsiteY11" fmla="*/ 9358 h 10000"/>
              <a:gd name="connsiteX12" fmla="*/ 4313 w 10000"/>
              <a:gd name="connsiteY12" fmla="*/ 9144 h 10000"/>
              <a:gd name="connsiteX13" fmla="*/ 4003 w 10000"/>
              <a:gd name="connsiteY13" fmla="*/ 8944 h 10000"/>
              <a:gd name="connsiteX14" fmla="*/ 3848 w 10000"/>
              <a:gd name="connsiteY14" fmla="*/ 8623 h 10000"/>
              <a:gd name="connsiteX15" fmla="*/ 3694 w 10000"/>
              <a:gd name="connsiteY15" fmla="*/ 8302 h 10000"/>
              <a:gd name="connsiteX16" fmla="*/ 3540 w 10000"/>
              <a:gd name="connsiteY16" fmla="*/ 7981 h 10000"/>
              <a:gd name="connsiteX17" fmla="*/ 3386 w 10000"/>
              <a:gd name="connsiteY17" fmla="*/ 7553 h 10000"/>
              <a:gd name="connsiteX18" fmla="*/ 3230 w 10000"/>
              <a:gd name="connsiteY18" fmla="*/ 7233 h 10000"/>
              <a:gd name="connsiteX19" fmla="*/ 3230 w 10000"/>
              <a:gd name="connsiteY19" fmla="*/ 6805 h 10000"/>
              <a:gd name="connsiteX20" fmla="*/ 3230 w 10000"/>
              <a:gd name="connsiteY20" fmla="*/ 6283 h 10000"/>
              <a:gd name="connsiteX21" fmla="*/ 3230 w 10000"/>
              <a:gd name="connsiteY21" fmla="*/ 5749 h 10000"/>
              <a:gd name="connsiteX22" fmla="*/ 3230 w 10000"/>
              <a:gd name="connsiteY22" fmla="*/ 5321 h 10000"/>
              <a:gd name="connsiteX23" fmla="*/ 3230 w 10000"/>
              <a:gd name="connsiteY23" fmla="*/ 4679 h 10000"/>
              <a:gd name="connsiteX24" fmla="*/ 3386 w 10000"/>
              <a:gd name="connsiteY24" fmla="*/ 4144 h 10000"/>
              <a:gd name="connsiteX25" fmla="*/ 3540 w 10000"/>
              <a:gd name="connsiteY25" fmla="*/ 3516 h 10000"/>
              <a:gd name="connsiteX26" fmla="*/ 3540 w 10000"/>
              <a:gd name="connsiteY26" fmla="*/ 2981 h 10000"/>
              <a:gd name="connsiteX27" fmla="*/ 3694 w 10000"/>
              <a:gd name="connsiteY27" fmla="*/ 2447 h 10000"/>
              <a:gd name="connsiteX28" fmla="*/ 3694 w 10000"/>
              <a:gd name="connsiteY28" fmla="*/ 2019 h 10000"/>
              <a:gd name="connsiteX29" fmla="*/ 3848 w 10000"/>
              <a:gd name="connsiteY29" fmla="*/ 1591 h 10000"/>
              <a:gd name="connsiteX30" fmla="*/ 3848 w 10000"/>
              <a:gd name="connsiteY30" fmla="*/ 1283 h 10000"/>
              <a:gd name="connsiteX31" fmla="*/ 3848 w 10000"/>
              <a:gd name="connsiteY31" fmla="*/ 1176 h 10000"/>
              <a:gd name="connsiteX32" fmla="*/ 3848 w 10000"/>
              <a:gd name="connsiteY32" fmla="*/ 1070 h 10000"/>
              <a:gd name="connsiteX33" fmla="*/ 3848 w 10000"/>
              <a:gd name="connsiteY33" fmla="*/ 963 h 10000"/>
              <a:gd name="connsiteX34" fmla="*/ 3848 w 10000"/>
              <a:gd name="connsiteY34" fmla="*/ 963 h 10000"/>
              <a:gd name="connsiteX35" fmla="*/ 3848 w 10000"/>
              <a:gd name="connsiteY35" fmla="*/ 963 h 10000"/>
              <a:gd name="connsiteX36" fmla="*/ 3694 w 10000"/>
              <a:gd name="connsiteY36" fmla="*/ 963 h 10000"/>
              <a:gd name="connsiteX37" fmla="*/ 3540 w 10000"/>
              <a:gd name="connsiteY37" fmla="*/ 963 h 10000"/>
              <a:gd name="connsiteX38" fmla="*/ 3386 w 10000"/>
              <a:gd name="connsiteY38" fmla="*/ 963 h 10000"/>
              <a:gd name="connsiteX39" fmla="*/ 3230 w 10000"/>
              <a:gd name="connsiteY39" fmla="*/ 963 h 10000"/>
              <a:gd name="connsiteX40" fmla="*/ 2921 w 10000"/>
              <a:gd name="connsiteY40" fmla="*/ 1070 h 10000"/>
              <a:gd name="connsiteX41" fmla="*/ 2766 w 10000"/>
              <a:gd name="connsiteY41" fmla="*/ 1070 h 10000"/>
              <a:gd name="connsiteX42" fmla="*/ 2457 w 10000"/>
              <a:gd name="connsiteY42" fmla="*/ 1176 h 10000"/>
              <a:gd name="connsiteX43" fmla="*/ 1682 w 10000"/>
              <a:gd name="connsiteY43" fmla="*/ 1283 h 10000"/>
              <a:gd name="connsiteX44" fmla="*/ 1084 w 10000"/>
              <a:gd name="connsiteY44" fmla="*/ 1283 h 10000"/>
              <a:gd name="connsiteX45" fmla="*/ 465 w 10000"/>
              <a:gd name="connsiteY45" fmla="*/ 1377 h 10000"/>
              <a:gd name="connsiteX46" fmla="*/ 0 w 10000"/>
              <a:gd name="connsiteY46" fmla="*/ 1377 h 10000"/>
              <a:gd name="connsiteX47" fmla="*/ 0 w 10000"/>
              <a:gd name="connsiteY47" fmla="*/ 963 h 10000"/>
              <a:gd name="connsiteX48" fmla="*/ 465 w 10000"/>
              <a:gd name="connsiteY48" fmla="*/ 963 h 10000"/>
              <a:gd name="connsiteX49" fmla="*/ 1084 w 10000"/>
              <a:gd name="connsiteY49" fmla="*/ 856 h 10000"/>
              <a:gd name="connsiteX50" fmla="*/ 1682 w 10000"/>
              <a:gd name="connsiteY50" fmla="*/ 856 h 10000"/>
              <a:gd name="connsiteX51" fmla="*/ 2302 w 10000"/>
              <a:gd name="connsiteY51" fmla="*/ 749 h 10000"/>
              <a:gd name="connsiteX52" fmla="*/ 2766 w 10000"/>
              <a:gd name="connsiteY52" fmla="*/ 535 h 10000"/>
              <a:gd name="connsiteX53" fmla="*/ 3230 w 10000"/>
              <a:gd name="connsiteY53" fmla="*/ 535 h 10000"/>
              <a:gd name="connsiteX54" fmla="*/ 3540 w 10000"/>
              <a:gd name="connsiteY54" fmla="*/ 428 h 10000"/>
              <a:gd name="connsiteX55" fmla="*/ 3694 w 10000"/>
              <a:gd name="connsiteY55" fmla="*/ 214 h 10000"/>
              <a:gd name="connsiteX56" fmla="*/ 3848 w 10000"/>
              <a:gd name="connsiteY56" fmla="*/ 214 h 10000"/>
              <a:gd name="connsiteX57" fmla="*/ 4003 w 10000"/>
              <a:gd name="connsiteY57" fmla="*/ 107 h 10000"/>
              <a:gd name="connsiteX58" fmla="*/ 4159 w 10000"/>
              <a:gd name="connsiteY58" fmla="*/ 107 h 10000"/>
              <a:gd name="connsiteX59" fmla="*/ 4159 w 10000"/>
              <a:gd name="connsiteY59" fmla="*/ 0 h 10000"/>
              <a:gd name="connsiteX60" fmla="*/ 4313 w 10000"/>
              <a:gd name="connsiteY60" fmla="*/ 107 h 10000"/>
              <a:gd name="connsiteX61" fmla="*/ 4468 w 10000"/>
              <a:gd name="connsiteY61" fmla="*/ 107 h 10000"/>
              <a:gd name="connsiteX62" fmla="*/ 4778 w 10000"/>
              <a:gd name="connsiteY62" fmla="*/ 214 h 10000"/>
              <a:gd name="connsiteX63" fmla="*/ 5087 w 10000"/>
              <a:gd name="connsiteY63" fmla="*/ 428 h 10000"/>
              <a:gd name="connsiteX64" fmla="*/ 5223 w 10000"/>
              <a:gd name="connsiteY64" fmla="*/ 535 h 10000"/>
              <a:gd name="connsiteX65" fmla="*/ 5532 w 10000"/>
              <a:gd name="connsiteY65" fmla="*/ 749 h 10000"/>
              <a:gd name="connsiteX66" fmla="*/ 5532 w 10000"/>
              <a:gd name="connsiteY66" fmla="*/ 856 h 10000"/>
              <a:gd name="connsiteX67" fmla="*/ 5687 w 10000"/>
              <a:gd name="connsiteY67" fmla="*/ 963 h 10000"/>
              <a:gd name="connsiteX68" fmla="*/ 5532 w 10000"/>
              <a:gd name="connsiteY68" fmla="*/ 1070 h 10000"/>
              <a:gd name="connsiteX69" fmla="*/ 5377 w 10000"/>
              <a:gd name="connsiteY69" fmla="*/ 1176 h 10000"/>
              <a:gd name="connsiteX70" fmla="*/ 5223 w 10000"/>
              <a:gd name="connsiteY70" fmla="*/ 1176 h 10000"/>
              <a:gd name="connsiteX71" fmla="*/ 5087 w 10000"/>
              <a:gd name="connsiteY71" fmla="*/ 1283 h 10000"/>
              <a:gd name="connsiteX72" fmla="*/ 4932 w 10000"/>
              <a:gd name="connsiteY72" fmla="*/ 1591 h 10000"/>
              <a:gd name="connsiteX73" fmla="*/ 4778 w 10000"/>
              <a:gd name="connsiteY73" fmla="*/ 1805 h 10000"/>
              <a:gd name="connsiteX74" fmla="*/ 4778 w 10000"/>
              <a:gd name="connsiteY74" fmla="*/ 2126 h 10000"/>
              <a:gd name="connsiteX75" fmla="*/ 4623 w 10000"/>
              <a:gd name="connsiteY75" fmla="*/ 2447 h 10000"/>
              <a:gd name="connsiteX76" fmla="*/ 4468 w 10000"/>
              <a:gd name="connsiteY76" fmla="*/ 2767 h 10000"/>
              <a:gd name="connsiteX77" fmla="*/ 4468 w 10000"/>
              <a:gd name="connsiteY77" fmla="*/ 3302 h 10000"/>
              <a:gd name="connsiteX78" fmla="*/ 4313 w 10000"/>
              <a:gd name="connsiteY78" fmla="*/ 3730 h 10000"/>
              <a:gd name="connsiteX79" fmla="*/ 4159 w 10000"/>
              <a:gd name="connsiteY79" fmla="*/ 4144 h 10000"/>
              <a:gd name="connsiteX80" fmla="*/ 4159 w 10000"/>
              <a:gd name="connsiteY80" fmla="*/ 4572 h 10000"/>
              <a:gd name="connsiteX81" fmla="*/ 4003 w 10000"/>
              <a:gd name="connsiteY81" fmla="*/ 4893 h 10000"/>
              <a:gd name="connsiteX82" fmla="*/ 4003 w 10000"/>
              <a:gd name="connsiteY82" fmla="*/ 5214 h 10000"/>
              <a:gd name="connsiteX83" fmla="*/ 4003 w 10000"/>
              <a:gd name="connsiteY83" fmla="*/ 5535 h 10000"/>
              <a:gd name="connsiteX84" fmla="*/ 4003 w 10000"/>
              <a:gd name="connsiteY84" fmla="*/ 5749 h 10000"/>
              <a:gd name="connsiteX85" fmla="*/ 4003 w 10000"/>
              <a:gd name="connsiteY85" fmla="*/ 5963 h 10000"/>
              <a:gd name="connsiteX86" fmla="*/ 4003 w 10000"/>
              <a:gd name="connsiteY86" fmla="*/ 6698 h 10000"/>
              <a:gd name="connsiteX87" fmla="*/ 4159 w 10000"/>
              <a:gd name="connsiteY87" fmla="*/ 7126 h 10000"/>
              <a:gd name="connsiteX88" fmla="*/ 4159 w 10000"/>
              <a:gd name="connsiteY88" fmla="*/ 7447 h 10000"/>
              <a:gd name="connsiteX89" fmla="*/ 4313 w 10000"/>
              <a:gd name="connsiteY89" fmla="*/ 7874 h 10000"/>
              <a:gd name="connsiteX90" fmla="*/ 4623 w 10000"/>
              <a:gd name="connsiteY90" fmla="*/ 8088 h 10000"/>
              <a:gd name="connsiteX91" fmla="*/ 4778 w 10000"/>
              <a:gd name="connsiteY91" fmla="*/ 8409 h 10000"/>
              <a:gd name="connsiteX92" fmla="*/ 5087 w 10000"/>
              <a:gd name="connsiteY92" fmla="*/ 8623 h 10000"/>
              <a:gd name="connsiteX93" fmla="*/ 5377 w 10000"/>
              <a:gd name="connsiteY93" fmla="*/ 8730 h 10000"/>
              <a:gd name="connsiteX94" fmla="*/ 5687 w 10000"/>
              <a:gd name="connsiteY94" fmla="*/ 8837 h 10000"/>
              <a:gd name="connsiteX95" fmla="*/ 6151 w 10000"/>
              <a:gd name="connsiteY95" fmla="*/ 8944 h 10000"/>
              <a:gd name="connsiteX96" fmla="*/ 6770 w 10000"/>
              <a:gd name="connsiteY96" fmla="*/ 8944 h 10000"/>
              <a:gd name="connsiteX0" fmla="*/ 8781 w 8781"/>
              <a:gd name="connsiteY0" fmla="*/ 9786 h 10000"/>
              <a:gd name="connsiteX1" fmla="*/ 8472 w 8781"/>
              <a:gd name="connsiteY1" fmla="*/ 9893 h 10000"/>
              <a:gd name="connsiteX2" fmla="*/ 8007 w 8781"/>
              <a:gd name="connsiteY2" fmla="*/ 10000 h 10000"/>
              <a:gd name="connsiteX3" fmla="*/ 7543 w 8781"/>
              <a:gd name="connsiteY3" fmla="*/ 10000 h 10000"/>
              <a:gd name="connsiteX4" fmla="*/ 7234 w 8781"/>
              <a:gd name="connsiteY4" fmla="*/ 10000 h 10000"/>
              <a:gd name="connsiteX5" fmla="*/ 6924 w 8781"/>
              <a:gd name="connsiteY5" fmla="*/ 10000 h 10000"/>
              <a:gd name="connsiteX6" fmla="*/ 6306 w 8781"/>
              <a:gd name="connsiteY6" fmla="*/ 9893 h 10000"/>
              <a:gd name="connsiteX7" fmla="*/ 5687 w 8781"/>
              <a:gd name="connsiteY7" fmla="*/ 9786 h 10000"/>
              <a:gd name="connsiteX8" fmla="*/ 5223 w 8781"/>
              <a:gd name="connsiteY8" fmla="*/ 9679 h 10000"/>
              <a:gd name="connsiteX9" fmla="*/ 4932 w 8781"/>
              <a:gd name="connsiteY9" fmla="*/ 9572 h 10000"/>
              <a:gd name="connsiteX10" fmla="*/ 4623 w 8781"/>
              <a:gd name="connsiteY10" fmla="*/ 9358 h 10000"/>
              <a:gd name="connsiteX11" fmla="*/ 4313 w 8781"/>
              <a:gd name="connsiteY11" fmla="*/ 9144 h 10000"/>
              <a:gd name="connsiteX12" fmla="*/ 4003 w 8781"/>
              <a:gd name="connsiteY12" fmla="*/ 8944 h 10000"/>
              <a:gd name="connsiteX13" fmla="*/ 3848 w 8781"/>
              <a:gd name="connsiteY13" fmla="*/ 8623 h 10000"/>
              <a:gd name="connsiteX14" fmla="*/ 3694 w 8781"/>
              <a:gd name="connsiteY14" fmla="*/ 8302 h 10000"/>
              <a:gd name="connsiteX15" fmla="*/ 3540 w 8781"/>
              <a:gd name="connsiteY15" fmla="*/ 7981 h 10000"/>
              <a:gd name="connsiteX16" fmla="*/ 3386 w 8781"/>
              <a:gd name="connsiteY16" fmla="*/ 7553 h 10000"/>
              <a:gd name="connsiteX17" fmla="*/ 3230 w 8781"/>
              <a:gd name="connsiteY17" fmla="*/ 7233 h 10000"/>
              <a:gd name="connsiteX18" fmla="*/ 3230 w 8781"/>
              <a:gd name="connsiteY18" fmla="*/ 6805 h 10000"/>
              <a:gd name="connsiteX19" fmla="*/ 3230 w 8781"/>
              <a:gd name="connsiteY19" fmla="*/ 6283 h 10000"/>
              <a:gd name="connsiteX20" fmla="*/ 3230 w 8781"/>
              <a:gd name="connsiteY20" fmla="*/ 5749 h 10000"/>
              <a:gd name="connsiteX21" fmla="*/ 3230 w 8781"/>
              <a:gd name="connsiteY21" fmla="*/ 5321 h 10000"/>
              <a:gd name="connsiteX22" fmla="*/ 3230 w 8781"/>
              <a:gd name="connsiteY22" fmla="*/ 4679 h 10000"/>
              <a:gd name="connsiteX23" fmla="*/ 3386 w 8781"/>
              <a:gd name="connsiteY23" fmla="*/ 4144 h 10000"/>
              <a:gd name="connsiteX24" fmla="*/ 3540 w 8781"/>
              <a:gd name="connsiteY24" fmla="*/ 3516 h 10000"/>
              <a:gd name="connsiteX25" fmla="*/ 3540 w 8781"/>
              <a:gd name="connsiteY25" fmla="*/ 2981 h 10000"/>
              <a:gd name="connsiteX26" fmla="*/ 3694 w 8781"/>
              <a:gd name="connsiteY26" fmla="*/ 2447 h 10000"/>
              <a:gd name="connsiteX27" fmla="*/ 3694 w 8781"/>
              <a:gd name="connsiteY27" fmla="*/ 2019 h 10000"/>
              <a:gd name="connsiteX28" fmla="*/ 3848 w 8781"/>
              <a:gd name="connsiteY28" fmla="*/ 1591 h 10000"/>
              <a:gd name="connsiteX29" fmla="*/ 3848 w 8781"/>
              <a:gd name="connsiteY29" fmla="*/ 1283 h 10000"/>
              <a:gd name="connsiteX30" fmla="*/ 3848 w 8781"/>
              <a:gd name="connsiteY30" fmla="*/ 1176 h 10000"/>
              <a:gd name="connsiteX31" fmla="*/ 3848 w 8781"/>
              <a:gd name="connsiteY31" fmla="*/ 1070 h 10000"/>
              <a:gd name="connsiteX32" fmla="*/ 3848 w 8781"/>
              <a:gd name="connsiteY32" fmla="*/ 963 h 10000"/>
              <a:gd name="connsiteX33" fmla="*/ 3848 w 8781"/>
              <a:gd name="connsiteY33" fmla="*/ 963 h 10000"/>
              <a:gd name="connsiteX34" fmla="*/ 3848 w 8781"/>
              <a:gd name="connsiteY34" fmla="*/ 963 h 10000"/>
              <a:gd name="connsiteX35" fmla="*/ 3694 w 8781"/>
              <a:gd name="connsiteY35" fmla="*/ 963 h 10000"/>
              <a:gd name="connsiteX36" fmla="*/ 3540 w 8781"/>
              <a:gd name="connsiteY36" fmla="*/ 963 h 10000"/>
              <a:gd name="connsiteX37" fmla="*/ 3386 w 8781"/>
              <a:gd name="connsiteY37" fmla="*/ 963 h 10000"/>
              <a:gd name="connsiteX38" fmla="*/ 3230 w 8781"/>
              <a:gd name="connsiteY38" fmla="*/ 963 h 10000"/>
              <a:gd name="connsiteX39" fmla="*/ 2921 w 8781"/>
              <a:gd name="connsiteY39" fmla="*/ 1070 h 10000"/>
              <a:gd name="connsiteX40" fmla="*/ 2766 w 8781"/>
              <a:gd name="connsiteY40" fmla="*/ 1070 h 10000"/>
              <a:gd name="connsiteX41" fmla="*/ 2457 w 8781"/>
              <a:gd name="connsiteY41" fmla="*/ 1176 h 10000"/>
              <a:gd name="connsiteX42" fmla="*/ 1682 w 8781"/>
              <a:gd name="connsiteY42" fmla="*/ 1283 h 10000"/>
              <a:gd name="connsiteX43" fmla="*/ 1084 w 8781"/>
              <a:gd name="connsiteY43" fmla="*/ 1283 h 10000"/>
              <a:gd name="connsiteX44" fmla="*/ 465 w 8781"/>
              <a:gd name="connsiteY44" fmla="*/ 1377 h 10000"/>
              <a:gd name="connsiteX45" fmla="*/ 0 w 8781"/>
              <a:gd name="connsiteY45" fmla="*/ 1377 h 10000"/>
              <a:gd name="connsiteX46" fmla="*/ 0 w 8781"/>
              <a:gd name="connsiteY46" fmla="*/ 963 h 10000"/>
              <a:gd name="connsiteX47" fmla="*/ 465 w 8781"/>
              <a:gd name="connsiteY47" fmla="*/ 963 h 10000"/>
              <a:gd name="connsiteX48" fmla="*/ 1084 w 8781"/>
              <a:gd name="connsiteY48" fmla="*/ 856 h 10000"/>
              <a:gd name="connsiteX49" fmla="*/ 1682 w 8781"/>
              <a:gd name="connsiteY49" fmla="*/ 856 h 10000"/>
              <a:gd name="connsiteX50" fmla="*/ 2302 w 8781"/>
              <a:gd name="connsiteY50" fmla="*/ 749 h 10000"/>
              <a:gd name="connsiteX51" fmla="*/ 2766 w 8781"/>
              <a:gd name="connsiteY51" fmla="*/ 535 h 10000"/>
              <a:gd name="connsiteX52" fmla="*/ 3230 w 8781"/>
              <a:gd name="connsiteY52" fmla="*/ 535 h 10000"/>
              <a:gd name="connsiteX53" fmla="*/ 3540 w 8781"/>
              <a:gd name="connsiteY53" fmla="*/ 428 h 10000"/>
              <a:gd name="connsiteX54" fmla="*/ 3694 w 8781"/>
              <a:gd name="connsiteY54" fmla="*/ 214 h 10000"/>
              <a:gd name="connsiteX55" fmla="*/ 3848 w 8781"/>
              <a:gd name="connsiteY55" fmla="*/ 214 h 10000"/>
              <a:gd name="connsiteX56" fmla="*/ 4003 w 8781"/>
              <a:gd name="connsiteY56" fmla="*/ 107 h 10000"/>
              <a:gd name="connsiteX57" fmla="*/ 4159 w 8781"/>
              <a:gd name="connsiteY57" fmla="*/ 107 h 10000"/>
              <a:gd name="connsiteX58" fmla="*/ 4159 w 8781"/>
              <a:gd name="connsiteY58" fmla="*/ 0 h 10000"/>
              <a:gd name="connsiteX59" fmla="*/ 4313 w 8781"/>
              <a:gd name="connsiteY59" fmla="*/ 107 h 10000"/>
              <a:gd name="connsiteX60" fmla="*/ 4468 w 8781"/>
              <a:gd name="connsiteY60" fmla="*/ 107 h 10000"/>
              <a:gd name="connsiteX61" fmla="*/ 4778 w 8781"/>
              <a:gd name="connsiteY61" fmla="*/ 214 h 10000"/>
              <a:gd name="connsiteX62" fmla="*/ 5087 w 8781"/>
              <a:gd name="connsiteY62" fmla="*/ 428 h 10000"/>
              <a:gd name="connsiteX63" fmla="*/ 5223 w 8781"/>
              <a:gd name="connsiteY63" fmla="*/ 535 h 10000"/>
              <a:gd name="connsiteX64" fmla="*/ 5532 w 8781"/>
              <a:gd name="connsiteY64" fmla="*/ 749 h 10000"/>
              <a:gd name="connsiteX65" fmla="*/ 5532 w 8781"/>
              <a:gd name="connsiteY65" fmla="*/ 856 h 10000"/>
              <a:gd name="connsiteX66" fmla="*/ 5687 w 8781"/>
              <a:gd name="connsiteY66" fmla="*/ 963 h 10000"/>
              <a:gd name="connsiteX67" fmla="*/ 5532 w 8781"/>
              <a:gd name="connsiteY67" fmla="*/ 1070 h 10000"/>
              <a:gd name="connsiteX68" fmla="*/ 5377 w 8781"/>
              <a:gd name="connsiteY68" fmla="*/ 1176 h 10000"/>
              <a:gd name="connsiteX69" fmla="*/ 5223 w 8781"/>
              <a:gd name="connsiteY69" fmla="*/ 1176 h 10000"/>
              <a:gd name="connsiteX70" fmla="*/ 5087 w 8781"/>
              <a:gd name="connsiteY70" fmla="*/ 1283 h 10000"/>
              <a:gd name="connsiteX71" fmla="*/ 4932 w 8781"/>
              <a:gd name="connsiteY71" fmla="*/ 1591 h 10000"/>
              <a:gd name="connsiteX72" fmla="*/ 4778 w 8781"/>
              <a:gd name="connsiteY72" fmla="*/ 1805 h 10000"/>
              <a:gd name="connsiteX73" fmla="*/ 4778 w 8781"/>
              <a:gd name="connsiteY73" fmla="*/ 2126 h 10000"/>
              <a:gd name="connsiteX74" fmla="*/ 4623 w 8781"/>
              <a:gd name="connsiteY74" fmla="*/ 2447 h 10000"/>
              <a:gd name="connsiteX75" fmla="*/ 4468 w 8781"/>
              <a:gd name="connsiteY75" fmla="*/ 2767 h 10000"/>
              <a:gd name="connsiteX76" fmla="*/ 4468 w 8781"/>
              <a:gd name="connsiteY76" fmla="*/ 3302 h 10000"/>
              <a:gd name="connsiteX77" fmla="*/ 4313 w 8781"/>
              <a:gd name="connsiteY77" fmla="*/ 3730 h 10000"/>
              <a:gd name="connsiteX78" fmla="*/ 4159 w 8781"/>
              <a:gd name="connsiteY78" fmla="*/ 4144 h 10000"/>
              <a:gd name="connsiteX79" fmla="*/ 4159 w 8781"/>
              <a:gd name="connsiteY79" fmla="*/ 4572 h 10000"/>
              <a:gd name="connsiteX80" fmla="*/ 4003 w 8781"/>
              <a:gd name="connsiteY80" fmla="*/ 4893 h 10000"/>
              <a:gd name="connsiteX81" fmla="*/ 4003 w 8781"/>
              <a:gd name="connsiteY81" fmla="*/ 5214 h 10000"/>
              <a:gd name="connsiteX82" fmla="*/ 4003 w 8781"/>
              <a:gd name="connsiteY82" fmla="*/ 5535 h 10000"/>
              <a:gd name="connsiteX83" fmla="*/ 4003 w 8781"/>
              <a:gd name="connsiteY83" fmla="*/ 5749 h 10000"/>
              <a:gd name="connsiteX84" fmla="*/ 4003 w 8781"/>
              <a:gd name="connsiteY84" fmla="*/ 5963 h 10000"/>
              <a:gd name="connsiteX85" fmla="*/ 4003 w 8781"/>
              <a:gd name="connsiteY85" fmla="*/ 6698 h 10000"/>
              <a:gd name="connsiteX86" fmla="*/ 4159 w 8781"/>
              <a:gd name="connsiteY86" fmla="*/ 7126 h 10000"/>
              <a:gd name="connsiteX87" fmla="*/ 4159 w 8781"/>
              <a:gd name="connsiteY87" fmla="*/ 7447 h 10000"/>
              <a:gd name="connsiteX88" fmla="*/ 4313 w 8781"/>
              <a:gd name="connsiteY88" fmla="*/ 7874 h 10000"/>
              <a:gd name="connsiteX89" fmla="*/ 4623 w 8781"/>
              <a:gd name="connsiteY89" fmla="*/ 8088 h 10000"/>
              <a:gd name="connsiteX90" fmla="*/ 4778 w 8781"/>
              <a:gd name="connsiteY90" fmla="*/ 8409 h 10000"/>
              <a:gd name="connsiteX91" fmla="*/ 5087 w 8781"/>
              <a:gd name="connsiteY91" fmla="*/ 8623 h 10000"/>
              <a:gd name="connsiteX92" fmla="*/ 5377 w 8781"/>
              <a:gd name="connsiteY92" fmla="*/ 8730 h 10000"/>
              <a:gd name="connsiteX93" fmla="*/ 5687 w 8781"/>
              <a:gd name="connsiteY93" fmla="*/ 8837 h 10000"/>
              <a:gd name="connsiteX94" fmla="*/ 6151 w 8781"/>
              <a:gd name="connsiteY94" fmla="*/ 8944 h 10000"/>
              <a:gd name="connsiteX95" fmla="*/ 6770 w 8781"/>
              <a:gd name="connsiteY95" fmla="*/ 8944 h 10000"/>
              <a:gd name="connsiteX0" fmla="*/ 9648 w 9648"/>
              <a:gd name="connsiteY0" fmla="*/ 9893 h 10000"/>
              <a:gd name="connsiteX1" fmla="*/ 9119 w 9648"/>
              <a:gd name="connsiteY1" fmla="*/ 10000 h 10000"/>
              <a:gd name="connsiteX2" fmla="*/ 8590 w 9648"/>
              <a:gd name="connsiteY2" fmla="*/ 10000 h 10000"/>
              <a:gd name="connsiteX3" fmla="*/ 8238 w 9648"/>
              <a:gd name="connsiteY3" fmla="*/ 10000 h 10000"/>
              <a:gd name="connsiteX4" fmla="*/ 7885 w 9648"/>
              <a:gd name="connsiteY4" fmla="*/ 10000 h 10000"/>
              <a:gd name="connsiteX5" fmla="*/ 7181 w 9648"/>
              <a:gd name="connsiteY5" fmla="*/ 9893 h 10000"/>
              <a:gd name="connsiteX6" fmla="*/ 6476 w 9648"/>
              <a:gd name="connsiteY6" fmla="*/ 9786 h 10000"/>
              <a:gd name="connsiteX7" fmla="*/ 5948 w 9648"/>
              <a:gd name="connsiteY7" fmla="*/ 9679 h 10000"/>
              <a:gd name="connsiteX8" fmla="*/ 5617 w 9648"/>
              <a:gd name="connsiteY8" fmla="*/ 9572 h 10000"/>
              <a:gd name="connsiteX9" fmla="*/ 5265 w 9648"/>
              <a:gd name="connsiteY9" fmla="*/ 9358 h 10000"/>
              <a:gd name="connsiteX10" fmla="*/ 4912 w 9648"/>
              <a:gd name="connsiteY10" fmla="*/ 9144 h 10000"/>
              <a:gd name="connsiteX11" fmla="*/ 4559 w 9648"/>
              <a:gd name="connsiteY11" fmla="*/ 8944 h 10000"/>
              <a:gd name="connsiteX12" fmla="*/ 4382 w 9648"/>
              <a:gd name="connsiteY12" fmla="*/ 8623 h 10000"/>
              <a:gd name="connsiteX13" fmla="*/ 4207 w 9648"/>
              <a:gd name="connsiteY13" fmla="*/ 8302 h 10000"/>
              <a:gd name="connsiteX14" fmla="*/ 4031 w 9648"/>
              <a:gd name="connsiteY14" fmla="*/ 7981 h 10000"/>
              <a:gd name="connsiteX15" fmla="*/ 3856 w 9648"/>
              <a:gd name="connsiteY15" fmla="*/ 7553 h 10000"/>
              <a:gd name="connsiteX16" fmla="*/ 3678 w 9648"/>
              <a:gd name="connsiteY16" fmla="*/ 7233 h 10000"/>
              <a:gd name="connsiteX17" fmla="*/ 3678 w 9648"/>
              <a:gd name="connsiteY17" fmla="*/ 6805 h 10000"/>
              <a:gd name="connsiteX18" fmla="*/ 3678 w 9648"/>
              <a:gd name="connsiteY18" fmla="*/ 6283 h 10000"/>
              <a:gd name="connsiteX19" fmla="*/ 3678 w 9648"/>
              <a:gd name="connsiteY19" fmla="*/ 5749 h 10000"/>
              <a:gd name="connsiteX20" fmla="*/ 3678 w 9648"/>
              <a:gd name="connsiteY20" fmla="*/ 5321 h 10000"/>
              <a:gd name="connsiteX21" fmla="*/ 3678 w 9648"/>
              <a:gd name="connsiteY21" fmla="*/ 4679 h 10000"/>
              <a:gd name="connsiteX22" fmla="*/ 3856 w 9648"/>
              <a:gd name="connsiteY22" fmla="*/ 4144 h 10000"/>
              <a:gd name="connsiteX23" fmla="*/ 4031 w 9648"/>
              <a:gd name="connsiteY23" fmla="*/ 3516 h 10000"/>
              <a:gd name="connsiteX24" fmla="*/ 4031 w 9648"/>
              <a:gd name="connsiteY24" fmla="*/ 2981 h 10000"/>
              <a:gd name="connsiteX25" fmla="*/ 4207 w 9648"/>
              <a:gd name="connsiteY25" fmla="*/ 2447 h 10000"/>
              <a:gd name="connsiteX26" fmla="*/ 4207 w 9648"/>
              <a:gd name="connsiteY26" fmla="*/ 2019 h 10000"/>
              <a:gd name="connsiteX27" fmla="*/ 4382 w 9648"/>
              <a:gd name="connsiteY27" fmla="*/ 1591 h 10000"/>
              <a:gd name="connsiteX28" fmla="*/ 4382 w 9648"/>
              <a:gd name="connsiteY28" fmla="*/ 1283 h 10000"/>
              <a:gd name="connsiteX29" fmla="*/ 4382 w 9648"/>
              <a:gd name="connsiteY29" fmla="*/ 1176 h 10000"/>
              <a:gd name="connsiteX30" fmla="*/ 4382 w 9648"/>
              <a:gd name="connsiteY30" fmla="*/ 1070 h 10000"/>
              <a:gd name="connsiteX31" fmla="*/ 4382 w 9648"/>
              <a:gd name="connsiteY31" fmla="*/ 963 h 10000"/>
              <a:gd name="connsiteX32" fmla="*/ 4382 w 9648"/>
              <a:gd name="connsiteY32" fmla="*/ 963 h 10000"/>
              <a:gd name="connsiteX33" fmla="*/ 4382 w 9648"/>
              <a:gd name="connsiteY33" fmla="*/ 963 h 10000"/>
              <a:gd name="connsiteX34" fmla="*/ 4207 w 9648"/>
              <a:gd name="connsiteY34" fmla="*/ 963 h 10000"/>
              <a:gd name="connsiteX35" fmla="*/ 4031 w 9648"/>
              <a:gd name="connsiteY35" fmla="*/ 963 h 10000"/>
              <a:gd name="connsiteX36" fmla="*/ 3856 w 9648"/>
              <a:gd name="connsiteY36" fmla="*/ 963 h 10000"/>
              <a:gd name="connsiteX37" fmla="*/ 3678 w 9648"/>
              <a:gd name="connsiteY37" fmla="*/ 963 h 10000"/>
              <a:gd name="connsiteX38" fmla="*/ 3327 w 9648"/>
              <a:gd name="connsiteY38" fmla="*/ 1070 h 10000"/>
              <a:gd name="connsiteX39" fmla="*/ 3150 w 9648"/>
              <a:gd name="connsiteY39" fmla="*/ 1070 h 10000"/>
              <a:gd name="connsiteX40" fmla="*/ 2798 w 9648"/>
              <a:gd name="connsiteY40" fmla="*/ 1176 h 10000"/>
              <a:gd name="connsiteX41" fmla="*/ 1915 w 9648"/>
              <a:gd name="connsiteY41" fmla="*/ 1283 h 10000"/>
              <a:gd name="connsiteX42" fmla="*/ 1234 w 9648"/>
              <a:gd name="connsiteY42" fmla="*/ 1283 h 10000"/>
              <a:gd name="connsiteX43" fmla="*/ 530 w 9648"/>
              <a:gd name="connsiteY43" fmla="*/ 1377 h 10000"/>
              <a:gd name="connsiteX44" fmla="*/ 0 w 9648"/>
              <a:gd name="connsiteY44" fmla="*/ 1377 h 10000"/>
              <a:gd name="connsiteX45" fmla="*/ 0 w 9648"/>
              <a:gd name="connsiteY45" fmla="*/ 963 h 10000"/>
              <a:gd name="connsiteX46" fmla="*/ 530 w 9648"/>
              <a:gd name="connsiteY46" fmla="*/ 963 h 10000"/>
              <a:gd name="connsiteX47" fmla="*/ 1234 w 9648"/>
              <a:gd name="connsiteY47" fmla="*/ 856 h 10000"/>
              <a:gd name="connsiteX48" fmla="*/ 1915 w 9648"/>
              <a:gd name="connsiteY48" fmla="*/ 856 h 10000"/>
              <a:gd name="connsiteX49" fmla="*/ 2622 w 9648"/>
              <a:gd name="connsiteY49" fmla="*/ 749 h 10000"/>
              <a:gd name="connsiteX50" fmla="*/ 3150 w 9648"/>
              <a:gd name="connsiteY50" fmla="*/ 535 h 10000"/>
              <a:gd name="connsiteX51" fmla="*/ 3678 w 9648"/>
              <a:gd name="connsiteY51" fmla="*/ 535 h 10000"/>
              <a:gd name="connsiteX52" fmla="*/ 4031 w 9648"/>
              <a:gd name="connsiteY52" fmla="*/ 428 h 10000"/>
              <a:gd name="connsiteX53" fmla="*/ 4207 w 9648"/>
              <a:gd name="connsiteY53" fmla="*/ 214 h 10000"/>
              <a:gd name="connsiteX54" fmla="*/ 4382 w 9648"/>
              <a:gd name="connsiteY54" fmla="*/ 214 h 10000"/>
              <a:gd name="connsiteX55" fmla="*/ 4559 w 9648"/>
              <a:gd name="connsiteY55" fmla="*/ 107 h 10000"/>
              <a:gd name="connsiteX56" fmla="*/ 4736 w 9648"/>
              <a:gd name="connsiteY56" fmla="*/ 107 h 10000"/>
              <a:gd name="connsiteX57" fmla="*/ 4736 w 9648"/>
              <a:gd name="connsiteY57" fmla="*/ 0 h 10000"/>
              <a:gd name="connsiteX58" fmla="*/ 4912 w 9648"/>
              <a:gd name="connsiteY58" fmla="*/ 107 h 10000"/>
              <a:gd name="connsiteX59" fmla="*/ 5088 w 9648"/>
              <a:gd name="connsiteY59" fmla="*/ 107 h 10000"/>
              <a:gd name="connsiteX60" fmla="*/ 5441 w 9648"/>
              <a:gd name="connsiteY60" fmla="*/ 214 h 10000"/>
              <a:gd name="connsiteX61" fmla="*/ 5793 w 9648"/>
              <a:gd name="connsiteY61" fmla="*/ 428 h 10000"/>
              <a:gd name="connsiteX62" fmla="*/ 5948 w 9648"/>
              <a:gd name="connsiteY62" fmla="*/ 535 h 10000"/>
              <a:gd name="connsiteX63" fmla="*/ 6300 w 9648"/>
              <a:gd name="connsiteY63" fmla="*/ 749 h 10000"/>
              <a:gd name="connsiteX64" fmla="*/ 6300 w 9648"/>
              <a:gd name="connsiteY64" fmla="*/ 856 h 10000"/>
              <a:gd name="connsiteX65" fmla="*/ 6476 w 9648"/>
              <a:gd name="connsiteY65" fmla="*/ 963 h 10000"/>
              <a:gd name="connsiteX66" fmla="*/ 6300 w 9648"/>
              <a:gd name="connsiteY66" fmla="*/ 1070 h 10000"/>
              <a:gd name="connsiteX67" fmla="*/ 6123 w 9648"/>
              <a:gd name="connsiteY67" fmla="*/ 1176 h 10000"/>
              <a:gd name="connsiteX68" fmla="*/ 5948 w 9648"/>
              <a:gd name="connsiteY68" fmla="*/ 1176 h 10000"/>
              <a:gd name="connsiteX69" fmla="*/ 5793 w 9648"/>
              <a:gd name="connsiteY69" fmla="*/ 1283 h 10000"/>
              <a:gd name="connsiteX70" fmla="*/ 5617 w 9648"/>
              <a:gd name="connsiteY70" fmla="*/ 1591 h 10000"/>
              <a:gd name="connsiteX71" fmla="*/ 5441 w 9648"/>
              <a:gd name="connsiteY71" fmla="*/ 1805 h 10000"/>
              <a:gd name="connsiteX72" fmla="*/ 5441 w 9648"/>
              <a:gd name="connsiteY72" fmla="*/ 2126 h 10000"/>
              <a:gd name="connsiteX73" fmla="*/ 5265 w 9648"/>
              <a:gd name="connsiteY73" fmla="*/ 2447 h 10000"/>
              <a:gd name="connsiteX74" fmla="*/ 5088 w 9648"/>
              <a:gd name="connsiteY74" fmla="*/ 2767 h 10000"/>
              <a:gd name="connsiteX75" fmla="*/ 5088 w 9648"/>
              <a:gd name="connsiteY75" fmla="*/ 3302 h 10000"/>
              <a:gd name="connsiteX76" fmla="*/ 4912 w 9648"/>
              <a:gd name="connsiteY76" fmla="*/ 3730 h 10000"/>
              <a:gd name="connsiteX77" fmla="*/ 4736 w 9648"/>
              <a:gd name="connsiteY77" fmla="*/ 4144 h 10000"/>
              <a:gd name="connsiteX78" fmla="*/ 4736 w 9648"/>
              <a:gd name="connsiteY78" fmla="*/ 4572 h 10000"/>
              <a:gd name="connsiteX79" fmla="*/ 4559 w 9648"/>
              <a:gd name="connsiteY79" fmla="*/ 4893 h 10000"/>
              <a:gd name="connsiteX80" fmla="*/ 4559 w 9648"/>
              <a:gd name="connsiteY80" fmla="*/ 5214 h 10000"/>
              <a:gd name="connsiteX81" fmla="*/ 4559 w 9648"/>
              <a:gd name="connsiteY81" fmla="*/ 5535 h 10000"/>
              <a:gd name="connsiteX82" fmla="*/ 4559 w 9648"/>
              <a:gd name="connsiteY82" fmla="*/ 5749 h 10000"/>
              <a:gd name="connsiteX83" fmla="*/ 4559 w 9648"/>
              <a:gd name="connsiteY83" fmla="*/ 5963 h 10000"/>
              <a:gd name="connsiteX84" fmla="*/ 4559 w 9648"/>
              <a:gd name="connsiteY84" fmla="*/ 6698 h 10000"/>
              <a:gd name="connsiteX85" fmla="*/ 4736 w 9648"/>
              <a:gd name="connsiteY85" fmla="*/ 7126 h 10000"/>
              <a:gd name="connsiteX86" fmla="*/ 4736 w 9648"/>
              <a:gd name="connsiteY86" fmla="*/ 7447 h 10000"/>
              <a:gd name="connsiteX87" fmla="*/ 4912 w 9648"/>
              <a:gd name="connsiteY87" fmla="*/ 7874 h 10000"/>
              <a:gd name="connsiteX88" fmla="*/ 5265 w 9648"/>
              <a:gd name="connsiteY88" fmla="*/ 8088 h 10000"/>
              <a:gd name="connsiteX89" fmla="*/ 5441 w 9648"/>
              <a:gd name="connsiteY89" fmla="*/ 8409 h 10000"/>
              <a:gd name="connsiteX90" fmla="*/ 5793 w 9648"/>
              <a:gd name="connsiteY90" fmla="*/ 8623 h 10000"/>
              <a:gd name="connsiteX91" fmla="*/ 6123 w 9648"/>
              <a:gd name="connsiteY91" fmla="*/ 8730 h 10000"/>
              <a:gd name="connsiteX92" fmla="*/ 6476 w 9648"/>
              <a:gd name="connsiteY92" fmla="*/ 8837 h 10000"/>
              <a:gd name="connsiteX93" fmla="*/ 7005 w 9648"/>
              <a:gd name="connsiteY93" fmla="*/ 8944 h 10000"/>
              <a:gd name="connsiteX94" fmla="*/ 7710 w 9648"/>
              <a:gd name="connsiteY94" fmla="*/ 8944 h 10000"/>
              <a:gd name="connsiteX0" fmla="*/ 9452 w 9452"/>
              <a:gd name="connsiteY0" fmla="*/ 10000 h 10000"/>
              <a:gd name="connsiteX1" fmla="*/ 8903 w 9452"/>
              <a:gd name="connsiteY1" fmla="*/ 10000 h 10000"/>
              <a:gd name="connsiteX2" fmla="*/ 8539 w 9452"/>
              <a:gd name="connsiteY2" fmla="*/ 10000 h 10000"/>
              <a:gd name="connsiteX3" fmla="*/ 8173 w 9452"/>
              <a:gd name="connsiteY3" fmla="*/ 10000 h 10000"/>
              <a:gd name="connsiteX4" fmla="*/ 7443 w 9452"/>
              <a:gd name="connsiteY4" fmla="*/ 9893 h 10000"/>
              <a:gd name="connsiteX5" fmla="*/ 6712 w 9452"/>
              <a:gd name="connsiteY5" fmla="*/ 9786 h 10000"/>
              <a:gd name="connsiteX6" fmla="*/ 6165 w 9452"/>
              <a:gd name="connsiteY6" fmla="*/ 9679 h 10000"/>
              <a:gd name="connsiteX7" fmla="*/ 5822 w 9452"/>
              <a:gd name="connsiteY7" fmla="*/ 9572 h 10000"/>
              <a:gd name="connsiteX8" fmla="*/ 5457 w 9452"/>
              <a:gd name="connsiteY8" fmla="*/ 9358 h 10000"/>
              <a:gd name="connsiteX9" fmla="*/ 5091 w 9452"/>
              <a:gd name="connsiteY9" fmla="*/ 9144 h 10000"/>
              <a:gd name="connsiteX10" fmla="*/ 4725 w 9452"/>
              <a:gd name="connsiteY10" fmla="*/ 8944 h 10000"/>
              <a:gd name="connsiteX11" fmla="*/ 4542 w 9452"/>
              <a:gd name="connsiteY11" fmla="*/ 8623 h 10000"/>
              <a:gd name="connsiteX12" fmla="*/ 4360 w 9452"/>
              <a:gd name="connsiteY12" fmla="*/ 8302 h 10000"/>
              <a:gd name="connsiteX13" fmla="*/ 4178 w 9452"/>
              <a:gd name="connsiteY13" fmla="*/ 7981 h 10000"/>
              <a:gd name="connsiteX14" fmla="*/ 3997 w 9452"/>
              <a:gd name="connsiteY14" fmla="*/ 7553 h 10000"/>
              <a:gd name="connsiteX15" fmla="*/ 3812 w 9452"/>
              <a:gd name="connsiteY15" fmla="*/ 7233 h 10000"/>
              <a:gd name="connsiteX16" fmla="*/ 3812 w 9452"/>
              <a:gd name="connsiteY16" fmla="*/ 6805 h 10000"/>
              <a:gd name="connsiteX17" fmla="*/ 3812 w 9452"/>
              <a:gd name="connsiteY17" fmla="*/ 6283 h 10000"/>
              <a:gd name="connsiteX18" fmla="*/ 3812 w 9452"/>
              <a:gd name="connsiteY18" fmla="*/ 5749 h 10000"/>
              <a:gd name="connsiteX19" fmla="*/ 3812 w 9452"/>
              <a:gd name="connsiteY19" fmla="*/ 5321 h 10000"/>
              <a:gd name="connsiteX20" fmla="*/ 3812 w 9452"/>
              <a:gd name="connsiteY20" fmla="*/ 4679 h 10000"/>
              <a:gd name="connsiteX21" fmla="*/ 3997 w 9452"/>
              <a:gd name="connsiteY21" fmla="*/ 4144 h 10000"/>
              <a:gd name="connsiteX22" fmla="*/ 4178 w 9452"/>
              <a:gd name="connsiteY22" fmla="*/ 3516 h 10000"/>
              <a:gd name="connsiteX23" fmla="*/ 4178 w 9452"/>
              <a:gd name="connsiteY23" fmla="*/ 2981 h 10000"/>
              <a:gd name="connsiteX24" fmla="*/ 4360 w 9452"/>
              <a:gd name="connsiteY24" fmla="*/ 2447 h 10000"/>
              <a:gd name="connsiteX25" fmla="*/ 4360 w 9452"/>
              <a:gd name="connsiteY25" fmla="*/ 2019 h 10000"/>
              <a:gd name="connsiteX26" fmla="*/ 4542 w 9452"/>
              <a:gd name="connsiteY26" fmla="*/ 1591 h 10000"/>
              <a:gd name="connsiteX27" fmla="*/ 4542 w 9452"/>
              <a:gd name="connsiteY27" fmla="*/ 1283 h 10000"/>
              <a:gd name="connsiteX28" fmla="*/ 4542 w 9452"/>
              <a:gd name="connsiteY28" fmla="*/ 1176 h 10000"/>
              <a:gd name="connsiteX29" fmla="*/ 4542 w 9452"/>
              <a:gd name="connsiteY29" fmla="*/ 1070 h 10000"/>
              <a:gd name="connsiteX30" fmla="*/ 4542 w 9452"/>
              <a:gd name="connsiteY30" fmla="*/ 963 h 10000"/>
              <a:gd name="connsiteX31" fmla="*/ 4542 w 9452"/>
              <a:gd name="connsiteY31" fmla="*/ 963 h 10000"/>
              <a:gd name="connsiteX32" fmla="*/ 4542 w 9452"/>
              <a:gd name="connsiteY32" fmla="*/ 963 h 10000"/>
              <a:gd name="connsiteX33" fmla="*/ 4360 w 9452"/>
              <a:gd name="connsiteY33" fmla="*/ 963 h 10000"/>
              <a:gd name="connsiteX34" fmla="*/ 4178 w 9452"/>
              <a:gd name="connsiteY34" fmla="*/ 963 h 10000"/>
              <a:gd name="connsiteX35" fmla="*/ 3997 w 9452"/>
              <a:gd name="connsiteY35" fmla="*/ 963 h 10000"/>
              <a:gd name="connsiteX36" fmla="*/ 3812 w 9452"/>
              <a:gd name="connsiteY36" fmla="*/ 963 h 10000"/>
              <a:gd name="connsiteX37" fmla="*/ 3448 w 9452"/>
              <a:gd name="connsiteY37" fmla="*/ 1070 h 10000"/>
              <a:gd name="connsiteX38" fmla="*/ 3265 w 9452"/>
              <a:gd name="connsiteY38" fmla="*/ 1070 h 10000"/>
              <a:gd name="connsiteX39" fmla="*/ 2900 w 9452"/>
              <a:gd name="connsiteY39" fmla="*/ 1176 h 10000"/>
              <a:gd name="connsiteX40" fmla="*/ 1985 w 9452"/>
              <a:gd name="connsiteY40" fmla="*/ 1283 h 10000"/>
              <a:gd name="connsiteX41" fmla="*/ 1279 w 9452"/>
              <a:gd name="connsiteY41" fmla="*/ 1283 h 10000"/>
              <a:gd name="connsiteX42" fmla="*/ 549 w 9452"/>
              <a:gd name="connsiteY42" fmla="*/ 1377 h 10000"/>
              <a:gd name="connsiteX43" fmla="*/ 0 w 9452"/>
              <a:gd name="connsiteY43" fmla="*/ 1377 h 10000"/>
              <a:gd name="connsiteX44" fmla="*/ 0 w 9452"/>
              <a:gd name="connsiteY44" fmla="*/ 963 h 10000"/>
              <a:gd name="connsiteX45" fmla="*/ 549 w 9452"/>
              <a:gd name="connsiteY45" fmla="*/ 963 h 10000"/>
              <a:gd name="connsiteX46" fmla="*/ 1279 w 9452"/>
              <a:gd name="connsiteY46" fmla="*/ 856 h 10000"/>
              <a:gd name="connsiteX47" fmla="*/ 1985 w 9452"/>
              <a:gd name="connsiteY47" fmla="*/ 856 h 10000"/>
              <a:gd name="connsiteX48" fmla="*/ 2718 w 9452"/>
              <a:gd name="connsiteY48" fmla="*/ 749 h 10000"/>
              <a:gd name="connsiteX49" fmla="*/ 3265 w 9452"/>
              <a:gd name="connsiteY49" fmla="*/ 535 h 10000"/>
              <a:gd name="connsiteX50" fmla="*/ 3812 w 9452"/>
              <a:gd name="connsiteY50" fmla="*/ 535 h 10000"/>
              <a:gd name="connsiteX51" fmla="*/ 4178 w 9452"/>
              <a:gd name="connsiteY51" fmla="*/ 428 h 10000"/>
              <a:gd name="connsiteX52" fmla="*/ 4360 w 9452"/>
              <a:gd name="connsiteY52" fmla="*/ 214 h 10000"/>
              <a:gd name="connsiteX53" fmla="*/ 4542 w 9452"/>
              <a:gd name="connsiteY53" fmla="*/ 214 h 10000"/>
              <a:gd name="connsiteX54" fmla="*/ 4725 w 9452"/>
              <a:gd name="connsiteY54" fmla="*/ 107 h 10000"/>
              <a:gd name="connsiteX55" fmla="*/ 4909 w 9452"/>
              <a:gd name="connsiteY55" fmla="*/ 107 h 10000"/>
              <a:gd name="connsiteX56" fmla="*/ 4909 w 9452"/>
              <a:gd name="connsiteY56" fmla="*/ 0 h 10000"/>
              <a:gd name="connsiteX57" fmla="*/ 5091 w 9452"/>
              <a:gd name="connsiteY57" fmla="*/ 107 h 10000"/>
              <a:gd name="connsiteX58" fmla="*/ 5274 w 9452"/>
              <a:gd name="connsiteY58" fmla="*/ 107 h 10000"/>
              <a:gd name="connsiteX59" fmla="*/ 5640 w 9452"/>
              <a:gd name="connsiteY59" fmla="*/ 214 h 10000"/>
              <a:gd name="connsiteX60" fmla="*/ 6004 w 9452"/>
              <a:gd name="connsiteY60" fmla="*/ 428 h 10000"/>
              <a:gd name="connsiteX61" fmla="*/ 6165 w 9452"/>
              <a:gd name="connsiteY61" fmla="*/ 535 h 10000"/>
              <a:gd name="connsiteX62" fmla="*/ 6530 w 9452"/>
              <a:gd name="connsiteY62" fmla="*/ 749 h 10000"/>
              <a:gd name="connsiteX63" fmla="*/ 6530 w 9452"/>
              <a:gd name="connsiteY63" fmla="*/ 856 h 10000"/>
              <a:gd name="connsiteX64" fmla="*/ 6712 w 9452"/>
              <a:gd name="connsiteY64" fmla="*/ 963 h 10000"/>
              <a:gd name="connsiteX65" fmla="*/ 6530 w 9452"/>
              <a:gd name="connsiteY65" fmla="*/ 1070 h 10000"/>
              <a:gd name="connsiteX66" fmla="*/ 6346 w 9452"/>
              <a:gd name="connsiteY66" fmla="*/ 1176 h 10000"/>
              <a:gd name="connsiteX67" fmla="*/ 6165 w 9452"/>
              <a:gd name="connsiteY67" fmla="*/ 1176 h 10000"/>
              <a:gd name="connsiteX68" fmla="*/ 6004 w 9452"/>
              <a:gd name="connsiteY68" fmla="*/ 1283 h 10000"/>
              <a:gd name="connsiteX69" fmla="*/ 5822 w 9452"/>
              <a:gd name="connsiteY69" fmla="*/ 1591 h 10000"/>
              <a:gd name="connsiteX70" fmla="*/ 5640 w 9452"/>
              <a:gd name="connsiteY70" fmla="*/ 1805 h 10000"/>
              <a:gd name="connsiteX71" fmla="*/ 5640 w 9452"/>
              <a:gd name="connsiteY71" fmla="*/ 2126 h 10000"/>
              <a:gd name="connsiteX72" fmla="*/ 5457 w 9452"/>
              <a:gd name="connsiteY72" fmla="*/ 2447 h 10000"/>
              <a:gd name="connsiteX73" fmla="*/ 5274 w 9452"/>
              <a:gd name="connsiteY73" fmla="*/ 2767 h 10000"/>
              <a:gd name="connsiteX74" fmla="*/ 5274 w 9452"/>
              <a:gd name="connsiteY74" fmla="*/ 3302 h 10000"/>
              <a:gd name="connsiteX75" fmla="*/ 5091 w 9452"/>
              <a:gd name="connsiteY75" fmla="*/ 3730 h 10000"/>
              <a:gd name="connsiteX76" fmla="*/ 4909 w 9452"/>
              <a:gd name="connsiteY76" fmla="*/ 4144 h 10000"/>
              <a:gd name="connsiteX77" fmla="*/ 4909 w 9452"/>
              <a:gd name="connsiteY77" fmla="*/ 4572 h 10000"/>
              <a:gd name="connsiteX78" fmla="*/ 4725 w 9452"/>
              <a:gd name="connsiteY78" fmla="*/ 4893 h 10000"/>
              <a:gd name="connsiteX79" fmla="*/ 4725 w 9452"/>
              <a:gd name="connsiteY79" fmla="*/ 5214 h 10000"/>
              <a:gd name="connsiteX80" fmla="*/ 4725 w 9452"/>
              <a:gd name="connsiteY80" fmla="*/ 5535 h 10000"/>
              <a:gd name="connsiteX81" fmla="*/ 4725 w 9452"/>
              <a:gd name="connsiteY81" fmla="*/ 5749 h 10000"/>
              <a:gd name="connsiteX82" fmla="*/ 4725 w 9452"/>
              <a:gd name="connsiteY82" fmla="*/ 5963 h 10000"/>
              <a:gd name="connsiteX83" fmla="*/ 4725 w 9452"/>
              <a:gd name="connsiteY83" fmla="*/ 6698 h 10000"/>
              <a:gd name="connsiteX84" fmla="*/ 4909 w 9452"/>
              <a:gd name="connsiteY84" fmla="*/ 7126 h 10000"/>
              <a:gd name="connsiteX85" fmla="*/ 4909 w 9452"/>
              <a:gd name="connsiteY85" fmla="*/ 7447 h 10000"/>
              <a:gd name="connsiteX86" fmla="*/ 5091 w 9452"/>
              <a:gd name="connsiteY86" fmla="*/ 7874 h 10000"/>
              <a:gd name="connsiteX87" fmla="*/ 5457 w 9452"/>
              <a:gd name="connsiteY87" fmla="*/ 8088 h 10000"/>
              <a:gd name="connsiteX88" fmla="*/ 5640 w 9452"/>
              <a:gd name="connsiteY88" fmla="*/ 8409 h 10000"/>
              <a:gd name="connsiteX89" fmla="*/ 6004 w 9452"/>
              <a:gd name="connsiteY89" fmla="*/ 8623 h 10000"/>
              <a:gd name="connsiteX90" fmla="*/ 6346 w 9452"/>
              <a:gd name="connsiteY90" fmla="*/ 8730 h 10000"/>
              <a:gd name="connsiteX91" fmla="*/ 6712 w 9452"/>
              <a:gd name="connsiteY91" fmla="*/ 8837 h 10000"/>
              <a:gd name="connsiteX92" fmla="*/ 7261 w 9452"/>
              <a:gd name="connsiteY92" fmla="*/ 8944 h 10000"/>
              <a:gd name="connsiteX93" fmla="*/ 7991 w 9452"/>
              <a:gd name="connsiteY93" fmla="*/ 8944 h 10000"/>
              <a:gd name="connsiteX0" fmla="*/ 9419 w 9419"/>
              <a:gd name="connsiteY0" fmla="*/ 10000 h 10000"/>
              <a:gd name="connsiteX1" fmla="*/ 9034 w 9419"/>
              <a:gd name="connsiteY1" fmla="*/ 10000 h 10000"/>
              <a:gd name="connsiteX2" fmla="*/ 8647 w 9419"/>
              <a:gd name="connsiteY2" fmla="*/ 10000 h 10000"/>
              <a:gd name="connsiteX3" fmla="*/ 7875 w 9419"/>
              <a:gd name="connsiteY3" fmla="*/ 9893 h 10000"/>
              <a:gd name="connsiteX4" fmla="*/ 7101 w 9419"/>
              <a:gd name="connsiteY4" fmla="*/ 9786 h 10000"/>
              <a:gd name="connsiteX5" fmla="*/ 6522 w 9419"/>
              <a:gd name="connsiteY5" fmla="*/ 9679 h 10000"/>
              <a:gd name="connsiteX6" fmla="*/ 6160 w 9419"/>
              <a:gd name="connsiteY6" fmla="*/ 9572 h 10000"/>
              <a:gd name="connsiteX7" fmla="*/ 5773 w 9419"/>
              <a:gd name="connsiteY7" fmla="*/ 9358 h 10000"/>
              <a:gd name="connsiteX8" fmla="*/ 5386 w 9419"/>
              <a:gd name="connsiteY8" fmla="*/ 9144 h 10000"/>
              <a:gd name="connsiteX9" fmla="*/ 4999 w 9419"/>
              <a:gd name="connsiteY9" fmla="*/ 8944 h 10000"/>
              <a:gd name="connsiteX10" fmla="*/ 4805 w 9419"/>
              <a:gd name="connsiteY10" fmla="*/ 8623 h 10000"/>
              <a:gd name="connsiteX11" fmla="*/ 4613 w 9419"/>
              <a:gd name="connsiteY11" fmla="*/ 8302 h 10000"/>
              <a:gd name="connsiteX12" fmla="*/ 4420 w 9419"/>
              <a:gd name="connsiteY12" fmla="*/ 7981 h 10000"/>
              <a:gd name="connsiteX13" fmla="*/ 4229 w 9419"/>
              <a:gd name="connsiteY13" fmla="*/ 7553 h 10000"/>
              <a:gd name="connsiteX14" fmla="*/ 4033 w 9419"/>
              <a:gd name="connsiteY14" fmla="*/ 7233 h 10000"/>
              <a:gd name="connsiteX15" fmla="*/ 4033 w 9419"/>
              <a:gd name="connsiteY15" fmla="*/ 6805 h 10000"/>
              <a:gd name="connsiteX16" fmla="*/ 4033 w 9419"/>
              <a:gd name="connsiteY16" fmla="*/ 6283 h 10000"/>
              <a:gd name="connsiteX17" fmla="*/ 4033 w 9419"/>
              <a:gd name="connsiteY17" fmla="*/ 5749 h 10000"/>
              <a:gd name="connsiteX18" fmla="*/ 4033 w 9419"/>
              <a:gd name="connsiteY18" fmla="*/ 5321 h 10000"/>
              <a:gd name="connsiteX19" fmla="*/ 4033 w 9419"/>
              <a:gd name="connsiteY19" fmla="*/ 4679 h 10000"/>
              <a:gd name="connsiteX20" fmla="*/ 4229 w 9419"/>
              <a:gd name="connsiteY20" fmla="*/ 4144 h 10000"/>
              <a:gd name="connsiteX21" fmla="*/ 4420 w 9419"/>
              <a:gd name="connsiteY21" fmla="*/ 3516 h 10000"/>
              <a:gd name="connsiteX22" fmla="*/ 4420 w 9419"/>
              <a:gd name="connsiteY22" fmla="*/ 2981 h 10000"/>
              <a:gd name="connsiteX23" fmla="*/ 4613 w 9419"/>
              <a:gd name="connsiteY23" fmla="*/ 2447 h 10000"/>
              <a:gd name="connsiteX24" fmla="*/ 4613 w 9419"/>
              <a:gd name="connsiteY24" fmla="*/ 2019 h 10000"/>
              <a:gd name="connsiteX25" fmla="*/ 4805 w 9419"/>
              <a:gd name="connsiteY25" fmla="*/ 1591 h 10000"/>
              <a:gd name="connsiteX26" fmla="*/ 4805 w 9419"/>
              <a:gd name="connsiteY26" fmla="*/ 1283 h 10000"/>
              <a:gd name="connsiteX27" fmla="*/ 4805 w 9419"/>
              <a:gd name="connsiteY27" fmla="*/ 1176 h 10000"/>
              <a:gd name="connsiteX28" fmla="*/ 4805 w 9419"/>
              <a:gd name="connsiteY28" fmla="*/ 1070 h 10000"/>
              <a:gd name="connsiteX29" fmla="*/ 4805 w 9419"/>
              <a:gd name="connsiteY29" fmla="*/ 963 h 10000"/>
              <a:gd name="connsiteX30" fmla="*/ 4805 w 9419"/>
              <a:gd name="connsiteY30" fmla="*/ 963 h 10000"/>
              <a:gd name="connsiteX31" fmla="*/ 4805 w 9419"/>
              <a:gd name="connsiteY31" fmla="*/ 963 h 10000"/>
              <a:gd name="connsiteX32" fmla="*/ 4613 w 9419"/>
              <a:gd name="connsiteY32" fmla="*/ 963 h 10000"/>
              <a:gd name="connsiteX33" fmla="*/ 4420 w 9419"/>
              <a:gd name="connsiteY33" fmla="*/ 963 h 10000"/>
              <a:gd name="connsiteX34" fmla="*/ 4229 w 9419"/>
              <a:gd name="connsiteY34" fmla="*/ 963 h 10000"/>
              <a:gd name="connsiteX35" fmla="*/ 4033 w 9419"/>
              <a:gd name="connsiteY35" fmla="*/ 963 h 10000"/>
              <a:gd name="connsiteX36" fmla="*/ 3648 w 9419"/>
              <a:gd name="connsiteY36" fmla="*/ 1070 h 10000"/>
              <a:gd name="connsiteX37" fmla="*/ 3454 w 9419"/>
              <a:gd name="connsiteY37" fmla="*/ 1070 h 10000"/>
              <a:gd name="connsiteX38" fmla="*/ 3068 w 9419"/>
              <a:gd name="connsiteY38" fmla="*/ 1176 h 10000"/>
              <a:gd name="connsiteX39" fmla="*/ 2100 w 9419"/>
              <a:gd name="connsiteY39" fmla="*/ 1283 h 10000"/>
              <a:gd name="connsiteX40" fmla="*/ 1353 w 9419"/>
              <a:gd name="connsiteY40" fmla="*/ 1283 h 10000"/>
              <a:gd name="connsiteX41" fmla="*/ 581 w 9419"/>
              <a:gd name="connsiteY41" fmla="*/ 1377 h 10000"/>
              <a:gd name="connsiteX42" fmla="*/ 0 w 9419"/>
              <a:gd name="connsiteY42" fmla="*/ 1377 h 10000"/>
              <a:gd name="connsiteX43" fmla="*/ 0 w 9419"/>
              <a:gd name="connsiteY43" fmla="*/ 963 h 10000"/>
              <a:gd name="connsiteX44" fmla="*/ 581 w 9419"/>
              <a:gd name="connsiteY44" fmla="*/ 963 h 10000"/>
              <a:gd name="connsiteX45" fmla="*/ 1353 w 9419"/>
              <a:gd name="connsiteY45" fmla="*/ 856 h 10000"/>
              <a:gd name="connsiteX46" fmla="*/ 2100 w 9419"/>
              <a:gd name="connsiteY46" fmla="*/ 856 h 10000"/>
              <a:gd name="connsiteX47" fmla="*/ 2876 w 9419"/>
              <a:gd name="connsiteY47" fmla="*/ 749 h 10000"/>
              <a:gd name="connsiteX48" fmla="*/ 3454 w 9419"/>
              <a:gd name="connsiteY48" fmla="*/ 535 h 10000"/>
              <a:gd name="connsiteX49" fmla="*/ 4033 w 9419"/>
              <a:gd name="connsiteY49" fmla="*/ 535 h 10000"/>
              <a:gd name="connsiteX50" fmla="*/ 4420 w 9419"/>
              <a:gd name="connsiteY50" fmla="*/ 428 h 10000"/>
              <a:gd name="connsiteX51" fmla="*/ 4613 w 9419"/>
              <a:gd name="connsiteY51" fmla="*/ 214 h 10000"/>
              <a:gd name="connsiteX52" fmla="*/ 4805 w 9419"/>
              <a:gd name="connsiteY52" fmla="*/ 214 h 10000"/>
              <a:gd name="connsiteX53" fmla="*/ 4999 w 9419"/>
              <a:gd name="connsiteY53" fmla="*/ 107 h 10000"/>
              <a:gd name="connsiteX54" fmla="*/ 5194 w 9419"/>
              <a:gd name="connsiteY54" fmla="*/ 107 h 10000"/>
              <a:gd name="connsiteX55" fmla="*/ 5194 w 9419"/>
              <a:gd name="connsiteY55" fmla="*/ 0 h 10000"/>
              <a:gd name="connsiteX56" fmla="*/ 5386 w 9419"/>
              <a:gd name="connsiteY56" fmla="*/ 107 h 10000"/>
              <a:gd name="connsiteX57" fmla="*/ 5580 w 9419"/>
              <a:gd name="connsiteY57" fmla="*/ 107 h 10000"/>
              <a:gd name="connsiteX58" fmla="*/ 5967 w 9419"/>
              <a:gd name="connsiteY58" fmla="*/ 214 h 10000"/>
              <a:gd name="connsiteX59" fmla="*/ 6352 w 9419"/>
              <a:gd name="connsiteY59" fmla="*/ 428 h 10000"/>
              <a:gd name="connsiteX60" fmla="*/ 6522 w 9419"/>
              <a:gd name="connsiteY60" fmla="*/ 535 h 10000"/>
              <a:gd name="connsiteX61" fmla="*/ 6909 w 9419"/>
              <a:gd name="connsiteY61" fmla="*/ 749 h 10000"/>
              <a:gd name="connsiteX62" fmla="*/ 6909 w 9419"/>
              <a:gd name="connsiteY62" fmla="*/ 856 h 10000"/>
              <a:gd name="connsiteX63" fmla="*/ 7101 w 9419"/>
              <a:gd name="connsiteY63" fmla="*/ 963 h 10000"/>
              <a:gd name="connsiteX64" fmla="*/ 6909 w 9419"/>
              <a:gd name="connsiteY64" fmla="*/ 1070 h 10000"/>
              <a:gd name="connsiteX65" fmla="*/ 6714 w 9419"/>
              <a:gd name="connsiteY65" fmla="*/ 1176 h 10000"/>
              <a:gd name="connsiteX66" fmla="*/ 6522 w 9419"/>
              <a:gd name="connsiteY66" fmla="*/ 1176 h 10000"/>
              <a:gd name="connsiteX67" fmla="*/ 6352 w 9419"/>
              <a:gd name="connsiteY67" fmla="*/ 1283 h 10000"/>
              <a:gd name="connsiteX68" fmla="*/ 6160 w 9419"/>
              <a:gd name="connsiteY68" fmla="*/ 1591 h 10000"/>
              <a:gd name="connsiteX69" fmla="*/ 5967 w 9419"/>
              <a:gd name="connsiteY69" fmla="*/ 1805 h 10000"/>
              <a:gd name="connsiteX70" fmla="*/ 5967 w 9419"/>
              <a:gd name="connsiteY70" fmla="*/ 2126 h 10000"/>
              <a:gd name="connsiteX71" fmla="*/ 5773 w 9419"/>
              <a:gd name="connsiteY71" fmla="*/ 2447 h 10000"/>
              <a:gd name="connsiteX72" fmla="*/ 5580 w 9419"/>
              <a:gd name="connsiteY72" fmla="*/ 2767 h 10000"/>
              <a:gd name="connsiteX73" fmla="*/ 5580 w 9419"/>
              <a:gd name="connsiteY73" fmla="*/ 3302 h 10000"/>
              <a:gd name="connsiteX74" fmla="*/ 5386 w 9419"/>
              <a:gd name="connsiteY74" fmla="*/ 3730 h 10000"/>
              <a:gd name="connsiteX75" fmla="*/ 5194 w 9419"/>
              <a:gd name="connsiteY75" fmla="*/ 4144 h 10000"/>
              <a:gd name="connsiteX76" fmla="*/ 5194 w 9419"/>
              <a:gd name="connsiteY76" fmla="*/ 4572 h 10000"/>
              <a:gd name="connsiteX77" fmla="*/ 4999 w 9419"/>
              <a:gd name="connsiteY77" fmla="*/ 4893 h 10000"/>
              <a:gd name="connsiteX78" fmla="*/ 4999 w 9419"/>
              <a:gd name="connsiteY78" fmla="*/ 5214 h 10000"/>
              <a:gd name="connsiteX79" fmla="*/ 4999 w 9419"/>
              <a:gd name="connsiteY79" fmla="*/ 5535 h 10000"/>
              <a:gd name="connsiteX80" fmla="*/ 4999 w 9419"/>
              <a:gd name="connsiteY80" fmla="*/ 5749 h 10000"/>
              <a:gd name="connsiteX81" fmla="*/ 4999 w 9419"/>
              <a:gd name="connsiteY81" fmla="*/ 5963 h 10000"/>
              <a:gd name="connsiteX82" fmla="*/ 4999 w 9419"/>
              <a:gd name="connsiteY82" fmla="*/ 6698 h 10000"/>
              <a:gd name="connsiteX83" fmla="*/ 5194 w 9419"/>
              <a:gd name="connsiteY83" fmla="*/ 7126 h 10000"/>
              <a:gd name="connsiteX84" fmla="*/ 5194 w 9419"/>
              <a:gd name="connsiteY84" fmla="*/ 7447 h 10000"/>
              <a:gd name="connsiteX85" fmla="*/ 5386 w 9419"/>
              <a:gd name="connsiteY85" fmla="*/ 7874 h 10000"/>
              <a:gd name="connsiteX86" fmla="*/ 5773 w 9419"/>
              <a:gd name="connsiteY86" fmla="*/ 8088 h 10000"/>
              <a:gd name="connsiteX87" fmla="*/ 5967 w 9419"/>
              <a:gd name="connsiteY87" fmla="*/ 8409 h 10000"/>
              <a:gd name="connsiteX88" fmla="*/ 6352 w 9419"/>
              <a:gd name="connsiteY88" fmla="*/ 8623 h 10000"/>
              <a:gd name="connsiteX89" fmla="*/ 6714 w 9419"/>
              <a:gd name="connsiteY89" fmla="*/ 8730 h 10000"/>
              <a:gd name="connsiteX90" fmla="*/ 7101 w 9419"/>
              <a:gd name="connsiteY90" fmla="*/ 8837 h 10000"/>
              <a:gd name="connsiteX91" fmla="*/ 7682 w 9419"/>
              <a:gd name="connsiteY91" fmla="*/ 8944 h 10000"/>
              <a:gd name="connsiteX92" fmla="*/ 8454 w 9419"/>
              <a:gd name="connsiteY92" fmla="*/ 8944 h 10000"/>
              <a:gd name="connsiteX0" fmla="*/ 9591 w 9591"/>
              <a:gd name="connsiteY0" fmla="*/ 10000 h 10000"/>
              <a:gd name="connsiteX1" fmla="*/ 9180 w 9591"/>
              <a:gd name="connsiteY1" fmla="*/ 10000 h 10000"/>
              <a:gd name="connsiteX2" fmla="*/ 8361 w 9591"/>
              <a:gd name="connsiteY2" fmla="*/ 9893 h 10000"/>
              <a:gd name="connsiteX3" fmla="*/ 7539 w 9591"/>
              <a:gd name="connsiteY3" fmla="*/ 9786 h 10000"/>
              <a:gd name="connsiteX4" fmla="*/ 6924 w 9591"/>
              <a:gd name="connsiteY4" fmla="*/ 9679 h 10000"/>
              <a:gd name="connsiteX5" fmla="*/ 6540 w 9591"/>
              <a:gd name="connsiteY5" fmla="*/ 9572 h 10000"/>
              <a:gd name="connsiteX6" fmla="*/ 6129 w 9591"/>
              <a:gd name="connsiteY6" fmla="*/ 9358 h 10000"/>
              <a:gd name="connsiteX7" fmla="*/ 5718 w 9591"/>
              <a:gd name="connsiteY7" fmla="*/ 9144 h 10000"/>
              <a:gd name="connsiteX8" fmla="*/ 5307 w 9591"/>
              <a:gd name="connsiteY8" fmla="*/ 8944 h 10000"/>
              <a:gd name="connsiteX9" fmla="*/ 5101 w 9591"/>
              <a:gd name="connsiteY9" fmla="*/ 8623 h 10000"/>
              <a:gd name="connsiteX10" fmla="*/ 4898 w 9591"/>
              <a:gd name="connsiteY10" fmla="*/ 8302 h 10000"/>
              <a:gd name="connsiteX11" fmla="*/ 4693 w 9591"/>
              <a:gd name="connsiteY11" fmla="*/ 7981 h 10000"/>
              <a:gd name="connsiteX12" fmla="*/ 4490 w 9591"/>
              <a:gd name="connsiteY12" fmla="*/ 7553 h 10000"/>
              <a:gd name="connsiteX13" fmla="*/ 4282 w 9591"/>
              <a:gd name="connsiteY13" fmla="*/ 7233 h 10000"/>
              <a:gd name="connsiteX14" fmla="*/ 4282 w 9591"/>
              <a:gd name="connsiteY14" fmla="*/ 6805 h 10000"/>
              <a:gd name="connsiteX15" fmla="*/ 4282 w 9591"/>
              <a:gd name="connsiteY15" fmla="*/ 6283 h 10000"/>
              <a:gd name="connsiteX16" fmla="*/ 4282 w 9591"/>
              <a:gd name="connsiteY16" fmla="*/ 5749 h 10000"/>
              <a:gd name="connsiteX17" fmla="*/ 4282 w 9591"/>
              <a:gd name="connsiteY17" fmla="*/ 5321 h 10000"/>
              <a:gd name="connsiteX18" fmla="*/ 4282 w 9591"/>
              <a:gd name="connsiteY18" fmla="*/ 4679 h 10000"/>
              <a:gd name="connsiteX19" fmla="*/ 4490 w 9591"/>
              <a:gd name="connsiteY19" fmla="*/ 4144 h 10000"/>
              <a:gd name="connsiteX20" fmla="*/ 4693 w 9591"/>
              <a:gd name="connsiteY20" fmla="*/ 3516 h 10000"/>
              <a:gd name="connsiteX21" fmla="*/ 4693 w 9591"/>
              <a:gd name="connsiteY21" fmla="*/ 2981 h 10000"/>
              <a:gd name="connsiteX22" fmla="*/ 4898 w 9591"/>
              <a:gd name="connsiteY22" fmla="*/ 2447 h 10000"/>
              <a:gd name="connsiteX23" fmla="*/ 4898 w 9591"/>
              <a:gd name="connsiteY23" fmla="*/ 2019 h 10000"/>
              <a:gd name="connsiteX24" fmla="*/ 5101 w 9591"/>
              <a:gd name="connsiteY24" fmla="*/ 1591 h 10000"/>
              <a:gd name="connsiteX25" fmla="*/ 5101 w 9591"/>
              <a:gd name="connsiteY25" fmla="*/ 1283 h 10000"/>
              <a:gd name="connsiteX26" fmla="*/ 5101 w 9591"/>
              <a:gd name="connsiteY26" fmla="*/ 1176 h 10000"/>
              <a:gd name="connsiteX27" fmla="*/ 5101 w 9591"/>
              <a:gd name="connsiteY27" fmla="*/ 1070 h 10000"/>
              <a:gd name="connsiteX28" fmla="*/ 5101 w 9591"/>
              <a:gd name="connsiteY28" fmla="*/ 963 h 10000"/>
              <a:gd name="connsiteX29" fmla="*/ 5101 w 9591"/>
              <a:gd name="connsiteY29" fmla="*/ 963 h 10000"/>
              <a:gd name="connsiteX30" fmla="*/ 5101 w 9591"/>
              <a:gd name="connsiteY30" fmla="*/ 963 h 10000"/>
              <a:gd name="connsiteX31" fmla="*/ 4898 w 9591"/>
              <a:gd name="connsiteY31" fmla="*/ 963 h 10000"/>
              <a:gd name="connsiteX32" fmla="*/ 4693 w 9591"/>
              <a:gd name="connsiteY32" fmla="*/ 963 h 10000"/>
              <a:gd name="connsiteX33" fmla="*/ 4490 w 9591"/>
              <a:gd name="connsiteY33" fmla="*/ 963 h 10000"/>
              <a:gd name="connsiteX34" fmla="*/ 4282 w 9591"/>
              <a:gd name="connsiteY34" fmla="*/ 963 h 10000"/>
              <a:gd name="connsiteX35" fmla="*/ 3873 w 9591"/>
              <a:gd name="connsiteY35" fmla="*/ 1070 h 10000"/>
              <a:gd name="connsiteX36" fmla="*/ 3667 w 9591"/>
              <a:gd name="connsiteY36" fmla="*/ 1070 h 10000"/>
              <a:gd name="connsiteX37" fmla="*/ 3257 w 9591"/>
              <a:gd name="connsiteY37" fmla="*/ 1176 h 10000"/>
              <a:gd name="connsiteX38" fmla="*/ 2230 w 9591"/>
              <a:gd name="connsiteY38" fmla="*/ 1283 h 10000"/>
              <a:gd name="connsiteX39" fmla="*/ 1436 w 9591"/>
              <a:gd name="connsiteY39" fmla="*/ 1283 h 10000"/>
              <a:gd name="connsiteX40" fmla="*/ 617 w 9591"/>
              <a:gd name="connsiteY40" fmla="*/ 1377 h 10000"/>
              <a:gd name="connsiteX41" fmla="*/ 0 w 9591"/>
              <a:gd name="connsiteY41" fmla="*/ 1377 h 10000"/>
              <a:gd name="connsiteX42" fmla="*/ 0 w 9591"/>
              <a:gd name="connsiteY42" fmla="*/ 963 h 10000"/>
              <a:gd name="connsiteX43" fmla="*/ 617 w 9591"/>
              <a:gd name="connsiteY43" fmla="*/ 963 h 10000"/>
              <a:gd name="connsiteX44" fmla="*/ 1436 w 9591"/>
              <a:gd name="connsiteY44" fmla="*/ 856 h 10000"/>
              <a:gd name="connsiteX45" fmla="*/ 2230 w 9591"/>
              <a:gd name="connsiteY45" fmla="*/ 856 h 10000"/>
              <a:gd name="connsiteX46" fmla="*/ 3053 w 9591"/>
              <a:gd name="connsiteY46" fmla="*/ 749 h 10000"/>
              <a:gd name="connsiteX47" fmla="*/ 3667 w 9591"/>
              <a:gd name="connsiteY47" fmla="*/ 535 h 10000"/>
              <a:gd name="connsiteX48" fmla="*/ 4282 w 9591"/>
              <a:gd name="connsiteY48" fmla="*/ 535 h 10000"/>
              <a:gd name="connsiteX49" fmla="*/ 4693 w 9591"/>
              <a:gd name="connsiteY49" fmla="*/ 428 h 10000"/>
              <a:gd name="connsiteX50" fmla="*/ 4898 w 9591"/>
              <a:gd name="connsiteY50" fmla="*/ 214 h 10000"/>
              <a:gd name="connsiteX51" fmla="*/ 5101 w 9591"/>
              <a:gd name="connsiteY51" fmla="*/ 214 h 10000"/>
              <a:gd name="connsiteX52" fmla="*/ 5307 w 9591"/>
              <a:gd name="connsiteY52" fmla="*/ 107 h 10000"/>
              <a:gd name="connsiteX53" fmla="*/ 5514 w 9591"/>
              <a:gd name="connsiteY53" fmla="*/ 107 h 10000"/>
              <a:gd name="connsiteX54" fmla="*/ 5514 w 9591"/>
              <a:gd name="connsiteY54" fmla="*/ 0 h 10000"/>
              <a:gd name="connsiteX55" fmla="*/ 5718 w 9591"/>
              <a:gd name="connsiteY55" fmla="*/ 107 h 10000"/>
              <a:gd name="connsiteX56" fmla="*/ 5924 w 9591"/>
              <a:gd name="connsiteY56" fmla="*/ 107 h 10000"/>
              <a:gd name="connsiteX57" fmla="*/ 6335 w 9591"/>
              <a:gd name="connsiteY57" fmla="*/ 214 h 10000"/>
              <a:gd name="connsiteX58" fmla="*/ 6744 w 9591"/>
              <a:gd name="connsiteY58" fmla="*/ 428 h 10000"/>
              <a:gd name="connsiteX59" fmla="*/ 6924 w 9591"/>
              <a:gd name="connsiteY59" fmla="*/ 535 h 10000"/>
              <a:gd name="connsiteX60" fmla="*/ 7335 w 9591"/>
              <a:gd name="connsiteY60" fmla="*/ 749 h 10000"/>
              <a:gd name="connsiteX61" fmla="*/ 7335 w 9591"/>
              <a:gd name="connsiteY61" fmla="*/ 856 h 10000"/>
              <a:gd name="connsiteX62" fmla="*/ 7539 w 9591"/>
              <a:gd name="connsiteY62" fmla="*/ 963 h 10000"/>
              <a:gd name="connsiteX63" fmla="*/ 7335 w 9591"/>
              <a:gd name="connsiteY63" fmla="*/ 1070 h 10000"/>
              <a:gd name="connsiteX64" fmla="*/ 7128 w 9591"/>
              <a:gd name="connsiteY64" fmla="*/ 1176 h 10000"/>
              <a:gd name="connsiteX65" fmla="*/ 6924 w 9591"/>
              <a:gd name="connsiteY65" fmla="*/ 1176 h 10000"/>
              <a:gd name="connsiteX66" fmla="*/ 6744 w 9591"/>
              <a:gd name="connsiteY66" fmla="*/ 1283 h 10000"/>
              <a:gd name="connsiteX67" fmla="*/ 6540 w 9591"/>
              <a:gd name="connsiteY67" fmla="*/ 1591 h 10000"/>
              <a:gd name="connsiteX68" fmla="*/ 6335 w 9591"/>
              <a:gd name="connsiteY68" fmla="*/ 1805 h 10000"/>
              <a:gd name="connsiteX69" fmla="*/ 6335 w 9591"/>
              <a:gd name="connsiteY69" fmla="*/ 2126 h 10000"/>
              <a:gd name="connsiteX70" fmla="*/ 6129 w 9591"/>
              <a:gd name="connsiteY70" fmla="*/ 2447 h 10000"/>
              <a:gd name="connsiteX71" fmla="*/ 5924 w 9591"/>
              <a:gd name="connsiteY71" fmla="*/ 2767 h 10000"/>
              <a:gd name="connsiteX72" fmla="*/ 5924 w 9591"/>
              <a:gd name="connsiteY72" fmla="*/ 3302 h 10000"/>
              <a:gd name="connsiteX73" fmla="*/ 5718 w 9591"/>
              <a:gd name="connsiteY73" fmla="*/ 3730 h 10000"/>
              <a:gd name="connsiteX74" fmla="*/ 5514 w 9591"/>
              <a:gd name="connsiteY74" fmla="*/ 4144 h 10000"/>
              <a:gd name="connsiteX75" fmla="*/ 5514 w 9591"/>
              <a:gd name="connsiteY75" fmla="*/ 4572 h 10000"/>
              <a:gd name="connsiteX76" fmla="*/ 5307 w 9591"/>
              <a:gd name="connsiteY76" fmla="*/ 4893 h 10000"/>
              <a:gd name="connsiteX77" fmla="*/ 5307 w 9591"/>
              <a:gd name="connsiteY77" fmla="*/ 5214 h 10000"/>
              <a:gd name="connsiteX78" fmla="*/ 5307 w 9591"/>
              <a:gd name="connsiteY78" fmla="*/ 5535 h 10000"/>
              <a:gd name="connsiteX79" fmla="*/ 5307 w 9591"/>
              <a:gd name="connsiteY79" fmla="*/ 5749 h 10000"/>
              <a:gd name="connsiteX80" fmla="*/ 5307 w 9591"/>
              <a:gd name="connsiteY80" fmla="*/ 5963 h 10000"/>
              <a:gd name="connsiteX81" fmla="*/ 5307 w 9591"/>
              <a:gd name="connsiteY81" fmla="*/ 6698 h 10000"/>
              <a:gd name="connsiteX82" fmla="*/ 5514 w 9591"/>
              <a:gd name="connsiteY82" fmla="*/ 7126 h 10000"/>
              <a:gd name="connsiteX83" fmla="*/ 5514 w 9591"/>
              <a:gd name="connsiteY83" fmla="*/ 7447 h 10000"/>
              <a:gd name="connsiteX84" fmla="*/ 5718 w 9591"/>
              <a:gd name="connsiteY84" fmla="*/ 7874 h 10000"/>
              <a:gd name="connsiteX85" fmla="*/ 6129 w 9591"/>
              <a:gd name="connsiteY85" fmla="*/ 8088 h 10000"/>
              <a:gd name="connsiteX86" fmla="*/ 6335 w 9591"/>
              <a:gd name="connsiteY86" fmla="*/ 8409 h 10000"/>
              <a:gd name="connsiteX87" fmla="*/ 6744 w 9591"/>
              <a:gd name="connsiteY87" fmla="*/ 8623 h 10000"/>
              <a:gd name="connsiteX88" fmla="*/ 7128 w 9591"/>
              <a:gd name="connsiteY88" fmla="*/ 8730 h 10000"/>
              <a:gd name="connsiteX89" fmla="*/ 7539 w 9591"/>
              <a:gd name="connsiteY89" fmla="*/ 8837 h 10000"/>
              <a:gd name="connsiteX90" fmla="*/ 8156 w 9591"/>
              <a:gd name="connsiteY90" fmla="*/ 8944 h 10000"/>
              <a:gd name="connsiteX91" fmla="*/ 8975 w 9591"/>
              <a:gd name="connsiteY91" fmla="*/ 8944 h 10000"/>
              <a:gd name="connsiteX0" fmla="*/ 10000 w 10000"/>
              <a:gd name="connsiteY0" fmla="*/ 10000 h 10000"/>
              <a:gd name="connsiteX1" fmla="*/ 8718 w 10000"/>
              <a:gd name="connsiteY1" fmla="*/ 9893 h 10000"/>
              <a:gd name="connsiteX2" fmla="*/ 7860 w 10000"/>
              <a:gd name="connsiteY2" fmla="*/ 9786 h 10000"/>
              <a:gd name="connsiteX3" fmla="*/ 7219 w 10000"/>
              <a:gd name="connsiteY3" fmla="*/ 9679 h 10000"/>
              <a:gd name="connsiteX4" fmla="*/ 6819 w 10000"/>
              <a:gd name="connsiteY4" fmla="*/ 9572 h 10000"/>
              <a:gd name="connsiteX5" fmla="*/ 6390 w 10000"/>
              <a:gd name="connsiteY5" fmla="*/ 9358 h 10000"/>
              <a:gd name="connsiteX6" fmla="*/ 5962 w 10000"/>
              <a:gd name="connsiteY6" fmla="*/ 9144 h 10000"/>
              <a:gd name="connsiteX7" fmla="*/ 5533 w 10000"/>
              <a:gd name="connsiteY7" fmla="*/ 8944 h 10000"/>
              <a:gd name="connsiteX8" fmla="*/ 5319 w 10000"/>
              <a:gd name="connsiteY8" fmla="*/ 8623 h 10000"/>
              <a:gd name="connsiteX9" fmla="*/ 5107 w 10000"/>
              <a:gd name="connsiteY9" fmla="*/ 8302 h 10000"/>
              <a:gd name="connsiteX10" fmla="*/ 4893 w 10000"/>
              <a:gd name="connsiteY10" fmla="*/ 7981 h 10000"/>
              <a:gd name="connsiteX11" fmla="*/ 4681 w 10000"/>
              <a:gd name="connsiteY11" fmla="*/ 7553 h 10000"/>
              <a:gd name="connsiteX12" fmla="*/ 4465 w 10000"/>
              <a:gd name="connsiteY12" fmla="*/ 7233 h 10000"/>
              <a:gd name="connsiteX13" fmla="*/ 4465 w 10000"/>
              <a:gd name="connsiteY13" fmla="*/ 6805 h 10000"/>
              <a:gd name="connsiteX14" fmla="*/ 4465 w 10000"/>
              <a:gd name="connsiteY14" fmla="*/ 6283 h 10000"/>
              <a:gd name="connsiteX15" fmla="*/ 4465 w 10000"/>
              <a:gd name="connsiteY15" fmla="*/ 5749 h 10000"/>
              <a:gd name="connsiteX16" fmla="*/ 4465 w 10000"/>
              <a:gd name="connsiteY16" fmla="*/ 5321 h 10000"/>
              <a:gd name="connsiteX17" fmla="*/ 4465 w 10000"/>
              <a:gd name="connsiteY17" fmla="*/ 4679 h 10000"/>
              <a:gd name="connsiteX18" fmla="*/ 4681 w 10000"/>
              <a:gd name="connsiteY18" fmla="*/ 4144 h 10000"/>
              <a:gd name="connsiteX19" fmla="*/ 4893 w 10000"/>
              <a:gd name="connsiteY19" fmla="*/ 3516 h 10000"/>
              <a:gd name="connsiteX20" fmla="*/ 4893 w 10000"/>
              <a:gd name="connsiteY20" fmla="*/ 2981 h 10000"/>
              <a:gd name="connsiteX21" fmla="*/ 5107 w 10000"/>
              <a:gd name="connsiteY21" fmla="*/ 2447 h 10000"/>
              <a:gd name="connsiteX22" fmla="*/ 5107 w 10000"/>
              <a:gd name="connsiteY22" fmla="*/ 2019 h 10000"/>
              <a:gd name="connsiteX23" fmla="*/ 5319 w 10000"/>
              <a:gd name="connsiteY23" fmla="*/ 1591 h 10000"/>
              <a:gd name="connsiteX24" fmla="*/ 5319 w 10000"/>
              <a:gd name="connsiteY24" fmla="*/ 1283 h 10000"/>
              <a:gd name="connsiteX25" fmla="*/ 5319 w 10000"/>
              <a:gd name="connsiteY25" fmla="*/ 1176 h 10000"/>
              <a:gd name="connsiteX26" fmla="*/ 5319 w 10000"/>
              <a:gd name="connsiteY26" fmla="*/ 1070 h 10000"/>
              <a:gd name="connsiteX27" fmla="*/ 5319 w 10000"/>
              <a:gd name="connsiteY27" fmla="*/ 963 h 10000"/>
              <a:gd name="connsiteX28" fmla="*/ 5319 w 10000"/>
              <a:gd name="connsiteY28" fmla="*/ 963 h 10000"/>
              <a:gd name="connsiteX29" fmla="*/ 5319 w 10000"/>
              <a:gd name="connsiteY29" fmla="*/ 963 h 10000"/>
              <a:gd name="connsiteX30" fmla="*/ 5107 w 10000"/>
              <a:gd name="connsiteY30" fmla="*/ 963 h 10000"/>
              <a:gd name="connsiteX31" fmla="*/ 4893 w 10000"/>
              <a:gd name="connsiteY31" fmla="*/ 963 h 10000"/>
              <a:gd name="connsiteX32" fmla="*/ 4681 w 10000"/>
              <a:gd name="connsiteY32" fmla="*/ 963 h 10000"/>
              <a:gd name="connsiteX33" fmla="*/ 4465 w 10000"/>
              <a:gd name="connsiteY33" fmla="*/ 963 h 10000"/>
              <a:gd name="connsiteX34" fmla="*/ 4038 w 10000"/>
              <a:gd name="connsiteY34" fmla="*/ 1070 h 10000"/>
              <a:gd name="connsiteX35" fmla="*/ 3823 w 10000"/>
              <a:gd name="connsiteY35" fmla="*/ 1070 h 10000"/>
              <a:gd name="connsiteX36" fmla="*/ 3396 w 10000"/>
              <a:gd name="connsiteY36" fmla="*/ 1176 h 10000"/>
              <a:gd name="connsiteX37" fmla="*/ 2325 w 10000"/>
              <a:gd name="connsiteY37" fmla="*/ 1283 h 10000"/>
              <a:gd name="connsiteX38" fmla="*/ 1497 w 10000"/>
              <a:gd name="connsiteY38" fmla="*/ 1283 h 10000"/>
              <a:gd name="connsiteX39" fmla="*/ 643 w 10000"/>
              <a:gd name="connsiteY39" fmla="*/ 1377 h 10000"/>
              <a:gd name="connsiteX40" fmla="*/ 0 w 10000"/>
              <a:gd name="connsiteY40" fmla="*/ 1377 h 10000"/>
              <a:gd name="connsiteX41" fmla="*/ 0 w 10000"/>
              <a:gd name="connsiteY41" fmla="*/ 963 h 10000"/>
              <a:gd name="connsiteX42" fmla="*/ 643 w 10000"/>
              <a:gd name="connsiteY42" fmla="*/ 963 h 10000"/>
              <a:gd name="connsiteX43" fmla="*/ 1497 w 10000"/>
              <a:gd name="connsiteY43" fmla="*/ 856 h 10000"/>
              <a:gd name="connsiteX44" fmla="*/ 2325 w 10000"/>
              <a:gd name="connsiteY44" fmla="*/ 856 h 10000"/>
              <a:gd name="connsiteX45" fmla="*/ 3183 w 10000"/>
              <a:gd name="connsiteY45" fmla="*/ 749 h 10000"/>
              <a:gd name="connsiteX46" fmla="*/ 3823 w 10000"/>
              <a:gd name="connsiteY46" fmla="*/ 535 h 10000"/>
              <a:gd name="connsiteX47" fmla="*/ 4465 w 10000"/>
              <a:gd name="connsiteY47" fmla="*/ 535 h 10000"/>
              <a:gd name="connsiteX48" fmla="*/ 4893 w 10000"/>
              <a:gd name="connsiteY48" fmla="*/ 428 h 10000"/>
              <a:gd name="connsiteX49" fmla="*/ 5107 w 10000"/>
              <a:gd name="connsiteY49" fmla="*/ 214 h 10000"/>
              <a:gd name="connsiteX50" fmla="*/ 5319 w 10000"/>
              <a:gd name="connsiteY50" fmla="*/ 214 h 10000"/>
              <a:gd name="connsiteX51" fmla="*/ 5533 w 10000"/>
              <a:gd name="connsiteY51" fmla="*/ 107 h 10000"/>
              <a:gd name="connsiteX52" fmla="*/ 5749 w 10000"/>
              <a:gd name="connsiteY52" fmla="*/ 107 h 10000"/>
              <a:gd name="connsiteX53" fmla="*/ 5749 w 10000"/>
              <a:gd name="connsiteY53" fmla="*/ 0 h 10000"/>
              <a:gd name="connsiteX54" fmla="*/ 5962 w 10000"/>
              <a:gd name="connsiteY54" fmla="*/ 107 h 10000"/>
              <a:gd name="connsiteX55" fmla="*/ 6177 w 10000"/>
              <a:gd name="connsiteY55" fmla="*/ 107 h 10000"/>
              <a:gd name="connsiteX56" fmla="*/ 6605 w 10000"/>
              <a:gd name="connsiteY56" fmla="*/ 214 h 10000"/>
              <a:gd name="connsiteX57" fmla="*/ 7032 w 10000"/>
              <a:gd name="connsiteY57" fmla="*/ 428 h 10000"/>
              <a:gd name="connsiteX58" fmla="*/ 7219 w 10000"/>
              <a:gd name="connsiteY58" fmla="*/ 535 h 10000"/>
              <a:gd name="connsiteX59" fmla="*/ 7648 w 10000"/>
              <a:gd name="connsiteY59" fmla="*/ 749 h 10000"/>
              <a:gd name="connsiteX60" fmla="*/ 7648 w 10000"/>
              <a:gd name="connsiteY60" fmla="*/ 856 h 10000"/>
              <a:gd name="connsiteX61" fmla="*/ 7860 w 10000"/>
              <a:gd name="connsiteY61" fmla="*/ 963 h 10000"/>
              <a:gd name="connsiteX62" fmla="*/ 7648 w 10000"/>
              <a:gd name="connsiteY62" fmla="*/ 1070 h 10000"/>
              <a:gd name="connsiteX63" fmla="*/ 7432 w 10000"/>
              <a:gd name="connsiteY63" fmla="*/ 1176 h 10000"/>
              <a:gd name="connsiteX64" fmla="*/ 7219 w 10000"/>
              <a:gd name="connsiteY64" fmla="*/ 1176 h 10000"/>
              <a:gd name="connsiteX65" fmla="*/ 7032 w 10000"/>
              <a:gd name="connsiteY65" fmla="*/ 1283 h 10000"/>
              <a:gd name="connsiteX66" fmla="*/ 6819 w 10000"/>
              <a:gd name="connsiteY66" fmla="*/ 1591 h 10000"/>
              <a:gd name="connsiteX67" fmla="*/ 6605 w 10000"/>
              <a:gd name="connsiteY67" fmla="*/ 1805 h 10000"/>
              <a:gd name="connsiteX68" fmla="*/ 6605 w 10000"/>
              <a:gd name="connsiteY68" fmla="*/ 2126 h 10000"/>
              <a:gd name="connsiteX69" fmla="*/ 6390 w 10000"/>
              <a:gd name="connsiteY69" fmla="*/ 2447 h 10000"/>
              <a:gd name="connsiteX70" fmla="*/ 6177 w 10000"/>
              <a:gd name="connsiteY70" fmla="*/ 2767 h 10000"/>
              <a:gd name="connsiteX71" fmla="*/ 6177 w 10000"/>
              <a:gd name="connsiteY71" fmla="*/ 3302 h 10000"/>
              <a:gd name="connsiteX72" fmla="*/ 5962 w 10000"/>
              <a:gd name="connsiteY72" fmla="*/ 3730 h 10000"/>
              <a:gd name="connsiteX73" fmla="*/ 5749 w 10000"/>
              <a:gd name="connsiteY73" fmla="*/ 4144 h 10000"/>
              <a:gd name="connsiteX74" fmla="*/ 5749 w 10000"/>
              <a:gd name="connsiteY74" fmla="*/ 4572 h 10000"/>
              <a:gd name="connsiteX75" fmla="*/ 5533 w 10000"/>
              <a:gd name="connsiteY75" fmla="*/ 4893 h 10000"/>
              <a:gd name="connsiteX76" fmla="*/ 5533 w 10000"/>
              <a:gd name="connsiteY76" fmla="*/ 5214 h 10000"/>
              <a:gd name="connsiteX77" fmla="*/ 5533 w 10000"/>
              <a:gd name="connsiteY77" fmla="*/ 5535 h 10000"/>
              <a:gd name="connsiteX78" fmla="*/ 5533 w 10000"/>
              <a:gd name="connsiteY78" fmla="*/ 5749 h 10000"/>
              <a:gd name="connsiteX79" fmla="*/ 5533 w 10000"/>
              <a:gd name="connsiteY79" fmla="*/ 5963 h 10000"/>
              <a:gd name="connsiteX80" fmla="*/ 5533 w 10000"/>
              <a:gd name="connsiteY80" fmla="*/ 6698 h 10000"/>
              <a:gd name="connsiteX81" fmla="*/ 5749 w 10000"/>
              <a:gd name="connsiteY81" fmla="*/ 7126 h 10000"/>
              <a:gd name="connsiteX82" fmla="*/ 5749 w 10000"/>
              <a:gd name="connsiteY82" fmla="*/ 7447 h 10000"/>
              <a:gd name="connsiteX83" fmla="*/ 5962 w 10000"/>
              <a:gd name="connsiteY83" fmla="*/ 7874 h 10000"/>
              <a:gd name="connsiteX84" fmla="*/ 6390 w 10000"/>
              <a:gd name="connsiteY84" fmla="*/ 8088 h 10000"/>
              <a:gd name="connsiteX85" fmla="*/ 6605 w 10000"/>
              <a:gd name="connsiteY85" fmla="*/ 8409 h 10000"/>
              <a:gd name="connsiteX86" fmla="*/ 7032 w 10000"/>
              <a:gd name="connsiteY86" fmla="*/ 8623 h 10000"/>
              <a:gd name="connsiteX87" fmla="*/ 7432 w 10000"/>
              <a:gd name="connsiteY87" fmla="*/ 8730 h 10000"/>
              <a:gd name="connsiteX88" fmla="*/ 7860 w 10000"/>
              <a:gd name="connsiteY88" fmla="*/ 8837 h 10000"/>
              <a:gd name="connsiteX89" fmla="*/ 8504 w 10000"/>
              <a:gd name="connsiteY89" fmla="*/ 8944 h 10000"/>
              <a:gd name="connsiteX90" fmla="*/ 9358 w 10000"/>
              <a:gd name="connsiteY90" fmla="*/ 8944 h 10000"/>
              <a:gd name="connsiteX0" fmla="*/ 8718 w 9358"/>
              <a:gd name="connsiteY0" fmla="*/ 9893 h 9893"/>
              <a:gd name="connsiteX1" fmla="*/ 7860 w 9358"/>
              <a:gd name="connsiteY1" fmla="*/ 9786 h 9893"/>
              <a:gd name="connsiteX2" fmla="*/ 7219 w 9358"/>
              <a:gd name="connsiteY2" fmla="*/ 9679 h 9893"/>
              <a:gd name="connsiteX3" fmla="*/ 6819 w 9358"/>
              <a:gd name="connsiteY3" fmla="*/ 9572 h 9893"/>
              <a:gd name="connsiteX4" fmla="*/ 6390 w 9358"/>
              <a:gd name="connsiteY4" fmla="*/ 9358 h 9893"/>
              <a:gd name="connsiteX5" fmla="*/ 5962 w 9358"/>
              <a:gd name="connsiteY5" fmla="*/ 9144 h 9893"/>
              <a:gd name="connsiteX6" fmla="*/ 5533 w 9358"/>
              <a:gd name="connsiteY6" fmla="*/ 8944 h 9893"/>
              <a:gd name="connsiteX7" fmla="*/ 5319 w 9358"/>
              <a:gd name="connsiteY7" fmla="*/ 8623 h 9893"/>
              <a:gd name="connsiteX8" fmla="*/ 5107 w 9358"/>
              <a:gd name="connsiteY8" fmla="*/ 8302 h 9893"/>
              <a:gd name="connsiteX9" fmla="*/ 4893 w 9358"/>
              <a:gd name="connsiteY9" fmla="*/ 7981 h 9893"/>
              <a:gd name="connsiteX10" fmla="*/ 4681 w 9358"/>
              <a:gd name="connsiteY10" fmla="*/ 7553 h 9893"/>
              <a:gd name="connsiteX11" fmla="*/ 4465 w 9358"/>
              <a:gd name="connsiteY11" fmla="*/ 7233 h 9893"/>
              <a:gd name="connsiteX12" fmla="*/ 4465 w 9358"/>
              <a:gd name="connsiteY12" fmla="*/ 6805 h 9893"/>
              <a:gd name="connsiteX13" fmla="*/ 4465 w 9358"/>
              <a:gd name="connsiteY13" fmla="*/ 6283 h 9893"/>
              <a:gd name="connsiteX14" fmla="*/ 4465 w 9358"/>
              <a:gd name="connsiteY14" fmla="*/ 5749 h 9893"/>
              <a:gd name="connsiteX15" fmla="*/ 4465 w 9358"/>
              <a:gd name="connsiteY15" fmla="*/ 5321 h 9893"/>
              <a:gd name="connsiteX16" fmla="*/ 4465 w 9358"/>
              <a:gd name="connsiteY16" fmla="*/ 4679 h 9893"/>
              <a:gd name="connsiteX17" fmla="*/ 4681 w 9358"/>
              <a:gd name="connsiteY17" fmla="*/ 4144 h 9893"/>
              <a:gd name="connsiteX18" fmla="*/ 4893 w 9358"/>
              <a:gd name="connsiteY18" fmla="*/ 3516 h 9893"/>
              <a:gd name="connsiteX19" fmla="*/ 4893 w 9358"/>
              <a:gd name="connsiteY19" fmla="*/ 2981 h 9893"/>
              <a:gd name="connsiteX20" fmla="*/ 5107 w 9358"/>
              <a:gd name="connsiteY20" fmla="*/ 2447 h 9893"/>
              <a:gd name="connsiteX21" fmla="*/ 5107 w 9358"/>
              <a:gd name="connsiteY21" fmla="*/ 2019 h 9893"/>
              <a:gd name="connsiteX22" fmla="*/ 5319 w 9358"/>
              <a:gd name="connsiteY22" fmla="*/ 1591 h 9893"/>
              <a:gd name="connsiteX23" fmla="*/ 5319 w 9358"/>
              <a:gd name="connsiteY23" fmla="*/ 1283 h 9893"/>
              <a:gd name="connsiteX24" fmla="*/ 5319 w 9358"/>
              <a:gd name="connsiteY24" fmla="*/ 1176 h 9893"/>
              <a:gd name="connsiteX25" fmla="*/ 5319 w 9358"/>
              <a:gd name="connsiteY25" fmla="*/ 1070 h 9893"/>
              <a:gd name="connsiteX26" fmla="*/ 5319 w 9358"/>
              <a:gd name="connsiteY26" fmla="*/ 963 h 9893"/>
              <a:gd name="connsiteX27" fmla="*/ 5319 w 9358"/>
              <a:gd name="connsiteY27" fmla="*/ 963 h 9893"/>
              <a:gd name="connsiteX28" fmla="*/ 5319 w 9358"/>
              <a:gd name="connsiteY28" fmla="*/ 963 h 9893"/>
              <a:gd name="connsiteX29" fmla="*/ 5107 w 9358"/>
              <a:gd name="connsiteY29" fmla="*/ 963 h 9893"/>
              <a:gd name="connsiteX30" fmla="*/ 4893 w 9358"/>
              <a:gd name="connsiteY30" fmla="*/ 963 h 9893"/>
              <a:gd name="connsiteX31" fmla="*/ 4681 w 9358"/>
              <a:gd name="connsiteY31" fmla="*/ 963 h 9893"/>
              <a:gd name="connsiteX32" fmla="*/ 4465 w 9358"/>
              <a:gd name="connsiteY32" fmla="*/ 963 h 9893"/>
              <a:gd name="connsiteX33" fmla="*/ 4038 w 9358"/>
              <a:gd name="connsiteY33" fmla="*/ 1070 h 9893"/>
              <a:gd name="connsiteX34" fmla="*/ 3823 w 9358"/>
              <a:gd name="connsiteY34" fmla="*/ 1070 h 9893"/>
              <a:gd name="connsiteX35" fmla="*/ 3396 w 9358"/>
              <a:gd name="connsiteY35" fmla="*/ 1176 h 9893"/>
              <a:gd name="connsiteX36" fmla="*/ 2325 w 9358"/>
              <a:gd name="connsiteY36" fmla="*/ 1283 h 9893"/>
              <a:gd name="connsiteX37" fmla="*/ 1497 w 9358"/>
              <a:gd name="connsiteY37" fmla="*/ 1283 h 9893"/>
              <a:gd name="connsiteX38" fmla="*/ 643 w 9358"/>
              <a:gd name="connsiteY38" fmla="*/ 1377 h 9893"/>
              <a:gd name="connsiteX39" fmla="*/ 0 w 9358"/>
              <a:gd name="connsiteY39" fmla="*/ 1377 h 9893"/>
              <a:gd name="connsiteX40" fmla="*/ 0 w 9358"/>
              <a:gd name="connsiteY40" fmla="*/ 963 h 9893"/>
              <a:gd name="connsiteX41" fmla="*/ 643 w 9358"/>
              <a:gd name="connsiteY41" fmla="*/ 963 h 9893"/>
              <a:gd name="connsiteX42" fmla="*/ 1497 w 9358"/>
              <a:gd name="connsiteY42" fmla="*/ 856 h 9893"/>
              <a:gd name="connsiteX43" fmla="*/ 2325 w 9358"/>
              <a:gd name="connsiteY43" fmla="*/ 856 h 9893"/>
              <a:gd name="connsiteX44" fmla="*/ 3183 w 9358"/>
              <a:gd name="connsiteY44" fmla="*/ 749 h 9893"/>
              <a:gd name="connsiteX45" fmla="*/ 3823 w 9358"/>
              <a:gd name="connsiteY45" fmla="*/ 535 h 9893"/>
              <a:gd name="connsiteX46" fmla="*/ 4465 w 9358"/>
              <a:gd name="connsiteY46" fmla="*/ 535 h 9893"/>
              <a:gd name="connsiteX47" fmla="*/ 4893 w 9358"/>
              <a:gd name="connsiteY47" fmla="*/ 428 h 9893"/>
              <a:gd name="connsiteX48" fmla="*/ 5107 w 9358"/>
              <a:gd name="connsiteY48" fmla="*/ 214 h 9893"/>
              <a:gd name="connsiteX49" fmla="*/ 5319 w 9358"/>
              <a:gd name="connsiteY49" fmla="*/ 214 h 9893"/>
              <a:gd name="connsiteX50" fmla="*/ 5533 w 9358"/>
              <a:gd name="connsiteY50" fmla="*/ 107 h 9893"/>
              <a:gd name="connsiteX51" fmla="*/ 5749 w 9358"/>
              <a:gd name="connsiteY51" fmla="*/ 107 h 9893"/>
              <a:gd name="connsiteX52" fmla="*/ 5749 w 9358"/>
              <a:gd name="connsiteY52" fmla="*/ 0 h 9893"/>
              <a:gd name="connsiteX53" fmla="*/ 5962 w 9358"/>
              <a:gd name="connsiteY53" fmla="*/ 107 h 9893"/>
              <a:gd name="connsiteX54" fmla="*/ 6177 w 9358"/>
              <a:gd name="connsiteY54" fmla="*/ 107 h 9893"/>
              <a:gd name="connsiteX55" fmla="*/ 6605 w 9358"/>
              <a:gd name="connsiteY55" fmla="*/ 214 h 9893"/>
              <a:gd name="connsiteX56" fmla="*/ 7032 w 9358"/>
              <a:gd name="connsiteY56" fmla="*/ 428 h 9893"/>
              <a:gd name="connsiteX57" fmla="*/ 7219 w 9358"/>
              <a:gd name="connsiteY57" fmla="*/ 535 h 9893"/>
              <a:gd name="connsiteX58" fmla="*/ 7648 w 9358"/>
              <a:gd name="connsiteY58" fmla="*/ 749 h 9893"/>
              <a:gd name="connsiteX59" fmla="*/ 7648 w 9358"/>
              <a:gd name="connsiteY59" fmla="*/ 856 h 9893"/>
              <a:gd name="connsiteX60" fmla="*/ 7860 w 9358"/>
              <a:gd name="connsiteY60" fmla="*/ 963 h 9893"/>
              <a:gd name="connsiteX61" fmla="*/ 7648 w 9358"/>
              <a:gd name="connsiteY61" fmla="*/ 1070 h 9893"/>
              <a:gd name="connsiteX62" fmla="*/ 7432 w 9358"/>
              <a:gd name="connsiteY62" fmla="*/ 1176 h 9893"/>
              <a:gd name="connsiteX63" fmla="*/ 7219 w 9358"/>
              <a:gd name="connsiteY63" fmla="*/ 1176 h 9893"/>
              <a:gd name="connsiteX64" fmla="*/ 7032 w 9358"/>
              <a:gd name="connsiteY64" fmla="*/ 1283 h 9893"/>
              <a:gd name="connsiteX65" fmla="*/ 6819 w 9358"/>
              <a:gd name="connsiteY65" fmla="*/ 1591 h 9893"/>
              <a:gd name="connsiteX66" fmla="*/ 6605 w 9358"/>
              <a:gd name="connsiteY66" fmla="*/ 1805 h 9893"/>
              <a:gd name="connsiteX67" fmla="*/ 6605 w 9358"/>
              <a:gd name="connsiteY67" fmla="*/ 2126 h 9893"/>
              <a:gd name="connsiteX68" fmla="*/ 6390 w 9358"/>
              <a:gd name="connsiteY68" fmla="*/ 2447 h 9893"/>
              <a:gd name="connsiteX69" fmla="*/ 6177 w 9358"/>
              <a:gd name="connsiteY69" fmla="*/ 2767 h 9893"/>
              <a:gd name="connsiteX70" fmla="*/ 6177 w 9358"/>
              <a:gd name="connsiteY70" fmla="*/ 3302 h 9893"/>
              <a:gd name="connsiteX71" fmla="*/ 5962 w 9358"/>
              <a:gd name="connsiteY71" fmla="*/ 3730 h 9893"/>
              <a:gd name="connsiteX72" fmla="*/ 5749 w 9358"/>
              <a:gd name="connsiteY72" fmla="*/ 4144 h 9893"/>
              <a:gd name="connsiteX73" fmla="*/ 5749 w 9358"/>
              <a:gd name="connsiteY73" fmla="*/ 4572 h 9893"/>
              <a:gd name="connsiteX74" fmla="*/ 5533 w 9358"/>
              <a:gd name="connsiteY74" fmla="*/ 4893 h 9893"/>
              <a:gd name="connsiteX75" fmla="*/ 5533 w 9358"/>
              <a:gd name="connsiteY75" fmla="*/ 5214 h 9893"/>
              <a:gd name="connsiteX76" fmla="*/ 5533 w 9358"/>
              <a:gd name="connsiteY76" fmla="*/ 5535 h 9893"/>
              <a:gd name="connsiteX77" fmla="*/ 5533 w 9358"/>
              <a:gd name="connsiteY77" fmla="*/ 5749 h 9893"/>
              <a:gd name="connsiteX78" fmla="*/ 5533 w 9358"/>
              <a:gd name="connsiteY78" fmla="*/ 5963 h 9893"/>
              <a:gd name="connsiteX79" fmla="*/ 5533 w 9358"/>
              <a:gd name="connsiteY79" fmla="*/ 6698 h 9893"/>
              <a:gd name="connsiteX80" fmla="*/ 5749 w 9358"/>
              <a:gd name="connsiteY80" fmla="*/ 7126 h 9893"/>
              <a:gd name="connsiteX81" fmla="*/ 5749 w 9358"/>
              <a:gd name="connsiteY81" fmla="*/ 7447 h 9893"/>
              <a:gd name="connsiteX82" fmla="*/ 5962 w 9358"/>
              <a:gd name="connsiteY82" fmla="*/ 7874 h 9893"/>
              <a:gd name="connsiteX83" fmla="*/ 6390 w 9358"/>
              <a:gd name="connsiteY83" fmla="*/ 8088 h 9893"/>
              <a:gd name="connsiteX84" fmla="*/ 6605 w 9358"/>
              <a:gd name="connsiteY84" fmla="*/ 8409 h 9893"/>
              <a:gd name="connsiteX85" fmla="*/ 7032 w 9358"/>
              <a:gd name="connsiteY85" fmla="*/ 8623 h 9893"/>
              <a:gd name="connsiteX86" fmla="*/ 7432 w 9358"/>
              <a:gd name="connsiteY86" fmla="*/ 8730 h 9893"/>
              <a:gd name="connsiteX87" fmla="*/ 7860 w 9358"/>
              <a:gd name="connsiteY87" fmla="*/ 8837 h 9893"/>
              <a:gd name="connsiteX88" fmla="*/ 8504 w 9358"/>
              <a:gd name="connsiteY88" fmla="*/ 8944 h 9893"/>
              <a:gd name="connsiteX89" fmla="*/ 9358 w 9358"/>
              <a:gd name="connsiteY89" fmla="*/ 8944 h 9893"/>
              <a:gd name="connsiteX0" fmla="*/ 8399 w 10000"/>
              <a:gd name="connsiteY0" fmla="*/ 9892 h 9892"/>
              <a:gd name="connsiteX1" fmla="*/ 7714 w 10000"/>
              <a:gd name="connsiteY1" fmla="*/ 9784 h 9892"/>
              <a:gd name="connsiteX2" fmla="*/ 7287 w 10000"/>
              <a:gd name="connsiteY2" fmla="*/ 9676 h 9892"/>
              <a:gd name="connsiteX3" fmla="*/ 6828 w 10000"/>
              <a:gd name="connsiteY3" fmla="*/ 9459 h 9892"/>
              <a:gd name="connsiteX4" fmla="*/ 6371 w 10000"/>
              <a:gd name="connsiteY4" fmla="*/ 9243 h 9892"/>
              <a:gd name="connsiteX5" fmla="*/ 5913 w 10000"/>
              <a:gd name="connsiteY5" fmla="*/ 9041 h 9892"/>
              <a:gd name="connsiteX6" fmla="*/ 5684 w 10000"/>
              <a:gd name="connsiteY6" fmla="*/ 8716 h 9892"/>
              <a:gd name="connsiteX7" fmla="*/ 5457 w 10000"/>
              <a:gd name="connsiteY7" fmla="*/ 8392 h 9892"/>
              <a:gd name="connsiteX8" fmla="*/ 5229 w 10000"/>
              <a:gd name="connsiteY8" fmla="*/ 8067 h 9892"/>
              <a:gd name="connsiteX9" fmla="*/ 5002 w 10000"/>
              <a:gd name="connsiteY9" fmla="*/ 7635 h 9892"/>
              <a:gd name="connsiteX10" fmla="*/ 4771 w 10000"/>
              <a:gd name="connsiteY10" fmla="*/ 7311 h 9892"/>
              <a:gd name="connsiteX11" fmla="*/ 4771 w 10000"/>
              <a:gd name="connsiteY11" fmla="*/ 6879 h 9892"/>
              <a:gd name="connsiteX12" fmla="*/ 4771 w 10000"/>
              <a:gd name="connsiteY12" fmla="*/ 6351 h 9892"/>
              <a:gd name="connsiteX13" fmla="*/ 4771 w 10000"/>
              <a:gd name="connsiteY13" fmla="*/ 5811 h 9892"/>
              <a:gd name="connsiteX14" fmla="*/ 4771 w 10000"/>
              <a:gd name="connsiteY14" fmla="*/ 5379 h 9892"/>
              <a:gd name="connsiteX15" fmla="*/ 4771 w 10000"/>
              <a:gd name="connsiteY15" fmla="*/ 4730 h 9892"/>
              <a:gd name="connsiteX16" fmla="*/ 5002 w 10000"/>
              <a:gd name="connsiteY16" fmla="*/ 4189 h 9892"/>
              <a:gd name="connsiteX17" fmla="*/ 5229 w 10000"/>
              <a:gd name="connsiteY17" fmla="*/ 3554 h 9892"/>
              <a:gd name="connsiteX18" fmla="*/ 5229 w 10000"/>
              <a:gd name="connsiteY18" fmla="*/ 3013 h 9892"/>
              <a:gd name="connsiteX19" fmla="*/ 5457 w 10000"/>
              <a:gd name="connsiteY19" fmla="*/ 2473 h 9892"/>
              <a:gd name="connsiteX20" fmla="*/ 5457 w 10000"/>
              <a:gd name="connsiteY20" fmla="*/ 2041 h 9892"/>
              <a:gd name="connsiteX21" fmla="*/ 5684 w 10000"/>
              <a:gd name="connsiteY21" fmla="*/ 1608 h 9892"/>
              <a:gd name="connsiteX22" fmla="*/ 5684 w 10000"/>
              <a:gd name="connsiteY22" fmla="*/ 1297 h 9892"/>
              <a:gd name="connsiteX23" fmla="*/ 5684 w 10000"/>
              <a:gd name="connsiteY23" fmla="*/ 1189 h 9892"/>
              <a:gd name="connsiteX24" fmla="*/ 5684 w 10000"/>
              <a:gd name="connsiteY24" fmla="*/ 1082 h 9892"/>
              <a:gd name="connsiteX25" fmla="*/ 5684 w 10000"/>
              <a:gd name="connsiteY25" fmla="*/ 973 h 9892"/>
              <a:gd name="connsiteX26" fmla="*/ 5684 w 10000"/>
              <a:gd name="connsiteY26" fmla="*/ 973 h 9892"/>
              <a:gd name="connsiteX27" fmla="*/ 5684 w 10000"/>
              <a:gd name="connsiteY27" fmla="*/ 973 h 9892"/>
              <a:gd name="connsiteX28" fmla="*/ 5457 w 10000"/>
              <a:gd name="connsiteY28" fmla="*/ 973 h 9892"/>
              <a:gd name="connsiteX29" fmla="*/ 5229 w 10000"/>
              <a:gd name="connsiteY29" fmla="*/ 973 h 9892"/>
              <a:gd name="connsiteX30" fmla="*/ 5002 w 10000"/>
              <a:gd name="connsiteY30" fmla="*/ 973 h 9892"/>
              <a:gd name="connsiteX31" fmla="*/ 4771 w 10000"/>
              <a:gd name="connsiteY31" fmla="*/ 973 h 9892"/>
              <a:gd name="connsiteX32" fmla="*/ 4315 w 10000"/>
              <a:gd name="connsiteY32" fmla="*/ 1082 h 9892"/>
              <a:gd name="connsiteX33" fmla="*/ 4085 w 10000"/>
              <a:gd name="connsiteY33" fmla="*/ 1082 h 9892"/>
              <a:gd name="connsiteX34" fmla="*/ 3629 w 10000"/>
              <a:gd name="connsiteY34" fmla="*/ 1189 h 9892"/>
              <a:gd name="connsiteX35" fmla="*/ 2485 w 10000"/>
              <a:gd name="connsiteY35" fmla="*/ 1297 h 9892"/>
              <a:gd name="connsiteX36" fmla="*/ 1600 w 10000"/>
              <a:gd name="connsiteY36" fmla="*/ 1297 h 9892"/>
              <a:gd name="connsiteX37" fmla="*/ 687 w 10000"/>
              <a:gd name="connsiteY37" fmla="*/ 1392 h 9892"/>
              <a:gd name="connsiteX38" fmla="*/ 0 w 10000"/>
              <a:gd name="connsiteY38" fmla="*/ 1392 h 9892"/>
              <a:gd name="connsiteX39" fmla="*/ 0 w 10000"/>
              <a:gd name="connsiteY39" fmla="*/ 973 h 9892"/>
              <a:gd name="connsiteX40" fmla="*/ 687 w 10000"/>
              <a:gd name="connsiteY40" fmla="*/ 973 h 9892"/>
              <a:gd name="connsiteX41" fmla="*/ 1600 w 10000"/>
              <a:gd name="connsiteY41" fmla="*/ 865 h 9892"/>
              <a:gd name="connsiteX42" fmla="*/ 2485 w 10000"/>
              <a:gd name="connsiteY42" fmla="*/ 865 h 9892"/>
              <a:gd name="connsiteX43" fmla="*/ 3401 w 10000"/>
              <a:gd name="connsiteY43" fmla="*/ 757 h 9892"/>
              <a:gd name="connsiteX44" fmla="*/ 4085 w 10000"/>
              <a:gd name="connsiteY44" fmla="*/ 541 h 9892"/>
              <a:gd name="connsiteX45" fmla="*/ 4771 w 10000"/>
              <a:gd name="connsiteY45" fmla="*/ 541 h 9892"/>
              <a:gd name="connsiteX46" fmla="*/ 5229 w 10000"/>
              <a:gd name="connsiteY46" fmla="*/ 433 h 9892"/>
              <a:gd name="connsiteX47" fmla="*/ 5457 w 10000"/>
              <a:gd name="connsiteY47" fmla="*/ 216 h 9892"/>
              <a:gd name="connsiteX48" fmla="*/ 5684 w 10000"/>
              <a:gd name="connsiteY48" fmla="*/ 216 h 9892"/>
              <a:gd name="connsiteX49" fmla="*/ 5913 w 10000"/>
              <a:gd name="connsiteY49" fmla="*/ 108 h 9892"/>
              <a:gd name="connsiteX50" fmla="*/ 6143 w 10000"/>
              <a:gd name="connsiteY50" fmla="*/ 108 h 9892"/>
              <a:gd name="connsiteX51" fmla="*/ 6143 w 10000"/>
              <a:gd name="connsiteY51" fmla="*/ 0 h 9892"/>
              <a:gd name="connsiteX52" fmla="*/ 6371 w 10000"/>
              <a:gd name="connsiteY52" fmla="*/ 108 h 9892"/>
              <a:gd name="connsiteX53" fmla="*/ 6601 w 10000"/>
              <a:gd name="connsiteY53" fmla="*/ 108 h 9892"/>
              <a:gd name="connsiteX54" fmla="*/ 7058 w 10000"/>
              <a:gd name="connsiteY54" fmla="*/ 216 h 9892"/>
              <a:gd name="connsiteX55" fmla="*/ 7514 w 10000"/>
              <a:gd name="connsiteY55" fmla="*/ 433 h 9892"/>
              <a:gd name="connsiteX56" fmla="*/ 7714 w 10000"/>
              <a:gd name="connsiteY56" fmla="*/ 541 h 9892"/>
              <a:gd name="connsiteX57" fmla="*/ 8173 w 10000"/>
              <a:gd name="connsiteY57" fmla="*/ 757 h 9892"/>
              <a:gd name="connsiteX58" fmla="*/ 8173 w 10000"/>
              <a:gd name="connsiteY58" fmla="*/ 865 h 9892"/>
              <a:gd name="connsiteX59" fmla="*/ 8399 w 10000"/>
              <a:gd name="connsiteY59" fmla="*/ 973 h 9892"/>
              <a:gd name="connsiteX60" fmla="*/ 8173 w 10000"/>
              <a:gd name="connsiteY60" fmla="*/ 1082 h 9892"/>
              <a:gd name="connsiteX61" fmla="*/ 7942 w 10000"/>
              <a:gd name="connsiteY61" fmla="*/ 1189 h 9892"/>
              <a:gd name="connsiteX62" fmla="*/ 7714 w 10000"/>
              <a:gd name="connsiteY62" fmla="*/ 1189 h 9892"/>
              <a:gd name="connsiteX63" fmla="*/ 7514 w 10000"/>
              <a:gd name="connsiteY63" fmla="*/ 1297 h 9892"/>
              <a:gd name="connsiteX64" fmla="*/ 7287 w 10000"/>
              <a:gd name="connsiteY64" fmla="*/ 1608 h 9892"/>
              <a:gd name="connsiteX65" fmla="*/ 7058 w 10000"/>
              <a:gd name="connsiteY65" fmla="*/ 1825 h 9892"/>
              <a:gd name="connsiteX66" fmla="*/ 7058 w 10000"/>
              <a:gd name="connsiteY66" fmla="*/ 2149 h 9892"/>
              <a:gd name="connsiteX67" fmla="*/ 6828 w 10000"/>
              <a:gd name="connsiteY67" fmla="*/ 2473 h 9892"/>
              <a:gd name="connsiteX68" fmla="*/ 6601 w 10000"/>
              <a:gd name="connsiteY68" fmla="*/ 2797 h 9892"/>
              <a:gd name="connsiteX69" fmla="*/ 6601 w 10000"/>
              <a:gd name="connsiteY69" fmla="*/ 3338 h 9892"/>
              <a:gd name="connsiteX70" fmla="*/ 6371 w 10000"/>
              <a:gd name="connsiteY70" fmla="*/ 3770 h 9892"/>
              <a:gd name="connsiteX71" fmla="*/ 6143 w 10000"/>
              <a:gd name="connsiteY71" fmla="*/ 4189 h 9892"/>
              <a:gd name="connsiteX72" fmla="*/ 6143 w 10000"/>
              <a:gd name="connsiteY72" fmla="*/ 4621 h 9892"/>
              <a:gd name="connsiteX73" fmla="*/ 5913 w 10000"/>
              <a:gd name="connsiteY73" fmla="*/ 4946 h 9892"/>
              <a:gd name="connsiteX74" fmla="*/ 5913 w 10000"/>
              <a:gd name="connsiteY74" fmla="*/ 5270 h 9892"/>
              <a:gd name="connsiteX75" fmla="*/ 5913 w 10000"/>
              <a:gd name="connsiteY75" fmla="*/ 5595 h 9892"/>
              <a:gd name="connsiteX76" fmla="*/ 5913 w 10000"/>
              <a:gd name="connsiteY76" fmla="*/ 5811 h 9892"/>
              <a:gd name="connsiteX77" fmla="*/ 5913 w 10000"/>
              <a:gd name="connsiteY77" fmla="*/ 6027 h 9892"/>
              <a:gd name="connsiteX78" fmla="*/ 5913 w 10000"/>
              <a:gd name="connsiteY78" fmla="*/ 6770 h 9892"/>
              <a:gd name="connsiteX79" fmla="*/ 6143 w 10000"/>
              <a:gd name="connsiteY79" fmla="*/ 7203 h 9892"/>
              <a:gd name="connsiteX80" fmla="*/ 6143 w 10000"/>
              <a:gd name="connsiteY80" fmla="*/ 7528 h 9892"/>
              <a:gd name="connsiteX81" fmla="*/ 6371 w 10000"/>
              <a:gd name="connsiteY81" fmla="*/ 7959 h 9892"/>
              <a:gd name="connsiteX82" fmla="*/ 6828 w 10000"/>
              <a:gd name="connsiteY82" fmla="*/ 8175 h 9892"/>
              <a:gd name="connsiteX83" fmla="*/ 7058 w 10000"/>
              <a:gd name="connsiteY83" fmla="*/ 8500 h 9892"/>
              <a:gd name="connsiteX84" fmla="*/ 7514 w 10000"/>
              <a:gd name="connsiteY84" fmla="*/ 8716 h 9892"/>
              <a:gd name="connsiteX85" fmla="*/ 7942 w 10000"/>
              <a:gd name="connsiteY85" fmla="*/ 8824 h 9892"/>
              <a:gd name="connsiteX86" fmla="*/ 8399 w 10000"/>
              <a:gd name="connsiteY86" fmla="*/ 8933 h 9892"/>
              <a:gd name="connsiteX87" fmla="*/ 9087 w 10000"/>
              <a:gd name="connsiteY87" fmla="*/ 9041 h 9892"/>
              <a:gd name="connsiteX88" fmla="*/ 10000 w 10000"/>
              <a:gd name="connsiteY88" fmla="*/ 9041 h 9892"/>
              <a:gd name="connsiteX0" fmla="*/ 8399 w 9087"/>
              <a:gd name="connsiteY0" fmla="*/ 10000 h 10000"/>
              <a:gd name="connsiteX1" fmla="*/ 7714 w 9087"/>
              <a:gd name="connsiteY1" fmla="*/ 9891 h 10000"/>
              <a:gd name="connsiteX2" fmla="*/ 7287 w 9087"/>
              <a:gd name="connsiteY2" fmla="*/ 9782 h 10000"/>
              <a:gd name="connsiteX3" fmla="*/ 6828 w 9087"/>
              <a:gd name="connsiteY3" fmla="*/ 9562 h 10000"/>
              <a:gd name="connsiteX4" fmla="*/ 6371 w 9087"/>
              <a:gd name="connsiteY4" fmla="*/ 9344 h 10000"/>
              <a:gd name="connsiteX5" fmla="*/ 5913 w 9087"/>
              <a:gd name="connsiteY5" fmla="*/ 9140 h 10000"/>
              <a:gd name="connsiteX6" fmla="*/ 5684 w 9087"/>
              <a:gd name="connsiteY6" fmla="*/ 8811 h 10000"/>
              <a:gd name="connsiteX7" fmla="*/ 5457 w 9087"/>
              <a:gd name="connsiteY7" fmla="*/ 8484 h 10000"/>
              <a:gd name="connsiteX8" fmla="*/ 5229 w 9087"/>
              <a:gd name="connsiteY8" fmla="*/ 8155 h 10000"/>
              <a:gd name="connsiteX9" fmla="*/ 5002 w 9087"/>
              <a:gd name="connsiteY9" fmla="*/ 7718 h 10000"/>
              <a:gd name="connsiteX10" fmla="*/ 4771 w 9087"/>
              <a:gd name="connsiteY10" fmla="*/ 7391 h 10000"/>
              <a:gd name="connsiteX11" fmla="*/ 4771 w 9087"/>
              <a:gd name="connsiteY11" fmla="*/ 6954 h 10000"/>
              <a:gd name="connsiteX12" fmla="*/ 4771 w 9087"/>
              <a:gd name="connsiteY12" fmla="*/ 6420 h 10000"/>
              <a:gd name="connsiteX13" fmla="*/ 4771 w 9087"/>
              <a:gd name="connsiteY13" fmla="*/ 5874 h 10000"/>
              <a:gd name="connsiteX14" fmla="*/ 4771 w 9087"/>
              <a:gd name="connsiteY14" fmla="*/ 5438 h 10000"/>
              <a:gd name="connsiteX15" fmla="*/ 4771 w 9087"/>
              <a:gd name="connsiteY15" fmla="*/ 4782 h 10000"/>
              <a:gd name="connsiteX16" fmla="*/ 5002 w 9087"/>
              <a:gd name="connsiteY16" fmla="*/ 4235 h 10000"/>
              <a:gd name="connsiteX17" fmla="*/ 5229 w 9087"/>
              <a:gd name="connsiteY17" fmla="*/ 3593 h 10000"/>
              <a:gd name="connsiteX18" fmla="*/ 5229 w 9087"/>
              <a:gd name="connsiteY18" fmla="*/ 3046 h 10000"/>
              <a:gd name="connsiteX19" fmla="*/ 5457 w 9087"/>
              <a:gd name="connsiteY19" fmla="*/ 2500 h 10000"/>
              <a:gd name="connsiteX20" fmla="*/ 5457 w 9087"/>
              <a:gd name="connsiteY20" fmla="*/ 2063 h 10000"/>
              <a:gd name="connsiteX21" fmla="*/ 5684 w 9087"/>
              <a:gd name="connsiteY21" fmla="*/ 1626 h 10000"/>
              <a:gd name="connsiteX22" fmla="*/ 5684 w 9087"/>
              <a:gd name="connsiteY22" fmla="*/ 1311 h 10000"/>
              <a:gd name="connsiteX23" fmla="*/ 5684 w 9087"/>
              <a:gd name="connsiteY23" fmla="*/ 1202 h 10000"/>
              <a:gd name="connsiteX24" fmla="*/ 5684 w 9087"/>
              <a:gd name="connsiteY24" fmla="*/ 1094 h 10000"/>
              <a:gd name="connsiteX25" fmla="*/ 5684 w 9087"/>
              <a:gd name="connsiteY25" fmla="*/ 984 h 10000"/>
              <a:gd name="connsiteX26" fmla="*/ 5684 w 9087"/>
              <a:gd name="connsiteY26" fmla="*/ 984 h 10000"/>
              <a:gd name="connsiteX27" fmla="*/ 5684 w 9087"/>
              <a:gd name="connsiteY27" fmla="*/ 984 h 10000"/>
              <a:gd name="connsiteX28" fmla="*/ 5457 w 9087"/>
              <a:gd name="connsiteY28" fmla="*/ 984 h 10000"/>
              <a:gd name="connsiteX29" fmla="*/ 5229 w 9087"/>
              <a:gd name="connsiteY29" fmla="*/ 984 h 10000"/>
              <a:gd name="connsiteX30" fmla="*/ 5002 w 9087"/>
              <a:gd name="connsiteY30" fmla="*/ 984 h 10000"/>
              <a:gd name="connsiteX31" fmla="*/ 4771 w 9087"/>
              <a:gd name="connsiteY31" fmla="*/ 984 h 10000"/>
              <a:gd name="connsiteX32" fmla="*/ 4315 w 9087"/>
              <a:gd name="connsiteY32" fmla="*/ 1094 h 10000"/>
              <a:gd name="connsiteX33" fmla="*/ 4085 w 9087"/>
              <a:gd name="connsiteY33" fmla="*/ 1094 h 10000"/>
              <a:gd name="connsiteX34" fmla="*/ 3629 w 9087"/>
              <a:gd name="connsiteY34" fmla="*/ 1202 h 10000"/>
              <a:gd name="connsiteX35" fmla="*/ 2485 w 9087"/>
              <a:gd name="connsiteY35" fmla="*/ 1311 h 10000"/>
              <a:gd name="connsiteX36" fmla="*/ 1600 w 9087"/>
              <a:gd name="connsiteY36" fmla="*/ 1311 h 10000"/>
              <a:gd name="connsiteX37" fmla="*/ 687 w 9087"/>
              <a:gd name="connsiteY37" fmla="*/ 1407 h 10000"/>
              <a:gd name="connsiteX38" fmla="*/ 0 w 9087"/>
              <a:gd name="connsiteY38" fmla="*/ 1407 h 10000"/>
              <a:gd name="connsiteX39" fmla="*/ 0 w 9087"/>
              <a:gd name="connsiteY39" fmla="*/ 984 h 10000"/>
              <a:gd name="connsiteX40" fmla="*/ 687 w 9087"/>
              <a:gd name="connsiteY40" fmla="*/ 984 h 10000"/>
              <a:gd name="connsiteX41" fmla="*/ 1600 w 9087"/>
              <a:gd name="connsiteY41" fmla="*/ 874 h 10000"/>
              <a:gd name="connsiteX42" fmla="*/ 2485 w 9087"/>
              <a:gd name="connsiteY42" fmla="*/ 874 h 10000"/>
              <a:gd name="connsiteX43" fmla="*/ 3401 w 9087"/>
              <a:gd name="connsiteY43" fmla="*/ 765 h 10000"/>
              <a:gd name="connsiteX44" fmla="*/ 4085 w 9087"/>
              <a:gd name="connsiteY44" fmla="*/ 547 h 10000"/>
              <a:gd name="connsiteX45" fmla="*/ 4771 w 9087"/>
              <a:gd name="connsiteY45" fmla="*/ 547 h 10000"/>
              <a:gd name="connsiteX46" fmla="*/ 5229 w 9087"/>
              <a:gd name="connsiteY46" fmla="*/ 438 h 10000"/>
              <a:gd name="connsiteX47" fmla="*/ 5457 w 9087"/>
              <a:gd name="connsiteY47" fmla="*/ 218 h 10000"/>
              <a:gd name="connsiteX48" fmla="*/ 5684 w 9087"/>
              <a:gd name="connsiteY48" fmla="*/ 218 h 10000"/>
              <a:gd name="connsiteX49" fmla="*/ 5913 w 9087"/>
              <a:gd name="connsiteY49" fmla="*/ 109 h 10000"/>
              <a:gd name="connsiteX50" fmla="*/ 6143 w 9087"/>
              <a:gd name="connsiteY50" fmla="*/ 109 h 10000"/>
              <a:gd name="connsiteX51" fmla="*/ 6143 w 9087"/>
              <a:gd name="connsiteY51" fmla="*/ 0 h 10000"/>
              <a:gd name="connsiteX52" fmla="*/ 6371 w 9087"/>
              <a:gd name="connsiteY52" fmla="*/ 109 h 10000"/>
              <a:gd name="connsiteX53" fmla="*/ 6601 w 9087"/>
              <a:gd name="connsiteY53" fmla="*/ 109 h 10000"/>
              <a:gd name="connsiteX54" fmla="*/ 7058 w 9087"/>
              <a:gd name="connsiteY54" fmla="*/ 218 h 10000"/>
              <a:gd name="connsiteX55" fmla="*/ 7514 w 9087"/>
              <a:gd name="connsiteY55" fmla="*/ 438 h 10000"/>
              <a:gd name="connsiteX56" fmla="*/ 7714 w 9087"/>
              <a:gd name="connsiteY56" fmla="*/ 547 h 10000"/>
              <a:gd name="connsiteX57" fmla="*/ 8173 w 9087"/>
              <a:gd name="connsiteY57" fmla="*/ 765 h 10000"/>
              <a:gd name="connsiteX58" fmla="*/ 8173 w 9087"/>
              <a:gd name="connsiteY58" fmla="*/ 874 h 10000"/>
              <a:gd name="connsiteX59" fmla="*/ 8399 w 9087"/>
              <a:gd name="connsiteY59" fmla="*/ 984 h 10000"/>
              <a:gd name="connsiteX60" fmla="*/ 8173 w 9087"/>
              <a:gd name="connsiteY60" fmla="*/ 1094 h 10000"/>
              <a:gd name="connsiteX61" fmla="*/ 7942 w 9087"/>
              <a:gd name="connsiteY61" fmla="*/ 1202 h 10000"/>
              <a:gd name="connsiteX62" fmla="*/ 7714 w 9087"/>
              <a:gd name="connsiteY62" fmla="*/ 1202 h 10000"/>
              <a:gd name="connsiteX63" fmla="*/ 7514 w 9087"/>
              <a:gd name="connsiteY63" fmla="*/ 1311 h 10000"/>
              <a:gd name="connsiteX64" fmla="*/ 7287 w 9087"/>
              <a:gd name="connsiteY64" fmla="*/ 1626 h 10000"/>
              <a:gd name="connsiteX65" fmla="*/ 7058 w 9087"/>
              <a:gd name="connsiteY65" fmla="*/ 1845 h 10000"/>
              <a:gd name="connsiteX66" fmla="*/ 7058 w 9087"/>
              <a:gd name="connsiteY66" fmla="*/ 2172 h 10000"/>
              <a:gd name="connsiteX67" fmla="*/ 6828 w 9087"/>
              <a:gd name="connsiteY67" fmla="*/ 2500 h 10000"/>
              <a:gd name="connsiteX68" fmla="*/ 6601 w 9087"/>
              <a:gd name="connsiteY68" fmla="*/ 2828 h 10000"/>
              <a:gd name="connsiteX69" fmla="*/ 6601 w 9087"/>
              <a:gd name="connsiteY69" fmla="*/ 3374 h 10000"/>
              <a:gd name="connsiteX70" fmla="*/ 6371 w 9087"/>
              <a:gd name="connsiteY70" fmla="*/ 3811 h 10000"/>
              <a:gd name="connsiteX71" fmla="*/ 6143 w 9087"/>
              <a:gd name="connsiteY71" fmla="*/ 4235 h 10000"/>
              <a:gd name="connsiteX72" fmla="*/ 6143 w 9087"/>
              <a:gd name="connsiteY72" fmla="*/ 4671 h 10000"/>
              <a:gd name="connsiteX73" fmla="*/ 5913 w 9087"/>
              <a:gd name="connsiteY73" fmla="*/ 5000 h 10000"/>
              <a:gd name="connsiteX74" fmla="*/ 5913 w 9087"/>
              <a:gd name="connsiteY74" fmla="*/ 5328 h 10000"/>
              <a:gd name="connsiteX75" fmla="*/ 5913 w 9087"/>
              <a:gd name="connsiteY75" fmla="*/ 5656 h 10000"/>
              <a:gd name="connsiteX76" fmla="*/ 5913 w 9087"/>
              <a:gd name="connsiteY76" fmla="*/ 5874 h 10000"/>
              <a:gd name="connsiteX77" fmla="*/ 5913 w 9087"/>
              <a:gd name="connsiteY77" fmla="*/ 6093 h 10000"/>
              <a:gd name="connsiteX78" fmla="*/ 5913 w 9087"/>
              <a:gd name="connsiteY78" fmla="*/ 6844 h 10000"/>
              <a:gd name="connsiteX79" fmla="*/ 6143 w 9087"/>
              <a:gd name="connsiteY79" fmla="*/ 7282 h 10000"/>
              <a:gd name="connsiteX80" fmla="*/ 6143 w 9087"/>
              <a:gd name="connsiteY80" fmla="*/ 7610 h 10000"/>
              <a:gd name="connsiteX81" fmla="*/ 6371 w 9087"/>
              <a:gd name="connsiteY81" fmla="*/ 8046 h 10000"/>
              <a:gd name="connsiteX82" fmla="*/ 6828 w 9087"/>
              <a:gd name="connsiteY82" fmla="*/ 8264 h 10000"/>
              <a:gd name="connsiteX83" fmla="*/ 7058 w 9087"/>
              <a:gd name="connsiteY83" fmla="*/ 8593 h 10000"/>
              <a:gd name="connsiteX84" fmla="*/ 7514 w 9087"/>
              <a:gd name="connsiteY84" fmla="*/ 8811 h 10000"/>
              <a:gd name="connsiteX85" fmla="*/ 7942 w 9087"/>
              <a:gd name="connsiteY85" fmla="*/ 8920 h 10000"/>
              <a:gd name="connsiteX86" fmla="*/ 8399 w 9087"/>
              <a:gd name="connsiteY86" fmla="*/ 9031 h 10000"/>
              <a:gd name="connsiteX87" fmla="*/ 9087 w 9087"/>
              <a:gd name="connsiteY87" fmla="*/ 9140 h 10000"/>
              <a:gd name="connsiteX0" fmla="*/ 9243 w 9243"/>
              <a:gd name="connsiteY0" fmla="*/ 10000 h 10000"/>
              <a:gd name="connsiteX1" fmla="*/ 8489 w 9243"/>
              <a:gd name="connsiteY1" fmla="*/ 9891 h 10000"/>
              <a:gd name="connsiteX2" fmla="*/ 8019 w 9243"/>
              <a:gd name="connsiteY2" fmla="*/ 9782 h 10000"/>
              <a:gd name="connsiteX3" fmla="*/ 7514 w 9243"/>
              <a:gd name="connsiteY3" fmla="*/ 9562 h 10000"/>
              <a:gd name="connsiteX4" fmla="*/ 7011 w 9243"/>
              <a:gd name="connsiteY4" fmla="*/ 9344 h 10000"/>
              <a:gd name="connsiteX5" fmla="*/ 6507 w 9243"/>
              <a:gd name="connsiteY5" fmla="*/ 9140 h 10000"/>
              <a:gd name="connsiteX6" fmla="*/ 6255 w 9243"/>
              <a:gd name="connsiteY6" fmla="*/ 8811 h 10000"/>
              <a:gd name="connsiteX7" fmla="*/ 6005 w 9243"/>
              <a:gd name="connsiteY7" fmla="*/ 8484 h 10000"/>
              <a:gd name="connsiteX8" fmla="*/ 5754 w 9243"/>
              <a:gd name="connsiteY8" fmla="*/ 8155 h 10000"/>
              <a:gd name="connsiteX9" fmla="*/ 5505 w 9243"/>
              <a:gd name="connsiteY9" fmla="*/ 7718 h 10000"/>
              <a:gd name="connsiteX10" fmla="*/ 5250 w 9243"/>
              <a:gd name="connsiteY10" fmla="*/ 7391 h 10000"/>
              <a:gd name="connsiteX11" fmla="*/ 5250 w 9243"/>
              <a:gd name="connsiteY11" fmla="*/ 6954 h 10000"/>
              <a:gd name="connsiteX12" fmla="*/ 5250 w 9243"/>
              <a:gd name="connsiteY12" fmla="*/ 6420 h 10000"/>
              <a:gd name="connsiteX13" fmla="*/ 5250 w 9243"/>
              <a:gd name="connsiteY13" fmla="*/ 5874 h 10000"/>
              <a:gd name="connsiteX14" fmla="*/ 5250 w 9243"/>
              <a:gd name="connsiteY14" fmla="*/ 5438 h 10000"/>
              <a:gd name="connsiteX15" fmla="*/ 5250 w 9243"/>
              <a:gd name="connsiteY15" fmla="*/ 4782 h 10000"/>
              <a:gd name="connsiteX16" fmla="*/ 5505 w 9243"/>
              <a:gd name="connsiteY16" fmla="*/ 4235 h 10000"/>
              <a:gd name="connsiteX17" fmla="*/ 5754 w 9243"/>
              <a:gd name="connsiteY17" fmla="*/ 3593 h 10000"/>
              <a:gd name="connsiteX18" fmla="*/ 5754 w 9243"/>
              <a:gd name="connsiteY18" fmla="*/ 3046 h 10000"/>
              <a:gd name="connsiteX19" fmla="*/ 6005 w 9243"/>
              <a:gd name="connsiteY19" fmla="*/ 2500 h 10000"/>
              <a:gd name="connsiteX20" fmla="*/ 6005 w 9243"/>
              <a:gd name="connsiteY20" fmla="*/ 2063 h 10000"/>
              <a:gd name="connsiteX21" fmla="*/ 6255 w 9243"/>
              <a:gd name="connsiteY21" fmla="*/ 1626 h 10000"/>
              <a:gd name="connsiteX22" fmla="*/ 6255 w 9243"/>
              <a:gd name="connsiteY22" fmla="*/ 1311 h 10000"/>
              <a:gd name="connsiteX23" fmla="*/ 6255 w 9243"/>
              <a:gd name="connsiteY23" fmla="*/ 1202 h 10000"/>
              <a:gd name="connsiteX24" fmla="*/ 6255 w 9243"/>
              <a:gd name="connsiteY24" fmla="*/ 1094 h 10000"/>
              <a:gd name="connsiteX25" fmla="*/ 6255 w 9243"/>
              <a:gd name="connsiteY25" fmla="*/ 984 h 10000"/>
              <a:gd name="connsiteX26" fmla="*/ 6255 w 9243"/>
              <a:gd name="connsiteY26" fmla="*/ 984 h 10000"/>
              <a:gd name="connsiteX27" fmla="*/ 6255 w 9243"/>
              <a:gd name="connsiteY27" fmla="*/ 984 h 10000"/>
              <a:gd name="connsiteX28" fmla="*/ 6005 w 9243"/>
              <a:gd name="connsiteY28" fmla="*/ 984 h 10000"/>
              <a:gd name="connsiteX29" fmla="*/ 5754 w 9243"/>
              <a:gd name="connsiteY29" fmla="*/ 984 h 10000"/>
              <a:gd name="connsiteX30" fmla="*/ 5505 w 9243"/>
              <a:gd name="connsiteY30" fmla="*/ 984 h 10000"/>
              <a:gd name="connsiteX31" fmla="*/ 5250 w 9243"/>
              <a:gd name="connsiteY31" fmla="*/ 984 h 10000"/>
              <a:gd name="connsiteX32" fmla="*/ 4749 w 9243"/>
              <a:gd name="connsiteY32" fmla="*/ 1094 h 10000"/>
              <a:gd name="connsiteX33" fmla="*/ 4495 w 9243"/>
              <a:gd name="connsiteY33" fmla="*/ 1094 h 10000"/>
              <a:gd name="connsiteX34" fmla="*/ 3994 w 9243"/>
              <a:gd name="connsiteY34" fmla="*/ 1202 h 10000"/>
              <a:gd name="connsiteX35" fmla="*/ 2735 w 9243"/>
              <a:gd name="connsiteY35" fmla="*/ 1311 h 10000"/>
              <a:gd name="connsiteX36" fmla="*/ 1761 w 9243"/>
              <a:gd name="connsiteY36" fmla="*/ 1311 h 10000"/>
              <a:gd name="connsiteX37" fmla="*/ 756 w 9243"/>
              <a:gd name="connsiteY37" fmla="*/ 1407 h 10000"/>
              <a:gd name="connsiteX38" fmla="*/ 0 w 9243"/>
              <a:gd name="connsiteY38" fmla="*/ 1407 h 10000"/>
              <a:gd name="connsiteX39" fmla="*/ 0 w 9243"/>
              <a:gd name="connsiteY39" fmla="*/ 984 h 10000"/>
              <a:gd name="connsiteX40" fmla="*/ 756 w 9243"/>
              <a:gd name="connsiteY40" fmla="*/ 984 h 10000"/>
              <a:gd name="connsiteX41" fmla="*/ 1761 w 9243"/>
              <a:gd name="connsiteY41" fmla="*/ 874 h 10000"/>
              <a:gd name="connsiteX42" fmla="*/ 2735 w 9243"/>
              <a:gd name="connsiteY42" fmla="*/ 874 h 10000"/>
              <a:gd name="connsiteX43" fmla="*/ 3743 w 9243"/>
              <a:gd name="connsiteY43" fmla="*/ 765 h 10000"/>
              <a:gd name="connsiteX44" fmla="*/ 4495 w 9243"/>
              <a:gd name="connsiteY44" fmla="*/ 547 h 10000"/>
              <a:gd name="connsiteX45" fmla="*/ 5250 w 9243"/>
              <a:gd name="connsiteY45" fmla="*/ 547 h 10000"/>
              <a:gd name="connsiteX46" fmla="*/ 5754 w 9243"/>
              <a:gd name="connsiteY46" fmla="*/ 438 h 10000"/>
              <a:gd name="connsiteX47" fmla="*/ 6005 w 9243"/>
              <a:gd name="connsiteY47" fmla="*/ 218 h 10000"/>
              <a:gd name="connsiteX48" fmla="*/ 6255 w 9243"/>
              <a:gd name="connsiteY48" fmla="*/ 218 h 10000"/>
              <a:gd name="connsiteX49" fmla="*/ 6507 w 9243"/>
              <a:gd name="connsiteY49" fmla="*/ 109 h 10000"/>
              <a:gd name="connsiteX50" fmla="*/ 6760 w 9243"/>
              <a:gd name="connsiteY50" fmla="*/ 109 h 10000"/>
              <a:gd name="connsiteX51" fmla="*/ 6760 w 9243"/>
              <a:gd name="connsiteY51" fmla="*/ 0 h 10000"/>
              <a:gd name="connsiteX52" fmla="*/ 7011 w 9243"/>
              <a:gd name="connsiteY52" fmla="*/ 109 h 10000"/>
              <a:gd name="connsiteX53" fmla="*/ 7264 w 9243"/>
              <a:gd name="connsiteY53" fmla="*/ 109 h 10000"/>
              <a:gd name="connsiteX54" fmla="*/ 7767 w 9243"/>
              <a:gd name="connsiteY54" fmla="*/ 218 h 10000"/>
              <a:gd name="connsiteX55" fmla="*/ 8269 w 9243"/>
              <a:gd name="connsiteY55" fmla="*/ 438 h 10000"/>
              <a:gd name="connsiteX56" fmla="*/ 8489 w 9243"/>
              <a:gd name="connsiteY56" fmla="*/ 547 h 10000"/>
              <a:gd name="connsiteX57" fmla="*/ 8994 w 9243"/>
              <a:gd name="connsiteY57" fmla="*/ 765 h 10000"/>
              <a:gd name="connsiteX58" fmla="*/ 8994 w 9243"/>
              <a:gd name="connsiteY58" fmla="*/ 874 h 10000"/>
              <a:gd name="connsiteX59" fmla="*/ 9243 w 9243"/>
              <a:gd name="connsiteY59" fmla="*/ 984 h 10000"/>
              <a:gd name="connsiteX60" fmla="*/ 8994 w 9243"/>
              <a:gd name="connsiteY60" fmla="*/ 1094 h 10000"/>
              <a:gd name="connsiteX61" fmla="*/ 8740 w 9243"/>
              <a:gd name="connsiteY61" fmla="*/ 1202 h 10000"/>
              <a:gd name="connsiteX62" fmla="*/ 8489 w 9243"/>
              <a:gd name="connsiteY62" fmla="*/ 1202 h 10000"/>
              <a:gd name="connsiteX63" fmla="*/ 8269 w 9243"/>
              <a:gd name="connsiteY63" fmla="*/ 1311 h 10000"/>
              <a:gd name="connsiteX64" fmla="*/ 8019 w 9243"/>
              <a:gd name="connsiteY64" fmla="*/ 1626 h 10000"/>
              <a:gd name="connsiteX65" fmla="*/ 7767 w 9243"/>
              <a:gd name="connsiteY65" fmla="*/ 1845 h 10000"/>
              <a:gd name="connsiteX66" fmla="*/ 7767 w 9243"/>
              <a:gd name="connsiteY66" fmla="*/ 2172 h 10000"/>
              <a:gd name="connsiteX67" fmla="*/ 7514 w 9243"/>
              <a:gd name="connsiteY67" fmla="*/ 2500 h 10000"/>
              <a:gd name="connsiteX68" fmla="*/ 7264 w 9243"/>
              <a:gd name="connsiteY68" fmla="*/ 2828 h 10000"/>
              <a:gd name="connsiteX69" fmla="*/ 7264 w 9243"/>
              <a:gd name="connsiteY69" fmla="*/ 3374 h 10000"/>
              <a:gd name="connsiteX70" fmla="*/ 7011 w 9243"/>
              <a:gd name="connsiteY70" fmla="*/ 3811 h 10000"/>
              <a:gd name="connsiteX71" fmla="*/ 6760 w 9243"/>
              <a:gd name="connsiteY71" fmla="*/ 4235 h 10000"/>
              <a:gd name="connsiteX72" fmla="*/ 6760 w 9243"/>
              <a:gd name="connsiteY72" fmla="*/ 4671 h 10000"/>
              <a:gd name="connsiteX73" fmla="*/ 6507 w 9243"/>
              <a:gd name="connsiteY73" fmla="*/ 5000 h 10000"/>
              <a:gd name="connsiteX74" fmla="*/ 6507 w 9243"/>
              <a:gd name="connsiteY74" fmla="*/ 5328 h 10000"/>
              <a:gd name="connsiteX75" fmla="*/ 6507 w 9243"/>
              <a:gd name="connsiteY75" fmla="*/ 5656 h 10000"/>
              <a:gd name="connsiteX76" fmla="*/ 6507 w 9243"/>
              <a:gd name="connsiteY76" fmla="*/ 5874 h 10000"/>
              <a:gd name="connsiteX77" fmla="*/ 6507 w 9243"/>
              <a:gd name="connsiteY77" fmla="*/ 6093 h 10000"/>
              <a:gd name="connsiteX78" fmla="*/ 6507 w 9243"/>
              <a:gd name="connsiteY78" fmla="*/ 6844 h 10000"/>
              <a:gd name="connsiteX79" fmla="*/ 6760 w 9243"/>
              <a:gd name="connsiteY79" fmla="*/ 7282 h 10000"/>
              <a:gd name="connsiteX80" fmla="*/ 6760 w 9243"/>
              <a:gd name="connsiteY80" fmla="*/ 7610 h 10000"/>
              <a:gd name="connsiteX81" fmla="*/ 7011 w 9243"/>
              <a:gd name="connsiteY81" fmla="*/ 8046 h 10000"/>
              <a:gd name="connsiteX82" fmla="*/ 7514 w 9243"/>
              <a:gd name="connsiteY82" fmla="*/ 8264 h 10000"/>
              <a:gd name="connsiteX83" fmla="*/ 7767 w 9243"/>
              <a:gd name="connsiteY83" fmla="*/ 8593 h 10000"/>
              <a:gd name="connsiteX84" fmla="*/ 8269 w 9243"/>
              <a:gd name="connsiteY84" fmla="*/ 8811 h 10000"/>
              <a:gd name="connsiteX85" fmla="*/ 8740 w 9243"/>
              <a:gd name="connsiteY85" fmla="*/ 8920 h 10000"/>
              <a:gd name="connsiteX86" fmla="*/ 9243 w 9243"/>
              <a:gd name="connsiteY86" fmla="*/ 9031 h 10000"/>
              <a:gd name="connsiteX0" fmla="*/ 9184 w 10000"/>
              <a:gd name="connsiteY0" fmla="*/ 9891 h 9891"/>
              <a:gd name="connsiteX1" fmla="*/ 8676 w 10000"/>
              <a:gd name="connsiteY1" fmla="*/ 9782 h 9891"/>
              <a:gd name="connsiteX2" fmla="*/ 8129 w 10000"/>
              <a:gd name="connsiteY2" fmla="*/ 9562 h 9891"/>
              <a:gd name="connsiteX3" fmla="*/ 7585 w 10000"/>
              <a:gd name="connsiteY3" fmla="*/ 9344 h 9891"/>
              <a:gd name="connsiteX4" fmla="*/ 7040 w 10000"/>
              <a:gd name="connsiteY4" fmla="*/ 9140 h 9891"/>
              <a:gd name="connsiteX5" fmla="*/ 6767 w 10000"/>
              <a:gd name="connsiteY5" fmla="*/ 8811 h 9891"/>
              <a:gd name="connsiteX6" fmla="*/ 6497 w 10000"/>
              <a:gd name="connsiteY6" fmla="*/ 8484 h 9891"/>
              <a:gd name="connsiteX7" fmla="*/ 6225 w 10000"/>
              <a:gd name="connsiteY7" fmla="*/ 8155 h 9891"/>
              <a:gd name="connsiteX8" fmla="*/ 5956 w 10000"/>
              <a:gd name="connsiteY8" fmla="*/ 7718 h 9891"/>
              <a:gd name="connsiteX9" fmla="*/ 5680 w 10000"/>
              <a:gd name="connsiteY9" fmla="*/ 7391 h 9891"/>
              <a:gd name="connsiteX10" fmla="*/ 5680 w 10000"/>
              <a:gd name="connsiteY10" fmla="*/ 6954 h 9891"/>
              <a:gd name="connsiteX11" fmla="*/ 5680 w 10000"/>
              <a:gd name="connsiteY11" fmla="*/ 6420 h 9891"/>
              <a:gd name="connsiteX12" fmla="*/ 5680 w 10000"/>
              <a:gd name="connsiteY12" fmla="*/ 5874 h 9891"/>
              <a:gd name="connsiteX13" fmla="*/ 5680 w 10000"/>
              <a:gd name="connsiteY13" fmla="*/ 5438 h 9891"/>
              <a:gd name="connsiteX14" fmla="*/ 5680 w 10000"/>
              <a:gd name="connsiteY14" fmla="*/ 4782 h 9891"/>
              <a:gd name="connsiteX15" fmla="*/ 5956 w 10000"/>
              <a:gd name="connsiteY15" fmla="*/ 4235 h 9891"/>
              <a:gd name="connsiteX16" fmla="*/ 6225 w 10000"/>
              <a:gd name="connsiteY16" fmla="*/ 3593 h 9891"/>
              <a:gd name="connsiteX17" fmla="*/ 6225 w 10000"/>
              <a:gd name="connsiteY17" fmla="*/ 3046 h 9891"/>
              <a:gd name="connsiteX18" fmla="*/ 6497 w 10000"/>
              <a:gd name="connsiteY18" fmla="*/ 2500 h 9891"/>
              <a:gd name="connsiteX19" fmla="*/ 6497 w 10000"/>
              <a:gd name="connsiteY19" fmla="*/ 2063 h 9891"/>
              <a:gd name="connsiteX20" fmla="*/ 6767 w 10000"/>
              <a:gd name="connsiteY20" fmla="*/ 1626 h 9891"/>
              <a:gd name="connsiteX21" fmla="*/ 6767 w 10000"/>
              <a:gd name="connsiteY21" fmla="*/ 1311 h 9891"/>
              <a:gd name="connsiteX22" fmla="*/ 6767 w 10000"/>
              <a:gd name="connsiteY22" fmla="*/ 1202 h 9891"/>
              <a:gd name="connsiteX23" fmla="*/ 6767 w 10000"/>
              <a:gd name="connsiteY23" fmla="*/ 1094 h 9891"/>
              <a:gd name="connsiteX24" fmla="*/ 6767 w 10000"/>
              <a:gd name="connsiteY24" fmla="*/ 984 h 9891"/>
              <a:gd name="connsiteX25" fmla="*/ 6767 w 10000"/>
              <a:gd name="connsiteY25" fmla="*/ 984 h 9891"/>
              <a:gd name="connsiteX26" fmla="*/ 6767 w 10000"/>
              <a:gd name="connsiteY26" fmla="*/ 984 h 9891"/>
              <a:gd name="connsiteX27" fmla="*/ 6497 w 10000"/>
              <a:gd name="connsiteY27" fmla="*/ 984 h 9891"/>
              <a:gd name="connsiteX28" fmla="*/ 6225 w 10000"/>
              <a:gd name="connsiteY28" fmla="*/ 984 h 9891"/>
              <a:gd name="connsiteX29" fmla="*/ 5956 w 10000"/>
              <a:gd name="connsiteY29" fmla="*/ 984 h 9891"/>
              <a:gd name="connsiteX30" fmla="*/ 5680 w 10000"/>
              <a:gd name="connsiteY30" fmla="*/ 984 h 9891"/>
              <a:gd name="connsiteX31" fmla="*/ 5138 w 10000"/>
              <a:gd name="connsiteY31" fmla="*/ 1094 h 9891"/>
              <a:gd name="connsiteX32" fmla="*/ 4863 w 10000"/>
              <a:gd name="connsiteY32" fmla="*/ 1094 h 9891"/>
              <a:gd name="connsiteX33" fmla="*/ 4321 w 10000"/>
              <a:gd name="connsiteY33" fmla="*/ 1202 h 9891"/>
              <a:gd name="connsiteX34" fmla="*/ 2959 w 10000"/>
              <a:gd name="connsiteY34" fmla="*/ 1311 h 9891"/>
              <a:gd name="connsiteX35" fmla="*/ 1905 w 10000"/>
              <a:gd name="connsiteY35" fmla="*/ 1311 h 9891"/>
              <a:gd name="connsiteX36" fmla="*/ 818 w 10000"/>
              <a:gd name="connsiteY36" fmla="*/ 1407 h 9891"/>
              <a:gd name="connsiteX37" fmla="*/ 0 w 10000"/>
              <a:gd name="connsiteY37" fmla="*/ 1407 h 9891"/>
              <a:gd name="connsiteX38" fmla="*/ 0 w 10000"/>
              <a:gd name="connsiteY38" fmla="*/ 984 h 9891"/>
              <a:gd name="connsiteX39" fmla="*/ 818 w 10000"/>
              <a:gd name="connsiteY39" fmla="*/ 984 h 9891"/>
              <a:gd name="connsiteX40" fmla="*/ 1905 w 10000"/>
              <a:gd name="connsiteY40" fmla="*/ 874 h 9891"/>
              <a:gd name="connsiteX41" fmla="*/ 2959 w 10000"/>
              <a:gd name="connsiteY41" fmla="*/ 874 h 9891"/>
              <a:gd name="connsiteX42" fmla="*/ 4050 w 10000"/>
              <a:gd name="connsiteY42" fmla="*/ 765 h 9891"/>
              <a:gd name="connsiteX43" fmla="*/ 4863 w 10000"/>
              <a:gd name="connsiteY43" fmla="*/ 547 h 9891"/>
              <a:gd name="connsiteX44" fmla="*/ 5680 w 10000"/>
              <a:gd name="connsiteY44" fmla="*/ 547 h 9891"/>
              <a:gd name="connsiteX45" fmla="*/ 6225 w 10000"/>
              <a:gd name="connsiteY45" fmla="*/ 438 h 9891"/>
              <a:gd name="connsiteX46" fmla="*/ 6497 w 10000"/>
              <a:gd name="connsiteY46" fmla="*/ 218 h 9891"/>
              <a:gd name="connsiteX47" fmla="*/ 6767 w 10000"/>
              <a:gd name="connsiteY47" fmla="*/ 218 h 9891"/>
              <a:gd name="connsiteX48" fmla="*/ 7040 w 10000"/>
              <a:gd name="connsiteY48" fmla="*/ 109 h 9891"/>
              <a:gd name="connsiteX49" fmla="*/ 7314 w 10000"/>
              <a:gd name="connsiteY49" fmla="*/ 109 h 9891"/>
              <a:gd name="connsiteX50" fmla="*/ 7314 w 10000"/>
              <a:gd name="connsiteY50" fmla="*/ 0 h 9891"/>
              <a:gd name="connsiteX51" fmla="*/ 7585 w 10000"/>
              <a:gd name="connsiteY51" fmla="*/ 109 h 9891"/>
              <a:gd name="connsiteX52" fmla="*/ 7859 w 10000"/>
              <a:gd name="connsiteY52" fmla="*/ 109 h 9891"/>
              <a:gd name="connsiteX53" fmla="*/ 8403 w 10000"/>
              <a:gd name="connsiteY53" fmla="*/ 218 h 9891"/>
              <a:gd name="connsiteX54" fmla="*/ 8946 w 10000"/>
              <a:gd name="connsiteY54" fmla="*/ 438 h 9891"/>
              <a:gd name="connsiteX55" fmla="*/ 9184 w 10000"/>
              <a:gd name="connsiteY55" fmla="*/ 547 h 9891"/>
              <a:gd name="connsiteX56" fmla="*/ 9731 w 10000"/>
              <a:gd name="connsiteY56" fmla="*/ 765 h 9891"/>
              <a:gd name="connsiteX57" fmla="*/ 9731 w 10000"/>
              <a:gd name="connsiteY57" fmla="*/ 874 h 9891"/>
              <a:gd name="connsiteX58" fmla="*/ 10000 w 10000"/>
              <a:gd name="connsiteY58" fmla="*/ 984 h 9891"/>
              <a:gd name="connsiteX59" fmla="*/ 9731 w 10000"/>
              <a:gd name="connsiteY59" fmla="*/ 1094 h 9891"/>
              <a:gd name="connsiteX60" fmla="*/ 9456 w 10000"/>
              <a:gd name="connsiteY60" fmla="*/ 1202 h 9891"/>
              <a:gd name="connsiteX61" fmla="*/ 9184 w 10000"/>
              <a:gd name="connsiteY61" fmla="*/ 1202 h 9891"/>
              <a:gd name="connsiteX62" fmla="*/ 8946 w 10000"/>
              <a:gd name="connsiteY62" fmla="*/ 1311 h 9891"/>
              <a:gd name="connsiteX63" fmla="*/ 8676 w 10000"/>
              <a:gd name="connsiteY63" fmla="*/ 1626 h 9891"/>
              <a:gd name="connsiteX64" fmla="*/ 8403 w 10000"/>
              <a:gd name="connsiteY64" fmla="*/ 1845 h 9891"/>
              <a:gd name="connsiteX65" fmla="*/ 8403 w 10000"/>
              <a:gd name="connsiteY65" fmla="*/ 2172 h 9891"/>
              <a:gd name="connsiteX66" fmla="*/ 8129 w 10000"/>
              <a:gd name="connsiteY66" fmla="*/ 2500 h 9891"/>
              <a:gd name="connsiteX67" fmla="*/ 7859 w 10000"/>
              <a:gd name="connsiteY67" fmla="*/ 2828 h 9891"/>
              <a:gd name="connsiteX68" fmla="*/ 7859 w 10000"/>
              <a:gd name="connsiteY68" fmla="*/ 3374 h 9891"/>
              <a:gd name="connsiteX69" fmla="*/ 7585 w 10000"/>
              <a:gd name="connsiteY69" fmla="*/ 3811 h 9891"/>
              <a:gd name="connsiteX70" fmla="*/ 7314 w 10000"/>
              <a:gd name="connsiteY70" fmla="*/ 4235 h 9891"/>
              <a:gd name="connsiteX71" fmla="*/ 7314 w 10000"/>
              <a:gd name="connsiteY71" fmla="*/ 4671 h 9891"/>
              <a:gd name="connsiteX72" fmla="*/ 7040 w 10000"/>
              <a:gd name="connsiteY72" fmla="*/ 5000 h 9891"/>
              <a:gd name="connsiteX73" fmla="*/ 7040 w 10000"/>
              <a:gd name="connsiteY73" fmla="*/ 5328 h 9891"/>
              <a:gd name="connsiteX74" fmla="*/ 7040 w 10000"/>
              <a:gd name="connsiteY74" fmla="*/ 5656 h 9891"/>
              <a:gd name="connsiteX75" fmla="*/ 7040 w 10000"/>
              <a:gd name="connsiteY75" fmla="*/ 5874 h 9891"/>
              <a:gd name="connsiteX76" fmla="*/ 7040 w 10000"/>
              <a:gd name="connsiteY76" fmla="*/ 6093 h 9891"/>
              <a:gd name="connsiteX77" fmla="*/ 7040 w 10000"/>
              <a:gd name="connsiteY77" fmla="*/ 6844 h 9891"/>
              <a:gd name="connsiteX78" fmla="*/ 7314 w 10000"/>
              <a:gd name="connsiteY78" fmla="*/ 7282 h 9891"/>
              <a:gd name="connsiteX79" fmla="*/ 7314 w 10000"/>
              <a:gd name="connsiteY79" fmla="*/ 7610 h 9891"/>
              <a:gd name="connsiteX80" fmla="*/ 7585 w 10000"/>
              <a:gd name="connsiteY80" fmla="*/ 8046 h 9891"/>
              <a:gd name="connsiteX81" fmla="*/ 8129 w 10000"/>
              <a:gd name="connsiteY81" fmla="*/ 8264 h 9891"/>
              <a:gd name="connsiteX82" fmla="*/ 8403 w 10000"/>
              <a:gd name="connsiteY82" fmla="*/ 8593 h 9891"/>
              <a:gd name="connsiteX83" fmla="*/ 8946 w 10000"/>
              <a:gd name="connsiteY83" fmla="*/ 8811 h 9891"/>
              <a:gd name="connsiteX84" fmla="*/ 9456 w 10000"/>
              <a:gd name="connsiteY84" fmla="*/ 8920 h 9891"/>
              <a:gd name="connsiteX85" fmla="*/ 10000 w 10000"/>
              <a:gd name="connsiteY85" fmla="*/ 9031 h 9891"/>
              <a:gd name="connsiteX0" fmla="*/ 8676 w 10000"/>
              <a:gd name="connsiteY0" fmla="*/ 9890 h 9890"/>
              <a:gd name="connsiteX1" fmla="*/ 8129 w 10000"/>
              <a:gd name="connsiteY1" fmla="*/ 9667 h 9890"/>
              <a:gd name="connsiteX2" fmla="*/ 7585 w 10000"/>
              <a:gd name="connsiteY2" fmla="*/ 9447 h 9890"/>
              <a:gd name="connsiteX3" fmla="*/ 7040 w 10000"/>
              <a:gd name="connsiteY3" fmla="*/ 9241 h 9890"/>
              <a:gd name="connsiteX4" fmla="*/ 6767 w 10000"/>
              <a:gd name="connsiteY4" fmla="*/ 8908 h 9890"/>
              <a:gd name="connsiteX5" fmla="*/ 6497 w 10000"/>
              <a:gd name="connsiteY5" fmla="*/ 8577 h 9890"/>
              <a:gd name="connsiteX6" fmla="*/ 6225 w 10000"/>
              <a:gd name="connsiteY6" fmla="*/ 8245 h 9890"/>
              <a:gd name="connsiteX7" fmla="*/ 5956 w 10000"/>
              <a:gd name="connsiteY7" fmla="*/ 7803 h 9890"/>
              <a:gd name="connsiteX8" fmla="*/ 5680 w 10000"/>
              <a:gd name="connsiteY8" fmla="*/ 7472 h 9890"/>
              <a:gd name="connsiteX9" fmla="*/ 5680 w 10000"/>
              <a:gd name="connsiteY9" fmla="*/ 7031 h 9890"/>
              <a:gd name="connsiteX10" fmla="*/ 5680 w 10000"/>
              <a:gd name="connsiteY10" fmla="*/ 6491 h 9890"/>
              <a:gd name="connsiteX11" fmla="*/ 5680 w 10000"/>
              <a:gd name="connsiteY11" fmla="*/ 5939 h 9890"/>
              <a:gd name="connsiteX12" fmla="*/ 5680 w 10000"/>
              <a:gd name="connsiteY12" fmla="*/ 5498 h 9890"/>
              <a:gd name="connsiteX13" fmla="*/ 5680 w 10000"/>
              <a:gd name="connsiteY13" fmla="*/ 4835 h 9890"/>
              <a:gd name="connsiteX14" fmla="*/ 5956 w 10000"/>
              <a:gd name="connsiteY14" fmla="*/ 4282 h 9890"/>
              <a:gd name="connsiteX15" fmla="*/ 6225 w 10000"/>
              <a:gd name="connsiteY15" fmla="*/ 3633 h 9890"/>
              <a:gd name="connsiteX16" fmla="*/ 6225 w 10000"/>
              <a:gd name="connsiteY16" fmla="*/ 3080 h 9890"/>
              <a:gd name="connsiteX17" fmla="*/ 6497 w 10000"/>
              <a:gd name="connsiteY17" fmla="*/ 2528 h 9890"/>
              <a:gd name="connsiteX18" fmla="*/ 6497 w 10000"/>
              <a:gd name="connsiteY18" fmla="*/ 2086 h 9890"/>
              <a:gd name="connsiteX19" fmla="*/ 6767 w 10000"/>
              <a:gd name="connsiteY19" fmla="*/ 1644 h 9890"/>
              <a:gd name="connsiteX20" fmla="*/ 6767 w 10000"/>
              <a:gd name="connsiteY20" fmla="*/ 1325 h 9890"/>
              <a:gd name="connsiteX21" fmla="*/ 6767 w 10000"/>
              <a:gd name="connsiteY21" fmla="*/ 1215 h 9890"/>
              <a:gd name="connsiteX22" fmla="*/ 6767 w 10000"/>
              <a:gd name="connsiteY22" fmla="*/ 1106 h 9890"/>
              <a:gd name="connsiteX23" fmla="*/ 6767 w 10000"/>
              <a:gd name="connsiteY23" fmla="*/ 995 h 9890"/>
              <a:gd name="connsiteX24" fmla="*/ 6767 w 10000"/>
              <a:gd name="connsiteY24" fmla="*/ 995 h 9890"/>
              <a:gd name="connsiteX25" fmla="*/ 6767 w 10000"/>
              <a:gd name="connsiteY25" fmla="*/ 995 h 9890"/>
              <a:gd name="connsiteX26" fmla="*/ 6497 w 10000"/>
              <a:gd name="connsiteY26" fmla="*/ 995 h 9890"/>
              <a:gd name="connsiteX27" fmla="*/ 6225 w 10000"/>
              <a:gd name="connsiteY27" fmla="*/ 995 h 9890"/>
              <a:gd name="connsiteX28" fmla="*/ 5956 w 10000"/>
              <a:gd name="connsiteY28" fmla="*/ 995 h 9890"/>
              <a:gd name="connsiteX29" fmla="*/ 5680 w 10000"/>
              <a:gd name="connsiteY29" fmla="*/ 995 h 9890"/>
              <a:gd name="connsiteX30" fmla="*/ 5138 w 10000"/>
              <a:gd name="connsiteY30" fmla="*/ 1106 h 9890"/>
              <a:gd name="connsiteX31" fmla="*/ 4863 w 10000"/>
              <a:gd name="connsiteY31" fmla="*/ 1106 h 9890"/>
              <a:gd name="connsiteX32" fmla="*/ 4321 w 10000"/>
              <a:gd name="connsiteY32" fmla="*/ 1215 h 9890"/>
              <a:gd name="connsiteX33" fmla="*/ 2959 w 10000"/>
              <a:gd name="connsiteY33" fmla="*/ 1325 h 9890"/>
              <a:gd name="connsiteX34" fmla="*/ 1905 w 10000"/>
              <a:gd name="connsiteY34" fmla="*/ 1325 h 9890"/>
              <a:gd name="connsiteX35" fmla="*/ 818 w 10000"/>
              <a:gd name="connsiteY35" fmla="*/ 1423 h 9890"/>
              <a:gd name="connsiteX36" fmla="*/ 0 w 10000"/>
              <a:gd name="connsiteY36" fmla="*/ 1423 h 9890"/>
              <a:gd name="connsiteX37" fmla="*/ 0 w 10000"/>
              <a:gd name="connsiteY37" fmla="*/ 995 h 9890"/>
              <a:gd name="connsiteX38" fmla="*/ 818 w 10000"/>
              <a:gd name="connsiteY38" fmla="*/ 995 h 9890"/>
              <a:gd name="connsiteX39" fmla="*/ 1905 w 10000"/>
              <a:gd name="connsiteY39" fmla="*/ 884 h 9890"/>
              <a:gd name="connsiteX40" fmla="*/ 2959 w 10000"/>
              <a:gd name="connsiteY40" fmla="*/ 884 h 9890"/>
              <a:gd name="connsiteX41" fmla="*/ 4050 w 10000"/>
              <a:gd name="connsiteY41" fmla="*/ 773 h 9890"/>
              <a:gd name="connsiteX42" fmla="*/ 4863 w 10000"/>
              <a:gd name="connsiteY42" fmla="*/ 553 h 9890"/>
              <a:gd name="connsiteX43" fmla="*/ 5680 w 10000"/>
              <a:gd name="connsiteY43" fmla="*/ 553 h 9890"/>
              <a:gd name="connsiteX44" fmla="*/ 6225 w 10000"/>
              <a:gd name="connsiteY44" fmla="*/ 443 h 9890"/>
              <a:gd name="connsiteX45" fmla="*/ 6497 w 10000"/>
              <a:gd name="connsiteY45" fmla="*/ 220 h 9890"/>
              <a:gd name="connsiteX46" fmla="*/ 6767 w 10000"/>
              <a:gd name="connsiteY46" fmla="*/ 220 h 9890"/>
              <a:gd name="connsiteX47" fmla="*/ 7040 w 10000"/>
              <a:gd name="connsiteY47" fmla="*/ 110 h 9890"/>
              <a:gd name="connsiteX48" fmla="*/ 7314 w 10000"/>
              <a:gd name="connsiteY48" fmla="*/ 110 h 9890"/>
              <a:gd name="connsiteX49" fmla="*/ 7314 w 10000"/>
              <a:gd name="connsiteY49" fmla="*/ 0 h 9890"/>
              <a:gd name="connsiteX50" fmla="*/ 7585 w 10000"/>
              <a:gd name="connsiteY50" fmla="*/ 110 h 9890"/>
              <a:gd name="connsiteX51" fmla="*/ 7859 w 10000"/>
              <a:gd name="connsiteY51" fmla="*/ 110 h 9890"/>
              <a:gd name="connsiteX52" fmla="*/ 8403 w 10000"/>
              <a:gd name="connsiteY52" fmla="*/ 220 h 9890"/>
              <a:gd name="connsiteX53" fmla="*/ 8946 w 10000"/>
              <a:gd name="connsiteY53" fmla="*/ 443 h 9890"/>
              <a:gd name="connsiteX54" fmla="*/ 9184 w 10000"/>
              <a:gd name="connsiteY54" fmla="*/ 553 h 9890"/>
              <a:gd name="connsiteX55" fmla="*/ 9731 w 10000"/>
              <a:gd name="connsiteY55" fmla="*/ 773 h 9890"/>
              <a:gd name="connsiteX56" fmla="*/ 9731 w 10000"/>
              <a:gd name="connsiteY56" fmla="*/ 884 h 9890"/>
              <a:gd name="connsiteX57" fmla="*/ 10000 w 10000"/>
              <a:gd name="connsiteY57" fmla="*/ 995 h 9890"/>
              <a:gd name="connsiteX58" fmla="*/ 9731 w 10000"/>
              <a:gd name="connsiteY58" fmla="*/ 1106 h 9890"/>
              <a:gd name="connsiteX59" fmla="*/ 9456 w 10000"/>
              <a:gd name="connsiteY59" fmla="*/ 1215 h 9890"/>
              <a:gd name="connsiteX60" fmla="*/ 9184 w 10000"/>
              <a:gd name="connsiteY60" fmla="*/ 1215 h 9890"/>
              <a:gd name="connsiteX61" fmla="*/ 8946 w 10000"/>
              <a:gd name="connsiteY61" fmla="*/ 1325 h 9890"/>
              <a:gd name="connsiteX62" fmla="*/ 8676 w 10000"/>
              <a:gd name="connsiteY62" fmla="*/ 1644 h 9890"/>
              <a:gd name="connsiteX63" fmla="*/ 8403 w 10000"/>
              <a:gd name="connsiteY63" fmla="*/ 1865 h 9890"/>
              <a:gd name="connsiteX64" fmla="*/ 8403 w 10000"/>
              <a:gd name="connsiteY64" fmla="*/ 2196 h 9890"/>
              <a:gd name="connsiteX65" fmla="*/ 8129 w 10000"/>
              <a:gd name="connsiteY65" fmla="*/ 2528 h 9890"/>
              <a:gd name="connsiteX66" fmla="*/ 7859 w 10000"/>
              <a:gd name="connsiteY66" fmla="*/ 2859 h 9890"/>
              <a:gd name="connsiteX67" fmla="*/ 7859 w 10000"/>
              <a:gd name="connsiteY67" fmla="*/ 3411 h 9890"/>
              <a:gd name="connsiteX68" fmla="*/ 7585 w 10000"/>
              <a:gd name="connsiteY68" fmla="*/ 3853 h 9890"/>
              <a:gd name="connsiteX69" fmla="*/ 7314 w 10000"/>
              <a:gd name="connsiteY69" fmla="*/ 4282 h 9890"/>
              <a:gd name="connsiteX70" fmla="*/ 7314 w 10000"/>
              <a:gd name="connsiteY70" fmla="*/ 4722 h 9890"/>
              <a:gd name="connsiteX71" fmla="*/ 7040 w 10000"/>
              <a:gd name="connsiteY71" fmla="*/ 5055 h 9890"/>
              <a:gd name="connsiteX72" fmla="*/ 7040 w 10000"/>
              <a:gd name="connsiteY72" fmla="*/ 5387 h 9890"/>
              <a:gd name="connsiteX73" fmla="*/ 7040 w 10000"/>
              <a:gd name="connsiteY73" fmla="*/ 5718 h 9890"/>
              <a:gd name="connsiteX74" fmla="*/ 7040 w 10000"/>
              <a:gd name="connsiteY74" fmla="*/ 5939 h 9890"/>
              <a:gd name="connsiteX75" fmla="*/ 7040 w 10000"/>
              <a:gd name="connsiteY75" fmla="*/ 6160 h 9890"/>
              <a:gd name="connsiteX76" fmla="*/ 7040 w 10000"/>
              <a:gd name="connsiteY76" fmla="*/ 6919 h 9890"/>
              <a:gd name="connsiteX77" fmla="*/ 7314 w 10000"/>
              <a:gd name="connsiteY77" fmla="*/ 7362 h 9890"/>
              <a:gd name="connsiteX78" fmla="*/ 7314 w 10000"/>
              <a:gd name="connsiteY78" fmla="*/ 7694 h 9890"/>
              <a:gd name="connsiteX79" fmla="*/ 7585 w 10000"/>
              <a:gd name="connsiteY79" fmla="*/ 8135 h 9890"/>
              <a:gd name="connsiteX80" fmla="*/ 8129 w 10000"/>
              <a:gd name="connsiteY80" fmla="*/ 8355 h 9890"/>
              <a:gd name="connsiteX81" fmla="*/ 8403 w 10000"/>
              <a:gd name="connsiteY81" fmla="*/ 8688 h 9890"/>
              <a:gd name="connsiteX82" fmla="*/ 8946 w 10000"/>
              <a:gd name="connsiteY82" fmla="*/ 8908 h 9890"/>
              <a:gd name="connsiteX83" fmla="*/ 9456 w 10000"/>
              <a:gd name="connsiteY83" fmla="*/ 9018 h 9890"/>
              <a:gd name="connsiteX84" fmla="*/ 10000 w 10000"/>
              <a:gd name="connsiteY84" fmla="*/ 9131 h 9890"/>
              <a:gd name="connsiteX0" fmla="*/ 8129 w 10000"/>
              <a:gd name="connsiteY0" fmla="*/ 9775 h 9775"/>
              <a:gd name="connsiteX1" fmla="*/ 7585 w 10000"/>
              <a:gd name="connsiteY1" fmla="*/ 9552 h 9775"/>
              <a:gd name="connsiteX2" fmla="*/ 7040 w 10000"/>
              <a:gd name="connsiteY2" fmla="*/ 9344 h 9775"/>
              <a:gd name="connsiteX3" fmla="*/ 6767 w 10000"/>
              <a:gd name="connsiteY3" fmla="*/ 9007 h 9775"/>
              <a:gd name="connsiteX4" fmla="*/ 6497 w 10000"/>
              <a:gd name="connsiteY4" fmla="*/ 8672 h 9775"/>
              <a:gd name="connsiteX5" fmla="*/ 6225 w 10000"/>
              <a:gd name="connsiteY5" fmla="*/ 8337 h 9775"/>
              <a:gd name="connsiteX6" fmla="*/ 5956 w 10000"/>
              <a:gd name="connsiteY6" fmla="*/ 7890 h 9775"/>
              <a:gd name="connsiteX7" fmla="*/ 5680 w 10000"/>
              <a:gd name="connsiteY7" fmla="*/ 7555 h 9775"/>
              <a:gd name="connsiteX8" fmla="*/ 5680 w 10000"/>
              <a:gd name="connsiteY8" fmla="*/ 7109 h 9775"/>
              <a:gd name="connsiteX9" fmla="*/ 5680 w 10000"/>
              <a:gd name="connsiteY9" fmla="*/ 6563 h 9775"/>
              <a:gd name="connsiteX10" fmla="*/ 5680 w 10000"/>
              <a:gd name="connsiteY10" fmla="*/ 6005 h 9775"/>
              <a:gd name="connsiteX11" fmla="*/ 5680 w 10000"/>
              <a:gd name="connsiteY11" fmla="*/ 5559 h 9775"/>
              <a:gd name="connsiteX12" fmla="*/ 5680 w 10000"/>
              <a:gd name="connsiteY12" fmla="*/ 4889 h 9775"/>
              <a:gd name="connsiteX13" fmla="*/ 5956 w 10000"/>
              <a:gd name="connsiteY13" fmla="*/ 4330 h 9775"/>
              <a:gd name="connsiteX14" fmla="*/ 6225 w 10000"/>
              <a:gd name="connsiteY14" fmla="*/ 3673 h 9775"/>
              <a:gd name="connsiteX15" fmla="*/ 6225 w 10000"/>
              <a:gd name="connsiteY15" fmla="*/ 3114 h 9775"/>
              <a:gd name="connsiteX16" fmla="*/ 6497 w 10000"/>
              <a:gd name="connsiteY16" fmla="*/ 2556 h 9775"/>
              <a:gd name="connsiteX17" fmla="*/ 6497 w 10000"/>
              <a:gd name="connsiteY17" fmla="*/ 2109 h 9775"/>
              <a:gd name="connsiteX18" fmla="*/ 6767 w 10000"/>
              <a:gd name="connsiteY18" fmla="*/ 1662 h 9775"/>
              <a:gd name="connsiteX19" fmla="*/ 6767 w 10000"/>
              <a:gd name="connsiteY19" fmla="*/ 1340 h 9775"/>
              <a:gd name="connsiteX20" fmla="*/ 6767 w 10000"/>
              <a:gd name="connsiteY20" fmla="*/ 1229 h 9775"/>
              <a:gd name="connsiteX21" fmla="*/ 6767 w 10000"/>
              <a:gd name="connsiteY21" fmla="*/ 1118 h 9775"/>
              <a:gd name="connsiteX22" fmla="*/ 6767 w 10000"/>
              <a:gd name="connsiteY22" fmla="*/ 1006 h 9775"/>
              <a:gd name="connsiteX23" fmla="*/ 6767 w 10000"/>
              <a:gd name="connsiteY23" fmla="*/ 1006 h 9775"/>
              <a:gd name="connsiteX24" fmla="*/ 6767 w 10000"/>
              <a:gd name="connsiteY24" fmla="*/ 1006 h 9775"/>
              <a:gd name="connsiteX25" fmla="*/ 6497 w 10000"/>
              <a:gd name="connsiteY25" fmla="*/ 1006 h 9775"/>
              <a:gd name="connsiteX26" fmla="*/ 6225 w 10000"/>
              <a:gd name="connsiteY26" fmla="*/ 1006 h 9775"/>
              <a:gd name="connsiteX27" fmla="*/ 5956 w 10000"/>
              <a:gd name="connsiteY27" fmla="*/ 1006 h 9775"/>
              <a:gd name="connsiteX28" fmla="*/ 5680 w 10000"/>
              <a:gd name="connsiteY28" fmla="*/ 1006 h 9775"/>
              <a:gd name="connsiteX29" fmla="*/ 5138 w 10000"/>
              <a:gd name="connsiteY29" fmla="*/ 1118 h 9775"/>
              <a:gd name="connsiteX30" fmla="*/ 4863 w 10000"/>
              <a:gd name="connsiteY30" fmla="*/ 1118 h 9775"/>
              <a:gd name="connsiteX31" fmla="*/ 4321 w 10000"/>
              <a:gd name="connsiteY31" fmla="*/ 1229 h 9775"/>
              <a:gd name="connsiteX32" fmla="*/ 2959 w 10000"/>
              <a:gd name="connsiteY32" fmla="*/ 1340 h 9775"/>
              <a:gd name="connsiteX33" fmla="*/ 1905 w 10000"/>
              <a:gd name="connsiteY33" fmla="*/ 1340 h 9775"/>
              <a:gd name="connsiteX34" fmla="*/ 818 w 10000"/>
              <a:gd name="connsiteY34" fmla="*/ 1439 h 9775"/>
              <a:gd name="connsiteX35" fmla="*/ 0 w 10000"/>
              <a:gd name="connsiteY35" fmla="*/ 1439 h 9775"/>
              <a:gd name="connsiteX36" fmla="*/ 0 w 10000"/>
              <a:gd name="connsiteY36" fmla="*/ 1006 h 9775"/>
              <a:gd name="connsiteX37" fmla="*/ 818 w 10000"/>
              <a:gd name="connsiteY37" fmla="*/ 1006 h 9775"/>
              <a:gd name="connsiteX38" fmla="*/ 1905 w 10000"/>
              <a:gd name="connsiteY38" fmla="*/ 894 h 9775"/>
              <a:gd name="connsiteX39" fmla="*/ 2959 w 10000"/>
              <a:gd name="connsiteY39" fmla="*/ 894 h 9775"/>
              <a:gd name="connsiteX40" fmla="*/ 4050 w 10000"/>
              <a:gd name="connsiteY40" fmla="*/ 782 h 9775"/>
              <a:gd name="connsiteX41" fmla="*/ 4863 w 10000"/>
              <a:gd name="connsiteY41" fmla="*/ 559 h 9775"/>
              <a:gd name="connsiteX42" fmla="*/ 5680 w 10000"/>
              <a:gd name="connsiteY42" fmla="*/ 559 h 9775"/>
              <a:gd name="connsiteX43" fmla="*/ 6225 w 10000"/>
              <a:gd name="connsiteY43" fmla="*/ 448 h 9775"/>
              <a:gd name="connsiteX44" fmla="*/ 6497 w 10000"/>
              <a:gd name="connsiteY44" fmla="*/ 222 h 9775"/>
              <a:gd name="connsiteX45" fmla="*/ 6767 w 10000"/>
              <a:gd name="connsiteY45" fmla="*/ 222 h 9775"/>
              <a:gd name="connsiteX46" fmla="*/ 7040 w 10000"/>
              <a:gd name="connsiteY46" fmla="*/ 111 h 9775"/>
              <a:gd name="connsiteX47" fmla="*/ 7314 w 10000"/>
              <a:gd name="connsiteY47" fmla="*/ 111 h 9775"/>
              <a:gd name="connsiteX48" fmla="*/ 7314 w 10000"/>
              <a:gd name="connsiteY48" fmla="*/ 0 h 9775"/>
              <a:gd name="connsiteX49" fmla="*/ 7585 w 10000"/>
              <a:gd name="connsiteY49" fmla="*/ 111 h 9775"/>
              <a:gd name="connsiteX50" fmla="*/ 7859 w 10000"/>
              <a:gd name="connsiteY50" fmla="*/ 111 h 9775"/>
              <a:gd name="connsiteX51" fmla="*/ 8403 w 10000"/>
              <a:gd name="connsiteY51" fmla="*/ 222 h 9775"/>
              <a:gd name="connsiteX52" fmla="*/ 8946 w 10000"/>
              <a:gd name="connsiteY52" fmla="*/ 448 h 9775"/>
              <a:gd name="connsiteX53" fmla="*/ 9184 w 10000"/>
              <a:gd name="connsiteY53" fmla="*/ 559 h 9775"/>
              <a:gd name="connsiteX54" fmla="*/ 9731 w 10000"/>
              <a:gd name="connsiteY54" fmla="*/ 782 h 9775"/>
              <a:gd name="connsiteX55" fmla="*/ 9731 w 10000"/>
              <a:gd name="connsiteY55" fmla="*/ 894 h 9775"/>
              <a:gd name="connsiteX56" fmla="*/ 10000 w 10000"/>
              <a:gd name="connsiteY56" fmla="*/ 1006 h 9775"/>
              <a:gd name="connsiteX57" fmla="*/ 9731 w 10000"/>
              <a:gd name="connsiteY57" fmla="*/ 1118 h 9775"/>
              <a:gd name="connsiteX58" fmla="*/ 9456 w 10000"/>
              <a:gd name="connsiteY58" fmla="*/ 1229 h 9775"/>
              <a:gd name="connsiteX59" fmla="*/ 9184 w 10000"/>
              <a:gd name="connsiteY59" fmla="*/ 1229 h 9775"/>
              <a:gd name="connsiteX60" fmla="*/ 8946 w 10000"/>
              <a:gd name="connsiteY60" fmla="*/ 1340 h 9775"/>
              <a:gd name="connsiteX61" fmla="*/ 8676 w 10000"/>
              <a:gd name="connsiteY61" fmla="*/ 1662 h 9775"/>
              <a:gd name="connsiteX62" fmla="*/ 8403 w 10000"/>
              <a:gd name="connsiteY62" fmla="*/ 1886 h 9775"/>
              <a:gd name="connsiteX63" fmla="*/ 8403 w 10000"/>
              <a:gd name="connsiteY63" fmla="*/ 2220 h 9775"/>
              <a:gd name="connsiteX64" fmla="*/ 8129 w 10000"/>
              <a:gd name="connsiteY64" fmla="*/ 2556 h 9775"/>
              <a:gd name="connsiteX65" fmla="*/ 7859 w 10000"/>
              <a:gd name="connsiteY65" fmla="*/ 2891 h 9775"/>
              <a:gd name="connsiteX66" fmla="*/ 7859 w 10000"/>
              <a:gd name="connsiteY66" fmla="*/ 3449 h 9775"/>
              <a:gd name="connsiteX67" fmla="*/ 7585 w 10000"/>
              <a:gd name="connsiteY67" fmla="*/ 3896 h 9775"/>
              <a:gd name="connsiteX68" fmla="*/ 7314 w 10000"/>
              <a:gd name="connsiteY68" fmla="*/ 4330 h 9775"/>
              <a:gd name="connsiteX69" fmla="*/ 7314 w 10000"/>
              <a:gd name="connsiteY69" fmla="*/ 4775 h 9775"/>
              <a:gd name="connsiteX70" fmla="*/ 7040 w 10000"/>
              <a:gd name="connsiteY70" fmla="*/ 5111 h 9775"/>
              <a:gd name="connsiteX71" fmla="*/ 7040 w 10000"/>
              <a:gd name="connsiteY71" fmla="*/ 5447 h 9775"/>
              <a:gd name="connsiteX72" fmla="*/ 7040 w 10000"/>
              <a:gd name="connsiteY72" fmla="*/ 5782 h 9775"/>
              <a:gd name="connsiteX73" fmla="*/ 7040 w 10000"/>
              <a:gd name="connsiteY73" fmla="*/ 6005 h 9775"/>
              <a:gd name="connsiteX74" fmla="*/ 7040 w 10000"/>
              <a:gd name="connsiteY74" fmla="*/ 6229 h 9775"/>
              <a:gd name="connsiteX75" fmla="*/ 7040 w 10000"/>
              <a:gd name="connsiteY75" fmla="*/ 6996 h 9775"/>
              <a:gd name="connsiteX76" fmla="*/ 7314 w 10000"/>
              <a:gd name="connsiteY76" fmla="*/ 7444 h 9775"/>
              <a:gd name="connsiteX77" fmla="*/ 7314 w 10000"/>
              <a:gd name="connsiteY77" fmla="*/ 7780 h 9775"/>
              <a:gd name="connsiteX78" fmla="*/ 7585 w 10000"/>
              <a:gd name="connsiteY78" fmla="*/ 8225 h 9775"/>
              <a:gd name="connsiteX79" fmla="*/ 8129 w 10000"/>
              <a:gd name="connsiteY79" fmla="*/ 8448 h 9775"/>
              <a:gd name="connsiteX80" fmla="*/ 8403 w 10000"/>
              <a:gd name="connsiteY80" fmla="*/ 8785 h 9775"/>
              <a:gd name="connsiteX81" fmla="*/ 8946 w 10000"/>
              <a:gd name="connsiteY81" fmla="*/ 9007 h 9775"/>
              <a:gd name="connsiteX82" fmla="*/ 9456 w 10000"/>
              <a:gd name="connsiteY82" fmla="*/ 9118 h 9775"/>
              <a:gd name="connsiteX83" fmla="*/ 10000 w 10000"/>
              <a:gd name="connsiteY83" fmla="*/ 9233 h 9775"/>
              <a:gd name="connsiteX0" fmla="*/ 8129 w 10000"/>
              <a:gd name="connsiteY0" fmla="*/ 10000 h 10000"/>
              <a:gd name="connsiteX1" fmla="*/ 7040 w 10000"/>
              <a:gd name="connsiteY1" fmla="*/ 9559 h 10000"/>
              <a:gd name="connsiteX2" fmla="*/ 6767 w 10000"/>
              <a:gd name="connsiteY2" fmla="*/ 9214 h 10000"/>
              <a:gd name="connsiteX3" fmla="*/ 6497 w 10000"/>
              <a:gd name="connsiteY3" fmla="*/ 8872 h 10000"/>
              <a:gd name="connsiteX4" fmla="*/ 6225 w 10000"/>
              <a:gd name="connsiteY4" fmla="*/ 8529 h 10000"/>
              <a:gd name="connsiteX5" fmla="*/ 5956 w 10000"/>
              <a:gd name="connsiteY5" fmla="*/ 8072 h 10000"/>
              <a:gd name="connsiteX6" fmla="*/ 5680 w 10000"/>
              <a:gd name="connsiteY6" fmla="*/ 7729 h 10000"/>
              <a:gd name="connsiteX7" fmla="*/ 5680 w 10000"/>
              <a:gd name="connsiteY7" fmla="*/ 7273 h 10000"/>
              <a:gd name="connsiteX8" fmla="*/ 5680 w 10000"/>
              <a:gd name="connsiteY8" fmla="*/ 6714 h 10000"/>
              <a:gd name="connsiteX9" fmla="*/ 5680 w 10000"/>
              <a:gd name="connsiteY9" fmla="*/ 6143 h 10000"/>
              <a:gd name="connsiteX10" fmla="*/ 5680 w 10000"/>
              <a:gd name="connsiteY10" fmla="*/ 5687 h 10000"/>
              <a:gd name="connsiteX11" fmla="*/ 5680 w 10000"/>
              <a:gd name="connsiteY11" fmla="*/ 5002 h 10000"/>
              <a:gd name="connsiteX12" fmla="*/ 5956 w 10000"/>
              <a:gd name="connsiteY12" fmla="*/ 4430 h 10000"/>
              <a:gd name="connsiteX13" fmla="*/ 6225 w 10000"/>
              <a:gd name="connsiteY13" fmla="*/ 3758 h 10000"/>
              <a:gd name="connsiteX14" fmla="*/ 6225 w 10000"/>
              <a:gd name="connsiteY14" fmla="*/ 3186 h 10000"/>
              <a:gd name="connsiteX15" fmla="*/ 6497 w 10000"/>
              <a:gd name="connsiteY15" fmla="*/ 2615 h 10000"/>
              <a:gd name="connsiteX16" fmla="*/ 6497 w 10000"/>
              <a:gd name="connsiteY16" fmla="*/ 2158 h 10000"/>
              <a:gd name="connsiteX17" fmla="*/ 6767 w 10000"/>
              <a:gd name="connsiteY17" fmla="*/ 1700 h 10000"/>
              <a:gd name="connsiteX18" fmla="*/ 6767 w 10000"/>
              <a:gd name="connsiteY18" fmla="*/ 1371 h 10000"/>
              <a:gd name="connsiteX19" fmla="*/ 6767 w 10000"/>
              <a:gd name="connsiteY19" fmla="*/ 1257 h 10000"/>
              <a:gd name="connsiteX20" fmla="*/ 6767 w 10000"/>
              <a:gd name="connsiteY20" fmla="*/ 1144 h 10000"/>
              <a:gd name="connsiteX21" fmla="*/ 6767 w 10000"/>
              <a:gd name="connsiteY21" fmla="*/ 1029 h 10000"/>
              <a:gd name="connsiteX22" fmla="*/ 6767 w 10000"/>
              <a:gd name="connsiteY22" fmla="*/ 1029 h 10000"/>
              <a:gd name="connsiteX23" fmla="*/ 6767 w 10000"/>
              <a:gd name="connsiteY23" fmla="*/ 1029 h 10000"/>
              <a:gd name="connsiteX24" fmla="*/ 6497 w 10000"/>
              <a:gd name="connsiteY24" fmla="*/ 1029 h 10000"/>
              <a:gd name="connsiteX25" fmla="*/ 6225 w 10000"/>
              <a:gd name="connsiteY25" fmla="*/ 1029 h 10000"/>
              <a:gd name="connsiteX26" fmla="*/ 5956 w 10000"/>
              <a:gd name="connsiteY26" fmla="*/ 1029 h 10000"/>
              <a:gd name="connsiteX27" fmla="*/ 5680 w 10000"/>
              <a:gd name="connsiteY27" fmla="*/ 1029 h 10000"/>
              <a:gd name="connsiteX28" fmla="*/ 5138 w 10000"/>
              <a:gd name="connsiteY28" fmla="*/ 1144 h 10000"/>
              <a:gd name="connsiteX29" fmla="*/ 4863 w 10000"/>
              <a:gd name="connsiteY29" fmla="*/ 1144 h 10000"/>
              <a:gd name="connsiteX30" fmla="*/ 4321 w 10000"/>
              <a:gd name="connsiteY30" fmla="*/ 1257 h 10000"/>
              <a:gd name="connsiteX31" fmla="*/ 2959 w 10000"/>
              <a:gd name="connsiteY31" fmla="*/ 1371 h 10000"/>
              <a:gd name="connsiteX32" fmla="*/ 1905 w 10000"/>
              <a:gd name="connsiteY32" fmla="*/ 1371 h 10000"/>
              <a:gd name="connsiteX33" fmla="*/ 818 w 10000"/>
              <a:gd name="connsiteY33" fmla="*/ 1472 h 10000"/>
              <a:gd name="connsiteX34" fmla="*/ 0 w 10000"/>
              <a:gd name="connsiteY34" fmla="*/ 1472 h 10000"/>
              <a:gd name="connsiteX35" fmla="*/ 0 w 10000"/>
              <a:gd name="connsiteY35" fmla="*/ 1029 h 10000"/>
              <a:gd name="connsiteX36" fmla="*/ 818 w 10000"/>
              <a:gd name="connsiteY36" fmla="*/ 1029 h 10000"/>
              <a:gd name="connsiteX37" fmla="*/ 1905 w 10000"/>
              <a:gd name="connsiteY37" fmla="*/ 915 h 10000"/>
              <a:gd name="connsiteX38" fmla="*/ 2959 w 10000"/>
              <a:gd name="connsiteY38" fmla="*/ 915 h 10000"/>
              <a:gd name="connsiteX39" fmla="*/ 4050 w 10000"/>
              <a:gd name="connsiteY39" fmla="*/ 800 h 10000"/>
              <a:gd name="connsiteX40" fmla="*/ 4863 w 10000"/>
              <a:gd name="connsiteY40" fmla="*/ 572 h 10000"/>
              <a:gd name="connsiteX41" fmla="*/ 5680 w 10000"/>
              <a:gd name="connsiteY41" fmla="*/ 572 h 10000"/>
              <a:gd name="connsiteX42" fmla="*/ 6225 w 10000"/>
              <a:gd name="connsiteY42" fmla="*/ 458 h 10000"/>
              <a:gd name="connsiteX43" fmla="*/ 6497 w 10000"/>
              <a:gd name="connsiteY43" fmla="*/ 227 h 10000"/>
              <a:gd name="connsiteX44" fmla="*/ 6767 w 10000"/>
              <a:gd name="connsiteY44" fmla="*/ 227 h 10000"/>
              <a:gd name="connsiteX45" fmla="*/ 7040 w 10000"/>
              <a:gd name="connsiteY45" fmla="*/ 114 h 10000"/>
              <a:gd name="connsiteX46" fmla="*/ 7314 w 10000"/>
              <a:gd name="connsiteY46" fmla="*/ 114 h 10000"/>
              <a:gd name="connsiteX47" fmla="*/ 7314 w 10000"/>
              <a:gd name="connsiteY47" fmla="*/ 0 h 10000"/>
              <a:gd name="connsiteX48" fmla="*/ 7585 w 10000"/>
              <a:gd name="connsiteY48" fmla="*/ 114 h 10000"/>
              <a:gd name="connsiteX49" fmla="*/ 7859 w 10000"/>
              <a:gd name="connsiteY49" fmla="*/ 114 h 10000"/>
              <a:gd name="connsiteX50" fmla="*/ 8403 w 10000"/>
              <a:gd name="connsiteY50" fmla="*/ 227 h 10000"/>
              <a:gd name="connsiteX51" fmla="*/ 8946 w 10000"/>
              <a:gd name="connsiteY51" fmla="*/ 458 h 10000"/>
              <a:gd name="connsiteX52" fmla="*/ 9184 w 10000"/>
              <a:gd name="connsiteY52" fmla="*/ 572 h 10000"/>
              <a:gd name="connsiteX53" fmla="*/ 9731 w 10000"/>
              <a:gd name="connsiteY53" fmla="*/ 800 h 10000"/>
              <a:gd name="connsiteX54" fmla="*/ 9731 w 10000"/>
              <a:gd name="connsiteY54" fmla="*/ 915 h 10000"/>
              <a:gd name="connsiteX55" fmla="*/ 10000 w 10000"/>
              <a:gd name="connsiteY55" fmla="*/ 1029 h 10000"/>
              <a:gd name="connsiteX56" fmla="*/ 9731 w 10000"/>
              <a:gd name="connsiteY56" fmla="*/ 1144 h 10000"/>
              <a:gd name="connsiteX57" fmla="*/ 9456 w 10000"/>
              <a:gd name="connsiteY57" fmla="*/ 1257 h 10000"/>
              <a:gd name="connsiteX58" fmla="*/ 9184 w 10000"/>
              <a:gd name="connsiteY58" fmla="*/ 1257 h 10000"/>
              <a:gd name="connsiteX59" fmla="*/ 8946 w 10000"/>
              <a:gd name="connsiteY59" fmla="*/ 1371 h 10000"/>
              <a:gd name="connsiteX60" fmla="*/ 8676 w 10000"/>
              <a:gd name="connsiteY60" fmla="*/ 1700 h 10000"/>
              <a:gd name="connsiteX61" fmla="*/ 8403 w 10000"/>
              <a:gd name="connsiteY61" fmla="*/ 1929 h 10000"/>
              <a:gd name="connsiteX62" fmla="*/ 8403 w 10000"/>
              <a:gd name="connsiteY62" fmla="*/ 2271 h 10000"/>
              <a:gd name="connsiteX63" fmla="*/ 8129 w 10000"/>
              <a:gd name="connsiteY63" fmla="*/ 2615 h 10000"/>
              <a:gd name="connsiteX64" fmla="*/ 7859 w 10000"/>
              <a:gd name="connsiteY64" fmla="*/ 2958 h 10000"/>
              <a:gd name="connsiteX65" fmla="*/ 7859 w 10000"/>
              <a:gd name="connsiteY65" fmla="*/ 3528 h 10000"/>
              <a:gd name="connsiteX66" fmla="*/ 7585 w 10000"/>
              <a:gd name="connsiteY66" fmla="*/ 3986 h 10000"/>
              <a:gd name="connsiteX67" fmla="*/ 7314 w 10000"/>
              <a:gd name="connsiteY67" fmla="*/ 4430 h 10000"/>
              <a:gd name="connsiteX68" fmla="*/ 7314 w 10000"/>
              <a:gd name="connsiteY68" fmla="*/ 4885 h 10000"/>
              <a:gd name="connsiteX69" fmla="*/ 7040 w 10000"/>
              <a:gd name="connsiteY69" fmla="*/ 5229 h 10000"/>
              <a:gd name="connsiteX70" fmla="*/ 7040 w 10000"/>
              <a:gd name="connsiteY70" fmla="*/ 5572 h 10000"/>
              <a:gd name="connsiteX71" fmla="*/ 7040 w 10000"/>
              <a:gd name="connsiteY71" fmla="*/ 5915 h 10000"/>
              <a:gd name="connsiteX72" fmla="*/ 7040 w 10000"/>
              <a:gd name="connsiteY72" fmla="*/ 6143 h 10000"/>
              <a:gd name="connsiteX73" fmla="*/ 7040 w 10000"/>
              <a:gd name="connsiteY73" fmla="*/ 6372 h 10000"/>
              <a:gd name="connsiteX74" fmla="*/ 7040 w 10000"/>
              <a:gd name="connsiteY74" fmla="*/ 7157 h 10000"/>
              <a:gd name="connsiteX75" fmla="*/ 7314 w 10000"/>
              <a:gd name="connsiteY75" fmla="*/ 7615 h 10000"/>
              <a:gd name="connsiteX76" fmla="*/ 7314 w 10000"/>
              <a:gd name="connsiteY76" fmla="*/ 7959 h 10000"/>
              <a:gd name="connsiteX77" fmla="*/ 7585 w 10000"/>
              <a:gd name="connsiteY77" fmla="*/ 8414 h 10000"/>
              <a:gd name="connsiteX78" fmla="*/ 8129 w 10000"/>
              <a:gd name="connsiteY78" fmla="*/ 8642 h 10000"/>
              <a:gd name="connsiteX79" fmla="*/ 8403 w 10000"/>
              <a:gd name="connsiteY79" fmla="*/ 8987 h 10000"/>
              <a:gd name="connsiteX80" fmla="*/ 8946 w 10000"/>
              <a:gd name="connsiteY80" fmla="*/ 9214 h 10000"/>
              <a:gd name="connsiteX81" fmla="*/ 9456 w 10000"/>
              <a:gd name="connsiteY81" fmla="*/ 9328 h 10000"/>
              <a:gd name="connsiteX82" fmla="*/ 10000 w 10000"/>
              <a:gd name="connsiteY82" fmla="*/ 9446 h 10000"/>
              <a:gd name="connsiteX0" fmla="*/ 7040 w 10000"/>
              <a:gd name="connsiteY0" fmla="*/ 9559 h 9559"/>
              <a:gd name="connsiteX1" fmla="*/ 6767 w 10000"/>
              <a:gd name="connsiteY1" fmla="*/ 9214 h 9559"/>
              <a:gd name="connsiteX2" fmla="*/ 6497 w 10000"/>
              <a:gd name="connsiteY2" fmla="*/ 8872 h 9559"/>
              <a:gd name="connsiteX3" fmla="*/ 6225 w 10000"/>
              <a:gd name="connsiteY3" fmla="*/ 8529 h 9559"/>
              <a:gd name="connsiteX4" fmla="*/ 5956 w 10000"/>
              <a:gd name="connsiteY4" fmla="*/ 8072 h 9559"/>
              <a:gd name="connsiteX5" fmla="*/ 5680 w 10000"/>
              <a:gd name="connsiteY5" fmla="*/ 7729 h 9559"/>
              <a:gd name="connsiteX6" fmla="*/ 5680 w 10000"/>
              <a:gd name="connsiteY6" fmla="*/ 7273 h 9559"/>
              <a:gd name="connsiteX7" fmla="*/ 5680 w 10000"/>
              <a:gd name="connsiteY7" fmla="*/ 6714 h 9559"/>
              <a:gd name="connsiteX8" fmla="*/ 5680 w 10000"/>
              <a:gd name="connsiteY8" fmla="*/ 6143 h 9559"/>
              <a:gd name="connsiteX9" fmla="*/ 5680 w 10000"/>
              <a:gd name="connsiteY9" fmla="*/ 5687 h 9559"/>
              <a:gd name="connsiteX10" fmla="*/ 5680 w 10000"/>
              <a:gd name="connsiteY10" fmla="*/ 5002 h 9559"/>
              <a:gd name="connsiteX11" fmla="*/ 5956 w 10000"/>
              <a:gd name="connsiteY11" fmla="*/ 4430 h 9559"/>
              <a:gd name="connsiteX12" fmla="*/ 6225 w 10000"/>
              <a:gd name="connsiteY12" fmla="*/ 3758 h 9559"/>
              <a:gd name="connsiteX13" fmla="*/ 6225 w 10000"/>
              <a:gd name="connsiteY13" fmla="*/ 3186 h 9559"/>
              <a:gd name="connsiteX14" fmla="*/ 6497 w 10000"/>
              <a:gd name="connsiteY14" fmla="*/ 2615 h 9559"/>
              <a:gd name="connsiteX15" fmla="*/ 6497 w 10000"/>
              <a:gd name="connsiteY15" fmla="*/ 2158 h 9559"/>
              <a:gd name="connsiteX16" fmla="*/ 6767 w 10000"/>
              <a:gd name="connsiteY16" fmla="*/ 1700 h 9559"/>
              <a:gd name="connsiteX17" fmla="*/ 6767 w 10000"/>
              <a:gd name="connsiteY17" fmla="*/ 1371 h 9559"/>
              <a:gd name="connsiteX18" fmla="*/ 6767 w 10000"/>
              <a:gd name="connsiteY18" fmla="*/ 1257 h 9559"/>
              <a:gd name="connsiteX19" fmla="*/ 6767 w 10000"/>
              <a:gd name="connsiteY19" fmla="*/ 1144 h 9559"/>
              <a:gd name="connsiteX20" fmla="*/ 6767 w 10000"/>
              <a:gd name="connsiteY20" fmla="*/ 1029 h 9559"/>
              <a:gd name="connsiteX21" fmla="*/ 6767 w 10000"/>
              <a:gd name="connsiteY21" fmla="*/ 1029 h 9559"/>
              <a:gd name="connsiteX22" fmla="*/ 6767 w 10000"/>
              <a:gd name="connsiteY22" fmla="*/ 1029 h 9559"/>
              <a:gd name="connsiteX23" fmla="*/ 6497 w 10000"/>
              <a:gd name="connsiteY23" fmla="*/ 1029 h 9559"/>
              <a:gd name="connsiteX24" fmla="*/ 6225 w 10000"/>
              <a:gd name="connsiteY24" fmla="*/ 1029 h 9559"/>
              <a:gd name="connsiteX25" fmla="*/ 5956 w 10000"/>
              <a:gd name="connsiteY25" fmla="*/ 1029 h 9559"/>
              <a:gd name="connsiteX26" fmla="*/ 5680 w 10000"/>
              <a:gd name="connsiteY26" fmla="*/ 1029 h 9559"/>
              <a:gd name="connsiteX27" fmla="*/ 5138 w 10000"/>
              <a:gd name="connsiteY27" fmla="*/ 1144 h 9559"/>
              <a:gd name="connsiteX28" fmla="*/ 4863 w 10000"/>
              <a:gd name="connsiteY28" fmla="*/ 1144 h 9559"/>
              <a:gd name="connsiteX29" fmla="*/ 4321 w 10000"/>
              <a:gd name="connsiteY29" fmla="*/ 1257 h 9559"/>
              <a:gd name="connsiteX30" fmla="*/ 2959 w 10000"/>
              <a:gd name="connsiteY30" fmla="*/ 1371 h 9559"/>
              <a:gd name="connsiteX31" fmla="*/ 1905 w 10000"/>
              <a:gd name="connsiteY31" fmla="*/ 1371 h 9559"/>
              <a:gd name="connsiteX32" fmla="*/ 818 w 10000"/>
              <a:gd name="connsiteY32" fmla="*/ 1472 h 9559"/>
              <a:gd name="connsiteX33" fmla="*/ 0 w 10000"/>
              <a:gd name="connsiteY33" fmla="*/ 1472 h 9559"/>
              <a:gd name="connsiteX34" fmla="*/ 0 w 10000"/>
              <a:gd name="connsiteY34" fmla="*/ 1029 h 9559"/>
              <a:gd name="connsiteX35" fmla="*/ 818 w 10000"/>
              <a:gd name="connsiteY35" fmla="*/ 1029 h 9559"/>
              <a:gd name="connsiteX36" fmla="*/ 1905 w 10000"/>
              <a:gd name="connsiteY36" fmla="*/ 915 h 9559"/>
              <a:gd name="connsiteX37" fmla="*/ 2959 w 10000"/>
              <a:gd name="connsiteY37" fmla="*/ 915 h 9559"/>
              <a:gd name="connsiteX38" fmla="*/ 4050 w 10000"/>
              <a:gd name="connsiteY38" fmla="*/ 800 h 9559"/>
              <a:gd name="connsiteX39" fmla="*/ 4863 w 10000"/>
              <a:gd name="connsiteY39" fmla="*/ 572 h 9559"/>
              <a:gd name="connsiteX40" fmla="*/ 5680 w 10000"/>
              <a:gd name="connsiteY40" fmla="*/ 572 h 9559"/>
              <a:gd name="connsiteX41" fmla="*/ 6225 w 10000"/>
              <a:gd name="connsiteY41" fmla="*/ 458 h 9559"/>
              <a:gd name="connsiteX42" fmla="*/ 6497 w 10000"/>
              <a:gd name="connsiteY42" fmla="*/ 227 h 9559"/>
              <a:gd name="connsiteX43" fmla="*/ 6767 w 10000"/>
              <a:gd name="connsiteY43" fmla="*/ 227 h 9559"/>
              <a:gd name="connsiteX44" fmla="*/ 7040 w 10000"/>
              <a:gd name="connsiteY44" fmla="*/ 114 h 9559"/>
              <a:gd name="connsiteX45" fmla="*/ 7314 w 10000"/>
              <a:gd name="connsiteY45" fmla="*/ 114 h 9559"/>
              <a:gd name="connsiteX46" fmla="*/ 7314 w 10000"/>
              <a:gd name="connsiteY46" fmla="*/ 0 h 9559"/>
              <a:gd name="connsiteX47" fmla="*/ 7585 w 10000"/>
              <a:gd name="connsiteY47" fmla="*/ 114 h 9559"/>
              <a:gd name="connsiteX48" fmla="*/ 7859 w 10000"/>
              <a:gd name="connsiteY48" fmla="*/ 114 h 9559"/>
              <a:gd name="connsiteX49" fmla="*/ 8403 w 10000"/>
              <a:gd name="connsiteY49" fmla="*/ 227 h 9559"/>
              <a:gd name="connsiteX50" fmla="*/ 8946 w 10000"/>
              <a:gd name="connsiteY50" fmla="*/ 458 h 9559"/>
              <a:gd name="connsiteX51" fmla="*/ 9184 w 10000"/>
              <a:gd name="connsiteY51" fmla="*/ 572 h 9559"/>
              <a:gd name="connsiteX52" fmla="*/ 9731 w 10000"/>
              <a:gd name="connsiteY52" fmla="*/ 800 h 9559"/>
              <a:gd name="connsiteX53" fmla="*/ 9731 w 10000"/>
              <a:gd name="connsiteY53" fmla="*/ 915 h 9559"/>
              <a:gd name="connsiteX54" fmla="*/ 10000 w 10000"/>
              <a:gd name="connsiteY54" fmla="*/ 1029 h 9559"/>
              <a:gd name="connsiteX55" fmla="*/ 9731 w 10000"/>
              <a:gd name="connsiteY55" fmla="*/ 1144 h 9559"/>
              <a:gd name="connsiteX56" fmla="*/ 9456 w 10000"/>
              <a:gd name="connsiteY56" fmla="*/ 1257 h 9559"/>
              <a:gd name="connsiteX57" fmla="*/ 9184 w 10000"/>
              <a:gd name="connsiteY57" fmla="*/ 1257 h 9559"/>
              <a:gd name="connsiteX58" fmla="*/ 8946 w 10000"/>
              <a:gd name="connsiteY58" fmla="*/ 1371 h 9559"/>
              <a:gd name="connsiteX59" fmla="*/ 8676 w 10000"/>
              <a:gd name="connsiteY59" fmla="*/ 1700 h 9559"/>
              <a:gd name="connsiteX60" fmla="*/ 8403 w 10000"/>
              <a:gd name="connsiteY60" fmla="*/ 1929 h 9559"/>
              <a:gd name="connsiteX61" fmla="*/ 8403 w 10000"/>
              <a:gd name="connsiteY61" fmla="*/ 2271 h 9559"/>
              <a:gd name="connsiteX62" fmla="*/ 8129 w 10000"/>
              <a:gd name="connsiteY62" fmla="*/ 2615 h 9559"/>
              <a:gd name="connsiteX63" fmla="*/ 7859 w 10000"/>
              <a:gd name="connsiteY63" fmla="*/ 2958 h 9559"/>
              <a:gd name="connsiteX64" fmla="*/ 7859 w 10000"/>
              <a:gd name="connsiteY64" fmla="*/ 3528 h 9559"/>
              <a:gd name="connsiteX65" fmla="*/ 7585 w 10000"/>
              <a:gd name="connsiteY65" fmla="*/ 3986 h 9559"/>
              <a:gd name="connsiteX66" fmla="*/ 7314 w 10000"/>
              <a:gd name="connsiteY66" fmla="*/ 4430 h 9559"/>
              <a:gd name="connsiteX67" fmla="*/ 7314 w 10000"/>
              <a:gd name="connsiteY67" fmla="*/ 4885 h 9559"/>
              <a:gd name="connsiteX68" fmla="*/ 7040 w 10000"/>
              <a:gd name="connsiteY68" fmla="*/ 5229 h 9559"/>
              <a:gd name="connsiteX69" fmla="*/ 7040 w 10000"/>
              <a:gd name="connsiteY69" fmla="*/ 5572 h 9559"/>
              <a:gd name="connsiteX70" fmla="*/ 7040 w 10000"/>
              <a:gd name="connsiteY70" fmla="*/ 5915 h 9559"/>
              <a:gd name="connsiteX71" fmla="*/ 7040 w 10000"/>
              <a:gd name="connsiteY71" fmla="*/ 6143 h 9559"/>
              <a:gd name="connsiteX72" fmla="*/ 7040 w 10000"/>
              <a:gd name="connsiteY72" fmla="*/ 6372 h 9559"/>
              <a:gd name="connsiteX73" fmla="*/ 7040 w 10000"/>
              <a:gd name="connsiteY73" fmla="*/ 7157 h 9559"/>
              <a:gd name="connsiteX74" fmla="*/ 7314 w 10000"/>
              <a:gd name="connsiteY74" fmla="*/ 7615 h 9559"/>
              <a:gd name="connsiteX75" fmla="*/ 7314 w 10000"/>
              <a:gd name="connsiteY75" fmla="*/ 7959 h 9559"/>
              <a:gd name="connsiteX76" fmla="*/ 7585 w 10000"/>
              <a:gd name="connsiteY76" fmla="*/ 8414 h 9559"/>
              <a:gd name="connsiteX77" fmla="*/ 8129 w 10000"/>
              <a:gd name="connsiteY77" fmla="*/ 8642 h 9559"/>
              <a:gd name="connsiteX78" fmla="*/ 8403 w 10000"/>
              <a:gd name="connsiteY78" fmla="*/ 8987 h 9559"/>
              <a:gd name="connsiteX79" fmla="*/ 8946 w 10000"/>
              <a:gd name="connsiteY79" fmla="*/ 9214 h 9559"/>
              <a:gd name="connsiteX80" fmla="*/ 9456 w 10000"/>
              <a:gd name="connsiteY80" fmla="*/ 9328 h 9559"/>
              <a:gd name="connsiteX81" fmla="*/ 10000 w 10000"/>
              <a:gd name="connsiteY81" fmla="*/ 9446 h 9559"/>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78" fmla="*/ 8403 w 10000"/>
              <a:gd name="connsiteY78" fmla="*/ 9402 h 10000"/>
              <a:gd name="connsiteX79" fmla="*/ 8946 w 10000"/>
              <a:gd name="connsiteY79" fmla="*/ 9639 h 10000"/>
              <a:gd name="connsiteX80" fmla="*/ 9456 w 10000"/>
              <a:gd name="connsiteY80" fmla="*/ 9758 h 10000"/>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78" fmla="*/ 8403 w 10000"/>
              <a:gd name="connsiteY78" fmla="*/ 9402 h 10000"/>
              <a:gd name="connsiteX79" fmla="*/ 8946 w 10000"/>
              <a:gd name="connsiteY79" fmla="*/ 9639 h 10000"/>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78" fmla="*/ 8403 w 10000"/>
              <a:gd name="connsiteY78" fmla="*/ 9402 h 10000"/>
              <a:gd name="connsiteX0" fmla="*/ 7040 w 10000"/>
              <a:gd name="connsiteY0" fmla="*/ 10000 h 10000"/>
              <a:gd name="connsiteX1" fmla="*/ 6767 w 10000"/>
              <a:gd name="connsiteY1" fmla="*/ 9639 h 10000"/>
              <a:gd name="connsiteX2" fmla="*/ 6497 w 10000"/>
              <a:gd name="connsiteY2" fmla="*/ 9281 h 10000"/>
              <a:gd name="connsiteX3" fmla="*/ 6225 w 10000"/>
              <a:gd name="connsiteY3" fmla="*/ 8922 h 10000"/>
              <a:gd name="connsiteX4" fmla="*/ 5956 w 10000"/>
              <a:gd name="connsiteY4" fmla="*/ 8444 h 10000"/>
              <a:gd name="connsiteX5" fmla="*/ 5680 w 10000"/>
              <a:gd name="connsiteY5" fmla="*/ 8086 h 10000"/>
              <a:gd name="connsiteX6" fmla="*/ 5680 w 10000"/>
              <a:gd name="connsiteY6" fmla="*/ 7609 h 10000"/>
              <a:gd name="connsiteX7" fmla="*/ 5680 w 10000"/>
              <a:gd name="connsiteY7" fmla="*/ 7024 h 10000"/>
              <a:gd name="connsiteX8" fmla="*/ 5680 w 10000"/>
              <a:gd name="connsiteY8" fmla="*/ 6426 h 10000"/>
              <a:gd name="connsiteX9" fmla="*/ 5680 w 10000"/>
              <a:gd name="connsiteY9" fmla="*/ 5949 h 10000"/>
              <a:gd name="connsiteX10" fmla="*/ 5680 w 10000"/>
              <a:gd name="connsiteY10" fmla="*/ 5233 h 10000"/>
              <a:gd name="connsiteX11" fmla="*/ 5956 w 10000"/>
              <a:gd name="connsiteY11" fmla="*/ 4634 h 10000"/>
              <a:gd name="connsiteX12" fmla="*/ 6225 w 10000"/>
              <a:gd name="connsiteY12" fmla="*/ 3931 h 10000"/>
              <a:gd name="connsiteX13" fmla="*/ 6225 w 10000"/>
              <a:gd name="connsiteY13" fmla="*/ 3333 h 10000"/>
              <a:gd name="connsiteX14" fmla="*/ 6497 w 10000"/>
              <a:gd name="connsiteY14" fmla="*/ 2736 h 10000"/>
              <a:gd name="connsiteX15" fmla="*/ 6497 w 10000"/>
              <a:gd name="connsiteY15" fmla="*/ 2258 h 10000"/>
              <a:gd name="connsiteX16" fmla="*/ 6767 w 10000"/>
              <a:gd name="connsiteY16" fmla="*/ 1778 h 10000"/>
              <a:gd name="connsiteX17" fmla="*/ 6767 w 10000"/>
              <a:gd name="connsiteY17" fmla="*/ 1434 h 10000"/>
              <a:gd name="connsiteX18" fmla="*/ 6767 w 10000"/>
              <a:gd name="connsiteY18" fmla="*/ 1315 h 10000"/>
              <a:gd name="connsiteX19" fmla="*/ 6767 w 10000"/>
              <a:gd name="connsiteY19" fmla="*/ 1197 h 10000"/>
              <a:gd name="connsiteX20" fmla="*/ 6767 w 10000"/>
              <a:gd name="connsiteY20" fmla="*/ 1076 h 10000"/>
              <a:gd name="connsiteX21" fmla="*/ 6767 w 10000"/>
              <a:gd name="connsiteY21" fmla="*/ 1076 h 10000"/>
              <a:gd name="connsiteX22" fmla="*/ 6767 w 10000"/>
              <a:gd name="connsiteY22" fmla="*/ 1076 h 10000"/>
              <a:gd name="connsiteX23" fmla="*/ 6497 w 10000"/>
              <a:gd name="connsiteY23" fmla="*/ 1076 h 10000"/>
              <a:gd name="connsiteX24" fmla="*/ 6225 w 10000"/>
              <a:gd name="connsiteY24" fmla="*/ 1076 h 10000"/>
              <a:gd name="connsiteX25" fmla="*/ 5956 w 10000"/>
              <a:gd name="connsiteY25" fmla="*/ 1076 h 10000"/>
              <a:gd name="connsiteX26" fmla="*/ 5680 w 10000"/>
              <a:gd name="connsiteY26" fmla="*/ 1076 h 10000"/>
              <a:gd name="connsiteX27" fmla="*/ 5138 w 10000"/>
              <a:gd name="connsiteY27" fmla="*/ 1197 h 10000"/>
              <a:gd name="connsiteX28" fmla="*/ 4863 w 10000"/>
              <a:gd name="connsiteY28" fmla="*/ 1197 h 10000"/>
              <a:gd name="connsiteX29" fmla="*/ 4321 w 10000"/>
              <a:gd name="connsiteY29" fmla="*/ 1315 h 10000"/>
              <a:gd name="connsiteX30" fmla="*/ 2959 w 10000"/>
              <a:gd name="connsiteY30" fmla="*/ 1434 h 10000"/>
              <a:gd name="connsiteX31" fmla="*/ 1905 w 10000"/>
              <a:gd name="connsiteY31" fmla="*/ 1434 h 10000"/>
              <a:gd name="connsiteX32" fmla="*/ 818 w 10000"/>
              <a:gd name="connsiteY32" fmla="*/ 1540 h 10000"/>
              <a:gd name="connsiteX33" fmla="*/ 0 w 10000"/>
              <a:gd name="connsiteY33" fmla="*/ 1540 h 10000"/>
              <a:gd name="connsiteX34" fmla="*/ 0 w 10000"/>
              <a:gd name="connsiteY34" fmla="*/ 1076 h 10000"/>
              <a:gd name="connsiteX35" fmla="*/ 818 w 10000"/>
              <a:gd name="connsiteY35" fmla="*/ 1076 h 10000"/>
              <a:gd name="connsiteX36" fmla="*/ 1905 w 10000"/>
              <a:gd name="connsiteY36" fmla="*/ 957 h 10000"/>
              <a:gd name="connsiteX37" fmla="*/ 2959 w 10000"/>
              <a:gd name="connsiteY37" fmla="*/ 957 h 10000"/>
              <a:gd name="connsiteX38" fmla="*/ 4050 w 10000"/>
              <a:gd name="connsiteY38" fmla="*/ 837 h 10000"/>
              <a:gd name="connsiteX39" fmla="*/ 4863 w 10000"/>
              <a:gd name="connsiteY39" fmla="*/ 598 h 10000"/>
              <a:gd name="connsiteX40" fmla="*/ 5680 w 10000"/>
              <a:gd name="connsiteY40" fmla="*/ 598 h 10000"/>
              <a:gd name="connsiteX41" fmla="*/ 6225 w 10000"/>
              <a:gd name="connsiteY41" fmla="*/ 479 h 10000"/>
              <a:gd name="connsiteX42" fmla="*/ 6497 w 10000"/>
              <a:gd name="connsiteY42" fmla="*/ 237 h 10000"/>
              <a:gd name="connsiteX43" fmla="*/ 6767 w 10000"/>
              <a:gd name="connsiteY43" fmla="*/ 237 h 10000"/>
              <a:gd name="connsiteX44" fmla="*/ 7040 w 10000"/>
              <a:gd name="connsiteY44" fmla="*/ 119 h 10000"/>
              <a:gd name="connsiteX45" fmla="*/ 7314 w 10000"/>
              <a:gd name="connsiteY45" fmla="*/ 119 h 10000"/>
              <a:gd name="connsiteX46" fmla="*/ 7314 w 10000"/>
              <a:gd name="connsiteY46" fmla="*/ 0 h 10000"/>
              <a:gd name="connsiteX47" fmla="*/ 7585 w 10000"/>
              <a:gd name="connsiteY47" fmla="*/ 119 h 10000"/>
              <a:gd name="connsiteX48" fmla="*/ 7859 w 10000"/>
              <a:gd name="connsiteY48" fmla="*/ 119 h 10000"/>
              <a:gd name="connsiteX49" fmla="*/ 8403 w 10000"/>
              <a:gd name="connsiteY49" fmla="*/ 237 h 10000"/>
              <a:gd name="connsiteX50" fmla="*/ 8946 w 10000"/>
              <a:gd name="connsiteY50" fmla="*/ 479 h 10000"/>
              <a:gd name="connsiteX51" fmla="*/ 9184 w 10000"/>
              <a:gd name="connsiteY51" fmla="*/ 598 h 10000"/>
              <a:gd name="connsiteX52" fmla="*/ 9731 w 10000"/>
              <a:gd name="connsiteY52" fmla="*/ 837 h 10000"/>
              <a:gd name="connsiteX53" fmla="*/ 9731 w 10000"/>
              <a:gd name="connsiteY53" fmla="*/ 957 h 10000"/>
              <a:gd name="connsiteX54" fmla="*/ 10000 w 10000"/>
              <a:gd name="connsiteY54" fmla="*/ 1076 h 10000"/>
              <a:gd name="connsiteX55" fmla="*/ 9731 w 10000"/>
              <a:gd name="connsiteY55" fmla="*/ 1197 h 10000"/>
              <a:gd name="connsiteX56" fmla="*/ 9456 w 10000"/>
              <a:gd name="connsiteY56" fmla="*/ 1315 h 10000"/>
              <a:gd name="connsiteX57" fmla="*/ 9184 w 10000"/>
              <a:gd name="connsiteY57" fmla="*/ 1315 h 10000"/>
              <a:gd name="connsiteX58" fmla="*/ 8946 w 10000"/>
              <a:gd name="connsiteY58" fmla="*/ 1434 h 10000"/>
              <a:gd name="connsiteX59" fmla="*/ 8676 w 10000"/>
              <a:gd name="connsiteY59" fmla="*/ 1778 h 10000"/>
              <a:gd name="connsiteX60" fmla="*/ 8403 w 10000"/>
              <a:gd name="connsiteY60" fmla="*/ 2018 h 10000"/>
              <a:gd name="connsiteX61" fmla="*/ 8403 w 10000"/>
              <a:gd name="connsiteY61" fmla="*/ 2376 h 10000"/>
              <a:gd name="connsiteX62" fmla="*/ 8129 w 10000"/>
              <a:gd name="connsiteY62" fmla="*/ 2736 h 10000"/>
              <a:gd name="connsiteX63" fmla="*/ 7859 w 10000"/>
              <a:gd name="connsiteY63" fmla="*/ 3094 h 10000"/>
              <a:gd name="connsiteX64" fmla="*/ 7859 w 10000"/>
              <a:gd name="connsiteY64" fmla="*/ 3691 h 10000"/>
              <a:gd name="connsiteX65" fmla="*/ 7585 w 10000"/>
              <a:gd name="connsiteY65" fmla="*/ 4170 h 10000"/>
              <a:gd name="connsiteX66" fmla="*/ 7314 w 10000"/>
              <a:gd name="connsiteY66" fmla="*/ 4634 h 10000"/>
              <a:gd name="connsiteX67" fmla="*/ 7314 w 10000"/>
              <a:gd name="connsiteY67" fmla="*/ 5110 h 10000"/>
              <a:gd name="connsiteX68" fmla="*/ 7040 w 10000"/>
              <a:gd name="connsiteY68" fmla="*/ 5470 h 10000"/>
              <a:gd name="connsiteX69" fmla="*/ 7040 w 10000"/>
              <a:gd name="connsiteY69" fmla="*/ 5829 h 10000"/>
              <a:gd name="connsiteX70" fmla="*/ 7040 w 10000"/>
              <a:gd name="connsiteY70" fmla="*/ 6188 h 10000"/>
              <a:gd name="connsiteX71" fmla="*/ 7040 w 10000"/>
              <a:gd name="connsiteY71" fmla="*/ 6426 h 10000"/>
              <a:gd name="connsiteX72" fmla="*/ 7040 w 10000"/>
              <a:gd name="connsiteY72" fmla="*/ 6666 h 10000"/>
              <a:gd name="connsiteX73" fmla="*/ 7040 w 10000"/>
              <a:gd name="connsiteY73" fmla="*/ 7487 h 10000"/>
              <a:gd name="connsiteX74" fmla="*/ 7314 w 10000"/>
              <a:gd name="connsiteY74" fmla="*/ 7966 h 10000"/>
              <a:gd name="connsiteX75" fmla="*/ 7314 w 10000"/>
              <a:gd name="connsiteY75" fmla="*/ 8326 h 10000"/>
              <a:gd name="connsiteX76" fmla="*/ 7585 w 10000"/>
              <a:gd name="connsiteY76" fmla="*/ 8802 h 10000"/>
              <a:gd name="connsiteX77" fmla="*/ 8129 w 10000"/>
              <a:gd name="connsiteY77" fmla="*/ 9041 h 10000"/>
              <a:gd name="connsiteX0" fmla="*/ 7040 w 10000"/>
              <a:gd name="connsiteY0" fmla="*/ 10000 h 10000"/>
              <a:gd name="connsiteX1" fmla="*/ 6497 w 10000"/>
              <a:gd name="connsiteY1" fmla="*/ 9281 h 10000"/>
              <a:gd name="connsiteX2" fmla="*/ 6225 w 10000"/>
              <a:gd name="connsiteY2" fmla="*/ 8922 h 10000"/>
              <a:gd name="connsiteX3" fmla="*/ 5956 w 10000"/>
              <a:gd name="connsiteY3" fmla="*/ 8444 h 10000"/>
              <a:gd name="connsiteX4" fmla="*/ 5680 w 10000"/>
              <a:gd name="connsiteY4" fmla="*/ 8086 h 10000"/>
              <a:gd name="connsiteX5" fmla="*/ 5680 w 10000"/>
              <a:gd name="connsiteY5" fmla="*/ 7609 h 10000"/>
              <a:gd name="connsiteX6" fmla="*/ 5680 w 10000"/>
              <a:gd name="connsiteY6" fmla="*/ 7024 h 10000"/>
              <a:gd name="connsiteX7" fmla="*/ 5680 w 10000"/>
              <a:gd name="connsiteY7" fmla="*/ 6426 h 10000"/>
              <a:gd name="connsiteX8" fmla="*/ 5680 w 10000"/>
              <a:gd name="connsiteY8" fmla="*/ 5949 h 10000"/>
              <a:gd name="connsiteX9" fmla="*/ 5680 w 10000"/>
              <a:gd name="connsiteY9" fmla="*/ 5233 h 10000"/>
              <a:gd name="connsiteX10" fmla="*/ 5956 w 10000"/>
              <a:gd name="connsiteY10" fmla="*/ 4634 h 10000"/>
              <a:gd name="connsiteX11" fmla="*/ 6225 w 10000"/>
              <a:gd name="connsiteY11" fmla="*/ 3931 h 10000"/>
              <a:gd name="connsiteX12" fmla="*/ 6225 w 10000"/>
              <a:gd name="connsiteY12" fmla="*/ 3333 h 10000"/>
              <a:gd name="connsiteX13" fmla="*/ 6497 w 10000"/>
              <a:gd name="connsiteY13" fmla="*/ 2736 h 10000"/>
              <a:gd name="connsiteX14" fmla="*/ 6497 w 10000"/>
              <a:gd name="connsiteY14" fmla="*/ 2258 h 10000"/>
              <a:gd name="connsiteX15" fmla="*/ 6767 w 10000"/>
              <a:gd name="connsiteY15" fmla="*/ 1778 h 10000"/>
              <a:gd name="connsiteX16" fmla="*/ 6767 w 10000"/>
              <a:gd name="connsiteY16" fmla="*/ 1434 h 10000"/>
              <a:gd name="connsiteX17" fmla="*/ 6767 w 10000"/>
              <a:gd name="connsiteY17" fmla="*/ 1315 h 10000"/>
              <a:gd name="connsiteX18" fmla="*/ 6767 w 10000"/>
              <a:gd name="connsiteY18" fmla="*/ 1197 h 10000"/>
              <a:gd name="connsiteX19" fmla="*/ 6767 w 10000"/>
              <a:gd name="connsiteY19" fmla="*/ 1076 h 10000"/>
              <a:gd name="connsiteX20" fmla="*/ 6767 w 10000"/>
              <a:gd name="connsiteY20" fmla="*/ 1076 h 10000"/>
              <a:gd name="connsiteX21" fmla="*/ 6767 w 10000"/>
              <a:gd name="connsiteY21" fmla="*/ 1076 h 10000"/>
              <a:gd name="connsiteX22" fmla="*/ 6497 w 10000"/>
              <a:gd name="connsiteY22" fmla="*/ 1076 h 10000"/>
              <a:gd name="connsiteX23" fmla="*/ 6225 w 10000"/>
              <a:gd name="connsiteY23" fmla="*/ 1076 h 10000"/>
              <a:gd name="connsiteX24" fmla="*/ 5956 w 10000"/>
              <a:gd name="connsiteY24" fmla="*/ 1076 h 10000"/>
              <a:gd name="connsiteX25" fmla="*/ 5680 w 10000"/>
              <a:gd name="connsiteY25" fmla="*/ 1076 h 10000"/>
              <a:gd name="connsiteX26" fmla="*/ 5138 w 10000"/>
              <a:gd name="connsiteY26" fmla="*/ 1197 h 10000"/>
              <a:gd name="connsiteX27" fmla="*/ 4863 w 10000"/>
              <a:gd name="connsiteY27" fmla="*/ 1197 h 10000"/>
              <a:gd name="connsiteX28" fmla="*/ 4321 w 10000"/>
              <a:gd name="connsiteY28" fmla="*/ 1315 h 10000"/>
              <a:gd name="connsiteX29" fmla="*/ 2959 w 10000"/>
              <a:gd name="connsiteY29" fmla="*/ 1434 h 10000"/>
              <a:gd name="connsiteX30" fmla="*/ 1905 w 10000"/>
              <a:gd name="connsiteY30" fmla="*/ 1434 h 10000"/>
              <a:gd name="connsiteX31" fmla="*/ 818 w 10000"/>
              <a:gd name="connsiteY31" fmla="*/ 1540 h 10000"/>
              <a:gd name="connsiteX32" fmla="*/ 0 w 10000"/>
              <a:gd name="connsiteY32" fmla="*/ 1540 h 10000"/>
              <a:gd name="connsiteX33" fmla="*/ 0 w 10000"/>
              <a:gd name="connsiteY33" fmla="*/ 1076 h 10000"/>
              <a:gd name="connsiteX34" fmla="*/ 818 w 10000"/>
              <a:gd name="connsiteY34" fmla="*/ 1076 h 10000"/>
              <a:gd name="connsiteX35" fmla="*/ 1905 w 10000"/>
              <a:gd name="connsiteY35" fmla="*/ 957 h 10000"/>
              <a:gd name="connsiteX36" fmla="*/ 2959 w 10000"/>
              <a:gd name="connsiteY36" fmla="*/ 957 h 10000"/>
              <a:gd name="connsiteX37" fmla="*/ 4050 w 10000"/>
              <a:gd name="connsiteY37" fmla="*/ 837 h 10000"/>
              <a:gd name="connsiteX38" fmla="*/ 4863 w 10000"/>
              <a:gd name="connsiteY38" fmla="*/ 598 h 10000"/>
              <a:gd name="connsiteX39" fmla="*/ 5680 w 10000"/>
              <a:gd name="connsiteY39" fmla="*/ 598 h 10000"/>
              <a:gd name="connsiteX40" fmla="*/ 6225 w 10000"/>
              <a:gd name="connsiteY40" fmla="*/ 479 h 10000"/>
              <a:gd name="connsiteX41" fmla="*/ 6497 w 10000"/>
              <a:gd name="connsiteY41" fmla="*/ 237 h 10000"/>
              <a:gd name="connsiteX42" fmla="*/ 6767 w 10000"/>
              <a:gd name="connsiteY42" fmla="*/ 237 h 10000"/>
              <a:gd name="connsiteX43" fmla="*/ 7040 w 10000"/>
              <a:gd name="connsiteY43" fmla="*/ 119 h 10000"/>
              <a:gd name="connsiteX44" fmla="*/ 7314 w 10000"/>
              <a:gd name="connsiteY44" fmla="*/ 119 h 10000"/>
              <a:gd name="connsiteX45" fmla="*/ 7314 w 10000"/>
              <a:gd name="connsiteY45" fmla="*/ 0 h 10000"/>
              <a:gd name="connsiteX46" fmla="*/ 7585 w 10000"/>
              <a:gd name="connsiteY46" fmla="*/ 119 h 10000"/>
              <a:gd name="connsiteX47" fmla="*/ 7859 w 10000"/>
              <a:gd name="connsiteY47" fmla="*/ 119 h 10000"/>
              <a:gd name="connsiteX48" fmla="*/ 8403 w 10000"/>
              <a:gd name="connsiteY48" fmla="*/ 237 h 10000"/>
              <a:gd name="connsiteX49" fmla="*/ 8946 w 10000"/>
              <a:gd name="connsiteY49" fmla="*/ 479 h 10000"/>
              <a:gd name="connsiteX50" fmla="*/ 9184 w 10000"/>
              <a:gd name="connsiteY50" fmla="*/ 598 h 10000"/>
              <a:gd name="connsiteX51" fmla="*/ 9731 w 10000"/>
              <a:gd name="connsiteY51" fmla="*/ 837 h 10000"/>
              <a:gd name="connsiteX52" fmla="*/ 9731 w 10000"/>
              <a:gd name="connsiteY52" fmla="*/ 957 h 10000"/>
              <a:gd name="connsiteX53" fmla="*/ 10000 w 10000"/>
              <a:gd name="connsiteY53" fmla="*/ 1076 h 10000"/>
              <a:gd name="connsiteX54" fmla="*/ 9731 w 10000"/>
              <a:gd name="connsiteY54" fmla="*/ 1197 h 10000"/>
              <a:gd name="connsiteX55" fmla="*/ 9456 w 10000"/>
              <a:gd name="connsiteY55" fmla="*/ 1315 h 10000"/>
              <a:gd name="connsiteX56" fmla="*/ 9184 w 10000"/>
              <a:gd name="connsiteY56" fmla="*/ 1315 h 10000"/>
              <a:gd name="connsiteX57" fmla="*/ 8946 w 10000"/>
              <a:gd name="connsiteY57" fmla="*/ 1434 h 10000"/>
              <a:gd name="connsiteX58" fmla="*/ 8676 w 10000"/>
              <a:gd name="connsiteY58" fmla="*/ 1778 h 10000"/>
              <a:gd name="connsiteX59" fmla="*/ 8403 w 10000"/>
              <a:gd name="connsiteY59" fmla="*/ 2018 h 10000"/>
              <a:gd name="connsiteX60" fmla="*/ 8403 w 10000"/>
              <a:gd name="connsiteY60" fmla="*/ 2376 h 10000"/>
              <a:gd name="connsiteX61" fmla="*/ 8129 w 10000"/>
              <a:gd name="connsiteY61" fmla="*/ 2736 h 10000"/>
              <a:gd name="connsiteX62" fmla="*/ 7859 w 10000"/>
              <a:gd name="connsiteY62" fmla="*/ 3094 h 10000"/>
              <a:gd name="connsiteX63" fmla="*/ 7859 w 10000"/>
              <a:gd name="connsiteY63" fmla="*/ 3691 h 10000"/>
              <a:gd name="connsiteX64" fmla="*/ 7585 w 10000"/>
              <a:gd name="connsiteY64" fmla="*/ 4170 h 10000"/>
              <a:gd name="connsiteX65" fmla="*/ 7314 w 10000"/>
              <a:gd name="connsiteY65" fmla="*/ 4634 h 10000"/>
              <a:gd name="connsiteX66" fmla="*/ 7314 w 10000"/>
              <a:gd name="connsiteY66" fmla="*/ 5110 h 10000"/>
              <a:gd name="connsiteX67" fmla="*/ 7040 w 10000"/>
              <a:gd name="connsiteY67" fmla="*/ 5470 h 10000"/>
              <a:gd name="connsiteX68" fmla="*/ 7040 w 10000"/>
              <a:gd name="connsiteY68" fmla="*/ 5829 h 10000"/>
              <a:gd name="connsiteX69" fmla="*/ 7040 w 10000"/>
              <a:gd name="connsiteY69" fmla="*/ 6188 h 10000"/>
              <a:gd name="connsiteX70" fmla="*/ 7040 w 10000"/>
              <a:gd name="connsiteY70" fmla="*/ 6426 h 10000"/>
              <a:gd name="connsiteX71" fmla="*/ 7040 w 10000"/>
              <a:gd name="connsiteY71" fmla="*/ 6666 h 10000"/>
              <a:gd name="connsiteX72" fmla="*/ 7040 w 10000"/>
              <a:gd name="connsiteY72" fmla="*/ 7487 h 10000"/>
              <a:gd name="connsiteX73" fmla="*/ 7314 w 10000"/>
              <a:gd name="connsiteY73" fmla="*/ 7966 h 10000"/>
              <a:gd name="connsiteX74" fmla="*/ 7314 w 10000"/>
              <a:gd name="connsiteY74" fmla="*/ 8326 h 10000"/>
              <a:gd name="connsiteX75" fmla="*/ 7585 w 10000"/>
              <a:gd name="connsiteY75" fmla="*/ 8802 h 10000"/>
              <a:gd name="connsiteX76" fmla="*/ 8129 w 10000"/>
              <a:gd name="connsiteY76" fmla="*/ 9041 h 10000"/>
              <a:gd name="connsiteX0" fmla="*/ 6497 w 10000"/>
              <a:gd name="connsiteY0" fmla="*/ 9281 h 9281"/>
              <a:gd name="connsiteX1" fmla="*/ 6225 w 10000"/>
              <a:gd name="connsiteY1" fmla="*/ 8922 h 9281"/>
              <a:gd name="connsiteX2" fmla="*/ 5956 w 10000"/>
              <a:gd name="connsiteY2" fmla="*/ 8444 h 9281"/>
              <a:gd name="connsiteX3" fmla="*/ 5680 w 10000"/>
              <a:gd name="connsiteY3" fmla="*/ 8086 h 9281"/>
              <a:gd name="connsiteX4" fmla="*/ 5680 w 10000"/>
              <a:gd name="connsiteY4" fmla="*/ 7609 h 9281"/>
              <a:gd name="connsiteX5" fmla="*/ 5680 w 10000"/>
              <a:gd name="connsiteY5" fmla="*/ 7024 h 9281"/>
              <a:gd name="connsiteX6" fmla="*/ 5680 w 10000"/>
              <a:gd name="connsiteY6" fmla="*/ 6426 h 9281"/>
              <a:gd name="connsiteX7" fmla="*/ 5680 w 10000"/>
              <a:gd name="connsiteY7" fmla="*/ 5949 h 9281"/>
              <a:gd name="connsiteX8" fmla="*/ 5680 w 10000"/>
              <a:gd name="connsiteY8" fmla="*/ 5233 h 9281"/>
              <a:gd name="connsiteX9" fmla="*/ 5956 w 10000"/>
              <a:gd name="connsiteY9" fmla="*/ 4634 h 9281"/>
              <a:gd name="connsiteX10" fmla="*/ 6225 w 10000"/>
              <a:gd name="connsiteY10" fmla="*/ 3931 h 9281"/>
              <a:gd name="connsiteX11" fmla="*/ 6225 w 10000"/>
              <a:gd name="connsiteY11" fmla="*/ 3333 h 9281"/>
              <a:gd name="connsiteX12" fmla="*/ 6497 w 10000"/>
              <a:gd name="connsiteY12" fmla="*/ 2736 h 9281"/>
              <a:gd name="connsiteX13" fmla="*/ 6497 w 10000"/>
              <a:gd name="connsiteY13" fmla="*/ 2258 h 9281"/>
              <a:gd name="connsiteX14" fmla="*/ 6767 w 10000"/>
              <a:gd name="connsiteY14" fmla="*/ 1778 h 9281"/>
              <a:gd name="connsiteX15" fmla="*/ 6767 w 10000"/>
              <a:gd name="connsiteY15" fmla="*/ 1434 h 9281"/>
              <a:gd name="connsiteX16" fmla="*/ 6767 w 10000"/>
              <a:gd name="connsiteY16" fmla="*/ 1315 h 9281"/>
              <a:gd name="connsiteX17" fmla="*/ 6767 w 10000"/>
              <a:gd name="connsiteY17" fmla="*/ 1197 h 9281"/>
              <a:gd name="connsiteX18" fmla="*/ 6767 w 10000"/>
              <a:gd name="connsiteY18" fmla="*/ 1076 h 9281"/>
              <a:gd name="connsiteX19" fmla="*/ 6767 w 10000"/>
              <a:gd name="connsiteY19" fmla="*/ 1076 h 9281"/>
              <a:gd name="connsiteX20" fmla="*/ 6767 w 10000"/>
              <a:gd name="connsiteY20" fmla="*/ 1076 h 9281"/>
              <a:gd name="connsiteX21" fmla="*/ 6497 w 10000"/>
              <a:gd name="connsiteY21" fmla="*/ 1076 h 9281"/>
              <a:gd name="connsiteX22" fmla="*/ 6225 w 10000"/>
              <a:gd name="connsiteY22" fmla="*/ 1076 h 9281"/>
              <a:gd name="connsiteX23" fmla="*/ 5956 w 10000"/>
              <a:gd name="connsiteY23" fmla="*/ 1076 h 9281"/>
              <a:gd name="connsiteX24" fmla="*/ 5680 w 10000"/>
              <a:gd name="connsiteY24" fmla="*/ 1076 h 9281"/>
              <a:gd name="connsiteX25" fmla="*/ 5138 w 10000"/>
              <a:gd name="connsiteY25" fmla="*/ 1197 h 9281"/>
              <a:gd name="connsiteX26" fmla="*/ 4863 w 10000"/>
              <a:gd name="connsiteY26" fmla="*/ 1197 h 9281"/>
              <a:gd name="connsiteX27" fmla="*/ 4321 w 10000"/>
              <a:gd name="connsiteY27" fmla="*/ 1315 h 9281"/>
              <a:gd name="connsiteX28" fmla="*/ 2959 w 10000"/>
              <a:gd name="connsiteY28" fmla="*/ 1434 h 9281"/>
              <a:gd name="connsiteX29" fmla="*/ 1905 w 10000"/>
              <a:gd name="connsiteY29" fmla="*/ 1434 h 9281"/>
              <a:gd name="connsiteX30" fmla="*/ 818 w 10000"/>
              <a:gd name="connsiteY30" fmla="*/ 1540 h 9281"/>
              <a:gd name="connsiteX31" fmla="*/ 0 w 10000"/>
              <a:gd name="connsiteY31" fmla="*/ 1540 h 9281"/>
              <a:gd name="connsiteX32" fmla="*/ 0 w 10000"/>
              <a:gd name="connsiteY32" fmla="*/ 1076 h 9281"/>
              <a:gd name="connsiteX33" fmla="*/ 818 w 10000"/>
              <a:gd name="connsiteY33" fmla="*/ 1076 h 9281"/>
              <a:gd name="connsiteX34" fmla="*/ 1905 w 10000"/>
              <a:gd name="connsiteY34" fmla="*/ 957 h 9281"/>
              <a:gd name="connsiteX35" fmla="*/ 2959 w 10000"/>
              <a:gd name="connsiteY35" fmla="*/ 957 h 9281"/>
              <a:gd name="connsiteX36" fmla="*/ 4050 w 10000"/>
              <a:gd name="connsiteY36" fmla="*/ 837 h 9281"/>
              <a:gd name="connsiteX37" fmla="*/ 4863 w 10000"/>
              <a:gd name="connsiteY37" fmla="*/ 598 h 9281"/>
              <a:gd name="connsiteX38" fmla="*/ 5680 w 10000"/>
              <a:gd name="connsiteY38" fmla="*/ 598 h 9281"/>
              <a:gd name="connsiteX39" fmla="*/ 6225 w 10000"/>
              <a:gd name="connsiteY39" fmla="*/ 479 h 9281"/>
              <a:gd name="connsiteX40" fmla="*/ 6497 w 10000"/>
              <a:gd name="connsiteY40" fmla="*/ 237 h 9281"/>
              <a:gd name="connsiteX41" fmla="*/ 6767 w 10000"/>
              <a:gd name="connsiteY41" fmla="*/ 237 h 9281"/>
              <a:gd name="connsiteX42" fmla="*/ 7040 w 10000"/>
              <a:gd name="connsiteY42" fmla="*/ 119 h 9281"/>
              <a:gd name="connsiteX43" fmla="*/ 7314 w 10000"/>
              <a:gd name="connsiteY43" fmla="*/ 119 h 9281"/>
              <a:gd name="connsiteX44" fmla="*/ 7314 w 10000"/>
              <a:gd name="connsiteY44" fmla="*/ 0 h 9281"/>
              <a:gd name="connsiteX45" fmla="*/ 7585 w 10000"/>
              <a:gd name="connsiteY45" fmla="*/ 119 h 9281"/>
              <a:gd name="connsiteX46" fmla="*/ 7859 w 10000"/>
              <a:gd name="connsiteY46" fmla="*/ 119 h 9281"/>
              <a:gd name="connsiteX47" fmla="*/ 8403 w 10000"/>
              <a:gd name="connsiteY47" fmla="*/ 237 h 9281"/>
              <a:gd name="connsiteX48" fmla="*/ 8946 w 10000"/>
              <a:gd name="connsiteY48" fmla="*/ 479 h 9281"/>
              <a:gd name="connsiteX49" fmla="*/ 9184 w 10000"/>
              <a:gd name="connsiteY49" fmla="*/ 598 h 9281"/>
              <a:gd name="connsiteX50" fmla="*/ 9731 w 10000"/>
              <a:gd name="connsiteY50" fmla="*/ 837 h 9281"/>
              <a:gd name="connsiteX51" fmla="*/ 9731 w 10000"/>
              <a:gd name="connsiteY51" fmla="*/ 957 h 9281"/>
              <a:gd name="connsiteX52" fmla="*/ 10000 w 10000"/>
              <a:gd name="connsiteY52" fmla="*/ 1076 h 9281"/>
              <a:gd name="connsiteX53" fmla="*/ 9731 w 10000"/>
              <a:gd name="connsiteY53" fmla="*/ 1197 h 9281"/>
              <a:gd name="connsiteX54" fmla="*/ 9456 w 10000"/>
              <a:gd name="connsiteY54" fmla="*/ 1315 h 9281"/>
              <a:gd name="connsiteX55" fmla="*/ 9184 w 10000"/>
              <a:gd name="connsiteY55" fmla="*/ 1315 h 9281"/>
              <a:gd name="connsiteX56" fmla="*/ 8946 w 10000"/>
              <a:gd name="connsiteY56" fmla="*/ 1434 h 9281"/>
              <a:gd name="connsiteX57" fmla="*/ 8676 w 10000"/>
              <a:gd name="connsiteY57" fmla="*/ 1778 h 9281"/>
              <a:gd name="connsiteX58" fmla="*/ 8403 w 10000"/>
              <a:gd name="connsiteY58" fmla="*/ 2018 h 9281"/>
              <a:gd name="connsiteX59" fmla="*/ 8403 w 10000"/>
              <a:gd name="connsiteY59" fmla="*/ 2376 h 9281"/>
              <a:gd name="connsiteX60" fmla="*/ 8129 w 10000"/>
              <a:gd name="connsiteY60" fmla="*/ 2736 h 9281"/>
              <a:gd name="connsiteX61" fmla="*/ 7859 w 10000"/>
              <a:gd name="connsiteY61" fmla="*/ 3094 h 9281"/>
              <a:gd name="connsiteX62" fmla="*/ 7859 w 10000"/>
              <a:gd name="connsiteY62" fmla="*/ 3691 h 9281"/>
              <a:gd name="connsiteX63" fmla="*/ 7585 w 10000"/>
              <a:gd name="connsiteY63" fmla="*/ 4170 h 9281"/>
              <a:gd name="connsiteX64" fmla="*/ 7314 w 10000"/>
              <a:gd name="connsiteY64" fmla="*/ 4634 h 9281"/>
              <a:gd name="connsiteX65" fmla="*/ 7314 w 10000"/>
              <a:gd name="connsiteY65" fmla="*/ 5110 h 9281"/>
              <a:gd name="connsiteX66" fmla="*/ 7040 w 10000"/>
              <a:gd name="connsiteY66" fmla="*/ 5470 h 9281"/>
              <a:gd name="connsiteX67" fmla="*/ 7040 w 10000"/>
              <a:gd name="connsiteY67" fmla="*/ 5829 h 9281"/>
              <a:gd name="connsiteX68" fmla="*/ 7040 w 10000"/>
              <a:gd name="connsiteY68" fmla="*/ 6188 h 9281"/>
              <a:gd name="connsiteX69" fmla="*/ 7040 w 10000"/>
              <a:gd name="connsiteY69" fmla="*/ 6426 h 9281"/>
              <a:gd name="connsiteX70" fmla="*/ 7040 w 10000"/>
              <a:gd name="connsiteY70" fmla="*/ 6666 h 9281"/>
              <a:gd name="connsiteX71" fmla="*/ 7040 w 10000"/>
              <a:gd name="connsiteY71" fmla="*/ 7487 h 9281"/>
              <a:gd name="connsiteX72" fmla="*/ 7314 w 10000"/>
              <a:gd name="connsiteY72" fmla="*/ 7966 h 9281"/>
              <a:gd name="connsiteX73" fmla="*/ 7314 w 10000"/>
              <a:gd name="connsiteY73" fmla="*/ 8326 h 9281"/>
              <a:gd name="connsiteX74" fmla="*/ 7585 w 10000"/>
              <a:gd name="connsiteY74" fmla="*/ 8802 h 9281"/>
              <a:gd name="connsiteX75" fmla="*/ 8129 w 10000"/>
              <a:gd name="connsiteY75" fmla="*/ 9041 h 9281"/>
              <a:gd name="connsiteX0" fmla="*/ 6225 w 10000"/>
              <a:gd name="connsiteY0" fmla="*/ 9613 h 9741"/>
              <a:gd name="connsiteX1" fmla="*/ 5956 w 10000"/>
              <a:gd name="connsiteY1" fmla="*/ 9098 h 9741"/>
              <a:gd name="connsiteX2" fmla="*/ 5680 w 10000"/>
              <a:gd name="connsiteY2" fmla="*/ 8712 h 9741"/>
              <a:gd name="connsiteX3" fmla="*/ 5680 w 10000"/>
              <a:gd name="connsiteY3" fmla="*/ 8198 h 9741"/>
              <a:gd name="connsiteX4" fmla="*/ 5680 w 10000"/>
              <a:gd name="connsiteY4" fmla="*/ 7568 h 9741"/>
              <a:gd name="connsiteX5" fmla="*/ 5680 w 10000"/>
              <a:gd name="connsiteY5" fmla="*/ 6924 h 9741"/>
              <a:gd name="connsiteX6" fmla="*/ 5680 w 10000"/>
              <a:gd name="connsiteY6" fmla="*/ 6410 h 9741"/>
              <a:gd name="connsiteX7" fmla="*/ 5680 w 10000"/>
              <a:gd name="connsiteY7" fmla="*/ 5638 h 9741"/>
              <a:gd name="connsiteX8" fmla="*/ 5956 w 10000"/>
              <a:gd name="connsiteY8" fmla="*/ 4993 h 9741"/>
              <a:gd name="connsiteX9" fmla="*/ 6225 w 10000"/>
              <a:gd name="connsiteY9" fmla="*/ 4236 h 9741"/>
              <a:gd name="connsiteX10" fmla="*/ 6225 w 10000"/>
              <a:gd name="connsiteY10" fmla="*/ 3591 h 9741"/>
              <a:gd name="connsiteX11" fmla="*/ 6497 w 10000"/>
              <a:gd name="connsiteY11" fmla="*/ 2948 h 9741"/>
              <a:gd name="connsiteX12" fmla="*/ 6497 w 10000"/>
              <a:gd name="connsiteY12" fmla="*/ 2433 h 9741"/>
              <a:gd name="connsiteX13" fmla="*/ 6767 w 10000"/>
              <a:gd name="connsiteY13" fmla="*/ 1916 h 9741"/>
              <a:gd name="connsiteX14" fmla="*/ 6767 w 10000"/>
              <a:gd name="connsiteY14" fmla="*/ 1545 h 9741"/>
              <a:gd name="connsiteX15" fmla="*/ 6767 w 10000"/>
              <a:gd name="connsiteY15" fmla="*/ 1417 h 9741"/>
              <a:gd name="connsiteX16" fmla="*/ 6767 w 10000"/>
              <a:gd name="connsiteY16" fmla="*/ 1290 h 9741"/>
              <a:gd name="connsiteX17" fmla="*/ 6767 w 10000"/>
              <a:gd name="connsiteY17" fmla="*/ 1159 h 9741"/>
              <a:gd name="connsiteX18" fmla="*/ 6767 w 10000"/>
              <a:gd name="connsiteY18" fmla="*/ 1159 h 9741"/>
              <a:gd name="connsiteX19" fmla="*/ 6767 w 10000"/>
              <a:gd name="connsiteY19" fmla="*/ 1159 h 9741"/>
              <a:gd name="connsiteX20" fmla="*/ 6497 w 10000"/>
              <a:gd name="connsiteY20" fmla="*/ 1159 h 9741"/>
              <a:gd name="connsiteX21" fmla="*/ 6225 w 10000"/>
              <a:gd name="connsiteY21" fmla="*/ 1159 h 9741"/>
              <a:gd name="connsiteX22" fmla="*/ 5956 w 10000"/>
              <a:gd name="connsiteY22" fmla="*/ 1159 h 9741"/>
              <a:gd name="connsiteX23" fmla="*/ 5680 w 10000"/>
              <a:gd name="connsiteY23" fmla="*/ 1159 h 9741"/>
              <a:gd name="connsiteX24" fmla="*/ 5138 w 10000"/>
              <a:gd name="connsiteY24" fmla="*/ 1290 h 9741"/>
              <a:gd name="connsiteX25" fmla="*/ 4863 w 10000"/>
              <a:gd name="connsiteY25" fmla="*/ 1290 h 9741"/>
              <a:gd name="connsiteX26" fmla="*/ 4321 w 10000"/>
              <a:gd name="connsiteY26" fmla="*/ 1417 h 9741"/>
              <a:gd name="connsiteX27" fmla="*/ 2959 w 10000"/>
              <a:gd name="connsiteY27" fmla="*/ 1545 h 9741"/>
              <a:gd name="connsiteX28" fmla="*/ 1905 w 10000"/>
              <a:gd name="connsiteY28" fmla="*/ 1545 h 9741"/>
              <a:gd name="connsiteX29" fmla="*/ 818 w 10000"/>
              <a:gd name="connsiteY29" fmla="*/ 1659 h 9741"/>
              <a:gd name="connsiteX30" fmla="*/ 0 w 10000"/>
              <a:gd name="connsiteY30" fmla="*/ 1659 h 9741"/>
              <a:gd name="connsiteX31" fmla="*/ 0 w 10000"/>
              <a:gd name="connsiteY31" fmla="*/ 1159 h 9741"/>
              <a:gd name="connsiteX32" fmla="*/ 818 w 10000"/>
              <a:gd name="connsiteY32" fmla="*/ 1159 h 9741"/>
              <a:gd name="connsiteX33" fmla="*/ 1905 w 10000"/>
              <a:gd name="connsiteY33" fmla="*/ 1031 h 9741"/>
              <a:gd name="connsiteX34" fmla="*/ 2959 w 10000"/>
              <a:gd name="connsiteY34" fmla="*/ 1031 h 9741"/>
              <a:gd name="connsiteX35" fmla="*/ 4050 w 10000"/>
              <a:gd name="connsiteY35" fmla="*/ 902 h 9741"/>
              <a:gd name="connsiteX36" fmla="*/ 4863 w 10000"/>
              <a:gd name="connsiteY36" fmla="*/ 644 h 9741"/>
              <a:gd name="connsiteX37" fmla="*/ 5680 w 10000"/>
              <a:gd name="connsiteY37" fmla="*/ 644 h 9741"/>
              <a:gd name="connsiteX38" fmla="*/ 6225 w 10000"/>
              <a:gd name="connsiteY38" fmla="*/ 516 h 9741"/>
              <a:gd name="connsiteX39" fmla="*/ 6497 w 10000"/>
              <a:gd name="connsiteY39" fmla="*/ 255 h 9741"/>
              <a:gd name="connsiteX40" fmla="*/ 6767 w 10000"/>
              <a:gd name="connsiteY40" fmla="*/ 255 h 9741"/>
              <a:gd name="connsiteX41" fmla="*/ 7040 w 10000"/>
              <a:gd name="connsiteY41" fmla="*/ 128 h 9741"/>
              <a:gd name="connsiteX42" fmla="*/ 7314 w 10000"/>
              <a:gd name="connsiteY42" fmla="*/ 128 h 9741"/>
              <a:gd name="connsiteX43" fmla="*/ 7314 w 10000"/>
              <a:gd name="connsiteY43" fmla="*/ 0 h 9741"/>
              <a:gd name="connsiteX44" fmla="*/ 7585 w 10000"/>
              <a:gd name="connsiteY44" fmla="*/ 128 h 9741"/>
              <a:gd name="connsiteX45" fmla="*/ 7859 w 10000"/>
              <a:gd name="connsiteY45" fmla="*/ 128 h 9741"/>
              <a:gd name="connsiteX46" fmla="*/ 8403 w 10000"/>
              <a:gd name="connsiteY46" fmla="*/ 255 h 9741"/>
              <a:gd name="connsiteX47" fmla="*/ 8946 w 10000"/>
              <a:gd name="connsiteY47" fmla="*/ 516 h 9741"/>
              <a:gd name="connsiteX48" fmla="*/ 9184 w 10000"/>
              <a:gd name="connsiteY48" fmla="*/ 644 h 9741"/>
              <a:gd name="connsiteX49" fmla="*/ 9731 w 10000"/>
              <a:gd name="connsiteY49" fmla="*/ 902 h 9741"/>
              <a:gd name="connsiteX50" fmla="*/ 9731 w 10000"/>
              <a:gd name="connsiteY50" fmla="*/ 1031 h 9741"/>
              <a:gd name="connsiteX51" fmla="*/ 10000 w 10000"/>
              <a:gd name="connsiteY51" fmla="*/ 1159 h 9741"/>
              <a:gd name="connsiteX52" fmla="*/ 9731 w 10000"/>
              <a:gd name="connsiteY52" fmla="*/ 1290 h 9741"/>
              <a:gd name="connsiteX53" fmla="*/ 9456 w 10000"/>
              <a:gd name="connsiteY53" fmla="*/ 1417 h 9741"/>
              <a:gd name="connsiteX54" fmla="*/ 9184 w 10000"/>
              <a:gd name="connsiteY54" fmla="*/ 1417 h 9741"/>
              <a:gd name="connsiteX55" fmla="*/ 8946 w 10000"/>
              <a:gd name="connsiteY55" fmla="*/ 1545 h 9741"/>
              <a:gd name="connsiteX56" fmla="*/ 8676 w 10000"/>
              <a:gd name="connsiteY56" fmla="*/ 1916 h 9741"/>
              <a:gd name="connsiteX57" fmla="*/ 8403 w 10000"/>
              <a:gd name="connsiteY57" fmla="*/ 2174 h 9741"/>
              <a:gd name="connsiteX58" fmla="*/ 8403 w 10000"/>
              <a:gd name="connsiteY58" fmla="*/ 2560 h 9741"/>
              <a:gd name="connsiteX59" fmla="*/ 8129 w 10000"/>
              <a:gd name="connsiteY59" fmla="*/ 2948 h 9741"/>
              <a:gd name="connsiteX60" fmla="*/ 7859 w 10000"/>
              <a:gd name="connsiteY60" fmla="*/ 3334 h 9741"/>
              <a:gd name="connsiteX61" fmla="*/ 7859 w 10000"/>
              <a:gd name="connsiteY61" fmla="*/ 3977 h 9741"/>
              <a:gd name="connsiteX62" fmla="*/ 7585 w 10000"/>
              <a:gd name="connsiteY62" fmla="*/ 4493 h 9741"/>
              <a:gd name="connsiteX63" fmla="*/ 7314 w 10000"/>
              <a:gd name="connsiteY63" fmla="*/ 4993 h 9741"/>
              <a:gd name="connsiteX64" fmla="*/ 7314 w 10000"/>
              <a:gd name="connsiteY64" fmla="*/ 5506 h 9741"/>
              <a:gd name="connsiteX65" fmla="*/ 7040 w 10000"/>
              <a:gd name="connsiteY65" fmla="*/ 5894 h 9741"/>
              <a:gd name="connsiteX66" fmla="*/ 7040 w 10000"/>
              <a:gd name="connsiteY66" fmla="*/ 6281 h 9741"/>
              <a:gd name="connsiteX67" fmla="*/ 7040 w 10000"/>
              <a:gd name="connsiteY67" fmla="*/ 6667 h 9741"/>
              <a:gd name="connsiteX68" fmla="*/ 7040 w 10000"/>
              <a:gd name="connsiteY68" fmla="*/ 6924 h 9741"/>
              <a:gd name="connsiteX69" fmla="*/ 7040 w 10000"/>
              <a:gd name="connsiteY69" fmla="*/ 7182 h 9741"/>
              <a:gd name="connsiteX70" fmla="*/ 7040 w 10000"/>
              <a:gd name="connsiteY70" fmla="*/ 8067 h 9741"/>
              <a:gd name="connsiteX71" fmla="*/ 7314 w 10000"/>
              <a:gd name="connsiteY71" fmla="*/ 8583 h 9741"/>
              <a:gd name="connsiteX72" fmla="*/ 7314 w 10000"/>
              <a:gd name="connsiteY72" fmla="*/ 8971 h 9741"/>
              <a:gd name="connsiteX73" fmla="*/ 7585 w 10000"/>
              <a:gd name="connsiteY73" fmla="*/ 9484 h 9741"/>
              <a:gd name="connsiteX74" fmla="*/ 8129 w 10000"/>
              <a:gd name="connsiteY74" fmla="*/ 9741 h 9741"/>
              <a:gd name="connsiteX0" fmla="*/ 6225 w 10000"/>
              <a:gd name="connsiteY0" fmla="*/ 9869 h 9869"/>
              <a:gd name="connsiteX1" fmla="*/ 5956 w 10000"/>
              <a:gd name="connsiteY1" fmla="*/ 9340 h 9869"/>
              <a:gd name="connsiteX2" fmla="*/ 5680 w 10000"/>
              <a:gd name="connsiteY2" fmla="*/ 8944 h 9869"/>
              <a:gd name="connsiteX3" fmla="*/ 5680 w 10000"/>
              <a:gd name="connsiteY3" fmla="*/ 8416 h 9869"/>
              <a:gd name="connsiteX4" fmla="*/ 5680 w 10000"/>
              <a:gd name="connsiteY4" fmla="*/ 7769 h 9869"/>
              <a:gd name="connsiteX5" fmla="*/ 5680 w 10000"/>
              <a:gd name="connsiteY5" fmla="*/ 7108 h 9869"/>
              <a:gd name="connsiteX6" fmla="*/ 5680 w 10000"/>
              <a:gd name="connsiteY6" fmla="*/ 6580 h 9869"/>
              <a:gd name="connsiteX7" fmla="*/ 5680 w 10000"/>
              <a:gd name="connsiteY7" fmla="*/ 5788 h 9869"/>
              <a:gd name="connsiteX8" fmla="*/ 5956 w 10000"/>
              <a:gd name="connsiteY8" fmla="*/ 5126 h 9869"/>
              <a:gd name="connsiteX9" fmla="*/ 6225 w 10000"/>
              <a:gd name="connsiteY9" fmla="*/ 4349 h 9869"/>
              <a:gd name="connsiteX10" fmla="*/ 6225 w 10000"/>
              <a:gd name="connsiteY10" fmla="*/ 3686 h 9869"/>
              <a:gd name="connsiteX11" fmla="*/ 6497 w 10000"/>
              <a:gd name="connsiteY11" fmla="*/ 3026 h 9869"/>
              <a:gd name="connsiteX12" fmla="*/ 6497 w 10000"/>
              <a:gd name="connsiteY12" fmla="*/ 2498 h 9869"/>
              <a:gd name="connsiteX13" fmla="*/ 6767 w 10000"/>
              <a:gd name="connsiteY13" fmla="*/ 1967 h 9869"/>
              <a:gd name="connsiteX14" fmla="*/ 6767 w 10000"/>
              <a:gd name="connsiteY14" fmla="*/ 1586 h 9869"/>
              <a:gd name="connsiteX15" fmla="*/ 6767 w 10000"/>
              <a:gd name="connsiteY15" fmla="*/ 1455 h 9869"/>
              <a:gd name="connsiteX16" fmla="*/ 6767 w 10000"/>
              <a:gd name="connsiteY16" fmla="*/ 1324 h 9869"/>
              <a:gd name="connsiteX17" fmla="*/ 6767 w 10000"/>
              <a:gd name="connsiteY17" fmla="*/ 1190 h 9869"/>
              <a:gd name="connsiteX18" fmla="*/ 6767 w 10000"/>
              <a:gd name="connsiteY18" fmla="*/ 1190 h 9869"/>
              <a:gd name="connsiteX19" fmla="*/ 6767 w 10000"/>
              <a:gd name="connsiteY19" fmla="*/ 1190 h 9869"/>
              <a:gd name="connsiteX20" fmla="*/ 6497 w 10000"/>
              <a:gd name="connsiteY20" fmla="*/ 1190 h 9869"/>
              <a:gd name="connsiteX21" fmla="*/ 6225 w 10000"/>
              <a:gd name="connsiteY21" fmla="*/ 1190 h 9869"/>
              <a:gd name="connsiteX22" fmla="*/ 5956 w 10000"/>
              <a:gd name="connsiteY22" fmla="*/ 1190 h 9869"/>
              <a:gd name="connsiteX23" fmla="*/ 5680 w 10000"/>
              <a:gd name="connsiteY23" fmla="*/ 1190 h 9869"/>
              <a:gd name="connsiteX24" fmla="*/ 5138 w 10000"/>
              <a:gd name="connsiteY24" fmla="*/ 1324 h 9869"/>
              <a:gd name="connsiteX25" fmla="*/ 4863 w 10000"/>
              <a:gd name="connsiteY25" fmla="*/ 1324 h 9869"/>
              <a:gd name="connsiteX26" fmla="*/ 4321 w 10000"/>
              <a:gd name="connsiteY26" fmla="*/ 1455 h 9869"/>
              <a:gd name="connsiteX27" fmla="*/ 2959 w 10000"/>
              <a:gd name="connsiteY27" fmla="*/ 1586 h 9869"/>
              <a:gd name="connsiteX28" fmla="*/ 1905 w 10000"/>
              <a:gd name="connsiteY28" fmla="*/ 1586 h 9869"/>
              <a:gd name="connsiteX29" fmla="*/ 818 w 10000"/>
              <a:gd name="connsiteY29" fmla="*/ 1703 h 9869"/>
              <a:gd name="connsiteX30" fmla="*/ 0 w 10000"/>
              <a:gd name="connsiteY30" fmla="*/ 1703 h 9869"/>
              <a:gd name="connsiteX31" fmla="*/ 0 w 10000"/>
              <a:gd name="connsiteY31" fmla="*/ 1190 h 9869"/>
              <a:gd name="connsiteX32" fmla="*/ 818 w 10000"/>
              <a:gd name="connsiteY32" fmla="*/ 1190 h 9869"/>
              <a:gd name="connsiteX33" fmla="*/ 1905 w 10000"/>
              <a:gd name="connsiteY33" fmla="*/ 1058 h 9869"/>
              <a:gd name="connsiteX34" fmla="*/ 2959 w 10000"/>
              <a:gd name="connsiteY34" fmla="*/ 1058 h 9869"/>
              <a:gd name="connsiteX35" fmla="*/ 4050 w 10000"/>
              <a:gd name="connsiteY35" fmla="*/ 926 h 9869"/>
              <a:gd name="connsiteX36" fmla="*/ 4863 w 10000"/>
              <a:gd name="connsiteY36" fmla="*/ 661 h 9869"/>
              <a:gd name="connsiteX37" fmla="*/ 5680 w 10000"/>
              <a:gd name="connsiteY37" fmla="*/ 661 h 9869"/>
              <a:gd name="connsiteX38" fmla="*/ 6225 w 10000"/>
              <a:gd name="connsiteY38" fmla="*/ 530 h 9869"/>
              <a:gd name="connsiteX39" fmla="*/ 6497 w 10000"/>
              <a:gd name="connsiteY39" fmla="*/ 262 h 9869"/>
              <a:gd name="connsiteX40" fmla="*/ 6767 w 10000"/>
              <a:gd name="connsiteY40" fmla="*/ 262 h 9869"/>
              <a:gd name="connsiteX41" fmla="*/ 7040 w 10000"/>
              <a:gd name="connsiteY41" fmla="*/ 131 h 9869"/>
              <a:gd name="connsiteX42" fmla="*/ 7314 w 10000"/>
              <a:gd name="connsiteY42" fmla="*/ 131 h 9869"/>
              <a:gd name="connsiteX43" fmla="*/ 7314 w 10000"/>
              <a:gd name="connsiteY43" fmla="*/ 0 h 9869"/>
              <a:gd name="connsiteX44" fmla="*/ 7585 w 10000"/>
              <a:gd name="connsiteY44" fmla="*/ 131 h 9869"/>
              <a:gd name="connsiteX45" fmla="*/ 7859 w 10000"/>
              <a:gd name="connsiteY45" fmla="*/ 131 h 9869"/>
              <a:gd name="connsiteX46" fmla="*/ 8403 w 10000"/>
              <a:gd name="connsiteY46" fmla="*/ 262 h 9869"/>
              <a:gd name="connsiteX47" fmla="*/ 8946 w 10000"/>
              <a:gd name="connsiteY47" fmla="*/ 530 h 9869"/>
              <a:gd name="connsiteX48" fmla="*/ 9184 w 10000"/>
              <a:gd name="connsiteY48" fmla="*/ 661 h 9869"/>
              <a:gd name="connsiteX49" fmla="*/ 9731 w 10000"/>
              <a:gd name="connsiteY49" fmla="*/ 926 h 9869"/>
              <a:gd name="connsiteX50" fmla="*/ 9731 w 10000"/>
              <a:gd name="connsiteY50" fmla="*/ 1058 h 9869"/>
              <a:gd name="connsiteX51" fmla="*/ 10000 w 10000"/>
              <a:gd name="connsiteY51" fmla="*/ 1190 h 9869"/>
              <a:gd name="connsiteX52" fmla="*/ 9731 w 10000"/>
              <a:gd name="connsiteY52" fmla="*/ 1324 h 9869"/>
              <a:gd name="connsiteX53" fmla="*/ 9456 w 10000"/>
              <a:gd name="connsiteY53" fmla="*/ 1455 h 9869"/>
              <a:gd name="connsiteX54" fmla="*/ 9184 w 10000"/>
              <a:gd name="connsiteY54" fmla="*/ 1455 h 9869"/>
              <a:gd name="connsiteX55" fmla="*/ 8946 w 10000"/>
              <a:gd name="connsiteY55" fmla="*/ 1586 h 9869"/>
              <a:gd name="connsiteX56" fmla="*/ 8676 w 10000"/>
              <a:gd name="connsiteY56" fmla="*/ 1967 h 9869"/>
              <a:gd name="connsiteX57" fmla="*/ 8403 w 10000"/>
              <a:gd name="connsiteY57" fmla="*/ 2232 h 9869"/>
              <a:gd name="connsiteX58" fmla="*/ 8403 w 10000"/>
              <a:gd name="connsiteY58" fmla="*/ 2628 h 9869"/>
              <a:gd name="connsiteX59" fmla="*/ 8129 w 10000"/>
              <a:gd name="connsiteY59" fmla="*/ 3026 h 9869"/>
              <a:gd name="connsiteX60" fmla="*/ 7859 w 10000"/>
              <a:gd name="connsiteY60" fmla="*/ 3423 h 9869"/>
              <a:gd name="connsiteX61" fmla="*/ 7859 w 10000"/>
              <a:gd name="connsiteY61" fmla="*/ 4083 h 9869"/>
              <a:gd name="connsiteX62" fmla="*/ 7585 w 10000"/>
              <a:gd name="connsiteY62" fmla="*/ 4612 h 9869"/>
              <a:gd name="connsiteX63" fmla="*/ 7314 w 10000"/>
              <a:gd name="connsiteY63" fmla="*/ 5126 h 9869"/>
              <a:gd name="connsiteX64" fmla="*/ 7314 w 10000"/>
              <a:gd name="connsiteY64" fmla="*/ 5652 h 9869"/>
              <a:gd name="connsiteX65" fmla="*/ 7040 w 10000"/>
              <a:gd name="connsiteY65" fmla="*/ 6051 h 9869"/>
              <a:gd name="connsiteX66" fmla="*/ 7040 w 10000"/>
              <a:gd name="connsiteY66" fmla="*/ 6448 h 9869"/>
              <a:gd name="connsiteX67" fmla="*/ 7040 w 10000"/>
              <a:gd name="connsiteY67" fmla="*/ 6844 h 9869"/>
              <a:gd name="connsiteX68" fmla="*/ 7040 w 10000"/>
              <a:gd name="connsiteY68" fmla="*/ 7108 h 9869"/>
              <a:gd name="connsiteX69" fmla="*/ 7040 w 10000"/>
              <a:gd name="connsiteY69" fmla="*/ 7373 h 9869"/>
              <a:gd name="connsiteX70" fmla="*/ 7040 w 10000"/>
              <a:gd name="connsiteY70" fmla="*/ 8281 h 9869"/>
              <a:gd name="connsiteX71" fmla="*/ 7314 w 10000"/>
              <a:gd name="connsiteY71" fmla="*/ 8811 h 9869"/>
              <a:gd name="connsiteX72" fmla="*/ 7314 w 10000"/>
              <a:gd name="connsiteY72" fmla="*/ 9210 h 9869"/>
              <a:gd name="connsiteX73" fmla="*/ 7585 w 10000"/>
              <a:gd name="connsiteY73" fmla="*/ 9736 h 9869"/>
              <a:gd name="connsiteX0" fmla="*/ 6225 w 10000"/>
              <a:gd name="connsiteY0" fmla="*/ 10000 h 10000"/>
              <a:gd name="connsiteX1" fmla="*/ 5956 w 10000"/>
              <a:gd name="connsiteY1" fmla="*/ 9464 h 10000"/>
              <a:gd name="connsiteX2" fmla="*/ 5680 w 10000"/>
              <a:gd name="connsiteY2" fmla="*/ 9063 h 10000"/>
              <a:gd name="connsiteX3" fmla="*/ 5680 w 10000"/>
              <a:gd name="connsiteY3" fmla="*/ 8528 h 10000"/>
              <a:gd name="connsiteX4" fmla="*/ 5680 w 10000"/>
              <a:gd name="connsiteY4" fmla="*/ 7872 h 10000"/>
              <a:gd name="connsiteX5" fmla="*/ 5680 w 10000"/>
              <a:gd name="connsiteY5" fmla="*/ 7202 h 10000"/>
              <a:gd name="connsiteX6" fmla="*/ 5680 w 10000"/>
              <a:gd name="connsiteY6" fmla="*/ 6667 h 10000"/>
              <a:gd name="connsiteX7" fmla="*/ 5680 w 10000"/>
              <a:gd name="connsiteY7" fmla="*/ 5865 h 10000"/>
              <a:gd name="connsiteX8" fmla="*/ 5956 w 10000"/>
              <a:gd name="connsiteY8" fmla="*/ 5194 h 10000"/>
              <a:gd name="connsiteX9" fmla="*/ 6225 w 10000"/>
              <a:gd name="connsiteY9" fmla="*/ 4407 h 10000"/>
              <a:gd name="connsiteX10" fmla="*/ 6225 w 10000"/>
              <a:gd name="connsiteY10" fmla="*/ 3735 h 10000"/>
              <a:gd name="connsiteX11" fmla="*/ 6497 w 10000"/>
              <a:gd name="connsiteY11" fmla="*/ 3066 h 10000"/>
              <a:gd name="connsiteX12" fmla="*/ 6497 w 10000"/>
              <a:gd name="connsiteY12" fmla="*/ 2531 h 10000"/>
              <a:gd name="connsiteX13" fmla="*/ 6767 w 10000"/>
              <a:gd name="connsiteY13" fmla="*/ 1993 h 10000"/>
              <a:gd name="connsiteX14" fmla="*/ 6767 w 10000"/>
              <a:gd name="connsiteY14" fmla="*/ 1607 h 10000"/>
              <a:gd name="connsiteX15" fmla="*/ 6767 w 10000"/>
              <a:gd name="connsiteY15" fmla="*/ 1474 h 10000"/>
              <a:gd name="connsiteX16" fmla="*/ 6767 w 10000"/>
              <a:gd name="connsiteY16" fmla="*/ 1342 h 10000"/>
              <a:gd name="connsiteX17" fmla="*/ 6767 w 10000"/>
              <a:gd name="connsiteY17" fmla="*/ 1206 h 10000"/>
              <a:gd name="connsiteX18" fmla="*/ 6767 w 10000"/>
              <a:gd name="connsiteY18" fmla="*/ 1206 h 10000"/>
              <a:gd name="connsiteX19" fmla="*/ 6767 w 10000"/>
              <a:gd name="connsiteY19" fmla="*/ 1206 h 10000"/>
              <a:gd name="connsiteX20" fmla="*/ 6497 w 10000"/>
              <a:gd name="connsiteY20" fmla="*/ 1206 h 10000"/>
              <a:gd name="connsiteX21" fmla="*/ 6225 w 10000"/>
              <a:gd name="connsiteY21" fmla="*/ 1206 h 10000"/>
              <a:gd name="connsiteX22" fmla="*/ 5956 w 10000"/>
              <a:gd name="connsiteY22" fmla="*/ 1206 h 10000"/>
              <a:gd name="connsiteX23" fmla="*/ 5680 w 10000"/>
              <a:gd name="connsiteY23" fmla="*/ 1206 h 10000"/>
              <a:gd name="connsiteX24" fmla="*/ 5138 w 10000"/>
              <a:gd name="connsiteY24" fmla="*/ 1342 h 10000"/>
              <a:gd name="connsiteX25" fmla="*/ 4863 w 10000"/>
              <a:gd name="connsiteY25" fmla="*/ 1342 h 10000"/>
              <a:gd name="connsiteX26" fmla="*/ 4321 w 10000"/>
              <a:gd name="connsiteY26" fmla="*/ 1474 h 10000"/>
              <a:gd name="connsiteX27" fmla="*/ 2959 w 10000"/>
              <a:gd name="connsiteY27" fmla="*/ 1607 h 10000"/>
              <a:gd name="connsiteX28" fmla="*/ 1905 w 10000"/>
              <a:gd name="connsiteY28" fmla="*/ 1607 h 10000"/>
              <a:gd name="connsiteX29" fmla="*/ 818 w 10000"/>
              <a:gd name="connsiteY29" fmla="*/ 1726 h 10000"/>
              <a:gd name="connsiteX30" fmla="*/ 0 w 10000"/>
              <a:gd name="connsiteY30" fmla="*/ 1726 h 10000"/>
              <a:gd name="connsiteX31" fmla="*/ 0 w 10000"/>
              <a:gd name="connsiteY31" fmla="*/ 1206 h 10000"/>
              <a:gd name="connsiteX32" fmla="*/ 818 w 10000"/>
              <a:gd name="connsiteY32" fmla="*/ 1206 h 10000"/>
              <a:gd name="connsiteX33" fmla="*/ 1905 w 10000"/>
              <a:gd name="connsiteY33" fmla="*/ 1072 h 10000"/>
              <a:gd name="connsiteX34" fmla="*/ 2959 w 10000"/>
              <a:gd name="connsiteY34" fmla="*/ 1072 h 10000"/>
              <a:gd name="connsiteX35" fmla="*/ 4050 w 10000"/>
              <a:gd name="connsiteY35" fmla="*/ 938 h 10000"/>
              <a:gd name="connsiteX36" fmla="*/ 4863 w 10000"/>
              <a:gd name="connsiteY36" fmla="*/ 670 h 10000"/>
              <a:gd name="connsiteX37" fmla="*/ 5680 w 10000"/>
              <a:gd name="connsiteY37" fmla="*/ 670 h 10000"/>
              <a:gd name="connsiteX38" fmla="*/ 6225 w 10000"/>
              <a:gd name="connsiteY38" fmla="*/ 537 h 10000"/>
              <a:gd name="connsiteX39" fmla="*/ 6497 w 10000"/>
              <a:gd name="connsiteY39" fmla="*/ 265 h 10000"/>
              <a:gd name="connsiteX40" fmla="*/ 6767 w 10000"/>
              <a:gd name="connsiteY40" fmla="*/ 265 h 10000"/>
              <a:gd name="connsiteX41" fmla="*/ 7040 w 10000"/>
              <a:gd name="connsiteY41" fmla="*/ 133 h 10000"/>
              <a:gd name="connsiteX42" fmla="*/ 7314 w 10000"/>
              <a:gd name="connsiteY42" fmla="*/ 133 h 10000"/>
              <a:gd name="connsiteX43" fmla="*/ 7314 w 10000"/>
              <a:gd name="connsiteY43" fmla="*/ 0 h 10000"/>
              <a:gd name="connsiteX44" fmla="*/ 7585 w 10000"/>
              <a:gd name="connsiteY44" fmla="*/ 133 h 10000"/>
              <a:gd name="connsiteX45" fmla="*/ 7859 w 10000"/>
              <a:gd name="connsiteY45" fmla="*/ 133 h 10000"/>
              <a:gd name="connsiteX46" fmla="*/ 8403 w 10000"/>
              <a:gd name="connsiteY46" fmla="*/ 265 h 10000"/>
              <a:gd name="connsiteX47" fmla="*/ 8946 w 10000"/>
              <a:gd name="connsiteY47" fmla="*/ 537 h 10000"/>
              <a:gd name="connsiteX48" fmla="*/ 9184 w 10000"/>
              <a:gd name="connsiteY48" fmla="*/ 670 h 10000"/>
              <a:gd name="connsiteX49" fmla="*/ 9731 w 10000"/>
              <a:gd name="connsiteY49" fmla="*/ 938 h 10000"/>
              <a:gd name="connsiteX50" fmla="*/ 9731 w 10000"/>
              <a:gd name="connsiteY50" fmla="*/ 1072 h 10000"/>
              <a:gd name="connsiteX51" fmla="*/ 10000 w 10000"/>
              <a:gd name="connsiteY51" fmla="*/ 1206 h 10000"/>
              <a:gd name="connsiteX52" fmla="*/ 9731 w 10000"/>
              <a:gd name="connsiteY52" fmla="*/ 1342 h 10000"/>
              <a:gd name="connsiteX53" fmla="*/ 9456 w 10000"/>
              <a:gd name="connsiteY53" fmla="*/ 1474 h 10000"/>
              <a:gd name="connsiteX54" fmla="*/ 9184 w 10000"/>
              <a:gd name="connsiteY54" fmla="*/ 1474 h 10000"/>
              <a:gd name="connsiteX55" fmla="*/ 8946 w 10000"/>
              <a:gd name="connsiteY55" fmla="*/ 1607 h 10000"/>
              <a:gd name="connsiteX56" fmla="*/ 8676 w 10000"/>
              <a:gd name="connsiteY56" fmla="*/ 1993 h 10000"/>
              <a:gd name="connsiteX57" fmla="*/ 8403 w 10000"/>
              <a:gd name="connsiteY57" fmla="*/ 2262 h 10000"/>
              <a:gd name="connsiteX58" fmla="*/ 8403 w 10000"/>
              <a:gd name="connsiteY58" fmla="*/ 2663 h 10000"/>
              <a:gd name="connsiteX59" fmla="*/ 8129 w 10000"/>
              <a:gd name="connsiteY59" fmla="*/ 3066 h 10000"/>
              <a:gd name="connsiteX60" fmla="*/ 7859 w 10000"/>
              <a:gd name="connsiteY60" fmla="*/ 3468 h 10000"/>
              <a:gd name="connsiteX61" fmla="*/ 7859 w 10000"/>
              <a:gd name="connsiteY61" fmla="*/ 4137 h 10000"/>
              <a:gd name="connsiteX62" fmla="*/ 7585 w 10000"/>
              <a:gd name="connsiteY62" fmla="*/ 4673 h 10000"/>
              <a:gd name="connsiteX63" fmla="*/ 7314 w 10000"/>
              <a:gd name="connsiteY63" fmla="*/ 5194 h 10000"/>
              <a:gd name="connsiteX64" fmla="*/ 7314 w 10000"/>
              <a:gd name="connsiteY64" fmla="*/ 5727 h 10000"/>
              <a:gd name="connsiteX65" fmla="*/ 7040 w 10000"/>
              <a:gd name="connsiteY65" fmla="*/ 6131 h 10000"/>
              <a:gd name="connsiteX66" fmla="*/ 7040 w 10000"/>
              <a:gd name="connsiteY66" fmla="*/ 6534 h 10000"/>
              <a:gd name="connsiteX67" fmla="*/ 7040 w 10000"/>
              <a:gd name="connsiteY67" fmla="*/ 6935 h 10000"/>
              <a:gd name="connsiteX68" fmla="*/ 7040 w 10000"/>
              <a:gd name="connsiteY68" fmla="*/ 7202 h 10000"/>
              <a:gd name="connsiteX69" fmla="*/ 7040 w 10000"/>
              <a:gd name="connsiteY69" fmla="*/ 7471 h 10000"/>
              <a:gd name="connsiteX70" fmla="*/ 7040 w 10000"/>
              <a:gd name="connsiteY70" fmla="*/ 8391 h 10000"/>
              <a:gd name="connsiteX71" fmla="*/ 7314 w 10000"/>
              <a:gd name="connsiteY71" fmla="*/ 8928 h 10000"/>
              <a:gd name="connsiteX72" fmla="*/ 7314 w 10000"/>
              <a:gd name="connsiteY72" fmla="*/ 9332 h 10000"/>
              <a:gd name="connsiteX0" fmla="*/ 5956 w 10000"/>
              <a:gd name="connsiteY0" fmla="*/ 9464 h 9464"/>
              <a:gd name="connsiteX1" fmla="*/ 5680 w 10000"/>
              <a:gd name="connsiteY1" fmla="*/ 9063 h 9464"/>
              <a:gd name="connsiteX2" fmla="*/ 5680 w 10000"/>
              <a:gd name="connsiteY2" fmla="*/ 8528 h 9464"/>
              <a:gd name="connsiteX3" fmla="*/ 5680 w 10000"/>
              <a:gd name="connsiteY3" fmla="*/ 7872 h 9464"/>
              <a:gd name="connsiteX4" fmla="*/ 5680 w 10000"/>
              <a:gd name="connsiteY4" fmla="*/ 7202 h 9464"/>
              <a:gd name="connsiteX5" fmla="*/ 5680 w 10000"/>
              <a:gd name="connsiteY5" fmla="*/ 6667 h 9464"/>
              <a:gd name="connsiteX6" fmla="*/ 5680 w 10000"/>
              <a:gd name="connsiteY6" fmla="*/ 5865 h 9464"/>
              <a:gd name="connsiteX7" fmla="*/ 5956 w 10000"/>
              <a:gd name="connsiteY7" fmla="*/ 5194 h 9464"/>
              <a:gd name="connsiteX8" fmla="*/ 6225 w 10000"/>
              <a:gd name="connsiteY8" fmla="*/ 4407 h 9464"/>
              <a:gd name="connsiteX9" fmla="*/ 6225 w 10000"/>
              <a:gd name="connsiteY9" fmla="*/ 3735 h 9464"/>
              <a:gd name="connsiteX10" fmla="*/ 6497 w 10000"/>
              <a:gd name="connsiteY10" fmla="*/ 3066 h 9464"/>
              <a:gd name="connsiteX11" fmla="*/ 6497 w 10000"/>
              <a:gd name="connsiteY11" fmla="*/ 2531 h 9464"/>
              <a:gd name="connsiteX12" fmla="*/ 6767 w 10000"/>
              <a:gd name="connsiteY12" fmla="*/ 1993 h 9464"/>
              <a:gd name="connsiteX13" fmla="*/ 6767 w 10000"/>
              <a:gd name="connsiteY13" fmla="*/ 1607 h 9464"/>
              <a:gd name="connsiteX14" fmla="*/ 6767 w 10000"/>
              <a:gd name="connsiteY14" fmla="*/ 1474 h 9464"/>
              <a:gd name="connsiteX15" fmla="*/ 6767 w 10000"/>
              <a:gd name="connsiteY15" fmla="*/ 1342 h 9464"/>
              <a:gd name="connsiteX16" fmla="*/ 6767 w 10000"/>
              <a:gd name="connsiteY16" fmla="*/ 1206 h 9464"/>
              <a:gd name="connsiteX17" fmla="*/ 6767 w 10000"/>
              <a:gd name="connsiteY17" fmla="*/ 1206 h 9464"/>
              <a:gd name="connsiteX18" fmla="*/ 6767 w 10000"/>
              <a:gd name="connsiteY18" fmla="*/ 1206 h 9464"/>
              <a:gd name="connsiteX19" fmla="*/ 6497 w 10000"/>
              <a:gd name="connsiteY19" fmla="*/ 1206 h 9464"/>
              <a:gd name="connsiteX20" fmla="*/ 6225 w 10000"/>
              <a:gd name="connsiteY20" fmla="*/ 1206 h 9464"/>
              <a:gd name="connsiteX21" fmla="*/ 5956 w 10000"/>
              <a:gd name="connsiteY21" fmla="*/ 1206 h 9464"/>
              <a:gd name="connsiteX22" fmla="*/ 5680 w 10000"/>
              <a:gd name="connsiteY22" fmla="*/ 1206 h 9464"/>
              <a:gd name="connsiteX23" fmla="*/ 5138 w 10000"/>
              <a:gd name="connsiteY23" fmla="*/ 1342 h 9464"/>
              <a:gd name="connsiteX24" fmla="*/ 4863 w 10000"/>
              <a:gd name="connsiteY24" fmla="*/ 1342 h 9464"/>
              <a:gd name="connsiteX25" fmla="*/ 4321 w 10000"/>
              <a:gd name="connsiteY25" fmla="*/ 1474 h 9464"/>
              <a:gd name="connsiteX26" fmla="*/ 2959 w 10000"/>
              <a:gd name="connsiteY26" fmla="*/ 1607 h 9464"/>
              <a:gd name="connsiteX27" fmla="*/ 1905 w 10000"/>
              <a:gd name="connsiteY27" fmla="*/ 1607 h 9464"/>
              <a:gd name="connsiteX28" fmla="*/ 818 w 10000"/>
              <a:gd name="connsiteY28" fmla="*/ 1726 h 9464"/>
              <a:gd name="connsiteX29" fmla="*/ 0 w 10000"/>
              <a:gd name="connsiteY29" fmla="*/ 1726 h 9464"/>
              <a:gd name="connsiteX30" fmla="*/ 0 w 10000"/>
              <a:gd name="connsiteY30" fmla="*/ 1206 h 9464"/>
              <a:gd name="connsiteX31" fmla="*/ 818 w 10000"/>
              <a:gd name="connsiteY31" fmla="*/ 1206 h 9464"/>
              <a:gd name="connsiteX32" fmla="*/ 1905 w 10000"/>
              <a:gd name="connsiteY32" fmla="*/ 1072 h 9464"/>
              <a:gd name="connsiteX33" fmla="*/ 2959 w 10000"/>
              <a:gd name="connsiteY33" fmla="*/ 1072 h 9464"/>
              <a:gd name="connsiteX34" fmla="*/ 4050 w 10000"/>
              <a:gd name="connsiteY34" fmla="*/ 938 h 9464"/>
              <a:gd name="connsiteX35" fmla="*/ 4863 w 10000"/>
              <a:gd name="connsiteY35" fmla="*/ 670 h 9464"/>
              <a:gd name="connsiteX36" fmla="*/ 5680 w 10000"/>
              <a:gd name="connsiteY36" fmla="*/ 670 h 9464"/>
              <a:gd name="connsiteX37" fmla="*/ 6225 w 10000"/>
              <a:gd name="connsiteY37" fmla="*/ 537 h 9464"/>
              <a:gd name="connsiteX38" fmla="*/ 6497 w 10000"/>
              <a:gd name="connsiteY38" fmla="*/ 265 h 9464"/>
              <a:gd name="connsiteX39" fmla="*/ 6767 w 10000"/>
              <a:gd name="connsiteY39" fmla="*/ 265 h 9464"/>
              <a:gd name="connsiteX40" fmla="*/ 7040 w 10000"/>
              <a:gd name="connsiteY40" fmla="*/ 133 h 9464"/>
              <a:gd name="connsiteX41" fmla="*/ 7314 w 10000"/>
              <a:gd name="connsiteY41" fmla="*/ 133 h 9464"/>
              <a:gd name="connsiteX42" fmla="*/ 7314 w 10000"/>
              <a:gd name="connsiteY42" fmla="*/ 0 h 9464"/>
              <a:gd name="connsiteX43" fmla="*/ 7585 w 10000"/>
              <a:gd name="connsiteY43" fmla="*/ 133 h 9464"/>
              <a:gd name="connsiteX44" fmla="*/ 7859 w 10000"/>
              <a:gd name="connsiteY44" fmla="*/ 133 h 9464"/>
              <a:gd name="connsiteX45" fmla="*/ 8403 w 10000"/>
              <a:gd name="connsiteY45" fmla="*/ 265 h 9464"/>
              <a:gd name="connsiteX46" fmla="*/ 8946 w 10000"/>
              <a:gd name="connsiteY46" fmla="*/ 537 h 9464"/>
              <a:gd name="connsiteX47" fmla="*/ 9184 w 10000"/>
              <a:gd name="connsiteY47" fmla="*/ 670 h 9464"/>
              <a:gd name="connsiteX48" fmla="*/ 9731 w 10000"/>
              <a:gd name="connsiteY48" fmla="*/ 938 h 9464"/>
              <a:gd name="connsiteX49" fmla="*/ 9731 w 10000"/>
              <a:gd name="connsiteY49" fmla="*/ 1072 h 9464"/>
              <a:gd name="connsiteX50" fmla="*/ 10000 w 10000"/>
              <a:gd name="connsiteY50" fmla="*/ 1206 h 9464"/>
              <a:gd name="connsiteX51" fmla="*/ 9731 w 10000"/>
              <a:gd name="connsiteY51" fmla="*/ 1342 h 9464"/>
              <a:gd name="connsiteX52" fmla="*/ 9456 w 10000"/>
              <a:gd name="connsiteY52" fmla="*/ 1474 h 9464"/>
              <a:gd name="connsiteX53" fmla="*/ 9184 w 10000"/>
              <a:gd name="connsiteY53" fmla="*/ 1474 h 9464"/>
              <a:gd name="connsiteX54" fmla="*/ 8946 w 10000"/>
              <a:gd name="connsiteY54" fmla="*/ 1607 h 9464"/>
              <a:gd name="connsiteX55" fmla="*/ 8676 w 10000"/>
              <a:gd name="connsiteY55" fmla="*/ 1993 h 9464"/>
              <a:gd name="connsiteX56" fmla="*/ 8403 w 10000"/>
              <a:gd name="connsiteY56" fmla="*/ 2262 h 9464"/>
              <a:gd name="connsiteX57" fmla="*/ 8403 w 10000"/>
              <a:gd name="connsiteY57" fmla="*/ 2663 h 9464"/>
              <a:gd name="connsiteX58" fmla="*/ 8129 w 10000"/>
              <a:gd name="connsiteY58" fmla="*/ 3066 h 9464"/>
              <a:gd name="connsiteX59" fmla="*/ 7859 w 10000"/>
              <a:gd name="connsiteY59" fmla="*/ 3468 h 9464"/>
              <a:gd name="connsiteX60" fmla="*/ 7859 w 10000"/>
              <a:gd name="connsiteY60" fmla="*/ 4137 h 9464"/>
              <a:gd name="connsiteX61" fmla="*/ 7585 w 10000"/>
              <a:gd name="connsiteY61" fmla="*/ 4673 h 9464"/>
              <a:gd name="connsiteX62" fmla="*/ 7314 w 10000"/>
              <a:gd name="connsiteY62" fmla="*/ 5194 h 9464"/>
              <a:gd name="connsiteX63" fmla="*/ 7314 w 10000"/>
              <a:gd name="connsiteY63" fmla="*/ 5727 h 9464"/>
              <a:gd name="connsiteX64" fmla="*/ 7040 w 10000"/>
              <a:gd name="connsiteY64" fmla="*/ 6131 h 9464"/>
              <a:gd name="connsiteX65" fmla="*/ 7040 w 10000"/>
              <a:gd name="connsiteY65" fmla="*/ 6534 h 9464"/>
              <a:gd name="connsiteX66" fmla="*/ 7040 w 10000"/>
              <a:gd name="connsiteY66" fmla="*/ 6935 h 9464"/>
              <a:gd name="connsiteX67" fmla="*/ 7040 w 10000"/>
              <a:gd name="connsiteY67" fmla="*/ 7202 h 9464"/>
              <a:gd name="connsiteX68" fmla="*/ 7040 w 10000"/>
              <a:gd name="connsiteY68" fmla="*/ 7471 h 9464"/>
              <a:gd name="connsiteX69" fmla="*/ 7040 w 10000"/>
              <a:gd name="connsiteY69" fmla="*/ 8391 h 9464"/>
              <a:gd name="connsiteX70" fmla="*/ 7314 w 10000"/>
              <a:gd name="connsiteY70" fmla="*/ 8928 h 9464"/>
              <a:gd name="connsiteX71" fmla="*/ 7314 w 10000"/>
              <a:gd name="connsiteY71" fmla="*/ 9332 h 9464"/>
              <a:gd name="connsiteX0" fmla="*/ 5956 w 10000"/>
              <a:gd name="connsiteY0" fmla="*/ 10000 h 10000"/>
              <a:gd name="connsiteX1" fmla="*/ 5680 w 10000"/>
              <a:gd name="connsiteY1" fmla="*/ 9011 h 10000"/>
              <a:gd name="connsiteX2" fmla="*/ 5680 w 10000"/>
              <a:gd name="connsiteY2" fmla="*/ 8318 h 10000"/>
              <a:gd name="connsiteX3" fmla="*/ 5680 w 10000"/>
              <a:gd name="connsiteY3" fmla="*/ 7610 h 10000"/>
              <a:gd name="connsiteX4" fmla="*/ 5680 w 10000"/>
              <a:gd name="connsiteY4" fmla="*/ 7045 h 10000"/>
              <a:gd name="connsiteX5" fmla="*/ 5680 w 10000"/>
              <a:gd name="connsiteY5" fmla="*/ 6197 h 10000"/>
              <a:gd name="connsiteX6" fmla="*/ 5956 w 10000"/>
              <a:gd name="connsiteY6" fmla="*/ 5488 h 10000"/>
              <a:gd name="connsiteX7" fmla="*/ 6225 w 10000"/>
              <a:gd name="connsiteY7" fmla="*/ 4657 h 10000"/>
              <a:gd name="connsiteX8" fmla="*/ 6225 w 10000"/>
              <a:gd name="connsiteY8" fmla="*/ 3947 h 10000"/>
              <a:gd name="connsiteX9" fmla="*/ 6497 w 10000"/>
              <a:gd name="connsiteY9" fmla="*/ 3240 h 10000"/>
              <a:gd name="connsiteX10" fmla="*/ 6497 w 10000"/>
              <a:gd name="connsiteY10" fmla="*/ 2674 h 10000"/>
              <a:gd name="connsiteX11" fmla="*/ 6767 w 10000"/>
              <a:gd name="connsiteY11" fmla="*/ 2106 h 10000"/>
              <a:gd name="connsiteX12" fmla="*/ 6767 w 10000"/>
              <a:gd name="connsiteY12" fmla="*/ 1698 h 10000"/>
              <a:gd name="connsiteX13" fmla="*/ 6767 w 10000"/>
              <a:gd name="connsiteY13" fmla="*/ 1557 h 10000"/>
              <a:gd name="connsiteX14" fmla="*/ 6767 w 10000"/>
              <a:gd name="connsiteY14" fmla="*/ 1418 h 10000"/>
              <a:gd name="connsiteX15" fmla="*/ 6767 w 10000"/>
              <a:gd name="connsiteY15" fmla="*/ 1274 h 10000"/>
              <a:gd name="connsiteX16" fmla="*/ 6767 w 10000"/>
              <a:gd name="connsiteY16" fmla="*/ 1274 h 10000"/>
              <a:gd name="connsiteX17" fmla="*/ 6767 w 10000"/>
              <a:gd name="connsiteY17" fmla="*/ 1274 h 10000"/>
              <a:gd name="connsiteX18" fmla="*/ 6497 w 10000"/>
              <a:gd name="connsiteY18" fmla="*/ 1274 h 10000"/>
              <a:gd name="connsiteX19" fmla="*/ 6225 w 10000"/>
              <a:gd name="connsiteY19" fmla="*/ 1274 h 10000"/>
              <a:gd name="connsiteX20" fmla="*/ 5956 w 10000"/>
              <a:gd name="connsiteY20" fmla="*/ 1274 h 10000"/>
              <a:gd name="connsiteX21" fmla="*/ 5680 w 10000"/>
              <a:gd name="connsiteY21" fmla="*/ 1274 h 10000"/>
              <a:gd name="connsiteX22" fmla="*/ 5138 w 10000"/>
              <a:gd name="connsiteY22" fmla="*/ 1418 h 10000"/>
              <a:gd name="connsiteX23" fmla="*/ 4863 w 10000"/>
              <a:gd name="connsiteY23" fmla="*/ 1418 h 10000"/>
              <a:gd name="connsiteX24" fmla="*/ 4321 w 10000"/>
              <a:gd name="connsiteY24" fmla="*/ 1557 h 10000"/>
              <a:gd name="connsiteX25" fmla="*/ 2959 w 10000"/>
              <a:gd name="connsiteY25" fmla="*/ 1698 h 10000"/>
              <a:gd name="connsiteX26" fmla="*/ 1905 w 10000"/>
              <a:gd name="connsiteY26" fmla="*/ 1698 h 10000"/>
              <a:gd name="connsiteX27" fmla="*/ 818 w 10000"/>
              <a:gd name="connsiteY27" fmla="*/ 1824 h 10000"/>
              <a:gd name="connsiteX28" fmla="*/ 0 w 10000"/>
              <a:gd name="connsiteY28" fmla="*/ 1824 h 10000"/>
              <a:gd name="connsiteX29" fmla="*/ 0 w 10000"/>
              <a:gd name="connsiteY29" fmla="*/ 1274 h 10000"/>
              <a:gd name="connsiteX30" fmla="*/ 818 w 10000"/>
              <a:gd name="connsiteY30" fmla="*/ 1274 h 10000"/>
              <a:gd name="connsiteX31" fmla="*/ 1905 w 10000"/>
              <a:gd name="connsiteY31" fmla="*/ 1133 h 10000"/>
              <a:gd name="connsiteX32" fmla="*/ 2959 w 10000"/>
              <a:gd name="connsiteY32" fmla="*/ 1133 h 10000"/>
              <a:gd name="connsiteX33" fmla="*/ 4050 w 10000"/>
              <a:gd name="connsiteY33" fmla="*/ 991 h 10000"/>
              <a:gd name="connsiteX34" fmla="*/ 4863 w 10000"/>
              <a:gd name="connsiteY34" fmla="*/ 708 h 10000"/>
              <a:gd name="connsiteX35" fmla="*/ 5680 w 10000"/>
              <a:gd name="connsiteY35" fmla="*/ 708 h 10000"/>
              <a:gd name="connsiteX36" fmla="*/ 6225 w 10000"/>
              <a:gd name="connsiteY36" fmla="*/ 567 h 10000"/>
              <a:gd name="connsiteX37" fmla="*/ 6497 w 10000"/>
              <a:gd name="connsiteY37" fmla="*/ 280 h 10000"/>
              <a:gd name="connsiteX38" fmla="*/ 6767 w 10000"/>
              <a:gd name="connsiteY38" fmla="*/ 280 h 10000"/>
              <a:gd name="connsiteX39" fmla="*/ 7040 w 10000"/>
              <a:gd name="connsiteY39" fmla="*/ 141 h 10000"/>
              <a:gd name="connsiteX40" fmla="*/ 7314 w 10000"/>
              <a:gd name="connsiteY40" fmla="*/ 141 h 10000"/>
              <a:gd name="connsiteX41" fmla="*/ 7314 w 10000"/>
              <a:gd name="connsiteY41" fmla="*/ 0 h 10000"/>
              <a:gd name="connsiteX42" fmla="*/ 7585 w 10000"/>
              <a:gd name="connsiteY42" fmla="*/ 141 h 10000"/>
              <a:gd name="connsiteX43" fmla="*/ 7859 w 10000"/>
              <a:gd name="connsiteY43" fmla="*/ 141 h 10000"/>
              <a:gd name="connsiteX44" fmla="*/ 8403 w 10000"/>
              <a:gd name="connsiteY44" fmla="*/ 280 h 10000"/>
              <a:gd name="connsiteX45" fmla="*/ 8946 w 10000"/>
              <a:gd name="connsiteY45" fmla="*/ 567 h 10000"/>
              <a:gd name="connsiteX46" fmla="*/ 9184 w 10000"/>
              <a:gd name="connsiteY46" fmla="*/ 708 h 10000"/>
              <a:gd name="connsiteX47" fmla="*/ 9731 w 10000"/>
              <a:gd name="connsiteY47" fmla="*/ 991 h 10000"/>
              <a:gd name="connsiteX48" fmla="*/ 9731 w 10000"/>
              <a:gd name="connsiteY48" fmla="*/ 1133 h 10000"/>
              <a:gd name="connsiteX49" fmla="*/ 10000 w 10000"/>
              <a:gd name="connsiteY49" fmla="*/ 1274 h 10000"/>
              <a:gd name="connsiteX50" fmla="*/ 9731 w 10000"/>
              <a:gd name="connsiteY50" fmla="*/ 1418 h 10000"/>
              <a:gd name="connsiteX51" fmla="*/ 9456 w 10000"/>
              <a:gd name="connsiteY51" fmla="*/ 1557 h 10000"/>
              <a:gd name="connsiteX52" fmla="*/ 9184 w 10000"/>
              <a:gd name="connsiteY52" fmla="*/ 1557 h 10000"/>
              <a:gd name="connsiteX53" fmla="*/ 8946 w 10000"/>
              <a:gd name="connsiteY53" fmla="*/ 1698 h 10000"/>
              <a:gd name="connsiteX54" fmla="*/ 8676 w 10000"/>
              <a:gd name="connsiteY54" fmla="*/ 2106 h 10000"/>
              <a:gd name="connsiteX55" fmla="*/ 8403 w 10000"/>
              <a:gd name="connsiteY55" fmla="*/ 2390 h 10000"/>
              <a:gd name="connsiteX56" fmla="*/ 8403 w 10000"/>
              <a:gd name="connsiteY56" fmla="*/ 2814 h 10000"/>
              <a:gd name="connsiteX57" fmla="*/ 8129 w 10000"/>
              <a:gd name="connsiteY57" fmla="*/ 3240 h 10000"/>
              <a:gd name="connsiteX58" fmla="*/ 7859 w 10000"/>
              <a:gd name="connsiteY58" fmla="*/ 3664 h 10000"/>
              <a:gd name="connsiteX59" fmla="*/ 7859 w 10000"/>
              <a:gd name="connsiteY59" fmla="*/ 4371 h 10000"/>
              <a:gd name="connsiteX60" fmla="*/ 7585 w 10000"/>
              <a:gd name="connsiteY60" fmla="*/ 4938 h 10000"/>
              <a:gd name="connsiteX61" fmla="*/ 7314 w 10000"/>
              <a:gd name="connsiteY61" fmla="*/ 5488 h 10000"/>
              <a:gd name="connsiteX62" fmla="*/ 7314 w 10000"/>
              <a:gd name="connsiteY62" fmla="*/ 6051 h 10000"/>
              <a:gd name="connsiteX63" fmla="*/ 7040 w 10000"/>
              <a:gd name="connsiteY63" fmla="*/ 6478 h 10000"/>
              <a:gd name="connsiteX64" fmla="*/ 7040 w 10000"/>
              <a:gd name="connsiteY64" fmla="*/ 6904 h 10000"/>
              <a:gd name="connsiteX65" fmla="*/ 7040 w 10000"/>
              <a:gd name="connsiteY65" fmla="*/ 7328 h 10000"/>
              <a:gd name="connsiteX66" fmla="*/ 7040 w 10000"/>
              <a:gd name="connsiteY66" fmla="*/ 7610 h 10000"/>
              <a:gd name="connsiteX67" fmla="*/ 7040 w 10000"/>
              <a:gd name="connsiteY67" fmla="*/ 7894 h 10000"/>
              <a:gd name="connsiteX68" fmla="*/ 7040 w 10000"/>
              <a:gd name="connsiteY68" fmla="*/ 8866 h 10000"/>
              <a:gd name="connsiteX69" fmla="*/ 7314 w 10000"/>
              <a:gd name="connsiteY69" fmla="*/ 9434 h 10000"/>
              <a:gd name="connsiteX70" fmla="*/ 7314 w 10000"/>
              <a:gd name="connsiteY70" fmla="*/ 9861 h 10000"/>
              <a:gd name="connsiteX0" fmla="*/ 5680 w 10000"/>
              <a:gd name="connsiteY0" fmla="*/ 9011 h 9861"/>
              <a:gd name="connsiteX1" fmla="*/ 5680 w 10000"/>
              <a:gd name="connsiteY1" fmla="*/ 8318 h 9861"/>
              <a:gd name="connsiteX2" fmla="*/ 5680 w 10000"/>
              <a:gd name="connsiteY2" fmla="*/ 7610 h 9861"/>
              <a:gd name="connsiteX3" fmla="*/ 5680 w 10000"/>
              <a:gd name="connsiteY3" fmla="*/ 7045 h 9861"/>
              <a:gd name="connsiteX4" fmla="*/ 5680 w 10000"/>
              <a:gd name="connsiteY4" fmla="*/ 6197 h 9861"/>
              <a:gd name="connsiteX5" fmla="*/ 5956 w 10000"/>
              <a:gd name="connsiteY5" fmla="*/ 5488 h 9861"/>
              <a:gd name="connsiteX6" fmla="*/ 6225 w 10000"/>
              <a:gd name="connsiteY6" fmla="*/ 4657 h 9861"/>
              <a:gd name="connsiteX7" fmla="*/ 6225 w 10000"/>
              <a:gd name="connsiteY7" fmla="*/ 3947 h 9861"/>
              <a:gd name="connsiteX8" fmla="*/ 6497 w 10000"/>
              <a:gd name="connsiteY8" fmla="*/ 3240 h 9861"/>
              <a:gd name="connsiteX9" fmla="*/ 6497 w 10000"/>
              <a:gd name="connsiteY9" fmla="*/ 2674 h 9861"/>
              <a:gd name="connsiteX10" fmla="*/ 6767 w 10000"/>
              <a:gd name="connsiteY10" fmla="*/ 2106 h 9861"/>
              <a:gd name="connsiteX11" fmla="*/ 6767 w 10000"/>
              <a:gd name="connsiteY11" fmla="*/ 1698 h 9861"/>
              <a:gd name="connsiteX12" fmla="*/ 6767 w 10000"/>
              <a:gd name="connsiteY12" fmla="*/ 1557 h 9861"/>
              <a:gd name="connsiteX13" fmla="*/ 6767 w 10000"/>
              <a:gd name="connsiteY13" fmla="*/ 1418 h 9861"/>
              <a:gd name="connsiteX14" fmla="*/ 6767 w 10000"/>
              <a:gd name="connsiteY14" fmla="*/ 1274 h 9861"/>
              <a:gd name="connsiteX15" fmla="*/ 6767 w 10000"/>
              <a:gd name="connsiteY15" fmla="*/ 1274 h 9861"/>
              <a:gd name="connsiteX16" fmla="*/ 6767 w 10000"/>
              <a:gd name="connsiteY16" fmla="*/ 1274 h 9861"/>
              <a:gd name="connsiteX17" fmla="*/ 6497 w 10000"/>
              <a:gd name="connsiteY17" fmla="*/ 1274 h 9861"/>
              <a:gd name="connsiteX18" fmla="*/ 6225 w 10000"/>
              <a:gd name="connsiteY18" fmla="*/ 1274 h 9861"/>
              <a:gd name="connsiteX19" fmla="*/ 5956 w 10000"/>
              <a:gd name="connsiteY19" fmla="*/ 1274 h 9861"/>
              <a:gd name="connsiteX20" fmla="*/ 5680 w 10000"/>
              <a:gd name="connsiteY20" fmla="*/ 1274 h 9861"/>
              <a:gd name="connsiteX21" fmla="*/ 5138 w 10000"/>
              <a:gd name="connsiteY21" fmla="*/ 1418 h 9861"/>
              <a:gd name="connsiteX22" fmla="*/ 4863 w 10000"/>
              <a:gd name="connsiteY22" fmla="*/ 1418 h 9861"/>
              <a:gd name="connsiteX23" fmla="*/ 4321 w 10000"/>
              <a:gd name="connsiteY23" fmla="*/ 1557 h 9861"/>
              <a:gd name="connsiteX24" fmla="*/ 2959 w 10000"/>
              <a:gd name="connsiteY24" fmla="*/ 1698 h 9861"/>
              <a:gd name="connsiteX25" fmla="*/ 1905 w 10000"/>
              <a:gd name="connsiteY25" fmla="*/ 1698 h 9861"/>
              <a:gd name="connsiteX26" fmla="*/ 818 w 10000"/>
              <a:gd name="connsiteY26" fmla="*/ 1824 h 9861"/>
              <a:gd name="connsiteX27" fmla="*/ 0 w 10000"/>
              <a:gd name="connsiteY27" fmla="*/ 1824 h 9861"/>
              <a:gd name="connsiteX28" fmla="*/ 0 w 10000"/>
              <a:gd name="connsiteY28" fmla="*/ 1274 h 9861"/>
              <a:gd name="connsiteX29" fmla="*/ 818 w 10000"/>
              <a:gd name="connsiteY29" fmla="*/ 1274 h 9861"/>
              <a:gd name="connsiteX30" fmla="*/ 1905 w 10000"/>
              <a:gd name="connsiteY30" fmla="*/ 1133 h 9861"/>
              <a:gd name="connsiteX31" fmla="*/ 2959 w 10000"/>
              <a:gd name="connsiteY31" fmla="*/ 1133 h 9861"/>
              <a:gd name="connsiteX32" fmla="*/ 4050 w 10000"/>
              <a:gd name="connsiteY32" fmla="*/ 991 h 9861"/>
              <a:gd name="connsiteX33" fmla="*/ 4863 w 10000"/>
              <a:gd name="connsiteY33" fmla="*/ 708 h 9861"/>
              <a:gd name="connsiteX34" fmla="*/ 5680 w 10000"/>
              <a:gd name="connsiteY34" fmla="*/ 708 h 9861"/>
              <a:gd name="connsiteX35" fmla="*/ 6225 w 10000"/>
              <a:gd name="connsiteY35" fmla="*/ 567 h 9861"/>
              <a:gd name="connsiteX36" fmla="*/ 6497 w 10000"/>
              <a:gd name="connsiteY36" fmla="*/ 280 h 9861"/>
              <a:gd name="connsiteX37" fmla="*/ 6767 w 10000"/>
              <a:gd name="connsiteY37" fmla="*/ 280 h 9861"/>
              <a:gd name="connsiteX38" fmla="*/ 7040 w 10000"/>
              <a:gd name="connsiteY38" fmla="*/ 141 h 9861"/>
              <a:gd name="connsiteX39" fmla="*/ 7314 w 10000"/>
              <a:gd name="connsiteY39" fmla="*/ 141 h 9861"/>
              <a:gd name="connsiteX40" fmla="*/ 7314 w 10000"/>
              <a:gd name="connsiteY40" fmla="*/ 0 h 9861"/>
              <a:gd name="connsiteX41" fmla="*/ 7585 w 10000"/>
              <a:gd name="connsiteY41" fmla="*/ 141 h 9861"/>
              <a:gd name="connsiteX42" fmla="*/ 7859 w 10000"/>
              <a:gd name="connsiteY42" fmla="*/ 141 h 9861"/>
              <a:gd name="connsiteX43" fmla="*/ 8403 w 10000"/>
              <a:gd name="connsiteY43" fmla="*/ 280 h 9861"/>
              <a:gd name="connsiteX44" fmla="*/ 8946 w 10000"/>
              <a:gd name="connsiteY44" fmla="*/ 567 h 9861"/>
              <a:gd name="connsiteX45" fmla="*/ 9184 w 10000"/>
              <a:gd name="connsiteY45" fmla="*/ 708 h 9861"/>
              <a:gd name="connsiteX46" fmla="*/ 9731 w 10000"/>
              <a:gd name="connsiteY46" fmla="*/ 991 h 9861"/>
              <a:gd name="connsiteX47" fmla="*/ 9731 w 10000"/>
              <a:gd name="connsiteY47" fmla="*/ 1133 h 9861"/>
              <a:gd name="connsiteX48" fmla="*/ 10000 w 10000"/>
              <a:gd name="connsiteY48" fmla="*/ 1274 h 9861"/>
              <a:gd name="connsiteX49" fmla="*/ 9731 w 10000"/>
              <a:gd name="connsiteY49" fmla="*/ 1418 h 9861"/>
              <a:gd name="connsiteX50" fmla="*/ 9456 w 10000"/>
              <a:gd name="connsiteY50" fmla="*/ 1557 h 9861"/>
              <a:gd name="connsiteX51" fmla="*/ 9184 w 10000"/>
              <a:gd name="connsiteY51" fmla="*/ 1557 h 9861"/>
              <a:gd name="connsiteX52" fmla="*/ 8946 w 10000"/>
              <a:gd name="connsiteY52" fmla="*/ 1698 h 9861"/>
              <a:gd name="connsiteX53" fmla="*/ 8676 w 10000"/>
              <a:gd name="connsiteY53" fmla="*/ 2106 h 9861"/>
              <a:gd name="connsiteX54" fmla="*/ 8403 w 10000"/>
              <a:gd name="connsiteY54" fmla="*/ 2390 h 9861"/>
              <a:gd name="connsiteX55" fmla="*/ 8403 w 10000"/>
              <a:gd name="connsiteY55" fmla="*/ 2814 h 9861"/>
              <a:gd name="connsiteX56" fmla="*/ 8129 w 10000"/>
              <a:gd name="connsiteY56" fmla="*/ 3240 h 9861"/>
              <a:gd name="connsiteX57" fmla="*/ 7859 w 10000"/>
              <a:gd name="connsiteY57" fmla="*/ 3664 h 9861"/>
              <a:gd name="connsiteX58" fmla="*/ 7859 w 10000"/>
              <a:gd name="connsiteY58" fmla="*/ 4371 h 9861"/>
              <a:gd name="connsiteX59" fmla="*/ 7585 w 10000"/>
              <a:gd name="connsiteY59" fmla="*/ 4938 h 9861"/>
              <a:gd name="connsiteX60" fmla="*/ 7314 w 10000"/>
              <a:gd name="connsiteY60" fmla="*/ 5488 h 9861"/>
              <a:gd name="connsiteX61" fmla="*/ 7314 w 10000"/>
              <a:gd name="connsiteY61" fmla="*/ 6051 h 9861"/>
              <a:gd name="connsiteX62" fmla="*/ 7040 w 10000"/>
              <a:gd name="connsiteY62" fmla="*/ 6478 h 9861"/>
              <a:gd name="connsiteX63" fmla="*/ 7040 w 10000"/>
              <a:gd name="connsiteY63" fmla="*/ 6904 h 9861"/>
              <a:gd name="connsiteX64" fmla="*/ 7040 w 10000"/>
              <a:gd name="connsiteY64" fmla="*/ 7328 h 9861"/>
              <a:gd name="connsiteX65" fmla="*/ 7040 w 10000"/>
              <a:gd name="connsiteY65" fmla="*/ 7610 h 9861"/>
              <a:gd name="connsiteX66" fmla="*/ 7040 w 10000"/>
              <a:gd name="connsiteY66" fmla="*/ 7894 h 9861"/>
              <a:gd name="connsiteX67" fmla="*/ 7040 w 10000"/>
              <a:gd name="connsiteY67" fmla="*/ 8866 h 9861"/>
              <a:gd name="connsiteX68" fmla="*/ 7314 w 10000"/>
              <a:gd name="connsiteY68" fmla="*/ 9434 h 9861"/>
              <a:gd name="connsiteX69" fmla="*/ 7314 w 10000"/>
              <a:gd name="connsiteY69" fmla="*/ 9861 h 9861"/>
              <a:gd name="connsiteX0" fmla="*/ 5680 w 10000"/>
              <a:gd name="connsiteY0" fmla="*/ 9138 h 9567"/>
              <a:gd name="connsiteX1" fmla="*/ 5680 w 10000"/>
              <a:gd name="connsiteY1" fmla="*/ 8435 h 9567"/>
              <a:gd name="connsiteX2" fmla="*/ 5680 w 10000"/>
              <a:gd name="connsiteY2" fmla="*/ 7717 h 9567"/>
              <a:gd name="connsiteX3" fmla="*/ 5680 w 10000"/>
              <a:gd name="connsiteY3" fmla="*/ 7144 h 9567"/>
              <a:gd name="connsiteX4" fmla="*/ 5680 w 10000"/>
              <a:gd name="connsiteY4" fmla="*/ 6284 h 9567"/>
              <a:gd name="connsiteX5" fmla="*/ 5956 w 10000"/>
              <a:gd name="connsiteY5" fmla="*/ 5565 h 9567"/>
              <a:gd name="connsiteX6" fmla="*/ 6225 w 10000"/>
              <a:gd name="connsiteY6" fmla="*/ 4723 h 9567"/>
              <a:gd name="connsiteX7" fmla="*/ 6225 w 10000"/>
              <a:gd name="connsiteY7" fmla="*/ 4003 h 9567"/>
              <a:gd name="connsiteX8" fmla="*/ 6497 w 10000"/>
              <a:gd name="connsiteY8" fmla="*/ 3286 h 9567"/>
              <a:gd name="connsiteX9" fmla="*/ 6497 w 10000"/>
              <a:gd name="connsiteY9" fmla="*/ 2712 h 9567"/>
              <a:gd name="connsiteX10" fmla="*/ 6767 w 10000"/>
              <a:gd name="connsiteY10" fmla="*/ 2136 h 9567"/>
              <a:gd name="connsiteX11" fmla="*/ 6767 w 10000"/>
              <a:gd name="connsiteY11" fmla="*/ 1722 h 9567"/>
              <a:gd name="connsiteX12" fmla="*/ 6767 w 10000"/>
              <a:gd name="connsiteY12" fmla="*/ 1579 h 9567"/>
              <a:gd name="connsiteX13" fmla="*/ 6767 w 10000"/>
              <a:gd name="connsiteY13" fmla="*/ 1438 h 9567"/>
              <a:gd name="connsiteX14" fmla="*/ 6767 w 10000"/>
              <a:gd name="connsiteY14" fmla="*/ 1292 h 9567"/>
              <a:gd name="connsiteX15" fmla="*/ 6767 w 10000"/>
              <a:gd name="connsiteY15" fmla="*/ 1292 h 9567"/>
              <a:gd name="connsiteX16" fmla="*/ 6767 w 10000"/>
              <a:gd name="connsiteY16" fmla="*/ 1292 h 9567"/>
              <a:gd name="connsiteX17" fmla="*/ 6497 w 10000"/>
              <a:gd name="connsiteY17" fmla="*/ 1292 h 9567"/>
              <a:gd name="connsiteX18" fmla="*/ 6225 w 10000"/>
              <a:gd name="connsiteY18" fmla="*/ 1292 h 9567"/>
              <a:gd name="connsiteX19" fmla="*/ 5956 w 10000"/>
              <a:gd name="connsiteY19" fmla="*/ 1292 h 9567"/>
              <a:gd name="connsiteX20" fmla="*/ 5680 w 10000"/>
              <a:gd name="connsiteY20" fmla="*/ 1292 h 9567"/>
              <a:gd name="connsiteX21" fmla="*/ 5138 w 10000"/>
              <a:gd name="connsiteY21" fmla="*/ 1438 h 9567"/>
              <a:gd name="connsiteX22" fmla="*/ 4863 w 10000"/>
              <a:gd name="connsiteY22" fmla="*/ 1438 h 9567"/>
              <a:gd name="connsiteX23" fmla="*/ 4321 w 10000"/>
              <a:gd name="connsiteY23" fmla="*/ 1579 h 9567"/>
              <a:gd name="connsiteX24" fmla="*/ 2959 w 10000"/>
              <a:gd name="connsiteY24" fmla="*/ 1722 h 9567"/>
              <a:gd name="connsiteX25" fmla="*/ 1905 w 10000"/>
              <a:gd name="connsiteY25" fmla="*/ 1722 h 9567"/>
              <a:gd name="connsiteX26" fmla="*/ 818 w 10000"/>
              <a:gd name="connsiteY26" fmla="*/ 1850 h 9567"/>
              <a:gd name="connsiteX27" fmla="*/ 0 w 10000"/>
              <a:gd name="connsiteY27" fmla="*/ 1850 h 9567"/>
              <a:gd name="connsiteX28" fmla="*/ 0 w 10000"/>
              <a:gd name="connsiteY28" fmla="*/ 1292 h 9567"/>
              <a:gd name="connsiteX29" fmla="*/ 818 w 10000"/>
              <a:gd name="connsiteY29" fmla="*/ 1292 h 9567"/>
              <a:gd name="connsiteX30" fmla="*/ 1905 w 10000"/>
              <a:gd name="connsiteY30" fmla="*/ 1149 h 9567"/>
              <a:gd name="connsiteX31" fmla="*/ 2959 w 10000"/>
              <a:gd name="connsiteY31" fmla="*/ 1149 h 9567"/>
              <a:gd name="connsiteX32" fmla="*/ 4050 w 10000"/>
              <a:gd name="connsiteY32" fmla="*/ 1005 h 9567"/>
              <a:gd name="connsiteX33" fmla="*/ 4863 w 10000"/>
              <a:gd name="connsiteY33" fmla="*/ 718 h 9567"/>
              <a:gd name="connsiteX34" fmla="*/ 5680 w 10000"/>
              <a:gd name="connsiteY34" fmla="*/ 718 h 9567"/>
              <a:gd name="connsiteX35" fmla="*/ 6225 w 10000"/>
              <a:gd name="connsiteY35" fmla="*/ 575 h 9567"/>
              <a:gd name="connsiteX36" fmla="*/ 6497 w 10000"/>
              <a:gd name="connsiteY36" fmla="*/ 284 h 9567"/>
              <a:gd name="connsiteX37" fmla="*/ 6767 w 10000"/>
              <a:gd name="connsiteY37" fmla="*/ 284 h 9567"/>
              <a:gd name="connsiteX38" fmla="*/ 7040 w 10000"/>
              <a:gd name="connsiteY38" fmla="*/ 143 h 9567"/>
              <a:gd name="connsiteX39" fmla="*/ 7314 w 10000"/>
              <a:gd name="connsiteY39" fmla="*/ 143 h 9567"/>
              <a:gd name="connsiteX40" fmla="*/ 7314 w 10000"/>
              <a:gd name="connsiteY40" fmla="*/ 0 h 9567"/>
              <a:gd name="connsiteX41" fmla="*/ 7585 w 10000"/>
              <a:gd name="connsiteY41" fmla="*/ 143 h 9567"/>
              <a:gd name="connsiteX42" fmla="*/ 7859 w 10000"/>
              <a:gd name="connsiteY42" fmla="*/ 143 h 9567"/>
              <a:gd name="connsiteX43" fmla="*/ 8403 w 10000"/>
              <a:gd name="connsiteY43" fmla="*/ 284 h 9567"/>
              <a:gd name="connsiteX44" fmla="*/ 8946 w 10000"/>
              <a:gd name="connsiteY44" fmla="*/ 575 h 9567"/>
              <a:gd name="connsiteX45" fmla="*/ 9184 w 10000"/>
              <a:gd name="connsiteY45" fmla="*/ 718 h 9567"/>
              <a:gd name="connsiteX46" fmla="*/ 9731 w 10000"/>
              <a:gd name="connsiteY46" fmla="*/ 1005 h 9567"/>
              <a:gd name="connsiteX47" fmla="*/ 9731 w 10000"/>
              <a:gd name="connsiteY47" fmla="*/ 1149 h 9567"/>
              <a:gd name="connsiteX48" fmla="*/ 10000 w 10000"/>
              <a:gd name="connsiteY48" fmla="*/ 1292 h 9567"/>
              <a:gd name="connsiteX49" fmla="*/ 9731 w 10000"/>
              <a:gd name="connsiteY49" fmla="*/ 1438 h 9567"/>
              <a:gd name="connsiteX50" fmla="*/ 9456 w 10000"/>
              <a:gd name="connsiteY50" fmla="*/ 1579 h 9567"/>
              <a:gd name="connsiteX51" fmla="*/ 9184 w 10000"/>
              <a:gd name="connsiteY51" fmla="*/ 1579 h 9567"/>
              <a:gd name="connsiteX52" fmla="*/ 8946 w 10000"/>
              <a:gd name="connsiteY52" fmla="*/ 1722 h 9567"/>
              <a:gd name="connsiteX53" fmla="*/ 8676 w 10000"/>
              <a:gd name="connsiteY53" fmla="*/ 2136 h 9567"/>
              <a:gd name="connsiteX54" fmla="*/ 8403 w 10000"/>
              <a:gd name="connsiteY54" fmla="*/ 2424 h 9567"/>
              <a:gd name="connsiteX55" fmla="*/ 8403 w 10000"/>
              <a:gd name="connsiteY55" fmla="*/ 2854 h 9567"/>
              <a:gd name="connsiteX56" fmla="*/ 8129 w 10000"/>
              <a:gd name="connsiteY56" fmla="*/ 3286 h 9567"/>
              <a:gd name="connsiteX57" fmla="*/ 7859 w 10000"/>
              <a:gd name="connsiteY57" fmla="*/ 3716 h 9567"/>
              <a:gd name="connsiteX58" fmla="*/ 7859 w 10000"/>
              <a:gd name="connsiteY58" fmla="*/ 4433 h 9567"/>
              <a:gd name="connsiteX59" fmla="*/ 7585 w 10000"/>
              <a:gd name="connsiteY59" fmla="*/ 5008 h 9567"/>
              <a:gd name="connsiteX60" fmla="*/ 7314 w 10000"/>
              <a:gd name="connsiteY60" fmla="*/ 5565 h 9567"/>
              <a:gd name="connsiteX61" fmla="*/ 7314 w 10000"/>
              <a:gd name="connsiteY61" fmla="*/ 6136 h 9567"/>
              <a:gd name="connsiteX62" fmla="*/ 7040 w 10000"/>
              <a:gd name="connsiteY62" fmla="*/ 6569 h 9567"/>
              <a:gd name="connsiteX63" fmla="*/ 7040 w 10000"/>
              <a:gd name="connsiteY63" fmla="*/ 7001 h 9567"/>
              <a:gd name="connsiteX64" fmla="*/ 7040 w 10000"/>
              <a:gd name="connsiteY64" fmla="*/ 7431 h 9567"/>
              <a:gd name="connsiteX65" fmla="*/ 7040 w 10000"/>
              <a:gd name="connsiteY65" fmla="*/ 7717 h 9567"/>
              <a:gd name="connsiteX66" fmla="*/ 7040 w 10000"/>
              <a:gd name="connsiteY66" fmla="*/ 8005 h 9567"/>
              <a:gd name="connsiteX67" fmla="*/ 7040 w 10000"/>
              <a:gd name="connsiteY67" fmla="*/ 8991 h 9567"/>
              <a:gd name="connsiteX68" fmla="*/ 7314 w 10000"/>
              <a:gd name="connsiteY68" fmla="*/ 9567 h 9567"/>
              <a:gd name="connsiteX0" fmla="*/ 5680 w 10000"/>
              <a:gd name="connsiteY0" fmla="*/ 9552 h 9552"/>
              <a:gd name="connsiteX1" fmla="*/ 5680 w 10000"/>
              <a:gd name="connsiteY1" fmla="*/ 8817 h 9552"/>
              <a:gd name="connsiteX2" fmla="*/ 5680 w 10000"/>
              <a:gd name="connsiteY2" fmla="*/ 8066 h 9552"/>
              <a:gd name="connsiteX3" fmla="*/ 5680 w 10000"/>
              <a:gd name="connsiteY3" fmla="*/ 7467 h 9552"/>
              <a:gd name="connsiteX4" fmla="*/ 5680 w 10000"/>
              <a:gd name="connsiteY4" fmla="*/ 6568 h 9552"/>
              <a:gd name="connsiteX5" fmla="*/ 5956 w 10000"/>
              <a:gd name="connsiteY5" fmla="*/ 5817 h 9552"/>
              <a:gd name="connsiteX6" fmla="*/ 6225 w 10000"/>
              <a:gd name="connsiteY6" fmla="*/ 4937 h 9552"/>
              <a:gd name="connsiteX7" fmla="*/ 6225 w 10000"/>
              <a:gd name="connsiteY7" fmla="*/ 4184 h 9552"/>
              <a:gd name="connsiteX8" fmla="*/ 6497 w 10000"/>
              <a:gd name="connsiteY8" fmla="*/ 3435 h 9552"/>
              <a:gd name="connsiteX9" fmla="*/ 6497 w 10000"/>
              <a:gd name="connsiteY9" fmla="*/ 2835 h 9552"/>
              <a:gd name="connsiteX10" fmla="*/ 6767 w 10000"/>
              <a:gd name="connsiteY10" fmla="*/ 2233 h 9552"/>
              <a:gd name="connsiteX11" fmla="*/ 6767 w 10000"/>
              <a:gd name="connsiteY11" fmla="*/ 1800 h 9552"/>
              <a:gd name="connsiteX12" fmla="*/ 6767 w 10000"/>
              <a:gd name="connsiteY12" fmla="*/ 1650 h 9552"/>
              <a:gd name="connsiteX13" fmla="*/ 6767 w 10000"/>
              <a:gd name="connsiteY13" fmla="*/ 1503 h 9552"/>
              <a:gd name="connsiteX14" fmla="*/ 6767 w 10000"/>
              <a:gd name="connsiteY14" fmla="*/ 1350 h 9552"/>
              <a:gd name="connsiteX15" fmla="*/ 6767 w 10000"/>
              <a:gd name="connsiteY15" fmla="*/ 1350 h 9552"/>
              <a:gd name="connsiteX16" fmla="*/ 6767 w 10000"/>
              <a:gd name="connsiteY16" fmla="*/ 1350 h 9552"/>
              <a:gd name="connsiteX17" fmla="*/ 6497 w 10000"/>
              <a:gd name="connsiteY17" fmla="*/ 1350 h 9552"/>
              <a:gd name="connsiteX18" fmla="*/ 6225 w 10000"/>
              <a:gd name="connsiteY18" fmla="*/ 1350 h 9552"/>
              <a:gd name="connsiteX19" fmla="*/ 5956 w 10000"/>
              <a:gd name="connsiteY19" fmla="*/ 1350 h 9552"/>
              <a:gd name="connsiteX20" fmla="*/ 5680 w 10000"/>
              <a:gd name="connsiteY20" fmla="*/ 1350 h 9552"/>
              <a:gd name="connsiteX21" fmla="*/ 5138 w 10000"/>
              <a:gd name="connsiteY21" fmla="*/ 1503 h 9552"/>
              <a:gd name="connsiteX22" fmla="*/ 4863 w 10000"/>
              <a:gd name="connsiteY22" fmla="*/ 1503 h 9552"/>
              <a:gd name="connsiteX23" fmla="*/ 4321 w 10000"/>
              <a:gd name="connsiteY23" fmla="*/ 1650 h 9552"/>
              <a:gd name="connsiteX24" fmla="*/ 2959 w 10000"/>
              <a:gd name="connsiteY24" fmla="*/ 1800 h 9552"/>
              <a:gd name="connsiteX25" fmla="*/ 1905 w 10000"/>
              <a:gd name="connsiteY25" fmla="*/ 1800 h 9552"/>
              <a:gd name="connsiteX26" fmla="*/ 818 w 10000"/>
              <a:gd name="connsiteY26" fmla="*/ 1934 h 9552"/>
              <a:gd name="connsiteX27" fmla="*/ 0 w 10000"/>
              <a:gd name="connsiteY27" fmla="*/ 1934 h 9552"/>
              <a:gd name="connsiteX28" fmla="*/ 0 w 10000"/>
              <a:gd name="connsiteY28" fmla="*/ 1350 h 9552"/>
              <a:gd name="connsiteX29" fmla="*/ 818 w 10000"/>
              <a:gd name="connsiteY29" fmla="*/ 1350 h 9552"/>
              <a:gd name="connsiteX30" fmla="*/ 1905 w 10000"/>
              <a:gd name="connsiteY30" fmla="*/ 1201 h 9552"/>
              <a:gd name="connsiteX31" fmla="*/ 2959 w 10000"/>
              <a:gd name="connsiteY31" fmla="*/ 1201 h 9552"/>
              <a:gd name="connsiteX32" fmla="*/ 4050 w 10000"/>
              <a:gd name="connsiteY32" fmla="*/ 1050 h 9552"/>
              <a:gd name="connsiteX33" fmla="*/ 4863 w 10000"/>
              <a:gd name="connsiteY33" fmla="*/ 750 h 9552"/>
              <a:gd name="connsiteX34" fmla="*/ 5680 w 10000"/>
              <a:gd name="connsiteY34" fmla="*/ 750 h 9552"/>
              <a:gd name="connsiteX35" fmla="*/ 6225 w 10000"/>
              <a:gd name="connsiteY35" fmla="*/ 601 h 9552"/>
              <a:gd name="connsiteX36" fmla="*/ 6497 w 10000"/>
              <a:gd name="connsiteY36" fmla="*/ 297 h 9552"/>
              <a:gd name="connsiteX37" fmla="*/ 6767 w 10000"/>
              <a:gd name="connsiteY37" fmla="*/ 297 h 9552"/>
              <a:gd name="connsiteX38" fmla="*/ 7040 w 10000"/>
              <a:gd name="connsiteY38" fmla="*/ 149 h 9552"/>
              <a:gd name="connsiteX39" fmla="*/ 7314 w 10000"/>
              <a:gd name="connsiteY39" fmla="*/ 149 h 9552"/>
              <a:gd name="connsiteX40" fmla="*/ 7314 w 10000"/>
              <a:gd name="connsiteY40" fmla="*/ 0 h 9552"/>
              <a:gd name="connsiteX41" fmla="*/ 7585 w 10000"/>
              <a:gd name="connsiteY41" fmla="*/ 149 h 9552"/>
              <a:gd name="connsiteX42" fmla="*/ 7859 w 10000"/>
              <a:gd name="connsiteY42" fmla="*/ 149 h 9552"/>
              <a:gd name="connsiteX43" fmla="*/ 8403 w 10000"/>
              <a:gd name="connsiteY43" fmla="*/ 297 h 9552"/>
              <a:gd name="connsiteX44" fmla="*/ 8946 w 10000"/>
              <a:gd name="connsiteY44" fmla="*/ 601 h 9552"/>
              <a:gd name="connsiteX45" fmla="*/ 9184 w 10000"/>
              <a:gd name="connsiteY45" fmla="*/ 750 h 9552"/>
              <a:gd name="connsiteX46" fmla="*/ 9731 w 10000"/>
              <a:gd name="connsiteY46" fmla="*/ 1050 h 9552"/>
              <a:gd name="connsiteX47" fmla="*/ 9731 w 10000"/>
              <a:gd name="connsiteY47" fmla="*/ 1201 h 9552"/>
              <a:gd name="connsiteX48" fmla="*/ 10000 w 10000"/>
              <a:gd name="connsiteY48" fmla="*/ 1350 h 9552"/>
              <a:gd name="connsiteX49" fmla="*/ 9731 w 10000"/>
              <a:gd name="connsiteY49" fmla="*/ 1503 h 9552"/>
              <a:gd name="connsiteX50" fmla="*/ 9456 w 10000"/>
              <a:gd name="connsiteY50" fmla="*/ 1650 h 9552"/>
              <a:gd name="connsiteX51" fmla="*/ 9184 w 10000"/>
              <a:gd name="connsiteY51" fmla="*/ 1650 h 9552"/>
              <a:gd name="connsiteX52" fmla="*/ 8946 w 10000"/>
              <a:gd name="connsiteY52" fmla="*/ 1800 h 9552"/>
              <a:gd name="connsiteX53" fmla="*/ 8676 w 10000"/>
              <a:gd name="connsiteY53" fmla="*/ 2233 h 9552"/>
              <a:gd name="connsiteX54" fmla="*/ 8403 w 10000"/>
              <a:gd name="connsiteY54" fmla="*/ 2534 h 9552"/>
              <a:gd name="connsiteX55" fmla="*/ 8403 w 10000"/>
              <a:gd name="connsiteY55" fmla="*/ 2983 h 9552"/>
              <a:gd name="connsiteX56" fmla="*/ 8129 w 10000"/>
              <a:gd name="connsiteY56" fmla="*/ 3435 h 9552"/>
              <a:gd name="connsiteX57" fmla="*/ 7859 w 10000"/>
              <a:gd name="connsiteY57" fmla="*/ 3884 h 9552"/>
              <a:gd name="connsiteX58" fmla="*/ 7859 w 10000"/>
              <a:gd name="connsiteY58" fmla="*/ 4634 h 9552"/>
              <a:gd name="connsiteX59" fmla="*/ 7585 w 10000"/>
              <a:gd name="connsiteY59" fmla="*/ 5235 h 9552"/>
              <a:gd name="connsiteX60" fmla="*/ 7314 w 10000"/>
              <a:gd name="connsiteY60" fmla="*/ 5817 h 9552"/>
              <a:gd name="connsiteX61" fmla="*/ 7314 w 10000"/>
              <a:gd name="connsiteY61" fmla="*/ 6414 h 9552"/>
              <a:gd name="connsiteX62" fmla="*/ 7040 w 10000"/>
              <a:gd name="connsiteY62" fmla="*/ 6866 h 9552"/>
              <a:gd name="connsiteX63" fmla="*/ 7040 w 10000"/>
              <a:gd name="connsiteY63" fmla="*/ 7318 h 9552"/>
              <a:gd name="connsiteX64" fmla="*/ 7040 w 10000"/>
              <a:gd name="connsiteY64" fmla="*/ 7767 h 9552"/>
              <a:gd name="connsiteX65" fmla="*/ 7040 w 10000"/>
              <a:gd name="connsiteY65" fmla="*/ 8066 h 9552"/>
              <a:gd name="connsiteX66" fmla="*/ 7040 w 10000"/>
              <a:gd name="connsiteY66" fmla="*/ 8367 h 9552"/>
              <a:gd name="connsiteX67" fmla="*/ 7040 w 10000"/>
              <a:gd name="connsiteY67" fmla="*/ 9398 h 9552"/>
              <a:gd name="connsiteX0" fmla="*/ 5680 w 10000"/>
              <a:gd name="connsiteY0" fmla="*/ 10000 h 10000"/>
              <a:gd name="connsiteX1" fmla="*/ 5680 w 10000"/>
              <a:gd name="connsiteY1" fmla="*/ 9231 h 10000"/>
              <a:gd name="connsiteX2" fmla="*/ 5680 w 10000"/>
              <a:gd name="connsiteY2" fmla="*/ 8444 h 10000"/>
              <a:gd name="connsiteX3" fmla="*/ 5680 w 10000"/>
              <a:gd name="connsiteY3" fmla="*/ 7817 h 10000"/>
              <a:gd name="connsiteX4" fmla="*/ 5680 w 10000"/>
              <a:gd name="connsiteY4" fmla="*/ 6876 h 10000"/>
              <a:gd name="connsiteX5" fmla="*/ 5956 w 10000"/>
              <a:gd name="connsiteY5" fmla="*/ 6090 h 10000"/>
              <a:gd name="connsiteX6" fmla="*/ 6225 w 10000"/>
              <a:gd name="connsiteY6" fmla="*/ 5169 h 10000"/>
              <a:gd name="connsiteX7" fmla="*/ 6225 w 10000"/>
              <a:gd name="connsiteY7" fmla="*/ 4380 h 10000"/>
              <a:gd name="connsiteX8" fmla="*/ 6497 w 10000"/>
              <a:gd name="connsiteY8" fmla="*/ 3596 h 10000"/>
              <a:gd name="connsiteX9" fmla="*/ 6497 w 10000"/>
              <a:gd name="connsiteY9" fmla="*/ 2968 h 10000"/>
              <a:gd name="connsiteX10" fmla="*/ 6767 w 10000"/>
              <a:gd name="connsiteY10" fmla="*/ 2338 h 10000"/>
              <a:gd name="connsiteX11" fmla="*/ 6767 w 10000"/>
              <a:gd name="connsiteY11" fmla="*/ 1884 h 10000"/>
              <a:gd name="connsiteX12" fmla="*/ 6767 w 10000"/>
              <a:gd name="connsiteY12" fmla="*/ 1727 h 10000"/>
              <a:gd name="connsiteX13" fmla="*/ 6767 w 10000"/>
              <a:gd name="connsiteY13" fmla="*/ 1573 h 10000"/>
              <a:gd name="connsiteX14" fmla="*/ 6767 w 10000"/>
              <a:gd name="connsiteY14" fmla="*/ 1413 h 10000"/>
              <a:gd name="connsiteX15" fmla="*/ 6767 w 10000"/>
              <a:gd name="connsiteY15" fmla="*/ 1413 h 10000"/>
              <a:gd name="connsiteX16" fmla="*/ 6767 w 10000"/>
              <a:gd name="connsiteY16" fmla="*/ 1413 h 10000"/>
              <a:gd name="connsiteX17" fmla="*/ 6497 w 10000"/>
              <a:gd name="connsiteY17" fmla="*/ 1413 h 10000"/>
              <a:gd name="connsiteX18" fmla="*/ 6225 w 10000"/>
              <a:gd name="connsiteY18" fmla="*/ 1413 h 10000"/>
              <a:gd name="connsiteX19" fmla="*/ 5956 w 10000"/>
              <a:gd name="connsiteY19" fmla="*/ 1413 h 10000"/>
              <a:gd name="connsiteX20" fmla="*/ 5680 w 10000"/>
              <a:gd name="connsiteY20" fmla="*/ 1413 h 10000"/>
              <a:gd name="connsiteX21" fmla="*/ 5138 w 10000"/>
              <a:gd name="connsiteY21" fmla="*/ 1573 h 10000"/>
              <a:gd name="connsiteX22" fmla="*/ 4863 w 10000"/>
              <a:gd name="connsiteY22" fmla="*/ 1573 h 10000"/>
              <a:gd name="connsiteX23" fmla="*/ 4321 w 10000"/>
              <a:gd name="connsiteY23" fmla="*/ 1727 h 10000"/>
              <a:gd name="connsiteX24" fmla="*/ 2959 w 10000"/>
              <a:gd name="connsiteY24" fmla="*/ 1884 h 10000"/>
              <a:gd name="connsiteX25" fmla="*/ 1905 w 10000"/>
              <a:gd name="connsiteY25" fmla="*/ 1884 h 10000"/>
              <a:gd name="connsiteX26" fmla="*/ 818 w 10000"/>
              <a:gd name="connsiteY26" fmla="*/ 2025 h 10000"/>
              <a:gd name="connsiteX27" fmla="*/ 0 w 10000"/>
              <a:gd name="connsiteY27" fmla="*/ 2025 h 10000"/>
              <a:gd name="connsiteX28" fmla="*/ 0 w 10000"/>
              <a:gd name="connsiteY28" fmla="*/ 1413 h 10000"/>
              <a:gd name="connsiteX29" fmla="*/ 818 w 10000"/>
              <a:gd name="connsiteY29" fmla="*/ 1413 h 10000"/>
              <a:gd name="connsiteX30" fmla="*/ 1905 w 10000"/>
              <a:gd name="connsiteY30" fmla="*/ 1257 h 10000"/>
              <a:gd name="connsiteX31" fmla="*/ 2959 w 10000"/>
              <a:gd name="connsiteY31" fmla="*/ 1257 h 10000"/>
              <a:gd name="connsiteX32" fmla="*/ 4050 w 10000"/>
              <a:gd name="connsiteY32" fmla="*/ 1099 h 10000"/>
              <a:gd name="connsiteX33" fmla="*/ 4863 w 10000"/>
              <a:gd name="connsiteY33" fmla="*/ 785 h 10000"/>
              <a:gd name="connsiteX34" fmla="*/ 5680 w 10000"/>
              <a:gd name="connsiteY34" fmla="*/ 785 h 10000"/>
              <a:gd name="connsiteX35" fmla="*/ 6225 w 10000"/>
              <a:gd name="connsiteY35" fmla="*/ 629 h 10000"/>
              <a:gd name="connsiteX36" fmla="*/ 6497 w 10000"/>
              <a:gd name="connsiteY36" fmla="*/ 311 h 10000"/>
              <a:gd name="connsiteX37" fmla="*/ 6767 w 10000"/>
              <a:gd name="connsiteY37" fmla="*/ 311 h 10000"/>
              <a:gd name="connsiteX38" fmla="*/ 7040 w 10000"/>
              <a:gd name="connsiteY38" fmla="*/ 156 h 10000"/>
              <a:gd name="connsiteX39" fmla="*/ 7314 w 10000"/>
              <a:gd name="connsiteY39" fmla="*/ 156 h 10000"/>
              <a:gd name="connsiteX40" fmla="*/ 7314 w 10000"/>
              <a:gd name="connsiteY40" fmla="*/ 0 h 10000"/>
              <a:gd name="connsiteX41" fmla="*/ 7585 w 10000"/>
              <a:gd name="connsiteY41" fmla="*/ 156 h 10000"/>
              <a:gd name="connsiteX42" fmla="*/ 7859 w 10000"/>
              <a:gd name="connsiteY42" fmla="*/ 156 h 10000"/>
              <a:gd name="connsiteX43" fmla="*/ 8403 w 10000"/>
              <a:gd name="connsiteY43" fmla="*/ 311 h 10000"/>
              <a:gd name="connsiteX44" fmla="*/ 8946 w 10000"/>
              <a:gd name="connsiteY44" fmla="*/ 629 h 10000"/>
              <a:gd name="connsiteX45" fmla="*/ 9184 w 10000"/>
              <a:gd name="connsiteY45" fmla="*/ 785 h 10000"/>
              <a:gd name="connsiteX46" fmla="*/ 9731 w 10000"/>
              <a:gd name="connsiteY46" fmla="*/ 1099 h 10000"/>
              <a:gd name="connsiteX47" fmla="*/ 9731 w 10000"/>
              <a:gd name="connsiteY47" fmla="*/ 1257 h 10000"/>
              <a:gd name="connsiteX48" fmla="*/ 10000 w 10000"/>
              <a:gd name="connsiteY48" fmla="*/ 1413 h 10000"/>
              <a:gd name="connsiteX49" fmla="*/ 9731 w 10000"/>
              <a:gd name="connsiteY49" fmla="*/ 1573 h 10000"/>
              <a:gd name="connsiteX50" fmla="*/ 9456 w 10000"/>
              <a:gd name="connsiteY50" fmla="*/ 1727 h 10000"/>
              <a:gd name="connsiteX51" fmla="*/ 9184 w 10000"/>
              <a:gd name="connsiteY51" fmla="*/ 1727 h 10000"/>
              <a:gd name="connsiteX52" fmla="*/ 8946 w 10000"/>
              <a:gd name="connsiteY52" fmla="*/ 1884 h 10000"/>
              <a:gd name="connsiteX53" fmla="*/ 8676 w 10000"/>
              <a:gd name="connsiteY53" fmla="*/ 2338 h 10000"/>
              <a:gd name="connsiteX54" fmla="*/ 8403 w 10000"/>
              <a:gd name="connsiteY54" fmla="*/ 2653 h 10000"/>
              <a:gd name="connsiteX55" fmla="*/ 8403 w 10000"/>
              <a:gd name="connsiteY55" fmla="*/ 3123 h 10000"/>
              <a:gd name="connsiteX56" fmla="*/ 8129 w 10000"/>
              <a:gd name="connsiteY56" fmla="*/ 3596 h 10000"/>
              <a:gd name="connsiteX57" fmla="*/ 7859 w 10000"/>
              <a:gd name="connsiteY57" fmla="*/ 4066 h 10000"/>
              <a:gd name="connsiteX58" fmla="*/ 7859 w 10000"/>
              <a:gd name="connsiteY58" fmla="*/ 4851 h 10000"/>
              <a:gd name="connsiteX59" fmla="*/ 7585 w 10000"/>
              <a:gd name="connsiteY59" fmla="*/ 5481 h 10000"/>
              <a:gd name="connsiteX60" fmla="*/ 7314 w 10000"/>
              <a:gd name="connsiteY60" fmla="*/ 6090 h 10000"/>
              <a:gd name="connsiteX61" fmla="*/ 7314 w 10000"/>
              <a:gd name="connsiteY61" fmla="*/ 6715 h 10000"/>
              <a:gd name="connsiteX62" fmla="*/ 7040 w 10000"/>
              <a:gd name="connsiteY62" fmla="*/ 7188 h 10000"/>
              <a:gd name="connsiteX63" fmla="*/ 7040 w 10000"/>
              <a:gd name="connsiteY63" fmla="*/ 7661 h 10000"/>
              <a:gd name="connsiteX64" fmla="*/ 7040 w 10000"/>
              <a:gd name="connsiteY64" fmla="*/ 8131 h 10000"/>
              <a:gd name="connsiteX65" fmla="*/ 7040 w 10000"/>
              <a:gd name="connsiteY65" fmla="*/ 8444 h 10000"/>
              <a:gd name="connsiteX66" fmla="*/ 7040 w 10000"/>
              <a:gd name="connsiteY66" fmla="*/ 8759 h 10000"/>
              <a:gd name="connsiteX0" fmla="*/ 5680 w 10000"/>
              <a:gd name="connsiteY0" fmla="*/ 9231 h 9231"/>
              <a:gd name="connsiteX1" fmla="*/ 5680 w 10000"/>
              <a:gd name="connsiteY1" fmla="*/ 8444 h 9231"/>
              <a:gd name="connsiteX2" fmla="*/ 5680 w 10000"/>
              <a:gd name="connsiteY2" fmla="*/ 7817 h 9231"/>
              <a:gd name="connsiteX3" fmla="*/ 5680 w 10000"/>
              <a:gd name="connsiteY3" fmla="*/ 6876 h 9231"/>
              <a:gd name="connsiteX4" fmla="*/ 5956 w 10000"/>
              <a:gd name="connsiteY4" fmla="*/ 6090 h 9231"/>
              <a:gd name="connsiteX5" fmla="*/ 6225 w 10000"/>
              <a:gd name="connsiteY5" fmla="*/ 5169 h 9231"/>
              <a:gd name="connsiteX6" fmla="*/ 6225 w 10000"/>
              <a:gd name="connsiteY6" fmla="*/ 4380 h 9231"/>
              <a:gd name="connsiteX7" fmla="*/ 6497 w 10000"/>
              <a:gd name="connsiteY7" fmla="*/ 3596 h 9231"/>
              <a:gd name="connsiteX8" fmla="*/ 6497 w 10000"/>
              <a:gd name="connsiteY8" fmla="*/ 2968 h 9231"/>
              <a:gd name="connsiteX9" fmla="*/ 6767 w 10000"/>
              <a:gd name="connsiteY9" fmla="*/ 2338 h 9231"/>
              <a:gd name="connsiteX10" fmla="*/ 6767 w 10000"/>
              <a:gd name="connsiteY10" fmla="*/ 1884 h 9231"/>
              <a:gd name="connsiteX11" fmla="*/ 6767 w 10000"/>
              <a:gd name="connsiteY11" fmla="*/ 1727 h 9231"/>
              <a:gd name="connsiteX12" fmla="*/ 6767 w 10000"/>
              <a:gd name="connsiteY12" fmla="*/ 1573 h 9231"/>
              <a:gd name="connsiteX13" fmla="*/ 6767 w 10000"/>
              <a:gd name="connsiteY13" fmla="*/ 1413 h 9231"/>
              <a:gd name="connsiteX14" fmla="*/ 6767 w 10000"/>
              <a:gd name="connsiteY14" fmla="*/ 1413 h 9231"/>
              <a:gd name="connsiteX15" fmla="*/ 6767 w 10000"/>
              <a:gd name="connsiteY15" fmla="*/ 1413 h 9231"/>
              <a:gd name="connsiteX16" fmla="*/ 6497 w 10000"/>
              <a:gd name="connsiteY16" fmla="*/ 1413 h 9231"/>
              <a:gd name="connsiteX17" fmla="*/ 6225 w 10000"/>
              <a:gd name="connsiteY17" fmla="*/ 1413 h 9231"/>
              <a:gd name="connsiteX18" fmla="*/ 5956 w 10000"/>
              <a:gd name="connsiteY18" fmla="*/ 1413 h 9231"/>
              <a:gd name="connsiteX19" fmla="*/ 5680 w 10000"/>
              <a:gd name="connsiteY19" fmla="*/ 1413 h 9231"/>
              <a:gd name="connsiteX20" fmla="*/ 5138 w 10000"/>
              <a:gd name="connsiteY20" fmla="*/ 1573 h 9231"/>
              <a:gd name="connsiteX21" fmla="*/ 4863 w 10000"/>
              <a:gd name="connsiteY21" fmla="*/ 1573 h 9231"/>
              <a:gd name="connsiteX22" fmla="*/ 4321 w 10000"/>
              <a:gd name="connsiteY22" fmla="*/ 1727 h 9231"/>
              <a:gd name="connsiteX23" fmla="*/ 2959 w 10000"/>
              <a:gd name="connsiteY23" fmla="*/ 1884 h 9231"/>
              <a:gd name="connsiteX24" fmla="*/ 1905 w 10000"/>
              <a:gd name="connsiteY24" fmla="*/ 1884 h 9231"/>
              <a:gd name="connsiteX25" fmla="*/ 818 w 10000"/>
              <a:gd name="connsiteY25" fmla="*/ 2025 h 9231"/>
              <a:gd name="connsiteX26" fmla="*/ 0 w 10000"/>
              <a:gd name="connsiteY26" fmla="*/ 2025 h 9231"/>
              <a:gd name="connsiteX27" fmla="*/ 0 w 10000"/>
              <a:gd name="connsiteY27" fmla="*/ 1413 h 9231"/>
              <a:gd name="connsiteX28" fmla="*/ 818 w 10000"/>
              <a:gd name="connsiteY28" fmla="*/ 1413 h 9231"/>
              <a:gd name="connsiteX29" fmla="*/ 1905 w 10000"/>
              <a:gd name="connsiteY29" fmla="*/ 1257 h 9231"/>
              <a:gd name="connsiteX30" fmla="*/ 2959 w 10000"/>
              <a:gd name="connsiteY30" fmla="*/ 1257 h 9231"/>
              <a:gd name="connsiteX31" fmla="*/ 4050 w 10000"/>
              <a:gd name="connsiteY31" fmla="*/ 1099 h 9231"/>
              <a:gd name="connsiteX32" fmla="*/ 4863 w 10000"/>
              <a:gd name="connsiteY32" fmla="*/ 785 h 9231"/>
              <a:gd name="connsiteX33" fmla="*/ 5680 w 10000"/>
              <a:gd name="connsiteY33" fmla="*/ 785 h 9231"/>
              <a:gd name="connsiteX34" fmla="*/ 6225 w 10000"/>
              <a:gd name="connsiteY34" fmla="*/ 629 h 9231"/>
              <a:gd name="connsiteX35" fmla="*/ 6497 w 10000"/>
              <a:gd name="connsiteY35" fmla="*/ 311 h 9231"/>
              <a:gd name="connsiteX36" fmla="*/ 6767 w 10000"/>
              <a:gd name="connsiteY36" fmla="*/ 311 h 9231"/>
              <a:gd name="connsiteX37" fmla="*/ 7040 w 10000"/>
              <a:gd name="connsiteY37" fmla="*/ 156 h 9231"/>
              <a:gd name="connsiteX38" fmla="*/ 7314 w 10000"/>
              <a:gd name="connsiteY38" fmla="*/ 156 h 9231"/>
              <a:gd name="connsiteX39" fmla="*/ 7314 w 10000"/>
              <a:gd name="connsiteY39" fmla="*/ 0 h 9231"/>
              <a:gd name="connsiteX40" fmla="*/ 7585 w 10000"/>
              <a:gd name="connsiteY40" fmla="*/ 156 h 9231"/>
              <a:gd name="connsiteX41" fmla="*/ 7859 w 10000"/>
              <a:gd name="connsiteY41" fmla="*/ 156 h 9231"/>
              <a:gd name="connsiteX42" fmla="*/ 8403 w 10000"/>
              <a:gd name="connsiteY42" fmla="*/ 311 h 9231"/>
              <a:gd name="connsiteX43" fmla="*/ 8946 w 10000"/>
              <a:gd name="connsiteY43" fmla="*/ 629 h 9231"/>
              <a:gd name="connsiteX44" fmla="*/ 9184 w 10000"/>
              <a:gd name="connsiteY44" fmla="*/ 785 h 9231"/>
              <a:gd name="connsiteX45" fmla="*/ 9731 w 10000"/>
              <a:gd name="connsiteY45" fmla="*/ 1099 h 9231"/>
              <a:gd name="connsiteX46" fmla="*/ 9731 w 10000"/>
              <a:gd name="connsiteY46" fmla="*/ 1257 h 9231"/>
              <a:gd name="connsiteX47" fmla="*/ 10000 w 10000"/>
              <a:gd name="connsiteY47" fmla="*/ 1413 h 9231"/>
              <a:gd name="connsiteX48" fmla="*/ 9731 w 10000"/>
              <a:gd name="connsiteY48" fmla="*/ 1573 h 9231"/>
              <a:gd name="connsiteX49" fmla="*/ 9456 w 10000"/>
              <a:gd name="connsiteY49" fmla="*/ 1727 h 9231"/>
              <a:gd name="connsiteX50" fmla="*/ 9184 w 10000"/>
              <a:gd name="connsiteY50" fmla="*/ 1727 h 9231"/>
              <a:gd name="connsiteX51" fmla="*/ 8946 w 10000"/>
              <a:gd name="connsiteY51" fmla="*/ 1884 h 9231"/>
              <a:gd name="connsiteX52" fmla="*/ 8676 w 10000"/>
              <a:gd name="connsiteY52" fmla="*/ 2338 h 9231"/>
              <a:gd name="connsiteX53" fmla="*/ 8403 w 10000"/>
              <a:gd name="connsiteY53" fmla="*/ 2653 h 9231"/>
              <a:gd name="connsiteX54" fmla="*/ 8403 w 10000"/>
              <a:gd name="connsiteY54" fmla="*/ 3123 h 9231"/>
              <a:gd name="connsiteX55" fmla="*/ 8129 w 10000"/>
              <a:gd name="connsiteY55" fmla="*/ 3596 h 9231"/>
              <a:gd name="connsiteX56" fmla="*/ 7859 w 10000"/>
              <a:gd name="connsiteY56" fmla="*/ 4066 h 9231"/>
              <a:gd name="connsiteX57" fmla="*/ 7859 w 10000"/>
              <a:gd name="connsiteY57" fmla="*/ 4851 h 9231"/>
              <a:gd name="connsiteX58" fmla="*/ 7585 w 10000"/>
              <a:gd name="connsiteY58" fmla="*/ 5481 h 9231"/>
              <a:gd name="connsiteX59" fmla="*/ 7314 w 10000"/>
              <a:gd name="connsiteY59" fmla="*/ 6090 h 9231"/>
              <a:gd name="connsiteX60" fmla="*/ 7314 w 10000"/>
              <a:gd name="connsiteY60" fmla="*/ 6715 h 9231"/>
              <a:gd name="connsiteX61" fmla="*/ 7040 w 10000"/>
              <a:gd name="connsiteY61" fmla="*/ 7188 h 9231"/>
              <a:gd name="connsiteX62" fmla="*/ 7040 w 10000"/>
              <a:gd name="connsiteY62" fmla="*/ 7661 h 9231"/>
              <a:gd name="connsiteX63" fmla="*/ 7040 w 10000"/>
              <a:gd name="connsiteY63" fmla="*/ 8131 h 9231"/>
              <a:gd name="connsiteX64" fmla="*/ 7040 w 10000"/>
              <a:gd name="connsiteY64" fmla="*/ 8444 h 9231"/>
              <a:gd name="connsiteX65" fmla="*/ 7040 w 10000"/>
              <a:gd name="connsiteY65" fmla="*/ 8759 h 9231"/>
              <a:gd name="connsiteX0" fmla="*/ 5680 w 10000"/>
              <a:gd name="connsiteY0" fmla="*/ 9147 h 9489"/>
              <a:gd name="connsiteX1" fmla="*/ 5680 w 10000"/>
              <a:gd name="connsiteY1" fmla="*/ 8468 h 9489"/>
              <a:gd name="connsiteX2" fmla="*/ 5680 w 10000"/>
              <a:gd name="connsiteY2" fmla="*/ 7449 h 9489"/>
              <a:gd name="connsiteX3" fmla="*/ 5956 w 10000"/>
              <a:gd name="connsiteY3" fmla="*/ 6597 h 9489"/>
              <a:gd name="connsiteX4" fmla="*/ 6225 w 10000"/>
              <a:gd name="connsiteY4" fmla="*/ 5600 h 9489"/>
              <a:gd name="connsiteX5" fmla="*/ 6225 w 10000"/>
              <a:gd name="connsiteY5" fmla="*/ 4745 h 9489"/>
              <a:gd name="connsiteX6" fmla="*/ 6497 w 10000"/>
              <a:gd name="connsiteY6" fmla="*/ 3896 h 9489"/>
              <a:gd name="connsiteX7" fmla="*/ 6497 w 10000"/>
              <a:gd name="connsiteY7" fmla="*/ 3215 h 9489"/>
              <a:gd name="connsiteX8" fmla="*/ 6767 w 10000"/>
              <a:gd name="connsiteY8" fmla="*/ 2533 h 9489"/>
              <a:gd name="connsiteX9" fmla="*/ 6767 w 10000"/>
              <a:gd name="connsiteY9" fmla="*/ 2041 h 9489"/>
              <a:gd name="connsiteX10" fmla="*/ 6767 w 10000"/>
              <a:gd name="connsiteY10" fmla="*/ 1871 h 9489"/>
              <a:gd name="connsiteX11" fmla="*/ 6767 w 10000"/>
              <a:gd name="connsiteY11" fmla="*/ 1704 h 9489"/>
              <a:gd name="connsiteX12" fmla="*/ 6767 w 10000"/>
              <a:gd name="connsiteY12" fmla="*/ 1531 h 9489"/>
              <a:gd name="connsiteX13" fmla="*/ 6767 w 10000"/>
              <a:gd name="connsiteY13" fmla="*/ 1531 h 9489"/>
              <a:gd name="connsiteX14" fmla="*/ 6767 w 10000"/>
              <a:gd name="connsiteY14" fmla="*/ 1531 h 9489"/>
              <a:gd name="connsiteX15" fmla="*/ 6497 w 10000"/>
              <a:gd name="connsiteY15" fmla="*/ 1531 h 9489"/>
              <a:gd name="connsiteX16" fmla="*/ 6225 w 10000"/>
              <a:gd name="connsiteY16" fmla="*/ 1531 h 9489"/>
              <a:gd name="connsiteX17" fmla="*/ 5956 w 10000"/>
              <a:gd name="connsiteY17" fmla="*/ 1531 h 9489"/>
              <a:gd name="connsiteX18" fmla="*/ 5680 w 10000"/>
              <a:gd name="connsiteY18" fmla="*/ 1531 h 9489"/>
              <a:gd name="connsiteX19" fmla="*/ 5138 w 10000"/>
              <a:gd name="connsiteY19" fmla="*/ 1704 h 9489"/>
              <a:gd name="connsiteX20" fmla="*/ 4863 w 10000"/>
              <a:gd name="connsiteY20" fmla="*/ 1704 h 9489"/>
              <a:gd name="connsiteX21" fmla="*/ 4321 w 10000"/>
              <a:gd name="connsiteY21" fmla="*/ 1871 h 9489"/>
              <a:gd name="connsiteX22" fmla="*/ 2959 w 10000"/>
              <a:gd name="connsiteY22" fmla="*/ 2041 h 9489"/>
              <a:gd name="connsiteX23" fmla="*/ 1905 w 10000"/>
              <a:gd name="connsiteY23" fmla="*/ 2041 h 9489"/>
              <a:gd name="connsiteX24" fmla="*/ 818 w 10000"/>
              <a:gd name="connsiteY24" fmla="*/ 2194 h 9489"/>
              <a:gd name="connsiteX25" fmla="*/ 0 w 10000"/>
              <a:gd name="connsiteY25" fmla="*/ 2194 h 9489"/>
              <a:gd name="connsiteX26" fmla="*/ 0 w 10000"/>
              <a:gd name="connsiteY26" fmla="*/ 1531 h 9489"/>
              <a:gd name="connsiteX27" fmla="*/ 818 w 10000"/>
              <a:gd name="connsiteY27" fmla="*/ 1531 h 9489"/>
              <a:gd name="connsiteX28" fmla="*/ 1905 w 10000"/>
              <a:gd name="connsiteY28" fmla="*/ 1362 h 9489"/>
              <a:gd name="connsiteX29" fmla="*/ 2959 w 10000"/>
              <a:gd name="connsiteY29" fmla="*/ 1362 h 9489"/>
              <a:gd name="connsiteX30" fmla="*/ 4050 w 10000"/>
              <a:gd name="connsiteY30" fmla="*/ 1191 h 9489"/>
              <a:gd name="connsiteX31" fmla="*/ 4863 w 10000"/>
              <a:gd name="connsiteY31" fmla="*/ 850 h 9489"/>
              <a:gd name="connsiteX32" fmla="*/ 5680 w 10000"/>
              <a:gd name="connsiteY32" fmla="*/ 850 h 9489"/>
              <a:gd name="connsiteX33" fmla="*/ 6225 w 10000"/>
              <a:gd name="connsiteY33" fmla="*/ 681 h 9489"/>
              <a:gd name="connsiteX34" fmla="*/ 6497 w 10000"/>
              <a:gd name="connsiteY34" fmla="*/ 337 h 9489"/>
              <a:gd name="connsiteX35" fmla="*/ 6767 w 10000"/>
              <a:gd name="connsiteY35" fmla="*/ 337 h 9489"/>
              <a:gd name="connsiteX36" fmla="*/ 7040 w 10000"/>
              <a:gd name="connsiteY36" fmla="*/ 169 h 9489"/>
              <a:gd name="connsiteX37" fmla="*/ 7314 w 10000"/>
              <a:gd name="connsiteY37" fmla="*/ 169 h 9489"/>
              <a:gd name="connsiteX38" fmla="*/ 7314 w 10000"/>
              <a:gd name="connsiteY38" fmla="*/ 0 h 9489"/>
              <a:gd name="connsiteX39" fmla="*/ 7585 w 10000"/>
              <a:gd name="connsiteY39" fmla="*/ 169 h 9489"/>
              <a:gd name="connsiteX40" fmla="*/ 7859 w 10000"/>
              <a:gd name="connsiteY40" fmla="*/ 169 h 9489"/>
              <a:gd name="connsiteX41" fmla="*/ 8403 w 10000"/>
              <a:gd name="connsiteY41" fmla="*/ 337 h 9489"/>
              <a:gd name="connsiteX42" fmla="*/ 8946 w 10000"/>
              <a:gd name="connsiteY42" fmla="*/ 681 h 9489"/>
              <a:gd name="connsiteX43" fmla="*/ 9184 w 10000"/>
              <a:gd name="connsiteY43" fmla="*/ 850 h 9489"/>
              <a:gd name="connsiteX44" fmla="*/ 9731 w 10000"/>
              <a:gd name="connsiteY44" fmla="*/ 1191 h 9489"/>
              <a:gd name="connsiteX45" fmla="*/ 9731 w 10000"/>
              <a:gd name="connsiteY45" fmla="*/ 1362 h 9489"/>
              <a:gd name="connsiteX46" fmla="*/ 10000 w 10000"/>
              <a:gd name="connsiteY46" fmla="*/ 1531 h 9489"/>
              <a:gd name="connsiteX47" fmla="*/ 9731 w 10000"/>
              <a:gd name="connsiteY47" fmla="*/ 1704 h 9489"/>
              <a:gd name="connsiteX48" fmla="*/ 9456 w 10000"/>
              <a:gd name="connsiteY48" fmla="*/ 1871 h 9489"/>
              <a:gd name="connsiteX49" fmla="*/ 9184 w 10000"/>
              <a:gd name="connsiteY49" fmla="*/ 1871 h 9489"/>
              <a:gd name="connsiteX50" fmla="*/ 8946 w 10000"/>
              <a:gd name="connsiteY50" fmla="*/ 2041 h 9489"/>
              <a:gd name="connsiteX51" fmla="*/ 8676 w 10000"/>
              <a:gd name="connsiteY51" fmla="*/ 2533 h 9489"/>
              <a:gd name="connsiteX52" fmla="*/ 8403 w 10000"/>
              <a:gd name="connsiteY52" fmla="*/ 2874 h 9489"/>
              <a:gd name="connsiteX53" fmla="*/ 8403 w 10000"/>
              <a:gd name="connsiteY53" fmla="*/ 3383 h 9489"/>
              <a:gd name="connsiteX54" fmla="*/ 8129 w 10000"/>
              <a:gd name="connsiteY54" fmla="*/ 3896 h 9489"/>
              <a:gd name="connsiteX55" fmla="*/ 7859 w 10000"/>
              <a:gd name="connsiteY55" fmla="*/ 4405 h 9489"/>
              <a:gd name="connsiteX56" fmla="*/ 7859 w 10000"/>
              <a:gd name="connsiteY56" fmla="*/ 5255 h 9489"/>
              <a:gd name="connsiteX57" fmla="*/ 7585 w 10000"/>
              <a:gd name="connsiteY57" fmla="*/ 5938 h 9489"/>
              <a:gd name="connsiteX58" fmla="*/ 7314 w 10000"/>
              <a:gd name="connsiteY58" fmla="*/ 6597 h 9489"/>
              <a:gd name="connsiteX59" fmla="*/ 7314 w 10000"/>
              <a:gd name="connsiteY59" fmla="*/ 7274 h 9489"/>
              <a:gd name="connsiteX60" fmla="*/ 7040 w 10000"/>
              <a:gd name="connsiteY60" fmla="*/ 7787 h 9489"/>
              <a:gd name="connsiteX61" fmla="*/ 7040 w 10000"/>
              <a:gd name="connsiteY61" fmla="*/ 8299 h 9489"/>
              <a:gd name="connsiteX62" fmla="*/ 7040 w 10000"/>
              <a:gd name="connsiteY62" fmla="*/ 8808 h 9489"/>
              <a:gd name="connsiteX63" fmla="*/ 7040 w 10000"/>
              <a:gd name="connsiteY63" fmla="*/ 9147 h 9489"/>
              <a:gd name="connsiteX64" fmla="*/ 7040 w 10000"/>
              <a:gd name="connsiteY64" fmla="*/ 9489 h 9489"/>
              <a:gd name="connsiteX0" fmla="*/ 5680 w 10000"/>
              <a:gd name="connsiteY0" fmla="*/ 9640 h 9640"/>
              <a:gd name="connsiteX1" fmla="*/ 5680 w 10000"/>
              <a:gd name="connsiteY1" fmla="*/ 8924 h 9640"/>
              <a:gd name="connsiteX2" fmla="*/ 5680 w 10000"/>
              <a:gd name="connsiteY2" fmla="*/ 7850 h 9640"/>
              <a:gd name="connsiteX3" fmla="*/ 5956 w 10000"/>
              <a:gd name="connsiteY3" fmla="*/ 6952 h 9640"/>
              <a:gd name="connsiteX4" fmla="*/ 6225 w 10000"/>
              <a:gd name="connsiteY4" fmla="*/ 5902 h 9640"/>
              <a:gd name="connsiteX5" fmla="*/ 6225 w 10000"/>
              <a:gd name="connsiteY5" fmla="*/ 5001 h 9640"/>
              <a:gd name="connsiteX6" fmla="*/ 6497 w 10000"/>
              <a:gd name="connsiteY6" fmla="*/ 4106 h 9640"/>
              <a:gd name="connsiteX7" fmla="*/ 6497 w 10000"/>
              <a:gd name="connsiteY7" fmla="*/ 3388 h 9640"/>
              <a:gd name="connsiteX8" fmla="*/ 6767 w 10000"/>
              <a:gd name="connsiteY8" fmla="*/ 2669 h 9640"/>
              <a:gd name="connsiteX9" fmla="*/ 6767 w 10000"/>
              <a:gd name="connsiteY9" fmla="*/ 2151 h 9640"/>
              <a:gd name="connsiteX10" fmla="*/ 6767 w 10000"/>
              <a:gd name="connsiteY10" fmla="*/ 1972 h 9640"/>
              <a:gd name="connsiteX11" fmla="*/ 6767 w 10000"/>
              <a:gd name="connsiteY11" fmla="*/ 1796 h 9640"/>
              <a:gd name="connsiteX12" fmla="*/ 6767 w 10000"/>
              <a:gd name="connsiteY12" fmla="*/ 1613 h 9640"/>
              <a:gd name="connsiteX13" fmla="*/ 6767 w 10000"/>
              <a:gd name="connsiteY13" fmla="*/ 1613 h 9640"/>
              <a:gd name="connsiteX14" fmla="*/ 6767 w 10000"/>
              <a:gd name="connsiteY14" fmla="*/ 1613 h 9640"/>
              <a:gd name="connsiteX15" fmla="*/ 6497 w 10000"/>
              <a:gd name="connsiteY15" fmla="*/ 1613 h 9640"/>
              <a:gd name="connsiteX16" fmla="*/ 6225 w 10000"/>
              <a:gd name="connsiteY16" fmla="*/ 1613 h 9640"/>
              <a:gd name="connsiteX17" fmla="*/ 5956 w 10000"/>
              <a:gd name="connsiteY17" fmla="*/ 1613 h 9640"/>
              <a:gd name="connsiteX18" fmla="*/ 5680 w 10000"/>
              <a:gd name="connsiteY18" fmla="*/ 1613 h 9640"/>
              <a:gd name="connsiteX19" fmla="*/ 5138 w 10000"/>
              <a:gd name="connsiteY19" fmla="*/ 1796 h 9640"/>
              <a:gd name="connsiteX20" fmla="*/ 4863 w 10000"/>
              <a:gd name="connsiteY20" fmla="*/ 1796 h 9640"/>
              <a:gd name="connsiteX21" fmla="*/ 4321 w 10000"/>
              <a:gd name="connsiteY21" fmla="*/ 1972 h 9640"/>
              <a:gd name="connsiteX22" fmla="*/ 2959 w 10000"/>
              <a:gd name="connsiteY22" fmla="*/ 2151 h 9640"/>
              <a:gd name="connsiteX23" fmla="*/ 1905 w 10000"/>
              <a:gd name="connsiteY23" fmla="*/ 2151 h 9640"/>
              <a:gd name="connsiteX24" fmla="*/ 818 w 10000"/>
              <a:gd name="connsiteY24" fmla="*/ 2312 h 9640"/>
              <a:gd name="connsiteX25" fmla="*/ 0 w 10000"/>
              <a:gd name="connsiteY25" fmla="*/ 2312 h 9640"/>
              <a:gd name="connsiteX26" fmla="*/ 0 w 10000"/>
              <a:gd name="connsiteY26" fmla="*/ 1613 h 9640"/>
              <a:gd name="connsiteX27" fmla="*/ 818 w 10000"/>
              <a:gd name="connsiteY27" fmla="*/ 1613 h 9640"/>
              <a:gd name="connsiteX28" fmla="*/ 1905 w 10000"/>
              <a:gd name="connsiteY28" fmla="*/ 1435 h 9640"/>
              <a:gd name="connsiteX29" fmla="*/ 2959 w 10000"/>
              <a:gd name="connsiteY29" fmla="*/ 1435 h 9640"/>
              <a:gd name="connsiteX30" fmla="*/ 4050 w 10000"/>
              <a:gd name="connsiteY30" fmla="*/ 1255 h 9640"/>
              <a:gd name="connsiteX31" fmla="*/ 4863 w 10000"/>
              <a:gd name="connsiteY31" fmla="*/ 896 h 9640"/>
              <a:gd name="connsiteX32" fmla="*/ 5680 w 10000"/>
              <a:gd name="connsiteY32" fmla="*/ 896 h 9640"/>
              <a:gd name="connsiteX33" fmla="*/ 6225 w 10000"/>
              <a:gd name="connsiteY33" fmla="*/ 718 h 9640"/>
              <a:gd name="connsiteX34" fmla="*/ 6497 w 10000"/>
              <a:gd name="connsiteY34" fmla="*/ 355 h 9640"/>
              <a:gd name="connsiteX35" fmla="*/ 6767 w 10000"/>
              <a:gd name="connsiteY35" fmla="*/ 355 h 9640"/>
              <a:gd name="connsiteX36" fmla="*/ 7040 w 10000"/>
              <a:gd name="connsiteY36" fmla="*/ 178 h 9640"/>
              <a:gd name="connsiteX37" fmla="*/ 7314 w 10000"/>
              <a:gd name="connsiteY37" fmla="*/ 178 h 9640"/>
              <a:gd name="connsiteX38" fmla="*/ 7314 w 10000"/>
              <a:gd name="connsiteY38" fmla="*/ 0 h 9640"/>
              <a:gd name="connsiteX39" fmla="*/ 7585 w 10000"/>
              <a:gd name="connsiteY39" fmla="*/ 178 h 9640"/>
              <a:gd name="connsiteX40" fmla="*/ 7859 w 10000"/>
              <a:gd name="connsiteY40" fmla="*/ 178 h 9640"/>
              <a:gd name="connsiteX41" fmla="*/ 8403 w 10000"/>
              <a:gd name="connsiteY41" fmla="*/ 355 h 9640"/>
              <a:gd name="connsiteX42" fmla="*/ 8946 w 10000"/>
              <a:gd name="connsiteY42" fmla="*/ 718 h 9640"/>
              <a:gd name="connsiteX43" fmla="*/ 9184 w 10000"/>
              <a:gd name="connsiteY43" fmla="*/ 896 h 9640"/>
              <a:gd name="connsiteX44" fmla="*/ 9731 w 10000"/>
              <a:gd name="connsiteY44" fmla="*/ 1255 h 9640"/>
              <a:gd name="connsiteX45" fmla="*/ 9731 w 10000"/>
              <a:gd name="connsiteY45" fmla="*/ 1435 h 9640"/>
              <a:gd name="connsiteX46" fmla="*/ 10000 w 10000"/>
              <a:gd name="connsiteY46" fmla="*/ 1613 h 9640"/>
              <a:gd name="connsiteX47" fmla="*/ 9731 w 10000"/>
              <a:gd name="connsiteY47" fmla="*/ 1796 h 9640"/>
              <a:gd name="connsiteX48" fmla="*/ 9456 w 10000"/>
              <a:gd name="connsiteY48" fmla="*/ 1972 h 9640"/>
              <a:gd name="connsiteX49" fmla="*/ 9184 w 10000"/>
              <a:gd name="connsiteY49" fmla="*/ 1972 h 9640"/>
              <a:gd name="connsiteX50" fmla="*/ 8946 w 10000"/>
              <a:gd name="connsiteY50" fmla="*/ 2151 h 9640"/>
              <a:gd name="connsiteX51" fmla="*/ 8676 w 10000"/>
              <a:gd name="connsiteY51" fmla="*/ 2669 h 9640"/>
              <a:gd name="connsiteX52" fmla="*/ 8403 w 10000"/>
              <a:gd name="connsiteY52" fmla="*/ 3029 h 9640"/>
              <a:gd name="connsiteX53" fmla="*/ 8403 w 10000"/>
              <a:gd name="connsiteY53" fmla="*/ 3565 h 9640"/>
              <a:gd name="connsiteX54" fmla="*/ 8129 w 10000"/>
              <a:gd name="connsiteY54" fmla="*/ 4106 h 9640"/>
              <a:gd name="connsiteX55" fmla="*/ 7859 w 10000"/>
              <a:gd name="connsiteY55" fmla="*/ 4642 h 9640"/>
              <a:gd name="connsiteX56" fmla="*/ 7859 w 10000"/>
              <a:gd name="connsiteY56" fmla="*/ 5538 h 9640"/>
              <a:gd name="connsiteX57" fmla="*/ 7585 w 10000"/>
              <a:gd name="connsiteY57" fmla="*/ 6258 h 9640"/>
              <a:gd name="connsiteX58" fmla="*/ 7314 w 10000"/>
              <a:gd name="connsiteY58" fmla="*/ 6952 h 9640"/>
              <a:gd name="connsiteX59" fmla="*/ 7314 w 10000"/>
              <a:gd name="connsiteY59" fmla="*/ 7666 h 9640"/>
              <a:gd name="connsiteX60" fmla="*/ 7040 w 10000"/>
              <a:gd name="connsiteY60" fmla="*/ 8206 h 9640"/>
              <a:gd name="connsiteX61" fmla="*/ 7040 w 10000"/>
              <a:gd name="connsiteY61" fmla="*/ 8746 h 9640"/>
              <a:gd name="connsiteX62" fmla="*/ 7040 w 10000"/>
              <a:gd name="connsiteY62" fmla="*/ 9282 h 9640"/>
              <a:gd name="connsiteX63" fmla="*/ 7040 w 10000"/>
              <a:gd name="connsiteY63" fmla="*/ 9640 h 9640"/>
              <a:gd name="connsiteX0" fmla="*/ 5680 w 10000"/>
              <a:gd name="connsiteY0" fmla="*/ 10000 h 10000"/>
              <a:gd name="connsiteX1" fmla="*/ 5680 w 10000"/>
              <a:gd name="connsiteY1" fmla="*/ 9257 h 10000"/>
              <a:gd name="connsiteX2" fmla="*/ 5680 w 10000"/>
              <a:gd name="connsiteY2" fmla="*/ 8143 h 10000"/>
              <a:gd name="connsiteX3" fmla="*/ 5956 w 10000"/>
              <a:gd name="connsiteY3" fmla="*/ 7212 h 10000"/>
              <a:gd name="connsiteX4" fmla="*/ 6225 w 10000"/>
              <a:gd name="connsiteY4" fmla="*/ 6122 h 10000"/>
              <a:gd name="connsiteX5" fmla="*/ 6225 w 10000"/>
              <a:gd name="connsiteY5" fmla="*/ 5188 h 10000"/>
              <a:gd name="connsiteX6" fmla="*/ 6497 w 10000"/>
              <a:gd name="connsiteY6" fmla="*/ 4259 h 10000"/>
              <a:gd name="connsiteX7" fmla="*/ 6497 w 10000"/>
              <a:gd name="connsiteY7" fmla="*/ 3515 h 10000"/>
              <a:gd name="connsiteX8" fmla="*/ 6767 w 10000"/>
              <a:gd name="connsiteY8" fmla="*/ 2769 h 10000"/>
              <a:gd name="connsiteX9" fmla="*/ 6767 w 10000"/>
              <a:gd name="connsiteY9" fmla="*/ 2231 h 10000"/>
              <a:gd name="connsiteX10" fmla="*/ 6767 w 10000"/>
              <a:gd name="connsiteY10" fmla="*/ 2046 h 10000"/>
              <a:gd name="connsiteX11" fmla="*/ 6767 w 10000"/>
              <a:gd name="connsiteY11" fmla="*/ 1863 h 10000"/>
              <a:gd name="connsiteX12" fmla="*/ 6767 w 10000"/>
              <a:gd name="connsiteY12" fmla="*/ 1673 h 10000"/>
              <a:gd name="connsiteX13" fmla="*/ 6767 w 10000"/>
              <a:gd name="connsiteY13" fmla="*/ 1673 h 10000"/>
              <a:gd name="connsiteX14" fmla="*/ 6767 w 10000"/>
              <a:gd name="connsiteY14" fmla="*/ 1673 h 10000"/>
              <a:gd name="connsiteX15" fmla="*/ 6497 w 10000"/>
              <a:gd name="connsiteY15" fmla="*/ 1673 h 10000"/>
              <a:gd name="connsiteX16" fmla="*/ 6225 w 10000"/>
              <a:gd name="connsiteY16" fmla="*/ 1673 h 10000"/>
              <a:gd name="connsiteX17" fmla="*/ 5956 w 10000"/>
              <a:gd name="connsiteY17" fmla="*/ 1673 h 10000"/>
              <a:gd name="connsiteX18" fmla="*/ 5680 w 10000"/>
              <a:gd name="connsiteY18" fmla="*/ 1673 h 10000"/>
              <a:gd name="connsiteX19" fmla="*/ 5138 w 10000"/>
              <a:gd name="connsiteY19" fmla="*/ 1863 h 10000"/>
              <a:gd name="connsiteX20" fmla="*/ 4863 w 10000"/>
              <a:gd name="connsiteY20" fmla="*/ 1863 h 10000"/>
              <a:gd name="connsiteX21" fmla="*/ 4321 w 10000"/>
              <a:gd name="connsiteY21" fmla="*/ 2046 h 10000"/>
              <a:gd name="connsiteX22" fmla="*/ 2959 w 10000"/>
              <a:gd name="connsiteY22" fmla="*/ 2231 h 10000"/>
              <a:gd name="connsiteX23" fmla="*/ 1905 w 10000"/>
              <a:gd name="connsiteY23" fmla="*/ 2231 h 10000"/>
              <a:gd name="connsiteX24" fmla="*/ 818 w 10000"/>
              <a:gd name="connsiteY24" fmla="*/ 2398 h 10000"/>
              <a:gd name="connsiteX25" fmla="*/ 0 w 10000"/>
              <a:gd name="connsiteY25" fmla="*/ 2398 h 10000"/>
              <a:gd name="connsiteX26" fmla="*/ 0 w 10000"/>
              <a:gd name="connsiteY26" fmla="*/ 1673 h 10000"/>
              <a:gd name="connsiteX27" fmla="*/ 818 w 10000"/>
              <a:gd name="connsiteY27" fmla="*/ 1673 h 10000"/>
              <a:gd name="connsiteX28" fmla="*/ 1905 w 10000"/>
              <a:gd name="connsiteY28" fmla="*/ 1489 h 10000"/>
              <a:gd name="connsiteX29" fmla="*/ 2959 w 10000"/>
              <a:gd name="connsiteY29" fmla="*/ 1489 h 10000"/>
              <a:gd name="connsiteX30" fmla="*/ 4050 w 10000"/>
              <a:gd name="connsiteY30" fmla="*/ 1302 h 10000"/>
              <a:gd name="connsiteX31" fmla="*/ 4863 w 10000"/>
              <a:gd name="connsiteY31" fmla="*/ 929 h 10000"/>
              <a:gd name="connsiteX32" fmla="*/ 5680 w 10000"/>
              <a:gd name="connsiteY32" fmla="*/ 929 h 10000"/>
              <a:gd name="connsiteX33" fmla="*/ 6225 w 10000"/>
              <a:gd name="connsiteY33" fmla="*/ 745 h 10000"/>
              <a:gd name="connsiteX34" fmla="*/ 6497 w 10000"/>
              <a:gd name="connsiteY34" fmla="*/ 368 h 10000"/>
              <a:gd name="connsiteX35" fmla="*/ 6767 w 10000"/>
              <a:gd name="connsiteY35" fmla="*/ 368 h 10000"/>
              <a:gd name="connsiteX36" fmla="*/ 7040 w 10000"/>
              <a:gd name="connsiteY36" fmla="*/ 185 h 10000"/>
              <a:gd name="connsiteX37" fmla="*/ 7314 w 10000"/>
              <a:gd name="connsiteY37" fmla="*/ 185 h 10000"/>
              <a:gd name="connsiteX38" fmla="*/ 7314 w 10000"/>
              <a:gd name="connsiteY38" fmla="*/ 0 h 10000"/>
              <a:gd name="connsiteX39" fmla="*/ 7585 w 10000"/>
              <a:gd name="connsiteY39" fmla="*/ 185 h 10000"/>
              <a:gd name="connsiteX40" fmla="*/ 7859 w 10000"/>
              <a:gd name="connsiteY40" fmla="*/ 185 h 10000"/>
              <a:gd name="connsiteX41" fmla="*/ 8403 w 10000"/>
              <a:gd name="connsiteY41" fmla="*/ 368 h 10000"/>
              <a:gd name="connsiteX42" fmla="*/ 8946 w 10000"/>
              <a:gd name="connsiteY42" fmla="*/ 745 h 10000"/>
              <a:gd name="connsiteX43" fmla="*/ 9184 w 10000"/>
              <a:gd name="connsiteY43" fmla="*/ 929 h 10000"/>
              <a:gd name="connsiteX44" fmla="*/ 9731 w 10000"/>
              <a:gd name="connsiteY44" fmla="*/ 1302 h 10000"/>
              <a:gd name="connsiteX45" fmla="*/ 9731 w 10000"/>
              <a:gd name="connsiteY45" fmla="*/ 1489 h 10000"/>
              <a:gd name="connsiteX46" fmla="*/ 10000 w 10000"/>
              <a:gd name="connsiteY46" fmla="*/ 1673 h 10000"/>
              <a:gd name="connsiteX47" fmla="*/ 9731 w 10000"/>
              <a:gd name="connsiteY47" fmla="*/ 1863 h 10000"/>
              <a:gd name="connsiteX48" fmla="*/ 9456 w 10000"/>
              <a:gd name="connsiteY48" fmla="*/ 2046 h 10000"/>
              <a:gd name="connsiteX49" fmla="*/ 9184 w 10000"/>
              <a:gd name="connsiteY49" fmla="*/ 2046 h 10000"/>
              <a:gd name="connsiteX50" fmla="*/ 8946 w 10000"/>
              <a:gd name="connsiteY50" fmla="*/ 2231 h 10000"/>
              <a:gd name="connsiteX51" fmla="*/ 8676 w 10000"/>
              <a:gd name="connsiteY51" fmla="*/ 2769 h 10000"/>
              <a:gd name="connsiteX52" fmla="*/ 8403 w 10000"/>
              <a:gd name="connsiteY52" fmla="*/ 3142 h 10000"/>
              <a:gd name="connsiteX53" fmla="*/ 8403 w 10000"/>
              <a:gd name="connsiteY53" fmla="*/ 3698 h 10000"/>
              <a:gd name="connsiteX54" fmla="*/ 8129 w 10000"/>
              <a:gd name="connsiteY54" fmla="*/ 4259 h 10000"/>
              <a:gd name="connsiteX55" fmla="*/ 7859 w 10000"/>
              <a:gd name="connsiteY55" fmla="*/ 4815 h 10000"/>
              <a:gd name="connsiteX56" fmla="*/ 7859 w 10000"/>
              <a:gd name="connsiteY56" fmla="*/ 5745 h 10000"/>
              <a:gd name="connsiteX57" fmla="*/ 7585 w 10000"/>
              <a:gd name="connsiteY57" fmla="*/ 6492 h 10000"/>
              <a:gd name="connsiteX58" fmla="*/ 7314 w 10000"/>
              <a:gd name="connsiteY58" fmla="*/ 7212 h 10000"/>
              <a:gd name="connsiteX59" fmla="*/ 7314 w 10000"/>
              <a:gd name="connsiteY59" fmla="*/ 7952 h 10000"/>
              <a:gd name="connsiteX60" fmla="*/ 7040 w 10000"/>
              <a:gd name="connsiteY60" fmla="*/ 8512 h 10000"/>
              <a:gd name="connsiteX61" fmla="*/ 7040 w 10000"/>
              <a:gd name="connsiteY61" fmla="*/ 9073 h 10000"/>
              <a:gd name="connsiteX62" fmla="*/ 7040 w 10000"/>
              <a:gd name="connsiteY62" fmla="*/ 9629 h 10000"/>
              <a:gd name="connsiteX0" fmla="*/ 5680 w 10000"/>
              <a:gd name="connsiteY0" fmla="*/ 10000 h 10000"/>
              <a:gd name="connsiteX1" fmla="*/ 5680 w 10000"/>
              <a:gd name="connsiteY1" fmla="*/ 9257 h 10000"/>
              <a:gd name="connsiteX2" fmla="*/ 5680 w 10000"/>
              <a:gd name="connsiteY2" fmla="*/ 8143 h 10000"/>
              <a:gd name="connsiteX3" fmla="*/ 5956 w 10000"/>
              <a:gd name="connsiteY3" fmla="*/ 7212 h 10000"/>
              <a:gd name="connsiteX4" fmla="*/ 6225 w 10000"/>
              <a:gd name="connsiteY4" fmla="*/ 6122 h 10000"/>
              <a:gd name="connsiteX5" fmla="*/ 6225 w 10000"/>
              <a:gd name="connsiteY5" fmla="*/ 5188 h 10000"/>
              <a:gd name="connsiteX6" fmla="*/ 6497 w 10000"/>
              <a:gd name="connsiteY6" fmla="*/ 4259 h 10000"/>
              <a:gd name="connsiteX7" fmla="*/ 6497 w 10000"/>
              <a:gd name="connsiteY7" fmla="*/ 3515 h 10000"/>
              <a:gd name="connsiteX8" fmla="*/ 6767 w 10000"/>
              <a:gd name="connsiteY8" fmla="*/ 2769 h 10000"/>
              <a:gd name="connsiteX9" fmla="*/ 6767 w 10000"/>
              <a:gd name="connsiteY9" fmla="*/ 2231 h 10000"/>
              <a:gd name="connsiteX10" fmla="*/ 6767 w 10000"/>
              <a:gd name="connsiteY10" fmla="*/ 2046 h 10000"/>
              <a:gd name="connsiteX11" fmla="*/ 6767 w 10000"/>
              <a:gd name="connsiteY11" fmla="*/ 1863 h 10000"/>
              <a:gd name="connsiteX12" fmla="*/ 6767 w 10000"/>
              <a:gd name="connsiteY12" fmla="*/ 1673 h 10000"/>
              <a:gd name="connsiteX13" fmla="*/ 6767 w 10000"/>
              <a:gd name="connsiteY13" fmla="*/ 1673 h 10000"/>
              <a:gd name="connsiteX14" fmla="*/ 6767 w 10000"/>
              <a:gd name="connsiteY14" fmla="*/ 1673 h 10000"/>
              <a:gd name="connsiteX15" fmla="*/ 6497 w 10000"/>
              <a:gd name="connsiteY15" fmla="*/ 1673 h 10000"/>
              <a:gd name="connsiteX16" fmla="*/ 6225 w 10000"/>
              <a:gd name="connsiteY16" fmla="*/ 1673 h 10000"/>
              <a:gd name="connsiteX17" fmla="*/ 5956 w 10000"/>
              <a:gd name="connsiteY17" fmla="*/ 1673 h 10000"/>
              <a:gd name="connsiteX18" fmla="*/ 5680 w 10000"/>
              <a:gd name="connsiteY18" fmla="*/ 1673 h 10000"/>
              <a:gd name="connsiteX19" fmla="*/ 5138 w 10000"/>
              <a:gd name="connsiteY19" fmla="*/ 1863 h 10000"/>
              <a:gd name="connsiteX20" fmla="*/ 4863 w 10000"/>
              <a:gd name="connsiteY20" fmla="*/ 1863 h 10000"/>
              <a:gd name="connsiteX21" fmla="*/ 4321 w 10000"/>
              <a:gd name="connsiteY21" fmla="*/ 2046 h 10000"/>
              <a:gd name="connsiteX22" fmla="*/ 2959 w 10000"/>
              <a:gd name="connsiteY22" fmla="*/ 2231 h 10000"/>
              <a:gd name="connsiteX23" fmla="*/ 1905 w 10000"/>
              <a:gd name="connsiteY23" fmla="*/ 2231 h 10000"/>
              <a:gd name="connsiteX24" fmla="*/ 818 w 10000"/>
              <a:gd name="connsiteY24" fmla="*/ 2398 h 10000"/>
              <a:gd name="connsiteX25" fmla="*/ 0 w 10000"/>
              <a:gd name="connsiteY25" fmla="*/ 2398 h 10000"/>
              <a:gd name="connsiteX26" fmla="*/ 0 w 10000"/>
              <a:gd name="connsiteY26" fmla="*/ 1673 h 10000"/>
              <a:gd name="connsiteX27" fmla="*/ 818 w 10000"/>
              <a:gd name="connsiteY27" fmla="*/ 1673 h 10000"/>
              <a:gd name="connsiteX28" fmla="*/ 1905 w 10000"/>
              <a:gd name="connsiteY28" fmla="*/ 1489 h 10000"/>
              <a:gd name="connsiteX29" fmla="*/ 2959 w 10000"/>
              <a:gd name="connsiteY29" fmla="*/ 1489 h 10000"/>
              <a:gd name="connsiteX30" fmla="*/ 4050 w 10000"/>
              <a:gd name="connsiteY30" fmla="*/ 1302 h 10000"/>
              <a:gd name="connsiteX31" fmla="*/ 4863 w 10000"/>
              <a:gd name="connsiteY31" fmla="*/ 929 h 10000"/>
              <a:gd name="connsiteX32" fmla="*/ 5680 w 10000"/>
              <a:gd name="connsiteY32" fmla="*/ 929 h 10000"/>
              <a:gd name="connsiteX33" fmla="*/ 6225 w 10000"/>
              <a:gd name="connsiteY33" fmla="*/ 745 h 10000"/>
              <a:gd name="connsiteX34" fmla="*/ 6497 w 10000"/>
              <a:gd name="connsiteY34" fmla="*/ 368 h 10000"/>
              <a:gd name="connsiteX35" fmla="*/ 6767 w 10000"/>
              <a:gd name="connsiteY35" fmla="*/ 368 h 10000"/>
              <a:gd name="connsiteX36" fmla="*/ 7040 w 10000"/>
              <a:gd name="connsiteY36" fmla="*/ 185 h 10000"/>
              <a:gd name="connsiteX37" fmla="*/ 7314 w 10000"/>
              <a:gd name="connsiteY37" fmla="*/ 185 h 10000"/>
              <a:gd name="connsiteX38" fmla="*/ 7314 w 10000"/>
              <a:gd name="connsiteY38" fmla="*/ 0 h 10000"/>
              <a:gd name="connsiteX39" fmla="*/ 7585 w 10000"/>
              <a:gd name="connsiteY39" fmla="*/ 185 h 10000"/>
              <a:gd name="connsiteX40" fmla="*/ 7859 w 10000"/>
              <a:gd name="connsiteY40" fmla="*/ 185 h 10000"/>
              <a:gd name="connsiteX41" fmla="*/ 8403 w 10000"/>
              <a:gd name="connsiteY41" fmla="*/ 368 h 10000"/>
              <a:gd name="connsiteX42" fmla="*/ 8946 w 10000"/>
              <a:gd name="connsiteY42" fmla="*/ 745 h 10000"/>
              <a:gd name="connsiteX43" fmla="*/ 9184 w 10000"/>
              <a:gd name="connsiteY43" fmla="*/ 929 h 10000"/>
              <a:gd name="connsiteX44" fmla="*/ 9731 w 10000"/>
              <a:gd name="connsiteY44" fmla="*/ 1302 h 10000"/>
              <a:gd name="connsiteX45" fmla="*/ 9731 w 10000"/>
              <a:gd name="connsiteY45" fmla="*/ 1489 h 10000"/>
              <a:gd name="connsiteX46" fmla="*/ 10000 w 10000"/>
              <a:gd name="connsiteY46" fmla="*/ 1673 h 10000"/>
              <a:gd name="connsiteX47" fmla="*/ 9731 w 10000"/>
              <a:gd name="connsiteY47" fmla="*/ 1863 h 10000"/>
              <a:gd name="connsiteX48" fmla="*/ 9456 w 10000"/>
              <a:gd name="connsiteY48" fmla="*/ 2046 h 10000"/>
              <a:gd name="connsiteX49" fmla="*/ 9184 w 10000"/>
              <a:gd name="connsiteY49" fmla="*/ 2046 h 10000"/>
              <a:gd name="connsiteX50" fmla="*/ 8946 w 10000"/>
              <a:gd name="connsiteY50" fmla="*/ 2231 h 10000"/>
              <a:gd name="connsiteX51" fmla="*/ 8676 w 10000"/>
              <a:gd name="connsiteY51" fmla="*/ 2769 h 10000"/>
              <a:gd name="connsiteX52" fmla="*/ 8403 w 10000"/>
              <a:gd name="connsiteY52" fmla="*/ 3142 h 10000"/>
              <a:gd name="connsiteX53" fmla="*/ 8403 w 10000"/>
              <a:gd name="connsiteY53" fmla="*/ 3698 h 10000"/>
              <a:gd name="connsiteX54" fmla="*/ 8129 w 10000"/>
              <a:gd name="connsiteY54" fmla="*/ 4259 h 10000"/>
              <a:gd name="connsiteX55" fmla="*/ 7859 w 10000"/>
              <a:gd name="connsiteY55" fmla="*/ 4815 h 10000"/>
              <a:gd name="connsiteX56" fmla="*/ 7859 w 10000"/>
              <a:gd name="connsiteY56" fmla="*/ 5745 h 10000"/>
              <a:gd name="connsiteX57" fmla="*/ 7585 w 10000"/>
              <a:gd name="connsiteY57" fmla="*/ 6492 h 10000"/>
              <a:gd name="connsiteX58" fmla="*/ 7314 w 10000"/>
              <a:gd name="connsiteY58" fmla="*/ 7212 h 10000"/>
              <a:gd name="connsiteX59" fmla="*/ 7314 w 10000"/>
              <a:gd name="connsiteY59" fmla="*/ 7952 h 10000"/>
              <a:gd name="connsiteX60" fmla="*/ 7040 w 10000"/>
              <a:gd name="connsiteY60" fmla="*/ 8512 h 10000"/>
              <a:gd name="connsiteX61" fmla="*/ 7040 w 10000"/>
              <a:gd name="connsiteY61" fmla="*/ 9073 h 10000"/>
              <a:gd name="connsiteX0" fmla="*/ 5680 w 10000"/>
              <a:gd name="connsiteY0" fmla="*/ 9257 h 9257"/>
              <a:gd name="connsiteX1" fmla="*/ 5680 w 10000"/>
              <a:gd name="connsiteY1" fmla="*/ 8143 h 9257"/>
              <a:gd name="connsiteX2" fmla="*/ 5956 w 10000"/>
              <a:gd name="connsiteY2" fmla="*/ 7212 h 9257"/>
              <a:gd name="connsiteX3" fmla="*/ 6225 w 10000"/>
              <a:gd name="connsiteY3" fmla="*/ 6122 h 9257"/>
              <a:gd name="connsiteX4" fmla="*/ 6225 w 10000"/>
              <a:gd name="connsiteY4" fmla="*/ 5188 h 9257"/>
              <a:gd name="connsiteX5" fmla="*/ 6497 w 10000"/>
              <a:gd name="connsiteY5" fmla="*/ 4259 h 9257"/>
              <a:gd name="connsiteX6" fmla="*/ 6497 w 10000"/>
              <a:gd name="connsiteY6" fmla="*/ 3515 h 9257"/>
              <a:gd name="connsiteX7" fmla="*/ 6767 w 10000"/>
              <a:gd name="connsiteY7" fmla="*/ 2769 h 9257"/>
              <a:gd name="connsiteX8" fmla="*/ 6767 w 10000"/>
              <a:gd name="connsiteY8" fmla="*/ 2231 h 9257"/>
              <a:gd name="connsiteX9" fmla="*/ 6767 w 10000"/>
              <a:gd name="connsiteY9" fmla="*/ 2046 h 9257"/>
              <a:gd name="connsiteX10" fmla="*/ 6767 w 10000"/>
              <a:gd name="connsiteY10" fmla="*/ 1863 h 9257"/>
              <a:gd name="connsiteX11" fmla="*/ 6767 w 10000"/>
              <a:gd name="connsiteY11" fmla="*/ 1673 h 9257"/>
              <a:gd name="connsiteX12" fmla="*/ 6767 w 10000"/>
              <a:gd name="connsiteY12" fmla="*/ 1673 h 9257"/>
              <a:gd name="connsiteX13" fmla="*/ 6767 w 10000"/>
              <a:gd name="connsiteY13" fmla="*/ 1673 h 9257"/>
              <a:gd name="connsiteX14" fmla="*/ 6497 w 10000"/>
              <a:gd name="connsiteY14" fmla="*/ 1673 h 9257"/>
              <a:gd name="connsiteX15" fmla="*/ 6225 w 10000"/>
              <a:gd name="connsiteY15" fmla="*/ 1673 h 9257"/>
              <a:gd name="connsiteX16" fmla="*/ 5956 w 10000"/>
              <a:gd name="connsiteY16" fmla="*/ 1673 h 9257"/>
              <a:gd name="connsiteX17" fmla="*/ 5680 w 10000"/>
              <a:gd name="connsiteY17" fmla="*/ 1673 h 9257"/>
              <a:gd name="connsiteX18" fmla="*/ 5138 w 10000"/>
              <a:gd name="connsiteY18" fmla="*/ 1863 h 9257"/>
              <a:gd name="connsiteX19" fmla="*/ 4863 w 10000"/>
              <a:gd name="connsiteY19" fmla="*/ 1863 h 9257"/>
              <a:gd name="connsiteX20" fmla="*/ 4321 w 10000"/>
              <a:gd name="connsiteY20" fmla="*/ 2046 h 9257"/>
              <a:gd name="connsiteX21" fmla="*/ 2959 w 10000"/>
              <a:gd name="connsiteY21" fmla="*/ 2231 h 9257"/>
              <a:gd name="connsiteX22" fmla="*/ 1905 w 10000"/>
              <a:gd name="connsiteY22" fmla="*/ 2231 h 9257"/>
              <a:gd name="connsiteX23" fmla="*/ 818 w 10000"/>
              <a:gd name="connsiteY23" fmla="*/ 2398 h 9257"/>
              <a:gd name="connsiteX24" fmla="*/ 0 w 10000"/>
              <a:gd name="connsiteY24" fmla="*/ 2398 h 9257"/>
              <a:gd name="connsiteX25" fmla="*/ 0 w 10000"/>
              <a:gd name="connsiteY25" fmla="*/ 1673 h 9257"/>
              <a:gd name="connsiteX26" fmla="*/ 818 w 10000"/>
              <a:gd name="connsiteY26" fmla="*/ 1673 h 9257"/>
              <a:gd name="connsiteX27" fmla="*/ 1905 w 10000"/>
              <a:gd name="connsiteY27" fmla="*/ 1489 h 9257"/>
              <a:gd name="connsiteX28" fmla="*/ 2959 w 10000"/>
              <a:gd name="connsiteY28" fmla="*/ 1489 h 9257"/>
              <a:gd name="connsiteX29" fmla="*/ 4050 w 10000"/>
              <a:gd name="connsiteY29" fmla="*/ 1302 h 9257"/>
              <a:gd name="connsiteX30" fmla="*/ 4863 w 10000"/>
              <a:gd name="connsiteY30" fmla="*/ 929 h 9257"/>
              <a:gd name="connsiteX31" fmla="*/ 5680 w 10000"/>
              <a:gd name="connsiteY31" fmla="*/ 929 h 9257"/>
              <a:gd name="connsiteX32" fmla="*/ 6225 w 10000"/>
              <a:gd name="connsiteY32" fmla="*/ 745 h 9257"/>
              <a:gd name="connsiteX33" fmla="*/ 6497 w 10000"/>
              <a:gd name="connsiteY33" fmla="*/ 368 h 9257"/>
              <a:gd name="connsiteX34" fmla="*/ 6767 w 10000"/>
              <a:gd name="connsiteY34" fmla="*/ 368 h 9257"/>
              <a:gd name="connsiteX35" fmla="*/ 7040 w 10000"/>
              <a:gd name="connsiteY35" fmla="*/ 185 h 9257"/>
              <a:gd name="connsiteX36" fmla="*/ 7314 w 10000"/>
              <a:gd name="connsiteY36" fmla="*/ 185 h 9257"/>
              <a:gd name="connsiteX37" fmla="*/ 7314 w 10000"/>
              <a:gd name="connsiteY37" fmla="*/ 0 h 9257"/>
              <a:gd name="connsiteX38" fmla="*/ 7585 w 10000"/>
              <a:gd name="connsiteY38" fmla="*/ 185 h 9257"/>
              <a:gd name="connsiteX39" fmla="*/ 7859 w 10000"/>
              <a:gd name="connsiteY39" fmla="*/ 185 h 9257"/>
              <a:gd name="connsiteX40" fmla="*/ 8403 w 10000"/>
              <a:gd name="connsiteY40" fmla="*/ 368 h 9257"/>
              <a:gd name="connsiteX41" fmla="*/ 8946 w 10000"/>
              <a:gd name="connsiteY41" fmla="*/ 745 h 9257"/>
              <a:gd name="connsiteX42" fmla="*/ 9184 w 10000"/>
              <a:gd name="connsiteY42" fmla="*/ 929 h 9257"/>
              <a:gd name="connsiteX43" fmla="*/ 9731 w 10000"/>
              <a:gd name="connsiteY43" fmla="*/ 1302 h 9257"/>
              <a:gd name="connsiteX44" fmla="*/ 9731 w 10000"/>
              <a:gd name="connsiteY44" fmla="*/ 1489 h 9257"/>
              <a:gd name="connsiteX45" fmla="*/ 10000 w 10000"/>
              <a:gd name="connsiteY45" fmla="*/ 1673 h 9257"/>
              <a:gd name="connsiteX46" fmla="*/ 9731 w 10000"/>
              <a:gd name="connsiteY46" fmla="*/ 1863 h 9257"/>
              <a:gd name="connsiteX47" fmla="*/ 9456 w 10000"/>
              <a:gd name="connsiteY47" fmla="*/ 2046 h 9257"/>
              <a:gd name="connsiteX48" fmla="*/ 9184 w 10000"/>
              <a:gd name="connsiteY48" fmla="*/ 2046 h 9257"/>
              <a:gd name="connsiteX49" fmla="*/ 8946 w 10000"/>
              <a:gd name="connsiteY49" fmla="*/ 2231 h 9257"/>
              <a:gd name="connsiteX50" fmla="*/ 8676 w 10000"/>
              <a:gd name="connsiteY50" fmla="*/ 2769 h 9257"/>
              <a:gd name="connsiteX51" fmla="*/ 8403 w 10000"/>
              <a:gd name="connsiteY51" fmla="*/ 3142 h 9257"/>
              <a:gd name="connsiteX52" fmla="*/ 8403 w 10000"/>
              <a:gd name="connsiteY52" fmla="*/ 3698 h 9257"/>
              <a:gd name="connsiteX53" fmla="*/ 8129 w 10000"/>
              <a:gd name="connsiteY53" fmla="*/ 4259 h 9257"/>
              <a:gd name="connsiteX54" fmla="*/ 7859 w 10000"/>
              <a:gd name="connsiteY54" fmla="*/ 4815 h 9257"/>
              <a:gd name="connsiteX55" fmla="*/ 7859 w 10000"/>
              <a:gd name="connsiteY55" fmla="*/ 5745 h 9257"/>
              <a:gd name="connsiteX56" fmla="*/ 7585 w 10000"/>
              <a:gd name="connsiteY56" fmla="*/ 6492 h 9257"/>
              <a:gd name="connsiteX57" fmla="*/ 7314 w 10000"/>
              <a:gd name="connsiteY57" fmla="*/ 7212 h 9257"/>
              <a:gd name="connsiteX58" fmla="*/ 7314 w 10000"/>
              <a:gd name="connsiteY58" fmla="*/ 7952 h 9257"/>
              <a:gd name="connsiteX59" fmla="*/ 7040 w 10000"/>
              <a:gd name="connsiteY59" fmla="*/ 8512 h 9257"/>
              <a:gd name="connsiteX60" fmla="*/ 7040 w 10000"/>
              <a:gd name="connsiteY60" fmla="*/ 9073 h 9257"/>
              <a:gd name="connsiteX0" fmla="*/ 5680 w 10000"/>
              <a:gd name="connsiteY0" fmla="*/ 8797 h 9801"/>
              <a:gd name="connsiteX1" fmla="*/ 5956 w 10000"/>
              <a:gd name="connsiteY1" fmla="*/ 7791 h 9801"/>
              <a:gd name="connsiteX2" fmla="*/ 6225 w 10000"/>
              <a:gd name="connsiteY2" fmla="*/ 6613 h 9801"/>
              <a:gd name="connsiteX3" fmla="*/ 6225 w 10000"/>
              <a:gd name="connsiteY3" fmla="*/ 5604 h 9801"/>
              <a:gd name="connsiteX4" fmla="*/ 6497 w 10000"/>
              <a:gd name="connsiteY4" fmla="*/ 4601 h 9801"/>
              <a:gd name="connsiteX5" fmla="*/ 6497 w 10000"/>
              <a:gd name="connsiteY5" fmla="*/ 3797 h 9801"/>
              <a:gd name="connsiteX6" fmla="*/ 6767 w 10000"/>
              <a:gd name="connsiteY6" fmla="*/ 2991 h 9801"/>
              <a:gd name="connsiteX7" fmla="*/ 6767 w 10000"/>
              <a:gd name="connsiteY7" fmla="*/ 2410 h 9801"/>
              <a:gd name="connsiteX8" fmla="*/ 6767 w 10000"/>
              <a:gd name="connsiteY8" fmla="*/ 2210 h 9801"/>
              <a:gd name="connsiteX9" fmla="*/ 6767 w 10000"/>
              <a:gd name="connsiteY9" fmla="*/ 2013 h 9801"/>
              <a:gd name="connsiteX10" fmla="*/ 6767 w 10000"/>
              <a:gd name="connsiteY10" fmla="*/ 1807 h 9801"/>
              <a:gd name="connsiteX11" fmla="*/ 6767 w 10000"/>
              <a:gd name="connsiteY11" fmla="*/ 1807 h 9801"/>
              <a:gd name="connsiteX12" fmla="*/ 6767 w 10000"/>
              <a:gd name="connsiteY12" fmla="*/ 1807 h 9801"/>
              <a:gd name="connsiteX13" fmla="*/ 6497 w 10000"/>
              <a:gd name="connsiteY13" fmla="*/ 1807 h 9801"/>
              <a:gd name="connsiteX14" fmla="*/ 6225 w 10000"/>
              <a:gd name="connsiteY14" fmla="*/ 1807 h 9801"/>
              <a:gd name="connsiteX15" fmla="*/ 5956 w 10000"/>
              <a:gd name="connsiteY15" fmla="*/ 1807 h 9801"/>
              <a:gd name="connsiteX16" fmla="*/ 5680 w 10000"/>
              <a:gd name="connsiteY16" fmla="*/ 1807 h 9801"/>
              <a:gd name="connsiteX17" fmla="*/ 5138 w 10000"/>
              <a:gd name="connsiteY17" fmla="*/ 2013 h 9801"/>
              <a:gd name="connsiteX18" fmla="*/ 4863 w 10000"/>
              <a:gd name="connsiteY18" fmla="*/ 2013 h 9801"/>
              <a:gd name="connsiteX19" fmla="*/ 4321 w 10000"/>
              <a:gd name="connsiteY19" fmla="*/ 2210 h 9801"/>
              <a:gd name="connsiteX20" fmla="*/ 2959 w 10000"/>
              <a:gd name="connsiteY20" fmla="*/ 2410 h 9801"/>
              <a:gd name="connsiteX21" fmla="*/ 1905 w 10000"/>
              <a:gd name="connsiteY21" fmla="*/ 2410 h 9801"/>
              <a:gd name="connsiteX22" fmla="*/ 818 w 10000"/>
              <a:gd name="connsiteY22" fmla="*/ 2590 h 9801"/>
              <a:gd name="connsiteX23" fmla="*/ 0 w 10000"/>
              <a:gd name="connsiteY23" fmla="*/ 2590 h 9801"/>
              <a:gd name="connsiteX24" fmla="*/ 0 w 10000"/>
              <a:gd name="connsiteY24" fmla="*/ 1807 h 9801"/>
              <a:gd name="connsiteX25" fmla="*/ 818 w 10000"/>
              <a:gd name="connsiteY25" fmla="*/ 1807 h 9801"/>
              <a:gd name="connsiteX26" fmla="*/ 1905 w 10000"/>
              <a:gd name="connsiteY26" fmla="*/ 1609 h 9801"/>
              <a:gd name="connsiteX27" fmla="*/ 2959 w 10000"/>
              <a:gd name="connsiteY27" fmla="*/ 1609 h 9801"/>
              <a:gd name="connsiteX28" fmla="*/ 4050 w 10000"/>
              <a:gd name="connsiteY28" fmla="*/ 1407 h 9801"/>
              <a:gd name="connsiteX29" fmla="*/ 4863 w 10000"/>
              <a:gd name="connsiteY29" fmla="*/ 1004 h 9801"/>
              <a:gd name="connsiteX30" fmla="*/ 5680 w 10000"/>
              <a:gd name="connsiteY30" fmla="*/ 1004 h 9801"/>
              <a:gd name="connsiteX31" fmla="*/ 6225 w 10000"/>
              <a:gd name="connsiteY31" fmla="*/ 805 h 9801"/>
              <a:gd name="connsiteX32" fmla="*/ 6497 w 10000"/>
              <a:gd name="connsiteY32" fmla="*/ 398 h 9801"/>
              <a:gd name="connsiteX33" fmla="*/ 6767 w 10000"/>
              <a:gd name="connsiteY33" fmla="*/ 398 h 9801"/>
              <a:gd name="connsiteX34" fmla="*/ 7040 w 10000"/>
              <a:gd name="connsiteY34" fmla="*/ 200 h 9801"/>
              <a:gd name="connsiteX35" fmla="*/ 7314 w 10000"/>
              <a:gd name="connsiteY35" fmla="*/ 200 h 9801"/>
              <a:gd name="connsiteX36" fmla="*/ 7314 w 10000"/>
              <a:gd name="connsiteY36" fmla="*/ 0 h 9801"/>
              <a:gd name="connsiteX37" fmla="*/ 7585 w 10000"/>
              <a:gd name="connsiteY37" fmla="*/ 200 h 9801"/>
              <a:gd name="connsiteX38" fmla="*/ 7859 w 10000"/>
              <a:gd name="connsiteY38" fmla="*/ 200 h 9801"/>
              <a:gd name="connsiteX39" fmla="*/ 8403 w 10000"/>
              <a:gd name="connsiteY39" fmla="*/ 398 h 9801"/>
              <a:gd name="connsiteX40" fmla="*/ 8946 w 10000"/>
              <a:gd name="connsiteY40" fmla="*/ 805 h 9801"/>
              <a:gd name="connsiteX41" fmla="*/ 9184 w 10000"/>
              <a:gd name="connsiteY41" fmla="*/ 1004 h 9801"/>
              <a:gd name="connsiteX42" fmla="*/ 9731 w 10000"/>
              <a:gd name="connsiteY42" fmla="*/ 1407 h 9801"/>
              <a:gd name="connsiteX43" fmla="*/ 9731 w 10000"/>
              <a:gd name="connsiteY43" fmla="*/ 1609 h 9801"/>
              <a:gd name="connsiteX44" fmla="*/ 10000 w 10000"/>
              <a:gd name="connsiteY44" fmla="*/ 1807 h 9801"/>
              <a:gd name="connsiteX45" fmla="*/ 9731 w 10000"/>
              <a:gd name="connsiteY45" fmla="*/ 2013 h 9801"/>
              <a:gd name="connsiteX46" fmla="*/ 9456 w 10000"/>
              <a:gd name="connsiteY46" fmla="*/ 2210 h 9801"/>
              <a:gd name="connsiteX47" fmla="*/ 9184 w 10000"/>
              <a:gd name="connsiteY47" fmla="*/ 2210 h 9801"/>
              <a:gd name="connsiteX48" fmla="*/ 8946 w 10000"/>
              <a:gd name="connsiteY48" fmla="*/ 2410 h 9801"/>
              <a:gd name="connsiteX49" fmla="*/ 8676 w 10000"/>
              <a:gd name="connsiteY49" fmla="*/ 2991 h 9801"/>
              <a:gd name="connsiteX50" fmla="*/ 8403 w 10000"/>
              <a:gd name="connsiteY50" fmla="*/ 3394 h 9801"/>
              <a:gd name="connsiteX51" fmla="*/ 8403 w 10000"/>
              <a:gd name="connsiteY51" fmla="*/ 3995 h 9801"/>
              <a:gd name="connsiteX52" fmla="*/ 8129 w 10000"/>
              <a:gd name="connsiteY52" fmla="*/ 4601 h 9801"/>
              <a:gd name="connsiteX53" fmla="*/ 7859 w 10000"/>
              <a:gd name="connsiteY53" fmla="*/ 5201 h 9801"/>
              <a:gd name="connsiteX54" fmla="*/ 7859 w 10000"/>
              <a:gd name="connsiteY54" fmla="*/ 6206 h 9801"/>
              <a:gd name="connsiteX55" fmla="*/ 7585 w 10000"/>
              <a:gd name="connsiteY55" fmla="*/ 7013 h 9801"/>
              <a:gd name="connsiteX56" fmla="*/ 7314 w 10000"/>
              <a:gd name="connsiteY56" fmla="*/ 7791 h 9801"/>
              <a:gd name="connsiteX57" fmla="*/ 7314 w 10000"/>
              <a:gd name="connsiteY57" fmla="*/ 8590 h 9801"/>
              <a:gd name="connsiteX58" fmla="*/ 7040 w 10000"/>
              <a:gd name="connsiteY58" fmla="*/ 9195 h 9801"/>
              <a:gd name="connsiteX59" fmla="*/ 7040 w 10000"/>
              <a:gd name="connsiteY59" fmla="*/ 9801 h 9801"/>
              <a:gd name="connsiteX0" fmla="*/ 5680 w 10000"/>
              <a:gd name="connsiteY0" fmla="*/ 8976 h 9382"/>
              <a:gd name="connsiteX1" fmla="*/ 5956 w 10000"/>
              <a:gd name="connsiteY1" fmla="*/ 7949 h 9382"/>
              <a:gd name="connsiteX2" fmla="*/ 6225 w 10000"/>
              <a:gd name="connsiteY2" fmla="*/ 6747 h 9382"/>
              <a:gd name="connsiteX3" fmla="*/ 6225 w 10000"/>
              <a:gd name="connsiteY3" fmla="*/ 5718 h 9382"/>
              <a:gd name="connsiteX4" fmla="*/ 6497 w 10000"/>
              <a:gd name="connsiteY4" fmla="*/ 4694 h 9382"/>
              <a:gd name="connsiteX5" fmla="*/ 6497 w 10000"/>
              <a:gd name="connsiteY5" fmla="*/ 3874 h 9382"/>
              <a:gd name="connsiteX6" fmla="*/ 6767 w 10000"/>
              <a:gd name="connsiteY6" fmla="*/ 3052 h 9382"/>
              <a:gd name="connsiteX7" fmla="*/ 6767 w 10000"/>
              <a:gd name="connsiteY7" fmla="*/ 2459 h 9382"/>
              <a:gd name="connsiteX8" fmla="*/ 6767 w 10000"/>
              <a:gd name="connsiteY8" fmla="*/ 2255 h 9382"/>
              <a:gd name="connsiteX9" fmla="*/ 6767 w 10000"/>
              <a:gd name="connsiteY9" fmla="*/ 2054 h 9382"/>
              <a:gd name="connsiteX10" fmla="*/ 6767 w 10000"/>
              <a:gd name="connsiteY10" fmla="*/ 1844 h 9382"/>
              <a:gd name="connsiteX11" fmla="*/ 6767 w 10000"/>
              <a:gd name="connsiteY11" fmla="*/ 1844 h 9382"/>
              <a:gd name="connsiteX12" fmla="*/ 6767 w 10000"/>
              <a:gd name="connsiteY12" fmla="*/ 1844 h 9382"/>
              <a:gd name="connsiteX13" fmla="*/ 6497 w 10000"/>
              <a:gd name="connsiteY13" fmla="*/ 1844 h 9382"/>
              <a:gd name="connsiteX14" fmla="*/ 6225 w 10000"/>
              <a:gd name="connsiteY14" fmla="*/ 1844 h 9382"/>
              <a:gd name="connsiteX15" fmla="*/ 5956 w 10000"/>
              <a:gd name="connsiteY15" fmla="*/ 1844 h 9382"/>
              <a:gd name="connsiteX16" fmla="*/ 5680 w 10000"/>
              <a:gd name="connsiteY16" fmla="*/ 1844 h 9382"/>
              <a:gd name="connsiteX17" fmla="*/ 5138 w 10000"/>
              <a:gd name="connsiteY17" fmla="*/ 2054 h 9382"/>
              <a:gd name="connsiteX18" fmla="*/ 4863 w 10000"/>
              <a:gd name="connsiteY18" fmla="*/ 2054 h 9382"/>
              <a:gd name="connsiteX19" fmla="*/ 4321 w 10000"/>
              <a:gd name="connsiteY19" fmla="*/ 2255 h 9382"/>
              <a:gd name="connsiteX20" fmla="*/ 2959 w 10000"/>
              <a:gd name="connsiteY20" fmla="*/ 2459 h 9382"/>
              <a:gd name="connsiteX21" fmla="*/ 1905 w 10000"/>
              <a:gd name="connsiteY21" fmla="*/ 2459 h 9382"/>
              <a:gd name="connsiteX22" fmla="*/ 818 w 10000"/>
              <a:gd name="connsiteY22" fmla="*/ 2643 h 9382"/>
              <a:gd name="connsiteX23" fmla="*/ 0 w 10000"/>
              <a:gd name="connsiteY23" fmla="*/ 2643 h 9382"/>
              <a:gd name="connsiteX24" fmla="*/ 0 w 10000"/>
              <a:gd name="connsiteY24" fmla="*/ 1844 h 9382"/>
              <a:gd name="connsiteX25" fmla="*/ 818 w 10000"/>
              <a:gd name="connsiteY25" fmla="*/ 1844 h 9382"/>
              <a:gd name="connsiteX26" fmla="*/ 1905 w 10000"/>
              <a:gd name="connsiteY26" fmla="*/ 1642 h 9382"/>
              <a:gd name="connsiteX27" fmla="*/ 2959 w 10000"/>
              <a:gd name="connsiteY27" fmla="*/ 1642 h 9382"/>
              <a:gd name="connsiteX28" fmla="*/ 4050 w 10000"/>
              <a:gd name="connsiteY28" fmla="*/ 1436 h 9382"/>
              <a:gd name="connsiteX29" fmla="*/ 4863 w 10000"/>
              <a:gd name="connsiteY29" fmla="*/ 1024 h 9382"/>
              <a:gd name="connsiteX30" fmla="*/ 5680 w 10000"/>
              <a:gd name="connsiteY30" fmla="*/ 1024 h 9382"/>
              <a:gd name="connsiteX31" fmla="*/ 6225 w 10000"/>
              <a:gd name="connsiteY31" fmla="*/ 821 h 9382"/>
              <a:gd name="connsiteX32" fmla="*/ 6497 w 10000"/>
              <a:gd name="connsiteY32" fmla="*/ 406 h 9382"/>
              <a:gd name="connsiteX33" fmla="*/ 6767 w 10000"/>
              <a:gd name="connsiteY33" fmla="*/ 406 h 9382"/>
              <a:gd name="connsiteX34" fmla="*/ 7040 w 10000"/>
              <a:gd name="connsiteY34" fmla="*/ 204 h 9382"/>
              <a:gd name="connsiteX35" fmla="*/ 7314 w 10000"/>
              <a:gd name="connsiteY35" fmla="*/ 204 h 9382"/>
              <a:gd name="connsiteX36" fmla="*/ 7314 w 10000"/>
              <a:gd name="connsiteY36" fmla="*/ 0 h 9382"/>
              <a:gd name="connsiteX37" fmla="*/ 7585 w 10000"/>
              <a:gd name="connsiteY37" fmla="*/ 204 h 9382"/>
              <a:gd name="connsiteX38" fmla="*/ 7859 w 10000"/>
              <a:gd name="connsiteY38" fmla="*/ 204 h 9382"/>
              <a:gd name="connsiteX39" fmla="*/ 8403 w 10000"/>
              <a:gd name="connsiteY39" fmla="*/ 406 h 9382"/>
              <a:gd name="connsiteX40" fmla="*/ 8946 w 10000"/>
              <a:gd name="connsiteY40" fmla="*/ 821 h 9382"/>
              <a:gd name="connsiteX41" fmla="*/ 9184 w 10000"/>
              <a:gd name="connsiteY41" fmla="*/ 1024 h 9382"/>
              <a:gd name="connsiteX42" fmla="*/ 9731 w 10000"/>
              <a:gd name="connsiteY42" fmla="*/ 1436 h 9382"/>
              <a:gd name="connsiteX43" fmla="*/ 9731 w 10000"/>
              <a:gd name="connsiteY43" fmla="*/ 1642 h 9382"/>
              <a:gd name="connsiteX44" fmla="*/ 10000 w 10000"/>
              <a:gd name="connsiteY44" fmla="*/ 1844 h 9382"/>
              <a:gd name="connsiteX45" fmla="*/ 9731 w 10000"/>
              <a:gd name="connsiteY45" fmla="*/ 2054 h 9382"/>
              <a:gd name="connsiteX46" fmla="*/ 9456 w 10000"/>
              <a:gd name="connsiteY46" fmla="*/ 2255 h 9382"/>
              <a:gd name="connsiteX47" fmla="*/ 9184 w 10000"/>
              <a:gd name="connsiteY47" fmla="*/ 2255 h 9382"/>
              <a:gd name="connsiteX48" fmla="*/ 8946 w 10000"/>
              <a:gd name="connsiteY48" fmla="*/ 2459 h 9382"/>
              <a:gd name="connsiteX49" fmla="*/ 8676 w 10000"/>
              <a:gd name="connsiteY49" fmla="*/ 3052 h 9382"/>
              <a:gd name="connsiteX50" fmla="*/ 8403 w 10000"/>
              <a:gd name="connsiteY50" fmla="*/ 3463 h 9382"/>
              <a:gd name="connsiteX51" fmla="*/ 8403 w 10000"/>
              <a:gd name="connsiteY51" fmla="*/ 4076 h 9382"/>
              <a:gd name="connsiteX52" fmla="*/ 8129 w 10000"/>
              <a:gd name="connsiteY52" fmla="*/ 4694 h 9382"/>
              <a:gd name="connsiteX53" fmla="*/ 7859 w 10000"/>
              <a:gd name="connsiteY53" fmla="*/ 5307 h 9382"/>
              <a:gd name="connsiteX54" fmla="*/ 7859 w 10000"/>
              <a:gd name="connsiteY54" fmla="*/ 6332 h 9382"/>
              <a:gd name="connsiteX55" fmla="*/ 7585 w 10000"/>
              <a:gd name="connsiteY55" fmla="*/ 7155 h 9382"/>
              <a:gd name="connsiteX56" fmla="*/ 7314 w 10000"/>
              <a:gd name="connsiteY56" fmla="*/ 7949 h 9382"/>
              <a:gd name="connsiteX57" fmla="*/ 7314 w 10000"/>
              <a:gd name="connsiteY57" fmla="*/ 8764 h 9382"/>
              <a:gd name="connsiteX58" fmla="*/ 7040 w 10000"/>
              <a:gd name="connsiteY58" fmla="*/ 9382 h 9382"/>
              <a:gd name="connsiteX0" fmla="*/ 5680 w 10000"/>
              <a:gd name="connsiteY0" fmla="*/ 9567 h 9567"/>
              <a:gd name="connsiteX1" fmla="*/ 5956 w 10000"/>
              <a:gd name="connsiteY1" fmla="*/ 8473 h 9567"/>
              <a:gd name="connsiteX2" fmla="*/ 6225 w 10000"/>
              <a:gd name="connsiteY2" fmla="*/ 7191 h 9567"/>
              <a:gd name="connsiteX3" fmla="*/ 6225 w 10000"/>
              <a:gd name="connsiteY3" fmla="*/ 6095 h 9567"/>
              <a:gd name="connsiteX4" fmla="*/ 6497 w 10000"/>
              <a:gd name="connsiteY4" fmla="*/ 5003 h 9567"/>
              <a:gd name="connsiteX5" fmla="*/ 6497 w 10000"/>
              <a:gd name="connsiteY5" fmla="*/ 4129 h 9567"/>
              <a:gd name="connsiteX6" fmla="*/ 6767 w 10000"/>
              <a:gd name="connsiteY6" fmla="*/ 3253 h 9567"/>
              <a:gd name="connsiteX7" fmla="*/ 6767 w 10000"/>
              <a:gd name="connsiteY7" fmla="*/ 2621 h 9567"/>
              <a:gd name="connsiteX8" fmla="*/ 6767 w 10000"/>
              <a:gd name="connsiteY8" fmla="*/ 2404 h 9567"/>
              <a:gd name="connsiteX9" fmla="*/ 6767 w 10000"/>
              <a:gd name="connsiteY9" fmla="*/ 2189 h 9567"/>
              <a:gd name="connsiteX10" fmla="*/ 6767 w 10000"/>
              <a:gd name="connsiteY10" fmla="*/ 1965 h 9567"/>
              <a:gd name="connsiteX11" fmla="*/ 6767 w 10000"/>
              <a:gd name="connsiteY11" fmla="*/ 1965 h 9567"/>
              <a:gd name="connsiteX12" fmla="*/ 6767 w 10000"/>
              <a:gd name="connsiteY12" fmla="*/ 1965 h 9567"/>
              <a:gd name="connsiteX13" fmla="*/ 6497 w 10000"/>
              <a:gd name="connsiteY13" fmla="*/ 1965 h 9567"/>
              <a:gd name="connsiteX14" fmla="*/ 6225 w 10000"/>
              <a:gd name="connsiteY14" fmla="*/ 1965 h 9567"/>
              <a:gd name="connsiteX15" fmla="*/ 5956 w 10000"/>
              <a:gd name="connsiteY15" fmla="*/ 1965 h 9567"/>
              <a:gd name="connsiteX16" fmla="*/ 5680 w 10000"/>
              <a:gd name="connsiteY16" fmla="*/ 1965 h 9567"/>
              <a:gd name="connsiteX17" fmla="*/ 5138 w 10000"/>
              <a:gd name="connsiteY17" fmla="*/ 2189 h 9567"/>
              <a:gd name="connsiteX18" fmla="*/ 4863 w 10000"/>
              <a:gd name="connsiteY18" fmla="*/ 2189 h 9567"/>
              <a:gd name="connsiteX19" fmla="*/ 4321 w 10000"/>
              <a:gd name="connsiteY19" fmla="*/ 2404 h 9567"/>
              <a:gd name="connsiteX20" fmla="*/ 2959 w 10000"/>
              <a:gd name="connsiteY20" fmla="*/ 2621 h 9567"/>
              <a:gd name="connsiteX21" fmla="*/ 1905 w 10000"/>
              <a:gd name="connsiteY21" fmla="*/ 2621 h 9567"/>
              <a:gd name="connsiteX22" fmla="*/ 818 w 10000"/>
              <a:gd name="connsiteY22" fmla="*/ 2817 h 9567"/>
              <a:gd name="connsiteX23" fmla="*/ 0 w 10000"/>
              <a:gd name="connsiteY23" fmla="*/ 2817 h 9567"/>
              <a:gd name="connsiteX24" fmla="*/ 0 w 10000"/>
              <a:gd name="connsiteY24" fmla="*/ 1965 h 9567"/>
              <a:gd name="connsiteX25" fmla="*/ 818 w 10000"/>
              <a:gd name="connsiteY25" fmla="*/ 1965 h 9567"/>
              <a:gd name="connsiteX26" fmla="*/ 1905 w 10000"/>
              <a:gd name="connsiteY26" fmla="*/ 1750 h 9567"/>
              <a:gd name="connsiteX27" fmla="*/ 2959 w 10000"/>
              <a:gd name="connsiteY27" fmla="*/ 1750 h 9567"/>
              <a:gd name="connsiteX28" fmla="*/ 4050 w 10000"/>
              <a:gd name="connsiteY28" fmla="*/ 1531 h 9567"/>
              <a:gd name="connsiteX29" fmla="*/ 4863 w 10000"/>
              <a:gd name="connsiteY29" fmla="*/ 1091 h 9567"/>
              <a:gd name="connsiteX30" fmla="*/ 5680 w 10000"/>
              <a:gd name="connsiteY30" fmla="*/ 1091 h 9567"/>
              <a:gd name="connsiteX31" fmla="*/ 6225 w 10000"/>
              <a:gd name="connsiteY31" fmla="*/ 875 h 9567"/>
              <a:gd name="connsiteX32" fmla="*/ 6497 w 10000"/>
              <a:gd name="connsiteY32" fmla="*/ 433 h 9567"/>
              <a:gd name="connsiteX33" fmla="*/ 6767 w 10000"/>
              <a:gd name="connsiteY33" fmla="*/ 433 h 9567"/>
              <a:gd name="connsiteX34" fmla="*/ 7040 w 10000"/>
              <a:gd name="connsiteY34" fmla="*/ 217 h 9567"/>
              <a:gd name="connsiteX35" fmla="*/ 7314 w 10000"/>
              <a:gd name="connsiteY35" fmla="*/ 217 h 9567"/>
              <a:gd name="connsiteX36" fmla="*/ 7314 w 10000"/>
              <a:gd name="connsiteY36" fmla="*/ 0 h 9567"/>
              <a:gd name="connsiteX37" fmla="*/ 7585 w 10000"/>
              <a:gd name="connsiteY37" fmla="*/ 217 h 9567"/>
              <a:gd name="connsiteX38" fmla="*/ 7859 w 10000"/>
              <a:gd name="connsiteY38" fmla="*/ 217 h 9567"/>
              <a:gd name="connsiteX39" fmla="*/ 8403 w 10000"/>
              <a:gd name="connsiteY39" fmla="*/ 433 h 9567"/>
              <a:gd name="connsiteX40" fmla="*/ 8946 w 10000"/>
              <a:gd name="connsiteY40" fmla="*/ 875 h 9567"/>
              <a:gd name="connsiteX41" fmla="*/ 9184 w 10000"/>
              <a:gd name="connsiteY41" fmla="*/ 1091 h 9567"/>
              <a:gd name="connsiteX42" fmla="*/ 9731 w 10000"/>
              <a:gd name="connsiteY42" fmla="*/ 1531 h 9567"/>
              <a:gd name="connsiteX43" fmla="*/ 9731 w 10000"/>
              <a:gd name="connsiteY43" fmla="*/ 1750 h 9567"/>
              <a:gd name="connsiteX44" fmla="*/ 10000 w 10000"/>
              <a:gd name="connsiteY44" fmla="*/ 1965 h 9567"/>
              <a:gd name="connsiteX45" fmla="*/ 9731 w 10000"/>
              <a:gd name="connsiteY45" fmla="*/ 2189 h 9567"/>
              <a:gd name="connsiteX46" fmla="*/ 9456 w 10000"/>
              <a:gd name="connsiteY46" fmla="*/ 2404 h 9567"/>
              <a:gd name="connsiteX47" fmla="*/ 9184 w 10000"/>
              <a:gd name="connsiteY47" fmla="*/ 2404 h 9567"/>
              <a:gd name="connsiteX48" fmla="*/ 8946 w 10000"/>
              <a:gd name="connsiteY48" fmla="*/ 2621 h 9567"/>
              <a:gd name="connsiteX49" fmla="*/ 8676 w 10000"/>
              <a:gd name="connsiteY49" fmla="*/ 3253 h 9567"/>
              <a:gd name="connsiteX50" fmla="*/ 8403 w 10000"/>
              <a:gd name="connsiteY50" fmla="*/ 3691 h 9567"/>
              <a:gd name="connsiteX51" fmla="*/ 8403 w 10000"/>
              <a:gd name="connsiteY51" fmla="*/ 4344 h 9567"/>
              <a:gd name="connsiteX52" fmla="*/ 8129 w 10000"/>
              <a:gd name="connsiteY52" fmla="*/ 5003 h 9567"/>
              <a:gd name="connsiteX53" fmla="*/ 7859 w 10000"/>
              <a:gd name="connsiteY53" fmla="*/ 5657 h 9567"/>
              <a:gd name="connsiteX54" fmla="*/ 7859 w 10000"/>
              <a:gd name="connsiteY54" fmla="*/ 6749 h 9567"/>
              <a:gd name="connsiteX55" fmla="*/ 7585 w 10000"/>
              <a:gd name="connsiteY55" fmla="*/ 7626 h 9567"/>
              <a:gd name="connsiteX56" fmla="*/ 7314 w 10000"/>
              <a:gd name="connsiteY56" fmla="*/ 8473 h 9567"/>
              <a:gd name="connsiteX57" fmla="*/ 7314 w 10000"/>
              <a:gd name="connsiteY57" fmla="*/ 9341 h 9567"/>
              <a:gd name="connsiteX0" fmla="*/ 5680 w 10000"/>
              <a:gd name="connsiteY0" fmla="*/ 10000 h 10000"/>
              <a:gd name="connsiteX1" fmla="*/ 5956 w 10000"/>
              <a:gd name="connsiteY1" fmla="*/ 8856 h 10000"/>
              <a:gd name="connsiteX2" fmla="*/ 6225 w 10000"/>
              <a:gd name="connsiteY2" fmla="*/ 7516 h 10000"/>
              <a:gd name="connsiteX3" fmla="*/ 6225 w 10000"/>
              <a:gd name="connsiteY3" fmla="*/ 6371 h 10000"/>
              <a:gd name="connsiteX4" fmla="*/ 6497 w 10000"/>
              <a:gd name="connsiteY4" fmla="*/ 5229 h 10000"/>
              <a:gd name="connsiteX5" fmla="*/ 6497 w 10000"/>
              <a:gd name="connsiteY5" fmla="*/ 4316 h 10000"/>
              <a:gd name="connsiteX6" fmla="*/ 6767 w 10000"/>
              <a:gd name="connsiteY6" fmla="*/ 3400 h 10000"/>
              <a:gd name="connsiteX7" fmla="*/ 6767 w 10000"/>
              <a:gd name="connsiteY7" fmla="*/ 2740 h 10000"/>
              <a:gd name="connsiteX8" fmla="*/ 6767 w 10000"/>
              <a:gd name="connsiteY8" fmla="*/ 2513 h 10000"/>
              <a:gd name="connsiteX9" fmla="*/ 6767 w 10000"/>
              <a:gd name="connsiteY9" fmla="*/ 2288 h 10000"/>
              <a:gd name="connsiteX10" fmla="*/ 6767 w 10000"/>
              <a:gd name="connsiteY10" fmla="*/ 2054 h 10000"/>
              <a:gd name="connsiteX11" fmla="*/ 6767 w 10000"/>
              <a:gd name="connsiteY11" fmla="*/ 2054 h 10000"/>
              <a:gd name="connsiteX12" fmla="*/ 6767 w 10000"/>
              <a:gd name="connsiteY12" fmla="*/ 2054 h 10000"/>
              <a:gd name="connsiteX13" fmla="*/ 6497 w 10000"/>
              <a:gd name="connsiteY13" fmla="*/ 2054 h 10000"/>
              <a:gd name="connsiteX14" fmla="*/ 6225 w 10000"/>
              <a:gd name="connsiteY14" fmla="*/ 2054 h 10000"/>
              <a:gd name="connsiteX15" fmla="*/ 5956 w 10000"/>
              <a:gd name="connsiteY15" fmla="*/ 2054 h 10000"/>
              <a:gd name="connsiteX16" fmla="*/ 5680 w 10000"/>
              <a:gd name="connsiteY16" fmla="*/ 2054 h 10000"/>
              <a:gd name="connsiteX17" fmla="*/ 5138 w 10000"/>
              <a:gd name="connsiteY17" fmla="*/ 2288 h 10000"/>
              <a:gd name="connsiteX18" fmla="*/ 4863 w 10000"/>
              <a:gd name="connsiteY18" fmla="*/ 2288 h 10000"/>
              <a:gd name="connsiteX19" fmla="*/ 4321 w 10000"/>
              <a:gd name="connsiteY19" fmla="*/ 2513 h 10000"/>
              <a:gd name="connsiteX20" fmla="*/ 2959 w 10000"/>
              <a:gd name="connsiteY20" fmla="*/ 2740 h 10000"/>
              <a:gd name="connsiteX21" fmla="*/ 1905 w 10000"/>
              <a:gd name="connsiteY21" fmla="*/ 2740 h 10000"/>
              <a:gd name="connsiteX22" fmla="*/ 818 w 10000"/>
              <a:gd name="connsiteY22" fmla="*/ 2944 h 10000"/>
              <a:gd name="connsiteX23" fmla="*/ 0 w 10000"/>
              <a:gd name="connsiteY23" fmla="*/ 2944 h 10000"/>
              <a:gd name="connsiteX24" fmla="*/ 0 w 10000"/>
              <a:gd name="connsiteY24" fmla="*/ 2054 h 10000"/>
              <a:gd name="connsiteX25" fmla="*/ 818 w 10000"/>
              <a:gd name="connsiteY25" fmla="*/ 2054 h 10000"/>
              <a:gd name="connsiteX26" fmla="*/ 1905 w 10000"/>
              <a:gd name="connsiteY26" fmla="*/ 1829 h 10000"/>
              <a:gd name="connsiteX27" fmla="*/ 2959 w 10000"/>
              <a:gd name="connsiteY27" fmla="*/ 1829 h 10000"/>
              <a:gd name="connsiteX28" fmla="*/ 4050 w 10000"/>
              <a:gd name="connsiteY28" fmla="*/ 1600 h 10000"/>
              <a:gd name="connsiteX29" fmla="*/ 4863 w 10000"/>
              <a:gd name="connsiteY29" fmla="*/ 1140 h 10000"/>
              <a:gd name="connsiteX30" fmla="*/ 5680 w 10000"/>
              <a:gd name="connsiteY30" fmla="*/ 1140 h 10000"/>
              <a:gd name="connsiteX31" fmla="*/ 6225 w 10000"/>
              <a:gd name="connsiteY31" fmla="*/ 915 h 10000"/>
              <a:gd name="connsiteX32" fmla="*/ 6497 w 10000"/>
              <a:gd name="connsiteY32" fmla="*/ 453 h 10000"/>
              <a:gd name="connsiteX33" fmla="*/ 6767 w 10000"/>
              <a:gd name="connsiteY33" fmla="*/ 453 h 10000"/>
              <a:gd name="connsiteX34" fmla="*/ 7040 w 10000"/>
              <a:gd name="connsiteY34" fmla="*/ 227 h 10000"/>
              <a:gd name="connsiteX35" fmla="*/ 7314 w 10000"/>
              <a:gd name="connsiteY35" fmla="*/ 227 h 10000"/>
              <a:gd name="connsiteX36" fmla="*/ 7314 w 10000"/>
              <a:gd name="connsiteY36" fmla="*/ 0 h 10000"/>
              <a:gd name="connsiteX37" fmla="*/ 7585 w 10000"/>
              <a:gd name="connsiteY37" fmla="*/ 227 h 10000"/>
              <a:gd name="connsiteX38" fmla="*/ 7859 w 10000"/>
              <a:gd name="connsiteY38" fmla="*/ 227 h 10000"/>
              <a:gd name="connsiteX39" fmla="*/ 8403 w 10000"/>
              <a:gd name="connsiteY39" fmla="*/ 453 h 10000"/>
              <a:gd name="connsiteX40" fmla="*/ 8946 w 10000"/>
              <a:gd name="connsiteY40" fmla="*/ 915 h 10000"/>
              <a:gd name="connsiteX41" fmla="*/ 9184 w 10000"/>
              <a:gd name="connsiteY41" fmla="*/ 1140 h 10000"/>
              <a:gd name="connsiteX42" fmla="*/ 9731 w 10000"/>
              <a:gd name="connsiteY42" fmla="*/ 1600 h 10000"/>
              <a:gd name="connsiteX43" fmla="*/ 9731 w 10000"/>
              <a:gd name="connsiteY43" fmla="*/ 1829 h 10000"/>
              <a:gd name="connsiteX44" fmla="*/ 10000 w 10000"/>
              <a:gd name="connsiteY44" fmla="*/ 2054 h 10000"/>
              <a:gd name="connsiteX45" fmla="*/ 9731 w 10000"/>
              <a:gd name="connsiteY45" fmla="*/ 2288 h 10000"/>
              <a:gd name="connsiteX46" fmla="*/ 9456 w 10000"/>
              <a:gd name="connsiteY46" fmla="*/ 2513 h 10000"/>
              <a:gd name="connsiteX47" fmla="*/ 9184 w 10000"/>
              <a:gd name="connsiteY47" fmla="*/ 2513 h 10000"/>
              <a:gd name="connsiteX48" fmla="*/ 8946 w 10000"/>
              <a:gd name="connsiteY48" fmla="*/ 2740 h 10000"/>
              <a:gd name="connsiteX49" fmla="*/ 8676 w 10000"/>
              <a:gd name="connsiteY49" fmla="*/ 3400 h 10000"/>
              <a:gd name="connsiteX50" fmla="*/ 8403 w 10000"/>
              <a:gd name="connsiteY50" fmla="*/ 3858 h 10000"/>
              <a:gd name="connsiteX51" fmla="*/ 8403 w 10000"/>
              <a:gd name="connsiteY51" fmla="*/ 4541 h 10000"/>
              <a:gd name="connsiteX52" fmla="*/ 8129 w 10000"/>
              <a:gd name="connsiteY52" fmla="*/ 5229 h 10000"/>
              <a:gd name="connsiteX53" fmla="*/ 7859 w 10000"/>
              <a:gd name="connsiteY53" fmla="*/ 5913 h 10000"/>
              <a:gd name="connsiteX54" fmla="*/ 7859 w 10000"/>
              <a:gd name="connsiteY54" fmla="*/ 7054 h 10000"/>
              <a:gd name="connsiteX55" fmla="*/ 7585 w 10000"/>
              <a:gd name="connsiteY55" fmla="*/ 7971 h 10000"/>
              <a:gd name="connsiteX56" fmla="*/ 7314 w 10000"/>
              <a:gd name="connsiteY56" fmla="*/ 8856 h 10000"/>
              <a:gd name="connsiteX0" fmla="*/ 5956 w 10000"/>
              <a:gd name="connsiteY0" fmla="*/ 8856 h 8856"/>
              <a:gd name="connsiteX1" fmla="*/ 6225 w 10000"/>
              <a:gd name="connsiteY1" fmla="*/ 7516 h 8856"/>
              <a:gd name="connsiteX2" fmla="*/ 6225 w 10000"/>
              <a:gd name="connsiteY2" fmla="*/ 6371 h 8856"/>
              <a:gd name="connsiteX3" fmla="*/ 6497 w 10000"/>
              <a:gd name="connsiteY3" fmla="*/ 5229 h 8856"/>
              <a:gd name="connsiteX4" fmla="*/ 6497 w 10000"/>
              <a:gd name="connsiteY4" fmla="*/ 4316 h 8856"/>
              <a:gd name="connsiteX5" fmla="*/ 6767 w 10000"/>
              <a:gd name="connsiteY5" fmla="*/ 3400 h 8856"/>
              <a:gd name="connsiteX6" fmla="*/ 6767 w 10000"/>
              <a:gd name="connsiteY6" fmla="*/ 2740 h 8856"/>
              <a:gd name="connsiteX7" fmla="*/ 6767 w 10000"/>
              <a:gd name="connsiteY7" fmla="*/ 2513 h 8856"/>
              <a:gd name="connsiteX8" fmla="*/ 6767 w 10000"/>
              <a:gd name="connsiteY8" fmla="*/ 2288 h 8856"/>
              <a:gd name="connsiteX9" fmla="*/ 6767 w 10000"/>
              <a:gd name="connsiteY9" fmla="*/ 2054 h 8856"/>
              <a:gd name="connsiteX10" fmla="*/ 6767 w 10000"/>
              <a:gd name="connsiteY10" fmla="*/ 2054 h 8856"/>
              <a:gd name="connsiteX11" fmla="*/ 6767 w 10000"/>
              <a:gd name="connsiteY11" fmla="*/ 2054 h 8856"/>
              <a:gd name="connsiteX12" fmla="*/ 6497 w 10000"/>
              <a:gd name="connsiteY12" fmla="*/ 2054 h 8856"/>
              <a:gd name="connsiteX13" fmla="*/ 6225 w 10000"/>
              <a:gd name="connsiteY13" fmla="*/ 2054 h 8856"/>
              <a:gd name="connsiteX14" fmla="*/ 5956 w 10000"/>
              <a:gd name="connsiteY14" fmla="*/ 2054 h 8856"/>
              <a:gd name="connsiteX15" fmla="*/ 5680 w 10000"/>
              <a:gd name="connsiteY15" fmla="*/ 2054 h 8856"/>
              <a:gd name="connsiteX16" fmla="*/ 5138 w 10000"/>
              <a:gd name="connsiteY16" fmla="*/ 2288 h 8856"/>
              <a:gd name="connsiteX17" fmla="*/ 4863 w 10000"/>
              <a:gd name="connsiteY17" fmla="*/ 2288 h 8856"/>
              <a:gd name="connsiteX18" fmla="*/ 4321 w 10000"/>
              <a:gd name="connsiteY18" fmla="*/ 2513 h 8856"/>
              <a:gd name="connsiteX19" fmla="*/ 2959 w 10000"/>
              <a:gd name="connsiteY19" fmla="*/ 2740 h 8856"/>
              <a:gd name="connsiteX20" fmla="*/ 1905 w 10000"/>
              <a:gd name="connsiteY20" fmla="*/ 2740 h 8856"/>
              <a:gd name="connsiteX21" fmla="*/ 818 w 10000"/>
              <a:gd name="connsiteY21" fmla="*/ 2944 h 8856"/>
              <a:gd name="connsiteX22" fmla="*/ 0 w 10000"/>
              <a:gd name="connsiteY22" fmla="*/ 2944 h 8856"/>
              <a:gd name="connsiteX23" fmla="*/ 0 w 10000"/>
              <a:gd name="connsiteY23" fmla="*/ 2054 h 8856"/>
              <a:gd name="connsiteX24" fmla="*/ 818 w 10000"/>
              <a:gd name="connsiteY24" fmla="*/ 2054 h 8856"/>
              <a:gd name="connsiteX25" fmla="*/ 1905 w 10000"/>
              <a:gd name="connsiteY25" fmla="*/ 1829 h 8856"/>
              <a:gd name="connsiteX26" fmla="*/ 2959 w 10000"/>
              <a:gd name="connsiteY26" fmla="*/ 1829 h 8856"/>
              <a:gd name="connsiteX27" fmla="*/ 4050 w 10000"/>
              <a:gd name="connsiteY27" fmla="*/ 1600 h 8856"/>
              <a:gd name="connsiteX28" fmla="*/ 4863 w 10000"/>
              <a:gd name="connsiteY28" fmla="*/ 1140 h 8856"/>
              <a:gd name="connsiteX29" fmla="*/ 5680 w 10000"/>
              <a:gd name="connsiteY29" fmla="*/ 1140 h 8856"/>
              <a:gd name="connsiteX30" fmla="*/ 6225 w 10000"/>
              <a:gd name="connsiteY30" fmla="*/ 915 h 8856"/>
              <a:gd name="connsiteX31" fmla="*/ 6497 w 10000"/>
              <a:gd name="connsiteY31" fmla="*/ 453 h 8856"/>
              <a:gd name="connsiteX32" fmla="*/ 6767 w 10000"/>
              <a:gd name="connsiteY32" fmla="*/ 453 h 8856"/>
              <a:gd name="connsiteX33" fmla="*/ 7040 w 10000"/>
              <a:gd name="connsiteY33" fmla="*/ 227 h 8856"/>
              <a:gd name="connsiteX34" fmla="*/ 7314 w 10000"/>
              <a:gd name="connsiteY34" fmla="*/ 227 h 8856"/>
              <a:gd name="connsiteX35" fmla="*/ 7314 w 10000"/>
              <a:gd name="connsiteY35" fmla="*/ 0 h 8856"/>
              <a:gd name="connsiteX36" fmla="*/ 7585 w 10000"/>
              <a:gd name="connsiteY36" fmla="*/ 227 h 8856"/>
              <a:gd name="connsiteX37" fmla="*/ 7859 w 10000"/>
              <a:gd name="connsiteY37" fmla="*/ 227 h 8856"/>
              <a:gd name="connsiteX38" fmla="*/ 8403 w 10000"/>
              <a:gd name="connsiteY38" fmla="*/ 453 h 8856"/>
              <a:gd name="connsiteX39" fmla="*/ 8946 w 10000"/>
              <a:gd name="connsiteY39" fmla="*/ 915 h 8856"/>
              <a:gd name="connsiteX40" fmla="*/ 9184 w 10000"/>
              <a:gd name="connsiteY40" fmla="*/ 1140 h 8856"/>
              <a:gd name="connsiteX41" fmla="*/ 9731 w 10000"/>
              <a:gd name="connsiteY41" fmla="*/ 1600 h 8856"/>
              <a:gd name="connsiteX42" fmla="*/ 9731 w 10000"/>
              <a:gd name="connsiteY42" fmla="*/ 1829 h 8856"/>
              <a:gd name="connsiteX43" fmla="*/ 10000 w 10000"/>
              <a:gd name="connsiteY43" fmla="*/ 2054 h 8856"/>
              <a:gd name="connsiteX44" fmla="*/ 9731 w 10000"/>
              <a:gd name="connsiteY44" fmla="*/ 2288 h 8856"/>
              <a:gd name="connsiteX45" fmla="*/ 9456 w 10000"/>
              <a:gd name="connsiteY45" fmla="*/ 2513 h 8856"/>
              <a:gd name="connsiteX46" fmla="*/ 9184 w 10000"/>
              <a:gd name="connsiteY46" fmla="*/ 2513 h 8856"/>
              <a:gd name="connsiteX47" fmla="*/ 8946 w 10000"/>
              <a:gd name="connsiteY47" fmla="*/ 2740 h 8856"/>
              <a:gd name="connsiteX48" fmla="*/ 8676 w 10000"/>
              <a:gd name="connsiteY48" fmla="*/ 3400 h 8856"/>
              <a:gd name="connsiteX49" fmla="*/ 8403 w 10000"/>
              <a:gd name="connsiteY49" fmla="*/ 3858 h 8856"/>
              <a:gd name="connsiteX50" fmla="*/ 8403 w 10000"/>
              <a:gd name="connsiteY50" fmla="*/ 4541 h 8856"/>
              <a:gd name="connsiteX51" fmla="*/ 8129 w 10000"/>
              <a:gd name="connsiteY51" fmla="*/ 5229 h 8856"/>
              <a:gd name="connsiteX52" fmla="*/ 7859 w 10000"/>
              <a:gd name="connsiteY52" fmla="*/ 5913 h 8856"/>
              <a:gd name="connsiteX53" fmla="*/ 7859 w 10000"/>
              <a:gd name="connsiteY53" fmla="*/ 7054 h 8856"/>
              <a:gd name="connsiteX54" fmla="*/ 7585 w 10000"/>
              <a:gd name="connsiteY54" fmla="*/ 7971 h 8856"/>
              <a:gd name="connsiteX55" fmla="*/ 7314 w 10000"/>
              <a:gd name="connsiteY55" fmla="*/ 8856 h 8856"/>
              <a:gd name="connsiteX0" fmla="*/ 5956 w 10000"/>
              <a:gd name="connsiteY0" fmla="*/ 10000 h 10000"/>
              <a:gd name="connsiteX1" fmla="*/ 6225 w 10000"/>
              <a:gd name="connsiteY1" fmla="*/ 8487 h 10000"/>
              <a:gd name="connsiteX2" fmla="*/ 6225 w 10000"/>
              <a:gd name="connsiteY2" fmla="*/ 7194 h 10000"/>
              <a:gd name="connsiteX3" fmla="*/ 6497 w 10000"/>
              <a:gd name="connsiteY3" fmla="*/ 5904 h 10000"/>
              <a:gd name="connsiteX4" fmla="*/ 6497 w 10000"/>
              <a:gd name="connsiteY4" fmla="*/ 4874 h 10000"/>
              <a:gd name="connsiteX5" fmla="*/ 6767 w 10000"/>
              <a:gd name="connsiteY5" fmla="*/ 3839 h 10000"/>
              <a:gd name="connsiteX6" fmla="*/ 6767 w 10000"/>
              <a:gd name="connsiteY6" fmla="*/ 3094 h 10000"/>
              <a:gd name="connsiteX7" fmla="*/ 6767 w 10000"/>
              <a:gd name="connsiteY7" fmla="*/ 2838 h 10000"/>
              <a:gd name="connsiteX8" fmla="*/ 6767 w 10000"/>
              <a:gd name="connsiteY8" fmla="*/ 2584 h 10000"/>
              <a:gd name="connsiteX9" fmla="*/ 6767 w 10000"/>
              <a:gd name="connsiteY9" fmla="*/ 2319 h 10000"/>
              <a:gd name="connsiteX10" fmla="*/ 6767 w 10000"/>
              <a:gd name="connsiteY10" fmla="*/ 2319 h 10000"/>
              <a:gd name="connsiteX11" fmla="*/ 6767 w 10000"/>
              <a:gd name="connsiteY11" fmla="*/ 2319 h 10000"/>
              <a:gd name="connsiteX12" fmla="*/ 6497 w 10000"/>
              <a:gd name="connsiteY12" fmla="*/ 2319 h 10000"/>
              <a:gd name="connsiteX13" fmla="*/ 6225 w 10000"/>
              <a:gd name="connsiteY13" fmla="*/ 2319 h 10000"/>
              <a:gd name="connsiteX14" fmla="*/ 5956 w 10000"/>
              <a:gd name="connsiteY14" fmla="*/ 2319 h 10000"/>
              <a:gd name="connsiteX15" fmla="*/ 5680 w 10000"/>
              <a:gd name="connsiteY15" fmla="*/ 2319 h 10000"/>
              <a:gd name="connsiteX16" fmla="*/ 5138 w 10000"/>
              <a:gd name="connsiteY16" fmla="*/ 2584 h 10000"/>
              <a:gd name="connsiteX17" fmla="*/ 4863 w 10000"/>
              <a:gd name="connsiteY17" fmla="*/ 2584 h 10000"/>
              <a:gd name="connsiteX18" fmla="*/ 4321 w 10000"/>
              <a:gd name="connsiteY18" fmla="*/ 2838 h 10000"/>
              <a:gd name="connsiteX19" fmla="*/ 2959 w 10000"/>
              <a:gd name="connsiteY19" fmla="*/ 3094 h 10000"/>
              <a:gd name="connsiteX20" fmla="*/ 1905 w 10000"/>
              <a:gd name="connsiteY20" fmla="*/ 3094 h 10000"/>
              <a:gd name="connsiteX21" fmla="*/ 818 w 10000"/>
              <a:gd name="connsiteY21" fmla="*/ 3324 h 10000"/>
              <a:gd name="connsiteX22" fmla="*/ 0 w 10000"/>
              <a:gd name="connsiteY22" fmla="*/ 3324 h 10000"/>
              <a:gd name="connsiteX23" fmla="*/ 0 w 10000"/>
              <a:gd name="connsiteY23" fmla="*/ 2319 h 10000"/>
              <a:gd name="connsiteX24" fmla="*/ 818 w 10000"/>
              <a:gd name="connsiteY24" fmla="*/ 2319 h 10000"/>
              <a:gd name="connsiteX25" fmla="*/ 1905 w 10000"/>
              <a:gd name="connsiteY25" fmla="*/ 2065 h 10000"/>
              <a:gd name="connsiteX26" fmla="*/ 2959 w 10000"/>
              <a:gd name="connsiteY26" fmla="*/ 2065 h 10000"/>
              <a:gd name="connsiteX27" fmla="*/ 4050 w 10000"/>
              <a:gd name="connsiteY27" fmla="*/ 1807 h 10000"/>
              <a:gd name="connsiteX28" fmla="*/ 4863 w 10000"/>
              <a:gd name="connsiteY28" fmla="*/ 1287 h 10000"/>
              <a:gd name="connsiteX29" fmla="*/ 5680 w 10000"/>
              <a:gd name="connsiteY29" fmla="*/ 1287 h 10000"/>
              <a:gd name="connsiteX30" fmla="*/ 6225 w 10000"/>
              <a:gd name="connsiteY30" fmla="*/ 1033 h 10000"/>
              <a:gd name="connsiteX31" fmla="*/ 6497 w 10000"/>
              <a:gd name="connsiteY31" fmla="*/ 512 h 10000"/>
              <a:gd name="connsiteX32" fmla="*/ 6767 w 10000"/>
              <a:gd name="connsiteY32" fmla="*/ 512 h 10000"/>
              <a:gd name="connsiteX33" fmla="*/ 7040 w 10000"/>
              <a:gd name="connsiteY33" fmla="*/ 256 h 10000"/>
              <a:gd name="connsiteX34" fmla="*/ 7314 w 10000"/>
              <a:gd name="connsiteY34" fmla="*/ 256 h 10000"/>
              <a:gd name="connsiteX35" fmla="*/ 7314 w 10000"/>
              <a:gd name="connsiteY35" fmla="*/ 0 h 10000"/>
              <a:gd name="connsiteX36" fmla="*/ 7585 w 10000"/>
              <a:gd name="connsiteY36" fmla="*/ 256 h 10000"/>
              <a:gd name="connsiteX37" fmla="*/ 7859 w 10000"/>
              <a:gd name="connsiteY37" fmla="*/ 256 h 10000"/>
              <a:gd name="connsiteX38" fmla="*/ 8403 w 10000"/>
              <a:gd name="connsiteY38" fmla="*/ 512 h 10000"/>
              <a:gd name="connsiteX39" fmla="*/ 8946 w 10000"/>
              <a:gd name="connsiteY39" fmla="*/ 1033 h 10000"/>
              <a:gd name="connsiteX40" fmla="*/ 9184 w 10000"/>
              <a:gd name="connsiteY40" fmla="*/ 1287 h 10000"/>
              <a:gd name="connsiteX41" fmla="*/ 9731 w 10000"/>
              <a:gd name="connsiteY41" fmla="*/ 1807 h 10000"/>
              <a:gd name="connsiteX42" fmla="*/ 9731 w 10000"/>
              <a:gd name="connsiteY42" fmla="*/ 2065 h 10000"/>
              <a:gd name="connsiteX43" fmla="*/ 10000 w 10000"/>
              <a:gd name="connsiteY43" fmla="*/ 2319 h 10000"/>
              <a:gd name="connsiteX44" fmla="*/ 9731 w 10000"/>
              <a:gd name="connsiteY44" fmla="*/ 2584 h 10000"/>
              <a:gd name="connsiteX45" fmla="*/ 9456 w 10000"/>
              <a:gd name="connsiteY45" fmla="*/ 2838 h 10000"/>
              <a:gd name="connsiteX46" fmla="*/ 9184 w 10000"/>
              <a:gd name="connsiteY46" fmla="*/ 2838 h 10000"/>
              <a:gd name="connsiteX47" fmla="*/ 8946 w 10000"/>
              <a:gd name="connsiteY47" fmla="*/ 3094 h 10000"/>
              <a:gd name="connsiteX48" fmla="*/ 8676 w 10000"/>
              <a:gd name="connsiteY48" fmla="*/ 3839 h 10000"/>
              <a:gd name="connsiteX49" fmla="*/ 8403 w 10000"/>
              <a:gd name="connsiteY49" fmla="*/ 4356 h 10000"/>
              <a:gd name="connsiteX50" fmla="*/ 8403 w 10000"/>
              <a:gd name="connsiteY50" fmla="*/ 5128 h 10000"/>
              <a:gd name="connsiteX51" fmla="*/ 8129 w 10000"/>
              <a:gd name="connsiteY51" fmla="*/ 5904 h 10000"/>
              <a:gd name="connsiteX52" fmla="*/ 7859 w 10000"/>
              <a:gd name="connsiteY52" fmla="*/ 6677 h 10000"/>
              <a:gd name="connsiteX53" fmla="*/ 7859 w 10000"/>
              <a:gd name="connsiteY53" fmla="*/ 7965 h 10000"/>
              <a:gd name="connsiteX54" fmla="*/ 7585 w 10000"/>
              <a:gd name="connsiteY54" fmla="*/ 9001 h 10000"/>
              <a:gd name="connsiteX0" fmla="*/ 6225 w 10000"/>
              <a:gd name="connsiteY0" fmla="*/ 8487 h 9001"/>
              <a:gd name="connsiteX1" fmla="*/ 6225 w 10000"/>
              <a:gd name="connsiteY1" fmla="*/ 7194 h 9001"/>
              <a:gd name="connsiteX2" fmla="*/ 6497 w 10000"/>
              <a:gd name="connsiteY2" fmla="*/ 5904 h 9001"/>
              <a:gd name="connsiteX3" fmla="*/ 6497 w 10000"/>
              <a:gd name="connsiteY3" fmla="*/ 4874 h 9001"/>
              <a:gd name="connsiteX4" fmla="*/ 6767 w 10000"/>
              <a:gd name="connsiteY4" fmla="*/ 3839 h 9001"/>
              <a:gd name="connsiteX5" fmla="*/ 6767 w 10000"/>
              <a:gd name="connsiteY5" fmla="*/ 3094 h 9001"/>
              <a:gd name="connsiteX6" fmla="*/ 6767 w 10000"/>
              <a:gd name="connsiteY6" fmla="*/ 2838 h 9001"/>
              <a:gd name="connsiteX7" fmla="*/ 6767 w 10000"/>
              <a:gd name="connsiteY7" fmla="*/ 2584 h 9001"/>
              <a:gd name="connsiteX8" fmla="*/ 6767 w 10000"/>
              <a:gd name="connsiteY8" fmla="*/ 2319 h 9001"/>
              <a:gd name="connsiteX9" fmla="*/ 6767 w 10000"/>
              <a:gd name="connsiteY9" fmla="*/ 2319 h 9001"/>
              <a:gd name="connsiteX10" fmla="*/ 6767 w 10000"/>
              <a:gd name="connsiteY10" fmla="*/ 2319 h 9001"/>
              <a:gd name="connsiteX11" fmla="*/ 6497 w 10000"/>
              <a:gd name="connsiteY11" fmla="*/ 2319 h 9001"/>
              <a:gd name="connsiteX12" fmla="*/ 6225 w 10000"/>
              <a:gd name="connsiteY12" fmla="*/ 2319 h 9001"/>
              <a:gd name="connsiteX13" fmla="*/ 5956 w 10000"/>
              <a:gd name="connsiteY13" fmla="*/ 2319 h 9001"/>
              <a:gd name="connsiteX14" fmla="*/ 5680 w 10000"/>
              <a:gd name="connsiteY14" fmla="*/ 2319 h 9001"/>
              <a:gd name="connsiteX15" fmla="*/ 5138 w 10000"/>
              <a:gd name="connsiteY15" fmla="*/ 2584 h 9001"/>
              <a:gd name="connsiteX16" fmla="*/ 4863 w 10000"/>
              <a:gd name="connsiteY16" fmla="*/ 2584 h 9001"/>
              <a:gd name="connsiteX17" fmla="*/ 4321 w 10000"/>
              <a:gd name="connsiteY17" fmla="*/ 2838 h 9001"/>
              <a:gd name="connsiteX18" fmla="*/ 2959 w 10000"/>
              <a:gd name="connsiteY18" fmla="*/ 3094 h 9001"/>
              <a:gd name="connsiteX19" fmla="*/ 1905 w 10000"/>
              <a:gd name="connsiteY19" fmla="*/ 3094 h 9001"/>
              <a:gd name="connsiteX20" fmla="*/ 818 w 10000"/>
              <a:gd name="connsiteY20" fmla="*/ 3324 h 9001"/>
              <a:gd name="connsiteX21" fmla="*/ 0 w 10000"/>
              <a:gd name="connsiteY21" fmla="*/ 3324 h 9001"/>
              <a:gd name="connsiteX22" fmla="*/ 0 w 10000"/>
              <a:gd name="connsiteY22" fmla="*/ 2319 h 9001"/>
              <a:gd name="connsiteX23" fmla="*/ 818 w 10000"/>
              <a:gd name="connsiteY23" fmla="*/ 2319 h 9001"/>
              <a:gd name="connsiteX24" fmla="*/ 1905 w 10000"/>
              <a:gd name="connsiteY24" fmla="*/ 2065 h 9001"/>
              <a:gd name="connsiteX25" fmla="*/ 2959 w 10000"/>
              <a:gd name="connsiteY25" fmla="*/ 2065 h 9001"/>
              <a:gd name="connsiteX26" fmla="*/ 4050 w 10000"/>
              <a:gd name="connsiteY26" fmla="*/ 1807 h 9001"/>
              <a:gd name="connsiteX27" fmla="*/ 4863 w 10000"/>
              <a:gd name="connsiteY27" fmla="*/ 1287 h 9001"/>
              <a:gd name="connsiteX28" fmla="*/ 5680 w 10000"/>
              <a:gd name="connsiteY28" fmla="*/ 1287 h 9001"/>
              <a:gd name="connsiteX29" fmla="*/ 6225 w 10000"/>
              <a:gd name="connsiteY29" fmla="*/ 1033 h 9001"/>
              <a:gd name="connsiteX30" fmla="*/ 6497 w 10000"/>
              <a:gd name="connsiteY30" fmla="*/ 512 h 9001"/>
              <a:gd name="connsiteX31" fmla="*/ 6767 w 10000"/>
              <a:gd name="connsiteY31" fmla="*/ 512 h 9001"/>
              <a:gd name="connsiteX32" fmla="*/ 7040 w 10000"/>
              <a:gd name="connsiteY32" fmla="*/ 256 h 9001"/>
              <a:gd name="connsiteX33" fmla="*/ 7314 w 10000"/>
              <a:gd name="connsiteY33" fmla="*/ 256 h 9001"/>
              <a:gd name="connsiteX34" fmla="*/ 7314 w 10000"/>
              <a:gd name="connsiteY34" fmla="*/ 0 h 9001"/>
              <a:gd name="connsiteX35" fmla="*/ 7585 w 10000"/>
              <a:gd name="connsiteY35" fmla="*/ 256 h 9001"/>
              <a:gd name="connsiteX36" fmla="*/ 7859 w 10000"/>
              <a:gd name="connsiteY36" fmla="*/ 256 h 9001"/>
              <a:gd name="connsiteX37" fmla="*/ 8403 w 10000"/>
              <a:gd name="connsiteY37" fmla="*/ 512 h 9001"/>
              <a:gd name="connsiteX38" fmla="*/ 8946 w 10000"/>
              <a:gd name="connsiteY38" fmla="*/ 1033 h 9001"/>
              <a:gd name="connsiteX39" fmla="*/ 9184 w 10000"/>
              <a:gd name="connsiteY39" fmla="*/ 1287 h 9001"/>
              <a:gd name="connsiteX40" fmla="*/ 9731 w 10000"/>
              <a:gd name="connsiteY40" fmla="*/ 1807 h 9001"/>
              <a:gd name="connsiteX41" fmla="*/ 9731 w 10000"/>
              <a:gd name="connsiteY41" fmla="*/ 2065 h 9001"/>
              <a:gd name="connsiteX42" fmla="*/ 10000 w 10000"/>
              <a:gd name="connsiteY42" fmla="*/ 2319 h 9001"/>
              <a:gd name="connsiteX43" fmla="*/ 9731 w 10000"/>
              <a:gd name="connsiteY43" fmla="*/ 2584 h 9001"/>
              <a:gd name="connsiteX44" fmla="*/ 9456 w 10000"/>
              <a:gd name="connsiteY44" fmla="*/ 2838 h 9001"/>
              <a:gd name="connsiteX45" fmla="*/ 9184 w 10000"/>
              <a:gd name="connsiteY45" fmla="*/ 2838 h 9001"/>
              <a:gd name="connsiteX46" fmla="*/ 8946 w 10000"/>
              <a:gd name="connsiteY46" fmla="*/ 3094 h 9001"/>
              <a:gd name="connsiteX47" fmla="*/ 8676 w 10000"/>
              <a:gd name="connsiteY47" fmla="*/ 3839 h 9001"/>
              <a:gd name="connsiteX48" fmla="*/ 8403 w 10000"/>
              <a:gd name="connsiteY48" fmla="*/ 4356 h 9001"/>
              <a:gd name="connsiteX49" fmla="*/ 8403 w 10000"/>
              <a:gd name="connsiteY49" fmla="*/ 5128 h 9001"/>
              <a:gd name="connsiteX50" fmla="*/ 8129 w 10000"/>
              <a:gd name="connsiteY50" fmla="*/ 5904 h 9001"/>
              <a:gd name="connsiteX51" fmla="*/ 7859 w 10000"/>
              <a:gd name="connsiteY51" fmla="*/ 6677 h 9001"/>
              <a:gd name="connsiteX52" fmla="*/ 7859 w 10000"/>
              <a:gd name="connsiteY52" fmla="*/ 7965 h 9001"/>
              <a:gd name="connsiteX53" fmla="*/ 7585 w 10000"/>
              <a:gd name="connsiteY53" fmla="*/ 9001 h 9001"/>
              <a:gd name="connsiteX0" fmla="*/ 6225 w 10000"/>
              <a:gd name="connsiteY0" fmla="*/ 7992 h 10000"/>
              <a:gd name="connsiteX1" fmla="*/ 6497 w 10000"/>
              <a:gd name="connsiteY1" fmla="*/ 6559 h 10000"/>
              <a:gd name="connsiteX2" fmla="*/ 6497 w 10000"/>
              <a:gd name="connsiteY2" fmla="*/ 5415 h 10000"/>
              <a:gd name="connsiteX3" fmla="*/ 6767 w 10000"/>
              <a:gd name="connsiteY3" fmla="*/ 4265 h 10000"/>
              <a:gd name="connsiteX4" fmla="*/ 6767 w 10000"/>
              <a:gd name="connsiteY4" fmla="*/ 3437 h 10000"/>
              <a:gd name="connsiteX5" fmla="*/ 6767 w 10000"/>
              <a:gd name="connsiteY5" fmla="*/ 3153 h 10000"/>
              <a:gd name="connsiteX6" fmla="*/ 6767 w 10000"/>
              <a:gd name="connsiteY6" fmla="*/ 2871 h 10000"/>
              <a:gd name="connsiteX7" fmla="*/ 6767 w 10000"/>
              <a:gd name="connsiteY7" fmla="*/ 2576 h 10000"/>
              <a:gd name="connsiteX8" fmla="*/ 6767 w 10000"/>
              <a:gd name="connsiteY8" fmla="*/ 2576 h 10000"/>
              <a:gd name="connsiteX9" fmla="*/ 6767 w 10000"/>
              <a:gd name="connsiteY9" fmla="*/ 2576 h 10000"/>
              <a:gd name="connsiteX10" fmla="*/ 6497 w 10000"/>
              <a:gd name="connsiteY10" fmla="*/ 2576 h 10000"/>
              <a:gd name="connsiteX11" fmla="*/ 6225 w 10000"/>
              <a:gd name="connsiteY11" fmla="*/ 2576 h 10000"/>
              <a:gd name="connsiteX12" fmla="*/ 5956 w 10000"/>
              <a:gd name="connsiteY12" fmla="*/ 2576 h 10000"/>
              <a:gd name="connsiteX13" fmla="*/ 5680 w 10000"/>
              <a:gd name="connsiteY13" fmla="*/ 2576 h 10000"/>
              <a:gd name="connsiteX14" fmla="*/ 5138 w 10000"/>
              <a:gd name="connsiteY14" fmla="*/ 2871 h 10000"/>
              <a:gd name="connsiteX15" fmla="*/ 4863 w 10000"/>
              <a:gd name="connsiteY15" fmla="*/ 2871 h 10000"/>
              <a:gd name="connsiteX16" fmla="*/ 4321 w 10000"/>
              <a:gd name="connsiteY16" fmla="*/ 3153 h 10000"/>
              <a:gd name="connsiteX17" fmla="*/ 2959 w 10000"/>
              <a:gd name="connsiteY17" fmla="*/ 3437 h 10000"/>
              <a:gd name="connsiteX18" fmla="*/ 1905 w 10000"/>
              <a:gd name="connsiteY18" fmla="*/ 3437 h 10000"/>
              <a:gd name="connsiteX19" fmla="*/ 818 w 10000"/>
              <a:gd name="connsiteY19" fmla="*/ 3693 h 10000"/>
              <a:gd name="connsiteX20" fmla="*/ 0 w 10000"/>
              <a:gd name="connsiteY20" fmla="*/ 3693 h 10000"/>
              <a:gd name="connsiteX21" fmla="*/ 0 w 10000"/>
              <a:gd name="connsiteY21" fmla="*/ 2576 h 10000"/>
              <a:gd name="connsiteX22" fmla="*/ 818 w 10000"/>
              <a:gd name="connsiteY22" fmla="*/ 2576 h 10000"/>
              <a:gd name="connsiteX23" fmla="*/ 1905 w 10000"/>
              <a:gd name="connsiteY23" fmla="*/ 2294 h 10000"/>
              <a:gd name="connsiteX24" fmla="*/ 2959 w 10000"/>
              <a:gd name="connsiteY24" fmla="*/ 2294 h 10000"/>
              <a:gd name="connsiteX25" fmla="*/ 4050 w 10000"/>
              <a:gd name="connsiteY25" fmla="*/ 2008 h 10000"/>
              <a:gd name="connsiteX26" fmla="*/ 4863 w 10000"/>
              <a:gd name="connsiteY26" fmla="*/ 1430 h 10000"/>
              <a:gd name="connsiteX27" fmla="*/ 5680 w 10000"/>
              <a:gd name="connsiteY27" fmla="*/ 1430 h 10000"/>
              <a:gd name="connsiteX28" fmla="*/ 6225 w 10000"/>
              <a:gd name="connsiteY28" fmla="*/ 1148 h 10000"/>
              <a:gd name="connsiteX29" fmla="*/ 6497 w 10000"/>
              <a:gd name="connsiteY29" fmla="*/ 569 h 10000"/>
              <a:gd name="connsiteX30" fmla="*/ 6767 w 10000"/>
              <a:gd name="connsiteY30" fmla="*/ 569 h 10000"/>
              <a:gd name="connsiteX31" fmla="*/ 7040 w 10000"/>
              <a:gd name="connsiteY31" fmla="*/ 284 h 10000"/>
              <a:gd name="connsiteX32" fmla="*/ 7314 w 10000"/>
              <a:gd name="connsiteY32" fmla="*/ 284 h 10000"/>
              <a:gd name="connsiteX33" fmla="*/ 7314 w 10000"/>
              <a:gd name="connsiteY33" fmla="*/ 0 h 10000"/>
              <a:gd name="connsiteX34" fmla="*/ 7585 w 10000"/>
              <a:gd name="connsiteY34" fmla="*/ 284 h 10000"/>
              <a:gd name="connsiteX35" fmla="*/ 7859 w 10000"/>
              <a:gd name="connsiteY35" fmla="*/ 284 h 10000"/>
              <a:gd name="connsiteX36" fmla="*/ 8403 w 10000"/>
              <a:gd name="connsiteY36" fmla="*/ 569 h 10000"/>
              <a:gd name="connsiteX37" fmla="*/ 8946 w 10000"/>
              <a:gd name="connsiteY37" fmla="*/ 1148 h 10000"/>
              <a:gd name="connsiteX38" fmla="*/ 9184 w 10000"/>
              <a:gd name="connsiteY38" fmla="*/ 1430 h 10000"/>
              <a:gd name="connsiteX39" fmla="*/ 9731 w 10000"/>
              <a:gd name="connsiteY39" fmla="*/ 2008 h 10000"/>
              <a:gd name="connsiteX40" fmla="*/ 9731 w 10000"/>
              <a:gd name="connsiteY40" fmla="*/ 2294 h 10000"/>
              <a:gd name="connsiteX41" fmla="*/ 10000 w 10000"/>
              <a:gd name="connsiteY41" fmla="*/ 2576 h 10000"/>
              <a:gd name="connsiteX42" fmla="*/ 9731 w 10000"/>
              <a:gd name="connsiteY42" fmla="*/ 2871 h 10000"/>
              <a:gd name="connsiteX43" fmla="*/ 9456 w 10000"/>
              <a:gd name="connsiteY43" fmla="*/ 3153 h 10000"/>
              <a:gd name="connsiteX44" fmla="*/ 9184 w 10000"/>
              <a:gd name="connsiteY44" fmla="*/ 3153 h 10000"/>
              <a:gd name="connsiteX45" fmla="*/ 8946 w 10000"/>
              <a:gd name="connsiteY45" fmla="*/ 3437 h 10000"/>
              <a:gd name="connsiteX46" fmla="*/ 8676 w 10000"/>
              <a:gd name="connsiteY46" fmla="*/ 4265 h 10000"/>
              <a:gd name="connsiteX47" fmla="*/ 8403 w 10000"/>
              <a:gd name="connsiteY47" fmla="*/ 4839 h 10000"/>
              <a:gd name="connsiteX48" fmla="*/ 8403 w 10000"/>
              <a:gd name="connsiteY48" fmla="*/ 5697 h 10000"/>
              <a:gd name="connsiteX49" fmla="*/ 8129 w 10000"/>
              <a:gd name="connsiteY49" fmla="*/ 6559 h 10000"/>
              <a:gd name="connsiteX50" fmla="*/ 7859 w 10000"/>
              <a:gd name="connsiteY50" fmla="*/ 7418 h 10000"/>
              <a:gd name="connsiteX51" fmla="*/ 7859 w 10000"/>
              <a:gd name="connsiteY51" fmla="*/ 8849 h 10000"/>
              <a:gd name="connsiteX52" fmla="*/ 7585 w 10000"/>
              <a:gd name="connsiteY52" fmla="*/ 10000 h 10000"/>
              <a:gd name="connsiteX0" fmla="*/ 6225 w 10000"/>
              <a:gd name="connsiteY0" fmla="*/ 7992 h 8849"/>
              <a:gd name="connsiteX1" fmla="*/ 6497 w 10000"/>
              <a:gd name="connsiteY1" fmla="*/ 6559 h 8849"/>
              <a:gd name="connsiteX2" fmla="*/ 6497 w 10000"/>
              <a:gd name="connsiteY2" fmla="*/ 5415 h 8849"/>
              <a:gd name="connsiteX3" fmla="*/ 6767 w 10000"/>
              <a:gd name="connsiteY3" fmla="*/ 4265 h 8849"/>
              <a:gd name="connsiteX4" fmla="*/ 6767 w 10000"/>
              <a:gd name="connsiteY4" fmla="*/ 3437 h 8849"/>
              <a:gd name="connsiteX5" fmla="*/ 6767 w 10000"/>
              <a:gd name="connsiteY5" fmla="*/ 3153 h 8849"/>
              <a:gd name="connsiteX6" fmla="*/ 6767 w 10000"/>
              <a:gd name="connsiteY6" fmla="*/ 2871 h 8849"/>
              <a:gd name="connsiteX7" fmla="*/ 6767 w 10000"/>
              <a:gd name="connsiteY7" fmla="*/ 2576 h 8849"/>
              <a:gd name="connsiteX8" fmla="*/ 6767 w 10000"/>
              <a:gd name="connsiteY8" fmla="*/ 2576 h 8849"/>
              <a:gd name="connsiteX9" fmla="*/ 6767 w 10000"/>
              <a:gd name="connsiteY9" fmla="*/ 2576 h 8849"/>
              <a:gd name="connsiteX10" fmla="*/ 6497 w 10000"/>
              <a:gd name="connsiteY10" fmla="*/ 2576 h 8849"/>
              <a:gd name="connsiteX11" fmla="*/ 6225 w 10000"/>
              <a:gd name="connsiteY11" fmla="*/ 2576 h 8849"/>
              <a:gd name="connsiteX12" fmla="*/ 5956 w 10000"/>
              <a:gd name="connsiteY12" fmla="*/ 2576 h 8849"/>
              <a:gd name="connsiteX13" fmla="*/ 5680 w 10000"/>
              <a:gd name="connsiteY13" fmla="*/ 2576 h 8849"/>
              <a:gd name="connsiteX14" fmla="*/ 5138 w 10000"/>
              <a:gd name="connsiteY14" fmla="*/ 2871 h 8849"/>
              <a:gd name="connsiteX15" fmla="*/ 4863 w 10000"/>
              <a:gd name="connsiteY15" fmla="*/ 2871 h 8849"/>
              <a:gd name="connsiteX16" fmla="*/ 4321 w 10000"/>
              <a:gd name="connsiteY16" fmla="*/ 3153 h 8849"/>
              <a:gd name="connsiteX17" fmla="*/ 2959 w 10000"/>
              <a:gd name="connsiteY17" fmla="*/ 3437 h 8849"/>
              <a:gd name="connsiteX18" fmla="*/ 1905 w 10000"/>
              <a:gd name="connsiteY18" fmla="*/ 3437 h 8849"/>
              <a:gd name="connsiteX19" fmla="*/ 818 w 10000"/>
              <a:gd name="connsiteY19" fmla="*/ 3693 h 8849"/>
              <a:gd name="connsiteX20" fmla="*/ 0 w 10000"/>
              <a:gd name="connsiteY20" fmla="*/ 3693 h 8849"/>
              <a:gd name="connsiteX21" fmla="*/ 0 w 10000"/>
              <a:gd name="connsiteY21" fmla="*/ 2576 h 8849"/>
              <a:gd name="connsiteX22" fmla="*/ 818 w 10000"/>
              <a:gd name="connsiteY22" fmla="*/ 2576 h 8849"/>
              <a:gd name="connsiteX23" fmla="*/ 1905 w 10000"/>
              <a:gd name="connsiteY23" fmla="*/ 2294 h 8849"/>
              <a:gd name="connsiteX24" fmla="*/ 2959 w 10000"/>
              <a:gd name="connsiteY24" fmla="*/ 2294 h 8849"/>
              <a:gd name="connsiteX25" fmla="*/ 4050 w 10000"/>
              <a:gd name="connsiteY25" fmla="*/ 2008 h 8849"/>
              <a:gd name="connsiteX26" fmla="*/ 4863 w 10000"/>
              <a:gd name="connsiteY26" fmla="*/ 1430 h 8849"/>
              <a:gd name="connsiteX27" fmla="*/ 5680 w 10000"/>
              <a:gd name="connsiteY27" fmla="*/ 1430 h 8849"/>
              <a:gd name="connsiteX28" fmla="*/ 6225 w 10000"/>
              <a:gd name="connsiteY28" fmla="*/ 1148 h 8849"/>
              <a:gd name="connsiteX29" fmla="*/ 6497 w 10000"/>
              <a:gd name="connsiteY29" fmla="*/ 569 h 8849"/>
              <a:gd name="connsiteX30" fmla="*/ 6767 w 10000"/>
              <a:gd name="connsiteY30" fmla="*/ 569 h 8849"/>
              <a:gd name="connsiteX31" fmla="*/ 7040 w 10000"/>
              <a:gd name="connsiteY31" fmla="*/ 284 h 8849"/>
              <a:gd name="connsiteX32" fmla="*/ 7314 w 10000"/>
              <a:gd name="connsiteY32" fmla="*/ 284 h 8849"/>
              <a:gd name="connsiteX33" fmla="*/ 7314 w 10000"/>
              <a:gd name="connsiteY33" fmla="*/ 0 h 8849"/>
              <a:gd name="connsiteX34" fmla="*/ 7585 w 10000"/>
              <a:gd name="connsiteY34" fmla="*/ 284 h 8849"/>
              <a:gd name="connsiteX35" fmla="*/ 7859 w 10000"/>
              <a:gd name="connsiteY35" fmla="*/ 284 h 8849"/>
              <a:gd name="connsiteX36" fmla="*/ 8403 w 10000"/>
              <a:gd name="connsiteY36" fmla="*/ 569 h 8849"/>
              <a:gd name="connsiteX37" fmla="*/ 8946 w 10000"/>
              <a:gd name="connsiteY37" fmla="*/ 1148 h 8849"/>
              <a:gd name="connsiteX38" fmla="*/ 9184 w 10000"/>
              <a:gd name="connsiteY38" fmla="*/ 1430 h 8849"/>
              <a:gd name="connsiteX39" fmla="*/ 9731 w 10000"/>
              <a:gd name="connsiteY39" fmla="*/ 2008 h 8849"/>
              <a:gd name="connsiteX40" fmla="*/ 9731 w 10000"/>
              <a:gd name="connsiteY40" fmla="*/ 2294 h 8849"/>
              <a:gd name="connsiteX41" fmla="*/ 10000 w 10000"/>
              <a:gd name="connsiteY41" fmla="*/ 2576 h 8849"/>
              <a:gd name="connsiteX42" fmla="*/ 9731 w 10000"/>
              <a:gd name="connsiteY42" fmla="*/ 2871 h 8849"/>
              <a:gd name="connsiteX43" fmla="*/ 9456 w 10000"/>
              <a:gd name="connsiteY43" fmla="*/ 3153 h 8849"/>
              <a:gd name="connsiteX44" fmla="*/ 9184 w 10000"/>
              <a:gd name="connsiteY44" fmla="*/ 3153 h 8849"/>
              <a:gd name="connsiteX45" fmla="*/ 8946 w 10000"/>
              <a:gd name="connsiteY45" fmla="*/ 3437 h 8849"/>
              <a:gd name="connsiteX46" fmla="*/ 8676 w 10000"/>
              <a:gd name="connsiteY46" fmla="*/ 4265 h 8849"/>
              <a:gd name="connsiteX47" fmla="*/ 8403 w 10000"/>
              <a:gd name="connsiteY47" fmla="*/ 4839 h 8849"/>
              <a:gd name="connsiteX48" fmla="*/ 8403 w 10000"/>
              <a:gd name="connsiteY48" fmla="*/ 5697 h 8849"/>
              <a:gd name="connsiteX49" fmla="*/ 8129 w 10000"/>
              <a:gd name="connsiteY49" fmla="*/ 6559 h 8849"/>
              <a:gd name="connsiteX50" fmla="*/ 7859 w 10000"/>
              <a:gd name="connsiteY50" fmla="*/ 7418 h 8849"/>
              <a:gd name="connsiteX51" fmla="*/ 7859 w 10000"/>
              <a:gd name="connsiteY51" fmla="*/ 8849 h 8849"/>
              <a:gd name="connsiteX0" fmla="*/ 6225 w 10000"/>
              <a:gd name="connsiteY0" fmla="*/ 9032 h 9032"/>
              <a:gd name="connsiteX1" fmla="*/ 6497 w 10000"/>
              <a:gd name="connsiteY1" fmla="*/ 7412 h 9032"/>
              <a:gd name="connsiteX2" fmla="*/ 6497 w 10000"/>
              <a:gd name="connsiteY2" fmla="*/ 6119 h 9032"/>
              <a:gd name="connsiteX3" fmla="*/ 6767 w 10000"/>
              <a:gd name="connsiteY3" fmla="*/ 4820 h 9032"/>
              <a:gd name="connsiteX4" fmla="*/ 6767 w 10000"/>
              <a:gd name="connsiteY4" fmla="*/ 3884 h 9032"/>
              <a:gd name="connsiteX5" fmla="*/ 6767 w 10000"/>
              <a:gd name="connsiteY5" fmla="*/ 3563 h 9032"/>
              <a:gd name="connsiteX6" fmla="*/ 6767 w 10000"/>
              <a:gd name="connsiteY6" fmla="*/ 3244 h 9032"/>
              <a:gd name="connsiteX7" fmla="*/ 6767 w 10000"/>
              <a:gd name="connsiteY7" fmla="*/ 2911 h 9032"/>
              <a:gd name="connsiteX8" fmla="*/ 6767 w 10000"/>
              <a:gd name="connsiteY8" fmla="*/ 2911 h 9032"/>
              <a:gd name="connsiteX9" fmla="*/ 6767 w 10000"/>
              <a:gd name="connsiteY9" fmla="*/ 2911 h 9032"/>
              <a:gd name="connsiteX10" fmla="*/ 6497 w 10000"/>
              <a:gd name="connsiteY10" fmla="*/ 2911 h 9032"/>
              <a:gd name="connsiteX11" fmla="*/ 6225 w 10000"/>
              <a:gd name="connsiteY11" fmla="*/ 2911 h 9032"/>
              <a:gd name="connsiteX12" fmla="*/ 5956 w 10000"/>
              <a:gd name="connsiteY12" fmla="*/ 2911 h 9032"/>
              <a:gd name="connsiteX13" fmla="*/ 5680 w 10000"/>
              <a:gd name="connsiteY13" fmla="*/ 2911 h 9032"/>
              <a:gd name="connsiteX14" fmla="*/ 5138 w 10000"/>
              <a:gd name="connsiteY14" fmla="*/ 3244 h 9032"/>
              <a:gd name="connsiteX15" fmla="*/ 4863 w 10000"/>
              <a:gd name="connsiteY15" fmla="*/ 3244 h 9032"/>
              <a:gd name="connsiteX16" fmla="*/ 4321 w 10000"/>
              <a:gd name="connsiteY16" fmla="*/ 3563 h 9032"/>
              <a:gd name="connsiteX17" fmla="*/ 2959 w 10000"/>
              <a:gd name="connsiteY17" fmla="*/ 3884 h 9032"/>
              <a:gd name="connsiteX18" fmla="*/ 1905 w 10000"/>
              <a:gd name="connsiteY18" fmla="*/ 3884 h 9032"/>
              <a:gd name="connsiteX19" fmla="*/ 818 w 10000"/>
              <a:gd name="connsiteY19" fmla="*/ 4173 h 9032"/>
              <a:gd name="connsiteX20" fmla="*/ 0 w 10000"/>
              <a:gd name="connsiteY20" fmla="*/ 4173 h 9032"/>
              <a:gd name="connsiteX21" fmla="*/ 0 w 10000"/>
              <a:gd name="connsiteY21" fmla="*/ 2911 h 9032"/>
              <a:gd name="connsiteX22" fmla="*/ 818 w 10000"/>
              <a:gd name="connsiteY22" fmla="*/ 2911 h 9032"/>
              <a:gd name="connsiteX23" fmla="*/ 1905 w 10000"/>
              <a:gd name="connsiteY23" fmla="*/ 2592 h 9032"/>
              <a:gd name="connsiteX24" fmla="*/ 2959 w 10000"/>
              <a:gd name="connsiteY24" fmla="*/ 2592 h 9032"/>
              <a:gd name="connsiteX25" fmla="*/ 4050 w 10000"/>
              <a:gd name="connsiteY25" fmla="*/ 2269 h 9032"/>
              <a:gd name="connsiteX26" fmla="*/ 4863 w 10000"/>
              <a:gd name="connsiteY26" fmla="*/ 1616 h 9032"/>
              <a:gd name="connsiteX27" fmla="*/ 5680 w 10000"/>
              <a:gd name="connsiteY27" fmla="*/ 1616 h 9032"/>
              <a:gd name="connsiteX28" fmla="*/ 6225 w 10000"/>
              <a:gd name="connsiteY28" fmla="*/ 1297 h 9032"/>
              <a:gd name="connsiteX29" fmla="*/ 6497 w 10000"/>
              <a:gd name="connsiteY29" fmla="*/ 643 h 9032"/>
              <a:gd name="connsiteX30" fmla="*/ 6767 w 10000"/>
              <a:gd name="connsiteY30" fmla="*/ 643 h 9032"/>
              <a:gd name="connsiteX31" fmla="*/ 7040 w 10000"/>
              <a:gd name="connsiteY31" fmla="*/ 321 h 9032"/>
              <a:gd name="connsiteX32" fmla="*/ 7314 w 10000"/>
              <a:gd name="connsiteY32" fmla="*/ 321 h 9032"/>
              <a:gd name="connsiteX33" fmla="*/ 7314 w 10000"/>
              <a:gd name="connsiteY33" fmla="*/ 0 h 9032"/>
              <a:gd name="connsiteX34" fmla="*/ 7585 w 10000"/>
              <a:gd name="connsiteY34" fmla="*/ 321 h 9032"/>
              <a:gd name="connsiteX35" fmla="*/ 7859 w 10000"/>
              <a:gd name="connsiteY35" fmla="*/ 321 h 9032"/>
              <a:gd name="connsiteX36" fmla="*/ 8403 w 10000"/>
              <a:gd name="connsiteY36" fmla="*/ 643 h 9032"/>
              <a:gd name="connsiteX37" fmla="*/ 8946 w 10000"/>
              <a:gd name="connsiteY37" fmla="*/ 1297 h 9032"/>
              <a:gd name="connsiteX38" fmla="*/ 9184 w 10000"/>
              <a:gd name="connsiteY38" fmla="*/ 1616 h 9032"/>
              <a:gd name="connsiteX39" fmla="*/ 9731 w 10000"/>
              <a:gd name="connsiteY39" fmla="*/ 2269 h 9032"/>
              <a:gd name="connsiteX40" fmla="*/ 9731 w 10000"/>
              <a:gd name="connsiteY40" fmla="*/ 2592 h 9032"/>
              <a:gd name="connsiteX41" fmla="*/ 10000 w 10000"/>
              <a:gd name="connsiteY41" fmla="*/ 2911 h 9032"/>
              <a:gd name="connsiteX42" fmla="*/ 9731 w 10000"/>
              <a:gd name="connsiteY42" fmla="*/ 3244 h 9032"/>
              <a:gd name="connsiteX43" fmla="*/ 9456 w 10000"/>
              <a:gd name="connsiteY43" fmla="*/ 3563 h 9032"/>
              <a:gd name="connsiteX44" fmla="*/ 9184 w 10000"/>
              <a:gd name="connsiteY44" fmla="*/ 3563 h 9032"/>
              <a:gd name="connsiteX45" fmla="*/ 8946 w 10000"/>
              <a:gd name="connsiteY45" fmla="*/ 3884 h 9032"/>
              <a:gd name="connsiteX46" fmla="*/ 8676 w 10000"/>
              <a:gd name="connsiteY46" fmla="*/ 4820 h 9032"/>
              <a:gd name="connsiteX47" fmla="*/ 8403 w 10000"/>
              <a:gd name="connsiteY47" fmla="*/ 5468 h 9032"/>
              <a:gd name="connsiteX48" fmla="*/ 8403 w 10000"/>
              <a:gd name="connsiteY48" fmla="*/ 6438 h 9032"/>
              <a:gd name="connsiteX49" fmla="*/ 8129 w 10000"/>
              <a:gd name="connsiteY49" fmla="*/ 7412 h 9032"/>
              <a:gd name="connsiteX50" fmla="*/ 7859 w 10000"/>
              <a:gd name="connsiteY50" fmla="*/ 8383 h 9032"/>
              <a:gd name="connsiteX0" fmla="*/ 6225 w 10000"/>
              <a:gd name="connsiteY0" fmla="*/ 10000 h 10000"/>
              <a:gd name="connsiteX1" fmla="*/ 6497 w 10000"/>
              <a:gd name="connsiteY1" fmla="*/ 8206 h 10000"/>
              <a:gd name="connsiteX2" fmla="*/ 6497 w 10000"/>
              <a:gd name="connsiteY2" fmla="*/ 6775 h 10000"/>
              <a:gd name="connsiteX3" fmla="*/ 6767 w 10000"/>
              <a:gd name="connsiteY3" fmla="*/ 5337 h 10000"/>
              <a:gd name="connsiteX4" fmla="*/ 6767 w 10000"/>
              <a:gd name="connsiteY4" fmla="*/ 4300 h 10000"/>
              <a:gd name="connsiteX5" fmla="*/ 6767 w 10000"/>
              <a:gd name="connsiteY5" fmla="*/ 3945 h 10000"/>
              <a:gd name="connsiteX6" fmla="*/ 6767 w 10000"/>
              <a:gd name="connsiteY6" fmla="*/ 3592 h 10000"/>
              <a:gd name="connsiteX7" fmla="*/ 6767 w 10000"/>
              <a:gd name="connsiteY7" fmla="*/ 3223 h 10000"/>
              <a:gd name="connsiteX8" fmla="*/ 6767 w 10000"/>
              <a:gd name="connsiteY8" fmla="*/ 3223 h 10000"/>
              <a:gd name="connsiteX9" fmla="*/ 6767 w 10000"/>
              <a:gd name="connsiteY9" fmla="*/ 3223 h 10000"/>
              <a:gd name="connsiteX10" fmla="*/ 6497 w 10000"/>
              <a:gd name="connsiteY10" fmla="*/ 3223 h 10000"/>
              <a:gd name="connsiteX11" fmla="*/ 6225 w 10000"/>
              <a:gd name="connsiteY11" fmla="*/ 3223 h 10000"/>
              <a:gd name="connsiteX12" fmla="*/ 5956 w 10000"/>
              <a:gd name="connsiteY12" fmla="*/ 3223 h 10000"/>
              <a:gd name="connsiteX13" fmla="*/ 5680 w 10000"/>
              <a:gd name="connsiteY13" fmla="*/ 3223 h 10000"/>
              <a:gd name="connsiteX14" fmla="*/ 5138 w 10000"/>
              <a:gd name="connsiteY14" fmla="*/ 3592 h 10000"/>
              <a:gd name="connsiteX15" fmla="*/ 4863 w 10000"/>
              <a:gd name="connsiteY15" fmla="*/ 3592 h 10000"/>
              <a:gd name="connsiteX16" fmla="*/ 4321 w 10000"/>
              <a:gd name="connsiteY16" fmla="*/ 3945 h 10000"/>
              <a:gd name="connsiteX17" fmla="*/ 2959 w 10000"/>
              <a:gd name="connsiteY17" fmla="*/ 4300 h 10000"/>
              <a:gd name="connsiteX18" fmla="*/ 1905 w 10000"/>
              <a:gd name="connsiteY18" fmla="*/ 4300 h 10000"/>
              <a:gd name="connsiteX19" fmla="*/ 818 w 10000"/>
              <a:gd name="connsiteY19" fmla="*/ 4620 h 10000"/>
              <a:gd name="connsiteX20" fmla="*/ 0 w 10000"/>
              <a:gd name="connsiteY20" fmla="*/ 4620 h 10000"/>
              <a:gd name="connsiteX21" fmla="*/ 0 w 10000"/>
              <a:gd name="connsiteY21" fmla="*/ 3223 h 10000"/>
              <a:gd name="connsiteX22" fmla="*/ 818 w 10000"/>
              <a:gd name="connsiteY22" fmla="*/ 3223 h 10000"/>
              <a:gd name="connsiteX23" fmla="*/ 1905 w 10000"/>
              <a:gd name="connsiteY23" fmla="*/ 2870 h 10000"/>
              <a:gd name="connsiteX24" fmla="*/ 2959 w 10000"/>
              <a:gd name="connsiteY24" fmla="*/ 2870 h 10000"/>
              <a:gd name="connsiteX25" fmla="*/ 4050 w 10000"/>
              <a:gd name="connsiteY25" fmla="*/ 2512 h 10000"/>
              <a:gd name="connsiteX26" fmla="*/ 4863 w 10000"/>
              <a:gd name="connsiteY26" fmla="*/ 1789 h 10000"/>
              <a:gd name="connsiteX27" fmla="*/ 5680 w 10000"/>
              <a:gd name="connsiteY27" fmla="*/ 1789 h 10000"/>
              <a:gd name="connsiteX28" fmla="*/ 6225 w 10000"/>
              <a:gd name="connsiteY28" fmla="*/ 1436 h 10000"/>
              <a:gd name="connsiteX29" fmla="*/ 6497 w 10000"/>
              <a:gd name="connsiteY29" fmla="*/ 712 h 10000"/>
              <a:gd name="connsiteX30" fmla="*/ 6767 w 10000"/>
              <a:gd name="connsiteY30" fmla="*/ 712 h 10000"/>
              <a:gd name="connsiteX31" fmla="*/ 7040 w 10000"/>
              <a:gd name="connsiteY31" fmla="*/ 355 h 10000"/>
              <a:gd name="connsiteX32" fmla="*/ 7314 w 10000"/>
              <a:gd name="connsiteY32" fmla="*/ 355 h 10000"/>
              <a:gd name="connsiteX33" fmla="*/ 7314 w 10000"/>
              <a:gd name="connsiteY33" fmla="*/ 0 h 10000"/>
              <a:gd name="connsiteX34" fmla="*/ 7585 w 10000"/>
              <a:gd name="connsiteY34" fmla="*/ 355 h 10000"/>
              <a:gd name="connsiteX35" fmla="*/ 7859 w 10000"/>
              <a:gd name="connsiteY35" fmla="*/ 355 h 10000"/>
              <a:gd name="connsiteX36" fmla="*/ 8403 w 10000"/>
              <a:gd name="connsiteY36" fmla="*/ 712 h 10000"/>
              <a:gd name="connsiteX37" fmla="*/ 8946 w 10000"/>
              <a:gd name="connsiteY37" fmla="*/ 1436 h 10000"/>
              <a:gd name="connsiteX38" fmla="*/ 9184 w 10000"/>
              <a:gd name="connsiteY38" fmla="*/ 1789 h 10000"/>
              <a:gd name="connsiteX39" fmla="*/ 9731 w 10000"/>
              <a:gd name="connsiteY39" fmla="*/ 2512 h 10000"/>
              <a:gd name="connsiteX40" fmla="*/ 9731 w 10000"/>
              <a:gd name="connsiteY40" fmla="*/ 2870 h 10000"/>
              <a:gd name="connsiteX41" fmla="*/ 10000 w 10000"/>
              <a:gd name="connsiteY41" fmla="*/ 3223 h 10000"/>
              <a:gd name="connsiteX42" fmla="*/ 9731 w 10000"/>
              <a:gd name="connsiteY42" fmla="*/ 3592 h 10000"/>
              <a:gd name="connsiteX43" fmla="*/ 9456 w 10000"/>
              <a:gd name="connsiteY43" fmla="*/ 3945 h 10000"/>
              <a:gd name="connsiteX44" fmla="*/ 9184 w 10000"/>
              <a:gd name="connsiteY44" fmla="*/ 3945 h 10000"/>
              <a:gd name="connsiteX45" fmla="*/ 8946 w 10000"/>
              <a:gd name="connsiteY45" fmla="*/ 4300 h 10000"/>
              <a:gd name="connsiteX46" fmla="*/ 8676 w 10000"/>
              <a:gd name="connsiteY46" fmla="*/ 5337 h 10000"/>
              <a:gd name="connsiteX47" fmla="*/ 8403 w 10000"/>
              <a:gd name="connsiteY47" fmla="*/ 6054 h 10000"/>
              <a:gd name="connsiteX48" fmla="*/ 8403 w 10000"/>
              <a:gd name="connsiteY48" fmla="*/ 7128 h 10000"/>
              <a:gd name="connsiteX49" fmla="*/ 8129 w 10000"/>
              <a:gd name="connsiteY49" fmla="*/ 8206 h 10000"/>
              <a:gd name="connsiteX0" fmla="*/ 6497 w 10000"/>
              <a:gd name="connsiteY0" fmla="*/ 8206 h 8206"/>
              <a:gd name="connsiteX1" fmla="*/ 6497 w 10000"/>
              <a:gd name="connsiteY1" fmla="*/ 6775 h 8206"/>
              <a:gd name="connsiteX2" fmla="*/ 6767 w 10000"/>
              <a:gd name="connsiteY2" fmla="*/ 5337 h 8206"/>
              <a:gd name="connsiteX3" fmla="*/ 6767 w 10000"/>
              <a:gd name="connsiteY3" fmla="*/ 4300 h 8206"/>
              <a:gd name="connsiteX4" fmla="*/ 6767 w 10000"/>
              <a:gd name="connsiteY4" fmla="*/ 3945 h 8206"/>
              <a:gd name="connsiteX5" fmla="*/ 6767 w 10000"/>
              <a:gd name="connsiteY5" fmla="*/ 3592 h 8206"/>
              <a:gd name="connsiteX6" fmla="*/ 6767 w 10000"/>
              <a:gd name="connsiteY6" fmla="*/ 3223 h 8206"/>
              <a:gd name="connsiteX7" fmla="*/ 6767 w 10000"/>
              <a:gd name="connsiteY7" fmla="*/ 3223 h 8206"/>
              <a:gd name="connsiteX8" fmla="*/ 6767 w 10000"/>
              <a:gd name="connsiteY8" fmla="*/ 3223 h 8206"/>
              <a:gd name="connsiteX9" fmla="*/ 6497 w 10000"/>
              <a:gd name="connsiteY9" fmla="*/ 3223 h 8206"/>
              <a:gd name="connsiteX10" fmla="*/ 6225 w 10000"/>
              <a:gd name="connsiteY10" fmla="*/ 3223 h 8206"/>
              <a:gd name="connsiteX11" fmla="*/ 5956 w 10000"/>
              <a:gd name="connsiteY11" fmla="*/ 3223 h 8206"/>
              <a:gd name="connsiteX12" fmla="*/ 5680 w 10000"/>
              <a:gd name="connsiteY12" fmla="*/ 3223 h 8206"/>
              <a:gd name="connsiteX13" fmla="*/ 5138 w 10000"/>
              <a:gd name="connsiteY13" fmla="*/ 3592 h 8206"/>
              <a:gd name="connsiteX14" fmla="*/ 4863 w 10000"/>
              <a:gd name="connsiteY14" fmla="*/ 3592 h 8206"/>
              <a:gd name="connsiteX15" fmla="*/ 4321 w 10000"/>
              <a:gd name="connsiteY15" fmla="*/ 3945 h 8206"/>
              <a:gd name="connsiteX16" fmla="*/ 2959 w 10000"/>
              <a:gd name="connsiteY16" fmla="*/ 4300 h 8206"/>
              <a:gd name="connsiteX17" fmla="*/ 1905 w 10000"/>
              <a:gd name="connsiteY17" fmla="*/ 4300 h 8206"/>
              <a:gd name="connsiteX18" fmla="*/ 818 w 10000"/>
              <a:gd name="connsiteY18" fmla="*/ 4620 h 8206"/>
              <a:gd name="connsiteX19" fmla="*/ 0 w 10000"/>
              <a:gd name="connsiteY19" fmla="*/ 4620 h 8206"/>
              <a:gd name="connsiteX20" fmla="*/ 0 w 10000"/>
              <a:gd name="connsiteY20" fmla="*/ 3223 h 8206"/>
              <a:gd name="connsiteX21" fmla="*/ 818 w 10000"/>
              <a:gd name="connsiteY21" fmla="*/ 3223 h 8206"/>
              <a:gd name="connsiteX22" fmla="*/ 1905 w 10000"/>
              <a:gd name="connsiteY22" fmla="*/ 2870 h 8206"/>
              <a:gd name="connsiteX23" fmla="*/ 2959 w 10000"/>
              <a:gd name="connsiteY23" fmla="*/ 2870 h 8206"/>
              <a:gd name="connsiteX24" fmla="*/ 4050 w 10000"/>
              <a:gd name="connsiteY24" fmla="*/ 2512 h 8206"/>
              <a:gd name="connsiteX25" fmla="*/ 4863 w 10000"/>
              <a:gd name="connsiteY25" fmla="*/ 1789 h 8206"/>
              <a:gd name="connsiteX26" fmla="*/ 5680 w 10000"/>
              <a:gd name="connsiteY26" fmla="*/ 1789 h 8206"/>
              <a:gd name="connsiteX27" fmla="*/ 6225 w 10000"/>
              <a:gd name="connsiteY27" fmla="*/ 1436 h 8206"/>
              <a:gd name="connsiteX28" fmla="*/ 6497 w 10000"/>
              <a:gd name="connsiteY28" fmla="*/ 712 h 8206"/>
              <a:gd name="connsiteX29" fmla="*/ 6767 w 10000"/>
              <a:gd name="connsiteY29" fmla="*/ 712 h 8206"/>
              <a:gd name="connsiteX30" fmla="*/ 7040 w 10000"/>
              <a:gd name="connsiteY30" fmla="*/ 355 h 8206"/>
              <a:gd name="connsiteX31" fmla="*/ 7314 w 10000"/>
              <a:gd name="connsiteY31" fmla="*/ 355 h 8206"/>
              <a:gd name="connsiteX32" fmla="*/ 7314 w 10000"/>
              <a:gd name="connsiteY32" fmla="*/ 0 h 8206"/>
              <a:gd name="connsiteX33" fmla="*/ 7585 w 10000"/>
              <a:gd name="connsiteY33" fmla="*/ 355 h 8206"/>
              <a:gd name="connsiteX34" fmla="*/ 7859 w 10000"/>
              <a:gd name="connsiteY34" fmla="*/ 355 h 8206"/>
              <a:gd name="connsiteX35" fmla="*/ 8403 w 10000"/>
              <a:gd name="connsiteY35" fmla="*/ 712 h 8206"/>
              <a:gd name="connsiteX36" fmla="*/ 8946 w 10000"/>
              <a:gd name="connsiteY36" fmla="*/ 1436 h 8206"/>
              <a:gd name="connsiteX37" fmla="*/ 9184 w 10000"/>
              <a:gd name="connsiteY37" fmla="*/ 1789 h 8206"/>
              <a:gd name="connsiteX38" fmla="*/ 9731 w 10000"/>
              <a:gd name="connsiteY38" fmla="*/ 2512 h 8206"/>
              <a:gd name="connsiteX39" fmla="*/ 9731 w 10000"/>
              <a:gd name="connsiteY39" fmla="*/ 2870 h 8206"/>
              <a:gd name="connsiteX40" fmla="*/ 10000 w 10000"/>
              <a:gd name="connsiteY40" fmla="*/ 3223 h 8206"/>
              <a:gd name="connsiteX41" fmla="*/ 9731 w 10000"/>
              <a:gd name="connsiteY41" fmla="*/ 3592 h 8206"/>
              <a:gd name="connsiteX42" fmla="*/ 9456 w 10000"/>
              <a:gd name="connsiteY42" fmla="*/ 3945 h 8206"/>
              <a:gd name="connsiteX43" fmla="*/ 9184 w 10000"/>
              <a:gd name="connsiteY43" fmla="*/ 3945 h 8206"/>
              <a:gd name="connsiteX44" fmla="*/ 8946 w 10000"/>
              <a:gd name="connsiteY44" fmla="*/ 4300 h 8206"/>
              <a:gd name="connsiteX45" fmla="*/ 8676 w 10000"/>
              <a:gd name="connsiteY45" fmla="*/ 5337 h 8206"/>
              <a:gd name="connsiteX46" fmla="*/ 8403 w 10000"/>
              <a:gd name="connsiteY46" fmla="*/ 6054 h 8206"/>
              <a:gd name="connsiteX47" fmla="*/ 8403 w 10000"/>
              <a:gd name="connsiteY47" fmla="*/ 7128 h 8206"/>
              <a:gd name="connsiteX48" fmla="*/ 8129 w 10000"/>
              <a:gd name="connsiteY48" fmla="*/ 8206 h 8206"/>
              <a:gd name="connsiteX0" fmla="*/ 6497 w 10000"/>
              <a:gd name="connsiteY0" fmla="*/ 8256 h 10000"/>
              <a:gd name="connsiteX1" fmla="*/ 6767 w 10000"/>
              <a:gd name="connsiteY1" fmla="*/ 6504 h 10000"/>
              <a:gd name="connsiteX2" fmla="*/ 6767 w 10000"/>
              <a:gd name="connsiteY2" fmla="*/ 5240 h 10000"/>
              <a:gd name="connsiteX3" fmla="*/ 6767 w 10000"/>
              <a:gd name="connsiteY3" fmla="*/ 4807 h 10000"/>
              <a:gd name="connsiteX4" fmla="*/ 6767 w 10000"/>
              <a:gd name="connsiteY4" fmla="*/ 4377 h 10000"/>
              <a:gd name="connsiteX5" fmla="*/ 6767 w 10000"/>
              <a:gd name="connsiteY5" fmla="*/ 3928 h 10000"/>
              <a:gd name="connsiteX6" fmla="*/ 6767 w 10000"/>
              <a:gd name="connsiteY6" fmla="*/ 3928 h 10000"/>
              <a:gd name="connsiteX7" fmla="*/ 6767 w 10000"/>
              <a:gd name="connsiteY7" fmla="*/ 3928 h 10000"/>
              <a:gd name="connsiteX8" fmla="*/ 6497 w 10000"/>
              <a:gd name="connsiteY8" fmla="*/ 3928 h 10000"/>
              <a:gd name="connsiteX9" fmla="*/ 6225 w 10000"/>
              <a:gd name="connsiteY9" fmla="*/ 3928 h 10000"/>
              <a:gd name="connsiteX10" fmla="*/ 5956 w 10000"/>
              <a:gd name="connsiteY10" fmla="*/ 3928 h 10000"/>
              <a:gd name="connsiteX11" fmla="*/ 5680 w 10000"/>
              <a:gd name="connsiteY11" fmla="*/ 3928 h 10000"/>
              <a:gd name="connsiteX12" fmla="*/ 5138 w 10000"/>
              <a:gd name="connsiteY12" fmla="*/ 4377 h 10000"/>
              <a:gd name="connsiteX13" fmla="*/ 4863 w 10000"/>
              <a:gd name="connsiteY13" fmla="*/ 4377 h 10000"/>
              <a:gd name="connsiteX14" fmla="*/ 4321 w 10000"/>
              <a:gd name="connsiteY14" fmla="*/ 4807 h 10000"/>
              <a:gd name="connsiteX15" fmla="*/ 2959 w 10000"/>
              <a:gd name="connsiteY15" fmla="*/ 5240 h 10000"/>
              <a:gd name="connsiteX16" fmla="*/ 1905 w 10000"/>
              <a:gd name="connsiteY16" fmla="*/ 5240 h 10000"/>
              <a:gd name="connsiteX17" fmla="*/ 818 w 10000"/>
              <a:gd name="connsiteY17" fmla="*/ 5630 h 10000"/>
              <a:gd name="connsiteX18" fmla="*/ 0 w 10000"/>
              <a:gd name="connsiteY18" fmla="*/ 5630 h 10000"/>
              <a:gd name="connsiteX19" fmla="*/ 0 w 10000"/>
              <a:gd name="connsiteY19" fmla="*/ 3928 h 10000"/>
              <a:gd name="connsiteX20" fmla="*/ 818 w 10000"/>
              <a:gd name="connsiteY20" fmla="*/ 3928 h 10000"/>
              <a:gd name="connsiteX21" fmla="*/ 1905 w 10000"/>
              <a:gd name="connsiteY21" fmla="*/ 3497 h 10000"/>
              <a:gd name="connsiteX22" fmla="*/ 2959 w 10000"/>
              <a:gd name="connsiteY22" fmla="*/ 3497 h 10000"/>
              <a:gd name="connsiteX23" fmla="*/ 4050 w 10000"/>
              <a:gd name="connsiteY23" fmla="*/ 3061 h 10000"/>
              <a:gd name="connsiteX24" fmla="*/ 4863 w 10000"/>
              <a:gd name="connsiteY24" fmla="*/ 2180 h 10000"/>
              <a:gd name="connsiteX25" fmla="*/ 5680 w 10000"/>
              <a:gd name="connsiteY25" fmla="*/ 2180 h 10000"/>
              <a:gd name="connsiteX26" fmla="*/ 6225 w 10000"/>
              <a:gd name="connsiteY26" fmla="*/ 1750 h 10000"/>
              <a:gd name="connsiteX27" fmla="*/ 6497 w 10000"/>
              <a:gd name="connsiteY27" fmla="*/ 868 h 10000"/>
              <a:gd name="connsiteX28" fmla="*/ 6767 w 10000"/>
              <a:gd name="connsiteY28" fmla="*/ 868 h 10000"/>
              <a:gd name="connsiteX29" fmla="*/ 7040 w 10000"/>
              <a:gd name="connsiteY29" fmla="*/ 433 h 10000"/>
              <a:gd name="connsiteX30" fmla="*/ 7314 w 10000"/>
              <a:gd name="connsiteY30" fmla="*/ 433 h 10000"/>
              <a:gd name="connsiteX31" fmla="*/ 7314 w 10000"/>
              <a:gd name="connsiteY31" fmla="*/ 0 h 10000"/>
              <a:gd name="connsiteX32" fmla="*/ 7585 w 10000"/>
              <a:gd name="connsiteY32" fmla="*/ 433 h 10000"/>
              <a:gd name="connsiteX33" fmla="*/ 7859 w 10000"/>
              <a:gd name="connsiteY33" fmla="*/ 433 h 10000"/>
              <a:gd name="connsiteX34" fmla="*/ 8403 w 10000"/>
              <a:gd name="connsiteY34" fmla="*/ 868 h 10000"/>
              <a:gd name="connsiteX35" fmla="*/ 8946 w 10000"/>
              <a:gd name="connsiteY35" fmla="*/ 1750 h 10000"/>
              <a:gd name="connsiteX36" fmla="*/ 9184 w 10000"/>
              <a:gd name="connsiteY36" fmla="*/ 2180 h 10000"/>
              <a:gd name="connsiteX37" fmla="*/ 9731 w 10000"/>
              <a:gd name="connsiteY37" fmla="*/ 3061 h 10000"/>
              <a:gd name="connsiteX38" fmla="*/ 9731 w 10000"/>
              <a:gd name="connsiteY38" fmla="*/ 3497 h 10000"/>
              <a:gd name="connsiteX39" fmla="*/ 10000 w 10000"/>
              <a:gd name="connsiteY39" fmla="*/ 3928 h 10000"/>
              <a:gd name="connsiteX40" fmla="*/ 9731 w 10000"/>
              <a:gd name="connsiteY40" fmla="*/ 4377 h 10000"/>
              <a:gd name="connsiteX41" fmla="*/ 9456 w 10000"/>
              <a:gd name="connsiteY41" fmla="*/ 4807 h 10000"/>
              <a:gd name="connsiteX42" fmla="*/ 9184 w 10000"/>
              <a:gd name="connsiteY42" fmla="*/ 4807 h 10000"/>
              <a:gd name="connsiteX43" fmla="*/ 8946 w 10000"/>
              <a:gd name="connsiteY43" fmla="*/ 5240 h 10000"/>
              <a:gd name="connsiteX44" fmla="*/ 8676 w 10000"/>
              <a:gd name="connsiteY44" fmla="*/ 6504 h 10000"/>
              <a:gd name="connsiteX45" fmla="*/ 8403 w 10000"/>
              <a:gd name="connsiteY45" fmla="*/ 7378 h 10000"/>
              <a:gd name="connsiteX46" fmla="*/ 8403 w 10000"/>
              <a:gd name="connsiteY46" fmla="*/ 8686 h 10000"/>
              <a:gd name="connsiteX47" fmla="*/ 8129 w 10000"/>
              <a:gd name="connsiteY47" fmla="*/ 10000 h 10000"/>
              <a:gd name="connsiteX0" fmla="*/ 6497 w 10000"/>
              <a:gd name="connsiteY0" fmla="*/ 8256 h 8686"/>
              <a:gd name="connsiteX1" fmla="*/ 6767 w 10000"/>
              <a:gd name="connsiteY1" fmla="*/ 6504 h 8686"/>
              <a:gd name="connsiteX2" fmla="*/ 6767 w 10000"/>
              <a:gd name="connsiteY2" fmla="*/ 5240 h 8686"/>
              <a:gd name="connsiteX3" fmla="*/ 6767 w 10000"/>
              <a:gd name="connsiteY3" fmla="*/ 4807 h 8686"/>
              <a:gd name="connsiteX4" fmla="*/ 6767 w 10000"/>
              <a:gd name="connsiteY4" fmla="*/ 4377 h 8686"/>
              <a:gd name="connsiteX5" fmla="*/ 6767 w 10000"/>
              <a:gd name="connsiteY5" fmla="*/ 3928 h 8686"/>
              <a:gd name="connsiteX6" fmla="*/ 6767 w 10000"/>
              <a:gd name="connsiteY6" fmla="*/ 3928 h 8686"/>
              <a:gd name="connsiteX7" fmla="*/ 6767 w 10000"/>
              <a:gd name="connsiteY7" fmla="*/ 3928 h 8686"/>
              <a:gd name="connsiteX8" fmla="*/ 6497 w 10000"/>
              <a:gd name="connsiteY8" fmla="*/ 3928 h 8686"/>
              <a:gd name="connsiteX9" fmla="*/ 6225 w 10000"/>
              <a:gd name="connsiteY9" fmla="*/ 3928 h 8686"/>
              <a:gd name="connsiteX10" fmla="*/ 5956 w 10000"/>
              <a:gd name="connsiteY10" fmla="*/ 3928 h 8686"/>
              <a:gd name="connsiteX11" fmla="*/ 5680 w 10000"/>
              <a:gd name="connsiteY11" fmla="*/ 3928 h 8686"/>
              <a:gd name="connsiteX12" fmla="*/ 5138 w 10000"/>
              <a:gd name="connsiteY12" fmla="*/ 4377 h 8686"/>
              <a:gd name="connsiteX13" fmla="*/ 4863 w 10000"/>
              <a:gd name="connsiteY13" fmla="*/ 4377 h 8686"/>
              <a:gd name="connsiteX14" fmla="*/ 4321 w 10000"/>
              <a:gd name="connsiteY14" fmla="*/ 4807 h 8686"/>
              <a:gd name="connsiteX15" fmla="*/ 2959 w 10000"/>
              <a:gd name="connsiteY15" fmla="*/ 5240 h 8686"/>
              <a:gd name="connsiteX16" fmla="*/ 1905 w 10000"/>
              <a:gd name="connsiteY16" fmla="*/ 5240 h 8686"/>
              <a:gd name="connsiteX17" fmla="*/ 818 w 10000"/>
              <a:gd name="connsiteY17" fmla="*/ 5630 h 8686"/>
              <a:gd name="connsiteX18" fmla="*/ 0 w 10000"/>
              <a:gd name="connsiteY18" fmla="*/ 5630 h 8686"/>
              <a:gd name="connsiteX19" fmla="*/ 0 w 10000"/>
              <a:gd name="connsiteY19" fmla="*/ 3928 h 8686"/>
              <a:gd name="connsiteX20" fmla="*/ 818 w 10000"/>
              <a:gd name="connsiteY20" fmla="*/ 3928 h 8686"/>
              <a:gd name="connsiteX21" fmla="*/ 1905 w 10000"/>
              <a:gd name="connsiteY21" fmla="*/ 3497 h 8686"/>
              <a:gd name="connsiteX22" fmla="*/ 2959 w 10000"/>
              <a:gd name="connsiteY22" fmla="*/ 3497 h 8686"/>
              <a:gd name="connsiteX23" fmla="*/ 4050 w 10000"/>
              <a:gd name="connsiteY23" fmla="*/ 3061 h 8686"/>
              <a:gd name="connsiteX24" fmla="*/ 4863 w 10000"/>
              <a:gd name="connsiteY24" fmla="*/ 2180 h 8686"/>
              <a:gd name="connsiteX25" fmla="*/ 5680 w 10000"/>
              <a:gd name="connsiteY25" fmla="*/ 2180 h 8686"/>
              <a:gd name="connsiteX26" fmla="*/ 6225 w 10000"/>
              <a:gd name="connsiteY26" fmla="*/ 1750 h 8686"/>
              <a:gd name="connsiteX27" fmla="*/ 6497 w 10000"/>
              <a:gd name="connsiteY27" fmla="*/ 868 h 8686"/>
              <a:gd name="connsiteX28" fmla="*/ 6767 w 10000"/>
              <a:gd name="connsiteY28" fmla="*/ 868 h 8686"/>
              <a:gd name="connsiteX29" fmla="*/ 7040 w 10000"/>
              <a:gd name="connsiteY29" fmla="*/ 433 h 8686"/>
              <a:gd name="connsiteX30" fmla="*/ 7314 w 10000"/>
              <a:gd name="connsiteY30" fmla="*/ 433 h 8686"/>
              <a:gd name="connsiteX31" fmla="*/ 7314 w 10000"/>
              <a:gd name="connsiteY31" fmla="*/ 0 h 8686"/>
              <a:gd name="connsiteX32" fmla="*/ 7585 w 10000"/>
              <a:gd name="connsiteY32" fmla="*/ 433 h 8686"/>
              <a:gd name="connsiteX33" fmla="*/ 7859 w 10000"/>
              <a:gd name="connsiteY33" fmla="*/ 433 h 8686"/>
              <a:gd name="connsiteX34" fmla="*/ 8403 w 10000"/>
              <a:gd name="connsiteY34" fmla="*/ 868 h 8686"/>
              <a:gd name="connsiteX35" fmla="*/ 8946 w 10000"/>
              <a:gd name="connsiteY35" fmla="*/ 1750 h 8686"/>
              <a:gd name="connsiteX36" fmla="*/ 9184 w 10000"/>
              <a:gd name="connsiteY36" fmla="*/ 2180 h 8686"/>
              <a:gd name="connsiteX37" fmla="*/ 9731 w 10000"/>
              <a:gd name="connsiteY37" fmla="*/ 3061 h 8686"/>
              <a:gd name="connsiteX38" fmla="*/ 9731 w 10000"/>
              <a:gd name="connsiteY38" fmla="*/ 3497 h 8686"/>
              <a:gd name="connsiteX39" fmla="*/ 10000 w 10000"/>
              <a:gd name="connsiteY39" fmla="*/ 3928 h 8686"/>
              <a:gd name="connsiteX40" fmla="*/ 9731 w 10000"/>
              <a:gd name="connsiteY40" fmla="*/ 4377 h 8686"/>
              <a:gd name="connsiteX41" fmla="*/ 9456 w 10000"/>
              <a:gd name="connsiteY41" fmla="*/ 4807 h 8686"/>
              <a:gd name="connsiteX42" fmla="*/ 9184 w 10000"/>
              <a:gd name="connsiteY42" fmla="*/ 4807 h 8686"/>
              <a:gd name="connsiteX43" fmla="*/ 8946 w 10000"/>
              <a:gd name="connsiteY43" fmla="*/ 5240 h 8686"/>
              <a:gd name="connsiteX44" fmla="*/ 8676 w 10000"/>
              <a:gd name="connsiteY44" fmla="*/ 6504 h 8686"/>
              <a:gd name="connsiteX45" fmla="*/ 8403 w 10000"/>
              <a:gd name="connsiteY45" fmla="*/ 7378 h 8686"/>
              <a:gd name="connsiteX46" fmla="*/ 8403 w 10000"/>
              <a:gd name="connsiteY46" fmla="*/ 8686 h 8686"/>
              <a:gd name="connsiteX0" fmla="*/ 6497 w 10000"/>
              <a:gd name="connsiteY0" fmla="*/ 9505 h 9505"/>
              <a:gd name="connsiteX1" fmla="*/ 6767 w 10000"/>
              <a:gd name="connsiteY1" fmla="*/ 7488 h 9505"/>
              <a:gd name="connsiteX2" fmla="*/ 6767 w 10000"/>
              <a:gd name="connsiteY2" fmla="*/ 6033 h 9505"/>
              <a:gd name="connsiteX3" fmla="*/ 6767 w 10000"/>
              <a:gd name="connsiteY3" fmla="*/ 5534 h 9505"/>
              <a:gd name="connsiteX4" fmla="*/ 6767 w 10000"/>
              <a:gd name="connsiteY4" fmla="*/ 5039 h 9505"/>
              <a:gd name="connsiteX5" fmla="*/ 6767 w 10000"/>
              <a:gd name="connsiteY5" fmla="*/ 4522 h 9505"/>
              <a:gd name="connsiteX6" fmla="*/ 6767 w 10000"/>
              <a:gd name="connsiteY6" fmla="*/ 4522 h 9505"/>
              <a:gd name="connsiteX7" fmla="*/ 6767 w 10000"/>
              <a:gd name="connsiteY7" fmla="*/ 4522 h 9505"/>
              <a:gd name="connsiteX8" fmla="*/ 6497 w 10000"/>
              <a:gd name="connsiteY8" fmla="*/ 4522 h 9505"/>
              <a:gd name="connsiteX9" fmla="*/ 6225 w 10000"/>
              <a:gd name="connsiteY9" fmla="*/ 4522 h 9505"/>
              <a:gd name="connsiteX10" fmla="*/ 5956 w 10000"/>
              <a:gd name="connsiteY10" fmla="*/ 4522 h 9505"/>
              <a:gd name="connsiteX11" fmla="*/ 5680 w 10000"/>
              <a:gd name="connsiteY11" fmla="*/ 4522 h 9505"/>
              <a:gd name="connsiteX12" fmla="*/ 5138 w 10000"/>
              <a:gd name="connsiteY12" fmla="*/ 5039 h 9505"/>
              <a:gd name="connsiteX13" fmla="*/ 4863 w 10000"/>
              <a:gd name="connsiteY13" fmla="*/ 5039 h 9505"/>
              <a:gd name="connsiteX14" fmla="*/ 4321 w 10000"/>
              <a:gd name="connsiteY14" fmla="*/ 5534 h 9505"/>
              <a:gd name="connsiteX15" fmla="*/ 2959 w 10000"/>
              <a:gd name="connsiteY15" fmla="*/ 6033 h 9505"/>
              <a:gd name="connsiteX16" fmla="*/ 1905 w 10000"/>
              <a:gd name="connsiteY16" fmla="*/ 6033 h 9505"/>
              <a:gd name="connsiteX17" fmla="*/ 818 w 10000"/>
              <a:gd name="connsiteY17" fmla="*/ 6482 h 9505"/>
              <a:gd name="connsiteX18" fmla="*/ 0 w 10000"/>
              <a:gd name="connsiteY18" fmla="*/ 6482 h 9505"/>
              <a:gd name="connsiteX19" fmla="*/ 0 w 10000"/>
              <a:gd name="connsiteY19" fmla="*/ 4522 h 9505"/>
              <a:gd name="connsiteX20" fmla="*/ 818 w 10000"/>
              <a:gd name="connsiteY20" fmla="*/ 4522 h 9505"/>
              <a:gd name="connsiteX21" fmla="*/ 1905 w 10000"/>
              <a:gd name="connsiteY21" fmla="*/ 4026 h 9505"/>
              <a:gd name="connsiteX22" fmla="*/ 2959 w 10000"/>
              <a:gd name="connsiteY22" fmla="*/ 4026 h 9505"/>
              <a:gd name="connsiteX23" fmla="*/ 4050 w 10000"/>
              <a:gd name="connsiteY23" fmla="*/ 3524 h 9505"/>
              <a:gd name="connsiteX24" fmla="*/ 4863 w 10000"/>
              <a:gd name="connsiteY24" fmla="*/ 2510 h 9505"/>
              <a:gd name="connsiteX25" fmla="*/ 5680 w 10000"/>
              <a:gd name="connsiteY25" fmla="*/ 2510 h 9505"/>
              <a:gd name="connsiteX26" fmla="*/ 6225 w 10000"/>
              <a:gd name="connsiteY26" fmla="*/ 2015 h 9505"/>
              <a:gd name="connsiteX27" fmla="*/ 6497 w 10000"/>
              <a:gd name="connsiteY27" fmla="*/ 999 h 9505"/>
              <a:gd name="connsiteX28" fmla="*/ 6767 w 10000"/>
              <a:gd name="connsiteY28" fmla="*/ 999 h 9505"/>
              <a:gd name="connsiteX29" fmla="*/ 7040 w 10000"/>
              <a:gd name="connsiteY29" fmla="*/ 499 h 9505"/>
              <a:gd name="connsiteX30" fmla="*/ 7314 w 10000"/>
              <a:gd name="connsiteY30" fmla="*/ 499 h 9505"/>
              <a:gd name="connsiteX31" fmla="*/ 7314 w 10000"/>
              <a:gd name="connsiteY31" fmla="*/ 0 h 9505"/>
              <a:gd name="connsiteX32" fmla="*/ 7585 w 10000"/>
              <a:gd name="connsiteY32" fmla="*/ 499 h 9505"/>
              <a:gd name="connsiteX33" fmla="*/ 7859 w 10000"/>
              <a:gd name="connsiteY33" fmla="*/ 499 h 9505"/>
              <a:gd name="connsiteX34" fmla="*/ 8403 w 10000"/>
              <a:gd name="connsiteY34" fmla="*/ 999 h 9505"/>
              <a:gd name="connsiteX35" fmla="*/ 8946 w 10000"/>
              <a:gd name="connsiteY35" fmla="*/ 2015 h 9505"/>
              <a:gd name="connsiteX36" fmla="*/ 9184 w 10000"/>
              <a:gd name="connsiteY36" fmla="*/ 2510 h 9505"/>
              <a:gd name="connsiteX37" fmla="*/ 9731 w 10000"/>
              <a:gd name="connsiteY37" fmla="*/ 3524 h 9505"/>
              <a:gd name="connsiteX38" fmla="*/ 9731 w 10000"/>
              <a:gd name="connsiteY38" fmla="*/ 4026 h 9505"/>
              <a:gd name="connsiteX39" fmla="*/ 10000 w 10000"/>
              <a:gd name="connsiteY39" fmla="*/ 4522 h 9505"/>
              <a:gd name="connsiteX40" fmla="*/ 9731 w 10000"/>
              <a:gd name="connsiteY40" fmla="*/ 5039 h 9505"/>
              <a:gd name="connsiteX41" fmla="*/ 9456 w 10000"/>
              <a:gd name="connsiteY41" fmla="*/ 5534 h 9505"/>
              <a:gd name="connsiteX42" fmla="*/ 9184 w 10000"/>
              <a:gd name="connsiteY42" fmla="*/ 5534 h 9505"/>
              <a:gd name="connsiteX43" fmla="*/ 8946 w 10000"/>
              <a:gd name="connsiteY43" fmla="*/ 6033 h 9505"/>
              <a:gd name="connsiteX44" fmla="*/ 8676 w 10000"/>
              <a:gd name="connsiteY44" fmla="*/ 7488 h 9505"/>
              <a:gd name="connsiteX45" fmla="*/ 8403 w 10000"/>
              <a:gd name="connsiteY45" fmla="*/ 8494 h 9505"/>
              <a:gd name="connsiteX0" fmla="*/ 6767 w 10000"/>
              <a:gd name="connsiteY0" fmla="*/ 7878 h 8936"/>
              <a:gd name="connsiteX1" fmla="*/ 6767 w 10000"/>
              <a:gd name="connsiteY1" fmla="*/ 6347 h 8936"/>
              <a:gd name="connsiteX2" fmla="*/ 6767 w 10000"/>
              <a:gd name="connsiteY2" fmla="*/ 5822 h 8936"/>
              <a:gd name="connsiteX3" fmla="*/ 6767 w 10000"/>
              <a:gd name="connsiteY3" fmla="*/ 5301 h 8936"/>
              <a:gd name="connsiteX4" fmla="*/ 6767 w 10000"/>
              <a:gd name="connsiteY4" fmla="*/ 4757 h 8936"/>
              <a:gd name="connsiteX5" fmla="*/ 6767 w 10000"/>
              <a:gd name="connsiteY5" fmla="*/ 4757 h 8936"/>
              <a:gd name="connsiteX6" fmla="*/ 6767 w 10000"/>
              <a:gd name="connsiteY6" fmla="*/ 4757 h 8936"/>
              <a:gd name="connsiteX7" fmla="*/ 6497 w 10000"/>
              <a:gd name="connsiteY7" fmla="*/ 4757 h 8936"/>
              <a:gd name="connsiteX8" fmla="*/ 6225 w 10000"/>
              <a:gd name="connsiteY8" fmla="*/ 4757 h 8936"/>
              <a:gd name="connsiteX9" fmla="*/ 5956 w 10000"/>
              <a:gd name="connsiteY9" fmla="*/ 4757 h 8936"/>
              <a:gd name="connsiteX10" fmla="*/ 5680 w 10000"/>
              <a:gd name="connsiteY10" fmla="*/ 4757 h 8936"/>
              <a:gd name="connsiteX11" fmla="*/ 5138 w 10000"/>
              <a:gd name="connsiteY11" fmla="*/ 5301 h 8936"/>
              <a:gd name="connsiteX12" fmla="*/ 4863 w 10000"/>
              <a:gd name="connsiteY12" fmla="*/ 5301 h 8936"/>
              <a:gd name="connsiteX13" fmla="*/ 4321 w 10000"/>
              <a:gd name="connsiteY13" fmla="*/ 5822 h 8936"/>
              <a:gd name="connsiteX14" fmla="*/ 2959 w 10000"/>
              <a:gd name="connsiteY14" fmla="*/ 6347 h 8936"/>
              <a:gd name="connsiteX15" fmla="*/ 1905 w 10000"/>
              <a:gd name="connsiteY15" fmla="*/ 6347 h 8936"/>
              <a:gd name="connsiteX16" fmla="*/ 818 w 10000"/>
              <a:gd name="connsiteY16" fmla="*/ 6820 h 8936"/>
              <a:gd name="connsiteX17" fmla="*/ 0 w 10000"/>
              <a:gd name="connsiteY17" fmla="*/ 6820 h 8936"/>
              <a:gd name="connsiteX18" fmla="*/ 0 w 10000"/>
              <a:gd name="connsiteY18" fmla="*/ 4757 h 8936"/>
              <a:gd name="connsiteX19" fmla="*/ 818 w 10000"/>
              <a:gd name="connsiteY19" fmla="*/ 4757 h 8936"/>
              <a:gd name="connsiteX20" fmla="*/ 1905 w 10000"/>
              <a:gd name="connsiteY20" fmla="*/ 4236 h 8936"/>
              <a:gd name="connsiteX21" fmla="*/ 2959 w 10000"/>
              <a:gd name="connsiteY21" fmla="*/ 4236 h 8936"/>
              <a:gd name="connsiteX22" fmla="*/ 4050 w 10000"/>
              <a:gd name="connsiteY22" fmla="*/ 3708 h 8936"/>
              <a:gd name="connsiteX23" fmla="*/ 4863 w 10000"/>
              <a:gd name="connsiteY23" fmla="*/ 2641 h 8936"/>
              <a:gd name="connsiteX24" fmla="*/ 5680 w 10000"/>
              <a:gd name="connsiteY24" fmla="*/ 2641 h 8936"/>
              <a:gd name="connsiteX25" fmla="*/ 6225 w 10000"/>
              <a:gd name="connsiteY25" fmla="*/ 2120 h 8936"/>
              <a:gd name="connsiteX26" fmla="*/ 6497 w 10000"/>
              <a:gd name="connsiteY26" fmla="*/ 1051 h 8936"/>
              <a:gd name="connsiteX27" fmla="*/ 6767 w 10000"/>
              <a:gd name="connsiteY27" fmla="*/ 1051 h 8936"/>
              <a:gd name="connsiteX28" fmla="*/ 7040 w 10000"/>
              <a:gd name="connsiteY28" fmla="*/ 525 h 8936"/>
              <a:gd name="connsiteX29" fmla="*/ 7314 w 10000"/>
              <a:gd name="connsiteY29" fmla="*/ 525 h 8936"/>
              <a:gd name="connsiteX30" fmla="*/ 7314 w 10000"/>
              <a:gd name="connsiteY30" fmla="*/ 0 h 8936"/>
              <a:gd name="connsiteX31" fmla="*/ 7585 w 10000"/>
              <a:gd name="connsiteY31" fmla="*/ 525 h 8936"/>
              <a:gd name="connsiteX32" fmla="*/ 7859 w 10000"/>
              <a:gd name="connsiteY32" fmla="*/ 525 h 8936"/>
              <a:gd name="connsiteX33" fmla="*/ 8403 w 10000"/>
              <a:gd name="connsiteY33" fmla="*/ 1051 h 8936"/>
              <a:gd name="connsiteX34" fmla="*/ 8946 w 10000"/>
              <a:gd name="connsiteY34" fmla="*/ 2120 h 8936"/>
              <a:gd name="connsiteX35" fmla="*/ 9184 w 10000"/>
              <a:gd name="connsiteY35" fmla="*/ 2641 h 8936"/>
              <a:gd name="connsiteX36" fmla="*/ 9731 w 10000"/>
              <a:gd name="connsiteY36" fmla="*/ 3708 h 8936"/>
              <a:gd name="connsiteX37" fmla="*/ 9731 w 10000"/>
              <a:gd name="connsiteY37" fmla="*/ 4236 h 8936"/>
              <a:gd name="connsiteX38" fmla="*/ 10000 w 10000"/>
              <a:gd name="connsiteY38" fmla="*/ 4757 h 8936"/>
              <a:gd name="connsiteX39" fmla="*/ 9731 w 10000"/>
              <a:gd name="connsiteY39" fmla="*/ 5301 h 8936"/>
              <a:gd name="connsiteX40" fmla="*/ 9456 w 10000"/>
              <a:gd name="connsiteY40" fmla="*/ 5822 h 8936"/>
              <a:gd name="connsiteX41" fmla="*/ 9184 w 10000"/>
              <a:gd name="connsiteY41" fmla="*/ 5822 h 8936"/>
              <a:gd name="connsiteX42" fmla="*/ 8946 w 10000"/>
              <a:gd name="connsiteY42" fmla="*/ 6347 h 8936"/>
              <a:gd name="connsiteX43" fmla="*/ 8676 w 10000"/>
              <a:gd name="connsiteY43" fmla="*/ 7878 h 8936"/>
              <a:gd name="connsiteX44" fmla="*/ 8403 w 10000"/>
              <a:gd name="connsiteY44" fmla="*/ 8936 h 8936"/>
              <a:gd name="connsiteX0" fmla="*/ 6767 w 10000"/>
              <a:gd name="connsiteY0" fmla="*/ 8816 h 8816"/>
              <a:gd name="connsiteX1" fmla="*/ 6767 w 10000"/>
              <a:gd name="connsiteY1" fmla="*/ 7103 h 8816"/>
              <a:gd name="connsiteX2" fmla="*/ 6767 w 10000"/>
              <a:gd name="connsiteY2" fmla="*/ 6515 h 8816"/>
              <a:gd name="connsiteX3" fmla="*/ 6767 w 10000"/>
              <a:gd name="connsiteY3" fmla="*/ 5932 h 8816"/>
              <a:gd name="connsiteX4" fmla="*/ 6767 w 10000"/>
              <a:gd name="connsiteY4" fmla="*/ 5323 h 8816"/>
              <a:gd name="connsiteX5" fmla="*/ 6767 w 10000"/>
              <a:gd name="connsiteY5" fmla="*/ 5323 h 8816"/>
              <a:gd name="connsiteX6" fmla="*/ 6767 w 10000"/>
              <a:gd name="connsiteY6" fmla="*/ 5323 h 8816"/>
              <a:gd name="connsiteX7" fmla="*/ 6497 w 10000"/>
              <a:gd name="connsiteY7" fmla="*/ 5323 h 8816"/>
              <a:gd name="connsiteX8" fmla="*/ 6225 w 10000"/>
              <a:gd name="connsiteY8" fmla="*/ 5323 h 8816"/>
              <a:gd name="connsiteX9" fmla="*/ 5956 w 10000"/>
              <a:gd name="connsiteY9" fmla="*/ 5323 h 8816"/>
              <a:gd name="connsiteX10" fmla="*/ 5680 w 10000"/>
              <a:gd name="connsiteY10" fmla="*/ 5323 h 8816"/>
              <a:gd name="connsiteX11" fmla="*/ 5138 w 10000"/>
              <a:gd name="connsiteY11" fmla="*/ 5932 h 8816"/>
              <a:gd name="connsiteX12" fmla="*/ 4863 w 10000"/>
              <a:gd name="connsiteY12" fmla="*/ 5932 h 8816"/>
              <a:gd name="connsiteX13" fmla="*/ 4321 w 10000"/>
              <a:gd name="connsiteY13" fmla="*/ 6515 h 8816"/>
              <a:gd name="connsiteX14" fmla="*/ 2959 w 10000"/>
              <a:gd name="connsiteY14" fmla="*/ 7103 h 8816"/>
              <a:gd name="connsiteX15" fmla="*/ 1905 w 10000"/>
              <a:gd name="connsiteY15" fmla="*/ 7103 h 8816"/>
              <a:gd name="connsiteX16" fmla="*/ 818 w 10000"/>
              <a:gd name="connsiteY16" fmla="*/ 7632 h 8816"/>
              <a:gd name="connsiteX17" fmla="*/ 0 w 10000"/>
              <a:gd name="connsiteY17" fmla="*/ 7632 h 8816"/>
              <a:gd name="connsiteX18" fmla="*/ 0 w 10000"/>
              <a:gd name="connsiteY18" fmla="*/ 5323 h 8816"/>
              <a:gd name="connsiteX19" fmla="*/ 818 w 10000"/>
              <a:gd name="connsiteY19" fmla="*/ 5323 h 8816"/>
              <a:gd name="connsiteX20" fmla="*/ 1905 w 10000"/>
              <a:gd name="connsiteY20" fmla="*/ 4740 h 8816"/>
              <a:gd name="connsiteX21" fmla="*/ 2959 w 10000"/>
              <a:gd name="connsiteY21" fmla="*/ 4740 h 8816"/>
              <a:gd name="connsiteX22" fmla="*/ 4050 w 10000"/>
              <a:gd name="connsiteY22" fmla="*/ 4150 h 8816"/>
              <a:gd name="connsiteX23" fmla="*/ 4863 w 10000"/>
              <a:gd name="connsiteY23" fmla="*/ 2955 h 8816"/>
              <a:gd name="connsiteX24" fmla="*/ 5680 w 10000"/>
              <a:gd name="connsiteY24" fmla="*/ 2955 h 8816"/>
              <a:gd name="connsiteX25" fmla="*/ 6225 w 10000"/>
              <a:gd name="connsiteY25" fmla="*/ 2372 h 8816"/>
              <a:gd name="connsiteX26" fmla="*/ 6497 w 10000"/>
              <a:gd name="connsiteY26" fmla="*/ 1176 h 8816"/>
              <a:gd name="connsiteX27" fmla="*/ 6767 w 10000"/>
              <a:gd name="connsiteY27" fmla="*/ 1176 h 8816"/>
              <a:gd name="connsiteX28" fmla="*/ 7040 w 10000"/>
              <a:gd name="connsiteY28" fmla="*/ 588 h 8816"/>
              <a:gd name="connsiteX29" fmla="*/ 7314 w 10000"/>
              <a:gd name="connsiteY29" fmla="*/ 588 h 8816"/>
              <a:gd name="connsiteX30" fmla="*/ 7314 w 10000"/>
              <a:gd name="connsiteY30" fmla="*/ 0 h 8816"/>
              <a:gd name="connsiteX31" fmla="*/ 7585 w 10000"/>
              <a:gd name="connsiteY31" fmla="*/ 588 h 8816"/>
              <a:gd name="connsiteX32" fmla="*/ 7859 w 10000"/>
              <a:gd name="connsiteY32" fmla="*/ 588 h 8816"/>
              <a:gd name="connsiteX33" fmla="*/ 8403 w 10000"/>
              <a:gd name="connsiteY33" fmla="*/ 1176 h 8816"/>
              <a:gd name="connsiteX34" fmla="*/ 8946 w 10000"/>
              <a:gd name="connsiteY34" fmla="*/ 2372 h 8816"/>
              <a:gd name="connsiteX35" fmla="*/ 9184 w 10000"/>
              <a:gd name="connsiteY35" fmla="*/ 2955 h 8816"/>
              <a:gd name="connsiteX36" fmla="*/ 9731 w 10000"/>
              <a:gd name="connsiteY36" fmla="*/ 4150 h 8816"/>
              <a:gd name="connsiteX37" fmla="*/ 9731 w 10000"/>
              <a:gd name="connsiteY37" fmla="*/ 4740 h 8816"/>
              <a:gd name="connsiteX38" fmla="*/ 10000 w 10000"/>
              <a:gd name="connsiteY38" fmla="*/ 5323 h 8816"/>
              <a:gd name="connsiteX39" fmla="*/ 9731 w 10000"/>
              <a:gd name="connsiteY39" fmla="*/ 5932 h 8816"/>
              <a:gd name="connsiteX40" fmla="*/ 9456 w 10000"/>
              <a:gd name="connsiteY40" fmla="*/ 6515 h 8816"/>
              <a:gd name="connsiteX41" fmla="*/ 9184 w 10000"/>
              <a:gd name="connsiteY41" fmla="*/ 6515 h 8816"/>
              <a:gd name="connsiteX42" fmla="*/ 8946 w 10000"/>
              <a:gd name="connsiteY42" fmla="*/ 7103 h 8816"/>
              <a:gd name="connsiteX43" fmla="*/ 8676 w 10000"/>
              <a:gd name="connsiteY43" fmla="*/ 8816 h 8816"/>
              <a:gd name="connsiteX0" fmla="*/ 6767 w 10000"/>
              <a:gd name="connsiteY0" fmla="*/ 10000 h 10000"/>
              <a:gd name="connsiteX1" fmla="*/ 6767 w 10000"/>
              <a:gd name="connsiteY1" fmla="*/ 8057 h 10000"/>
              <a:gd name="connsiteX2" fmla="*/ 6767 w 10000"/>
              <a:gd name="connsiteY2" fmla="*/ 7390 h 10000"/>
              <a:gd name="connsiteX3" fmla="*/ 6767 w 10000"/>
              <a:gd name="connsiteY3" fmla="*/ 6729 h 10000"/>
              <a:gd name="connsiteX4" fmla="*/ 6767 w 10000"/>
              <a:gd name="connsiteY4" fmla="*/ 6038 h 10000"/>
              <a:gd name="connsiteX5" fmla="*/ 6767 w 10000"/>
              <a:gd name="connsiteY5" fmla="*/ 6038 h 10000"/>
              <a:gd name="connsiteX6" fmla="*/ 6767 w 10000"/>
              <a:gd name="connsiteY6" fmla="*/ 6038 h 10000"/>
              <a:gd name="connsiteX7" fmla="*/ 6497 w 10000"/>
              <a:gd name="connsiteY7" fmla="*/ 6038 h 10000"/>
              <a:gd name="connsiteX8" fmla="*/ 6225 w 10000"/>
              <a:gd name="connsiteY8" fmla="*/ 6038 h 10000"/>
              <a:gd name="connsiteX9" fmla="*/ 5956 w 10000"/>
              <a:gd name="connsiteY9" fmla="*/ 6038 h 10000"/>
              <a:gd name="connsiteX10" fmla="*/ 5680 w 10000"/>
              <a:gd name="connsiteY10" fmla="*/ 6038 h 10000"/>
              <a:gd name="connsiteX11" fmla="*/ 5138 w 10000"/>
              <a:gd name="connsiteY11" fmla="*/ 6729 h 10000"/>
              <a:gd name="connsiteX12" fmla="*/ 4863 w 10000"/>
              <a:gd name="connsiteY12" fmla="*/ 6729 h 10000"/>
              <a:gd name="connsiteX13" fmla="*/ 4321 w 10000"/>
              <a:gd name="connsiteY13" fmla="*/ 7390 h 10000"/>
              <a:gd name="connsiteX14" fmla="*/ 2959 w 10000"/>
              <a:gd name="connsiteY14" fmla="*/ 8057 h 10000"/>
              <a:gd name="connsiteX15" fmla="*/ 1905 w 10000"/>
              <a:gd name="connsiteY15" fmla="*/ 8057 h 10000"/>
              <a:gd name="connsiteX16" fmla="*/ 818 w 10000"/>
              <a:gd name="connsiteY16" fmla="*/ 8657 h 10000"/>
              <a:gd name="connsiteX17" fmla="*/ 0 w 10000"/>
              <a:gd name="connsiteY17" fmla="*/ 8657 h 10000"/>
              <a:gd name="connsiteX18" fmla="*/ 0 w 10000"/>
              <a:gd name="connsiteY18" fmla="*/ 6038 h 10000"/>
              <a:gd name="connsiteX19" fmla="*/ 818 w 10000"/>
              <a:gd name="connsiteY19" fmla="*/ 6038 h 10000"/>
              <a:gd name="connsiteX20" fmla="*/ 1905 w 10000"/>
              <a:gd name="connsiteY20" fmla="*/ 5377 h 10000"/>
              <a:gd name="connsiteX21" fmla="*/ 2959 w 10000"/>
              <a:gd name="connsiteY21" fmla="*/ 5377 h 10000"/>
              <a:gd name="connsiteX22" fmla="*/ 4050 w 10000"/>
              <a:gd name="connsiteY22" fmla="*/ 4707 h 10000"/>
              <a:gd name="connsiteX23" fmla="*/ 4863 w 10000"/>
              <a:gd name="connsiteY23" fmla="*/ 3352 h 10000"/>
              <a:gd name="connsiteX24" fmla="*/ 5680 w 10000"/>
              <a:gd name="connsiteY24" fmla="*/ 3352 h 10000"/>
              <a:gd name="connsiteX25" fmla="*/ 6225 w 10000"/>
              <a:gd name="connsiteY25" fmla="*/ 2691 h 10000"/>
              <a:gd name="connsiteX26" fmla="*/ 6497 w 10000"/>
              <a:gd name="connsiteY26" fmla="*/ 1334 h 10000"/>
              <a:gd name="connsiteX27" fmla="*/ 6767 w 10000"/>
              <a:gd name="connsiteY27" fmla="*/ 1334 h 10000"/>
              <a:gd name="connsiteX28" fmla="*/ 7040 w 10000"/>
              <a:gd name="connsiteY28" fmla="*/ 667 h 10000"/>
              <a:gd name="connsiteX29" fmla="*/ 7314 w 10000"/>
              <a:gd name="connsiteY29" fmla="*/ 667 h 10000"/>
              <a:gd name="connsiteX30" fmla="*/ 7314 w 10000"/>
              <a:gd name="connsiteY30" fmla="*/ 0 h 10000"/>
              <a:gd name="connsiteX31" fmla="*/ 7585 w 10000"/>
              <a:gd name="connsiteY31" fmla="*/ 667 h 10000"/>
              <a:gd name="connsiteX32" fmla="*/ 7859 w 10000"/>
              <a:gd name="connsiteY32" fmla="*/ 667 h 10000"/>
              <a:gd name="connsiteX33" fmla="*/ 8403 w 10000"/>
              <a:gd name="connsiteY33" fmla="*/ 1334 h 10000"/>
              <a:gd name="connsiteX34" fmla="*/ 8946 w 10000"/>
              <a:gd name="connsiteY34" fmla="*/ 2691 h 10000"/>
              <a:gd name="connsiteX35" fmla="*/ 9184 w 10000"/>
              <a:gd name="connsiteY35" fmla="*/ 3352 h 10000"/>
              <a:gd name="connsiteX36" fmla="*/ 9731 w 10000"/>
              <a:gd name="connsiteY36" fmla="*/ 4707 h 10000"/>
              <a:gd name="connsiteX37" fmla="*/ 9731 w 10000"/>
              <a:gd name="connsiteY37" fmla="*/ 5377 h 10000"/>
              <a:gd name="connsiteX38" fmla="*/ 10000 w 10000"/>
              <a:gd name="connsiteY38" fmla="*/ 6038 h 10000"/>
              <a:gd name="connsiteX39" fmla="*/ 9731 w 10000"/>
              <a:gd name="connsiteY39" fmla="*/ 6729 h 10000"/>
              <a:gd name="connsiteX40" fmla="*/ 9456 w 10000"/>
              <a:gd name="connsiteY40" fmla="*/ 7390 h 10000"/>
              <a:gd name="connsiteX41" fmla="*/ 9184 w 10000"/>
              <a:gd name="connsiteY41" fmla="*/ 7390 h 10000"/>
              <a:gd name="connsiteX42" fmla="*/ 8946 w 10000"/>
              <a:gd name="connsiteY42" fmla="*/ 8057 h 10000"/>
              <a:gd name="connsiteX0" fmla="*/ 6767 w 10000"/>
              <a:gd name="connsiteY0" fmla="*/ 10000 h 10000"/>
              <a:gd name="connsiteX1" fmla="*/ 6767 w 10000"/>
              <a:gd name="connsiteY1" fmla="*/ 8057 h 10000"/>
              <a:gd name="connsiteX2" fmla="*/ 6767 w 10000"/>
              <a:gd name="connsiteY2" fmla="*/ 7390 h 10000"/>
              <a:gd name="connsiteX3" fmla="*/ 6767 w 10000"/>
              <a:gd name="connsiteY3" fmla="*/ 6729 h 10000"/>
              <a:gd name="connsiteX4" fmla="*/ 6767 w 10000"/>
              <a:gd name="connsiteY4" fmla="*/ 6038 h 10000"/>
              <a:gd name="connsiteX5" fmla="*/ 6767 w 10000"/>
              <a:gd name="connsiteY5" fmla="*/ 6038 h 10000"/>
              <a:gd name="connsiteX6" fmla="*/ 6767 w 10000"/>
              <a:gd name="connsiteY6" fmla="*/ 6038 h 10000"/>
              <a:gd name="connsiteX7" fmla="*/ 6497 w 10000"/>
              <a:gd name="connsiteY7" fmla="*/ 6038 h 10000"/>
              <a:gd name="connsiteX8" fmla="*/ 6225 w 10000"/>
              <a:gd name="connsiteY8" fmla="*/ 6038 h 10000"/>
              <a:gd name="connsiteX9" fmla="*/ 5956 w 10000"/>
              <a:gd name="connsiteY9" fmla="*/ 6038 h 10000"/>
              <a:gd name="connsiteX10" fmla="*/ 5680 w 10000"/>
              <a:gd name="connsiteY10" fmla="*/ 6038 h 10000"/>
              <a:gd name="connsiteX11" fmla="*/ 5138 w 10000"/>
              <a:gd name="connsiteY11" fmla="*/ 6729 h 10000"/>
              <a:gd name="connsiteX12" fmla="*/ 4863 w 10000"/>
              <a:gd name="connsiteY12" fmla="*/ 6729 h 10000"/>
              <a:gd name="connsiteX13" fmla="*/ 4321 w 10000"/>
              <a:gd name="connsiteY13" fmla="*/ 7390 h 10000"/>
              <a:gd name="connsiteX14" fmla="*/ 2959 w 10000"/>
              <a:gd name="connsiteY14" fmla="*/ 8057 h 10000"/>
              <a:gd name="connsiteX15" fmla="*/ 1905 w 10000"/>
              <a:gd name="connsiteY15" fmla="*/ 8057 h 10000"/>
              <a:gd name="connsiteX16" fmla="*/ 818 w 10000"/>
              <a:gd name="connsiteY16" fmla="*/ 8657 h 10000"/>
              <a:gd name="connsiteX17" fmla="*/ 0 w 10000"/>
              <a:gd name="connsiteY17" fmla="*/ 8657 h 10000"/>
              <a:gd name="connsiteX18" fmla="*/ 0 w 10000"/>
              <a:gd name="connsiteY18" fmla="*/ 6038 h 10000"/>
              <a:gd name="connsiteX19" fmla="*/ 818 w 10000"/>
              <a:gd name="connsiteY19" fmla="*/ 6038 h 10000"/>
              <a:gd name="connsiteX20" fmla="*/ 1905 w 10000"/>
              <a:gd name="connsiteY20" fmla="*/ 5377 h 10000"/>
              <a:gd name="connsiteX21" fmla="*/ 2959 w 10000"/>
              <a:gd name="connsiteY21" fmla="*/ 5377 h 10000"/>
              <a:gd name="connsiteX22" fmla="*/ 4050 w 10000"/>
              <a:gd name="connsiteY22" fmla="*/ 4707 h 10000"/>
              <a:gd name="connsiteX23" fmla="*/ 4863 w 10000"/>
              <a:gd name="connsiteY23" fmla="*/ 3352 h 10000"/>
              <a:gd name="connsiteX24" fmla="*/ 5680 w 10000"/>
              <a:gd name="connsiteY24" fmla="*/ 3352 h 10000"/>
              <a:gd name="connsiteX25" fmla="*/ 6225 w 10000"/>
              <a:gd name="connsiteY25" fmla="*/ 2691 h 10000"/>
              <a:gd name="connsiteX26" fmla="*/ 6497 w 10000"/>
              <a:gd name="connsiteY26" fmla="*/ 1334 h 10000"/>
              <a:gd name="connsiteX27" fmla="*/ 6767 w 10000"/>
              <a:gd name="connsiteY27" fmla="*/ 1334 h 10000"/>
              <a:gd name="connsiteX28" fmla="*/ 7040 w 10000"/>
              <a:gd name="connsiteY28" fmla="*/ 667 h 10000"/>
              <a:gd name="connsiteX29" fmla="*/ 7314 w 10000"/>
              <a:gd name="connsiteY29" fmla="*/ 667 h 10000"/>
              <a:gd name="connsiteX30" fmla="*/ 7314 w 10000"/>
              <a:gd name="connsiteY30" fmla="*/ 0 h 10000"/>
              <a:gd name="connsiteX31" fmla="*/ 7585 w 10000"/>
              <a:gd name="connsiteY31" fmla="*/ 667 h 10000"/>
              <a:gd name="connsiteX32" fmla="*/ 7859 w 10000"/>
              <a:gd name="connsiteY32" fmla="*/ 667 h 10000"/>
              <a:gd name="connsiteX33" fmla="*/ 8403 w 10000"/>
              <a:gd name="connsiteY33" fmla="*/ 1334 h 10000"/>
              <a:gd name="connsiteX34" fmla="*/ 8946 w 10000"/>
              <a:gd name="connsiteY34" fmla="*/ 2691 h 10000"/>
              <a:gd name="connsiteX35" fmla="*/ 9184 w 10000"/>
              <a:gd name="connsiteY35" fmla="*/ 3352 h 10000"/>
              <a:gd name="connsiteX36" fmla="*/ 9731 w 10000"/>
              <a:gd name="connsiteY36" fmla="*/ 4707 h 10000"/>
              <a:gd name="connsiteX37" fmla="*/ 9731 w 10000"/>
              <a:gd name="connsiteY37" fmla="*/ 5377 h 10000"/>
              <a:gd name="connsiteX38" fmla="*/ 10000 w 10000"/>
              <a:gd name="connsiteY38" fmla="*/ 6038 h 10000"/>
              <a:gd name="connsiteX39" fmla="*/ 9731 w 10000"/>
              <a:gd name="connsiteY39" fmla="*/ 6729 h 10000"/>
              <a:gd name="connsiteX40" fmla="*/ 9456 w 10000"/>
              <a:gd name="connsiteY40" fmla="*/ 7390 h 10000"/>
              <a:gd name="connsiteX41" fmla="*/ 9184 w 10000"/>
              <a:gd name="connsiteY41" fmla="*/ 7390 h 10000"/>
              <a:gd name="connsiteX0" fmla="*/ 6767 w 10000"/>
              <a:gd name="connsiteY0" fmla="*/ 8057 h 8657"/>
              <a:gd name="connsiteX1" fmla="*/ 6767 w 10000"/>
              <a:gd name="connsiteY1" fmla="*/ 7390 h 8657"/>
              <a:gd name="connsiteX2" fmla="*/ 6767 w 10000"/>
              <a:gd name="connsiteY2" fmla="*/ 6729 h 8657"/>
              <a:gd name="connsiteX3" fmla="*/ 6767 w 10000"/>
              <a:gd name="connsiteY3" fmla="*/ 6038 h 8657"/>
              <a:gd name="connsiteX4" fmla="*/ 6767 w 10000"/>
              <a:gd name="connsiteY4" fmla="*/ 6038 h 8657"/>
              <a:gd name="connsiteX5" fmla="*/ 6767 w 10000"/>
              <a:gd name="connsiteY5" fmla="*/ 6038 h 8657"/>
              <a:gd name="connsiteX6" fmla="*/ 6497 w 10000"/>
              <a:gd name="connsiteY6" fmla="*/ 6038 h 8657"/>
              <a:gd name="connsiteX7" fmla="*/ 6225 w 10000"/>
              <a:gd name="connsiteY7" fmla="*/ 6038 h 8657"/>
              <a:gd name="connsiteX8" fmla="*/ 5956 w 10000"/>
              <a:gd name="connsiteY8" fmla="*/ 6038 h 8657"/>
              <a:gd name="connsiteX9" fmla="*/ 5680 w 10000"/>
              <a:gd name="connsiteY9" fmla="*/ 6038 h 8657"/>
              <a:gd name="connsiteX10" fmla="*/ 5138 w 10000"/>
              <a:gd name="connsiteY10" fmla="*/ 6729 h 8657"/>
              <a:gd name="connsiteX11" fmla="*/ 4863 w 10000"/>
              <a:gd name="connsiteY11" fmla="*/ 6729 h 8657"/>
              <a:gd name="connsiteX12" fmla="*/ 4321 w 10000"/>
              <a:gd name="connsiteY12" fmla="*/ 7390 h 8657"/>
              <a:gd name="connsiteX13" fmla="*/ 2959 w 10000"/>
              <a:gd name="connsiteY13" fmla="*/ 8057 h 8657"/>
              <a:gd name="connsiteX14" fmla="*/ 1905 w 10000"/>
              <a:gd name="connsiteY14" fmla="*/ 8057 h 8657"/>
              <a:gd name="connsiteX15" fmla="*/ 818 w 10000"/>
              <a:gd name="connsiteY15" fmla="*/ 8657 h 8657"/>
              <a:gd name="connsiteX16" fmla="*/ 0 w 10000"/>
              <a:gd name="connsiteY16" fmla="*/ 8657 h 8657"/>
              <a:gd name="connsiteX17" fmla="*/ 0 w 10000"/>
              <a:gd name="connsiteY17" fmla="*/ 6038 h 8657"/>
              <a:gd name="connsiteX18" fmla="*/ 818 w 10000"/>
              <a:gd name="connsiteY18" fmla="*/ 6038 h 8657"/>
              <a:gd name="connsiteX19" fmla="*/ 1905 w 10000"/>
              <a:gd name="connsiteY19" fmla="*/ 5377 h 8657"/>
              <a:gd name="connsiteX20" fmla="*/ 2959 w 10000"/>
              <a:gd name="connsiteY20" fmla="*/ 5377 h 8657"/>
              <a:gd name="connsiteX21" fmla="*/ 4050 w 10000"/>
              <a:gd name="connsiteY21" fmla="*/ 4707 h 8657"/>
              <a:gd name="connsiteX22" fmla="*/ 4863 w 10000"/>
              <a:gd name="connsiteY22" fmla="*/ 3352 h 8657"/>
              <a:gd name="connsiteX23" fmla="*/ 5680 w 10000"/>
              <a:gd name="connsiteY23" fmla="*/ 3352 h 8657"/>
              <a:gd name="connsiteX24" fmla="*/ 6225 w 10000"/>
              <a:gd name="connsiteY24" fmla="*/ 2691 h 8657"/>
              <a:gd name="connsiteX25" fmla="*/ 6497 w 10000"/>
              <a:gd name="connsiteY25" fmla="*/ 1334 h 8657"/>
              <a:gd name="connsiteX26" fmla="*/ 6767 w 10000"/>
              <a:gd name="connsiteY26" fmla="*/ 1334 h 8657"/>
              <a:gd name="connsiteX27" fmla="*/ 7040 w 10000"/>
              <a:gd name="connsiteY27" fmla="*/ 667 h 8657"/>
              <a:gd name="connsiteX28" fmla="*/ 7314 w 10000"/>
              <a:gd name="connsiteY28" fmla="*/ 667 h 8657"/>
              <a:gd name="connsiteX29" fmla="*/ 7314 w 10000"/>
              <a:gd name="connsiteY29" fmla="*/ 0 h 8657"/>
              <a:gd name="connsiteX30" fmla="*/ 7585 w 10000"/>
              <a:gd name="connsiteY30" fmla="*/ 667 h 8657"/>
              <a:gd name="connsiteX31" fmla="*/ 7859 w 10000"/>
              <a:gd name="connsiteY31" fmla="*/ 667 h 8657"/>
              <a:gd name="connsiteX32" fmla="*/ 8403 w 10000"/>
              <a:gd name="connsiteY32" fmla="*/ 1334 h 8657"/>
              <a:gd name="connsiteX33" fmla="*/ 8946 w 10000"/>
              <a:gd name="connsiteY33" fmla="*/ 2691 h 8657"/>
              <a:gd name="connsiteX34" fmla="*/ 9184 w 10000"/>
              <a:gd name="connsiteY34" fmla="*/ 3352 h 8657"/>
              <a:gd name="connsiteX35" fmla="*/ 9731 w 10000"/>
              <a:gd name="connsiteY35" fmla="*/ 4707 h 8657"/>
              <a:gd name="connsiteX36" fmla="*/ 9731 w 10000"/>
              <a:gd name="connsiteY36" fmla="*/ 5377 h 8657"/>
              <a:gd name="connsiteX37" fmla="*/ 10000 w 10000"/>
              <a:gd name="connsiteY37" fmla="*/ 6038 h 8657"/>
              <a:gd name="connsiteX38" fmla="*/ 9731 w 10000"/>
              <a:gd name="connsiteY38" fmla="*/ 6729 h 8657"/>
              <a:gd name="connsiteX39" fmla="*/ 9456 w 10000"/>
              <a:gd name="connsiteY39" fmla="*/ 7390 h 8657"/>
              <a:gd name="connsiteX40" fmla="*/ 9184 w 10000"/>
              <a:gd name="connsiteY40" fmla="*/ 7390 h 8657"/>
              <a:gd name="connsiteX0" fmla="*/ 6767 w 10000"/>
              <a:gd name="connsiteY0" fmla="*/ 9307 h 10000"/>
              <a:gd name="connsiteX1" fmla="*/ 6767 w 10000"/>
              <a:gd name="connsiteY1" fmla="*/ 7773 h 10000"/>
              <a:gd name="connsiteX2" fmla="*/ 6767 w 10000"/>
              <a:gd name="connsiteY2" fmla="*/ 6975 h 10000"/>
              <a:gd name="connsiteX3" fmla="*/ 6767 w 10000"/>
              <a:gd name="connsiteY3" fmla="*/ 6975 h 10000"/>
              <a:gd name="connsiteX4" fmla="*/ 6767 w 10000"/>
              <a:gd name="connsiteY4" fmla="*/ 6975 h 10000"/>
              <a:gd name="connsiteX5" fmla="*/ 6497 w 10000"/>
              <a:gd name="connsiteY5" fmla="*/ 6975 h 10000"/>
              <a:gd name="connsiteX6" fmla="*/ 6225 w 10000"/>
              <a:gd name="connsiteY6" fmla="*/ 6975 h 10000"/>
              <a:gd name="connsiteX7" fmla="*/ 5956 w 10000"/>
              <a:gd name="connsiteY7" fmla="*/ 6975 h 10000"/>
              <a:gd name="connsiteX8" fmla="*/ 5680 w 10000"/>
              <a:gd name="connsiteY8" fmla="*/ 6975 h 10000"/>
              <a:gd name="connsiteX9" fmla="*/ 5138 w 10000"/>
              <a:gd name="connsiteY9" fmla="*/ 7773 h 10000"/>
              <a:gd name="connsiteX10" fmla="*/ 4863 w 10000"/>
              <a:gd name="connsiteY10" fmla="*/ 7773 h 10000"/>
              <a:gd name="connsiteX11" fmla="*/ 4321 w 10000"/>
              <a:gd name="connsiteY11" fmla="*/ 8536 h 10000"/>
              <a:gd name="connsiteX12" fmla="*/ 2959 w 10000"/>
              <a:gd name="connsiteY12" fmla="*/ 9307 h 10000"/>
              <a:gd name="connsiteX13" fmla="*/ 1905 w 10000"/>
              <a:gd name="connsiteY13" fmla="*/ 9307 h 10000"/>
              <a:gd name="connsiteX14" fmla="*/ 818 w 10000"/>
              <a:gd name="connsiteY14" fmla="*/ 10000 h 10000"/>
              <a:gd name="connsiteX15" fmla="*/ 0 w 10000"/>
              <a:gd name="connsiteY15" fmla="*/ 10000 h 10000"/>
              <a:gd name="connsiteX16" fmla="*/ 0 w 10000"/>
              <a:gd name="connsiteY16" fmla="*/ 6975 h 10000"/>
              <a:gd name="connsiteX17" fmla="*/ 818 w 10000"/>
              <a:gd name="connsiteY17" fmla="*/ 6975 h 10000"/>
              <a:gd name="connsiteX18" fmla="*/ 1905 w 10000"/>
              <a:gd name="connsiteY18" fmla="*/ 6211 h 10000"/>
              <a:gd name="connsiteX19" fmla="*/ 2959 w 10000"/>
              <a:gd name="connsiteY19" fmla="*/ 6211 h 10000"/>
              <a:gd name="connsiteX20" fmla="*/ 4050 w 10000"/>
              <a:gd name="connsiteY20" fmla="*/ 5437 h 10000"/>
              <a:gd name="connsiteX21" fmla="*/ 4863 w 10000"/>
              <a:gd name="connsiteY21" fmla="*/ 3872 h 10000"/>
              <a:gd name="connsiteX22" fmla="*/ 5680 w 10000"/>
              <a:gd name="connsiteY22" fmla="*/ 3872 h 10000"/>
              <a:gd name="connsiteX23" fmla="*/ 6225 w 10000"/>
              <a:gd name="connsiteY23" fmla="*/ 3108 h 10000"/>
              <a:gd name="connsiteX24" fmla="*/ 6497 w 10000"/>
              <a:gd name="connsiteY24" fmla="*/ 1541 h 10000"/>
              <a:gd name="connsiteX25" fmla="*/ 6767 w 10000"/>
              <a:gd name="connsiteY25" fmla="*/ 1541 h 10000"/>
              <a:gd name="connsiteX26" fmla="*/ 7040 w 10000"/>
              <a:gd name="connsiteY26" fmla="*/ 770 h 10000"/>
              <a:gd name="connsiteX27" fmla="*/ 7314 w 10000"/>
              <a:gd name="connsiteY27" fmla="*/ 770 h 10000"/>
              <a:gd name="connsiteX28" fmla="*/ 7314 w 10000"/>
              <a:gd name="connsiteY28" fmla="*/ 0 h 10000"/>
              <a:gd name="connsiteX29" fmla="*/ 7585 w 10000"/>
              <a:gd name="connsiteY29" fmla="*/ 770 h 10000"/>
              <a:gd name="connsiteX30" fmla="*/ 7859 w 10000"/>
              <a:gd name="connsiteY30" fmla="*/ 770 h 10000"/>
              <a:gd name="connsiteX31" fmla="*/ 8403 w 10000"/>
              <a:gd name="connsiteY31" fmla="*/ 1541 h 10000"/>
              <a:gd name="connsiteX32" fmla="*/ 8946 w 10000"/>
              <a:gd name="connsiteY32" fmla="*/ 3108 h 10000"/>
              <a:gd name="connsiteX33" fmla="*/ 9184 w 10000"/>
              <a:gd name="connsiteY33" fmla="*/ 3872 h 10000"/>
              <a:gd name="connsiteX34" fmla="*/ 9731 w 10000"/>
              <a:gd name="connsiteY34" fmla="*/ 5437 h 10000"/>
              <a:gd name="connsiteX35" fmla="*/ 9731 w 10000"/>
              <a:gd name="connsiteY35" fmla="*/ 6211 h 10000"/>
              <a:gd name="connsiteX36" fmla="*/ 10000 w 10000"/>
              <a:gd name="connsiteY36" fmla="*/ 6975 h 10000"/>
              <a:gd name="connsiteX37" fmla="*/ 9731 w 10000"/>
              <a:gd name="connsiteY37" fmla="*/ 7773 h 10000"/>
              <a:gd name="connsiteX38" fmla="*/ 9456 w 10000"/>
              <a:gd name="connsiteY38" fmla="*/ 8536 h 10000"/>
              <a:gd name="connsiteX39" fmla="*/ 9184 w 10000"/>
              <a:gd name="connsiteY39" fmla="*/ 8536 h 10000"/>
              <a:gd name="connsiteX0" fmla="*/ 6767 w 10000"/>
              <a:gd name="connsiteY0" fmla="*/ 9307 h 10000"/>
              <a:gd name="connsiteX1" fmla="*/ 6767 w 10000"/>
              <a:gd name="connsiteY1" fmla="*/ 6975 h 10000"/>
              <a:gd name="connsiteX2" fmla="*/ 6767 w 10000"/>
              <a:gd name="connsiteY2" fmla="*/ 6975 h 10000"/>
              <a:gd name="connsiteX3" fmla="*/ 6767 w 10000"/>
              <a:gd name="connsiteY3" fmla="*/ 6975 h 10000"/>
              <a:gd name="connsiteX4" fmla="*/ 6497 w 10000"/>
              <a:gd name="connsiteY4" fmla="*/ 6975 h 10000"/>
              <a:gd name="connsiteX5" fmla="*/ 6225 w 10000"/>
              <a:gd name="connsiteY5" fmla="*/ 6975 h 10000"/>
              <a:gd name="connsiteX6" fmla="*/ 5956 w 10000"/>
              <a:gd name="connsiteY6" fmla="*/ 6975 h 10000"/>
              <a:gd name="connsiteX7" fmla="*/ 5680 w 10000"/>
              <a:gd name="connsiteY7" fmla="*/ 6975 h 10000"/>
              <a:gd name="connsiteX8" fmla="*/ 5138 w 10000"/>
              <a:gd name="connsiteY8" fmla="*/ 7773 h 10000"/>
              <a:gd name="connsiteX9" fmla="*/ 4863 w 10000"/>
              <a:gd name="connsiteY9" fmla="*/ 7773 h 10000"/>
              <a:gd name="connsiteX10" fmla="*/ 4321 w 10000"/>
              <a:gd name="connsiteY10" fmla="*/ 8536 h 10000"/>
              <a:gd name="connsiteX11" fmla="*/ 2959 w 10000"/>
              <a:gd name="connsiteY11" fmla="*/ 9307 h 10000"/>
              <a:gd name="connsiteX12" fmla="*/ 1905 w 10000"/>
              <a:gd name="connsiteY12" fmla="*/ 9307 h 10000"/>
              <a:gd name="connsiteX13" fmla="*/ 818 w 10000"/>
              <a:gd name="connsiteY13" fmla="*/ 10000 h 10000"/>
              <a:gd name="connsiteX14" fmla="*/ 0 w 10000"/>
              <a:gd name="connsiteY14" fmla="*/ 10000 h 10000"/>
              <a:gd name="connsiteX15" fmla="*/ 0 w 10000"/>
              <a:gd name="connsiteY15" fmla="*/ 6975 h 10000"/>
              <a:gd name="connsiteX16" fmla="*/ 818 w 10000"/>
              <a:gd name="connsiteY16" fmla="*/ 6975 h 10000"/>
              <a:gd name="connsiteX17" fmla="*/ 1905 w 10000"/>
              <a:gd name="connsiteY17" fmla="*/ 6211 h 10000"/>
              <a:gd name="connsiteX18" fmla="*/ 2959 w 10000"/>
              <a:gd name="connsiteY18" fmla="*/ 6211 h 10000"/>
              <a:gd name="connsiteX19" fmla="*/ 4050 w 10000"/>
              <a:gd name="connsiteY19" fmla="*/ 5437 h 10000"/>
              <a:gd name="connsiteX20" fmla="*/ 4863 w 10000"/>
              <a:gd name="connsiteY20" fmla="*/ 3872 h 10000"/>
              <a:gd name="connsiteX21" fmla="*/ 5680 w 10000"/>
              <a:gd name="connsiteY21" fmla="*/ 3872 h 10000"/>
              <a:gd name="connsiteX22" fmla="*/ 6225 w 10000"/>
              <a:gd name="connsiteY22" fmla="*/ 3108 h 10000"/>
              <a:gd name="connsiteX23" fmla="*/ 6497 w 10000"/>
              <a:gd name="connsiteY23" fmla="*/ 1541 h 10000"/>
              <a:gd name="connsiteX24" fmla="*/ 6767 w 10000"/>
              <a:gd name="connsiteY24" fmla="*/ 1541 h 10000"/>
              <a:gd name="connsiteX25" fmla="*/ 7040 w 10000"/>
              <a:gd name="connsiteY25" fmla="*/ 770 h 10000"/>
              <a:gd name="connsiteX26" fmla="*/ 7314 w 10000"/>
              <a:gd name="connsiteY26" fmla="*/ 770 h 10000"/>
              <a:gd name="connsiteX27" fmla="*/ 7314 w 10000"/>
              <a:gd name="connsiteY27" fmla="*/ 0 h 10000"/>
              <a:gd name="connsiteX28" fmla="*/ 7585 w 10000"/>
              <a:gd name="connsiteY28" fmla="*/ 770 h 10000"/>
              <a:gd name="connsiteX29" fmla="*/ 7859 w 10000"/>
              <a:gd name="connsiteY29" fmla="*/ 770 h 10000"/>
              <a:gd name="connsiteX30" fmla="*/ 8403 w 10000"/>
              <a:gd name="connsiteY30" fmla="*/ 1541 h 10000"/>
              <a:gd name="connsiteX31" fmla="*/ 8946 w 10000"/>
              <a:gd name="connsiteY31" fmla="*/ 3108 h 10000"/>
              <a:gd name="connsiteX32" fmla="*/ 9184 w 10000"/>
              <a:gd name="connsiteY32" fmla="*/ 3872 h 10000"/>
              <a:gd name="connsiteX33" fmla="*/ 9731 w 10000"/>
              <a:gd name="connsiteY33" fmla="*/ 5437 h 10000"/>
              <a:gd name="connsiteX34" fmla="*/ 9731 w 10000"/>
              <a:gd name="connsiteY34" fmla="*/ 6211 h 10000"/>
              <a:gd name="connsiteX35" fmla="*/ 10000 w 10000"/>
              <a:gd name="connsiteY35" fmla="*/ 6975 h 10000"/>
              <a:gd name="connsiteX36" fmla="*/ 9731 w 10000"/>
              <a:gd name="connsiteY36" fmla="*/ 7773 h 10000"/>
              <a:gd name="connsiteX37" fmla="*/ 9456 w 10000"/>
              <a:gd name="connsiteY37" fmla="*/ 8536 h 10000"/>
              <a:gd name="connsiteX38" fmla="*/ 9184 w 10000"/>
              <a:gd name="connsiteY38" fmla="*/ 8536 h 10000"/>
              <a:gd name="connsiteX0" fmla="*/ 6767 w 10000"/>
              <a:gd name="connsiteY0" fmla="*/ 6975 h 10000"/>
              <a:gd name="connsiteX1" fmla="*/ 6767 w 10000"/>
              <a:gd name="connsiteY1" fmla="*/ 6975 h 10000"/>
              <a:gd name="connsiteX2" fmla="*/ 6767 w 10000"/>
              <a:gd name="connsiteY2" fmla="*/ 6975 h 10000"/>
              <a:gd name="connsiteX3" fmla="*/ 6497 w 10000"/>
              <a:gd name="connsiteY3" fmla="*/ 6975 h 10000"/>
              <a:gd name="connsiteX4" fmla="*/ 6225 w 10000"/>
              <a:gd name="connsiteY4" fmla="*/ 6975 h 10000"/>
              <a:gd name="connsiteX5" fmla="*/ 5956 w 10000"/>
              <a:gd name="connsiteY5" fmla="*/ 6975 h 10000"/>
              <a:gd name="connsiteX6" fmla="*/ 5680 w 10000"/>
              <a:gd name="connsiteY6" fmla="*/ 6975 h 10000"/>
              <a:gd name="connsiteX7" fmla="*/ 5138 w 10000"/>
              <a:gd name="connsiteY7" fmla="*/ 7773 h 10000"/>
              <a:gd name="connsiteX8" fmla="*/ 4863 w 10000"/>
              <a:gd name="connsiteY8" fmla="*/ 7773 h 10000"/>
              <a:gd name="connsiteX9" fmla="*/ 4321 w 10000"/>
              <a:gd name="connsiteY9" fmla="*/ 8536 h 10000"/>
              <a:gd name="connsiteX10" fmla="*/ 2959 w 10000"/>
              <a:gd name="connsiteY10" fmla="*/ 9307 h 10000"/>
              <a:gd name="connsiteX11" fmla="*/ 1905 w 10000"/>
              <a:gd name="connsiteY11" fmla="*/ 9307 h 10000"/>
              <a:gd name="connsiteX12" fmla="*/ 818 w 10000"/>
              <a:gd name="connsiteY12" fmla="*/ 10000 h 10000"/>
              <a:gd name="connsiteX13" fmla="*/ 0 w 10000"/>
              <a:gd name="connsiteY13" fmla="*/ 10000 h 10000"/>
              <a:gd name="connsiteX14" fmla="*/ 0 w 10000"/>
              <a:gd name="connsiteY14" fmla="*/ 6975 h 10000"/>
              <a:gd name="connsiteX15" fmla="*/ 818 w 10000"/>
              <a:gd name="connsiteY15" fmla="*/ 6975 h 10000"/>
              <a:gd name="connsiteX16" fmla="*/ 1905 w 10000"/>
              <a:gd name="connsiteY16" fmla="*/ 6211 h 10000"/>
              <a:gd name="connsiteX17" fmla="*/ 2959 w 10000"/>
              <a:gd name="connsiteY17" fmla="*/ 6211 h 10000"/>
              <a:gd name="connsiteX18" fmla="*/ 4050 w 10000"/>
              <a:gd name="connsiteY18" fmla="*/ 5437 h 10000"/>
              <a:gd name="connsiteX19" fmla="*/ 4863 w 10000"/>
              <a:gd name="connsiteY19" fmla="*/ 3872 h 10000"/>
              <a:gd name="connsiteX20" fmla="*/ 5680 w 10000"/>
              <a:gd name="connsiteY20" fmla="*/ 3872 h 10000"/>
              <a:gd name="connsiteX21" fmla="*/ 6225 w 10000"/>
              <a:gd name="connsiteY21" fmla="*/ 3108 h 10000"/>
              <a:gd name="connsiteX22" fmla="*/ 6497 w 10000"/>
              <a:gd name="connsiteY22" fmla="*/ 1541 h 10000"/>
              <a:gd name="connsiteX23" fmla="*/ 6767 w 10000"/>
              <a:gd name="connsiteY23" fmla="*/ 1541 h 10000"/>
              <a:gd name="connsiteX24" fmla="*/ 7040 w 10000"/>
              <a:gd name="connsiteY24" fmla="*/ 770 h 10000"/>
              <a:gd name="connsiteX25" fmla="*/ 7314 w 10000"/>
              <a:gd name="connsiteY25" fmla="*/ 770 h 10000"/>
              <a:gd name="connsiteX26" fmla="*/ 7314 w 10000"/>
              <a:gd name="connsiteY26" fmla="*/ 0 h 10000"/>
              <a:gd name="connsiteX27" fmla="*/ 7585 w 10000"/>
              <a:gd name="connsiteY27" fmla="*/ 770 h 10000"/>
              <a:gd name="connsiteX28" fmla="*/ 7859 w 10000"/>
              <a:gd name="connsiteY28" fmla="*/ 770 h 10000"/>
              <a:gd name="connsiteX29" fmla="*/ 8403 w 10000"/>
              <a:gd name="connsiteY29" fmla="*/ 1541 h 10000"/>
              <a:gd name="connsiteX30" fmla="*/ 8946 w 10000"/>
              <a:gd name="connsiteY30" fmla="*/ 3108 h 10000"/>
              <a:gd name="connsiteX31" fmla="*/ 9184 w 10000"/>
              <a:gd name="connsiteY31" fmla="*/ 3872 h 10000"/>
              <a:gd name="connsiteX32" fmla="*/ 9731 w 10000"/>
              <a:gd name="connsiteY32" fmla="*/ 5437 h 10000"/>
              <a:gd name="connsiteX33" fmla="*/ 9731 w 10000"/>
              <a:gd name="connsiteY33" fmla="*/ 6211 h 10000"/>
              <a:gd name="connsiteX34" fmla="*/ 10000 w 10000"/>
              <a:gd name="connsiteY34" fmla="*/ 6975 h 10000"/>
              <a:gd name="connsiteX35" fmla="*/ 9731 w 10000"/>
              <a:gd name="connsiteY35" fmla="*/ 7773 h 10000"/>
              <a:gd name="connsiteX36" fmla="*/ 9456 w 10000"/>
              <a:gd name="connsiteY36" fmla="*/ 8536 h 10000"/>
              <a:gd name="connsiteX37" fmla="*/ 9184 w 10000"/>
              <a:gd name="connsiteY37" fmla="*/ 8536 h 10000"/>
              <a:gd name="connsiteX0" fmla="*/ 6767 w 10000"/>
              <a:gd name="connsiteY0" fmla="*/ 6975 h 10000"/>
              <a:gd name="connsiteX1" fmla="*/ 6767 w 10000"/>
              <a:gd name="connsiteY1" fmla="*/ 6975 h 10000"/>
              <a:gd name="connsiteX2" fmla="*/ 6767 w 10000"/>
              <a:gd name="connsiteY2" fmla="*/ 6975 h 10000"/>
              <a:gd name="connsiteX3" fmla="*/ 6497 w 10000"/>
              <a:gd name="connsiteY3" fmla="*/ 6975 h 10000"/>
              <a:gd name="connsiteX4" fmla="*/ 6225 w 10000"/>
              <a:gd name="connsiteY4" fmla="*/ 6975 h 10000"/>
              <a:gd name="connsiteX5" fmla="*/ 5956 w 10000"/>
              <a:gd name="connsiteY5" fmla="*/ 6975 h 10000"/>
              <a:gd name="connsiteX6" fmla="*/ 5680 w 10000"/>
              <a:gd name="connsiteY6" fmla="*/ 6975 h 10000"/>
              <a:gd name="connsiteX7" fmla="*/ 5138 w 10000"/>
              <a:gd name="connsiteY7" fmla="*/ 7773 h 10000"/>
              <a:gd name="connsiteX8" fmla="*/ 4863 w 10000"/>
              <a:gd name="connsiteY8" fmla="*/ 7773 h 10000"/>
              <a:gd name="connsiteX9" fmla="*/ 4321 w 10000"/>
              <a:gd name="connsiteY9" fmla="*/ 8536 h 10000"/>
              <a:gd name="connsiteX10" fmla="*/ 2959 w 10000"/>
              <a:gd name="connsiteY10" fmla="*/ 9307 h 10000"/>
              <a:gd name="connsiteX11" fmla="*/ 1905 w 10000"/>
              <a:gd name="connsiteY11" fmla="*/ 9307 h 10000"/>
              <a:gd name="connsiteX12" fmla="*/ 818 w 10000"/>
              <a:gd name="connsiteY12" fmla="*/ 10000 h 10000"/>
              <a:gd name="connsiteX13" fmla="*/ 0 w 10000"/>
              <a:gd name="connsiteY13" fmla="*/ 10000 h 10000"/>
              <a:gd name="connsiteX14" fmla="*/ 0 w 10000"/>
              <a:gd name="connsiteY14" fmla="*/ 6975 h 10000"/>
              <a:gd name="connsiteX15" fmla="*/ 818 w 10000"/>
              <a:gd name="connsiteY15" fmla="*/ 6975 h 10000"/>
              <a:gd name="connsiteX16" fmla="*/ 1905 w 10000"/>
              <a:gd name="connsiteY16" fmla="*/ 6211 h 10000"/>
              <a:gd name="connsiteX17" fmla="*/ 2959 w 10000"/>
              <a:gd name="connsiteY17" fmla="*/ 6211 h 10000"/>
              <a:gd name="connsiteX18" fmla="*/ 4050 w 10000"/>
              <a:gd name="connsiteY18" fmla="*/ 5437 h 10000"/>
              <a:gd name="connsiteX19" fmla="*/ 4863 w 10000"/>
              <a:gd name="connsiteY19" fmla="*/ 3872 h 10000"/>
              <a:gd name="connsiteX20" fmla="*/ 5680 w 10000"/>
              <a:gd name="connsiteY20" fmla="*/ 3872 h 10000"/>
              <a:gd name="connsiteX21" fmla="*/ 6225 w 10000"/>
              <a:gd name="connsiteY21" fmla="*/ 3108 h 10000"/>
              <a:gd name="connsiteX22" fmla="*/ 6497 w 10000"/>
              <a:gd name="connsiteY22" fmla="*/ 1541 h 10000"/>
              <a:gd name="connsiteX23" fmla="*/ 6767 w 10000"/>
              <a:gd name="connsiteY23" fmla="*/ 1541 h 10000"/>
              <a:gd name="connsiteX24" fmla="*/ 7040 w 10000"/>
              <a:gd name="connsiteY24" fmla="*/ 770 h 10000"/>
              <a:gd name="connsiteX25" fmla="*/ 7314 w 10000"/>
              <a:gd name="connsiteY25" fmla="*/ 770 h 10000"/>
              <a:gd name="connsiteX26" fmla="*/ 7314 w 10000"/>
              <a:gd name="connsiteY26" fmla="*/ 0 h 10000"/>
              <a:gd name="connsiteX27" fmla="*/ 7585 w 10000"/>
              <a:gd name="connsiteY27" fmla="*/ 770 h 10000"/>
              <a:gd name="connsiteX28" fmla="*/ 7859 w 10000"/>
              <a:gd name="connsiteY28" fmla="*/ 770 h 10000"/>
              <a:gd name="connsiteX29" fmla="*/ 8403 w 10000"/>
              <a:gd name="connsiteY29" fmla="*/ 1541 h 10000"/>
              <a:gd name="connsiteX30" fmla="*/ 8946 w 10000"/>
              <a:gd name="connsiteY30" fmla="*/ 3108 h 10000"/>
              <a:gd name="connsiteX31" fmla="*/ 9184 w 10000"/>
              <a:gd name="connsiteY31" fmla="*/ 3872 h 10000"/>
              <a:gd name="connsiteX32" fmla="*/ 9731 w 10000"/>
              <a:gd name="connsiteY32" fmla="*/ 5437 h 10000"/>
              <a:gd name="connsiteX33" fmla="*/ 9731 w 10000"/>
              <a:gd name="connsiteY33" fmla="*/ 6211 h 10000"/>
              <a:gd name="connsiteX34" fmla="*/ 10000 w 10000"/>
              <a:gd name="connsiteY34" fmla="*/ 6975 h 10000"/>
              <a:gd name="connsiteX35" fmla="*/ 9731 w 10000"/>
              <a:gd name="connsiteY35" fmla="*/ 7773 h 10000"/>
              <a:gd name="connsiteX36" fmla="*/ 9184 w 10000"/>
              <a:gd name="connsiteY36" fmla="*/ 8536 h 10000"/>
              <a:gd name="connsiteX0" fmla="*/ 6767 w 9822"/>
              <a:gd name="connsiteY0" fmla="*/ 6975 h 10000"/>
              <a:gd name="connsiteX1" fmla="*/ 6767 w 9822"/>
              <a:gd name="connsiteY1" fmla="*/ 6975 h 10000"/>
              <a:gd name="connsiteX2" fmla="*/ 6767 w 9822"/>
              <a:gd name="connsiteY2" fmla="*/ 6975 h 10000"/>
              <a:gd name="connsiteX3" fmla="*/ 6497 w 9822"/>
              <a:gd name="connsiteY3" fmla="*/ 6975 h 10000"/>
              <a:gd name="connsiteX4" fmla="*/ 6225 w 9822"/>
              <a:gd name="connsiteY4" fmla="*/ 6975 h 10000"/>
              <a:gd name="connsiteX5" fmla="*/ 5956 w 9822"/>
              <a:gd name="connsiteY5" fmla="*/ 6975 h 10000"/>
              <a:gd name="connsiteX6" fmla="*/ 5680 w 9822"/>
              <a:gd name="connsiteY6" fmla="*/ 6975 h 10000"/>
              <a:gd name="connsiteX7" fmla="*/ 5138 w 9822"/>
              <a:gd name="connsiteY7" fmla="*/ 7773 h 10000"/>
              <a:gd name="connsiteX8" fmla="*/ 4863 w 9822"/>
              <a:gd name="connsiteY8" fmla="*/ 7773 h 10000"/>
              <a:gd name="connsiteX9" fmla="*/ 4321 w 9822"/>
              <a:gd name="connsiteY9" fmla="*/ 8536 h 10000"/>
              <a:gd name="connsiteX10" fmla="*/ 2959 w 9822"/>
              <a:gd name="connsiteY10" fmla="*/ 9307 h 10000"/>
              <a:gd name="connsiteX11" fmla="*/ 1905 w 9822"/>
              <a:gd name="connsiteY11" fmla="*/ 9307 h 10000"/>
              <a:gd name="connsiteX12" fmla="*/ 818 w 9822"/>
              <a:gd name="connsiteY12" fmla="*/ 10000 h 10000"/>
              <a:gd name="connsiteX13" fmla="*/ 0 w 9822"/>
              <a:gd name="connsiteY13" fmla="*/ 10000 h 10000"/>
              <a:gd name="connsiteX14" fmla="*/ 0 w 9822"/>
              <a:gd name="connsiteY14" fmla="*/ 6975 h 10000"/>
              <a:gd name="connsiteX15" fmla="*/ 818 w 9822"/>
              <a:gd name="connsiteY15" fmla="*/ 6975 h 10000"/>
              <a:gd name="connsiteX16" fmla="*/ 1905 w 9822"/>
              <a:gd name="connsiteY16" fmla="*/ 6211 h 10000"/>
              <a:gd name="connsiteX17" fmla="*/ 2959 w 9822"/>
              <a:gd name="connsiteY17" fmla="*/ 6211 h 10000"/>
              <a:gd name="connsiteX18" fmla="*/ 4050 w 9822"/>
              <a:gd name="connsiteY18" fmla="*/ 5437 h 10000"/>
              <a:gd name="connsiteX19" fmla="*/ 4863 w 9822"/>
              <a:gd name="connsiteY19" fmla="*/ 3872 h 10000"/>
              <a:gd name="connsiteX20" fmla="*/ 5680 w 9822"/>
              <a:gd name="connsiteY20" fmla="*/ 3872 h 10000"/>
              <a:gd name="connsiteX21" fmla="*/ 6225 w 9822"/>
              <a:gd name="connsiteY21" fmla="*/ 3108 h 10000"/>
              <a:gd name="connsiteX22" fmla="*/ 6497 w 9822"/>
              <a:gd name="connsiteY22" fmla="*/ 1541 h 10000"/>
              <a:gd name="connsiteX23" fmla="*/ 6767 w 9822"/>
              <a:gd name="connsiteY23" fmla="*/ 1541 h 10000"/>
              <a:gd name="connsiteX24" fmla="*/ 7040 w 9822"/>
              <a:gd name="connsiteY24" fmla="*/ 770 h 10000"/>
              <a:gd name="connsiteX25" fmla="*/ 7314 w 9822"/>
              <a:gd name="connsiteY25" fmla="*/ 770 h 10000"/>
              <a:gd name="connsiteX26" fmla="*/ 7314 w 9822"/>
              <a:gd name="connsiteY26" fmla="*/ 0 h 10000"/>
              <a:gd name="connsiteX27" fmla="*/ 7585 w 9822"/>
              <a:gd name="connsiteY27" fmla="*/ 770 h 10000"/>
              <a:gd name="connsiteX28" fmla="*/ 7859 w 9822"/>
              <a:gd name="connsiteY28" fmla="*/ 770 h 10000"/>
              <a:gd name="connsiteX29" fmla="*/ 8403 w 9822"/>
              <a:gd name="connsiteY29" fmla="*/ 1541 h 10000"/>
              <a:gd name="connsiteX30" fmla="*/ 8946 w 9822"/>
              <a:gd name="connsiteY30" fmla="*/ 3108 h 10000"/>
              <a:gd name="connsiteX31" fmla="*/ 9184 w 9822"/>
              <a:gd name="connsiteY31" fmla="*/ 3872 h 10000"/>
              <a:gd name="connsiteX32" fmla="*/ 9731 w 9822"/>
              <a:gd name="connsiteY32" fmla="*/ 5437 h 10000"/>
              <a:gd name="connsiteX33" fmla="*/ 9731 w 9822"/>
              <a:gd name="connsiteY33" fmla="*/ 6211 h 10000"/>
              <a:gd name="connsiteX34" fmla="*/ 9731 w 9822"/>
              <a:gd name="connsiteY34" fmla="*/ 7773 h 10000"/>
              <a:gd name="connsiteX35" fmla="*/ 9184 w 9822"/>
              <a:gd name="connsiteY35" fmla="*/ 8536 h 10000"/>
              <a:gd name="connsiteX0" fmla="*/ 6890 w 9907"/>
              <a:gd name="connsiteY0" fmla="*/ 6975 h 10000"/>
              <a:gd name="connsiteX1" fmla="*/ 6890 w 9907"/>
              <a:gd name="connsiteY1" fmla="*/ 6975 h 10000"/>
              <a:gd name="connsiteX2" fmla="*/ 6890 w 9907"/>
              <a:gd name="connsiteY2" fmla="*/ 6975 h 10000"/>
              <a:gd name="connsiteX3" fmla="*/ 6615 w 9907"/>
              <a:gd name="connsiteY3" fmla="*/ 6975 h 10000"/>
              <a:gd name="connsiteX4" fmla="*/ 6338 w 9907"/>
              <a:gd name="connsiteY4" fmla="*/ 6975 h 10000"/>
              <a:gd name="connsiteX5" fmla="*/ 6064 w 9907"/>
              <a:gd name="connsiteY5" fmla="*/ 6975 h 10000"/>
              <a:gd name="connsiteX6" fmla="*/ 5783 w 9907"/>
              <a:gd name="connsiteY6" fmla="*/ 6975 h 10000"/>
              <a:gd name="connsiteX7" fmla="*/ 5231 w 9907"/>
              <a:gd name="connsiteY7" fmla="*/ 7773 h 10000"/>
              <a:gd name="connsiteX8" fmla="*/ 4951 w 9907"/>
              <a:gd name="connsiteY8" fmla="*/ 7773 h 10000"/>
              <a:gd name="connsiteX9" fmla="*/ 4399 w 9907"/>
              <a:gd name="connsiteY9" fmla="*/ 8536 h 10000"/>
              <a:gd name="connsiteX10" fmla="*/ 3013 w 9907"/>
              <a:gd name="connsiteY10" fmla="*/ 9307 h 10000"/>
              <a:gd name="connsiteX11" fmla="*/ 1940 w 9907"/>
              <a:gd name="connsiteY11" fmla="*/ 9307 h 10000"/>
              <a:gd name="connsiteX12" fmla="*/ 833 w 9907"/>
              <a:gd name="connsiteY12" fmla="*/ 10000 h 10000"/>
              <a:gd name="connsiteX13" fmla="*/ 0 w 9907"/>
              <a:gd name="connsiteY13" fmla="*/ 10000 h 10000"/>
              <a:gd name="connsiteX14" fmla="*/ 0 w 9907"/>
              <a:gd name="connsiteY14" fmla="*/ 6975 h 10000"/>
              <a:gd name="connsiteX15" fmla="*/ 833 w 9907"/>
              <a:gd name="connsiteY15" fmla="*/ 6975 h 10000"/>
              <a:gd name="connsiteX16" fmla="*/ 1940 w 9907"/>
              <a:gd name="connsiteY16" fmla="*/ 6211 h 10000"/>
              <a:gd name="connsiteX17" fmla="*/ 3013 w 9907"/>
              <a:gd name="connsiteY17" fmla="*/ 6211 h 10000"/>
              <a:gd name="connsiteX18" fmla="*/ 4123 w 9907"/>
              <a:gd name="connsiteY18" fmla="*/ 5437 h 10000"/>
              <a:gd name="connsiteX19" fmla="*/ 4951 w 9907"/>
              <a:gd name="connsiteY19" fmla="*/ 3872 h 10000"/>
              <a:gd name="connsiteX20" fmla="*/ 5783 w 9907"/>
              <a:gd name="connsiteY20" fmla="*/ 3872 h 10000"/>
              <a:gd name="connsiteX21" fmla="*/ 6338 w 9907"/>
              <a:gd name="connsiteY21" fmla="*/ 3108 h 10000"/>
              <a:gd name="connsiteX22" fmla="*/ 6615 w 9907"/>
              <a:gd name="connsiteY22" fmla="*/ 1541 h 10000"/>
              <a:gd name="connsiteX23" fmla="*/ 6890 w 9907"/>
              <a:gd name="connsiteY23" fmla="*/ 1541 h 10000"/>
              <a:gd name="connsiteX24" fmla="*/ 7168 w 9907"/>
              <a:gd name="connsiteY24" fmla="*/ 770 h 10000"/>
              <a:gd name="connsiteX25" fmla="*/ 7447 w 9907"/>
              <a:gd name="connsiteY25" fmla="*/ 770 h 10000"/>
              <a:gd name="connsiteX26" fmla="*/ 7447 w 9907"/>
              <a:gd name="connsiteY26" fmla="*/ 0 h 10000"/>
              <a:gd name="connsiteX27" fmla="*/ 7722 w 9907"/>
              <a:gd name="connsiteY27" fmla="*/ 770 h 10000"/>
              <a:gd name="connsiteX28" fmla="*/ 8001 w 9907"/>
              <a:gd name="connsiteY28" fmla="*/ 770 h 10000"/>
              <a:gd name="connsiteX29" fmla="*/ 8555 w 9907"/>
              <a:gd name="connsiteY29" fmla="*/ 1541 h 10000"/>
              <a:gd name="connsiteX30" fmla="*/ 9108 w 9907"/>
              <a:gd name="connsiteY30" fmla="*/ 3108 h 10000"/>
              <a:gd name="connsiteX31" fmla="*/ 9350 w 9907"/>
              <a:gd name="connsiteY31" fmla="*/ 3872 h 10000"/>
              <a:gd name="connsiteX32" fmla="*/ 9907 w 9907"/>
              <a:gd name="connsiteY32" fmla="*/ 5437 h 10000"/>
              <a:gd name="connsiteX33" fmla="*/ 9907 w 9907"/>
              <a:gd name="connsiteY33" fmla="*/ 6211 h 10000"/>
              <a:gd name="connsiteX34" fmla="*/ 9350 w 9907"/>
              <a:gd name="connsiteY34" fmla="*/ 8536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07" h="10000">
                <a:moveTo>
                  <a:pt x="6890" y="6975"/>
                </a:moveTo>
                <a:lnTo>
                  <a:pt x="6890" y="6975"/>
                </a:lnTo>
                <a:lnTo>
                  <a:pt x="6890" y="6975"/>
                </a:lnTo>
                <a:lnTo>
                  <a:pt x="6615" y="6975"/>
                </a:lnTo>
                <a:lnTo>
                  <a:pt x="6338" y="6975"/>
                </a:lnTo>
                <a:lnTo>
                  <a:pt x="6064" y="6975"/>
                </a:lnTo>
                <a:lnTo>
                  <a:pt x="5783" y="6975"/>
                </a:lnTo>
                <a:lnTo>
                  <a:pt x="5231" y="7773"/>
                </a:lnTo>
                <a:lnTo>
                  <a:pt x="4951" y="7773"/>
                </a:lnTo>
                <a:lnTo>
                  <a:pt x="4399" y="8536"/>
                </a:lnTo>
                <a:lnTo>
                  <a:pt x="3013" y="9307"/>
                </a:lnTo>
                <a:lnTo>
                  <a:pt x="1940" y="9307"/>
                </a:lnTo>
                <a:lnTo>
                  <a:pt x="833" y="10000"/>
                </a:lnTo>
                <a:lnTo>
                  <a:pt x="0" y="10000"/>
                </a:lnTo>
                <a:lnTo>
                  <a:pt x="0" y="6975"/>
                </a:lnTo>
                <a:lnTo>
                  <a:pt x="833" y="6975"/>
                </a:lnTo>
                <a:lnTo>
                  <a:pt x="1940" y="6211"/>
                </a:lnTo>
                <a:lnTo>
                  <a:pt x="3013" y="6211"/>
                </a:lnTo>
                <a:lnTo>
                  <a:pt x="4123" y="5437"/>
                </a:lnTo>
                <a:lnTo>
                  <a:pt x="4951" y="3872"/>
                </a:lnTo>
                <a:lnTo>
                  <a:pt x="5783" y="3872"/>
                </a:lnTo>
                <a:lnTo>
                  <a:pt x="6338" y="3108"/>
                </a:lnTo>
                <a:cubicBezTo>
                  <a:pt x="6432" y="2599"/>
                  <a:pt x="6522" y="2067"/>
                  <a:pt x="6615" y="1541"/>
                </a:cubicBezTo>
                <a:lnTo>
                  <a:pt x="6890" y="1541"/>
                </a:lnTo>
                <a:cubicBezTo>
                  <a:pt x="6982" y="1296"/>
                  <a:pt x="7080" y="1042"/>
                  <a:pt x="7168" y="770"/>
                </a:cubicBezTo>
                <a:lnTo>
                  <a:pt x="7447" y="770"/>
                </a:lnTo>
                <a:lnTo>
                  <a:pt x="7447" y="0"/>
                </a:lnTo>
                <a:cubicBezTo>
                  <a:pt x="7538" y="257"/>
                  <a:pt x="7631" y="513"/>
                  <a:pt x="7722" y="770"/>
                </a:cubicBezTo>
                <a:lnTo>
                  <a:pt x="8001" y="770"/>
                </a:lnTo>
                <a:lnTo>
                  <a:pt x="8555" y="1541"/>
                </a:lnTo>
                <a:lnTo>
                  <a:pt x="9108" y="3108"/>
                </a:lnTo>
                <a:cubicBezTo>
                  <a:pt x="9189" y="3365"/>
                  <a:pt x="9270" y="3617"/>
                  <a:pt x="9350" y="3872"/>
                </a:cubicBezTo>
                <a:lnTo>
                  <a:pt x="9907" y="5437"/>
                </a:lnTo>
                <a:lnTo>
                  <a:pt x="9907" y="6211"/>
                </a:lnTo>
                <a:cubicBezTo>
                  <a:pt x="9814" y="6727"/>
                  <a:pt x="9466" y="8052"/>
                  <a:pt x="9350" y="8536"/>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 name="Freeform 51"/>
          <p:cNvSpPr>
            <a:spLocks/>
          </p:cNvSpPr>
          <p:nvPr/>
        </p:nvSpPr>
        <p:spPr bwMode="auto">
          <a:xfrm>
            <a:off x="7966075" y="2212975"/>
            <a:ext cx="139700" cy="1084263"/>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9791"/>
              <a:gd name="connsiteY0" fmla="*/ 2937 h 10000"/>
              <a:gd name="connsiteX1" fmla="*/ 1466 w 9791"/>
              <a:gd name="connsiteY1" fmla="*/ 3484 h 10000"/>
              <a:gd name="connsiteX2" fmla="*/ 1466 w 9791"/>
              <a:gd name="connsiteY2" fmla="*/ 4016 h 10000"/>
              <a:gd name="connsiteX3" fmla="*/ 1466 w 9791"/>
              <a:gd name="connsiteY3" fmla="*/ 4563 h 10000"/>
              <a:gd name="connsiteX4" fmla="*/ 1466 w 9791"/>
              <a:gd name="connsiteY4" fmla="*/ 5000 h 10000"/>
              <a:gd name="connsiteX5" fmla="*/ 1257 w 9791"/>
              <a:gd name="connsiteY5" fmla="*/ 5437 h 10000"/>
              <a:gd name="connsiteX6" fmla="*/ 1257 w 9791"/>
              <a:gd name="connsiteY6" fmla="*/ 5984 h 10000"/>
              <a:gd name="connsiteX7" fmla="*/ 1466 w 9791"/>
              <a:gd name="connsiteY7" fmla="*/ 7063 h 10000"/>
              <a:gd name="connsiteX8" fmla="*/ 1466 w 9791"/>
              <a:gd name="connsiteY8" fmla="*/ 7500 h 10000"/>
              <a:gd name="connsiteX9" fmla="*/ 1675 w 9791"/>
              <a:gd name="connsiteY9" fmla="*/ 7937 h 10000"/>
              <a:gd name="connsiteX10" fmla="*/ 1885 w 9791"/>
              <a:gd name="connsiteY10" fmla="*/ 8265 h 10000"/>
              <a:gd name="connsiteX11" fmla="*/ 2094 w 9791"/>
              <a:gd name="connsiteY11" fmla="*/ 8593 h 10000"/>
              <a:gd name="connsiteX12" fmla="*/ 2304 w 9791"/>
              <a:gd name="connsiteY12" fmla="*/ 8702 h 10000"/>
              <a:gd name="connsiteX13" fmla="*/ 2723 w 9791"/>
              <a:gd name="connsiteY13" fmla="*/ 8921 h 10000"/>
              <a:gd name="connsiteX14" fmla="*/ 3325 w 9791"/>
              <a:gd name="connsiteY14" fmla="*/ 8921 h 10000"/>
              <a:gd name="connsiteX15" fmla="*/ 3953 w 9791"/>
              <a:gd name="connsiteY15" fmla="*/ 9030 h 10000"/>
              <a:gd name="connsiteX16" fmla="*/ 4581 w 9791"/>
              <a:gd name="connsiteY16" fmla="*/ 9030 h 10000"/>
              <a:gd name="connsiteX17" fmla="*/ 5209 w 9791"/>
              <a:gd name="connsiteY17" fmla="*/ 9030 h 10000"/>
              <a:gd name="connsiteX18" fmla="*/ 5838 w 9791"/>
              <a:gd name="connsiteY18" fmla="*/ 9030 h 10000"/>
              <a:gd name="connsiteX19" fmla="*/ 6466 w 9791"/>
              <a:gd name="connsiteY19" fmla="*/ 9030 h 10000"/>
              <a:gd name="connsiteX20" fmla="*/ 6885 w 9791"/>
              <a:gd name="connsiteY20" fmla="*/ 8921 h 10000"/>
              <a:gd name="connsiteX21" fmla="*/ 7513 w 9791"/>
              <a:gd name="connsiteY21" fmla="*/ 8702 h 10000"/>
              <a:gd name="connsiteX22" fmla="*/ 9791 w 9791"/>
              <a:gd name="connsiteY22" fmla="*/ 9235 h 10000"/>
              <a:gd name="connsiteX23" fmla="*/ 9581 w 9791"/>
              <a:gd name="connsiteY23" fmla="*/ 9344 h 10000"/>
              <a:gd name="connsiteX24" fmla="*/ 9372 w 9791"/>
              <a:gd name="connsiteY24" fmla="*/ 9454 h 10000"/>
              <a:gd name="connsiteX25" fmla="*/ 8953 w 9791"/>
              <a:gd name="connsiteY25" fmla="*/ 9563 h 10000"/>
              <a:gd name="connsiteX26" fmla="*/ 8534 w 9791"/>
              <a:gd name="connsiteY26" fmla="*/ 9672 h 10000"/>
              <a:gd name="connsiteX27" fmla="*/ 7723 w 9791"/>
              <a:gd name="connsiteY27" fmla="*/ 9891 h 10000"/>
              <a:gd name="connsiteX28" fmla="*/ 6885 w 9791"/>
              <a:gd name="connsiteY28" fmla="*/ 10000 h 10000"/>
              <a:gd name="connsiteX29" fmla="*/ 6047 w 9791"/>
              <a:gd name="connsiteY29" fmla="*/ 10000 h 10000"/>
              <a:gd name="connsiteX30" fmla="*/ 5419 w 9791"/>
              <a:gd name="connsiteY30" fmla="*/ 10000 h 10000"/>
              <a:gd name="connsiteX31" fmla="*/ 4791 w 9791"/>
              <a:gd name="connsiteY31" fmla="*/ 10000 h 10000"/>
              <a:gd name="connsiteX32" fmla="*/ 4372 w 9791"/>
              <a:gd name="connsiteY32" fmla="*/ 10000 h 10000"/>
              <a:gd name="connsiteX33" fmla="*/ 3743 w 9791"/>
              <a:gd name="connsiteY33" fmla="*/ 10000 h 10000"/>
              <a:gd name="connsiteX34" fmla="*/ 3325 w 9791"/>
              <a:gd name="connsiteY34" fmla="*/ 9891 h 10000"/>
              <a:gd name="connsiteX35" fmla="*/ 2906 w 9791"/>
              <a:gd name="connsiteY35" fmla="*/ 9891 h 10000"/>
              <a:gd name="connsiteX36" fmla="*/ 2513 w 9791"/>
              <a:gd name="connsiteY36" fmla="*/ 9781 h 10000"/>
              <a:gd name="connsiteX37" fmla="*/ 2094 w 9791"/>
              <a:gd name="connsiteY37" fmla="*/ 9672 h 10000"/>
              <a:gd name="connsiteX38" fmla="*/ 1885 w 9791"/>
              <a:gd name="connsiteY38" fmla="*/ 9563 h 10000"/>
              <a:gd name="connsiteX39" fmla="*/ 1466 w 9791"/>
              <a:gd name="connsiteY39" fmla="*/ 9344 h 10000"/>
              <a:gd name="connsiteX40" fmla="*/ 1257 w 9791"/>
              <a:gd name="connsiteY40" fmla="*/ 9126 h 10000"/>
              <a:gd name="connsiteX41" fmla="*/ 1047 w 9791"/>
              <a:gd name="connsiteY41" fmla="*/ 8811 h 10000"/>
              <a:gd name="connsiteX42" fmla="*/ 838 w 9791"/>
              <a:gd name="connsiteY42" fmla="*/ 8593 h 10000"/>
              <a:gd name="connsiteX43" fmla="*/ 628 w 9791"/>
              <a:gd name="connsiteY43" fmla="*/ 8374 h 10000"/>
              <a:gd name="connsiteX44" fmla="*/ 628 w 9791"/>
              <a:gd name="connsiteY44" fmla="*/ 8156 h 10000"/>
              <a:gd name="connsiteX45" fmla="*/ 419 w 9791"/>
              <a:gd name="connsiteY45" fmla="*/ 7937 h 10000"/>
              <a:gd name="connsiteX46" fmla="*/ 419 w 9791"/>
              <a:gd name="connsiteY46" fmla="*/ 7609 h 10000"/>
              <a:gd name="connsiteX47" fmla="*/ 419 w 9791"/>
              <a:gd name="connsiteY47" fmla="*/ 7391 h 10000"/>
              <a:gd name="connsiteX48" fmla="*/ 419 w 9791"/>
              <a:gd name="connsiteY48" fmla="*/ 6954 h 10000"/>
              <a:gd name="connsiteX49" fmla="*/ 419 w 9791"/>
              <a:gd name="connsiteY49" fmla="*/ 6626 h 10000"/>
              <a:gd name="connsiteX50" fmla="*/ 419 w 9791"/>
              <a:gd name="connsiteY50" fmla="*/ 6202 h 10000"/>
              <a:gd name="connsiteX51" fmla="*/ 419 w 9791"/>
              <a:gd name="connsiteY51" fmla="*/ 4454 h 10000"/>
              <a:gd name="connsiteX52" fmla="*/ 419 w 9791"/>
              <a:gd name="connsiteY52" fmla="*/ 2719 h 10000"/>
              <a:gd name="connsiteX53" fmla="*/ 419 w 9791"/>
              <a:gd name="connsiteY53" fmla="*/ 2281 h 10000"/>
              <a:gd name="connsiteX54" fmla="*/ 419 w 9791"/>
              <a:gd name="connsiteY54" fmla="*/ 1954 h 10000"/>
              <a:gd name="connsiteX55" fmla="*/ 419 w 9791"/>
              <a:gd name="connsiteY55" fmla="*/ 1626 h 10000"/>
              <a:gd name="connsiteX56" fmla="*/ 419 w 9791"/>
              <a:gd name="connsiteY56" fmla="*/ 1298 h 10000"/>
              <a:gd name="connsiteX57" fmla="*/ 419 w 9791"/>
              <a:gd name="connsiteY57" fmla="*/ 1093 h 10000"/>
              <a:gd name="connsiteX58" fmla="*/ 419 w 9791"/>
              <a:gd name="connsiteY58" fmla="*/ 874 h 10000"/>
              <a:gd name="connsiteX59" fmla="*/ 419 w 9791"/>
              <a:gd name="connsiteY59" fmla="*/ 656 h 10000"/>
              <a:gd name="connsiteX60" fmla="*/ 209 w 9791"/>
              <a:gd name="connsiteY60" fmla="*/ 546 h 10000"/>
              <a:gd name="connsiteX61" fmla="*/ 0 w 9791"/>
              <a:gd name="connsiteY61" fmla="*/ 328 h 10000"/>
              <a:gd name="connsiteX62" fmla="*/ 0 w 9791"/>
              <a:gd name="connsiteY62" fmla="*/ 219 h 10000"/>
              <a:gd name="connsiteX63" fmla="*/ 0 w 9791"/>
              <a:gd name="connsiteY63" fmla="*/ 109 h 10000"/>
              <a:gd name="connsiteX64" fmla="*/ 209 w 9791"/>
              <a:gd name="connsiteY64" fmla="*/ 0 h 10000"/>
              <a:gd name="connsiteX65" fmla="*/ 209 w 9791"/>
              <a:gd name="connsiteY65" fmla="*/ 0 h 10000"/>
              <a:gd name="connsiteX66" fmla="*/ 628 w 9791"/>
              <a:gd name="connsiteY66" fmla="*/ 0 h 10000"/>
              <a:gd name="connsiteX67" fmla="*/ 838 w 9791"/>
              <a:gd name="connsiteY67" fmla="*/ 0 h 10000"/>
              <a:gd name="connsiteX68" fmla="*/ 1257 w 9791"/>
              <a:gd name="connsiteY68" fmla="*/ 109 h 10000"/>
              <a:gd name="connsiteX69" fmla="*/ 1675 w 9791"/>
              <a:gd name="connsiteY69" fmla="*/ 328 h 10000"/>
              <a:gd name="connsiteX70" fmla="*/ 1885 w 9791"/>
              <a:gd name="connsiteY70" fmla="*/ 437 h 10000"/>
              <a:gd name="connsiteX71" fmla="*/ 2094 w 9791"/>
              <a:gd name="connsiteY71" fmla="*/ 546 h 10000"/>
              <a:gd name="connsiteX72" fmla="*/ 2094 w 9791"/>
              <a:gd name="connsiteY72" fmla="*/ 656 h 10000"/>
              <a:gd name="connsiteX73" fmla="*/ 2094 w 9791"/>
              <a:gd name="connsiteY73" fmla="*/ 874 h 10000"/>
              <a:gd name="connsiteX74" fmla="*/ 1885 w 9791"/>
              <a:gd name="connsiteY74" fmla="*/ 1298 h 10000"/>
              <a:gd name="connsiteX75" fmla="*/ 1885 w 9791"/>
              <a:gd name="connsiteY75" fmla="*/ 1516 h 10000"/>
              <a:gd name="connsiteX76" fmla="*/ 1675 w 9791"/>
              <a:gd name="connsiteY76" fmla="*/ 1844 h 10000"/>
              <a:gd name="connsiteX77" fmla="*/ 1675 w 9791"/>
              <a:gd name="connsiteY77" fmla="*/ 2391 h 10000"/>
              <a:gd name="connsiteX78" fmla="*/ 1466 w 9791"/>
              <a:gd name="connsiteY78" fmla="*/ 2937 h 10000"/>
              <a:gd name="connsiteX79" fmla="*/ 1466 w 9791"/>
              <a:gd name="connsiteY79"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9144 w 10000"/>
              <a:gd name="connsiteY24" fmla="*/ 9563 h 10000"/>
              <a:gd name="connsiteX25" fmla="*/ 8716 w 10000"/>
              <a:gd name="connsiteY25" fmla="*/ 9672 h 10000"/>
              <a:gd name="connsiteX26" fmla="*/ 7888 w 10000"/>
              <a:gd name="connsiteY26" fmla="*/ 9891 h 10000"/>
              <a:gd name="connsiteX27" fmla="*/ 7032 w 10000"/>
              <a:gd name="connsiteY27" fmla="*/ 10000 h 10000"/>
              <a:gd name="connsiteX28" fmla="*/ 6176 w 10000"/>
              <a:gd name="connsiteY28" fmla="*/ 10000 h 10000"/>
              <a:gd name="connsiteX29" fmla="*/ 5535 w 10000"/>
              <a:gd name="connsiteY29" fmla="*/ 10000 h 10000"/>
              <a:gd name="connsiteX30" fmla="*/ 4893 w 10000"/>
              <a:gd name="connsiteY30" fmla="*/ 10000 h 10000"/>
              <a:gd name="connsiteX31" fmla="*/ 4465 w 10000"/>
              <a:gd name="connsiteY31" fmla="*/ 10000 h 10000"/>
              <a:gd name="connsiteX32" fmla="*/ 3823 w 10000"/>
              <a:gd name="connsiteY32" fmla="*/ 10000 h 10000"/>
              <a:gd name="connsiteX33" fmla="*/ 3396 w 10000"/>
              <a:gd name="connsiteY33" fmla="*/ 9891 h 10000"/>
              <a:gd name="connsiteX34" fmla="*/ 2968 w 10000"/>
              <a:gd name="connsiteY34" fmla="*/ 9891 h 10000"/>
              <a:gd name="connsiteX35" fmla="*/ 2567 w 10000"/>
              <a:gd name="connsiteY35" fmla="*/ 9781 h 10000"/>
              <a:gd name="connsiteX36" fmla="*/ 2139 w 10000"/>
              <a:gd name="connsiteY36" fmla="*/ 9672 h 10000"/>
              <a:gd name="connsiteX37" fmla="*/ 1925 w 10000"/>
              <a:gd name="connsiteY37" fmla="*/ 9563 h 10000"/>
              <a:gd name="connsiteX38" fmla="*/ 1497 w 10000"/>
              <a:gd name="connsiteY38" fmla="*/ 9344 h 10000"/>
              <a:gd name="connsiteX39" fmla="*/ 1284 w 10000"/>
              <a:gd name="connsiteY39" fmla="*/ 9126 h 10000"/>
              <a:gd name="connsiteX40" fmla="*/ 1069 w 10000"/>
              <a:gd name="connsiteY40" fmla="*/ 8811 h 10000"/>
              <a:gd name="connsiteX41" fmla="*/ 856 w 10000"/>
              <a:gd name="connsiteY41" fmla="*/ 8593 h 10000"/>
              <a:gd name="connsiteX42" fmla="*/ 641 w 10000"/>
              <a:gd name="connsiteY42" fmla="*/ 8374 h 10000"/>
              <a:gd name="connsiteX43" fmla="*/ 641 w 10000"/>
              <a:gd name="connsiteY43" fmla="*/ 8156 h 10000"/>
              <a:gd name="connsiteX44" fmla="*/ 428 w 10000"/>
              <a:gd name="connsiteY44" fmla="*/ 7937 h 10000"/>
              <a:gd name="connsiteX45" fmla="*/ 428 w 10000"/>
              <a:gd name="connsiteY45" fmla="*/ 7609 h 10000"/>
              <a:gd name="connsiteX46" fmla="*/ 428 w 10000"/>
              <a:gd name="connsiteY46" fmla="*/ 7391 h 10000"/>
              <a:gd name="connsiteX47" fmla="*/ 428 w 10000"/>
              <a:gd name="connsiteY47" fmla="*/ 6954 h 10000"/>
              <a:gd name="connsiteX48" fmla="*/ 428 w 10000"/>
              <a:gd name="connsiteY48" fmla="*/ 6626 h 10000"/>
              <a:gd name="connsiteX49" fmla="*/ 428 w 10000"/>
              <a:gd name="connsiteY49" fmla="*/ 6202 h 10000"/>
              <a:gd name="connsiteX50" fmla="*/ 428 w 10000"/>
              <a:gd name="connsiteY50" fmla="*/ 4454 h 10000"/>
              <a:gd name="connsiteX51" fmla="*/ 428 w 10000"/>
              <a:gd name="connsiteY51" fmla="*/ 2719 h 10000"/>
              <a:gd name="connsiteX52" fmla="*/ 428 w 10000"/>
              <a:gd name="connsiteY52" fmla="*/ 2281 h 10000"/>
              <a:gd name="connsiteX53" fmla="*/ 428 w 10000"/>
              <a:gd name="connsiteY53" fmla="*/ 1954 h 10000"/>
              <a:gd name="connsiteX54" fmla="*/ 428 w 10000"/>
              <a:gd name="connsiteY54" fmla="*/ 1626 h 10000"/>
              <a:gd name="connsiteX55" fmla="*/ 428 w 10000"/>
              <a:gd name="connsiteY55" fmla="*/ 1298 h 10000"/>
              <a:gd name="connsiteX56" fmla="*/ 428 w 10000"/>
              <a:gd name="connsiteY56" fmla="*/ 1093 h 10000"/>
              <a:gd name="connsiteX57" fmla="*/ 428 w 10000"/>
              <a:gd name="connsiteY57" fmla="*/ 874 h 10000"/>
              <a:gd name="connsiteX58" fmla="*/ 428 w 10000"/>
              <a:gd name="connsiteY58" fmla="*/ 656 h 10000"/>
              <a:gd name="connsiteX59" fmla="*/ 213 w 10000"/>
              <a:gd name="connsiteY59" fmla="*/ 546 h 10000"/>
              <a:gd name="connsiteX60" fmla="*/ 0 w 10000"/>
              <a:gd name="connsiteY60" fmla="*/ 328 h 10000"/>
              <a:gd name="connsiteX61" fmla="*/ 0 w 10000"/>
              <a:gd name="connsiteY61" fmla="*/ 219 h 10000"/>
              <a:gd name="connsiteX62" fmla="*/ 0 w 10000"/>
              <a:gd name="connsiteY62" fmla="*/ 109 h 10000"/>
              <a:gd name="connsiteX63" fmla="*/ 213 w 10000"/>
              <a:gd name="connsiteY63" fmla="*/ 0 h 10000"/>
              <a:gd name="connsiteX64" fmla="*/ 213 w 10000"/>
              <a:gd name="connsiteY64" fmla="*/ 0 h 10000"/>
              <a:gd name="connsiteX65" fmla="*/ 641 w 10000"/>
              <a:gd name="connsiteY65" fmla="*/ 0 h 10000"/>
              <a:gd name="connsiteX66" fmla="*/ 856 w 10000"/>
              <a:gd name="connsiteY66" fmla="*/ 0 h 10000"/>
              <a:gd name="connsiteX67" fmla="*/ 1284 w 10000"/>
              <a:gd name="connsiteY67" fmla="*/ 109 h 10000"/>
              <a:gd name="connsiteX68" fmla="*/ 1711 w 10000"/>
              <a:gd name="connsiteY68" fmla="*/ 328 h 10000"/>
              <a:gd name="connsiteX69" fmla="*/ 1925 w 10000"/>
              <a:gd name="connsiteY69" fmla="*/ 437 h 10000"/>
              <a:gd name="connsiteX70" fmla="*/ 2139 w 10000"/>
              <a:gd name="connsiteY70" fmla="*/ 546 h 10000"/>
              <a:gd name="connsiteX71" fmla="*/ 2139 w 10000"/>
              <a:gd name="connsiteY71" fmla="*/ 656 h 10000"/>
              <a:gd name="connsiteX72" fmla="*/ 2139 w 10000"/>
              <a:gd name="connsiteY72" fmla="*/ 874 h 10000"/>
              <a:gd name="connsiteX73" fmla="*/ 1925 w 10000"/>
              <a:gd name="connsiteY73" fmla="*/ 1298 h 10000"/>
              <a:gd name="connsiteX74" fmla="*/ 1925 w 10000"/>
              <a:gd name="connsiteY74" fmla="*/ 1516 h 10000"/>
              <a:gd name="connsiteX75" fmla="*/ 1711 w 10000"/>
              <a:gd name="connsiteY75" fmla="*/ 1844 h 10000"/>
              <a:gd name="connsiteX76" fmla="*/ 1711 w 10000"/>
              <a:gd name="connsiteY76" fmla="*/ 2391 h 10000"/>
              <a:gd name="connsiteX77" fmla="*/ 1497 w 10000"/>
              <a:gd name="connsiteY77" fmla="*/ 2937 h 10000"/>
              <a:gd name="connsiteX78" fmla="*/ 1497 w 10000"/>
              <a:gd name="connsiteY78" fmla="*/ 2937 h 10000"/>
              <a:gd name="connsiteX0" fmla="*/ 1497 w 10000"/>
              <a:gd name="connsiteY0" fmla="*/ 2937 h 10000"/>
              <a:gd name="connsiteX1" fmla="*/ 1497 w 10000"/>
              <a:gd name="connsiteY1" fmla="*/ 3484 h 10000"/>
              <a:gd name="connsiteX2" fmla="*/ 1497 w 10000"/>
              <a:gd name="connsiteY2" fmla="*/ 4016 h 10000"/>
              <a:gd name="connsiteX3" fmla="*/ 1497 w 10000"/>
              <a:gd name="connsiteY3" fmla="*/ 4563 h 10000"/>
              <a:gd name="connsiteX4" fmla="*/ 1497 w 10000"/>
              <a:gd name="connsiteY4" fmla="*/ 5000 h 10000"/>
              <a:gd name="connsiteX5" fmla="*/ 1284 w 10000"/>
              <a:gd name="connsiteY5" fmla="*/ 5437 h 10000"/>
              <a:gd name="connsiteX6" fmla="*/ 1284 w 10000"/>
              <a:gd name="connsiteY6" fmla="*/ 5984 h 10000"/>
              <a:gd name="connsiteX7" fmla="*/ 1497 w 10000"/>
              <a:gd name="connsiteY7" fmla="*/ 7063 h 10000"/>
              <a:gd name="connsiteX8" fmla="*/ 1497 w 10000"/>
              <a:gd name="connsiteY8" fmla="*/ 7500 h 10000"/>
              <a:gd name="connsiteX9" fmla="*/ 1711 w 10000"/>
              <a:gd name="connsiteY9" fmla="*/ 7937 h 10000"/>
              <a:gd name="connsiteX10" fmla="*/ 1925 w 10000"/>
              <a:gd name="connsiteY10" fmla="*/ 8265 h 10000"/>
              <a:gd name="connsiteX11" fmla="*/ 2139 w 10000"/>
              <a:gd name="connsiteY11" fmla="*/ 8593 h 10000"/>
              <a:gd name="connsiteX12" fmla="*/ 2353 w 10000"/>
              <a:gd name="connsiteY12" fmla="*/ 8702 h 10000"/>
              <a:gd name="connsiteX13" fmla="*/ 2781 w 10000"/>
              <a:gd name="connsiteY13" fmla="*/ 8921 h 10000"/>
              <a:gd name="connsiteX14" fmla="*/ 3396 w 10000"/>
              <a:gd name="connsiteY14" fmla="*/ 8921 h 10000"/>
              <a:gd name="connsiteX15" fmla="*/ 4037 w 10000"/>
              <a:gd name="connsiteY15" fmla="*/ 9030 h 10000"/>
              <a:gd name="connsiteX16" fmla="*/ 4679 w 10000"/>
              <a:gd name="connsiteY16" fmla="*/ 9030 h 10000"/>
              <a:gd name="connsiteX17" fmla="*/ 5320 w 10000"/>
              <a:gd name="connsiteY17" fmla="*/ 9030 h 10000"/>
              <a:gd name="connsiteX18" fmla="*/ 5963 w 10000"/>
              <a:gd name="connsiteY18" fmla="*/ 9030 h 10000"/>
              <a:gd name="connsiteX19" fmla="*/ 6604 w 10000"/>
              <a:gd name="connsiteY19" fmla="*/ 9030 h 10000"/>
              <a:gd name="connsiteX20" fmla="*/ 7032 w 10000"/>
              <a:gd name="connsiteY20" fmla="*/ 8921 h 10000"/>
              <a:gd name="connsiteX21" fmla="*/ 7673 w 10000"/>
              <a:gd name="connsiteY21" fmla="*/ 8702 h 10000"/>
              <a:gd name="connsiteX22" fmla="*/ 10000 w 10000"/>
              <a:gd name="connsiteY22" fmla="*/ 9235 h 10000"/>
              <a:gd name="connsiteX23" fmla="*/ 9572 w 10000"/>
              <a:gd name="connsiteY23" fmla="*/ 9454 h 10000"/>
              <a:gd name="connsiteX24" fmla="*/ 8716 w 10000"/>
              <a:gd name="connsiteY24" fmla="*/ 9672 h 10000"/>
              <a:gd name="connsiteX25" fmla="*/ 7888 w 10000"/>
              <a:gd name="connsiteY25" fmla="*/ 9891 h 10000"/>
              <a:gd name="connsiteX26" fmla="*/ 7032 w 10000"/>
              <a:gd name="connsiteY26" fmla="*/ 10000 h 10000"/>
              <a:gd name="connsiteX27" fmla="*/ 6176 w 10000"/>
              <a:gd name="connsiteY27" fmla="*/ 10000 h 10000"/>
              <a:gd name="connsiteX28" fmla="*/ 5535 w 10000"/>
              <a:gd name="connsiteY28" fmla="*/ 10000 h 10000"/>
              <a:gd name="connsiteX29" fmla="*/ 4893 w 10000"/>
              <a:gd name="connsiteY29" fmla="*/ 10000 h 10000"/>
              <a:gd name="connsiteX30" fmla="*/ 4465 w 10000"/>
              <a:gd name="connsiteY30" fmla="*/ 10000 h 10000"/>
              <a:gd name="connsiteX31" fmla="*/ 3823 w 10000"/>
              <a:gd name="connsiteY31" fmla="*/ 10000 h 10000"/>
              <a:gd name="connsiteX32" fmla="*/ 3396 w 10000"/>
              <a:gd name="connsiteY32" fmla="*/ 9891 h 10000"/>
              <a:gd name="connsiteX33" fmla="*/ 2968 w 10000"/>
              <a:gd name="connsiteY33" fmla="*/ 9891 h 10000"/>
              <a:gd name="connsiteX34" fmla="*/ 2567 w 10000"/>
              <a:gd name="connsiteY34" fmla="*/ 9781 h 10000"/>
              <a:gd name="connsiteX35" fmla="*/ 2139 w 10000"/>
              <a:gd name="connsiteY35" fmla="*/ 9672 h 10000"/>
              <a:gd name="connsiteX36" fmla="*/ 1925 w 10000"/>
              <a:gd name="connsiteY36" fmla="*/ 9563 h 10000"/>
              <a:gd name="connsiteX37" fmla="*/ 1497 w 10000"/>
              <a:gd name="connsiteY37" fmla="*/ 9344 h 10000"/>
              <a:gd name="connsiteX38" fmla="*/ 1284 w 10000"/>
              <a:gd name="connsiteY38" fmla="*/ 9126 h 10000"/>
              <a:gd name="connsiteX39" fmla="*/ 1069 w 10000"/>
              <a:gd name="connsiteY39" fmla="*/ 8811 h 10000"/>
              <a:gd name="connsiteX40" fmla="*/ 856 w 10000"/>
              <a:gd name="connsiteY40" fmla="*/ 8593 h 10000"/>
              <a:gd name="connsiteX41" fmla="*/ 641 w 10000"/>
              <a:gd name="connsiteY41" fmla="*/ 8374 h 10000"/>
              <a:gd name="connsiteX42" fmla="*/ 641 w 10000"/>
              <a:gd name="connsiteY42" fmla="*/ 8156 h 10000"/>
              <a:gd name="connsiteX43" fmla="*/ 428 w 10000"/>
              <a:gd name="connsiteY43" fmla="*/ 7937 h 10000"/>
              <a:gd name="connsiteX44" fmla="*/ 428 w 10000"/>
              <a:gd name="connsiteY44" fmla="*/ 7609 h 10000"/>
              <a:gd name="connsiteX45" fmla="*/ 428 w 10000"/>
              <a:gd name="connsiteY45" fmla="*/ 7391 h 10000"/>
              <a:gd name="connsiteX46" fmla="*/ 428 w 10000"/>
              <a:gd name="connsiteY46" fmla="*/ 6954 h 10000"/>
              <a:gd name="connsiteX47" fmla="*/ 428 w 10000"/>
              <a:gd name="connsiteY47" fmla="*/ 6626 h 10000"/>
              <a:gd name="connsiteX48" fmla="*/ 428 w 10000"/>
              <a:gd name="connsiteY48" fmla="*/ 6202 h 10000"/>
              <a:gd name="connsiteX49" fmla="*/ 428 w 10000"/>
              <a:gd name="connsiteY49" fmla="*/ 4454 h 10000"/>
              <a:gd name="connsiteX50" fmla="*/ 428 w 10000"/>
              <a:gd name="connsiteY50" fmla="*/ 2719 h 10000"/>
              <a:gd name="connsiteX51" fmla="*/ 428 w 10000"/>
              <a:gd name="connsiteY51" fmla="*/ 2281 h 10000"/>
              <a:gd name="connsiteX52" fmla="*/ 428 w 10000"/>
              <a:gd name="connsiteY52" fmla="*/ 1954 h 10000"/>
              <a:gd name="connsiteX53" fmla="*/ 428 w 10000"/>
              <a:gd name="connsiteY53" fmla="*/ 1626 h 10000"/>
              <a:gd name="connsiteX54" fmla="*/ 428 w 10000"/>
              <a:gd name="connsiteY54" fmla="*/ 1298 h 10000"/>
              <a:gd name="connsiteX55" fmla="*/ 428 w 10000"/>
              <a:gd name="connsiteY55" fmla="*/ 1093 h 10000"/>
              <a:gd name="connsiteX56" fmla="*/ 428 w 10000"/>
              <a:gd name="connsiteY56" fmla="*/ 874 h 10000"/>
              <a:gd name="connsiteX57" fmla="*/ 428 w 10000"/>
              <a:gd name="connsiteY57" fmla="*/ 656 h 10000"/>
              <a:gd name="connsiteX58" fmla="*/ 213 w 10000"/>
              <a:gd name="connsiteY58" fmla="*/ 546 h 10000"/>
              <a:gd name="connsiteX59" fmla="*/ 0 w 10000"/>
              <a:gd name="connsiteY59" fmla="*/ 328 h 10000"/>
              <a:gd name="connsiteX60" fmla="*/ 0 w 10000"/>
              <a:gd name="connsiteY60" fmla="*/ 219 h 10000"/>
              <a:gd name="connsiteX61" fmla="*/ 0 w 10000"/>
              <a:gd name="connsiteY61" fmla="*/ 109 h 10000"/>
              <a:gd name="connsiteX62" fmla="*/ 213 w 10000"/>
              <a:gd name="connsiteY62" fmla="*/ 0 h 10000"/>
              <a:gd name="connsiteX63" fmla="*/ 213 w 10000"/>
              <a:gd name="connsiteY63" fmla="*/ 0 h 10000"/>
              <a:gd name="connsiteX64" fmla="*/ 641 w 10000"/>
              <a:gd name="connsiteY64" fmla="*/ 0 h 10000"/>
              <a:gd name="connsiteX65" fmla="*/ 856 w 10000"/>
              <a:gd name="connsiteY65" fmla="*/ 0 h 10000"/>
              <a:gd name="connsiteX66" fmla="*/ 1284 w 10000"/>
              <a:gd name="connsiteY66" fmla="*/ 109 h 10000"/>
              <a:gd name="connsiteX67" fmla="*/ 1711 w 10000"/>
              <a:gd name="connsiteY67" fmla="*/ 328 h 10000"/>
              <a:gd name="connsiteX68" fmla="*/ 1925 w 10000"/>
              <a:gd name="connsiteY68" fmla="*/ 437 h 10000"/>
              <a:gd name="connsiteX69" fmla="*/ 2139 w 10000"/>
              <a:gd name="connsiteY69" fmla="*/ 546 h 10000"/>
              <a:gd name="connsiteX70" fmla="*/ 2139 w 10000"/>
              <a:gd name="connsiteY70" fmla="*/ 656 h 10000"/>
              <a:gd name="connsiteX71" fmla="*/ 2139 w 10000"/>
              <a:gd name="connsiteY71" fmla="*/ 874 h 10000"/>
              <a:gd name="connsiteX72" fmla="*/ 1925 w 10000"/>
              <a:gd name="connsiteY72" fmla="*/ 1298 h 10000"/>
              <a:gd name="connsiteX73" fmla="*/ 1925 w 10000"/>
              <a:gd name="connsiteY73" fmla="*/ 1516 h 10000"/>
              <a:gd name="connsiteX74" fmla="*/ 1711 w 10000"/>
              <a:gd name="connsiteY74" fmla="*/ 1844 h 10000"/>
              <a:gd name="connsiteX75" fmla="*/ 1711 w 10000"/>
              <a:gd name="connsiteY75" fmla="*/ 2391 h 10000"/>
              <a:gd name="connsiteX76" fmla="*/ 1497 w 10000"/>
              <a:gd name="connsiteY76" fmla="*/ 2937 h 10000"/>
              <a:gd name="connsiteX77" fmla="*/ 1497 w 10000"/>
              <a:gd name="connsiteY77" fmla="*/ 2937 h 10000"/>
              <a:gd name="connsiteX0" fmla="*/ 1497 w 9572"/>
              <a:gd name="connsiteY0" fmla="*/ 2937 h 10000"/>
              <a:gd name="connsiteX1" fmla="*/ 1497 w 9572"/>
              <a:gd name="connsiteY1" fmla="*/ 3484 h 10000"/>
              <a:gd name="connsiteX2" fmla="*/ 1497 w 9572"/>
              <a:gd name="connsiteY2" fmla="*/ 4016 h 10000"/>
              <a:gd name="connsiteX3" fmla="*/ 1497 w 9572"/>
              <a:gd name="connsiteY3" fmla="*/ 4563 h 10000"/>
              <a:gd name="connsiteX4" fmla="*/ 1497 w 9572"/>
              <a:gd name="connsiteY4" fmla="*/ 5000 h 10000"/>
              <a:gd name="connsiteX5" fmla="*/ 1284 w 9572"/>
              <a:gd name="connsiteY5" fmla="*/ 5437 h 10000"/>
              <a:gd name="connsiteX6" fmla="*/ 1284 w 9572"/>
              <a:gd name="connsiteY6" fmla="*/ 5984 h 10000"/>
              <a:gd name="connsiteX7" fmla="*/ 1497 w 9572"/>
              <a:gd name="connsiteY7" fmla="*/ 7063 h 10000"/>
              <a:gd name="connsiteX8" fmla="*/ 1497 w 9572"/>
              <a:gd name="connsiteY8" fmla="*/ 7500 h 10000"/>
              <a:gd name="connsiteX9" fmla="*/ 1711 w 9572"/>
              <a:gd name="connsiteY9" fmla="*/ 7937 h 10000"/>
              <a:gd name="connsiteX10" fmla="*/ 1925 w 9572"/>
              <a:gd name="connsiteY10" fmla="*/ 8265 h 10000"/>
              <a:gd name="connsiteX11" fmla="*/ 2139 w 9572"/>
              <a:gd name="connsiteY11" fmla="*/ 8593 h 10000"/>
              <a:gd name="connsiteX12" fmla="*/ 2353 w 9572"/>
              <a:gd name="connsiteY12" fmla="*/ 8702 h 10000"/>
              <a:gd name="connsiteX13" fmla="*/ 2781 w 9572"/>
              <a:gd name="connsiteY13" fmla="*/ 8921 h 10000"/>
              <a:gd name="connsiteX14" fmla="*/ 3396 w 9572"/>
              <a:gd name="connsiteY14" fmla="*/ 8921 h 10000"/>
              <a:gd name="connsiteX15" fmla="*/ 4037 w 9572"/>
              <a:gd name="connsiteY15" fmla="*/ 9030 h 10000"/>
              <a:gd name="connsiteX16" fmla="*/ 4679 w 9572"/>
              <a:gd name="connsiteY16" fmla="*/ 9030 h 10000"/>
              <a:gd name="connsiteX17" fmla="*/ 5320 w 9572"/>
              <a:gd name="connsiteY17" fmla="*/ 9030 h 10000"/>
              <a:gd name="connsiteX18" fmla="*/ 5963 w 9572"/>
              <a:gd name="connsiteY18" fmla="*/ 9030 h 10000"/>
              <a:gd name="connsiteX19" fmla="*/ 6604 w 9572"/>
              <a:gd name="connsiteY19" fmla="*/ 9030 h 10000"/>
              <a:gd name="connsiteX20" fmla="*/ 7032 w 9572"/>
              <a:gd name="connsiteY20" fmla="*/ 8921 h 10000"/>
              <a:gd name="connsiteX21" fmla="*/ 7673 w 9572"/>
              <a:gd name="connsiteY21" fmla="*/ 8702 h 10000"/>
              <a:gd name="connsiteX22" fmla="*/ 9572 w 9572"/>
              <a:gd name="connsiteY22" fmla="*/ 9454 h 10000"/>
              <a:gd name="connsiteX23" fmla="*/ 8716 w 9572"/>
              <a:gd name="connsiteY23" fmla="*/ 9672 h 10000"/>
              <a:gd name="connsiteX24" fmla="*/ 7888 w 9572"/>
              <a:gd name="connsiteY24" fmla="*/ 9891 h 10000"/>
              <a:gd name="connsiteX25" fmla="*/ 7032 w 9572"/>
              <a:gd name="connsiteY25" fmla="*/ 10000 h 10000"/>
              <a:gd name="connsiteX26" fmla="*/ 6176 w 9572"/>
              <a:gd name="connsiteY26" fmla="*/ 10000 h 10000"/>
              <a:gd name="connsiteX27" fmla="*/ 5535 w 9572"/>
              <a:gd name="connsiteY27" fmla="*/ 10000 h 10000"/>
              <a:gd name="connsiteX28" fmla="*/ 4893 w 9572"/>
              <a:gd name="connsiteY28" fmla="*/ 10000 h 10000"/>
              <a:gd name="connsiteX29" fmla="*/ 4465 w 9572"/>
              <a:gd name="connsiteY29" fmla="*/ 10000 h 10000"/>
              <a:gd name="connsiteX30" fmla="*/ 3823 w 9572"/>
              <a:gd name="connsiteY30" fmla="*/ 10000 h 10000"/>
              <a:gd name="connsiteX31" fmla="*/ 3396 w 9572"/>
              <a:gd name="connsiteY31" fmla="*/ 9891 h 10000"/>
              <a:gd name="connsiteX32" fmla="*/ 2968 w 9572"/>
              <a:gd name="connsiteY32" fmla="*/ 9891 h 10000"/>
              <a:gd name="connsiteX33" fmla="*/ 2567 w 9572"/>
              <a:gd name="connsiteY33" fmla="*/ 9781 h 10000"/>
              <a:gd name="connsiteX34" fmla="*/ 2139 w 9572"/>
              <a:gd name="connsiteY34" fmla="*/ 9672 h 10000"/>
              <a:gd name="connsiteX35" fmla="*/ 1925 w 9572"/>
              <a:gd name="connsiteY35" fmla="*/ 9563 h 10000"/>
              <a:gd name="connsiteX36" fmla="*/ 1497 w 9572"/>
              <a:gd name="connsiteY36" fmla="*/ 9344 h 10000"/>
              <a:gd name="connsiteX37" fmla="*/ 1284 w 9572"/>
              <a:gd name="connsiteY37" fmla="*/ 9126 h 10000"/>
              <a:gd name="connsiteX38" fmla="*/ 1069 w 9572"/>
              <a:gd name="connsiteY38" fmla="*/ 8811 h 10000"/>
              <a:gd name="connsiteX39" fmla="*/ 856 w 9572"/>
              <a:gd name="connsiteY39" fmla="*/ 8593 h 10000"/>
              <a:gd name="connsiteX40" fmla="*/ 641 w 9572"/>
              <a:gd name="connsiteY40" fmla="*/ 8374 h 10000"/>
              <a:gd name="connsiteX41" fmla="*/ 641 w 9572"/>
              <a:gd name="connsiteY41" fmla="*/ 8156 h 10000"/>
              <a:gd name="connsiteX42" fmla="*/ 428 w 9572"/>
              <a:gd name="connsiteY42" fmla="*/ 7937 h 10000"/>
              <a:gd name="connsiteX43" fmla="*/ 428 w 9572"/>
              <a:gd name="connsiteY43" fmla="*/ 7609 h 10000"/>
              <a:gd name="connsiteX44" fmla="*/ 428 w 9572"/>
              <a:gd name="connsiteY44" fmla="*/ 7391 h 10000"/>
              <a:gd name="connsiteX45" fmla="*/ 428 w 9572"/>
              <a:gd name="connsiteY45" fmla="*/ 6954 h 10000"/>
              <a:gd name="connsiteX46" fmla="*/ 428 w 9572"/>
              <a:gd name="connsiteY46" fmla="*/ 6626 h 10000"/>
              <a:gd name="connsiteX47" fmla="*/ 428 w 9572"/>
              <a:gd name="connsiteY47" fmla="*/ 6202 h 10000"/>
              <a:gd name="connsiteX48" fmla="*/ 428 w 9572"/>
              <a:gd name="connsiteY48" fmla="*/ 4454 h 10000"/>
              <a:gd name="connsiteX49" fmla="*/ 428 w 9572"/>
              <a:gd name="connsiteY49" fmla="*/ 2719 h 10000"/>
              <a:gd name="connsiteX50" fmla="*/ 428 w 9572"/>
              <a:gd name="connsiteY50" fmla="*/ 2281 h 10000"/>
              <a:gd name="connsiteX51" fmla="*/ 428 w 9572"/>
              <a:gd name="connsiteY51" fmla="*/ 1954 h 10000"/>
              <a:gd name="connsiteX52" fmla="*/ 428 w 9572"/>
              <a:gd name="connsiteY52" fmla="*/ 1626 h 10000"/>
              <a:gd name="connsiteX53" fmla="*/ 428 w 9572"/>
              <a:gd name="connsiteY53" fmla="*/ 1298 h 10000"/>
              <a:gd name="connsiteX54" fmla="*/ 428 w 9572"/>
              <a:gd name="connsiteY54" fmla="*/ 1093 h 10000"/>
              <a:gd name="connsiteX55" fmla="*/ 428 w 9572"/>
              <a:gd name="connsiteY55" fmla="*/ 874 h 10000"/>
              <a:gd name="connsiteX56" fmla="*/ 428 w 9572"/>
              <a:gd name="connsiteY56" fmla="*/ 656 h 10000"/>
              <a:gd name="connsiteX57" fmla="*/ 213 w 9572"/>
              <a:gd name="connsiteY57" fmla="*/ 546 h 10000"/>
              <a:gd name="connsiteX58" fmla="*/ 0 w 9572"/>
              <a:gd name="connsiteY58" fmla="*/ 328 h 10000"/>
              <a:gd name="connsiteX59" fmla="*/ 0 w 9572"/>
              <a:gd name="connsiteY59" fmla="*/ 219 h 10000"/>
              <a:gd name="connsiteX60" fmla="*/ 0 w 9572"/>
              <a:gd name="connsiteY60" fmla="*/ 109 h 10000"/>
              <a:gd name="connsiteX61" fmla="*/ 213 w 9572"/>
              <a:gd name="connsiteY61" fmla="*/ 0 h 10000"/>
              <a:gd name="connsiteX62" fmla="*/ 213 w 9572"/>
              <a:gd name="connsiteY62" fmla="*/ 0 h 10000"/>
              <a:gd name="connsiteX63" fmla="*/ 641 w 9572"/>
              <a:gd name="connsiteY63" fmla="*/ 0 h 10000"/>
              <a:gd name="connsiteX64" fmla="*/ 856 w 9572"/>
              <a:gd name="connsiteY64" fmla="*/ 0 h 10000"/>
              <a:gd name="connsiteX65" fmla="*/ 1284 w 9572"/>
              <a:gd name="connsiteY65" fmla="*/ 109 h 10000"/>
              <a:gd name="connsiteX66" fmla="*/ 1711 w 9572"/>
              <a:gd name="connsiteY66" fmla="*/ 328 h 10000"/>
              <a:gd name="connsiteX67" fmla="*/ 1925 w 9572"/>
              <a:gd name="connsiteY67" fmla="*/ 437 h 10000"/>
              <a:gd name="connsiteX68" fmla="*/ 2139 w 9572"/>
              <a:gd name="connsiteY68" fmla="*/ 546 h 10000"/>
              <a:gd name="connsiteX69" fmla="*/ 2139 w 9572"/>
              <a:gd name="connsiteY69" fmla="*/ 656 h 10000"/>
              <a:gd name="connsiteX70" fmla="*/ 2139 w 9572"/>
              <a:gd name="connsiteY70" fmla="*/ 874 h 10000"/>
              <a:gd name="connsiteX71" fmla="*/ 1925 w 9572"/>
              <a:gd name="connsiteY71" fmla="*/ 1298 h 10000"/>
              <a:gd name="connsiteX72" fmla="*/ 1925 w 9572"/>
              <a:gd name="connsiteY72" fmla="*/ 1516 h 10000"/>
              <a:gd name="connsiteX73" fmla="*/ 1711 w 9572"/>
              <a:gd name="connsiteY73" fmla="*/ 1844 h 10000"/>
              <a:gd name="connsiteX74" fmla="*/ 1711 w 9572"/>
              <a:gd name="connsiteY74" fmla="*/ 2391 h 10000"/>
              <a:gd name="connsiteX75" fmla="*/ 1497 w 9572"/>
              <a:gd name="connsiteY75" fmla="*/ 2937 h 10000"/>
              <a:gd name="connsiteX76" fmla="*/ 1497 w 9572"/>
              <a:gd name="connsiteY76" fmla="*/ 2937 h 10000"/>
              <a:gd name="connsiteX0" fmla="*/ 1564 w 9106"/>
              <a:gd name="connsiteY0" fmla="*/ 2937 h 10000"/>
              <a:gd name="connsiteX1" fmla="*/ 1564 w 9106"/>
              <a:gd name="connsiteY1" fmla="*/ 3484 h 10000"/>
              <a:gd name="connsiteX2" fmla="*/ 1564 w 9106"/>
              <a:gd name="connsiteY2" fmla="*/ 4016 h 10000"/>
              <a:gd name="connsiteX3" fmla="*/ 1564 w 9106"/>
              <a:gd name="connsiteY3" fmla="*/ 4563 h 10000"/>
              <a:gd name="connsiteX4" fmla="*/ 1564 w 9106"/>
              <a:gd name="connsiteY4" fmla="*/ 5000 h 10000"/>
              <a:gd name="connsiteX5" fmla="*/ 1341 w 9106"/>
              <a:gd name="connsiteY5" fmla="*/ 5437 h 10000"/>
              <a:gd name="connsiteX6" fmla="*/ 1341 w 9106"/>
              <a:gd name="connsiteY6" fmla="*/ 5984 h 10000"/>
              <a:gd name="connsiteX7" fmla="*/ 1564 w 9106"/>
              <a:gd name="connsiteY7" fmla="*/ 7063 h 10000"/>
              <a:gd name="connsiteX8" fmla="*/ 1564 w 9106"/>
              <a:gd name="connsiteY8" fmla="*/ 7500 h 10000"/>
              <a:gd name="connsiteX9" fmla="*/ 1788 w 9106"/>
              <a:gd name="connsiteY9" fmla="*/ 7937 h 10000"/>
              <a:gd name="connsiteX10" fmla="*/ 2011 w 9106"/>
              <a:gd name="connsiteY10" fmla="*/ 8265 h 10000"/>
              <a:gd name="connsiteX11" fmla="*/ 2235 w 9106"/>
              <a:gd name="connsiteY11" fmla="*/ 8593 h 10000"/>
              <a:gd name="connsiteX12" fmla="*/ 2458 w 9106"/>
              <a:gd name="connsiteY12" fmla="*/ 8702 h 10000"/>
              <a:gd name="connsiteX13" fmla="*/ 2905 w 9106"/>
              <a:gd name="connsiteY13" fmla="*/ 8921 h 10000"/>
              <a:gd name="connsiteX14" fmla="*/ 3548 w 9106"/>
              <a:gd name="connsiteY14" fmla="*/ 8921 h 10000"/>
              <a:gd name="connsiteX15" fmla="*/ 4218 w 9106"/>
              <a:gd name="connsiteY15" fmla="*/ 9030 h 10000"/>
              <a:gd name="connsiteX16" fmla="*/ 4888 w 9106"/>
              <a:gd name="connsiteY16" fmla="*/ 9030 h 10000"/>
              <a:gd name="connsiteX17" fmla="*/ 5558 w 9106"/>
              <a:gd name="connsiteY17" fmla="*/ 9030 h 10000"/>
              <a:gd name="connsiteX18" fmla="*/ 6230 w 9106"/>
              <a:gd name="connsiteY18" fmla="*/ 9030 h 10000"/>
              <a:gd name="connsiteX19" fmla="*/ 6899 w 9106"/>
              <a:gd name="connsiteY19" fmla="*/ 9030 h 10000"/>
              <a:gd name="connsiteX20" fmla="*/ 7346 w 9106"/>
              <a:gd name="connsiteY20" fmla="*/ 8921 h 10000"/>
              <a:gd name="connsiteX21" fmla="*/ 8016 w 9106"/>
              <a:gd name="connsiteY21" fmla="*/ 8702 h 10000"/>
              <a:gd name="connsiteX22" fmla="*/ 9106 w 9106"/>
              <a:gd name="connsiteY22" fmla="*/ 9672 h 10000"/>
              <a:gd name="connsiteX23" fmla="*/ 8241 w 9106"/>
              <a:gd name="connsiteY23" fmla="*/ 9891 h 10000"/>
              <a:gd name="connsiteX24" fmla="*/ 7346 w 9106"/>
              <a:gd name="connsiteY24" fmla="*/ 10000 h 10000"/>
              <a:gd name="connsiteX25" fmla="*/ 6452 w 9106"/>
              <a:gd name="connsiteY25" fmla="*/ 10000 h 10000"/>
              <a:gd name="connsiteX26" fmla="*/ 5782 w 9106"/>
              <a:gd name="connsiteY26" fmla="*/ 10000 h 10000"/>
              <a:gd name="connsiteX27" fmla="*/ 5112 w 9106"/>
              <a:gd name="connsiteY27" fmla="*/ 10000 h 10000"/>
              <a:gd name="connsiteX28" fmla="*/ 4665 w 9106"/>
              <a:gd name="connsiteY28" fmla="*/ 10000 h 10000"/>
              <a:gd name="connsiteX29" fmla="*/ 3994 w 9106"/>
              <a:gd name="connsiteY29" fmla="*/ 10000 h 10000"/>
              <a:gd name="connsiteX30" fmla="*/ 3548 w 9106"/>
              <a:gd name="connsiteY30" fmla="*/ 9891 h 10000"/>
              <a:gd name="connsiteX31" fmla="*/ 3101 w 9106"/>
              <a:gd name="connsiteY31" fmla="*/ 9891 h 10000"/>
              <a:gd name="connsiteX32" fmla="*/ 2682 w 9106"/>
              <a:gd name="connsiteY32" fmla="*/ 9781 h 10000"/>
              <a:gd name="connsiteX33" fmla="*/ 2235 w 9106"/>
              <a:gd name="connsiteY33" fmla="*/ 9672 h 10000"/>
              <a:gd name="connsiteX34" fmla="*/ 2011 w 9106"/>
              <a:gd name="connsiteY34" fmla="*/ 9563 h 10000"/>
              <a:gd name="connsiteX35" fmla="*/ 1564 w 9106"/>
              <a:gd name="connsiteY35" fmla="*/ 9344 h 10000"/>
              <a:gd name="connsiteX36" fmla="*/ 1341 w 9106"/>
              <a:gd name="connsiteY36" fmla="*/ 9126 h 10000"/>
              <a:gd name="connsiteX37" fmla="*/ 1117 w 9106"/>
              <a:gd name="connsiteY37" fmla="*/ 8811 h 10000"/>
              <a:gd name="connsiteX38" fmla="*/ 894 w 9106"/>
              <a:gd name="connsiteY38" fmla="*/ 8593 h 10000"/>
              <a:gd name="connsiteX39" fmla="*/ 670 w 9106"/>
              <a:gd name="connsiteY39" fmla="*/ 8374 h 10000"/>
              <a:gd name="connsiteX40" fmla="*/ 670 w 9106"/>
              <a:gd name="connsiteY40" fmla="*/ 8156 h 10000"/>
              <a:gd name="connsiteX41" fmla="*/ 447 w 9106"/>
              <a:gd name="connsiteY41" fmla="*/ 7937 h 10000"/>
              <a:gd name="connsiteX42" fmla="*/ 447 w 9106"/>
              <a:gd name="connsiteY42" fmla="*/ 7609 h 10000"/>
              <a:gd name="connsiteX43" fmla="*/ 447 w 9106"/>
              <a:gd name="connsiteY43" fmla="*/ 7391 h 10000"/>
              <a:gd name="connsiteX44" fmla="*/ 447 w 9106"/>
              <a:gd name="connsiteY44" fmla="*/ 6954 h 10000"/>
              <a:gd name="connsiteX45" fmla="*/ 447 w 9106"/>
              <a:gd name="connsiteY45" fmla="*/ 6626 h 10000"/>
              <a:gd name="connsiteX46" fmla="*/ 447 w 9106"/>
              <a:gd name="connsiteY46" fmla="*/ 6202 h 10000"/>
              <a:gd name="connsiteX47" fmla="*/ 447 w 9106"/>
              <a:gd name="connsiteY47" fmla="*/ 4454 h 10000"/>
              <a:gd name="connsiteX48" fmla="*/ 447 w 9106"/>
              <a:gd name="connsiteY48" fmla="*/ 2719 h 10000"/>
              <a:gd name="connsiteX49" fmla="*/ 447 w 9106"/>
              <a:gd name="connsiteY49" fmla="*/ 2281 h 10000"/>
              <a:gd name="connsiteX50" fmla="*/ 447 w 9106"/>
              <a:gd name="connsiteY50" fmla="*/ 1954 h 10000"/>
              <a:gd name="connsiteX51" fmla="*/ 447 w 9106"/>
              <a:gd name="connsiteY51" fmla="*/ 1626 h 10000"/>
              <a:gd name="connsiteX52" fmla="*/ 447 w 9106"/>
              <a:gd name="connsiteY52" fmla="*/ 1298 h 10000"/>
              <a:gd name="connsiteX53" fmla="*/ 447 w 9106"/>
              <a:gd name="connsiteY53" fmla="*/ 1093 h 10000"/>
              <a:gd name="connsiteX54" fmla="*/ 447 w 9106"/>
              <a:gd name="connsiteY54" fmla="*/ 874 h 10000"/>
              <a:gd name="connsiteX55" fmla="*/ 447 w 9106"/>
              <a:gd name="connsiteY55" fmla="*/ 656 h 10000"/>
              <a:gd name="connsiteX56" fmla="*/ 223 w 9106"/>
              <a:gd name="connsiteY56" fmla="*/ 546 h 10000"/>
              <a:gd name="connsiteX57" fmla="*/ 0 w 9106"/>
              <a:gd name="connsiteY57" fmla="*/ 328 h 10000"/>
              <a:gd name="connsiteX58" fmla="*/ 0 w 9106"/>
              <a:gd name="connsiteY58" fmla="*/ 219 h 10000"/>
              <a:gd name="connsiteX59" fmla="*/ 0 w 9106"/>
              <a:gd name="connsiteY59" fmla="*/ 109 h 10000"/>
              <a:gd name="connsiteX60" fmla="*/ 223 w 9106"/>
              <a:gd name="connsiteY60" fmla="*/ 0 h 10000"/>
              <a:gd name="connsiteX61" fmla="*/ 223 w 9106"/>
              <a:gd name="connsiteY61" fmla="*/ 0 h 10000"/>
              <a:gd name="connsiteX62" fmla="*/ 670 w 9106"/>
              <a:gd name="connsiteY62" fmla="*/ 0 h 10000"/>
              <a:gd name="connsiteX63" fmla="*/ 894 w 9106"/>
              <a:gd name="connsiteY63" fmla="*/ 0 h 10000"/>
              <a:gd name="connsiteX64" fmla="*/ 1341 w 9106"/>
              <a:gd name="connsiteY64" fmla="*/ 109 h 10000"/>
              <a:gd name="connsiteX65" fmla="*/ 1788 w 9106"/>
              <a:gd name="connsiteY65" fmla="*/ 328 h 10000"/>
              <a:gd name="connsiteX66" fmla="*/ 2011 w 9106"/>
              <a:gd name="connsiteY66" fmla="*/ 437 h 10000"/>
              <a:gd name="connsiteX67" fmla="*/ 2235 w 9106"/>
              <a:gd name="connsiteY67" fmla="*/ 546 h 10000"/>
              <a:gd name="connsiteX68" fmla="*/ 2235 w 9106"/>
              <a:gd name="connsiteY68" fmla="*/ 656 h 10000"/>
              <a:gd name="connsiteX69" fmla="*/ 2235 w 9106"/>
              <a:gd name="connsiteY69" fmla="*/ 874 h 10000"/>
              <a:gd name="connsiteX70" fmla="*/ 2011 w 9106"/>
              <a:gd name="connsiteY70" fmla="*/ 1298 h 10000"/>
              <a:gd name="connsiteX71" fmla="*/ 2011 w 9106"/>
              <a:gd name="connsiteY71" fmla="*/ 1516 h 10000"/>
              <a:gd name="connsiteX72" fmla="*/ 1788 w 9106"/>
              <a:gd name="connsiteY72" fmla="*/ 1844 h 10000"/>
              <a:gd name="connsiteX73" fmla="*/ 1788 w 9106"/>
              <a:gd name="connsiteY73" fmla="*/ 2391 h 10000"/>
              <a:gd name="connsiteX74" fmla="*/ 1564 w 9106"/>
              <a:gd name="connsiteY74" fmla="*/ 2937 h 10000"/>
              <a:gd name="connsiteX75" fmla="*/ 1564 w 9106"/>
              <a:gd name="connsiteY75" fmla="*/ 2937 h 10000"/>
              <a:gd name="connsiteX0" fmla="*/ 1718 w 9050"/>
              <a:gd name="connsiteY0" fmla="*/ 2937 h 10000"/>
              <a:gd name="connsiteX1" fmla="*/ 1718 w 9050"/>
              <a:gd name="connsiteY1" fmla="*/ 3484 h 10000"/>
              <a:gd name="connsiteX2" fmla="*/ 1718 w 9050"/>
              <a:gd name="connsiteY2" fmla="*/ 4016 h 10000"/>
              <a:gd name="connsiteX3" fmla="*/ 1718 w 9050"/>
              <a:gd name="connsiteY3" fmla="*/ 4563 h 10000"/>
              <a:gd name="connsiteX4" fmla="*/ 1718 w 9050"/>
              <a:gd name="connsiteY4" fmla="*/ 5000 h 10000"/>
              <a:gd name="connsiteX5" fmla="*/ 1473 w 9050"/>
              <a:gd name="connsiteY5" fmla="*/ 5437 h 10000"/>
              <a:gd name="connsiteX6" fmla="*/ 1473 w 9050"/>
              <a:gd name="connsiteY6" fmla="*/ 5984 h 10000"/>
              <a:gd name="connsiteX7" fmla="*/ 1718 w 9050"/>
              <a:gd name="connsiteY7" fmla="*/ 7063 h 10000"/>
              <a:gd name="connsiteX8" fmla="*/ 1718 w 9050"/>
              <a:gd name="connsiteY8" fmla="*/ 7500 h 10000"/>
              <a:gd name="connsiteX9" fmla="*/ 1964 w 9050"/>
              <a:gd name="connsiteY9" fmla="*/ 7937 h 10000"/>
              <a:gd name="connsiteX10" fmla="*/ 2208 w 9050"/>
              <a:gd name="connsiteY10" fmla="*/ 8265 h 10000"/>
              <a:gd name="connsiteX11" fmla="*/ 2454 w 9050"/>
              <a:gd name="connsiteY11" fmla="*/ 8593 h 10000"/>
              <a:gd name="connsiteX12" fmla="*/ 2699 w 9050"/>
              <a:gd name="connsiteY12" fmla="*/ 8702 h 10000"/>
              <a:gd name="connsiteX13" fmla="*/ 3190 w 9050"/>
              <a:gd name="connsiteY13" fmla="*/ 8921 h 10000"/>
              <a:gd name="connsiteX14" fmla="*/ 3896 w 9050"/>
              <a:gd name="connsiteY14" fmla="*/ 8921 h 10000"/>
              <a:gd name="connsiteX15" fmla="*/ 4632 w 9050"/>
              <a:gd name="connsiteY15" fmla="*/ 9030 h 10000"/>
              <a:gd name="connsiteX16" fmla="*/ 5368 w 9050"/>
              <a:gd name="connsiteY16" fmla="*/ 9030 h 10000"/>
              <a:gd name="connsiteX17" fmla="*/ 6104 w 9050"/>
              <a:gd name="connsiteY17" fmla="*/ 9030 h 10000"/>
              <a:gd name="connsiteX18" fmla="*/ 6842 w 9050"/>
              <a:gd name="connsiteY18" fmla="*/ 9030 h 10000"/>
              <a:gd name="connsiteX19" fmla="*/ 7576 w 9050"/>
              <a:gd name="connsiteY19" fmla="*/ 9030 h 10000"/>
              <a:gd name="connsiteX20" fmla="*/ 8067 w 9050"/>
              <a:gd name="connsiteY20" fmla="*/ 8921 h 10000"/>
              <a:gd name="connsiteX21" fmla="*/ 8803 w 9050"/>
              <a:gd name="connsiteY21" fmla="*/ 8702 h 10000"/>
              <a:gd name="connsiteX22" fmla="*/ 9050 w 9050"/>
              <a:gd name="connsiteY22" fmla="*/ 9891 h 10000"/>
              <a:gd name="connsiteX23" fmla="*/ 8067 w 9050"/>
              <a:gd name="connsiteY23" fmla="*/ 10000 h 10000"/>
              <a:gd name="connsiteX24" fmla="*/ 7085 w 9050"/>
              <a:gd name="connsiteY24" fmla="*/ 10000 h 10000"/>
              <a:gd name="connsiteX25" fmla="*/ 6350 w 9050"/>
              <a:gd name="connsiteY25" fmla="*/ 10000 h 10000"/>
              <a:gd name="connsiteX26" fmla="*/ 5614 w 9050"/>
              <a:gd name="connsiteY26" fmla="*/ 10000 h 10000"/>
              <a:gd name="connsiteX27" fmla="*/ 5123 w 9050"/>
              <a:gd name="connsiteY27" fmla="*/ 10000 h 10000"/>
              <a:gd name="connsiteX28" fmla="*/ 4386 w 9050"/>
              <a:gd name="connsiteY28" fmla="*/ 10000 h 10000"/>
              <a:gd name="connsiteX29" fmla="*/ 3896 w 9050"/>
              <a:gd name="connsiteY29" fmla="*/ 9891 h 10000"/>
              <a:gd name="connsiteX30" fmla="*/ 3405 w 9050"/>
              <a:gd name="connsiteY30" fmla="*/ 9891 h 10000"/>
              <a:gd name="connsiteX31" fmla="*/ 2945 w 9050"/>
              <a:gd name="connsiteY31" fmla="*/ 9781 h 10000"/>
              <a:gd name="connsiteX32" fmla="*/ 2454 w 9050"/>
              <a:gd name="connsiteY32" fmla="*/ 9672 h 10000"/>
              <a:gd name="connsiteX33" fmla="*/ 2208 w 9050"/>
              <a:gd name="connsiteY33" fmla="*/ 9563 h 10000"/>
              <a:gd name="connsiteX34" fmla="*/ 1718 w 9050"/>
              <a:gd name="connsiteY34" fmla="*/ 9344 h 10000"/>
              <a:gd name="connsiteX35" fmla="*/ 1473 w 9050"/>
              <a:gd name="connsiteY35" fmla="*/ 9126 h 10000"/>
              <a:gd name="connsiteX36" fmla="*/ 1227 w 9050"/>
              <a:gd name="connsiteY36" fmla="*/ 8811 h 10000"/>
              <a:gd name="connsiteX37" fmla="*/ 982 w 9050"/>
              <a:gd name="connsiteY37" fmla="*/ 8593 h 10000"/>
              <a:gd name="connsiteX38" fmla="*/ 736 w 9050"/>
              <a:gd name="connsiteY38" fmla="*/ 8374 h 10000"/>
              <a:gd name="connsiteX39" fmla="*/ 736 w 9050"/>
              <a:gd name="connsiteY39" fmla="*/ 8156 h 10000"/>
              <a:gd name="connsiteX40" fmla="*/ 491 w 9050"/>
              <a:gd name="connsiteY40" fmla="*/ 7937 h 10000"/>
              <a:gd name="connsiteX41" fmla="*/ 491 w 9050"/>
              <a:gd name="connsiteY41" fmla="*/ 7609 h 10000"/>
              <a:gd name="connsiteX42" fmla="*/ 491 w 9050"/>
              <a:gd name="connsiteY42" fmla="*/ 7391 h 10000"/>
              <a:gd name="connsiteX43" fmla="*/ 491 w 9050"/>
              <a:gd name="connsiteY43" fmla="*/ 6954 h 10000"/>
              <a:gd name="connsiteX44" fmla="*/ 491 w 9050"/>
              <a:gd name="connsiteY44" fmla="*/ 6626 h 10000"/>
              <a:gd name="connsiteX45" fmla="*/ 491 w 9050"/>
              <a:gd name="connsiteY45" fmla="*/ 6202 h 10000"/>
              <a:gd name="connsiteX46" fmla="*/ 491 w 9050"/>
              <a:gd name="connsiteY46" fmla="*/ 4454 h 10000"/>
              <a:gd name="connsiteX47" fmla="*/ 491 w 9050"/>
              <a:gd name="connsiteY47" fmla="*/ 2719 h 10000"/>
              <a:gd name="connsiteX48" fmla="*/ 491 w 9050"/>
              <a:gd name="connsiteY48" fmla="*/ 2281 h 10000"/>
              <a:gd name="connsiteX49" fmla="*/ 491 w 9050"/>
              <a:gd name="connsiteY49" fmla="*/ 1954 h 10000"/>
              <a:gd name="connsiteX50" fmla="*/ 491 w 9050"/>
              <a:gd name="connsiteY50" fmla="*/ 1626 h 10000"/>
              <a:gd name="connsiteX51" fmla="*/ 491 w 9050"/>
              <a:gd name="connsiteY51" fmla="*/ 1298 h 10000"/>
              <a:gd name="connsiteX52" fmla="*/ 491 w 9050"/>
              <a:gd name="connsiteY52" fmla="*/ 1093 h 10000"/>
              <a:gd name="connsiteX53" fmla="*/ 491 w 9050"/>
              <a:gd name="connsiteY53" fmla="*/ 874 h 10000"/>
              <a:gd name="connsiteX54" fmla="*/ 491 w 9050"/>
              <a:gd name="connsiteY54" fmla="*/ 656 h 10000"/>
              <a:gd name="connsiteX55" fmla="*/ 245 w 9050"/>
              <a:gd name="connsiteY55" fmla="*/ 546 h 10000"/>
              <a:gd name="connsiteX56" fmla="*/ 0 w 9050"/>
              <a:gd name="connsiteY56" fmla="*/ 328 h 10000"/>
              <a:gd name="connsiteX57" fmla="*/ 0 w 9050"/>
              <a:gd name="connsiteY57" fmla="*/ 219 h 10000"/>
              <a:gd name="connsiteX58" fmla="*/ 0 w 9050"/>
              <a:gd name="connsiteY58" fmla="*/ 109 h 10000"/>
              <a:gd name="connsiteX59" fmla="*/ 245 w 9050"/>
              <a:gd name="connsiteY59" fmla="*/ 0 h 10000"/>
              <a:gd name="connsiteX60" fmla="*/ 245 w 9050"/>
              <a:gd name="connsiteY60" fmla="*/ 0 h 10000"/>
              <a:gd name="connsiteX61" fmla="*/ 736 w 9050"/>
              <a:gd name="connsiteY61" fmla="*/ 0 h 10000"/>
              <a:gd name="connsiteX62" fmla="*/ 982 w 9050"/>
              <a:gd name="connsiteY62" fmla="*/ 0 h 10000"/>
              <a:gd name="connsiteX63" fmla="*/ 1473 w 9050"/>
              <a:gd name="connsiteY63" fmla="*/ 109 h 10000"/>
              <a:gd name="connsiteX64" fmla="*/ 1964 w 9050"/>
              <a:gd name="connsiteY64" fmla="*/ 328 h 10000"/>
              <a:gd name="connsiteX65" fmla="*/ 2208 w 9050"/>
              <a:gd name="connsiteY65" fmla="*/ 437 h 10000"/>
              <a:gd name="connsiteX66" fmla="*/ 2454 w 9050"/>
              <a:gd name="connsiteY66" fmla="*/ 546 h 10000"/>
              <a:gd name="connsiteX67" fmla="*/ 2454 w 9050"/>
              <a:gd name="connsiteY67" fmla="*/ 656 h 10000"/>
              <a:gd name="connsiteX68" fmla="*/ 2454 w 9050"/>
              <a:gd name="connsiteY68" fmla="*/ 874 h 10000"/>
              <a:gd name="connsiteX69" fmla="*/ 2208 w 9050"/>
              <a:gd name="connsiteY69" fmla="*/ 1298 h 10000"/>
              <a:gd name="connsiteX70" fmla="*/ 2208 w 9050"/>
              <a:gd name="connsiteY70" fmla="*/ 1516 h 10000"/>
              <a:gd name="connsiteX71" fmla="*/ 1964 w 9050"/>
              <a:gd name="connsiteY71" fmla="*/ 1844 h 10000"/>
              <a:gd name="connsiteX72" fmla="*/ 1964 w 9050"/>
              <a:gd name="connsiteY72" fmla="*/ 2391 h 10000"/>
              <a:gd name="connsiteX73" fmla="*/ 1718 w 9050"/>
              <a:gd name="connsiteY73" fmla="*/ 2937 h 10000"/>
              <a:gd name="connsiteX74" fmla="*/ 1718 w 9050"/>
              <a:gd name="connsiteY7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371 w 10000"/>
              <a:gd name="connsiteY19" fmla="*/ 9030 h 10000"/>
              <a:gd name="connsiteX20" fmla="*/ 8914 w 10000"/>
              <a:gd name="connsiteY20" fmla="*/ 8921 h 10000"/>
              <a:gd name="connsiteX21" fmla="*/ 10000 w 10000"/>
              <a:gd name="connsiteY21" fmla="*/ 9891 h 10000"/>
              <a:gd name="connsiteX22" fmla="*/ 8914 w 10000"/>
              <a:gd name="connsiteY22" fmla="*/ 10000 h 10000"/>
              <a:gd name="connsiteX23" fmla="*/ 7829 w 10000"/>
              <a:gd name="connsiteY23" fmla="*/ 10000 h 10000"/>
              <a:gd name="connsiteX24" fmla="*/ 7017 w 10000"/>
              <a:gd name="connsiteY24" fmla="*/ 10000 h 10000"/>
              <a:gd name="connsiteX25" fmla="*/ 6203 w 10000"/>
              <a:gd name="connsiteY25" fmla="*/ 10000 h 10000"/>
              <a:gd name="connsiteX26" fmla="*/ 5661 w 10000"/>
              <a:gd name="connsiteY26" fmla="*/ 10000 h 10000"/>
              <a:gd name="connsiteX27" fmla="*/ 4846 w 10000"/>
              <a:gd name="connsiteY27" fmla="*/ 10000 h 10000"/>
              <a:gd name="connsiteX28" fmla="*/ 4305 w 10000"/>
              <a:gd name="connsiteY28" fmla="*/ 9891 h 10000"/>
              <a:gd name="connsiteX29" fmla="*/ 3762 w 10000"/>
              <a:gd name="connsiteY29" fmla="*/ 9891 h 10000"/>
              <a:gd name="connsiteX30" fmla="*/ 3254 w 10000"/>
              <a:gd name="connsiteY30" fmla="*/ 9781 h 10000"/>
              <a:gd name="connsiteX31" fmla="*/ 2712 w 10000"/>
              <a:gd name="connsiteY31" fmla="*/ 9672 h 10000"/>
              <a:gd name="connsiteX32" fmla="*/ 2440 w 10000"/>
              <a:gd name="connsiteY32" fmla="*/ 9563 h 10000"/>
              <a:gd name="connsiteX33" fmla="*/ 1898 w 10000"/>
              <a:gd name="connsiteY33" fmla="*/ 9344 h 10000"/>
              <a:gd name="connsiteX34" fmla="*/ 1628 w 10000"/>
              <a:gd name="connsiteY34" fmla="*/ 9126 h 10000"/>
              <a:gd name="connsiteX35" fmla="*/ 1356 w 10000"/>
              <a:gd name="connsiteY35" fmla="*/ 8811 h 10000"/>
              <a:gd name="connsiteX36" fmla="*/ 1085 w 10000"/>
              <a:gd name="connsiteY36" fmla="*/ 8593 h 10000"/>
              <a:gd name="connsiteX37" fmla="*/ 813 w 10000"/>
              <a:gd name="connsiteY37" fmla="*/ 8374 h 10000"/>
              <a:gd name="connsiteX38" fmla="*/ 813 w 10000"/>
              <a:gd name="connsiteY38" fmla="*/ 8156 h 10000"/>
              <a:gd name="connsiteX39" fmla="*/ 543 w 10000"/>
              <a:gd name="connsiteY39" fmla="*/ 7937 h 10000"/>
              <a:gd name="connsiteX40" fmla="*/ 543 w 10000"/>
              <a:gd name="connsiteY40" fmla="*/ 7609 h 10000"/>
              <a:gd name="connsiteX41" fmla="*/ 543 w 10000"/>
              <a:gd name="connsiteY41" fmla="*/ 7391 h 10000"/>
              <a:gd name="connsiteX42" fmla="*/ 543 w 10000"/>
              <a:gd name="connsiteY42" fmla="*/ 6954 h 10000"/>
              <a:gd name="connsiteX43" fmla="*/ 543 w 10000"/>
              <a:gd name="connsiteY43" fmla="*/ 6626 h 10000"/>
              <a:gd name="connsiteX44" fmla="*/ 543 w 10000"/>
              <a:gd name="connsiteY44" fmla="*/ 6202 h 10000"/>
              <a:gd name="connsiteX45" fmla="*/ 543 w 10000"/>
              <a:gd name="connsiteY45" fmla="*/ 4454 h 10000"/>
              <a:gd name="connsiteX46" fmla="*/ 543 w 10000"/>
              <a:gd name="connsiteY46" fmla="*/ 2719 h 10000"/>
              <a:gd name="connsiteX47" fmla="*/ 543 w 10000"/>
              <a:gd name="connsiteY47" fmla="*/ 2281 h 10000"/>
              <a:gd name="connsiteX48" fmla="*/ 543 w 10000"/>
              <a:gd name="connsiteY48" fmla="*/ 1954 h 10000"/>
              <a:gd name="connsiteX49" fmla="*/ 543 w 10000"/>
              <a:gd name="connsiteY49" fmla="*/ 1626 h 10000"/>
              <a:gd name="connsiteX50" fmla="*/ 543 w 10000"/>
              <a:gd name="connsiteY50" fmla="*/ 1298 h 10000"/>
              <a:gd name="connsiteX51" fmla="*/ 543 w 10000"/>
              <a:gd name="connsiteY51" fmla="*/ 1093 h 10000"/>
              <a:gd name="connsiteX52" fmla="*/ 543 w 10000"/>
              <a:gd name="connsiteY52" fmla="*/ 874 h 10000"/>
              <a:gd name="connsiteX53" fmla="*/ 543 w 10000"/>
              <a:gd name="connsiteY53" fmla="*/ 656 h 10000"/>
              <a:gd name="connsiteX54" fmla="*/ 271 w 10000"/>
              <a:gd name="connsiteY54" fmla="*/ 546 h 10000"/>
              <a:gd name="connsiteX55" fmla="*/ 0 w 10000"/>
              <a:gd name="connsiteY55" fmla="*/ 328 h 10000"/>
              <a:gd name="connsiteX56" fmla="*/ 0 w 10000"/>
              <a:gd name="connsiteY56" fmla="*/ 219 h 10000"/>
              <a:gd name="connsiteX57" fmla="*/ 0 w 10000"/>
              <a:gd name="connsiteY57" fmla="*/ 109 h 10000"/>
              <a:gd name="connsiteX58" fmla="*/ 271 w 10000"/>
              <a:gd name="connsiteY58" fmla="*/ 0 h 10000"/>
              <a:gd name="connsiteX59" fmla="*/ 271 w 10000"/>
              <a:gd name="connsiteY59" fmla="*/ 0 h 10000"/>
              <a:gd name="connsiteX60" fmla="*/ 813 w 10000"/>
              <a:gd name="connsiteY60" fmla="*/ 0 h 10000"/>
              <a:gd name="connsiteX61" fmla="*/ 1085 w 10000"/>
              <a:gd name="connsiteY61" fmla="*/ 0 h 10000"/>
              <a:gd name="connsiteX62" fmla="*/ 1628 w 10000"/>
              <a:gd name="connsiteY62" fmla="*/ 109 h 10000"/>
              <a:gd name="connsiteX63" fmla="*/ 2170 w 10000"/>
              <a:gd name="connsiteY63" fmla="*/ 328 h 10000"/>
              <a:gd name="connsiteX64" fmla="*/ 2440 w 10000"/>
              <a:gd name="connsiteY64" fmla="*/ 437 h 10000"/>
              <a:gd name="connsiteX65" fmla="*/ 2712 w 10000"/>
              <a:gd name="connsiteY65" fmla="*/ 546 h 10000"/>
              <a:gd name="connsiteX66" fmla="*/ 2712 w 10000"/>
              <a:gd name="connsiteY66" fmla="*/ 656 h 10000"/>
              <a:gd name="connsiteX67" fmla="*/ 2712 w 10000"/>
              <a:gd name="connsiteY67" fmla="*/ 874 h 10000"/>
              <a:gd name="connsiteX68" fmla="*/ 2440 w 10000"/>
              <a:gd name="connsiteY68" fmla="*/ 1298 h 10000"/>
              <a:gd name="connsiteX69" fmla="*/ 2440 w 10000"/>
              <a:gd name="connsiteY69" fmla="*/ 1516 h 10000"/>
              <a:gd name="connsiteX70" fmla="*/ 2170 w 10000"/>
              <a:gd name="connsiteY70" fmla="*/ 1844 h 10000"/>
              <a:gd name="connsiteX71" fmla="*/ 2170 w 10000"/>
              <a:gd name="connsiteY71" fmla="*/ 2391 h 10000"/>
              <a:gd name="connsiteX72" fmla="*/ 1898 w 10000"/>
              <a:gd name="connsiteY72" fmla="*/ 2937 h 10000"/>
              <a:gd name="connsiteX73" fmla="*/ 1898 w 10000"/>
              <a:gd name="connsiteY7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8914 w 10000"/>
              <a:gd name="connsiteY19" fmla="*/ 8921 h 10000"/>
              <a:gd name="connsiteX20" fmla="*/ 10000 w 10000"/>
              <a:gd name="connsiteY20" fmla="*/ 9891 h 10000"/>
              <a:gd name="connsiteX21" fmla="*/ 8914 w 10000"/>
              <a:gd name="connsiteY21" fmla="*/ 10000 h 10000"/>
              <a:gd name="connsiteX22" fmla="*/ 7829 w 10000"/>
              <a:gd name="connsiteY22" fmla="*/ 10000 h 10000"/>
              <a:gd name="connsiteX23" fmla="*/ 7017 w 10000"/>
              <a:gd name="connsiteY23" fmla="*/ 10000 h 10000"/>
              <a:gd name="connsiteX24" fmla="*/ 6203 w 10000"/>
              <a:gd name="connsiteY24" fmla="*/ 10000 h 10000"/>
              <a:gd name="connsiteX25" fmla="*/ 5661 w 10000"/>
              <a:gd name="connsiteY25" fmla="*/ 10000 h 10000"/>
              <a:gd name="connsiteX26" fmla="*/ 4846 w 10000"/>
              <a:gd name="connsiteY26" fmla="*/ 10000 h 10000"/>
              <a:gd name="connsiteX27" fmla="*/ 4305 w 10000"/>
              <a:gd name="connsiteY27" fmla="*/ 9891 h 10000"/>
              <a:gd name="connsiteX28" fmla="*/ 3762 w 10000"/>
              <a:gd name="connsiteY28" fmla="*/ 9891 h 10000"/>
              <a:gd name="connsiteX29" fmla="*/ 3254 w 10000"/>
              <a:gd name="connsiteY29" fmla="*/ 9781 h 10000"/>
              <a:gd name="connsiteX30" fmla="*/ 2712 w 10000"/>
              <a:gd name="connsiteY30" fmla="*/ 9672 h 10000"/>
              <a:gd name="connsiteX31" fmla="*/ 2440 w 10000"/>
              <a:gd name="connsiteY31" fmla="*/ 9563 h 10000"/>
              <a:gd name="connsiteX32" fmla="*/ 1898 w 10000"/>
              <a:gd name="connsiteY32" fmla="*/ 9344 h 10000"/>
              <a:gd name="connsiteX33" fmla="*/ 1628 w 10000"/>
              <a:gd name="connsiteY33" fmla="*/ 9126 h 10000"/>
              <a:gd name="connsiteX34" fmla="*/ 1356 w 10000"/>
              <a:gd name="connsiteY34" fmla="*/ 8811 h 10000"/>
              <a:gd name="connsiteX35" fmla="*/ 1085 w 10000"/>
              <a:gd name="connsiteY35" fmla="*/ 8593 h 10000"/>
              <a:gd name="connsiteX36" fmla="*/ 813 w 10000"/>
              <a:gd name="connsiteY36" fmla="*/ 8374 h 10000"/>
              <a:gd name="connsiteX37" fmla="*/ 813 w 10000"/>
              <a:gd name="connsiteY37" fmla="*/ 8156 h 10000"/>
              <a:gd name="connsiteX38" fmla="*/ 543 w 10000"/>
              <a:gd name="connsiteY38" fmla="*/ 7937 h 10000"/>
              <a:gd name="connsiteX39" fmla="*/ 543 w 10000"/>
              <a:gd name="connsiteY39" fmla="*/ 7609 h 10000"/>
              <a:gd name="connsiteX40" fmla="*/ 543 w 10000"/>
              <a:gd name="connsiteY40" fmla="*/ 7391 h 10000"/>
              <a:gd name="connsiteX41" fmla="*/ 543 w 10000"/>
              <a:gd name="connsiteY41" fmla="*/ 6954 h 10000"/>
              <a:gd name="connsiteX42" fmla="*/ 543 w 10000"/>
              <a:gd name="connsiteY42" fmla="*/ 6626 h 10000"/>
              <a:gd name="connsiteX43" fmla="*/ 543 w 10000"/>
              <a:gd name="connsiteY43" fmla="*/ 6202 h 10000"/>
              <a:gd name="connsiteX44" fmla="*/ 543 w 10000"/>
              <a:gd name="connsiteY44" fmla="*/ 4454 h 10000"/>
              <a:gd name="connsiteX45" fmla="*/ 543 w 10000"/>
              <a:gd name="connsiteY45" fmla="*/ 2719 h 10000"/>
              <a:gd name="connsiteX46" fmla="*/ 543 w 10000"/>
              <a:gd name="connsiteY46" fmla="*/ 2281 h 10000"/>
              <a:gd name="connsiteX47" fmla="*/ 543 w 10000"/>
              <a:gd name="connsiteY47" fmla="*/ 1954 h 10000"/>
              <a:gd name="connsiteX48" fmla="*/ 543 w 10000"/>
              <a:gd name="connsiteY48" fmla="*/ 1626 h 10000"/>
              <a:gd name="connsiteX49" fmla="*/ 543 w 10000"/>
              <a:gd name="connsiteY49" fmla="*/ 1298 h 10000"/>
              <a:gd name="connsiteX50" fmla="*/ 543 w 10000"/>
              <a:gd name="connsiteY50" fmla="*/ 1093 h 10000"/>
              <a:gd name="connsiteX51" fmla="*/ 543 w 10000"/>
              <a:gd name="connsiteY51" fmla="*/ 874 h 10000"/>
              <a:gd name="connsiteX52" fmla="*/ 543 w 10000"/>
              <a:gd name="connsiteY52" fmla="*/ 656 h 10000"/>
              <a:gd name="connsiteX53" fmla="*/ 271 w 10000"/>
              <a:gd name="connsiteY53" fmla="*/ 546 h 10000"/>
              <a:gd name="connsiteX54" fmla="*/ 0 w 10000"/>
              <a:gd name="connsiteY54" fmla="*/ 328 h 10000"/>
              <a:gd name="connsiteX55" fmla="*/ 0 w 10000"/>
              <a:gd name="connsiteY55" fmla="*/ 219 h 10000"/>
              <a:gd name="connsiteX56" fmla="*/ 0 w 10000"/>
              <a:gd name="connsiteY56" fmla="*/ 109 h 10000"/>
              <a:gd name="connsiteX57" fmla="*/ 271 w 10000"/>
              <a:gd name="connsiteY57" fmla="*/ 0 h 10000"/>
              <a:gd name="connsiteX58" fmla="*/ 271 w 10000"/>
              <a:gd name="connsiteY58" fmla="*/ 0 h 10000"/>
              <a:gd name="connsiteX59" fmla="*/ 813 w 10000"/>
              <a:gd name="connsiteY59" fmla="*/ 0 h 10000"/>
              <a:gd name="connsiteX60" fmla="*/ 1085 w 10000"/>
              <a:gd name="connsiteY60" fmla="*/ 0 h 10000"/>
              <a:gd name="connsiteX61" fmla="*/ 1628 w 10000"/>
              <a:gd name="connsiteY61" fmla="*/ 109 h 10000"/>
              <a:gd name="connsiteX62" fmla="*/ 2170 w 10000"/>
              <a:gd name="connsiteY62" fmla="*/ 328 h 10000"/>
              <a:gd name="connsiteX63" fmla="*/ 2440 w 10000"/>
              <a:gd name="connsiteY63" fmla="*/ 437 h 10000"/>
              <a:gd name="connsiteX64" fmla="*/ 2712 w 10000"/>
              <a:gd name="connsiteY64" fmla="*/ 546 h 10000"/>
              <a:gd name="connsiteX65" fmla="*/ 2712 w 10000"/>
              <a:gd name="connsiteY65" fmla="*/ 656 h 10000"/>
              <a:gd name="connsiteX66" fmla="*/ 2712 w 10000"/>
              <a:gd name="connsiteY66" fmla="*/ 874 h 10000"/>
              <a:gd name="connsiteX67" fmla="*/ 2440 w 10000"/>
              <a:gd name="connsiteY67" fmla="*/ 1298 h 10000"/>
              <a:gd name="connsiteX68" fmla="*/ 2440 w 10000"/>
              <a:gd name="connsiteY68" fmla="*/ 1516 h 10000"/>
              <a:gd name="connsiteX69" fmla="*/ 2170 w 10000"/>
              <a:gd name="connsiteY69" fmla="*/ 1844 h 10000"/>
              <a:gd name="connsiteX70" fmla="*/ 2170 w 10000"/>
              <a:gd name="connsiteY70" fmla="*/ 2391 h 10000"/>
              <a:gd name="connsiteX71" fmla="*/ 1898 w 10000"/>
              <a:gd name="connsiteY71" fmla="*/ 2937 h 10000"/>
              <a:gd name="connsiteX72" fmla="*/ 1898 w 10000"/>
              <a:gd name="connsiteY7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7560 w 10000"/>
              <a:gd name="connsiteY18" fmla="*/ 9030 h 10000"/>
              <a:gd name="connsiteX19" fmla="*/ 10000 w 10000"/>
              <a:gd name="connsiteY19" fmla="*/ 9891 h 10000"/>
              <a:gd name="connsiteX20" fmla="*/ 8914 w 10000"/>
              <a:gd name="connsiteY20" fmla="*/ 10000 h 10000"/>
              <a:gd name="connsiteX21" fmla="*/ 7829 w 10000"/>
              <a:gd name="connsiteY21" fmla="*/ 10000 h 10000"/>
              <a:gd name="connsiteX22" fmla="*/ 7017 w 10000"/>
              <a:gd name="connsiteY22" fmla="*/ 10000 h 10000"/>
              <a:gd name="connsiteX23" fmla="*/ 6203 w 10000"/>
              <a:gd name="connsiteY23" fmla="*/ 10000 h 10000"/>
              <a:gd name="connsiteX24" fmla="*/ 5661 w 10000"/>
              <a:gd name="connsiteY24" fmla="*/ 10000 h 10000"/>
              <a:gd name="connsiteX25" fmla="*/ 4846 w 10000"/>
              <a:gd name="connsiteY25" fmla="*/ 10000 h 10000"/>
              <a:gd name="connsiteX26" fmla="*/ 4305 w 10000"/>
              <a:gd name="connsiteY26" fmla="*/ 9891 h 10000"/>
              <a:gd name="connsiteX27" fmla="*/ 3762 w 10000"/>
              <a:gd name="connsiteY27" fmla="*/ 9891 h 10000"/>
              <a:gd name="connsiteX28" fmla="*/ 3254 w 10000"/>
              <a:gd name="connsiteY28" fmla="*/ 9781 h 10000"/>
              <a:gd name="connsiteX29" fmla="*/ 2712 w 10000"/>
              <a:gd name="connsiteY29" fmla="*/ 9672 h 10000"/>
              <a:gd name="connsiteX30" fmla="*/ 2440 w 10000"/>
              <a:gd name="connsiteY30" fmla="*/ 9563 h 10000"/>
              <a:gd name="connsiteX31" fmla="*/ 1898 w 10000"/>
              <a:gd name="connsiteY31" fmla="*/ 9344 h 10000"/>
              <a:gd name="connsiteX32" fmla="*/ 1628 w 10000"/>
              <a:gd name="connsiteY32" fmla="*/ 9126 h 10000"/>
              <a:gd name="connsiteX33" fmla="*/ 1356 w 10000"/>
              <a:gd name="connsiteY33" fmla="*/ 8811 h 10000"/>
              <a:gd name="connsiteX34" fmla="*/ 1085 w 10000"/>
              <a:gd name="connsiteY34" fmla="*/ 8593 h 10000"/>
              <a:gd name="connsiteX35" fmla="*/ 813 w 10000"/>
              <a:gd name="connsiteY35" fmla="*/ 8374 h 10000"/>
              <a:gd name="connsiteX36" fmla="*/ 813 w 10000"/>
              <a:gd name="connsiteY36" fmla="*/ 8156 h 10000"/>
              <a:gd name="connsiteX37" fmla="*/ 543 w 10000"/>
              <a:gd name="connsiteY37" fmla="*/ 7937 h 10000"/>
              <a:gd name="connsiteX38" fmla="*/ 543 w 10000"/>
              <a:gd name="connsiteY38" fmla="*/ 7609 h 10000"/>
              <a:gd name="connsiteX39" fmla="*/ 543 w 10000"/>
              <a:gd name="connsiteY39" fmla="*/ 7391 h 10000"/>
              <a:gd name="connsiteX40" fmla="*/ 543 w 10000"/>
              <a:gd name="connsiteY40" fmla="*/ 6954 h 10000"/>
              <a:gd name="connsiteX41" fmla="*/ 543 w 10000"/>
              <a:gd name="connsiteY41" fmla="*/ 6626 h 10000"/>
              <a:gd name="connsiteX42" fmla="*/ 543 w 10000"/>
              <a:gd name="connsiteY42" fmla="*/ 6202 h 10000"/>
              <a:gd name="connsiteX43" fmla="*/ 543 w 10000"/>
              <a:gd name="connsiteY43" fmla="*/ 4454 h 10000"/>
              <a:gd name="connsiteX44" fmla="*/ 543 w 10000"/>
              <a:gd name="connsiteY44" fmla="*/ 2719 h 10000"/>
              <a:gd name="connsiteX45" fmla="*/ 543 w 10000"/>
              <a:gd name="connsiteY45" fmla="*/ 2281 h 10000"/>
              <a:gd name="connsiteX46" fmla="*/ 543 w 10000"/>
              <a:gd name="connsiteY46" fmla="*/ 1954 h 10000"/>
              <a:gd name="connsiteX47" fmla="*/ 543 w 10000"/>
              <a:gd name="connsiteY47" fmla="*/ 1626 h 10000"/>
              <a:gd name="connsiteX48" fmla="*/ 543 w 10000"/>
              <a:gd name="connsiteY48" fmla="*/ 1298 h 10000"/>
              <a:gd name="connsiteX49" fmla="*/ 543 w 10000"/>
              <a:gd name="connsiteY49" fmla="*/ 1093 h 10000"/>
              <a:gd name="connsiteX50" fmla="*/ 543 w 10000"/>
              <a:gd name="connsiteY50" fmla="*/ 874 h 10000"/>
              <a:gd name="connsiteX51" fmla="*/ 543 w 10000"/>
              <a:gd name="connsiteY51" fmla="*/ 656 h 10000"/>
              <a:gd name="connsiteX52" fmla="*/ 271 w 10000"/>
              <a:gd name="connsiteY52" fmla="*/ 546 h 10000"/>
              <a:gd name="connsiteX53" fmla="*/ 0 w 10000"/>
              <a:gd name="connsiteY53" fmla="*/ 328 h 10000"/>
              <a:gd name="connsiteX54" fmla="*/ 0 w 10000"/>
              <a:gd name="connsiteY54" fmla="*/ 219 h 10000"/>
              <a:gd name="connsiteX55" fmla="*/ 0 w 10000"/>
              <a:gd name="connsiteY55" fmla="*/ 109 h 10000"/>
              <a:gd name="connsiteX56" fmla="*/ 271 w 10000"/>
              <a:gd name="connsiteY56" fmla="*/ 0 h 10000"/>
              <a:gd name="connsiteX57" fmla="*/ 271 w 10000"/>
              <a:gd name="connsiteY57" fmla="*/ 0 h 10000"/>
              <a:gd name="connsiteX58" fmla="*/ 813 w 10000"/>
              <a:gd name="connsiteY58" fmla="*/ 0 h 10000"/>
              <a:gd name="connsiteX59" fmla="*/ 1085 w 10000"/>
              <a:gd name="connsiteY59" fmla="*/ 0 h 10000"/>
              <a:gd name="connsiteX60" fmla="*/ 1628 w 10000"/>
              <a:gd name="connsiteY60" fmla="*/ 109 h 10000"/>
              <a:gd name="connsiteX61" fmla="*/ 2170 w 10000"/>
              <a:gd name="connsiteY61" fmla="*/ 328 h 10000"/>
              <a:gd name="connsiteX62" fmla="*/ 2440 w 10000"/>
              <a:gd name="connsiteY62" fmla="*/ 437 h 10000"/>
              <a:gd name="connsiteX63" fmla="*/ 2712 w 10000"/>
              <a:gd name="connsiteY63" fmla="*/ 546 h 10000"/>
              <a:gd name="connsiteX64" fmla="*/ 2712 w 10000"/>
              <a:gd name="connsiteY64" fmla="*/ 656 h 10000"/>
              <a:gd name="connsiteX65" fmla="*/ 2712 w 10000"/>
              <a:gd name="connsiteY65" fmla="*/ 874 h 10000"/>
              <a:gd name="connsiteX66" fmla="*/ 2440 w 10000"/>
              <a:gd name="connsiteY66" fmla="*/ 1298 h 10000"/>
              <a:gd name="connsiteX67" fmla="*/ 2440 w 10000"/>
              <a:gd name="connsiteY67" fmla="*/ 1516 h 10000"/>
              <a:gd name="connsiteX68" fmla="*/ 2170 w 10000"/>
              <a:gd name="connsiteY68" fmla="*/ 1844 h 10000"/>
              <a:gd name="connsiteX69" fmla="*/ 2170 w 10000"/>
              <a:gd name="connsiteY69" fmla="*/ 2391 h 10000"/>
              <a:gd name="connsiteX70" fmla="*/ 1898 w 10000"/>
              <a:gd name="connsiteY70" fmla="*/ 2937 h 10000"/>
              <a:gd name="connsiteX71" fmla="*/ 1898 w 10000"/>
              <a:gd name="connsiteY7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5931 w 10000"/>
              <a:gd name="connsiteY16" fmla="*/ 9030 h 10000"/>
              <a:gd name="connsiteX17" fmla="*/ 6745 w 10000"/>
              <a:gd name="connsiteY17" fmla="*/ 9030 h 10000"/>
              <a:gd name="connsiteX18" fmla="*/ 10000 w 10000"/>
              <a:gd name="connsiteY18" fmla="*/ 9891 h 10000"/>
              <a:gd name="connsiteX19" fmla="*/ 8914 w 10000"/>
              <a:gd name="connsiteY19" fmla="*/ 10000 h 10000"/>
              <a:gd name="connsiteX20" fmla="*/ 7829 w 10000"/>
              <a:gd name="connsiteY20" fmla="*/ 10000 h 10000"/>
              <a:gd name="connsiteX21" fmla="*/ 7017 w 10000"/>
              <a:gd name="connsiteY21" fmla="*/ 10000 h 10000"/>
              <a:gd name="connsiteX22" fmla="*/ 6203 w 10000"/>
              <a:gd name="connsiteY22" fmla="*/ 10000 h 10000"/>
              <a:gd name="connsiteX23" fmla="*/ 5661 w 10000"/>
              <a:gd name="connsiteY23" fmla="*/ 10000 h 10000"/>
              <a:gd name="connsiteX24" fmla="*/ 4846 w 10000"/>
              <a:gd name="connsiteY24" fmla="*/ 10000 h 10000"/>
              <a:gd name="connsiteX25" fmla="*/ 4305 w 10000"/>
              <a:gd name="connsiteY25" fmla="*/ 9891 h 10000"/>
              <a:gd name="connsiteX26" fmla="*/ 3762 w 10000"/>
              <a:gd name="connsiteY26" fmla="*/ 9891 h 10000"/>
              <a:gd name="connsiteX27" fmla="*/ 3254 w 10000"/>
              <a:gd name="connsiteY27" fmla="*/ 9781 h 10000"/>
              <a:gd name="connsiteX28" fmla="*/ 2712 w 10000"/>
              <a:gd name="connsiteY28" fmla="*/ 9672 h 10000"/>
              <a:gd name="connsiteX29" fmla="*/ 2440 w 10000"/>
              <a:gd name="connsiteY29" fmla="*/ 9563 h 10000"/>
              <a:gd name="connsiteX30" fmla="*/ 1898 w 10000"/>
              <a:gd name="connsiteY30" fmla="*/ 9344 h 10000"/>
              <a:gd name="connsiteX31" fmla="*/ 1628 w 10000"/>
              <a:gd name="connsiteY31" fmla="*/ 9126 h 10000"/>
              <a:gd name="connsiteX32" fmla="*/ 1356 w 10000"/>
              <a:gd name="connsiteY32" fmla="*/ 8811 h 10000"/>
              <a:gd name="connsiteX33" fmla="*/ 1085 w 10000"/>
              <a:gd name="connsiteY33" fmla="*/ 8593 h 10000"/>
              <a:gd name="connsiteX34" fmla="*/ 813 w 10000"/>
              <a:gd name="connsiteY34" fmla="*/ 8374 h 10000"/>
              <a:gd name="connsiteX35" fmla="*/ 813 w 10000"/>
              <a:gd name="connsiteY35" fmla="*/ 8156 h 10000"/>
              <a:gd name="connsiteX36" fmla="*/ 543 w 10000"/>
              <a:gd name="connsiteY36" fmla="*/ 7937 h 10000"/>
              <a:gd name="connsiteX37" fmla="*/ 543 w 10000"/>
              <a:gd name="connsiteY37" fmla="*/ 7609 h 10000"/>
              <a:gd name="connsiteX38" fmla="*/ 543 w 10000"/>
              <a:gd name="connsiteY38" fmla="*/ 7391 h 10000"/>
              <a:gd name="connsiteX39" fmla="*/ 543 w 10000"/>
              <a:gd name="connsiteY39" fmla="*/ 6954 h 10000"/>
              <a:gd name="connsiteX40" fmla="*/ 543 w 10000"/>
              <a:gd name="connsiteY40" fmla="*/ 6626 h 10000"/>
              <a:gd name="connsiteX41" fmla="*/ 543 w 10000"/>
              <a:gd name="connsiteY41" fmla="*/ 6202 h 10000"/>
              <a:gd name="connsiteX42" fmla="*/ 543 w 10000"/>
              <a:gd name="connsiteY42" fmla="*/ 4454 h 10000"/>
              <a:gd name="connsiteX43" fmla="*/ 543 w 10000"/>
              <a:gd name="connsiteY43" fmla="*/ 2719 h 10000"/>
              <a:gd name="connsiteX44" fmla="*/ 543 w 10000"/>
              <a:gd name="connsiteY44" fmla="*/ 2281 h 10000"/>
              <a:gd name="connsiteX45" fmla="*/ 543 w 10000"/>
              <a:gd name="connsiteY45" fmla="*/ 1954 h 10000"/>
              <a:gd name="connsiteX46" fmla="*/ 543 w 10000"/>
              <a:gd name="connsiteY46" fmla="*/ 1626 h 10000"/>
              <a:gd name="connsiteX47" fmla="*/ 543 w 10000"/>
              <a:gd name="connsiteY47" fmla="*/ 1298 h 10000"/>
              <a:gd name="connsiteX48" fmla="*/ 543 w 10000"/>
              <a:gd name="connsiteY48" fmla="*/ 1093 h 10000"/>
              <a:gd name="connsiteX49" fmla="*/ 543 w 10000"/>
              <a:gd name="connsiteY49" fmla="*/ 874 h 10000"/>
              <a:gd name="connsiteX50" fmla="*/ 543 w 10000"/>
              <a:gd name="connsiteY50" fmla="*/ 656 h 10000"/>
              <a:gd name="connsiteX51" fmla="*/ 271 w 10000"/>
              <a:gd name="connsiteY51" fmla="*/ 546 h 10000"/>
              <a:gd name="connsiteX52" fmla="*/ 0 w 10000"/>
              <a:gd name="connsiteY52" fmla="*/ 328 h 10000"/>
              <a:gd name="connsiteX53" fmla="*/ 0 w 10000"/>
              <a:gd name="connsiteY53" fmla="*/ 219 h 10000"/>
              <a:gd name="connsiteX54" fmla="*/ 0 w 10000"/>
              <a:gd name="connsiteY54" fmla="*/ 109 h 10000"/>
              <a:gd name="connsiteX55" fmla="*/ 271 w 10000"/>
              <a:gd name="connsiteY55" fmla="*/ 0 h 10000"/>
              <a:gd name="connsiteX56" fmla="*/ 271 w 10000"/>
              <a:gd name="connsiteY56" fmla="*/ 0 h 10000"/>
              <a:gd name="connsiteX57" fmla="*/ 813 w 10000"/>
              <a:gd name="connsiteY57" fmla="*/ 0 h 10000"/>
              <a:gd name="connsiteX58" fmla="*/ 1085 w 10000"/>
              <a:gd name="connsiteY58" fmla="*/ 0 h 10000"/>
              <a:gd name="connsiteX59" fmla="*/ 1628 w 10000"/>
              <a:gd name="connsiteY59" fmla="*/ 109 h 10000"/>
              <a:gd name="connsiteX60" fmla="*/ 2170 w 10000"/>
              <a:gd name="connsiteY60" fmla="*/ 328 h 10000"/>
              <a:gd name="connsiteX61" fmla="*/ 2440 w 10000"/>
              <a:gd name="connsiteY61" fmla="*/ 437 h 10000"/>
              <a:gd name="connsiteX62" fmla="*/ 2712 w 10000"/>
              <a:gd name="connsiteY62" fmla="*/ 546 h 10000"/>
              <a:gd name="connsiteX63" fmla="*/ 2712 w 10000"/>
              <a:gd name="connsiteY63" fmla="*/ 656 h 10000"/>
              <a:gd name="connsiteX64" fmla="*/ 2712 w 10000"/>
              <a:gd name="connsiteY64" fmla="*/ 874 h 10000"/>
              <a:gd name="connsiteX65" fmla="*/ 2440 w 10000"/>
              <a:gd name="connsiteY65" fmla="*/ 1298 h 10000"/>
              <a:gd name="connsiteX66" fmla="*/ 2440 w 10000"/>
              <a:gd name="connsiteY66" fmla="*/ 1516 h 10000"/>
              <a:gd name="connsiteX67" fmla="*/ 2170 w 10000"/>
              <a:gd name="connsiteY67" fmla="*/ 1844 h 10000"/>
              <a:gd name="connsiteX68" fmla="*/ 2170 w 10000"/>
              <a:gd name="connsiteY68" fmla="*/ 2391 h 10000"/>
              <a:gd name="connsiteX69" fmla="*/ 1898 w 10000"/>
              <a:gd name="connsiteY69" fmla="*/ 2937 h 10000"/>
              <a:gd name="connsiteX70" fmla="*/ 1898 w 10000"/>
              <a:gd name="connsiteY70"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5118 w 10000"/>
              <a:gd name="connsiteY15" fmla="*/ 9030 h 10000"/>
              <a:gd name="connsiteX16" fmla="*/ 6745 w 10000"/>
              <a:gd name="connsiteY16" fmla="*/ 9030 h 10000"/>
              <a:gd name="connsiteX17" fmla="*/ 10000 w 10000"/>
              <a:gd name="connsiteY17" fmla="*/ 9891 h 10000"/>
              <a:gd name="connsiteX18" fmla="*/ 8914 w 10000"/>
              <a:gd name="connsiteY18" fmla="*/ 10000 h 10000"/>
              <a:gd name="connsiteX19" fmla="*/ 7829 w 10000"/>
              <a:gd name="connsiteY19" fmla="*/ 10000 h 10000"/>
              <a:gd name="connsiteX20" fmla="*/ 7017 w 10000"/>
              <a:gd name="connsiteY20" fmla="*/ 10000 h 10000"/>
              <a:gd name="connsiteX21" fmla="*/ 6203 w 10000"/>
              <a:gd name="connsiteY21" fmla="*/ 10000 h 10000"/>
              <a:gd name="connsiteX22" fmla="*/ 5661 w 10000"/>
              <a:gd name="connsiteY22" fmla="*/ 10000 h 10000"/>
              <a:gd name="connsiteX23" fmla="*/ 4846 w 10000"/>
              <a:gd name="connsiteY23" fmla="*/ 10000 h 10000"/>
              <a:gd name="connsiteX24" fmla="*/ 4305 w 10000"/>
              <a:gd name="connsiteY24" fmla="*/ 9891 h 10000"/>
              <a:gd name="connsiteX25" fmla="*/ 3762 w 10000"/>
              <a:gd name="connsiteY25" fmla="*/ 9891 h 10000"/>
              <a:gd name="connsiteX26" fmla="*/ 3254 w 10000"/>
              <a:gd name="connsiteY26" fmla="*/ 9781 h 10000"/>
              <a:gd name="connsiteX27" fmla="*/ 2712 w 10000"/>
              <a:gd name="connsiteY27" fmla="*/ 9672 h 10000"/>
              <a:gd name="connsiteX28" fmla="*/ 2440 w 10000"/>
              <a:gd name="connsiteY28" fmla="*/ 9563 h 10000"/>
              <a:gd name="connsiteX29" fmla="*/ 1898 w 10000"/>
              <a:gd name="connsiteY29" fmla="*/ 9344 h 10000"/>
              <a:gd name="connsiteX30" fmla="*/ 1628 w 10000"/>
              <a:gd name="connsiteY30" fmla="*/ 9126 h 10000"/>
              <a:gd name="connsiteX31" fmla="*/ 1356 w 10000"/>
              <a:gd name="connsiteY31" fmla="*/ 8811 h 10000"/>
              <a:gd name="connsiteX32" fmla="*/ 1085 w 10000"/>
              <a:gd name="connsiteY32" fmla="*/ 8593 h 10000"/>
              <a:gd name="connsiteX33" fmla="*/ 813 w 10000"/>
              <a:gd name="connsiteY33" fmla="*/ 8374 h 10000"/>
              <a:gd name="connsiteX34" fmla="*/ 813 w 10000"/>
              <a:gd name="connsiteY34" fmla="*/ 8156 h 10000"/>
              <a:gd name="connsiteX35" fmla="*/ 543 w 10000"/>
              <a:gd name="connsiteY35" fmla="*/ 7937 h 10000"/>
              <a:gd name="connsiteX36" fmla="*/ 543 w 10000"/>
              <a:gd name="connsiteY36" fmla="*/ 7609 h 10000"/>
              <a:gd name="connsiteX37" fmla="*/ 543 w 10000"/>
              <a:gd name="connsiteY37" fmla="*/ 7391 h 10000"/>
              <a:gd name="connsiteX38" fmla="*/ 543 w 10000"/>
              <a:gd name="connsiteY38" fmla="*/ 6954 h 10000"/>
              <a:gd name="connsiteX39" fmla="*/ 543 w 10000"/>
              <a:gd name="connsiteY39" fmla="*/ 6626 h 10000"/>
              <a:gd name="connsiteX40" fmla="*/ 543 w 10000"/>
              <a:gd name="connsiteY40" fmla="*/ 6202 h 10000"/>
              <a:gd name="connsiteX41" fmla="*/ 543 w 10000"/>
              <a:gd name="connsiteY41" fmla="*/ 4454 h 10000"/>
              <a:gd name="connsiteX42" fmla="*/ 543 w 10000"/>
              <a:gd name="connsiteY42" fmla="*/ 2719 h 10000"/>
              <a:gd name="connsiteX43" fmla="*/ 543 w 10000"/>
              <a:gd name="connsiteY43" fmla="*/ 2281 h 10000"/>
              <a:gd name="connsiteX44" fmla="*/ 543 w 10000"/>
              <a:gd name="connsiteY44" fmla="*/ 1954 h 10000"/>
              <a:gd name="connsiteX45" fmla="*/ 543 w 10000"/>
              <a:gd name="connsiteY45" fmla="*/ 1626 h 10000"/>
              <a:gd name="connsiteX46" fmla="*/ 543 w 10000"/>
              <a:gd name="connsiteY46" fmla="*/ 1298 h 10000"/>
              <a:gd name="connsiteX47" fmla="*/ 543 w 10000"/>
              <a:gd name="connsiteY47" fmla="*/ 1093 h 10000"/>
              <a:gd name="connsiteX48" fmla="*/ 543 w 10000"/>
              <a:gd name="connsiteY48" fmla="*/ 874 h 10000"/>
              <a:gd name="connsiteX49" fmla="*/ 543 w 10000"/>
              <a:gd name="connsiteY49" fmla="*/ 656 h 10000"/>
              <a:gd name="connsiteX50" fmla="*/ 271 w 10000"/>
              <a:gd name="connsiteY50" fmla="*/ 546 h 10000"/>
              <a:gd name="connsiteX51" fmla="*/ 0 w 10000"/>
              <a:gd name="connsiteY51" fmla="*/ 328 h 10000"/>
              <a:gd name="connsiteX52" fmla="*/ 0 w 10000"/>
              <a:gd name="connsiteY52" fmla="*/ 219 h 10000"/>
              <a:gd name="connsiteX53" fmla="*/ 0 w 10000"/>
              <a:gd name="connsiteY53" fmla="*/ 109 h 10000"/>
              <a:gd name="connsiteX54" fmla="*/ 271 w 10000"/>
              <a:gd name="connsiteY54" fmla="*/ 0 h 10000"/>
              <a:gd name="connsiteX55" fmla="*/ 271 w 10000"/>
              <a:gd name="connsiteY55" fmla="*/ 0 h 10000"/>
              <a:gd name="connsiteX56" fmla="*/ 813 w 10000"/>
              <a:gd name="connsiteY56" fmla="*/ 0 h 10000"/>
              <a:gd name="connsiteX57" fmla="*/ 1085 w 10000"/>
              <a:gd name="connsiteY57" fmla="*/ 0 h 10000"/>
              <a:gd name="connsiteX58" fmla="*/ 1628 w 10000"/>
              <a:gd name="connsiteY58" fmla="*/ 109 h 10000"/>
              <a:gd name="connsiteX59" fmla="*/ 2170 w 10000"/>
              <a:gd name="connsiteY59" fmla="*/ 328 h 10000"/>
              <a:gd name="connsiteX60" fmla="*/ 2440 w 10000"/>
              <a:gd name="connsiteY60" fmla="*/ 437 h 10000"/>
              <a:gd name="connsiteX61" fmla="*/ 2712 w 10000"/>
              <a:gd name="connsiteY61" fmla="*/ 546 h 10000"/>
              <a:gd name="connsiteX62" fmla="*/ 2712 w 10000"/>
              <a:gd name="connsiteY62" fmla="*/ 656 h 10000"/>
              <a:gd name="connsiteX63" fmla="*/ 2712 w 10000"/>
              <a:gd name="connsiteY63" fmla="*/ 874 h 10000"/>
              <a:gd name="connsiteX64" fmla="*/ 2440 w 10000"/>
              <a:gd name="connsiteY64" fmla="*/ 1298 h 10000"/>
              <a:gd name="connsiteX65" fmla="*/ 2440 w 10000"/>
              <a:gd name="connsiteY65" fmla="*/ 1516 h 10000"/>
              <a:gd name="connsiteX66" fmla="*/ 2170 w 10000"/>
              <a:gd name="connsiteY66" fmla="*/ 1844 h 10000"/>
              <a:gd name="connsiteX67" fmla="*/ 2170 w 10000"/>
              <a:gd name="connsiteY67" fmla="*/ 2391 h 10000"/>
              <a:gd name="connsiteX68" fmla="*/ 1898 w 10000"/>
              <a:gd name="connsiteY68" fmla="*/ 2937 h 10000"/>
              <a:gd name="connsiteX69" fmla="*/ 1898 w 10000"/>
              <a:gd name="connsiteY69"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6745 w 10000"/>
              <a:gd name="connsiteY15" fmla="*/ 9030 h 10000"/>
              <a:gd name="connsiteX16" fmla="*/ 10000 w 10000"/>
              <a:gd name="connsiteY16" fmla="*/ 9891 h 10000"/>
              <a:gd name="connsiteX17" fmla="*/ 8914 w 10000"/>
              <a:gd name="connsiteY17" fmla="*/ 10000 h 10000"/>
              <a:gd name="connsiteX18" fmla="*/ 7829 w 10000"/>
              <a:gd name="connsiteY18" fmla="*/ 10000 h 10000"/>
              <a:gd name="connsiteX19" fmla="*/ 7017 w 10000"/>
              <a:gd name="connsiteY19" fmla="*/ 10000 h 10000"/>
              <a:gd name="connsiteX20" fmla="*/ 6203 w 10000"/>
              <a:gd name="connsiteY20" fmla="*/ 10000 h 10000"/>
              <a:gd name="connsiteX21" fmla="*/ 5661 w 10000"/>
              <a:gd name="connsiteY21" fmla="*/ 10000 h 10000"/>
              <a:gd name="connsiteX22" fmla="*/ 4846 w 10000"/>
              <a:gd name="connsiteY22" fmla="*/ 10000 h 10000"/>
              <a:gd name="connsiteX23" fmla="*/ 4305 w 10000"/>
              <a:gd name="connsiteY23" fmla="*/ 9891 h 10000"/>
              <a:gd name="connsiteX24" fmla="*/ 3762 w 10000"/>
              <a:gd name="connsiteY24" fmla="*/ 9891 h 10000"/>
              <a:gd name="connsiteX25" fmla="*/ 3254 w 10000"/>
              <a:gd name="connsiteY25" fmla="*/ 9781 h 10000"/>
              <a:gd name="connsiteX26" fmla="*/ 2712 w 10000"/>
              <a:gd name="connsiteY26" fmla="*/ 9672 h 10000"/>
              <a:gd name="connsiteX27" fmla="*/ 2440 w 10000"/>
              <a:gd name="connsiteY27" fmla="*/ 9563 h 10000"/>
              <a:gd name="connsiteX28" fmla="*/ 1898 w 10000"/>
              <a:gd name="connsiteY28" fmla="*/ 9344 h 10000"/>
              <a:gd name="connsiteX29" fmla="*/ 1628 w 10000"/>
              <a:gd name="connsiteY29" fmla="*/ 9126 h 10000"/>
              <a:gd name="connsiteX30" fmla="*/ 1356 w 10000"/>
              <a:gd name="connsiteY30" fmla="*/ 8811 h 10000"/>
              <a:gd name="connsiteX31" fmla="*/ 1085 w 10000"/>
              <a:gd name="connsiteY31" fmla="*/ 8593 h 10000"/>
              <a:gd name="connsiteX32" fmla="*/ 813 w 10000"/>
              <a:gd name="connsiteY32" fmla="*/ 8374 h 10000"/>
              <a:gd name="connsiteX33" fmla="*/ 813 w 10000"/>
              <a:gd name="connsiteY33" fmla="*/ 8156 h 10000"/>
              <a:gd name="connsiteX34" fmla="*/ 543 w 10000"/>
              <a:gd name="connsiteY34" fmla="*/ 7937 h 10000"/>
              <a:gd name="connsiteX35" fmla="*/ 543 w 10000"/>
              <a:gd name="connsiteY35" fmla="*/ 7609 h 10000"/>
              <a:gd name="connsiteX36" fmla="*/ 543 w 10000"/>
              <a:gd name="connsiteY36" fmla="*/ 7391 h 10000"/>
              <a:gd name="connsiteX37" fmla="*/ 543 w 10000"/>
              <a:gd name="connsiteY37" fmla="*/ 6954 h 10000"/>
              <a:gd name="connsiteX38" fmla="*/ 543 w 10000"/>
              <a:gd name="connsiteY38" fmla="*/ 6626 h 10000"/>
              <a:gd name="connsiteX39" fmla="*/ 543 w 10000"/>
              <a:gd name="connsiteY39" fmla="*/ 6202 h 10000"/>
              <a:gd name="connsiteX40" fmla="*/ 543 w 10000"/>
              <a:gd name="connsiteY40" fmla="*/ 4454 h 10000"/>
              <a:gd name="connsiteX41" fmla="*/ 543 w 10000"/>
              <a:gd name="connsiteY41" fmla="*/ 2719 h 10000"/>
              <a:gd name="connsiteX42" fmla="*/ 543 w 10000"/>
              <a:gd name="connsiteY42" fmla="*/ 2281 h 10000"/>
              <a:gd name="connsiteX43" fmla="*/ 543 w 10000"/>
              <a:gd name="connsiteY43" fmla="*/ 1954 h 10000"/>
              <a:gd name="connsiteX44" fmla="*/ 543 w 10000"/>
              <a:gd name="connsiteY44" fmla="*/ 1626 h 10000"/>
              <a:gd name="connsiteX45" fmla="*/ 543 w 10000"/>
              <a:gd name="connsiteY45" fmla="*/ 1298 h 10000"/>
              <a:gd name="connsiteX46" fmla="*/ 543 w 10000"/>
              <a:gd name="connsiteY46" fmla="*/ 1093 h 10000"/>
              <a:gd name="connsiteX47" fmla="*/ 543 w 10000"/>
              <a:gd name="connsiteY47" fmla="*/ 874 h 10000"/>
              <a:gd name="connsiteX48" fmla="*/ 543 w 10000"/>
              <a:gd name="connsiteY48" fmla="*/ 656 h 10000"/>
              <a:gd name="connsiteX49" fmla="*/ 271 w 10000"/>
              <a:gd name="connsiteY49" fmla="*/ 546 h 10000"/>
              <a:gd name="connsiteX50" fmla="*/ 0 w 10000"/>
              <a:gd name="connsiteY50" fmla="*/ 328 h 10000"/>
              <a:gd name="connsiteX51" fmla="*/ 0 w 10000"/>
              <a:gd name="connsiteY51" fmla="*/ 219 h 10000"/>
              <a:gd name="connsiteX52" fmla="*/ 0 w 10000"/>
              <a:gd name="connsiteY52" fmla="*/ 109 h 10000"/>
              <a:gd name="connsiteX53" fmla="*/ 271 w 10000"/>
              <a:gd name="connsiteY53" fmla="*/ 0 h 10000"/>
              <a:gd name="connsiteX54" fmla="*/ 271 w 10000"/>
              <a:gd name="connsiteY54" fmla="*/ 0 h 10000"/>
              <a:gd name="connsiteX55" fmla="*/ 813 w 10000"/>
              <a:gd name="connsiteY55" fmla="*/ 0 h 10000"/>
              <a:gd name="connsiteX56" fmla="*/ 1085 w 10000"/>
              <a:gd name="connsiteY56" fmla="*/ 0 h 10000"/>
              <a:gd name="connsiteX57" fmla="*/ 1628 w 10000"/>
              <a:gd name="connsiteY57" fmla="*/ 109 h 10000"/>
              <a:gd name="connsiteX58" fmla="*/ 2170 w 10000"/>
              <a:gd name="connsiteY58" fmla="*/ 328 h 10000"/>
              <a:gd name="connsiteX59" fmla="*/ 2440 w 10000"/>
              <a:gd name="connsiteY59" fmla="*/ 437 h 10000"/>
              <a:gd name="connsiteX60" fmla="*/ 2712 w 10000"/>
              <a:gd name="connsiteY60" fmla="*/ 546 h 10000"/>
              <a:gd name="connsiteX61" fmla="*/ 2712 w 10000"/>
              <a:gd name="connsiteY61" fmla="*/ 656 h 10000"/>
              <a:gd name="connsiteX62" fmla="*/ 2712 w 10000"/>
              <a:gd name="connsiteY62" fmla="*/ 874 h 10000"/>
              <a:gd name="connsiteX63" fmla="*/ 2440 w 10000"/>
              <a:gd name="connsiteY63" fmla="*/ 1298 h 10000"/>
              <a:gd name="connsiteX64" fmla="*/ 2440 w 10000"/>
              <a:gd name="connsiteY64" fmla="*/ 1516 h 10000"/>
              <a:gd name="connsiteX65" fmla="*/ 2170 w 10000"/>
              <a:gd name="connsiteY65" fmla="*/ 1844 h 10000"/>
              <a:gd name="connsiteX66" fmla="*/ 2170 w 10000"/>
              <a:gd name="connsiteY66" fmla="*/ 2391 h 10000"/>
              <a:gd name="connsiteX67" fmla="*/ 1898 w 10000"/>
              <a:gd name="connsiteY67" fmla="*/ 2937 h 10000"/>
              <a:gd name="connsiteX68" fmla="*/ 1898 w 10000"/>
              <a:gd name="connsiteY68"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4305 w 10000"/>
              <a:gd name="connsiteY14" fmla="*/ 8921 h 10000"/>
              <a:gd name="connsiteX15" fmla="*/ 10000 w 10000"/>
              <a:gd name="connsiteY15" fmla="*/ 9891 h 10000"/>
              <a:gd name="connsiteX16" fmla="*/ 8914 w 10000"/>
              <a:gd name="connsiteY16" fmla="*/ 10000 h 10000"/>
              <a:gd name="connsiteX17" fmla="*/ 7829 w 10000"/>
              <a:gd name="connsiteY17" fmla="*/ 10000 h 10000"/>
              <a:gd name="connsiteX18" fmla="*/ 7017 w 10000"/>
              <a:gd name="connsiteY18" fmla="*/ 10000 h 10000"/>
              <a:gd name="connsiteX19" fmla="*/ 6203 w 10000"/>
              <a:gd name="connsiteY19" fmla="*/ 10000 h 10000"/>
              <a:gd name="connsiteX20" fmla="*/ 5661 w 10000"/>
              <a:gd name="connsiteY20" fmla="*/ 10000 h 10000"/>
              <a:gd name="connsiteX21" fmla="*/ 4846 w 10000"/>
              <a:gd name="connsiteY21" fmla="*/ 10000 h 10000"/>
              <a:gd name="connsiteX22" fmla="*/ 4305 w 10000"/>
              <a:gd name="connsiteY22" fmla="*/ 9891 h 10000"/>
              <a:gd name="connsiteX23" fmla="*/ 3762 w 10000"/>
              <a:gd name="connsiteY23" fmla="*/ 9891 h 10000"/>
              <a:gd name="connsiteX24" fmla="*/ 3254 w 10000"/>
              <a:gd name="connsiteY24" fmla="*/ 9781 h 10000"/>
              <a:gd name="connsiteX25" fmla="*/ 2712 w 10000"/>
              <a:gd name="connsiteY25" fmla="*/ 9672 h 10000"/>
              <a:gd name="connsiteX26" fmla="*/ 2440 w 10000"/>
              <a:gd name="connsiteY26" fmla="*/ 9563 h 10000"/>
              <a:gd name="connsiteX27" fmla="*/ 1898 w 10000"/>
              <a:gd name="connsiteY27" fmla="*/ 9344 h 10000"/>
              <a:gd name="connsiteX28" fmla="*/ 1628 w 10000"/>
              <a:gd name="connsiteY28" fmla="*/ 9126 h 10000"/>
              <a:gd name="connsiteX29" fmla="*/ 1356 w 10000"/>
              <a:gd name="connsiteY29" fmla="*/ 8811 h 10000"/>
              <a:gd name="connsiteX30" fmla="*/ 1085 w 10000"/>
              <a:gd name="connsiteY30" fmla="*/ 8593 h 10000"/>
              <a:gd name="connsiteX31" fmla="*/ 813 w 10000"/>
              <a:gd name="connsiteY31" fmla="*/ 8374 h 10000"/>
              <a:gd name="connsiteX32" fmla="*/ 813 w 10000"/>
              <a:gd name="connsiteY32" fmla="*/ 8156 h 10000"/>
              <a:gd name="connsiteX33" fmla="*/ 543 w 10000"/>
              <a:gd name="connsiteY33" fmla="*/ 7937 h 10000"/>
              <a:gd name="connsiteX34" fmla="*/ 543 w 10000"/>
              <a:gd name="connsiteY34" fmla="*/ 7609 h 10000"/>
              <a:gd name="connsiteX35" fmla="*/ 543 w 10000"/>
              <a:gd name="connsiteY35" fmla="*/ 7391 h 10000"/>
              <a:gd name="connsiteX36" fmla="*/ 543 w 10000"/>
              <a:gd name="connsiteY36" fmla="*/ 6954 h 10000"/>
              <a:gd name="connsiteX37" fmla="*/ 543 w 10000"/>
              <a:gd name="connsiteY37" fmla="*/ 6626 h 10000"/>
              <a:gd name="connsiteX38" fmla="*/ 543 w 10000"/>
              <a:gd name="connsiteY38" fmla="*/ 6202 h 10000"/>
              <a:gd name="connsiteX39" fmla="*/ 543 w 10000"/>
              <a:gd name="connsiteY39" fmla="*/ 4454 h 10000"/>
              <a:gd name="connsiteX40" fmla="*/ 543 w 10000"/>
              <a:gd name="connsiteY40" fmla="*/ 2719 h 10000"/>
              <a:gd name="connsiteX41" fmla="*/ 543 w 10000"/>
              <a:gd name="connsiteY41" fmla="*/ 2281 h 10000"/>
              <a:gd name="connsiteX42" fmla="*/ 543 w 10000"/>
              <a:gd name="connsiteY42" fmla="*/ 1954 h 10000"/>
              <a:gd name="connsiteX43" fmla="*/ 543 w 10000"/>
              <a:gd name="connsiteY43" fmla="*/ 1626 h 10000"/>
              <a:gd name="connsiteX44" fmla="*/ 543 w 10000"/>
              <a:gd name="connsiteY44" fmla="*/ 1298 h 10000"/>
              <a:gd name="connsiteX45" fmla="*/ 543 w 10000"/>
              <a:gd name="connsiteY45" fmla="*/ 1093 h 10000"/>
              <a:gd name="connsiteX46" fmla="*/ 543 w 10000"/>
              <a:gd name="connsiteY46" fmla="*/ 874 h 10000"/>
              <a:gd name="connsiteX47" fmla="*/ 543 w 10000"/>
              <a:gd name="connsiteY47" fmla="*/ 656 h 10000"/>
              <a:gd name="connsiteX48" fmla="*/ 271 w 10000"/>
              <a:gd name="connsiteY48" fmla="*/ 546 h 10000"/>
              <a:gd name="connsiteX49" fmla="*/ 0 w 10000"/>
              <a:gd name="connsiteY49" fmla="*/ 328 h 10000"/>
              <a:gd name="connsiteX50" fmla="*/ 0 w 10000"/>
              <a:gd name="connsiteY50" fmla="*/ 219 h 10000"/>
              <a:gd name="connsiteX51" fmla="*/ 0 w 10000"/>
              <a:gd name="connsiteY51" fmla="*/ 109 h 10000"/>
              <a:gd name="connsiteX52" fmla="*/ 271 w 10000"/>
              <a:gd name="connsiteY52" fmla="*/ 0 h 10000"/>
              <a:gd name="connsiteX53" fmla="*/ 271 w 10000"/>
              <a:gd name="connsiteY53" fmla="*/ 0 h 10000"/>
              <a:gd name="connsiteX54" fmla="*/ 813 w 10000"/>
              <a:gd name="connsiteY54" fmla="*/ 0 h 10000"/>
              <a:gd name="connsiteX55" fmla="*/ 1085 w 10000"/>
              <a:gd name="connsiteY55" fmla="*/ 0 h 10000"/>
              <a:gd name="connsiteX56" fmla="*/ 1628 w 10000"/>
              <a:gd name="connsiteY56" fmla="*/ 109 h 10000"/>
              <a:gd name="connsiteX57" fmla="*/ 2170 w 10000"/>
              <a:gd name="connsiteY57" fmla="*/ 328 h 10000"/>
              <a:gd name="connsiteX58" fmla="*/ 2440 w 10000"/>
              <a:gd name="connsiteY58" fmla="*/ 437 h 10000"/>
              <a:gd name="connsiteX59" fmla="*/ 2712 w 10000"/>
              <a:gd name="connsiteY59" fmla="*/ 546 h 10000"/>
              <a:gd name="connsiteX60" fmla="*/ 2712 w 10000"/>
              <a:gd name="connsiteY60" fmla="*/ 656 h 10000"/>
              <a:gd name="connsiteX61" fmla="*/ 2712 w 10000"/>
              <a:gd name="connsiteY61" fmla="*/ 874 h 10000"/>
              <a:gd name="connsiteX62" fmla="*/ 2440 w 10000"/>
              <a:gd name="connsiteY62" fmla="*/ 1298 h 10000"/>
              <a:gd name="connsiteX63" fmla="*/ 2440 w 10000"/>
              <a:gd name="connsiteY63" fmla="*/ 1516 h 10000"/>
              <a:gd name="connsiteX64" fmla="*/ 2170 w 10000"/>
              <a:gd name="connsiteY64" fmla="*/ 1844 h 10000"/>
              <a:gd name="connsiteX65" fmla="*/ 2170 w 10000"/>
              <a:gd name="connsiteY65" fmla="*/ 2391 h 10000"/>
              <a:gd name="connsiteX66" fmla="*/ 1898 w 10000"/>
              <a:gd name="connsiteY66" fmla="*/ 2937 h 10000"/>
              <a:gd name="connsiteX67" fmla="*/ 1898 w 10000"/>
              <a:gd name="connsiteY67"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3525 w 10000"/>
              <a:gd name="connsiteY13" fmla="*/ 8921 h 10000"/>
              <a:gd name="connsiteX14" fmla="*/ 10000 w 10000"/>
              <a:gd name="connsiteY14" fmla="*/ 9891 h 10000"/>
              <a:gd name="connsiteX15" fmla="*/ 8914 w 10000"/>
              <a:gd name="connsiteY15" fmla="*/ 10000 h 10000"/>
              <a:gd name="connsiteX16" fmla="*/ 7829 w 10000"/>
              <a:gd name="connsiteY16" fmla="*/ 10000 h 10000"/>
              <a:gd name="connsiteX17" fmla="*/ 7017 w 10000"/>
              <a:gd name="connsiteY17" fmla="*/ 10000 h 10000"/>
              <a:gd name="connsiteX18" fmla="*/ 6203 w 10000"/>
              <a:gd name="connsiteY18" fmla="*/ 10000 h 10000"/>
              <a:gd name="connsiteX19" fmla="*/ 5661 w 10000"/>
              <a:gd name="connsiteY19" fmla="*/ 10000 h 10000"/>
              <a:gd name="connsiteX20" fmla="*/ 4846 w 10000"/>
              <a:gd name="connsiteY20" fmla="*/ 10000 h 10000"/>
              <a:gd name="connsiteX21" fmla="*/ 4305 w 10000"/>
              <a:gd name="connsiteY21" fmla="*/ 9891 h 10000"/>
              <a:gd name="connsiteX22" fmla="*/ 3762 w 10000"/>
              <a:gd name="connsiteY22" fmla="*/ 9891 h 10000"/>
              <a:gd name="connsiteX23" fmla="*/ 3254 w 10000"/>
              <a:gd name="connsiteY23" fmla="*/ 9781 h 10000"/>
              <a:gd name="connsiteX24" fmla="*/ 2712 w 10000"/>
              <a:gd name="connsiteY24" fmla="*/ 9672 h 10000"/>
              <a:gd name="connsiteX25" fmla="*/ 2440 w 10000"/>
              <a:gd name="connsiteY25" fmla="*/ 9563 h 10000"/>
              <a:gd name="connsiteX26" fmla="*/ 1898 w 10000"/>
              <a:gd name="connsiteY26" fmla="*/ 9344 h 10000"/>
              <a:gd name="connsiteX27" fmla="*/ 1628 w 10000"/>
              <a:gd name="connsiteY27" fmla="*/ 9126 h 10000"/>
              <a:gd name="connsiteX28" fmla="*/ 1356 w 10000"/>
              <a:gd name="connsiteY28" fmla="*/ 8811 h 10000"/>
              <a:gd name="connsiteX29" fmla="*/ 1085 w 10000"/>
              <a:gd name="connsiteY29" fmla="*/ 8593 h 10000"/>
              <a:gd name="connsiteX30" fmla="*/ 813 w 10000"/>
              <a:gd name="connsiteY30" fmla="*/ 8374 h 10000"/>
              <a:gd name="connsiteX31" fmla="*/ 813 w 10000"/>
              <a:gd name="connsiteY31" fmla="*/ 8156 h 10000"/>
              <a:gd name="connsiteX32" fmla="*/ 543 w 10000"/>
              <a:gd name="connsiteY32" fmla="*/ 7937 h 10000"/>
              <a:gd name="connsiteX33" fmla="*/ 543 w 10000"/>
              <a:gd name="connsiteY33" fmla="*/ 7609 h 10000"/>
              <a:gd name="connsiteX34" fmla="*/ 543 w 10000"/>
              <a:gd name="connsiteY34" fmla="*/ 7391 h 10000"/>
              <a:gd name="connsiteX35" fmla="*/ 543 w 10000"/>
              <a:gd name="connsiteY35" fmla="*/ 6954 h 10000"/>
              <a:gd name="connsiteX36" fmla="*/ 543 w 10000"/>
              <a:gd name="connsiteY36" fmla="*/ 6626 h 10000"/>
              <a:gd name="connsiteX37" fmla="*/ 543 w 10000"/>
              <a:gd name="connsiteY37" fmla="*/ 6202 h 10000"/>
              <a:gd name="connsiteX38" fmla="*/ 543 w 10000"/>
              <a:gd name="connsiteY38" fmla="*/ 4454 h 10000"/>
              <a:gd name="connsiteX39" fmla="*/ 543 w 10000"/>
              <a:gd name="connsiteY39" fmla="*/ 2719 h 10000"/>
              <a:gd name="connsiteX40" fmla="*/ 543 w 10000"/>
              <a:gd name="connsiteY40" fmla="*/ 2281 h 10000"/>
              <a:gd name="connsiteX41" fmla="*/ 543 w 10000"/>
              <a:gd name="connsiteY41" fmla="*/ 1954 h 10000"/>
              <a:gd name="connsiteX42" fmla="*/ 543 w 10000"/>
              <a:gd name="connsiteY42" fmla="*/ 1626 h 10000"/>
              <a:gd name="connsiteX43" fmla="*/ 543 w 10000"/>
              <a:gd name="connsiteY43" fmla="*/ 1298 h 10000"/>
              <a:gd name="connsiteX44" fmla="*/ 543 w 10000"/>
              <a:gd name="connsiteY44" fmla="*/ 1093 h 10000"/>
              <a:gd name="connsiteX45" fmla="*/ 543 w 10000"/>
              <a:gd name="connsiteY45" fmla="*/ 874 h 10000"/>
              <a:gd name="connsiteX46" fmla="*/ 543 w 10000"/>
              <a:gd name="connsiteY46" fmla="*/ 656 h 10000"/>
              <a:gd name="connsiteX47" fmla="*/ 271 w 10000"/>
              <a:gd name="connsiteY47" fmla="*/ 546 h 10000"/>
              <a:gd name="connsiteX48" fmla="*/ 0 w 10000"/>
              <a:gd name="connsiteY48" fmla="*/ 328 h 10000"/>
              <a:gd name="connsiteX49" fmla="*/ 0 w 10000"/>
              <a:gd name="connsiteY49" fmla="*/ 219 h 10000"/>
              <a:gd name="connsiteX50" fmla="*/ 0 w 10000"/>
              <a:gd name="connsiteY50" fmla="*/ 109 h 10000"/>
              <a:gd name="connsiteX51" fmla="*/ 271 w 10000"/>
              <a:gd name="connsiteY51" fmla="*/ 0 h 10000"/>
              <a:gd name="connsiteX52" fmla="*/ 271 w 10000"/>
              <a:gd name="connsiteY52" fmla="*/ 0 h 10000"/>
              <a:gd name="connsiteX53" fmla="*/ 813 w 10000"/>
              <a:gd name="connsiteY53" fmla="*/ 0 h 10000"/>
              <a:gd name="connsiteX54" fmla="*/ 1085 w 10000"/>
              <a:gd name="connsiteY54" fmla="*/ 0 h 10000"/>
              <a:gd name="connsiteX55" fmla="*/ 1628 w 10000"/>
              <a:gd name="connsiteY55" fmla="*/ 109 h 10000"/>
              <a:gd name="connsiteX56" fmla="*/ 2170 w 10000"/>
              <a:gd name="connsiteY56" fmla="*/ 328 h 10000"/>
              <a:gd name="connsiteX57" fmla="*/ 2440 w 10000"/>
              <a:gd name="connsiteY57" fmla="*/ 437 h 10000"/>
              <a:gd name="connsiteX58" fmla="*/ 2712 w 10000"/>
              <a:gd name="connsiteY58" fmla="*/ 546 h 10000"/>
              <a:gd name="connsiteX59" fmla="*/ 2712 w 10000"/>
              <a:gd name="connsiteY59" fmla="*/ 656 h 10000"/>
              <a:gd name="connsiteX60" fmla="*/ 2712 w 10000"/>
              <a:gd name="connsiteY60" fmla="*/ 874 h 10000"/>
              <a:gd name="connsiteX61" fmla="*/ 2440 w 10000"/>
              <a:gd name="connsiteY61" fmla="*/ 1298 h 10000"/>
              <a:gd name="connsiteX62" fmla="*/ 2440 w 10000"/>
              <a:gd name="connsiteY62" fmla="*/ 1516 h 10000"/>
              <a:gd name="connsiteX63" fmla="*/ 2170 w 10000"/>
              <a:gd name="connsiteY63" fmla="*/ 1844 h 10000"/>
              <a:gd name="connsiteX64" fmla="*/ 2170 w 10000"/>
              <a:gd name="connsiteY64" fmla="*/ 2391 h 10000"/>
              <a:gd name="connsiteX65" fmla="*/ 1898 w 10000"/>
              <a:gd name="connsiteY65" fmla="*/ 2937 h 10000"/>
              <a:gd name="connsiteX66" fmla="*/ 1898 w 10000"/>
              <a:gd name="connsiteY66"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5661 w 10000"/>
              <a:gd name="connsiteY18" fmla="*/ 10000 h 10000"/>
              <a:gd name="connsiteX19" fmla="*/ 4846 w 10000"/>
              <a:gd name="connsiteY19" fmla="*/ 10000 h 10000"/>
              <a:gd name="connsiteX20" fmla="*/ 4305 w 10000"/>
              <a:gd name="connsiteY20" fmla="*/ 9891 h 10000"/>
              <a:gd name="connsiteX21" fmla="*/ 3762 w 10000"/>
              <a:gd name="connsiteY21" fmla="*/ 9891 h 10000"/>
              <a:gd name="connsiteX22" fmla="*/ 3254 w 10000"/>
              <a:gd name="connsiteY22" fmla="*/ 9781 h 10000"/>
              <a:gd name="connsiteX23" fmla="*/ 2712 w 10000"/>
              <a:gd name="connsiteY23" fmla="*/ 9672 h 10000"/>
              <a:gd name="connsiteX24" fmla="*/ 2440 w 10000"/>
              <a:gd name="connsiteY24" fmla="*/ 9563 h 10000"/>
              <a:gd name="connsiteX25" fmla="*/ 1898 w 10000"/>
              <a:gd name="connsiteY25" fmla="*/ 9344 h 10000"/>
              <a:gd name="connsiteX26" fmla="*/ 1628 w 10000"/>
              <a:gd name="connsiteY26" fmla="*/ 9126 h 10000"/>
              <a:gd name="connsiteX27" fmla="*/ 1356 w 10000"/>
              <a:gd name="connsiteY27" fmla="*/ 8811 h 10000"/>
              <a:gd name="connsiteX28" fmla="*/ 1085 w 10000"/>
              <a:gd name="connsiteY28" fmla="*/ 8593 h 10000"/>
              <a:gd name="connsiteX29" fmla="*/ 813 w 10000"/>
              <a:gd name="connsiteY29" fmla="*/ 8374 h 10000"/>
              <a:gd name="connsiteX30" fmla="*/ 813 w 10000"/>
              <a:gd name="connsiteY30" fmla="*/ 8156 h 10000"/>
              <a:gd name="connsiteX31" fmla="*/ 543 w 10000"/>
              <a:gd name="connsiteY31" fmla="*/ 7937 h 10000"/>
              <a:gd name="connsiteX32" fmla="*/ 543 w 10000"/>
              <a:gd name="connsiteY32" fmla="*/ 7609 h 10000"/>
              <a:gd name="connsiteX33" fmla="*/ 543 w 10000"/>
              <a:gd name="connsiteY33" fmla="*/ 7391 h 10000"/>
              <a:gd name="connsiteX34" fmla="*/ 543 w 10000"/>
              <a:gd name="connsiteY34" fmla="*/ 6954 h 10000"/>
              <a:gd name="connsiteX35" fmla="*/ 543 w 10000"/>
              <a:gd name="connsiteY35" fmla="*/ 6626 h 10000"/>
              <a:gd name="connsiteX36" fmla="*/ 543 w 10000"/>
              <a:gd name="connsiteY36" fmla="*/ 6202 h 10000"/>
              <a:gd name="connsiteX37" fmla="*/ 543 w 10000"/>
              <a:gd name="connsiteY37" fmla="*/ 4454 h 10000"/>
              <a:gd name="connsiteX38" fmla="*/ 543 w 10000"/>
              <a:gd name="connsiteY38" fmla="*/ 2719 h 10000"/>
              <a:gd name="connsiteX39" fmla="*/ 543 w 10000"/>
              <a:gd name="connsiteY39" fmla="*/ 2281 h 10000"/>
              <a:gd name="connsiteX40" fmla="*/ 543 w 10000"/>
              <a:gd name="connsiteY40" fmla="*/ 1954 h 10000"/>
              <a:gd name="connsiteX41" fmla="*/ 543 w 10000"/>
              <a:gd name="connsiteY41" fmla="*/ 1626 h 10000"/>
              <a:gd name="connsiteX42" fmla="*/ 543 w 10000"/>
              <a:gd name="connsiteY42" fmla="*/ 1298 h 10000"/>
              <a:gd name="connsiteX43" fmla="*/ 543 w 10000"/>
              <a:gd name="connsiteY43" fmla="*/ 1093 h 10000"/>
              <a:gd name="connsiteX44" fmla="*/ 543 w 10000"/>
              <a:gd name="connsiteY44" fmla="*/ 874 h 10000"/>
              <a:gd name="connsiteX45" fmla="*/ 543 w 10000"/>
              <a:gd name="connsiteY45" fmla="*/ 656 h 10000"/>
              <a:gd name="connsiteX46" fmla="*/ 271 w 10000"/>
              <a:gd name="connsiteY46" fmla="*/ 546 h 10000"/>
              <a:gd name="connsiteX47" fmla="*/ 0 w 10000"/>
              <a:gd name="connsiteY47" fmla="*/ 328 h 10000"/>
              <a:gd name="connsiteX48" fmla="*/ 0 w 10000"/>
              <a:gd name="connsiteY48" fmla="*/ 219 h 10000"/>
              <a:gd name="connsiteX49" fmla="*/ 0 w 10000"/>
              <a:gd name="connsiteY49" fmla="*/ 109 h 10000"/>
              <a:gd name="connsiteX50" fmla="*/ 271 w 10000"/>
              <a:gd name="connsiteY50" fmla="*/ 0 h 10000"/>
              <a:gd name="connsiteX51" fmla="*/ 271 w 10000"/>
              <a:gd name="connsiteY51" fmla="*/ 0 h 10000"/>
              <a:gd name="connsiteX52" fmla="*/ 813 w 10000"/>
              <a:gd name="connsiteY52" fmla="*/ 0 h 10000"/>
              <a:gd name="connsiteX53" fmla="*/ 1085 w 10000"/>
              <a:gd name="connsiteY53" fmla="*/ 0 h 10000"/>
              <a:gd name="connsiteX54" fmla="*/ 1628 w 10000"/>
              <a:gd name="connsiteY54" fmla="*/ 109 h 10000"/>
              <a:gd name="connsiteX55" fmla="*/ 2170 w 10000"/>
              <a:gd name="connsiteY55" fmla="*/ 328 h 10000"/>
              <a:gd name="connsiteX56" fmla="*/ 2440 w 10000"/>
              <a:gd name="connsiteY56" fmla="*/ 437 h 10000"/>
              <a:gd name="connsiteX57" fmla="*/ 2712 w 10000"/>
              <a:gd name="connsiteY57" fmla="*/ 546 h 10000"/>
              <a:gd name="connsiteX58" fmla="*/ 2712 w 10000"/>
              <a:gd name="connsiteY58" fmla="*/ 656 h 10000"/>
              <a:gd name="connsiteX59" fmla="*/ 2712 w 10000"/>
              <a:gd name="connsiteY59" fmla="*/ 874 h 10000"/>
              <a:gd name="connsiteX60" fmla="*/ 2440 w 10000"/>
              <a:gd name="connsiteY60" fmla="*/ 1298 h 10000"/>
              <a:gd name="connsiteX61" fmla="*/ 2440 w 10000"/>
              <a:gd name="connsiteY61" fmla="*/ 1516 h 10000"/>
              <a:gd name="connsiteX62" fmla="*/ 2170 w 10000"/>
              <a:gd name="connsiteY62" fmla="*/ 1844 h 10000"/>
              <a:gd name="connsiteX63" fmla="*/ 2170 w 10000"/>
              <a:gd name="connsiteY63" fmla="*/ 2391 h 10000"/>
              <a:gd name="connsiteX64" fmla="*/ 1898 w 10000"/>
              <a:gd name="connsiteY64" fmla="*/ 2937 h 10000"/>
              <a:gd name="connsiteX65" fmla="*/ 1898 w 10000"/>
              <a:gd name="connsiteY65"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7017 w 10000"/>
              <a:gd name="connsiteY16" fmla="*/ 10000 h 10000"/>
              <a:gd name="connsiteX17" fmla="*/ 6203 w 10000"/>
              <a:gd name="connsiteY17" fmla="*/ 10000 h 10000"/>
              <a:gd name="connsiteX18" fmla="*/ 4846 w 10000"/>
              <a:gd name="connsiteY18" fmla="*/ 10000 h 10000"/>
              <a:gd name="connsiteX19" fmla="*/ 4305 w 10000"/>
              <a:gd name="connsiteY19" fmla="*/ 9891 h 10000"/>
              <a:gd name="connsiteX20" fmla="*/ 3762 w 10000"/>
              <a:gd name="connsiteY20" fmla="*/ 9891 h 10000"/>
              <a:gd name="connsiteX21" fmla="*/ 3254 w 10000"/>
              <a:gd name="connsiteY21" fmla="*/ 9781 h 10000"/>
              <a:gd name="connsiteX22" fmla="*/ 2712 w 10000"/>
              <a:gd name="connsiteY22" fmla="*/ 9672 h 10000"/>
              <a:gd name="connsiteX23" fmla="*/ 2440 w 10000"/>
              <a:gd name="connsiteY23" fmla="*/ 9563 h 10000"/>
              <a:gd name="connsiteX24" fmla="*/ 1898 w 10000"/>
              <a:gd name="connsiteY24" fmla="*/ 9344 h 10000"/>
              <a:gd name="connsiteX25" fmla="*/ 1628 w 10000"/>
              <a:gd name="connsiteY25" fmla="*/ 9126 h 10000"/>
              <a:gd name="connsiteX26" fmla="*/ 1356 w 10000"/>
              <a:gd name="connsiteY26" fmla="*/ 8811 h 10000"/>
              <a:gd name="connsiteX27" fmla="*/ 1085 w 10000"/>
              <a:gd name="connsiteY27" fmla="*/ 8593 h 10000"/>
              <a:gd name="connsiteX28" fmla="*/ 813 w 10000"/>
              <a:gd name="connsiteY28" fmla="*/ 8374 h 10000"/>
              <a:gd name="connsiteX29" fmla="*/ 813 w 10000"/>
              <a:gd name="connsiteY29" fmla="*/ 8156 h 10000"/>
              <a:gd name="connsiteX30" fmla="*/ 543 w 10000"/>
              <a:gd name="connsiteY30" fmla="*/ 7937 h 10000"/>
              <a:gd name="connsiteX31" fmla="*/ 543 w 10000"/>
              <a:gd name="connsiteY31" fmla="*/ 7609 h 10000"/>
              <a:gd name="connsiteX32" fmla="*/ 543 w 10000"/>
              <a:gd name="connsiteY32" fmla="*/ 7391 h 10000"/>
              <a:gd name="connsiteX33" fmla="*/ 543 w 10000"/>
              <a:gd name="connsiteY33" fmla="*/ 6954 h 10000"/>
              <a:gd name="connsiteX34" fmla="*/ 543 w 10000"/>
              <a:gd name="connsiteY34" fmla="*/ 6626 h 10000"/>
              <a:gd name="connsiteX35" fmla="*/ 543 w 10000"/>
              <a:gd name="connsiteY35" fmla="*/ 6202 h 10000"/>
              <a:gd name="connsiteX36" fmla="*/ 543 w 10000"/>
              <a:gd name="connsiteY36" fmla="*/ 4454 h 10000"/>
              <a:gd name="connsiteX37" fmla="*/ 543 w 10000"/>
              <a:gd name="connsiteY37" fmla="*/ 2719 h 10000"/>
              <a:gd name="connsiteX38" fmla="*/ 543 w 10000"/>
              <a:gd name="connsiteY38" fmla="*/ 2281 h 10000"/>
              <a:gd name="connsiteX39" fmla="*/ 543 w 10000"/>
              <a:gd name="connsiteY39" fmla="*/ 1954 h 10000"/>
              <a:gd name="connsiteX40" fmla="*/ 543 w 10000"/>
              <a:gd name="connsiteY40" fmla="*/ 1626 h 10000"/>
              <a:gd name="connsiteX41" fmla="*/ 543 w 10000"/>
              <a:gd name="connsiteY41" fmla="*/ 1298 h 10000"/>
              <a:gd name="connsiteX42" fmla="*/ 543 w 10000"/>
              <a:gd name="connsiteY42" fmla="*/ 1093 h 10000"/>
              <a:gd name="connsiteX43" fmla="*/ 543 w 10000"/>
              <a:gd name="connsiteY43" fmla="*/ 874 h 10000"/>
              <a:gd name="connsiteX44" fmla="*/ 543 w 10000"/>
              <a:gd name="connsiteY44" fmla="*/ 656 h 10000"/>
              <a:gd name="connsiteX45" fmla="*/ 271 w 10000"/>
              <a:gd name="connsiteY45" fmla="*/ 546 h 10000"/>
              <a:gd name="connsiteX46" fmla="*/ 0 w 10000"/>
              <a:gd name="connsiteY46" fmla="*/ 328 h 10000"/>
              <a:gd name="connsiteX47" fmla="*/ 0 w 10000"/>
              <a:gd name="connsiteY47" fmla="*/ 219 h 10000"/>
              <a:gd name="connsiteX48" fmla="*/ 0 w 10000"/>
              <a:gd name="connsiteY48" fmla="*/ 109 h 10000"/>
              <a:gd name="connsiteX49" fmla="*/ 271 w 10000"/>
              <a:gd name="connsiteY49" fmla="*/ 0 h 10000"/>
              <a:gd name="connsiteX50" fmla="*/ 271 w 10000"/>
              <a:gd name="connsiteY50" fmla="*/ 0 h 10000"/>
              <a:gd name="connsiteX51" fmla="*/ 813 w 10000"/>
              <a:gd name="connsiteY51" fmla="*/ 0 h 10000"/>
              <a:gd name="connsiteX52" fmla="*/ 1085 w 10000"/>
              <a:gd name="connsiteY52" fmla="*/ 0 h 10000"/>
              <a:gd name="connsiteX53" fmla="*/ 1628 w 10000"/>
              <a:gd name="connsiteY53" fmla="*/ 109 h 10000"/>
              <a:gd name="connsiteX54" fmla="*/ 2170 w 10000"/>
              <a:gd name="connsiteY54" fmla="*/ 328 h 10000"/>
              <a:gd name="connsiteX55" fmla="*/ 2440 w 10000"/>
              <a:gd name="connsiteY55" fmla="*/ 437 h 10000"/>
              <a:gd name="connsiteX56" fmla="*/ 2712 w 10000"/>
              <a:gd name="connsiteY56" fmla="*/ 546 h 10000"/>
              <a:gd name="connsiteX57" fmla="*/ 2712 w 10000"/>
              <a:gd name="connsiteY57" fmla="*/ 656 h 10000"/>
              <a:gd name="connsiteX58" fmla="*/ 2712 w 10000"/>
              <a:gd name="connsiteY58" fmla="*/ 874 h 10000"/>
              <a:gd name="connsiteX59" fmla="*/ 2440 w 10000"/>
              <a:gd name="connsiteY59" fmla="*/ 1298 h 10000"/>
              <a:gd name="connsiteX60" fmla="*/ 2440 w 10000"/>
              <a:gd name="connsiteY60" fmla="*/ 1516 h 10000"/>
              <a:gd name="connsiteX61" fmla="*/ 2170 w 10000"/>
              <a:gd name="connsiteY61" fmla="*/ 1844 h 10000"/>
              <a:gd name="connsiteX62" fmla="*/ 2170 w 10000"/>
              <a:gd name="connsiteY62" fmla="*/ 2391 h 10000"/>
              <a:gd name="connsiteX63" fmla="*/ 1898 w 10000"/>
              <a:gd name="connsiteY63" fmla="*/ 2937 h 10000"/>
              <a:gd name="connsiteX64" fmla="*/ 1898 w 10000"/>
              <a:gd name="connsiteY64"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6203 w 10000"/>
              <a:gd name="connsiteY16" fmla="*/ 10000 h 10000"/>
              <a:gd name="connsiteX17" fmla="*/ 4846 w 10000"/>
              <a:gd name="connsiteY17" fmla="*/ 10000 h 10000"/>
              <a:gd name="connsiteX18" fmla="*/ 4305 w 10000"/>
              <a:gd name="connsiteY18" fmla="*/ 9891 h 10000"/>
              <a:gd name="connsiteX19" fmla="*/ 3762 w 10000"/>
              <a:gd name="connsiteY19" fmla="*/ 9891 h 10000"/>
              <a:gd name="connsiteX20" fmla="*/ 3254 w 10000"/>
              <a:gd name="connsiteY20" fmla="*/ 9781 h 10000"/>
              <a:gd name="connsiteX21" fmla="*/ 2712 w 10000"/>
              <a:gd name="connsiteY21" fmla="*/ 9672 h 10000"/>
              <a:gd name="connsiteX22" fmla="*/ 2440 w 10000"/>
              <a:gd name="connsiteY22" fmla="*/ 9563 h 10000"/>
              <a:gd name="connsiteX23" fmla="*/ 1898 w 10000"/>
              <a:gd name="connsiteY23" fmla="*/ 9344 h 10000"/>
              <a:gd name="connsiteX24" fmla="*/ 1628 w 10000"/>
              <a:gd name="connsiteY24" fmla="*/ 9126 h 10000"/>
              <a:gd name="connsiteX25" fmla="*/ 1356 w 10000"/>
              <a:gd name="connsiteY25" fmla="*/ 8811 h 10000"/>
              <a:gd name="connsiteX26" fmla="*/ 1085 w 10000"/>
              <a:gd name="connsiteY26" fmla="*/ 8593 h 10000"/>
              <a:gd name="connsiteX27" fmla="*/ 813 w 10000"/>
              <a:gd name="connsiteY27" fmla="*/ 8374 h 10000"/>
              <a:gd name="connsiteX28" fmla="*/ 813 w 10000"/>
              <a:gd name="connsiteY28" fmla="*/ 8156 h 10000"/>
              <a:gd name="connsiteX29" fmla="*/ 543 w 10000"/>
              <a:gd name="connsiteY29" fmla="*/ 7937 h 10000"/>
              <a:gd name="connsiteX30" fmla="*/ 543 w 10000"/>
              <a:gd name="connsiteY30" fmla="*/ 7609 h 10000"/>
              <a:gd name="connsiteX31" fmla="*/ 543 w 10000"/>
              <a:gd name="connsiteY31" fmla="*/ 7391 h 10000"/>
              <a:gd name="connsiteX32" fmla="*/ 543 w 10000"/>
              <a:gd name="connsiteY32" fmla="*/ 6954 h 10000"/>
              <a:gd name="connsiteX33" fmla="*/ 543 w 10000"/>
              <a:gd name="connsiteY33" fmla="*/ 6626 h 10000"/>
              <a:gd name="connsiteX34" fmla="*/ 543 w 10000"/>
              <a:gd name="connsiteY34" fmla="*/ 6202 h 10000"/>
              <a:gd name="connsiteX35" fmla="*/ 543 w 10000"/>
              <a:gd name="connsiteY35" fmla="*/ 4454 h 10000"/>
              <a:gd name="connsiteX36" fmla="*/ 543 w 10000"/>
              <a:gd name="connsiteY36" fmla="*/ 2719 h 10000"/>
              <a:gd name="connsiteX37" fmla="*/ 543 w 10000"/>
              <a:gd name="connsiteY37" fmla="*/ 2281 h 10000"/>
              <a:gd name="connsiteX38" fmla="*/ 543 w 10000"/>
              <a:gd name="connsiteY38" fmla="*/ 1954 h 10000"/>
              <a:gd name="connsiteX39" fmla="*/ 543 w 10000"/>
              <a:gd name="connsiteY39" fmla="*/ 1626 h 10000"/>
              <a:gd name="connsiteX40" fmla="*/ 543 w 10000"/>
              <a:gd name="connsiteY40" fmla="*/ 1298 h 10000"/>
              <a:gd name="connsiteX41" fmla="*/ 543 w 10000"/>
              <a:gd name="connsiteY41" fmla="*/ 1093 h 10000"/>
              <a:gd name="connsiteX42" fmla="*/ 543 w 10000"/>
              <a:gd name="connsiteY42" fmla="*/ 874 h 10000"/>
              <a:gd name="connsiteX43" fmla="*/ 543 w 10000"/>
              <a:gd name="connsiteY43" fmla="*/ 656 h 10000"/>
              <a:gd name="connsiteX44" fmla="*/ 271 w 10000"/>
              <a:gd name="connsiteY44" fmla="*/ 546 h 10000"/>
              <a:gd name="connsiteX45" fmla="*/ 0 w 10000"/>
              <a:gd name="connsiteY45" fmla="*/ 328 h 10000"/>
              <a:gd name="connsiteX46" fmla="*/ 0 w 10000"/>
              <a:gd name="connsiteY46" fmla="*/ 219 h 10000"/>
              <a:gd name="connsiteX47" fmla="*/ 0 w 10000"/>
              <a:gd name="connsiteY47" fmla="*/ 109 h 10000"/>
              <a:gd name="connsiteX48" fmla="*/ 271 w 10000"/>
              <a:gd name="connsiteY48" fmla="*/ 0 h 10000"/>
              <a:gd name="connsiteX49" fmla="*/ 271 w 10000"/>
              <a:gd name="connsiteY49" fmla="*/ 0 h 10000"/>
              <a:gd name="connsiteX50" fmla="*/ 813 w 10000"/>
              <a:gd name="connsiteY50" fmla="*/ 0 h 10000"/>
              <a:gd name="connsiteX51" fmla="*/ 1085 w 10000"/>
              <a:gd name="connsiteY51" fmla="*/ 0 h 10000"/>
              <a:gd name="connsiteX52" fmla="*/ 1628 w 10000"/>
              <a:gd name="connsiteY52" fmla="*/ 109 h 10000"/>
              <a:gd name="connsiteX53" fmla="*/ 2170 w 10000"/>
              <a:gd name="connsiteY53" fmla="*/ 328 h 10000"/>
              <a:gd name="connsiteX54" fmla="*/ 2440 w 10000"/>
              <a:gd name="connsiteY54" fmla="*/ 437 h 10000"/>
              <a:gd name="connsiteX55" fmla="*/ 2712 w 10000"/>
              <a:gd name="connsiteY55" fmla="*/ 546 h 10000"/>
              <a:gd name="connsiteX56" fmla="*/ 2712 w 10000"/>
              <a:gd name="connsiteY56" fmla="*/ 656 h 10000"/>
              <a:gd name="connsiteX57" fmla="*/ 2712 w 10000"/>
              <a:gd name="connsiteY57" fmla="*/ 874 h 10000"/>
              <a:gd name="connsiteX58" fmla="*/ 2440 w 10000"/>
              <a:gd name="connsiteY58" fmla="*/ 1298 h 10000"/>
              <a:gd name="connsiteX59" fmla="*/ 2440 w 10000"/>
              <a:gd name="connsiteY59" fmla="*/ 1516 h 10000"/>
              <a:gd name="connsiteX60" fmla="*/ 2170 w 10000"/>
              <a:gd name="connsiteY60" fmla="*/ 1844 h 10000"/>
              <a:gd name="connsiteX61" fmla="*/ 2170 w 10000"/>
              <a:gd name="connsiteY61" fmla="*/ 2391 h 10000"/>
              <a:gd name="connsiteX62" fmla="*/ 1898 w 10000"/>
              <a:gd name="connsiteY62" fmla="*/ 2937 h 10000"/>
              <a:gd name="connsiteX63" fmla="*/ 1898 w 10000"/>
              <a:gd name="connsiteY63"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7829 w 10000"/>
              <a:gd name="connsiteY15" fmla="*/ 10000 h 10000"/>
              <a:gd name="connsiteX16" fmla="*/ 4846 w 10000"/>
              <a:gd name="connsiteY16" fmla="*/ 10000 h 10000"/>
              <a:gd name="connsiteX17" fmla="*/ 4305 w 10000"/>
              <a:gd name="connsiteY17" fmla="*/ 9891 h 10000"/>
              <a:gd name="connsiteX18" fmla="*/ 3762 w 10000"/>
              <a:gd name="connsiteY18" fmla="*/ 9891 h 10000"/>
              <a:gd name="connsiteX19" fmla="*/ 3254 w 10000"/>
              <a:gd name="connsiteY19" fmla="*/ 9781 h 10000"/>
              <a:gd name="connsiteX20" fmla="*/ 2712 w 10000"/>
              <a:gd name="connsiteY20" fmla="*/ 9672 h 10000"/>
              <a:gd name="connsiteX21" fmla="*/ 2440 w 10000"/>
              <a:gd name="connsiteY21" fmla="*/ 9563 h 10000"/>
              <a:gd name="connsiteX22" fmla="*/ 1898 w 10000"/>
              <a:gd name="connsiteY22" fmla="*/ 9344 h 10000"/>
              <a:gd name="connsiteX23" fmla="*/ 1628 w 10000"/>
              <a:gd name="connsiteY23" fmla="*/ 9126 h 10000"/>
              <a:gd name="connsiteX24" fmla="*/ 1356 w 10000"/>
              <a:gd name="connsiteY24" fmla="*/ 8811 h 10000"/>
              <a:gd name="connsiteX25" fmla="*/ 1085 w 10000"/>
              <a:gd name="connsiteY25" fmla="*/ 8593 h 10000"/>
              <a:gd name="connsiteX26" fmla="*/ 813 w 10000"/>
              <a:gd name="connsiteY26" fmla="*/ 8374 h 10000"/>
              <a:gd name="connsiteX27" fmla="*/ 813 w 10000"/>
              <a:gd name="connsiteY27" fmla="*/ 8156 h 10000"/>
              <a:gd name="connsiteX28" fmla="*/ 543 w 10000"/>
              <a:gd name="connsiteY28" fmla="*/ 7937 h 10000"/>
              <a:gd name="connsiteX29" fmla="*/ 543 w 10000"/>
              <a:gd name="connsiteY29" fmla="*/ 7609 h 10000"/>
              <a:gd name="connsiteX30" fmla="*/ 543 w 10000"/>
              <a:gd name="connsiteY30" fmla="*/ 7391 h 10000"/>
              <a:gd name="connsiteX31" fmla="*/ 543 w 10000"/>
              <a:gd name="connsiteY31" fmla="*/ 6954 h 10000"/>
              <a:gd name="connsiteX32" fmla="*/ 543 w 10000"/>
              <a:gd name="connsiteY32" fmla="*/ 6626 h 10000"/>
              <a:gd name="connsiteX33" fmla="*/ 543 w 10000"/>
              <a:gd name="connsiteY33" fmla="*/ 6202 h 10000"/>
              <a:gd name="connsiteX34" fmla="*/ 543 w 10000"/>
              <a:gd name="connsiteY34" fmla="*/ 4454 h 10000"/>
              <a:gd name="connsiteX35" fmla="*/ 543 w 10000"/>
              <a:gd name="connsiteY35" fmla="*/ 2719 h 10000"/>
              <a:gd name="connsiteX36" fmla="*/ 543 w 10000"/>
              <a:gd name="connsiteY36" fmla="*/ 2281 h 10000"/>
              <a:gd name="connsiteX37" fmla="*/ 543 w 10000"/>
              <a:gd name="connsiteY37" fmla="*/ 1954 h 10000"/>
              <a:gd name="connsiteX38" fmla="*/ 543 w 10000"/>
              <a:gd name="connsiteY38" fmla="*/ 1626 h 10000"/>
              <a:gd name="connsiteX39" fmla="*/ 543 w 10000"/>
              <a:gd name="connsiteY39" fmla="*/ 1298 h 10000"/>
              <a:gd name="connsiteX40" fmla="*/ 543 w 10000"/>
              <a:gd name="connsiteY40" fmla="*/ 1093 h 10000"/>
              <a:gd name="connsiteX41" fmla="*/ 543 w 10000"/>
              <a:gd name="connsiteY41" fmla="*/ 874 h 10000"/>
              <a:gd name="connsiteX42" fmla="*/ 543 w 10000"/>
              <a:gd name="connsiteY42" fmla="*/ 656 h 10000"/>
              <a:gd name="connsiteX43" fmla="*/ 271 w 10000"/>
              <a:gd name="connsiteY43" fmla="*/ 546 h 10000"/>
              <a:gd name="connsiteX44" fmla="*/ 0 w 10000"/>
              <a:gd name="connsiteY44" fmla="*/ 328 h 10000"/>
              <a:gd name="connsiteX45" fmla="*/ 0 w 10000"/>
              <a:gd name="connsiteY45" fmla="*/ 219 h 10000"/>
              <a:gd name="connsiteX46" fmla="*/ 0 w 10000"/>
              <a:gd name="connsiteY46" fmla="*/ 109 h 10000"/>
              <a:gd name="connsiteX47" fmla="*/ 271 w 10000"/>
              <a:gd name="connsiteY47" fmla="*/ 0 h 10000"/>
              <a:gd name="connsiteX48" fmla="*/ 271 w 10000"/>
              <a:gd name="connsiteY48" fmla="*/ 0 h 10000"/>
              <a:gd name="connsiteX49" fmla="*/ 813 w 10000"/>
              <a:gd name="connsiteY49" fmla="*/ 0 h 10000"/>
              <a:gd name="connsiteX50" fmla="*/ 1085 w 10000"/>
              <a:gd name="connsiteY50" fmla="*/ 0 h 10000"/>
              <a:gd name="connsiteX51" fmla="*/ 1628 w 10000"/>
              <a:gd name="connsiteY51" fmla="*/ 109 h 10000"/>
              <a:gd name="connsiteX52" fmla="*/ 2170 w 10000"/>
              <a:gd name="connsiteY52" fmla="*/ 328 h 10000"/>
              <a:gd name="connsiteX53" fmla="*/ 2440 w 10000"/>
              <a:gd name="connsiteY53" fmla="*/ 437 h 10000"/>
              <a:gd name="connsiteX54" fmla="*/ 2712 w 10000"/>
              <a:gd name="connsiteY54" fmla="*/ 546 h 10000"/>
              <a:gd name="connsiteX55" fmla="*/ 2712 w 10000"/>
              <a:gd name="connsiteY55" fmla="*/ 656 h 10000"/>
              <a:gd name="connsiteX56" fmla="*/ 2712 w 10000"/>
              <a:gd name="connsiteY56" fmla="*/ 874 h 10000"/>
              <a:gd name="connsiteX57" fmla="*/ 2440 w 10000"/>
              <a:gd name="connsiteY57" fmla="*/ 1298 h 10000"/>
              <a:gd name="connsiteX58" fmla="*/ 2440 w 10000"/>
              <a:gd name="connsiteY58" fmla="*/ 1516 h 10000"/>
              <a:gd name="connsiteX59" fmla="*/ 2170 w 10000"/>
              <a:gd name="connsiteY59" fmla="*/ 1844 h 10000"/>
              <a:gd name="connsiteX60" fmla="*/ 2170 w 10000"/>
              <a:gd name="connsiteY60" fmla="*/ 2391 h 10000"/>
              <a:gd name="connsiteX61" fmla="*/ 1898 w 10000"/>
              <a:gd name="connsiteY61" fmla="*/ 2937 h 10000"/>
              <a:gd name="connsiteX62" fmla="*/ 1898 w 10000"/>
              <a:gd name="connsiteY62"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8914 w 10000"/>
              <a:gd name="connsiteY14" fmla="*/ 10000 h 10000"/>
              <a:gd name="connsiteX15" fmla="*/ 4846 w 10000"/>
              <a:gd name="connsiteY15" fmla="*/ 10000 h 10000"/>
              <a:gd name="connsiteX16" fmla="*/ 4305 w 10000"/>
              <a:gd name="connsiteY16" fmla="*/ 9891 h 10000"/>
              <a:gd name="connsiteX17" fmla="*/ 3762 w 10000"/>
              <a:gd name="connsiteY17" fmla="*/ 9891 h 10000"/>
              <a:gd name="connsiteX18" fmla="*/ 3254 w 10000"/>
              <a:gd name="connsiteY18" fmla="*/ 9781 h 10000"/>
              <a:gd name="connsiteX19" fmla="*/ 2712 w 10000"/>
              <a:gd name="connsiteY19" fmla="*/ 9672 h 10000"/>
              <a:gd name="connsiteX20" fmla="*/ 2440 w 10000"/>
              <a:gd name="connsiteY20" fmla="*/ 9563 h 10000"/>
              <a:gd name="connsiteX21" fmla="*/ 1898 w 10000"/>
              <a:gd name="connsiteY21" fmla="*/ 9344 h 10000"/>
              <a:gd name="connsiteX22" fmla="*/ 1628 w 10000"/>
              <a:gd name="connsiteY22" fmla="*/ 9126 h 10000"/>
              <a:gd name="connsiteX23" fmla="*/ 1356 w 10000"/>
              <a:gd name="connsiteY23" fmla="*/ 8811 h 10000"/>
              <a:gd name="connsiteX24" fmla="*/ 1085 w 10000"/>
              <a:gd name="connsiteY24" fmla="*/ 8593 h 10000"/>
              <a:gd name="connsiteX25" fmla="*/ 813 w 10000"/>
              <a:gd name="connsiteY25" fmla="*/ 8374 h 10000"/>
              <a:gd name="connsiteX26" fmla="*/ 813 w 10000"/>
              <a:gd name="connsiteY26" fmla="*/ 8156 h 10000"/>
              <a:gd name="connsiteX27" fmla="*/ 543 w 10000"/>
              <a:gd name="connsiteY27" fmla="*/ 7937 h 10000"/>
              <a:gd name="connsiteX28" fmla="*/ 543 w 10000"/>
              <a:gd name="connsiteY28" fmla="*/ 7609 h 10000"/>
              <a:gd name="connsiteX29" fmla="*/ 543 w 10000"/>
              <a:gd name="connsiteY29" fmla="*/ 7391 h 10000"/>
              <a:gd name="connsiteX30" fmla="*/ 543 w 10000"/>
              <a:gd name="connsiteY30" fmla="*/ 6954 h 10000"/>
              <a:gd name="connsiteX31" fmla="*/ 543 w 10000"/>
              <a:gd name="connsiteY31" fmla="*/ 6626 h 10000"/>
              <a:gd name="connsiteX32" fmla="*/ 543 w 10000"/>
              <a:gd name="connsiteY32" fmla="*/ 6202 h 10000"/>
              <a:gd name="connsiteX33" fmla="*/ 543 w 10000"/>
              <a:gd name="connsiteY33" fmla="*/ 4454 h 10000"/>
              <a:gd name="connsiteX34" fmla="*/ 543 w 10000"/>
              <a:gd name="connsiteY34" fmla="*/ 2719 h 10000"/>
              <a:gd name="connsiteX35" fmla="*/ 543 w 10000"/>
              <a:gd name="connsiteY35" fmla="*/ 2281 h 10000"/>
              <a:gd name="connsiteX36" fmla="*/ 543 w 10000"/>
              <a:gd name="connsiteY36" fmla="*/ 1954 h 10000"/>
              <a:gd name="connsiteX37" fmla="*/ 543 w 10000"/>
              <a:gd name="connsiteY37" fmla="*/ 1626 h 10000"/>
              <a:gd name="connsiteX38" fmla="*/ 543 w 10000"/>
              <a:gd name="connsiteY38" fmla="*/ 1298 h 10000"/>
              <a:gd name="connsiteX39" fmla="*/ 543 w 10000"/>
              <a:gd name="connsiteY39" fmla="*/ 1093 h 10000"/>
              <a:gd name="connsiteX40" fmla="*/ 543 w 10000"/>
              <a:gd name="connsiteY40" fmla="*/ 874 h 10000"/>
              <a:gd name="connsiteX41" fmla="*/ 543 w 10000"/>
              <a:gd name="connsiteY41" fmla="*/ 656 h 10000"/>
              <a:gd name="connsiteX42" fmla="*/ 271 w 10000"/>
              <a:gd name="connsiteY42" fmla="*/ 546 h 10000"/>
              <a:gd name="connsiteX43" fmla="*/ 0 w 10000"/>
              <a:gd name="connsiteY43" fmla="*/ 328 h 10000"/>
              <a:gd name="connsiteX44" fmla="*/ 0 w 10000"/>
              <a:gd name="connsiteY44" fmla="*/ 219 h 10000"/>
              <a:gd name="connsiteX45" fmla="*/ 0 w 10000"/>
              <a:gd name="connsiteY45" fmla="*/ 109 h 10000"/>
              <a:gd name="connsiteX46" fmla="*/ 271 w 10000"/>
              <a:gd name="connsiteY46" fmla="*/ 0 h 10000"/>
              <a:gd name="connsiteX47" fmla="*/ 271 w 10000"/>
              <a:gd name="connsiteY47" fmla="*/ 0 h 10000"/>
              <a:gd name="connsiteX48" fmla="*/ 813 w 10000"/>
              <a:gd name="connsiteY48" fmla="*/ 0 h 10000"/>
              <a:gd name="connsiteX49" fmla="*/ 1085 w 10000"/>
              <a:gd name="connsiteY49" fmla="*/ 0 h 10000"/>
              <a:gd name="connsiteX50" fmla="*/ 1628 w 10000"/>
              <a:gd name="connsiteY50" fmla="*/ 109 h 10000"/>
              <a:gd name="connsiteX51" fmla="*/ 2170 w 10000"/>
              <a:gd name="connsiteY51" fmla="*/ 328 h 10000"/>
              <a:gd name="connsiteX52" fmla="*/ 2440 w 10000"/>
              <a:gd name="connsiteY52" fmla="*/ 437 h 10000"/>
              <a:gd name="connsiteX53" fmla="*/ 2712 w 10000"/>
              <a:gd name="connsiteY53" fmla="*/ 546 h 10000"/>
              <a:gd name="connsiteX54" fmla="*/ 2712 w 10000"/>
              <a:gd name="connsiteY54" fmla="*/ 656 h 10000"/>
              <a:gd name="connsiteX55" fmla="*/ 2712 w 10000"/>
              <a:gd name="connsiteY55" fmla="*/ 874 h 10000"/>
              <a:gd name="connsiteX56" fmla="*/ 2440 w 10000"/>
              <a:gd name="connsiteY56" fmla="*/ 1298 h 10000"/>
              <a:gd name="connsiteX57" fmla="*/ 2440 w 10000"/>
              <a:gd name="connsiteY57" fmla="*/ 1516 h 10000"/>
              <a:gd name="connsiteX58" fmla="*/ 2170 w 10000"/>
              <a:gd name="connsiteY58" fmla="*/ 1844 h 10000"/>
              <a:gd name="connsiteX59" fmla="*/ 2170 w 10000"/>
              <a:gd name="connsiteY59" fmla="*/ 2391 h 10000"/>
              <a:gd name="connsiteX60" fmla="*/ 1898 w 10000"/>
              <a:gd name="connsiteY60" fmla="*/ 2937 h 10000"/>
              <a:gd name="connsiteX61" fmla="*/ 1898 w 10000"/>
              <a:gd name="connsiteY61" fmla="*/ 2937 h 10000"/>
              <a:gd name="connsiteX0" fmla="*/ 1898 w 10000"/>
              <a:gd name="connsiteY0" fmla="*/ 2937 h 10000"/>
              <a:gd name="connsiteX1" fmla="*/ 1898 w 10000"/>
              <a:gd name="connsiteY1" fmla="*/ 3484 h 10000"/>
              <a:gd name="connsiteX2" fmla="*/ 1898 w 10000"/>
              <a:gd name="connsiteY2" fmla="*/ 4016 h 10000"/>
              <a:gd name="connsiteX3" fmla="*/ 1898 w 10000"/>
              <a:gd name="connsiteY3" fmla="*/ 4563 h 10000"/>
              <a:gd name="connsiteX4" fmla="*/ 1898 w 10000"/>
              <a:gd name="connsiteY4" fmla="*/ 5000 h 10000"/>
              <a:gd name="connsiteX5" fmla="*/ 1628 w 10000"/>
              <a:gd name="connsiteY5" fmla="*/ 5437 h 10000"/>
              <a:gd name="connsiteX6" fmla="*/ 1628 w 10000"/>
              <a:gd name="connsiteY6" fmla="*/ 5984 h 10000"/>
              <a:gd name="connsiteX7" fmla="*/ 1898 w 10000"/>
              <a:gd name="connsiteY7" fmla="*/ 7063 h 10000"/>
              <a:gd name="connsiteX8" fmla="*/ 1898 w 10000"/>
              <a:gd name="connsiteY8" fmla="*/ 7500 h 10000"/>
              <a:gd name="connsiteX9" fmla="*/ 2170 w 10000"/>
              <a:gd name="connsiteY9" fmla="*/ 7937 h 10000"/>
              <a:gd name="connsiteX10" fmla="*/ 2440 w 10000"/>
              <a:gd name="connsiteY10" fmla="*/ 8265 h 10000"/>
              <a:gd name="connsiteX11" fmla="*/ 2712 w 10000"/>
              <a:gd name="connsiteY11" fmla="*/ 8593 h 10000"/>
              <a:gd name="connsiteX12" fmla="*/ 2982 w 10000"/>
              <a:gd name="connsiteY12" fmla="*/ 8702 h 10000"/>
              <a:gd name="connsiteX13" fmla="*/ 10000 w 10000"/>
              <a:gd name="connsiteY13" fmla="*/ 9891 h 10000"/>
              <a:gd name="connsiteX14" fmla="*/ 4846 w 10000"/>
              <a:gd name="connsiteY14" fmla="*/ 10000 h 10000"/>
              <a:gd name="connsiteX15" fmla="*/ 4305 w 10000"/>
              <a:gd name="connsiteY15" fmla="*/ 9891 h 10000"/>
              <a:gd name="connsiteX16" fmla="*/ 3762 w 10000"/>
              <a:gd name="connsiteY16" fmla="*/ 9891 h 10000"/>
              <a:gd name="connsiteX17" fmla="*/ 3254 w 10000"/>
              <a:gd name="connsiteY17" fmla="*/ 9781 h 10000"/>
              <a:gd name="connsiteX18" fmla="*/ 2712 w 10000"/>
              <a:gd name="connsiteY18" fmla="*/ 9672 h 10000"/>
              <a:gd name="connsiteX19" fmla="*/ 2440 w 10000"/>
              <a:gd name="connsiteY19" fmla="*/ 9563 h 10000"/>
              <a:gd name="connsiteX20" fmla="*/ 1898 w 10000"/>
              <a:gd name="connsiteY20" fmla="*/ 9344 h 10000"/>
              <a:gd name="connsiteX21" fmla="*/ 1628 w 10000"/>
              <a:gd name="connsiteY21" fmla="*/ 9126 h 10000"/>
              <a:gd name="connsiteX22" fmla="*/ 1356 w 10000"/>
              <a:gd name="connsiteY22" fmla="*/ 8811 h 10000"/>
              <a:gd name="connsiteX23" fmla="*/ 1085 w 10000"/>
              <a:gd name="connsiteY23" fmla="*/ 8593 h 10000"/>
              <a:gd name="connsiteX24" fmla="*/ 813 w 10000"/>
              <a:gd name="connsiteY24" fmla="*/ 8374 h 10000"/>
              <a:gd name="connsiteX25" fmla="*/ 813 w 10000"/>
              <a:gd name="connsiteY25" fmla="*/ 8156 h 10000"/>
              <a:gd name="connsiteX26" fmla="*/ 543 w 10000"/>
              <a:gd name="connsiteY26" fmla="*/ 7937 h 10000"/>
              <a:gd name="connsiteX27" fmla="*/ 543 w 10000"/>
              <a:gd name="connsiteY27" fmla="*/ 7609 h 10000"/>
              <a:gd name="connsiteX28" fmla="*/ 543 w 10000"/>
              <a:gd name="connsiteY28" fmla="*/ 7391 h 10000"/>
              <a:gd name="connsiteX29" fmla="*/ 543 w 10000"/>
              <a:gd name="connsiteY29" fmla="*/ 6954 h 10000"/>
              <a:gd name="connsiteX30" fmla="*/ 543 w 10000"/>
              <a:gd name="connsiteY30" fmla="*/ 6626 h 10000"/>
              <a:gd name="connsiteX31" fmla="*/ 543 w 10000"/>
              <a:gd name="connsiteY31" fmla="*/ 6202 h 10000"/>
              <a:gd name="connsiteX32" fmla="*/ 543 w 10000"/>
              <a:gd name="connsiteY32" fmla="*/ 4454 h 10000"/>
              <a:gd name="connsiteX33" fmla="*/ 543 w 10000"/>
              <a:gd name="connsiteY33" fmla="*/ 2719 h 10000"/>
              <a:gd name="connsiteX34" fmla="*/ 543 w 10000"/>
              <a:gd name="connsiteY34" fmla="*/ 2281 h 10000"/>
              <a:gd name="connsiteX35" fmla="*/ 543 w 10000"/>
              <a:gd name="connsiteY35" fmla="*/ 1954 h 10000"/>
              <a:gd name="connsiteX36" fmla="*/ 543 w 10000"/>
              <a:gd name="connsiteY36" fmla="*/ 1626 h 10000"/>
              <a:gd name="connsiteX37" fmla="*/ 543 w 10000"/>
              <a:gd name="connsiteY37" fmla="*/ 1298 h 10000"/>
              <a:gd name="connsiteX38" fmla="*/ 543 w 10000"/>
              <a:gd name="connsiteY38" fmla="*/ 1093 h 10000"/>
              <a:gd name="connsiteX39" fmla="*/ 543 w 10000"/>
              <a:gd name="connsiteY39" fmla="*/ 874 h 10000"/>
              <a:gd name="connsiteX40" fmla="*/ 543 w 10000"/>
              <a:gd name="connsiteY40" fmla="*/ 656 h 10000"/>
              <a:gd name="connsiteX41" fmla="*/ 271 w 10000"/>
              <a:gd name="connsiteY41" fmla="*/ 546 h 10000"/>
              <a:gd name="connsiteX42" fmla="*/ 0 w 10000"/>
              <a:gd name="connsiteY42" fmla="*/ 328 h 10000"/>
              <a:gd name="connsiteX43" fmla="*/ 0 w 10000"/>
              <a:gd name="connsiteY43" fmla="*/ 219 h 10000"/>
              <a:gd name="connsiteX44" fmla="*/ 0 w 10000"/>
              <a:gd name="connsiteY44" fmla="*/ 109 h 10000"/>
              <a:gd name="connsiteX45" fmla="*/ 271 w 10000"/>
              <a:gd name="connsiteY45" fmla="*/ 0 h 10000"/>
              <a:gd name="connsiteX46" fmla="*/ 271 w 10000"/>
              <a:gd name="connsiteY46" fmla="*/ 0 h 10000"/>
              <a:gd name="connsiteX47" fmla="*/ 813 w 10000"/>
              <a:gd name="connsiteY47" fmla="*/ 0 h 10000"/>
              <a:gd name="connsiteX48" fmla="*/ 1085 w 10000"/>
              <a:gd name="connsiteY48" fmla="*/ 0 h 10000"/>
              <a:gd name="connsiteX49" fmla="*/ 1628 w 10000"/>
              <a:gd name="connsiteY49" fmla="*/ 109 h 10000"/>
              <a:gd name="connsiteX50" fmla="*/ 2170 w 10000"/>
              <a:gd name="connsiteY50" fmla="*/ 328 h 10000"/>
              <a:gd name="connsiteX51" fmla="*/ 2440 w 10000"/>
              <a:gd name="connsiteY51" fmla="*/ 437 h 10000"/>
              <a:gd name="connsiteX52" fmla="*/ 2712 w 10000"/>
              <a:gd name="connsiteY52" fmla="*/ 546 h 10000"/>
              <a:gd name="connsiteX53" fmla="*/ 2712 w 10000"/>
              <a:gd name="connsiteY53" fmla="*/ 656 h 10000"/>
              <a:gd name="connsiteX54" fmla="*/ 2712 w 10000"/>
              <a:gd name="connsiteY54" fmla="*/ 874 h 10000"/>
              <a:gd name="connsiteX55" fmla="*/ 2440 w 10000"/>
              <a:gd name="connsiteY55" fmla="*/ 1298 h 10000"/>
              <a:gd name="connsiteX56" fmla="*/ 2440 w 10000"/>
              <a:gd name="connsiteY56" fmla="*/ 1516 h 10000"/>
              <a:gd name="connsiteX57" fmla="*/ 2170 w 10000"/>
              <a:gd name="connsiteY57" fmla="*/ 1844 h 10000"/>
              <a:gd name="connsiteX58" fmla="*/ 2170 w 10000"/>
              <a:gd name="connsiteY58" fmla="*/ 2391 h 10000"/>
              <a:gd name="connsiteX59" fmla="*/ 1898 w 10000"/>
              <a:gd name="connsiteY59" fmla="*/ 2937 h 10000"/>
              <a:gd name="connsiteX60" fmla="*/ 1898 w 10000"/>
              <a:gd name="connsiteY60" fmla="*/ 2937 h 10000"/>
              <a:gd name="connsiteX0" fmla="*/ 1898 w 4846"/>
              <a:gd name="connsiteY0" fmla="*/ 2937 h 10000"/>
              <a:gd name="connsiteX1" fmla="*/ 1898 w 4846"/>
              <a:gd name="connsiteY1" fmla="*/ 3484 h 10000"/>
              <a:gd name="connsiteX2" fmla="*/ 1898 w 4846"/>
              <a:gd name="connsiteY2" fmla="*/ 4016 h 10000"/>
              <a:gd name="connsiteX3" fmla="*/ 1898 w 4846"/>
              <a:gd name="connsiteY3" fmla="*/ 4563 h 10000"/>
              <a:gd name="connsiteX4" fmla="*/ 1898 w 4846"/>
              <a:gd name="connsiteY4" fmla="*/ 5000 h 10000"/>
              <a:gd name="connsiteX5" fmla="*/ 1628 w 4846"/>
              <a:gd name="connsiteY5" fmla="*/ 5437 h 10000"/>
              <a:gd name="connsiteX6" fmla="*/ 1628 w 4846"/>
              <a:gd name="connsiteY6" fmla="*/ 5984 h 10000"/>
              <a:gd name="connsiteX7" fmla="*/ 1898 w 4846"/>
              <a:gd name="connsiteY7" fmla="*/ 7063 h 10000"/>
              <a:gd name="connsiteX8" fmla="*/ 1898 w 4846"/>
              <a:gd name="connsiteY8" fmla="*/ 7500 h 10000"/>
              <a:gd name="connsiteX9" fmla="*/ 2170 w 4846"/>
              <a:gd name="connsiteY9" fmla="*/ 7937 h 10000"/>
              <a:gd name="connsiteX10" fmla="*/ 2440 w 4846"/>
              <a:gd name="connsiteY10" fmla="*/ 8265 h 10000"/>
              <a:gd name="connsiteX11" fmla="*/ 2712 w 4846"/>
              <a:gd name="connsiteY11" fmla="*/ 8593 h 10000"/>
              <a:gd name="connsiteX12" fmla="*/ 2982 w 4846"/>
              <a:gd name="connsiteY12" fmla="*/ 8702 h 10000"/>
              <a:gd name="connsiteX13" fmla="*/ 4846 w 4846"/>
              <a:gd name="connsiteY13" fmla="*/ 10000 h 10000"/>
              <a:gd name="connsiteX14" fmla="*/ 4305 w 4846"/>
              <a:gd name="connsiteY14" fmla="*/ 9891 h 10000"/>
              <a:gd name="connsiteX15" fmla="*/ 3762 w 4846"/>
              <a:gd name="connsiteY15" fmla="*/ 9891 h 10000"/>
              <a:gd name="connsiteX16" fmla="*/ 3254 w 4846"/>
              <a:gd name="connsiteY16" fmla="*/ 9781 h 10000"/>
              <a:gd name="connsiteX17" fmla="*/ 2712 w 4846"/>
              <a:gd name="connsiteY17" fmla="*/ 9672 h 10000"/>
              <a:gd name="connsiteX18" fmla="*/ 2440 w 4846"/>
              <a:gd name="connsiteY18" fmla="*/ 9563 h 10000"/>
              <a:gd name="connsiteX19" fmla="*/ 1898 w 4846"/>
              <a:gd name="connsiteY19" fmla="*/ 9344 h 10000"/>
              <a:gd name="connsiteX20" fmla="*/ 1628 w 4846"/>
              <a:gd name="connsiteY20" fmla="*/ 9126 h 10000"/>
              <a:gd name="connsiteX21" fmla="*/ 1356 w 4846"/>
              <a:gd name="connsiteY21" fmla="*/ 8811 h 10000"/>
              <a:gd name="connsiteX22" fmla="*/ 1085 w 4846"/>
              <a:gd name="connsiteY22" fmla="*/ 8593 h 10000"/>
              <a:gd name="connsiteX23" fmla="*/ 813 w 4846"/>
              <a:gd name="connsiteY23" fmla="*/ 8374 h 10000"/>
              <a:gd name="connsiteX24" fmla="*/ 813 w 4846"/>
              <a:gd name="connsiteY24" fmla="*/ 8156 h 10000"/>
              <a:gd name="connsiteX25" fmla="*/ 543 w 4846"/>
              <a:gd name="connsiteY25" fmla="*/ 7937 h 10000"/>
              <a:gd name="connsiteX26" fmla="*/ 543 w 4846"/>
              <a:gd name="connsiteY26" fmla="*/ 7609 h 10000"/>
              <a:gd name="connsiteX27" fmla="*/ 543 w 4846"/>
              <a:gd name="connsiteY27" fmla="*/ 7391 h 10000"/>
              <a:gd name="connsiteX28" fmla="*/ 543 w 4846"/>
              <a:gd name="connsiteY28" fmla="*/ 6954 h 10000"/>
              <a:gd name="connsiteX29" fmla="*/ 543 w 4846"/>
              <a:gd name="connsiteY29" fmla="*/ 6626 h 10000"/>
              <a:gd name="connsiteX30" fmla="*/ 543 w 4846"/>
              <a:gd name="connsiteY30" fmla="*/ 6202 h 10000"/>
              <a:gd name="connsiteX31" fmla="*/ 543 w 4846"/>
              <a:gd name="connsiteY31" fmla="*/ 4454 h 10000"/>
              <a:gd name="connsiteX32" fmla="*/ 543 w 4846"/>
              <a:gd name="connsiteY32" fmla="*/ 2719 h 10000"/>
              <a:gd name="connsiteX33" fmla="*/ 543 w 4846"/>
              <a:gd name="connsiteY33" fmla="*/ 2281 h 10000"/>
              <a:gd name="connsiteX34" fmla="*/ 543 w 4846"/>
              <a:gd name="connsiteY34" fmla="*/ 1954 h 10000"/>
              <a:gd name="connsiteX35" fmla="*/ 543 w 4846"/>
              <a:gd name="connsiteY35" fmla="*/ 1626 h 10000"/>
              <a:gd name="connsiteX36" fmla="*/ 543 w 4846"/>
              <a:gd name="connsiteY36" fmla="*/ 1298 h 10000"/>
              <a:gd name="connsiteX37" fmla="*/ 543 w 4846"/>
              <a:gd name="connsiteY37" fmla="*/ 1093 h 10000"/>
              <a:gd name="connsiteX38" fmla="*/ 543 w 4846"/>
              <a:gd name="connsiteY38" fmla="*/ 874 h 10000"/>
              <a:gd name="connsiteX39" fmla="*/ 543 w 4846"/>
              <a:gd name="connsiteY39" fmla="*/ 656 h 10000"/>
              <a:gd name="connsiteX40" fmla="*/ 271 w 4846"/>
              <a:gd name="connsiteY40" fmla="*/ 546 h 10000"/>
              <a:gd name="connsiteX41" fmla="*/ 0 w 4846"/>
              <a:gd name="connsiteY41" fmla="*/ 328 h 10000"/>
              <a:gd name="connsiteX42" fmla="*/ 0 w 4846"/>
              <a:gd name="connsiteY42" fmla="*/ 219 h 10000"/>
              <a:gd name="connsiteX43" fmla="*/ 0 w 4846"/>
              <a:gd name="connsiteY43" fmla="*/ 109 h 10000"/>
              <a:gd name="connsiteX44" fmla="*/ 271 w 4846"/>
              <a:gd name="connsiteY44" fmla="*/ 0 h 10000"/>
              <a:gd name="connsiteX45" fmla="*/ 271 w 4846"/>
              <a:gd name="connsiteY45" fmla="*/ 0 h 10000"/>
              <a:gd name="connsiteX46" fmla="*/ 813 w 4846"/>
              <a:gd name="connsiteY46" fmla="*/ 0 h 10000"/>
              <a:gd name="connsiteX47" fmla="*/ 1085 w 4846"/>
              <a:gd name="connsiteY47" fmla="*/ 0 h 10000"/>
              <a:gd name="connsiteX48" fmla="*/ 1628 w 4846"/>
              <a:gd name="connsiteY48" fmla="*/ 109 h 10000"/>
              <a:gd name="connsiteX49" fmla="*/ 2170 w 4846"/>
              <a:gd name="connsiteY49" fmla="*/ 328 h 10000"/>
              <a:gd name="connsiteX50" fmla="*/ 2440 w 4846"/>
              <a:gd name="connsiteY50" fmla="*/ 437 h 10000"/>
              <a:gd name="connsiteX51" fmla="*/ 2712 w 4846"/>
              <a:gd name="connsiteY51" fmla="*/ 546 h 10000"/>
              <a:gd name="connsiteX52" fmla="*/ 2712 w 4846"/>
              <a:gd name="connsiteY52" fmla="*/ 656 h 10000"/>
              <a:gd name="connsiteX53" fmla="*/ 2712 w 4846"/>
              <a:gd name="connsiteY53" fmla="*/ 874 h 10000"/>
              <a:gd name="connsiteX54" fmla="*/ 2440 w 4846"/>
              <a:gd name="connsiteY54" fmla="*/ 1298 h 10000"/>
              <a:gd name="connsiteX55" fmla="*/ 2440 w 4846"/>
              <a:gd name="connsiteY55" fmla="*/ 1516 h 10000"/>
              <a:gd name="connsiteX56" fmla="*/ 2170 w 4846"/>
              <a:gd name="connsiteY56" fmla="*/ 1844 h 10000"/>
              <a:gd name="connsiteX57" fmla="*/ 2170 w 4846"/>
              <a:gd name="connsiteY57" fmla="*/ 2391 h 10000"/>
              <a:gd name="connsiteX58" fmla="*/ 1898 w 4846"/>
              <a:gd name="connsiteY58" fmla="*/ 2937 h 10000"/>
              <a:gd name="connsiteX59" fmla="*/ 1898 w 4846"/>
              <a:gd name="connsiteY59"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7763 w 10000"/>
              <a:gd name="connsiteY14" fmla="*/ 9891 h 10000"/>
              <a:gd name="connsiteX15" fmla="*/ 6715 w 10000"/>
              <a:gd name="connsiteY15" fmla="*/ 9781 h 10000"/>
              <a:gd name="connsiteX16" fmla="*/ 5596 w 10000"/>
              <a:gd name="connsiteY16" fmla="*/ 9672 h 10000"/>
              <a:gd name="connsiteX17" fmla="*/ 5035 w 10000"/>
              <a:gd name="connsiteY17" fmla="*/ 9563 h 10000"/>
              <a:gd name="connsiteX18" fmla="*/ 3917 w 10000"/>
              <a:gd name="connsiteY18" fmla="*/ 9344 h 10000"/>
              <a:gd name="connsiteX19" fmla="*/ 3359 w 10000"/>
              <a:gd name="connsiteY19" fmla="*/ 9126 h 10000"/>
              <a:gd name="connsiteX20" fmla="*/ 2798 w 10000"/>
              <a:gd name="connsiteY20" fmla="*/ 8811 h 10000"/>
              <a:gd name="connsiteX21" fmla="*/ 2239 w 10000"/>
              <a:gd name="connsiteY21" fmla="*/ 8593 h 10000"/>
              <a:gd name="connsiteX22" fmla="*/ 1678 w 10000"/>
              <a:gd name="connsiteY22" fmla="*/ 8374 h 10000"/>
              <a:gd name="connsiteX23" fmla="*/ 1678 w 10000"/>
              <a:gd name="connsiteY23" fmla="*/ 8156 h 10000"/>
              <a:gd name="connsiteX24" fmla="*/ 1121 w 10000"/>
              <a:gd name="connsiteY24" fmla="*/ 7937 h 10000"/>
              <a:gd name="connsiteX25" fmla="*/ 1121 w 10000"/>
              <a:gd name="connsiteY25" fmla="*/ 7609 h 10000"/>
              <a:gd name="connsiteX26" fmla="*/ 1121 w 10000"/>
              <a:gd name="connsiteY26" fmla="*/ 7391 h 10000"/>
              <a:gd name="connsiteX27" fmla="*/ 1121 w 10000"/>
              <a:gd name="connsiteY27" fmla="*/ 6954 h 10000"/>
              <a:gd name="connsiteX28" fmla="*/ 1121 w 10000"/>
              <a:gd name="connsiteY28" fmla="*/ 6626 h 10000"/>
              <a:gd name="connsiteX29" fmla="*/ 1121 w 10000"/>
              <a:gd name="connsiteY29" fmla="*/ 6202 h 10000"/>
              <a:gd name="connsiteX30" fmla="*/ 1121 w 10000"/>
              <a:gd name="connsiteY30" fmla="*/ 4454 h 10000"/>
              <a:gd name="connsiteX31" fmla="*/ 1121 w 10000"/>
              <a:gd name="connsiteY31" fmla="*/ 2719 h 10000"/>
              <a:gd name="connsiteX32" fmla="*/ 1121 w 10000"/>
              <a:gd name="connsiteY32" fmla="*/ 2281 h 10000"/>
              <a:gd name="connsiteX33" fmla="*/ 1121 w 10000"/>
              <a:gd name="connsiteY33" fmla="*/ 1954 h 10000"/>
              <a:gd name="connsiteX34" fmla="*/ 1121 w 10000"/>
              <a:gd name="connsiteY34" fmla="*/ 1626 h 10000"/>
              <a:gd name="connsiteX35" fmla="*/ 1121 w 10000"/>
              <a:gd name="connsiteY35" fmla="*/ 1298 h 10000"/>
              <a:gd name="connsiteX36" fmla="*/ 1121 w 10000"/>
              <a:gd name="connsiteY36" fmla="*/ 1093 h 10000"/>
              <a:gd name="connsiteX37" fmla="*/ 1121 w 10000"/>
              <a:gd name="connsiteY37" fmla="*/ 874 h 10000"/>
              <a:gd name="connsiteX38" fmla="*/ 1121 w 10000"/>
              <a:gd name="connsiteY38" fmla="*/ 656 h 10000"/>
              <a:gd name="connsiteX39" fmla="*/ 559 w 10000"/>
              <a:gd name="connsiteY39" fmla="*/ 546 h 10000"/>
              <a:gd name="connsiteX40" fmla="*/ 0 w 10000"/>
              <a:gd name="connsiteY40" fmla="*/ 328 h 10000"/>
              <a:gd name="connsiteX41" fmla="*/ 0 w 10000"/>
              <a:gd name="connsiteY41" fmla="*/ 219 h 10000"/>
              <a:gd name="connsiteX42" fmla="*/ 0 w 10000"/>
              <a:gd name="connsiteY42" fmla="*/ 109 h 10000"/>
              <a:gd name="connsiteX43" fmla="*/ 559 w 10000"/>
              <a:gd name="connsiteY43" fmla="*/ 0 h 10000"/>
              <a:gd name="connsiteX44" fmla="*/ 559 w 10000"/>
              <a:gd name="connsiteY44" fmla="*/ 0 h 10000"/>
              <a:gd name="connsiteX45" fmla="*/ 1678 w 10000"/>
              <a:gd name="connsiteY45" fmla="*/ 0 h 10000"/>
              <a:gd name="connsiteX46" fmla="*/ 2239 w 10000"/>
              <a:gd name="connsiteY46" fmla="*/ 0 h 10000"/>
              <a:gd name="connsiteX47" fmla="*/ 3359 w 10000"/>
              <a:gd name="connsiteY47" fmla="*/ 109 h 10000"/>
              <a:gd name="connsiteX48" fmla="*/ 4478 w 10000"/>
              <a:gd name="connsiteY48" fmla="*/ 328 h 10000"/>
              <a:gd name="connsiteX49" fmla="*/ 5035 w 10000"/>
              <a:gd name="connsiteY49" fmla="*/ 437 h 10000"/>
              <a:gd name="connsiteX50" fmla="*/ 5596 w 10000"/>
              <a:gd name="connsiteY50" fmla="*/ 546 h 10000"/>
              <a:gd name="connsiteX51" fmla="*/ 5596 w 10000"/>
              <a:gd name="connsiteY51" fmla="*/ 656 h 10000"/>
              <a:gd name="connsiteX52" fmla="*/ 5596 w 10000"/>
              <a:gd name="connsiteY52" fmla="*/ 874 h 10000"/>
              <a:gd name="connsiteX53" fmla="*/ 5035 w 10000"/>
              <a:gd name="connsiteY53" fmla="*/ 1298 h 10000"/>
              <a:gd name="connsiteX54" fmla="*/ 5035 w 10000"/>
              <a:gd name="connsiteY54" fmla="*/ 1516 h 10000"/>
              <a:gd name="connsiteX55" fmla="*/ 4478 w 10000"/>
              <a:gd name="connsiteY55" fmla="*/ 1844 h 10000"/>
              <a:gd name="connsiteX56" fmla="*/ 4478 w 10000"/>
              <a:gd name="connsiteY56" fmla="*/ 2391 h 10000"/>
              <a:gd name="connsiteX57" fmla="*/ 3917 w 10000"/>
              <a:gd name="connsiteY57" fmla="*/ 2937 h 10000"/>
              <a:gd name="connsiteX58" fmla="*/ 3917 w 10000"/>
              <a:gd name="connsiteY58" fmla="*/ 2937 h 10000"/>
              <a:gd name="connsiteX0" fmla="*/ 3917 w 10000"/>
              <a:gd name="connsiteY0" fmla="*/ 2937 h 10000"/>
              <a:gd name="connsiteX1" fmla="*/ 3917 w 10000"/>
              <a:gd name="connsiteY1" fmla="*/ 3484 h 10000"/>
              <a:gd name="connsiteX2" fmla="*/ 3917 w 10000"/>
              <a:gd name="connsiteY2" fmla="*/ 4016 h 10000"/>
              <a:gd name="connsiteX3" fmla="*/ 3917 w 10000"/>
              <a:gd name="connsiteY3" fmla="*/ 4563 h 10000"/>
              <a:gd name="connsiteX4" fmla="*/ 3917 w 10000"/>
              <a:gd name="connsiteY4" fmla="*/ 5000 h 10000"/>
              <a:gd name="connsiteX5" fmla="*/ 3359 w 10000"/>
              <a:gd name="connsiteY5" fmla="*/ 5437 h 10000"/>
              <a:gd name="connsiteX6" fmla="*/ 3359 w 10000"/>
              <a:gd name="connsiteY6" fmla="*/ 5984 h 10000"/>
              <a:gd name="connsiteX7" fmla="*/ 3917 w 10000"/>
              <a:gd name="connsiteY7" fmla="*/ 7063 h 10000"/>
              <a:gd name="connsiteX8" fmla="*/ 3917 w 10000"/>
              <a:gd name="connsiteY8" fmla="*/ 7500 h 10000"/>
              <a:gd name="connsiteX9" fmla="*/ 4478 w 10000"/>
              <a:gd name="connsiteY9" fmla="*/ 7937 h 10000"/>
              <a:gd name="connsiteX10" fmla="*/ 5035 w 10000"/>
              <a:gd name="connsiteY10" fmla="*/ 8265 h 10000"/>
              <a:gd name="connsiteX11" fmla="*/ 5596 w 10000"/>
              <a:gd name="connsiteY11" fmla="*/ 8593 h 10000"/>
              <a:gd name="connsiteX12" fmla="*/ 6154 w 10000"/>
              <a:gd name="connsiteY12" fmla="*/ 8702 h 10000"/>
              <a:gd name="connsiteX13" fmla="*/ 10000 w 10000"/>
              <a:gd name="connsiteY13" fmla="*/ 10000 h 10000"/>
              <a:gd name="connsiteX14" fmla="*/ 6715 w 10000"/>
              <a:gd name="connsiteY14" fmla="*/ 9781 h 10000"/>
              <a:gd name="connsiteX15" fmla="*/ 5596 w 10000"/>
              <a:gd name="connsiteY15" fmla="*/ 9672 h 10000"/>
              <a:gd name="connsiteX16" fmla="*/ 5035 w 10000"/>
              <a:gd name="connsiteY16" fmla="*/ 9563 h 10000"/>
              <a:gd name="connsiteX17" fmla="*/ 3917 w 10000"/>
              <a:gd name="connsiteY17" fmla="*/ 9344 h 10000"/>
              <a:gd name="connsiteX18" fmla="*/ 3359 w 10000"/>
              <a:gd name="connsiteY18" fmla="*/ 9126 h 10000"/>
              <a:gd name="connsiteX19" fmla="*/ 2798 w 10000"/>
              <a:gd name="connsiteY19" fmla="*/ 8811 h 10000"/>
              <a:gd name="connsiteX20" fmla="*/ 2239 w 10000"/>
              <a:gd name="connsiteY20" fmla="*/ 8593 h 10000"/>
              <a:gd name="connsiteX21" fmla="*/ 1678 w 10000"/>
              <a:gd name="connsiteY21" fmla="*/ 8374 h 10000"/>
              <a:gd name="connsiteX22" fmla="*/ 1678 w 10000"/>
              <a:gd name="connsiteY22" fmla="*/ 8156 h 10000"/>
              <a:gd name="connsiteX23" fmla="*/ 1121 w 10000"/>
              <a:gd name="connsiteY23" fmla="*/ 7937 h 10000"/>
              <a:gd name="connsiteX24" fmla="*/ 1121 w 10000"/>
              <a:gd name="connsiteY24" fmla="*/ 7609 h 10000"/>
              <a:gd name="connsiteX25" fmla="*/ 1121 w 10000"/>
              <a:gd name="connsiteY25" fmla="*/ 7391 h 10000"/>
              <a:gd name="connsiteX26" fmla="*/ 1121 w 10000"/>
              <a:gd name="connsiteY26" fmla="*/ 6954 h 10000"/>
              <a:gd name="connsiteX27" fmla="*/ 1121 w 10000"/>
              <a:gd name="connsiteY27" fmla="*/ 6626 h 10000"/>
              <a:gd name="connsiteX28" fmla="*/ 1121 w 10000"/>
              <a:gd name="connsiteY28" fmla="*/ 6202 h 10000"/>
              <a:gd name="connsiteX29" fmla="*/ 1121 w 10000"/>
              <a:gd name="connsiteY29" fmla="*/ 4454 h 10000"/>
              <a:gd name="connsiteX30" fmla="*/ 1121 w 10000"/>
              <a:gd name="connsiteY30" fmla="*/ 2719 h 10000"/>
              <a:gd name="connsiteX31" fmla="*/ 1121 w 10000"/>
              <a:gd name="connsiteY31" fmla="*/ 2281 h 10000"/>
              <a:gd name="connsiteX32" fmla="*/ 1121 w 10000"/>
              <a:gd name="connsiteY32" fmla="*/ 1954 h 10000"/>
              <a:gd name="connsiteX33" fmla="*/ 1121 w 10000"/>
              <a:gd name="connsiteY33" fmla="*/ 1626 h 10000"/>
              <a:gd name="connsiteX34" fmla="*/ 1121 w 10000"/>
              <a:gd name="connsiteY34" fmla="*/ 1298 h 10000"/>
              <a:gd name="connsiteX35" fmla="*/ 1121 w 10000"/>
              <a:gd name="connsiteY35" fmla="*/ 1093 h 10000"/>
              <a:gd name="connsiteX36" fmla="*/ 1121 w 10000"/>
              <a:gd name="connsiteY36" fmla="*/ 874 h 10000"/>
              <a:gd name="connsiteX37" fmla="*/ 1121 w 10000"/>
              <a:gd name="connsiteY37" fmla="*/ 656 h 10000"/>
              <a:gd name="connsiteX38" fmla="*/ 559 w 10000"/>
              <a:gd name="connsiteY38" fmla="*/ 546 h 10000"/>
              <a:gd name="connsiteX39" fmla="*/ 0 w 10000"/>
              <a:gd name="connsiteY39" fmla="*/ 328 h 10000"/>
              <a:gd name="connsiteX40" fmla="*/ 0 w 10000"/>
              <a:gd name="connsiteY40" fmla="*/ 219 h 10000"/>
              <a:gd name="connsiteX41" fmla="*/ 0 w 10000"/>
              <a:gd name="connsiteY41" fmla="*/ 109 h 10000"/>
              <a:gd name="connsiteX42" fmla="*/ 559 w 10000"/>
              <a:gd name="connsiteY42" fmla="*/ 0 h 10000"/>
              <a:gd name="connsiteX43" fmla="*/ 559 w 10000"/>
              <a:gd name="connsiteY43" fmla="*/ 0 h 10000"/>
              <a:gd name="connsiteX44" fmla="*/ 1678 w 10000"/>
              <a:gd name="connsiteY44" fmla="*/ 0 h 10000"/>
              <a:gd name="connsiteX45" fmla="*/ 2239 w 10000"/>
              <a:gd name="connsiteY45" fmla="*/ 0 h 10000"/>
              <a:gd name="connsiteX46" fmla="*/ 3359 w 10000"/>
              <a:gd name="connsiteY46" fmla="*/ 109 h 10000"/>
              <a:gd name="connsiteX47" fmla="*/ 4478 w 10000"/>
              <a:gd name="connsiteY47" fmla="*/ 328 h 10000"/>
              <a:gd name="connsiteX48" fmla="*/ 5035 w 10000"/>
              <a:gd name="connsiteY48" fmla="*/ 437 h 10000"/>
              <a:gd name="connsiteX49" fmla="*/ 5596 w 10000"/>
              <a:gd name="connsiteY49" fmla="*/ 546 h 10000"/>
              <a:gd name="connsiteX50" fmla="*/ 5596 w 10000"/>
              <a:gd name="connsiteY50" fmla="*/ 656 h 10000"/>
              <a:gd name="connsiteX51" fmla="*/ 5596 w 10000"/>
              <a:gd name="connsiteY51" fmla="*/ 874 h 10000"/>
              <a:gd name="connsiteX52" fmla="*/ 5035 w 10000"/>
              <a:gd name="connsiteY52" fmla="*/ 1298 h 10000"/>
              <a:gd name="connsiteX53" fmla="*/ 5035 w 10000"/>
              <a:gd name="connsiteY53" fmla="*/ 1516 h 10000"/>
              <a:gd name="connsiteX54" fmla="*/ 4478 w 10000"/>
              <a:gd name="connsiteY54" fmla="*/ 1844 h 10000"/>
              <a:gd name="connsiteX55" fmla="*/ 4478 w 10000"/>
              <a:gd name="connsiteY55" fmla="*/ 2391 h 10000"/>
              <a:gd name="connsiteX56" fmla="*/ 3917 w 10000"/>
              <a:gd name="connsiteY56" fmla="*/ 2937 h 10000"/>
              <a:gd name="connsiteX57" fmla="*/ 3917 w 10000"/>
              <a:gd name="connsiteY57" fmla="*/ 2937 h 10000"/>
              <a:gd name="connsiteX0" fmla="*/ 3917 w 6715"/>
              <a:gd name="connsiteY0" fmla="*/ 2937 h 9781"/>
              <a:gd name="connsiteX1" fmla="*/ 3917 w 6715"/>
              <a:gd name="connsiteY1" fmla="*/ 3484 h 9781"/>
              <a:gd name="connsiteX2" fmla="*/ 3917 w 6715"/>
              <a:gd name="connsiteY2" fmla="*/ 4016 h 9781"/>
              <a:gd name="connsiteX3" fmla="*/ 3917 w 6715"/>
              <a:gd name="connsiteY3" fmla="*/ 4563 h 9781"/>
              <a:gd name="connsiteX4" fmla="*/ 3917 w 6715"/>
              <a:gd name="connsiteY4" fmla="*/ 5000 h 9781"/>
              <a:gd name="connsiteX5" fmla="*/ 3359 w 6715"/>
              <a:gd name="connsiteY5" fmla="*/ 5437 h 9781"/>
              <a:gd name="connsiteX6" fmla="*/ 3359 w 6715"/>
              <a:gd name="connsiteY6" fmla="*/ 5984 h 9781"/>
              <a:gd name="connsiteX7" fmla="*/ 3917 w 6715"/>
              <a:gd name="connsiteY7" fmla="*/ 7063 h 9781"/>
              <a:gd name="connsiteX8" fmla="*/ 3917 w 6715"/>
              <a:gd name="connsiteY8" fmla="*/ 7500 h 9781"/>
              <a:gd name="connsiteX9" fmla="*/ 4478 w 6715"/>
              <a:gd name="connsiteY9" fmla="*/ 7937 h 9781"/>
              <a:gd name="connsiteX10" fmla="*/ 5035 w 6715"/>
              <a:gd name="connsiteY10" fmla="*/ 8265 h 9781"/>
              <a:gd name="connsiteX11" fmla="*/ 5596 w 6715"/>
              <a:gd name="connsiteY11" fmla="*/ 8593 h 9781"/>
              <a:gd name="connsiteX12" fmla="*/ 6154 w 6715"/>
              <a:gd name="connsiteY12" fmla="*/ 8702 h 9781"/>
              <a:gd name="connsiteX13" fmla="*/ 6715 w 6715"/>
              <a:gd name="connsiteY13" fmla="*/ 9781 h 9781"/>
              <a:gd name="connsiteX14" fmla="*/ 5596 w 6715"/>
              <a:gd name="connsiteY14" fmla="*/ 9672 h 9781"/>
              <a:gd name="connsiteX15" fmla="*/ 5035 w 6715"/>
              <a:gd name="connsiteY15" fmla="*/ 9563 h 9781"/>
              <a:gd name="connsiteX16" fmla="*/ 3917 w 6715"/>
              <a:gd name="connsiteY16" fmla="*/ 9344 h 9781"/>
              <a:gd name="connsiteX17" fmla="*/ 3359 w 6715"/>
              <a:gd name="connsiteY17" fmla="*/ 9126 h 9781"/>
              <a:gd name="connsiteX18" fmla="*/ 2798 w 6715"/>
              <a:gd name="connsiteY18" fmla="*/ 8811 h 9781"/>
              <a:gd name="connsiteX19" fmla="*/ 2239 w 6715"/>
              <a:gd name="connsiteY19" fmla="*/ 8593 h 9781"/>
              <a:gd name="connsiteX20" fmla="*/ 1678 w 6715"/>
              <a:gd name="connsiteY20" fmla="*/ 8374 h 9781"/>
              <a:gd name="connsiteX21" fmla="*/ 1678 w 6715"/>
              <a:gd name="connsiteY21" fmla="*/ 8156 h 9781"/>
              <a:gd name="connsiteX22" fmla="*/ 1121 w 6715"/>
              <a:gd name="connsiteY22" fmla="*/ 7937 h 9781"/>
              <a:gd name="connsiteX23" fmla="*/ 1121 w 6715"/>
              <a:gd name="connsiteY23" fmla="*/ 7609 h 9781"/>
              <a:gd name="connsiteX24" fmla="*/ 1121 w 6715"/>
              <a:gd name="connsiteY24" fmla="*/ 7391 h 9781"/>
              <a:gd name="connsiteX25" fmla="*/ 1121 w 6715"/>
              <a:gd name="connsiteY25" fmla="*/ 6954 h 9781"/>
              <a:gd name="connsiteX26" fmla="*/ 1121 w 6715"/>
              <a:gd name="connsiteY26" fmla="*/ 6626 h 9781"/>
              <a:gd name="connsiteX27" fmla="*/ 1121 w 6715"/>
              <a:gd name="connsiteY27" fmla="*/ 6202 h 9781"/>
              <a:gd name="connsiteX28" fmla="*/ 1121 w 6715"/>
              <a:gd name="connsiteY28" fmla="*/ 4454 h 9781"/>
              <a:gd name="connsiteX29" fmla="*/ 1121 w 6715"/>
              <a:gd name="connsiteY29" fmla="*/ 2719 h 9781"/>
              <a:gd name="connsiteX30" fmla="*/ 1121 w 6715"/>
              <a:gd name="connsiteY30" fmla="*/ 2281 h 9781"/>
              <a:gd name="connsiteX31" fmla="*/ 1121 w 6715"/>
              <a:gd name="connsiteY31" fmla="*/ 1954 h 9781"/>
              <a:gd name="connsiteX32" fmla="*/ 1121 w 6715"/>
              <a:gd name="connsiteY32" fmla="*/ 1626 h 9781"/>
              <a:gd name="connsiteX33" fmla="*/ 1121 w 6715"/>
              <a:gd name="connsiteY33" fmla="*/ 1298 h 9781"/>
              <a:gd name="connsiteX34" fmla="*/ 1121 w 6715"/>
              <a:gd name="connsiteY34" fmla="*/ 1093 h 9781"/>
              <a:gd name="connsiteX35" fmla="*/ 1121 w 6715"/>
              <a:gd name="connsiteY35" fmla="*/ 874 h 9781"/>
              <a:gd name="connsiteX36" fmla="*/ 1121 w 6715"/>
              <a:gd name="connsiteY36" fmla="*/ 656 h 9781"/>
              <a:gd name="connsiteX37" fmla="*/ 559 w 6715"/>
              <a:gd name="connsiteY37" fmla="*/ 546 h 9781"/>
              <a:gd name="connsiteX38" fmla="*/ 0 w 6715"/>
              <a:gd name="connsiteY38" fmla="*/ 328 h 9781"/>
              <a:gd name="connsiteX39" fmla="*/ 0 w 6715"/>
              <a:gd name="connsiteY39" fmla="*/ 219 h 9781"/>
              <a:gd name="connsiteX40" fmla="*/ 0 w 6715"/>
              <a:gd name="connsiteY40" fmla="*/ 109 h 9781"/>
              <a:gd name="connsiteX41" fmla="*/ 559 w 6715"/>
              <a:gd name="connsiteY41" fmla="*/ 0 h 9781"/>
              <a:gd name="connsiteX42" fmla="*/ 559 w 6715"/>
              <a:gd name="connsiteY42" fmla="*/ 0 h 9781"/>
              <a:gd name="connsiteX43" fmla="*/ 1678 w 6715"/>
              <a:gd name="connsiteY43" fmla="*/ 0 h 9781"/>
              <a:gd name="connsiteX44" fmla="*/ 2239 w 6715"/>
              <a:gd name="connsiteY44" fmla="*/ 0 h 9781"/>
              <a:gd name="connsiteX45" fmla="*/ 3359 w 6715"/>
              <a:gd name="connsiteY45" fmla="*/ 109 h 9781"/>
              <a:gd name="connsiteX46" fmla="*/ 4478 w 6715"/>
              <a:gd name="connsiteY46" fmla="*/ 328 h 9781"/>
              <a:gd name="connsiteX47" fmla="*/ 5035 w 6715"/>
              <a:gd name="connsiteY47" fmla="*/ 437 h 9781"/>
              <a:gd name="connsiteX48" fmla="*/ 5596 w 6715"/>
              <a:gd name="connsiteY48" fmla="*/ 546 h 9781"/>
              <a:gd name="connsiteX49" fmla="*/ 5596 w 6715"/>
              <a:gd name="connsiteY49" fmla="*/ 656 h 9781"/>
              <a:gd name="connsiteX50" fmla="*/ 5596 w 6715"/>
              <a:gd name="connsiteY50" fmla="*/ 874 h 9781"/>
              <a:gd name="connsiteX51" fmla="*/ 5035 w 6715"/>
              <a:gd name="connsiteY51" fmla="*/ 1298 h 9781"/>
              <a:gd name="connsiteX52" fmla="*/ 5035 w 6715"/>
              <a:gd name="connsiteY52" fmla="*/ 1516 h 9781"/>
              <a:gd name="connsiteX53" fmla="*/ 4478 w 6715"/>
              <a:gd name="connsiteY53" fmla="*/ 1844 h 9781"/>
              <a:gd name="connsiteX54" fmla="*/ 4478 w 6715"/>
              <a:gd name="connsiteY54" fmla="*/ 2391 h 9781"/>
              <a:gd name="connsiteX55" fmla="*/ 3917 w 6715"/>
              <a:gd name="connsiteY55" fmla="*/ 2937 h 9781"/>
              <a:gd name="connsiteX56" fmla="*/ 3917 w 6715"/>
              <a:gd name="connsiteY56" fmla="*/ 2937 h 9781"/>
              <a:gd name="connsiteX0" fmla="*/ 5833 w 9165"/>
              <a:gd name="connsiteY0" fmla="*/ 3003 h 9889"/>
              <a:gd name="connsiteX1" fmla="*/ 5833 w 9165"/>
              <a:gd name="connsiteY1" fmla="*/ 3562 h 9889"/>
              <a:gd name="connsiteX2" fmla="*/ 5833 w 9165"/>
              <a:gd name="connsiteY2" fmla="*/ 4106 h 9889"/>
              <a:gd name="connsiteX3" fmla="*/ 5833 w 9165"/>
              <a:gd name="connsiteY3" fmla="*/ 4665 h 9889"/>
              <a:gd name="connsiteX4" fmla="*/ 5833 w 9165"/>
              <a:gd name="connsiteY4" fmla="*/ 5112 h 9889"/>
              <a:gd name="connsiteX5" fmla="*/ 5002 w 9165"/>
              <a:gd name="connsiteY5" fmla="*/ 5559 h 9889"/>
              <a:gd name="connsiteX6" fmla="*/ 5002 w 9165"/>
              <a:gd name="connsiteY6" fmla="*/ 6118 h 9889"/>
              <a:gd name="connsiteX7" fmla="*/ 5833 w 9165"/>
              <a:gd name="connsiteY7" fmla="*/ 7221 h 9889"/>
              <a:gd name="connsiteX8" fmla="*/ 5833 w 9165"/>
              <a:gd name="connsiteY8" fmla="*/ 7668 h 9889"/>
              <a:gd name="connsiteX9" fmla="*/ 6669 w 9165"/>
              <a:gd name="connsiteY9" fmla="*/ 8115 h 9889"/>
              <a:gd name="connsiteX10" fmla="*/ 7498 w 9165"/>
              <a:gd name="connsiteY10" fmla="*/ 8450 h 9889"/>
              <a:gd name="connsiteX11" fmla="*/ 8334 w 9165"/>
              <a:gd name="connsiteY11" fmla="*/ 8785 h 9889"/>
              <a:gd name="connsiteX12" fmla="*/ 9165 w 9165"/>
              <a:gd name="connsiteY12" fmla="*/ 8897 h 9889"/>
              <a:gd name="connsiteX13" fmla="*/ 8334 w 9165"/>
              <a:gd name="connsiteY13" fmla="*/ 9889 h 9889"/>
              <a:gd name="connsiteX14" fmla="*/ 7498 w 9165"/>
              <a:gd name="connsiteY14" fmla="*/ 9777 h 9889"/>
              <a:gd name="connsiteX15" fmla="*/ 5833 w 9165"/>
              <a:gd name="connsiteY15" fmla="*/ 9553 h 9889"/>
              <a:gd name="connsiteX16" fmla="*/ 5002 w 9165"/>
              <a:gd name="connsiteY16" fmla="*/ 9330 h 9889"/>
              <a:gd name="connsiteX17" fmla="*/ 4167 w 9165"/>
              <a:gd name="connsiteY17" fmla="*/ 9008 h 9889"/>
              <a:gd name="connsiteX18" fmla="*/ 3334 w 9165"/>
              <a:gd name="connsiteY18" fmla="*/ 8785 h 9889"/>
              <a:gd name="connsiteX19" fmla="*/ 2499 w 9165"/>
              <a:gd name="connsiteY19" fmla="*/ 8561 h 9889"/>
              <a:gd name="connsiteX20" fmla="*/ 2499 w 9165"/>
              <a:gd name="connsiteY20" fmla="*/ 8339 h 9889"/>
              <a:gd name="connsiteX21" fmla="*/ 1669 w 9165"/>
              <a:gd name="connsiteY21" fmla="*/ 8115 h 9889"/>
              <a:gd name="connsiteX22" fmla="*/ 1669 w 9165"/>
              <a:gd name="connsiteY22" fmla="*/ 7779 h 9889"/>
              <a:gd name="connsiteX23" fmla="*/ 1669 w 9165"/>
              <a:gd name="connsiteY23" fmla="*/ 7556 h 9889"/>
              <a:gd name="connsiteX24" fmla="*/ 1669 w 9165"/>
              <a:gd name="connsiteY24" fmla="*/ 7110 h 9889"/>
              <a:gd name="connsiteX25" fmla="*/ 1669 w 9165"/>
              <a:gd name="connsiteY25" fmla="*/ 6774 h 9889"/>
              <a:gd name="connsiteX26" fmla="*/ 1669 w 9165"/>
              <a:gd name="connsiteY26" fmla="*/ 6341 h 9889"/>
              <a:gd name="connsiteX27" fmla="*/ 1669 w 9165"/>
              <a:gd name="connsiteY27" fmla="*/ 4554 h 9889"/>
              <a:gd name="connsiteX28" fmla="*/ 1669 w 9165"/>
              <a:gd name="connsiteY28" fmla="*/ 2780 h 9889"/>
              <a:gd name="connsiteX29" fmla="*/ 1669 w 9165"/>
              <a:gd name="connsiteY29" fmla="*/ 2332 h 9889"/>
              <a:gd name="connsiteX30" fmla="*/ 1669 w 9165"/>
              <a:gd name="connsiteY30" fmla="*/ 1998 h 9889"/>
              <a:gd name="connsiteX31" fmla="*/ 1669 w 9165"/>
              <a:gd name="connsiteY31" fmla="*/ 1662 h 9889"/>
              <a:gd name="connsiteX32" fmla="*/ 1669 w 9165"/>
              <a:gd name="connsiteY32" fmla="*/ 1327 h 9889"/>
              <a:gd name="connsiteX33" fmla="*/ 1669 w 9165"/>
              <a:gd name="connsiteY33" fmla="*/ 1117 h 9889"/>
              <a:gd name="connsiteX34" fmla="*/ 1669 w 9165"/>
              <a:gd name="connsiteY34" fmla="*/ 894 h 9889"/>
              <a:gd name="connsiteX35" fmla="*/ 1669 w 9165"/>
              <a:gd name="connsiteY35" fmla="*/ 671 h 9889"/>
              <a:gd name="connsiteX36" fmla="*/ 832 w 9165"/>
              <a:gd name="connsiteY36" fmla="*/ 558 h 9889"/>
              <a:gd name="connsiteX37" fmla="*/ 0 w 9165"/>
              <a:gd name="connsiteY37" fmla="*/ 335 h 9889"/>
              <a:gd name="connsiteX38" fmla="*/ 0 w 9165"/>
              <a:gd name="connsiteY38" fmla="*/ 224 h 9889"/>
              <a:gd name="connsiteX39" fmla="*/ 0 w 9165"/>
              <a:gd name="connsiteY39" fmla="*/ 111 h 9889"/>
              <a:gd name="connsiteX40" fmla="*/ 832 w 9165"/>
              <a:gd name="connsiteY40" fmla="*/ 0 h 9889"/>
              <a:gd name="connsiteX41" fmla="*/ 832 w 9165"/>
              <a:gd name="connsiteY41" fmla="*/ 0 h 9889"/>
              <a:gd name="connsiteX42" fmla="*/ 2499 w 9165"/>
              <a:gd name="connsiteY42" fmla="*/ 0 h 9889"/>
              <a:gd name="connsiteX43" fmla="*/ 3334 w 9165"/>
              <a:gd name="connsiteY43" fmla="*/ 0 h 9889"/>
              <a:gd name="connsiteX44" fmla="*/ 5002 w 9165"/>
              <a:gd name="connsiteY44" fmla="*/ 111 h 9889"/>
              <a:gd name="connsiteX45" fmla="*/ 6669 w 9165"/>
              <a:gd name="connsiteY45" fmla="*/ 335 h 9889"/>
              <a:gd name="connsiteX46" fmla="*/ 7498 w 9165"/>
              <a:gd name="connsiteY46" fmla="*/ 447 h 9889"/>
              <a:gd name="connsiteX47" fmla="*/ 8334 w 9165"/>
              <a:gd name="connsiteY47" fmla="*/ 558 h 9889"/>
              <a:gd name="connsiteX48" fmla="*/ 8334 w 9165"/>
              <a:gd name="connsiteY48" fmla="*/ 671 h 9889"/>
              <a:gd name="connsiteX49" fmla="*/ 8334 w 9165"/>
              <a:gd name="connsiteY49" fmla="*/ 894 h 9889"/>
              <a:gd name="connsiteX50" fmla="*/ 7498 w 9165"/>
              <a:gd name="connsiteY50" fmla="*/ 1327 h 9889"/>
              <a:gd name="connsiteX51" fmla="*/ 7498 w 9165"/>
              <a:gd name="connsiteY51" fmla="*/ 1550 h 9889"/>
              <a:gd name="connsiteX52" fmla="*/ 6669 w 9165"/>
              <a:gd name="connsiteY52" fmla="*/ 1885 h 9889"/>
              <a:gd name="connsiteX53" fmla="*/ 6669 w 9165"/>
              <a:gd name="connsiteY53" fmla="*/ 2445 h 9889"/>
              <a:gd name="connsiteX54" fmla="*/ 5833 w 9165"/>
              <a:gd name="connsiteY54" fmla="*/ 3003 h 9889"/>
              <a:gd name="connsiteX55" fmla="*/ 5833 w 9165"/>
              <a:gd name="connsiteY55" fmla="*/ 3003 h 9889"/>
              <a:gd name="connsiteX0" fmla="*/ 6364 w 10000"/>
              <a:gd name="connsiteY0" fmla="*/ 3037 h 10000"/>
              <a:gd name="connsiteX1" fmla="*/ 6364 w 10000"/>
              <a:gd name="connsiteY1" fmla="*/ 3602 h 10000"/>
              <a:gd name="connsiteX2" fmla="*/ 6364 w 10000"/>
              <a:gd name="connsiteY2" fmla="*/ 4152 h 10000"/>
              <a:gd name="connsiteX3" fmla="*/ 6364 w 10000"/>
              <a:gd name="connsiteY3" fmla="*/ 4717 h 10000"/>
              <a:gd name="connsiteX4" fmla="*/ 6364 w 10000"/>
              <a:gd name="connsiteY4" fmla="*/ 5169 h 10000"/>
              <a:gd name="connsiteX5" fmla="*/ 5458 w 10000"/>
              <a:gd name="connsiteY5" fmla="*/ 5621 h 10000"/>
              <a:gd name="connsiteX6" fmla="*/ 5458 w 10000"/>
              <a:gd name="connsiteY6" fmla="*/ 6187 h 10000"/>
              <a:gd name="connsiteX7" fmla="*/ 6364 w 10000"/>
              <a:gd name="connsiteY7" fmla="*/ 7302 h 10000"/>
              <a:gd name="connsiteX8" fmla="*/ 6364 w 10000"/>
              <a:gd name="connsiteY8" fmla="*/ 7754 h 10000"/>
              <a:gd name="connsiteX9" fmla="*/ 7277 w 10000"/>
              <a:gd name="connsiteY9" fmla="*/ 8206 h 10000"/>
              <a:gd name="connsiteX10" fmla="*/ 8181 w 10000"/>
              <a:gd name="connsiteY10" fmla="*/ 8545 h 10000"/>
              <a:gd name="connsiteX11" fmla="*/ 9093 w 10000"/>
              <a:gd name="connsiteY11" fmla="*/ 8884 h 10000"/>
              <a:gd name="connsiteX12" fmla="*/ 10000 w 10000"/>
              <a:gd name="connsiteY12" fmla="*/ 8997 h 10000"/>
              <a:gd name="connsiteX13" fmla="*/ 9093 w 10000"/>
              <a:gd name="connsiteY13" fmla="*/ 10000 h 10000"/>
              <a:gd name="connsiteX14" fmla="*/ 6364 w 10000"/>
              <a:gd name="connsiteY14" fmla="*/ 9660 h 10000"/>
              <a:gd name="connsiteX15" fmla="*/ 5458 w 10000"/>
              <a:gd name="connsiteY15" fmla="*/ 9435 h 10000"/>
              <a:gd name="connsiteX16" fmla="*/ 4547 w 10000"/>
              <a:gd name="connsiteY16" fmla="*/ 9109 h 10000"/>
              <a:gd name="connsiteX17" fmla="*/ 3638 w 10000"/>
              <a:gd name="connsiteY17" fmla="*/ 8884 h 10000"/>
              <a:gd name="connsiteX18" fmla="*/ 2727 w 10000"/>
              <a:gd name="connsiteY18" fmla="*/ 8657 h 10000"/>
              <a:gd name="connsiteX19" fmla="*/ 2727 w 10000"/>
              <a:gd name="connsiteY19" fmla="*/ 8433 h 10000"/>
              <a:gd name="connsiteX20" fmla="*/ 1821 w 10000"/>
              <a:gd name="connsiteY20" fmla="*/ 8206 h 10000"/>
              <a:gd name="connsiteX21" fmla="*/ 1821 w 10000"/>
              <a:gd name="connsiteY21" fmla="*/ 7866 h 10000"/>
              <a:gd name="connsiteX22" fmla="*/ 1821 w 10000"/>
              <a:gd name="connsiteY22" fmla="*/ 7641 h 10000"/>
              <a:gd name="connsiteX23" fmla="*/ 1821 w 10000"/>
              <a:gd name="connsiteY23" fmla="*/ 7190 h 10000"/>
              <a:gd name="connsiteX24" fmla="*/ 1821 w 10000"/>
              <a:gd name="connsiteY24" fmla="*/ 6850 h 10000"/>
              <a:gd name="connsiteX25" fmla="*/ 1821 w 10000"/>
              <a:gd name="connsiteY25" fmla="*/ 6412 h 10000"/>
              <a:gd name="connsiteX26" fmla="*/ 1821 w 10000"/>
              <a:gd name="connsiteY26" fmla="*/ 4605 h 10000"/>
              <a:gd name="connsiteX27" fmla="*/ 1821 w 10000"/>
              <a:gd name="connsiteY27" fmla="*/ 2811 h 10000"/>
              <a:gd name="connsiteX28" fmla="*/ 1821 w 10000"/>
              <a:gd name="connsiteY28" fmla="*/ 2358 h 10000"/>
              <a:gd name="connsiteX29" fmla="*/ 1821 w 10000"/>
              <a:gd name="connsiteY29" fmla="*/ 2020 h 10000"/>
              <a:gd name="connsiteX30" fmla="*/ 1821 w 10000"/>
              <a:gd name="connsiteY30" fmla="*/ 1681 h 10000"/>
              <a:gd name="connsiteX31" fmla="*/ 1821 w 10000"/>
              <a:gd name="connsiteY31" fmla="*/ 1342 h 10000"/>
              <a:gd name="connsiteX32" fmla="*/ 1821 w 10000"/>
              <a:gd name="connsiteY32" fmla="*/ 1130 h 10000"/>
              <a:gd name="connsiteX33" fmla="*/ 1821 w 10000"/>
              <a:gd name="connsiteY33" fmla="*/ 904 h 10000"/>
              <a:gd name="connsiteX34" fmla="*/ 1821 w 10000"/>
              <a:gd name="connsiteY34" fmla="*/ 679 h 10000"/>
              <a:gd name="connsiteX35" fmla="*/ 908 w 10000"/>
              <a:gd name="connsiteY35" fmla="*/ 564 h 10000"/>
              <a:gd name="connsiteX36" fmla="*/ 0 w 10000"/>
              <a:gd name="connsiteY36" fmla="*/ 339 h 10000"/>
              <a:gd name="connsiteX37" fmla="*/ 0 w 10000"/>
              <a:gd name="connsiteY37" fmla="*/ 227 h 10000"/>
              <a:gd name="connsiteX38" fmla="*/ 0 w 10000"/>
              <a:gd name="connsiteY38" fmla="*/ 112 h 10000"/>
              <a:gd name="connsiteX39" fmla="*/ 908 w 10000"/>
              <a:gd name="connsiteY39" fmla="*/ 0 h 10000"/>
              <a:gd name="connsiteX40" fmla="*/ 908 w 10000"/>
              <a:gd name="connsiteY40" fmla="*/ 0 h 10000"/>
              <a:gd name="connsiteX41" fmla="*/ 2727 w 10000"/>
              <a:gd name="connsiteY41" fmla="*/ 0 h 10000"/>
              <a:gd name="connsiteX42" fmla="*/ 3638 w 10000"/>
              <a:gd name="connsiteY42" fmla="*/ 0 h 10000"/>
              <a:gd name="connsiteX43" fmla="*/ 5458 w 10000"/>
              <a:gd name="connsiteY43" fmla="*/ 112 h 10000"/>
              <a:gd name="connsiteX44" fmla="*/ 7277 w 10000"/>
              <a:gd name="connsiteY44" fmla="*/ 339 h 10000"/>
              <a:gd name="connsiteX45" fmla="*/ 8181 w 10000"/>
              <a:gd name="connsiteY45" fmla="*/ 452 h 10000"/>
              <a:gd name="connsiteX46" fmla="*/ 9093 w 10000"/>
              <a:gd name="connsiteY46" fmla="*/ 564 h 10000"/>
              <a:gd name="connsiteX47" fmla="*/ 9093 w 10000"/>
              <a:gd name="connsiteY47" fmla="*/ 679 h 10000"/>
              <a:gd name="connsiteX48" fmla="*/ 9093 w 10000"/>
              <a:gd name="connsiteY48" fmla="*/ 904 h 10000"/>
              <a:gd name="connsiteX49" fmla="*/ 8181 w 10000"/>
              <a:gd name="connsiteY49" fmla="*/ 1342 h 10000"/>
              <a:gd name="connsiteX50" fmla="*/ 8181 w 10000"/>
              <a:gd name="connsiteY50" fmla="*/ 1567 h 10000"/>
              <a:gd name="connsiteX51" fmla="*/ 7277 w 10000"/>
              <a:gd name="connsiteY51" fmla="*/ 1906 h 10000"/>
              <a:gd name="connsiteX52" fmla="*/ 7277 w 10000"/>
              <a:gd name="connsiteY52" fmla="*/ 2472 h 10000"/>
              <a:gd name="connsiteX53" fmla="*/ 6364 w 10000"/>
              <a:gd name="connsiteY53" fmla="*/ 3037 h 10000"/>
              <a:gd name="connsiteX54" fmla="*/ 6364 w 10000"/>
              <a:gd name="connsiteY54" fmla="*/ 3037 h 10000"/>
              <a:gd name="connsiteX0" fmla="*/ 6364 w 10000"/>
              <a:gd name="connsiteY0" fmla="*/ 3037 h 9660"/>
              <a:gd name="connsiteX1" fmla="*/ 6364 w 10000"/>
              <a:gd name="connsiteY1" fmla="*/ 3602 h 9660"/>
              <a:gd name="connsiteX2" fmla="*/ 6364 w 10000"/>
              <a:gd name="connsiteY2" fmla="*/ 4152 h 9660"/>
              <a:gd name="connsiteX3" fmla="*/ 6364 w 10000"/>
              <a:gd name="connsiteY3" fmla="*/ 4717 h 9660"/>
              <a:gd name="connsiteX4" fmla="*/ 6364 w 10000"/>
              <a:gd name="connsiteY4" fmla="*/ 5169 h 9660"/>
              <a:gd name="connsiteX5" fmla="*/ 5458 w 10000"/>
              <a:gd name="connsiteY5" fmla="*/ 5621 h 9660"/>
              <a:gd name="connsiteX6" fmla="*/ 5458 w 10000"/>
              <a:gd name="connsiteY6" fmla="*/ 6187 h 9660"/>
              <a:gd name="connsiteX7" fmla="*/ 6364 w 10000"/>
              <a:gd name="connsiteY7" fmla="*/ 7302 h 9660"/>
              <a:gd name="connsiteX8" fmla="*/ 6364 w 10000"/>
              <a:gd name="connsiteY8" fmla="*/ 7754 h 9660"/>
              <a:gd name="connsiteX9" fmla="*/ 7277 w 10000"/>
              <a:gd name="connsiteY9" fmla="*/ 8206 h 9660"/>
              <a:gd name="connsiteX10" fmla="*/ 8181 w 10000"/>
              <a:gd name="connsiteY10" fmla="*/ 8545 h 9660"/>
              <a:gd name="connsiteX11" fmla="*/ 9093 w 10000"/>
              <a:gd name="connsiteY11" fmla="*/ 8884 h 9660"/>
              <a:gd name="connsiteX12" fmla="*/ 10000 w 10000"/>
              <a:gd name="connsiteY12" fmla="*/ 8997 h 9660"/>
              <a:gd name="connsiteX13" fmla="*/ 6364 w 10000"/>
              <a:gd name="connsiteY13" fmla="*/ 9660 h 9660"/>
              <a:gd name="connsiteX14" fmla="*/ 5458 w 10000"/>
              <a:gd name="connsiteY14" fmla="*/ 9435 h 9660"/>
              <a:gd name="connsiteX15" fmla="*/ 4547 w 10000"/>
              <a:gd name="connsiteY15" fmla="*/ 9109 h 9660"/>
              <a:gd name="connsiteX16" fmla="*/ 3638 w 10000"/>
              <a:gd name="connsiteY16" fmla="*/ 8884 h 9660"/>
              <a:gd name="connsiteX17" fmla="*/ 2727 w 10000"/>
              <a:gd name="connsiteY17" fmla="*/ 8657 h 9660"/>
              <a:gd name="connsiteX18" fmla="*/ 2727 w 10000"/>
              <a:gd name="connsiteY18" fmla="*/ 8433 h 9660"/>
              <a:gd name="connsiteX19" fmla="*/ 1821 w 10000"/>
              <a:gd name="connsiteY19" fmla="*/ 8206 h 9660"/>
              <a:gd name="connsiteX20" fmla="*/ 1821 w 10000"/>
              <a:gd name="connsiteY20" fmla="*/ 7866 h 9660"/>
              <a:gd name="connsiteX21" fmla="*/ 1821 w 10000"/>
              <a:gd name="connsiteY21" fmla="*/ 7641 h 9660"/>
              <a:gd name="connsiteX22" fmla="*/ 1821 w 10000"/>
              <a:gd name="connsiteY22" fmla="*/ 7190 h 9660"/>
              <a:gd name="connsiteX23" fmla="*/ 1821 w 10000"/>
              <a:gd name="connsiteY23" fmla="*/ 6850 h 9660"/>
              <a:gd name="connsiteX24" fmla="*/ 1821 w 10000"/>
              <a:gd name="connsiteY24" fmla="*/ 6412 h 9660"/>
              <a:gd name="connsiteX25" fmla="*/ 1821 w 10000"/>
              <a:gd name="connsiteY25" fmla="*/ 4605 h 9660"/>
              <a:gd name="connsiteX26" fmla="*/ 1821 w 10000"/>
              <a:gd name="connsiteY26" fmla="*/ 2811 h 9660"/>
              <a:gd name="connsiteX27" fmla="*/ 1821 w 10000"/>
              <a:gd name="connsiteY27" fmla="*/ 2358 h 9660"/>
              <a:gd name="connsiteX28" fmla="*/ 1821 w 10000"/>
              <a:gd name="connsiteY28" fmla="*/ 2020 h 9660"/>
              <a:gd name="connsiteX29" fmla="*/ 1821 w 10000"/>
              <a:gd name="connsiteY29" fmla="*/ 1681 h 9660"/>
              <a:gd name="connsiteX30" fmla="*/ 1821 w 10000"/>
              <a:gd name="connsiteY30" fmla="*/ 1342 h 9660"/>
              <a:gd name="connsiteX31" fmla="*/ 1821 w 10000"/>
              <a:gd name="connsiteY31" fmla="*/ 1130 h 9660"/>
              <a:gd name="connsiteX32" fmla="*/ 1821 w 10000"/>
              <a:gd name="connsiteY32" fmla="*/ 904 h 9660"/>
              <a:gd name="connsiteX33" fmla="*/ 1821 w 10000"/>
              <a:gd name="connsiteY33" fmla="*/ 679 h 9660"/>
              <a:gd name="connsiteX34" fmla="*/ 908 w 10000"/>
              <a:gd name="connsiteY34" fmla="*/ 564 h 9660"/>
              <a:gd name="connsiteX35" fmla="*/ 0 w 10000"/>
              <a:gd name="connsiteY35" fmla="*/ 339 h 9660"/>
              <a:gd name="connsiteX36" fmla="*/ 0 w 10000"/>
              <a:gd name="connsiteY36" fmla="*/ 227 h 9660"/>
              <a:gd name="connsiteX37" fmla="*/ 0 w 10000"/>
              <a:gd name="connsiteY37" fmla="*/ 112 h 9660"/>
              <a:gd name="connsiteX38" fmla="*/ 908 w 10000"/>
              <a:gd name="connsiteY38" fmla="*/ 0 h 9660"/>
              <a:gd name="connsiteX39" fmla="*/ 908 w 10000"/>
              <a:gd name="connsiteY39" fmla="*/ 0 h 9660"/>
              <a:gd name="connsiteX40" fmla="*/ 2727 w 10000"/>
              <a:gd name="connsiteY40" fmla="*/ 0 h 9660"/>
              <a:gd name="connsiteX41" fmla="*/ 3638 w 10000"/>
              <a:gd name="connsiteY41" fmla="*/ 0 h 9660"/>
              <a:gd name="connsiteX42" fmla="*/ 5458 w 10000"/>
              <a:gd name="connsiteY42" fmla="*/ 112 h 9660"/>
              <a:gd name="connsiteX43" fmla="*/ 7277 w 10000"/>
              <a:gd name="connsiteY43" fmla="*/ 339 h 9660"/>
              <a:gd name="connsiteX44" fmla="*/ 8181 w 10000"/>
              <a:gd name="connsiteY44" fmla="*/ 452 h 9660"/>
              <a:gd name="connsiteX45" fmla="*/ 9093 w 10000"/>
              <a:gd name="connsiteY45" fmla="*/ 564 h 9660"/>
              <a:gd name="connsiteX46" fmla="*/ 9093 w 10000"/>
              <a:gd name="connsiteY46" fmla="*/ 679 h 9660"/>
              <a:gd name="connsiteX47" fmla="*/ 9093 w 10000"/>
              <a:gd name="connsiteY47" fmla="*/ 904 h 9660"/>
              <a:gd name="connsiteX48" fmla="*/ 8181 w 10000"/>
              <a:gd name="connsiteY48" fmla="*/ 1342 h 9660"/>
              <a:gd name="connsiteX49" fmla="*/ 8181 w 10000"/>
              <a:gd name="connsiteY49" fmla="*/ 1567 h 9660"/>
              <a:gd name="connsiteX50" fmla="*/ 7277 w 10000"/>
              <a:gd name="connsiteY50" fmla="*/ 1906 h 9660"/>
              <a:gd name="connsiteX51" fmla="*/ 7277 w 10000"/>
              <a:gd name="connsiteY51" fmla="*/ 2472 h 9660"/>
              <a:gd name="connsiteX52" fmla="*/ 6364 w 10000"/>
              <a:gd name="connsiteY52" fmla="*/ 3037 h 9660"/>
              <a:gd name="connsiteX53" fmla="*/ 6364 w 10000"/>
              <a:gd name="connsiteY53" fmla="*/ 3037 h 9660"/>
              <a:gd name="connsiteX0" fmla="*/ 6364 w 10000"/>
              <a:gd name="connsiteY0" fmla="*/ 3144 h 9767"/>
              <a:gd name="connsiteX1" fmla="*/ 6364 w 10000"/>
              <a:gd name="connsiteY1" fmla="*/ 3729 h 9767"/>
              <a:gd name="connsiteX2" fmla="*/ 6364 w 10000"/>
              <a:gd name="connsiteY2" fmla="*/ 4298 h 9767"/>
              <a:gd name="connsiteX3" fmla="*/ 6364 w 10000"/>
              <a:gd name="connsiteY3" fmla="*/ 4883 h 9767"/>
              <a:gd name="connsiteX4" fmla="*/ 6364 w 10000"/>
              <a:gd name="connsiteY4" fmla="*/ 5351 h 9767"/>
              <a:gd name="connsiteX5" fmla="*/ 5458 w 10000"/>
              <a:gd name="connsiteY5" fmla="*/ 5819 h 9767"/>
              <a:gd name="connsiteX6" fmla="*/ 5458 w 10000"/>
              <a:gd name="connsiteY6" fmla="*/ 6405 h 9767"/>
              <a:gd name="connsiteX7" fmla="*/ 6364 w 10000"/>
              <a:gd name="connsiteY7" fmla="*/ 7559 h 9767"/>
              <a:gd name="connsiteX8" fmla="*/ 6364 w 10000"/>
              <a:gd name="connsiteY8" fmla="*/ 8027 h 9767"/>
              <a:gd name="connsiteX9" fmla="*/ 7277 w 10000"/>
              <a:gd name="connsiteY9" fmla="*/ 8495 h 9767"/>
              <a:gd name="connsiteX10" fmla="*/ 8181 w 10000"/>
              <a:gd name="connsiteY10" fmla="*/ 8846 h 9767"/>
              <a:gd name="connsiteX11" fmla="*/ 9093 w 10000"/>
              <a:gd name="connsiteY11" fmla="*/ 9197 h 9767"/>
              <a:gd name="connsiteX12" fmla="*/ 10000 w 10000"/>
              <a:gd name="connsiteY12" fmla="*/ 9314 h 9767"/>
              <a:gd name="connsiteX13" fmla="*/ 5458 w 10000"/>
              <a:gd name="connsiteY13" fmla="*/ 9767 h 9767"/>
              <a:gd name="connsiteX14" fmla="*/ 4547 w 10000"/>
              <a:gd name="connsiteY14" fmla="*/ 9430 h 9767"/>
              <a:gd name="connsiteX15" fmla="*/ 3638 w 10000"/>
              <a:gd name="connsiteY15" fmla="*/ 9197 h 9767"/>
              <a:gd name="connsiteX16" fmla="*/ 2727 w 10000"/>
              <a:gd name="connsiteY16" fmla="*/ 8962 h 9767"/>
              <a:gd name="connsiteX17" fmla="*/ 2727 w 10000"/>
              <a:gd name="connsiteY17" fmla="*/ 8730 h 9767"/>
              <a:gd name="connsiteX18" fmla="*/ 1821 w 10000"/>
              <a:gd name="connsiteY18" fmla="*/ 8495 h 9767"/>
              <a:gd name="connsiteX19" fmla="*/ 1821 w 10000"/>
              <a:gd name="connsiteY19" fmla="*/ 8143 h 9767"/>
              <a:gd name="connsiteX20" fmla="*/ 1821 w 10000"/>
              <a:gd name="connsiteY20" fmla="*/ 7910 h 9767"/>
              <a:gd name="connsiteX21" fmla="*/ 1821 w 10000"/>
              <a:gd name="connsiteY21" fmla="*/ 7443 h 9767"/>
              <a:gd name="connsiteX22" fmla="*/ 1821 w 10000"/>
              <a:gd name="connsiteY22" fmla="*/ 7091 h 9767"/>
              <a:gd name="connsiteX23" fmla="*/ 1821 w 10000"/>
              <a:gd name="connsiteY23" fmla="*/ 6638 h 9767"/>
              <a:gd name="connsiteX24" fmla="*/ 1821 w 10000"/>
              <a:gd name="connsiteY24" fmla="*/ 4767 h 9767"/>
              <a:gd name="connsiteX25" fmla="*/ 1821 w 10000"/>
              <a:gd name="connsiteY25" fmla="*/ 2910 h 9767"/>
              <a:gd name="connsiteX26" fmla="*/ 1821 w 10000"/>
              <a:gd name="connsiteY26" fmla="*/ 2441 h 9767"/>
              <a:gd name="connsiteX27" fmla="*/ 1821 w 10000"/>
              <a:gd name="connsiteY27" fmla="*/ 2091 h 9767"/>
              <a:gd name="connsiteX28" fmla="*/ 1821 w 10000"/>
              <a:gd name="connsiteY28" fmla="*/ 1740 h 9767"/>
              <a:gd name="connsiteX29" fmla="*/ 1821 w 10000"/>
              <a:gd name="connsiteY29" fmla="*/ 1389 h 9767"/>
              <a:gd name="connsiteX30" fmla="*/ 1821 w 10000"/>
              <a:gd name="connsiteY30" fmla="*/ 1170 h 9767"/>
              <a:gd name="connsiteX31" fmla="*/ 1821 w 10000"/>
              <a:gd name="connsiteY31" fmla="*/ 936 h 9767"/>
              <a:gd name="connsiteX32" fmla="*/ 1821 w 10000"/>
              <a:gd name="connsiteY32" fmla="*/ 703 h 9767"/>
              <a:gd name="connsiteX33" fmla="*/ 908 w 10000"/>
              <a:gd name="connsiteY33" fmla="*/ 584 h 9767"/>
              <a:gd name="connsiteX34" fmla="*/ 0 w 10000"/>
              <a:gd name="connsiteY34" fmla="*/ 351 h 9767"/>
              <a:gd name="connsiteX35" fmla="*/ 0 w 10000"/>
              <a:gd name="connsiteY35" fmla="*/ 235 h 9767"/>
              <a:gd name="connsiteX36" fmla="*/ 0 w 10000"/>
              <a:gd name="connsiteY36" fmla="*/ 116 h 9767"/>
              <a:gd name="connsiteX37" fmla="*/ 908 w 10000"/>
              <a:gd name="connsiteY37" fmla="*/ 0 h 9767"/>
              <a:gd name="connsiteX38" fmla="*/ 908 w 10000"/>
              <a:gd name="connsiteY38" fmla="*/ 0 h 9767"/>
              <a:gd name="connsiteX39" fmla="*/ 2727 w 10000"/>
              <a:gd name="connsiteY39" fmla="*/ 0 h 9767"/>
              <a:gd name="connsiteX40" fmla="*/ 3638 w 10000"/>
              <a:gd name="connsiteY40" fmla="*/ 0 h 9767"/>
              <a:gd name="connsiteX41" fmla="*/ 5458 w 10000"/>
              <a:gd name="connsiteY41" fmla="*/ 116 h 9767"/>
              <a:gd name="connsiteX42" fmla="*/ 7277 w 10000"/>
              <a:gd name="connsiteY42" fmla="*/ 351 h 9767"/>
              <a:gd name="connsiteX43" fmla="*/ 8181 w 10000"/>
              <a:gd name="connsiteY43" fmla="*/ 468 h 9767"/>
              <a:gd name="connsiteX44" fmla="*/ 9093 w 10000"/>
              <a:gd name="connsiteY44" fmla="*/ 584 h 9767"/>
              <a:gd name="connsiteX45" fmla="*/ 9093 w 10000"/>
              <a:gd name="connsiteY45" fmla="*/ 703 h 9767"/>
              <a:gd name="connsiteX46" fmla="*/ 9093 w 10000"/>
              <a:gd name="connsiteY46" fmla="*/ 936 h 9767"/>
              <a:gd name="connsiteX47" fmla="*/ 8181 w 10000"/>
              <a:gd name="connsiteY47" fmla="*/ 1389 h 9767"/>
              <a:gd name="connsiteX48" fmla="*/ 8181 w 10000"/>
              <a:gd name="connsiteY48" fmla="*/ 1622 h 9767"/>
              <a:gd name="connsiteX49" fmla="*/ 7277 w 10000"/>
              <a:gd name="connsiteY49" fmla="*/ 1973 h 9767"/>
              <a:gd name="connsiteX50" fmla="*/ 7277 w 10000"/>
              <a:gd name="connsiteY50" fmla="*/ 2559 h 9767"/>
              <a:gd name="connsiteX51" fmla="*/ 6364 w 10000"/>
              <a:gd name="connsiteY51" fmla="*/ 3144 h 9767"/>
              <a:gd name="connsiteX52" fmla="*/ 6364 w 10000"/>
              <a:gd name="connsiteY52" fmla="*/ 3144 h 9767"/>
              <a:gd name="connsiteX0" fmla="*/ 6364 w 10000"/>
              <a:gd name="connsiteY0" fmla="*/ 3219 h 9655"/>
              <a:gd name="connsiteX1" fmla="*/ 6364 w 10000"/>
              <a:gd name="connsiteY1" fmla="*/ 3818 h 9655"/>
              <a:gd name="connsiteX2" fmla="*/ 6364 w 10000"/>
              <a:gd name="connsiteY2" fmla="*/ 4401 h 9655"/>
              <a:gd name="connsiteX3" fmla="*/ 6364 w 10000"/>
              <a:gd name="connsiteY3" fmla="*/ 4999 h 9655"/>
              <a:gd name="connsiteX4" fmla="*/ 6364 w 10000"/>
              <a:gd name="connsiteY4" fmla="*/ 5479 h 9655"/>
              <a:gd name="connsiteX5" fmla="*/ 5458 w 10000"/>
              <a:gd name="connsiteY5" fmla="*/ 5958 h 9655"/>
              <a:gd name="connsiteX6" fmla="*/ 5458 w 10000"/>
              <a:gd name="connsiteY6" fmla="*/ 6558 h 9655"/>
              <a:gd name="connsiteX7" fmla="*/ 6364 w 10000"/>
              <a:gd name="connsiteY7" fmla="*/ 7739 h 9655"/>
              <a:gd name="connsiteX8" fmla="*/ 6364 w 10000"/>
              <a:gd name="connsiteY8" fmla="*/ 8218 h 9655"/>
              <a:gd name="connsiteX9" fmla="*/ 7277 w 10000"/>
              <a:gd name="connsiteY9" fmla="*/ 8698 h 9655"/>
              <a:gd name="connsiteX10" fmla="*/ 8181 w 10000"/>
              <a:gd name="connsiteY10" fmla="*/ 9057 h 9655"/>
              <a:gd name="connsiteX11" fmla="*/ 9093 w 10000"/>
              <a:gd name="connsiteY11" fmla="*/ 9416 h 9655"/>
              <a:gd name="connsiteX12" fmla="*/ 10000 w 10000"/>
              <a:gd name="connsiteY12" fmla="*/ 9536 h 9655"/>
              <a:gd name="connsiteX13" fmla="*/ 4547 w 10000"/>
              <a:gd name="connsiteY13" fmla="*/ 9655 h 9655"/>
              <a:gd name="connsiteX14" fmla="*/ 3638 w 10000"/>
              <a:gd name="connsiteY14" fmla="*/ 9416 h 9655"/>
              <a:gd name="connsiteX15" fmla="*/ 2727 w 10000"/>
              <a:gd name="connsiteY15" fmla="*/ 9176 h 9655"/>
              <a:gd name="connsiteX16" fmla="*/ 2727 w 10000"/>
              <a:gd name="connsiteY16" fmla="*/ 8938 h 9655"/>
              <a:gd name="connsiteX17" fmla="*/ 1821 w 10000"/>
              <a:gd name="connsiteY17" fmla="*/ 8698 h 9655"/>
              <a:gd name="connsiteX18" fmla="*/ 1821 w 10000"/>
              <a:gd name="connsiteY18" fmla="*/ 8337 h 9655"/>
              <a:gd name="connsiteX19" fmla="*/ 1821 w 10000"/>
              <a:gd name="connsiteY19" fmla="*/ 8099 h 9655"/>
              <a:gd name="connsiteX20" fmla="*/ 1821 w 10000"/>
              <a:gd name="connsiteY20" fmla="*/ 7621 h 9655"/>
              <a:gd name="connsiteX21" fmla="*/ 1821 w 10000"/>
              <a:gd name="connsiteY21" fmla="*/ 7260 h 9655"/>
              <a:gd name="connsiteX22" fmla="*/ 1821 w 10000"/>
              <a:gd name="connsiteY22" fmla="*/ 6796 h 9655"/>
              <a:gd name="connsiteX23" fmla="*/ 1821 w 10000"/>
              <a:gd name="connsiteY23" fmla="*/ 4881 h 9655"/>
              <a:gd name="connsiteX24" fmla="*/ 1821 w 10000"/>
              <a:gd name="connsiteY24" fmla="*/ 2979 h 9655"/>
              <a:gd name="connsiteX25" fmla="*/ 1821 w 10000"/>
              <a:gd name="connsiteY25" fmla="*/ 2499 h 9655"/>
              <a:gd name="connsiteX26" fmla="*/ 1821 w 10000"/>
              <a:gd name="connsiteY26" fmla="*/ 2141 h 9655"/>
              <a:gd name="connsiteX27" fmla="*/ 1821 w 10000"/>
              <a:gd name="connsiteY27" fmla="*/ 1782 h 9655"/>
              <a:gd name="connsiteX28" fmla="*/ 1821 w 10000"/>
              <a:gd name="connsiteY28" fmla="*/ 1422 h 9655"/>
              <a:gd name="connsiteX29" fmla="*/ 1821 w 10000"/>
              <a:gd name="connsiteY29" fmla="*/ 1198 h 9655"/>
              <a:gd name="connsiteX30" fmla="*/ 1821 w 10000"/>
              <a:gd name="connsiteY30" fmla="*/ 958 h 9655"/>
              <a:gd name="connsiteX31" fmla="*/ 1821 w 10000"/>
              <a:gd name="connsiteY31" fmla="*/ 720 h 9655"/>
              <a:gd name="connsiteX32" fmla="*/ 908 w 10000"/>
              <a:gd name="connsiteY32" fmla="*/ 598 h 9655"/>
              <a:gd name="connsiteX33" fmla="*/ 0 w 10000"/>
              <a:gd name="connsiteY33" fmla="*/ 359 h 9655"/>
              <a:gd name="connsiteX34" fmla="*/ 0 w 10000"/>
              <a:gd name="connsiteY34" fmla="*/ 241 h 9655"/>
              <a:gd name="connsiteX35" fmla="*/ 0 w 10000"/>
              <a:gd name="connsiteY35" fmla="*/ 119 h 9655"/>
              <a:gd name="connsiteX36" fmla="*/ 908 w 10000"/>
              <a:gd name="connsiteY36" fmla="*/ 0 h 9655"/>
              <a:gd name="connsiteX37" fmla="*/ 908 w 10000"/>
              <a:gd name="connsiteY37" fmla="*/ 0 h 9655"/>
              <a:gd name="connsiteX38" fmla="*/ 2727 w 10000"/>
              <a:gd name="connsiteY38" fmla="*/ 0 h 9655"/>
              <a:gd name="connsiteX39" fmla="*/ 3638 w 10000"/>
              <a:gd name="connsiteY39" fmla="*/ 0 h 9655"/>
              <a:gd name="connsiteX40" fmla="*/ 5458 w 10000"/>
              <a:gd name="connsiteY40" fmla="*/ 119 h 9655"/>
              <a:gd name="connsiteX41" fmla="*/ 7277 w 10000"/>
              <a:gd name="connsiteY41" fmla="*/ 359 h 9655"/>
              <a:gd name="connsiteX42" fmla="*/ 8181 w 10000"/>
              <a:gd name="connsiteY42" fmla="*/ 479 h 9655"/>
              <a:gd name="connsiteX43" fmla="*/ 9093 w 10000"/>
              <a:gd name="connsiteY43" fmla="*/ 598 h 9655"/>
              <a:gd name="connsiteX44" fmla="*/ 9093 w 10000"/>
              <a:gd name="connsiteY44" fmla="*/ 720 h 9655"/>
              <a:gd name="connsiteX45" fmla="*/ 9093 w 10000"/>
              <a:gd name="connsiteY45" fmla="*/ 958 h 9655"/>
              <a:gd name="connsiteX46" fmla="*/ 8181 w 10000"/>
              <a:gd name="connsiteY46" fmla="*/ 1422 h 9655"/>
              <a:gd name="connsiteX47" fmla="*/ 8181 w 10000"/>
              <a:gd name="connsiteY47" fmla="*/ 1661 h 9655"/>
              <a:gd name="connsiteX48" fmla="*/ 7277 w 10000"/>
              <a:gd name="connsiteY48" fmla="*/ 2020 h 9655"/>
              <a:gd name="connsiteX49" fmla="*/ 7277 w 10000"/>
              <a:gd name="connsiteY49" fmla="*/ 2620 h 9655"/>
              <a:gd name="connsiteX50" fmla="*/ 6364 w 10000"/>
              <a:gd name="connsiteY50" fmla="*/ 3219 h 9655"/>
              <a:gd name="connsiteX51" fmla="*/ 6364 w 10000"/>
              <a:gd name="connsiteY51" fmla="*/ 3219 h 9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0000" h="9655">
                <a:moveTo>
                  <a:pt x="6364" y="3219"/>
                </a:moveTo>
                <a:lnTo>
                  <a:pt x="6364" y="3818"/>
                </a:lnTo>
                <a:lnTo>
                  <a:pt x="6364" y="4401"/>
                </a:lnTo>
                <a:lnTo>
                  <a:pt x="6364" y="4999"/>
                </a:lnTo>
                <a:lnTo>
                  <a:pt x="6364" y="5479"/>
                </a:lnTo>
                <a:lnTo>
                  <a:pt x="5458" y="5958"/>
                </a:lnTo>
                <a:lnTo>
                  <a:pt x="5458" y="6558"/>
                </a:lnTo>
                <a:cubicBezTo>
                  <a:pt x="5757" y="6952"/>
                  <a:pt x="6062" y="7345"/>
                  <a:pt x="6364" y="7739"/>
                </a:cubicBezTo>
                <a:lnTo>
                  <a:pt x="6364" y="8218"/>
                </a:lnTo>
                <a:lnTo>
                  <a:pt x="7277" y="8698"/>
                </a:lnTo>
                <a:lnTo>
                  <a:pt x="8181" y="9057"/>
                </a:lnTo>
                <a:lnTo>
                  <a:pt x="9093" y="9416"/>
                </a:lnTo>
                <a:lnTo>
                  <a:pt x="10000" y="9536"/>
                </a:lnTo>
                <a:lnTo>
                  <a:pt x="4547" y="9655"/>
                </a:lnTo>
                <a:lnTo>
                  <a:pt x="3638" y="9416"/>
                </a:lnTo>
                <a:lnTo>
                  <a:pt x="2727" y="9176"/>
                </a:lnTo>
                <a:lnTo>
                  <a:pt x="2727" y="8938"/>
                </a:lnTo>
                <a:lnTo>
                  <a:pt x="1821" y="8698"/>
                </a:lnTo>
                <a:lnTo>
                  <a:pt x="1821" y="8337"/>
                </a:lnTo>
                <a:lnTo>
                  <a:pt x="1821" y="8099"/>
                </a:lnTo>
                <a:lnTo>
                  <a:pt x="1821" y="7621"/>
                </a:lnTo>
                <a:lnTo>
                  <a:pt x="1821" y="7260"/>
                </a:lnTo>
                <a:lnTo>
                  <a:pt x="1821" y="6796"/>
                </a:lnTo>
                <a:lnTo>
                  <a:pt x="1821" y="4881"/>
                </a:lnTo>
                <a:lnTo>
                  <a:pt x="1821" y="2979"/>
                </a:lnTo>
                <a:lnTo>
                  <a:pt x="1821" y="2499"/>
                </a:lnTo>
                <a:lnTo>
                  <a:pt x="1821" y="2141"/>
                </a:lnTo>
                <a:lnTo>
                  <a:pt x="1821" y="1782"/>
                </a:lnTo>
                <a:lnTo>
                  <a:pt x="1821" y="1422"/>
                </a:lnTo>
                <a:lnTo>
                  <a:pt x="1821" y="1198"/>
                </a:lnTo>
                <a:lnTo>
                  <a:pt x="1821" y="958"/>
                </a:lnTo>
                <a:lnTo>
                  <a:pt x="1821" y="720"/>
                </a:lnTo>
                <a:lnTo>
                  <a:pt x="908" y="598"/>
                </a:lnTo>
                <a:lnTo>
                  <a:pt x="0" y="359"/>
                </a:lnTo>
                <a:lnTo>
                  <a:pt x="0" y="241"/>
                </a:lnTo>
                <a:lnTo>
                  <a:pt x="0" y="119"/>
                </a:lnTo>
                <a:lnTo>
                  <a:pt x="908" y="0"/>
                </a:lnTo>
                <a:lnTo>
                  <a:pt x="908" y="0"/>
                </a:lnTo>
                <a:lnTo>
                  <a:pt x="2727" y="0"/>
                </a:lnTo>
                <a:lnTo>
                  <a:pt x="3638" y="0"/>
                </a:lnTo>
                <a:lnTo>
                  <a:pt x="5458" y="119"/>
                </a:lnTo>
                <a:lnTo>
                  <a:pt x="7277" y="359"/>
                </a:lnTo>
                <a:lnTo>
                  <a:pt x="8181" y="479"/>
                </a:lnTo>
                <a:lnTo>
                  <a:pt x="9093" y="598"/>
                </a:lnTo>
                <a:lnTo>
                  <a:pt x="9093" y="720"/>
                </a:lnTo>
                <a:lnTo>
                  <a:pt x="9093" y="958"/>
                </a:lnTo>
                <a:lnTo>
                  <a:pt x="8181" y="1422"/>
                </a:lnTo>
                <a:lnTo>
                  <a:pt x="8181" y="1661"/>
                </a:lnTo>
                <a:lnTo>
                  <a:pt x="7277" y="2020"/>
                </a:lnTo>
                <a:lnTo>
                  <a:pt x="7277" y="2620"/>
                </a:lnTo>
                <a:cubicBezTo>
                  <a:pt x="6965" y="2821"/>
                  <a:pt x="6669" y="3019"/>
                  <a:pt x="6364" y="3219"/>
                </a:cubicBezTo>
                <a:lnTo>
                  <a:pt x="6364" y="3219"/>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 name="Freeform 51"/>
          <p:cNvSpPr>
            <a:spLocks/>
          </p:cNvSpPr>
          <p:nvPr/>
        </p:nvSpPr>
        <p:spPr bwMode="auto">
          <a:xfrm>
            <a:off x="8013700" y="3224213"/>
            <a:ext cx="542925" cy="173037"/>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844 h 10000"/>
              <a:gd name="connsiteX37" fmla="*/ 9162 w 10000"/>
              <a:gd name="connsiteY37" fmla="*/ 7063 h 10000"/>
              <a:gd name="connsiteX38" fmla="*/ 9372 w 10000"/>
              <a:gd name="connsiteY38" fmla="*/ 7281 h 10000"/>
              <a:gd name="connsiteX39" fmla="*/ 9372 w 10000"/>
              <a:gd name="connsiteY39" fmla="*/ 7828 h 10000"/>
              <a:gd name="connsiteX40" fmla="*/ 9581 w 10000"/>
              <a:gd name="connsiteY40" fmla="*/ 8265 h 10000"/>
              <a:gd name="connsiteX41" fmla="*/ 9791 w 10000"/>
              <a:gd name="connsiteY41" fmla="*/ 8593 h 10000"/>
              <a:gd name="connsiteX42" fmla="*/ 10000 w 10000"/>
              <a:gd name="connsiteY42" fmla="*/ 8811 h 10000"/>
              <a:gd name="connsiteX43" fmla="*/ 10000 w 10000"/>
              <a:gd name="connsiteY43" fmla="*/ 8921 h 10000"/>
              <a:gd name="connsiteX44" fmla="*/ 10000 w 10000"/>
              <a:gd name="connsiteY44" fmla="*/ 9030 h 10000"/>
              <a:gd name="connsiteX45" fmla="*/ 10000 w 10000"/>
              <a:gd name="connsiteY45" fmla="*/ 9126 h 10000"/>
              <a:gd name="connsiteX46" fmla="*/ 9791 w 10000"/>
              <a:gd name="connsiteY46" fmla="*/ 9235 h 10000"/>
              <a:gd name="connsiteX47" fmla="*/ 9581 w 10000"/>
              <a:gd name="connsiteY47" fmla="*/ 9344 h 10000"/>
              <a:gd name="connsiteX48" fmla="*/ 9372 w 10000"/>
              <a:gd name="connsiteY48" fmla="*/ 9454 h 10000"/>
              <a:gd name="connsiteX49" fmla="*/ 8953 w 10000"/>
              <a:gd name="connsiteY49" fmla="*/ 9563 h 10000"/>
              <a:gd name="connsiteX50" fmla="*/ 8534 w 10000"/>
              <a:gd name="connsiteY50" fmla="*/ 9672 h 10000"/>
              <a:gd name="connsiteX51" fmla="*/ 7723 w 10000"/>
              <a:gd name="connsiteY51" fmla="*/ 9891 h 10000"/>
              <a:gd name="connsiteX52" fmla="*/ 6885 w 10000"/>
              <a:gd name="connsiteY52" fmla="*/ 10000 h 10000"/>
              <a:gd name="connsiteX53" fmla="*/ 6047 w 10000"/>
              <a:gd name="connsiteY53" fmla="*/ 10000 h 10000"/>
              <a:gd name="connsiteX54" fmla="*/ 5419 w 10000"/>
              <a:gd name="connsiteY54" fmla="*/ 10000 h 10000"/>
              <a:gd name="connsiteX55" fmla="*/ 4791 w 10000"/>
              <a:gd name="connsiteY55" fmla="*/ 10000 h 10000"/>
              <a:gd name="connsiteX56" fmla="*/ 4372 w 10000"/>
              <a:gd name="connsiteY56" fmla="*/ 10000 h 10000"/>
              <a:gd name="connsiteX57" fmla="*/ 3743 w 10000"/>
              <a:gd name="connsiteY57" fmla="*/ 10000 h 10000"/>
              <a:gd name="connsiteX58" fmla="*/ 3325 w 10000"/>
              <a:gd name="connsiteY58" fmla="*/ 9891 h 10000"/>
              <a:gd name="connsiteX59" fmla="*/ 2906 w 10000"/>
              <a:gd name="connsiteY59" fmla="*/ 9891 h 10000"/>
              <a:gd name="connsiteX60" fmla="*/ 2513 w 10000"/>
              <a:gd name="connsiteY60" fmla="*/ 9781 h 10000"/>
              <a:gd name="connsiteX61" fmla="*/ 2094 w 10000"/>
              <a:gd name="connsiteY61" fmla="*/ 9672 h 10000"/>
              <a:gd name="connsiteX62" fmla="*/ 1885 w 10000"/>
              <a:gd name="connsiteY62" fmla="*/ 9563 h 10000"/>
              <a:gd name="connsiteX63" fmla="*/ 1466 w 10000"/>
              <a:gd name="connsiteY63" fmla="*/ 9344 h 10000"/>
              <a:gd name="connsiteX64" fmla="*/ 1257 w 10000"/>
              <a:gd name="connsiteY64" fmla="*/ 9126 h 10000"/>
              <a:gd name="connsiteX65" fmla="*/ 1047 w 10000"/>
              <a:gd name="connsiteY65" fmla="*/ 8811 h 10000"/>
              <a:gd name="connsiteX66" fmla="*/ 838 w 10000"/>
              <a:gd name="connsiteY66" fmla="*/ 8593 h 10000"/>
              <a:gd name="connsiteX67" fmla="*/ 628 w 10000"/>
              <a:gd name="connsiteY67" fmla="*/ 8374 h 10000"/>
              <a:gd name="connsiteX68" fmla="*/ 628 w 10000"/>
              <a:gd name="connsiteY68" fmla="*/ 8156 h 10000"/>
              <a:gd name="connsiteX69" fmla="*/ 419 w 10000"/>
              <a:gd name="connsiteY69" fmla="*/ 7937 h 10000"/>
              <a:gd name="connsiteX70" fmla="*/ 419 w 10000"/>
              <a:gd name="connsiteY70" fmla="*/ 7609 h 10000"/>
              <a:gd name="connsiteX71" fmla="*/ 419 w 10000"/>
              <a:gd name="connsiteY71" fmla="*/ 7391 h 10000"/>
              <a:gd name="connsiteX72" fmla="*/ 419 w 10000"/>
              <a:gd name="connsiteY72" fmla="*/ 6954 h 10000"/>
              <a:gd name="connsiteX73" fmla="*/ 419 w 10000"/>
              <a:gd name="connsiteY73" fmla="*/ 6626 h 10000"/>
              <a:gd name="connsiteX74" fmla="*/ 419 w 10000"/>
              <a:gd name="connsiteY74" fmla="*/ 6202 h 10000"/>
              <a:gd name="connsiteX75" fmla="*/ 419 w 10000"/>
              <a:gd name="connsiteY75" fmla="*/ 4454 h 10000"/>
              <a:gd name="connsiteX76" fmla="*/ 419 w 10000"/>
              <a:gd name="connsiteY76" fmla="*/ 2719 h 10000"/>
              <a:gd name="connsiteX77" fmla="*/ 419 w 10000"/>
              <a:gd name="connsiteY77" fmla="*/ 2281 h 10000"/>
              <a:gd name="connsiteX78" fmla="*/ 419 w 10000"/>
              <a:gd name="connsiteY78" fmla="*/ 1954 h 10000"/>
              <a:gd name="connsiteX79" fmla="*/ 419 w 10000"/>
              <a:gd name="connsiteY79" fmla="*/ 1626 h 10000"/>
              <a:gd name="connsiteX80" fmla="*/ 419 w 10000"/>
              <a:gd name="connsiteY80" fmla="*/ 1298 h 10000"/>
              <a:gd name="connsiteX81" fmla="*/ 419 w 10000"/>
              <a:gd name="connsiteY81" fmla="*/ 1093 h 10000"/>
              <a:gd name="connsiteX82" fmla="*/ 419 w 10000"/>
              <a:gd name="connsiteY82" fmla="*/ 874 h 10000"/>
              <a:gd name="connsiteX83" fmla="*/ 419 w 10000"/>
              <a:gd name="connsiteY83" fmla="*/ 656 h 10000"/>
              <a:gd name="connsiteX84" fmla="*/ 209 w 10000"/>
              <a:gd name="connsiteY84" fmla="*/ 546 h 10000"/>
              <a:gd name="connsiteX85" fmla="*/ 0 w 10000"/>
              <a:gd name="connsiteY85" fmla="*/ 328 h 10000"/>
              <a:gd name="connsiteX86" fmla="*/ 0 w 10000"/>
              <a:gd name="connsiteY86" fmla="*/ 219 h 10000"/>
              <a:gd name="connsiteX87" fmla="*/ 0 w 10000"/>
              <a:gd name="connsiteY87" fmla="*/ 109 h 10000"/>
              <a:gd name="connsiteX88" fmla="*/ 209 w 10000"/>
              <a:gd name="connsiteY88" fmla="*/ 0 h 10000"/>
              <a:gd name="connsiteX89" fmla="*/ 209 w 10000"/>
              <a:gd name="connsiteY89" fmla="*/ 0 h 10000"/>
              <a:gd name="connsiteX90" fmla="*/ 628 w 10000"/>
              <a:gd name="connsiteY90" fmla="*/ 0 h 10000"/>
              <a:gd name="connsiteX91" fmla="*/ 838 w 10000"/>
              <a:gd name="connsiteY91" fmla="*/ 0 h 10000"/>
              <a:gd name="connsiteX92" fmla="*/ 1257 w 10000"/>
              <a:gd name="connsiteY92" fmla="*/ 109 h 10000"/>
              <a:gd name="connsiteX93" fmla="*/ 1675 w 10000"/>
              <a:gd name="connsiteY93" fmla="*/ 328 h 10000"/>
              <a:gd name="connsiteX94" fmla="*/ 1885 w 10000"/>
              <a:gd name="connsiteY94" fmla="*/ 437 h 10000"/>
              <a:gd name="connsiteX95" fmla="*/ 2094 w 10000"/>
              <a:gd name="connsiteY95" fmla="*/ 546 h 10000"/>
              <a:gd name="connsiteX96" fmla="*/ 2094 w 10000"/>
              <a:gd name="connsiteY96" fmla="*/ 65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9162 w 10000"/>
              <a:gd name="connsiteY35" fmla="*/ 6844 h 10000"/>
              <a:gd name="connsiteX36" fmla="*/ 9162 w 10000"/>
              <a:gd name="connsiteY36" fmla="*/ 7063 h 10000"/>
              <a:gd name="connsiteX37" fmla="*/ 9372 w 10000"/>
              <a:gd name="connsiteY37" fmla="*/ 7281 h 10000"/>
              <a:gd name="connsiteX38" fmla="*/ 9372 w 10000"/>
              <a:gd name="connsiteY38" fmla="*/ 7828 h 10000"/>
              <a:gd name="connsiteX39" fmla="*/ 9581 w 10000"/>
              <a:gd name="connsiteY39" fmla="*/ 8265 h 10000"/>
              <a:gd name="connsiteX40" fmla="*/ 9791 w 10000"/>
              <a:gd name="connsiteY40" fmla="*/ 8593 h 10000"/>
              <a:gd name="connsiteX41" fmla="*/ 10000 w 10000"/>
              <a:gd name="connsiteY41" fmla="*/ 8811 h 10000"/>
              <a:gd name="connsiteX42" fmla="*/ 10000 w 10000"/>
              <a:gd name="connsiteY42" fmla="*/ 8921 h 10000"/>
              <a:gd name="connsiteX43" fmla="*/ 10000 w 10000"/>
              <a:gd name="connsiteY43" fmla="*/ 9030 h 10000"/>
              <a:gd name="connsiteX44" fmla="*/ 10000 w 10000"/>
              <a:gd name="connsiteY44" fmla="*/ 9126 h 10000"/>
              <a:gd name="connsiteX45" fmla="*/ 9791 w 10000"/>
              <a:gd name="connsiteY45" fmla="*/ 9235 h 10000"/>
              <a:gd name="connsiteX46" fmla="*/ 9581 w 10000"/>
              <a:gd name="connsiteY46" fmla="*/ 9344 h 10000"/>
              <a:gd name="connsiteX47" fmla="*/ 9372 w 10000"/>
              <a:gd name="connsiteY47" fmla="*/ 9454 h 10000"/>
              <a:gd name="connsiteX48" fmla="*/ 8953 w 10000"/>
              <a:gd name="connsiteY48" fmla="*/ 9563 h 10000"/>
              <a:gd name="connsiteX49" fmla="*/ 8534 w 10000"/>
              <a:gd name="connsiteY49" fmla="*/ 9672 h 10000"/>
              <a:gd name="connsiteX50" fmla="*/ 7723 w 10000"/>
              <a:gd name="connsiteY50" fmla="*/ 9891 h 10000"/>
              <a:gd name="connsiteX51" fmla="*/ 6885 w 10000"/>
              <a:gd name="connsiteY51" fmla="*/ 10000 h 10000"/>
              <a:gd name="connsiteX52" fmla="*/ 6047 w 10000"/>
              <a:gd name="connsiteY52" fmla="*/ 10000 h 10000"/>
              <a:gd name="connsiteX53" fmla="*/ 5419 w 10000"/>
              <a:gd name="connsiteY53" fmla="*/ 10000 h 10000"/>
              <a:gd name="connsiteX54" fmla="*/ 4791 w 10000"/>
              <a:gd name="connsiteY54" fmla="*/ 10000 h 10000"/>
              <a:gd name="connsiteX55" fmla="*/ 4372 w 10000"/>
              <a:gd name="connsiteY55" fmla="*/ 10000 h 10000"/>
              <a:gd name="connsiteX56" fmla="*/ 3743 w 10000"/>
              <a:gd name="connsiteY56" fmla="*/ 10000 h 10000"/>
              <a:gd name="connsiteX57" fmla="*/ 3325 w 10000"/>
              <a:gd name="connsiteY57" fmla="*/ 9891 h 10000"/>
              <a:gd name="connsiteX58" fmla="*/ 2906 w 10000"/>
              <a:gd name="connsiteY58" fmla="*/ 9891 h 10000"/>
              <a:gd name="connsiteX59" fmla="*/ 2513 w 10000"/>
              <a:gd name="connsiteY59" fmla="*/ 9781 h 10000"/>
              <a:gd name="connsiteX60" fmla="*/ 2094 w 10000"/>
              <a:gd name="connsiteY60" fmla="*/ 9672 h 10000"/>
              <a:gd name="connsiteX61" fmla="*/ 1885 w 10000"/>
              <a:gd name="connsiteY61" fmla="*/ 9563 h 10000"/>
              <a:gd name="connsiteX62" fmla="*/ 1466 w 10000"/>
              <a:gd name="connsiteY62" fmla="*/ 9344 h 10000"/>
              <a:gd name="connsiteX63" fmla="*/ 1257 w 10000"/>
              <a:gd name="connsiteY63" fmla="*/ 9126 h 10000"/>
              <a:gd name="connsiteX64" fmla="*/ 1047 w 10000"/>
              <a:gd name="connsiteY64" fmla="*/ 8811 h 10000"/>
              <a:gd name="connsiteX65" fmla="*/ 838 w 10000"/>
              <a:gd name="connsiteY65" fmla="*/ 8593 h 10000"/>
              <a:gd name="connsiteX66" fmla="*/ 628 w 10000"/>
              <a:gd name="connsiteY66" fmla="*/ 8374 h 10000"/>
              <a:gd name="connsiteX67" fmla="*/ 628 w 10000"/>
              <a:gd name="connsiteY67" fmla="*/ 8156 h 10000"/>
              <a:gd name="connsiteX68" fmla="*/ 419 w 10000"/>
              <a:gd name="connsiteY68" fmla="*/ 7937 h 10000"/>
              <a:gd name="connsiteX69" fmla="*/ 419 w 10000"/>
              <a:gd name="connsiteY69" fmla="*/ 7609 h 10000"/>
              <a:gd name="connsiteX70" fmla="*/ 419 w 10000"/>
              <a:gd name="connsiteY70" fmla="*/ 7391 h 10000"/>
              <a:gd name="connsiteX71" fmla="*/ 419 w 10000"/>
              <a:gd name="connsiteY71" fmla="*/ 6954 h 10000"/>
              <a:gd name="connsiteX72" fmla="*/ 419 w 10000"/>
              <a:gd name="connsiteY72" fmla="*/ 6626 h 10000"/>
              <a:gd name="connsiteX73" fmla="*/ 419 w 10000"/>
              <a:gd name="connsiteY73" fmla="*/ 6202 h 10000"/>
              <a:gd name="connsiteX74" fmla="*/ 419 w 10000"/>
              <a:gd name="connsiteY74" fmla="*/ 4454 h 10000"/>
              <a:gd name="connsiteX75" fmla="*/ 419 w 10000"/>
              <a:gd name="connsiteY75" fmla="*/ 2719 h 10000"/>
              <a:gd name="connsiteX76" fmla="*/ 419 w 10000"/>
              <a:gd name="connsiteY76" fmla="*/ 2281 h 10000"/>
              <a:gd name="connsiteX77" fmla="*/ 419 w 10000"/>
              <a:gd name="connsiteY77" fmla="*/ 1954 h 10000"/>
              <a:gd name="connsiteX78" fmla="*/ 419 w 10000"/>
              <a:gd name="connsiteY78" fmla="*/ 1626 h 10000"/>
              <a:gd name="connsiteX79" fmla="*/ 419 w 10000"/>
              <a:gd name="connsiteY79" fmla="*/ 1298 h 10000"/>
              <a:gd name="connsiteX80" fmla="*/ 419 w 10000"/>
              <a:gd name="connsiteY80" fmla="*/ 1093 h 10000"/>
              <a:gd name="connsiteX81" fmla="*/ 419 w 10000"/>
              <a:gd name="connsiteY81" fmla="*/ 874 h 10000"/>
              <a:gd name="connsiteX82" fmla="*/ 419 w 10000"/>
              <a:gd name="connsiteY82" fmla="*/ 656 h 10000"/>
              <a:gd name="connsiteX83" fmla="*/ 209 w 10000"/>
              <a:gd name="connsiteY83" fmla="*/ 546 h 10000"/>
              <a:gd name="connsiteX84" fmla="*/ 0 w 10000"/>
              <a:gd name="connsiteY84" fmla="*/ 328 h 10000"/>
              <a:gd name="connsiteX85" fmla="*/ 0 w 10000"/>
              <a:gd name="connsiteY85" fmla="*/ 219 h 10000"/>
              <a:gd name="connsiteX86" fmla="*/ 0 w 10000"/>
              <a:gd name="connsiteY86" fmla="*/ 109 h 10000"/>
              <a:gd name="connsiteX87" fmla="*/ 209 w 10000"/>
              <a:gd name="connsiteY87" fmla="*/ 0 h 10000"/>
              <a:gd name="connsiteX88" fmla="*/ 209 w 10000"/>
              <a:gd name="connsiteY88" fmla="*/ 0 h 10000"/>
              <a:gd name="connsiteX89" fmla="*/ 628 w 10000"/>
              <a:gd name="connsiteY89" fmla="*/ 0 h 10000"/>
              <a:gd name="connsiteX90" fmla="*/ 838 w 10000"/>
              <a:gd name="connsiteY90" fmla="*/ 0 h 10000"/>
              <a:gd name="connsiteX91" fmla="*/ 1257 w 10000"/>
              <a:gd name="connsiteY91" fmla="*/ 109 h 10000"/>
              <a:gd name="connsiteX92" fmla="*/ 1675 w 10000"/>
              <a:gd name="connsiteY92" fmla="*/ 328 h 10000"/>
              <a:gd name="connsiteX93" fmla="*/ 1885 w 10000"/>
              <a:gd name="connsiteY93" fmla="*/ 437 h 10000"/>
              <a:gd name="connsiteX94" fmla="*/ 2094 w 10000"/>
              <a:gd name="connsiteY94" fmla="*/ 546 h 10000"/>
              <a:gd name="connsiteX95" fmla="*/ 2094 w 10000"/>
              <a:gd name="connsiteY95" fmla="*/ 65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421 h 10000"/>
              <a:gd name="connsiteX34" fmla="*/ 9162 w 10000"/>
              <a:gd name="connsiteY34" fmla="*/ 6844 h 10000"/>
              <a:gd name="connsiteX35" fmla="*/ 9162 w 10000"/>
              <a:gd name="connsiteY35" fmla="*/ 7063 h 10000"/>
              <a:gd name="connsiteX36" fmla="*/ 9372 w 10000"/>
              <a:gd name="connsiteY36" fmla="*/ 7281 h 10000"/>
              <a:gd name="connsiteX37" fmla="*/ 9372 w 10000"/>
              <a:gd name="connsiteY37" fmla="*/ 7828 h 10000"/>
              <a:gd name="connsiteX38" fmla="*/ 9581 w 10000"/>
              <a:gd name="connsiteY38" fmla="*/ 8265 h 10000"/>
              <a:gd name="connsiteX39" fmla="*/ 9791 w 10000"/>
              <a:gd name="connsiteY39" fmla="*/ 8593 h 10000"/>
              <a:gd name="connsiteX40" fmla="*/ 10000 w 10000"/>
              <a:gd name="connsiteY40" fmla="*/ 8811 h 10000"/>
              <a:gd name="connsiteX41" fmla="*/ 10000 w 10000"/>
              <a:gd name="connsiteY41" fmla="*/ 8921 h 10000"/>
              <a:gd name="connsiteX42" fmla="*/ 10000 w 10000"/>
              <a:gd name="connsiteY42" fmla="*/ 9030 h 10000"/>
              <a:gd name="connsiteX43" fmla="*/ 10000 w 10000"/>
              <a:gd name="connsiteY43" fmla="*/ 9126 h 10000"/>
              <a:gd name="connsiteX44" fmla="*/ 9791 w 10000"/>
              <a:gd name="connsiteY44" fmla="*/ 9235 h 10000"/>
              <a:gd name="connsiteX45" fmla="*/ 9581 w 10000"/>
              <a:gd name="connsiteY45" fmla="*/ 9344 h 10000"/>
              <a:gd name="connsiteX46" fmla="*/ 9372 w 10000"/>
              <a:gd name="connsiteY46" fmla="*/ 9454 h 10000"/>
              <a:gd name="connsiteX47" fmla="*/ 8953 w 10000"/>
              <a:gd name="connsiteY47" fmla="*/ 9563 h 10000"/>
              <a:gd name="connsiteX48" fmla="*/ 8534 w 10000"/>
              <a:gd name="connsiteY48" fmla="*/ 9672 h 10000"/>
              <a:gd name="connsiteX49" fmla="*/ 7723 w 10000"/>
              <a:gd name="connsiteY49" fmla="*/ 9891 h 10000"/>
              <a:gd name="connsiteX50" fmla="*/ 6885 w 10000"/>
              <a:gd name="connsiteY50" fmla="*/ 10000 h 10000"/>
              <a:gd name="connsiteX51" fmla="*/ 6047 w 10000"/>
              <a:gd name="connsiteY51" fmla="*/ 10000 h 10000"/>
              <a:gd name="connsiteX52" fmla="*/ 5419 w 10000"/>
              <a:gd name="connsiteY52" fmla="*/ 10000 h 10000"/>
              <a:gd name="connsiteX53" fmla="*/ 4791 w 10000"/>
              <a:gd name="connsiteY53" fmla="*/ 10000 h 10000"/>
              <a:gd name="connsiteX54" fmla="*/ 4372 w 10000"/>
              <a:gd name="connsiteY54" fmla="*/ 10000 h 10000"/>
              <a:gd name="connsiteX55" fmla="*/ 3743 w 10000"/>
              <a:gd name="connsiteY55" fmla="*/ 10000 h 10000"/>
              <a:gd name="connsiteX56" fmla="*/ 3325 w 10000"/>
              <a:gd name="connsiteY56" fmla="*/ 9891 h 10000"/>
              <a:gd name="connsiteX57" fmla="*/ 2906 w 10000"/>
              <a:gd name="connsiteY57" fmla="*/ 9891 h 10000"/>
              <a:gd name="connsiteX58" fmla="*/ 2513 w 10000"/>
              <a:gd name="connsiteY58" fmla="*/ 9781 h 10000"/>
              <a:gd name="connsiteX59" fmla="*/ 2094 w 10000"/>
              <a:gd name="connsiteY59" fmla="*/ 9672 h 10000"/>
              <a:gd name="connsiteX60" fmla="*/ 1885 w 10000"/>
              <a:gd name="connsiteY60" fmla="*/ 9563 h 10000"/>
              <a:gd name="connsiteX61" fmla="*/ 1466 w 10000"/>
              <a:gd name="connsiteY61" fmla="*/ 9344 h 10000"/>
              <a:gd name="connsiteX62" fmla="*/ 1257 w 10000"/>
              <a:gd name="connsiteY62" fmla="*/ 9126 h 10000"/>
              <a:gd name="connsiteX63" fmla="*/ 1047 w 10000"/>
              <a:gd name="connsiteY63" fmla="*/ 8811 h 10000"/>
              <a:gd name="connsiteX64" fmla="*/ 838 w 10000"/>
              <a:gd name="connsiteY64" fmla="*/ 8593 h 10000"/>
              <a:gd name="connsiteX65" fmla="*/ 628 w 10000"/>
              <a:gd name="connsiteY65" fmla="*/ 8374 h 10000"/>
              <a:gd name="connsiteX66" fmla="*/ 628 w 10000"/>
              <a:gd name="connsiteY66" fmla="*/ 8156 h 10000"/>
              <a:gd name="connsiteX67" fmla="*/ 419 w 10000"/>
              <a:gd name="connsiteY67" fmla="*/ 7937 h 10000"/>
              <a:gd name="connsiteX68" fmla="*/ 419 w 10000"/>
              <a:gd name="connsiteY68" fmla="*/ 7609 h 10000"/>
              <a:gd name="connsiteX69" fmla="*/ 419 w 10000"/>
              <a:gd name="connsiteY69" fmla="*/ 7391 h 10000"/>
              <a:gd name="connsiteX70" fmla="*/ 419 w 10000"/>
              <a:gd name="connsiteY70" fmla="*/ 6954 h 10000"/>
              <a:gd name="connsiteX71" fmla="*/ 419 w 10000"/>
              <a:gd name="connsiteY71" fmla="*/ 6626 h 10000"/>
              <a:gd name="connsiteX72" fmla="*/ 419 w 10000"/>
              <a:gd name="connsiteY72" fmla="*/ 6202 h 10000"/>
              <a:gd name="connsiteX73" fmla="*/ 419 w 10000"/>
              <a:gd name="connsiteY73" fmla="*/ 4454 h 10000"/>
              <a:gd name="connsiteX74" fmla="*/ 419 w 10000"/>
              <a:gd name="connsiteY74" fmla="*/ 2719 h 10000"/>
              <a:gd name="connsiteX75" fmla="*/ 419 w 10000"/>
              <a:gd name="connsiteY75" fmla="*/ 2281 h 10000"/>
              <a:gd name="connsiteX76" fmla="*/ 419 w 10000"/>
              <a:gd name="connsiteY76" fmla="*/ 1954 h 10000"/>
              <a:gd name="connsiteX77" fmla="*/ 419 w 10000"/>
              <a:gd name="connsiteY77" fmla="*/ 1626 h 10000"/>
              <a:gd name="connsiteX78" fmla="*/ 419 w 10000"/>
              <a:gd name="connsiteY78" fmla="*/ 1298 h 10000"/>
              <a:gd name="connsiteX79" fmla="*/ 419 w 10000"/>
              <a:gd name="connsiteY79" fmla="*/ 1093 h 10000"/>
              <a:gd name="connsiteX80" fmla="*/ 419 w 10000"/>
              <a:gd name="connsiteY80" fmla="*/ 874 h 10000"/>
              <a:gd name="connsiteX81" fmla="*/ 419 w 10000"/>
              <a:gd name="connsiteY81" fmla="*/ 656 h 10000"/>
              <a:gd name="connsiteX82" fmla="*/ 209 w 10000"/>
              <a:gd name="connsiteY82" fmla="*/ 546 h 10000"/>
              <a:gd name="connsiteX83" fmla="*/ 0 w 10000"/>
              <a:gd name="connsiteY83" fmla="*/ 328 h 10000"/>
              <a:gd name="connsiteX84" fmla="*/ 0 w 10000"/>
              <a:gd name="connsiteY84" fmla="*/ 219 h 10000"/>
              <a:gd name="connsiteX85" fmla="*/ 0 w 10000"/>
              <a:gd name="connsiteY85" fmla="*/ 109 h 10000"/>
              <a:gd name="connsiteX86" fmla="*/ 209 w 10000"/>
              <a:gd name="connsiteY86" fmla="*/ 0 h 10000"/>
              <a:gd name="connsiteX87" fmla="*/ 209 w 10000"/>
              <a:gd name="connsiteY87" fmla="*/ 0 h 10000"/>
              <a:gd name="connsiteX88" fmla="*/ 628 w 10000"/>
              <a:gd name="connsiteY88" fmla="*/ 0 h 10000"/>
              <a:gd name="connsiteX89" fmla="*/ 838 w 10000"/>
              <a:gd name="connsiteY89" fmla="*/ 0 h 10000"/>
              <a:gd name="connsiteX90" fmla="*/ 1257 w 10000"/>
              <a:gd name="connsiteY90" fmla="*/ 109 h 10000"/>
              <a:gd name="connsiteX91" fmla="*/ 1675 w 10000"/>
              <a:gd name="connsiteY91" fmla="*/ 328 h 10000"/>
              <a:gd name="connsiteX92" fmla="*/ 1885 w 10000"/>
              <a:gd name="connsiteY92" fmla="*/ 437 h 10000"/>
              <a:gd name="connsiteX93" fmla="*/ 2094 w 10000"/>
              <a:gd name="connsiteY93" fmla="*/ 546 h 10000"/>
              <a:gd name="connsiteX94" fmla="*/ 2094 w 10000"/>
              <a:gd name="connsiteY94" fmla="*/ 65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421 h 10000"/>
              <a:gd name="connsiteX33" fmla="*/ 9162 w 10000"/>
              <a:gd name="connsiteY33" fmla="*/ 6844 h 10000"/>
              <a:gd name="connsiteX34" fmla="*/ 9162 w 10000"/>
              <a:gd name="connsiteY34" fmla="*/ 7063 h 10000"/>
              <a:gd name="connsiteX35" fmla="*/ 9372 w 10000"/>
              <a:gd name="connsiteY35" fmla="*/ 7281 h 10000"/>
              <a:gd name="connsiteX36" fmla="*/ 9372 w 10000"/>
              <a:gd name="connsiteY36" fmla="*/ 7828 h 10000"/>
              <a:gd name="connsiteX37" fmla="*/ 9581 w 10000"/>
              <a:gd name="connsiteY37" fmla="*/ 8265 h 10000"/>
              <a:gd name="connsiteX38" fmla="*/ 9791 w 10000"/>
              <a:gd name="connsiteY38" fmla="*/ 8593 h 10000"/>
              <a:gd name="connsiteX39" fmla="*/ 10000 w 10000"/>
              <a:gd name="connsiteY39" fmla="*/ 8811 h 10000"/>
              <a:gd name="connsiteX40" fmla="*/ 10000 w 10000"/>
              <a:gd name="connsiteY40" fmla="*/ 8921 h 10000"/>
              <a:gd name="connsiteX41" fmla="*/ 10000 w 10000"/>
              <a:gd name="connsiteY41" fmla="*/ 9030 h 10000"/>
              <a:gd name="connsiteX42" fmla="*/ 10000 w 10000"/>
              <a:gd name="connsiteY42" fmla="*/ 9126 h 10000"/>
              <a:gd name="connsiteX43" fmla="*/ 9791 w 10000"/>
              <a:gd name="connsiteY43" fmla="*/ 9235 h 10000"/>
              <a:gd name="connsiteX44" fmla="*/ 9581 w 10000"/>
              <a:gd name="connsiteY44" fmla="*/ 9344 h 10000"/>
              <a:gd name="connsiteX45" fmla="*/ 9372 w 10000"/>
              <a:gd name="connsiteY45" fmla="*/ 9454 h 10000"/>
              <a:gd name="connsiteX46" fmla="*/ 8953 w 10000"/>
              <a:gd name="connsiteY46" fmla="*/ 9563 h 10000"/>
              <a:gd name="connsiteX47" fmla="*/ 8534 w 10000"/>
              <a:gd name="connsiteY47" fmla="*/ 9672 h 10000"/>
              <a:gd name="connsiteX48" fmla="*/ 7723 w 10000"/>
              <a:gd name="connsiteY48" fmla="*/ 9891 h 10000"/>
              <a:gd name="connsiteX49" fmla="*/ 6885 w 10000"/>
              <a:gd name="connsiteY49" fmla="*/ 10000 h 10000"/>
              <a:gd name="connsiteX50" fmla="*/ 6047 w 10000"/>
              <a:gd name="connsiteY50" fmla="*/ 10000 h 10000"/>
              <a:gd name="connsiteX51" fmla="*/ 5419 w 10000"/>
              <a:gd name="connsiteY51" fmla="*/ 10000 h 10000"/>
              <a:gd name="connsiteX52" fmla="*/ 4791 w 10000"/>
              <a:gd name="connsiteY52" fmla="*/ 10000 h 10000"/>
              <a:gd name="connsiteX53" fmla="*/ 4372 w 10000"/>
              <a:gd name="connsiteY53" fmla="*/ 10000 h 10000"/>
              <a:gd name="connsiteX54" fmla="*/ 3743 w 10000"/>
              <a:gd name="connsiteY54" fmla="*/ 10000 h 10000"/>
              <a:gd name="connsiteX55" fmla="*/ 3325 w 10000"/>
              <a:gd name="connsiteY55" fmla="*/ 9891 h 10000"/>
              <a:gd name="connsiteX56" fmla="*/ 2906 w 10000"/>
              <a:gd name="connsiteY56" fmla="*/ 9891 h 10000"/>
              <a:gd name="connsiteX57" fmla="*/ 2513 w 10000"/>
              <a:gd name="connsiteY57" fmla="*/ 9781 h 10000"/>
              <a:gd name="connsiteX58" fmla="*/ 2094 w 10000"/>
              <a:gd name="connsiteY58" fmla="*/ 9672 h 10000"/>
              <a:gd name="connsiteX59" fmla="*/ 1885 w 10000"/>
              <a:gd name="connsiteY59" fmla="*/ 9563 h 10000"/>
              <a:gd name="connsiteX60" fmla="*/ 1466 w 10000"/>
              <a:gd name="connsiteY60" fmla="*/ 9344 h 10000"/>
              <a:gd name="connsiteX61" fmla="*/ 1257 w 10000"/>
              <a:gd name="connsiteY61" fmla="*/ 9126 h 10000"/>
              <a:gd name="connsiteX62" fmla="*/ 1047 w 10000"/>
              <a:gd name="connsiteY62" fmla="*/ 8811 h 10000"/>
              <a:gd name="connsiteX63" fmla="*/ 838 w 10000"/>
              <a:gd name="connsiteY63" fmla="*/ 8593 h 10000"/>
              <a:gd name="connsiteX64" fmla="*/ 628 w 10000"/>
              <a:gd name="connsiteY64" fmla="*/ 8374 h 10000"/>
              <a:gd name="connsiteX65" fmla="*/ 628 w 10000"/>
              <a:gd name="connsiteY65" fmla="*/ 8156 h 10000"/>
              <a:gd name="connsiteX66" fmla="*/ 419 w 10000"/>
              <a:gd name="connsiteY66" fmla="*/ 7937 h 10000"/>
              <a:gd name="connsiteX67" fmla="*/ 419 w 10000"/>
              <a:gd name="connsiteY67" fmla="*/ 7609 h 10000"/>
              <a:gd name="connsiteX68" fmla="*/ 419 w 10000"/>
              <a:gd name="connsiteY68" fmla="*/ 7391 h 10000"/>
              <a:gd name="connsiteX69" fmla="*/ 419 w 10000"/>
              <a:gd name="connsiteY69" fmla="*/ 6954 h 10000"/>
              <a:gd name="connsiteX70" fmla="*/ 419 w 10000"/>
              <a:gd name="connsiteY70" fmla="*/ 6626 h 10000"/>
              <a:gd name="connsiteX71" fmla="*/ 419 w 10000"/>
              <a:gd name="connsiteY71" fmla="*/ 6202 h 10000"/>
              <a:gd name="connsiteX72" fmla="*/ 419 w 10000"/>
              <a:gd name="connsiteY72" fmla="*/ 4454 h 10000"/>
              <a:gd name="connsiteX73" fmla="*/ 419 w 10000"/>
              <a:gd name="connsiteY73" fmla="*/ 2719 h 10000"/>
              <a:gd name="connsiteX74" fmla="*/ 419 w 10000"/>
              <a:gd name="connsiteY74" fmla="*/ 2281 h 10000"/>
              <a:gd name="connsiteX75" fmla="*/ 419 w 10000"/>
              <a:gd name="connsiteY75" fmla="*/ 1954 h 10000"/>
              <a:gd name="connsiteX76" fmla="*/ 419 w 10000"/>
              <a:gd name="connsiteY76" fmla="*/ 1626 h 10000"/>
              <a:gd name="connsiteX77" fmla="*/ 419 w 10000"/>
              <a:gd name="connsiteY77" fmla="*/ 1298 h 10000"/>
              <a:gd name="connsiteX78" fmla="*/ 419 w 10000"/>
              <a:gd name="connsiteY78" fmla="*/ 1093 h 10000"/>
              <a:gd name="connsiteX79" fmla="*/ 419 w 10000"/>
              <a:gd name="connsiteY79" fmla="*/ 874 h 10000"/>
              <a:gd name="connsiteX80" fmla="*/ 419 w 10000"/>
              <a:gd name="connsiteY80" fmla="*/ 656 h 10000"/>
              <a:gd name="connsiteX81" fmla="*/ 209 w 10000"/>
              <a:gd name="connsiteY81" fmla="*/ 546 h 10000"/>
              <a:gd name="connsiteX82" fmla="*/ 0 w 10000"/>
              <a:gd name="connsiteY82" fmla="*/ 328 h 10000"/>
              <a:gd name="connsiteX83" fmla="*/ 0 w 10000"/>
              <a:gd name="connsiteY83" fmla="*/ 219 h 10000"/>
              <a:gd name="connsiteX84" fmla="*/ 0 w 10000"/>
              <a:gd name="connsiteY84" fmla="*/ 109 h 10000"/>
              <a:gd name="connsiteX85" fmla="*/ 209 w 10000"/>
              <a:gd name="connsiteY85" fmla="*/ 0 h 10000"/>
              <a:gd name="connsiteX86" fmla="*/ 209 w 10000"/>
              <a:gd name="connsiteY86" fmla="*/ 0 h 10000"/>
              <a:gd name="connsiteX87" fmla="*/ 628 w 10000"/>
              <a:gd name="connsiteY87" fmla="*/ 0 h 10000"/>
              <a:gd name="connsiteX88" fmla="*/ 838 w 10000"/>
              <a:gd name="connsiteY88" fmla="*/ 0 h 10000"/>
              <a:gd name="connsiteX89" fmla="*/ 1257 w 10000"/>
              <a:gd name="connsiteY89" fmla="*/ 109 h 10000"/>
              <a:gd name="connsiteX90" fmla="*/ 1675 w 10000"/>
              <a:gd name="connsiteY90" fmla="*/ 328 h 10000"/>
              <a:gd name="connsiteX91" fmla="*/ 1885 w 10000"/>
              <a:gd name="connsiteY91" fmla="*/ 437 h 10000"/>
              <a:gd name="connsiteX92" fmla="*/ 2094 w 10000"/>
              <a:gd name="connsiteY92" fmla="*/ 546 h 10000"/>
              <a:gd name="connsiteX93" fmla="*/ 2094 w 10000"/>
              <a:gd name="connsiteY93" fmla="*/ 65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9162 w 10000"/>
              <a:gd name="connsiteY32" fmla="*/ 6844 h 10000"/>
              <a:gd name="connsiteX33" fmla="*/ 9162 w 10000"/>
              <a:gd name="connsiteY33" fmla="*/ 7063 h 10000"/>
              <a:gd name="connsiteX34" fmla="*/ 9372 w 10000"/>
              <a:gd name="connsiteY34" fmla="*/ 7281 h 10000"/>
              <a:gd name="connsiteX35" fmla="*/ 9372 w 10000"/>
              <a:gd name="connsiteY35" fmla="*/ 7828 h 10000"/>
              <a:gd name="connsiteX36" fmla="*/ 9581 w 10000"/>
              <a:gd name="connsiteY36" fmla="*/ 8265 h 10000"/>
              <a:gd name="connsiteX37" fmla="*/ 9791 w 10000"/>
              <a:gd name="connsiteY37" fmla="*/ 8593 h 10000"/>
              <a:gd name="connsiteX38" fmla="*/ 10000 w 10000"/>
              <a:gd name="connsiteY38" fmla="*/ 8811 h 10000"/>
              <a:gd name="connsiteX39" fmla="*/ 10000 w 10000"/>
              <a:gd name="connsiteY39" fmla="*/ 8921 h 10000"/>
              <a:gd name="connsiteX40" fmla="*/ 10000 w 10000"/>
              <a:gd name="connsiteY40" fmla="*/ 9030 h 10000"/>
              <a:gd name="connsiteX41" fmla="*/ 10000 w 10000"/>
              <a:gd name="connsiteY41" fmla="*/ 9126 h 10000"/>
              <a:gd name="connsiteX42" fmla="*/ 9791 w 10000"/>
              <a:gd name="connsiteY42" fmla="*/ 9235 h 10000"/>
              <a:gd name="connsiteX43" fmla="*/ 9581 w 10000"/>
              <a:gd name="connsiteY43" fmla="*/ 9344 h 10000"/>
              <a:gd name="connsiteX44" fmla="*/ 9372 w 10000"/>
              <a:gd name="connsiteY44" fmla="*/ 9454 h 10000"/>
              <a:gd name="connsiteX45" fmla="*/ 8953 w 10000"/>
              <a:gd name="connsiteY45" fmla="*/ 9563 h 10000"/>
              <a:gd name="connsiteX46" fmla="*/ 8534 w 10000"/>
              <a:gd name="connsiteY46" fmla="*/ 9672 h 10000"/>
              <a:gd name="connsiteX47" fmla="*/ 7723 w 10000"/>
              <a:gd name="connsiteY47" fmla="*/ 9891 h 10000"/>
              <a:gd name="connsiteX48" fmla="*/ 6885 w 10000"/>
              <a:gd name="connsiteY48" fmla="*/ 10000 h 10000"/>
              <a:gd name="connsiteX49" fmla="*/ 6047 w 10000"/>
              <a:gd name="connsiteY49" fmla="*/ 10000 h 10000"/>
              <a:gd name="connsiteX50" fmla="*/ 5419 w 10000"/>
              <a:gd name="connsiteY50" fmla="*/ 10000 h 10000"/>
              <a:gd name="connsiteX51" fmla="*/ 4791 w 10000"/>
              <a:gd name="connsiteY51" fmla="*/ 10000 h 10000"/>
              <a:gd name="connsiteX52" fmla="*/ 4372 w 10000"/>
              <a:gd name="connsiteY52" fmla="*/ 10000 h 10000"/>
              <a:gd name="connsiteX53" fmla="*/ 3743 w 10000"/>
              <a:gd name="connsiteY53" fmla="*/ 10000 h 10000"/>
              <a:gd name="connsiteX54" fmla="*/ 3325 w 10000"/>
              <a:gd name="connsiteY54" fmla="*/ 9891 h 10000"/>
              <a:gd name="connsiteX55" fmla="*/ 2906 w 10000"/>
              <a:gd name="connsiteY55" fmla="*/ 9891 h 10000"/>
              <a:gd name="connsiteX56" fmla="*/ 2513 w 10000"/>
              <a:gd name="connsiteY56" fmla="*/ 9781 h 10000"/>
              <a:gd name="connsiteX57" fmla="*/ 2094 w 10000"/>
              <a:gd name="connsiteY57" fmla="*/ 9672 h 10000"/>
              <a:gd name="connsiteX58" fmla="*/ 1885 w 10000"/>
              <a:gd name="connsiteY58" fmla="*/ 9563 h 10000"/>
              <a:gd name="connsiteX59" fmla="*/ 1466 w 10000"/>
              <a:gd name="connsiteY59" fmla="*/ 9344 h 10000"/>
              <a:gd name="connsiteX60" fmla="*/ 1257 w 10000"/>
              <a:gd name="connsiteY60" fmla="*/ 9126 h 10000"/>
              <a:gd name="connsiteX61" fmla="*/ 1047 w 10000"/>
              <a:gd name="connsiteY61" fmla="*/ 8811 h 10000"/>
              <a:gd name="connsiteX62" fmla="*/ 838 w 10000"/>
              <a:gd name="connsiteY62" fmla="*/ 8593 h 10000"/>
              <a:gd name="connsiteX63" fmla="*/ 628 w 10000"/>
              <a:gd name="connsiteY63" fmla="*/ 8374 h 10000"/>
              <a:gd name="connsiteX64" fmla="*/ 628 w 10000"/>
              <a:gd name="connsiteY64" fmla="*/ 8156 h 10000"/>
              <a:gd name="connsiteX65" fmla="*/ 419 w 10000"/>
              <a:gd name="connsiteY65" fmla="*/ 7937 h 10000"/>
              <a:gd name="connsiteX66" fmla="*/ 419 w 10000"/>
              <a:gd name="connsiteY66" fmla="*/ 7609 h 10000"/>
              <a:gd name="connsiteX67" fmla="*/ 419 w 10000"/>
              <a:gd name="connsiteY67" fmla="*/ 7391 h 10000"/>
              <a:gd name="connsiteX68" fmla="*/ 419 w 10000"/>
              <a:gd name="connsiteY68" fmla="*/ 6954 h 10000"/>
              <a:gd name="connsiteX69" fmla="*/ 419 w 10000"/>
              <a:gd name="connsiteY69" fmla="*/ 6626 h 10000"/>
              <a:gd name="connsiteX70" fmla="*/ 419 w 10000"/>
              <a:gd name="connsiteY70" fmla="*/ 6202 h 10000"/>
              <a:gd name="connsiteX71" fmla="*/ 419 w 10000"/>
              <a:gd name="connsiteY71" fmla="*/ 4454 h 10000"/>
              <a:gd name="connsiteX72" fmla="*/ 419 w 10000"/>
              <a:gd name="connsiteY72" fmla="*/ 2719 h 10000"/>
              <a:gd name="connsiteX73" fmla="*/ 419 w 10000"/>
              <a:gd name="connsiteY73" fmla="*/ 2281 h 10000"/>
              <a:gd name="connsiteX74" fmla="*/ 419 w 10000"/>
              <a:gd name="connsiteY74" fmla="*/ 1954 h 10000"/>
              <a:gd name="connsiteX75" fmla="*/ 419 w 10000"/>
              <a:gd name="connsiteY75" fmla="*/ 1626 h 10000"/>
              <a:gd name="connsiteX76" fmla="*/ 419 w 10000"/>
              <a:gd name="connsiteY76" fmla="*/ 1298 h 10000"/>
              <a:gd name="connsiteX77" fmla="*/ 419 w 10000"/>
              <a:gd name="connsiteY77" fmla="*/ 1093 h 10000"/>
              <a:gd name="connsiteX78" fmla="*/ 419 w 10000"/>
              <a:gd name="connsiteY78" fmla="*/ 874 h 10000"/>
              <a:gd name="connsiteX79" fmla="*/ 419 w 10000"/>
              <a:gd name="connsiteY79" fmla="*/ 656 h 10000"/>
              <a:gd name="connsiteX80" fmla="*/ 209 w 10000"/>
              <a:gd name="connsiteY80" fmla="*/ 546 h 10000"/>
              <a:gd name="connsiteX81" fmla="*/ 0 w 10000"/>
              <a:gd name="connsiteY81" fmla="*/ 328 h 10000"/>
              <a:gd name="connsiteX82" fmla="*/ 0 w 10000"/>
              <a:gd name="connsiteY82" fmla="*/ 219 h 10000"/>
              <a:gd name="connsiteX83" fmla="*/ 0 w 10000"/>
              <a:gd name="connsiteY83" fmla="*/ 109 h 10000"/>
              <a:gd name="connsiteX84" fmla="*/ 209 w 10000"/>
              <a:gd name="connsiteY84" fmla="*/ 0 h 10000"/>
              <a:gd name="connsiteX85" fmla="*/ 209 w 10000"/>
              <a:gd name="connsiteY85" fmla="*/ 0 h 10000"/>
              <a:gd name="connsiteX86" fmla="*/ 628 w 10000"/>
              <a:gd name="connsiteY86" fmla="*/ 0 h 10000"/>
              <a:gd name="connsiteX87" fmla="*/ 838 w 10000"/>
              <a:gd name="connsiteY87" fmla="*/ 0 h 10000"/>
              <a:gd name="connsiteX88" fmla="*/ 1257 w 10000"/>
              <a:gd name="connsiteY88" fmla="*/ 109 h 10000"/>
              <a:gd name="connsiteX89" fmla="*/ 1675 w 10000"/>
              <a:gd name="connsiteY89" fmla="*/ 328 h 10000"/>
              <a:gd name="connsiteX90" fmla="*/ 1885 w 10000"/>
              <a:gd name="connsiteY90" fmla="*/ 437 h 10000"/>
              <a:gd name="connsiteX91" fmla="*/ 2094 w 10000"/>
              <a:gd name="connsiteY91" fmla="*/ 546 h 10000"/>
              <a:gd name="connsiteX92" fmla="*/ 2094 w 10000"/>
              <a:gd name="connsiteY92" fmla="*/ 65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9162 w 10000"/>
              <a:gd name="connsiteY31" fmla="*/ 6844 h 10000"/>
              <a:gd name="connsiteX32" fmla="*/ 9162 w 10000"/>
              <a:gd name="connsiteY32" fmla="*/ 7063 h 10000"/>
              <a:gd name="connsiteX33" fmla="*/ 9372 w 10000"/>
              <a:gd name="connsiteY33" fmla="*/ 7281 h 10000"/>
              <a:gd name="connsiteX34" fmla="*/ 9372 w 10000"/>
              <a:gd name="connsiteY34" fmla="*/ 7828 h 10000"/>
              <a:gd name="connsiteX35" fmla="*/ 9581 w 10000"/>
              <a:gd name="connsiteY35" fmla="*/ 8265 h 10000"/>
              <a:gd name="connsiteX36" fmla="*/ 9791 w 10000"/>
              <a:gd name="connsiteY36" fmla="*/ 8593 h 10000"/>
              <a:gd name="connsiteX37" fmla="*/ 10000 w 10000"/>
              <a:gd name="connsiteY37" fmla="*/ 8811 h 10000"/>
              <a:gd name="connsiteX38" fmla="*/ 10000 w 10000"/>
              <a:gd name="connsiteY38" fmla="*/ 8921 h 10000"/>
              <a:gd name="connsiteX39" fmla="*/ 10000 w 10000"/>
              <a:gd name="connsiteY39" fmla="*/ 9030 h 10000"/>
              <a:gd name="connsiteX40" fmla="*/ 10000 w 10000"/>
              <a:gd name="connsiteY40" fmla="*/ 9126 h 10000"/>
              <a:gd name="connsiteX41" fmla="*/ 9791 w 10000"/>
              <a:gd name="connsiteY41" fmla="*/ 9235 h 10000"/>
              <a:gd name="connsiteX42" fmla="*/ 9581 w 10000"/>
              <a:gd name="connsiteY42" fmla="*/ 9344 h 10000"/>
              <a:gd name="connsiteX43" fmla="*/ 9372 w 10000"/>
              <a:gd name="connsiteY43" fmla="*/ 9454 h 10000"/>
              <a:gd name="connsiteX44" fmla="*/ 8953 w 10000"/>
              <a:gd name="connsiteY44" fmla="*/ 9563 h 10000"/>
              <a:gd name="connsiteX45" fmla="*/ 8534 w 10000"/>
              <a:gd name="connsiteY45" fmla="*/ 9672 h 10000"/>
              <a:gd name="connsiteX46" fmla="*/ 7723 w 10000"/>
              <a:gd name="connsiteY46" fmla="*/ 9891 h 10000"/>
              <a:gd name="connsiteX47" fmla="*/ 6885 w 10000"/>
              <a:gd name="connsiteY47" fmla="*/ 10000 h 10000"/>
              <a:gd name="connsiteX48" fmla="*/ 6047 w 10000"/>
              <a:gd name="connsiteY48" fmla="*/ 10000 h 10000"/>
              <a:gd name="connsiteX49" fmla="*/ 5419 w 10000"/>
              <a:gd name="connsiteY49" fmla="*/ 10000 h 10000"/>
              <a:gd name="connsiteX50" fmla="*/ 4791 w 10000"/>
              <a:gd name="connsiteY50" fmla="*/ 10000 h 10000"/>
              <a:gd name="connsiteX51" fmla="*/ 4372 w 10000"/>
              <a:gd name="connsiteY51" fmla="*/ 10000 h 10000"/>
              <a:gd name="connsiteX52" fmla="*/ 3743 w 10000"/>
              <a:gd name="connsiteY52" fmla="*/ 10000 h 10000"/>
              <a:gd name="connsiteX53" fmla="*/ 3325 w 10000"/>
              <a:gd name="connsiteY53" fmla="*/ 9891 h 10000"/>
              <a:gd name="connsiteX54" fmla="*/ 2906 w 10000"/>
              <a:gd name="connsiteY54" fmla="*/ 9891 h 10000"/>
              <a:gd name="connsiteX55" fmla="*/ 2513 w 10000"/>
              <a:gd name="connsiteY55" fmla="*/ 9781 h 10000"/>
              <a:gd name="connsiteX56" fmla="*/ 2094 w 10000"/>
              <a:gd name="connsiteY56" fmla="*/ 9672 h 10000"/>
              <a:gd name="connsiteX57" fmla="*/ 1885 w 10000"/>
              <a:gd name="connsiteY57" fmla="*/ 9563 h 10000"/>
              <a:gd name="connsiteX58" fmla="*/ 1466 w 10000"/>
              <a:gd name="connsiteY58" fmla="*/ 9344 h 10000"/>
              <a:gd name="connsiteX59" fmla="*/ 1257 w 10000"/>
              <a:gd name="connsiteY59" fmla="*/ 9126 h 10000"/>
              <a:gd name="connsiteX60" fmla="*/ 1047 w 10000"/>
              <a:gd name="connsiteY60" fmla="*/ 8811 h 10000"/>
              <a:gd name="connsiteX61" fmla="*/ 838 w 10000"/>
              <a:gd name="connsiteY61" fmla="*/ 8593 h 10000"/>
              <a:gd name="connsiteX62" fmla="*/ 628 w 10000"/>
              <a:gd name="connsiteY62" fmla="*/ 8374 h 10000"/>
              <a:gd name="connsiteX63" fmla="*/ 628 w 10000"/>
              <a:gd name="connsiteY63" fmla="*/ 8156 h 10000"/>
              <a:gd name="connsiteX64" fmla="*/ 419 w 10000"/>
              <a:gd name="connsiteY64" fmla="*/ 7937 h 10000"/>
              <a:gd name="connsiteX65" fmla="*/ 419 w 10000"/>
              <a:gd name="connsiteY65" fmla="*/ 7609 h 10000"/>
              <a:gd name="connsiteX66" fmla="*/ 419 w 10000"/>
              <a:gd name="connsiteY66" fmla="*/ 7391 h 10000"/>
              <a:gd name="connsiteX67" fmla="*/ 419 w 10000"/>
              <a:gd name="connsiteY67" fmla="*/ 6954 h 10000"/>
              <a:gd name="connsiteX68" fmla="*/ 419 w 10000"/>
              <a:gd name="connsiteY68" fmla="*/ 6626 h 10000"/>
              <a:gd name="connsiteX69" fmla="*/ 419 w 10000"/>
              <a:gd name="connsiteY69" fmla="*/ 6202 h 10000"/>
              <a:gd name="connsiteX70" fmla="*/ 419 w 10000"/>
              <a:gd name="connsiteY70" fmla="*/ 4454 h 10000"/>
              <a:gd name="connsiteX71" fmla="*/ 419 w 10000"/>
              <a:gd name="connsiteY71" fmla="*/ 2719 h 10000"/>
              <a:gd name="connsiteX72" fmla="*/ 419 w 10000"/>
              <a:gd name="connsiteY72" fmla="*/ 2281 h 10000"/>
              <a:gd name="connsiteX73" fmla="*/ 419 w 10000"/>
              <a:gd name="connsiteY73" fmla="*/ 1954 h 10000"/>
              <a:gd name="connsiteX74" fmla="*/ 419 w 10000"/>
              <a:gd name="connsiteY74" fmla="*/ 1626 h 10000"/>
              <a:gd name="connsiteX75" fmla="*/ 419 w 10000"/>
              <a:gd name="connsiteY75" fmla="*/ 1298 h 10000"/>
              <a:gd name="connsiteX76" fmla="*/ 419 w 10000"/>
              <a:gd name="connsiteY76" fmla="*/ 1093 h 10000"/>
              <a:gd name="connsiteX77" fmla="*/ 419 w 10000"/>
              <a:gd name="connsiteY77" fmla="*/ 874 h 10000"/>
              <a:gd name="connsiteX78" fmla="*/ 419 w 10000"/>
              <a:gd name="connsiteY78" fmla="*/ 656 h 10000"/>
              <a:gd name="connsiteX79" fmla="*/ 209 w 10000"/>
              <a:gd name="connsiteY79" fmla="*/ 546 h 10000"/>
              <a:gd name="connsiteX80" fmla="*/ 0 w 10000"/>
              <a:gd name="connsiteY80" fmla="*/ 328 h 10000"/>
              <a:gd name="connsiteX81" fmla="*/ 0 w 10000"/>
              <a:gd name="connsiteY81" fmla="*/ 219 h 10000"/>
              <a:gd name="connsiteX82" fmla="*/ 0 w 10000"/>
              <a:gd name="connsiteY82" fmla="*/ 109 h 10000"/>
              <a:gd name="connsiteX83" fmla="*/ 209 w 10000"/>
              <a:gd name="connsiteY83" fmla="*/ 0 h 10000"/>
              <a:gd name="connsiteX84" fmla="*/ 209 w 10000"/>
              <a:gd name="connsiteY84" fmla="*/ 0 h 10000"/>
              <a:gd name="connsiteX85" fmla="*/ 628 w 10000"/>
              <a:gd name="connsiteY85" fmla="*/ 0 h 10000"/>
              <a:gd name="connsiteX86" fmla="*/ 838 w 10000"/>
              <a:gd name="connsiteY86" fmla="*/ 0 h 10000"/>
              <a:gd name="connsiteX87" fmla="*/ 1257 w 10000"/>
              <a:gd name="connsiteY87" fmla="*/ 109 h 10000"/>
              <a:gd name="connsiteX88" fmla="*/ 1675 w 10000"/>
              <a:gd name="connsiteY88" fmla="*/ 328 h 10000"/>
              <a:gd name="connsiteX89" fmla="*/ 1885 w 10000"/>
              <a:gd name="connsiteY89" fmla="*/ 437 h 10000"/>
              <a:gd name="connsiteX90" fmla="*/ 2094 w 10000"/>
              <a:gd name="connsiteY90" fmla="*/ 546 h 10000"/>
              <a:gd name="connsiteX91" fmla="*/ 2094 w 10000"/>
              <a:gd name="connsiteY91" fmla="*/ 65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9162 w 10000"/>
              <a:gd name="connsiteY30" fmla="*/ 6844 h 10000"/>
              <a:gd name="connsiteX31" fmla="*/ 9162 w 10000"/>
              <a:gd name="connsiteY31" fmla="*/ 7063 h 10000"/>
              <a:gd name="connsiteX32" fmla="*/ 9372 w 10000"/>
              <a:gd name="connsiteY32" fmla="*/ 7281 h 10000"/>
              <a:gd name="connsiteX33" fmla="*/ 9372 w 10000"/>
              <a:gd name="connsiteY33" fmla="*/ 7828 h 10000"/>
              <a:gd name="connsiteX34" fmla="*/ 9581 w 10000"/>
              <a:gd name="connsiteY34" fmla="*/ 8265 h 10000"/>
              <a:gd name="connsiteX35" fmla="*/ 9791 w 10000"/>
              <a:gd name="connsiteY35" fmla="*/ 8593 h 10000"/>
              <a:gd name="connsiteX36" fmla="*/ 10000 w 10000"/>
              <a:gd name="connsiteY36" fmla="*/ 8811 h 10000"/>
              <a:gd name="connsiteX37" fmla="*/ 10000 w 10000"/>
              <a:gd name="connsiteY37" fmla="*/ 8921 h 10000"/>
              <a:gd name="connsiteX38" fmla="*/ 10000 w 10000"/>
              <a:gd name="connsiteY38" fmla="*/ 9030 h 10000"/>
              <a:gd name="connsiteX39" fmla="*/ 10000 w 10000"/>
              <a:gd name="connsiteY39" fmla="*/ 9126 h 10000"/>
              <a:gd name="connsiteX40" fmla="*/ 9791 w 10000"/>
              <a:gd name="connsiteY40" fmla="*/ 9235 h 10000"/>
              <a:gd name="connsiteX41" fmla="*/ 9581 w 10000"/>
              <a:gd name="connsiteY41" fmla="*/ 9344 h 10000"/>
              <a:gd name="connsiteX42" fmla="*/ 9372 w 10000"/>
              <a:gd name="connsiteY42" fmla="*/ 9454 h 10000"/>
              <a:gd name="connsiteX43" fmla="*/ 8953 w 10000"/>
              <a:gd name="connsiteY43" fmla="*/ 9563 h 10000"/>
              <a:gd name="connsiteX44" fmla="*/ 8534 w 10000"/>
              <a:gd name="connsiteY44" fmla="*/ 9672 h 10000"/>
              <a:gd name="connsiteX45" fmla="*/ 7723 w 10000"/>
              <a:gd name="connsiteY45" fmla="*/ 9891 h 10000"/>
              <a:gd name="connsiteX46" fmla="*/ 6885 w 10000"/>
              <a:gd name="connsiteY46" fmla="*/ 10000 h 10000"/>
              <a:gd name="connsiteX47" fmla="*/ 6047 w 10000"/>
              <a:gd name="connsiteY47" fmla="*/ 10000 h 10000"/>
              <a:gd name="connsiteX48" fmla="*/ 5419 w 10000"/>
              <a:gd name="connsiteY48" fmla="*/ 10000 h 10000"/>
              <a:gd name="connsiteX49" fmla="*/ 4791 w 10000"/>
              <a:gd name="connsiteY49" fmla="*/ 10000 h 10000"/>
              <a:gd name="connsiteX50" fmla="*/ 4372 w 10000"/>
              <a:gd name="connsiteY50" fmla="*/ 10000 h 10000"/>
              <a:gd name="connsiteX51" fmla="*/ 3743 w 10000"/>
              <a:gd name="connsiteY51" fmla="*/ 10000 h 10000"/>
              <a:gd name="connsiteX52" fmla="*/ 3325 w 10000"/>
              <a:gd name="connsiteY52" fmla="*/ 9891 h 10000"/>
              <a:gd name="connsiteX53" fmla="*/ 2906 w 10000"/>
              <a:gd name="connsiteY53" fmla="*/ 9891 h 10000"/>
              <a:gd name="connsiteX54" fmla="*/ 2513 w 10000"/>
              <a:gd name="connsiteY54" fmla="*/ 9781 h 10000"/>
              <a:gd name="connsiteX55" fmla="*/ 2094 w 10000"/>
              <a:gd name="connsiteY55" fmla="*/ 9672 h 10000"/>
              <a:gd name="connsiteX56" fmla="*/ 1885 w 10000"/>
              <a:gd name="connsiteY56" fmla="*/ 9563 h 10000"/>
              <a:gd name="connsiteX57" fmla="*/ 1466 w 10000"/>
              <a:gd name="connsiteY57" fmla="*/ 9344 h 10000"/>
              <a:gd name="connsiteX58" fmla="*/ 1257 w 10000"/>
              <a:gd name="connsiteY58" fmla="*/ 9126 h 10000"/>
              <a:gd name="connsiteX59" fmla="*/ 1047 w 10000"/>
              <a:gd name="connsiteY59" fmla="*/ 8811 h 10000"/>
              <a:gd name="connsiteX60" fmla="*/ 838 w 10000"/>
              <a:gd name="connsiteY60" fmla="*/ 8593 h 10000"/>
              <a:gd name="connsiteX61" fmla="*/ 628 w 10000"/>
              <a:gd name="connsiteY61" fmla="*/ 8374 h 10000"/>
              <a:gd name="connsiteX62" fmla="*/ 628 w 10000"/>
              <a:gd name="connsiteY62" fmla="*/ 8156 h 10000"/>
              <a:gd name="connsiteX63" fmla="*/ 419 w 10000"/>
              <a:gd name="connsiteY63" fmla="*/ 7937 h 10000"/>
              <a:gd name="connsiteX64" fmla="*/ 419 w 10000"/>
              <a:gd name="connsiteY64" fmla="*/ 7609 h 10000"/>
              <a:gd name="connsiteX65" fmla="*/ 419 w 10000"/>
              <a:gd name="connsiteY65" fmla="*/ 7391 h 10000"/>
              <a:gd name="connsiteX66" fmla="*/ 419 w 10000"/>
              <a:gd name="connsiteY66" fmla="*/ 6954 h 10000"/>
              <a:gd name="connsiteX67" fmla="*/ 419 w 10000"/>
              <a:gd name="connsiteY67" fmla="*/ 6626 h 10000"/>
              <a:gd name="connsiteX68" fmla="*/ 419 w 10000"/>
              <a:gd name="connsiteY68" fmla="*/ 6202 h 10000"/>
              <a:gd name="connsiteX69" fmla="*/ 419 w 10000"/>
              <a:gd name="connsiteY69" fmla="*/ 4454 h 10000"/>
              <a:gd name="connsiteX70" fmla="*/ 419 w 10000"/>
              <a:gd name="connsiteY70" fmla="*/ 2719 h 10000"/>
              <a:gd name="connsiteX71" fmla="*/ 419 w 10000"/>
              <a:gd name="connsiteY71" fmla="*/ 2281 h 10000"/>
              <a:gd name="connsiteX72" fmla="*/ 419 w 10000"/>
              <a:gd name="connsiteY72" fmla="*/ 1954 h 10000"/>
              <a:gd name="connsiteX73" fmla="*/ 419 w 10000"/>
              <a:gd name="connsiteY73" fmla="*/ 1626 h 10000"/>
              <a:gd name="connsiteX74" fmla="*/ 419 w 10000"/>
              <a:gd name="connsiteY74" fmla="*/ 1298 h 10000"/>
              <a:gd name="connsiteX75" fmla="*/ 419 w 10000"/>
              <a:gd name="connsiteY75" fmla="*/ 1093 h 10000"/>
              <a:gd name="connsiteX76" fmla="*/ 419 w 10000"/>
              <a:gd name="connsiteY76" fmla="*/ 874 h 10000"/>
              <a:gd name="connsiteX77" fmla="*/ 419 w 10000"/>
              <a:gd name="connsiteY77" fmla="*/ 656 h 10000"/>
              <a:gd name="connsiteX78" fmla="*/ 209 w 10000"/>
              <a:gd name="connsiteY78" fmla="*/ 546 h 10000"/>
              <a:gd name="connsiteX79" fmla="*/ 0 w 10000"/>
              <a:gd name="connsiteY79" fmla="*/ 328 h 10000"/>
              <a:gd name="connsiteX80" fmla="*/ 0 w 10000"/>
              <a:gd name="connsiteY80" fmla="*/ 219 h 10000"/>
              <a:gd name="connsiteX81" fmla="*/ 0 w 10000"/>
              <a:gd name="connsiteY81" fmla="*/ 109 h 10000"/>
              <a:gd name="connsiteX82" fmla="*/ 209 w 10000"/>
              <a:gd name="connsiteY82" fmla="*/ 0 h 10000"/>
              <a:gd name="connsiteX83" fmla="*/ 209 w 10000"/>
              <a:gd name="connsiteY83" fmla="*/ 0 h 10000"/>
              <a:gd name="connsiteX84" fmla="*/ 628 w 10000"/>
              <a:gd name="connsiteY84" fmla="*/ 0 h 10000"/>
              <a:gd name="connsiteX85" fmla="*/ 838 w 10000"/>
              <a:gd name="connsiteY85" fmla="*/ 0 h 10000"/>
              <a:gd name="connsiteX86" fmla="*/ 1257 w 10000"/>
              <a:gd name="connsiteY86" fmla="*/ 109 h 10000"/>
              <a:gd name="connsiteX87" fmla="*/ 1675 w 10000"/>
              <a:gd name="connsiteY87" fmla="*/ 328 h 10000"/>
              <a:gd name="connsiteX88" fmla="*/ 1885 w 10000"/>
              <a:gd name="connsiteY88" fmla="*/ 437 h 10000"/>
              <a:gd name="connsiteX89" fmla="*/ 2094 w 10000"/>
              <a:gd name="connsiteY89" fmla="*/ 546 h 10000"/>
              <a:gd name="connsiteX90" fmla="*/ 2094 w 10000"/>
              <a:gd name="connsiteY90" fmla="*/ 65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9162 w 10000"/>
              <a:gd name="connsiteY29" fmla="*/ 6844 h 10000"/>
              <a:gd name="connsiteX30" fmla="*/ 9162 w 10000"/>
              <a:gd name="connsiteY30" fmla="*/ 7063 h 10000"/>
              <a:gd name="connsiteX31" fmla="*/ 9372 w 10000"/>
              <a:gd name="connsiteY31" fmla="*/ 7281 h 10000"/>
              <a:gd name="connsiteX32" fmla="*/ 9372 w 10000"/>
              <a:gd name="connsiteY32" fmla="*/ 7828 h 10000"/>
              <a:gd name="connsiteX33" fmla="*/ 9581 w 10000"/>
              <a:gd name="connsiteY33" fmla="*/ 8265 h 10000"/>
              <a:gd name="connsiteX34" fmla="*/ 9791 w 10000"/>
              <a:gd name="connsiteY34" fmla="*/ 8593 h 10000"/>
              <a:gd name="connsiteX35" fmla="*/ 10000 w 10000"/>
              <a:gd name="connsiteY35" fmla="*/ 8811 h 10000"/>
              <a:gd name="connsiteX36" fmla="*/ 10000 w 10000"/>
              <a:gd name="connsiteY36" fmla="*/ 8921 h 10000"/>
              <a:gd name="connsiteX37" fmla="*/ 10000 w 10000"/>
              <a:gd name="connsiteY37" fmla="*/ 9030 h 10000"/>
              <a:gd name="connsiteX38" fmla="*/ 10000 w 10000"/>
              <a:gd name="connsiteY38" fmla="*/ 9126 h 10000"/>
              <a:gd name="connsiteX39" fmla="*/ 9791 w 10000"/>
              <a:gd name="connsiteY39" fmla="*/ 9235 h 10000"/>
              <a:gd name="connsiteX40" fmla="*/ 9581 w 10000"/>
              <a:gd name="connsiteY40" fmla="*/ 9344 h 10000"/>
              <a:gd name="connsiteX41" fmla="*/ 9372 w 10000"/>
              <a:gd name="connsiteY41" fmla="*/ 9454 h 10000"/>
              <a:gd name="connsiteX42" fmla="*/ 8953 w 10000"/>
              <a:gd name="connsiteY42" fmla="*/ 9563 h 10000"/>
              <a:gd name="connsiteX43" fmla="*/ 8534 w 10000"/>
              <a:gd name="connsiteY43" fmla="*/ 9672 h 10000"/>
              <a:gd name="connsiteX44" fmla="*/ 7723 w 10000"/>
              <a:gd name="connsiteY44" fmla="*/ 9891 h 10000"/>
              <a:gd name="connsiteX45" fmla="*/ 6885 w 10000"/>
              <a:gd name="connsiteY45" fmla="*/ 10000 h 10000"/>
              <a:gd name="connsiteX46" fmla="*/ 6047 w 10000"/>
              <a:gd name="connsiteY46" fmla="*/ 10000 h 10000"/>
              <a:gd name="connsiteX47" fmla="*/ 5419 w 10000"/>
              <a:gd name="connsiteY47" fmla="*/ 10000 h 10000"/>
              <a:gd name="connsiteX48" fmla="*/ 4791 w 10000"/>
              <a:gd name="connsiteY48" fmla="*/ 10000 h 10000"/>
              <a:gd name="connsiteX49" fmla="*/ 4372 w 10000"/>
              <a:gd name="connsiteY49" fmla="*/ 10000 h 10000"/>
              <a:gd name="connsiteX50" fmla="*/ 3743 w 10000"/>
              <a:gd name="connsiteY50" fmla="*/ 10000 h 10000"/>
              <a:gd name="connsiteX51" fmla="*/ 3325 w 10000"/>
              <a:gd name="connsiteY51" fmla="*/ 9891 h 10000"/>
              <a:gd name="connsiteX52" fmla="*/ 2906 w 10000"/>
              <a:gd name="connsiteY52" fmla="*/ 9891 h 10000"/>
              <a:gd name="connsiteX53" fmla="*/ 2513 w 10000"/>
              <a:gd name="connsiteY53" fmla="*/ 9781 h 10000"/>
              <a:gd name="connsiteX54" fmla="*/ 2094 w 10000"/>
              <a:gd name="connsiteY54" fmla="*/ 9672 h 10000"/>
              <a:gd name="connsiteX55" fmla="*/ 1885 w 10000"/>
              <a:gd name="connsiteY55" fmla="*/ 9563 h 10000"/>
              <a:gd name="connsiteX56" fmla="*/ 1466 w 10000"/>
              <a:gd name="connsiteY56" fmla="*/ 9344 h 10000"/>
              <a:gd name="connsiteX57" fmla="*/ 1257 w 10000"/>
              <a:gd name="connsiteY57" fmla="*/ 9126 h 10000"/>
              <a:gd name="connsiteX58" fmla="*/ 1047 w 10000"/>
              <a:gd name="connsiteY58" fmla="*/ 8811 h 10000"/>
              <a:gd name="connsiteX59" fmla="*/ 838 w 10000"/>
              <a:gd name="connsiteY59" fmla="*/ 8593 h 10000"/>
              <a:gd name="connsiteX60" fmla="*/ 628 w 10000"/>
              <a:gd name="connsiteY60" fmla="*/ 8374 h 10000"/>
              <a:gd name="connsiteX61" fmla="*/ 628 w 10000"/>
              <a:gd name="connsiteY61" fmla="*/ 8156 h 10000"/>
              <a:gd name="connsiteX62" fmla="*/ 419 w 10000"/>
              <a:gd name="connsiteY62" fmla="*/ 7937 h 10000"/>
              <a:gd name="connsiteX63" fmla="*/ 419 w 10000"/>
              <a:gd name="connsiteY63" fmla="*/ 7609 h 10000"/>
              <a:gd name="connsiteX64" fmla="*/ 419 w 10000"/>
              <a:gd name="connsiteY64" fmla="*/ 7391 h 10000"/>
              <a:gd name="connsiteX65" fmla="*/ 419 w 10000"/>
              <a:gd name="connsiteY65" fmla="*/ 6954 h 10000"/>
              <a:gd name="connsiteX66" fmla="*/ 419 w 10000"/>
              <a:gd name="connsiteY66" fmla="*/ 6626 h 10000"/>
              <a:gd name="connsiteX67" fmla="*/ 419 w 10000"/>
              <a:gd name="connsiteY67" fmla="*/ 6202 h 10000"/>
              <a:gd name="connsiteX68" fmla="*/ 419 w 10000"/>
              <a:gd name="connsiteY68" fmla="*/ 4454 h 10000"/>
              <a:gd name="connsiteX69" fmla="*/ 419 w 10000"/>
              <a:gd name="connsiteY69" fmla="*/ 2719 h 10000"/>
              <a:gd name="connsiteX70" fmla="*/ 419 w 10000"/>
              <a:gd name="connsiteY70" fmla="*/ 2281 h 10000"/>
              <a:gd name="connsiteX71" fmla="*/ 419 w 10000"/>
              <a:gd name="connsiteY71" fmla="*/ 1954 h 10000"/>
              <a:gd name="connsiteX72" fmla="*/ 419 w 10000"/>
              <a:gd name="connsiteY72" fmla="*/ 1626 h 10000"/>
              <a:gd name="connsiteX73" fmla="*/ 419 w 10000"/>
              <a:gd name="connsiteY73" fmla="*/ 1298 h 10000"/>
              <a:gd name="connsiteX74" fmla="*/ 419 w 10000"/>
              <a:gd name="connsiteY74" fmla="*/ 1093 h 10000"/>
              <a:gd name="connsiteX75" fmla="*/ 419 w 10000"/>
              <a:gd name="connsiteY75" fmla="*/ 874 h 10000"/>
              <a:gd name="connsiteX76" fmla="*/ 419 w 10000"/>
              <a:gd name="connsiteY76" fmla="*/ 656 h 10000"/>
              <a:gd name="connsiteX77" fmla="*/ 209 w 10000"/>
              <a:gd name="connsiteY77" fmla="*/ 546 h 10000"/>
              <a:gd name="connsiteX78" fmla="*/ 0 w 10000"/>
              <a:gd name="connsiteY78" fmla="*/ 328 h 10000"/>
              <a:gd name="connsiteX79" fmla="*/ 0 w 10000"/>
              <a:gd name="connsiteY79" fmla="*/ 219 h 10000"/>
              <a:gd name="connsiteX80" fmla="*/ 0 w 10000"/>
              <a:gd name="connsiteY80" fmla="*/ 109 h 10000"/>
              <a:gd name="connsiteX81" fmla="*/ 209 w 10000"/>
              <a:gd name="connsiteY81" fmla="*/ 0 h 10000"/>
              <a:gd name="connsiteX82" fmla="*/ 209 w 10000"/>
              <a:gd name="connsiteY82" fmla="*/ 0 h 10000"/>
              <a:gd name="connsiteX83" fmla="*/ 628 w 10000"/>
              <a:gd name="connsiteY83" fmla="*/ 0 h 10000"/>
              <a:gd name="connsiteX84" fmla="*/ 838 w 10000"/>
              <a:gd name="connsiteY84" fmla="*/ 0 h 10000"/>
              <a:gd name="connsiteX85" fmla="*/ 1257 w 10000"/>
              <a:gd name="connsiteY85" fmla="*/ 109 h 10000"/>
              <a:gd name="connsiteX86" fmla="*/ 1675 w 10000"/>
              <a:gd name="connsiteY86" fmla="*/ 328 h 10000"/>
              <a:gd name="connsiteX87" fmla="*/ 1885 w 10000"/>
              <a:gd name="connsiteY87" fmla="*/ 437 h 10000"/>
              <a:gd name="connsiteX88" fmla="*/ 2094 w 10000"/>
              <a:gd name="connsiteY88" fmla="*/ 546 h 10000"/>
              <a:gd name="connsiteX89" fmla="*/ 2094 w 10000"/>
              <a:gd name="connsiteY89" fmla="*/ 656 h 10000"/>
              <a:gd name="connsiteX90" fmla="*/ 2094 w 10000"/>
              <a:gd name="connsiteY90" fmla="*/ 874 h 10000"/>
              <a:gd name="connsiteX91" fmla="*/ 1885 w 10000"/>
              <a:gd name="connsiteY91" fmla="*/ 1298 h 10000"/>
              <a:gd name="connsiteX92" fmla="*/ 1885 w 10000"/>
              <a:gd name="connsiteY92" fmla="*/ 1516 h 10000"/>
              <a:gd name="connsiteX93" fmla="*/ 1675 w 10000"/>
              <a:gd name="connsiteY93" fmla="*/ 1844 h 10000"/>
              <a:gd name="connsiteX94" fmla="*/ 1675 w 10000"/>
              <a:gd name="connsiteY94" fmla="*/ 2391 h 10000"/>
              <a:gd name="connsiteX95" fmla="*/ 1466 w 10000"/>
              <a:gd name="connsiteY95" fmla="*/ 2937 h 10000"/>
              <a:gd name="connsiteX96" fmla="*/ 1466 w 10000"/>
              <a:gd name="connsiteY9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6735 h 10000"/>
              <a:gd name="connsiteX28" fmla="*/ 9162 w 10000"/>
              <a:gd name="connsiteY28" fmla="*/ 6844 h 10000"/>
              <a:gd name="connsiteX29" fmla="*/ 9162 w 10000"/>
              <a:gd name="connsiteY29" fmla="*/ 7063 h 10000"/>
              <a:gd name="connsiteX30" fmla="*/ 9372 w 10000"/>
              <a:gd name="connsiteY30" fmla="*/ 7281 h 10000"/>
              <a:gd name="connsiteX31" fmla="*/ 9372 w 10000"/>
              <a:gd name="connsiteY31" fmla="*/ 7828 h 10000"/>
              <a:gd name="connsiteX32" fmla="*/ 9581 w 10000"/>
              <a:gd name="connsiteY32" fmla="*/ 8265 h 10000"/>
              <a:gd name="connsiteX33" fmla="*/ 9791 w 10000"/>
              <a:gd name="connsiteY33" fmla="*/ 8593 h 10000"/>
              <a:gd name="connsiteX34" fmla="*/ 10000 w 10000"/>
              <a:gd name="connsiteY34" fmla="*/ 8811 h 10000"/>
              <a:gd name="connsiteX35" fmla="*/ 10000 w 10000"/>
              <a:gd name="connsiteY35" fmla="*/ 8921 h 10000"/>
              <a:gd name="connsiteX36" fmla="*/ 10000 w 10000"/>
              <a:gd name="connsiteY36" fmla="*/ 9030 h 10000"/>
              <a:gd name="connsiteX37" fmla="*/ 10000 w 10000"/>
              <a:gd name="connsiteY37" fmla="*/ 9126 h 10000"/>
              <a:gd name="connsiteX38" fmla="*/ 9791 w 10000"/>
              <a:gd name="connsiteY38" fmla="*/ 9235 h 10000"/>
              <a:gd name="connsiteX39" fmla="*/ 9581 w 10000"/>
              <a:gd name="connsiteY39" fmla="*/ 9344 h 10000"/>
              <a:gd name="connsiteX40" fmla="*/ 9372 w 10000"/>
              <a:gd name="connsiteY40" fmla="*/ 9454 h 10000"/>
              <a:gd name="connsiteX41" fmla="*/ 8953 w 10000"/>
              <a:gd name="connsiteY41" fmla="*/ 9563 h 10000"/>
              <a:gd name="connsiteX42" fmla="*/ 8534 w 10000"/>
              <a:gd name="connsiteY42" fmla="*/ 9672 h 10000"/>
              <a:gd name="connsiteX43" fmla="*/ 7723 w 10000"/>
              <a:gd name="connsiteY43" fmla="*/ 9891 h 10000"/>
              <a:gd name="connsiteX44" fmla="*/ 6885 w 10000"/>
              <a:gd name="connsiteY44" fmla="*/ 10000 h 10000"/>
              <a:gd name="connsiteX45" fmla="*/ 6047 w 10000"/>
              <a:gd name="connsiteY45" fmla="*/ 10000 h 10000"/>
              <a:gd name="connsiteX46" fmla="*/ 5419 w 10000"/>
              <a:gd name="connsiteY46" fmla="*/ 10000 h 10000"/>
              <a:gd name="connsiteX47" fmla="*/ 4791 w 10000"/>
              <a:gd name="connsiteY47" fmla="*/ 10000 h 10000"/>
              <a:gd name="connsiteX48" fmla="*/ 4372 w 10000"/>
              <a:gd name="connsiteY48" fmla="*/ 10000 h 10000"/>
              <a:gd name="connsiteX49" fmla="*/ 3743 w 10000"/>
              <a:gd name="connsiteY49" fmla="*/ 10000 h 10000"/>
              <a:gd name="connsiteX50" fmla="*/ 3325 w 10000"/>
              <a:gd name="connsiteY50" fmla="*/ 9891 h 10000"/>
              <a:gd name="connsiteX51" fmla="*/ 2906 w 10000"/>
              <a:gd name="connsiteY51" fmla="*/ 9891 h 10000"/>
              <a:gd name="connsiteX52" fmla="*/ 2513 w 10000"/>
              <a:gd name="connsiteY52" fmla="*/ 9781 h 10000"/>
              <a:gd name="connsiteX53" fmla="*/ 2094 w 10000"/>
              <a:gd name="connsiteY53" fmla="*/ 9672 h 10000"/>
              <a:gd name="connsiteX54" fmla="*/ 1885 w 10000"/>
              <a:gd name="connsiteY54" fmla="*/ 9563 h 10000"/>
              <a:gd name="connsiteX55" fmla="*/ 1466 w 10000"/>
              <a:gd name="connsiteY55" fmla="*/ 9344 h 10000"/>
              <a:gd name="connsiteX56" fmla="*/ 1257 w 10000"/>
              <a:gd name="connsiteY56" fmla="*/ 9126 h 10000"/>
              <a:gd name="connsiteX57" fmla="*/ 1047 w 10000"/>
              <a:gd name="connsiteY57" fmla="*/ 8811 h 10000"/>
              <a:gd name="connsiteX58" fmla="*/ 838 w 10000"/>
              <a:gd name="connsiteY58" fmla="*/ 8593 h 10000"/>
              <a:gd name="connsiteX59" fmla="*/ 628 w 10000"/>
              <a:gd name="connsiteY59" fmla="*/ 8374 h 10000"/>
              <a:gd name="connsiteX60" fmla="*/ 628 w 10000"/>
              <a:gd name="connsiteY60" fmla="*/ 8156 h 10000"/>
              <a:gd name="connsiteX61" fmla="*/ 419 w 10000"/>
              <a:gd name="connsiteY61" fmla="*/ 7937 h 10000"/>
              <a:gd name="connsiteX62" fmla="*/ 419 w 10000"/>
              <a:gd name="connsiteY62" fmla="*/ 7609 h 10000"/>
              <a:gd name="connsiteX63" fmla="*/ 419 w 10000"/>
              <a:gd name="connsiteY63" fmla="*/ 7391 h 10000"/>
              <a:gd name="connsiteX64" fmla="*/ 419 w 10000"/>
              <a:gd name="connsiteY64" fmla="*/ 6954 h 10000"/>
              <a:gd name="connsiteX65" fmla="*/ 419 w 10000"/>
              <a:gd name="connsiteY65" fmla="*/ 6626 h 10000"/>
              <a:gd name="connsiteX66" fmla="*/ 419 w 10000"/>
              <a:gd name="connsiteY66" fmla="*/ 6202 h 10000"/>
              <a:gd name="connsiteX67" fmla="*/ 419 w 10000"/>
              <a:gd name="connsiteY67" fmla="*/ 4454 h 10000"/>
              <a:gd name="connsiteX68" fmla="*/ 419 w 10000"/>
              <a:gd name="connsiteY68" fmla="*/ 2719 h 10000"/>
              <a:gd name="connsiteX69" fmla="*/ 419 w 10000"/>
              <a:gd name="connsiteY69" fmla="*/ 2281 h 10000"/>
              <a:gd name="connsiteX70" fmla="*/ 419 w 10000"/>
              <a:gd name="connsiteY70" fmla="*/ 1954 h 10000"/>
              <a:gd name="connsiteX71" fmla="*/ 419 w 10000"/>
              <a:gd name="connsiteY71" fmla="*/ 1626 h 10000"/>
              <a:gd name="connsiteX72" fmla="*/ 419 w 10000"/>
              <a:gd name="connsiteY72" fmla="*/ 1298 h 10000"/>
              <a:gd name="connsiteX73" fmla="*/ 419 w 10000"/>
              <a:gd name="connsiteY73" fmla="*/ 1093 h 10000"/>
              <a:gd name="connsiteX74" fmla="*/ 419 w 10000"/>
              <a:gd name="connsiteY74" fmla="*/ 874 h 10000"/>
              <a:gd name="connsiteX75" fmla="*/ 419 w 10000"/>
              <a:gd name="connsiteY75" fmla="*/ 656 h 10000"/>
              <a:gd name="connsiteX76" fmla="*/ 209 w 10000"/>
              <a:gd name="connsiteY76" fmla="*/ 546 h 10000"/>
              <a:gd name="connsiteX77" fmla="*/ 0 w 10000"/>
              <a:gd name="connsiteY77" fmla="*/ 328 h 10000"/>
              <a:gd name="connsiteX78" fmla="*/ 0 w 10000"/>
              <a:gd name="connsiteY78" fmla="*/ 219 h 10000"/>
              <a:gd name="connsiteX79" fmla="*/ 0 w 10000"/>
              <a:gd name="connsiteY79" fmla="*/ 109 h 10000"/>
              <a:gd name="connsiteX80" fmla="*/ 209 w 10000"/>
              <a:gd name="connsiteY80" fmla="*/ 0 h 10000"/>
              <a:gd name="connsiteX81" fmla="*/ 209 w 10000"/>
              <a:gd name="connsiteY81" fmla="*/ 0 h 10000"/>
              <a:gd name="connsiteX82" fmla="*/ 628 w 10000"/>
              <a:gd name="connsiteY82" fmla="*/ 0 h 10000"/>
              <a:gd name="connsiteX83" fmla="*/ 838 w 10000"/>
              <a:gd name="connsiteY83" fmla="*/ 0 h 10000"/>
              <a:gd name="connsiteX84" fmla="*/ 1257 w 10000"/>
              <a:gd name="connsiteY84" fmla="*/ 109 h 10000"/>
              <a:gd name="connsiteX85" fmla="*/ 1675 w 10000"/>
              <a:gd name="connsiteY85" fmla="*/ 328 h 10000"/>
              <a:gd name="connsiteX86" fmla="*/ 1885 w 10000"/>
              <a:gd name="connsiteY86" fmla="*/ 437 h 10000"/>
              <a:gd name="connsiteX87" fmla="*/ 2094 w 10000"/>
              <a:gd name="connsiteY87" fmla="*/ 546 h 10000"/>
              <a:gd name="connsiteX88" fmla="*/ 2094 w 10000"/>
              <a:gd name="connsiteY88" fmla="*/ 656 h 10000"/>
              <a:gd name="connsiteX89" fmla="*/ 2094 w 10000"/>
              <a:gd name="connsiteY89" fmla="*/ 874 h 10000"/>
              <a:gd name="connsiteX90" fmla="*/ 1885 w 10000"/>
              <a:gd name="connsiteY90" fmla="*/ 1298 h 10000"/>
              <a:gd name="connsiteX91" fmla="*/ 1885 w 10000"/>
              <a:gd name="connsiteY91" fmla="*/ 1516 h 10000"/>
              <a:gd name="connsiteX92" fmla="*/ 1675 w 10000"/>
              <a:gd name="connsiteY92" fmla="*/ 1844 h 10000"/>
              <a:gd name="connsiteX93" fmla="*/ 1675 w 10000"/>
              <a:gd name="connsiteY93" fmla="*/ 2391 h 10000"/>
              <a:gd name="connsiteX94" fmla="*/ 1466 w 10000"/>
              <a:gd name="connsiteY94" fmla="*/ 2937 h 10000"/>
              <a:gd name="connsiteX95" fmla="*/ 1466 w 10000"/>
              <a:gd name="connsiteY9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162 w 10000"/>
              <a:gd name="connsiteY28" fmla="*/ 7063 h 10000"/>
              <a:gd name="connsiteX29" fmla="*/ 9372 w 10000"/>
              <a:gd name="connsiteY29" fmla="*/ 7281 h 10000"/>
              <a:gd name="connsiteX30" fmla="*/ 9372 w 10000"/>
              <a:gd name="connsiteY30" fmla="*/ 7828 h 10000"/>
              <a:gd name="connsiteX31" fmla="*/ 9581 w 10000"/>
              <a:gd name="connsiteY31" fmla="*/ 8265 h 10000"/>
              <a:gd name="connsiteX32" fmla="*/ 9791 w 10000"/>
              <a:gd name="connsiteY32" fmla="*/ 8593 h 10000"/>
              <a:gd name="connsiteX33" fmla="*/ 10000 w 10000"/>
              <a:gd name="connsiteY33" fmla="*/ 8811 h 10000"/>
              <a:gd name="connsiteX34" fmla="*/ 10000 w 10000"/>
              <a:gd name="connsiteY34" fmla="*/ 8921 h 10000"/>
              <a:gd name="connsiteX35" fmla="*/ 10000 w 10000"/>
              <a:gd name="connsiteY35" fmla="*/ 9030 h 10000"/>
              <a:gd name="connsiteX36" fmla="*/ 10000 w 10000"/>
              <a:gd name="connsiteY36" fmla="*/ 9126 h 10000"/>
              <a:gd name="connsiteX37" fmla="*/ 9791 w 10000"/>
              <a:gd name="connsiteY37" fmla="*/ 9235 h 10000"/>
              <a:gd name="connsiteX38" fmla="*/ 9581 w 10000"/>
              <a:gd name="connsiteY38" fmla="*/ 9344 h 10000"/>
              <a:gd name="connsiteX39" fmla="*/ 9372 w 10000"/>
              <a:gd name="connsiteY39" fmla="*/ 9454 h 10000"/>
              <a:gd name="connsiteX40" fmla="*/ 8953 w 10000"/>
              <a:gd name="connsiteY40" fmla="*/ 9563 h 10000"/>
              <a:gd name="connsiteX41" fmla="*/ 8534 w 10000"/>
              <a:gd name="connsiteY41" fmla="*/ 9672 h 10000"/>
              <a:gd name="connsiteX42" fmla="*/ 7723 w 10000"/>
              <a:gd name="connsiteY42" fmla="*/ 9891 h 10000"/>
              <a:gd name="connsiteX43" fmla="*/ 6885 w 10000"/>
              <a:gd name="connsiteY43" fmla="*/ 10000 h 10000"/>
              <a:gd name="connsiteX44" fmla="*/ 6047 w 10000"/>
              <a:gd name="connsiteY44" fmla="*/ 10000 h 10000"/>
              <a:gd name="connsiteX45" fmla="*/ 5419 w 10000"/>
              <a:gd name="connsiteY45" fmla="*/ 10000 h 10000"/>
              <a:gd name="connsiteX46" fmla="*/ 4791 w 10000"/>
              <a:gd name="connsiteY46" fmla="*/ 10000 h 10000"/>
              <a:gd name="connsiteX47" fmla="*/ 4372 w 10000"/>
              <a:gd name="connsiteY47" fmla="*/ 10000 h 10000"/>
              <a:gd name="connsiteX48" fmla="*/ 3743 w 10000"/>
              <a:gd name="connsiteY48" fmla="*/ 10000 h 10000"/>
              <a:gd name="connsiteX49" fmla="*/ 3325 w 10000"/>
              <a:gd name="connsiteY49" fmla="*/ 9891 h 10000"/>
              <a:gd name="connsiteX50" fmla="*/ 2906 w 10000"/>
              <a:gd name="connsiteY50" fmla="*/ 9891 h 10000"/>
              <a:gd name="connsiteX51" fmla="*/ 2513 w 10000"/>
              <a:gd name="connsiteY51" fmla="*/ 9781 h 10000"/>
              <a:gd name="connsiteX52" fmla="*/ 2094 w 10000"/>
              <a:gd name="connsiteY52" fmla="*/ 9672 h 10000"/>
              <a:gd name="connsiteX53" fmla="*/ 1885 w 10000"/>
              <a:gd name="connsiteY53" fmla="*/ 9563 h 10000"/>
              <a:gd name="connsiteX54" fmla="*/ 1466 w 10000"/>
              <a:gd name="connsiteY54" fmla="*/ 9344 h 10000"/>
              <a:gd name="connsiteX55" fmla="*/ 1257 w 10000"/>
              <a:gd name="connsiteY55" fmla="*/ 9126 h 10000"/>
              <a:gd name="connsiteX56" fmla="*/ 1047 w 10000"/>
              <a:gd name="connsiteY56" fmla="*/ 8811 h 10000"/>
              <a:gd name="connsiteX57" fmla="*/ 838 w 10000"/>
              <a:gd name="connsiteY57" fmla="*/ 8593 h 10000"/>
              <a:gd name="connsiteX58" fmla="*/ 628 w 10000"/>
              <a:gd name="connsiteY58" fmla="*/ 8374 h 10000"/>
              <a:gd name="connsiteX59" fmla="*/ 628 w 10000"/>
              <a:gd name="connsiteY59" fmla="*/ 8156 h 10000"/>
              <a:gd name="connsiteX60" fmla="*/ 419 w 10000"/>
              <a:gd name="connsiteY60" fmla="*/ 7937 h 10000"/>
              <a:gd name="connsiteX61" fmla="*/ 419 w 10000"/>
              <a:gd name="connsiteY61" fmla="*/ 7609 h 10000"/>
              <a:gd name="connsiteX62" fmla="*/ 419 w 10000"/>
              <a:gd name="connsiteY62" fmla="*/ 7391 h 10000"/>
              <a:gd name="connsiteX63" fmla="*/ 419 w 10000"/>
              <a:gd name="connsiteY63" fmla="*/ 6954 h 10000"/>
              <a:gd name="connsiteX64" fmla="*/ 419 w 10000"/>
              <a:gd name="connsiteY64" fmla="*/ 6626 h 10000"/>
              <a:gd name="connsiteX65" fmla="*/ 419 w 10000"/>
              <a:gd name="connsiteY65" fmla="*/ 6202 h 10000"/>
              <a:gd name="connsiteX66" fmla="*/ 419 w 10000"/>
              <a:gd name="connsiteY66" fmla="*/ 4454 h 10000"/>
              <a:gd name="connsiteX67" fmla="*/ 419 w 10000"/>
              <a:gd name="connsiteY67" fmla="*/ 2719 h 10000"/>
              <a:gd name="connsiteX68" fmla="*/ 419 w 10000"/>
              <a:gd name="connsiteY68" fmla="*/ 2281 h 10000"/>
              <a:gd name="connsiteX69" fmla="*/ 419 w 10000"/>
              <a:gd name="connsiteY69" fmla="*/ 1954 h 10000"/>
              <a:gd name="connsiteX70" fmla="*/ 419 w 10000"/>
              <a:gd name="connsiteY70" fmla="*/ 1626 h 10000"/>
              <a:gd name="connsiteX71" fmla="*/ 419 w 10000"/>
              <a:gd name="connsiteY71" fmla="*/ 1298 h 10000"/>
              <a:gd name="connsiteX72" fmla="*/ 419 w 10000"/>
              <a:gd name="connsiteY72" fmla="*/ 1093 h 10000"/>
              <a:gd name="connsiteX73" fmla="*/ 419 w 10000"/>
              <a:gd name="connsiteY73" fmla="*/ 874 h 10000"/>
              <a:gd name="connsiteX74" fmla="*/ 419 w 10000"/>
              <a:gd name="connsiteY74" fmla="*/ 656 h 10000"/>
              <a:gd name="connsiteX75" fmla="*/ 209 w 10000"/>
              <a:gd name="connsiteY75" fmla="*/ 546 h 10000"/>
              <a:gd name="connsiteX76" fmla="*/ 0 w 10000"/>
              <a:gd name="connsiteY76" fmla="*/ 328 h 10000"/>
              <a:gd name="connsiteX77" fmla="*/ 0 w 10000"/>
              <a:gd name="connsiteY77" fmla="*/ 219 h 10000"/>
              <a:gd name="connsiteX78" fmla="*/ 0 w 10000"/>
              <a:gd name="connsiteY78" fmla="*/ 109 h 10000"/>
              <a:gd name="connsiteX79" fmla="*/ 209 w 10000"/>
              <a:gd name="connsiteY79" fmla="*/ 0 h 10000"/>
              <a:gd name="connsiteX80" fmla="*/ 209 w 10000"/>
              <a:gd name="connsiteY80" fmla="*/ 0 h 10000"/>
              <a:gd name="connsiteX81" fmla="*/ 628 w 10000"/>
              <a:gd name="connsiteY81" fmla="*/ 0 h 10000"/>
              <a:gd name="connsiteX82" fmla="*/ 838 w 10000"/>
              <a:gd name="connsiteY82" fmla="*/ 0 h 10000"/>
              <a:gd name="connsiteX83" fmla="*/ 1257 w 10000"/>
              <a:gd name="connsiteY83" fmla="*/ 109 h 10000"/>
              <a:gd name="connsiteX84" fmla="*/ 1675 w 10000"/>
              <a:gd name="connsiteY84" fmla="*/ 328 h 10000"/>
              <a:gd name="connsiteX85" fmla="*/ 1885 w 10000"/>
              <a:gd name="connsiteY85" fmla="*/ 437 h 10000"/>
              <a:gd name="connsiteX86" fmla="*/ 2094 w 10000"/>
              <a:gd name="connsiteY86" fmla="*/ 546 h 10000"/>
              <a:gd name="connsiteX87" fmla="*/ 2094 w 10000"/>
              <a:gd name="connsiteY87" fmla="*/ 656 h 10000"/>
              <a:gd name="connsiteX88" fmla="*/ 2094 w 10000"/>
              <a:gd name="connsiteY88" fmla="*/ 874 h 10000"/>
              <a:gd name="connsiteX89" fmla="*/ 1885 w 10000"/>
              <a:gd name="connsiteY89" fmla="*/ 1298 h 10000"/>
              <a:gd name="connsiteX90" fmla="*/ 1885 w 10000"/>
              <a:gd name="connsiteY90" fmla="*/ 1516 h 10000"/>
              <a:gd name="connsiteX91" fmla="*/ 1675 w 10000"/>
              <a:gd name="connsiteY91" fmla="*/ 1844 h 10000"/>
              <a:gd name="connsiteX92" fmla="*/ 1675 w 10000"/>
              <a:gd name="connsiteY92" fmla="*/ 2391 h 10000"/>
              <a:gd name="connsiteX93" fmla="*/ 1466 w 10000"/>
              <a:gd name="connsiteY93" fmla="*/ 2937 h 10000"/>
              <a:gd name="connsiteX94" fmla="*/ 1466 w 10000"/>
              <a:gd name="connsiteY9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162 w 10000"/>
              <a:gd name="connsiteY27" fmla="*/ 6844 h 10000"/>
              <a:gd name="connsiteX28" fmla="*/ 9372 w 10000"/>
              <a:gd name="connsiteY28" fmla="*/ 7281 h 10000"/>
              <a:gd name="connsiteX29" fmla="*/ 9372 w 10000"/>
              <a:gd name="connsiteY29" fmla="*/ 7828 h 10000"/>
              <a:gd name="connsiteX30" fmla="*/ 9581 w 10000"/>
              <a:gd name="connsiteY30" fmla="*/ 8265 h 10000"/>
              <a:gd name="connsiteX31" fmla="*/ 9791 w 10000"/>
              <a:gd name="connsiteY31" fmla="*/ 8593 h 10000"/>
              <a:gd name="connsiteX32" fmla="*/ 10000 w 10000"/>
              <a:gd name="connsiteY32" fmla="*/ 8811 h 10000"/>
              <a:gd name="connsiteX33" fmla="*/ 10000 w 10000"/>
              <a:gd name="connsiteY33" fmla="*/ 8921 h 10000"/>
              <a:gd name="connsiteX34" fmla="*/ 10000 w 10000"/>
              <a:gd name="connsiteY34" fmla="*/ 9030 h 10000"/>
              <a:gd name="connsiteX35" fmla="*/ 10000 w 10000"/>
              <a:gd name="connsiteY35" fmla="*/ 9126 h 10000"/>
              <a:gd name="connsiteX36" fmla="*/ 9791 w 10000"/>
              <a:gd name="connsiteY36" fmla="*/ 9235 h 10000"/>
              <a:gd name="connsiteX37" fmla="*/ 9581 w 10000"/>
              <a:gd name="connsiteY37" fmla="*/ 9344 h 10000"/>
              <a:gd name="connsiteX38" fmla="*/ 9372 w 10000"/>
              <a:gd name="connsiteY38" fmla="*/ 9454 h 10000"/>
              <a:gd name="connsiteX39" fmla="*/ 8953 w 10000"/>
              <a:gd name="connsiteY39" fmla="*/ 9563 h 10000"/>
              <a:gd name="connsiteX40" fmla="*/ 8534 w 10000"/>
              <a:gd name="connsiteY40" fmla="*/ 9672 h 10000"/>
              <a:gd name="connsiteX41" fmla="*/ 7723 w 10000"/>
              <a:gd name="connsiteY41" fmla="*/ 9891 h 10000"/>
              <a:gd name="connsiteX42" fmla="*/ 6885 w 10000"/>
              <a:gd name="connsiteY42" fmla="*/ 10000 h 10000"/>
              <a:gd name="connsiteX43" fmla="*/ 6047 w 10000"/>
              <a:gd name="connsiteY43" fmla="*/ 10000 h 10000"/>
              <a:gd name="connsiteX44" fmla="*/ 5419 w 10000"/>
              <a:gd name="connsiteY44" fmla="*/ 10000 h 10000"/>
              <a:gd name="connsiteX45" fmla="*/ 4791 w 10000"/>
              <a:gd name="connsiteY45" fmla="*/ 10000 h 10000"/>
              <a:gd name="connsiteX46" fmla="*/ 4372 w 10000"/>
              <a:gd name="connsiteY46" fmla="*/ 10000 h 10000"/>
              <a:gd name="connsiteX47" fmla="*/ 3743 w 10000"/>
              <a:gd name="connsiteY47" fmla="*/ 10000 h 10000"/>
              <a:gd name="connsiteX48" fmla="*/ 3325 w 10000"/>
              <a:gd name="connsiteY48" fmla="*/ 9891 h 10000"/>
              <a:gd name="connsiteX49" fmla="*/ 2906 w 10000"/>
              <a:gd name="connsiteY49" fmla="*/ 9891 h 10000"/>
              <a:gd name="connsiteX50" fmla="*/ 2513 w 10000"/>
              <a:gd name="connsiteY50" fmla="*/ 9781 h 10000"/>
              <a:gd name="connsiteX51" fmla="*/ 2094 w 10000"/>
              <a:gd name="connsiteY51" fmla="*/ 9672 h 10000"/>
              <a:gd name="connsiteX52" fmla="*/ 1885 w 10000"/>
              <a:gd name="connsiteY52" fmla="*/ 9563 h 10000"/>
              <a:gd name="connsiteX53" fmla="*/ 1466 w 10000"/>
              <a:gd name="connsiteY53" fmla="*/ 9344 h 10000"/>
              <a:gd name="connsiteX54" fmla="*/ 1257 w 10000"/>
              <a:gd name="connsiteY54" fmla="*/ 9126 h 10000"/>
              <a:gd name="connsiteX55" fmla="*/ 1047 w 10000"/>
              <a:gd name="connsiteY55" fmla="*/ 8811 h 10000"/>
              <a:gd name="connsiteX56" fmla="*/ 838 w 10000"/>
              <a:gd name="connsiteY56" fmla="*/ 8593 h 10000"/>
              <a:gd name="connsiteX57" fmla="*/ 628 w 10000"/>
              <a:gd name="connsiteY57" fmla="*/ 8374 h 10000"/>
              <a:gd name="connsiteX58" fmla="*/ 628 w 10000"/>
              <a:gd name="connsiteY58" fmla="*/ 8156 h 10000"/>
              <a:gd name="connsiteX59" fmla="*/ 419 w 10000"/>
              <a:gd name="connsiteY59" fmla="*/ 7937 h 10000"/>
              <a:gd name="connsiteX60" fmla="*/ 419 w 10000"/>
              <a:gd name="connsiteY60" fmla="*/ 7609 h 10000"/>
              <a:gd name="connsiteX61" fmla="*/ 419 w 10000"/>
              <a:gd name="connsiteY61" fmla="*/ 7391 h 10000"/>
              <a:gd name="connsiteX62" fmla="*/ 419 w 10000"/>
              <a:gd name="connsiteY62" fmla="*/ 6954 h 10000"/>
              <a:gd name="connsiteX63" fmla="*/ 419 w 10000"/>
              <a:gd name="connsiteY63" fmla="*/ 6626 h 10000"/>
              <a:gd name="connsiteX64" fmla="*/ 419 w 10000"/>
              <a:gd name="connsiteY64" fmla="*/ 6202 h 10000"/>
              <a:gd name="connsiteX65" fmla="*/ 419 w 10000"/>
              <a:gd name="connsiteY65" fmla="*/ 4454 h 10000"/>
              <a:gd name="connsiteX66" fmla="*/ 419 w 10000"/>
              <a:gd name="connsiteY66" fmla="*/ 2719 h 10000"/>
              <a:gd name="connsiteX67" fmla="*/ 419 w 10000"/>
              <a:gd name="connsiteY67" fmla="*/ 2281 h 10000"/>
              <a:gd name="connsiteX68" fmla="*/ 419 w 10000"/>
              <a:gd name="connsiteY68" fmla="*/ 1954 h 10000"/>
              <a:gd name="connsiteX69" fmla="*/ 419 w 10000"/>
              <a:gd name="connsiteY69" fmla="*/ 1626 h 10000"/>
              <a:gd name="connsiteX70" fmla="*/ 419 w 10000"/>
              <a:gd name="connsiteY70" fmla="*/ 1298 h 10000"/>
              <a:gd name="connsiteX71" fmla="*/ 419 w 10000"/>
              <a:gd name="connsiteY71" fmla="*/ 1093 h 10000"/>
              <a:gd name="connsiteX72" fmla="*/ 419 w 10000"/>
              <a:gd name="connsiteY72" fmla="*/ 874 h 10000"/>
              <a:gd name="connsiteX73" fmla="*/ 419 w 10000"/>
              <a:gd name="connsiteY73" fmla="*/ 656 h 10000"/>
              <a:gd name="connsiteX74" fmla="*/ 209 w 10000"/>
              <a:gd name="connsiteY74" fmla="*/ 546 h 10000"/>
              <a:gd name="connsiteX75" fmla="*/ 0 w 10000"/>
              <a:gd name="connsiteY75" fmla="*/ 328 h 10000"/>
              <a:gd name="connsiteX76" fmla="*/ 0 w 10000"/>
              <a:gd name="connsiteY76" fmla="*/ 219 h 10000"/>
              <a:gd name="connsiteX77" fmla="*/ 0 w 10000"/>
              <a:gd name="connsiteY77" fmla="*/ 109 h 10000"/>
              <a:gd name="connsiteX78" fmla="*/ 209 w 10000"/>
              <a:gd name="connsiteY78" fmla="*/ 0 h 10000"/>
              <a:gd name="connsiteX79" fmla="*/ 209 w 10000"/>
              <a:gd name="connsiteY79" fmla="*/ 0 h 10000"/>
              <a:gd name="connsiteX80" fmla="*/ 628 w 10000"/>
              <a:gd name="connsiteY80" fmla="*/ 0 h 10000"/>
              <a:gd name="connsiteX81" fmla="*/ 838 w 10000"/>
              <a:gd name="connsiteY81" fmla="*/ 0 h 10000"/>
              <a:gd name="connsiteX82" fmla="*/ 1257 w 10000"/>
              <a:gd name="connsiteY82" fmla="*/ 109 h 10000"/>
              <a:gd name="connsiteX83" fmla="*/ 1675 w 10000"/>
              <a:gd name="connsiteY83" fmla="*/ 328 h 10000"/>
              <a:gd name="connsiteX84" fmla="*/ 1885 w 10000"/>
              <a:gd name="connsiteY84" fmla="*/ 437 h 10000"/>
              <a:gd name="connsiteX85" fmla="*/ 2094 w 10000"/>
              <a:gd name="connsiteY85" fmla="*/ 546 h 10000"/>
              <a:gd name="connsiteX86" fmla="*/ 2094 w 10000"/>
              <a:gd name="connsiteY86" fmla="*/ 656 h 10000"/>
              <a:gd name="connsiteX87" fmla="*/ 2094 w 10000"/>
              <a:gd name="connsiteY87" fmla="*/ 874 h 10000"/>
              <a:gd name="connsiteX88" fmla="*/ 1885 w 10000"/>
              <a:gd name="connsiteY88" fmla="*/ 1298 h 10000"/>
              <a:gd name="connsiteX89" fmla="*/ 1885 w 10000"/>
              <a:gd name="connsiteY89" fmla="*/ 1516 h 10000"/>
              <a:gd name="connsiteX90" fmla="*/ 1675 w 10000"/>
              <a:gd name="connsiteY90" fmla="*/ 1844 h 10000"/>
              <a:gd name="connsiteX91" fmla="*/ 1675 w 10000"/>
              <a:gd name="connsiteY91" fmla="*/ 2391 h 10000"/>
              <a:gd name="connsiteX92" fmla="*/ 1466 w 10000"/>
              <a:gd name="connsiteY92" fmla="*/ 2937 h 10000"/>
              <a:gd name="connsiteX93" fmla="*/ 1466 w 10000"/>
              <a:gd name="connsiteY9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281 h 10000"/>
              <a:gd name="connsiteX28" fmla="*/ 9372 w 10000"/>
              <a:gd name="connsiteY28" fmla="*/ 7828 h 10000"/>
              <a:gd name="connsiteX29" fmla="*/ 9581 w 10000"/>
              <a:gd name="connsiteY29" fmla="*/ 8265 h 10000"/>
              <a:gd name="connsiteX30" fmla="*/ 9791 w 10000"/>
              <a:gd name="connsiteY30" fmla="*/ 8593 h 10000"/>
              <a:gd name="connsiteX31" fmla="*/ 10000 w 10000"/>
              <a:gd name="connsiteY31" fmla="*/ 8811 h 10000"/>
              <a:gd name="connsiteX32" fmla="*/ 10000 w 10000"/>
              <a:gd name="connsiteY32" fmla="*/ 8921 h 10000"/>
              <a:gd name="connsiteX33" fmla="*/ 10000 w 10000"/>
              <a:gd name="connsiteY33" fmla="*/ 9030 h 10000"/>
              <a:gd name="connsiteX34" fmla="*/ 10000 w 10000"/>
              <a:gd name="connsiteY34" fmla="*/ 9126 h 10000"/>
              <a:gd name="connsiteX35" fmla="*/ 9791 w 10000"/>
              <a:gd name="connsiteY35" fmla="*/ 9235 h 10000"/>
              <a:gd name="connsiteX36" fmla="*/ 9581 w 10000"/>
              <a:gd name="connsiteY36" fmla="*/ 9344 h 10000"/>
              <a:gd name="connsiteX37" fmla="*/ 9372 w 10000"/>
              <a:gd name="connsiteY37" fmla="*/ 9454 h 10000"/>
              <a:gd name="connsiteX38" fmla="*/ 8953 w 10000"/>
              <a:gd name="connsiteY38" fmla="*/ 9563 h 10000"/>
              <a:gd name="connsiteX39" fmla="*/ 8534 w 10000"/>
              <a:gd name="connsiteY39" fmla="*/ 9672 h 10000"/>
              <a:gd name="connsiteX40" fmla="*/ 7723 w 10000"/>
              <a:gd name="connsiteY40" fmla="*/ 9891 h 10000"/>
              <a:gd name="connsiteX41" fmla="*/ 6885 w 10000"/>
              <a:gd name="connsiteY41" fmla="*/ 10000 h 10000"/>
              <a:gd name="connsiteX42" fmla="*/ 6047 w 10000"/>
              <a:gd name="connsiteY42" fmla="*/ 10000 h 10000"/>
              <a:gd name="connsiteX43" fmla="*/ 5419 w 10000"/>
              <a:gd name="connsiteY43" fmla="*/ 10000 h 10000"/>
              <a:gd name="connsiteX44" fmla="*/ 4791 w 10000"/>
              <a:gd name="connsiteY44" fmla="*/ 10000 h 10000"/>
              <a:gd name="connsiteX45" fmla="*/ 4372 w 10000"/>
              <a:gd name="connsiteY45" fmla="*/ 10000 h 10000"/>
              <a:gd name="connsiteX46" fmla="*/ 3743 w 10000"/>
              <a:gd name="connsiteY46" fmla="*/ 10000 h 10000"/>
              <a:gd name="connsiteX47" fmla="*/ 3325 w 10000"/>
              <a:gd name="connsiteY47" fmla="*/ 9891 h 10000"/>
              <a:gd name="connsiteX48" fmla="*/ 2906 w 10000"/>
              <a:gd name="connsiteY48" fmla="*/ 9891 h 10000"/>
              <a:gd name="connsiteX49" fmla="*/ 2513 w 10000"/>
              <a:gd name="connsiteY49" fmla="*/ 9781 h 10000"/>
              <a:gd name="connsiteX50" fmla="*/ 2094 w 10000"/>
              <a:gd name="connsiteY50" fmla="*/ 9672 h 10000"/>
              <a:gd name="connsiteX51" fmla="*/ 1885 w 10000"/>
              <a:gd name="connsiteY51" fmla="*/ 9563 h 10000"/>
              <a:gd name="connsiteX52" fmla="*/ 1466 w 10000"/>
              <a:gd name="connsiteY52" fmla="*/ 9344 h 10000"/>
              <a:gd name="connsiteX53" fmla="*/ 1257 w 10000"/>
              <a:gd name="connsiteY53" fmla="*/ 9126 h 10000"/>
              <a:gd name="connsiteX54" fmla="*/ 1047 w 10000"/>
              <a:gd name="connsiteY54" fmla="*/ 8811 h 10000"/>
              <a:gd name="connsiteX55" fmla="*/ 838 w 10000"/>
              <a:gd name="connsiteY55" fmla="*/ 8593 h 10000"/>
              <a:gd name="connsiteX56" fmla="*/ 628 w 10000"/>
              <a:gd name="connsiteY56" fmla="*/ 8374 h 10000"/>
              <a:gd name="connsiteX57" fmla="*/ 628 w 10000"/>
              <a:gd name="connsiteY57" fmla="*/ 8156 h 10000"/>
              <a:gd name="connsiteX58" fmla="*/ 419 w 10000"/>
              <a:gd name="connsiteY58" fmla="*/ 7937 h 10000"/>
              <a:gd name="connsiteX59" fmla="*/ 419 w 10000"/>
              <a:gd name="connsiteY59" fmla="*/ 7609 h 10000"/>
              <a:gd name="connsiteX60" fmla="*/ 419 w 10000"/>
              <a:gd name="connsiteY60" fmla="*/ 7391 h 10000"/>
              <a:gd name="connsiteX61" fmla="*/ 419 w 10000"/>
              <a:gd name="connsiteY61" fmla="*/ 6954 h 10000"/>
              <a:gd name="connsiteX62" fmla="*/ 419 w 10000"/>
              <a:gd name="connsiteY62" fmla="*/ 6626 h 10000"/>
              <a:gd name="connsiteX63" fmla="*/ 419 w 10000"/>
              <a:gd name="connsiteY63" fmla="*/ 6202 h 10000"/>
              <a:gd name="connsiteX64" fmla="*/ 419 w 10000"/>
              <a:gd name="connsiteY64" fmla="*/ 4454 h 10000"/>
              <a:gd name="connsiteX65" fmla="*/ 419 w 10000"/>
              <a:gd name="connsiteY65" fmla="*/ 2719 h 10000"/>
              <a:gd name="connsiteX66" fmla="*/ 419 w 10000"/>
              <a:gd name="connsiteY66" fmla="*/ 2281 h 10000"/>
              <a:gd name="connsiteX67" fmla="*/ 419 w 10000"/>
              <a:gd name="connsiteY67" fmla="*/ 1954 h 10000"/>
              <a:gd name="connsiteX68" fmla="*/ 419 w 10000"/>
              <a:gd name="connsiteY68" fmla="*/ 1626 h 10000"/>
              <a:gd name="connsiteX69" fmla="*/ 419 w 10000"/>
              <a:gd name="connsiteY69" fmla="*/ 1298 h 10000"/>
              <a:gd name="connsiteX70" fmla="*/ 419 w 10000"/>
              <a:gd name="connsiteY70" fmla="*/ 1093 h 10000"/>
              <a:gd name="connsiteX71" fmla="*/ 419 w 10000"/>
              <a:gd name="connsiteY71" fmla="*/ 874 h 10000"/>
              <a:gd name="connsiteX72" fmla="*/ 419 w 10000"/>
              <a:gd name="connsiteY72" fmla="*/ 656 h 10000"/>
              <a:gd name="connsiteX73" fmla="*/ 209 w 10000"/>
              <a:gd name="connsiteY73" fmla="*/ 546 h 10000"/>
              <a:gd name="connsiteX74" fmla="*/ 0 w 10000"/>
              <a:gd name="connsiteY74" fmla="*/ 328 h 10000"/>
              <a:gd name="connsiteX75" fmla="*/ 0 w 10000"/>
              <a:gd name="connsiteY75" fmla="*/ 219 h 10000"/>
              <a:gd name="connsiteX76" fmla="*/ 0 w 10000"/>
              <a:gd name="connsiteY76" fmla="*/ 109 h 10000"/>
              <a:gd name="connsiteX77" fmla="*/ 209 w 10000"/>
              <a:gd name="connsiteY77" fmla="*/ 0 h 10000"/>
              <a:gd name="connsiteX78" fmla="*/ 209 w 10000"/>
              <a:gd name="connsiteY78" fmla="*/ 0 h 10000"/>
              <a:gd name="connsiteX79" fmla="*/ 628 w 10000"/>
              <a:gd name="connsiteY79" fmla="*/ 0 h 10000"/>
              <a:gd name="connsiteX80" fmla="*/ 838 w 10000"/>
              <a:gd name="connsiteY80" fmla="*/ 0 h 10000"/>
              <a:gd name="connsiteX81" fmla="*/ 1257 w 10000"/>
              <a:gd name="connsiteY81" fmla="*/ 109 h 10000"/>
              <a:gd name="connsiteX82" fmla="*/ 1675 w 10000"/>
              <a:gd name="connsiteY82" fmla="*/ 328 h 10000"/>
              <a:gd name="connsiteX83" fmla="*/ 1885 w 10000"/>
              <a:gd name="connsiteY83" fmla="*/ 437 h 10000"/>
              <a:gd name="connsiteX84" fmla="*/ 2094 w 10000"/>
              <a:gd name="connsiteY84" fmla="*/ 546 h 10000"/>
              <a:gd name="connsiteX85" fmla="*/ 2094 w 10000"/>
              <a:gd name="connsiteY85" fmla="*/ 656 h 10000"/>
              <a:gd name="connsiteX86" fmla="*/ 2094 w 10000"/>
              <a:gd name="connsiteY86" fmla="*/ 874 h 10000"/>
              <a:gd name="connsiteX87" fmla="*/ 1885 w 10000"/>
              <a:gd name="connsiteY87" fmla="*/ 1298 h 10000"/>
              <a:gd name="connsiteX88" fmla="*/ 1885 w 10000"/>
              <a:gd name="connsiteY88" fmla="*/ 1516 h 10000"/>
              <a:gd name="connsiteX89" fmla="*/ 1675 w 10000"/>
              <a:gd name="connsiteY89" fmla="*/ 1844 h 10000"/>
              <a:gd name="connsiteX90" fmla="*/ 1675 w 10000"/>
              <a:gd name="connsiteY90" fmla="*/ 2391 h 10000"/>
              <a:gd name="connsiteX91" fmla="*/ 1466 w 10000"/>
              <a:gd name="connsiteY91" fmla="*/ 2937 h 10000"/>
              <a:gd name="connsiteX92" fmla="*/ 1466 w 10000"/>
              <a:gd name="connsiteY9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372 w 10000"/>
              <a:gd name="connsiteY27" fmla="*/ 7828 h 10000"/>
              <a:gd name="connsiteX28" fmla="*/ 9581 w 10000"/>
              <a:gd name="connsiteY28" fmla="*/ 8265 h 10000"/>
              <a:gd name="connsiteX29" fmla="*/ 9791 w 10000"/>
              <a:gd name="connsiteY29" fmla="*/ 8593 h 10000"/>
              <a:gd name="connsiteX30" fmla="*/ 10000 w 10000"/>
              <a:gd name="connsiteY30" fmla="*/ 8811 h 10000"/>
              <a:gd name="connsiteX31" fmla="*/ 10000 w 10000"/>
              <a:gd name="connsiteY31" fmla="*/ 8921 h 10000"/>
              <a:gd name="connsiteX32" fmla="*/ 10000 w 10000"/>
              <a:gd name="connsiteY32" fmla="*/ 9030 h 10000"/>
              <a:gd name="connsiteX33" fmla="*/ 10000 w 10000"/>
              <a:gd name="connsiteY33" fmla="*/ 9126 h 10000"/>
              <a:gd name="connsiteX34" fmla="*/ 9791 w 10000"/>
              <a:gd name="connsiteY34" fmla="*/ 9235 h 10000"/>
              <a:gd name="connsiteX35" fmla="*/ 9581 w 10000"/>
              <a:gd name="connsiteY35" fmla="*/ 9344 h 10000"/>
              <a:gd name="connsiteX36" fmla="*/ 9372 w 10000"/>
              <a:gd name="connsiteY36" fmla="*/ 9454 h 10000"/>
              <a:gd name="connsiteX37" fmla="*/ 8953 w 10000"/>
              <a:gd name="connsiteY37" fmla="*/ 9563 h 10000"/>
              <a:gd name="connsiteX38" fmla="*/ 8534 w 10000"/>
              <a:gd name="connsiteY38" fmla="*/ 9672 h 10000"/>
              <a:gd name="connsiteX39" fmla="*/ 7723 w 10000"/>
              <a:gd name="connsiteY39" fmla="*/ 9891 h 10000"/>
              <a:gd name="connsiteX40" fmla="*/ 6885 w 10000"/>
              <a:gd name="connsiteY40" fmla="*/ 10000 h 10000"/>
              <a:gd name="connsiteX41" fmla="*/ 6047 w 10000"/>
              <a:gd name="connsiteY41" fmla="*/ 10000 h 10000"/>
              <a:gd name="connsiteX42" fmla="*/ 5419 w 10000"/>
              <a:gd name="connsiteY42" fmla="*/ 10000 h 10000"/>
              <a:gd name="connsiteX43" fmla="*/ 4791 w 10000"/>
              <a:gd name="connsiteY43" fmla="*/ 10000 h 10000"/>
              <a:gd name="connsiteX44" fmla="*/ 4372 w 10000"/>
              <a:gd name="connsiteY44" fmla="*/ 10000 h 10000"/>
              <a:gd name="connsiteX45" fmla="*/ 3743 w 10000"/>
              <a:gd name="connsiteY45" fmla="*/ 10000 h 10000"/>
              <a:gd name="connsiteX46" fmla="*/ 3325 w 10000"/>
              <a:gd name="connsiteY46" fmla="*/ 9891 h 10000"/>
              <a:gd name="connsiteX47" fmla="*/ 2906 w 10000"/>
              <a:gd name="connsiteY47" fmla="*/ 9891 h 10000"/>
              <a:gd name="connsiteX48" fmla="*/ 2513 w 10000"/>
              <a:gd name="connsiteY48" fmla="*/ 9781 h 10000"/>
              <a:gd name="connsiteX49" fmla="*/ 2094 w 10000"/>
              <a:gd name="connsiteY49" fmla="*/ 9672 h 10000"/>
              <a:gd name="connsiteX50" fmla="*/ 1885 w 10000"/>
              <a:gd name="connsiteY50" fmla="*/ 9563 h 10000"/>
              <a:gd name="connsiteX51" fmla="*/ 1466 w 10000"/>
              <a:gd name="connsiteY51" fmla="*/ 9344 h 10000"/>
              <a:gd name="connsiteX52" fmla="*/ 1257 w 10000"/>
              <a:gd name="connsiteY52" fmla="*/ 9126 h 10000"/>
              <a:gd name="connsiteX53" fmla="*/ 1047 w 10000"/>
              <a:gd name="connsiteY53" fmla="*/ 8811 h 10000"/>
              <a:gd name="connsiteX54" fmla="*/ 838 w 10000"/>
              <a:gd name="connsiteY54" fmla="*/ 8593 h 10000"/>
              <a:gd name="connsiteX55" fmla="*/ 628 w 10000"/>
              <a:gd name="connsiteY55" fmla="*/ 8374 h 10000"/>
              <a:gd name="connsiteX56" fmla="*/ 628 w 10000"/>
              <a:gd name="connsiteY56" fmla="*/ 8156 h 10000"/>
              <a:gd name="connsiteX57" fmla="*/ 419 w 10000"/>
              <a:gd name="connsiteY57" fmla="*/ 7937 h 10000"/>
              <a:gd name="connsiteX58" fmla="*/ 419 w 10000"/>
              <a:gd name="connsiteY58" fmla="*/ 7609 h 10000"/>
              <a:gd name="connsiteX59" fmla="*/ 419 w 10000"/>
              <a:gd name="connsiteY59" fmla="*/ 7391 h 10000"/>
              <a:gd name="connsiteX60" fmla="*/ 419 w 10000"/>
              <a:gd name="connsiteY60" fmla="*/ 6954 h 10000"/>
              <a:gd name="connsiteX61" fmla="*/ 419 w 10000"/>
              <a:gd name="connsiteY61" fmla="*/ 6626 h 10000"/>
              <a:gd name="connsiteX62" fmla="*/ 419 w 10000"/>
              <a:gd name="connsiteY62" fmla="*/ 6202 h 10000"/>
              <a:gd name="connsiteX63" fmla="*/ 419 w 10000"/>
              <a:gd name="connsiteY63" fmla="*/ 4454 h 10000"/>
              <a:gd name="connsiteX64" fmla="*/ 419 w 10000"/>
              <a:gd name="connsiteY64" fmla="*/ 2719 h 10000"/>
              <a:gd name="connsiteX65" fmla="*/ 419 w 10000"/>
              <a:gd name="connsiteY65" fmla="*/ 2281 h 10000"/>
              <a:gd name="connsiteX66" fmla="*/ 419 w 10000"/>
              <a:gd name="connsiteY66" fmla="*/ 1954 h 10000"/>
              <a:gd name="connsiteX67" fmla="*/ 419 w 10000"/>
              <a:gd name="connsiteY67" fmla="*/ 1626 h 10000"/>
              <a:gd name="connsiteX68" fmla="*/ 419 w 10000"/>
              <a:gd name="connsiteY68" fmla="*/ 1298 h 10000"/>
              <a:gd name="connsiteX69" fmla="*/ 419 w 10000"/>
              <a:gd name="connsiteY69" fmla="*/ 1093 h 10000"/>
              <a:gd name="connsiteX70" fmla="*/ 419 w 10000"/>
              <a:gd name="connsiteY70" fmla="*/ 874 h 10000"/>
              <a:gd name="connsiteX71" fmla="*/ 419 w 10000"/>
              <a:gd name="connsiteY71" fmla="*/ 656 h 10000"/>
              <a:gd name="connsiteX72" fmla="*/ 209 w 10000"/>
              <a:gd name="connsiteY72" fmla="*/ 546 h 10000"/>
              <a:gd name="connsiteX73" fmla="*/ 0 w 10000"/>
              <a:gd name="connsiteY73" fmla="*/ 328 h 10000"/>
              <a:gd name="connsiteX74" fmla="*/ 0 w 10000"/>
              <a:gd name="connsiteY74" fmla="*/ 219 h 10000"/>
              <a:gd name="connsiteX75" fmla="*/ 0 w 10000"/>
              <a:gd name="connsiteY75" fmla="*/ 109 h 10000"/>
              <a:gd name="connsiteX76" fmla="*/ 209 w 10000"/>
              <a:gd name="connsiteY76" fmla="*/ 0 h 10000"/>
              <a:gd name="connsiteX77" fmla="*/ 209 w 10000"/>
              <a:gd name="connsiteY77" fmla="*/ 0 h 10000"/>
              <a:gd name="connsiteX78" fmla="*/ 628 w 10000"/>
              <a:gd name="connsiteY78" fmla="*/ 0 h 10000"/>
              <a:gd name="connsiteX79" fmla="*/ 838 w 10000"/>
              <a:gd name="connsiteY79" fmla="*/ 0 h 10000"/>
              <a:gd name="connsiteX80" fmla="*/ 1257 w 10000"/>
              <a:gd name="connsiteY80" fmla="*/ 109 h 10000"/>
              <a:gd name="connsiteX81" fmla="*/ 1675 w 10000"/>
              <a:gd name="connsiteY81" fmla="*/ 328 h 10000"/>
              <a:gd name="connsiteX82" fmla="*/ 1885 w 10000"/>
              <a:gd name="connsiteY82" fmla="*/ 437 h 10000"/>
              <a:gd name="connsiteX83" fmla="*/ 2094 w 10000"/>
              <a:gd name="connsiteY83" fmla="*/ 546 h 10000"/>
              <a:gd name="connsiteX84" fmla="*/ 2094 w 10000"/>
              <a:gd name="connsiteY84" fmla="*/ 656 h 10000"/>
              <a:gd name="connsiteX85" fmla="*/ 2094 w 10000"/>
              <a:gd name="connsiteY85" fmla="*/ 874 h 10000"/>
              <a:gd name="connsiteX86" fmla="*/ 1885 w 10000"/>
              <a:gd name="connsiteY86" fmla="*/ 1298 h 10000"/>
              <a:gd name="connsiteX87" fmla="*/ 1885 w 10000"/>
              <a:gd name="connsiteY87" fmla="*/ 1516 h 10000"/>
              <a:gd name="connsiteX88" fmla="*/ 1675 w 10000"/>
              <a:gd name="connsiteY88" fmla="*/ 1844 h 10000"/>
              <a:gd name="connsiteX89" fmla="*/ 1675 w 10000"/>
              <a:gd name="connsiteY89" fmla="*/ 2391 h 10000"/>
              <a:gd name="connsiteX90" fmla="*/ 1466 w 10000"/>
              <a:gd name="connsiteY90" fmla="*/ 2937 h 10000"/>
              <a:gd name="connsiteX91" fmla="*/ 1466 w 10000"/>
              <a:gd name="connsiteY9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9581 w 10000"/>
              <a:gd name="connsiteY27" fmla="*/ 8265 h 10000"/>
              <a:gd name="connsiteX28" fmla="*/ 9791 w 10000"/>
              <a:gd name="connsiteY28" fmla="*/ 8593 h 10000"/>
              <a:gd name="connsiteX29" fmla="*/ 10000 w 10000"/>
              <a:gd name="connsiteY29" fmla="*/ 8811 h 10000"/>
              <a:gd name="connsiteX30" fmla="*/ 10000 w 10000"/>
              <a:gd name="connsiteY30" fmla="*/ 8921 h 10000"/>
              <a:gd name="connsiteX31" fmla="*/ 10000 w 10000"/>
              <a:gd name="connsiteY31" fmla="*/ 9030 h 10000"/>
              <a:gd name="connsiteX32" fmla="*/ 10000 w 10000"/>
              <a:gd name="connsiteY32" fmla="*/ 9126 h 10000"/>
              <a:gd name="connsiteX33" fmla="*/ 9791 w 10000"/>
              <a:gd name="connsiteY33" fmla="*/ 9235 h 10000"/>
              <a:gd name="connsiteX34" fmla="*/ 9581 w 10000"/>
              <a:gd name="connsiteY34" fmla="*/ 9344 h 10000"/>
              <a:gd name="connsiteX35" fmla="*/ 9372 w 10000"/>
              <a:gd name="connsiteY35" fmla="*/ 9454 h 10000"/>
              <a:gd name="connsiteX36" fmla="*/ 8953 w 10000"/>
              <a:gd name="connsiteY36" fmla="*/ 9563 h 10000"/>
              <a:gd name="connsiteX37" fmla="*/ 8534 w 10000"/>
              <a:gd name="connsiteY37" fmla="*/ 9672 h 10000"/>
              <a:gd name="connsiteX38" fmla="*/ 7723 w 10000"/>
              <a:gd name="connsiteY38" fmla="*/ 9891 h 10000"/>
              <a:gd name="connsiteX39" fmla="*/ 6885 w 10000"/>
              <a:gd name="connsiteY39" fmla="*/ 10000 h 10000"/>
              <a:gd name="connsiteX40" fmla="*/ 6047 w 10000"/>
              <a:gd name="connsiteY40" fmla="*/ 10000 h 10000"/>
              <a:gd name="connsiteX41" fmla="*/ 5419 w 10000"/>
              <a:gd name="connsiteY41" fmla="*/ 10000 h 10000"/>
              <a:gd name="connsiteX42" fmla="*/ 4791 w 10000"/>
              <a:gd name="connsiteY42" fmla="*/ 10000 h 10000"/>
              <a:gd name="connsiteX43" fmla="*/ 4372 w 10000"/>
              <a:gd name="connsiteY43" fmla="*/ 10000 h 10000"/>
              <a:gd name="connsiteX44" fmla="*/ 3743 w 10000"/>
              <a:gd name="connsiteY44" fmla="*/ 10000 h 10000"/>
              <a:gd name="connsiteX45" fmla="*/ 3325 w 10000"/>
              <a:gd name="connsiteY45" fmla="*/ 9891 h 10000"/>
              <a:gd name="connsiteX46" fmla="*/ 2906 w 10000"/>
              <a:gd name="connsiteY46" fmla="*/ 9891 h 10000"/>
              <a:gd name="connsiteX47" fmla="*/ 2513 w 10000"/>
              <a:gd name="connsiteY47" fmla="*/ 9781 h 10000"/>
              <a:gd name="connsiteX48" fmla="*/ 2094 w 10000"/>
              <a:gd name="connsiteY48" fmla="*/ 9672 h 10000"/>
              <a:gd name="connsiteX49" fmla="*/ 1885 w 10000"/>
              <a:gd name="connsiteY49" fmla="*/ 9563 h 10000"/>
              <a:gd name="connsiteX50" fmla="*/ 1466 w 10000"/>
              <a:gd name="connsiteY50" fmla="*/ 9344 h 10000"/>
              <a:gd name="connsiteX51" fmla="*/ 1257 w 10000"/>
              <a:gd name="connsiteY51" fmla="*/ 9126 h 10000"/>
              <a:gd name="connsiteX52" fmla="*/ 1047 w 10000"/>
              <a:gd name="connsiteY52" fmla="*/ 8811 h 10000"/>
              <a:gd name="connsiteX53" fmla="*/ 838 w 10000"/>
              <a:gd name="connsiteY53" fmla="*/ 8593 h 10000"/>
              <a:gd name="connsiteX54" fmla="*/ 628 w 10000"/>
              <a:gd name="connsiteY54" fmla="*/ 8374 h 10000"/>
              <a:gd name="connsiteX55" fmla="*/ 628 w 10000"/>
              <a:gd name="connsiteY55" fmla="*/ 8156 h 10000"/>
              <a:gd name="connsiteX56" fmla="*/ 419 w 10000"/>
              <a:gd name="connsiteY56" fmla="*/ 7937 h 10000"/>
              <a:gd name="connsiteX57" fmla="*/ 419 w 10000"/>
              <a:gd name="connsiteY57" fmla="*/ 7609 h 10000"/>
              <a:gd name="connsiteX58" fmla="*/ 419 w 10000"/>
              <a:gd name="connsiteY58" fmla="*/ 7391 h 10000"/>
              <a:gd name="connsiteX59" fmla="*/ 419 w 10000"/>
              <a:gd name="connsiteY59" fmla="*/ 6954 h 10000"/>
              <a:gd name="connsiteX60" fmla="*/ 419 w 10000"/>
              <a:gd name="connsiteY60" fmla="*/ 6626 h 10000"/>
              <a:gd name="connsiteX61" fmla="*/ 419 w 10000"/>
              <a:gd name="connsiteY61" fmla="*/ 6202 h 10000"/>
              <a:gd name="connsiteX62" fmla="*/ 419 w 10000"/>
              <a:gd name="connsiteY62" fmla="*/ 4454 h 10000"/>
              <a:gd name="connsiteX63" fmla="*/ 419 w 10000"/>
              <a:gd name="connsiteY63" fmla="*/ 2719 h 10000"/>
              <a:gd name="connsiteX64" fmla="*/ 419 w 10000"/>
              <a:gd name="connsiteY64" fmla="*/ 2281 h 10000"/>
              <a:gd name="connsiteX65" fmla="*/ 419 w 10000"/>
              <a:gd name="connsiteY65" fmla="*/ 1954 h 10000"/>
              <a:gd name="connsiteX66" fmla="*/ 419 w 10000"/>
              <a:gd name="connsiteY66" fmla="*/ 1626 h 10000"/>
              <a:gd name="connsiteX67" fmla="*/ 419 w 10000"/>
              <a:gd name="connsiteY67" fmla="*/ 1298 h 10000"/>
              <a:gd name="connsiteX68" fmla="*/ 419 w 10000"/>
              <a:gd name="connsiteY68" fmla="*/ 1093 h 10000"/>
              <a:gd name="connsiteX69" fmla="*/ 419 w 10000"/>
              <a:gd name="connsiteY69" fmla="*/ 874 h 10000"/>
              <a:gd name="connsiteX70" fmla="*/ 419 w 10000"/>
              <a:gd name="connsiteY70" fmla="*/ 656 h 10000"/>
              <a:gd name="connsiteX71" fmla="*/ 209 w 10000"/>
              <a:gd name="connsiteY71" fmla="*/ 546 h 10000"/>
              <a:gd name="connsiteX72" fmla="*/ 0 w 10000"/>
              <a:gd name="connsiteY72" fmla="*/ 328 h 10000"/>
              <a:gd name="connsiteX73" fmla="*/ 0 w 10000"/>
              <a:gd name="connsiteY73" fmla="*/ 219 h 10000"/>
              <a:gd name="connsiteX74" fmla="*/ 0 w 10000"/>
              <a:gd name="connsiteY74" fmla="*/ 109 h 10000"/>
              <a:gd name="connsiteX75" fmla="*/ 209 w 10000"/>
              <a:gd name="connsiteY75" fmla="*/ 0 h 10000"/>
              <a:gd name="connsiteX76" fmla="*/ 209 w 10000"/>
              <a:gd name="connsiteY76" fmla="*/ 0 h 10000"/>
              <a:gd name="connsiteX77" fmla="*/ 628 w 10000"/>
              <a:gd name="connsiteY77" fmla="*/ 0 h 10000"/>
              <a:gd name="connsiteX78" fmla="*/ 838 w 10000"/>
              <a:gd name="connsiteY78" fmla="*/ 0 h 10000"/>
              <a:gd name="connsiteX79" fmla="*/ 1257 w 10000"/>
              <a:gd name="connsiteY79" fmla="*/ 109 h 10000"/>
              <a:gd name="connsiteX80" fmla="*/ 1675 w 10000"/>
              <a:gd name="connsiteY80" fmla="*/ 328 h 10000"/>
              <a:gd name="connsiteX81" fmla="*/ 1885 w 10000"/>
              <a:gd name="connsiteY81" fmla="*/ 437 h 10000"/>
              <a:gd name="connsiteX82" fmla="*/ 2094 w 10000"/>
              <a:gd name="connsiteY82" fmla="*/ 546 h 10000"/>
              <a:gd name="connsiteX83" fmla="*/ 2094 w 10000"/>
              <a:gd name="connsiteY83" fmla="*/ 656 h 10000"/>
              <a:gd name="connsiteX84" fmla="*/ 2094 w 10000"/>
              <a:gd name="connsiteY84" fmla="*/ 874 h 10000"/>
              <a:gd name="connsiteX85" fmla="*/ 1885 w 10000"/>
              <a:gd name="connsiteY85" fmla="*/ 1298 h 10000"/>
              <a:gd name="connsiteX86" fmla="*/ 1885 w 10000"/>
              <a:gd name="connsiteY86" fmla="*/ 1516 h 10000"/>
              <a:gd name="connsiteX87" fmla="*/ 1675 w 10000"/>
              <a:gd name="connsiteY87" fmla="*/ 1844 h 10000"/>
              <a:gd name="connsiteX88" fmla="*/ 1675 w 10000"/>
              <a:gd name="connsiteY88" fmla="*/ 2391 h 10000"/>
              <a:gd name="connsiteX89" fmla="*/ 1466 w 10000"/>
              <a:gd name="connsiteY89" fmla="*/ 2937 h 10000"/>
              <a:gd name="connsiteX90" fmla="*/ 1466 w 10000"/>
              <a:gd name="connsiteY9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9581 w 10000"/>
              <a:gd name="connsiteY26" fmla="*/ 8265 h 10000"/>
              <a:gd name="connsiteX27" fmla="*/ 9791 w 10000"/>
              <a:gd name="connsiteY27" fmla="*/ 8593 h 10000"/>
              <a:gd name="connsiteX28" fmla="*/ 10000 w 10000"/>
              <a:gd name="connsiteY28" fmla="*/ 8811 h 10000"/>
              <a:gd name="connsiteX29" fmla="*/ 10000 w 10000"/>
              <a:gd name="connsiteY29" fmla="*/ 8921 h 10000"/>
              <a:gd name="connsiteX30" fmla="*/ 10000 w 10000"/>
              <a:gd name="connsiteY30" fmla="*/ 9030 h 10000"/>
              <a:gd name="connsiteX31" fmla="*/ 10000 w 10000"/>
              <a:gd name="connsiteY31" fmla="*/ 9126 h 10000"/>
              <a:gd name="connsiteX32" fmla="*/ 9791 w 10000"/>
              <a:gd name="connsiteY32" fmla="*/ 9235 h 10000"/>
              <a:gd name="connsiteX33" fmla="*/ 9581 w 10000"/>
              <a:gd name="connsiteY33" fmla="*/ 9344 h 10000"/>
              <a:gd name="connsiteX34" fmla="*/ 9372 w 10000"/>
              <a:gd name="connsiteY34" fmla="*/ 9454 h 10000"/>
              <a:gd name="connsiteX35" fmla="*/ 8953 w 10000"/>
              <a:gd name="connsiteY35" fmla="*/ 9563 h 10000"/>
              <a:gd name="connsiteX36" fmla="*/ 8534 w 10000"/>
              <a:gd name="connsiteY36" fmla="*/ 9672 h 10000"/>
              <a:gd name="connsiteX37" fmla="*/ 7723 w 10000"/>
              <a:gd name="connsiteY37" fmla="*/ 9891 h 10000"/>
              <a:gd name="connsiteX38" fmla="*/ 6885 w 10000"/>
              <a:gd name="connsiteY38" fmla="*/ 10000 h 10000"/>
              <a:gd name="connsiteX39" fmla="*/ 6047 w 10000"/>
              <a:gd name="connsiteY39" fmla="*/ 10000 h 10000"/>
              <a:gd name="connsiteX40" fmla="*/ 5419 w 10000"/>
              <a:gd name="connsiteY40" fmla="*/ 10000 h 10000"/>
              <a:gd name="connsiteX41" fmla="*/ 4791 w 10000"/>
              <a:gd name="connsiteY41" fmla="*/ 10000 h 10000"/>
              <a:gd name="connsiteX42" fmla="*/ 4372 w 10000"/>
              <a:gd name="connsiteY42" fmla="*/ 10000 h 10000"/>
              <a:gd name="connsiteX43" fmla="*/ 3743 w 10000"/>
              <a:gd name="connsiteY43" fmla="*/ 10000 h 10000"/>
              <a:gd name="connsiteX44" fmla="*/ 3325 w 10000"/>
              <a:gd name="connsiteY44" fmla="*/ 9891 h 10000"/>
              <a:gd name="connsiteX45" fmla="*/ 2906 w 10000"/>
              <a:gd name="connsiteY45" fmla="*/ 9891 h 10000"/>
              <a:gd name="connsiteX46" fmla="*/ 2513 w 10000"/>
              <a:gd name="connsiteY46" fmla="*/ 9781 h 10000"/>
              <a:gd name="connsiteX47" fmla="*/ 2094 w 10000"/>
              <a:gd name="connsiteY47" fmla="*/ 9672 h 10000"/>
              <a:gd name="connsiteX48" fmla="*/ 1885 w 10000"/>
              <a:gd name="connsiteY48" fmla="*/ 9563 h 10000"/>
              <a:gd name="connsiteX49" fmla="*/ 1466 w 10000"/>
              <a:gd name="connsiteY49" fmla="*/ 9344 h 10000"/>
              <a:gd name="connsiteX50" fmla="*/ 1257 w 10000"/>
              <a:gd name="connsiteY50" fmla="*/ 9126 h 10000"/>
              <a:gd name="connsiteX51" fmla="*/ 1047 w 10000"/>
              <a:gd name="connsiteY51" fmla="*/ 8811 h 10000"/>
              <a:gd name="connsiteX52" fmla="*/ 838 w 10000"/>
              <a:gd name="connsiteY52" fmla="*/ 8593 h 10000"/>
              <a:gd name="connsiteX53" fmla="*/ 628 w 10000"/>
              <a:gd name="connsiteY53" fmla="*/ 8374 h 10000"/>
              <a:gd name="connsiteX54" fmla="*/ 628 w 10000"/>
              <a:gd name="connsiteY54" fmla="*/ 8156 h 10000"/>
              <a:gd name="connsiteX55" fmla="*/ 419 w 10000"/>
              <a:gd name="connsiteY55" fmla="*/ 7937 h 10000"/>
              <a:gd name="connsiteX56" fmla="*/ 419 w 10000"/>
              <a:gd name="connsiteY56" fmla="*/ 7609 h 10000"/>
              <a:gd name="connsiteX57" fmla="*/ 419 w 10000"/>
              <a:gd name="connsiteY57" fmla="*/ 7391 h 10000"/>
              <a:gd name="connsiteX58" fmla="*/ 419 w 10000"/>
              <a:gd name="connsiteY58" fmla="*/ 6954 h 10000"/>
              <a:gd name="connsiteX59" fmla="*/ 419 w 10000"/>
              <a:gd name="connsiteY59" fmla="*/ 6626 h 10000"/>
              <a:gd name="connsiteX60" fmla="*/ 419 w 10000"/>
              <a:gd name="connsiteY60" fmla="*/ 6202 h 10000"/>
              <a:gd name="connsiteX61" fmla="*/ 419 w 10000"/>
              <a:gd name="connsiteY61" fmla="*/ 4454 h 10000"/>
              <a:gd name="connsiteX62" fmla="*/ 419 w 10000"/>
              <a:gd name="connsiteY62" fmla="*/ 2719 h 10000"/>
              <a:gd name="connsiteX63" fmla="*/ 419 w 10000"/>
              <a:gd name="connsiteY63" fmla="*/ 2281 h 10000"/>
              <a:gd name="connsiteX64" fmla="*/ 419 w 10000"/>
              <a:gd name="connsiteY64" fmla="*/ 1954 h 10000"/>
              <a:gd name="connsiteX65" fmla="*/ 419 w 10000"/>
              <a:gd name="connsiteY65" fmla="*/ 1626 h 10000"/>
              <a:gd name="connsiteX66" fmla="*/ 419 w 10000"/>
              <a:gd name="connsiteY66" fmla="*/ 1298 h 10000"/>
              <a:gd name="connsiteX67" fmla="*/ 419 w 10000"/>
              <a:gd name="connsiteY67" fmla="*/ 1093 h 10000"/>
              <a:gd name="connsiteX68" fmla="*/ 419 w 10000"/>
              <a:gd name="connsiteY68" fmla="*/ 874 h 10000"/>
              <a:gd name="connsiteX69" fmla="*/ 419 w 10000"/>
              <a:gd name="connsiteY69" fmla="*/ 656 h 10000"/>
              <a:gd name="connsiteX70" fmla="*/ 209 w 10000"/>
              <a:gd name="connsiteY70" fmla="*/ 546 h 10000"/>
              <a:gd name="connsiteX71" fmla="*/ 0 w 10000"/>
              <a:gd name="connsiteY71" fmla="*/ 328 h 10000"/>
              <a:gd name="connsiteX72" fmla="*/ 0 w 10000"/>
              <a:gd name="connsiteY72" fmla="*/ 219 h 10000"/>
              <a:gd name="connsiteX73" fmla="*/ 0 w 10000"/>
              <a:gd name="connsiteY73" fmla="*/ 109 h 10000"/>
              <a:gd name="connsiteX74" fmla="*/ 209 w 10000"/>
              <a:gd name="connsiteY74" fmla="*/ 0 h 10000"/>
              <a:gd name="connsiteX75" fmla="*/ 209 w 10000"/>
              <a:gd name="connsiteY75" fmla="*/ 0 h 10000"/>
              <a:gd name="connsiteX76" fmla="*/ 628 w 10000"/>
              <a:gd name="connsiteY76" fmla="*/ 0 h 10000"/>
              <a:gd name="connsiteX77" fmla="*/ 838 w 10000"/>
              <a:gd name="connsiteY77" fmla="*/ 0 h 10000"/>
              <a:gd name="connsiteX78" fmla="*/ 1257 w 10000"/>
              <a:gd name="connsiteY78" fmla="*/ 109 h 10000"/>
              <a:gd name="connsiteX79" fmla="*/ 1675 w 10000"/>
              <a:gd name="connsiteY79" fmla="*/ 328 h 10000"/>
              <a:gd name="connsiteX80" fmla="*/ 1885 w 10000"/>
              <a:gd name="connsiteY80" fmla="*/ 437 h 10000"/>
              <a:gd name="connsiteX81" fmla="*/ 2094 w 10000"/>
              <a:gd name="connsiteY81" fmla="*/ 546 h 10000"/>
              <a:gd name="connsiteX82" fmla="*/ 2094 w 10000"/>
              <a:gd name="connsiteY82" fmla="*/ 656 h 10000"/>
              <a:gd name="connsiteX83" fmla="*/ 2094 w 10000"/>
              <a:gd name="connsiteY83" fmla="*/ 874 h 10000"/>
              <a:gd name="connsiteX84" fmla="*/ 1885 w 10000"/>
              <a:gd name="connsiteY84" fmla="*/ 1298 h 10000"/>
              <a:gd name="connsiteX85" fmla="*/ 1885 w 10000"/>
              <a:gd name="connsiteY85" fmla="*/ 1516 h 10000"/>
              <a:gd name="connsiteX86" fmla="*/ 1675 w 10000"/>
              <a:gd name="connsiteY86" fmla="*/ 1844 h 10000"/>
              <a:gd name="connsiteX87" fmla="*/ 1675 w 10000"/>
              <a:gd name="connsiteY87" fmla="*/ 2391 h 10000"/>
              <a:gd name="connsiteX88" fmla="*/ 1466 w 10000"/>
              <a:gd name="connsiteY88" fmla="*/ 2937 h 10000"/>
              <a:gd name="connsiteX89" fmla="*/ 1466 w 10000"/>
              <a:gd name="connsiteY8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9581 w 10000"/>
              <a:gd name="connsiteY25" fmla="*/ 8265 h 10000"/>
              <a:gd name="connsiteX26" fmla="*/ 9791 w 10000"/>
              <a:gd name="connsiteY26" fmla="*/ 8593 h 10000"/>
              <a:gd name="connsiteX27" fmla="*/ 10000 w 10000"/>
              <a:gd name="connsiteY27" fmla="*/ 8811 h 10000"/>
              <a:gd name="connsiteX28" fmla="*/ 10000 w 10000"/>
              <a:gd name="connsiteY28" fmla="*/ 8921 h 10000"/>
              <a:gd name="connsiteX29" fmla="*/ 10000 w 10000"/>
              <a:gd name="connsiteY29" fmla="*/ 9030 h 10000"/>
              <a:gd name="connsiteX30" fmla="*/ 10000 w 10000"/>
              <a:gd name="connsiteY30" fmla="*/ 9126 h 10000"/>
              <a:gd name="connsiteX31" fmla="*/ 9791 w 10000"/>
              <a:gd name="connsiteY31" fmla="*/ 9235 h 10000"/>
              <a:gd name="connsiteX32" fmla="*/ 9581 w 10000"/>
              <a:gd name="connsiteY32" fmla="*/ 9344 h 10000"/>
              <a:gd name="connsiteX33" fmla="*/ 9372 w 10000"/>
              <a:gd name="connsiteY33" fmla="*/ 9454 h 10000"/>
              <a:gd name="connsiteX34" fmla="*/ 8953 w 10000"/>
              <a:gd name="connsiteY34" fmla="*/ 9563 h 10000"/>
              <a:gd name="connsiteX35" fmla="*/ 8534 w 10000"/>
              <a:gd name="connsiteY35" fmla="*/ 9672 h 10000"/>
              <a:gd name="connsiteX36" fmla="*/ 7723 w 10000"/>
              <a:gd name="connsiteY36" fmla="*/ 9891 h 10000"/>
              <a:gd name="connsiteX37" fmla="*/ 6885 w 10000"/>
              <a:gd name="connsiteY37" fmla="*/ 10000 h 10000"/>
              <a:gd name="connsiteX38" fmla="*/ 6047 w 10000"/>
              <a:gd name="connsiteY38" fmla="*/ 10000 h 10000"/>
              <a:gd name="connsiteX39" fmla="*/ 5419 w 10000"/>
              <a:gd name="connsiteY39" fmla="*/ 10000 h 10000"/>
              <a:gd name="connsiteX40" fmla="*/ 4791 w 10000"/>
              <a:gd name="connsiteY40" fmla="*/ 10000 h 10000"/>
              <a:gd name="connsiteX41" fmla="*/ 4372 w 10000"/>
              <a:gd name="connsiteY41" fmla="*/ 10000 h 10000"/>
              <a:gd name="connsiteX42" fmla="*/ 3743 w 10000"/>
              <a:gd name="connsiteY42" fmla="*/ 10000 h 10000"/>
              <a:gd name="connsiteX43" fmla="*/ 3325 w 10000"/>
              <a:gd name="connsiteY43" fmla="*/ 9891 h 10000"/>
              <a:gd name="connsiteX44" fmla="*/ 2906 w 10000"/>
              <a:gd name="connsiteY44" fmla="*/ 9891 h 10000"/>
              <a:gd name="connsiteX45" fmla="*/ 2513 w 10000"/>
              <a:gd name="connsiteY45" fmla="*/ 9781 h 10000"/>
              <a:gd name="connsiteX46" fmla="*/ 2094 w 10000"/>
              <a:gd name="connsiteY46" fmla="*/ 9672 h 10000"/>
              <a:gd name="connsiteX47" fmla="*/ 1885 w 10000"/>
              <a:gd name="connsiteY47" fmla="*/ 9563 h 10000"/>
              <a:gd name="connsiteX48" fmla="*/ 1466 w 10000"/>
              <a:gd name="connsiteY48" fmla="*/ 9344 h 10000"/>
              <a:gd name="connsiteX49" fmla="*/ 1257 w 10000"/>
              <a:gd name="connsiteY49" fmla="*/ 9126 h 10000"/>
              <a:gd name="connsiteX50" fmla="*/ 1047 w 10000"/>
              <a:gd name="connsiteY50" fmla="*/ 8811 h 10000"/>
              <a:gd name="connsiteX51" fmla="*/ 838 w 10000"/>
              <a:gd name="connsiteY51" fmla="*/ 8593 h 10000"/>
              <a:gd name="connsiteX52" fmla="*/ 628 w 10000"/>
              <a:gd name="connsiteY52" fmla="*/ 8374 h 10000"/>
              <a:gd name="connsiteX53" fmla="*/ 628 w 10000"/>
              <a:gd name="connsiteY53" fmla="*/ 8156 h 10000"/>
              <a:gd name="connsiteX54" fmla="*/ 419 w 10000"/>
              <a:gd name="connsiteY54" fmla="*/ 7937 h 10000"/>
              <a:gd name="connsiteX55" fmla="*/ 419 w 10000"/>
              <a:gd name="connsiteY55" fmla="*/ 7609 h 10000"/>
              <a:gd name="connsiteX56" fmla="*/ 419 w 10000"/>
              <a:gd name="connsiteY56" fmla="*/ 7391 h 10000"/>
              <a:gd name="connsiteX57" fmla="*/ 419 w 10000"/>
              <a:gd name="connsiteY57" fmla="*/ 6954 h 10000"/>
              <a:gd name="connsiteX58" fmla="*/ 419 w 10000"/>
              <a:gd name="connsiteY58" fmla="*/ 6626 h 10000"/>
              <a:gd name="connsiteX59" fmla="*/ 419 w 10000"/>
              <a:gd name="connsiteY59" fmla="*/ 6202 h 10000"/>
              <a:gd name="connsiteX60" fmla="*/ 419 w 10000"/>
              <a:gd name="connsiteY60" fmla="*/ 4454 h 10000"/>
              <a:gd name="connsiteX61" fmla="*/ 419 w 10000"/>
              <a:gd name="connsiteY61" fmla="*/ 2719 h 10000"/>
              <a:gd name="connsiteX62" fmla="*/ 419 w 10000"/>
              <a:gd name="connsiteY62" fmla="*/ 2281 h 10000"/>
              <a:gd name="connsiteX63" fmla="*/ 419 w 10000"/>
              <a:gd name="connsiteY63" fmla="*/ 1954 h 10000"/>
              <a:gd name="connsiteX64" fmla="*/ 419 w 10000"/>
              <a:gd name="connsiteY64" fmla="*/ 1626 h 10000"/>
              <a:gd name="connsiteX65" fmla="*/ 419 w 10000"/>
              <a:gd name="connsiteY65" fmla="*/ 1298 h 10000"/>
              <a:gd name="connsiteX66" fmla="*/ 419 w 10000"/>
              <a:gd name="connsiteY66" fmla="*/ 1093 h 10000"/>
              <a:gd name="connsiteX67" fmla="*/ 419 w 10000"/>
              <a:gd name="connsiteY67" fmla="*/ 874 h 10000"/>
              <a:gd name="connsiteX68" fmla="*/ 419 w 10000"/>
              <a:gd name="connsiteY68" fmla="*/ 656 h 10000"/>
              <a:gd name="connsiteX69" fmla="*/ 209 w 10000"/>
              <a:gd name="connsiteY69" fmla="*/ 546 h 10000"/>
              <a:gd name="connsiteX70" fmla="*/ 0 w 10000"/>
              <a:gd name="connsiteY70" fmla="*/ 328 h 10000"/>
              <a:gd name="connsiteX71" fmla="*/ 0 w 10000"/>
              <a:gd name="connsiteY71" fmla="*/ 219 h 10000"/>
              <a:gd name="connsiteX72" fmla="*/ 0 w 10000"/>
              <a:gd name="connsiteY72" fmla="*/ 109 h 10000"/>
              <a:gd name="connsiteX73" fmla="*/ 209 w 10000"/>
              <a:gd name="connsiteY73" fmla="*/ 0 h 10000"/>
              <a:gd name="connsiteX74" fmla="*/ 209 w 10000"/>
              <a:gd name="connsiteY74" fmla="*/ 0 h 10000"/>
              <a:gd name="connsiteX75" fmla="*/ 628 w 10000"/>
              <a:gd name="connsiteY75" fmla="*/ 0 h 10000"/>
              <a:gd name="connsiteX76" fmla="*/ 838 w 10000"/>
              <a:gd name="connsiteY76" fmla="*/ 0 h 10000"/>
              <a:gd name="connsiteX77" fmla="*/ 1257 w 10000"/>
              <a:gd name="connsiteY77" fmla="*/ 109 h 10000"/>
              <a:gd name="connsiteX78" fmla="*/ 1675 w 10000"/>
              <a:gd name="connsiteY78" fmla="*/ 328 h 10000"/>
              <a:gd name="connsiteX79" fmla="*/ 1885 w 10000"/>
              <a:gd name="connsiteY79" fmla="*/ 437 h 10000"/>
              <a:gd name="connsiteX80" fmla="*/ 2094 w 10000"/>
              <a:gd name="connsiteY80" fmla="*/ 546 h 10000"/>
              <a:gd name="connsiteX81" fmla="*/ 2094 w 10000"/>
              <a:gd name="connsiteY81" fmla="*/ 656 h 10000"/>
              <a:gd name="connsiteX82" fmla="*/ 2094 w 10000"/>
              <a:gd name="connsiteY82" fmla="*/ 874 h 10000"/>
              <a:gd name="connsiteX83" fmla="*/ 1885 w 10000"/>
              <a:gd name="connsiteY83" fmla="*/ 1298 h 10000"/>
              <a:gd name="connsiteX84" fmla="*/ 1885 w 10000"/>
              <a:gd name="connsiteY84" fmla="*/ 1516 h 10000"/>
              <a:gd name="connsiteX85" fmla="*/ 1675 w 10000"/>
              <a:gd name="connsiteY85" fmla="*/ 1844 h 10000"/>
              <a:gd name="connsiteX86" fmla="*/ 1675 w 10000"/>
              <a:gd name="connsiteY86" fmla="*/ 2391 h 10000"/>
              <a:gd name="connsiteX87" fmla="*/ 1466 w 10000"/>
              <a:gd name="connsiteY87" fmla="*/ 2937 h 10000"/>
              <a:gd name="connsiteX88" fmla="*/ 1466 w 10000"/>
              <a:gd name="connsiteY8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9581 w 10000"/>
              <a:gd name="connsiteY24" fmla="*/ 8265 h 10000"/>
              <a:gd name="connsiteX25" fmla="*/ 9791 w 10000"/>
              <a:gd name="connsiteY25" fmla="*/ 8593 h 10000"/>
              <a:gd name="connsiteX26" fmla="*/ 10000 w 10000"/>
              <a:gd name="connsiteY26" fmla="*/ 8811 h 10000"/>
              <a:gd name="connsiteX27" fmla="*/ 10000 w 10000"/>
              <a:gd name="connsiteY27" fmla="*/ 8921 h 10000"/>
              <a:gd name="connsiteX28" fmla="*/ 10000 w 10000"/>
              <a:gd name="connsiteY28" fmla="*/ 9030 h 10000"/>
              <a:gd name="connsiteX29" fmla="*/ 10000 w 10000"/>
              <a:gd name="connsiteY29" fmla="*/ 9126 h 10000"/>
              <a:gd name="connsiteX30" fmla="*/ 9791 w 10000"/>
              <a:gd name="connsiteY30" fmla="*/ 9235 h 10000"/>
              <a:gd name="connsiteX31" fmla="*/ 9581 w 10000"/>
              <a:gd name="connsiteY31" fmla="*/ 9344 h 10000"/>
              <a:gd name="connsiteX32" fmla="*/ 9372 w 10000"/>
              <a:gd name="connsiteY32" fmla="*/ 9454 h 10000"/>
              <a:gd name="connsiteX33" fmla="*/ 8953 w 10000"/>
              <a:gd name="connsiteY33" fmla="*/ 9563 h 10000"/>
              <a:gd name="connsiteX34" fmla="*/ 8534 w 10000"/>
              <a:gd name="connsiteY34" fmla="*/ 9672 h 10000"/>
              <a:gd name="connsiteX35" fmla="*/ 7723 w 10000"/>
              <a:gd name="connsiteY35" fmla="*/ 9891 h 10000"/>
              <a:gd name="connsiteX36" fmla="*/ 6885 w 10000"/>
              <a:gd name="connsiteY36" fmla="*/ 10000 h 10000"/>
              <a:gd name="connsiteX37" fmla="*/ 6047 w 10000"/>
              <a:gd name="connsiteY37" fmla="*/ 10000 h 10000"/>
              <a:gd name="connsiteX38" fmla="*/ 5419 w 10000"/>
              <a:gd name="connsiteY38" fmla="*/ 10000 h 10000"/>
              <a:gd name="connsiteX39" fmla="*/ 4791 w 10000"/>
              <a:gd name="connsiteY39" fmla="*/ 10000 h 10000"/>
              <a:gd name="connsiteX40" fmla="*/ 4372 w 10000"/>
              <a:gd name="connsiteY40" fmla="*/ 10000 h 10000"/>
              <a:gd name="connsiteX41" fmla="*/ 3743 w 10000"/>
              <a:gd name="connsiteY41" fmla="*/ 10000 h 10000"/>
              <a:gd name="connsiteX42" fmla="*/ 3325 w 10000"/>
              <a:gd name="connsiteY42" fmla="*/ 9891 h 10000"/>
              <a:gd name="connsiteX43" fmla="*/ 2906 w 10000"/>
              <a:gd name="connsiteY43" fmla="*/ 9891 h 10000"/>
              <a:gd name="connsiteX44" fmla="*/ 2513 w 10000"/>
              <a:gd name="connsiteY44" fmla="*/ 9781 h 10000"/>
              <a:gd name="connsiteX45" fmla="*/ 2094 w 10000"/>
              <a:gd name="connsiteY45" fmla="*/ 9672 h 10000"/>
              <a:gd name="connsiteX46" fmla="*/ 1885 w 10000"/>
              <a:gd name="connsiteY46" fmla="*/ 9563 h 10000"/>
              <a:gd name="connsiteX47" fmla="*/ 1466 w 10000"/>
              <a:gd name="connsiteY47" fmla="*/ 9344 h 10000"/>
              <a:gd name="connsiteX48" fmla="*/ 1257 w 10000"/>
              <a:gd name="connsiteY48" fmla="*/ 9126 h 10000"/>
              <a:gd name="connsiteX49" fmla="*/ 1047 w 10000"/>
              <a:gd name="connsiteY49" fmla="*/ 8811 h 10000"/>
              <a:gd name="connsiteX50" fmla="*/ 838 w 10000"/>
              <a:gd name="connsiteY50" fmla="*/ 8593 h 10000"/>
              <a:gd name="connsiteX51" fmla="*/ 628 w 10000"/>
              <a:gd name="connsiteY51" fmla="*/ 8374 h 10000"/>
              <a:gd name="connsiteX52" fmla="*/ 628 w 10000"/>
              <a:gd name="connsiteY52" fmla="*/ 8156 h 10000"/>
              <a:gd name="connsiteX53" fmla="*/ 419 w 10000"/>
              <a:gd name="connsiteY53" fmla="*/ 7937 h 10000"/>
              <a:gd name="connsiteX54" fmla="*/ 419 w 10000"/>
              <a:gd name="connsiteY54" fmla="*/ 7609 h 10000"/>
              <a:gd name="connsiteX55" fmla="*/ 419 w 10000"/>
              <a:gd name="connsiteY55" fmla="*/ 7391 h 10000"/>
              <a:gd name="connsiteX56" fmla="*/ 419 w 10000"/>
              <a:gd name="connsiteY56" fmla="*/ 6954 h 10000"/>
              <a:gd name="connsiteX57" fmla="*/ 419 w 10000"/>
              <a:gd name="connsiteY57" fmla="*/ 6626 h 10000"/>
              <a:gd name="connsiteX58" fmla="*/ 419 w 10000"/>
              <a:gd name="connsiteY58" fmla="*/ 6202 h 10000"/>
              <a:gd name="connsiteX59" fmla="*/ 419 w 10000"/>
              <a:gd name="connsiteY59" fmla="*/ 4454 h 10000"/>
              <a:gd name="connsiteX60" fmla="*/ 419 w 10000"/>
              <a:gd name="connsiteY60" fmla="*/ 2719 h 10000"/>
              <a:gd name="connsiteX61" fmla="*/ 419 w 10000"/>
              <a:gd name="connsiteY61" fmla="*/ 2281 h 10000"/>
              <a:gd name="connsiteX62" fmla="*/ 419 w 10000"/>
              <a:gd name="connsiteY62" fmla="*/ 1954 h 10000"/>
              <a:gd name="connsiteX63" fmla="*/ 419 w 10000"/>
              <a:gd name="connsiteY63" fmla="*/ 1626 h 10000"/>
              <a:gd name="connsiteX64" fmla="*/ 419 w 10000"/>
              <a:gd name="connsiteY64" fmla="*/ 1298 h 10000"/>
              <a:gd name="connsiteX65" fmla="*/ 419 w 10000"/>
              <a:gd name="connsiteY65" fmla="*/ 1093 h 10000"/>
              <a:gd name="connsiteX66" fmla="*/ 419 w 10000"/>
              <a:gd name="connsiteY66" fmla="*/ 874 h 10000"/>
              <a:gd name="connsiteX67" fmla="*/ 419 w 10000"/>
              <a:gd name="connsiteY67" fmla="*/ 656 h 10000"/>
              <a:gd name="connsiteX68" fmla="*/ 209 w 10000"/>
              <a:gd name="connsiteY68" fmla="*/ 546 h 10000"/>
              <a:gd name="connsiteX69" fmla="*/ 0 w 10000"/>
              <a:gd name="connsiteY69" fmla="*/ 328 h 10000"/>
              <a:gd name="connsiteX70" fmla="*/ 0 w 10000"/>
              <a:gd name="connsiteY70" fmla="*/ 219 h 10000"/>
              <a:gd name="connsiteX71" fmla="*/ 0 w 10000"/>
              <a:gd name="connsiteY71" fmla="*/ 109 h 10000"/>
              <a:gd name="connsiteX72" fmla="*/ 209 w 10000"/>
              <a:gd name="connsiteY72" fmla="*/ 0 h 10000"/>
              <a:gd name="connsiteX73" fmla="*/ 209 w 10000"/>
              <a:gd name="connsiteY73" fmla="*/ 0 h 10000"/>
              <a:gd name="connsiteX74" fmla="*/ 628 w 10000"/>
              <a:gd name="connsiteY74" fmla="*/ 0 h 10000"/>
              <a:gd name="connsiteX75" fmla="*/ 838 w 10000"/>
              <a:gd name="connsiteY75" fmla="*/ 0 h 10000"/>
              <a:gd name="connsiteX76" fmla="*/ 1257 w 10000"/>
              <a:gd name="connsiteY76" fmla="*/ 109 h 10000"/>
              <a:gd name="connsiteX77" fmla="*/ 1675 w 10000"/>
              <a:gd name="connsiteY77" fmla="*/ 328 h 10000"/>
              <a:gd name="connsiteX78" fmla="*/ 1885 w 10000"/>
              <a:gd name="connsiteY78" fmla="*/ 437 h 10000"/>
              <a:gd name="connsiteX79" fmla="*/ 2094 w 10000"/>
              <a:gd name="connsiteY79" fmla="*/ 546 h 10000"/>
              <a:gd name="connsiteX80" fmla="*/ 2094 w 10000"/>
              <a:gd name="connsiteY80" fmla="*/ 656 h 10000"/>
              <a:gd name="connsiteX81" fmla="*/ 2094 w 10000"/>
              <a:gd name="connsiteY81" fmla="*/ 874 h 10000"/>
              <a:gd name="connsiteX82" fmla="*/ 1885 w 10000"/>
              <a:gd name="connsiteY82" fmla="*/ 1298 h 10000"/>
              <a:gd name="connsiteX83" fmla="*/ 1885 w 10000"/>
              <a:gd name="connsiteY83" fmla="*/ 1516 h 10000"/>
              <a:gd name="connsiteX84" fmla="*/ 1675 w 10000"/>
              <a:gd name="connsiteY84" fmla="*/ 1844 h 10000"/>
              <a:gd name="connsiteX85" fmla="*/ 1675 w 10000"/>
              <a:gd name="connsiteY85" fmla="*/ 2391 h 10000"/>
              <a:gd name="connsiteX86" fmla="*/ 1466 w 10000"/>
              <a:gd name="connsiteY86" fmla="*/ 2937 h 10000"/>
              <a:gd name="connsiteX87" fmla="*/ 1466 w 10000"/>
              <a:gd name="connsiteY87"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9581 w 10000"/>
              <a:gd name="connsiteY23" fmla="*/ 8265 h 10000"/>
              <a:gd name="connsiteX24" fmla="*/ 9791 w 10000"/>
              <a:gd name="connsiteY24" fmla="*/ 8593 h 10000"/>
              <a:gd name="connsiteX25" fmla="*/ 10000 w 10000"/>
              <a:gd name="connsiteY25" fmla="*/ 8811 h 10000"/>
              <a:gd name="connsiteX26" fmla="*/ 10000 w 10000"/>
              <a:gd name="connsiteY26" fmla="*/ 8921 h 10000"/>
              <a:gd name="connsiteX27" fmla="*/ 10000 w 10000"/>
              <a:gd name="connsiteY27" fmla="*/ 9030 h 10000"/>
              <a:gd name="connsiteX28" fmla="*/ 10000 w 10000"/>
              <a:gd name="connsiteY28" fmla="*/ 9126 h 10000"/>
              <a:gd name="connsiteX29" fmla="*/ 9791 w 10000"/>
              <a:gd name="connsiteY29" fmla="*/ 9235 h 10000"/>
              <a:gd name="connsiteX30" fmla="*/ 9581 w 10000"/>
              <a:gd name="connsiteY30" fmla="*/ 9344 h 10000"/>
              <a:gd name="connsiteX31" fmla="*/ 9372 w 10000"/>
              <a:gd name="connsiteY31" fmla="*/ 9454 h 10000"/>
              <a:gd name="connsiteX32" fmla="*/ 8953 w 10000"/>
              <a:gd name="connsiteY32" fmla="*/ 9563 h 10000"/>
              <a:gd name="connsiteX33" fmla="*/ 8534 w 10000"/>
              <a:gd name="connsiteY33" fmla="*/ 9672 h 10000"/>
              <a:gd name="connsiteX34" fmla="*/ 7723 w 10000"/>
              <a:gd name="connsiteY34" fmla="*/ 9891 h 10000"/>
              <a:gd name="connsiteX35" fmla="*/ 6885 w 10000"/>
              <a:gd name="connsiteY35" fmla="*/ 10000 h 10000"/>
              <a:gd name="connsiteX36" fmla="*/ 6047 w 10000"/>
              <a:gd name="connsiteY36" fmla="*/ 10000 h 10000"/>
              <a:gd name="connsiteX37" fmla="*/ 5419 w 10000"/>
              <a:gd name="connsiteY37" fmla="*/ 10000 h 10000"/>
              <a:gd name="connsiteX38" fmla="*/ 4791 w 10000"/>
              <a:gd name="connsiteY38" fmla="*/ 10000 h 10000"/>
              <a:gd name="connsiteX39" fmla="*/ 4372 w 10000"/>
              <a:gd name="connsiteY39" fmla="*/ 10000 h 10000"/>
              <a:gd name="connsiteX40" fmla="*/ 3743 w 10000"/>
              <a:gd name="connsiteY40" fmla="*/ 10000 h 10000"/>
              <a:gd name="connsiteX41" fmla="*/ 3325 w 10000"/>
              <a:gd name="connsiteY41" fmla="*/ 9891 h 10000"/>
              <a:gd name="connsiteX42" fmla="*/ 2906 w 10000"/>
              <a:gd name="connsiteY42" fmla="*/ 9891 h 10000"/>
              <a:gd name="connsiteX43" fmla="*/ 2513 w 10000"/>
              <a:gd name="connsiteY43" fmla="*/ 9781 h 10000"/>
              <a:gd name="connsiteX44" fmla="*/ 2094 w 10000"/>
              <a:gd name="connsiteY44" fmla="*/ 9672 h 10000"/>
              <a:gd name="connsiteX45" fmla="*/ 1885 w 10000"/>
              <a:gd name="connsiteY45" fmla="*/ 9563 h 10000"/>
              <a:gd name="connsiteX46" fmla="*/ 1466 w 10000"/>
              <a:gd name="connsiteY46" fmla="*/ 9344 h 10000"/>
              <a:gd name="connsiteX47" fmla="*/ 1257 w 10000"/>
              <a:gd name="connsiteY47" fmla="*/ 9126 h 10000"/>
              <a:gd name="connsiteX48" fmla="*/ 1047 w 10000"/>
              <a:gd name="connsiteY48" fmla="*/ 8811 h 10000"/>
              <a:gd name="connsiteX49" fmla="*/ 838 w 10000"/>
              <a:gd name="connsiteY49" fmla="*/ 8593 h 10000"/>
              <a:gd name="connsiteX50" fmla="*/ 628 w 10000"/>
              <a:gd name="connsiteY50" fmla="*/ 8374 h 10000"/>
              <a:gd name="connsiteX51" fmla="*/ 628 w 10000"/>
              <a:gd name="connsiteY51" fmla="*/ 8156 h 10000"/>
              <a:gd name="connsiteX52" fmla="*/ 419 w 10000"/>
              <a:gd name="connsiteY52" fmla="*/ 7937 h 10000"/>
              <a:gd name="connsiteX53" fmla="*/ 419 w 10000"/>
              <a:gd name="connsiteY53" fmla="*/ 7609 h 10000"/>
              <a:gd name="connsiteX54" fmla="*/ 419 w 10000"/>
              <a:gd name="connsiteY54" fmla="*/ 7391 h 10000"/>
              <a:gd name="connsiteX55" fmla="*/ 419 w 10000"/>
              <a:gd name="connsiteY55" fmla="*/ 6954 h 10000"/>
              <a:gd name="connsiteX56" fmla="*/ 419 w 10000"/>
              <a:gd name="connsiteY56" fmla="*/ 6626 h 10000"/>
              <a:gd name="connsiteX57" fmla="*/ 419 w 10000"/>
              <a:gd name="connsiteY57" fmla="*/ 6202 h 10000"/>
              <a:gd name="connsiteX58" fmla="*/ 419 w 10000"/>
              <a:gd name="connsiteY58" fmla="*/ 4454 h 10000"/>
              <a:gd name="connsiteX59" fmla="*/ 419 w 10000"/>
              <a:gd name="connsiteY59" fmla="*/ 2719 h 10000"/>
              <a:gd name="connsiteX60" fmla="*/ 419 w 10000"/>
              <a:gd name="connsiteY60" fmla="*/ 2281 h 10000"/>
              <a:gd name="connsiteX61" fmla="*/ 419 w 10000"/>
              <a:gd name="connsiteY61" fmla="*/ 1954 h 10000"/>
              <a:gd name="connsiteX62" fmla="*/ 419 w 10000"/>
              <a:gd name="connsiteY62" fmla="*/ 1626 h 10000"/>
              <a:gd name="connsiteX63" fmla="*/ 419 w 10000"/>
              <a:gd name="connsiteY63" fmla="*/ 1298 h 10000"/>
              <a:gd name="connsiteX64" fmla="*/ 419 w 10000"/>
              <a:gd name="connsiteY64" fmla="*/ 1093 h 10000"/>
              <a:gd name="connsiteX65" fmla="*/ 419 w 10000"/>
              <a:gd name="connsiteY65" fmla="*/ 874 h 10000"/>
              <a:gd name="connsiteX66" fmla="*/ 419 w 10000"/>
              <a:gd name="connsiteY66" fmla="*/ 656 h 10000"/>
              <a:gd name="connsiteX67" fmla="*/ 209 w 10000"/>
              <a:gd name="connsiteY67" fmla="*/ 546 h 10000"/>
              <a:gd name="connsiteX68" fmla="*/ 0 w 10000"/>
              <a:gd name="connsiteY68" fmla="*/ 328 h 10000"/>
              <a:gd name="connsiteX69" fmla="*/ 0 w 10000"/>
              <a:gd name="connsiteY69" fmla="*/ 219 h 10000"/>
              <a:gd name="connsiteX70" fmla="*/ 0 w 10000"/>
              <a:gd name="connsiteY70" fmla="*/ 109 h 10000"/>
              <a:gd name="connsiteX71" fmla="*/ 209 w 10000"/>
              <a:gd name="connsiteY71" fmla="*/ 0 h 10000"/>
              <a:gd name="connsiteX72" fmla="*/ 209 w 10000"/>
              <a:gd name="connsiteY72" fmla="*/ 0 h 10000"/>
              <a:gd name="connsiteX73" fmla="*/ 628 w 10000"/>
              <a:gd name="connsiteY73" fmla="*/ 0 h 10000"/>
              <a:gd name="connsiteX74" fmla="*/ 838 w 10000"/>
              <a:gd name="connsiteY74" fmla="*/ 0 h 10000"/>
              <a:gd name="connsiteX75" fmla="*/ 1257 w 10000"/>
              <a:gd name="connsiteY75" fmla="*/ 109 h 10000"/>
              <a:gd name="connsiteX76" fmla="*/ 1675 w 10000"/>
              <a:gd name="connsiteY76" fmla="*/ 328 h 10000"/>
              <a:gd name="connsiteX77" fmla="*/ 1885 w 10000"/>
              <a:gd name="connsiteY77" fmla="*/ 437 h 10000"/>
              <a:gd name="connsiteX78" fmla="*/ 2094 w 10000"/>
              <a:gd name="connsiteY78" fmla="*/ 546 h 10000"/>
              <a:gd name="connsiteX79" fmla="*/ 2094 w 10000"/>
              <a:gd name="connsiteY79" fmla="*/ 656 h 10000"/>
              <a:gd name="connsiteX80" fmla="*/ 2094 w 10000"/>
              <a:gd name="connsiteY80" fmla="*/ 874 h 10000"/>
              <a:gd name="connsiteX81" fmla="*/ 1885 w 10000"/>
              <a:gd name="connsiteY81" fmla="*/ 1298 h 10000"/>
              <a:gd name="connsiteX82" fmla="*/ 1885 w 10000"/>
              <a:gd name="connsiteY82" fmla="*/ 1516 h 10000"/>
              <a:gd name="connsiteX83" fmla="*/ 1675 w 10000"/>
              <a:gd name="connsiteY83" fmla="*/ 1844 h 10000"/>
              <a:gd name="connsiteX84" fmla="*/ 1675 w 10000"/>
              <a:gd name="connsiteY84" fmla="*/ 2391 h 10000"/>
              <a:gd name="connsiteX85" fmla="*/ 1466 w 10000"/>
              <a:gd name="connsiteY85" fmla="*/ 2937 h 10000"/>
              <a:gd name="connsiteX86" fmla="*/ 1466 w 10000"/>
              <a:gd name="connsiteY86"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581 w 10000"/>
              <a:gd name="connsiteY22" fmla="*/ 8265 h 10000"/>
              <a:gd name="connsiteX23" fmla="*/ 9791 w 10000"/>
              <a:gd name="connsiteY23" fmla="*/ 8593 h 10000"/>
              <a:gd name="connsiteX24" fmla="*/ 10000 w 10000"/>
              <a:gd name="connsiteY24" fmla="*/ 8811 h 10000"/>
              <a:gd name="connsiteX25" fmla="*/ 10000 w 10000"/>
              <a:gd name="connsiteY25" fmla="*/ 8921 h 10000"/>
              <a:gd name="connsiteX26" fmla="*/ 10000 w 10000"/>
              <a:gd name="connsiteY26" fmla="*/ 9030 h 10000"/>
              <a:gd name="connsiteX27" fmla="*/ 10000 w 10000"/>
              <a:gd name="connsiteY27" fmla="*/ 9126 h 10000"/>
              <a:gd name="connsiteX28" fmla="*/ 9791 w 10000"/>
              <a:gd name="connsiteY28" fmla="*/ 9235 h 10000"/>
              <a:gd name="connsiteX29" fmla="*/ 9581 w 10000"/>
              <a:gd name="connsiteY29" fmla="*/ 9344 h 10000"/>
              <a:gd name="connsiteX30" fmla="*/ 9372 w 10000"/>
              <a:gd name="connsiteY30" fmla="*/ 9454 h 10000"/>
              <a:gd name="connsiteX31" fmla="*/ 8953 w 10000"/>
              <a:gd name="connsiteY31" fmla="*/ 9563 h 10000"/>
              <a:gd name="connsiteX32" fmla="*/ 8534 w 10000"/>
              <a:gd name="connsiteY32" fmla="*/ 9672 h 10000"/>
              <a:gd name="connsiteX33" fmla="*/ 7723 w 10000"/>
              <a:gd name="connsiteY33" fmla="*/ 9891 h 10000"/>
              <a:gd name="connsiteX34" fmla="*/ 6885 w 10000"/>
              <a:gd name="connsiteY34" fmla="*/ 10000 h 10000"/>
              <a:gd name="connsiteX35" fmla="*/ 6047 w 10000"/>
              <a:gd name="connsiteY35" fmla="*/ 10000 h 10000"/>
              <a:gd name="connsiteX36" fmla="*/ 5419 w 10000"/>
              <a:gd name="connsiteY36" fmla="*/ 10000 h 10000"/>
              <a:gd name="connsiteX37" fmla="*/ 4791 w 10000"/>
              <a:gd name="connsiteY37" fmla="*/ 10000 h 10000"/>
              <a:gd name="connsiteX38" fmla="*/ 4372 w 10000"/>
              <a:gd name="connsiteY38" fmla="*/ 10000 h 10000"/>
              <a:gd name="connsiteX39" fmla="*/ 3743 w 10000"/>
              <a:gd name="connsiteY39" fmla="*/ 10000 h 10000"/>
              <a:gd name="connsiteX40" fmla="*/ 3325 w 10000"/>
              <a:gd name="connsiteY40" fmla="*/ 9891 h 10000"/>
              <a:gd name="connsiteX41" fmla="*/ 2906 w 10000"/>
              <a:gd name="connsiteY41" fmla="*/ 9891 h 10000"/>
              <a:gd name="connsiteX42" fmla="*/ 2513 w 10000"/>
              <a:gd name="connsiteY42" fmla="*/ 9781 h 10000"/>
              <a:gd name="connsiteX43" fmla="*/ 2094 w 10000"/>
              <a:gd name="connsiteY43" fmla="*/ 9672 h 10000"/>
              <a:gd name="connsiteX44" fmla="*/ 1885 w 10000"/>
              <a:gd name="connsiteY44" fmla="*/ 9563 h 10000"/>
              <a:gd name="connsiteX45" fmla="*/ 1466 w 10000"/>
              <a:gd name="connsiteY45" fmla="*/ 9344 h 10000"/>
              <a:gd name="connsiteX46" fmla="*/ 1257 w 10000"/>
              <a:gd name="connsiteY46" fmla="*/ 9126 h 10000"/>
              <a:gd name="connsiteX47" fmla="*/ 1047 w 10000"/>
              <a:gd name="connsiteY47" fmla="*/ 8811 h 10000"/>
              <a:gd name="connsiteX48" fmla="*/ 838 w 10000"/>
              <a:gd name="connsiteY48" fmla="*/ 8593 h 10000"/>
              <a:gd name="connsiteX49" fmla="*/ 628 w 10000"/>
              <a:gd name="connsiteY49" fmla="*/ 8374 h 10000"/>
              <a:gd name="connsiteX50" fmla="*/ 628 w 10000"/>
              <a:gd name="connsiteY50" fmla="*/ 8156 h 10000"/>
              <a:gd name="connsiteX51" fmla="*/ 419 w 10000"/>
              <a:gd name="connsiteY51" fmla="*/ 7937 h 10000"/>
              <a:gd name="connsiteX52" fmla="*/ 419 w 10000"/>
              <a:gd name="connsiteY52" fmla="*/ 7609 h 10000"/>
              <a:gd name="connsiteX53" fmla="*/ 419 w 10000"/>
              <a:gd name="connsiteY53" fmla="*/ 7391 h 10000"/>
              <a:gd name="connsiteX54" fmla="*/ 419 w 10000"/>
              <a:gd name="connsiteY54" fmla="*/ 6954 h 10000"/>
              <a:gd name="connsiteX55" fmla="*/ 419 w 10000"/>
              <a:gd name="connsiteY55" fmla="*/ 6626 h 10000"/>
              <a:gd name="connsiteX56" fmla="*/ 419 w 10000"/>
              <a:gd name="connsiteY56" fmla="*/ 6202 h 10000"/>
              <a:gd name="connsiteX57" fmla="*/ 419 w 10000"/>
              <a:gd name="connsiteY57" fmla="*/ 4454 h 10000"/>
              <a:gd name="connsiteX58" fmla="*/ 419 w 10000"/>
              <a:gd name="connsiteY58" fmla="*/ 2719 h 10000"/>
              <a:gd name="connsiteX59" fmla="*/ 419 w 10000"/>
              <a:gd name="connsiteY59" fmla="*/ 2281 h 10000"/>
              <a:gd name="connsiteX60" fmla="*/ 419 w 10000"/>
              <a:gd name="connsiteY60" fmla="*/ 1954 h 10000"/>
              <a:gd name="connsiteX61" fmla="*/ 419 w 10000"/>
              <a:gd name="connsiteY61" fmla="*/ 1626 h 10000"/>
              <a:gd name="connsiteX62" fmla="*/ 419 w 10000"/>
              <a:gd name="connsiteY62" fmla="*/ 1298 h 10000"/>
              <a:gd name="connsiteX63" fmla="*/ 419 w 10000"/>
              <a:gd name="connsiteY63" fmla="*/ 1093 h 10000"/>
              <a:gd name="connsiteX64" fmla="*/ 419 w 10000"/>
              <a:gd name="connsiteY64" fmla="*/ 874 h 10000"/>
              <a:gd name="connsiteX65" fmla="*/ 419 w 10000"/>
              <a:gd name="connsiteY65" fmla="*/ 656 h 10000"/>
              <a:gd name="connsiteX66" fmla="*/ 209 w 10000"/>
              <a:gd name="connsiteY66" fmla="*/ 546 h 10000"/>
              <a:gd name="connsiteX67" fmla="*/ 0 w 10000"/>
              <a:gd name="connsiteY67" fmla="*/ 328 h 10000"/>
              <a:gd name="connsiteX68" fmla="*/ 0 w 10000"/>
              <a:gd name="connsiteY68" fmla="*/ 219 h 10000"/>
              <a:gd name="connsiteX69" fmla="*/ 0 w 10000"/>
              <a:gd name="connsiteY69" fmla="*/ 109 h 10000"/>
              <a:gd name="connsiteX70" fmla="*/ 209 w 10000"/>
              <a:gd name="connsiteY70" fmla="*/ 0 h 10000"/>
              <a:gd name="connsiteX71" fmla="*/ 209 w 10000"/>
              <a:gd name="connsiteY71" fmla="*/ 0 h 10000"/>
              <a:gd name="connsiteX72" fmla="*/ 628 w 10000"/>
              <a:gd name="connsiteY72" fmla="*/ 0 h 10000"/>
              <a:gd name="connsiteX73" fmla="*/ 838 w 10000"/>
              <a:gd name="connsiteY73" fmla="*/ 0 h 10000"/>
              <a:gd name="connsiteX74" fmla="*/ 1257 w 10000"/>
              <a:gd name="connsiteY74" fmla="*/ 109 h 10000"/>
              <a:gd name="connsiteX75" fmla="*/ 1675 w 10000"/>
              <a:gd name="connsiteY75" fmla="*/ 328 h 10000"/>
              <a:gd name="connsiteX76" fmla="*/ 1885 w 10000"/>
              <a:gd name="connsiteY76" fmla="*/ 437 h 10000"/>
              <a:gd name="connsiteX77" fmla="*/ 2094 w 10000"/>
              <a:gd name="connsiteY77" fmla="*/ 546 h 10000"/>
              <a:gd name="connsiteX78" fmla="*/ 2094 w 10000"/>
              <a:gd name="connsiteY78" fmla="*/ 656 h 10000"/>
              <a:gd name="connsiteX79" fmla="*/ 2094 w 10000"/>
              <a:gd name="connsiteY79" fmla="*/ 874 h 10000"/>
              <a:gd name="connsiteX80" fmla="*/ 1885 w 10000"/>
              <a:gd name="connsiteY80" fmla="*/ 1298 h 10000"/>
              <a:gd name="connsiteX81" fmla="*/ 1885 w 10000"/>
              <a:gd name="connsiteY81" fmla="*/ 1516 h 10000"/>
              <a:gd name="connsiteX82" fmla="*/ 1675 w 10000"/>
              <a:gd name="connsiteY82" fmla="*/ 1844 h 10000"/>
              <a:gd name="connsiteX83" fmla="*/ 1675 w 10000"/>
              <a:gd name="connsiteY83" fmla="*/ 2391 h 10000"/>
              <a:gd name="connsiteX84" fmla="*/ 1466 w 10000"/>
              <a:gd name="connsiteY84" fmla="*/ 2937 h 10000"/>
              <a:gd name="connsiteX85" fmla="*/ 1466 w 10000"/>
              <a:gd name="connsiteY85"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811 h 10000"/>
              <a:gd name="connsiteX24" fmla="*/ 10000 w 10000"/>
              <a:gd name="connsiteY24" fmla="*/ 8921 h 10000"/>
              <a:gd name="connsiteX25" fmla="*/ 10000 w 10000"/>
              <a:gd name="connsiteY25" fmla="*/ 9030 h 10000"/>
              <a:gd name="connsiteX26" fmla="*/ 10000 w 10000"/>
              <a:gd name="connsiteY26" fmla="*/ 9126 h 10000"/>
              <a:gd name="connsiteX27" fmla="*/ 9791 w 10000"/>
              <a:gd name="connsiteY27" fmla="*/ 9235 h 10000"/>
              <a:gd name="connsiteX28" fmla="*/ 9581 w 10000"/>
              <a:gd name="connsiteY28" fmla="*/ 9344 h 10000"/>
              <a:gd name="connsiteX29" fmla="*/ 9372 w 10000"/>
              <a:gd name="connsiteY29" fmla="*/ 9454 h 10000"/>
              <a:gd name="connsiteX30" fmla="*/ 8953 w 10000"/>
              <a:gd name="connsiteY30" fmla="*/ 9563 h 10000"/>
              <a:gd name="connsiteX31" fmla="*/ 8534 w 10000"/>
              <a:gd name="connsiteY31" fmla="*/ 9672 h 10000"/>
              <a:gd name="connsiteX32" fmla="*/ 7723 w 10000"/>
              <a:gd name="connsiteY32" fmla="*/ 9891 h 10000"/>
              <a:gd name="connsiteX33" fmla="*/ 6885 w 10000"/>
              <a:gd name="connsiteY33" fmla="*/ 10000 h 10000"/>
              <a:gd name="connsiteX34" fmla="*/ 6047 w 10000"/>
              <a:gd name="connsiteY34" fmla="*/ 10000 h 10000"/>
              <a:gd name="connsiteX35" fmla="*/ 5419 w 10000"/>
              <a:gd name="connsiteY35" fmla="*/ 10000 h 10000"/>
              <a:gd name="connsiteX36" fmla="*/ 4791 w 10000"/>
              <a:gd name="connsiteY36" fmla="*/ 10000 h 10000"/>
              <a:gd name="connsiteX37" fmla="*/ 4372 w 10000"/>
              <a:gd name="connsiteY37" fmla="*/ 10000 h 10000"/>
              <a:gd name="connsiteX38" fmla="*/ 3743 w 10000"/>
              <a:gd name="connsiteY38" fmla="*/ 10000 h 10000"/>
              <a:gd name="connsiteX39" fmla="*/ 3325 w 10000"/>
              <a:gd name="connsiteY39" fmla="*/ 9891 h 10000"/>
              <a:gd name="connsiteX40" fmla="*/ 2906 w 10000"/>
              <a:gd name="connsiteY40" fmla="*/ 9891 h 10000"/>
              <a:gd name="connsiteX41" fmla="*/ 2513 w 10000"/>
              <a:gd name="connsiteY41" fmla="*/ 9781 h 10000"/>
              <a:gd name="connsiteX42" fmla="*/ 2094 w 10000"/>
              <a:gd name="connsiteY42" fmla="*/ 9672 h 10000"/>
              <a:gd name="connsiteX43" fmla="*/ 1885 w 10000"/>
              <a:gd name="connsiteY43" fmla="*/ 9563 h 10000"/>
              <a:gd name="connsiteX44" fmla="*/ 1466 w 10000"/>
              <a:gd name="connsiteY44" fmla="*/ 9344 h 10000"/>
              <a:gd name="connsiteX45" fmla="*/ 1257 w 10000"/>
              <a:gd name="connsiteY45" fmla="*/ 9126 h 10000"/>
              <a:gd name="connsiteX46" fmla="*/ 1047 w 10000"/>
              <a:gd name="connsiteY46" fmla="*/ 8811 h 10000"/>
              <a:gd name="connsiteX47" fmla="*/ 838 w 10000"/>
              <a:gd name="connsiteY47" fmla="*/ 8593 h 10000"/>
              <a:gd name="connsiteX48" fmla="*/ 628 w 10000"/>
              <a:gd name="connsiteY48" fmla="*/ 8374 h 10000"/>
              <a:gd name="connsiteX49" fmla="*/ 628 w 10000"/>
              <a:gd name="connsiteY49" fmla="*/ 8156 h 10000"/>
              <a:gd name="connsiteX50" fmla="*/ 419 w 10000"/>
              <a:gd name="connsiteY50" fmla="*/ 7937 h 10000"/>
              <a:gd name="connsiteX51" fmla="*/ 419 w 10000"/>
              <a:gd name="connsiteY51" fmla="*/ 7609 h 10000"/>
              <a:gd name="connsiteX52" fmla="*/ 419 w 10000"/>
              <a:gd name="connsiteY52" fmla="*/ 7391 h 10000"/>
              <a:gd name="connsiteX53" fmla="*/ 419 w 10000"/>
              <a:gd name="connsiteY53" fmla="*/ 6954 h 10000"/>
              <a:gd name="connsiteX54" fmla="*/ 419 w 10000"/>
              <a:gd name="connsiteY54" fmla="*/ 6626 h 10000"/>
              <a:gd name="connsiteX55" fmla="*/ 419 w 10000"/>
              <a:gd name="connsiteY55" fmla="*/ 6202 h 10000"/>
              <a:gd name="connsiteX56" fmla="*/ 419 w 10000"/>
              <a:gd name="connsiteY56" fmla="*/ 4454 h 10000"/>
              <a:gd name="connsiteX57" fmla="*/ 419 w 10000"/>
              <a:gd name="connsiteY57" fmla="*/ 2719 h 10000"/>
              <a:gd name="connsiteX58" fmla="*/ 419 w 10000"/>
              <a:gd name="connsiteY58" fmla="*/ 2281 h 10000"/>
              <a:gd name="connsiteX59" fmla="*/ 419 w 10000"/>
              <a:gd name="connsiteY59" fmla="*/ 1954 h 10000"/>
              <a:gd name="connsiteX60" fmla="*/ 419 w 10000"/>
              <a:gd name="connsiteY60" fmla="*/ 1626 h 10000"/>
              <a:gd name="connsiteX61" fmla="*/ 419 w 10000"/>
              <a:gd name="connsiteY61" fmla="*/ 1298 h 10000"/>
              <a:gd name="connsiteX62" fmla="*/ 419 w 10000"/>
              <a:gd name="connsiteY62" fmla="*/ 1093 h 10000"/>
              <a:gd name="connsiteX63" fmla="*/ 419 w 10000"/>
              <a:gd name="connsiteY63" fmla="*/ 874 h 10000"/>
              <a:gd name="connsiteX64" fmla="*/ 419 w 10000"/>
              <a:gd name="connsiteY64" fmla="*/ 656 h 10000"/>
              <a:gd name="connsiteX65" fmla="*/ 209 w 10000"/>
              <a:gd name="connsiteY65" fmla="*/ 546 h 10000"/>
              <a:gd name="connsiteX66" fmla="*/ 0 w 10000"/>
              <a:gd name="connsiteY66" fmla="*/ 328 h 10000"/>
              <a:gd name="connsiteX67" fmla="*/ 0 w 10000"/>
              <a:gd name="connsiteY67" fmla="*/ 219 h 10000"/>
              <a:gd name="connsiteX68" fmla="*/ 0 w 10000"/>
              <a:gd name="connsiteY68" fmla="*/ 109 h 10000"/>
              <a:gd name="connsiteX69" fmla="*/ 209 w 10000"/>
              <a:gd name="connsiteY69" fmla="*/ 0 h 10000"/>
              <a:gd name="connsiteX70" fmla="*/ 209 w 10000"/>
              <a:gd name="connsiteY70" fmla="*/ 0 h 10000"/>
              <a:gd name="connsiteX71" fmla="*/ 628 w 10000"/>
              <a:gd name="connsiteY71" fmla="*/ 0 h 10000"/>
              <a:gd name="connsiteX72" fmla="*/ 838 w 10000"/>
              <a:gd name="connsiteY72" fmla="*/ 0 h 10000"/>
              <a:gd name="connsiteX73" fmla="*/ 1257 w 10000"/>
              <a:gd name="connsiteY73" fmla="*/ 109 h 10000"/>
              <a:gd name="connsiteX74" fmla="*/ 1675 w 10000"/>
              <a:gd name="connsiteY74" fmla="*/ 328 h 10000"/>
              <a:gd name="connsiteX75" fmla="*/ 1885 w 10000"/>
              <a:gd name="connsiteY75" fmla="*/ 437 h 10000"/>
              <a:gd name="connsiteX76" fmla="*/ 2094 w 10000"/>
              <a:gd name="connsiteY76" fmla="*/ 546 h 10000"/>
              <a:gd name="connsiteX77" fmla="*/ 2094 w 10000"/>
              <a:gd name="connsiteY77" fmla="*/ 656 h 10000"/>
              <a:gd name="connsiteX78" fmla="*/ 2094 w 10000"/>
              <a:gd name="connsiteY78" fmla="*/ 874 h 10000"/>
              <a:gd name="connsiteX79" fmla="*/ 1885 w 10000"/>
              <a:gd name="connsiteY79" fmla="*/ 1298 h 10000"/>
              <a:gd name="connsiteX80" fmla="*/ 1885 w 10000"/>
              <a:gd name="connsiteY80" fmla="*/ 1516 h 10000"/>
              <a:gd name="connsiteX81" fmla="*/ 1675 w 10000"/>
              <a:gd name="connsiteY81" fmla="*/ 1844 h 10000"/>
              <a:gd name="connsiteX82" fmla="*/ 1675 w 10000"/>
              <a:gd name="connsiteY82" fmla="*/ 2391 h 10000"/>
              <a:gd name="connsiteX83" fmla="*/ 1466 w 10000"/>
              <a:gd name="connsiteY83" fmla="*/ 2937 h 10000"/>
              <a:gd name="connsiteX84" fmla="*/ 1466 w 10000"/>
              <a:gd name="connsiteY84"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9791 w 10000"/>
              <a:gd name="connsiteY22" fmla="*/ 8593 h 10000"/>
              <a:gd name="connsiteX23" fmla="*/ 10000 w 10000"/>
              <a:gd name="connsiteY23" fmla="*/ 8921 h 10000"/>
              <a:gd name="connsiteX24" fmla="*/ 10000 w 10000"/>
              <a:gd name="connsiteY24" fmla="*/ 9030 h 10000"/>
              <a:gd name="connsiteX25" fmla="*/ 10000 w 10000"/>
              <a:gd name="connsiteY25" fmla="*/ 9126 h 10000"/>
              <a:gd name="connsiteX26" fmla="*/ 9791 w 10000"/>
              <a:gd name="connsiteY26" fmla="*/ 9235 h 10000"/>
              <a:gd name="connsiteX27" fmla="*/ 9581 w 10000"/>
              <a:gd name="connsiteY27" fmla="*/ 9344 h 10000"/>
              <a:gd name="connsiteX28" fmla="*/ 9372 w 10000"/>
              <a:gd name="connsiteY28" fmla="*/ 9454 h 10000"/>
              <a:gd name="connsiteX29" fmla="*/ 8953 w 10000"/>
              <a:gd name="connsiteY29" fmla="*/ 9563 h 10000"/>
              <a:gd name="connsiteX30" fmla="*/ 8534 w 10000"/>
              <a:gd name="connsiteY30" fmla="*/ 9672 h 10000"/>
              <a:gd name="connsiteX31" fmla="*/ 7723 w 10000"/>
              <a:gd name="connsiteY31" fmla="*/ 9891 h 10000"/>
              <a:gd name="connsiteX32" fmla="*/ 6885 w 10000"/>
              <a:gd name="connsiteY32" fmla="*/ 10000 h 10000"/>
              <a:gd name="connsiteX33" fmla="*/ 6047 w 10000"/>
              <a:gd name="connsiteY33" fmla="*/ 10000 h 10000"/>
              <a:gd name="connsiteX34" fmla="*/ 5419 w 10000"/>
              <a:gd name="connsiteY34" fmla="*/ 10000 h 10000"/>
              <a:gd name="connsiteX35" fmla="*/ 4791 w 10000"/>
              <a:gd name="connsiteY35" fmla="*/ 10000 h 10000"/>
              <a:gd name="connsiteX36" fmla="*/ 4372 w 10000"/>
              <a:gd name="connsiteY36" fmla="*/ 10000 h 10000"/>
              <a:gd name="connsiteX37" fmla="*/ 3743 w 10000"/>
              <a:gd name="connsiteY37" fmla="*/ 10000 h 10000"/>
              <a:gd name="connsiteX38" fmla="*/ 3325 w 10000"/>
              <a:gd name="connsiteY38" fmla="*/ 9891 h 10000"/>
              <a:gd name="connsiteX39" fmla="*/ 2906 w 10000"/>
              <a:gd name="connsiteY39" fmla="*/ 9891 h 10000"/>
              <a:gd name="connsiteX40" fmla="*/ 2513 w 10000"/>
              <a:gd name="connsiteY40" fmla="*/ 9781 h 10000"/>
              <a:gd name="connsiteX41" fmla="*/ 2094 w 10000"/>
              <a:gd name="connsiteY41" fmla="*/ 9672 h 10000"/>
              <a:gd name="connsiteX42" fmla="*/ 1885 w 10000"/>
              <a:gd name="connsiteY42" fmla="*/ 9563 h 10000"/>
              <a:gd name="connsiteX43" fmla="*/ 1466 w 10000"/>
              <a:gd name="connsiteY43" fmla="*/ 9344 h 10000"/>
              <a:gd name="connsiteX44" fmla="*/ 1257 w 10000"/>
              <a:gd name="connsiteY44" fmla="*/ 9126 h 10000"/>
              <a:gd name="connsiteX45" fmla="*/ 1047 w 10000"/>
              <a:gd name="connsiteY45" fmla="*/ 8811 h 10000"/>
              <a:gd name="connsiteX46" fmla="*/ 838 w 10000"/>
              <a:gd name="connsiteY46" fmla="*/ 8593 h 10000"/>
              <a:gd name="connsiteX47" fmla="*/ 628 w 10000"/>
              <a:gd name="connsiteY47" fmla="*/ 8374 h 10000"/>
              <a:gd name="connsiteX48" fmla="*/ 628 w 10000"/>
              <a:gd name="connsiteY48" fmla="*/ 8156 h 10000"/>
              <a:gd name="connsiteX49" fmla="*/ 419 w 10000"/>
              <a:gd name="connsiteY49" fmla="*/ 7937 h 10000"/>
              <a:gd name="connsiteX50" fmla="*/ 419 w 10000"/>
              <a:gd name="connsiteY50" fmla="*/ 7609 h 10000"/>
              <a:gd name="connsiteX51" fmla="*/ 419 w 10000"/>
              <a:gd name="connsiteY51" fmla="*/ 7391 h 10000"/>
              <a:gd name="connsiteX52" fmla="*/ 419 w 10000"/>
              <a:gd name="connsiteY52" fmla="*/ 6954 h 10000"/>
              <a:gd name="connsiteX53" fmla="*/ 419 w 10000"/>
              <a:gd name="connsiteY53" fmla="*/ 6626 h 10000"/>
              <a:gd name="connsiteX54" fmla="*/ 419 w 10000"/>
              <a:gd name="connsiteY54" fmla="*/ 6202 h 10000"/>
              <a:gd name="connsiteX55" fmla="*/ 419 w 10000"/>
              <a:gd name="connsiteY55" fmla="*/ 4454 h 10000"/>
              <a:gd name="connsiteX56" fmla="*/ 419 w 10000"/>
              <a:gd name="connsiteY56" fmla="*/ 2719 h 10000"/>
              <a:gd name="connsiteX57" fmla="*/ 419 w 10000"/>
              <a:gd name="connsiteY57" fmla="*/ 2281 h 10000"/>
              <a:gd name="connsiteX58" fmla="*/ 419 w 10000"/>
              <a:gd name="connsiteY58" fmla="*/ 1954 h 10000"/>
              <a:gd name="connsiteX59" fmla="*/ 419 w 10000"/>
              <a:gd name="connsiteY59" fmla="*/ 1626 h 10000"/>
              <a:gd name="connsiteX60" fmla="*/ 419 w 10000"/>
              <a:gd name="connsiteY60" fmla="*/ 1298 h 10000"/>
              <a:gd name="connsiteX61" fmla="*/ 419 w 10000"/>
              <a:gd name="connsiteY61" fmla="*/ 1093 h 10000"/>
              <a:gd name="connsiteX62" fmla="*/ 419 w 10000"/>
              <a:gd name="connsiteY62" fmla="*/ 874 h 10000"/>
              <a:gd name="connsiteX63" fmla="*/ 419 w 10000"/>
              <a:gd name="connsiteY63" fmla="*/ 656 h 10000"/>
              <a:gd name="connsiteX64" fmla="*/ 209 w 10000"/>
              <a:gd name="connsiteY64" fmla="*/ 546 h 10000"/>
              <a:gd name="connsiteX65" fmla="*/ 0 w 10000"/>
              <a:gd name="connsiteY65" fmla="*/ 328 h 10000"/>
              <a:gd name="connsiteX66" fmla="*/ 0 w 10000"/>
              <a:gd name="connsiteY66" fmla="*/ 219 h 10000"/>
              <a:gd name="connsiteX67" fmla="*/ 0 w 10000"/>
              <a:gd name="connsiteY67" fmla="*/ 109 h 10000"/>
              <a:gd name="connsiteX68" fmla="*/ 209 w 10000"/>
              <a:gd name="connsiteY68" fmla="*/ 0 h 10000"/>
              <a:gd name="connsiteX69" fmla="*/ 209 w 10000"/>
              <a:gd name="connsiteY69" fmla="*/ 0 h 10000"/>
              <a:gd name="connsiteX70" fmla="*/ 628 w 10000"/>
              <a:gd name="connsiteY70" fmla="*/ 0 h 10000"/>
              <a:gd name="connsiteX71" fmla="*/ 838 w 10000"/>
              <a:gd name="connsiteY71" fmla="*/ 0 h 10000"/>
              <a:gd name="connsiteX72" fmla="*/ 1257 w 10000"/>
              <a:gd name="connsiteY72" fmla="*/ 109 h 10000"/>
              <a:gd name="connsiteX73" fmla="*/ 1675 w 10000"/>
              <a:gd name="connsiteY73" fmla="*/ 328 h 10000"/>
              <a:gd name="connsiteX74" fmla="*/ 1885 w 10000"/>
              <a:gd name="connsiteY74" fmla="*/ 437 h 10000"/>
              <a:gd name="connsiteX75" fmla="*/ 2094 w 10000"/>
              <a:gd name="connsiteY75" fmla="*/ 546 h 10000"/>
              <a:gd name="connsiteX76" fmla="*/ 2094 w 10000"/>
              <a:gd name="connsiteY76" fmla="*/ 656 h 10000"/>
              <a:gd name="connsiteX77" fmla="*/ 2094 w 10000"/>
              <a:gd name="connsiteY77" fmla="*/ 874 h 10000"/>
              <a:gd name="connsiteX78" fmla="*/ 1885 w 10000"/>
              <a:gd name="connsiteY78" fmla="*/ 1298 h 10000"/>
              <a:gd name="connsiteX79" fmla="*/ 1885 w 10000"/>
              <a:gd name="connsiteY79" fmla="*/ 1516 h 10000"/>
              <a:gd name="connsiteX80" fmla="*/ 1675 w 10000"/>
              <a:gd name="connsiteY80" fmla="*/ 1844 h 10000"/>
              <a:gd name="connsiteX81" fmla="*/ 1675 w 10000"/>
              <a:gd name="connsiteY81" fmla="*/ 2391 h 10000"/>
              <a:gd name="connsiteX82" fmla="*/ 1466 w 10000"/>
              <a:gd name="connsiteY82" fmla="*/ 2937 h 10000"/>
              <a:gd name="connsiteX83" fmla="*/ 1466 w 10000"/>
              <a:gd name="connsiteY8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030 h 10000"/>
              <a:gd name="connsiteX24" fmla="*/ 10000 w 10000"/>
              <a:gd name="connsiteY24" fmla="*/ 9126 h 10000"/>
              <a:gd name="connsiteX25" fmla="*/ 9791 w 10000"/>
              <a:gd name="connsiteY25" fmla="*/ 9235 h 10000"/>
              <a:gd name="connsiteX26" fmla="*/ 9581 w 10000"/>
              <a:gd name="connsiteY26" fmla="*/ 9344 h 10000"/>
              <a:gd name="connsiteX27" fmla="*/ 9372 w 10000"/>
              <a:gd name="connsiteY27" fmla="*/ 9454 h 10000"/>
              <a:gd name="connsiteX28" fmla="*/ 8953 w 10000"/>
              <a:gd name="connsiteY28" fmla="*/ 9563 h 10000"/>
              <a:gd name="connsiteX29" fmla="*/ 8534 w 10000"/>
              <a:gd name="connsiteY29" fmla="*/ 9672 h 10000"/>
              <a:gd name="connsiteX30" fmla="*/ 7723 w 10000"/>
              <a:gd name="connsiteY30" fmla="*/ 9891 h 10000"/>
              <a:gd name="connsiteX31" fmla="*/ 6885 w 10000"/>
              <a:gd name="connsiteY31" fmla="*/ 10000 h 10000"/>
              <a:gd name="connsiteX32" fmla="*/ 6047 w 10000"/>
              <a:gd name="connsiteY32" fmla="*/ 10000 h 10000"/>
              <a:gd name="connsiteX33" fmla="*/ 5419 w 10000"/>
              <a:gd name="connsiteY33" fmla="*/ 10000 h 10000"/>
              <a:gd name="connsiteX34" fmla="*/ 4791 w 10000"/>
              <a:gd name="connsiteY34" fmla="*/ 10000 h 10000"/>
              <a:gd name="connsiteX35" fmla="*/ 4372 w 10000"/>
              <a:gd name="connsiteY35" fmla="*/ 10000 h 10000"/>
              <a:gd name="connsiteX36" fmla="*/ 3743 w 10000"/>
              <a:gd name="connsiteY36" fmla="*/ 10000 h 10000"/>
              <a:gd name="connsiteX37" fmla="*/ 3325 w 10000"/>
              <a:gd name="connsiteY37" fmla="*/ 9891 h 10000"/>
              <a:gd name="connsiteX38" fmla="*/ 2906 w 10000"/>
              <a:gd name="connsiteY38" fmla="*/ 9891 h 10000"/>
              <a:gd name="connsiteX39" fmla="*/ 2513 w 10000"/>
              <a:gd name="connsiteY39" fmla="*/ 9781 h 10000"/>
              <a:gd name="connsiteX40" fmla="*/ 2094 w 10000"/>
              <a:gd name="connsiteY40" fmla="*/ 9672 h 10000"/>
              <a:gd name="connsiteX41" fmla="*/ 1885 w 10000"/>
              <a:gd name="connsiteY41" fmla="*/ 9563 h 10000"/>
              <a:gd name="connsiteX42" fmla="*/ 1466 w 10000"/>
              <a:gd name="connsiteY42" fmla="*/ 9344 h 10000"/>
              <a:gd name="connsiteX43" fmla="*/ 1257 w 10000"/>
              <a:gd name="connsiteY43" fmla="*/ 9126 h 10000"/>
              <a:gd name="connsiteX44" fmla="*/ 1047 w 10000"/>
              <a:gd name="connsiteY44" fmla="*/ 8811 h 10000"/>
              <a:gd name="connsiteX45" fmla="*/ 838 w 10000"/>
              <a:gd name="connsiteY45" fmla="*/ 8593 h 10000"/>
              <a:gd name="connsiteX46" fmla="*/ 628 w 10000"/>
              <a:gd name="connsiteY46" fmla="*/ 8374 h 10000"/>
              <a:gd name="connsiteX47" fmla="*/ 628 w 10000"/>
              <a:gd name="connsiteY47" fmla="*/ 8156 h 10000"/>
              <a:gd name="connsiteX48" fmla="*/ 419 w 10000"/>
              <a:gd name="connsiteY48" fmla="*/ 7937 h 10000"/>
              <a:gd name="connsiteX49" fmla="*/ 419 w 10000"/>
              <a:gd name="connsiteY49" fmla="*/ 7609 h 10000"/>
              <a:gd name="connsiteX50" fmla="*/ 419 w 10000"/>
              <a:gd name="connsiteY50" fmla="*/ 7391 h 10000"/>
              <a:gd name="connsiteX51" fmla="*/ 419 w 10000"/>
              <a:gd name="connsiteY51" fmla="*/ 6954 h 10000"/>
              <a:gd name="connsiteX52" fmla="*/ 419 w 10000"/>
              <a:gd name="connsiteY52" fmla="*/ 6626 h 10000"/>
              <a:gd name="connsiteX53" fmla="*/ 419 w 10000"/>
              <a:gd name="connsiteY53" fmla="*/ 6202 h 10000"/>
              <a:gd name="connsiteX54" fmla="*/ 419 w 10000"/>
              <a:gd name="connsiteY54" fmla="*/ 4454 h 10000"/>
              <a:gd name="connsiteX55" fmla="*/ 419 w 10000"/>
              <a:gd name="connsiteY55" fmla="*/ 2719 h 10000"/>
              <a:gd name="connsiteX56" fmla="*/ 419 w 10000"/>
              <a:gd name="connsiteY56" fmla="*/ 2281 h 10000"/>
              <a:gd name="connsiteX57" fmla="*/ 419 w 10000"/>
              <a:gd name="connsiteY57" fmla="*/ 1954 h 10000"/>
              <a:gd name="connsiteX58" fmla="*/ 419 w 10000"/>
              <a:gd name="connsiteY58" fmla="*/ 1626 h 10000"/>
              <a:gd name="connsiteX59" fmla="*/ 419 w 10000"/>
              <a:gd name="connsiteY59" fmla="*/ 1298 h 10000"/>
              <a:gd name="connsiteX60" fmla="*/ 419 w 10000"/>
              <a:gd name="connsiteY60" fmla="*/ 1093 h 10000"/>
              <a:gd name="connsiteX61" fmla="*/ 419 w 10000"/>
              <a:gd name="connsiteY61" fmla="*/ 874 h 10000"/>
              <a:gd name="connsiteX62" fmla="*/ 419 w 10000"/>
              <a:gd name="connsiteY62" fmla="*/ 656 h 10000"/>
              <a:gd name="connsiteX63" fmla="*/ 209 w 10000"/>
              <a:gd name="connsiteY63" fmla="*/ 546 h 10000"/>
              <a:gd name="connsiteX64" fmla="*/ 0 w 10000"/>
              <a:gd name="connsiteY64" fmla="*/ 328 h 10000"/>
              <a:gd name="connsiteX65" fmla="*/ 0 w 10000"/>
              <a:gd name="connsiteY65" fmla="*/ 219 h 10000"/>
              <a:gd name="connsiteX66" fmla="*/ 0 w 10000"/>
              <a:gd name="connsiteY66" fmla="*/ 109 h 10000"/>
              <a:gd name="connsiteX67" fmla="*/ 209 w 10000"/>
              <a:gd name="connsiteY67" fmla="*/ 0 h 10000"/>
              <a:gd name="connsiteX68" fmla="*/ 209 w 10000"/>
              <a:gd name="connsiteY68" fmla="*/ 0 h 10000"/>
              <a:gd name="connsiteX69" fmla="*/ 628 w 10000"/>
              <a:gd name="connsiteY69" fmla="*/ 0 h 10000"/>
              <a:gd name="connsiteX70" fmla="*/ 838 w 10000"/>
              <a:gd name="connsiteY70" fmla="*/ 0 h 10000"/>
              <a:gd name="connsiteX71" fmla="*/ 1257 w 10000"/>
              <a:gd name="connsiteY71" fmla="*/ 109 h 10000"/>
              <a:gd name="connsiteX72" fmla="*/ 1675 w 10000"/>
              <a:gd name="connsiteY72" fmla="*/ 328 h 10000"/>
              <a:gd name="connsiteX73" fmla="*/ 1885 w 10000"/>
              <a:gd name="connsiteY73" fmla="*/ 437 h 10000"/>
              <a:gd name="connsiteX74" fmla="*/ 2094 w 10000"/>
              <a:gd name="connsiteY74" fmla="*/ 546 h 10000"/>
              <a:gd name="connsiteX75" fmla="*/ 2094 w 10000"/>
              <a:gd name="connsiteY75" fmla="*/ 656 h 10000"/>
              <a:gd name="connsiteX76" fmla="*/ 2094 w 10000"/>
              <a:gd name="connsiteY76" fmla="*/ 874 h 10000"/>
              <a:gd name="connsiteX77" fmla="*/ 1885 w 10000"/>
              <a:gd name="connsiteY77" fmla="*/ 1298 h 10000"/>
              <a:gd name="connsiteX78" fmla="*/ 1885 w 10000"/>
              <a:gd name="connsiteY78" fmla="*/ 1516 h 10000"/>
              <a:gd name="connsiteX79" fmla="*/ 1675 w 10000"/>
              <a:gd name="connsiteY79" fmla="*/ 1844 h 10000"/>
              <a:gd name="connsiteX80" fmla="*/ 1675 w 10000"/>
              <a:gd name="connsiteY80" fmla="*/ 2391 h 10000"/>
              <a:gd name="connsiteX81" fmla="*/ 1466 w 10000"/>
              <a:gd name="connsiteY81" fmla="*/ 2937 h 10000"/>
              <a:gd name="connsiteX82" fmla="*/ 1466 w 10000"/>
              <a:gd name="connsiteY8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8921 h 10000"/>
              <a:gd name="connsiteX23" fmla="*/ 10000 w 10000"/>
              <a:gd name="connsiteY23" fmla="*/ 9126 h 10000"/>
              <a:gd name="connsiteX24" fmla="*/ 9791 w 10000"/>
              <a:gd name="connsiteY24" fmla="*/ 9235 h 10000"/>
              <a:gd name="connsiteX25" fmla="*/ 9581 w 10000"/>
              <a:gd name="connsiteY25" fmla="*/ 9344 h 10000"/>
              <a:gd name="connsiteX26" fmla="*/ 9372 w 10000"/>
              <a:gd name="connsiteY26" fmla="*/ 9454 h 10000"/>
              <a:gd name="connsiteX27" fmla="*/ 8953 w 10000"/>
              <a:gd name="connsiteY27" fmla="*/ 9563 h 10000"/>
              <a:gd name="connsiteX28" fmla="*/ 8534 w 10000"/>
              <a:gd name="connsiteY28" fmla="*/ 9672 h 10000"/>
              <a:gd name="connsiteX29" fmla="*/ 7723 w 10000"/>
              <a:gd name="connsiteY29" fmla="*/ 9891 h 10000"/>
              <a:gd name="connsiteX30" fmla="*/ 6885 w 10000"/>
              <a:gd name="connsiteY30" fmla="*/ 10000 h 10000"/>
              <a:gd name="connsiteX31" fmla="*/ 6047 w 10000"/>
              <a:gd name="connsiteY31" fmla="*/ 10000 h 10000"/>
              <a:gd name="connsiteX32" fmla="*/ 5419 w 10000"/>
              <a:gd name="connsiteY32" fmla="*/ 10000 h 10000"/>
              <a:gd name="connsiteX33" fmla="*/ 4791 w 10000"/>
              <a:gd name="connsiteY33" fmla="*/ 10000 h 10000"/>
              <a:gd name="connsiteX34" fmla="*/ 4372 w 10000"/>
              <a:gd name="connsiteY34" fmla="*/ 10000 h 10000"/>
              <a:gd name="connsiteX35" fmla="*/ 3743 w 10000"/>
              <a:gd name="connsiteY35" fmla="*/ 10000 h 10000"/>
              <a:gd name="connsiteX36" fmla="*/ 3325 w 10000"/>
              <a:gd name="connsiteY36" fmla="*/ 9891 h 10000"/>
              <a:gd name="connsiteX37" fmla="*/ 2906 w 10000"/>
              <a:gd name="connsiteY37" fmla="*/ 9891 h 10000"/>
              <a:gd name="connsiteX38" fmla="*/ 2513 w 10000"/>
              <a:gd name="connsiteY38" fmla="*/ 9781 h 10000"/>
              <a:gd name="connsiteX39" fmla="*/ 2094 w 10000"/>
              <a:gd name="connsiteY39" fmla="*/ 9672 h 10000"/>
              <a:gd name="connsiteX40" fmla="*/ 1885 w 10000"/>
              <a:gd name="connsiteY40" fmla="*/ 9563 h 10000"/>
              <a:gd name="connsiteX41" fmla="*/ 1466 w 10000"/>
              <a:gd name="connsiteY41" fmla="*/ 9344 h 10000"/>
              <a:gd name="connsiteX42" fmla="*/ 1257 w 10000"/>
              <a:gd name="connsiteY42" fmla="*/ 9126 h 10000"/>
              <a:gd name="connsiteX43" fmla="*/ 1047 w 10000"/>
              <a:gd name="connsiteY43" fmla="*/ 8811 h 10000"/>
              <a:gd name="connsiteX44" fmla="*/ 838 w 10000"/>
              <a:gd name="connsiteY44" fmla="*/ 8593 h 10000"/>
              <a:gd name="connsiteX45" fmla="*/ 628 w 10000"/>
              <a:gd name="connsiteY45" fmla="*/ 8374 h 10000"/>
              <a:gd name="connsiteX46" fmla="*/ 628 w 10000"/>
              <a:gd name="connsiteY46" fmla="*/ 8156 h 10000"/>
              <a:gd name="connsiteX47" fmla="*/ 419 w 10000"/>
              <a:gd name="connsiteY47" fmla="*/ 7937 h 10000"/>
              <a:gd name="connsiteX48" fmla="*/ 419 w 10000"/>
              <a:gd name="connsiteY48" fmla="*/ 7609 h 10000"/>
              <a:gd name="connsiteX49" fmla="*/ 419 w 10000"/>
              <a:gd name="connsiteY49" fmla="*/ 7391 h 10000"/>
              <a:gd name="connsiteX50" fmla="*/ 419 w 10000"/>
              <a:gd name="connsiteY50" fmla="*/ 6954 h 10000"/>
              <a:gd name="connsiteX51" fmla="*/ 419 w 10000"/>
              <a:gd name="connsiteY51" fmla="*/ 6626 h 10000"/>
              <a:gd name="connsiteX52" fmla="*/ 419 w 10000"/>
              <a:gd name="connsiteY52" fmla="*/ 6202 h 10000"/>
              <a:gd name="connsiteX53" fmla="*/ 419 w 10000"/>
              <a:gd name="connsiteY53" fmla="*/ 4454 h 10000"/>
              <a:gd name="connsiteX54" fmla="*/ 419 w 10000"/>
              <a:gd name="connsiteY54" fmla="*/ 2719 h 10000"/>
              <a:gd name="connsiteX55" fmla="*/ 419 w 10000"/>
              <a:gd name="connsiteY55" fmla="*/ 2281 h 10000"/>
              <a:gd name="connsiteX56" fmla="*/ 419 w 10000"/>
              <a:gd name="connsiteY56" fmla="*/ 1954 h 10000"/>
              <a:gd name="connsiteX57" fmla="*/ 419 w 10000"/>
              <a:gd name="connsiteY57" fmla="*/ 1626 h 10000"/>
              <a:gd name="connsiteX58" fmla="*/ 419 w 10000"/>
              <a:gd name="connsiteY58" fmla="*/ 1298 h 10000"/>
              <a:gd name="connsiteX59" fmla="*/ 419 w 10000"/>
              <a:gd name="connsiteY59" fmla="*/ 1093 h 10000"/>
              <a:gd name="connsiteX60" fmla="*/ 419 w 10000"/>
              <a:gd name="connsiteY60" fmla="*/ 874 h 10000"/>
              <a:gd name="connsiteX61" fmla="*/ 419 w 10000"/>
              <a:gd name="connsiteY61" fmla="*/ 656 h 10000"/>
              <a:gd name="connsiteX62" fmla="*/ 209 w 10000"/>
              <a:gd name="connsiteY62" fmla="*/ 546 h 10000"/>
              <a:gd name="connsiteX63" fmla="*/ 0 w 10000"/>
              <a:gd name="connsiteY63" fmla="*/ 328 h 10000"/>
              <a:gd name="connsiteX64" fmla="*/ 0 w 10000"/>
              <a:gd name="connsiteY64" fmla="*/ 219 h 10000"/>
              <a:gd name="connsiteX65" fmla="*/ 0 w 10000"/>
              <a:gd name="connsiteY65" fmla="*/ 109 h 10000"/>
              <a:gd name="connsiteX66" fmla="*/ 209 w 10000"/>
              <a:gd name="connsiteY66" fmla="*/ 0 h 10000"/>
              <a:gd name="connsiteX67" fmla="*/ 209 w 10000"/>
              <a:gd name="connsiteY67" fmla="*/ 0 h 10000"/>
              <a:gd name="connsiteX68" fmla="*/ 628 w 10000"/>
              <a:gd name="connsiteY68" fmla="*/ 0 h 10000"/>
              <a:gd name="connsiteX69" fmla="*/ 838 w 10000"/>
              <a:gd name="connsiteY69" fmla="*/ 0 h 10000"/>
              <a:gd name="connsiteX70" fmla="*/ 1257 w 10000"/>
              <a:gd name="connsiteY70" fmla="*/ 109 h 10000"/>
              <a:gd name="connsiteX71" fmla="*/ 1675 w 10000"/>
              <a:gd name="connsiteY71" fmla="*/ 328 h 10000"/>
              <a:gd name="connsiteX72" fmla="*/ 1885 w 10000"/>
              <a:gd name="connsiteY72" fmla="*/ 437 h 10000"/>
              <a:gd name="connsiteX73" fmla="*/ 2094 w 10000"/>
              <a:gd name="connsiteY73" fmla="*/ 546 h 10000"/>
              <a:gd name="connsiteX74" fmla="*/ 2094 w 10000"/>
              <a:gd name="connsiteY74" fmla="*/ 656 h 10000"/>
              <a:gd name="connsiteX75" fmla="*/ 2094 w 10000"/>
              <a:gd name="connsiteY75" fmla="*/ 874 h 10000"/>
              <a:gd name="connsiteX76" fmla="*/ 1885 w 10000"/>
              <a:gd name="connsiteY76" fmla="*/ 1298 h 10000"/>
              <a:gd name="connsiteX77" fmla="*/ 1885 w 10000"/>
              <a:gd name="connsiteY77" fmla="*/ 1516 h 10000"/>
              <a:gd name="connsiteX78" fmla="*/ 1675 w 10000"/>
              <a:gd name="connsiteY78" fmla="*/ 1844 h 10000"/>
              <a:gd name="connsiteX79" fmla="*/ 1675 w 10000"/>
              <a:gd name="connsiteY79" fmla="*/ 2391 h 10000"/>
              <a:gd name="connsiteX80" fmla="*/ 1466 w 10000"/>
              <a:gd name="connsiteY80" fmla="*/ 2937 h 10000"/>
              <a:gd name="connsiteX81" fmla="*/ 1466 w 10000"/>
              <a:gd name="connsiteY8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0 w 10000"/>
              <a:gd name="connsiteY64" fmla="*/ 109 h 10000"/>
              <a:gd name="connsiteX65" fmla="*/ 209 w 10000"/>
              <a:gd name="connsiteY65" fmla="*/ 0 h 10000"/>
              <a:gd name="connsiteX66" fmla="*/ 209 w 10000"/>
              <a:gd name="connsiteY66" fmla="*/ 0 h 10000"/>
              <a:gd name="connsiteX67" fmla="*/ 628 w 10000"/>
              <a:gd name="connsiteY67" fmla="*/ 0 h 10000"/>
              <a:gd name="connsiteX68" fmla="*/ 838 w 10000"/>
              <a:gd name="connsiteY68" fmla="*/ 0 h 10000"/>
              <a:gd name="connsiteX69" fmla="*/ 1257 w 10000"/>
              <a:gd name="connsiteY69" fmla="*/ 109 h 10000"/>
              <a:gd name="connsiteX70" fmla="*/ 1675 w 10000"/>
              <a:gd name="connsiteY70" fmla="*/ 328 h 10000"/>
              <a:gd name="connsiteX71" fmla="*/ 1885 w 10000"/>
              <a:gd name="connsiteY71" fmla="*/ 437 h 10000"/>
              <a:gd name="connsiteX72" fmla="*/ 2094 w 10000"/>
              <a:gd name="connsiteY72" fmla="*/ 546 h 10000"/>
              <a:gd name="connsiteX73" fmla="*/ 2094 w 10000"/>
              <a:gd name="connsiteY73" fmla="*/ 656 h 10000"/>
              <a:gd name="connsiteX74" fmla="*/ 2094 w 10000"/>
              <a:gd name="connsiteY74" fmla="*/ 874 h 10000"/>
              <a:gd name="connsiteX75" fmla="*/ 1885 w 10000"/>
              <a:gd name="connsiteY75" fmla="*/ 1298 h 10000"/>
              <a:gd name="connsiteX76" fmla="*/ 1885 w 10000"/>
              <a:gd name="connsiteY76" fmla="*/ 1516 h 10000"/>
              <a:gd name="connsiteX77" fmla="*/ 1675 w 10000"/>
              <a:gd name="connsiteY77" fmla="*/ 1844 h 10000"/>
              <a:gd name="connsiteX78" fmla="*/ 1675 w 10000"/>
              <a:gd name="connsiteY78" fmla="*/ 2391 h 10000"/>
              <a:gd name="connsiteX79" fmla="*/ 1466 w 10000"/>
              <a:gd name="connsiteY79" fmla="*/ 2937 h 10000"/>
              <a:gd name="connsiteX80" fmla="*/ 1466 w 10000"/>
              <a:gd name="connsiteY8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328 h 10000"/>
              <a:gd name="connsiteX63" fmla="*/ 0 w 10000"/>
              <a:gd name="connsiteY63" fmla="*/ 219 h 10000"/>
              <a:gd name="connsiteX64" fmla="*/ 209 w 10000"/>
              <a:gd name="connsiteY64" fmla="*/ 0 h 10000"/>
              <a:gd name="connsiteX65" fmla="*/ 209 w 10000"/>
              <a:gd name="connsiteY65" fmla="*/ 0 h 10000"/>
              <a:gd name="connsiteX66" fmla="*/ 628 w 10000"/>
              <a:gd name="connsiteY66" fmla="*/ 0 h 10000"/>
              <a:gd name="connsiteX67" fmla="*/ 838 w 10000"/>
              <a:gd name="connsiteY67" fmla="*/ 0 h 10000"/>
              <a:gd name="connsiteX68" fmla="*/ 1257 w 10000"/>
              <a:gd name="connsiteY68" fmla="*/ 109 h 10000"/>
              <a:gd name="connsiteX69" fmla="*/ 1675 w 10000"/>
              <a:gd name="connsiteY69" fmla="*/ 328 h 10000"/>
              <a:gd name="connsiteX70" fmla="*/ 1885 w 10000"/>
              <a:gd name="connsiteY70" fmla="*/ 437 h 10000"/>
              <a:gd name="connsiteX71" fmla="*/ 2094 w 10000"/>
              <a:gd name="connsiteY71" fmla="*/ 546 h 10000"/>
              <a:gd name="connsiteX72" fmla="*/ 2094 w 10000"/>
              <a:gd name="connsiteY72" fmla="*/ 656 h 10000"/>
              <a:gd name="connsiteX73" fmla="*/ 2094 w 10000"/>
              <a:gd name="connsiteY73" fmla="*/ 874 h 10000"/>
              <a:gd name="connsiteX74" fmla="*/ 1885 w 10000"/>
              <a:gd name="connsiteY74" fmla="*/ 1298 h 10000"/>
              <a:gd name="connsiteX75" fmla="*/ 1885 w 10000"/>
              <a:gd name="connsiteY75" fmla="*/ 1516 h 10000"/>
              <a:gd name="connsiteX76" fmla="*/ 1675 w 10000"/>
              <a:gd name="connsiteY76" fmla="*/ 1844 h 10000"/>
              <a:gd name="connsiteX77" fmla="*/ 1675 w 10000"/>
              <a:gd name="connsiteY77" fmla="*/ 2391 h 10000"/>
              <a:gd name="connsiteX78" fmla="*/ 1466 w 10000"/>
              <a:gd name="connsiteY78" fmla="*/ 2937 h 10000"/>
              <a:gd name="connsiteX79" fmla="*/ 1466 w 10000"/>
              <a:gd name="connsiteY7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419 w 10000"/>
              <a:gd name="connsiteY60" fmla="*/ 656 h 10000"/>
              <a:gd name="connsiteX61" fmla="*/ 209 w 10000"/>
              <a:gd name="connsiteY61" fmla="*/ 546 h 10000"/>
              <a:gd name="connsiteX62" fmla="*/ 0 w 10000"/>
              <a:gd name="connsiteY62" fmla="*/ 219 h 10000"/>
              <a:gd name="connsiteX63" fmla="*/ 209 w 10000"/>
              <a:gd name="connsiteY63" fmla="*/ 0 h 10000"/>
              <a:gd name="connsiteX64" fmla="*/ 209 w 10000"/>
              <a:gd name="connsiteY64" fmla="*/ 0 h 10000"/>
              <a:gd name="connsiteX65" fmla="*/ 628 w 10000"/>
              <a:gd name="connsiteY65" fmla="*/ 0 h 10000"/>
              <a:gd name="connsiteX66" fmla="*/ 838 w 10000"/>
              <a:gd name="connsiteY66" fmla="*/ 0 h 10000"/>
              <a:gd name="connsiteX67" fmla="*/ 1257 w 10000"/>
              <a:gd name="connsiteY67" fmla="*/ 109 h 10000"/>
              <a:gd name="connsiteX68" fmla="*/ 1675 w 10000"/>
              <a:gd name="connsiteY68" fmla="*/ 328 h 10000"/>
              <a:gd name="connsiteX69" fmla="*/ 1885 w 10000"/>
              <a:gd name="connsiteY69" fmla="*/ 437 h 10000"/>
              <a:gd name="connsiteX70" fmla="*/ 2094 w 10000"/>
              <a:gd name="connsiteY70" fmla="*/ 546 h 10000"/>
              <a:gd name="connsiteX71" fmla="*/ 2094 w 10000"/>
              <a:gd name="connsiteY71" fmla="*/ 656 h 10000"/>
              <a:gd name="connsiteX72" fmla="*/ 2094 w 10000"/>
              <a:gd name="connsiteY72" fmla="*/ 874 h 10000"/>
              <a:gd name="connsiteX73" fmla="*/ 1885 w 10000"/>
              <a:gd name="connsiteY73" fmla="*/ 1298 h 10000"/>
              <a:gd name="connsiteX74" fmla="*/ 1885 w 10000"/>
              <a:gd name="connsiteY74" fmla="*/ 1516 h 10000"/>
              <a:gd name="connsiteX75" fmla="*/ 1675 w 10000"/>
              <a:gd name="connsiteY75" fmla="*/ 1844 h 10000"/>
              <a:gd name="connsiteX76" fmla="*/ 1675 w 10000"/>
              <a:gd name="connsiteY76" fmla="*/ 2391 h 10000"/>
              <a:gd name="connsiteX77" fmla="*/ 1466 w 10000"/>
              <a:gd name="connsiteY77" fmla="*/ 2937 h 10000"/>
              <a:gd name="connsiteX78" fmla="*/ 1466 w 10000"/>
              <a:gd name="connsiteY7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10000 w 10000"/>
              <a:gd name="connsiteY22" fmla="*/ 9126 h 10000"/>
              <a:gd name="connsiteX23" fmla="*/ 9791 w 10000"/>
              <a:gd name="connsiteY23" fmla="*/ 9235 h 10000"/>
              <a:gd name="connsiteX24" fmla="*/ 9581 w 10000"/>
              <a:gd name="connsiteY24" fmla="*/ 9344 h 10000"/>
              <a:gd name="connsiteX25" fmla="*/ 9372 w 10000"/>
              <a:gd name="connsiteY25" fmla="*/ 9454 h 10000"/>
              <a:gd name="connsiteX26" fmla="*/ 8953 w 10000"/>
              <a:gd name="connsiteY26" fmla="*/ 9563 h 10000"/>
              <a:gd name="connsiteX27" fmla="*/ 8534 w 10000"/>
              <a:gd name="connsiteY27" fmla="*/ 9672 h 10000"/>
              <a:gd name="connsiteX28" fmla="*/ 7723 w 10000"/>
              <a:gd name="connsiteY28" fmla="*/ 9891 h 10000"/>
              <a:gd name="connsiteX29" fmla="*/ 6885 w 10000"/>
              <a:gd name="connsiteY29" fmla="*/ 10000 h 10000"/>
              <a:gd name="connsiteX30" fmla="*/ 6047 w 10000"/>
              <a:gd name="connsiteY30" fmla="*/ 10000 h 10000"/>
              <a:gd name="connsiteX31" fmla="*/ 5419 w 10000"/>
              <a:gd name="connsiteY31" fmla="*/ 10000 h 10000"/>
              <a:gd name="connsiteX32" fmla="*/ 4791 w 10000"/>
              <a:gd name="connsiteY32" fmla="*/ 10000 h 10000"/>
              <a:gd name="connsiteX33" fmla="*/ 4372 w 10000"/>
              <a:gd name="connsiteY33" fmla="*/ 10000 h 10000"/>
              <a:gd name="connsiteX34" fmla="*/ 3743 w 10000"/>
              <a:gd name="connsiteY34" fmla="*/ 10000 h 10000"/>
              <a:gd name="connsiteX35" fmla="*/ 3325 w 10000"/>
              <a:gd name="connsiteY35" fmla="*/ 9891 h 10000"/>
              <a:gd name="connsiteX36" fmla="*/ 2906 w 10000"/>
              <a:gd name="connsiteY36" fmla="*/ 9891 h 10000"/>
              <a:gd name="connsiteX37" fmla="*/ 2513 w 10000"/>
              <a:gd name="connsiteY37" fmla="*/ 9781 h 10000"/>
              <a:gd name="connsiteX38" fmla="*/ 2094 w 10000"/>
              <a:gd name="connsiteY38" fmla="*/ 9672 h 10000"/>
              <a:gd name="connsiteX39" fmla="*/ 1885 w 10000"/>
              <a:gd name="connsiteY39" fmla="*/ 9563 h 10000"/>
              <a:gd name="connsiteX40" fmla="*/ 1466 w 10000"/>
              <a:gd name="connsiteY40" fmla="*/ 9344 h 10000"/>
              <a:gd name="connsiteX41" fmla="*/ 1257 w 10000"/>
              <a:gd name="connsiteY41" fmla="*/ 9126 h 10000"/>
              <a:gd name="connsiteX42" fmla="*/ 1047 w 10000"/>
              <a:gd name="connsiteY42" fmla="*/ 8811 h 10000"/>
              <a:gd name="connsiteX43" fmla="*/ 838 w 10000"/>
              <a:gd name="connsiteY43" fmla="*/ 8593 h 10000"/>
              <a:gd name="connsiteX44" fmla="*/ 628 w 10000"/>
              <a:gd name="connsiteY44" fmla="*/ 8374 h 10000"/>
              <a:gd name="connsiteX45" fmla="*/ 628 w 10000"/>
              <a:gd name="connsiteY45" fmla="*/ 8156 h 10000"/>
              <a:gd name="connsiteX46" fmla="*/ 419 w 10000"/>
              <a:gd name="connsiteY46" fmla="*/ 7937 h 10000"/>
              <a:gd name="connsiteX47" fmla="*/ 419 w 10000"/>
              <a:gd name="connsiteY47" fmla="*/ 7609 h 10000"/>
              <a:gd name="connsiteX48" fmla="*/ 419 w 10000"/>
              <a:gd name="connsiteY48" fmla="*/ 7391 h 10000"/>
              <a:gd name="connsiteX49" fmla="*/ 419 w 10000"/>
              <a:gd name="connsiteY49" fmla="*/ 6954 h 10000"/>
              <a:gd name="connsiteX50" fmla="*/ 419 w 10000"/>
              <a:gd name="connsiteY50" fmla="*/ 6626 h 10000"/>
              <a:gd name="connsiteX51" fmla="*/ 419 w 10000"/>
              <a:gd name="connsiteY51" fmla="*/ 6202 h 10000"/>
              <a:gd name="connsiteX52" fmla="*/ 419 w 10000"/>
              <a:gd name="connsiteY52" fmla="*/ 4454 h 10000"/>
              <a:gd name="connsiteX53" fmla="*/ 419 w 10000"/>
              <a:gd name="connsiteY53" fmla="*/ 2719 h 10000"/>
              <a:gd name="connsiteX54" fmla="*/ 419 w 10000"/>
              <a:gd name="connsiteY54" fmla="*/ 2281 h 10000"/>
              <a:gd name="connsiteX55" fmla="*/ 419 w 10000"/>
              <a:gd name="connsiteY55" fmla="*/ 1954 h 10000"/>
              <a:gd name="connsiteX56" fmla="*/ 419 w 10000"/>
              <a:gd name="connsiteY56" fmla="*/ 1626 h 10000"/>
              <a:gd name="connsiteX57" fmla="*/ 419 w 10000"/>
              <a:gd name="connsiteY57" fmla="*/ 1298 h 10000"/>
              <a:gd name="connsiteX58" fmla="*/ 419 w 10000"/>
              <a:gd name="connsiteY58" fmla="*/ 1093 h 10000"/>
              <a:gd name="connsiteX59" fmla="*/ 419 w 10000"/>
              <a:gd name="connsiteY59" fmla="*/ 874 h 10000"/>
              <a:gd name="connsiteX60" fmla="*/ 209 w 10000"/>
              <a:gd name="connsiteY60" fmla="*/ 546 h 10000"/>
              <a:gd name="connsiteX61" fmla="*/ 0 w 10000"/>
              <a:gd name="connsiteY61" fmla="*/ 219 h 10000"/>
              <a:gd name="connsiteX62" fmla="*/ 209 w 10000"/>
              <a:gd name="connsiteY62" fmla="*/ 0 h 10000"/>
              <a:gd name="connsiteX63" fmla="*/ 209 w 10000"/>
              <a:gd name="connsiteY63" fmla="*/ 0 h 10000"/>
              <a:gd name="connsiteX64" fmla="*/ 628 w 10000"/>
              <a:gd name="connsiteY64" fmla="*/ 0 h 10000"/>
              <a:gd name="connsiteX65" fmla="*/ 838 w 10000"/>
              <a:gd name="connsiteY65" fmla="*/ 0 h 10000"/>
              <a:gd name="connsiteX66" fmla="*/ 1257 w 10000"/>
              <a:gd name="connsiteY66" fmla="*/ 109 h 10000"/>
              <a:gd name="connsiteX67" fmla="*/ 1675 w 10000"/>
              <a:gd name="connsiteY67" fmla="*/ 328 h 10000"/>
              <a:gd name="connsiteX68" fmla="*/ 1885 w 10000"/>
              <a:gd name="connsiteY68" fmla="*/ 437 h 10000"/>
              <a:gd name="connsiteX69" fmla="*/ 2094 w 10000"/>
              <a:gd name="connsiteY69" fmla="*/ 546 h 10000"/>
              <a:gd name="connsiteX70" fmla="*/ 2094 w 10000"/>
              <a:gd name="connsiteY70" fmla="*/ 656 h 10000"/>
              <a:gd name="connsiteX71" fmla="*/ 2094 w 10000"/>
              <a:gd name="connsiteY71" fmla="*/ 874 h 10000"/>
              <a:gd name="connsiteX72" fmla="*/ 1885 w 10000"/>
              <a:gd name="connsiteY72" fmla="*/ 1298 h 10000"/>
              <a:gd name="connsiteX73" fmla="*/ 1885 w 10000"/>
              <a:gd name="connsiteY73" fmla="*/ 1516 h 10000"/>
              <a:gd name="connsiteX74" fmla="*/ 1675 w 10000"/>
              <a:gd name="connsiteY74" fmla="*/ 1844 h 10000"/>
              <a:gd name="connsiteX75" fmla="*/ 1675 w 10000"/>
              <a:gd name="connsiteY75" fmla="*/ 2391 h 10000"/>
              <a:gd name="connsiteX76" fmla="*/ 1466 w 10000"/>
              <a:gd name="connsiteY76" fmla="*/ 2937 h 10000"/>
              <a:gd name="connsiteX77" fmla="*/ 1466 w 10000"/>
              <a:gd name="connsiteY77" fmla="*/ 2937 h 10000"/>
              <a:gd name="connsiteX0" fmla="*/ 1257 w 9791"/>
              <a:gd name="connsiteY0" fmla="*/ 2937 h 10000"/>
              <a:gd name="connsiteX1" fmla="*/ 1257 w 9791"/>
              <a:gd name="connsiteY1" fmla="*/ 3484 h 10000"/>
              <a:gd name="connsiteX2" fmla="*/ 1257 w 9791"/>
              <a:gd name="connsiteY2" fmla="*/ 4016 h 10000"/>
              <a:gd name="connsiteX3" fmla="*/ 1257 w 9791"/>
              <a:gd name="connsiteY3" fmla="*/ 4563 h 10000"/>
              <a:gd name="connsiteX4" fmla="*/ 1257 w 9791"/>
              <a:gd name="connsiteY4" fmla="*/ 5000 h 10000"/>
              <a:gd name="connsiteX5" fmla="*/ 1048 w 9791"/>
              <a:gd name="connsiteY5" fmla="*/ 5437 h 10000"/>
              <a:gd name="connsiteX6" fmla="*/ 1048 w 9791"/>
              <a:gd name="connsiteY6" fmla="*/ 5984 h 10000"/>
              <a:gd name="connsiteX7" fmla="*/ 1257 w 9791"/>
              <a:gd name="connsiteY7" fmla="*/ 7063 h 10000"/>
              <a:gd name="connsiteX8" fmla="*/ 1257 w 9791"/>
              <a:gd name="connsiteY8" fmla="*/ 7500 h 10000"/>
              <a:gd name="connsiteX9" fmla="*/ 1466 w 9791"/>
              <a:gd name="connsiteY9" fmla="*/ 7937 h 10000"/>
              <a:gd name="connsiteX10" fmla="*/ 1676 w 9791"/>
              <a:gd name="connsiteY10" fmla="*/ 8265 h 10000"/>
              <a:gd name="connsiteX11" fmla="*/ 1885 w 9791"/>
              <a:gd name="connsiteY11" fmla="*/ 8593 h 10000"/>
              <a:gd name="connsiteX12" fmla="*/ 2095 w 9791"/>
              <a:gd name="connsiteY12" fmla="*/ 8702 h 10000"/>
              <a:gd name="connsiteX13" fmla="*/ 2514 w 9791"/>
              <a:gd name="connsiteY13" fmla="*/ 8921 h 10000"/>
              <a:gd name="connsiteX14" fmla="*/ 3116 w 9791"/>
              <a:gd name="connsiteY14" fmla="*/ 8921 h 10000"/>
              <a:gd name="connsiteX15" fmla="*/ 3744 w 9791"/>
              <a:gd name="connsiteY15" fmla="*/ 9030 h 10000"/>
              <a:gd name="connsiteX16" fmla="*/ 4372 w 9791"/>
              <a:gd name="connsiteY16" fmla="*/ 9030 h 10000"/>
              <a:gd name="connsiteX17" fmla="*/ 5000 w 9791"/>
              <a:gd name="connsiteY17" fmla="*/ 9030 h 10000"/>
              <a:gd name="connsiteX18" fmla="*/ 5629 w 9791"/>
              <a:gd name="connsiteY18" fmla="*/ 9030 h 10000"/>
              <a:gd name="connsiteX19" fmla="*/ 6257 w 9791"/>
              <a:gd name="connsiteY19" fmla="*/ 9030 h 10000"/>
              <a:gd name="connsiteX20" fmla="*/ 6676 w 9791"/>
              <a:gd name="connsiteY20" fmla="*/ 8921 h 10000"/>
              <a:gd name="connsiteX21" fmla="*/ 7304 w 9791"/>
              <a:gd name="connsiteY21" fmla="*/ 8702 h 10000"/>
              <a:gd name="connsiteX22" fmla="*/ 9791 w 9791"/>
              <a:gd name="connsiteY22" fmla="*/ 9126 h 10000"/>
              <a:gd name="connsiteX23" fmla="*/ 9582 w 9791"/>
              <a:gd name="connsiteY23" fmla="*/ 9235 h 10000"/>
              <a:gd name="connsiteX24" fmla="*/ 9372 w 9791"/>
              <a:gd name="connsiteY24" fmla="*/ 9344 h 10000"/>
              <a:gd name="connsiteX25" fmla="*/ 9163 w 9791"/>
              <a:gd name="connsiteY25" fmla="*/ 9454 h 10000"/>
              <a:gd name="connsiteX26" fmla="*/ 8744 w 9791"/>
              <a:gd name="connsiteY26" fmla="*/ 9563 h 10000"/>
              <a:gd name="connsiteX27" fmla="*/ 8325 w 9791"/>
              <a:gd name="connsiteY27" fmla="*/ 9672 h 10000"/>
              <a:gd name="connsiteX28" fmla="*/ 7514 w 9791"/>
              <a:gd name="connsiteY28" fmla="*/ 9891 h 10000"/>
              <a:gd name="connsiteX29" fmla="*/ 6676 w 9791"/>
              <a:gd name="connsiteY29" fmla="*/ 10000 h 10000"/>
              <a:gd name="connsiteX30" fmla="*/ 5838 w 9791"/>
              <a:gd name="connsiteY30" fmla="*/ 10000 h 10000"/>
              <a:gd name="connsiteX31" fmla="*/ 5210 w 9791"/>
              <a:gd name="connsiteY31" fmla="*/ 10000 h 10000"/>
              <a:gd name="connsiteX32" fmla="*/ 4582 w 9791"/>
              <a:gd name="connsiteY32" fmla="*/ 10000 h 10000"/>
              <a:gd name="connsiteX33" fmla="*/ 4163 w 9791"/>
              <a:gd name="connsiteY33" fmla="*/ 10000 h 10000"/>
              <a:gd name="connsiteX34" fmla="*/ 3534 w 9791"/>
              <a:gd name="connsiteY34" fmla="*/ 10000 h 10000"/>
              <a:gd name="connsiteX35" fmla="*/ 3116 w 9791"/>
              <a:gd name="connsiteY35" fmla="*/ 9891 h 10000"/>
              <a:gd name="connsiteX36" fmla="*/ 2697 w 9791"/>
              <a:gd name="connsiteY36" fmla="*/ 9891 h 10000"/>
              <a:gd name="connsiteX37" fmla="*/ 2304 w 9791"/>
              <a:gd name="connsiteY37" fmla="*/ 9781 h 10000"/>
              <a:gd name="connsiteX38" fmla="*/ 1885 w 9791"/>
              <a:gd name="connsiteY38" fmla="*/ 9672 h 10000"/>
              <a:gd name="connsiteX39" fmla="*/ 1676 w 9791"/>
              <a:gd name="connsiteY39" fmla="*/ 9563 h 10000"/>
              <a:gd name="connsiteX40" fmla="*/ 1257 w 9791"/>
              <a:gd name="connsiteY40" fmla="*/ 9344 h 10000"/>
              <a:gd name="connsiteX41" fmla="*/ 1048 w 9791"/>
              <a:gd name="connsiteY41" fmla="*/ 9126 h 10000"/>
              <a:gd name="connsiteX42" fmla="*/ 838 w 9791"/>
              <a:gd name="connsiteY42" fmla="*/ 8811 h 10000"/>
              <a:gd name="connsiteX43" fmla="*/ 629 w 9791"/>
              <a:gd name="connsiteY43" fmla="*/ 8593 h 10000"/>
              <a:gd name="connsiteX44" fmla="*/ 419 w 9791"/>
              <a:gd name="connsiteY44" fmla="*/ 8374 h 10000"/>
              <a:gd name="connsiteX45" fmla="*/ 419 w 9791"/>
              <a:gd name="connsiteY45" fmla="*/ 8156 h 10000"/>
              <a:gd name="connsiteX46" fmla="*/ 210 w 9791"/>
              <a:gd name="connsiteY46" fmla="*/ 7937 h 10000"/>
              <a:gd name="connsiteX47" fmla="*/ 210 w 9791"/>
              <a:gd name="connsiteY47" fmla="*/ 7609 h 10000"/>
              <a:gd name="connsiteX48" fmla="*/ 210 w 9791"/>
              <a:gd name="connsiteY48" fmla="*/ 7391 h 10000"/>
              <a:gd name="connsiteX49" fmla="*/ 210 w 9791"/>
              <a:gd name="connsiteY49" fmla="*/ 6954 h 10000"/>
              <a:gd name="connsiteX50" fmla="*/ 210 w 9791"/>
              <a:gd name="connsiteY50" fmla="*/ 6626 h 10000"/>
              <a:gd name="connsiteX51" fmla="*/ 210 w 9791"/>
              <a:gd name="connsiteY51" fmla="*/ 6202 h 10000"/>
              <a:gd name="connsiteX52" fmla="*/ 210 w 9791"/>
              <a:gd name="connsiteY52" fmla="*/ 4454 h 10000"/>
              <a:gd name="connsiteX53" fmla="*/ 210 w 9791"/>
              <a:gd name="connsiteY53" fmla="*/ 2719 h 10000"/>
              <a:gd name="connsiteX54" fmla="*/ 210 w 9791"/>
              <a:gd name="connsiteY54" fmla="*/ 2281 h 10000"/>
              <a:gd name="connsiteX55" fmla="*/ 210 w 9791"/>
              <a:gd name="connsiteY55" fmla="*/ 1954 h 10000"/>
              <a:gd name="connsiteX56" fmla="*/ 210 w 9791"/>
              <a:gd name="connsiteY56" fmla="*/ 1626 h 10000"/>
              <a:gd name="connsiteX57" fmla="*/ 210 w 9791"/>
              <a:gd name="connsiteY57" fmla="*/ 1298 h 10000"/>
              <a:gd name="connsiteX58" fmla="*/ 210 w 9791"/>
              <a:gd name="connsiteY58" fmla="*/ 1093 h 10000"/>
              <a:gd name="connsiteX59" fmla="*/ 210 w 9791"/>
              <a:gd name="connsiteY59" fmla="*/ 874 h 10000"/>
              <a:gd name="connsiteX60" fmla="*/ 0 w 9791"/>
              <a:gd name="connsiteY60" fmla="*/ 546 h 10000"/>
              <a:gd name="connsiteX61" fmla="*/ 0 w 9791"/>
              <a:gd name="connsiteY61" fmla="*/ 0 h 10000"/>
              <a:gd name="connsiteX62" fmla="*/ 0 w 9791"/>
              <a:gd name="connsiteY62" fmla="*/ 0 h 10000"/>
              <a:gd name="connsiteX63" fmla="*/ 419 w 9791"/>
              <a:gd name="connsiteY63" fmla="*/ 0 h 10000"/>
              <a:gd name="connsiteX64" fmla="*/ 629 w 9791"/>
              <a:gd name="connsiteY64" fmla="*/ 0 h 10000"/>
              <a:gd name="connsiteX65" fmla="*/ 1048 w 9791"/>
              <a:gd name="connsiteY65" fmla="*/ 109 h 10000"/>
              <a:gd name="connsiteX66" fmla="*/ 1466 w 9791"/>
              <a:gd name="connsiteY66" fmla="*/ 328 h 10000"/>
              <a:gd name="connsiteX67" fmla="*/ 1676 w 9791"/>
              <a:gd name="connsiteY67" fmla="*/ 437 h 10000"/>
              <a:gd name="connsiteX68" fmla="*/ 1885 w 9791"/>
              <a:gd name="connsiteY68" fmla="*/ 546 h 10000"/>
              <a:gd name="connsiteX69" fmla="*/ 1885 w 9791"/>
              <a:gd name="connsiteY69" fmla="*/ 656 h 10000"/>
              <a:gd name="connsiteX70" fmla="*/ 1885 w 9791"/>
              <a:gd name="connsiteY70" fmla="*/ 874 h 10000"/>
              <a:gd name="connsiteX71" fmla="*/ 1676 w 9791"/>
              <a:gd name="connsiteY71" fmla="*/ 1298 h 10000"/>
              <a:gd name="connsiteX72" fmla="*/ 1676 w 9791"/>
              <a:gd name="connsiteY72" fmla="*/ 1516 h 10000"/>
              <a:gd name="connsiteX73" fmla="*/ 1466 w 9791"/>
              <a:gd name="connsiteY73" fmla="*/ 1844 h 10000"/>
              <a:gd name="connsiteX74" fmla="*/ 1466 w 9791"/>
              <a:gd name="connsiteY74" fmla="*/ 2391 h 10000"/>
              <a:gd name="connsiteX75" fmla="*/ 1257 w 9791"/>
              <a:gd name="connsiteY75" fmla="*/ 2937 h 10000"/>
              <a:gd name="connsiteX76" fmla="*/ 1257 w 9791"/>
              <a:gd name="connsiteY76"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0 w 10000"/>
              <a:gd name="connsiteY62" fmla="*/ 0 h 10000"/>
              <a:gd name="connsiteX63" fmla="*/ 428 w 10000"/>
              <a:gd name="connsiteY63" fmla="*/ 0 h 10000"/>
              <a:gd name="connsiteX64" fmla="*/ 1070 w 10000"/>
              <a:gd name="connsiteY64" fmla="*/ 109 h 10000"/>
              <a:gd name="connsiteX65" fmla="*/ 1497 w 10000"/>
              <a:gd name="connsiteY65" fmla="*/ 328 h 10000"/>
              <a:gd name="connsiteX66" fmla="*/ 1712 w 10000"/>
              <a:gd name="connsiteY66" fmla="*/ 437 h 10000"/>
              <a:gd name="connsiteX67" fmla="*/ 1925 w 10000"/>
              <a:gd name="connsiteY67" fmla="*/ 546 h 10000"/>
              <a:gd name="connsiteX68" fmla="*/ 1925 w 10000"/>
              <a:gd name="connsiteY68" fmla="*/ 656 h 10000"/>
              <a:gd name="connsiteX69" fmla="*/ 1925 w 10000"/>
              <a:gd name="connsiteY69" fmla="*/ 874 h 10000"/>
              <a:gd name="connsiteX70" fmla="*/ 1712 w 10000"/>
              <a:gd name="connsiteY70" fmla="*/ 1298 h 10000"/>
              <a:gd name="connsiteX71" fmla="*/ 1712 w 10000"/>
              <a:gd name="connsiteY71" fmla="*/ 1516 h 10000"/>
              <a:gd name="connsiteX72" fmla="*/ 1497 w 10000"/>
              <a:gd name="connsiteY72" fmla="*/ 1844 h 10000"/>
              <a:gd name="connsiteX73" fmla="*/ 1497 w 10000"/>
              <a:gd name="connsiteY73" fmla="*/ 2391 h 10000"/>
              <a:gd name="connsiteX74" fmla="*/ 1284 w 10000"/>
              <a:gd name="connsiteY74" fmla="*/ 2937 h 10000"/>
              <a:gd name="connsiteX75" fmla="*/ 1284 w 10000"/>
              <a:gd name="connsiteY75"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428 w 10000"/>
              <a:gd name="connsiteY62" fmla="*/ 0 h 10000"/>
              <a:gd name="connsiteX63" fmla="*/ 1070 w 10000"/>
              <a:gd name="connsiteY63" fmla="*/ 109 h 10000"/>
              <a:gd name="connsiteX64" fmla="*/ 1497 w 10000"/>
              <a:gd name="connsiteY64" fmla="*/ 328 h 10000"/>
              <a:gd name="connsiteX65" fmla="*/ 1712 w 10000"/>
              <a:gd name="connsiteY65" fmla="*/ 437 h 10000"/>
              <a:gd name="connsiteX66" fmla="*/ 1925 w 10000"/>
              <a:gd name="connsiteY66" fmla="*/ 546 h 10000"/>
              <a:gd name="connsiteX67" fmla="*/ 1925 w 10000"/>
              <a:gd name="connsiteY67" fmla="*/ 656 h 10000"/>
              <a:gd name="connsiteX68" fmla="*/ 1925 w 10000"/>
              <a:gd name="connsiteY68" fmla="*/ 874 h 10000"/>
              <a:gd name="connsiteX69" fmla="*/ 1712 w 10000"/>
              <a:gd name="connsiteY69" fmla="*/ 1298 h 10000"/>
              <a:gd name="connsiteX70" fmla="*/ 1712 w 10000"/>
              <a:gd name="connsiteY70" fmla="*/ 1516 h 10000"/>
              <a:gd name="connsiteX71" fmla="*/ 1497 w 10000"/>
              <a:gd name="connsiteY71" fmla="*/ 1844 h 10000"/>
              <a:gd name="connsiteX72" fmla="*/ 1497 w 10000"/>
              <a:gd name="connsiteY72" fmla="*/ 2391 h 10000"/>
              <a:gd name="connsiteX73" fmla="*/ 1284 w 10000"/>
              <a:gd name="connsiteY73" fmla="*/ 2937 h 10000"/>
              <a:gd name="connsiteX74" fmla="*/ 1284 w 10000"/>
              <a:gd name="connsiteY74" fmla="*/ 2937 h 10000"/>
              <a:gd name="connsiteX0" fmla="*/ 1284 w 10000"/>
              <a:gd name="connsiteY0" fmla="*/ 2937 h 10000"/>
              <a:gd name="connsiteX1" fmla="*/ 1284 w 10000"/>
              <a:gd name="connsiteY1" fmla="*/ 3484 h 10000"/>
              <a:gd name="connsiteX2" fmla="*/ 1284 w 10000"/>
              <a:gd name="connsiteY2" fmla="*/ 4016 h 10000"/>
              <a:gd name="connsiteX3" fmla="*/ 1284 w 10000"/>
              <a:gd name="connsiteY3" fmla="*/ 4563 h 10000"/>
              <a:gd name="connsiteX4" fmla="*/ 1284 w 10000"/>
              <a:gd name="connsiteY4" fmla="*/ 5000 h 10000"/>
              <a:gd name="connsiteX5" fmla="*/ 1070 w 10000"/>
              <a:gd name="connsiteY5" fmla="*/ 5437 h 10000"/>
              <a:gd name="connsiteX6" fmla="*/ 1070 w 10000"/>
              <a:gd name="connsiteY6" fmla="*/ 5984 h 10000"/>
              <a:gd name="connsiteX7" fmla="*/ 1284 w 10000"/>
              <a:gd name="connsiteY7" fmla="*/ 7063 h 10000"/>
              <a:gd name="connsiteX8" fmla="*/ 1284 w 10000"/>
              <a:gd name="connsiteY8" fmla="*/ 7500 h 10000"/>
              <a:gd name="connsiteX9" fmla="*/ 1497 w 10000"/>
              <a:gd name="connsiteY9" fmla="*/ 7937 h 10000"/>
              <a:gd name="connsiteX10" fmla="*/ 1712 w 10000"/>
              <a:gd name="connsiteY10" fmla="*/ 8265 h 10000"/>
              <a:gd name="connsiteX11" fmla="*/ 1925 w 10000"/>
              <a:gd name="connsiteY11" fmla="*/ 8593 h 10000"/>
              <a:gd name="connsiteX12" fmla="*/ 2140 w 10000"/>
              <a:gd name="connsiteY12" fmla="*/ 8702 h 10000"/>
              <a:gd name="connsiteX13" fmla="*/ 2568 w 10000"/>
              <a:gd name="connsiteY13" fmla="*/ 8921 h 10000"/>
              <a:gd name="connsiteX14" fmla="*/ 3183 w 10000"/>
              <a:gd name="connsiteY14" fmla="*/ 8921 h 10000"/>
              <a:gd name="connsiteX15" fmla="*/ 3824 w 10000"/>
              <a:gd name="connsiteY15" fmla="*/ 9030 h 10000"/>
              <a:gd name="connsiteX16" fmla="*/ 4465 w 10000"/>
              <a:gd name="connsiteY16" fmla="*/ 9030 h 10000"/>
              <a:gd name="connsiteX17" fmla="*/ 5107 w 10000"/>
              <a:gd name="connsiteY17" fmla="*/ 9030 h 10000"/>
              <a:gd name="connsiteX18" fmla="*/ 5749 w 10000"/>
              <a:gd name="connsiteY18" fmla="*/ 9030 h 10000"/>
              <a:gd name="connsiteX19" fmla="*/ 6391 w 10000"/>
              <a:gd name="connsiteY19" fmla="*/ 9030 h 10000"/>
              <a:gd name="connsiteX20" fmla="*/ 6819 w 10000"/>
              <a:gd name="connsiteY20" fmla="*/ 8921 h 10000"/>
              <a:gd name="connsiteX21" fmla="*/ 7460 w 10000"/>
              <a:gd name="connsiteY21" fmla="*/ 8702 h 10000"/>
              <a:gd name="connsiteX22" fmla="*/ 10000 w 10000"/>
              <a:gd name="connsiteY22" fmla="*/ 9126 h 10000"/>
              <a:gd name="connsiteX23" fmla="*/ 9787 w 10000"/>
              <a:gd name="connsiteY23" fmla="*/ 9235 h 10000"/>
              <a:gd name="connsiteX24" fmla="*/ 9572 w 10000"/>
              <a:gd name="connsiteY24" fmla="*/ 9344 h 10000"/>
              <a:gd name="connsiteX25" fmla="*/ 9359 w 10000"/>
              <a:gd name="connsiteY25" fmla="*/ 9454 h 10000"/>
              <a:gd name="connsiteX26" fmla="*/ 8931 w 10000"/>
              <a:gd name="connsiteY26" fmla="*/ 9563 h 10000"/>
              <a:gd name="connsiteX27" fmla="*/ 8503 w 10000"/>
              <a:gd name="connsiteY27" fmla="*/ 9672 h 10000"/>
              <a:gd name="connsiteX28" fmla="*/ 7674 w 10000"/>
              <a:gd name="connsiteY28" fmla="*/ 9891 h 10000"/>
              <a:gd name="connsiteX29" fmla="*/ 6819 w 10000"/>
              <a:gd name="connsiteY29" fmla="*/ 10000 h 10000"/>
              <a:gd name="connsiteX30" fmla="*/ 5963 w 10000"/>
              <a:gd name="connsiteY30" fmla="*/ 10000 h 10000"/>
              <a:gd name="connsiteX31" fmla="*/ 5321 w 10000"/>
              <a:gd name="connsiteY31" fmla="*/ 10000 h 10000"/>
              <a:gd name="connsiteX32" fmla="*/ 4680 w 10000"/>
              <a:gd name="connsiteY32" fmla="*/ 10000 h 10000"/>
              <a:gd name="connsiteX33" fmla="*/ 4252 w 10000"/>
              <a:gd name="connsiteY33" fmla="*/ 10000 h 10000"/>
              <a:gd name="connsiteX34" fmla="*/ 3609 w 10000"/>
              <a:gd name="connsiteY34" fmla="*/ 10000 h 10000"/>
              <a:gd name="connsiteX35" fmla="*/ 3183 w 10000"/>
              <a:gd name="connsiteY35" fmla="*/ 9891 h 10000"/>
              <a:gd name="connsiteX36" fmla="*/ 2755 w 10000"/>
              <a:gd name="connsiteY36" fmla="*/ 9891 h 10000"/>
              <a:gd name="connsiteX37" fmla="*/ 2353 w 10000"/>
              <a:gd name="connsiteY37" fmla="*/ 9781 h 10000"/>
              <a:gd name="connsiteX38" fmla="*/ 1925 w 10000"/>
              <a:gd name="connsiteY38" fmla="*/ 9672 h 10000"/>
              <a:gd name="connsiteX39" fmla="*/ 1712 w 10000"/>
              <a:gd name="connsiteY39" fmla="*/ 9563 h 10000"/>
              <a:gd name="connsiteX40" fmla="*/ 1284 w 10000"/>
              <a:gd name="connsiteY40" fmla="*/ 9344 h 10000"/>
              <a:gd name="connsiteX41" fmla="*/ 1070 w 10000"/>
              <a:gd name="connsiteY41" fmla="*/ 9126 h 10000"/>
              <a:gd name="connsiteX42" fmla="*/ 856 w 10000"/>
              <a:gd name="connsiteY42" fmla="*/ 8811 h 10000"/>
              <a:gd name="connsiteX43" fmla="*/ 642 w 10000"/>
              <a:gd name="connsiteY43" fmla="*/ 8593 h 10000"/>
              <a:gd name="connsiteX44" fmla="*/ 428 w 10000"/>
              <a:gd name="connsiteY44" fmla="*/ 8374 h 10000"/>
              <a:gd name="connsiteX45" fmla="*/ 428 w 10000"/>
              <a:gd name="connsiteY45" fmla="*/ 8156 h 10000"/>
              <a:gd name="connsiteX46" fmla="*/ 214 w 10000"/>
              <a:gd name="connsiteY46" fmla="*/ 7937 h 10000"/>
              <a:gd name="connsiteX47" fmla="*/ 214 w 10000"/>
              <a:gd name="connsiteY47" fmla="*/ 7609 h 10000"/>
              <a:gd name="connsiteX48" fmla="*/ 214 w 10000"/>
              <a:gd name="connsiteY48" fmla="*/ 7391 h 10000"/>
              <a:gd name="connsiteX49" fmla="*/ 214 w 10000"/>
              <a:gd name="connsiteY49" fmla="*/ 6954 h 10000"/>
              <a:gd name="connsiteX50" fmla="*/ 214 w 10000"/>
              <a:gd name="connsiteY50" fmla="*/ 6626 h 10000"/>
              <a:gd name="connsiteX51" fmla="*/ 214 w 10000"/>
              <a:gd name="connsiteY51" fmla="*/ 6202 h 10000"/>
              <a:gd name="connsiteX52" fmla="*/ 214 w 10000"/>
              <a:gd name="connsiteY52" fmla="*/ 4454 h 10000"/>
              <a:gd name="connsiteX53" fmla="*/ 214 w 10000"/>
              <a:gd name="connsiteY53" fmla="*/ 2719 h 10000"/>
              <a:gd name="connsiteX54" fmla="*/ 214 w 10000"/>
              <a:gd name="connsiteY54" fmla="*/ 2281 h 10000"/>
              <a:gd name="connsiteX55" fmla="*/ 214 w 10000"/>
              <a:gd name="connsiteY55" fmla="*/ 1954 h 10000"/>
              <a:gd name="connsiteX56" fmla="*/ 214 w 10000"/>
              <a:gd name="connsiteY56" fmla="*/ 1626 h 10000"/>
              <a:gd name="connsiteX57" fmla="*/ 214 w 10000"/>
              <a:gd name="connsiteY57" fmla="*/ 1298 h 10000"/>
              <a:gd name="connsiteX58" fmla="*/ 214 w 10000"/>
              <a:gd name="connsiteY58" fmla="*/ 1093 h 10000"/>
              <a:gd name="connsiteX59" fmla="*/ 214 w 10000"/>
              <a:gd name="connsiteY59" fmla="*/ 874 h 10000"/>
              <a:gd name="connsiteX60" fmla="*/ 0 w 10000"/>
              <a:gd name="connsiteY60" fmla="*/ 546 h 10000"/>
              <a:gd name="connsiteX61" fmla="*/ 0 w 10000"/>
              <a:gd name="connsiteY61" fmla="*/ 0 h 10000"/>
              <a:gd name="connsiteX62" fmla="*/ 1070 w 10000"/>
              <a:gd name="connsiteY62" fmla="*/ 109 h 10000"/>
              <a:gd name="connsiteX63" fmla="*/ 1497 w 10000"/>
              <a:gd name="connsiteY63" fmla="*/ 328 h 10000"/>
              <a:gd name="connsiteX64" fmla="*/ 1712 w 10000"/>
              <a:gd name="connsiteY64" fmla="*/ 437 h 10000"/>
              <a:gd name="connsiteX65" fmla="*/ 1925 w 10000"/>
              <a:gd name="connsiteY65" fmla="*/ 546 h 10000"/>
              <a:gd name="connsiteX66" fmla="*/ 1925 w 10000"/>
              <a:gd name="connsiteY66" fmla="*/ 656 h 10000"/>
              <a:gd name="connsiteX67" fmla="*/ 1925 w 10000"/>
              <a:gd name="connsiteY67" fmla="*/ 874 h 10000"/>
              <a:gd name="connsiteX68" fmla="*/ 1712 w 10000"/>
              <a:gd name="connsiteY68" fmla="*/ 1298 h 10000"/>
              <a:gd name="connsiteX69" fmla="*/ 1712 w 10000"/>
              <a:gd name="connsiteY69" fmla="*/ 1516 h 10000"/>
              <a:gd name="connsiteX70" fmla="*/ 1497 w 10000"/>
              <a:gd name="connsiteY70" fmla="*/ 1844 h 10000"/>
              <a:gd name="connsiteX71" fmla="*/ 1497 w 10000"/>
              <a:gd name="connsiteY71" fmla="*/ 2391 h 10000"/>
              <a:gd name="connsiteX72" fmla="*/ 1284 w 10000"/>
              <a:gd name="connsiteY72" fmla="*/ 2937 h 10000"/>
              <a:gd name="connsiteX73" fmla="*/ 1284 w 10000"/>
              <a:gd name="connsiteY73" fmla="*/ 2937 h 10000"/>
              <a:gd name="connsiteX0" fmla="*/ 1284 w 10000"/>
              <a:gd name="connsiteY0" fmla="*/ 2828 h 9891"/>
              <a:gd name="connsiteX1" fmla="*/ 1284 w 10000"/>
              <a:gd name="connsiteY1" fmla="*/ 3375 h 9891"/>
              <a:gd name="connsiteX2" fmla="*/ 1284 w 10000"/>
              <a:gd name="connsiteY2" fmla="*/ 3907 h 9891"/>
              <a:gd name="connsiteX3" fmla="*/ 1284 w 10000"/>
              <a:gd name="connsiteY3" fmla="*/ 4454 h 9891"/>
              <a:gd name="connsiteX4" fmla="*/ 1284 w 10000"/>
              <a:gd name="connsiteY4" fmla="*/ 4891 h 9891"/>
              <a:gd name="connsiteX5" fmla="*/ 1070 w 10000"/>
              <a:gd name="connsiteY5" fmla="*/ 5328 h 9891"/>
              <a:gd name="connsiteX6" fmla="*/ 1070 w 10000"/>
              <a:gd name="connsiteY6" fmla="*/ 5875 h 9891"/>
              <a:gd name="connsiteX7" fmla="*/ 1284 w 10000"/>
              <a:gd name="connsiteY7" fmla="*/ 6954 h 9891"/>
              <a:gd name="connsiteX8" fmla="*/ 1284 w 10000"/>
              <a:gd name="connsiteY8" fmla="*/ 7391 h 9891"/>
              <a:gd name="connsiteX9" fmla="*/ 1497 w 10000"/>
              <a:gd name="connsiteY9" fmla="*/ 7828 h 9891"/>
              <a:gd name="connsiteX10" fmla="*/ 1712 w 10000"/>
              <a:gd name="connsiteY10" fmla="*/ 8156 h 9891"/>
              <a:gd name="connsiteX11" fmla="*/ 1925 w 10000"/>
              <a:gd name="connsiteY11" fmla="*/ 8484 h 9891"/>
              <a:gd name="connsiteX12" fmla="*/ 2140 w 10000"/>
              <a:gd name="connsiteY12" fmla="*/ 8593 h 9891"/>
              <a:gd name="connsiteX13" fmla="*/ 2568 w 10000"/>
              <a:gd name="connsiteY13" fmla="*/ 8812 h 9891"/>
              <a:gd name="connsiteX14" fmla="*/ 3183 w 10000"/>
              <a:gd name="connsiteY14" fmla="*/ 8812 h 9891"/>
              <a:gd name="connsiteX15" fmla="*/ 3824 w 10000"/>
              <a:gd name="connsiteY15" fmla="*/ 8921 h 9891"/>
              <a:gd name="connsiteX16" fmla="*/ 4465 w 10000"/>
              <a:gd name="connsiteY16" fmla="*/ 8921 h 9891"/>
              <a:gd name="connsiteX17" fmla="*/ 5107 w 10000"/>
              <a:gd name="connsiteY17" fmla="*/ 8921 h 9891"/>
              <a:gd name="connsiteX18" fmla="*/ 5749 w 10000"/>
              <a:gd name="connsiteY18" fmla="*/ 8921 h 9891"/>
              <a:gd name="connsiteX19" fmla="*/ 6391 w 10000"/>
              <a:gd name="connsiteY19" fmla="*/ 8921 h 9891"/>
              <a:gd name="connsiteX20" fmla="*/ 6819 w 10000"/>
              <a:gd name="connsiteY20" fmla="*/ 8812 h 9891"/>
              <a:gd name="connsiteX21" fmla="*/ 7460 w 10000"/>
              <a:gd name="connsiteY21" fmla="*/ 8593 h 9891"/>
              <a:gd name="connsiteX22" fmla="*/ 10000 w 10000"/>
              <a:gd name="connsiteY22" fmla="*/ 9017 h 9891"/>
              <a:gd name="connsiteX23" fmla="*/ 9787 w 10000"/>
              <a:gd name="connsiteY23" fmla="*/ 9126 h 9891"/>
              <a:gd name="connsiteX24" fmla="*/ 9572 w 10000"/>
              <a:gd name="connsiteY24" fmla="*/ 9235 h 9891"/>
              <a:gd name="connsiteX25" fmla="*/ 9359 w 10000"/>
              <a:gd name="connsiteY25" fmla="*/ 9345 h 9891"/>
              <a:gd name="connsiteX26" fmla="*/ 8931 w 10000"/>
              <a:gd name="connsiteY26" fmla="*/ 9454 h 9891"/>
              <a:gd name="connsiteX27" fmla="*/ 8503 w 10000"/>
              <a:gd name="connsiteY27" fmla="*/ 9563 h 9891"/>
              <a:gd name="connsiteX28" fmla="*/ 7674 w 10000"/>
              <a:gd name="connsiteY28" fmla="*/ 9782 h 9891"/>
              <a:gd name="connsiteX29" fmla="*/ 6819 w 10000"/>
              <a:gd name="connsiteY29" fmla="*/ 9891 h 9891"/>
              <a:gd name="connsiteX30" fmla="*/ 5963 w 10000"/>
              <a:gd name="connsiteY30" fmla="*/ 9891 h 9891"/>
              <a:gd name="connsiteX31" fmla="*/ 5321 w 10000"/>
              <a:gd name="connsiteY31" fmla="*/ 9891 h 9891"/>
              <a:gd name="connsiteX32" fmla="*/ 4680 w 10000"/>
              <a:gd name="connsiteY32" fmla="*/ 9891 h 9891"/>
              <a:gd name="connsiteX33" fmla="*/ 4252 w 10000"/>
              <a:gd name="connsiteY33" fmla="*/ 9891 h 9891"/>
              <a:gd name="connsiteX34" fmla="*/ 3609 w 10000"/>
              <a:gd name="connsiteY34" fmla="*/ 9891 h 9891"/>
              <a:gd name="connsiteX35" fmla="*/ 3183 w 10000"/>
              <a:gd name="connsiteY35" fmla="*/ 9782 h 9891"/>
              <a:gd name="connsiteX36" fmla="*/ 2755 w 10000"/>
              <a:gd name="connsiteY36" fmla="*/ 9782 h 9891"/>
              <a:gd name="connsiteX37" fmla="*/ 2353 w 10000"/>
              <a:gd name="connsiteY37" fmla="*/ 9672 h 9891"/>
              <a:gd name="connsiteX38" fmla="*/ 1925 w 10000"/>
              <a:gd name="connsiteY38" fmla="*/ 9563 h 9891"/>
              <a:gd name="connsiteX39" fmla="*/ 1712 w 10000"/>
              <a:gd name="connsiteY39" fmla="*/ 9454 h 9891"/>
              <a:gd name="connsiteX40" fmla="*/ 1284 w 10000"/>
              <a:gd name="connsiteY40" fmla="*/ 9235 h 9891"/>
              <a:gd name="connsiteX41" fmla="*/ 1070 w 10000"/>
              <a:gd name="connsiteY41" fmla="*/ 9017 h 9891"/>
              <a:gd name="connsiteX42" fmla="*/ 856 w 10000"/>
              <a:gd name="connsiteY42" fmla="*/ 8702 h 9891"/>
              <a:gd name="connsiteX43" fmla="*/ 642 w 10000"/>
              <a:gd name="connsiteY43" fmla="*/ 8484 h 9891"/>
              <a:gd name="connsiteX44" fmla="*/ 428 w 10000"/>
              <a:gd name="connsiteY44" fmla="*/ 8265 h 9891"/>
              <a:gd name="connsiteX45" fmla="*/ 428 w 10000"/>
              <a:gd name="connsiteY45" fmla="*/ 8047 h 9891"/>
              <a:gd name="connsiteX46" fmla="*/ 214 w 10000"/>
              <a:gd name="connsiteY46" fmla="*/ 7828 h 9891"/>
              <a:gd name="connsiteX47" fmla="*/ 214 w 10000"/>
              <a:gd name="connsiteY47" fmla="*/ 7500 h 9891"/>
              <a:gd name="connsiteX48" fmla="*/ 214 w 10000"/>
              <a:gd name="connsiteY48" fmla="*/ 7282 h 9891"/>
              <a:gd name="connsiteX49" fmla="*/ 214 w 10000"/>
              <a:gd name="connsiteY49" fmla="*/ 6845 h 9891"/>
              <a:gd name="connsiteX50" fmla="*/ 214 w 10000"/>
              <a:gd name="connsiteY50" fmla="*/ 6517 h 9891"/>
              <a:gd name="connsiteX51" fmla="*/ 214 w 10000"/>
              <a:gd name="connsiteY51" fmla="*/ 6093 h 9891"/>
              <a:gd name="connsiteX52" fmla="*/ 214 w 10000"/>
              <a:gd name="connsiteY52" fmla="*/ 4345 h 9891"/>
              <a:gd name="connsiteX53" fmla="*/ 214 w 10000"/>
              <a:gd name="connsiteY53" fmla="*/ 2610 h 9891"/>
              <a:gd name="connsiteX54" fmla="*/ 214 w 10000"/>
              <a:gd name="connsiteY54" fmla="*/ 2172 h 9891"/>
              <a:gd name="connsiteX55" fmla="*/ 214 w 10000"/>
              <a:gd name="connsiteY55" fmla="*/ 1845 h 9891"/>
              <a:gd name="connsiteX56" fmla="*/ 214 w 10000"/>
              <a:gd name="connsiteY56" fmla="*/ 1517 h 9891"/>
              <a:gd name="connsiteX57" fmla="*/ 214 w 10000"/>
              <a:gd name="connsiteY57" fmla="*/ 1189 h 9891"/>
              <a:gd name="connsiteX58" fmla="*/ 214 w 10000"/>
              <a:gd name="connsiteY58" fmla="*/ 984 h 9891"/>
              <a:gd name="connsiteX59" fmla="*/ 214 w 10000"/>
              <a:gd name="connsiteY59" fmla="*/ 765 h 9891"/>
              <a:gd name="connsiteX60" fmla="*/ 0 w 10000"/>
              <a:gd name="connsiteY60" fmla="*/ 437 h 9891"/>
              <a:gd name="connsiteX61" fmla="*/ 1070 w 10000"/>
              <a:gd name="connsiteY61" fmla="*/ 0 h 9891"/>
              <a:gd name="connsiteX62" fmla="*/ 1497 w 10000"/>
              <a:gd name="connsiteY62" fmla="*/ 219 h 9891"/>
              <a:gd name="connsiteX63" fmla="*/ 1712 w 10000"/>
              <a:gd name="connsiteY63" fmla="*/ 328 h 9891"/>
              <a:gd name="connsiteX64" fmla="*/ 1925 w 10000"/>
              <a:gd name="connsiteY64" fmla="*/ 437 h 9891"/>
              <a:gd name="connsiteX65" fmla="*/ 1925 w 10000"/>
              <a:gd name="connsiteY65" fmla="*/ 547 h 9891"/>
              <a:gd name="connsiteX66" fmla="*/ 1925 w 10000"/>
              <a:gd name="connsiteY66" fmla="*/ 765 h 9891"/>
              <a:gd name="connsiteX67" fmla="*/ 1712 w 10000"/>
              <a:gd name="connsiteY67" fmla="*/ 1189 h 9891"/>
              <a:gd name="connsiteX68" fmla="*/ 1712 w 10000"/>
              <a:gd name="connsiteY68" fmla="*/ 1407 h 9891"/>
              <a:gd name="connsiteX69" fmla="*/ 1497 w 10000"/>
              <a:gd name="connsiteY69" fmla="*/ 1735 h 9891"/>
              <a:gd name="connsiteX70" fmla="*/ 1497 w 10000"/>
              <a:gd name="connsiteY70" fmla="*/ 2282 h 9891"/>
              <a:gd name="connsiteX71" fmla="*/ 1284 w 10000"/>
              <a:gd name="connsiteY71" fmla="*/ 2828 h 9891"/>
              <a:gd name="connsiteX72" fmla="*/ 1284 w 10000"/>
              <a:gd name="connsiteY72" fmla="*/ 2828 h 9891"/>
              <a:gd name="connsiteX0" fmla="*/ 1284 w 10000"/>
              <a:gd name="connsiteY0" fmla="*/ 2638 h 9779"/>
              <a:gd name="connsiteX1" fmla="*/ 1284 w 10000"/>
              <a:gd name="connsiteY1" fmla="*/ 3191 h 9779"/>
              <a:gd name="connsiteX2" fmla="*/ 1284 w 10000"/>
              <a:gd name="connsiteY2" fmla="*/ 3729 h 9779"/>
              <a:gd name="connsiteX3" fmla="*/ 1284 w 10000"/>
              <a:gd name="connsiteY3" fmla="*/ 4282 h 9779"/>
              <a:gd name="connsiteX4" fmla="*/ 1284 w 10000"/>
              <a:gd name="connsiteY4" fmla="*/ 4724 h 9779"/>
              <a:gd name="connsiteX5" fmla="*/ 1070 w 10000"/>
              <a:gd name="connsiteY5" fmla="*/ 5166 h 9779"/>
              <a:gd name="connsiteX6" fmla="*/ 1070 w 10000"/>
              <a:gd name="connsiteY6" fmla="*/ 5719 h 9779"/>
              <a:gd name="connsiteX7" fmla="*/ 1284 w 10000"/>
              <a:gd name="connsiteY7" fmla="*/ 6810 h 9779"/>
              <a:gd name="connsiteX8" fmla="*/ 1284 w 10000"/>
              <a:gd name="connsiteY8" fmla="*/ 7251 h 9779"/>
              <a:gd name="connsiteX9" fmla="*/ 1497 w 10000"/>
              <a:gd name="connsiteY9" fmla="*/ 7693 h 9779"/>
              <a:gd name="connsiteX10" fmla="*/ 1712 w 10000"/>
              <a:gd name="connsiteY10" fmla="*/ 8025 h 9779"/>
              <a:gd name="connsiteX11" fmla="*/ 1925 w 10000"/>
              <a:gd name="connsiteY11" fmla="*/ 8356 h 9779"/>
              <a:gd name="connsiteX12" fmla="*/ 2140 w 10000"/>
              <a:gd name="connsiteY12" fmla="*/ 8467 h 9779"/>
              <a:gd name="connsiteX13" fmla="*/ 2568 w 10000"/>
              <a:gd name="connsiteY13" fmla="*/ 8688 h 9779"/>
              <a:gd name="connsiteX14" fmla="*/ 3183 w 10000"/>
              <a:gd name="connsiteY14" fmla="*/ 8688 h 9779"/>
              <a:gd name="connsiteX15" fmla="*/ 3824 w 10000"/>
              <a:gd name="connsiteY15" fmla="*/ 8798 h 9779"/>
              <a:gd name="connsiteX16" fmla="*/ 4465 w 10000"/>
              <a:gd name="connsiteY16" fmla="*/ 8798 h 9779"/>
              <a:gd name="connsiteX17" fmla="*/ 5107 w 10000"/>
              <a:gd name="connsiteY17" fmla="*/ 8798 h 9779"/>
              <a:gd name="connsiteX18" fmla="*/ 5749 w 10000"/>
              <a:gd name="connsiteY18" fmla="*/ 8798 h 9779"/>
              <a:gd name="connsiteX19" fmla="*/ 6391 w 10000"/>
              <a:gd name="connsiteY19" fmla="*/ 8798 h 9779"/>
              <a:gd name="connsiteX20" fmla="*/ 6819 w 10000"/>
              <a:gd name="connsiteY20" fmla="*/ 8688 h 9779"/>
              <a:gd name="connsiteX21" fmla="*/ 7460 w 10000"/>
              <a:gd name="connsiteY21" fmla="*/ 8467 h 9779"/>
              <a:gd name="connsiteX22" fmla="*/ 10000 w 10000"/>
              <a:gd name="connsiteY22" fmla="*/ 8895 h 9779"/>
              <a:gd name="connsiteX23" fmla="*/ 9787 w 10000"/>
              <a:gd name="connsiteY23" fmla="*/ 9006 h 9779"/>
              <a:gd name="connsiteX24" fmla="*/ 9572 w 10000"/>
              <a:gd name="connsiteY24" fmla="*/ 9116 h 9779"/>
              <a:gd name="connsiteX25" fmla="*/ 9359 w 10000"/>
              <a:gd name="connsiteY25" fmla="*/ 9227 h 9779"/>
              <a:gd name="connsiteX26" fmla="*/ 8931 w 10000"/>
              <a:gd name="connsiteY26" fmla="*/ 9337 h 9779"/>
              <a:gd name="connsiteX27" fmla="*/ 8503 w 10000"/>
              <a:gd name="connsiteY27" fmla="*/ 9447 h 9779"/>
              <a:gd name="connsiteX28" fmla="*/ 7674 w 10000"/>
              <a:gd name="connsiteY28" fmla="*/ 9669 h 9779"/>
              <a:gd name="connsiteX29" fmla="*/ 6819 w 10000"/>
              <a:gd name="connsiteY29" fmla="*/ 9779 h 9779"/>
              <a:gd name="connsiteX30" fmla="*/ 5963 w 10000"/>
              <a:gd name="connsiteY30" fmla="*/ 9779 h 9779"/>
              <a:gd name="connsiteX31" fmla="*/ 5321 w 10000"/>
              <a:gd name="connsiteY31" fmla="*/ 9779 h 9779"/>
              <a:gd name="connsiteX32" fmla="*/ 4680 w 10000"/>
              <a:gd name="connsiteY32" fmla="*/ 9779 h 9779"/>
              <a:gd name="connsiteX33" fmla="*/ 4252 w 10000"/>
              <a:gd name="connsiteY33" fmla="*/ 9779 h 9779"/>
              <a:gd name="connsiteX34" fmla="*/ 3609 w 10000"/>
              <a:gd name="connsiteY34" fmla="*/ 9779 h 9779"/>
              <a:gd name="connsiteX35" fmla="*/ 3183 w 10000"/>
              <a:gd name="connsiteY35" fmla="*/ 9669 h 9779"/>
              <a:gd name="connsiteX36" fmla="*/ 2755 w 10000"/>
              <a:gd name="connsiteY36" fmla="*/ 9669 h 9779"/>
              <a:gd name="connsiteX37" fmla="*/ 2353 w 10000"/>
              <a:gd name="connsiteY37" fmla="*/ 9558 h 9779"/>
              <a:gd name="connsiteX38" fmla="*/ 1925 w 10000"/>
              <a:gd name="connsiteY38" fmla="*/ 9447 h 9779"/>
              <a:gd name="connsiteX39" fmla="*/ 1712 w 10000"/>
              <a:gd name="connsiteY39" fmla="*/ 9337 h 9779"/>
              <a:gd name="connsiteX40" fmla="*/ 1284 w 10000"/>
              <a:gd name="connsiteY40" fmla="*/ 9116 h 9779"/>
              <a:gd name="connsiteX41" fmla="*/ 1070 w 10000"/>
              <a:gd name="connsiteY41" fmla="*/ 8895 h 9779"/>
              <a:gd name="connsiteX42" fmla="*/ 856 w 10000"/>
              <a:gd name="connsiteY42" fmla="*/ 8577 h 9779"/>
              <a:gd name="connsiteX43" fmla="*/ 642 w 10000"/>
              <a:gd name="connsiteY43" fmla="*/ 8356 h 9779"/>
              <a:gd name="connsiteX44" fmla="*/ 428 w 10000"/>
              <a:gd name="connsiteY44" fmla="*/ 8135 h 9779"/>
              <a:gd name="connsiteX45" fmla="*/ 428 w 10000"/>
              <a:gd name="connsiteY45" fmla="*/ 7915 h 9779"/>
              <a:gd name="connsiteX46" fmla="*/ 214 w 10000"/>
              <a:gd name="connsiteY46" fmla="*/ 7693 h 9779"/>
              <a:gd name="connsiteX47" fmla="*/ 214 w 10000"/>
              <a:gd name="connsiteY47" fmla="*/ 7362 h 9779"/>
              <a:gd name="connsiteX48" fmla="*/ 214 w 10000"/>
              <a:gd name="connsiteY48" fmla="*/ 7141 h 9779"/>
              <a:gd name="connsiteX49" fmla="*/ 214 w 10000"/>
              <a:gd name="connsiteY49" fmla="*/ 6699 h 9779"/>
              <a:gd name="connsiteX50" fmla="*/ 214 w 10000"/>
              <a:gd name="connsiteY50" fmla="*/ 6368 h 9779"/>
              <a:gd name="connsiteX51" fmla="*/ 214 w 10000"/>
              <a:gd name="connsiteY51" fmla="*/ 5939 h 9779"/>
              <a:gd name="connsiteX52" fmla="*/ 214 w 10000"/>
              <a:gd name="connsiteY52" fmla="*/ 4172 h 9779"/>
              <a:gd name="connsiteX53" fmla="*/ 214 w 10000"/>
              <a:gd name="connsiteY53" fmla="*/ 2418 h 9779"/>
              <a:gd name="connsiteX54" fmla="*/ 214 w 10000"/>
              <a:gd name="connsiteY54" fmla="*/ 1975 h 9779"/>
              <a:gd name="connsiteX55" fmla="*/ 214 w 10000"/>
              <a:gd name="connsiteY55" fmla="*/ 1644 h 9779"/>
              <a:gd name="connsiteX56" fmla="*/ 214 w 10000"/>
              <a:gd name="connsiteY56" fmla="*/ 1313 h 9779"/>
              <a:gd name="connsiteX57" fmla="*/ 214 w 10000"/>
              <a:gd name="connsiteY57" fmla="*/ 981 h 9779"/>
              <a:gd name="connsiteX58" fmla="*/ 214 w 10000"/>
              <a:gd name="connsiteY58" fmla="*/ 774 h 9779"/>
              <a:gd name="connsiteX59" fmla="*/ 214 w 10000"/>
              <a:gd name="connsiteY59" fmla="*/ 552 h 9779"/>
              <a:gd name="connsiteX60" fmla="*/ 0 w 10000"/>
              <a:gd name="connsiteY60" fmla="*/ 221 h 9779"/>
              <a:gd name="connsiteX61" fmla="*/ 1497 w 10000"/>
              <a:gd name="connsiteY61" fmla="*/ 0 h 9779"/>
              <a:gd name="connsiteX62" fmla="*/ 1712 w 10000"/>
              <a:gd name="connsiteY62" fmla="*/ 111 h 9779"/>
              <a:gd name="connsiteX63" fmla="*/ 1925 w 10000"/>
              <a:gd name="connsiteY63" fmla="*/ 221 h 9779"/>
              <a:gd name="connsiteX64" fmla="*/ 1925 w 10000"/>
              <a:gd name="connsiteY64" fmla="*/ 332 h 9779"/>
              <a:gd name="connsiteX65" fmla="*/ 1925 w 10000"/>
              <a:gd name="connsiteY65" fmla="*/ 552 h 9779"/>
              <a:gd name="connsiteX66" fmla="*/ 1712 w 10000"/>
              <a:gd name="connsiteY66" fmla="*/ 981 h 9779"/>
              <a:gd name="connsiteX67" fmla="*/ 1712 w 10000"/>
              <a:gd name="connsiteY67" fmla="*/ 1202 h 9779"/>
              <a:gd name="connsiteX68" fmla="*/ 1497 w 10000"/>
              <a:gd name="connsiteY68" fmla="*/ 1533 h 9779"/>
              <a:gd name="connsiteX69" fmla="*/ 1497 w 10000"/>
              <a:gd name="connsiteY69" fmla="*/ 2086 h 9779"/>
              <a:gd name="connsiteX70" fmla="*/ 1284 w 10000"/>
              <a:gd name="connsiteY70" fmla="*/ 2638 h 9779"/>
              <a:gd name="connsiteX71" fmla="*/ 1284 w 10000"/>
              <a:gd name="connsiteY71" fmla="*/ 2638 h 9779"/>
              <a:gd name="connsiteX0" fmla="*/ 1284 w 10000"/>
              <a:gd name="connsiteY0" fmla="*/ 2584 h 9886"/>
              <a:gd name="connsiteX1" fmla="*/ 1284 w 10000"/>
              <a:gd name="connsiteY1" fmla="*/ 3149 h 9886"/>
              <a:gd name="connsiteX2" fmla="*/ 1284 w 10000"/>
              <a:gd name="connsiteY2" fmla="*/ 3699 h 9886"/>
              <a:gd name="connsiteX3" fmla="*/ 1284 w 10000"/>
              <a:gd name="connsiteY3" fmla="*/ 4265 h 9886"/>
              <a:gd name="connsiteX4" fmla="*/ 1284 w 10000"/>
              <a:gd name="connsiteY4" fmla="*/ 4717 h 9886"/>
              <a:gd name="connsiteX5" fmla="*/ 1070 w 10000"/>
              <a:gd name="connsiteY5" fmla="*/ 5169 h 9886"/>
              <a:gd name="connsiteX6" fmla="*/ 1070 w 10000"/>
              <a:gd name="connsiteY6" fmla="*/ 5734 h 9886"/>
              <a:gd name="connsiteX7" fmla="*/ 1284 w 10000"/>
              <a:gd name="connsiteY7" fmla="*/ 6850 h 9886"/>
              <a:gd name="connsiteX8" fmla="*/ 1284 w 10000"/>
              <a:gd name="connsiteY8" fmla="*/ 7301 h 9886"/>
              <a:gd name="connsiteX9" fmla="*/ 1497 w 10000"/>
              <a:gd name="connsiteY9" fmla="*/ 7753 h 9886"/>
              <a:gd name="connsiteX10" fmla="*/ 1712 w 10000"/>
              <a:gd name="connsiteY10" fmla="*/ 8092 h 9886"/>
              <a:gd name="connsiteX11" fmla="*/ 1925 w 10000"/>
              <a:gd name="connsiteY11" fmla="*/ 8431 h 9886"/>
              <a:gd name="connsiteX12" fmla="*/ 2140 w 10000"/>
              <a:gd name="connsiteY12" fmla="*/ 8544 h 9886"/>
              <a:gd name="connsiteX13" fmla="*/ 2568 w 10000"/>
              <a:gd name="connsiteY13" fmla="*/ 8770 h 9886"/>
              <a:gd name="connsiteX14" fmla="*/ 3183 w 10000"/>
              <a:gd name="connsiteY14" fmla="*/ 8770 h 9886"/>
              <a:gd name="connsiteX15" fmla="*/ 3824 w 10000"/>
              <a:gd name="connsiteY15" fmla="*/ 8883 h 9886"/>
              <a:gd name="connsiteX16" fmla="*/ 4465 w 10000"/>
              <a:gd name="connsiteY16" fmla="*/ 8883 h 9886"/>
              <a:gd name="connsiteX17" fmla="*/ 5107 w 10000"/>
              <a:gd name="connsiteY17" fmla="*/ 8883 h 9886"/>
              <a:gd name="connsiteX18" fmla="*/ 5749 w 10000"/>
              <a:gd name="connsiteY18" fmla="*/ 8883 h 9886"/>
              <a:gd name="connsiteX19" fmla="*/ 6391 w 10000"/>
              <a:gd name="connsiteY19" fmla="*/ 8883 h 9886"/>
              <a:gd name="connsiteX20" fmla="*/ 6819 w 10000"/>
              <a:gd name="connsiteY20" fmla="*/ 8770 h 9886"/>
              <a:gd name="connsiteX21" fmla="*/ 7460 w 10000"/>
              <a:gd name="connsiteY21" fmla="*/ 8544 h 9886"/>
              <a:gd name="connsiteX22" fmla="*/ 10000 w 10000"/>
              <a:gd name="connsiteY22" fmla="*/ 8982 h 9886"/>
              <a:gd name="connsiteX23" fmla="*/ 9787 w 10000"/>
              <a:gd name="connsiteY23" fmla="*/ 9096 h 9886"/>
              <a:gd name="connsiteX24" fmla="*/ 9572 w 10000"/>
              <a:gd name="connsiteY24" fmla="*/ 9208 h 9886"/>
              <a:gd name="connsiteX25" fmla="*/ 9359 w 10000"/>
              <a:gd name="connsiteY25" fmla="*/ 9322 h 9886"/>
              <a:gd name="connsiteX26" fmla="*/ 8931 w 10000"/>
              <a:gd name="connsiteY26" fmla="*/ 9434 h 9886"/>
              <a:gd name="connsiteX27" fmla="*/ 8503 w 10000"/>
              <a:gd name="connsiteY27" fmla="*/ 9546 h 9886"/>
              <a:gd name="connsiteX28" fmla="*/ 7674 w 10000"/>
              <a:gd name="connsiteY28" fmla="*/ 9774 h 9886"/>
              <a:gd name="connsiteX29" fmla="*/ 6819 w 10000"/>
              <a:gd name="connsiteY29" fmla="*/ 9886 h 9886"/>
              <a:gd name="connsiteX30" fmla="*/ 5963 w 10000"/>
              <a:gd name="connsiteY30" fmla="*/ 9886 h 9886"/>
              <a:gd name="connsiteX31" fmla="*/ 5321 w 10000"/>
              <a:gd name="connsiteY31" fmla="*/ 9886 h 9886"/>
              <a:gd name="connsiteX32" fmla="*/ 4680 w 10000"/>
              <a:gd name="connsiteY32" fmla="*/ 9886 h 9886"/>
              <a:gd name="connsiteX33" fmla="*/ 4252 w 10000"/>
              <a:gd name="connsiteY33" fmla="*/ 9886 h 9886"/>
              <a:gd name="connsiteX34" fmla="*/ 3609 w 10000"/>
              <a:gd name="connsiteY34" fmla="*/ 9886 h 9886"/>
              <a:gd name="connsiteX35" fmla="*/ 3183 w 10000"/>
              <a:gd name="connsiteY35" fmla="*/ 9774 h 9886"/>
              <a:gd name="connsiteX36" fmla="*/ 2755 w 10000"/>
              <a:gd name="connsiteY36" fmla="*/ 9774 h 9886"/>
              <a:gd name="connsiteX37" fmla="*/ 2353 w 10000"/>
              <a:gd name="connsiteY37" fmla="*/ 9660 h 9886"/>
              <a:gd name="connsiteX38" fmla="*/ 1925 w 10000"/>
              <a:gd name="connsiteY38" fmla="*/ 9546 h 9886"/>
              <a:gd name="connsiteX39" fmla="*/ 1712 w 10000"/>
              <a:gd name="connsiteY39" fmla="*/ 9434 h 9886"/>
              <a:gd name="connsiteX40" fmla="*/ 1284 w 10000"/>
              <a:gd name="connsiteY40" fmla="*/ 9208 h 9886"/>
              <a:gd name="connsiteX41" fmla="*/ 1070 w 10000"/>
              <a:gd name="connsiteY41" fmla="*/ 8982 h 9886"/>
              <a:gd name="connsiteX42" fmla="*/ 856 w 10000"/>
              <a:gd name="connsiteY42" fmla="*/ 8657 h 9886"/>
              <a:gd name="connsiteX43" fmla="*/ 642 w 10000"/>
              <a:gd name="connsiteY43" fmla="*/ 8431 h 9886"/>
              <a:gd name="connsiteX44" fmla="*/ 428 w 10000"/>
              <a:gd name="connsiteY44" fmla="*/ 8205 h 9886"/>
              <a:gd name="connsiteX45" fmla="*/ 428 w 10000"/>
              <a:gd name="connsiteY45" fmla="*/ 7980 h 9886"/>
              <a:gd name="connsiteX46" fmla="*/ 214 w 10000"/>
              <a:gd name="connsiteY46" fmla="*/ 7753 h 9886"/>
              <a:gd name="connsiteX47" fmla="*/ 214 w 10000"/>
              <a:gd name="connsiteY47" fmla="*/ 7414 h 9886"/>
              <a:gd name="connsiteX48" fmla="*/ 214 w 10000"/>
              <a:gd name="connsiteY48" fmla="*/ 7188 h 9886"/>
              <a:gd name="connsiteX49" fmla="*/ 214 w 10000"/>
              <a:gd name="connsiteY49" fmla="*/ 6736 h 9886"/>
              <a:gd name="connsiteX50" fmla="*/ 214 w 10000"/>
              <a:gd name="connsiteY50" fmla="*/ 6398 h 9886"/>
              <a:gd name="connsiteX51" fmla="*/ 214 w 10000"/>
              <a:gd name="connsiteY51" fmla="*/ 5959 h 9886"/>
              <a:gd name="connsiteX52" fmla="*/ 214 w 10000"/>
              <a:gd name="connsiteY52" fmla="*/ 4152 h 9886"/>
              <a:gd name="connsiteX53" fmla="*/ 214 w 10000"/>
              <a:gd name="connsiteY53" fmla="*/ 2359 h 9886"/>
              <a:gd name="connsiteX54" fmla="*/ 214 w 10000"/>
              <a:gd name="connsiteY54" fmla="*/ 1906 h 9886"/>
              <a:gd name="connsiteX55" fmla="*/ 214 w 10000"/>
              <a:gd name="connsiteY55" fmla="*/ 1567 h 9886"/>
              <a:gd name="connsiteX56" fmla="*/ 214 w 10000"/>
              <a:gd name="connsiteY56" fmla="*/ 1229 h 9886"/>
              <a:gd name="connsiteX57" fmla="*/ 214 w 10000"/>
              <a:gd name="connsiteY57" fmla="*/ 889 h 9886"/>
              <a:gd name="connsiteX58" fmla="*/ 214 w 10000"/>
              <a:gd name="connsiteY58" fmla="*/ 677 h 9886"/>
              <a:gd name="connsiteX59" fmla="*/ 214 w 10000"/>
              <a:gd name="connsiteY59" fmla="*/ 450 h 9886"/>
              <a:gd name="connsiteX60" fmla="*/ 0 w 10000"/>
              <a:gd name="connsiteY60" fmla="*/ 112 h 9886"/>
              <a:gd name="connsiteX61" fmla="*/ 1712 w 10000"/>
              <a:gd name="connsiteY61" fmla="*/ 0 h 9886"/>
              <a:gd name="connsiteX62" fmla="*/ 1925 w 10000"/>
              <a:gd name="connsiteY62" fmla="*/ 112 h 9886"/>
              <a:gd name="connsiteX63" fmla="*/ 1925 w 10000"/>
              <a:gd name="connsiteY63" fmla="*/ 226 h 9886"/>
              <a:gd name="connsiteX64" fmla="*/ 1925 w 10000"/>
              <a:gd name="connsiteY64" fmla="*/ 450 h 9886"/>
              <a:gd name="connsiteX65" fmla="*/ 1712 w 10000"/>
              <a:gd name="connsiteY65" fmla="*/ 889 h 9886"/>
              <a:gd name="connsiteX66" fmla="*/ 1712 w 10000"/>
              <a:gd name="connsiteY66" fmla="*/ 1115 h 9886"/>
              <a:gd name="connsiteX67" fmla="*/ 1497 w 10000"/>
              <a:gd name="connsiteY67" fmla="*/ 1454 h 9886"/>
              <a:gd name="connsiteX68" fmla="*/ 1497 w 10000"/>
              <a:gd name="connsiteY68" fmla="*/ 2019 h 9886"/>
              <a:gd name="connsiteX69" fmla="*/ 1284 w 10000"/>
              <a:gd name="connsiteY69" fmla="*/ 2584 h 9886"/>
              <a:gd name="connsiteX70" fmla="*/ 1284 w 10000"/>
              <a:gd name="connsiteY70" fmla="*/ 2584 h 9886"/>
              <a:gd name="connsiteX0" fmla="*/ 1070 w 9786"/>
              <a:gd name="connsiteY0" fmla="*/ 2614 h 10000"/>
              <a:gd name="connsiteX1" fmla="*/ 1070 w 9786"/>
              <a:gd name="connsiteY1" fmla="*/ 3185 h 10000"/>
              <a:gd name="connsiteX2" fmla="*/ 1070 w 9786"/>
              <a:gd name="connsiteY2" fmla="*/ 3742 h 10000"/>
              <a:gd name="connsiteX3" fmla="*/ 1070 w 9786"/>
              <a:gd name="connsiteY3" fmla="*/ 4314 h 10000"/>
              <a:gd name="connsiteX4" fmla="*/ 1070 w 9786"/>
              <a:gd name="connsiteY4" fmla="*/ 4771 h 10000"/>
              <a:gd name="connsiteX5" fmla="*/ 856 w 9786"/>
              <a:gd name="connsiteY5" fmla="*/ 5229 h 10000"/>
              <a:gd name="connsiteX6" fmla="*/ 856 w 9786"/>
              <a:gd name="connsiteY6" fmla="*/ 5800 h 10000"/>
              <a:gd name="connsiteX7" fmla="*/ 1070 w 9786"/>
              <a:gd name="connsiteY7" fmla="*/ 6929 h 10000"/>
              <a:gd name="connsiteX8" fmla="*/ 1070 w 9786"/>
              <a:gd name="connsiteY8" fmla="*/ 7385 h 10000"/>
              <a:gd name="connsiteX9" fmla="*/ 1283 w 9786"/>
              <a:gd name="connsiteY9" fmla="*/ 7842 h 10000"/>
              <a:gd name="connsiteX10" fmla="*/ 1498 w 9786"/>
              <a:gd name="connsiteY10" fmla="*/ 8185 h 10000"/>
              <a:gd name="connsiteX11" fmla="*/ 1711 w 9786"/>
              <a:gd name="connsiteY11" fmla="*/ 8528 h 10000"/>
              <a:gd name="connsiteX12" fmla="*/ 1926 w 9786"/>
              <a:gd name="connsiteY12" fmla="*/ 8643 h 10000"/>
              <a:gd name="connsiteX13" fmla="*/ 2354 w 9786"/>
              <a:gd name="connsiteY13" fmla="*/ 8871 h 10000"/>
              <a:gd name="connsiteX14" fmla="*/ 2969 w 9786"/>
              <a:gd name="connsiteY14" fmla="*/ 8871 h 10000"/>
              <a:gd name="connsiteX15" fmla="*/ 3610 w 9786"/>
              <a:gd name="connsiteY15" fmla="*/ 8985 h 10000"/>
              <a:gd name="connsiteX16" fmla="*/ 4251 w 9786"/>
              <a:gd name="connsiteY16" fmla="*/ 8985 h 10000"/>
              <a:gd name="connsiteX17" fmla="*/ 4893 w 9786"/>
              <a:gd name="connsiteY17" fmla="*/ 8985 h 10000"/>
              <a:gd name="connsiteX18" fmla="*/ 5535 w 9786"/>
              <a:gd name="connsiteY18" fmla="*/ 8985 h 10000"/>
              <a:gd name="connsiteX19" fmla="*/ 6177 w 9786"/>
              <a:gd name="connsiteY19" fmla="*/ 8985 h 10000"/>
              <a:gd name="connsiteX20" fmla="*/ 6605 w 9786"/>
              <a:gd name="connsiteY20" fmla="*/ 8871 h 10000"/>
              <a:gd name="connsiteX21" fmla="*/ 7246 w 9786"/>
              <a:gd name="connsiteY21" fmla="*/ 8643 h 10000"/>
              <a:gd name="connsiteX22" fmla="*/ 9786 w 9786"/>
              <a:gd name="connsiteY22" fmla="*/ 9086 h 10000"/>
              <a:gd name="connsiteX23" fmla="*/ 9573 w 9786"/>
              <a:gd name="connsiteY23" fmla="*/ 9201 h 10000"/>
              <a:gd name="connsiteX24" fmla="*/ 9358 w 9786"/>
              <a:gd name="connsiteY24" fmla="*/ 9314 h 10000"/>
              <a:gd name="connsiteX25" fmla="*/ 9145 w 9786"/>
              <a:gd name="connsiteY25" fmla="*/ 9429 h 10000"/>
              <a:gd name="connsiteX26" fmla="*/ 8717 w 9786"/>
              <a:gd name="connsiteY26" fmla="*/ 9543 h 10000"/>
              <a:gd name="connsiteX27" fmla="*/ 8289 w 9786"/>
              <a:gd name="connsiteY27" fmla="*/ 9656 h 10000"/>
              <a:gd name="connsiteX28" fmla="*/ 7460 w 9786"/>
              <a:gd name="connsiteY28" fmla="*/ 9887 h 10000"/>
              <a:gd name="connsiteX29" fmla="*/ 6605 w 9786"/>
              <a:gd name="connsiteY29" fmla="*/ 10000 h 10000"/>
              <a:gd name="connsiteX30" fmla="*/ 5749 w 9786"/>
              <a:gd name="connsiteY30" fmla="*/ 10000 h 10000"/>
              <a:gd name="connsiteX31" fmla="*/ 5107 w 9786"/>
              <a:gd name="connsiteY31" fmla="*/ 10000 h 10000"/>
              <a:gd name="connsiteX32" fmla="*/ 4466 w 9786"/>
              <a:gd name="connsiteY32" fmla="*/ 10000 h 10000"/>
              <a:gd name="connsiteX33" fmla="*/ 4038 w 9786"/>
              <a:gd name="connsiteY33" fmla="*/ 10000 h 10000"/>
              <a:gd name="connsiteX34" fmla="*/ 3395 w 9786"/>
              <a:gd name="connsiteY34" fmla="*/ 10000 h 10000"/>
              <a:gd name="connsiteX35" fmla="*/ 2969 w 9786"/>
              <a:gd name="connsiteY35" fmla="*/ 9887 h 10000"/>
              <a:gd name="connsiteX36" fmla="*/ 2541 w 9786"/>
              <a:gd name="connsiteY36" fmla="*/ 9887 h 10000"/>
              <a:gd name="connsiteX37" fmla="*/ 2139 w 9786"/>
              <a:gd name="connsiteY37" fmla="*/ 9771 h 10000"/>
              <a:gd name="connsiteX38" fmla="*/ 1711 w 9786"/>
              <a:gd name="connsiteY38" fmla="*/ 9656 h 10000"/>
              <a:gd name="connsiteX39" fmla="*/ 1498 w 9786"/>
              <a:gd name="connsiteY39" fmla="*/ 9543 h 10000"/>
              <a:gd name="connsiteX40" fmla="*/ 1070 w 9786"/>
              <a:gd name="connsiteY40" fmla="*/ 9314 h 10000"/>
              <a:gd name="connsiteX41" fmla="*/ 856 w 9786"/>
              <a:gd name="connsiteY41" fmla="*/ 9086 h 10000"/>
              <a:gd name="connsiteX42" fmla="*/ 642 w 9786"/>
              <a:gd name="connsiteY42" fmla="*/ 8757 h 10000"/>
              <a:gd name="connsiteX43" fmla="*/ 428 w 9786"/>
              <a:gd name="connsiteY43" fmla="*/ 8528 h 10000"/>
              <a:gd name="connsiteX44" fmla="*/ 214 w 9786"/>
              <a:gd name="connsiteY44" fmla="*/ 8300 h 10000"/>
              <a:gd name="connsiteX45" fmla="*/ 214 w 9786"/>
              <a:gd name="connsiteY45" fmla="*/ 8072 h 10000"/>
              <a:gd name="connsiteX46" fmla="*/ 0 w 9786"/>
              <a:gd name="connsiteY46" fmla="*/ 7842 h 10000"/>
              <a:gd name="connsiteX47" fmla="*/ 0 w 9786"/>
              <a:gd name="connsiteY47" fmla="*/ 7499 h 10000"/>
              <a:gd name="connsiteX48" fmla="*/ 0 w 9786"/>
              <a:gd name="connsiteY48" fmla="*/ 7271 h 10000"/>
              <a:gd name="connsiteX49" fmla="*/ 0 w 9786"/>
              <a:gd name="connsiteY49" fmla="*/ 6814 h 10000"/>
              <a:gd name="connsiteX50" fmla="*/ 0 w 9786"/>
              <a:gd name="connsiteY50" fmla="*/ 6472 h 10000"/>
              <a:gd name="connsiteX51" fmla="*/ 0 w 9786"/>
              <a:gd name="connsiteY51" fmla="*/ 6028 h 10000"/>
              <a:gd name="connsiteX52" fmla="*/ 0 w 9786"/>
              <a:gd name="connsiteY52" fmla="*/ 4200 h 10000"/>
              <a:gd name="connsiteX53" fmla="*/ 0 w 9786"/>
              <a:gd name="connsiteY53" fmla="*/ 2386 h 10000"/>
              <a:gd name="connsiteX54" fmla="*/ 0 w 9786"/>
              <a:gd name="connsiteY54" fmla="*/ 1928 h 10000"/>
              <a:gd name="connsiteX55" fmla="*/ 0 w 9786"/>
              <a:gd name="connsiteY55" fmla="*/ 1585 h 10000"/>
              <a:gd name="connsiteX56" fmla="*/ 0 w 9786"/>
              <a:gd name="connsiteY56" fmla="*/ 1243 h 10000"/>
              <a:gd name="connsiteX57" fmla="*/ 0 w 9786"/>
              <a:gd name="connsiteY57" fmla="*/ 899 h 10000"/>
              <a:gd name="connsiteX58" fmla="*/ 0 w 9786"/>
              <a:gd name="connsiteY58" fmla="*/ 685 h 10000"/>
              <a:gd name="connsiteX59" fmla="*/ 0 w 9786"/>
              <a:gd name="connsiteY59" fmla="*/ 455 h 10000"/>
              <a:gd name="connsiteX60" fmla="*/ 1498 w 9786"/>
              <a:gd name="connsiteY60" fmla="*/ 0 h 10000"/>
              <a:gd name="connsiteX61" fmla="*/ 1711 w 9786"/>
              <a:gd name="connsiteY61" fmla="*/ 113 h 10000"/>
              <a:gd name="connsiteX62" fmla="*/ 1711 w 9786"/>
              <a:gd name="connsiteY62" fmla="*/ 229 h 10000"/>
              <a:gd name="connsiteX63" fmla="*/ 1711 w 9786"/>
              <a:gd name="connsiteY63" fmla="*/ 455 h 10000"/>
              <a:gd name="connsiteX64" fmla="*/ 1498 w 9786"/>
              <a:gd name="connsiteY64" fmla="*/ 899 h 10000"/>
              <a:gd name="connsiteX65" fmla="*/ 1498 w 9786"/>
              <a:gd name="connsiteY65" fmla="*/ 1128 h 10000"/>
              <a:gd name="connsiteX66" fmla="*/ 1283 w 9786"/>
              <a:gd name="connsiteY66" fmla="*/ 1471 h 10000"/>
              <a:gd name="connsiteX67" fmla="*/ 1283 w 9786"/>
              <a:gd name="connsiteY67" fmla="*/ 2042 h 10000"/>
              <a:gd name="connsiteX68" fmla="*/ 1070 w 9786"/>
              <a:gd name="connsiteY68" fmla="*/ 2614 h 10000"/>
              <a:gd name="connsiteX69" fmla="*/ 1070 w 9786"/>
              <a:gd name="connsiteY69"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0 w 10000"/>
              <a:gd name="connsiteY58" fmla="*/ 455 h 10000"/>
              <a:gd name="connsiteX59" fmla="*/ 1531 w 10000"/>
              <a:gd name="connsiteY59" fmla="*/ 0 h 10000"/>
              <a:gd name="connsiteX60" fmla="*/ 1748 w 10000"/>
              <a:gd name="connsiteY60" fmla="*/ 113 h 10000"/>
              <a:gd name="connsiteX61" fmla="*/ 1748 w 10000"/>
              <a:gd name="connsiteY61" fmla="*/ 229 h 10000"/>
              <a:gd name="connsiteX62" fmla="*/ 1748 w 10000"/>
              <a:gd name="connsiteY62" fmla="*/ 455 h 10000"/>
              <a:gd name="connsiteX63" fmla="*/ 1531 w 10000"/>
              <a:gd name="connsiteY63" fmla="*/ 899 h 10000"/>
              <a:gd name="connsiteX64" fmla="*/ 1531 w 10000"/>
              <a:gd name="connsiteY64" fmla="*/ 1128 h 10000"/>
              <a:gd name="connsiteX65" fmla="*/ 1311 w 10000"/>
              <a:gd name="connsiteY65" fmla="*/ 1471 h 10000"/>
              <a:gd name="connsiteX66" fmla="*/ 1311 w 10000"/>
              <a:gd name="connsiteY66" fmla="*/ 2042 h 10000"/>
              <a:gd name="connsiteX67" fmla="*/ 1093 w 10000"/>
              <a:gd name="connsiteY67" fmla="*/ 2614 h 10000"/>
              <a:gd name="connsiteX68" fmla="*/ 1093 w 10000"/>
              <a:gd name="connsiteY68"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0 w 10000"/>
              <a:gd name="connsiteY57" fmla="*/ 899 h 10000"/>
              <a:gd name="connsiteX58" fmla="*/ 1531 w 10000"/>
              <a:gd name="connsiteY58" fmla="*/ 0 h 10000"/>
              <a:gd name="connsiteX59" fmla="*/ 1748 w 10000"/>
              <a:gd name="connsiteY59" fmla="*/ 113 h 10000"/>
              <a:gd name="connsiteX60" fmla="*/ 1748 w 10000"/>
              <a:gd name="connsiteY60" fmla="*/ 229 h 10000"/>
              <a:gd name="connsiteX61" fmla="*/ 1748 w 10000"/>
              <a:gd name="connsiteY61" fmla="*/ 455 h 10000"/>
              <a:gd name="connsiteX62" fmla="*/ 1531 w 10000"/>
              <a:gd name="connsiteY62" fmla="*/ 899 h 10000"/>
              <a:gd name="connsiteX63" fmla="*/ 1531 w 10000"/>
              <a:gd name="connsiteY63" fmla="*/ 1128 h 10000"/>
              <a:gd name="connsiteX64" fmla="*/ 1311 w 10000"/>
              <a:gd name="connsiteY64" fmla="*/ 1471 h 10000"/>
              <a:gd name="connsiteX65" fmla="*/ 1311 w 10000"/>
              <a:gd name="connsiteY65" fmla="*/ 2042 h 10000"/>
              <a:gd name="connsiteX66" fmla="*/ 1093 w 10000"/>
              <a:gd name="connsiteY66" fmla="*/ 2614 h 10000"/>
              <a:gd name="connsiteX67" fmla="*/ 1093 w 10000"/>
              <a:gd name="connsiteY67"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0 w 10000"/>
              <a:gd name="connsiteY56" fmla="*/ 1243 h 10000"/>
              <a:gd name="connsiteX57" fmla="*/ 1531 w 10000"/>
              <a:gd name="connsiteY57" fmla="*/ 0 h 10000"/>
              <a:gd name="connsiteX58" fmla="*/ 1748 w 10000"/>
              <a:gd name="connsiteY58" fmla="*/ 113 h 10000"/>
              <a:gd name="connsiteX59" fmla="*/ 1748 w 10000"/>
              <a:gd name="connsiteY59" fmla="*/ 229 h 10000"/>
              <a:gd name="connsiteX60" fmla="*/ 1748 w 10000"/>
              <a:gd name="connsiteY60" fmla="*/ 455 h 10000"/>
              <a:gd name="connsiteX61" fmla="*/ 1531 w 10000"/>
              <a:gd name="connsiteY61" fmla="*/ 899 h 10000"/>
              <a:gd name="connsiteX62" fmla="*/ 1531 w 10000"/>
              <a:gd name="connsiteY62" fmla="*/ 1128 h 10000"/>
              <a:gd name="connsiteX63" fmla="*/ 1311 w 10000"/>
              <a:gd name="connsiteY63" fmla="*/ 1471 h 10000"/>
              <a:gd name="connsiteX64" fmla="*/ 1311 w 10000"/>
              <a:gd name="connsiteY64" fmla="*/ 2042 h 10000"/>
              <a:gd name="connsiteX65" fmla="*/ 1093 w 10000"/>
              <a:gd name="connsiteY65" fmla="*/ 2614 h 10000"/>
              <a:gd name="connsiteX66" fmla="*/ 1093 w 10000"/>
              <a:gd name="connsiteY66"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928 h 10000"/>
              <a:gd name="connsiteX55" fmla="*/ 0 w 10000"/>
              <a:gd name="connsiteY55" fmla="*/ 1585 h 10000"/>
              <a:gd name="connsiteX56" fmla="*/ 1531 w 10000"/>
              <a:gd name="connsiteY56" fmla="*/ 0 h 10000"/>
              <a:gd name="connsiteX57" fmla="*/ 1748 w 10000"/>
              <a:gd name="connsiteY57" fmla="*/ 113 h 10000"/>
              <a:gd name="connsiteX58" fmla="*/ 1748 w 10000"/>
              <a:gd name="connsiteY58" fmla="*/ 229 h 10000"/>
              <a:gd name="connsiteX59" fmla="*/ 1748 w 10000"/>
              <a:gd name="connsiteY59" fmla="*/ 455 h 10000"/>
              <a:gd name="connsiteX60" fmla="*/ 1531 w 10000"/>
              <a:gd name="connsiteY60" fmla="*/ 899 h 10000"/>
              <a:gd name="connsiteX61" fmla="*/ 1531 w 10000"/>
              <a:gd name="connsiteY61" fmla="*/ 1128 h 10000"/>
              <a:gd name="connsiteX62" fmla="*/ 1311 w 10000"/>
              <a:gd name="connsiteY62" fmla="*/ 1471 h 10000"/>
              <a:gd name="connsiteX63" fmla="*/ 1311 w 10000"/>
              <a:gd name="connsiteY63" fmla="*/ 2042 h 10000"/>
              <a:gd name="connsiteX64" fmla="*/ 1093 w 10000"/>
              <a:gd name="connsiteY64" fmla="*/ 2614 h 10000"/>
              <a:gd name="connsiteX65" fmla="*/ 1093 w 10000"/>
              <a:gd name="connsiteY65"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0 w 10000"/>
              <a:gd name="connsiteY54" fmla="*/ 1585 h 10000"/>
              <a:gd name="connsiteX55" fmla="*/ 1531 w 10000"/>
              <a:gd name="connsiteY55" fmla="*/ 0 h 10000"/>
              <a:gd name="connsiteX56" fmla="*/ 1748 w 10000"/>
              <a:gd name="connsiteY56" fmla="*/ 113 h 10000"/>
              <a:gd name="connsiteX57" fmla="*/ 1748 w 10000"/>
              <a:gd name="connsiteY57" fmla="*/ 229 h 10000"/>
              <a:gd name="connsiteX58" fmla="*/ 1748 w 10000"/>
              <a:gd name="connsiteY58" fmla="*/ 455 h 10000"/>
              <a:gd name="connsiteX59" fmla="*/ 1531 w 10000"/>
              <a:gd name="connsiteY59" fmla="*/ 899 h 10000"/>
              <a:gd name="connsiteX60" fmla="*/ 1531 w 10000"/>
              <a:gd name="connsiteY60" fmla="*/ 1128 h 10000"/>
              <a:gd name="connsiteX61" fmla="*/ 1311 w 10000"/>
              <a:gd name="connsiteY61" fmla="*/ 1471 h 10000"/>
              <a:gd name="connsiteX62" fmla="*/ 1311 w 10000"/>
              <a:gd name="connsiteY62" fmla="*/ 2042 h 10000"/>
              <a:gd name="connsiteX63" fmla="*/ 1093 w 10000"/>
              <a:gd name="connsiteY63" fmla="*/ 2614 h 10000"/>
              <a:gd name="connsiteX64" fmla="*/ 1093 w 10000"/>
              <a:gd name="connsiteY64"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748 w 10000"/>
              <a:gd name="connsiteY57" fmla="*/ 455 h 10000"/>
              <a:gd name="connsiteX58" fmla="*/ 1531 w 10000"/>
              <a:gd name="connsiteY58" fmla="*/ 899 h 10000"/>
              <a:gd name="connsiteX59" fmla="*/ 1531 w 10000"/>
              <a:gd name="connsiteY59" fmla="*/ 1128 h 10000"/>
              <a:gd name="connsiteX60" fmla="*/ 1311 w 10000"/>
              <a:gd name="connsiteY60" fmla="*/ 1471 h 10000"/>
              <a:gd name="connsiteX61" fmla="*/ 1311 w 10000"/>
              <a:gd name="connsiteY61" fmla="*/ 2042 h 10000"/>
              <a:gd name="connsiteX62" fmla="*/ 1093 w 10000"/>
              <a:gd name="connsiteY62" fmla="*/ 2614 h 10000"/>
              <a:gd name="connsiteX63" fmla="*/ 1093 w 10000"/>
              <a:gd name="connsiteY63"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113 h 10000"/>
              <a:gd name="connsiteX56" fmla="*/ 1748 w 10000"/>
              <a:gd name="connsiteY56" fmla="*/ 229 h 10000"/>
              <a:gd name="connsiteX57" fmla="*/ 1531 w 10000"/>
              <a:gd name="connsiteY57" fmla="*/ 899 h 10000"/>
              <a:gd name="connsiteX58" fmla="*/ 1531 w 10000"/>
              <a:gd name="connsiteY58" fmla="*/ 1128 h 10000"/>
              <a:gd name="connsiteX59" fmla="*/ 1311 w 10000"/>
              <a:gd name="connsiteY59" fmla="*/ 1471 h 10000"/>
              <a:gd name="connsiteX60" fmla="*/ 1311 w 10000"/>
              <a:gd name="connsiteY60" fmla="*/ 2042 h 10000"/>
              <a:gd name="connsiteX61" fmla="*/ 1093 w 10000"/>
              <a:gd name="connsiteY61" fmla="*/ 2614 h 10000"/>
              <a:gd name="connsiteX62" fmla="*/ 1093 w 10000"/>
              <a:gd name="connsiteY62"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748 w 10000"/>
              <a:gd name="connsiteY55" fmla="*/ 229 h 10000"/>
              <a:gd name="connsiteX56" fmla="*/ 1531 w 10000"/>
              <a:gd name="connsiteY56" fmla="*/ 899 h 10000"/>
              <a:gd name="connsiteX57" fmla="*/ 1531 w 10000"/>
              <a:gd name="connsiteY57" fmla="*/ 1128 h 10000"/>
              <a:gd name="connsiteX58" fmla="*/ 1311 w 10000"/>
              <a:gd name="connsiteY58" fmla="*/ 1471 h 10000"/>
              <a:gd name="connsiteX59" fmla="*/ 1311 w 10000"/>
              <a:gd name="connsiteY59" fmla="*/ 2042 h 10000"/>
              <a:gd name="connsiteX60" fmla="*/ 1093 w 10000"/>
              <a:gd name="connsiteY60" fmla="*/ 2614 h 10000"/>
              <a:gd name="connsiteX61" fmla="*/ 1093 w 10000"/>
              <a:gd name="connsiteY61" fmla="*/ 2614 h 10000"/>
              <a:gd name="connsiteX0" fmla="*/ 1093 w 10000"/>
              <a:gd name="connsiteY0" fmla="*/ 2614 h 10000"/>
              <a:gd name="connsiteX1" fmla="*/ 1093 w 10000"/>
              <a:gd name="connsiteY1" fmla="*/ 3185 h 10000"/>
              <a:gd name="connsiteX2" fmla="*/ 1093 w 10000"/>
              <a:gd name="connsiteY2" fmla="*/ 3742 h 10000"/>
              <a:gd name="connsiteX3" fmla="*/ 1093 w 10000"/>
              <a:gd name="connsiteY3" fmla="*/ 4314 h 10000"/>
              <a:gd name="connsiteX4" fmla="*/ 1093 w 10000"/>
              <a:gd name="connsiteY4" fmla="*/ 4771 h 10000"/>
              <a:gd name="connsiteX5" fmla="*/ 875 w 10000"/>
              <a:gd name="connsiteY5" fmla="*/ 5229 h 10000"/>
              <a:gd name="connsiteX6" fmla="*/ 875 w 10000"/>
              <a:gd name="connsiteY6" fmla="*/ 5800 h 10000"/>
              <a:gd name="connsiteX7" fmla="*/ 1093 w 10000"/>
              <a:gd name="connsiteY7" fmla="*/ 6929 h 10000"/>
              <a:gd name="connsiteX8" fmla="*/ 1093 w 10000"/>
              <a:gd name="connsiteY8" fmla="*/ 7385 h 10000"/>
              <a:gd name="connsiteX9" fmla="*/ 1311 w 10000"/>
              <a:gd name="connsiteY9" fmla="*/ 7842 h 10000"/>
              <a:gd name="connsiteX10" fmla="*/ 1531 w 10000"/>
              <a:gd name="connsiteY10" fmla="*/ 8185 h 10000"/>
              <a:gd name="connsiteX11" fmla="*/ 1748 w 10000"/>
              <a:gd name="connsiteY11" fmla="*/ 8528 h 10000"/>
              <a:gd name="connsiteX12" fmla="*/ 1968 w 10000"/>
              <a:gd name="connsiteY12" fmla="*/ 8643 h 10000"/>
              <a:gd name="connsiteX13" fmla="*/ 2405 w 10000"/>
              <a:gd name="connsiteY13" fmla="*/ 8871 h 10000"/>
              <a:gd name="connsiteX14" fmla="*/ 3034 w 10000"/>
              <a:gd name="connsiteY14" fmla="*/ 8871 h 10000"/>
              <a:gd name="connsiteX15" fmla="*/ 3689 w 10000"/>
              <a:gd name="connsiteY15" fmla="*/ 8985 h 10000"/>
              <a:gd name="connsiteX16" fmla="*/ 4344 w 10000"/>
              <a:gd name="connsiteY16" fmla="*/ 8985 h 10000"/>
              <a:gd name="connsiteX17" fmla="*/ 5000 w 10000"/>
              <a:gd name="connsiteY17" fmla="*/ 8985 h 10000"/>
              <a:gd name="connsiteX18" fmla="*/ 5656 w 10000"/>
              <a:gd name="connsiteY18" fmla="*/ 8985 h 10000"/>
              <a:gd name="connsiteX19" fmla="*/ 6312 w 10000"/>
              <a:gd name="connsiteY19" fmla="*/ 8985 h 10000"/>
              <a:gd name="connsiteX20" fmla="*/ 6749 w 10000"/>
              <a:gd name="connsiteY20" fmla="*/ 8871 h 10000"/>
              <a:gd name="connsiteX21" fmla="*/ 7404 w 10000"/>
              <a:gd name="connsiteY21" fmla="*/ 8643 h 10000"/>
              <a:gd name="connsiteX22" fmla="*/ 10000 w 10000"/>
              <a:gd name="connsiteY22" fmla="*/ 9086 h 10000"/>
              <a:gd name="connsiteX23" fmla="*/ 9782 w 10000"/>
              <a:gd name="connsiteY23" fmla="*/ 9201 h 10000"/>
              <a:gd name="connsiteX24" fmla="*/ 9563 w 10000"/>
              <a:gd name="connsiteY24" fmla="*/ 9314 h 10000"/>
              <a:gd name="connsiteX25" fmla="*/ 9345 w 10000"/>
              <a:gd name="connsiteY25" fmla="*/ 9429 h 10000"/>
              <a:gd name="connsiteX26" fmla="*/ 8908 w 10000"/>
              <a:gd name="connsiteY26" fmla="*/ 9543 h 10000"/>
              <a:gd name="connsiteX27" fmla="*/ 8470 w 10000"/>
              <a:gd name="connsiteY27" fmla="*/ 9656 h 10000"/>
              <a:gd name="connsiteX28" fmla="*/ 7623 w 10000"/>
              <a:gd name="connsiteY28" fmla="*/ 988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87 h 10000"/>
              <a:gd name="connsiteX36" fmla="*/ 2597 w 10000"/>
              <a:gd name="connsiteY36" fmla="*/ 9887 h 10000"/>
              <a:gd name="connsiteX37" fmla="*/ 2186 w 10000"/>
              <a:gd name="connsiteY37" fmla="*/ 9771 h 10000"/>
              <a:gd name="connsiteX38" fmla="*/ 1748 w 10000"/>
              <a:gd name="connsiteY38" fmla="*/ 9656 h 10000"/>
              <a:gd name="connsiteX39" fmla="*/ 1531 w 10000"/>
              <a:gd name="connsiteY39" fmla="*/ 9543 h 10000"/>
              <a:gd name="connsiteX40" fmla="*/ 1093 w 10000"/>
              <a:gd name="connsiteY40" fmla="*/ 9314 h 10000"/>
              <a:gd name="connsiteX41" fmla="*/ 875 w 10000"/>
              <a:gd name="connsiteY41" fmla="*/ 9086 h 10000"/>
              <a:gd name="connsiteX42" fmla="*/ 656 w 10000"/>
              <a:gd name="connsiteY42" fmla="*/ 8757 h 10000"/>
              <a:gd name="connsiteX43" fmla="*/ 437 w 10000"/>
              <a:gd name="connsiteY43" fmla="*/ 8528 h 10000"/>
              <a:gd name="connsiteX44" fmla="*/ 219 w 10000"/>
              <a:gd name="connsiteY44" fmla="*/ 8300 h 10000"/>
              <a:gd name="connsiteX45" fmla="*/ 219 w 10000"/>
              <a:gd name="connsiteY45" fmla="*/ 8072 h 10000"/>
              <a:gd name="connsiteX46" fmla="*/ 0 w 10000"/>
              <a:gd name="connsiteY46" fmla="*/ 7842 h 10000"/>
              <a:gd name="connsiteX47" fmla="*/ 0 w 10000"/>
              <a:gd name="connsiteY47" fmla="*/ 7499 h 10000"/>
              <a:gd name="connsiteX48" fmla="*/ 0 w 10000"/>
              <a:gd name="connsiteY48" fmla="*/ 7271 h 10000"/>
              <a:gd name="connsiteX49" fmla="*/ 0 w 10000"/>
              <a:gd name="connsiteY49" fmla="*/ 6814 h 10000"/>
              <a:gd name="connsiteX50" fmla="*/ 0 w 10000"/>
              <a:gd name="connsiteY50" fmla="*/ 6472 h 10000"/>
              <a:gd name="connsiteX51" fmla="*/ 0 w 10000"/>
              <a:gd name="connsiteY51" fmla="*/ 6028 h 10000"/>
              <a:gd name="connsiteX52" fmla="*/ 0 w 10000"/>
              <a:gd name="connsiteY52" fmla="*/ 4200 h 10000"/>
              <a:gd name="connsiteX53" fmla="*/ 0 w 10000"/>
              <a:gd name="connsiteY53" fmla="*/ 2386 h 10000"/>
              <a:gd name="connsiteX54" fmla="*/ 1531 w 10000"/>
              <a:gd name="connsiteY54" fmla="*/ 0 h 10000"/>
              <a:gd name="connsiteX55" fmla="*/ 1531 w 10000"/>
              <a:gd name="connsiteY55" fmla="*/ 899 h 10000"/>
              <a:gd name="connsiteX56" fmla="*/ 1531 w 10000"/>
              <a:gd name="connsiteY56" fmla="*/ 1128 h 10000"/>
              <a:gd name="connsiteX57" fmla="*/ 1311 w 10000"/>
              <a:gd name="connsiteY57" fmla="*/ 1471 h 10000"/>
              <a:gd name="connsiteX58" fmla="*/ 1311 w 10000"/>
              <a:gd name="connsiteY58" fmla="*/ 2042 h 10000"/>
              <a:gd name="connsiteX59" fmla="*/ 1093 w 10000"/>
              <a:gd name="connsiteY59" fmla="*/ 2614 h 10000"/>
              <a:gd name="connsiteX60" fmla="*/ 1093 w 10000"/>
              <a:gd name="connsiteY60" fmla="*/ 2614 h 10000"/>
              <a:gd name="connsiteX0" fmla="*/ 1093 w 10000"/>
              <a:gd name="connsiteY0" fmla="*/ 1715 h 9101"/>
              <a:gd name="connsiteX1" fmla="*/ 1093 w 10000"/>
              <a:gd name="connsiteY1" fmla="*/ 2286 h 9101"/>
              <a:gd name="connsiteX2" fmla="*/ 1093 w 10000"/>
              <a:gd name="connsiteY2" fmla="*/ 2843 h 9101"/>
              <a:gd name="connsiteX3" fmla="*/ 1093 w 10000"/>
              <a:gd name="connsiteY3" fmla="*/ 3415 h 9101"/>
              <a:gd name="connsiteX4" fmla="*/ 1093 w 10000"/>
              <a:gd name="connsiteY4" fmla="*/ 3872 h 9101"/>
              <a:gd name="connsiteX5" fmla="*/ 875 w 10000"/>
              <a:gd name="connsiteY5" fmla="*/ 4330 h 9101"/>
              <a:gd name="connsiteX6" fmla="*/ 875 w 10000"/>
              <a:gd name="connsiteY6" fmla="*/ 4901 h 9101"/>
              <a:gd name="connsiteX7" fmla="*/ 1093 w 10000"/>
              <a:gd name="connsiteY7" fmla="*/ 6030 h 9101"/>
              <a:gd name="connsiteX8" fmla="*/ 1093 w 10000"/>
              <a:gd name="connsiteY8" fmla="*/ 6486 h 9101"/>
              <a:gd name="connsiteX9" fmla="*/ 1311 w 10000"/>
              <a:gd name="connsiteY9" fmla="*/ 6943 h 9101"/>
              <a:gd name="connsiteX10" fmla="*/ 1531 w 10000"/>
              <a:gd name="connsiteY10" fmla="*/ 7286 h 9101"/>
              <a:gd name="connsiteX11" fmla="*/ 1748 w 10000"/>
              <a:gd name="connsiteY11" fmla="*/ 7629 h 9101"/>
              <a:gd name="connsiteX12" fmla="*/ 1968 w 10000"/>
              <a:gd name="connsiteY12" fmla="*/ 7744 h 9101"/>
              <a:gd name="connsiteX13" fmla="*/ 2405 w 10000"/>
              <a:gd name="connsiteY13" fmla="*/ 7972 h 9101"/>
              <a:gd name="connsiteX14" fmla="*/ 3034 w 10000"/>
              <a:gd name="connsiteY14" fmla="*/ 7972 h 9101"/>
              <a:gd name="connsiteX15" fmla="*/ 3689 w 10000"/>
              <a:gd name="connsiteY15" fmla="*/ 8086 h 9101"/>
              <a:gd name="connsiteX16" fmla="*/ 4344 w 10000"/>
              <a:gd name="connsiteY16" fmla="*/ 8086 h 9101"/>
              <a:gd name="connsiteX17" fmla="*/ 5000 w 10000"/>
              <a:gd name="connsiteY17" fmla="*/ 8086 h 9101"/>
              <a:gd name="connsiteX18" fmla="*/ 5656 w 10000"/>
              <a:gd name="connsiteY18" fmla="*/ 8086 h 9101"/>
              <a:gd name="connsiteX19" fmla="*/ 6312 w 10000"/>
              <a:gd name="connsiteY19" fmla="*/ 8086 h 9101"/>
              <a:gd name="connsiteX20" fmla="*/ 6749 w 10000"/>
              <a:gd name="connsiteY20" fmla="*/ 7972 h 9101"/>
              <a:gd name="connsiteX21" fmla="*/ 7404 w 10000"/>
              <a:gd name="connsiteY21" fmla="*/ 7744 h 9101"/>
              <a:gd name="connsiteX22" fmla="*/ 10000 w 10000"/>
              <a:gd name="connsiteY22" fmla="*/ 8187 h 9101"/>
              <a:gd name="connsiteX23" fmla="*/ 9782 w 10000"/>
              <a:gd name="connsiteY23" fmla="*/ 8302 h 9101"/>
              <a:gd name="connsiteX24" fmla="*/ 9563 w 10000"/>
              <a:gd name="connsiteY24" fmla="*/ 8415 h 9101"/>
              <a:gd name="connsiteX25" fmla="*/ 9345 w 10000"/>
              <a:gd name="connsiteY25" fmla="*/ 8530 h 9101"/>
              <a:gd name="connsiteX26" fmla="*/ 8908 w 10000"/>
              <a:gd name="connsiteY26" fmla="*/ 8644 h 9101"/>
              <a:gd name="connsiteX27" fmla="*/ 8470 w 10000"/>
              <a:gd name="connsiteY27" fmla="*/ 8757 h 9101"/>
              <a:gd name="connsiteX28" fmla="*/ 7623 w 10000"/>
              <a:gd name="connsiteY28" fmla="*/ 8988 h 9101"/>
              <a:gd name="connsiteX29" fmla="*/ 6749 w 10000"/>
              <a:gd name="connsiteY29" fmla="*/ 9101 h 9101"/>
              <a:gd name="connsiteX30" fmla="*/ 5875 w 10000"/>
              <a:gd name="connsiteY30" fmla="*/ 9101 h 9101"/>
              <a:gd name="connsiteX31" fmla="*/ 5219 w 10000"/>
              <a:gd name="connsiteY31" fmla="*/ 9101 h 9101"/>
              <a:gd name="connsiteX32" fmla="*/ 4564 w 10000"/>
              <a:gd name="connsiteY32" fmla="*/ 9101 h 9101"/>
              <a:gd name="connsiteX33" fmla="*/ 4126 w 10000"/>
              <a:gd name="connsiteY33" fmla="*/ 9101 h 9101"/>
              <a:gd name="connsiteX34" fmla="*/ 3469 w 10000"/>
              <a:gd name="connsiteY34" fmla="*/ 9101 h 9101"/>
              <a:gd name="connsiteX35" fmla="*/ 3034 w 10000"/>
              <a:gd name="connsiteY35" fmla="*/ 8988 h 9101"/>
              <a:gd name="connsiteX36" fmla="*/ 2597 w 10000"/>
              <a:gd name="connsiteY36" fmla="*/ 8988 h 9101"/>
              <a:gd name="connsiteX37" fmla="*/ 2186 w 10000"/>
              <a:gd name="connsiteY37" fmla="*/ 8872 h 9101"/>
              <a:gd name="connsiteX38" fmla="*/ 1748 w 10000"/>
              <a:gd name="connsiteY38" fmla="*/ 8757 h 9101"/>
              <a:gd name="connsiteX39" fmla="*/ 1531 w 10000"/>
              <a:gd name="connsiteY39" fmla="*/ 8644 h 9101"/>
              <a:gd name="connsiteX40" fmla="*/ 1093 w 10000"/>
              <a:gd name="connsiteY40" fmla="*/ 8415 h 9101"/>
              <a:gd name="connsiteX41" fmla="*/ 875 w 10000"/>
              <a:gd name="connsiteY41" fmla="*/ 8187 h 9101"/>
              <a:gd name="connsiteX42" fmla="*/ 656 w 10000"/>
              <a:gd name="connsiteY42" fmla="*/ 7858 h 9101"/>
              <a:gd name="connsiteX43" fmla="*/ 437 w 10000"/>
              <a:gd name="connsiteY43" fmla="*/ 7629 h 9101"/>
              <a:gd name="connsiteX44" fmla="*/ 219 w 10000"/>
              <a:gd name="connsiteY44" fmla="*/ 7401 h 9101"/>
              <a:gd name="connsiteX45" fmla="*/ 219 w 10000"/>
              <a:gd name="connsiteY45" fmla="*/ 7173 h 9101"/>
              <a:gd name="connsiteX46" fmla="*/ 0 w 10000"/>
              <a:gd name="connsiteY46" fmla="*/ 6943 h 9101"/>
              <a:gd name="connsiteX47" fmla="*/ 0 w 10000"/>
              <a:gd name="connsiteY47" fmla="*/ 6600 h 9101"/>
              <a:gd name="connsiteX48" fmla="*/ 0 w 10000"/>
              <a:gd name="connsiteY48" fmla="*/ 6372 h 9101"/>
              <a:gd name="connsiteX49" fmla="*/ 0 w 10000"/>
              <a:gd name="connsiteY49" fmla="*/ 5915 h 9101"/>
              <a:gd name="connsiteX50" fmla="*/ 0 w 10000"/>
              <a:gd name="connsiteY50" fmla="*/ 5573 h 9101"/>
              <a:gd name="connsiteX51" fmla="*/ 0 w 10000"/>
              <a:gd name="connsiteY51" fmla="*/ 5129 h 9101"/>
              <a:gd name="connsiteX52" fmla="*/ 0 w 10000"/>
              <a:gd name="connsiteY52" fmla="*/ 3301 h 9101"/>
              <a:gd name="connsiteX53" fmla="*/ 0 w 10000"/>
              <a:gd name="connsiteY53" fmla="*/ 1487 h 9101"/>
              <a:gd name="connsiteX54" fmla="*/ 1531 w 10000"/>
              <a:gd name="connsiteY54" fmla="*/ 0 h 9101"/>
              <a:gd name="connsiteX55" fmla="*/ 1531 w 10000"/>
              <a:gd name="connsiteY55" fmla="*/ 229 h 9101"/>
              <a:gd name="connsiteX56" fmla="*/ 1311 w 10000"/>
              <a:gd name="connsiteY56" fmla="*/ 572 h 9101"/>
              <a:gd name="connsiteX57" fmla="*/ 1311 w 10000"/>
              <a:gd name="connsiteY57" fmla="*/ 1143 h 9101"/>
              <a:gd name="connsiteX58" fmla="*/ 1093 w 10000"/>
              <a:gd name="connsiteY58" fmla="*/ 1715 h 9101"/>
              <a:gd name="connsiteX59" fmla="*/ 1093 w 10000"/>
              <a:gd name="connsiteY59" fmla="*/ 1715 h 9101"/>
              <a:gd name="connsiteX0" fmla="*/ 1093 w 10000"/>
              <a:gd name="connsiteY0" fmla="*/ 1632 h 9748"/>
              <a:gd name="connsiteX1" fmla="*/ 1093 w 10000"/>
              <a:gd name="connsiteY1" fmla="*/ 2260 h 9748"/>
              <a:gd name="connsiteX2" fmla="*/ 1093 w 10000"/>
              <a:gd name="connsiteY2" fmla="*/ 2872 h 9748"/>
              <a:gd name="connsiteX3" fmla="*/ 1093 w 10000"/>
              <a:gd name="connsiteY3" fmla="*/ 3500 h 9748"/>
              <a:gd name="connsiteX4" fmla="*/ 1093 w 10000"/>
              <a:gd name="connsiteY4" fmla="*/ 4002 h 9748"/>
              <a:gd name="connsiteX5" fmla="*/ 875 w 10000"/>
              <a:gd name="connsiteY5" fmla="*/ 4506 h 9748"/>
              <a:gd name="connsiteX6" fmla="*/ 875 w 10000"/>
              <a:gd name="connsiteY6" fmla="*/ 5133 h 9748"/>
              <a:gd name="connsiteX7" fmla="*/ 1093 w 10000"/>
              <a:gd name="connsiteY7" fmla="*/ 6374 h 9748"/>
              <a:gd name="connsiteX8" fmla="*/ 1093 w 10000"/>
              <a:gd name="connsiteY8" fmla="*/ 6875 h 9748"/>
              <a:gd name="connsiteX9" fmla="*/ 1311 w 10000"/>
              <a:gd name="connsiteY9" fmla="*/ 7377 h 9748"/>
              <a:gd name="connsiteX10" fmla="*/ 1531 w 10000"/>
              <a:gd name="connsiteY10" fmla="*/ 7754 h 9748"/>
              <a:gd name="connsiteX11" fmla="*/ 1748 w 10000"/>
              <a:gd name="connsiteY11" fmla="*/ 8131 h 9748"/>
              <a:gd name="connsiteX12" fmla="*/ 1968 w 10000"/>
              <a:gd name="connsiteY12" fmla="*/ 8257 h 9748"/>
              <a:gd name="connsiteX13" fmla="*/ 2405 w 10000"/>
              <a:gd name="connsiteY13" fmla="*/ 8507 h 9748"/>
              <a:gd name="connsiteX14" fmla="*/ 3034 w 10000"/>
              <a:gd name="connsiteY14" fmla="*/ 8507 h 9748"/>
              <a:gd name="connsiteX15" fmla="*/ 3689 w 10000"/>
              <a:gd name="connsiteY15" fmla="*/ 8633 h 9748"/>
              <a:gd name="connsiteX16" fmla="*/ 4344 w 10000"/>
              <a:gd name="connsiteY16" fmla="*/ 8633 h 9748"/>
              <a:gd name="connsiteX17" fmla="*/ 5000 w 10000"/>
              <a:gd name="connsiteY17" fmla="*/ 8633 h 9748"/>
              <a:gd name="connsiteX18" fmla="*/ 5656 w 10000"/>
              <a:gd name="connsiteY18" fmla="*/ 8633 h 9748"/>
              <a:gd name="connsiteX19" fmla="*/ 6312 w 10000"/>
              <a:gd name="connsiteY19" fmla="*/ 8633 h 9748"/>
              <a:gd name="connsiteX20" fmla="*/ 6749 w 10000"/>
              <a:gd name="connsiteY20" fmla="*/ 8507 h 9748"/>
              <a:gd name="connsiteX21" fmla="*/ 7404 w 10000"/>
              <a:gd name="connsiteY21" fmla="*/ 8257 h 9748"/>
              <a:gd name="connsiteX22" fmla="*/ 10000 w 10000"/>
              <a:gd name="connsiteY22" fmla="*/ 8744 h 9748"/>
              <a:gd name="connsiteX23" fmla="*/ 9782 w 10000"/>
              <a:gd name="connsiteY23" fmla="*/ 8870 h 9748"/>
              <a:gd name="connsiteX24" fmla="*/ 9563 w 10000"/>
              <a:gd name="connsiteY24" fmla="*/ 8994 h 9748"/>
              <a:gd name="connsiteX25" fmla="*/ 9345 w 10000"/>
              <a:gd name="connsiteY25" fmla="*/ 9121 h 9748"/>
              <a:gd name="connsiteX26" fmla="*/ 8908 w 10000"/>
              <a:gd name="connsiteY26" fmla="*/ 9246 h 9748"/>
              <a:gd name="connsiteX27" fmla="*/ 8470 w 10000"/>
              <a:gd name="connsiteY27" fmla="*/ 9370 h 9748"/>
              <a:gd name="connsiteX28" fmla="*/ 7623 w 10000"/>
              <a:gd name="connsiteY28" fmla="*/ 9624 h 9748"/>
              <a:gd name="connsiteX29" fmla="*/ 6749 w 10000"/>
              <a:gd name="connsiteY29" fmla="*/ 9748 h 9748"/>
              <a:gd name="connsiteX30" fmla="*/ 5875 w 10000"/>
              <a:gd name="connsiteY30" fmla="*/ 9748 h 9748"/>
              <a:gd name="connsiteX31" fmla="*/ 5219 w 10000"/>
              <a:gd name="connsiteY31" fmla="*/ 9748 h 9748"/>
              <a:gd name="connsiteX32" fmla="*/ 4564 w 10000"/>
              <a:gd name="connsiteY32" fmla="*/ 9748 h 9748"/>
              <a:gd name="connsiteX33" fmla="*/ 4126 w 10000"/>
              <a:gd name="connsiteY33" fmla="*/ 9748 h 9748"/>
              <a:gd name="connsiteX34" fmla="*/ 3469 w 10000"/>
              <a:gd name="connsiteY34" fmla="*/ 9748 h 9748"/>
              <a:gd name="connsiteX35" fmla="*/ 3034 w 10000"/>
              <a:gd name="connsiteY35" fmla="*/ 9624 h 9748"/>
              <a:gd name="connsiteX36" fmla="*/ 2597 w 10000"/>
              <a:gd name="connsiteY36" fmla="*/ 9624 h 9748"/>
              <a:gd name="connsiteX37" fmla="*/ 2186 w 10000"/>
              <a:gd name="connsiteY37" fmla="*/ 9496 h 9748"/>
              <a:gd name="connsiteX38" fmla="*/ 1748 w 10000"/>
              <a:gd name="connsiteY38" fmla="*/ 9370 h 9748"/>
              <a:gd name="connsiteX39" fmla="*/ 1531 w 10000"/>
              <a:gd name="connsiteY39" fmla="*/ 9246 h 9748"/>
              <a:gd name="connsiteX40" fmla="*/ 1093 w 10000"/>
              <a:gd name="connsiteY40" fmla="*/ 8994 h 9748"/>
              <a:gd name="connsiteX41" fmla="*/ 875 w 10000"/>
              <a:gd name="connsiteY41" fmla="*/ 8744 h 9748"/>
              <a:gd name="connsiteX42" fmla="*/ 656 w 10000"/>
              <a:gd name="connsiteY42" fmla="*/ 8382 h 9748"/>
              <a:gd name="connsiteX43" fmla="*/ 437 w 10000"/>
              <a:gd name="connsiteY43" fmla="*/ 8131 h 9748"/>
              <a:gd name="connsiteX44" fmla="*/ 219 w 10000"/>
              <a:gd name="connsiteY44" fmla="*/ 7880 h 9748"/>
              <a:gd name="connsiteX45" fmla="*/ 219 w 10000"/>
              <a:gd name="connsiteY45" fmla="*/ 7630 h 9748"/>
              <a:gd name="connsiteX46" fmla="*/ 0 w 10000"/>
              <a:gd name="connsiteY46" fmla="*/ 7377 h 9748"/>
              <a:gd name="connsiteX47" fmla="*/ 0 w 10000"/>
              <a:gd name="connsiteY47" fmla="*/ 7000 h 9748"/>
              <a:gd name="connsiteX48" fmla="*/ 0 w 10000"/>
              <a:gd name="connsiteY48" fmla="*/ 6749 h 9748"/>
              <a:gd name="connsiteX49" fmla="*/ 0 w 10000"/>
              <a:gd name="connsiteY49" fmla="*/ 6247 h 9748"/>
              <a:gd name="connsiteX50" fmla="*/ 0 w 10000"/>
              <a:gd name="connsiteY50" fmla="*/ 5872 h 9748"/>
              <a:gd name="connsiteX51" fmla="*/ 0 w 10000"/>
              <a:gd name="connsiteY51" fmla="*/ 5384 h 9748"/>
              <a:gd name="connsiteX52" fmla="*/ 0 w 10000"/>
              <a:gd name="connsiteY52" fmla="*/ 3375 h 9748"/>
              <a:gd name="connsiteX53" fmla="*/ 0 w 10000"/>
              <a:gd name="connsiteY53" fmla="*/ 1382 h 9748"/>
              <a:gd name="connsiteX54" fmla="*/ 1531 w 10000"/>
              <a:gd name="connsiteY54" fmla="*/ 0 h 9748"/>
              <a:gd name="connsiteX55" fmla="*/ 1311 w 10000"/>
              <a:gd name="connsiteY55" fmla="*/ 377 h 9748"/>
              <a:gd name="connsiteX56" fmla="*/ 1311 w 10000"/>
              <a:gd name="connsiteY56" fmla="*/ 1004 h 9748"/>
              <a:gd name="connsiteX57" fmla="*/ 1093 w 10000"/>
              <a:gd name="connsiteY57" fmla="*/ 1632 h 9748"/>
              <a:gd name="connsiteX58" fmla="*/ 1093 w 10000"/>
              <a:gd name="connsiteY58" fmla="*/ 1632 h 9748"/>
              <a:gd name="connsiteX0" fmla="*/ 1093 w 10000"/>
              <a:gd name="connsiteY0" fmla="*/ 1287 h 9613"/>
              <a:gd name="connsiteX1" fmla="*/ 1093 w 10000"/>
              <a:gd name="connsiteY1" fmla="*/ 1931 h 9613"/>
              <a:gd name="connsiteX2" fmla="*/ 1093 w 10000"/>
              <a:gd name="connsiteY2" fmla="*/ 2559 h 9613"/>
              <a:gd name="connsiteX3" fmla="*/ 1093 w 10000"/>
              <a:gd name="connsiteY3" fmla="*/ 3203 h 9613"/>
              <a:gd name="connsiteX4" fmla="*/ 1093 w 10000"/>
              <a:gd name="connsiteY4" fmla="*/ 3718 h 9613"/>
              <a:gd name="connsiteX5" fmla="*/ 875 w 10000"/>
              <a:gd name="connsiteY5" fmla="*/ 4235 h 9613"/>
              <a:gd name="connsiteX6" fmla="*/ 875 w 10000"/>
              <a:gd name="connsiteY6" fmla="*/ 4879 h 9613"/>
              <a:gd name="connsiteX7" fmla="*/ 1093 w 10000"/>
              <a:gd name="connsiteY7" fmla="*/ 6152 h 9613"/>
              <a:gd name="connsiteX8" fmla="*/ 1093 w 10000"/>
              <a:gd name="connsiteY8" fmla="*/ 6666 h 9613"/>
              <a:gd name="connsiteX9" fmla="*/ 1311 w 10000"/>
              <a:gd name="connsiteY9" fmla="*/ 7181 h 9613"/>
              <a:gd name="connsiteX10" fmla="*/ 1531 w 10000"/>
              <a:gd name="connsiteY10" fmla="*/ 7567 h 9613"/>
              <a:gd name="connsiteX11" fmla="*/ 1748 w 10000"/>
              <a:gd name="connsiteY11" fmla="*/ 7954 h 9613"/>
              <a:gd name="connsiteX12" fmla="*/ 1968 w 10000"/>
              <a:gd name="connsiteY12" fmla="*/ 8083 h 9613"/>
              <a:gd name="connsiteX13" fmla="*/ 2405 w 10000"/>
              <a:gd name="connsiteY13" fmla="*/ 8340 h 9613"/>
              <a:gd name="connsiteX14" fmla="*/ 3034 w 10000"/>
              <a:gd name="connsiteY14" fmla="*/ 8340 h 9613"/>
              <a:gd name="connsiteX15" fmla="*/ 3689 w 10000"/>
              <a:gd name="connsiteY15" fmla="*/ 8469 h 9613"/>
              <a:gd name="connsiteX16" fmla="*/ 4344 w 10000"/>
              <a:gd name="connsiteY16" fmla="*/ 8469 h 9613"/>
              <a:gd name="connsiteX17" fmla="*/ 5000 w 10000"/>
              <a:gd name="connsiteY17" fmla="*/ 8469 h 9613"/>
              <a:gd name="connsiteX18" fmla="*/ 5656 w 10000"/>
              <a:gd name="connsiteY18" fmla="*/ 8469 h 9613"/>
              <a:gd name="connsiteX19" fmla="*/ 6312 w 10000"/>
              <a:gd name="connsiteY19" fmla="*/ 8469 h 9613"/>
              <a:gd name="connsiteX20" fmla="*/ 6749 w 10000"/>
              <a:gd name="connsiteY20" fmla="*/ 8340 h 9613"/>
              <a:gd name="connsiteX21" fmla="*/ 7404 w 10000"/>
              <a:gd name="connsiteY21" fmla="*/ 8083 h 9613"/>
              <a:gd name="connsiteX22" fmla="*/ 10000 w 10000"/>
              <a:gd name="connsiteY22" fmla="*/ 8583 h 9613"/>
              <a:gd name="connsiteX23" fmla="*/ 9782 w 10000"/>
              <a:gd name="connsiteY23" fmla="*/ 8712 h 9613"/>
              <a:gd name="connsiteX24" fmla="*/ 9563 w 10000"/>
              <a:gd name="connsiteY24" fmla="*/ 8840 h 9613"/>
              <a:gd name="connsiteX25" fmla="*/ 9345 w 10000"/>
              <a:gd name="connsiteY25" fmla="*/ 8970 h 9613"/>
              <a:gd name="connsiteX26" fmla="*/ 8908 w 10000"/>
              <a:gd name="connsiteY26" fmla="*/ 9098 h 9613"/>
              <a:gd name="connsiteX27" fmla="*/ 8470 w 10000"/>
              <a:gd name="connsiteY27" fmla="*/ 9225 h 9613"/>
              <a:gd name="connsiteX28" fmla="*/ 7623 w 10000"/>
              <a:gd name="connsiteY28" fmla="*/ 9486 h 9613"/>
              <a:gd name="connsiteX29" fmla="*/ 6749 w 10000"/>
              <a:gd name="connsiteY29" fmla="*/ 9613 h 9613"/>
              <a:gd name="connsiteX30" fmla="*/ 5875 w 10000"/>
              <a:gd name="connsiteY30" fmla="*/ 9613 h 9613"/>
              <a:gd name="connsiteX31" fmla="*/ 5219 w 10000"/>
              <a:gd name="connsiteY31" fmla="*/ 9613 h 9613"/>
              <a:gd name="connsiteX32" fmla="*/ 4564 w 10000"/>
              <a:gd name="connsiteY32" fmla="*/ 9613 h 9613"/>
              <a:gd name="connsiteX33" fmla="*/ 4126 w 10000"/>
              <a:gd name="connsiteY33" fmla="*/ 9613 h 9613"/>
              <a:gd name="connsiteX34" fmla="*/ 3469 w 10000"/>
              <a:gd name="connsiteY34" fmla="*/ 9613 h 9613"/>
              <a:gd name="connsiteX35" fmla="*/ 3034 w 10000"/>
              <a:gd name="connsiteY35" fmla="*/ 9486 h 9613"/>
              <a:gd name="connsiteX36" fmla="*/ 2597 w 10000"/>
              <a:gd name="connsiteY36" fmla="*/ 9486 h 9613"/>
              <a:gd name="connsiteX37" fmla="*/ 2186 w 10000"/>
              <a:gd name="connsiteY37" fmla="*/ 9354 h 9613"/>
              <a:gd name="connsiteX38" fmla="*/ 1748 w 10000"/>
              <a:gd name="connsiteY38" fmla="*/ 9225 h 9613"/>
              <a:gd name="connsiteX39" fmla="*/ 1531 w 10000"/>
              <a:gd name="connsiteY39" fmla="*/ 9098 h 9613"/>
              <a:gd name="connsiteX40" fmla="*/ 1093 w 10000"/>
              <a:gd name="connsiteY40" fmla="*/ 8840 h 9613"/>
              <a:gd name="connsiteX41" fmla="*/ 875 w 10000"/>
              <a:gd name="connsiteY41" fmla="*/ 8583 h 9613"/>
              <a:gd name="connsiteX42" fmla="*/ 656 w 10000"/>
              <a:gd name="connsiteY42" fmla="*/ 8212 h 9613"/>
              <a:gd name="connsiteX43" fmla="*/ 437 w 10000"/>
              <a:gd name="connsiteY43" fmla="*/ 7954 h 9613"/>
              <a:gd name="connsiteX44" fmla="*/ 219 w 10000"/>
              <a:gd name="connsiteY44" fmla="*/ 7697 h 9613"/>
              <a:gd name="connsiteX45" fmla="*/ 219 w 10000"/>
              <a:gd name="connsiteY45" fmla="*/ 7440 h 9613"/>
              <a:gd name="connsiteX46" fmla="*/ 0 w 10000"/>
              <a:gd name="connsiteY46" fmla="*/ 7181 h 9613"/>
              <a:gd name="connsiteX47" fmla="*/ 0 w 10000"/>
              <a:gd name="connsiteY47" fmla="*/ 6794 h 9613"/>
              <a:gd name="connsiteX48" fmla="*/ 0 w 10000"/>
              <a:gd name="connsiteY48" fmla="*/ 6536 h 9613"/>
              <a:gd name="connsiteX49" fmla="*/ 0 w 10000"/>
              <a:gd name="connsiteY49" fmla="*/ 6021 h 9613"/>
              <a:gd name="connsiteX50" fmla="*/ 0 w 10000"/>
              <a:gd name="connsiteY50" fmla="*/ 5637 h 9613"/>
              <a:gd name="connsiteX51" fmla="*/ 0 w 10000"/>
              <a:gd name="connsiteY51" fmla="*/ 5136 h 9613"/>
              <a:gd name="connsiteX52" fmla="*/ 0 w 10000"/>
              <a:gd name="connsiteY52" fmla="*/ 3075 h 9613"/>
              <a:gd name="connsiteX53" fmla="*/ 0 w 10000"/>
              <a:gd name="connsiteY53" fmla="*/ 1031 h 9613"/>
              <a:gd name="connsiteX54" fmla="*/ 1311 w 10000"/>
              <a:gd name="connsiteY54" fmla="*/ 0 h 9613"/>
              <a:gd name="connsiteX55" fmla="*/ 1311 w 10000"/>
              <a:gd name="connsiteY55" fmla="*/ 643 h 9613"/>
              <a:gd name="connsiteX56" fmla="*/ 1093 w 10000"/>
              <a:gd name="connsiteY56" fmla="*/ 1287 h 9613"/>
              <a:gd name="connsiteX57" fmla="*/ 1093 w 10000"/>
              <a:gd name="connsiteY57" fmla="*/ 1287 h 9613"/>
              <a:gd name="connsiteX0" fmla="*/ 1093 w 10000"/>
              <a:gd name="connsiteY0" fmla="*/ 1339 h 10000"/>
              <a:gd name="connsiteX1" fmla="*/ 1093 w 10000"/>
              <a:gd name="connsiteY1" fmla="*/ 2009 h 10000"/>
              <a:gd name="connsiteX2" fmla="*/ 1093 w 10000"/>
              <a:gd name="connsiteY2" fmla="*/ 2662 h 10000"/>
              <a:gd name="connsiteX3" fmla="*/ 1093 w 10000"/>
              <a:gd name="connsiteY3" fmla="*/ 3332 h 10000"/>
              <a:gd name="connsiteX4" fmla="*/ 1093 w 10000"/>
              <a:gd name="connsiteY4" fmla="*/ 3868 h 10000"/>
              <a:gd name="connsiteX5" fmla="*/ 875 w 10000"/>
              <a:gd name="connsiteY5" fmla="*/ 4405 h 10000"/>
              <a:gd name="connsiteX6" fmla="*/ 875 w 10000"/>
              <a:gd name="connsiteY6" fmla="*/ 5075 h 10000"/>
              <a:gd name="connsiteX7" fmla="*/ 1093 w 10000"/>
              <a:gd name="connsiteY7" fmla="*/ 6400 h 10000"/>
              <a:gd name="connsiteX8" fmla="*/ 1093 w 10000"/>
              <a:gd name="connsiteY8" fmla="*/ 6934 h 10000"/>
              <a:gd name="connsiteX9" fmla="*/ 1311 w 10000"/>
              <a:gd name="connsiteY9" fmla="*/ 7470 h 10000"/>
              <a:gd name="connsiteX10" fmla="*/ 1531 w 10000"/>
              <a:gd name="connsiteY10" fmla="*/ 7872 h 10000"/>
              <a:gd name="connsiteX11" fmla="*/ 1748 w 10000"/>
              <a:gd name="connsiteY11" fmla="*/ 8274 h 10000"/>
              <a:gd name="connsiteX12" fmla="*/ 1968 w 10000"/>
              <a:gd name="connsiteY12" fmla="*/ 8408 h 10000"/>
              <a:gd name="connsiteX13" fmla="*/ 2405 w 10000"/>
              <a:gd name="connsiteY13" fmla="*/ 8676 h 10000"/>
              <a:gd name="connsiteX14" fmla="*/ 3034 w 10000"/>
              <a:gd name="connsiteY14" fmla="*/ 8676 h 10000"/>
              <a:gd name="connsiteX15" fmla="*/ 3689 w 10000"/>
              <a:gd name="connsiteY15" fmla="*/ 8810 h 10000"/>
              <a:gd name="connsiteX16" fmla="*/ 4344 w 10000"/>
              <a:gd name="connsiteY16" fmla="*/ 8810 h 10000"/>
              <a:gd name="connsiteX17" fmla="*/ 5000 w 10000"/>
              <a:gd name="connsiteY17" fmla="*/ 8810 h 10000"/>
              <a:gd name="connsiteX18" fmla="*/ 5656 w 10000"/>
              <a:gd name="connsiteY18" fmla="*/ 8810 h 10000"/>
              <a:gd name="connsiteX19" fmla="*/ 6312 w 10000"/>
              <a:gd name="connsiteY19" fmla="*/ 8810 h 10000"/>
              <a:gd name="connsiteX20" fmla="*/ 6749 w 10000"/>
              <a:gd name="connsiteY20" fmla="*/ 8676 h 10000"/>
              <a:gd name="connsiteX21" fmla="*/ 7404 w 10000"/>
              <a:gd name="connsiteY21" fmla="*/ 8408 h 10000"/>
              <a:gd name="connsiteX22" fmla="*/ 10000 w 10000"/>
              <a:gd name="connsiteY22" fmla="*/ 8929 h 10000"/>
              <a:gd name="connsiteX23" fmla="*/ 9782 w 10000"/>
              <a:gd name="connsiteY23" fmla="*/ 9063 h 10000"/>
              <a:gd name="connsiteX24" fmla="*/ 9563 w 10000"/>
              <a:gd name="connsiteY24" fmla="*/ 9196 h 10000"/>
              <a:gd name="connsiteX25" fmla="*/ 9345 w 10000"/>
              <a:gd name="connsiteY25" fmla="*/ 9331 h 10000"/>
              <a:gd name="connsiteX26" fmla="*/ 8908 w 10000"/>
              <a:gd name="connsiteY26" fmla="*/ 9464 h 10000"/>
              <a:gd name="connsiteX27" fmla="*/ 8470 w 10000"/>
              <a:gd name="connsiteY27" fmla="*/ 9596 h 10000"/>
              <a:gd name="connsiteX28" fmla="*/ 7623 w 10000"/>
              <a:gd name="connsiteY28" fmla="*/ 9868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68 h 10000"/>
              <a:gd name="connsiteX36" fmla="*/ 2597 w 10000"/>
              <a:gd name="connsiteY36" fmla="*/ 9868 h 10000"/>
              <a:gd name="connsiteX37" fmla="*/ 2186 w 10000"/>
              <a:gd name="connsiteY37" fmla="*/ 9731 h 10000"/>
              <a:gd name="connsiteX38" fmla="*/ 1748 w 10000"/>
              <a:gd name="connsiteY38" fmla="*/ 9596 h 10000"/>
              <a:gd name="connsiteX39" fmla="*/ 1531 w 10000"/>
              <a:gd name="connsiteY39" fmla="*/ 9464 h 10000"/>
              <a:gd name="connsiteX40" fmla="*/ 1093 w 10000"/>
              <a:gd name="connsiteY40" fmla="*/ 9196 h 10000"/>
              <a:gd name="connsiteX41" fmla="*/ 875 w 10000"/>
              <a:gd name="connsiteY41" fmla="*/ 8929 h 10000"/>
              <a:gd name="connsiteX42" fmla="*/ 656 w 10000"/>
              <a:gd name="connsiteY42" fmla="*/ 8543 h 10000"/>
              <a:gd name="connsiteX43" fmla="*/ 437 w 10000"/>
              <a:gd name="connsiteY43" fmla="*/ 8274 h 10000"/>
              <a:gd name="connsiteX44" fmla="*/ 219 w 10000"/>
              <a:gd name="connsiteY44" fmla="*/ 8007 h 10000"/>
              <a:gd name="connsiteX45" fmla="*/ 219 w 10000"/>
              <a:gd name="connsiteY45" fmla="*/ 7740 h 10000"/>
              <a:gd name="connsiteX46" fmla="*/ 0 w 10000"/>
              <a:gd name="connsiteY46" fmla="*/ 7470 h 10000"/>
              <a:gd name="connsiteX47" fmla="*/ 0 w 10000"/>
              <a:gd name="connsiteY47" fmla="*/ 7068 h 10000"/>
              <a:gd name="connsiteX48" fmla="*/ 0 w 10000"/>
              <a:gd name="connsiteY48" fmla="*/ 6799 h 10000"/>
              <a:gd name="connsiteX49" fmla="*/ 0 w 10000"/>
              <a:gd name="connsiteY49" fmla="*/ 6263 h 10000"/>
              <a:gd name="connsiteX50" fmla="*/ 0 w 10000"/>
              <a:gd name="connsiteY50" fmla="*/ 5864 h 10000"/>
              <a:gd name="connsiteX51" fmla="*/ 0 w 10000"/>
              <a:gd name="connsiteY51" fmla="*/ 5343 h 10000"/>
              <a:gd name="connsiteX52" fmla="*/ 0 w 10000"/>
              <a:gd name="connsiteY52" fmla="*/ 3199 h 10000"/>
              <a:gd name="connsiteX53" fmla="*/ 0 w 10000"/>
              <a:gd name="connsiteY53" fmla="*/ 1073 h 10000"/>
              <a:gd name="connsiteX54" fmla="*/ 1311 w 10000"/>
              <a:gd name="connsiteY54" fmla="*/ 0 h 10000"/>
              <a:gd name="connsiteX55" fmla="*/ 1093 w 10000"/>
              <a:gd name="connsiteY55" fmla="*/ 1339 h 10000"/>
              <a:gd name="connsiteX56" fmla="*/ 1093 w 10000"/>
              <a:gd name="connsiteY56" fmla="*/ 1339 h 10000"/>
              <a:gd name="connsiteX0" fmla="*/ 1093 w 10000"/>
              <a:gd name="connsiteY0" fmla="*/ 266 h 8927"/>
              <a:gd name="connsiteX1" fmla="*/ 1093 w 10000"/>
              <a:gd name="connsiteY1" fmla="*/ 936 h 8927"/>
              <a:gd name="connsiteX2" fmla="*/ 1093 w 10000"/>
              <a:gd name="connsiteY2" fmla="*/ 1589 h 8927"/>
              <a:gd name="connsiteX3" fmla="*/ 1093 w 10000"/>
              <a:gd name="connsiteY3" fmla="*/ 2259 h 8927"/>
              <a:gd name="connsiteX4" fmla="*/ 1093 w 10000"/>
              <a:gd name="connsiteY4" fmla="*/ 2795 h 8927"/>
              <a:gd name="connsiteX5" fmla="*/ 875 w 10000"/>
              <a:gd name="connsiteY5" fmla="*/ 3332 h 8927"/>
              <a:gd name="connsiteX6" fmla="*/ 875 w 10000"/>
              <a:gd name="connsiteY6" fmla="*/ 4002 h 8927"/>
              <a:gd name="connsiteX7" fmla="*/ 1093 w 10000"/>
              <a:gd name="connsiteY7" fmla="*/ 5327 h 8927"/>
              <a:gd name="connsiteX8" fmla="*/ 1093 w 10000"/>
              <a:gd name="connsiteY8" fmla="*/ 5861 h 8927"/>
              <a:gd name="connsiteX9" fmla="*/ 1311 w 10000"/>
              <a:gd name="connsiteY9" fmla="*/ 6397 h 8927"/>
              <a:gd name="connsiteX10" fmla="*/ 1531 w 10000"/>
              <a:gd name="connsiteY10" fmla="*/ 6799 h 8927"/>
              <a:gd name="connsiteX11" fmla="*/ 1748 w 10000"/>
              <a:gd name="connsiteY11" fmla="*/ 7201 h 8927"/>
              <a:gd name="connsiteX12" fmla="*/ 1968 w 10000"/>
              <a:gd name="connsiteY12" fmla="*/ 7335 h 8927"/>
              <a:gd name="connsiteX13" fmla="*/ 2405 w 10000"/>
              <a:gd name="connsiteY13" fmla="*/ 7603 h 8927"/>
              <a:gd name="connsiteX14" fmla="*/ 3034 w 10000"/>
              <a:gd name="connsiteY14" fmla="*/ 7603 h 8927"/>
              <a:gd name="connsiteX15" fmla="*/ 3689 w 10000"/>
              <a:gd name="connsiteY15" fmla="*/ 7737 h 8927"/>
              <a:gd name="connsiteX16" fmla="*/ 4344 w 10000"/>
              <a:gd name="connsiteY16" fmla="*/ 7737 h 8927"/>
              <a:gd name="connsiteX17" fmla="*/ 5000 w 10000"/>
              <a:gd name="connsiteY17" fmla="*/ 7737 h 8927"/>
              <a:gd name="connsiteX18" fmla="*/ 5656 w 10000"/>
              <a:gd name="connsiteY18" fmla="*/ 7737 h 8927"/>
              <a:gd name="connsiteX19" fmla="*/ 6312 w 10000"/>
              <a:gd name="connsiteY19" fmla="*/ 7737 h 8927"/>
              <a:gd name="connsiteX20" fmla="*/ 6749 w 10000"/>
              <a:gd name="connsiteY20" fmla="*/ 7603 h 8927"/>
              <a:gd name="connsiteX21" fmla="*/ 7404 w 10000"/>
              <a:gd name="connsiteY21" fmla="*/ 7335 h 8927"/>
              <a:gd name="connsiteX22" fmla="*/ 10000 w 10000"/>
              <a:gd name="connsiteY22" fmla="*/ 7856 h 8927"/>
              <a:gd name="connsiteX23" fmla="*/ 9782 w 10000"/>
              <a:gd name="connsiteY23" fmla="*/ 7990 h 8927"/>
              <a:gd name="connsiteX24" fmla="*/ 9563 w 10000"/>
              <a:gd name="connsiteY24" fmla="*/ 8123 h 8927"/>
              <a:gd name="connsiteX25" fmla="*/ 9345 w 10000"/>
              <a:gd name="connsiteY25" fmla="*/ 8258 h 8927"/>
              <a:gd name="connsiteX26" fmla="*/ 8908 w 10000"/>
              <a:gd name="connsiteY26" fmla="*/ 8391 h 8927"/>
              <a:gd name="connsiteX27" fmla="*/ 8470 w 10000"/>
              <a:gd name="connsiteY27" fmla="*/ 8523 h 8927"/>
              <a:gd name="connsiteX28" fmla="*/ 7623 w 10000"/>
              <a:gd name="connsiteY28" fmla="*/ 8795 h 8927"/>
              <a:gd name="connsiteX29" fmla="*/ 6749 w 10000"/>
              <a:gd name="connsiteY29" fmla="*/ 8927 h 8927"/>
              <a:gd name="connsiteX30" fmla="*/ 5875 w 10000"/>
              <a:gd name="connsiteY30" fmla="*/ 8927 h 8927"/>
              <a:gd name="connsiteX31" fmla="*/ 5219 w 10000"/>
              <a:gd name="connsiteY31" fmla="*/ 8927 h 8927"/>
              <a:gd name="connsiteX32" fmla="*/ 4564 w 10000"/>
              <a:gd name="connsiteY32" fmla="*/ 8927 h 8927"/>
              <a:gd name="connsiteX33" fmla="*/ 4126 w 10000"/>
              <a:gd name="connsiteY33" fmla="*/ 8927 h 8927"/>
              <a:gd name="connsiteX34" fmla="*/ 3469 w 10000"/>
              <a:gd name="connsiteY34" fmla="*/ 8927 h 8927"/>
              <a:gd name="connsiteX35" fmla="*/ 3034 w 10000"/>
              <a:gd name="connsiteY35" fmla="*/ 8795 h 8927"/>
              <a:gd name="connsiteX36" fmla="*/ 2597 w 10000"/>
              <a:gd name="connsiteY36" fmla="*/ 8795 h 8927"/>
              <a:gd name="connsiteX37" fmla="*/ 2186 w 10000"/>
              <a:gd name="connsiteY37" fmla="*/ 8658 h 8927"/>
              <a:gd name="connsiteX38" fmla="*/ 1748 w 10000"/>
              <a:gd name="connsiteY38" fmla="*/ 8523 h 8927"/>
              <a:gd name="connsiteX39" fmla="*/ 1531 w 10000"/>
              <a:gd name="connsiteY39" fmla="*/ 8391 h 8927"/>
              <a:gd name="connsiteX40" fmla="*/ 1093 w 10000"/>
              <a:gd name="connsiteY40" fmla="*/ 8123 h 8927"/>
              <a:gd name="connsiteX41" fmla="*/ 875 w 10000"/>
              <a:gd name="connsiteY41" fmla="*/ 7856 h 8927"/>
              <a:gd name="connsiteX42" fmla="*/ 656 w 10000"/>
              <a:gd name="connsiteY42" fmla="*/ 7470 h 8927"/>
              <a:gd name="connsiteX43" fmla="*/ 437 w 10000"/>
              <a:gd name="connsiteY43" fmla="*/ 7201 h 8927"/>
              <a:gd name="connsiteX44" fmla="*/ 219 w 10000"/>
              <a:gd name="connsiteY44" fmla="*/ 6934 h 8927"/>
              <a:gd name="connsiteX45" fmla="*/ 219 w 10000"/>
              <a:gd name="connsiteY45" fmla="*/ 6667 h 8927"/>
              <a:gd name="connsiteX46" fmla="*/ 0 w 10000"/>
              <a:gd name="connsiteY46" fmla="*/ 6397 h 8927"/>
              <a:gd name="connsiteX47" fmla="*/ 0 w 10000"/>
              <a:gd name="connsiteY47" fmla="*/ 5995 h 8927"/>
              <a:gd name="connsiteX48" fmla="*/ 0 w 10000"/>
              <a:gd name="connsiteY48" fmla="*/ 5726 h 8927"/>
              <a:gd name="connsiteX49" fmla="*/ 0 w 10000"/>
              <a:gd name="connsiteY49" fmla="*/ 5190 h 8927"/>
              <a:gd name="connsiteX50" fmla="*/ 0 w 10000"/>
              <a:gd name="connsiteY50" fmla="*/ 4791 h 8927"/>
              <a:gd name="connsiteX51" fmla="*/ 0 w 10000"/>
              <a:gd name="connsiteY51" fmla="*/ 4270 h 8927"/>
              <a:gd name="connsiteX52" fmla="*/ 0 w 10000"/>
              <a:gd name="connsiteY52" fmla="*/ 2126 h 8927"/>
              <a:gd name="connsiteX53" fmla="*/ 0 w 10000"/>
              <a:gd name="connsiteY53" fmla="*/ 0 h 8927"/>
              <a:gd name="connsiteX54" fmla="*/ 1093 w 10000"/>
              <a:gd name="connsiteY54" fmla="*/ 266 h 8927"/>
              <a:gd name="connsiteX55" fmla="*/ 1093 w 10000"/>
              <a:gd name="connsiteY55" fmla="*/ 266 h 8927"/>
              <a:gd name="connsiteX0" fmla="*/ 1093 w 10000"/>
              <a:gd name="connsiteY0" fmla="*/ 0 h 9702"/>
              <a:gd name="connsiteX1" fmla="*/ 1093 w 10000"/>
              <a:gd name="connsiteY1" fmla="*/ 751 h 9702"/>
              <a:gd name="connsiteX2" fmla="*/ 1093 w 10000"/>
              <a:gd name="connsiteY2" fmla="*/ 1482 h 9702"/>
              <a:gd name="connsiteX3" fmla="*/ 1093 w 10000"/>
              <a:gd name="connsiteY3" fmla="*/ 2233 h 9702"/>
              <a:gd name="connsiteX4" fmla="*/ 1093 w 10000"/>
              <a:gd name="connsiteY4" fmla="*/ 2833 h 9702"/>
              <a:gd name="connsiteX5" fmla="*/ 875 w 10000"/>
              <a:gd name="connsiteY5" fmla="*/ 3434 h 9702"/>
              <a:gd name="connsiteX6" fmla="*/ 875 w 10000"/>
              <a:gd name="connsiteY6" fmla="*/ 4185 h 9702"/>
              <a:gd name="connsiteX7" fmla="*/ 1093 w 10000"/>
              <a:gd name="connsiteY7" fmla="*/ 5669 h 9702"/>
              <a:gd name="connsiteX8" fmla="*/ 1093 w 10000"/>
              <a:gd name="connsiteY8" fmla="*/ 6267 h 9702"/>
              <a:gd name="connsiteX9" fmla="*/ 1311 w 10000"/>
              <a:gd name="connsiteY9" fmla="*/ 6868 h 9702"/>
              <a:gd name="connsiteX10" fmla="*/ 1531 w 10000"/>
              <a:gd name="connsiteY10" fmla="*/ 7318 h 9702"/>
              <a:gd name="connsiteX11" fmla="*/ 1748 w 10000"/>
              <a:gd name="connsiteY11" fmla="*/ 7769 h 9702"/>
              <a:gd name="connsiteX12" fmla="*/ 1968 w 10000"/>
              <a:gd name="connsiteY12" fmla="*/ 7919 h 9702"/>
              <a:gd name="connsiteX13" fmla="*/ 2405 w 10000"/>
              <a:gd name="connsiteY13" fmla="*/ 8219 h 9702"/>
              <a:gd name="connsiteX14" fmla="*/ 3034 w 10000"/>
              <a:gd name="connsiteY14" fmla="*/ 8219 h 9702"/>
              <a:gd name="connsiteX15" fmla="*/ 3689 w 10000"/>
              <a:gd name="connsiteY15" fmla="*/ 8369 h 9702"/>
              <a:gd name="connsiteX16" fmla="*/ 4344 w 10000"/>
              <a:gd name="connsiteY16" fmla="*/ 8369 h 9702"/>
              <a:gd name="connsiteX17" fmla="*/ 5000 w 10000"/>
              <a:gd name="connsiteY17" fmla="*/ 8369 h 9702"/>
              <a:gd name="connsiteX18" fmla="*/ 5656 w 10000"/>
              <a:gd name="connsiteY18" fmla="*/ 8369 h 9702"/>
              <a:gd name="connsiteX19" fmla="*/ 6312 w 10000"/>
              <a:gd name="connsiteY19" fmla="*/ 8369 h 9702"/>
              <a:gd name="connsiteX20" fmla="*/ 6749 w 10000"/>
              <a:gd name="connsiteY20" fmla="*/ 8219 h 9702"/>
              <a:gd name="connsiteX21" fmla="*/ 7404 w 10000"/>
              <a:gd name="connsiteY21" fmla="*/ 7919 h 9702"/>
              <a:gd name="connsiteX22" fmla="*/ 10000 w 10000"/>
              <a:gd name="connsiteY22" fmla="*/ 8502 h 9702"/>
              <a:gd name="connsiteX23" fmla="*/ 9782 w 10000"/>
              <a:gd name="connsiteY23" fmla="*/ 8652 h 9702"/>
              <a:gd name="connsiteX24" fmla="*/ 9563 w 10000"/>
              <a:gd name="connsiteY24" fmla="*/ 8801 h 9702"/>
              <a:gd name="connsiteX25" fmla="*/ 9345 w 10000"/>
              <a:gd name="connsiteY25" fmla="*/ 8953 h 9702"/>
              <a:gd name="connsiteX26" fmla="*/ 8908 w 10000"/>
              <a:gd name="connsiteY26" fmla="*/ 9102 h 9702"/>
              <a:gd name="connsiteX27" fmla="*/ 8470 w 10000"/>
              <a:gd name="connsiteY27" fmla="*/ 9249 h 9702"/>
              <a:gd name="connsiteX28" fmla="*/ 7623 w 10000"/>
              <a:gd name="connsiteY28" fmla="*/ 9554 h 9702"/>
              <a:gd name="connsiteX29" fmla="*/ 6749 w 10000"/>
              <a:gd name="connsiteY29" fmla="*/ 9702 h 9702"/>
              <a:gd name="connsiteX30" fmla="*/ 5875 w 10000"/>
              <a:gd name="connsiteY30" fmla="*/ 9702 h 9702"/>
              <a:gd name="connsiteX31" fmla="*/ 5219 w 10000"/>
              <a:gd name="connsiteY31" fmla="*/ 9702 h 9702"/>
              <a:gd name="connsiteX32" fmla="*/ 4564 w 10000"/>
              <a:gd name="connsiteY32" fmla="*/ 9702 h 9702"/>
              <a:gd name="connsiteX33" fmla="*/ 4126 w 10000"/>
              <a:gd name="connsiteY33" fmla="*/ 9702 h 9702"/>
              <a:gd name="connsiteX34" fmla="*/ 3469 w 10000"/>
              <a:gd name="connsiteY34" fmla="*/ 9702 h 9702"/>
              <a:gd name="connsiteX35" fmla="*/ 3034 w 10000"/>
              <a:gd name="connsiteY35" fmla="*/ 9554 h 9702"/>
              <a:gd name="connsiteX36" fmla="*/ 2597 w 10000"/>
              <a:gd name="connsiteY36" fmla="*/ 9554 h 9702"/>
              <a:gd name="connsiteX37" fmla="*/ 2186 w 10000"/>
              <a:gd name="connsiteY37" fmla="*/ 9401 h 9702"/>
              <a:gd name="connsiteX38" fmla="*/ 1748 w 10000"/>
              <a:gd name="connsiteY38" fmla="*/ 9249 h 9702"/>
              <a:gd name="connsiteX39" fmla="*/ 1531 w 10000"/>
              <a:gd name="connsiteY39" fmla="*/ 9102 h 9702"/>
              <a:gd name="connsiteX40" fmla="*/ 1093 w 10000"/>
              <a:gd name="connsiteY40" fmla="*/ 8801 h 9702"/>
              <a:gd name="connsiteX41" fmla="*/ 875 w 10000"/>
              <a:gd name="connsiteY41" fmla="*/ 8502 h 9702"/>
              <a:gd name="connsiteX42" fmla="*/ 656 w 10000"/>
              <a:gd name="connsiteY42" fmla="*/ 8070 h 9702"/>
              <a:gd name="connsiteX43" fmla="*/ 437 w 10000"/>
              <a:gd name="connsiteY43" fmla="*/ 7769 h 9702"/>
              <a:gd name="connsiteX44" fmla="*/ 219 w 10000"/>
              <a:gd name="connsiteY44" fmla="*/ 7469 h 9702"/>
              <a:gd name="connsiteX45" fmla="*/ 219 w 10000"/>
              <a:gd name="connsiteY45" fmla="*/ 7170 h 9702"/>
              <a:gd name="connsiteX46" fmla="*/ 0 w 10000"/>
              <a:gd name="connsiteY46" fmla="*/ 6868 h 9702"/>
              <a:gd name="connsiteX47" fmla="*/ 0 w 10000"/>
              <a:gd name="connsiteY47" fmla="*/ 6418 h 9702"/>
              <a:gd name="connsiteX48" fmla="*/ 0 w 10000"/>
              <a:gd name="connsiteY48" fmla="*/ 6116 h 9702"/>
              <a:gd name="connsiteX49" fmla="*/ 0 w 10000"/>
              <a:gd name="connsiteY49" fmla="*/ 5516 h 9702"/>
              <a:gd name="connsiteX50" fmla="*/ 0 w 10000"/>
              <a:gd name="connsiteY50" fmla="*/ 5069 h 9702"/>
              <a:gd name="connsiteX51" fmla="*/ 0 w 10000"/>
              <a:gd name="connsiteY51" fmla="*/ 4485 h 9702"/>
              <a:gd name="connsiteX52" fmla="*/ 0 w 10000"/>
              <a:gd name="connsiteY52" fmla="*/ 2084 h 9702"/>
              <a:gd name="connsiteX53" fmla="*/ 1093 w 10000"/>
              <a:gd name="connsiteY53" fmla="*/ 0 h 9702"/>
              <a:gd name="connsiteX54" fmla="*/ 1093 w 10000"/>
              <a:gd name="connsiteY54" fmla="*/ 0 h 9702"/>
              <a:gd name="connsiteX0" fmla="*/ 1093 w 10000"/>
              <a:gd name="connsiteY0" fmla="*/ 0 h 10000"/>
              <a:gd name="connsiteX1" fmla="*/ 1093 w 10000"/>
              <a:gd name="connsiteY1" fmla="*/ 774 h 10000"/>
              <a:gd name="connsiteX2" fmla="*/ 1093 w 10000"/>
              <a:gd name="connsiteY2" fmla="*/ 1528 h 10000"/>
              <a:gd name="connsiteX3" fmla="*/ 1093 w 10000"/>
              <a:gd name="connsiteY3" fmla="*/ 2302 h 10000"/>
              <a:gd name="connsiteX4" fmla="*/ 1093 w 10000"/>
              <a:gd name="connsiteY4" fmla="*/ 2920 h 10000"/>
              <a:gd name="connsiteX5" fmla="*/ 875 w 10000"/>
              <a:gd name="connsiteY5" fmla="*/ 3539 h 10000"/>
              <a:gd name="connsiteX6" fmla="*/ 875 w 10000"/>
              <a:gd name="connsiteY6" fmla="*/ 4314 h 10000"/>
              <a:gd name="connsiteX7" fmla="*/ 1093 w 10000"/>
              <a:gd name="connsiteY7" fmla="*/ 5843 h 10000"/>
              <a:gd name="connsiteX8" fmla="*/ 1093 w 10000"/>
              <a:gd name="connsiteY8" fmla="*/ 6459 h 10000"/>
              <a:gd name="connsiteX9" fmla="*/ 1311 w 10000"/>
              <a:gd name="connsiteY9" fmla="*/ 7079 h 10000"/>
              <a:gd name="connsiteX10" fmla="*/ 1531 w 10000"/>
              <a:gd name="connsiteY10" fmla="*/ 7543 h 10000"/>
              <a:gd name="connsiteX11" fmla="*/ 1748 w 10000"/>
              <a:gd name="connsiteY11" fmla="*/ 8008 h 10000"/>
              <a:gd name="connsiteX12" fmla="*/ 1968 w 10000"/>
              <a:gd name="connsiteY12" fmla="*/ 8162 h 10000"/>
              <a:gd name="connsiteX13" fmla="*/ 2405 w 10000"/>
              <a:gd name="connsiteY13" fmla="*/ 8471 h 10000"/>
              <a:gd name="connsiteX14" fmla="*/ 3034 w 10000"/>
              <a:gd name="connsiteY14" fmla="*/ 8471 h 10000"/>
              <a:gd name="connsiteX15" fmla="*/ 3689 w 10000"/>
              <a:gd name="connsiteY15" fmla="*/ 8626 h 10000"/>
              <a:gd name="connsiteX16" fmla="*/ 4344 w 10000"/>
              <a:gd name="connsiteY16" fmla="*/ 8626 h 10000"/>
              <a:gd name="connsiteX17" fmla="*/ 5000 w 10000"/>
              <a:gd name="connsiteY17" fmla="*/ 8626 h 10000"/>
              <a:gd name="connsiteX18" fmla="*/ 5656 w 10000"/>
              <a:gd name="connsiteY18" fmla="*/ 8626 h 10000"/>
              <a:gd name="connsiteX19" fmla="*/ 6312 w 10000"/>
              <a:gd name="connsiteY19" fmla="*/ 8626 h 10000"/>
              <a:gd name="connsiteX20" fmla="*/ 6749 w 10000"/>
              <a:gd name="connsiteY20" fmla="*/ 8471 h 10000"/>
              <a:gd name="connsiteX21" fmla="*/ 7404 w 10000"/>
              <a:gd name="connsiteY21" fmla="*/ 8162 h 10000"/>
              <a:gd name="connsiteX22" fmla="*/ 10000 w 10000"/>
              <a:gd name="connsiteY22" fmla="*/ 8763 h 10000"/>
              <a:gd name="connsiteX23" fmla="*/ 9782 w 10000"/>
              <a:gd name="connsiteY23" fmla="*/ 8918 h 10000"/>
              <a:gd name="connsiteX24" fmla="*/ 9563 w 10000"/>
              <a:gd name="connsiteY24" fmla="*/ 9071 h 10000"/>
              <a:gd name="connsiteX25" fmla="*/ 9345 w 10000"/>
              <a:gd name="connsiteY25" fmla="*/ 9228 h 10000"/>
              <a:gd name="connsiteX26" fmla="*/ 8908 w 10000"/>
              <a:gd name="connsiteY26" fmla="*/ 9382 h 10000"/>
              <a:gd name="connsiteX27" fmla="*/ 8470 w 10000"/>
              <a:gd name="connsiteY27" fmla="*/ 9533 h 10000"/>
              <a:gd name="connsiteX28" fmla="*/ 7623 w 10000"/>
              <a:gd name="connsiteY28" fmla="*/ 9847 h 10000"/>
              <a:gd name="connsiteX29" fmla="*/ 6749 w 10000"/>
              <a:gd name="connsiteY29" fmla="*/ 10000 h 10000"/>
              <a:gd name="connsiteX30" fmla="*/ 5875 w 10000"/>
              <a:gd name="connsiteY30" fmla="*/ 10000 h 10000"/>
              <a:gd name="connsiteX31" fmla="*/ 5219 w 10000"/>
              <a:gd name="connsiteY31" fmla="*/ 10000 h 10000"/>
              <a:gd name="connsiteX32" fmla="*/ 4564 w 10000"/>
              <a:gd name="connsiteY32" fmla="*/ 10000 h 10000"/>
              <a:gd name="connsiteX33" fmla="*/ 4126 w 10000"/>
              <a:gd name="connsiteY33" fmla="*/ 10000 h 10000"/>
              <a:gd name="connsiteX34" fmla="*/ 3469 w 10000"/>
              <a:gd name="connsiteY34" fmla="*/ 10000 h 10000"/>
              <a:gd name="connsiteX35" fmla="*/ 3034 w 10000"/>
              <a:gd name="connsiteY35" fmla="*/ 9847 h 10000"/>
              <a:gd name="connsiteX36" fmla="*/ 2597 w 10000"/>
              <a:gd name="connsiteY36" fmla="*/ 9847 h 10000"/>
              <a:gd name="connsiteX37" fmla="*/ 2186 w 10000"/>
              <a:gd name="connsiteY37" fmla="*/ 9690 h 10000"/>
              <a:gd name="connsiteX38" fmla="*/ 1748 w 10000"/>
              <a:gd name="connsiteY38" fmla="*/ 9533 h 10000"/>
              <a:gd name="connsiteX39" fmla="*/ 1531 w 10000"/>
              <a:gd name="connsiteY39" fmla="*/ 9382 h 10000"/>
              <a:gd name="connsiteX40" fmla="*/ 1093 w 10000"/>
              <a:gd name="connsiteY40" fmla="*/ 9071 h 10000"/>
              <a:gd name="connsiteX41" fmla="*/ 875 w 10000"/>
              <a:gd name="connsiteY41" fmla="*/ 8763 h 10000"/>
              <a:gd name="connsiteX42" fmla="*/ 656 w 10000"/>
              <a:gd name="connsiteY42" fmla="*/ 8318 h 10000"/>
              <a:gd name="connsiteX43" fmla="*/ 437 w 10000"/>
              <a:gd name="connsiteY43" fmla="*/ 8008 h 10000"/>
              <a:gd name="connsiteX44" fmla="*/ 219 w 10000"/>
              <a:gd name="connsiteY44" fmla="*/ 7698 h 10000"/>
              <a:gd name="connsiteX45" fmla="*/ 219 w 10000"/>
              <a:gd name="connsiteY45" fmla="*/ 7390 h 10000"/>
              <a:gd name="connsiteX46" fmla="*/ 0 w 10000"/>
              <a:gd name="connsiteY46" fmla="*/ 7079 h 10000"/>
              <a:gd name="connsiteX47" fmla="*/ 0 w 10000"/>
              <a:gd name="connsiteY47" fmla="*/ 6615 h 10000"/>
              <a:gd name="connsiteX48" fmla="*/ 0 w 10000"/>
              <a:gd name="connsiteY48" fmla="*/ 6304 h 10000"/>
              <a:gd name="connsiteX49" fmla="*/ 0 w 10000"/>
              <a:gd name="connsiteY49" fmla="*/ 5685 h 10000"/>
              <a:gd name="connsiteX50" fmla="*/ 0 w 10000"/>
              <a:gd name="connsiteY50" fmla="*/ 5225 h 10000"/>
              <a:gd name="connsiteX51" fmla="*/ 0 w 10000"/>
              <a:gd name="connsiteY51" fmla="*/ 4623 h 10000"/>
              <a:gd name="connsiteX52" fmla="*/ 0 w 10000"/>
              <a:gd name="connsiteY52" fmla="*/ 2148 h 10000"/>
              <a:gd name="connsiteX53" fmla="*/ 1093 w 10000"/>
              <a:gd name="connsiteY53"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52" fmla="*/ 1093 w 10000"/>
              <a:gd name="connsiteY52" fmla="*/ 0 h 10000"/>
              <a:gd name="connsiteX0" fmla="*/ 1093 w 10000"/>
              <a:gd name="connsiteY0" fmla="*/ 0 h 10000"/>
              <a:gd name="connsiteX1" fmla="*/ 1093 w 10000"/>
              <a:gd name="connsiteY1" fmla="*/ 1528 h 10000"/>
              <a:gd name="connsiteX2" fmla="*/ 1093 w 10000"/>
              <a:gd name="connsiteY2" fmla="*/ 2302 h 10000"/>
              <a:gd name="connsiteX3" fmla="*/ 1093 w 10000"/>
              <a:gd name="connsiteY3" fmla="*/ 2920 h 10000"/>
              <a:gd name="connsiteX4" fmla="*/ 875 w 10000"/>
              <a:gd name="connsiteY4" fmla="*/ 3539 h 10000"/>
              <a:gd name="connsiteX5" fmla="*/ 875 w 10000"/>
              <a:gd name="connsiteY5" fmla="*/ 4314 h 10000"/>
              <a:gd name="connsiteX6" fmla="*/ 1093 w 10000"/>
              <a:gd name="connsiteY6" fmla="*/ 5843 h 10000"/>
              <a:gd name="connsiteX7" fmla="*/ 1093 w 10000"/>
              <a:gd name="connsiteY7" fmla="*/ 6459 h 10000"/>
              <a:gd name="connsiteX8" fmla="*/ 1311 w 10000"/>
              <a:gd name="connsiteY8" fmla="*/ 7079 h 10000"/>
              <a:gd name="connsiteX9" fmla="*/ 1531 w 10000"/>
              <a:gd name="connsiteY9" fmla="*/ 7543 h 10000"/>
              <a:gd name="connsiteX10" fmla="*/ 1748 w 10000"/>
              <a:gd name="connsiteY10" fmla="*/ 8008 h 10000"/>
              <a:gd name="connsiteX11" fmla="*/ 1968 w 10000"/>
              <a:gd name="connsiteY11" fmla="*/ 8162 h 10000"/>
              <a:gd name="connsiteX12" fmla="*/ 2405 w 10000"/>
              <a:gd name="connsiteY12" fmla="*/ 8471 h 10000"/>
              <a:gd name="connsiteX13" fmla="*/ 3034 w 10000"/>
              <a:gd name="connsiteY13" fmla="*/ 8471 h 10000"/>
              <a:gd name="connsiteX14" fmla="*/ 3689 w 10000"/>
              <a:gd name="connsiteY14" fmla="*/ 8626 h 10000"/>
              <a:gd name="connsiteX15" fmla="*/ 4344 w 10000"/>
              <a:gd name="connsiteY15" fmla="*/ 8626 h 10000"/>
              <a:gd name="connsiteX16" fmla="*/ 5000 w 10000"/>
              <a:gd name="connsiteY16" fmla="*/ 8626 h 10000"/>
              <a:gd name="connsiteX17" fmla="*/ 5656 w 10000"/>
              <a:gd name="connsiteY17" fmla="*/ 8626 h 10000"/>
              <a:gd name="connsiteX18" fmla="*/ 6312 w 10000"/>
              <a:gd name="connsiteY18" fmla="*/ 8626 h 10000"/>
              <a:gd name="connsiteX19" fmla="*/ 6749 w 10000"/>
              <a:gd name="connsiteY19" fmla="*/ 8471 h 10000"/>
              <a:gd name="connsiteX20" fmla="*/ 7404 w 10000"/>
              <a:gd name="connsiteY20" fmla="*/ 8162 h 10000"/>
              <a:gd name="connsiteX21" fmla="*/ 10000 w 10000"/>
              <a:gd name="connsiteY21" fmla="*/ 8763 h 10000"/>
              <a:gd name="connsiteX22" fmla="*/ 9782 w 10000"/>
              <a:gd name="connsiteY22" fmla="*/ 8918 h 10000"/>
              <a:gd name="connsiteX23" fmla="*/ 9563 w 10000"/>
              <a:gd name="connsiteY23" fmla="*/ 9071 h 10000"/>
              <a:gd name="connsiteX24" fmla="*/ 9345 w 10000"/>
              <a:gd name="connsiteY24" fmla="*/ 9228 h 10000"/>
              <a:gd name="connsiteX25" fmla="*/ 8908 w 10000"/>
              <a:gd name="connsiteY25" fmla="*/ 9382 h 10000"/>
              <a:gd name="connsiteX26" fmla="*/ 8470 w 10000"/>
              <a:gd name="connsiteY26" fmla="*/ 9533 h 10000"/>
              <a:gd name="connsiteX27" fmla="*/ 7623 w 10000"/>
              <a:gd name="connsiteY27" fmla="*/ 9847 h 10000"/>
              <a:gd name="connsiteX28" fmla="*/ 6749 w 10000"/>
              <a:gd name="connsiteY28" fmla="*/ 10000 h 10000"/>
              <a:gd name="connsiteX29" fmla="*/ 5875 w 10000"/>
              <a:gd name="connsiteY29" fmla="*/ 10000 h 10000"/>
              <a:gd name="connsiteX30" fmla="*/ 5219 w 10000"/>
              <a:gd name="connsiteY30" fmla="*/ 10000 h 10000"/>
              <a:gd name="connsiteX31" fmla="*/ 4564 w 10000"/>
              <a:gd name="connsiteY31" fmla="*/ 10000 h 10000"/>
              <a:gd name="connsiteX32" fmla="*/ 4126 w 10000"/>
              <a:gd name="connsiteY32" fmla="*/ 10000 h 10000"/>
              <a:gd name="connsiteX33" fmla="*/ 3469 w 10000"/>
              <a:gd name="connsiteY33" fmla="*/ 10000 h 10000"/>
              <a:gd name="connsiteX34" fmla="*/ 3034 w 10000"/>
              <a:gd name="connsiteY34" fmla="*/ 9847 h 10000"/>
              <a:gd name="connsiteX35" fmla="*/ 2597 w 10000"/>
              <a:gd name="connsiteY35" fmla="*/ 9847 h 10000"/>
              <a:gd name="connsiteX36" fmla="*/ 2186 w 10000"/>
              <a:gd name="connsiteY36" fmla="*/ 9690 h 10000"/>
              <a:gd name="connsiteX37" fmla="*/ 1748 w 10000"/>
              <a:gd name="connsiteY37" fmla="*/ 9533 h 10000"/>
              <a:gd name="connsiteX38" fmla="*/ 1531 w 10000"/>
              <a:gd name="connsiteY38" fmla="*/ 9382 h 10000"/>
              <a:gd name="connsiteX39" fmla="*/ 1093 w 10000"/>
              <a:gd name="connsiteY39" fmla="*/ 9071 h 10000"/>
              <a:gd name="connsiteX40" fmla="*/ 875 w 10000"/>
              <a:gd name="connsiteY40" fmla="*/ 8763 h 10000"/>
              <a:gd name="connsiteX41" fmla="*/ 656 w 10000"/>
              <a:gd name="connsiteY41" fmla="*/ 8318 h 10000"/>
              <a:gd name="connsiteX42" fmla="*/ 437 w 10000"/>
              <a:gd name="connsiteY42" fmla="*/ 8008 h 10000"/>
              <a:gd name="connsiteX43" fmla="*/ 219 w 10000"/>
              <a:gd name="connsiteY43" fmla="*/ 7698 h 10000"/>
              <a:gd name="connsiteX44" fmla="*/ 219 w 10000"/>
              <a:gd name="connsiteY44" fmla="*/ 7390 h 10000"/>
              <a:gd name="connsiteX45" fmla="*/ 0 w 10000"/>
              <a:gd name="connsiteY45" fmla="*/ 7079 h 10000"/>
              <a:gd name="connsiteX46" fmla="*/ 0 w 10000"/>
              <a:gd name="connsiteY46" fmla="*/ 6615 h 10000"/>
              <a:gd name="connsiteX47" fmla="*/ 0 w 10000"/>
              <a:gd name="connsiteY47" fmla="*/ 6304 h 10000"/>
              <a:gd name="connsiteX48" fmla="*/ 0 w 10000"/>
              <a:gd name="connsiteY48" fmla="*/ 5685 h 10000"/>
              <a:gd name="connsiteX49" fmla="*/ 0 w 10000"/>
              <a:gd name="connsiteY49" fmla="*/ 5225 h 10000"/>
              <a:gd name="connsiteX50" fmla="*/ 0 w 10000"/>
              <a:gd name="connsiteY50" fmla="*/ 4623 h 10000"/>
              <a:gd name="connsiteX51" fmla="*/ 0 w 10000"/>
              <a:gd name="connsiteY51" fmla="*/ 2148 h 10000"/>
              <a:gd name="connsiteX0" fmla="*/ 1093 w 10000"/>
              <a:gd name="connsiteY0" fmla="*/ 0 h 10000"/>
              <a:gd name="connsiteX1" fmla="*/ 1093 w 10000"/>
              <a:gd name="connsiteY1" fmla="*/ 2302 h 10000"/>
              <a:gd name="connsiteX2" fmla="*/ 1093 w 10000"/>
              <a:gd name="connsiteY2" fmla="*/ 2920 h 10000"/>
              <a:gd name="connsiteX3" fmla="*/ 875 w 10000"/>
              <a:gd name="connsiteY3" fmla="*/ 3539 h 10000"/>
              <a:gd name="connsiteX4" fmla="*/ 875 w 10000"/>
              <a:gd name="connsiteY4" fmla="*/ 4314 h 10000"/>
              <a:gd name="connsiteX5" fmla="*/ 1093 w 10000"/>
              <a:gd name="connsiteY5" fmla="*/ 5843 h 10000"/>
              <a:gd name="connsiteX6" fmla="*/ 1093 w 10000"/>
              <a:gd name="connsiteY6" fmla="*/ 6459 h 10000"/>
              <a:gd name="connsiteX7" fmla="*/ 1311 w 10000"/>
              <a:gd name="connsiteY7" fmla="*/ 7079 h 10000"/>
              <a:gd name="connsiteX8" fmla="*/ 1531 w 10000"/>
              <a:gd name="connsiteY8" fmla="*/ 7543 h 10000"/>
              <a:gd name="connsiteX9" fmla="*/ 1748 w 10000"/>
              <a:gd name="connsiteY9" fmla="*/ 8008 h 10000"/>
              <a:gd name="connsiteX10" fmla="*/ 1968 w 10000"/>
              <a:gd name="connsiteY10" fmla="*/ 8162 h 10000"/>
              <a:gd name="connsiteX11" fmla="*/ 2405 w 10000"/>
              <a:gd name="connsiteY11" fmla="*/ 8471 h 10000"/>
              <a:gd name="connsiteX12" fmla="*/ 3034 w 10000"/>
              <a:gd name="connsiteY12" fmla="*/ 8471 h 10000"/>
              <a:gd name="connsiteX13" fmla="*/ 3689 w 10000"/>
              <a:gd name="connsiteY13" fmla="*/ 8626 h 10000"/>
              <a:gd name="connsiteX14" fmla="*/ 4344 w 10000"/>
              <a:gd name="connsiteY14" fmla="*/ 8626 h 10000"/>
              <a:gd name="connsiteX15" fmla="*/ 5000 w 10000"/>
              <a:gd name="connsiteY15" fmla="*/ 8626 h 10000"/>
              <a:gd name="connsiteX16" fmla="*/ 5656 w 10000"/>
              <a:gd name="connsiteY16" fmla="*/ 8626 h 10000"/>
              <a:gd name="connsiteX17" fmla="*/ 6312 w 10000"/>
              <a:gd name="connsiteY17" fmla="*/ 8626 h 10000"/>
              <a:gd name="connsiteX18" fmla="*/ 6749 w 10000"/>
              <a:gd name="connsiteY18" fmla="*/ 8471 h 10000"/>
              <a:gd name="connsiteX19" fmla="*/ 7404 w 10000"/>
              <a:gd name="connsiteY19" fmla="*/ 8162 h 10000"/>
              <a:gd name="connsiteX20" fmla="*/ 10000 w 10000"/>
              <a:gd name="connsiteY20" fmla="*/ 8763 h 10000"/>
              <a:gd name="connsiteX21" fmla="*/ 9782 w 10000"/>
              <a:gd name="connsiteY21" fmla="*/ 8918 h 10000"/>
              <a:gd name="connsiteX22" fmla="*/ 9563 w 10000"/>
              <a:gd name="connsiteY22" fmla="*/ 9071 h 10000"/>
              <a:gd name="connsiteX23" fmla="*/ 9345 w 10000"/>
              <a:gd name="connsiteY23" fmla="*/ 9228 h 10000"/>
              <a:gd name="connsiteX24" fmla="*/ 8908 w 10000"/>
              <a:gd name="connsiteY24" fmla="*/ 9382 h 10000"/>
              <a:gd name="connsiteX25" fmla="*/ 8470 w 10000"/>
              <a:gd name="connsiteY25" fmla="*/ 9533 h 10000"/>
              <a:gd name="connsiteX26" fmla="*/ 7623 w 10000"/>
              <a:gd name="connsiteY26" fmla="*/ 9847 h 10000"/>
              <a:gd name="connsiteX27" fmla="*/ 6749 w 10000"/>
              <a:gd name="connsiteY27" fmla="*/ 10000 h 10000"/>
              <a:gd name="connsiteX28" fmla="*/ 5875 w 10000"/>
              <a:gd name="connsiteY28" fmla="*/ 10000 h 10000"/>
              <a:gd name="connsiteX29" fmla="*/ 5219 w 10000"/>
              <a:gd name="connsiteY29" fmla="*/ 10000 h 10000"/>
              <a:gd name="connsiteX30" fmla="*/ 4564 w 10000"/>
              <a:gd name="connsiteY30" fmla="*/ 10000 h 10000"/>
              <a:gd name="connsiteX31" fmla="*/ 4126 w 10000"/>
              <a:gd name="connsiteY31" fmla="*/ 10000 h 10000"/>
              <a:gd name="connsiteX32" fmla="*/ 3469 w 10000"/>
              <a:gd name="connsiteY32" fmla="*/ 10000 h 10000"/>
              <a:gd name="connsiteX33" fmla="*/ 3034 w 10000"/>
              <a:gd name="connsiteY33" fmla="*/ 9847 h 10000"/>
              <a:gd name="connsiteX34" fmla="*/ 2597 w 10000"/>
              <a:gd name="connsiteY34" fmla="*/ 9847 h 10000"/>
              <a:gd name="connsiteX35" fmla="*/ 2186 w 10000"/>
              <a:gd name="connsiteY35" fmla="*/ 9690 h 10000"/>
              <a:gd name="connsiteX36" fmla="*/ 1748 w 10000"/>
              <a:gd name="connsiteY36" fmla="*/ 9533 h 10000"/>
              <a:gd name="connsiteX37" fmla="*/ 1531 w 10000"/>
              <a:gd name="connsiteY37" fmla="*/ 9382 h 10000"/>
              <a:gd name="connsiteX38" fmla="*/ 1093 w 10000"/>
              <a:gd name="connsiteY38" fmla="*/ 9071 h 10000"/>
              <a:gd name="connsiteX39" fmla="*/ 875 w 10000"/>
              <a:gd name="connsiteY39" fmla="*/ 8763 h 10000"/>
              <a:gd name="connsiteX40" fmla="*/ 656 w 10000"/>
              <a:gd name="connsiteY40" fmla="*/ 8318 h 10000"/>
              <a:gd name="connsiteX41" fmla="*/ 437 w 10000"/>
              <a:gd name="connsiteY41" fmla="*/ 8008 h 10000"/>
              <a:gd name="connsiteX42" fmla="*/ 219 w 10000"/>
              <a:gd name="connsiteY42" fmla="*/ 7698 h 10000"/>
              <a:gd name="connsiteX43" fmla="*/ 219 w 10000"/>
              <a:gd name="connsiteY43" fmla="*/ 7390 h 10000"/>
              <a:gd name="connsiteX44" fmla="*/ 0 w 10000"/>
              <a:gd name="connsiteY44" fmla="*/ 7079 h 10000"/>
              <a:gd name="connsiteX45" fmla="*/ 0 w 10000"/>
              <a:gd name="connsiteY45" fmla="*/ 6615 h 10000"/>
              <a:gd name="connsiteX46" fmla="*/ 0 w 10000"/>
              <a:gd name="connsiteY46" fmla="*/ 6304 h 10000"/>
              <a:gd name="connsiteX47" fmla="*/ 0 w 10000"/>
              <a:gd name="connsiteY47" fmla="*/ 5685 h 10000"/>
              <a:gd name="connsiteX48" fmla="*/ 0 w 10000"/>
              <a:gd name="connsiteY48" fmla="*/ 5225 h 10000"/>
              <a:gd name="connsiteX49" fmla="*/ 0 w 10000"/>
              <a:gd name="connsiteY49" fmla="*/ 4623 h 10000"/>
              <a:gd name="connsiteX50" fmla="*/ 0 w 10000"/>
              <a:gd name="connsiteY50" fmla="*/ 2148 h 10000"/>
              <a:gd name="connsiteX0" fmla="*/ 1093 w 10000"/>
              <a:gd name="connsiteY0" fmla="*/ 154 h 7852"/>
              <a:gd name="connsiteX1" fmla="*/ 1093 w 10000"/>
              <a:gd name="connsiteY1" fmla="*/ 772 h 7852"/>
              <a:gd name="connsiteX2" fmla="*/ 875 w 10000"/>
              <a:gd name="connsiteY2" fmla="*/ 1391 h 7852"/>
              <a:gd name="connsiteX3" fmla="*/ 875 w 10000"/>
              <a:gd name="connsiteY3" fmla="*/ 2166 h 7852"/>
              <a:gd name="connsiteX4" fmla="*/ 1093 w 10000"/>
              <a:gd name="connsiteY4" fmla="*/ 3695 h 7852"/>
              <a:gd name="connsiteX5" fmla="*/ 1093 w 10000"/>
              <a:gd name="connsiteY5" fmla="*/ 4311 h 7852"/>
              <a:gd name="connsiteX6" fmla="*/ 1311 w 10000"/>
              <a:gd name="connsiteY6" fmla="*/ 4931 h 7852"/>
              <a:gd name="connsiteX7" fmla="*/ 1531 w 10000"/>
              <a:gd name="connsiteY7" fmla="*/ 5395 h 7852"/>
              <a:gd name="connsiteX8" fmla="*/ 1748 w 10000"/>
              <a:gd name="connsiteY8" fmla="*/ 5860 h 7852"/>
              <a:gd name="connsiteX9" fmla="*/ 1968 w 10000"/>
              <a:gd name="connsiteY9" fmla="*/ 6014 h 7852"/>
              <a:gd name="connsiteX10" fmla="*/ 2405 w 10000"/>
              <a:gd name="connsiteY10" fmla="*/ 6323 h 7852"/>
              <a:gd name="connsiteX11" fmla="*/ 3034 w 10000"/>
              <a:gd name="connsiteY11" fmla="*/ 6323 h 7852"/>
              <a:gd name="connsiteX12" fmla="*/ 3689 w 10000"/>
              <a:gd name="connsiteY12" fmla="*/ 6478 h 7852"/>
              <a:gd name="connsiteX13" fmla="*/ 4344 w 10000"/>
              <a:gd name="connsiteY13" fmla="*/ 6478 h 7852"/>
              <a:gd name="connsiteX14" fmla="*/ 5000 w 10000"/>
              <a:gd name="connsiteY14" fmla="*/ 6478 h 7852"/>
              <a:gd name="connsiteX15" fmla="*/ 5656 w 10000"/>
              <a:gd name="connsiteY15" fmla="*/ 6478 h 7852"/>
              <a:gd name="connsiteX16" fmla="*/ 6312 w 10000"/>
              <a:gd name="connsiteY16" fmla="*/ 6478 h 7852"/>
              <a:gd name="connsiteX17" fmla="*/ 6749 w 10000"/>
              <a:gd name="connsiteY17" fmla="*/ 6323 h 7852"/>
              <a:gd name="connsiteX18" fmla="*/ 7404 w 10000"/>
              <a:gd name="connsiteY18" fmla="*/ 6014 h 7852"/>
              <a:gd name="connsiteX19" fmla="*/ 10000 w 10000"/>
              <a:gd name="connsiteY19" fmla="*/ 6615 h 7852"/>
              <a:gd name="connsiteX20" fmla="*/ 9782 w 10000"/>
              <a:gd name="connsiteY20" fmla="*/ 6770 h 7852"/>
              <a:gd name="connsiteX21" fmla="*/ 9563 w 10000"/>
              <a:gd name="connsiteY21" fmla="*/ 6923 h 7852"/>
              <a:gd name="connsiteX22" fmla="*/ 9345 w 10000"/>
              <a:gd name="connsiteY22" fmla="*/ 7080 h 7852"/>
              <a:gd name="connsiteX23" fmla="*/ 8908 w 10000"/>
              <a:gd name="connsiteY23" fmla="*/ 7234 h 7852"/>
              <a:gd name="connsiteX24" fmla="*/ 8470 w 10000"/>
              <a:gd name="connsiteY24" fmla="*/ 7385 h 7852"/>
              <a:gd name="connsiteX25" fmla="*/ 7623 w 10000"/>
              <a:gd name="connsiteY25" fmla="*/ 7699 h 7852"/>
              <a:gd name="connsiteX26" fmla="*/ 6749 w 10000"/>
              <a:gd name="connsiteY26" fmla="*/ 7852 h 7852"/>
              <a:gd name="connsiteX27" fmla="*/ 5875 w 10000"/>
              <a:gd name="connsiteY27" fmla="*/ 7852 h 7852"/>
              <a:gd name="connsiteX28" fmla="*/ 5219 w 10000"/>
              <a:gd name="connsiteY28" fmla="*/ 7852 h 7852"/>
              <a:gd name="connsiteX29" fmla="*/ 4564 w 10000"/>
              <a:gd name="connsiteY29" fmla="*/ 7852 h 7852"/>
              <a:gd name="connsiteX30" fmla="*/ 4126 w 10000"/>
              <a:gd name="connsiteY30" fmla="*/ 7852 h 7852"/>
              <a:gd name="connsiteX31" fmla="*/ 3469 w 10000"/>
              <a:gd name="connsiteY31" fmla="*/ 7852 h 7852"/>
              <a:gd name="connsiteX32" fmla="*/ 3034 w 10000"/>
              <a:gd name="connsiteY32" fmla="*/ 7699 h 7852"/>
              <a:gd name="connsiteX33" fmla="*/ 2597 w 10000"/>
              <a:gd name="connsiteY33" fmla="*/ 7699 h 7852"/>
              <a:gd name="connsiteX34" fmla="*/ 2186 w 10000"/>
              <a:gd name="connsiteY34" fmla="*/ 7542 h 7852"/>
              <a:gd name="connsiteX35" fmla="*/ 1748 w 10000"/>
              <a:gd name="connsiteY35" fmla="*/ 7385 h 7852"/>
              <a:gd name="connsiteX36" fmla="*/ 1531 w 10000"/>
              <a:gd name="connsiteY36" fmla="*/ 7234 h 7852"/>
              <a:gd name="connsiteX37" fmla="*/ 1093 w 10000"/>
              <a:gd name="connsiteY37" fmla="*/ 6923 h 7852"/>
              <a:gd name="connsiteX38" fmla="*/ 875 w 10000"/>
              <a:gd name="connsiteY38" fmla="*/ 6615 h 7852"/>
              <a:gd name="connsiteX39" fmla="*/ 656 w 10000"/>
              <a:gd name="connsiteY39" fmla="*/ 6170 h 7852"/>
              <a:gd name="connsiteX40" fmla="*/ 437 w 10000"/>
              <a:gd name="connsiteY40" fmla="*/ 5860 h 7852"/>
              <a:gd name="connsiteX41" fmla="*/ 219 w 10000"/>
              <a:gd name="connsiteY41" fmla="*/ 5550 h 7852"/>
              <a:gd name="connsiteX42" fmla="*/ 219 w 10000"/>
              <a:gd name="connsiteY42" fmla="*/ 5242 h 7852"/>
              <a:gd name="connsiteX43" fmla="*/ 0 w 10000"/>
              <a:gd name="connsiteY43" fmla="*/ 4931 h 7852"/>
              <a:gd name="connsiteX44" fmla="*/ 0 w 10000"/>
              <a:gd name="connsiteY44" fmla="*/ 4467 h 7852"/>
              <a:gd name="connsiteX45" fmla="*/ 0 w 10000"/>
              <a:gd name="connsiteY45" fmla="*/ 4156 h 7852"/>
              <a:gd name="connsiteX46" fmla="*/ 0 w 10000"/>
              <a:gd name="connsiteY46" fmla="*/ 3537 h 7852"/>
              <a:gd name="connsiteX47" fmla="*/ 0 w 10000"/>
              <a:gd name="connsiteY47" fmla="*/ 3077 h 7852"/>
              <a:gd name="connsiteX48" fmla="*/ 0 w 10000"/>
              <a:gd name="connsiteY48" fmla="*/ 2475 h 7852"/>
              <a:gd name="connsiteX49" fmla="*/ 0 w 10000"/>
              <a:gd name="connsiteY49" fmla="*/ 0 h 7852"/>
              <a:gd name="connsiteX0" fmla="*/ 1093 w 10000"/>
              <a:gd name="connsiteY0" fmla="*/ 0 h 9804"/>
              <a:gd name="connsiteX1" fmla="*/ 1093 w 10000"/>
              <a:gd name="connsiteY1" fmla="*/ 787 h 9804"/>
              <a:gd name="connsiteX2" fmla="*/ 875 w 10000"/>
              <a:gd name="connsiteY2" fmla="*/ 1576 h 9804"/>
              <a:gd name="connsiteX3" fmla="*/ 875 w 10000"/>
              <a:gd name="connsiteY3" fmla="*/ 2563 h 9804"/>
              <a:gd name="connsiteX4" fmla="*/ 1093 w 10000"/>
              <a:gd name="connsiteY4" fmla="*/ 4510 h 9804"/>
              <a:gd name="connsiteX5" fmla="*/ 1093 w 10000"/>
              <a:gd name="connsiteY5" fmla="*/ 5294 h 9804"/>
              <a:gd name="connsiteX6" fmla="*/ 1311 w 10000"/>
              <a:gd name="connsiteY6" fmla="*/ 6084 h 9804"/>
              <a:gd name="connsiteX7" fmla="*/ 1531 w 10000"/>
              <a:gd name="connsiteY7" fmla="*/ 6675 h 9804"/>
              <a:gd name="connsiteX8" fmla="*/ 1748 w 10000"/>
              <a:gd name="connsiteY8" fmla="*/ 7267 h 9804"/>
              <a:gd name="connsiteX9" fmla="*/ 1968 w 10000"/>
              <a:gd name="connsiteY9" fmla="*/ 7463 h 9804"/>
              <a:gd name="connsiteX10" fmla="*/ 2405 w 10000"/>
              <a:gd name="connsiteY10" fmla="*/ 7857 h 9804"/>
              <a:gd name="connsiteX11" fmla="*/ 3034 w 10000"/>
              <a:gd name="connsiteY11" fmla="*/ 7857 h 9804"/>
              <a:gd name="connsiteX12" fmla="*/ 3689 w 10000"/>
              <a:gd name="connsiteY12" fmla="*/ 8054 h 9804"/>
              <a:gd name="connsiteX13" fmla="*/ 4344 w 10000"/>
              <a:gd name="connsiteY13" fmla="*/ 8054 h 9804"/>
              <a:gd name="connsiteX14" fmla="*/ 5000 w 10000"/>
              <a:gd name="connsiteY14" fmla="*/ 8054 h 9804"/>
              <a:gd name="connsiteX15" fmla="*/ 5656 w 10000"/>
              <a:gd name="connsiteY15" fmla="*/ 8054 h 9804"/>
              <a:gd name="connsiteX16" fmla="*/ 6312 w 10000"/>
              <a:gd name="connsiteY16" fmla="*/ 8054 h 9804"/>
              <a:gd name="connsiteX17" fmla="*/ 6749 w 10000"/>
              <a:gd name="connsiteY17" fmla="*/ 7857 h 9804"/>
              <a:gd name="connsiteX18" fmla="*/ 7404 w 10000"/>
              <a:gd name="connsiteY18" fmla="*/ 7463 h 9804"/>
              <a:gd name="connsiteX19" fmla="*/ 10000 w 10000"/>
              <a:gd name="connsiteY19" fmla="*/ 8229 h 9804"/>
              <a:gd name="connsiteX20" fmla="*/ 9782 w 10000"/>
              <a:gd name="connsiteY20" fmla="*/ 8426 h 9804"/>
              <a:gd name="connsiteX21" fmla="*/ 9563 w 10000"/>
              <a:gd name="connsiteY21" fmla="*/ 8621 h 9804"/>
              <a:gd name="connsiteX22" fmla="*/ 9345 w 10000"/>
              <a:gd name="connsiteY22" fmla="*/ 8821 h 9804"/>
              <a:gd name="connsiteX23" fmla="*/ 8908 w 10000"/>
              <a:gd name="connsiteY23" fmla="*/ 9017 h 9804"/>
              <a:gd name="connsiteX24" fmla="*/ 8470 w 10000"/>
              <a:gd name="connsiteY24" fmla="*/ 9209 h 9804"/>
              <a:gd name="connsiteX25" fmla="*/ 7623 w 10000"/>
              <a:gd name="connsiteY25" fmla="*/ 9609 h 9804"/>
              <a:gd name="connsiteX26" fmla="*/ 6749 w 10000"/>
              <a:gd name="connsiteY26" fmla="*/ 9804 h 9804"/>
              <a:gd name="connsiteX27" fmla="*/ 5875 w 10000"/>
              <a:gd name="connsiteY27" fmla="*/ 9804 h 9804"/>
              <a:gd name="connsiteX28" fmla="*/ 5219 w 10000"/>
              <a:gd name="connsiteY28" fmla="*/ 9804 h 9804"/>
              <a:gd name="connsiteX29" fmla="*/ 4564 w 10000"/>
              <a:gd name="connsiteY29" fmla="*/ 9804 h 9804"/>
              <a:gd name="connsiteX30" fmla="*/ 4126 w 10000"/>
              <a:gd name="connsiteY30" fmla="*/ 9804 h 9804"/>
              <a:gd name="connsiteX31" fmla="*/ 3469 w 10000"/>
              <a:gd name="connsiteY31" fmla="*/ 9804 h 9804"/>
              <a:gd name="connsiteX32" fmla="*/ 3034 w 10000"/>
              <a:gd name="connsiteY32" fmla="*/ 9609 h 9804"/>
              <a:gd name="connsiteX33" fmla="*/ 2597 w 10000"/>
              <a:gd name="connsiteY33" fmla="*/ 9609 h 9804"/>
              <a:gd name="connsiteX34" fmla="*/ 2186 w 10000"/>
              <a:gd name="connsiteY34" fmla="*/ 9409 h 9804"/>
              <a:gd name="connsiteX35" fmla="*/ 1748 w 10000"/>
              <a:gd name="connsiteY35" fmla="*/ 9209 h 9804"/>
              <a:gd name="connsiteX36" fmla="*/ 1531 w 10000"/>
              <a:gd name="connsiteY36" fmla="*/ 9017 h 9804"/>
              <a:gd name="connsiteX37" fmla="*/ 1093 w 10000"/>
              <a:gd name="connsiteY37" fmla="*/ 8621 h 9804"/>
              <a:gd name="connsiteX38" fmla="*/ 875 w 10000"/>
              <a:gd name="connsiteY38" fmla="*/ 8229 h 9804"/>
              <a:gd name="connsiteX39" fmla="*/ 656 w 10000"/>
              <a:gd name="connsiteY39" fmla="*/ 7662 h 9804"/>
              <a:gd name="connsiteX40" fmla="*/ 437 w 10000"/>
              <a:gd name="connsiteY40" fmla="*/ 7267 h 9804"/>
              <a:gd name="connsiteX41" fmla="*/ 219 w 10000"/>
              <a:gd name="connsiteY41" fmla="*/ 6872 h 9804"/>
              <a:gd name="connsiteX42" fmla="*/ 219 w 10000"/>
              <a:gd name="connsiteY42" fmla="*/ 6480 h 9804"/>
              <a:gd name="connsiteX43" fmla="*/ 0 w 10000"/>
              <a:gd name="connsiteY43" fmla="*/ 6084 h 9804"/>
              <a:gd name="connsiteX44" fmla="*/ 0 w 10000"/>
              <a:gd name="connsiteY44" fmla="*/ 5493 h 9804"/>
              <a:gd name="connsiteX45" fmla="*/ 0 w 10000"/>
              <a:gd name="connsiteY45" fmla="*/ 5097 h 9804"/>
              <a:gd name="connsiteX46" fmla="*/ 0 w 10000"/>
              <a:gd name="connsiteY46" fmla="*/ 4309 h 9804"/>
              <a:gd name="connsiteX47" fmla="*/ 0 w 10000"/>
              <a:gd name="connsiteY47" fmla="*/ 3723 h 9804"/>
              <a:gd name="connsiteX48" fmla="*/ 0 w 10000"/>
              <a:gd name="connsiteY48" fmla="*/ 2956 h 9804"/>
              <a:gd name="connsiteX0" fmla="*/ 1093 w 10000"/>
              <a:gd name="connsiteY0" fmla="*/ 0 h 10000"/>
              <a:gd name="connsiteX1" fmla="*/ 1093 w 10000"/>
              <a:gd name="connsiteY1" fmla="*/ 803 h 10000"/>
              <a:gd name="connsiteX2" fmla="*/ 875 w 10000"/>
              <a:gd name="connsiteY2" fmla="*/ 1608 h 10000"/>
              <a:gd name="connsiteX3" fmla="*/ 875 w 10000"/>
              <a:gd name="connsiteY3" fmla="*/ 2614 h 10000"/>
              <a:gd name="connsiteX4" fmla="*/ 1093 w 10000"/>
              <a:gd name="connsiteY4" fmla="*/ 4600 h 10000"/>
              <a:gd name="connsiteX5" fmla="*/ 1093 w 10000"/>
              <a:gd name="connsiteY5" fmla="*/ 5400 h 10000"/>
              <a:gd name="connsiteX6" fmla="*/ 1311 w 10000"/>
              <a:gd name="connsiteY6" fmla="*/ 6206 h 10000"/>
              <a:gd name="connsiteX7" fmla="*/ 1531 w 10000"/>
              <a:gd name="connsiteY7" fmla="*/ 6808 h 10000"/>
              <a:gd name="connsiteX8" fmla="*/ 1748 w 10000"/>
              <a:gd name="connsiteY8" fmla="*/ 7412 h 10000"/>
              <a:gd name="connsiteX9" fmla="*/ 1968 w 10000"/>
              <a:gd name="connsiteY9" fmla="*/ 7612 h 10000"/>
              <a:gd name="connsiteX10" fmla="*/ 2405 w 10000"/>
              <a:gd name="connsiteY10" fmla="*/ 8014 h 10000"/>
              <a:gd name="connsiteX11" fmla="*/ 3034 w 10000"/>
              <a:gd name="connsiteY11" fmla="*/ 8014 h 10000"/>
              <a:gd name="connsiteX12" fmla="*/ 3689 w 10000"/>
              <a:gd name="connsiteY12" fmla="*/ 8215 h 10000"/>
              <a:gd name="connsiteX13" fmla="*/ 4344 w 10000"/>
              <a:gd name="connsiteY13" fmla="*/ 8215 h 10000"/>
              <a:gd name="connsiteX14" fmla="*/ 5000 w 10000"/>
              <a:gd name="connsiteY14" fmla="*/ 8215 h 10000"/>
              <a:gd name="connsiteX15" fmla="*/ 5656 w 10000"/>
              <a:gd name="connsiteY15" fmla="*/ 8215 h 10000"/>
              <a:gd name="connsiteX16" fmla="*/ 6312 w 10000"/>
              <a:gd name="connsiteY16" fmla="*/ 8215 h 10000"/>
              <a:gd name="connsiteX17" fmla="*/ 6749 w 10000"/>
              <a:gd name="connsiteY17" fmla="*/ 8014 h 10000"/>
              <a:gd name="connsiteX18" fmla="*/ 7404 w 10000"/>
              <a:gd name="connsiteY18" fmla="*/ 7612 h 10000"/>
              <a:gd name="connsiteX19" fmla="*/ 10000 w 10000"/>
              <a:gd name="connsiteY19" fmla="*/ 8394 h 10000"/>
              <a:gd name="connsiteX20" fmla="*/ 9782 w 10000"/>
              <a:gd name="connsiteY20" fmla="*/ 8594 h 10000"/>
              <a:gd name="connsiteX21" fmla="*/ 9563 w 10000"/>
              <a:gd name="connsiteY21" fmla="*/ 8793 h 10000"/>
              <a:gd name="connsiteX22" fmla="*/ 9345 w 10000"/>
              <a:gd name="connsiteY22" fmla="*/ 8997 h 10000"/>
              <a:gd name="connsiteX23" fmla="*/ 8908 w 10000"/>
              <a:gd name="connsiteY23" fmla="*/ 9197 h 10000"/>
              <a:gd name="connsiteX24" fmla="*/ 8470 w 10000"/>
              <a:gd name="connsiteY24" fmla="*/ 9393 h 10000"/>
              <a:gd name="connsiteX25" fmla="*/ 7623 w 10000"/>
              <a:gd name="connsiteY25" fmla="*/ 9801 h 10000"/>
              <a:gd name="connsiteX26" fmla="*/ 6749 w 10000"/>
              <a:gd name="connsiteY26" fmla="*/ 10000 h 10000"/>
              <a:gd name="connsiteX27" fmla="*/ 5875 w 10000"/>
              <a:gd name="connsiteY27" fmla="*/ 10000 h 10000"/>
              <a:gd name="connsiteX28" fmla="*/ 5219 w 10000"/>
              <a:gd name="connsiteY28" fmla="*/ 10000 h 10000"/>
              <a:gd name="connsiteX29" fmla="*/ 4564 w 10000"/>
              <a:gd name="connsiteY29" fmla="*/ 10000 h 10000"/>
              <a:gd name="connsiteX30" fmla="*/ 4126 w 10000"/>
              <a:gd name="connsiteY30" fmla="*/ 10000 h 10000"/>
              <a:gd name="connsiteX31" fmla="*/ 3469 w 10000"/>
              <a:gd name="connsiteY31" fmla="*/ 10000 h 10000"/>
              <a:gd name="connsiteX32" fmla="*/ 3034 w 10000"/>
              <a:gd name="connsiteY32" fmla="*/ 9801 h 10000"/>
              <a:gd name="connsiteX33" fmla="*/ 2597 w 10000"/>
              <a:gd name="connsiteY33" fmla="*/ 9801 h 10000"/>
              <a:gd name="connsiteX34" fmla="*/ 2186 w 10000"/>
              <a:gd name="connsiteY34" fmla="*/ 9597 h 10000"/>
              <a:gd name="connsiteX35" fmla="*/ 1748 w 10000"/>
              <a:gd name="connsiteY35" fmla="*/ 9393 h 10000"/>
              <a:gd name="connsiteX36" fmla="*/ 1531 w 10000"/>
              <a:gd name="connsiteY36" fmla="*/ 9197 h 10000"/>
              <a:gd name="connsiteX37" fmla="*/ 1093 w 10000"/>
              <a:gd name="connsiteY37" fmla="*/ 8793 h 10000"/>
              <a:gd name="connsiteX38" fmla="*/ 875 w 10000"/>
              <a:gd name="connsiteY38" fmla="*/ 8394 h 10000"/>
              <a:gd name="connsiteX39" fmla="*/ 656 w 10000"/>
              <a:gd name="connsiteY39" fmla="*/ 7815 h 10000"/>
              <a:gd name="connsiteX40" fmla="*/ 437 w 10000"/>
              <a:gd name="connsiteY40" fmla="*/ 7412 h 10000"/>
              <a:gd name="connsiteX41" fmla="*/ 219 w 10000"/>
              <a:gd name="connsiteY41" fmla="*/ 7009 h 10000"/>
              <a:gd name="connsiteX42" fmla="*/ 219 w 10000"/>
              <a:gd name="connsiteY42" fmla="*/ 6610 h 10000"/>
              <a:gd name="connsiteX43" fmla="*/ 0 w 10000"/>
              <a:gd name="connsiteY43" fmla="*/ 6206 h 10000"/>
              <a:gd name="connsiteX44" fmla="*/ 0 w 10000"/>
              <a:gd name="connsiteY44" fmla="*/ 5603 h 10000"/>
              <a:gd name="connsiteX45" fmla="*/ 0 w 10000"/>
              <a:gd name="connsiteY45" fmla="*/ 5199 h 10000"/>
              <a:gd name="connsiteX46" fmla="*/ 0 w 10000"/>
              <a:gd name="connsiteY46" fmla="*/ 4395 h 10000"/>
              <a:gd name="connsiteX47" fmla="*/ 0 w 10000"/>
              <a:gd name="connsiteY47" fmla="*/ 3797 h 10000"/>
              <a:gd name="connsiteX0" fmla="*/ 1093 w 10000"/>
              <a:gd name="connsiteY0" fmla="*/ 0 h 10000"/>
              <a:gd name="connsiteX1" fmla="*/ 1093 w 10000"/>
              <a:gd name="connsiteY1" fmla="*/ 803 h 10000"/>
              <a:gd name="connsiteX2" fmla="*/ 875 w 10000"/>
              <a:gd name="connsiteY2" fmla="*/ 1608 h 10000"/>
              <a:gd name="connsiteX3" fmla="*/ 1093 w 10000"/>
              <a:gd name="connsiteY3" fmla="*/ 4600 h 10000"/>
              <a:gd name="connsiteX4" fmla="*/ 1093 w 10000"/>
              <a:gd name="connsiteY4" fmla="*/ 5400 h 10000"/>
              <a:gd name="connsiteX5" fmla="*/ 1311 w 10000"/>
              <a:gd name="connsiteY5" fmla="*/ 6206 h 10000"/>
              <a:gd name="connsiteX6" fmla="*/ 1531 w 10000"/>
              <a:gd name="connsiteY6" fmla="*/ 6808 h 10000"/>
              <a:gd name="connsiteX7" fmla="*/ 1748 w 10000"/>
              <a:gd name="connsiteY7" fmla="*/ 7412 h 10000"/>
              <a:gd name="connsiteX8" fmla="*/ 1968 w 10000"/>
              <a:gd name="connsiteY8" fmla="*/ 7612 h 10000"/>
              <a:gd name="connsiteX9" fmla="*/ 2405 w 10000"/>
              <a:gd name="connsiteY9" fmla="*/ 8014 h 10000"/>
              <a:gd name="connsiteX10" fmla="*/ 3034 w 10000"/>
              <a:gd name="connsiteY10" fmla="*/ 8014 h 10000"/>
              <a:gd name="connsiteX11" fmla="*/ 3689 w 10000"/>
              <a:gd name="connsiteY11" fmla="*/ 8215 h 10000"/>
              <a:gd name="connsiteX12" fmla="*/ 4344 w 10000"/>
              <a:gd name="connsiteY12" fmla="*/ 8215 h 10000"/>
              <a:gd name="connsiteX13" fmla="*/ 5000 w 10000"/>
              <a:gd name="connsiteY13" fmla="*/ 8215 h 10000"/>
              <a:gd name="connsiteX14" fmla="*/ 5656 w 10000"/>
              <a:gd name="connsiteY14" fmla="*/ 8215 h 10000"/>
              <a:gd name="connsiteX15" fmla="*/ 6312 w 10000"/>
              <a:gd name="connsiteY15" fmla="*/ 8215 h 10000"/>
              <a:gd name="connsiteX16" fmla="*/ 6749 w 10000"/>
              <a:gd name="connsiteY16" fmla="*/ 8014 h 10000"/>
              <a:gd name="connsiteX17" fmla="*/ 7404 w 10000"/>
              <a:gd name="connsiteY17" fmla="*/ 7612 h 10000"/>
              <a:gd name="connsiteX18" fmla="*/ 10000 w 10000"/>
              <a:gd name="connsiteY18" fmla="*/ 8394 h 10000"/>
              <a:gd name="connsiteX19" fmla="*/ 9782 w 10000"/>
              <a:gd name="connsiteY19" fmla="*/ 8594 h 10000"/>
              <a:gd name="connsiteX20" fmla="*/ 9563 w 10000"/>
              <a:gd name="connsiteY20" fmla="*/ 8793 h 10000"/>
              <a:gd name="connsiteX21" fmla="*/ 9345 w 10000"/>
              <a:gd name="connsiteY21" fmla="*/ 8997 h 10000"/>
              <a:gd name="connsiteX22" fmla="*/ 8908 w 10000"/>
              <a:gd name="connsiteY22" fmla="*/ 9197 h 10000"/>
              <a:gd name="connsiteX23" fmla="*/ 8470 w 10000"/>
              <a:gd name="connsiteY23" fmla="*/ 9393 h 10000"/>
              <a:gd name="connsiteX24" fmla="*/ 7623 w 10000"/>
              <a:gd name="connsiteY24" fmla="*/ 9801 h 10000"/>
              <a:gd name="connsiteX25" fmla="*/ 6749 w 10000"/>
              <a:gd name="connsiteY25" fmla="*/ 10000 h 10000"/>
              <a:gd name="connsiteX26" fmla="*/ 5875 w 10000"/>
              <a:gd name="connsiteY26" fmla="*/ 10000 h 10000"/>
              <a:gd name="connsiteX27" fmla="*/ 5219 w 10000"/>
              <a:gd name="connsiteY27" fmla="*/ 10000 h 10000"/>
              <a:gd name="connsiteX28" fmla="*/ 4564 w 10000"/>
              <a:gd name="connsiteY28" fmla="*/ 10000 h 10000"/>
              <a:gd name="connsiteX29" fmla="*/ 4126 w 10000"/>
              <a:gd name="connsiteY29" fmla="*/ 10000 h 10000"/>
              <a:gd name="connsiteX30" fmla="*/ 3469 w 10000"/>
              <a:gd name="connsiteY30" fmla="*/ 10000 h 10000"/>
              <a:gd name="connsiteX31" fmla="*/ 3034 w 10000"/>
              <a:gd name="connsiteY31" fmla="*/ 9801 h 10000"/>
              <a:gd name="connsiteX32" fmla="*/ 2597 w 10000"/>
              <a:gd name="connsiteY32" fmla="*/ 9801 h 10000"/>
              <a:gd name="connsiteX33" fmla="*/ 2186 w 10000"/>
              <a:gd name="connsiteY33" fmla="*/ 9597 h 10000"/>
              <a:gd name="connsiteX34" fmla="*/ 1748 w 10000"/>
              <a:gd name="connsiteY34" fmla="*/ 9393 h 10000"/>
              <a:gd name="connsiteX35" fmla="*/ 1531 w 10000"/>
              <a:gd name="connsiteY35" fmla="*/ 9197 h 10000"/>
              <a:gd name="connsiteX36" fmla="*/ 1093 w 10000"/>
              <a:gd name="connsiteY36" fmla="*/ 8793 h 10000"/>
              <a:gd name="connsiteX37" fmla="*/ 875 w 10000"/>
              <a:gd name="connsiteY37" fmla="*/ 8394 h 10000"/>
              <a:gd name="connsiteX38" fmla="*/ 656 w 10000"/>
              <a:gd name="connsiteY38" fmla="*/ 7815 h 10000"/>
              <a:gd name="connsiteX39" fmla="*/ 437 w 10000"/>
              <a:gd name="connsiteY39" fmla="*/ 7412 h 10000"/>
              <a:gd name="connsiteX40" fmla="*/ 219 w 10000"/>
              <a:gd name="connsiteY40" fmla="*/ 7009 h 10000"/>
              <a:gd name="connsiteX41" fmla="*/ 219 w 10000"/>
              <a:gd name="connsiteY41" fmla="*/ 6610 h 10000"/>
              <a:gd name="connsiteX42" fmla="*/ 0 w 10000"/>
              <a:gd name="connsiteY42" fmla="*/ 6206 h 10000"/>
              <a:gd name="connsiteX43" fmla="*/ 0 w 10000"/>
              <a:gd name="connsiteY43" fmla="*/ 5603 h 10000"/>
              <a:gd name="connsiteX44" fmla="*/ 0 w 10000"/>
              <a:gd name="connsiteY44" fmla="*/ 5199 h 10000"/>
              <a:gd name="connsiteX45" fmla="*/ 0 w 10000"/>
              <a:gd name="connsiteY45" fmla="*/ 4395 h 10000"/>
              <a:gd name="connsiteX46" fmla="*/ 0 w 10000"/>
              <a:gd name="connsiteY46" fmla="*/ 3797 h 10000"/>
              <a:gd name="connsiteX0" fmla="*/ 1093 w 10000"/>
              <a:gd name="connsiteY0" fmla="*/ 0 h 10000"/>
              <a:gd name="connsiteX1" fmla="*/ 1093 w 10000"/>
              <a:gd name="connsiteY1" fmla="*/ 803 h 10000"/>
              <a:gd name="connsiteX2" fmla="*/ 1093 w 10000"/>
              <a:gd name="connsiteY2" fmla="*/ 4600 h 10000"/>
              <a:gd name="connsiteX3" fmla="*/ 1093 w 10000"/>
              <a:gd name="connsiteY3" fmla="*/ 5400 h 10000"/>
              <a:gd name="connsiteX4" fmla="*/ 1311 w 10000"/>
              <a:gd name="connsiteY4" fmla="*/ 6206 h 10000"/>
              <a:gd name="connsiteX5" fmla="*/ 1531 w 10000"/>
              <a:gd name="connsiteY5" fmla="*/ 6808 h 10000"/>
              <a:gd name="connsiteX6" fmla="*/ 1748 w 10000"/>
              <a:gd name="connsiteY6" fmla="*/ 7412 h 10000"/>
              <a:gd name="connsiteX7" fmla="*/ 1968 w 10000"/>
              <a:gd name="connsiteY7" fmla="*/ 7612 h 10000"/>
              <a:gd name="connsiteX8" fmla="*/ 2405 w 10000"/>
              <a:gd name="connsiteY8" fmla="*/ 8014 h 10000"/>
              <a:gd name="connsiteX9" fmla="*/ 3034 w 10000"/>
              <a:gd name="connsiteY9" fmla="*/ 8014 h 10000"/>
              <a:gd name="connsiteX10" fmla="*/ 3689 w 10000"/>
              <a:gd name="connsiteY10" fmla="*/ 8215 h 10000"/>
              <a:gd name="connsiteX11" fmla="*/ 4344 w 10000"/>
              <a:gd name="connsiteY11" fmla="*/ 8215 h 10000"/>
              <a:gd name="connsiteX12" fmla="*/ 5000 w 10000"/>
              <a:gd name="connsiteY12" fmla="*/ 8215 h 10000"/>
              <a:gd name="connsiteX13" fmla="*/ 5656 w 10000"/>
              <a:gd name="connsiteY13" fmla="*/ 8215 h 10000"/>
              <a:gd name="connsiteX14" fmla="*/ 6312 w 10000"/>
              <a:gd name="connsiteY14" fmla="*/ 8215 h 10000"/>
              <a:gd name="connsiteX15" fmla="*/ 6749 w 10000"/>
              <a:gd name="connsiteY15" fmla="*/ 8014 h 10000"/>
              <a:gd name="connsiteX16" fmla="*/ 7404 w 10000"/>
              <a:gd name="connsiteY16" fmla="*/ 7612 h 10000"/>
              <a:gd name="connsiteX17" fmla="*/ 10000 w 10000"/>
              <a:gd name="connsiteY17" fmla="*/ 8394 h 10000"/>
              <a:gd name="connsiteX18" fmla="*/ 9782 w 10000"/>
              <a:gd name="connsiteY18" fmla="*/ 8594 h 10000"/>
              <a:gd name="connsiteX19" fmla="*/ 9563 w 10000"/>
              <a:gd name="connsiteY19" fmla="*/ 8793 h 10000"/>
              <a:gd name="connsiteX20" fmla="*/ 9345 w 10000"/>
              <a:gd name="connsiteY20" fmla="*/ 8997 h 10000"/>
              <a:gd name="connsiteX21" fmla="*/ 8908 w 10000"/>
              <a:gd name="connsiteY21" fmla="*/ 9197 h 10000"/>
              <a:gd name="connsiteX22" fmla="*/ 8470 w 10000"/>
              <a:gd name="connsiteY22" fmla="*/ 9393 h 10000"/>
              <a:gd name="connsiteX23" fmla="*/ 7623 w 10000"/>
              <a:gd name="connsiteY23" fmla="*/ 9801 h 10000"/>
              <a:gd name="connsiteX24" fmla="*/ 6749 w 10000"/>
              <a:gd name="connsiteY24" fmla="*/ 10000 h 10000"/>
              <a:gd name="connsiteX25" fmla="*/ 5875 w 10000"/>
              <a:gd name="connsiteY25" fmla="*/ 10000 h 10000"/>
              <a:gd name="connsiteX26" fmla="*/ 5219 w 10000"/>
              <a:gd name="connsiteY26" fmla="*/ 10000 h 10000"/>
              <a:gd name="connsiteX27" fmla="*/ 4564 w 10000"/>
              <a:gd name="connsiteY27" fmla="*/ 10000 h 10000"/>
              <a:gd name="connsiteX28" fmla="*/ 4126 w 10000"/>
              <a:gd name="connsiteY28" fmla="*/ 10000 h 10000"/>
              <a:gd name="connsiteX29" fmla="*/ 3469 w 10000"/>
              <a:gd name="connsiteY29" fmla="*/ 10000 h 10000"/>
              <a:gd name="connsiteX30" fmla="*/ 3034 w 10000"/>
              <a:gd name="connsiteY30" fmla="*/ 9801 h 10000"/>
              <a:gd name="connsiteX31" fmla="*/ 2597 w 10000"/>
              <a:gd name="connsiteY31" fmla="*/ 9801 h 10000"/>
              <a:gd name="connsiteX32" fmla="*/ 2186 w 10000"/>
              <a:gd name="connsiteY32" fmla="*/ 9597 h 10000"/>
              <a:gd name="connsiteX33" fmla="*/ 1748 w 10000"/>
              <a:gd name="connsiteY33" fmla="*/ 9393 h 10000"/>
              <a:gd name="connsiteX34" fmla="*/ 1531 w 10000"/>
              <a:gd name="connsiteY34" fmla="*/ 9197 h 10000"/>
              <a:gd name="connsiteX35" fmla="*/ 1093 w 10000"/>
              <a:gd name="connsiteY35" fmla="*/ 8793 h 10000"/>
              <a:gd name="connsiteX36" fmla="*/ 875 w 10000"/>
              <a:gd name="connsiteY36" fmla="*/ 8394 h 10000"/>
              <a:gd name="connsiteX37" fmla="*/ 656 w 10000"/>
              <a:gd name="connsiteY37" fmla="*/ 7815 h 10000"/>
              <a:gd name="connsiteX38" fmla="*/ 437 w 10000"/>
              <a:gd name="connsiteY38" fmla="*/ 7412 h 10000"/>
              <a:gd name="connsiteX39" fmla="*/ 219 w 10000"/>
              <a:gd name="connsiteY39" fmla="*/ 7009 h 10000"/>
              <a:gd name="connsiteX40" fmla="*/ 219 w 10000"/>
              <a:gd name="connsiteY40" fmla="*/ 6610 h 10000"/>
              <a:gd name="connsiteX41" fmla="*/ 0 w 10000"/>
              <a:gd name="connsiteY41" fmla="*/ 6206 h 10000"/>
              <a:gd name="connsiteX42" fmla="*/ 0 w 10000"/>
              <a:gd name="connsiteY42" fmla="*/ 5603 h 10000"/>
              <a:gd name="connsiteX43" fmla="*/ 0 w 10000"/>
              <a:gd name="connsiteY43" fmla="*/ 5199 h 10000"/>
              <a:gd name="connsiteX44" fmla="*/ 0 w 10000"/>
              <a:gd name="connsiteY44" fmla="*/ 4395 h 10000"/>
              <a:gd name="connsiteX45" fmla="*/ 0 w 10000"/>
              <a:gd name="connsiteY45" fmla="*/ 3797 h 10000"/>
              <a:gd name="connsiteX0" fmla="*/ 1093 w 10000"/>
              <a:gd name="connsiteY0" fmla="*/ 0 h 10000"/>
              <a:gd name="connsiteX1" fmla="*/ 1093 w 10000"/>
              <a:gd name="connsiteY1" fmla="*/ 4600 h 10000"/>
              <a:gd name="connsiteX2" fmla="*/ 1093 w 10000"/>
              <a:gd name="connsiteY2" fmla="*/ 5400 h 10000"/>
              <a:gd name="connsiteX3" fmla="*/ 1311 w 10000"/>
              <a:gd name="connsiteY3" fmla="*/ 6206 h 10000"/>
              <a:gd name="connsiteX4" fmla="*/ 1531 w 10000"/>
              <a:gd name="connsiteY4" fmla="*/ 6808 h 10000"/>
              <a:gd name="connsiteX5" fmla="*/ 1748 w 10000"/>
              <a:gd name="connsiteY5" fmla="*/ 7412 h 10000"/>
              <a:gd name="connsiteX6" fmla="*/ 1968 w 10000"/>
              <a:gd name="connsiteY6" fmla="*/ 7612 h 10000"/>
              <a:gd name="connsiteX7" fmla="*/ 2405 w 10000"/>
              <a:gd name="connsiteY7" fmla="*/ 8014 h 10000"/>
              <a:gd name="connsiteX8" fmla="*/ 3034 w 10000"/>
              <a:gd name="connsiteY8" fmla="*/ 8014 h 10000"/>
              <a:gd name="connsiteX9" fmla="*/ 3689 w 10000"/>
              <a:gd name="connsiteY9" fmla="*/ 8215 h 10000"/>
              <a:gd name="connsiteX10" fmla="*/ 4344 w 10000"/>
              <a:gd name="connsiteY10" fmla="*/ 8215 h 10000"/>
              <a:gd name="connsiteX11" fmla="*/ 5000 w 10000"/>
              <a:gd name="connsiteY11" fmla="*/ 8215 h 10000"/>
              <a:gd name="connsiteX12" fmla="*/ 5656 w 10000"/>
              <a:gd name="connsiteY12" fmla="*/ 8215 h 10000"/>
              <a:gd name="connsiteX13" fmla="*/ 6312 w 10000"/>
              <a:gd name="connsiteY13" fmla="*/ 8215 h 10000"/>
              <a:gd name="connsiteX14" fmla="*/ 6749 w 10000"/>
              <a:gd name="connsiteY14" fmla="*/ 8014 h 10000"/>
              <a:gd name="connsiteX15" fmla="*/ 7404 w 10000"/>
              <a:gd name="connsiteY15" fmla="*/ 7612 h 10000"/>
              <a:gd name="connsiteX16" fmla="*/ 10000 w 10000"/>
              <a:gd name="connsiteY16" fmla="*/ 8394 h 10000"/>
              <a:gd name="connsiteX17" fmla="*/ 9782 w 10000"/>
              <a:gd name="connsiteY17" fmla="*/ 8594 h 10000"/>
              <a:gd name="connsiteX18" fmla="*/ 9563 w 10000"/>
              <a:gd name="connsiteY18" fmla="*/ 8793 h 10000"/>
              <a:gd name="connsiteX19" fmla="*/ 9345 w 10000"/>
              <a:gd name="connsiteY19" fmla="*/ 8997 h 10000"/>
              <a:gd name="connsiteX20" fmla="*/ 8908 w 10000"/>
              <a:gd name="connsiteY20" fmla="*/ 9197 h 10000"/>
              <a:gd name="connsiteX21" fmla="*/ 8470 w 10000"/>
              <a:gd name="connsiteY21" fmla="*/ 9393 h 10000"/>
              <a:gd name="connsiteX22" fmla="*/ 7623 w 10000"/>
              <a:gd name="connsiteY22" fmla="*/ 9801 h 10000"/>
              <a:gd name="connsiteX23" fmla="*/ 6749 w 10000"/>
              <a:gd name="connsiteY23" fmla="*/ 10000 h 10000"/>
              <a:gd name="connsiteX24" fmla="*/ 5875 w 10000"/>
              <a:gd name="connsiteY24" fmla="*/ 10000 h 10000"/>
              <a:gd name="connsiteX25" fmla="*/ 5219 w 10000"/>
              <a:gd name="connsiteY25" fmla="*/ 10000 h 10000"/>
              <a:gd name="connsiteX26" fmla="*/ 4564 w 10000"/>
              <a:gd name="connsiteY26" fmla="*/ 10000 h 10000"/>
              <a:gd name="connsiteX27" fmla="*/ 4126 w 10000"/>
              <a:gd name="connsiteY27" fmla="*/ 10000 h 10000"/>
              <a:gd name="connsiteX28" fmla="*/ 3469 w 10000"/>
              <a:gd name="connsiteY28" fmla="*/ 10000 h 10000"/>
              <a:gd name="connsiteX29" fmla="*/ 3034 w 10000"/>
              <a:gd name="connsiteY29" fmla="*/ 9801 h 10000"/>
              <a:gd name="connsiteX30" fmla="*/ 2597 w 10000"/>
              <a:gd name="connsiteY30" fmla="*/ 9801 h 10000"/>
              <a:gd name="connsiteX31" fmla="*/ 2186 w 10000"/>
              <a:gd name="connsiteY31" fmla="*/ 9597 h 10000"/>
              <a:gd name="connsiteX32" fmla="*/ 1748 w 10000"/>
              <a:gd name="connsiteY32" fmla="*/ 9393 h 10000"/>
              <a:gd name="connsiteX33" fmla="*/ 1531 w 10000"/>
              <a:gd name="connsiteY33" fmla="*/ 9197 h 10000"/>
              <a:gd name="connsiteX34" fmla="*/ 1093 w 10000"/>
              <a:gd name="connsiteY34" fmla="*/ 8793 h 10000"/>
              <a:gd name="connsiteX35" fmla="*/ 875 w 10000"/>
              <a:gd name="connsiteY35" fmla="*/ 8394 h 10000"/>
              <a:gd name="connsiteX36" fmla="*/ 656 w 10000"/>
              <a:gd name="connsiteY36" fmla="*/ 7815 h 10000"/>
              <a:gd name="connsiteX37" fmla="*/ 437 w 10000"/>
              <a:gd name="connsiteY37" fmla="*/ 7412 h 10000"/>
              <a:gd name="connsiteX38" fmla="*/ 219 w 10000"/>
              <a:gd name="connsiteY38" fmla="*/ 7009 h 10000"/>
              <a:gd name="connsiteX39" fmla="*/ 219 w 10000"/>
              <a:gd name="connsiteY39" fmla="*/ 6610 h 10000"/>
              <a:gd name="connsiteX40" fmla="*/ 0 w 10000"/>
              <a:gd name="connsiteY40" fmla="*/ 6206 h 10000"/>
              <a:gd name="connsiteX41" fmla="*/ 0 w 10000"/>
              <a:gd name="connsiteY41" fmla="*/ 5603 h 10000"/>
              <a:gd name="connsiteX42" fmla="*/ 0 w 10000"/>
              <a:gd name="connsiteY42" fmla="*/ 5199 h 10000"/>
              <a:gd name="connsiteX43" fmla="*/ 0 w 10000"/>
              <a:gd name="connsiteY43" fmla="*/ 4395 h 10000"/>
              <a:gd name="connsiteX44" fmla="*/ 0 w 10000"/>
              <a:gd name="connsiteY44" fmla="*/ 3797 h 10000"/>
              <a:gd name="connsiteX0" fmla="*/ 1093 w 10000"/>
              <a:gd name="connsiteY0" fmla="*/ 803 h 6203"/>
              <a:gd name="connsiteX1" fmla="*/ 1093 w 10000"/>
              <a:gd name="connsiteY1" fmla="*/ 1603 h 6203"/>
              <a:gd name="connsiteX2" fmla="*/ 1311 w 10000"/>
              <a:gd name="connsiteY2" fmla="*/ 2409 h 6203"/>
              <a:gd name="connsiteX3" fmla="*/ 1531 w 10000"/>
              <a:gd name="connsiteY3" fmla="*/ 3011 h 6203"/>
              <a:gd name="connsiteX4" fmla="*/ 1748 w 10000"/>
              <a:gd name="connsiteY4" fmla="*/ 3615 h 6203"/>
              <a:gd name="connsiteX5" fmla="*/ 1968 w 10000"/>
              <a:gd name="connsiteY5" fmla="*/ 3815 h 6203"/>
              <a:gd name="connsiteX6" fmla="*/ 2405 w 10000"/>
              <a:gd name="connsiteY6" fmla="*/ 4217 h 6203"/>
              <a:gd name="connsiteX7" fmla="*/ 3034 w 10000"/>
              <a:gd name="connsiteY7" fmla="*/ 4217 h 6203"/>
              <a:gd name="connsiteX8" fmla="*/ 3689 w 10000"/>
              <a:gd name="connsiteY8" fmla="*/ 4418 h 6203"/>
              <a:gd name="connsiteX9" fmla="*/ 4344 w 10000"/>
              <a:gd name="connsiteY9" fmla="*/ 4418 h 6203"/>
              <a:gd name="connsiteX10" fmla="*/ 5000 w 10000"/>
              <a:gd name="connsiteY10" fmla="*/ 4418 h 6203"/>
              <a:gd name="connsiteX11" fmla="*/ 5656 w 10000"/>
              <a:gd name="connsiteY11" fmla="*/ 4418 h 6203"/>
              <a:gd name="connsiteX12" fmla="*/ 6312 w 10000"/>
              <a:gd name="connsiteY12" fmla="*/ 4418 h 6203"/>
              <a:gd name="connsiteX13" fmla="*/ 6749 w 10000"/>
              <a:gd name="connsiteY13" fmla="*/ 4217 h 6203"/>
              <a:gd name="connsiteX14" fmla="*/ 7404 w 10000"/>
              <a:gd name="connsiteY14" fmla="*/ 3815 h 6203"/>
              <a:gd name="connsiteX15" fmla="*/ 10000 w 10000"/>
              <a:gd name="connsiteY15" fmla="*/ 4597 h 6203"/>
              <a:gd name="connsiteX16" fmla="*/ 9782 w 10000"/>
              <a:gd name="connsiteY16" fmla="*/ 4797 h 6203"/>
              <a:gd name="connsiteX17" fmla="*/ 9563 w 10000"/>
              <a:gd name="connsiteY17" fmla="*/ 4996 h 6203"/>
              <a:gd name="connsiteX18" fmla="*/ 9345 w 10000"/>
              <a:gd name="connsiteY18" fmla="*/ 5200 h 6203"/>
              <a:gd name="connsiteX19" fmla="*/ 8908 w 10000"/>
              <a:gd name="connsiteY19" fmla="*/ 5400 h 6203"/>
              <a:gd name="connsiteX20" fmla="*/ 8470 w 10000"/>
              <a:gd name="connsiteY20" fmla="*/ 5596 h 6203"/>
              <a:gd name="connsiteX21" fmla="*/ 7623 w 10000"/>
              <a:gd name="connsiteY21" fmla="*/ 6004 h 6203"/>
              <a:gd name="connsiteX22" fmla="*/ 6749 w 10000"/>
              <a:gd name="connsiteY22" fmla="*/ 6203 h 6203"/>
              <a:gd name="connsiteX23" fmla="*/ 5875 w 10000"/>
              <a:gd name="connsiteY23" fmla="*/ 6203 h 6203"/>
              <a:gd name="connsiteX24" fmla="*/ 5219 w 10000"/>
              <a:gd name="connsiteY24" fmla="*/ 6203 h 6203"/>
              <a:gd name="connsiteX25" fmla="*/ 4564 w 10000"/>
              <a:gd name="connsiteY25" fmla="*/ 6203 h 6203"/>
              <a:gd name="connsiteX26" fmla="*/ 4126 w 10000"/>
              <a:gd name="connsiteY26" fmla="*/ 6203 h 6203"/>
              <a:gd name="connsiteX27" fmla="*/ 3469 w 10000"/>
              <a:gd name="connsiteY27" fmla="*/ 6203 h 6203"/>
              <a:gd name="connsiteX28" fmla="*/ 3034 w 10000"/>
              <a:gd name="connsiteY28" fmla="*/ 6004 h 6203"/>
              <a:gd name="connsiteX29" fmla="*/ 2597 w 10000"/>
              <a:gd name="connsiteY29" fmla="*/ 6004 h 6203"/>
              <a:gd name="connsiteX30" fmla="*/ 2186 w 10000"/>
              <a:gd name="connsiteY30" fmla="*/ 5800 h 6203"/>
              <a:gd name="connsiteX31" fmla="*/ 1748 w 10000"/>
              <a:gd name="connsiteY31" fmla="*/ 5596 h 6203"/>
              <a:gd name="connsiteX32" fmla="*/ 1531 w 10000"/>
              <a:gd name="connsiteY32" fmla="*/ 5400 h 6203"/>
              <a:gd name="connsiteX33" fmla="*/ 1093 w 10000"/>
              <a:gd name="connsiteY33" fmla="*/ 4996 h 6203"/>
              <a:gd name="connsiteX34" fmla="*/ 875 w 10000"/>
              <a:gd name="connsiteY34" fmla="*/ 4597 h 6203"/>
              <a:gd name="connsiteX35" fmla="*/ 656 w 10000"/>
              <a:gd name="connsiteY35" fmla="*/ 4018 h 6203"/>
              <a:gd name="connsiteX36" fmla="*/ 437 w 10000"/>
              <a:gd name="connsiteY36" fmla="*/ 3615 h 6203"/>
              <a:gd name="connsiteX37" fmla="*/ 219 w 10000"/>
              <a:gd name="connsiteY37" fmla="*/ 3212 h 6203"/>
              <a:gd name="connsiteX38" fmla="*/ 219 w 10000"/>
              <a:gd name="connsiteY38" fmla="*/ 2813 h 6203"/>
              <a:gd name="connsiteX39" fmla="*/ 0 w 10000"/>
              <a:gd name="connsiteY39" fmla="*/ 2409 h 6203"/>
              <a:gd name="connsiteX40" fmla="*/ 0 w 10000"/>
              <a:gd name="connsiteY40" fmla="*/ 1806 h 6203"/>
              <a:gd name="connsiteX41" fmla="*/ 0 w 10000"/>
              <a:gd name="connsiteY41" fmla="*/ 1402 h 6203"/>
              <a:gd name="connsiteX42" fmla="*/ 0 w 10000"/>
              <a:gd name="connsiteY42" fmla="*/ 598 h 6203"/>
              <a:gd name="connsiteX43" fmla="*/ 0 w 10000"/>
              <a:gd name="connsiteY43" fmla="*/ 0 h 6203"/>
              <a:gd name="connsiteX0" fmla="*/ 1093 w 10000"/>
              <a:gd name="connsiteY0" fmla="*/ 331 h 9036"/>
              <a:gd name="connsiteX1" fmla="*/ 1093 w 10000"/>
              <a:gd name="connsiteY1" fmla="*/ 1620 h 9036"/>
              <a:gd name="connsiteX2" fmla="*/ 1311 w 10000"/>
              <a:gd name="connsiteY2" fmla="*/ 2920 h 9036"/>
              <a:gd name="connsiteX3" fmla="*/ 1531 w 10000"/>
              <a:gd name="connsiteY3" fmla="*/ 3890 h 9036"/>
              <a:gd name="connsiteX4" fmla="*/ 1748 w 10000"/>
              <a:gd name="connsiteY4" fmla="*/ 4864 h 9036"/>
              <a:gd name="connsiteX5" fmla="*/ 1968 w 10000"/>
              <a:gd name="connsiteY5" fmla="*/ 5186 h 9036"/>
              <a:gd name="connsiteX6" fmla="*/ 2405 w 10000"/>
              <a:gd name="connsiteY6" fmla="*/ 5834 h 9036"/>
              <a:gd name="connsiteX7" fmla="*/ 3034 w 10000"/>
              <a:gd name="connsiteY7" fmla="*/ 5834 h 9036"/>
              <a:gd name="connsiteX8" fmla="*/ 3689 w 10000"/>
              <a:gd name="connsiteY8" fmla="*/ 6158 h 9036"/>
              <a:gd name="connsiteX9" fmla="*/ 4344 w 10000"/>
              <a:gd name="connsiteY9" fmla="*/ 6158 h 9036"/>
              <a:gd name="connsiteX10" fmla="*/ 5000 w 10000"/>
              <a:gd name="connsiteY10" fmla="*/ 6158 h 9036"/>
              <a:gd name="connsiteX11" fmla="*/ 5656 w 10000"/>
              <a:gd name="connsiteY11" fmla="*/ 6158 h 9036"/>
              <a:gd name="connsiteX12" fmla="*/ 6312 w 10000"/>
              <a:gd name="connsiteY12" fmla="*/ 6158 h 9036"/>
              <a:gd name="connsiteX13" fmla="*/ 6749 w 10000"/>
              <a:gd name="connsiteY13" fmla="*/ 5834 h 9036"/>
              <a:gd name="connsiteX14" fmla="*/ 7404 w 10000"/>
              <a:gd name="connsiteY14" fmla="*/ 5186 h 9036"/>
              <a:gd name="connsiteX15" fmla="*/ 10000 w 10000"/>
              <a:gd name="connsiteY15" fmla="*/ 6447 h 9036"/>
              <a:gd name="connsiteX16" fmla="*/ 9782 w 10000"/>
              <a:gd name="connsiteY16" fmla="*/ 6769 h 9036"/>
              <a:gd name="connsiteX17" fmla="*/ 9563 w 10000"/>
              <a:gd name="connsiteY17" fmla="*/ 7090 h 9036"/>
              <a:gd name="connsiteX18" fmla="*/ 9345 w 10000"/>
              <a:gd name="connsiteY18" fmla="*/ 7419 h 9036"/>
              <a:gd name="connsiteX19" fmla="*/ 8908 w 10000"/>
              <a:gd name="connsiteY19" fmla="*/ 7741 h 9036"/>
              <a:gd name="connsiteX20" fmla="*/ 8470 w 10000"/>
              <a:gd name="connsiteY20" fmla="*/ 8057 h 9036"/>
              <a:gd name="connsiteX21" fmla="*/ 7623 w 10000"/>
              <a:gd name="connsiteY21" fmla="*/ 8715 h 9036"/>
              <a:gd name="connsiteX22" fmla="*/ 6749 w 10000"/>
              <a:gd name="connsiteY22" fmla="*/ 9036 h 9036"/>
              <a:gd name="connsiteX23" fmla="*/ 5875 w 10000"/>
              <a:gd name="connsiteY23" fmla="*/ 9036 h 9036"/>
              <a:gd name="connsiteX24" fmla="*/ 5219 w 10000"/>
              <a:gd name="connsiteY24" fmla="*/ 9036 h 9036"/>
              <a:gd name="connsiteX25" fmla="*/ 4564 w 10000"/>
              <a:gd name="connsiteY25" fmla="*/ 9036 h 9036"/>
              <a:gd name="connsiteX26" fmla="*/ 4126 w 10000"/>
              <a:gd name="connsiteY26" fmla="*/ 9036 h 9036"/>
              <a:gd name="connsiteX27" fmla="*/ 3469 w 10000"/>
              <a:gd name="connsiteY27" fmla="*/ 9036 h 9036"/>
              <a:gd name="connsiteX28" fmla="*/ 3034 w 10000"/>
              <a:gd name="connsiteY28" fmla="*/ 8715 h 9036"/>
              <a:gd name="connsiteX29" fmla="*/ 2597 w 10000"/>
              <a:gd name="connsiteY29" fmla="*/ 8715 h 9036"/>
              <a:gd name="connsiteX30" fmla="*/ 2186 w 10000"/>
              <a:gd name="connsiteY30" fmla="*/ 8386 h 9036"/>
              <a:gd name="connsiteX31" fmla="*/ 1748 w 10000"/>
              <a:gd name="connsiteY31" fmla="*/ 8057 h 9036"/>
              <a:gd name="connsiteX32" fmla="*/ 1531 w 10000"/>
              <a:gd name="connsiteY32" fmla="*/ 7741 h 9036"/>
              <a:gd name="connsiteX33" fmla="*/ 1093 w 10000"/>
              <a:gd name="connsiteY33" fmla="*/ 7090 h 9036"/>
              <a:gd name="connsiteX34" fmla="*/ 875 w 10000"/>
              <a:gd name="connsiteY34" fmla="*/ 6447 h 9036"/>
              <a:gd name="connsiteX35" fmla="*/ 656 w 10000"/>
              <a:gd name="connsiteY35" fmla="*/ 5514 h 9036"/>
              <a:gd name="connsiteX36" fmla="*/ 437 w 10000"/>
              <a:gd name="connsiteY36" fmla="*/ 4864 h 9036"/>
              <a:gd name="connsiteX37" fmla="*/ 219 w 10000"/>
              <a:gd name="connsiteY37" fmla="*/ 4214 h 9036"/>
              <a:gd name="connsiteX38" fmla="*/ 219 w 10000"/>
              <a:gd name="connsiteY38" fmla="*/ 3571 h 9036"/>
              <a:gd name="connsiteX39" fmla="*/ 0 w 10000"/>
              <a:gd name="connsiteY39" fmla="*/ 2920 h 9036"/>
              <a:gd name="connsiteX40" fmla="*/ 0 w 10000"/>
              <a:gd name="connsiteY40" fmla="*/ 1947 h 9036"/>
              <a:gd name="connsiteX41" fmla="*/ 0 w 10000"/>
              <a:gd name="connsiteY41" fmla="*/ 1296 h 9036"/>
              <a:gd name="connsiteX42" fmla="*/ 0 w 10000"/>
              <a:gd name="connsiteY42" fmla="*/ 0 h 9036"/>
              <a:gd name="connsiteX0" fmla="*/ 1093 w 10000"/>
              <a:gd name="connsiteY0" fmla="*/ 0 h 9634"/>
              <a:gd name="connsiteX1" fmla="*/ 1093 w 10000"/>
              <a:gd name="connsiteY1" fmla="*/ 1427 h 9634"/>
              <a:gd name="connsiteX2" fmla="*/ 1311 w 10000"/>
              <a:gd name="connsiteY2" fmla="*/ 2866 h 9634"/>
              <a:gd name="connsiteX3" fmla="*/ 1531 w 10000"/>
              <a:gd name="connsiteY3" fmla="*/ 3939 h 9634"/>
              <a:gd name="connsiteX4" fmla="*/ 1748 w 10000"/>
              <a:gd name="connsiteY4" fmla="*/ 5017 h 9634"/>
              <a:gd name="connsiteX5" fmla="*/ 1968 w 10000"/>
              <a:gd name="connsiteY5" fmla="*/ 5373 h 9634"/>
              <a:gd name="connsiteX6" fmla="*/ 2405 w 10000"/>
              <a:gd name="connsiteY6" fmla="*/ 6090 h 9634"/>
              <a:gd name="connsiteX7" fmla="*/ 3034 w 10000"/>
              <a:gd name="connsiteY7" fmla="*/ 6090 h 9634"/>
              <a:gd name="connsiteX8" fmla="*/ 3689 w 10000"/>
              <a:gd name="connsiteY8" fmla="*/ 6449 h 9634"/>
              <a:gd name="connsiteX9" fmla="*/ 4344 w 10000"/>
              <a:gd name="connsiteY9" fmla="*/ 6449 h 9634"/>
              <a:gd name="connsiteX10" fmla="*/ 5000 w 10000"/>
              <a:gd name="connsiteY10" fmla="*/ 6449 h 9634"/>
              <a:gd name="connsiteX11" fmla="*/ 5656 w 10000"/>
              <a:gd name="connsiteY11" fmla="*/ 6449 h 9634"/>
              <a:gd name="connsiteX12" fmla="*/ 6312 w 10000"/>
              <a:gd name="connsiteY12" fmla="*/ 6449 h 9634"/>
              <a:gd name="connsiteX13" fmla="*/ 6749 w 10000"/>
              <a:gd name="connsiteY13" fmla="*/ 6090 h 9634"/>
              <a:gd name="connsiteX14" fmla="*/ 7404 w 10000"/>
              <a:gd name="connsiteY14" fmla="*/ 5373 h 9634"/>
              <a:gd name="connsiteX15" fmla="*/ 10000 w 10000"/>
              <a:gd name="connsiteY15" fmla="*/ 6769 h 9634"/>
              <a:gd name="connsiteX16" fmla="*/ 9782 w 10000"/>
              <a:gd name="connsiteY16" fmla="*/ 7125 h 9634"/>
              <a:gd name="connsiteX17" fmla="*/ 9563 w 10000"/>
              <a:gd name="connsiteY17" fmla="*/ 7480 h 9634"/>
              <a:gd name="connsiteX18" fmla="*/ 9345 w 10000"/>
              <a:gd name="connsiteY18" fmla="*/ 7844 h 9634"/>
              <a:gd name="connsiteX19" fmla="*/ 8908 w 10000"/>
              <a:gd name="connsiteY19" fmla="*/ 8201 h 9634"/>
              <a:gd name="connsiteX20" fmla="*/ 8470 w 10000"/>
              <a:gd name="connsiteY20" fmla="*/ 8551 h 9634"/>
              <a:gd name="connsiteX21" fmla="*/ 7623 w 10000"/>
              <a:gd name="connsiteY21" fmla="*/ 9279 h 9634"/>
              <a:gd name="connsiteX22" fmla="*/ 6749 w 10000"/>
              <a:gd name="connsiteY22" fmla="*/ 9634 h 9634"/>
              <a:gd name="connsiteX23" fmla="*/ 5875 w 10000"/>
              <a:gd name="connsiteY23" fmla="*/ 9634 h 9634"/>
              <a:gd name="connsiteX24" fmla="*/ 5219 w 10000"/>
              <a:gd name="connsiteY24" fmla="*/ 9634 h 9634"/>
              <a:gd name="connsiteX25" fmla="*/ 4564 w 10000"/>
              <a:gd name="connsiteY25" fmla="*/ 9634 h 9634"/>
              <a:gd name="connsiteX26" fmla="*/ 4126 w 10000"/>
              <a:gd name="connsiteY26" fmla="*/ 9634 h 9634"/>
              <a:gd name="connsiteX27" fmla="*/ 3469 w 10000"/>
              <a:gd name="connsiteY27" fmla="*/ 9634 h 9634"/>
              <a:gd name="connsiteX28" fmla="*/ 3034 w 10000"/>
              <a:gd name="connsiteY28" fmla="*/ 9279 h 9634"/>
              <a:gd name="connsiteX29" fmla="*/ 2597 w 10000"/>
              <a:gd name="connsiteY29" fmla="*/ 9279 h 9634"/>
              <a:gd name="connsiteX30" fmla="*/ 2186 w 10000"/>
              <a:gd name="connsiteY30" fmla="*/ 8915 h 9634"/>
              <a:gd name="connsiteX31" fmla="*/ 1748 w 10000"/>
              <a:gd name="connsiteY31" fmla="*/ 8551 h 9634"/>
              <a:gd name="connsiteX32" fmla="*/ 1531 w 10000"/>
              <a:gd name="connsiteY32" fmla="*/ 8201 h 9634"/>
              <a:gd name="connsiteX33" fmla="*/ 1093 w 10000"/>
              <a:gd name="connsiteY33" fmla="*/ 7480 h 9634"/>
              <a:gd name="connsiteX34" fmla="*/ 875 w 10000"/>
              <a:gd name="connsiteY34" fmla="*/ 6769 h 9634"/>
              <a:gd name="connsiteX35" fmla="*/ 656 w 10000"/>
              <a:gd name="connsiteY35" fmla="*/ 5736 h 9634"/>
              <a:gd name="connsiteX36" fmla="*/ 437 w 10000"/>
              <a:gd name="connsiteY36" fmla="*/ 5017 h 9634"/>
              <a:gd name="connsiteX37" fmla="*/ 219 w 10000"/>
              <a:gd name="connsiteY37" fmla="*/ 4298 h 9634"/>
              <a:gd name="connsiteX38" fmla="*/ 219 w 10000"/>
              <a:gd name="connsiteY38" fmla="*/ 3586 h 9634"/>
              <a:gd name="connsiteX39" fmla="*/ 0 w 10000"/>
              <a:gd name="connsiteY39" fmla="*/ 2866 h 9634"/>
              <a:gd name="connsiteX40" fmla="*/ 0 w 10000"/>
              <a:gd name="connsiteY40" fmla="*/ 1789 h 9634"/>
              <a:gd name="connsiteX41" fmla="*/ 0 w 10000"/>
              <a:gd name="connsiteY41" fmla="*/ 1068 h 9634"/>
              <a:gd name="connsiteX0" fmla="*/ 1093 w 10000"/>
              <a:gd name="connsiteY0" fmla="*/ 372 h 8891"/>
              <a:gd name="connsiteX1" fmla="*/ 1311 w 10000"/>
              <a:gd name="connsiteY1" fmla="*/ 1866 h 8891"/>
              <a:gd name="connsiteX2" fmla="*/ 1531 w 10000"/>
              <a:gd name="connsiteY2" fmla="*/ 2980 h 8891"/>
              <a:gd name="connsiteX3" fmla="*/ 1748 w 10000"/>
              <a:gd name="connsiteY3" fmla="*/ 4099 h 8891"/>
              <a:gd name="connsiteX4" fmla="*/ 1968 w 10000"/>
              <a:gd name="connsiteY4" fmla="*/ 4468 h 8891"/>
              <a:gd name="connsiteX5" fmla="*/ 2405 w 10000"/>
              <a:gd name="connsiteY5" fmla="*/ 5212 h 8891"/>
              <a:gd name="connsiteX6" fmla="*/ 3034 w 10000"/>
              <a:gd name="connsiteY6" fmla="*/ 5212 h 8891"/>
              <a:gd name="connsiteX7" fmla="*/ 3689 w 10000"/>
              <a:gd name="connsiteY7" fmla="*/ 5585 h 8891"/>
              <a:gd name="connsiteX8" fmla="*/ 4344 w 10000"/>
              <a:gd name="connsiteY8" fmla="*/ 5585 h 8891"/>
              <a:gd name="connsiteX9" fmla="*/ 5000 w 10000"/>
              <a:gd name="connsiteY9" fmla="*/ 5585 h 8891"/>
              <a:gd name="connsiteX10" fmla="*/ 5656 w 10000"/>
              <a:gd name="connsiteY10" fmla="*/ 5585 h 8891"/>
              <a:gd name="connsiteX11" fmla="*/ 6312 w 10000"/>
              <a:gd name="connsiteY11" fmla="*/ 5585 h 8891"/>
              <a:gd name="connsiteX12" fmla="*/ 6749 w 10000"/>
              <a:gd name="connsiteY12" fmla="*/ 5212 h 8891"/>
              <a:gd name="connsiteX13" fmla="*/ 7404 w 10000"/>
              <a:gd name="connsiteY13" fmla="*/ 4468 h 8891"/>
              <a:gd name="connsiteX14" fmla="*/ 10000 w 10000"/>
              <a:gd name="connsiteY14" fmla="*/ 5917 h 8891"/>
              <a:gd name="connsiteX15" fmla="*/ 9782 w 10000"/>
              <a:gd name="connsiteY15" fmla="*/ 6287 h 8891"/>
              <a:gd name="connsiteX16" fmla="*/ 9563 w 10000"/>
              <a:gd name="connsiteY16" fmla="*/ 6655 h 8891"/>
              <a:gd name="connsiteX17" fmla="*/ 9345 w 10000"/>
              <a:gd name="connsiteY17" fmla="*/ 7033 h 8891"/>
              <a:gd name="connsiteX18" fmla="*/ 8908 w 10000"/>
              <a:gd name="connsiteY18" fmla="*/ 7404 h 8891"/>
              <a:gd name="connsiteX19" fmla="*/ 8470 w 10000"/>
              <a:gd name="connsiteY19" fmla="*/ 7767 h 8891"/>
              <a:gd name="connsiteX20" fmla="*/ 7623 w 10000"/>
              <a:gd name="connsiteY20" fmla="*/ 8523 h 8891"/>
              <a:gd name="connsiteX21" fmla="*/ 6749 w 10000"/>
              <a:gd name="connsiteY21" fmla="*/ 8891 h 8891"/>
              <a:gd name="connsiteX22" fmla="*/ 5875 w 10000"/>
              <a:gd name="connsiteY22" fmla="*/ 8891 h 8891"/>
              <a:gd name="connsiteX23" fmla="*/ 5219 w 10000"/>
              <a:gd name="connsiteY23" fmla="*/ 8891 h 8891"/>
              <a:gd name="connsiteX24" fmla="*/ 4564 w 10000"/>
              <a:gd name="connsiteY24" fmla="*/ 8891 h 8891"/>
              <a:gd name="connsiteX25" fmla="*/ 4126 w 10000"/>
              <a:gd name="connsiteY25" fmla="*/ 8891 h 8891"/>
              <a:gd name="connsiteX26" fmla="*/ 3469 w 10000"/>
              <a:gd name="connsiteY26" fmla="*/ 8891 h 8891"/>
              <a:gd name="connsiteX27" fmla="*/ 3034 w 10000"/>
              <a:gd name="connsiteY27" fmla="*/ 8523 h 8891"/>
              <a:gd name="connsiteX28" fmla="*/ 2597 w 10000"/>
              <a:gd name="connsiteY28" fmla="*/ 8523 h 8891"/>
              <a:gd name="connsiteX29" fmla="*/ 2186 w 10000"/>
              <a:gd name="connsiteY29" fmla="*/ 8145 h 8891"/>
              <a:gd name="connsiteX30" fmla="*/ 1748 w 10000"/>
              <a:gd name="connsiteY30" fmla="*/ 7767 h 8891"/>
              <a:gd name="connsiteX31" fmla="*/ 1531 w 10000"/>
              <a:gd name="connsiteY31" fmla="*/ 7404 h 8891"/>
              <a:gd name="connsiteX32" fmla="*/ 1093 w 10000"/>
              <a:gd name="connsiteY32" fmla="*/ 6655 h 8891"/>
              <a:gd name="connsiteX33" fmla="*/ 875 w 10000"/>
              <a:gd name="connsiteY33" fmla="*/ 5917 h 8891"/>
              <a:gd name="connsiteX34" fmla="*/ 656 w 10000"/>
              <a:gd name="connsiteY34" fmla="*/ 4845 h 8891"/>
              <a:gd name="connsiteX35" fmla="*/ 437 w 10000"/>
              <a:gd name="connsiteY35" fmla="*/ 4099 h 8891"/>
              <a:gd name="connsiteX36" fmla="*/ 219 w 10000"/>
              <a:gd name="connsiteY36" fmla="*/ 3352 h 8891"/>
              <a:gd name="connsiteX37" fmla="*/ 219 w 10000"/>
              <a:gd name="connsiteY37" fmla="*/ 2613 h 8891"/>
              <a:gd name="connsiteX38" fmla="*/ 0 w 10000"/>
              <a:gd name="connsiteY38" fmla="*/ 1866 h 8891"/>
              <a:gd name="connsiteX39" fmla="*/ 0 w 10000"/>
              <a:gd name="connsiteY39" fmla="*/ 748 h 8891"/>
              <a:gd name="connsiteX40" fmla="*/ 0 w 10000"/>
              <a:gd name="connsiteY40" fmla="*/ 0 h 8891"/>
              <a:gd name="connsiteX0" fmla="*/ 1093 w 10000"/>
              <a:gd name="connsiteY0" fmla="*/ 0 h 9582"/>
              <a:gd name="connsiteX1" fmla="*/ 1311 w 10000"/>
              <a:gd name="connsiteY1" fmla="*/ 1681 h 9582"/>
              <a:gd name="connsiteX2" fmla="*/ 1531 w 10000"/>
              <a:gd name="connsiteY2" fmla="*/ 2934 h 9582"/>
              <a:gd name="connsiteX3" fmla="*/ 1748 w 10000"/>
              <a:gd name="connsiteY3" fmla="*/ 4192 h 9582"/>
              <a:gd name="connsiteX4" fmla="*/ 1968 w 10000"/>
              <a:gd name="connsiteY4" fmla="*/ 4607 h 9582"/>
              <a:gd name="connsiteX5" fmla="*/ 2405 w 10000"/>
              <a:gd name="connsiteY5" fmla="*/ 5444 h 9582"/>
              <a:gd name="connsiteX6" fmla="*/ 3034 w 10000"/>
              <a:gd name="connsiteY6" fmla="*/ 5444 h 9582"/>
              <a:gd name="connsiteX7" fmla="*/ 3689 w 10000"/>
              <a:gd name="connsiteY7" fmla="*/ 5864 h 9582"/>
              <a:gd name="connsiteX8" fmla="*/ 4344 w 10000"/>
              <a:gd name="connsiteY8" fmla="*/ 5864 h 9582"/>
              <a:gd name="connsiteX9" fmla="*/ 5000 w 10000"/>
              <a:gd name="connsiteY9" fmla="*/ 5864 h 9582"/>
              <a:gd name="connsiteX10" fmla="*/ 5656 w 10000"/>
              <a:gd name="connsiteY10" fmla="*/ 5864 h 9582"/>
              <a:gd name="connsiteX11" fmla="*/ 6312 w 10000"/>
              <a:gd name="connsiteY11" fmla="*/ 5864 h 9582"/>
              <a:gd name="connsiteX12" fmla="*/ 6749 w 10000"/>
              <a:gd name="connsiteY12" fmla="*/ 5444 h 9582"/>
              <a:gd name="connsiteX13" fmla="*/ 7404 w 10000"/>
              <a:gd name="connsiteY13" fmla="*/ 4607 h 9582"/>
              <a:gd name="connsiteX14" fmla="*/ 10000 w 10000"/>
              <a:gd name="connsiteY14" fmla="*/ 6237 h 9582"/>
              <a:gd name="connsiteX15" fmla="*/ 9782 w 10000"/>
              <a:gd name="connsiteY15" fmla="*/ 6653 h 9582"/>
              <a:gd name="connsiteX16" fmla="*/ 9563 w 10000"/>
              <a:gd name="connsiteY16" fmla="*/ 7067 h 9582"/>
              <a:gd name="connsiteX17" fmla="*/ 9345 w 10000"/>
              <a:gd name="connsiteY17" fmla="*/ 7492 h 9582"/>
              <a:gd name="connsiteX18" fmla="*/ 8908 w 10000"/>
              <a:gd name="connsiteY18" fmla="*/ 7910 h 9582"/>
              <a:gd name="connsiteX19" fmla="*/ 8470 w 10000"/>
              <a:gd name="connsiteY19" fmla="*/ 8318 h 9582"/>
              <a:gd name="connsiteX20" fmla="*/ 7623 w 10000"/>
              <a:gd name="connsiteY20" fmla="*/ 9168 h 9582"/>
              <a:gd name="connsiteX21" fmla="*/ 6749 w 10000"/>
              <a:gd name="connsiteY21" fmla="*/ 9582 h 9582"/>
              <a:gd name="connsiteX22" fmla="*/ 5875 w 10000"/>
              <a:gd name="connsiteY22" fmla="*/ 9582 h 9582"/>
              <a:gd name="connsiteX23" fmla="*/ 5219 w 10000"/>
              <a:gd name="connsiteY23" fmla="*/ 9582 h 9582"/>
              <a:gd name="connsiteX24" fmla="*/ 4564 w 10000"/>
              <a:gd name="connsiteY24" fmla="*/ 9582 h 9582"/>
              <a:gd name="connsiteX25" fmla="*/ 4126 w 10000"/>
              <a:gd name="connsiteY25" fmla="*/ 9582 h 9582"/>
              <a:gd name="connsiteX26" fmla="*/ 3469 w 10000"/>
              <a:gd name="connsiteY26" fmla="*/ 9582 h 9582"/>
              <a:gd name="connsiteX27" fmla="*/ 3034 w 10000"/>
              <a:gd name="connsiteY27" fmla="*/ 9168 h 9582"/>
              <a:gd name="connsiteX28" fmla="*/ 2597 w 10000"/>
              <a:gd name="connsiteY28" fmla="*/ 9168 h 9582"/>
              <a:gd name="connsiteX29" fmla="*/ 2186 w 10000"/>
              <a:gd name="connsiteY29" fmla="*/ 8743 h 9582"/>
              <a:gd name="connsiteX30" fmla="*/ 1748 w 10000"/>
              <a:gd name="connsiteY30" fmla="*/ 8318 h 9582"/>
              <a:gd name="connsiteX31" fmla="*/ 1531 w 10000"/>
              <a:gd name="connsiteY31" fmla="*/ 7910 h 9582"/>
              <a:gd name="connsiteX32" fmla="*/ 1093 w 10000"/>
              <a:gd name="connsiteY32" fmla="*/ 7067 h 9582"/>
              <a:gd name="connsiteX33" fmla="*/ 875 w 10000"/>
              <a:gd name="connsiteY33" fmla="*/ 6237 h 9582"/>
              <a:gd name="connsiteX34" fmla="*/ 656 w 10000"/>
              <a:gd name="connsiteY34" fmla="*/ 5031 h 9582"/>
              <a:gd name="connsiteX35" fmla="*/ 437 w 10000"/>
              <a:gd name="connsiteY35" fmla="*/ 4192 h 9582"/>
              <a:gd name="connsiteX36" fmla="*/ 219 w 10000"/>
              <a:gd name="connsiteY36" fmla="*/ 3352 h 9582"/>
              <a:gd name="connsiteX37" fmla="*/ 219 w 10000"/>
              <a:gd name="connsiteY37" fmla="*/ 2521 h 9582"/>
              <a:gd name="connsiteX38" fmla="*/ 0 w 10000"/>
              <a:gd name="connsiteY38" fmla="*/ 1681 h 9582"/>
              <a:gd name="connsiteX39" fmla="*/ 0 w 10000"/>
              <a:gd name="connsiteY39" fmla="*/ 423 h 9582"/>
              <a:gd name="connsiteX0" fmla="*/ 1093 w 10000"/>
              <a:gd name="connsiteY0" fmla="*/ 0 h 10000"/>
              <a:gd name="connsiteX1" fmla="*/ 1311 w 10000"/>
              <a:gd name="connsiteY1" fmla="*/ 1754 h 10000"/>
              <a:gd name="connsiteX2" fmla="*/ 1531 w 10000"/>
              <a:gd name="connsiteY2" fmla="*/ 3062 h 10000"/>
              <a:gd name="connsiteX3" fmla="*/ 1748 w 10000"/>
              <a:gd name="connsiteY3" fmla="*/ 4375 h 10000"/>
              <a:gd name="connsiteX4" fmla="*/ 1968 w 10000"/>
              <a:gd name="connsiteY4" fmla="*/ 4808 h 10000"/>
              <a:gd name="connsiteX5" fmla="*/ 2405 w 10000"/>
              <a:gd name="connsiteY5" fmla="*/ 5681 h 10000"/>
              <a:gd name="connsiteX6" fmla="*/ 3034 w 10000"/>
              <a:gd name="connsiteY6" fmla="*/ 5681 h 10000"/>
              <a:gd name="connsiteX7" fmla="*/ 3689 w 10000"/>
              <a:gd name="connsiteY7" fmla="*/ 6120 h 10000"/>
              <a:gd name="connsiteX8" fmla="*/ 4344 w 10000"/>
              <a:gd name="connsiteY8" fmla="*/ 6120 h 10000"/>
              <a:gd name="connsiteX9" fmla="*/ 5000 w 10000"/>
              <a:gd name="connsiteY9" fmla="*/ 6120 h 10000"/>
              <a:gd name="connsiteX10" fmla="*/ 5656 w 10000"/>
              <a:gd name="connsiteY10" fmla="*/ 6120 h 10000"/>
              <a:gd name="connsiteX11" fmla="*/ 6312 w 10000"/>
              <a:gd name="connsiteY11" fmla="*/ 6120 h 10000"/>
              <a:gd name="connsiteX12" fmla="*/ 6749 w 10000"/>
              <a:gd name="connsiteY12" fmla="*/ 5681 h 10000"/>
              <a:gd name="connsiteX13" fmla="*/ 7404 w 10000"/>
              <a:gd name="connsiteY13" fmla="*/ 4808 h 10000"/>
              <a:gd name="connsiteX14" fmla="*/ 10000 w 10000"/>
              <a:gd name="connsiteY14" fmla="*/ 6509 h 10000"/>
              <a:gd name="connsiteX15" fmla="*/ 9782 w 10000"/>
              <a:gd name="connsiteY15" fmla="*/ 6943 h 10000"/>
              <a:gd name="connsiteX16" fmla="*/ 9563 w 10000"/>
              <a:gd name="connsiteY16" fmla="*/ 7375 h 10000"/>
              <a:gd name="connsiteX17" fmla="*/ 9345 w 10000"/>
              <a:gd name="connsiteY17" fmla="*/ 7819 h 10000"/>
              <a:gd name="connsiteX18" fmla="*/ 8908 w 10000"/>
              <a:gd name="connsiteY18" fmla="*/ 8255 h 10000"/>
              <a:gd name="connsiteX19" fmla="*/ 8470 w 10000"/>
              <a:gd name="connsiteY19" fmla="*/ 8681 h 10000"/>
              <a:gd name="connsiteX20" fmla="*/ 7623 w 10000"/>
              <a:gd name="connsiteY20" fmla="*/ 9568 h 10000"/>
              <a:gd name="connsiteX21" fmla="*/ 6749 w 10000"/>
              <a:gd name="connsiteY21" fmla="*/ 10000 h 10000"/>
              <a:gd name="connsiteX22" fmla="*/ 5875 w 10000"/>
              <a:gd name="connsiteY22" fmla="*/ 10000 h 10000"/>
              <a:gd name="connsiteX23" fmla="*/ 5219 w 10000"/>
              <a:gd name="connsiteY23" fmla="*/ 10000 h 10000"/>
              <a:gd name="connsiteX24" fmla="*/ 4564 w 10000"/>
              <a:gd name="connsiteY24" fmla="*/ 10000 h 10000"/>
              <a:gd name="connsiteX25" fmla="*/ 4126 w 10000"/>
              <a:gd name="connsiteY25" fmla="*/ 10000 h 10000"/>
              <a:gd name="connsiteX26" fmla="*/ 3469 w 10000"/>
              <a:gd name="connsiteY26" fmla="*/ 10000 h 10000"/>
              <a:gd name="connsiteX27" fmla="*/ 3034 w 10000"/>
              <a:gd name="connsiteY27" fmla="*/ 9568 h 10000"/>
              <a:gd name="connsiteX28" fmla="*/ 2597 w 10000"/>
              <a:gd name="connsiteY28" fmla="*/ 9568 h 10000"/>
              <a:gd name="connsiteX29" fmla="*/ 2186 w 10000"/>
              <a:gd name="connsiteY29" fmla="*/ 9124 h 10000"/>
              <a:gd name="connsiteX30" fmla="*/ 1748 w 10000"/>
              <a:gd name="connsiteY30" fmla="*/ 8681 h 10000"/>
              <a:gd name="connsiteX31" fmla="*/ 1531 w 10000"/>
              <a:gd name="connsiteY31" fmla="*/ 8255 h 10000"/>
              <a:gd name="connsiteX32" fmla="*/ 1093 w 10000"/>
              <a:gd name="connsiteY32" fmla="*/ 7375 h 10000"/>
              <a:gd name="connsiteX33" fmla="*/ 875 w 10000"/>
              <a:gd name="connsiteY33" fmla="*/ 6509 h 10000"/>
              <a:gd name="connsiteX34" fmla="*/ 656 w 10000"/>
              <a:gd name="connsiteY34" fmla="*/ 5250 h 10000"/>
              <a:gd name="connsiteX35" fmla="*/ 437 w 10000"/>
              <a:gd name="connsiteY35" fmla="*/ 4375 h 10000"/>
              <a:gd name="connsiteX36" fmla="*/ 219 w 10000"/>
              <a:gd name="connsiteY36" fmla="*/ 3498 h 10000"/>
              <a:gd name="connsiteX37" fmla="*/ 219 w 10000"/>
              <a:gd name="connsiteY37" fmla="*/ 2631 h 10000"/>
              <a:gd name="connsiteX38" fmla="*/ 0 w 10000"/>
              <a:gd name="connsiteY38" fmla="*/ 1754 h 10000"/>
              <a:gd name="connsiteX0" fmla="*/ 1093 w 10000"/>
              <a:gd name="connsiteY0" fmla="*/ 0 h 10000"/>
              <a:gd name="connsiteX1" fmla="*/ 1531 w 10000"/>
              <a:gd name="connsiteY1" fmla="*/ 3062 h 10000"/>
              <a:gd name="connsiteX2" fmla="*/ 1748 w 10000"/>
              <a:gd name="connsiteY2" fmla="*/ 4375 h 10000"/>
              <a:gd name="connsiteX3" fmla="*/ 1968 w 10000"/>
              <a:gd name="connsiteY3" fmla="*/ 4808 h 10000"/>
              <a:gd name="connsiteX4" fmla="*/ 2405 w 10000"/>
              <a:gd name="connsiteY4" fmla="*/ 5681 h 10000"/>
              <a:gd name="connsiteX5" fmla="*/ 3034 w 10000"/>
              <a:gd name="connsiteY5" fmla="*/ 5681 h 10000"/>
              <a:gd name="connsiteX6" fmla="*/ 3689 w 10000"/>
              <a:gd name="connsiteY6" fmla="*/ 6120 h 10000"/>
              <a:gd name="connsiteX7" fmla="*/ 4344 w 10000"/>
              <a:gd name="connsiteY7" fmla="*/ 6120 h 10000"/>
              <a:gd name="connsiteX8" fmla="*/ 5000 w 10000"/>
              <a:gd name="connsiteY8" fmla="*/ 6120 h 10000"/>
              <a:gd name="connsiteX9" fmla="*/ 5656 w 10000"/>
              <a:gd name="connsiteY9" fmla="*/ 6120 h 10000"/>
              <a:gd name="connsiteX10" fmla="*/ 6312 w 10000"/>
              <a:gd name="connsiteY10" fmla="*/ 6120 h 10000"/>
              <a:gd name="connsiteX11" fmla="*/ 6749 w 10000"/>
              <a:gd name="connsiteY11" fmla="*/ 5681 h 10000"/>
              <a:gd name="connsiteX12" fmla="*/ 7404 w 10000"/>
              <a:gd name="connsiteY12" fmla="*/ 4808 h 10000"/>
              <a:gd name="connsiteX13" fmla="*/ 10000 w 10000"/>
              <a:gd name="connsiteY13" fmla="*/ 6509 h 10000"/>
              <a:gd name="connsiteX14" fmla="*/ 9782 w 10000"/>
              <a:gd name="connsiteY14" fmla="*/ 6943 h 10000"/>
              <a:gd name="connsiteX15" fmla="*/ 9563 w 10000"/>
              <a:gd name="connsiteY15" fmla="*/ 7375 h 10000"/>
              <a:gd name="connsiteX16" fmla="*/ 9345 w 10000"/>
              <a:gd name="connsiteY16" fmla="*/ 7819 h 10000"/>
              <a:gd name="connsiteX17" fmla="*/ 8908 w 10000"/>
              <a:gd name="connsiteY17" fmla="*/ 8255 h 10000"/>
              <a:gd name="connsiteX18" fmla="*/ 8470 w 10000"/>
              <a:gd name="connsiteY18" fmla="*/ 8681 h 10000"/>
              <a:gd name="connsiteX19" fmla="*/ 7623 w 10000"/>
              <a:gd name="connsiteY19" fmla="*/ 9568 h 10000"/>
              <a:gd name="connsiteX20" fmla="*/ 6749 w 10000"/>
              <a:gd name="connsiteY20" fmla="*/ 10000 h 10000"/>
              <a:gd name="connsiteX21" fmla="*/ 5875 w 10000"/>
              <a:gd name="connsiteY21" fmla="*/ 10000 h 10000"/>
              <a:gd name="connsiteX22" fmla="*/ 5219 w 10000"/>
              <a:gd name="connsiteY22" fmla="*/ 10000 h 10000"/>
              <a:gd name="connsiteX23" fmla="*/ 4564 w 10000"/>
              <a:gd name="connsiteY23" fmla="*/ 10000 h 10000"/>
              <a:gd name="connsiteX24" fmla="*/ 4126 w 10000"/>
              <a:gd name="connsiteY24" fmla="*/ 10000 h 10000"/>
              <a:gd name="connsiteX25" fmla="*/ 3469 w 10000"/>
              <a:gd name="connsiteY25" fmla="*/ 10000 h 10000"/>
              <a:gd name="connsiteX26" fmla="*/ 3034 w 10000"/>
              <a:gd name="connsiteY26" fmla="*/ 9568 h 10000"/>
              <a:gd name="connsiteX27" fmla="*/ 2597 w 10000"/>
              <a:gd name="connsiteY27" fmla="*/ 9568 h 10000"/>
              <a:gd name="connsiteX28" fmla="*/ 2186 w 10000"/>
              <a:gd name="connsiteY28" fmla="*/ 9124 h 10000"/>
              <a:gd name="connsiteX29" fmla="*/ 1748 w 10000"/>
              <a:gd name="connsiteY29" fmla="*/ 8681 h 10000"/>
              <a:gd name="connsiteX30" fmla="*/ 1531 w 10000"/>
              <a:gd name="connsiteY30" fmla="*/ 8255 h 10000"/>
              <a:gd name="connsiteX31" fmla="*/ 1093 w 10000"/>
              <a:gd name="connsiteY31" fmla="*/ 7375 h 10000"/>
              <a:gd name="connsiteX32" fmla="*/ 875 w 10000"/>
              <a:gd name="connsiteY32" fmla="*/ 6509 h 10000"/>
              <a:gd name="connsiteX33" fmla="*/ 656 w 10000"/>
              <a:gd name="connsiteY33" fmla="*/ 5250 h 10000"/>
              <a:gd name="connsiteX34" fmla="*/ 437 w 10000"/>
              <a:gd name="connsiteY34" fmla="*/ 4375 h 10000"/>
              <a:gd name="connsiteX35" fmla="*/ 219 w 10000"/>
              <a:gd name="connsiteY35" fmla="*/ 3498 h 10000"/>
              <a:gd name="connsiteX36" fmla="*/ 219 w 10000"/>
              <a:gd name="connsiteY36" fmla="*/ 2631 h 10000"/>
              <a:gd name="connsiteX37" fmla="*/ 0 w 10000"/>
              <a:gd name="connsiteY37" fmla="*/ 1754 h 10000"/>
              <a:gd name="connsiteX0" fmla="*/ 1531 w 10000"/>
              <a:gd name="connsiteY0" fmla="*/ 1308 h 8246"/>
              <a:gd name="connsiteX1" fmla="*/ 1748 w 10000"/>
              <a:gd name="connsiteY1" fmla="*/ 2621 h 8246"/>
              <a:gd name="connsiteX2" fmla="*/ 1968 w 10000"/>
              <a:gd name="connsiteY2" fmla="*/ 3054 h 8246"/>
              <a:gd name="connsiteX3" fmla="*/ 2405 w 10000"/>
              <a:gd name="connsiteY3" fmla="*/ 3927 h 8246"/>
              <a:gd name="connsiteX4" fmla="*/ 3034 w 10000"/>
              <a:gd name="connsiteY4" fmla="*/ 3927 h 8246"/>
              <a:gd name="connsiteX5" fmla="*/ 3689 w 10000"/>
              <a:gd name="connsiteY5" fmla="*/ 4366 h 8246"/>
              <a:gd name="connsiteX6" fmla="*/ 4344 w 10000"/>
              <a:gd name="connsiteY6" fmla="*/ 4366 h 8246"/>
              <a:gd name="connsiteX7" fmla="*/ 5000 w 10000"/>
              <a:gd name="connsiteY7" fmla="*/ 4366 h 8246"/>
              <a:gd name="connsiteX8" fmla="*/ 5656 w 10000"/>
              <a:gd name="connsiteY8" fmla="*/ 4366 h 8246"/>
              <a:gd name="connsiteX9" fmla="*/ 6312 w 10000"/>
              <a:gd name="connsiteY9" fmla="*/ 4366 h 8246"/>
              <a:gd name="connsiteX10" fmla="*/ 6749 w 10000"/>
              <a:gd name="connsiteY10" fmla="*/ 3927 h 8246"/>
              <a:gd name="connsiteX11" fmla="*/ 7404 w 10000"/>
              <a:gd name="connsiteY11" fmla="*/ 3054 h 8246"/>
              <a:gd name="connsiteX12" fmla="*/ 10000 w 10000"/>
              <a:gd name="connsiteY12" fmla="*/ 4755 h 8246"/>
              <a:gd name="connsiteX13" fmla="*/ 9782 w 10000"/>
              <a:gd name="connsiteY13" fmla="*/ 5189 h 8246"/>
              <a:gd name="connsiteX14" fmla="*/ 9563 w 10000"/>
              <a:gd name="connsiteY14" fmla="*/ 5621 h 8246"/>
              <a:gd name="connsiteX15" fmla="*/ 9345 w 10000"/>
              <a:gd name="connsiteY15" fmla="*/ 6065 h 8246"/>
              <a:gd name="connsiteX16" fmla="*/ 8908 w 10000"/>
              <a:gd name="connsiteY16" fmla="*/ 6501 h 8246"/>
              <a:gd name="connsiteX17" fmla="*/ 8470 w 10000"/>
              <a:gd name="connsiteY17" fmla="*/ 6927 h 8246"/>
              <a:gd name="connsiteX18" fmla="*/ 7623 w 10000"/>
              <a:gd name="connsiteY18" fmla="*/ 7814 h 8246"/>
              <a:gd name="connsiteX19" fmla="*/ 6749 w 10000"/>
              <a:gd name="connsiteY19" fmla="*/ 8246 h 8246"/>
              <a:gd name="connsiteX20" fmla="*/ 5875 w 10000"/>
              <a:gd name="connsiteY20" fmla="*/ 8246 h 8246"/>
              <a:gd name="connsiteX21" fmla="*/ 5219 w 10000"/>
              <a:gd name="connsiteY21" fmla="*/ 8246 h 8246"/>
              <a:gd name="connsiteX22" fmla="*/ 4564 w 10000"/>
              <a:gd name="connsiteY22" fmla="*/ 8246 h 8246"/>
              <a:gd name="connsiteX23" fmla="*/ 4126 w 10000"/>
              <a:gd name="connsiteY23" fmla="*/ 8246 h 8246"/>
              <a:gd name="connsiteX24" fmla="*/ 3469 w 10000"/>
              <a:gd name="connsiteY24" fmla="*/ 8246 h 8246"/>
              <a:gd name="connsiteX25" fmla="*/ 3034 w 10000"/>
              <a:gd name="connsiteY25" fmla="*/ 7814 h 8246"/>
              <a:gd name="connsiteX26" fmla="*/ 2597 w 10000"/>
              <a:gd name="connsiteY26" fmla="*/ 7814 h 8246"/>
              <a:gd name="connsiteX27" fmla="*/ 2186 w 10000"/>
              <a:gd name="connsiteY27" fmla="*/ 7370 h 8246"/>
              <a:gd name="connsiteX28" fmla="*/ 1748 w 10000"/>
              <a:gd name="connsiteY28" fmla="*/ 6927 h 8246"/>
              <a:gd name="connsiteX29" fmla="*/ 1531 w 10000"/>
              <a:gd name="connsiteY29" fmla="*/ 6501 h 8246"/>
              <a:gd name="connsiteX30" fmla="*/ 1093 w 10000"/>
              <a:gd name="connsiteY30" fmla="*/ 5621 h 8246"/>
              <a:gd name="connsiteX31" fmla="*/ 875 w 10000"/>
              <a:gd name="connsiteY31" fmla="*/ 4755 h 8246"/>
              <a:gd name="connsiteX32" fmla="*/ 656 w 10000"/>
              <a:gd name="connsiteY32" fmla="*/ 3496 h 8246"/>
              <a:gd name="connsiteX33" fmla="*/ 437 w 10000"/>
              <a:gd name="connsiteY33" fmla="*/ 2621 h 8246"/>
              <a:gd name="connsiteX34" fmla="*/ 219 w 10000"/>
              <a:gd name="connsiteY34" fmla="*/ 1744 h 8246"/>
              <a:gd name="connsiteX35" fmla="*/ 219 w 10000"/>
              <a:gd name="connsiteY35" fmla="*/ 877 h 8246"/>
              <a:gd name="connsiteX36" fmla="*/ 0 w 10000"/>
              <a:gd name="connsiteY36" fmla="*/ 0 h 8246"/>
              <a:gd name="connsiteX0" fmla="*/ 1312 w 9781"/>
              <a:gd name="connsiteY0" fmla="*/ 522 h 8936"/>
              <a:gd name="connsiteX1" fmla="*/ 1529 w 9781"/>
              <a:gd name="connsiteY1" fmla="*/ 2115 h 8936"/>
              <a:gd name="connsiteX2" fmla="*/ 1749 w 9781"/>
              <a:gd name="connsiteY2" fmla="*/ 2640 h 8936"/>
              <a:gd name="connsiteX3" fmla="*/ 2186 w 9781"/>
              <a:gd name="connsiteY3" fmla="*/ 3698 h 8936"/>
              <a:gd name="connsiteX4" fmla="*/ 2815 w 9781"/>
              <a:gd name="connsiteY4" fmla="*/ 3698 h 8936"/>
              <a:gd name="connsiteX5" fmla="*/ 3470 w 9781"/>
              <a:gd name="connsiteY5" fmla="*/ 4231 h 8936"/>
              <a:gd name="connsiteX6" fmla="*/ 4125 w 9781"/>
              <a:gd name="connsiteY6" fmla="*/ 4231 h 8936"/>
              <a:gd name="connsiteX7" fmla="*/ 4781 w 9781"/>
              <a:gd name="connsiteY7" fmla="*/ 4231 h 8936"/>
              <a:gd name="connsiteX8" fmla="*/ 5437 w 9781"/>
              <a:gd name="connsiteY8" fmla="*/ 4231 h 8936"/>
              <a:gd name="connsiteX9" fmla="*/ 6093 w 9781"/>
              <a:gd name="connsiteY9" fmla="*/ 4231 h 8936"/>
              <a:gd name="connsiteX10" fmla="*/ 6530 w 9781"/>
              <a:gd name="connsiteY10" fmla="*/ 3698 h 8936"/>
              <a:gd name="connsiteX11" fmla="*/ 7185 w 9781"/>
              <a:gd name="connsiteY11" fmla="*/ 2640 h 8936"/>
              <a:gd name="connsiteX12" fmla="*/ 9781 w 9781"/>
              <a:gd name="connsiteY12" fmla="*/ 4702 h 8936"/>
              <a:gd name="connsiteX13" fmla="*/ 9563 w 9781"/>
              <a:gd name="connsiteY13" fmla="*/ 5229 h 8936"/>
              <a:gd name="connsiteX14" fmla="*/ 9344 w 9781"/>
              <a:gd name="connsiteY14" fmla="*/ 5753 h 8936"/>
              <a:gd name="connsiteX15" fmla="*/ 9126 w 9781"/>
              <a:gd name="connsiteY15" fmla="*/ 6291 h 8936"/>
              <a:gd name="connsiteX16" fmla="*/ 8689 w 9781"/>
              <a:gd name="connsiteY16" fmla="*/ 6820 h 8936"/>
              <a:gd name="connsiteX17" fmla="*/ 8251 w 9781"/>
              <a:gd name="connsiteY17" fmla="*/ 7336 h 8936"/>
              <a:gd name="connsiteX18" fmla="*/ 7404 w 9781"/>
              <a:gd name="connsiteY18" fmla="*/ 8412 h 8936"/>
              <a:gd name="connsiteX19" fmla="*/ 6530 w 9781"/>
              <a:gd name="connsiteY19" fmla="*/ 8936 h 8936"/>
              <a:gd name="connsiteX20" fmla="*/ 5656 w 9781"/>
              <a:gd name="connsiteY20" fmla="*/ 8936 h 8936"/>
              <a:gd name="connsiteX21" fmla="*/ 5000 w 9781"/>
              <a:gd name="connsiteY21" fmla="*/ 8936 h 8936"/>
              <a:gd name="connsiteX22" fmla="*/ 4345 w 9781"/>
              <a:gd name="connsiteY22" fmla="*/ 8936 h 8936"/>
              <a:gd name="connsiteX23" fmla="*/ 3907 w 9781"/>
              <a:gd name="connsiteY23" fmla="*/ 8936 h 8936"/>
              <a:gd name="connsiteX24" fmla="*/ 3250 w 9781"/>
              <a:gd name="connsiteY24" fmla="*/ 8936 h 8936"/>
              <a:gd name="connsiteX25" fmla="*/ 2815 w 9781"/>
              <a:gd name="connsiteY25" fmla="*/ 8412 h 8936"/>
              <a:gd name="connsiteX26" fmla="*/ 2378 w 9781"/>
              <a:gd name="connsiteY26" fmla="*/ 8412 h 8936"/>
              <a:gd name="connsiteX27" fmla="*/ 1967 w 9781"/>
              <a:gd name="connsiteY27" fmla="*/ 7874 h 8936"/>
              <a:gd name="connsiteX28" fmla="*/ 1529 w 9781"/>
              <a:gd name="connsiteY28" fmla="*/ 7336 h 8936"/>
              <a:gd name="connsiteX29" fmla="*/ 1312 w 9781"/>
              <a:gd name="connsiteY29" fmla="*/ 6820 h 8936"/>
              <a:gd name="connsiteX30" fmla="*/ 874 w 9781"/>
              <a:gd name="connsiteY30" fmla="*/ 5753 h 8936"/>
              <a:gd name="connsiteX31" fmla="*/ 656 w 9781"/>
              <a:gd name="connsiteY31" fmla="*/ 4702 h 8936"/>
              <a:gd name="connsiteX32" fmla="*/ 437 w 9781"/>
              <a:gd name="connsiteY32" fmla="*/ 3176 h 8936"/>
              <a:gd name="connsiteX33" fmla="*/ 218 w 9781"/>
              <a:gd name="connsiteY33" fmla="*/ 2115 h 8936"/>
              <a:gd name="connsiteX34" fmla="*/ 0 w 9781"/>
              <a:gd name="connsiteY34" fmla="*/ 1051 h 8936"/>
              <a:gd name="connsiteX35" fmla="*/ 0 w 9781"/>
              <a:gd name="connsiteY35" fmla="*/ 0 h 8936"/>
              <a:gd name="connsiteX0" fmla="*/ 1341 w 10000"/>
              <a:gd name="connsiteY0" fmla="*/ 0 h 9416"/>
              <a:gd name="connsiteX1" fmla="*/ 1563 w 10000"/>
              <a:gd name="connsiteY1" fmla="*/ 1783 h 9416"/>
              <a:gd name="connsiteX2" fmla="*/ 1788 w 10000"/>
              <a:gd name="connsiteY2" fmla="*/ 2370 h 9416"/>
              <a:gd name="connsiteX3" fmla="*/ 2235 w 10000"/>
              <a:gd name="connsiteY3" fmla="*/ 3554 h 9416"/>
              <a:gd name="connsiteX4" fmla="*/ 2878 w 10000"/>
              <a:gd name="connsiteY4" fmla="*/ 3554 h 9416"/>
              <a:gd name="connsiteX5" fmla="*/ 3548 w 10000"/>
              <a:gd name="connsiteY5" fmla="*/ 4151 h 9416"/>
              <a:gd name="connsiteX6" fmla="*/ 4217 w 10000"/>
              <a:gd name="connsiteY6" fmla="*/ 4151 h 9416"/>
              <a:gd name="connsiteX7" fmla="*/ 4888 w 10000"/>
              <a:gd name="connsiteY7" fmla="*/ 4151 h 9416"/>
              <a:gd name="connsiteX8" fmla="*/ 5559 w 10000"/>
              <a:gd name="connsiteY8" fmla="*/ 4151 h 9416"/>
              <a:gd name="connsiteX9" fmla="*/ 6229 w 10000"/>
              <a:gd name="connsiteY9" fmla="*/ 4151 h 9416"/>
              <a:gd name="connsiteX10" fmla="*/ 6676 w 10000"/>
              <a:gd name="connsiteY10" fmla="*/ 3554 h 9416"/>
              <a:gd name="connsiteX11" fmla="*/ 7346 w 10000"/>
              <a:gd name="connsiteY11" fmla="*/ 2370 h 9416"/>
              <a:gd name="connsiteX12" fmla="*/ 10000 w 10000"/>
              <a:gd name="connsiteY12" fmla="*/ 4678 h 9416"/>
              <a:gd name="connsiteX13" fmla="*/ 9777 w 10000"/>
              <a:gd name="connsiteY13" fmla="*/ 5268 h 9416"/>
              <a:gd name="connsiteX14" fmla="*/ 9553 w 10000"/>
              <a:gd name="connsiteY14" fmla="*/ 5854 h 9416"/>
              <a:gd name="connsiteX15" fmla="*/ 9330 w 10000"/>
              <a:gd name="connsiteY15" fmla="*/ 6456 h 9416"/>
              <a:gd name="connsiteX16" fmla="*/ 8884 w 10000"/>
              <a:gd name="connsiteY16" fmla="*/ 7048 h 9416"/>
              <a:gd name="connsiteX17" fmla="*/ 8436 w 10000"/>
              <a:gd name="connsiteY17" fmla="*/ 7625 h 9416"/>
              <a:gd name="connsiteX18" fmla="*/ 7570 w 10000"/>
              <a:gd name="connsiteY18" fmla="*/ 8830 h 9416"/>
              <a:gd name="connsiteX19" fmla="*/ 6676 w 10000"/>
              <a:gd name="connsiteY19" fmla="*/ 9416 h 9416"/>
              <a:gd name="connsiteX20" fmla="*/ 5783 w 10000"/>
              <a:gd name="connsiteY20" fmla="*/ 9416 h 9416"/>
              <a:gd name="connsiteX21" fmla="*/ 5112 w 10000"/>
              <a:gd name="connsiteY21" fmla="*/ 9416 h 9416"/>
              <a:gd name="connsiteX22" fmla="*/ 4442 w 10000"/>
              <a:gd name="connsiteY22" fmla="*/ 9416 h 9416"/>
              <a:gd name="connsiteX23" fmla="*/ 3994 w 10000"/>
              <a:gd name="connsiteY23" fmla="*/ 9416 h 9416"/>
              <a:gd name="connsiteX24" fmla="*/ 3323 w 10000"/>
              <a:gd name="connsiteY24" fmla="*/ 9416 h 9416"/>
              <a:gd name="connsiteX25" fmla="*/ 2878 w 10000"/>
              <a:gd name="connsiteY25" fmla="*/ 8830 h 9416"/>
              <a:gd name="connsiteX26" fmla="*/ 2431 w 10000"/>
              <a:gd name="connsiteY26" fmla="*/ 8830 h 9416"/>
              <a:gd name="connsiteX27" fmla="*/ 2011 w 10000"/>
              <a:gd name="connsiteY27" fmla="*/ 8228 h 9416"/>
              <a:gd name="connsiteX28" fmla="*/ 1563 w 10000"/>
              <a:gd name="connsiteY28" fmla="*/ 7625 h 9416"/>
              <a:gd name="connsiteX29" fmla="*/ 1341 w 10000"/>
              <a:gd name="connsiteY29" fmla="*/ 7048 h 9416"/>
              <a:gd name="connsiteX30" fmla="*/ 894 w 10000"/>
              <a:gd name="connsiteY30" fmla="*/ 5854 h 9416"/>
              <a:gd name="connsiteX31" fmla="*/ 671 w 10000"/>
              <a:gd name="connsiteY31" fmla="*/ 4678 h 9416"/>
              <a:gd name="connsiteX32" fmla="*/ 447 w 10000"/>
              <a:gd name="connsiteY32" fmla="*/ 2970 h 9416"/>
              <a:gd name="connsiteX33" fmla="*/ 223 w 10000"/>
              <a:gd name="connsiteY33" fmla="*/ 1783 h 9416"/>
              <a:gd name="connsiteX34" fmla="*/ 0 w 10000"/>
              <a:gd name="connsiteY34" fmla="*/ 592 h 9416"/>
              <a:gd name="connsiteX0" fmla="*/ 1118 w 9777"/>
              <a:gd name="connsiteY0" fmla="*/ 0 h 10000"/>
              <a:gd name="connsiteX1" fmla="*/ 1340 w 9777"/>
              <a:gd name="connsiteY1" fmla="*/ 1894 h 10000"/>
              <a:gd name="connsiteX2" fmla="*/ 1565 w 9777"/>
              <a:gd name="connsiteY2" fmla="*/ 2517 h 10000"/>
              <a:gd name="connsiteX3" fmla="*/ 2012 w 9777"/>
              <a:gd name="connsiteY3" fmla="*/ 3774 h 10000"/>
              <a:gd name="connsiteX4" fmla="*/ 2655 w 9777"/>
              <a:gd name="connsiteY4" fmla="*/ 3774 h 10000"/>
              <a:gd name="connsiteX5" fmla="*/ 3325 w 9777"/>
              <a:gd name="connsiteY5" fmla="*/ 4408 h 10000"/>
              <a:gd name="connsiteX6" fmla="*/ 3994 w 9777"/>
              <a:gd name="connsiteY6" fmla="*/ 4408 h 10000"/>
              <a:gd name="connsiteX7" fmla="*/ 4665 w 9777"/>
              <a:gd name="connsiteY7" fmla="*/ 4408 h 10000"/>
              <a:gd name="connsiteX8" fmla="*/ 5336 w 9777"/>
              <a:gd name="connsiteY8" fmla="*/ 4408 h 10000"/>
              <a:gd name="connsiteX9" fmla="*/ 6006 w 9777"/>
              <a:gd name="connsiteY9" fmla="*/ 4408 h 10000"/>
              <a:gd name="connsiteX10" fmla="*/ 6453 w 9777"/>
              <a:gd name="connsiteY10" fmla="*/ 3774 h 10000"/>
              <a:gd name="connsiteX11" fmla="*/ 7123 w 9777"/>
              <a:gd name="connsiteY11" fmla="*/ 2517 h 10000"/>
              <a:gd name="connsiteX12" fmla="*/ 9777 w 9777"/>
              <a:gd name="connsiteY12" fmla="*/ 4968 h 10000"/>
              <a:gd name="connsiteX13" fmla="*/ 9554 w 9777"/>
              <a:gd name="connsiteY13" fmla="*/ 5595 h 10000"/>
              <a:gd name="connsiteX14" fmla="*/ 9330 w 9777"/>
              <a:gd name="connsiteY14" fmla="*/ 6217 h 10000"/>
              <a:gd name="connsiteX15" fmla="*/ 9107 w 9777"/>
              <a:gd name="connsiteY15" fmla="*/ 6856 h 10000"/>
              <a:gd name="connsiteX16" fmla="*/ 8661 w 9777"/>
              <a:gd name="connsiteY16" fmla="*/ 7485 h 10000"/>
              <a:gd name="connsiteX17" fmla="*/ 8213 w 9777"/>
              <a:gd name="connsiteY17" fmla="*/ 8098 h 10000"/>
              <a:gd name="connsiteX18" fmla="*/ 7347 w 9777"/>
              <a:gd name="connsiteY18" fmla="*/ 9378 h 10000"/>
              <a:gd name="connsiteX19" fmla="*/ 6453 w 9777"/>
              <a:gd name="connsiteY19" fmla="*/ 10000 h 10000"/>
              <a:gd name="connsiteX20" fmla="*/ 5560 w 9777"/>
              <a:gd name="connsiteY20" fmla="*/ 10000 h 10000"/>
              <a:gd name="connsiteX21" fmla="*/ 4889 w 9777"/>
              <a:gd name="connsiteY21" fmla="*/ 10000 h 10000"/>
              <a:gd name="connsiteX22" fmla="*/ 4219 w 9777"/>
              <a:gd name="connsiteY22" fmla="*/ 10000 h 10000"/>
              <a:gd name="connsiteX23" fmla="*/ 3771 w 9777"/>
              <a:gd name="connsiteY23" fmla="*/ 10000 h 10000"/>
              <a:gd name="connsiteX24" fmla="*/ 3100 w 9777"/>
              <a:gd name="connsiteY24" fmla="*/ 10000 h 10000"/>
              <a:gd name="connsiteX25" fmla="*/ 2655 w 9777"/>
              <a:gd name="connsiteY25" fmla="*/ 9378 h 10000"/>
              <a:gd name="connsiteX26" fmla="*/ 2208 w 9777"/>
              <a:gd name="connsiteY26" fmla="*/ 9378 h 10000"/>
              <a:gd name="connsiteX27" fmla="*/ 1788 w 9777"/>
              <a:gd name="connsiteY27" fmla="*/ 8738 h 10000"/>
              <a:gd name="connsiteX28" fmla="*/ 1340 w 9777"/>
              <a:gd name="connsiteY28" fmla="*/ 8098 h 10000"/>
              <a:gd name="connsiteX29" fmla="*/ 1118 w 9777"/>
              <a:gd name="connsiteY29" fmla="*/ 7485 h 10000"/>
              <a:gd name="connsiteX30" fmla="*/ 671 w 9777"/>
              <a:gd name="connsiteY30" fmla="*/ 6217 h 10000"/>
              <a:gd name="connsiteX31" fmla="*/ 448 w 9777"/>
              <a:gd name="connsiteY31" fmla="*/ 4968 h 10000"/>
              <a:gd name="connsiteX32" fmla="*/ 224 w 9777"/>
              <a:gd name="connsiteY32" fmla="*/ 3154 h 10000"/>
              <a:gd name="connsiteX33" fmla="*/ 0 w 9777"/>
              <a:gd name="connsiteY33" fmla="*/ 1894 h 10000"/>
              <a:gd name="connsiteX0" fmla="*/ 1371 w 10000"/>
              <a:gd name="connsiteY0" fmla="*/ 0 h 8106"/>
              <a:gd name="connsiteX1" fmla="*/ 1601 w 10000"/>
              <a:gd name="connsiteY1" fmla="*/ 623 h 8106"/>
              <a:gd name="connsiteX2" fmla="*/ 2058 w 10000"/>
              <a:gd name="connsiteY2" fmla="*/ 1880 h 8106"/>
              <a:gd name="connsiteX3" fmla="*/ 2716 w 10000"/>
              <a:gd name="connsiteY3" fmla="*/ 1880 h 8106"/>
              <a:gd name="connsiteX4" fmla="*/ 3401 w 10000"/>
              <a:gd name="connsiteY4" fmla="*/ 2514 h 8106"/>
              <a:gd name="connsiteX5" fmla="*/ 4085 w 10000"/>
              <a:gd name="connsiteY5" fmla="*/ 2514 h 8106"/>
              <a:gd name="connsiteX6" fmla="*/ 4771 w 10000"/>
              <a:gd name="connsiteY6" fmla="*/ 2514 h 8106"/>
              <a:gd name="connsiteX7" fmla="*/ 5458 w 10000"/>
              <a:gd name="connsiteY7" fmla="*/ 2514 h 8106"/>
              <a:gd name="connsiteX8" fmla="*/ 6143 w 10000"/>
              <a:gd name="connsiteY8" fmla="*/ 2514 h 8106"/>
              <a:gd name="connsiteX9" fmla="*/ 6600 w 10000"/>
              <a:gd name="connsiteY9" fmla="*/ 1880 h 8106"/>
              <a:gd name="connsiteX10" fmla="*/ 7285 w 10000"/>
              <a:gd name="connsiteY10" fmla="*/ 623 h 8106"/>
              <a:gd name="connsiteX11" fmla="*/ 10000 w 10000"/>
              <a:gd name="connsiteY11" fmla="*/ 3074 h 8106"/>
              <a:gd name="connsiteX12" fmla="*/ 9772 w 10000"/>
              <a:gd name="connsiteY12" fmla="*/ 3701 h 8106"/>
              <a:gd name="connsiteX13" fmla="*/ 9543 w 10000"/>
              <a:gd name="connsiteY13" fmla="*/ 4323 h 8106"/>
              <a:gd name="connsiteX14" fmla="*/ 9315 w 10000"/>
              <a:gd name="connsiteY14" fmla="*/ 4962 h 8106"/>
              <a:gd name="connsiteX15" fmla="*/ 8859 w 10000"/>
              <a:gd name="connsiteY15" fmla="*/ 5591 h 8106"/>
              <a:gd name="connsiteX16" fmla="*/ 8400 w 10000"/>
              <a:gd name="connsiteY16" fmla="*/ 6204 h 8106"/>
              <a:gd name="connsiteX17" fmla="*/ 7515 w 10000"/>
              <a:gd name="connsiteY17" fmla="*/ 7484 h 8106"/>
              <a:gd name="connsiteX18" fmla="*/ 6600 w 10000"/>
              <a:gd name="connsiteY18" fmla="*/ 8106 h 8106"/>
              <a:gd name="connsiteX19" fmla="*/ 5687 w 10000"/>
              <a:gd name="connsiteY19" fmla="*/ 8106 h 8106"/>
              <a:gd name="connsiteX20" fmla="*/ 5001 w 10000"/>
              <a:gd name="connsiteY20" fmla="*/ 8106 h 8106"/>
              <a:gd name="connsiteX21" fmla="*/ 4315 w 10000"/>
              <a:gd name="connsiteY21" fmla="*/ 8106 h 8106"/>
              <a:gd name="connsiteX22" fmla="*/ 3857 w 10000"/>
              <a:gd name="connsiteY22" fmla="*/ 8106 h 8106"/>
              <a:gd name="connsiteX23" fmla="*/ 3171 w 10000"/>
              <a:gd name="connsiteY23" fmla="*/ 8106 h 8106"/>
              <a:gd name="connsiteX24" fmla="*/ 2716 w 10000"/>
              <a:gd name="connsiteY24" fmla="*/ 7484 h 8106"/>
              <a:gd name="connsiteX25" fmla="*/ 2258 w 10000"/>
              <a:gd name="connsiteY25" fmla="*/ 7484 h 8106"/>
              <a:gd name="connsiteX26" fmla="*/ 1829 w 10000"/>
              <a:gd name="connsiteY26" fmla="*/ 6844 h 8106"/>
              <a:gd name="connsiteX27" fmla="*/ 1371 w 10000"/>
              <a:gd name="connsiteY27" fmla="*/ 6204 h 8106"/>
              <a:gd name="connsiteX28" fmla="*/ 1144 w 10000"/>
              <a:gd name="connsiteY28" fmla="*/ 5591 h 8106"/>
              <a:gd name="connsiteX29" fmla="*/ 686 w 10000"/>
              <a:gd name="connsiteY29" fmla="*/ 4323 h 8106"/>
              <a:gd name="connsiteX30" fmla="*/ 458 w 10000"/>
              <a:gd name="connsiteY30" fmla="*/ 3074 h 8106"/>
              <a:gd name="connsiteX31" fmla="*/ 229 w 10000"/>
              <a:gd name="connsiteY31" fmla="*/ 1260 h 8106"/>
              <a:gd name="connsiteX32" fmla="*/ 0 w 10000"/>
              <a:gd name="connsiteY32" fmla="*/ 0 h 8106"/>
              <a:gd name="connsiteX0" fmla="*/ 1371 w 10000"/>
              <a:gd name="connsiteY0" fmla="*/ 0 h 10000"/>
              <a:gd name="connsiteX1" fmla="*/ 2058 w 10000"/>
              <a:gd name="connsiteY1" fmla="*/ 2319 h 10000"/>
              <a:gd name="connsiteX2" fmla="*/ 2716 w 10000"/>
              <a:gd name="connsiteY2" fmla="*/ 2319 h 10000"/>
              <a:gd name="connsiteX3" fmla="*/ 3401 w 10000"/>
              <a:gd name="connsiteY3" fmla="*/ 3101 h 10000"/>
              <a:gd name="connsiteX4" fmla="*/ 4085 w 10000"/>
              <a:gd name="connsiteY4" fmla="*/ 3101 h 10000"/>
              <a:gd name="connsiteX5" fmla="*/ 4771 w 10000"/>
              <a:gd name="connsiteY5" fmla="*/ 3101 h 10000"/>
              <a:gd name="connsiteX6" fmla="*/ 5458 w 10000"/>
              <a:gd name="connsiteY6" fmla="*/ 3101 h 10000"/>
              <a:gd name="connsiteX7" fmla="*/ 6143 w 10000"/>
              <a:gd name="connsiteY7" fmla="*/ 3101 h 10000"/>
              <a:gd name="connsiteX8" fmla="*/ 6600 w 10000"/>
              <a:gd name="connsiteY8" fmla="*/ 2319 h 10000"/>
              <a:gd name="connsiteX9" fmla="*/ 7285 w 10000"/>
              <a:gd name="connsiteY9" fmla="*/ 769 h 10000"/>
              <a:gd name="connsiteX10" fmla="*/ 10000 w 10000"/>
              <a:gd name="connsiteY10" fmla="*/ 3792 h 10000"/>
              <a:gd name="connsiteX11" fmla="*/ 9772 w 10000"/>
              <a:gd name="connsiteY11" fmla="*/ 4566 h 10000"/>
              <a:gd name="connsiteX12" fmla="*/ 9543 w 10000"/>
              <a:gd name="connsiteY12" fmla="*/ 5333 h 10000"/>
              <a:gd name="connsiteX13" fmla="*/ 9315 w 10000"/>
              <a:gd name="connsiteY13" fmla="*/ 6121 h 10000"/>
              <a:gd name="connsiteX14" fmla="*/ 8859 w 10000"/>
              <a:gd name="connsiteY14" fmla="*/ 6897 h 10000"/>
              <a:gd name="connsiteX15" fmla="*/ 8400 w 10000"/>
              <a:gd name="connsiteY15" fmla="*/ 7654 h 10000"/>
              <a:gd name="connsiteX16" fmla="*/ 7515 w 10000"/>
              <a:gd name="connsiteY16" fmla="*/ 9233 h 10000"/>
              <a:gd name="connsiteX17" fmla="*/ 6600 w 10000"/>
              <a:gd name="connsiteY17" fmla="*/ 10000 h 10000"/>
              <a:gd name="connsiteX18" fmla="*/ 5687 w 10000"/>
              <a:gd name="connsiteY18" fmla="*/ 10000 h 10000"/>
              <a:gd name="connsiteX19" fmla="*/ 5001 w 10000"/>
              <a:gd name="connsiteY19" fmla="*/ 10000 h 10000"/>
              <a:gd name="connsiteX20" fmla="*/ 4315 w 10000"/>
              <a:gd name="connsiteY20" fmla="*/ 10000 h 10000"/>
              <a:gd name="connsiteX21" fmla="*/ 3857 w 10000"/>
              <a:gd name="connsiteY21" fmla="*/ 10000 h 10000"/>
              <a:gd name="connsiteX22" fmla="*/ 3171 w 10000"/>
              <a:gd name="connsiteY22" fmla="*/ 10000 h 10000"/>
              <a:gd name="connsiteX23" fmla="*/ 2716 w 10000"/>
              <a:gd name="connsiteY23" fmla="*/ 9233 h 10000"/>
              <a:gd name="connsiteX24" fmla="*/ 2258 w 10000"/>
              <a:gd name="connsiteY24" fmla="*/ 9233 h 10000"/>
              <a:gd name="connsiteX25" fmla="*/ 1829 w 10000"/>
              <a:gd name="connsiteY25" fmla="*/ 8443 h 10000"/>
              <a:gd name="connsiteX26" fmla="*/ 1371 w 10000"/>
              <a:gd name="connsiteY26" fmla="*/ 7654 h 10000"/>
              <a:gd name="connsiteX27" fmla="*/ 1144 w 10000"/>
              <a:gd name="connsiteY27" fmla="*/ 6897 h 10000"/>
              <a:gd name="connsiteX28" fmla="*/ 686 w 10000"/>
              <a:gd name="connsiteY28" fmla="*/ 5333 h 10000"/>
              <a:gd name="connsiteX29" fmla="*/ 458 w 10000"/>
              <a:gd name="connsiteY29" fmla="*/ 3792 h 10000"/>
              <a:gd name="connsiteX30" fmla="*/ 229 w 10000"/>
              <a:gd name="connsiteY30" fmla="*/ 1554 h 10000"/>
              <a:gd name="connsiteX31" fmla="*/ 0 w 10000"/>
              <a:gd name="connsiteY31" fmla="*/ 0 h 10000"/>
              <a:gd name="connsiteX0" fmla="*/ 1142 w 9771"/>
              <a:gd name="connsiteY0" fmla="*/ 0 h 10000"/>
              <a:gd name="connsiteX1" fmla="*/ 1829 w 9771"/>
              <a:gd name="connsiteY1" fmla="*/ 2319 h 10000"/>
              <a:gd name="connsiteX2" fmla="*/ 2487 w 9771"/>
              <a:gd name="connsiteY2" fmla="*/ 2319 h 10000"/>
              <a:gd name="connsiteX3" fmla="*/ 3172 w 9771"/>
              <a:gd name="connsiteY3" fmla="*/ 3101 h 10000"/>
              <a:gd name="connsiteX4" fmla="*/ 3856 w 9771"/>
              <a:gd name="connsiteY4" fmla="*/ 3101 h 10000"/>
              <a:gd name="connsiteX5" fmla="*/ 4542 w 9771"/>
              <a:gd name="connsiteY5" fmla="*/ 3101 h 10000"/>
              <a:gd name="connsiteX6" fmla="*/ 5229 w 9771"/>
              <a:gd name="connsiteY6" fmla="*/ 3101 h 10000"/>
              <a:gd name="connsiteX7" fmla="*/ 5914 w 9771"/>
              <a:gd name="connsiteY7" fmla="*/ 3101 h 10000"/>
              <a:gd name="connsiteX8" fmla="*/ 6371 w 9771"/>
              <a:gd name="connsiteY8" fmla="*/ 2319 h 10000"/>
              <a:gd name="connsiteX9" fmla="*/ 7056 w 9771"/>
              <a:gd name="connsiteY9" fmla="*/ 769 h 10000"/>
              <a:gd name="connsiteX10" fmla="*/ 9771 w 9771"/>
              <a:gd name="connsiteY10" fmla="*/ 3792 h 10000"/>
              <a:gd name="connsiteX11" fmla="*/ 9543 w 9771"/>
              <a:gd name="connsiteY11" fmla="*/ 4566 h 10000"/>
              <a:gd name="connsiteX12" fmla="*/ 9314 w 9771"/>
              <a:gd name="connsiteY12" fmla="*/ 5333 h 10000"/>
              <a:gd name="connsiteX13" fmla="*/ 9086 w 9771"/>
              <a:gd name="connsiteY13" fmla="*/ 6121 h 10000"/>
              <a:gd name="connsiteX14" fmla="*/ 8630 w 9771"/>
              <a:gd name="connsiteY14" fmla="*/ 6897 h 10000"/>
              <a:gd name="connsiteX15" fmla="*/ 8171 w 9771"/>
              <a:gd name="connsiteY15" fmla="*/ 7654 h 10000"/>
              <a:gd name="connsiteX16" fmla="*/ 7286 w 9771"/>
              <a:gd name="connsiteY16" fmla="*/ 9233 h 10000"/>
              <a:gd name="connsiteX17" fmla="*/ 6371 w 9771"/>
              <a:gd name="connsiteY17" fmla="*/ 10000 h 10000"/>
              <a:gd name="connsiteX18" fmla="*/ 5458 w 9771"/>
              <a:gd name="connsiteY18" fmla="*/ 10000 h 10000"/>
              <a:gd name="connsiteX19" fmla="*/ 4772 w 9771"/>
              <a:gd name="connsiteY19" fmla="*/ 10000 h 10000"/>
              <a:gd name="connsiteX20" fmla="*/ 4086 w 9771"/>
              <a:gd name="connsiteY20" fmla="*/ 10000 h 10000"/>
              <a:gd name="connsiteX21" fmla="*/ 3628 w 9771"/>
              <a:gd name="connsiteY21" fmla="*/ 10000 h 10000"/>
              <a:gd name="connsiteX22" fmla="*/ 2942 w 9771"/>
              <a:gd name="connsiteY22" fmla="*/ 10000 h 10000"/>
              <a:gd name="connsiteX23" fmla="*/ 2487 w 9771"/>
              <a:gd name="connsiteY23" fmla="*/ 9233 h 10000"/>
              <a:gd name="connsiteX24" fmla="*/ 2029 w 9771"/>
              <a:gd name="connsiteY24" fmla="*/ 9233 h 10000"/>
              <a:gd name="connsiteX25" fmla="*/ 1600 w 9771"/>
              <a:gd name="connsiteY25" fmla="*/ 8443 h 10000"/>
              <a:gd name="connsiteX26" fmla="*/ 1142 w 9771"/>
              <a:gd name="connsiteY26" fmla="*/ 7654 h 10000"/>
              <a:gd name="connsiteX27" fmla="*/ 915 w 9771"/>
              <a:gd name="connsiteY27" fmla="*/ 6897 h 10000"/>
              <a:gd name="connsiteX28" fmla="*/ 457 w 9771"/>
              <a:gd name="connsiteY28" fmla="*/ 5333 h 10000"/>
              <a:gd name="connsiteX29" fmla="*/ 229 w 9771"/>
              <a:gd name="connsiteY29" fmla="*/ 3792 h 10000"/>
              <a:gd name="connsiteX30" fmla="*/ 0 w 9771"/>
              <a:gd name="connsiteY30" fmla="*/ 155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771" h="10000">
                <a:moveTo>
                  <a:pt x="1142" y="0"/>
                </a:moveTo>
                <a:cubicBezTo>
                  <a:pt x="1285" y="483"/>
                  <a:pt x="1605" y="1933"/>
                  <a:pt x="1829" y="2319"/>
                </a:cubicBezTo>
                <a:lnTo>
                  <a:pt x="2487" y="2319"/>
                </a:lnTo>
                <a:lnTo>
                  <a:pt x="3172" y="3101"/>
                </a:lnTo>
                <a:lnTo>
                  <a:pt x="3856" y="3101"/>
                </a:lnTo>
                <a:lnTo>
                  <a:pt x="4542" y="3101"/>
                </a:lnTo>
                <a:lnTo>
                  <a:pt x="5229" y="3101"/>
                </a:lnTo>
                <a:lnTo>
                  <a:pt x="5914" y="3101"/>
                </a:lnTo>
                <a:lnTo>
                  <a:pt x="6371" y="2319"/>
                </a:lnTo>
                <a:lnTo>
                  <a:pt x="7056" y="769"/>
                </a:lnTo>
                <a:lnTo>
                  <a:pt x="9771" y="3792"/>
                </a:lnTo>
                <a:cubicBezTo>
                  <a:pt x="9694" y="4049"/>
                  <a:pt x="9620" y="4309"/>
                  <a:pt x="9543" y="4566"/>
                </a:cubicBezTo>
                <a:cubicBezTo>
                  <a:pt x="9466" y="4821"/>
                  <a:pt x="9391" y="5078"/>
                  <a:pt x="9314" y="5333"/>
                </a:cubicBezTo>
                <a:cubicBezTo>
                  <a:pt x="9238" y="5595"/>
                  <a:pt x="9162" y="5860"/>
                  <a:pt x="9086" y="6121"/>
                </a:cubicBezTo>
                <a:lnTo>
                  <a:pt x="8630" y="6897"/>
                </a:lnTo>
                <a:lnTo>
                  <a:pt x="8171" y="7654"/>
                </a:lnTo>
                <a:lnTo>
                  <a:pt x="7286" y="9233"/>
                </a:lnTo>
                <a:lnTo>
                  <a:pt x="6371" y="10000"/>
                </a:lnTo>
                <a:lnTo>
                  <a:pt x="5458" y="10000"/>
                </a:lnTo>
                <a:lnTo>
                  <a:pt x="4772" y="10000"/>
                </a:lnTo>
                <a:lnTo>
                  <a:pt x="4086" y="10000"/>
                </a:lnTo>
                <a:lnTo>
                  <a:pt x="3628" y="10000"/>
                </a:lnTo>
                <a:lnTo>
                  <a:pt x="2942" y="10000"/>
                </a:lnTo>
                <a:lnTo>
                  <a:pt x="2487" y="9233"/>
                </a:lnTo>
                <a:lnTo>
                  <a:pt x="2029" y="9233"/>
                </a:lnTo>
                <a:lnTo>
                  <a:pt x="1600" y="8443"/>
                </a:lnTo>
                <a:lnTo>
                  <a:pt x="1142" y="7654"/>
                </a:lnTo>
                <a:cubicBezTo>
                  <a:pt x="1067" y="7401"/>
                  <a:pt x="990" y="7150"/>
                  <a:pt x="915" y="6897"/>
                </a:cubicBezTo>
                <a:lnTo>
                  <a:pt x="457" y="5333"/>
                </a:lnTo>
                <a:cubicBezTo>
                  <a:pt x="381" y="4824"/>
                  <a:pt x="305" y="4308"/>
                  <a:pt x="229" y="3792"/>
                </a:cubicBezTo>
                <a:cubicBezTo>
                  <a:pt x="153" y="3047"/>
                  <a:pt x="77" y="2300"/>
                  <a:pt x="0" y="1554"/>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3" name="Freeform 51"/>
          <p:cNvSpPr>
            <a:spLocks/>
          </p:cNvSpPr>
          <p:nvPr/>
        </p:nvSpPr>
        <p:spPr bwMode="auto">
          <a:xfrm>
            <a:off x="8397875" y="2944813"/>
            <a:ext cx="150813" cy="373062"/>
          </a:xfrm>
          <a:custGeom>
            <a:avLst/>
            <a:gdLst>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1885 w 10000"/>
              <a:gd name="connsiteY95" fmla="*/ 437 h 10000"/>
              <a:gd name="connsiteX96" fmla="*/ 2094 w 10000"/>
              <a:gd name="connsiteY96" fmla="*/ 546 h 10000"/>
              <a:gd name="connsiteX97" fmla="*/ 2094 w 10000"/>
              <a:gd name="connsiteY97" fmla="*/ 874 h 10000"/>
              <a:gd name="connsiteX98" fmla="*/ 1885 w 10000"/>
              <a:gd name="connsiteY98" fmla="*/ 1298 h 10000"/>
              <a:gd name="connsiteX99" fmla="*/ 1885 w 10000"/>
              <a:gd name="connsiteY99" fmla="*/ 1516 h 10000"/>
              <a:gd name="connsiteX100" fmla="*/ 1675 w 10000"/>
              <a:gd name="connsiteY100" fmla="*/ 1844 h 10000"/>
              <a:gd name="connsiteX101" fmla="*/ 1675 w 10000"/>
              <a:gd name="connsiteY101" fmla="*/ 2391 h 10000"/>
              <a:gd name="connsiteX102" fmla="*/ 1466 w 10000"/>
              <a:gd name="connsiteY102" fmla="*/ 2937 h 10000"/>
              <a:gd name="connsiteX103" fmla="*/ 1466 w 10000"/>
              <a:gd name="connsiteY103"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1675 w 10000"/>
              <a:gd name="connsiteY94" fmla="*/ 328 h 10000"/>
              <a:gd name="connsiteX95" fmla="*/ 2094 w 10000"/>
              <a:gd name="connsiteY95" fmla="*/ 546 h 10000"/>
              <a:gd name="connsiteX96" fmla="*/ 2094 w 10000"/>
              <a:gd name="connsiteY96" fmla="*/ 874 h 10000"/>
              <a:gd name="connsiteX97" fmla="*/ 1885 w 10000"/>
              <a:gd name="connsiteY97" fmla="*/ 1298 h 10000"/>
              <a:gd name="connsiteX98" fmla="*/ 1885 w 10000"/>
              <a:gd name="connsiteY98" fmla="*/ 1516 h 10000"/>
              <a:gd name="connsiteX99" fmla="*/ 1675 w 10000"/>
              <a:gd name="connsiteY99" fmla="*/ 1844 h 10000"/>
              <a:gd name="connsiteX100" fmla="*/ 1675 w 10000"/>
              <a:gd name="connsiteY100" fmla="*/ 2391 h 10000"/>
              <a:gd name="connsiteX101" fmla="*/ 1466 w 10000"/>
              <a:gd name="connsiteY101" fmla="*/ 2937 h 10000"/>
              <a:gd name="connsiteX102" fmla="*/ 1466 w 10000"/>
              <a:gd name="connsiteY102"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1257 w 10000"/>
              <a:gd name="connsiteY93" fmla="*/ 109 h 10000"/>
              <a:gd name="connsiteX94" fmla="*/ 2094 w 10000"/>
              <a:gd name="connsiteY94" fmla="*/ 546 h 10000"/>
              <a:gd name="connsiteX95" fmla="*/ 2094 w 10000"/>
              <a:gd name="connsiteY95" fmla="*/ 874 h 10000"/>
              <a:gd name="connsiteX96" fmla="*/ 1885 w 10000"/>
              <a:gd name="connsiteY96" fmla="*/ 1298 h 10000"/>
              <a:gd name="connsiteX97" fmla="*/ 1885 w 10000"/>
              <a:gd name="connsiteY97" fmla="*/ 1516 h 10000"/>
              <a:gd name="connsiteX98" fmla="*/ 1675 w 10000"/>
              <a:gd name="connsiteY98" fmla="*/ 1844 h 10000"/>
              <a:gd name="connsiteX99" fmla="*/ 1675 w 10000"/>
              <a:gd name="connsiteY99" fmla="*/ 2391 h 10000"/>
              <a:gd name="connsiteX100" fmla="*/ 1466 w 10000"/>
              <a:gd name="connsiteY100" fmla="*/ 2937 h 10000"/>
              <a:gd name="connsiteX101" fmla="*/ 1466 w 10000"/>
              <a:gd name="connsiteY101"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838 w 10000"/>
              <a:gd name="connsiteY92" fmla="*/ 0 h 10000"/>
              <a:gd name="connsiteX93" fmla="*/ 2094 w 10000"/>
              <a:gd name="connsiteY93" fmla="*/ 546 h 10000"/>
              <a:gd name="connsiteX94" fmla="*/ 2094 w 10000"/>
              <a:gd name="connsiteY94" fmla="*/ 874 h 10000"/>
              <a:gd name="connsiteX95" fmla="*/ 1885 w 10000"/>
              <a:gd name="connsiteY95" fmla="*/ 1298 h 10000"/>
              <a:gd name="connsiteX96" fmla="*/ 1885 w 10000"/>
              <a:gd name="connsiteY96" fmla="*/ 1516 h 10000"/>
              <a:gd name="connsiteX97" fmla="*/ 1675 w 10000"/>
              <a:gd name="connsiteY97" fmla="*/ 1844 h 10000"/>
              <a:gd name="connsiteX98" fmla="*/ 1675 w 10000"/>
              <a:gd name="connsiteY98" fmla="*/ 2391 h 10000"/>
              <a:gd name="connsiteX99" fmla="*/ 1466 w 10000"/>
              <a:gd name="connsiteY99" fmla="*/ 2937 h 10000"/>
              <a:gd name="connsiteX100" fmla="*/ 1466 w 10000"/>
              <a:gd name="connsiteY100"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628 w 10000"/>
              <a:gd name="connsiteY91" fmla="*/ 0 h 10000"/>
              <a:gd name="connsiteX92" fmla="*/ 2094 w 10000"/>
              <a:gd name="connsiteY92" fmla="*/ 546 h 10000"/>
              <a:gd name="connsiteX93" fmla="*/ 2094 w 10000"/>
              <a:gd name="connsiteY93" fmla="*/ 874 h 10000"/>
              <a:gd name="connsiteX94" fmla="*/ 1885 w 10000"/>
              <a:gd name="connsiteY94" fmla="*/ 1298 h 10000"/>
              <a:gd name="connsiteX95" fmla="*/ 1885 w 10000"/>
              <a:gd name="connsiteY95" fmla="*/ 1516 h 10000"/>
              <a:gd name="connsiteX96" fmla="*/ 1675 w 10000"/>
              <a:gd name="connsiteY96" fmla="*/ 1844 h 10000"/>
              <a:gd name="connsiteX97" fmla="*/ 1675 w 10000"/>
              <a:gd name="connsiteY97" fmla="*/ 2391 h 10000"/>
              <a:gd name="connsiteX98" fmla="*/ 1466 w 10000"/>
              <a:gd name="connsiteY98" fmla="*/ 2937 h 10000"/>
              <a:gd name="connsiteX99" fmla="*/ 1466 w 10000"/>
              <a:gd name="connsiteY99"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 w 10000"/>
              <a:gd name="connsiteY90" fmla="*/ 0 h 10000"/>
              <a:gd name="connsiteX91" fmla="*/ 2094 w 10000"/>
              <a:gd name="connsiteY91" fmla="*/ 546 h 10000"/>
              <a:gd name="connsiteX92" fmla="*/ 2094 w 10000"/>
              <a:gd name="connsiteY92" fmla="*/ 874 h 10000"/>
              <a:gd name="connsiteX93" fmla="*/ 1885 w 10000"/>
              <a:gd name="connsiteY93" fmla="*/ 1298 h 10000"/>
              <a:gd name="connsiteX94" fmla="*/ 1885 w 10000"/>
              <a:gd name="connsiteY94" fmla="*/ 1516 h 10000"/>
              <a:gd name="connsiteX95" fmla="*/ 1675 w 10000"/>
              <a:gd name="connsiteY95" fmla="*/ 1844 h 10000"/>
              <a:gd name="connsiteX96" fmla="*/ 1675 w 10000"/>
              <a:gd name="connsiteY96" fmla="*/ 2391 h 10000"/>
              <a:gd name="connsiteX97" fmla="*/ 1466 w 10000"/>
              <a:gd name="connsiteY97" fmla="*/ 2937 h 10000"/>
              <a:gd name="connsiteX98" fmla="*/ 1466 w 10000"/>
              <a:gd name="connsiteY98" fmla="*/ 2937 h 10000"/>
              <a:gd name="connsiteX0" fmla="*/ 1466 w 10000"/>
              <a:gd name="connsiteY0" fmla="*/ 2937 h 10000"/>
              <a:gd name="connsiteX1" fmla="*/ 1466 w 10000"/>
              <a:gd name="connsiteY1" fmla="*/ 3484 h 10000"/>
              <a:gd name="connsiteX2" fmla="*/ 1466 w 10000"/>
              <a:gd name="connsiteY2" fmla="*/ 4016 h 10000"/>
              <a:gd name="connsiteX3" fmla="*/ 1466 w 10000"/>
              <a:gd name="connsiteY3" fmla="*/ 4563 h 10000"/>
              <a:gd name="connsiteX4" fmla="*/ 1466 w 10000"/>
              <a:gd name="connsiteY4" fmla="*/ 5000 h 10000"/>
              <a:gd name="connsiteX5" fmla="*/ 1257 w 10000"/>
              <a:gd name="connsiteY5" fmla="*/ 5437 h 10000"/>
              <a:gd name="connsiteX6" fmla="*/ 1257 w 10000"/>
              <a:gd name="connsiteY6" fmla="*/ 5984 h 10000"/>
              <a:gd name="connsiteX7" fmla="*/ 1466 w 10000"/>
              <a:gd name="connsiteY7" fmla="*/ 7063 h 10000"/>
              <a:gd name="connsiteX8" fmla="*/ 1466 w 10000"/>
              <a:gd name="connsiteY8" fmla="*/ 7500 h 10000"/>
              <a:gd name="connsiteX9" fmla="*/ 1675 w 10000"/>
              <a:gd name="connsiteY9" fmla="*/ 7937 h 10000"/>
              <a:gd name="connsiteX10" fmla="*/ 1885 w 10000"/>
              <a:gd name="connsiteY10" fmla="*/ 8265 h 10000"/>
              <a:gd name="connsiteX11" fmla="*/ 2094 w 10000"/>
              <a:gd name="connsiteY11" fmla="*/ 8593 h 10000"/>
              <a:gd name="connsiteX12" fmla="*/ 2304 w 10000"/>
              <a:gd name="connsiteY12" fmla="*/ 8702 h 10000"/>
              <a:gd name="connsiteX13" fmla="*/ 2723 w 10000"/>
              <a:gd name="connsiteY13" fmla="*/ 8921 h 10000"/>
              <a:gd name="connsiteX14" fmla="*/ 3325 w 10000"/>
              <a:gd name="connsiteY14" fmla="*/ 8921 h 10000"/>
              <a:gd name="connsiteX15" fmla="*/ 3953 w 10000"/>
              <a:gd name="connsiteY15" fmla="*/ 9030 h 10000"/>
              <a:gd name="connsiteX16" fmla="*/ 4581 w 10000"/>
              <a:gd name="connsiteY16" fmla="*/ 9030 h 10000"/>
              <a:gd name="connsiteX17" fmla="*/ 5209 w 10000"/>
              <a:gd name="connsiteY17" fmla="*/ 9030 h 10000"/>
              <a:gd name="connsiteX18" fmla="*/ 5838 w 10000"/>
              <a:gd name="connsiteY18" fmla="*/ 9030 h 10000"/>
              <a:gd name="connsiteX19" fmla="*/ 6466 w 10000"/>
              <a:gd name="connsiteY19" fmla="*/ 9030 h 10000"/>
              <a:gd name="connsiteX20" fmla="*/ 6885 w 10000"/>
              <a:gd name="connsiteY20" fmla="*/ 8921 h 10000"/>
              <a:gd name="connsiteX21" fmla="*/ 7513 w 10000"/>
              <a:gd name="connsiteY21" fmla="*/ 8702 h 10000"/>
              <a:gd name="connsiteX22" fmla="*/ 7723 w 10000"/>
              <a:gd name="connsiteY22" fmla="*/ 8593 h 10000"/>
              <a:gd name="connsiteX23" fmla="*/ 7906 w 10000"/>
              <a:gd name="connsiteY23" fmla="*/ 8374 h 10000"/>
              <a:gd name="connsiteX24" fmla="*/ 8115 w 10000"/>
              <a:gd name="connsiteY24" fmla="*/ 8046 h 10000"/>
              <a:gd name="connsiteX25" fmla="*/ 8325 w 10000"/>
              <a:gd name="connsiteY25" fmla="*/ 7719 h 10000"/>
              <a:gd name="connsiteX26" fmla="*/ 8534 w 10000"/>
              <a:gd name="connsiteY26" fmla="*/ 7391 h 10000"/>
              <a:gd name="connsiteX27" fmla="*/ 8534 w 10000"/>
              <a:gd name="connsiteY27" fmla="*/ 7063 h 10000"/>
              <a:gd name="connsiteX28" fmla="*/ 8534 w 10000"/>
              <a:gd name="connsiteY28" fmla="*/ 6735 h 10000"/>
              <a:gd name="connsiteX29" fmla="*/ 8743 w 10000"/>
              <a:gd name="connsiteY29" fmla="*/ 6421 h 10000"/>
              <a:gd name="connsiteX30" fmla="*/ 8743 w 10000"/>
              <a:gd name="connsiteY30" fmla="*/ 6311 h 10000"/>
              <a:gd name="connsiteX31" fmla="*/ 8953 w 10000"/>
              <a:gd name="connsiteY31" fmla="*/ 6202 h 10000"/>
              <a:gd name="connsiteX32" fmla="*/ 8953 w 10000"/>
              <a:gd name="connsiteY32" fmla="*/ 6202 h 10000"/>
              <a:gd name="connsiteX33" fmla="*/ 8953 w 10000"/>
              <a:gd name="connsiteY33" fmla="*/ 6311 h 10000"/>
              <a:gd name="connsiteX34" fmla="*/ 8953 w 10000"/>
              <a:gd name="connsiteY34" fmla="*/ 6421 h 10000"/>
              <a:gd name="connsiteX35" fmla="*/ 8953 w 10000"/>
              <a:gd name="connsiteY35" fmla="*/ 6516 h 10000"/>
              <a:gd name="connsiteX36" fmla="*/ 9162 w 10000"/>
              <a:gd name="connsiteY36" fmla="*/ 6626 h 10000"/>
              <a:gd name="connsiteX37" fmla="*/ 9162 w 10000"/>
              <a:gd name="connsiteY37" fmla="*/ 6844 h 10000"/>
              <a:gd name="connsiteX38" fmla="*/ 9162 w 10000"/>
              <a:gd name="connsiteY38" fmla="*/ 7063 h 10000"/>
              <a:gd name="connsiteX39" fmla="*/ 9372 w 10000"/>
              <a:gd name="connsiteY39" fmla="*/ 7281 h 10000"/>
              <a:gd name="connsiteX40" fmla="*/ 9372 w 10000"/>
              <a:gd name="connsiteY40" fmla="*/ 7828 h 10000"/>
              <a:gd name="connsiteX41" fmla="*/ 9581 w 10000"/>
              <a:gd name="connsiteY41" fmla="*/ 8265 h 10000"/>
              <a:gd name="connsiteX42" fmla="*/ 9791 w 10000"/>
              <a:gd name="connsiteY42" fmla="*/ 8593 h 10000"/>
              <a:gd name="connsiteX43" fmla="*/ 10000 w 10000"/>
              <a:gd name="connsiteY43" fmla="*/ 8811 h 10000"/>
              <a:gd name="connsiteX44" fmla="*/ 10000 w 10000"/>
              <a:gd name="connsiteY44" fmla="*/ 8921 h 10000"/>
              <a:gd name="connsiteX45" fmla="*/ 10000 w 10000"/>
              <a:gd name="connsiteY45" fmla="*/ 9030 h 10000"/>
              <a:gd name="connsiteX46" fmla="*/ 10000 w 10000"/>
              <a:gd name="connsiteY46" fmla="*/ 9126 h 10000"/>
              <a:gd name="connsiteX47" fmla="*/ 9791 w 10000"/>
              <a:gd name="connsiteY47" fmla="*/ 9235 h 10000"/>
              <a:gd name="connsiteX48" fmla="*/ 9581 w 10000"/>
              <a:gd name="connsiteY48" fmla="*/ 9344 h 10000"/>
              <a:gd name="connsiteX49" fmla="*/ 9372 w 10000"/>
              <a:gd name="connsiteY49" fmla="*/ 9454 h 10000"/>
              <a:gd name="connsiteX50" fmla="*/ 8953 w 10000"/>
              <a:gd name="connsiteY50" fmla="*/ 9563 h 10000"/>
              <a:gd name="connsiteX51" fmla="*/ 8534 w 10000"/>
              <a:gd name="connsiteY51" fmla="*/ 9672 h 10000"/>
              <a:gd name="connsiteX52" fmla="*/ 7723 w 10000"/>
              <a:gd name="connsiteY52" fmla="*/ 9891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1 h 10000"/>
              <a:gd name="connsiteX60" fmla="*/ 2906 w 10000"/>
              <a:gd name="connsiteY60" fmla="*/ 9891 h 10000"/>
              <a:gd name="connsiteX61" fmla="*/ 2513 w 10000"/>
              <a:gd name="connsiteY61" fmla="*/ 9781 h 10000"/>
              <a:gd name="connsiteX62" fmla="*/ 2094 w 10000"/>
              <a:gd name="connsiteY62" fmla="*/ 9672 h 10000"/>
              <a:gd name="connsiteX63" fmla="*/ 1885 w 10000"/>
              <a:gd name="connsiteY63" fmla="*/ 9563 h 10000"/>
              <a:gd name="connsiteX64" fmla="*/ 1466 w 10000"/>
              <a:gd name="connsiteY64" fmla="*/ 9344 h 10000"/>
              <a:gd name="connsiteX65" fmla="*/ 1257 w 10000"/>
              <a:gd name="connsiteY65" fmla="*/ 9126 h 10000"/>
              <a:gd name="connsiteX66" fmla="*/ 1047 w 10000"/>
              <a:gd name="connsiteY66" fmla="*/ 8811 h 10000"/>
              <a:gd name="connsiteX67" fmla="*/ 838 w 10000"/>
              <a:gd name="connsiteY67" fmla="*/ 8593 h 10000"/>
              <a:gd name="connsiteX68" fmla="*/ 628 w 10000"/>
              <a:gd name="connsiteY68" fmla="*/ 8374 h 10000"/>
              <a:gd name="connsiteX69" fmla="*/ 628 w 10000"/>
              <a:gd name="connsiteY69" fmla="*/ 8156 h 10000"/>
              <a:gd name="connsiteX70" fmla="*/ 419 w 10000"/>
              <a:gd name="connsiteY70" fmla="*/ 7937 h 10000"/>
              <a:gd name="connsiteX71" fmla="*/ 419 w 10000"/>
              <a:gd name="connsiteY71" fmla="*/ 7609 h 10000"/>
              <a:gd name="connsiteX72" fmla="*/ 419 w 10000"/>
              <a:gd name="connsiteY72" fmla="*/ 7391 h 10000"/>
              <a:gd name="connsiteX73" fmla="*/ 419 w 10000"/>
              <a:gd name="connsiteY73" fmla="*/ 6954 h 10000"/>
              <a:gd name="connsiteX74" fmla="*/ 419 w 10000"/>
              <a:gd name="connsiteY74" fmla="*/ 6626 h 10000"/>
              <a:gd name="connsiteX75" fmla="*/ 419 w 10000"/>
              <a:gd name="connsiteY75" fmla="*/ 6202 h 10000"/>
              <a:gd name="connsiteX76" fmla="*/ 419 w 10000"/>
              <a:gd name="connsiteY76" fmla="*/ 4454 h 10000"/>
              <a:gd name="connsiteX77" fmla="*/ 419 w 10000"/>
              <a:gd name="connsiteY77" fmla="*/ 2719 h 10000"/>
              <a:gd name="connsiteX78" fmla="*/ 419 w 10000"/>
              <a:gd name="connsiteY78" fmla="*/ 2281 h 10000"/>
              <a:gd name="connsiteX79" fmla="*/ 419 w 10000"/>
              <a:gd name="connsiteY79" fmla="*/ 1954 h 10000"/>
              <a:gd name="connsiteX80" fmla="*/ 419 w 10000"/>
              <a:gd name="connsiteY80" fmla="*/ 1626 h 10000"/>
              <a:gd name="connsiteX81" fmla="*/ 419 w 10000"/>
              <a:gd name="connsiteY81" fmla="*/ 1298 h 10000"/>
              <a:gd name="connsiteX82" fmla="*/ 419 w 10000"/>
              <a:gd name="connsiteY82" fmla="*/ 1093 h 10000"/>
              <a:gd name="connsiteX83" fmla="*/ 419 w 10000"/>
              <a:gd name="connsiteY83" fmla="*/ 874 h 10000"/>
              <a:gd name="connsiteX84" fmla="*/ 419 w 10000"/>
              <a:gd name="connsiteY84" fmla="*/ 656 h 10000"/>
              <a:gd name="connsiteX85" fmla="*/ 209 w 10000"/>
              <a:gd name="connsiteY85" fmla="*/ 546 h 10000"/>
              <a:gd name="connsiteX86" fmla="*/ 0 w 10000"/>
              <a:gd name="connsiteY86" fmla="*/ 328 h 10000"/>
              <a:gd name="connsiteX87" fmla="*/ 0 w 10000"/>
              <a:gd name="connsiteY87" fmla="*/ 219 h 10000"/>
              <a:gd name="connsiteX88" fmla="*/ 0 w 10000"/>
              <a:gd name="connsiteY88" fmla="*/ 109 h 10000"/>
              <a:gd name="connsiteX89" fmla="*/ 209 w 10000"/>
              <a:gd name="connsiteY89" fmla="*/ 0 h 10000"/>
              <a:gd name="connsiteX90" fmla="*/ 2094 w 10000"/>
              <a:gd name="connsiteY90" fmla="*/ 546 h 10000"/>
              <a:gd name="connsiteX91" fmla="*/ 2094 w 10000"/>
              <a:gd name="connsiteY91" fmla="*/ 874 h 10000"/>
              <a:gd name="connsiteX92" fmla="*/ 1885 w 10000"/>
              <a:gd name="connsiteY92" fmla="*/ 1298 h 10000"/>
              <a:gd name="connsiteX93" fmla="*/ 1885 w 10000"/>
              <a:gd name="connsiteY93" fmla="*/ 1516 h 10000"/>
              <a:gd name="connsiteX94" fmla="*/ 1675 w 10000"/>
              <a:gd name="connsiteY94" fmla="*/ 1844 h 10000"/>
              <a:gd name="connsiteX95" fmla="*/ 1675 w 10000"/>
              <a:gd name="connsiteY95" fmla="*/ 2391 h 10000"/>
              <a:gd name="connsiteX96" fmla="*/ 1466 w 10000"/>
              <a:gd name="connsiteY96" fmla="*/ 2937 h 10000"/>
              <a:gd name="connsiteX97" fmla="*/ 1466 w 10000"/>
              <a:gd name="connsiteY97" fmla="*/ 2937 h 10000"/>
              <a:gd name="connsiteX0" fmla="*/ 1466 w 10000"/>
              <a:gd name="connsiteY0" fmla="*/ 2828 h 9891"/>
              <a:gd name="connsiteX1" fmla="*/ 1466 w 10000"/>
              <a:gd name="connsiteY1" fmla="*/ 3375 h 9891"/>
              <a:gd name="connsiteX2" fmla="*/ 1466 w 10000"/>
              <a:gd name="connsiteY2" fmla="*/ 3907 h 9891"/>
              <a:gd name="connsiteX3" fmla="*/ 1466 w 10000"/>
              <a:gd name="connsiteY3" fmla="*/ 4454 h 9891"/>
              <a:gd name="connsiteX4" fmla="*/ 1466 w 10000"/>
              <a:gd name="connsiteY4" fmla="*/ 4891 h 9891"/>
              <a:gd name="connsiteX5" fmla="*/ 1257 w 10000"/>
              <a:gd name="connsiteY5" fmla="*/ 5328 h 9891"/>
              <a:gd name="connsiteX6" fmla="*/ 1257 w 10000"/>
              <a:gd name="connsiteY6" fmla="*/ 5875 h 9891"/>
              <a:gd name="connsiteX7" fmla="*/ 1466 w 10000"/>
              <a:gd name="connsiteY7" fmla="*/ 6954 h 9891"/>
              <a:gd name="connsiteX8" fmla="*/ 1466 w 10000"/>
              <a:gd name="connsiteY8" fmla="*/ 7391 h 9891"/>
              <a:gd name="connsiteX9" fmla="*/ 1675 w 10000"/>
              <a:gd name="connsiteY9" fmla="*/ 7828 h 9891"/>
              <a:gd name="connsiteX10" fmla="*/ 1885 w 10000"/>
              <a:gd name="connsiteY10" fmla="*/ 8156 h 9891"/>
              <a:gd name="connsiteX11" fmla="*/ 2094 w 10000"/>
              <a:gd name="connsiteY11" fmla="*/ 8484 h 9891"/>
              <a:gd name="connsiteX12" fmla="*/ 2304 w 10000"/>
              <a:gd name="connsiteY12" fmla="*/ 8593 h 9891"/>
              <a:gd name="connsiteX13" fmla="*/ 2723 w 10000"/>
              <a:gd name="connsiteY13" fmla="*/ 8812 h 9891"/>
              <a:gd name="connsiteX14" fmla="*/ 3325 w 10000"/>
              <a:gd name="connsiteY14" fmla="*/ 8812 h 9891"/>
              <a:gd name="connsiteX15" fmla="*/ 3953 w 10000"/>
              <a:gd name="connsiteY15" fmla="*/ 8921 h 9891"/>
              <a:gd name="connsiteX16" fmla="*/ 4581 w 10000"/>
              <a:gd name="connsiteY16" fmla="*/ 8921 h 9891"/>
              <a:gd name="connsiteX17" fmla="*/ 5209 w 10000"/>
              <a:gd name="connsiteY17" fmla="*/ 8921 h 9891"/>
              <a:gd name="connsiteX18" fmla="*/ 5838 w 10000"/>
              <a:gd name="connsiteY18" fmla="*/ 8921 h 9891"/>
              <a:gd name="connsiteX19" fmla="*/ 6466 w 10000"/>
              <a:gd name="connsiteY19" fmla="*/ 8921 h 9891"/>
              <a:gd name="connsiteX20" fmla="*/ 6885 w 10000"/>
              <a:gd name="connsiteY20" fmla="*/ 8812 h 9891"/>
              <a:gd name="connsiteX21" fmla="*/ 7513 w 10000"/>
              <a:gd name="connsiteY21" fmla="*/ 8593 h 9891"/>
              <a:gd name="connsiteX22" fmla="*/ 7723 w 10000"/>
              <a:gd name="connsiteY22" fmla="*/ 8484 h 9891"/>
              <a:gd name="connsiteX23" fmla="*/ 7906 w 10000"/>
              <a:gd name="connsiteY23" fmla="*/ 8265 h 9891"/>
              <a:gd name="connsiteX24" fmla="*/ 8115 w 10000"/>
              <a:gd name="connsiteY24" fmla="*/ 7937 h 9891"/>
              <a:gd name="connsiteX25" fmla="*/ 8325 w 10000"/>
              <a:gd name="connsiteY25" fmla="*/ 7610 h 9891"/>
              <a:gd name="connsiteX26" fmla="*/ 8534 w 10000"/>
              <a:gd name="connsiteY26" fmla="*/ 7282 h 9891"/>
              <a:gd name="connsiteX27" fmla="*/ 8534 w 10000"/>
              <a:gd name="connsiteY27" fmla="*/ 6954 h 9891"/>
              <a:gd name="connsiteX28" fmla="*/ 8534 w 10000"/>
              <a:gd name="connsiteY28" fmla="*/ 6626 h 9891"/>
              <a:gd name="connsiteX29" fmla="*/ 8743 w 10000"/>
              <a:gd name="connsiteY29" fmla="*/ 6312 h 9891"/>
              <a:gd name="connsiteX30" fmla="*/ 8743 w 10000"/>
              <a:gd name="connsiteY30" fmla="*/ 6202 h 9891"/>
              <a:gd name="connsiteX31" fmla="*/ 8953 w 10000"/>
              <a:gd name="connsiteY31" fmla="*/ 6093 h 9891"/>
              <a:gd name="connsiteX32" fmla="*/ 8953 w 10000"/>
              <a:gd name="connsiteY32" fmla="*/ 6093 h 9891"/>
              <a:gd name="connsiteX33" fmla="*/ 8953 w 10000"/>
              <a:gd name="connsiteY33" fmla="*/ 6202 h 9891"/>
              <a:gd name="connsiteX34" fmla="*/ 8953 w 10000"/>
              <a:gd name="connsiteY34" fmla="*/ 6312 h 9891"/>
              <a:gd name="connsiteX35" fmla="*/ 8953 w 10000"/>
              <a:gd name="connsiteY35" fmla="*/ 6407 h 9891"/>
              <a:gd name="connsiteX36" fmla="*/ 9162 w 10000"/>
              <a:gd name="connsiteY36" fmla="*/ 6517 h 9891"/>
              <a:gd name="connsiteX37" fmla="*/ 9162 w 10000"/>
              <a:gd name="connsiteY37" fmla="*/ 6735 h 9891"/>
              <a:gd name="connsiteX38" fmla="*/ 9162 w 10000"/>
              <a:gd name="connsiteY38" fmla="*/ 6954 h 9891"/>
              <a:gd name="connsiteX39" fmla="*/ 9372 w 10000"/>
              <a:gd name="connsiteY39" fmla="*/ 7172 h 9891"/>
              <a:gd name="connsiteX40" fmla="*/ 9372 w 10000"/>
              <a:gd name="connsiteY40" fmla="*/ 7719 h 9891"/>
              <a:gd name="connsiteX41" fmla="*/ 9581 w 10000"/>
              <a:gd name="connsiteY41" fmla="*/ 8156 h 9891"/>
              <a:gd name="connsiteX42" fmla="*/ 9791 w 10000"/>
              <a:gd name="connsiteY42" fmla="*/ 8484 h 9891"/>
              <a:gd name="connsiteX43" fmla="*/ 10000 w 10000"/>
              <a:gd name="connsiteY43" fmla="*/ 8702 h 9891"/>
              <a:gd name="connsiteX44" fmla="*/ 10000 w 10000"/>
              <a:gd name="connsiteY44" fmla="*/ 8812 h 9891"/>
              <a:gd name="connsiteX45" fmla="*/ 10000 w 10000"/>
              <a:gd name="connsiteY45" fmla="*/ 8921 h 9891"/>
              <a:gd name="connsiteX46" fmla="*/ 10000 w 10000"/>
              <a:gd name="connsiteY46" fmla="*/ 9017 h 9891"/>
              <a:gd name="connsiteX47" fmla="*/ 9791 w 10000"/>
              <a:gd name="connsiteY47" fmla="*/ 9126 h 9891"/>
              <a:gd name="connsiteX48" fmla="*/ 9581 w 10000"/>
              <a:gd name="connsiteY48" fmla="*/ 9235 h 9891"/>
              <a:gd name="connsiteX49" fmla="*/ 9372 w 10000"/>
              <a:gd name="connsiteY49" fmla="*/ 9345 h 9891"/>
              <a:gd name="connsiteX50" fmla="*/ 8953 w 10000"/>
              <a:gd name="connsiteY50" fmla="*/ 9454 h 9891"/>
              <a:gd name="connsiteX51" fmla="*/ 8534 w 10000"/>
              <a:gd name="connsiteY51" fmla="*/ 9563 h 9891"/>
              <a:gd name="connsiteX52" fmla="*/ 7723 w 10000"/>
              <a:gd name="connsiteY52" fmla="*/ 9782 h 9891"/>
              <a:gd name="connsiteX53" fmla="*/ 6885 w 10000"/>
              <a:gd name="connsiteY53" fmla="*/ 9891 h 9891"/>
              <a:gd name="connsiteX54" fmla="*/ 6047 w 10000"/>
              <a:gd name="connsiteY54" fmla="*/ 9891 h 9891"/>
              <a:gd name="connsiteX55" fmla="*/ 5419 w 10000"/>
              <a:gd name="connsiteY55" fmla="*/ 9891 h 9891"/>
              <a:gd name="connsiteX56" fmla="*/ 4791 w 10000"/>
              <a:gd name="connsiteY56" fmla="*/ 9891 h 9891"/>
              <a:gd name="connsiteX57" fmla="*/ 4372 w 10000"/>
              <a:gd name="connsiteY57" fmla="*/ 9891 h 9891"/>
              <a:gd name="connsiteX58" fmla="*/ 3743 w 10000"/>
              <a:gd name="connsiteY58" fmla="*/ 9891 h 9891"/>
              <a:gd name="connsiteX59" fmla="*/ 3325 w 10000"/>
              <a:gd name="connsiteY59" fmla="*/ 9782 h 9891"/>
              <a:gd name="connsiteX60" fmla="*/ 2906 w 10000"/>
              <a:gd name="connsiteY60" fmla="*/ 9782 h 9891"/>
              <a:gd name="connsiteX61" fmla="*/ 2513 w 10000"/>
              <a:gd name="connsiteY61" fmla="*/ 9672 h 9891"/>
              <a:gd name="connsiteX62" fmla="*/ 2094 w 10000"/>
              <a:gd name="connsiteY62" fmla="*/ 9563 h 9891"/>
              <a:gd name="connsiteX63" fmla="*/ 1885 w 10000"/>
              <a:gd name="connsiteY63" fmla="*/ 9454 h 9891"/>
              <a:gd name="connsiteX64" fmla="*/ 1466 w 10000"/>
              <a:gd name="connsiteY64" fmla="*/ 9235 h 9891"/>
              <a:gd name="connsiteX65" fmla="*/ 1257 w 10000"/>
              <a:gd name="connsiteY65" fmla="*/ 9017 h 9891"/>
              <a:gd name="connsiteX66" fmla="*/ 1047 w 10000"/>
              <a:gd name="connsiteY66" fmla="*/ 8702 h 9891"/>
              <a:gd name="connsiteX67" fmla="*/ 838 w 10000"/>
              <a:gd name="connsiteY67" fmla="*/ 8484 h 9891"/>
              <a:gd name="connsiteX68" fmla="*/ 628 w 10000"/>
              <a:gd name="connsiteY68" fmla="*/ 8265 h 9891"/>
              <a:gd name="connsiteX69" fmla="*/ 628 w 10000"/>
              <a:gd name="connsiteY69" fmla="*/ 8047 h 9891"/>
              <a:gd name="connsiteX70" fmla="*/ 419 w 10000"/>
              <a:gd name="connsiteY70" fmla="*/ 7828 h 9891"/>
              <a:gd name="connsiteX71" fmla="*/ 419 w 10000"/>
              <a:gd name="connsiteY71" fmla="*/ 7500 h 9891"/>
              <a:gd name="connsiteX72" fmla="*/ 419 w 10000"/>
              <a:gd name="connsiteY72" fmla="*/ 7282 h 9891"/>
              <a:gd name="connsiteX73" fmla="*/ 419 w 10000"/>
              <a:gd name="connsiteY73" fmla="*/ 6845 h 9891"/>
              <a:gd name="connsiteX74" fmla="*/ 419 w 10000"/>
              <a:gd name="connsiteY74" fmla="*/ 6517 h 9891"/>
              <a:gd name="connsiteX75" fmla="*/ 419 w 10000"/>
              <a:gd name="connsiteY75" fmla="*/ 6093 h 9891"/>
              <a:gd name="connsiteX76" fmla="*/ 419 w 10000"/>
              <a:gd name="connsiteY76" fmla="*/ 4345 h 9891"/>
              <a:gd name="connsiteX77" fmla="*/ 419 w 10000"/>
              <a:gd name="connsiteY77" fmla="*/ 2610 h 9891"/>
              <a:gd name="connsiteX78" fmla="*/ 419 w 10000"/>
              <a:gd name="connsiteY78" fmla="*/ 2172 h 9891"/>
              <a:gd name="connsiteX79" fmla="*/ 419 w 10000"/>
              <a:gd name="connsiteY79" fmla="*/ 1845 h 9891"/>
              <a:gd name="connsiteX80" fmla="*/ 419 w 10000"/>
              <a:gd name="connsiteY80" fmla="*/ 1517 h 9891"/>
              <a:gd name="connsiteX81" fmla="*/ 419 w 10000"/>
              <a:gd name="connsiteY81" fmla="*/ 1189 h 9891"/>
              <a:gd name="connsiteX82" fmla="*/ 419 w 10000"/>
              <a:gd name="connsiteY82" fmla="*/ 984 h 9891"/>
              <a:gd name="connsiteX83" fmla="*/ 419 w 10000"/>
              <a:gd name="connsiteY83" fmla="*/ 765 h 9891"/>
              <a:gd name="connsiteX84" fmla="*/ 419 w 10000"/>
              <a:gd name="connsiteY84" fmla="*/ 547 h 9891"/>
              <a:gd name="connsiteX85" fmla="*/ 209 w 10000"/>
              <a:gd name="connsiteY85" fmla="*/ 437 h 9891"/>
              <a:gd name="connsiteX86" fmla="*/ 0 w 10000"/>
              <a:gd name="connsiteY86" fmla="*/ 219 h 9891"/>
              <a:gd name="connsiteX87" fmla="*/ 0 w 10000"/>
              <a:gd name="connsiteY87" fmla="*/ 110 h 9891"/>
              <a:gd name="connsiteX88" fmla="*/ 0 w 10000"/>
              <a:gd name="connsiteY88" fmla="*/ 0 h 9891"/>
              <a:gd name="connsiteX89" fmla="*/ 2094 w 10000"/>
              <a:gd name="connsiteY89" fmla="*/ 437 h 9891"/>
              <a:gd name="connsiteX90" fmla="*/ 2094 w 10000"/>
              <a:gd name="connsiteY90" fmla="*/ 765 h 9891"/>
              <a:gd name="connsiteX91" fmla="*/ 1885 w 10000"/>
              <a:gd name="connsiteY91" fmla="*/ 1189 h 9891"/>
              <a:gd name="connsiteX92" fmla="*/ 1885 w 10000"/>
              <a:gd name="connsiteY92" fmla="*/ 1407 h 9891"/>
              <a:gd name="connsiteX93" fmla="*/ 1675 w 10000"/>
              <a:gd name="connsiteY93" fmla="*/ 1735 h 9891"/>
              <a:gd name="connsiteX94" fmla="*/ 1675 w 10000"/>
              <a:gd name="connsiteY94" fmla="*/ 2282 h 9891"/>
              <a:gd name="connsiteX95" fmla="*/ 1466 w 10000"/>
              <a:gd name="connsiteY95" fmla="*/ 2828 h 9891"/>
              <a:gd name="connsiteX96" fmla="*/ 1466 w 10000"/>
              <a:gd name="connsiteY96" fmla="*/ 2828 h 9891"/>
              <a:gd name="connsiteX0" fmla="*/ 1466 w 10000"/>
              <a:gd name="connsiteY0" fmla="*/ 2859 h 10000"/>
              <a:gd name="connsiteX1" fmla="*/ 1466 w 10000"/>
              <a:gd name="connsiteY1" fmla="*/ 3412 h 10000"/>
              <a:gd name="connsiteX2" fmla="*/ 1466 w 10000"/>
              <a:gd name="connsiteY2" fmla="*/ 3950 h 10000"/>
              <a:gd name="connsiteX3" fmla="*/ 1466 w 10000"/>
              <a:gd name="connsiteY3" fmla="*/ 4503 h 10000"/>
              <a:gd name="connsiteX4" fmla="*/ 1466 w 10000"/>
              <a:gd name="connsiteY4" fmla="*/ 4945 h 10000"/>
              <a:gd name="connsiteX5" fmla="*/ 1257 w 10000"/>
              <a:gd name="connsiteY5" fmla="*/ 5387 h 10000"/>
              <a:gd name="connsiteX6" fmla="*/ 1257 w 10000"/>
              <a:gd name="connsiteY6" fmla="*/ 5940 h 10000"/>
              <a:gd name="connsiteX7" fmla="*/ 1466 w 10000"/>
              <a:gd name="connsiteY7" fmla="*/ 7031 h 10000"/>
              <a:gd name="connsiteX8" fmla="*/ 1466 w 10000"/>
              <a:gd name="connsiteY8" fmla="*/ 7472 h 10000"/>
              <a:gd name="connsiteX9" fmla="*/ 1675 w 10000"/>
              <a:gd name="connsiteY9" fmla="*/ 7914 h 10000"/>
              <a:gd name="connsiteX10" fmla="*/ 1885 w 10000"/>
              <a:gd name="connsiteY10" fmla="*/ 8246 h 10000"/>
              <a:gd name="connsiteX11" fmla="*/ 2094 w 10000"/>
              <a:gd name="connsiteY11" fmla="*/ 8577 h 10000"/>
              <a:gd name="connsiteX12" fmla="*/ 2304 w 10000"/>
              <a:gd name="connsiteY12" fmla="*/ 8688 h 10000"/>
              <a:gd name="connsiteX13" fmla="*/ 2723 w 10000"/>
              <a:gd name="connsiteY13" fmla="*/ 8909 h 10000"/>
              <a:gd name="connsiteX14" fmla="*/ 3325 w 10000"/>
              <a:gd name="connsiteY14" fmla="*/ 8909 h 10000"/>
              <a:gd name="connsiteX15" fmla="*/ 3953 w 10000"/>
              <a:gd name="connsiteY15" fmla="*/ 9019 h 10000"/>
              <a:gd name="connsiteX16" fmla="*/ 4581 w 10000"/>
              <a:gd name="connsiteY16" fmla="*/ 9019 h 10000"/>
              <a:gd name="connsiteX17" fmla="*/ 5209 w 10000"/>
              <a:gd name="connsiteY17" fmla="*/ 9019 h 10000"/>
              <a:gd name="connsiteX18" fmla="*/ 5838 w 10000"/>
              <a:gd name="connsiteY18" fmla="*/ 9019 h 10000"/>
              <a:gd name="connsiteX19" fmla="*/ 6466 w 10000"/>
              <a:gd name="connsiteY19" fmla="*/ 9019 h 10000"/>
              <a:gd name="connsiteX20" fmla="*/ 6885 w 10000"/>
              <a:gd name="connsiteY20" fmla="*/ 8909 h 10000"/>
              <a:gd name="connsiteX21" fmla="*/ 7513 w 10000"/>
              <a:gd name="connsiteY21" fmla="*/ 8688 h 10000"/>
              <a:gd name="connsiteX22" fmla="*/ 7723 w 10000"/>
              <a:gd name="connsiteY22" fmla="*/ 8577 h 10000"/>
              <a:gd name="connsiteX23" fmla="*/ 7906 w 10000"/>
              <a:gd name="connsiteY23" fmla="*/ 8356 h 10000"/>
              <a:gd name="connsiteX24" fmla="*/ 8115 w 10000"/>
              <a:gd name="connsiteY24" fmla="*/ 8024 h 10000"/>
              <a:gd name="connsiteX25" fmla="*/ 8325 w 10000"/>
              <a:gd name="connsiteY25" fmla="*/ 7694 h 10000"/>
              <a:gd name="connsiteX26" fmla="*/ 8534 w 10000"/>
              <a:gd name="connsiteY26" fmla="*/ 7362 h 10000"/>
              <a:gd name="connsiteX27" fmla="*/ 8534 w 10000"/>
              <a:gd name="connsiteY27" fmla="*/ 7031 h 10000"/>
              <a:gd name="connsiteX28" fmla="*/ 8534 w 10000"/>
              <a:gd name="connsiteY28" fmla="*/ 6699 h 10000"/>
              <a:gd name="connsiteX29" fmla="*/ 8743 w 10000"/>
              <a:gd name="connsiteY29" fmla="*/ 6382 h 10000"/>
              <a:gd name="connsiteX30" fmla="*/ 8743 w 10000"/>
              <a:gd name="connsiteY30" fmla="*/ 6270 h 10000"/>
              <a:gd name="connsiteX31" fmla="*/ 8953 w 10000"/>
              <a:gd name="connsiteY31" fmla="*/ 6160 h 10000"/>
              <a:gd name="connsiteX32" fmla="*/ 8953 w 10000"/>
              <a:gd name="connsiteY32" fmla="*/ 6160 h 10000"/>
              <a:gd name="connsiteX33" fmla="*/ 8953 w 10000"/>
              <a:gd name="connsiteY33" fmla="*/ 6270 h 10000"/>
              <a:gd name="connsiteX34" fmla="*/ 8953 w 10000"/>
              <a:gd name="connsiteY34" fmla="*/ 6382 h 10000"/>
              <a:gd name="connsiteX35" fmla="*/ 8953 w 10000"/>
              <a:gd name="connsiteY35" fmla="*/ 6478 h 10000"/>
              <a:gd name="connsiteX36" fmla="*/ 9162 w 10000"/>
              <a:gd name="connsiteY36" fmla="*/ 6589 h 10000"/>
              <a:gd name="connsiteX37" fmla="*/ 9162 w 10000"/>
              <a:gd name="connsiteY37" fmla="*/ 6809 h 10000"/>
              <a:gd name="connsiteX38" fmla="*/ 9162 w 10000"/>
              <a:gd name="connsiteY38" fmla="*/ 7031 h 10000"/>
              <a:gd name="connsiteX39" fmla="*/ 9372 w 10000"/>
              <a:gd name="connsiteY39" fmla="*/ 7251 h 10000"/>
              <a:gd name="connsiteX40" fmla="*/ 9372 w 10000"/>
              <a:gd name="connsiteY40" fmla="*/ 7804 h 10000"/>
              <a:gd name="connsiteX41" fmla="*/ 9581 w 10000"/>
              <a:gd name="connsiteY41" fmla="*/ 8246 h 10000"/>
              <a:gd name="connsiteX42" fmla="*/ 9791 w 10000"/>
              <a:gd name="connsiteY42" fmla="*/ 8577 h 10000"/>
              <a:gd name="connsiteX43" fmla="*/ 10000 w 10000"/>
              <a:gd name="connsiteY43" fmla="*/ 8798 h 10000"/>
              <a:gd name="connsiteX44" fmla="*/ 10000 w 10000"/>
              <a:gd name="connsiteY44" fmla="*/ 8909 h 10000"/>
              <a:gd name="connsiteX45" fmla="*/ 10000 w 10000"/>
              <a:gd name="connsiteY45" fmla="*/ 9019 h 10000"/>
              <a:gd name="connsiteX46" fmla="*/ 10000 w 10000"/>
              <a:gd name="connsiteY46" fmla="*/ 9116 h 10000"/>
              <a:gd name="connsiteX47" fmla="*/ 9791 w 10000"/>
              <a:gd name="connsiteY47" fmla="*/ 9227 h 10000"/>
              <a:gd name="connsiteX48" fmla="*/ 9581 w 10000"/>
              <a:gd name="connsiteY48" fmla="*/ 9337 h 10000"/>
              <a:gd name="connsiteX49" fmla="*/ 9372 w 10000"/>
              <a:gd name="connsiteY49" fmla="*/ 9448 h 10000"/>
              <a:gd name="connsiteX50" fmla="*/ 8953 w 10000"/>
              <a:gd name="connsiteY50" fmla="*/ 9558 h 10000"/>
              <a:gd name="connsiteX51" fmla="*/ 8534 w 10000"/>
              <a:gd name="connsiteY51" fmla="*/ 9668 h 10000"/>
              <a:gd name="connsiteX52" fmla="*/ 7723 w 10000"/>
              <a:gd name="connsiteY52" fmla="*/ 9890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90 h 10000"/>
              <a:gd name="connsiteX60" fmla="*/ 2906 w 10000"/>
              <a:gd name="connsiteY60" fmla="*/ 9890 h 10000"/>
              <a:gd name="connsiteX61" fmla="*/ 2513 w 10000"/>
              <a:gd name="connsiteY61" fmla="*/ 9779 h 10000"/>
              <a:gd name="connsiteX62" fmla="*/ 2094 w 10000"/>
              <a:gd name="connsiteY62" fmla="*/ 9668 h 10000"/>
              <a:gd name="connsiteX63" fmla="*/ 1885 w 10000"/>
              <a:gd name="connsiteY63" fmla="*/ 9558 h 10000"/>
              <a:gd name="connsiteX64" fmla="*/ 1466 w 10000"/>
              <a:gd name="connsiteY64" fmla="*/ 9337 h 10000"/>
              <a:gd name="connsiteX65" fmla="*/ 1257 w 10000"/>
              <a:gd name="connsiteY65" fmla="*/ 9116 h 10000"/>
              <a:gd name="connsiteX66" fmla="*/ 1047 w 10000"/>
              <a:gd name="connsiteY66" fmla="*/ 8798 h 10000"/>
              <a:gd name="connsiteX67" fmla="*/ 838 w 10000"/>
              <a:gd name="connsiteY67" fmla="*/ 8577 h 10000"/>
              <a:gd name="connsiteX68" fmla="*/ 628 w 10000"/>
              <a:gd name="connsiteY68" fmla="*/ 8356 h 10000"/>
              <a:gd name="connsiteX69" fmla="*/ 628 w 10000"/>
              <a:gd name="connsiteY69" fmla="*/ 8136 h 10000"/>
              <a:gd name="connsiteX70" fmla="*/ 419 w 10000"/>
              <a:gd name="connsiteY70" fmla="*/ 7914 h 10000"/>
              <a:gd name="connsiteX71" fmla="*/ 419 w 10000"/>
              <a:gd name="connsiteY71" fmla="*/ 7583 h 10000"/>
              <a:gd name="connsiteX72" fmla="*/ 419 w 10000"/>
              <a:gd name="connsiteY72" fmla="*/ 7362 h 10000"/>
              <a:gd name="connsiteX73" fmla="*/ 419 w 10000"/>
              <a:gd name="connsiteY73" fmla="*/ 6920 h 10000"/>
              <a:gd name="connsiteX74" fmla="*/ 419 w 10000"/>
              <a:gd name="connsiteY74" fmla="*/ 6589 h 10000"/>
              <a:gd name="connsiteX75" fmla="*/ 419 w 10000"/>
              <a:gd name="connsiteY75" fmla="*/ 6160 h 10000"/>
              <a:gd name="connsiteX76" fmla="*/ 419 w 10000"/>
              <a:gd name="connsiteY76" fmla="*/ 4393 h 10000"/>
              <a:gd name="connsiteX77" fmla="*/ 419 w 10000"/>
              <a:gd name="connsiteY77" fmla="*/ 2639 h 10000"/>
              <a:gd name="connsiteX78" fmla="*/ 419 w 10000"/>
              <a:gd name="connsiteY78" fmla="*/ 2196 h 10000"/>
              <a:gd name="connsiteX79" fmla="*/ 419 w 10000"/>
              <a:gd name="connsiteY79" fmla="*/ 1865 h 10000"/>
              <a:gd name="connsiteX80" fmla="*/ 419 w 10000"/>
              <a:gd name="connsiteY80" fmla="*/ 1534 h 10000"/>
              <a:gd name="connsiteX81" fmla="*/ 419 w 10000"/>
              <a:gd name="connsiteY81" fmla="*/ 1202 h 10000"/>
              <a:gd name="connsiteX82" fmla="*/ 419 w 10000"/>
              <a:gd name="connsiteY82" fmla="*/ 995 h 10000"/>
              <a:gd name="connsiteX83" fmla="*/ 419 w 10000"/>
              <a:gd name="connsiteY83" fmla="*/ 773 h 10000"/>
              <a:gd name="connsiteX84" fmla="*/ 419 w 10000"/>
              <a:gd name="connsiteY84" fmla="*/ 553 h 10000"/>
              <a:gd name="connsiteX85" fmla="*/ 209 w 10000"/>
              <a:gd name="connsiteY85" fmla="*/ 442 h 10000"/>
              <a:gd name="connsiteX86" fmla="*/ 0 w 10000"/>
              <a:gd name="connsiteY86" fmla="*/ 221 h 10000"/>
              <a:gd name="connsiteX87" fmla="*/ 0 w 10000"/>
              <a:gd name="connsiteY87" fmla="*/ 0 h 10000"/>
              <a:gd name="connsiteX88" fmla="*/ 2094 w 10000"/>
              <a:gd name="connsiteY88" fmla="*/ 442 h 10000"/>
              <a:gd name="connsiteX89" fmla="*/ 2094 w 10000"/>
              <a:gd name="connsiteY89" fmla="*/ 773 h 10000"/>
              <a:gd name="connsiteX90" fmla="*/ 1885 w 10000"/>
              <a:gd name="connsiteY90" fmla="*/ 1202 h 10000"/>
              <a:gd name="connsiteX91" fmla="*/ 1885 w 10000"/>
              <a:gd name="connsiteY91" fmla="*/ 1423 h 10000"/>
              <a:gd name="connsiteX92" fmla="*/ 1675 w 10000"/>
              <a:gd name="connsiteY92" fmla="*/ 1754 h 10000"/>
              <a:gd name="connsiteX93" fmla="*/ 1675 w 10000"/>
              <a:gd name="connsiteY93" fmla="*/ 2307 h 10000"/>
              <a:gd name="connsiteX94" fmla="*/ 1466 w 10000"/>
              <a:gd name="connsiteY94" fmla="*/ 2859 h 10000"/>
              <a:gd name="connsiteX95" fmla="*/ 1466 w 10000"/>
              <a:gd name="connsiteY95" fmla="*/ 2859 h 10000"/>
              <a:gd name="connsiteX0" fmla="*/ 1466 w 10000"/>
              <a:gd name="connsiteY0" fmla="*/ 2638 h 9779"/>
              <a:gd name="connsiteX1" fmla="*/ 1466 w 10000"/>
              <a:gd name="connsiteY1" fmla="*/ 3191 h 9779"/>
              <a:gd name="connsiteX2" fmla="*/ 1466 w 10000"/>
              <a:gd name="connsiteY2" fmla="*/ 3729 h 9779"/>
              <a:gd name="connsiteX3" fmla="*/ 1466 w 10000"/>
              <a:gd name="connsiteY3" fmla="*/ 4282 h 9779"/>
              <a:gd name="connsiteX4" fmla="*/ 1466 w 10000"/>
              <a:gd name="connsiteY4" fmla="*/ 4724 h 9779"/>
              <a:gd name="connsiteX5" fmla="*/ 1257 w 10000"/>
              <a:gd name="connsiteY5" fmla="*/ 5166 h 9779"/>
              <a:gd name="connsiteX6" fmla="*/ 1257 w 10000"/>
              <a:gd name="connsiteY6" fmla="*/ 5719 h 9779"/>
              <a:gd name="connsiteX7" fmla="*/ 1466 w 10000"/>
              <a:gd name="connsiteY7" fmla="*/ 6810 h 9779"/>
              <a:gd name="connsiteX8" fmla="*/ 1466 w 10000"/>
              <a:gd name="connsiteY8" fmla="*/ 7251 h 9779"/>
              <a:gd name="connsiteX9" fmla="*/ 1675 w 10000"/>
              <a:gd name="connsiteY9" fmla="*/ 7693 h 9779"/>
              <a:gd name="connsiteX10" fmla="*/ 1885 w 10000"/>
              <a:gd name="connsiteY10" fmla="*/ 8025 h 9779"/>
              <a:gd name="connsiteX11" fmla="*/ 2094 w 10000"/>
              <a:gd name="connsiteY11" fmla="*/ 8356 h 9779"/>
              <a:gd name="connsiteX12" fmla="*/ 2304 w 10000"/>
              <a:gd name="connsiteY12" fmla="*/ 8467 h 9779"/>
              <a:gd name="connsiteX13" fmla="*/ 2723 w 10000"/>
              <a:gd name="connsiteY13" fmla="*/ 8688 h 9779"/>
              <a:gd name="connsiteX14" fmla="*/ 3325 w 10000"/>
              <a:gd name="connsiteY14" fmla="*/ 8688 h 9779"/>
              <a:gd name="connsiteX15" fmla="*/ 3953 w 10000"/>
              <a:gd name="connsiteY15" fmla="*/ 8798 h 9779"/>
              <a:gd name="connsiteX16" fmla="*/ 4581 w 10000"/>
              <a:gd name="connsiteY16" fmla="*/ 8798 h 9779"/>
              <a:gd name="connsiteX17" fmla="*/ 5209 w 10000"/>
              <a:gd name="connsiteY17" fmla="*/ 8798 h 9779"/>
              <a:gd name="connsiteX18" fmla="*/ 5838 w 10000"/>
              <a:gd name="connsiteY18" fmla="*/ 8798 h 9779"/>
              <a:gd name="connsiteX19" fmla="*/ 6466 w 10000"/>
              <a:gd name="connsiteY19" fmla="*/ 8798 h 9779"/>
              <a:gd name="connsiteX20" fmla="*/ 6885 w 10000"/>
              <a:gd name="connsiteY20" fmla="*/ 8688 h 9779"/>
              <a:gd name="connsiteX21" fmla="*/ 7513 w 10000"/>
              <a:gd name="connsiteY21" fmla="*/ 8467 h 9779"/>
              <a:gd name="connsiteX22" fmla="*/ 7723 w 10000"/>
              <a:gd name="connsiteY22" fmla="*/ 8356 h 9779"/>
              <a:gd name="connsiteX23" fmla="*/ 7906 w 10000"/>
              <a:gd name="connsiteY23" fmla="*/ 8135 h 9779"/>
              <a:gd name="connsiteX24" fmla="*/ 8115 w 10000"/>
              <a:gd name="connsiteY24" fmla="*/ 7803 h 9779"/>
              <a:gd name="connsiteX25" fmla="*/ 8325 w 10000"/>
              <a:gd name="connsiteY25" fmla="*/ 7473 h 9779"/>
              <a:gd name="connsiteX26" fmla="*/ 8534 w 10000"/>
              <a:gd name="connsiteY26" fmla="*/ 7141 h 9779"/>
              <a:gd name="connsiteX27" fmla="*/ 8534 w 10000"/>
              <a:gd name="connsiteY27" fmla="*/ 6810 h 9779"/>
              <a:gd name="connsiteX28" fmla="*/ 8534 w 10000"/>
              <a:gd name="connsiteY28" fmla="*/ 6478 h 9779"/>
              <a:gd name="connsiteX29" fmla="*/ 8743 w 10000"/>
              <a:gd name="connsiteY29" fmla="*/ 6161 h 9779"/>
              <a:gd name="connsiteX30" fmla="*/ 8743 w 10000"/>
              <a:gd name="connsiteY30" fmla="*/ 6049 h 9779"/>
              <a:gd name="connsiteX31" fmla="*/ 8953 w 10000"/>
              <a:gd name="connsiteY31" fmla="*/ 5939 h 9779"/>
              <a:gd name="connsiteX32" fmla="*/ 8953 w 10000"/>
              <a:gd name="connsiteY32" fmla="*/ 5939 h 9779"/>
              <a:gd name="connsiteX33" fmla="*/ 8953 w 10000"/>
              <a:gd name="connsiteY33" fmla="*/ 6049 h 9779"/>
              <a:gd name="connsiteX34" fmla="*/ 8953 w 10000"/>
              <a:gd name="connsiteY34" fmla="*/ 6161 h 9779"/>
              <a:gd name="connsiteX35" fmla="*/ 8953 w 10000"/>
              <a:gd name="connsiteY35" fmla="*/ 6257 h 9779"/>
              <a:gd name="connsiteX36" fmla="*/ 9162 w 10000"/>
              <a:gd name="connsiteY36" fmla="*/ 6368 h 9779"/>
              <a:gd name="connsiteX37" fmla="*/ 9162 w 10000"/>
              <a:gd name="connsiteY37" fmla="*/ 6588 h 9779"/>
              <a:gd name="connsiteX38" fmla="*/ 9162 w 10000"/>
              <a:gd name="connsiteY38" fmla="*/ 6810 h 9779"/>
              <a:gd name="connsiteX39" fmla="*/ 9372 w 10000"/>
              <a:gd name="connsiteY39" fmla="*/ 7030 h 9779"/>
              <a:gd name="connsiteX40" fmla="*/ 9372 w 10000"/>
              <a:gd name="connsiteY40" fmla="*/ 7583 h 9779"/>
              <a:gd name="connsiteX41" fmla="*/ 9581 w 10000"/>
              <a:gd name="connsiteY41" fmla="*/ 8025 h 9779"/>
              <a:gd name="connsiteX42" fmla="*/ 9791 w 10000"/>
              <a:gd name="connsiteY42" fmla="*/ 8356 h 9779"/>
              <a:gd name="connsiteX43" fmla="*/ 10000 w 10000"/>
              <a:gd name="connsiteY43" fmla="*/ 8577 h 9779"/>
              <a:gd name="connsiteX44" fmla="*/ 10000 w 10000"/>
              <a:gd name="connsiteY44" fmla="*/ 8688 h 9779"/>
              <a:gd name="connsiteX45" fmla="*/ 10000 w 10000"/>
              <a:gd name="connsiteY45" fmla="*/ 8798 h 9779"/>
              <a:gd name="connsiteX46" fmla="*/ 10000 w 10000"/>
              <a:gd name="connsiteY46" fmla="*/ 8895 h 9779"/>
              <a:gd name="connsiteX47" fmla="*/ 9791 w 10000"/>
              <a:gd name="connsiteY47" fmla="*/ 9006 h 9779"/>
              <a:gd name="connsiteX48" fmla="*/ 9581 w 10000"/>
              <a:gd name="connsiteY48" fmla="*/ 9116 h 9779"/>
              <a:gd name="connsiteX49" fmla="*/ 9372 w 10000"/>
              <a:gd name="connsiteY49" fmla="*/ 9227 h 9779"/>
              <a:gd name="connsiteX50" fmla="*/ 8953 w 10000"/>
              <a:gd name="connsiteY50" fmla="*/ 9337 h 9779"/>
              <a:gd name="connsiteX51" fmla="*/ 8534 w 10000"/>
              <a:gd name="connsiteY51" fmla="*/ 9447 h 9779"/>
              <a:gd name="connsiteX52" fmla="*/ 7723 w 10000"/>
              <a:gd name="connsiteY52" fmla="*/ 9669 h 9779"/>
              <a:gd name="connsiteX53" fmla="*/ 6885 w 10000"/>
              <a:gd name="connsiteY53" fmla="*/ 9779 h 9779"/>
              <a:gd name="connsiteX54" fmla="*/ 6047 w 10000"/>
              <a:gd name="connsiteY54" fmla="*/ 9779 h 9779"/>
              <a:gd name="connsiteX55" fmla="*/ 5419 w 10000"/>
              <a:gd name="connsiteY55" fmla="*/ 9779 h 9779"/>
              <a:gd name="connsiteX56" fmla="*/ 4791 w 10000"/>
              <a:gd name="connsiteY56" fmla="*/ 9779 h 9779"/>
              <a:gd name="connsiteX57" fmla="*/ 4372 w 10000"/>
              <a:gd name="connsiteY57" fmla="*/ 9779 h 9779"/>
              <a:gd name="connsiteX58" fmla="*/ 3743 w 10000"/>
              <a:gd name="connsiteY58" fmla="*/ 9779 h 9779"/>
              <a:gd name="connsiteX59" fmla="*/ 3325 w 10000"/>
              <a:gd name="connsiteY59" fmla="*/ 9669 h 9779"/>
              <a:gd name="connsiteX60" fmla="*/ 2906 w 10000"/>
              <a:gd name="connsiteY60" fmla="*/ 9669 h 9779"/>
              <a:gd name="connsiteX61" fmla="*/ 2513 w 10000"/>
              <a:gd name="connsiteY61" fmla="*/ 9558 h 9779"/>
              <a:gd name="connsiteX62" fmla="*/ 2094 w 10000"/>
              <a:gd name="connsiteY62" fmla="*/ 9447 h 9779"/>
              <a:gd name="connsiteX63" fmla="*/ 1885 w 10000"/>
              <a:gd name="connsiteY63" fmla="*/ 9337 h 9779"/>
              <a:gd name="connsiteX64" fmla="*/ 1466 w 10000"/>
              <a:gd name="connsiteY64" fmla="*/ 9116 h 9779"/>
              <a:gd name="connsiteX65" fmla="*/ 1257 w 10000"/>
              <a:gd name="connsiteY65" fmla="*/ 8895 h 9779"/>
              <a:gd name="connsiteX66" fmla="*/ 1047 w 10000"/>
              <a:gd name="connsiteY66" fmla="*/ 8577 h 9779"/>
              <a:gd name="connsiteX67" fmla="*/ 838 w 10000"/>
              <a:gd name="connsiteY67" fmla="*/ 8356 h 9779"/>
              <a:gd name="connsiteX68" fmla="*/ 628 w 10000"/>
              <a:gd name="connsiteY68" fmla="*/ 8135 h 9779"/>
              <a:gd name="connsiteX69" fmla="*/ 628 w 10000"/>
              <a:gd name="connsiteY69" fmla="*/ 7915 h 9779"/>
              <a:gd name="connsiteX70" fmla="*/ 419 w 10000"/>
              <a:gd name="connsiteY70" fmla="*/ 7693 h 9779"/>
              <a:gd name="connsiteX71" fmla="*/ 419 w 10000"/>
              <a:gd name="connsiteY71" fmla="*/ 7362 h 9779"/>
              <a:gd name="connsiteX72" fmla="*/ 419 w 10000"/>
              <a:gd name="connsiteY72" fmla="*/ 7141 h 9779"/>
              <a:gd name="connsiteX73" fmla="*/ 419 w 10000"/>
              <a:gd name="connsiteY73" fmla="*/ 6699 h 9779"/>
              <a:gd name="connsiteX74" fmla="*/ 419 w 10000"/>
              <a:gd name="connsiteY74" fmla="*/ 6368 h 9779"/>
              <a:gd name="connsiteX75" fmla="*/ 419 w 10000"/>
              <a:gd name="connsiteY75" fmla="*/ 5939 h 9779"/>
              <a:gd name="connsiteX76" fmla="*/ 419 w 10000"/>
              <a:gd name="connsiteY76" fmla="*/ 4172 h 9779"/>
              <a:gd name="connsiteX77" fmla="*/ 419 w 10000"/>
              <a:gd name="connsiteY77" fmla="*/ 2418 h 9779"/>
              <a:gd name="connsiteX78" fmla="*/ 419 w 10000"/>
              <a:gd name="connsiteY78" fmla="*/ 1975 h 9779"/>
              <a:gd name="connsiteX79" fmla="*/ 419 w 10000"/>
              <a:gd name="connsiteY79" fmla="*/ 1644 h 9779"/>
              <a:gd name="connsiteX80" fmla="*/ 419 w 10000"/>
              <a:gd name="connsiteY80" fmla="*/ 1313 h 9779"/>
              <a:gd name="connsiteX81" fmla="*/ 419 w 10000"/>
              <a:gd name="connsiteY81" fmla="*/ 981 h 9779"/>
              <a:gd name="connsiteX82" fmla="*/ 419 w 10000"/>
              <a:gd name="connsiteY82" fmla="*/ 774 h 9779"/>
              <a:gd name="connsiteX83" fmla="*/ 419 w 10000"/>
              <a:gd name="connsiteY83" fmla="*/ 552 h 9779"/>
              <a:gd name="connsiteX84" fmla="*/ 419 w 10000"/>
              <a:gd name="connsiteY84" fmla="*/ 332 h 9779"/>
              <a:gd name="connsiteX85" fmla="*/ 209 w 10000"/>
              <a:gd name="connsiteY85" fmla="*/ 221 h 9779"/>
              <a:gd name="connsiteX86" fmla="*/ 0 w 10000"/>
              <a:gd name="connsiteY86" fmla="*/ 0 h 9779"/>
              <a:gd name="connsiteX87" fmla="*/ 2094 w 10000"/>
              <a:gd name="connsiteY87" fmla="*/ 221 h 9779"/>
              <a:gd name="connsiteX88" fmla="*/ 2094 w 10000"/>
              <a:gd name="connsiteY88" fmla="*/ 552 h 9779"/>
              <a:gd name="connsiteX89" fmla="*/ 1885 w 10000"/>
              <a:gd name="connsiteY89" fmla="*/ 981 h 9779"/>
              <a:gd name="connsiteX90" fmla="*/ 1885 w 10000"/>
              <a:gd name="connsiteY90" fmla="*/ 1202 h 9779"/>
              <a:gd name="connsiteX91" fmla="*/ 1675 w 10000"/>
              <a:gd name="connsiteY91" fmla="*/ 1533 h 9779"/>
              <a:gd name="connsiteX92" fmla="*/ 1675 w 10000"/>
              <a:gd name="connsiteY92" fmla="*/ 2086 h 9779"/>
              <a:gd name="connsiteX93" fmla="*/ 1466 w 10000"/>
              <a:gd name="connsiteY93" fmla="*/ 2638 h 9779"/>
              <a:gd name="connsiteX94" fmla="*/ 1466 w 10000"/>
              <a:gd name="connsiteY94" fmla="*/ 2638 h 9779"/>
              <a:gd name="connsiteX0" fmla="*/ 1466 w 10000"/>
              <a:gd name="connsiteY0" fmla="*/ 2698 h 10000"/>
              <a:gd name="connsiteX1" fmla="*/ 1466 w 10000"/>
              <a:gd name="connsiteY1" fmla="*/ 3263 h 10000"/>
              <a:gd name="connsiteX2" fmla="*/ 1466 w 10000"/>
              <a:gd name="connsiteY2" fmla="*/ 3813 h 10000"/>
              <a:gd name="connsiteX3" fmla="*/ 1466 w 10000"/>
              <a:gd name="connsiteY3" fmla="*/ 4379 h 10000"/>
              <a:gd name="connsiteX4" fmla="*/ 1466 w 10000"/>
              <a:gd name="connsiteY4" fmla="*/ 4831 h 10000"/>
              <a:gd name="connsiteX5" fmla="*/ 1257 w 10000"/>
              <a:gd name="connsiteY5" fmla="*/ 5283 h 10000"/>
              <a:gd name="connsiteX6" fmla="*/ 1257 w 10000"/>
              <a:gd name="connsiteY6" fmla="*/ 5848 h 10000"/>
              <a:gd name="connsiteX7" fmla="*/ 1466 w 10000"/>
              <a:gd name="connsiteY7" fmla="*/ 6964 h 10000"/>
              <a:gd name="connsiteX8" fmla="*/ 1466 w 10000"/>
              <a:gd name="connsiteY8" fmla="*/ 7415 h 10000"/>
              <a:gd name="connsiteX9" fmla="*/ 1675 w 10000"/>
              <a:gd name="connsiteY9" fmla="*/ 7867 h 10000"/>
              <a:gd name="connsiteX10" fmla="*/ 1885 w 10000"/>
              <a:gd name="connsiteY10" fmla="*/ 8206 h 10000"/>
              <a:gd name="connsiteX11" fmla="*/ 2094 w 10000"/>
              <a:gd name="connsiteY11" fmla="*/ 8545 h 10000"/>
              <a:gd name="connsiteX12" fmla="*/ 2304 w 10000"/>
              <a:gd name="connsiteY12" fmla="*/ 8658 h 10000"/>
              <a:gd name="connsiteX13" fmla="*/ 2723 w 10000"/>
              <a:gd name="connsiteY13" fmla="*/ 8884 h 10000"/>
              <a:gd name="connsiteX14" fmla="*/ 3325 w 10000"/>
              <a:gd name="connsiteY14" fmla="*/ 8884 h 10000"/>
              <a:gd name="connsiteX15" fmla="*/ 3953 w 10000"/>
              <a:gd name="connsiteY15" fmla="*/ 8997 h 10000"/>
              <a:gd name="connsiteX16" fmla="*/ 4581 w 10000"/>
              <a:gd name="connsiteY16" fmla="*/ 8997 h 10000"/>
              <a:gd name="connsiteX17" fmla="*/ 5209 w 10000"/>
              <a:gd name="connsiteY17" fmla="*/ 8997 h 10000"/>
              <a:gd name="connsiteX18" fmla="*/ 5838 w 10000"/>
              <a:gd name="connsiteY18" fmla="*/ 8997 h 10000"/>
              <a:gd name="connsiteX19" fmla="*/ 6466 w 10000"/>
              <a:gd name="connsiteY19" fmla="*/ 8997 h 10000"/>
              <a:gd name="connsiteX20" fmla="*/ 6885 w 10000"/>
              <a:gd name="connsiteY20" fmla="*/ 8884 h 10000"/>
              <a:gd name="connsiteX21" fmla="*/ 7513 w 10000"/>
              <a:gd name="connsiteY21" fmla="*/ 8658 h 10000"/>
              <a:gd name="connsiteX22" fmla="*/ 7723 w 10000"/>
              <a:gd name="connsiteY22" fmla="*/ 8545 h 10000"/>
              <a:gd name="connsiteX23" fmla="*/ 7906 w 10000"/>
              <a:gd name="connsiteY23" fmla="*/ 8319 h 10000"/>
              <a:gd name="connsiteX24" fmla="*/ 8115 w 10000"/>
              <a:gd name="connsiteY24" fmla="*/ 7979 h 10000"/>
              <a:gd name="connsiteX25" fmla="*/ 8325 w 10000"/>
              <a:gd name="connsiteY25" fmla="*/ 7642 h 10000"/>
              <a:gd name="connsiteX26" fmla="*/ 8534 w 10000"/>
              <a:gd name="connsiteY26" fmla="*/ 7302 h 10000"/>
              <a:gd name="connsiteX27" fmla="*/ 8534 w 10000"/>
              <a:gd name="connsiteY27" fmla="*/ 6964 h 10000"/>
              <a:gd name="connsiteX28" fmla="*/ 8534 w 10000"/>
              <a:gd name="connsiteY28" fmla="*/ 6624 h 10000"/>
              <a:gd name="connsiteX29" fmla="*/ 8743 w 10000"/>
              <a:gd name="connsiteY29" fmla="*/ 6300 h 10000"/>
              <a:gd name="connsiteX30" fmla="*/ 8743 w 10000"/>
              <a:gd name="connsiteY30" fmla="*/ 6186 h 10000"/>
              <a:gd name="connsiteX31" fmla="*/ 8953 w 10000"/>
              <a:gd name="connsiteY31" fmla="*/ 6073 h 10000"/>
              <a:gd name="connsiteX32" fmla="*/ 8953 w 10000"/>
              <a:gd name="connsiteY32" fmla="*/ 6073 h 10000"/>
              <a:gd name="connsiteX33" fmla="*/ 8953 w 10000"/>
              <a:gd name="connsiteY33" fmla="*/ 6186 h 10000"/>
              <a:gd name="connsiteX34" fmla="*/ 8953 w 10000"/>
              <a:gd name="connsiteY34" fmla="*/ 6300 h 10000"/>
              <a:gd name="connsiteX35" fmla="*/ 8953 w 10000"/>
              <a:gd name="connsiteY35" fmla="*/ 6398 h 10000"/>
              <a:gd name="connsiteX36" fmla="*/ 9162 w 10000"/>
              <a:gd name="connsiteY36" fmla="*/ 6512 h 10000"/>
              <a:gd name="connsiteX37" fmla="*/ 9162 w 10000"/>
              <a:gd name="connsiteY37" fmla="*/ 6737 h 10000"/>
              <a:gd name="connsiteX38" fmla="*/ 9162 w 10000"/>
              <a:gd name="connsiteY38" fmla="*/ 6964 h 10000"/>
              <a:gd name="connsiteX39" fmla="*/ 9372 w 10000"/>
              <a:gd name="connsiteY39" fmla="*/ 7189 h 10000"/>
              <a:gd name="connsiteX40" fmla="*/ 9372 w 10000"/>
              <a:gd name="connsiteY40" fmla="*/ 7754 h 10000"/>
              <a:gd name="connsiteX41" fmla="*/ 9581 w 10000"/>
              <a:gd name="connsiteY41" fmla="*/ 8206 h 10000"/>
              <a:gd name="connsiteX42" fmla="*/ 9791 w 10000"/>
              <a:gd name="connsiteY42" fmla="*/ 8545 h 10000"/>
              <a:gd name="connsiteX43" fmla="*/ 10000 w 10000"/>
              <a:gd name="connsiteY43" fmla="*/ 8771 h 10000"/>
              <a:gd name="connsiteX44" fmla="*/ 10000 w 10000"/>
              <a:gd name="connsiteY44" fmla="*/ 8884 h 10000"/>
              <a:gd name="connsiteX45" fmla="*/ 10000 w 10000"/>
              <a:gd name="connsiteY45" fmla="*/ 8997 h 10000"/>
              <a:gd name="connsiteX46" fmla="*/ 10000 w 10000"/>
              <a:gd name="connsiteY46" fmla="*/ 9096 h 10000"/>
              <a:gd name="connsiteX47" fmla="*/ 9791 w 10000"/>
              <a:gd name="connsiteY47" fmla="*/ 9210 h 10000"/>
              <a:gd name="connsiteX48" fmla="*/ 9581 w 10000"/>
              <a:gd name="connsiteY48" fmla="*/ 9322 h 10000"/>
              <a:gd name="connsiteX49" fmla="*/ 9372 w 10000"/>
              <a:gd name="connsiteY49" fmla="*/ 9436 h 10000"/>
              <a:gd name="connsiteX50" fmla="*/ 8953 w 10000"/>
              <a:gd name="connsiteY50" fmla="*/ 9548 h 10000"/>
              <a:gd name="connsiteX51" fmla="*/ 8534 w 10000"/>
              <a:gd name="connsiteY51" fmla="*/ 9660 h 10000"/>
              <a:gd name="connsiteX52" fmla="*/ 7723 w 10000"/>
              <a:gd name="connsiteY52" fmla="*/ 9888 h 10000"/>
              <a:gd name="connsiteX53" fmla="*/ 6885 w 10000"/>
              <a:gd name="connsiteY53" fmla="*/ 10000 h 10000"/>
              <a:gd name="connsiteX54" fmla="*/ 6047 w 10000"/>
              <a:gd name="connsiteY54" fmla="*/ 10000 h 10000"/>
              <a:gd name="connsiteX55" fmla="*/ 5419 w 10000"/>
              <a:gd name="connsiteY55" fmla="*/ 10000 h 10000"/>
              <a:gd name="connsiteX56" fmla="*/ 4791 w 10000"/>
              <a:gd name="connsiteY56" fmla="*/ 10000 h 10000"/>
              <a:gd name="connsiteX57" fmla="*/ 4372 w 10000"/>
              <a:gd name="connsiteY57" fmla="*/ 10000 h 10000"/>
              <a:gd name="connsiteX58" fmla="*/ 3743 w 10000"/>
              <a:gd name="connsiteY58" fmla="*/ 10000 h 10000"/>
              <a:gd name="connsiteX59" fmla="*/ 3325 w 10000"/>
              <a:gd name="connsiteY59" fmla="*/ 9888 h 10000"/>
              <a:gd name="connsiteX60" fmla="*/ 2906 w 10000"/>
              <a:gd name="connsiteY60" fmla="*/ 9888 h 10000"/>
              <a:gd name="connsiteX61" fmla="*/ 2513 w 10000"/>
              <a:gd name="connsiteY61" fmla="*/ 9774 h 10000"/>
              <a:gd name="connsiteX62" fmla="*/ 2094 w 10000"/>
              <a:gd name="connsiteY62" fmla="*/ 9660 h 10000"/>
              <a:gd name="connsiteX63" fmla="*/ 1885 w 10000"/>
              <a:gd name="connsiteY63" fmla="*/ 9548 h 10000"/>
              <a:gd name="connsiteX64" fmla="*/ 1466 w 10000"/>
              <a:gd name="connsiteY64" fmla="*/ 9322 h 10000"/>
              <a:gd name="connsiteX65" fmla="*/ 1257 w 10000"/>
              <a:gd name="connsiteY65" fmla="*/ 9096 h 10000"/>
              <a:gd name="connsiteX66" fmla="*/ 1047 w 10000"/>
              <a:gd name="connsiteY66" fmla="*/ 8771 h 10000"/>
              <a:gd name="connsiteX67" fmla="*/ 838 w 10000"/>
              <a:gd name="connsiteY67" fmla="*/ 8545 h 10000"/>
              <a:gd name="connsiteX68" fmla="*/ 628 w 10000"/>
              <a:gd name="connsiteY68" fmla="*/ 8319 h 10000"/>
              <a:gd name="connsiteX69" fmla="*/ 628 w 10000"/>
              <a:gd name="connsiteY69" fmla="*/ 8094 h 10000"/>
              <a:gd name="connsiteX70" fmla="*/ 419 w 10000"/>
              <a:gd name="connsiteY70" fmla="*/ 7867 h 10000"/>
              <a:gd name="connsiteX71" fmla="*/ 419 w 10000"/>
              <a:gd name="connsiteY71" fmla="*/ 7528 h 10000"/>
              <a:gd name="connsiteX72" fmla="*/ 419 w 10000"/>
              <a:gd name="connsiteY72" fmla="*/ 7302 h 10000"/>
              <a:gd name="connsiteX73" fmla="*/ 419 w 10000"/>
              <a:gd name="connsiteY73" fmla="*/ 6850 h 10000"/>
              <a:gd name="connsiteX74" fmla="*/ 419 w 10000"/>
              <a:gd name="connsiteY74" fmla="*/ 6512 h 10000"/>
              <a:gd name="connsiteX75" fmla="*/ 419 w 10000"/>
              <a:gd name="connsiteY75" fmla="*/ 6073 h 10000"/>
              <a:gd name="connsiteX76" fmla="*/ 419 w 10000"/>
              <a:gd name="connsiteY76" fmla="*/ 4266 h 10000"/>
              <a:gd name="connsiteX77" fmla="*/ 419 w 10000"/>
              <a:gd name="connsiteY77" fmla="*/ 2473 h 10000"/>
              <a:gd name="connsiteX78" fmla="*/ 419 w 10000"/>
              <a:gd name="connsiteY78" fmla="*/ 2020 h 10000"/>
              <a:gd name="connsiteX79" fmla="*/ 419 w 10000"/>
              <a:gd name="connsiteY79" fmla="*/ 1681 h 10000"/>
              <a:gd name="connsiteX80" fmla="*/ 419 w 10000"/>
              <a:gd name="connsiteY80" fmla="*/ 1343 h 10000"/>
              <a:gd name="connsiteX81" fmla="*/ 419 w 10000"/>
              <a:gd name="connsiteY81" fmla="*/ 1003 h 10000"/>
              <a:gd name="connsiteX82" fmla="*/ 419 w 10000"/>
              <a:gd name="connsiteY82" fmla="*/ 791 h 10000"/>
              <a:gd name="connsiteX83" fmla="*/ 419 w 10000"/>
              <a:gd name="connsiteY83" fmla="*/ 564 h 10000"/>
              <a:gd name="connsiteX84" fmla="*/ 419 w 10000"/>
              <a:gd name="connsiteY84" fmla="*/ 340 h 10000"/>
              <a:gd name="connsiteX85" fmla="*/ 0 w 10000"/>
              <a:gd name="connsiteY85" fmla="*/ 0 h 10000"/>
              <a:gd name="connsiteX86" fmla="*/ 2094 w 10000"/>
              <a:gd name="connsiteY86" fmla="*/ 226 h 10000"/>
              <a:gd name="connsiteX87" fmla="*/ 2094 w 10000"/>
              <a:gd name="connsiteY87" fmla="*/ 564 h 10000"/>
              <a:gd name="connsiteX88" fmla="*/ 1885 w 10000"/>
              <a:gd name="connsiteY88" fmla="*/ 1003 h 10000"/>
              <a:gd name="connsiteX89" fmla="*/ 1885 w 10000"/>
              <a:gd name="connsiteY89" fmla="*/ 1229 h 10000"/>
              <a:gd name="connsiteX90" fmla="*/ 1675 w 10000"/>
              <a:gd name="connsiteY90" fmla="*/ 1568 h 10000"/>
              <a:gd name="connsiteX91" fmla="*/ 1675 w 10000"/>
              <a:gd name="connsiteY91" fmla="*/ 2133 h 10000"/>
              <a:gd name="connsiteX92" fmla="*/ 1466 w 10000"/>
              <a:gd name="connsiteY92" fmla="*/ 2698 h 10000"/>
              <a:gd name="connsiteX93" fmla="*/ 1466 w 10000"/>
              <a:gd name="connsiteY93" fmla="*/ 2698 h 10000"/>
              <a:gd name="connsiteX0" fmla="*/ 1047 w 9581"/>
              <a:gd name="connsiteY0" fmla="*/ 2472 h 9774"/>
              <a:gd name="connsiteX1" fmla="*/ 1047 w 9581"/>
              <a:gd name="connsiteY1" fmla="*/ 3037 h 9774"/>
              <a:gd name="connsiteX2" fmla="*/ 1047 w 9581"/>
              <a:gd name="connsiteY2" fmla="*/ 3587 h 9774"/>
              <a:gd name="connsiteX3" fmla="*/ 1047 w 9581"/>
              <a:gd name="connsiteY3" fmla="*/ 4153 h 9774"/>
              <a:gd name="connsiteX4" fmla="*/ 1047 w 9581"/>
              <a:gd name="connsiteY4" fmla="*/ 4605 h 9774"/>
              <a:gd name="connsiteX5" fmla="*/ 838 w 9581"/>
              <a:gd name="connsiteY5" fmla="*/ 5057 h 9774"/>
              <a:gd name="connsiteX6" fmla="*/ 838 w 9581"/>
              <a:gd name="connsiteY6" fmla="*/ 5622 h 9774"/>
              <a:gd name="connsiteX7" fmla="*/ 1047 w 9581"/>
              <a:gd name="connsiteY7" fmla="*/ 6738 h 9774"/>
              <a:gd name="connsiteX8" fmla="*/ 1047 w 9581"/>
              <a:gd name="connsiteY8" fmla="*/ 7189 h 9774"/>
              <a:gd name="connsiteX9" fmla="*/ 1256 w 9581"/>
              <a:gd name="connsiteY9" fmla="*/ 7641 h 9774"/>
              <a:gd name="connsiteX10" fmla="*/ 1466 w 9581"/>
              <a:gd name="connsiteY10" fmla="*/ 7980 h 9774"/>
              <a:gd name="connsiteX11" fmla="*/ 1675 w 9581"/>
              <a:gd name="connsiteY11" fmla="*/ 8319 h 9774"/>
              <a:gd name="connsiteX12" fmla="*/ 1885 w 9581"/>
              <a:gd name="connsiteY12" fmla="*/ 8432 h 9774"/>
              <a:gd name="connsiteX13" fmla="*/ 2304 w 9581"/>
              <a:gd name="connsiteY13" fmla="*/ 8658 h 9774"/>
              <a:gd name="connsiteX14" fmla="*/ 2906 w 9581"/>
              <a:gd name="connsiteY14" fmla="*/ 8658 h 9774"/>
              <a:gd name="connsiteX15" fmla="*/ 3534 w 9581"/>
              <a:gd name="connsiteY15" fmla="*/ 8771 h 9774"/>
              <a:gd name="connsiteX16" fmla="*/ 4162 w 9581"/>
              <a:gd name="connsiteY16" fmla="*/ 8771 h 9774"/>
              <a:gd name="connsiteX17" fmla="*/ 4790 w 9581"/>
              <a:gd name="connsiteY17" fmla="*/ 8771 h 9774"/>
              <a:gd name="connsiteX18" fmla="*/ 5419 w 9581"/>
              <a:gd name="connsiteY18" fmla="*/ 8771 h 9774"/>
              <a:gd name="connsiteX19" fmla="*/ 6047 w 9581"/>
              <a:gd name="connsiteY19" fmla="*/ 8771 h 9774"/>
              <a:gd name="connsiteX20" fmla="*/ 6466 w 9581"/>
              <a:gd name="connsiteY20" fmla="*/ 8658 h 9774"/>
              <a:gd name="connsiteX21" fmla="*/ 7094 w 9581"/>
              <a:gd name="connsiteY21" fmla="*/ 8432 h 9774"/>
              <a:gd name="connsiteX22" fmla="*/ 7304 w 9581"/>
              <a:gd name="connsiteY22" fmla="*/ 8319 h 9774"/>
              <a:gd name="connsiteX23" fmla="*/ 7487 w 9581"/>
              <a:gd name="connsiteY23" fmla="*/ 8093 h 9774"/>
              <a:gd name="connsiteX24" fmla="*/ 7696 w 9581"/>
              <a:gd name="connsiteY24" fmla="*/ 7753 h 9774"/>
              <a:gd name="connsiteX25" fmla="*/ 7906 w 9581"/>
              <a:gd name="connsiteY25" fmla="*/ 7416 h 9774"/>
              <a:gd name="connsiteX26" fmla="*/ 8115 w 9581"/>
              <a:gd name="connsiteY26" fmla="*/ 7076 h 9774"/>
              <a:gd name="connsiteX27" fmla="*/ 8115 w 9581"/>
              <a:gd name="connsiteY27" fmla="*/ 6738 h 9774"/>
              <a:gd name="connsiteX28" fmla="*/ 8115 w 9581"/>
              <a:gd name="connsiteY28" fmla="*/ 6398 h 9774"/>
              <a:gd name="connsiteX29" fmla="*/ 8324 w 9581"/>
              <a:gd name="connsiteY29" fmla="*/ 6074 h 9774"/>
              <a:gd name="connsiteX30" fmla="*/ 8324 w 9581"/>
              <a:gd name="connsiteY30" fmla="*/ 5960 h 9774"/>
              <a:gd name="connsiteX31" fmla="*/ 8534 w 9581"/>
              <a:gd name="connsiteY31" fmla="*/ 5847 h 9774"/>
              <a:gd name="connsiteX32" fmla="*/ 8534 w 9581"/>
              <a:gd name="connsiteY32" fmla="*/ 5847 h 9774"/>
              <a:gd name="connsiteX33" fmla="*/ 8534 w 9581"/>
              <a:gd name="connsiteY33" fmla="*/ 5960 h 9774"/>
              <a:gd name="connsiteX34" fmla="*/ 8534 w 9581"/>
              <a:gd name="connsiteY34" fmla="*/ 6074 h 9774"/>
              <a:gd name="connsiteX35" fmla="*/ 8534 w 9581"/>
              <a:gd name="connsiteY35" fmla="*/ 6172 h 9774"/>
              <a:gd name="connsiteX36" fmla="*/ 8743 w 9581"/>
              <a:gd name="connsiteY36" fmla="*/ 6286 h 9774"/>
              <a:gd name="connsiteX37" fmla="*/ 8743 w 9581"/>
              <a:gd name="connsiteY37" fmla="*/ 6511 h 9774"/>
              <a:gd name="connsiteX38" fmla="*/ 8743 w 9581"/>
              <a:gd name="connsiteY38" fmla="*/ 6738 h 9774"/>
              <a:gd name="connsiteX39" fmla="*/ 8953 w 9581"/>
              <a:gd name="connsiteY39" fmla="*/ 6963 h 9774"/>
              <a:gd name="connsiteX40" fmla="*/ 8953 w 9581"/>
              <a:gd name="connsiteY40" fmla="*/ 7528 h 9774"/>
              <a:gd name="connsiteX41" fmla="*/ 9162 w 9581"/>
              <a:gd name="connsiteY41" fmla="*/ 7980 h 9774"/>
              <a:gd name="connsiteX42" fmla="*/ 9372 w 9581"/>
              <a:gd name="connsiteY42" fmla="*/ 8319 h 9774"/>
              <a:gd name="connsiteX43" fmla="*/ 9581 w 9581"/>
              <a:gd name="connsiteY43" fmla="*/ 8545 h 9774"/>
              <a:gd name="connsiteX44" fmla="*/ 9581 w 9581"/>
              <a:gd name="connsiteY44" fmla="*/ 8658 h 9774"/>
              <a:gd name="connsiteX45" fmla="*/ 9581 w 9581"/>
              <a:gd name="connsiteY45" fmla="*/ 8771 h 9774"/>
              <a:gd name="connsiteX46" fmla="*/ 9581 w 9581"/>
              <a:gd name="connsiteY46" fmla="*/ 8870 h 9774"/>
              <a:gd name="connsiteX47" fmla="*/ 9372 w 9581"/>
              <a:gd name="connsiteY47" fmla="*/ 8984 h 9774"/>
              <a:gd name="connsiteX48" fmla="*/ 9162 w 9581"/>
              <a:gd name="connsiteY48" fmla="*/ 9096 h 9774"/>
              <a:gd name="connsiteX49" fmla="*/ 8953 w 9581"/>
              <a:gd name="connsiteY49" fmla="*/ 9210 h 9774"/>
              <a:gd name="connsiteX50" fmla="*/ 8534 w 9581"/>
              <a:gd name="connsiteY50" fmla="*/ 9322 h 9774"/>
              <a:gd name="connsiteX51" fmla="*/ 8115 w 9581"/>
              <a:gd name="connsiteY51" fmla="*/ 9434 h 9774"/>
              <a:gd name="connsiteX52" fmla="*/ 7304 w 9581"/>
              <a:gd name="connsiteY52" fmla="*/ 9662 h 9774"/>
              <a:gd name="connsiteX53" fmla="*/ 6466 w 9581"/>
              <a:gd name="connsiteY53" fmla="*/ 9774 h 9774"/>
              <a:gd name="connsiteX54" fmla="*/ 5628 w 9581"/>
              <a:gd name="connsiteY54" fmla="*/ 9774 h 9774"/>
              <a:gd name="connsiteX55" fmla="*/ 5000 w 9581"/>
              <a:gd name="connsiteY55" fmla="*/ 9774 h 9774"/>
              <a:gd name="connsiteX56" fmla="*/ 4372 w 9581"/>
              <a:gd name="connsiteY56" fmla="*/ 9774 h 9774"/>
              <a:gd name="connsiteX57" fmla="*/ 3953 w 9581"/>
              <a:gd name="connsiteY57" fmla="*/ 9774 h 9774"/>
              <a:gd name="connsiteX58" fmla="*/ 3324 w 9581"/>
              <a:gd name="connsiteY58" fmla="*/ 9774 h 9774"/>
              <a:gd name="connsiteX59" fmla="*/ 2906 w 9581"/>
              <a:gd name="connsiteY59" fmla="*/ 9662 h 9774"/>
              <a:gd name="connsiteX60" fmla="*/ 2487 w 9581"/>
              <a:gd name="connsiteY60" fmla="*/ 9662 h 9774"/>
              <a:gd name="connsiteX61" fmla="*/ 2094 w 9581"/>
              <a:gd name="connsiteY61" fmla="*/ 9548 h 9774"/>
              <a:gd name="connsiteX62" fmla="*/ 1675 w 9581"/>
              <a:gd name="connsiteY62" fmla="*/ 9434 h 9774"/>
              <a:gd name="connsiteX63" fmla="*/ 1466 w 9581"/>
              <a:gd name="connsiteY63" fmla="*/ 9322 h 9774"/>
              <a:gd name="connsiteX64" fmla="*/ 1047 w 9581"/>
              <a:gd name="connsiteY64" fmla="*/ 9096 h 9774"/>
              <a:gd name="connsiteX65" fmla="*/ 838 w 9581"/>
              <a:gd name="connsiteY65" fmla="*/ 8870 h 9774"/>
              <a:gd name="connsiteX66" fmla="*/ 628 w 9581"/>
              <a:gd name="connsiteY66" fmla="*/ 8545 h 9774"/>
              <a:gd name="connsiteX67" fmla="*/ 419 w 9581"/>
              <a:gd name="connsiteY67" fmla="*/ 8319 h 9774"/>
              <a:gd name="connsiteX68" fmla="*/ 209 w 9581"/>
              <a:gd name="connsiteY68" fmla="*/ 8093 h 9774"/>
              <a:gd name="connsiteX69" fmla="*/ 209 w 9581"/>
              <a:gd name="connsiteY69" fmla="*/ 7868 h 9774"/>
              <a:gd name="connsiteX70" fmla="*/ 0 w 9581"/>
              <a:gd name="connsiteY70" fmla="*/ 7641 h 9774"/>
              <a:gd name="connsiteX71" fmla="*/ 0 w 9581"/>
              <a:gd name="connsiteY71" fmla="*/ 7302 h 9774"/>
              <a:gd name="connsiteX72" fmla="*/ 0 w 9581"/>
              <a:gd name="connsiteY72" fmla="*/ 7076 h 9774"/>
              <a:gd name="connsiteX73" fmla="*/ 0 w 9581"/>
              <a:gd name="connsiteY73" fmla="*/ 6624 h 9774"/>
              <a:gd name="connsiteX74" fmla="*/ 0 w 9581"/>
              <a:gd name="connsiteY74" fmla="*/ 6286 h 9774"/>
              <a:gd name="connsiteX75" fmla="*/ 0 w 9581"/>
              <a:gd name="connsiteY75" fmla="*/ 5847 h 9774"/>
              <a:gd name="connsiteX76" fmla="*/ 0 w 9581"/>
              <a:gd name="connsiteY76" fmla="*/ 4040 h 9774"/>
              <a:gd name="connsiteX77" fmla="*/ 0 w 9581"/>
              <a:gd name="connsiteY77" fmla="*/ 2247 h 9774"/>
              <a:gd name="connsiteX78" fmla="*/ 0 w 9581"/>
              <a:gd name="connsiteY78" fmla="*/ 1794 h 9774"/>
              <a:gd name="connsiteX79" fmla="*/ 0 w 9581"/>
              <a:gd name="connsiteY79" fmla="*/ 1455 h 9774"/>
              <a:gd name="connsiteX80" fmla="*/ 0 w 9581"/>
              <a:gd name="connsiteY80" fmla="*/ 1117 h 9774"/>
              <a:gd name="connsiteX81" fmla="*/ 0 w 9581"/>
              <a:gd name="connsiteY81" fmla="*/ 777 h 9774"/>
              <a:gd name="connsiteX82" fmla="*/ 0 w 9581"/>
              <a:gd name="connsiteY82" fmla="*/ 565 h 9774"/>
              <a:gd name="connsiteX83" fmla="*/ 0 w 9581"/>
              <a:gd name="connsiteY83" fmla="*/ 338 h 9774"/>
              <a:gd name="connsiteX84" fmla="*/ 0 w 9581"/>
              <a:gd name="connsiteY84" fmla="*/ 114 h 9774"/>
              <a:gd name="connsiteX85" fmla="*/ 1675 w 9581"/>
              <a:gd name="connsiteY85" fmla="*/ 0 h 9774"/>
              <a:gd name="connsiteX86" fmla="*/ 1675 w 9581"/>
              <a:gd name="connsiteY86" fmla="*/ 338 h 9774"/>
              <a:gd name="connsiteX87" fmla="*/ 1466 w 9581"/>
              <a:gd name="connsiteY87" fmla="*/ 777 h 9774"/>
              <a:gd name="connsiteX88" fmla="*/ 1466 w 9581"/>
              <a:gd name="connsiteY88" fmla="*/ 1003 h 9774"/>
              <a:gd name="connsiteX89" fmla="*/ 1256 w 9581"/>
              <a:gd name="connsiteY89" fmla="*/ 1342 h 9774"/>
              <a:gd name="connsiteX90" fmla="*/ 1256 w 9581"/>
              <a:gd name="connsiteY90" fmla="*/ 1907 h 9774"/>
              <a:gd name="connsiteX91" fmla="*/ 1047 w 9581"/>
              <a:gd name="connsiteY91" fmla="*/ 2472 h 9774"/>
              <a:gd name="connsiteX92" fmla="*/ 1047 w 9581"/>
              <a:gd name="connsiteY92" fmla="*/ 2472 h 9774"/>
              <a:gd name="connsiteX0" fmla="*/ 1093 w 10000"/>
              <a:gd name="connsiteY0" fmla="*/ 2529 h 10000"/>
              <a:gd name="connsiteX1" fmla="*/ 1093 w 10000"/>
              <a:gd name="connsiteY1" fmla="*/ 3107 h 10000"/>
              <a:gd name="connsiteX2" fmla="*/ 1093 w 10000"/>
              <a:gd name="connsiteY2" fmla="*/ 3670 h 10000"/>
              <a:gd name="connsiteX3" fmla="*/ 1093 w 10000"/>
              <a:gd name="connsiteY3" fmla="*/ 4249 h 10000"/>
              <a:gd name="connsiteX4" fmla="*/ 1093 w 10000"/>
              <a:gd name="connsiteY4" fmla="*/ 4711 h 10000"/>
              <a:gd name="connsiteX5" fmla="*/ 875 w 10000"/>
              <a:gd name="connsiteY5" fmla="*/ 5174 h 10000"/>
              <a:gd name="connsiteX6" fmla="*/ 875 w 10000"/>
              <a:gd name="connsiteY6" fmla="*/ 5752 h 10000"/>
              <a:gd name="connsiteX7" fmla="*/ 1093 w 10000"/>
              <a:gd name="connsiteY7" fmla="*/ 6894 h 10000"/>
              <a:gd name="connsiteX8" fmla="*/ 1093 w 10000"/>
              <a:gd name="connsiteY8" fmla="*/ 7355 h 10000"/>
              <a:gd name="connsiteX9" fmla="*/ 1311 w 10000"/>
              <a:gd name="connsiteY9" fmla="*/ 7818 h 10000"/>
              <a:gd name="connsiteX10" fmla="*/ 1530 w 10000"/>
              <a:gd name="connsiteY10" fmla="*/ 8165 h 10000"/>
              <a:gd name="connsiteX11" fmla="*/ 1748 w 10000"/>
              <a:gd name="connsiteY11" fmla="*/ 8511 h 10000"/>
              <a:gd name="connsiteX12" fmla="*/ 1967 w 10000"/>
              <a:gd name="connsiteY12" fmla="*/ 8627 h 10000"/>
              <a:gd name="connsiteX13" fmla="*/ 2405 w 10000"/>
              <a:gd name="connsiteY13" fmla="*/ 8858 h 10000"/>
              <a:gd name="connsiteX14" fmla="*/ 3033 w 10000"/>
              <a:gd name="connsiteY14" fmla="*/ 8858 h 10000"/>
              <a:gd name="connsiteX15" fmla="*/ 3689 w 10000"/>
              <a:gd name="connsiteY15" fmla="*/ 8974 h 10000"/>
              <a:gd name="connsiteX16" fmla="*/ 4344 w 10000"/>
              <a:gd name="connsiteY16" fmla="*/ 8974 h 10000"/>
              <a:gd name="connsiteX17" fmla="*/ 4999 w 10000"/>
              <a:gd name="connsiteY17" fmla="*/ 8974 h 10000"/>
              <a:gd name="connsiteX18" fmla="*/ 5656 w 10000"/>
              <a:gd name="connsiteY18" fmla="*/ 8974 h 10000"/>
              <a:gd name="connsiteX19" fmla="*/ 6311 w 10000"/>
              <a:gd name="connsiteY19" fmla="*/ 8974 h 10000"/>
              <a:gd name="connsiteX20" fmla="*/ 6749 w 10000"/>
              <a:gd name="connsiteY20" fmla="*/ 8858 h 10000"/>
              <a:gd name="connsiteX21" fmla="*/ 7404 w 10000"/>
              <a:gd name="connsiteY21" fmla="*/ 8627 h 10000"/>
              <a:gd name="connsiteX22" fmla="*/ 7623 w 10000"/>
              <a:gd name="connsiteY22" fmla="*/ 8511 h 10000"/>
              <a:gd name="connsiteX23" fmla="*/ 7814 w 10000"/>
              <a:gd name="connsiteY23" fmla="*/ 8280 h 10000"/>
              <a:gd name="connsiteX24" fmla="*/ 8033 w 10000"/>
              <a:gd name="connsiteY24" fmla="*/ 7932 h 10000"/>
              <a:gd name="connsiteX25" fmla="*/ 8252 w 10000"/>
              <a:gd name="connsiteY25" fmla="*/ 7587 h 10000"/>
              <a:gd name="connsiteX26" fmla="*/ 8470 w 10000"/>
              <a:gd name="connsiteY26" fmla="*/ 7240 h 10000"/>
              <a:gd name="connsiteX27" fmla="*/ 8470 w 10000"/>
              <a:gd name="connsiteY27" fmla="*/ 6894 h 10000"/>
              <a:gd name="connsiteX28" fmla="*/ 8470 w 10000"/>
              <a:gd name="connsiteY28" fmla="*/ 6546 h 10000"/>
              <a:gd name="connsiteX29" fmla="*/ 8688 w 10000"/>
              <a:gd name="connsiteY29" fmla="*/ 6214 h 10000"/>
              <a:gd name="connsiteX30" fmla="*/ 8688 w 10000"/>
              <a:gd name="connsiteY30" fmla="*/ 6098 h 10000"/>
              <a:gd name="connsiteX31" fmla="*/ 8907 w 10000"/>
              <a:gd name="connsiteY31" fmla="*/ 5982 h 10000"/>
              <a:gd name="connsiteX32" fmla="*/ 8907 w 10000"/>
              <a:gd name="connsiteY32" fmla="*/ 5982 h 10000"/>
              <a:gd name="connsiteX33" fmla="*/ 8907 w 10000"/>
              <a:gd name="connsiteY33" fmla="*/ 6098 h 10000"/>
              <a:gd name="connsiteX34" fmla="*/ 8907 w 10000"/>
              <a:gd name="connsiteY34" fmla="*/ 6214 h 10000"/>
              <a:gd name="connsiteX35" fmla="*/ 8907 w 10000"/>
              <a:gd name="connsiteY35" fmla="*/ 6315 h 10000"/>
              <a:gd name="connsiteX36" fmla="*/ 9125 w 10000"/>
              <a:gd name="connsiteY36" fmla="*/ 6431 h 10000"/>
              <a:gd name="connsiteX37" fmla="*/ 9125 w 10000"/>
              <a:gd name="connsiteY37" fmla="*/ 6662 h 10000"/>
              <a:gd name="connsiteX38" fmla="*/ 9125 w 10000"/>
              <a:gd name="connsiteY38" fmla="*/ 6894 h 10000"/>
              <a:gd name="connsiteX39" fmla="*/ 9345 w 10000"/>
              <a:gd name="connsiteY39" fmla="*/ 7124 h 10000"/>
              <a:gd name="connsiteX40" fmla="*/ 9345 w 10000"/>
              <a:gd name="connsiteY40" fmla="*/ 7702 h 10000"/>
              <a:gd name="connsiteX41" fmla="*/ 9563 w 10000"/>
              <a:gd name="connsiteY41" fmla="*/ 8165 h 10000"/>
              <a:gd name="connsiteX42" fmla="*/ 9782 w 10000"/>
              <a:gd name="connsiteY42" fmla="*/ 8511 h 10000"/>
              <a:gd name="connsiteX43" fmla="*/ 10000 w 10000"/>
              <a:gd name="connsiteY43" fmla="*/ 8743 h 10000"/>
              <a:gd name="connsiteX44" fmla="*/ 10000 w 10000"/>
              <a:gd name="connsiteY44" fmla="*/ 8858 h 10000"/>
              <a:gd name="connsiteX45" fmla="*/ 10000 w 10000"/>
              <a:gd name="connsiteY45" fmla="*/ 8974 h 10000"/>
              <a:gd name="connsiteX46" fmla="*/ 10000 w 10000"/>
              <a:gd name="connsiteY46" fmla="*/ 9075 h 10000"/>
              <a:gd name="connsiteX47" fmla="*/ 9782 w 10000"/>
              <a:gd name="connsiteY47" fmla="*/ 9192 h 10000"/>
              <a:gd name="connsiteX48" fmla="*/ 9563 w 10000"/>
              <a:gd name="connsiteY48" fmla="*/ 9306 h 10000"/>
              <a:gd name="connsiteX49" fmla="*/ 9345 w 10000"/>
              <a:gd name="connsiteY49" fmla="*/ 9423 h 10000"/>
              <a:gd name="connsiteX50" fmla="*/ 8907 w 10000"/>
              <a:gd name="connsiteY50" fmla="*/ 9538 h 10000"/>
              <a:gd name="connsiteX51" fmla="*/ 8470 w 10000"/>
              <a:gd name="connsiteY51" fmla="*/ 9652 h 10000"/>
              <a:gd name="connsiteX52" fmla="*/ 7623 w 10000"/>
              <a:gd name="connsiteY52" fmla="*/ 988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5 h 10000"/>
              <a:gd name="connsiteX60" fmla="*/ 2596 w 10000"/>
              <a:gd name="connsiteY60" fmla="*/ 9885 h 10000"/>
              <a:gd name="connsiteX61" fmla="*/ 2186 w 10000"/>
              <a:gd name="connsiteY61" fmla="*/ 9769 h 10000"/>
              <a:gd name="connsiteX62" fmla="*/ 1748 w 10000"/>
              <a:gd name="connsiteY62" fmla="*/ 9652 h 10000"/>
              <a:gd name="connsiteX63" fmla="*/ 1530 w 10000"/>
              <a:gd name="connsiteY63" fmla="*/ 9538 h 10000"/>
              <a:gd name="connsiteX64" fmla="*/ 1093 w 10000"/>
              <a:gd name="connsiteY64" fmla="*/ 9306 h 10000"/>
              <a:gd name="connsiteX65" fmla="*/ 875 w 10000"/>
              <a:gd name="connsiteY65" fmla="*/ 9075 h 10000"/>
              <a:gd name="connsiteX66" fmla="*/ 655 w 10000"/>
              <a:gd name="connsiteY66" fmla="*/ 8743 h 10000"/>
              <a:gd name="connsiteX67" fmla="*/ 437 w 10000"/>
              <a:gd name="connsiteY67" fmla="*/ 8511 h 10000"/>
              <a:gd name="connsiteX68" fmla="*/ 218 w 10000"/>
              <a:gd name="connsiteY68" fmla="*/ 8280 h 10000"/>
              <a:gd name="connsiteX69" fmla="*/ 218 w 10000"/>
              <a:gd name="connsiteY69" fmla="*/ 8050 h 10000"/>
              <a:gd name="connsiteX70" fmla="*/ 0 w 10000"/>
              <a:gd name="connsiteY70" fmla="*/ 7818 h 10000"/>
              <a:gd name="connsiteX71" fmla="*/ 0 w 10000"/>
              <a:gd name="connsiteY71" fmla="*/ 7471 h 10000"/>
              <a:gd name="connsiteX72" fmla="*/ 0 w 10000"/>
              <a:gd name="connsiteY72" fmla="*/ 7240 h 10000"/>
              <a:gd name="connsiteX73" fmla="*/ 0 w 10000"/>
              <a:gd name="connsiteY73" fmla="*/ 6777 h 10000"/>
              <a:gd name="connsiteX74" fmla="*/ 0 w 10000"/>
              <a:gd name="connsiteY74" fmla="*/ 6431 h 10000"/>
              <a:gd name="connsiteX75" fmla="*/ 0 w 10000"/>
              <a:gd name="connsiteY75" fmla="*/ 5982 h 10000"/>
              <a:gd name="connsiteX76" fmla="*/ 0 w 10000"/>
              <a:gd name="connsiteY76" fmla="*/ 4133 h 10000"/>
              <a:gd name="connsiteX77" fmla="*/ 0 w 10000"/>
              <a:gd name="connsiteY77" fmla="*/ 2299 h 10000"/>
              <a:gd name="connsiteX78" fmla="*/ 0 w 10000"/>
              <a:gd name="connsiteY78" fmla="*/ 1835 h 10000"/>
              <a:gd name="connsiteX79" fmla="*/ 0 w 10000"/>
              <a:gd name="connsiteY79" fmla="*/ 1489 h 10000"/>
              <a:gd name="connsiteX80" fmla="*/ 0 w 10000"/>
              <a:gd name="connsiteY80" fmla="*/ 1143 h 10000"/>
              <a:gd name="connsiteX81" fmla="*/ 0 w 10000"/>
              <a:gd name="connsiteY81" fmla="*/ 795 h 10000"/>
              <a:gd name="connsiteX82" fmla="*/ 0 w 10000"/>
              <a:gd name="connsiteY82" fmla="*/ 578 h 10000"/>
              <a:gd name="connsiteX83" fmla="*/ 0 w 10000"/>
              <a:gd name="connsiteY83" fmla="*/ 346 h 10000"/>
              <a:gd name="connsiteX84" fmla="*/ 1748 w 10000"/>
              <a:gd name="connsiteY84" fmla="*/ 0 h 10000"/>
              <a:gd name="connsiteX85" fmla="*/ 1748 w 10000"/>
              <a:gd name="connsiteY85" fmla="*/ 346 h 10000"/>
              <a:gd name="connsiteX86" fmla="*/ 1530 w 10000"/>
              <a:gd name="connsiteY86" fmla="*/ 795 h 10000"/>
              <a:gd name="connsiteX87" fmla="*/ 1530 w 10000"/>
              <a:gd name="connsiteY87" fmla="*/ 1026 h 10000"/>
              <a:gd name="connsiteX88" fmla="*/ 1311 w 10000"/>
              <a:gd name="connsiteY88" fmla="*/ 1373 h 10000"/>
              <a:gd name="connsiteX89" fmla="*/ 1311 w 10000"/>
              <a:gd name="connsiteY89" fmla="*/ 1951 h 10000"/>
              <a:gd name="connsiteX90" fmla="*/ 1093 w 10000"/>
              <a:gd name="connsiteY90" fmla="*/ 2529 h 10000"/>
              <a:gd name="connsiteX91" fmla="*/ 1093 w 10000"/>
              <a:gd name="connsiteY91" fmla="*/ 2529 h 10000"/>
              <a:gd name="connsiteX0" fmla="*/ 1093 w 10000"/>
              <a:gd name="connsiteY0" fmla="*/ 2183 h 9654"/>
              <a:gd name="connsiteX1" fmla="*/ 1093 w 10000"/>
              <a:gd name="connsiteY1" fmla="*/ 2761 h 9654"/>
              <a:gd name="connsiteX2" fmla="*/ 1093 w 10000"/>
              <a:gd name="connsiteY2" fmla="*/ 3324 h 9654"/>
              <a:gd name="connsiteX3" fmla="*/ 1093 w 10000"/>
              <a:gd name="connsiteY3" fmla="*/ 3903 h 9654"/>
              <a:gd name="connsiteX4" fmla="*/ 1093 w 10000"/>
              <a:gd name="connsiteY4" fmla="*/ 4365 h 9654"/>
              <a:gd name="connsiteX5" fmla="*/ 875 w 10000"/>
              <a:gd name="connsiteY5" fmla="*/ 4828 h 9654"/>
              <a:gd name="connsiteX6" fmla="*/ 875 w 10000"/>
              <a:gd name="connsiteY6" fmla="*/ 5406 h 9654"/>
              <a:gd name="connsiteX7" fmla="*/ 1093 w 10000"/>
              <a:gd name="connsiteY7" fmla="*/ 6548 h 9654"/>
              <a:gd name="connsiteX8" fmla="*/ 1093 w 10000"/>
              <a:gd name="connsiteY8" fmla="*/ 7009 h 9654"/>
              <a:gd name="connsiteX9" fmla="*/ 1311 w 10000"/>
              <a:gd name="connsiteY9" fmla="*/ 7472 h 9654"/>
              <a:gd name="connsiteX10" fmla="*/ 1530 w 10000"/>
              <a:gd name="connsiteY10" fmla="*/ 7819 h 9654"/>
              <a:gd name="connsiteX11" fmla="*/ 1748 w 10000"/>
              <a:gd name="connsiteY11" fmla="*/ 8165 h 9654"/>
              <a:gd name="connsiteX12" fmla="*/ 1967 w 10000"/>
              <a:gd name="connsiteY12" fmla="*/ 8281 h 9654"/>
              <a:gd name="connsiteX13" fmla="*/ 2405 w 10000"/>
              <a:gd name="connsiteY13" fmla="*/ 8512 h 9654"/>
              <a:gd name="connsiteX14" fmla="*/ 3033 w 10000"/>
              <a:gd name="connsiteY14" fmla="*/ 8512 h 9654"/>
              <a:gd name="connsiteX15" fmla="*/ 3689 w 10000"/>
              <a:gd name="connsiteY15" fmla="*/ 8628 h 9654"/>
              <a:gd name="connsiteX16" fmla="*/ 4344 w 10000"/>
              <a:gd name="connsiteY16" fmla="*/ 8628 h 9654"/>
              <a:gd name="connsiteX17" fmla="*/ 4999 w 10000"/>
              <a:gd name="connsiteY17" fmla="*/ 8628 h 9654"/>
              <a:gd name="connsiteX18" fmla="*/ 5656 w 10000"/>
              <a:gd name="connsiteY18" fmla="*/ 8628 h 9654"/>
              <a:gd name="connsiteX19" fmla="*/ 6311 w 10000"/>
              <a:gd name="connsiteY19" fmla="*/ 8628 h 9654"/>
              <a:gd name="connsiteX20" fmla="*/ 6749 w 10000"/>
              <a:gd name="connsiteY20" fmla="*/ 8512 h 9654"/>
              <a:gd name="connsiteX21" fmla="*/ 7404 w 10000"/>
              <a:gd name="connsiteY21" fmla="*/ 8281 h 9654"/>
              <a:gd name="connsiteX22" fmla="*/ 7623 w 10000"/>
              <a:gd name="connsiteY22" fmla="*/ 8165 h 9654"/>
              <a:gd name="connsiteX23" fmla="*/ 7814 w 10000"/>
              <a:gd name="connsiteY23" fmla="*/ 7934 h 9654"/>
              <a:gd name="connsiteX24" fmla="*/ 8033 w 10000"/>
              <a:gd name="connsiteY24" fmla="*/ 7586 h 9654"/>
              <a:gd name="connsiteX25" fmla="*/ 8252 w 10000"/>
              <a:gd name="connsiteY25" fmla="*/ 7241 h 9654"/>
              <a:gd name="connsiteX26" fmla="*/ 8470 w 10000"/>
              <a:gd name="connsiteY26" fmla="*/ 6894 h 9654"/>
              <a:gd name="connsiteX27" fmla="*/ 8470 w 10000"/>
              <a:gd name="connsiteY27" fmla="*/ 6548 h 9654"/>
              <a:gd name="connsiteX28" fmla="*/ 8470 w 10000"/>
              <a:gd name="connsiteY28" fmla="*/ 6200 h 9654"/>
              <a:gd name="connsiteX29" fmla="*/ 8688 w 10000"/>
              <a:gd name="connsiteY29" fmla="*/ 5868 h 9654"/>
              <a:gd name="connsiteX30" fmla="*/ 8688 w 10000"/>
              <a:gd name="connsiteY30" fmla="*/ 5752 h 9654"/>
              <a:gd name="connsiteX31" fmla="*/ 8907 w 10000"/>
              <a:gd name="connsiteY31" fmla="*/ 5636 h 9654"/>
              <a:gd name="connsiteX32" fmla="*/ 8907 w 10000"/>
              <a:gd name="connsiteY32" fmla="*/ 5636 h 9654"/>
              <a:gd name="connsiteX33" fmla="*/ 8907 w 10000"/>
              <a:gd name="connsiteY33" fmla="*/ 5752 h 9654"/>
              <a:gd name="connsiteX34" fmla="*/ 8907 w 10000"/>
              <a:gd name="connsiteY34" fmla="*/ 5868 h 9654"/>
              <a:gd name="connsiteX35" fmla="*/ 8907 w 10000"/>
              <a:gd name="connsiteY35" fmla="*/ 5969 h 9654"/>
              <a:gd name="connsiteX36" fmla="*/ 9125 w 10000"/>
              <a:gd name="connsiteY36" fmla="*/ 6085 h 9654"/>
              <a:gd name="connsiteX37" fmla="*/ 9125 w 10000"/>
              <a:gd name="connsiteY37" fmla="*/ 6316 h 9654"/>
              <a:gd name="connsiteX38" fmla="*/ 9125 w 10000"/>
              <a:gd name="connsiteY38" fmla="*/ 6548 h 9654"/>
              <a:gd name="connsiteX39" fmla="*/ 9345 w 10000"/>
              <a:gd name="connsiteY39" fmla="*/ 6778 h 9654"/>
              <a:gd name="connsiteX40" fmla="*/ 9345 w 10000"/>
              <a:gd name="connsiteY40" fmla="*/ 7356 h 9654"/>
              <a:gd name="connsiteX41" fmla="*/ 9563 w 10000"/>
              <a:gd name="connsiteY41" fmla="*/ 7819 h 9654"/>
              <a:gd name="connsiteX42" fmla="*/ 9782 w 10000"/>
              <a:gd name="connsiteY42" fmla="*/ 8165 h 9654"/>
              <a:gd name="connsiteX43" fmla="*/ 10000 w 10000"/>
              <a:gd name="connsiteY43" fmla="*/ 8397 h 9654"/>
              <a:gd name="connsiteX44" fmla="*/ 10000 w 10000"/>
              <a:gd name="connsiteY44" fmla="*/ 8512 h 9654"/>
              <a:gd name="connsiteX45" fmla="*/ 10000 w 10000"/>
              <a:gd name="connsiteY45" fmla="*/ 8628 h 9654"/>
              <a:gd name="connsiteX46" fmla="*/ 10000 w 10000"/>
              <a:gd name="connsiteY46" fmla="*/ 8729 h 9654"/>
              <a:gd name="connsiteX47" fmla="*/ 9782 w 10000"/>
              <a:gd name="connsiteY47" fmla="*/ 8846 h 9654"/>
              <a:gd name="connsiteX48" fmla="*/ 9563 w 10000"/>
              <a:gd name="connsiteY48" fmla="*/ 8960 h 9654"/>
              <a:gd name="connsiteX49" fmla="*/ 9345 w 10000"/>
              <a:gd name="connsiteY49" fmla="*/ 9077 h 9654"/>
              <a:gd name="connsiteX50" fmla="*/ 8907 w 10000"/>
              <a:gd name="connsiteY50" fmla="*/ 9192 h 9654"/>
              <a:gd name="connsiteX51" fmla="*/ 8470 w 10000"/>
              <a:gd name="connsiteY51" fmla="*/ 9306 h 9654"/>
              <a:gd name="connsiteX52" fmla="*/ 7623 w 10000"/>
              <a:gd name="connsiteY52" fmla="*/ 9539 h 9654"/>
              <a:gd name="connsiteX53" fmla="*/ 6749 w 10000"/>
              <a:gd name="connsiteY53" fmla="*/ 9654 h 9654"/>
              <a:gd name="connsiteX54" fmla="*/ 5874 w 10000"/>
              <a:gd name="connsiteY54" fmla="*/ 9654 h 9654"/>
              <a:gd name="connsiteX55" fmla="*/ 5219 w 10000"/>
              <a:gd name="connsiteY55" fmla="*/ 9654 h 9654"/>
              <a:gd name="connsiteX56" fmla="*/ 4563 w 10000"/>
              <a:gd name="connsiteY56" fmla="*/ 9654 h 9654"/>
              <a:gd name="connsiteX57" fmla="*/ 4126 w 10000"/>
              <a:gd name="connsiteY57" fmla="*/ 9654 h 9654"/>
              <a:gd name="connsiteX58" fmla="*/ 3469 w 10000"/>
              <a:gd name="connsiteY58" fmla="*/ 9654 h 9654"/>
              <a:gd name="connsiteX59" fmla="*/ 3033 w 10000"/>
              <a:gd name="connsiteY59" fmla="*/ 9539 h 9654"/>
              <a:gd name="connsiteX60" fmla="*/ 2596 w 10000"/>
              <a:gd name="connsiteY60" fmla="*/ 9539 h 9654"/>
              <a:gd name="connsiteX61" fmla="*/ 2186 w 10000"/>
              <a:gd name="connsiteY61" fmla="*/ 9423 h 9654"/>
              <a:gd name="connsiteX62" fmla="*/ 1748 w 10000"/>
              <a:gd name="connsiteY62" fmla="*/ 9306 h 9654"/>
              <a:gd name="connsiteX63" fmla="*/ 1530 w 10000"/>
              <a:gd name="connsiteY63" fmla="*/ 9192 h 9654"/>
              <a:gd name="connsiteX64" fmla="*/ 1093 w 10000"/>
              <a:gd name="connsiteY64" fmla="*/ 8960 h 9654"/>
              <a:gd name="connsiteX65" fmla="*/ 875 w 10000"/>
              <a:gd name="connsiteY65" fmla="*/ 8729 h 9654"/>
              <a:gd name="connsiteX66" fmla="*/ 655 w 10000"/>
              <a:gd name="connsiteY66" fmla="*/ 8397 h 9654"/>
              <a:gd name="connsiteX67" fmla="*/ 437 w 10000"/>
              <a:gd name="connsiteY67" fmla="*/ 8165 h 9654"/>
              <a:gd name="connsiteX68" fmla="*/ 218 w 10000"/>
              <a:gd name="connsiteY68" fmla="*/ 7934 h 9654"/>
              <a:gd name="connsiteX69" fmla="*/ 218 w 10000"/>
              <a:gd name="connsiteY69" fmla="*/ 7704 h 9654"/>
              <a:gd name="connsiteX70" fmla="*/ 0 w 10000"/>
              <a:gd name="connsiteY70" fmla="*/ 7472 h 9654"/>
              <a:gd name="connsiteX71" fmla="*/ 0 w 10000"/>
              <a:gd name="connsiteY71" fmla="*/ 7125 h 9654"/>
              <a:gd name="connsiteX72" fmla="*/ 0 w 10000"/>
              <a:gd name="connsiteY72" fmla="*/ 6894 h 9654"/>
              <a:gd name="connsiteX73" fmla="*/ 0 w 10000"/>
              <a:gd name="connsiteY73" fmla="*/ 6431 h 9654"/>
              <a:gd name="connsiteX74" fmla="*/ 0 w 10000"/>
              <a:gd name="connsiteY74" fmla="*/ 6085 h 9654"/>
              <a:gd name="connsiteX75" fmla="*/ 0 w 10000"/>
              <a:gd name="connsiteY75" fmla="*/ 5636 h 9654"/>
              <a:gd name="connsiteX76" fmla="*/ 0 w 10000"/>
              <a:gd name="connsiteY76" fmla="*/ 3787 h 9654"/>
              <a:gd name="connsiteX77" fmla="*/ 0 w 10000"/>
              <a:gd name="connsiteY77" fmla="*/ 1953 h 9654"/>
              <a:gd name="connsiteX78" fmla="*/ 0 w 10000"/>
              <a:gd name="connsiteY78" fmla="*/ 1489 h 9654"/>
              <a:gd name="connsiteX79" fmla="*/ 0 w 10000"/>
              <a:gd name="connsiteY79" fmla="*/ 1143 h 9654"/>
              <a:gd name="connsiteX80" fmla="*/ 0 w 10000"/>
              <a:gd name="connsiteY80" fmla="*/ 797 h 9654"/>
              <a:gd name="connsiteX81" fmla="*/ 0 w 10000"/>
              <a:gd name="connsiteY81" fmla="*/ 449 h 9654"/>
              <a:gd name="connsiteX82" fmla="*/ 0 w 10000"/>
              <a:gd name="connsiteY82" fmla="*/ 232 h 9654"/>
              <a:gd name="connsiteX83" fmla="*/ 0 w 10000"/>
              <a:gd name="connsiteY83" fmla="*/ 0 h 9654"/>
              <a:gd name="connsiteX84" fmla="*/ 1748 w 10000"/>
              <a:gd name="connsiteY84" fmla="*/ 0 h 9654"/>
              <a:gd name="connsiteX85" fmla="*/ 1530 w 10000"/>
              <a:gd name="connsiteY85" fmla="*/ 449 h 9654"/>
              <a:gd name="connsiteX86" fmla="*/ 1530 w 10000"/>
              <a:gd name="connsiteY86" fmla="*/ 680 h 9654"/>
              <a:gd name="connsiteX87" fmla="*/ 1311 w 10000"/>
              <a:gd name="connsiteY87" fmla="*/ 1027 h 9654"/>
              <a:gd name="connsiteX88" fmla="*/ 1311 w 10000"/>
              <a:gd name="connsiteY88" fmla="*/ 1605 h 9654"/>
              <a:gd name="connsiteX89" fmla="*/ 1093 w 10000"/>
              <a:gd name="connsiteY89" fmla="*/ 2183 h 9654"/>
              <a:gd name="connsiteX90" fmla="*/ 1093 w 10000"/>
              <a:gd name="connsiteY90" fmla="*/ 2183 h 9654"/>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465 h 10000"/>
              <a:gd name="connsiteX85" fmla="*/ 1530 w 10000"/>
              <a:gd name="connsiteY85" fmla="*/ 704 h 10000"/>
              <a:gd name="connsiteX86" fmla="*/ 1311 w 10000"/>
              <a:gd name="connsiteY86" fmla="*/ 1064 h 10000"/>
              <a:gd name="connsiteX87" fmla="*/ 1311 w 10000"/>
              <a:gd name="connsiteY87" fmla="*/ 1663 h 10000"/>
              <a:gd name="connsiteX88" fmla="*/ 1093 w 10000"/>
              <a:gd name="connsiteY88" fmla="*/ 2261 h 10000"/>
              <a:gd name="connsiteX89" fmla="*/ 1093 w 10000"/>
              <a:gd name="connsiteY89" fmla="*/ 2261 h 10000"/>
              <a:gd name="connsiteX0" fmla="*/ 1093 w 10000"/>
              <a:gd name="connsiteY0" fmla="*/ 2261 h 10000"/>
              <a:gd name="connsiteX1" fmla="*/ 1093 w 10000"/>
              <a:gd name="connsiteY1" fmla="*/ 2860 h 10000"/>
              <a:gd name="connsiteX2" fmla="*/ 1093 w 10000"/>
              <a:gd name="connsiteY2" fmla="*/ 3443 h 10000"/>
              <a:gd name="connsiteX3" fmla="*/ 1093 w 10000"/>
              <a:gd name="connsiteY3" fmla="*/ 4043 h 10000"/>
              <a:gd name="connsiteX4" fmla="*/ 1093 w 10000"/>
              <a:gd name="connsiteY4" fmla="*/ 4521 h 10000"/>
              <a:gd name="connsiteX5" fmla="*/ 875 w 10000"/>
              <a:gd name="connsiteY5" fmla="*/ 5001 h 10000"/>
              <a:gd name="connsiteX6" fmla="*/ 875 w 10000"/>
              <a:gd name="connsiteY6" fmla="*/ 5600 h 10000"/>
              <a:gd name="connsiteX7" fmla="*/ 1093 w 10000"/>
              <a:gd name="connsiteY7" fmla="*/ 6783 h 10000"/>
              <a:gd name="connsiteX8" fmla="*/ 1093 w 10000"/>
              <a:gd name="connsiteY8" fmla="*/ 7260 h 10000"/>
              <a:gd name="connsiteX9" fmla="*/ 1311 w 10000"/>
              <a:gd name="connsiteY9" fmla="*/ 7740 h 10000"/>
              <a:gd name="connsiteX10" fmla="*/ 1530 w 10000"/>
              <a:gd name="connsiteY10" fmla="*/ 8099 h 10000"/>
              <a:gd name="connsiteX11" fmla="*/ 1748 w 10000"/>
              <a:gd name="connsiteY11" fmla="*/ 8458 h 10000"/>
              <a:gd name="connsiteX12" fmla="*/ 1967 w 10000"/>
              <a:gd name="connsiteY12" fmla="*/ 8578 h 10000"/>
              <a:gd name="connsiteX13" fmla="*/ 2405 w 10000"/>
              <a:gd name="connsiteY13" fmla="*/ 8817 h 10000"/>
              <a:gd name="connsiteX14" fmla="*/ 3033 w 10000"/>
              <a:gd name="connsiteY14" fmla="*/ 8817 h 10000"/>
              <a:gd name="connsiteX15" fmla="*/ 3689 w 10000"/>
              <a:gd name="connsiteY15" fmla="*/ 8937 h 10000"/>
              <a:gd name="connsiteX16" fmla="*/ 4344 w 10000"/>
              <a:gd name="connsiteY16" fmla="*/ 8937 h 10000"/>
              <a:gd name="connsiteX17" fmla="*/ 4999 w 10000"/>
              <a:gd name="connsiteY17" fmla="*/ 8937 h 10000"/>
              <a:gd name="connsiteX18" fmla="*/ 5656 w 10000"/>
              <a:gd name="connsiteY18" fmla="*/ 8937 h 10000"/>
              <a:gd name="connsiteX19" fmla="*/ 6311 w 10000"/>
              <a:gd name="connsiteY19" fmla="*/ 8937 h 10000"/>
              <a:gd name="connsiteX20" fmla="*/ 6749 w 10000"/>
              <a:gd name="connsiteY20" fmla="*/ 8817 h 10000"/>
              <a:gd name="connsiteX21" fmla="*/ 7404 w 10000"/>
              <a:gd name="connsiteY21" fmla="*/ 8578 h 10000"/>
              <a:gd name="connsiteX22" fmla="*/ 7623 w 10000"/>
              <a:gd name="connsiteY22" fmla="*/ 8458 h 10000"/>
              <a:gd name="connsiteX23" fmla="*/ 7814 w 10000"/>
              <a:gd name="connsiteY23" fmla="*/ 8218 h 10000"/>
              <a:gd name="connsiteX24" fmla="*/ 8033 w 10000"/>
              <a:gd name="connsiteY24" fmla="*/ 7858 h 10000"/>
              <a:gd name="connsiteX25" fmla="*/ 8252 w 10000"/>
              <a:gd name="connsiteY25" fmla="*/ 7501 h 10000"/>
              <a:gd name="connsiteX26" fmla="*/ 8470 w 10000"/>
              <a:gd name="connsiteY26" fmla="*/ 7141 h 10000"/>
              <a:gd name="connsiteX27" fmla="*/ 8470 w 10000"/>
              <a:gd name="connsiteY27" fmla="*/ 6783 h 10000"/>
              <a:gd name="connsiteX28" fmla="*/ 8470 w 10000"/>
              <a:gd name="connsiteY28" fmla="*/ 6422 h 10000"/>
              <a:gd name="connsiteX29" fmla="*/ 8688 w 10000"/>
              <a:gd name="connsiteY29" fmla="*/ 6078 h 10000"/>
              <a:gd name="connsiteX30" fmla="*/ 8688 w 10000"/>
              <a:gd name="connsiteY30" fmla="*/ 5958 h 10000"/>
              <a:gd name="connsiteX31" fmla="*/ 8907 w 10000"/>
              <a:gd name="connsiteY31" fmla="*/ 5838 h 10000"/>
              <a:gd name="connsiteX32" fmla="*/ 8907 w 10000"/>
              <a:gd name="connsiteY32" fmla="*/ 5838 h 10000"/>
              <a:gd name="connsiteX33" fmla="*/ 8907 w 10000"/>
              <a:gd name="connsiteY33" fmla="*/ 5958 h 10000"/>
              <a:gd name="connsiteX34" fmla="*/ 8907 w 10000"/>
              <a:gd name="connsiteY34" fmla="*/ 6078 h 10000"/>
              <a:gd name="connsiteX35" fmla="*/ 8907 w 10000"/>
              <a:gd name="connsiteY35" fmla="*/ 6183 h 10000"/>
              <a:gd name="connsiteX36" fmla="*/ 9125 w 10000"/>
              <a:gd name="connsiteY36" fmla="*/ 6303 h 10000"/>
              <a:gd name="connsiteX37" fmla="*/ 9125 w 10000"/>
              <a:gd name="connsiteY37" fmla="*/ 6542 h 10000"/>
              <a:gd name="connsiteX38" fmla="*/ 9125 w 10000"/>
              <a:gd name="connsiteY38" fmla="*/ 6783 h 10000"/>
              <a:gd name="connsiteX39" fmla="*/ 9345 w 10000"/>
              <a:gd name="connsiteY39" fmla="*/ 7021 h 10000"/>
              <a:gd name="connsiteX40" fmla="*/ 9345 w 10000"/>
              <a:gd name="connsiteY40" fmla="*/ 7620 h 10000"/>
              <a:gd name="connsiteX41" fmla="*/ 9563 w 10000"/>
              <a:gd name="connsiteY41" fmla="*/ 8099 h 10000"/>
              <a:gd name="connsiteX42" fmla="*/ 9782 w 10000"/>
              <a:gd name="connsiteY42" fmla="*/ 8458 h 10000"/>
              <a:gd name="connsiteX43" fmla="*/ 10000 w 10000"/>
              <a:gd name="connsiteY43" fmla="*/ 8698 h 10000"/>
              <a:gd name="connsiteX44" fmla="*/ 10000 w 10000"/>
              <a:gd name="connsiteY44" fmla="*/ 8817 h 10000"/>
              <a:gd name="connsiteX45" fmla="*/ 10000 w 10000"/>
              <a:gd name="connsiteY45" fmla="*/ 8937 h 10000"/>
              <a:gd name="connsiteX46" fmla="*/ 10000 w 10000"/>
              <a:gd name="connsiteY46" fmla="*/ 9042 h 10000"/>
              <a:gd name="connsiteX47" fmla="*/ 9782 w 10000"/>
              <a:gd name="connsiteY47" fmla="*/ 9163 h 10000"/>
              <a:gd name="connsiteX48" fmla="*/ 9563 w 10000"/>
              <a:gd name="connsiteY48" fmla="*/ 9281 h 10000"/>
              <a:gd name="connsiteX49" fmla="*/ 9345 w 10000"/>
              <a:gd name="connsiteY49" fmla="*/ 9402 h 10000"/>
              <a:gd name="connsiteX50" fmla="*/ 8907 w 10000"/>
              <a:gd name="connsiteY50" fmla="*/ 9521 h 10000"/>
              <a:gd name="connsiteX51" fmla="*/ 8470 w 10000"/>
              <a:gd name="connsiteY51" fmla="*/ 9640 h 10000"/>
              <a:gd name="connsiteX52" fmla="*/ 7623 w 10000"/>
              <a:gd name="connsiteY52" fmla="*/ 9881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81 h 10000"/>
              <a:gd name="connsiteX60" fmla="*/ 2596 w 10000"/>
              <a:gd name="connsiteY60" fmla="*/ 9881 h 10000"/>
              <a:gd name="connsiteX61" fmla="*/ 2186 w 10000"/>
              <a:gd name="connsiteY61" fmla="*/ 9761 h 10000"/>
              <a:gd name="connsiteX62" fmla="*/ 1748 w 10000"/>
              <a:gd name="connsiteY62" fmla="*/ 9640 h 10000"/>
              <a:gd name="connsiteX63" fmla="*/ 1530 w 10000"/>
              <a:gd name="connsiteY63" fmla="*/ 9521 h 10000"/>
              <a:gd name="connsiteX64" fmla="*/ 1093 w 10000"/>
              <a:gd name="connsiteY64" fmla="*/ 9281 h 10000"/>
              <a:gd name="connsiteX65" fmla="*/ 875 w 10000"/>
              <a:gd name="connsiteY65" fmla="*/ 9042 h 10000"/>
              <a:gd name="connsiteX66" fmla="*/ 655 w 10000"/>
              <a:gd name="connsiteY66" fmla="*/ 8698 h 10000"/>
              <a:gd name="connsiteX67" fmla="*/ 437 w 10000"/>
              <a:gd name="connsiteY67" fmla="*/ 8458 h 10000"/>
              <a:gd name="connsiteX68" fmla="*/ 218 w 10000"/>
              <a:gd name="connsiteY68" fmla="*/ 8218 h 10000"/>
              <a:gd name="connsiteX69" fmla="*/ 218 w 10000"/>
              <a:gd name="connsiteY69" fmla="*/ 7980 h 10000"/>
              <a:gd name="connsiteX70" fmla="*/ 0 w 10000"/>
              <a:gd name="connsiteY70" fmla="*/ 7740 h 10000"/>
              <a:gd name="connsiteX71" fmla="*/ 0 w 10000"/>
              <a:gd name="connsiteY71" fmla="*/ 7380 h 10000"/>
              <a:gd name="connsiteX72" fmla="*/ 0 w 10000"/>
              <a:gd name="connsiteY72" fmla="*/ 7141 h 10000"/>
              <a:gd name="connsiteX73" fmla="*/ 0 w 10000"/>
              <a:gd name="connsiteY73" fmla="*/ 6661 h 10000"/>
              <a:gd name="connsiteX74" fmla="*/ 0 w 10000"/>
              <a:gd name="connsiteY74" fmla="*/ 6303 h 10000"/>
              <a:gd name="connsiteX75" fmla="*/ 0 w 10000"/>
              <a:gd name="connsiteY75" fmla="*/ 5838 h 10000"/>
              <a:gd name="connsiteX76" fmla="*/ 0 w 10000"/>
              <a:gd name="connsiteY76" fmla="*/ 3923 h 10000"/>
              <a:gd name="connsiteX77" fmla="*/ 0 w 10000"/>
              <a:gd name="connsiteY77" fmla="*/ 2023 h 10000"/>
              <a:gd name="connsiteX78" fmla="*/ 0 w 10000"/>
              <a:gd name="connsiteY78" fmla="*/ 1542 h 10000"/>
              <a:gd name="connsiteX79" fmla="*/ 0 w 10000"/>
              <a:gd name="connsiteY79" fmla="*/ 1184 h 10000"/>
              <a:gd name="connsiteX80" fmla="*/ 0 w 10000"/>
              <a:gd name="connsiteY80" fmla="*/ 826 h 10000"/>
              <a:gd name="connsiteX81" fmla="*/ 0 w 10000"/>
              <a:gd name="connsiteY81" fmla="*/ 465 h 10000"/>
              <a:gd name="connsiteX82" fmla="*/ 0 w 10000"/>
              <a:gd name="connsiteY82" fmla="*/ 240 h 10000"/>
              <a:gd name="connsiteX83" fmla="*/ 0 w 10000"/>
              <a:gd name="connsiteY83" fmla="*/ 0 h 10000"/>
              <a:gd name="connsiteX84" fmla="*/ 1530 w 10000"/>
              <a:gd name="connsiteY84" fmla="*/ 704 h 10000"/>
              <a:gd name="connsiteX85" fmla="*/ 1311 w 10000"/>
              <a:gd name="connsiteY85" fmla="*/ 1064 h 10000"/>
              <a:gd name="connsiteX86" fmla="*/ 1311 w 10000"/>
              <a:gd name="connsiteY86" fmla="*/ 1663 h 10000"/>
              <a:gd name="connsiteX87" fmla="*/ 1093 w 10000"/>
              <a:gd name="connsiteY87" fmla="*/ 2261 h 10000"/>
              <a:gd name="connsiteX88" fmla="*/ 1093 w 10000"/>
              <a:gd name="connsiteY88" fmla="*/ 2261 h 10000"/>
              <a:gd name="connsiteX0" fmla="*/ 1093 w 10000"/>
              <a:gd name="connsiteY0" fmla="*/ 2021 h 9760"/>
              <a:gd name="connsiteX1" fmla="*/ 1093 w 10000"/>
              <a:gd name="connsiteY1" fmla="*/ 2620 h 9760"/>
              <a:gd name="connsiteX2" fmla="*/ 1093 w 10000"/>
              <a:gd name="connsiteY2" fmla="*/ 3203 h 9760"/>
              <a:gd name="connsiteX3" fmla="*/ 1093 w 10000"/>
              <a:gd name="connsiteY3" fmla="*/ 3803 h 9760"/>
              <a:gd name="connsiteX4" fmla="*/ 1093 w 10000"/>
              <a:gd name="connsiteY4" fmla="*/ 4281 h 9760"/>
              <a:gd name="connsiteX5" fmla="*/ 875 w 10000"/>
              <a:gd name="connsiteY5" fmla="*/ 4761 h 9760"/>
              <a:gd name="connsiteX6" fmla="*/ 875 w 10000"/>
              <a:gd name="connsiteY6" fmla="*/ 5360 h 9760"/>
              <a:gd name="connsiteX7" fmla="*/ 1093 w 10000"/>
              <a:gd name="connsiteY7" fmla="*/ 6543 h 9760"/>
              <a:gd name="connsiteX8" fmla="*/ 1093 w 10000"/>
              <a:gd name="connsiteY8" fmla="*/ 7020 h 9760"/>
              <a:gd name="connsiteX9" fmla="*/ 1311 w 10000"/>
              <a:gd name="connsiteY9" fmla="*/ 7500 h 9760"/>
              <a:gd name="connsiteX10" fmla="*/ 1530 w 10000"/>
              <a:gd name="connsiteY10" fmla="*/ 7859 h 9760"/>
              <a:gd name="connsiteX11" fmla="*/ 1748 w 10000"/>
              <a:gd name="connsiteY11" fmla="*/ 8218 h 9760"/>
              <a:gd name="connsiteX12" fmla="*/ 1967 w 10000"/>
              <a:gd name="connsiteY12" fmla="*/ 8338 h 9760"/>
              <a:gd name="connsiteX13" fmla="*/ 2405 w 10000"/>
              <a:gd name="connsiteY13" fmla="*/ 8577 h 9760"/>
              <a:gd name="connsiteX14" fmla="*/ 3033 w 10000"/>
              <a:gd name="connsiteY14" fmla="*/ 8577 h 9760"/>
              <a:gd name="connsiteX15" fmla="*/ 3689 w 10000"/>
              <a:gd name="connsiteY15" fmla="*/ 8697 h 9760"/>
              <a:gd name="connsiteX16" fmla="*/ 4344 w 10000"/>
              <a:gd name="connsiteY16" fmla="*/ 8697 h 9760"/>
              <a:gd name="connsiteX17" fmla="*/ 4999 w 10000"/>
              <a:gd name="connsiteY17" fmla="*/ 8697 h 9760"/>
              <a:gd name="connsiteX18" fmla="*/ 5656 w 10000"/>
              <a:gd name="connsiteY18" fmla="*/ 8697 h 9760"/>
              <a:gd name="connsiteX19" fmla="*/ 6311 w 10000"/>
              <a:gd name="connsiteY19" fmla="*/ 8697 h 9760"/>
              <a:gd name="connsiteX20" fmla="*/ 6749 w 10000"/>
              <a:gd name="connsiteY20" fmla="*/ 8577 h 9760"/>
              <a:gd name="connsiteX21" fmla="*/ 7404 w 10000"/>
              <a:gd name="connsiteY21" fmla="*/ 8338 h 9760"/>
              <a:gd name="connsiteX22" fmla="*/ 7623 w 10000"/>
              <a:gd name="connsiteY22" fmla="*/ 8218 h 9760"/>
              <a:gd name="connsiteX23" fmla="*/ 7814 w 10000"/>
              <a:gd name="connsiteY23" fmla="*/ 7978 h 9760"/>
              <a:gd name="connsiteX24" fmla="*/ 8033 w 10000"/>
              <a:gd name="connsiteY24" fmla="*/ 7618 h 9760"/>
              <a:gd name="connsiteX25" fmla="*/ 8252 w 10000"/>
              <a:gd name="connsiteY25" fmla="*/ 7261 h 9760"/>
              <a:gd name="connsiteX26" fmla="*/ 8470 w 10000"/>
              <a:gd name="connsiteY26" fmla="*/ 6901 h 9760"/>
              <a:gd name="connsiteX27" fmla="*/ 8470 w 10000"/>
              <a:gd name="connsiteY27" fmla="*/ 6543 h 9760"/>
              <a:gd name="connsiteX28" fmla="*/ 8470 w 10000"/>
              <a:gd name="connsiteY28" fmla="*/ 6182 h 9760"/>
              <a:gd name="connsiteX29" fmla="*/ 8688 w 10000"/>
              <a:gd name="connsiteY29" fmla="*/ 5838 h 9760"/>
              <a:gd name="connsiteX30" fmla="*/ 8688 w 10000"/>
              <a:gd name="connsiteY30" fmla="*/ 5718 h 9760"/>
              <a:gd name="connsiteX31" fmla="*/ 8907 w 10000"/>
              <a:gd name="connsiteY31" fmla="*/ 5598 h 9760"/>
              <a:gd name="connsiteX32" fmla="*/ 8907 w 10000"/>
              <a:gd name="connsiteY32" fmla="*/ 5598 h 9760"/>
              <a:gd name="connsiteX33" fmla="*/ 8907 w 10000"/>
              <a:gd name="connsiteY33" fmla="*/ 5718 h 9760"/>
              <a:gd name="connsiteX34" fmla="*/ 8907 w 10000"/>
              <a:gd name="connsiteY34" fmla="*/ 5838 h 9760"/>
              <a:gd name="connsiteX35" fmla="*/ 8907 w 10000"/>
              <a:gd name="connsiteY35" fmla="*/ 5943 h 9760"/>
              <a:gd name="connsiteX36" fmla="*/ 9125 w 10000"/>
              <a:gd name="connsiteY36" fmla="*/ 6063 h 9760"/>
              <a:gd name="connsiteX37" fmla="*/ 9125 w 10000"/>
              <a:gd name="connsiteY37" fmla="*/ 6302 h 9760"/>
              <a:gd name="connsiteX38" fmla="*/ 9125 w 10000"/>
              <a:gd name="connsiteY38" fmla="*/ 6543 h 9760"/>
              <a:gd name="connsiteX39" fmla="*/ 9345 w 10000"/>
              <a:gd name="connsiteY39" fmla="*/ 6781 h 9760"/>
              <a:gd name="connsiteX40" fmla="*/ 9345 w 10000"/>
              <a:gd name="connsiteY40" fmla="*/ 7380 h 9760"/>
              <a:gd name="connsiteX41" fmla="*/ 9563 w 10000"/>
              <a:gd name="connsiteY41" fmla="*/ 7859 h 9760"/>
              <a:gd name="connsiteX42" fmla="*/ 9782 w 10000"/>
              <a:gd name="connsiteY42" fmla="*/ 8218 h 9760"/>
              <a:gd name="connsiteX43" fmla="*/ 10000 w 10000"/>
              <a:gd name="connsiteY43" fmla="*/ 8458 h 9760"/>
              <a:gd name="connsiteX44" fmla="*/ 10000 w 10000"/>
              <a:gd name="connsiteY44" fmla="*/ 8577 h 9760"/>
              <a:gd name="connsiteX45" fmla="*/ 10000 w 10000"/>
              <a:gd name="connsiteY45" fmla="*/ 8697 h 9760"/>
              <a:gd name="connsiteX46" fmla="*/ 10000 w 10000"/>
              <a:gd name="connsiteY46" fmla="*/ 8802 h 9760"/>
              <a:gd name="connsiteX47" fmla="*/ 9782 w 10000"/>
              <a:gd name="connsiteY47" fmla="*/ 8923 h 9760"/>
              <a:gd name="connsiteX48" fmla="*/ 9563 w 10000"/>
              <a:gd name="connsiteY48" fmla="*/ 9041 h 9760"/>
              <a:gd name="connsiteX49" fmla="*/ 9345 w 10000"/>
              <a:gd name="connsiteY49" fmla="*/ 9162 h 9760"/>
              <a:gd name="connsiteX50" fmla="*/ 8907 w 10000"/>
              <a:gd name="connsiteY50" fmla="*/ 9281 h 9760"/>
              <a:gd name="connsiteX51" fmla="*/ 8470 w 10000"/>
              <a:gd name="connsiteY51" fmla="*/ 9400 h 9760"/>
              <a:gd name="connsiteX52" fmla="*/ 7623 w 10000"/>
              <a:gd name="connsiteY52" fmla="*/ 9641 h 9760"/>
              <a:gd name="connsiteX53" fmla="*/ 6749 w 10000"/>
              <a:gd name="connsiteY53" fmla="*/ 9760 h 9760"/>
              <a:gd name="connsiteX54" fmla="*/ 5874 w 10000"/>
              <a:gd name="connsiteY54" fmla="*/ 9760 h 9760"/>
              <a:gd name="connsiteX55" fmla="*/ 5219 w 10000"/>
              <a:gd name="connsiteY55" fmla="*/ 9760 h 9760"/>
              <a:gd name="connsiteX56" fmla="*/ 4563 w 10000"/>
              <a:gd name="connsiteY56" fmla="*/ 9760 h 9760"/>
              <a:gd name="connsiteX57" fmla="*/ 4126 w 10000"/>
              <a:gd name="connsiteY57" fmla="*/ 9760 h 9760"/>
              <a:gd name="connsiteX58" fmla="*/ 3469 w 10000"/>
              <a:gd name="connsiteY58" fmla="*/ 9760 h 9760"/>
              <a:gd name="connsiteX59" fmla="*/ 3033 w 10000"/>
              <a:gd name="connsiteY59" fmla="*/ 9641 h 9760"/>
              <a:gd name="connsiteX60" fmla="*/ 2596 w 10000"/>
              <a:gd name="connsiteY60" fmla="*/ 9641 h 9760"/>
              <a:gd name="connsiteX61" fmla="*/ 2186 w 10000"/>
              <a:gd name="connsiteY61" fmla="*/ 9521 h 9760"/>
              <a:gd name="connsiteX62" fmla="*/ 1748 w 10000"/>
              <a:gd name="connsiteY62" fmla="*/ 9400 h 9760"/>
              <a:gd name="connsiteX63" fmla="*/ 1530 w 10000"/>
              <a:gd name="connsiteY63" fmla="*/ 9281 h 9760"/>
              <a:gd name="connsiteX64" fmla="*/ 1093 w 10000"/>
              <a:gd name="connsiteY64" fmla="*/ 9041 h 9760"/>
              <a:gd name="connsiteX65" fmla="*/ 875 w 10000"/>
              <a:gd name="connsiteY65" fmla="*/ 8802 h 9760"/>
              <a:gd name="connsiteX66" fmla="*/ 655 w 10000"/>
              <a:gd name="connsiteY66" fmla="*/ 8458 h 9760"/>
              <a:gd name="connsiteX67" fmla="*/ 437 w 10000"/>
              <a:gd name="connsiteY67" fmla="*/ 8218 h 9760"/>
              <a:gd name="connsiteX68" fmla="*/ 218 w 10000"/>
              <a:gd name="connsiteY68" fmla="*/ 7978 h 9760"/>
              <a:gd name="connsiteX69" fmla="*/ 218 w 10000"/>
              <a:gd name="connsiteY69" fmla="*/ 7740 h 9760"/>
              <a:gd name="connsiteX70" fmla="*/ 0 w 10000"/>
              <a:gd name="connsiteY70" fmla="*/ 7500 h 9760"/>
              <a:gd name="connsiteX71" fmla="*/ 0 w 10000"/>
              <a:gd name="connsiteY71" fmla="*/ 7140 h 9760"/>
              <a:gd name="connsiteX72" fmla="*/ 0 w 10000"/>
              <a:gd name="connsiteY72" fmla="*/ 6901 h 9760"/>
              <a:gd name="connsiteX73" fmla="*/ 0 w 10000"/>
              <a:gd name="connsiteY73" fmla="*/ 6421 h 9760"/>
              <a:gd name="connsiteX74" fmla="*/ 0 w 10000"/>
              <a:gd name="connsiteY74" fmla="*/ 6063 h 9760"/>
              <a:gd name="connsiteX75" fmla="*/ 0 w 10000"/>
              <a:gd name="connsiteY75" fmla="*/ 5598 h 9760"/>
              <a:gd name="connsiteX76" fmla="*/ 0 w 10000"/>
              <a:gd name="connsiteY76" fmla="*/ 3683 h 9760"/>
              <a:gd name="connsiteX77" fmla="*/ 0 w 10000"/>
              <a:gd name="connsiteY77" fmla="*/ 1783 h 9760"/>
              <a:gd name="connsiteX78" fmla="*/ 0 w 10000"/>
              <a:gd name="connsiteY78" fmla="*/ 1302 h 9760"/>
              <a:gd name="connsiteX79" fmla="*/ 0 w 10000"/>
              <a:gd name="connsiteY79" fmla="*/ 944 h 9760"/>
              <a:gd name="connsiteX80" fmla="*/ 0 w 10000"/>
              <a:gd name="connsiteY80" fmla="*/ 586 h 9760"/>
              <a:gd name="connsiteX81" fmla="*/ 0 w 10000"/>
              <a:gd name="connsiteY81" fmla="*/ 225 h 9760"/>
              <a:gd name="connsiteX82" fmla="*/ 0 w 10000"/>
              <a:gd name="connsiteY82" fmla="*/ 0 h 9760"/>
              <a:gd name="connsiteX83" fmla="*/ 1530 w 10000"/>
              <a:gd name="connsiteY83" fmla="*/ 464 h 9760"/>
              <a:gd name="connsiteX84" fmla="*/ 1311 w 10000"/>
              <a:gd name="connsiteY84" fmla="*/ 824 h 9760"/>
              <a:gd name="connsiteX85" fmla="*/ 1311 w 10000"/>
              <a:gd name="connsiteY85" fmla="*/ 1423 h 9760"/>
              <a:gd name="connsiteX86" fmla="*/ 1093 w 10000"/>
              <a:gd name="connsiteY86" fmla="*/ 2021 h 9760"/>
              <a:gd name="connsiteX87" fmla="*/ 1093 w 10000"/>
              <a:gd name="connsiteY87" fmla="*/ 2021 h 9760"/>
              <a:gd name="connsiteX0" fmla="*/ 1093 w 10000"/>
              <a:gd name="connsiteY0" fmla="*/ 1840 h 9769"/>
              <a:gd name="connsiteX1" fmla="*/ 1093 w 10000"/>
              <a:gd name="connsiteY1" fmla="*/ 2453 h 9769"/>
              <a:gd name="connsiteX2" fmla="*/ 1093 w 10000"/>
              <a:gd name="connsiteY2" fmla="*/ 3051 h 9769"/>
              <a:gd name="connsiteX3" fmla="*/ 1093 w 10000"/>
              <a:gd name="connsiteY3" fmla="*/ 3666 h 9769"/>
              <a:gd name="connsiteX4" fmla="*/ 1093 w 10000"/>
              <a:gd name="connsiteY4" fmla="*/ 4155 h 9769"/>
              <a:gd name="connsiteX5" fmla="*/ 875 w 10000"/>
              <a:gd name="connsiteY5" fmla="*/ 4647 h 9769"/>
              <a:gd name="connsiteX6" fmla="*/ 875 w 10000"/>
              <a:gd name="connsiteY6" fmla="*/ 5261 h 9769"/>
              <a:gd name="connsiteX7" fmla="*/ 1093 w 10000"/>
              <a:gd name="connsiteY7" fmla="*/ 6473 h 9769"/>
              <a:gd name="connsiteX8" fmla="*/ 1093 w 10000"/>
              <a:gd name="connsiteY8" fmla="*/ 6962 h 9769"/>
              <a:gd name="connsiteX9" fmla="*/ 1311 w 10000"/>
              <a:gd name="connsiteY9" fmla="*/ 7453 h 9769"/>
              <a:gd name="connsiteX10" fmla="*/ 1530 w 10000"/>
              <a:gd name="connsiteY10" fmla="*/ 7821 h 9769"/>
              <a:gd name="connsiteX11" fmla="*/ 1748 w 10000"/>
              <a:gd name="connsiteY11" fmla="*/ 8189 h 9769"/>
              <a:gd name="connsiteX12" fmla="*/ 1967 w 10000"/>
              <a:gd name="connsiteY12" fmla="*/ 8312 h 9769"/>
              <a:gd name="connsiteX13" fmla="*/ 2405 w 10000"/>
              <a:gd name="connsiteY13" fmla="*/ 8557 h 9769"/>
              <a:gd name="connsiteX14" fmla="*/ 3033 w 10000"/>
              <a:gd name="connsiteY14" fmla="*/ 8557 h 9769"/>
              <a:gd name="connsiteX15" fmla="*/ 3689 w 10000"/>
              <a:gd name="connsiteY15" fmla="*/ 8680 h 9769"/>
              <a:gd name="connsiteX16" fmla="*/ 4344 w 10000"/>
              <a:gd name="connsiteY16" fmla="*/ 8680 h 9769"/>
              <a:gd name="connsiteX17" fmla="*/ 4999 w 10000"/>
              <a:gd name="connsiteY17" fmla="*/ 8680 h 9769"/>
              <a:gd name="connsiteX18" fmla="*/ 5656 w 10000"/>
              <a:gd name="connsiteY18" fmla="*/ 8680 h 9769"/>
              <a:gd name="connsiteX19" fmla="*/ 6311 w 10000"/>
              <a:gd name="connsiteY19" fmla="*/ 8680 h 9769"/>
              <a:gd name="connsiteX20" fmla="*/ 6749 w 10000"/>
              <a:gd name="connsiteY20" fmla="*/ 8557 h 9769"/>
              <a:gd name="connsiteX21" fmla="*/ 7404 w 10000"/>
              <a:gd name="connsiteY21" fmla="*/ 8312 h 9769"/>
              <a:gd name="connsiteX22" fmla="*/ 7623 w 10000"/>
              <a:gd name="connsiteY22" fmla="*/ 8189 h 9769"/>
              <a:gd name="connsiteX23" fmla="*/ 7814 w 10000"/>
              <a:gd name="connsiteY23" fmla="*/ 7943 h 9769"/>
              <a:gd name="connsiteX24" fmla="*/ 8033 w 10000"/>
              <a:gd name="connsiteY24" fmla="*/ 7574 h 9769"/>
              <a:gd name="connsiteX25" fmla="*/ 8252 w 10000"/>
              <a:gd name="connsiteY25" fmla="*/ 7209 h 9769"/>
              <a:gd name="connsiteX26" fmla="*/ 8470 w 10000"/>
              <a:gd name="connsiteY26" fmla="*/ 6840 h 9769"/>
              <a:gd name="connsiteX27" fmla="*/ 8470 w 10000"/>
              <a:gd name="connsiteY27" fmla="*/ 6473 h 9769"/>
              <a:gd name="connsiteX28" fmla="*/ 8470 w 10000"/>
              <a:gd name="connsiteY28" fmla="*/ 6103 h 9769"/>
              <a:gd name="connsiteX29" fmla="*/ 8688 w 10000"/>
              <a:gd name="connsiteY29" fmla="*/ 5751 h 9769"/>
              <a:gd name="connsiteX30" fmla="*/ 8688 w 10000"/>
              <a:gd name="connsiteY30" fmla="*/ 5628 h 9769"/>
              <a:gd name="connsiteX31" fmla="*/ 8907 w 10000"/>
              <a:gd name="connsiteY31" fmla="*/ 5505 h 9769"/>
              <a:gd name="connsiteX32" fmla="*/ 8907 w 10000"/>
              <a:gd name="connsiteY32" fmla="*/ 5505 h 9769"/>
              <a:gd name="connsiteX33" fmla="*/ 8907 w 10000"/>
              <a:gd name="connsiteY33" fmla="*/ 5628 h 9769"/>
              <a:gd name="connsiteX34" fmla="*/ 8907 w 10000"/>
              <a:gd name="connsiteY34" fmla="*/ 5751 h 9769"/>
              <a:gd name="connsiteX35" fmla="*/ 8907 w 10000"/>
              <a:gd name="connsiteY35" fmla="*/ 5858 h 9769"/>
              <a:gd name="connsiteX36" fmla="*/ 9125 w 10000"/>
              <a:gd name="connsiteY36" fmla="*/ 5981 h 9769"/>
              <a:gd name="connsiteX37" fmla="*/ 9125 w 10000"/>
              <a:gd name="connsiteY37" fmla="*/ 6226 h 9769"/>
              <a:gd name="connsiteX38" fmla="*/ 9125 w 10000"/>
              <a:gd name="connsiteY38" fmla="*/ 6473 h 9769"/>
              <a:gd name="connsiteX39" fmla="*/ 9345 w 10000"/>
              <a:gd name="connsiteY39" fmla="*/ 6717 h 9769"/>
              <a:gd name="connsiteX40" fmla="*/ 9345 w 10000"/>
              <a:gd name="connsiteY40" fmla="*/ 7330 h 9769"/>
              <a:gd name="connsiteX41" fmla="*/ 9563 w 10000"/>
              <a:gd name="connsiteY41" fmla="*/ 7821 h 9769"/>
              <a:gd name="connsiteX42" fmla="*/ 9782 w 10000"/>
              <a:gd name="connsiteY42" fmla="*/ 8189 h 9769"/>
              <a:gd name="connsiteX43" fmla="*/ 10000 w 10000"/>
              <a:gd name="connsiteY43" fmla="*/ 8435 h 9769"/>
              <a:gd name="connsiteX44" fmla="*/ 10000 w 10000"/>
              <a:gd name="connsiteY44" fmla="*/ 8557 h 9769"/>
              <a:gd name="connsiteX45" fmla="*/ 10000 w 10000"/>
              <a:gd name="connsiteY45" fmla="*/ 8680 h 9769"/>
              <a:gd name="connsiteX46" fmla="*/ 10000 w 10000"/>
              <a:gd name="connsiteY46" fmla="*/ 8787 h 9769"/>
              <a:gd name="connsiteX47" fmla="*/ 9782 w 10000"/>
              <a:gd name="connsiteY47" fmla="*/ 8911 h 9769"/>
              <a:gd name="connsiteX48" fmla="*/ 9563 w 10000"/>
              <a:gd name="connsiteY48" fmla="*/ 9032 h 9769"/>
              <a:gd name="connsiteX49" fmla="*/ 9345 w 10000"/>
              <a:gd name="connsiteY49" fmla="*/ 9156 h 9769"/>
              <a:gd name="connsiteX50" fmla="*/ 8907 w 10000"/>
              <a:gd name="connsiteY50" fmla="*/ 9278 h 9769"/>
              <a:gd name="connsiteX51" fmla="*/ 8470 w 10000"/>
              <a:gd name="connsiteY51" fmla="*/ 9400 h 9769"/>
              <a:gd name="connsiteX52" fmla="*/ 7623 w 10000"/>
              <a:gd name="connsiteY52" fmla="*/ 9647 h 9769"/>
              <a:gd name="connsiteX53" fmla="*/ 6749 w 10000"/>
              <a:gd name="connsiteY53" fmla="*/ 9769 h 9769"/>
              <a:gd name="connsiteX54" fmla="*/ 5874 w 10000"/>
              <a:gd name="connsiteY54" fmla="*/ 9769 h 9769"/>
              <a:gd name="connsiteX55" fmla="*/ 5219 w 10000"/>
              <a:gd name="connsiteY55" fmla="*/ 9769 h 9769"/>
              <a:gd name="connsiteX56" fmla="*/ 4563 w 10000"/>
              <a:gd name="connsiteY56" fmla="*/ 9769 h 9769"/>
              <a:gd name="connsiteX57" fmla="*/ 4126 w 10000"/>
              <a:gd name="connsiteY57" fmla="*/ 9769 h 9769"/>
              <a:gd name="connsiteX58" fmla="*/ 3469 w 10000"/>
              <a:gd name="connsiteY58" fmla="*/ 9769 h 9769"/>
              <a:gd name="connsiteX59" fmla="*/ 3033 w 10000"/>
              <a:gd name="connsiteY59" fmla="*/ 9647 h 9769"/>
              <a:gd name="connsiteX60" fmla="*/ 2596 w 10000"/>
              <a:gd name="connsiteY60" fmla="*/ 9647 h 9769"/>
              <a:gd name="connsiteX61" fmla="*/ 2186 w 10000"/>
              <a:gd name="connsiteY61" fmla="*/ 9524 h 9769"/>
              <a:gd name="connsiteX62" fmla="*/ 1748 w 10000"/>
              <a:gd name="connsiteY62" fmla="*/ 9400 h 9769"/>
              <a:gd name="connsiteX63" fmla="*/ 1530 w 10000"/>
              <a:gd name="connsiteY63" fmla="*/ 9278 h 9769"/>
              <a:gd name="connsiteX64" fmla="*/ 1093 w 10000"/>
              <a:gd name="connsiteY64" fmla="*/ 9032 h 9769"/>
              <a:gd name="connsiteX65" fmla="*/ 875 w 10000"/>
              <a:gd name="connsiteY65" fmla="*/ 8787 h 9769"/>
              <a:gd name="connsiteX66" fmla="*/ 655 w 10000"/>
              <a:gd name="connsiteY66" fmla="*/ 8435 h 9769"/>
              <a:gd name="connsiteX67" fmla="*/ 437 w 10000"/>
              <a:gd name="connsiteY67" fmla="*/ 8189 h 9769"/>
              <a:gd name="connsiteX68" fmla="*/ 218 w 10000"/>
              <a:gd name="connsiteY68" fmla="*/ 7943 h 9769"/>
              <a:gd name="connsiteX69" fmla="*/ 218 w 10000"/>
              <a:gd name="connsiteY69" fmla="*/ 7699 h 9769"/>
              <a:gd name="connsiteX70" fmla="*/ 0 w 10000"/>
              <a:gd name="connsiteY70" fmla="*/ 7453 h 9769"/>
              <a:gd name="connsiteX71" fmla="*/ 0 w 10000"/>
              <a:gd name="connsiteY71" fmla="*/ 7085 h 9769"/>
              <a:gd name="connsiteX72" fmla="*/ 0 w 10000"/>
              <a:gd name="connsiteY72" fmla="*/ 6840 h 9769"/>
              <a:gd name="connsiteX73" fmla="*/ 0 w 10000"/>
              <a:gd name="connsiteY73" fmla="*/ 6348 h 9769"/>
              <a:gd name="connsiteX74" fmla="*/ 0 w 10000"/>
              <a:gd name="connsiteY74" fmla="*/ 5981 h 9769"/>
              <a:gd name="connsiteX75" fmla="*/ 0 w 10000"/>
              <a:gd name="connsiteY75" fmla="*/ 5505 h 9769"/>
              <a:gd name="connsiteX76" fmla="*/ 0 w 10000"/>
              <a:gd name="connsiteY76" fmla="*/ 3543 h 9769"/>
              <a:gd name="connsiteX77" fmla="*/ 0 w 10000"/>
              <a:gd name="connsiteY77" fmla="*/ 1596 h 9769"/>
              <a:gd name="connsiteX78" fmla="*/ 0 w 10000"/>
              <a:gd name="connsiteY78" fmla="*/ 1103 h 9769"/>
              <a:gd name="connsiteX79" fmla="*/ 0 w 10000"/>
              <a:gd name="connsiteY79" fmla="*/ 736 h 9769"/>
              <a:gd name="connsiteX80" fmla="*/ 0 w 10000"/>
              <a:gd name="connsiteY80" fmla="*/ 369 h 9769"/>
              <a:gd name="connsiteX81" fmla="*/ 0 w 10000"/>
              <a:gd name="connsiteY81" fmla="*/ 0 h 9769"/>
              <a:gd name="connsiteX82" fmla="*/ 1530 w 10000"/>
              <a:gd name="connsiteY82" fmla="*/ 244 h 9769"/>
              <a:gd name="connsiteX83" fmla="*/ 1311 w 10000"/>
              <a:gd name="connsiteY83" fmla="*/ 613 h 9769"/>
              <a:gd name="connsiteX84" fmla="*/ 1311 w 10000"/>
              <a:gd name="connsiteY84" fmla="*/ 1227 h 9769"/>
              <a:gd name="connsiteX85" fmla="*/ 1093 w 10000"/>
              <a:gd name="connsiteY85" fmla="*/ 1840 h 9769"/>
              <a:gd name="connsiteX86" fmla="*/ 1093 w 10000"/>
              <a:gd name="connsiteY86" fmla="*/ 1840 h 9769"/>
              <a:gd name="connsiteX0" fmla="*/ 1093 w 10000"/>
              <a:gd name="connsiteY0" fmla="*/ 1884 h 10000"/>
              <a:gd name="connsiteX1" fmla="*/ 1093 w 10000"/>
              <a:gd name="connsiteY1" fmla="*/ 2511 h 10000"/>
              <a:gd name="connsiteX2" fmla="*/ 1093 w 10000"/>
              <a:gd name="connsiteY2" fmla="*/ 3123 h 10000"/>
              <a:gd name="connsiteX3" fmla="*/ 1093 w 10000"/>
              <a:gd name="connsiteY3" fmla="*/ 3753 h 10000"/>
              <a:gd name="connsiteX4" fmla="*/ 1093 w 10000"/>
              <a:gd name="connsiteY4" fmla="*/ 4253 h 10000"/>
              <a:gd name="connsiteX5" fmla="*/ 875 w 10000"/>
              <a:gd name="connsiteY5" fmla="*/ 4757 h 10000"/>
              <a:gd name="connsiteX6" fmla="*/ 875 w 10000"/>
              <a:gd name="connsiteY6" fmla="*/ 5385 h 10000"/>
              <a:gd name="connsiteX7" fmla="*/ 1093 w 10000"/>
              <a:gd name="connsiteY7" fmla="*/ 6626 h 10000"/>
              <a:gd name="connsiteX8" fmla="*/ 1093 w 10000"/>
              <a:gd name="connsiteY8" fmla="*/ 7127 h 10000"/>
              <a:gd name="connsiteX9" fmla="*/ 1311 w 10000"/>
              <a:gd name="connsiteY9" fmla="*/ 7629 h 10000"/>
              <a:gd name="connsiteX10" fmla="*/ 1530 w 10000"/>
              <a:gd name="connsiteY10" fmla="*/ 8006 h 10000"/>
              <a:gd name="connsiteX11" fmla="*/ 1748 w 10000"/>
              <a:gd name="connsiteY11" fmla="*/ 8383 h 10000"/>
              <a:gd name="connsiteX12" fmla="*/ 1967 w 10000"/>
              <a:gd name="connsiteY12" fmla="*/ 8509 h 10000"/>
              <a:gd name="connsiteX13" fmla="*/ 2405 w 10000"/>
              <a:gd name="connsiteY13" fmla="*/ 8759 h 10000"/>
              <a:gd name="connsiteX14" fmla="*/ 3033 w 10000"/>
              <a:gd name="connsiteY14" fmla="*/ 8759 h 10000"/>
              <a:gd name="connsiteX15" fmla="*/ 3689 w 10000"/>
              <a:gd name="connsiteY15" fmla="*/ 8885 h 10000"/>
              <a:gd name="connsiteX16" fmla="*/ 4344 w 10000"/>
              <a:gd name="connsiteY16" fmla="*/ 8885 h 10000"/>
              <a:gd name="connsiteX17" fmla="*/ 4999 w 10000"/>
              <a:gd name="connsiteY17" fmla="*/ 8885 h 10000"/>
              <a:gd name="connsiteX18" fmla="*/ 5656 w 10000"/>
              <a:gd name="connsiteY18" fmla="*/ 8885 h 10000"/>
              <a:gd name="connsiteX19" fmla="*/ 6311 w 10000"/>
              <a:gd name="connsiteY19" fmla="*/ 8885 h 10000"/>
              <a:gd name="connsiteX20" fmla="*/ 6749 w 10000"/>
              <a:gd name="connsiteY20" fmla="*/ 8759 h 10000"/>
              <a:gd name="connsiteX21" fmla="*/ 7404 w 10000"/>
              <a:gd name="connsiteY21" fmla="*/ 8509 h 10000"/>
              <a:gd name="connsiteX22" fmla="*/ 7623 w 10000"/>
              <a:gd name="connsiteY22" fmla="*/ 8383 h 10000"/>
              <a:gd name="connsiteX23" fmla="*/ 7814 w 10000"/>
              <a:gd name="connsiteY23" fmla="*/ 8131 h 10000"/>
              <a:gd name="connsiteX24" fmla="*/ 8033 w 10000"/>
              <a:gd name="connsiteY24" fmla="*/ 7753 h 10000"/>
              <a:gd name="connsiteX25" fmla="*/ 8252 w 10000"/>
              <a:gd name="connsiteY25" fmla="*/ 7379 h 10000"/>
              <a:gd name="connsiteX26" fmla="*/ 8470 w 10000"/>
              <a:gd name="connsiteY26" fmla="*/ 7002 h 10000"/>
              <a:gd name="connsiteX27" fmla="*/ 8470 w 10000"/>
              <a:gd name="connsiteY27" fmla="*/ 6626 h 10000"/>
              <a:gd name="connsiteX28" fmla="*/ 8470 w 10000"/>
              <a:gd name="connsiteY28" fmla="*/ 6247 h 10000"/>
              <a:gd name="connsiteX29" fmla="*/ 8688 w 10000"/>
              <a:gd name="connsiteY29" fmla="*/ 5887 h 10000"/>
              <a:gd name="connsiteX30" fmla="*/ 8688 w 10000"/>
              <a:gd name="connsiteY30" fmla="*/ 5761 h 10000"/>
              <a:gd name="connsiteX31" fmla="*/ 8907 w 10000"/>
              <a:gd name="connsiteY31" fmla="*/ 5635 h 10000"/>
              <a:gd name="connsiteX32" fmla="*/ 8907 w 10000"/>
              <a:gd name="connsiteY32" fmla="*/ 5635 h 10000"/>
              <a:gd name="connsiteX33" fmla="*/ 8907 w 10000"/>
              <a:gd name="connsiteY33" fmla="*/ 5761 h 10000"/>
              <a:gd name="connsiteX34" fmla="*/ 8907 w 10000"/>
              <a:gd name="connsiteY34" fmla="*/ 5887 h 10000"/>
              <a:gd name="connsiteX35" fmla="*/ 8907 w 10000"/>
              <a:gd name="connsiteY35" fmla="*/ 5997 h 10000"/>
              <a:gd name="connsiteX36" fmla="*/ 9125 w 10000"/>
              <a:gd name="connsiteY36" fmla="*/ 6122 h 10000"/>
              <a:gd name="connsiteX37" fmla="*/ 9125 w 10000"/>
              <a:gd name="connsiteY37" fmla="*/ 6373 h 10000"/>
              <a:gd name="connsiteX38" fmla="*/ 9125 w 10000"/>
              <a:gd name="connsiteY38" fmla="*/ 6626 h 10000"/>
              <a:gd name="connsiteX39" fmla="*/ 9345 w 10000"/>
              <a:gd name="connsiteY39" fmla="*/ 6876 h 10000"/>
              <a:gd name="connsiteX40" fmla="*/ 9345 w 10000"/>
              <a:gd name="connsiteY40" fmla="*/ 7503 h 10000"/>
              <a:gd name="connsiteX41" fmla="*/ 9563 w 10000"/>
              <a:gd name="connsiteY41" fmla="*/ 8006 h 10000"/>
              <a:gd name="connsiteX42" fmla="*/ 9782 w 10000"/>
              <a:gd name="connsiteY42" fmla="*/ 8383 h 10000"/>
              <a:gd name="connsiteX43" fmla="*/ 10000 w 10000"/>
              <a:gd name="connsiteY43" fmla="*/ 8634 h 10000"/>
              <a:gd name="connsiteX44" fmla="*/ 10000 w 10000"/>
              <a:gd name="connsiteY44" fmla="*/ 8759 h 10000"/>
              <a:gd name="connsiteX45" fmla="*/ 10000 w 10000"/>
              <a:gd name="connsiteY45" fmla="*/ 8885 h 10000"/>
              <a:gd name="connsiteX46" fmla="*/ 10000 w 10000"/>
              <a:gd name="connsiteY46" fmla="*/ 8995 h 10000"/>
              <a:gd name="connsiteX47" fmla="*/ 9782 w 10000"/>
              <a:gd name="connsiteY47" fmla="*/ 9122 h 10000"/>
              <a:gd name="connsiteX48" fmla="*/ 9563 w 10000"/>
              <a:gd name="connsiteY48" fmla="*/ 9246 h 10000"/>
              <a:gd name="connsiteX49" fmla="*/ 9345 w 10000"/>
              <a:gd name="connsiteY49" fmla="*/ 9373 h 10000"/>
              <a:gd name="connsiteX50" fmla="*/ 8907 w 10000"/>
              <a:gd name="connsiteY50" fmla="*/ 9497 h 10000"/>
              <a:gd name="connsiteX51" fmla="*/ 8470 w 10000"/>
              <a:gd name="connsiteY51" fmla="*/ 9622 h 10000"/>
              <a:gd name="connsiteX52" fmla="*/ 7623 w 10000"/>
              <a:gd name="connsiteY52" fmla="*/ 9875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75 h 10000"/>
              <a:gd name="connsiteX60" fmla="*/ 2596 w 10000"/>
              <a:gd name="connsiteY60" fmla="*/ 9875 h 10000"/>
              <a:gd name="connsiteX61" fmla="*/ 2186 w 10000"/>
              <a:gd name="connsiteY61" fmla="*/ 9749 h 10000"/>
              <a:gd name="connsiteX62" fmla="*/ 1748 w 10000"/>
              <a:gd name="connsiteY62" fmla="*/ 9622 h 10000"/>
              <a:gd name="connsiteX63" fmla="*/ 1530 w 10000"/>
              <a:gd name="connsiteY63" fmla="*/ 9497 h 10000"/>
              <a:gd name="connsiteX64" fmla="*/ 1093 w 10000"/>
              <a:gd name="connsiteY64" fmla="*/ 9246 h 10000"/>
              <a:gd name="connsiteX65" fmla="*/ 875 w 10000"/>
              <a:gd name="connsiteY65" fmla="*/ 8995 h 10000"/>
              <a:gd name="connsiteX66" fmla="*/ 655 w 10000"/>
              <a:gd name="connsiteY66" fmla="*/ 8634 h 10000"/>
              <a:gd name="connsiteX67" fmla="*/ 437 w 10000"/>
              <a:gd name="connsiteY67" fmla="*/ 8383 h 10000"/>
              <a:gd name="connsiteX68" fmla="*/ 218 w 10000"/>
              <a:gd name="connsiteY68" fmla="*/ 8131 h 10000"/>
              <a:gd name="connsiteX69" fmla="*/ 218 w 10000"/>
              <a:gd name="connsiteY69" fmla="*/ 7881 h 10000"/>
              <a:gd name="connsiteX70" fmla="*/ 0 w 10000"/>
              <a:gd name="connsiteY70" fmla="*/ 7629 h 10000"/>
              <a:gd name="connsiteX71" fmla="*/ 0 w 10000"/>
              <a:gd name="connsiteY71" fmla="*/ 7253 h 10000"/>
              <a:gd name="connsiteX72" fmla="*/ 0 w 10000"/>
              <a:gd name="connsiteY72" fmla="*/ 7002 h 10000"/>
              <a:gd name="connsiteX73" fmla="*/ 0 w 10000"/>
              <a:gd name="connsiteY73" fmla="*/ 6498 h 10000"/>
              <a:gd name="connsiteX74" fmla="*/ 0 w 10000"/>
              <a:gd name="connsiteY74" fmla="*/ 6122 h 10000"/>
              <a:gd name="connsiteX75" fmla="*/ 0 w 10000"/>
              <a:gd name="connsiteY75" fmla="*/ 5635 h 10000"/>
              <a:gd name="connsiteX76" fmla="*/ 0 w 10000"/>
              <a:gd name="connsiteY76" fmla="*/ 3627 h 10000"/>
              <a:gd name="connsiteX77" fmla="*/ 0 w 10000"/>
              <a:gd name="connsiteY77" fmla="*/ 1634 h 10000"/>
              <a:gd name="connsiteX78" fmla="*/ 0 w 10000"/>
              <a:gd name="connsiteY78" fmla="*/ 1129 h 10000"/>
              <a:gd name="connsiteX79" fmla="*/ 0 w 10000"/>
              <a:gd name="connsiteY79" fmla="*/ 753 h 10000"/>
              <a:gd name="connsiteX80" fmla="*/ 0 w 10000"/>
              <a:gd name="connsiteY80" fmla="*/ 0 h 10000"/>
              <a:gd name="connsiteX81" fmla="*/ 1530 w 10000"/>
              <a:gd name="connsiteY81" fmla="*/ 250 h 10000"/>
              <a:gd name="connsiteX82" fmla="*/ 1311 w 10000"/>
              <a:gd name="connsiteY82" fmla="*/ 627 h 10000"/>
              <a:gd name="connsiteX83" fmla="*/ 1311 w 10000"/>
              <a:gd name="connsiteY83" fmla="*/ 1256 h 10000"/>
              <a:gd name="connsiteX84" fmla="*/ 1093 w 10000"/>
              <a:gd name="connsiteY84" fmla="*/ 1884 h 10000"/>
              <a:gd name="connsiteX85" fmla="*/ 1093 w 10000"/>
              <a:gd name="connsiteY85" fmla="*/ 1884 h 10000"/>
              <a:gd name="connsiteX0" fmla="*/ 1093 w 10000"/>
              <a:gd name="connsiteY0" fmla="*/ 1634 h 9750"/>
              <a:gd name="connsiteX1" fmla="*/ 1093 w 10000"/>
              <a:gd name="connsiteY1" fmla="*/ 2261 h 9750"/>
              <a:gd name="connsiteX2" fmla="*/ 1093 w 10000"/>
              <a:gd name="connsiteY2" fmla="*/ 2873 h 9750"/>
              <a:gd name="connsiteX3" fmla="*/ 1093 w 10000"/>
              <a:gd name="connsiteY3" fmla="*/ 3503 h 9750"/>
              <a:gd name="connsiteX4" fmla="*/ 1093 w 10000"/>
              <a:gd name="connsiteY4" fmla="*/ 4003 h 9750"/>
              <a:gd name="connsiteX5" fmla="*/ 875 w 10000"/>
              <a:gd name="connsiteY5" fmla="*/ 4507 h 9750"/>
              <a:gd name="connsiteX6" fmla="*/ 875 w 10000"/>
              <a:gd name="connsiteY6" fmla="*/ 5135 h 9750"/>
              <a:gd name="connsiteX7" fmla="*/ 1093 w 10000"/>
              <a:gd name="connsiteY7" fmla="*/ 6376 h 9750"/>
              <a:gd name="connsiteX8" fmla="*/ 1093 w 10000"/>
              <a:gd name="connsiteY8" fmla="*/ 6877 h 9750"/>
              <a:gd name="connsiteX9" fmla="*/ 1311 w 10000"/>
              <a:gd name="connsiteY9" fmla="*/ 7379 h 9750"/>
              <a:gd name="connsiteX10" fmla="*/ 1530 w 10000"/>
              <a:gd name="connsiteY10" fmla="*/ 7756 h 9750"/>
              <a:gd name="connsiteX11" fmla="*/ 1748 w 10000"/>
              <a:gd name="connsiteY11" fmla="*/ 8133 h 9750"/>
              <a:gd name="connsiteX12" fmla="*/ 1967 w 10000"/>
              <a:gd name="connsiteY12" fmla="*/ 8259 h 9750"/>
              <a:gd name="connsiteX13" fmla="*/ 2405 w 10000"/>
              <a:gd name="connsiteY13" fmla="*/ 8509 h 9750"/>
              <a:gd name="connsiteX14" fmla="*/ 3033 w 10000"/>
              <a:gd name="connsiteY14" fmla="*/ 8509 h 9750"/>
              <a:gd name="connsiteX15" fmla="*/ 3689 w 10000"/>
              <a:gd name="connsiteY15" fmla="*/ 8635 h 9750"/>
              <a:gd name="connsiteX16" fmla="*/ 4344 w 10000"/>
              <a:gd name="connsiteY16" fmla="*/ 8635 h 9750"/>
              <a:gd name="connsiteX17" fmla="*/ 4999 w 10000"/>
              <a:gd name="connsiteY17" fmla="*/ 8635 h 9750"/>
              <a:gd name="connsiteX18" fmla="*/ 5656 w 10000"/>
              <a:gd name="connsiteY18" fmla="*/ 8635 h 9750"/>
              <a:gd name="connsiteX19" fmla="*/ 6311 w 10000"/>
              <a:gd name="connsiteY19" fmla="*/ 8635 h 9750"/>
              <a:gd name="connsiteX20" fmla="*/ 6749 w 10000"/>
              <a:gd name="connsiteY20" fmla="*/ 8509 h 9750"/>
              <a:gd name="connsiteX21" fmla="*/ 7404 w 10000"/>
              <a:gd name="connsiteY21" fmla="*/ 8259 h 9750"/>
              <a:gd name="connsiteX22" fmla="*/ 7623 w 10000"/>
              <a:gd name="connsiteY22" fmla="*/ 8133 h 9750"/>
              <a:gd name="connsiteX23" fmla="*/ 7814 w 10000"/>
              <a:gd name="connsiteY23" fmla="*/ 7881 h 9750"/>
              <a:gd name="connsiteX24" fmla="*/ 8033 w 10000"/>
              <a:gd name="connsiteY24" fmla="*/ 7503 h 9750"/>
              <a:gd name="connsiteX25" fmla="*/ 8252 w 10000"/>
              <a:gd name="connsiteY25" fmla="*/ 7129 h 9750"/>
              <a:gd name="connsiteX26" fmla="*/ 8470 w 10000"/>
              <a:gd name="connsiteY26" fmla="*/ 6752 h 9750"/>
              <a:gd name="connsiteX27" fmla="*/ 8470 w 10000"/>
              <a:gd name="connsiteY27" fmla="*/ 6376 h 9750"/>
              <a:gd name="connsiteX28" fmla="*/ 8470 w 10000"/>
              <a:gd name="connsiteY28" fmla="*/ 5997 h 9750"/>
              <a:gd name="connsiteX29" fmla="*/ 8688 w 10000"/>
              <a:gd name="connsiteY29" fmla="*/ 5637 h 9750"/>
              <a:gd name="connsiteX30" fmla="*/ 8688 w 10000"/>
              <a:gd name="connsiteY30" fmla="*/ 5511 h 9750"/>
              <a:gd name="connsiteX31" fmla="*/ 8907 w 10000"/>
              <a:gd name="connsiteY31" fmla="*/ 5385 h 9750"/>
              <a:gd name="connsiteX32" fmla="*/ 8907 w 10000"/>
              <a:gd name="connsiteY32" fmla="*/ 5385 h 9750"/>
              <a:gd name="connsiteX33" fmla="*/ 8907 w 10000"/>
              <a:gd name="connsiteY33" fmla="*/ 5511 h 9750"/>
              <a:gd name="connsiteX34" fmla="*/ 8907 w 10000"/>
              <a:gd name="connsiteY34" fmla="*/ 5637 h 9750"/>
              <a:gd name="connsiteX35" fmla="*/ 8907 w 10000"/>
              <a:gd name="connsiteY35" fmla="*/ 5747 h 9750"/>
              <a:gd name="connsiteX36" fmla="*/ 9125 w 10000"/>
              <a:gd name="connsiteY36" fmla="*/ 5872 h 9750"/>
              <a:gd name="connsiteX37" fmla="*/ 9125 w 10000"/>
              <a:gd name="connsiteY37" fmla="*/ 6123 h 9750"/>
              <a:gd name="connsiteX38" fmla="*/ 9125 w 10000"/>
              <a:gd name="connsiteY38" fmla="*/ 6376 h 9750"/>
              <a:gd name="connsiteX39" fmla="*/ 9345 w 10000"/>
              <a:gd name="connsiteY39" fmla="*/ 6626 h 9750"/>
              <a:gd name="connsiteX40" fmla="*/ 9345 w 10000"/>
              <a:gd name="connsiteY40" fmla="*/ 7253 h 9750"/>
              <a:gd name="connsiteX41" fmla="*/ 9563 w 10000"/>
              <a:gd name="connsiteY41" fmla="*/ 7756 h 9750"/>
              <a:gd name="connsiteX42" fmla="*/ 9782 w 10000"/>
              <a:gd name="connsiteY42" fmla="*/ 8133 h 9750"/>
              <a:gd name="connsiteX43" fmla="*/ 10000 w 10000"/>
              <a:gd name="connsiteY43" fmla="*/ 8384 h 9750"/>
              <a:gd name="connsiteX44" fmla="*/ 10000 w 10000"/>
              <a:gd name="connsiteY44" fmla="*/ 8509 h 9750"/>
              <a:gd name="connsiteX45" fmla="*/ 10000 w 10000"/>
              <a:gd name="connsiteY45" fmla="*/ 8635 h 9750"/>
              <a:gd name="connsiteX46" fmla="*/ 10000 w 10000"/>
              <a:gd name="connsiteY46" fmla="*/ 8745 h 9750"/>
              <a:gd name="connsiteX47" fmla="*/ 9782 w 10000"/>
              <a:gd name="connsiteY47" fmla="*/ 8872 h 9750"/>
              <a:gd name="connsiteX48" fmla="*/ 9563 w 10000"/>
              <a:gd name="connsiteY48" fmla="*/ 8996 h 9750"/>
              <a:gd name="connsiteX49" fmla="*/ 9345 w 10000"/>
              <a:gd name="connsiteY49" fmla="*/ 9123 h 9750"/>
              <a:gd name="connsiteX50" fmla="*/ 8907 w 10000"/>
              <a:gd name="connsiteY50" fmla="*/ 9247 h 9750"/>
              <a:gd name="connsiteX51" fmla="*/ 8470 w 10000"/>
              <a:gd name="connsiteY51" fmla="*/ 9372 h 9750"/>
              <a:gd name="connsiteX52" fmla="*/ 7623 w 10000"/>
              <a:gd name="connsiteY52" fmla="*/ 9625 h 9750"/>
              <a:gd name="connsiteX53" fmla="*/ 6749 w 10000"/>
              <a:gd name="connsiteY53" fmla="*/ 9750 h 9750"/>
              <a:gd name="connsiteX54" fmla="*/ 5874 w 10000"/>
              <a:gd name="connsiteY54" fmla="*/ 9750 h 9750"/>
              <a:gd name="connsiteX55" fmla="*/ 5219 w 10000"/>
              <a:gd name="connsiteY55" fmla="*/ 9750 h 9750"/>
              <a:gd name="connsiteX56" fmla="*/ 4563 w 10000"/>
              <a:gd name="connsiteY56" fmla="*/ 9750 h 9750"/>
              <a:gd name="connsiteX57" fmla="*/ 4126 w 10000"/>
              <a:gd name="connsiteY57" fmla="*/ 9750 h 9750"/>
              <a:gd name="connsiteX58" fmla="*/ 3469 w 10000"/>
              <a:gd name="connsiteY58" fmla="*/ 9750 h 9750"/>
              <a:gd name="connsiteX59" fmla="*/ 3033 w 10000"/>
              <a:gd name="connsiteY59" fmla="*/ 9625 h 9750"/>
              <a:gd name="connsiteX60" fmla="*/ 2596 w 10000"/>
              <a:gd name="connsiteY60" fmla="*/ 9625 h 9750"/>
              <a:gd name="connsiteX61" fmla="*/ 2186 w 10000"/>
              <a:gd name="connsiteY61" fmla="*/ 9499 h 9750"/>
              <a:gd name="connsiteX62" fmla="*/ 1748 w 10000"/>
              <a:gd name="connsiteY62" fmla="*/ 9372 h 9750"/>
              <a:gd name="connsiteX63" fmla="*/ 1530 w 10000"/>
              <a:gd name="connsiteY63" fmla="*/ 9247 h 9750"/>
              <a:gd name="connsiteX64" fmla="*/ 1093 w 10000"/>
              <a:gd name="connsiteY64" fmla="*/ 8996 h 9750"/>
              <a:gd name="connsiteX65" fmla="*/ 875 w 10000"/>
              <a:gd name="connsiteY65" fmla="*/ 8745 h 9750"/>
              <a:gd name="connsiteX66" fmla="*/ 655 w 10000"/>
              <a:gd name="connsiteY66" fmla="*/ 8384 h 9750"/>
              <a:gd name="connsiteX67" fmla="*/ 437 w 10000"/>
              <a:gd name="connsiteY67" fmla="*/ 8133 h 9750"/>
              <a:gd name="connsiteX68" fmla="*/ 218 w 10000"/>
              <a:gd name="connsiteY68" fmla="*/ 7881 h 9750"/>
              <a:gd name="connsiteX69" fmla="*/ 218 w 10000"/>
              <a:gd name="connsiteY69" fmla="*/ 7631 h 9750"/>
              <a:gd name="connsiteX70" fmla="*/ 0 w 10000"/>
              <a:gd name="connsiteY70" fmla="*/ 7379 h 9750"/>
              <a:gd name="connsiteX71" fmla="*/ 0 w 10000"/>
              <a:gd name="connsiteY71" fmla="*/ 7003 h 9750"/>
              <a:gd name="connsiteX72" fmla="*/ 0 w 10000"/>
              <a:gd name="connsiteY72" fmla="*/ 6752 h 9750"/>
              <a:gd name="connsiteX73" fmla="*/ 0 w 10000"/>
              <a:gd name="connsiteY73" fmla="*/ 6248 h 9750"/>
              <a:gd name="connsiteX74" fmla="*/ 0 w 10000"/>
              <a:gd name="connsiteY74" fmla="*/ 5872 h 9750"/>
              <a:gd name="connsiteX75" fmla="*/ 0 w 10000"/>
              <a:gd name="connsiteY75" fmla="*/ 5385 h 9750"/>
              <a:gd name="connsiteX76" fmla="*/ 0 w 10000"/>
              <a:gd name="connsiteY76" fmla="*/ 3377 h 9750"/>
              <a:gd name="connsiteX77" fmla="*/ 0 w 10000"/>
              <a:gd name="connsiteY77" fmla="*/ 1384 h 9750"/>
              <a:gd name="connsiteX78" fmla="*/ 0 w 10000"/>
              <a:gd name="connsiteY78" fmla="*/ 879 h 9750"/>
              <a:gd name="connsiteX79" fmla="*/ 0 w 10000"/>
              <a:gd name="connsiteY79" fmla="*/ 503 h 9750"/>
              <a:gd name="connsiteX80" fmla="*/ 1530 w 10000"/>
              <a:gd name="connsiteY80" fmla="*/ 0 h 9750"/>
              <a:gd name="connsiteX81" fmla="*/ 1311 w 10000"/>
              <a:gd name="connsiteY81" fmla="*/ 377 h 9750"/>
              <a:gd name="connsiteX82" fmla="*/ 1311 w 10000"/>
              <a:gd name="connsiteY82" fmla="*/ 1006 h 9750"/>
              <a:gd name="connsiteX83" fmla="*/ 1093 w 10000"/>
              <a:gd name="connsiteY83" fmla="*/ 1634 h 9750"/>
              <a:gd name="connsiteX84" fmla="*/ 1093 w 10000"/>
              <a:gd name="connsiteY84" fmla="*/ 1634 h 9750"/>
              <a:gd name="connsiteX0" fmla="*/ 1093 w 10000"/>
              <a:gd name="connsiteY0" fmla="*/ 1289 h 9613"/>
              <a:gd name="connsiteX1" fmla="*/ 1093 w 10000"/>
              <a:gd name="connsiteY1" fmla="*/ 1932 h 9613"/>
              <a:gd name="connsiteX2" fmla="*/ 1093 w 10000"/>
              <a:gd name="connsiteY2" fmla="*/ 2560 h 9613"/>
              <a:gd name="connsiteX3" fmla="*/ 1093 w 10000"/>
              <a:gd name="connsiteY3" fmla="*/ 3206 h 9613"/>
              <a:gd name="connsiteX4" fmla="*/ 1093 w 10000"/>
              <a:gd name="connsiteY4" fmla="*/ 3719 h 9613"/>
              <a:gd name="connsiteX5" fmla="*/ 875 w 10000"/>
              <a:gd name="connsiteY5" fmla="*/ 4236 h 9613"/>
              <a:gd name="connsiteX6" fmla="*/ 875 w 10000"/>
              <a:gd name="connsiteY6" fmla="*/ 4880 h 9613"/>
              <a:gd name="connsiteX7" fmla="*/ 1093 w 10000"/>
              <a:gd name="connsiteY7" fmla="*/ 6152 h 9613"/>
              <a:gd name="connsiteX8" fmla="*/ 1093 w 10000"/>
              <a:gd name="connsiteY8" fmla="*/ 6666 h 9613"/>
              <a:gd name="connsiteX9" fmla="*/ 1311 w 10000"/>
              <a:gd name="connsiteY9" fmla="*/ 7181 h 9613"/>
              <a:gd name="connsiteX10" fmla="*/ 1530 w 10000"/>
              <a:gd name="connsiteY10" fmla="*/ 7568 h 9613"/>
              <a:gd name="connsiteX11" fmla="*/ 1748 w 10000"/>
              <a:gd name="connsiteY11" fmla="*/ 7955 h 9613"/>
              <a:gd name="connsiteX12" fmla="*/ 1967 w 10000"/>
              <a:gd name="connsiteY12" fmla="*/ 8084 h 9613"/>
              <a:gd name="connsiteX13" fmla="*/ 2405 w 10000"/>
              <a:gd name="connsiteY13" fmla="*/ 8340 h 9613"/>
              <a:gd name="connsiteX14" fmla="*/ 3033 w 10000"/>
              <a:gd name="connsiteY14" fmla="*/ 8340 h 9613"/>
              <a:gd name="connsiteX15" fmla="*/ 3689 w 10000"/>
              <a:gd name="connsiteY15" fmla="*/ 8469 h 9613"/>
              <a:gd name="connsiteX16" fmla="*/ 4344 w 10000"/>
              <a:gd name="connsiteY16" fmla="*/ 8469 h 9613"/>
              <a:gd name="connsiteX17" fmla="*/ 4999 w 10000"/>
              <a:gd name="connsiteY17" fmla="*/ 8469 h 9613"/>
              <a:gd name="connsiteX18" fmla="*/ 5656 w 10000"/>
              <a:gd name="connsiteY18" fmla="*/ 8469 h 9613"/>
              <a:gd name="connsiteX19" fmla="*/ 6311 w 10000"/>
              <a:gd name="connsiteY19" fmla="*/ 8469 h 9613"/>
              <a:gd name="connsiteX20" fmla="*/ 6749 w 10000"/>
              <a:gd name="connsiteY20" fmla="*/ 8340 h 9613"/>
              <a:gd name="connsiteX21" fmla="*/ 7404 w 10000"/>
              <a:gd name="connsiteY21" fmla="*/ 8084 h 9613"/>
              <a:gd name="connsiteX22" fmla="*/ 7623 w 10000"/>
              <a:gd name="connsiteY22" fmla="*/ 7955 h 9613"/>
              <a:gd name="connsiteX23" fmla="*/ 7814 w 10000"/>
              <a:gd name="connsiteY23" fmla="*/ 7696 h 9613"/>
              <a:gd name="connsiteX24" fmla="*/ 8033 w 10000"/>
              <a:gd name="connsiteY24" fmla="*/ 7308 h 9613"/>
              <a:gd name="connsiteX25" fmla="*/ 8252 w 10000"/>
              <a:gd name="connsiteY25" fmla="*/ 6925 h 9613"/>
              <a:gd name="connsiteX26" fmla="*/ 8470 w 10000"/>
              <a:gd name="connsiteY26" fmla="*/ 6538 h 9613"/>
              <a:gd name="connsiteX27" fmla="*/ 8470 w 10000"/>
              <a:gd name="connsiteY27" fmla="*/ 6152 h 9613"/>
              <a:gd name="connsiteX28" fmla="*/ 8470 w 10000"/>
              <a:gd name="connsiteY28" fmla="*/ 5764 h 9613"/>
              <a:gd name="connsiteX29" fmla="*/ 8688 w 10000"/>
              <a:gd name="connsiteY29" fmla="*/ 5395 h 9613"/>
              <a:gd name="connsiteX30" fmla="*/ 8688 w 10000"/>
              <a:gd name="connsiteY30" fmla="*/ 5265 h 9613"/>
              <a:gd name="connsiteX31" fmla="*/ 8907 w 10000"/>
              <a:gd name="connsiteY31" fmla="*/ 5136 h 9613"/>
              <a:gd name="connsiteX32" fmla="*/ 8907 w 10000"/>
              <a:gd name="connsiteY32" fmla="*/ 5136 h 9613"/>
              <a:gd name="connsiteX33" fmla="*/ 8907 w 10000"/>
              <a:gd name="connsiteY33" fmla="*/ 5265 h 9613"/>
              <a:gd name="connsiteX34" fmla="*/ 8907 w 10000"/>
              <a:gd name="connsiteY34" fmla="*/ 5395 h 9613"/>
              <a:gd name="connsiteX35" fmla="*/ 8907 w 10000"/>
              <a:gd name="connsiteY35" fmla="*/ 5507 h 9613"/>
              <a:gd name="connsiteX36" fmla="*/ 9125 w 10000"/>
              <a:gd name="connsiteY36" fmla="*/ 5636 h 9613"/>
              <a:gd name="connsiteX37" fmla="*/ 9125 w 10000"/>
              <a:gd name="connsiteY37" fmla="*/ 5893 h 9613"/>
              <a:gd name="connsiteX38" fmla="*/ 9125 w 10000"/>
              <a:gd name="connsiteY38" fmla="*/ 6152 h 9613"/>
              <a:gd name="connsiteX39" fmla="*/ 9345 w 10000"/>
              <a:gd name="connsiteY39" fmla="*/ 6409 h 9613"/>
              <a:gd name="connsiteX40" fmla="*/ 9345 w 10000"/>
              <a:gd name="connsiteY40" fmla="*/ 7052 h 9613"/>
              <a:gd name="connsiteX41" fmla="*/ 9563 w 10000"/>
              <a:gd name="connsiteY41" fmla="*/ 7568 h 9613"/>
              <a:gd name="connsiteX42" fmla="*/ 9782 w 10000"/>
              <a:gd name="connsiteY42" fmla="*/ 7955 h 9613"/>
              <a:gd name="connsiteX43" fmla="*/ 10000 w 10000"/>
              <a:gd name="connsiteY43" fmla="*/ 8212 h 9613"/>
              <a:gd name="connsiteX44" fmla="*/ 10000 w 10000"/>
              <a:gd name="connsiteY44" fmla="*/ 8340 h 9613"/>
              <a:gd name="connsiteX45" fmla="*/ 10000 w 10000"/>
              <a:gd name="connsiteY45" fmla="*/ 8469 h 9613"/>
              <a:gd name="connsiteX46" fmla="*/ 10000 w 10000"/>
              <a:gd name="connsiteY46" fmla="*/ 8582 h 9613"/>
              <a:gd name="connsiteX47" fmla="*/ 9782 w 10000"/>
              <a:gd name="connsiteY47" fmla="*/ 8712 h 9613"/>
              <a:gd name="connsiteX48" fmla="*/ 9563 w 10000"/>
              <a:gd name="connsiteY48" fmla="*/ 8840 h 9613"/>
              <a:gd name="connsiteX49" fmla="*/ 9345 w 10000"/>
              <a:gd name="connsiteY49" fmla="*/ 8970 h 9613"/>
              <a:gd name="connsiteX50" fmla="*/ 8907 w 10000"/>
              <a:gd name="connsiteY50" fmla="*/ 9097 h 9613"/>
              <a:gd name="connsiteX51" fmla="*/ 8470 w 10000"/>
              <a:gd name="connsiteY51" fmla="*/ 9225 h 9613"/>
              <a:gd name="connsiteX52" fmla="*/ 7623 w 10000"/>
              <a:gd name="connsiteY52" fmla="*/ 9485 h 9613"/>
              <a:gd name="connsiteX53" fmla="*/ 6749 w 10000"/>
              <a:gd name="connsiteY53" fmla="*/ 9613 h 9613"/>
              <a:gd name="connsiteX54" fmla="*/ 5874 w 10000"/>
              <a:gd name="connsiteY54" fmla="*/ 9613 h 9613"/>
              <a:gd name="connsiteX55" fmla="*/ 5219 w 10000"/>
              <a:gd name="connsiteY55" fmla="*/ 9613 h 9613"/>
              <a:gd name="connsiteX56" fmla="*/ 4563 w 10000"/>
              <a:gd name="connsiteY56" fmla="*/ 9613 h 9613"/>
              <a:gd name="connsiteX57" fmla="*/ 4126 w 10000"/>
              <a:gd name="connsiteY57" fmla="*/ 9613 h 9613"/>
              <a:gd name="connsiteX58" fmla="*/ 3469 w 10000"/>
              <a:gd name="connsiteY58" fmla="*/ 9613 h 9613"/>
              <a:gd name="connsiteX59" fmla="*/ 3033 w 10000"/>
              <a:gd name="connsiteY59" fmla="*/ 9485 h 9613"/>
              <a:gd name="connsiteX60" fmla="*/ 2596 w 10000"/>
              <a:gd name="connsiteY60" fmla="*/ 9485 h 9613"/>
              <a:gd name="connsiteX61" fmla="*/ 2186 w 10000"/>
              <a:gd name="connsiteY61" fmla="*/ 9356 h 9613"/>
              <a:gd name="connsiteX62" fmla="*/ 1748 w 10000"/>
              <a:gd name="connsiteY62" fmla="*/ 9225 h 9613"/>
              <a:gd name="connsiteX63" fmla="*/ 1530 w 10000"/>
              <a:gd name="connsiteY63" fmla="*/ 9097 h 9613"/>
              <a:gd name="connsiteX64" fmla="*/ 1093 w 10000"/>
              <a:gd name="connsiteY64" fmla="*/ 8840 h 9613"/>
              <a:gd name="connsiteX65" fmla="*/ 875 w 10000"/>
              <a:gd name="connsiteY65" fmla="*/ 8582 h 9613"/>
              <a:gd name="connsiteX66" fmla="*/ 655 w 10000"/>
              <a:gd name="connsiteY66" fmla="*/ 8212 h 9613"/>
              <a:gd name="connsiteX67" fmla="*/ 437 w 10000"/>
              <a:gd name="connsiteY67" fmla="*/ 7955 h 9613"/>
              <a:gd name="connsiteX68" fmla="*/ 218 w 10000"/>
              <a:gd name="connsiteY68" fmla="*/ 7696 h 9613"/>
              <a:gd name="connsiteX69" fmla="*/ 218 w 10000"/>
              <a:gd name="connsiteY69" fmla="*/ 7440 h 9613"/>
              <a:gd name="connsiteX70" fmla="*/ 0 w 10000"/>
              <a:gd name="connsiteY70" fmla="*/ 7181 h 9613"/>
              <a:gd name="connsiteX71" fmla="*/ 0 w 10000"/>
              <a:gd name="connsiteY71" fmla="*/ 6796 h 9613"/>
              <a:gd name="connsiteX72" fmla="*/ 0 w 10000"/>
              <a:gd name="connsiteY72" fmla="*/ 6538 h 9613"/>
              <a:gd name="connsiteX73" fmla="*/ 0 w 10000"/>
              <a:gd name="connsiteY73" fmla="*/ 6021 h 9613"/>
              <a:gd name="connsiteX74" fmla="*/ 0 w 10000"/>
              <a:gd name="connsiteY74" fmla="*/ 5636 h 9613"/>
              <a:gd name="connsiteX75" fmla="*/ 0 w 10000"/>
              <a:gd name="connsiteY75" fmla="*/ 5136 h 9613"/>
              <a:gd name="connsiteX76" fmla="*/ 0 w 10000"/>
              <a:gd name="connsiteY76" fmla="*/ 3077 h 9613"/>
              <a:gd name="connsiteX77" fmla="*/ 0 w 10000"/>
              <a:gd name="connsiteY77" fmla="*/ 1032 h 9613"/>
              <a:gd name="connsiteX78" fmla="*/ 0 w 10000"/>
              <a:gd name="connsiteY78" fmla="*/ 515 h 9613"/>
              <a:gd name="connsiteX79" fmla="*/ 0 w 10000"/>
              <a:gd name="connsiteY79" fmla="*/ 129 h 9613"/>
              <a:gd name="connsiteX80" fmla="*/ 1311 w 10000"/>
              <a:gd name="connsiteY80" fmla="*/ 0 h 9613"/>
              <a:gd name="connsiteX81" fmla="*/ 1311 w 10000"/>
              <a:gd name="connsiteY81" fmla="*/ 645 h 9613"/>
              <a:gd name="connsiteX82" fmla="*/ 1093 w 10000"/>
              <a:gd name="connsiteY82" fmla="*/ 1289 h 9613"/>
              <a:gd name="connsiteX83" fmla="*/ 1093 w 10000"/>
              <a:gd name="connsiteY83" fmla="*/ 1289 h 9613"/>
              <a:gd name="connsiteX0" fmla="*/ 1093 w 10000"/>
              <a:gd name="connsiteY0" fmla="*/ 1341 h 10000"/>
              <a:gd name="connsiteX1" fmla="*/ 1093 w 10000"/>
              <a:gd name="connsiteY1" fmla="*/ 2010 h 10000"/>
              <a:gd name="connsiteX2" fmla="*/ 1093 w 10000"/>
              <a:gd name="connsiteY2" fmla="*/ 2663 h 10000"/>
              <a:gd name="connsiteX3" fmla="*/ 1093 w 10000"/>
              <a:gd name="connsiteY3" fmla="*/ 3335 h 10000"/>
              <a:gd name="connsiteX4" fmla="*/ 1093 w 10000"/>
              <a:gd name="connsiteY4" fmla="*/ 3869 h 10000"/>
              <a:gd name="connsiteX5" fmla="*/ 875 w 10000"/>
              <a:gd name="connsiteY5" fmla="*/ 4407 h 10000"/>
              <a:gd name="connsiteX6" fmla="*/ 875 w 10000"/>
              <a:gd name="connsiteY6" fmla="*/ 5076 h 10000"/>
              <a:gd name="connsiteX7" fmla="*/ 1093 w 10000"/>
              <a:gd name="connsiteY7" fmla="*/ 6400 h 10000"/>
              <a:gd name="connsiteX8" fmla="*/ 1093 w 10000"/>
              <a:gd name="connsiteY8" fmla="*/ 6934 h 10000"/>
              <a:gd name="connsiteX9" fmla="*/ 1311 w 10000"/>
              <a:gd name="connsiteY9" fmla="*/ 7470 h 10000"/>
              <a:gd name="connsiteX10" fmla="*/ 1530 w 10000"/>
              <a:gd name="connsiteY10" fmla="*/ 7873 h 10000"/>
              <a:gd name="connsiteX11" fmla="*/ 1748 w 10000"/>
              <a:gd name="connsiteY11" fmla="*/ 8275 h 10000"/>
              <a:gd name="connsiteX12" fmla="*/ 1967 w 10000"/>
              <a:gd name="connsiteY12" fmla="*/ 8409 h 10000"/>
              <a:gd name="connsiteX13" fmla="*/ 2405 w 10000"/>
              <a:gd name="connsiteY13" fmla="*/ 8676 h 10000"/>
              <a:gd name="connsiteX14" fmla="*/ 3033 w 10000"/>
              <a:gd name="connsiteY14" fmla="*/ 8676 h 10000"/>
              <a:gd name="connsiteX15" fmla="*/ 3689 w 10000"/>
              <a:gd name="connsiteY15" fmla="*/ 8810 h 10000"/>
              <a:gd name="connsiteX16" fmla="*/ 4344 w 10000"/>
              <a:gd name="connsiteY16" fmla="*/ 8810 h 10000"/>
              <a:gd name="connsiteX17" fmla="*/ 4999 w 10000"/>
              <a:gd name="connsiteY17" fmla="*/ 8810 h 10000"/>
              <a:gd name="connsiteX18" fmla="*/ 5656 w 10000"/>
              <a:gd name="connsiteY18" fmla="*/ 8810 h 10000"/>
              <a:gd name="connsiteX19" fmla="*/ 6311 w 10000"/>
              <a:gd name="connsiteY19" fmla="*/ 8810 h 10000"/>
              <a:gd name="connsiteX20" fmla="*/ 6749 w 10000"/>
              <a:gd name="connsiteY20" fmla="*/ 8676 h 10000"/>
              <a:gd name="connsiteX21" fmla="*/ 7404 w 10000"/>
              <a:gd name="connsiteY21" fmla="*/ 8409 h 10000"/>
              <a:gd name="connsiteX22" fmla="*/ 7623 w 10000"/>
              <a:gd name="connsiteY22" fmla="*/ 8275 h 10000"/>
              <a:gd name="connsiteX23" fmla="*/ 7814 w 10000"/>
              <a:gd name="connsiteY23" fmla="*/ 8006 h 10000"/>
              <a:gd name="connsiteX24" fmla="*/ 8033 w 10000"/>
              <a:gd name="connsiteY24" fmla="*/ 7602 h 10000"/>
              <a:gd name="connsiteX25" fmla="*/ 8252 w 10000"/>
              <a:gd name="connsiteY25" fmla="*/ 7204 h 10000"/>
              <a:gd name="connsiteX26" fmla="*/ 8470 w 10000"/>
              <a:gd name="connsiteY26" fmla="*/ 6801 h 10000"/>
              <a:gd name="connsiteX27" fmla="*/ 8470 w 10000"/>
              <a:gd name="connsiteY27" fmla="*/ 6400 h 10000"/>
              <a:gd name="connsiteX28" fmla="*/ 8470 w 10000"/>
              <a:gd name="connsiteY28" fmla="*/ 5996 h 10000"/>
              <a:gd name="connsiteX29" fmla="*/ 8688 w 10000"/>
              <a:gd name="connsiteY29" fmla="*/ 5612 h 10000"/>
              <a:gd name="connsiteX30" fmla="*/ 8688 w 10000"/>
              <a:gd name="connsiteY30" fmla="*/ 5477 h 10000"/>
              <a:gd name="connsiteX31" fmla="*/ 8907 w 10000"/>
              <a:gd name="connsiteY31" fmla="*/ 5343 h 10000"/>
              <a:gd name="connsiteX32" fmla="*/ 8907 w 10000"/>
              <a:gd name="connsiteY32" fmla="*/ 5343 h 10000"/>
              <a:gd name="connsiteX33" fmla="*/ 8907 w 10000"/>
              <a:gd name="connsiteY33" fmla="*/ 5477 h 10000"/>
              <a:gd name="connsiteX34" fmla="*/ 8907 w 10000"/>
              <a:gd name="connsiteY34" fmla="*/ 5612 h 10000"/>
              <a:gd name="connsiteX35" fmla="*/ 8907 w 10000"/>
              <a:gd name="connsiteY35" fmla="*/ 5729 h 10000"/>
              <a:gd name="connsiteX36" fmla="*/ 9125 w 10000"/>
              <a:gd name="connsiteY36" fmla="*/ 5863 h 10000"/>
              <a:gd name="connsiteX37" fmla="*/ 9125 w 10000"/>
              <a:gd name="connsiteY37" fmla="*/ 6130 h 10000"/>
              <a:gd name="connsiteX38" fmla="*/ 9125 w 10000"/>
              <a:gd name="connsiteY38" fmla="*/ 6400 h 10000"/>
              <a:gd name="connsiteX39" fmla="*/ 9345 w 10000"/>
              <a:gd name="connsiteY39" fmla="*/ 6667 h 10000"/>
              <a:gd name="connsiteX40" fmla="*/ 9345 w 10000"/>
              <a:gd name="connsiteY40" fmla="*/ 7336 h 10000"/>
              <a:gd name="connsiteX41" fmla="*/ 9563 w 10000"/>
              <a:gd name="connsiteY41" fmla="*/ 7873 h 10000"/>
              <a:gd name="connsiteX42" fmla="*/ 9782 w 10000"/>
              <a:gd name="connsiteY42" fmla="*/ 8275 h 10000"/>
              <a:gd name="connsiteX43" fmla="*/ 10000 w 10000"/>
              <a:gd name="connsiteY43" fmla="*/ 8543 h 10000"/>
              <a:gd name="connsiteX44" fmla="*/ 10000 w 10000"/>
              <a:gd name="connsiteY44" fmla="*/ 8676 h 10000"/>
              <a:gd name="connsiteX45" fmla="*/ 10000 w 10000"/>
              <a:gd name="connsiteY45" fmla="*/ 8810 h 10000"/>
              <a:gd name="connsiteX46" fmla="*/ 10000 w 10000"/>
              <a:gd name="connsiteY46" fmla="*/ 8927 h 10000"/>
              <a:gd name="connsiteX47" fmla="*/ 9782 w 10000"/>
              <a:gd name="connsiteY47" fmla="*/ 9063 h 10000"/>
              <a:gd name="connsiteX48" fmla="*/ 9563 w 10000"/>
              <a:gd name="connsiteY48" fmla="*/ 9196 h 10000"/>
              <a:gd name="connsiteX49" fmla="*/ 9345 w 10000"/>
              <a:gd name="connsiteY49" fmla="*/ 9331 h 10000"/>
              <a:gd name="connsiteX50" fmla="*/ 8907 w 10000"/>
              <a:gd name="connsiteY50" fmla="*/ 9463 h 10000"/>
              <a:gd name="connsiteX51" fmla="*/ 8470 w 10000"/>
              <a:gd name="connsiteY51" fmla="*/ 9596 h 10000"/>
              <a:gd name="connsiteX52" fmla="*/ 7623 w 10000"/>
              <a:gd name="connsiteY52" fmla="*/ 9867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67 h 10000"/>
              <a:gd name="connsiteX60" fmla="*/ 2596 w 10000"/>
              <a:gd name="connsiteY60" fmla="*/ 9867 h 10000"/>
              <a:gd name="connsiteX61" fmla="*/ 2186 w 10000"/>
              <a:gd name="connsiteY61" fmla="*/ 9733 h 10000"/>
              <a:gd name="connsiteX62" fmla="*/ 1748 w 10000"/>
              <a:gd name="connsiteY62" fmla="*/ 9596 h 10000"/>
              <a:gd name="connsiteX63" fmla="*/ 1530 w 10000"/>
              <a:gd name="connsiteY63" fmla="*/ 9463 h 10000"/>
              <a:gd name="connsiteX64" fmla="*/ 1093 w 10000"/>
              <a:gd name="connsiteY64" fmla="*/ 9196 h 10000"/>
              <a:gd name="connsiteX65" fmla="*/ 875 w 10000"/>
              <a:gd name="connsiteY65" fmla="*/ 8927 h 10000"/>
              <a:gd name="connsiteX66" fmla="*/ 655 w 10000"/>
              <a:gd name="connsiteY66" fmla="*/ 8543 h 10000"/>
              <a:gd name="connsiteX67" fmla="*/ 437 w 10000"/>
              <a:gd name="connsiteY67" fmla="*/ 8275 h 10000"/>
              <a:gd name="connsiteX68" fmla="*/ 218 w 10000"/>
              <a:gd name="connsiteY68" fmla="*/ 8006 h 10000"/>
              <a:gd name="connsiteX69" fmla="*/ 218 w 10000"/>
              <a:gd name="connsiteY69" fmla="*/ 7740 h 10000"/>
              <a:gd name="connsiteX70" fmla="*/ 0 w 10000"/>
              <a:gd name="connsiteY70" fmla="*/ 7470 h 10000"/>
              <a:gd name="connsiteX71" fmla="*/ 0 w 10000"/>
              <a:gd name="connsiteY71" fmla="*/ 7070 h 10000"/>
              <a:gd name="connsiteX72" fmla="*/ 0 w 10000"/>
              <a:gd name="connsiteY72" fmla="*/ 6801 h 10000"/>
              <a:gd name="connsiteX73" fmla="*/ 0 w 10000"/>
              <a:gd name="connsiteY73" fmla="*/ 6263 h 10000"/>
              <a:gd name="connsiteX74" fmla="*/ 0 w 10000"/>
              <a:gd name="connsiteY74" fmla="*/ 5863 h 10000"/>
              <a:gd name="connsiteX75" fmla="*/ 0 w 10000"/>
              <a:gd name="connsiteY75" fmla="*/ 5343 h 10000"/>
              <a:gd name="connsiteX76" fmla="*/ 0 w 10000"/>
              <a:gd name="connsiteY76" fmla="*/ 3201 h 10000"/>
              <a:gd name="connsiteX77" fmla="*/ 0 w 10000"/>
              <a:gd name="connsiteY77" fmla="*/ 1074 h 10000"/>
              <a:gd name="connsiteX78" fmla="*/ 0 w 10000"/>
              <a:gd name="connsiteY78" fmla="*/ 536 h 10000"/>
              <a:gd name="connsiteX79" fmla="*/ 1311 w 10000"/>
              <a:gd name="connsiteY79" fmla="*/ 0 h 10000"/>
              <a:gd name="connsiteX80" fmla="*/ 1311 w 10000"/>
              <a:gd name="connsiteY80" fmla="*/ 671 h 10000"/>
              <a:gd name="connsiteX81" fmla="*/ 1093 w 10000"/>
              <a:gd name="connsiteY81" fmla="*/ 1341 h 10000"/>
              <a:gd name="connsiteX82" fmla="*/ 1093 w 10000"/>
              <a:gd name="connsiteY82" fmla="*/ 1341 h 10000"/>
              <a:gd name="connsiteX0" fmla="*/ 1093 w 10000"/>
              <a:gd name="connsiteY0" fmla="*/ 805 h 9464"/>
              <a:gd name="connsiteX1" fmla="*/ 1093 w 10000"/>
              <a:gd name="connsiteY1" fmla="*/ 1474 h 9464"/>
              <a:gd name="connsiteX2" fmla="*/ 1093 w 10000"/>
              <a:gd name="connsiteY2" fmla="*/ 2127 h 9464"/>
              <a:gd name="connsiteX3" fmla="*/ 1093 w 10000"/>
              <a:gd name="connsiteY3" fmla="*/ 2799 h 9464"/>
              <a:gd name="connsiteX4" fmla="*/ 1093 w 10000"/>
              <a:gd name="connsiteY4" fmla="*/ 3333 h 9464"/>
              <a:gd name="connsiteX5" fmla="*/ 875 w 10000"/>
              <a:gd name="connsiteY5" fmla="*/ 3871 h 9464"/>
              <a:gd name="connsiteX6" fmla="*/ 875 w 10000"/>
              <a:gd name="connsiteY6" fmla="*/ 4540 h 9464"/>
              <a:gd name="connsiteX7" fmla="*/ 1093 w 10000"/>
              <a:gd name="connsiteY7" fmla="*/ 5864 h 9464"/>
              <a:gd name="connsiteX8" fmla="*/ 1093 w 10000"/>
              <a:gd name="connsiteY8" fmla="*/ 6398 h 9464"/>
              <a:gd name="connsiteX9" fmla="*/ 1311 w 10000"/>
              <a:gd name="connsiteY9" fmla="*/ 6934 h 9464"/>
              <a:gd name="connsiteX10" fmla="*/ 1530 w 10000"/>
              <a:gd name="connsiteY10" fmla="*/ 7337 h 9464"/>
              <a:gd name="connsiteX11" fmla="*/ 1748 w 10000"/>
              <a:gd name="connsiteY11" fmla="*/ 7739 h 9464"/>
              <a:gd name="connsiteX12" fmla="*/ 1967 w 10000"/>
              <a:gd name="connsiteY12" fmla="*/ 7873 h 9464"/>
              <a:gd name="connsiteX13" fmla="*/ 2405 w 10000"/>
              <a:gd name="connsiteY13" fmla="*/ 8140 h 9464"/>
              <a:gd name="connsiteX14" fmla="*/ 3033 w 10000"/>
              <a:gd name="connsiteY14" fmla="*/ 8140 h 9464"/>
              <a:gd name="connsiteX15" fmla="*/ 3689 w 10000"/>
              <a:gd name="connsiteY15" fmla="*/ 8274 h 9464"/>
              <a:gd name="connsiteX16" fmla="*/ 4344 w 10000"/>
              <a:gd name="connsiteY16" fmla="*/ 8274 h 9464"/>
              <a:gd name="connsiteX17" fmla="*/ 4999 w 10000"/>
              <a:gd name="connsiteY17" fmla="*/ 8274 h 9464"/>
              <a:gd name="connsiteX18" fmla="*/ 5656 w 10000"/>
              <a:gd name="connsiteY18" fmla="*/ 8274 h 9464"/>
              <a:gd name="connsiteX19" fmla="*/ 6311 w 10000"/>
              <a:gd name="connsiteY19" fmla="*/ 8274 h 9464"/>
              <a:gd name="connsiteX20" fmla="*/ 6749 w 10000"/>
              <a:gd name="connsiteY20" fmla="*/ 8140 h 9464"/>
              <a:gd name="connsiteX21" fmla="*/ 7404 w 10000"/>
              <a:gd name="connsiteY21" fmla="*/ 7873 h 9464"/>
              <a:gd name="connsiteX22" fmla="*/ 7623 w 10000"/>
              <a:gd name="connsiteY22" fmla="*/ 7739 h 9464"/>
              <a:gd name="connsiteX23" fmla="*/ 7814 w 10000"/>
              <a:gd name="connsiteY23" fmla="*/ 7470 h 9464"/>
              <a:gd name="connsiteX24" fmla="*/ 8033 w 10000"/>
              <a:gd name="connsiteY24" fmla="*/ 7066 h 9464"/>
              <a:gd name="connsiteX25" fmla="*/ 8252 w 10000"/>
              <a:gd name="connsiteY25" fmla="*/ 6668 h 9464"/>
              <a:gd name="connsiteX26" fmla="*/ 8470 w 10000"/>
              <a:gd name="connsiteY26" fmla="*/ 6265 h 9464"/>
              <a:gd name="connsiteX27" fmla="*/ 8470 w 10000"/>
              <a:gd name="connsiteY27" fmla="*/ 5864 h 9464"/>
              <a:gd name="connsiteX28" fmla="*/ 8470 w 10000"/>
              <a:gd name="connsiteY28" fmla="*/ 5460 h 9464"/>
              <a:gd name="connsiteX29" fmla="*/ 8688 w 10000"/>
              <a:gd name="connsiteY29" fmla="*/ 5076 h 9464"/>
              <a:gd name="connsiteX30" fmla="*/ 8688 w 10000"/>
              <a:gd name="connsiteY30" fmla="*/ 4941 h 9464"/>
              <a:gd name="connsiteX31" fmla="*/ 8907 w 10000"/>
              <a:gd name="connsiteY31" fmla="*/ 4807 h 9464"/>
              <a:gd name="connsiteX32" fmla="*/ 8907 w 10000"/>
              <a:gd name="connsiteY32" fmla="*/ 4807 h 9464"/>
              <a:gd name="connsiteX33" fmla="*/ 8907 w 10000"/>
              <a:gd name="connsiteY33" fmla="*/ 4941 h 9464"/>
              <a:gd name="connsiteX34" fmla="*/ 8907 w 10000"/>
              <a:gd name="connsiteY34" fmla="*/ 5076 h 9464"/>
              <a:gd name="connsiteX35" fmla="*/ 8907 w 10000"/>
              <a:gd name="connsiteY35" fmla="*/ 5193 h 9464"/>
              <a:gd name="connsiteX36" fmla="*/ 9125 w 10000"/>
              <a:gd name="connsiteY36" fmla="*/ 5327 h 9464"/>
              <a:gd name="connsiteX37" fmla="*/ 9125 w 10000"/>
              <a:gd name="connsiteY37" fmla="*/ 5594 h 9464"/>
              <a:gd name="connsiteX38" fmla="*/ 9125 w 10000"/>
              <a:gd name="connsiteY38" fmla="*/ 5864 h 9464"/>
              <a:gd name="connsiteX39" fmla="*/ 9345 w 10000"/>
              <a:gd name="connsiteY39" fmla="*/ 6131 h 9464"/>
              <a:gd name="connsiteX40" fmla="*/ 9345 w 10000"/>
              <a:gd name="connsiteY40" fmla="*/ 6800 h 9464"/>
              <a:gd name="connsiteX41" fmla="*/ 9563 w 10000"/>
              <a:gd name="connsiteY41" fmla="*/ 7337 h 9464"/>
              <a:gd name="connsiteX42" fmla="*/ 9782 w 10000"/>
              <a:gd name="connsiteY42" fmla="*/ 7739 h 9464"/>
              <a:gd name="connsiteX43" fmla="*/ 10000 w 10000"/>
              <a:gd name="connsiteY43" fmla="*/ 8007 h 9464"/>
              <a:gd name="connsiteX44" fmla="*/ 10000 w 10000"/>
              <a:gd name="connsiteY44" fmla="*/ 8140 h 9464"/>
              <a:gd name="connsiteX45" fmla="*/ 10000 w 10000"/>
              <a:gd name="connsiteY45" fmla="*/ 8274 h 9464"/>
              <a:gd name="connsiteX46" fmla="*/ 10000 w 10000"/>
              <a:gd name="connsiteY46" fmla="*/ 8391 h 9464"/>
              <a:gd name="connsiteX47" fmla="*/ 9782 w 10000"/>
              <a:gd name="connsiteY47" fmla="*/ 8527 h 9464"/>
              <a:gd name="connsiteX48" fmla="*/ 9563 w 10000"/>
              <a:gd name="connsiteY48" fmla="*/ 8660 h 9464"/>
              <a:gd name="connsiteX49" fmla="*/ 9345 w 10000"/>
              <a:gd name="connsiteY49" fmla="*/ 8795 h 9464"/>
              <a:gd name="connsiteX50" fmla="*/ 8907 w 10000"/>
              <a:gd name="connsiteY50" fmla="*/ 8927 h 9464"/>
              <a:gd name="connsiteX51" fmla="*/ 8470 w 10000"/>
              <a:gd name="connsiteY51" fmla="*/ 9060 h 9464"/>
              <a:gd name="connsiteX52" fmla="*/ 7623 w 10000"/>
              <a:gd name="connsiteY52" fmla="*/ 9331 h 9464"/>
              <a:gd name="connsiteX53" fmla="*/ 6749 w 10000"/>
              <a:gd name="connsiteY53" fmla="*/ 9464 h 9464"/>
              <a:gd name="connsiteX54" fmla="*/ 5874 w 10000"/>
              <a:gd name="connsiteY54" fmla="*/ 9464 h 9464"/>
              <a:gd name="connsiteX55" fmla="*/ 5219 w 10000"/>
              <a:gd name="connsiteY55" fmla="*/ 9464 h 9464"/>
              <a:gd name="connsiteX56" fmla="*/ 4563 w 10000"/>
              <a:gd name="connsiteY56" fmla="*/ 9464 h 9464"/>
              <a:gd name="connsiteX57" fmla="*/ 4126 w 10000"/>
              <a:gd name="connsiteY57" fmla="*/ 9464 h 9464"/>
              <a:gd name="connsiteX58" fmla="*/ 3469 w 10000"/>
              <a:gd name="connsiteY58" fmla="*/ 9464 h 9464"/>
              <a:gd name="connsiteX59" fmla="*/ 3033 w 10000"/>
              <a:gd name="connsiteY59" fmla="*/ 9331 h 9464"/>
              <a:gd name="connsiteX60" fmla="*/ 2596 w 10000"/>
              <a:gd name="connsiteY60" fmla="*/ 9331 h 9464"/>
              <a:gd name="connsiteX61" fmla="*/ 2186 w 10000"/>
              <a:gd name="connsiteY61" fmla="*/ 9197 h 9464"/>
              <a:gd name="connsiteX62" fmla="*/ 1748 w 10000"/>
              <a:gd name="connsiteY62" fmla="*/ 9060 h 9464"/>
              <a:gd name="connsiteX63" fmla="*/ 1530 w 10000"/>
              <a:gd name="connsiteY63" fmla="*/ 8927 h 9464"/>
              <a:gd name="connsiteX64" fmla="*/ 1093 w 10000"/>
              <a:gd name="connsiteY64" fmla="*/ 8660 h 9464"/>
              <a:gd name="connsiteX65" fmla="*/ 875 w 10000"/>
              <a:gd name="connsiteY65" fmla="*/ 8391 h 9464"/>
              <a:gd name="connsiteX66" fmla="*/ 655 w 10000"/>
              <a:gd name="connsiteY66" fmla="*/ 8007 h 9464"/>
              <a:gd name="connsiteX67" fmla="*/ 437 w 10000"/>
              <a:gd name="connsiteY67" fmla="*/ 7739 h 9464"/>
              <a:gd name="connsiteX68" fmla="*/ 218 w 10000"/>
              <a:gd name="connsiteY68" fmla="*/ 7470 h 9464"/>
              <a:gd name="connsiteX69" fmla="*/ 218 w 10000"/>
              <a:gd name="connsiteY69" fmla="*/ 7204 h 9464"/>
              <a:gd name="connsiteX70" fmla="*/ 0 w 10000"/>
              <a:gd name="connsiteY70" fmla="*/ 6934 h 9464"/>
              <a:gd name="connsiteX71" fmla="*/ 0 w 10000"/>
              <a:gd name="connsiteY71" fmla="*/ 6534 h 9464"/>
              <a:gd name="connsiteX72" fmla="*/ 0 w 10000"/>
              <a:gd name="connsiteY72" fmla="*/ 6265 h 9464"/>
              <a:gd name="connsiteX73" fmla="*/ 0 w 10000"/>
              <a:gd name="connsiteY73" fmla="*/ 5727 h 9464"/>
              <a:gd name="connsiteX74" fmla="*/ 0 w 10000"/>
              <a:gd name="connsiteY74" fmla="*/ 5327 h 9464"/>
              <a:gd name="connsiteX75" fmla="*/ 0 w 10000"/>
              <a:gd name="connsiteY75" fmla="*/ 4807 h 9464"/>
              <a:gd name="connsiteX76" fmla="*/ 0 w 10000"/>
              <a:gd name="connsiteY76" fmla="*/ 2665 h 9464"/>
              <a:gd name="connsiteX77" fmla="*/ 0 w 10000"/>
              <a:gd name="connsiteY77" fmla="*/ 538 h 9464"/>
              <a:gd name="connsiteX78" fmla="*/ 0 w 10000"/>
              <a:gd name="connsiteY78" fmla="*/ 0 h 9464"/>
              <a:gd name="connsiteX79" fmla="*/ 1311 w 10000"/>
              <a:gd name="connsiteY79" fmla="*/ 135 h 9464"/>
              <a:gd name="connsiteX80" fmla="*/ 1093 w 10000"/>
              <a:gd name="connsiteY80" fmla="*/ 805 h 9464"/>
              <a:gd name="connsiteX81" fmla="*/ 1093 w 10000"/>
              <a:gd name="connsiteY81" fmla="*/ 805 h 9464"/>
              <a:gd name="connsiteX0" fmla="*/ 1093 w 10000"/>
              <a:gd name="connsiteY0" fmla="*/ 851 h 10000"/>
              <a:gd name="connsiteX1" fmla="*/ 1093 w 10000"/>
              <a:gd name="connsiteY1" fmla="*/ 1557 h 10000"/>
              <a:gd name="connsiteX2" fmla="*/ 1093 w 10000"/>
              <a:gd name="connsiteY2" fmla="*/ 2247 h 10000"/>
              <a:gd name="connsiteX3" fmla="*/ 1093 w 10000"/>
              <a:gd name="connsiteY3" fmla="*/ 2958 h 10000"/>
              <a:gd name="connsiteX4" fmla="*/ 1093 w 10000"/>
              <a:gd name="connsiteY4" fmla="*/ 3522 h 10000"/>
              <a:gd name="connsiteX5" fmla="*/ 875 w 10000"/>
              <a:gd name="connsiteY5" fmla="*/ 4090 h 10000"/>
              <a:gd name="connsiteX6" fmla="*/ 875 w 10000"/>
              <a:gd name="connsiteY6" fmla="*/ 4797 h 10000"/>
              <a:gd name="connsiteX7" fmla="*/ 1093 w 10000"/>
              <a:gd name="connsiteY7" fmla="*/ 6196 h 10000"/>
              <a:gd name="connsiteX8" fmla="*/ 1093 w 10000"/>
              <a:gd name="connsiteY8" fmla="*/ 6760 h 10000"/>
              <a:gd name="connsiteX9" fmla="*/ 1311 w 10000"/>
              <a:gd name="connsiteY9" fmla="*/ 7327 h 10000"/>
              <a:gd name="connsiteX10" fmla="*/ 1530 w 10000"/>
              <a:gd name="connsiteY10" fmla="*/ 7753 h 10000"/>
              <a:gd name="connsiteX11" fmla="*/ 1748 w 10000"/>
              <a:gd name="connsiteY11" fmla="*/ 8177 h 10000"/>
              <a:gd name="connsiteX12" fmla="*/ 1967 w 10000"/>
              <a:gd name="connsiteY12" fmla="*/ 8319 h 10000"/>
              <a:gd name="connsiteX13" fmla="*/ 2405 w 10000"/>
              <a:gd name="connsiteY13" fmla="*/ 8601 h 10000"/>
              <a:gd name="connsiteX14" fmla="*/ 3033 w 10000"/>
              <a:gd name="connsiteY14" fmla="*/ 8601 h 10000"/>
              <a:gd name="connsiteX15" fmla="*/ 3689 w 10000"/>
              <a:gd name="connsiteY15" fmla="*/ 8743 h 10000"/>
              <a:gd name="connsiteX16" fmla="*/ 4344 w 10000"/>
              <a:gd name="connsiteY16" fmla="*/ 8743 h 10000"/>
              <a:gd name="connsiteX17" fmla="*/ 4999 w 10000"/>
              <a:gd name="connsiteY17" fmla="*/ 8743 h 10000"/>
              <a:gd name="connsiteX18" fmla="*/ 5656 w 10000"/>
              <a:gd name="connsiteY18" fmla="*/ 8743 h 10000"/>
              <a:gd name="connsiteX19" fmla="*/ 6311 w 10000"/>
              <a:gd name="connsiteY19" fmla="*/ 8743 h 10000"/>
              <a:gd name="connsiteX20" fmla="*/ 6749 w 10000"/>
              <a:gd name="connsiteY20" fmla="*/ 8601 h 10000"/>
              <a:gd name="connsiteX21" fmla="*/ 7404 w 10000"/>
              <a:gd name="connsiteY21" fmla="*/ 8319 h 10000"/>
              <a:gd name="connsiteX22" fmla="*/ 7623 w 10000"/>
              <a:gd name="connsiteY22" fmla="*/ 8177 h 10000"/>
              <a:gd name="connsiteX23" fmla="*/ 7814 w 10000"/>
              <a:gd name="connsiteY23" fmla="*/ 7893 h 10000"/>
              <a:gd name="connsiteX24" fmla="*/ 8033 w 10000"/>
              <a:gd name="connsiteY24" fmla="*/ 7466 h 10000"/>
              <a:gd name="connsiteX25" fmla="*/ 8252 w 10000"/>
              <a:gd name="connsiteY25" fmla="*/ 7046 h 10000"/>
              <a:gd name="connsiteX26" fmla="*/ 8470 w 10000"/>
              <a:gd name="connsiteY26" fmla="*/ 6620 h 10000"/>
              <a:gd name="connsiteX27" fmla="*/ 8470 w 10000"/>
              <a:gd name="connsiteY27" fmla="*/ 6196 h 10000"/>
              <a:gd name="connsiteX28" fmla="*/ 8470 w 10000"/>
              <a:gd name="connsiteY28" fmla="*/ 5769 h 10000"/>
              <a:gd name="connsiteX29" fmla="*/ 8688 w 10000"/>
              <a:gd name="connsiteY29" fmla="*/ 5363 h 10000"/>
              <a:gd name="connsiteX30" fmla="*/ 8688 w 10000"/>
              <a:gd name="connsiteY30" fmla="*/ 5221 h 10000"/>
              <a:gd name="connsiteX31" fmla="*/ 8907 w 10000"/>
              <a:gd name="connsiteY31" fmla="*/ 5079 h 10000"/>
              <a:gd name="connsiteX32" fmla="*/ 8907 w 10000"/>
              <a:gd name="connsiteY32" fmla="*/ 5079 h 10000"/>
              <a:gd name="connsiteX33" fmla="*/ 8907 w 10000"/>
              <a:gd name="connsiteY33" fmla="*/ 5221 h 10000"/>
              <a:gd name="connsiteX34" fmla="*/ 8907 w 10000"/>
              <a:gd name="connsiteY34" fmla="*/ 5363 h 10000"/>
              <a:gd name="connsiteX35" fmla="*/ 8907 w 10000"/>
              <a:gd name="connsiteY35" fmla="*/ 5487 h 10000"/>
              <a:gd name="connsiteX36" fmla="*/ 9125 w 10000"/>
              <a:gd name="connsiteY36" fmla="*/ 5629 h 10000"/>
              <a:gd name="connsiteX37" fmla="*/ 9125 w 10000"/>
              <a:gd name="connsiteY37" fmla="*/ 5911 h 10000"/>
              <a:gd name="connsiteX38" fmla="*/ 9125 w 10000"/>
              <a:gd name="connsiteY38" fmla="*/ 6196 h 10000"/>
              <a:gd name="connsiteX39" fmla="*/ 9345 w 10000"/>
              <a:gd name="connsiteY39" fmla="*/ 6478 h 10000"/>
              <a:gd name="connsiteX40" fmla="*/ 9345 w 10000"/>
              <a:gd name="connsiteY40" fmla="*/ 7185 h 10000"/>
              <a:gd name="connsiteX41" fmla="*/ 9563 w 10000"/>
              <a:gd name="connsiteY41" fmla="*/ 7753 h 10000"/>
              <a:gd name="connsiteX42" fmla="*/ 9782 w 10000"/>
              <a:gd name="connsiteY42" fmla="*/ 8177 h 10000"/>
              <a:gd name="connsiteX43" fmla="*/ 10000 w 10000"/>
              <a:gd name="connsiteY43" fmla="*/ 8460 h 10000"/>
              <a:gd name="connsiteX44" fmla="*/ 10000 w 10000"/>
              <a:gd name="connsiteY44" fmla="*/ 8601 h 10000"/>
              <a:gd name="connsiteX45" fmla="*/ 10000 w 10000"/>
              <a:gd name="connsiteY45" fmla="*/ 8743 h 10000"/>
              <a:gd name="connsiteX46" fmla="*/ 10000 w 10000"/>
              <a:gd name="connsiteY46" fmla="*/ 8866 h 10000"/>
              <a:gd name="connsiteX47" fmla="*/ 9782 w 10000"/>
              <a:gd name="connsiteY47" fmla="*/ 9010 h 10000"/>
              <a:gd name="connsiteX48" fmla="*/ 9563 w 10000"/>
              <a:gd name="connsiteY48" fmla="*/ 9150 h 10000"/>
              <a:gd name="connsiteX49" fmla="*/ 9345 w 10000"/>
              <a:gd name="connsiteY49" fmla="*/ 9293 h 10000"/>
              <a:gd name="connsiteX50" fmla="*/ 8907 w 10000"/>
              <a:gd name="connsiteY50" fmla="*/ 9433 h 10000"/>
              <a:gd name="connsiteX51" fmla="*/ 8470 w 10000"/>
              <a:gd name="connsiteY51" fmla="*/ 9573 h 10000"/>
              <a:gd name="connsiteX52" fmla="*/ 7623 w 10000"/>
              <a:gd name="connsiteY52" fmla="*/ 9859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59 h 10000"/>
              <a:gd name="connsiteX60" fmla="*/ 2596 w 10000"/>
              <a:gd name="connsiteY60" fmla="*/ 9859 h 10000"/>
              <a:gd name="connsiteX61" fmla="*/ 2186 w 10000"/>
              <a:gd name="connsiteY61" fmla="*/ 9718 h 10000"/>
              <a:gd name="connsiteX62" fmla="*/ 1748 w 10000"/>
              <a:gd name="connsiteY62" fmla="*/ 9573 h 10000"/>
              <a:gd name="connsiteX63" fmla="*/ 1530 w 10000"/>
              <a:gd name="connsiteY63" fmla="*/ 9433 h 10000"/>
              <a:gd name="connsiteX64" fmla="*/ 1093 w 10000"/>
              <a:gd name="connsiteY64" fmla="*/ 9150 h 10000"/>
              <a:gd name="connsiteX65" fmla="*/ 875 w 10000"/>
              <a:gd name="connsiteY65" fmla="*/ 8866 h 10000"/>
              <a:gd name="connsiteX66" fmla="*/ 655 w 10000"/>
              <a:gd name="connsiteY66" fmla="*/ 8460 h 10000"/>
              <a:gd name="connsiteX67" fmla="*/ 437 w 10000"/>
              <a:gd name="connsiteY67" fmla="*/ 8177 h 10000"/>
              <a:gd name="connsiteX68" fmla="*/ 218 w 10000"/>
              <a:gd name="connsiteY68" fmla="*/ 7893 h 10000"/>
              <a:gd name="connsiteX69" fmla="*/ 218 w 10000"/>
              <a:gd name="connsiteY69" fmla="*/ 7612 h 10000"/>
              <a:gd name="connsiteX70" fmla="*/ 0 w 10000"/>
              <a:gd name="connsiteY70" fmla="*/ 7327 h 10000"/>
              <a:gd name="connsiteX71" fmla="*/ 0 w 10000"/>
              <a:gd name="connsiteY71" fmla="*/ 6904 h 10000"/>
              <a:gd name="connsiteX72" fmla="*/ 0 w 10000"/>
              <a:gd name="connsiteY72" fmla="*/ 6620 h 10000"/>
              <a:gd name="connsiteX73" fmla="*/ 0 w 10000"/>
              <a:gd name="connsiteY73" fmla="*/ 6051 h 10000"/>
              <a:gd name="connsiteX74" fmla="*/ 0 w 10000"/>
              <a:gd name="connsiteY74" fmla="*/ 5629 h 10000"/>
              <a:gd name="connsiteX75" fmla="*/ 0 w 10000"/>
              <a:gd name="connsiteY75" fmla="*/ 5079 h 10000"/>
              <a:gd name="connsiteX76" fmla="*/ 0 w 10000"/>
              <a:gd name="connsiteY76" fmla="*/ 2816 h 10000"/>
              <a:gd name="connsiteX77" fmla="*/ 0 w 10000"/>
              <a:gd name="connsiteY77" fmla="*/ 568 h 10000"/>
              <a:gd name="connsiteX78" fmla="*/ 0 w 10000"/>
              <a:gd name="connsiteY78" fmla="*/ 0 h 10000"/>
              <a:gd name="connsiteX79" fmla="*/ 1093 w 10000"/>
              <a:gd name="connsiteY79" fmla="*/ 851 h 10000"/>
              <a:gd name="connsiteX80" fmla="*/ 1093 w 10000"/>
              <a:gd name="connsiteY80" fmla="*/ 851 h 10000"/>
              <a:gd name="connsiteX0" fmla="*/ 1093 w 10000"/>
              <a:gd name="connsiteY0" fmla="*/ 283 h 9432"/>
              <a:gd name="connsiteX1" fmla="*/ 1093 w 10000"/>
              <a:gd name="connsiteY1" fmla="*/ 989 h 9432"/>
              <a:gd name="connsiteX2" fmla="*/ 1093 w 10000"/>
              <a:gd name="connsiteY2" fmla="*/ 1679 h 9432"/>
              <a:gd name="connsiteX3" fmla="*/ 1093 w 10000"/>
              <a:gd name="connsiteY3" fmla="*/ 2390 h 9432"/>
              <a:gd name="connsiteX4" fmla="*/ 1093 w 10000"/>
              <a:gd name="connsiteY4" fmla="*/ 2954 h 9432"/>
              <a:gd name="connsiteX5" fmla="*/ 875 w 10000"/>
              <a:gd name="connsiteY5" fmla="*/ 3522 h 9432"/>
              <a:gd name="connsiteX6" fmla="*/ 875 w 10000"/>
              <a:gd name="connsiteY6" fmla="*/ 4229 h 9432"/>
              <a:gd name="connsiteX7" fmla="*/ 1093 w 10000"/>
              <a:gd name="connsiteY7" fmla="*/ 5628 h 9432"/>
              <a:gd name="connsiteX8" fmla="*/ 1093 w 10000"/>
              <a:gd name="connsiteY8" fmla="*/ 6192 h 9432"/>
              <a:gd name="connsiteX9" fmla="*/ 1311 w 10000"/>
              <a:gd name="connsiteY9" fmla="*/ 6759 h 9432"/>
              <a:gd name="connsiteX10" fmla="*/ 1530 w 10000"/>
              <a:gd name="connsiteY10" fmla="*/ 7185 h 9432"/>
              <a:gd name="connsiteX11" fmla="*/ 1748 w 10000"/>
              <a:gd name="connsiteY11" fmla="*/ 7609 h 9432"/>
              <a:gd name="connsiteX12" fmla="*/ 1967 w 10000"/>
              <a:gd name="connsiteY12" fmla="*/ 7751 h 9432"/>
              <a:gd name="connsiteX13" fmla="*/ 2405 w 10000"/>
              <a:gd name="connsiteY13" fmla="*/ 8033 h 9432"/>
              <a:gd name="connsiteX14" fmla="*/ 3033 w 10000"/>
              <a:gd name="connsiteY14" fmla="*/ 8033 h 9432"/>
              <a:gd name="connsiteX15" fmla="*/ 3689 w 10000"/>
              <a:gd name="connsiteY15" fmla="*/ 8175 h 9432"/>
              <a:gd name="connsiteX16" fmla="*/ 4344 w 10000"/>
              <a:gd name="connsiteY16" fmla="*/ 8175 h 9432"/>
              <a:gd name="connsiteX17" fmla="*/ 4999 w 10000"/>
              <a:gd name="connsiteY17" fmla="*/ 8175 h 9432"/>
              <a:gd name="connsiteX18" fmla="*/ 5656 w 10000"/>
              <a:gd name="connsiteY18" fmla="*/ 8175 h 9432"/>
              <a:gd name="connsiteX19" fmla="*/ 6311 w 10000"/>
              <a:gd name="connsiteY19" fmla="*/ 8175 h 9432"/>
              <a:gd name="connsiteX20" fmla="*/ 6749 w 10000"/>
              <a:gd name="connsiteY20" fmla="*/ 8033 h 9432"/>
              <a:gd name="connsiteX21" fmla="*/ 7404 w 10000"/>
              <a:gd name="connsiteY21" fmla="*/ 7751 h 9432"/>
              <a:gd name="connsiteX22" fmla="*/ 7623 w 10000"/>
              <a:gd name="connsiteY22" fmla="*/ 7609 h 9432"/>
              <a:gd name="connsiteX23" fmla="*/ 7814 w 10000"/>
              <a:gd name="connsiteY23" fmla="*/ 7325 h 9432"/>
              <a:gd name="connsiteX24" fmla="*/ 8033 w 10000"/>
              <a:gd name="connsiteY24" fmla="*/ 6898 h 9432"/>
              <a:gd name="connsiteX25" fmla="*/ 8252 w 10000"/>
              <a:gd name="connsiteY25" fmla="*/ 6478 h 9432"/>
              <a:gd name="connsiteX26" fmla="*/ 8470 w 10000"/>
              <a:gd name="connsiteY26" fmla="*/ 6052 h 9432"/>
              <a:gd name="connsiteX27" fmla="*/ 8470 w 10000"/>
              <a:gd name="connsiteY27" fmla="*/ 5628 h 9432"/>
              <a:gd name="connsiteX28" fmla="*/ 8470 w 10000"/>
              <a:gd name="connsiteY28" fmla="*/ 5201 h 9432"/>
              <a:gd name="connsiteX29" fmla="*/ 8688 w 10000"/>
              <a:gd name="connsiteY29" fmla="*/ 4795 h 9432"/>
              <a:gd name="connsiteX30" fmla="*/ 8688 w 10000"/>
              <a:gd name="connsiteY30" fmla="*/ 4653 h 9432"/>
              <a:gd name="connsiteX31" fmla="*/ 8907 w 10000"/>
              <a:gd name="connsiteY31" fmla="*/ 4511 h 9432"/>
              <a:gd name="connsiteX32" fmla="*/ 8907 w 10000"/>
              <a:gd name="connsiteY32" fmla="*/ 4511 h 9432"/>
              <a:gd name="connsiteX33" fmla="*/ 8907 w 10000"/>
              <a:gd name="connsiteY33" fmla="*/ 4653 h 9432"/>
              <a:gd name="connsiteX34" fmla="*/ 8907 w 10000"/>
              <a:gd name="connsiteY34" fmla="*/ 4795 h 9432"/>
              <a:gd name="connsiteX35" fmla="*/ 8907 w 10000"/>
              <a:gd name="connsiteY35" fmla="*/ 4919 h 9432"/>
              <a:gd name="connsiteX36" fmla="*/ 9125 w 10000"/>
              <a:gd name="connsiteY36" fmla="*/ 5061 h 9432"/>
              <a:gd name="connsiteX37" fmla="*/ 9125 w 10000"/>
              <a:gd name="connsiteY37" fmla="*/ 5343 h 9432"/>
              <a:gd name="connsiteX38" fmla="*/ 9125 w 10000"/>
              <a:gd name="connsiteY38" fmla="*/ 5628 h 9432"/>
              <a:gd name="connsiteX39" fmla="*/ 9345 w 10000"/>
              <a:gd name="connsiteY39" fmla="*/ 5910 h 9432"/>
              <a:gd name="connsiteX40" fmla="*/ 9345 w 10000"/>
              <a:gd name="connsiteY40" fmla="*/ 6617 h 9432"/>
              <a:gd name="connsiteX41" fmla="*/ 9563 w 10000"/>
              <a:gd name="connsiteY41" fmla="*/ 7185 h 9432"/>
              <a:gd name="connsiteX42" fmla="*/ 9782 w 10000"/>
              <a:gd name="connsiteY42" fmla="*/ 7609 h 9432"/>
              <a:gd name="connsiteX43" fmla="*/ 10000 w 10000"/>
              <a:gd name="connsiteY43" fmla="*/ 7892 h 9432"/>
              <a:gd name="connsiteX44" fmla="*/ 10000 w 10000"/>
              <a:gd name="connsiteY44" fmla="*/ 8033 h 9432"/>
              <a:gd name="connsiteX45" fmla="*/ 10000 w 10000"/>
              <a:gd name="connsiteY45" fmla="*/ 8175 h 9432"/>
              <a:gd name="connsiteX46" fmla="*/ 10000 w 10000"/>
              <a:gd name="connsiteY46" fmla="*/ 8298 h 9432"/>
              <a:gd name="connsiteX47" fmla="*/ 9782 w 10000"/>
              <a:gd name="connsiteY47" fmla="*/ 8442 h 9432"/>
              <a:gd name="connsiteX48" fmla="*/ 9563 w 10000"/>
              <a:gd name="connsiteY48" fmla="*/ 8582 h 9432"/>
              <a:gd name="connsiteX49" fmla="*/ 9345 w 10000"/>
              <a:gd name="connsiteY49" fmla="*/ 8725 h 9432"/>
              <a:gd name="connsiteX50" fmla="*/ 8907 w 10000"/>
              <a:gd name="connsiteY50" fmla="*/ 8865 h 9432"/>
              <a:gd name="connsiteX51" fmla="*/ 8470 w 10000"/>
              <a:gd name="connsiteY51" fmla="*/ 9005 h 9432"/>
              <a:gd name="connsiteX52" fmla="*/ 7623 w 10000"/>
              <a:gd name="connsiteY52" fmla="*/ 9291 h 9432"/>
              <a:gd name="connsiteX53" fmla="*/ 6749 w 10000"/>
              <a:gd name="connsiteY53" fmla="*/ 9432 h 9432"/>
              <a:gd name="connsiteX54" fmla="*/ 5874 w 10000"/>
              <a:gd name="connsiteY54" fmla="*/ 9432 h 9432"/>
              <a:gd name="connsiteX55" fmla="*/ 5219 w 10000"/>
              <a:gd name="connsiteY55" fmla="*/ 9432 h 9432"/>
              <a:gd name="connsiteX56" fmla="*/ 4563 w 10000"/>
              <a:gd name="connsiteY56" fmla="*/ 9432 h 9432"/>
              <a:gd name="connsiteX57" fmla="*/ 4126 w 10000"/>
              <a:gd name="connsiteY57" fmla="*/ 9432 h 9432"/>
              <a:gd name="connsiteX58" fmla="*/ 3469 w 10000"/>
              <a:gd name="connsiteY58" fmla="*/ 9432 h 9432"/>
              <a:gd name="connsiteX59" fmla="*/ 3033 w 10000"/>
              <a:gd name="connsiteY59" fmla="*/ 9291 h 9432"/>
              <a:gd name="connsiteX60" fmla="*/ 2596 w 10000"/>
              <a:gd name="connsiteY60" fmla="*/ 9291 h 9432"/>
              <a:gd name="connsiteX61" fmla="*/ 2186 w 10000"/>
              <a:gd name="connsiteY61" fmla="*/ 9150 h 9432"/>
              <a:gd name="connsiteX62" fmla="*/ 1748 w 10000"/>
              <a:gd name="connsiteY62" fmla="*/ 9005 h 9432"/>
              <a:gd name="connsiteX63" fmla="*/ 1530 w 10000"/>
              <a:gd name="connsiteY63" fmla="*/ 8865 h 9432"/>
              <a:gd name="connsiteX64" fmla="*/ 1093 w 10000"/>
              <a:gd name="connsiteY64" fmla="*/ 8582 h 9432"/>
              <a:gd name="connsiteX65" fmla="*/ 875 w 10000"/>
              <a:gd name="connsiteY65" fmla="*/ 8298 h 9432"/>
              <a:gd name="connsiteX66" fmla="*/ 655 w 10000"/>
              <a:gd name="connsiteY66" fmla="*/ 7892 h 9432"/>
              <a:gd name="connsiteX67" fmla="*/ 437 w 10000"/>
              <a:gd name="connsiteY67" fmla="*/ 7609 h 9432"/>
              <a:gd name="connsiteX68" fmla="*/ 218 w 10000"/>
              <a:gd name="connsiteY68" fmla="*/ 7325 h 9432"/>
              <a:gd name="connsiteX69" fmla="*/ 218 w 10000"/>
              <a:gd name="connsiteY69" fmla="*/ 7044 h 9432"/>
              <a:gd name="connsiteX70" fmla="*/ 0 w 10000"/>
              <a:gd name="connsiteY70" fmla="*/ 6759 h 9432"/>
              <a:gd name="connsiteX71" fmla="*/ 0 w 10000"/>
              <a:gd name="connsiteY71" fmla="*/ 6336 h 9432"/>
              <a:gd name="connsiteX72" fmla="*/ 0 w 10000"/>
              <a:gd name="connsiteY72" fmla="*/ 6052 h 9432"/>
              <a:gd name="connsiteX73" fmla="*/ 0 w 10000"/>
              <a:gd name="connsiteY73" fmla="*/ 5483 h 9432"/>
              <a:gd name="connsiteX74" fmla="*/ 0 w 10000"/>
              <a:gd name="connsiteY74" fmla="*/ 5061 h 9432"/>
              <a:gd name="connsiteX75" fmla="*/ 0 w 10000"/>
              <a:gd name="connsiteY75" fmla="*/ 4511 h 9432"/>
              <a:gd name="connsiteX76" fmla="*/ 0 w 10000"/>
              <a:gd name="connsiteY76" fmla="*/ 2248 h 9432"/>
              <a:gd name="connsiteX77" fmla="*/ 0 w 10000"/>
              <a:gd name="connsiteY77" fmla="*/ 0 h 9432"/>
              <a:gd name="connsiteX78" fmla="*/ 1093 w 10000"/>
              <a:gd name="connsiteY78" fmla="*/ 283 h 9432"/>
              <a:gd name="connsiteX79" fmla="*/ 1093 w 10000"/>
              <a:gd name="connsiteY79" fmla="*/ 283 h 9432"/>
              <a:gd name="connsiteX0" fmla="*/ 1093 w 10000"/>
              <a:gd name="connsiteY0" fmla="*/ 0 h 9700"/>
              <a:gd name="connsiteX1" fmla="*/ 1093 w 10000"/>
              <a:gd name="connsiteY1" fmla="*/ 749 h 9700"/>
              <a:gd name="connsiteX2" fmla="*/ 1093 w 10000"/>
              <a:gd name="connsiteY2" fmla="*/ 1480 h 9700"/>
              <a:gd name="connsiteX3" fmla="*/ 1093 w 10000"/>
              <a:gd name="connsiteY3" fmla="*/ 2234 h 9700"/>
              <a:gd name="connsiteX4" fmla="*/ 1093 w 10000"/>
              <a:gd name="connsiteY4" fmla="*/ 2832 h 9700"/>
              <a:gd name="connsiteX5" fmla="*/ 875 w 10000"/>
              <a:gd name="connsiteY5" fmla="*/ 3434 h 9700"/>
              <a:gd name="connsiteX6" fmla="*/ 875 w 10000"/>
              <a:gd name="connsiteY6" fmla="*/ 4184 h 9700"/>
              <a:gd name="connsiteX7" fmla="*/ 1093 w 10000"/>
              <a:gd name="connsiteY7" fmla="*/ 5667 h 9700"/>
              <a:gd name="connsiteX8" fmla="*/ 1093 w 10000"/>
              <a:gd name="connsiteY8" fmla="*/ 6265 h 9700"/>
              <a:gd name="connsiteX9" fmla="*/ 1311 w 10000"/>
              <a:gd name="connsiteY9" fmla="*/ 6866 h 9700"/>
              <a:gd name="connsiteX10" fmla="*/ 1530 w 10000"/>
              <a:gd name="connsiteY10" fmla="*/ 7318 h 9700"/>
              <a:gd name="connsiteX11" fmla="*/ 1748 w 10000"/>
              <a:gd name="connsiteY11" fmla="*/ 7767 h 9700"/>
              <a:gd name="connsiteX12" fmla="*/ 1967 w 10000"/>
              <a:gd name="connsiteY12" fmla="*/ 7918 h 9700"/>
              <a:gd name="connsiteX13" fmla="*/ 2405 w 10000"/>
              <a:gd name="connsiteY13" fmla="*/ 8217 h 9700"/>
              <a:gd name="connsiteX14" fmla="*/ 3033 w 10000"/>
              <a:gd name="connsiteY14" fmla="*/ 8217 h 9700"/>
              <a:gd name="connsiteX15" fmla="*/ 3689 w 10000"/>
              <a:gd name="connsiteY15" fmla="*/ 8367 h 9700"/>
              <a:gd name="connsiteX16" fmla="*/ 4344 w 10000"/>
              <a:gd name="connsiteY16" fmla="*/ 8367 h 9700"/>
              <a:gd name="connsiteX17" fmla="*/ 4999 w 10000"/>
              <a:gd name="connsiteY17" fmla="*/ 8367 h 9700"/>
              <a:gd name="connsiteX18" fmla="*/ 5656 w 10000"/>
              <a:gd name="connsiteY18" fmla="*/ 8367 h 9700"/>
              <a:gd name="connsiteX19" fmla="*/ 6311 w 10000"/>
              <a:gd name="connsiteY19" fmla="*/ 8367 h 9700"/>
              <a:gd name="connsiteX20" fmla="*/ 6749 w 10000"/>
              <a:gd name="connsiteY20" fmla="*/ 8217 h 9700"/>
              <a:gd name="connsiteX21" fmla="*/ 7404 w 10000"/>
              <a:gd name="connsiteY21" fmla="*/ 7918 h 9700"/>
              <a:gd name="connsiteX22" fmla="*/ 7623 w 10000"/>
              <a:gd name="connsiteY22" fmla="*/ 7767 h 9700"/>
              <a:gd name="connsiteX23" fmla="*/ 7814 w 10000"/>
              <a:gd name="connsiteY23" fmla="*/ 7466 h 9700"/>
              <a:gd name="connsiteX24" fmla="*/ 8033 w 10000"/>
              <a:gd name="connsiteY24" fmla="*/ 7013 h 9700"/>
              <a:gd name="connsiteX25" fmla="*/ 8252 w 10000"/>
              <a:gd name="connsiteY25" fmla="*/ 6568 h 9700"/>
              <a:gd name="connsiteX26" fmla="*/ 8470 w 10000"/>
              <a:gd name="connsiteY26" fmla="*/ 6116 h 9700"/>
              <a:gd name="connsiteX27" fmla="*/ 8470 w 10000"/>
              <a:gd name="connsiteY27" fmla="*/ 5667 h 9700"/>
              <a:gd name="connsiteX28" fmla="*/ 8470 w 10000"/>
              <a:gd name="connsiteY28" fmla="*/ 5214 h 9700"/>
              <a:gd name="connsiteX29" fmla="*/ 8688 w 10000"/>
              <a:gd name="connsiteY29" fmla="*/ 4784 h 9700"/>
              <a:gd name="connsiteX30" fmla="*/ 8688 w 10000"/>
              <a:gd name="connsiteY30" fmla="*/ 4633 h 9700"/>
              <a:gd name="connsiteX31" fmla="*/ 8907 w 10000"/>
              <a:gd name="connsiteY31" fmla="*/ 4483 h 9700"/>
              <a:gd name="connsiteX32" fmla="*/ 8907 w 10000"/>
              <a:gd name="connsiteY32" fmla="*/ 4483 h 9700"/>
              <a:gd name="connsiteX33" fmla="*/ 8907 w 10000"/>
              <a:gd name="connsiteY33" fmla="*/ 4633 h 9700"/>
              <a:gd name="connsiteX34" fmla="*/ 8907 w 10000"/>
              <a:gd name="connsiteY34" fmla="*/ 4784 h 9700"/>
              <a:gd name="connsiteX35" fmla="*/ 8907 w 10000"/>
              <a:gd name="connsiteY35" fmla="*/ 4915 h 9700"/>
              <a:gd name="connsiteX36" fmla="*/ 9125 w 10000"/>
              <a:gd name="connsiteY36" fmla="*/ 5066 h 9700"/>
              <a:gd name="connsiteX37" fmla="*/ 9125 w 10000"/>
              <a:gd name="connsiteY37" fmla="*/ 5365 h 9700"/>
              <a:gd name="connsiteX38" fmla="*/ 9125 w 10000"/>
              <a:gd name="connsiteY38" fmla="*/ 5667 h 9700"/>
              <a:gd name="connsiteX39" fmla="*/ 9345 w 10000"/>
              <a:gd name="connsiteY39" fmla="*/ 5966 h 9700"/>
              <a:gd name="connsiteX40" fmla="*/ 9345 w 10000"/>
              <a:gd name="connsiteY40" fmla="*/ 6715 h 9700"/>
              <a:gd name="connsiteX41" fmla="*/ 9563 w 10000"/>
              <a:gd name="connsiteY41" fmla="*/ 7318 h 9700"/>
              <a:gd name="connsiteX42" fmla="*/ 9782 w 10000"/>
              <a:gd name="connsiteY42" fmla="*/ 7767 h 9700"/>
              <a:gd name="connsiteX43" fmla="*/ 10000 w 10000"/>
              <a:gd name="connsiteY43" fmla="*/ 8067 h 9700"/>
              <a:gd name="connsiteX44" fmla="*/ 10000 w 10000"/>
              <a:gd name="connsiteY44" fmla="*/ 8217 h 9700"/>
              <a:gd name="connsiteX45" fmla="*/ 10000 w 10000"/>
              <a:gd name="connsiteY45" fmla="*/ 8367 h 9700"/>
              <a:gd name="connsiteX46" fmla="*/ 10000 w 10000"/>
              <a:gd name="connsiteY46" fmla="*/ 8498 h 9700"/>
              <a:gd name="connsiteX47" fmla="*/ 9782 w 10000"/>
              <a:gd name="connsiteY47" fmla="*/ 8650 h 9700"/>
              <a:gd name="connsiteX48" fmla="*/ 9563 w 10000"/>
              <a:gd name="connsiteY48" fmla="*/ 8799 h 9700"/>
              <a:gd name="connsiteX49" fmla="*/ 9345 w 10000"/>
              <a:gd name="connsiteY49" fmla="*/ 8950 h 9700"/>
              <a:gd name="connsiteX50" fmla="*/ 8907 w 10000"/>
              <a:gd name="connsiteY50" fmla="*/ 9099 h 9700"/>
              <a:gd name="connsiteX51" fmla="*/ 8470 w 10000"/>
              <a:gd name="connsiteY51" fmla="*/ 9247 h 9700"/>
              <a:gd name="connsiteX52" fmla="*/ 7623 w 10000"/>
              <a:gd name="connsiteY52" fmla="*/ 9551 h 9700"/>
              <a:gd name="connsiteX53" fmla="*/ 6749 w 10000"/>
              <a:gd name="connsiteY53" fmla="*/ 9700 h 9700"/>
              <a:gd name="connsiteX54" fmla="*/ 5874 w 10000"/>
              <a:gd name="connsiteY54" fmla="*/ 9700 h 9700"/>
              <a:gd name="connsiteX55" fmla="*/ 5219 w 10000"/>
              <a:gd name="connsiteY55" fmla="*/ 9700 h 9700"/>
              <a:gd name="connsiteX56" fmla="*/ 4563 w 10000"/>
              <a:gd name="connsiteY56" fmla="*/ 9700 h 9700"/>
              <a:gd name="connsiteX57" fmla="*/ 4126 w 10000"/>
              <a:gd name="connsiteY57" fmla="*/ 9700 h 9700"/>
              <a:gd name="connsiteX58" fmla="*/ 3469 w 10000"/>
              <a:gd name="connsiteY58" fmla="*/ 9700 h 9700"/>
              <a:gd name="connsiteX59" fmla="*/ 3033 w 10000"/>
              <a:gd name="connsiteY59" fmla="*/ 9551 h 9700"/>
              <a:gd name="connsiteX60" fmla="*/ 2596 w 10000"/>
              <a:gd name="connsiteY60" fmla="*/ 9551 h 9700"/>
              <a:gd name="connsiteX61" fmla="*/ 2186 w 10000"/>
              <a:gd name="connsiteY61" fmla="*/ 9401 h 9700"/>
              <a:gd name="connsiteX62" fmla="*/ 1748 w 10000"/>
              <a:gd name="connsiteY62" fmla="*/ 9247 h 9700"/>
              <a:gd name="connsiteX63" fmla="*/ 1530 w 10000"/>
              <a:gd name="connsiteY63" fmla="*/ 9099 h 9700"/>
              <a:gd name="connsiteX64" fmla="*/ 1093 w 10000"/>
              <a:gd name="connsiteY64" fmla="*/ 8799 h 9700"/>
              <a:gd name="connsiteX65" fmla="*/ 875 w 10000"/>
              <a:gd name="connsiteY65" fmla="*/ 8498 h 9700"/>
              <a:gd name="connsiteX66" fmla="*/ 655 w 10000"/>
              <a:gd name="connsiteY66" fmla="*/ 8067 h 9700"/>
              <a:gd name="connsiteX67" fmla="*/ 437 w 10000"/>
              <a:gd name="connsiteY67" fmla="*/ 7767 h 9700"/>
              <a:gd name="connsiteX68" fmla="*/ 218 w 10000"/>
              <a:gd name="connsiteY68" fmla="*/ 7466 h 9700"/>
              <a:gd name="connsiteX69" fmla="*/ 218 w 10000"/>
              <a:gd name="connsiteY69" fmla="*/ 7168 h 9700"/>
              <a:gd name="connsiteX70" fmla="*/ 0 w 10000"/>
              <a:gd name="connsiteY70" fmla="*/ 6866 h 9700"/>
              <a:gd name="connsiteX71" fmla="*/ 0 w 10000"/>
              <a:gd name="connsiteY71" fmla="*/ 6418 h 9700"/>
              <a:gd name="connsiteX72" fmla="*/ 0 w 10000"/>
              <a:gd name="connsiteY72" fmla="*/ 6116 h 9700"/>
              <a:gd name="connsiteX73" fmla="*/ 0 w 10000"/>
              <a:gd name="connsiteY73" fmla="*/ 5513 h 9700"/>
              <a:gd name="connsiteX74" fmla="*/ 0 w 10000"/>
              <a:gd name="connsiteY74" fmla="*/ 5066 h 9700"/>
              <a:gd name="connsiteX75" fmla="*/ 0 w 10000"/>
              <a:gd name="connsiteY75" fmla="*/ 4483 h 9700"/>
              <a:gd name="connsiteX76" fmla="*/ 0 w 10000"/>
              <a:gd name="connsiteY76" fmla="*/ 2083 h 9700"/>
              <a:gd name="connsiteX77" fmla="*/ 1093 w 10000"/>
              <a:gd name="connsiteY77" fmla="*/ 0 h 9700"/>
              <a:gd name="connsiteX78" fmla="*/ 1093 w 10000"/>
              <a:gd name="connsiteY78" fmla="*/ 0 h 97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77" fmla="*/ 1093 w 10000"/>
              <a:gd name="connsiteY77" fmla="*/ 0 h 10000"/>
              <a:gd name="connsiteX0" fmla="*/ 1093 w 10000"/>
              <a:gd name="connsiteY0" fmla="*/ 0 h 10000"/>
              <a:gd name="connsiteX1" fmla="*/ 1093 w 10000"/>
              <a:gd name="connsiteY1" fmla="*/ 772 h 10000"/>
              <a:gd name="connsiteX2" fmla="*/ 1093 w 10000"/>
              <a:gd name="connsiteY2" fmla="*/ 1526 h 10000"/>
              <a:gd name="connsiteX3" fmla="*/ 1093 w 10000"/>
              <a:gd name="connsiteY3" fmla="*/ 2303 h 10000"/>
              <a:gd name="connsiteX4" fmla="*/ 1093 w 10000"/>
              <a:gd name="connsiteY4" fmla="*/ 2920 h 10000"/>
              <a:gd name="connsiteX5" fmla="*/ 875 w 10000"/>
              <a:gd name="connsiteY5" fmla="*/ 3540 h 10000"/>
              <a:gd name="connsiteX6" fmla="*/ 875 w 10000"/>
              <a:gd name="connsiteY6" fmla="*/ 4313 h 10000"/>
              <a:gd name="connsiteX7" fmla="*/ 1093 w 10000"/>
              <a:gd name="connsiteY7" fmla="*/ 5842 h 10000"/>
              <a:gd name="connsiteX8" fmla="*/ 1093 w 10000"/>
              <a:gd name="connsiteY8" fmla="*/ 6459 h 10000"/>
              <a:gd name="connsiteX9" fmla="*/ 1311 w 10000"/>
              <a:gd name="connsiteY9" fmla="*/ 7078 h 10000"/>
              <a:gd name="connsiteX10" fmla="*/ 1530 w 10000"/>
              <a:gd name="connsiteY10" fmla="*/ 7544 h 10000"/>
              <a:gd name="connsiteX11" fmla="*/ 1748 w 10000"/>
              <a:gd name="connsiteY11" fmla="*/ 8007 h 10000"/>
              <a:gd name="connsiteX12" fmla="*/ 1967 w 10000"/>
              <a:gd name="connsiteY12" fmla="*/ 8163 h 10000"/>
              <a:gd name="connsiteX13" fmla="*/ 2405 w 10000"/>
              <a:gd name="connsiteY13" fmla="*/ 8471 h 10000"/>
              <a:gd name="connsiteX14" fmla="*/ 3033 w 10000"/>
              <a:gd name="connsiteY14" fmla="*/ 8471 h 10000"/>
              <a:gd name="connsiteX15" fmla="*/ 3689 w 10000"/>
              <a:gd name="connsiteY15" fmla="*/ 8626 h 10000"/>
              <a:gd name="connsiteX16" fmla="*/ 4344 w 10000"/>
              <a:gd name="connsiteY16" fmla="*/ 8626 h 10000"/>
              <a:gd name="connsiteX17" fmla="*/ 4999 w 10000"/>
              <a:gd name="connsiteY17" fmla="*/ 8626 h 10000"/>
              <a:gd name="connsiteX18" fmla="*/ 5656 w 10000"/>
              <a:gd name="connsiteY18" fmla="*/ 8626 h 10000"/>
              <a:gd name="connsiteX19" fmla="*/ 6311 w 10000"/>
              <a:gd name="connsiteY19" fmla="*/ 8626 h 10000"/>
              <a:gd name="connsiteX20" fmla="*/ 6749 w 10000"/>
              <a:gd name="connsiteY20" fmla="*/ 8471 h 10000"/>
              <a:gd name="connsiteX21" fmla="*/ 7404 w 10000"/>
              <a:gd name="connsiteY21" fmla="*/ 8163 h 10000"/>
              <a:gd name="connsiteX22" fmla="*/ 7623 w 10000"/>
              <a:gd name="connsiteY22" fmla="*/ 8007 h 10000"/>
              <a:gd name="connsiteX23" fmla="*/ 7814 w 10000"/>
              <a:gd name="connsiteY23" fmla="*/ 7697 h 10000"/>
              <a:gd name="connsiteX24" fmla="*/ 8033 w 10000"/>
              <a:gd name="connsiteY24" fmla="*/ 7230 h 10000"/>
              <a:gd name="connsiteX25" fmla="*/ 8252 w 10000"/>
              <a:gd name="connsiteY25" fmla="*/ 6771 h 10000"/>
              <a:gd name="connsiteX26" fmla="*/ 8470 w 10000"/>
              <a:gd name="connsiteY26" fmla="*/ 6305 h 10000"/>
              <a:gd name="connsiteX27" fmla="*/ 8470 w 10000"/>
              <a:gd name="connsiteY27" fmla="*/ 5842 h 10000"/>
              <a:gd name="connsiteX28" fmla="*/ 8470 w 10000"/>
              <a:gd name="connsiteY28" fmla="*/ 5375 h 10000"/>
              <a:gd name="connsiteX29" fmla="*/ 8688 w 10000"/>
              <a:gd name="connsiteY29" fmla="*/ 4932 h 10000"/>
              <a:gd name="connsiteX30" fmla="*/ 8688 w 10000"/>
              <a:gd name="connsiteY30" fmla="*/ 4776 h 10000"/>
              <a:gd name="connsiteX31" fmla="*/ 8907 w 10000"/>
              <a:gd name="connsiteY31" fmla="*/ 4622 h 10000"/>
              <a:gd name="connsiteX32" fmla="*/ 8907 w 10000"/>
              <a:gd name="connsiteY32" fmla="*/ 4622 h 10000"/>
              <a:gd name="connsiteX33" fmla="*/ 8907 w 10000"/>
              <a:gd name="connsiteY33" fmla="*/ 4776 h 10000"/>
              <a:gd name="connsiteX34" fmla="*/ 8907 w 10000"/>
              <a:gd name="connsiteY34" fmla="*/ 4932 h 10000"/>
              <a:gd name="connsiteX35" fmla="*/ 8907 w 10000"/>
              <a:gd name="connsiteY35" fmla="*/ 5067 h 10000"/>
              <a:gd name="connsiteX36" fmla="*/ 9125 w 10000"/>
              <a:gd name="connsiteY36" fmla="*/ 5223 h 10000"/>
              <a:gd name="connsiteX37" fmla="*/ 9125 w 10000"/>
              <a:gd name="connsiteY37" fmla="*/ 5531 h 10000"/>
              <a:gd name="connsiteX38" fmla="*/ 9125 w 10000"/>
              <a:gd name="connsiteY38" fmla="*/ 5842 h 10000"/>
              <a:gd name="connsiteX39" fmla="*/ 9345 w 10000"/>
              <a:gd name="connsiteY39" fmla="*/ 6151 h 10000"/>
              <a:gd name="connsiteX40" fmla="*/ 9345 w 10000"/>
              <a:gd name="connsiteY40" fmla="*/ 6923 h 10000"/>
              <a:gd name="connsiteX41" fmla="*/ 9563 w 10000"/>
              <a:gd name="connsiteY41" fmla="*/ 7544 h 10000"/>
              <a:gd name="connsiteX42" fmla="*/ 9782 w 10000"/>
              <a:gd name="connsiteY42" fmla="*/ 8007 h 10000"/>
              <a:gd name="connsiteX43" fmla="*/ 10000 w 10000"/>
              <a:gd name="connsiteY43" fmla="*/ 8316 h 10000"/>
              <a:gd name="connsiteX44" fmla="*/ 10000 w 10000"/>
              <a:gd name="connsiteY44" fmla="*/ 8471 h 10000"/>
              <a:gd name="connsiteX45" fmla="*/ 10000 w 10000"/>
              <a:gd name="connsiteY45" fmla="*/ 8626 h 10000"/>
              <a:gd name="connsiteX46" fmla="*/ 10000 w 10000"/>
              <a:gd name="connsiteY46" fmla="*/ 8761 h 10000"/>
              <a:gd name="connsiteX47" fmla="*/ 9782 w 10000"/>
              <a:gd name="connsiteY47" fmla="*/ 8918 h 10000"/>
              <a:gd name="connsiteX48" fmla="*/ 9563 w 10000"/>
              <a:gd name="connsiteY48" fmla="*/ 9071 h 10000"/>
              <a:gd name="connsiteX49" fmla="*/ 9345 w 10000"/>
              <a:gd name="connsiteY49" fmla="*/ 9227 h 10000"/>
              <a:gd name="connsiteX50" fmla="*/ 8907 w 10000"/>
              <a:gd name="connsiteY50" fmla="*/ 9380 h 10000"/>
              <a:gd name="connsiteX51" fmla="*/ 8470 w 10000"/>
              <a:gd name="connsiteY51" fmla="*/ 9533 h 10000"/>
              <a:gd name="connsiteX52" fmla="*/ 7623 w 10000"/>
              <a:gd name="connsiteY52" fmla="*/ 9846 h 10000"/>
              <a:gd name="connsiteX53" fmla="*/ 6749 w 10000"/>
              <a:gd name="connsiteY53" fmla="*/ 10000 h 10000"/>
              <a:gd name="connsiteX54" fmla="*/ 5874 w 10000"/>
              <a:gd name="connsiteY54" fmla="*/ 10000 h 10000"/>
              <a:gd name="connsiteX55" fmla="*/ 5219 w 10000"/>
              <a:gd name="connsiteY55" fmla="*/ 10000 h 10000"/>
              <a:gd name="connsiteX56" fmla="*/ 4563 w 10000"/>
              <a:gd name="connsiteY56" fmla="*/ 10000 h 10000"/>
              <a:gd name="connsiteX57" fmla="*/ 4126 w 10000"/>
              <a:gd name="connsiteY57" fmla="*/ 10000 h 10000"/>
              <a:gd name="connsiteX58" fmla="*/ 3469 w 10000"/>
              <a:gd name="connsiteY58" fmla="*/ 10000 h 10000"/>
              <a:gd name="connsiteX59" fmla="*/ 3033 w 10000"/>
              <a:gd name="connsiteY59" fmla="*/ 9846 h 10000"/>
              <a:gd name="connsiteX60" fmla="*/ 2596 w 10000"/>
              <a:gd name="connsiteY60" fmla="*/ 9846 h 10000"/>
              <a:gd name="connsiteX61" fmla="*/ 2186 w 10000"/>
              <a:gd name="connsiteY61" fmla="*/ 9692 h 10000"/>
              <a:gd name="connsiteX62" fmla="*/ 1748 w 10000"/>
              <a:gd name="connsiteY62" fmla="*/ 9533 h 10000"/>
              <a:gd name="connsiteX63" fmla="*/ 1530 w 10000"/>
              <a:gd name="connsiteY63" fmla="*/ 9380 h 10000"/>
              <a:gd name="connsiteX64" fmla="*/ 1093 w 10000"/>
              <a:gd name="connsiteY64" fmla="*/ 9071 h 10000"/>
              <a:gd name="connsiteX65" fmla="*/ 875 w 10000"/>
              <a:gd name="connsiteY65" fmla="*/ 8761 h 10000"/>
              <a:gd name="connsiteX66" fmla="*/ 655 w 10000"/>
              <a:gd name="connsiteY66" fmla="*/ 8316 h 10000"/>
              <a:gd name="connsiteX67" fmla="*/ 437 w 10000"/>
              <a:gd name="connsiteY67" fmla="*/ 8007 h 10000"/>
              <a:gd name="connsiteX68" fmla="*/ 218 w 10000"/>
              <a:gd name="connsiteY68" fmla="*/ 7697 h 10000"/>
              <a:gd name="connsiteX69" fmla="*/ 218 w 10000"/>
              <a:gd name="connsiteY69" fmla="*/ 7390 h 10000"/>
              <a:gd name="connsiteX70" fmla="*/ 0 w 10000"/>
              <a:gd name="connsiteY70" fmla="*/ 7078 h 10000"/>
              <a:gd name="connsiteX71" fmla="*/ 0 w 10000"/>
              <a:gd name="connsiteY71" fmla="*/ 6616 h 10000"/>
              <a:gd name="connsiteX72" fmla="*/ 0 w 10000"/>
              <a:gd name="connsiteY72" fmla="*/ 6305 h 10000"/>
              <a:gd name="connsiteX73" fmla="*/ 0 w 10000"/>
              <a:gd name="connsiteY73" fmla="*/ 5684 h 10000"/>
              <a:gd name="connsiteX74" fmla="*/ 0 w 10000"/>
              <a:gd name="connsiteY74" fmla="*/ 5223 h 10000"/>
              <a:gd name="connsiteX75" fmla="*/ 0 w 10000"/>
              <a:gd name="connsiteY75" fmla="*/ 4622 h 10000"/>
              <a:gd name="connsiteX76" fmla="*/ 0 w 10000"/>
              <a:gd name="connsiteY76" fmla="*/ 2147 h 10000"/>
              <a:gd name="connsiteX0" fmla="*/ 1093 w 10000"/>
              <a:gd name="connsiteY0" fmla="*/ 0 h 9228"/>
              <a:gd name="connsiteX1" fmla="*/ 1093 w 10000"/>
              <a:gd name="connsiteY1" fmla="*/ 754 h 9228"/>
              <a:gd name="connsiteX2" fmla="*/ 1093 w 10000"/>
              <a:gd name="connsiteY2" fmla="*/ 1531 h 9228"/>
              <a:gd name="connsiteX3" fmla="*/ 1093 w 10000"/>
              <a:gd name="connsiteY3" fmla="*/ 2148 h 9228"/>
              <a:gd name="connsiteX4" fmla="*/ 875 w 10000"/>
              <a:gd name="connsiteY4" fmla="*/ 2768 h 9228"/>
              <a:gd name="connsiteX5" fmla="*/ 875 w 10000"/>
              <a:gd name="connsiteY5" fmla="*/ 3541 h 9228"/>
              <a:gd name="connsiteX6" fmla="*/ 1093 w 10000"/>
              <a:gd name="connsiteY6" fmla="*/ 5070 h 9228"/>
              <a:gd name="connsiteX7" fmla="*/ 1093 w 10000"/>
              <a:gd name="connsiteY7" fmla="*/ 5687 h 9228"/>
              <a:gd name="connsiteX8" fmla="*/ 1311 w 10000"/>
              <a:gd name="connsiteY8" fmla="*/ 6306 h 9228"/>
              <a:gd name="connsiteX9" fmla="*/ 1530 w 10000"/>
              <a:gd name="connsiteY9" fmla="*/ 6772 h 9228"/>
              <a:gd name="connsiteX10" fmla="*/ 1748 w 10000"/>
              <a:gd name="connsiteY10" fmla="*/ 7235 h 9228"/>
              <a:gd name="connsiteX11" fmla="*/ 1967 w 10000"/>
              <a:gd name="connsiteY11" fmla="*/ 7391 h 9228"/>
              <a:gd name="connsiteX12" fmla="*/ 2405 w 10000"/>
              <a:gd name="connsiteY12" fmla="*/ 7699 h 9228"/>
              <a:gd name="connsiteX13" fmla="*/ 3033 w 10000"/>
              <a:gd name="connsiteY13" fmla="*/ 7699 h 9228"/>
              <a:gd name="connsiteX14" fmla="*/ 3689 w 10000"/>
              <a:gd name="connsiteY14" fmla="*/ 7854 h 9228"/>
              <a:gd name="connsiteX15" fmla="*/ 4344 w 10000"/>
              <a:gd name="connsiteY15" fmla="*/ 7854 h 9228"/>
              <a:gd name="connsiteX16" fmla="*/ 4999 w 10000"/>
              <a:gd name="connsiteY16" fmla="*/ 7854 h 9228"/>
              <a:gd name="connsiteX17" fmla="*/ 5656 w 10000"/>
              <a:gd name="connsiteY17" fmla="*/ 7854 h 9228"/>
              <a:gd name="connsiteX18" fmla="*/ 6311 w 10000"/>
              <a:gd name="connsiteY18" fmla="*/ 7854 h 9228"/>
              <a:gd name="connsiteX19" fmla="*/ 6749 w 10000"/>
              <a:gd name="connsiteY19" fmla="*/ 7699 h 9228"/>
              <a:gd name="connsiteX20" fmla="*/ 7404 w 10000"/>
              <a:gd name="connsiteY20" fmla="*/ 7391 h 9228"/>
              <a:gd name="connsiteX21" fmla="*/ 7623 w 10000"/>
              <a:gd name="connsiteY21" fmla="*/ 7235 h 9228"/>
              <a:gd name="connsiteX22" fmla="*/ 7814 w 10000"/>
              <a:gd name="connsiteY22" fmla="*/ 6925 h 9228"/>
              <a:gd name="connsiteX23" fmla="*/ 8033 w 10000"/>
              <a:gd name="connsiteY23" fmla="*/ 6458 h 9228"/>
              <a:gd name="connsiteX24" fmla="*/ 8252 w 10000"/>
              <a:gd name="connsiteY24" fmla="*/ 5999 h 9228"/>
              <a:gd name="connsiteX25" fmla="*/ 8470 w 10000"/>
              <a:gd name="connsiteY25" fmla="*/ 5533 h 9228"/>
              <a:gd name="connsiteX26" fmla="*/ 8470 w 10000"/>
              <a:gd name="connsiteY26" fmla="*/ 5070 h 9228"/>
              <a:gd name="connsiteX27" fmla="*/ 8470 w 10000"/>
              <a:gd name="connsiteY27" fmla="*/ 4603 h 9228"/>
              <a:gd name="connsiteX28" fmla="*/ 8688 w 10000"/>
              <a:gd name="connsiteY28" fmla="*/ 4160 h 9228"/>
              <a:gd name="connsiteX29" fmla="*/ 8688 w 10000"/>
              <a:gd name="connsiteY29" fmla="*/ 4004 h 9228"/>
              <a:gd name="connsiteX30" fmla="*/ 8907 w 10000"/>
              <a:gd name="connsiteY30" fmla="*/ 3850 h 9228"/>
              <a:gd name="connsiteX31" fmla="*/ 8907 w 10000"/>
              <a:gd name="connsiteY31" fmla="*/ 3850 h 9228"/>
              <a:gd name="connsiteX32" fmla="*/ 8907 w 10000"/>
              <a:gd name="connsiteY32" fmla="*/ 4004 h 9228"/>
              <a:gd name="connsiteX33" fmla="*/ 8907 w 10000"/>
              <a:gd name="connsiteY33" fmla="*/ 4160 h 9228"/>
              <a:gd name="connsiteX34" fmla="*/ 8907 w 10000"/>
              <a:gd name="connsiteY34" fmla="*/ 4295 h 9228"/>
              <a:gd name="connsiteX35" fmla="*/ 9125 w 10000"/>
              <a:gd name="connsiteY35" fmla="*/ 4451 h 9228"/>
              <a:gd name="connsiteX36" fmla="*/ 9125 w 10000"/>
              <a:gd name="connsiteY36" fmla="*/ 4759 h 9228"/>
              <a:gd name="connsiteX37" fmla="*/ 9125 w 10000"/>
              <a:gd name="connsiteY37" fmla="*/ 5070 h 9228"/>
              <a:gd name="connsiteX38" fmla="*/ 9345 w 10000"/>
              <a:gd name="connsiteY38" fmla="*/ 5379 h 9228"/>
              <a:gd name="connsiteX39" fmla="*/ 9345 w 10000"/>
              <a:gd name="connsiteY39" fmla="*/ 6151 h 9228"/>
              <a:gd name="connsiteX40" fmla="*/ 9563 w 10000"/>
              <a:gd name="connsiteY40" fmla="*/ 6772 h 9228"/>
              <a:gd name="connsiteX41" fmla="*/ 9782 w 10000"/>
              <a:gd name="connsiteY41" fmla="*/ 7235 h 9228"/>
              <a:gd name="connsiteX42" fmla="*/ 10000 w 10000"/>
              <a:gd name="connsiteY42" fmla="*/ 7544 h 9228"/>
              <a:gd name="connsiteX43" fmla="*/ 10000 w 10000"/>
              <a:gd name="connsiteY43" fmla="*/ 7699 h 9228"/>
              <a:gd name="connsiteX44" fmla="*/ 10000 w 10000"/>
              <a:gd name="connsiteY44" fmla="*/ 7854 h 9228"/>
              <a:gd name="connsiteX45" fmla="*/ 10000 w 10000"/>
              <a:gd name="connsiteY45" fmla="*/ 7989 h 9228"/>
              <a:gd name="connsiteX46" fmla="*/ 9782 w 10000"/>
              <a:gd name="connsiteY46" fmla="*/ 8146 h 9228"/>
              <a:gd name="connsiteX47" fmla="*/ 9563 w 10000"/>
              <a:gd name="connsiteY47" fmla="*/ 8299 h 9228"/>
              <a:gd name="connsiteX48" fmla="*/ 9345 w 10000"/>
              <a:gd name="connsiteY48" fmla="*/ 8455 h 9228"/>
              <a:gd name="connsiteX49" fmla="*/ 8907 w 10000"/>
              <a:gd name="connsiteY49" fmla="*/ 8608 h 9228"/>
              <a:gd name="connsiteX50" fmla="*/ 8470 w 10000"/>
              <a:gd name="connsiteY50" fmla="*/ 8761 h 9228"/>
              <a:gd name="connsiteX51" fmla="*/ 7623 w 10000"/>
              <a:gd name="connsiteY51" fmla="*/ 9074 h 9228"/>
              <a:gd name="connsiteX52" fmla="*/ 6749 w 10000"/>
              <a:gd name="connsiteY52" fmla="*/ 9228 h 9228"/>
              <a:gd name="connsiteX53" fmla="*/ 5874 w 10000"/>
              <a:gd name="connsiteY53" fmla="*/ 9228 h 9228"/>
              <a:gd name="connsiteX54" fmla="*/ 5219 w 10000"/>
              <a:gd name="connsiteY54" fmla="*/ 9228 h 9228"/>
              <a:gd name="connsiteX55" fmla="*/ 4563 w 10000"/>
              <a:gd name="connsiteY55" fmla="*/ 9228 h 9228"/>
              <a:gd name="connsiteX56" fmla="*/ 4126 w 10000"/>
              <a:gd name="connsiteY56" fmla="*/ 9228 h 9228"/>
              <a:gd name="connsiteX57" fmla="*/ 3469 w 10000"/>
              <a:gd name="connsiteY57" fmla="*/ 9228 h 9228"/>
              <a:gd name="connsiteX58" fmla="*/ 3033 w 10000"/>
              <a:gd name="connsiteY58" fmla="*/ 9074 h 9228"/>
              <a:gd name="connsiteX59" fmla="*/ 2596 w 10000"/>
              <a:gd name="connsiteY59" fmla="*/ 9074 h 9228"/>
              <a:gd name="connsiteX60" fmla="*/ 2186 w 10000"/>
              <a:gd name="connsiteY60" fmla="*/ 8920 h 9228"/>
              <a:gd name="connsiteX61" fmla="*/ 1748 w 10000"/>
              <a:gd name="connsiteY61" fmla="*/ 8761 h 9228"/>
              <a:gd name="connsiteX62" fmla="*/ 1530 w 10000"/>
              <a:gd name="connsiteY62" fmla="*/ 8608 h 9228"/>
              <a:gd name="connsiteX63" fmla="*/ 1093 w 10000"/>
              <a:gd name="connsiteY63" fmla="*/ 8299 h 9228"/>
              <a:gd name="connsiteX64" fmla="*/ 875 w 10000"/>
              <a:gd name="connsiteY64" fmla="*/ 7989 h 9228"/>
              <a:gd name="connsiteX65" fmla="*/ 655 w 10000"/>
              <a:gd name="connsiteY65" fmla="*/ 7544 h 9228"/>
              <a:gd name="connsiteX66" fmla="*/ 437 w 10000"/>
              <a:gd name="connsiteY66" fmla="*/ 7235 h 9228"/>
              <a:gd name="connsiteX67" fmla="*/ 218 w 10000"/>
              <a:gd name="connsiteY67" fmla="*/ 6925 h 9228"/>
              <a:gd name="connsiteX68" fmla="*/ 218 w 10000"/>
              <a:gd name="connsiteY68" fmla="*/ 6618 h 9228"/>
              <a:gd name="connsiteX69" fmla="*/ 0 w 10000"/>
              <a:gd name="connsiteY69" fmla="*/ 6306 h 9228"/>
              <a:gd name="connsiteX70" fmla="*/ 0 w 10000"/>
              <a:gd name="connsiteY70" fmla="*/ 5844 h 9228"/>
              <a:gd name="connsiteX71" fmla="*/ 0 w 10000"/>
              <a:gd name="connsiteY71" fmla="*/ 5533 h 9228"/>
              <a:gd name="connsiteX72" fmla="*/ 0 w 10000"/>
              <a:gd name="connsiteY72" fmla="*/ 4912 h 9228"/>
              <a:gd name="connsiteX73" fmla="*/ 0 w 10000"/>
              <a:gd name="connsiteY73" fmla="*/ 4451 h 9228"/>
              <a:gd name="connsiteX74" fmla="*/ 0 w 10000"/>
              <a:gd name="connsiteY74" fmla="*/ 3850 h 9228"/>
              <a:gd name="connsiteX75" fmla="*/ 0 w 10000"/>
              <a:gd name="connsiteY75" fmla="*/ 1375 h 9228"/>
              <a:gd name="connsiteX0" fmla="*/ 1093 w 10000"/>
              <a:gd name="connsiteY0" fmla="*/ 0 h 9183"/>
              <a:gd name="connsiteX1" fmla="*/ 1093 w 10000"/>
              <a:gd name="connsiteY1" fmla="*/ 842 h 9183"/>
              <a:gd name="connsiteX2" fmla="*/ 1093 w 10000"/>
              <a:gd name="connsiteY2" fmla="*/ 1511 h 9183"/>
              <a:gd name="connsiteX3" fmla="*/ 875 w 10000"/>
              <a:gd name="connsiteY3" fmla="*/ 2183 h 9183"/>
              <a:gd name="connsiteX4" fmla="*/ 875 w 10000"/>
              <a:gd name="connsiteY4" fmla="*/ 3020 h 9183"/>
              <a:gd name="connsiteX5" fmla="*/ 1093 w 10000"/>
              <a:gd name="connsiteY5" fmla="*/ 4677 h 9183"/>
              <a:gd name="connsiteX6" fmla="*/ 1093 w 10000"/>
              <a:gd name="connsiteY6" fmla="*/ 5346 h 9183"/>
              <a:gd name="connsiteX7" fmla="*/ 1311 w 10000"/>
              <a:gd name="connsiteY7" fmla="*/ 6017 h 9183"/>
              <a:gd name="connsiteX8" fmla="*/ 1530 w 10000"/>
              <a:gd name="connsiteY8" fmla="*/ 6522 h 9183"/>
              <a:gd name="connsiteX9" fmla="*/ 1748 w 10000"/>
              <a:gd name="connsiteY9" fmla="*/ 7023 h 9183"/>
              <a:gd name="connsiteX10" fmla="*/ 1967 w 10000"/>
              <a:gd name="connsiteY10" fmla="*/ 7192 h 9183"/>
              <a:gd name="connsiteX11" fmla="*/ 2405 w 10000"/>
              <a:gd name="connsiteY11" fmla="*/ 7526 h 9183"/>
              <a:gd name="connsiteX12" fmla="*/ 3033 w 10000"/>
              <a:gd name="connsiteY12" fmla="*/ 7526 h 9183"/>
              <a:gd name="connsiteX13" fmla="*/ 3689 w 10000"/>
              <a:gd name="connsiteY13" fmla="*/ 7694 h 9183"/>
              <a:gd name="connsiteX14" fmla="*/ 4344 w 10000"/>
              <a:gd name="connsiteY14" fmla="*/ 7694 h 9183"/>
              <a:gd name="connsiteX15" fmla="*/ 4999 w 10000"/>
              <a:gd name="connsiteY15" fmla="*/ 7694 h 9183"/>
              <a:gd name="connsiteX16" fmla="*/ 5656 w 10000"/>
              <a:gd name="connsiteY16" fmla="*/ 7694 h 9183"/>
              <a:gd name="connsiteX17" fmla="*/ 6311 w 10000"/>
              <a:gd name="connsiteY17" fmla="*/ 7694 h 9183"/>
              <a:gd name="connsiteX18" fmla="*/ 6749 w 10000"/>
              <a:gd name="connsiteY18" fmla="*/ 7526 h 9183"/>
              <a:gd name="connsiteX19" fmla="*/ 7404 w 10000"/>
              <a:gd name="connsiteY19" fmla="*/ 7192 h 9183"/>
              <a:gd name="connsiteX20" fmla="*/ 7623 w 10000"/>
              <a:gd name="connsiteY20" fmla="*/ 7023 h 9183"/>
              <a:gd name="connsiteX21" fmla="*/ 7814 w 10000"/>
              <a:gd name="connsiteY21" fmla="*/ 6687 h 9183"/>
              <a:gd name="connsiteX22" fmla="*/ 8033 w 10000"/>
              <a:gd name="connsiteY22" fmla="*/ 6181 h 9183"/>
              <a:gd name="connsiteX23" fmla="*/ 8252 w 10000"/>
              <a:gd name="connsiteY23" fmla="*/ 5684 h 9183"/>
              <a:gd name="connsiteX24" fmla="*/ 8470 w 10000"/>
              <a:gd name="connsiteY24" fmla="*/ 5179 h 9183"/>
              <a:gd name="connsiteX25" fmla="*/ 8470 w 10000"/>
              <a:gd name="connsiteY25" fmla="*/ 4677 h 9183"/>
              <a:gd name="connsiteX26" fmla="*/ 8470 w 10000"/>
              <a:gd name="connsiteY26" fmla="*/ 4171 h 9183"/>
              <a:gd name="connsiteX27" fmla="*/ 8688 w 10000"/>
              <a:gd name="connsiteY27" fmla="*/ 3691 h 9183"/>
              <a:gd name="connsiteX28" fmla="*/ 8688 w 10000"/>
              <a:gd name="connsiteY28" fmla="*/ 3522 h 9183"/>
              <a:gd name="connsiteX29" fmla="*/ 8907 w 10000"/>
              <a:gd name="connsiteY29" fmla="*/ 3355 h 9183"/>
              <a:gd name="connsiteX30" fmla="*/ 8907 w 10000"/>
              <a:gd name="connsiteY30" fmla="*/ 3355 h 9183"/>
              <a:gd name="connsiteX31" fmla="*/ 8907 w 10000"/>
              <a:gd name="connsiteY31" fmla="*/ 3522 h 9183"/>
              <a:gd name="connsiteX32" fmla="*/ 8907 w 10000"/>
              <a:gd name="connsiteY32" fmla="*/ 3691 h 9183"/>
              <a:gd name="connsiteX33" fmla="*/ 8907 w 10000"/>
              <a:gd name="connsiteY33" fmla="*/ 3837 h 9183"/>
              <a:gd name="connsiteX34" fmla="*/ 9125 w 10000"/>
              <a:gd name="connsiteY34" fmla="*/ 4006 h 9183"/>
              <a:gd name="connsiteX35" fmla="*/ 9125 w 10000"/>
              <a:gd name="connsiteY35" fmla="*/ 4340 h 9183"/>
              <a:gd name="connsiteX36" fmla="*/ 9125 w 10000"/>
              <a:gd name="connsiteY36" fmla="*/ 4677 h 9183"/>
              <a:gd name="connsiteX37" fmla="*/ 9345 w 10000"/>
              <a:gd name="connsiteY37" fmla="*/ 5012 h 9183"/>
              <a:gd name="connsiteX38" fmla="*/ 9345 w 10000"/>
              <a:gd name="connsiteY38" fmla="*/ 5849 h 9183"/>
              <a:gd name="connsiteX39" fmla="*/ 9563 w 10000"/>
              <a:gd name="connsiteY39" fmla="*/ 6522 h 9183"/>
              <a:gd name="connsiteX40" fmla="*/ 9782 w 10000"/>
              <a:gd name="connsiteY40" fmla="*/ 7023 h 9183"/>
              <a:gd name="connsiteX41" fmla="*/ 10000 w 10000"/>
              <a:gd name="connsiteY41" fmla="*/ 7358 h 9183"/>
              <a:gd name="connsiteX42" fmla="*/ 10000 w 10000"/>
              <a:gd name="connsiteY42" fmla="*/ 7526 h 9183"/>
              <a:gd name="connsiteX43" fmla="*/ 10000 w 10000"/>
              <a:gd name="connsiteY43" fmla="*/ 7694 h 9183"/>
              <a:gd name="connsiteX44" fmla="*/ 10000 w 10000"/>
              <a:gd name="connsiteY44" fmla="*/ 7840 h 9183"/>
              <a:gd name="connsiteX45" fmla="*/ 9782 w 10000"/>
              <a:gd name="connsiteY45" fmla="*/ 8010 h 9183"/>
              <a:gd name="connsiteX46" fmla="*/ 9563 w 10000"/>
              <a:gd name="connsiteY46" fmla="*/ 8176 h 9183"/>
              <a:gd name="connsiteX47" fmla="*/ 9345 w 10000"/>
              <a:gd name="connsiteY47" fmla="*/ 8345 h 9183"/>
              <a:gd name="connsiteX48" fmla="*/ 8907 w 10000"/>
              <a:gd name="connsiteY48" fmla="*/ 8511 h 9183"/>
              <a:gd name="connsiteX49" fmla="*/ 8470 w 10000"/>
              <a:gd name="connsiteY49" fmla="*/ 8677 h 9183"/>
              <a:gd name="connsiteX50" fmla="*/ 7623 w 10000"/>
              <a:gd name="connsiteY50" fmla="*/ 9016 h 9183"/>
              <a:gd name="connsiteX51" fmla="*/ 6749 w 10000"/>
              <a:gd name="connsiteY51" fmla="*/ 9183 h 9183"/>
              <a:gd name="connsiteX52" fmla="*/ 5874 w 10000"/>
              <a:gd name="connsiteY52" fmla="*/ 9183 h 9183"/>
              <a:gd name="connsiteX53" fmla="*/ 5219 w 10000"/>
              <a:gd name="connsiteY53" fmla="*/ 9183 h 9183"/>
              <a:gd name="connsiteX54" fmla="*/ 4563 w 10000"/>
              <a:gd name="connsiteY54" fmla="*/ 9183 h 9183"/>
              <a:gd name="connsiteX55" fmla="*/ 4126 w 10000"/>
              <a:gd name="connsiteY55" fmla="*/ 9183 h 9183"/>
              <a:gd name="connsiteX56" fmla="*/ 3469 w 10000"/>
              <a:gd name="connsiteY56" fmla="*/ 9183 h 9183"/>
              <a:gd name="connsiteX57" fmla="*/ 3033 w 10000"/>
              <a:gd name="connsiteY57" fmla="*/ 9016 h 9183"/>
              <a:gd name="connsiteX58" fmla="*/ 2596 w 10000"/>
              <a:gd name="connsiteY58" fmla="*/ 9016 h 9183"/>
              <a:gd name="connsiteX59" fmla="*/ 2186 w 10000"/>
              <a:gd name="connsiteY59" fmla="*/ 8849 h 9183"/>
              <a:gd name="connsiteX60" fmla="*/ 1748 w 10000"/>
              <a:gd name="connsiteY60" fmla="*/ 8677 h 9183"/>
              <a:gd name="connsiteX61" fmla="*/ 1530 w 10000"/>
              <a:gd name="connsiteY61" fmla="*/ 8511 h 9183"/>
              <a:gd name="connsiteX62" fmla="*/ 1093 w 10000"/>
              <a:gd name="connsiteY62" fmla="*/ 8176 h 9183"/>
              <a:gd name="connsiteX63" fmla="*/ 875 w 10000"/>
              <a:gd name="connsiteY63" fmla="*/ 7840 h 9183"/>
              <a:gd name="connsiteX64" fmla="*/ 655 w 10000"/>
              <a:gd name="connsiteY64" fmla="*/ 7358 h 9183"/>
              <a:gd name="connsiteX65" fmla="*/ 437 w 10000"/>
              <a:gd name="connsiteY65" fmla="*/ 7023 h 9183"/>
              <a:gd name="connsiteX66" fmla="*/ 218 w 10000"/>
              <a:gd name="connsiteY66" fmla="*/ 6687 h 9183"/>
              <a:gd name="connsiteX67" fmla="*/ 218 w 10000"/>
              <a:gd name="connsiteY67" fmla="*/ 6355 h 9183"/>
              <a:gd name="connsiteX68" fmla="*/ 0 w 10000"/>
              <a:gd name="connsiteY68" fmla="*/ 6017 h 9183"/>
              <a:gd name="connsiteX69" fmla="*/ 0 w 10000"/>
              <a:gd name="connsiteY69" fmla="*/ 5516 h 9183"/>
              <a:gd name="connsiteX70" fmla="*/ 0 w 10000"/>
              <a:gd name="connsiteY70" fmla="*/ 5179 h 9183"/>
              <a:gd name="connsiteX71" fmla="*/ 0 w 10000"/>
              <a:gd name="connsiteY71" fmla="*/ 4506 h 9183"/>
              <a:gd name="connsiteX72" fmla="*/ 0 w 10000"/>
              <a:gd name="connsiteY72" fmla="*/ 4006 h 9183"/>
              <a:gd name="connsiteX73" fmla="*/ 0 w 10000"/>
              <a:gd name="connsiteY73" fmla="*/ 3355 h 9183"/>
              <a:gd name="connsiteX74" fmla="*/ 0 w 10000"/>
              <a:gd name="connsiteY74" fmla="*/ 673 h 9183"/>
              <a:gd name="connsiteX0" fmla="*/ 1093 w 10000"/>
              <a:gd name="connsiteY0" fmla="*/ 184 h 9267"/>
              <a:gd name="connsiteX1" fmla="*/ 1093 w 10000"/>
              <a:gd name="connsiteY1" fmla="*/ 912 h 9267"/>
              <a:gd name="connsiteX2" fmla="*/ 875 w 10000"/>
              <a:gd name="connsiteY2" fmla="*/ 1644 h 9267"/>
              <a:gd name="connsiteX3" fmla="*/ 875 w 10000"/>
              <a:gd name="connsiteY3" fmla="*/ 2556 h 9267"/>
              <a:gd name="connsiteX4" fmla="*/ 1093 w 10000"/>
              <a:gd name="connsiteY4" fmla="*/ 4360 h 9267"/>
              <a:gd name="connsiteX5" fmla="*/ 1093 w 10000"/>
              <a:gd name="connsiteY5" fmla="*/ 5089 h 9267"/>
              <a:gd name="connsiteX6" fmla="*/ 1311 w 10000"/>
              <a:gd name="connsiteY6" fmla="*/ 5819 h 9267"/>
              <a:gd name="connsiteX7" fmla="*/ 1530 w 10000"/>
              <a:gd name="connsiteY7" fmla="*/ 6369 h 9267"/>
              <a:gd name="connsiteX8" fmla="*/ 1748 w 10000"/>
              <a:gd name="connsiteY8" fmla="*/ 6915 h 9267"/>
              <a:gd name="connsiteX9" fmla="*/ 1967 w 10000"/>
              <a:gd name="connsiteY9" fmla="*/ 7099 h 9267"/>
              <a:gd name="connsiteX10" fmla="*/ 2405 w 10000"/>
              <a:gd name="connsiteY10" fmla="*/ 7463 h 9267"/>
              <a:gd name="connsiteX11" fmla="*/ 3033 w 10000"/>
              <a:gd name="connsiteY11" fmla="*/ 7463 h 9267"/>
              <a:gd name="connsiteX12" fmla="*/ 3689 w 10000"/>
              <a:gd name="connsiteY12" fmla="*/ 7646 h 9267"/>
              <a:gd name="connsiteX13" fmla="*/ 4344 w 10000"/>
              <a:gd name="connsiteY13" fmla="*/ 7646 h 9267"/>
              <a:gd name="connsiteX14" fmla="*/ 4999 w 10000"/>
              <a:gd name="connsiteY14" fmla="*/ 7646 h 9267"/>
              <a:gd name="connsiteX15" fmla="*/ 5656 w 10000"/>
              <a:gd name="connsiteY15" fmla="*/ 7646 h 9267"/>
              <a:gd name="connsiteX16" fmla="*/ 6311 w 10000"/>
              <a:gd name="connsiteY16" fmla="*/ 7646 h 9267"/>
              <a:gd name="connsiteX17" fmla="*/ 6749 w 10000"/>
              <a:gd name="connsiteY17" fmla="*/ 7463 h 9267"/>
              <a:gd name="connsiteX18" fmla="*/ 7404 w 10000"/>
              <a:gd name="connsiteY18" fmla="*/ 7099 h 9267"/>
              <a:gd name="connsiteX19" fmla="*/ 7623 w 10000"/>
              <a:gd name="connsiteY19" fmla="*/ 6915 h 9267"/>
              <a:gd name="connsiteX20" fmla="*/ 7814 w 10000"/>
              <a:gd name="connsiteY20" fmla="*/ 6549 h 9267"/>
              <a:gd name="connsiteX21" fmla="*/ 8033 w 10000"/>
              <a:gd name="connsiteY21" fmla="*/ 5998 h 9267"/>
              <a:gd name="connsiteX22" fmla="*/ 8252 w 10000"/>
              <a:gd name="connsiteY22" fmla="*/ 5457 h 9267"/>
              <a:gd name="connsiteX23" fmla="*/ 8470 w 10000"/>
              <a:gd name="connsiteY23" fmla="*/ 4907 h 9267"/>
              <a:gd name="connsiteX24" fmla="*/ 8470 w 10000"/>
              <a:gd name="connsiteY24" fmla="*/ 4360 h 9267"/>
              <a:gd name="connsiteX25" fmla="*/ 8470 w 10000"/>
              <a:gd name="connsiteY25" fmla="*/ 3809 h 9267"/>
              <a:gd name="connsiteX26" fmla="*/ 8688 w 10000"/>
              <a:gd name="connsiteY26" fmla="*/ 3286 h 9267"/>
              <a:gd name="connsiteX27" fmla="*/ 8688 w 10000"/>
              <a:gd name="connsiteY27" fmla="*/ 3102 h 9267"/>
              <a:gd name="connsiteX28" fmla="*/ 8907 w 10000"/>
              <a:gd name="connsiteY28" fmla="*/ 2920 h 9267"/>
              <a:gd name="connsiteX29" fmla="*/ 8907 w 10000"/>
              <a:gd name="connsiteY29" fmla="*/ 2920 h 9267"/>
              <a:gd name="connsiteX30" fmla="*/ 8907 w 10000"/>
              <a:gd name="connsiteY30" fmla="*/ 3102 h 9267"/>
              <a:gd name="connsiteX31" fmla="*/ 8907 w 10000"/>
              <a:gd name="connsiteY31" fmla="*/ 3286 h 9267"/>
              <a:gd name="connsiteX32" fmla="*/ 8907 w 10000"/>
              <a:gd name="connsiteY32" fmla="*/ 3445 h 9267"/>
              <a:gd name="connsiteX33" fmla="*/ 9125 w 10000"/>
              <a:gd name="connsiteY33" fmla="*/ 3629 h 9267"/>
              <a:gd name="connsiteX34" fmla="*/ 9125 w 10000"/>
              <a:gd name="connsiteY34" fmla="*/ 3993 h 9267"/>
              <a:gd name="connsiteX35" fmla="*/ 9125 w 10000"/>
              <a:gd name="connsiteY35" fmla="*/ 4360 h 9267"/>
              <a:gd name="connsiteX36" fmla="*/ 9345 w 10000"/>
              <a:gd name="connsiteY36" fmla="*/ 4725 h 9267"/>
              <a:gd name="connsiteX37" fmla="*/ 9345 w 10000"/>
              <a:gd name="connsiteY37" fmla="*/ 5636 h 9267"/>
              <a:gd name="connsiteX38" fmla="*/ 9563 w 10000"/>
              <a:gd name="connsiteY38" fmla="*/ 6369 h 9267"/>
              <a:gd name="connsiteX39" fmla="*/ 9782 w 10000"/>
              <a:gd name="connsiteY39" fmla="*/ 6915 h 9267"/>
              <a:gd name="connsiteX40" fmla="*/ 10000 w 10000"/>
              <a:gd name="connsiteY40" fmla="*/ 7280 h 9267"/>
              <a:gd name="connsiteX41" fmla="*/ 10000 w 10000"/>
              <a:gd name="connsiteY41" fmla="*/ 7463 h 9267"/>
              <a:gd name="connsiteX42" fmla="*/ 10000 w 10000"/>
              <a:gd name="connsiteY42" fmla="*/ 7646 h 9267"/>
              <a:gd name="connsiteX43" fmla="*/ 10000 w 10000"/>
              <a:gd name="connsiteY43" fmla="*/ 7805 h 9267"/>
              <a:gd name="connsiteX44" fmla="*/ 9782 w 10000"/>
              <a:gd name="connsiteY44" fmla="*/ 7990 h 9267"/>
              <a:gd name="connsiteX45" fmla="*/ 9563 w 10000"/>
              <a:gd name="connsiteY45" fmla="*/ 8170 h 9267"/>
              <a:gd name="connsiteX46" fmla="*/ 9345 w 10000"/>
              <a:gd name="connsiteY46" fmla="*/ 8354 h 9267"/>
              <a:gd name="connsiteX47" fmla="*/ 8907 w 10000"/>
              <a:gd name="connsiteY47" fmla="*/ 8535 h 9267"/>
              <a:gd name="connsiteX48" fmla="*/ 8470 w 10000"/>
              <a:gd name="connsiteY48" fmla="*/ 8716 h 9267"/>
              <a:gd name="connsiteX49" fmla="*/ 7623 w 10000"/>
              <a:gd name="connsiteY49" fmla="*/ 9085 h 9267"/>
              <a:gd name="connsiteX50" fmla="*/ 6749 w 10000"/>
              <a:gd name="connsiteY50" fmla="*/ 9267 h 9267"/>
              <a:gd name="connsiteX51" fmla="*/ 5874 w 10000"/>
              <a:gd name="connsiteY51" fmla="*/ 9267 h 9267"/>
              <a:gd name="connsiteX52" fmla="*/ 5219 w 10000"/>
              <a:gd name="connsiteY52" fmla="*/ 9267 h 9267"/>
              <a:gd name="connsiteX53" fmla="*/ 4563 w 10000"/>
              <a:gd name="connsiteY53" fmla="*/ 9267 h 9267"/>
              <a:gd name="connsiteX54" fmla="*/ 4126 w 10000"/>
              <a:gd name="connsiteY54" fmla="*/ 9267 h 9267"/>
              <a:gd name="connsiteX55" fmla="*/ 3469 w 10000"/>
              <a:gd name="connsiteY55" fmla="*/ 9267 h 9267"/>
              <a:gd name="connsiteX56" fmla="*/ 3033 w 10000"/>
              <a:gd name="connsiteY56" fmla="*/ 9085 h 9267"/>
              <a:gd name="connsiteX57" fmla="*/ 2596 w 10000"/>
              <a:gd name="connsiteY57" fmla="*/ 9085 h 9267"/>
              <a:gd name="connsiteX58" fmla="*/ 2186 w 10000"/>
              <a:gd name="connsiteY58" fmla="*/ 8903 h 9267"/>
              <a:gd name="connsiteX59" fmla="*/ 1748 w 10000"/>
              <a:gd name="connsiteY59" fmla="*/ 8716 h 9267"/>
              <a:gd name="connsiteX60" fmla="*/ 1530 w 10000"/>
              <a:gd name="connsiteY60" fmla="*/ 8535 h 9267"/>
              <a:gd name="connsiteX61" fmla="*/ 1093 w 10000"/>
              <a:gd name="connsiteY61" fmla="*/ 8170 h 9267"/>
              <a:gd name="connsiteX62" fmla="*/ 875 w 10000"/>
              <a:gd name="connsiteY62" fmla="*/ 7805 h 9267"/>
              <a:gd name="connsiteX63" fmla="*/ 655 w 10000"/>
              <a:gd name="connsiteY63" fmla="*/ 7280 h 9267"/>
              <a:gd name="connsiteX64" fmla="*/ 437 w 10000"/>
              <a:gd name="connsiteY64" fmla="*/ 6915 h 9267"/>
              <a:gd name="connsiteX65" fmla="*/ 218 w 10000"/>
              <a:gd name="connsiteY65" fmla="*/ 6549 h 9267"/>
              <a:gd name="connsiteX66" fmla="*/ 218 w 10000"/>
              <a:gd name="connsiteY66" fmla="*/ 6187 h 9267"/>
              <a:gd name="connsiteX67" fmla="*/ 0 w 10000"/>
              <a:gd name="connsiteY67" fmla="*/ 5819 h 9267"/>
              <a:gd name="connsiteX68" fmla="*/ 0 w 10000"/>
              <a:gd name="connsiteY68" fmla="*/ 5274 h 9267"/>
              <a:gd name="connsiteX69" fmla="*/ 0 w 10000"/>
              <a:gd name="connsiteY69" fmla="*/ 4907 h 9267"/>
              <a:gd name="connsiteX70" fmla="*/ 0 w 10000"/>
              <a:gd name="connsiteY70" fmla="*/ 4174 h 9267"/>
              <a:gd name="connsiteX71" fmla="*/ 0 w 10000"/>
              <a:gd name="connsiteY71" fmla="*/ 3629 h 9267"/>
              <a:gd name="connsiteX72" fmla="*/ 0 w 10000"/>
              <a:gd name="connsiteY72" fmla="*/ 2920 h 9267"/>
              <a:gd name="connsiteX73" fmla="*/ 0 w 10000"/>
              <a:gd name="connsiteY73" fmla="*/ 0 h 9267"/>
              <a:gd name="connsiteX0" fmla="*/ 1093 w 10000"/>
              <a:gd name="connsiteY0" fmla="*/ 0 h 9801"/>
              <a:gd name="connsiteX1" fmla="*/ 1093 w 10000"/>
              <a:gd name="connsiteY1" fmla="*/ 785 h 9801"/>
              <a:gd name="connsiteX2" fmla="*/ 875 w 10000"/>
              <a:gd name="connsiteY2" fmla="*/ 1575 h 9801"/>
              <a:gd name="connsiteX3" fmla="*/ 875 w 10000"/>
              <a:gd name="connsiteY3" fmla="*/ 2559 h 9801"/>
              <a:gd name="connsiteX4" fmla="*/ 1093 w 10000"/>
              <a:gd name="connsiteY4" fmla="*/ 4506 h 9801"/>
              <a:gd name="connsiteX5" fmla="*/ 1093 w 10000"/>
              <a:gd name="connsiteY5" fmla="*/ 5293 h 9801"/>
              <a:gd name="connsiteX6" fmla="*/ 1311 w 10000"/>
              <a:gd name="connsiteY6" fmla="*/ 6080 h 9801"/>
              <a:gd name="connsiteX7" fmla="*/ 1530 w 10000"/>
              <a:gd name="connsiteY7" fmla="*/ 6674 h 9801"/>
              <a:gd name="connsiteX8" fmla="*/ 1748 w 10000"/>
              <a:gd name="connsiteY8" fmla="*/ 7263 h 9801"/>
              <a:gd name="connsiteX9" fmla="*/ 1967 w 10000"/>
              <a:gd name="connsiteY9" fmla="*/ 7462 h 9801"/>
              <a:gd name="connsiteX10" fmla="*/ 2405 w 10000"/>
              <a:gd name="connsiteY10" fmla="*/ 7854 h 9801"/>
              <a:gd name="connsiteX11" fmla="*/ 3033 w 10000"/>
              <a:gd name="connsiteY11" fmla="*/ 7854 h 9801"/>
              <a:gd name="connsiteX12" fmla="*/ 3689 w 10000"/>
              <a:gd name="connsiteY12" fmla="*/ 8052 h 9801"/>
              <a:gd name="connsiteX13" fmla="*/ 4344 w 10000"/>
              <a:gd name="connsiteY13" fmla="*/ 8052 h 9801"/>
              <a:gd name="connsiteX14" fmla="*/ 4999 w 10000"/>
              <a:gd name="connsiteY14" fmla="*/ 8052 h 9801"/>
              <a:gd name="connsiteX15" fmla="*/ 5656 w 10000"/>
              <a:gd name="connsiteY15" fmla="*/ 8052 h 9801"/>
              <a:gd name="connsiteX16" fmla="*/ 6311 w 10000"/>
              <a:gd name="connsiteY16" fmla="*/ 8052 h 9801"/>
              <a:gd name="connsiteX17" fmla="*/ 6749 w 10000"/>
              <a:gd name="connsiteY17" fmla="*/ 7854 h 9801"/>
              <a:gd name="connsiteX18" fmla="*/ 7404 w 10000"/>
              <a:gd name="connsiteY18" fmla="*/ 7462 h 9801"/>
              <a:gd name="connsiteX19" fmla="*/ 7623 w 10000"/>
              <a:gd name="connsiteY19" fmla="*/ 7263 h 9801"/>
              <a:gd name="connsiteX20" fmla="*/ 7814 w 10000"/>
              <a:gd name="connsiteY20" fmla="*/ 6868 h 9801"/>
              <a:gd name="connsiteX21" fmla="*/ 8033 w 10000"/>
              <a:gd name="connsiteY21" fmla="*/ 6273 h 9801"/>
              <a:gd name="connsiteX22" fmla="*/ 8252 w 10000"/>
              <a:gd name="connsiteY22" fmla="*/ 5690 h 9801"/>
              <a:gd name="connsiteX23" fmla="*/ 8470 w 10000"/>
              <a:gd name="connsiteY23" fmla="*/ 5096 h 9801"/>
              <a:gd name="connsiteX24" fmla="*/ 8470 w 10000"/>
              <a:gd name="connsiteY24" fmla="*/ 4506 h 9801"/>
              <a:gd name="connsiteX25" fmla="*/ 8470 w 10000"/>
              <a:gd name="connsiteY25" fmla="*/ 3911 h 9801"/>
              <a:gd name="connsiteX26" fmla="*/ 8688 w 10000"/>
              <a:gd name="connsiteY26" fmla="*/ 3347 h 9801"/>
              <a:gd name="connsiteX27" fmla="*/ 8688 w 10000"/>
              <a:gd name="connsiteY27" fmla="*/ 3148 h 9801"/>
              <a:gd name="connsiteX28" fmla="*/ 8907 w 10000"/>
              <a:gd name="connsiteY28" fmla="*/ 2952 h 9801"/>
              <a:gd name="connsiteX29" fmla="*/ 8907 w 10000"/>
              <a:gd name="connsiteY29" fmla="*/ 2952 h 9801"/>
              <a:gd name="connsiteX30" fmla="*/ 8907 w 10000"/>
              <a:gd name="connsiteY30" fmla="*/ 3148 h 9801"/>
              <a:gd name="connsiteX31" fmla="*/ 8907 w 10000"/>
              <a:gd name="connsiteY31" fmla="*/ 3347 h 9801"/>
              <a:gd name="connsiteX32" fmla="*/ 8907 w 10000"/>
              <a:gd name="connsiteY32" fmla="*/ 3518 h 9801"/>
              <a:gd name="connsiteX33" fmla="*/ 9125 w 10000"/>
              <a:gd name="connsiteY33" fmla="*/ 3717 h 9801"/>
              <a:gd name="connsiteX34" fmla="*/ 9125 w 10000"/>
              <a:gd name="connsiteY34" fmla="*/ 4110 h 9801"/>
              <a:gd name="connsiteX35" fmla="*/ 9125 w 10000"/>
              <a:gd name="connsiteY35" fmla="*/ 4506 h 9801"/>
              <a:gd name="connsiteX36" fmla="*/ 9345 w 10000"/>
              <a:gd name="connsiteY36" fmla="*/ 4900 h 9801"/>
              <a:gd name="connsiteX37" fmla="*/ 9345 w 10000"/>
              <a:gd name="connsiteY37" fmla="*/ 5883 h 9801"/>
              <a:gd name="connsiteX38" fmla="*/ 9563 w 10000"/>
              <a:gd name="connsiteY38" fmla="*/ 6674 h 9801"/>
              <a:gd name="connsiteX39" fmla="*/ 9782 w 10000"/>
              <a:gd name="connsiteY39" fmla="*/ 7263 h 9801"/>
              <a:gd name="connsiteX40" fmla="*/ 10000 w 10000"/>
              <a:gd name="connsiteY40" fmla="*/ 7657 h 9801"/>
              <a:gd name="connsiteX41" fmla="*/ 10000 w 10000"/>
              <a:gd name="connsiteY41" fmla="*/ 7854 h 9801"/>
              <a:gd name="connsiteX42" fmla="*/ 10000 w 10000"/>
              <a:gd name="connsiteY42" fmla="*/ 8052 h 9801"/>
              <a:gd name="connsiteX43" fmla="*/ 10000 w 10000"/>
              <a:gd name="connsiteY43" fmla="*/ 8223 h 9801"/>
              <a:gd name="connsiteX44" fmla="*/ 9782 w 10000"/>
              <a:gd name="connsiteY44" fmla="*/ 8423 h 9801"/>
              <a:gd name="connsiteX45" fmla="*/ 9563 w 10000"/>
              <a:gd name="connsiteY45" fmla="*/ 8617 h 9801"/>
              <a:gd name="connsiteX46" fmla="*/ 9345 w 10000"/>
              <a:gd name="connsiteY46" fmla="*/ 8816 h 9801"/>
              <a:gd name="connsiteX47" fmla="*/ 8907 w 10000"/>
              <a:gd name="connsiteY47" fmla="*/ 9011 h 9801"/>
              <a:gd name="connsiteX48" fmla="*/ 8470 w 10000"/>
              <a:gd name="connsiteY48" fmla="*/ 9206 h 9801"/>
              <a:gd name="connsiteX49" fmla="*/ 7623 w 10000"/>
              <a:gd name="connsiteY49" fmla="*/ 9605 h 9801"/>
              <a:gd name="connsiteX50" fmla="*/ 6749 w 10000"/>
              <a:gd name="connsiteY50" fmla="*/ 9801 h 9801"/>
              <a:gd name="connsiteX51" fmla="*/ 5874 w 10000"/>
              <a:gd name="connsiteY51" fmla="*/ 9801 h 9801"/>
              <a:gd name="connsiteX52" fmla="*/ 5219 w 10000"/>
              <a:gd name="connsiteY52" fmla="*/ 9801 h 9801"/>
              <a:gd name="connsiteX53" fmla="*/ 4563 w 10000"/>
              <a:gd name="connsiteY53" fmla="*/ 9801 h 9801"/>
              <a:gd name="connsiteX54" fmla="*/ 4126 w 10000"/>
              <a:gd name="connsiteY54" fmla="*/ 9801 h 9801"/>
              <a:gd name="connsiteX55" fmla="*/ 3469 w 10000"/>
              <a:gd name="connsiteY55" fmla="*/ 9801 h 9801"/>
              <a:gd name="connsiteX56" fmla="*/ 3033 w 10000"/>
              <a:gd name="connsiteY56" fmla="*/ 9605 h 9801"/>
              <a:gd name="connsiteX57" fmla="*/ 2596 w 10000"/>
              <a:gd name="connsiteY57" fmla="*/ 9605 h 9801"/>
              <a:gd name="connsiteX58" fmla="*/ 2186 w 10000"/>
              <a:gd name="connsiteY58" fmla="*/ 9408 h 9801"/>
              <a:gd name="connsiteX59" fmla="*/ 1748 w 10000"/>
              <a:gd name="connsiteY59" fmla="*/ 9206 h 9801"/>
              <a:gd name="connsiteX60" fmla="*/ 1530 w 10000"/>
              <a:gd name="connsiteY60" fmla="*/ 9011 h 9801"/>
              <a:gd name="connsiteX61" fmla="*/ 1093 w 10000"/>
              <a:gd name="connsiteY61" fmla="*/ 8617 h 9801"/>
              <a:gd name="connsiteX62" fmla="*/ 875 w 10000"/>
              <a:gd name="connsiteY62" fmla="*/ 8223 h 9801"/>
              <a:gd name="connsiteX63" fmla="*/ 655 w 10000"/>
              <a:gd name="connsiteY63" fmla="*/ 7657 h 9801"/>
              <a:gd name="connsiteX64" fmla="*/ 437 w 10000"/>
              <a:gd name="connsiteY64" fmla="*/ 7263 h 9801"/>
              <a:gd name="connsiteX65" fmla="*/ 218 w 10000"/>
              <a:gd name="connsiteY65" fmla="*/ 6868 h 9801"/>
              <a:gd name="connsiteX66" fmla="*/ 218 w 10000"/>
              <a:gd name="connsiteY66" fmla="*/ 6477 h 9801"/>
              <a:gd name="connsiteX67" fmla="*/ 0 w 10000"/>
              <a:gd name="connsiteY67" fmla="*/ 6080 h 9801"/>
              <a:gd name="connsiteX68" fmla="*/ 0 w 10000"/>
              <a:gd name="connsiteY68" fmla="*/ 5492 h 9801"/>
              <a:gd name="connsiteX69" fmla="*/ 0 w 10000"/>
              <a:gd name="connsiteY69" fmla="*/ 5096 h 9801"/>
              <a:gd name="connsiteX70" fmla="*/ 0 w 10000"/>
              <a:gd name="connsiteY70" fmla="*/ 4305 h 9801"/>
              <a:gd name="connsiteX71" fmla="*/ 0 w 10000"/>
              <a:gd name="connsiteY71" fmla="*/ 3717 h 9801"/>
              <a:gd name="connsiteX72" fmla="*/ 0 w 10000"/>
              <a:gd name="connsiteY72" fmla="*/ 2952 h 9801"/>
              <a:gd name="connsiteX0" fmla="*/ 1093 w 10000"/>
              <a:gd name="connsiteY0" fmla="*/ 0 h 9199"/>
              <a:gd name="connsiteX1" fmla="*/ 875 w 10000"/>
              <a:gd name="connsiteY1" fmla="*/ 806 h 9199"/>
              <a:gd name="connsiteX2" fmla="*/ 875 w 10000"/>
              <a:gd name="connsiteY2" fmla="*/ 1810 h 9199"/>
              <a:gd name="connsiteX3" fmla="*/ 1093 w 10000"/>
              <a:gd name="connsiteY3" fmla="*/ 3796 h 9199"/>
              <a:gd name="connsiteX4" fmla="*/ 1093 w 10000"/>
              <a:gd name="connsiteY4" fmla="*/ 4599 h 9199"/>
              <a:gd name="connsiteX5" fmla="*/ 1311 w 10000"/>
              <a:gd name="connsiteY5" fmla="*/ 5402 h 9199"/>
              <a:gd name="connsiteX6" fmla="*/ 1530 w 10000"/>
              <a:gd name="connsiteY6" fmla="*/ 6009 h 9199"/>
              <a:gd name="connsiteX7" fmla="*/ 1748 w 10000"/>
              <a:gd name="connsiteY7" fmla="*/ 6609 h 9199"/>
              <a:gd name="connsiteX8" fmla="*/ 1967 w 10000"/>
              <a:gd name="connsiteY8" fmla="*/ 6813 h 9199"/>
              <a:gd name="connsiteX9" fmla="*/ 2405 w 10000"/>
              <a:gd name="connsiteY9" fmla="*/ 7212 h 9199"/>
              <a:gd name="connsiteX10" fmla="*/ 3033 w 10000"/>
              <a:gd name="connsiteY10" fmla="*/ 7212 h 9199"/>
              <a:gd name="connsiteX11" fmla="*/ 3689 w 10000"/>
              <a:gd name="connsiteY11" fmla="*/ 7414 h 9199"/>
              <a:gd name="connsiteX12" fmla="*/ 4344 w 10000"/>
              <a:gd name="connsiteY12" fmla="*/ 7414 h 9199"/>
              <a:gd name="connsiteX13" fmla="*/ 4999 w 10000"/>
              <a:gd name="connsiteY13" fmla="*/ 7414 h 9199"/>
              <a:gd name="connsiteX14" fmla="*/ 5656 w 10000"/>
              <a:gd name="connsiteY14" fmla="*/ 7414 h 9199"/>
              <a:gd name="connsiteX15" fmla="*/ 6311 w 10000"/>
              <a:gd name="connsiteY15" fmla="*/ 7414 h 9199"/>
              <a:gd name="connsiteX16" fmla="*/ 6749 w 10000"/>
              <a:gd name="connsiteY16" fmla="*/ 7212 h 9199"/>
              <a:gd name="connsiteX17" fmla="*/ 7404 w 10000"/>
              <a:gd name="connsiteY17" fmla="*/ 6813 h 9199"/>
              <a:gd name="connsiteX18" fmla="*/ 7623 w 10000"/>
              <a:gd name="connsiteY18" fmla="*/ 6609 h 9199"/>
              <a:gd name="connsiteX19" fmla="*/ 7814 w 10000"/>
              <a:gd name="connsiteY19" fmla="*/ 6206 h 9199"/>
              <a:gd name="connsiteX20" fmla="*/ 8033 w 10000"/>
              <a:gd name="connsiteY20" fmla="*/ 5599 h 9199"/>
              <a:gd name="connsiteX21" fmla="*/ 8252 w 10000"/>
              <a:gd name="connsiteY21" fmla="*/ 5005 h 9199"/>
              <a:gd name="connsiteX22" fmla="*/ 8470 w 10000"/>
              <a:gd name="connsiteY22" fmla="*/ 4398 h 9199"/>
              <a:gd name="connsiteX23" fmla="*/ 8470 w 10000"/>
              <a:gd name="connsiteY23" fmla="*/ 3796 h 9199"/>
              <a:gd name="connsiteX24" fmla="*/ 8470 w 10000"/>
              <a:gd name="connsiteY24" fmla="*/ 3189 h 9199"/>
              <a:gd name="connsiteX25" fmla="*/ 8688 w 10000"/>
              <a:gd name="connsiteY25" fmla="*/ 2614 h 9199"/>
              <a:gd name="connsiteX26" fmla="*/ 8688 w 10000"/>
              <a:gd name="connsiteY26" fmla="*/ 2411 h 9199"/>
              <a:gd name="connsiteX27" fmla="*/ 8907 w 10000"/>
              <a:gd name="connsiteY27" fmla="*/ 2211 h 9199"/>
              <a:gd name="connsiteX28" fmla="*/ 8907 w 10000"/>
              <a:gd name="connsiteY28" fmla="*/ 2211 h 9199"/>
              <a:gd name="connsiteX29" fmla="*/ 8907 w 10000"/>
              <a:gd name="connsiteY29" fmla="*/ 2411 h 9199"/>
              <a:gd name="connsiteX30" fmla="*/ 8907 w 10000"/>
              <a:gd name="connsiteY30" fmla="*/ 2614 h 9199"/>
              <a:gd name="connsiteX31" fmla="*/ 8907 w 10000"/>
              <a:gd name="connsiteY31" fmla="*/ 2788 h 9199"/>
              <a:gd name="connsiteX32" fmla="*/ 9125 w 10000"/>
              <a:gd name="connsiteY32" fmla="*/ 2991 h 9199"/>
              <a:gd name="connsiteX33" fmla="*/ 9125 w 10000"/>
              <a:gd name="connsiteY33" fmla="*/ 3392 h 9199"/>
              <a:gd name="connsiteX34" fmla="*/ 9125 w 10000"/>
              <a:gd name="connsiteY34" fmla="*/ 3796 h 9199"/>
              <a:gd name="connsiteX35" fmla="*/ 9345 w 10000"/>
              <a:gd name="connsiteY35" fmla="*/ 4198 h 9199"/>
              <a:gd name="connsiteX36" fmla="*/ 9345 w 10000"/>
              <a:gd name="connsiteY36" fmla="*/ 5201 h 9199"/>
              <a:gd name="connsiteX37" fmla="*/ 9563 w 10000"/>
              <a:gd name="connsiteY37" fmla="*/ 6009 h 9199"/>
              <a:gd name="connsiteX38" fmla="*/ 9782 w 10000"/>
              <a:gd name="connsiteY38" fmla="*/ 6609 h 9199"/>
              <a:gd name="connsiteX39" fmla="*/ 10000 w 10000"/>
              <a:gd name="connsiteY39" fmla="*/ 7011 h 9199"/>
              <a:gd name="connsiteX40" fmla="*/ 10000 w 10000"/>
              <a:gd name="connsiteY40" fmla="*/ 7212 h 9199"/>
              <a:gd name="connsiteX41" fmla="*/ 10000 w 10000"/>
              <a:gd name="connsiteY41" fmla="*/ 7414 h 9199"/>
              <a:gd name="connsiteX42" fmla="*/ 10000 w 10000"/>
              <a:gd name="connsiteY42" fmla="*/ 7589 h 9199"/>
              <a:gd name="connsiteX43" fmla="*/ 9782 w 10000"/>
              <a:gd name="connsiteY43" fmla="*/ 7793 h 9199"/>
              <a:gd name="connsiteX44" fmla="*/ 9563 w 10000"/>
              <a:gd name="connsiteY44" fmla="*/ 7991 h 9199"/>
              <a:gd name="connsiteX45" fmla="*/ 9345 w 10000"/>
              <a:gd name="connsiteY45" fmla="*/ 8194 h 9199"/>
              <a:gd name="connsiteX46" fmla="*/ 8907 w 10000"/>
              <a:gd name="connsiteY46" fmla="*/ 8393 h 9199"/>
              <a:gd name="connsiteX47" fmla="*/ 8470 w 10000"/>
              <a:gd name="connsiteY47" fmla="*/ 8592 h 9199"/>
              <a:gd name="connsiteX48" fmla="*/ 7623 w 10000"/>
              <a:gd name="connsiteY48" fmla="*/ 8999 h 9199"/>
              <a:gd name="connsiteX49" fmla="*/ 6749 w 10000"/>
              <a:gd name="connsiteY49" fmla="*/ 9199 h 9199"/>
              <a:gd name="connsiteX50" fmla="*/ 5874 w 10000"/>
              <a:gd name="connsiteY50" fmla="*/ 9199 h 9199"/>
              <a:gd name="connsiteX51" fmla="*/ 5219 w 10000"/>
              <a:gd name="connsiteY51" fmla="*/ 9199 h 9199"/>
              <a:gd name="connsiteX52" fmla="*/ 4563 w 10000"/>
              <a:gd name="connsiteY52" fmla="*/ 9199 h 9199"/>
              <a:gd name="connsiteX53" fmla="*/ 4126 w 10000"/>
              <a:gd name="connsiteY53" fmla="*/ 9199 h 9199"/>
              <a:gd name="connsiteX54" fmla="*/ 3469 w 10000"/>
              <a:gd name="connsiteY54" fmla="*/ 9199 h 9199"/>
              <a:gd name="connsiteX55" fmla="*/ 3033 w 10000"/>
              <a:gd name="connsiteY55" fmla="*/ 8999 h 9199"/>
              <a:gd name="connsiteX56" fmla="*/ 2596 w 10000"/>
              <a:gd name="connsiteY56" fmla="*/ 8999 h 9199"/>
              <a:gd name="connsiteX57" fmla="*/ 2186 w 10000"/>
              <a:gd name="connsiteY57" fmla="*/ 8798 h 9199"/>
              <a:gd name="connsiteX58" fmla="*/ 1748 w 10000"/>
              <a:gd name="connsiteY58" fmla="*/ 8592 h 9199"/>
              <a:gd name="connsiteX59" fmla="*/ 1530 w 10000"/>
              <a:gd name="connsiteY59" fmla="*/ 8393 h 9199"/>
              <a:gd name="connsiteX60" fmla="*/ 1093 w 10000"/>
              <a:gd name="connsiteY60" fmla="*/ 7991 h 9199"/>
              <a:gd name="connsiteX61" fmla="*/ 875 w 10000"/>
              <a:gd name="connsiteY61" fmla="*/ 7589 h 9199"/>
              <a:gd name="connsiteX62" fmla="*/ 655 w 10000"/>
              <a:gd name="connsiteY62" fmla="*/ 7011 h 9199"/>
              <a:gd name="connsiteX63" fmla="*/ 437 w 10000"/>
              <a:gd name="connsiteY63" fmla="*/ 6609 h 9199"/>
              <a:gd name="connsiteX64" fmla="*/ 218 w 10000"/>
              <a:gd name="connsiteY64" fmla="*/ 6206 h 9199"/>
              <a:gd name="connsiteX65" fmla="*/ 218 w 10000"/>
              <a:gd name="connsiteY65" fmla="*/ 5808 h 9199"/>
              <a:gd name="connsiteX66" fmla="*/ 0 w 10000"/>
              <a:gd name="connsiteY66" fmla="*/ 5402 h 9199"/>
              <a:gd name="connsiteX67" fmla="*/ 0 w 10000"/>
              <a:gd name="connsiteY67" fmla="*/ 4803 h 9199"/>
              <a:gd name="connsiteX68" fmla="*/ 0 w 10000"/>
              <a:gd name="connsiteY68" fmla="*/ 4398 h 9199"/>
              <a:gd name="connsiteX69" fmla="*/ 0 w 10000"/>
              <a:gd name="connsiteY69" fmla="*/ 3591 h 9199"/>
              <a:gd name="connsiteX70" fmla="*/ 0 w 10000"/>
              <a:gd name="connsiteY70" fmla="*/ 2991 h 9199"/>
              <a:gd name="connsiteX71" fmla="*/ 0 w 10000"/>
              <a:gd name="connsiteY71" fmla="*/ 2211 h 9199"/>
              <a:gd name="connsiteX0" fmla="*/ 875 w 10000"/>
              <a:gd name="connsiteY0" fmla="*/ 0 h 9124"/>
              <a:gd name="connsiteX1" fmla="*/ 875 w 10000"/>
              <a:gd name="connsiteY1" fmla="*/ 1092 h 9124"/>
              <a:gd name="connsiteX2" fmla="*/ 1093 w 10000"/>
              <a:gd name="connsiteY2" fmla="*/ 3251 h 9124"/>
              <a:gd name="connsiteX3" fmla="*/ 1093 w 10000"/>
              <a:gd name="connsiteY3" fmla="*/ 4123 h 9124"/>
              <a:gd name="connsiteX4" fmla="*/ 1311 w 10000"/>
              <a:gd name="connsiteY4" fmla="*/ 4996 h 9124"/>
              <a:gd name="connsiteX5" fmla="*/ 1530 w 10000"/>
              <a:gd name="connsiteY5" fmla="*/ 5656 h 9124"/>
              <a:gd name="connsiteX6" fmla="*/ 1748 w 10000"/>
              <a:gd name="connsiteY6" fmla="*/ 6308 h 9124"/>
              <a:gd name="connsiteX7" fmla="*/ 1967 w 10000"/>
              <a:gd name="connsiteY7" fmla="*/ 6530 h 9124"/>
              <a:gd name="connsiteX8" fmla="*/ 2405 w 10000"/>
              <a:gd name="connsiteY8" fmla="*/ 6964 h 9124"/>
              <a:gd name="connsiteX9" fmla="*/ 3033 w 10000"/>
              <a:gd name="connsiteY9" fmla="*/ 6964 h 9124"/>
              <a:gd name="connsiteX10" fmla="*/ 3689 w 10000"/>
              <a:gd name="connsiteY10" fmla="*/ 7184 h 9124"/>
              <a:gd name="connsiteX11" fmla="*/ 4344 w 10000"/>
              <a:gd name="connsiteY11" fmla="*/ 7184 h 9124"/>
              <a:gd name="connsiteX12" fmla="*/ 4999 w 10000"/>
              <a:gd name="connsiteY12" fmla="*/ 7184 h 9124"/>
              <a:gd name="connsiteX13" fmla="*/ 5656 w 10000"/>
              <a:gd name="connsiteY13" fmla="*/ 7184 h 9124"/>
              <a:gd name="connsiteX14" fmla="*/ 6311 w 10000"/>
              <a:gd name="connsiteY14" fmla="*/ 7184 h 9124"/>
              <a:gd name="connsiteX15" fmla="*/ 6749 w 10000"/>
              <a:gd name="connsiteY15" fmla="*/ 6964 h 9124"/>
              <a:gd name="connsiteX16" fmla="*/ 7404 w 10000"/>
              <a:gd name="connsiteY16" fmla="*/ 6530 h 9124"/>
              <a:gd name="connsiteX17" fmla="*/ 7623 w 10000"/>
              <a:gd name="connsiteY17" fmla="*/ 6308 h 9124"/>
              <a:gd name="connsiteX18" fmla="*/ 7814 w 10000"/>
              <a:gd name="connsiteY18" fmla="*/ 5870 h 9124"/>
              <a:gd name="connsiteX19" fmla="*/ 8033 w 10000"/>
              <a:gd name="connsiteY19" fmla="*/ 5211 h 9124"/>
              <a:gd name="connsiteX20" fmla="*/ 8252 w 10000"/>
              <a:gd name="connsiteY20" fmla="*/ 4565 h 9124"/>
              <a:gd name="connsiteX21" fmla="*/ 8470 w 10000"/>
              <a:gd name="connsiteY21" fmla="*/ 3905 h 9124"/>
              <a:gd name="connsiteX22" fmla="*/ 8470 w 10000"/>
              <a:gd name="connsiteY22" fmla="*/ 3251 h 9124"/>
              <a:gd name="connsiteX23" fmla="*/ 8470 w 10000"/>
              <a:gd name="connsiteY23" fmla="*/ 2591 h 9124"/>
              <a:gd name="connsiteX24" fmla="*/ 8688 w 10000"/>
              <a:gd name="connsiteY24" fmla="*/ 1966 h 9124"/>
              <a:gd name="connsiteX25" fmla="*/ 8688 w 10000"/>
              <a:gd name="connsiteY25" fmla="*/ 1745 h 9124"/>
              <a:gd name="connsiteX26" fmla="*/ 8907 w 10000"/>
              <a:gd name="connsiteY26" fmla="*/ 1528 h 9124"/>
              <a:gd name="connsiteX27" fmla="*/ 8907 w 10000"/>
              <a:gd name="connsiteY27" fmla="*/ 1528 h 9124"/>
              <a:gd name="connsiteX28" fmla="*/ 8907 w 10000"/>
              <a:gd name="connsiteY28" fmla="*/ 1745 h 9124"/>
              <a:gd name="connsiteX29" fmla="*/ 8907 w 10000"/>
              <a:gd name="connsiteY29" fmla="*/ 1966 h 9124"/>
              <a:gd name="connsiteX30" fmla="*/ 8907 w 10000"/>
              <a:gd name="connsiteY30" fmla="*/ 2155 h 9124"/>
              <a:gd name="connsiteX31" fmla="*/ 9125 w 10000"/>
              <a:gd name="connsiteY31" fmla="*/ 2375 h 9124"/>
              <a:gd name="connsiteX32" fmla="*/ 9125 w 10000"/>
              <a:gd name="connsiteY32" fmla="*/ 2811 h 9124"/>
              <a:gd name="connsiteX33" fmla="*/ 9125 w 10000"/>
              <a:gd name="connsiteY33" fmla="*/ 3251 h 9124"/>
              <a:gd name="connsiteX34" fmla="*/ 9345 w 10000"/>
              <a:gd name="connsiteY34" fmla="*/ 3688 h 9124"/>
              <a:gd name="connsiteX35" fmla="*/ 9345 w 10000"/>
              <a:gd name="connsiteY35" fmla="*/ 4778 h 9124"/>
              <a:gd name="connsiteX36" fmla="*/ 9563 w 10000"/>
              <a:gd name="connsiteY36" fmla="*/ 5656 h 9124"/>
              <a:gd name="connsiteX37" fmla="*/ 9782 w 10000"/>
              <a:gd name="connsiteY37" fmla="*/ 6308 h 9124"/>
              <a:gd name="connsiteX38" fmla="*/ 10000 w 10000"/>
              <a:gd name="connsiteY38" fmla="*/ 6745 h 9124"/>
              <a:gd name="connsiteX39" fmla="*/ 10000 w 10000"/>
              <a:gd name="connsiteY39" fmla="*/ 6964 h 9124"/>
              <a:gd name="connsiteX40" fmla="*/ 10000 w 10000"/>
              <a:gd name="connsiteY40" fmla="*/ 7184 h 9124"/>
              <a:gd name="connsiteX41" fmla="*/ 10000 w 10000"/>
              <a:gd name="connsiteY41" fmla="*/ 7374 h 9124"/>
              <a:gd name="connsiteX42" fmla="*/ 9782 w 10000"/>
              <a:gd name="connsiteY42" fmla="*/ 7596 h 9124"/>
              <a:gd name="connsiteX43" fmla="*/ 9563 w 10000"/>
              <a:gd name="connsiteY43" fmla="*/ 7811 h 9124"/>
              <a:gd name="connsiteX44" fmla="*/ 9345 w 10000"/>
              <a:gd name="connsiteY44" fmla="*/ 8031 h 9124"/>
              <a:gd name="connsiteX45" fmla="*/ 8907 w 10000"/>
              <a:gd name="connsiteY45" fmla="*/ 8248 h 9124"/>
              <a:gd name="connsiteX46" fmla="*/ 8470 w 10000"/>
              <a:gd name="connsiteY46" fmla="*/ 8464 h 9124"/>
              <a:gd name="connsiteX47" fmla="*/ 7623 w 10000"/>
              <a:gd name="connsiteY47" fmla="*/ 8907 h 9124"/>
              <a:gd name="connsiteX48" fmla="*/ 6749 w 10000"/>
              <a:gd name="connsiteY48" fmla="*/ 9124 h 9124"/>
              <a:gd name="connsiteX49" fmla="*/ 5874 w 10000"/>
              <a:gd name="connsiteY49" fmla="*/ 9124 h 9124"/>
              <a:gd name="connsiteX50" fmla="*/ 5219 w 10000"/>
              <a:gd name="connsiteY50" fmla="*/ 9124 h 9124"/>
              <a:gd name="connsiteX51" fmla="*/ 4563 w 10000"/>
              <a:gd name="connsiteY51" fmla="*/ 9124 h 9124"/>
              <a:gd name="connsiteX52" fmla="*/ 4126 w 10000"/>
              <a:gd name="connsiteY52" fmla="*/ 9124 h 9124"/>
              <a:gd name="connsiteX53" fmla="*/ 3469 w 10000"/>
              <a:gd name="connsiteY53" fmla="*/ 9124 h 9124"/>
              <a:gd name="connsiteX54" fmla="*/ 3033 w 10000"/>
              <a:gd name="connsiteY54" fmla="*/ 8907 h 9124"/>
              <a:gd name="connsiteX55" fmla="*/ 2596 w 10000"/>
              <a:gd name="connsiteY55" fmla="*/ 8907 h 9124"/>
              <a:gd name="connsiteX56" fmla="*/ 2186 w 10000"/>
              <a:gd name="connsiteY56" fmla="*/ 8688 h 9124"/>
              <a:gd name="connsiteX57" fmla="*/ 1748 w 10000"/>
              <a:gd name="connsiteY57" fmla="*/ 8464 h 9124"/>
              <a:gd name="connsiteX58" fmla="*/ 1530 w 10000"/>
              <a:gd name="connsiteY58" fmla="*/ 8248 h 9124"/>
              <a:gd name="connsiteX59" fmla="*/ 1093 w 10000"/>
              <a:gd name="connsiteY59" fmla="*/ 7811 h 9124"/>
              <a:gd name="connsiteX60" fmla="*/ 875 w 10000"/>
              <a:gd name="connsiteY60" fmla="*/ 7374 h 9124"/>
              <a:gd name="connsiteX61" fmla="*/ 655 w 10000"/>
              <a:gd name="connsiteY61" fmla="*/ 6745 h 9124"/>
              <a:gd name="connsiteX62" fmla="*/ 437 w 10000"/>
              <a:gd name="connsiteY62" fmla="*/ 6308 h 9124"/>
              <a:gd name="connsiteX63" fmla="*/ 218 w 10000"/>
              <a:gd name="connsiteY63" fmla="*/ 5870 h 9124"/>
              <a:gd name="connsiteX64" fmla="*/ 218 w 10000"/>
              <a:gd name="connsiteY64" fmla="*/ 5438 h 9124"/>
              <a:gd name="connsiteX65" fmla="*/ 0 w 10000"/>
              <a:gd name="connsiteY65" fmla="*/ 4996 h 9124"/>
              <a:gd name="connsiteX66" fmla="*/ 0 w 10000"/>
              <a:gd name="connsiteY66" fmla="*/ 4345 h 9124"/>
              <a:gd name="connsiteX67" fmla="*/ 0 w 10000"/>
              <a:gd name="connsiteY67" fmla="*/ 3905 h 9124"/>
              <a:gd name="connsiteX68" fmla="*/ 0 w 10000"/>
              <a:gd name="connsiteY68" fmla="*/ 3028 h 9124"/>
              <a:gd name="connsiteX69" fmla="*/ 0 w 10000"/>
              <a:gd name="connsiteY69" fmla="*/ 2375 h 9124"/>
              <a:gd name="connsiteX70" fmla="*/ 0 w 10000"/>
              <a:gd name="connsiteY70" fmla="*/ 1528 h 9124"/>
              <a:gd name="connsiteX0" fmla="*/ 875 w 10000"/>
              <a:gd name="connsiteY0" fmla="*/ 0 h 8803"/>
              <a:gd name="connsiteX1" fmla="*/ 1093 w 10000"/>
              <a:gd name="connsiteY1" fmla="*/ 2366 h 8803"/>
              <a:gd name="connsiteX2" fmla="*/ 1093 w 10000"/>
              <a:gd name="connsiteY2" fmla="*/ 3322 h 8803"/>
              <a:gd name="connsiteX3" fmla="*/ 1311 w 10000"/>
              <a:gd name="connsiteY3" fmla="*/ 4279 h 8803"/>
              <a:gd name="connsiteX4" fmla="*/ 1530 w 10000"/>
              <a:gd name="connsiteY4" fmla="*/ 5002 h 8803"/>
              <a:gd name="connsiteX5" fmla="*/ 1748 w 10000"/>
              <a:gd name="connsiteY5" fmla="*/ 5717 h 8803"/>
              <a:gd name="connsiteX6" fmla="*/ 1967 w 10000"/>
              <a:gd name="connsiteY6" fmla="*/ 5960 h 8803"/>
              <a:gd name="connsiteX7" fmla="*/ 2405 w 10000"/>
              <a:gd name="connsiteY7" fmla="*/ 6436 h 8803"/>
              <a:gd name="connsiteX8" fmla="*/ 3033 w 10000"/>
              <a:gd name="connsiteY8" fmla="*/ 6436 h 8803"/>
              <a:gd name="connsiteX9" fmla="*/ 3689 w 10000"/>
              <a:gd name="connsiteY9" fmla="*/ 6677 h 8803"/>
              <a:gd name="connsiteX10" fmla="*/ 4344 w 10000"/>
              <a:gd name="connsiteY10" fmla="*/ 6677 h 8803"/>
              <a:gd name="connsiteX11" fmla="*/ 4999 w 10000"/>
              <a:gd name="connsiteY11" fmla="*/ 6677 h 8803"/>
              <a:gd name="connsiteX12" fmla="*/ 5656 w 10000"/>
              <a:gd name="connsiteY12" fmla="*/ 6677 h 8803"/>
              <a:gd name="connsiteX13" fmla="*/ 6311 w 10000"/>
              <a:gd name="connsiteY13" fmla="*/ 6677 h 8803"/>
              <a:gd name="connsiteX14" fmla="*/ 6749 w 10000"/>
              <a:gd name="connsiteY14" fmla="*/ 6436 h 8803"/>
              <a:gd name="connsiteX15" fmla="*/ 7404 w 10000"/>
              <a:gd name="connsiteY15" fmla="*/ 5960 h 8803"/>
              <a:gd name="connsiteX16" fmla="*/ 7623 w 10000"/>
              <a:gd name="connsiteY16" fmla="*/ 5717 h 8803"/>
              <a:gd name="connsiteX17" fmla="*/ 7814 w 10000"/>
              <a:gd name="connsiteY17" fmla="*/ 5237 h 8803"/>
              <a:gd name="connsiteX18" fmla="*/ 8033 w 10000"/>
              <a:gd name="connsiteY18" fmla="*/ 4514 h 8803"/>
              <a:gd name="connsiteX19" fmla="*/ 8252 w 10000"/>
              <a:gd name="connsiteY19" fmla="*/ 3806 h 8803"/>
              <a:gd name="connsiteX20" fmla="*/ 8470 w 10000"/>
              <a:gd name="connsiteY20" fmla="*/ 3083 h 8803"/>
              <a:gd name="connsiteX21" fmla="*/ 8470 w 10000"/>
              <a:gd name="connsiteY21" fmla="*/ 2366 h 8803"/>
              <a:gd name="connsiteX22" fmla="*/ 8470 w 10000"/>
              <a:gd name="connsiteY22" fmla="*/ 1643 h 8803"/>
              <a:gd name="connsiteX23" fmla="*/ 8688 w 10000"/>
              <a:gd name="connsiteY23" fmla="*/ 958 h 8803"/>
              <a:gd name="connsiteX24" fmla="*/ 8688 w 10000"/>
              <a:gd name="connsiteY24" fmla="*/ 716 h 8803"/>
              <a:gd name="connsiteX25" fmla="*/ 8907 w 10000"/>
              <a:gd name="connsiteY25" fmla="*/ 478 h 8803"/>
              <a:gd name="connsiteX26" fmla="*/ 8907 w 10000"/>
              <a:gd name="connsiteY26" fmla="*/ 478 h 8803"/>
              <a:gd name="connsiteX27" fmla="*/ 8907 w 10000"/>
              <a:gd name="connsiteY27" fmla="*/ 716 h 8803"/>
              <a:gd name="connsiteX28" fmla="*/ 8907 w 10000"/>
              <a:gd name="connsiteY28" fmla="*/ 958 h 8803"/>
              <a:gd name="connsiteX29" fmla="*/ 8907 w 10000"/>
              <a:gd name="connsiteY29" fmla="*/ 1165 h 8803"/>
              <a:gd name="connsiteX30" fmla="*/ 9125 w 10000"/>
              <a:gd name="connsiteY30" fmla="*/ 1406 h 8803"/>
              <a:gd name="connsiteX31" fmla="*/ 9125 w 10000"/>
              <a:gd name="connsiteY31" fmla="*/ 1884 h 8803"/>
              <a:gd name="connsiteX32" fmla="*/ 9125 w 10000"/>
              <a:gd name="connsiteY32" fmla="*/ 2366 h 8803"/>
              <a:gd name="connsiteX33" fmla="*/ 9345 w 10000"/>
              <a:gd name="connsiteY33" fmla="*/ 2845 h 8803"/>
              <a:gd name="connsiteX34" fmla="*/ 9345 w 10000"/>
              <a:gd name="connsiteY34" fmla="*/ 4040 h 8803"/>
              <a:gd name="connsiteX35" fmla="*/ 9563 w 10000"/>
              <a:gd name="connsiteY35" fmla="*/ 5002 h 8803"/>
              <a:gd name="connsiteX36" fmla="*/ 9782 w 10000"/>
              <a:gd name="connsiteY36" fmla="*/ 5717 h 8803"/>
              <a:gd name="connsiteX37" fmla="*/ 10000 w 10000"/>
              <a:gd name="connsiteY37" fmla="*/ 6196 h 8803"/>
              <a:gd name="connsiteX38" fmla="*/ 10000 w 10000"/>
              <a:gd name="connsiteY38" fmla="*/ 6436 h 8803"/>
              <a:gd name="connsiteX39" fmla="*/ 10000 w 10000"/>
              <a:gd name="connsiteY39" fmla="*/ 6677 h 8803"/>
              <a:gd name="connsiteX40" fmla="*/ 10000 w 10000"/>
              <a:gd name="connsiteY40" fmla="*/ 6885 h 8803"/>
              <a:gd name="connsiteX41" fmla="*/ 9782 w 10000"/>
              <a:gd name="connsiteY41" fmla="*/ 7128 h 8803"/>
              <a:gd name="connsiteX42" fmla="*/ 9563 w 10000"/>
              <a:gd name="connsiteY42" fmla="*/ 7364 h 8803"/>
              <a:gd name="connsiteX43" fmla="*/ 9345 w 10000"/>
              <a:gd name="connsiteY43" fmla="*/ 7605 h 8803"/>
              <a:gd name="connsiteX44" fmla="*/ 8907 w 10000"/>
              <a:gd name="connsiteY44" fmla="*/ 7843 h 8803"/>
              <a:gd name="connsiteX45" fmla="*/ 8470 w 10000"/>
              <a:gd name="connsiteY45" fmla="*/ 8080 h 8803"/>
              <a:gd name="connsiteX46" fmla="*/ 7623 w 10000"/>
              <a:gd name="connsiteY46" fmla="*/ 8565 h 8803"/>
              <a:gd name="connsiteX47" fmla="*/ 6749 w 10000"/>
              <a:gd name="connsiteY47" fmla="*/ 8803 h 8803"/>
              <a:gd name="connsiteX48" fmla="*/ 5874 w 10000"/>
              <a:gd name="connsiteY48" fmla="*/ 8803 h 8803"/>
              <a:gd name="connsiteX49" fmla="*/ 5219 w 10000"/>
              <a:gd name="connsiteY49" fmla="*/ 8803 h 8803"/>
              <a:gd name="connsiteX50" fmla="*/ 4563 w 10000"/>
              <a:gd name="connsiteY50" fmla="*/ 8803 h 8803"/>
              <a:gd name="connsiteX51" fmla="*/ 4126 w 10000"/>
              <a:gd name="connsiteY51" fmla="*/ 8803 h 8803"/>
              <a:gd name="connsiteX52" fmla="*/ 3469 w 10000"/>
              <a:gd name="connsiteY52" fmla="*/ 8803 h 8803"/>
              <a:gd name="connsiteX53" fmla="*/ 3033 w 10000"/>
              <a:gd name="connsiteY53" fmla="*/ 8565 h 8803"/>
              <a:gd name="connsiteX54" fmla="*/ 2596 w 10000"/>
              <a:gd name="connsiteY54" fmla="*/ 8565 h 8803"/>
              <a:gd name="connsiteX55" fmla="*/ 2186 w 10000"/>
              <a:gd name="connsiteY55" fmla="*/ 8325 h 8803"/>
              <a:gd name="connsiteX56" fmla="*/ 1748 w 10000"/>
              <a:gd name="connsiteY56" fmla="*/ 8080 h 8803"/>
              <a:gd name="connsiteX57" fmla="*/ 1530 w 10000"/>
              <a:gd name="connsiteY57" fmla="*/ 7843 h 8803"/>
              <a:gd name="connsiteX58" fmla="*/ 1093 w 10000"/>
              <a:gd name="connsiteY58" fmla="*/ 7364 h 8803"/>
              <a:gd name="connsiteX59" fmla="*/ 875 w 10000"/>
              <a:gd name="connsiteY59" fmla="*/ 6885 h 8803"/>
              <a:gd name="connsiteX60" fmla="*/ 655 w 10000"/>
              <a:gd name="connsiteY60" fmla="*/ 6196 h 8803"/>
              <a:gd name="connsiteX61" fmla="*/ 437 w 10000"/>
              <a:gd name="connsiteY61" fmla="*/ 5717 h 8803"/>
              <a:gd name="connsiteX62" fmla="*/ 218 w 10000"/>
              <a:gd name="connsiteY62" fmla="*/ 5237 h 8803"/>
              <a:gd name="connsiteX63" fmla="*/ 218 w 10000"/>
              <a:gd name="connsiteY63" fmla="*/ 4763 h 8803"/>
              <a:gd name="connsiteX64" fmla="*/ 0 w 10000"/>
              <a:gd name="connsiteY64" fmla="*/ 4279 h 8803"/>
              <a:gd name="connsiteX65" fmla="*/ 0 w 10000"/>
              <a:gd name="connsiteY65" fmla="*/ 3565 h 8803"/>
              <a:gd name="connsiteX66" fmla="*/ 0 w 10000"/>
              <a:gd name="connsiteY66" fmla="*/ 3083 h 8803"/>
              <a:gd name="connsiteX67" fmla="*/ 0 w 10000"/>
              <a:gd name="connsiteY67" fmla="*/ 2122 h 8803"/>
              <a:gd name="connsiteX68" fmla="*/ 0 w 10000"/>
              <a:gd name="connsiteY68" fmla="*/ 1406 h 8803"/>
              <a:gd name="connsiteX69" fmla="*/ 0 w 10000"/>
              <a:gd name="connsiteY69" fmla="*/ 478 h 8803"/>
              <a:gd name="connsiteX0" fmla="*/ 1093 w 10000"/>
              <a:gd name="connsiteY0" fmla="*/ 2145 h 9457"/>
              <a:gd name="connsiteX1" fmla="*/ 1093 w 10000"/>
              <a:gd name="connsiteY1" fmla="*/ 3231 h 9457"/>
              <a:gd name="connsiteX2" fmla="*/ 1311 w 10000"/>
              <a:gd name="connsiteY2" fmla="*/ 4318 h 9457"/>
              <a:gd name="connsiteX3" fmla="*/ 1530 w 10000"/>
              <a:gd name="connsiteY3" fmla="*/ 5139 h 9457"/>
              <a:gd name="connsiteX4" fmla="*/ 1748 w 10000"/>
              <a:gd name="connsiteY4" fmla="*/ 5951 h 9457"/>
              <a:gd name="connsiteX5" fmla="*/ 1967 w 10000"/>
              <a:gd name="connsiteY5" fmla="*/ 6227 h 9457"/>
              <a:gd name="connsiteX6" fmla="*/ 2405 w 10000"/>
              <a:gd name="connsiteY6" fmla="*/ 6768 h 9457"/>
              <a:gd name="connsiteX7" fmla="*/ 3033 w 10000"/>
              <a:gd name="connsiteY7" fmla="*/ 6768 h 9457"/>
              <a:gd name="connsiteX8" fmla="*/ 3689 w 10000"/>
              <a:gd name="connsiteY8" fmla="*/ 7042 h 9457"/>
              <a:gd name="connsiteX9" fmla="*/ 4344 w 10000"/>
              <a:gd name="connsiteY9" fmla="*/ 7042 h 9457"/>
              <a:gd name="connsiteX10" fmla="*/ 4999 w 10000"/>
              <a:gd name="connsiteY10" fmla="*/ 7042 h 9457"/>
              <a:gd name="connsiteX11" fmla="*/ 5656 w 10000"/>
              <a:gd name="connsiteY11" fmla="*/ 7042 h 9457"/>
              <a:gd name="connsiteX12" fmla="*/ 6311 w 10000"/>
              <a:gd name="connsiteY12" fmla="*/ 7042 h 9457"/>
              <a:gd name="connsiteX13" fmla="*/ 6749 w 10000"/>
              <a:gd name="connsiteY13" fmla="*/ 6768 h 9457"/>
              <a:gd name="connsiteX14" fmla="*/ 7404 w 10000"/>
              <a:gd name="connsiteY14" fmla="*/ 6227 h 9457"/>
              <a:gd name="connsiteX15" fmla="*/ 7623 w 10000"/>
              <a:gd name="connsiteY15" fmla="*/ 5951 h 9457"/>
              <a:gd name="connsiteX16" fmla="*/ 7814 w 10000"/>
              <a:gd name="connsiteY16" fmla="*/ 5406 h 9457"/>
              <a:gd name="connsiteX17" fmla="*/ 8033 w 10000"/>
              <a:gd name="connsiteY17" fmla="*/ 4585 h 9457"/>
              <a:gd name="connsiteX18" fmla="*/ 8252 w 10000"/>
              <a:gd name="connsiteY18" fmla="*/ 3781 h 9457"/>
              <a:gd name="connsiteX19" fmla="*/ 8470 w 10000"/>
              <a:gd name="connsiteY19" fmla="*/ 2959 h 9457"/>
              <a:gd name="connsiteX20" fmla="*/ 8470 w 10000"/>
              <a:gd name="connsiteY20" fmla="*/ 2145 h 9457"/>
              <a:gd name="connsiteX21" fmla="*/ 8470 w 10000"/>
              <a:gd name="connsiteY21" fmla="*/ 1323 h 9457"/>
              <a:gd name="connsiteX22" fmla="*/ 8688 w 10000"/>
              <a:gd name="connsiteY22" fmla="*/ 545 h 9457"/>
              <a:gd name="connsiteX23" fmla="*/ 8688 w 10000"/>
              <a:gd name="connsiteY23" fmla="*/ 270 h 9457"/>
              <a:gd name="connsiteX24" fmla="*/ 8907 w 10000"/>
              <a:gd name="connsiteY24" fmla="*/ 0 h 9457"/>
              <a:gd name="connsiteX25" fmla="*/ 8907 w 10000"/>
              <a:gd name="connsiteY25" fmla="*/ 0 h 9457"/>
              <a:gd name="connsiteX26" fmla="*/ 8907 w 10000"/>
              <a:gd name="connsiteY26" fmla="*/ 270 h 9457"/>
              <a:gd name="connsiteX27" fmla="*/ 8907 w 10000"/>
              <a:gd name="connsiteY27" fmla="*/ 545 h 9457"/>
              <a:gd name="connsiteX28" fmla="*/ 8907 w 10000"/>
              <a:gd name="connsiteY28" fmla="*/ 780 h 9457"/>
              <a:gd name="connsiteX29" fmla="*/ 9125 w 10000"/>
              <a:gd name="connsiteY29" fmla="*/ 1054 h 9457"/>
              <a:gd name="connsiteX30" fmla="*/ 9125 w 10000"/>
              <a:gd name="connsiteY30" fmla="*/ 1597 h 9457"/>
              <a:gd name="connsiteX31" fmla="*/ 9125 w 10000"/>
              <a:gd name="connsiteY31" fmla="*/ 2145 h 9457"/>
              <a:gd name="connsiteX32" fmla="*/ 9345 w 10000"/>
              <a:gd name="connsiteY32" fmla="*/ 2689 h 9457"/>
              <a:gd name="connsiteX33" fmla="*/ 9345 w 10000"/>
              <a:gd name="connsiteY33" fmla="*/ 4046 h 9457"/>
              <a:gd name="connsiteX34" fmla="*/ 9563 w 10000"/>
              <a:gd name="connsiteY34" fmla="*/ 5139 h 9457"/>
              <a:gd name="connsiteX35" fmla="*/ 9782 w 10000"/>
              <a:gd name="connsiteY35" fmla="*/ 5951 h 9457"/>
              <a:gd name="connsiteX36" fmla="*/ 10000 w 10000"/>
              <a:gd name="connsiteY36" fmla="*/ 6496 h 9457"/>
              <a:gd name="connsiteX37" fmla="*/ 10000 w 10000"/>
              <a:gd name="connsiteY37" fmla="*/ 6768 h 9457"/>
              <a:gd name="connsiteX38" fmla="*/ 10000 w 10000"/>
              <a:gd name="connsiteY38" fmla="*/ 7042 h 9457"/>
              <a:gd name="connsiteX39" fmla="*/ 10000 w 10000"/>
              <a:gd name="connsiteY39" fmla="*/ 7278 h 9457"/>
              <a:gd name="connsiteX40" fmla="*/ 9782 w 10000"/>
              <a:gd name="connsiteY40" fmla="*/ 7554 h 9457"/>
              <a:gd name="connsiteX41" fmla="*/ 9563 w 10000"/>
              <a:gd name="connsiteY41" fmla="*/ 7822 h 9457"/>
              <a:gd name="connsiteX42" fmla="*/ 9345 w 10000"/>
              <a:gd name="connsiteY42" fmla="*/ 8096 h 9457"/>
              <a:gd name="connsiteX43" fmla="*/ 8907 w 10000"/>
              <a:gd name="connsiteY43" fmla="*/ 8366 h 9457"/>
              <a:gd name="connsiteX44" fmla="*/ 8470 w 10000"/>
              <a:gd name="connsiteY44" fmla="*/ 8636 h 9457"/>
              <a:gd name="connsiteX45" fmla="*/ 7623 w 10000"/>
              <a:gd name="connsiteY45" fmla="*/ 9187 h 9457"/>
              <a:gd name="connsiteX46" fmla="*/ 6749 w 10000"/>
              <a:gd name="connsiteY46" fmla="*/ 9457 h 9457"/>
              <a:gd name="connsiteX47" fmla="*/ 5874 w 10000"/>
              <a:gd name="connsiteY47" fmla="*/ 9457 h 9457"/>
              <a:gd name="connsiteX48" fmla="*/ 5219 w 10000"/>
              <a:gd name="connsiteY48" fmla="*/ 9457 h 9457"/>
              <a:gd name="connsiteX49" fmla="*/ 4563 w 10000"/>
              <a:gd name="connsiteY49" fmla="*/ 9457 h 9457"/>
              <a:gd name="connsiteX50" fmla="*/ 4126 w 10000"/>
              <a:gd name="connsiteY50" fmla="*/ 9457 h 9457"/>
              <a:gd name="connsiteX51" fmla="*/ 3469 w 10000"/>
              <a:gd name="connsiteY51" fmla="*/ 9457 h 9457"/>
              <a:gd name="connsiteX52" fmla="*/ 3033 w 10000"/>
              <a:gd name="connsiteY52" fmla="*/ 9187 h 9457"/>
              <a:gd name="connsiteX53" fmla="*/ 2596 w 10000"/>
              <a:gd name="connsiteY53" fmla="*/ 9187 h 9457"/>
              <a:gd name="connsiteX54" fmla="*/ 2186 w 10000"/>
              <a:gd name="connsiteY54" fmla="*/ 8914 h 9457"/>
              <a:gd name="connsiteX55" fmla="*/ 1748 w 10000"/>
              <a:gd name="connsiteY55" fmla="*/ 8636 h 9457"/>
              <a:gd name="connsiteX56" fmla="*/ 1530 w 10000"/>
              <a:gd name="connsiteY56" fmla="*/ 8366 h 9457"/>
              <a:gd name="connsiteX57" fmla="*/ 1093 w 10000"/>
              <a:gd name="connsiteY57" fmla="*/ 7822 h 9457"/>
              <a:gd name="connsiteX58" fmla="*/ 875 w 10000"/>
              <a:gd name="connsiteY58" fmla="*/ 7278 h 9457"/>
              <a:gd name="connsiteX59" fmla="*/ 655 w 10000"/>
              <a:gd name="connsiteY59" fmla="*/ 6496 h 9457"/>
              <a:gd name="connsiteX60" fmla="*/ 437 w 10000"/>
              <a:gd name="connsiteY60" fmla="*/ 5951 h 9457"/>
              <a:gd name="connsiteX61" fmla="*/ 218 w 10000"/>
              <a:gd name="connsiteY61" fmla="*/ 5406 h 9457"/>
              <a:gd name="connsiteX62" fmla="*/ 218 w 10000"/>
              <a:gd name="connsiteY62" fmla="*/ 4868 h 9457"/>
              <a:gd name="connsiteX63" fmla="*/ 0 w 10000"/>
              <a:gd name="connsiteY63" fmla="*/ 4318 h 9457"/>
              <a:gd name="connsiteX64" fmla="*/ 0 w 10000"/>
              <a:gd name="connsiteY64" fmla="*/ 3507 h 9457"/>
              <a:gd name="connsiteX65" fmla="*/ 0 w 10000"/>
              <a:gd name="connsiteY65" fmla="*/ 2959 h 9457"/>
              <a:gd name="connsiteX66" fmla="*/ 0 w 10000"/>
              <a:gd name="connsiteY66" fmla="*/ 1868 h 9457"/>
              <a:gd name="connsiteX67" fmla="*/ 0 w 10000"/>
              <a:gd name="connsiteY67" fmla="*/ 1054 h 9457"/>
              <a:gd name="connsiteX68" fmla="*/ 0 w 10000"/>
              <a:gd name="connsiteY68" fmla="*/ 0 h 9457"/>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67" fmla="*/ 0 w 10000"/>
              <a:gd name="connsiteY67" fmla="*/ 111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66" fmla="*/ 0 w 10000"/>
              <a:gd name="connsiteY66" fmla="*/ 1975 h 10000"/>
              <a:gd name="connsiteX0" fmla="*/ 1093 w 10000"/>
              <a:gd name="connsiteY0" fmla="*/ 2268 h 10000"/>
              <a:gd name="connsiteX1" fmla="*/ 1093 w 10000"/>
              <a:gd name="connsiteY1" fmla="*/ 3417 h 10000"/>
              <a:gd name="connsiteX2" fmla="*/ 1311 w 10000"/>
              <a:gd name="connsiteY2" fmla="*/ 4566 h 10000"/>
              <a:gd name="connsiteX3" fmla="*/ 1530 w 10000"/>
              <a:gd name="connsiteY3" fmla="*/ 5434 h 10000"/>
              <a:gd name="connsiteX4" fmla="*/ 1748 w 10000"/>
              <a:gd name="connsiteY4" fmla="*/ 6293 h 10000"/>
              <a:gd name="connsiteX5" fmla="*/ 1967 w 10000"/>
              <a:gd name="connsiteY5" fmla="*/ 6585 h 10000"/>
              <a:gd name="connsiteX6" fmla="*/ 2405 w 10000"/>
              <a:gd name="connsiteY6" fmla="*/ 7157 h 10000"/>
              <a:gd name="connsiteX7" fmla="*/ 3033 w 10000"/>
              <a:gd name="connsiteY7" fmla="*/ 7157 h 10000"/>
              <a:gd name="connsiteX8" fmla="*/ 3689 w 10000"/>
              <a:gd name="connsiteY8" fmla="*/ 7446 h 10000"/>
              <a:gd name="connsiteX9" fmla="*/ 4344 w 10000"/>
              <a:gd name="connsiteY9" fmla="*/ 7446 h 10000"/>
              <a:gd name="connsiteX10" fmla="*/ 4999 w 10000"/>
              <a:gd name="connsiteY10" fmla="*/ 7446 h 10000"/>
              <a:gd name="connsiteX11" fmla="*/ 5656 w 10000"/>
              <a:gd name="connsiteY11" fmla="*/ 7446 h 10000"/>
              <a:gd name="connsiteX12" fmla="*/ 6311 w 10000"/>
              <a:gd name="connsiteY12" fmla="*/ 7446 h 10000"/>
              <a:gd name="connsiteX13" fmla="*/ 6749 w 10000"/>
              <a:gd name="connsiteY13" fmla="*/ 7157 h 10000"/>
              <a:gd name="connsiteX14" fmla="*/ 7404 w 10000"/>
              <a:gd name="connsiteY14" fmla="*/ 6585 h 10000"/>
              <a:gd name="connsiteX15" fmla="*/ 7623 w 10000"/>
              <a:gd name="connsiteY15" fmla="*/ 6293 h 10000"/>
              <a:gd name="connsiteX16" fmla="*/ 7814 w 10000"/>
              <a:gd name="connsiteY16" fmla="*/ 5716 h 10000"/>
              <a:gd name="connsiteX17" fmla="*/ 8033 w 10000"/>
              <a:gd name="connsiteY17" fmla="*/ 4848 h 10000"/>
              <a:gd name="connsiteX18" fmla="*/ 8252 w 10000"/>
              <a:gd name="connsiteY18" fmla="*/ 3998 h 10000"/>
              <a:gd name="connsiteX19" fmla="*/ 8470 w 10000"/>
              <a:gd name="connsiteY19" fmla="*/ 3129 h 10000"/>
              <a:gd name="connsiteX20" fmla="*/ 8470 w 10000"/>
              <a:gd name="connsiteY20" fmla="*/ 2268 h 10000"/>
              <a:gd name="connsiteX21" fmla="*/ 8470 w 10000"/>
              <a:gd name="connsiteY21" fmla="*/ 1399 h 10000"/>
              <a:gd name="connsiteX22" fmla="*/ 8688 w 10000"/>
              <a:gd name="connsiteY22" fmla="*/ 576 h 10000"/>
              <a:gd name="connsiteX23" fmla="*/ 8688 w 10000"/>
              <a:gd name="connsiteY23" fmla="*/ 286 h 10000"/>
              <a:gd name="connsiteX24" fmla="*/ 8907 w 10000"/>
              <a:gd name="connsiteY24" fmla="*/ 0 h 10000"/>
              <a:gd name="connsiteX25" fmla="*/ 8907 w 10000"/>
              <a:gd name="connsiteY25" fmla="*/ 0 h 10000"/>
              <a:gd name="connsiteX26" fmla="*/ 8907 w 10000"/>
              <a:gd name="connsiteY26" fmla="*/ 286 h 10000"/>
              <a:gd name="connsiteX27" fmla="*/ 8907 w 10000"/>
              <a:gd name="connsiteY27" fmla="*/ 576 h 10000"/>
              <a:gd name="connsiteX28" fmla="*/ 8907 w 10000"/>
              <a:gd name="connsiteY28" fmla="*/ 825 h 10000"/>
              <a:gd name="connsiteX29" fmla="*/ 9125 w 10000"/>
              <a:gd name="connsiteY29" fmla="*/ 1115 h 10000"/>
              <a:gd name="connsiteX30" fmla="*/ 9125 w 10000"/>
              <a:gd name="connsiteY30" fmla="*/ 1689 h 10000"/>
              <a:gd name="connsiteX31" fmla="*/ 9125 w 10000"/>
              <a:gd name="connsiteY31" fmla="*/ 2268 h 10000"/>
              <a:gd name="connsiteX32" fmla="*/ 9345 w 10000"/>
              <a:gd name="connsiteY32" fmla="*/ 2843 h 10000"/>
              <a:gd name="connsiteX33" fmla="*/ 9345 w 10000"/>
              <a:gd name="connsiteY33" fmla="*/ 4278 h 10000"/>
              <a:gd name="connsiteX34" fmla="*/ 9563 w 10000"/>
              <a:gd name="connsiteY34" fmla="*/ 5434 h 10000"/>
              <a:gd name="connsiteX35" fmla="*/ 9782 w 10000"/>
              <a:gd name="connsiteY35" fmla="*/ 6293 h 10000"/>
              <a:gd name="connsiteX36" fmla="*/ 10000 w 10000"/>
              <a:gd name="connsiteY36" fmla="*/ 6869 h 10000"/>
              <a:gd name="connsiteX37" fmla="*/ 10000 w 10000"/>
              <a:gd name="connsiteY37" fmla="*/ 7157 h 10000"/>
              <a:gd name="connsiteX38" fmla="*/ 10000 w 10000"/>
              <a:gd name="connsiteY38" fmla="*/ 7446 h 10000"/>
              <a:gd name="connsiteX39" fmla="*/ 10000 w 10000"/>
              <a:gd name="connsiteY39" fmla="*/ 7696 h 10000"/>
              <a:gd name="connsiteX40" fmla="*/ 9782 w 10000"/>
              <a:gd name="connsiteY40" fmla="*/ 7988 h 10000"/>
              <a:gd name="connsiteX41" fmla="*/ 9563 w 10000"/>
              <a:gd name="connsiteY41" fmla="*/ 8271 h 10000"/>
              <a:gd name="connsiteX42" fmla="*/ 9345 w 10000"/>
              <a:gd name="connsiteY42" fmla="*/ 8561 h 10000"/>
              <a:gd name="connsiteX43" fmla="*/ 8907 w 10000"/>
              <a:gd name="connsiteY43" fmla="*/ 8846 h 10000"/>
              <a:gd name="connsiteX44" fmla="*/ 8470 w 10000"/>
              <a:gd name="connsiteY44" fmla="*/ 9132 h 10000"/>
              <a:gd name="connsiteX45" fmla="*/ 7623 w 10000"/>
              <a:gd name="connsiteY45" fmla="*/ 9714 h 10000"/>
              <a:gd name="connsiteX46" fmla="*/ 6749 w 10000"/>
              <a:gd name="connsiteY46" fmla="*/ 10000 h 10000"/>
              <a:gd name="connsiteX47" fmla="*/ 5874 w 10000"/>
              <a:gd name="connsiteY47" fmla="*/ 10000 h 10000"/>
              <a:gd name="connsiteX48" fmla="*/ 5219 w 10000"/>
              <a:gd name="connsiteY48" fmla="*/ 10000 h 10000"/>
              <a:gd name="connsiteX49" fmla="*/ 4563 w 10000"/>
              <a:gd name="connsiteY49" fmla="*/ 10000 h 10000"/>
              <a:gd name="connsiteX50" fmla="*/ 4126 w 10000"/>
              <a:gd name="connsiteY50" fmla="*/ 10000 h 10000"/>
              <a:gd name="connsiteX51" fmla="*/ 3469 w 10000"/>
              <a:gd name="connsiteY51" fmla="*/ 10000 h 10000"/>
              <a:gd name="connsiteX52" fmla="*/ 3033 w 10000"/>
              <a:gd name="connsiteY52" fmla="*/ 9714 h 10000"/>
              <a:gd name="connsiteX53" fmla="*/ 2596 w 10000"/>
              <a:gd name="connsiteY53" fmla="*/ 9714 h 10000"/>
              <a:gd name="connsiteX54" fmla="*/ 2186 w 10000"/>
              <a:gd name="connsiteY54" fmla="*/ 9426 h 10000"/>
              <a:gd name="connsiteX55" fmla="*/ 1748 w 10000"/>
              <a:gd name="connsiteY55" fmla="*/ 9132 h 10000"/>
              <a:gd name="connsiteX56" fmla="*/ 1530 w 10000"/>
              <a:gd name="connsiteY56" fmla="*/ 8846 h 10000"/>
              <a:gd name="connsiteX57" fmla="*/ 1093 w 10000"/>
              <a:gd name="connsiteY57" fmla="*/ 8271 h 10000"/>
              <a:gd name="connsiteX58" fmla="*/ 875 w 10000"/>
              <a:gd name="connsiteY58" fmla="*/ 7696 h 10000"/>
              <a:gd name="connsiteX59" fmla="*/ 655 w 10000"/>
              <a:gd name="connsiteY59" fmla="*/ 6869 h 10000"/>
              <a:gd name="connsiteX60" fmla="*/ 437 w 10000"/>
              <a:gd name="connsiteY60" fmla="*/ 6293 h 10000"/>
              <a:gd name="connsiteX61" fmla="*/ 218 w 10000"/>
              <a:gd name="connsiteY61" fmla="*/ 5716 h 10000"/>
              <a:gd name="connsiteX62" fmla="*/ 218 w 10000"/>
              <a:gd name="connsiteY62" fmla="*/ 5148 h 10000"/>
              <a:gd name="connsiteX63" fmla="*/ 0 w 10000"/>
              <a:gd name="connsiteY63" fmla="*/ 4566 h 10000"/>
              <a:gd name="connsiteX64" fmla="*/ 0 w 10000"/>
              <a:gd name="connsiteY64" fmla="*/ 3708 h 10000"/>
              <a:gd name="connsiteX65" fmla="*/ 0 w 10000"/>
              <a:gd name="connsiteY65"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64" fmla="*/ 0 w 10000"/>
              <a:gd name="connsiteY64" fmla="*/ 3129 h 10000"/>
              <a:gd name="connsiteX0" fmla="*/ 1093 w 10000"/>
              <a:gd name="connsiteY0" fmla="*/ 3417 h 10000"/>
              <a:gd name="connsiteX1" fmla="*/ 1311 w 10000"/>
              <a:gd name="connsiteY1" fmla="*/ 4566 h 10000"/>
              <a:gd name="connsiteX2" fmla="*/ 1530 w 10000"/>
              <a:gd name="connsiteY2" fmla="*/ 5434 h 10000"/>
              <a:gd name="connsiteX3" fmla="*/ 1748 w 10000"/>
              <a:gd name="connsiteY3" fmla="*/ 6293 h 10000"/>
              <a:gd name="connsiteX4" fmla="*/ 1967 w 10000"/>
              <a:gd name="connsiteY4" fmla="*/ 6585 h 10000"/>
              <a:gd name="connsiteX5" fmla="*/ 2405 w 10000"/>
              <a:gd name="connsiteY5" fmla="*/ 7157 h 10000"/>
              <a:gd name="connsiteX6" fmla="*/ 3033 w 10000"/>
              <a:gd name="connsiteY6" fmla="*/ 7157 h 10000"/>
              <a:gd name="connsiteX7" fmla="*/ 3689 w 10000"/>
              <a:gd name="connsiteY7" fmla="*/ 7446 h 10000"/>
              <a:gd name="connsiteX8" fmla="*/ 4344 w 10000"/>
              <a:gd name="connsiteY8" fmla="*/ 7446 h 10000"/>
              <a:gd name="connsiteX9" fmla="*/ 4999 w 10000"/>
              <a:gd name="connsiteY9" fmla="*/ 7446 h 10000"/>
              <a:gd name="connsiteX10" fmla="*/ 5656 w 10000"/>
              <a:gd name="connsiteY10" fmla="*/ 7446 h 10000"/>
              <a:gd name="connsiteX11" fmla="*/ 6311 w 10000"/>
              <a:gd name="connsiteY11" fmla="*/ 7446 h 10000"/>
              <a:gd name="connsiteX12" fmla="*/ 6749 w 10000"/>
              <a:gd name="connsiteY12" fmla="*/ 7157 h 10000"/>
              <a:gd name="connsiteX13" fmla="*/ 7404 w 10000"/>
              <a:gd name="connsiteY13" fmla="*/ 6585 h 10000"/>
              <a:gd name="connsiteX14" fmla="*/ 7623 w 10000"/>
              <a:gd name="connsiteY14" fmla="*/ 6293 h 10000"/>
              <a:gd name="connsiteX15" fmla="*/ 7814 w 10000"/>
              <a:gd name="connsiteY15" fmla="*/ 5716 h 10000"/>
              <a:gd name="connsiteX16" fmla="*/ 8033 w 10000"/>
              <a:gd name="connsiteY16" fmla="*/ 4848 h 10000"/>
              <a:gd name="connsiteX17" fmla="*/ 8252 w 10000"/>
              <a:gd name="connsiteY17" fmla="*/ 3998 h 10000"/>
              <a:gd name="connsiteX18" fmla="*/ 8470 w 10000"/>
              <a:gd name="connsiteY18" fmla="*/ 3129 h 10000"/>
              <a:gd name="connsiteX19" fmla="*/ 8470 w 10000"/>
              <a:gd name="connsiteY19" fmla="*/ 2268 h 10000"/>
              <a:gd name="connsiteX20" fmla="*/ 8470 w 10000"/>
              <a:gd name="connsiteY20" fmla="*/ 1399 h 10000"/>
              <a:gd name="connsiteX21" fmla="*/ 8688 w 10000"/>
              <a:gd name="connsiteY21" fmla="*/ 576 h 10000"/>
              <a:gd name="connsiteX22" fmla="*/ 8688 w 10000"/>
              <a:gd name="connsiteY22" fmla="*/ 286 h 10000"/>
              <a:gd name="connsiteX23" fmla="*/ 8907 w 10000"/>
              <a:gd name="connsiteY23" fmla="*/ 0 h 10000"/>
              <a:gd name="connsiteX24" fmla="*/ 8907 w 10000"/>
              <a:gd name="connsiteY24" fmla="*/ 0 h 10000"/>
              <a:gd name="connsiteX25" fmla="*/ 8907 w 10000"/>
              <a:gd name="connsiteY25" fmla="*/ 286 h 10000"/>
              <a:gd name="connsiteX26" fmla="*/ 8907 w 10000"/>
              <a:gd name="connsiteY26" fmla="*/ 576 h 10000"/>
              <a:gd name="connsiteX27" fmla="*/ 8907 w 10000"/>
              <a:gd name="connsiteY27" fmla="*/ 825 h 10000"/>
              <a:gd name="connsiteX28" fmla="*/ 9125 w 10000"/>
              <a:gd name="connsiteY28" fmla="*/ 1115 h 10000"/>
              <a:gd name="connsiteX29" fmla="*/ 9125 w 10000"/>
              <a:gd name="connsiteY29" fmla="*/ 1689 h 10000"/>
              <a:gd name="connsiteX30" fmla="*/ 9125 w 10000"/>
              <a:gd name="connsiteY30" fmla="*/ 2268 h 10000"/>
              <a:gd name="connsiteX31" fmla="*/ 9345 w 10000"/>
              <a:gd name="connsiteY31" fmla="*/ 2843 h 10000"/>
              <a:gd name="connsiteX32" fmla="*/ 9345 w 10000"/>
              <a:gd name="connsiteY32" fmla="*/ 4278 h 10000"/>
              <a:gd name="connsiteX33" fmla="*/ 9563 w 10000"/>
              <a:gd name="connsiteY33" fmla="*/ 5434 h 10000"/>
              <a:gd name="connsiteX34" fmla="*/ 9782 w 10000"/>
              <a:gd name="connsiteY34" fmla="*/ 6293 h 10000"/>
              <a:gd name="connsiteX35" fmla="*/ 10000 w 10000"/>
              <a:gd name="connsiteY35" fmla="*/ 6869 h 10000"/>
              <a:gd name="connsiteX36" fmla="*/ 10000 w 10000"/>
              <a:gd name="connsiteY36" fmla="*/ 7157 h 10000"/>
              <a:gd name="connsiteX37" fmla="*/ 10000 w 10000"/>
              <a:gd name="connsiteY37" fmla="*/ 7446 h 10000"/>
              <a:gd name="connsiteX38" fmla="*/ 10000 w 10000"/>
              <a:gd name="connsiteY38" fmla="*/ 7696 h 10000"/>
              <a:gd name="connsiteX39" fmla="*/ 9782 w 10000"/>
              <a:gd name="connsiteY39" fmla="*/ 7988 h 10000"/>
              <a:gd name="connsiteX40" fmla="*/ 9563 w 10000"/>
              <a:gd name="connsiteY40" fmla="*/ 8271 h 10000"/>
              <a:gd name="connsiteX41" fmla="*/ 9345 w 10000"/>
              <a:gd name="connsiteY41" fmla="*/ 8561 h 10000"/>
              <a:gd name="connsiteX42" fmla="*/ 8907 w 10000"/>
              <a:gd name="connsiteY42" fmla="*/ 8846 h 10000"/>
              <a:gd name="connsiteX43" fmla="*/ 8470 w 10000"/>
              <a:gd name="connsiteY43" fmla="*/ 9132 h 10000"/>
              <a:gd name="connsiteX44" fmla="*/ 7623 w 10000"/>
              <a:gd name="connsiteY44" fmla="*/ 9714 h 10000"/>
              <a:gd name="connsiteX45" fmla="*/ 6749 w 10000"/>
              <a:gd name="connsiteY45" fmla="*/ 10000 h 10000"/>
              <a:gd name="connsiteX46" fmla="*/ 5874 w 10000"/>
              <a:gd name="connsiteY46" fmla="*/ 10000 h 10000"/>
              <a:gd name="connsiteX47" fmla="*/ 5219 w 10000"/>
              <a:gd name="connsiteY47" fmla="*/ 10000 h 10000"/>
              <a:gd name="connsiteX48" fmla="*/ 4563 w 10000"/>
              <a:gd name="connsiteY48" fmla="*/ 10000 h 10000"/>
              <a:gd name="connsiteX49" fmla="*/ 4126 w 10000"/>
              <a:gd name="connsiteY49" fmla="*/ 10000 h 10000"/>
              <a:gd name="connsiteX50" fmla="*/ 3469 w 10000"/>
              <a:gd name="connsiteY50" fmla="*/ 10000 h 10000"/>
              <a:gd name="connsiteX51" fmla="*/ 3033 w 10000"/>
              <a:gd name="connsiteY51" fmla="*/ 9714 h 10000"/>
              <a:gd name="connsiteX52" fmla="*/ 2596 w 10000"/>
              <a:gd name="connsiteY52" fmla="*/ 9714 h 10000"/>
              <a:gd name="connsiteX53" fmla="*/ 2186 w 10000"/>
              <a:gd name="connsiteY53" fmla="*/ 9426 h 10000"/>
              <a:gd name="connsiteX54" fmla="*/ 1748 w 10000"/>
              <a:gd name="connsiteY54" fmla="*/ 9132 h 10000"/>
              <a:gd name="connsiteX55" fmla="*/ 1530 w 10000"/>
              <a:gd name="connsiteY55" fmla="*/ 8846 h 10000"/>
              <a:gd name="connsiteX56" fmla="*/ 1093 w 10000"/>
              <a:gd name="connsiteY56" fmla="*/ 8271 h 10000"/>
              <a:gd name="connsiteX57" fmla="*/ 875 w 10000"/>
              <a:gd name="connsiteY57" fmla="*/ 7696 h 10000"/>
              <a:gd name="connsiteX58" fmla="*/ 655 w 10000"/>
              <a:gd name="connsiteY58" fmla="*/ 6869 h 10000"/>
              <a:gd name="connsiteX59" fmla="*/ 437 w 10000"/>
              <a:gd name="connsiteY59" fmla="*/ 6293 h 10000"/>
              <a:gd name="connsiteX60" fmla="*/ 218 w 10000"/>
              <a:gd name="connsiteY60" fmla="*/ 5716 h 10000"/>
              <a:gd name="connsiteX61" fmla="*/ 218 w 10000"/>
              <a:gd name="connsiteY61" fmla="*/ 5148 h 10000"/>
              <a:gd name="connsiteX62" fmla="*/ 0 w 10000"/>
              <a:gd name="connsiteY62" fmla="*/ 4566 h 10000"/>
              <a:gd name="connsiteX63" fmla="*/ 0 w 10000"/>
              <a:gd name="connsiteY63"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62" fmla="*/ 0 w 10000"/>
              <a:gd name="connsiteY62" fmla="*/ 3708 h 10000"/>
              <a:gd name="connsiteX0" fmla="*/ 1311 w 10000"/>
              <a:gd name="connsiteY0" fmla="*/ 4566 h 10000"/>
              <a:gd name="connsiteX1" fmla="*/ 1530 w 10000"/>
              <a:gd name="connsiteY1" fmla="*/ 5434 h 10000"/>
              <a:gd name="connsiteX2" fmla="*/ 1748 w 10000"/>
              <a:gd name="connsiteY2" fmla="*/ 6293 h 10000"/>
              <a:gd name="connsiteX3" fmla="*/ 1967 w 10000"/>
              <a:gd name="connsiteY3" fmla="*/ 6585 h 10000"/>
              <a:gd name="connsiteX4" fmla="*/ 2405 w 10000"/>
              <a:gd name="connsiteY4" fmla="*/ 7157 h 10000"/>
              <a:gd name="connsiteX5" fmla="*/ 3033 w 10000"/>
              <a:gd name="connsiteY5" fmla="*/ 7157 h 10000"/>
              <a:gd name="connsiteX6" fmla="*/ 3689 w 10000"/>
              <a:gd name="connsiteY6" fmla="*/ 7446 h 10000"/>
              <a:gd name="connsiteX7" fmla="*/ 4344 w 10000"/>
              <a:gd name="connsiteY7" fmla="*/ 7446 h 10000"/>
              <a:gd name="connsiteX8" fmla="*/ 4999 w 10000"/>
              <a:gd name="connsiteY8" fmla="*/ 7446 h 10000"/>
              <a:gd name="connsiteX9" fmla="*/ 5656 w 10000"/>
              <a:gd name="connsiteY9" fmla="*/ 7446 h 10000"/>
              <a:gd name="connsiteX10" fmla="*/ 6311 w 10000"/>
              <a:gd name="connsiteY10" fmla="*/ 7446 h 10000"/>
              <a:gd name="connsiteX11" fmla="*/ 6749 w 10000"/>
              <a:gd name="connsiteY11" fmla="*/ 7157 h 10000"/>
              <a:gd name="connsiteX12" fmla="*/ 7404 w 10000"/>
              <a:gd name="connsiteY12" fmla="*/ 6585 h 10000"/>
              <a:gd name="connsiteX13" fmla="*/ 7623 w 10000"/>
              <a:gd name="connsiteY13" fmla="*/ 6293 h 10000"/>
              <a:gd name="connsiteX14" fmla="*/ 7814 w 10000"/>
              <a:gd name="connsiteY14" fmla="*/ 5716 h 10000"/>
              <a:gd name="connsiteX15" fmla="*/ 8033 w 10000"/>
              <a:gd name="connsiteY15" fmla="*/ 4848 h 10000"/>
              <a:gd name="connsiteX16" fmla="*/ 8252 w 10000"/>
              <a:gd name="connsiteY16" fmla="*/ 3998 h 10000"/>
              <a:gd name="connsiteX17" fmla="*/ 8470 w 10000"/>
              <a:gd name="connsiteY17" fmla="*/ 3129 h 10000"/>
              <a:gd name="connsiteX18" fmla="*/ 8470 w 10000"/>
              <a:gd name="connsiteY18" fmla="*/ 2268 h 10000"/>
              <a:gd name="connsiteX19" fmla="*/ 8470 w 10000"/>
              <a:gd name="connsiteY19" fmla="*/ 1399 h 10000"/>
              <a:gd name="connsiteX20" fmla="*/ 8688 w 10000"/>
              <a:gd name="connsiteY20" fmla="*/ 576 h 10000"/>
              <a:gd name="connsiteX21" fmla="*/ 8688 w 10000"/>
              <a:gd name="connsiteY21" fmla="*/ 286 h 10000"/>
              <a:gd name="connsiteX22" fmla="*/ 8907 w 10000"/>
              <a:gd name="connsiteY22" fmla="*/ 0 h 10000"/>
              <a:gd name="connsiteX23" fmla="*/ 8907 w 10000"/>
              <a:gd name="connsiteY23" fmla="*/ 0 h 10000"/>
              <a:gd name="connsiteX24" fmla="*/ 8907 w 10000"/>
              <a:gd name="connsiteY24" fmla="*/ 286 h 10000"/>
              <a:gd name="connsiteX25" fmla="*/ 8907 w 10000"/>
              <a:gd name="connsiteY25" fmla="*/ 576 h 10000"/>
              <a:gd name="connsiteX26" fmla="*/ 8907 w 10000"/>
              <a:gd name="connsiteY26" fmla="*/ 825 h 10000"/>
              <a:gd name="connsiteX27" fmla="*/ 9125 w 10000"/>
              <a:gd name="connsiteY27" fmla="*/ 1115 h 10000"/>
              <a:gd name="connsiteX28" fmla="*/ 9125 w 10000"/>
              <a:gd name="connsiteY28" fmla="*/ 1689 h 10000"/>
              <a:gd name="connsiteX29" fmla="*/ 9125 w 10000"/>
              <a:gd name="connsiteY29" fmla="*/ 2268 h 10000"/>
              <a:gd name="connsiteX30" fmla="*/ 9345 w 10000"/>
              <a:gd name="connsiteY30" fmla="*/ 2843 h 10000"/>
              <a:gd name="connsiteX31" fmla="*/ 9345 w 10000"/>
              <a:gd name="connsiteY31" fmla="*/ 4278 h 10000"/>
              <a:gd name="connsiteX32" fmla="*/ 9563 w 10000"/>
              <a:gd name="connsiteY32" fmla="*/ 5434 h 10000"/>
              <a:gd name="connsiteX33" fmla="*/ 9782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82 w 10000"/>
              <a:gd name="connsiteY38" fmla="*/ 7988 h 10000"/>
              <a:gd name="connsiteX39" fmla="*/ 9563 w 10000"/>
              <a:gd name="connsiteY39" fmla="*/ 8271 h 10000"/>
              <a:gd name="connsiteX40" fmla="*/ 9345 w 10000"/>
              <a:gd name="connsiteY40" fmla="*/ 8561 h 10000"/>
              <a:gd name="connsiteX41" fmla="*/ 8907 w 10000"/>
              <a:gd name="connsiteY41" fmla="*/ 8846 h 10000"/>
              <a:gd name="connsiteX42" fmla="*/ 8470 w 10000"/>
              <a:gd name="connsiteY42" fmla="*/ 9132 h 10000"/>
              <a:gd name="connsiteX43" fmla="*/ 7623 w 10000"/>
              <a:gd name="connsiteY43" fmla="*/ 9714 h 10000"/>
              <a:gd name="connsiteX44" fmla="*/ 6749 w 10000"/>
              <a:gd name="connsiteY44" fmla="*/ 10000 h 10000"/>
              <a:gd name="connsiteX45" fmla="*/ 5874 w 10000"/>
              <a:gd name="connsiteY45" fmla="*/ 10000 h 10000"/>
              <a:gd name="connsiteX46" fmla="*/ 5219 w 10000"/>
              <a:gd name="connsiteY46" fmla="*/ 10000 h 10000"/>
              <a:gd name="connsiteX47" fmla="*/ 4563 w 10000"/>
              <a:gd name="connsiteY47" fmla="*/ 10000 h 10000"/>
              <a:gd name="connsiteX48" fmla="*/ 4126 w 10000"/>
              <a:gd name="connsiteY48" fmla="*/ 10000 h 10000"/>
              <a:gd name="connsiteX49" fmla="*/ 3469 w 10000"/>
              <a:gd name="connsiteY49" fmla="*/ 10000 h 10000"/>
              <a:gd name="connsiteX50" fmla="*/ 3033 w 10000"/>
              <a:gd name="connsiteY50" fmla="*/ 9714 h 10000"/>
              <a:gd name="connsiteX51" fmla="*/ 2596 w 10000"/>
              <a:gd name="connsiteY51" fmla="*/ 9714 h 10000"/>
              <a:gd name="connsiteX52" fmla="*/ 2186 w 10000"/>
              <a:gd name="connsiteY52" fmla="*/ 9426 h 10000"/>
              <a:gd name="connsiteX53" fmla="*/ 1748 w 10000"/>
              <a:gd name="connsiteY53" fmla="*/ 9132 h 10000"/>
              <a:gd name="connsiteX54" fmla="*/ 1530 w 10000"/>
              <a:gd name="connsiteY54" fmla="*/ 8846 h 10000"/>
              <a:gd name="connsiteX55" fmla="*/ 1093 w 10000"/>
              <a:gd name="connsiteY55" fmla="*/ 8271 h 10000"/>
              <a:gd name="connsiteX56" fmla="*/ 875 w 10000"/>
              <a:gd name="connsiteY56" fmla="*/ 7696 h 10000"/>
              <a:gd name="connsiteX57" fmla="*/ 655 w 10000"/>
              <a:gd name="connsiteY57" fmla="*/ 6869 h 10000"/>
              <a:gd name="connsiteX58" fmla="*/ 437 w 10000"/>
              <a:gd name="connsiteY58" fmla="*/ 6293 h 10000"/>
              <a:gd name="connsiteX59" fmla="*/ 218 w 10000"/>
              <a:gd name="connsiteY59" fmla="*/ 5716 h 10000"/>
              <a:gd name="connsiteX60" fmla="*/ 218 w 10000"/>
              <a:gd name="connsiteY60" fmla="*/ 5148 h 10000"/>
              <a:gd name="connsiteX61" fmla="*/ 0 w 10000"/>
              <a:gd name="connsiteY61" fmla="*/ 4566 h 10000"/>
              <a:gd name="connsiteX0" fmla="*/ 1093 w 9782"/>
              <a:gd name="connsiteY0" fmla="*/ 4566 h 10000"/>
              <a:gd name="connsiteX1" fmla="*/ 1312 w 9782"/>
              <a:gd name="connsiteY1" fmla="*/ 5434 h 10000"/>
              <a:gd name="connsiteX2" fmla="*/ 1530 w 9782"/>
              <a:gd name="connsiteY2" fmla="*/ 6293 h 10000"/>
              <a:gd name="connsiteX3" fmla="*/ 1749 w 9782"/>
              <a:gd name="connsiteY3" fmla="*/ 6585 h 10000"/>
              <a:gd name="connsiteX4" fmla="*/ 2187 w 9782"/>
              <a:gd name="connsiteY4" fmla="*/ 7157 h 10000"/>
              <a:gd name="connsiteX5" fmla="*/ 2815 w 9782"/>
              <a:gd name="connsiteY5" fmla="*/ 7157 h 10000"/>
              <a:gd name="connsiteX6" fmla="*/ 3471 w 9782"/>
              <a:gd name="connsiteY6" fmla="*/ 7446 h 10000"/>
              <a:gd name="connsiteX7" fmla="*/ 4126 w 9782"/>
              <a:gd name="connsiteY7" fmla="*/ 7446 h 10000"/>
              <a:gd name="connsiteX8" fmla="*/ 4781 w 9782"/>
              <a:gd name="connsiteY8" fmla="*/ 7446 h 10000"/>
              <a:gd name="connsiteX9" fmla="*/ 5438 w 9782"/>
              <a:gd name="connsiteY9" fmla="*/ 7446 h 10000"/>
              <a:gd name="connsiteX10" fmla="*/ 6093 w 9782"/>
              <a:gd name="connsiteY10" fmla="*/ 7446 h 10000"/>
              <a:gd name="connsiteX11" fmla="*/ 6531 w 9782"/>
              <a:gd name="connsiteY11" fmla="*/ 7157 h 10000"/>
              <a:gd name="connsiteX12" fmla="*/ 7186 w 9782"/>
              <a:gd name="connsiteY12" fmla="*/ 6585 h 10000"/>
              <a:gd name="connsiteX13" fmla="*/ 7405 w 9782"/>
              <a:gd name="connsiteY13" fmla="*/ 6293 h 10000"/>
              <a:gd name="connsiteX14" fmla="*/ 7596 w 9782"/>
              <a:gd name="connsiteY14" fmla="*/ 5716 h 10000"/>
              <a:gd name="connsiteX15" fmla="*/ 7815 w 9782"/>
              <a:gd name="connsiteY15" fmla="*/ 4848 h 10000"/>
              <a:gd name="connsiteX16" fmla="*/ 8034 w 9782"/>
              <a:gd name="connsiteY16" fmla="*/ 3998 h 10000"/>
              <a:gd name="connsiteX17" fmla="*/ 8252 w 9782"/>
              <a:gd name="connsiteY17" fmla="*/ 3129 h 10000"/>
              <a:gd name="connsiteX18" fmla="*/ 8252 w 9782"/>
              <a:gd name="connsiteY18" fmla="*/ 2268 h 10000"/>
              <a:gd name="connsiteX19" fmla="*/ 8252 w 9782"/>
              <a:gd name="connsiteY19" fmla="*/ 1399 h 10000"/>
              <a:gd name="connsiteX20" fmla="*/ 8470 w 9782"/>
              <a:gd name="connsiteY20" fmla="*/ 576 h 10000"/>
              <a:gd name="connsiteX21" fmla="*/ 8470 w 9782"/>
              <a:gd name="connsiteY21" fmla="*/ 286 h 10000"/>
              <a:gd name="connsiteX22" fmla="*/ 8689 w 9782"/>
              <a:gd name="connsiteY22" fmla="*/ 0 h 10000"/>
              <a:gd name="connsiteX23" fmla="*/ 8689 w 9782"/>
              <a:gd name="connsiteY23" fmla="*/ 0 h 10000"/>
              <a:gd name="connsiteX24" fmla="*/ 8689 w 9782"/>
              <a:gd name="connsiteY24" fmla="*/ 286 h 10000"/>
              <a:gd name="connsiteX25" fmla="*/ 8689 w 9782"/>
              <a:gd name="connsiteY25" fmla="*/ 576 h 10000"/>
              <a:gd name="connsiteX26" fmla="*/ 8689 w 9782"/>
              <a:gd name="connsiteY26" fmla="*/ 825 h 10000"/>
              <a:gd name="connsiteX27" fmla="*/ 8907 w 9782"/>
              <a:gd name="connsiteY27" fmla="*/ 1115 h 10000"/>
              <a:gd name="connsiteX28" fmla="*/ 8907 w 9782"/>
              <a:gd name="connsiteY28" fmla="*/ 1689 h 10000"/>
              <a:gd name="connsiteX29" fmla="*/ 8907 w 9782"/>
              <a:gd name="connsiteY29" fmla="*/ 2268 h 10000"/>
              <a:gd name="connsiteX30" fmla="*/ 9127 w 9782"/>
              <a:gd name="connsiteY30" fmla="*/ 2843 h 10000"/>
              <a:gd name="connsiteX31" fmla="*/ 9127 w 9782"/>
              <a:gd name="connsiteY31" fmla="*/ 4278 h 10000"/>
              <a:gd name="connsiteX32" fmla="*/ 9345 w 9782"/>
              <a:gd name="connsiteY32" fmla="*/ 5434 h 10000"/>
              <a:gd name="connsiteX33" fmla="*/ 9564 w 9782"/>
              <a:gd name="connsiteY33" fmla="*/ 6293 h 10000"/>
              <a:gd name="connsiteX34" fmla="*/ 9782 w 9782"/>
              <a:gd name="connsiteY34" fmla="*/ 6869 h 10000"/>
              <a:gd name="connsiteX35" fmla="*/ 9782 w 9782"/>
              <a:gd name="connsiteY35" fmla="*/ 7157 h 10000"/>
              <a:gd name="connsiteX36" fmla="*/ 9782 w 9782"/>
              <a:gd name="connsiteY36" fmla="*/ 7446 h 10000"/>
              <a:gd name="connsiteX37" fmla="*/ 9782 w 9782"/>
              <a:gd name="connsiteY37" fmla="*/ 7696 h 10000"/>
              <a:gd name="connsiteX38" fmla="*/ 9564 w 9782"/>
              <a:gd name="connsiteY38" fmla="*/ 7988 h 10000"/>
              <a:gd name="connsiteX39" fmla="*/ 9345 w 9782"/>
              <a:gd name="connsiteY39" fmla="*/ 8271 h 10000"/>
              <a:gd name="connsiteX40" fmla="*/ 9127 w 9782"/>
              <a:gd name="connsiteY40" fmla="*/ 8561 h 10000"/>
              <a:gd name="connsiteX41" fmla="*/ 8689 w 9782"/>
              <a:gd name="connsiteY41" fmla="*/ 8846 h 10000"/>
              <a:gd name="connsiteX42" fmla="*/ 8252 w 9782"/>
              <a:gd name="connsiteY42" fmla="*/ 9132 h 10000"/>
              <a:gd name="connsiteX43" fmla="*/ 7405 w 9782"/>
              <a:gd name="connsiteY43" fmla="*/ 9714 h 10000"/>
              <a:gd name="connsiteX44" fmla="*/ 6531 w 9782"/>
              <a:gd name="connsiteY44" fmla="*/ 10000 h 10000"/>
              <a:gd name="connsiteX45" fmla="*/ 5656 w 9782"/>
              <a:gd name="connsiteY45" fmla="*/ 10000 h 10000"/>
              <a:gd name="connsiteX46" fmla="*/ 5001 w 9782"/>
              <a:gd name="connsiteY46" fmla="*/ 10000 h 10000"/>
              <a:gd name="connsiteX47" fmla="*/ 4345 w 9782"/>
              <a:gd name="connsiteY47" fmla="*/ 10000 h 10000"/>
              <a:gd name="connsiteX48" fmla="*/ 3908 w 9782"/>
              <a:gd name="connsiteY48" fmla="*/ 10000 h 10000"/>
              <a:gd name="connsiteX49" fmla="*/ 3251 w 9782"/>
              <a:gd name="connsiteY49" fmla="*/ 10000 h 10000"/>
              <a:gd name="connsiteX50" fmla="*/ 2815 w 9782"/>
              <a:gd name="connsiteY50" fmla="*/ 9714 h 10000"/>
              <a:gd name="connsiteX51" fmla="*/ 2378 w 9782"/>
              <a:gd name="connsiteY51" fmla="*/ 9714 h 10000"/>
              <a:gd name="connsiteX52" fmla="*/ 1968 w 9782"/>
              <a:gd name="connsiteY52" fmla="*/ 9426 h 10000"/>
              <a:gd name="connsiteX53" fmla="*/ 1530 w 9782"/>
              <a:gd name="connsiteY53" fmla="*/ 9132 h 10000"/>
              <a:gd name="connsiteX54" fmla="*/ 1312 w 9782"/>
              <a:gd name="connsiteY54" fmla="*/ 8846 h 10000"/>
              <a:gd name="connsiteX55" fmla="*/ 875 w 9782"/>
              <a:gd name="connsiteY55" fmla="*/ 8271 h 10000"/>
              <a:gd name="connsiteX56" fmla="*/ 657 w 9782"/>
              <a:gd name="connsiteY56" fmla="*/ 7696 h 10000"/>
              <a:gd name="connsiteX57" fmla="*/ 437 w 9782"/>
              <a:gd name="connsiteY57" fmla="*/ 6869 h 10000"/>
              <a:gd name="connsiteX58" fmla="*/ 219 w 9782"/>
              <a:gd name="connsiteY58" fmla="*/ 6293 h 10000"/>
              <a:gd name="connsiteX59" fmla="*/ 0 w 9782"/>
              <a:gd name="connsiteY59" fmla="*/ 5716 h 10000"/>
              <a:gd name="connsiteX60" fmla="*/ 0 w 9782"/>
              <a:gd name="connsiteY60" fmla="*/ 5148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224 w 10000"/>
              <a:gd name="connsiteY58" fmla="*/ 6293 h 10000"/>
              <a:gd name="connsiteX59" fmla="*/ 0 w 10000"/>
              <a:gd name="connsiteY59" fmla="*/ 5716 h 10000"/>
              <a:gd name="connsiteX0" fmla="*/ 1117 w 10000"/>
              <a:gd name="connsiteY0" fmla="*/ 4566 h 10000"/>
              <a:gd name="connsiteX1" fmla="*/ 1341 w 10000"/>
              <a:gd name="connsiteY1" fmla="*/ 5434 h 10000"/>
              <a:gd name="connsiteX2" fmla="*/ 1564 w 10000"/>
              <a:gd name="connsiteY2" fmla="*/ 6293 h 10000"/>
              <a:gd name="connsiteX3" fmla="*/ 1788 w 10000"/>
              <a:gd name="connsiteY3" fmla="*/ 6585 h 10000"/>
              <a:gd name="connsiteX4" fmla="*/ 2236 w 10000"/>
              <a:gd name="connsiteY4" fmla="*/ 7157 h 10000"/>
              <a:gd name="connsiteX5" fmla="*/ 2878 w 10000"/>
              <a:gd name="connsiteY5" fmla="*/ 7157 h 10000"/>
              <a:gd name="connsiteX6" fmla="*/ 3548 w 10000"/>
              <a:gd name="connsiteY6" fmla="*/ 7446 h 10000"/>
              <a:gd name="connsiteX7" fmla="*/ 4218 w 10000"/>
              <a:gd name="connsiteY7" fmla="*/ 7446 h 10000"/>
              <a:gd name="connsiteX8" fmla="*/ 4888 w 10000"/>
              <a:gd name="connsiteY8" fmla="*/ 7446 h 10000"/>
              <a:gd name="connsiteX9" fmla="*/ 5559 w 10000"/>
              <a:gd name="connsiteY9" fmla="*/ 7446 h 10000"/>
              <a:gd name="connsiteX10" fmla="*/ 6229 w 10000"/>
              <a:gd name="connsiteY10" fmla="*/ 7446 h 10000"/>
              <a:gd name="connsiteX11" fmla="*/ 6677 w 10000"/>
              <a:gd name="connsiteY11" fmla="*/ 7157 h 10000"/>
              <a:gd name="connsiteX12" fmla="*/ 7346 w 10000"/>
              <a:gd name="connsiteY12" fmla="*/ 6585 h 10000"/>
              <a:gd name="connsiteX13" fmla="*/ 7570 w 10000"/>
              <a:gd name="connsiteY13" fmla="*/ 6293 h 10000"/>
              <a:gd name="connsiteX14" fmla="*/ 7765 w 10000"/>
              <a:gd name="connsiteY14" fmla="*/ 5716 h 10000"/>
              <a:gd name="connsiteX15" fmla="*/ 7989 w 10000"/>
              <a:gd name="connsiteY15" fmla="*/ 4848 h 10000"/>
              <a:gd name="connsiteX16" fmla="*/ 8213 w 10000"/>
              <a:gd name="connsiteY16" fmla="*/ 3998 h 10000"/>
              <a:gd name="connsiteX17" fmla="*/ 8436 w 10000"/>
              <a:gd name="connsiteY17" fmla="*/ 3129 h 10000"/>
              <a:gd name="connsiteX18" fmla="*/ 8436 w 10000"/>
              <a:gd name="connsiteY18" fmla="*/ 2268 h 10000"/>
              <a:gd name="connsiteX19" fmla="*/ 8436 w 10000"/>
              <a:gd name="connsiteY19" fmla="*/ 1399 h 10000"/>
              <a:gd name="connsiteX20" fmla="*/ 8659 w 10000"/>
              <a:gd name="connsiteY20" fmla="*/ 576 h 10000"/>
              <a:gd name="connsiteX21" fmla="*/ 8659 w 10000"/>
              <a:gd name="connsiteY21" fmla="*/ 286 h 10000"/>
              <a:gd name="connsiteX22" fmla="*/ 8883 w 10000"/>
              <a:gd name="connsiteY22" fmla="*/ 0 h 10000"/>
              <a:gd name="connsiteX23" fmla="*/ 8883 w 10000"/>
              <a:gd name="connsiteY23" fmla="*/ 0 h 10000"/>
              <a:gd name="connsiteX24" fmla="*/ 8883 w 10000"/>
              <a:gd name="connsiteY24" fmla="*/ 286 h 10000"/>
              <a:gd name="connsiteX25" fmla="*/ 8883 w 10000"/>
              <a:gd name="connsiteY25" fmla="*/ 576 h 10000"/>
              <a:gd name="connsiteX26" fmla="*/ 8883 w 10000"/>
              <a:gd name="connsiteY26" fmla="*/ 825 h 10000"/>
              <a:gd name="connsiteX27" fmla="*/ 9105 w 10000"/>
              <a:gd name="connsiteY27" fmla="*/ 1115 h 10000"/>
              <a:gd name="connsiteX28" fmla="*/ 9105 w 10000"/>
              <a:gd name="connsiteY28" fmla="*/ 1689 h 10000"/>
              <a:gd name="connsiteX29" fmla="*/ 9105 w 10000"/>
              <a:gd name="connsiteY29" fmla="*/ 2268 h 10000"/>
              <a:gd name="connsiteX30" fmla="*/ 9330 w 10000"/>
              <a:gd name="connsiteY30" fmla="*/ 2843 h 10000"/>
              <a:gd name="connsiteX31" fmla="*/ 9330 w 10000"/>
              <a:gd name="connsiteY31" fmla="*/ 4278 h 10000"/>
              <a:gd name="connsiteX32" fmla="*/ 9553 w 10000"/>
              <a:gd name="connsiteY32" fmla="*/ 5434 h 10000"/>
              <a:gd name="connsiteX33" fmla="*/ 9777 w 10000"/>
              <a:gd name="connsiteY33" fmla="*/ 6293 h 10000"/>
              <a:gd name="connsiteX34" fmla="*/ 10000 w 10000"/>
              <a:gd name="connsiteY34" fmla="*/ 6869 h 10000"/>
              <a:gd name="connsiteX35" fmla="*/ 10000 w 10000"/>
              <a:gd name="connsiteY35" fmla="*/ 7157 h 10000"/>
              <a:gd name="connsiteX36" fmla="*/ 10000 w 10000"/>
              <a:gd name="connsiteY36" fmla="*/ 7446 h 10000"/>
              <a:gd name="connsiteX37" fmla="*/ 10000 w 10000"/>
              <a:gd name="connsiteY37" fmla="*/ 7696 h 10000"/>
              <a:gd name="connsiteX38" fmla="*/ 9777 w 10000"/>
              <a:gd name="connsiteY38" fmla="*/ 7988 h 10000"/>
              <a:gd name="connsiteX39" fmla="*/ 9553 w 10000"/>
              <a:gd name="connsiteY39" fmla="*/ 8271 h 10000"/>
              <a:gd name="connsiteX40" fmla="*/ 9330 w 10000"/>
              <a:gd name="connsiteY40" fmla="*/ 8561 h 10000"/>
              <a:gd name="connsiteX41" fmla="*/ 8883 w 10000"/>
              <a:gd name="connsiteY41" fmla="*/ 8846 h 10000"/>
              <a:gd name="connsiteX42" fmla="*/ 8436 w 10000"/>
              <a:gd name="connsiteY42" fmla="*/ 9132 h 10000"/>
              <a:gd name="connsiteX43" fmla="*/ 7570 w 10000"/>
              <a:gd name="connsiteY43" fmla="*/ 9714 h 10000"/>
              <a:gd name="connsiteX44" fmla="*/ 6677 w 10000"/>
              <a:gd name="connsiteY44" fmla="*/ 10000 h 10000"/>
              <a:gd name="connsiteX45" fmla="*/ 5782 w 10000"/>
              <a:gd name="connsiteY45" fmla="*/ 10000 h 10000"/>
              <a:gd name="connsiteX46" fmla="*/ 5112 w 10000"/>
              <a:gd name="connsiteY46" fmla="*/ 10000 h 10000"/>
              <a:gd name="connsiteX47" fmla="*/ 4442 w 10000"/>
              <a:gd name="connsiteY47" fmla="*/ 10000 h 10000"/>
              <a:gd name="connsiteX48" fmla="*/ 3995 w 10000"/>
              <a:gd name="connsiteY48" fmla="*/ 10000 h 10000"/>
              <a:gd name="connsiteX49" fmla="*/ 3323 w 10000"/>
              <a:gd name="connsiteY49" fmla="*/ 10000 h 10000"/>
              <a:gd name="connsiteX50" fmla="*/ 2878 w 10000"/>
              <a:gd name="connsiteY50" fmla="*/ 9714 h 10000"/>
              <a:gd name="connsiteX51" fmla="*/ 2431 w 10000"/>
              <a:gd name="connsiteY51" fmla="*/ 9714 h 10000"/>
              <a:gd name="connsiteX52" fmla="*/ 2012 w 10000"/>
              <a:gd name="connsiteY52" fmla="*/ 9426 h 10000"/>
              <a:gd name="connsiteX53" fmla="*/ 1564 w 10000"/>
              <a:gd name="connsiteY53" fmla="*/ 9132 h 10000"/>
              <a:gd name="connsiteX54" fmla="*/ 1341 w 10000"/>
              <a:gd name="connsiteY54" fmla="*/ 8846 h 10000"/>
              <a:gd name="connsiteX55" fmla="*/ 895 w 10000"/>
              <a:gd name="connsiteY55" fmla="*/ 8271 h 10000"/>
              <a:gd name="connsiteX56" fmla="*/ 672 w 10000"/>
              <a:gd name="connsiteY56" fmla="*/ 7696 h 10000"/>
              <a:gd name="connsiteX57" fmla="*/ 447 w 10000"/>
              <a:gd name="connsiteY57" fmla="*/ 6869 h 10000"/>
              <a:gd name="connsiteX58" fmla="*/ 0 w 10000"/>
              <a:gd name="connsiteY58" fmla="*/ 5716 h 10000"/>
              <a:gd name="connsiteX0" fmla="*/ 1341 w 10000"/>
              <a:gd name="connsiteY0" fmla="*/ 5434 h 10000"/>
              <a:gd name="connsiteX1" fmla="*/ 1564 w 10000"/>
              <a:gd name="connsiteY1" fmla="*/ 6293 h 10000"/>
              <a:gd name="connsiteX2" fmla="*/ 1788 w 10000"/>
              <a:gd name="connsiteY2" fmla="*/ 6585 h 10000"/>
              <a:gd name="connsiteX3" fmla="*/ 2236 w 10000"/>
              <a:gd name="connsiteY3" fmla="*/ 7157 h 10000"/>
              <a:gd name="connsiteX4" fmla="*/ 2878 w 10000"/>
              <a:gd name="connsiteY4" fmla="*/ 7157 h 10000"/>
              <a:gd name="connsiteX5" fmla="*/ 3548 w 10000"/>
              <a:gd name="connsiteY5" fmla="*/ 7446 h 10000"/>
              <a:gd name="connsiteX6" fmla="*/ 4218 w 10000"/>
              <a:gd name="connsiteY6" fmla="*/ 7446 h 10000"/>
              <a:gd name="connsiteX7" fmla="*/ 4888 w 10000"/>
              <a:gd name="connsiteY7" fmla="*/ 7446 h 10000"/>
              <a:gd name="connsiteX8" fmla="*/ 5559 w 10000"/>
              <a:gd name="connsiteY8" fmla="*/ 7446 h 10000"/>
              <a:gd name="connsiteX9" fmla="*/ 6229 w 10000"/>
              <a:gd name="connsiteY9" fmla="*/ 7446 h 10000"/>
              <a:gd name="connsiteX10" fmla="*/ 6677 w 10000"/>
              <a:gd name="connsiteY10" fmla="*/ 7157 h 10000"/>
              <a:gd name="connsiteX11" fmla="*/ 7346 w 10000"/>
              <a:gd name="connsiteY11" fmla="*/ 6585 h 10000"/>
              <a:gd name="connsiteX12" fmla="*/ 7570 w 10000"/>
              <a:gd name="connsiteY12" fmla="*/ 6293 h 10000"/>
              <a:gd name="connsiteX13" fmla="*/ 7765 w 10000"/>
              <a:gd name="connsiteY13" fmla="*/ 5716 h 10000"/>
              <a:gd name="connsiteX14" fmla="*/ 7989 w 10000"/>
              <a:gd name="connsiteY14" fmla="*/ 4848 h 10000"/>
              <a:gd name="connsiteX15" fmla="*/ 8213 w 10000"/>
              <a:gd name="connsiteY15" fmla="*/ 3998 h 10000"/>
              <a:gd name="connsiteX16" fmla="*/ 8436 w 10000"/>
              <a:gd name="connsiteY16" fmla="*/ 3129 h 10000"/>
              <a:gd name="connsiteX17" fmla="*/ 8436 w 10000"/>
              <a:gd name="connsiteY17" fmla="*/ 2268 h 10000"/>
              <a:gd name="connsiteX18" fmla="*/ 8436 w 10000"/>
              <a:gd name="connsiteY18" fmla="*/ 1399 h 10000"/>
              <a:gd name="connsiteX19" fmla="*/ 8659 w 10000"/>
              <a:gd name="connsiteY19" fmla="*/ 576 h 10000"/>
              <a:gd name="connsiteX20" fmla="*/ 8659 w 10000"/>
              <a:gd name="connsiteY20" fmla="*/ 286 h 10000"/>
              <a:gd name="connsiteX21" fmla="*/ 8883 w 10000"/>
              <a:gd name="connsiteY21" fmla="*/ 0 h 10000"/>
              <a:gd name="connsiteX22" fmla="*/ 8883 w 10000"/>
              <a:gd name="connsiteY22" fmla="*/ 0 h 10000"/>
              <a:gd name="connsiteX23" fmla="*/ 8883 w 10000"/>
              <a:gd name="connsiteY23" fmla="*/ 286 h 10000"/>
              <a:gd name="connsiteX24" fmla="*/ 8883 w 10000"/>
              <a:gd name="connsiteY24" fmla="*/ 576 h 10000"/>
              <a:gd name="connsiteX25" fmla="*/ 8883 w 10000"/>
              <a:gd name="connsiteY25" fmla="*/ 825 h 10000"/>
              <a:gd name="connsiteX26" fmla="*/ 9105 w 10000"/>
              <a:gd name="connsiteY26" fmla="*/ 1115 h 10000"/>
              <a:gd name="connsiteX27" fmla="*/ 9105 w 10000"/>
              <a:gd name="connsiteY27" fmla="*/ 1689 h 10000"/>
              <a:gd name="connsiteX28" fmla="*/ 9105 w 10000"/>
              <a:gd name="connsiteY28" fmla="*/ 2268 h 10000"/>
              <a:gd name="connsiteX29" fmla="*/ 9330 w 10000"/>
              <a:gd name="connsiteY29" fmla="*/ 2843 h 10000"/>
              <a:gd name="connsiteX30" fmla="*/ 9330 w 10000"/>
              <a:gd name="connsiteY30" fmla="*/ 4278 h 10000"/>
              <a:gd name="connsiteX31" fmla="*/ 9553 w 10000"/>
              <a:gd name="connsiteY31" fmla="*/ 5434 h 10000"/>
              <a:gd name="connsiteX32" fmla="*/ 9777 w 10000"/>
              <a:gd name="connsiteY32" fmla="*/ 6293 h 10000"/>
              <a:gd name="connsiteX33" fmla="*/ 10000 w 10000"/>
              <a:gd name="connsiteY33" fmla="*/ 6869 h 10000"/>
              <a:gd name="connsiteX34" fmla="*/ 10000 w 10000"/>
              <a:gd name="connsiteY34" fmla="*/ 7157 h 10000"/>
              <a:gd name="connsiteX35" fmla="*/ 10000 w 10000"/>
              <a:gd name="connsiteY35" fmla="*/ 7446 h 10000"/>
              <a:gd name="connsiteX36" fmla="*/ 10000 w 10000"/>
              <a:gd name="connsiteY36" fmla="*/ 7696 h 10000"/>
              <a:gd name="connsiteX37" fmla="*/ 9777 w 10000"/>
              <a:gd name="connsiteY37" fmla="*/ 7988 h 10000"/>
              <a:gd name="connsiteX38" fmla="*/ 9553 w 10000"/>
              <a:gd name="connsiteY38" fmla="*/ 8271 h 10000"/>
              <a:gd name="connsiteX39" fmla="*/ 9330 w 10000"/>
              <a:gd name="connsiteY39" fmla="*/ 8561 h 10000"/>
              <a:gd name="connsiteX40" fmla="*/ 8883 w 10000"/>
              <a:gd name="connsiteY40" fmla="*/ 8846 h 10000"/>
              <a:gd name="connsiteX41" fmla="*/ 8436 w 10000"/>
              <a:gd name="connsiteY41" fmla="*/ 9132 h 10000"/>
              <a:gd name="connsiteX42" fmla="*/ 7570 w 10000"/>
              <a:gd name="connsiteY42" fmla="*/ 9714 h 10000"/>
              <a:gd name="connsiteX43" fmla="*/ 6677 w 10000"/>
              <a:gd name="connsiteY43" fmla="*/ 10000 h 10000"/>
              <a:gd name="connsiteX44" fmla="*/ 5782 w 10000"/>
              <a:gd name="connsiteY44" fmla="*/ 10000 h 10000"/>
              <a:gd name="connsiteX45" fmla="*/ 5112 w 10000"/>
              <a:gd name="connsiteY45" fmla="*/ 10000 h 10000"/>
              <a:gd name="connsiteX46" fmla="*/ 4442 w 10000"/>
              <a:gd name="connsiteY46" fmla="*/ 10000 h 10000"/>
              <a:gd name="connsiteX47" fmla="*/ 3995 w 10000"/>
              <a:gd name="connsiteY47" fmla="*/ 10000 h 10000"/>
              <a:gd name="connsiteX48" fmla="*/ 3323 w 10000"/>
              <a:gd name="connsiteY48" fmla="*/ 10000 h 10000"/>
              <a:gd name="connsiteX49" fmla="*/ 2878 w 10000"/>
              <a:gd name="connsiteY49" fmla="*/ 9714 h 10000"/>
              <a:gd name="connsiteX50" fmla="*/ 2431 w 10000"/>
              <a:gd name="connsiteY50" fmla="*/ 9714 h 10000"/>
              <a:gd name="connsiteX51" fmla="*/ 2012 w 10000"/>
              <a:gd name="connsiteY51" fmla="*/ 9426 h 10000"/>
              <a:gd name="connsiteX52" fmla="*/ 1564 w 10000"/>
              <a:gd name="connsiteY52" fmla="*/ 9132 h 10000"/>
              <a:gd name="connsiteX53" fmla="*/ 1341 w 10000"/>
              <a:gd name="connsiteY53" fmla="*/ 8846 h 10000"/>
              <a:gd name="connsiteX54" fmla="*/ 895 w 10000"/>
              <a:gd name="connsiteY54" fmla="*/ 8271 h 10000"/>
              <a:gd name="connsiteX55" fmla="*/ 672 w 10000"/>
              <a:gd name="connsiteY55" fmla="*/ 7696 h 10000"/>
              <a:gd name="connsiteX56" fmla="*/ 447 w 10000"/>
              <a:gd name="connsiteY56" fmla="*/ 6869 h 10000"/>
              <a:gd name="connsiteX57" fmla="*/ 0 w 10000"/>
              <a:gd name="connsiteY57" fmla="*/ 5716 h 10000"/>
              <a:gd name="connsiteX0" fmla="*/ 1564 w 10000"/>
              <a:gd name="connsiteY0" fmla="*/ 6293 h 10000"/>
              <a:gd name="connsiteX1" fmla="*/ 1788 w 10000"/>
              <a:gd name="connsiteY1" fmla="*/ 6585 h 10000"/>
              <a:gd name="connsiteX2" fmla="*/ 2236 w 10000"/>
              <a:gd name="connsiteY2" fmla="*/ 7157 h 10000"/>
              <a:gd name="connsiteX3" fmla="*/ 2878 w 10000"/>
              <a:gd name="connsiteY3" fmla="*/ 7157 h 10000"/>
              <a:gd name="connsiteX4" fmla="*/ 3548 w 10000"/>
              <a:gd name="connsiteY4" fmla="*/ 7446 h 10000"/>
              <a:gd name="connsiteX5" fmla="*/ 4218 w 10000"/>
              <a:gd name="connsiteY5" fmla="*/ 7446 h 10000"/>
              <a:gd name="connsiteX6" fmla="*/ 4888 w 10000"/>
              <a:gd name="connsiteY6" fmla="*/ 7446 h 10000"/>
              <a:gd name="connsiteX7" fmla="*/ 5559 w 10000"/>
              <a:gd name="connsiteY7" fmla="*/ 7446 h 10000"/>
              <a:gd name="connsiteX8" fmla="*/ 6229 w 10000"/>
              <a:gd name="connsiteY8" fmla="*/ 7446 h 10000"/>
              <a:gd name="connsiteX9" fmla="*/ 6677 w 10000"/>
              <a:gd name="connsiteY9" fmla="*/ 7157 h 10000"/>
              <a:gd name="connsiteX10" fmla="*/ 7346 w 10000"/>
              <a:gd name="connsiteY10" fmla="*/ 6585 h 10000"/>
              <a:gd name="connsiteX11" fmla="*/ 7570 w 10000"/>
              <a:gd name="connsiteY11" fmla="*/ 6293 h 10000"/>
              <a:gd name="connsiteX12" fmla="*/ 7765 w 10000"/>
              <a:gd name="connsiteY12" fmla="*/ 5716 h 10000"/>
              <a:gd name="connsiteX13" fmla="*/ 7989 w 10000"/>
              <a:gd name="connsiteY13" fmla="*/ 4848 h 10000"/>
              <a:gd name="connsiteX14" fmla="*/ 8213 w 10000"/>
              <a:gd name="connsiteY14" fmla="*/ 3998 h 10000"/>
              <a:gd name="connsiteX15" fmla="*/ 8436 w 10000"/>
              <a:gd name="connsiteY15" fmla="*/ 3129 h 10000"/>
              <a:gd name="connsiteX16" fmla="*/ 8436 w 10000"/>
              <a:gd name="connsiteY16" fmla="*/ 2268 h 10000"/>
              <a:gd name="connsiteX17" fmla="*/ 8436 w 10000"/>
              <a:gd name="connsiteY17" fmla="*/ 1399 h 10000"/>
              <a:gd name="connsiteX18" fmla="*/ 8659 w 10000"/>
              <a:gd name="connsiteY18" fmla="*/ 576 h 10000"/>
              <a:gd name="connsiteX19" fmla="*/ 8659 w 10000"/>
              <a:gd name="connsiteY19" fmla="*/ 286 h 10000"/>
              <a:gd name="connsiteX20" fmla="*/ 8883 w 10000"/>
              <a:gd name="connsiteY20" fmla="*/ 0 h 10000"/>
              <a:gd name="connsiteX21" fmla="*/ 8883 w 10000"/>
              <a:gd name="connsiteY21" fmla="*/ 0 h 10000"/>
              <a:gd name="connsiteX22" fmla="*/ 8883 w 10000"/>
              <a:gd name="connsiteY22" fmla="*/ 286 h 10000"/>
              <a:gd name="connsiteX23" fmla="*/ 8883 w 10000"/>
              <a:gd name="connsiteY23" fmla="*/ 576 h 10000"/>
              <a:gd name="connsiteX24" fmla="*/ 8883 w 10000"/>
              <a:gd name="connsiteY24" fmla="*/ 825 h 10000"/>
              <a:gd name="connsiteX25" fmla="*/ 9105 w 10000"/>
              <a:gd name="connsiteY25" fmla="*/ 1115 h 10000"/>
              <a:gd name="connsiteX26" fmla="*/ 9105 w 10000"/>
              <a:gd name="connsiteY26" fmla="*/ 1689 h 10000"/>
              <a:gd name="connsiteX27" fmla="*/ 9105 w 10000"/>
              <a:gd name="connsiteY27" fmla="*/ 2268 h 10000"/>
              <a:gd name="connsiteX28" fmla="*/ 9330 w 10000"/>
              <a:gd name="connsiteY28" fmla="*/ 2843 h 10000"/>
              <a:gd name="connsiteX29" fmla="*/ 9330 w 10000"/>
              <a:gd name="connsiteY29" fmla="*/ 4278 h 10000"/>
              <a:gd name="connsiteX30" fmla="*/ 9553 w 10000"/>
              <a:gd name="connsiteY30" fmla="*/ 5434 h 10000"/>
              <a:gd name="connsiteX31" fmla="*/ 9777 w 10000"/>
              <a:gd name="connsiteY31" fmla="*/ 6293 h 10000"/>
              <a:gd name="connsiteX32" fmla="*/ 10000 w 10000"/>
              <a:gd name="connsiteY32" fmla="*/ 6869 h 10000"/>
              <a:gd name="connsiteX33" fmla="*/ 10000 w 10000"/>
              <a:gd name="connsiteY33" fmla="*/ 7157 h 10000"/>
              <a:gd name="connsiteX34" fmla="*/ 10000 w 10000"/>
              <a:gd name="connsiteY34" fmla="*/ 7446 h 10000"/>
              <a:gd name="connsiteX35" fmla="*/ 10000 w 10000"/>
              <a:gd name="connsiteY35" fmla="*/ 7696 h 10000"/>
              <a:gd name="connsiteX36" fmla="*/ 9777 w 10000"/>
              <a:gd name="connsiteY36" fmla="*/ 7988 h 10000"/>
              <a:gd name="connsiteX37" fmla="*/ 9553 w 10000"/>
              <a:gd name="connsiteY37" fmla="*/ 8271 h 10000"/>
              <a:gd name="connsiteX38" fmla="*/ 9330 w 10000"/>
              <a:gd name="connsiteY38" fmla="*/ 8561 h 10000"/>
              <a:gd name="connsiteX39" fmla="*/ 8883 w 10000"/>
              <a:gd name="connsiteY39" fmla="*/ 8846 h 10000"/>
              <a:gd name="connsiteX40" fmla="*/ 8436 w 10000"/>
              <a:gd name="connsiteY40" fmla="*/ 9132 h 10000"/>
              <a:gd name="connsiteX41" fmla="*/ 7570 w 10000"/>
              <a:gd name="connsiteY41" fmla="*/ 9714 h 10000"/>
              <a:gd name="connsiteX42" fmla="*/ 6677 w 10000"/>
              <a:gd name="connsiteY42" fmla="*/ 10000 h 10000"/>
              <a:gd name="connsiteX43" fmla="*/ 5782 w 10000"/>
              <a:gd name="connsiteY43" fmla="*/ 10000 h 10000"/>
              <a:gd name="connsiteX44" fmla="*/ 5112 w 10000"/>
              <a:gd name="connsiteY44" fmla="*/ 10000 h 10000"/>
              <a:gd name="connsiteX45" fmla="*/ 4442 w 10000"/>
              <a:gd name="connsiteY45" fmla="*/ 10000 h 10000"/>
              <a:gd name="connsiteX46" fmla="*/ 3995 w 10000"/>
              <a:gd name="connsiteY46" fmla="*/ 10000 h 10000"/>
              <a:gd name="connsiteX47" fmla="*/ 3323 w 10000"/>
              <a:gd name="connsiteY47" fmla="*/ 10000 h 10000"/>
              <a:gd name="connsiteX48" fmla="*/ 2878 w 10000"/>
              <a:gd name="connsiteY48" fmla="*/ 9714 h 10000"/>
              <a:gd name="connsiteX49" fmla="*/ 2431 w 10000"/>
              <a:gd name="connsiteY49" fmla="*/ 9714 h 10000"/>
              <a:gd name="connsiteX50" fmla="*/ 2012 w 10000"/>
              <a:gd name="connsiteY50" fmla="*/ 9426 h 10000"/>
              <a:gd name="connsiteX51" fmla="*/ 1564 w 10000"/>
              <a:gd name="connsiteY51" fmla="*/ 9132 h 10000"/>
              <a:gd name="connsiteX52" fmla="*/ 1341 w 10000"/>
              <a:gd name="connsiteY52" fmla="*/ 8846 h 10000"/>
              <a:gd name="connsiteX53" fmla="*/ 895 w 10000"/>
              <a:gd name="connsiteY53" fmla="*/ 8271 h 10000"/>
              <a:gd name="connsiteX54" fmla="*/ 672 w 10000"/>
              <a:gd name="connsiteY54" fmla="*/ 7696 h 10000"/>
              <a:gd name="connsiteX55" fmla="*/ 447 w 10000"/>
              <a:gd name="connsiteY55" fmla="*/ 6869 h 10000"/>
              <a:gd name="connsiteX56" fmla="*/ 0 w 10000"/>
              <a:gd name="connsiteY56" fmla="*/ 5716 h 10000"/>
              <a:gd name="connsiteX0" fmla="*/ 1117 w 9553"/>
              <a:gd name="connsiteY0" fmla="*/ 6293 h 10000"/>
              <a:gd name="connsiteX1" fmla="*/ 1341 w 9553"/>
              <a:gd name="connsiteY1" fmla="*/ 6585 h 10000"/>
              <a:gd name="connsiteX2" fmla="*/ 1789 w 9553"/>
              <a:gd name="connsiteY2" fmla="*/ 7157 h 10000"/>
              <a:gd name="connsiteX3" fmla="*/ 2431 w 9553"/>
              <a:gd name="connsiteY3" fmla="*/ 7157 h 10000"/>
              <a:gd name="connsiteX4" fmla="*/ 3101 w 9553"/>
              <a:gd name="connsiteY4" fmla="*/ 7446 h 10000"/>
              <a:gd name="connsiteX5" fmla="*/ 3771 w 9553"/>
              <a:gd name="connsiteY5" fmla="*/ 7446 h 10000"/>
              <a:gd name="connsiteX6" fmla="*/ 4441 w 9553"/>
              <a:gd name="connsiteY6" fmla="*/ 7446 h 10000"/>
              <a:gd name="connsiteX7" fmla="*/ 5112 w 9553"/>
              <a:gd name="connsiteY7" fmla="*/ 7446 h 10000"/>
              <a:gd name="connsiteX8" fmla="*/ 5782 w 9553"/>
              <a:gd name="connsiteY8" fmla="*/ 7446 h 10000"/>
              <a:gd name="connsiteX9" fmla="*/ 6230 w 9553"/>
              <a:gd name="connsiteY9" fmla="*/ 7157 h 10000"/>
              <a:gd name="connsiteX10" fmla="*/ 6899 w 9553"/>
              <a:gd name="connsiteY10" fmla="*/ 6585 h 10000"/>
              <a:gd name="connsiteX11" fmla="*/ 7123 w 9553"/>
              <a:gd name="connsiteY11" fmla="*/ 6293 h 10000"/>
              <a:gd name="connsiteX12" fmla="*/ 7318 w 9553"/>
              <a:gd name="connsiteY12" fmla="*/ 5716 h 10000"/>
              <a:gd name="connsiteX13" fmla="*/ 7542 w 9553"/>
              <a:gd name="connsiteY13" fmla="*/ 4848 h 10000"/>
              <a:gd name="connsiteX14" fmla="*/ 7766 w 9553"/>
              <a:gd name="connsiteY14" fmla="*/ 3998 h 10000"/>
              <a:gd name="connsiteX15" fmla="*/ 7989 w 9553"/>
              <a:gd name="connsiteY15" fmla="*/ 3129 h 10000"/>
              <a:gd name="connsiteX16" fmla="*/ 7989 w 9553"/>
              <a:gd name="connsiteY16" fmla="*/ 2268 h 10000"/>
              <a:gd name="connsiteX17" fmla="*/ 7989 w 9553"/>
              <a:gd name="connsiteY17" fmla="*/ 1399 h 10000"/>
              <a:gd name="connsiteX18" fmla="*/ 8212 w 9553"/>
              <a:gd name="connsiteY18" fmla="*/ 576 h 10000"/>
              <a:gd name="connsiteX19" fmla="*/ 8212 w 9553"/>
              <a:gd name="connsiteY19" fmla="*/ 286 h 10000"/>
              <a:gd name="connsiteX20" fmla="*/ 8436 w 9553"/>
              <a:gd name="connsiteY20" fmla="*/ 0 h 10000"/>
              <a:gd name="connsiteX21" fmla="*/ 8436 w 9553"/>
              <a:gd name="connsiteY21" fmla="*/ 0 h 10000"/>
              <a:gd name="connsiteX22" fmla="*/ 8436 w 9553"/>
              <a:gd name="connsiteY22" fmla="*/ 286 h 10000"/>
              <a:gd name="connsiteX23" fmla="*/ 8436 w 9553"/>
              <a:gd name="connsiteY23" fmla="*/ 576 h 10000"/>
              <a:gd name="connsiteX24" fmla="*/ 8436 w 9553"/>
              <a:gd name="connsiteY24" fmla="*/ 825 h 10000"/>
              <a:gd name="connsiteX25" fmla="*/ 8658 w 9553"/>
              <a:gd name="connsiteY25" fmla="*/ 1115 h 10000"/>
              <a:gd name="connsiteX26" fmla="*/ 8658 w 9553"/>
              <a:gd name="connsiteY26" fmla="*/ 1689 h 10000"/>
              <a:gd name="connsiteX27" fmla="*/ 8658 w 9553"/>
              <a:gd name="connsiteY27" fmla="*/ 2268 h 10000"/>
              <a:gd name="connsiteX28" fmla="*/ 8883 w 9553"/>
              <a:gd name="connsiteY28" fmla="*/ 2843 h 10000"/>
              <a:gd name="connsiteX29" fmla="*/ 8883 w 9553"/>
              <a:gd name="connsiteY29" fmla="*/ 4278 h 10000"/>
              <a:gd name="connsiteX30" fmla="*/ 9106 w 9553"/>
              <a:gd name="connsiteY30" fmla="*/ 5434 h 10000"/>
              <a:gd name="connsiteX31" fmla="*/ 9330 w 9553"/>
              <a:gd name="connsiteY31" fmla="*/ 6293 h 10000"/>
              <a:gd name="connsiteX32" fmla="*/ 9553 w 9553"/>
              <a:gd name="connsiteY32" fmla="*/ 6869 h 10000"/>
              <a:gd name="connsiteX33" fmla="*/ 9553 w 9553"/>
              <a:gd name="connsiteY33" fmla="*/ 7157 h 10000"/>
              <a:gd name="connsiteX34" fmla="*/ 9553 w 9553"/>
              <a:gd name="connsiteY34" fmla="*/ 7446 h 10000"/>
              <a:gd name="connsiteX35" fmla="*/ 9553 w 9553"/>
              <a:gd name="connsiteY35" fmla="*/ 7696 h 10000"/>
              <a:gd name="connsiteX36" fmla="*/ 9330 w 9553"/>
              <a:gd name="connsiteY36" fmla="*/ 7988 h 10000"/>
              <a:gd name="connsiteX37" fmla="*/ 9106 w 9553"/>
              <a:gd name="connsiteY37" fmla="*/ 8271 h 10000"/>
              <a:gd name="connsiteX38" fmla="*/ 8883 w 9553"/>
              <a:gd name="connsiteY38" fmla="*/ 8561 h 10000"/>
              <a:gd name="connsiteX39" fmla="*/ 8436 w 9553"/>
              <a:gd name="connsiteY39" fmla="*/ 8846 h 10000"/>
              <a:gd name="connsiteX40" fmla="*/ 7989 w 9553"/>
              <a:gd name="connsiteY40" fmla="*/ 9132 h 10000"/>
              <a:gd name="connsiteX41" fmla="*/ 7123 w 9553"/>
              <a:gd name="connsiteY41" fmla="*/ 9714 h 10000"/>
              <a:gd name="connsiteX42" fmla="*/ 6230 w 9553"/>
              <a:gd name="connsiteY42" fmla="*/ 10000 h 10000"/>
              <a:gd name="connsiteX43" fmla="*/ 5335 w 9553"/>
              <a:gd name="connsiteY43" fmla="*/ 10000 h 10000"/>
              <a:gd name="connsiteX44" fmla="*/ 4665 w 9553"/>
              <a:gd name="connsiteY44" fmla="*/ 10000 h 10000"/>
              <a:gd name="connsiteX45" fmla="*/ 3995 w 9553"/>
              <a:gd name="connsiteY45" fmla="*/ 10000 h 10000"/>
              <a:gd name="connsiteX46" fmla="*/ 3548 w 9553"/>
              <a:gd name="connsiteY46" fmla="*/ 10000 h 10000"/>
              <a:gd name="connsiteX47" fmla="*/ 2876 w 9553"/>
              <a:gd name="connsiteY47" fmla="*/ 10000 h 10000"/>
              <a:gd name="connsiteX48" fmla="*/ 2431 w 9553"/>
              <a:gd name="connsiteY48" fmla="*/ 9714 h 10000"/>
              <a:gd name="connsiteX49" fmla="*/ 1984 w 9553"/>
              <a:gd name="connsiteY49" fmla="*/ 9714 h 10000"/>
              <a:gd name="connsiteX50" fmla="*/ 1565 w 9553"/>
              <a:gd name="connsiteY50" fmla="*/ 9426 h 10000"/>
              <a:gd name="connsiteX51" fmla="*/ 1117 w 9553"/>
              <a:gd name="connsiteY51" fmla="*/ 9132 h 10000"/>
              <a:gd name="connsiteX52" fmla="*/ 894 w 9553"/>
              <a:gd name="connsiteY52" fmla="*/ 8846 h 10000"/>
              <a:gd name="connsiteX53" fmla="*/ 448 w 9553"/>
              <a:gd name="connsiteY53" fmla="*/ 8271 h 10000"/>
              <a:gd name="connsiteX54" fmla="*/ 225 w 9553"/>
              <a:gd name="connsiteY54" fmla="*/ 7696 h 10000"/>
              <a:gd name="connsiteX55" fmla="*/ 0 w 9553"/>
              <a:gd name="connsiteY55" fmla="*/ 6869 h 10000"/>
              <a:gd name="connsiteX0" fmla="*/ 933 w 9764"/>
              <a:gd name="connsiteY0" fmla="*/ 6293 h 10000"/>
              <a:gd name="connsiteX1" fmla="*/ 1168 w 9764"/>
              <a:gd name="connsiteY1" fmla="*/ 6585 h 10000"/>
              <a:gd name="connsiteX2" fmla="*/ 1637 w 9764"/>
              <a:gd name="connsiteY2" fmla="*/ 7157 h 10000"/>
              <a:gd name="connsiteX3" fmla="*/ 2309 w 9764"/>
              <a:gd name="connsiteY3" fmla="*/ 7157 h 10000"/>
              <a:gd name="connsiteX4" fmla="*/ 3010 w 9764"/>
              <a:gd name="connsiteY4" fmla="*/ 7446 h 10000"/>
              <a:gd name="connsiteX5" fmla="*/ 3711 w 9764"/>
              <a:gd name="connsiteY5" fmla="*/ 7446 h 10000"/>
              <a:gd name="connsiteX6" fmla="*/ 4413 w 9764"/>
              <a:gd name="connsiteY6" fmla="*/ 7446 h 10000"/>
              <a:gd name="connsiteX7" fmla="*/ 5115 w 9764"/>
              <a:gd name="connsiteY7" fmla="*/ 7446 h 10000"/>
              <a:gd name="connsiteX8" fmla="*/ 5817 w 9764"/>
              <a:gd name="connsiteY8" fmla="*/ 7446 h 10000"/>
              <a:gd name="connsiteX9" fmla="*/ 6286 w 9764"/>
              <a:gd name="connsiteY9" fmla="*/ 7157 h 10000"/>
              <a:gd name="connsiteX10" fmla="*/ 6986 w 9764"/>
              <a:gd name="connsiteY10" fmla="*/ 6585 h 10000"/>
              <a:gd name="connsiteX11" fmla="*/ 7220 w 9764"/>
              <a:gd name="connsiteY11" fmla="*/ 6293 h 10000"/>
              <a:gd name="connsiteX12" fmla="*/ 7424 w 9764"/>
              <a:gd name="connsiteY12" fmla="*/ 5716 h 10000"/>
              <a:gd name="connsiteX13" fmla="*/ 7659 w 9764"/>
              <a:gd name="connsiteY13" fmla="*/ 4848 h 10000"/>
              <a:gd name="connsiteX14" fmla="*/ 7893 w 9764"/>
              <a:gd name="connsiteY14" fmla="*/ 3998 h 10000"/>
              <a:gd name="connsiteX15" fmla="*/ 8127 w 9764"/>
              <a:gd name="connsiteY15" fmla="*/ 3129 h 10000"/>
              <a:gd name="connsiteX16" fmla="*/ 8127 w 9764"/>
              <a:gd name="connsiteY16" fmla="*/ 2268 h 10000"/>
              <a:gd name="connsiteX17" fmla="*/ 8127 w 9764"/>
              <a:gd name="connsiteY17" fmla="*/ 1399 h 10000"/>
              <a:gd name="connsiteX18" fmla="*/ 8360 w 9764"/>
              <a:gd name="connsiteY18" fmla="*/ 576 h 10000"/>
              <a:gd name="connsiteX19" fmla="*/ 8360 w 9764"/>
              <a:gd name="connsiteY19" fmla="*/ 286 h 10000"/>
              <a:gd name="connsiteX20" fmla="*/ 8595 w 9764"/>
              <a:gd name="connsiteY20" fmla="*/ 0 h 10000"/>
              <a:gd name="connsiteX21" fmla="*/ 8595 w 9764"/>
              <a:gd name="connsiteY21" fmla="*/ 0 h 10000"/>
              <a:gd name="connsiteX22" fmla="*/ 8595 w 9764"/>
              <a:gd name="connsiteY22" fmla="*/ 286 h 10000"/>
              <a:gd name="connsiteX23" fmla="*/ 8595 w 9764"/>
              <a:gd name="connsiteY23" fmla="*/ 576 h 10000"/>
              <a:gd name="connsiteX24" fmla="*/ 8595 w 9764"/>
              <a:gd name="connsiteY24" fmla="*/ 825 h 10000"/>
              <a:gd name="connsiteX25" fmla="*/ 8827 w 9764"/>
              <a:gd name="connsiteY25" fmla="*/ 1115 h 10000"/>
              <a:gd name="connsiteX26" fmla="*/ 8827 w 9764"/>
              <a:gd name="connsiteY26" fmla="*/ 1689 h 10000"/>
              <a:gd name="connsiteX27" fmla="*/ 8827 w 9764"/>
              <a:gd name="connsiteY27" fmla="*/ 2268 h 10000"/>
              <a:gd name="connsiteX28" fmla="*/ 9063 w 9764"/>
              <a:gd name="connsiteY28" fmla="*/ 2843 h 10000"/>
              <a:gd name="connsiteX29" fmla="*/ 9063 w 9764"/>
              <a:gd name="connsiteY29" fmla="*/ 4278 h 10000"/>
              <a:gd name="connsiteX30" fmla="*/ 9296 w 9764"/>
              <a:gd name="connsiteY30" fmla="*/ 5434 h 10000"/>
              <a:gd name="connsiteX31" fmla="*/ 9531 w 9764"/>
              <a:gd name="connsiteY31" fmla="*/ 6293 h 10000"/>
              <a:gd name="connsiteX32" fmla="*/ 9764 w 9764"/>
              <a:gd name="connsiteY32" fmla="*/ 6869 h 10000"/>
              <a:gd name="connsiteX33" fmla="*/ 9764 w 9764"/>
              <a:gd name="connsiteY33" fmla="*/ 7157 h 10000"/>
              <a:gd name="connsiteX34" fmla="*/ 9764 w 9764"/>
              <a:gd name="connsiteY34" fmla="*/ 7446 h 10000"/>
              <a:gd name="connsiteX35" fmla="*/ 9764 w 9764"/>
              <a:gd name="connsiteY35" fmla="*/ 7696 h 10000"/>
              <a:gd name="connsiteX36" fmla="*/ 9531 w 9764"/>
              <a:gd name="connsiteY36" fmla="*/ 7988 h 10000"/>
              <a:gd name="connsiteX37" fmla="*/ 9296 w 9764"/>
              <a:gd name="connsiteY37" fmla="*/ 8271 h 10000"/>
              <a:gd name="connsiteX38" fmla="*/ 9063 w 9764"/>
              <a:gd name="connsiteY38" fmla="*/ 8561 h 10000"/>
              <a:gd name="connsiteX39" fmla="*/ 8595 w 9764"/>
              <a:gd name="connsiteY39" fmla="*/ 8846 h 10000"/>
              <a:gd name="connsiteX40" fmla="*/ 8127 w 9764"/>
              <a:gd name="connsiteY40" fmla="*/ 9132 h 10000"/>
              <a:gd name="connsiteX41" fmla="*/ 7220 w 9764"/>
              <a:gd name="connsiteY41" fmla="*/ 9714 h 10000"/>
              <a:gd name="connsiteX42" fmla="*/ 6286 w 9764"/>
              <a:gd name="connsiteY42" fmla="*/ 10000 h 10000"/>
              <a:gd name="connsiteX43" fmla="*/ 5349 w 9764"/>
              <a:gd name="connsiteY43" fmla="*/ 10000 h 10000"/>
              <a:gd name="connsiteX44" fmla="*/ 4647 w 9764"/>
              <a:gd name="connsiteY44" fmla="*/ 10000 h 10000"/>
              <a:gd name="connsiteX45" fmla="*/ 3946 w 9764"/>
              <a:gd name="connsiteY45" fmla="*/ 10000 h 10000"/>
              <a:gd name="connsiteX46" fmla="*/ 3478 w 9764"/>
              <a:gd name="connsiteY46" fmla="*/ 10000 h 10000"/>
              <a:gd name="connsiteX47" fmla="*/ 2775 w 9764"/>
              <a:gd name="connsiteY47" fmla="*/ 10000 h 10000"/>
              <a:gd name="connsiteX48" fmla="*/ 2309 w 9764"/>
              <a:gd name="connsiteY48" fmla="*/ 9714 h 10000"/>
              <a:gd name="connsiteX49" fmla="*/ 1841 w 9764"/>
              <a:gd name="connsiteY49" fmla="*/ 9714 h 10000"/>
              <a:gd name="connsiteX50" fmla="*/ 1402 w 9764"/>
              <a:gd name="connsiteY50" fmla="*/ 9426 h 10000"/>
              <a:gd name="connsiteX51" fmla="*/ 933 w 9764"/>
              <a:gd name="connsiteY51" fmla="*/ 9132 h 10000"/>
              <a:gd name="connsiteX52" fmla="*/ 700 w 9764"/>
              <a:gd name="connsiteY52" fmla="*/ 8846 h 10000"/>
              <a:gd name="connsiteX53" fmla="*/ 233 w 9764"/>
              <a:gd name="connsiteY53" fmla="*/ 8271 h 10000"/>
              <a:gd name="connsiteX54" fmla="*/ 0 w 9764"/>
              <a:gd name="connsiteY54" fmla="*/ 7696 h 10000"/>
              <a:gd name="connsiteX0" fmla="*/ 717 w 9761"/>
              <a:gd name="connsiteY0" fmla="*/ 6293 h 10000"/>
              <a:gd name="connsiteX1" fmla="*/ 957 w 9761"/>
              <a:gd name="connsiteY1" fmla="*/ 6585 h 10000"/>
              <a:gd name="connsiteX2" fmla="*/ 1438 w 9761"/>
              <a:gd name="connsiteY2" fmla="*/ 7157 h 10000"/>
              <a:gd name="connsiteX3" fmla="*/ 2126 w 9761"/>
              <a:gd name="connsiteY3" fmla="*/ 7157 h 10000"/>
              <a:gd name="connsiteX4" fmla="*/ 2844 w 9761"/>
              <a:gd name="connsiteY4" fmla="*/ 7446 h 10000"/>
              <a:gd name="connsiteX5" fmla="*/ 3562 w 9761"/>
              <a:gd name="connsiteY5" fmla="*/ 7446 h 10000"/>
              <a:gd name="connsiteX6" fmla="*/ 4281 w 9761"/>
              <a:gd name="connsiteY6" fmla="*/ 7446 h 10000"/>
              <a:gd name="connsiteX7" fmla="*/ 5000 w 9761"/>
              <a:gd name="connsiteY7" fmla="*/ 7446 h 10000"/>
              <a:gd name="connsiteX8" fmla="*/ 5719 w 9761"/>
              <a:gd name="connsiteY8" fmla="*/ 7446 h 10000"/>
              <a:gd name="connsiteX9" fmla="*/ 6199 w 9761"/>
              <a:gd name="connsiteY9" fmla="*/ 7157 h 10000"/>
              <a:gd name="connsiteX10" fmla="*/ 6916 w 9761"/>
              <a:gd name="connsiteY10" fmla="*/ 6585 h 10000"/>
              <a:gd name="connsiteX11" fmla="*/ 7156 w 9761"/>
              <a:gd name="connsiteY11" fmla="*/ 6293 h 10000"/>
              <a:gd name="connsiteX12" fmla="*/ 7364 w 9761"/>
              <a:gd name="connsiteY12" fmla="*/ 5716 h 10000"/>
              <a:gd name="connsiteX13" fmla="*/ 7605 w 9761"/>
              <a:gd name="connsiteY13" fmla="*/ 4848 h 10000"/>
              <a:gd name="connsiteX14" fmla="*/ 7845 w 9761"/>
              <a:gd name="connsiteY14" fmla="*/ 3998 h 10000"/>
              <a:gd name="connsiteX15" fmla="*/ 8084 w 9761"/>
              <a:gd name="connsiteY15" fmla="*/ 3129 h 10000"/>
              <a:gd name="connsiteX16" fmla="*/ 8084 w 9761"/>
              <a:gd name="connsiteY16" fmla="*/ 2268 h 10000"/>
              <a:gd name="connsiteX17" fmla="*/ 8084 w 9761"/>
              <a:gd name="connsiteY17" fmla="*/ 1399 h 10000"/>
              <a:gd name="connsiteX18" fmla="*/ 8323 w 9761"/>
              <a:gd name="connsiteY18" fmla="*/ 576 h 10000"/>
              <a:gd name="connsiteX19" fmla="*/ 8323 w 9761"/>
              <a:gd name="connsiteY19" fmla="*/ 286 h 10000"/>
              <a:gd name="connsiteX20" fmla="*/ 8564 w 9761"/>
              <a:gd name="connsiteY20" fmla="*/ 0 h 10000"/>
              <a:gd name="connsiteX21" fmla="*/ 8564 w 9761"/>
              <a:gd name="connsiteY21" fmla="*/ 0 h 10000"/>
              <a:gd name="connsiteX22" fmla="*/ 8564 w 9761"/>
              <a:gd name="connsiteY22" fmla="*/ 286 h 10000"/>
              <a:gd name="connsiteX23" fmla="*/ 8564 w 9761"/>
              <a:gd name="connsiteY23" fmla="*/ 576 h 10000"/>
              <a:gd name="connsiteX24" fmla="*/ 8564 w 9761"/>
              <a:gd name="connsiteY24" fmla="*/ 825 h 10000"/>
              <a:gd name="connsiteX25" fmla="*/ 8801 w 9761"/>
              <a:gd name="connsiteY25" fmla="*/ 1115 h 10000"/>
              <a:gd name="connsiteX26" fmla="*/ 8801 w 9761"/>
              <a:gd name="connsiteY26" fmla="*/ 1689 h 10000"/>
              <a:gd name="connsiteX27" fmla="*/ 8801 w 9761"/>
              <a:gd name="connsiteY27" fmla="*/ 2268 h 10000"/>
              <a:gd name="connsiteX28" fmla="*/ 9043 w 9761"/>
              <a:gd name="connsiteY28" fmla="*/ 2843 h 10000"/>
              <a:gd name="connsiteX29" fmla="*/ 9043 w 9761"/>
              <a:gd name="connsiteY29" fmla="*/ 4278 h 10000"/>
              <a:gd name="connsiteX30" fmla="*/ 9282 w 9761"/>
              <a:gd name="connsiteY30" fmla="*/ 5434 h 10000"/>
              <a:gd name="connsiteX31" fmla="*/ 9522 w 9761"/>
              <a:gd name="connsiteY31" fmla="*/ 6293 h 10000"/>
              <a:gd name="connsiteX32" fmla="*/ 9761 w 9761"/>
              <a:gd name="connsiteY32" fmla="*/ 6869 h 10000"/>
              <a:gd name="connsiteX33" fmla="*/ 9761 w 9761"/>
              <a:gd name="connsiteY33" fmla="*/ 7157 h 10000"/>
              <a:gd name="connsiteX34" fmla="*/ 9761 w 9761"/>
              <a:gd name="connsiteY34" fmla="*/ 7446 h 10000"/>
              <a:gd name="connsiteX35" fmla="*/ 9761 w 9761"/>
              <a:gd name="connsiteY35" fmla="*/ 7696 h 10000"/>
              <a:gd name="connsiteX36" fmla="*/ 9522 w 9761"/>
              <a:gd name="connsiteY36" fmla="*/ 7988 h 10000"/>
              <a:gd name="connsiteX37" fmla="*/ 9282 w 9761"/>
              <a:gd name="connsiteY37" fmla="*/ 8271 h 10000"/>
              <a:gd name="connsiteX38" fmla="*/ 9043 w 9761"/>
              <a:gd name="connsiteY38" fmla="*/ 8561 h 10000"/>
              <a:gd name="connsiteX39" fmla="*/ 8564 w 9761"/>
              <a:gd name="connsiteY39" fmla="*/ 8846 h 10000"/>
              <a:gd name="connsiteX40" fmla="*/ 8084 w 9761"/>
              <a:gd name="connsiteY40" fmla="*/ 9132 h 10000"/>
              <a:gd name="connsiteX41" fmla="*/ 7156 w 9761"/>
              <a:gd name="connsiteY41" fmla="*/ 9714 h 10000"/>
              <a:gd name="connsiteX42" fmla="*/ 6199 w 9761"/>
              <a:gd name="connsiteY42" fmla="*/ 10000 h 10000"/>
              <a:gd name="connsiteX43" fmla="*/ 5239 w 9761"/>
              <a:gd name="connsiteY43" fmla="*/ 10000 h 10000"/>
              <a:gd name="connsiteX44" fmla="*/ 4520 w 9761"/>
              <a:gd name="connsiteY44" fmla="*/ 10000 h 10000"/>
              <a:gd name="connsiteX45" fmla="*/ 3802 w 9761"/>
              <a:gd name="connsiteY45" fmla="*/ 10000 h 10000"/>
              <a:gd name="connsiteX46" fmla="*/ 3323 w 9761"/>
              <a:gd name="connsiteY46" fmla="*/ 10000 h 10000"/>
              <a:gd name="connsiteX47" fmla="*/ 2603 w 9761"/>
              <a:gd name="connsiteY47" fmla="*/ 10000 h 10000"/>
              <a:gd name="connsiteX48" fmla="*/ 2126 w 9761"/>
              <a:gd name="connsiteY48" fmla="*/ 9714 h 10000"/>
              <a:gd name="connsiteX49" fmla="*/ 1646 w 9761"/>
              <a:gd name="connsiteY49" fmla="*/ 9714 h 10000"/>
              <a:gd name="connsiteX50" fmla="*/ 1197 w 9761"/>
              <a:gd name="connsiteY50" fmla="*/ 9426 h 10000"/>
              <a:gd name="connsiteX51" fmla="*/ 717 w 9761"/>
              <a:gd name="connsiteY51" fmla="*/ 9132 h 10000"/>
              <a:gd name="connsiteX52" fmla="*/ 478 w 9761"/>
              <a:gd name="connsiteY52" fmla="*/ 8846 h 10000"/>
              <a:gd name="connsiteX53" fmla="*/ 0 w 9761"/>
              <a:gd name="connsiteY53" fmla="*/ 8271 h 10000"/>
              <a:gd name="connsiteX0" fmla="*/ 245 w 9510"/>
              <a:gd name="connsiteY0" fmla="*/ 6293 h 10000"/>
              <a:gd name="connsiteX1" fmla="*/ 490 w 9510"/>
              <a:gd name="connsiteY1" fmla="*/ 6585 h 10000"/>
              <a:gd name="connsiteX2" fmla="*/ 983 w 9510"/>
              <a:gd name="connsiteY2" fmla="*/ 7157 h 10000"/>
              <a:gd name="connsiteX3" fmla="*/ 1688 w 9510"/>
              <a:gd name="connsiteY3" fmla="*/ 7157 h 10000"/>
              <a:gd name="connsiteX4" fmla="*/ 2424 w 9510"/>
              <a:gd name="connsiteY4" fmla="*/ 7446 h 10000"/>
              <a:gd name="connsiteX5" fmla="*/ 3159 w 9510"/>
              <a:gd name="connsiteY5" fmla="*/ 7446 h 10000"/>
              <a:gd name="connsiteX6" fmla="*/ 3896 w 9510"/>
              <a:gd name="connsiteY6" fmla="*/ 7446 h 10000"/>
              <a:gd name="connsiteX7" fmla="*/ 4632 w 9510"/>
              <a:gd name="connsiteY7" fmla="*/ 7446 h 10000"/>
              <a:gd name="connsiteX8" fmla="*/ 5369 w 9510"/>
              <a:gd name="connsiteY8" fmla="*/ 7446 h 10000"/>
              <a:gd name="connsiteX9" fmla="*/ 5861 w 9510"/>
              <a:gd name="connsiteY9" fmla="*/ 7157 h 10000"/>
              <a:gd name="connsiteX10" fmla="*/ 6595 w 9510"/>
              <a:gd name="connsiteY10" fmla="*/ 6585 h 10000"/>
              <a:gd name="connsiteX11" fmla="*/ 6841 w 9510"/>
              <a:gd name="connsiteY11" fmla="*/ 6293 h 10000"/>
              <a:gd name="connsiteX12" fmla="*/ 7054 w 9510"/>
              <a:gd name="connsiteY12" fmla="*/ 5716 h 10000"/>
              <a:gd name="connsiteX13" fmla="*/ 7301 w 9510"/>
              <a:gd name="connsiteY13" fmla="*/ 4848 h 10000"/>
              <a:gd name="connsiteX14" fmla="*/ 7547 w 9510"/>
              <a:gd name="connsiteY14" fmla="*/ 3998 h 10000"/>
              <a:gd name="connsiteX15" fmla="*/ 7792 w 9510"/>
              <a:gd name="connsiteY15" fmla="*/ 3129 h 10000"/>
              <a:gd name="connsiteX16" fmla="*/ 7792 w 9510"/>
              <a:gd name="connsiteY16" fmla="*/ 2268 h 10000"/>
              <a:gd name="connsiteX17" fmla="*/ 7792 w 9510"/>
              <a:gd name="connsiteY17" fmla="*/ 1399 h 10000"/>
              <a:gd name="connsiteX18" fmla="*/ 8037 w 9510"/>
              <a:gd name="connsiteY18" fmla="*/ 576 h 10000"/>
              <a:gd name="connsiteX19" fmla="*/ 8037 w 9510"/>
              <a:gd name="connsiteY19" fmla="*/ 286 h 10000"/>
              <a:gd name="connsiteX20" fmla="*/ 8284 w 9510"/>
              <a:gd name="connsiteY20" fmla="*/ 0 h 10000"/>
              <a:gd name="connsiteX21" fmla="*/ 8284 w 9510"/>
              <a:gd name="connsiteY21" fmla="*/ 0 h 10000"/>
              <a:gd name="connsiteX22" fmla="*/ 8284 w 9510"/>
              <a:gd name="connsiteY22" fmla="*/ 286 h 10000"/>
              <a:gd name="connsiteX23" fmla="*/ 8284 w 9510"/>
              <a:gd name="connsiteY23" fmla="*/ 576 h 10000"/>
              <a:gd name="connsiteX24" fmla="*/ 8284 w 9510"/>
              <a:gd name="connsiteY24" fmla="*/ 825 h 10000"/>
              <a:gd name="connsiteX25" fmla="*/ 8526 w 9510"/>
              <a:gd name="connsiteY25" fmla="*/ 1115 h 10000"/>
              <a:gd name="connsiteX26" fmla="*/ 8526 w 9510"/>
              <a:gd name="connsiteY26" fmla="*/ 1689 h 10000"/>
              <a:gd name="connsiteX27" fmla="*/ 8526 w 9510"/>
              <a:gd name="connsiteY27" fmla="*/ 2268 h 10000"/>
              <a:gd name="connsiteX28" fmla="*/ 8774 w 9510"/>
              <a:gd name="connsiteY28" fmla="*/ 2843 h 10000"/>
              <a:gd name="connsiteX29" fmla="*/ 8774 w 9510"/>
              <a:gd name="connsiteY29" fmla="*/ 4278 h 10000"/>
              <a:gd name="connsiteX30" fmla="*/ 9019 w 9510"/>
              <a:gd name="connsiteY30" fmla="*/ 5434 h 10000"/>
              <a:gd name="connsiteX31" fmla="*/ 9265 w 9510"/>
              <a:gd name="connsiteY31" fmla="*/ 6293 h 10000"/>
              <a:gd name="connsiteX32" fmla="*/ 9510 w 9510"/>
              <a:gd name="connsiteY32" fmla="*/ 6869 h 10000"/>
              <a:gd name="connsiteX33" fmla="*/ 9510 w 9510"/>
              <a:gd name="connsiteY33" fmla="*/ 7157 h 10000"/>
              <a:gd name="connsiteX34" fmla="*/ 9510 w 9510"/>
              <a:gd name="connsiteY34" fmla="*/ 7446 h 10000"/>
              <a:gd name="connsiteX35" fmla="*/ 9510 w 9510"/>
              <a:gd name="connsiteY35" fmla="*/ 7696 h 10000"/>
              <a:gd name="connsiteX36" fmla="*/ 9265 w 9510"/>
              <a:gd name="connsiteY36" fmla="*/ 7988 h 10000"/>
              <a:gd name="connsiteX37" fmla="*/ 9019 w 9510"/>
              <a:gd name="connsiteY37" fmla="*/ 8271 h 10000"/>
              <a:gd name="connsiteX38" fmla="*/ 8774 w 9510"/>
              <a:gd name="connsiteY38" fmla="*/ 8561 h 10000"/>
              <a:gd name="connsiteX39" fmla="*/ 8284 w 9510"/>
              <a:gd name="connsiteY39" fmla="*/ 8846 h 10000"/>
              <a:gd name="connsiteX40" fmla="*/ 7792 w 9510"/>
              <a:gd name="connsiteY40" fmla="*/ 9132 h 10000"/>
              <a:gd name="connsiteX41" fmla="*/ 6841 w 9510"/>
              <a:gd name="connsiteY41" fmla="*/ 9714 h 10000"/>
              <a:gd name="connsiteX42" fmla="*/ 5861 w 9510"/>
              <a:gd name="connsiteY42" fmla="*/ 10000 h 10000"/>
              <a:gd name="connsiteX43" fmla="*/ 4877 w 9510"/>
              <a:gd name="connsiteY43" fmla="*/ 10000 h 10000"/>
              <a:gd name="connsiteX44" fmla="*/ 4141 w 9510"/>
              <a:gd name="connsiteY44" fmla="*/ 10000 h 10000"/>
              <a:gd name="connsiteX45" fmla="*/ 3405 w 9510"/>
              <a:gd name="connsiteY45" fmla="*/ 10000 h 10000"/>
              <a:gd name="connsiteX46" fmla="*/ 2914 w 9510"/>
              <a:gd name="connsiteY46" fmla="*/ 10000 h 10000"/>
              <a:gd name="connsiteX47" fmla="*/ 2177 w 9510"/>
              <a:gd name="connsiteY47" fmla="*/ 10000 h 10000"/>
              <a:gd name="connsiteX48" fmla="*/ 1688 w 9510"/>
              <a:gd name="connsiteY48" fmla="*/ 9714 h 10000"/>
              <a:gd name="connsiteX49" fmla="*/ 1196 w 9510"/>
              <a:gd name="connsiteY49" fmla="*/ 9714 h 10000"/>
              <a:gd name="connsiteX50" fmla="*/ 736 w 9510"/>
              <a:gd name="connsiteY50" fmla="*/ 9426 h 10000"/>
              <a:gd name="connsiteX51" fmla="*/ 245 w 9510"/>
              <a:gd name="connsiteY51" fmla="*/ 9132 h 10000"/>
              <a:gd name="connsiteX52" fmla="*/ 0 w 9510"/>
              <a:gd name="connsiteY52" fmla="*/ 8846 h 10000"/>
              <a:gd name="connsiteX0" fmla="*/ 0 w 9742"/>
              <a:gd name="connsiteY0" fmla="*/ 6293 h 10000"/>
              <a:gd name="connsiteX1" fmla="*/ 257 w 9742"/>
              <a:gd name="connsiteY1" fmla="*/ 6585 h 10000"/>
              <a:gd name="connsiteX2" fmla="*/ 776 w 9742"/>
              <a:gd name="connsiteY2" fmla="*/ 7157 h 10000"/>
              <a:gd name="connsiteX3" fmla="*/ 1517 w 9742"/>
              <a:gd name="connsiteY3" fmla="*/ 7157 h 10000"/>
              <a:gd name="connsiteX4" fmla="*/ 2291 w 9742"/>
              <a:gd name="connsiteY4" fmla="*/ 7446 h 10000"/>
              <a:gd name="connsiteX5" fmla="*/ 3064 w 9742"/>
              <a:gd name="connsiteY5" fmla="*/ 7446 h 10000"/>
              <a:gd name="connsiteX6" fmla="*/ 3839 w 9742"/>
              <a:gd name="connsiteY6" fmla="*/ 7446 h 10000"/>
              <a:gd name="connsiteX7" fmla="*/ 4613 w 9742"/>
              <a:gd name="connsiteY7" fmla="*/ 7446 h 10000"/>
              <a:gd name="connsiteX8" fmla="*/ 5388 w 9742"/>
              <a:gd name="connsiteY8" fmla="*/ 7446 h 10000"/>
              <a:gd name="connsiteX9" fmla="*/ 5905 w 9742"/>
              <a:gd name="connsiteY9" fmla="*/ 7157 h 10000"/>
              <a:gd name="connsiteX10" fmla="*/ 6677 w 9742"/>
              <a:gd name="connsiteY10" fmla="*/ 6585 h 10000"/>
              <a:gd name="connsiteX11" fmla="*/ 6935 w 9742"/>
              <a:gd name="connsiteY11" fmla="*/ 6293 h 10000"/>
              <a:gd name="connsiteX12" fmla="*/ 7159 w 9742"/>
              <a:gd name="connsiteY12" fmla="*/ 5716 h 10000"/>
              <a:gd name="connsiteX13" fmla="*/ 7419 w 9742"/>
              <a:gd name="connsiteY13" fmla="*/ 4848 h 10000"/>
              <a:gd name="connsiteX14" fmla="*/ 7678 w 9742"/>
              <a:gd name="connsiteY14" fmla="*/ 3998 h 10000"/>
              <a:gd name="connsiteX15" fmla="*/ 7935 w 9742"/>
              <a:gd name="connsiteY15" fmla="*/ 3129 h 10000"/>
              <a:gd name="connsiteX16" fmla="*/ 7935 w 9742"/>
              <a:gd name="connsiteY16" fmla="*/ 2268 h 10000"/>
              <a:gd name="connsiteX17" fmla="*/ 7935 w 9742"/>
              <a:gd name="connsiteY17" fmla="*/ 1399 h 10000"/>
              <a:gd name="connsiteX18" fmla="*/ 8193 w 9742"/>
              <a:gd name="connsiteY18" fmla="*/ 576 h 10000"/>
              <a:gd name="connsiteX19" fmla="*/ 8193 w 9742"/>
              <a:gd name="connsiteY19" fmla="*/ 286 h 10000"/>
              <a:gd name="connsiteX20" fmla="*/ 8453 w 9742"/>
              <a:gd name="connsiteY20" fmla="*/ 0 h 10000"/>
              <a:gd name="connsiteX21" fmla="*/ 8453 w 9742"/>
              <a:gd name="connsiteY21" fmla="*/ 0 h 10000"/>
              <a:gd name="connsiteX22" fmla="*/ 8453 w 9742"/>
              <a:gd name="connsiteY22" fmla="*/ 286 h 10000"/>
              <a:gd name="connsiteX23" fmla="*/ 8453 w 9742"/>
              <a:gd name="connsiteY23" fmla="*/ 576 h 10000"/>
              <a:gd name="connsiteX24" fmla="*/ 8453 w 9742"/>
              <a:gd name="connsiteY24" fmla="*/ 825 h 10000"/>
              <a:gd name="connsiteX25" fmla="*/ 8707 w 9742"/>
              <a:gd name="connsiteY25" fmla="*/ 1115 h 10000"/>
              <a:gd name="connsiteX26" fmla="*/ 8707 w 9742"/>
              <a:gd name="connsiteY26" fmla="*/ 1689 h 10000"/>
              <a:gd name="connsiteX27" fmla="*/ 8707 w 9742"/>
              <a:gd name="connsiteY27" fmla="*/ 2268 h 10000"/>
              <a:gd name="connsiteX28" fmla="*/ 8968 w 9742"/>
              <a:gd name="connsiteY28" fmla="*/ 2843 h 10000"/>
              <a:gd name="connsiteX29" fmla="*/ 8968 w 9742"/>
              <a:gd name="connsiteY29" fmla="*/ 4278 h 10000"/>
              <a:gd name="connsiteX30" fmla="*/ 9226 w 9742"/>
              <a:gd name="connsiteY30" fmla="*/ 5434 h 10000"/>
              <a:gd name="connsiteX31" fmla="*/ 9484 w 9742"/>
              <a:gd name="connsiteY31" fmla="*/ 6293 h 10000"/>
              <a:gd name="connsiteX32" fmla="*/ 9742 w 9742"/>
              <a:gd name="connsiteY32" fmla="*/ 6869 h 10000"/>
              <a:gd name="connsiteX33" fmla="*/ 9742 w 9742"/>
              <a:gd name="connsiteY33" fmla="*/ 7157 h 10000"/>
              <a:gd name="connsiteX34" fmla="*/ 9742 w 9742"/>
              <a:gd name="connsiteY34" fmla="*/ 7446 h 10000"/>
              <a:gd name="connsiteX35" fmla="*/ 9742 w 9742"/>
              <a:gd name="connsiteY35" fmla="*/ 7696 h 10000"/>
              <a:gd name="connsiteX36" fmla="*/ 9484 w 9742"/>
              <a:gd name="connsiteY36" fmla="*/ 7988 h 10000"/>
              <a:gd name="connsiteX37" fmla="*/ 9226 w 9742"/>
              <a:gd name="connsiteY37" fmla="*/ 8271 h 10000"/>
              <a:gd name="connsiteX38" fmla="*/ 8968 w 9742"/>
              <a:gd name="connsiteY38" fmla="*/ 8561 h 10000"/>
              <a:gd name="connsiteX39" fmla="*/ 8453 w 9742"/>
              <a:gd name="connsiteY39" fmla="*/ 8846 h 10000"/>
              <a:gd name="connsiteX40" fmla="*/ 7935 w 9742"/>
              <a:gd name="connsiteY40" fmla="*/ 9132 h 10000"/>
              <a:gd name="connsiteX41" fmla="*/ 6935 w 9742"/>
              <a:gd name="connsiteY41" fmla="*/ 9714 h 10000"/>
              <a:gd name="connsiteX42" fmla="*/ 5905 w 9742"/>
              <a:gd name="connsiteY42" fmla="*/ 10000 h 10000"/>
              <a:gd name="connsiteX43" fmla="*/ 4870 w 9742"/>
              <a:gd name="connsiteY43" fmla="*/ 10000 h 10000"/>
              <a:gd name="connsiteX44" fmla="*/ 4096 w 9742"/>
              <a:gd name="connsiteY44" fmla="*/ 10000 h 10000"/>
              <a:gd name="connsiteX45" fmla="*/ 3322 w 9742"/>
              <a:gd name="connsiteY45" fmla="*/ 10000 h 10000"/>
              <a:gd name="connsiteX46" fmla="*/ 2806 w 9742"/>
              <a:gd name="connsiteY46" fmla="*/ 10000 h 10000"/>
              <a:gd name="connsiteX47" fmla="*/ 2031 w 9742"/>
              <a:gd name="connsiteY47" fmla="*/ 10000 h 10000"/>
              <a:gd name="connsiteX48" fmla="*/ 1517 w 9742"/>
              <a:gd name="connsiteY48" fmla="*/ 9714 h 10000"/>
              <a:gd name="connsiteX49" fmla="*/ 1000 w 9742"/>
              <a:gd name="connsiteY49" fmla="*/ 9714 h 10000"/>
              <a:gd name="connsiteX50" fmla="*/ 516 w 9742"/>
              <a:gd name="connsiteY50" fmla="*/ 9426 h 10000"/>
              <a:gd name="connsiteX51" fmla="*/ 0 w 9742"/>
              <a:gd name="connsiteY51" fmla="*/ 9132 h 10000"/>
              <a:gd name="connsiteX0" fmla="*/ 0 w 10000"/>
              <a:gd name="connsiteY0" fmla="*/ 6293 h 10000"/>
              <a:gd name="connsiteX1" fmla="*/ 797 w 10000"/>
              <a:gd name="connsiteY1" fmla="*/ 7157 h 10000"/>
              <a:gd name="connsiteX2" fmla="*/ 1557 w 10000"/>
              <a:gd name="connsiteY2" fmla="*/ 7157 h 10000"/>
              <a:gd name="connsiteX3" fmla="*/ 2352 w 10000"/>
              <a:gd name="connsiteY3" fmla="*/ 7446 h 10000"/>
              <a:gd name="connsiteX4" fmla="*/ 3145 w 10000"/>
              <a:gd name="connsiteY4" fmla="*/ 7446 h 10000"/>
              <a:gd name="connsiteX5" fmla="*/ 3941 w 10000"/>
              <a:gd name="connsiteY5" fmla="*/ 7446 h 10000"/>
              <a:gd name="connsiteX6" fmla="*/ 4735 w 10000"/>
              <a:gd name="connsiteY6" fmla="*/ 7446 h 10000"/>
              <a:gd name="connsiteX7" fmla="*/ 5531 w 10000"/>
              <a:gd name="connsiteY7" fmla="*/ 7446 h 10000"/>
              <a:gd name="connsiteX8" fmla="*/ 6061 w 10000"/>
              <a:gd name="connsiteY8" fmla="*/ 7157 h 10000"/>
              <a:gd name="connsiteX9" fmla="*/ 6854 w 10000"/>
              <a:gd name="connsiteY9" fmla="*/ 6585 h 10000"/>
              <a:gd name="connsiteX10" fmla="*/ 7119 w 10000"/>
              <a:gd name="connsiteY10" fmla="*/ 6293 h 10000"/>
              <a:gd name="connsiteX11" fmla="*/ 7349 w 10000"/>
              <a:gd name="connsiteY11" fmla="*/ 5716 h 10000"/>
              <a:gd name="connsiteX12" fmla="*/ 7615 w 10000"/>
              <a:gd name="connsiteY12" fmla="*/ 4848 h 10000"/>
              <a:gd name="connsiteX13" fmla="*/ 7881 w 10000"/>
              <a:gd name="connsiteY13" fmla="*/ 3998 h 10000"/>
              <a:gd name="connsiteX14" fmla="*/ 8145 w 10000"/>
              <a:gd name="connsiteY14" fmla="*/ 3129 h 10000"/>
              <a:gd name="connsiteX15" fmla="*/ 8145 w 10000"/>
              <a:gd name="connsiteY15" fmla="*/ 2268 h 10000"/>
              <a:gd name="connsiteX16" fmla="*/ 8145 w 10000"/>
              <a:gd name="connsiteY16" fmla="*/ 1399 h 10000"/>
              <a:gd name="connsiteX17" fmla="*/ 8410 w 10000"/>
              <a:gd name="connsiteY17" fmla="*/ 576 h 10000"/>
              <a:gd name="connsiteX18" fmla="*/ 8410 w 10000"/>
              <a:gd name="connsiteY18" fmla="*/ 286 h 10000"/>
              <a:gd name="connsiteX19" fmla="*/ 8677 w 10000"/>
              <a:gd name="connsiteY19" fmla="*/ 0 h 10000"/>
              <a:gd name="connsiteX20" fmla="*/ 8677 w 10000"/>
              <a:gd name="connsiteY20" fmla="*/ 0 h 10000"/>
              <a:gd name="connsiteX21" fmla="*/ 8677 w 10000"/>
              <a:gd name="connsiteY21" fmla="*/ 286 h 10000"/>
              <a:gd name="connsiteX22" fmla="*/ 8677 w 10000"/>
              <a:gd name="connsiteY22" fmla="*/ 576 h 10000"/>
              <a:gd name="connsiteX23" fmla="*/ 8677 w 10000"/>
              <a:gd name="connsiteY23" fmla="*/ 825 h 10000"/>
              <a:gd name="connsiteX24" fmla="*/ 8938 w 10000"/>
              <a:gd name="connsiteY24" fmla="*/ 1115 h 10000"/>
              <a:gd name="connsiteX25" fmla="*/ 8938 w 10000"/>
              <a:gd name="connsiteY25" fmla="*/ 1689 h 10000"/>
              <a:gd name="connsiteX26" fmla="*/ 8938 w 10000"/>
              <a:gd name="connsiteY26" fmla="*/ 2268 h 10000"/>
              <a:gd name="connsiteX27" fmla="*/ 9206 w 10000"/>
              <a:gd name="connsiteY27" fmla="*/ 2843 h 10000"/>
              <a:gd name="connsiteX28" fmla="*/ 9206 w 10000"/>
              <a:gd name="connsiteY28" fmla="*/ 4278 h 10000"/>
              <a:gd name="connsiteX29" fmla="*/ 9470 w 10000"/>
              <a:gd name="connsiteY29" fmla="*/ 5434 h 10000"/>
              <a:gd name="connsiteX30" fmla="*/ 9735 w 10000"/>
              <a:gd name="connsiteY30" fmla="*/ 6293 h 10000"/>
              <a:gd name="connsiteX31" fmla="*/ 10000 w 10000"/>
              <a:gd name="connsiteY31" fmla="*/ 6869 h 10000"/>
              <a:gd name="connsiteX32" fmla="*/ 10000 w 10000"/>
              <a:gd name="connsiteY32" fmla="*/ 7157 h 10000"/>
              <a:gd name="connsiteX33" fmla="*/ 10000 w 10000"/>
              <a:gd name="connsiteY33" fmla="*/ 7446 h 10000"/>
              <a:gd name="connsiteX34" fmla="*/ 10000 w 10000"/>
              <a:gd name="connsiteY34" fmla="*/ 7696 h 10000"/>
              <a:gd name="connsiteX35" fmla="*/ 9735 w 10000"/>
              <a:gd name="connsiteY35" fmla="*/ 7988 h 10000"/>
              <a:gd name="connsiteX36" fmla="*/ 9470 w 10000"/>
              <a:gd name="connsiteY36" fmla="*/ 8271 h 10000"/>
              <a:gd name="connsiteX37" fmla="*/ 9206 w 10000"/>
              <a:gd name="connsiteY37" fmla="*/ 8561 h 10000"/>
              <a:gd name="connsiteX38" fmla="*/ 8677 w 10000"/>
              <a:gd name="connsiteY38" fmla="*/ 8846 h 10000"/>
              <a:gd name="connsiteX39" fmla="*/ 8145 w 10000"/>
              <a:gd name="connsiteY39" fmla="*/ 9132 h 10000"/>
              <a:gd name="connsiteX40" fmla="*/ 7119 w 10000"/>
              <a:gd name="connsiteY40" fmla="*/ 9714 h 10000"/>
              <a:gd name="connsiteX41" fmla="*/ 6061 w 10000"/>
              <a:gd name="connsiteY41" fmla="*/ 10000 h 10000"/>
              <a:gd name="connsiteX42" fmla="*/ 4999 w 10000"/>
              <a:gd name="connsiteY42" fmla="*/ 10000 h 10000"/>
              <a:gd name="connsiteX43" fmla="*/ 4204 w 10000"/>
              <a:gd name="connsiteY43" fmla="*/ 10000 h 10000"/>
              <a:gd name="connsiteX44" fmla="*/ 3410 w 10000"/>
              <a:gd name="connsiteY44" fmla="*/ 10000 h 10000"/>
              <a:gd name="connsiteX45" fmla="*/ 2880 w 10000"/>
              <a:gd name="connsiteY45" fmla="*/ 10000 h 10000"/>
              <a:gd name="connsiteX46" fmla="*/ 2085 w 10000"/>
              <a:gd name="connsiteY46" fmla="*/ 10000 h 10000"/>
              <a:gd name="connsiteX47" fmla="*/ 1557 w 10000"/>
              <a:gd name="connsiteY47" fmla="*/ 9714 h 10000"/>
              <a:gd name="connsiteX48" fmla="*/ 1026 w 10000"/>
              <a:gd name="connsiteY48" fmla="*/ 9714 h 10000"/>
              <a:gd name="connsiteX49" fmla="*/ 530 w 10000"/>
              <a:gd name="connsiteY49" fmla="*/ 9426 h 10000"/>
              <a:gd name="connsiteX50" fmla="*/ 0 w 10000"/>
              <a:gd name="connsiteY50" fmla="*/ 9132 h 10000"/>
              <a:gd name="connsiteX0" fmla="*/ 797 w 10000"/>
              <a:gd name="connsiteY0" fmla="*/ 7157 h 10000"/>
              <a:gd name="connsiteX1" fmla="*/ 1557 w 10000"/>
              <a:gd name="connsiteY1" fmla="*/ 7157 h 10000"/>
              <a:gd name="connsiteX2" fmla="*/ 2352 w 10000"/>
              <a:gd name="connsiteY2" fmla="*/ 7446 h 10000"/>
              <a:gd name="connsiteX3" fmla="*/ 3145 w 10000"/>
              <a:gd name="connsiteY3" fmla="*/ 7446 h 10000"/>
              <a:gd name="connsiteX4" fmla="*/ 3941 w 10000"/>
              <a:gd name="connsiteY4" fmla="*/ 7446 h 10000"/>
              <a:gd name="connsiteX5" fmla="*/ 4735 w 10000"/>
              <a:gd name="connsiteY5" fmla="*/ 7446 h 10000"/>
              <a:gd name="connsiteX6" fmla="*/ 5531 w 10000"/>
              <a:gd name="connsiteY6" fmla="*/ 7446 h 10000"/>
              <a:gd name="connsiteX7" fmla="*/ 6061 w 10000"/>
              <a:gd name="connsiteY7" fmla="*/ 7157 h 10000"/>
              <a:gd name="connsiteX8" fmla="*/ 6854 w 10000"/>
              <a:gd name="connsiteY8" fmla="*/ 6585 h 10000"/>
              <a:gd name="connsiteX9" fmla="*/ 7119 w 10000"/>
              <a:gd name="connsiteY9" fmla="*/ 6293 h 10000"/>
              <a:gd name="connsiteX10" fmla="*/ 7349 w 10000"/>
              <a:gd name="connsiteY10" fmla="*/ 5716 h 10000"/>
              <a:gd name="connsiteX11" fmla="*/ 7615 w 10000"/>
              <a:gd name="connsiteY11" fmla="*/ 4848 h 10000"/>
              <a:gd name="connsiteX12" fmla="*/ 7881 w 10000"/>
              <a:gd name="connsiteY12" fmla="*/ 3998 h 10000"/>
              <a:gd name="connsiteX13" fmla="*/ 8145 w 10000"/>
              <a:gd name="connsiteY13" fmla="*/ 3129 h 10000"/>
              <a:gd name="connsiteX14" fmla="*/ 8145 w 10000"/>
              <a:gd name="connsiteY14" fmla="*/ 2268 h 10000"/>
              <a:gd name="connsiteX15" fmla="*/ 8145 w 10000"/>
              <a:gd name="connsiteY15" fmla="*/ 1399 h 10000"/>
              <a:gd name="connsiteX16" fmla="*/ 8410 w 10000"/>
              <a:gd name="connsiteY16" fmla="*/ 576 h 10000"/>
              <a:gd name="connsiteX17" fmla="*/ 8410 w 10000"/>
              <a:gd name="connsiteY17" fmla="*/ 286 h 10000"/>
              <a:gd name="connsiteX18" fmla="*/ 8677 w 10000"/>
              <a:gd name="connsiteY18" fmla="*/ 0 h 10000"/>
              <a:gd name="connsiteX19" fmla="*/ 8677 w 10000"/>
              <a:gd name="connsiteY19" fmla="*/ 0 h 10000"/>
              <a:gd name="connsiteX20" fmla="*/ 8677 w 10000"/>
              <a:gd name="connsiteY20" fmla="*/ 286 h 10000"/>
              <a:gd name="connsiteX21" fmla="*/ 8677 w 10000"/>
              <a:gd name="connsiteY21" fmla="*/ 576 h 10000"/>
              <a:gd name="connsiteX22" fmla="*/ 8677 w 10000"/>
              <a:gd name="connsiteY22" fmla="*/ 825 h 10000"/>
              <a:gd name="connsiteX23" fmla="*/ 8938 w 10000"/>
              <a:gd name="connsiteY23" fmla="*/ 1115 h 10000"/>
              <a:gd name="connsiteX24" fmla="*/ 8938 w 10000"/>
              <a:gd name="connsiteY24" fmla="*/ 1689 h 10000"/>
              <a:gd name="connsiteX25" fmla="*/ 8938 w 10000"/>
              <a:gd name="connsiteY25" fmla="*/ 2268 h 10000"/>
              <a:gd name="connsiteX26" fmla="*/ 9206 w 10000"/>
              <a:gd name="connsiteY26" fmla="*/ 2843 h 10000"/>
              <a:gd name="connsiteX27" fmla="*/ 9206 w 10000"/>
              <a:gd name="connsiteY27" fmla="*/ 4278 h 10000"/>
              <a:gd name="connsiteX28" fmla="*/ 9470 w 10000"/>
              <a:gd name="connsiteY28" fmla="*/ 5434 h 10000"/>
              <a:gd name="connsiteX29" fmla="*/ 9735 w 10000"/>
              <a:gd name="connsiteY29" fmla="*/ 6293 h 10000"/>
              <a:gd name="connsiteX30" fmla="*/ 10000 w 10000"/>
              <a:gd name="connsiteY30" fmla="*/ 6869 h 10000"/>
              <a:gd name="connsiteX31" fmla="*/ 10000 w 10000"/>
              <a:gd name="connsiteY31" fmla="*/ 7157 h 10000"/>
              <a:gd name="connsiteX32" fmla="*/ 10000 w 10000"/>
              <a:gd name="connsiteY32" fmla="*/ 7446 h 10000"/>
              <a:gd name="connsiteX33" fmla="*/ 10000 w 10000"/>
              <a:gd name="connsiteY33" fmla="*/ 7696 h 10000"/>
              <a:gd name="connsiteX34" fmla="*/ 9735 w 10000"/>
              <a:gd name="connsiteY34" fmla="*/ 7988 h 10000"/>
              <a:gd name="connsiteX35" fmla="*/ 9470 w 10000"/>
              <a:gd name="connsiteY35" fmla="*/ 8271 h 10000"/>
              <a:gd name="connsiteX36" fmla="*/ 9206 w 10000"/>
              <a:gd name="connsiteY36" fmla="*/ 8561 h 10000"/>
              <a:gd name="connsiteX37" fmla="*/ 8677 w 10000"/>
              <a:gd name="connsiteY37" fmla="*/ 8846 h 10000"/>
              <a:gd name="connsiteX38" fmla="*/ 8145 w 10000"/>
              <a:gd name="connsiteY38" fmla="*/ 9132 h 10000"/>
              <a:gd name="connsiteX39" fmla="*/ 7119 w 10000"/>
              <a:gd name="connsiteY39" fmla="*/ 9714 h 10000"/>
              <a:gd name="connsiteX40" fmla="*/ 6061 w 10000"/>
              <a:gd name="connsiteY40" fmla="*/ 10000 h 10000"/>
              <a:gd name="connsiteX41" fmla="*/ 4999 w 10000"/>
              <a:gd name="connsiteY41" fmla="*/ 10000 h 10000"/>
              <a:gd name="connsiteX42" fmla="*/ 4204 w 10000"/>
              <a:gd name="connsiteY42" fmla="*/ 10000 h 10000"/>
              <a:gd name="connsiteX43" fmla="*/ 3410 w 10000"/>
              <a:gd name="connsiteY43" fmla="*/ 10000 h 10000"/>
              <a:gd name="connsiteX44" fmla="*/ 2880 w 10000"/>
              <a:gd name="connsiteY44" fmla="*/ 10000 h 10000"/>
              <a:gd name="connsiteX45" fmla="*/ 2085 w 10000"/>
              <a:gd name="connsiteY45" fmla="*/ 10000 h 10000"/>
              <a:gd name="connsiteX46" fmla="*/ 1557 w 10000"/>
              <a:gd name="connsiteY46" fmla="*/ 9714 h 10000"/>
              <a:gd name="connsiteX47" fmla="*/ 1026 w 10000"/>
              <a:gd name="connsiteY47" fmla="*/ 9714 h 10000"/>
              <a:gd name="connsiteX48" fmla="*/ 530 w 10000"/>
              <a:gd name="connsiteY48" fmla="*/ 9426 h 10000"/>
              <a:gd name="connsiteX49" fmla="*/ 0 w 10000"/>
              <a:gd name="connsiteY49" fmla="*/ 9132 h 10000"/>
              <a:gd name="connsiteX0" fmla="*/ 1557 w 10000"/>
              <a:gd name="connsiteY0" fmla="*/ 7157 h 10000"/>
              <a:gd name="connsiteX1" fmla="*/ 2352 w 10000"/>
              <a:gd name="connsiteY1" fmla="*/ 7446 h 10000"/>
              <a:gd name="connsiteX2" fmla="*/ 3145 w 10000"/>
              <a:gd name="connsiteY2" fmla="*/ 7446 h 10000"/>
              <a:gd name="connsiteX3" fmla="*/ 3941 w 10000"/>
              <a:gd name="connsiteY3" fmla="*/ 7446 h 10000"/>
              <a:gd name="connsiteX4" fmla="*/ 4735 w 10000"/>
              <a:gd name="connsiteY4" fmla="*/ 7446 h 10000"/>
              <a:gd name="connsiteX5" fmla="*/ 5531 w 10000"/>
              <a:gd name="connsiteY5" fmla="*/ 7446 h 10000"/>
              <a:gd name="connsiteX6" fmla="*/ 6061 w 10000"/>
              <a:gd name="connsiteY6" fmla="*/ 7157 h 10000"/>
              <a:gd name="connsiteX7" fmla="*/ 6854 w 10000"/>
              <a:gd name="connsiteY7" fmla="*/ 6585 h 10000"/>
              <a:gd name="connsiteX8" fmla="*/ 7119 w 10000"/>
              <a:gd name="connsiteY8" fmla="*/ 6293 h 10000"/>
              <a:gd name="connsiteX9" fmla="*/ 7349 w 10000"/>
              <a:gd name="connsiteY9" fmla="*/ 5716 h 10000"/>
              <a:gd name="connsiteX10" fmla="*/ 7615 w 10000"/>
              <a:gd name="connsiteY10" fmla="*/ 4848 h 10000"/>
              <a:gd name="connsiteX11" fmla="*/ 7881 w 10000"/>
              <a:gd name="connsiteY11" fmla="*/ 3998 h 10000"/>
              <a:gd name="connsiteX12" fmla="*/ 8145 w 10000"/>
              <a:gd name="connsiteY12" fmla="*/ 3129 h 10000"/>
              <a:gd name="connsiteX13" fmla="*/ 8145 w 10000"/>
              <a:gd name="connsiteY13" fmla="*/ 2268 h 10000"/>
              <a:gd name="connsiteX14" fmla="*/ 8145 w 10000"/>
              <a:gd name="connsiteY14" fmla="*/ 1399 h 10000"/>
              <a:gd name="connsiteX15" fmla="*/ 8410 w 10000"/>
              <a:gd name="connsiteY15" fmla="*/ 576 h 10000"/>
              <a:gd name="connsiteX16" fmla="*/ 8410 w 10000"/>
              <a:gd name="connsiteY16" fmla="*/ 286 h 10000"/>
              <a:gd name="connsiteX17" fmla="*/ 8677 w 10000"/>
              <a:gd name="connsiteY17" fmla="*/ 0 h 10000"/>
              <a:gd name="connsiteX18" fmla="*/ 8677 w 10000"/>
              <a:gd name="connsiteY18" fmla="*/ 0 h 10000"/>
              <a:gd name="connsiteX19" fmla="*/ 8677 w 10000"/>
              <a:gd name="connsiteY19" fmla="*/ 286 h 10000"/>
              <a:gd name="connsiteX20" fmla="*/ 8677 w 10000"/>
              <a:gd name="connsiteY20" fmla="*/ 576 h 10000"/>
              <a:gd name="connsiteX21" fmla="*/ 8677 w 10000"/>
              <a:gd name="connsiteY21" fmla="*/ 825 h 10000"/>
              <a:gd name="connsiteX22" fmla="*/ 8938 w 10000"/>
              <a:gd name="connsiteY22" fmla="*/ 1115 h 10000"/>
              <a:gd name="connsiteX23" fmla="*/ 8938 w 10000"/>
              <a:gd name="connsiteY23" fmla="*/ 1689 h 10000"/>
              <a:gd name="connsiteX24" fmla="*/ 8938 w 10000"/>
              <a:gd name="connsiteY24" fmla="*/ 2268 h 10000"/>
              <a:gd name="connsiteX25" fmla="*/ 9206 w 10000"/>
              <a:gd name="connsiteY25" fmla="*/ 2843 h 10000"/>
              <a:gd name="connsiteX26" fmla="*/ 9206 w 10000"/>
              <a:gd name="connsiteY26" fmla="*/ 4278 h 10000"/>
              <a:gd name="connsiteX27" fmla="*/ 9470 w 10000"/>
              <a:gd name="connsiteY27" fmla="*/ 5434 h 10000"/>
              <a:gd name="connsiteX28" fmla="*/ 9735 w 10000"/>
              <a:gd name="connsiteY28" fmla="*/ 6293 h 10000"/>
              <a:gd name="connsiteX29" fmla="*/ 10000 w 10000"/>
              <a:gd name="connsiteY29" fmla="*/ 6869 h 10000"/>
              <a:gd name="connsiteX30" fmla="*/ 10000 w 10000"/>
              <a:gd name="connsiteY30" fmla="*/ 7157 h 10000"/>
              <a:gd name="connsiteX31" fmla="*/ 10000 w 10000"/>
              <a:gd name="connsiteY31" fmla="*/ 7446 h 10000"/>
              <a:gd name="connsiteX32" fmla="*/ 10000 w 10000"/>
              <a:gd name="connsiteY32" fmla="*/ 7696 h 10000"/>
              <a:gd name="connsiteX33" fmla="*/ 9735 w 10000"/>
              <a:gd name="connsiteY33" fmla="*/ 7988 h 10000"/>
              <a:gd name="connsiteX34" fmla="*/ 9470 w 10000"/>
              <a:gd name="connsiteY34" fmla="*/ 8271 h 10000"/>
              <a:gd name="connsiteX35" fmla="*/ 9206 w 10000"/>
              <a:gd name="connsiteY35" fmla="*/ 8561 h 10000"/>
              <a:gd name="connsiteX36" fmla="*/ 8677 w 10000"/>
              <a:gd name="connsiteY36" fmla="*/ 8846 h 10000"/>
              <a:gd name="connsiteX37" fmla="*/ 8145 w 10000"/>
              <a:gd name="connsiteY37" fmla="*/ 9132 h 10000"/>
              <a:gd name="connsiteX38" fmla="*/ 7119 w 10000"/>
              <a:gd name="connsiteY38" fmla="*/ 9714 h 10000"/>
              <a:gd name="connsiteX39" fmla="*/ 6061 w 10000"/>
              <a:gd name="connsiteY39" fmla="*/ 10000 h 10000"/>
              <a:gd name="connsiteX40" fmla="*/ 4999 w 10000"/>
              <a:gd name="connsiteY40" fmla="*/ 10000 h 10000"/>
              <a:gd name="connsiteX41" fmla="*/ 4204 w 10000"/>
              <a:gd name="connsiteY41" fmla="*/ 10000 h 10000"/>
              <a:gd name="connsiteX42" fmla="*/ 3410 w 10000"/>
              <a:gd name="connsiteY42" fmla="*/ 10000 h 10000"/>
              <a:gd name="connsiteX43" fmla="*/ 2880 w 10000"/>
              <a:gd name="connsiteY43" fmla="*/ 10000 h 10000"/>
              <a:gd name="connsiteX44" fmla="*/ 2085 w 10000"/>
              <a:gd name="connsiteY44" fmla="*/ 10000 h 10000"/>
              <a:gd name="connsiteX45" fmla="*/ 1557 w 10000"/>
              <a:gd name="connsiteY45" fmla="*/ 9714 h 10000"/>
              <a:gd name="connsiteX46" fmla="*/ 1026 w 10000"/>
              <a:gd name="connsiteY46" fmla="*/ 9714 h 10000"/>
              <a:gd name="connsiteX47" fmla="*/ 530 w 10000"/>
              <a:gd name="connsiteY47" fmla="*/ 9426 h 10000"/>
              <a:gd name="connsiteX48" fmla="*/ 0 w 10000"/>
              <a:gd name="connsiteY48" fmla="*/ 9132 h 10000"/>
              <a:gd name="connsiteX0" fmla="*/ 2352 w 10000"/>
              <a:gd name="connsiteY0" fmla="*/ 7446 h 10000"/>
              <a:gd name="connsiteX1" fmla="*/ 3145 w 10000"/>
              <a:gd name="connsiteY1" fmla="*/ 7446 h 10000"/>
              <a:gd name="connsiteX2" fmla="*/ 3941 w 10000"/>
              <a:gd name="connsiteY2" fmla="*/ 7446 h 10000"/>
              <a:gd name="connsiteX3" fmla="*/ 4735 w 10000"/>
              <a:gd name="connsiteY3" fmla="*/ 7446 h 10000"/>
              <a:gd name="connsiteX4" fmla="*/ 5531 w 10000"/>
              <a:gd name="connsiteY4" fmla="*/ 7446 h 10000"/>
              <a:gd name="connsiteX5" fmla="*/ 6061 w 10000"/>
              <a:gd name="connsiteY5" fmla="*/ 7157 h 10000"/>
              <a:gd name="connsiteX6" fmla="*/ 6854 w 10000"/>
              <a:gd name="connsiteY6" fmla="*/ 6585 h 10000"/>
              <a:gd name="connsiteX7" fmla="*/ 7119 w 10000"/>
              <a:gd name="connsiteY7" fmla="*/ 6293 h 10000"/>
              <a:gd name="connsiteX8" fmla="*/ 7349 w 10000"/>
              <a:gd name="connsiteY8" fmla="*/ 5716 h 10000"/>
              <a:gd name="connsiteX9" fmla="*/ 7615 w 10000"/>
              <a:gd name="connsiteY9" fmla="*/ 4848 h 10000"/>
              <a:gd name="connsiteX10" fmla="*/ 7881 w 10000"/>
              <a:gd name="connsiteY10" fmla="*/ 3998 h 10000"/>
              <a:gd name="connsiteX11" fmla="*/ 8145 w 10000"/>
              <a:gd name="connsiteY11" fmla="*/ 3129 h 10000"/>
              <a:gd name="connsiteX12" fmla="*/ 8145 w 10000"/>
              <a:gd name="connsiteY12" fmla="*/ 2268 h 10000"/>
              <a:gd name="connsiteX13" fmla="*/ 8145 w 10000"/>
              <a:gd name="connsiteY13" fmla="*/ 1399 h 10000"/>
              <a:gd name="connsiteX14" fmla="*/ 8410 w 10000"/>
              <a:gd name="connsiteY14" fmla="*/ 576 h 10000"/>
              <a:gd name="connsiteX15" fmla="*/ 8410 w 10000"/>
              <a:gd name="connsiteY15" fmla="*/ 286 h 10000"/>
              <a:gd name="connsiteX16" fmla="*/ 8677 w 10000"/>
              <a:gd name="connsiteY16" fmla="*/ 0 h 10000"/>
              <a:gd name="connsiteX17" fmla="*/ 8677 w 10000"/>
              <a:gd name="connsiteY17" fmla="*/ 0 h 10000"/>
              <a:gd name="connsiteX18" fmla="*/ 8677 w 10000"/>
              <a:gd name="connsiteY18" fmla="*/ 286 h 10000"/>
              <a:gd name="connsiteX19" fmla="*/ 8677 w 10000"/>
              <a:gd name="connsiteY19" fmla="*/ 576 h 10000"/>
              <a:gd name="connsiteX20" fmla="*/ 8677 w 10000"/>
              <a:gd name="connsiteY20" fmla="*/ 825 h 10000"/>
              <a:gd name="connsiteX21" fmla="*/ 8938 w 10000"/>
              <a:gd name="connsiteY21" fmla="*/ 1115 h 10000"/>
              <a:gd name="connsiteX22" fmla="*/ 8938 w 10000"/>
              <a:gd name="connsiteY22" fmla="*/ 1689 h 10000"/>
              <a:gd name="connsiteX23" fmla="*/ 8938 w 10000"/>
              <a:gd name="connsiteY23" fmla="*/ 2268 h 10000"/>
              <a:gd name="connsiteX24" fmla="*/ 9206 w 10000"/>
              <a:gd name="connsiteY24" fmla="*/ 2843 h 10000"/>
              <a:gd name="connsiteX25" fmla="*/ 9206 w 10000"/>
              <a:gd name="connsiteY25" fmla="*/ 4278 h 10000"/>
              <a:gd name="connsiteX26" fmla="*/ 9470 w 10000"/>
              <a:gd name="connsiteY26" fmla="*/ 5434 h 10000"/>
              <a:gd name="connsiteX27" fmla="*/ 9735 w 10000"/>
              <a:gd name="connsiteY27" fmla="*/ 6293 h 10000"/>
              <a:gd name="connsiteX28" fmla="*/ 10000 w 10000"/>
              <a:gd name="connsiteY28" fmla="*/ 6869 h 10000"/>
              <a:gd name="connsiteX29" fmla="*/ 10000 w 10000"/>
              <a:gd name="connsiteY29" fmla="*/ 7157 h 10000"/>
              <a:gd name="connsiteX30" fmla="*/ 10000 w 10000"/>
              <a:gd name="connsiteY30" fmla="*/ 7446 h 10000"/>
              <a:gd name="connsiteX31" fmla="*/ 10000 w 10000"/>
              <a:gd name="connsiteY31" fmla="*/ 7696 h 10000"/>
              <a:gd name="connsiteX32" fmla="*/ 9735 w 10000"/>
              <a:gd name="connsiteY32" fmla="*/ 7988 h 10000"/>
              <a:gd name="connsiteX33" fmla="*/ 9470 w 10000"/>
              <a:gd name="connsiteY33" fmla="*/ 8271 h 10000"/>
              <a:gd name="connsiteX34" fmla="*/ 9206 w 10000"/>
              <a:gd name="connsiteY34" fmla="*/ 8561 h 10000"/>
              <a:gd name="connsiteX35" fmla="*/ 8677 w 10000"/>
              <a:gd name="connsiteY35" fmla="*/ 8846 h 10000"/>
              <a:gd name="connsiteX36" fmla="*/ 8145 w 10000"/>
              <a:gd name="connsiteY36" fmla="*/ 9132 h 10000"/>
              <a:gd name="connsiteX37" fmla="*/ 7119 w 10000"/>
              <a:gd name="connsiteY37" fmla="*/ 9714 h 10000"/>
              <a:gd name="connsiteX38" fmla="*/ 6061 w 10000"/>
              <a:gd name="connsiteY38" fmla="*/ 10000 h 10000"/>
              <a:gd name="connsiteX39" fmla="*/ 4999 w 10000"/>
              <a:gd name="connsiteY39" fmla="*/ 10000 h 10000"/>
              <a:gd name="connsiteX40" fmla="*/ 4204 w 10000"/>
              <a:gd name="connsiteY40" fmla="*/ 10000 h 10000"/>
              <a:gd name="connsiteX41" fmla="*/ 3410 w 10000"/>
              <a:gd name="connsiteY41" fmla="*/ 10000 h 10000"/>
              <a:gd name="connsiteX42" fmla="*/ 2880 w 10000"/>
              <a:gd name="connsiteY42" fmla="*/ 10000 h 10000"/>
              <a:gd name="connsiteX43" fmla="*/ 2085 w 10000"/>
              <a:gd name="connsiteY43" fmla="*/ 10000 h 10000"/>
              <a:gd name="connsiteX44" fmla="*/ 1557 w 10000"/>
              <a:gd name="connsiteY44" fmla="*/ 9714 h 10000"/>
              <a:gd name="connsiteX45" fmla="*/ 1026 w 10000"/>
              <a:gd name="connsiteY45" fmla="*/ 9714 h 10000"/>
              <a:gd name="connsiteX46" fmla="*/ 530 w 10000"/>
              <a:gd name="connsiteY46" fmla="*/ 9426 h 10000"/>
              <a:gd name="connsiteX47" fmla="*/ 0 w 10000"/>
              <a:gd name="connsiteY47" fmla="*/ 9132 h 10000"/>
              <a:gd name="connsiteX0" fmla="*/ 3145 w 10000"/>
              <a:gd name="connsiteY0" fmla="*/ 7446 h 10000"/>
              <a:gd name="connsiteX1" fmla="*/ 3941 w 10000"/>
              <a:gd name="connsiteY1" fmla="*/ 7446 h 10000"/>
              <a:gd name="connsiteX2" fmla="*/ 4735 w 10000"/>
              <a:gd name="connsiteY2" fmla="*/ 7446 h 10000"/>
              <a:gd name="connsiteX3" fmla="*/ 5531 w 10000"/>
              <a:gd name="connsiteY3" fmla="*/ 7446 h 10000"/>
              <a:gd name="connsiteX4" fmla="*/ 6061 w 10000"/>
              <a:gd name="connsiteY4" fmla="*/ 7157 h 10000"/>
              <a:gd name="connsiteX5" fmla="*/ 6854 w 10000"/>
              <a:gd name="connsiteY5" fmla="*/ 6585 h 10000"/>
              <a:gd name="connsiteX6" fmla="*/ 7119 w 10000"/>
              <a:gd name="connsiteY6" fmla="*/ 6293 h 10000"/>
              <a:gd name="connsiteX7" fmla="*/ 7349 w 10000"/>
              <a:gd name="connsiteY7" fmla="*/ 5716 h 10000"/>
              <a:gd name="connsiteX8" fmla="*/ 7615 w 10000"/>
              <a:gd name="connsiteY8" fmla="*/ 4848 h 10000"/>
              <a:gd name="connsiteX9" fmla="*/ 7881 w 10000"/>
              <a:gd name="connsiteY9" fmla="*/ 3998 h 10000"/>
              <a:gd name="connsiteX10" fmla="*/ 8145 w 10000"/>
              <a:gd name="connsiteY10" fmla="*/ 3129 h 10000"/>
              <a:gd name="connsiteX11" fmla="*/ 8145 w 10000"/>
              <a:gd name="connsiteY11" fmla="*/ 2268 h 10000"/>
              <a:gd name="connsiteX12" fmla="*/ 8145 w 10000"/>
              <a:gd name="connsiteY12" fmla="*/ 1399 h 10000"/>
              <a:gd name="connsiteX13" fmla="*/ 8410 w 10000"/>
              <a:gd name="connsiteY13" fmla="*/ 576 h 10000"/>
              <a:gd name="connsiteX14" fmla="*/ 8410 w 10000"/>
              <a:gd name="connsiteY14" fmla="*/ 286 h 10000"/>
              <a:gd name="connsiteX15" fmla="*/ 8677 w 10000"/>
              <a:gd name="connsiteY15" fmla="*/ 0 h 10000"/>
              <a:gd name="connsiteX16" fmla="*/ 8677 w 10000"/>
              <a:gd name="connsiteY16" fmla="*/ 0 h 10000"/>
              <a:gd name="connsiteX17" fmla="*/ 8677 w 10000"/>
              <a:gd name="connsiteY17" fmla="*/ 286 h 10000"/>
              <a:gd name="connsiteX18" fmla="*/ 8677 w 10000"/>
              <a:gd name="connsiteY18" fmla="*/ 576 h 10000"/>
              <a:gd name="connsiteX19" fmla="*/ 8677 w 10000"/>
              <a:gd name="connsiteY19" fmla="*/ 825 h 10000"/>
              <a:gd name="connsiteX20" fmla="*/ 8938 w 10000"/>
              <a:gd name="connsiteY20" fmla="*/ 1115 h 10000"/>
              <a:gd name="connsiteX21" fmla="*/ 8938 w 10000"/>
              <a:gd name="connsiteY21" fmla="*/ 1689 h 10000"/>
              <a:gd name="connsiteX22" fmla="*/ 8938 w 10000"/>
              <a:gd name="connsiteY22" fmla="*/ 2268 h 10000"/>
              <a:gd name="connsiteX23" fmla="*/ 9206 w 10000"/>
              <a:gd name="connsiteY23" fmla="*/ 2843 h 10000"/>
              <a:gd name="connsiteX24" fmla="*/ 9206 w 10000"/>
              <a:gd name="connsiteY24" fmla="*/ 4278 h 10000"/>
              <a:gd name="connsiteX25" fmla="*/ 9470 w 10000"/>
              <a:gd name="connsiteY25" fmla="*/ 5434 h 10000"/>
              <a:gd name="connsiteX26" fmla="*/ 9735 w 10000"/>
              <a:gd name="connsiteY26" fmla="*/ 6293 h 10000"/>
              <a:gd name="connsiteX27" fmla="*/ 10000 w 10000"/>
              <a:gd name="connsiteY27" fmla="*/ 6869 h 10000"/>
              <a:gd name="connsiteX28" fmla="*/ 10000 w 10000"/>
              <a:gd name="connsiteY28" fmla="*/ 7157 h 10000"/>
              <a:gd name="connsiteX29" fmla="*/ 10000 w 10000"/>
              <a:gd name="connsiteY29" fmla="*/ 7446 h 10000"/>
              <a:gd name="connsiteX30" fmla="*/ 10000 w 10000"/>
              <a:gd name="connsiteY30" fmla="*/ 7696 h 10000"/>
              <a:gd name="connsiteX31" fmla="*/ 9735 w 10000"/>
              <a:gd name="connsiteY31" fmla="*/ 7988 h 10000"/>
              <a:gd name="connsiteX32" fmla="*/ 9470 w 10000"/>
              <a:gd name="connsiteY32" fmla="*/ 8271 h 10000"/>
              <a:gd name="connsiteX33" fmla="*/ 9206 w 10000"/>
              <a:gd name="connsiteY33" fmla="*/ 8561 h 10000"/>
              <a:gd name="connsiteX34" fmla="*/ 8677 w 10000"/>
              <a:gd name="connsiteY34" fmla="*/ 8846 h 10000"/>
              <a:gd name="connsiteX35" fmla="*/ 8145 w 10000"/>
              <a:gd name="connsiteY35" fmla="*/ 9132 h 10000"/>
              <a:gd name="connsiteX36" fmla="*/ 7119 w 10000"/>
              <a:gd name="connsiteY36" fmla="*/ 9714 h 10000"/>
              <a:gd name="connsiteX37" fmla="*/ 6061 w 10000"/>
              <a:gd name="connsiteY37" fmla="*/ 10000 h 10000"/>
              <a:gd name="connsiteX38" fmla="*/ 4999 w 10000"/>
              <a:gd name="connsiteY38" fmla="*/ 10000 h 10000"/>
              <a:gd name="connsiteX39" fmla="*/ 4204 w 10000"/>
              <a:gd name="connsiteY39" fmla="*/ 10000 h 10000"/>
              <a:gd name="connsiteX40" fmla="*/ 3410 w 10000"/>
              <a:gd name="connsiteY40" fmla="*/ 10000 h 10000"/>
              <a:gd name="connsiteX41" fmla="*/ 2880 w 10000"/>
              <a:gd name="connsiteY41" fmla="*/ 10000 h 10000"/>
              <a:gd name="connsiteX42" fmla="*/ 2085 w 10000"/>
              <a:gd name="connsiteY42" fmla="*/ 10000 h 10000"/>
              <a:gd name="connsiteX43" fmla="*/ 1557 w 10000"/>
              <a:gd name="connsiteY43" fmla="*/ 9714 h 10000"/>
              <a:gd name="connsiteX44" fmla="*/ 1026 w 10000"/>
              <a:gd name="connsiteY44" fmla="*/ 9714 h 10000"/>
              <a:gd name="connsiteX45" fmla="*/ 530 w 10000"/>
              <a:gd name="connsiteY45" fmla="*/ 9426 h 10000"/>
              <a:gd name="connsiteX46" fmla="*/ 0 w 10000"/>
              <a:gd name="connsiteY46" fmla="*/ 9132 h 10000"/>
              <a:gd name="connsiteX0" fmla="*/ 3145 w 10000"/>
              <a:gd name="connsiteY0" fmla="*/ 7446 h 10000"/>
              <a:gd name="connsiteX1" fmla="*/ 4735 w 10000"/>
              <a:gd name="connsiteY1" fmla="*/ 7446 h 10000"/>
              <a:gd name="connsiteX2" fmla="*/ 5531 w 10000"/>
              <a:gd name="connsiteY2" fmla="*/ 7446 h 10000"/>
              <a:gd name="connsiteX3" fmla="*/ 6061 w 10000"/>
              <a:gd name="connsiteY3" fmla="*/ 7157 h 10000"/>
              <a:gd name="connsiteX4" fmla="*/ 6854 w 10000"/>
              <a:gd name="connsiteY4" fmla="*/ 6585 h 10000"/>
              <a:gd name="connsiteX5" fmla="*/ 7119 w 10000"/>
              <a:gd name="connsiteY5" fmla="*/ 6293 h 10000"/>
              <a:gd name="connsiteX6" fmla="*/ 7349 w 10000"/>
              <a:gd name="connsiteY6" fmla="*/ 5716 h 10000"/>
              <a:gd name="connsiteX7" fmla="*/ 7615 w 10000"/>
              <a:gd name="connsiteY7" fmla="*/ 4848 h 10000"/>
              <a:gd name="connsiteX8" fmla="*/ 7881 w 10000"/>
              <a:gd name="connsiteY8" fmla="*/ 3998 h 10000"/>
              <a:gd name="connsiteX9" fmla="*/ 8145 w 10000"/>
              <a:gd name="connsiteY9" fmla="*/ 3129 h 10000"/>
              <a:gd name="connsiteX10" fmla="*/ 8145 w 10000"/>
              <a:gd name="connsiteY10" fmla="*/ 2268 h 10000"/>
              <a:gd name="connsiteX11" fmla="*/ 8145 w 10000"/>
              <a:gd name="connsiteY11" fmla="*/ 1399 h 10000"/>
              <a:gd name="connsiteX12" fmla="*/ 8410 w 10000"/>
              <a:gd name="connsiteY12" fmla="*/ 576 h 10000"/>
              <a:gd name="connsiteX13" fmla="*/ 8410 w 10000"/>
              <a:gd name="connsiteY13" fmla="*/ 286 h 10000"/>
              <a:gd name="connsiteX14" fmla="*/ 8677 w 10000"/>
              <a:gd name="connsiteY14" fmla="*/ 0 h 10000"/>
              <a:gd name="connsiteX15" fmla="*/ 8677 w 10000"/>
              <a:gd name="connsiteY15" fmla="*/ 0 h 10000"/>
              <a:gd name="connsiteX16" fmla="*/ 8677 w 10000"/>
              <a:gd name="connsiteY16" fmla="*/ 286 h 10000"/>
              <a:gd name="connsiteX17" fmla="*/ 8677 w 10000"/>
              <a:gd name="connsiteY17" fmla="*/ 576 h 10000"/>
              <a:gd name="connsiteX18" fmla="*/ 8677 w 10000"/>
              <a:gd name="connsiteY18" fmla="*/ 825 h 10000"/>
              <a:gd name="connsiteX19" fmla="*/ 8938 w 10000"/>
              <a:gd name="connsiteY19" fmla="*/ 1115 h 10000"/>
              <a:gd name="connsiteX20" fmla="*/ 8938 w 10000"/>
              <a:gd name="connsiteY20" fmla="*/ 1689 h 10000"/>
              <a:gd name="connsiteX21" fmla="*/ 8938 w 10000"/>
              <a:gd name="connsiteY21" fmla="*/ 2268 h 10000"/>
              <a:gd name="connsiteX22" fmla="*/ 9206 w 10000"/>
              <a:gd name="connsiteY22" fmla="*/ 2843 h 10000"/>
              <a:gd name="connsiteX23" fmla="*/ 9206 w 10000"/>
              <a:gd name="connsiteY23" fmla="*/ 4278 h 10000"/>
              <a:gd name="connsiteX24" fmla="*/ 9470 w 10000"/>
              <a:gd name="connsiteY24" fmla="*/ 5434 h 10000"/>
              <a:gd name="connsiteX25" fmla="*/ 9735 w 10000"/>
              <a:gd name="connsiteY25" fmla="*/ 6293 h 10000"/>
              <a:gd name="connsiteX26" fmla="*/ 10000 w 10000"/>
              <a:gd name="connsiteY26" fmla="*/ 6869 h 10000"/>
              <a:gd name="connsiteX27" fmla="*/ 10000 w 10000"/>
              <a:gd name="connsiteY27" fmla="*/ 7157 h 10000"/>
              <a:gd name="connsiteX28" fmla="*/ 10000 w 10000"/>
              <a:gd name="connsiteY28" fmla="*/ 7446 h 10000"/>
              <a:gd name="connsiteX29" fmla="*/ 10000 w 10000"/>
              <a:gd name="connsiteY29" fmla="*/ 7696 h 10000"/>
              <a:gd name="connsiteX30" fmla="*/ 9735 w 10000"/>
              <a:gd name="connsiteY30" fmla="*/ 7988 h 10000"/>
              <a:gd name="connsiteX31" fmla="*/ 9470 w 10000"/>
              <a:gd name="connsiteY31" fmla="*/ 8271 h 10000"/>
              <a:gd name="connsiteX32" fmla="*/ 9206 w 10000"/>
              <a:gd name="connsiteY32" fmla="*/ 8561 h 10000"/>
              <a:gd name="connsiteX33" fmla="*/ 8677 w 10000"/>
              <a:gd name="connsiteY33" fmla="*/ 8846 h 10000"/>
              <a:gd name="connsiteX34" fmla="*/ 8145 w 10000"/>
              <a:gd name="connsiteY34" fmla="*/ 9132 h 10000"/>
              <a:gd name="connsiteX35" fmla="*/ 7119 w 10000"/>
              <a:gd name="connsiteY35" fmla="*/ 9714 h 10000"/>
              <a:gd name="connsiteX36" fmla="*/ 6061 w 10000"/>
              <a:gd name="connsiteY36" fmla="*/ 10000 h 10000"/>
              <a:gd name="connsiteX37" fmla="*/ 4999 w 10000"/>
              <a:gd name="connsiteY37" fmla="*/ 10000 h 10000"/>
              <a:gd name="connsiteX38" fmla="*/ 4204 w 10000"/>
              <a:gd name="connsiteY38" fmla="*/ 10000 h 10000"/>
              <a:gd name="connsiteX39" fmla="*/ 3410 w 10000"/>
              <a:gd name="connsiteY39" fmla="*/ 10000 h 10000"/>
              <a:gd name="connsiteX40" fmla="*/ 2880 w 10000"/>
              <a:gd name="connsiteY40" fmla="*/ 10000 h 10000"/>
              <a:gd name="connsiteX41" fmla="*/ 2085 w 10000"/>
              <a:gd name="connsiteY41" fmla="*/ 10000 h 10000"/>
              <a:gd name="connsiteX42" fmla="*/ 1557 w 10000"/>
              <a:gd name="connsiteY42" fmla="*/ 9714 h 10000"/>
              <a:gd name="connsiteX43" fmla="*/ 1026 w 10000"/>
              <a:gd name="connsiteY43" fmla="*/ 9714 h 10000"/>
              <a:gd name="connsiteX44" fmla="*/ 530 w 10000"/>
              <a:gd name="connsiteY44" fmla="*/ 9426 h 10000"/>
              <a:gd name="connsiteX45" fmla="*/ 0 w 10000"/>
              <a:gd name="connsiteY45" fmla="*/ 9132 h 10000"/>
              <a:gd name="connsiteX0" fmla="*/ 3145 w 10000"/>
              <a:gd name="connsiteY0" fmla="*/ 7446 h 10000"/>
              <a:gd name="connsiteX1" fmla="*/ 5531 w 10000"/>
              <a:gd name="connsiteY1" fmla="*/ 7446 h 10000"/>
              <a:gd name="connsiteX2" fmla="*/ 6061 w 10000"/>
              <a:gd name="connsiteY2" fmla="*/ 7157 h 10000"/>
              <a:gd name="connsiteX3" fmla="*/ 6854 w 10000"/>
              <a:gd name="connsiteY3" fmla="*/ 6585 h 10000"/>
              <a:gd name="connsiteX4" fmla="*/ 7119 w 10000"/>
              <a:gd name="connsiteY4" fmla="*/ 6293 h 10000"/>
              <a:gd name="connsiteX5" fmla="*/ 7349 w 10000"/>
              <a:gd name="connsiteY5" fmla="*/ 5716 h 10000"/>
              <a:gd name="connsiteX6" fmla="*/ 7615 w 10000"/>
              <a:gd name="connsiteY6" fmla="*/ 4848 h 10000"/>
              <a:gd name="connsiteX7" fmla="*/ 7881 w 10000"/>
              <a:gd name="connsiteY7" fmla="*/ 3998 h 10000"/>
              <a:gd name="connsiteX8" fmla="*/ 8145 w 10000"/>
              <a:gd name="connsiteY8" fmla="*/ 3129 h 10000"/>
              <a:gd name="connsiteX9" fmla="*/ 8145 w 10000"/>
              <a:gd name="connsiteY9" fmla="*/ 2268 h 10000"/>
              <a:gd name="connsiteX10" fmla="*/ 8145 w 10000"/>
              <a:gd name="connsiteY10" fmla="*/ 1399 h 10000"/>
              <a:gd name="connsiteX11" fmla="*/ 8410 w 10000"/>
              <a:gd name="connsiteY11" fmla="*/ 576 h 10000"/>
              <a:gd name="connsiteX12" fmla="*/ 8410 w 10000"/>
              <a:gd name="connsiteY12" fmla="*/ 286 h 10000"/>
              <a:gd name="connsiteX13" fmla="*/ 8677 w 10000"/>
              <a:gd name="connsiteY13" fmla="*/ 0 h 10000"/>
              <a:gd name="connsiteX14" fmla="*/ 8677 w 10000"/>
              <a:gd name="connsiteY14" fmla="*/ 0 h 10000"/>
              <a:gd name="connsiteX15" fmla="*/ 8677 w 10000"/>
              <a:gd name="connsiteY15" fmla="*/ 286 h 10000"/>
              <a:gd name="connsiteX16" fmla="*/ 8677 w 10000"/>
              <a:gd name="connsiteY16" fmla="*/ 576 h 10000"/>
              <a:gd name="connsiteX17" fmla="*/ 8677 w 10000"/>
              <a:gd name="connsiteY17" fmla="*/ 825 h 10000"/>
              <a:gd name="connsiteX18" fmla="*/ 8938 w 10000"/>
              <a:gd name="connsiteY18" fmla="*/ 1115 h 10000"/>
              <a:gd name="connsiteX19" fmla="*/ 8938 w 10000"/>
              <a:gd name="connsiteY19" fmla="*/ 1689 h 10000"/>
              <a:gd name="connsiteX20" fmla="*/ 8938 w 10000"/>
              <a:gd name="connsiteY20" fmla="*/ 2268 h 10000"/>
              <a:gd name="connsiteX21" fmla="*/ 9206 w 10000"/>
              <a:gd name="connsiteY21" fmla="*/ 2843 h 10000"/>
              <a:gd name="connsiteX22" fmla="*/ 9206 w 10000"/>
              <a:gd name="connsiteY22" fmla="*/ 4278 h 10000"/>
              <a:gd name="connsiteX23" fmla="*/ 9470 w 10000"/>
              <a:gd name="connsiteY23" fmla="*/ 5434 h 10000"/>
              <a:gd name="connsiteX24" fmla="*/ 9735 w 10000"/>
              <a:gd name="connsiteY24" fmla="*/ 6293 h 10000"/>
              <a:gd name="connsiteX25" fmla="*/ 10000 w 10000"/>
              <a:gd name="connsiteY25" fmla="*/ 6869 h 10000"/>
              <a:gd name="connsiteX26" fmla="*/ 10000 w 10000"/>
              <a:gd name="connsiteY26" fmla="*/ 7157 h 10000"/>
              <a:gd name="connsiteX27" fmla="*/ 10000 w 10000"/>
              <a:gd name="connsiteY27" fmla="*/ 7446 h 10000"/>
              <a:gd name="connsiteX28" fmla="*/ 10000 w 10000"/>
              <a:gd name="connsiteY28" fmla="*/ 7696 h 10000"/>
              <a:gd name="connsiteX29" fmla="*/ 9735 w 10000"/>
              <a:gd name="connsiteY29" fmla="*/ 7988 h 10000"/>
              <a:gd name="connsiteX30" fmla="*/ 9470 w 10000"/>
              <a:gd name="connsiteY30" fmla="*/ 8271 h 10000"/>
              <a:gd name="connsiteX31" fmla="*/ 9206 w 10000"/>
              <a:gd name="connsiteY31" fmla="*/ 8561 h 10000"/>
              <a:gd name="connsiteX32" fmla="*/ 8677 w 10000"/>
              <a:gd name="connsiteY32" fmla="*/ 8846 h 10000"/>
              <a:gd name="connsiteX33" fmla="*/ 8145 w 10000"/>
              <a:gd name="connsiteY33" fmla="*/ 9132 h 10000"/>
              <a:gd name="connsiteX34" fmla="*/ 7119 w 10000"/>
              <a:gd name="connsiteY34" fmla="*/ 9714 h 10000"/>
              <a:gd name="connsiteX35" fmla="*/ 6061 w 10000"/>
              <a:gd name="connsiteY35" fmla="*/ 10000 h 10000"/>
              <a:gd name="connsiteX36" fmla="*/ 4999 w 10000"/>
              <a:gd name="connsiteY36" fmla="*/ 10000 h 10000"/>
              <a:gd name="connsiteX37" fmla="*/ 4204 w 10000"/>
              <a:gd name="connsiteY37" fmla="*/ 10000 h 10000"/>
              <a:gd name="connsiteX38" fmla="*/ 3410 w 10000"/>
              <a:gd name="connsiteY38" fmla="*/ 10000 h 10000"/>
              <a:gd name="connsiteX39" fmla="*/ 2880 w 10000"/>
              <a:gd name="connsiteY39" fmla="*/ 10000 h 10000"/>
              <a:gd name="connsiteX40" fmla="*/ 2085 w 10000"/>
              <a:gd name="connsiteY40" fmla="*/ 10000 h 10000"/>
              <a:gd name="connsiteX41" fmla="*/ 1557 w 10000"/>
              <a:gd name="connsiteY41" fmla="*/ 9714 h 10000"/>
              <a:gd name="connsiteX42" fmla="*/ 1026 w 10000"/>
              <a:gd name="connsiteY42" fmla="*/ 9714 h 10000"/>
              <a:gd name="connsiteX43" fmla="*/ 530 w 10000"/>
              <a:gd name="connsiteY43" fmla="*/ 9426 h 10000"/>
              <a:gd name="connsiteX44" fmla="*/ 0 w 10000"/>
              <a:gd name="connsiteY44" fmla="*/ 9132 h 10000"/>
              <a:gd name="connsiteX0" fmla="*/ 5531 w 10000"/>
              <a:gd name="connsiteY0" fmla="*/ 7446 h 10000"/>
              <a:gd name="connsiteX1" fmla="*/ 6061 w 10000"/>
              <a:gd name="connsiteY1" fmla="*/ 7157 h 10000"/>
              <a:gd name="connsiteX2" fmla="*/ 6854 w 10000"/>
              <a:gd name="connsiteY2" fmla="*/ 6585 h 10000"/>
              <a:gd name="connsiteX3" fmla="*/ 7119 w 10000"/>
              <a:gd name="connsiteY3" fmla="*/ 6293 h 10000"/>
              <a:gd name="connsiteX4" fmla="*/ 7349 w 10000"/>
              <a:gd name="connsiteY4" fmla="*/ 5716 h 10000"/>
              <a:gd name="connsiteX5" fmla="*/ 7615 w 10000"/>
              <a:gd name="connsiteY5" fmla="*/ 4848 h 10000"/>
              <a:gd name="connsiteX6" fmla="*/ 7881 w 10000"/>
              <a:gd name="connsiteY6" fmla="*/ 3998 h 10000"/>
              <a:gd name="connsiteX7" fmla="*/ 8145 w 10000"/>
              <a:gd name="connsiteY7" fmla="*/ 3129 h 10000"/>
              <a:gd name="connsiteX8" fmla="*/ 8145 w 10000"/>
              <a:gd name="connsiteY8" fmla="*/ 2268 h 10000"/>
              <a:gd name="connsiteX9" fmla="*/ 8145 w 10000"/>
              <a:gd name="connsiteY9" fmla="*/ 1399 h 10000"/>
              <a:gd name="connsiteX10" fmla="*/ 8410 w 10000"/>
              <a:gd name="connsiteY10" fmla="*/ 576 h 10000"/>
              <a:gd name="connsiteX11" fmla="*/ 8410 w 10000"/>
              <a:gd name="connsiteY11" fmla="*/ 286 h 10000"/>
              <a:gd name="connsiteX12" fmla="*/ 8677 w 10000"/>
              <a:gd name="connsiteY12" fmla="*/ 0 h 10000"/>
              <a:gd name="connsiteX13" fmla="*/ 8677 w 10000"/>
              <a:gd name="connsiteY13" fmla="*/ 0 h 10000"/>
              <a:gd name="connsiteX14" fmla="*/ 8677 w 10000"/>
              <a:gd name="connsiteY14" fmla="*/ 286 h 10000"/>
              <a:gd name="connsiteX15" fmla="*/ 8677 w 10000"/>
              <a:gd name="connsiteY15" fmla="*/ 576 h 10000"/>
              <a:gd name="connsiteX16" fmla="*/ 8677 w 10000"/>
              <a:gd name="connsiteY16" fmla="*/ 825 h 10000"/>
              <a:gd name="connsiteX17" fmla="*/ 8938 w 10000"/>
              <a:gd name="connsiteY17" fmla="*/ 1115 h 10000"/>
              <a:gd name="connsiteX18" fmla="*/ 8938 w 10000"/>
              <a:gd name="connsiteY18" fmla="*/ 1689 h 10000"/>
              <a:gd name="connsiteX19" fmla="*/ 8938 w 10000"/>
              <a:gd name="connsiteY19" fmla="*/ 2268 h 10000"/>
              <a:gd name="connsiteX20" fmla="*/ 9206 w 10000"/>
              <a:gd name="connsiteY20" fmla="*/ 2843 h 10000"/>
              <a:gd name="connsiteX21" fmla="*/ 9206 w 10000"/>
              <a:gd name="connsiteY21" fmla="*/ 4278 h 10000"/>
              <a:gd name="connsiteX22" fmla="*/ 9470 w 10000"/>
              <a:gd name="connsiteY22" fmla="*/ 5434 h 10000"/>
              <a:gd name="connsiteX23" fmla="*/ 9735 w 10000"/>
              <a:gd name="connsiteY23" fmla="*/ 6293 h 10000"/>
              <a:gd name="connsiteX24" fmla="*/ 10000 w 10000"/>
              <a:gd name="connsiteY24" fmla="*/ 6869 h 10000"/>
              <a:gd name="connsiteX25" fmla="*/ 10000 w 10000"/>
              <a:gd name="connsiteY25" fmla="*/ 7157 h 10000"/>
              <a:gd name="connsiteX26" fmla="*/ 10000 w 10000"/>
              <a:gd name="connsiteY26" fmla="*/ 7446 h 10000"/>
              <a:gd name="connsiteX27" fmla="*/ 10000 w 10000"/>
              <a:gd name="connsiteY27" fmla="*/ 7696 h 10000"/>
              <a:gd name="connsiteX28" fmla="*/ 9735 w 10000"/>
              <a:gd name="connsiteY28" fmla="*/ 7988 h 10000"/>
              <a:gd name="connsiteX29" fmla="*/ 9470 w 10000"/>
              <a:gd name="connsiteY29" fmla="*/ 8271 h 10000"/>
              <a:gd name="connsiteX30" fmla="*/ 9206 w 10000"/>
              <a:gd name="connsiteY30" fmla="*/ 8561 h 10000"/>
              <a:gd name="connsiteX31" fmla="*/ 8677 w 10000"/>
              <a:gd name="connsiteY31" fmla="*/ 8846 h 10000"/>
              <a:gd name="connsiteX32" fmla="*/ 8145 w 10000"/>
              <a:gd name="connsiteY32" fmla="*/ 9132 h 10000"/>
              <a:gd name="connsiteX33" fmla="*/ 7119 w 10000"/>
              <a:gd name="connsiteY33" fmla="*/ 9714 h 10000"/>
              <a:gd name="connsiteX34" fmla="*/ 6061 w 10000"/>
              <a:gd name="connsiteY34" fmla="*/ 10000 h 10000"/>
              <a:gd name="connsiteX35" fmla="*/ 4999 w 10000"/>
              <a:gd name="connsiteY35" fmla="*/ 10000 h 10000"/>
              <a:gd name="connsiteX36" fmla="*/ 4204 w 10000"/>
              <a:gd name="connsiteY36" fmla="*/ 10000 h 10000"/>
              <a:gd name="connsiteX37" fmla="*/ 3410 w 10000"/>
              <a:gd name="connsiteY37" fmla="*/ 10000 h 10000"/>
              <a:gd name="connsiteX38" fmla="*/ 2880 w 10000"/>
              <a:gd name="connsiteY38" fmla="*/ 10000 h 10000"/>
              <a:gd name="connsiteX39" fmla="*/ 2085 w 10000"/>
              <a:gd name="connsiteY39" fmla="*/ 10000 h 10000"/>
              <a:gd name="connsiteX40" fmla="*/ 1557 w 10000"/>
              <a:gd name="connsiteY40" fmla="*/ 9714 h 10000"/>
              <a:gd name="connsiteX41" fmla="*/ 1026 w 10000"/>
              <a:gd name="connsiteY41" fmla="*/ 9714 h 10000"/>
              <a:gd name="connsiteX42" fmla="*/ 530 w 10000"/>
              <a:gd name="connsiteY42" fmla="*/ 9426 h 10000"/>
              <a:gd name="connsiteX43" fmla="*/ 0 w 10000"/>
              <a:gd name="connsiteY43" fmla="*/ 9132 h 10000"/>
              <a:gd name="connsiteX0" fmla="*/ 5001 w 9470"/>
              <a:gd name="connsiteY0" fmla="*/ 7446 h 10000"/>
              <a:gd name="connsiteX1" fmla="*/ 5531 w 9470"/>
              <a:gd name="connsiteY1" fmla="*/ 7157 h 10000"/>
              <a:gd name="connsiteX2" fmla="*/ 6324 w 9470"/>
              <a:gd name="connsiteY2" fmla="*/ 6585 h 10000"/>
              <a:gd name="connsiteX3" fmla="*/ 6589 w 9470"/>
              <a:gd name="connsiteY3" fmla="*/ 6293 h 10000"/>
              <a:gd name="connsiteX4" fmla="*/ 6819 w 9470"/>
              <a:gd name="connsiteY4" fmla="*/ 5716 h 10000"/>
              <a:gd name="connsiteX5" fmla="*/ 7085 w 9470"/>
              <a:gd name="connsiteY5" fmla="*/ 4848 h 10000"/>
              <a:gd name="connsiteX6" fmla="*/ 7351 w 9470"/>
              <a:gd name="connsiteY6" fmla="*/ 3998 h 10000"/>
              <a:gd name="connsiteX7" fmla="*/ 7615 w 9470"/>
              <a:gd name="connsiteY7" fmla="*/ 3129 h 10000"/>
              <a:gd name="connsiteX8" fmla="*/ 7615 w 9470"/>
              <a:gd name="connsiteY8" fmla="*/ 2268 h 10000"/>
              <a:gd name="connsiteX9" fmla="*/ 7615 w 9470"/>
              <a:gd name="connsiteY9" fmla="*/ 1399 h 10000"/>
              <a:gd name="connsiteX10" fmla="*/ 7880 w 9470"/>
              <a:gd name="connsiteY10" fmla="*/ 576 h 10000"/>
              <a:gd name="connsiteX11" fmla="*/ 7880 w 9470"/>
              <a:gd name="connsiteY11" fmla="*/ 286 h 10000"/>
              <a:gd name="connsiteX12" fmla="*/ 8147 w 9470"/>
              <a:gd name="connsiteY12" fmla="*/ 0 h 10000"/>
              <a:gd name="connsiteX13" fmla="*/ 8147 w 9470"/>
              <a:gd name="connsiteY13" fmla="*/ 0 h 10000"/>
              <a:gd name="connsiteX14" fmla="*/ 8147 w 9470"/>
              <a:gd name="connsiteY14" fmla="*/ 286 h 10000"/>
              <a:gd name="connsiteX15" fmla="*/ 8147 w 9470"/>
              <a:gd name="connsiteY15" fmla="*/ 576 h 10000"/>
              <a:gd name="connsiteX16" fmla="*/ 8147 w 9470"/>
              <a:gd name="connsiteY16" fmla="*/ 825 h 10000"/>
              <a:gd name="connsiteX17" fmla="*/ 8408 w 9470"/>
              <a:gd name="connsiteY17" fmla="*/ 1115 h 10000"/>
              <a:gd name="connsiteX18" fmla="*/ 8408 w 9470"/>
              <a:gd name="connsiteY18" fmla="*/ 1689 h 10000"/>
              <a:gd name="connsiteX19" fmla="*/ 8408 w 9470"/>
              <a:gd name="connsiteY19" fmla="*/ 2268 h 10000"/>
              <a:gd name="connsiteX20" fmla="*/ 8676 w 9470"/>
              <a:gd name="connsiteY20" fmla="*/ 2843 h 10000"/>
              <a:gd name="connsiteX21" fmla="*/ 8676 w 9470"/>
              <a:gd name="connsiteY21" fmla="*/ 4278 h 10000"/>
              <a:gd name="connsiteX22" fmla="*/ 8940 w 9470"/>
              <a:gd name="connsiteY22" fmla="*/ 5434 h 10000"/>
              <a:gd name="connsiteX23" fmla="*/ 9205 w 9470"/>
              <a:gd name="connsiteY23" fmla="*/ 6293 h 10000"/>
              <a:gd name="connsiteX24" fmla="*/ 9470 w 9470"/>
              <a:gd name="connsiteY24" fmla="*/ 6869 h 10000"/>
              <a:gd name="connsiteX25" fmla="*/ 9470 w 9470"/>
              <a:gd name="connsiteY25" fmla="*/ 7157 h 10000"/>
              <a:gd name="connsiteX26" fmla="*/ 9470 w 9470"/>
              <a:gd name="connsiteY26" fmla="*/ 7446 h 10000"/>
              <a:gd name="connsiteX27" fmla="*/ 9470 w 9470"/>
              <a:gd name="connsiteY27" fmla="*/ 7696 h 10000"/>
              <a:gd name="connsiteX28" fmla="*/ 9205 w 9470"/>
              <a:gd name="connsiteY28" fmla="*/ 7988 h 10000"/>
              <a:gd name="connsiteX29" fmla="*/ 8940 w 9470"/>
              <a:gd name="connsiteY29" fmla="*/ 8271 h 10000"/>
              <a:gd name="connsiteX30" fmla="*/ 8676 w 9470"/>
              <a:gd name="connsiteY30" fmla="*/ 8561 h 10000"/>
              <a:gd name="connsiteX31" fmla="*/ 8147 w 9470"/>
              <a:gd name="connsiteY31" fmla="*/ 8846 h 10000"/>
              <a:gd name="connsiteX32" fmla="*/ 7615 w 9470"/>
              <a:gd name="connsiteY32" fmla="*/ 9132 h 10000"/>
              <a:gd name="connsiteX33" fmla="*/ 6589 w 9470"/>
              <a:gd name="connsiteY33" fmla="*/ 9714 h 10000"/>
              <a:gd name="connsiteX34" fmla="*/ 5531 w 9470"/>
              <a:gd name="connsiteY34" fmla="*/ 10000 h 10000"/>
              <a:gd name="connsiteX35" fmla="*/ 4469 w 9470"/>
              <a:gd name="connsiteY35" fmla="*/ 10000 h 10000"/>
              <a:gd name="connsiteX36" fmla="*/ 3674 w 9470"/>
              <a:gd name="connsiteY36" fmla="*/ 10000 h 10000"/>
              <a:gd name="connsiteX37" fmla="*/ 2880 w 9470"/>
              <a:gd name="connsiteY37" fmla="*/ 10000 h 10000"/>
              <a:gd name="connsiteX38" fmla="*/ 2350 w 9470"/>
              <a:gd name="connsiteY38" fmla="*/ 10000 h 10000"/>
              <a:gd name="connsiteX39" fmla="*/ 1555 w 9470"/>
              <a:gd name="connsiteY39" fmla="*/ 10000 h 10000"/>
              <a:gd name="connsiteX40" fmla="*/ 1027 w 9470"/>
              <a:gd name="connsiteY40" fmla="*/ 9714 h 10000"/>
              <a:gd name="connsiteX41" fmla="*/ 496 w 9470"/>
              <a:gd name="connsiteY41" fmla="*/ 9714 h 10000"/>
              <a:gd name="connsiteX42" fmla="*/ 0 w 9470"/>
              <a:gd name="connsiteY42" fmla="*/ 9426 h 10000"/>
              <a:gd name="connsiteX0" fmla="*/ 4757 w 9476"/>
              <a:gd name="connsiteY0" fmla="*/ 7446 h 10000"/>
              <a:gd name="connsiteX1" fmla="*/ 5317 w 9476"/>
              <a:gd name="connsiteY1" fmla="*/ 7157 h 10000"/>
              <a:gd name="connsiteX2" fmla="*/ 6154 w 9476"/>
              <a:gd name="connsiteY2" fmla="*/ 6585 h 10000"/>
              <a:gd name="connsiteX3" fmla="*/ 6434 w 9476"/>
              <a:gd name="connsiteY3" fmla="*/ 6293 h 10000"/>
              <a:gd name="connsiteX4" fmla="*/ 6677 w 9476"/>
              <a:gd name="connsiteY4" fmla="*/ 5716 h 10000"/>
              <a:gd name="connsiteX5" fmla="*/ 6958 w 9476"/>
              <a:gd name="connsiteY5" fmla="*/ 4848 h 10000"/>
              <a:gd name="connsiteX6" fmla="*/ 7238 w 9476"/>
              <a:gd name="connsiteY6" fmla="*/ 3998 h 10000"/>
              <a:gd name="connsiteX7" fmla="*/ 7517 w 9476"/>
              <a:gd name="connsiteY7" fmla="*/ 3129 h 10000"/>
              <a:gd name="connsiteX8" fmla="*/ 7517 w 9476"/>
              <a:gd name="connsiteY8" fmla="*/ 2268 h 10000"/>
              <a:gd name="connsiteX9" fmla="*/ 7517 w 9476"/>
              <a:gd name="connsiteY9" fmla="*/ 1399 h 10000"/>
              <a:gd name="connsiteX10" fmla="*/ 7797 w 9476"/>
              <a:gd name="connsiteY10" fmla="*/ 576 h 10000"/>
              <a:gd name="connsiteX11" fmla="*/ 7797 w 9476"/>
              <a:gd name="connsiteY11" fmla="*/ 286 h 10000"/>
              <a:gd name="connsiteX12" fmla="*/ 8079 w 9476"/>
              <a:gd name="connsiteY12" fmla="*/ 0 h 10000"/>
              <a:gd name="connsiteX13" fmla="*/ 8079 w 9476"/>
              <a:gd name="connsiteY13" fmla="*/ 0 h 10000"/>
              <a:gd name="connsiteX14" fmla="*/ 8079 w 9476"/>
              <a:gd name="connsiteY14" fmla="*/ 286 h 10000"/>
              <a:gd name="connsiteX15" fmla="*/ 8079 w 9476"/>
              <a:gd name="connsiteY15" fmla="*/ 576 h 10000"/>
              <a:gd name="connsiteX16" fmla="*/ 8079 w 9476"/>
              <a:gd name="connsiteY16" fmla="*/ 825 h 10000"/>
              <a:gd name="connsiteX17" fmla="*/ 8355 w 9476"/>
              <a:gd name="connsiteY17" fmla="*/ 1115 h 10000"/>
              <a:gd name="connsiteX18" fmla="*/ 8355 w 9476"/>
              <a:gd name="connsiteY18" fmla="*/ 1689 h 10000"/>
              <a:gd name="connsiteX19" fmla="*/ 8355 w 9476"/>
              <a:gd name="connsiteY19" fmla="*/ 2268 h 10000"/>
              <a:gd name="connsiteX20" fmla="*/ 8638 w 9476"/>
              <a:gd name="connsiteY20" fmla="*/ 2843 h 10000"/>
              <a:gd name="connsiteX21" fmla="*/ 8638 w 9476"/>
              <a:gd name="connsiteY21" fmla="*/ 4278 h 10000"/>
              <a:gd name="connsiteX22" fmla="*/ 8916 w 9476"/>
              <a:gd name="connsiteY22" fmla="*/ 5434 h 10000"/>
              <a:gd name="connsiteX23" fmla="*/ 9196 w 9476"/>
              <a:gd name="connsiteY23" fmla="*/ 6293 h 10000"/>
              <a:gd name="connsiteX24" fmla="*/ 9476 w 9476"/>
              <a:gd name="connsiteY24" fmla="*/ 6869 h 10000"/>
              <a:gd name="connsiteX25" fmla="*/ 9476 w 9476"/>
              <a:gd name="connsiteY25" fmla="*/ 7157 h 10000"/>
              <a:gd name="connsiteX26" fmla="*/ 9476 w 9476"/>
              <a:gd name="connsiteY26" fmla="*/ 7446 h 10000"/>
              <a:gd name="connsiteX27" fmla="*/ 9476 w 9476"/>
              <a:gd name="connsiteY27" fmla="*/ 7696 h 10000"/>
              <a:gd name="connsiteX28" fmla="*/ 9196 w 9476"/>
              <a:gd name="connsiteY28" fmla="*/ 7988 h 10000"/>
              <a:gd name="connsiteX29" fmla="*/ 8916 w 9476"/>
              <a:gd name="connsiteY29" fmla="*/ 8271 h 10000"/>
              <a:gd name="connsiteX30" fmla="*/ 8638 w 9476"/>
              <a:gd name="connsiteY30" fmla="*/ 8561 h 10000"/>
              <a:gd name="connsiteX31" fmla="*/ 8079 w 9476"/>
              <a:gd name="connsiteY31" fmla="*/ 8846 h 10000"/>
              <a:gd name="connsiteX32" fmla="*/ 7517 w 9476"/>
              <a:gd name="connsiteY32" fmla="*/ 9132 h 10000"/>
              <a:gd name="connsiteX33" fmla="*/ 6434 w 9476"/>
              <a:gd name="connsiteY33" fmla="*/ 9714 h 10000"/>
              <a:gd name="connsiteX34" fmla="*/ 5317 w 9476"/>
              <a:gd name="connsiteY34" fmla="*/ 10000 h 10000"/>
              <a:gd name="connsiteX35" fmla="*/ 4195 w 9476"/>
              <a:gd name="connsiteY35" fmla="*/ 10000 h 10000"/>
              <a:gd name="connsiteX36" fmla="*/ 3356 w 9476"/>
              <a:gd name="connsiteY36" fmla="*/ 10000 h 10000"/>
              <a:gd name="connsiteX37" fmla="*/ 2517 w 9476"/>
              <a:gd name="connsiteY37" fmla="*/ 10000 h 10000"/>
              <a:gd name="connsiteX38" fmla="*/ 1958 w 9476"/>
              <a:gd name="connsiteY38" fmla="*/ 10000 h 10000"/>
              <a:gd name="connsiteX39" fmla="*/ 1118 w 9476"/>
              <a:gd name="connsiteY39" fmla="*/ 10000 h 10000"/>
              <a:gd name="connsiteX40" fmla="*/ 560 w 9476"/>
              <a:gd name="connsiteY40" fmla="*/ 9714 h 10000"/>
              <a:gd name="connsiteX41" fmla="*/ 0 w 9476"/>
              <a:gd name="connsiteY41" fmla="*/ 9714 h 10000"/>
              <a:gd name="connsiteX0" fmla="*/ 4429 w 9409"/>
              <a:gd name="connsiteY0" fmla="*/ 7446 h 10000"/>
              <a:gd name="connsiteX1" fmla="*/ 5020 w 9409"/>
              <a:gd name="connsiteY1" fmla="*/ 7157 h 10000"/>
              <a:gd name="connsiteX2" fmla="*/ 5903 w 9409"/>
              <a:gd name="connsiteY2" fmla="*/ 6585 h 10000"/>
              <a:gd name="connsiteX3" fmla="*/ 6199 w 9409"/>
              <a:gd name="connsiteY3" fmla="*/ 6293 h 10000"/>
              <a:gd name="connsiteX4" fmla="*/ 6455 w 9409"/>
              <a:gd name="connsiteY4" fmla="*/ 5716 h 10000"/>
              <a:gd name="connsiteX5" fmla="*/ 6752 w 9409"/>
              <a:gd name="connsiteY5" fmla="*/ 4848 h 10000"/>
              <a:gd name="connsiteX6" fmla="*/ 7047 w 9409"/>
              <a:gd name="connsiteY6" fmla="*/ 3998 h 10000"/>
              <a:gd name="connsiteX7" fmla="*/ 7342 w 9409"/>
              <a:gd name="connsiteY7" fmla="*/ 3129 h 10000"/>
              <a:gd name="connsiteX8" fmla="*/ 7342 w 9409"/>
              <a:gd name="connsiteY8" fmla="*/ 2268 h 10000"/>
              <a:gd name="connsiteX9" fmla="*/ 7342 w 9409"/>
              <a:gd name="connsiteY9" fmla="*/ 1399 h 10000"/>
              <a:gd name="connsiteX10" fmla="*/ 7637 w 9409"/>
              <a:gd name="connsiteY10" fmla="*/ 576 h 10000"/>
              <a:gd name="connsiteX11" fmla="*/ 7637 w 9409"/>
              <a:gd name="connsiteY11" fmla="*/ 286 h 10000"/>
              <a:gd name="connsiteX12" fmla="*/ 7935 w 9409"/>
              <a:gd name="connsiteY12" fmla="*/ 0 h 10000"/>
              <a:gd name="connsiteX13" fmla="*/ 7935 w 9409"/>
              <a:gd name="connsiteY13" fmla="*/ 0 h 10000"/>
              <a:gd name="connsiteX14" fmla="*/ 7935 w 9409"/>
              <a:gd name="connsiteY14" fmla="*/ 286 h 10000"/>
              <a:gd name="connsiteX15" fmla="*/ 7935 w 9409"/>
              <a:gd name="connsiteY15" fmla="*/ 576 h 10000"/>
              <a:gd name="connsiteX16" fmla="*/ 7935 w 9409"/>
              <a:gd name="connsiteY16" fmla="*/ 825 h 10000"/>
              <a:gd name="connsiteX17" fmla="*/ 8226 w 9409"/>
              <a:gd name="connsiteY17" fmla="*/ 1115 h 10000"/>
              <a:gd name="connsiteX18" fmla="*/ 8226 w 9409"/>
              <a:gd name="connsiteY18" fmla="*/ 1689 h 10000"/>
              <a:gd name="connsiteX19" fmla="*/ 8226 w 9409"/>
              <a:gd name="connsiteY19" fmla="*/ 2268 h 10000"/>
              <a:gd name="connsiteX20" fmla="*/ 8525 w 9409"/>
              <a:gd name="connsiteY20" fmla="*/ 2843 h 10000"/>
              <a:gd name="connsiteX21" fmla="*/ 8525 w 9409"/>
              <a:gd name="connsiteY21" fmla="*/ 4278 h 10000"/>
              <a:gd name="connsiteX22" fmla="*/ 8818 w 9409"/>
              <a:gd name="connsiteY22" fmla="*/ 5434 h 10000"/>
              <a:gd name="connsiteX23" fmla="*/ 9114 w 9409"/>
              <a:gd name="connsiteY23" fmla="*/ 6293 h 10000"/>
              <a:gd name="connsiteX24" fmla="*/ 9409 w 9409"/>
              <a:gd name="connsiteY24" fmla="*/ 6869 h 10000"/>
              <a:gd name="connsiteX25" fmla="*/ 9409 w 9409"/>
              <a:gd name="connsiteY25" fmla="*/ 7157 h 10000"/>
              <a:gd name="connsiteX26" fmla="*/ 9409 w 9409"/>
              <a:gd name="connsiteY26" fmla="*/ 7446 h 10000"/>
              <a:gd name="connsiteX27" fmla="*/ 9409 w 9409"/>
              <a:gd name="connsiteY27" fmla="*/ 7696 h 10000"/>
              <a:gd name="connsiteX28" fmla="*/ 9114 w 9409"/>
              <a:gd name="connsiteY28" fmla="*/ 7988 h 10000"/>
              <a:gd name="connsiteX29" fmla="*/ 8818 w 9409"/>
              <a:gd name="connsiteY29" fmla="*/ 8271 h 10000"/>
              <a:gd name="connsiteX30" fmla="*/ 8525 w 9409"/>
              <a:gd name="connsiteY30" fmla="*/ 8561 h 10000"/>
              <a:gd name="connsiteX31" fmla="*/ 7935 w 9409"/>
              <a:gd name="connsiteY31" fmla="*/ 8846 h 10000"/>
              <a:gd name="connsiteX32" fmla="*/ 7342 w 9409"/>
              <a:gd name="connsiteY32" fmla="*/ 9132 h 10000"/>
              <a:gd name="connsiteX33" fmla="*/ 6199 w 9409"/>
              <a:gd name="connsiteY33" fmla="*/ 9714 h 10000"/>
              <a:gd name="connsiteX34" fmla="*/ 5020 w 9409"/>
              <a:gd name="connsiteY34" fmla="*/ 10000 h 10000"/>
              <a:gd name="connsiteX35" fmla="*/ 3836 w 9409"/>
              <a:gd name="connsiteY35" fmla="*/ 10000 h 10000"/>
              <a:gd name="connsiteX36" fmla="*/ 2951 w 9409"/>
              <a:gd name="connsiteY36" fmla="*/ 10000 h 10000"/>
              <a:gd name="connsiteX37" fmla="*/ 2065 w 9409"/>
              <a:gd name="connsiteY37" fmla="*/ 10000 h 10000"/>
              <a:gd name="connsiteX38" fmla="*/ 1475 w 9409"/>
              <a:gd name="connsiteY38" fmla="*/ 10000 h 10000"/>
              <a:gd name="connsiteX39" fmla="*/ 589 w 9409"/>
              <a:gd name="connsiteY39" fmla="*/ 10000 h 10000"/>
              <a:gd name="connsiteX40" fmla="*/ 0 w 9409"/>
              <a:gd name="connsiteY40" fmla="*/ 9714 h 10000"/>
              <a:gd name="connsiteX0" fmla="*/ 4081 w 9374"/>
              <a:gd name="connsiteY0" fmla="*/ 7446 h 10000"/>
              <a:gd name="connsiteX1" fmla="*/ 4709 w 9374"/>
              <a:gd name="connsiteY1" fmla="*/ 7157 h 10000"/>
              <a:gd name="connsiteX2" fmla="*/ 5648 w 9374"/>
              <a:gd name="connsiteY2" fmla="*/ 6585 h 10000"/>
              <a:gd name="connsiteX3" fmla="*/ 5962 w 9374"/>
              <a:gd name="connsiteY3" fmla="*/ 6293 h 10000"/>
              <a:gd name="connsiteX4" fmla="*/ 6234 w 9374"/>
              <a:gd name="connsiteY4" fmla="*/ 5716 h 10000"/>
              <a:gd name="connsiteX5" fmla="*/ 6550 w 9374"/>
              <a:gd name="connsiteY5" fmla="*/ 4848 h 10000"/>
              <a:gd name="connsiteX6" fmla="*/ 6864 w 9374"/>
              <a:gd name="connsiteY6" fmla="*/ 3998 h 10000"/>
              <a:gd name="connsiteX7" fmla="*/ 7177 w 9374"/>
              <a:gd name="connsiteY7" fmla="*/ 3129 h 10000"/>
              <a:gd name="connsiteX8" fmla="*/ 7177 w 9374"/>
              <a:gd name="connsiteY8" fmla="*/ 2268 h 10000"/>
              <a:gd name="connsiteX9" fmla="*/ 7177 w 9374"/>
              <a:gd name="connsiteY9" fmla="*/ 1399 h 10000"/>
              <a:gd name="connsiteX10" fmla="*/ 7491 w 9374"/>
              <a:gd name="connsiteY10" fmla="*/ 576 h 10000"/>
              <a:gd name="connsiteX11" fmla="*/ 7491 w 9374"/>
              <a:gd name="connsiteY11" fmla="*/ 286 h 10000"/>
              <a:gd name="connsiteX12" fmla="*/ 7807 w 9374"/>
              <a:gd name="connsiteY12" fmla="*/ 0 h 10000"/>
              <a:gd name="connsiteX13" fmla="*/ 7807 w 9374"/>
              <a:gd name="connsiteY13" fmla="*/ 0 h 10000"/>
              <a:gd name="connsiteX14" fmla="*/ 7807 w 9374"/>
              <a:gd name="connsiteY14" fmla="*/ 286 h 10000"/>
              <a:gd name="connsiteX15" fmla="*/ 7807 w 9374"/>
              <a:gd name="connsiteY15" fmla="*/ 576 h 10000"/>
              <a:gd name="connsiteX16" fmla="*/ 7807 w 9374"/>
              <a:gd name="connsiteY16" fmla="*/ 825 h 10000"/>
              <a:gd name="connsiteX17" fmla="*/ 8117 w 9374"/>
              <a:gd name="connsiteY17" fmla="*/ 1115 h 10000"/>
              <a:gd name="connsiteX18" fmla="*/ 8117 w 9374"/>
              <a:gd name="connsiteY18" fmla="*/ 1689 h 10000"/>
              <a:gd name="connsiteX19" fmla="*/ 8117 w 9374"/>
              <a:gd name="connsiteY19" fmla="*/ 2268 h 10000"/>
              <a:gd name="connsiteX20" fmla="*/ 8434 w 9374"/>
              <a:gd name="connsiteY20" fmla="*/ 2843 h 10000"/>
              <a:gd name="connsiteX21" fmla="*/ 8434 w 9374"/>
              <a:gd name="connsiteY21" fmla="*/ 4278 h 10000"/>
              <a:gd name="connsiteX22" fmla="*/ 8746 w 9374"/>
              <a:gd name="connsiteY22" fmla="*/ 5434 h 10000"/>
              <a:gd name="connsiteX23" fmla="*/ 9060 w 9374"/>
              <a:gd name="connsiteY23" fmla="*/ 6293 h 10000"/>
              <a:gd name="connsiteX24" fmla="*/ 9374 w 9374"/>
              <a:gd name="connsiteY24" fmla="*/ 6869 h 10000"/>
              <a:gd name="connsiteX25" fmla="*/ 9374 w 9374"/>
              <a:gd name="connsiteY25" fmla="*/ 7157 h 10000"/>
              <a:gd name="connsiteX26" fmla="*/ 9374 w 9374"/>
              <a:gd name="connsiteY26" fmla="*/ 7446 h 10000"/>
              <a:gd name="connsiteX27" fmla="*/ 9374 w 9374"/>
              <a:gd name="connsiteY27" fmla="*/ 7696 h 10000"/>
              <a:gd name="connsiteX28" fmla="*/ 9060 w 9374"/>
              <a:gd name="connsiteY28" fmla="*/ 7988 h 10000"/>
              <a:gd name="connsiteX29" fmla="*/ 8746 w 9374"/>
              <a:gd name="connsiteY29" fmla="*/ 8271 h 10000"/>
              <a:gd name="connsiteX30" fmla="*/ 8434 w 9374"/>
              <a:gd name="connsiteY30" fmla="*/ 8561 h 10000"/>
              <a:gd name="connsiteX31" fmla="*/ 7807 w 9374"/>
              <a:gd name="connsiteY31" fmla="*/ 8846 h 10000"/>
              <a:gd name="connsiteX32" fmla="*/ 7177 w 9374"/>
              <a:gd name="connsiteY32" fmla="*/ 9132 h 10000"/>
              <a:gd name="connsiteX33" fmla="*/ 5962 w 9374"/>
              <a:gd name="connsiteY33" fmla="*/ 9714 h 10000"/>
              <a:gd name="connsiteX34" fmla="*/ 4709 w 9374"/>
              <a:gd name="connsiteY34" fmla="*/ 10000 h 10000"/>
              <a:gd name="connsiteX35" fmla="*/ 3451 w 9374"/>
              <a:gd name="connsiteY35" fmla="*/ 10000 h 10000"/>
              <a:gd name="connsiteX36" fmla="*/ 2510 w 9374"/>
              <a:gd name="connsiteY36" fmla="*/ 10000 h 10000"/>
              <a:gd name="connsiteX37" fmla="*/ 1569 w 9374"/>
              <a:gd name="connsiteY37" fmla="*/ 10000 h 10000"/>
              <a:gd name="connsiteX38" fmla="*/ 942 w 9374"/>
              <a:gd name="connsiteY38" fmla="*/ 10000 h 10000"/>
              <a:gd name="connsiteX39" fmla="*/ 0 w 9374"/>
              <a:gd name="connsiteY39" fmla="*/ 10000 h 10000"/>
              <a:gd name="connsiteX0" fmla="*/ 3349 w 8995"/>
              <a:gd name="connsiteY0" fmla="*/ 7446 h 10000"/>
              <a:gd name="connsiteX1" fmla="*/ 4018 w 8995"/>
              <a:gd name="connsiteY1" fmla="*/ 7157 h 10000"/>
              <a:gd name="connsiteX2" fmla="*/ 5020 w 8995"/>
              <a:gd name="connsiteY2" fmla="*/ 6585 h 10000"/>
              <a:gd name="connsiteX3" fmla="*/ 5355 w 8995"/>
              <a:gd name="connsiteY3" fmla="*/ 6293 h 10000"/>
              <a:gd name="connsiteX4" fmla="*/ 5645 w 8995"/>
              <a:gd name="connsiteY4" fmla="*/ 5716 h 10000"/>
              <a:gd name="connsiteX5" fmla="*/ 5982 w 8995"/>
              <a:gd name="connsiteY5" fmla="*/ 4848 h 10000"/>
              <a:gd name="connsiteX6" fmla="*/ 6317 w 8995"/>
              <a:gd name="connsiteY6" fmla="*/ 3998 h 10000"/>
              <a:gd name="connsiteX7" fmla="*/ 6651 w 8995"/>
              <a:gd name="connsiteY7" fmla="*/ 3129 h 10000"/>
              <a:gd name="connsiteX8" fmla="*/ 6651 w 8995"/>
              <a:gd name="connsiteY8" fmla="*/ 2268 h 10000"/>
              <a:gd name="connsiteX9" fmla="*/ 6651 w 8995"/>
              <a:gd name="connsiteY9" fmla="*/ 1399 h 10000"/>
              <a:gd name="connsiteX10" fmla="*/ 6986 w 8995"/>
              <a:gd name="connsiteY10" fmla="*/ 576 h 10000"/>
              <a:gd name="connsiteX11" fmla="*/ 6986 w 8995"/>
              <a:gd name="connsiteY11" fmla="*/ 286 h 10000"/>
              <a:gd name="connsiteX12" fmla="*/ 7323 w 8995"/>
              <a:gd name="connsiteY12" fmla="*/ 0 h 10000"/>
              <a:gd name="connsiteX13" fmla="*/ 7323 w 8995"/>
              <a:gd name="connsiteY13" fmla="*/ 0 h 10000"/>
              <a:gd name="connsiteX14" fmla="*/ 7323 w 8995"/>
              <a:gd name="connsiteY14" fmla="*/ 286 h 10000"/>
              <a:gd name="connsiteX15" fmla="*/ 7323 w 8995"/>
              <a:gd name="connsiteY15" fmla="*/ 576 h 10000"/>
              <a:gd name="connsiteX16" fmla="*/ 7323 w 8995"/>
              <a:gd name="connsiteY16" fmla="*/ 825 h 10000"/>
              <a:gd name="connsiteX17" fmla="*/ 7654 w 8995"/>
              <a:gd name="connsiteY17" fmla="*/ 1115 h 10000"/>
              <a:gd name="connsiteX18" fmla="*/ 7654 w 8995"/>
              <a:gd name="connsiteY18" fmla="*/ 1689 h 10000"/>
              <a:gd name="connsiteX19" fmla="*/ 7654 w 8995"/>
              <a:gd name="connsiteY19" fmla="*/ 2268 h 10000"/>
              <a:gd name="connsiteX20" fmla="*/ 7992 w 8995"/>
              <a:gd name="connsiteY20" fmla="*/ 2843 h 10000"/>
              <a:gd name="connsiteX21" fmla="*/ 7992 w 8995"/>
              <a:gd name="connsiteY21" fmla="*/ 4278 h 10000"/>
              <a:gd name="connsiteX22" fmla="*/ 8325 w 8995"/>
              <a:gd name="connsiteY22" fmla="*/ 5434 h 10000"/>
              <a:gd name="connsiteX23" fmla="*/ 8660 w 8995"/>
              <a:gd name="connsiteY23" fmla="*/ 6293 h 10000"/>
              <a:gd name="connsiteX24" fmla="*/ 8995 w 8995"/>
              <a:gd name="connsiteY24" fmla="*/ 6869 h 10000"/>
              <a:gd name="connsiteX25" fmla="*/ 8995 w 8995"/>
              <a:gd name="connsiteY25" fmla="*/ 7157 h 10000"/>
              <a:gd name="connsiteX26" fmla="*/ 8995 w 8995"/>
              <a:gd name="connsiteY26" fmla="*/ 7446 h 10000"/>
              <a:gd name="connsiteX27" fmla="*/ 8995 w 8995"/>
              <a:gd name="connsiteY27" fmla="*/ 7696 h 10000"/>
              <a:gd name="connsiteX28" fmla="*/ 8660 w 8995"/>
              <a:gd name="connsiteY28" fmla="*/ 7988 h 10000"/>
              <a:gd name="connsiteX29" fmla="*/ 8325 w 8995"/>
              <a:gd name="connsiteY29" fmla="*/ 8271 h 10000"/>
              <a:gd name="connsiteX30" fmla="*/ 7992 w 8995"/>
              <a:gd name="connsiteY30" fmla="*/ 8561 h 10000"/>
              <a:gd name="connsiteX31" fmla="*/ 7323 w 8995"/>
              <a:gd name="connsiteY31" fmla="*/ 8846 h 10000"/>
              <a:gd name="connsiteX32" fmla="*/ 6651 w 8995"/>
              <a:gd name="connsiteY32" fmla="*/ 9132 h 10000"/>
              <a:gd name="connsiteX33" fmla="*/ 5355 w 8995"/>
              <a:gd name="connsiteY33" fmla="*/ 9714 h 10000"/>
              <a:gd name="connsiteX34" fmla="*/ 4018 w 8995"/>
              <a:gd name="connsiteY34" fmla="*/ 10000 h 10000"/>
              <a:gd name="connsiteX35" fmla="*/ 2676 w 8995"/>
              <a:gd name="connsiteY35" fmla="*/ 10000 h 10000"/>
              <a:gd name="connsiteX36" fmla="*/ 1673 w 8995"/>
              <a:gd name="connsiteY36" fmla="*/ 10000 h 10000"/>
              <a:gd name="connsiteX37" fmla="*/ 669 w 8995"/>
              <a:gd name="connsiteY37" fmla="*/ 10000 h 10000"/>
              <a:gd name="connsiteX38" fmla="*/ 0 w 8995"/>
              <a:gd name="connsiteY38" fmla="*/ 10000 h 10000"/>
              <a:gd name="connsiteX0" fmla="*/ 2979 w 9256"/>
              <a:gd name="connsiteY0" fmla="*/ 7446 h 10000"/>
              <a:gd name="connsiteX1" fmla="*/ 3723 w 9256"/>
              <a:gd name="connsiteY1" fmla="*/ 7157 h 10000"/>
              <a:gd name="connsiteX2" fmla="*/ 4837 w 9256"/>
              <a:gd name="connsiteY2" fmla="*/ 6585 h 10000"/>
              <a:gd name="connsiteX3" fmla="*/ 5209 w 9256"/>
              <a:gd name="connsiteY3" fmla="*/ 6293 h 10000"/>
              <a:gd name="connsiteX4" fmla="*/ 5532 w 9256"/>
              <a:gd name="connsiteY4" fmla="*/ 5716 h 10000"/>
              <a:gd name="connsiteX5" fmla="*/ 5906 w 9256"/>
              <a:gd name="connsiteY5" fmla="*/ 4848 h 10000"/>
              <a:gd name="connsiteX6" fmla="*/ 6279 w 9256"/>
              <a:gd name="connsiteY6" fmla="*/ 3998 h 10000"/>
              <a:gd name="connsiteX7" fmla="*/ 6650 w 9256"/>
              <a:gd name="connsiteY7" fmla="*/ 3129 h 10000"/>
              <a:gd name="connsiteX8" fmla="*/ 6650 w 9256"/>
              <a:gd name="connsiteY8" fmla="*/ 2268 h 10000"/>
              <a:gd name="connsiteX9" fmla="*/ 6650 w 9256"/>
              <a:gd name="connsiteY9" fmla="*/ 1399 h 10000"/>
              <a:gd name="connsiteX10" fmla="*/ 7023 w 9256"/>
              <a:gd name="connsiteY10" fmla="*/ 576 h 10000"/>
              <a:gd name="connsiteX11" fmla="*/ 7023 w 9256"/>
              <a:gd name="connsiteY11" fmla="*/ 286 h 10000"/>
              <a:gd name="connsiteX12" fmla="*/ 7397 w 9256"/>
              <a:gd name="connsiteY12" fmla="*/ 0 h 10000"/>
              <a:gd name="connsiteX13" fmla="*/ 7397 w 9256"/>
              <a:gd name="connsiteY13" fmla="*/ 0 h 10000"/>
              <a:gd name="connsiteX14" fmla="*/ 7397 w 9256"/>
              <a:gd name="connsiteY14" fmla="*/ 286 h 10000"/>
              <a:gd name="connsiteX15" fmla="*/ 7397 w 9256"/>
              <a:gd name="connsiteY15" fmla="*/ 576 h 10000"/>
              <a:gd name="connsiteX16" fmla="*/ 7397 w 9256"/>
              <a:gd name="connsiteY16" fmla="*/ 825 h 10000"/>
              <a:gd name="connsiteX17" fmla="*/ 7765 w 9256"/>
              <a:gd name="connsiteY17" fmla="*/ 1115 h 10000"/>
              <a:gd name="connsiteX18" fmla="*/ 7765 w 9256"/>
              <a:gd name="connsiteY18" fmla="*/ 1689 h 10000"/>
              <a:gd name="connsiteX19" fmla="*/ 7765 w 9256"/>
              <a:gd name="connsiteY19" fmla="*/ 2268 h 10000"/>
              <a:gd name="connsiteX20" fmla="*/ 8141 w 9256"/>
              <a:gd name="connsiteY20" fmla="*/ 2843 h 10000"/>
              <a:gd name="connsiteX21" fmla="*/ 8141 w 9256"/>
              <a:gd name="connsiteY21" fmla="*/ 4278 h 10000"/>
              <a:gd name="connsiteX22" fmla="*/ 8511 w 9256"/>
              <a:gd name="connsiteY22" fmla="*/ 5434 h 10000"/>
              <a:gd name="connsiteX23" fmla="*/ 8884 w 9256"/>
              <a:gd name="connsiteY23" fmla="*/ 6293 h 10000"/>
              <a:gd name="connsiteX24" fmla="*/ 9256 w 9256"/>
              <a:gd name="connsiteY24" fmla="*/ 6869 h 10000"/>
              <a:gd name="connsiteX25" fmla="*/ 9256 w 9256"/>
              <a:gd name="connsiteY25" fmla="*/ 7157 h 10000"/>
              <a:gd name="connsiteX26" fmla="*/ 9256 w 9256"/>
              <a:gd name="connsiteY26" fmla="*/ 7446 h 10000"/>
              <a:gd name="connsiteX27" fmla="*/ 9256 w 9256"/>
              <a:gd name="connsiteY27" fmla="*/ 7696 h 10000"/>
              <a:gd name="connsiteX28" fmla="*/ 8884 w 9256"/>
              <a:gd name="connsiteY28" fmla="*/ 7988 h 10000"/>
              <a:gd name="connsiteX29" fmla="*/ 8511 w 9256"/>
              <a:gd name="connsiteY29" fmla="*/ 8271 h 10000"/>
              <a:gd name="connsiteX30" fmla="*/ 8141 w 9256"/>
              <a:gd name="connsiteY30" fmla="*/ 8561 h 10000"/>
              <a:gd name="connsiteX31" fmla="*/ 7397 w 9256"/>
              <a:gd name="connsiteY31" fmla="*/ 8846 h 10000"/>
              <a:gd name="connsiteX32" fmla="*/ 6650 w 9256"/>
              <a:gd name="connsiteY32" fmla="*/ 9132 h 10000"/>
              <a:gd name="connsiteX33" fmla="*/ 5209 w 9256"/>
              <a:gd name="connsiteY33" fmla="*/ 9714 h 10000"/>
              <a:gd name="connsiteX34" fmla="*/ 3723 w 9256"/>
              <a:gd name="connsiteY34" fmla="*/ 10000 h 10000"/>
              <a:gd name="connsiteX35" fmla="*/ 2231 w 9256"/>
              <a:gd name="connsiteY35" fmla="*/ 10000 h 10000"/>
              <a:gd name="connsiteX36" fmla="*/ 1116 w 9256"/>
              <a:gd name="connsiteY36" fmla="*/ 10000 h 10000"/>
              <a:gd name="connsiteX37" fmla="*/ 0 w 9256"/>
              <a:gd name="connsiteY37" fmla="*/ 10000 h 10000"/>
              <a:gd name="connsiteX0" fmla="*/ 2012 w 8794"/>
              <a:gd name="connsiteY0" fmla="*/ 7446 h 10000"/>
              <a:gd name="connsiteX1" fmla="*/ 2816 w 8794"/>
              <a:gd name="connsiteY1" fmla="*/ 7157 h 10000"/>
              <a:gd name="connsiteX2" fmla="*/ 4020 w 8794"/>
              <a:gd name="connsiteY2" fmla="*/ 6585 h 10000"/>
              <a:gd name="connsiteX3" fmla="*/ 4422 w 8794"/>
              <a:gd name="connsiteY3" fmla="*/ 6293 h 10000"/>
              <a:gd name="connsiteX4" fmla="*/ 4771 w 8794"/>
              <a:gd name="connsiteY4" fmla="*/ 5716 h 10000"/>
              <a:gd name="connsiteX5" fmla="*/ 5175 w 8794"/>
              <a:gd name="connsiteY5" fmla="*/ 4848 h 10000"/>
              <a:gd name="connsiteX6" fmla="*/ 5578 w 8794"/>
              <a:gd name="connsiteY6" fmla="*/ 3998 h 10000"/>
              <a:gd name="connsiteX7" fmla="*/ 5979 w 8794"/>
              <a:gd name="connsiteY7" fmla="*/ 3129 h 10000"/>
              <a:gd name="connsiteX8" fmla="*/ 5979 w 8794"/>
              <a:gd name="connsiteY8" fmla="*/ 2268 h 10000"/>
              <a:gd name="connsiteX9" fmla="*/ 5979 w 8794"/>
              <a:gd name="connsiteY9" fmla="*/ 1399 h 10000"/>
              <a:gd name="connsiteX10" fmla="*/ 6382 w 8794"/>
              <a:gd name="connsiteY10" fmla="*/ 576 h 10000"/>
              <a:gd name="connsiteX11" fmla="*/ 6382 w 8794"/>
              <a:gd name="connsiteY11" fmla="*/ 286 h 10000"/>
              <a:gd name="connsiteX12" fmla="*/ 6786 w 8794"/>
              <a:gd name="connsiteY12" fmla="*/ 0 h 10000"/>
              <a:gd name="connsiteX13" fmla="*/ 6786 w 8794"/>
              <a:gd name="connsiteY13" fmla="*/ 0 h 10000"/>
              <a:gd name="connsiteX14" fmla="*/ 6786 w 8794"/>
              <a:gd name="connsiteY14" fmla="*/ 286 h 10000"/>
              <a:gd name="connsiteX15" fmla="*/ 6786 w 8794"/>
              <a:gd name="connsiteY15" fmla="*/ 576 h 10000"/>
              <a:gd name="connsiteX16" fmla="*/ 6786 w 8794"/>
              <a:gd name="connsiteY16" fmla="*/ 825 h 10000"/>
              <a:gd name="connsiteX17" fmla="*/ 7183 w 8794"/>
              <a:gd name="connsiteY17" fmla="*/ 1115 h 10000"/>
              <a:gd name="connsiteX18" fmla="*/ 7183 w 8794"/>
              <a:gd name="connsiteY18" fmla="*/ 1689 h 10000"/>
              <a:gd name="connsiteX19" fmla="*/ 7183 w 8794"/>
              <a:gd name="connsiteY19" fmla="*/ 2268 h 10000"/>
              <a:gd name="connsiteX20" fmla="*/ 7589 w 8794"/>
              <a:gd name="connsiteY20" fmla="*/ 2843 h 10000"/>
              <a:gd name="connsiteX21" fmla="*/ 7589 w 8794"/>
              <a:gd name="connsiteY21" fmla="*/ 4278 h 10000"/>
              <a:gd name="connsiteX22" fmla="*/ 7989 w 8794"/>
              <a:gd name="connsiteY22" fmla="*/ 5434 h 10000"/>
              <a:gd name="connsiteX23" fmla="*/ 8392 w 8794"/>
              <a:gd name="connsiteY23" fmla="*/ 6293 h 10000"/>
              <a:gd name="connsiteX24" fmla="*/ 8794 w 8794"/>
              <a:gd name="connsiteY24" fmla="*/ 6869 h 10000"/>
              <a:gd name="connsiteX25" fmla="*/ 8794 w 8794"/>
              <a:gd name="connsiteY25" fmla="*/ 7157 h 10000"/>
              <a:gd name="connsiteX26" fmla="*/ 8794 w 8794"/>
              <a:gd name="connsiteY26" fmla="*/ 7446 h 10000"/>
              <a:gd name="connsiteX27" fmla="*/ 8794 w 8794"/>
              <a:gd name="connsiteY27" fmla="*/ 7696 h 10000"/>
              <a:gd name="connsiteX28" fmla="*/ 8392 w 8794"/>
              <a:gd name="connsiteY28" fmla="*/ 7988 h 10000"/>
              <a:gd name="connsiteX29" fmla="*/ 7989 w 8794"/>
              <a:gd name="connsiteY29" fmla="*/ 8271 h 10000"/>
              <a:gd name="connsiteX30" fmla="*/ 7589 w 8794"/>
              <a:gd name="connsiteY30" fmla="*/ 8561 h 10000"/>
              <a:gd name="connsiteX31" fmla="*/ 6786 w 8794"/>
              <a:gd name="connsiteY31" fmla="*/ 8846 h 10000"/>
              <a:gd name="connsiteX32" fmla="*/ 5979 w 8794"/>
              <a:gd name="connsiteY32" fmla="*/ 9132 h 10000"/>
              <a:gd name="connsiteX33" fmla="*/ 4422 w 8794"/>
              <a:gd name="connsiteY33" fmla="*/ 9714 h 10000"/>
              <a:gd name="connsiteX34" fmla="*/ 2816 w 8794"/>
              <a:gd name="connsiteY34" fmla="*/ 10000 h 10000"/>
              <a:gd name="connsiteX35" fmla="*/ 1204 w 8794"/>
              <a:gd name="connsiteY35" fmla="*/ 10000 h 10000"/>
              <a:gd name="connsiteX36" fmla="*/ 0 w 8794"/>
              <a:gd name="connsiteY36" fmla="*/ 10000 h 10000"/>
              <a:gd name="connsiteX0" fmla="*/ 919 w 8631"/>
              <a:gd name="connsiteY0" fmla="*/ 7446 h 10000"/>
              <a:gd name="connsiteX1" fmla="*/ 1833 w 8631"/>
              <a:gd name="connsiteY1" fmla="*/ 7157 h 10000"/>
              <a:gd name="connsiteX2" fmla="*/ 3202 w 8631"/>
              <a:gd name="connsiteY2" fmla="*/ 6585 h 10000"/>
              <a:gd name="connsiteX3" fmla="*/ 3659 w 8631"/>
              <a:gd name="connsiteY3" fmla="*/ 6293 h 10000"/>
              <a:gd name="connsiteX4" fmla="*/ 4056 w 8631"/>
              <a:gd name="connsiteY4" fmla="*/ 5716 h 10000"/>
              <a:gd name="connsiteX5" fmla="*/ 4516 w 8631"/>
              <a:gd name="connsiteY5" fmla="*/ 4848 h 10000"/>
              <a:gd name="connsiteX6" fmla="*/ 4974 w 8631"/>
              <a:gd name="connsiteY6" fmla="*/ 3998 h 10000"/>
              <a:gd name="connsiteX7" fmla="*/ 5430 w 8631"/>
              <a:gd name="connsiteY7" fmla="*/ 3129 h 10000"/>
              <a:gd name="connsiteX8" fmla="*/ 5430 w 8631"/>
              <a:gd name="connsiteY8" fmla="*/ 2268 h 10000"/>
              <a:gd name="connsiteX9" fmla="*/ 5430 w 8631"/>
              <a:gd name="connsiteY9" fmla="*/ 1399 h 10000"/>
              <a:gd name="connsiteX10" fmla="*/ 5888 w 8631"/>
              <a:gd name="connsiteY10" fmla="*/ 576 h 10000"/>
              <a:gd name="connsiteX11" fmla="*/ 5888 w 8631"/>
              <a:gd name="connsiteY11" fmla="*/ 286 h 10000"/>
              <a:gd name="connsiteX12" fmla="*/ 6348 w 8631"/>
              <a:gd name="connsiteY12" fmla="*/ 0 h 10000"/>
              <a:gd name="connsiteX13" fmla="*/ 6348 w 8631"/>
              <a:gd name="connsiteY13" fmla="*/ 0 h 10000"/>
              <a:gd name="connsiteX14" fmla="*/ 6348 w 8631"/>
              <a:gd name="connsiteY14" fmla="*/ 286 h 10000"/>
              <a:gd name="connsiteX15" fmla="*/ 6348 w 8631"/>
              <a:gd name="connsiteY15" fmla="*/ 576 h 10000"/>
              <a:gd name="connsiteX16" fmla="*/ 6348 w 8631"/>
              <a:gd name="connsiteY16" fmla="*/ 825 h 10000"/>
              <a:gd name="connsiteX17" fmla="*/ 6799 w 8631"/>
              <a:gd name="connsiteY17" fmla="*/ 1115 h 10000"/>
              <a:gd name="connsiteX18" fmla="*/ 6799 w 8631"/>
              <a:gd name="connsiteY18" fmla="*/ 1689 h 10000"/>
              <a:gd name="connsiteX19" fmla="*/ 6799 w 8631"/>
              <a:gd name="connsiteY19" fmla="*/ 2268 h 10000"/>
              <a:gd name="connsiteX20" fmla="*/ 7261 w 8631"/>
              <a:gd name="connsiteY20" fmla="*/ 2843 h 10000"/>
              <a:gd name="connsiteX21" fmla="*/ 7261 w 8631"/>
              <a:gd name="connsiteY21" fmla="*/ 4278 h 10000"/>
              <a:gd name="connsiteX22" fmla="*/ 7716 w 8631"/>
              <a:gd name="connsiteY22" fmla="*/ 5434 h 10000"/>
              <a:gd name="connsiteX23" fmla="*/ 8174 w 8631"/>
              <a:gd name="connsiteY23" fmla="*/ 6293 h 10000"/>
              <a:gd name="connsiteX24" fmla="*/ 8631 w 8631"/>
              <a:gd name="connsiteY24" fmla="*/ 6869 h 10000"/>
              <a:gd name="connsiteX25" fmla="*/ 8631 w 8631"/>
              <a:gd name="connsiteY25" fmla="*/ 7157 h 10000"/>
              <a:gd name="connsiteX26" fmla="*/ 8631 w 8631"/>
              <a:gd name="connsiteY26" fmla="*/ 7446 h 10000"/>
              <a:gd name="connsiteX27" fmla="*/ 8631 w 8631"/>
              <a:gd name="connsiteY27" fmla="*/ 7696 h 10000"/>
              <a:gd name="connsiteX28" fmla="*/ 8174 w 8631"/>
              <a:gd name="connsiteY28" fmla="*/ 7988 h 10000"/>
              <a:gd name="connsiteX29" fmla="*/ 7716 w 8631"/>
              <a:gd name="connsiteY29" fmla="*/ 8271 h 10000"/>
              <a:gd name="connsiteX30" fmla="*/ 7261 w 8631"/>
              <a:gd name="connsiteY30" fmla="*/ 8561 h 10000"/>
              <a:gd name="connsiteX31" fmla="*/ 6348 w 8631"/>
              <a:gd name="connsiteY31" fmla="*/ 8846 h 10000"/>
              <a:gd name="connsiteX32" fmla="*/ 5430 w 8631"/>
              <a:gd name="connsiteY32" fmla="*/ 9132 h 10000"/>
              <a:gd name="connsiteX33" fmla="*/ 3659 w 8631"/>
              <a:gd name="connsiteY33" fmla="*/ 9714 h 10000"/>
              <a:gd name="connsiteX34" fmla="*/ 1833 w 8631"/>
              <a:gd name="connsiteY34" fmla="*/ 10000 h 10000"/>
              <a:gd name="connsiteX35" fmla="*/ 0 w 8631"/>
              <a:gd name="connsiteY35" fmla="*/ 10000 h 10000"/>
              <a:gd name="connsiteX0" fmla="*/ 0 w 8935"/>
              <a:gd name="connsiteY0" fmla="*/ 7446 h 10000"/>
              <a:gd name="connsiteX1" fmla="*/ 1059 w 8935"/>
              <a:gd name="connsiteY1" fmla="*/ 7157 h 10000"/>
              <a:gd name="connsiteX2" fmla="*/ 2645 w 8935"/>
              <a:gd name="connsiteY2" fmla="*/ 6585 h 10000"/>
              <a:gd name="connsiteX3" fmla="*/ 3174 w 8935"/>
              <a:gd name="connsiteY3" fmla="*/ 6293 h 10000"/>
              <a:gd name="connsiteX4" fmla="*/ 3634 w 8935"/>
              <a:gd name="connsiteY4" fmla="*/ 5716 h 10000"/>
              <a:gd name="connsiteX5" fmla="*/ 4167 w 8935"/>
              <a:gd name="connsiteY5" fmla="*/ 4848 h 10000"/>
              <a:gd name="connsiteX6" fmla="*/ 4698 w 8935"/>
              <a:gd name="connsiteY6" fmla="*/ 3998 h 10000"/>
              <a:gd name="connsiteX7" fmla="*/ 5226 w 8935"/>
              <a:gd name="connsiteY7" fmla="*/ 3129 h 10000"/>
              <a:gd name="connsiteX8" fmla="*/ 5226 w 8935"/>
              <a:gd name="connsiteY8" fmla="*/ 2268 h 10000"/>
              <a:gd name="connsiteX9" fmla="*/ 5226 w 8935"/>
              <a:gd name="connsiteY9" fmla="*/ 1399 h 10000"/>
              <a:gd name="connsiteX10" fmla="*/ 5757 w 8935"/>
              <a:gd name="connsiteY10" fmla="*/ 576 h 10000"/>
              <a:gd name="connsiteX11" fmla="*/ 5757 w 8935"/>
              <a:gd name="connsiteY11" fmla="*/ 286 h 10000"/>
              <a:gd name="connsiteX12" fmla="*/ 6290 w 8935"/>
              <a:gd name="connsiteY12" fmla="*/ 0 h 10000"/>
              <a:gd name="connsiteX13" fmla="*/ 6290 w 8935"/>
              <a:gd name="connsiteY13" fmla="*/ 0 h 10000"/>
              <a:gd name="connsiteX14" fmla="*/ 6290 w 8935"/>
              <a:gd name="connsiteY14" fmla="*/ 286 h 10000"/>
              <a:gd name="connsiteX15" fmla="*/ 6290 w 8935"/>
              <a:gd name="connsiteY15" fmla="*/ 576 h 10000"/>
              <a:gd name="connsiteX16" fmla="*/ 6290 w 8935"/>
              <a:gd name="connsiteY16" fmla="*/ 825 h 10000"/>
              <a:gd name="connsiteX17" fmla="*/ 6812 w 8935"/>
              <a:gd name="connsiteY17" fmla="*/ 1115 h 10000"/>
              <a:gd name="connsiteX18" fmla="*/ 6812 w 8935"/>
              <a:gd name="connsiteY18" fmla="*/ 1689 h 10000"/>
              <a:gd name="connsiteX19" fmla="*/ 6812 w 8935"/>
              <a:gd name="connsiteY19" fmla="*/ 2268 h 10000"/>
              <a:gd name="connsiteX20" fmla="*/ 7348 w 8935"/>
              <a:gd name="connsiteY20" fmla="*/ 2843 h 10000"/>
              <a:gd name="connsiteX21" fmla="*/ 7348 w 8935"/>
              <a:gd name="connsiteY21" fmla="*/ 4278 h 10000"/>
              <a:gd name="connsiteX22" fmla="*/ 7875 w 8935"/>
              <a:gd name="connsiteY22" fmla="*/ 5434 h 10000"/>
              <a:gd name="connsiteX23" fmla="*/ 8406 w 8935"/>
              <a:gd name="connsiteY23" fmla="*/ 6293 h 10000"/>
              <a:gd name="connsiteX24" fmla="*/ 8935 w 8935"/>
              <a:gd name="connsiteY24" fmla="*/ 6869 h 10000"/>
              <a:gd name="connsiteX25" fmla="*/ 8935 w 8935"/>
              <a:gd name="connsiteY25" fmla="*/ 7157 h 10000"/>
              <a:gd name="connsiteX26" fmla="*/ 8935 w 8935"/>
              <a:gd name="connsiteY26" fmla="*/ 7446 h 10000"/>
              <a:gd name="connsiteX27" fmla="*/ 8935 w 8935"/>
              <a:gd name="connsiteY27" fmla="*/ 7696 h 10000"/>
              <a:gd name="connsiteX28" fmla="*/ 8406 w 8935"/>
              <a:gd name="connsiteY28" fmla="*/ 7988 h 10000"/>
              <a:gd name="connsiteX29" fmla="*/ 7875 w 8935"/>
              <a:gd name="connsiteY29" fmla="*/ 8271 h 10000"/>
              <a:gd name="connsiteX30" fmla="*/ 7348 w 8935"/>
              <a:gd name="connsiteY30" fmla="*/ 8561 h 10000"/>
              <a:gd name="connsiteX31" fmla="*/ 6290 w 8935"/>
              <a:gd name="connsiteY31" fmla="*/ 8846 h 10000"/>
              <a:gd name="connsiteX32" fmla="*/ 5226 w 8935"/>
              <a:gd name="connsiteY32" fmla="*/ 9132 h 10000"/>
              <a:gd name="connsiteX33" fmla="*/ 3174 w 8935"/>
              <a:gd name="connsiteY33" fmla="*/ 9714 h 10000"/>
              <a:gd name="connsiteX34" fmla="*/ 1059 w 8935"/>
              <a:gd name="connsiteY34" fmla="*/ 10000 h 10000"/>
              <a:gd name="connsiteX0" fmla="*/ 0 w 10000"/>
              <a:gd name="connsiteY0" fmla="*/ 7446 h 9714"/>
              <a:gd name="connsiteX1" fmla="*/ 1185 w 10000"/>
              <a:gd name="connsiteY1" fmla="*/ 7157 h 9714"/>
              <a:gd name="connsiteX2" fmla="*/ 2960 w 10000"/>
              <a:gd name="connsiteY2" fmla="*/ 6585 h 9714"/>
              <a:gd name="connsiteX3" fmla="*/ 3552 w 10000"/>
              <a:gd name="connsiteY3" fmla="*/ 6293 h 9714"/>
              <a:gd name="connsiteX4" fmla="*/ 4067 w 10000"/>
              <a:gd name="connsiteY4" fmla="*/ 5716 h 9714"/>
              <a:gd name="connsiteX5" fmla="*/ 4664 w 10000"/>
              <a:gd name="connsiteY5" fmla="*/ 4848 h 9714"/>
              <a:gd name="connsiteX6" fmla="*/ 5258 w 10000"/>
              <a:gd name="connsiteY6" fmla="*/ 3998 h 9714"/>
              <a:gd name="connsiteX7" fmla="*/ 5849 w 10000"/>
              <a:gd name="connsiteY7" fmla="*/ 3129 h 9714"/>
              <a:gd name="connsiteX8" fmla="*/ 5849 w 10000"/>
              <a:gd name="connsiteY8" fmla="*/ 2268 h 9714"/>
              <a:gd name="connsiteX9" fmla="*/ 5849 w 10000"/>
              <a:gd name="connsiteY9" fmla="*/ 1399 h 9714"/>
              <a:gd name="connsiteX10" fmla="*/ 6443 w 10000"/>
              <a:gd name="connsiteY10" fmla="*/ 576 h 9714"/>
              <a:gd name="connsiteX11" fmla="*/ 6443 w 10000"/>
              <a:gd name="connsiteY11" fmla="*/ 286 h 9714"/>
              <a:gd name="connsiteX12" fmla="*/ 7040 w 10000"/>
              <a:gd name="connsiteY12" fmla="*/ 0 h 9714"/>
              <a:gd name="connsiteX13" fmla="*/ 7040 w 10000"/>
              <a:gd name="connsiteY13" fmla="*/ 0 h 9714"/>
              <a:gd name="connsiteX14" fmla="*/ 7040 w 10000"/>
              <a:gd name="connsiteY14" fmla="*/ 286 h 9714"/>
              <a:gd name="connsiteX15" fmla="*/ 7040 w 10000"/>
              <a:gd name="connsiteY15" fmla="*/ 576 h 9714"/>
              <a:gd name="connsiteX16" fmla="*/ 7040 w 10000"/>
              <a:gd name="connsiteY16" fmla="*/ 825 h 9714"/>
              <a:gd name="connsiteX17" fmla="*/ 7624 w 10000"/>
              <a:gd name="connsiteY17" fmla="*/ 1115 h 9714"/>
              <a:gd name="connsiteX18" fmla="*/ 7624 w 10000"/>
              <a:gd name="connsiteY18" fmla="*/ 1689 h 9714"/>
              <a:gd name="connsiteX19" fmla="*/ 7624 w 10000"/>
              <a:gd name="connsiteY19" fmla="*/ 2268 h 9714"/>
              <a:gd name="connsiteX20" fmla="*/ 8224 w 10000"/>
              <a:gd name="connsiteY20" fmla="*/ 2843 h 9714"/>
              <a:gd name="connsiteX21" fmla="*/ 8224 w 10000"/>
              <a:gd name="connsiteY21" fmla="*/ 4278 h 9714"/>
              <a:gd name="connsiteX22" fmla="*/ 8814 w 10000"/>
              <a:gd name="connsiteY22" fmla="*/ 5434 h 9714"/>
              <a:gd name="connsiteX23" fmla="*/ 9408 w 10000"/>
              <a:gd name="connsiteY23" fmla="*/ 6293 h 9714"/>
              <a:gd name="connsiteX24" fmla="*/ 10000 w 10000"/>
              <a:gd name="connsiteY24" fmla="*/ 6869 h 9714"/>
              <a:gd name="connsiteX25" fmla="*/ 10000 w 10000"/>
              <a:gd name="connsiteY25" fmla="*/ 7157 h 9714"/>
              <a:gd name="connsiteX26" fmla="*/ 10000 w 10000"/>
              <a:gd name="connsiteY26" fmla="*/ 7446 h 9714"/>
              <a:gd name="connsiteX27" fmla="*/ 10000 w 10000"/>
              <a:gd name="connsiteY27" fmla="*/ 7696 h 9714"/>
              <a:gd name="connsiteX28" fmla="*/ 9408 w 10000"/>
              <a:gd name="connsiteY28" fmla="*/ 7988 h 9714"/>
              <a:gd name="connsiteX29" fmla="*/ 8814 w 10000"/>
              <a:gd name="connsiteY29" fmla="*/ 8271 h 9714"/>
              <a:gd name="connsiteX30" fmla="*/ 8224 w 10000"/>
              <a:gd name="connsiteY30" fmla="*/ 8561 h 9714"/>
              <a:gd name="connsiteX31" fmla="*/ 7040 w 10000"/>
              <a:gd name="connsiteY31" fmla="*/ 8846 h 9714"/>
              <a:gd name="connsiteX32" fmla="*/ 5849 w 10000"/>
              <a:gd name="connsiteY32" fmla="*/ 9132 h 9714"/>
              <a:gd name="connsiteX33" fmla="*/ 3552 w 10000"/>
              <a:gd name="connsiteY33" fmla="*/ 9714 h 9714"/>
              <a:gd name="connsiteX0" fmla="*/ 0 w 10000"/>
              <a:gd name="connsiteY0" fmla="*/ 7665 h 9401"/>
              <a:gd name="connsiteX1" fmla="*/ 1185 w 10000"/>
              <a:gd name="connsiteY1" fmla="*/ 7368 h 9401"/>
              <a:gd name="connsiteX2" fmla="*/ 2960 w 10000"/>
              <a:gd name="connsiteY2" fmla="*/ 6779 h 9401"/>
              <a:gd name="connsiteX3" fmla="*/ 3552 w 10000"/>
              <a:gd name="connsiteY3" fmla="*/ 6478 h 9401"/>
              <a:gd name="connsiteX4" fmla="*/ 4067 w 10000"/>
              <a:gd name="connsiteY4" fmla="*/ 5884 h 9401"/>
              <a:gd name="connsiteX5" fmla="*/ 4664 w 10000"/>
              <a:gd name="connsiteY5" fmla="*/ 4991 h 9401"/>
              <a:gd name="connsiteX6" fmla="*/ 5258 w 10000"/>
              <a:gd name="connsiteY6" fmla="*/ 4116 h 9401"/>
              <a:gd name="connsiteX7" fmla="*/ 5849 w 10000"/>
              <a:gd name="connsiteY7" fmla="*/ 3221 h 9401"/>
              <a:gd name="connsiteX8" fmla="*/ 5849 w 10000"/>
              <a:gd name="connsiteY8" fmla="*/ 2335 h 9401"/>
              <a:gd name="connsiteX9" fmla="*/ 5849 w 10000"/>
              <a:gd name="connsiteY9" fmla="*/ 1440 h 9401"/>
              <a:gd name="connsiteX10" fmla="*/ 6443 w 10000"/>
              <a:gd name="connsiteY10" fmla="*/ 593 h 9401"/>
              <a:gd name="connsiteX11" fmla="*/ 6443 w 10000"/>
              <a:gd name="connsiteY11" fmla="*/ 294 h 9401"/>
              <a:gd name="connsiteX12" fmla="*/ 7040 w 10000"/>
              <a:gd name="connsiteY12" fmla="*/ 0 h 9401"/>
              <a:gd name="connsiteX13" fmla="*/ 7040 w 10000"/>
              <a:gd name="connsiteY13" fmla="*/ 0 h 9401"/>
              <a:gd name="connsiteX14" fmla="*/ 7040 w 10000"/>
              <a:gd name="connsiteY14" fmla="*/ 294 h 9401"/>
              <a:gd name="connsiteX15" fmla="*/ 7040 w 10000"/>
              <a:gd name="connsiteY15" fmla="*/ 593 h 9401"/>
              <a:gd name="connsiteX16" fmla="*/ 7040 w 10000"/>
              <a:gd name="connsiteY16" fmla="*/ 849 h 9401"/>
              <a:gd name="connsiteX17" fmla="*/ 7624 w 10000"/>
              <a:gd name="connsiteY17" fmla="*/ 1148 h 9401"/>
              <a:gd name="connsiteX18" fmla="*/ 7624 w 10000"/>
              <a:gd name="connsiteY18" fmla="*/ 1739 h 9401"/>
              <a:gd name="connsiteX19" fmla="*/ 7624 w 10000"/>
              <a:gd name="connsiteY19" fmla="*/ 2335 h 9401"/>
              <a:gd name="connsiteX20" fmla="*/ 8224 w 10000"/>
              <a:gd name="connsiteY20" fmla="*/ 2927 h 9401"/>
              <a:gd name="connsiteX21" fmla="*/ 8224 w 10000"/>
              <a:gd name="connsiteY21" fmla="*/ 4404 h 9401"/>
              <a:gd name="connsiteX22" fmla="*/ 8814 w 10000"/>
              <a:gd name="connsiteY22" fmla="*/ 5594 h 9401"/>
              <a:gd name="connsiteX23" fmla="*/ 9408 w 10000"/>
              <a:gd name="connsiteY23" fmla="*/ 6478 h 9401"/>
              <a:gd name="connsiteX24" fmla="*/ 10000 w 10000"/>
              <a:gd name="connsiteY24" fmla="*/ 7071 h 9401"/>
              <a:gd name="connsiteX25" fmla="*/ 10000 w 10000"/>
              <a:gd name="connsiteY25" fmla="*/ 7368 h 9401"/>
              <a:gd name="connsiteX26" fmla="*/ 10000 w 10000"/>
              <a:gd name="connsiteY26" fmla="*/ 7665 h 9401"/>
              <a:gd name="connsiteX27" fmla="*/ 10000 w 10000"/>
              <a:gd name="connsiteY27" fmla="*/ 7923 h 9401"/>
              <a:gd name="connsiteX28" fmla="*/ 9408 w 10000"/>
              <a:gd name="connsiteY28" fmla="*/ 8223 h 9401"/>
              <a:gd name="connsiteX29" fmla="*/ 8814 w 10000"/>
              <a:gd name="connsiteY29" fmla="*/ 8515 h 9401"/>
              <a:gd name="connsiteX30" fmla="*/ 8224 w 10000"/>
              <a:gd name="connsiteY30" fmla="*/ 8813 h 9401"/>
              <a:gd name="connsiteX31" fmla="*/ 7040 w 10000"/>
              <a:gd name="connsiteY31" fmla="*/ 9106 h 9401"/>
              <a:gd name="connsiteX32" fmla="*/ 5849 w 10000"/>
              <a:gd name="connsiteY32" fmla="*/ 9401 h 9401"/>
              <a:gd name="connsiteX0" fmla="*/ 0 w 8815"/>
              <a:gd name="connsiteY0" fmla="*/ 7837 h 10000"/>
              <a:gd name="connsiteX1" fmla="*/ 1775 w 8815"/>
              <a:gd name="connsiteY1" fmla="*/ 7211 h 10000"/>
              <a:gd name="connsiteX2" fmla="*/ 2367 w 8815"/>
              <a:gd name="connsiteY2" fmla="*/ 6891 h 10000"/>
              <a:gd name="connsiteX3" fmla="*/ 2882 w 8815"/>
              <a:gd name="connsiteY3" fmla="*/ 6259 h 10000"/>
              <a:gd name="connsiteX4" fmla="*/ 3479 w 8815"/>
              <a:gd name="connsiteY4" fmla="*/ 5309 h 10000"/>
              <a:gd name="connsiteX5" fmla="*/ 4073 w 8815"/>
              <a:gd name="connsiteY5" fmla="*/ 4378 h 10000"/>
              <a:gd name="connsiteX6" fmla="*/ 4664 w 8815"/>
              <a:gd name="connsiteY6" fmla="*/ 3426 h 10000"/>
              <a:gd name="connsiteX7" fmla="*/ 4664 w 8815"/>
              <a:gd name="connsiteY7" fmla="*/ 2484 h 10000"/>
              <a:gd name="connsiteX8" fmla="*/ 4664 w 8815"/>
              <a:gd name="connsiteY8" fmla="*/ 1532 h 10000"/>
              <a:gd name="connsiteX9" fmla="*/ 5258 w 8815"/>
              <a:gd name="connsiteY9" fmla="*/ 631 h 10000"/>
              <a:gd name="connsiteX10" fmla="*/ 5258 w 8815"/>
              <a:gd name="connsiteY10" fmla="*/ 313 h 10000"/>
              <a:gd name="connsiteX11" fmla="*/ 5855 w 8815"/>
              <a:gd name="connsiteY11" fmla="*/ 0 h 10000"/>
              <a:gd name="connsiteX12" fmla="*/ 5855 w 8815"/>
              <a:gd name="connsiteY12" fmla="*/ 0 h 10000"/>
              <a:gd name="connsiteX13" fmla="*/ 5855 w 8815"/>
              <a:gd name="connsiteY13" fmla="*/ 313 h 10000"/>
              <a:gd name="connsiteX14" fmla="*/ 5855 w 8815"/>
              <a:gd name="connsiteY14" fmla="*/ 631 h 10000"/>
              <a:gd name="connsiteX15" fmla="*/ 5855 w 8815"/>
              <a:gd name="connsiteY15" fmla="*/ 903 h 10000"/>
              <a:gd name="connsiteX16" fmla="*/ 6439 w 8815"/>
              <a:gd name="connsiteY16" fmla="*/ 1221 h 10000"/>
              <a:gd name="connsiteX17" fmla="*/ 6439 w 8815"/>
              <a:gd name="connsiteY17" fmla="*/ 1850 h 10000"/>
              <a:gd name="connsiteX18" fmla="*/ 6439 w 8815"/>
              <a:gd name="connsiteY18" fmla="*/ 2484 h 10000"/>
              <a:gd name="connsiteX19" fmla="*/ 7039 w 8815"/>
              <a:gd name="connsiteY19" fmla="*/ 3113 h 10000"/>
              <a:gd name="connsiteX20" fmla="*/ 7039 w 8815"/>
              <a:gd name="connsiteY20" fmla="*/ 4685 h 10000"/>
              <a:gd name="connsiteX21" fmla="*/ 7629 w 8815"/>
              <a:gd name="connsiteY21" fmla="*/ 5950 h 10000"/>
              <a:gd name="connsiteX22" fmla="*/ 8223 w 8815"/>
              <a:gd name="connsiteY22" fmla="*/ 6891 h 10000"/>
              <a:gd name="connsiteX23" fmla="*/ 8815 w 8815"/>
              <a:gd name="connsiteY23" fmla="*/ 7522 h 10000"/>
              <a:gd name="connsiteX24" fmla="*/ 8815 w 8815"/>
              <a:gd name="connsiteY24" fmla="*/ 7837 h 10000"/>
              <a:gd name="connsiteX25" fmla="*/ 8815 w 8815"/>
              <a:gd name="connsiteY25" fmla="*/ 8153 h 10000"/>
              <a:gd name="connsiteX26" fmla="*/ 8815 w 8815"/>
              <a:gd name="connsiteY26" fmla="*/ 8428 h 10000"/>
              <a:gd name="connsiteX27" fmla="*/ 8223 w 8815"/>
              <a:gd name="connsiteY27" fmla="*/ 8747 h 10000"/>
              <a:gd name="connsiteX28" fmla="*/ 7629 w 8815"/>
              <a:gd name="connsiteY28" fmla="*/ 9058 h 10000"/>
              <a:gd name="connsiteX29" fmla="*/ 7039 w 8815"/>
              <a:gd name="connsiteY29" fmla="*/ 9375 h 10000"/>
              <a:gd name="connsiteX30" fmla="*/ 5855 w 8815"/>
              <a:gd name="connsiteY30" fmla="*/ 9686 h 10000"/>
              <a:gd name="connsiteX31" fmla="*/ 4664 w 8815"/>
              <a:gd name="connsiteY31" fmla="*/ 10000 h 10000"/>
              <a:gd name="connsiteX0" fmla="*/ 0 w 7986"/>
              <a:gd name="connsiteY0" fmla="*/ 7211 h 10000"/>
              <a:gd name="connsiteX1" fmla="*/ 671 w 7986"/>
              <a:gd name="connsiteY1" fmla="*/ 6891 h 10000"/>
              <a:gd name="connsiteX2" fmla="*/ 1255 w 7986"/>
              <a:gd name="connsiteY2" fmla="*/ 6259 h 10000"/>
              <a:gd name="connsiteX3" fmla="*/ 1933 w 7986"/>
              <a:gd name="connsiteY3" fmla="*/ 5309 h 10000"/>
              <a:gd name="connsiteX4" fmla="*/ 2607 w 7986"/>
              <a:gd name="connsiteY4" fmla="*/ 4378 h 10000"/>
              <a:gd name="connsiteX5" fmla="*/ 3277 w 7986"/>
              <a:gd name="connsiteY5" fmla="*/ 3426 h 10000"/>
              <a:gd name="connsiteX6" fmla="*/ 3277 w 7986"/>
              <a:gd name="connsiteY6" fmla="*/ 2484 h 10000"/>
              <a:gd name="connsiteX7" fmla="*/ 3277 w 7986"/>
              <a:gd name="connsiteY7" fmla="*/ 1532 h 10000"/>
              <a:gd name="connsiteX8" fmla="*/ 3951 w 7986"/>
              <a:gd name="connsiteY8" fmla="*/ 631 h 10000"/>
              <a:gd name="connsiteX9" fmla="*/ 3951 w 7986"/>
              <a:gd name="connsiteY9" fmla="*/ 313 h 10000"/>
              <a:gd name="connsiteX10" fmla="*/ 4628 w 7986"/>
              <a:gd name="connsiteY10" fmla="*/ 0 h 10000"/>
              <a:gd name="connsiteX11" fmla="*/ 4628 w 7986"/>
              <a:gd name="connsiteY11" fmla="*/ 0 h 10000"/>
              <a:gd name="connsiteX12" fmla="*/ 4628 w 7986"/>
              <a:gd name="connsiteY12" fmla="*/ 313 h 10000"/>
              <a:gd name="connsiteX13" fmla="*/ 4628 w 7986"/>
              <a:gd name="connsiteY13" fmla="*/ 631 h 10000"/>
              <a:gd name="connsiteX14" fmla="*/ 4628 w 7986"/>
              <a:gd name="connsiteY14" fmla="*/ 903 h 10000"/>
              <a:gd name="connsiteX15" fmla="*/ 5291 w 7986"/>
              <a:gd name="connsiteY15" fmla="*/ 1221 h 10000"/>
              <a:gd name="connsiteX16" fmla="*/ 5291 w 7986"/>
              <a:gd name="connsiteY16" fmla="*/ 1850 h 10000"/>
              <a:gd name="connsiteX17" fmla="*/ 5291 w 7986"/>
              <a:gd name="connsiteY17" fmla="*/ 2484 h 10000"/>
              <a:gd name="connsiteX18" fmla="*/ 5971 w 7986"/>
              <a:gd name="connsiteY18" fmla="*/ 3113 h 10000"/>
              <a:gd name="connsiteX19" fmla="*/ 5971 w 7986"/>
              <a:gd name="connsiteY19" fmla="*/ 4685 h 10000"/>
              <a:gd name="connsiteX20" fmla="*/ 6641 w 7986"/>
              <a:gd name="connsiteY20" fmla="*/ 5950 h 10000"/>
              <a:gd name="connsiteX21" fmla="*/ 7314 w 7986"/>
              <a:gd name="connsiteY21" fmla="*/ 6891 h 10000"/>
              <a:gd name="connsiteX22" fmla="*/ 7986 w 7986"/>
              <a:gd name="connsiteY22" fmla="*/ 7522 h 10000"/>
              <a:gd name="connsiteX23" fmla="*/ 7986 w 7986"/>
              <a:gd name="connsiteY23" fmla="*/ 7837 h 10000"/>
              <a:gd name="connsiteX24" fmla="*/ 7986 w 7986"/>
              <a:gd name="connsiteY24" fmla="*/ 8153 h 10000"/>
              <a:gd name="connsiteX25" fmla="*/ 7986 w 7986"/>
              <a:gd name="connsiteY25" fmla="*/ 8428 h 10000"/>
              <a:gd name="connsiteX26" fmla="*/ 7314 w 7986"/>
              <a:gd name="connsiteY26" fmla="*/ 8747 h 10000"/>
              <a:gd name="connsiteX27" fmla="*/ 6641 w 7986"/>
              <a:gd name="connsiteY27" fmla="*/ 9058 h 10000"/>
              <a:gd name="connsiteX28" fmla="*/ 5971 w 7986"/>
              <a:gd name="connsiteY28" fmla="*/ 9375 h 10000"/>
              <a:gd name="connsiteX29" fmla="*/ 4628 w 7986"/>
              <a:gd name="connsiteY29" fmla="*/ 9686 h 10000"/>
              <a:gd name="connsiteX30" fmla="*/ 3277 w 7986"/>
              <a:gd name="connsiteY30" fmla="*/ 10000 h 10000"/>
              <a:gd name="connsiteX0" fmla="*/ 0 w 10000"/>
              <a:gd name="connsiteY0" fmla="*/ 7211 h 9686"/>
              <a:gd name="connsiteX1" fmla="*/ 840 w 10000"/>
              <a:gd name="connsiteY1" fmla="*/ 6891 h 9686"/>
              <a:gd name="connsiteX2" fmla="*/ 1572 w 10000"/>
              <a:gd name="connsiteY2" fmla="*/ 6259 h 9686"/>
              <a:gd name="connsiteX3" fmla="*/ 2420 w 10000"/>
              <a:gd name="connsiteY3" fmla="*/ 5309 h 9686"/>
              <a:gd name="connsiteX4" fmla="*/ 3264 w 10000"/>
              <a:gd name="connsiteY4" fmla="*/ 4378 h 9686"/>
              <a:gd name="connsiteX5" fmla="*/ 4103 w 10000"/>
              <a:gd name="connsiteY5" fmla="*/ 3426 h 9686"/>
              <a:gd name="connsiteX6" fmla="*/ 4103 w 10000"/>
              <a:gd name="connsiteY6" fmla="*/ 2484 h 9686"/>
              <a:gd name="connsiteX7" fmla="*/ 4103 w 10000"/>
              <a:gd name="connsiteY7" fmla="*/ 1532 h 9686"/>
              <a:gd name="connsiteX8" fmla="*/ 4947 w 10000"/>
              <a:gd name="connsiteY8" fmla="*/ 631 h 9686"/>
              <a:gd name="connsiteX9" fmla="*/ 4947 w 10000"/>
              <a:gd name="connsiteY9" fmla="*/ 313 h 9686"/>
              <a:gd name="connsiteX10" fmla="*/ 5795 w 10000"/>
              <a:gd name="connsiteY10" fmla="*/ 0 h 9686"/>
              <a:gd name="connsiteX11" fmla="*/ 5795 w 10000"/>
              <a:gd name="connsiteY11" fmla="*/ 0 h 9686"/>
              <a:gd name="connsiteX12" fmla="*/ 5795 w 10000"/>
              <a:gd name="connsiteY12" fmla="*/ 313 h 9686"/>
              <a:gd name="connsiteX13" fmla="*/ 5795 w 10000"/>
              <a:gd name="connsiteY13" fmla="*/ 631 h 9686"/>
              <a:gd name="connsiteX14" fmla="*/ 5795 w 10000"/>
              <a:gd name="connsiteY14" fmla="*/ 903 h 9686"/>
              <a:gd name="connsiteX15" fmla="*/ 6625 w 10000"/>
              <a:gd name="connsiteY15" fmla="*/ 1221 h 9686"/>
              <a:gd name="connsiteX16" fmla="*/ 6625 w 10000"/>
              <a:gd name="connsiteY16" fmla="*/ 1850 h 9686"/>
              <a:gd name="connsiteX17" fmla="*/ 6625 w 10000"/>
              <a:gd name="connsiteY17" fmla="*/ 2484 h 9686"/>
              <a:gd name="connsiteX18" fmla="*/ 7477 w 10000"/>
              <a:gd name="connsiteY18" fmla="*/ 3113 h 9686"/>
              <a:gd name="connsiteX19" fmla="*/ 7477 w 10000"/>
              <a:gd name="connsiteY19" fmla="*/ 4685 h 9686"/>
              <a:gd name="connsiteX20" fmla="*/ 8316 w 10000"/>
              <a:gd name="connsiteY20" fmla="*/ 5950 h 9686"/>
              <a:gd name="connsiteX21" fmla="*/ 9159 w 10000"/>
              <a:gd name="connsiteY21" fmla="*/ 6891 h 9686"/>
              <a:gd name="connsiteX22" fmla="*/ 10000 w 10000"/>
              <a:gd name="connsiteY22" fmla="*/ 7522 h 9686"/>
              <a:gd name="connsiteX23" fmla="*/ 10000 w 10000"/>
              <a:gd name="connsiteY23" fmla="*/ 7837 h 9686"/>
              <a:gd name="connsiteX24" fmla="*/ 10000 w 10000"/>
              <a:gd name="connsiteY24" fmla="*/ 8153 h 9686"/>
              <a:gd name="connsiteX25" fmla="*/ 10000 w 10000"/>
              <a:gd name="connsiteY25" fmla="*/ 8428 h 9686"/>
              <a:gd name="connsiteX26" fmla="*/ 9159 w 10000"/>
              <a:gd name="connsiteY26" fmla="*/ 8747 h 9686"/>
              <a:gd name="connsiteX27" fmla="*/ 8316 w 10000"/>
              <a:gd name="connsiteY27" fmla="*/ 9058 h 9686"/>
              <a:gd name="connsiteX28" fmla="*/ 7477 w 10000"/>
              <a:gd name="connsiteY28" fmla="*/ 9375 h 9686"/>
              <a:gd name="connsiteX29" fmla="*/ 5795 w 10000"/>
              <a:gd name="connsiteY29" fmla="*/ 9686 h 9686"/>
              <a:gd name="connsiteX0" fmla="*/ 0 w 10000"/>
              <a:gd name="connsiteY0" fmla="*/ 7445 h 9679"/>
              <a:gd name="connsiteX1" fmla="*/ 840 w 10000"/>
              <a:gd name="connsiteY1" fmla="*/ 7114 h 9679"/>
              <a:gd name="connsiteX2" fmla="*/ 1572 w 10000"/>
              <a:gd name="connsiteY2" fmla="*/ 6462 h 9679"/>
              <a:gd name="connsiteX3" fmla="*/ 2420 w 10000"/>
              <a:gd name="connsiteY3" fmla="*/ 5481 h 9679"/>
              <a:gd name="connsiteX4" fmla="*/ 3264 w 10000"/>
              <a:gd name="connsiteY4" fmla="*/ 4520 h 9679"/>
              <a:gd name="connsiteX5" fmla="*/ 4103 w 10000"/>
              <a:gd name="connsiteY5" fmla="*/ 3537 h 9679"/>
              <a:gd name="connsiteX6" fmla="*/ 4103 w 10000"/>
              <a:gd name="connsiteY6" fmla="*/ 2565 h 9679"/>
              <a:gd name="connsiteX7" fmla="*/ 4103 w 10000"/>
              <a:gd name="connsiteY7" fmla="*/ 1582 h 9679"/>
              <a:gd name="connsiteX8" fmla="*/ 4947 w 10000"/>
              <a:gd name="connsiteY8" fmla="*/ 651 h 9679"/>
              <a:gd name="connsiteX9" fmla="*/ 4947 w 10000"/>
              <a:gd name="connsiteY9" fmla="*/ 323 h 9679"/>
              <a:gd name="connsiteX10" fmla="*/ 5795 w 10000"/>
              <a:gd name="connsiteY10" fmla="*/ 0 h 9679"/>
              <a:gd name="connsiteX11" fmla="*/ 5795 w 10000"/>
              <a:gd name="connsiteY11" fmla="*/ 0 h 9679"/>
              <a:gd name="connsiteX12" fmla="*/ 5795 w 10000"/>
              <a:gd name="connsiteY12" fmla="*/ 323 h 9679"/>
              <a:gd name="connsiteX13" fmla="*/ 5795 w 10000"/>
              <a:gd name="connsiteY13" fmla="*/ 651 h 9679"/>
              <a:gd name="connsiteX14" fmla="*/ 5795 w 10000"/>
              <a:gd name="connsiteY14" fmla="*/ 932 h 9679"/>
              <a:gd name="connsiteX15" fmla="*/ 6625 w 10000"/>
              <a:gd name="connsiteY15" fmla="*/ 1261 h 9679"/>
              <a:gd name="connsiteX16" fmla="*/ 6625 w 10000"/>
              <a:gd name="connsiteY16" fmla="*/ 1910 h 9679"/>
              <a:gd name="connsiteX17" fmla="*/ 6625 w 10000"/>
              <a:gd name="connsiteY17" fmla="*/ 2565 h 9679"/>
              <a:gd name="connsiteX18" fmla="*/ 7477 w 10000"/>
              <a:gd name="connsiteY18" fmla="*/ 3214 h 9679"/>
              <a:gd name="connsiteX19" fmla="*/ 7477 w 10000"/>
              <a:gd name="connsiteY19" fmla="*/ 4837 h 9679"/>
              <a:gd name="connsiteX20" fmla="*/ 8316 w 10000"/>
              <a:gd name="connsiteY20" fmla="*/ 6143 h 9679"/>
              <a:gd name="connsiteX21" fmla="*/ 9159 w 10000"/>
              <a:gd name="connsiteY21" fmla="*/ 7114 h 9679"/>
              <a:gd name="connsiteX22" fmla="*/ 10000 w 10000"/>
              <a:gd name="connsiteY22" fmla="*/ 7766 h 9679"/>
              <a:gd name="connsiteX23" fmla="*/ 10000 w 10000"/>
              <a:gd name="connsiteY23" fmla="*/ 8091 h 9679"/>
              <a:gd name="connsiteX24" fmla="*/ 10000 w 10000"/>
              <a:gd name="connsiteY24" fmla="*/ 8417 h 9679"/>
              <a:gd name="connsiteX25" fmla="*/ 10000 w 10000"/>
              <a:gd name="connsiteY25" fmla="*/ 8701 h 9679"/>
              <a:gd name="connsiteX26" fmla="*/ 9159 w 10000"/>
              <a:gd name="connsiteY26" fmla="*/ 9031 h 9679"/>
              <a:gd name="connsiteX27" fmla="*/ 8316 w 10000"/>
              <a:gd name="connsiteY27" fmla="*/ 9352 h 9679"/>
              <a:gd name="connsiteX28" fmla="*/ 7477 w 10000"/>
              <a:gd name="connsiteY28" fmla="*/ 9679 h 9679"/>
              <a:gd name="connsiteX0" fmla="*/ 0 w 10000"/>
              <a:gd name="connsiteY0" fmla="*/ 7692 h 9662"/>
              <a:gd name="connsiteX1" fmla="*/ 840 w 10000"/>
              <a:gd name="connsiteY1" fmla="*/ 7350 h 9662"/>
              <a:gd name="connsiteX2" fmla="*/ 1572 w 10000"/>
              <a:gd name="connsiteY2" fmla="*/ 6676 h 9662"/>
              <a:gd name="connsiteX3" fmla="*/ 2420 w 10000"/>
              <a:gd name="connsiteY3" fmla="*/ 5663 h 9662"/>
              <a:gd name="connsiteX4" fmla="*/ 3264 w 10000"/>
              <a:gd name="connsiteY4" fmla="*/ 4670 h 9662"/>
              <a:gd name="connsiteX5" fmla="*/ 4103 w 10000"/>
              <a:gd name="connsiteY5" fmla="*/ 3654 h 9662"/>
              <a:gd name="connsiteX6" fmla="*/ 4103 w 10000"/>
              <a:gd name="connsiteY6" fmla="*/ 2650 h 9662"/>
              <a:gd name="connsiteX7" fmla="*/ 4103 w 10000"/>
              <a:gd name="connsiteY7" fmla="*/ 1634 h 9662"/>
              <a:gd name="connsiteX8" fmla="*/ 4947 w 10000"/>
              <a:gd name="connsiteY8" fmla="*/ 673 h 9662"/>
              <a:gd name="connsiteX9" fmla="*/ 4947 w 10000"/>
              <a:gd name="connsiteY9" fmla="*/ 334 h 9662"/>
              <a:gd name="connsiteX10" fmla="*/ 5795 w 10000"/>
              <a:gd name="connsiteY10" fmla="*/ 0 h 9662"/>
              <a:gd name="connsiteX11" fmla="*/ 5795 w 10000"/>
              <a:gd name="connsiteY11" fmla="*/ 0 h 9662"/>
              <a:gd name="connsiteX12" fmla="*/ 5795 w 10000"/>
              <a:gd name="connsiteY12" fmla="*/ 334 h 9662"/>
              <a:gd name="connsiteX13" fmla="*/ 5795 w 10000"/>
              <a:gd name="connsiteY13" fmla="*/ 673 h 9662"/>
              <a:gd name="connsiteX14" fmla="*/ 5795 w 10000"/>
              <a:gd name="connsiteY14" fmla="*/ 963 h 9662"/>
              <a:gd name="connsiteX15" fmla="*/ 6625 w 10000"/>
              <a:gd name="connsiteY15" fmla="*/ 1303 h 9662"/>
              <a:gd name="connsiteX16" fmla="*/ 6625 w 10000"/>
              <a:gd name="connsiteY16" fmla="*/ 1973 h 9662"/>
              <a:gd name="connsiteX17" fmla="*/ 6625 w 10000"/>
              <a:gd name="connsiteY17" fmla="*/ 2650 h 9662"/>
              <a:gd name="connsiteX18" fmla="*/ 7477 w 10000"/>
              <a:gd name="connsiteY18" fmla="*/ 3321 h 9662"/>
              <a:gd name="connsiteX19" fmla="*/ 7477 w 10000"/>
              <a:gd name="connsiteY19" fmla="*/ 4997 h 9662"/>
              <a:gd name="connsiteX20" fmla="*/ 8316 w 10000"/>
              <a:gd name="connsiteY20" fmla="*/ 6347 h 9662"/>
              <a:gd name="connsiteX21" fmla="*/ 9159 w 10000"/>
              <a:gd name="connsiteY21" fmla="*/ 7350 h 9662"/>
              <a:gd name="connsiteX22" fmla="*/ 10000 w 10000"/>
              <a:gd name="connsiteY22" fmla="*/ 8024 h 9662"/>
              <a:gd name="connsiteX23" fmla="*/ 10000 w 10000"/>
              <a:gd name="connsiteY23" fmla="*/ 8359 h 9662"/>
              <a:gd name="connsiteX24" fmla="*/ 10000 w 10000"/>
              <a:gd name="connsiteY24" fmla="*/ 8696 h 9662"/>
              <a:gd name="connsiteX25" fmla="*/ 10000 w 10000"/>
              <a:gd name="connsiteY25" fmla="*/ 8990 h 9662"/>
              <a:gd name="connsiteX26" fmla="*/ 9159 w 10000"/>
              <a:gd name="connsiteY26" fmla="*/ 9331 h 9662"/>
              <a:gd name="connsiteX27" fmla="*/ 8316 w 10000"/>
              <a:gd name="connsiteY27" fmla="*/ 9662 h 9662"/>
              <a:gd name="connsiteX0" fmla="*/ 0 w 10000"/>
              <a:gd name="connsiteY0" fmla="*/ 7961 h 9657"/>
              <a:gd name="connsiteX1" fmla="*/ 840 w 10000"/>
              <a:gd name="connsiteY1" fmla="*/ 7607 h 9657"/>
              <a:gd name="connsiteX2" fmla="*/ 1572 w 10000"/>
              <a:gd name="connsiteY2" fmla="*/ 6910 h 9657"/>
              <a:gd name="connsiteX3" fmla="*/ 2420 w 10000"/>
              <a:gd name="connsiteY3" fmla="*/ 5861 h 9657"/>
              <a:gd name="connsiteX4" fmla="*/ 3264 w 10000"/>
              <a:gd name="connsiteY4" fmla="*/ 4833 h 9657"/>
              <a:gd name="connsiteX5" fmla="*/ 4103 w 10000"/>
              <a:gd name="connsiteY5" fmla="*/ 3782 h 9657"/>
              <a:gd name="connsiteX6" fmla="*/ 4103 w 10000"/>
              <a:gd name="connsiteY6" fmla="*/ 2743 h 9657"/>
              <a:gd name="connsiteX7" fmla="*/ 4103 w 10000"/>
              <a:gd name="connsiteY7" fmla="*/ 1691 h 9657"/>
              <a:gd name="connsiteX8" fmla="*/ 4947 w 10000"/>
              <a:gd name="connsiteY8" fmla="*/ 697 h 9657"/>
              <a:gd name="connsiteX9" fmla="*/ 4947 w 10000"/>
              <a:gd name="connsiteY9" fmla="*/ 346 h 9657"/>
              <a:gd name="connsiteX10" fmla="*/ 5795 w 10000"/>
              <a:gd name="connsiteY10" fmla="*/ 0 h 9657"/>
              <a:gd name="connsiteX11" fmla="*/ 5795 w 10000"/>
              <a:gd name="connsiteY11" fmla="*/ 0 h 9657"/>
              <a:gd name="connsiteX12" fmla="*/ 5795 w 10000"/>
              <a:gd name="connsiteY12" fmla="*/ 346 h 9657"/>
              <a:gd name="connsiteX13" fmla="*/ 5795 w 10000"/>
              <a:gd name="connsiteY13" fmla="*/ 697 h 9657"/>
              <a:gd name="connsiteX14" fmla="*/ 5795 w 10000"/>
              <a:gd name="connsiteY14" fmla="*/ 997 h 9657"/>
              <a:gd name="connsiteX15" fmla="*/ 6625 w 10000"/>
              <a:gd name="connsiteY15" fmla="*/ 1349 h 9657"/>
              <a:gd name="connsiteX16" fmla="*/ 6625 w 10000"/>
              <a:gd name="connsiteY16" fmla="*/ 2042 h 9657"/>
              <a:gd name="connsiteX17" fmla="*/ 6625 w 10000"/>
              <a:gd name="connsiteY17" fmla="*/ 2743 h 9657"/>
              <a:gd name="connsiteX18" fmla="*/ 7477 w 10000"/>
              <a:gd name="connsiteY18" fmla="*/ 3437 h 9657"/>
              <a:gd name="connsiteX19" fmla="*/ 7477 w 10000"/>
              <a:gd name="connsiteY19" fmla="*/ 5172 h 9657"/>
              <a:gd name="connsiteX20" fmla="*/ 8316 w 10000"/>
              <a:gd name="connsiteY20" fmla="*/ 6569 h 9657"/>
              <a:gd name="connsiteX21" fmla="*/ 9159 w 10000"/>
              <a:gd name="connsiteY21" fmla="*/ 7607 h 9657"/>
              <a:gd name="connsiteX22" fmla="*/ 10000 w 10000"/>
              <a:gd name="connsiteY22" fmla="*/ 8305 h 9657"/>
              <a:gd name="connsiteX23" fmla="*/ 10000 w 10000"/>
              <a:gd name="connsiteY23" fmla="*/ 8651 h 9657"/>
              <a:gd name="connsiteX24" fmla="*/ 10000 w 10000"/>
              <a:gd name="connsiteY24" fmla="*/ 9000 h 9657"/>
              <a:gd name="connsiteX25" fmla="*/ 10000 w 10000"/>
              <a:gd name="connsiteY25" fmla="*/ 9304 h 9657"/>
              <a:gd name="connsiteX26" fmla="*/ 9159 w 10000"/>
              <a:gd name="connsiteY26" fmla="*/ 9657 h 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657">
                <a:moveTo>
                  <a:pt x="0" y="7961"/>
                </a:moveTo>
                <a:lnTo>
                  <a:pt x="840" y="7607"/>
                </a:lnTo>
                <a:cubicBezTo>
                  <a:pt x="1084" y="7379"/>
                  <a:pt x="1334" y="7146"/>
                  <a:pt x="1572" y="6910"/>
                </a:cubicBezTo>
                <a:cubicBezTo>
                  <a:pt x="1860" y="6569"/>
                  <a:pt x="2140" y="6214"/>
                  <a:pt x="2420" y="5861"/>
                </a:cubicBezTo>
                <a:lnTo>
                  <a:pt x="3264" y="4833"/>
                </a:lnTo>
                <a:cubicBezTo>
                  <a:pt x="3545" y="4485"/>
                  <a:pt x="3825" y="4131"/>
                  <a:pt x="4103" y="3782"/>
                </a:cubicBezTo>
                <a:lnTo>
                  <a:pt x="4103" y="2743"/>
                </a:lnTo>
                <a:lnTo>
                  <a:pt x="4103" y="1691"/>
                </a:lnTo>
                <a:cubicBezTo>
                  <a:pt x="4386" y="1364"/>
                  <a:pt x="4667" y="1029"/>
                  <a:pt x="4947" y="697"/>
                </a:cubicBezTo>
                <a:lnTo>
                  <a:pt x="4947" y="346"/>
                </a:lnTo>
                <a:lnTo>
                  <a:pt x="5795" y="0"/>
                </a:lnTo>
                <a:lnTo>
                  <a:pt x="5795" y="0"/>
                </a:lnTo>
                <a:lnTo>
                  <a:pt x="5795" y="346"/>
                </a:lnTo>
                <a:lnTo>
                  <a:pt x="5795" y="697"/>
                </a:lnTo>
                <a:lnTo>
                  <a:pt x="5795" y="997"/>
                </a:lnTo>
                <a:lnTo>
                  <a:pt x="6625" y="1349"/>
                </a:lnTo>
                <a:lnTo>
                  <a:pt x="6625" y="2042"/>
                </a:lnTo>
                <a:lnTo>
                  <a:pt x="6625" y="2743"/>
                </a:lnTo>
                <a:lnTo>
                  <a:pt x="7477" y="3437"/>
                </a:lnTo>
                <a:lnTo>
                  <a:pt x="7477" y="5172"/>
                </a:lnTo>
                <a:lnTo>
                  <a:pt x="8316" y="6569"/>
                </a:lnTo>
                <a:cubicBezTo>
                  <a:pt x="8598" y="6914"/>
                  <a:pt x="8872" y="7261"/>
                  <a:pt x="9159" y="7607"/>
                </a:cubicBezTo>
                <a:lnTo>
                  <a:pt x="10000" y="8305"/>
                </a:lnTo>
                <a:lnTo>
                  <a:pt x="10000" y="8651"/>
                </a:lnTo>
                <a:lnTo>
                  <a:pt x="10000" y="9000"/>
                </a:lnTo>
                <a:lnTo>
                  <a:pt x="10000" y="9304"/>
                </a:lnTo>
                <a:lnTo>
                  <a:pt x="9159" y="9657"/>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6" name="Freeform 67"/>
          <p:cNvSpPr>
            <a:spLocks/>
          </p:cNvSpPr>
          <p:nvPr/>
        </p:nvSpPr>
        <p:spPr bwMode="auto">
          <a:xfrm>
            <a:off x="8404225" y="5627688"/>
            <a:ext cx="138113" cy="303212"/>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343 w 10000"/>
              <a:gd name="connsiteY58" fmla="*/ 2496 h 10000"/>
              <a:gd name="connsiteX59" fmla="*/ 571 w 10000"/>
              <a:gd name="connsiteY59" fmla="*/ 2496 h 10000"/>
              <a:gd name="connsiteX60" fmla="*/ 786 w 10000"/>
              <a:gd name="connsiteY60" fmla="*/ 2356 h 10000"/>
              <a:gd name="connsiteX61" fmla="*/ 1129 w 10000"/>
              <a:gd name="connsiteY61" fmla="*/ 2356 h 10000"/>
              <a:gd name="connsiteX62" fmla="*/ 1471 w 10000"/>
              <a:gd name="connsiteY62" fmla="*/ 2216 h 10000"/>
              <a:gd name="connsiteX63" fmla="*/ 1814 w 10000"/>
              <a:gd name="connsiteY63" fmla="*/ 2077 h 10000"/>
              <a:gd name="connsiteX64" fmla="*/ 2271 w 10000"/>
              <a:gd name="connsiteY64" fmla="*/ 1937 h 10000"/>
              <a:gd name="connsiteX65" fmla="*/ 2729 w 10000"/>
              <a:gd name="connsiteY65" fmla="*/ 1675 h 10000"/>
              <a:gd name="connsiteX66" fmla="*/ 3071 w 10000"/>
              <a:gd name="connsiteY66" fmla="*/ 1536 h 10000"/>
              <a:gd name="connsiteX67" fmla="*/ 3400 w 10000"/>
              <a:gd name="connsiteY67" fmla="*/ 1396 h 10000"/>
              <a:gd name="connsiteX68" fmla="*/ 3743 w 10000"/>
              <a:gd name="connsiteY68" fmla="*/ 1257 h 10000"/>
              <a:gd name="connsiteX69" fmla="*/ 3971 w 10000"/>
              <a:gd name="connsiteY69" fmla="*/ 1117 h 10000"/>
              <a:gd name="connsiteX70" fmla="*/ 4200 w 10000"/>
              <a:gd name="connsiteY70" fmla="*/ 1117 h 10000"/>
              <a:gd name="connsiteX71" fmla="*/ 4429 w 10000"/>
              <a:gd name="connsiteY71" fmla="*/ 977 h 10000"/>
              <a:gd name="connsiteX72" fmla="*/ 4657 w 10000"/>
              <a:gd name="connsiteY72" fmla="*/ 838 h 10000"/>
              <a:gd name="connsiteX73" fmla="*/ 5000 w 10000"/>
              <a:gd name="connsiteY73" fmla="*/ 698 h 10000"/>
              <a:gd name="connsiteX74" fmla="*/ 5229 w 10000"/>
              <a:gd name="connsiteY74" fmla="*/ 558 h 10000"/>
              <a:gd name="connsiteX75" fmla="*/ 5457 w 10000"/>
              <a:gd name="connsiteY75" fmla="*/ 419 h 10000"/>
              <a:gd name="connsiteX76" fmla="*/ 5571 w 10000"/>
              <a:gd name="connsiteY76" fmla="*/ 279 h 10000"/>
              <a:gd name="connsiteX77" fmla="*/ 5686 w 10000"/>
              <a:gd name="connsiteY77" fmla="*/ 140 h 10000"/>
              <a:gd name="connsiteX78" fmla="*/ 5686 w 10000"/>
              <a:gd name="connsiteY78" fmla="*/ 0 h 10000"/>
              <a:gd name="connsiteX79" fmla="*/ 5800 w 10000"/>
              <a:gd name="connsiteY79" fmla="*/ 0 h 10000"/>
              <a:gd name="connsiteX80" fmla="*/ 5914 w 10000"/>
              <a:gd name="connsiteY80" fmla="*/ 0 h 10000"/>
              <a:gd name="connsiteX81" fmla="*/ 6029 w 10000"/>
              <a:gd name="connsiteY81" fmla="*/ 0 h 10000"/>
              <a:gd name="connsiteX82" fmla="*/ 6129 w 10000"/>
              <a:gd name="connsiteY82" fmla="*/ 140 h 10000"/>
              <a:gd name="connsiteX83" fmla="*/ 6243 w 10000"/>
              <a:gd name="connsiteY83" fmla="*/ 140 h 10000"/>
              <a:gd name="connsiteX84" fmla="*/ 6357 w 10000"/>
              <a:gd name="connsiteY84" fmla="*/ 419 h 10000"/>
              <a:gd name="connsiteX85" fmla="*/ 6471 w 10000"/>
              <a:gd name="connsiteY85" fmla="*/ 558 h 10000"/>
              <a:gd name="connsiteX86" fmla="*/ 6586 w 10000"/>
              <a:gd name="connsiteY86" fmla="*/ 698 h 10000"/>
              <a:gd name="connsiteX87" fmla="*/ 6700 w 10000"/>
              <a:gd name="connsiteY87" fmla="*/ 838 h 10000"/>
              <a:gd name="connsiteX88" fmla="*/ 6700 w 10000"/>
              <a:gd name="connsiteY88" fmla="*/ 977 h 10000"/>
              <a:gd name="connsiteX89" fmla="*/ 6700 w 10000"/>
              <a:gd name="connsiteY89" fmla="*/ 1117 h 10000"/>
              <a:gd name="connsiteX90" fmla="*/ 6586 w 10000"/>
              <a:gd name="connsiteY90" fmla="*/ 1117 h 10000"/>
              <a:gd name="connsiteX91" fmla="*/ 6471 w 10000"/>
              <a:gd name="connsiteY91" fmla="*/ 1257 h 10000"/>
              <a:gd name="connsiteX92" fmla="*/ 6471 w 10000"/>
              <a:gd name="connsiteY92" fmla="*/ 1396 h 10000"/>
              <a:gd name="connsiteX93" fmla="*/ 6357 w 10000"/>
              <a:gd name="connsiteY93" fmla="*/ 1536 h 10000"/>
              <a:gd name="connsiteX94" fmla="*/ 6243 w 10000"/>
              <a:gd name="connsiteY94" fmla="*/ 1798 h 10000"/>
              <a:gd name="connsiteX95" fmla="*/ 6129 w 10000"/>
              <a:gd name="connsiteY95" fmla="*/ 2216 h 10000"/>
              <a:gd name="connsiteX96" fmla="*/ 6029 w 10000"/>
              <a:gd name="connsiteY96" fmla="*/ 2635 h 10000"/>
              <a:gd name="connsiteX97" fmla="*/ 5914 w 10000"/>
              <a:gd name="connsiteY97" fmla="*/ 3054 h 10000"/>
              <a:gd name="connsiteX98" fmla="*/ 5800 w 10000"/>
              <a:gd name="connsiteY98" fmla="*/ 3613 h 10000"/>
              <a:gd name="connsiteX99" fmla="*/ 5686 w 10000"/>
              <a:gd name="connsiteY99" fmla="*/ 4171 h 10000"/>
              <a:gd name="connsiteX100" fmla="*/ 5571 w 10000"/>
              <a:gd name="connsiteY100" fmla="*/ 4729 h 10000"/>
              <a:gd name="connsiteX101" fmla="*/ 5571 w 10000"/>
              <a:gd name="connsiteY101" fmla="*/ 5271 h 10000"/>
              <a:gd name="connsiteX102" fmla="*/ 5571 w 10000"/>
              <a:gd name="connsiteY102" fmla="*/ 5689 h 10000"/>
              <a:gd name="connsiteX103" fmla="*/ 5457 w 10000"/>
              <a:gd name="connsiteY103" fmla="*/ 6248 h 10000"/>
              <a:gd name="connsiteX104" fmla="*/ 5457 w 10000"/>
              <a:gd name="connsiteY104" fmla="*/ 6667 h 10000"/>
              <a:gd name="connsiteX105" fmla="*/ 5457 w 10000"/>
              <a:gd name="connsiteY105" fmla="*/ 6946 h 10000"/>
              <a:gd name="connsiteX106" fmla="*/ 5457 w 10000"/>
              <a:gd name="connsiteY106" fmla="*/ 7365 h 10000"/>
              <a:gd name="connsiteX107" fmla="*/ 5571 w 10000"/>
              <a:gd name="connsiteY107" fmla="*/ 7644 h 10000"/>
              <a:gd name="connsiteX108" fmla="*/ 5571 w 10000"/>
              <a:gd name="connsiteY108" fmla="*/ 7784 h 10000"/>
              <a:gd name="connsiteX109" fmla="*/ 5686 w 10000"/>
              <a:gd name="connsiteY109" fmla="*/ 8063 h 10000"/>
              <a:gd name="connsiteX110" fmla="*/ 5800 w 10000"/>
              <a:gd name="connsiteY110" fmla="*/ 8202 h 10000"/>
              <a:gd name="connsiteX111" fmla="*/ 5914 w 10000"/>
              <a:gd name="connsiteY111" fmla="*/ 8342 h 10000"/>
              <a:gd name="connsiteX112" fmla="*/ 6357 w 10000"/>
              <a:gd name="connsiteY112" fmla="*/ 8604 h 10000"/>
              <a:gd name="connsiteX113" fmla="*/ 6586 w 10000"/>
              <a:gd name="connsiteY113" fmla="*/ 8743 h 10000"/>
              <a:gd name="connsiteX114" fmla="*/ 6814 w 10000"/>
              <a:gd name="connsiteY114" fmla="*/ 8743 h 10000"/>
              <a:gd name="connsiteX115" fmla="*/ 7043 w 10000"/>
              <a:gd name="connsiteY115" fmla="*/ 8883 h 10000"/>
              <a:gd name="connsiteX116" fmla="*/ 7386 w 10000"/>
              <a:gd name="connsiteY116" fmla="*/ 8883 h 10000"/>
              <a:gd name="connsiteX117" fmla="*/ 7614 w 10000"/>
              <a:gd name="connsiteY117" fmla="*/ 8743 h 10000"/>
              <a:gd name="connsiteX118" fmla="*/ 7957 w 10000"/>
              <a:gd name="connsiteY118" fmla="*/ 8743 h 10000"/>
              <a:gd name="connsiteX119" fmla="*/ 8300 w 10000"/>
              <a:gd name="connsiteY119" fmla="*/ 8604 h 10000"/>
              <a:gd name="connsiteX120" fmla="*/ 8529 w 10000"/>
              <a:gd name="connsiteY120" fmla="*/ 8604 h 10000"/>
              <a:gd name="connsiteX121" fmla="*/ 8757 w 10000"/>
              <a:gd name="connsiteY121" fmla="*/ 8342 h 10000"/>
              <a:gd name="connsiteX122" fmla="*/ 8857 w 10000"/>
              <a:gd name="connsiteY122" fmla="*/ 8202 h 10000"/>
              <a:gd name="connsiteX123" fmla="*/ 8971 w 10000"/>
              <a:gd name="connsiteY123" fmla="*/ 7923 h 10000"/>
              <a:gd name="connsiteX124" fmla="*/ 9086 w 10000"/>
              <a:gd name="connsiteY124" fmla="*/ 7644 h 10000"/>
              <a:gd name="connsiteX125" fmla="*/ 9200 w 10000"/>
              <a:gd name="connsiteY125" fmla="*/ 7086 h 10000"/>
              <a:gd name="connsiteX126" fmla="*/ 9200 w 10000"/>
              <a:gd name="connsiteY126" fmla="*/ 6527 h 10000"/>
              <a:gd name="connsiteX127" fmla="*/ 9314 w 10000"/>
              <a:gd name="connsiteY127" fmla="*/ 6248 h 10000"/>
              <a:gd name="connsiteX128" fmla="*/ 9314 w 10000"/>
              <a:gd name="connsiteY128" fmla="*/ 5969 h 10000"/>
              <a:gd name="connsiteX129" fmla="*/ 9314 w 10000"/>
              <a:gd name="connsiteY129" fmla="*/ 5829 h 10000"/>
              <a:gd name="connsiteX130" fmla="*/ 9429 w 10000"/>
              <a:gd name="connsiteY130" fmla="*/ 5689 h 10000"/>
              <a:gd name="connsiteX131" fmla="*/ 9429 w 10000"/>
              <a:gd name="connsiteY131" fmla="*/ 5550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543 w 10000"/>
              <a:gd name="connsiteY136" fmla="*/ 5550 h 10000"/>
              <a:gd name="connsiteX137" fmla="*/ 9657 w 10000"/>
              <a:gd name="connsiteY137" fmla="*/ 5689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571 w 10000"/>
              <a:gd name="connsiteY58" fmla="*/ 2496 h 10000"/>
              <a:gd name="connsiteX59" fmla="*/ 786 w 10000"/>
              <a:gd name="connsiteY59" fmla="*/ 2356 h 10000"/>
              <a:gd name="connsiteX60" fmla="*/ 1129 w 10000"/>
              <a:gd name="connsiteY60" fmla="*/ 2356 h 10000"/>
              <a:gd name="connsiteX61" fmla="*/ 1471 w 10000"/>
              <a:gd name="connsiteY61" fmla="*/ 2216 h 10000"/>
              <a:gd name="connsiteX62" fmla="*/ 1814 w 10000"/>
              <a:gd name="connsiteY62" fmla="*/ 2077 h 10000"/>
              <a:gd name="connsiteX63" fmla="*/ 2271 w 10000"/>
              <a:gd name="connsiteY63" fmla="*/ 1937 h 10000"/>
              <a:gd name="connsiteX64" fmla="*/ 2729 w 10000"/>
              <a:gd name="connsiteY64" fmla="*/ 1675 h 10000"/>
              <a:gd name="connsiteX65" fmla="*/ 3071 w 10000"/>
              <a:gd name="connsiteY65" fmla="*/ 1536 h 10000"/>
              <a:gd name="connsiteX66" fmla="*/ 3400 w 10000"/>
              <a:gd name="connsiteY66" fmla="*/ 1396 h 10000"/>
              <a:gd name="connsiteX67" fmla="*/ 3743 w 10000"/>
              <a:gd name="connsiteY67" fmla="*/ 1257 h 10000"/>
              <a:gd name="connsiteX68" fmla="*/ 3971 w 10000"/>
              <a:gd name="connsiteY68" fmla="*/ 1117 h 10000"/>
              <a:gd name="connsiteX69" fmla="*/ 4200 w 10000"/>
              <a:gd name="connsiteY69" fmla="*/ 1117 h 10000"/>
              <a:gd name="connsiteX70" fmla="*/ 4429 w 10000"/>
              <a:gd name="connsiteY70" fmla="*/ 977 h 10000"/>
              <a:gd name="connsiteX71" fmla="*/ 4657 w 10000"/>
              <a:gd name="connsiteY71" fmla="*/ 838 h 10000"/>
              <a:gd name="connsiteX72" fmla="*/ 5000 w 10000"/>
              <a:gd name="connsiteY72" fmla="*/ 698 h 10000"/>
              <a:gd name="connsiteX73" fmla="*/ 5229 w 10000"/>
              <a:gd name="connsiteY73" fmla="*/ 558 h 10000"/>
              <a:gd name="connsiteX74" fmla="*/ 5457 w 10000"/>
              <a:gd name="connsiteY74" fmla="*/ 419 h 10000"/>
              <a:gd name="connsiteX75" fmla="*/ 5571 w 10000"/>
              <a:gd name="connsiteY75" fmla="*/ 279 h 10000"/>
              <a:gd name="connsiteX76" fmla="*/ 5686 w 10000"/>
              <a:gd name="connsiteY76" fmla="*/ 140 h 10000"/>
              <a:gd name="connsiteX77" fmla="*/ 5686 w 10000"/>
              <a:gd name="connsiteY77" fmla="*/ 0 h 10000"/>
              <a:gd name="connsiteX78" fmla="*/ 5800 w 10000"/>
              <a:gd name="connsiteY78" fmla="*/ 0 h 10000"/>
              <a:gd name="connsiteX79" fmla="*/ 5914 w 10000"/>
              <a:gd name="connsiteY79" fmla="*/ 0 h 10000"/>
              <a:gd name="connsiteX80" fmla="*/ 6029 w 10000"/>
              <a:gd name="connsiteY80" fmla="*/ 0 h 10000"/>
              <a:gd name="connsiteX81" fmla="*/ 6129 w 10000"/>
              <a:gd name="connsiteY81" fmla="*/ 140 h 10000"/>
              <a:gd name="connsiteX82" fmla="*/ 6243 w 10000"/>
              <a:gd name="connsiteY82" fmla="*/ 140 h 10000"/>
              <a:gd name="connsiteX83" fmla="*/ 6357 w 10000"/>
              <a:gd name="connsiteY83" fmla="*/ 419 h 10000"/>
              <a:gd name="connsiteX84" fmla="*/ 6471 w 10000"/>
              <a:gd name="connsiteY84" fmla="*/ 558 h 10000"/>
              <a:gd name="connsiteX85" fmla="*/ 6586 w 10000"/>
              <a:gd name="connsiteY85" fmla="*/ 698 h 10000"/>
              <a:gd name="connsiteX86" fmla="*/ 6700 w 10000"/>
              <a:gd name="connsiteY86" fmla="*/ 838 h 10000"/>
              <a:gd name="connsiteX87" fmla="*/ 6700 w 10000"/>
              <a:gd name="connsiteY87" fmla="*/ 977 h 10000"/>
              <a:gd name="connsiteX88" fmla="*/ 6700 w 10000"/>
              <a:gd name="connsiteY88" fmla="*/ 1117 h 10000"/>
              <a:gd name="connsiteX89" fmla="*/ 6586 w 10000"/>
              <a:gd name="connsiteY89" fmla="*/ 1117 h 10000"/>
              <a:gd name="connsiteX90" fmla="*/ 6471 w 10000"/>
              <a:gd name="connsiteY90" fmla="*/ 1257 h 10000"/>
              <a:gd name="connsiteX91" fmla="*/ 6471 w 10000"/>
              <a:gd name="connsiteY91" fmla="*/ 1396 h 10000"/>
              <a:gd name="connsiteX92" fmla="*/ 6357 w 10000"/>
              <a:gd name="connsiteY92" fmla="*/ 1536 h 10000"/>
              <a:gd name="connsiteX93" fmla="*/ 6243 w 10000"/>
              <a:gd name="connsiteY93" fmla="*/ 1798 h 10000"/>
              <a:gd name="connsiteX94" fmla="*/ 6129 w 10000"/>
              <a:gd name="connsiteY94" fmla="*/ 2216 h 10000"/>
              <a:gd name="connsiteX95" fmla="*/ 6029 w 10000"/>
              <a:gd name="connsiteY95" fmla="*/ 2635 h 10000"/>
              <a:gd name="connsiteX96" fmla="*/ 5914 w 10000"/>
              <a:gd name="connsiteY96" fmla="*/ 3054 h 10000"/>
              <a:gd name="connsiteX97" fmla="*/ 5800 w 10000"/>
              <a:gd name="connsiteY97" fmla="*/ 3613 h 10000"/>
              <a:gd name="connsiteX98" fmla="*/ 5686 w 10000"/>
              <a:gd name="connsiteY98" fmla="*/ 4171 h 10000"/>
              <a:gd name="connsiteX99" fmla="*/ 5571 w 10000"/>
              <a:gd name="connsiteY99" fmla="*/ 4729 h 10000"/>
              <a:gd name="connsiteX100" fmla="*/ 5571 w 10000"/>
              <a:gd name="connsiteY100" fmla="*/ 5271 h 10000"/>
              <a:gd name="connsiteX101" fmla="*/ 5571 w 10000"/>
              <a:gd name="connsiteY101" fmla="*/ 5689 h 10000"/>
              <a:gd name="connsiteX102" fmla="*/ 5457 w 10000"/>
              <a:gd name="connsiteY102" fmla="*/ 6248 h 10000"/>
              <a:gd name="connsiteX103" fmla="*/ 5457 w 10000"/>
              <a:gd name="connsiteY103" fmla="*/ 6667 h 10000"/>
              <a:gd name="connsiteX104" fmla="*/ 5457 w 10000"/>
              <a:gd name="connsiteY104" fmla="*/ 6946 h 10000"/>
              <a:gd name="connsiteX105" fmla="*/ 5457 w 10000"/>
              <a:gd name="connsiteY105" fmla="*/ 7365 h 10000"/>
              <a:gd name="connsiteX106" fmla="*/ 5571 w 10000"/>
              <a:gd name="connsiteY106" fmla="*/ 7644 h 10000"/>
              <a:gd name="connsiteX107" fmla="*/ 5571 w 10000"/>
              <a:gd name="connsiteY107" fmla="*/ 7784 h 10000"/>
              <a:gd name="connsiteX108" fmla="*/ 5686 w 10000"/>
              <a:gd name="connsiteY108" fmla="*/ 8063 h 10000"/>
              <a:gd name="connsiteX109" fmla="*/ 5800 w 10000"/>
              <a:gd name="connsiteY109" fmla="*/ 8202 h 10000"/>
              <a:gd name="connsiteX110" fmla="*/ 5914 w 10000"/>
              <a:gd name="connsiteY110" fmla="*/ 8342 h 10000"/>
              <a:gd name="connsiteX111" fmla="*/ 6357 w 10000"/>
              <a:gd name="connsiteY111" fmla="*/ 8604 h 10000"/>
              <a:gd name="connsiteX112" fmla="*/ 6586 w 10000"/>
              <a:gd name="connsiteY112" fmla="*/ 8743 h 10000"/>
              <a:gd name="connsiteX113" fmla="*/ 6814 w 10000"/>
              <a:gd name="connsiteY113" fmla="*/ 8743 h 10000"/>
              <a:gd name="connsiteX114" fmla="*/ 7043 w 10000"/>
              <a:gd name="connsiteY114" fmla="*/ 8883 h 10000"/>
              <a:gd name="connsiteX115" fmla="*/ 7386 w 10000"/>
              <a:gd name="connsiteY115" fmla="*/ 8883 h 10000"/>
              <a:gd name="connsiteX116" fmla="*/ 7614 w 10000"/>
              <a:gd name="connsiteY116" fmla="*/ 8743 h 10000"/>
              <a:gd name="connsiteX117" fmla="*/ 7957 w 10000"/>
              <a:gd name="connsiteY117" fmla="*/ 8743 h 10000"/>
              <a:gd name="connsiteX118" fmla="*/ 8300 w 10000"/>
              <a:gd name="connsiteY118" fmla="*/ 8604 h 10000"/>
              <a:gd name="connsiteX119" fmla="*/ 8529 w 10000"/>
              <a:gd name="connsiteY119" fmla="*/ 8604 h 10000"/>
              <a:gd name="connsiteX120" fmla="*/ 8757 w 10000"/>
              <a:gd name="connsiteY120" fmla="*/ 8342 h 10000"/>
              <a:gd name="connsiteX121" fmla="*/ 8857 w 10000"/>
              <a:gd name="connsiteY121" fmla="*/ 8202 h 10000"/>
              <a:gd name="connsiteX122" fmla="*/ 8971 w 10000"/>
              <a:gd name="connsiteY122" fmla="*/ 7923 h 10000"/>
              <a:gd name="connsiteX123" fmla="*/ 9086 w 10000"/>
              <a:gd name="connsiteY123" fmla="*/ 7644 h 10000"/>
              <a:gd name="connsiteX124" fmla="*/ 9200 w 10000"/>
              <a:gd name="connsiteY124" fmla="*/ 7086 h 10000"/>
              <a:gd name="connsiteX125" fmla="*/ 9200 w 10000"/>
              <a:gd name="connsiteY125" fmla="*/ 6527 h 10000"/>
              <a:gd name="connsiteX126" fmla="*/ 9314 w 10000"/>
              <a:gd name="connsiteY126" fmla="*/ 6248 h 10000"/>
              <a:gd name="connsiteX127" fmla="*/ 9314 w 10000"/>
              <a:gd name="connsiteY127" fmla="*/ 5969 h 10000"/>
              <a:gd name="connsiteX128" fmla="*/ 9314 w 10000"/>
              <a:gd name="connsiteY128" fmla="*/ 5829 h 10000"/>
              <a:gd name="connsiteX129" fmla="*/ 9429 w 10000"/>
              <a:gd name="connsiteY129" fmla="*/ 5689 h 10000"/>
              <a:gd name="connsiteX130" fmla="*/ 9429 w 10000"/>
              <a:gd name="connsiteY130" fmla="*/ 5550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543 w 10000"/>
              <a:gd name="connsiteY135" fmla="*/ 5550 h 10000"/>
              <a:gd name="connsiteX136" fmla="*/ 9657 w 10000"/>
              <a:gd name="connsiteY136" fmla="*/ 5689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571 w 10000"/>
              <a:gd name="connsiteY57" fmla="*/ 2496 h 10000"/>
              <a:gd name="connsiteX58" fmla="*/ 786 w 10000"/>
              <a:gd name="connsiteY58" fmla="*/ 2356 h 10000"/>
              <a:gd name="connsiteX59" fmla="*/ 1129 w 10000"/>
              <a:gd name="connsiteY59" fmla="*/ 2356 h 10000"/>
              <a:gd name="connsiteX60" fmla="*/ 1471 w 10000"/>
              <a:gd name="connsiteY60" fmla="*/ 2216 h 10000"/>
              <a:gd name="connsiteX61" fmla="*/ 1814 w 10000"/>
              <a:gd name="connsiteY61" fmla="*/ 2077 h 10000"/>
              <a:gd name="connsiteX62" fmla="*/ 2271 w 10000"/>
              <a:gd name="connsiteY62" fmla="*/ 1937 h 10000"/>
              <a:gd name="connsiteX63" fmla="*/ 2729 w 10000"/>
              <a:gd name="connsiteY63" fmla="*/ 1675 h 10000"/>
              <a:gd name="connsiteX64" fmla="*/ 3071 w 10000"/>
              <a:gd name="connsiteY64" fmla="*/ 1536 h 10000"/>
              <a:gd name="connsiteX65" fmla="*/ 3400 w 10000"/>
              <a:gd name="connsiteY65" fmla="*/ 1396 h 10000"/>
              <a:gd name="connsiteX66" fmla="*/ 3743 w 10000"/>
              <a:gd name="connsiteY66" fmla="*/ 1257 h 10000"/>
              <a:gd name="connsiteX67" fmla="*/ 3971 w 10000"/>
              <a:gd name="connsiteY67" fmla="*/ 1117 h 10000"/>
              <a:gd name="connsiteX68" fmla="*/ 4200 w 10000"/>
              <a:gd name="connsiteY68" fmla="*/ 1117 h 10000"/>
              <a:gd name="connsiteX69" fmla="*/ 4429 w 10000"/>
              <a:gd name="connsiteY69" fmla="*/ 977 h 10000"/>
              <a:gd name="connsiteX70" fmla="*/ 4657 w 10000"/>
              <a:gd name="connsiteY70" fmla="*/ 838 h 10000"/>
              <a:gd name="connsiteX71" fmla="*/ 5000 w 10000"/>
              <a:gd name="connsiteY71" fmla="*/ 698 h 10000"/>
              <a:gd name="connsiteX72" fmla="*/ 5229 w 10000"/>
              <a:gd name="connsiteY72" fmla="*/ 558 h 10000"/>
              <a:gd name="connsiteX73" fmla="*/ 5457 w 10000"/>
              <a:gd name="connsiteY73" fmla="*/ 419 h 10000"/>
              <a:gd name="connsiteX74" fmla="*/ 5571 w 10000"/>
              <a:gd name="connsiteY74" fmla="*/ 279 h 10000"/>
              <a:gd name="connsiteX75" fmla="*/ 5686 w 10000"/>
              <a:gd name="connsiteY75" fmla="*/ 140 h 10000"/>
              <a:gd name="connsiteX76" fmla="*/ 5686 w 10000"/>
              <a:gd name="connsiteY76" fmla="*/ 0 h 10000"/>
              <a:gd name="connsiteX77" fmla="*/ 5800 w 10000"/>
              <a:gd name="connsiteY77" fmla="*/ 0 h 10000"/>
              <a:gd name="connsiteX78" fmla="*/ 5914 w 10000"/>
              <a:gd name="connsiteY78" fmla="*/ 0 h 10000"/>
              <a:gd name="connsiteX79" fmla="*/ 6029 w 10000"/>
              <a:gd name="connsiteY79" fmla="*/ 0 h 10000"/>
              <a:gd name="connsiteX80" fmla="*/ 6129 w 10000"/>
              <a:gd name="connsiteY80" fmla="*/ 140 h 10000"/>
              <a:gd name="connsiteX81" fmla="*/ 6243 w 10000"/>
              <a:gd name="connsiteY81" fmla="*/ 140 h 10000"/>
              <a:gd name="connsiteX82" fmla="*/ 6357 w 10000"/>
              <a:gd name="connsiteY82" fmla="*/ 419 h 10000"/>
              <a:gd name="connsiteX83" fmla="*/ 6471 w 10000"/>
              <a:gd name="connsiteY83" fmla="*/ 558 h 10000"/>
              <a:gd name="connsiteX84" fmla="*/ 6586 w 10000"/>
              <a:gd name="connsiteY84" fmla="*/ 698 h 10000"/>
              <a:gd name="connsiteX85" fmla="*/ 6700 w 10000"/>
              <a:gd name="connsiteY85" fmla="*/ 838 h 10000"/>
              <a:gd name="connsiteX86" fmla="*/ 6700 w 10000"/>
              <a:gd name="connsiteY86" fmla="*/ 977 h 10000"/>
              <a:gd name="connsiteX87" fmla="*/ 6700 w 10000"/>
              <a:gd name="connsiteY87" fmla="*/ 1117 h 10000"/>
              <a:gd name="connsiteX88" fmla="*/ 6586 w 10000"/>
              <a:gd name="connsiteY88" fmla="*/ 1117 h 10000"/>
              <a:gd name="connsiteX89" fmla="*/ 6471 w 10000"/>
              <a:gd name="connsiteY89" fmla="*/ 1257 h 10000"/>
              <a:gd name="connsiteX90" fmla="*/ 6471 w 10000"/>
              <a:gd name="connsiteY90" fmla="*/ 1396 h 10000"/>
              <a:gd name="connsiteX91" fmla="*/ 6357 w 10000"/>
              <a:gd name="connsiteY91" fmla="*/ 1536 h 10000"/>
              <a:gd name="connsiteX92" fmla="*/ 6243 w 10000"/>
              <a:gd name="connsiteY92" fmla="*/ 1798 h 10000"/>
              <a:gd name="connsiteX93" fmla="*/ 6129 w 10000"/>
              <a:gd name="connsiteY93" fmla="*/ 2216 h 10000"/>
              <a:gd name="connsiteX94" fmla="*/ 6029 w 10000"/>
              <a:gd name="connsiteY94" fmla="*/ 2635 h 10000"/>
              <a:gd name="connsiteX95" fmla="*/ 5914 w 10000"/>
              <a:gd name="connsiteY95" fmla="*/ 3054 h 10000"/>
              <a:gd name="connsiteX96" fmla="*/ 5800 w 10000"/>
              <a:gd name="connsiteY96" fmla="*/ 3613 h 10000"/>
              <a:gd name="connsiteX97" fmla="*/ 5686 w 10000"/>
              <a:gd name="connsiteY97" fmla="*/ 4171 h 10000"/>
              <a:gd name="connsiteX98" fmla="*/ 5571 w 10000"/>
              <a:gd name="connsiteY98" fmla="*/ 4729 h 10000"/>
              <a:gd name="connsiteX99" fmla="*/ 5571 w 10000"/>
              <a:gd name="connsiteY99" fmla="*/ 5271 h 10000"/>
              <a:gd name="connsiteX100" fmla="*/ 5571 w 10000"/>
              <a:gd name="connsiteY100" fmla="*/ 5689 h 10000"/>
              <a:gd name="connsiteX101" fmla="*/ 5457 w 10000"/>
              <a:gd name="connsiteY101" fmla="*/ 6248 h 10000"/>
              <a:gd name="connsiteX102" fmla="*/ 5457 w 10000"/>
              <a:gd name="connsiteY102" fmla="*/ 6667 h 10000"/>
              <a:gd name="connsiteX103" fmla="*/ 5457 w 10000"/>
              <a:gd name="connsiteY103" fmla="*/ 6946 h 10000"/>
              <a:gd name="connsiteX104" fmla="*/ 5457 w 10000"/>
              <a:gd name="connsiteY104" fmla="*/ 7365 h 10000"/>
              <a:gd name="connsiteX105" fmla="*/ 5571 w 10000"/>
              <a:gd name="connsiteY105" fmla="*/ 7644 h 10000"/>
              <a:gd name="connsiteX106" fmla="*/ 5571 w 10000"/>
              <a:gd name="connsiteY106" fmla="*/ 7784 h 10000"/>
              <a:gd name="connsiteX107" fmla="*/ 5686 w 10000"/>
              <a:gd name="connsiteY107" fmla="*/ 8063 h 10000"/>
              <a:gd name="connsiteX108" fmla="*/ 5800 w 10000"/>
              <a:gd name="connsiteY108" fmla="*/ 8202 h 10000"/>
              <a:gd name="connsiteX109" fmla="*/ 5914 w 10000"/>
              <a:gd name="connsiteY109" fmla="*/ 8342 h 10000"/>
              <a:gd name="connsiteX110" fmla="*/ 6357 w 10000"/>
              <a:gd name="connsiteY110" fmla="*/ 8604 h 10000"/>
              <a:gd name="connsiteX111" fmla="*/ 6586 w 10000"/>
              <a:gd name="connsiteY111" fmla="*/ 8743 h 10000"/>
              <a:gd name="connsiteX112" fmla="*/ 6814 w 10000"/>
              <a:gd name="connsiteY112" fmla="*/ 8743 h 10000"/>
              <a:gd name="connsiteX113" fmla="*/ 7043 w 10000"/>
              <a:gd name="connsiteY113" fmla="*/ 8883 h 10000"/>
              <a:gd name="connsiteX114" fmla="*/ 7386 w 10000"/>
              <a:gd name="connsiteY114" fmla="*/ 8883 h 10000"/>
              <a:gd name="connsiteX115" fmla="*/ 7614 w 10000"/>
              <a:gd name="connsiteY115" fmla="*/ 8743 h 10000"/>
              <a:gd name="connsiteX116" fmla="*/ 7957 w 10000"/>
              <a:gd name="connsiteY116" fmla="*/ 8743 h 10000"/>
              <a:gd name="connsiteX117" fmla="*/ 8300 w 10000"/>
              <a:gd name="connsiteY117" fmla="*/ 8604 h 10000"/>
              <a:gd name="connsiteX118" fmla="*/ 8529 w 10000"/>
              <a:gd name="connsiteY118" fmla="*/ 8604 h 10000"/>
              <a:gd name="connsiteX119" fmla="*/ 8757 w 10000"/>
              <a:gd name="connsiteY119" fmla="*/ 8342 h 10000"/>
              <a:gd name="connsiteX120" fmla="*/ 8857 w 10000"/>
              <a:gd name="connsiteY120" fmla="*/ 8202 h 10000"/>
              <a:gd name="connsiteX121" fmla="*/ 8971 w 10000"/>
              <a:gd name="connsiteY121" fmla="*/ 7923 h 10000"/>
              <a:gd name="connsiteX122" fmla="*/ 9086 w 10000"/>
              <a:gd name="connsiteY122" fmla="*/ 7644 h 10000"/>
              <a:gd name="connsiteX123" fmla="*/ 9200 w 10000"/>
              <a:gd name="connsiteY123" fmla="*/ 7086 h 10000"/>
              <a:gd name="connsiteX124" fmla="*/ 9200 w 10000"/>
              <a:gd name="connsiteY124" fmla="*/ 6527 h 10000"/>
              <a:gd name="connsiteX125" fmla="*/ 9314 w 10000"/>
              <a:gd name="connsiteY125" fmla="*/ 6248 h 10000"/>
              <a:gd name="connsiteX126" fmla="*/ 9314 w 10000"/>
              <a:gd name="connsiteY126" fmla="*/ 5969 h 10000"/>
              <a:gd name="connsiteX127" fmla="*/ 9314 w 10000"/>
              <a:gd name="connsiteY127" fmla="*/ 5829 h 10000"/>
              <a:gd name="connsiteX128" fmla="*/ 9429 w 10000"/>
              <a:gd name="connsiteY128" fmla="*/ 5689 h 10000"/>
              <a:gd name="connsiteX129" fmla="*/ 9429 w 10000"/>
              <a:gd name="connsiteY129" fmla="*/ 5550 h 10000"/>
              <a:gd name="connsiteX130" fmla="*/ 9429 w 10000"/>
              <a:gd name="connsiteY130" fmla="*/ 5410 h 10000"/>
              <a:gd name="connsiteX131" fmla="*/ 9429 w 10000"/>
              <a:gd name="connsiteY131" fmla="*/ 5410 h 10000"/>
              <a:gd name="connsiteX132" fmla="*/ 9543 w 10000"/>
              <a:gd name="connsiteY132" fmla="*/ 5410 h 10000"/>
              <a:gd name="connsiteX133" fmla="*/ 9543 w 10000"/>
              <a:gd name="connsiteY133" fmla="*/ 5410 h 10000"/>
              <a:gd name="connsiteX134" fmla="*/ 9543 w 10000"/>
              <a:gd name="connsiteY134" fmla="*/ 5550 h 10000"/>
              <a:gd name="connsiteX135" fmla="*/ 9657 w 10000"/>
              <a:gd name="connsiteY135" fmla="*/ 5689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571 w 10000"/>
              <a:gd name="connsiteY56" fmla="*/ 2496 h 10000"/>
              <a:gd name="connsiteX57" fmla="*/ 786 w 10000"/>
              <a:gd name="connsiteY57" fmla="*/ 2356 h 10000"/>
              <a:gd name="connsiteX58" fmla="*/ 1129 w 10000"/>
              <a:gd name="connsiteY58" fmla="*/ 2356 h 10000"/>
              <a:gd name="connsiteX59" fmla="*/ 1471 w 10000"/>
              <a:gd name="connsiteY59" fmla="*/ 2216 h 10000"/>
              <a:gd name="connsiteX60" fmla="*/ 1814 w 10000"/>
              <a:gd name="connsiteY60" fmla="*/ 2077 h 10000"/>
              <a:gd name="connsiteX61" fmla="*/ 2271 w 10000"/>
              <a:gd name="connsiteY61" fmla="*/ 1937 h 10000"/>
              <a:gd name="connsiteX62" fmla="*/ 2729 w 10000"/>
              <a:gd name="connsiteY62" fmla="*/ 1675 h 10000"/>
              <a:gd name="connsiteX63" fmla="*/ 3071 w 10000"/>
              <a:gd name="connsiteY63" fmla="*/ 1536 h 10000"/>
              <a:gd name="connsiteX64" fmla="*/ 3400 w 10000"/>
              <a:gd name="connsiteY64" fmla="*/ 1396 h 10000"/>
              <a:gd name="connsiteX65" fmla="*/ 3743 w 10000"/>
              <a:gd name="connsiteY65" fmla="*/ 1257 h 10000"/>
              <a:gd name="connsiteX66" fmla="*/ 3971 w 10000"/>
              <a:gd name="connsiteY66" fmla="*/ 1117 h 10000"/>
              <a:gd name="connsiteX67" fmla="*/ 4200 w 10000"/>
              <a:gd name="connsiteY67" fmla="*/ 1117 h 10000"/>
              <a:gd name="connsiteX68" fmla="*/ 4429 w 10000"/>
              <a:gd name="connsiteY68" fmla="*/ 977 h 10000"/>
              <a:gd name="connsiteX69" fmla="*/ 4657 w 10000"/>
              <a:gd name="connsiteY69" fmla="*/ 838 h 10000"/>
              <a:gd name="connsiteX70" fmla="*/ 5000 w 10000"/>
              <a:gd name="connsiteY70" fmla="*/ 698 h 10000"/>
              <a:gd name="connsiteX71" fmla="*/ 5229 w 10000"/>
              <a:gd name="connsiteY71" fmla="*/ 558 h 10000"/>
              <a:gd name="connsiteX72" fmla="*/ 5457 w 10000"/>
              <a:gd name="connsiteY72" fmla="*/ 419 h 10000"/>
              <a:gd name="connsiteX73" fmla="*/ 5571 w 10000"/>
              <a:gd name="connsiteY73" fmla="*/ 279 h 10000"/>
              <a:gd name="connsiteX74" fmla="*/ 5686 w 10000"/>
              <a:gd name="connsiteY74" fmla="*/ 140 h 10000"/>
              <a:gd name="connsiteX75" fmla="*/ 5686 w 10000"/>
              <a:gd name="connsiteY75" fmla="*/ 0 h 10000"/>
              <a:gd name="connsiteX76" fmla="*/ 5800 w 10000"/>
              <a:gd name="connsiteY76" fmla="*/ 0 h 10000"/>
              <a:gd name="connsiteX77" fmla="*/ 5914 w 10000"/>
              <a:gd name="connsiteY77" fmla="*/ 0 h 10000"/>
              <a:gd name="connsiteX78" fmla="*/ 6029 w 10000"/>
              <a:gd name="connsiteY78" fmla="*/ 0 h 10000"/>
              <a:gd name="connsiteX79" fmla="*/ 6129 w 10000"/>
              <a:gd name="connsiteY79" fmla="*/ 140 h 10000"/>
              <a:gd name="connsiteX80" fmla="*/ 6243 w 10000"/>
              <a:gd name="connsiteY80" fmla="*/ 140 h 10000"/>
              <a:gd name="connsiteX81" fmla="*/ 6357 w 10000"/>
              <a:gd name="connsiteY81" fmla="*/ 419 h 10000"/>
              <a:gd name="connsiteX82" fmla="*/ 6471 w 10000"/>
              <a:gd name="connsiteY82" fmla="*/ 558 h 10000"/>
              <a:gd name="connsiteX83" fmla="*/ 6586 w 10000"/>
              <a:gd name="connsiteY83" fmla="*/ 698 h 10000"/>
              <a:gd name="connsiteX84" fmla="*/ 6700 w 10000"/>
              <a:gd name="connsiteY84" fmla="*/ 838 h 10000"/>
              <a:gd name="connsiteX85" fmla="*/ 6700 w 10000"/>
              <a:gd name="connsiteY85" fmla="*/ 977 h 10000"/>
              <a:gd name="connsiteX86" fmla="*/ 6700 w 10000"/>
              <a:gd name="connsiteY86" fmla="*/ 1117 h 10000"/>
              <a:gd name="connsiteX87" fmla="*/ 6586 w 10000"/>
              <a:gd name="connsiteY87" fmla="*/ 1117 h 10000"/>
              <a:gd name="connsiteX88" fmla="*/ 6471 w 10000"/>
              <a:gd name="connsiteY88" fmla="*/ 1257 h 10000"/>
              <a:gd name="connsiteX89" fmla="*/ 6471 w 10000"/>
              <a:gd name="connsiteY89" fmla="*/ 1396 h 10000"/>
              <a:gd name="connsiteX90" fmla="*/ 6357 w 10000"/>
              <a:gd name="connsiteY90" fmla="*/ 1536 h 10000"/>
              <a:gd name="connsiteX91" fmla="*/ 6243 w 10000"/>
              <a:gd name="connsiteY91" fmla="*/ 1798 h 10000"/>
              <a:gd name="connsiteX92" fmla="*/ 6129 w 10000"/>
              <a:gd name="connsiteY92" fmla="*/ 2216 h 10000"/>
              <a:gd name="connsiteX93" fmla="*/ 6029 w 10000"/>
              <a:gd name="connsiteY93" fmla="*/ 2635 h 10000"/>
              <a:gd name="connsiteX94" fmla="*/ 5914 w 10000"/>
              <a:gd name="connsiteY94" fmla="*/ 3054 h 10000"/>
              <a:gd name="connsiteX95" fmla="*/ 5800 w 10000"/>
              <a:gd name="connsiteY95" fmla="*/ 3613 h 10000"/>
              <a:gd name="connsiteX96" fmla="*/ 5686 w 10000"/>
              <a:gd name="connsiteY96" fmla="*/ 4171 h 10000"/>
              <a:gd name="connsiteX97" fmla="*/ 5571 w 10000"/>
              <a:gd name="connsiteY97" fmla="*/ 4729 h 10000"/>
              <a:gd name="connsiteX98" fmla="*/ 5571 w 10000"/>
              <a:gd name="connsiteY98" fmla="*/ 5271 h 10000"/>
              <a:gd name="connsiteX99" fmla="*/ 5571 w 10000"/>
              <a:gd name="connsiteY99" fmla="*/ 5689 h 10000"/>
              <a:gd name="connsiteX100" fmla="*/ 5457 w 10000"/>
              <a:gd name="connsiteY100" fmla="*/ 6248 h 10000"/>
              <a:gd name="connsiteX101" fmla="*/ 5457 w 10000"/>
              <a:gd name="connsiteY101" fmla="*/ 6667 h 10000"/>
              <a:gd name="connsiteX102" fmla="*/ 5457 w 10000"/>
              <a:gd name="connsiteY102" fmla="*/ 6946 h 10000"/>
              <a:gd name="connsiteX103" fmla="*/ 5457 w 10000"/>
              <a:gd name="connsiteY103" fmla="*/ 7365 h 10000"/>
              <a:gd name="connsiteX104" fmla="*/ 5571 w 10000"/>
              <a:gd name="connsiteY104" fmla="*/ 7644 h 10000"/>
              <a:gd name="connsiteX105" fmla="*/ 5571 w 10000"/>
              <a:gd name="connsiteY105" fmla="*/ 7784 h 10000"/>
              <a:gd name="connsiteX106" fmla="*/ 5686 w 10000"/>
              <a:gd name="connsiteY106" fmla="*/ 8063 h 10000"/>
              <a:gd name="connsiteX107" fmla="*/ 5800 w 10000"/>
              <a:gd name="connsiteY107" fmla="*/ 8202 h 10000"/>
              <a:gd name="connsiteX108" fmla="*/ 5914 w 10000"/>
              <a:gd name="connsiteY108" fmla="*/ 8342 h 10000"/>
              <a:gd name="connsiteX109" fmla="*/ 6357 w 10000"/>
              <a:gd name="connsiteY109" fmla="*/ 8604 h 10000"/>
              <a:gd name="connsiteX110" fmla="*/ 6586 w 10000"/>
              <a:gd name="connsiteY110" fmla="*/ 8743 h 10000"/>
              <a:gd name="connsiteX111" fmla="*/ 6814 w 10000"/>
              <a:gd name="connsiteY111" fmla="*/ 8743 h 10000"/>
              <a:gd name="connsiteX112" fmla="*/ 7043 w 10000"/>
              <a:gd name="connsiteY112" fmla="*/ 8883 h 10000"/>
              <a:gd name="connsiteX113" fmla="*/ 7386 w 10000"/>
              <a:gd name="connsiteY113" fmla="*/ 8883 h 10000"/>
              <a:gd name="connsiteX114" fmla="*/ 7614 w 10000"/>
              <a:gd name="connsiteY114" fmla="*/ 8743 h 10000"/>
              <a:gd name="connsiteX115" fmla="*/ 7957 w 10000"/>
              <a:gd name="connsiteY115" fmla="*/ 8743 h 10000"/>
              <a:gd name="connsiteX116" fmla="*/ 8300 w 10000"/>
              <a:gd name="connsiteY116" fmla="*/ 8604 h 10000"/>
              <a:gd name="connsiteX117" fmla="*/ 8529 w 10000"/>
              <a:gd name="connsiteY117" fmla="*/ 8604 h 10000"/>
              <a:gd name="connsiteX118" fmla="*/ 8757 w 10000"/>
              <a:gd name="connsiteY118" fmla="*/ 8342 h 10000"/>
              <a:gd name="connsiteX119" fmla="*/ 8857 w 10000"/>
              <a:gd name="connsiteY119" fmla="*/ 8202 h 10000"/>
              <a:gd name="connsiteX120" fmla="*/ 8971 w 10000"/>
              <a:gd name="connsiteY120" fmla="*/ 7923 h 10000"/>
              <a:gd name="connsiteX121" fmla="*/ 9086 w 10000"/>
              <a:gd name="connsiteY121" fmla="*/ 7644 h 10000"/>
              <a:gd name="connsiteX122" fmla="*/ 9200 w 10000"/>
              <a:gd name="connsiteY122" fmla="*/ 7086 h 10000"/>
              <a:gd name="connsiteX123" fmla="*/ 9200 w 10000"/>
              <a:gd name="connsiteY123" fmla="*/ 6527 h 10000"/>
              <a:gd name="connsiteX124" fmla="*/ 9314 w 10000"/>
              <a:gd name="connsiteY124" fmla="*/ 6248 h 10000"/>
              <a:gd name="connsiteX125" fmla="*/ 9314 w 10000"/>
              <a:gd name="connsiteY125" fmla="*/ 5969 h 10000"/>
              <a:gd name="connsiteX126" fmla="*/ 9314 w 10000"/>
              <a:gd name="connsiteY126" fmla="*/ 5829 h 10000"/>
              <a:gd name="connsiteX127" fmla="*/ 9429 w 10000"/>
              <a:gd name="connsiteY127" fmla="*/ 5689 h 10000"/>
              <a:gd name="connsiteX128" fmla="*/ 9429 w 10000"/>
              <a:gd name="connsiteY128" fmla="*/ 5550 h 10000"/>
              <a:gd name="connsiteX129" fmla="*/ 9429 w 10000"/>
              <a:gd name="connsiteY129" fmla="*/ 5410 h 10000"/>
              <a:gd name="connsiteX130" fmla="*/ 9429 w 10000"/>
              <a:gd name="connsiteY130" fmla="*/ 5410 h 10000"/>
              <a:gd name="connsiteX131" fmla="*/ 9543 w 10000"/>
              <a:gd name="connsiteY131" fmla="*/ 5410 h 10000"/>
              <a:gd name="connsiteX132" fmla="*/ 9543 w 10000"/>
              <a:gd name="connsiteY132" fmla="*/ 5410 h 10000"/>
              <a:gd name="connsiteX133" fmla="*/ 9543 w 10000"/>
              <a:gd name="connsiteY133" fmla="*/ 5550 h 10000"/>
              <a:gd name="connsiteX134" fmla="*/ 9657 w 10000"/>
              <a:gd name="connsiteY134" fmla="*/ 5689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500 w 9886"/>
              <a:gd name="connsiteY0" fmla="*/ 10000 h 10000"/>
              <a:gd name="connsiteX1" fmla="*/ 7157 w 9886"/>
              <a:gd name="connsiteY1" fmla="*/ 10000 h 10000"/>
              <a:gd name="connsiteX2" fmla="*/ 6815 w 9886"/>
              <a:gd name="connsiteY2" fmla="*/ 10000 h 10000"/>
              <a:gd name="connsiteX3" fmla="*/ 6472 w 9886"/>
              <a:gd name="connsiteY3" fmla="*/ 9860 h 10000"/>
              <a:gd name="connsiteX4" fmla="*/ 6129 w 9886"/>
              <a:gd name="connsiteY4" fmla="*/ 9721 h 10000"/>
              <a:gd name="connsiteX5" fmla="*/ 5800 w 9886"/>
              <a:gd name="connsiteY5" fmla="*/ 9581 h 10000"/>
              <a:gd name="connsiteX6" fmla="*/ 5572 w 9886"/>
              <a:gd name="connsiteY6" fmla="*/ 9302 h 10000"/>
              <a:gd name="connsiteX7" fmla="*/ 5343 w 9886"/>
              <a:gd name="connsiteY7" fmla="*/ 9162 h 10000"/>
              <a:gd name="connsiteX8" fmla="*/ 5229 w 9886"/>
              <a:gd name="connsiteY8" fmla="*/ 8743 h 10000"/>
              <a:gd name="connsiteX9" fmla="*/ 5000 w 9886"/>
              <a:gd name="connsiteY9" fmla="*/ 8464 h 10000"/>
              <a:gd name="connsiteX10" fmla="*/ 4886 w 9886"/>
              <a:gd name="connsiteY10" fmla="*/ 8063 h 10000"/>
              <a:gd name="connsiteX11" fmla="*/ 4886 w 9886"/>
              <a:gd name="connsiteY11" fmla="*/ 7644 h 10000"/>
              <a:gd name="connsiteX12" fmla="*/ 4772 w 9886"/>
              <a:gd name="connsiteY12" fmla="*/ 7225 h 10000"/>
              <a:gd name="connsiteX13" fmla="*/ 4772 w 9886"/>
              <a:gd name="connsiteY13" fmla="*/ 6806 h 10000"/>
              <a:gd name="connsiteX14" fmla="*/ 4772 w 9886"/>
              <a:gd name="connsiteY14" fmla="*/ 6387 h 10000"/>
              <a:gd name="connsiteX15" fmla="*/ 4886 w 9886"/>
              <a:gd name="connsiteY15" fmla="*/ 5689 h 10000"/>
              <a:gd name="connsiteX16" fmla="*/ 4886 w 9886"/>
              <a:gd name="connsiteY16" fmla="*/ 5550 h 10000"/>
              <a:gd name="connsiteX17" fmla="*/ 4886 w 9886"/>
              <a:gd name="connsiteY17" fmla="*/ 5271 h 10000"/>
              <a:gd name="connsiteX18" fmla="*/ 5000 w 9886"/>
              <a:gd name="connsiteY18" fmla="*/ 5009 h 10000"/>
              <a:gd name="connsiteX19" fmla="*/ 5000 w 9886"/>
              <a:gd name="connsiteY19" fmla="*/ 4729 h 10000"/>
              <a:gd name="connsiteX20" fmla="*/ 5000 w 9886"/>
              <a:gd name="connsiteY20" fmla="*/ 4450 h 10000"/>
              <a:gd name="connsiteX21" fmla="*/ 5115 w 9886"/>
              <a:gd name="connsiteY21" fmla="*/ 4031 h 10000"/>
              <a:gd name="connsiteX22" fmla="*/ 5115 w 9886"/>
              <a:gd name="connsiteY22" fmla="*/ 3613 h 10000"/>
              <a:gd name="connsiteX23" fmla="*/ 5229 w 9886"/>
              <a:gd name="connsiteY23" fmla="*/ 3194 h 10000"/>
              <a:gd name="connsiteX24" fmla="*/ 5229 w 9886"/>
              <a:gd name="connsiteY24" fmla="*/ 2775 h 10000"/>
              <a:gd name="connsiteX25" fmla="*/ 5229 w 9886"/>
              <a:gd name="connsiteY25" fmla="*/ 2356 h 10000"/>
              <a:gd name="connsiteX26" fmla="*/ 5343 w 9886"/>
              <a:gd name="connsiteY26" fmla="*/ 2077 h 10000"/>
              <a:gd name="connsiteX27" fmla="*/ 5343 w 9886"/>
              <a:gd name="connsiteY27" fmla="*/ 1798 h 10000"/>
              <a:gd name="connsiteX28" fmla="*/ 5343 w 9886"/>
              <a:gd name="connsiteY28" fmla="*/ 1536 h 10000"/>
              <a:gd name="connsiteX29" fmla="*/ 5343 w 9886"/>
              <a:gd name="connsiteY29" fmla="*/ 1396 h 10000"/>
              <a:gd name="connsiteX30" fmla="*/ 5343 w 9886"/>
              <a:gd name="connsiteY30" fmla="*/ 1257 h 10000"/>
              <a:gd name="connsiteX31" fmla="*/ 5343 w 9886"/>
              <a:gd name="connsiteY31" fmla="*/ 1257 h 10000"/>
              <a:gd name="connsiteX32" fmla="*/ 5343 w 9886"/>
              <a:gd name="connsiteY32" fmla="*/ 1257 h 10000"/>
              <a:gd name="connsiteX33" fmla="*/ 5229 w 9886"/>
              <a:gd name="connsiteY33" fmla="*/ 1257 h 10000"/>
              <a:gd name="connsiteX34" fmla="*/ 5115 w 9886"/>
              <a:gd name="connsiteY34" fmla="*/ 1257 h 10000"/>
              <a:gd name="connsiteX35" fmla="*/ 5000 w 9886"/>
              <a:gd name="connsiteY35" fmla="*/ 1396 h 10000"/>
              <a:gd name="connsiteX36" fmla="*/ 4886 w 9886"/>
              <a:gd name="connsiteY36" fmla="*/ 1396 h 10000"/>
              <a:gd name="connsiteX37" fmla="*/ 4657 w 9886"/>
              <a:gd name="connsiteY37" fmla="*/ 1536 h 10000"/>
              <a:gd name="connsiteX38" fmla="*/ 4429 w 9886"/>
              <a:gd name="connsiteY38" fmla="*/ 1536 h 10000"/>
              <a:gd name="connsiteX39" fmla="*/ 4200 w 9886"/>
              <a:gd name="connsiteY39" fmla="*/ 1675 h 10000"/>
              <a:gd name="connsiteX40" fmla="*/ 3072 w 9886"/>
              <a:gd name="connsiteY40" fmla="*/ 2216 h 10000"/>
              <a:gd name="connsiteX41" fmla="*/ 1929 w 9886"/>
              <a:gd name="connsiteY41" fmla="*/ 2775 h 10000"/>
              <a:gd name="connsiteX42" fmla="*/ 1586 w 9886"/>
              <a:gd name="connsiteY42" fmla="*/ 2914 h 10000"/>
              <a:gd name="connsiteX43" fmla="*/ 1357 w 9886"/>
              <a:gd name="connsiteY43" fmla="*/ 3054 h 10000"/>
              <a:gd name="connsiteX44" fmla="*/ 1129 w 9886"/>
              <a:gd name="connsiteY44" fmla="*/ 3194 h 10000"/>
              <a:gd name="connsiteX45" fmla="*/ 1015 w 9886"/>
              <a:gd name="connsiteY45" fmla="*/ 3333 h 10000"/>
              <a:gd name="connsiteX46" fmla="*/ 786 w 9886"/>
              <a:gd name="connsiteY46" fmla="*/ 3333 h 10000"/>
              <a:gd name="connsiteX47" fmla="*/ 672 w 9886"/>
              <a:gd name="connsiteY47" fmla="*/ 3333 h 10000"/>
              <a:gd name="connsiteX48" fmla="*/ 557 w 9886"/>
              <a:gd name="connsiteY48" fmla="*/ 3473 h 10000"/>
              <a:gd name="connsiteX49" fmla="*/ 557 w 9886"/>
              <a:gd name="connsiteY49" fmla="*/ 3473 h 10000"/>
              <a:gd name="connsiteX50" fmla="*/ 457 w 9886"/>
              <a:gd name="connsiteY50" fmla="*/ 3473 h 10000"/>
              <a:gd name="connsiteX51" fmla="*/ 457 w 9886"/>
              <a:gd name="connsiteY51" fmla="*/ 3333 h 10000"/>
              <a:gd name="connsiteX52" fmla="*/ 343 w 9886"/>
              <a:gd name="connsiteY52" fmla="*/ 3194 h 10000"/>
              <a:gd name="connsiteX53" fmla="*/ 115 w 9886"/>
              <a:gd name="connsiteY53" fmla="*/ 3054 h 10000"/>
              <a:gd name="connsiteX54" fmla="*/ 0 w 9886"/>
              <a:gd name="connsiteY54" fmla="*/ 2914 h 10000"/>
              <a:gd name="connsiteX55" fmla="*/ 457 w 9886"/>
              <a:gd name="connsiteY55" fmla="*/ 2496 h 10000"/>
              <a:gd name="connsiteX56" fmla="*/ 672 w 9886"/>
              <a:gd name="connsiteY56" fmla="*/ 2356 h 10000"/>
              <a:gd name="connsiteX57" fmla="*/ 1015 w 9886"/>
              <a:gd name="connsiteY57" fmla="*/ 2356 h 10000"/>
              <a:gd name="connsiteX58" fmla="*/ 1357 w 9886"/>
              <a:gd name="connsiteY58" fmla="*/ 2216 h 10000"/>
              <a:gd name="connsiteX59" fmla="*/ 1700 w 9886"/>
              <a:gd name="connsiteY59" fmla="*/ 2077 h 10000"/>
              <a:gd name="connsiteX60" fmla="*/ 2157 w 9886"/>
              <a:gd name="connsiteY60" fmla="*/ 1937 h 10000"/>
              <a:gd name="connsiteX61" fmla="*/ 2615 w 9886"/>
              <a:gd name="connsiteY61" fmla="*/ 1675 h 10000"/>
              <a:gd name="connsiteX62" fmla="*/ 2957 w 9886"/>
              <a:gd name="connsiteY62" fmla="*/ 1536 h 10000"/>
              <a:gd name="connsiteX63" fmla="*/ 3286 w 9886"/>
              <a:gd name="connsiteY63" fmla="*/ 1396 h 10000"/>
              <a:gd name="connsiteX64" fmla="*/ 3629 w 9886"/>
              <a:gd name="connsiteY64" fmla="*/ 1257 h 10000"/>
              <a:gd name="connsiteX65" fmla="*/ 3857 w 9886"/>
              <a:gd name="connsiteY65" fmla="*/ 1117 h 10000"/>
              <a:gd name="connsiteX66" fmla="*/ 4086 w 9886"/>
              <a:gd name="connsiteY66" fmla="*/ 1117 h 10000"/>
              <a:gd name="connsiteX67" fmla="*/ 4315 w 9886"/>
              <a:gd name="connsiteY67" fmla="*/ 977 h 10000"/>
              <a:gd name="connsiteX68" fmla="*/ 4543 w 9886"/>
              <a:gd name="connsiteY68" fmla="*/ 838 h 10000"/>
              <a:gd name="connsiteX69" fmla="*/ 4886 w 9886"/>
              <a:gd name="connsiteY69" fmla="*/ 698 h 10000"/>
              <a:gd name="connsiteX70" fmla="*/ 5115 w 9886"/>
              <a:gd name="connsiteY70" fmla="*/ 558 h 10000"/>
              <a:gd name="connsiteX71" fmla="*/ 5343 w 9886"/>
              <a:gd name="connsiteY71" fmla="*/ 419 h 10000"/>
              <a:gd name="connsiteX72" fmla="*/ 5457 w 9886"/>
              <a:gd name="connsiteY72" fmla="*/ 279 h 10000"/>
              <a:gd name="connsiteX73" fmla="*/ 5572 w 9886"/>
              <a:gd name="connsiteY73" fmla="*/ 140 h 10000"/>
              <a:gd name="connsiteX74" fmla="*/ 5572 w 9886"/>
              <a:gd name="connsiteY74" fmla="*/ 0 h 10000"/>
              <a:gd name="connsiteX75" fmla="*/ 5686 w 9886"/>
              <a:gd name="connsiteY75" fmla="*/ 0 h 10000"/>
              <a:gd name="connsiteX76" fmla="*/ 5800 w 9886"/>
              <a:gd name="connsiteY76" fmla="*/ 0 h 10000"/>
              <a:gd name="connsiteX77" fmla="*/ 5915 w 9886"/>
              <a:gd name="connsiteY77" fmla="*/ 0 h 10000"/>
              <a:gd name="connsiteX78" fmla="*/ 6015 w 9886"/>
              <a:gd name="connsiteY78" fmla="*/ 140 h 10000"/>
              <a:gd name="connsiteX79" fmla="*/ 6129 w 9886"/>
              <a:gd name="connsiteY79" fmla="*/ 140 h 10000"/>
              <a:gd name="connsiteX80" fmla="*/ 6243 w 9886"/>
              <a:gd name="connsiteY80" fmla="*/ 419 h 10000"/>
              <a:gd name="connsiteX81" fmla="*/ 6357 w 9886"/>
              <a:gd name="connsiteY81" fmla="*/ 558 h 10000"/>
              <a:gd name="connsiteX82" fmla="*/ 6472 w 9886"/>
              <a:gd name="connsiteY82" fmla="*/ 698 h 10000"/>
              <a:gd name="connsiteX83" fmla="*/ 6586 w 9886"/>
              <a:gd name="connsiteY83" fmla="*/ 838 h 10000"/>
              <a:gd name="connsiteX84" fmla="*/ 6586 w 9886"/>
              <a:gd name="connsiteY84" fmla="*/ 977 h 10000"/>
              <a:gd name="connsiteX85" fmla="*/ 6586 w 9886"/>
              <a:gd name="connsiteY85" fmla="*/ 1117 h 10000"/>
              <a:gd name="connsiteX86" fmla="*/ 6472 w 9886"/>
              <a:gd name="connsiteY86" fmla="*/ 1117 h 10000"/>
              <a:gd name="connsiteX87" fmla="*/ 6357 w 9886"/>
              <a:gd name="connsiteY87" fmla="*/ 1257 h 10000"/>
              <a:gd name="connsiteX88" fmla="*/ 6357 w 9886"/>
              <a:gd name="connsiteY88" fmla="*/ 1396 h 10000"/>
              <a:gd name="connsiteX89" fmla="*/ 6243 w 9886"/>
              <a:gd name="connsiteY89" fmla="*/ 1536 h 10000"/>
              <a:gd name="connsiteX90" fmla="*/ 6129 w 9886"/>
              <a:gd name="connsiteY90" fmla="*/ 1798 h 10000"/>
              <a:gd name="connsiteX91" fmla="*/ 6015 w 9886"/>
              <a:gd name="connsiteY91" fmla="*/ 2216 h 10000"/>
              <a:gd name="connsiteX92" fmla="*/ 5915 w 9886"/>
              <a:gd name="connsiteY92" fmla="*/ 2635 h 10000"/>
              <a:gd name="connsiteX93" fmla="*/ 5800 w 9886"/>
              <a:gd name="connsiteY93" fmla="*/ 3054 h 10000"/>
              <a:gd name="connsiteX94" fmla="*/ 5686 w 9886"/>
              <a:gd name="connsiteY94" fmla="*/ 3613 h 10000"/>
              <a:gd name="connsiteX95" fmla="*/ 5572 w 9886"/>
              <a:gd name="connsiteY95" fmla="*/ 4171 h 10000"/>
              <a:gd name="connsiteX96" fmla="*/ 5457 w 9886"/>
              <a:gd name="connsiteY96" fmla="*/ 4729 h 10000"/>
              <a:gd name="connsiteX97" fmla="*/ 5457 w 9886"/>
              <a:gd name="connsiteY97" fmla="*/ 5271 h 10000"/>
              <a:gd name="connsiteX98" fmla="*/ 5457 w 9886"/>
              <a:gd name="connsiteY98" fmla="*/ 5689 h 10000"/>
              <a:gd name="connsiteX99" fmla="*/ 5343 w 9886"/>
              <a:gd name="connsiteY99" fmla="*/ 6248 h 10000"/>
              <a:gd name="connsiteX100" fmla="*/ 5343 w 9886"/>
              <a:gd name="connsiteY100" fmla="*/ 6667 h 10000"/>
              <a:gd name="connsiteX101" fmla="*/ 5343 w 9886"/>
              <a:gd name="connsiteY101" fmla="*/ 6946 h 10000"/>
              <a:gd name="connsiteX102" fmla="*/ 5343 w 9886"/>
              <a:gd name="connsiteY102" fmla="*/ 7365 h 10000"/>
              <a:gd name="connsiteX103" fmla="*/ 5457 w 9886"/>
              <a:gd name="connsiteY103" fmla="*/ 7644 h 10000"/>
              <a:gd name="connsiteX104" fmla="*/ 5457 w 9886"/>
              <a:gd name="connsiteY104" fmla="*/ 7784 h 10000"/>
              <a:gd name="connsiteX105" fmla="*/ 5572 w 9886"/>
              <a:gd name="connsiteY105" fmla="*/ 8063 h 10000"/>
              <a:gd name="connsiteX106" fmla="*/ 5686 w 9886"/>
              <a:gd name="connsiteY106" fmla="*/ 8202 h 10000"/>
              <a:gd name="connsiteX107" fmla="*/ 5800 w 9886"/>
              <a:gd name="connsiteY107" fmla="*/ 8342 h 10000"/>
              <a:gd name="connsiteX108" fmla="*/ 6243 w 9886"/>
              <a:gd name="connsiteY108" fmla="*/ 8604 h 10000"/>
              <a:gd name="connsiteX109" fmla="*/ 6472 w 9886"/>
              <a:gd name="connsiteY109" fmla="*/ 8743 h 10000"/>
              <a:gd name="connsiteX110" fmla="*/ 6700 w 9886"/>
              <a:gd name="connsiteY110" fmla="*/ 8743 h 10000"/>
              <a:gd name="connsiteX111" fmla="*/ 6929 w 9886"/>
              <a:gd name="connsiteY111" fmla="*/ 8883 h 10000"/>
              <a:gd name="connsiteX112" fmla="*/ 7272 w 9886"/>
              <a:gd name="connsiteY112" fmla="*/ 8883 h 10000"/>
              <a:gd name="connsiteX113" fmla="*/ 7500 w 9886"/>
              <a:gd name="connsiteY113" fmla="*/ 8743 h 10000"/>
              <a:gd name="connsiteX114" fmla="*/ 7843 w 9886"/>
              <a:gd name="connsiteY114" fmla="*/ 8743 h 10000"/>
              <a:gd name="connsiteX115" fmla="*/ 8186 w 9886"/>
              <a:gd name="connsiteY115" fmla="*/ 8604 h 10000"/>
              <a:gd name="connsiteX116" fmla="*/ 8415 w 9886"/>
              <a:gd name="connsiteY116" fmla="*/ 8604 h 10000"/>
              <a:gd name="connsiteX117" fmla="*/ 8643 w 9886"/>
              <a:gd name="connsiteY117" fmla="*/ 8342 h 10000"/>
              <a:gd name="connsiteX118" fmla="*/ 8743 w 9886"/>
              <a:gd name="connsiteY118" fmla="*/ 8202 h 10000"/>
              <a:gd name="connsiteX119" fmla="*/ 8857 w 9886"/>
              <a:gd name="connsiteY119" fmla="*/ 7923 h 10000"/>
              <a:gd name="connsiteX120" fmla="*/ 8972 w 9886"/>
              <a:gd name="connsiteY120" fmla="*/ 7644 h 10000"/>
              <a:gd name="connsiteX121" fmla="*/ 9086 w 9886"/>
              <a:gd name="connsiteY121" fmla="*/ 7086 h 10000"/>
              <a:gd name="connsiteX122" fmla="*/ 9086 w 9886"/>
              <a:gd name="connsiteY122" fmla="*/ 6527 h 10000"/>
              <a:gd name="connsiteX123" fmla="*/ 9200 w 9886"/>
              <a:gd name="connsiteY123" fmla="*/ 6248 h 10000"/>
              <a:gd name="connsiteX124" fmla="*/ 9200 w 9886"/>
              <a:gd name="connsiteY124" fmla="*/ 5969 h 10000"/>
              <a:gd name="connsiteX125" fmla="*/ 9200 w 9886"/>
              <a:gd name="connsiteY125" fmla="*/ 5829 h 10000"/>
              <a:gd name="connsiteX126" fmla="*/ 9315 w 9886"/>
              <a:gd name="connsiteY126" fmla="*/ 5689 h 10000"/>
              <a:gd name="connsiteX127" fmla="*/ 9315 w 9886"/>
              <a:gd name="connsiteY127" fmla="*/ 5550 h 10000"/>
              <a:gd name="connsiteX128" fmla="*/ 9315 w 9886"/>
              <a:gd name="connsiteY128" fmla="*/ 5410 h 10000"/>
              <a:gd name="connsiteX129" fmla="*/ 9315 w 9886"/>
              <a:gd name="connsiteY129" fmla="*/ 5410 h 10000"/>
              <a:gd name="connsiteX130" fmla="*/ 9429 w 9886"/>
              <a:gd name="connsiteY130" fmla="*/ 5410 h 10000"/>
              <a:gd name="connsiteX131" fmla="*/ 9429 w 9886"/>
              <a:gd name="connsiteY131" fmla="*/ 5410 h 10000"/>
              <a:gd name="connsiteX132" fmla="*/ 9429 w 9886"/>
              <a:gd name="connsiteY132" fmla="*/ 5550 h 10000"/>
              <a:gd name="connsiteX133" fmla="*/ 9543 w 9886"/>
              <a:gd name="connsiteY133" fmla="*/ 5689 h 10000"/>
              <a:gd name="connsiteX134" fmla="*/ 9543 w 9886"/>
              <a:gd name="connsiteY134" fmla="*/ 5829 h 10000"/>
              <a:gd name="connsiteX135" fmla="*/ 9543 w 9886"/>
              <a:gd name="connsiteY135" fmla="*/ 6108 h 10000"/>
              <a:gd name="connsiteX136" fmla="*/ 9543 w 9886"/>
              <a:gd name="connsiteY136" fmla="*/ 6387 h 10000"/>
              <a:gd name="connsiteX137" fmla="*/ 9543 w 9886"/>
              <a:gd name="connsiteY137" fmla="*/ 6667 h 10000"/>
              <a:gd name="connsiteX138" fmla="*/ 9657 w 9886"/>
              <a:gd name="connsiteY138" fmla="*/ 7225 h 10000"/>
              <a:gd name="connsiteX139" fmla="*/ 9657 w 9886"/>
              <a:gd name="connsiteY139" fmla="*/ 7644 h 10000"/>
              <a:gd name="connsiteX140" fmla="*/ 9772 w 9886"/>
              <a:gd name="connsiteY140" fmla="*/ 8063 h 10000"/>
              <a:gd name="connsiteX141" fmla="*/ 9886 w 9886"/>
              <a:gd name="connsiteY141" fmla="*/ 8342 h 10000"/>
              <a:gd name="connsiteX142" fmla="*/ 9886 w 9886"/>
              <a:gd name="connsiteY142" fmla="*/ 8604 h 10000"/>
              <a:gd name="connsiteX143" fmla="*/ 9886 w 9886"/>
              <a:gd name="connsiteY143" fmla="*/ 8743 h 10000"/>
              <a:gd name="connsiteX144" fmla="*/ 9886 w 9886"/>
              <a:gd name="connsiteY144" fmla="*/ 8883 h 10000"/>
              <a:gd name="connsiteX145" fmla="*/ 9772 w 9886"/>
              <a:gd name="connsiteY145" fmla="*/ 8883 h 10000"/>
              <a:gd name="connsiteX146" fmla="*/ 9657 w 9886"/>
              <a:gd name="connsiteY146" fmla="*/ 9023 h 10000"/>
              <a:gd name="connsiteX147" fmla="*/ 9543 w 9886"/>
              <a:gd name="connsiteY147" fmla="*/ 9162 h 10000"/>
              <a:gd name="connsiteX148" fmla="*/ 9429 w 9886"/>
              <a:gd name="connsiteY148" fmla="*/ 9302 h 10000"/>
              <a:gd name="connsiteX149" fmla="*/ 9200 w 9886"/>
              <a:gd name="connsiteY149" fmla="*/ 9442 h 10000"/>
              <a:gd name="connsiteX150" fmla="*/ 8743 w 9886"/>
              <a:gd name="connsiteY150" fmla="*/ 9721 h 10000"/>
              <a:gd name="connsiteX151" fmla="*/ 8300 w 9886"/>
              <a:gd name="connsiteY151" fmla="*/ 9860 h 10000"/>
              <a:gd name="connsiteX152" fmla="*/ 7957 w 9886"/>
              <a:gd name="connsiteY152" fmla="*/ 9860 h 10000"/>
              <a:gd name="connsiteX153" fmla="*/ 7500 w 9886"/>
              <a:gd name="connsiteY153" fmla="*/ 10000 h 10000"/>
              <a:gd name="connsiteX154" fmla="*/ 7500 w 9886"/>
              <a:gd name="connsiteY154" fmla="*/ 10000 h 10000"/>
              <a:gd name="connsiteX0" fmla="*/ 7586 w 10000"/>
              <a:gd name="connsiteY0" fmla="*/ 10000 h 10000"/>
              <a:gd name="connsiteX1" fmla="*/ 7240 w 10000"/>
              <a:gd name="connsiteY1" fmla="*/ 10000 h 10000"/>
              <a:gd name="connsiteX2" fmla="*/ 6894 w 10000"/>
              <a:gd name="connsiteY2" fmla="*/ 10000 h 10000"/>
              <a:gd name="connsiteX3" fmla="*/ 6547 w 10000"/>
              <a:gd name="connsiteY3" fmla="*/ 9860 h 10000"/>
              <a:gd name="connsiteX4" fmla="*/ 6200 w 10000"/>
              <a:gd name="connsiteY4" fmla="*/ 9721 h 10000"/>
              <a:gd name="connsiteX5" fmla="*/ 5867 w 10000"/>
              <a:gd name="connsiteY5" fmla="*/ 9581 h 10000"/>
              <a:gd name="connsiteX6" fmla="*/ 5636 w 10000"/>
              <a:gd name="connsiteY6" fmla="*/ 9302 h 10000"/>
              <a:gd name="connsiteX7" fmla="*/ 5405 w 10000"/>
              <a:gd name="connsiteY7" fmla="*/ 9162 h 10000"/>
              <a:gd name="connsiteX8" fmla="*/ 5289 w 10000"/>
              <a:gd name="connsiteY8" fmla="*/ 8743 h 10000"/>
              <a:gd name="connsiteX9" fmla="*/ 5058 w 10000"/>
              <a:gd name="connsiteY9" fmla="*/ 8464 h 10000"/>
              <a:gd name="connsiteX10" fmla="*/ 4942 w 10000"/>
              <a:gd name="connsiteY10" fmla="*/ 8063 h 10000"/>
              <a:gd name="connsiteX11" fmla="*/ 4942 w 10000"/>
              <a:gd name="connsiteY11" fmla="*/ 7644 h 10000"/>
              <a:gd name="connsiteX12" fmla="*/ 4827 w 10000"/>
              <a:gd name="connsiteY12" fmla="*/ 7225 h 10000"/>
              <a:gd name="connsiteX13" fmla="*/ 4827 w 10000"/>
              <a:gd name="connsiteY13" fmla="*/ 6806 h 10000"/>
              <a:gd name="connsiteX14" fmla="*/ 4827 w 10000"/>
              <a:gd name="connsiteY14" fmla="*/ 6387 h 10000"/>
              <a:gd name="connsiteX15" fmla="*/ 4942 w 10000"/>
              <a:gd name="connsiteY15" fmla="*/ 5689 h 10000"/>
              <a:gd name="connsiteX16" fmla="*/ 4942 w 10000"/>
              <a:gd name="connsiteY16" fmla="*/ 5550 h 10000"/>
              <a:gd name="connsiteX17" fmla="*/ 4942 w 10000"/>
              <a:gd name="connsiteY17" fmla="*/ 5271 h 10000"/>
              <a:gd name="connsiteX18" fmla="*/ 5058 w 10000"/>
              <a:gd name="connsiteY18" fmla="*/ 5009 h 10000"/>
              <a:gd name="connsiteX19" fmla="*/ 5058 w 10000"/>
              <a:gd name="connsiteY19" fmla="*/ 4729 h 10000"/>
              <a:gd name="connsiteX20" fmla="*/ 5058 w 10000"/>
              <a:gd name="connsiteY20" fmla="*/ 4450 h 10000"/>
              <a:gd name="connsiteX21" fmla="*/ 5174 w 10000"/>
              <a:gd name="connsiteY21" fmla="*/ 4031 h 10000"/>
              <a:gd name="connsiteX22" fmla="*/ 5174 w 10000"/>
              <a:gd name="connsiteY22" fmla="*/ 3613 h 10000"/>
              <a:gd name="connsiteX23" fmla="*/ 5289 w 10000"/>
              <a:gd name="connsiteY23" fmla="*/ 3194 h 10000"/>
              <a:gd name="connsiteX24" fmla="*/ 5289 w 10000"/>
              <a:gd name="connsiteY24" fmla="*/ 2775 h 10000"/>
              <a:gd name="connsiteX25" fmla="*/ 5289 w 10000"/>
              <a:gd name="connsiteY25" fmla="*/ 2356 h 10000"/>
              <a:gd name="connsiteX26" fmla="*/ 5405 w 10000"/>
              <a:gd name="connsiteY26" fmla="*/ 2077 h 10000"/>
              <a:gd name="connsiteX27" fmla="*/ 5405 w 10000"/>
              <a:gd name="connsiteY27" fmla="*/ 1798 h 10000"/>
              <a:gd name="connsiteX28" fmla="*/ 5405 w 10000"/>
              <a:gd name="connsiteY28" fmla="*/ 1536 h 10000"/>
              <a:gd name="connsiteX29" fmla="*/ 5405 w 10000"/>
              <a:gd name="connsiteY29" fmla="*/ 1396 h 10000"/>
              <a:gd name="connsiteX30" fmla="*/ 5405 w 10000"/>
              <a:gd name="connsiteY30" fmla="*/ 1257 h 10000"/>
              <a:gd name="connsiteX31" fmla="*/ 5405 w 10000"/>
              <a:gd name="connsiteY31" fmla="*/ 1257 h 10000"/>
              <a:gd name="connsiteX32" fmla="*/ 5405 w 10000"/>
              <a:gd name="connsiteY32" fmla="*/ 1257 h 10000"/>
              <a:gd name="connsiteX33" fmla="*/ 5289 w 10000"/>
              <a:gd name="connsiteY33" fmla="*/ 1257 h 10000"/>
              <a:gd name="connsiteX34" fmla="*/ 5174 w 10000"/>
              <a:gd name="connsiteY34" fmla="*/ 1257 h 10000"/>
              <a:gd name="connsiteX35" fmla="*/ 5058 w 10000"/>
              <a:gd name="connsiteY35" fmla="*/ 1396 h 10000"/>
              <a:gd name="connsiteX36" fmla="*/ 4942 w 10000"/>
              <a:gd name="connsiteY36" fmla="*/ 1396 h 10000"/>
              <a:gd name="connsiteX37" fmla="*/ 4711 w 10000"/>
              <a:gd name="connsiteY37" fmla="*/ 1536 h 10000"/>
              <a:gd name="connsiteX38" fmla="*/ 4480 w 10000"/>
              <a:gd name="connsiteY38" fmla="*/ 1536 h 10000"/>
              <a:gd name="connsiteX39" fmla="*/ 4248 w 10000"/>
              <a:gd name="connsiteY39" fmla="*/ 1675 h 10000"/>
              <a:gd name="connsiteX40" fmla="*/ 3107 w 10000"/>
              <a:gd name="connsiteY40" fmla="*/ 2216 h 10000"/>
              <a:gd name="connsiteX41" fmla="*/ 1951 w 10000"/>
              <a:gd name="connsiteY41" fmla="*/ 2775 h 10000"/>
              <a:gd name="connsiteX42" fmla="*/ 1604 w 10000"/>
              <a:gd name="connsiteY42" fmla="*/ 2914 h 10000"/>
              <a:gd name="connsiteX43" fmla="*/ 1373 w 10000"/>
              <a:gd name="connsiteY43" fmla="*/ 3054 h 10000"/>
              <a:gd name="connsiteX44" fmla="*/ 1142 w 10000"/>
              <a:gd name="connsiteY44" fmla="*/ 3194 h 10000"/>
              <a:gd name="connsiteX45" fmla="*/ 1027 w 10000"/>
              <a:gd name="connsiteY45" fmla="*/ 3333 h 10000"/>
              <a:gd name="connsiteX46" fmla="*/ 795 w 10000"/>
              <a:gd name="connsiteY46" fmla="*/ 3333 h 10000"/>
              <a:gd name="connsiteX47" fmla="*/ 680 w 10000"/>
              <a:gd name="connsiteY47" fmla="*/ 3333 h 10000"/>
              <a:gd name="connsiteX48" fmla="*/ 563 w 10000"/>
              <a:gd name="connsiteY48" fmla="*/ 3473 h 10000"/>
              <a:gd name="connsiteX49" fmla="*/ 563 w 10000"/>
              <a:gd name="connsiteY49" fmla="*/ 3473 h 10000"/>
              <a:gd name="connsiteX50" fmla="*/ 462 w 10000"/>
              <a:gd name="connsiteY50" fmla="*/ 3473 h 10000"/>
              <a:gd name="connsiteX51" fmla="*/ 462 w 10000"/>
              <a:gd name="connsiteY51" fmla="*/ 3333 h 10000"/>
              <a:gd name="connsiteX52" fmla="*/ 347 w 10000"/>
              <a:gd name="connsiteY52" fmla="*/ 3194 h 10000"/>
              <a:gd name="connsiteX53" fmla="*/ 0 w 10000"/>
              <a:gd name="connsiteY53" fmla="*/ 2914 h 10000"/>
              <a:gd name="connsiteX54" fmla="*/ 462 w 10000"/>
              <a:gd name="connsiteY54" fmla="*/ 2496 h 10000"/>
              <a:gd name="connsiteX55" fmla="*/ 680 w 10000"/>
              <a:gd name="connsiteY55" fmla="*/ 2356 h 10000"/>
              <a:gd name="connsiteX56" fmla="*/ 1027 w 10000"/>
              <a:gd name="connsiteY56" fmla="*/ 2356 h 10000"/>
              <a:gd name="connsiteX57" fmla="*/ 1373 w 10000"/>
              <a:gd name="connsiteY57" fmla="*/ 2216 h 10000"/>
              <a:gd name="connsiteX58" fmla="*/ 1720 w 10000"/>
              <a:gd name="connsiteY58" fmla="*/ 2077 h 10000"/>
              <a:gd name="connsiteX59" fmla="*/ 2182 w 10000"/>
              <a:gd name="connsiteY59" fmla="*/ 1937 h 10000"/>
              <a:gd name="connsiteX60" fmla="*/ 2645 w 10000"/>
              <a:gd name="connsiteY60" fmla="*/ 1675 h 10000"/>
              <a:gd name="connsiteX61" fmla="*/ 2991 w 10000"/>
              <a:gd name="connsiteY61" fmla="*/ 1536 h 10000"/>
              <a:gd name="connsiteX62" fmla="*/ 3324 w 10000"/>
              <a:gd name="connsiteY62" fmla="*/ 1396 h 10000"/>
              <a:gd name="connsiteX63" fmla="*/ 3671 w 10000"/>
              <a:gd name="connsiteY63" fmla="*/ 1257 h 10000"/>
              <a:gd name="connsiteX64" fmla="*/ 3901 w 10000"/>
              <a:gd name="connsiteY64" fmla="*/ 1117 h 10000"/>
              <a:gd name="connsiteX65" fmla="*/ 4133 w 10000"/>
              <a:gd name="connsiteY65" fmla="*/ 1117 h 10000"/>
              <a:gd name="connsiteX66" fmla="*/ 4365 w 10000"/>
              <a:gd name="connsiteY66" fmla="*/ 977 h 10000"/>
              <a:gd name="connsiteX67" fmla="*/ 4595 w 10000"/>
              <a:gd name="connsiteY67" fmla="*/ 838 h 10000"/>
              <a:gd name="connsiteX68" fmla="*/ 4942 w 10000"/>
              <a:gd name="connsiteY68" fmla="*/ 698 h 10000"/>
              <a:gd name="connsiteX69" fmla="*/ 5174 w 10000"/>
              <a:gd name="connsiteY69" fmla="*/ 558 h 10000"/>
              <a:gd name="connsiteX70" fmla="*/ 5405 w 10000"/>
              <a:gd name="connsiteY70" fmla="*/ 419 h 10000"/>
              <a:gd name="connsiteX71" fmla="*/ 5520 w 10000"/>
              <a:gd name="connsiteY71" fmla="*/ 279 h 10000"/>
              <a:gd name="connsiteX72" fmla="*/ 5636 w 10000"/>
              <a:gd name="connsiteY72" fmla="*/ 140 h 10000"/>
              <a:gd name="connsiteX73" fmla="*/ 5636 w 10000"/>
              <a:gd name="connsiteY73" fmla="*/ 0 h 10000"/>
              <a:gd name="connsiteX74" fmla="*/ 5752 w 10000"/>
              <a:gd name="connsiteY74" fmla="*/ 0 h 10000"/>
              <a:gd name="connsiteX75" fmla="*/ 5867 w 10000"/>
              <a:gd name="connsiteY75" fmla="*/ 0 h 10000"/>
              <a:gd name="connsiteX76" fmla="*/ 5983 w 10000"/>
              <a:gd name="connsiteY76" fmla="*/ 0 h 10000"/>
              <a:gd name="connsiteX77" fmla="*/ 6084 w 10000"/>
              <a:gd name="connsiteY77" fmla="*/ 140 h 10000"/>
              <a:gd name="connsiteX78" fmla="*/ 6200 w 10000"/>
              <a:gd name="connsiteY78" fmla="*/ 140 h 10000"/>
              <a:gd name="connsiteX79" fmla="*/ 6315 w 10000"/>
              <a:gd name="connsiteY79" fmla="*/ 419 h 10000"/>
              <a:gd name="connsiteX80" fmla="*/ 6430 w 10000"/>
              <a:gd name="connsiteY80" fmla="*/ 558 h 10000"/>
              <a:gd name="connsiteX81" fmla="*/ 6547 w 10000"/>
              <a:gd name="connsiteY81" fmla="*/ 698 h 10000"/>
              <a:gd name="connsiteX82" fmla="*/ 6662 w 10000"/>
              <a:gd name="connsiteY82" fmla="*/ 838 h 10000"/>
              <a:gd name="connsiteX83" fmla="*/ 6662 w 10000"/>
              <a:gd name="connsiteY83" fmla="*/ 977 h 10000"/>
              <a:gd name="connsiteX84" fmla="*/ 6662 w 10000"/>
              <a:gd name="connsiteY84" fmla="*/ 1117 h 10000"/>
              <a:gd name="connsiteX85" fmla="*/ 6547 w 10000"/>
              <a:gd name="connsiteY85" fmla="*/ 1117 h 10000"/>
              <a:gd name="connsiteX86" fmla="*/ 6430 w 10000"/>
              <a:gd name="connsiteY86" fmla="*/ 1257 h 10000"/>
              <a:gd name="connsiteX87" fmla="*/ 6430 w 10000"/>
              <a:gd name="connsiteY87" fmla="*/ 1396 h 10000"/>
              <a:gd name="connsiteX88" fmla="*/ 6315 w 10000"/>
              <a:gd name="connsiteY88" fmla="*/ 1536 h 10000"/>
              <a:gd name="connsiteX89" fmla="*/ 6200 w 10000"/>
              <a:gd name="connsiteY89" fmla="*/ 1798 h 10000"/>
              <a:gd name="connsiteX90" fmla="*/ 6084 w 10000"/>
              <a:gd name="connsiteY90" fmla="*/ 2216 h 10000"/>
              <a:gd name="connsiteX91" fmla="*/ 5983 w 10000"/>
              <a:gd name="connsiteY91" fmla="*/ 2635 h 10000"/>
              <a:gd name="connsiteX92" fmla="*/ 5867 w 10000"/>
              <a:gd name="connsiteY92" fmla="*/ 3054 h 10000"/>
              <a:gd name="connsiteX93" fmla="*/ 5752 w 10000"/>
              <a:gd name="connsiteY93" fmla="*/ 3613 h 10000"/>
              <a:gd name="connsiteX94" fmla="*/ 5636 w 10000"/>
              <a:gd name="connsiteY94" fmla="*/ 4171 h 10000"/>
              <a:gd name="connsiteX95" fmla="*/ 5520 w 10000"/>
              <a:gd name="connsiteY95" fmla="*/ 4729 h 10000"/>
              <a:gd name="connsiteX96" fmla="*/ 5520 w 10000"/>
              <a:gd name="connsiteY96" fmla="*/ 5271 h 10000"/>
              <a:gd name="connsiteX97" fmla="*/ 5520 w 10000"/>
              <a:gd name="connsiteY97" fmla="*/ 5689 h 10000"/>
              <a:gd name="connsiteX98" fmla="*/ 5405 w 10000"/>
              <a:gd name="connsiteY98" fmla="*/ 6248 h 10000"/>
              <a:gd name="connsiteX99" fmla="*/ 5405 w 10000"/>
              <a:gd name="connsiteY99" fmla="*/ 6667 h 10000"/>
              <a:gd name="connsiteX100" fmla="*/ 5405 w 10000"/>
              <a:gd name="connsiteY100" fmla="*/ 6946 h 10000"/>
              <a:gd name="connsiteX101" fmla="*/ 5405 w 10000"/>
              <a:gd name="connsiteY101" fmla="*/ 7365 h 10000"/>
              <a:gd name="connsiteX102" fmla="*/ 5520 w 10000"/>
              <a:gd name="connsiteY102" fmla="*/ 7644 h 10000"/>
              <a:gd name="connsiteX103" fmla="*/ 5520 w 10000"/>
              <a:gd name="connsiteY103" fmla="*/ 7784 h 10000"/>
              <a:gd name="connsiteX104" fmla="*/ 5636 w 10000"/>
              <a:gd name="connsiteY104" fmla="*/ 8063 h 10000"/>
              <a:gd name="connsiteX105" fmla="*/ 5752 w 10000"/>
              <a:gd name="connsiteY105" fmla="*/ 8202 h 10000"/>
              <a:gd name="connsiteX106" fmla="*/ 5867 w 10000"/>
              <a:gd name="connsiteY106" fmla="*/ 8342 h 10000"/>
              <a:gd name="connsiteX107" fmla="*/ 6315 w 10000"/>
              <a:gd name="connsiteY107" fmla="*/ 8604 h 10000"/>
              <a:gd name="connsiteX108" fmla="*/ 6547 w 10000"/>
              <a:gd name="connsiteY108" fmla="*/ 8743 h 10000"/>
              <a:gd name="connsiteX109" fmla="*/ 6777 w 10000"/>
              <a:gd name="connsiteY109" fmla="*/ 8743 h 10000"/>
              <a:gd name="connsiteX110" fmla="*/ 7009 w 10000"/>
              <a:gd name="connsiteY110" fmla="*/ 8883 h 10000"/>
              <a:gd name="connsiteX111" fmla="*/ 7356 w 10000"/>
              <a:gd name="connsiteY111" fmla="*/ 8883 h 10000"/>
              <a:gd name="connsiteX112" fmla="*/ 7586 w 10000"/>
              <a:gd name="connsiteY112" fmla="*/ 8743 h 10000"/>
              <a:gd name="connsiteX113" fmla="*/ 7933 w 10000"/>
              <a:gd name="connsiteY113" fmla="*/ 8743 h 10000"/>
              <a:gd name="connsiteX114" fmla="*/ 8280 w 10000"/>
              <a:gd name="connsiteY114" fmla="*/ 8604 h 10000"/>
              <a:gd name="connsiteX115" fmla="*/ 8512 w 10000"/>
              <a:gd name="connsiteY115" fmla="*/ 8604 h 10000"/>
              <a:gd name="connsiteX116" fmla="*/ 8743 w 10000"/>
              <a:gd name="connsiteY116" fmla="*/ 8342 h 10000"/>
              <a:gd name="connsiteX117" fmla="*/ 8844 w 10000"/>
              <a:gd name="connsiteY117" fmla="*/ 8202 h 10000"/>
              <a:gd name="connsiteX118" fmla="*/ 8959 w 10000"/>
              <a:gd name="connsiteY118" fmla="*/ 7923 h 10000"/>
              <a:gd name="connsiteX119" fmla="*/ 9075 w 10000"/>
              <a:gd name="connsiteY119" fmla="*/ 7644 h 10000"/>
              <a:gd name="connsiteX120" fmla="*/ 9191 w 10000"/>
              <a:gd name="connsiteY120" fmla="*/ 7086 h 10000"/>
              <a:gd name="connsiteX121" fmla="*/ 9191 w 10000"/>
              <a:gd name="connsiteY121" fmla="*/ 6527 h 10000"/>
              <a:gd name="connsiteX122" fmla="*/ 9306 w 10000"/>
              <a:gd name="connsiteY122" fmla="*/ 6248 h 10000"/>
              <a:gd name="connsiteX123" fmla="*/ 9306 w 10000"/>
              <a:gd name="connsiteY123" fmla="*/ 5969 h 10000"/>
              <a:gd name="connsiteX124" fmla="*/ 9306 w 10000"/>
              <a:gd name="connsiteY124" fmla="*/ 5829 h 10000"/>
              <a:gd name="connsiteX125" fmla="*/ 9422 w 10000"/>
              <a:gd name="connsiteY125" fmla="*/ 5689 h 10000"/>
              <a:gd name="connsiteX126" fmla="*/ 9422 w 10000"/>
              <a:gd name="connsiteY126" fmla="*/ 5550 h 10000"/>
              <a:gd name="connsiteX127" fmla="*/ 9422 w 10000"/>
              <a:gd name="connsiteY127" fmla="*/ 5410 h 10000"/>
              <a:gd name="connsiteX128" fmla="*/ 9422 w 10000"/>
              <a:gd name="connsiteY128" fmla="*/ 5410 h 10000"/>
              <a:gd name="connsiteX129" fmla="*/ 9538 w 10000"/>
              <a:gd name="connsiteY129" fmla="*/ 5410 h 10000"/>
              <a:gd name="connsiteX130" fmla="*/ 9538 w 10000"/>
              <a:gd name="connsiteY130" fmla="*/ 5410 h 10000"/>
              <a:gd name="connsiteX131" fmla="*/ 9538 w 10000"/>
              <a:gd name="connsiteY131" fmla="*/ 5550 h 10000"/>
              <a:gd name="connsiteX132" fmla="*/ 9653 w 10000"/>
              <a:gd name="connsiteY132" fmla="*/ 5689 h 10000"/>
              <a:gd name="connsiteX133" fmla="*/ 9653 w 10000"/>
              <a:gd name="connsiteY133" fmla="*/ 5829 h 10000"/>
              <a:gd name="connsiteX134" fmla="*/ 9653 w 10000"/>
              <a:gd name="connsiteY134" fmla="*/ 6108 h 10000"/>
              <a:gd name="connsiteX135" fmla="*/ 9653 w 10000"/>
              <a:gd name="connsiteY135" fmla="*/ 6387 h 10000"/>
              <a:gd name="connsiteX136" fmla="*/ 9653 w 10000"/>
              <a:gd name="connsiteY136" fmla="*/ 6667 h 10000"/>
              <a:gd name="connsiteX137" fmla="*/ 9768 w 10000"/>
              <a:gd name="connsiteY137" fmla="*/ 7225 h 10000"/>
              <a:gd name="connsiteX138" fmla="*/ 9768 w 10000"/>
              <a:gd name="connsiteY138" fmla="*/ 7644 h 10000"/>
              <a:gd name="connsiteX139" fmla="*/ 9885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5 w 10000"/>
              <a:gd name="connsiteY144" fmla="*/ 8883 h 10000"/>
              <a:gd name="connsiteX145" fmla="*/ 9768 w 10000"/>
              <a:gd name="connsiteY145" fmla="*/ 9023 h 10000"/>
              <a:gd name="connsiteX146" fmla="*/ 9653 w 10000"/>
              <a:gd name="connsiteY146" fmla="*/ 9162 h 10000"/>
              <a:gd name="connsiteX147" fmla="*/ 9538 w 10000"/>
              <a:gd name="connsiteY147" fmla="*/ 9302 h 10000"/>
              <a:gd name="connsiteX148" fmla="*/ 9306 w 10000"/>
              <a:gd name="connsiteY148" fmla="*/ 9442 h 10000"/>
              <a:gd name="connsiteX149" fmla="*/ 8844 w 10000"/>
              <a:gd name="connsiteY149" fmla="*/ 9721 h 10000"/>
              <a:gd name="connsiteX150" fmla="*/ 8396 w 10000"/>
              <a:gd name="connsiteY150" fmla="*/ 9860 h 10000"/>
              <a:gd name="connsiteX151" fmla="*/ 8049 w 10000"/>
              <a:gd name="connsiteY151" fmla="*/ 9860 h 10000"/>
              <a:gd name="connsiteX152" fmla="*/ 7586 w 10000"/>
              <a:gd name="connsiteY152" fmla="*/ 10000 h 10000"/>
              <a:gd name="connsiteX153" fmla="*/ 7586 w 10000"/>
              <a:gd name="connsiteY153" fmla="*/ 10000 h 10000"/>
              <a:gd name="connsiteX0" fmla="*/ 7239 w 9653"/>
              <a:gd name="connsiteY0" fmla="*/ 10000 h 10000"/>
              <a:gd name="connsiteX1" fmla="*/ 6893 w 9653"/>
              <a:gd name="connsiteY1" fmla="*/ 10000 h 10000"/>
              <a:gd name="connsiteX2" fmla="*/ 6547 w 9653"/>
              <a:gd name="connsiteY2" fmla="*/ 10000 h 10000"/>
              <a:gd name="connsiteX3" fmla="*/ 6200 w 9653"/>
              <a:gd name="connsiteY3" fmla="*/ 9860 h 10000"/>
              <a:gd name="connsiteX4" fmla="*/ 5853 w 9653"/>
              <a:gd name="connsiteY4" fmla="*/ 9721 h 10000"/>
              <a:gd name="connsiteX5" fmla="*/ 5520 w 9653"/>
              <a:gd name="connsiteY5" fmla="*/ 9581 h 10000"/>
              <a:gd name="connsiteX6" fmla="*/ 5289 w 9653"/>
              <a:gd name="connsiteY6" fmla="*/ 9302 h 10000"/>
              <a:gd name="connsiteX7" fmla="*/ 5058 w 9653"/>
              <a:gd name="connsiteY7" fmla="*/ 9162 h 10000"/>
              <a:gd name="connsiteX8" fmla="*/ 4942 w 9653"/>
              <a:gd name="connsiteY8" fmla="*/ 8743 h 10000"/>
              <a:gd name="connsiteX9" fmla="*/ 4711 w 9653"/>
              <a:gd name="connsiteY9" fmla="*/ 8464 h 10000"/>
              <a:gd name="connsiteX10" fmla="*/ 4595 w 9653"/>
              <a:gd name="connsiteY10" fmla="*/ 8063 h 10000"/>
              <a:gd name="connsiteX11" fmla="*/ 4595 w 9653"/>
              <a:gd name="connsiteY11" fmla="*/ 7644 h 10000"/>
              <a:gd name="connsiteX12" fmla="*/ 4480 w 9653"/>
              <a:gd name="connsiteY12" fmla="*/ 7225 h 10000"/>
              <a:gd name="connsiteX13" fmla="*/ 4480 w 9653"/>
              <a:gd name="connsiteY13" fmla="*/ 6806 h 10000"/>
              <a:gd name="connsiteX14" fmla="*/ 4480 w 9653"/>
              <a:gd name="connsiteY14" fmla="*/ 6387 h 10000"/>
              <a:gd name="connsiteX15" fmla="*/ 4595 w 9653"/>
              <a:gd name="connsiteY15" fmla="*/ 5689 h 10000"/>
              <a:gd name="connsiteX16" fmla="*/ 4595 w 9653"/>
              <a:gd name="connsiteY16" fmla="*/ 5550 h 10000"/>
              <a:gd name="connsiteX17" fmla="*/ 4595 w 9653"/>
              <a:gd name="connsiteY17" fmla="*/ 5271 h 10000"/>
              <a:gd name="connsiteX18" fmla="*/ 4711 w 9653"/>
              <a:gd name="connsiteY18" fmla="*/ 5009 h 10000"/>
              <a:gd name="connsiteX19" fmla="*/ 4711 w 9653"/>
              <a:gd name="connsiteY19" fmla="*/ 4729 h 10000"/>
              <a:gd name="connsiteX20" fmla="*/ 4711 w 9653"/>
              <a:gd name="connsiteY20" fmla="*/ 4450 h 10000"/>
              <a:gd name="connsiteX21" fmla="*/ 4827 w 9653"/>
              <a:gd name="connsiteY21" fmla="*/ 4031 h 10000"/>
              <a:gd name="connsiteX22" fmla="*/ 4827 w 9653"/>
              <a:gd name="connsiteY22" fmla="*/ 3613 h 10000"/>
              <a:gd name="connsiteX23" fmla="*/ 4942 w 9653"/>
              <a:gd name="connsiteY23" fmla="*/ 3194 h 10000"/>
              <a:gd name="connsiteX24" fmla="*/ 4942 w 9653"/>
              <a:gd name="connsiteY24" fmla="*/ 2775 h 10000"/>
              <a:gd name="connsiteX25" fmla="*/ 4942 w 9653"/>
              <a:gd name="connsiteY25" fmla="*/ 2356 h 10000"/>
              <a:gd name="connsiteX26" fmla="*/ 5058 w 9653"/>
              <a:gd name="connsiteY26" fmla="*/ 2077 h 10000"/>
              <a:gd name="connsiteX27" fmla="*/ 5058 w 9653"/>
              <a:gd name="connsiteY27" fmla="*/ 1798 h 10000"/>
              <a:gd name="connsiteX28" fmla="*/ 5058 w 9653"/>
              <a:gd name="connsiteY28" fmla="*/ 1536 h 10000"/>
              <a:gd name="connsiteX29" fmla="*/ 5058 w 9653"/>
              <a:gd name="connsiteY29" fmla="*/ 1396 h 10000"/>
              <a:gd name="connsiteX30" fmla="*/ 5058 w 9653"/>
              <a:gd name="connsiteY30" fmla="*/ 1257 h 10000"/>
              <a:gd name="connsiteX31" fmla="*/ 5058 w 9653"/>
              <a:gd name="connsiteY31" fmla="*/ 1257 h 10000"/>
              <a:gd name="connsiteX32" fmla="*/ 5058 w 9653"/>
              <a:gd name="connsiteY32" fmla="*/ 1257 h 10000"/>
              <a:gd name="connsiteX33" fmla="*/ 4942 w 9653"/>
              <a:gd name="connsiteY33" fmla="*/ 1257 h 10000"/>
              <a:gd name="connsiteX34" fmla="*/ 4827 w 9653"/>
              <a:gd name="connsiteY34" fmla="*/ 1257 h 10000"/>
              <a:gd name="connsiteX35" fmla="*/ 4711 w 9653"/>
              <a:gd name="connsiteY35" fmla="*/ 1396 h 10000"/>
              <a:gd name="connsiteX36" fmla="*/ 4595 w 9653"/>
              <a:gd name="connsiteY36" fmla="*/ 1396 h 10000"/>
              <a:gd name="connsiteX37" fmla="*/ 4364 w 9653"/>
              <a:gd name="connsiteY37" fmla="*/ 1536 h 10000"/>
              <a:gd name="connsiteX38" fmla="*/ 4133 w 9653"/>
              <a:gd name="connsiteY38" fmla="*/ 1536 h 10000"/>
              <a:gd name="connsiteX39" fmla="*/ 3901 w 9653"/>
              <a:gd name="connsiteY39" fmla="*/ 1675 h 10000"/>
              <a:gd name="connsiteX40" fmla="*/ 2760 w 9653"/>
              <a:gd name="connsiteY40" fmla="*/ 2216 h 10000"/>
              <a:gd name="connsiteX41" fmla="*/ 1604 w 9653"/>
              <a:gd name="connsiteY41" fmla="*/ 2775 h 10000"/>
              <a:gd name="connsiteX42" fmla="*/ 1257 w 9653"/>
              <a:gd name="connsiteY42" fmla="*/ 2914 h 10000"/>
              <a:gd name="connsiteX43" fmla="*/ 1026 w 9653"/>
              <a:gd name="connsiteY43" fmla="*/ 3054 h 10000"/>
              <a:gd name="connsiteX44" fmla="*/ 795 w 9653"/>
              <a:gd name="connsiteY44" fmla="*/ 3194 h 10000"/>
              <a:gd name="connsiteX45" fmla="*/ 680 w 9653"/>
              <a:gd name="connsiteY45" fmla="*/ 3333 h 10000"/>
              <a:gd name="connsiteX46" fmla="*/ 448 w 9653"/>
              <a:gd name="connsiteY46" fmla="*/ 3333 h 10000"/>
              <a:gd name="connsiteX47" fmla="*/ 333 w 9653"/>
              <a:gd name="connsiteY47" fmla="*/ 3333 h 10000"/>
              <a:gd name="connsiteX48" fmla="*/ 216 w 9653"/>
              <a:gd name="connsiteY48" fmla="*/ 3473 h 10000"/>
              <a:gd name="connsiteX49" fmla="*/ 216 w 9653"/>
              <a:gd name="connsiteY49" fmla="*/ 3473 h 10000"/>
              <a:gd name="connsiteX50" fmla="*/ 115 w 9653"/>
              <a:gd name="connsiteY50" fmla="*/ 3473 h 10000"/>
              <a:gd name="connsiteX51" fmla="*/ 115 w 9653"/>
              <a:gd name="connsiteY51" fmla="*/ 3333 h 10000"/>
              <a:gd name="connsiteX52" fmla="*/ 0 w 9653"/>
              <a:gd name="connsiteY52" fmla="*/ 3194 h 10000"/>
              <a:gd name="connsiteX53" fmla="*/ 115 w 9653"/>
              <a:gd name="connsiteY53" fmla="*/ 2496 h 10000"/>
              <a:gd name="connsiteX54" fmla="*/ 333 w 9653"/>
              <a:gd name="connsiteY54" fmla="*/ 2356 h 10000"/>
              <a:gd name="connsiteX55" fmla="*/ 680 w 9653"/>
              <a:gd name="connsiteY55" fmla="*/ 2356 h 10000"/>
              <a:gd name="connsiteX56" fmla="*/ 1026 w 9653"/>
              <a:gd name="connsiteY56" fmla="*/ 2216 h 10000"/>
              <a:gd name="connsiteX57" fmla="*/ 1373 w 9653"/>
              <a:gd name="connsiteY57" fmla="*/ 2077 h 10000"/>
              <a:gd name="connsiteX58" fmla="*/ 1835 w 9653"/>
              <a:gd name="connsiteY58" fmla="*/ 1937 h 10000"/>
              <a:gd name="connsiteX59" fmla="*/ 2298 w 9653"/>
              <a:gd name="connsiteY59" fmla="*/ 1675 h 10000"/>
              <a:gd name="connsiteX60" fmla="*/ 2644 w 9653"/>
              <a:gd name="connsiteY60" fmla="*/ 1536 h 10000"/>
              <a:gd name="connsiteX61" fmla="*/ 2977 w 9653"/>
              <a:gd name="connsiteY61" fmla="*/ 1396 h 10000"/>
              <a:gd name="connsiteX62" fmla="*/ 3324 w 9653"/>
              <a:gd name="connsiteY62" fmla="*/ 1257 h 10000"/>
              <a:gd name="connsiteX63" fmla="*/ 3554 w 9653"/>
              <a:gd name="connsiteY63" fmla="*/ 1117 h 10000"/>
              <a:gd name="connsiteX64" fmla="*/ 3786 w 9653"/>
              <a:gd name="connsiteY64" fmla="*/ 1117 h 10000"/>
              <a:gd name="connsiteX65" fmla="*/ 4018 w 9653"/>
              <a:gd name="connsiteY65" fmla="*/ 977 h 10000"/>
              <a:gd name="connsiteX66" fmla="*/ 4248 w 9653"/>
              <a:gd name="connsiteY66" fmla="*/ 838 h 10000"/>
              <a:gd name="connsiteX67" fmla="*/ 4595 w 9653"/>
              <a:gd name="connsiteY67" fmla="*/ 698 h 10000"/>
              <a:gd name="connsiteX68" fmla="*/ 4827 w 9653"/>
              <a:gd name="connsiteY68" fmla="*/ 558 h 10000"/>
              <a:gd name="connsiteX69" fmla="*/ 5058 w 9653"/>
              <a:gd name="connsiteY69" fmla="*/ 419 h 10000"/>
              <a:gd name="connsiteX70" fmla="*/ 5173 w 9653"/>
              <a:gd name="connsiteY70" fmla="*/ 279 h 10000"/>
              <a:gd name="connsiteX71" fmla="*/ 5289 w 9653"/>
              <a:gd name="connsiteY71" fmla="*/ 140 h 10000"/>
              <a:gd name="connsiteX72" fmla="*/ 5289 w 9653"/>
              <a:gd name="connsiteY72" fmla="*/ 0 h 10000"/>
              <a:gd name="connsiteX73" fmla="*/ 5405 w 9653"/>
              <a:gd name="connsiteY73" fmla="*/ 0 h 10000"/>
              <a:gd name="connsiteX74" fmla="*/ 5520 w 9653"/>
              <a:gd name="connsiteY74" fmla="*/ 0 h 10000"/>
              <a:gd name="connsiteX75" fmla="*/ 5636 w 9653"/>
              <a:gd name="connsiteY75" fmla="*/ 0 h 10000"/>
              <a:gd name="connsiteX76" fmla="*/ 5737 w 9653"/>
              <a:gd name="connsiteY76" fmla="*/ 140 h 10000"/>
              <a:gd name="connsiteX77" fmla="*/ 5853 w 9653"/>
              <a:gd name="connsiteY77" fmla="*/ 140 h 10000"/>
              <a:gd name="connsiteX78" fmla="*/ 5968 w 9653"/>
              <a:gd name="connsiteY78" fmla="*/ 419 h 10000"/>
              <a:gd name="connsiteX79" fmla="*/ 6083 w 9653"/>
              <a:gd name="connsiteY79" fmla="*/ 558 h 10000"/>
              <a:gd name="connsiteX80" fmla="*/ 6200 w 9653"/>
              <a:gd name="connsiteY80" fmla="*/ 698 h 10000"/>
              <a:gd name="connsiteX81" fmla="*/ 6315 w 9653"/>
              <a:gd name="connsiteY81" fmla="*/ 838 h 10000"/>
              <a:gd name="connsiteX82" fmla="*/ 6315 w 9653"/>
              <a:gd name="connsiteY82" fmla="*/ 977 h 10000"/>
              <a:gd name="connsiteX83" fmla="*/ 6315 w 9653"/>
              <a:gd name="connsiteY83" fmla="*/ 1117 h 10000"/>
              <a:gd name="connsiteX84" fmla="*/ 6200 w 9653"/>
              <a:gd name="connsiteY84" fmla="*/ 1117 h 10000"/>
              <a:gd name="connsiteX85" fmla="*/ 6083 w 9653"/>
              <a:gd name="connsiteY85" fmla="*/ 1257 h 10000"/>
              <a:gd name="connsiteX86" fmla="*/ 6083 w 9653"/>
              <a:gd name="connsiteY86" fmla="*/ 1396 h 10000"/>
              <a:gd name="connsiteX87" fmla="*/ 5968 w 9653"/>
              <a:gd name="connsiteY87" fmla="*/ 1536 h 10000"/>
              <a:gd name="connsiteX88" fmla="*/ 5853 w 9653"/>
              <a:gd name="connsiteY88" fmla="*/ 1798 h 10000"/>
              <a:gd name="connsiteX89" fmla="*/ 5737 w 9653"/>
              <a:gd name="connsiteY89" fmla="*/ 2216 h 10000"/>
              <a:gd name="connsiteX90" fmla="*/ 5636 w 9653"/>
              <a:gd name="connsiteY90" fmla="*/ 2635 h 10000"/>
              <a:gd name="connsiteX91" fmla="*/ 5520 w 9653"/>
              <a:gd name="connsiteY91" fmla="*/ 3054 h 10000"/>
              <a:gd name="connsiteX92" fmla="*/ 5405 w 9653"/>
              <a:gd name="connsiteY92" fmla="*/ 3613 h 10000"/>
              <a:gd name="connsiteX93" fmla="*/ 5289 w 9653"/>
              <a:gd name="connsiteY93" fmla="*/ 4171 h 10000"/>
              <a:gd name="connsiteX94" fmla="*/ 5173 w 9653"/>
              <a:gd name="connsiteY94" fmla="*/ 4729 h 10000"/>
              <a:gd name="connsiteX95" fmla="*/ 5173 w 9653"/>
              <a:gd name="connsiteY95" fmla="*/ 5271 h 10000"/>
              <a:gd name="connsiteX96" fmla="*/ 5173 w 9653"/>
              <a:gd name="connsiteY96" fmla="*/ 5689 h 10000"/>
              <a:gd name="connsiteX97" fmla="*/ 5058 w 9653"/>
              <a:gd name="connsiteY97" fmla="*/ 6248 h 10000"/>
              <a:gd name="connsiteX98" fmla="*/ 5058 w 9653"/>
              <a:gd name="connsiteY98" fmla="*/ 6667 h 10000"/>
              <a:gd name="connsiteX99" fmla="*/ 5058 w 9653"/>
              <a:gd name="connsiteY99" fmla="*/ 6946 h 10000"/>
              <a:gd name="connsiteX100" fmla="*/ 5058 w 9653"/>
              <a:gd name="connsiteY100" fmla="*/ 7365 h 10000"/>
              <a:gd name="connsiteX101" fmla="*/ 5173 w 9653"/>
              <a:gd name="connsiteY101" fmla="*/ 7644 h 10000"/>
              <a:gd name="connsiteX102" fmla="*/ 5173 w 9653"/>
              <a:gd name="connsiteY102" fmla="*/ 7784 h 10000"/>
              <a:gd name="connsiteX103" fmla="*/ 5289 w 9653"/>
              <a:gd name="connsiteY103" fmla="*/ 8063 h 10000"/>
              <a:gd name="connsiteX104" fmla="*/ 5405 w 9653"/>
              <a:gd name="connsiteY104" fmla="*/ 8202 h 10000"/>
              <a:gd name="connsiteX105" fmla="*/ 5520 w 9653"/>
              <a:gd name="connsiteY105" fmla="*/ 8342 h 10000"/>
              <a:gd name="connsiteX106" fmla="*/ 5968 w 9653"/>
              <a:gd name="connsiteY106" fmla="*/ 8604 h 10000"/>
              <a:gd name="connsiteX107" fmla="*/ 6200 w 9653"/>
              <a:gd name="connsiteY107" fmla="*/ 8743 h 10000"/>
              <a:gd name="connsiteX108" fmla="*/ 6430 w 9653"/>
              <a:gd name="connsiteY108" fmla="*/ 8743 h 10000"/>
              <a:gd name="connsiteX109" fmla="*/ 6662 w 9653"/>
              <a:gd name="connsiteY109" fmla="*/ 8883 h 10000"/>
              <a:gd name="connsiteX110" fmla="*/ 7009 w 9653"/>
              <a:gd name="connsiteY110" fmla="*/ 8883 h 10000"/>
              <a:gd name="connsiteX111" fmla="*/ 7239 w 9653"/>
              <a:gd name="connsiteY111" fmla="*/ 8743 h 10000"/>
              <a:gd name="connsiteX112" fmla="*/ 7586 w 9653"/>
              <a:gd name="connsiteY112" fmla="*/ 8743 h 10000"/>
              <a:gd name="connsiteX113" fmla="*/ 7933 w 9653"/>
              <a:gd name="connsiteY113" fmla="*/ 8604 h 10000"/>
              <a:gd name="connsiteX114" fmla="*/ 8165 w 9653"/>
              <a:gd name="connsiteY114" fmla="*/ 8604 h 10000"/>
              <a:gd name="connsiteX115" fmla="*/ 8396 w 9653"/>
              <a:gd name="connsiteY115" fmla="*/ 8342 h 10000"/>
              <a:gd name="connsiteX116" fmla="*/ 8497 w 9653"/>
              <a:gd name="connsiteY116" fmla="*/ 8202 h 10000"/>
              <a:gd name="connsiteX117" fmla="*/ 8612 w 9653"/>
              <a:gd name="connsiteY117" fmla="*/ 7923 h 10000"/>
              <a:gd name="connsiteX118" fmla="*/ 8728 w 9653"/>
              <a:gd name="connsiteY118" fmla="*/ 7644 h 10000"/>
              <a:gd name="connsiteX119" fmla="*/ 8844 w 9653"/>
              <a:gd name="connsiteY119" fmla="*/ 7086 h 10000"/>
              <a:gd name="connsiteX120" fmla="*/ 8844 w 9653"/>
              <a:gd name="connsiteY120" fmla="*/ 6527 h 10000"/>
              <a:gd name="connsiteX121" fmla="*/ 8959 w 9653"/>
              <a:gd name="connsiteY121" fmla="*/ 6248 h 10000"/>
              <a:gd name="connsiteX122" fmla="*/ 8959 w 9653"/>
              <a:gd name="connsiteY122" fmla="*/ 5969 h 10000"/>
              <a:gd name="connsiteX123" fmla="*/ 8959 w 9653"/>
              <a:gd name="connsiteY123" fmla="*/ 5829 h 10000"/>
              <a:gd name="connsiteX124" fmla="*/ 9075 w 9653"/>
              <a:gd name="connsiteY124" fmla="*/ 5689 h 10000"/>
              <a:gd name="connsiteX125" fmla="*/ 9075 w 9653"/>
              <a:gd name="connsiteY125" fmla="*/ 5550 h 10000"/>
              <a:gd name="connsiteX126" fmla="*/ 9075 w 9653"/>
              <a:gd name="connsiteY126" fmla="*/ 5410 h 10000"/>
              <a:gd name="connsiteX127" fmla="*/ 9075 w 9653"/>
              <a:gd name="connsiteY127" fmla="*/ 5410 h 10000"/>
              <a:gd name="connsiteX128" fmla="*/ 9191 w 9653"/>
              <a:gd name="connsiteY128" fmla="*/ 5410 h 10000"/>
              <a:gd name="connsiteX129" fmla="*/ 9191 w 9653"/>
              <a:gd name="connsiteY129" fmla="*/ 5410 h 10000"/>
              <a:gd name="connsiteX130" fmla="*/ 9191 w 9653"/>
              <a:gd name="connsiteY130" fmla="*/ 5550 h 10000"/>
              <a:gd name="connsiteX131" fmla="*/ 9306 w 9653"/>
              <a:gd name="connsiteY131" fmla="*/ 5689 h 10000"/>
              <a:gd name="connsiteX132" fmla="*/ 9306 w 9653"/>
              <a:gd name="connsiteY132" fmla="*/ 5829 h 10000"/>
              <a:gd name="connsiteX133" fmla="*/ 9306 w 9653"/>
              <a:gd name="connsiteY133" fmla="*/ 6108 h 10000"/>
              <a:gd name="connsiteX134" fmla="*/ 9306 w 9653"/>
              <a:gd name="connsiteY134" fmla="*/ 6387 h 10000"/>
              <a:gd name="connsiteX135" fmla="*/ 9306 w 9653"/>
              <a:gd name="connsiteY135" fmla="*/ 6667 h 10000"/>
              <a:gd name="connsiteX136" fmla="*/ 9421 w 9653"/>
              <a:gd name="connsiteY136" fmla="*/ 7225 h 10000"/>
              <a:gd name="connsiteX137" fmla="*/ 9421 w 9653"/>
              <a:gd name="connsiteY137" fmla="*/ 7644 h 10000"/>
              <a:gd name="connsiteX138" fmla="*/ 9538 w 9653"/>
              <a:gd name="connsiteY138" fmla="*/ 8063 h 10000"/>
              <a:gd name="connsiteX139" fmla="*/ 9653 w 9653"/>
              <a:gd name="connsiteY139" fmla="*/ 8342 h 10000"/>
              <a:gd name="connsiteX140" fmla="*/ 9653 w 9653"/>
              <a:gd name="connsiteY140" fmla="*/ 8604 h 10000"/>
              <a:gd name="connsiteX141" fmla="*/ 9653 w 9653"/>
              <a:gd name="connsiteY141" fmla="*/ 8743 h 10000"/>
              <a:gd name="connsiteX142" fmla="*/ 9653 w 9653"/>
              <a:gd name="connsiteY142" fmla="*/ 8883 h 10000"/>
              <a:gd name="connsiteX143" fmla="*/ 9538 w 9653"/>
              <a:gd name="connsiteY143" fmla="*/ 8883 h 10000"/>
              <a:gd name="connsiteX144" fmla="*/ 9421 w 9653"/>
              <a:gd name="connsiteY144" fmla="*/ 9023 h 10000"/>
              <a:gd name="connsiteX145" fmla="*/ 9306 w 9653"/>
              <a:gd name="connsiteY145" fmla="*/ 9162 h 10000"/>
              <a:gd name="connsiteX146" fmla="*/ 9191 w 9653"/>
              <a:gd name="connsiteY146" fmla="*/ 9302 h 10000"/>
              <a:gd name="connsiteX147" fmla="*/ 8959 w 9653"/>
              <a:gd name="connsiteY147" fmla="*/ 9442 h 10000"/>
              <a:gd name="connsiteX148" fmla="*/ 8497 w 9653"/>
              <a:gd name="connsiteY148" fmla="*/ 9721 h 10000"/>
              <a:gd name="connsiteX149" fmla="*/ 8049 w 9653"/>
              <a:gd name="connsiteY149" fmla="*/ 9860 h 10000"/>
              <a:gd name="connsiteX150" fmla="*/ 7702 w 9653"/>
              <a:gd name="connsiteY150" fmla="*/ 9860 h 10000"/>
              <a:gd name="connsiteX151" fmla="*/ 7239 w 9653"/>
              <a:gd name="connsiteY151" fmla="*/ 10000 h 10000"/>
              <a:gd name="connsiteX152" fmla="*/ 7239 w 9653"/>
              <a:gd name="connsiteY152"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119 w 10000"/>
              <a:gd name="connsiteY50" fmla="*/ 3473 h 10000"/>
              <a:gd name="connsiteX51" fmla="*/ 0 w 10000"/>
              <a:gd name="connsiteY51" fmla="*/ 3194 h 10000"/>
              <a:gd name="connsiteX52" fmla="*/ 119 w 10000"/>
              <a:gd name="connsiteY52" fmla="*/ 2496 h 10000"/>
              <a:gd name="connsiteX53" fmla="*/ 345 w 10000"/>
              <a:gd name="connsiteY53" fmla="*/ 2356 h 10000"/>
              <a:gd name="connsiteX54" fmla="*/ 704 w 10000"/>
              <a:gd name="connsiteY54" fmla="*/ 2356 h 10000"/>
              <a:gd name="connsiteX55" fmla="*/ 1063 w 10000"/>
              <a:gd name="connsiteY55" fmla="*/ 2216 h 10000"/>
              <a:gd name="connsiteX56" fmla="*/ 1422 w 10000"/>
              <a:gd name="connsiteY56" fmla="*/ 2077 h 10000"/>
              <a:gd name="connsiteX57" fmla="*/ 1901 w 10000"/>
              <a:gd name="connsiteY57" fmla="*/ 1937 h 10000"/>
              <a:gd name="connsiteX58" fmla="*/ 2381 w 10000"/>
              <a:gd name="connsiteY58" fmla="*/ 1675 h 10000"/>
              <a:gd name="connsiteX59" fmla="*/ 2739 w 10000"/>
              <a:gd name="connsiteY59" fmla="*/ 1536 h 10000"/>
              <a:gd name="connsiteX60" fmla="*/ 3084 w 10000"/>
              <a:gd name="connsiteY60" fmla="*/ 1396 h 10000"/>
              <a:gd name="connsiteX61" fmla="*/ 3443 w 10000"/>
              <a:gd name="connsiteY61" fmla="*/ 1257 h 10000"/>
              <a:gd name="connsiteX62" fmla="*/ 3682 w 10000"/>
              <a:gd name="connsiteY62" fmla="*/ 1117 h 10000"/>
              <a:gd name="connsiteX63" fmla="*/ 3922 w 10000"/>
              <a:gd name="connsiteY63" fmla="*/ 1117 h 10000"/>
              <a:gd name="connsiteX64" fmla="*/ 4162 w 10000"/>
              <a:gd name="connsiteY64" fmla="*/ 977 h 10000"/>
              <a:gd name="connsiteX65" fmla="*/ 4401 w 10000"/>
              <a:gd name="connsiteY65" fmla="*/ 838 h 10000"/>
              <a:gd name="connsiteX66" fmla="*/ 4760 w 10000"/>
              <a:gd name="connsiteY66" fmla="*/ 698 h 10000"/>
              <a:gd name="connsiteX67" fmla="*/ 5001 w 10000"/>
              <a:gd name="connsiteY67" fmla="*/ 558 h 10000"/>
              <a:gd name="connsiteX68" fmla="*/ 5240 w 10000"/>
              <a:gd name="connsiteY68" fmla="*/ 419 h 10000"/>
              <a:gd name="connsiteX69" fmla="*/ 5359 w 10000"/>
              <a:gd name="connsiteY69" fmla="*/ 279 h 10000"/>
              <a:gd name="connsiteX70" fmla="*/ 5479 w 10000"/>
              <a:gd name="connsiteY70" fmla="*/ 140 h 10000"/>
              <a:gd name="connsiteX71" fmla="*/ 5479 w 10000"/>
              <a:gd name="connsiteY71" fmla="*/ 0 h 10000"/>
              <a:gd name="connsiteX72" fmla="*/ 5599 w 10000"/>
              <a:gd name="connsiteY72" fmla="*/ 0 h 10000"/>
              <a:gd name="connsiteX73" fmla="*/ 5718 w 10000"/>
              <a:gd name="connsiteY73" fmla="*/ 0 h 10000"/>
              <a:gd name="connsiteX74" fmla="*/ 5839 w 10000"/>
              <a:gd name="connsiteY74" fmla="*/ 0 h 10000"/>
              <a:gd name="connsiteX75" fmla="*/ 5943 w 10000"/>
              <a:gd name="connsiteY75" fmla="*/ 140 h 10000"/>
              <a:gd name="connsiteX76" fmla="*/ 6063 w 10000"/>
              <a:gd name="connsiteY76" fmla="*/ 140 h 10000"/>
              <a:gd name="connsiteX77" fmla="*/ 6183 w 10000"/>
              <a:gd name="connsiteY77" fmla="*/ 419 h 10000"/>
              <a:gd name="connsiteX78" fmla="*/ 6302 w 10000"/>
              <a:gd name="connsiteY78" fmla="*/ 558 h 10000"/>
              <a:gd name="connsiteX79" fmla="*/ 6423 w 10000"/>
              <a:gd name="connsiteY79" fmla="*/ 698 h 10000"/>
              <a:gd name="connsiteX80" fmla="*/ 6542 w 10000"/>
              <a:gd name="connsiteY80" fmla="*/ 838 h 10000"/>
              <a:gd name="connsiteX81" fmla="*/ 6542 w 10000"/>
              <a:gd name="connsiteY81" fmla="*/ 977 h 10000"/>
              <a:gd name="connsiteX82" fmla="*/ 6542 w 10000"/>
              <a:gd name="connsiteY82" fmla="*/ 1117 h 10000"/>
              <a:gd name="connsiteX83" fmla="*/ 6423 w 10000"/>
              <a:gd name="connsiteY83" fmla="*/ 1117 h 10000"/>
              <a:gd name="connsiteX84" fmla="*/ 6302 w 10000"/>
              <a:gd name="connsiteY84" fmla="*/ 1257 h 10000"/>
              <a:gd name="connsiteX85" fmla="*/ 6302 w 10000"/>
              <a:gd name="connsiteY85" fmla="*/ 1396 h 10000"/>
              <a:gd name="connsiteX86" fmla="*/ 6183 w 10000"/>
              <a:gd name="connsiteY86" fmla="*/ 1536 h 10000"/>
              <a:gd name="connsiteX87" fmla="*/ 6063 w 10000"/>
              <a:gd name="connsiteY87" fmla="*/ 1798 h 10000"/>
              <a:gd name="connsiteX88" fmla="*/ 5943 w 10000"/>
              <a:gd name="connsiteY88" fmla="*/ 2216 h 10000"/>
              <a:gd name="connsiteX89" fmla="*/ 5839 w 10000"/>
              <a:gd name="connsiteY89" fmla="*/ 2635 h 10000"/>
              <a:gd name="connsiteX90" fmla="*/ 5718 w 10000"/>
              <a:gd name="connsiteY90" fmla="*/ 3054 h 10000"/>
              <a:gd name="connsiteX91" fmla="*/ 5599 w 10000"/>
              <a:gd name="connsiteY91" fmla="*/ 3613 h 10000"/>
              <a:gd name="connsiteX92" fmla="*/ 5479 w 10000"/>
              <a:gd name="connsiteY92" fmla="*/ 4171 h 10000"/>
              <a:gd name="connsiteX93" fmla="*/ 5359 w 10000"/>
              <a:gd name="connsiteY93" fmla="*/ 4729 h 10000"/>
              <a:gd name="connsiteX94" fmla="*/ 5359 w 10000"/>
              <a:gd name="connsiteY94" fmla="*/ 5271 h 10000"/>
              <a:gd name="connsiteX95" fmla="*/ 5359 w 10000"/>
              <a:gd name="connsiteY95" fmla="*/ 5689 h 10000"/>
              <a:gd name="connsiteX96" fmla="*/ 5240 w 10000"/>
              <a:gd name="connsiteY96" fmla="*/ 6248 h 10000"/>
              <a:gd name="connsiteX97" fmla="*/ 5240 w 10000"/>
              <a:gd name="connsiteY97" fmla="*/ 6667 h 10000"/>
              <a:gd name="connsiteX98" fmla="*/ 5240 w 10000"/>
              <a:gd name="connsiteY98" fmla="*/ 6946 h 10000"/>
              <a:gd name="connsiteX99" fmla="*/ 5240 w 10000"/>
              <a:gd name="connsiteY99" fmla="*/ 7365 h 10000"/>
              <a:gd name="connsiteX100" fmla="*/ 5359 w 10000"/>
              <a:gd name="connsiteY100" fmla="*/ 7644 h 10000"/>
              <a:gd name="connsiteX101" fmla="*/ 5359 w 10000"/>
              <a:gd name="connsiteY101" fmla="*/ 7784 h 10000"/>
              <a:gd name="connsiteX102" fmla="*/ 5479 w 10000"/>
              <a:gd name="connsiteY102" fmla="*/ 8063 h 10000"/>
              <a:gd name="connsiteX103" fmla="*/ 5599 w 10000"/>
              <a:gd name="connsiteY103" fmla="*/ 8202 h 10000"/>
              <a:gd name="connsiteX104" fmla="*/ 5718 w 10000"/>
              <a:gd name="connsiteY104" fmla="*/ 8342 h 10000"/>
              <a:gd name="connsiteX105" fmla="*/ 6183 w 10000"/>
              <a:gd name="connsiteY105" fmla="*/ 8604 h 10000"/>
              <a:gd name="connsiteX106" fmla="*/ 6423 w 10000"/>
              <a:gd name="connsiteY106" fmla="*/ 8743 h 10000"/>
              <a:gd name="connsiteX107" fmla="*/ 6661 w 10000"/>
              <a:gd name="connsiteY107" fmla="*/ 8743 h 10000"/>
              <a:gd name="connsiteX108" fmla="*/ 6901 w 10000"/>
              <a:gd name="connsiteY108" fmla="*/ 8883 h 10000"/>
              <a:gd name="connsiteX109" fmla="*/ 7261 w 10000"/>
              <a:gd name="connsiteY109" fmla="*/ 8883 h 10000"/>
              <a:gd name="connsiteX110" fmla="*/ 7499 w 10000"/>
              <a:gd name="connsiteY110" fmla="*/ 8743 h 10000"/>
              <a:gd name="connsiteX111" fmla="*/ 7859 w 10000"/>
              <a:gd name="connsiteY111" fmla="*/ 8743 h 10000"/>
              <a:gd name="connsiteX112" fmla="*/ 8218 w 10000"/>
              <a:gd name="connsiteY112" fmla="*/ 8604 h 10000"/>
              <a:gd name="connsiteX113" fmla="*/ 8459 w 10000"/>
              <a:gd name="connsiteY113" fmla="*/ 8604 h 10000"/>
              <a:gd name="connsiteX114" fmla="*/ 8698 w 10000"/>
              <a:gd name="connsiteY114" fmla="*/ 8342 h 10000"/>
              <a:gd name="connsiteX115" fmla="*/ 8802 w 10000"/>
              <a:gd name="connsiteY115" fmla="*/ 8202 h 10000"/>
              <a:gd name="connsiteX116" fmla="*/ 8922 w 10000"/>
              <a:gd name="connsiteY116" fmla="*/ 7923 h 10000"/>
              <a:gd name="connsiteX117" fmla="*/ 9042 w 10000"/>
              <a:gd name="connsiteY117" fmla="*/ 7644 h 10000"/>
              <a:gd name="connsiteX118" fmla="*/ 9162 w 10000"/>
              <a:gd name="connsiteY118" fmla="*/ 7086 h 10000"/>
              <a:gd name="connsiteX119" fmla="*/ 9162 w 10000"/>
              <a:gd name="connsiteY119" fmla="*/ 6527 h 10000"/>
              <a:gd name="connsiteX120" fmla="*/ 9281 w 10000"/>
              <a:gd name="connsiteY120" fmla="*/ 6248 h 10000"/>
              <a:gd name="connsiteX121" fmla="*/ 9281 w 10000"/>
              <a:gd name="connsiteY121" fmla="*/ 5969 h 10000"/>
              <a:gd name="connsiteX122" fmla="*/ 9281 w 10000"/>
              <a:gd name="connsiteY122" fmla="*/ 5829 h 10000"/>
              <a:gd name="connsiteX123" fmla="*/ 9401 w 10000"/>
              <a:gd name="connsiteY123" fmla="*/ 5689 h 10000"/>
              <a:gd name="connsiteX124" fmla="*/ 9401 w 10000"/>
              <a:gd name="connsiteY124" fmla="*/ 5550 h 10000"/>
              <a:gd name="connsiteX125" fmla="*/ 9401 w 10000"/>
              <a:gd name="connsiteY125" fmla="*/ 5410 h 10000"/>
              <a:gd name="connsiteX126" fmla="*/ 9401 w 10000"/>
              <a:gd name="connsiteY126" fmla="*/ 5410 h 10000"/>
              <a:gd name="connsiteX127" fmla="*/ 9521 w 10000"/>
              <a:gd name="connsiteY127" fmla="*/ 5410 h 10000"/>
              <a:gd name="connsiteX128" fmla="*/ 9521 w 10000"/>
              <a:gd name="connsiteY128" fmla="*/ 5410 h 10000"/>
              <a:gd name="connsiteX129" fmla="*/ 9521 w 10000"/>
              <a:gd name="connsiteY129" fmla="*/ 5550 h 10000"/>
              <a:gd name="connsiteX130" fmla="*/ 9641 w 10000"/>
              <a:gd name="connsiteY130" fmla="*/ 5689 h 10000"/>
              <a:gd name="connsiteX131" fmla="*/ 9641 w 10000"/>
              <a:gd name="connsiteY131" fmla="*/ 5829 h 10000"/>
              <a:gd name="connsiteX132" fmla="*/ 9641 w 10000"/>
              <a:gd name="connsiteY132" fmla="*/ 6108 h 10000"/>
              <a:gd name="connsiteX133" fmla="*/ 9641 w 10000"/>
              <a:gd name="connsiteY133" fmla="*/ 6387 h 10000"/>
              <a:gd name="connsiteX134" fmla="*/ 9641 w 10000"/>
              <a:gd name="connsiteY134" fmla="*/ 6667 h 10000"/>
              <a:gd name="connsiteX135" fmla="*/ 9760 w 10000"/>
              <a:gd name="connsiteY135" fmla="*/ 7225 h 10000"/>
              <a:gd name="connsiteX136" fmla="*/ 9760 w 10000"/>
              <a:gd name="connsiteY136" fmla="*/ 7644 h 10000"/>
              <a:gd name="connsiteX137" fmla="*/ 9881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1 w 10000"/>
              <a:gd name="connsiteY142" fmla="*/ 8883 h 10000"/>
              <a:gd name="connsiteX143" fmla="*/ 9760 w 10000"/>
              <a:gd name="connsiteY143" fmla="*/ 9023 h 10000"/>
              <a:gd name="connsiteX144" fmla="*/ 9641 w 10000"/>
              <a:gd name="connsiteY144" fmla="*/ 9162 h 10000"/>
              <a:gd name="connsiteX145" fmla="*/ 9521 w 10000"/>
              <a:gd name="connsiteY145" fmla="*/ 9302 h 10000"/>
              <a:gd name="connsiteX146" fmla="*/ 9281 w 10000"/>
              <a:gd name="connsiteY146" fmla="*/ 9442 h 10000"/>
              <a:gd name="connsiteX147" fmla="*/ 8802 w 10000"/>
              <a:gd name="connsiteY147" fmla="*/ 9721 h 10000"/>
              <a:gd name="connsiteX148" fmla="*/ 8338 w 10000"/>
              <a:gd name="connsiteY148" fmla="*/ 9860 h 10000"/>
              <a:gd name="connsiteX149" fmla="*/ 7979 w 10000"/>
              <a:gd name="connsiteY149" fmla="*/ 9860 h 10000"/>
              <a:gd name="connsiteX150" fmla="*/ 7499 w 10000"/>
              <a:gd name="connsiteY150" fmla="*/ 10000 h 10000"/>
              <a:gd name="connsiteX151" fmla="*/ 7499 w 10000"/>
              <a:gd name="connsiteY151"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0 w 10000"/>
              <a:gd name="connsiteY50" fmla="*/ 3194 h 10000"/>
              <a:gd name="connsiteX51" fmla="*/ 119 w 10000"/>
              <a:gd name="connsiteY51" fmla="*/ 2496 h 10000"/>
              <a:gd name="connsiteX52" fmla="*/ 345 w 10000"/>
              <a:gd name="connsiteY52" fmla="*/ 2356 h 10000"/>
              <a:gd name="connsiteX53" fmla="*/ 704 w 10000"/>
              <a:gd name="connsiteY53" fmla="*/ 2356 h 10000"/>
              <a:gd name="connsiteX54" fmla="*/ 1063 w 10000"/>
              <a:gd name="connsiteY54" fmla="*/ 2216 h 10000"/>
              <a:gd name="connsiteX55" fmla="*/ 1422 w 10000"/>
              <a:gd name="connsiteY55" fmla="*/ 2077 h 10000"/>
              <a:gd name="connsiteX56" fmla="*/ 1901 w 10000"/>
              <a:gd name="connsiteY56" fmla="*/ 1937 h 10000"/>
              <a:gd name="connsiteX57" fmla="*/ 2381 w 10000"/>
              <a:gd name="connsiteY57" fmla="*/ 1675 h 10000"/>
              <a:gd name="connsiteX58" fmla="*/ 2739 w 10000"/>
              <a:gd name="connsiteY58" fmla="*/ 1536 h 10000"/>
              <a:gd name="connsiteX59" fmla="*/ 3084 w 10000"/>
              <a:gd name="connsiteY59" fmla="*/ 1396 h 10000"/>
              <a:gd name="connsiteX60" fmla="*/ 3443 w 10000"/>
              <a:gd name="connsiteY60" fmla="*/ 1257 h 10000"/>
              <a:gd name="connsiteX61" fmla="*/ 3682 w 10000"/>
              <a:gd name="connsiteY61" fmla="*/ 1117 h 10000"/>
              <a:gd name="connsiteX62" fmla="*/ 3922 w 10000"/>
              <a:gd name="connsiteY62" fmla="*/ 1117 h 10000"/>
              <a:gd name="connsiteX63" fmla="*/ 4162 w 10000"/>
              <a:gd name="connsiteY63" fmla="*/ 977 h 10000"/>
              <a:gd name="connsiteX64" fmla="*/ 4401 w 10000"/>
              <a:gd name="connsiteY64" fmla="*/ 838 h 10000"/>
              <a:gd name="connsiteX65" fmla="*/ 4760 w 10000"/>
              <a:gd name="connsiteY65" fmla="*/ 698 h 10000"/>
              <a:gd name="connsiteX66" fmla="*/ 5001 w 10000"/>
              <a:gd name="connsiteY66" fmla="*/ 558 h 10000"/>
              <a:gd name="connsiteX67" fmla="*/ 5240 w 10000"/>
              <a:gd name="connsiteY67" fmla="*/ 419 h 10000"/>
              <a:gd name="connsiteX68" fmla="*/ 5359 w 10000"/>
              <a:gd name="connsiteY68" fmla="*/ 279 h 10000"/>
              <a:gd name="connsiteX69" fmla="*/ 5479 w 10000"/>
              <a:gd name="connsiteY69" fmla="*/ 140 h 10000"/>
              <a:gd name="connsiteX70" fmla="*/ 5479 w 10000"/>
              <a:gd name="connsiteY70" fmla="*/ 0 h 10000"/>
              <a:gd name="connsiteX71" fmla="*/ 5599 w 10000"/>
              <a:gd name="connsiteY71" fmla="*/ 0 h 10000"/>
              <a:gd name="connsiteX72" fmla="*/ 5718 w 10000"/>
              <a:gd name="connsiteY72" fmla="*/ 0 h 10000"/>
              <a:gd name="connsiteX73" fmla="*/ 5839 w 10000"/>
              <a:gd name="connsiteY73" fmla="*/ 0 h 10000"/>
              <a:gd name="connsiteX74" fmla="*/ 5943 w 10000"/>
              <a:gd name="connsiteY74" fmla="*/ 140 h 10000"/>
              <a:gd name="connsiteX75" fmla="*/ 6063 w 10000"/>
              <a:gd name="connsiteY75" fmla="*/ 140 h 10000"/>
              <a:gd name="connsiteX76" fmla="*/ 6183 w 10000"/>
              <a:gd name="connsiteY76" fmla="*/ 419 h 10000"/>
              <a:gd name="connsiteX77" fmla="*/ 6302 w 10000"/>
              <a:gd name="connsiteY77" fmla="*/ 558 h 10000"/>
              <a:gd name="connsiteX78" fmla="*/ 6423 w 10000"/>
              <a:gd name="connsiteY78" fmla="*/ 698 h 10000"/>
              <a:gd name="connsiteX79" fmla="*/ 6542 w 10000"/>
              <a:gd name="connsiteY79" fmla="*/ 838 h 10000"/>
              <a:gd name="connsiteX80" fmla="*/ 6542 w 10000"/>
              <a:gd name="connsiteY80" fmla="*/ 977 h 10000"/>
              <a:gd name="connsiteX81" fmla="*/ 6542 w 10000"/>
              <a:gd name="connsiteY81" fmla="*/ 1117 h 10000"/>
              <a:gd name="connsiteX82" fmla="*/ 6423 w 10000"/>
              <a:gd name="connsiteY82" fmla="*/ 1117 h 10000"/>
              <a:gd name="connsiteX83" fmla="*/ 6302 w 10000"/>
              <a:gd name="connsiteY83" fmla="*/ 1257 h 10000"/>
              <a:gd name="connsiteX84" fmla="*/ 6302 w 10000"/>
              <a:gd name="connsiteY84" fmla="*/ 1396 h 10000"/>
              <a:gd name="connsiteX85" fmla="*/ 6183 w 10000"/>
              <a:gd name="connsiteY85" fmla="*/ 1536 h 10000"/>
              <a:gd name="connsiteX86" fmla="*/ 6063 w 10000"/>
              <a:gd name="connsiteY86" fmla="*/ 1798 h 10000"/>
              <a:gd name="connsiteX87" fmla="*/ 5943 w 10000"/>
              <a:gd name="connsiteY87" fmla="*/ 2216 h 10000"/>
              <a:gd name="connsiteX88" fmla="*/ 5839 w 10000"/>
              <a:gd name="connsiteY88" fmla="*/ 2635 h 10000"/>
              <a:gd name="connsiteX89" fmla="*/ 5718 w 10000"/>
              <a:gd name="connsiteY89" fmla="*/ 3054 h 10000"/>
              <a:gd name="connsiteX90" fmla="*/ 5599 w 10000"/>
              <a:gd name="connsiteY90" fmla="*/ 3613 h 10000"/>
              <a:gd name="connsiteX91" fmla="*/ 5479 w 10000"/>
              <a:gd name="connsiteY91" fmla="*/ 4171 h 10000"/>
              <a:gd name="connsiteX92" fmla="*/ 5359 w 10000"/>
              <a:gd name="connsiteY92" fmla="*/ 4729 h 10000"/>
              <a:gd name="connsiteX93" fmla="*/ 5359 w 10000"/>
              <a:gd name="connsiteY93" fmla="*/ 5271 h 10000"/>
              <a:gd name="connsiteX94" fmla="*/ 5359 w 10000"/>
              <a:gd name="connsiteY94" fmla="*/ 5689 h 10000"/>
              <a:gd name="connsiteX95" fmla="*/ 5240 w 10000"/>
              <a:gd name="connsiteY95" fmla="*/ 6248 h 10000"/>
              <a:gd name="connsiteX96" fmla="*/ 5240 w 10000"/>
              <a:gd name="connsiteY96" fmla="*/ 6667 h 10000"/>
              <a:gd name="connsiteX97" fmla="*/ 5240 w 10000"/>
              <a:gd name="connsiteY97" fmla="*/ 6946 h 10000"/>
              <a:gd name="connsiteX98" fmla="*/ 5240 w 10000"/>
              <a:gd name="connsiteY98" fmla="*/ 7365 h 10000"/>
              <a:gd name="connsiteX99" fmla="*/ 5359 w 10000"/>
              <a:gd name="connsiteY99" fmla="*/ 7644 h 10000"/>
              <a:gd name="connsiteX100" fmla="*/ 5359 w 10000"/>
              <a:gd name="connsiteY100" fmla="*/ 7784 h 10000"/>
              <a:gd name="connsiteX101" fmla="*/ 5479 w 10000"/>
              <a:gd name="connsiteY101" fmla="*/ 8063 h 10000"/>
              <a:gd name="connsiteX102" fmla="*/ 5599 w 10000"/>
              <a:gd name="connsiteY102" fmla="*/ 8202 h 10000"/>
              <a:gd name="connsiteX103" fmla="*/ 5718 w 10000"/>
              <a:gd name="connsiteY103" fmla="*/ 8342 h 10000"/>
              <a:gd name="connsiteX104" fmla="*/ 6183 w 10000"/>
              <a:gd name="connsiteY104" fmla="*/ 8604 h 10000"/>
              <a:gd name="connsiteX105" fmla="*/ 6423 w 10000"/>
              <a:gd name="connsiteY105" fmla="*/ 8743 h 10000"/>
              <a:gd name="connsiteX106" fmla="*/ 6661 w 10000"/>
              <a:gd name="connsiteY106" fmla="*/ 8743 h 10000"/>
              <a:gd name="connsiteX107" fmla="*/ 6901 w 10000"/>
              <a:gd name="connsiteY107" fmla="*/ 8883 h 10000"/>
              <a:gd name="connsiteX108" fmla="*/ 7261 w 10000"/>
              <a:gd name="connsiteY108" fmla="*/ 8883 h 10000"/>
              <a:gd name="connsiteX109" fmla="*/ 7499 w 10000"/>
              <a:gd name="connsiteY109" fmla="*/ 8743 h 10000"/>
              <a:gd name="connsiteX110" fmla="*/ 7859 w 10000"/>
              <a:gd name="connsiteY110" fmla="*/ 8743 h 10000"/>
              <a:gd name="connsiteX111" fmla="*/ 8218 w 10000"/>
              <a:gd name="connsiteY111" fmla="*/ 8604 h 10000"/>
              <a:gd name="connsiteX112" fmla="*/ 8459 w 10000"/>
              <a:gd name="connsiteY112" fmla="*/ 8604 h 10000"/>
              <a:gd name="connsiteX113" fmla="*/ 8698 w 10000"/>
              <a:gd name="connsiteY113" fmla="*/ 8342 h 10000"/>
              <a:gd name="connsiteX114" fmla="*/ 8802 w 10000"/>
              <a:gd name="connsiteY114" fmla="*/ 8202 h 10000"/>
              <a:gd name="connsiteX115" fmla="*/ 8922 w 10000"/>
              <a:gd name="connsiteY115" fmla="*/ 7923 h 10000"/>
              <a:gd name="connsiteX116" fmla="*/ 9042 w 10000"/>
              <a:gd name="connsiteY116" fmla="*/ 7644 h 10000"/>
              <a:gd name="connsiteX117" fmla="*/ 9162 w 10000"/>
              <a:gd name="connsiteY117" fmla="*/ 7086 h 10000"/>
              <a:gd name="connsiteX118" fmla="*/ 9162 w 10000"/>
              <a:gd name="connsiteY118" fmla="*/ 6527 h 10000"/>
              <a:gd name="connsiteX119" fmla="*/ 9281 w 10000"/>
              <a:gd name="connsiteY119" fmla="*/ 6248 h 10000"/>
              <a:gd name="connsiteX120" fmla="*/ 9281 w 10000"/>
              <a:gd name="connsiteY120" fmla="*/ 5969 h 10000"/>
              <a:gd name="connsiteX121" fmla="*/ 9281 w 10000"/>
              <a:gd name="connsiteY121" fmla="*/ 5829 h 10000"/>
              <a:gd name="connsiteX122" fmla="*/ 9401 w 10000"/>
              <a:gd name="connsiteY122" fmla="*/ 5689 h 10000"/>
              <a:gd name="connsiteX123" fmla="*/ 9401 w 10000"/>
              <a:gd name="connsiteY123" fmla="*/ 5550 h 10000"/>
              <a:gd name="connsiteX124" fmla="*/ 9401 w 10000"/>
              <a:gd name="connsiteY124" fmla="*/ 5410 h 10000"/>
              <a:gd name="connsiteX125" fmla="*/ 9401 w 10000"/>
              <a:gd name="connsiteY125" fmla="*/ 5410 h 10000"/>
              <a:gd name="connsiteX126" fmla="*/ 9521 w 10000"/>
              <a:gd name="connsiteY126" fmla="*/ 5410 h 10000"/>
              <a:gd name="connsiteX127" fmla="*/ 9521 w 10000"/>
              <a:gd name="connsiteY127" fmla="*/ 5410 h 10000"/>
              <a:gd name="connsiteX128" fmla="*/ 9521 w 10000"/>
              <a:gd name="connsiteY128" fmla="*/ 5550 h 10000"/>
              <a:gd name="connsiteX129" fmla="*/ 9641 w 10000"/>
              <a:gd name="connsiteY129" fmla="*/ 5689 h 10000"/>
              <a:gd name="connsiteX130" fmla="*/ 9641 w 10000"/>
              <a:gd name="connsiteY130" fmla="*/ 5829 h 10000"/>
              <a:gd name="connsiteX131" fmla="*/ 9641 w 10000"/>
              <a:gd name="connsiteY131" fmla="*/ 6108 h 10000"/>
              <a:gd name="connsiteX132" fmla="*/ 9641 w 10000"/>
              <a:gd name="connsiteY132" fmla="*/ 6387 h 10000"/>
              <a:gd name="connsiteX133" fmla="*/ 9641 w 10000"/>
              <a:gd name="connsiteY133" fmla="*/ 6667 h 10000"/>
              <a:gd name="connsiteX134" fmla="*/ 9760 w 10000"/>
              <a:gd name="connsiteY134" fmla="*/ 7225 h 10000"/>
              <a:gd name="connsiteX135" fmla="*/ 9760 w 10000"/>
              <a:gd name="connsiteY135" fmla="*/ 7644 h 10000"/>
              <a:gd name="connsiteX136" fmla="*/ 9881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1 w 10000"/>
              <a:gd name="connsiteY141" fmla="*/ 8883 h 10000"/>
              <a:gd name="connsiteX142" fmla="*/ 9760 w 10000"/>
              <a:gd name="connsiteY142" fmla="*/ 9023 h 10000"/>
              <a:gd name="connsiteX143" fmla="*/ 9641 w 10000"/>
              <a:gd name="connsiteY143" fmla="*/ 9162 h 10000"/>
              <a:gd name="connsiteX144" fmla="*/ 9521 w 10000"/>
              <a:gd name="connsiteY144" fmla="*/ 9302 h 10000"/>
              <a:gd name="connsiteX145" fmla="*/ 9281 w 10000"/>
              <a:gd name="connsiteY145" fmla="*/ 9442 h 10000"/>
              <a:gd name="connsiteX146" fmla="*/ 8802 w 10000"/>
              <a:gd name="connsiteY146" fmla="*/ 9721 h 10000"/>
              <a:gd name="connsiteX147" fmla="*/ 8338 w 10000"/>
              <a:gd name="connsiteY147" fmla="*/ 9860 h 10000"/>
              <a:gd name="connsiteX148" fmla="*/ 7979 w 10000"/>
              <a:gd name="connsiteY148" fmla="*/ 9860 h 10000"/>
              <a:gd name="connsiteX149" fmla="*/ 7499 w 10000"/>
              <a:gd name="connsiteY149" fmla="*/ 10000 h 10000"/>
              <a:gd name="connsiteX150" fmla="*/ 7499 w 10000"/>
              <a:gd name="connsiteY150" fmla="*/ 10000 h 10000"/>
              <a:gd name="connsiteX0" fmla="*/ 7380 w 9881"/>
              <a:gd name="connsiteY0" fmla="*/ 10000 h 10000"/>
              <a:gd name="connsiteX1" fmla="*/ 7022 w 9881"/>
              <a:gd name="connsiteY1" fmla="*/ 10000 h 10000"/>
              <a:gd name="connsiteX2" fmla="*/ 6663 w 9881"/>
              <a:gd name="connsiteY2" fmla="*/ 10000 h 10000"/>
              <a:gd name="connsiteX3" fmla="*/ 6304 w 9881"/>
              <a:gd name="connsiteY3" fmla="*/ 9860 h 10000"/>
              <a:gd name="connsiteX4" fmla="*/ 5944 w 9881"/>
              <a:gd name="connsiteY4" fmla="*/ 9721 h 10000"/>
              <a:gd name="connsiteX5" fmla="*/ 5599 w 9881"/>
              <a:gd name="connsiteY5" fmla="*/ 9581 h 10000"/>
              <a:gd name="connsiteX6" fmla="*/ 5360 w 9881"/>
              <a:gd name="connsiteY6" fmla="*/ 9302 h 10000"/>
              <a:gd name="connsiteX7" fmla="*/ 5121 w 9881"/>
              <a:gd name="connsiteY7" fmla="*/ 9162 h 10000"/>
              <a:gd name="connsiteX8" fmla="*/ 5001 w 9881"/>
              <a:gd name="connsiteY8" fmla="*/ 8743 h 10000"/>
              <a:gd name="connsiteX9" fmla="*/ 4761 w 9881"/>
              <a:gd name="connsiteY9" fmla="*/ 8464 h 10000"/>
              <a:gd name="connsiteX10" fmla="*/ 4641 w 9881"/>
              <a:gd name="connsiteY10" fmla="*/ 8063 h 10000"/>
              <a:gd name="connsiteX11" fmla="*/ 4641 w 9881"/>
              <a:gd name="connsiteY11" fmla="*/ 7644 h 10000"/>
              <a:gd name="connsiteX12" fmla="*/ 4522 w 9881"/>
              <a:gd name="connsiteY12" fmla="*/ 7225 h 10000"/>
              <a:gd name="connsiteX13" fmla="*/ 4522 w 9881"/>
              <a:gd name="connsiteY13" fmla="*/ 6806 h 10000"/>
              <a:gd name="connsiteX14" fmla="*/ 4522 w 9881"/>
              <a:gd name="connsiteY14" fmla="*/ 6387 h 10000"/>
              <a:gd name="connsiteX15" fmla="*/ 4641 w 9881"/>
              <a:gd name="connsiteY15" fmla="*/ 5689 h 10000"/>
              <a:gd name="connsiteX16" fmla="*/ 4641 w 9881"/>
              <a:gd name="connsiteY16" fmla="*/ 5550 h 10000"/>
              <a:gd name="connsiteX17" fmla="*/ 4641 w 9881"/>
              <a:gd name="connsiteY17" fmla="*/ 5271 h 10000"/>
              <a:gd name="connsiteX18" fmla="*/ 4761 w 9881"/>
              <a:gd name="connsiteY18" fmla="*/ 5009 h 10000"/>
              <a:gd name="connsiteX19" fmla="*/ 4761 w 9881"/>
              <a:gd name="connsiteY19" fmla="*/ 4729 h 10000"/>
              <a:gd name="connsiteX20" fmla="*/ 4761 w 9881"/>
              <a:gd name="connsiteY20" fmla="*/ 4450 h 10000"/>
              <a:gd name="connsiteX21" fmla="*/ 4882 w 9881"/>
              <a:gd name="connsiteY21" fmla="*/ 4031 h 10000"/>
              <a:gd name="connsiteX22" fmla="*/ 4882 w 9881"/>
              <a:gd name="connsiteY22" fmla="*/ 3613 h 10000"/>
              <a:gd name="connsiteX23" fmla="*/ 5001 w 9881"/>
              <a:gd name="connsiteY23" fmla="*/ 3194 h 10000"/>
              <a:gd name="connsiteX24" fmla="*/ 5001 w 9881"/>
              <a:gd name="connsiteY24" fmla="*/ 2775 h 10000"/>
              <a:gd name="connsiteX25" fmla="*/ 5001 w 9881"/>
              <a:gd name="connsiteY25" fmla="*/ 2356 h 10000"/>
              <a:gd name="connsiteX26" fmla="*/ 5121 w 9881"/>
              <a:gd name="connsiteY26" fmla="*/ 2077 h 10000"/>
              <a:gd name="connsiteX27" fmla="*/ 5121 w 9881"/>
              <a:gd name="connsiteY27" fmla="*/ 1798 h 10000"/>
              <a:gd name="connsiteX28" fmla="*/ 5121 w 9881"/>
              <a:gd name="connsiteY28" fmla="*/ 1536 h 10000"/>
              <a:gd name="connsiteX29" fmla="*/ 5121 w 9881"/>
              <a:gd name="connsiteY29" fmla="*/ 1396 h 10000"/>
              <a:gd name="connsiteX30" fmla="*/ 5121 w 9881"/>
              <a:gd name="connsiteY30" fmla="*/ 1257 h 10000"/>
              <a:gd name="connsiteX31" fmla="*/ 5121 w 9881"/>
              <a:gd name="connsiteY31" fmla="*/ 1257 h 10000"/>
              <a:gd name="connsiteX32" fmla="*/ 5121 w 9881"/>
              <a:gd name="connsiteY32" fmla="*/ 1257 h 10000"/>
              <a:gd name="connsiteX33" fmla="*/ 5001 w 9881"/>
              <a:gd name="connsiteY33" fmla="*/ 1257 h 10000"/>
              <a:gd name="connsiteX34" fmla="*/ 4882 w 9881"/>
              <a:gd name="connsiteY34" fmla="*/ 1257 h 10000"/>
              <a:gd name="connsiteX35" fmla="*/ 4761 w 9881"/>
              <a:gd name="connsiteY35" fmla="*/ 1396 h 10000"/>
              <a:gd name="connsiteX36" fmla="*/ 4641 w 9881"/>
              <a:gd name="connsiteY36" fmla="*/ 1396 h 10000"/>
              <a:gd name="connsiteX37" fmla="*/ 4402 w 9881"/>
              <a:gd name="connsiteY37" fmla="*/ 1536 h 10000"/>
              <a:gd name="connsiteX38" fmla="*/ 4163 w 9881"/>
              <a:gd name="connsiteY38" fmla="*/ 1536 h 10000"/>
              <a:gd name="connsiteX39" fmla="*/ 3922 w 9881"/>
              <a:gd name="connsiteY39" fmla="*/ 1675 h 10000"/>
              <a:gd name="connsiteX40" fmla="*/ 2740 w 9881"/>
              <a:gd name="connsiteY40" fmla="*/ 2216 h 10000"/>
              <a:gd name="connsiteX41" fmla="*/ 1543 w 9881"/>
              <a:gd name="connsiteY41" fmla="*/ 2775 h 10000"/>
              <a:gd name="connsiteX42" fmla="*/ 1183 w 9881"/>
              <a:gd name="connsiteY42" fmla="*/ 2914 h 10000"/>
              <a:gd name="connsiteX43" fmla="*/ 944 w 9881"/>
              <a:gd name="connsiteY43" fmla="*/ 3054 h 10000"/>
              <a:gd name="connsiteX44" fmla="*/ 705 w 9881"/>
              <a:gd name="connsiteY44" fmla="*/ 3194 h 10000"/>
              <a:gd name="connsiteX45" fmla="*/ 585 w 9881"/>
              <a:gd name="connsiteY45" fmla="*/ 3333 h 10000"/>
              <a:gd name="connsiteX46" fmla="*/ 345 w 9881"/>
              <a:gd name="connsiteY46" fmla="*/ 3333 h 10000"/>
              <a:gd name="connsiteX47" fmla="*/ 226 w 9881"/>
              <a:gd name="connsiteY47" fmla="*/ 3333 h 10000"/>
              <a:gd name="connsiteX48" fmla="*/ 105 w 9881"/>
              <a:gd name="connsiteY48" fmla="*/ 3473 h 10000"/>
              <a:gd name="connsiteX49" fmla="*/ 105 w 9881"/>
              <a:gd name="connsiteY49" fmla="*/ 3473 h 10000"/>
              <a:gd name="connsiteX50" fmla="*/ 0 w 9881"/>
              <a:gd name="connsiteY50" fmla="*/ 2496 h 10000"/>
              <a:gd name="connsiteX51" fmla="*/ 226 w 9881"/>
              <a:gd name="connsiteY51" fmla="*/ 2356 h 10000"/>
              <a:gd name="connsiteX52" fmla="*/ 585 w 9881"/>
              <a:gd name="connsiteY52" fmla="*/ 2356 h 10000"/>
              <a:gd name="connsiteX53" fmla="*/ 944 w 9881"/>
              <a:gd name="connsiteY53" fmla="*/ 2216 h 10000"/>
              <a:gd name="connsiteX54" fmla="*/ 1303 w 9881"/>
              <a:gd name="connsiteY54" fmla="*/ 2077 h 10000"/>
              <a:gd name="connsiteX55" fmla="*/ 1782 w 9881"/>
              <a:gd name="connsiteY55" fmla="*/ 1937 h 10000"/>
              <a:gd name="connsiteX56" fmla="*/ 2262 w 9881"/>
              <a:gd name="connsiteY56" fmla="*/ 1675 h 10000"/>
              <a:gd name="connsiteX57" fmla="*/ 2620 w 9881"/>
              <a:gd name="connsiteY57" fmla="*/ 1536 h 10000"/>
              <a:gd name="connsiteX58" fmla="*/ 2965 w 9881"/>
              <a:gd name="connsiteY58" fmla="*/ 1396 h 10000"/>
              <a:gd name="connsiteX59" fmla="*/ 3324 w 9881"/>
              <a:gd name="connsiteY59" fmla="*/ 1257 h 10000"/>
              <a:gd name="connsiteX60" fmla="*/ 3563 w 9881"/>
              <a:gd name="connsiteY60" fmla="*/ 1117 h 10000"/>
              <a:gd name="connsiteX61" fmla="*/ 3803 w 9881"/>
              <a:gd name="connsiteY61" fmla="*/ 1117 h 10000"/>
              <a:gd name="connsiteX62" fmla="*/ 4043 w 9881"/>
              <a:gd name="connsiteY62" fmla="*/ 977 h 10000"/>
              <a:gd name="connsiteX63" fmla="*/ 4282 w 9881"/>
              <a:gd name="connsiteY63" fmla="*/ 838 h 10000"/>
              <a:gd name="connsiteX64" fmla="*/ 4641 w 9881"/>
              <a:gd name="connsiteY64" fmla="*/ 698 h 10000"/>
              <a:gd name="connsiteX65" fmla="*/ 4882 w 9881"/>
              <a:gd name="connsiteY65" fmla="*/ 558 h 10000"/>
              <a:gd name="connsiteX66" fmla="*/ 5121 w 9881"/>
              <a:gd name="connsiteY66" fmla="*/ 419 h 10000"/>
              <a:gd name="connsiteX67" fmla="*/ 5240 w 9881"/>
              <a:gd name="connsiteY67" fmla="*/ 279 h 10000"/>
              <a:gd name="connsiteX68" fmla="*/ 5360 w 9881"/>
              <a:gd name="connsiteY68" fmla="*/ 140 h 10000"/>
              <a:gd name="connsiteX69" fmla="*/ 5360 w 9881"/>
              <a:gd name="connsiteY69" fmla="*/ 0 h 10000"/>
              <a:gd name="connsiteX70" fmla="*/ 5480 w 9881"/>
              <a:gd name="connsiteY70" fmla="*/ 0 h 10000"/>
              <a:gd name="connsiteX71" fmla="*/ 5599 w 9881"/>
              <a:gd name="connsiteY71" fmla="*/ 0 h 10000"/>
              <a:gd name="connsiteX72" fmla="*/ 5720 w 9881"/>
              <a:gd name="connsiteY72" fmla="*/ 0 h 10000"/>
              <a:gd name="connsiteX73" fmla="*/ 5824 w 9881"/>
              <a:gd name="connsiteY73" fmla="*/ 140 h 10000"/>
              <a:gd name="connsiteX74" fmla="*/ 5944 w 9881"/>
              <a:gd name="connsiteY74" fmla="*/ 140 h 10000"/>
              <a:gd name="connsiteX75" fmla="*/ 6064 w 9881"/>
              <a:gd name="connsiteY75" fmla="*/ 419 h 10000"/>
              <a:gd name="connsiteX76" fmla="*/ 6183 w 9881"/>
              <a:gd name="connsiteY76" fmla="*/ 558 h 10000"/>
              <a:gd name="connsiteX77" fmla="*/ 6304 w 9881"/>
              <a:gd name="connsiteY77" fmla="*/ 698 h 10000"/>
              <a:gd name="connsiteX78" fmla="*/ 6423 w 9881"/>
              <a:gd name="connsiteY78" fmla="*/ 838 h 10000"/>
              <a:gd name="connsiteX79" fmla="*/ 6423 w 9881"/>
              <a:gd name="connsiteY79" fmla="*/ 977 h 10000"/>
              <a:gd name="connsiteX80" fmla="*/ 6423 w 9881"/>
              <a:gd name="connsiteY80" fmla="*/ 1117 h 10000"/>
              <a:gd name="connsiteX81" fmla="*/ 6304 w 9881"/>
              <a:gd name="connsiteY81" fmla="*/ 1117 h 10000"/>
              <a:gd name="connsiteX82" fmla="*/ 6183 w 9881"/>
              <a:gd name="connsiteY82" fmla="*/ 1257 h 10000"/>
              <a:gd name="connsiteX83" fmla="*/ 6183 w 9881"/>
              <a:gd name="connsiteY83" fmla="*/ 1396 h 10000"/>
              <a:gd name="connsiteX84" fmla="*/ 6064 w 9881"/>
              <a:gd name="connsiteY84" fmla="*/ 1536 h 10000"/>
              <a:gd name="connsiteX85" fmla="*/ 5944 w 9881"/>
              <a:gd name="connsiteY85" fmla="*/ 1798 h 10000"/>
              <a:gd name="connsiteX86" fmla="*/ 5824 w 9881"/>
              <a:gd name="connsiteY86" fmla="*/ 2216 h 10000"/>
              <a:gd name="connsiteX87" fmla="*/ 5720 w 9881"/>
              <a:gd name="connsiteY87" fmla="*/ 2635 h 10000"/>
              <a:gd name="connsiteX88" fmla="*/ 5599 w 9881"/>
              <a:gd name="connsiteY88" fmla="*/ 3054 h 10000"/>
              <a:gd name="connsiteX89" fmla="*/ 5480 w 9881"/>
              <a:gd name="connsiteY89" fmla="*/ 3613 h 10000"/>
              <a:gd name="connsiteX90" fmla="*/ 5360 w 9881"/>
              <a:gd name="connsiteY90" fmla="*/ 4171 h 10000"/>
              <a:gd name="connsiteX91" fmla="*/ 5240 w 9881"/>
              <a:gd name="connsiteY91" fmla="*/ 4729 h 10000"/>
              <a:gd name="connsiteX92" fmla="*/ 5240 w 9881"/>
              <a:gd name="connsiteY92" fmla="*/ 5271 h 10000"/>
              <a:gd name="connsiteX93" fmla="*/ 5240 w 9881"/>
              <a:gd name="connsiteY93" fmla="*/ 5689 h 10000"/>
              <a:gd name="connsiteX94" fmla="*/ 5121 w 9881"/>
              <a:gd name="connsiteY94" fmla="*/ 6248 h 10000"/>
              <a:gd name="connsiteX95" fmla="*/ 5121 w 9881"/>
              <a:gd name="connsiteY95" fmla="*/ 6667 h 10000"/>
              <a:gd name="connsiteX96" fmla="*/ 5121 w 9881"/>
              <a:gd name="connsiteY96" fmla="*/ 6946 h 10000"/>
              <a:gd name="connsiteX97" fmla="*/ 5121 w 9881"/>
              <a:gd name="connsiteY97" fmla="*/ 7365 h 10000"/>
              <a:gd name="connsiteX98" fmla="*/ 5240 w 9881"/>
              <a:gd name="connsiteY98" fmla="*/ 7644 h 10000"/>
              <a:gd name="connsiteX99" fmla="*/ 5240 w 9881"/>
              <a:gd name="connsiteY99" fmla="*/ 7784 h 10000"/>
              <a:gd name="connsiteX100" fmla="*/ 5360 w 9881"/>
              <a:gd name="connsiteY100" fmla="*/ 8063 h 10000"/>
              <a:gd name="connsiteX101" fmla="*/ 5480 w 9881"/>
              <a:gd name="connsiteY101" fmla="*/ 8202 h 10000"/>
              <a:gd name="connsiteX102" fmla="*/ 5599 w 9881"/>
              <a:gd name="connsiteY102" fmla="*/ 8342 h 10000"/>
              <a:gd name="connsiteX103" fmla="*/ 6064 w 9881"/>
              <a:gd name="connsiteY103" fmla="*/ 8604 h 10000"/>
              <a:gd name="connsiteX104" fmla="*/ 6304 w 9881"/>
              <a:gd name="connsiteY104" fmla="*/ 8743 h 10000"/>
              <a:gd name="connsiteX105" fmla="*/ 6542 w 9881"/>
              <a:gd name="connsiteY105" fmla="*/ 8743 h 10000"/>
              <a:gd name="connsiteX106" fmla="*/ 6782 w 9881"/>
              <a:gd name="connsiteY106" fmla="*/ 8883 h 10000"/>
              <a:gd name="connsiteX107" fmla="*/ 7142 w 9881"/>
              <a:gd name="connsiteY107" fmla="*/ 8883 h 10000"/>
              <a:gd name="connsiteX108" fmla="*/ 7380 w 9881"/>
              <a:gd name="connsiteY108" fmla="*/ 8743 h 10000"/>
              <a:gd name="connsiteX109" fmla="*/ 7740 w 9881"/>
              <a:gd name="connsiteY109" fmla="*/ 8743 h 10000"/>
              <a:gd name="connsiteX110" fmla="*/ 8099 w 9881"/>
              <a:gd name="connsiteY110" fmla="*/ 8604 h 10000"/>
              <a:gd name="connsiteX111" fmla="*/ 8340 w 9881"/>
              <a:gd name="connsiteY111" fmla="*/ 8604 h 10000"/>
              <a:gd name="connsiteX112" fmla="*/ 8579 w 9881"/>
              <a:gd name="connsiteY112" fmla="*/ 8342 h 10000"/>
              <a:gd name="connsiteX113" fmla="*/ 8683 w 9881"/>
              <a:gd name="connsiteY113" fmla="*/ 8202 h 10000"/>
              <a:gd name="connsiteX114" fmla="*/ 8803 w 9881"/>
              <a:gd name="connsiteY114" fmla="*/ 7923 h 10000"/>
              <a:gd name="connsiteX115" fmla="*/ 8923 w 9881"/>
              <a:gd name="connsiteY115" fmla="*/ 7644 h 10000"/>
              <a:gd name="connsiteX116" fmla="*/ 9043 w 9881"/>
              <a:gd name="connsiteY116" fmla="*/ 7086 h 10000"/>
              <a:gd name="connsiteX117" fmla="*/ 9043 w 9881"/>
              <a:gd name="connsiteY117" fmla="*/ 6527 h 10000"/>
              <a:gd name="connsiteX118" fmla="*/ 9162 w 9881"/>
              <a:gd name="connsiteY118" fmla="*/ 6248 h 10000"/>
              <a:gd name="connsiteX119" fmla="*/ 9162 w 9881"/>
              <a:gd name="connsiteY119" fmla="*/ 5969 h 10000"/>
              <a:gd name="connsiteX120" fmla="*/ 9162 w 9881"/>
              <a:gd name="connsiteY120" fmla="*/ 5829 h 10000"/>
              <a:gd name="connsiteX121" fmla="*/ 9282 w 9881"/>
              <a:gd name="connsiteY121" fmla="*/ 5689 h 10000"/>
              <a:gd name="connsiteX122" fmla="*/ 9282 w 9881"/>
              <a:gd name="connsiteY122" fmla="*/ 5550 h 10000"/>
              <a:gd name="connsiteX123" fmla="*/ 9282 w 9881"/>
              <a:gd name="connsiteY123" fmla="*/ 5410 h 10000"/>
              <a:gd name="connsiteX124" fmla="*/ 9282 w 9881"/>
              <a:gd name="connsiteY124" fmla="*/ 5410 h 10000"/>
              <a:gd name="connsiteX125" fmla="*/ 9402 w 9881"/>
              <a:gd name="connsiteY125" fmla="*/ 5410 h 10000"/>
              <a:gd name="connsiteX126" fmla="*/ 9402 w 9881"/>
              <a:gd name="connsiteY126" fmla="*/ 5410 h 10000"/>
              <a:gd name="connsiteX127" fmla="*/ 9402 w 9881"/>
              <a:gd name="connsiteY127" fmla="*/ 5550 h 10000"/>
              <a:gd name="connsiteX128" fmla="*/ 9522 w 9881"/>
              <a:gd name="connsiteY128" fmla="*/ 5689 h 10000"/>
              <a:gd name="connsiteX129" fmla="*/ 9522 w 9881"/>
              <a:gd name="connsiteY129" fmla="*/ 5829 h 10000"/>
              <a:gd name="connsiteX130" fmla="*/ 9522 w 9881"/>
              <a:gd name="connsiteY130" fmla="*/ 6108 h 10000"/>
              <a:gd name="connsiteX131" fmla="*/ 9522 w 9881"/>
              <a:gd name="connsiteY131" fmla="*/ 6387 h 10000"/>
              <a:gd name="connsiteX132" fmla="*/ 9522 w 9881"/>
              <a:gd name="connsiteY132" fmla="*/ 6667 h 10000"/>
              <a:gd name="connsiteX133" fmla="*/ 9641 w 9881"/>
              <a:gd name="connsiteY133" fmla="*/ 7225 h 10000"/>
              <a:gd name="connsiteX134" fmla="*/ 9641 w 9881"/>
              <a:gd name="connsiteY134" fmla="*/ 7644 h 10000"/>
              <a:gd name="connsiteX135" fmla="*/ 9762 w 9881"/>
              <a:gd name="connsiteY135" fmla="*/ 8063 h 10000"/>
              <a:gd name="connsiteX136" fmla="*/ 9881 w 9881"/>
              <a:gd name="connsiteY136" fmla="*/ 8342 h 10000"/>
              <a:gd name="connsiteX137" fmla="*/ 9881 w 9881"/>
              <a:gd name="connsiteY137" fmla="*/ 8604 h 10000"/>
              <a:gd name="connsiteX138" fmla="*/ 9881 w 9881"/>
              <a:gd name="connsiteY138" fmla="*/ 8743 h 10000"/>
              <a:gd name="connsiteX139" fmla="*/ 9881 w 9881"/>
              <a:gd name="connsiteY139" fmla="*/ 8883 h 10000"/>
              <a:gd name="connsiteX140" fmla="*/ 9762 w 9881"/>
              <a:gd name="connsiteY140" fmla="*/ 8883 h 10000"/>
              <a:gd name="connsiteX141" fmla="*/ 9641 w 9881"/>
              <a:gd name="connsiteY141" fmla="*/ 9023 h 10000"/>
              <a:gd name="connsiteX142" fmla="*/ 9522 w 9881"/>
              <a:gd name="connsiteY142" fmla="*/ 9162 h 10000"/>
              <a:gd name="connsiteX143" fmla="*/ 9402 w 9881"/>
              <a:gd name="connsiteY143" fmla="*/ 9302 h 10000"/>
              <a:gd name="connsiteX144" fmla="*/ 9162 w 9881"/>
              <a:gd name="connsiteY144" fmla="*/ 9442 h 10000"/>
              <a:gd name="connsiteX145" fmla="*/ 8683 w 9881"/>
              <a:gd name="connsiteY145" fmla="*/ 9721 h 10000"/>
              <a:gd name="connsiteX146" fmla="*/ 8219 w 9881"/>
              <a:gd name="connsiteY146" fmla="*/ 9860 h 10000"/>
              <a:gd name="connsiteX147" fmla="*/ 7860 w 9881"/>
              <a:gd name="connsiteY147" fmla="*/ 9860 h 10000"/>
              <a:gd name="connsiteX148" fmla="*/ 7380 w 9881"/>
              <a:gd name="connsiteY148" fmla="*/ 10000 h 10000"/>
              <a:gd name="connsiteX149" fmla="*/ 7380 w 9881"/>
              <a:gd name="connsiteY149"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229 w 10000"/>
              <a:gd name="connsiteY47" fmla="*/ 3333 h 10000"/>
              <a:gd name="connsiteX48" fmla="*/ 106 w 10000"/>
              <a:gd name="connsiteY48" fmla="*/ 3473 h 10000"/>
              <a:gd name="connsiteX49" fmla="*/ 0 w 10000"/>
              <a:gd name="connsiteY49" fmla="*/ 2496 h 10000"/>
              <a:gd name="connsiteX50" fmla="*/ 229 w 10000"/>
              <a:gd name="connsiteY50" fmla="*/ 2356 h 10000"/>
              <a:gd name="connsiteX51" fmla="*/ 592 w 10000"/>
              <a:gd name="connsiteY51" fmla="*/ 2356 h 10000"/>
              <a:gd name="connsiteX52" fmla="*/ 955 w 10000"/>
              <a:gd name="connsiteY52" fmla="*/ 2216 h 10000"/>
              <a:gd name="connsiteX53" fmla="*/ 1319 w 10000"/>
              <a:gd name="connsiteY53" fmla="*/ 2077 h 10000"/>
              <a:gd name="connsiteX54" fmla="*/ 1803 w 10000"/>
              <a:gd name="connsiteY54" fmla="*/ 1937 h 10000"/>
              <a:gd name="connsiteX55" fmla="*/ 2289 w 10000"/>
              <a:gd name="connsiteY55" fmla="*/ 1675 h 10000"/>
              <a:gd name="connsiteX56" fmla="*/ 2652 w 10000"/>
              <a:gd name="connsiteY56" fmla="*/ 1536 h 10000"/>
              <a:gd name="connsiteX57" fmla="*/ 3001 w 10000"/>
              <a:gd name="connsiteY57" fmla="*/ 1396 h 10000"/>
              <a:gd name="connsiteX58" fmla="*/ 3364 w 10000"/>
              <a:gd name="connsiteY58" fmla="*/ 1257 h 10000"/>
              <a:gd name="connsiteX59" fmla="*/ 3606 w 10000"/>
              <a:gd name="connsiteY59" fmla="*/ 1117 h 10000"/>
              <a:gd name="connsiteX60" fmla="*/ 3849 w 10000"/>
              <a:gd name="connsiteY60" fmla="*/ 1117 h 10000"/>
              <a:gd name="connsiteX61" fmla="*/ 4092 w 10000"/>
              <a:gd name="connsiteY61" fmla="*/ 977 h 10000"/>
              <a:gd name="connsiteX62" fmla="*/ 4334 w 10000"/>
              <a:gd name="connsiteY62" fmla="*/ 838 h 10000"/>
              <a:gd name="connsiteX63" fmla="*/ 4697 w 10000"/>
              <a:gd name="connsiteY63" fmla="*/ 698 h 10000"/>
              <a:gd name="connsiteX64" fmla="*/ 4941 w 10000"/>
              <a:gd name="connsiteY64" fmla="*/ 558 h 10000"/>
              <a:gd name="connsiteX65" fmla="*/ 5183 w 10000"/>
              <a:gd name="connsiteY65" fmla="*/ 419 h 10000"/>
              <a:gd name="connsiteX66" fmla="*/ 5303 w 10000"/>
              <a:gd name="connsiteY66" fmla="*/ 279 h 10000"/>
              <a:gd name="connsiteX67" fmla="*/ 5425 w 10000"/>
              <a:gd name="connsiteY67" fmla="*/ 140 h 10000"/>
              <a:gd name="connsiteX68" fmla="*/ 5425 w 10000"/>
              <a:gd name="connsiteY68" fmla="*/ 0 h 10000"/>
              <a:gd name="connsiteX69" fmla="*/ 5546 w 10000"/>
              <a:gd name="connsiteY69" fmla="*/ 0 h 10000"/>
              <a:gd name="connsiteX70" fmla="*/ 5666 w 10000"/>
              <a:gd name="connsiteY70" fmla="*/ 0 h 10000"/>
              <a:gd name="connsiteX71" fmla="*/ 5789 w 10000"/>
              <a:gd name="connsiteY71" fmla="*/ 0 h 10000"/>
              <a:gd name="connsiteX72" fmla="*/ 5894 w 10000"/>
              <a:gd name="connsiteY72" fmla="*/ 140 h 10000"/>
              <a:gd name="connsiteX73" fmla="*/ 6016 w 10000"/>
              <a:gd name="connsiteY73" fmla="*/ 140 h 10000"/>
              <a:gd name="connsiteX74" fmla="*/ 6137 w 10000"/>
              <a:gd name="connsiteY74" fmla="*/ 419 h 10000"/>
              <a:gd name="connsiteX75" fmla="*/ 6257 w 10000"/>
              <a:gd name="connsiteY75" fmla="*/ 558 h 10000"/>
              <a:gd name="connsiteX76" fmla="*/ 6380 w 10000"/>
              <a:gd name="connsiteY76" fmla="*/ 698 h 10000"/>
              <a:gd name="connsiteX77" fmla="*/ 6500 w 10000"/>
              <a:gd name="connsiteY77" fmla="*/ 838 h 10000"/>
              <a:gd name="connsiteX78" fmla="*/ 6500 w 10000"/>
              <a:gd name="connsiteY78" fmla="*/ 977 h 10000"/>
              <a:gd name="connsiteX79" fmla="*/ 6500 w 10000"/>
              <a:gd name="connsiteY79" fmla="*/ 1117 h 10000"/>
              <a:gd name="connsiteX80" fmla="*/ 6380 w 10000"/>
              <a:gd name="connsiteY80" fmla="*/ 1117 h 10000"/>
              <a:gd name="connsiteX81" fmla="*/ 6257 w 10000"/>
              <a:gd name="connsiteY81" fmla="*/ 1257 h 10000"/>
              <a:gd name="connsiteX82" fmla="*/ 6257 w 10000"/>
              <a:gd name="connsiteY82" fmla="*/ 1396 h 10000"/>
              <a:gd name="connsiteX83" fmla="*/ 6137 w 10000"/>
              <a:gd name="connsiteY83" fmla="*/ 1536 h 10000"/>
              <a:gd name="connsiteX84" fmla="*/ 6016 w 10000"/>
              <a:gd name="connsiteY84" fmla="*/ 1798 h 10000"/>
              <a:gd name="connsiteX85" fmla="*/ 5894 w 10000"/>
              <a:gd name="connsiteY85" fmla="*/ 2216 h 10000"/>
              <a:gd name="connsiteX86" fmla="*/ 5789 w 10000"/>
              <a:gd name="connsiteY86" fmla="*/ 2635 h 10000"/>
              <a:gd name="connsiteX87" fmla="*/ 5666 w 10000"/>
              <a:gd name="connsiteY87" fmla="*/ 3054 h 10000"/>
              <a:gd name="connsiteX88" fmla="*/ 5546 w 10000"/>
              <a:gd name="connsiteY88" fmla="*/ 3613 h 10000"/>
              <a:gd name="connsiteX89" fmla="*/ 5425 w 10000"/>
              <a:gd name="connsiteY89" fmla="*/ 4171 h 10000"/>
              <a:gd name="connsiteX90" fmla="*/ 5303 w 10000"/>
              <a:gd name="connsiteY90" fmla="*/ 4729 h 10000"/>
              <a:gd name="connsiteX91" fmla="*/ 5303 w 10000"/>
              <a:gd name="connsiteY91" fmla="*/ 5271 h 10000"/>
              <a:gd name="connsiteX92" fmla="*/ 5303 w 10000"/>
              <a:gd name="connsiteY92" fmla="*/ 5689 h 10000"/>
              <a:gd name="connsiteX93" fmla="*/ 5183 w 10000"/>
              <a:gd name="connsiteY93" fmla="*/ 6248 h 10000"/>
              <a:gd name="connsiteX94" fmla="*/ 5183 w 10000"/>
              <a:gd name="connsiteY94" fmla="*/ 6667 h 10000"/>
              <a:gd name="connsiteX95" fmla="*/ 5183 w 10000"/>
              <a:gd name="connsiteY95" fmla="*/ 6946 h 10000"/>
              <a:gd name="connsiteX96" fmla="*/ 5183 w 10000"/>
              <a:gd name="connsiteY96" fmla="*/ 7365 h 10000"/>
              <a:gd name="connsiteX97" fmla="*/ 5303 w 10000"/>
              <a:gd name="connsiteY97" fmla="*/ 7644 h 10000"/>
              <a:gd name="connsiteX98" fmla="*/ 5303 w 10000"/>
              <a:gd name="connsiteY98" fmla="*/ 7784 h 10000"/>
              <a:gd name="connsiteX99" fmla="*/ 5425 w 10000"/>
              <a:gd name="connsiteY99" fmla="*/ 8063 h 10000"/>
              <a:gd name="connsiteX100" fmla="*/ 5546 w 10000"/>
              <a:gd name="connsiteY100" fmla="*/ 8202 h 10000"/>
              <a:gd name="connsiteX101" fmla="*/ 5666 w 10000"/>
              <a:gd name="connsiteY101" fmla="*/ 8342 h 10000"/>
              <a:gd name="connsiteX102" fmla="*/ 6137 w 10000"/>
              <a:gd name="connsiteY102" fmla="*/ 8604 h 10000"/>
              <a:gd name="connsiteX103" fmla="*/ 6380 w 10000"/>
              <a:gd name="connsiteY103" fmla="*/ 8743 h 10000"/>
              <a:gd name="connsiteX104" fmla="*/ 6621 w 10000"/>
              <a:gd name="connsiteY104" fmla="*/ 8743 h 10000"/>
              <a:gd name="connsiteX105" fmla="*/ 6864 w 10000"/>
              <a:gd name="connsiteY105" fmla="*/ 8883 h 10000"/>
              <a:gd name="connsiteX106" fmla="*/ 7228 w 10000"/>
              <a:gd name="connsiteY106" fmla="*/ 8883 h 10000"/>
              <a:gd name="connsiteX107" fmla="*/ 7469 w 10000"/>
              <a:gd name="connsiteY107" fmla="*/ 8743 h 10000"/>
              <a:gd name="connsiteX108" fmla="*/ 7833 w 10000"/>
              <a:gd name="connsiteY108" fmla="*/ 8743 h 10000"/>
              <a:gd name="connsiteX109" fmla="*/ 8197 w 10000"/>
              <a:gd name="connsiteY109" fmla="*/ 8604 h 10000"/>
              <a:gd name="connsiteX110" fmla="*/ 8440 w 10000"/>
              <a:gd name="connsiteY110" fmla="*/ 8604 h 10000"/>
              <a:gd name="connsiteX111" fmla="*/ 8682 w 10000"/>
              <a:gd name="connsiteY111" fmla="*/ 8342 h 10000"/>
              <a:gd name="connsiteX112" fmla="*/ 8788 w 10000"/>
              <a:gd name="connsiteY112" fmla="*/ 8202 h 10000"/>
              <a:gd name="connsiteX113" fmla="*/ 8909 w 10000"/>
              <a:gd name="connsiteY113" fmla="*/ 7923 h 10000"/>
              <a:gd name="connsiteX114" fmla="*/ 9030 w 10000"/>
              <a:gd name="connsiteY114" fmla="*/ 7644 h 10000"/>
              <a:gd name="connsiteX115" fmla="*/ 9152 w 10000"/>
              <a:gd name="connsiteY115" fmla="*/ 7086 h 10000"/>
              <a:gd name="connsiteX116" fmla="*/ 9152 w 10000"/>
              <a:gd name="connsiteY116" fmla="*/ 6527 h 10000"/>
              <a:gd name="connsiteX117" fmla="*/ 9272 w 10000"/>
              <a:gd name="connsiteY117" fmla="*/ 6248 h 10000"/>
              <a:gd name="connsiteX118" fmla="*/ 9272 w 10000"/>
              <a:gd name="connsiteY118" fmla="*/ 5969 h 10000"/>
              <a:gd name="connsiteX119" fmla="*/ 9272 w 10000"/>
              <a:gd name="connsiteY119" fmla="*/ 5829 h 10000"/>
              <a:gd name="connsiteX120" fmla="*/ 9394 w 10000"/>
              <a:gd name="connsiteY120" fmla="*/ 5689 h 10000"/>
              <a:gd name="connsiteX121" fmla="*/ 9394 w 10000"/>
              <a:gd name="connsiteY121" fmla="*/ 5550 h 10000"/>
              <a:gd name="connsiteX122" fmla="*/ 9394 w 10000"/>
              <a:gd name="connsiteY122" fmla="*/ 5410 h 10000"/>
              <a:gd name="connsiteX123" fmla="*/ 9394 w 10000"/>
              <a:gd name="connsiteY123" fmla="*/ 5410 h 10000"/>
              <a:gd name="connsiteX124" fmla="*/ 9515 w 10000"/>
              <a:gd name="connsiteY124" fmla="*/ 5410 h 10000"/>
              <a:gd name="connsiteX125" fmla="*/ 9515 w 10000"/>
              <a:gd name="connsiteY125" fmla="*/ 5410 h 10000"/>
              <a:gd name="connsiteX126" fmla="*/ 9515 w 10000"/>
              <a:gd name="connsiteY126" fmla="*/ 5550 h 10000"/>
              <a:gd name="connsiteX127" fmla="*/ 9637 w 10000"/>
              <a:gd name="connsiteY127" fmla="*/ 5689 h 10000"/>
              <a:gd name="connsiteX128" fmla="*/ 9637 w 10000"/>
              <a:gd name="connsiteY128" fmla="*/ 5829 h 10000"/>
              <a:gd name="connsiteX129" fmla="*/ 9637 w 10000"/>
              <a:gd name="connsiteY129" fmla="*/ 6108 h 10000"/>
              <a:gd name="connsiteX130" fmla="*/ 9637 w 10000"/>
              <a:gd name="connsiteY130" fmla="*/ 6387 h 10000"/>
              <a:gd name="connsiteX131" fmla="*/ 9637 w 10000"/>
              <a:gd name="connsiteY131" fmla="*/ 6667 h 10000"/>
              <a:gd name="connsiteX132" fmla="*/ 9757 w 10000"/>
              <a:gd name="connsiteY132" fmla="*/ 7225 h 10000"/>
              <a:gd name="connsiteX133" fmla="*/ 9757 w 10000"/>
              <a:gd name="connsiteY133" fmla="*/ 7644 h 10000"/>
              <a:gd name="connsiteX134" fmla="*/ 9880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0 w 10000"/>
              <a:gd name="connsiteY139" fmla="*/ 8883 h 10000"/>
              <a:gd name="connsiteX140" fmla="*/ 9757 w 10000"/>
              <a:gd name="connsiteY140" fmla="*/ 9023 h 10000"/>
              <a:gd name="connsiteX141" fmla="*/ 9637 w 10000"/>
              <a:gd name="connsiteY141" fmla="*/ 9162 h 10000"/>
              <a:gd name="connsiteX142" fmla="*/ 9515 w 10000"/>
              <a:gd name="connsiteY142" fmla="*/ 9302 h 10000"/>
              <a:gd name="connsiteX143" fmla="*/ 9272 w 10000"/>
              <a:gd name="connsiteY143" fmla="*/ 9442 h 10000"/>
              <a:gd name="connsiteX144" fmla="*/ 8788 w 10000"/>
              <a:gd name="connsiteY144" fmla="*/ 9721 h 10000"/>
              <a:gd name="connsiteX145" fmla="*/ 8318 w 10000"/>
              <a:gd name="connsiteY145" fmla="*/ 9860 h 10000"/>
              <a:gd name="connsiteX146" fmla="*/ 7955 w 10000"/>
              <a:gd name="connsiteY146" fmla="*/ 9860 h 10000"/>
              <a:gd name="connsiteX147" fmla="*/ 7469 w 10000"/>
              <a:gd name="connsiteY147" fmla="*/ 10000 h 10000"/>
              <a:gd name="connsiteX148" fmla="*/ 7469 w 10000"/>
              <a:gd name="connsiteY148"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106 w 10000"/>
              <a:gd name="connsiteY47" fmla="*/ 3473 h 10000"/>
              <a:gd name="connsiteX48" fmla="*/ 0 w 10000"/>
              <a:gd name="connsiteY48" fmla="*/ 2496 h 10000"/>
              <a:gd name="connsiteX49" fmla="*/ 229 w 10000"/>
              <a:gd name="connsiteY49" fmla="*/ 2356 h 10000"/>
              <a:gd name="connsiteX50" fmla="*/ 592 w 10000"/>
              <a:gd name="connsiteY50" fmla="*/ 2356 h 10000"/>
              <a:gd name="connsiteX51" fmla="*/ 955 w 10000"/>
              <a:gd name="connsiteY51" fmla="*/ 2216 h 10000"/>
              <a:gd name="connsiteX52" fmla="*/ 1319 w 10000"/>
              <a:gd name="connsiteY52" fmla="*/ 2077 h 10000"/>
              <a:gd name="connsiteX53" fmla="*/ 1803 w 10000"/>
              <a:gd name="connsiteY53" fmla="*/ 1937 h 10000"/>
              <a:gd name="connsiteX54" fmla="*/ 2289 w 10000"/>
              <a:gd name="connsiteY54" fmla="*/ 1675 h 10000"/>
              <a:gd name="connsiteX55" fmla="*/ 2652 w 10000"/>
              <a:gd name="connsiteY55" fmla="*/ 1536 h 10000"/>
              <a:gd name="connsiteX56" fmla="*/ 3001 w 10000"/>
              <a:gd name="connsiteY56" fmla="*/ 1396 h 10000"/>
              <a:gd name="connsiteX57" fmla="*/ 3364 w 10000"/>
              <a:gd name="connsiteY57" fmla="*/ 1257 h 10000"/>
              <a:gd name="connsiteX58" fmla="*/ 3606 w 10000"/>
              <a:gd name="connsiteY58" fmla="*/ 1117 h 10000"/>
              <a:gd name="connsiteX59" fmla="*/ 3849 w 10000"/>
              <a:gd name="connsiteY59" fmla="*/ 1117 h 10000"/>
              <a:gd name="connsiteX60" fmla="*/ 4092 w 10000"/>
              <a:gd name="connsiteY60" fmla="*/ 977 h 10000"/>
              <a:gd name="connsiteX61" fmla="*/ 4334 w 10000"/>
              <a:gd name="connsiteY61" fmla="*/ 838 h 10000"/>
              <a:gd name="connsiteX62" fmla="*/ 4697 w 10000"/>
              <a:gd name="connsiteY62" fmla="*/ 698 h 10000"/>
              <a:gd name="connsiteX63" fmla="*/ 4941 w 10000"/>
              <a:gd name="connsiteY63" fmla="*/ 558 h 10000"/>
              <a:gd name="connsiteX64" fmla="*/ 5183 w 10000"/>
              <a:gd name="connsiteY64" fmla="*/ 419 h 10000"/>
              <a:gd name="connsiteX65" fmla="*/ 5303 w 10000"/>
              <a:gd name="connsiteY65" fmla="*/ 279 h 10000"/>
              <a:gd name="connsiteX66" fmla="*/ 5425 w 10000"/>
              <a:gd name="connsiteY66" fmla="*/ 140 h 10000"/>
              <a:gd name="connsiteX67" fmla="*/ 5425 w 10000"/>
              <a:gd name="connsiteY67" fmla="*/ 0 h 10000"/>
              <a:gd name="connsiteX68" fmla="*/ 5546 w 10000"/>
              <a:gd name="connsiteY68" fmla="*/ 0 h 10000"/>
              <a:gd name="connsiteX69" fmla="*/ 5666 w 10000"/>
              <a:gd name="connsiteY69" fmla="*/ 0 h 10000"/>
              <a:gd name="connsiteX70" fmla="*/ 5789 w 10000"/>
              <a:gd name="connsiteY70" fmla="*/ 0 h 10000"/>
              <a:gd name="connsiteX71" fmla="*/ 5894 w 10000"/>
              <a:gd name="connsiteY71" fmla="*/ 140 h 10000"/>
              <a:gd name="connsiteX72" fmla="*/ 6016 w 10000"/>
              <a:gd name="connsiteY72" fmla="*/ 140 h 10000"/>
              <a:gd name="connsiteX73" fmla="*/ 6137 w 10000"/>
              <a:gd name="connsiteY73" fmla="*/ 419 h 10000"/>
              <a:gd name="connsiteX74" fmla="*/ 6257 w 10000"/>
              <a:gd name="connsiteY74" fmla="*/ 558 h 10000"/>
              <a:gd name="connsiteX75" fmla="*/ 6380 w 10000"/>
              <a:gd name="connsiteY75" fmla="*/ 698 h 10000"/>
              <a:gd name="connsiteX76" fmla="*/ 6500 w 10000"/>
              <a:gd name="connsiteY76" fmla="*/ 838 h 10000"/>
              <a:gd name="connsiteX77" fmla="*/ 6500 w 10000"/>
              <a:gd name="connsiteY77" fmla="*/ 977 h 10000"/>
              <a:gd name="connsiteX78" fmla="*/ 6500 w 10000"/>
              <a:gd name="connsiteY78" fmla="*/ 1117 h 10000"/>
              <a:gd name="connsiteX79" fmla="*/ 6380 w 10000"/>
              <a:gd name="connsiteY79" fmla="*/ 1117 h 10000"/>
              <a:gd name="connsiteX80" fmla="*/ 6257 w 10000"/>
              <a:gd name="connsiteY80" fmla="*/ 1257 h 10000"/>
              <a:gd name="connsiteX81" fmla="*/ 6257 w 10000"/>
              <a:gd name="connsiteY81" fmla="*/ 1396 h 10000"/>
              <a:gd name="connsiteX82" fmla="*/ 6137 w 10000"/>
              <a:gd name="connsiteY82" fmla="*/ 1536 h 10000"/>
              <a:gd name="connsiteX83" fmla="*/ 6016 w 10000"/>
              <a:gd name="connsiteY83" fmla="*/ 1798 h 10000"/>
              <a:gd name="connsiteX84" fmla="*/ 5894 w 10000"/>
              <a:gd name="connsiteY84" fmla="*/ 2216 h 10000"/>
              <a:gd name="connsiteX85" fmla="*/ 5789 w 10000"/>
              <a:gd name="connsiteY85" fmla="*/ 2635 h 10000"/>
              <a:gd name="connsiteX86" fmla="*/ 5666 w 10000"/>
              <a:gd name="connsiteY86" fmla="*/ 3054 h 10000"/>
              <a:gd name="connsiteX87" fmla="*/ 5546 w 10000"/>
              <a:gd name="connsiteY87" fmla="*/ 3613 h 10000"/>
              <a:gd name="connsiteX88" fmla="*/ 5425 w 10000"/>
              <a:gd name="connsiteY88" fmla="*/ 4171 h 10000"/>
              <a:gd name="connsiteX89" fmla="*/ 5303 w 10000"/>
              <a:gd name="connsiteY89" fmla="*/ 4729 h 10000"/>
              <a:gd name="connsiteX90" fmla="*/ 5303 w 10000"/>
              <a:gd name="connsiteY90" fmla="*/ 5271 h 10000"/>
              <a:gd name="connsiteX91" fmla="*/ 5303 w 10000"/>
              <a:gd name="connsiteY91" fmla="*/ 5689 h 10000"/>
              <a:gd name="connsiteX92" fmla="*/ 5183 w 10000"/>
              <a:gd name="connsiteY92" fmla="*/ 6248 h 10000"/>
              <a:gd name="connsiteX93" fmla="*/ 5183 w 10000"/>
              <a:gd name="connsiteY93" fmla="*/ 6667 h 10000"/>
              <a:gd name="connsiteX94" fmla="*/ 5183 w 10000"/>
              <a:gd name="connsiteY94" fmla="*/ 6946 h 10000"/>
              <a:gd name="connsiteX95" fmla="*/ 5183 w 10000"/>
              <a:gd name="connsiteY95" fmla="*/ 7365 h 10000"/>
              <a:gd name="connsiteX96" fmla="*/ 5303 w 10000"/>
              <a:gd name="connsiteY96" fmla="*/ 7644 h 10000"/>
              <a:gd name="connsiteX97" fmla="*/ 5303 w 10000"/>
              <a:gd name="connsiteY97" fmla="*/ 7784 h 10000"/>
              <a:gd name="connsiteX98" fmla="*/ 5425 w 10000"/>
              <a:gd name="connsiteY98" fmla="*/ 8063 h 10000"/>
              <a:gd name="connsiteX99" fmla="*/ 5546 w 10000"/>
              <a:gd name="connsiteY99" fmla="*/ 8202 h 10000"/>
              <a:gd name="connsiteX100" fmla="*/ 5666 w 10000"/>
              <a:gd name="connsiteY100" fmla="*/ 8342 h 10000"/>
              <a:gd name="connsiteX101" fmla="*/ 6137 w 10000"/>
              <a:gd name="connsiteY101" fmla="*/ 8604 h 10000"/>
              <a:gd name="connsiteX102" fmla="*/ 6380 w 10000"/>
              <a:gd name="connsiteY102" fmla="*/ 8743 h 10000"/>
              <a:gd name="connsiteX103" fmla="*/ 6621 w 10000"/>
              <a:gd name="connsiteY103" fmla="*/ 8743 h 10000"/>
              <a:gd name="connsiteX104" fmla="*/ 6864 w 10000"/>
              <a:gd name="connsiteY104" fmla="*/ 8883 h 10000"/>
              <a:gd name="connsiteX105" fmla="*/ 7228 w 10000"/>
              <a:gd name="connsiteY105" fmla="*/ 8883 h 10000"/>
              <a:gd name="connsiteX106" fmla="*/ 7469 w 10000"/>
              <a:gd name="connsiteY106" fmla="*/ 8743 h 10000"/>
              <a:gd name="connsiteX107" fmla="*/ 7833 w 10000"/>
              <a:gd name="connsiteY107" fmla="*/ 8743 h 10000"/>
              <a:gd name="connsiteX108" fmla="*/ 8197 w 10000"/>
              <a:gd name="connsiteY108" fmla="*/ 8604 h 10000"/>
              <a:gd name="connsiteX109" fmla="*/ 8440 w 10000"/>
              <a:gd name="connsiteY109" fmla="*/ 8604 h 10000"/>
              <a:gd name="connsiteX110" fmla="*/ 8682 w 10000"/>
              <a:gd name="connsiteY110" fmla="*/ 8342 h 10000"/>
              <a:gd name="connsiteX111" fmla="*/ 8788 w 10000"/>
              <a:gd name="connsiteY111" fmla="*/ 8202 h 10000"/>
              <a:gd name="connsiteX112" fmla="*/ 8909 w 10000"/>
              <a:gd name="connsiteY112" fmla="*/ 7923 h 10000"/>
              <a:gd name="connsiteX113" fmla="*/ 9030 w 10000"/>
              <a:gd name="connsiteY113" fmla="*/ 7644 h 10000"/>
              <a:gd name="connsiteX114" fmla="*/ 9152 w 10000"/>
              <a:gd name="connsiteY114" fmla="*/ 7086 h 10000"/>
              <a:gd name="connsiteX115" fmla="*/ 9152 w 10000"/>
              <a:gd name="connsiteY115" fmla="*/ 6527 h 10000"/>
              <a:gd name="connsiteX116" fmla="*/ 9272 w 10000"/>
              <a:gd name="connsiteY116" fmla="*/ 6248 h 10000"/>
              <a:gd name="connsiteX117" fmla="*/ 9272 w 10000"/>
              <a:gd name="connsiteY117" fmla="*/ 5969 h 10000"/>
              <a:gd name="connsiteX118" fmla="*/ 9272 w 10000"/>
              <a:gd name="connsiteY118" fmla="*/ 5829 h 10000"/>
              <a:gd name="connsiteX119" fmla="*/ 9394 w 10000"/>
              <a:gd name="connsiteY119" fmla="*/ 5689 h 10000"/>
              <a:gd name="connsiteX120" fmla="*/ 9394 w 10000"/>
              <a:gd name="connsiteY120" fmla="*/ 5550 h 10000"/>
              <a:gd name="connsiteX121" fmla="*/ 9394 w 10000"/>
              <a:gd name="connsiteY121" fmla="*/ 5410 h 10000"/>
              <a:gd name="connsiteX122" fmla="*/ 9394 w 10000"/>
              <a:gd name="connsiteY122" fmla="*/ 5410 h 10000"/>
              <a:gd name="connsiteX123" fmla="*/ 9515 w 10000"/>
              <a:gd name="connsiteY123" fmla="*/ 5410 h 10000"/>
              <a:gd name="connsiteX124" fmla="*/ 9515 w 10000"/>
              <a:gd name="connsiteY124" fmla="*/ 5410 h 10000"/>
              <a:gd name="connsiteX125" fmla="*/ 9515 w 10000"/>
              <a:gd name="connsiteY125" fmla="*/ 5550 h 10000"/>
              <a:gd name="connsiteX126" fmla="*/ 9637 w 10000"/>
              <a:gd name="connsiteY126" fmla="*/ 5689 h 10000"/>
              <a:gd name="connsiteX127" fmla="*/ 9637 w 10000"/>
              <a:gd name="connsiteY127" fmla="*/ 5829 h 10000"/>
              <a:gd name="connsiteX128" fmla="*/ 9637 w 10000"/>
              <a:gd name="connsiteY128" fmla="*/ 6108 h 10000"/>
              <a:gd name="connsiteX129" fmla="*/ 9637 w 10000"/>
              <a:gd name="connsiteY129" fmla="*/ 6387 h 10000"/>
              <a:gd name="connsiteX130" fmla="*/ 9637 w 10000"/>
              <a:gd name="connsiteY130" fmla="*/ 6667 h 10000"/>
              <a:gd name="connsiteX131" fmla="*/ 9757 w 10000"/>
              <a:gd name="connsiteY131" fmla="*/ 7225 h 10000"/>
              <a:gd name="connsiteX132" fmla="*/ 9757 w 10000"/>
              <a:gd name="connsiteY132" fmla="*/ 7644 h 10000"/>
              <a:gd name="connsiteX133" fmla="*/ 9880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0 w 10000"/>
              <a:gd name="connsiteY138" fmla="*/ 8883 h 10000"/>
              <a:gd name="connsiteX139" fmla="*/ 9757 w 10000"/>
              <a:gd name="connsiteY139" fmla="*/ 9023 h 10000"/>
              <a:gd name="connsiteX140" fmla="*/ 9637 w 10000"/>
              <a:gd name="connsiteY140" fmla="*/ 9162 h 10000"/>
              <a:gd name="connsiteX141" fmla="*/ 9515 w 10000"/>
              <a:gd name="connsiteY141" fmla="*/ 9302 h 10000"/>
              <a:gd name="connsiteX142" fmla="*/ 9272 w 10000"/>
              <a:gd name="connsiteY142" fmla="*/ 9442 h 10000"/>
              <a:gd name="connsiteX143" fmla="*/ 8788 w 10000"/>
              <a:gd name="connsiteY143" fmla="*/ 9721 h 10000"/>
              <a:gd name="connsiteX144" fmla="*/ 8318 w 10000"/>
              <a:gd name="connsiteY144" fmla="*/ 9860 h 10000"/>
              <a:gd name="connsiteX145" fmla="*/ 7955 w 10000"/>
              <a:gd name="connsiteY145" fmla="*/ 9860 h 10000"/>
              <a:gd name="connsiteX146" fmla="*/ 7469 w 10000"/>
              <a:gd name="connsiteY146" fmla="*/ 10000 h 10000"/>
              <a:gd name="connsiteX147" fmla="*/ 7469 w 10000"/>
              <a:gd name="connsiteY147"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0 w 10000"/>
              <a:gd name="connsiteY47" fmla="*/ 2496 h 10000"/>
              <a:gd name="connsiteX48" fmla="*/ 229 w 10000"/>
              <a:gd name="connsiteY48" fmla="*/ 2356 h 10000"/>
              <a:gd name="connsiteX49" fmla="*/ 592 w 10000"/>
              <a:gd name="connsiteY49" fmla="*/ 2356 h 10000"/>
              <a:gd name="connsiteX50" fmla="*/ 955 w 10000"/>
              <a:gd name="connsiteY50" fmla="*/ 2216 h 10000"/>
              <a:gd name="connsiteX51" fmla="*/ 1319 w 10000"/>
              <a:gd name="connsiteY51" fmla="*/ 2077 h 10000"/>
              <a:gd name="connsiteX52" fmla="*/ 1803 w 10000"/>
              <a:gd name="connsiteY52" fmla="*/ 1937 h 10000"/>
              <a:gd name="connsiteX53" fmla="*/ 2289 w 10000"/>
              <a:gd name="connsiteY53" fmla="*/ 1675 h 10000"/>
              <a:gd name="connsiteX54" fmla="*/ 2652 w 10000"/>
              <a:gd name="connsiteY54" fmla="*/ 1536 h 10000"/>
              <a:gd name="connsiteX55" fmla="*/ 3001 w 10000"/>
              <a:gd name="connsiteY55" fmla="*/ 1396 h 10000"/>
              <a:gd name="connsiteX56" fmla="*/ 3364 w 10000"/>
              <a:gd name="connsiteY56" fmla="*/ 1257 h 10000"/>
              <a:gd name="connsiteX57" fmla="*/ 3606 w 10000"/>
              <a:gd name="connsiteY57" fmla="*/ 1117 h 10000"/>
              <a:gd name="connsiteX58" fmla="*/ 3849 w 10000"/>
              <a:gd name="connsiteY58" fmla="*/ 1117 h 10000"/>
              <a:gd name="connsiteX59" fmla="*/ 4092 w 10000"/>
              <a:gd name="connsiteY59" fmla="*/ 977 h 10000"/>
              <a:gd name="connsiteX60" fmla="*/ 4334 w 10000"/>
              <a:gd name="connsiteY60" fmla="*/ 838 h 10000"/>
              <a:gd name="connsiteX61" fmla="*/ 4697 w 10000"/>
              <a:gd name="connsiteY61" fmla="*/ 698 h 10000"/>
              <a:gd name="connsiteX62" fmla="*/ 4941 w 10000"/>
              <a:gd name="connsiteY62" fmla="*/ 558 h 10000"/>
              <a:gd name="connsiteX63" fmla="*/ 5183 w 10000"/>
              <a:gd name="connsiteY63" fmla="*/ 419 h 10000"/>
              <a:gd name="connsiteX64" fmla="*/ 5303 w 10000"/>
              <a:gd name="connsiteY64" fmla="*/ 279 h 10000"/>
              <a:gd name="connsiteX65" fmla="*/ 5425 w 10000"/>
              <a:gd name="connsiteY65" fmla="*/ 140 h 10000"/>
              <a:gd name="connsiteX66" fmla="*/ 5425 w 10000"/>
              <a:gd name="connsiteY66" fmla="*/ 0 h 10000"/>
              <a:gd name="connsiteX67" fmla="*/ 5546 w 10000"/>
              <a:gd name="connsiteY67" fmla="*/ 0 h 10000"/>
              <a:gd name="connsiteX68" fmla="*/ 5666 w 10000"/>
              <a:gd name="connsiteY68" fmla="*/ 0 h 10000"/>
              <a:gd name="connsiteX69" fmla="*/ 5789 w 10000"/>
              <a:gd name="connsiteY69" fmla="*/ 0 h 10000"/>
              <a:gd name="connsiteX70" fmla="*/ 5894 w 10000"/>
              <a:gd name="connsiteY70" fmla="*/ 140 h 10000"/>
              <a:gd name="connsiteX71" fmla="*/ 6016 w 10000"/>
              <a:gd name="connsiteY71" fmla="*/ 140 h 10000"/>
              <a:gd name="connsiteX72" fmla="*/ 6137 w 10000"/>
              <a:gd name="connsiteY72" fmla="*/ 419 h 10000"/>
              <a:gd name="connsiteX73" fmla="*/ 6257 w 10000"/>
              <a:gd name="connsiteY73" fmla="*/ 558 h 10000"/>
              <a:gd name="connsiteX74" fmla="*/ 6380 w 10000"/>
              <a:gd name="connsiteY74" fmla="*/ 698 h 10000"/>
              <a:gd name="connsiteX75" fmla="*/ 6500 w 10000"/>
              <a:gd name="connsiteY75" fmla="*/ 838 h 10000"/>
              <a:gd name="connsiteX76" fmla="*/ 6500 w 10000"/>
              <a:gd name="connsiteY76" fmla="*/ 977 h 10000"/>
              <a:gd name="connsiteX77" fmla="*/ 6500 w 10000"/>
              <a:gd name="connsiteY77" fmla="*/ 1117 h 10000"/>
              <a:gd name="connsiteX78" fmla="*/ 6380 w 10000"/>
              <a:gd name="connsiteY78" fmla="*/ 1117 h 10000"/>
              <a:gd name="connsiteX79" fmla="*/ 6257 w 10000"/>
              <a:gd name="connsiteY79" fmla="*/ 1257 h 10000"/>
              <a:gd name="connsiteX80" fmla="*/ 6257 w 10000"/>
              <a:gd name="connsiteY80" fmla="*/ 1396 h 10000"/>
              <a:gd name="connsiteX81" fmla="*/ 6137 w 10000"/>
              <a:gd name="connsiteY81" fmla="*/ 1536 h 10000"/>
              <a:gd name="connsiteX82" fmla="*/ 6016 w 10000"/>
              <a:gd name="connsiteY82" fmla="*/ 1798 h 10000"/>
              <a:gd name="connsiteX83" fmla="*/ 5894 w 10000"/>
              <a:gd name="connsiteY83" fmla="*/ 2216 h 10000"/>
              <a:gd name="connsiteX84" fmla="*/ 5789 w 10000"/>
              <a:gd name="connsiteY84" fmla="*/ 2635 h 10000"/>
              <a:gd name="connsiteX85" fmla="*/ 5666 w 10000"/>
              <a:gd name="connsiteY85" fmla="*/ 3054 h 10000"/>
              <a:gd name="connsiteX86" fmla="*/ 5546 w 10000"/>
              <a:gd name="connsiteY86" fmla="*/ 3613 h 10000"/>
              <a:gd name="connsiteX87" fmla="*/ 5425 w 10000"/>
              <a:gd name="connsiteY87" fmla="*/ 4171 h 10000"/>
              <a:gd name="connsiteX88" fmla="*/ 5303 w 10000"/>
              <a:gd name="connsiteY88" fmla="*/ 4729 h 10000"/>
              <a:gd name="connsiteX89" fmla="*/ 5303 w 10000"/>
              <a:gd name="connsiteY89" fmla="*/ 5271 h 10000"/>
              <a:gd name="connsiteX90" fmla="*/ 5303 w 10000"/>
              <a:gd name="connsiteY90" fmla="*/ 5689 h 10000"/>
              <a:gd name="connsiteX91" fmla="*/ 5183 w 10000"/>
              <a:gd name="connsiteY91" fmla="*/ 6248 h 10000"/>
              <a:gd name="connsiteX92" fmla="*/ 5183 w 10000"/>
              <a:gd name="connsiteY92" fmla="*/ 6667 h 10000"/>
              <a:gd name="connsiteX93" fmla="*/ 5183 w 10000"/>
              <a:gd name="connsiteY93" fmla="*/ 6946 h 10000"/>
              <a:gd name="connsiteX94" fmla="*/ 5183 w 10000"/>
              <a:gd name="connsiteY94" fmla="*/ 7365 h 10000"/>
              <a:gd name="connsiteX95" fmla="*/ 5303 w 10000"/>
              <a:gd name="connsiteY95" fmla="*/ 7644 h 10000"/>
              <a:gd name="connsiteX96" fmla="*/ 5303 w 10000"/>
              <a:gd name="connsiteY96" fmla="*/ 7784 h 10000"/>
              <a:gd name="connsiteX97" fmla="*/ 5425 w 10000"/>
              <a:gd name="connsiteY97" fmla="*/ 8063 h 10000"/>
              <a:gd name="connsiteX98" fmla="*/ 5546 w 10000"/>
              <a:gd name="connsiteY98" fmla="*/ 8202 h 10000"/>
              <a:gd name="connsiteX99" fmla="*/ 5666 w 10000"/>
              <a:gd name="connsiteY99" fmla="*/ 8342 h 10000"/>
              <a:gd name="connsiteX100" fmla="*/ 6137 w 10000"/>
              <a:gd name="connsiteY100" fmla="*/ 8604 h 10000"/>
              <a:gd name="connsiteX101" fmla="*/ 6380 w 10000"/>
              <a:gd name="connsiteY101" fmla="*/ 8743 h 10000"/>
              <a:gd name="connsiteX102" fmla="*/ 6621 w 10000"/>
              <a:gd name="connsiteY102" fmla="*/ 8743 h 10000"/>
              <a:gd name="connsiteX103" fmla="*/ 6864 w 10000"/>
              <a:gd name="connsiteY103" fmla="*/ 8883 h 10000"/>
              <a:gd name="connsiteX104" fmla="*/ 7228 w 10000"/>
              <a:gd name="connsiteY104" fmla="*/ 8883 h 10000"/>
              <a:gd name="connsiteX105" fmla="*/ 7469 w 10000"/>
              <a:gd name="connsiteY105" fmla="*/ 8743 h 10000"/>
              <a:gd name="connsiteX106" fmla="*/ 7833 w 10000"/>
              <a:gd name="connsiteY106" fmla="*/ 8743 h 10000"/>
              <a:gd name="connsiteX107" fmla="*/ 8197 w 10000"/>
              <a:gd name="connsiteY107" fmla="*/ 8604 h 10000"/>
              <a:gd name="connsiteX108" fmla="*/ 8440 w 10000"/>
              <a:gd name="connsiteY108" fmla="*/ 8604 h 10000"/>
              <a:gd name="connsiteX109" fmla="*/ 8682 w 10000"/>
              <a:gd name="connsiteY109" fmla="*/ 8342 h 10000"/>
              <a:gd name="connsiteX110" fmla="*/ 8788 w 10000"/>
              <a:gd name="connsiteY110" fmla="*/ 8202 h 10000"/>
              <a:gd name="connsiteX111" fmla="*/ 8909 w 10000"/>
              <a:gd name="connsiteY111" fmla="*/ 7923 h 10000"/>
              <a:gd name="connsiteX112" fmla="*/ 9030 w 10000"/>
              <a:gd name="connsiteY112" fmla="*/ 7644 h 10000"/>
              <a:gd name="connsiteX113" fmla="*/ 9152 w 10000"/>
              <a:gd name="connsiteY113" fmla="*/ 7086 h 10000"/>
              <a:gd name="connsiteX114" fmla="*/ 9152 w 10000"/>
              <a:gd name="connsiteY114" fmla="*/ 6527 h 10000"/>
              <a:gd name="connsiteX115" fmla="*/ 9272 w 10000"/>
              <a:gd name="connsiteY115" fmla="*/ 6248 h 10000"/>
              <a:gd name="connsiteX116" fmla="*/ 9272 w 10000"/>
              <a:gd name="connsiteY116" fmla="*/ 5969 h 10000"/>
              <a:gd name="connsiteX117" fmla="*/ 9272 w 10000"/>
              <a:gd name="connsiteY117" fmla="*/ 5829 h 10000"/>
              <a:gd name="connsiteX118" fmla="*/ 9394 w 10000"/>
              <a:gd name="connsiteY118" fmla="*/ 5689 h 10000"/>
              <a:gd name="connsiteX119" fmla="*/ 9394 w 10000"/>
              <a:gd name="connsiteY119" fmla="*/ 5550 h 10000"/>
              <a:gd name="connsiteX120" fmla="*/ 9394 w 10000"/>
              <a:gd name="connsiteY120" fmla="*/ 5410 h 10000"/>
              <a:gd name="connsiteX121" fmla="*/ 9394 w 10000"/>
              <a:gd name="connsiteY121" fmla="*/ 5410 h 10000"/>
              <a:gd name="connsiteX122" fmla="*/ 9515 w 10000"/>
              <a:gd name="connsiteY122" fmla="*/ 5410 h 10000"/>
              <a:gd name="connsiteX123" fmla="*/ 9515 w 10000"/>
              <a:gd name="connsiteY123" fmla="*/ 5410 h 10000"/>
              <a:gd name="connsiteX124" fmla="*/ 9515 w 10000"/>
              <a:gd name="connsiteY124" fmla="*/ 5550 h 10000"/>
              <a:gd name="connsiteX125" fmla="*/ 9637 w 10000"/>
              <a:gd name="connsiteY125" fmla="*/ 5689 h 10000"/>
              <a:gd name="connsiteX126" fmla="*/ 9637 w 10000"/>
              <a:gd name="connsiteY126" fmla="*/ 5829 h 10000"/>
              <a:gd name="connsiteX127" fmla="*/ 9637 w 10000"/>
              <a:gd name="connsiteY127" fmla="*/ 6108 h 10000"/>
              <a:gd name="connsiteX128" fmla="*/ 9637 w 10000"/>
              <a:gd name="connsiteY128" fmla="*/ 6387 h 10000"/>
              <a:gd name="connsiteX129" fmla="*/ 9637 w 10000"/>
              <a:gd name="connsiteY129" fmla="*/ 6667 h 10000"/>
              <a:gd name="connsiteX130" fmla="*/ 9757 w 10000"/>
              <a:gd name="connsiteY130" fmla="*/ 7225 h 10000"/>
              <a:gd name="connsiteX131" fmla="*/ 9757 w 10000"/>
              <a:gd name="connsiteY131" fmla="*/ 7644 h 10000"/>
              <a:gd name="connsiteX132" fmla="*/ 9880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0 w 10000"/>
              <a:gd name="connsiteY137" fmla="*/ 8883 h 10000"/>
              <a:gd name="connsiteX138" fmla="*/ 9757 w 10000"/>
              <a:gd name="connsiteY138" fmla="*/ 9023 h 10000"/>
              <a:gd name="connsiteX139" fmla="*/ 9637 w 10000"/>
              <a:gd name="connsiteY139" fmla="*/ 9162 h 10000"/>
              <a:gd name="connsiteX140" fmla="*/ 9515 w 10000"/>
              <a:gd name="connsiteY140" fmla="*/ 9302 h 10000"/>
              <a:gd name="connsiteX141" fmla="*/ 9272 w 10000"/>
              <a:gd name="connsiteY141" fmla="*/ 9442 h 10000"/>
              <a:gd name="connsiteX142" fmla="*/ 8788 w 10000"/>
              <a:gd name="connsiteY142" fmla="*/ 9721 h 10000"/>
              <a:gd name="connsiteX143" fmla="*/ 8318 w 10000"/>
              <a:gd name="connsiteY143" fmla="*/ 9860 h 10000"/>
              <a:gd name="connsiteX144" fmla="*/ 7955 w 10000"/>
              <a:gd name="connsiteY144" fmla="*/ 9860 h 10000"/>
              <a:gd name="connsiteX145" fmla="*/ 7469 w 10000"/>
              <a:gd name="connsiteY145" fmla="*/ 10000 h 10000"/>
              <a:gd name="connsiteX146" fmla="*/ 7469 w 10000"/>
              <a:gd name="connsiteY146"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0 w 10000"/>
              <a:gd name="connsiteY46" fmla="*/ 2496 h 10000"/>
              <a:gd name="connsiteX47" fmla="*/ 229 w 10000"/>
              <a:gd name="connsiteY47" fmla="*/ 2356 h 10000"/>
              <a:gd name="connsiteX48" fmla="*/ 592 w 10000"/>
              <a:gd name="connsiteY48" fmla="*/ 2356 h 10000"/>
              <a:gd name="connsiteX49" fmla="*/ 955 w 10000"/>
              <a:gd name="connsiteY49" fmla="*/ 2216 h 10000"/>
              <a:gd name="connsiteX50" fmla="*/ 1319 w 10000"/>
              <a:gd name="connsiteY50" fmla="*/ 2077 h 10000"/>
              <a:gd name="connsiteX51" fmla="*/ 1803 w 10000"/>
              <a:gd name="connsiteY51" fmla="*/ 1937 h 10000"/>
              <a:gd name="connsiteX52" fmla="*/ 2289 w 10000"/>
              <a:gd name="connsiteY52" fmla="*/ 1675 h 10000"/>
              <a:gd name="connsiteX53" fmla="*/ 2652 w 10000"/>
              <a:gd name="connsiteY53" fmla="*/ 1536 h 10000"/>
              <a:gd name="connsiteX54" fmla="*/ 3001 w 10000"/>
              <a:gd name="connsiteY54" fmla="*/ 1396 h 10000"/>
              <a:gd name="connsiteX55" fmla="*/ 3364 w 10000"/>
              <a:gd name="connsiteY55" fmla="*/ 1257 h 10000"/>
              <a:gd name="connsiteX56" fmla="*/ 3606 w 10000"/>
              <a:gd name="connsiteY56" fmla="*/ 1117 h 10000"/>
              <a:gd name="connsiteX57" fmla="*/ 3849 w 10000"/>
              <a:gd name="connsiteY57" fmla="*/ 1117 h 10000"/>
              <a:gd name="connsiteX58" fmla="*/ 4092 w 10000"/>
              <a:gd name="connsiteY58" fmla="*/ 977 h 10000"/>
              <a:gd name="connsiteX59" fmla="*/ 4334 w 10000"/>
              <a:gd name="connsiteY59" fmla="*/ 838 h 10000"/>
              <a:gd name="connsiteX60" fmla="*/ 4697 w 10000"/>
              <a:gd name="connsiteY60" fmla="*/ 698 h 10000"/>
              <a:gd name="connsiteX61" fmla="*/ 4941 w 10000"/>
              <a:gd name="connsiteY61" fmla="*/ 558 h 10000"/>
              <a:gd name="connsiteX62" fmla="*/ 5183 w 10000"/>
              <a:gd name="connsiteY62" fmla="*/ 419 h 10000"/>
              <a:gd name="connsiteX63" fmla="*/ 5303 w 10000"/>
              <a:gd name="connsiteY63" fmla="*/ 279 h 10000"/>
              <a:gd name="connsiteX64" fmla="*/ 5425 w 10000"/>
              <a:gd name="connsiteY64" fmla="*/ 140 h 10000"/>
              <a:gd name="connsiteX65" fmla="*/ 5425 w 10000"/>
              <a:gd name="connsiteY65" fmla="*/ 0 h 10000"/>
              <a:gd name="connsiteX66" fmla="*/ 5546 w 10000"/>
              <a:gd name="connsiteY66" fmla="*/ 0 h 10000"/>
              <a:gd name="connsiteX67" fmla="*/ 5666 w 10000"/>
              <a:gd name="connsiteY67" fmla="*/ 0 h 10000"/>
              <a:gd name="connsiteX68" fmla="*/ 5789 w 10000"/>
              <a:gd name="connsiteY68" fmla="*/ 0 h 10000"/>
              <a:gd name="connsiteX69" fmla="*/ 5894 w 10000"/>
              <a:gd name="connsiteY69" fmla="*/ 140 h 10000"/>
              <a:gd name="connsiteX70" fmla="*/ 6016 w 10000"/>
              <a:gd name="connsiteY70" fmla="*/ 140 h 10000"/>
              <a:gd name="connsiteX71" fmla="*/ 6137 w 10000"/>
              <a:gd name="connsiteY71" fmla="*/ 419 h 10000"/>
              <a:gd name="connsiteX72" fmla="*/ 6257 w 10000"/>
              <a:gd name="connsiteY72" fmla="*/ 558 h 10000"/>
              <a:gd name="connsiteX73" fmla="*/ 6380 w 10000"/>
              <a:gd name="connsiteY73" fmla="*/ 698 h 10000"/>
              <a:gd name="connsiteX74" fmla="*/ 6500 w 10000"/>
              <a:gd name="connsiteY74" fmla="*/ 838 h 10000"/>
              <a:gd name="connsiteX75" fmla="*/ 6500 w 10000"/>
              <a:gd name="connsiteY75" fmla="*/ 977 h 10000"/>
              <a:gd name="connsiteX76" fmla="*/ 6500 w 10000"/>
              <a:gd name="connsiteY76" fmla="*/ 1117 h 10000"/>
              <a:gd name="connsiteX77" fmla="*/ 6380 w 10000"/>
              <a:gd name="connsiteY77" fmla="*/ 1117 h 10000"/>
              <a:gd name="connsiteX78" fmla="*/ 6257 w 10000"/>
              <a:gd name="connsiteY78" fmla="*/ 1257 h 10000"/>
              <a:gd name="connsiteX79" fmla="*/ 6257 w 10000"/>
              <a:gd name="connsiteY79" fmla="*/ 1396 h 10000"/>
              <a:gd name="connsiteX80" fmla="*/ 6137 w 10000"/>
              <a:gd name="connsiteY80" fmla="*/ 1536 h 10000"/>
              <a:gd name="connsiteX81" fmla="*/ 6016 w 10000"/>
              <a:gd name="connsiteY81" fmla="*/ 1798 h 10000"/>
              <a:gd name="connsiteX82" fmla="*/ 5894 w 10000"/>
              <a:gd name="connsiteY82" fmla="*/ 2216 h 10000"/>
              <a:gd name="connsiteX83" fmla="*/ 5789 w 10000"/>
              <a:gd name="connsiteY83" fmla="*/ 2635 h 10000"/>
              <a:gd name="connsiteX84" fmla="*/ 5666 w 10000"/>
              <a:gd name="connsiteY84" fmla="*/ 3054 h 10000"/>
              <a:gd name="connsiteX85" fmla="*/ 5546 w 10000"/>
              <a:gd name="connsiteY85" fmla="*/ 3613 h 10000"/>
              <a:gd name="connsiteX86" fmla="*/ 5425 w 10000"/>
              <a:gd name="connsiteY86" fmla="*/ 4171 h 10000"/>
              <a:gd name="connsiteX87" fmla="*/ 5303 w 10000"/>
              <a:gd name="connsiteY87" fmla="*/ 4729 h 10000"/>
              <a:gd name="connsiteX88" fmla="*/ 5303 w 10000"/>
              <a:gd name="connsiteY88" fmla="*/ 5271 h 10000"/>
              <a:gd name="connsiteX89" fmla="*/ 5303 w 10000"/>
              <a:gd name="connsiteY89" fmla="*/ 5689 h 10000"/>
              <a:gd name="connsiteX90" fmla="*/ 5183 w 10000"/>
              <a:gd name="connsiteY90" fmla="*/ 6248 h 10000"/>
              <a:gd name="connsiteX91" fmla="*/ 5183 w 10000"/>
              <a:gd name="connsiteY91" fmla="*/ 6667 h 10000"/>
              <a:gd name="connsiteX92" fmla="*/ 5183 w 10000"/>
              <a:gd name="connsiteY92" fmla="*/ 6946 h 10000"/>
              <a:gd name="connsiteX93" fmla="*/ 5183 w 10000"/>
              <a:gd name="connsiteY93" fmla="*/ 7365 h 10000"/>
              <a:gd name="connsiteX94" fmla="*/ 5303 w 10000"/>
              <a:gd name="connsiteY94" fmla="*/ 7644 h 10000"/>
              <a:gd name="connsiteX95" fmla="*/ 5303 w 10000"/>
              <a:gd name="connsiteY95" fmla="*/ 7784 h 10000"/>
              <a:gd name="connsiteX96" fmla="*/ 5425 w 10000"/>
              <a:gd name="connsiteY96" fmla="*/ 8063 h 10000"/>
              <a:gd name="connsiteX97" fmla="*/ 5546 w 10000"/>
              <a:gd name="connsiteY97" fmla="*/ 8202 h 10000"/>
              <a:gd name="connsiteX98" fmla="*/ 5666 w 10000"/>
              <a:gd name="connsiteY98" fmla="*/ 8342 h 10000"/>
              <a:gd name="connsiteX99" fmla="*/ 6137 w 10000"/>
              <a:gd name="connsiteY99" fmla="*/ 8604 h 10000"/>
              <a:gd name="connsiteX100" fmla="*/ 6380 w 10000"/>
              <a:gd name="connsiteY100" fmla="*/ 8743 h 10000"/>
              <a:gd name="connsiteX101" fmla="*/ 6621 w 10000"/>
              <a:gd name="connsiteY101" fmla="*/ 8743 h 10000"/>
              <a:gd name="connsiteX102" fmla="*/ 6864 w 10000"/>
              <a:gd name="connsiteY102" fmla="*/ 8883 h 10000"/>
              <a:gd name="connsiteX103" fmla="*/ 7228 w 10000"/>
              <a:gd name="connsiteY103" fmla="*/ 8883 h 10000"/>
              <a:gd name="connsiteX104" fmla="*/ 7469 w 10000"/>
              <a:gd name="connsiteY104" fmla="*/ 8743 h 10000"/>
              <a:gd name="connsiteX105" fmla="*/ 7833 w 10000"/>
              <a:gd name="connsiteY105" fmla="*/ 8743 h 10000"/>
              <a:gd name="connsiteX106" fmla="*/ 8197 w 10000"/>
              <a:gd name="connsiteY106" fmla="*/ 8604 h 10000"/>
              <a:gd name="connsiteX107" fmla="*/ 8440 w 10000"/>
              <a:gd name="connsiteY107" fmla="*/ 8604 h 10000"/>
              <a:gd name="connsiteX108" fmla="*/ 8682 w 10000"/>
              <a:gd name="connsiteY108" fmla="*/ 8342 h 10000"/>
              <a:gd name="connsiteX109" fmla="*/ 8788 w 10000"/>
              <a:gd name="connsiteY109" fmla="*/ 8202 h 10000"/>
              <a:gd name="connsiteX110" fmla="*/ 8909 w 10000"/>
              <a:gd name="connsiteY110" fmla="*/ 7923 h 10000"/>
              <a:gd name="connsiteX111" fmla="*/ 9030 w 10000"/>
              <a:gd name="connsiteY111" fmla="*/ 7644 h 10000"/>
              <a:gd name="connsiteX112" fmla="*/ 9152 w 10000"/>
              <a:gd name="connsiteY112" fmla="*/ 7086 h 10000"/>
              <a:gd name="connsiteX113" fmla="*/ 9152 w 10000"/>
              <a:gd name="connsiteY113" fmla="*/ 6527 h 10000"/>
              <a:gd name="connsiteX114" fmla="*/ 9272 w 10000"/>
              <a:gd name="connsiteY114" fmla="*/ 6248 h 10000"/>
              <a:gd name="connsiteX115" fmla="*/ 9272 w 10000"/>
              <a:gd name="connsiteY115" fmla="*/ 5969 h 10000"/>
              <a:gd name="connsiteX116" fmla="*/ 9272 w 10000"/>
              <a:gd name="connsiteY116" fmla="*/ 5829 h 10000"/>
              <a:gd name="connsiteX117" fmla="*/ 9394 w 10000"/>
              <a:gd name="connsiteY117" fmla="*/ 5689 h 10000"/>
              <a:gd name="connsiteX118" fmla="*/ 9394 w 10000"/>
              <a:gd name="connsiteY118" fmla="*/ 5550 h 10000"/>
              <a:gd name="connsiteX119" fmla="*/ 9394 w 10000"/>
              <a:gd name="connsiteY119" fmla="*/ 5410 h 10000"/>
              <a:gd name="connsiteX120" fmla="*/ 9394 w 10000"/>
              <a:gd name="connsiteY120" fmla="*/ 5410 h 10000"/>
              <a:gd name="connsiteX121" fmla="*/ 9515 w 10000"/>
              <a:gd name="connsiteY121" fmla="*/ 5410 h 10000"/>
              <a:gd name="connsiteX122" fmla="*/ 9515 w 10000"/>
              <a:gd name="connsiteY122" fmla="*/ 5410 h 10000"/>
              <a:gd name="connsiteX123" fmla="*/ 9515 w 10000"/>
              <a:gd name="connsiteY123" fmla="*/ 5550 h 10000"/>
              <a:gd name="connsiteX124" fmla="*/ 9637 w 10000"/>
              <a:gd name="connsiteY124" fmla="*/ 5689 h 10000"/>
              <a:gd name="connsiteX125" fmla="*/ 9637 w 10000"/>
              <a:gd name="connsiteY125" fmla="*/ 5829 h 10000"/>
              <a:gd name="connsiteX126" fmla="*/ 9637 w 10000"/>
              <a:gd name="connsiteY126" fmla="*/ 6108 h 10000"/>
              <a:gd name="connsiteX127" fmla="*/ 9637 w 10000"/>
              <a:gd name="connsiteY127" fmla="*/ 6387 h 10000"/>
              <a:gd name="connsiteX128" fmla="*/ 9637 w 10000"/>
              <a:gd name="connsiteY128" fmla="*/ 6667 h 10000"/>
              <a:gd name="connsiteX129" fmla="*/ 9757 w 10000"/>
              <a:gd name="connsiteY129" fmla="*/ 7225 h 10000"/>
              <a:gd name="connsiteX130" fmla="*/ 9757 w 10000"/>
              <a:gd name="connsiteY130" fmla="*/ 7644 h 10000"/>
              <a:gd name="connsiteX131" fmla="*/ 9880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0 w 10000"/>
              <a:gd name="connsiteY136" fmla="*/ 8883 h 10000"/>
              <a:gd name="connsiteX137" fmla="*/ 9757 w 10000"/>
              <a:gd name="connsiteY137" fmla="*/ 9023 h 10000"/>
              <a:gd name="connsiteX138" fmla="*/ 9637 w 10000"/>
              <a:gd name="connsiteY138" fmla="*/ 9162 h 10000"/>
              <a:gd name="connsiteX139" fmla="*/ 9515 w 10000"/>
              <a:gd name="connsiteY139" fmla="*/ 9302 h 10000"/>
              <a:gd name="connsiteX140" fmla="*/ 9272 w 10000"/>
              <a:gd name="connsiteY140" fmla="*/ 9442 h 10000"/>
              <a:gd name="connsiteX141" fmla="*/ 8788 w 10000"/>
              <a:gd name="connsiteY141" fmla="*/ 9721 h 10000"/>
              <a:gd name="connsiteX142" fmla="*/ 8318 w 10000"/>
              <a:gd name="connsiteY142" fmla="*/ 9860 h 10000"/>
              <a:gd name="connsiteX143" fmla="*/ 7955 w 10000"/>
              <a:gd name="connsiteY143" fmla="*/ 9860 h 10000"/>
              <a:gd name="connsiteX144" fmla="*/ 7469 w 10000"/>
              <a:gd name="connsiteY144" fmla="*/ 10000 h 10000"/>
              <a:gd name="connsiteX145" fmla="*/ 7469 w 10000"/>
              <a:gd name="connsiteY145"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0 w 10000"/>
              <a:gd name="connsiteY45" fmla="*/ 2496 h 10000"/>
              <a:gd name="connsiteX46" fmla="*/ 229 w 10000"/>
              <a:gd name="connsiteY46" fmla="*/ 2356 h 10000"/>
              <a:gd name="connsiteX47" fmla="*/ 592 w 10000"/>
              <a:gd name="connsiteY47" fmla="*/ 2356 h 10000"/>
              <a:gd name="connsiteX48" fmla="*/ 955 w 10000"/>
              <a:gd name="connsiteY48" fmla="*/ 2216 h 10000"/>
              <a:gd name="connsiteX49" fmla="*/ 1319 w 10000"/>
              <a:gd name="connsiteY49" fmla="*/ 2077 h 10000"/>
              <a:gd name="connsiteX50" fmla="*/ 1803 w 10000"/>
              <a:gd name="connsiteY50" fmla="*/ 1937 h 10000"/>
              <a:gd name="connsiteX51" fmla="*/ 2289 w 10000"/>
              <a:gd name="connsiteY51" fmla="*/ 1675 h 10000"/>
              <a:gd name="connsiteX52" fmla="*/ 2652 w 10000"/>
              <a:gd name="connsiteY52" fmla="*/ 1536 h 10000"/>
              <a:gd name="connsiteX53" fmla="*/ 3001 w 10000"/>
              <a:gd name="connsiteY53" fmla="*/ 1396 h 10000"/>
              <a:gd name="connsiteX54" fmla="*/ 3364 w 10000"/>
              <a:gd name="connsiteY54" fmla="*/ 1257 h 10000"/>
              <a:gd name="connsiteX55" fmla="*/ 3606 w 10000"/>
              <a:gd name="connsiteY55" fmla="*/ 1117 h 10000"/>
              <a:gd name="connsiteX56" fmla="*/ 3849 w 10000"/>
              <a:gd name="connsiteY56" fmla="*/ 1117 h 10000"/>
              <a:gd name="connsiteX57" fmla="*/ 4092 w 10000"/>
              <a:gd name="connsiteY57" fmla="*/ 977 h 10000"/>
              <a:gd name="connsiteX58" fmla="*/ 4334 w 10000"/>
              <a:gd name="connsiteY58" fmla="*/ 838 h 10000"/>
              <a:gd name="connsiteX59" fmla="*/ 4697 w 10000"/>
              <a:gd name="connsiteY59" fmla="*/ 698 h 10000"/>
              <a:gd name="connsiteX60" fmla="*/ 4941 w 10000"/>
              <a:gd name="connsiteY60" fmla="*/ 558 h 10000"/>
              <a:gd name="connsiteX61" fmla="*/ 5183 w 10000"/>
              <a:gd name="connsiteY61" fmla="*/ 419 h 10000"/>
              <a:gd name="connsiteX62" fmla="*/ 5303 w 10000"/>
              <a:gd name="connsiteY62" fmla="*/ 279 h 10000"/>
              <a:gd name="connsiteX63" fmla="*/ 5425 w 10000"/>
              <a:gd name="connsiteY63" fmla="*/ 140 h 10000"/>
              <a:gd name="connsiteX64" fmla="*/ 5425 w 10000"/>
              <a:gd name="connsiteY64" fmla="*/ 0 h 10000"/>
              <a:gd name="connsiteX65" fmla="*/ 5546 w 10000"/>
              <a:gd name="connsiteY65" fmla="*/ 0 h 10000"/>
              <a:gd name="connsiteX66" fmla="*/ 5666 w 10000"/>
              <a:gd name="connsiteY66" fmla="*/ 0 h 10000"/>
              <a:gd name="connsiteX67" fmla="*/ 5789 w 10000"/>
              <a:gd name="connsiteY67" fmla="*/ 0 h 10000"/>
              <a:gd name="connsiteX68" fmla="*/ 5894 w 10000"/>
              <a:gd name="connsiteY68" fmla="*/ 140 h 10000"/>
              <a:gd name="connsiteX69" fmla="*/ 6016 w 10000"/>
              <a:gd name="connsiteY69" fmla="*/ 140 h 10000"/>
              <a:gd name="connsiteX70" fmla="*/ 6137 w 10000"/>
              <a:gd name="connsiteY70" fmla="*/ 419 h 10000"/>
              <a:gd name="connsiteX71" fmla="*/ 6257 w 10000"/>
              <a:gd name="connsiteY71" fmla="*/ 558 h 10000"/>
              <a:gd name="connsiteX72" fmla="*/ 6380 w 10000"/>
              <a:gd name="connsiteY72" fmla="*/ 698 h 10000"/>
              <a:gd name="connsiteX73" fmla="*/ 6500 w 10000"/>
              <a:gd name="connsiteY73" fmla="*/ 838 h 10000"/>
              <a:gd name="connsiteX74" fmla="*/ 6500 w 10000"/>
              <a:gd name="connsiteY74" fmla="*/ 977 h 10000"/>
              <a:gd name="connsiteX75" fmla="*/ 6500 w 10000"/>
              <a:gd name="connsiteY75" fmla="*/ 1117 h 10000"/>
              <a:gd name="connsiteX76" fmla="*/ 6380 w 10000"/>
              <a:gd name="connsiteY76" fmla="*/ 1117 h 10000"/>
              <a:gd name="connsiteX77" fmla="*/ 6257 w 10000"/>
              <a:gd name="connsiteY77" fmla="*/ 1257 h 10000"/>
              <a:gd name="connsiteX78" fmla="*/ 6257 w 10000"/>
              <a:gd name="connsiteY78" fmla="*/ 1396 h 10000"/>
              <a:gd name="connsiteX79" fmla="*/ 6137 w 10000"/>
              <a:gd name="connsiteY79" fmla="*/ 1536 h 10000"/>
              <a:gd name="connsiteX80" fmla="*/ 6016 w 10000"/>
              <a:gd name="connsiteY80" fmla="*/ 1798 h 10000"/>
              <a:gd name="connsiteX81" fmla="*/ 5894 w 10000"/>
              <a:gd name="connsiteY81" fmla="*/ 2216 h 10000"/>
              <a:gd name="connsiteX82" fmla="*/ 5789 w 10000"/>
              <a:gd name="connsiteY82" fmla="*/ 2635 h 10000"/>
              <a:gd name="connsiteX83" fmla="*/ 5666 w 10000"/>
              <a:gd name="connsiteY83" fmla="*/ 3054 h 10000"/>
              <a:gd name="connsiteX84" fmla="*/ 5546 w 10000"/>
              <a:gd name="connsiteY84" fmla="*/ 3613 h 10000"/>
              <a:gd name="connsiteX85" fmla="*/ 5425 w 10000"/>
              <a:gd name="connsiteY85" fmla="*/ 4171 h 10000"/>
              <a:gd name="connsiteX86" fmla="*/ 5303 w 10000"/>
              <a:gd name="connsiteY86" fmla="*/ 4729 h 10000"/>
              <a:gd name="connsiteX87" fmla="*/ 5303 w 10000"/>
              <a:gd name="connsiteY87" fmla="*/ 5271 h 10000"/>
              <a:gd name="connsiteX88" fmla="*/ 5303 w 10000"/>
              <a:gd name="connsiteY88" fmla="*/ 5689 h 10000"/>
              <a:gd name="connsiteX89" fmla="*/ 5183 w 10000"/>
              <a:gd name="connsiteY89" fmla="*/ 6248 h 10000"/>
              <a:gd name="connsiteX90" fmla="*/ 5183 w 10000"/>
              <a:gd name="connsiteY90" fmla="*/ 6667 h 10000"/>
              <a:gd name="connsiteX91" fmla="*/ 5183 w 10000"/>
              <a:gd name="connsiteY91" fmla="*/ 6946 h 10000"/>
              <a:gd name="connsiteX92" fmla="*/ 5183 w 10000"/>
              <a:gd name="connsiteY92" fmla="*/ 7365 h 10000"/>
              <a:gd name="connsiteX93" fmla="*/ 5303 w 10000"/>
              <a:gd name="connsiteY93" fmla="*/ 7644 h 10000"/>
              <a:gd name="connsiteX94" fmla="*/ 5303 w 10000"/>
              <a:gd name="connsiteY94" fmla="*/ 7784 h 10000"/>
              <a:gd name="connsiteX95" fmla="*/ 5425 w 10000"/>
              <a:gd name="connsiteY95" fmla="*/ 8063 h 10000"/>
              <a:gd name="connsiteX96" fmla="*/ 5546 w 10000"/>
              <a:gd name="connsiteY96" fmla="*/ 8202 h 10000"/>
              <a:gd name="connsiteX97" fmla="*/ 5666 w 10000"/>
              <a:gd name="connsiteY97" fmla="*/ 8342 h 10000"/>
              <a:gd name="connsiteX98" fmla="*/ 6137 w 10000"/>
              <a:gd name="connsiteY98" fmla="*/ 8604 h 10000"/>
              <a:gd name="connsiteX99" fmla="*/ 6380 w 10000"/>
              <a:gd name="connsiteY99" fmla="*/ 8743 h 10000"/>
              <a:gd name="connsiteX100" fmla="*/ 6621 w 10000"/>
              <a:gd name="connsiteY100" fmla="*/ 8743 h 10000"/>
              <a:gd name="connsiteX101" fmla="*/ 6864 w 10000"/>
              <a:gd name="connsiteY101" fmla="*/ 8883 h 10000"/>
              <a:gd name="connsiteX102" fmla="*/ 7228 w 10000"/>
              <a:gd name="connsiteY102" fmla="*/ 8883 h 10000"/>
              <a:gd name="connsiteX103" fmla="*/ 7469 w 10000"/>
              <a:gd name="connsiteY103" fmla="*/ 8743 h 10000"/>
              <a:gd name="connsiteX104" fmla="*/ 7833 w 10000"/>
              <a:gd name="connsiteY104" fmla="*/ 8743 h 10000"/>
              <a:gd name="connsiteX105" fmla="*/ 8197 w 10000"/>
              <a:gd name="connsiteY105" fmla="*/ 8604 h 10000"/>
              <a:gd name="connsiteX106" fmla="*/ 8440 w 10000"/>
              <a:gd name="connsiteY106" fmla="*/ 8604 h 10000"/>
              <a:gd name="connsiteX107" fmla="*/ 8682 w 10000"/>
              <a:gd name="connsiteY107" fmla="*/ 8342 h 10000"/>
              <a:gd name="connsiteX108" fmla="*/ 8788 w 10000"/>
              <a:gd name="connsiteY108" fmla="*/ 8202 h 10000"/>
              <a:gd name="connsiteX109" fmla="*/ 8909 w 10000"/>
              <a:gd name="connsiteY109" fmla="*/ 7923 h 10000"/>
              <a:gd name="connsiteX110" fmla="*/ 9030 w 10000"/>
              <a:gd name="connsiteY110" fmla="*/ 7644 h 10000"/>
              <a:gd name="connsiteX111" fmla="*/ 9152 w 10000"/>
              <a:gd name="connsiteY111" fmla="*/ 7086 h 10000"/>
              <a:gd name="connsiteX112" fmla="*/ 9152 w 10000"/>
              <a:gd name="connsiteY112" fmla="*/ 6527 h 10000"/>
              <a:gd name="connsiteX113" fmla="*/ 9272 w 10000"/>
              <a:gd name="connsiteY113" fmla="*/ 6248 h 10000"/>
              <a:gd name="connsiteX114" fmla="*/ 9272 w 10000"/>
              <a:gd name="connsiteY114" fmla="*/ 5969 h 10000"/>
              <a:gd name="connsiteX115" fmla="*/ 9272 w 10000"/>
              <a:gd name="connsiteY115" fmla="*/ 5829 h 10000"/>
              <a:gd name="connsiteX116" fmla="*/ 9394 w 10000"/>
              <a:gd name="connsiteY116" fmla="*/ 5689 h 10000"/>
              <a:gd name="connsiteX117" fmla="*/ 9394 w 10000"/>
              <a:gd name="connsiteY117" fmla="*/ 5550 h 10000"/>
              <a:gd name="connsiteX118" fmla="*/ 9394 w 10000"/>
              <a:gd name="connsiteY118" fmla="*/ 5410 h 10000"/>
              <a:gd name="connsiteX119" fmla="*/ 9394 w 10000"/>
              <a:gd name="connsiteY119" fmla="*/ 5410 h 10000"/>
              <a:gd name="connsiteX120" fmla="*/ 9515 w 10000"/>
              <a:gd name="connsiteY120" fmla="*/ 5410 h 10000"/>
              <a:gd name="connsiteX121" fmla="*/ 9515 w 10000"/>
              <a:gd name="connsiteY121" fmla="*/ 5410 h 10000"/>
              <a:gd name="connsiteX122" fmla="*/ 9515 w 10000"/>
              <a:gd name="connsiteY122" fmla="*/ 5550 h 10000"/>
              <a:gd name="connsiteX123" fmla="*/ 9637 w 10000"/>
              <a:gd name="connsiteY123" fmla="*/ 5689 h 10000"/>
              <a:gd name="connsiteX124" fmla="*/ 9637 w 10000"/>
              <a:gd name="connsiteY124" fmla="*/ 5829 h 10000"/>
              <a:gd name="connsiteX125" fmla="*/ 9637 w 10000"/>
              <a:gd name="connsiteY125" fmla="*/ 6108 h 10000"/>
              <a:gd name="connsiteX126" fmla="*/ 9637 w 10000"/>
              <a:gd name="connsiteY126" fmla="*/ 6387 h 10000"/>
              <a:gd name="connsiteX127" fmla="*/ 9637 w 10000"/>
              <a:gd name="connsiteY127" fmla="*/ 6667 h 10000"/>
              <a:gd name="connsiteX128" fmla="*/ 9757 w 10000"/>
              <a:gd name="connsiteY128" fmla="*/ 7225 h 10000"/>
              <a:gd name="connsiteX129" fmla="*/ 9757 w 10000"/>
              <a:gd name="connsiteY129" fmla="*/ 7644 h 10000"/>
              <a:gd name="connsiteX130" fmla="*/ 9880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0 w 10000"/>
              <a:gd name="connsiteY135" fmla="*/ 8883 h 10000"/>
              <a:gd name="connsiteX136" fmla="*/ 9757 w 10000"/>
              <a:gd name="connsiteY136" fmla="*/ 9023 h 10000"/>
              <a:gd name="connsiteX137" fmla="*/ 9637 w 10000"/>
              <a:gd name="connsiteY137" fmla="*/ 9162 h 10000"/>
              <a:gd name="connsiteX138" fmla="*/ 9515 w 10000"/>
              <a:gd name="connsiteY138" fmla="*/ 9302 h 10000"/>
              <a:gd name="connsiteX139" fmla="*/ 9272 w 10000"/>
              <a:gd name="connsiteY139" fmla="*/ 9442 h 10000"/>
              <a:gd name="connsiteX140" fmla="*/ 8788 w 10000"/>
              <a:gd name="connsiteY140" fmla="*/ 9721 h 10000"/>
              <a:gd name="connsiteX141" fmla="*/ 8318 w 10000"/>
              <a:gd name="connsiteY141" fmla="*/ 9860 h 10000"/>
              <a:gd name="connsiteX142" fmla="*/ 7955 w 10000"/>
              <a:gd name="connsiteY142" fmla="*/ 9860 h 10000"/>
              <a:gd name="connsiteX143" fmla="*/ 7469 w 10000"/>
              <a:gd name="connsiteY143" fmla="*/ 10000 h 10000"/>
              <a:gd name="connsiteX144" fmla="*/ 7469 w 10000"/>
              <a:gd name="connsiteY144"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0 w 10000"/>
              <a:gd name="connsiteY44" fmla="*/ 2496 h 10000"/>
              <a:gd name="connsiteX45" fmla="*/ 229 w 10000"/>
              <a:gd name="connsiteY45" fmla="*/ 2356 h 10000"/>
              <a:gd name="connsiteX46" fmla="*/ 592 w 10000"/>
              <a:gd name="connsiteY46" fmla="*/ 2356 h 10000"/>
              <a:gd name="connsiteX47" fmla="*/ 955 w 10000"/>
              <a:gd name="connsiteY47" fmla="*/ 2216 h 10000"/>
              <a:gd name="connsiteX48" fmla="*/ 1319 w 10000"/>
              <a:gd name="connsiteY48" fmla="*/ 2077 h 10000"/>
              <a:gd name="connsiteX49" fmla="*/ 1803 w 10000"/>
              <a:gd name="connsiteY49" fmla="*/ 1937 h 10000"/>
              <a:gd name="connsiteX50" fmla="*/ 2289 w 10000"/>
              <a:gd name="connsiteY50" fmla="*/ 1675 h 10000"/>
              <a:gd name="connsiteX51" fmla="*/ 2652 w 10000"/>
              <a:gd name="connsiteY51" fmla="*/ 1536 h 10000"/>
              <a:gd name="connsiteX52" fmla="*/ 3001 w 10000"/>
              <a:gd name="connsiteY52" fmla="*/ 1396 h 10000"/>
              <a:gd name="connsiteX53" fmla="*/ 3364 w 10000"/>
              <a:gd name="connsiteY53" fmla="*/ 1257 h 10000"/>
              <a:gd name="connsiteX54" fmla="*/ 3606 w 10000"/>
              <a:gd name="connsiteY54" fmla="*/ 1117 h 10000"/>
              <a:gd name="connsiteX55" fmla="*/ 3849 w 10000"/>
              <a:gd name="connsiteY55" fmla="*/ 1117 h 10000"/>
              <a:gd name="connsiteX56" fmla="*/ 4092 w 10000"/>
              <a:gd name="connsiteY56" fmla="*/ 977 h 10000"/>
              <a:gd name="connsiteX57" fmla="*/ 4334 w 10000"/>
              <a:gd name="connsiteY57" fmla="*/ 838 h 10000"/>
              <a:gd name="connsiteX58" fmla="*/ 4697 w 10000"/>
              <a:gd name="connsiteY58" fmla="*/ 698 h 10000"/>
              <a:gd name="connsiteX59" fmla="*/ 4941 w 10000"/>
              <a:gd name="connsiteY59" fmla="*/ 558 h 10000"/>
              <a:gd name="connsiteX60" fmla="*/ 5183 w 10000"/>
              <a:gd name="connsiteY60" fmla="*/ 419 h 10000"/>
              <a:gd name="connsiteX61" fmla="*/ 5303 w 10000"/>
              <a:gd name="connsiteY61" fmla="*/ 279 h 10000"/>
              <a:gd name="connsiteX62" fmla="*/ 5425 w 10000"/>
              <a:gd name="connsiteY62" fmla="*/ 140 h 10000"/>
              <a:gd name="connsiteX63" fmla="*/ 5425 w 10000"/>
              <a:gd name="connsiteY63" fmla="*/ 0 h 10000"/>
              <a:gd name="connsiteX64" fmla="*/ 5546 w 10000"/>
              <a:gd name="connsiteY64" fmla="*/ 0 h 10000"/>
              <a:gd name="connsiteX65" fmla="*/ 5666 w 10000"/>
              <a:gd name="connsiteY65" fmla="*/ 0 h 10000"/>
              <a:gd name="connsiteX66" fmla="*/ 5789 w 10000"/>
              <a:gd name="connsiteY66" fmla="*/ 0 h 10000"/>
              <a:gd name="connsiteX67" fmla="*/ 5894 w 10000"/>
              <a:gd name="connsiteY67" fmla="*/ 140 h 10000"/>
              <a:gd name="connsiteX68" fmla="*/ 6016 w 10000"/>
              <a:gd name="connsiteY68" fmla="*/ 140 h 10000"/>
              <a:gd name="connsiteX69" fmla="*/ 6137 w 10000"/>
              <a:gd name="connsiteY69" fmla="*/ 419 h 10000"/>
              <a:gd name="connsiteX70" fmla="*/ 6257 w 10000"/>
              <a:gd name="connsiteY70" fmla="*/ 558 h 10000"/>
              <a:gd name="connsiteX71" fmla="*/ 6380 w 10000"/>
              <a:gd name="connsiteY71" fmla="*/ 698 h 10000"/>
              <a:gd name="connsiteX72" fmla="*/ 6500 w 10000"/>
              <a:gd name="connsiteY72" fmla="*/ 838 h 10000"/>
              <a:gd name="connsiteX73" fmla="*/ 6500 w 10000"/>
              <a:gd name="connsiteY73" fmla="*/ 977 h 10000"/>
              <a:gd name="connsiteX74" fmla="*/ 6500 w 10000"/>
              <a:gd name="connsiteY74" fmla="*/ 1117 h 10000"/>
              <a:gd name="connsiteX75" fmla="*/ 6380 w 10000"/>
              <a:gd name="connsiteY75" fmla="*/ 1117 h 10000"/>
              <a:gd name="connsiteX76" fmla="*/ 6257 w 10000"/>
              <a:gd name="connsiteY76" fmla="*/ 1257 h 10000"/>
              <a:gd name="connsiteX77" fmla="*/ 6257 w 10000"/>
              <a:gd name="connsiteY77" fmla="*/ 1396 h 10000"/>
              <a:gd name="connsiteX78" fmla="*/ 6137 w 10000"/>
              <a:gd name="connsiteY78" fmla="*/ 1536 h 10000"/>
              <a:gd name="connsiteX79" fmla="*/ 6016 w 10000"/>
              <a:gd name="connsiteY79" fmla="*/ 1798 h 10000"/>
              <a:gd name="connsiteX80" fmla="*/ 5894 w 10000"/>
              <a:gd name="connsiteY80" fmla="*/ 2216 h 10000"/>
              <a:gd name="connsiteX81" fmla="*/ 5789 w 10000"/>
              <a:gd name="connsiteY81" fmla="*/ 2635 h 10000"/>
              <a:gd name="connsiteX82" fmla="*/ 5666 w 10000"/>
              <a:gd name="connsiteY82" fmla="*/ 3054 h 10000"/>
              <a:gd name="connsiteX83" fmla="*/ 5546 w 10000"/>
              <a:gd name="connsiteY83" fmla="*/ 3613 h 10000"/>
              <a:gd name="connsiteX84" fmla="*/ 5425 w 10000"/>
              <a:gd name="connsiteY84" fmla="*/ 4171 h 10000"/>
              <a:gd name="connsiteX85" fmla="*/ 5303 w 10000"/>
              <a:gd name="connsiteY85" fmla="*/ 4729 h 10000"/>
              <a:gd name="connsiteX86" fmla="*/ 5303 w 10000"/>
              <a:gd name="connsiteY86" fmla="*/ 5271 h 10000"/>
              <a:gd name="connsiteX87" fmla="*/ 5303 w 10000"/>
              <a:gd name="connsiteY87" fmla="*/ 5689 h 10000"/>
              <a:gd name="connsiteX88" fmla="*/ 5183 w 10000"/>
              <a:gd name="connsiteY88" fmla="*/ 6248 h 10000"/>
              <a:gd name="connsiteX89" fmla="*/ 5183 w 10000"/>
              <a:gd name="connsiteY89" fmla="*/ 6667 h 10000"/>
              <a:gd name="connsiteX90" fmla="*/ 5183 w 10000"/>
              <a:gd name="connsiteY90" fmla="*/ 6946 h 10000"/>
              <a:gd name="connsiteX91" fmla="*/ 5183 w 10000"/>
              <a:gd name="connsiteY91" fmla="*/ 7365 h 10000"/>
              <a:gd name="connsiteX92" fmla="*/ 5303 w 10000"/>
              <a:gd name="connsiteY92" fmla="*/ 7644 h 10000"/>
              <a:gd name="connsiteX93" fmla="*/ 5303 w 10000"/>
              <a:gd name="connsiteY93" fmla="*/ 7784 h 10000"/>
              <a:gd name="connsiteX94" fmla="*/ 5425 w 10000"/>
              <a:gd name="connsiteY94" fmla="*/ 8063 h 10000"/>
              <a:gd name="connsiteX95" fmla="*/ 5546 w 10000"/>
              <a:gd name="connsiteY95" fmla="*/ 8202 h 10000"/>
              <a:gd name="connsiteX96" fmla="*/ 5666 w 10000"/>
              <a:gd name="connsiteY96" fmla="*/ 8342 h 10000"/>
              <a:gd name="connsiteX97" fmla="*/ 6137 w 10000"/>
              <a:gd name="connsiteY97" fmla="*/ 8604 h 10000"/>
              <a:gd name="connsiteX98" fmla="*/ 6380 w 10000"/>
              <a:gd name="connsiteY98" fmla="*/ 8743 h 10000"/>
              <a:gd name="connsiteX99" fmla="*/ 6621 w 10000"/>
              <a:gd name="connsiteY99" fmla="*/ 8743 h 10000"/>
              <a:gd name="connsiteX100" fmla="*/ 6864 w 10000"/>
              <a:gd name="connsiteY100" fmla="*/ 8883 h 10000"/>
              <a:gd name="connsiteX101" fmla="*/ 7228 w 10000"/>
              <a:gd name="connsiteY101" fmla="*/ 8883 h 10000"/>
              <a:gd name="connsiteX102" fmla="*/ 7469 w 10000"/>
              <a:gd name="connsiteY102" fmla="*/ 8743 h 10000"/>
              <a:gd name="connsiteX103" fmla="*/ 7833 w 10000"/>
              <a:gd name="connsiteY103" fmla="*/ 8743 h 10000"/>
              <a:gd name="connsiteX104" fmla="*/ 8197 w 10000"/>
              <a:gd name="connsiteY104" fmla="*/ 8604 h 10000"/>
              <a:gd name="connsiteX105" fmla="*/ 8440 w 10000"/>
              <a:gd name="connsiteY105" fmla="*/ 8604 h 10000"/>
              <a:gd name="connsiteX106" fmla="*/ 8682 w 10000"/>
              <a:gd name="connsiteY106" fmla="*/ 8342 h 10000"/>
              <a:gd name="connsiteX107" fmla="*/ 8788 w 10000"/>
              <a:gd name="connsiteY107" fmla="*/ 8202 h 10000"/>
              <a:gd name="connsiteX108" fmla="*/ 8909 w 10000"/>
              <a:gd name="connsiteY108" fmla="*/ 7923 h 10000"/>
              <a:gd name="connsiteX109" fmla="*/ 9030 w 10000"/>
              <a:gd name="connsiteY109" fmla="*/ 7644 h 10000"/>
              <a:gd name="connsiteX110" fmla="*/ 9152 w 10000"/>
              <a:gd name="connsiteY110" fmla="*/ 7086 h 10000"/>
              <a:gd name="connsiteX111" fmla="*/ 9152 w 10000"/>
              <a:gd name="connsiteY111" fmla="*/ 6527 h 10000"/>
              <a:gd name="connsiteX112" fmla="*/ 9272 w 10000"/>
              <a:gd name="connsiteY112" fmla="*/ 6248 h 10000"/>
              <a:gd name="connsiteX113" fmla="*/ 9272 w 10000"/>
              <a:gd name="connsiteY113" fmla="*/ 5969 h 10000"/>
              <a:gd name="connsiteX114" fmla="*/ 9272 w 10000"/>
              <a:gd name="connsiteY114" fmla="*/ 5829 h 10000"/>
              <a:gd name="connsiteX115" fmla="*/ 9394 w 10000"/>
              <a:gd name="connsiteY115" fmla="*/ 5689 h 10000"/>
              <a:gd name="connsiteX116" fmla="*/ 9394 w 10000"/>
              <a:gd name="connsiteY116" fmla="*/ 5550 h 10000"/>
              <a:gd name="connsiteX117" fmla="*/ 9394 w 10000"/>
              <a:gd name="connsiteY117" fmla="*/ 5410 h 10000"/>
              <a:gd name="connsiteX118" fmla="*/ 9394 w 10000"/>
              <a:gd name="connsiteY118" fmla="*/ 5410 h 10000"/>
              <a:gd name="connsiteX119" fmla="*/ 9515 w 10000"/>
              <a:gd name="connsiteY119" fmla="*/ 5410 h 10000"/>
              <a:gd name="connsiteX120" fmla="*/ 9515 w 10000"/>
              <a:gd name="connsiteY120" fmla="*/ 5410 h 10000"/>
              <a:gd name="connsiteX121" fmla="*/ 9515 w 10000"/>
              <a:gd name="connsiteY121" fmla="*/ 5550 h 10000"/>
              <a:gd name="connsiteX122" fmla="*/ 9637 w 10000"/>
              <a:gd name="connsiteY122" fmla="*/ 5689 h 10000"/>
              <a:gd name="connsiteX123" fmla="*/ 9637 w 10000"/>
              <a:gd name="connsiteY123" fmla="*/ 5829 h 10000"/>
              <a:gd name="connsiteX124" fmla="*/ 9637 w 10000"/>
              <a:gd name="connsiteY124" fmla="*/ 6108 h 10000"/>
              <a:gd name="connsiteX125" fmla="*/ 9637 w 10000"/>
              <a:gd name="connsiteY125" fmla="*/ 6387 h 10000"/>
              <a:gd name="connsiteX126" fmla="*/ 9637 w 10000"/>
              <a:gd name="connsiteY126" fmla="*/ 6667 h 10000"/>
              <a:gd name="connsiteX127" fmla="*/ 9757 w 10000"/>
              <a:gd name="connsiteY127" fmla="*/ 7225 h 10000"/>
              <a:gd name="connsiteX128" fmla="*/ 9757 w 10000"/>
              <a:gd name="connsiteY128" fmla="*/ 7644 h 10000"/>
              <a:gd name="connsiteX129" fmla="*/ 9880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0 w 10000"/>
              <a:gd name="connsiteY134" fmla="*/ 8883 h 10000"/>
              <a:gd name="connsiteX135" fmla="*/ 9757 w 10000"/>
              <a:gd name="connsiteY135" fmla="*/ 9023 h 10000"/>
              <a:gd name="connsiteX136" fmla="*/ 9637 w 10000"/>
              <a:gd name="connsiteY136" fmla="*/ 9162 h 10000"/>
              <a:gd name="connsiteX137" fmla="*/ 9515 w 10000"/>
              <a:gd name="connsiteY137" fmla="*/ 9302 h 10000"/>
              <a:gd name="connsiteX138" fmla="*/ 9272 w 10000"/>
              <a:gd name="connsiteY138" fmla="*/ 9442 h 10000"/>
              <a:gd name="connsiteX139" fmla="*/ 8788 w 10000"/>
              <a:gd name="connsiteY139" fmla="*/ 9721 h 10000"/>
              <a:gd name="connsiteX140" fmla="*/ 8318 w 10000"/>
              <a:gd name="connsiteY140" fmla="*/ 9860 h 10000"/>
              <a:gd name="connsiteX141" fmla="*/ 7955 w 10000"/>
              <a:gd name="connsiteY141" fmla="*/ 9860 h 10000"/>
              <a:gd name="connsiteX142" fmla="*/ 7469 w 10000"/>
              <a:gd name="connsiteY142" fmla="*/ 10000 h 10000"/>
              <a:gd name="connsiteX143" fmla="*/ 7469 w 10000"/>
              <a:gd name="connsiteY143"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0 w 10000"/>
              <a:gd name="connsiteY43" fmla="*/ 2496 h 10000"/>
              <a:gd name="connsiteX44" fmla="*/ 229 w 10000"/>
              <a:gd name="connsiteY44" fmla="*/ 2356 h 10000"/>
              <a:gd name="connsiteX45" fmla="*/ 592 w 10000"/>
              <a:gd name="connsiteY45" fmla="*/ 2356 h 10000"/>
              <a:gd name="connsiteX46" fmla="*/ 955 w 10000"/>
              <a:gd name="connsiteY46" fmla="*/ 2216 h 10000"/>
              <a:gd name="connsiteX47" fmla="*/ 1319 w 10000"/>
              <a:gd name="connsiteY47" fmla="*/ 2077 h 10000"/>
              <a:gd name="connsiteX48" fmla="*/ 1803 w 10000"/>
              <a:gd name="connsiteY48" fmla="*/ 1937 h 10000"/>
              <a:gd name="connsiteX49" fmla="*/ 2289 w 10000"/>
              <a:gd name="connsiteY49" fmla="*/ 1675 h 10000"/>
              <a:gd name="connsiteX50" fmla="*/ 2652 w 10000"/>
              <a:gd name="connsiteY50" fmla="*/ 1536 h 10000"/>
              <a:gd name="connsiteX51" fmla="*/ 3001 w 10000"/>
              <a:gd name="connsiteY51" fmla="*/ 1396 h 10000"/>
              <a:gd name="connsiteX52" fmla="*/ 3364 w 10000"/>
              <a:gd name="connsiteY52" fmla="*/ 1257 h 10000"/>
              <a:gd name="connsiteX53" fmla="*/ 3606 w 10000"/>
              <a:gd name="connsiteY53" fmla="*/ 1117 h 10000"/>
              <a:gd name="connsiteX54" fmla="*/ 3849 w 10000"/>
              <a:gd name="connsiteY54" fmla="*/ 1117 h 10000"/>
              <a:gd name="connsiteX55" fmla="*/ 4092 w 10000"/>
              <a:gd name="connsiteY55" fmla="*/ 977 h 10000"/>
              <a:gd name="connsiteX56" fmla="*/ 4334 w 10000"/>
              <a:gd name="connsiteY56" fmla="*/ 838 h 10000"/>
              <a:gd name="connsiteX57" fmla="*/ 4697 w 10000"/>
              <a:gd name="connsiteY57" fmla="*/ 698 h 10000"/>
              <a:gd name="connsiteX58" fmla="*/ 4941 w 10000"/>
              <a:gd name="connsiteY58" fmla="*/ 558 h 10000"/>
              <a:gd name="connsiteX59" fmla="*/ 5183 w 10000"/>
              <a:gd name="connsiteY59" fmla="*/ 419 h 10000"/>
              <a:gd name="connsiteX60" fmla="*/ 5303 w 10000"/>
              <a:gd name="connsiteY60" fmla="*/ 279 h 10000"/>
              <a:gd name="connsiteX61" fmla="*/ 5425 w 10000"/>
              <a:gd name="connsiteY61" fmla="*/ 140 h 10000"/>
              <a:gd name="connsiteX62" fmla="*/ 5425 w 10000"/>
              <a:gd name="connsiteY62" fmla="*/ 0 h 10000"/>
              <a:gd name="connsiteX63" fmla="*/ 5546 w 10000"/>
              <a:gd name="connsiteY63" fmla="*/ 0 h 10000"/>
              <a:gd name="connsiteX64" fmla="*/ 5666 w 10000"/>
              <a:gd name="connsiteY64" fmla="*/ 0 h 10000"/>
              <a:gd name="connsiteX65" fmla="*/ 5789 w 10000"/>
              <a:gd name="connsiteY65" fmla="*/ 0 h 10000"/>
              <a:gd name="connsiteX66" fmla="*/ 5894 w 10000"/>
              <a:gd name="connsiteY66" fmla="*/ 140 h 10000"/>
              <a:gd name="connsiteX67" fmla="*/ 6016 w 10000"/>
              <a:gd name="connsiteY67" fmla="*/ 140 h 10000"/>
              <a:gd name="connsiteX68" fmla="*/ 6137 w 10000"/>
              <a:gd name="connsiteY68" fmla="*/ 419 h 10000"/>
              <a:gd name="connsiteX69" fmla="*/ 6257 w 10000"/>
              <a:gd name="connsiteY69" fmla="*/ 558 h 10000"/>
              <a:gd name="connsiteX70" fmla="*/ 6380 w 10000"/>
              <a:gd name="connsiteY70" fmla="*/ 698 h 10000"/>
              <a:gd name="connsiteX71" fmla="*/ 6500 w 10000"/>
              <a:gd name="connsiteY71" fmla="*/ 838 h 10000"/>
              <a:gd name="connsiteX72" fmla="*/ 6500 w 10000"/>
              <a:gd name="connsiteY72" fmla="*/ 977 h 10000"/>
              <a:gd name="connsiteX73" fmla="*/ 6500 w 10000"/>
              <a:gd name="connsiteY73" fmla="*/ 1117 h 10000"/>
              <a:gd name="connsiteX74" fmla="*/ 6380 w 10000"/>
              <a:gd name="connsiteY74" fmla="*/ 1117 h 10000"/>
              <a:gd name="connsiteX75" fmla="*/ 6257 w 10000"/>
              <a:gd name="connsiteY75" fmla="*/ 1257 h 10000"/>
              <a:gd name="connsiteX76" fmla="*/ 6257 w 10000"/>
              <a:gd name="connsiteY76" fmla="*/ 1396 h 10000"/>
              <a:gd name="connsiteX77" fmla="*/ 6137 w 10000"/>
              <a:gd name="connsiteY77" fmla="*/ 1536 h 10000"/>
              <a:gd name="connsiteX78" fmla="*/ 6016 w 10000"/>
              <a:gd name="connsiteY78" fmla="*/ 1798 h 10000"/>
              <a:gd name="connsiteX79" fmla="*/ 5894 w 10000"/>
              <a:gd name="connsiteY79" fmla="*/ 2216 h 10000"/>
              <a:gd name="connsiteX80" fmla="*/ 5789 w 10000"/>
              <a:gd name="connsiteY80" fmla="*/ 2635 h 10000"/>
              <a:gd name="connsiteX81" fmla="*/ 5666 w 10000"/>
              <a:gd name="connsiteY81" fmla="*/ 3054 h 10000"/>
              <a:gd name="connsiteX82" fmla="*/ 5546 w 10000"/>
              <a:gd name="connsiteY82" fmla="*/ 3613 h 10000"/>
              <a:gd name="connsiteX83" fmla="*/ 5425 w 10000"/>
              <a:gd name="connsiteY83" fmla="*/ 4171 h 10000"/>
              <a:gd name="connsiteX84" fmla="*/ 5303 w 10000"/>
              <a:gd name="connsiteY84" fmla="*/ 4729 h 10000"/>
              <a:gd name="connsiteX85" fmla="*/ 5303 w 10000"/>
              <a:gd name="connsiteY85" fmla="*/ 5271 h 10000"/>
              <a:gd name="connsiteX86" fmla="*/ 5303 w 10000"/>
              <a:gd name="connsiteY86" fmla="*/ 5689 h 10000"/>
              <a:gd name="connsiteX87" fmla="*/ 5183 w 10000"/>
              <a:gd name="connsiteY87" fmla="*/ 6248 h 10000"/>
              <a:gd name="connsiteX88" fmla="*/ 5183 w 10000"/>
              <a:gd name="connsiteY88" fmla="*/ 6667 h 10000"/>
              <a:gd name="connsiteX89" fmla="*/ 5183 w 10000"/>
              <a:gd name="connsiteY89" fmla="*/ 6946 h 10000"/>
              <a:gd name="connsiteX90" fmla="*/ 5183 w 10000"/>
              <a:gd name="connsiteY90" fmla="*/ 7365 h 10000"/>
              <a:gd name="connsiteX91" fmla="*/ 5303 w 10000"/>
              <a:gd name="connsiteY91" fmla="*/ 7644 h 10000"/>
              <a:gd name="connsiteX92" fmla="*/ 5303 w 10000"/>
              <a:gd name="connsiteY92" fmla="*/ 7784 h 10000"/>
              <a:gd name="connsiteX93" fmla="*/ 5425 w 10000"/>
              <a:gd name="connsiteY93" fmla="*/ 8063 h 10000"/>
              <a:gd name="connsiteX94" fmla="*/ 5546 w 10000"/>
              <a:gd name="connsiteY94" fmla="*/ 8202 h 10000"/>
              <a:gd name="connsiteX95" fmla="*/ 5666 w 10000"/>
              <a:gd name="connsiteY95" fmla="*/ 8342 h 10000"/>
              <a:gd name="connsiteX96" fmla="*/ 6137 w 10000"/>
              <a:gd name="connsiteY96" fmla="*/ 8604 h 10000"/>
              <a:gd name="connsiteX97" fmla="*/ 6380 w 10000"/>
              <a:gd name="connsiteY97" fmla="*/ 8743 h 10000"/>
              <a:gd name="connsiteX98" fmla="*/ 6621 w 10000"/>
              <a:gd name="connsiteY98" fmla="*/ 8743 h 10000"/>
              <a:gd name="connsiteX99" fmla="*/ 6864 w 10000"/>
              <a:gd name="connsiteY99" fmla="*/ 8883 h 10000"/>
              <a:gd name="connsiteX100" fmla="*/ 7228 w 10000"/>
              <a:gd name="connsiteY100" fmla="*/ 8883 h 10000"/>
              <a:gd name="connsiteX101" fmla="*/ 7469 w 10000"/>
              <a:gd name="connsiteY101" fmla="*/ 8743 h 10000"/>
              <a:gd name="connsiteX102" fmla="*/ 7833 w 10000"/>
              <a:gd name="connsiteY102" fmla="*/ 8743 h 10000"/>
              <a:gd name="connsiteX103" fmla="*/ 8197 w 10000"/>
              <a:gd name="connsiteY103" fmla="*/ 8604 h 10000"/>
              <a:gd name="connsiteX104" fmla="*/ 8440 w 10000"/>
              <a:gd name="connsiteY104" fmla="*/ 8604 h 10000"/>
              <a:gd name="connsiteX105" fmla="*/ 8682 w 10000"/>
              <a:gd name="connsiteY105" fmla="*/ 8342 h 10000"/>
              <a:gd name="connsiteX106" fmla="*/ 8788 w 10000"/>
              <a:gd name="connsiteY106" fmla="*/ 8202 h 10000"/>
              <a:gd name="connsiteX107" fmla="*/ 8909 w 10000"/>
              <a:gd name="connsiteY107" fmla="*/ 7923 h 10000"/>
              <a:gd name="connsiteX108" fmla="*/ 9030 w 10000"/>
              <a:gd name="connsiteY108" fmla="*/ 7644 h 10000"/>
              <a:gd name="connsiteX109" fmla="*/ 9152 w 10000"/>
              <a:gd name="connsiteY109" fmla="*/ 7086 h 10000"/>
              <a:gd name="connsiteX110" fmla="*/ 9152 w 10000"/>
              <a:gd name="connsiteY110" fmla="*/ 6527 h 10000"/>
              <a:gd name="connsiteX111" fmla="*/ 9272 w 10000"/>
              <a:gd name="connsiteY111" fmla="*/ 6248 h 10000"/>
              <a:gd name="connsiteX112" fmla="*/ 9272 w 10000"/>
              <a:gd name="connsiteY112" fmla="*/ 5969 h 10000"/>
              <a:gd name="connsiteX113" fmla="*/ 9272 w 10000"/>
              <a:gd name="connsiteY113" fmla="*/ 5829 h 10000"/>
              <a:gd name="connsiteX114" fmla="*/ 9394 w 10000"/>
              <a:gd name="connsiteY114" fmla="*/ 5689 h 10000"/>
              <a:gd name="connsiteX115" fmla="*/ 9394 w 10000"/>
              <a:gd name="connsiteY115" fmla="*/ 5550 h 10000"/>
              <a:gd name="connsiteX116" fmla="*/ 9394 w 10000"/>
              <a:gd name="connsiteY116" fmla="*/ 5410 h 10000"/>
              <a:gd name="connsiteX117" fmla="*/ 9394 w 10000"/>
              <a:gd name="connsiteY117" fmla="*/ 5410 h 10000"/>
              <a:gd name="connsiteX118" fmla="*/ 9515 w 10000"/>
              <a:gd name="connsiteY118" fmla="*/ 5410 h 10000"/>
              <a:gd name="connsiteX119" fmla="*/ 9515 w 10000"/>
              <a:gd name="connsiteY119" fmla="*/ 5410 h 10000"/>
              <a:gd name="connsiteX120" fmla="*/ 9515 w 10000"/>
              <a:gd name="connsiteY120" fmla="*/ 5550 h 10000"/>
              <a:gd name="connsiteX121" fmla="*/ 9637 w 10000"/>
              <a:gd name="connsiteY121" fmla="*/ 5689 h 10000"/>
              <a:gd name="connsiteX122" fmla="*/ 9637 w 10000"/>
              <a:gd name="connsiteY122" fmla="*/ 5829 h 10000"/>
              <a:gd name="connsiteX123" fmla="*/ 9637 w 10000"/>
              <a:gd name="connsiteY123" fmla="*/ 6108 h 10000"/>
              <a:gd name="connsiteX124" fmla="*/ 9637 w 10000"/>
              <a:gd name="connsiteY124" fmla="*/ 6387 h 10000"/>
              <a:gd name="connsiteX125" fmla="*/ 9637 w 10000"/>
              <a:gd name="connsiteY125" fmla="*/ 6667 h 10000"/>
              <a:gd name="connsiteX126" fmla="*/ 9757 w 10000"/>
              <a:gd name="connsiteY126" fmla="*/ 7225 h 10000"/>
              <a:gd name="connsiteX127" fmla="*/ 9757 w 10000"/>
              <a:gd name="connsiteY127" fmla="*/ 7644 h 10000"/>
              <a:gd name="connsiteX128" fmla="*/ 9880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0 w 10000"/>
              <a:gd name="connsiteY133" fmla="*/ 8883 h 10000"/>
              <a:gd name="connsiteX134" fmla="*/ 9757 w 10000"/>
              <a:gd name="connsiteY134" fmla="*/ 9023 h 10000"/>
              <a:gd name="connsiteX135" fmla="*/ 9637 w 10000"/>
              <a:gd name="connsiteY135" fmla="*/ 9162 h 10000"/>
              <a:gd name="connsiteX136" fmla="*/ 9515 w 10000"/>
              <a:gd name="connsiteY136" fmla="*/ 9302 h 10000"/>
              <a:gd name="connsiteX137" fmla="*/ 9272 w 10000"/>
              <a:gd name="connsiteY137" fmla="*/ 9442 h 10000"/>
              <a:gd name="connsiteX138" fmla="*/ 8788 w 10000"/>
              <a:gd name="connsiteY138" fmla="*/ 9721 h 10000"/>
              <a:gd name="connsiteX139" fmla="*/ 8318 w 10000"/>
              <a:gd name="connsiteY139" fmla="*/ 9860 h 10000"/>
              <a:gd name="connsiteX140" fmla="*/ 7955 w 10000"/>
              <a:gd name="connsiteY140" fmla="*/ 9860 h 10000"/>
              <a:gd name="connsiteX141" fmla="*/ 7469 w 10000"/>
              <a:gd name="connsiteY141" fmla="*/ 10000 h 10000"/>
              <a:gd name="connsiteX142" fmla="*/ 7469 w 10000"/>
              <a:gd name="connsiteY142" fmla="*/ 10000 h 10000"/>
              <a:gd name="connsiteX0" fmla="*/ 7240 w 9771"/>
              <a:gd name="connsiteY0" fmla="*/ 10000 h 10000"/>
              <a:gd name="connsiteX1" fmla="*/ 6878 w 9771"/>
              <a:gd name="connsiteY1" fmla="*/ 10000 h 10000"/>
              <a:gd name="connsiteX2" fmla="*/ 6514 w 9771"/>
              <a:gd name="connsiteY2" fmla="*/ 10000 h 10000"/>
              <a:gd name="connsiteX3" fmla="*/ 6151 w 9771"/>
              <a:gd name="connsiteY3" fmla="*/ 9860 h 10000"/>
              <a:gd name="connsiteX4" fmla="*/ 5787 w 9771"/>
              <a:gd name="connsiteY4" fmla="*/ 9721 h 10000"/>
              <a:gd name="connsiteX5" fmla="*/ 5437 w 9771"/>
              <a:gd name="connsiteY5" fmla="*/ 9581 h 10000"/>
              <a:gd name="connsiteX6" fmla="*/ 5196 w 9771"/>
              <a:gd name="connsiteY6" fmla="*/ 9302 h 10000"/>
              <a:gd name="connsiteX7" fmla="*/ 4954 w 9771"/>
              <a:gd name="connsiteY7" fmla="*/ 9162 h 10000"/>
              <a:gd name="connsiteX8" fmla="*/ 4832 w 9771"/>
              <a:gd name="connsiteY8" fmla="*/ 8743 h 10000"/>
              <a:gd name="connsiteX9" fmla="*/ 4589 w 9771"/>
              <a:gd name="connsiteY9" fmla="*/ 8464 h 10000"/>
              <a:gd name="connsiteX10" fmla="*/ 4468 w 9771"/>
              <a:gd name="connsiteY10" fmla="*/ 8063 h 10000"/>
              <a:gd name="connsiteX11" fmla="*/ 4468 w 9771"/>
              <a:gd name="connsiteY11" fmla="*/ 7644 h 10000"/>
              <a:gd name="connsiteX12" fmla="*/ 4347 w 9771"/>
              <a:gd name="connsiteY12" fmla="*/ 7225 h 10000"/>
              <a:gd name="connsiteX13" fmla="*/ 4347 w 9771"/>
              <a:gd name="connsiteY13" fmla="*/ 6806 h 10000"/>
              <a:gd name="connsiteX14" fmla="*/ 4347 w 9771"/>
              <a:gd name="connsiteY14" fmla="*/ 6387 h 10000"/>
              <a:gd name="connsiteX15" fmla="*/ 4468 w 9771"/>
              <a:gd name="connsiteY15" fmla="*/ 5689 h 10000"/>
              <a:gd name="connsiteX16" fmla="*/ 4468 w 9771"/>
              <a:gd name="connsiteY16" fmla="*/ 5550 h 10000"/>
              <a:gd name="connsiteX17" fmla="*/ 4468 w 9771"/>
              <a:gd name="connsiteY17" fmla="*/ 5271 h 10000"/>
              <a:gd name="connsiteX18" fmla="*/ 4589 w 9771"/>
              <a:gd name="connsiteY18" fmla="*/ 5009 h 10000"/>
              <a:gd name="connsiteX19" fmla="*/ 4589 w 9771"/>
              <a:gd name="connsiteY19" fmla="*/ 4729 h 10000"/>
              <a:gd name="connsiteX20" fmla="*/ 4589 w 9771"/>
              <a:gd name="connsiteY20" fmla="*/ 4450 h 10000"/>
              <a:gd name="connsiteX21" fmla="*/ 4712 w 9771"/>
              <a:gd name="connsiteY21" fmla="*/ 4031 h 10000"/>
              <a:gd name="connsiteX22" fmla="*/ 4712 w 9771"/>
              <a:gd name="connsiteY22" fmla="*/ 3613 h 10000"/>
              <a:gd name="connsiteX23" fmla="*/ 4832 w 9771"/>
              <a:gd name="connsiteY23" fmla="*/ 3194 h 10000"/>
              <a:gd name="connsiteX24" fmla="*/ 4832 w 9771"/>
              <a:gd name="connsiteY24" fmla="*/ 2775 h 10000"/>
              <a:gd name="connsiteX25" fmla="*/ 4832 w 9771"/>
              <a:gd name="connsiteY25" fmla="*/ 2356 h 10000"/>
              <a:gd name="connsiteX26" fmla="*/ 4954 w 9771"/>
              <a:gd name="connsiteY26" fmla="*/ 2077 h 10000"/>
              <a:gd name="connsiteX27" fmla="*/ 4954 w 9771"/>
              <a:gd name="connsiteY27" fmla="*/ 1798 h 10000"/>
              <a:gd name="connsiteX28" fmla="*/ 4954 w 9771"/>
              <a:gd name="connsiteY28" fmla="*/ 1536 h 10000"/>
              <a:gd name="connsiteX29" fmla="*/ 4954 w 9771"/>
              <a:gd name="connsiteY29" fmla="*/ 1396 h 10000"/>
              <a:gd name="connsiteX30" fmla="*/ 4954 w 9771"/>
              <a:gd name="connsiteY30" fmla="*/ 1257 h 10000"/>
              <a:gd name="connsiteX31" fmla="*/ 4954 w 9771"/>
              <a:gd name="connsiteY31" fmla="*/ 1257 h 10000"/>
              <a:gd name="connsiteX32" fmla="*/ 4954 w 9771"/>
              <a:gd name="connsiteY32" fmla="*/ 1257 h 10000"/>
              <a:gd name="connsiteX33" fmla="*/ 4832 w 9771"/>
              <a:gd name="connsiteY33" fmla="*/ 1257 h 10000"/>
              <a:gd name="connsiteX34" fmla="*/ 4712 w 9771"/>
              <a:gd name="connsiteY34" fmla="*/ 1257 h 10000"/>
              <a:gd name="connsiteX35" fmla="*/ 4589 w 9771"/>
              <a:gd name="connsiteY35" fmla="*/ 1396 h 10000"/>
              <a:gd name="connsiteX36" fmla="*/ 4468 w 9771"/>
              <a:gd name="connsiteY36" fmla="*/ 1396 h 10000"/>
              <a:gd name="connsiteX37" fmla="*/ 4226 w 9771"/>
              <a:gd name="connsiteY37" fmla="*/ 1536 h 10000"/>
              <a:gd name="connsiteX38" fmla="*/ 3984 w 9771"/>
              <a:gd name="connsiteY38" fmla="*/ 1536 h 10000"/>
              <a:gd name="connsiteX39" fmla="*/ 3740 w 9771"/>
              <a:gd name="connsiteY39" fmla="*/ 1675 h 10000"/>
              <a:gd name="connsiteX40" fmla="*/ 2544 w 9771"/>
              <a:gd name="connsiteY40" fmla="*/ 2216 h 10000"/>
              <a:gd name="connsiteX41" fmla="*/ 1333 w 9771"/>
              <a:gd name="connsiteY41" fmla="*/ 2775 h 10000"/>
              <a:gd name="connsiteX42" fmla="*/ 968 w 9771"/>
              <a:gd name="connsiteY42" fmla="*/ 2914 h 10000"/>
              <a:gd name="connsiteX43" fmla="*/ 0 w 9771"/>
              <a:gd name="connsiteY43" fmla="*/ 2356 h 10000"/>
              <a:gd name="connsiteX44" fmla="*/ 363 w 9771"/>
              <a:gd name="connsiteY44" fmla="*/ 2356 h 10000"/>
              <a:gd name="connsiteX45" fmla="*/ 726 w 9771"/>
              <a:gd name="connsiteY45" fmla="*/ 2216 h 10000"/>
              <a:gd name="connsiteX46" fmla="*/ 1090 w 9771"/>
              <a:gd name="connsiteY46" fmla="*/ 2077 h 10000"/>
              <a:gd name="connsiteX47" fmla="*/ 1574 w 9771"/>
              <a:gd name="connsiteY47" fmla="*/ 1937 h 10000"/>
              <a:gd name="connsiteX48" fmla="*/ 2060 w 9771"/>
              <a:gd name="connsiteY48" fmla="*/ 1675 h 10000"/>
              <a:gd name="connsiteX49" fmla="*/ 2423 w 9771"/>
              <a:gd name="connsiteY49" fmla="*/ 1536 h 10000"/>
              <a:gd name="connsiteX50" fmla="*/ 2772 w 9771"/>
              <a:gd name="connsiteY50" fmla="*/ 1396 h 10000"/>
              <a:gd name="connsiteX51" fmla="*/ 3135 w 9771"/>
              <a:gd name="connsiteY51" fmla="*/ 1257 h 10000"/>
              <a:gd name="connsiteX52" fmla="*/ 3377 w 9771"/>
              <a:gd name="connsiteY52" fmla="*/ 1117 h 10000"/>
              <a:gd name="connsiteX53" fmla="*/ 3620 w 9771"/>
              <a:gd name="connsiteY53" fmla="*/ 1117 h 10000"/>
              <a:gd name="connsiteX54" fmla="*/ 3863 w 9771"/>
              <a:gd name="connsiteY54" fmla="*/ 977 h 10000"/>
              <a:gd name="connsiteX55" fmla="*/ 4105 w 9771"/>
              <a:gd name="connsiteY55" fmla="*/ 838 h 10000"/>
              <a:gd name="connsiteX56" fmla="*/ 4468 w 9771"/>
              <a:gd name="connsiteY56" fmla="*/ 698 h 10000"/>
              <a:gd name="connsiteX57" fmla="*/ 4712 w 9771"/>
              <a:gd name="connsiteY57" fmla="*/ 558 h 10000"/>
              <a:gd name="connsiteX58" fmla="*/ 4954 w 9771"/>
              <a:gd name="connsiteY58" fmla="*/ 419 h 10000"/>
              <a:gd name="connsiteX59" fmla="*/ 5074 w 9771"/>
              <a:gd name="connsiteY59" fmla="*/ 279 h 10000"/>
              <a:gd name="connsiteX60" fmla="*/ 5196 w 9771"/>
              <a:gd name="connsiteY60" fmla="*/ 140 h 10000"/>
              <a:gd name="connsiteX61" fmla="*/ 5196 w 9771"/>
              <a:gd name="connsiteY61" fmla="*/ 0 h 10000"/>
              <a:gd name="connsiteX62" fmla="*/ 5317 w 9771"/>
              <a:gd name="connsiteY62" fmla="*/ 0 h 10000"/>
              <a:gd name="connsiteX63" fmla="*/ 5437 w 9771"/>
              <a:gd name="connsiteY63" fmla="*/ 0 h 10000"/>
              <a:gd name="connsiteX64" fmla="*/ 5560 w 9771"/>
              <a:gd name="connsiteY64" fmla="*/ 0 h 10000"/>
              <a:gd name="connsiteX65" fmla="*/ 5665 w 9771"/>
              <a:gd name="connsiteY65" fmla="*/ 140 h 10000"/>
              <a:gd name="connsiteX66" fmla="*/ 5787 w 9771"/>
              <a:gd name="connsiteY66" fmla="*/ 140 h 10000"/>
              <a:gd name="connsiteX67" fmla="*/ 5908 w 9771"/>
              <a:gd name="connsiteY67" fmla="*/ 419 h 10000"/>
              <a:gd name="connsiteX68" fmla="*/ 6028 w 9771"/>
              <a:gd name="connsiteY68" fmla="*/ 558 h 10000"/>
              <a:gd name="connsiteX69" fmla="*/ 6151 w 9771"/>
              <a:gd name="connsiteY69" fmla="*/ 698 h 10000"/>
              <a:gd name="connsiteX70" fmla="*/ 6271 w 9771"/>
              <a:gd name="connsiteY70" fmla="*/ 838 h 10000"/>
              <a:gd name="connsiteX71" fmla="*/ 6271 w 9771"/>
              <a:gd name="connsiteY71" fmla="*/ 977 h 10000"/>
              <a:gd name="connsiteX72" fmla="*/ 6271 w 9771"/>
              <a:gd name="connsiteY72" fmla="*/ 1117 h 10000"/>
              <a:gd name="connsiteX73" fmla="*/ 6151 w 9771"/>
              <a:gd name="connsiteY73" fmla="*/ 1117 h 10000"/>
              <a:gd name="connsiteX74" fmla="*/ 6028 w 9771"/>
              <a:gd name="connsiteY74" fmla="*/ 1257 h 10000"/>
              <a:gd name="connsiteX75" fmla="*/ 6028 w 9771"/>
              <a:gd name="connsiteY75" fmla="*/ 1396 h 10000"/>
              <a:gd name="connsiteX76" fmla="*/ 5908 w 9771"/>
              <a:gd name="connsiteY76" fmla="*/ 1536 h 10000"/>
              <a:gd name="connsiteX77" fmla="*/ 5787 w 9771"/>
              <a:gd name="connsiteY77" fmla="*/ 1798 h 10000"/>
              <a:gd name="connsiteX78" fmla="*/ 5665 w 9771"/>
              <a:gd name="connsiteY78" fmla="*/ 2216 h 10000"/>
              <a:gd name="connsiteX79" fmla="*/ 5560 w 9771"/>
              <a:gd name="connsiteY79" fmla="*/ 2635 h 10000"/>
              <a:gd name="connsiteX80" fmla="*/ 5437 w 9771"/>
              <a:gd name="connsiteY80" fmla="*/ 3054 h 10000"/>
              <a:gd name="connsiteX81" fmla="*/ 5317 w 9771"/>
              <a:gd name="connsiteY81" fmla="*/ 3613 h 10000"/>
              <a:gd name="connsiteX82" fmla="*/ 5196 w 9771"/>
              <a:gd name="connsiteY82" fmla="*/ 4171 h 10000"/>
              <a:gd name="connsiteX83" fmla="*/ 5074 w 9771"/>
              <a:gd name="connsiteY83" fmla="*/ 4729 h 10000"/>
              <a:gd name="connsiteX84" fmla="*/ 5074 w 9771"/>
              <a:gd name="connsiteY84" fmla="*/ 5271 h 10000"/>
              <a:gd name="connsiteX85" fmla="*/ 5074 w 9771"/>
              <a:gd name="connsiteY85" fmla="*/ 5689 h 10000"/>
              <a:gd name="connsiteX86" fmla="*/ 4954 w 9771"/>
              <a:gd name="connsiteY86" fmla="*/ 6248 h 10000"/>
              <a:gd name="connsiteX87" fmla="*/ 4954 w 9771"/>
              <a:gd name="connsiteY87" fmla="*/ 6667 h 10000"/>
              <a:gd name="connsiteX88" fmla="*/ 4954 w 9771"/>
              <a:gd name="connsiteY88" fmla="*/ 6946 h 10000"/>
              <a:gd name="connsiteX89" fmla="*/ 4954 w 9771"/>
              <a:gd name="connsiteY89" fmla="*/ 7365 h 10000"/>
              <a:gd name="connsiteX90" fmla="*/ 5074 w 9771"/>
              <a:gd name="connsiteY90" fmla="*/ 7644 h 10000"/>
              <a:gd name="connsiteX91" fmla="*/ 5074 w 9771"/>
              <a:gd name="connsiteY91" fmla="*/ 7784 h 10000"/>
              <a:gd name="connsiteX92" fmla="*/ 5196 w 9771"/>
              <a:gd name="connsiteY92" fmla="*/ 8063 h 10000"/>
              <a:gd name="connsiteX93" fmla="*/ 5317 w 9771"/>
              <a:gd name="connsiteY93" fmla="*/ 8202 h 10000"/>
              <a:gd name="connsiteX94" fmla="*/ 5437 w 9771"/>
              <a:gd name="connsiteY94" fmla="*/ 8342 h 10000"/>
              <a:gd name="connsiteX95" fmla="*/ 5908 w 9771"/>
              <a:gd name="connsiteY95" fmla="*/ 8604 h 10000"/>
              <a:gd name="connsiteX96" fmla="*/ 6151 w 9771"/>
              <a:gd name="connsiteY96" fmla="*/ 8743 h 10000"/>
              <a:gd name="connsiteX97" fmla="*/ 6392 w 9771"/>
              <a:gd name="connsiteY97" fmla="*/ 8743 h 10000"/>
              <a:gd name="connsiteX98" fmla="*/ 6635 w 9771"/>
              <a:gd name="connsiteY98" fmla="*/ 8883 h 10000"/>
              <a:gd name="connsiteX99" fmla="*/ 6999 w 9771"/>
              <a:gd name="connsiteY99" fmla="*/ 8883 h 10000"/>
              <a:gd name="connsiteX100" fmla="*/ 7240 w 9771"/>
              <a:gd name="connsiteY100" fmla="*/ 8743 h 10000"/>
              <a:gd name="connsiteX101" fmla="*/ 7604 w 9771"/>
              <a:gd name="connsiteY101" fmla="*/ 8743 h 10000"/>
              <a:gd name="connsiteX102" fmla="*/ 7968 w 9771"/>
              <a:gd name="connsiteY102" fmla="*/ 8604 h 10000"/>
              <a:gd name="connsiteX103" fmla="*/ 8211 w 9771"/>
              <a:gd name="connsiteY103" fmla="*/ 8604 h 10000"/>
              <a:gd name="connsiteX104" fmla="*/ 8453 w 9771"/>
              <a:gd name="connsiteY104" fmla="*/ 8342 h 10000"/>
              <a:gd name="connsiteX105" fmla="*/ 8559 w 9771"/>
              <a:gd name="connsiteY105" fmla="*/ 8202 h 10000"/>
              <a:gd name="connsiteX106" fmla="*/ 8680 w 9771"/>
              <a:gd name="connsiteY106" fmla="*/ 7923 h 10000"/>
              <a:gd name="connsiteX107" fmla="*/ 8801 w 9771"/>
              <a:gd name="connsiteY107" fmla="*/ 7644 h 10000"/>
              <a:gd name="connsiteX108" fmla="*/ 8923 w 9771"/>
              <a:gd name="connsiteY108" fmla="*/ 7086 h 10000"/>
              <a:gd name="connsiteX109" fmla="*/ 8923 w 9771"/>
              <a:gd name="connsiteY109" fmla="*/ 6527 h 10000"/>
              <a:gd name="connsiteX110" fmla="*/ 9043 w 9771"/>
              <a:gd name="connsiteY110" fmla="*/ 6248 h 10000"/>
              <a:gd name="connsiteX111" fmla="*/ 9043 w 9771"/>
              <a:gd name="connsiteY111" fmla="*/ 5969 h 10000"/>
              <a:gd name="connsiteX112" fmla="*/ 9043 w 9771"/>
              <a:gd name="connsiteY112" fmla="*/ 5829 h 10000"/>
              <a:gd name="connsiteX113" fmla="*/ 9165 w 9771"/>
              <a:gd name="connsiteY113" fmla="*/ 5689 h 10000"/>
              <a:gd name="connsiteX114" fmla="*/ 9165 w 9771"/>
              <a:gd name="connsiteY114" fmla="*/ 5550 h 10000"/>
              <a:gd name="connsiteX115" fmla="*/ 9165 w 9771"/>
              <a:gd name="connsiteY115" fmla="*/ 5410 h 10000"/>
              <a:gd name="connsiteX116" fmla="*/ 9165 w 9771"/>
              <a:gd name="connsiteY116" fmla="*/ 5410 h 10000"/>
              <a:gd name="connsiteX117" fmla="*/ 9286 w 9771"/>
              <a:gd name="connsiteY117" fmla="*/ 5410 h 10000"/>
              <a:gd name="connsiteX118" fmla="*/ 9286 w 9771"/>
              <a:gd name="connsiteY118" fmla="*/ 5410 h 10000"/>
              <a:gd name="connsiteX119" fmla="*/ 9286 w 9771"/>
              <a:gd name="connsiteY119" fmla="*/ 5550 h 10000"/>
              <a:gd name="connsiteX120" fmla="*/ 9408 w 9771"/>
              <a:gd name="connsiteY120" fmla="*/ 5689 h 10000"/>
              <a:gd name="connsiteX121" fmla="*/ 9408 w 9771"/>
              <a:gd name="connsiteY121" fmla="*/ 5829 h 10000"/>
              <a:gd name="connsiteX122" fmla="*/ 9408 w 9771"/>
              <a:gd name="connsiteY122" fmla="*/ 6108 h 10000"/>
              <a:gd name="connsiteX123" fmla="*/ 9408 w 9771"/>
              <a:gd name="connsiteY123" fmla="*/ 6387 h 10000"/>
              <a:gd name="connsiteX124" fmla="*/ 9408 w 9771"/>
              <a:gd name="connsiteY124" fmla="*/ 6667 h 10000"/>
              <a:gd name="connsiteX125" fmla="*/ 9528 w 9771"/>
              <a:gd name="connsiteY125" fmla="*/ 7225 h 10000"/>
              <a:gd name="connsiteX126" fmla="*/ 9528 w 9771"/>
              <a:gd name="connsiteY126" fmla="*/ 7644 h 10000"/>
              <a:gd name="connsiteX127" fmla="*/ 9651 w 9771"/>
              <a:gd name="connsiteY127" fmla="*/ 8063 h 10000"/>
              <a:gd name="connsiteX128" fmla="*/ 9771 w 9771"/>
              <a:gd name="connsiteY128" fmla="*/ 8342 h 10000"/>
              <a:gd name="connsiteX129" fmla="*/ 9771 w 9771"/>
              <a:gd name="connsiteY129" fmla="*/ 8604 h 10000"/>
              <a:gd name="connsiteX130" fmla="*/ 9771 w 9771"/>
              <a:gd name="connsiteY130" fmla="*/ 8743 h 10000"/>
              <a:gd name="connsiteX131" fmla="*/ 9771 w 9771"/>
              <a:gd name="connsiteY131" fmla="*/ 8883 h 10000"/>
              <a:gd name="connsiteX132" fmla="*/ 9651 w 9771"/>
              <a:gd name="connsiteY132" fmla="*/ 8883 h 10000"/>
              <a:gd name="connsiteX133" fmla="*/ 9528 w 9771"/>
              <a:gd name="connsiteY133" fmla="*/ 9023 h 10000"/>
              <a:gd name="connsiteX134" fmla="*/ 9408 w 9771"/>
              <a:gd name="connsiteY134" fmla="*/ 9162 h 10000"/>
              <a:gd name="connsiteX135" fmla="*/ 9286 w 9771"/>
              <a:gd name="connsiteY135" fmla="*/ 9302 h 10000"/>
              <a:gd name="connsiteX136" fmla="*/ 9043 w 9771"/>
              <a:gd name="connsiteY136" fmla="*/ 9442 h 10000"/>
              <a:gd name="connsiteX137" fmla="*/ 8559 w 9771"/>
              <a:gd name="connsiteY137" fmla="*/ 9721 h 10000"/>
              <a:gd name="connsiteX138" fmla="*/ 8089 w 9771"/>
              <a:gd name="connsiteY138" fmla="*/ 9860 h 10000"/>
              <a:gd name="connsiteX139" fmla="*/ 7726 w 9771"/>
              <a:gd name="connsiteY139" fmla="*/ 9860 h 10000"/>
              <a:gd name="connsiteX140" fmla="*/ 7240 w 9771"/>
              <a:gd name="connsiteY140" fmla="*/ 10000 h 10000"/>
              <a:gd name="connsiteX141" fmla="*/ 7240 w 9771"/>
              <a:gd name="connsiteY141" fmla="*/ 10000 h 10000"/>
              <a:gd name="connsiteX0" fmla="*/ 7038 w 9628"/>
              <a:gd name="connsiteY0" fmla="*/ 10000 h 10000"/>
              <a:gd name="connsiteX1" fmla="*/ 6667 w 9628"/>
              <a:gd name="connsiteY1" fmla="*/ 10000 h 10000"/>
              <a:gd name="connsiteX2" fmla="*/ 6295 w 9628"/>
              <a:gd name="connsiteY2" fmla="*/ 10000 h 10000"/>
              <a:gd name="connsiteX3" fmla="*/ 5923 w 9628"/>
              <a:gd name="connsiteY3" fmla="*/ 9860 h 10000"/>
              <a:gd name="connsiteX4" fmla="*/ 5551 w 9628"/>
              <a:gd name="connsiteY4" fmla="*/ 9721 h 10000"/>
              <a:gd name="connsiteX5" fmla="*/ 5192 w 9628"/>
              <a:gd name="connsiteY5" fmla="*/ 9581 h 10000"/>
              <a:gd name="connsiteX6" fmla="*/ 4946 w 9628"/>
              <a:gd name="connsiteY6" fmla="*/ 9302 h 10000"/>
              <a:gd name="connsiteX7" fmla="*/ 4698 w 9628"/>
              <a:gd name="connsiteY7" fmla="*/ 9162 h 10000"/>
              <a:gd name="connsiteX8" fmla="*/ 4573 w 9628"/>
              <a:gd name="connsiteY8" fmla="*/ 8743 h 10000"/>
              <a:gd name="connsiteX9" fmla="*/ 4325 w 9628"/>
              <a:gd name="connsiteY9" fmla="*/ 8464 h 10000"/>
              <a:gd name="connsiteX10" fmla="*/ 4201 w 9628"/>
              <a:gd name="connsiteY10" fmla="*/ 8063 h 10000"/>
              <a:gd name="connsiteX11" fmla="*/ 4201 w 9628"/>
              <a:gd name="connsiteY11" fmla="*/ 7644 h 10000"/>
              <a:gd name="connsiteX12" fmla="*/ 4077 w 9628"/>
              <a:gd name="connsiteY12" fmla="*/ 7225 h 10000"/>
              <a:gd name="connsiteX13" fmla="*/ 4077 w 9628"/>
              <a:gd name="connsiteY13" fmla="*/ 6806 h 10000"/>
              <a:gd name="connsiteX14" fmla="*/ 4077 w 9628"/>
              <a:gd name="connsiteY14" fmla="*/ 6387 h 10000"/>
              <a:gd name="connsiteX15" fmla="*/ 4201 w 9628"/>
              <a:gd name="connsiteY15" fmla="*/ 5689 h 10000"/>
              <a:gd name="connsiteX16" fmla="*/ 4201 w 9628"/>
              <a:gd name="connsiteY16" fmla="*/ 5550 h 10000"/>
              <a:gd name="connsiteX17" fmla="*/ 4201 w 9628"/>
              <a:gd name="connsiteY17" fmla="*/ 5271 h 10000"/>
              <a:gd name="connsiteX18" fmla="*/ 4325 w 9628"/>
              <a:gd name="connsiteY18" fmla="*/ 5009 h 10000"/>
              <a:gd name="connsiteX19" fmla="*/ 4325 w 9628"/>
              <a:gd name="connsiteY19" fmla="*/ 4729 h 10000"/>
              <a:gd name="connsiteX20" fmla="*/ 4325 w 9628"/>
              <a:gd name="connsiteY20" fmla="*/ 4450 h 10000"/>
              <a:gd name="connsiteX21" fmla="*/ 4450 w 9628"/>
              <a:gd name="connsiteY21" fmla="*/ 4031 h 10000"/>
              <a:gd name="connsiteX22" fmla="*/ 4450 w 9628"/>
              <a:gd name="connsiteY22" fmla="*/ 3613 h 10000"/>
              <a:gd name="connsiteX23" fmla="*/ 4573 w 9628"/>
              <a:gd name="connsiteY23" fmla="*/ 3194 h 10000"/>
              <a:gd name="connsiteX24" fmla="*/ 4573 w 9628"/>
              <a:gd name="connsiteY24" fmla="*/ 2775 h 10000"/>
              <a:gd name="connsiteX25" fmla="*/ 4573 w 9628"/>
              <a:gd name="connsiteY25" fmla="*/ 2356 h 10000"/>
              <a:gd name="connsiteX26" fmla="*/ 4698 w 9628"/>
              <a:gd name="connsiteY26" fmla="*/ 2077 h 10000"/>
              <a:gd name="connsiteX27" fmla="*/ 4698 w 9628"/>
              <a:gd name="connsiteY27" fmla="*/ 1798 h 10000"/>
              <a:gd name="connsiteX28" fmla="*/ 4698 w 9628"/>
              <a:gd name="connsiteY28" fmla="*/ 1536 h 10000"/>
              <a:gd name="connsiteX29" fmla="*/ 4698 w 9628"/>
              <a:gd name="connsiteY29" fmla="*/ 1396 h 10000"/>
              <a:gd name="connsiteX30" fmla="*/ 4698 w 9628"/>
              <a:gd name="connsiteY30" fmla="*/ 1257 h 10000"/>
              <a:gd name="connsiteX31" fmla="*/ 4698 w 9628"/>
              <a:gd name="connsiteY31" fmla="*/ 1257 h 10000"/>
              <a:gd name="connsiteX32" fmla="*/ 4698 w 9628"/>
              <a:gd name="connsiteY32" fmla="*/ 1257 h 10000"/>
              <a:gd name="connsiteX33" fmla="*/ 4573 w 9628"/>
              <a:gd name="connsiteY33" fmla="*/ 1257 h 10000"/>
              <a:gd name="connsiteX34" fmla="*/ 4450 w 9628"/>
              <a:gd name="connsiteY34" fmla="*/ 1257 h 10000"/>
              <a:gd name="connsiteX35" fmla="*/ 4325 w 9628"/>
              <a:gd name="connsiteY35" fmla="*/ 1396 h 10000"/>
              <a:gd name="connsiteX36" fmla="*/ 4201 w 9628"/>
              <a:gd name="connsiteY36" fmla="*/ 1396 h 10000"/>
              <a:gd name="connsiteX37" fmla="*/ 3953 w 9628"/>
              <a:gd name="connsiteY37" fmla="*/ 1536 h 10000"/>
              <a:gd name="connsiteX38" fmla="*/ 3705 w 9628"/>
              <a:gd name="connsiteY38" fmla="*/ 1536 h 10000"/>
              <a:gd name="connsiteX39" fmla="*/ 3456 w 9628"/>
              <a:gd name="connsiteY39" fmla="*/ 1675 h 10000"/>
              <a:gd name="connsiteX40" fmla="*/ 2232 w 9628"/>
              <a:gd name="connsiteY40" fmla="*/ 2216 h 10000"/>
              <a:gd name="connsiteX41" fmla="*/ 992 w 9628"/>
              <a:gd name="connsiteY41" fmla="*/ 2775 h 10000"/>
              <a:gd name="connsiteX42" fmla="*/ 619 w 9628"/>
              <a:gd name="connsiteY42" fmla="*/ 2914 h 10000"/>
              <a:gd name="connsiteX43" fmla="*/ 0 w 9628"/>
              <a:gd name="connsiteY43" fmla="*/ 2356 h 10000"/>
              <a:gd name="connsiteX44" fmla="*/ 371 w 9628"/>
              <a:gd name="connsiteY44" fmla="*/ 2216 h 10000"/>
              <a:gd name="connsiteX45" fmla="*/ 744 w 9628"/>
              <a:gd name="connsiteY45" fmla="*/ 2077 h 10000"/>
              <a:gd name="connsiteX46" fmla="*/ 1239 w 9628"/>
              <a:gd name="connsiteY46" fmla="*/ 1937 h 10000"/>
              <a:gd name="connsiteX47" fmla="*/ 1736 w 9628"/>
              <a:gd name="connsiteY47" fmla="*/ 1675 h 10000"/>
              <a:gd name="connsiteX48" fmla="*/ 2108 w 9628"/>
              <a:gd name="connsiteY48" fmla="*/ 1536 h 10000"/>
              <a:gd name="connsiteX49" fmla="*/ 2465 w 9628"/>
              <a:gd name="connsiteY49" fmla="*/ 1396 h 10000"/>
              <a:gd name="connsiteX50" fmla="*/ 2836 w 9628"/>
              <a:gd name="connsiteY50" fmla="*/ 1257 h 10000"/>
              <a:gd name="connsiteX51" fmla="*/ 3084 w 9628"/>
              <a:gd name="connsiteY51" fmla="*/ 1117 h 10000"/>
              <a:gd name="connsiteX52" fmla="*/ 3333 w 9628"/>
              <a:gd name="connsiteY52" fmla="*/ 1117 h 10000"/>
              <a:gd name="connsiteX53" fmla="*/ 3582 w 9628"/>
              <a:gd name="connsiteY53" fmla="*/ 977 h 10000"/>
              <a:gd name="connsiteX54" fmla="*/ 3829 w 9628"/>
              <a:gd name="connsiteY54" fmla="*/ 838 h 10000"/>
              <a:gd name="connsiteX55" fmla="*/ 4201 w 9628"/>
              <a:gd name="connsiteY55" fmla="*/ 698 h 10000"/>
              <a:gd name="connsiteX56" fmla="*/ 4450 w 9628"/>
              <a:gd name="connsiteY56" fmla="*/ 558 h 10000"/>
              <a:gd name="connsiteX57" fmla="*/ 4698 w 9628"/>
              <a:gd name="connsiteY57" fmla="*/ 419 h 10000"/>
              <a:gd name="connsiteX58" fmla="*/ 4821 w 9628"/>
              <a:gd name="connsiteY58" fmla="*/ 279 h 10000"/>
              <a:gd name="connsiteX59" fmla="*/ 4946 w 9628"/>
              <a:gd name="connsiteY59" fmla="*/ 140 h 10000"/>
              <a:gd name="connsiteX60" fmla="*/ 4946 w 9628"/>
              <a:gd name="connsiteY60" fmla="*/ 0 h 10000"/>
              <a:gd name="connsiteX61" fmla="*/ 5070 w 9628"/>
              <a:gd name="connsiteY61" fmla="*/ 0 h 10000"/>
              <a:gd name="connsiteX62" fmla="*/ 5192 w 9628"/>
              <a:gd name="connsiteY62" fmla="*/ 0 h 10000"/>
              <a:gd name="connsiteX63" fmla="*/ 5318 w 9628"/>
              <a:gd name="connsiteY63" fmla="*/ 0 h 10000"/>
              <a:gd name="connsiteX64" fmla="*/ 5426 w 9628"/>
              <a:gd name="connsiteY64" fmla="*/ 140 h 10000"/>
              <a:gd name="connsiteX65" fmla="*/ 5551 w 9628"/>
              <a:gd name="connsiteY65" fmla="*/ 140 h 10000"/>
              <a:gd name="connsiteX66" fmla="*/ 5674 w 9628"/>
              <a:gd name="connsiteY66" fmla="*/ 419 h 10000"/>
              <a:gd name="connsiteX67" fmla="*/ 5797 w 9628"/>
              <a:gd name="connsiteY67" fmla="*/ 558 h 10000"/>
              <a:gd name="connsiteX68" fmla="*/ 5923 w 9628"/>
              <a:gd name="connsiteY68" fmla="*/ 698 h 10000"/>
              <a:gd name="connsiteX69" fmla="*/ 6046 w 9628"/>
              <a:gd name="connsiteY69" fmla="*/ 838 h 10000"/>
              <a:gd name="connsiteX70" fmla="*/ 6046 w 9628"/>
              <a:gd name="connsiteY70" fmla="*/ 977 h 10000"/>
              <a:gd name="connsiteX71" fmla="*/ 6046 w 9628"/>
              <a:gd name="connsiteY71" fmla="*/ 1117 h 10000"/>
              <a:gd name="connsiteX72" fmla="*/ 5923 w 9628"/>
              <a:gd name="connsiteY72" fmla="*/ 1117 h 10000"/>
              <a:gd name="connsiteX73" fmla="*/ 5797 w 9628"/>
              <a:gd name="connsiteY73" fmla="*/ 1257 h 10000"/>
              <a:gd name="connsiteX74" fmla="*/ 5797 w 9628"/>
              <a:gd name="connsiteY74" fmla="*/ 1396 h 10000"/>
              <a:gd name="connsiteX75" fmla="*/ 5674 w 9628"/>
              <a:gd name="connsiteY75" fmla="*/ 1536 h 10000"/>
              <a:gd name="connsiteX76" fmla="*/ 5551 w 9628"/>
              <a:gd name="connsiteY76" fmla="*/ 1798 h 10000"/>
              <a:gd name="connsiteX77" fmla="*/ 5426 w 9628"/>
              <a:gd name="connsiteY77" fmla="*/ 2216 h 10000"/>
              <a:gd name="connsiteX78" fmla="*/ 5318 w 9628"/>
              <a:gd name="connsiteY78" fmla="*/ 2635 h 10000"/>
              <a:gd name="connsiteX79" fmla="*/ 5192 w 9628"/>
              <a:gd name="connsiteY79" fmla="*/ 3054 h 10000"/>
              <a:gd name="connsiteX80" fmla="*/ 5070 w 9628"/>
              <a:gd name="connsiteY80" fmla="*/ 3613 h 10000"/>
              <a:gd name="connsiteX81" fmla="*/ 4946 w 9628"/>
              <a:gd name="connsiteY81" fmla="*/ 4171 h 10000"/>
              <a:gd name="connsiteX82" fmla="*/ 4821 w 9628"/>
              <a:gd name="connsiteY82" fmla="*/ 4729 h 10000"/>
              <a:gd name="connsiteX83" fmla="*/ 4821 w 9628"/>
              <a:gd name="connsiteY83" fmla="*/ 5271 h 10000"/>
              <a:gd name="connsiteX84" fmla="*/ 4821 w 9628"/>
              <a:gd name="connsiteY84" fmla="*/ 5689 h 10000"/>
              <a:gd name="connsiteX85" fmla="*/ 4698 w 9628"/>
              <a:gd name="connsiteY85" fmla="*/ 6248 h 10000"/>
              <a:gd name="connsiteX86" fmla="*/ 4698 w 9628"/>
              <a:gd name="connsiteY86" fmla="*/ 6667 h 10000"/>
              <a:gd name="connsiteX87" fmla="*/ 4698 w 9628"/>
              <a:gd name="connsiteY87" fmla="*/ 6946 h 10000"/>
              <a:gd name="connsiteX88" fmla="*/ 4698 w 9628"/>
              <a:gd name="connsiteY88" fmla="*/ 7365 h 10000"/>
              <a:gd name="connsiteX89" fmla="*/ 4821 w 9628"/>
              <a:gd name="connsiteY89" fmla="*/ 7644 h 10000"/>
              <a:gd name="connsiteX90" fmla="*/ 4821 w 9628"/>
              <a:gd name="connsiteY90" fmla="*/ 7784 h 10000"/>
              <a:gd name="connsiteX91" fmla="*/ 4946 w 9628"/>
              <a:gd name="connsiteY91" fmla="*/ 8063 h 10000"/>
              <a:gd name="connsiteX92" fmla="*/ 5070 w 9628"/>
              <a:gd name="connsiteY92" fmla="*/ 8202 h 10000"/>
              <a:gd name="connsiteX93" fmla="*/ 5192 w 9628"/>
              <a:gd name="connsiteY93" fmla="*/ 8342 h 10000"/>
              <a:gd name="connsiteX94" fmla="*/ 5674 w 9628"/>
              <a:gd name="connsiteY94" fmla="*/ 8604 h 10000"/>
              <a:gd name="connsiteX95" fmla="*/ 5923 w 9628"/>
              <a:gd name="connsiteY95" fmla="*/ 8743 h 10000"/>
              <a:gd name="connsiteX96" fmla="*/ 6170 w 9628"/>
              <a:gd name="connsiteY96" fmla="*/ 8743 h 10000"/>
              <a:gd name="connsiteX97" fmla="*/ 6419 w 9628"/>
              <a:gd name="connsiteY97" fmla="*/ 8883 h 10000"/>
              <a:gd name="connsiteX98" fmla="*/ 6791 w 9628"/>
              <a:gd name="connsiteY98" fmla="*/ 8883 h 10000"/>
              <a:gd name="connsiteX99" fmla="*/ 7038 w 9628"/>
              <a:gd name="connsiteY99" fmla="*/ 8743 h 10000"/>
              <a:gd name="connsiteX100" fmla="*/ 7410 w 9628"/>
              <a:gd name="connsiteY100" fmla="*/ 8743 h 10000"/>
              <a:gd name="connsiteX101" fmla="*/ 7783 w 9628"/>
              <a:gd name="connsiteY101" fmla="*/ 8604 h 10000"/>
              <a:gd name="connsiteX102" fmla="*/ 8031 w 9628"/>
              <a:gd name="connsiteY102" fmla="*/ 8604 h 10000"/>
              <a:gd name="connsiteX103" fmla="*/ 8279 w 9628"/>
              <a:gd name="connsiteY103" fmla="*/ 8342 h 10000"/>
              <a:gd name="connsiteX104" fmla="*/ 8388 w 9628"/>
              <a:gd name="connsiteY104" fmla="*/ 8202 h 10000"/>
              <a:gd name="connsiteX105" fmla="*/ 8511 w 9628"/>
              <a:gd name="connsiteY105" fmla="*/ 7923 h 10000"/>
              <a:gd name="connsiteX106" fmla="*/ 8635 w 9628"/>
              <a:gd name="connsiteY106" fmla="*/ 7644 h 10000"/>
              <a:gd name="connsiteX107" fmla="*/ 8760 w 9628"/>
              <a:gd name="connsiteY107" fmla="*/ 7086 h 10000"/>
              <a:gd name="connsiteX108" fmla="*/ 8760 w 9628"/>
              <a:gd name="connsiteY108" fmla="*/ 6527 h 10000"/>
              <a:gd name="connsiteX109" fmla="*/ 8883 w 9628"/>
              <a:gd name="connsiteY109" fmla="*/ 6248 h 10000"/>
              <a:gd name="connsiteX110" fmla="*/ 8883 w 9628"/>
              <a:gd name="connsiteY110" fmla="*/ 5969 h 10000"/>
              <a:gd name="connsiteX111" fmla="*/ 8883 w 9628"/>
              <a:gd name="connsiteY111" fmla="*/ 5829 h 10000"/>
              <a:gd name="connsiteX112" fmla="*/ 9008 w 9628"/>
              <a:gd name="connsiteY112" fmla="*/ 5689 h 10000"/>
              <a:gd name="connsiteX113" fmla="*/ 9008 w 9628"/>
              <a:gd name="connsiteY113" fmla="*/ 5550 h 10000"/>
              <a:gd name="connsiteX114" fmla="*/ 9008 w 9628"/>
              <a:gd name="connsiteY114" fmla="*/ 5410 h 10000"/>
              <a:gd name="connsiteX115" fmla="*/ 9008 w 9628"/>
              <a:gd name="connsiteY115" fmla="*/ 5410 h 10000"/>
              <a:gd name="connsiteX116" fmla="*/ 9132 w 9628"/>
              <a:gd name="connsiteY116" fmla="*/ 5410 h 10000"/>
              <a:gd name="connsiteX117" fmla="*/ 9132 w 9628"/>
              <a:gd name="connsiteY117" fmla="*/ 5410 h 10000"/>
              <a:gd name="connsiteX118" fmla="*/ 9132 w 9628"/>
              <a:gd name="connsiteY118" fmla="*/ 5550 h 10000"/>
              <a:gd name="connsiteX119" fmla="*/ 9256 w 9628"/>
              <a:gd name="connsiteY119" fmla="*/ 5689 h 10000"/>
              <a:gd name="connsiteX120" fmla="*/ 9256 w 9628"/>
              <a:gd name="connsiteY120" fmla="*/ 5829 h 10000"/>
              <a:gd name="connsiteX121" fmla="*/ 9256 w 9628"/>
              <a:gd name="connsiteY121" fmla="*/ 6108 h 10000"/>
              <a:gd name="connsiteX122" fmla="*/ 9256 w 9628"/>
              <a:gd name="connsiteY122" fmla="*/ 6387 h 10000"/>
              <a:gd name="connsiteX123" fmla="*/ 9256 w 9628"/>
              <a:gd name="connsiteY123" fmla="*/ 6667 h 10000"/>
              <a:gd name="connsiteX124" fmla="*/ 9379 w 9628"/>
              <a:gd name="connsiteY124" fmla="*/ 7225 h 10000"/>
              <a:gd name="connsiteX125" fmla="*/ 9379 w 9628"/>
              <a:gd name="connsiteY125" fmla="*/ 7644 h 10000"/>
              <a:gd name="connsiteX126" fmla="*/ 9505 w 9628"/>
              <a:gd name="connsiteY126" fmla="*/ 8063 h 10000"/>
              <a:gd name="connsiteX127" fmla="*/ 9628 w 9628"/>
              <a:gd name="connsiteY127" fmla="*/ 8342 h 10000"/>
              <a:gd name="connsiteX128" fmla="*/ 9628 w 9628"/>
              <a:gd name="connsiteY128" fmla="*/ 8604 h 10000"/>
              <a:gd name="connsiteX129" fmla="*/ 9628 w 9628"/>
              <a:gd name="connsiteY129" fmla="*/ 8743 h 10000"/>
              <a:gd name="connsiteX130" fmla="*/ 9628 w 9628"/>
              <a:gd name="connsiteY130" fmla="*/ 8883 h 10000"/>
              <a:gd name="connsiteX131" fmla="*/ 9505 w 9628"/>
              <a:gd name="connsiteY131" fmla="*/ 8883 h 10000"/>
              <a:gd name="connsiteX132" fmla="*/ 9379 w 9628"/>
              <a:gd name="connsiteY132" fmla="*/ 9023 h 10000"/>
              <a:gd name="connsiteX133" fmla="*/ 9256 w 9628"/>
              <a:gd name="connsiteY133" fmla="*/ 9162 h 10000"/>
              <a:gd name="connsiteX134" fmla="*/ 9132 w 9628"/>
              <a:gd name="connsiteY134" fmla="*/ 9302 h 10000"/>
              <a:gd name="connsiteX135" fmla="*/ 8883 w 9628"/>
              <a:gd name="connsiteY135" fmla="*/ 9442 h 10000"/>
              <a:gd name="connsiteX136" fmla="*/ 8388 w 9628"/>
              <a:gd name="connsiteY136" fmla="*/ 9721 h 10000"/>
              <a:gd name="connsiteX137" fmla="*/ 7907 w 9628"/>
              <a:gd name="connsiteY137" fmla="*/ 9860 h 10000"/>
              <a:gd name="connsiteX138" fmla="*/ 7535 w 9628"/>
              <a:gd name="connsiteY138" fmla="*/ 9860 h 10000"/>
              <a:gd name="connsiteX139" fmla="*/ 7038 w 9628"/>
              <a:gd name="connsiteY139" fmla="*/ 10000 h 10000"/>
              <a:gd name="connsiteX140" fmla="*/ 7038 w 9628"/>
              <a:gd name="connsiteY140" fmla="*/ 10000 h 10000"/>
              <a:gd name="connsiteX0" fmla="*/ 6925 w 9615"/>
              <a:gd name="connsiteY0" fmla="*/ 10000 h 10000"/>
              <a:gd name="connsiteX1" fmla="*/ 6540 w 9615"/>
              <a:gd name="connsiteY1" fmla="*/ 10000 h 10000"/>
              <a:gd name="connsiteX2" fmla="*/ 6153 w 9615"/>
              <a:gd name="connsiteY2" fmla="*/ 10000 h 10000"/>
              <a:gd name="connsiteX3" fmla="*/ 5767 w 9615"/>
              <a:gd name="connsiteY3" fmla="*/ 9860 h 10000"/>
              <a:gd name="connsiteX4" fmla="*/ 5380 w 9615"/>
              <a:gd name="connsiteY4" fmla="*/ 9721 h 10000"/>
              <a:gd name="connsiteX5" fmla="*/ 5008 w 9615"/>
              <a:gd name="connsiteY5" fmla="*/ 9581 h 10000"/>
              <a:gd name="connsiteX6" fmla="*/ 4752 w 9615"/>
              <a:gd name="connsiteY6" fmla="*/ 9302 h 10000"/>
              <a:gd name="connsiteX7" fmla="*/ 4495 w 9615"/>
              <a:gd name="connsiteY7" fmla="*/ 9162 h 10000"/>
              <a:gd name="connsiteX8" fmla="*/ 4365 w 9615"/>
              <a:gd name="connsiteY8" fmla="*/ 8743 h 10000"/>
              <a:gd name="connsiteX9" fmla="*/ 4107 w 9615"/>
              <a:gd name="connsiteY9" fmla="*/ 8464 h 10000"/>
              <a:gd name="connsiteX10" fmla="*/ 3978 w 9615"/>
              <a:gd name="connsiteY10" fmla="*/ 8063 h 10000"/>
              <a:gd name="connsiteX11" fmla="*/ 3978 w 9615"/>
              <a:gd name="connsiteY11" fmla="*/ 7644 h 10000"/>
              <a:gd name="connsiteX12" fmla="*/ 3850 w 9615"/>
              <a:gd name="connsiteY12" fmla="*/ 7225 h 10000"/>
              <a:gd name="connsiteX13" fmla="*/ 3850 w 9615"/>
              <a:gd name="connsiteY13" fmla="*/ 6806 h 10000"/>
              <a:gd name="connsiteX14" fmla="*/ 3850 w 9615"/>
              <a:gd name="connsiteY14" fmla="*/ 6387 h 10000"/>
              <a:gd name="connsiteX15" fmla="*/ 3978 w 9615"/>
              <a:gd name="connsiteY15" fmla="*/ 5689 h 10000"/>
              <a:gd name="connsiteX16" fmla="*/ 3978 w 9615"/>
              <a:gd name="connsiteY16" fmla="*/ 5550 h 10000"/>
              <a:gd name="connsiteX17" fmla="*/ 3978 w 9615"/>
              <a:gd name="connsiteY17" fmla="*/ 5271 h 10000"/>
              <a:gd name="connsiteX18" fmla="*/ 4107 w 9615"/>
              <a:gd name="connsiteY18" fmla="*/ 5009 h 10000"/>
              <a:gd name="connsiteX19" fmla="*/ 4107 w 9615"/>
              <a:gd name="connsiteY19" fmla="*/ 4729 h 10000"/>
              <a:gd name="connsiteX20" fmla="*/ 4107 w 9615"/>
              <a:gd name="connsiteY20" fmla="*/ 4450 h 10000"/>
              <a:gd name="connsiteX21" fmla="*/ 4237 w 9615"/>
              <a:gd name="connsiteY21" fmla="*/ 4031 h 10000"/>
              <a:gd name="connsiteX22" fmla="*/ 4237 w 9615"/>
              <a:gd name="connsiteY22" fmla="*/ 3613 h 10000"/>
              <a:gd name="connsiteX23" fmla="*/ 4365 w 9615"/>
              <a:gd name="connsiteY23" fmla="*/ 3194 h 10000"/>
              <a:gd name="connsiteX24" fmla="*/ 4365 w 9615"/>
              <a:gd name="connsiteY24" fmla="*/ 2775 h 10000"/>
              <a:gd name="connsiteX25" fmla="*/ 4365 w 9615"/>
              <a:gd name="connsiteY25" fmla="*/ 2356 h 10000"/>
              <a:gd name="connsiteX26" fmla="*/ 4495 w 9615"/>
              <a:gd name="connsiteY26" fmla="*/ 2077 h 10000"/>
              <a:gd name="connsiteX27" fmla="*/ 4495 w 9615"/>
              <a:gd name="connsiteY27" fmla="*/ 1798 h 10000"/>
              <a:gd name="connsiteX28" fmla="*/ 4495 w 9615"/>
              <a:gd name="connsiteY28" fmla="*/ 1536 h 10000"/>
              <a:gd name="connsiteX29" fmla="*/ 4495 w 9615"/>
              <a:gd name="connsiteY29" fmla="*/ 1396 h 10000"/>
              <a:gd name="connsiteX30" fmla="*/ 4495 w 9615"/>
              <a:gd name="connsiteY30" fmla="*/ 1257 h 10000"/>
              <a:gd name="connsiteX31" fmla="*/ 4495 w 9615"/>
              <a:gd name="connsiteY31" fmla="*/ 1257 h 10000"/>
              <a:gd name="connsiteX32" fmla="*/ 4495 w 9615"/>
              <a:gd name="connsiteY32" fmla="*/ 1257 h 10000"/>
              <a:gd name="connsiteX33" fmla="*/ 4365 w 9615"/>
              <a:gd name="connsiteY33" fmla="*/ 1257 h 10000"/>
              <a:gd name="connsiteX34" fmla="*/ 4237 w 9615"/>
              <a:gd name="connsiteY34" fmla="*/ 1257 h 10000"/>
              <a:gd name="connsiteX35" fmla="*/ 4107 w 9615"/>
              <a:gd name="connsiteY35" fmla="*/ 1396 h 10000"/>
              <a:gd name="connsiteX36" fmla="*/ 3978 w 9615"/>
              <a:gd name="connsiteY36" fmla="*/ 1396 h 10000"/>
              <a:gd name="connsiteX37" fmla="*/ 3721 w 9615"/>
              <a:gd name="connsiteY37" fmla="*/ 1536 h 10000"/>
              <a:gd name="connsiteX38" fmla="*/ 3463 w 9615"/>
              <a:gd name="connsiteY38" fmla="*/ 1536 h 10000"/>
              <a:gd name="connsiteX39" fmla="*/ 3205 w 9615"/>
              <a:gd name="connsiteY39" fmla="*/ 1675 h 10000"/>
              <a:gd name="connsiteX40" fmla="*/ 1933 w 9615"/>
              <a:gd name="connsiteY40" fmla="*/ 2216 h 10000"/>
              <a:gd name="connsiteX41" fmla="*/ 645 w 9615"/>
              <a:gd name="connsiteY41" fmla="*/ 2775 h 10000"/>
              <a:gd name="connsiteX42" fmla="*/ 258 w 9615"/>
              <a:gd name="connsiteY42" fmla="*/ 2914 h 10000"/>
              <a:gd name="connsiteX43" fmla="*/ 0 w 9615"/>
              <a:gd name="connsiteY43" fmla="*/ 2216 h 10000"/>
              <a:gd name="connsiteX44" fmla="*/ 388 w 9615"/>
              <a:gd name="connsiteY44" fmla="*/ 2077 h 10000"/>
              <a:gd name="connsiteX45" fmla="*/ 902 w 9615"/>
              <a:gd name="connsiteY45" fmla="*/ 1937 h 10000"/>
              <a:gd name="connsiteX46" fmla="*/ 1418 w 9615"/>
              <a:gd name="connsiteY46" fmla="*/ 1675 h 10000"/>
              <a:gd name="connsiteX47" fmla="*/ 1804 w 9615"/>
              <a:gd name="connsiteY47" fmla="*/ 1536 h 10000"/>
              <a:gd name="connsiteX48" fmla="*/ 2175 w 9615"/>
              <a:gd name="connsiteY48" fmla="*/ 1396 h 10000"/>
              <a:gd name="connsiteX49" fmla="*/ 2561 w 9615"/>
              <a:gd name="connsiteY49" fmla="*/ 1257 h 10000"/>
              <a:gd name="connsiteX50" fmla="*/ 2818 w 9615"/>
              <a:gd name="connsiteY50" fmla="*/ 1117 h 10000"/>
              <a:gd name="connsiteX51" fmla="*/ 3077 w 9615"/>
              <a:gd name="connsiteY51" fmla="*/ 1117 h 10000"/>
              <a:gd name="connsiteX52" fmla="*/ 3335 w 9615"/>
              <a:gd name="connsiteY52" fmla="*/ 977 h 10000"/>
              <a:gd name="connsiteX53" fmla="*/ 3592 w 9615"/>
              <a:gd name="connsiteY53" fmla="*/ 838 h 10000"/>
              <a:gd name="connsiteX54" fmla="*/ 3978 w 9615"/>
              <a:gd name="connsiteY54" fmla="*/ 698 h 10000"/>
              <a:gd name="connsiteX55" fmla="*/ 4237 w 9615"/>
              <a:gd name="connsiteY55" fmla="*/ 558 h 10000"/>
              <a:gd name="connsiteX56" fmla="*/ 4495 w 9615"/>
              <a:gd name="connsiteY56" fmla="*/ 419 h 10000"/>
              <a:gd name="connsiteX57" fmla="*/ 4622 w 9615"/>
              <a:gd name="connsiteY57" fmla="*/ 279 h 10000"/>
              <a:gd name="connsiteX58" fmla="*/ 4752 w 9615"/>
              <a:gd name="connsiteY58" fmla="*/ 140 h 10000"/>
              <a:gd name="connsiteX59" fmla="*/ 4752 w 9615"/>
              <a:gd name="connsiteY59" fmla="*/ 0 h 10000"/>
              <a:gd name="connsiteX60" fmla="*/ 4881 w 9615"/>
              <a:gd name="connsiteY60" fmla="*/ 0 h 10000"/>
              <a:gd name="connsiteX61" fmla="*/ 5008 w 9615"/>
              <a:gd name="connsiteY61" fmla="*/ 0 h 10000"/>
              <a:gd name="connsiteX62" fmla="*/ 5138 w 9615"/>
              <a:gd name="connsiteY62" fmla="*/ 0 h 10000"/>
              <a:gd name="connsiteX63" fmla="*/ 5251 w 9615"/>
              <a:gd name="connsiteY63" fmla="*/ 140 h 10000"/>
              <a:gd name="connsiteX64" fmla="*/ 5380 w 9615"/>
              <a:gd name="connsiteY64" fmla="*/ 140 h 10000"/>
              <a:gd name="connsiteX65" fmla="*/ 5508 w 9615"/>
              <a:gd name="connsiteY65" fmla="*/ 419 h 10000"/>
              <a:gd name="connsiteX66" fmla="*/ 5636 w 9615"/>
              <a:gd name="connsiteY66" fmla="*/ 558 h 10000"/>
              <a:gd name="connsiteX67" fmla="*/ 5767 w 9615"/>
              <a:gd name="connsiteY67" fmla="*/ 698 h 10000"/>
              <a:gd name="connsiteX68" fmla="*/ 5895 w 9615"/>
              <a:gd name="connsiteY68" fmla="*/ 838 h 10000"/>
              <a:gd name="connsiteX69" fmla="*/ 5895 w 9615"/>
              <a:gd name="connsiteY69" fmla="*/ 977 h 10000"/>
              <a:gd name="connsiteX70" fmla="*/ 5895 w 9615"/>
              <a:gd name="connsiteY70" fmla="*/ 1117 h 10000"/>
              <a:gd name="connsiteX71" fmla="*/ 5767 w 9615"/>
              <a:gd name="connsiteY71" fmla="*/ 1117 h 10000"/>
              <a:gd name="connsiteX72" fmla="*/ 5636 w 9615"/>
              <a:gd name="connsiteY72" fmla="*/ 1257 h 10000"/>
              <a:gd name="connsiteX73" fmla="*/ 5636 w 9615"/>
              <a:gd name="connsiteY73" fmla="*/ 1396 h 10000"/>
              <a:gd name="connsiteX74" fmla="*/ 5508 w 9615"/>
              <a:gd name="connsiteY74" fmla="*/ 1536 h 10000"/>
              <a:gd name="connsiteX75" fmla="*/ 5380 w 9615"/>
              <a:gd name="connsiteY75" fmla="*/ 1798 h 10000"/>
              <a:gd name="connsiteX76" fmla="*/ 5251 w 9615"/>
              <a:gd name="connsiteY76" fmla="*/ 2216 h 10000"/>
              <a:gd name="connsiteX77" fmla="*/ 5138 w 9615"/>
              <a:gd name="connsiteY77" fmla="*/ 2635 h 10000"/>
              <a:gd name="connsiteX78" fmla="*/ 5008 w 9615"/>
              <a:gd name="connsiteY78" fmla="*/ 3054 h 10000"/>
              <a:gd name="connsiteX79" fmla="*/ 4881 w 9615"/>
              <a:gd name="connsiteY79" fmla="*/ 3613 h 10000"/>
              <a:gd name="connsiteX80" fmla="*/ 4752 w 9615"/>
              <a:gd name="connsiteY80" fmla="*/ 4171 h 10000"/>
              <a:gd name="connsiteX81" fmla="*/ 4622 w 9615"/>
              <a:gd name="connsiteY81" fmla="*/ 4729 h 10000"/>
              <a:gd name="connsiteX82" fmla="*/ 4622 w 9615"/>
              <a:gd name="connsiteY82" fmla="*/ 5271 h 10000"/>
              <a:gd name="connsiteX83" fmla="*/ 4622 w 9615"/>
              <a:gd name="connsiteY83" fmla="*/ 5689 h 10000"/>
              <a:gd name="connsiteX84" fmla="*/ 4495 w 9615"/>
              <a:gd name="connsiteY84" fmla="*/ 6248 h 10000"/>
              <a:gd name="connsiteX85" fmla="*/ 4495 w 9615"/>
              <a:gd name="connsiteY85" fmla="*/ 6667 h 10000"/>
              <a:gd name="connsiteX86" fmla="*/ 4495 w 9615"/>
              <a:gd name="connsiteY86" fmla="*/ 6946 h 10000"/>
              <a:gd name="connsiteX87" fmla="*/ 4495 w 9615"/>
              <a:gd name="connsiteY87" fmla="*/ 7365 h 10000"/>
              <a:gd name="connsiteX88" fmla="*/ 4622 w 9615"/>
              <a:gd name="connsiteY88" fmla="*/ 7644 h 10000"/>
              <a:gd name="connsiteX89" fmla="*/ 4622 w 9615"/>
              <a:gd name="connsiteY89" fmla="*/ 7784 h 10000"/>
              <a:gd name="connsiteX90" fmla="*/ 4752 w 9615"/>
              <a:gd name="connsiteY90" fmla="*/ 8063 h 10000"/>
              <a:gd name="connsiteX91" fmla="*/ 4881 w 9615"/>
              <a:gd name="connsiteY91" fmla="*/ 8202 h 10000"/>
              <a:gd name="connsiteX92" fmla="*/ 5008 w 9615"/>
              <a:gd name="connsiteY92" fmla="*/ 8342 h 10000"/>
              <a:gd name="connsiteX93" fmla="*/ 5508 w 9615"/>
              <a:gd name="connsiteY93" fmla="*/ 8604 h 10000"/>
              <a:gd name="connsiteX94" fmla="*/ 5767 w 9615"/>
              <a:gd name="connsiteY94" fmla="*/ 8743 h 10000"/>
              <a:gd name="connsiteX95" fmla="*/ 6023 w 9615"/>
              <a:gd name="connsiteY95" fmla="*/ 8743 h 10000"/>
              <a:gd name="connsiteX96" fmla="*/ 6282 w 9615"/>
              <a:gd name="connsiteY96" fmla="*/ 8883 h 10000"/>
              <a:gd name="connsiteX97" fmla="*/ 6668 w 9615"/>
              <a:gd name="connsiteY97" fmla="*/ 8883 h 10000"/>
              <a:gd name="connsiteX98" fmla="*/ 6925 w 9615"/>
              <a:gd name="connsiteY98" fmla="*/ 8743 h 10000"/>
              <a:gd name="connsiteX99" fmla="*/ 7311 w 9615"/>
              <a:gd name="connsiteY99" fmla="*/ 8743 h 10000"/>
              <a:gd name="connsiteX100" fmla="*/ 7699 w 9615"/>
              <a:gd name="connsiteY100" fmla="*/ 8604 h 10000"/>
              <a:gd name="connsiteX101" fmla="*/ 7956 w 9615"/>
              <a:gd name="connsiteY101" fmla="*/ 8604 h 10000"/>
              <a:gd name="connsiteX102" fmla="*/ 8214 w 9615"/>
              <a:gd name="connsiteY102" fmla="*/ 8342 h 10000"/>
              <a:gd name="connsiteX103" fmla="*/ 8327 w 9615"/>
              <a:gd name="connsiteY103" fmla="*/ 8202 h 10000"/>
              <a:gd name="connsiteX104" fmla="*/ 8455 w 9615"/>
              <a:gd name="connsiteY104" fmla="*/ 7923 h 10000"/>
              <a:gd name="connsiteX105" fmla="*/ 8584 w 9615"/>
              <a:gd name="connsiteY105" fmla="*/ 7644 h 10000"/>
              <a:gd name="connsiteX106" fmla="*/ 8713 w 9615"/>
              <a:gd name="connsiteY106" fmla="*/ 7086 h 10000"/>
              <a:gd name="connsiteX107" fmla="*/ 8713 w 9615"/>
              <a:gd name="connsiteY107" fmla="*/ 6527 h 10000"/>
              <a:gd name="connsiteX108" fmla="*/ 8841 w 9615"/>
              <a:gd name="connsiteY108" fmla="*/ 6248 h 10000"/>
              <a:gd name="connsiteX109" fmla="*/ 8841 w 9615"/>
              <a:gd name="connsiteY109" fmla="*/ 5969 h 10000"/>
              <a:gd name="connsiteX110" fmla="*/ 8841 w 9615"/>
              <a:gd name="connsiteY110" fmla="*/ 5829 h 10000"/>
              <a:gd name="connsiteX111" fmla="*/ 8971 w 9615"/>
              <a:gd name="connsiteY111" fmla="*/ 5689 h 10000"/>
              <a:gd name="connsiteX112" fmla="*/ 8971 w 9615"/>
              <a:gd name="connsiteY112" fmla="*/ 5550 h 10000"/>
              <a:gd name="connsiteX113" fmla="*/ 8971 w 9615"/>
              <a:gd name="connsiteY113" fmla="*/ 5410 h 10000"/>
              <a:gd name="connsiteX114" fmla="*/ 8971 w 9615"/>
              <a:gd name="connsiteY114" fmla="*/ 5410 h 10000"/>
              <a:gd name="connsiteX115" fmla="*/ 9100 w 9615"/>
              <a:gd name="connsiteY115" fmla="*/ 5410 h 10000"/>
              <a:gd name="connsiteX116" fmla="*/ 9100 w 9615"/>
              <a:gd name="connsiteY116" fmla="*/ 5410 h 10000"/>
              <a:gd name="connsiteX117" fmla="*/ 9100 w 9615"/>
              <a:gd name="connsiteY117" fmla="*/ 5550 h 10000"/>
              <a:gd name="connsiteX118" fmla="*/ 9229 w 9615"/>
              <a:gd name="connsiteY118" fmla="*/ 5689 h 10000"/>
              <a:gd name="connsiteX119" fmla="*/ 9229 w 9615"/>
              <a:gd name="connsiteY119" fmla="*/ 5829 h 10000"/>
              <a:gd name="connsiteX120" fmla="*/ 9229 w 9615"/>
              <a:gd name="connsiteY120" fmla="*/ 6108 h 10000"/>
              <a:gd name="connsiteX121" fmla="*/ 9229 w 9615"/>
              <a:gd name="connsiteY121" fmla="*/ 6387 h 10000"/>
              <a:gd name="connsiteX122" fmla="*/ 9229 w 9615"/>
              <a:gd name="connsiteY122" fmla="*/ 6667 h 10000"/>
              <a:gd name="connsiteX123" fmla="*/ 9356 w 9615"/>
              <a:gd name="connsiteY123" fmla="*/ 7225 h 10000"/>
              <a:gd name="connsiteX124" fmla="*/ 9356 w 9615"/>
              <a:gd name="connsiteY124" fmla="*/ 7644 h 10000"/>
              <a:gd name="connsiteX125" fmla="*/ 9487 w 9615"/>
              <a:gd name="connsiteY125" fmla="*/ 8063 h 10000"/>
              <a:gd name="connsiteX126" fmla="*/ 9615 w 9615"/>
              <a:gd name="connsiteY126" fmla="*/ 8342 h 10000"/>
              <a:gd name="connsiteX127" fmla="*/ 9615 w 9615"/>
              <a:gd name="connsiteY127" fmla="*/ 8604 h 10000"/>
              <a:gd name="connsiteX128" fmla="*/ 9615 w 9615"/>
              <a:gd name="connsiteY128" fmla="*/ 8743 h 10000"/>
              <a:gd name="connsiteX129" fmla="*/ 9615 w 9615"/>
              <a:gd name="connsiteY129" fmla="*/ 8883 h 10000"/>
              <a:gd name="connsiteX130" fmla="*/ 9487 w 9615"/>
              <a:gd name="connsiteY130" fmla="*/ 8883 h 10000"/>
              <a:gd name="connsiteX131" fmla="*/ 9356 w 9615"/>
              <a:gd name="connsiteY131" fmla="*/ 9023 h 10000"/>
              <a:gd name="connsiteX132" fmla="*/ 9229 w 9615"/>
              <a:gd name="connsiteY132" fmla="*/ 9162 h 10000"/>
              <a:gd name="connsiteX133" fmla="*/ 9100 w 9615"/>
              <a:gd name="connsiteY133" fmla="*/ 9302 h 10000"/>
              <a:gd name="connsiteX134" fmla="*/ 8841 w 9615"/>
              <a:gd name="connsiteY134" fmla="*/ 9442 h 10000"/>
              <a:gd name="connsiteX135" fmla="*/ 8327 w 9615"/>
              <a:gd name="connsiteY135" fmla="*/ 9721 h 10000"/>
              <a:gd name="connsiteX136" fmla="*/ 7828 w 9615"/>
              <a:gd name="connsiteY136" fmla="*/ 9860 h 10000"/>
              <a:gd name="connsiteX137" fmla="*/ 7441 w 9615"/>
              <a:gd name="connsiteY137" fmla="*/ 9860 h 10000"/>
              <a:gd name="connsiteX138" fmla="*/ 6925 w 9615"/>
              <a:gd name="connsiteY138" fmla="*/ 10000 h 10000"/>
              <a:gd name="connsiteX139" fmla="*/ 6925 w 9615"/>
              <a:gd name="connsiteY139" fmla="*/ 10000 h 10000"/>
              <a:gd name="connsiteX0" fmla="*/ 6978 w 9776"/>
              <a:gd name="connsiteY0" fmla="*/ 10000 h 10000"/>
              <a:gd name="connsiteX1" fmla="*/ 6578 w 9776"/>
              <a:gd name="connsiteY1" fmla="*/ 10000 h 10000"/>
              <a:gd name="connsiteX2" fmla="*/ 6175 w 9776"/>
              <a:gd name="connsiteY2" fmla="*/ 10000 h 10000"/>
              <a:gd name="connsiteX3" fmla="*/ 5774 w 9776"/>
              <a:gd name="connsiteY3" fmla="*/ 9860 h 10000"/>
              <a:gd name="connsiteX4" fmla="*/ 5371 w 9776"/>
              <a:gd name="connsiteY4" fmla="*/ 9721 h 10000"/>
              <a:gd name="connsiteX5" fmla="*/ 4985 w 9776"/>
              <a:gd name="connsiteY5" fmla="*/ 9581 h 10000"/>
              <a:gd name="connsiteX6" fmla="*/ 4718 w 9776"/>
              <a:gd name="connsiteY6" fmla="*/ 9302 h 10000"/>
              <a:gd name="connsiteX7" fmla="*/ 4451 w 9776"/>
              <a:gd name="connsiteY7" fmla="*/ 9162 h 10000"/>
              <a:gd name="connsiteX8" fmla="*/ 4316 w 9776"/>
              <a:gd name="connsiteY8" fmla="*/ 8743 h 10000"/>
              <a:gd name="connsiteX9" fmla="*/ 4047 w 9776"/>
              <a:gd name="connsiteY9" fmla="*/ 8464 h 10000"/>
              <a:gd name="connsiteX10" fmla="*/ 3913 w 9776"/>
              <a:gd name="connsiteY10" fmla="*/ 8063 h 10000"/>
              <a:gd name="connsiteX11" fmla="*/ 3913 w 9776"/>
              <a:gd name="connsiteY11" fmla="*/ 7644 h 10000"/>
              <a:gd name="connsiteX12" fmla="*/ 3780 w 9776"/>
              <a:gd name="connsiteY12" fmla="*/ 7225 h 10000"/>
              <a:gd name="connsiteX13" fmla="*/ 3780 w 9776"/>
              <a:gd name="connsiteY13" fmla="*/ 6806 h 10000"/>
              <a:gd name="connsiteX14" fmla="*/ 3780 w 9776"/>
              <a:gd name="connsiteY14" fmla="*/ 6387 h 10000"/>
              <a:gd name="connsiteX15" fmla="*/ 3913 w 9776"/>
              <a:gd name="connsiteY15" fmla="*/ 5689 h 10000"/>
              <a:gd name="connsiteX16" fmla="*/ 3913 w 9776"/>
              <a:gd name="connsiteY16" fmla="*/ 5550 h 10000"/>
              <a:gd name="connsiteX17" fmla="*/ 3913 w 9776"/>
              <a:gd name="connsiteY17" fmla="*/ 5271 h 10000"/>
              <a:gd name="connsiteX18" fmla="*/ 4047 w 9776"/>
              <a:gd name="connsiteY18" fmla="*/ 5009 h 10000"/>
              <a:gd name="connsiteX19" fmla="*/ 4047 w 9776"/>
              <a:gd name="connsiteY19" fmla="*/ 4729 h 10000"/>
              <a:gd name="connsiteX20" fmla="*/ 4047 w 9776"/>
              <a:gd name="connsiteY20" fmla="*/ 4450 h 10000"/>
              <a:gd name="connsiteX21" fmla="*/ 4183 w 9776"/>
              <a:gd name="connsiteY21" fmla="*/ 4031 h 10000"/>
              <a:gd name="connsiteX22" fmla="*/ 4183 w 9776"/>
              <a:gd name="connsiteY22" fmla="*/ 3613 h 10000"/>
              <a:gd name="connsiteX23" fmla="*/ 4316 w 9776"/>
              <a:gd name="connsiteY23" fmla="*/ 3194 h 10000"/>
              <a:gd name="connsiteX24" fmla="*/ 4316 w 9776"/>
              <a:gd name="connsiteY24" fmla="*/ 2775 h 10000"/>
              <a:gd name="connsiteX25" fmla="*/ 4316 w 9776"/>
              <a:gd name="connsiteY25" fmla="*/ 2356 h 10000"/>
              <a:gd name="connsiteX26" fmla="*/ 4451 w 9776"/>
              <a:gd name="connsiteY26" fmla="*/ 2077 h 10000"/>
              <a:gd name="connsiteX27" fmla="*/ 4451 w 9776"/>
              <a:gd name="connsiteY27" fmla="*/ 1798 h 10000"/>
              <a:gd name="connsiteX28" fmla="*/ 4451 w 9776"/>
              <a:gd name="connsiteY28" fmla="*/ 1536 h 10000"/>
              <a:gd name="connsiteX29" fmla="*/ 4451 w 9776"/>
              <a:gd name="connsiteY29" fmla="*/ 1396 h 10000"/>
              <a:gd name="connsiteX30" fmla="*/ 4451 w 9776"/>
              <a:gd name="connsiteY30" fmla="*/ 1257 h 10000"/>
              <a:gd name="connsiteX31" fmla="*/ 4451 w 9776"/>
              <a:gd name="connsiteY31" fmla="*/ 1257 h 10000"/>
              <a:gd name="connsiteX32" fmla="*/ 4451 w 9776"/>
              <a:gd name="connsiteY32" fmla="*/ 1257 h 10000"/>
              <a:gd name="connsiteX33" fmla="*/ 4316 w 9776"/>
              <a:gd name="connsiteY33" fmla="*/ 1257 h 10000"/>
              <a:gd name="connsiteX34" fmla="*/ 4183 w 9776"/>
              <a:gd name="connsiteY34" fmla="*/ 1257 h 10000"/>
              <a:gd name="connsiteX35" fmla="*/ 4047 w 9776"/>
              <a:gd name="connsiteY35" fmla="*/ 1396 h 10000"/>
              <a:gd name="connsiteX36" fmla="*/ 3913 w 9776"/>
              <a:gd name="connsiteY36" fmla="*/ 1396 h 10000"/>
              <a:gd name="connsiteX37" fmla="*/ 3646 w 9776"/>
              <a:gd name="connsiteY37" fmla="*/ 1536 h 10000"/>
              <a:gd name="connsiteX38" fmla="*/ 3378 w 9776"/>
              <a:gd name="connsiteY38" fmla="*/ 1536 h 10000"/>
              <a:gd name="connsiteX39" fmla="*/ 3109 w 9776"/>
              <a:gd name="connsiteY39" fmla="*/ 1675 h 10000"/>
              <a:gd name="connsiteX40" fmla="*/ 1786 w 9776"/>
              <a:gd name="connsiteY40" fmla="*/ 2216 h 10000"/>
              <a:gd name="connsiteX41" fmla="*/ 447 w 9776"/>
              <a:gd name="connsiteY41" fmla="*/ 2775 h 10000"/>
              <a:gd name="connsiteX42" fmla="*/ 44 w 9776"/>
              <a:gd name="connsiteY42" fmla="*/ 2914 h 10000"/>
              <a:gd name="connsiteX43" fmla="*/ 180 w 9776"/>
              <a:gd name="connsiteY43" fmla="*/ 2077 h 10000"/>
              <a:gd name="connsiteX44" fmla="*/ 714 w 9776"/>
              <a:gd name="connsiteY44" fmla="*/ 1937 h 10000"/>
              <a:gd name="connsiteX45" fmla="*/ 1251 w 9776"/>
              <a:gd name="connsiteY45" fmla="*/ 1675 h 10000"/>
              <a:gd name="connsiteX46" fmla="*/ 1652 w 9776"/>
              <a:gd name="connsiteY46" fmla="*/ 1536 h 10000"/>
              <a:gd name="connsiteX47" fmla="*/ 2038 w 9776"/>
              <a:gd name="connsiteY47" fmla="*/ 1396 h 10000"/>
              <a:gd name="connsiteX48" fmla="*/ 2440 w 9776"/>
              <a:gd name="connsiteY48" fmla="*/ 1257 h 10000"/>
              <a:gd name="connsiteX49" fmla="*/ 2707 w 9776"/>
              <a:gd name="connsiteY49" fmla="*/ 1117 h 10000"/>
              <a:gd name="connsiteX50" fmla="*/ 2976 w 9776"/>
              <a:gd name="connsiteY50" fmla="*/ 1117 h 10000"/>
              <a:gd name="connsiteX51" fmla="*/ 3245 w 9776"/>
              <a:gd name="connsiteY51" fmla="*/ 977 h 10000"/>
              <a:gd name="connsiteX52" fmla="*/ 3512 w 9776"/>
              <a:gd name="connsiteY52" fmla="*/ 838 h 10000"/>
              <a:gd name="connsiteX53" fmla="*/ 3913 w 9776"/>
              <a:gd name="connsiteY53" fmla="*/ 698 h 10000"/>
              <a:gd name="connsiteX54" fmla="*/ 4183 w 9776"/>
              <a:gd name="connsiteY54" fmla="*/ 558 h 10000"/>
              <a:gd name="connsiteX55" fmla="*/ 4451 w 9776"/>
              <a:gd name="connsiteY55" fmla="*/ 419 h 10000"/>
              <a:gd name="connsiteX56" fmla="*/ 4583 w 9776"/>
              <a:gd name="connsiteY56" fmla="*/ 279 h 10000"/>
              <a:gd name="connsiteX57" fmla="*/ 4718 w 9776"/>
              <a:gd name="connsiteY57" fmla="*/ 140 h 10000"/>
              <a:gd name="connsiteX58" fmla="*/ 4718 w 9776"/>
              <a:gd name="connsiteY58" fmla="*/ 0 h 10000"/>
              <a:gd name="connsiteX59" fmla="*/ 4852 w 9776"/>
              <a:gd name="connsiteY59" fmla="*/ 0 h 10000"/>
              <a:gd name="connsiteX60" fmla="*/ 4985 w 9776"/>
              <a:gd name="connsiteY60" fmla="*/ 0 h 10000"/>
              <a:gd name="connsiteX61" fmla="*/ 5120 w 9776"/>
              <a:gd name="connsiteY61" fmla="*/ 0 h 10000"/>
              <a:gd name="connsiteX62" fmla="*/ 5237 w 9776"/>
              <a:gd name="connsiteY62" fmla="*/ 140 h 10000"/>
              <a:gd name="connsiteX63" fmla="*/ 5371 w 9776"/>
              <a:gd name="connsiteY63" fmla="*/ 140 h 10000"/>
              <a:gd name="connsiteX64" fmla="*/ 5505 w 9776"/>
              <a:gd name="connsiteY64" fmla="*/ 419 h 10000"/>
              <a:gd name="connsiteX65" fmla="*/ 5638 w 9776"/>
              <a:gd name="connsiteY65" fmla="*/ 558 h 10000"/>
              <a:gd name="connsiteX66" fmla="*/ 5774 w 9776"/>
              <a:gd name="connsiteY66" fmla="*/ 698 h 10000"/>
              <a:gd name="connsiteX67" fmla="*/ 5907 w 9776"/>
              <a:gd name="connsiteY67" fmla="*/ 838 h 10000"/>
              <a:gd name="connsiteX68" fmla="*/ 5907 w 9776"/>
              <a:gd name="connsiteY68" fmla="*/ 977 h 10000"/>
              <a:gd name="connsiteX69" fmla="*/ 5907 w 9776"/>
              <a:gd name="connsiteY69" fmla="*/ 1117 h 10000"/>
              <a:gd name="connsiteX70" fmla="*/ 5774 w 9776"/>
              <a:gd name="connsiteY70" fmla="*/ 1117 h 10000"/>
              <a:gd name="connsiteX71" fmla="*/ 5638 w 9776"/>
              <a:gd name="connsiteY71" fmla="*/ 1257 h 10000"/>
              <a:gd name="connsiteX72" fmla="*/ 5638 w 9776"/>
              <a:gd name="connsiteY72" fmla="*/ 1396 h 10000"/>
              <a:gd name="connsiteX73" fmla="*/ 5505 w 9776"/>
              <a:gd name="connsiteY73" fmla="*/ 1536 h 10000"/>
              <a:gd name="connsiteX74" fmla="*/ 5371 w 9776"/>
              <a:gd name="connsiteY74" fmla="*/ 1798 h 10000"/>
              <a:gd name="connsiteX75" fmla="*/ 5237 w 9776"/>
              <a:gd name="connsiteY75" fmla="*/ 2216 h 10000"/>
              <a:gd name="connsiteX76" fmla="*/ 5120 w 9776"/>
              <a:gd name="connsiteY76" fmla="*/ 2635 h 10000"/>
              <a:gd name="connsiteX77" fmla="*/ 4985 w 9776"/>
              <a:gd name="connsiteY77" fmla="*/ 3054 h 10000"/>
              <a:gd name="connsiteX78" fmla="*/ 4852 w 9776"/>
              <a:gd name="connsiteY78" fmla="*/ 3613 h 10000"/>
              <a:gd name="connsiteX79" fmla="*/ 4718 w 9776"/>
              <a:gd name="connsiteY79" fmla="*/ 4171 h 10000"/>
              <a:gd name="connsiteX80" fmla="*/ 4583 w 9776"/>
              <a:gd name="connsiteY80" fmla="*/ 4729 h 10000"/>
              <a:gd name="connsiteX81" fmla="*/ 4583 w 9776"/>
              <a:gd name="connsiteY81" fmla="*/ 5271 h 10000"/>
              <a:gd name="connsiteX82" fmla="*/ 4583 w 9776"/>
              <a:gd name="connsiteY82" fmla="*/ 5689 h 10000"/>
              <a:gd name="connsiteX83" fmla="*/ 4451 w 9776"/>
              <a:gd name="connsiteY83" fmla="*/ 6248 h 10000"/>
              <a:gd name="connsiteX84" fmla="*/ 4451 w 9776"/>
              <a:gd name="connsiteY84" fmla="*/ 6667 h 10000"/>
              <a:gd name="connsiteX85" fmla="*/ 4451 w 9776"/>
              <a:gd name="connsiteY85" fmla="*/ 6946 h 10000"/>
              <a:gd name="connsiteX86" fmla="*/ 4451 w 9776"/>
              <a:gd name="connsiteY86" fmla="*/ 7365 h 10000"/>
              <a:gd name="connsiteX87" fmla="*/ 4583 w 9776"/>
              <a:gd name="connsiteY87" fmla="*/ 7644 h 10000"/>
              <a:gd name="connsiteX88" fmla="*/ 4583 w 9776"/>
              <a:gd name="connsiteY88" fmla="*/ 7784 h 10000"/>
              <a:gd name="connsiteX89" fmla="*/ 4718 w 9776"/>
              <a:gd name="connsiteY89" fmla="*/ 8063 h 10000"/>
              <a:gd name="connsiteX90" fmla="*/ 4852 w 9776"/>
              <a:gd name="connsiteY90" fmla="*/ 8202 h 10000"/>
              <a:gd name="connsiteX91" fmla="*/ 4985 w 9776"/>
              <a:gd name="connsiteY91" fmla="*/ 8342 h 10000"/>
              <a:gd name="connsiteX92" fmla="*/ 5505 w 9776"/>
              <a:gd name="connsiteY92" fmla="*/ 8604 h 10000"/>
              <a:gd name="connsiteX93" fmla="*/ 5774 w 9776"/>
              <a:gd name="connsiteY93" fmla="*/ 8743 h 10000"/>
              <a:gd name="connsiteX94" fmla="*/ 6040 w 9776"/>
              <a:gd name="connsiteY94" fmla="*/ 8743 h 10000"/>
              <a:gd name="connsiteX95" fmla="*/ 6310 w 9776"/>
              <a:gd name="connsiteY95" fmla="*/ 8883 h 10000"/>
              <a:gd name="connsiteX96" fmla="*/ 6711 w 9776"/>
              <a:gd name="connsiteY96" fmla="*/ 8883 h 10000"/>
              <a:gd name="connsiteX97" fmla="*/ 6978 w 9776"/>
              <a:gd name="connsiteY97" fmla="*/ 8743 h 10000"/>
              <a:gd name="connsiteX98" fmla="*/ 7380 w 9776"/>
              <a:gd name="connsiteY98" fmla="*/ 8743 h 10000"/>
              <a:gd name="connsiteX99" fmla="*/ 7783 w 9776"/>
              <a:gd name="connsiteY99" fmla="*/ 8604 h 10000"/>
              <a:gd name="connsiteX100" fmla="*/ 8051 w 9776"/>
              <a:gd name="connsiteY100" fmla="*/ 8604 h 10000"/>
              <a:gd name="connsiteX101" fmla="*/ 8319 w 9776"/>
              <a:gd name="connsiteY101" fmla="*/ 8342 h 10000"/>
              <a:gd name="connsiteX102" fmla="*/ 8436 w 9776"/>
              <a:gd name="connsiteY102" fmla="*/ 8202 h 10000"/>
              <a:gd name="connsiteX103" fmla="*/ 8570 w 9776"/>
              <a:gd name="connsiteY103" fmla="*/ 7923 h 10000"/>
              <a:gd name="connsiteX104" fmla="*/ 8704 w 9776"/>
              <a:gd name="connsiteY104" fmla="*/ 7644 h 10000"/>
              <a:gd name="connsiteX105" fmla="*/ 8838 w 9776"/>
              <a:gd name="connsiteY105" fmla="*/ 7086 h 10000"/>
              <a:gd name="connsiteX106" fmla="*/ 8838 w 9776"/>
              <a:gd name="connsiteY106" fmla="*/ 6527 h 10000"/>
              <a:gd name="connsiteX107" fmla="*/ 8971 w 9776"/>
              <a:gd name="connsiteY107" fmla="*/ 6248 h 10000"/>
              <a:gd name="connsiteX108" fmla="*/ 8971 w 9776"/>
              <a:gd name="connsiteY108" fmla="*/ 5969 h 10000"/>
              <a:gd name="connsiteX109" fmla="*/ 8971 w 9776"/>
              <a:gd name="connsiteY109" fmla="*/ 5829 h 10000"/>
              <a:gd name="connsiteX110" fmla="*/ 9106 w 9776"/>
              <a:gd name="connsiteY110" fmla="*/ 5689 h 10000"/>
              <a:gd name="connsiteX111" fmla="*/ 9106 w 9776"/>
              <a:gd name="connsiteY111" fmla="*/ 5550 h 10000"/>
              <a:gd name="connsiteX112" fmla="*/ 9106 w 9776"/>
              <a:gd name="connsiteY112" fmla="*/ 5410 h 10000"/>
              <a:gd name="connsiteX113" fmla="*/ 9106 w 9776"/>
              <a:gd name="connsiteY113" fmla="*/ 5410 h 10000"/>
              <a:gd name="connsiteX114" fmla="*/ 9240 w 9776"/>
              <a:gd name="connsiteY114" fmla="*/ 5410 h 10000"/>
              <a:gd name="connsiteX115" fmla="*/ 9240 w 9776"/>
              <a:gd name="connsiteY115" fmla="*/ 5410 h 10000"/>
              <a:gd name="connsiteX116" fmla="*/ 9240 w 9776"/>
              <a:gd name="connsiteY116" fmla="*/ 5550 h 10000"/>
              <a:gd name="connsiteX117" fmla="*/ 9375 w 9776"/>
              <a:gd name="connsiteY117" fmla="*/ 5689 h 10000"/>
              <a:gd name="connsiteX118" fmla="*/ 9375 w 9776"/>
              <a:gd name="connsiteY118" fmla="*/ 5829 h 10000"/>
              <a:gd name="connsiteX119" fmla="*/ 9375 w 9776"/>
              <a:gd name="connsiteY119" fmla="*/ 6108 h 10000"/>
              <a:gd name="connsiteX120" fmla="*/ 9375 w 9776"/>
              <a:gd name="connsiteY120" fmla="*/ 6387 h 10000"/>
              <a:gd name="connsiteX121" fmla="*/ 9375 w 9776"/>
              <a:gd name="connsiteY121" fmla="*/ 6667 h 10000"/>
              <a:gd name="connsiteX122" fmla="*/ 9507 w 9776"/>
              <a:gd name="connsiteY122" fmla="*/ 7225 h 10000"/>
              <a:gd name="connsiteX123" fmla="*/ 9507 w 9776"/>
              <a:gd name="connsiteY123" fmla="*/ 7644 h 10000"/>
              <a:gd name="connsiteX124" fmla="*/ 9643 w 9776"/>
              <a:gd name="connsiteY124" fmla="*/ 8063 h 10000"/>
              <a:gd name="connsiteX125" fmla="*/ 9776 w 9776"/>
              <a:gd name="connsiteY125" fmla="*/ 8342 h 10000"/>
              <a:gd name="connsiteX126" fmla="*/ 9776 w 9776"/>
              <a:gd name="connsiteY126" fmla="*/ 8604 h 10000"/>
              <a:gd name="connsiteX127" fmla="*/ 9776 w 9776"/>
              <a:gd name="connsiteY127" fmla="*/ 8743 h 10000"/>
              <a:gd name="connsiteX128" fmla="*/ 9776 w 9776"/>
              <a:gd name="connsiteY128" fmla="*/ 8883 h 10000"/>
              <a:gd name="connsiteX129" fmla="*/ 9643 w 9776"/>
              <a:gd name="connsiteY129" fmla="*/ 8883 h 10000"/>
              <a:gd name="connsiteX130" fmla="*/ 9507 w 9776"/>
              <a:gd name="connsiteY130" fmla="*/ 9023 h 10000"/>
              <a:gd name="connsiteX131" fmla="*/ 9375 w 9776"/>
              <a:gd name="connsiteY131" fmla="*/ 9162 h 10000"/>
              <a:gd name="connsiteX132" fmla="*/ 9240 w 9776"/>
              <a:gd name="connsiteY132" fmla="*/ 9302 h 10000"/>
              <a:gd name="connsiteX133" fmla="*/ 8971 w 9776"/>
              <a:gd name="connsiteY133" fmla="*/ 9442 h 10000"/>
              <a:gd name="connsiteX134" fmla="*/ 8436 w 9776"/>
              <a:gd name="connsiteY134" fmla="*/ 9721 h 10000"/>
              <a:gd name="connsiteX135" fmla="*/ 7917 w 9776"/>
              <a:gd name="connsiteY135" fmla="*/ 9860 h 10000"/>
              <a:gd name="connsiteX136" fmla="*/ 7515 w 9776"/>
              <a:gd name="connsiteY136" fmla="*/ 9860 h 10000"/>
              <a:gd name="connsiteX137" fmla="*/ 6978 w 9776"/>
              <a:gd name="connsiteY137" fmla="*/ 10000 h 10000"/>
              <a:gd name="connsiteX138" fmla="*/ 6978 w 9776"/>
              <a:gd name="connsiteY138" fmla="*/ 10000 h 10000"/>
              <a:gd name="connsiteX0" fmla="*/ 7093 w 9955"/>
              <a:gd name="connsiteY0" fmla="*/ 10000 h 10000"/>
              <a:gd name="connsiteX1" fmla="*/ 6684 w 9955"/>
              <a:gd name="connsiteY1" fmla="*/ 10000 h 10000"/>
              <a:gd name="connsiteX2" fmla="*/ 6271 w 9955"/>
              <a:gd name="connsiteY2" fmla="*/ 10000 h 10000"/>
              <a:gd name="connsiteX3" fmla="*/ 5861 w 9955"/>
              <a:gd name="connsiteY3" fmla="*/ 9860 h 10000"/>
              <a:gd name="connsiteX4" fmla="*/ 5449 w 9955"/>
              <a:gd name="connsiteY4" fmla="*/ 9721 h 10000"/>
              <a:gd name="connsiteX5" fmla="*/ 5054 w 9955"/>
              <a:gd name="connsiteY5" fmla="*/ 9581 h 10000"/>
              <a:gd name="connsiteX6" fmla="*/ 4781 w 9955"/>
              <a:gd name="connsiteY6" fmla="*/ 9302 h 10000"/>
              <a:gd name="connsiteX7" fmla="*/ 4508 w 9955"/>
              <a:gd name="connsiteY7" fmla="*/ 9162 h 10000"/>
              <a:gd name="connsiteX8" fmla="*/ 4370 w 9955"/>
              <a:gd name="connsiteY8" fmla="*/ 8743 h 10000"/>
              <a:gd name="connsiteX9" fmla="*/ 4095 w 9955"/>
              <a:gd name="connsiteY9" fmla="*/ 8464 h 10000"/>
              <a:gd name="connsiteX10" fmla="*/ 3958 w 9955"/>
              <a:gd name="connsiteY10" fmla="*/ 8063 h 10000"/>
              <a:gd name="connsiteX11" fmla="*/ 3958 w 9955"/>
              <a:gd name="connsiteY11" fmla="*/ 7644 h 10000"/>
              <a:gd name="connsiteX12" fmla="*/ 3822 w 9955"/>
              <a:gd name="connsiteY12" fmla="*/ 7225 h 10000"/>
              <a:gd name="connsiteX13" fmla="*/ 3822 w 9955"/>
              <a:gd name="connsiteY13" fmla="*/ 6806 h 10000"/>
              <a:gd name="connsiteX14" fmla="*/ 3822 w 9955"/>
              <a:gd name="connsiteY14" fmla="*/ 6387 h 10000"/>
              <a:gd name="connsiteX15" fmla="*/ 3958 w 9955"/>
              <a:gd name="connsiteY15" fmla="*/ 5689 h 10000"/>
              <a:gd name="connsiteX16" fmla="*/ 3958 w 9955"/>
              <a:gd name="connsiteY16" fmla="*/ 5550 h 10000"/>
              <a:gd name="connsiteX17" fmla="*/ 3958 w 9955"/>
              <a:gd name="connsiteY17" fmla="*/ 5271 h 10000"/>
              <a:gd name="connsiteX18" fmla="*/ 4095 w 9955"/>
              <a:gd name="connsiteY18" fmla="*/ 5009 h 10000"/>
              <a:gd name="connsiteX19" fmla="*/ 4095 w 9955"/>
              <a:gd name="connsiteY19" fmla="*/ 4729 h 10000"/>
              <a:gd name="connsiteX20" fmla="*/ 4095 w 9955"/>
              <a:gd name="connsiteY20" fmla="*/ 4450 h 10000"/>
              <a:gd name="connsiteX21" fmla="*/ 4234 w 9955"/>
              <a:gd name="connsiteY21" fmla="*/ 4031 h 10000"/>
              <a:gd name="connsiteX22" fmla="*/ 4234 w 9955"/>
              <a:gd name="connsiteY22" fmla="*/ 3613 h 10000"/>
              <a:gd name="connsiteX23" fmla="*/ 4370 w 9955"/>
              <a:gd name="connsiteY23" fmla="*/ 3194 h 10000"/>
              <a:gd name="connsiteX24" fmla="*/ 4370 w 9955"/>
              <a:gd name="connsiteY24" fmla="*/ 2775 h 10000"/>
              <a:gd name="connsiteX25" fmla="*/ 4370 w 9955"/>
              <a:gd name="connsiteY25" fmla="*/ 2356 h 10000"/>
              <a:gd name="connsiteX26" fmla="*/ 4508 w 9955"/>
              <a:gd name="connsiteY26" fmla="*/ 2077 h 10000"/>
              <a:gd name="connsiteX27" fmla="*/ 4508 w 9955"/>
              <a:gd name="connsiteY27" fmla="*/ 1798 h 10000"/>
              <a:gd name="connsiteX28" fmla="*/ 4508 w 9955"/>
              <a:gd name="connsiteY28" fmla="*/ 1536 h 10000"/>
              <a:gd name="connsiteX29" fmla="*/ 4508 w 9955"/>
              <a:gd name="connsiteY29" fmla="*/ 1396 h 10000"/>
              <a:gd name="connsiteX30" fmla="*/ 4508 w 9955"/>
              <a:gd name="connsiteY30" fmla="*/ 1257 h 10000"/>
              <a:gd name="connsiteX31" fmla="*/ 4508 w 9955"/>
              <a:gd name="connsiteY31" fmla="*/ 1257 h 10000"/>
              <a:gd name="connsiteX32" fmla="*/ 4508 w 9955"/>
              <a:gd name="connsiteY32" fmla="*/ 1257 h 10000"/>
              <a:gd name="connsiteX33" fmla="*/ 4370 w 9955"/>
              <a:gd name="connsiteY33" fmla="*/ 1257 h 10000"/>
              <a:gd name="connsiteX34" fmla="*/ 4234 w 9955"/>
              <a:gd name="connsiteY34" fmla="*/ 1257 h 10000"/>
              <a:gd name="connsiteX35" fmla="*/ 4095 w 9955"/>
              <a:gd name="connsiteY35" fmla="*/ 1396 h 10000"/>
              <a:gd name="connsiteX36" fmla="*/ 3958 w 9955"/>
              <a:gd name="connsiteY36" fmla="*/ 1396 h 10000"/>
              <a:gd name="connsiteX37" fmla="*/ 3685 w 9955"/>
              <a:gd name="connsiteY37" fmla="*/ 1536 h 10000"/>
              <a:gd name="connsiteX38" fmla="*/ 3410 w 9955"/>
              <a:gd name="connsiteY38" fmla="*/ 1536 h 10000"/>
              <a:gd name="connsiteX39" fmla="*/ 3135 w 9955"/>
              <a:gd name="connsiteY39" fmla="*/ 1675 h 10000"/>
              <a:gd name="connsiteX40" fmla="*/ 1782 w 9955"/>
              <a:gd name="connsiteY40" fmla="*/ 2216 h 10000"/>
              <a:gd name="connsiteX41" fmla="*/ 412 w 9955"/>
              <a:gd name="connsiteY41" fmla="*/ 2775 h 10000"/>
              <a:gd name="connsiteX42" fmla="*/ 0 w 9955"/>
              <a:gd name="connsiteY42" fmla="*/ 2914 h 10000"/>
              <a:gd name="connsiteX43" fmla="*/ 685 w 9955"/>
              <a:gd name="connsiteY43" fmla="*/ 1937 h 10000"/>
              <a:gd name="connsiteX44" fmla="*/ 1235 w 9955"/>
              <a:gd name="connsiteY44" fmla="*/ 1675 h 10000"/>
              <a:gd name="connsiteX45" fmla="*/ 1645 w 9955"/>
              <a:gd name="connsiteY45" fmla="*/ 1536 h 10000"/>
              <a:gd name="connsiteX46" fmla="*/ 2040 w 9955"/>
              <a:gd name="connsiteY46" fmla="*/ 1396 h 10000"/>
              <a:gd name="connsiteX47" fmla="*/ 2451 w 9955"/>
              <a:gd name="connsiteY47" fmla="*/ 1257 h 10000"/>
              <a:gd name="connsiteX48" fmla="*/ 2724 w 9955"/>
              <a:gd name="connsiteY48" fmla="*/ 1117 h 10000"/>
              <a:gd name="connsiteX49" fmla="*/ 2999 w 9955"/>
              <a:gd name="connsiteY49" fmla="*/ 1117 h 10000"/>
              <a:gd name="connsiteX50" fmla="*/ 3274 w 9955"/>
              <a:gd name="connsiteY50" fmla="*/ 977 h 10000"/>
              <a:gd name="connsiteX51" fmla="*/ 3547 w 9955"/>
              <a:gd name="connsiteY51" fmla="*/ 838 h 10000"/>
              <a:gd name="connsiteX52" fmla="*/ 3958 w 9955"/>
              <a:gd name="connsiteY52" fmla="*/ 698 h 10000"/>
              <a:gd name="connsiteX53" fmla="*/ 4234 w 9955"/>
              <a:gd name="connsiteY53" fmla="*/ 558 h 10000"/>
              <a:gd name="connsiteX54" fmla="*/ 4508 w 9955"/>
              <a:gd name="connsiteY54" fmla="*/ 419 h 10000"/>
              <a:gd name="connsiteX55" fmla="*/ 4643 w 9955"/>
              <a:gd name="connsiteY55" fmla="*/ 279 h 10000"/>
              <a:gd name="connsiteX56" fmla="*/ 4781 w 9955"/>
              <a:gd name="connsiteY56" fmla="*/ 140 h 10000"/>
              <a:gd name="connsiteX57" fmla="*/ 4781 w 9955"/>
              <a:gd name="connsiteY57" fmla="*/ 0 h 10000"/>
              <a:gd name="connsiteX58" fmla="*/ 4918 w 9955"/>
              <a:gd name="connsiteY58" fmla="*/ 0 h 10000"/>
              <a:gd name="connsiteX59" fmla="*/ 5054 w 9955"/>
              <a:gd name="connsiteY59" fmla="*/ 0 h 10000"/>
              <a:gd name="connsiteX60" fmla="*/ 5192 w 9955"/>
              <a:gd name="connsiteY60" fmla="*/ 0 h 10000"/>
              <a:gd name="connsiteX61" fmla="*/ 5312 w 9955"/>
              <a:gd name="connsiteY61" fmla="*/ 140 h 10000"/>
              <a:gd name="connsiteX62" fmla="*/ 5449 w 9955"/>
              <a:gd name="connsiteY62" fmla="*/ 140 h 10000"/>
              <a:gd name="connsiteX63" fmla="*/ 5586 w 9955"/>
              <a:gd name="connsiteY63" fmla="*/ 419 h 10000"/>
              <a:gd name="connsiteX64" fmla="*/ 5722 w 9955"/>
              <a:gd name="connsiteY64" fmla="*/ 558 h 10000"/>
              <a:gd name="connsiteX65" fmla="*/ 5861 w 9955"/>
              <a:gd name="connsiteY65" fmla="*/ 698 h 10000"/>
              <a:gd name="connsiteX66" fmla="*/ 5997 w 9955"/>
              <a:gd name="connsiteY66" fmla="*/ 838 h 10000"/>
              <a:gd name="connsiteX67" fmla="*/ 5997 w 9955"/>
              <a:gd name="connsiteY67" fmla="*/ 977 h 10000"/>
              <a:gd name="connsiteX68" fmla="*/ 5997 w 9955"/>
              <a:gd name="connsiteY68" fmla="*/ 1117 h 10000"/>
              <a:gd name="connsiteX69" fmla="*/ 5861 w 9955"/>
              <a:gd name="connsiteY69" fmla="*/ 1117 h 10000"/>
              <a:gd name="connsiteX70" fmla="*/ 5722 w 9955"/>
              <a:gd name="connsiteY70" fmla="*/ 1257 h 10000"/>
              <a:gd name="connsiteX71" fmla="*/ 5722 w 9955"/>
              <a:gd name="connsiteY71" fmla="*/ 1396 h 10000"/>
              <a:gd name="connsiteX72" fmla="*/ 5586 w 9955"/>
              <a:gd name="connsiteY72" fmla="*/ 1536 h 10000"/>
              <a:gd name="connsiteX73" fmla="*/ 5449 w 9955"/>
              <a:gd name="connsiteY73" fmla="*/ 1798 h 10000"/>
              <a:gd name="connsiteX74" fmla="*/ 5312 w 9955"/>
              <a:gd name="connsiteY74" fmla="*/ 2216 h 10000"/>
              <a:gd name="connsiteX75" fmla="*/ 5192 w 9955"/>
              <a:gd name="connsiteY75" fmla="*/ 2635 h 10000"/>
              <a:gd name="connsiteX76" fmla="*/ 5054 w 9955"/>
              <a:gd name="connsiteY76" fmla="*/ 3054 h 10000"/>
              <a:gd name="connsiteX77" fmla="*/ 4918 w 9955"/>
              <a:gd name="connsiteY77" fmla="*/ 3613 h 10000"/>
              <a:gd name="connsiteX78" fmla="*/ 4781 w 9955"/>
              <a:gd name="connsiteY78" fmla="*/ 4171 h 10000"/>
              <a:gd name="connsiteX79" fmla="*/ 4643 w 9955"/>
              <a:gd name="connsiteY79" fmla="*/ 4729 h 10000"/>
              <a:gd name="connsiteX80" fmla="*/ 4643 w 9955"/>
              <a:gd name="connsiteY80" fmla="*/ 5271 h 10000"/>
              <a:gd name="connsiteX81" fmla="*/ 4643 w 9955"/>
              <a:gd name="connsiteY81" fmla="*/ 5689 h 10000"/>
              <a:gd name="connsiteX82" fmla="*/ 4508 w 9955"/>
              <a:gd name="connsiteY82" fmla="*/ 6248 h 10000"/>
              <a:gd name="connsiteX83" fmla="*/ 4508 w 9955"/>
              <a:gd name="connsiteY83" fmla="*/ 6667 h 10000"/>
              <a:gd name="connsiteX84" fmla="*/ 4508 w 9955"/>
              <a:gd name="connsiteY84" fmla="*/ 6946 h 10000"/>
              <a:gd name="connsiteX85" fmla="*/ 4508 w 9955"/>
              <a:gd name="connsiteY85" fmla="*/ 7365 h 10000"/>
              <a:gd name="connsiteX86" fmla="*/ 4643 w 9955"/>
              <a:gd name="connsiteY86" fmla="*/ 7644 h 10000"/>
              <a:gd name="connsiteX87" fmla="*/ 4643 w 9955"/>
              <a:gd name="connsiteY87" fmla="*/ 7784 h 10000"/>
              <a:gd name="connsiteX88" fmla="*/ 4781 w 9955"/>
              <a:gd name="connsiteY88" fmla="*/ 8063 h 10000"/>
              <a:gd name="connsiteX89" fmla="*/ 4918 w 9955"/>
              <a:gd name="connsiteY89" fmla="*/ 8202 h 10000"/>
              <a:gd name="connsiteX90" fmla="*/ 5054 w 9955"/>
              <a:gd name="connsiteY90" fmla="*/ 8342 h 10000"/>
              <a:gd name="connsiteX91" fmla="*/ 5586 w 9955"/>
              <a:gd name="connsiteY91" fmla="*/ 8604 h 10000"/>
              <a:gd name="connsiteX92" fmla="*/ 5861 w 9955"/>
              <a:gd name="connsiteY92" fmla="*/ 8743 h 10000"/>
              <a:gd name="connsiteX93" fmla="*/ 6133 w 9955"/>
              <a:gd name="connsiteY93" fmla="*/ 8743 h 10000"/>
              <a:gd name="connsiteX94" fmla="*/ 6410 w 9955"/>
              <a:gd name="connsiteY94" fmla="*/ 8883 h 10000"/>
              <a:gd name="connsiteX95" fmla="*/ 6820 w 9955"/>
              <a:gd name="connsiteY95" fmla="*/ 8883 h 10000"/>
              <a:gd name="connsiteX96" fmla="*/ 7093 w 9955"/>
              <a:gd name="connsiteY96" fmla="*/ 8743 h 10000"/>
              <a:gd name="connsiteX97" fmla="*/ 7504 w 9955"/>
              <a:gd name="connsiteY97" fmla="*/ 8743 h 10000"/>
              <a:gd name="connsiteX98" fmla="*/ 7916 w 9955"/>
              <a:gd name="connsiteY98" fmla="*/ 8604 h 10000"/>
              <a:gd name="connsiteX99" fmla="*/ 8190 w 9955"/>
              <a:gd name="connsiteY99" fmla="*/ 8604 h 10000"/>
              <a:gd name="connsiteX100" fmla="*/ 8465 w 9955"/>
              <a:gd name="connsiteY100" fmla="*/ 8342 h 10000"/>
              <a:gd name="connsiteX101" fmla="*/ 8584 w 9955"/>
              <a:gd name="connsiteY101" fmla="*/ 8202 h 10000"/>
              <a:gd name="connsiteX102" fmla="*/ 8721 w 9955"/>
              <a:gd name="connsiteY102" fmla="*/ 7923 h 10000"/>
              <a:gd name="connsiteX103" fmla="*/ 8858 w 9955"/>
              <a:gd name="connsiteY103" fmla="*/ 7644 h 10000"/>
              <a:gd name="connsiteX104" fmla="*/ 8996 w 9955"/>
              <a:gd name="connsiteY104" fmla="*/ 7086 h 10000"/>
              <a:gd name="connsiteX105" fmla="*/ 8996 w 9955"/>
              <a:gd name="connsiteY105" fmla="*/ 6527 h 10000"/>
              <a:gd name="connsiteX106" fmla="*/ 9132 w 9955"/>
              <a:gd name="connsiteY106" fmla="*/ 6248 h 10000"/>
              <a:gd name="connsiteX107" fmla="*/ 9132 w 9955"/>
              <a:gd name="connsiteY107" fmla="*/ 5969 h 10000"/>
              <a:gd name="connsiteX108" fmla="*/ 9132 w 9955"/>
              <a:gd name="connsiteY108" fmla="*/ 5829 h 10000"/>
              <a:gd name="connsiteX109" fmla="*/ 9270 w 9955"/>
              <a:gd name="connsiteY109" fmla="*/ 5689 h 10000"/>
              <a:gd name="connsiteX110" fmla="*/ 9270 w 9955"/>
              <a:gd name="connsiteY110" fmla="*/ 5550 h 10000"/>
              <a:gd name="connsiteX111" fmla="*/ 9270 w 9955"/>
              <a:gd name="connsiteY111" fmla="*/ 5410 h 10000"/>
              <a:gd name="connsiteX112" fmla="*/ 9270 w 9955"/>
              <a:gd name="connsiteY112" fmla="*/ 5410 h 10000"/>
              <a:gd name="connsiteX113" fmla="*/ 9407 w 9955"/>
              <a:gd name="connsiteY113" fmla="*/ 5410 h 10000"/>
              <a:gd name="connsiteX114" fmla="*/ 9407 w 9955"/>
              <a:gd name="connsiteY114" fmla="*/ 5410 h 10000"/>
              <a:gd name="connsiteX115" fmla="*/ 9407 w 9955"/>
              <a:gd name="connsiteY115" fmla="*/ 5550 h 10000"/>
              <a:gd name="connsiteX116" fmla="*/ 9545 w 9955"/>
              <a:gd name="connsiteY116" fmla="*/ 5689 h 10000"/>
              <a:gd name="connsiteX117" fmla="*/ 9545 w 9955"/>
              <a:gd name="connsiteY117" fmla="*/ 5829 h 10000"/>
              <a:gd name="connsiteX118" fmla="*/ 9545 w 9955"/>
              <a:gd name="connsiteY118" fmla="*/ 6108 h 10000"/>
              <a:gd name="connsiteX119" fmla="*/ 9545 w 9955"/>
              <a:gd name="connsiteY119" fmla="*/ 6387 h 10000"/>
              <a:gd name="connsiteX120" fmla="*/ 9545 w 9955"/>
              <a:gd name="connsiteY120" fmla="*/ 6667 h 10000"/>
              <a:gd name="connsiteX121" fmla="*/ 9680 w 9955"/>
              <a:gd name="connsiteY121" fmla="*/ 7225 h 10000"/>
              <a:gd name="connsiteX122" fmla="*/ 9680 w 9955"/>
              <a:gd name="connsiteY122" fmla="*/ 7644 h 10000"/>
              <a:gd name="connsiteX123" fmla="*/ 9819 w 9955"/>
              <a:gd name="connsiteY123" fmla="*/ 8063 h 10000"/>
              <a:gd name="connsiteX124" fmla="*/ 9955 w 9955"/>
              <a:gd name="connsiteY124" fmla="*/ 8342 h 10000"/>
              <a:gd name="connsiteX125" fmla="*/ 9955 w 9955"/>
              <a:gd name="connsiteY125" fmla="*/ 8604 h 10000"/>
              <a:gd name="connsiteX126" fmla="*/ 9955 w 9955"/>
              <a:gd name="connsiteY126" fmla="*/ 8743 h 10000"/>
              <a:gd name="connsiteX127" fmla="*/ 9955 w 9955"/>
              <a:gd name="connsiteY127" fmla="*/ 8883 h 10000"/>
              <a:gd name="connsiteX128" fmla="*/ 9819 w 9955"/>
              <a:gd name="connsiteY128" fmla="*/ 8883 h 10000"/>
              <a:gd name="connsiteX129" fmla="*/ 9680 w 9955"/>
              <a:gd name="connsiteY129" fmla="*/ 9023 h 10000"/>
              <a:gd name="connsiteX130" fmla="*/ 9545 w 9955"/>
              <a:gd name="connsiteY130" fmla="*/ 9162 h 10000"/>
              <a:gd name="connsiteX131" fmla="*/ 9407 w 9955"/>
              <a:gd name="connsiteY131" fmla="*/ 9302 h 10000"/>
              <a:gd name="connsiteX132" fmla="*/ 9132 w 9955"/>
              <a:gd name="connsiteY132" fmla="*/ 9442 h 10000"/>
              <a:gd name="connsiteX133" fmla="*/ 8584 w 9955"/>
              <a:gd name="connsiteY133" fmla="*/ 9721 h 10000"/>
              <a:gd name="connsiteX134" fmla="*/ 8053 w 9955"/>
              <a:gd name="connsiteY134" fmla="*/ 9860 h 10000"/>
              <a:gd name="connsiteX135" fmla="*/ 7642 w 9955"/>
              <a:gd name="connsiteY135" fmla="*/ 9860 h 10000"/>
              <a:gd name="connsiteX136" fmla="*/ 7093 w 9955"/>
              <a:gd name="connsiteY136" fmla="*/ 10000 h 10000"/>
              <a:gd name="connsiteX137" fmla="*/ 7093 w 9955"/>
              <a:gd name="connsiteY137" fmla="*/ 10000 h 10000"/>
              <a:gd name="connsiteX0" fmla="*/ 6711 w 9586"/>
              <a:gd name="connsiteY0" fmla="*/ 10000 h 10000"/>
              <a:gd name="connsiteX1" fmla="*/ 6300 w 9586"/>
              <a:gd name="connsiteY1" fmla="*/ 10000 h 10000"/>
              <a:gd name="connsiteX2" fmla="*/ 5885 w 9586"/>
              <a:gd name="connsiteY2" fmla="*/ 10000 h 10000"/>
              <a:gd name="connsiteX3" fmla="*/ 5473 w 9586"/>
              <a:gd name="connsiteY3" fmla="*/ 9860 h 10000"/>
              <a:gd name="connsiteX4" fmla="*/ 5060 w 9586"/>
              <a:gd name="connsiteY4" fmla="*/ 9721 h 10000"/>
              <a:gd name="connsiteX5" fmla="*/ 4663 w 9586"/>
              <a:gd name="connsiteY5" fmla="*/ 9581 h 10000"/>
              <a:gd name="connsiteX6" fmla="*/ 4389 w 9586"/>
              <a:gd name="connsiteY6" fmla="*/ 9302 h 10000"/>
              <a:gd name="connsiteX7" fmla="*/ 4114 w 9586"/>
              <a:gd name="connsiteY7" fmla="*/ 9162 h 10000"/>
              <a:gd name="connsiteX8" fmla="*/ 3976 w 9586"/>
              <a:gd name="connsiteY8" fmla="*/ 8743 h 10000"/>
              <a:gd name="connsiteX9" fmla="*/ 3700 w 9586"/>
              <a:gd name="connsiteY9" fmla="*/ 8464 h 10000"/>
              <a:gd name="connsiteX10" fmla="*/ 3562 w 9586"/>
              <a:gd name="connsiteY10" fmla="*/ 8063 h 10000"/>
              <a:gd name="connsiteX11" fmla="*/ 3562 w 9586"/>
              <a:gd name="connsiteY11" fmla="*/ 7644 h 10000"/>
              <a:gd name="connsiteX12" fmla="*/ 3425 w 9586"/>
              <a:gd name="connsiteY12" fmla="*/ 7225 h 10000"/>
              <a:gd name="connsiteX13" fmla="*/ 3425 w 9586"/>
              <a:gd name="connsiteY13" fmla="*/ 6806 h 10000"/>
              <a:gd name="connsiteX14" fmla="*/ 3425 w 9586"/>
              <a:gd name="connsiteY14" fmla="*/ 6387 h 10000"/>
              <a:gd name="connsiteX15" fmla="*/ 3562 w 9586"/>
              <a:gd name="connsiteY15" fmla="*/ 5689 h 10000"/>
              <a:gd name="connsiteX16" fmla="*/ 3562 w 9586"/>
              <a:gd name="connsiteY16" fmla="*/ 5550 h 10000"/>
              <a:gd name="connsiteX17" fmla="*/ 3562 w 9586"/>
              <a:gd name="connsiteY17" fmla="*/ 5271 h 10000"/>
              <a:gd name="connsiteX18" fmla="*/ 3700 w 9586"/>
              <a:gd name="connsiteY18" fmla="*/ 5009 h 10000"/>
              <a:gd name="connsiteX19" fmla="*/ 3700 w 9586"/>
              <a:gd name="connsiteY19" fmla="*/ 4729 h 10000"/>
              <a:gd name="connsiteX20" fmla="*/ 3700 w 9586"/>
              <a:gd name="connsiteY20" fmla="*/ 4450 h 10000"/>
              <a:gd name="connsiteX21" fmla="*/ 3839 w 9586"/>
              <a:gd name="connsiteY21" fmla="*/ 4031 h 10000"/>
              <a:gd name="connsiteX22" fmla="*/ 3839 w 9586"/>
              <a:gd name="connsiteY22" fmla="*/ 3613 h 10000"/>
              <a:gd name="connsiteX23" fmla="*/ 3976 w 9586"/>
              <a:gd name="connsiteY23" fmla="*/ 3194 h 10000"/>
              <a:gd name="connsiteX24" fmla="*/ 3976 w 9586"/>
              <a:gd name="connsiteY24" fmla="*/ 2775 h 10000"/>
              <a:gd name="connsiteX25" fmla="*/ 3976 w 9586"/>
              <a:gd name="connsiteY25" fmla="*/ 2356 h 10000"/>
              <a:gd name="connsiteX26" fmla="*/ 4114 w 9586"/>
              <a:gd name="connsiteY26" fmla="*/ 2077 h 10000"/>
              <a:gd name="connsiteX27" fmla="*/ 4114 w 9586"/>
              <a:gd name="connsiteY27" fmla="*/ 1798 h 10000"/>
              <a:gd name="connsiteX28" fmla="*/ 4114 w 9586"/>
              <a:gd name="connsiteY28" fmla="*/ 1536 h 10000"/>
              <a:gd name="connsiteX29" fmla="*/ 4114 w 9586"/>
              <a:gd name="connsiteY29" fmla="*/ 1396 h 10000"/>
              <a:gd name="connsiteX30" fmla="*/ 4114 w 9586"/>
              <a:gd name="connsiteY30" fmla="*/ 1257 h 10000"/>
              <a:gd name="connsiteX31" fmla="*/ 4114 w 9586"/>
              <a:gd name="connsiteY31" fmla="*/ 1257 h 10000"/>
              <a:gd name="connsiteX32" fmla="*/ 4114 w 9586"/>
              <a:gd name="connsiteY32" fmla="*/ 1257 h 10000"/>
              <a:gd name="connsiteX33" fmla="*/ 3976 w 9586"/>
              <a:gd name="connsiteY33" fmla="*/ 1257 h 10000"/>
              <a:gd name="connsiteX34" fmla="*/ 3839 w 9586"/>
              <a:gd name="connsiteY34" fmla="*/ 1257 h 10000"/>
              <a:gd name="connsiteX35" fmla="*/ 3700 w 9586"/>
              <a:gd name="connsiteY35" fmla="*/ 1396 h 10000"/>
              <a:gd name="connsiteX36" fmla="*/ 3562 w 9586"/>
              <a:gd name="connsiteY36" fmla="*/ 1396 h 10000"/>
              <a:gd name="connsiteX37" fmla="*/ 3288 w 9586"/>
              <a:gd name="connsiteY37" fmla="*/ 1536 h 10000"/>
              <a:gd name="connsiteX38" fmla="*/ 3011 w 9586"/>
              <a:gd name="connsiteY38" fmla="*/ 1536 h 10000"/>
              <a:gd name="connsiteX39" fmla="*/ 2735 w 9586"/>
              <a:gd name="connsiteY39" fmla="*/ 1675 h 10000"/>
              <a:gd name="connsiteX40" fmla="*/ 1376 w 9586"/>
              <a:gd name="connsiteY40" fmla="*/ 2216 h 10000"/>
              <a:gd name="connsiteX41" fmla="*/ 0 w 9586"/>
              <a:gd name="connsiteY41" fmla="*/ 2775 h 10000"/>
              <a:gd name="connsiteX42" fmla="*/ 274 w 9586"/>
              <a:gd name="connsiteY42" fmla="*/ 1937 h 10000"/>
              <a:gd name="connsiteX43" fmla="*/ 827 w 9586"/>
              <a:gd name="connsiteY43" fmla="*/ 1675 h 10000"/>
              <a:gd name="connsiteX44" fmla="*/ 1238 w 9586"/>
              <a:gd name="connsiteY44" fmla="*/ 1536 h 10000"/>
              <a:gd name="connsiteX45" fmla="*/ 1635 w 9586"/>
              <a:gd name="connsiteY45" fmla="*/ 1396 h 10000"/>
              <a:gd name="connsiteX46" fmla="*/ 2048 w 9586"/>
              <a:gd name="connsiteY46" fmla="*/ 1257 h 10000"/>
              <a:gd name="connsiteX47" fmla="*/ 2322 w 9586"/>
              <a:gd name="connsiteY47" fmla="*/ 1117 h 10000"/>
              <a:gd name="connsiteX48" fmla="*/ 2599 w 9586"/>
              <a:gd name="connsiteY48" fmla="*/ 1117 h 10000"/>
              <a:gd name="connsiteX49" fmla="*/ 2875 w 9586"/>
              <a:gd name="connsiteY49" fmla="*/ 977 h 10000"/>
              <a:gd name="connsiteX50" fmla="*/ 3149 w 9586"/>
              <a:gd name="connsiteY50" fmla="*/ 838 h 10000"/>
              <a:gd name="connsiteX51" fmla="*/ 3562 w 9586"/>
              <a:gd name="connsiteY51" fmla="*/ 698 h 10000"/>
              <a:gd name="connsiteX52" fmla="*/ 3839 w 9586"/>
              <a:gd name="connsiteY52" fmla="*/ 558 h 10000"/>
              <a:gd name="connsiteX53" fmla="*/ 4114 w 9586"/>
              <a:gd name="connsiteY53" fmla="*/ 419 h 10000"/>
              <a:gd name="connsiteX54" fmla="*/ 4250 w 9586"/>
              <a:gd name="connsiteY54" fmla="*/ 279 h 10000"/>
              <a:gd name="connsiteX55" fmla="*/ 4389 w 9586"/>
              <a:gd name="connsiteY55" fmla="*/ 140 h 10000"/>
              <a:gd name="connsiteX56" fmla="*/ 4389 w 9586"/>
              <a:gd name="connsiteY56" fmla="*/ 0 h 10000"/>
              <a:gd name="connsiteX57" fmla="*/ 4526 w 9586"/>
              <a:gd name="connsiteY57" fmla="*/ 0 h 10000"/>
              <a:gd name="connsiteX58" fmla="*/ 4663 w 9586"/>
              <a:gd name="connsiteY58" fmla="*/ 0 h 10000"/>
              <a:gd name="connsiteX59" fmla="*/ 4801 w 9586"/>
              <a:gd name="connsiteY59" fmla="*/ 0 h 10000"/>
              <a:gd name="connsiteX60" fmla="*/ 4922 w 9586"/>
              <a:gd name="connsiteY60" fmla="*/ 140 h 10000"/>
              <a:gd name="connsiteX61" fmla="*/ 5060 w 9586"/>
              <a:gd name="connsiteY61" fmla="*/ 140 h 10000"/>
              <a:gd name="connsiteX62" fmla="*/ 5197 w 9586"/>
              <a:gd name="connsiteY62" fmla="*/ 419 h 10000"/>
              <a:gd name="connsiteX63" fmla="*/ 5334 w 9586"/>
              <a:gd name="connsiteY63" fmla="*/ 558 h 10000"/>
              <a:gd name="connsiteX64" fmla="*/ 5473 w 9586"/>
              <a:gd name="connsiteY64" fmla="*/ 698 h 10000"/>
              <a:gd name="connsiteX65" fmla="*/ 5610 w 9586"/>
              <a:gd name="connsiteY65" fmla="*/ 838 h 10000"/>
              <a:gd name="connsiteX66" fmla="*/ 5610 w 9586"/>
              <a:gd name="connsiteY66" fmla="*/ 977 h 10000"/>
              <a:gd name="connsiteX67" fmla="*/ 5610 w 9586"/>
              <a:gd name="connsiteY67" fmla="*/ 1117 h 10000"/>
              <a:gd name="connsiteX68" fmla="*/ 5473 w 9586"/>
              <a:gd name="connsiteY68" fmla="*/ 1117 h 10000"/>
              <a:gd name="connsiteX69" fmla="*/ 5334 w 9586"/>
              <a:gd name="connsiteY69" fmla="*/ 1257 h 10000"/>
              <a:gd name="connsiteX70" fmla="*/ 5334 w 9586"/>
              <a:gd name="connsiteY70" fmla="*/ 1396 h 10000"/>
              <a:gd name="connsiteX71" fmla="*/ 5197 w 9586"/>
              <a:gd name="connsiteY71" fmla="*/ 1536 h 10000"/>
              <a:gd name="connsiteX72" fmla="*/ 5060 w 9586"/>
              <a:gd name="connsiteY72" fmla="*/ 1798 h 10000"/>
              <a:gd name="connsiteX73" fmla="*/ 4922 w 9586"/>
              <a:gd name="connsiteY73" fmla="*/ 2216 h 10000"/>
              <a:gd name="connsiteX74" fmla="*/ 4801 w 9586"/>
              <a:gd name="connsiteY74" fmla="*/ 2635 h 10000"/>
              <a:gd name="connsiteX75" fmla="*/ 4663 w 9586"/>
              <a:gd name="connsiteY75" fmla="*/ 3054 h 10000"/>
              <a:gd name="connsiteX76" fmla="*/ 4526 w 9586"/>
              <a:gd name="connsiteY76" fmla="*/ 3613 h 10000"/>
              <a:gd name="connsiteX77" fmla="*/ 4389 w 9586"/>
              <a:gd name="connsiteY77" fmla="*/ 4171 h 10000"/>
              <a:gd name="connsiteX78" fmla="*/ 4250 w 9586"/>
              <a:gd name="connsiteY78" fmla="*/ 4729 h 10000"/>
              <a:gd name="connsiteX79" fmla="*/ 4250 w 9586"/>
              <a:gd name="connsiteY79" fmla="*/ 5271 h 10000"/>
              <a:gd name="connsiteX80" fmla="*/ 4250 w 9586"/>
              <a:gd name="connsiteY80" fmla="*/ 5689 h 10000"/>
              <a:gd name="connsiteX81" fmla="*/ 4114 w 9586"/>
              <a:gd name="connsiteY81" fmla="*/ 6248 h 10000"/>
              <a:gd name="connsiteX82" fmla="*/ 4114 w 9586"/>
              <a:gd name="connsiteY82" fmla="*/ 6667 h 10000"/>
              <a:gd name="connsiteX83" fmla="*/ 4114 w 9586"/>
              <a:gd name="connsiteY83" fmla="*/ 6946 h 10000"/>
              <a:gd name="connsiteX84" fmla="*/ 4114 w 9586"/>
              <a:gd name="connsiteY84" fmla="*/ 7365 h 10000"/>
              <a:gd name="connsiteX85" fmla="*/ 4250 w 9586"/>
              <a:gd name="connsiteY85" fmla="*/ 7644 h 10000"/>
              <a:gd name="connsiteX86" fmla="*/ 4250 w 9586"/>
              <a:gd name="connsiteY86" fmla="*/ 7784 h 10000"/>
              <a:gd name="connsiteX87" fmla="*/ 4389 w 9586"/>
              <a:gd name="connsiteY87" fmla="*/ 8063 h 10000"/>
              <a:gd name="connsiteX88" fmla="*/ 4526 w 9586"/>
              <a:gd name="connsiteY88" fmla="*/ 8202 h 10000"/>
              <a:gd name="connsiteX89" fmla="*/ 4663 w 9586"/>
              <a:gd name="connsiteY89" fmla="*/ 8342 h 10000"/>
              <a:gd name="connsiteX90" fmla="*/ 5197 w 9586"/>
              <a:gd name="connsiteY90" fmla="*/ 8604 h 10000"/>
              <a:gd name="connsiteX91" fmla="*/ 5473 w 9586"/>
              <a:gd name="connsiteY91" fmla="*/ 8743 h 10000"/>
              <a:gd name="connsiteX92" fmla="*/ 5747 w 9586"/>
              <a:gd name="connsiteY92" fmla="*/ 8743 h 10000"/>
              <a:gd name="connsiteX93" fmla="*/ 6025 w 9586"/>
              <a:gd name="connsiteY93" fmla="*/ 8883 h 10000"/>
              <a:gd name="connsiteX94" fmla="*/ 6437 w 9586"/>
              <a:gd name="connsiteY94" fmla="*/ 8883 h 10000"/>
              <a:gd name="connsiteX95" fmla="*/ 6711 w 9586"/>
              <a:gd name="connsiteY95" fmla="*/ 8743 h 10000"/>
              <a:gd name="connsiteX96" fmla="*/ 7124 w 9586"/>
              <a:gd name="connsiteY96" fmla="*/ 8743 h 10000"/>
              <a:gd name="connsiteX97" fmla="*/ 7538 w 9586"/>
              <a:gd name="connsiteY97" fmla="*/ 8604 h 10000"/>
              <a:gd name="connsiteX98" fmla="*/ 7813 w 9586"/>
              <a:gd name="connsiteY98" fmla="*/ 8604 h 10000"/>
              <a:gd name="connsiteX99" fmla="*/ 8089 w 9586"/>
              <a:gd name="connsiteY99" fmla="*/ 8342 h 10000"/>
              <a:gd name="connsiteX100" fmla="*/ 8209 w 9586"/>
              <a:gd name="connsiteY100" fmla="*/ 8202 h 10000"/>
              <a:gd name="connsiteX101" fmla="*/ 8346 w 9586"/>
              <a:gd name="connsiteY101" fmla="*/ 7923 h 10000"/>
              <a:gd name="connsiteX102" fmla="*/ 8484 w 9586"/>
              <a:gd name="connsiteY102" fmla="*/ 7644 h 10000"/>
              <a:gd name="connsiteX103" fmla="*/ 8623 w 9586"/>
              <a:gd name="connsiteY103" fmla="*/ 7086 h 10000"/>
              <a:gd name="connsiteX104" fmla="*/ 8623 w 9586"/>
              <a:gd name="connsiteY104" fmla="*/ 6527 h 10000"/>
              <a:gd name="connsiteX105" fmla="*/ 8759 w 9586"/>
              <a:gd name="connsiteY105" fmla="*/ 6248 h 10000"/>
              <a:gd name="connsiteX106" fmla="*/ 8759 w 9586"/>
              <a:gd name="connsiteY106" fmla="*/ 5969 h 10000"/>
              <a:gd name="connsiteX107" fmla="*/ 8759 w 9586"/>
              <a:gd name="connsiteY107" fmla="*/ 5829 h 10000"/>
              <a:gd name="connsiteX108" fmla="*/ 8898 w 9586"/>
              <a:gd name="connsiteY108" fmla="*/ 5689 h 10000"/>
              <a:gd name="connsiteX109" fmla="*/ 8898 w 9586"/>
              <a:gd name="connsiteY109" fmla="*/ 5550 h 10000"/>
              <a:gd name="connsiteX110" fmla="*/ 8898 w 9586"/>
              <a:gd name="connsiteY110" fmla="*/ 5410 h 10000"/>
              <a:gd name="connsiteX111" fmla="*/ 8898 w 9586"/>
              <a:gd name="connsiteY111" fmla="*/ 5410 h 10000"/>
              <a:gd name="connsiteX112" fmla="*/ 9036 w 9586"/>
              <a:gd name="connsiteY112" fmla="*/ 5410 h 10000"/>
              <a:gd name="connsiteX113" fmla="*/ 9036 w 9586"/>
              <a:gd name="connsiteY113" fmla="*/ 5410 h 10000"/>
              <a:gd name="connsiteX114" fmla="*/ 9036 w 9586"/>
              <a:gd name="connsiteY114" fmla="*/ 5550 h 10000"/>
              <a:gd name="connsiteX115" fmla="*/ 9174 w 9586"/>
              <a:gd name="connsiteY115" fmla="*/ 5689 h 10000"/>
              <a:gd name="connsiteX116" fmla="*/ 9174 w 9586"/>
              <a:gd name="connsiteY116" fmla="*/ 5829 h 10000"/>
              <a:gd name="connsiteX117" fmla="*/ 9174 w 9586"/>
              <a:gd name="connsiteY117" fmla="*/ 6108 h 10000"/>
              <a:gd name="connsiteX118" fmla="*/ 9174 w 9586"/>
              <a:gd name="connsiteY118" fmla="*/ 6387 h 10000"/>
              <a:gd name="connsiteX119" fmla="*/ 9174 w 9586"/>
              <a:gd name="connsiteY119" fmla="*/ 6667 h 10000"/>
              <a:gd name="connsiteX120" fmla="*/ 9310 w 9586"/>
              <a:gd name="connsiteY120" fmla="*/ 7225 h 10000"/>
              <a:gd name="connsiteX121" fmla="*/ 9310 w 9586"/>
              <a:gd name="connsiteY121" fmla="*/ 7644 h 10000"/>
              <a:gd name="connsiteX122" fmla="*/ 9449 w 9586"/>
              <a:gd name="connsiteY122" fmla="*/ 8063 h 10000"/>
              <a:gd name="connsiteX123" fmla="*/ 9586 w 9586"/>
              <a:gd name="connsiteY123" fmla="*/ 8342 h 10000"/>
              <a:gd name="connsiteX124" fmla="*/ 9586 w 9586"/>
              <a:gd name="connsiteY124" fmla="*/ 8604 h 10000"/>
              <a:gd name="connsiteX125" fmla="*/ 9586 w 9586"/>
              <a:gd name="connsiteY125" fmla="*/ 8743 h 10000"/>
              <a:gd name="connsiteX126" fmla="*/ 9586 w 9586"/>
              <a:gd name="connsiteY126" fmla="*/ 8883 h 10000"/>
              <a:gd name="connsiteX127" fmla="*/ 9449 w 9586"/>
              <a:gd name="connsiteY127" fmla="*/ 8883 h 10000"/>
              <a:gd name="connsiteX128" fmla="*/ 9310 w 9586"/>
              <a:gd name="connsiteY128" fmla="*/ 9023 h 10000"/>
              <a:gd name="connsiteX129" fmla="*/ 9174 w 9586"/>
              <a:gd name="connsiteY129" fmla="*/ 9162 h 10000"/>
              <a:gd name="connsiteX130" fmla="*/ 9036 w 9586"/>
              <a:gd name="connsiteY130" fmla="*/ 9302 h 10000"/>
              <a:gd name="connsiteX131" fmla="*/ 8759 w 9586"/>
              <a:gd name="connsiteY131" fmla="*/ 9442 h 10000"/>
              <a:gd name="connsiteX132" fmla="*/ 8209 w 9586"/>
              <a:gd name="connsiteY132" fmla="*/ 9721 h 10000"/>
              <a:gd name="connsiteX133" fmla="*/ 7675 w 9586"/>
              <a:gd name="connsiteY133" fmla="*/ 9860 h 10000"/>
              <a:gd name="connsiteX134" fmla="*/ 7263 w 9586"/>
              <a:gd name="connsiteY134" fmla="*/ 9860 h 10000"/>
              <a:gd name="connsiteX135" fmla="*/ 6711 w 9586"/>
              <a:gd name="connsiteY135" fmla="*/ 10000 h 10000"/>
              <a:gd name="connsiteX136" fmla="*/ 6711 w 9586"/>
              <a:gd name="connsiteY136" fmla="*/ 10000 h 10000"/>
              <a:gd name="connsiteX0" fmla="*/ 6715 w 9714"/>
              <a:gd name="connsiteY0" fmla="*/ 10000 h 10000"/>
              <a:gd name="connsiteX1" fmla="*/ 6286 w 9714"/>
              <a:gd name="connsiteY1" fmla="*/ 10000 h 10000"/>
              <a:gd name="connsiteX2" fmla="*/ 5853 w 9714"/>
              <a:gd name="connsiteY2" fmla="*/ 10000 h 10000"/>
              <a:gd name="connsiteX3" fmla="*/ 5423 w 9714"/>
              <a:gd name="connsiteY3" fmla="*/ 9860 h 10000"/>
              <a:gd name="connsiteX4" fmla="*/ 4993 w 9714"/>
              <a:gd name="connsiteY4" fmla="*/ 9721 h 10000"/>
              <a:gd name="connsiteX5" fmla="*/ 4578 w 9714"/>
              <a:gd name="connsiteY5" fmla="*/ 9581 h 10000"/>
              <a:gd name="connsiteX6" fmla="*/ 4293 w 9714"/>
              <a:gd name="connsiteY6" fmla="*/ 9302 h 10000"/>
              <a:gd name="connsiteX7" fmla="*/ 4006 w 9714"/>
              <a:gd name="connsiteY7" fmla="*/ 9162 h 10000"/>
              <a:gd name="connsiteX8" fmla="*/ 3862 w 9714"/>
              <a:gd name="connsiteY8" fmla="*/ 8743 h 10000"/>
              <a:gd name="connsiteX9" fmla="*/ 3574 w 9714"/>
              <a:gd name="connsiteY9" fmla="*/ 8464 h 10000"/>
              <a:gd name="connsiteX10" fmla="*/ 3430 w 9714"/>
              <a:gd name="connsiteY10" fmla="*/ 8063 h 10000"/>
              <a:gd name="connsiteX11" fmla="*/ 3430 w 9714"/>
              <a:gd name="connsiteY11" fmla="*/ 7644 h 10000"/>
              <a:gd name="connsiteX12" fmla="*/ 3287 w 9714"/>
              <a:gd name="connsiteY12" fmla="*/ 7225 h 10000"/>
              <a:gd name="connsiteX13" fmla="*/ 3287 w 9714"/>
              <a:gd name="connsiteY13" fmla="*/ 6806 h 10000"/>
              <a:gd name="connsiteX14" fmla="*/ 3287 w 9714"/>
              <a:gd name="connsiteY14" fmla="*/ 6387 h 10000"/>
              <a:gd name="connsiteX15" fmla="*/ 3430 w 9714"/>
              <a:gd name="connsiteY15" fmla="*/ 5689 h 10000"/>
              <a:gd name="connsiteX16" fmla="*/ 3430 w 9714"/>
              <a:gd name="connsiteY16" fmla="*/ 5550 h 10000"/>
              <a:gd name="connsiteX17" fmla="*/ 3430 w 9714"/>
              <a:gd name="connsiteY17" fmla="*/ 5271 h 10000"/>
              <a:gd name="connsiteX18" fmla="*/ 3574 w 9714"/>
              <a:gd name="connsiteY18" fmla="*/ 5009 h 10000"/>
              <a:gd name="connsiteX19" fmla="*/ 3574 w 9714"/>
              <a:gd name="connsiteY19" fmla="*/ 4729 h 10000"/>
              <a:gd name="connsiteX20" fmla="*/ 3574 w 9714"/>
              <a:gd name="connsiteY20" fmla="*/ 4450 h 10000"/>
              <a:gd name="connsiteX21" fmla="*/ 3719 w 9714"/>
              <a:gd name="connsiteY21" fmla="*/ 4031 h 10000"/>
              <a:gd name="connsiteX22" fmla="*/ 3719 w 9714"/>
              <a:gd name="connsiteY22" fmla="*/ 3613 h 10000"/>
              <a:gd name="connsiteX23" fmla="*/ 3862 w 9714"/>
              <a:gd name="connsiteY23" fmla="*/ 3194 h 10000"/>
              <a:gd name="connsiteX24" fmla="*/ 3862 w 9714"/>
              <a:gd name="connsiteY24" fmla="*/ 2775 h 10000"/>
              <a:gd name="connsiteX25" fmla="*/ 3862 w 9714"/>
              <a:gd name="connsiteY25" fmla="*/ 2356 h 10000"/>
              <a:gd name="connsiteX26" fmla="*/ 4006 w 9714"/>
              <a:gd name="connsiteY26" fmla="*/ 2077 h 10000"/>
              <a:gd name="connsiteX27" fmla="*/ 4006 w 9714"/>
              <a:gd name="connsiteY27" fmla="*/ 1798 h 10000"/>
              <a:gd name="connsiteX28" fmla="*/ 4006 w 9714"/>
              <a:gd name="connsiteY28" fmla="*/ 1536 h 10000"/>
              <a:gd name="connsiteX29" fmla="*/ 4006 w 9714"/>
              <a:gd name="connsiteY29" fmla="*/ 1396 h 10000"/>
              <a:gd name="connsiteX30" fmla="*/ 4006 w 9714"/>
              <a:gd name="connsiteY30" fmla="*/ 1257 h 10000"/>
              <a:gd name="connsiteX31" fmla="*/ 4006 w 9714"/>
              <a:gd name="connsiteY31" fmla="*/ 1257 h 10000"/>
              <a:gd name="connsiteX32" fmla="*/ 4006 w 9714"/>
              <a:gd name="connsiteY32" fmla="*/ 1257 h 10000"/>
              <a:gd name="connsiteX33" fmla="*/ 3862 w 9714"/>
              <a:gd name="connsiteY33" fmla="*/ 1257 h 10000"/>
              <a:gd name="connsiteX34" fmla="*/ 3719 w 9714"/>
              <a:gd name="connsiteY34" fmla="*/ 1257 h 10000"/>
              <a:gd name="connsiteX35" fmla="*/ 3574 w 9714"/>
              <a:gd name="connsiteY35" fmla="*/ 1396 h 10000"/>
              <a:gd name="connsiteX36" fmla="*/ 3430 w 9714"/>
              <a:gd name="connsiteY36" fmla="*/ 1396 h 10000"/>
              <a:gd name="connsiteX37" fmla="*/ 3144 w 9714"/>
              <a:gd name="connsiteY37" fmla="*/ 1536 h 10000"/>
              <a:gd name="connsiteX38" fmla="*/ 2855 w 9714"/>
              <a:gd name="connsiteY38" fmla="*/ 1536 h 10000"/>
              <a:gd name="connsiteX39" fmla="*/ 2567 w 9714"/>
              <a:gd name="connsiteY39" fmla="*/ 1675 h 10000"/>
              <a:gd name="connsiteX40" fmla="*/ 1149 w 9714"/>
              <a:gd name="connsiteY40" fmla="*/ 2216 h 10000"/>
              <a:gd name="connsiteX41" fmla="*/ 0 w 9714"/>
              <a:gd name="connsiteY41" fmla="*/ 1937 h 10000"/>
              <a:gd name="connsiteX42" fmla="*/ 577 w 9714"/>
              <a:gd name="connsiteY42" fmla="*/ 1675 h 10000"/>
              <a:gd name="connsiteX43" fmla="*/ 1005 w 9714"/>
              <a:gd name="connsiteY43" fmla="*/ 1536 h 10000"/>
              <a:gd name="connsiteX44" fmla="*/ 1420 w 9714"/>
              <a:gd name="connsiteY44" fmla="*/ 1396 h 10000"/>
              <a:gd name="connsiteX45" fmla="*/ 1850 w 9714"/>
              <a:gd name="connsiteY45" fmla="*/ 1257 h 10000"/>
              <a:gd name="connsiteX46" fmla="*/ 2136 w 9714"/>
              <a:gd name="connsiteY46" fmla="*/ 1117 h 10000"/>
              <a:gd name="connsiteX47" fmla="*/ 2425 w 9714"/>
              <a:gd name="connsiteY47" fmla="*/ 1117 h 10000"/>
              <a:gd name="connsiteX48" fmla="*/ 2713 w 9714"/>
              <a:gd name="connsiteY48" fmla="*/ 977 h 10000"/>
              <a:gd name="connsiteX49" fmla="*/ 2999 w 9714"/>
              <a:gd name="connsiteY49" fmla="*/ 838 h 10000"/>
              <a:gd name="connsiteX50" fmla="*/ 3430 w 9714"/>
              <a:gd name="connsiteY50" fmla="*/ 698 h 10000"/>
              <a:gd name="connsiteX51" fmla="*/ 3719 w 9714"/>
              <a:gd name="connsiteY51" fmla="*/ 558 h 10000"/>
              <a:gd name="connsiteX52" fmla="*/ 4006 w 9714"/>
              <a:gd name="connsiteY52" fmla="*/ 419 h 10000"/>
              <a:gd name="connsiteX53" fmla="*/ 4148 w 9714"/>
              <a:gd name="connsiteY53" fmla="*/ 279 h 10000"/>
              <a:gd name="connsiteX54" fmla="*/ 4293 w 9714"/>
              <a:gd name="connsiteY54" fmla="*/ 140 h 10000"/>
              <a:gd name="connsiteX55" fmla="*/ 4293 w 9714"/>
              <a:gd name="connsiteY55" fmla="*/ 0 h 10000"/>
              <a:gd name="connsiteX56" fmla="*/ 4435 w 9714"/>
              <a:gd name="connsiteY56" fmla="*/ 0 h 10000"/>
              <a:gd name="connsiteX57" fmla="*/ 4578 w 9714"/>
              <a:gd name="connsiteY57" fmla="*/ 0 h 10000"/>
              <a:gd name="connsiteX58" fmla="*/ 4722 w 9714"/>
              <a:gd name="connsiteY58" fmla="*/ 0 h 10000"/>
              <a:gd name="connsiteX59" fmla="*/ 4849 w 9714"/>
              <a:gd name="connsiteY59" fmla="*/ 140 h 10000"/>
              <a:gd name="connsiteX60" fmla="*/ 4993 w 9714"/>
              <a:gd name="connsiteY60" fmla="*/ 140 h 10000"/>
              <a:gd name="connsiteX61" fmla="*/ 5135 w 9714"/>
              <a:gd name="connsiteY61" fmla="*/ 419 h 10000"/>
              <a:gd name="connsiteX62" fmla="*/ 5278 w 9714"/>
              <a:gd name="connsiteY62" fmla="*/ 558 h 10000"/>
              <a:gd name="connsiteX63" fmla="*/ 5423 w 9714"/>
              <a:gd name="connsiteY63" fmla="*/ 698 h 10000"/>
              <a:gd name="connsiteX64" fmla="*/ 5566 w 9714"/>
              <a:gd name="connsiteY64" fmla="*/ 838 h 10000"/>
              <a:gd name="connsiteX65" fmla="*/ 5566 w 9714"/>
              <a:gd name="connsiteY65" fmla="*/ 977 h 10000"/>
              <a:gd name="connsiteX66" fmla="*/ 5566 w 9714"/>
              <a:gd name="connsiteY66" fmla="*/ 1117 h 10000"/>
              <a:gd name="connsiteX67" fmla="*/ 5423 w 9714"/>
              <a:gd name="connsiteY67" fmla="*/ 1117 h 10000"/>
              <a:gd name="connsiteX68" fmla="*/ 5278 w 9714"/>
              <a:gd name="connsiteY68" fmla="*/ 1257 h 10000"/>
              <a:gd name="connsiteX69" fmla="*/ 5278 w 9714"/>
              <a:gd name="connsiteY69" fmla="*/ 1396 h 10000"/>
              <a:gd name="connsiteX70" fmla="*/ 5135 w 9714"/>
              <a:gd name="connsiteY70" fmla="*/ 1536 h 10000"/>
              <a:gd name="connsiteX71" fmla="*/ 4993 w 9714"/>
              <a:gd name="connsiteY71" fmla="*/ 1798 h 10000"/>
              <a:gd name="connsiteX72" fmla="*/ 4849 w 9714"/>
              <a:gd name="connsiteY72" fmla="*/ 2216 h 10000"/>
              <a:gd name="connsiteX73" fmla="*/ 4722 w 9714"/>
              <a:gd name="connsiteY73" fmla="*/ 2635 h 10000"/>
              <a:gd name="connsiteX74" fmla="*/ 4578 w 9714"/>
              <a:gd name="connsiteY74" fmla="*/ 3054 h 10000"/>
              <a:gd name="connsiteX75" fmla="*/ 4435 w 9714"/>
              <a:gd name="connsiteY75" fmla="*/ 3613 h 10000"/>
              <a:gd name="connsiteX76" fmla="*/ 4293 w 9714"/>
              <a:gd name="connsiteY76" fmla="*/ 4171 h 10000"/>
              <a:gd name="connsiteX77" fmla="*/ 4148 w 9714"/>
              <a:gd name="connsiteY77" fmla="*/ 4729 h 10000"/>
              <a:gd name="connsiteX78" fmla="*/ 4148 w 9714"/>
              <a:gd name="connsiteY78" fmla="*/ 5271 h 10000"/>
              <a:gd name="connsiteX79" fmla="*/ 4148 w 9714"/>
              <a:gd name="connsiteY79" fmla="*/ 5689 h 10000"/>
              <a:gd name="connsiteX80" fmla="*/ 4006 w 9714"/>
              <a:gd name="connsiteY80" fmla="*/ 6248 h 10000"/>
              <a:gd name="connsiteX81" fmla="*/ 4006 w 9714"/>
              <a:gd name="connsiteY81" fmla="*/ 6667 h 10000"/>
              <a:gd name="connsiteX82" fmla="*/ 4006 w 9714"/>
              <a:gd name="connsiteY82" fmla="*/ 6946 h 10000"/>
              <a:gd name="connsiteX83" fmla="*/ 4006 w 9714"/>
              <a:gd name="connsiteY83" fmla="*/ 7365 h 10000"/>
              <a:gd name="connsiteX84" fmla="*/ 4148 w 9714"/>
              <a:gd name="connsiteY84" fmla="*/ 7644 h 10000"/>
              <a:gd name="connsiteX85" fmla="*/ 4148 w 9714"/>
              <a:gd name="connsiteY85" fmla="*/ 7784 h 10000"/>
              <a:gd name="connsiteX86" fmla="*/ 4293 w 9714"/>
              <a:gd name="connsiteY86" fmla="*/ 8063 h 10000"/>
              <a:gd name="connsiteX87" fmla="*/ 4435 w 9714"/>
              <a:gd name="connsiteY87" fmla="*/ 8202 h 10000"/>
              <a:gd name="connsiteX88" fmla="*/ 4578 w 9714"/>
              <a:gd name="connsiteY88" fmla="*/ 8342 h 10000"/>
              <a:gd name="connsiteX89" fmla="*/ 5135 w 9714"/>
              <a:gd name="connsiteY89" fmla="*/ 8604 h 10000"/>
              <a:gd name="connsiteX90" fmla="*/ 5423 w 9714"/>
              <a:gd name="connsiteY90" fmla="*/ 8743 h 10000"/>
              <a:gd name="connsiteX91" fmla="*/ 5709 w 9714"/>
              <a:gd name="connsiteY91" fmla="*/ 8743 h 10000"/>
              <a:gd name="connsiteX92" fmla="*/ 5999 w 9714"/>
              <a:gd name="connsiteY92" fmla="*/ 8883 h 10000"/>
              <a:gd name="connsiteX93" fmla="*/ 6429 w 9714"/>
              <a:gd name="connsiteY93" fmla="*/ 8883 h 10000"/>
              <a:gd name="connsiteX94" fmla="*/ 6715 w 9714"/>
              <a:gd name="connsiteY94" fmla="*/ 8743 h 10000"/>
              <a:gd name="connsiteX95" fmla="*/ 7146 w 9714"/>
              <a:gd name="connsiteY95" fmla="*/ 8743 h 10000"/>
              <a:gd name="connsiteX96" fmla="*/ 7578 w 9714"/>
              <a:gd name="connsiteY96" fmla="*/ 8604 h 10000"/>
              <a:gd name="connsiteX97" fmla="*/ 7864 w 9714"/>
              <a:gd name="connsiteY97" fmla="*/ 8604 h 10000"/>
              <a:gd name="connsiteX98" fmla="*/ 8152 w 9714"/>
              <a:gd name="connsiteY98" fmla="*/ 8342 h 10000"/>
              <a:gd name="connsiteX99" fmla="*/ 8278 w 9714"/>
              <a:gd name="connsiteY99" fmla="*/ 8202 h 10000"/>
              <a:gd name="connsiteX100" fmla="*/ 8420 w 9714"/>
              <a:gd name="connsiteY100" fmla="*/ 7923 h 10000"/>
              <a:gd name="connsiteX101" fmla="*/ 8564 w 9714"/>
              <a:gd name="connsiteY101" fmla="*/ 7644 h 10000"/>
              <a:gd name="connsiteX102" fmla="*/ 8709 w 9714"/>
              <a:gd name="connsiteY102" fmla="*/ 7086 h 10000"/>
              <a:gd name="connsiteX103" fmla="*/ 8709 w 9714"/>
              <a:gd name="connsiteY103" fmla="*/ 6527 h 10000"/>
              <a:gd name="connsiteX104" fmla="*/ 8851 w 9714"/>
              <a:gd name="connsiteY104" fmla="*/ 6248 h 10000"/>
              <a:gd name="connsiteX105" fmla="*/ 8851 w 9714"/>
              <a:gd name="connsiteY105" fmla="*/ 5969 h 10000"/>
              <a:gd name="connsiteX106" fmla="*/ 8851 w 9714"/>
              <a:gd name="connsiteY106" fmla="*/ 5829 h 10000"/>
              <a:gd name="connsiteX107" fmla="*/ 8996 w 9714"/>
              <a:gd name="connsiteY107" fmla="*/ 5689 h 10000"/>
              <a:gd name="connsiteX108" fmla="*/ 8996 w 9714"/>
              <a:gd name="connsiteY108" fmla="*/ 5550 h 10000"/>
              <a:gd name="connsiteX109" fmla="*/ 8996 w 9714"/>
              <a:gd name="connsiteY109" fmla="*/ 5410 h 10000"/>
              <a:gd name="connsiteX110" fmla="*/ 8996 w 9714"/>
              <a:gd name="connsiteY110" fmla="*/ 5410 h 10000"/>
              <a:gd name="connsiteX111" fmla="*/ 9140 w 9714"/>
              <a:gd name="connsiteY111" fmla="*/ 5410 h 10000"/>
              <a:gd name="connsiteX112" fmla="*/ 9140 w 9714"/>
              <a:gd name="connsiteY112" fmla="*/ 5410 h 10000"/>
              <a:gd name="connsiteX113" fmla="*/ 9140 w 9714"/>
              <a:gd name="connsiteY113" fmla="*/ 5550 h 10000"/>
              <a:gd name="connsiteX114" fmla="*/ 9284 w 9714"/>
              <a:gd name="connsiteY114" fmla="*/ 5689 h 10000"/>
              <a:gd name="connsiteX115" fmla="*/ 9284 w 9714"/>
              <a:gd name="connsiteY115" fmla="*/ 5829 h 10000"/>
              <a:gd name="connsiteX116" fmla="*/ 9284 w 9714"/>
              <a:gd name="connsiteY116" fmla="*/ 6108 h 10000"/>
              <a:gd name="connsiteX117" fmla="*/ 9284 w 9714"/>
              <a:gd name="connsiteY117" fmla="*/ 6387 h 10000"/>
              <a:gd name="connsiteX118" fmla="*/ 9284 w 9714"/>
              <a:gd name="connsiteY118" fmla="*/ 6667 h 10000"/>
              <a:gd name="connsiteX119" fmla="*/ 9426 w 9714"/>
              <a:gd name="connsiteY119" fmla="*/ 7225 h 10000"/>
              <a:gd name="connsiteX120" fmla="*/ 9426 w 9714"/>
              <a:gd name="connsiteY120" fmla="*/ 7644 h 10000"/>
              <a:gd name="connsiteX121" fmla="*/ 9571 w 9714"/>
              <a:gd name="connsiteY121" fmla="*/ 8063 h 10000"/>
              <a:gd name="connsiteX122" fmla="*/ 9714 w 9714"/>
              <a:gd name="connsiteY122" fmla="*/ 8342 h 10000"/>
              <a:gd name="connsiteX123" fmla="*/ 9714 w 9714"/>
              <a:gd name="connsiteY123" fmla="*/ 8604 h 10000"/>
              <a:gd name="connsiteX124" fmla="*/ 9714 w 9714"/>
              <a:gd name="connsiteY124" fmla="*/ 8743 h 10000"/>
              <a:gd name="connsiteX125" fmla="*/ 9714 w 9714"/>
              <a:gd name="connsiteY125" fmla="*/ 8883 h 10000"/>
              <a:gd name="connsiteX126" fmla="*/ 9571 w 9714"/>
              <a:gd name="connsiteY126" fmla="*/ 8883 h 10000"/>
              <a:gd name="connsiteX127" fmla="*/ 9426 w 9714"/>
              <a:gd name="connsiteY127" fmla="*/ 9023 h 10000"/>
              <a:gd name="connsiteX128" fmla="*/ 9284 w 9714"/>
              <a:gd name="connsiteY128" fmla="*/ 9162 h 10000"/>
              <a:gd name="connsiteX129" fmla="*/ 9140 w 9714"/>
              <a:gd name="connsiteY129" fmla="*/ 9302 h 10000"/>
              <a:gd name="connsiteX130" fmla="*/ 8851 w 9714"/>
              <a:gd name="connsiteY130" fmla="*/ 9442 h 10000"/>
              <a:gd name="connsiteX131" fmla="*/ 8278 w 9714"/>
              <a:gd name="connsiteY131" fmla="*/ 9721 h 10000"/>
              <a:gd name="connsiteX132" fmla="*/ 7720 w 9714"/>
              <a:gd name="connsiteY132" fmla="*/ 9860 h 10000"/>
              <a:gd name="connsiteX133" fmla="*/ 7291 w 9714"/>
              <a:gd name="connsiteY133" fmla="*/ 9860 h 10000"/>
              <a:gd name="connsiteX134" fmla="*/ 6715 w 9714"/>
              <a:gd name="connsiteY134" fmla="*/ 10000 h 10000"/>
              <a:gd name="connsiteX135" fmla="*/ 6715 w 9714"/>
              <a:gd name="connsiteY135" fmla="*/ 10000 h 10000"/>
              <a:gd name="connsiteX0" fmla="*/ 6319 w 9406"/>
              <a:gd name="connsiteY0" fmla="*/ 10000 h 10000"/>
              <a:gd name="connsiteX1" fmla="*/ 5877 w 9406"/>
              <a:gd name="connsiteY1" fmla="*/ 10000 h 10000"/>
              <a:gd name="connsiteX2" fmla="*/ 5431 w 9406"/>
              <a:gd name="connsiteY2" fmla="*/ 10000 h 10000"/>
              <a:gd name="connsiteX3" fmla="*/ 4989 w 9406"/>
              <a:gd name="connsiteY3" fmla="*/ 9860 h 10000"/>
              <a:gd name="connsiteX4" fmla="*/ 4546 w 9406"/>
              <a:gd name="connsiteY4" fmla="*/ 9721 h 10000"/>
              <a:gd name="connsiteX5" fmla="*/ 4119 w 9406"/>
              <a:gd name="connsiteY5" fmla="*/ 9581 h 10000"/>
              <a:gd name="connsiteX6" fmla="*/ 3825 w 9406"/>
              <a:gd name="connsiteY6" fmla="*/ 9302 h 10000"/>
              <a:gd name="connsiteX7" fmla="*/ 3530 w 9406"/>
              <a:gd name="connsiteY7" fmla="*/ 9162 h 10000"/>
              <a:gd name="connsiteX8" fmla="*/ 3382 w 9406"/>
              <a:gd name="connsiteY8" fmla="*/ 8743 h 10000"/>
              <a:gd name="connsiteX9" fmla="*/ 3085 w 9406"/>
              <a:gd name="connsiteY9" fmla="*/ 8464 h 10000"/>
              <a:gd name="connsiteX10" fmla="*/ 2937 w 9406"/>
              <a:gd name="connsiteY10" fmla="*/ 8063 h 10000"/>
              <a:gd name="connsiteX11" fmla="*/ 2937 w 9406"/>
              <a:gd name="connsiteY11" fmla="*/ 7644 h 10000"/>
              <a:gd name="connsiteX12" fmla="*/ 2790 w 9406"/>
              <a:gd name="connsiteY12" fmla="*/ 7225 h 10000"/>
              <a:gd name="connsiteX13" fmla="*/ 2790 w 9406"/>
              <a:gd name="connsiteY13" fmla="*/ 6806 h 10000"/>
              <a:gd name="connsiteX14" fmla="*/ 2790 w 9406"/>
              <a:gd name="connsiteY14" fmla="*/ 6387 h 10000"/>
              <a:gd name="connsiteX15" fmla="*/ 2937 w 9406"/>
              <a:gd name="connsiteY15" fmla="*/ 5689 h 10000"/>
              <a:gd name="connsiteX16" fmla="*/ 2937 w 9406"/>
              <a:gd name="connsiteY16" fmla="*/ 5550 h 10000"/>
              <a:gd name="connsiteX17" fmla="*/ 2937 w 9406"/>
              <a:gd name="connsiteY17" fmla="*/ 5271 h 10000"/>
              <a:gd name="connsiteX18" fmla="*/ 3085 w 9406"/>
              <a:gd name="connsiteY18" fmla="*/ 5009 h 10000"/>
              <a:gd name="connsiteX19" fmla="*/ 3085 w 9406"/>
              <a:gd name="connsiteY19" fmla="*/ 4729 h 10000"/>
              <a:gd name="connsiteX20" fmla="*/ 3085 w 9406"/>
              <a:gd name="connsiteY20" fmla="*/ 4450 h 10000"/>
              <a:gd name="connsiteX21" fmla="*/ 3234 w 9406"/>
              <a:gd name="connsiteY21" fmla="*/ 4031 h 10000"/>
              <a:gd name="connsiteX22" fmla="*/ 3234 w 9406"/>
              <a:gd name="connsiteY22" fmla="*/ 3613 h 10000"/>
              <a:gd name="connsiteX23" fmla="*/ 3382 w 9406"/>
              <a:gd name="connsiteY23" fmla="*/ 3194 h 10000"/>
              <a:gd name="connsiteX24" fmla="*/ 3382 w 9406"/>
              <a:gd name="connsiteY24" fmla="*/ 2775 h 10000"/>
              <a:gd name="connsiteX25" fmla="*/ 3382 w 9406"/>
              <a:gd name="connsiteY25" fmla="*/ 2356 h 10000"/>
              <a:gd name="connsiteX26" fmla="*/ 3530 w 9406"/>
              <a:gd name="connsiteY26" fmla="*/ 2077 h 10000"/>
              <a:gd name="connsiteX27" fmla="*/ 3530 w 9406"/>
              <a:gd name="connsiteY27" fmla="*/ 1798 h 10000"/>
              <a:gd name="connsiteX28" fmla="*/ 3530 w 9406"/>
              <a:gd name="connsiteY28" fmla="*/ 1536 h 10000"/>
              <a:gd name="connsiteX29" fmla="*/ 3530 w 9406"/>
              <a:gd name="connsiteY29" fmla="*/ 1396 h 10000"/>
              <a:gd name="connsiteX30" fmla="*/ 3530 w 9406"/>
              <a:gd name="connsiteY30" fmla="*/ 1257 h 10000"/>
              <a:gd name="connsiteX31" fmla="*/ 3530 w 9406"/>
              <a:gd name="connsiteY31" fmla="*/ 1257 h 10000"/>
              <a:gd name="connsiteX32" fmla="*/ 3530 w 9406"/>
              <a:gd name="connsiteY32" fmla="*/ 1257 h 10000"/>
              <a:gd name="connsiteX33" fmla="*/ 3382 w 9406"/>
              <a:gd name="connsiteY33" fmla="*/ 1257 h 10000"/>
              <a:gd name="connsiteX34" fmla="*/ 3234 w 9406"/>
              <a:gd name="connsiteY34" fmla="*/ 1257 h 10000"/>
              <a:gd name="connsiteX35" fmla="*/ 3085 w 9406"/>
              <a:gd name="connsiteY35" fmla="*/ 1396 h 10000"/>
              <a:gd name="connsiteX36" fmla="*/ 2937 w 9406"/>
              <a:gd name="connsiteY36" fmla="*/ 1396 h 10000"/>
              <a:gd name="connsiteX37" fmla="*/ 2643 w 9406"/>
              <a:gd name="connsiteY37" fmla="*/ 1536 h 10000"/>
              <a:gd name="connsiteX38" fmla="*/ 2345 w 9406"/>
              <a:gd name="connsiteY38" fmla="*/ 1536 h 10000"/>
              <a:gd name="connsiteX39" fmla="*/ 2049 w 9406"/>
              <a:gd name="connsiteY39" fmla="*/ 1675 h 10000"/>
              <a:gd name="connsiteX40" fmla="*/ 589 w 9406"/>
              <a:gd name="connsiteY40" fmla="*/ 2216 h 10000"/>
              <a:gd name="connsiteX41" fmla="*/ 0 w 9406"/>
              <a:gd name="connsiteY41" fmla="*/ 1675 h 10000"/>
              <a:gd name="connsiteX42" fmla="*/ 441 w 9406"/>
              <a:gd name="connsiteY42" fmla="*/ 1536 h 10000"/>
              <a:gd name="connsiteX43" fmla="*/ 868 w 9406"/>
              <a:gd name="connsiteY43" fmla="*/ 1396 h 10000"/>
              <a:gd name="connsiteX44" fmla="*/ 1310 w 9406"/>
              <a:gd name="connsiteY44" fmla="*/ 1257 h 10000"/>
              <a:gd name="connsiteX45" fmla="*/ 1605 w 9406"/>
              <a:gd name="connsiteY45" fmla="*/ 1117 h 10000"/>
              <a:gd name="connsiteX46" fmla="*/ 1902 w 9406"/>
              <a:gd name="connsiteY46" fmla="*/ 1117 h 10000"/>
              <a:gd name="connsiteX47" fmla="*/ 2199 w 9406"/>
              <a:gd name="connsiteY47" fmla="*/ 977 h 10000"/>
              <a:gd name="connsiteX48" fmla="*/ 2493 w 9406"/>
              <a:gd name="connsiteY48" fmla="*/ 838 h 10000"/>
              <a:gd name="connsiteX49" fmla="*/ 2937 w 9406"/>
              <a:gd name="connsiteY49" fmla="*/ 698 h 10000"/>
              <a:gd name="connsiteX50" fmla="*/ 3234 w 9406"/>
              <a:gd name="connsiteY50" fmla="*/ 558 h 10000"/>
              <a:gd name="connsiteX51" fmla="*/ 3530 w 9406"/>
              <a:gd name="connsiteY51" fmla="*/ 419 h 10000"/>
              <a:gd name="connsiteX52" fmla="*/ 3676 w 9406"/>
              <a:gd name="connsiteY52" fmla="*/ 279 h 10000"/>
              <a:gd name="connsiteX53" fmla="*/ 3825 w 9406"/>
              <a:gd name="connsiteY53" fmla="*/ 140 h 10000"/>
              <a:gd name="connsiteX54" fmla="*/ 3825 w 9406"/>
              <a:gd name="connsiteY54" fmla="*/ 0 h 10000"/>
              <a:gd name="connsiteX55" fmla="*/ 3972 w 9406"/>
              <a:gd name="connsiteY55" fmla="*/ 0 h 10000"/>
              <a:gd name="connsiteX56" fmla="*/ 4119 w 9406"/>
              <a:gd name="connsiteY56" fmla="*/ 0 h 10000"/>
              <a:gd name="connsiteX57" fmla="*/ 4267 w 9406"/>
              <a:gd name="connsiteY57" fmla="*/ 0 h 10000"/>
              <a:gd name="connsiteX58" fmla="*/ 4398 w 9406"/>
              <a:gd name="connsiteY58" fmla="*/ 140 h 10000"/>
              <a:gd name="connsiteX59" fmla="*/ 4546 w 9406"/>
              <a:gd name="connsiteY59" fmla="*/ 140 h 10000"/>
              <a:gd name="connsiteX60" fmla="*/ 4692 w 9406"/>
              <a:gd name="connsiteY60" fmla="*/ 419 h 10000"/>
              <a:gd name="connsiteX61" fmla="*/ 4839 w 9406"/>
              <a:gd name="connsiteY61" fmla="*/ 558 h 10000"/>
              <a:gd name="connsiteX62" fmla="*/ 4989 w 9406"/>
              <a:gd name="connsiteY62" fmla="*/ 698 h 10000"/>
              <a:gd name="connsiteX63" fmla="*/ 5136 w 9406"/>
              <a:gd name="connsiteY63" fmla="*/ 838 h 10000"/>
              <a:gd name="connsiteX64" fmla="*/ 5136 w 9406"/>
              <a:gd name="connsiteY64" fmla="*/ 977 h 10000"/>
              <a:gd name="connsiteX65" fmla="*/ 5136 w 9406"/>
              <a:gd name="connsiteY65" fmla="*/ 1117 h 10000"/>
              <a:gd name="connsiteX66" fmla="*/ 4989 w 9406"/>
              <a:gd name="connsiteY66" fmla="*/ 1117 h 10000"/>
              <a:gd name="connsiteX67" fmla="*/ 4839 w 9406"/>
              <a:gd name="connsiteY67" fmla="*/ 1257 h 10000"/>
              <a:gd name="connsiteX68" fmla="*/ 4839 w 9406"/>
              <a:gd name="connsiteY68" fmla="*/ 1396 h 10000"/>
              <a:gd name="connsiteX69" fmla="*/ 4692 w 9406"/>
              <a:gd name="connsiteY69" fmla="*/ 1536 h 10000"/>
              <a:gd name="connsiteX70" fmla="*/ 4546 w 9406"/>
              <a:gd name="connsiteY70" fmla="*/ 1798 h 10000"/>
              <a:gd name="connsiteX71" fmla="*/ 4398 w 9406"/>
              <a:gd name="connsiteY71" fmla="*/ 2216 h 10000"/>
              <a:gd name="connsiteX72" fmla="*/ 4267 w 9406"/>
              <a:gd name="connsiteY72" fmla="*/ 2635 h 10000"/>
              <a:gd name="connsiteX73" fmla="*/ 4119 w 9406"/>
              <a:gd name="connsiteY73" fmla="*/ 3054 h 10000"/>
              <a:gd name="connsiteX74" fmla="*/ 3972 w 9406"/>
              <a:gd name="connsiteY74" fmla="*/ 3613 h 10000"/>
              <a:gd name="connsiteX75" fmla="*/ 3825 w 9406"/>
              <a:gd name="connsiteY75" fmla="*/ 4171 h 10000"/>
              <a:gd name="connsiteX76" fmla="*/ 3676 w 9406"/>
              <a:gd name="connsiteY76" fmla="*/ 4729 h 10000"/>
              <a:gd name="connsiteX77" fmla="*/ 3676 w 9406"/>
              <a:gd name="connsiteY77" fmla="*/ 5271 h 10000"/>
              <a:gd name="connsiteX78" fmla="*/ 3676 w 9406"/>
              <a:gd name="connsiteY78" fmla="*/ 5689 h 10000"/>
              <a:gd name="connsiteX79" fmla="*/ 3530 w 9406"/>
              <a:gd name="connsiteY79" fmla="*/ 6248 h 10000"/>
              <a:gd name="connsiteX80" fmla="*/ 3530 w 9406"/>
              <a:gd name="connsiteY80" fmla="*/ 6667 h 10000"/>
              <a:gd name="connsiteX81" fmla="*/ 3530 w 9406"/>
              <a:gd name="connsiteY81" fmla="*/ 6946 h 10000"/>
              <a:gd name="connsiteX82" fmla="*/ 3530 w 9406"/>
              <a:gd name="connsiteY82" fmla="*/ 7365 h 10000"/>
              <a:gd name="connsiteX83" fmla="*/ 3676 w 9406"/>
              <a:gd name="connsiteY83" fmla="*/ 7644 h 10000"/>
              <a:gd name="connsiteX84" fmla="*/ 3676 w 9406"/>
              <a:gd name="connsiteY84" fmla="*/ 7784 h 10000"/>
              <a:gd name="connsiteX85" fmla="*/ 3825 w 9406"/>
              <a:gd name="connsiteY85" fmla="*/ 8063 h 10000"/>
              <a:gd name="connsiteX86" fmla="*/ 3972 w 9406"/>
              <a:gd name="connsiteY86" fmla="*/ 8202 h 10000"/>
              <a:gd name="connsiteX87" fmla="*/ 4119 w 9406"/>
              <a:gd name="connsiteY87" fmla="*/ 8342 h 10000"/>
              <a:gd name="connsiteX88" fmla="*/ 4692 w 9406"/>
              <a:gd name="connsiteY88" fmla="*/ 8604 h 10000"/>
              <a:gd name="connsiteX89" fmla="*/ 4989 w 9406"/>
              <a:gd name="connsiteY89" fmla="*/ 8743 h 10000"/>
              <a:gd name="connsiteX90" fmla="*/ 5283 w 9406"/>
              <a:gd name="connsiteY90" fmla="*/ 8743 h 10000"/>
              <a:gd name="connsiteX91" fmla="*/ 5582 w 9406"/>
              <a:gd name="connsiteY91" fmla="*/ 8883 h 10000"/>
              <a:gd name="connsiteX92" fmla="*/ 6024 w 9406"/>
              <a:gd name="connsiteY92" fmla="*/ 8883 h 10000"/>
              <a:gd name="connsiteX93" fmla="*/ 6319 w 9406"/>
              <a:gd name="connsiteY93" fmla="*/ 8743 h 10000"/>
              <a:gd name="connsiteX94" fmla="*/ 6762 w 9406"/>
              <a:gd name="connsiteY94" fmla="*/ 8743 h 10000"/>
              <a:gd name="connsiteX95" fmla="*/ 7207 w 9406"/>
              <a:gd name="connsiteY95" fmla="*/ 8604 h 10000"/>
              <a:gd name="connsiteX96" fmla="*/ 7502 w 9406"/>
              <a:gd name="connsiteY96" fmla="*/ 8604 h 10000"/>
              <a:gd name="connsiteX97" fmla="*/ 7798 w 9406"/>
              <a:gd name="connsiteY97" fmla="*/ 8342 h 10000"/>
              <a:gd name="connsiteX98" fmla="*/ 7928 w 9406"/>
              <a:gd name="connsiteY98" fmla="*/ 8202 h 10000"/>
              <a:gd name="connsiteX99" fmla="*/ 8074 w 9406"/>
              <a:gd name="connsiteY99" fmla="*/ 7923 h 10000"/>
              <a:gd name="connsiteX100" fmla="*/ 8222 w 9406"/>
              <a:gd name="connsiteY100" fmla="*/ 7644 h 10000"/>
              <a:gd name="connsiteX101" fmla="*/ 8371 w 9406"/>
              <a:gd name="connsiteY101" fmla="*/ 7086 h 10000"/>
              <a:gd name="connsiteX102" fmla="*/ 8371 w 9406"/>
              <a:gd name="connsiteY102" fmla="*/ 6527 h 10000"/>
              <a:gd name="connsiteX103" fmla="*/ 8518 w 9406"/>
              <a:gd name="connsiteY103" fmla="*/ 6248 h 10000"/>
              <a:gd name="connsiteX104" fmla="*/ 8518 w 9406"/>
              <a:gd name="connsiteY104" fmla="*/ 5969 h 10000"/>
              <a:gd name="connsiteX105" fmla="*/ 8518 w 9406"/>
              <a:gd name="connsiteY105" fmla="*/ 5829 h 10000"/>
              <a:gd name="connsiteX106" fmla="*/ 8667 w 9406"/>
              <a:gd name="connsiteY106" fmla="*/ 5689 h 10000"/>
              <a:gd name="connsiteX107" fmla="*/ 8667 w 9406"/>
              <a:gd name="connsiteY107" fmla="*/ 5550 h 10000"/>
              <a:gd name="connsiteX108" fmla="*/ 8667 w 9406"/>
              <a:gd name="connsiteY108" fmla="*/ 5410 h 10000"/>
              <a:gd name="connsiteX109" fmla="*/ 8667 w 9406"/>
              <a:gd name="connsiteY109" fmla="*/ 5410 h 10000"/>
              <a:gd name="connsiteX110" fmla="*/ 8815 w 9406"/>
              <a:gd name="connsiteY110" fmla="*/ 5410 h 10000"/>
              <a:gd name="connsiteX111" fmla="*/ 8815 w 9406"/>
              <a:gd name="connsiteY111" fmla="*/ 5410 h 10000"/>
              <a:gd name="connsiteX112" fmla="*/ 8815 w 9406"/>
              <a:gd name="connsiteY112" fmla="*/ 5550 h 10000"/>
              <a:gd name="connsiteX113" fmla="*/ 8963 w 9406"/>
              <a:gd name="connsiteY113" fmla="*/ 5689 h 10000"/>
              <a:gd name="connsiteX114" fmla="*/ 8963 w 9406"/>
              <a:gd name="connsiteY114" fmla="*/ 5829 h 10000"/>
              <a:gd name="connsiteX115" fmla="*/ 8963 w 9406"/>
              <a:gd name="connsiteY115" fmla="*/ 6108 h 10000"/>
              <a:gd name="connsiteX116" fmla="*/ 8963 w 9406"/>
              <a:gd name="connsiteY116" fmla="*/ 6387 h 10000"/>
              <a:gd name="connsiteX117" fmla="*/ 8963 w 9406"/>
              <a:gd name="connsiteY117" fmla="*/ 6667 h 10000"/>
              <a:gd name="connsiteX118" fmla="*/ 9110 w 9406"/>
              <a:gd name="connsiteY118" fmla="*/ 7225 h 10000"/>
              <a:gd name="connsiteX119" fmla="*/ 9110 w 9406"/>
              <a:gd name="connsiteY119" fmla="*/ 7644 h 10000"/>
              <a:gd name="connsiteX120" fmla="*/ 9259 w 9406"/>
              <a:gd name="connsiteY120" fmla="*/ 8063 h 10000"/>
              <a:gd name="connsiteX121" fmla="*/ 9406 w 9406"/>
              <a:gd name="connsiteY121" fmla="*/ 8342 h 10000"/>
              <a:gd name="connsiteX122" fmla="*/ 9406 w 9406"/>
              <a:gd name="connsiteY122" fmla="*/ 8604 h 10000"/>
              <a:gd name="connsiteX123" fmla="*/ 9406 w 9406"/>
              <a:gd name="connsiteY123" fmla="*/ 8743 h 10000"/>
              <a:gd name="connsiteX124" fmla="*/ 9406 w 9406"/>
              <a:gd name="connsiteY124" fmla="*/ 8883 h 10000"/>
              <a:gd name="connsiteX125" fmla="*/ 9259 w 9406"/>
              <a:gd name="connsiteY125" fmla="*/ 8883 h 10000"/>
              <a:gd name="connsiteX126" fmla="*/ 9110 w 9406"/>
              <a:gd name="connsiteY126" fmla="*/ 9023 h 10000"/>
              <a:gd name="connsiteX127" fmla="*/ 8963 w 9406"/>
              <a:gd name="connsiteY127" fmla="*/ 9162 h 10000"/>
              <a:gd name="connsiteX128" fmla="*/ 8815 w 9406"/>
              <a:gd name="connsiteY128" fmla="*/ 9302 h 10000"/>
              <a:gd name="connsiteX129" fmla="*/ 8518 w 9406"/>
              <a:gd name="connsiteY129" fmla="*/ 9442 h 10000"/>
              <a:gd name="connsiteX130" fmla="*/ 7928 w 9406"/>
              <a:gd name="connsiteY130" fmla="*/ 9721 h 10000"/>
              <a:gd name="connsiteX131" fmla="*/ 7353 w 9406"/>
              <a:gd name="connsiteY131" fmla="*/ 9860 h 10000"/>
              <a:gd name="connsiteX132" fmla="*/ 6912 w 9406"/>
              <a:gd name="connsiteY132" fmla="*/ 9860 h 10000"/>
              <a:gd name="connsiteX133" fmla="*/ 6319 w 9406"/>
              <a:gd name="connsiteY133" fmla="*/ 10000 h 10000"/>
              <a:gd name="connsiteX134" fmla="*/ 6319 w 9406"/>
              <a:gd name="connsiteY134" fmla="*/ 10000 h 10000"/>
              <a:gd name="connsiteX0" fmla="*/ 6249 w 9531"/>
              <a:gd name="connsiteY0" fmla="*/ 10000 h 10000"/>
              <a:gd name="connsiteX1" fmla="*/ 5779 w 9531"/>
              <a:gd name="connsiteY1" fmla="*/ 10000 h 10000"/>
              <a:gd name="connsiteX2" fmla="*/ 5305 w 9531"/>
              <a:gd name="connsiteY2" fmla="*/ 10000 h 10000"/>
              <a:gd name="connsiteX3" fmla="*/ 4835 w 9531"/>
              <a:gd name="connsiteY3" fmla="*/ 9860 h 10000"/>
              <a:gd name="connsiteX4" fmla="*/ 4364 w 9531"/>
              <a:gd name="connsiteY4" fmla="*/ 9721 h 10000"/>
              <a:gd name="connsiteX5" fmla="*/ 3910 w 9531"/>
              <a:gd name="connsiteY5" fmla="*/ 9581 h 10000"/>
              <a:gd name="connsiteX6" fmla="*/ 3598 w 9531"/>
              <a:gd name="connsiteY6" fmla="*/ 9302 h 10000"/>
              <a:gd name="connsiteX7" fmla="*/ 3284 w 9531"/>
              <a:gd name="connsiteY7" fmla="*/ 9162 h 10000"/>
              <a:gd name="connsiteX8" fmla="*/ 3127 w 9531"/>
              <a:gd name="connsiteY8" fmla="*/ 8743 h 10000"/>
              <a:gd name="connsiteX9" fmla="*/ 2811 w 9531"/>
              <a:gd name="connsiteY9" fmla="*/ 8464 h 10000"/>
              <a:gd name="connsiteX10" fmla="*/ 2653 w 9531"/>
              <a:gd name="connsiteY10" fmla="*/ 8063 h 10000"/>
              <a:gd name="connsiteX11" fmla="*/ 2653 w 9531"/>
              <a:gd name="connsiteY11" fmla="*/ 7644 h 10000"/>
              <a:gd name="connsiteX12" fmla="*/ 2497 w 9531"/>
              <a:gd name="connsiteY12" fmla="*/ 7225 h 10000"/>
              <a:gd name="connsiteX13" fmla="*/ 2497 w 9531"/>
              <a:gd name="connsiteY13" fmla="*/ 6806 h 10000"/>
              <a:gd name="connsiteX14" fmla="*/ 2497 w 9531"/>
              <a:gd name="connsiteY14" fmla="*/ 6387 h 10000"/>
              <a:gd name="connsiteX15" fmla="*/ 2653 w 9531"/>
              <a:gd name="connsiteY15" fmla="*/ 5689 h 10000"/>
              <a:gd name="connsiteX16" fmla="*/ 2653 w 9531"/>
              <a:gd name="connsiteY16" fmla="*/ 5550 h 10000"/>
              <a:gd name="connsiteX17" fmla="*/ 2653 w 9531"/>
              <a:gd name="connsiteY17" fmla="*/ 5271 h 10000"/>
              <a:gd name="connsiteX18" fmla="*/ 2811 w 9531"/>
              <a:gd name="connsiteY18" fmla="*/ 5009 h 10000"/>
              <a:gd name="connsiteX19" fmla="*/ 2811 w 9531"/>
              <a:gd name="connsiteY19" fmla="*/ 4729 h 10000"/>
              <a:gd name="connsiteX20" fmla="*/ 2811 w 9531"/>
              <a:gd name="connsiteY20" fmla="*/ 4450 h 10000"/>
              <a:gd name="connsiteX21" fmla="*/ 2969 w 9531"/>
              <a:gd name="connsiteY21" fmla="*/ 4031 h 10000"/>
              <a:gd name="connsiteX22" fmla="*/ 2969 w 9531"/>
              <a:gd name="connsiteY22" fmla="*/ 3613 h 10000"/>
              <a:gd name="connsiteX23" fmla="*/ 3127 w 9531"/>
              <a:gd name="connsiteY23" fmla="*/ 3194 h 10000"/>
              <a:gd name="connsiteX24" fmla="*/ 3127 w 9531"/>
              <a:gd name="connsiteY24" fmla="*/ 2775 h 10000"/>
              <a:gd name="connsiteX25" fmla="*/ 3127 w 9531"/>
              <a:gd name="connsiteY25" fmla="*/ 2356 h 10000"/>
              <a:gd name="connsiteX26" fmla="*/ 3284 w 9531"/>
              <a:gd name="connsiteY26" fmla="*/ 2077 h 10000"/>
              <a:gd name="connsiteX27" fmla="*/ 3284 w 9531"/>
              <a:gd name="connsiteY27" fmla="*/ 1798 h 10000"/>
              <a:gd name="connsiteX28" fmla="*/ 3284 w 9531"/>
              <a:gd name="connsiteY28" fmla="*/ 1536 h 10000"/>
              <a:gd name="connsiteX29" fmla="*/ 3284 w 9531"/>
              <a:gd name="connsiteY29" fmla="*/ 1396 h 10000"/>
              <a:gd name="connsiteX30" fmla="*/ 3284 w 9531"/>
              <a:gd name="connsiteY30" fmla="*/ 1257 h 10000"/>
              <a:gd name="connsiteX31" fmla="*/ 3284 w 9531"/>
              <a:gd name="connsiteY31" fmla="*/ 1257 h 10000"/>
              <a:gd name="connsiteX32" fmla="*/ 3284 w 9531"/>
              <a:gd name="connsiteY32" fmla="*/ 1257 h 10000"/>
              <a:gd name="connsiteX33" fmla="*/ 3127 w 9531"/>
              <a:gd name="connsiteY33" fmla="*/ 1257 h 10000"/>
              <a:gd name="connsiteX34" fmla="*/ 2969 w 9531"/>
              <a:gd name="connsiteY34" fmla="*/ 1257 h 10000"/>
              <a:gd name="connsiteX35" fmla="*/ 2811 w 9531"/>
              <a:gd name="connsiteY35" fmla="*/ 1396 h 10000"/>
              <a:gd name="connsiteX36" fmla="*/ 2653 w 9531"/>
              <a:gd name="connsiteY36" fmla="*/ 1396 h 10000"/>
              <a:gd name="connsiteX37" fmla="*/ 2341 w 9531"/>
              <a:gd name="connsiteY37" fmla="*/ 1536 h 10000"/>
              <a:gd name="connsiteX38" fmla="*/ 2024 w 9531"/>
              <a:gd name="connsiteY38" fmla="*/ 1536 h 10000"/>
              <a:gd name="connsiteX39" fmla="*/ 1709 w 9531"/>
              <a:gd name="connsiteY39" fmla="*/ 1675 h 10000"/>
              <a:gd name="connsiteX40" fmla="*/ 157 w 9531"/>
              <a:gd name="connsiteY40" fmla="*/ 2216 h 10000"/>
              <a:gd name="connsiteX41" fmla="*/ 0 w 9531"/>
              <a:gd name="connsiteY41" fmla="*/ 1536 h 10000"/>
              <a:gd name="connsiteX42" fmla="*/ 454 w 9531"/>
              <a:gd name="connsiteY42" fmla="*/ 1396 h 10000"/>
              <a:gd name="connsiteX43" fmla="*/ 924 w 9531"/>
              <a:gd name="connsiteY43" fmla="*/ 1257 h 10000"/>
              <a:gd name="connsiteX44" fmla="*/ 1237 w 9531"/>
              <a:gd name="connsiteY44" fmla="*/ 1117 h 10000"/>
              <a:gd name="connsiteX45" fmla="*/ 1553 w 9531"/>
              <a:gd name="connsiteY45" fmla="*/ 1117 h 10000"/>
              <a:gd name="connsiteX46" fmla="*/ 1869 w 9531"/>
              <a:gd name="connsiteY46" fmla="*/ 977 h 10000"/>
              <a:gd name="connsiteX47" fmla="*/ 2181 w 9531"/>
              <a:gd name="connsiteY47" fmla="*/ 838 h 10000"/>
              <a:gd name="connsiteX48" fmla="*/ 2653 w 9531"/>
              <a:gd name="connsiteY48" fmla="*/ 698 h 10000"/>
              <a:gd name="connsiteX49" fmla="*/ 2969 w 9531"/>
              <a:gd name="connsiteY49" fmla="*/ 558 h 10000"/>
              <a:gd name="connsiteX50" fmla="*/ 3284 w 9531"/>
              <a:gd name="connsiteY50" fmla="*/ 419 h 10000"/>
              <a:gd name="connsiteX51" fmla="*/ 3439 w 9531"/>
              <a:gd name="connsiteY51" fmla="*/ 279 h 10000"/>
              <a:gd name="connsiteX52" fmla="*/ 3598 w 9531"/>
              <a:gd name="connsiteY52" fmla="*/ 140 h 10000"/>
              <a:gd name="connsiteX53" fmla="*/ 3598 w 9531"/>
              <a:gd name="connsiteY53" fmla="*/ 0 h 10000"/>
              <a:gd name="connsiteX54" fmla="*/ 3754 w 9531"/>
              <a:gd name="connsiteY54" fmla="*/ 0 h 10000"/>
              <a:gd name="connsiteX55" fmla="*/ 3910 w 9531"/>
              <a:gd name="connsiteY55" fmla="*/ 0 h 10000"/>
              <a:gd name="connsiteX56" fmla="*/ 4067 w 9531"/>
              <a:gd name="connsiteY56" fmla="*/ 0 h 10000"/>
              <a:gd name="connsiteX57" fmla="*/ 4207 w 9531"/>
              <a:gd name="connsiteY57" fmla="*/ 140 h 10000"/>
              <a:gd name="connsiteX58" fmla="*/ 4364 w 9531"/>
              <a:gd name="connsiteY58" fmla="*/ 140 h 10000"/>
              <a:gd name="connsiteX59" fmla="*/ 4519 w 9531"/>
              <a:gd name="connsiteY59" fmla="*/ 419 h 10000"/>
              <a:gd name="connsiteX60" fmla="*/ 4676 w 9531"/>
              <a:gd name="connsiteY60" fmla="*/ 558 h 10000"/>
              <a:gd name="connsiteX61" fmla="*/ 4835 w 9531"/>
              <a:gd name="connsiteY61" fmla="*/ 698 h 10000"/>
              <a:gd name="connsiteX62" fmla="*/ 4991 w 9531"/>
              <a:gd name="connsiteY62" fmla="*/ 838 h 10000"/>
              <a:gd name="connsiteX63" fmla="*/ 4991 w 9531"/>
              <a:gd name="connsiteY63" fmla="*/ 977 h 10000"/>
              <a:gd name="connsiteX64" fmla="*/ 4991 w 9531"/>
              <a:gd name="connsiteY64" fmla="*/ 1117 h 10000"/>
              <a:gd name="connsiteX65" fmla="*/ 4835 w 9531"/>
              <a:gd name="connsiteY65" fmla="*/ 1117 h 10000"/>
              <a:gd name="connsiteX66" fmla="*/ 4676 w 9531"/>
              <a:gd name="connsiteY66" fmla="*/ 1257 h 10000"/>
              <a:gd name="connsiteX67" fmla="*/ 4676 w 9531"/>
              <a:gd name="connsiteY67" fmla="*/ 1396 h 10000"/>
              <a:gd name="connsiteX68" fmla="*/ 4519 w 9531"/>
              <a:gd name="connsiteY68" fmla="*/ 1536 h 10000"/>
              <a:gd name="connsiteX69" fmla="*/ 4364 w 9531"/>
              <a:gd name="connsiteY69" fmla="*/ 1798 h 10000"/>
              <a:gd name="connsiteX70" fmla="*/ 4207 w 9531"/>
              <a:gd name="connsiteY70" fmla="*/ 2216 h 10000"/>
              <a:gd name="connsiteX71" fmla="*/ 4067 w 9531"/>
              <a:gd name="connsiteY71" fmla="*/ 2635 h 10000"/>
              <a:gd name="connsiteX72" fmla="*/ 3910 w 9531"/>
              <a:gd name="connsiteY72" fmla="*/ 3054 h 10000"/>
              <a:gd name="connsiteX73" fmla="*/ 3754 w 9531"/>
              <a:gd name="connsiteY73" fmla="*/ 3613 h 10000"/>
              <a:gd name="connsiteX74" fmla="*/ 3598 w 9531"/>
              <a:gd name="connsiteY74" fmla="*/ 4171 h 10000"/>
              <a:gd name="connsiteX75" fmla="*/ 3439 w 9531"/>
              <a:gd name="connsiteY75" fmla="*/ 4729 h 10000"/>
              <a:gd name="connsiteX76" fmla="*/ 3439 w 9531"/>
              <a:gd name="connsiteY76" fmla="*/ 5271 h 10000"/>
              <a:gd name="connsiteX77" fmla="*/ 3439 w 9531"/>
              <a:gd name="connsiteY77" fmla="*/ 5689 h 10000"/>
              <a:gd name="connsiteX78" fmla="*/ 3284 w 9531"/>
              <a:gd name="connsiteY78" fmla="*/ 6248 h 10000"/>
              <a:gd name="connsiteX79" fmla="*/ 3284 w 9531"/>
              <a:gd name="connsiteY79" fmla="*/ 6667 h 10000"/>
              <a:gd name="connsiteX80" fmla="*/ 3284 w 9531"/>
              <a:gd name="connsiteY80" fmla="*/ 6946 h 10000"/>
              <a:gd name="connsiteX81" fmla="*/ 3284 w 9531"/>
              <a:gd name="connsiteY81" fmla="*/ 7365 h 10000"/>
              <a:gd name="connsiteX82" fmla="*/ 3439 w 9531"/>
              <a:gd name="connsiteY82" fmla="*/ 7644 h 10000"/>
              <a:gd name="connsiteX83" fmla="*/ 3439 w 9531"/>
              <a:gd name="connsiteY83" fmla="*/ 7784 h 10000"/>
              <a:gd name="connsiteX84" fmla="*/ 3598 w 9531"/>
              <a:gd name="connsiteY84" fmla="*/ 8063 h 10000"/>
              <a:gd name="connsiteX85" fmla="*/ 3754 w 9531"/>
              <a:gd name="connsiteY85" fmla="*/ 8202 h 10000"/>
              <a:gd name="connsiteX86" fmla="*/ 3910 w 9531"/>
              <a:gd name="connsiteY86" fmla="*/ 8342 h 10000"/>
              <a:gd name="connsiteX87" fmla="*/ 4519 w 9531"/>
              <a:gd name="connsiteY87" fmla="*/ 8604 h 10000"/>
              <a:gd name="connsiteX88" fmla="*/ 4835 w 9531"/>
              <a:gd name="connsiteY88" fmla="*/ 8743 h 10000"/>
              <a:gd name="connsiteX89" fmla="*/ 5148 w 9531"/>
              <a:gd name="connsiteY89" fmla="*/ 8743 h 10000"/>
              <a:gd name="connsiteX90" fmla="*/ 5466 w 9531"/>
              <a:gd name="connsiteY90" fmla="*/ 8883 h 10000"/>
              <a:gd name="connsiteX91" fmla="*/ 5935 w 9531"/>
              <a:gd name="connsiteY91" fmla="*/ 8883 h 10000"/>
              <a:gd name="connsiteX92" fmla="*/ 6249 w 9531"/>
              <a:gd name="connsiteY92" fmla="*/ 8743 h 10000"/>
              <a:gd name="connsiteX93" fmla="*/ 6720 w 9531"/>
              <a:gd name="connsiteY93" fmla="*/ 8743 h 10000"/>
              <a:gd name="connsiteX94" fmla="*/ 7193 w 9531"/>
              <a:gd name="connsiteY94" fmla="*/ 8604 h 10000"/>
              <a:gd name="connsiteX95" fmla="*/ 7507 w 9531"/>
              <a:gd name="connsiteY95" fmla="*/ 8604 h 10000"/>
              <a:gd name="connsiteX96" fmla="*/ 7821 w 9531"/>
              <a:gd name="connsiteY96" fmla="*/ 8342 h 10000"/>
              <a:gd name="connsiteX97" fmla="*/ 7960 w 9531"/>
              <a:gd name="connsiteY97" fmla="*/ 8202 h 10000"/>
              <a:gd name="connsiteX98" fmla="*/ 8115 w 9531"/>
              <a:gd name="connsiteY98" fmla="*/ 7923 h 10000"/>
              <a:gd name="connsiteX99" fmla="*/ 8272 w 9531"/>
              <a:gd name="connsiteY99" fmla="*/ 7644 h 10000"/>
              <a:gd name="connsiteX100" fmla="*/ 8431 w 9531"/>
              <a:gd name="connsiteY100" fmla="*/ 7086 h 10000"/>
              <a:gd name="connsiteX101" fmla="*/ 8431 w 9531"/>
              <a:gd name="connsiteY101" fmla="*/ 6527 h 10000"/>
              <a:gd name="connsiteX102" fmla="*/ 8587 w 9531"/>
              <a:gd name="connsiteY102" fmla="*/ 6248 h 10000"/>
              <a:gd name="connsiteX103" fmla="*/ 8587 w 9531"/>
              <a:gd name="connsiteY103" fmla="*/ 5969 h 10000"/>
              <a:gd name="connsiteX104" fmla="*/ 8587 w 9531"/>
              <a:gd name="connsiteY104" fmla="*/ 5829 h 10000"/>
              <a:gd name="connsiteX105" fmla="*/ 8745 w 9531"/>
              <a:gd name="connsiteY105" fmla="*/ 5689 h 10000"/>
              <a:gd name="connsiteX106" fmla="*/ 8745 w 9531"/>
              <a:gd name="connsiteY106" fmla="*/ 5550 h 10000"/>
              <a:gd name="connsiteX107" fmla="*/ 8745 w 9531"/>
              <a:gd name="connsiteY107" fmla="*/ 5410 h 10000"/>
              <a:gd name="connsiteX108" fmla="*/ 8745 w 9531"/>
              <a:gd name="connsiteY108" fmla="*/ 5410 h 10000"/>
              <a:gd name="connsiteX109" fmla="*/ 8903 w 9531"/>
              <a:gd name="connsiteY109" fmla="*/ 5410 h 10000"/>
              <a:gd name="connsiteX110" fmla="*/ 8903 w 9531"/>
              <a:gd name="connsiteY110" fmla="*/ 5410 h 10000"/>
              <a:gd name="connsiteX111" fmla="*/ 8903 w 9531"/>
              <a:gd name="connsiteY111" fmla="*/ 5550 h 10000"/>
              <a:gd name="connsiteX112" fmla="*/ 9060 w 9531"/>
              <a:gd name="connsiteY112" fmla="*/ 5689 h 10000"/>
              <a:gd name="connsiteX113" fmla="*/ 9060 w 9531"/>
              <a:gd name="connsiteY113" fmla="*/ 5829 h 10000"/>
              <a:gd name="connsiteX114" fmla="*/ 9060 w 9531"/>
              <a:gd name="connsiteY114" fmla="*/ 6108 h 10000"/>
              <a:gd name="connsiteX115" fmla="*/ 9060 w 9531"/>
              <a:gd name="connsiteY115" fmla="*/ 6387 h 10000"/>
              <a:gd name="connsiteX116" fmla="*/ 9060 w 9531"/>
              <a:gd name="connsiteY116" fmla="*/ 6667 h 10000"/>
              <a:gd name="connsiteX117" fmla="*/ 9216 w 9531"/>
              <a:gd name="connsiteY117" fmla="*/ 7225 h 10000"/>
              <a:gd name="connsiteX118" fmla="*/ 9216 w 9531"/>
              <a:gd name="connsiteY118" fmla="*/ 7644 h 10000"/>
              <a:gd name="connsiteX119" fmla="*/ 9375 w 9531"/>
              <a:gd name="connsiteY119" fmla="*/ 8063 h 10000"/>
              <a:gd name="connsiteX120" fmla="*/ 9531 w 9531"/>
              <a:gd name="connsiteY120" fmla="*/ 8342 h 10000"/>
              <a:gd name="connsiteX121" fmla="*/ 9531 w 9531"/>
              <a:gd name="connsiteY121" fmla="*/ 8604 h 10000"/>
              <a:gd name="connsiteX122" fmla="*/ 9531 w 9531"/>
              <a:gd name="connsiteY122" fmla="*/ 8743 h 10000"/>
              <a:gd name="connsiteX123" fmla="*/ 9531 w 9531"/>
              <a:gd name="connsiteY123" fmla="*/ 8883 h 10000"/>
              <a:gd name="connsiteX124" fmla="*/ 9375 w 9531"/>
              <a:gd name="connsiteY124" fmla="*/ 8883 h 10000"/>
              <a:gd name="connsiteX125" fmla="*/ 9216 w 9531"/>
              <a:gd name="connsiteY125" fmla="*/ 9023 h 10000"/>
              <a:gd name="connsiteX126" fmla="*/ 9060 w 9531"/>
              <a:gd name="connsiteY126" fmla="*/ 9162 h 10000"/>
              <a:gd name="connsiteX127" fmla="*/ 8903 w 9531"/>
              <a:gd name="connsiteY127" fmla="*/ 9302 h 10000"/>
              <a:gd name="connsiteX128" fmla="*/ 8587 w 9531"/>
              <a:gd name="connsiteY128" fmla="*/ 9442 h 10000"/>
              <a:gd name="connsiteX129" fmla="*/ 7960 w 9531"/>
              <a:gd name="connsiteY129" fmla="*/ 9721 h 10000"/>
              <a:gd name="connsiteX130" fmla="*/ 7348 w 9531"/>
              <a:gd name="connsiteY130" fmla="*/ 9860 h 10000"/>
              <a:gd name="connsiteX131" fmla="*/ 6880 w 9531"/>
              <a:gd name="connsiteY131" fmla="*/ 9860 h 10000"/>
              <a:gd name="connsiteX132" fmla="*/ 6249 w 9531"/>
              <a:gd name="connsiteY132" fmla="*/ 10000 h 10000"/>
              <a:gd name="connsiteX133" fmla="*/ 6249 w 9531"/>
              <a:gd name="connsiteY133" fmla="*/ 10000 h 10000"/>
              <a:gd name="connsiteX0" fmla="*/ 6556 w 10000"/>
              <a:gd name="connsiteY0" fmla="*/ 10000 h 10000"/>
              <a:gd name="connsiteX1" fmla="*/ 6063 w 10000"/>
              <a:gd name="connsiteY1" fmla="*/ 10000 h 10000"/>
              <a:gd name="connsiteX2" fmla="*/ 5566 w 10000"/>
              <a:gd name="connsiteY2" fmla="*/ 10000 h 10000"/>
              <a:gd name="connsiteX3" fmla="*/ 5073 w 10000"/>
              <a:gd name="connsiteY3" fmla="*/ 9860 h 10000"/>
              <a:gd name="connsiteX4" fmla="*/ 4579 w 10000"/>
              <a:gd name="connsiteY4" fmla="*/ 9721 h 10000"/>
              <a:gd name="connsiteX5" fmla="*/ 4102 w 10000"/>
              <a:gd name="connsiteY5" fmla="*/ 9581 h 10000"/>
              <a:gd name="connsiteX6" fmla="*/ 3775 w 10000"/>
              <a:gd name="connsiteY6" fmla="*/ 9302 h 10000"/>
              <a:gd name="connsiteX7" fmla="*/ 3446 w 10000"/>
              <a:gd name="connsiteY7" fmla="*/ 9162 h 10000"/>
              <a:gd name="connsiteX8" fmla="*/ 3281 w 10000"/>
              <a:gd name="connsiteY8" fmla="*/ 8743 h 10000"/>
              <a:gd name="connsiteX9" fmla="*/ 2949 w 10000"/>
              <a:gd name="connsiteY9" fmla="*/ 8464 h 10000"/>
              <a:gd name="connsiteX10" fmla="*/ 2784 w 10000"/>
              <a:gd name="connsiteY10" fmla="*/ 8063 h 10000"/>
              <a:gd name="connsiteX11" fmla="*/ 2784 w 10000"/>
              <a:gd name="connsiteY11" fmla="*/ 7644 h 10000"/>
              <a:gd name="connsiteX12" fmla="*/ 2620 w 10000"/>
              <a:gd name="connsiteY12" fmla="*/ 7225 h 10000"/>
              <a:gd name="connsiteX13" fmla="*/ 2620 w 10000"/>
              <a:gd name="connsiteY13" fmla="*/ 6806 h 10000"/>
              <a:gd name="connsiteX14" fmla="*/ 2620 w 10000"/>
              <a:gd name="connsiteY14" fmla="*/ 6387 h 10000"/>
              <a:gd name="connsiteX15" fmla="*/ 2784 w 10000"/>
              <a:gd name="connsiteY15" fmla="*/ 5689 h 10000"/>
              <a:gd name="connsiteX16" fmla="*/ 2784 w 10000"/>
              <a:gd name="connsiteY16" fmla="*/ 5550 h 10000"/>
              <a:gd name="connsiteX17" fmla="*/ 2784 w 10000"/>
              <a:gd name="connsiteY17" fmla="*/ 5271 h 10000"/>
              <a:gd name="connsiteX18" fmla="*/ 2949 w 10000"/>
              <a:gd name="connsiteY18" fmla="*/ 5009 h 10000"/>
              <a:gd name="connsiteX19" fmla="*/ 2949 w 10000"/>
              <a:gd name="connsiteY19" fmla="*/ 4729 h 10000"/>
              <a:gd name="connsiteX20" fmla="*/ 2949 w 10000"/>
              <a:gd name="connsiteY20" fmla="*/ 4450 h 10000"/>
              <a:gd name="connsiteX21" fmla="*/ 3115 w 10000"/>
              <a:gd name="connsiteY21" fmla="*/ 4031 h 10000"/>
              <a:gd name="connsiteX22" fmla="*/ 3115 w 10000"/>
              <a:gd name="connsiteY22" fmla="*/ 3613 h 10000"/>
              <a:gd name="connsiteX23" fmla="*/ 3281 w 10000"/>
              <a:gd name="connsiteY23" fmla="*/ 3194 h 10000"/>
              <a:gd name="connsiteX24" fmla="*/ 3281 w 10000"/>
              <a:gd name="connsiteY24" fmla="*/ 2775 h 10000"/>
              <a:gd name="connsiteX25" fmla="*/ 3281 w 10000"/>
              <a:gd name="connsiteY25" fmla="*/ 2356 h 10000"/>
              <a:gd name="connsiteX26" fmla="*/ 3446 w 10000"/>
              <a:gd name="connsiteY26" fmla="*/ 2077 h 10000"/>
              <a:gd name="connsiteX27" fmla="*/ 3446 w 10000"/>
              <a:gd name="connsiteY27" fmla="*/ 1798 h 10000"/>
              <a:gd name="connsiteX28" fmla="*/ 3446 w 10000"/>
              <a:gd name="connsiteY28" fmla="*/ 1536 h 10000"/>
              <a:gd name="connsiteX29" fmla="*/ 3446 w 10000"/>
              <a:gd name="connsiteY29" fmla="*/ 1396 h 10000"/>
              <a:gd name="connsiteX30" fmla="*/ 3446 w 10000"/>
              <a:gd name="connsiteY30" fmla="*/ 1257 h 10000"/>
              <a:gd name="connsiteX31" fmla="*/ 3446 w 10000"/>
              <a:gd name="connsiteY31" fmla="*/ 1257 h 10000"/>
              <a:gd name="connsiteX32" fmla="*/ 3446 w 10000"/>
              <a:gd name="connsiteY32" fmla="*/ 1257 h 10000"/>
              <a:gd name="connsiteX33" fmla="*/ 3281 w 10000"/>
              <a:gd name="connsiteY33" fmla="*/ 1257 h 10000"/>
              <a:gd name="connsiteX34" fmla="*/ 3115 w 10000"/>
              <a:gd name="connsiteY34" fmla="*/ 1257 h 10000"/>
              <a:gd name="connsiteX35" fmla="*/ 2949 w 10000"/>
              <a:gd name="connsiteY35" fmla="*/ 1396 h 10000"/>
              <a:gd name="connsiteX36" fmla="*/ 2784 w 10000"/>
              <a:gd name="connsiteY36" fmla="*/ 1396 h 10000"/>
              <a:gd name="connsiteX37" fmla="*/ 2456 w 10000"/>
              <a:gd name="connsiteY37" fmla="*/ 1536 h 10000"/>
              <a:gd name="connsiteX38" fmla="*/ 2124 w 10000"/>
              <a:gd name="connsiteY38" fmla="*/ 1536 h 10000"/>
              <a:gd name="connsiteX39" fmla="*/ 1793 w 10000"/>
              <a:gd name="connsiteY39" fmla="*/ 1675 h 10000"/>
              <a:gd name="connsiteX40" fmla="*/ 0 w 10000"/>
              <a:gd name="connsiteY40" fmla="*/ 1536 h 10000"/>
              <a:gd name="connsiteX41" fmla="*/ 476 w 10000"/>
              <a:gd name="connsiteY41" fmla="*/ 1396 h 10000"/>
              <a:gd name="connsiteX42" fmla="*/ 969 w 10000"/>
              <a:gd name="connsiteY42" fmla="*/ 1257 h 10000"/>
              <a:gd name="connsiteX43" fmla="*/ 1298 w 10000"/>
              <a:gd name="connsiteY43" fmla="*/ 1117 h 10000"/>
              <a:gd name="connsiteX44" fmla="*/ 1629 w 10000"/>
              <a:gd name="connsiteY44" fmla="*/ 1117 h 10000"/>
              <a:gd name="connsiteX45" fmla="*/ 1961 w 10000"/>
              <a:gd name="connsiteY45" fmla="*/ 977 h 10000"/>
              <a:gd name="connsiteX46" fmla="*/ 2288 w 10000"/>
              <a:gd name="connsiteY46" fmla="*/ 838 h 10000"/>
              <a:gd name="connsiteX47" fmla="*/ 2784 w 10000"/>
              <a:gd name="connsiteY47" fmla="*/ 698 h 10000"/>
              <a:gd name="connsiteX48" fmla="*/ 3115 w 10000"/>
              <a:gd name="connsiteY48" fmla="*/ 558 h 10000"/>
              <a:gd name="connsiteX49" fmla="*/ 3446 w 10000"/>
              <a:gd name="connsiteY49" fmla="*/ 419 h 10000"/>
              <a:gd name="connsiteX50" fmla="*/ 3608 w 10000"/>
              <a:gd name="connsiteY50" fmla="*/ 279 h 10000"/>
              <a:gd name="connsiteX51" fmla="*/ 3775 w 10000"/>
              <a:gd name="connsiteY51" fmla="*/ 140 h 10000"/>
              <a:gd name="connsiteX52" fmla="*/ 3775 w 10000"/>
              <a:gd name="connsiteY52" fmla="*/ 0 h 10000"/>
              <a:gd name="connsiteX53" fmla="*/ 3939 w 10000"/>
              <a:gd name="connsiteY53" fmla="*/ 0 h 10000"/>
              <a:gd name="connsiteX54" fmla="*/ 4102 w 10000"/>
              <a:gd name="connsiteY54" fmla="*/ 0 h 10000"/>
              <a:gd name="connsiteX55" fmla="*/ 4267 w 10000"/>
              <a:gd name="connsiteY55" fmla="*/ 0 h 10000"/>
              <a:gd name="connsiteX56" fmla="*/ 4414 w 10000"/>
              <a:gd name="connsiteY56" fmla="*/ 140 h 10000"/>
              <a:gd name="connsiteX57" fmla="*/ 4579 w 10000"/>
              <a:gd name="connsiteY57" fmla="*/ 140 h 10000"/>
              <a:gd name="connsiteX58" fmla="*/ 4741 w 10000"/>
              <a:gd name="connsiteY58" fmla="*/ 419 h 10000"/>
              <a:gd name="connsiteX59" fmla="*/ 4906 w 10000"/>
              <a:gd name="connsiteY59" fmla="*/ 558 h 10000"/>
              <a:gd name="connsiteX60" fmla="*/ 5073 w 10000"/>
              <a:gd name="connsiteY60" fmla="*/ 698 h 10000"/>
              <a:gd name="connsiteX61" fmla="*/ 5237 w 10000"/>
              <a:gd name="connsiteY61" fmla="*/ 838 h 10000"/>
              <a:gd name="connsiteX62" fmla="*/ 5237 w 10000"/>
              <a:gd name="connsiteY62" fmla="*/ 977 h 10000"/>
              <a:gd name="connsiteX63" fmla="*/ 5237 w 10000"/>
              <a:gd name="connsiteY63" fmla="*/ 1117 h 10000"/>
              <a:gd name="connsiteX64" fmla="*/ 5073 w 10000"/>
              <a:gd name="connsiteY64" fmla="*/ 1117 h 10000"/>
              <a:gd name="connsiteX65" fmla="*/ 4906 w 10000"/>
              <a:gd name="connsiteY65" fmla="*/ 1257 h 10000"/>
              <a:gd name="connsiteX66" fmla="*/ 4906 w 10000"/>
              <a:gd name="connsiteY66" fmla="*/ 1396 h 10000"/>
              <a:gd name="connsiteX67" fmla="*/ 4741 w 10000"/>
              <a:gd name="connsiteY67" fmla="*/ 1536 h 10000"/>
              <a:gd name="connsiteX68" fmla="*/ 4579 w 10000"/>
              <a:gd name="connsiteY68" fmla="*/ 1798 h 10000"/>
              <a:gd name="connsiteX69" fmla="*/ 4414 w 10000"/>
              <a:gd name="connsiteY69" fmla="*/ 2216 h 10000"/>
              <a:gd name="connsiteX70" fmla="*/ 4267 w 10000"/>
              <a:gd name="connsiteY70" fmla="*/ 2635 h 10000"/>
              <a:gd name="connsiteX71" fmla="*/ 4102 w 10000"/>
              <a:gd name="connsiteY71" fmla="*/ 3054 h 10000"/>
              <a:gd name="connsiteX72" fmla="*/ 3939 w 10000"/>
              <a:gd name="connsiteY72" fmla="*/ 3613 h 10000"/>
              <a:gd name="connsiteX73" fmla="*/ 3775 w 10000"/>
              <a:gd name="connsiteY73" fmla="*/ 4171 h 10000"/>
              <a:gd name="connsiteX74" fmla="*/ 3608 w 10000"/>
              <a:gd name="connsiteY74" fmla="*/ 4729 h 10000"/>
              <a:gd name="connsiteX75" fmla="*/ 3608 w 10000"/>
              <a:gd name="connsiteY75" fmla="*/ 5271 h 10000"/>
              <a:gd name="connsiteX76" fmla="*/ 3608 w 10000"/>
              <a:gd name="connsiteY76" fmla="*/ 5689 h 10000"/>
              <a:gd name="connsiteX77" fmla="*/ 3446 w 10000"/>
              <a:gd name="connsiteY77" fmla="*/ 6248 h 10000"/>
              <a:gd name="connsiteX78" fmla="*/ 3446 w 10000"/>
              <a:gd name="connsiteY78" fmla="*/ 6667 h 10000"/>
              <a:gd name="connsiteX79" fmla="*/ 3446 w 10000"/>
              <a:gd name="connsiteY79" fmla="*/ 6946 h 10000"/>
              <a:gd name="connsiteX80" fmla="*/ 3446 w 10000"/>
              <a:gd name="connsiteY80" fmla="*/ 7365 h 10000"/>
              <a:gd name="connsiteX81" fmla="*/ 3608 w 10000"/>
              <a:gd name="connsiteY81" fmla="*/ 7644 h 10000"/>
              <a:gd name="connsiteX82" fmla="*/ 3608 w 10000"/>
              <a:gd name="connsiteY82" fmla="*/ 7784 h 10000"/>
              <a:gd name="connsiteX83" fmla="*/ 3775 w 10000"/>
              <a:gd name="connsiteY83" fmla="*/ 8063 h 10000"/>
              <a:gd name="connsiteX84" fmla="*/ 3939 w 10000"/>
              <a:gd name="connsiteY84" fmla="*/ 8202 h 10000"/>
              <a:gd name="connsiteX85" fmla="*/ 4102 w 10000"/>
              <a:gd name="connsiteY85" fmla="*/ 8342 h 10000"/>
              <a:gd name="connsiteX86" fmla="*/ 4741 w 10000"/>
              <a:gd name="connsiteY86" fmla="*/ 8604 h 10000"/>
              <a:gd name="connsiteX87" fmla="*/ 5073 w 10000"/>
              <a:gd name="connsiteY87" fmla="*/ 8743 h 10000"/>
              <a:gd name="connsiteX88" fmla="*/ 5401 w 10000"/>
              <a:gd name="connsiteY88" fmla="*/ 8743 h 10000"/>
              <a:gd name="connsiteX89" fmla="*/ 5735 w 10000"/>
              <a:gd name="connsiteY89" fmla="*/ 8883 h 10000"/>
              <a:gd name="connsiteX90" fmla="*/ 6227 w 10000"/>
              <a:gd name="connsiteY90" fmla="*/ 8883 h 10000"/>
              <a:gd name="connsiteX91" fmla="*/ 6556 w 10000"/>
              <a:gd name="connsiteY91" fmla="*/ 8743 h 10000"/>
              <a:gd name="connsiteX92" fmla="*/ 7051 w 10000"/>
              <a:gd name="connsiteY92" fmla="*/ 8743 h 10000"/>
              <a:gd name="connsiteX93" fmla="*/ 7547 w 10000"/>
              <a:gd name="connsiteY93" fmla="*/ 8604 h 10000"/>
              <a:gd name="connsiteX94" fmla="*/ 7876 w 10000"/>
              <a:gd name="connsiteY94" fmla="*/ 8604 h 10000"/>
              <a:gd name="connsiteX95" fmla="*/ 8206 w 10000"/>
              <a:gd name="connsiteY95" fmla="*/ 8342 h 10000"/>
              <a:gd name="connsiteX96" fmla="*/ 8352 w 10000"/>
              <a:gd name="connsiteY96" fmla="*/ 8202 h 10000"/>
              <a:gd name="connsiteX97" fmla="*/ 8514 w 10000"/>
              <a:gd name="connsiteY97" fmla="*/ 7923 h 10000"/>
              <a:gd name="connsiteX98" fmla="*/ 8679 w 10000"/>
              <a:gd name="connsiteY98" fmla="*/ 7644 h 10000"/>
              <a:gd name="connsiteX99" fmla="*/ 8846 w 10000"/>
              <a:gd name="connsiteY99" fmla="*/ 7086 h 10000"/>
              <a:gd name="connsiteX100" fmla="*/ 8846 w 10000"/>
              <a:gd name="connsiteY100" fmla="*/ 6527 h 10000"/>
              <a:gd name="connsiteX101" fmla="*/ 9010 w 10000"/>
              <a:gd name="connsiteY101" fmla="*/ 6248 h 10000"/>
              <a:gd name="connsiteX102" fmla="*/ 9010 w 10000"/>
              <a:gd name="connsiteY102" fmla="*/ 5969 h 10000"/>
              <a:gd name="connsiteX103" fmla="*/ 9010 w 10000"/>
              <a:gd name="connsiteY103" fmla="*/ 5829 h 10000"/>
              <a:gd name="connsiteX104" fmla="*/ 9175 w 10000"/>
              <a:gd name="connsiteY104" fmla="*/ 5689 h 10000"/>
              <a:gd name="connsiteX105" fmla="*/ 9175 w 10000"/>
              <a:gd name="connsiteY105" fmla="*/ 5550 h 10000"/>
              <a:gd name="connsiteX106" fmla="*/ 9175 w 10000"/>
              <a:gd name="connsiteY106" fmla="*/ 5410 h 10000"/>
              <a:gd name="connsiteX107" fmla="*/ 9175 w 10000"/>
              <a:gd name="connsiteY107" fmla="*/ 5410 h 10000"/>
              <a:gd name="connsiteX108" fmla="*/ 9341 w 10000"/>
              <a:gd name="connsiteY108" fmla="*/ 5410 h 10000"/>
              <a:gd name="connsiteX109" fmla="*/ 9341 w 10000"/>
              <a:gd name="connsiteY109" fmla="*/ 5410 h 10000"/>
              <a:gd name="connsiteX110" fmla="*/ 9341 w 10000"/>
              <a:gd name="connsiteY110" fmla="*/ 5550 h 10000"/>
              <a:gd name="connsiteX111" fmla="*/ 9506 w 10000"/>
              <a:gd name="connsiteY111" fmla="*/ 5689 h 10000"/>
              <a:gd name="connsiteX112" fmla="*/ 9506 w 10000"/>
              <a:gd name="connsiteY112" fmla="*/ 5829 h 10000"/>
              <a:gd name="connsiteX113" fmla="*/ 9506 w 10000"/>
              <a:gd name="connsiteY113" fmla="*/ 6108 h 10000"/>
              <a:gd name="connsiteX114" fmla="*/ 9506 w 10000"/>
              <a:gd name="connsiteY114" fmla="*/ 6387 h 10000"/>
              <a:gd name="connsiteX115" fmla="*/ 9506 w 10000"/>
              <a:gd name="connsiteY115" fmla="*/ 6667 h 10000"/>
              <a:gd name="connsiteX116" fmla="*/ 9669 w 10000"/>
              <a:gd name="connsiteY116" fmla="*/ 7225 h 10000"/>
              <a:gd name="connsiteX117" fmla="*/ 9669 w 10000"/>
              <a:gd name="connsiteY117" fmla="*/ 7644 h 10000"/>
              <a:gd name="connsiteX118" fmla="*/ 9836 w 10000"/>
              <a:gd name="connsiteY118" fmla="*/ 8063 h 10000"/>
              <a:gd name="connsiteX119" fmla="*/ 10000 w 10000"/>
              <a:gd name="connsiteY119" fmla="*/ 8342 h 10000"/>
              <a:gd name="connsiteX120" fmla="*/ 10000 w 10000"/>
              <a:gd name="connsiteY120" fmla="*/ 8604 h 10000"/>
              <a:gd name="connsiteX121" fmla="*/ 10000 w 10000"/>
              <a:gd name="connsiteY121" fmla="*/ 8743 h 10000"/>
              <a:gd name="connsiteX122" fmla="*/ 10000 w 10000"/>
              <a:gd name="connsiteY122" fmla="*/ 8883 h 10000"/>
              <a:gd name="connsiteX123" fmla="*/ 9836 w 10000"/>
              <a:gd name="connsiteY123" fmla="*/ 8883 h 10000"/>
              <a:gd name="connsiteX124" fmla="*/ 9669 w 10000"/>
              <a:gd name="connsiteY124" fmla="*/ 9023 h 10000"/>
              <a:gd name="connsiteX125" fmla="*/ 9506 w 10000"/>
              <a:gd name="connsiteY125" fmla="*/ 9162 h 10000"/>
              <a:gd name="connsiteX126" fmla="*/ 9341 w 10000"/>
              <a:gd name="connsiteY126" fmla="*/ 9302 h 10000"/>
              <a:gd name="connsiteX127" fmla="*/ 9010 w 10000"/>
              <a:gd name="connsiteY127" fmla="*/ 9442 h 10000"/>
              <a:gd name="connsiteX128" fmla="*/ 8352 w 10000"/>
              <a:gd name="connsiteY128" fmla="*/ 9721 h 10000"/>
              <a:gd name="connsiteX129" fmla="*/ 7710 w 10000"/>
              <a:gd name="connsiteY129" fmla="*/ 9860 h 10000"/>
              <a:gd name="connsiteX130" fmla="*/ 7219 w 10000"/>
              <a:gd name="connsiteY130" fmla="*/ 9860 h 10000"/>
              <a:gd name="connsiteX131" fmla="*/ 6556 w 10000"/>
              <a:gd name="connsiteY131" fmla="*/ 10000 h 10000"/>
              <a:gd name="connsiteX132" fmla="*/ 6556 w 10000"/>
              <a:gd name="connsiteY132" fmla="*/ 10000 h 10000"/>
              <a:gd name="connsiteX0" fmla="*/ 6080 w 9524"/>
              <a:gd name="connsiteY0" fmla="*/ 10000 h 10000"/>
              <a:gd name="connsiteX1" fmla="*/ 5587 w 9524"/>
              <a:gd name="connsiteY1" fmla="*/ 10000 h 10000"/>
              <a:gd name="connsiteX2" fmla="*/ 5090 w 9524"/>
              <a:gd name="connsiteY2" fmla="*/ 10000 h 10000"/>
              <a:gd name="connsiteX3" fmla="*/ 4597 w 9524"/>
              <a:gd name="connsiteY3" fmla="*/ 9860 h 10000"/>
              <a:gd name="connsiteX4" fmla="*/ 4103 w 9524"/>
              <a:gd name="connsiteY4" fmla="*/ 9721 h 10000"/>
              <a:gd name="connsiteX5" fmla="*/ 3626 w 9524"/>
              <a:gd name="connsiteY5" fmla="*/ 9581 h 10000"/>
              <a:gd name="connsiteX6" fmla="*/ 3299 w 9524"/>
              <a:gd name="connsiteY6" fmla="*/ 9302 h 10000"/>
              <a:gd name="connsiteX7" fmla="*/ 2970 w 9524"/>
              <a:gd name="connsiteY7" fmla="*/ 9162 h 10000"/>
              <a:gd name="connsiteX8" fmla="*/ 2805 w 9524"/>
              <a:gd name="connsiteY8" fmla="*/ 8743 h 10000"/>
              <a:gd name="connsiteX9" fmla="*/ 2473 w 9524"/>
              <a:gd name="connsiteY9" fmla="*/ 8464 h 10000"/>
              <a:gd name="connsiteX10" fmla="*/ 2308 w 9524"/>
              <a:gd name="connsiteY10" fmla="*/ 8063 h 10000"/>
              <a:gd name="connsiteX11" fmla="*/ 2308 w 9524"/>
              <a:gd name="connsiteY11" fmla="*/ 7644 h 10000"/>
              <a:gd name="connsiteX12" fmla="*/ 2144 w 9524"/>
              <a:gd name="connsiteY12" fmla="*/ 7225 h 10000"/>
              <a:gd name="connsiteX13" fmla="*/ 2144 w 9524"/>
              <a:gd name="connsiteY13" fmla="*/ 6806 h 10000"/>
              <a:gd name="connsiteX14" fmla="*/ 2144 w 9524"/>
              <a:gd name="connsiteY14" fmla="*/ 6387 h 10000"/>
              <a:gd name="connsiteX15" fmla="*/ 2308 w 9524"/>
              <a:gd name="connsiteY15" fmla="*/ 5689 h 10000"/>
              <a:gd name="connsiteX16" fmla="*/ 2308 w 9524"/>
              <a:gd name="connsiteY16" fmla="*/ 5550 h 10000"/>
              <a:gd name="connsiteX17" fmla="*/ 2308 w 9524"/>
              <a:gd name="connsiteY17" fmla="*/ 5271 h 10000"/>
              <a:gd name="connsiteX18" fmla="*/ 2473 w 9524"/>
              <a:gd name="connsiteY18" fmla="*/ 5009 h 10000"/>
              <a:gd name="connsiteX19" fmla="*/ 2473 w 9524"/>
              <a:gd name="connsiteY19" fmla="*/ 4729 h 10000"/>
              <a:gd name="connsiteX20" fmla="*/ 2473 w 9524"/>
              <a:gd name="connsiteY20" fmla="*/ 4450 h 10000"/>
              <a:gd name="connsiteX21" fmla="*/ 2639 w 9524"/>
              <a:gd name="connsiteY21" fmla="*/ 4031 h 10000"/>
              <a:gd name="connsiteX22" fmla="*/ 2639 w 9524"/>
              <a:gd name="connsiteY22" fmla="*/ 3613 h 10000"/>
              <a:gd name="connsiteX23" fmla="*/ 2805 w 9524"/>
              <a:gd name="connsiteY23" fmla="*/ 3194 h 10000"/>
              <a:gd name="connsiteX24" fmla="*/ 2805 w 9524"/>
              <a:gd name="connsiteY24" fmla="*/ 2775 h 10000"/>
              <a:gd name="connsiteX25" fmla="*/ 2805 w 9524"/>
              <a:gd name="connsiteY25" fmla="*/ 2356 h 10000"/>
              <a:gd name="connsiteX26" fmla="*/ 2970 w 9524"/>
              <a:gd name="connsiteY26" fmla="*/ 2077 h 10000"/>
              <a:gd name="connsiteX27" fmla="*/ 2970 w 9524"/>
              <a:gd name="connsiteY27" fmla="*/ 1798 h 10000"/>
              <a:gd name="connsiteX28" fmla="*/ 2970 w 9524"/>
              <a:gd name="connsiteY28" fmla="*/ 1536 h 10000"/>
              <a:gd name="connsiteX29" fmla="*/ 2970 w 9524"/>
              <a:gd name="connsiteY29" fmla="*/ 1396 h 10000"/>
              <a:gd name="connsiteX30" fmla="*/ 2970 w 9524"/>
              <a:gd name="connsiteY30" fmla="*/ 1257 h 10000"/>
              <a:gd name="connsiteX31" fmla="*/ 2970 w 9524"/>
              <a:gd name="connsiteY31" fmla="*/ 1257 h 10000"/>
              <a:gd name="connsiteX32" fmla="*/ 2970 w 9524"/>
              <a:gd name="connsiteY32" fmla="*/ 1257 h 10000"/>
              <a:gd name="connsiteX33" fmla="*/ 2805 w 9524"/>
              <a:gd name="connsiteY33" fmla="*/ 1257 h 10000"/>
              <a:gd name="connsiteX34" fmla="*/ 2639 w 9524"/>
              <a:gd name="connsiteY34" fmla="*/ 1257 h 10000"/>
              <a:gd name="connsiteX35" fmla="*/ 2473 w 9524"/>
              <a:gd name="connsiteY35" fmla="*/ 1396 h 10000"/>
              <a:gd name="connsiteX36" fmla="*/ 2308 w 9524"/>
              <a:gd name="connsiteY36" fmla="*/ 1396 h 10000"/>
              <a:gd name="connsiteX37" fmla="*/ 1980 w 9524"/>
              <a:gd name="connsiteY37" fmla="*/ 1536 h 10000"/>
              <a:gd name="connsiteX38" fmla="*/ 1648 w 9524"/>
              <a:gd name="connsiteY38" fmla="*/ 1536 h 10000"/>
              <a:gd name="connsiteX39" fmla="*/ 1317 w 9524"/>
              <a:gd name="connsiteY39" fmla="*/ 1675 h 10000"/>
              <a:gd name="connsiteX40" fmla="*/ 0 w 9524"/>
              <a:gd name="connsiteY40" fmla="*/ 1396 h 10000"/>
              <a:gd name="connsiteX41" fmla="*/ 493 w 9524"/>
              <a:gd name="connsiteY41" fmla="*/ 1257 h 10000"/>
              <a:gd name="connsiteX42" fmla="*/ 822 w 9524"/>
              <a:gd name="connsiteY42" fmla="*/ 1117 h 10000"/>
              <a:gd name="connsiteX43" fmla="*/ 1153 w 9524"/>
              <a:gd name="connsiteY43" fmla="*/ 1117 h 10000"/>
              <a:gd name="connsiteX44" fmla="*/ 1485 w 9524"/>
              <a:gd name="connsiteY44" fmla="*/ 977 h 10000"/>
              <a:gd name="connsiteX45" fmla="*/ 1812 w 9524"/>
              <a:gd name="connsiteY45" fmla="*/ 838 h 10000"/>
              <a:gd name="connsiteX46" fmla="*/ 2308 w 9524"/>
              <a:gd name="connsiteY46" fmla="*/ 698 h 10000"/>
              <a:gd name="connsiteX47" fmla="*/ 2639 w 9524"/>
              <a:gd name="connsiteY47" fmla="*/ 558 h 10000"/>
              <a:gd name="connsiteX48" fmla="*/ 2970 w 9524"/>
              <a:gd name="connsiteY48" fmla="*/ 419 h 10000"/>
              <a:gd name="connsiteX49" fmla="*/ 3132 w 9524"/>
              <a:gd name="connsiteY49" fmla="*/ 279 h 10000"/>
              <a:gd name="connsiteX50" fmla="*/ 3299 w 9524"/>
              <a:gd name="connsiteY50" fmla="*/ 140 h 10000"/>
              <a:gd name="connsiteX51" fmla="*/ 3299 w 9524"/>
              <a:gd name="connsiteY51" fmla="*/ 0 h 10000"/>
              <a:gd name="connsiteX52" fmla="*/ 3463 w 9524"/>
              <a:gd name="connsiteY52" fmla="*/ 0 h 10000"/>
              <a:gd name="connsiteX53" fmla="*/ 3626 w 9524"/>
              <a:gd name="connsiteY53" fmla="*/ 0 h 10000"/>
              <a:gd name="connsiteX54" fmla="*/ 3791 w 9524"/>
              <a:gd name="connsiteY54" fmla="*/ 0 h 10000"/>
              <a:gd name="connsiteX55" fmla="*/ 3938 w 9524"/>
              <a:gd name="connsiteY55" fmla="*/ 140 h 10000"/>
              <a:gd name="connsiteX56" fmla="*/ 4103 w 9524"/>
              <a:gd name="connsiteY56" fmla="*/ 140 h 10000"/>
              <a:gd name="connsiteX57" fmla="*/ 4265 w 9524"/>
              <a:gd name="connsiteY57" fmla="*/ 419 h 10000"/>
              <a:gd name="connsiteX58" fmla="*/ 4430 w 9524"/>
              <a:gd name="connsiteY58" fmla="*/ 558 h 10000"/>
              <a:gd name="connsiteX59" fmla="*/ 4597 w 9524"/>
              <a:gd name="connsiteY59" fmla="*/ 698 h 10000"/>
              <a:gd name="connsiteX60" fmla="*/ 4761 w 9524"/>
              <a:gd name="connsiteY60" fmla="*/ 838 h 10000"/>
              <a:gd name="connsiteX61" fmla="*/ 4761 w 9524"/>
              <a:gd name="connsiteY61" fmla="*/ 977 h 10000"/>
              <a:gd name="connsiteX62" fmla="*/ 4761 w 9524"/>
              <a:gd name="connsiteY62" fmla="*/ 1117 h 10000"/>
              <a:gd name="connsiteX63" fmla="*/ 4597 w 9524"/>
              <a:gd name="connsiteY63" fmla="*/ 1117 h 10000"/>
              <a:gd name="connsiteX64" fmla="*/ 4430 w 9524"/>
              <a:gd name="connsiteY64" fmla="*/ 1257 h 10000"/>
              <a:gd name="connsiteX65" fmla="*/ 4430 w 9524"/>
              <a:gd name="connsiteY65" fmla="*/ 1396 h 10000"/>
              <a:gd name="connsiteX66" fmla="*/ 4265 w 9524"/>
              <a:gd name="connsiteY66" fmla="*/ 1536 h 10000"/>
              <a:gd name="connsiteX67" fmla="*/ 4103 w 9524"/>
              <a:gd name="connsiteY67" fmla="*/ 1798 h 10000"/>
              <a:gd name="connsiteX68" fmla="*/ 3938 w 9524"/>
              <a:gd name="connsiteY68" fmla="*/ 2216 h 10000"/>
              <a:gd name="connsiteX69" fmla="*/ 3791 w 9524"/>
              <a:gd name="connsiteY69" fmla="*/ 2635 h 10000"/>
              <a:gd name="connsiteX70" fmla="*/ 3626 w 9524"/>
              <a:gd name="connsiteY70" fmla="*/ 3054 h 10000"/>
              <a:gd name="connsiteX71" fmla="*/ 3463 w 9524"/>
              <a:gd name="connsiteY71" fmla="*/ 3613 h 10000"/>
              <a:gd name="connsiteX72" fmla="*/ 3299 w 9524"/>
              <a:gd name="connsiteY72" fmla="*/ 4171 h 10000"/>
              <a:gd name="connsiteX73" fmla="*/ 3132 w 9524"/>
              <a:gd name="connsiteY73" fmla="*/ 4729 h 10000"/>
              <a:gd name="connsiteX74" fmla="*/ 3132 w 9524"/>
              <a:gd name="connsiteY74" fmla="*/ 5271 h 10000"/>
              <a:gd name="connsiteX75" fmla="*/ 3132 w 9524"/>
              <a:gd name="connsiteY75" fmla="*/ 5689 h 10000"/>
              <a:gd name="connsiteX76" fmla="*/ 2970 w 9524"/>
              <a:gd name="connsiteY76" fmla="*/ 6248 h 10000"/>
              <a:gd name="connsiteX77" fmla="*/ 2970 w 9524"/>
              <a:gd name="connsiteY77" fmla="*/ 6667 h 10000"/>
              <a:gd name="connsiteX78" fmla="*/ 2970 w 9524"/>
              <a:gd name="connsiteY78" fmla="*/ 6946 h 10000"/>
              <a:gd name="connsiteX79" fmla="*/ 2970 w 9524"/>
              <a:gd name="connsiteY79" fmla="*/ 7365 h 10000"/>
              <a:gd name="connsiteX80" fmla="*/ 3132 w 9524"/>
              <a:gd name="connsiteY80" fmla="*/ 7644 h 10000"/>
              <a:gd name="connsiteX81" fmla="*/ 3132 w 9524"/>
              <a:gd name="connsiteY81" fmla="*/ 7784 h 10000"/>
              <a:gd name="connsiteX82" fmla="*/ 3299 w 9524"/>
              <a:gd name="connsiteY82" fmla="*/ 8063 h 10000"/>
              <a:gd name="connsiteX83" fmla="*/ 3463 w 9524"/>
              <a:gd name="connsiteY83" fmla="*/ 8202 h 10000"/>
              <a:gd name="connsiteX84" fmla="*/ 3626 w 9524"/>
              <a:gd name="connsiteY84" fmla="*/ 8342 h 10000"/>
              <a:gd name="connsiteX85" fmla="*/ 4265 w 9524"/>
              <a:gd name="connsiteY85" fmla="*/ 8604 h 10000"/>
              <a:gd name="connsiteX86" fmla="*/ 4597 w 9524"/>
              <a:gd name="connsiteY86" fmla="*/ 8743 h 10000"/>
              <a:gd name="connsiteX87" fmla="*/ 4925 w 9524"/>
              <a:gd name="connsiteY87" fmla="*/ 8743 h 10000"/>
              <a:gd name="connsiteX88" fmla="*/ 5259 w 9524"/>
              <a:gd name="connsiteY88" fmla="*/ 8883 h 10000"/>
              <a:gd name="connsiteX89" fmla="*/ 5751 w 9524"/>
              <a:gd name="connsiteY89" fmla="*/ 8883 h 10000"/>
              <a:gd name="connsiteX90" fmla="*/ 6080 w 9524"/>
              <a:gd name="connsiteY90" fmla="*/ 8743 h 10000"/>
              <a:gd name="connsiteX91" fmla="*/ 6575 w 9524"/>
              <a:gd name="connsiteY91" fmla="*/ 8743 h 10000"/>
              <a:gd name="connsiteX92" fmla="*/ 7071 w 9524"/>
              <a:gd name="connsiteY92" fmla="*/ 8604 h 10000"/>
              <a:gd name="connsiteX93" fmla="*/ 7400 w 9524"/>
              <a:gd name="connsiteY93" fmla="*/ 8604 h 10000"/>
              <a:gd name="connsiteX94" fmla="*/ 7730 w 9524"/>
              <a:gd name="connsiteY94" fmla="*/ 8342 h 10000"/>
              <a:gd name="connsiteX95" fmla="*/ 7876 w 9524"/>
              <a:gd name="connsiteY95" fmla="*/ 8202 h 10000"/>
              <a:gd name="connsiteX96" fmla="*/ 8038 w 9524"/>
              <a:gd name="connsiteY96" fmla="*/ 7923 h 10000"/>
              <a:gd name="connsiteX97" fmla="*/ 8203 w 9524"/>
              <a:gd name="connsiteY97" fmla="*/ 7644 h 10000"/>
              <a:gd name="connsiteX98" fmla="*/ 8370 w 9524"/>
              <a:gd name="connsiteY98" fmla="*/ 7086 h 10000"/>
              <a:gd name="connsiteX99" fmla="*/ 8370 w 9524"/>
              <a:gd name="connsiteY99" fmla="*/ 6527 h 10000"/>
              <a:gd name="connsiteX100" fmla="*/ 8534 w 9524"/>
              <a:gd name="connsiteY100" fmla="*/ 6248 h 10000"/>
              <a:gd name="connsiteX101" fmla="*/ 8534 w 9524"/>
              <a:gd name="connsiteY101" fmla="*/ 5969 h 10000"/>
              <a:gd name="connsiteX102" fmla="*/ 8534 w 9524"/>
              <a:gd name="connsiteY102" fmla="*/ 5829 h 10000"/>
              <a:gd name="connsiteX103" fmla="*/ 8699 w 9524"/>
              <a:gd name="connsiteY103" fmla="*/ 5689 h 10000"/>
              <a:gd name="connsiteX104" fmla="*/ 8699 w 9524"/>
              <a:gd name="connsiteY104" fmla="*/ 5550 h 10000"/>
              <a:gd name="connsiteX105" fmla="*/ 8699 w 9524"/>
              <a:gd name="connsiteY105" fmla="*/ 5410 h 10000"/>
              <a:gd name="connsiteX106" fmla="*/ 8699 w 9524"/>
              <a:gd name="connsiteY106" fmla="*/ 5410 h 10000"/>
              <a:gd name="connsiteX107" fmla="*/ 8865 w 9524"/>
              <a:gd name="connsiteY107" fmla="*/ 5410 h 10000"/>
              <a:gd name="connsiteX108" fmla="*/ 8865 w 9524"/>
              <a:gd name="connsiteY108" fmla="*/ 5410 h 10000"/>
              <a:gd name="connsiteX109" fmla="*/ 8865 w 9524"/>
              <a:gd name="connsiteY109" fmla="*/ 5550 h 10000"/>
              <a:gd name="connsiteX110" fmla="*/ 9030 w 9524"/>
              <a:gd name="connsiteY110" fmla="*/ 5689 h 10000"/>
              <a:gd name="connsiteX111" fmla="*/ 9030 w 9524"/>
              <a:gd name="connsiteY111" fmla="*/ 5829 h 10000"/>
              <a:gd name="connsiteX112" fmla="*/ 9030 w 9524"/>
              <a:gd name="connsiteY112" fmla="*/ 6108 h 10000"/>
              <a:gd name="connsiteX113" fmla="*/ 9030 w 9524"/>
              <a:gd name="connsiteY113" fmla="*/ 6387 h 10000"/>
              <a:gd name="connsiteX114" fmla="*/ 9030 w 9524"/>
              <a:gd name="connsiteY114" fmla="*/ 6667 h 10000"/>
              <a:gd name="connsiteX115" fmla="*/ 9193 w 9524"/>
              <a:gd name="connsiteY115" fmla="*/ 7225 h 10000"/>
              <a:gd name="connsiteX116" fmla="*/ 9193 w 9524"/>
              <a:gd name="connsiteY116" fmla="*/ 7644 h 10000"/>
              <a:gd name="connsiteX117" fmla="*/ 9360 w 9524"/>
              <a:gd name="connsiteY117" fmla="*/ 8063 h 10000"/>
              <a:gd name="connsiteX118" fmla="*/ 9524 w 9524"/>
              <a:gd name="connsiteY118" fmla="*/ 8342 h 10000"/>
              <a:gd name="connsiteX119" fmla="*/ 9524 w 9524"/>
              <a:gd name="connsiteY119" fmla="*/ 8604 h 10000"/>
              <a:gd name="connsiteX120" fmla="*/ 9524 w 9524"/>
              <a:gd name="connsiteY120" fmla="*/ 8743 h 10000"/>
              <a:gd name="connsiteX121" fmla="*/ 9524 w 9524"/>
              <a:gd name="connsiteY121" fmla="*/ 8883 h 10000"/>
              <a:gd name="connsiteX122" fmla="*/ 9360 w 9524"/>
              <a:gd name="connsiteY122" fmla="*/ 8883 h 10000"/>
              <a:gd name="connsiteX123" fmla="*/ 9193 w 9524"/>
              <a:gd name="connsiteY123" fmla="*/ 9023 h 10000"/>
              <a:gd name="connsiteX124" fmla="*/ 9030 w 9524"/>
              <a:gd name="connsiteY124" fmla="*/ 9162 h 10000"/>
              <a:gd name="connsiteX125" fmla="*/ 8865 w 9524"/>
              <a:gd name="connsiteY125" fmla="*/ 9302 h 10000"/>
              <a:gd name="connsiteX126" fmla="*/ 8534 w 9524"/>
              <a:gd name="connsiteY126" fmla="*/ 9442 h 10000"/>
              <a:gd name="connsiteX127" fmla="*/ 7876 w 9524"/>
              <a:gd name="connsiteY127" fmla="*/ 9721 h 10000"/>
              <a:gd name="connsiteX128" fmla="*/ 7234 w 9524"/>
              <a:gd name="connsiteY128" fmla="*/ 9860 h 10000"/>
              <a:gd name="connsiteX129" fmla="*/ 6743 w 9524"/>
              <a:gd name="connsiteY129" fmla="*/ 9860 h 10000"/>
              <a:gd name="connsiteX130" fmla="*/ 6080 w 9524"/>
              <a:gd name="connsiteY130" fmla="*/ 10000 h 10000"/>
              <a:gd name="connsiteX131" fmla="*/ 6080 w 9524"/>
              <a:gd name="connsiteY131" fmla="*/ 10000 h 10000"/>
              <a:gd name="connsiteX0" fmla="*/ 5866 w 9482"/>
              <a:gd name="connsiteY0" fmla="*/ 10000 h 10000"/>
              <a:gd name="connsiteX1" fmla="*/ 5348 w 9482"/>
              <a:gd name="connsiteY1" fmla="*/ 10000 h 10000"/>
              <a:gd name="connsiteX2" fmla="*/ 4826 w 9482"/>
              <a:gd name="connsiteY2" fmla="*/ 10000 h 10000"/>
              <a:gd name="connsiteX3" fmla="*/ 4309 w 9482"/>
              <a:gd name="connsiteY3" fmla="*/ 9860 h 10000"/>
              <a:gd name="connsiteX4" fmla="*/ 3790 w 9482"/>
              <a:gd name="connsiteY4" fmla="*/ 9721 h 10000"/>
              <a:gd name="connsiteX5" fmla="*/ 3289 w 9482"/>
              <a:gd name="connsiteY5" fmla="*/ 9581 h 10000"/>
              <a:gd name="connsiteX6" fmla="*/ 2946 w 9482"/>
              <a:gd name="connsiteY6" fmla="*/ 9302 h 10000"/>
              <a:gd name="connsiteX7" fmla="*/ 2600 w 9482"/>
              <a:gd name="connsiteY7" fmla="*/ 9162 h 10000"/>
              <a:gd name="connsiteX8" fmla="*/ 2427 w 9482"/>
              <a:gd name="connsiteY8" fmla="*/ 8743 h 10000"/>
              <a:gd name="connsiteX9" fmla="*/ 2079 w 9482"/>
              <a:gd name="connsiteY9" fmla="*/ 8464 h 10000"/>
              <a:gd name="connsiteX10" fmla="*/ 1905 w 9482"/>
              <a:gd name="connsiteY10" fmla="*/ 8063 h 10000"/>
              <a:gd name="connsiteX11" fmla="*/ 1905 w 9482"/>
              <a:gd name="connsiteY11" fmla="*/ 7644 h 10000"/>
              <a:gd name="connsiteX12" fmla="*/ 1733 w 9482"/>
              <a:gd name="connsiteY12" fmla="*/ 7225 h 10000"/>
              <a:gd name="connsiteX13" fmla="*/ 1733 w 9482"/>
              <a:gd name="connsiteY13" fmla="*/ 6806 h 10000"/>
              <a:gd name="connsiteX14" fmla="*/ 1733 w 9482"/>
              <a:gd name="connsiteY14" fmla="*/ 6387 h 10000"/>
              <a:gd name="connsiteX15" fmla="*/ 1905 w 9482"/>
              <a:gd name="connsiteY15" fmla="*/ 5689 h 10000"/>
              <a:gd name="connsiteX16" fmla="*/ 1905 w 9482"/>
              <a:gd name="connsiteY16" fmla="*/ 5550 h 10000"/>
              <a:gd name="connsiteX17" fmla="*/ 1905 w 9482"/>
              <a:gd name="connsiteY17" fmla="*/ 5271 h 10000"/>
              <a:gd name="connsiteX18" fmla="*/ 2079 w 9482"/>
              <a:gd name="connsiteY18" fmla="*/ 5009 h 10000"/>
              <a:gd name="connsiteX19" fmla="*/ 2079 w 9482"/>
              <a:gd name="connsiteY19" fmla="*/ 4729 h 10000"/>
              <a:gd name="connsiteX20" fmla="*/ 2079 w 9482"/>
              <a:gd name="connsiteY20" fmla="*/ 4450 h 10000"/>
              <a:gd name="connsiteX21" fmla="*/ 2253 w 9482"/>
              <a:gd name="connsiteY21" fmla="*/ 4031 h 10000"/>
              <a:gd name="connsiteX22" fmla="*/ 2253 w 9482"/>
              <a:gd name="connsiteY22" fmla="*/ 3613 h 10000"/>
              <a:gd name="connsiteX23" fmla="*/ 2427 w 9482"/>
              <a:gd name="connsiteY23" fmla="*/ 3194 h 10000"/>
              <a:gd name="connsiteX24" fmla="*/ 2427 w 9482"/>
              <a:gd name="connsiteY24" fmla="*/ 2775 h 10000"/>
              <a:gd name="connsiteX25" fmla="*/ 2427 w 9482"/>
              <a:gd name="connsiteY25" fmla="*/ 2356 h 10000"/>
              <a:gd name="connsiteX26" fmla="*/ 2600 w 9482"/>
              <a:gd name="connsiteY26" fmla="*/ 2077 h 10000"/>
              <a:gd name="connsiteX27" fmla="*/ 2600 w 9482"/>
              <a:gd name="connsiteY27" fmla="*/ 1798 h 10000"/>
              <a:gd name="connsiteX28" fmla="*/ 2600 w 9482"/>
              <a:gd name="connsiteY28" fmla="*/ 1536 h 10000"/>
              <a:gd name="connsiteX29" fmla="*/ 2600 w 9482"/>
              <a:gd name="connsiteY29" fmla="*/ 1396 h 10000"/>
              <a:gd name="connsiteX30" fmla="*/ 2600 w 9482"/>
              <a:gd name="connsiteY30" fmla="*/ 1257 h 10000"/>
              <a:gd name="connsiteX31" fmla="*/ 2600 w 9482"/>
              <a:gd name="connsiteY31" fmla="*/ 1257 h 10000"/>
              <a:gd name="connsiteX32" fmla="*/ 2600 w 9482"/>
              <a:gd name="connsiteY32" fmla="*/ 1257 h 10000"/>
              <a:gd name="connsiteX33" fmla="*/ 2427 w 9482"/>
              <a:gd name="connsiteY33" fmla="*/ 1257 h 10000"/>
              <a:gd name="connsiteX34" fmla="*/ 2253 w 9482"/>
              <a:gd name="connsiteY34" fmla="*/ 1257 h 10000"/>
              <a:gd name="connsiteX35" fmla="*/ 2079 w 9482"/>
              <a:gd name="connsiteY35" fmla="*/ 1396 h 10000"/>
              <a:gd name="connsiteX36" fmla="*/ 1905 w 9482"/>
              <a:gd name="connsiteY36" fmla="*/ 1396 h 10000"/>
              <a:gd name="connsiteX37" fmla="*/ 1561 w 9482"/>
              <a:gd name="connsiteY37" fmla="*/ 1536 h 10000"/>
              <a:gd name="connsiteX38" fmla="*/ 1212 w 9482"/>
              <a:gd name="connsiteY38" fmla="*/ 1536 h 10000"/>
              <a:gd name="connsiteX39" fmla="*/ 865 w 9482"/>
              <a:gd name="connsiteY39" fmla="*/ 1675 h 10000"/>
              <a:gd name="connsiteX40" fmla="*/ 0 w 9482"/>
              <a:gd name="connsiteY40" fmla="*/ 1257 h 10000"/>
              <a:gd name="connsiteX41" fmla="*/ 345 w 9482"/>
              <a:gd name="connsiteY41" fmla="*/ 1117 h 10000"/>
              <a:gd name="connsiteX42" fmla="*/ 693 w 9482"/>
              <a:gd name="connsiteY42" fmla="*/ 1117 h 10000"/>
              <a:gd name="connsiteX43" fmla="*/ 1041 w 9482"/>
              <a:gd name="connsiteY43" fmla="*/ 977 h 10000"/>
              <a:gd name="connsiteX44" fmla="*/ 1385 w 9482"/>
              <a:gd name="connsiteY44" fmla="*/ 838 h 10000"/>
              <a:gd name="connsiteX45" fmla="*/ 1905 w 9482"/>
              <a:gd name="connsiteY45" fmla="*/ 698 h 10000"/>
              <a:gd name="connsiteX46" fmla="*/ 2253 w 9482"/>
              <a:gd name="connsiteY46" fmla="*/ 558 h 10000"/>
              <a:gd name="connsiteX47" fmla="*/ 2600 w 9482"/>
              <a:gd name="connsiteY47" fmla="*/ 419 h 10000"/>
              <a:gd name="connsiteX48" fmla="*/ 2771 w 9482"/>
              <a:gd name="connsiteY48" fmla="*/ 279 h 10000"/>
              <a:gd name="connsiteX49" fmla="*/ 2946 w 9482"/>
              <a:gd name="connsiteY49" fmla="*/ 140 h 10000"/>
              <a:gd name="connsiteX50" fmla="*/ 2946 w 9482"/>
              <a:gd name="connsiteY50" fmla="*/ 0 h 10000"/>
              <a:gd name="connsiteX51" fmla="*/ 3118 w 9482"/>
              <a:gd name="connsiteY51" fmla="*/ 0 h 10000"/>
              <a:gd name="connsiteX52" fmla="*/ 3289 w 9482"/>
              <a:gd name="connsiteY52" fmla="*/ 0 h 10000"/>
              <a:gd name="connsiteX53" fmla="*/ 3462 w 9482"/>
              <a:gd name="connsiteY53" fmla="*/ 0 h 10000"/>
              <a:gd name="connsiteX54" fmla="*/ 3617 w 9482"/>
              <a:gd name="connsiteY54" fmla="*/ 140 h 10000"/>
              <a:gd name="connsiteX55" fmla="*/ 3790 w 9482"/>
              <a:gd name="connsiteY55" fmla="*/ 140 h 10000"/>
              <a:gd name="connsiteX56" fmla="*/ 3960 w 9482"/>
              <a:gd name="connsiteY56" fmla="*/ 419 h 10000"/>
              <a:gd name="connsiteX57" fmla="*/ 4133 w 9482"/>
              <a:gd name="connsiteY57" fmla="*/ 558 h 10000"/>
              <a:gd name="connsiteX58" fmla="*/ 4309 w 9482"/>
              <a:gd name="connsiteY58" fmla="*/ 698 h 10000"/>
              <a:gd name="connsiteX59" fmla="*/ 4481 w 9482"/>
              <a:gd name="connsiteY59" fmla="*/ 838 h 10000"/>
              <a:gd name="connsiteX60" fmla="*/ 4481 w 9482"/>
              <a:gd name="connsiteY60" fmla="*/ 977 h 10000"/>
              <a:gd name="connsiteX61" fmla="*/ 4481 w 9482"/>
              <a:gd name="connsiteY61" fmla="*/ 1117 h 10000"/>
              <a:gd name="connsiteX62" fmla="*/ 4309 w 9482"/>
              <a:gd name="connsiteY62" fmla="*/ 1117 h 10000"/>
              <a:gd name="connsiteX63" fmla="*/ 4133 w 9482"/>
              <a:gd name="connsiteY63" fmla="*/ 1257 h 10000"/>
              <a:gd name="connsiteX64" fmla="*/ 4133 w 9482"/>
              <a:gd name="connsiteY64" fmla="*/ 1396 h 10000"/>
              <a:gd name="connsiteX65" fmla="*/ 3960 w 9482"/>
              <a:gd name="connsiteY65" fmla="*/ 1536 h 10000"/>
              <a:gd name="connsiteX66" fmla="*/ 3790 w 9482"/>
              <a:gd name="connsiteY66" fmla="*/ 1798 h 10000"/>
              <a:gd name="connsiteX67" fmla="*/ 3617 w 9482"/>
              <a:gd name="connsiteY67" fmla="*/ 2216 h 10000"/>
              <a:gd name="connsiteX68" fmla="*/ 3462 w 9482"/>
              <a:gd name="connsiteY68" fmla="*/ 2635 h 10000"/>
              <a:gd name="connsiteX69" fmla="*/ 3289 w 9482"/>
              <a:gd name="connsiteY69" fmla="*/ 3054 h 10000"/>
              <a:gd name="connsiteX70" fmla="*/ 3118 w 9482"/>
              <a:gd name="connsiteY70" fmla="*/ 3613 h 10000"/>
              <a:gd name="connsiteX71" fmla="*/ 2946 w 9482"/>
              <a:gd name="connsiteY71" fmla="*/ 4171 h 10000"/>
              <a:gd name="connsiteX72" fmla="*/ 2771 w 9482"/>
              <a:gd name="connsiteY72" fmla="*/ 4729 h 10000"/>
              <a:gd name="connsiteX73" fmla="*/ 2771 w 9482"/>
              <a:gd name="connsiteY73" fmla="*/ 5271 h 10000"/>
              <a:gd name="connsiteX74" fmla="*/ 2771 w 9482"/>
              <a:gd name="connsiteY74" fmla="*/ 5689 h 10000"/>
              <a:gd name="connsiteX75" fmla="*/ 2600 w 9482"/>
              <a:gd name="connsiteY75" fmla="*/ 6248 h 10000"/>
              <a:gd name="connsiteX76" fmla="*/ 2600 w 9482"/>
              <a:gd name="connsiteY76" fmla="*/ 6667 h 10000"/>
              <a:gd name="connsiteX77" fmla="*/ 2600 w 9482"/>
              <a:gd name="connsiteY77" fmla="*/ 6946 h 10000"/>
              <a:gd name="connsiteX78" fmla="*/ 2600 w 9482"/>
              <a:gd name="connsiteY78" fmla="*/ 7365 h 10000"/>
              <a:gd name="connsiteX79" fmla="*/ 2771 w 9482"/>
              <a:gd name="connsiteY79" fmla="*/ 7644 h 10000"/>
              <a:gd name="connsiteX80" fmla="*/ 2771 w 9482"/>
              <a:gd name="connsiteY80" fmla="*/ 7784 h 10000"/>
              <a:gd name="connsiteX81" fmla="*/ 2946 w 9482"/>
              <a:gd name="connsiteY81" fmla="*/ 8063 h 10000"/>
              <a:gd name="connsiteX82" fmla="*/ 3118 w 9482"/>
              <a:gd name="connsiteY82" fmla="*/ 8202 h 10000"/>
              <a:gd name="connsiteX83" fmla="*/ 3289 w 9482"/>
              <a:gd name="connsiteY83" fmla="*/ 8342 h 10000"/>
              <a:gd name="connsiteX84" fmla="*/ 3960 w 9482"/>
              <a:gd name="connsiteY84" fmla="*/ 8604 h 10000"/>
              <a:gd name="connsiteX85" fmla="*/ 4309 w 9482"/>
              <a:gd name="connsiteY85" fmla="*/ 8743 h 10000"/>
              <a:gd name="connsiteX86" fmla="*/ 4653 w 9482"/>
              <a:gd name="connsiteY86" fmla="*/ 8743 h 10000"/>
              <a:gd name="connsiteX87" fmla="*/ 5004 w 9482"/>
              <a:gd name="connsiteY87" fmla="*/ 8883 h 10000"/>
              <a:gd name="connsiteX88" fmla="*/ 5520 w 9482"/>
              <a:gd name="connsiteY88" fmla="*/ 8883 h 10000"/>
              <a:gd name="connsiteX89" fmla="*/ 5866 w 9482"/>
              <a:gd name="connsiteY89" fmla="*/ 8743 h 10000"/>
              <a:gd name="connsiteX90" fmla="*/ 6386 w 9482"/>
              <a:gd name="connsiteY90" fmla="*/ 8743 h 10000"/>
              <a:gd name="connsiteX91" fmla="*/ 6906 w 9482"/>
              <a:gd name="connsiteY91" fmla="*/ 8604 h 10000"/>
              <a:gd name="connsiteX92" fmla="*/ 7252 w 9482"/>
              <a:gd name="connsiteY92" fmla="*/ 8604 h 10000"/>
              <a:gd name="connsiteX93" fmla="*/ 7598 w 9482"/>
              <a:gd name="connsiteY93" fmla="*/ 8342 h 10000"/>
              <a:gd name="connsiteX94" fmla="*/ 7752 w 9482"/>
              <a:gd name="connsiteY94" fmla="*/ 8202 h 10000"/>
              <a:gd name="connsiteX95" fmla="*/ 7922 w 9482"/>
              <a:gd name="connsiteY95" fmla="*/ 7923 h 10000"/>
              <a:gd name="connsiteX96" fmla="*/ 8095 w 9482"/>
              <a:gd name="connsiteY96" fmla="*/ 7644 h 10000"/>
              <a:gd name="connsiteX97" fmla="*/ 8270 w 9482"/>
              <a:gd name="connsiteY97" fmla="*/ 7086 h 10000"/>
              <a:gd name="connsiteX98" fmla="*/ 8270 w 9482"/>
              <a:gd name="connsiteY98" fmla="*/ 6527 h 10000"/>
              <a:gd name="connsiteX99" fmla="*/ 8443 w 9482"/>
              <a:gd name="connsiteY99" fmla="*/ 6248 h 10000"/>
              <a:gd name="connsiteX100" fmla="*/ 8443 w 9482"/>
              <a:gd name="connsiteY100" fmla="*/ 5969 h 10000"/>
              <a:gd name="connsiteX101" fmla="*/ 8443 w 9482"/>
              <a:gd name="connsiteY101" fmla="*/ 5829 h 10000"/>
              <a:gd name="connsiteX102" fmla="*/ 8616 w 9482"/>
              <a:gd name="connsiteY102" fmla="*/ 5689 h 10000"/>
              <a:gd name="connsiteX103" fmla="*/ 8616 w 9482"/>
              <a:gd name="connsiteY103" fmla="*/ 5550 h 10000"/>
              <a:gd name="connsiteX104" fmla="*/ 8616 w 9482"/>
              <a:gd name="connsiteY104" fmla="*/ 5410 h 10000"/>
              <a:gd name="connsiteX105" fmla="*/ 8616 w 9482"/>
              <a:gd name="connsiteY105" fmla="*/ 5410 h 10000"/>
              <a:gd name="connsiteX106" fmla="*/ 8790 w 9482"/>
              <a:gd name="connsiteY106" fmla="*/ 5410 h 10000"/>
              <a:gd name="connsiteX107" fmla="*/ 8790 w 9482"/>
              <a:gd name="connsiteY107" fmla="*/ 5410 h 10000"/>
              <a:gd name="connsiteX108" fmla="*/ 8790 w 9482"/>
              <a:gd name="connsiteY108" fmla="*/ 5550 h 10000"/>
              <a:gd name="connsiteX109" fmla="*/ 8963 w 9482"/>
              <a:gd name="connsiteY109" fmla="*/ 5689 h 10000"/>
              <a:gd name="connsiteX110" fmla="*/ 8963 w 9482"/>
              <a:gd name="connsiteY110" fmla="*/ 5829 h 10000"/>
              <a:gd name="connsiteX111" fmla="*/ 8963 w 9482"/>
              <a:gd name="connsiteY111" fmla="*/ 6108 h 10000"/>
              <a:gd name="connsiteX112" fmla="*/ 8963 w 9482"/>
              <a:gd name="connsiteY112" fmla="*/ 6387 h 10000"/>
              <a:gd name="connsiteX113" fmla="*/ 8963 w 9482"/>
              <a:gd name="connsiteY113" fmla="*/ 6667 h 10000"/>
              <a:gd name="connsiteX114" fmla="*/ 9134 w 9482"/>
              <a:gd name="connsiteY114" fmla="*/ 7225 h 10000"/>
              <a:gd name="connsiteX115" fmla="*/ 9134 w 9482"/>
              <a:gd name="connsiteY115" fmla="*/ 7644 h 10000"/>
              <a:gd name="connsiteX116" fmla="*/ 9310 w 9482"/>
              <a:gd name="connsiteY116" fmla="*/ 8063 h 10000"/>
              <a:gd name="connsiteX117" fmla="*/ 9482 w 9482"/>
              <a:gd name="connsiteY117" fmla="*/ 8342 h 10000"/>
              <a:gd name="connsiteX118" fmla="*/ 9482 w 9482"/>
              <a:gd name="connsiteY118" fmla="*/ 8604 h 10000"/>
              <a:gd name="connsiteX119" fmla="*/ 9482 w 9482"/>
              <a:gd name="connsiteY119" fmla="*/ 8743 h 10000"/>
              <a:gd name="connsiteX120" fmla="*/ 9482 w 9482"/>
              <a:gd name="connsiteY120" fmla="*/ 8883 h 10000"/>
              <a:gd name="connsiteX121" fmla="*/ 9310 w 9482"/>
              <a:gd name="connsiteY121" fmla="*/ 8883 h 10000"/>
              <a:gd name="connsiteX122" fmla="*/ 9134 w 9482"/>
              <a:gd name="connsiteY122" fmla="*/ 9023 h 10000"/>
              <a:gd name="connsiteX123" fmla="*/ 8963 w 9482"/>
              <a:gd name="connsiteY123" fmla="*/ 9162 h 10000"/>
              <a:gd name="connsiteX124" fmla="*/ 8790 w 9482"/>
              <a:gd name="connsiteY124" fmla="*/ 9302 h 10000"/>
              <a:gd name="connsiteX125" fmla="*/ 8443 w 9482"/>
              <a:gd name="connsiteY125" fmla="*/ 9442 h 10000"/>
              <a:gd name="connsiteX126" fmla="*/ 7752 w 9482"/>
              <a:gd name="connsiteY126" fmla="*/ 9721 h 10000"/>
              <a:gd name="connsiteX127" fmla="*/ 7078 w 9482"/>
              <a:gd name="connsiteY127" fmla="*/ 9860 h 10000"/>
              <a:gd name="connsiteX128" fmla="*/ 6562 w 9482"/>
              <a:gd name="connsiteY128" fmla="*/ 9860 h 10000"/>
              <a:gd name="connsiteX129" fmla="*/ 5866 w 9482"/>
              <a:gd name="connsiteY129" fmla="*/ 10000 h 10000"/>
              <a:gd name="connsiteX130" fmla="*/ 5866 w 9482"/>
              <a:gd name="connsiteY130" fmla="*/ 10000 h 10000"/>
              <a:gd name="connsiteX0" fmla="*/ 6186 w 10000"/>
              <a:gd name="connsiteY0" fmla="*/ 10000 h 10000"/>
              <a:gd name="connsiteX1" fmla="*/ 5640 w 10000"/>
              <a:gd name="connsiteY1" fmla="*/ 10000 h 10000"/>
              <a:gd name="connsiteX2" fmla="*/ 5090 w 10000"/>
              <a:gd name="connsiteY2" fmla="*/ 10000 h 10000"/>
              <a:gd name="connsiteX3" fmla="*/ 4544 w 10000"/>
              <a:gd name="connsiteY3" fmla="*/ 9860 h 10000"/>
              <a:gd name="connsiteX4" fmla="*/ 3997 w 10000"/>
              <a:gd name="connsiteY4" fmla="*/ 9721 h 10000"/>
              <a:gd name="connsiteX5" fmla="*/ 3469 w 10000"/>
              <a:gd name="connsiteY5" fmla="*/ 9581 h 10000"/>
              <a:gd name="connsiteX6" fmla="*/ 3107 w 10000"/>
              <a:gd name="connsiteY6" fmla="*/ 9302 h 10000"/>
              <a:gd name="connsiteX7" fmla="*/ 2742 w 10000"/>
              <a:gd name="connsiteY7" fmla="*/ 9162 h 10000"/>
              <a:gd name="connsiteX8" fmla="*/ 2560 w 10000"/>
              <a:gd name="connsiteY8" fmla="*/ 8743 h 10000"/>
              <a:gd name="connsiteX9" fmla="*/ 2193 w 10000"/>
              <a:gd name="connsiteY9" fmla="*/ 8464 h 10000"/>
              <a:gd name="connsiteX10" fmla="*/ 2009 w 10000"/>
              <a:gd name="connsiteY10" fmla="*/ 8063 h 10000"/>
              <a:gd name="connsiteX11" fmla="*/ 2009 w 10000"/>
              <a:gd name="connsiteY11" fmla="*/ 7644 h 10000"/>
              <a:gd name="connsiteX12" fmla="*/ 1828 w 10000"/>
              <a:gd name="connsiteY12" fmla="*/ 7225 h 10000"/>
              <a:gd name="connsiteX13" fmla="*/ 1828 w 10000"/>
              <a:gd name="connsiteY13" fmla="*/ 6806 h 10000"/>
              <a:gd name="connsiteX14" fmla="*/ 1828 w 10000"/>
              <a:gd name="connsiteY14" fmla="*/ 6387 h 10000"/>
              <a:gd name="connsiteX15" fmla="*/ 2009 w 10000"/>
              <a:gd name="connsiteY15" fmla="*/ 5689 h 10000"/>
              <a:gd name="connsiteX16" fmla="*/ 2009 w 10000"/>
              <a:gd name="connsiteY16" fmla="*/ 5550 h 10000"/>
              <a:gd name="connsiteX17" fmla="*/ 2009 w 10000"/>
              <a:gd name="connsiteY17" fmla="*/ 5271 h 10000"/>
              <a:gd name="connsiteX18" fmla="*/ 2193 w 10000"/>
              <a:gd name="connsiteY18" fmla="*/ 5009 h 10000"/>
              <a:gd name="connsiteX19" fmla="*/ 2193 w 10000"/>
              <a:gd name="connsiteY19" fmla="*/ 4729 h 10000"/>
              <a:gd name="connsiteX20" fmla="*/ 2193 w 10000"/>
              <a:gd name="connsiteY20" fmla="*/ 4450 h 10000"/>
              <a:gd name="connsiteX21" fmla="*/ 2376 w 10000"/>
              <a:gd name="connsiteY21" fmla="*/ 4031 h 10000"/>
              <a:gd name="connsiteX22" fmla="*/ 2376 w 10000"/>
              <a:gd name="connsiteY22" fmla="*/ 3613 h 10000"/>
              <a:gd name="connsiteX23" fmla="*/ 2560 w 10000"/>
              <a:gd name="connsiteY23" fmla="*/ 3194 h 10000"/>
              <a:gd name="connsiteX24" fmla="*/ 2560 w 10000"/>
              <a:gd name="connsiteY24" fmla="*/ 2775 h 10000"/>
              <a:gd name="connsiteX25" fmla="*/ 2560 w 10000"/>
              <a:gd name="connsiteY25" fmla="*/ 2356 h 10000"/>
              <a:gd name="connsiteX26" fmla="*/ 2742 w 10000"/>
              <a:gd name="connsiteY26" fmla="*/ 2077 h 10000"/>
              <a:gd name="connsiteX27" fmla="*/ 2742 w 10000"/>
              <a:gd name="connsiteY27" fmla="*/ 1798 h 10000"/>
              <a:gd name="connsiteX28" fmla="*/ 2742 w 10000"/>
              <a:gd name="connsiteY28" fmla="*/ 1536 h 10000"/>
              <a:gd name="connsiteX29" fmla="*/ 2742 w 10000"/>
              <a:gd name="connsiteY29" fmla="*/ 1396 h 10000"/>
              <a:gd name="connsiteX30" fmla="*/ 2742 w 10000"/>
              <a:gd name="connsiteY30" fmla="*/ 1257 h 10000"/>
              <a:gd name="connsiteX31" fmla="*/ 2742 w 10000"/>
              <a:gd name="connsiteY31" fmla="*/ 1257 h 10000"/>
              <a:gd name="connsiteX32" fmla="*/ 2742 w 10000"/>
              <a:gd name="connsiteY32" fmla="*/ 1257 h 10000"/>
              <a:gd name="connsiteX33" fmla="*/ 2560 w 10000"/>
              <a:gd name="connsiteY33" fmla="*/ 1257 h 10000"/>
              <a:gd name="connsiteX34" fmla="*/ 2376 w 10000"/>
              <a:gd name="connsiteY34" fmla="*/ 1257 h 10000"/>
              <a:gd name="connsiteX35" fmla="*/ 2193 w 10000"/>
              <a:gd name="connsiteY35" fmla="*/ 1396 h 10000"/>
              <a:gd name="connsiteX36" fmla="*/ 2009 w 10000"/>
              <a:gd name="connsiteY36" fmla="*/ 1396 h 10000"/>
              <a:gd name="connsiteX37" fmla="*/ 1646 w 10000"/>
              <a:gd name="connsiteY37" fmla="*/ 1536 h 10000"/>
              <a:gd name="connsiteX38" fmla="*/ 1278 w 10000"/>
              <a:gd name="connsiteY38" fmla="*/ 1536 h 10000"/>
              <a:gd name="connsiteX39" fmla="*/ 912 w 10000"/>
              <a:gd name="connsiteY39" fmla="*/ 1675 h 10000"/>
              <a:gd name="connsiteX40" fmla="*/ 0 w 10000"/>
              <a:gd name="connsiteY40" fmla="*/ 1257 h 10000"/>
              <a:gd name="connsiteX41" fmla="*/ 731 w 10000"/>
              <a:gd name="connsiteY41" fmla="*/ 1117 h 10000"/>
              <a:gd name="connsiteX42" fmla="*/ 1098 w 10000"/>
              <a:gd name="connsiteY42" fmla="*/ 977 h 10000"/>
              <a:gd name="connsiteX43" fmla="*/ 1461 w 10000"/>
              <a:gd name="connsiteY43" fmla="*/ 838 h 10000"/>
              <a:gd name="connsiteX44" fmla="*/ 2009 w 10000"/>
              <a:gd name="connsiteY44" fmla="*/ 698 h 10000"/>
              <a:gd name="connsiteX45" fmla="*/ 2376 w 10000"/>
              <a:gd name="connsiteY45" fmla="*/ 558 h 10000"/>
              <a:gd name="connsiteX46" fmla="*/ 2742 w 10000"/>
              <a:gd name="connsiteY46" fmla="*/ 419 h 10000"/>
              <a:gd name="connsiteX47" fmla="*/ 2922 w 10000"/>
              <a:gd name="connsiteY47" fmla="*/ 279 h 10000"/>
              <a:gd name="connsiteX48" fmla="*/ 3107 w 10000"/>
              <a:gd name="connsiteY48" fmla="*/ 140 h 10000"/>
              <a:gd name="connsiteX49" fmla="*/ 3107 w 10000"/>
              <a:gd name="connsiteY49" fmla="*/ 0 h 10000"/>
              <a:gd name="connsiteX50" fmla="*/ 3288 w 10000"/>
              <a:gd name="connsiteY50" fmla="*/ 0 h 10000"/>
              <a:gd name="connsiteX51" fmla="*/ 3469 w 10000"/>
              <a:gd name="connsiteY51" fmla="*/ 0 h 10000"/>
              <a:gd name="connsiteX52" fmla="*/ 3651 w 10000"/>
              <a:gd name="connsiteY52" fmla="*/ 0 h 10000"/>
              <a:gd name="connsiteX53" fmla="*/ 3815 w 10000"/>
              <a:gd name="connsiteY53" fmla="*/ 140 h 10000"/>
              <a:gd name="connsiteX54" fmla="*/ 3997 w 10000"/>
              <a:gd name="connsiteY54" fmla="*/ 140 h 10000"/>
              <a:gd name="connsiteX55" fmla="*/ 4176 w 10000"/>
              <a:gd name="connsiteY55" fmla="*/ 419 h 10000"/>
              <a:gd name="connsiteX56" fmla="*/ 4359 w 10000"/>
              <a:gd name="connsiteY56" fmla="*/ 558 h 10000"/>
              <a:gd name="connsiteX57" fmla="*/ 4544 w 10000"/>
              <a:gd name="connsiteY57" fmla="*/ 698 h 10000"/>
              <a:gd name="connsiteX58" fmla="*/ 4726 w 10000"/>
              <a:gd name="connsiteY58" fmla="*/ 838 h 10000"/>
              <a:gd name="connsiteX59" fmla="*/ 4726 w 10000"/>
              <a:gd name="connsiteY59" fmla="*/ 977 h 10000"/>
              <a:gd name="connsiteX60" fmla="*/ 4726 w 10000"/>
              <a:gd name="connsiteY60" fmla="*/ 1117 h 10000"/>
              <a:gd name="connsiteX61" fmla="*/ 4544 w 10000"/>
              <a:gd name="connsiteY61" fmla="*/ 1117 h 10000"/>
              <a:gd name="connsiteX62" fmla="*/ 4359 w 10000"/>
              <a:gd name="connsiteY62" fmla="*/ 1257 h 10000"/>
              <a:gd name="connsiteX63" fmla="*/ 4359 w 10000"/>
              <a:gd name="connsiteY63" fmla="*/ 1396 h 10000"/>
              <a:gd name="connsiteX64" fmla="*/ 4176 w 10000"/>
              <a:gd name="connsiteY64" fmla="*/ 1536 h 10000"/>
              <a:gd name="connsiteX65" fmla="*/ 3997 w 10000"/>
              <a:gd name="connsiteY65" fmla="*/ 1798 h 10000"/>
              <a:gd name="connsiteX66" fmla="*/ 3815 w 10000"/>
              <a:gd name="connsiteY66" fmla="*/ 2216 h 10000"/>
              <a:gd name="connsiteX67" fmla="*/ 3651 w 10000"/>
              <a:gd name="connsiteY67" fmla="*/ 2635 h 10000"/>
              <a:gd name="connsiteX68" fmla="*/ 3469 w 10000"/>
              <a:gd name="connsiteY68" fmla="*/ 3054 h 10000"/>
              <a:gd name="connsiteX69" fmla="*/ 3288 w 10000"/>
              <a:gd name="connsiteY69" fmla="*/ 3613 h 10000"/>
              <a:gd name="connsiteX70" fmla="*/ 3107 w 10000"/>
              <a:gd name="connsiteY70" fmla="*/ 4171 h 10000"/>
              <a:gd name="connsiteX71" fmla="*/ 2922 w 10000"/>
              <a:gd name="connsiteY71" fmla="*/ 4729 h 10000"/>
              <a:gd name="connsiteX72" fmla="*/ 2922 w 10000"/>
              <a:gd name="connsiteY72" fmla="*/ 5271 h 10000"/>
              <a:gd name="connsiteX73" fmla="*/ 2922 w 10000"/>
              <a:gd name="connsiteY73" fmla="*/ 5689 h 10000"/>
              <a:gd name="connsiteX74" fmla="*/ 2742 w 10000"/>
              <a:gd name="connsiteY74" fmla="*/ 6248 h 10000"/>
              <a:gd name="connsiteX75" fmla="*/ 2742 w 10000"/>
              <a:gd name="connsiteY75" fmla="*/ 6667 h 10000"/>
              <a:gd name="connsiteX76" fmla="*/ 2742 w 10000"/>
              <a:gd name="connsiteY76" fmla="*/ 6946 h 10000"/>
              <a:gd name="connsiteX77" fmla="*/ 2742 w 10000"/>
              <a:gd name="connsiteY77" fmla="*/ 7365 h 10000"/>
              <a:gd name="connsiteX78" fmla="*/ 2922 w 10000"/>
              <a:gd name="connsiteY78" fmla="*/ 7644 h 10000"/>
              <a:gd name="connsiteX79" fmla="*/ 2922 w 10000"/>
              <a:gd name="connsiteY79" fmla="*/ 7784 h 10000"/>
              <a:gd name="connsiteX80" fmla="*/ 3107 w 10000"/>
              <a:gd name="connsiteY80" fmla="*/ 8063 h 10000"/>
              <a:gd name="connsiteX81" fmla="*/ 3288 w 10000"/>
              <a:gd name="connsiteY81" fmla="*/ 8202 h 10000"/>
              <a:gd name="connsiteX82" fmla="*/ 3469 w 10000"/>
              <a:gd name="connsiteY82" fmla="*/ 8342 h 10000"/>
              <a:gd name="connsiteX83" fmla="*/ 4176 w 10000"/>
              <a:gd name="connsiteY83" fmla="*/ 8604 h 10000"/>
              <a:gd name="connsiteX84" fmla="*/ 4544 w 10000"/>
              <a:gd name="connsiteY84" fmla="*/ 8743 h 10000"/>
              <a:gd name="connsiteX85" fmla="*/ 4907 w 10000"/>
              <a:gd name="connsiteY85" fmla="*/ 8743 h 10000"/>
              <a:gd name="connsiteX86" fmla="*/ 5277 w 10000"/>
              <a:gd name="connsiteY86" fmla="*/ 8883 h 10000"/>
              <a:gd name="connsiteX87" fmla="*/ 5822 w 10000"/>
              <a:gd name="connsiteY87" fmla="*/ 8883 h 10000"/>
              <a:gd name="connsiteX88" fmla="*/ 6186 w 10000"/>
              <a:gd name="connsiteY88" fmla="*/ 8743 h 10000"/>
              <a:gd name="connsiteX89" fmla="*/ 6735 w 10000"/>
              <a:gd name="connsiteY89" fmla="*/ 8743 h 10000"/>
              <a:gd name="connsiteX90" fmla="*/ 7283 w 10000"/>
              <a:gd name="connsiteY90" fmla="*/ 8604 h 10000"/>
              <a:gd name="connsiteX91" fmla="*/ 7648 w 10000"/>
              <a:gd name="connsiteY91" fmla="*/ 8604 h 10000"/>
              <a:gd name="connsiteX92" fmla="*/ 8013 w 10000"/>
              <a:gd name="connsiteY92" fmla="*/ 8342 h 10000"/>
              <a:gd name="connsiteX93" fmla="*/ 8175 w 10000"/>
              <a:gd name="connsiteY93" fmla="*/ 8202 h 10000"/>
              <a:gd name="connsiteX94" fmla="*/ 8355 w 10000"/>
              <a:gd name="connsiteY94" fmla="*/ 7923 h 10000"/>
              <a:gd name="connsiteX95" fmla="*/ 8537 w 10000"/>
              <a:gd name="connsiteY95" fmla="*/ 7644 h 10000"/>
              <a:gd name="connsiteX96" fmla="*/ 8722 w 10000"/>
              <a:gd name="connsiteY96" fmla="*/ 7086 h 10000"/>
              <a:gd name="connsiteX97" fmla="*/ 8722 w 10000"/>
              <a:gd name="connsiteY97" fmla="*/ 6527 h 10000"/>
              <a:gd name="connsiteX98" fmla="*/ 8904 w 10000"/>
              <a:gd name="connsiteY98" fmla="*/ 6248 h 10000"/>
              <a:gd name="connsiteX99" fmla="*/ 8904 w 10000"/>
              <a:gd name="connsiteY99" fmla="*/ 5969 h 10000"/>
              <a:gd name="connsiteX100" fmla="*/ 8904 w 10000"/>
              <a:gd name="connsiteY100" fmla="*/ 5829 h 10000"/>
              <a:gd name="connsiteX101" fmla="*/ 9087 w 10000"/>
              <a:gd name="connsiteY101" fmla="*/ 5689 h 10000"/>
              <a:gd name="connsiteX102" fmla="*/ 9087 w 10000"/>
              <a:gd name="connsiteY102" fmla="*/ 5550 h 10000"/>
              <a:gd name="connsiteX103" fmla="*/ 9087 w 10000"/>
              <a:gd name="connsiteY103" fmla="*/ 5410 h 10000"/>
              <a:gd name="connsiteX104" fmla="*/ 9087 w 10000"/>
              <a:gd name="connsiteY104" fmla="*/ 5410 h 10000"/>
              <a:gd name="connsiteX105" fmla="*/ 9270 w 10000"/>
              <a:gd name="connsiteY105" fmla="*/ 5410 h 10000"/>
              <a:gd name="connsiteX106" fmla="*/ 9270 w 10000"/>
              <a:gd name="connsiteY106" fmla="*/ 5410 h 10000"/>
              <a:gd name="connsiteX107" fmla="*/ 9270 w 10000"/>
              <a:gd name="connsiteY107" fmla="*/ 5550 h 10000"/>
              <a:gd name="connsiteX108" fmla="*/ 9453 w 10000"/>
              <a:gd name="connsiteY108" fmla="*/ 5689 h 10000"/>
              <a:gd name="connsiteX109" fmla="*/ 9453 w 10000"/>
              <a:gd name="connsiteY109" fmla="*/ 5829 h 10000"/>
              <a:gd name="connsiteX110" fmla="*/ 9453 w 10000"/>
              <a:gd name="connsiteY110" fmla="*/ 6108 h 10000"/>
              <a:gd name="connsiteX111" fmla="*/ 9453 w 10000"/>
              <a:gd name="connsiteY111" fmla="*/ 6387 h 10000"/>
              <a:gd name="connsiteX112" fmla="*/ 9453 w 10000"/>
              <a:gd name="connsiteY112" fmla="*/ 6667 h 10000"/>
              <a:gd name="connsiteX113" fmla="*/ 9633 w 10000"/>
              <a:gd name="connsiteY113" fmla="*/ 7225 h 10000"/>
              <a:gd name="connsiteX114" fmla="*/ 9633 w 10000"/>
              <a:gd name="connsiteY114" fmla="*/ 7644 h 10000"/>
              <a:gd name="connsiteX115" fmla="*/ 9819 w 10000"/>
              <a:gd name="connsiteY115" fmla="*/ 8063 h 10000"/>
              <a:gd name="connsiteX116" fmla="*/ 10000 w 10000"/>
              <a:gd name="connsiteY116" fmla="*/ 8342 h 10000"/>
              <a:gd name="connsiteX117" fmla="*/ 10000 w 10000"/>
              <a:gd name="connsiteY117" fmla="*/ 8604 h 10000"/>
              <a:gd name="connsiteX118" fmla="*/ 10000 w 10000"/>
              <a:gd name="connsiteY118" fmla="*/ 8743 h 10000"/>
              <a:gd name="connsiteX119" fmla="*/ 10000 w 10000"/>
              <a:gd name="connsiteY119" fmla="*/ 8883 h 10000"/>
              <a:gd name="connsiteX120" fmla="*/ 9819 w 10000"/>
              <a:gd name="connsiteY120" fmla="*/ 8883 h 10000"/>
              <a:gd name="connsiteX121" fmla="*/ 9633 w 10000"/>
              <a:gd name="connsiteY121" fmla="*/ 9023 h 10000"/>
              <a:gd name="connsiteX122" fmla="*/ 9453 w 10000"/>
              <a:gd name="connsiteY122" fmla="*/ 9162 h 10000"/>
              <a:gd name="connsiteX123" fmla="*/ 9270 w 10000"/>
              <a:gd name="connsiteY123" fmla="*/ 9302 h 10000"/>
              <a:gd name="connsiteX124" fmla="*/ 8904 w 10000"/>
              <a:gd name="connsiteY124" fmla="*/ 9442 h 10000"/>
              <a:gd name="connsiteX125" fmla="*/ 8175 w 10000"/>
              <a:gd name="connsiteY125" fmla="*/ 9721 h 10000"/>
              <a:gd name="connsiteX126" fmla="*/ 7465 w 10000"/>
              <a:gd name="connsiteY126" fmla="*/ 9860 h 10000"/>
              <a:gd name="connsiteX127" fmla="*/ 6920 w 10000"/>
              <a:gd name="connsiteY127" fmla="*/ 9860 h 10000"/>
              <a:gd name="connsiteX128" fmla="*/ 6186 w 10000"/>
              <a:gd name="connsiteY128" fmla="*/ 10000 h 10000"/>
              <a:gd name="connsiteX129" fmla="*/ 6186 w 10000"/>
              <a:gd name="connsiteY129" fmla="*/ 10000 h 10000"/>
              <a:gd name="connsiteX0" fmla="*/ 5455 w 9269"/>
              <a:gd name="connsiteY0" fmla="*/ 10000 h 10000"/>
              <a:gd name="connsiteX1" fmla="*/ 4909 w 9269"/>
              <a:gd name="connsiteY1" fmla="*/ 10000 h 10000"/>
              <a:gd name="connsiteX2" fmla="*/ 4359 w 9269"/>
              <a:gd name="connsiteY2" fmla="*/ 10000 h 10000"/>
              <a:gd name="connsiteX3" fmla="*/ 3813 w 9269"/>
              <a:gd name="connsiteY3" fmla="*/ 9860 h 10000"/>
              <a:gd name="connsiteX4" fmla="*/ 3266 w 9269"/>
              <a:gd name="connsiteY4" fmla="*/ 9721 h 10000"/>
              <a:gd name="connsiteX5" fmla="*/ 2738 w 9269"/>
              <a:gd name="connsiteY5" fmla="*/ 9581 h 10000"/>
              <a:gd name="connsiteX6" fmla="*/ 2376 w 9269"/>
              <a:gd name="connsiteY6" fmla="*/ 9302 h 10000"/>
              <a:gd name="connsiteX7" fmla="*/ 2011 w 9269"/>
              <a:gd name="connsiteY7" fmla="*/ 9162 h 10000"/>
              <a:gd name="connsiteX8" fmla="*/ 1829 w 9269"/>
              <a:gd name="connsiteY8" fmla="*/ 8743 h 10000"/>
              <a:gd name="connsiteX9" fmla="*/ 1462 w 9269"/>
              <a:gd name="connsiteY9" fmla="*/ 8464 h 10000"/>
              <a:gd name="connsiteX10" fmla="*/ 1278 w 9269"/>
              <a:gd name="connsiteY10" fmla="*/ 8063 h 10000"/>
              <a:gd name="connsiteX11" fmla="*/ 1278 w 9269"/>
              <a:gd name="connsiteY11" fmla="*/ 7644 h 10000"/>
              <a:gd name="connsiteX12" fmla="*/ 1097 w 9269"/>
              <a:gd name="connsiteY12" fmla="*/ 7225 h 10000"/>
              <a:gd name="connsiteX13" fmla="*/ 1097 w 9269"/>
              <a:gd name="connsiteY13" fmla="*/ 6806 h 10000"/>
              <a:gd name="connsiteX14" fmla="*/ 1097 w 9269"/>
              <a:gd name="connsiteY14" fmla="*/ 6387 h 10000"/>
              <a:gd name="connsiteX15" fmla="*/ 1278 w 9269"/>
              <a:gd name="connsiteY15" fmla="*/ 5689 h 10000"/>
              <a:gd name="connsiteX16" fmla="*/ 1278 w 9269"/>
              <a:gd name="connsiteY16" fmla="*/ 5550 h 10000"/>
              <a:gd name="connsiteX17" fmla="*/ 1278 w 9269"/>
              <a:gd name="connsiteY17" fmla="*/ 5271 h 10000"/>
              <a:gd name="connsiteX18" fmla="*/ 1462 w 9269"/>
              <a:gd name="connsiteY18" fmla="*/ 5009 h 10000"/>
              <a:gd name="connsiteX19" fmla="*/ 1462 w 9269"/>
              <a:gd name="connsiteY19" fmla="*/ 4729 h 10000"/>
              <a:gd name="connsiteX20" fmla="*/ 1462 w 9269"/>
              <a:gd name="connsiteY20" fmla="*/ 4450 h 10000"/>
              <a:gd name="connsiteX21" fmla="*/ 1645 w 9269"/>
              <a:gd name="connsiteY21" fmla="*/ 4031 h 10000"/>
              <a:gd name="connsiteX22" fmla="*/ 1645 w 9269"/>
              <a:gd name="connsiteY22" fmla="*/ 3613 h 10000"/>
              <a:gd name="connsiteX23" fmla="*/ 1829 w 9269"/>
              <a:gd name="connsiteY23" fmla="*/ 3194 h 10000"/>
              <a:gd name="connsiteX24" fmla="*/ 1829 w 9269"/>
              <a:gd name="connsiteY24" fmla="*/ 2775 h 10000"/>
              <a:gd name="connsiteX25" fmla="*/ 1829 w 9269"/>
              <a:gd name="connsiteY25" fmla="*/ 2356 h 10000"/>
              <a:gd name="connsiteX26" fmla="*/ 2011 w 9269"/>
              <a:gd name="connsiteY26" fmla="*/ 2077 h 10000"/>
              <a:gd name="connsiteX27" fmla="*/ 2011 w 9269"/>
              <a:gd name="connsiteY27" fmla="*/ 1798 h 10000"/>
              <a:gd name="connsiteX28" fmla="*/ 2011 w 9269"/>
              <a:gd name="connsiteY28" fmla="*/ 1536 h 10000"/>
              <a:gd name="connsiteX29" fmla="*/ 2011 w 9269"/>
              <a:gd name="connsiteY29" fmla="*/ 1396 h 10000"/>
              <a:gd name="connsiteX30" fmla="*/ 2011 w 9269"/>
              <a:gd name="connsiteY30" fmla="*/ 1257 h 10000"/>
              <a:gd name="connsiteX31" fmla="*/ 2011 w 9269"/>
              <a:gd name="connsiteY31" fmla="*/ 1257 h 10000"/>
              <a:gd name="connsiteX32" fmla="*/ 2011 w 9269"/>
              <a:gd name="connsiteY32" fmla="*/ 1257 h 10000"/>
              <a:gd name="connsiteX33" fmla="*/ 1829 w 9269"/>
              <a:gd name="connsiteY33" fmla="*/ 1257 h 10000"/>
              <a:gd name="connsiteX34" fmla="*/ 1645 w 9269"/>
              <a:gd name="connsiteY34" fmla="*/ 1257 h 10000"/>
              <a:gd name="connsiteX35" fmla="*/ 1462 w 9269"/>
              <a:gd name="connsiteY35" fmla="*/ 1396 h 10000"/>
              <a:gd name="connsiteX36" fmla="*/ 1278 w 9269"/>
              <a:gd name="connsiteY36" fmla="*/ 1396 h 10000"/>
              <a:gd name="connsiteX37" fmla="*/ 915 w 9269"/>
              <a:gd name="connsiteY37" fmla="*/ 1536 h 10000"/>
              <a:gd name="connsiteX38" fmla="*/ 547 w 9269"/>
              <a:gd name="connsiteY38" fmla="*/ 1536 h 10000"/>
              <a:gd name="connsiteX39" fmla="*/ 181 w 9269"/>
              <a:gd name="connsiteY39" fmla="*/ 1675 h 10000"/>
              <a:gd name="connsiteX40" fmla="*/ 0 w 9269"/>
              <a:gd name="connsiteY40" fmla="*/ 1117 h 10000"/>
              <a:gd name="connsiteX41" fmla="*/ 367 w 9269"/>
              <a:gd name="connsiteY41" fmla="*/ 977 h 10000"/>
              <a:gd name="connsiteX42" fmla="*/ 730 w 9269"/>
              <a:gd name="connsiteY42" fmla="*/ 838 h 10000"/>
              <a:gd name="connsiteX43" fmla="*/ 1278 w 9269"/>
              <a:gd name="connsiteY43" fmla="*/ 698 h 10000"/>
              <a:gd name="connsiteX44" fmla="*/ 1645 w 9269"/>
              <a:gd name="connsiteY44" fmla="*/ 558 h 10000"/>
              <a:gd name="connsiteX45" fmla="*/ 2011 w 9269"/>
              <a:gd name="connsiteY45" fmla="*/ 419 h 10000"/>
              <a:gd name="connsiteX46" fmla="*/ 2191 w 9269"/>
              <a:gd name="connsiteY46" fmla="*/ 279 h 10000"/>
              <a:gd name="connsiteX47" fmla="*/ 2376 w 9269"/>
              <a:gd name="connsiteY47" fmla="*/ 140 h 10000"/>
              <a:gd name="connsiteX48" fmla="*/ 2376 w 9269"/>
              <a:gd name="connsiteY48" fmla="*/ 0 h 10000"/>
              <a:gd name="connsiteX49" fmla="*/ 2557 w 9269"/>
              <a:gd name="connsiteY49" fmla="*/ 0 h 10000"/>
              <a:gd name="connsiteX50" fmla="*/ 2738 w 9269"/>
              <a:gd name="connsiteY50" fmla="*/ 0 h 10000"/>
              <a:gd name="connsiteX51" fmla="*/ 2920 w 9269"/>
              <a:gd name="connsiteY51" fmla="*/ 0 h 10000"/>
              <a:gd name="connsiteX52" fmla="*/ 3084 w 9269"/>
              <a:gd name="connsiteY52" fmla="*/ 140 h 10000"/>
              <a:gd name="connsiteX53" fmla="*/ 3266 w 9269"/>
              <a:gd name="connsiteY53" fmla="*/ 140 h 10000"/>
              <a:gd name="connsiteX54" fmla="*/ 3445 w 9269"/>
              <a:gd name="connsiteY54" fmla="*/ 419 h 10000"/>
              <a:gd name="connsiteX55" fmla="*/ 3628 w 9269"/>
              <a:gd name="connsiteY55" fmla="*/ 558 h 10000"/>
              <a:gd name="connsiteX56" fmla="*/ 3813 w 9269"/>
              <a:gd name="connsiteY56" fmla="*/ 698 h 10000"/>
              <a:gd name="connsiteX57" fmla="*/ 3995 w 9269"/>
              <a:gd name="connsiteY57" fmla="*/ 838 h 10000"/>
              <a:gd name="connsiteX58" fmla="*/ 3995 w 9269"/>
              <a:gd name="connsiteY58" fmla="*/ 977 h 10000"/>
              <a:gd name="connsiteX59" fmla="*/ 3995 w 9269"/>
              <a:gd name="connsiteY59" fmla="*/ 1117 h 10000"/>
              <a:gd name="connsiteX60" fmla="*/ 3813 w 9269"/>
              <a:gd name="connsiteY60" fmla="*/ 1117 h 10000"/>
              <a:gd name="connsiteX61" fmla="*/ 3628 w 9269"/>
              <a:gd name="connsiteY61" fmla="*/ 1257 h 10000"/>
              <a:gd name="connsiteX62" fmla="*/ 3628 w 9269"/>
              <a:gd name="connsiteY62" fmla="*/ 1396 h 10000"/>
              <a:gd name="connsiteX63" fmla="*/ 3445 w 9269"/>
              <a:gd name="connsiteY63" fmla="*/ 1536 h 10000"/>
              <a:gd name="connsiteX64" fmla="*/ 3266 w 9269"/>
              <a:gd name="connsiteY64" fmla="*/ 1798 h 10000"/>
              <a:gd name="connsiteX65" fmla="*/ 3084 w 9269"/>
              <a:gd name="connsiteY65" fmla="*/ 2216 h 10000"/>
              <a:gd name="connsiteX66" fmla="*/ 2920 w 9269"/>
              <a:gd name="connsiteY66" fmla="*/ 2635 h 10000"/>
              <a:gd name="connsiteX67" fmla="*/ 2738 w 9269"/>
              <a:gd name="connsiteY67" fmla="*/ 3054 h 10000"/>
              <a:gd name="connsiteX68" fmla="*/ 2557 w 9269"/>
              <a:gd name="connsiteY68" fmla="*/ 3613 h 10000"/>
              <a:gd name="connsiteX69" fmla="*/ 2376 w 9269"/>
              <a:gd name="connsiteY69" fmla="*/ 4171 h 10000"/>
              <a:gd name="connsiteX70" fmla="*/ 2191 w 9269"/>
              <a:gd name="connsiteY70" fmla="*/ 4729 h 10000"/>
              <a:gd name="connsiteX71" fmla="*/ 2191 w 9269"/>
              <a:gd name="connsiteY71" fmla="*/ 5271 h 10000"/>
              <a:gd name="connsiteX72" fmla="*/ 2191 w 9269"/>
              <a:gd name="connsiteY72" fmla="*/ 5689 h 10000"/>
              <a:gd name="connsiteX73" fmla="*/ 2011 w 9269"/>
              <a:gd name="connsiteY73" fmla="*/ 6248 h 10000"/>
              <a:gd name="connsiteX74" fmla="*/ 2011 w 9269"/>
              <a:gd name="connsiteY74" fmla="*/ 6667 h 10000"/>
              <a:gd name="connsiteX75" fmla="*/ 2011 w 9269"/>
              <a:gd name="connsiteY75" fmla="*/ 6946 h 10000"/>
              <a:gd name="connsiteX76" fmla="*/ 2011 w 9269"/>
              <a:gd name="connsiteY76" fmla="*/ 7365 h 10000"/>
              <a:gd name="connsiteX77" fmla="*/ 2191 w 9269"/>
              <a:gd name="connsiteY77" fmla="*/ 7644 h 10000"/>
              <a:gd name="connsiteX78" fmla="*/ 2191 w 9269"/>
              <a:gd name="connsiteY78" fmla="*/ 7784 h 10000"/>
              <a:gd name="connsiteX79" fmla="*/ 2376 w 9269"/>
              <a:gd name="connsiteY79" fmla="*/ 8063 h 10000"/>
              <a:gd name="connsiteX80" fmla="*/ 2557 w 9269"/>
              <a:gd name="connsiteY80" fmla="*/ 8202 h 10000"/>
              <a:gd name="connsiteX81" fmla="*/ 2738 w 9269"/>
              <a:gd name="connsiteY81" fmla="*/ 8342 h 10000"/>
              <a:gd name="connsiteX82" fmla="*/ 3445 w 9269"/>
              <a:gd name="connsiteY82" fmla="*/ 8604 h 10000"/>
              <a:gd name="connsiteX83" fmla="*/ 3813 w 9269"/>
              <a:gd name="connsiteY83" fmla="*/ 8743 h 10000"/>
              <a:gd name="connsiteX84" fmla="*/ 4176 w 9269"/>
              <a:gd name="connsiteY84" fmla="*/ 8743 h 10000"/>
              <a:gd name="connsiteX85" fmla="*/ 4546 w 9269"/>
              <a:gd name="connsiteY85" fmla="*/ 8883 h 10000"/>
              <a:gd name="connsiteX86" fmla="*/ 5091 w 9269"/>
              <a:gd name="connsiteY86" fmla="*/ 8883 h 10000"/>
              <a:gd name="connsiteX87" fmla="*/ 5455 w 9269"/>
              <a:gd name="connsiteY87" fmla="*/ 8743 h 10000"/>
              <a:gd name="connsiteX88" fmla="*/ 6004 w 9269"/>
              <a:gd name="connsiteY88" fmla="*/ 8743 h 10000"/>
              <a:gd name="connsiteX89" fmla="*/ 6552 w 9269"/>
              <a:gd name="connsiteY89" fmla="*/ 8604 h 10000"/>
              <a:gd name="connsiteX90" fmla="*/ 6917 w 9269"/>
              <a:gd name="connsiteY90" fmla="*/ 8604 h 10000"/>
              <a:gd name="connsiteX91" fmla="*/ 7282 w 9269"/>
              <a:gd name="connsiteY91" fmla="*/ 8342 h 10000"/>
              <a:gd name="connsiteX92" fmla="*/ 7444 w 9269"/>
              <a:gd name="connsiteY92" fmla="*/ 8202 h 10000"/>
              <a:gd name="connsiteX93" fmla="*/ 7624 w 9269"/>
              <a:gd name="connsiteY93" fmla="*/ 7923 h 10000"/>
              <a:gd name="connsiteX94" fmla="*/ 7806 w 9269"/>
              <a:gd name="connsiteY94" fmla="*/ 7644 h 10000"/>
              <a:gd name="connsiteX95" fmla="*/ 7991 w 9269"/>
              <a:gd name="connsiteY95" fmla="*/ 7086 h 10000"/>
              <a:gd name="connsiteX96" fmla="*/ 7991 w 9269"/>
              <a:gd name="connsiteY96" fmla="*/ 6527 h 10000"/>
              <a:gd name="connsiteX97" fmla="*/ 8173 w 9269"/>
              <a:gd name="connsiteY97" fmla="*/ 6248 h 10000"/>
              <a:gd name="connsiteX98" fmla="*/ 8173 w 9269"/>
              <a:gd name="connsiteY98" fmla="*/ 5969 h 10000"/>
              <a:gd name="connsiteX99" fmla="*/ 8173 w 9269"/>
              <a:gd name="connsiteY99" fmla="*/ 5829 h 10000"/>
              <a:gd name="connsiteX100" fmla="*/ 8356 w 9269"/>
              <a:gd name="connsiteY100" fmla="*/ 5689 h 10000"/>
              <a:gd name="connsiteX101" fmla="*/ 8356 w 9269"/>
              <a:gd name="connsiteY101" fmla="*/ 5550 h 10000"/>
              <a:gd name="connsiteX102" fmla="*/ 8356 w 9269"/>
              <a:gd name="connsiteY102" fmla="*/ 5410 h 10000"/>
              <a:gd name="connsiteX103" fmla="*/ 8356 w 9269"/>
              <a:gd name="connsiteY103" fmla="*/ 5410 h 10000"/>
              <a:gd name="connsiteX104" fmla="*/ 8539 w 9269"/>
              <a:gd name="connsiteY104" fmla="*/ 5410 h 10000"/>
              <a:gd name="connsiteX105" fmla="*/ 8539 w 9269"/>
              <a:gd name="connsiteY105" fmla="*/ 5410 h 10000"/>
              <a:gd name="connsiteX106" fmla="*/ 8539 w 9269"/>
              <a:gd name="connsiteY106" fmla="*/ 5550 h 10000"/>
              <a:gd name="connsiteX107" fmla="*/ 8722 w 9269"/>
              <a:gd name="connsiteY107" fmla="*/ 5689 h 10000"/>
              <a:gd name="connsiteX108" fmla="*/ 8722 w 9269"/>
              <a:gd name="connsiteY108" fmla="*/ 5829 h 10000"/>
              <a:gd name="connsiteX109" fmla="*/ 8722 w 9269"/>
              <a:gd name="connsiteY109" fmla="*/ 6108 h 10000"/>
              <a:gd name="connsiteX110" fmla="*/ 8722 w 9269"/>
              <a:gd name="connsiteY110" fmla="*/ 6387 h 10000"/>
              <a:gd name="connsiteX111" fmla="*/ 8722 w 9269"/>
              <a:gd name="connsiteY111" fmla="*/ 6667 h 10000"/>
              <a:gd name="connsiteX112" fmla="*/ 8902 w 9269"/>
              <a:gd name="connsiteY112" fmla="*/ 7225 h 10000"/>
              <a:gd name="connsiteX113" fmla="*/ 8902 w 9269"/>
              <a:gd name="connsiteY113" fmla="*/ 7644 h 10000"/>
              <a:gd name="connsiteX114" fmla="*/ 9088 w 9269"/>
              <a:gd name="connsiteY114" fmla="*/ 8063 h 10000"/>
              <a:gd name="connsiteX115" fmla="*/ 9269 w 9269"/>
              <a:gd name="connsiteY115" fmla="*/ 8342 h 10000"/>
              <a:gd name="connsiteX116" fmla="*/ 9269 w 9269"/>
              <a:gd name="connsiteY116" fmla="*/ 8604 h 10000"/>
              <a:gd name="connsiteX117" fmla="*/ 9269 w 9269"/>
              <a:gd name="connsiteY117" fmla="*/ 8743 h 10000"/>
              <a:gd name="connsiteX118" fmla="*/ 9269 w 9269"/>
              <a:gd name="connsiteY118" fmla="*/ 8883 h 10000"/>
              <a:gd name="connsiteX119" fmla="*/ 9088 w 9269"/>
              <a:gd name="connsiteY119" fmla="*/ 8883 h 10000"/>
              <a:gd name="connsiteX120" fmla="*/ 8902 w 9269"/>
              <a:gd name="connsiteY120" fmla="*/ 9023 h 10000"/>
              <a:gd name="connsiteX121" fmla="*/ 8722 w 9269"/>
              <a:gd name="connsiteY121" fmla="*/ 9162 h 10000"/>
              <a:gd name="connsiteX122" fmla="*/ 8539 w 9269"/>
              <a:gd name="connsiteY122" fmla="*/ 9302 h 10000"/>
              <a:gd name="connsiteX123" fmla="*/ 8173 w 9269"/>
              <a:gd name="connsiteY123" fmla="*/ 9442 h 10000"/>
              <a:gd name="connsiteX124" fmla="*/ 7444 w 9269"/>
              <a:gd name="connsiteY124" fmla="*/ 9721 h 10000"/>
              <a:gd name="connsiteX125" fmla="*/ 6734 w 9269"/>
              <a:gd name="connsiteY125" fmla="*/ 9860 h 10000"/>
              <a:gd name="connsiteX126" fmla="*/ 6189 w 9269"/>
              <a:gd name="connsiteY126" fmla="*/ 9860 h 10000"/>
              <a:gd name="connsiteX127" fmla="*/ 5455 w 9269"/>
              <a:gd name="connsiteY127" fmla="*/ 10000 h 10000"/>
              <a:gd name="connsiteX128" fmla="*/ 5455 w 9269"/>
              <a:gd name="connsiteY128" fmla="*/ 10000 h 10000"/>
              <a:gd name="connsiteX0" fmla="*/ 5722 w 9837"/>
              <a:gd name="connsiteY0" fmla="*/ 10000 h 10000"/>
              <a:gd name="connsiteX1" fmla="*/ 5133 w 9837"/>
              <a:gd name="connsiteY1" fmla="*/ 10000 h 10000"/>
              <a:gd name="connsiteX2" fmla="*/ 4540 w 9837"/>
              <a:gd name="connsiteY2" fmla="*/ 10000 h 10000"/>
              <a:gd name="connsiteX3" fmla="*/ 3951 w 9837"/>
              <a:gd name="connsiteY3" fmla="*/ 9860 h 10000"/>
              <a:gd name="connsiteX4" fmla="*/ 3361 w 9837"/>
              <a:gd name="connsiteY4" fmla="*/ 9721 h 10000"/>
              <a:gd name="connsiteX5" fmla="*/ 2791 w 9837"/>
              <a:gd name="connsiteY5" fmla="*/ 9581 h 10000"/>
              <a:gd name="connsiteX6" fmla="*/ 2400 w 9837"/>
              <a:gd name="connsiteY6" fmla="*/ 9302 h 10000"/>
              <a:gd name="connsiteX7" fmla="*/ 2007 w 9837"/>
              <a:gd name="connsiteY7" fmla="*/ 9162 h 10000"/>
              <a:gd name="connsiteX8" fmla="*/ 1810 w 9837"/>
              <a:gd name="connsiteY8" fmla="*/ 8743 h 10000"/>
              <a:gd name="connsiteX9" fmla="*/ 1414 w 9837"/>
              <a:gd name="connsiteY9" fmla="*/ 8464 h 10000"/>
              <a:gd name="connsiteX10" fmla="*/ 1216 w 9837"/>
              <a:gd name="connsiteY10" fmla="*/ 8063 h 10000"/>
              <a:gd name="connsiteX11" fmla="*/ 1216 w 9837"/>
              <a:gd name="connsiteY11" fmla="*/ 7644 h 10000"/>
              <a:gd name="connsiteX12" fmla="*/ 1021 w 9837"/>
              <a:gd name="connsiteY12" fmla="*/ 7225 h 10000"/>
              <a:gd name="connsiteX13" fmla="*/ 1021 w 9837"/>
              <a:gd name="connsiteY13" fmla="*/ 6806 h 10000"/>
              <a:gd name="connsiteX14" fmla="*/ 1021 w 9837"/>
              <a:gd name="connsiteY14" fmla="*/ 6387 h 10000"/>
              <a:gd name="connsiteX15" fmla="*/ 1216 w 9837"/>
              <a:gd name="connsiteY15" fmla="*/ 5689 h 10000"/>
              <a:gd name="connsiteX16" fmla="*/ 1216 w 9837"/>
              <a:gd name="connsiteY16" fmla="*/ 5550 h 10000"/>
              <a:gd name="connsiteX17" fmla="*/ 1216 w 9837"/>
              <a:gd name="connsiteY17" fmla="*/ 5271 h 10000"/>
              <a:gd name="connsiteX18" fmla="*/ 1414 w 9837"/>
              <a:gd name="connsiteY18" fmla="*/ 5009 h 10000"/>
              <a:gd name="connsiteX19" fmla="*/ 1414 w 9837"/>
              <a:gd name="connsiteY19" fmla="*/ 4729 h 10000"/>
              <a:gd name="connsiteX20" fmla="*/ 1414 w 9837"/>
              <a:gd name="connsiteY20" fmla="*/ 4450 h 10000"/>
              <a:gd name="connsiteX21" fmla="*/ 1612 w 9837"/>
              <a:gd name="connsiteY21" fmla="*/ 4031 h 10000"/>
              <a:gd name="connsiteX22" fmla="*/ 1612 w 9837"/>
              <a:gd name="connsiteY22" fmla="*/ 3613 h 10000"/>
              <a:gd name="connsiteX23" fmla="*/ 1810 w 9837"/>
              <a:gd name="connsiteY23" fmla="*/ 3194 h 10000"/>
              <a:gd name="connsiteX24" fmla="*/ 1810 w 9837"/>
              <a:gd name="connsiteY24" fmla="*/ 2775 h 10000"/>
              <a:gd name="connsiteX25" fmla="*/ 1810 w 9837"/>
              <a:gd name="connsiteY25" fmla="*/ 2356 h 10000"/>
              <a:gd name="connsiteX26" fmla="*/ 2007 w 9837"/>
              <a:gd name="connsiteY26" fmla="*/ 2077 h 10000"/>
              <a:gd name="connsiteX27" fmla="*/ 2007 w 9837"/>
              <a:gd name="connsiteY27" fmla="*/ 1798 h 10000"/>
              <a:gd name="connsiteX28" fmla="*/ 2007 w 9837"/>
              <a:gd name="connsiteY28" fmla="*/ 1536 h 10000"/>
              <a:gd name="connsiteX29" fmla="*/ 2007 w 9837"/>
              <a:gd name="connsiteY29" fmla="*/ 1396 h 10000"/>
              <a:gd name="connsiteX30" fmla="*/ 2007 w 9837"/>
              <a:gd name="connsiteY30" fmla="*/ 1257 h 10000"/>
              <a:gd name="connsiteX31" fmla="*/ 2007 w 9837"/>
              <a:gd name="connsiteY31" fmla="*/ 1257 h 10000"/>
              <a:gd name="connsiteX32" fmla="*/ 2007 w 9837"/>
              <a:gd name="connsiteY32" fmla="*/ 1257 h 10000"/>
              <a:gd name="connsiteX33" fmla="*/ 1810 w 9837"/>
              <a:gd name="connsiteY33" fmla="*/ 1257 h 10000"/>
              <a:gd name="connsiteX34" fmla="*/ 1612 w 9837"/>
              <a:gd name="connsiteY34" fmla="*/ 1257 h 10000"/>
              <a:gd name="connsiteX35" fmla="*/ 1414 w 9837"/>
              <a:gd name="connsiteY35" fmla="*/ 1396 h 10000"/>
              <a:gd name="connsiteX36" fmla="*/ 1216 w 9837"/>
              <a:gd name="connsiteY36" fmla="*/ 1396 h 10000"/>
              <a:gd name="connsiteX37" fmla="*/ 824 w 9837"/>
              <a:gd name="connsiteY37" fmla="*/ 1536 h 10000"/>
              <a:gd name="connsiteX38" fmla="*/ 427 w 9837"/>
              <a:gd name="connsiteY38" fmla="*/ 1536 h 10000"/>
              <a:gd name="connsiteX39" fmla="*/ 32 w 9837"/>
              <a:gd name="connsiteY39" fmla="*/ 1675 h 10000"/>
              <a:gd name="connsiteX40" fmla="*/ 233 w 9837"/>
              <a:gd name="connsiteY40" fmla="*/ 977 h 10000"/>
              <a:gd name="connsiteX41" fmla="*/ 625 w 9837"/>
              <a:gd name="connsiteY41" fmla="*/ 838 h 10000"/>
              <a:gd name="connsiteX42" fmla="*/ 1216 w 9837"/>
              <a:gd name="connsiteY42" fmla="*/ 698 h 10000"/>
              <a:gd name="connsiteX43" fmla="*/ 1612 w 9837"/>
              <a:gd name="connsiteY43" fmla="*/ 558 h 10000"/>
              <a:gd name="connsiteX44" fmla="*/ 2007 w 9837"/>
              <a:gd name="connsiteY44" fmla="*/ 419 h 10000"/>
              <a:gd name="connsiteX45" fmla="*/ 2201 w 9837"/>
              <a:gd name="connsiteY45" fmla="*/ 279 h 10000"/>
              <a:gd name="connsiteX46" fmla="*/ 2400 w 9837"/>
              <a:gd name="connsiteY46" fmla="*/ 140 h 10000"/>
              <a:gd name="connsiteX47" fmla="*/ 2400 w 9837"/>
              <a:gd name="connsiteY47" fmla="*/ 0 h 10000"/>
              <a:gd name="connsiteX48" fmla="*/ 2596 w 9837"/>
              <a:gd name="connsiteY48" fmla="*/ 0 h 10000"/>
              <a:gd name="connsiteX49" fmla="*/ 2791 w 9837"/>
              <a:gd name="connsiteY49" fmla="*/ 0 h 10000"/>
              <a:gd name="connsiteX50" fmla="*/ 2987 w 9837"/>
              <a:gd name="connsiteY50" fmla="*/ 0 h 10000"/>
              <a:gd name="connsiteX51" fmla="*/ 3164 w 9837"/>
              <a:gd name="connsiteY51" fmla="*/ 140 h 10000"/>
              <a:gd name="connsiteX52" fmla="*/ 3361 w 9837"/>
              <a:gd name="connsiteY52" fmla="*/ 140 h 10000"/>
              <a:gd name="connsiteX53" fmla="*/ 3554 w 9837"/>
              <a:gd name="connsiteY53" fmla="*/ 419 h 10000"/>
              <a:gd name="connsiteX54" fmla="*/ 3751 w 9837"/>
              <a:gd name="connsiteY54" fmla="*/ 558 h 10000"/>
              <a:gd name="connsiteX55" fmla="*/ 3951 w 9837"/>
              <a:gd name="connsiteY55" fmla="*/ 698 h 10000"/>
              <a:gd name="connsiteX56" fmla="*/ 4147 w 9837"/>
              <a:gd name="connsiteY56" fmla="*/ 838 h 10000"/>
              <a:gd name="connsiteX57" fmla="*/ 4147 w 9837"/>
              <a:gd name="connsiteY57" fmla="*/ 977 h 10000"/>
              <a:gd name="connsiteX58" fmla="*/ 4147 w 9837"/>
              <a:gd name="connsiteY58" fmla="*/ 1117 h 10000"/>
              <a:gd name="connsiteX59" fmla="*/ 3951 w 9837"/>
              <a:gd name="connsiteY59" fmla="*/ 1117 h 10000"/>
              <a:gd name="connsiteX60" fmla="*/ 3751 w 9837"/>
              <a:gd name="connsiteY60" fmla="*/ 1257 h 10000"/>
              <a:gd name="connsiteX61" fmla="*/ 3751 w 9837"/>
              <a:gd name="connsiteY61" fmla="*/ 1396 h 10000"/>
              <a:gd name="connsiteX62" fmla="*/ 3554 w 9837"/>
              <a:gd name="connsiteY62" fmla="*/ 1536 h 10000"/>
              <a:gd name="connsiteX63" fmla="*/ 3361 w 9837"/>
              <a:gd name="connsiteY63" fmla="*/ 1798 h 10000"/>
              <a:gd name="connsiteX64" fmla="*/ 3164 w 9837"/>
              <a:gd name="connsiteY64" fmla="*/ 2216 h 10000"/>
              <a:gd name="connsiteX65" fmla="*/ 2987 w 9837"/>
              <a:gd name="connsiteY65" fmla="*/ 2635 h 10000"/>
              <a:gd name="connsiteX66" fmla="*/ 2791 w 9837"/>
              <a:gd name="connsiteY66" fmla="*/ 3054 h 10000"/>
              <a:gd name="connsiteX67" fmla="*/ 2596 w 9837"/>
              <a:gd name="connsiteY67" fmla="*/ 3613 h 10000"/>
              <a:gd name="connsiteX68" fmla="*/ 2400 w 9837"/>
              <a:gd name="connsiteY68" fmla="*/ 4171 h 10000"/>
              <a:gd name="connsiteX69" fmla="*/ 2201 w 9837"/>
              <a:gd name="connsiteY69" fmla="*/ 4729 h 10000"/>
              <a:gd name="connsiteX70" fmla="*/ 2201 w 9837"/>
              <a:gd name="connsiteY70" fmla="*/ 5271 h 10000"/>
              <a:gd name="connsiteX71" fmla="*/ 2201 w 9837"/>
              <a:gd name="connsiteY71" fmla="*/ 5689 h 10000"/>
              <a:gd name="connsiteX72" fmla="*/ 2007 w 9837"/>
              <a:gd name="connsiteY72" fmla="*/ 6248 h 10000"/>
              <a:gd name="connsiteX73" fmla="*/ 2007 w 9837"/>
              <a:gd name="connsiteY73" fmla="*/ 6667 h 10000"/>
              <a:gd name="connsiteX74" fmla="*/ 2007 w 9837"/>
              <a:gd name="connsiteY74" fmla="*/ 6946 h 10000"/>
              <a:gd name="connsiteX75" fmla="*/ 2007 w 9837"/>
              <a:gd name="connsiteY75" fmla="*/ 7365 h 10000"/>
              <a:gd name="connsiteX76" fmla="*/ 2201 w 9837"/>
              <a:gd name="connsiteY76" fmla="*/ 7644 h 10000"/>
              <a:gd name="connsiteX77" fmla="*/ 2201 w 9837"/>
              <a:gd name="connsiteY77" fmla="*/ 7784 h 10000"/>
              <a:gd name="connsiteX78" fmla="*/ 2400 w 9837"/>
              <a:gd name="connsiteY78" fmla="*/ 8063 h 10000"/>
              <a:gd name="connsiteX79" fmla="*/ 2596 w 9837"/>
              <a:gd name="connsiteY79" fmla="*/ 8202 h 10000"/>
              <a:gd name="connsiteX80" fmla="*/ 2791 w 9837"/>
              <a:gd name="connsiteY80" fmla="*/ 8342 h 10000"/>
              <a:gd name="connsiteX81" fmla="*/ 3554 w 9837"/>
              <a:gd name="connsiteY81" fmla="*/ 8604 h 10000"/>
              <a:gd name="connsiteX82" fmla="*/ 3951 w 9837"/>
              <a:gd name="connsiteY82" fmla="*/ 8743 h 10000"/>
              <a:gd name="connsiteX83" fmla="*/ 4342 w 9837"/>
              <a:gd name="connsiteY83" fmla="*/ 8743 h 10000"/>
              <a:gd name="connsiteX84" fmla="*/ 4742 w 9837"/>
              <a:gd name="connsiteY84" fmla="*/ 8883 h 10000"/>
              <a:gd name="connsiteX85" fmla="*/ 5330 w 9837"/>
              <a:gd name="connsiteY85" fmla="*/ 8883 h 10000"/>
              <a:gd name="connsiteX86" fmla="*/ 5722 w 9837"/>
              <a:gd name="connsiteY86" fmla="*/ 8743 h 10000"/>
              <a:gd name="connsiteX87" fmla="*/ 6315 w 9837"/>
              <a:gd name="connsiteY87" fmla="*/ 8743 h 10000"/>
              <a:gd name="connsiteX88" fmla="*/ 6906 w 9837"/>
              <a:gd name="connsiteY88" fmla="*/ 8604 h 10000"/>
              <a:gd name="connsiteX89" fmla="*/ 7300 w 9837"/>
              <a:gd name="connsiteY89" fmla="*/ 8604 h 10000"/>
              <a:gd name="connsiteX90" fmla="*/ 7693 w 9837"/>
              <a:gd name="connsiteY90" fmla="*/ 8342 h 10000"/>
              <a:gd name="connsiteX91" fmla="*/ 7868 w 9837"/>
              <a:gd name="connsiteY91" fmla="*/ 8202 h 10000"/>
              <a:gd name="connsiteX92" fmla="*/ 8062 w 9837"/>
              <a:gd name="connsiteY92" fmla="*/ 7923 h 10000"/>
              <a:gd name="connsiteX93" fmla="*/ 8259 w 9837"/>
              <a:gd name="connsiteY93" fmla="*/ 7644 h 10000"/>
              <a:gd name="connsiteX94" fmla="*/ 8458 w 9837"/>
              <a:gd name="connsiteY94" fmla="*/ 7086 h 10000"/>
              <a:gd name="connsiteX95" fmla="*/ 8458 w 9837"/>
              <a:gd name="connsiteY95" fmla="*/ 6527 h 10000"/>
              <a:gd name="connsiteX96" fmla="*/ 8655 w 9837"/>
              <a:gd name="connsiteY96" fmla="*/ 6248 h 10000"/>
              <a:gd name="connsiteX97" fmla="*/ 8655 w 9837"/>
              <a:gd name="connsiteY97" fmla="*/ 5969 h 10000"/>
              <a:gd name="connsiteX98" fmla="*/ 8655 w 9837"/>
              <a:gd name="connsiteY98" fmla="*/ 5829 h 10000"/>
              <a:gd name="connsiteX99" fmla="*/ 8852 w 9837"/>
              <a:gd name="connsiteY99" fmla="*/ 5689 h 10000"/>
              <a:gd name="connsiteX100" fmla="*/ 8852 w 9837"/>
              <a:gd name="connsiteY100" fmla="*/ 5550 h 10000"/>
              <a:gd name="connsiteX101" fmla="*/ 8852 w 9837"/>
              <a:gd name="connsiteY101" fmla="*/ 5410 h 10000"/>
              <a:gd name="connsiteX102" fmla="*/ 8852 w 9837"/>
              <a:gd name="connsiteY102" fmla="*/ 5410 h 10000"/>
              <a:gd name="connsiteX103" fmla="*/ 9049 w 9837"/>
              <a:gd name="connsiteY103" fmla="*/ 5410 h 10000"/>
              <a:gd name="connsiteX104" fmla="*/ 9049 w 9837"/>
              <a:gd name="connsiteY104" fmla="*/ 5410 h 10000"/>
              <a:gd name="connsiteX105" fmla="*/ 9049 w 9837"/>
              <a:gd name="connsiteY105" fmla="*/ 5550 h 10000"/>
              <a:gd name="connsiteX106" fmla="*/ 9247 w 9837"/>
              <a:gd name="connsiteY106" fmla="*/ 5689 h 10000"/>
              <a:gd name="connsiteX107" fmla="*/ 9247 w 9837"/>
              <a:gd name="connsiteY107" fmla="*/ 5829 h 10000"/>
              <a:gd name="connsiteX108" fmla="*/ 9247 w 9837"/>
              <a:gd name="connsiteY108" fmla="*/ 6108 h 10000"/>
              <a:gd name="connsiteX109" fmla="*/ 9247 w 9837"/>
              <a:gd name="connsiteY109" fmla="*/ 6387 h 10000"/>
              <a:gd name="connsiteX110" fmla="*/ 9247 w 9837"/>
              <a:gd name="connsiteY110" fmla="*/ 6667 h 10000"/>
              <a:gd name="connsiteX111" fmla="*/ 9441 w 9837"/>
              <a:gd name="connsiteY111" fmla="*/ 7225 h 10000"/>
              <a:gd name="connsiteX112" fmla="*/ 9441 w 9837"/>
              <a:gd name="connsiteY112" fmla="*/ 7644 h 10000"/>
              <a:gd name="connsiteX113" fmla="*/ 9642 w 9837"/>
              <a:gd name="connsiteY113" fmla="*/ 8063 h 10000"/>
              <a:gd name="connsiteX114" fmla="*/ 9837 w 9837"/>
              <a:gd name="connsiteY114" fmla="*/ 8342 h 10000"/>
              <a:gd name="connsiteX115" fmla="*/ 9837 w 9837"/>
              <a:gd name="connsiteY115" fmla="*/ 8604 h 10000"/>
              <a:gd name="connsiteX116" fmla="*/ 9837 w 9837"/>
              <a:gd name="connsiteY116" fmla="*/ 8743 h 10000"/>
              <a:gd name="connsiteX117" fmla="*/ 9837 w 9837"/>
              <a:gd name="connsiteY117" fmla="*/ 8883 h 10000"/>
              <a:gd name="connsiteX118" fmla="*/ 9642 w 9837"/>
              <a:gd name="connsiteY118" fmla="*/ 8883 h 10000"/>
              <a:gd name="connsiteX119" fmla="*/ 9441 w 9837"/>
              <a:gd name="connsiteY119" fmla="*/ 9023 h 10000"/>
              <a:gd name="connsiteX120" fmla="*/ 9247 w 9837"/>
              <a:gd name="connsiteY120" fmla="*/ 9162 h 10000"/>
              <a:gd name="connsiteX121" fmla="*/ 9049 w 9837"/>
              <a:gd name="connsiteY121" fmla="*/ 9302 h 10000"/>
              <a:gd name="connsiteX122" fmla="*/ 8655 w 9837"/>
              <a:gd name="connsiteY122" fmla="*/ 9442 h 10000"/>
              <a:gd name="connsiteX123" fmla="*/ 7868 w 9837"/>
              <a:gd name="connsiteY123" fmla="*/ 9721 h 10000"/>
              <a:gd name="connsiteX124" fmla="*/ 7102 w 9837"/>
              <a:gd name="connsiteY124" fmla="*/ 9860 h 10000"/>
              <a:gd name="connsiteX125" fmla="*/ 6514 w 9837"/>
              <a:gd name="connsiteY125" fmla="*/ 9860 h 10000"/>
              <a:gd name="connsiteX126" fmla="*/ 5722 w 9837"/>
              <a:gd name="connsiteY126" fmla="*/ 10000 h 10000"/>
              <a:gd name="connsiteX127" fmla="*/ 5722 w 9837"/>
              <a:gd name="connsiteY127" fmla="*/ 10000 h 10000"/>
              <a:gd name="connsiteX0" fmla="*/ 5580 w 9763"/>
              <a:gd name="connsiteY0" fmla="*/ 10000 h 10000"/>
              <a:gd name="connsiteX1" fmla="*/ 4981 w 9763"/>
              <a:gd name="connsiteY1" fmla="*/ 10000 h 10000"/>
              <a:gd name="connsiteX2" fmla="*/ 4378 w 9763"/>
              <a:gd name="connsiteY2" fmla="*/ 10000 h 10000"/>
              <a:gd name="connsiteX3" fmla="*/ 3779 w 9763"/>
              <a:gd name="connsiteY3" fmla="*/ 9860 h 10000"/>
              <a:gd name="connsiteX4" fmla="*/ 3180 w 9763"/>
              <a:gd name="connsiteY4" fmla="*/ 9721 h 10000"/>
              <a:gd name="connsiteX5" fmla="*/ 2600 w 9763"/>
              <a:gd name="connsiteY5" fmla="*/ 9581 h 10000"/>
              <a:gd name="connsiteX6" fmla="*/ 2203 w 9763"/>
              <a:gd name="connsiteY6" fmla="*/ 9302 h 10000"/>
              <a:gd name="connsiteX7" fmla="*/ 1803 w 9763"/>
              <a:gd name="connsiteY7" fmla="*/ 9162 h 10000"/>
              <a:gd name="connsiteX8" fmla="*/ 1603 w 9763"/>
              <a:gd name="connsiteY8" fmla="*/ 8743 h 10000"/>
              <a:gd name="connsiteX9" fmla="*/ 1200 w 9763"/>
              <a:gd name="connsiteY9" fmla="*/ 8464 h 10000"/>
              <a:gd name="connsiteX10" fmla="*/ 999 w 9763"/>
              <a:gd name="connsiteY10" fmla="*/ 8063 h 10000"/>
              <a:gd name="connsiteX11" fmla="*/ 999 w 9763"/>
              <a:gd name="connsiteY11" fmla="*/ 7644 h 10000"/>
              <a:gd name="connsiteX12" fmla="*/ 801 w 9763"/>
              <a:gd name="connsiteY12" fmla="*/ 7225 h 10000"/>
              <a:gd name="connsiteX13" fmla="*/ 801 w 9763"/>
              <a:gd name="connsiteY13" fmla="*/ 6806 h 10000"/>
              <a:gd name="connsiteX14" fmla="*/ 801 w 9763"/>
              <a:gd name="connsiteY14" fmla="*/ 6387 h 10000"/>
              <a:gd name="connsiteX15" fmla="*/ 999 w 9763"/>
              <a:gd name="connsiteY15" fmla="*/ 5689 h 10000"/>
              <a:gd name="connsiteX16" fmla="*/ 999 w 9763"/>
              <a:gd name="connsiteY16" fmla="*/ 5550 h 10000"/>
              <a:gd name="connsiteX17" fmla="*/ 999 w 9763"/>
              <a:gd name="connsiteY17" fmla="*/ 5271 h 10000"/>
              <a:gd name="connsiteX18" fmla="*/ 1200 w 9763"/>
              <a:gd name="connsiteY18" fmla="*/ 5009 h 10000"/>
              <a:gd name="connsiteX19" fmla="*/ 1200 w 9763"/>
              <a:gd name="connsiteY19" fmla="*/ 4729 h 10000"/>
              <a:gd name="connsiteX20" fmla="*/ 1200 w 9763"/>
              <a:gd name="connsiteY20" fmla="*/ 4450 h 10000"/>
              <a:gd name="connsiteX21" fmla="*/ 1402 w 9763"/>
              <a:gd name="connsiteY21" fmla="*/ 4031 h 10000"/>
              <a:gd name="connsiteX22" fmla="*/ 1402 w 9763"/>
              <a:gd name="connsiteY22" fmla="*/ 3613 h 10000"/>
              <a:gd name="connsiteX23" fmla="*/ 1603 w 9763"/>
              <a:gd name="connsiteY23" fmla="*/ 3194 h 10000"/>
              <a:gd name="connsiteX24" fmla="*/ 1603 w 9763"/>
              <a:gd name="connsiteY24" fmla="*/ 2775 h 10000"/>
              <a:gd name="connsiteX25" fmla="*/ 1603 w 9763"/>
              <a:gd name="connsiteY25" fmla="*/ 2356 h 10000"/>
              <a:gd name="connsiteX26" fmla="*/ 1803 w 9763"/>
              <a:gd name="connsiteY26" fmla="*/ 2077 h 10000"/>
              <a:gd name="connsiteX27" fmla="*/ 1803 w 9763"/>
              <a:gd name="connsiteY27" fmla="*/ 1798 h 10000"/>
              <a:gd name="connsiteX28" fmla="*/ 1803 w 9763"/>
              <a:gd name="connsiteY28" fmla="*/ 1536 h 10000"/>
              <a:gd name="connsiteX29" fmla="*/ 1803 w 9763"/>
              <a:gd name="connsiteY29" fmla="*/ 1396 h 10000"/>
              <a:gd name="connsiteX30" fmla="*/ 1803 w 9763"/>
              <a:gd name="connsiteY30" fmla="*/ 1257 h 10000"/>
              <a:gd name="connsiteX31" fmla="*/ 1803 w 9763"/>
              <a:gd name="connsiteY31" fmla="*/ 1257 h 10000"/>
              <a:gd name="connsiteX32" fmla="*/ 1803 w 9763"/>
              <a:gd name="connsiteY32" fmla="*/ 1257 h 10000"/>
              <a:gd name="connsiteX33" fmla="*/ 1603 w 9763"/>
              <a:gd name="connsiteY33" fmla="*/ 1257 h 10000"/>
              <a:gd name="connsiteX34" fmla="*/ 1402 w 9763"/>
              <a:gd name="connsiteY34" fmla="*/ 1257 h 10000"/>
              <a:gd name="connsiteX35" fmla="*/ 1200 w 9763"/>
              <a:gd name="connsiteY35" fmla="*/ 1396 h 10000"/>
              <a:gd name="connsiteX36" fmla="*/ 999 w 9763"/>
              <a:gd name="connsiteY36" fmla="*/ 1396 h 10000"/>
              <a:gd name="connsiteX37" fmla="*/ 601 w 9763"/>
              <a:gd name="connsiteY37" fmla="*/ 1536 h 10000"/>
              <a:gd name="connsiteX38" fmla="*/ 197 w 9763"/>
              <a:gd name="connsiteY38" fmla="*/ 1536 h 10000"/>
              <a:gd name="connsiteX39" fmla="*/ 0 w 9763"/>
              <a:gd name="connsiteY39" fmla="*/ 977 h 10000"/>
              <a:gd name="connsiteX40" fmla="*/ 398 w 9763"/>
              <a:gd name="connsiteY40" fmla="*/ 838 h 10000"/>
              <a:gd name="connsiteX41" fmla="*/ 999 w 9763"/>
              <a:gd name="connsiteY41" fmla="*/ 698 h 10000"/>
              <a:gd name="connsiteX42" fmla="*/ 1402 w 9763"/>
              <a:gd name="connsiteY42" fmla="*/ 558 h 10000"/>
              <a:gd name="connsiteX43" fmla="*/ 1803 w 9763"/>
              <a:gd name="connsiteY43" fmla="*/ 419 h 10000"/>
              <a:gd name="connsiteX44" fmla="*/ 2000 w 9763"/>
              <a:gd name="connsiteY44" fmla="*/ 279 h 10000"/>
              <a:gd name="connsiteX45" fmla="*/ 2203 w 9763"/>
              <a:gd name="connsiteY45" fmla="*/ 140 h 10000"/>
              <a:gd name="connsiteX46" fmla="*/ 2203 w 9763"/>
              <a:gd name="connsiteY46" fmla="*/ 0 h 10000"/>
              <a:gd name="connsiteX47" fmla="*/ 2402 w 9763"/>
              <a:gd name="connsiteY47" fmla="*/ 0 h 10000"/>
              <a:gd name="connsiteX48" fmla="*/ 2600 w 9763"/>
              <a:gd name="connsiteY48" fmla="*/ 0 h 10000"/>
              <a:gd name="connsiteX49" fmla="*/ 2799 w 9763"/>
              <a:gd name="connsiteY49" fmla="*/ 0 h 10000"/>
              <a:gd name="connsiteX50" fmla="*/ 2979 w 9763"/>
              <a:gd name="connsiteY50" fmla="*/ 140 h 10000"/>
              <a:gd name="connsiteX51" fmla="*/ 3180 w 9763"/>
              <a:gd name="connsiteY51" fmla="*/ 140 h 10000"/>
              <a:gd name="connsiteX52" fmla="*/ 3376 w 9763"/>
              <a:gd name="connsiteY52" fmla="*/ 419 h 10000"/>
              <a:gd name="connsiteX53" fmla="*/ 3576 w 9763"/>
              <a:gd name="connsiteY53" fmla="*/ 558 h 10000"/>
              <a:gd name="connsiteX54" fmla="*/ 3779 w 9763"/>
              <a:gd name="connsiteY54" fmla="*/ 698 h 10000"/>
              <a:gd name="connsiteX55" fmla="*/ 3979 w 9763"/>
              <a:gd name="connsiteY55" fmla="*/ 838 h 10000"/>
              <a:gd name="connsiteX56" fmla="*/ 3979 w 9763"/>
              <a:gd name="connsiteY56" fmla="*/ 977 h 10000"/>
              <a:gd name="connsiteX57" fmla="*/ 3979 w 9763"/>
              <a:gd name="connsiteY57" fmla="*/ 1117 h 10000"/>
              <a:gd name="connsiteX58" fmla="*/ 3779 w 9763"/>
              <a:gd name="connsiteY58" fmla="*/ 1117 h 10000"/>
              <a:gd name="connsiteX59" fmla="*/ 3576 w 9763"/>
              <a:gd name="connsiteY59" fmla="*/ 1257 h 10000"/>
              <a:gd name="connsiteX60" fmla="*/ 3576 w 9763"/>
              <a:gd name="connsiteY60" fmla="*/ 1396 h 10000"/>
              <a:gd name="connsiteX61" fmla="*/ 3376 w 9763"/>
              <a:gd name="connsiteY61" fmla="*/ 1536 h 10000"/>
              <a:gd name="connsiteX62" fmla="*/ 3180 w 9763"/>
              <a:gd name="connsiteY62" fmla="*/ 1798 h 10000"/>
              <a:gd name="connsiteX63" fmla="*/ 2979 w 9763"/>
              <a:gd name="connsiteY63" fmla="*/ 2216 h 10000"/>
              <a:gd name="connsiteX64" fmla="*/ 2799 w 9763"/>
              <a:gd name="connsiteY64" fmla="*/ 2635 h 10000"/>
              <a:gd name="connsiteX65" fmla="*/ 2600 w 9763"/>
              <a:gd name="connsiteY65" fmla="*/ 3054 h 10000"/>
              <a:gd name="connsiteX66" fmla="*/ 2402 w 9763"/>
              <a:gd name="connsiteY66" fmla="*/ 3613 h 10000"/>
              <a:gd name="connsiteX67" fmla="*/ 2203 w 9763"/>
              <a:gd name="connsiteY67" fmla="*/ 4171 h 10000"/>
              <a:gd name="connsiteX68" fmla="*/ 2000 w 9763"/>
              <a:gd name="connsiteY68" fmla="*/ 4729 h 10000"/>
              <a:gd name="connsiteX69" fmla="*/ 2000 w 9763"/>
              <a:gd name="connsiteY69" fmla="*/ 5271 h 10000"/>
              <a:gd name="connsiteX70" fmla="*/ 2000 w 9763"/>
              <a:gd name="connsiteY70" fmla="*/ 5689 h 10000"/>
              <a:gd name="connsiteX71" fmla="*/ 1803 w 9763"/>
              <a:gd name="connsiteY71" fmla="*/ 6248 h 10000"/>
              <a:gd name="connsiteX72" fmla="*/ 1803 w 9763"/>
              <a:gd name="connsiteY72" fmla="*/ 6667 h 10000"/>
              <a:gd name="connsiteX73" fmla="*/ 1803 w 9763"/>
              <a:gd name="connsiteY73" fmla="*/ 6946 h 10000"/>
              <a:gd name="connsiteX74" fmla="*/ 1803 w 9763"/>
              <a:gd name="connsiteY74" fmla="*/ 7365 h 10000"/>
              <a:gd name="connsiteX75" fmla="*/ 2000 w 9763"/>
              <a:gd name="connsiteY75" fmla="*/ 7644 h 10000"/>
              <a:gd name="connsiteX76" fmla="*/ 2000 w 9763"/>
              <a:gd name="connsiteY76" fmla="*/ 7784 h 10000"/>
              <a:gd name="connsiteX77" fmla="*/ 2203 w 9763"/>
              <a:gd name="connsiteY77" fmla="*/ 8063 h 10000"/>
              <a:gd name="connsiteX78" fmla="*/ 2402 w 9763"/>
              <a:gd name="connsiteY78" fmla="*/ 8202 h 10000"/>
              <a:gd name="connsiteX79" fmla="*/ 2600 w 9763"/>
              <a:gd name="connsiteY79" fmla="*/ 8342 h 10000"/>
              <a:gd name="connsiteX80" fmla="*/ 3376 w 9763"/>
              <a:gd name="connsiteY80" fmla="*/ 8604 h 10000"/>
              <a:gd name="connsiteX81" fmla="*/ 3779 w 9763"/>
              <a:gd name="connsiteY81" fmla="*/ 8743 h 10000"/>
              <a:gd name="connsiteX82" fmla="*/ 4177 w 9763"/>
              <a:gd name="connsiteY82" fmla="*/ 8743 h 10000"/>
              <a:gd name="connsiteX83" fmla="*/ 4584 w 9763"/>
              <a:gd name="connsiteY83" fmla="*/ 8883 h 10000"/>
              <a:gd name="connsiteX84" fmla="*/ 5181 w 9763"/>
              <a:gd name="connsiteY84" fmla="*/ 8883 h 10000"/>
              <a:gd name="connsiteX85" fmla="*/ 5580 w 9763"/>
              <a:gd name="connsiteY85" fmla="*/ 8743 h 10000"/>
              <a:gd name="connsiteX86" fmla="*/ 6183 w 9763"/>
              <a:gd name="connsiteY86" fmla="*/ 8743 h 10000"/>
              <a:gd name="connsiteX87" fmla="*/ 6783 w 9763"/>
              <a:gd name="connsiteY87" fmla="*/ 8604 h 10000"/>
              <a:gd name="connsiteX88" fmla="*/ 7184 w 9763"/>
              <a:gd name="connsiteY88" fmla="*/ 8604 h 10000"/>
              <a:gd name="connsiteX89" fmla="*/ 7583 w 9763"/>
              <a:gd name="connsiteY89" fmla="*/ 8342 h 10000"/>
              <a:gd name="connsiteX90" fmla="*/ 7761 w 9763"/>
              <a:gd name="connsiteY90" fmla="*/ 8202 h 10000"/>
              <a:gd name="connsiteX91" fmla="*/ 7959 w 9763"/>
              <a:gd name="connsiteY91" fmla="*/ 7923 h 10000"/>
              <a:gd name="connsiteX92" fmla="*/ 8159 w 9763"/>
              <a:gd name="connsiteY92" fmla="*/ 7644 h 10000"/>
              <a:gd name="connsiteX93" fmla="*/ 8361 w 9763"/>
              <a:gd name="connsiteY93" fmla="*/ 7086 h 10000"/>
              <a:gd name="connsiteX94" fmla="*/ 8361 w 9763"/>
              <a:gd name="connsiteY94" fmla="*/ 6527 h 10000"/>
              <a:gd name="connsiteX95" fmla="*/ 8561 w 9763"/>
              <a:gd name="connsiteY95" fmla="*/ 6248 h 10000"/>
              <a:gd name="connsiteX96" fmla="*/ 8561 w 9763"/>
              <a:gd name="connsiteY96" fmla="*/ 5969 h 10000"/>
              <a:gd name="connsiteX97" fmla="*/ 8561 w 9763"/>
              <a:gd name="connsiteY97" fmla="*/ 5829 h 10000"/>
              <a:gd name="connsiteX98" fmla="*/ 8762 w 9763"/>
              <a:gd name="connsiteY98" fmla="*/ 5689 h 10000"/>
              <a:gd name="connsiteX99" fmla="*/ 8762 w 9763"/>
              <a:gd name="connsiteY99" fmla="*/ 5550 h 10000"/>
              <a:gd name="connsiteX100" fmla="*/ 8762 w 9763"/>
              <a:gd name="connsiteY100" fmla="*/ 5410 h 10000"/>
              <a:gd name="connsiteX101" fmla="*/ 8762 w 9763"/>
              <a:gd name="connsiteY101" fmla="*/ 5410 h 10000"/>
              <a:gd name="connsiteX102" fmla="*/ 8962 w 9763"/>
              <a:gd name="connsiteY102" fmla="*/ 5410 h 10000"/>
              <a:gd name="connsiteX103" fmla="*/ 8962 w 9763"/>
              <a:gd name="connsiteY103" fmla="*/ 5410 h 10000"/>
              <a:gd name="connsiteX104" fmla="*/ 8962 w 9763"/>
              <a:gd name="connsiteY104" fmla="*/ 5550 h 10000"/>
              <a:gd name="connsiteX105" fmla="*/ 9163 w 9763"/>
              <a:gd name="connsiteY105" fmla="*/ 5689 h 10000"/>
              <a:gd name="connsiteX106" fmla="*/ 9163 w 9763"/>
              <a:gd name="connsiteY106" fmla="*/ 5829 h 10000"/>
              <a:gd name="connsiteX107" fmla="*/ 9163 w 9763"/>
              <a:gd name="connsiteY107" fmla="*/ 6108 h 10000"/>
              <a:gd name="connsiteX108" fmla="*/ 9163 w 9763"/>
              <a:gd name="connsiteY108" fmla="*/ 6387 h 10000"/>
              <a:gd name="connsiteX109" fmla="*/ 9163 w 9763"/>
              <a:gd name="connsiteY109" fmla="*/ 6667 h 10000"/>
              <a:gd name="connsiteX110" fmla="*/ 9360 w 9763"/>
              <a:gd name="connsiteY110" fmla="*/ 7225 h 10000"/>
              <a:gd name="connsiteX111" fmla="*/ 9360 w 9763"/>
              <a:gd name="connsiteY111" fmla="*/ 7644 h 10000"/>
              <a:gd name="connsiteX112" fmla="*/ 9565 w 9763"/>
              <a:gd name="connsiteY112" fmla="*/ 8063 h 10000"/>
              <a:gd name="connsiteX113" fmla="*/ 9763 w 9763"/>
              <a:gd name="connsiteY113" fmla="*/ 8342 h 10000"/>
              <a:gd name="connsiteX114" fmla="*/ 9763 w 9763"/>
              <a:gd name="connsiteY114" fmla="*/ 8604 h 10000"/>
              <a:gd name="connsiteX115" fmla="*/ 9763 w 9763"/>
              <a:gd name="connsiteY115" fmla="*/ 8743 h 10000"/>
              <a:gd name="connsiteX116" fmla="*/ 9763 w 9763"/>
              <a:gd name="connsiteY116" fmla="*/ 8883 h 10000"/>
              <a:gd name="connsiteX117" fmla="*/ 9565 w 9763"/>
              <a:gd name="connsiteY117" fmla="*/ 8883 h 10000"/>
              <a:gd name="connsiteX118" fmla="*/ 9360 w 9763"/>
              <a:gd name="connsiteY118" fmla="*/ 9023 h 10000"/>
              <a:gd name="connsiteX119" fmla="*/ 9163 w 9763"/>
              <a:gd name="connsiteY119" fmla="*/ 9162 h 10000"/>
              <a:gd name="connsiteX120" fmla="*/ 8962 w 9763"/>
              <a:gd name="connsiteY120" fmla="*/ 9302 h 10000"/>
              <a:gd name="connsiteX121" fmla="*/ 8561 w 9763"/>
              <a:gd name="connsiteY121" fmla="*/ 9442 h 10000"/>
              <a:gd name="connsiteX122" fmla="*/ 7761 w 9763"/>
              <a:gd name="connsiteY122" fmla="*/ 9721 h 10000"/>
              <a:gd name="connsiteX123" fmla="*/ 6983 w 9763"/>
              <a:gd name="connsiteY123" fmla="*/ 9860 h 10000"/>
              <a:gd name="connsiteX124" fmla="*/ 6385 w 9763"/>
              <a:gd name="connsiteY124" fmla="*/ 9860 h 10000"/>
              <a:gd name="connsiteX125" fmla="*/ 5580 w 9763"/>
              <a:gd name="connsiteY125" fmla="*/ 10000 h 10000"/>
              <a:gd name="connsiteX126" fmla="*/ 5580 w 9763"/>
              <a:gd name="connsiteY126"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202 w 10000"/>
              <a:gd name="connsiteY37" fmla="*/ 1536 h 10000"/>
              <a:gd name="connsiteX38" fmla="*/ 0 w 10000"/>
              <a:gd name="connsiteY38" fmla="*/ 977 h 10000"/>
              <a:gd name="connsiteX39" fmla="*/ 408 w 10000"/>
              <a:gd name="connsiteY39" fmla="*/ 838 h 10000"/>
              <a:gd name="connsiteX40" fmla="*/ 1023 w 10000"/>
              <a:gd name="connsiteY40" fmla="*/ 698 h 10000"/>
              <a:gd name="connsiteX41" fmla="*/ 1436 w 10000"/>
              <a:gd name="connsiteY41" fmla="*/ 558 h 10000"/>
              <a:gd name="connsiteX42" fmla="*/ 1847 w 10000"/>
              <a:gd name="connsiteY42" fmla="*/ 419 h 10000"/>
              <a:gd name="connsiteX43" fmla="*/ 2049 w 10000"/>
              <a:gd name="connsiteY43" fmla="*/ 279 h 10000"/>
              <a:gd name="connsiteX44" fmla="*/ 2256 w 10000"/>
              <a:gd name="connsiteY44" fmla="*/ 140 h 10000"/>
              <a:gd name="connsiteX45" fmla="*/ 2256 w 10000"/>
              <a:gd name="connsiteY45" fmla="*/ 0 h 10000"/>
              <a:gd name="connsiteX46" fmla="*/ 2460 w 10000"/>
              <a:gd name="connsiteY46" fmla="*/ 0 h 10000"/>
              <a:gd name="connsiteX47" fmla="*/ 2663 w 10000"/>
              <a:gd name="connsiteY47" fmla="*/ 0 h 10000"/>
              <a:gd name="connsiteX48" fmla="*/ 2867 w 10000"/>
              <a:gd name="connsiteY48" fmla="*/ 0 h 10000"/>
              <a:gd name="connsiteX49" fmla="*/ 3051 w 10000"/>
              <a:gd name="connsiteY49" fmla="*/ 140 h 10000"/>
              <a:gd name="connsiteX50" fmla="*/ 3257 w 10000"/>
              <a:gd name="connsiteY50" fmla="*/ 140 h 10000"/>
              <a:gd name="connsiteX51" fmla="*/ 3458 w 10000"/>
              <a:gd name="connsiteY51" fmla="*/ 419 h 10000"/>
              <a:gd name="connsiteX52" fmla="*/ 3663 w 10000"/>
              <a:gd name="connsiteY52" fmla="*/ 558 h 10000"/>
              <a:gd name="connsiteX53" fmla="*/ 3871 w 10000"/>
              <a:gd name="connsiteY53" fmla="*/ 698 h 10000"/>
              <a:gd name="connsiteX54" fmla="*/ 4076 w 10000"/>
              <a:gd name="connsiteY54" fmla="*/ 838 h 10000"/>
              <a:gd name="connsiteX55" fmla="*/ 4076 w 10000"/>
              <a:gd name="connsiteY55" fmla="*/ 977 h 10000"/>
              <a:gd name="connsiteX56" fmla="*/ 4076 w 10000"/>
              <a:gd name="connsiteY56" fmla="*/ 1117 h 10000"/>
              <a:gd name="connsiteX57" fmla="*/ 3871 w 10000"/>
              <a:gd name="connsiteY57" fmla="*/ 1117 h 10000"/>
              <a:gd name="connsiteX58" fmla="*/ 3663 w 10000"/>
              <a:gd name="connsiteY58" fmla="*/ 1257 h 10000"/>
              <a:gd name="connsiteX59" fmla="*/ 3663 w 10000"/>
              <a:gd name="connsiteY59" fmla="*/ 1396 h 10000"/>
              <a:gd name="connsiteX60" fmla="*/ 3458 w 10000"/>
              <a:gd name="connsiteY60" fmla="*/ 1536 h 10000"/>
              <a:gd name="connsiteX61" fmla="*/ 3257 w 10000"/>
              <a:gd name="connsiteY61" fmla="*/ 1798 h 10000"/>
              <a:gd name="connsiteX62" fmla="*/ 3051 w 10000"/>
              <a:gd name="connsiteY62" fmla="*/ 2216 h 10000"/>
              <a:gd name="connsiteX63" fmla="*/ 2867 w 10000"/>
              <a:gd name="connsiteY63" fmla="*/ 2635 h 10000"/>
              <a:gd name="connsiteX64" fmla="*/ 2663 w 10000"/>
              <a:gd name="connsiteY64" fmla="*/ 3054 h 10000"/>
              <a:gd name="connsiteX65" fmla="*/ 2460 w 10000"/>
              <a:gd name="connsiteY65" fmla="*/ 3613 h 10000"/>
              <a:gd name="connsiteX66" fmla="*/ 2256 w 10000"/>
              <a:gd name="connsiteY66" fmla="*/ 4171 h 10000"/>
              <a:gd name="connsiteX67" fmla="*/ 2049 w 10000"/>
              <a:gd name="connsiteY67" fmla="*/ 4729 h 10000"/>
              <a:gd name="connsiteX68" fmla="*/ 2049 w 10000"/>
              <a:gd name="connsiteY68" fmla="*/ 5271 h 10000"/>
              <a:gd name="connsiteX69" fmla="*/ 2049 w 10000"/>
              <a:gd name="connsiteY69" fmla="*/ 5689 h 10000"/>
              <a:gd name="connsiteX70" fmla="*/ 1847 w 10000"/>
              <a:gd name="connsiteY70" fmla="*/ 6248 h 10000"/>
              <a:gd name="connsiteX71" fmla="*/ 1847 w 10000"/>
              <a:gd name="connsiteY71" fmla="*/ 6667 h 10000"/>
              <a:gd name="connsiteX72" fmla="*/ 1847 w 10000"/>
              <a:gd name="connsiteY72" fmla="*/ 6946 h 10000"/>
              <a:gd name="connsiteX73" fmla="*/ 1847 w 10000"/>
              <a:gd name="connsiteY73" fmla="*/ 7365 h 10000"/>
              <a:gd name="connsiteX74" fmla="*/ 2049 w 10000"/>
              <a:gd name="connsiteY74" fmla="*/ 7644 h 10000"/>
              <a:gd name="connsiteX75" fmla="*/ 2049 w 10000"/>
              <a:gd name="connsiteY75" fmla="*/ 7784 h 10000"/>
              <a:gd name="connsiteX76" fmla="*/ 2256 w 10000"/>
              <a:gd name="connsiteY76" fmla="*/ 8063 h 10000"/>
              <a:gd name="connsiteX77" fmla="*/ 2460 w 10000"/>
              <a:gd name="connsiteY77" fmla="*/ 8202 h 10000"/>
              <a:gd name="connsiteX78" fmla="*/ 2663 w 10000"/>
              <a:gd name="connsiteY78" fmla="*/ 8342 h 10000"/>
              <a:gd name="connsiteX79" fmla="*/ 3458 w 10000"/>
              <a:gd name="connsiteY79" fmla="*/ 8604 h 10000"/>
              <a:gd name="connsiteX80" fmla="*/ 3871 w 10000"/>
              <a:gd name="connsiteY80" fmla="*/ 8743 h 10000"/>
              <a:gd name="connsiteX81" fmla="*/ 4278 w 10000"/>
              <a:gd name="connsiteY81" fmla="*/ 8743 h 10000"/>
              <a:gd name="connsiteX82" fmla="*/ 4695 w 10000"/>
              <a:gd name="connsiteY82" fmla="*/ 8883 h 10000"/>
              <a:gd name="connsiteX83" fmla="*/ 5307 w 10000"/>
              <a:gd name="connsiteY83" fmla="*/ 8883 h 10000"/>
              <a:gd name="connsiteX84" fmla="*/ 5715 w 10000"/>
              <a:gd name="connsiteY84" fmla="*/ 8743 h 10000"/>
              <a:gd name="connsiteX85" fmla="*/ 6333 w 10000"/>
              <a:gd name="connsiteY85" fmla="*/ 8743 h 10000"/>
              <a:gd name="connsiteX86" fmla="*/ 6948 w 10000"/>
              <a:gd name="connsiteY86" fmla="*/ 8604 h 10000"/>
              <a:gd name="connsiteX87" fmla="*/ 7358 w 10000"/>
              <a:gd name="connsiteY87" fmla="*/ 8604 h 10000"/>
              <a:gd name="connsiteX88" fmla="*/ 7767 w 10000"/>
              <a:gd name="connsiteY88" fmla="*/ 8342 h 10000"/>
              <a:gd name="connsiteX89" fmla="*/ 7949 w 10000"/>
              <a:gd name="connsiteY89" fmla="*/ 8202 h 10000"/>
              <a:gd name="connsiteX90" fmla="*/ 8152 w 10000"/>
              <a:gd name="connsiteY90" fmla="*/ 7923 h 10000"/>
              <a:gd name="connsiteX91" fmla="*/ 8357 w 10000"/>
              <a:gd name="connsiteY91" fmla="*/ 7644 h 10000"/>
              <a:gd name="connsiteX92" fmla="*/ 8564 w 10000"/>
              <a:gd name="connsiteY92" fmla="*/ 7086 h 10000"/>
              <a:gd name="connsiteX93" fmla="*/ 8564 w 10000"/>
              <a:gd name="connsiteY93" fmla="*/ 6527 h 10000"/>
              <a:gd name="connsiteX94" fmla="*/ 8769 w 10000"/>
              <a:gd name="connsiteY94" fmla="*/ 6248 h 10000"/>
              <a:gd name="connsiteX95" fmla="*/ 8769 w 10000"/>
              <a:gd name="connsiteY95" fmla="*/ 5969 h 10000"/>
              <a:gd name="connsiteX96" fmla="*/ 8769 w 10000"/>
              <a:gd name="connsiteY96" fmla="*/ 5829 h 10000"/>
              <a:gd name="connsiteX97" fmla="*/ 8975 w 10000"/>
              <a:gd name="connsiteY97" fmla="*/ 5689 h 10000"/>
              <a:gd name="connsiteX98" fmla="*/ 8975 w 10000"/>
              <a:gd name="connsiteY98" fmla="*/ 5550 h 10000"/>
              <a:gd name="connsiteX99" fmla="*/ 8975 w 10000"/>
              <a:gd name="connsiteY99" fmla="*/ 5410 h 10000"/>
              <a:gd name="connsiteX100" fmla="*/ 8975 w 10000"/>
              <a:gd name="connsiteY100" fmla="*/ 5410 h 10000"/>
              <a:gd name="connsiteX101" fmla="*/ 9180 w 10000"/>
              <a:gd name="connsiteY101" fmla="*/ 5410 h 10000"/>
              <a:gd name="connsiteX102" fmla="*/ 9180 w 10000"/>
              <a:gd name="connsiteY102" fmla="*/ 5410 h 10000"/>
              <a:gd name="connsiteX103" fmla="*/ 9180 w 10000"/>
              <a:gd name="connsiteY103" fmla="*/ 5550 h 10000"/>
              <a:gd name="connsiteX104" fmla="*/ 9385 w 10000"/>
              <a:gd name="connsiteY104" fmla="*/ 5689 h 10000"/>
              <a:gd name="connsiteX105" fmla="*/ 9385 w 10000"/>
              <a:gd name="connsiteY105" fmla="*/ 5829 h 10000"/>
              <a:gd name="connsiteX106" fmla="*/ 9385 w 10000"/>
              <a:gd name="connsiteY106" fmla="*/ 6108 h 10000"/>
              <a:gd name="connsiteX107" fmla="*/ 9385 w 10000"/>
              <a:gd name="connsiteY107" fmla="*/ 6387 h 10000"/>
              <a:gd name="connsiteX108" fmla="*/ 9385 w 10000"/>
              <a:gd name="connsiteY108" fmla="*/ 6667 h 10000"/>
              <a:gd name="connsiteX109" fmla="*/ 9587 w 10000"/>
              <a:gd name="connsiteY109" fmla="*/ 7225 h 10000"/>
              <a:gd name="connsiteX110" fmla="*/ 9587 w 10000"/>
              <a:gd name="connsiteY110" fmla="*/ 7644 h 10000"/>
              <a:gd name="connsiteX111" fmla="*/ 9797 w 10000"/>
              <a:gd name="connsiteY111" fmla="*/ 8063 h 10000"/>
              <a:gd name="connsiteX112" fmla="*/ 10000 w 10000"/>
              <a:gd name="connsiteY112" fmla="*/ 8342 h 10000"/>
              <a:gd name="connsiteX113" fmla="*/ 10000 w 10000"/>
              <a:gd name="connsiteY113" fmla="*/ 8604 h 10000"/>
              <a:gd name="connsiteX114" fmla="*/ 10000 w 10000"/>
              <a:gd name="connsiteY114" fmla="*/ 8743 h 10000"/>
              <a:gd name="connsiteX115" fmla="*/ 10000 w 10000"/>
              <a:gd name="connsiteY115" fmla="*/ 8883 h 10000"/>
              <a:gd name="connsiteX116" fmla="*/ 9797 w 10000"/>
              <a:gd name="connsiteY116" fmla="*/ 8883 h 10000"/>
              <a:gd name="connsiteX117" fmla="*/ 9587 w 10000"/>
              <a:gd name="connsiteY117" fmla="*/ 9023 h 10000"/>
              <a:gd name="connsiteX118" fmla="*/ 9385 w 10000"/>
              <a:gd name="connsiteY118" fmla="*/ 9162 h 10000"/>
              <a:gd name="connsiteX119" fmla="*/ 9180 w 10000"/>
              <a:gd name="connsiteY119" fmla="*/ 9302 h 10000"/>
              <a:gd name="connsiteX120" fmla="*/ 8769 w 10000"/>
              <a:gd name="connsiteY120" fmla="*/ 9442 h 10000"/>
              <a:gd name="connsiteX121" fmla="*/ 7949 w 10000"/>
              <a:gd name="connsiteY121" fmla="*/ 9721 h 10000"/>
              <a:gd name="connsiteX122" fmla="*/ 7153 w 10000"/>
              <a:gd name="connsiteY122" fmla="*/ 9860 h 10000"/>
              <a:gd name="connsiteX123" fmla="*/ 6540 w 10000"/>
              <a:gd name="connsiteY123" fmla="*/ 9860 h 10000"/>
              <a:gd name="connsiteX124" fmla="*/ 5715 w 10000"/>
              <a:gd name="connsiteY124" fmla="*/ 10000 h 10000"/>
              <a:gd name="connsiteX125" fmla="*/ 5715 w 10000"/>
              <a:gd name="connsiteY125"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0 w 10000"/>
              <a:gd name="connsiteY37" fmla="*/ 977 h 10000"/>
              <a:gd name="connsiteX38" fmla="*/ 408 w 10000"/>
              <a:gd name="connsiteY38" fmla="*/ 838 h 10000"/>
              <a:gd name="connsiteX39" fmla="*/ 1023 w 10000"/>
              <a:gd name="connsiteY39" fmla="*/ 698 h 10000"/>
              <a:gd name="connsiteX40" fmla="*/ 1436 w 10000"/>
              <a:gd name="connsiteY40" fmla="*/ 558 h 10000"/>
              <a:gd name="connsiteX41" fmla="*/ 1847 w 10000"/>
              <a:gd name="connsiteY41" fmla="*/ 419 h 10000"/>
              <a:gd name="connsiteX42" fmla="*/ 2049 w 10000"/>
              <a:gd name="connsiteY42" fmla="*/ 279 h 10000"/>
              <a:gd name="connsiteX43" fmla="*/ 2256 w 10000"/>
              <a:gd name="connsiteY43" fmla="*/ 140 h 10000"/>
              <a:gd name="connsiteX44" fmla="*/ 2256 w 10000"/>
              <a:gd name="connsiteY44" fmla="*/ 0 h 10000"/>
              <a:gd name="connsiteX45" fmla="*/ 2460 w 10000"/>
              <a:gd name="connsiteY45" fmla="*/ 0 h 10000"/>
              <a:gd name="connsiteX46" fmla="*/ 2663 w 10000"/>
              <a:gd name="connsiteY46" fmla="*/ 0 h 10000"/>
              <a:gd name="connsiteX47" fmla="*/ 2867 w 10000"/>
              <a:gd name="connsiteY47" fmla="*/ 0 h 10000"/>
              <a:gd name="connsiteX48" fmla="*/ 3051 w 10000"/>
              <a:gd name="connsiteY48" fmla="*/ 140 h 10000"/>
              <a:gd name="connsiteX49" fmla="*/ 3257 w 10000"/>
              <a:gd name="connsiteY49" fmla="*/ 140 h 10000"/>
              <a:gd name="connsiteX50" fmla="*/ 3458 w 10000"/>
              <a:gd name="connsiteY50" fmla="*/ 419 h 10000"/>
              <a:gd name="connsiteX51" fmla="*/ 3663 w 10000"/>
              <a:gd name="connsiteY51" fmla="*/ 558 h 10000"/>
              <a:gd name="connsiteX52" fmla="*/ 3871 w 10000"/>
              <a:gd name="connsiteY52" fmla="*/ 698 h 10000"/>
              <a:gd name="connsiteX53" fmla="*/ 4076 w 10000"/>
              <a:gd name="connsiteY53" fmla="*/ 838 h 10000"/>
              <a:gd name="connsiteX54" fmla="*/ 4076 w 10000"/>
              <a:gd name="connsiteY54" fmla="*/ 977 h 10000"/>
              <a:gd name="connsiteX55" fmla="*/ 4076 w 10000"/>
              <a:gd name="connsiteY55" fmla="*/ 1117 h 10000"/>
              <a:gd name="connsiteX56" fmla="*/ 3871 w 10000"/>
              <a:gd name="connsiteY56" fmla="*/ 1117 h 10000"/>
              <a:gd name="connsiteX57" fmla="*/ 3663 w 10000"/>
              <a:gd name="connsiteY57" fmla="*/ 1257 h 10000"/>
              <a:gd name="connsiteX58" fmla="*/ 3663 w 10000"/>
              <a:gd name="connsiteY58" fmla="*/ 1396 h 10000"/>
              <a:gd name="connsiteX59" fmla="*/ 3458 w 10000"/>
              <a:gd name="connsiteY59" fmla="*/ 1536 h 10000"/>
              <a:gd name="connsiteX60" fmla="*/ 3257 w 10000"/>
              <a:gd name="connsiteY60" fmla="*/ 1798 h 10000"/>
              <a:gd name="connsiteX61" fmla="*/ 3051 w 10000"/>
              <a:gd name="connsiteY61" fmla="*/ 2216 h 10000"/>
              <a:gd name="connsiteX62" fmla="*/ 2867 w 10000"/>
              <a:gd name="connsiteY62" fmla="*/ 2635 h 10000"/>
              <a:gd name="connsiteX63" fmla="*/ 2663 w 10000"/>
              <a:gd name="connsiteY63" fmla="*/ 3054 h 10000"/>
              <a:gd name="connsiteX64" fmla="*/ 2460 w 10000"/>
              <a:gd name="connsiteY64" fmla="*/ 3613 h 10000"/>
              <a:gd name="connsiteX65" fmla="*/ 2256 w 10000"/>
              <a:gd name="connsiteY65" fmla="*/ 4171 h 10000"/>
              <a:gd name="connsiteX66" fmla="*/ 2049 w 10000"/>
              <a:gd name="connsiteY66" fmla="*/ 4729 h 10000"/>
              <a:gd name="connsiteX67" fmla="*/ 2049 w 10000"/>
              <a:gd name="connsiteY67" fmla="*/ 5271 h 10000"/>
              <a:gd name="connsiteX68" fmla="*/ 2049 w 10000"/>
              <a:gd name="connsiteY68" fmla="*/ 5689 h 10000"/>
              <a:gd name="connsiteX69" fmla="*/ 1847 w 10000"/>
              <a:gd name="connsiteY69" fmla="*/ 6248 h 10000"/>
              <a:gd name="connsiteX70" fmla="*/ 1847 w 10000"/>
              <a:gd name="connsiteY70" fmla="*/ 6667 h 10000"/>
              <a:gd name="connsiteX71" fmla="*/ 1847 w 10000"/>
              <a:gd name="connsiteY71" fmla="*/ 6946 h 10000"/>
              <a:gd name="connsiteX72" fmla="*/ 1847 w 10000"/>
              <a:gd name="connsiteY72" fmla="*/ 7365 h 10000"/>
              <a:gd name="connsiteX73" fmla="*/ 2049 w 10000"/>
              <a:gd name="connsiteY73" fmla="*/ 7644 h 10000"/>
              <a:gd name="connsiteX74" fmla="*/ 2049 w 10000"/>
              <a:gd name="connsiteY74" fmla="*/ 7784 h 10000"/>
              <a:gd name="connsiteX75" fmla="*/ 2256 w 10000"/>
              <a:gd name="connsiteY75" fmla="*/ 8063 h 10000"/>
              <a:gd name="connsiteX76" fmla="*/ 2460 w 10000"/>
              <a:gd name="connsiteY76" fmla="*/ 8202 h 10000"/>
              <a:gd name="connsiteX77" fmla="*/ 2663 w 10000"/>
              <a:gd name="connsiteY77" fmla="*/ 8342 h 10000"/>
              <a:gd name="connsiteX78" fmla="*/ 3458 w 10000"/>
              <a:gd name="connsiteY78" fmla="*/ 8604 h 10000"/>
              <a:gd name="connsiteX79" fmla="*/ 3871 w 10000"/>
              <a:gd name="connsiteY79" fmla="*/ 8743 h 10000"/>
              <a:gd name="connsiteX80" fmla="*/ 4278 w 10000"/>
              <a:gd name="connsiteY80" fmla="*/ 8743 h 10000"/>
              <a:gd name="connsiteX81" fmla="*/ 4695 w 10000"/>
              <a:gd name="connsiteY81" fmla="*/ 8883 h 10000"/>
              <a:gd name="connsiteX82" fmla="*/ 5307 w 10000"/>
              <a:gd name="connsiteY82" fmla="*/ 8883 h 10000"/>
              <a:gd name="connsiteX83" fmla="*/ 5715 w 10000"/>
              <a:gd name="connsiteY83" fmla="*/ 8743 h 10000"/>
              <a:gd name="connsiteX84" fmla="*/ 6333 w 10000"/>
              <a:gd name="connsiteY84" fmla="*/ 8743 h 10000"/>
              <a:gd name="connsiteX85" fmla="*/ 6948 w 10000"/>
              <a:gd name="connsiteY85" fmla="*/ 8604 h 10000"/>
              <a:gd name="connsiteX86" fmla="*/ 7358 w 10000"/>
              <a:gd name="connsiteY86" fmla="*/ 8604 h 10000"/>
              <a:gd name="connsiteX87" fmla="*/ 7767 w 10000"/>
              <a:gd name="connsiteY87" fmla="*/ 8342 h 10000"/>
              <a:gd name="connsiteX88" fmla="*/ 7949 w 10000"/>
              <a:gd name="connsiteY88" fmla="*/ 8202 h 10000"/>
              <a:gd name="connsiteX89" fmla="*/ 8152 w 10000"/>
              <a:gd name="connsiteY89" fmla="*/ 7923 h 10000"/>
              <a:gd name="connsiteX90" fmla="*/ 8357 w 10000"/>
              <a:gd name="connsiteY90" fmla="*/ 7644 h 10000"/>
              <a:gd name="connsiteX91" fmla="*/ 8564 w 10000"/>
              <a:gd name="connsiteY91" fmla="*/ 7086 h 10000"/>
              <a:gd name="connsiteX92" fmla="*/ 8564 w 10000"/>
              <a:gd name="connsiteY92" fmla="*/ 6527 h 10000"/>
              <a:gd name="connsiteX93" fmla="*/ 8769 w 10000"/>
              <a:gd name="connsiteY93" fmla="*/ 6248 h 10000"/>
              <a:gd name="connsiteX94" fmla="*/ 8769 w 10000"/>
              <a:gd name="connsiteY94" fmla="*/ 5969 h 10000"/>
              <a:gd name="connsiteX95" fmla="*/ 8769 w 10000"/>
              <a:gd name="connsiteY95" fmla="*/ 5829 h 10000"/>
              <a:gd name="connsiteX96" fmla="*/ 8975 w 10000"/>
              <a:gd name="connsiteY96" fmla="*/ 5689 h 10000"/>
              <a:gd name="connsiteX97" fmla="*/ 8975 w 10000"/>
              <a:gd name="connsiteY97" fmla="*/ 5550 h 10000"/>
              <a:gd name="connsiteX98" fmla="*/ 8975 w 10000"/>
              <a:gd name="connsiteY98" fmla="*/ 5410 h 10000"/>
              <a:gd name="connsiteX99" fmla="*/ 8975 w 10000"/>
              <a:gd name="connsiteY99" fmla="*/ 5410 h 10000"/>
              <a:gd name="connsiteX100" fmla="*/ 9180 w 10000"/>
              <a:gd name="connsiteY100" fmla="*/ 5410 h 10000"/>
              <a:gd name="connsiteX101" fmla="*/ 9180 w 10000"/>
              <a:gd name="connsiteY101" fmla="*/ 5410 h 10000"/>
              <a:gd name="connsiteX102" fmla="*/ 9180 w 10000"/>
              <a:gd name="connsiteY102" fmla="*/ 5550 h 10000"/>
              <a:gd name="connsiteX103" fmla="*/ 9385 w 10000"/>
              <a:gd name="connsiteY103" fmla="*/ 5689 h 10000"/>
              <a:gd name="connsiteX104" fmla="*/ 9385 w 10000"/>
              <a:gd name="connsiteY104" fmla="*/ 5829 h 10000"/>
              <a:gd name="connsiteX105" fmla="*/ 9385 w 10000"/>
              <a:gd name="connsiteY105" fmla="*/ 6108 h 10000"/>
              <a:gd name="connsiteX106" fmla="*/ 9385 w 10000"/>
              <a:gd name="connsiteY106" fmla="*/ 6387 h 10000"/>
              <a:gd name="connsiteX107" fmla="*/ 9385 w 10000"/>
              <a:gd name="connsiteY107" fmla="*/ 6667 h 10000"/>
              <a:gd name="connsiteX108" fmla="*/ 9587 w 10000"/>
              <a:gd name="connsiteY108" fmla="*/ 7225 h 10000"/>
              <a:gd name="connsiteX109" fmla="*/ 9587 w 10000"/>
              <a:gd name="connsiteY109" fmla="*/ 7644 h 10000"/>
              <a:gd name="connsiteX110" fmla="*/ 9797 w 10000"/>
              <a:gd name="connsiteY110" fmla="*/ 8063 h 10000"/>
              <a:gd name="connsiteX111" fmla="*/ 10000 w 10000"/>
              <a:gd name="connsiteY111" fmla="*/ 8342 h 10000"/>
              <a:gd name="connsiteX112" fmla="*/ 10000 w 10000"/>
              <a:gd name="connsiteY112" fmla="*/ 8604 h 10000"/>
              <a:gd name="connsiteX113" fmla="*/ 10000 w 10000"/>
              <a:gd name="connsiteY113" fmla="*/ 8743 h 10000"/>
              <a:gd name="connsiteX114" fmla="*/ 10000 w 10000"/>
              <a:gd name="connsiteY114" fmla="*/ 8883 h 10000"/>
              <a:gd name="connsiteX115" fmla="*/ 9797 w 10000"/>
              <a:gd name="connsiteY115" fmla="*/ 8883 h 10000"/>
              <a:gd name="connsiteX116" fmla="*/ 9587 w 10000"/>
              <a:gd name="connsiteY116" fmla="*/ 9023 h 10000"/>
              <a:gd name="connsiteX117" fmla="*/ 9385 w 10000"/>
              <a:gd name="connsiteY117" fmla="*/ 9162 h 10000"/>
              <a:gd name="connsiteX118" fmla="*/ 9180 w 10000"/>
              <a:gd name="connsiteY118" fmla="*/ 9302 h 10000"/>
              <a:gd name="connsiteX119" fmla="*/ 8769 w 10000"/>
              <a:gd name="connsiteY119" fmla="*/ 9442 h 10000"/>
              <a:gd name="connsiteX120" fmla="*/ 7949 w 10000"/>
              <a:gd name="connsiteY120" fmla="*/ 9721 h 10000"/>
              <a:gd name="connsiteX121" fmla="*/ 7153 w 10000"/>
              <a:gd name="connsiteY121" fmla="*/ 9860 h 10000"/>
              <a:gd name="connsiteX122" fmla="*/ 6540 w 10000"/>
              <a:gd name="connsiteY122" fmla="*/ 9860 h 10000"/>
              <a:gd name="connsiteX123" fmla="*/ 5715 w 10000"/>
              <a:gd name="connsiteY123" fmla="*/ 10000 h 10000"/>
              <a:gd name="connsiteX124" fmla="*/ 5715 w 10000"/>
              <a:gd name="connsiteY124" fmla="*/ 10000 h 10000"/>
              <a:gd name="connsiteX0" fmla="*/ 5307 w 9592"/>
              <a:gd name="connsiteY0" fmla="*/ 10000 h 10000"/>
              <a:gd name="connsiteX1" fmla="*/ 4694 w 9592"/>
              <a:gd name="connsiteY1" fmla="*/ 10000 h 10000"/>
              <a:gd name="connsiteX2" fmla="*/ 4076 w 9592"/>
              <a:gd name="connsiteY2" fmla="*/ 10000 h 10000"/>
              <a:gd name="connsiteX3" fmla="*/ 3463 w 9592"/>
              <a:gd name="connsiteY3" fmla="*/ 9860 h 10000"/>
              <a:gd name="connsiteX4" fmla="*/ 2849 w 9592"/>
              <a:gd name="connsiteY4" fmla="*/ 9721 h 10000"/>
              <a:gd name="connsiteX5" fmla="*/ 2255 w 9592"/>
              <a:gd name="connsiteY5" fmla="*/ 9581 h 10000"/>
              <a:gd name="connsiteX6" fmla="*/ 1848 w 9592"/>
              <a:gd name="connsiteY6" fmla="*/ 9302 h 10000"/>
              <a:gd name="connsiteX7" fmla="*/ 1439 w 9592"/>
              <a:gd name="connsiteY7" fmla="*/ 9162 h 10000"/>
              <a:gd name="connsiteX8" fmla="*/ 1234 w 9592"/>
              <a:gd name="connsiteY8" fmla="*/ 8743 h 10000"/>
              <a:gd name="connsiteX9" fmla="*/ 821 w 9592"/>
              <a:gd name="connsiteY9" fmla="*/ 8464 h 10000"/>
              <a:gd name="connsiteX10" fmla="*/ 615 w 9592"/>
              <a:gd name="connsiteY10" fmla="*/ 8063 h 10000"/>
              <a:gd name="connsiteX11" fmla="*/ 615 w 9592"/>
              <a:gd name="connsiteY11" fmla="*/ 7644 h 10000"/>
              <a:gd name="connsiteX12" fmla="*/ 412 w 9592"/>
              <a:gd name="connsiteY12" fmla="*/ 7225 h 10000"/>
              <a:gd name="connsiteX13" fmla="*/ 412 w 9592"/>
              <a:gd name="connsiteY13" fmla="*/ 6806 h 10000"/>
              <a:gd name="connsiteX14" fmla="*/ 412 w 9592"/>
              <a:gd name="connsiteY14" fmla="*/ 6387 h 10000"/>
              <a:gd name="connsiteX15" fmla="*/ 615 w 9592"/>
              <a:gd name="connsiteY15" fmla="*/ 5689 h 10000"/>
              <a:gd name="connsiteX16" fmla="*/ 615 w 9592"/>
              <a:gd name="connsiteY16" fmla="*/ 5550 h 10000"/>
              <a:gd name="connsiteX17" fmla="*/ 615 w 9592"/>
              <a:gd name="connsiteY17" fmla="*/ 5271 h 10000"/>
              <a:gd name="connsiteX18" fmla="*/ 821 w 9592"/>
              <a:gd name="connsiteY18" fmla="*/ 5009 h 10000"/>
              <a:gd name="connsiteX19" fmla="*/ 821 w 9592"/>
              <a:gd name="connsiteY19" fmla="*/ 4729 h 10000"/>
              <a:gd name="connsiteX20" fmla="*/ 821 w 9592"/>
              <a:gd name="connsiteY20" fmla="*/ 4450 h 10000"/>
              <a:gd name="connsiteX21" fmla="*/ 1028 w 9592"/>
              <a:gd name="connsiteY21" fmla="*/ 4031 h 10000"/>
              <a:gd name="connsiteX22" fmla="*/ 1028 w 9592"/>
              <a:gd name="connsiteY22" fmla="*/ 3613 h 10000"/>
              <a:gd name="connsiteX23" fmla="*/ 1234 w 9592"/>
              <a:gd name="connsiteY23" fmla="*/ 3194 h 10000"/>
              <a:gd name="connsiteX24" fmla="*/ 1234 w 9592"/>
              <a:gd name="connsiteY24" fmla="*/ 2775 h 10000"/>
              <a:gd name="connsiteX25" fmla="*/ 1234 w 9592"/>
              <a:gd name="connsiteY25" fmla="*/ 2356 h 10000"/>
              <a:gd name="connsiteX26" fmla="*/ 1439 w 9592"/>
              <a:gd name="connsiteY26" fmla="*/ 2077 h 10000"/>
              <a:gd name="connsiteX27" fmla="*/ 1439 w 9592"/>
              <a:gd name="connsiteY27" fmla="*/ 1798 h 10000"/>
              <a:gd name="connsiteX28" fmla="*/ 1439 w 9592"/>
              <a:gd name="connsiteY28" fmla="*/ 1536 h 10000"/>
              <a:gd name="connsiteX29" fmla="*/ 1439 w 9592"/>
              <a:gd name="connsiteY29" fmla="*/ 1396 h 10000"/>
              <a:gd name="connsiteX30" fmla="*/ 1439 w 9592"/>
              <a:gd name="connsiteY30" fmla="*/ 1257 h 10000"/>
              <a:gd name="connsiteX31" fmla="*/ 1439 w 9592"/>
              <a:gd name="connsiteY31" fmla="*/ 1257 h 10000"/>
              <a:gd name="connsiteX32" fmla="*/ 1439 w 9592"/>
              <a:gd name="connsiteY32" fmla="*/ 1257 h 10000"/>
              <a:gd name="connsiteX33" fmla="*/ 1234 w 9592"/>
              <a:gd name="connsiteY33" fmla="*/ 1257 h 10000"/>
              <a:gd name="connsiteX34" fmla="*/ 1028 w 9592"/>
              <a:gd name="connsiteY34" fmla="*/ 1257 h 10000"/>
              <a:gd name="connsiteX35" fmla="*/ 821 w 9592"/>
              <a:gd name="connsiteY35" fmla="*/ 1396 h 10000"/>
              <a:gd name="connsiteX36" fmla="*/ 615 w 9592"/>
              <a:gd name="connsiteY36" fmla="*/ 1396 h 10000"/>
              <a:gd name="connsiteX37" fmla="*/ 0 w 9592"/>
              <a:gd name="connsiteY37" fmla="*/ 838 h 10000"/>
              <a:gd name="connsiteX38" fmla="*/ 615 w 9592"/>
              <a:gd name="connsiteY38" fmla="*/ 698 h 10000"/>
              <a:gd name="connsiteX39" fmla="*/ 1028 w 9592"/>
              <a:gd name="connsiteY39" fmla="*/ 558 h 10000"/>
              <a:gd name="connsiteX40" fmla="*/ 1439 w 9592"/>
              <a:gd name="connsiteY40" fmla="*/ 419 h 10000"/>
              <a:gd name="connsiteX41" fmla="*/ 1641 w 9592"/>
              <a:gd name="connsiteY41" fmla="*/ 279 h 10000"/>
              <a:gd name="connsiteX42" fmla="*/ 1848 w 9592"/>
              <a:gd name="connsiteY42" fmla="*/ 140 h 10000"/>
              <a:gd name="connsiteX43" fmla="*/ 1848 w 9592"/>
              <a:gd name="connsiteY43" fmla="*/ 0 h 10000"/>
              <a:gd name="connsiteX44" fmla="*/ 2052 w 9592"/>
              <a:gd name="connsiteY44" fmla="*/ 0 h 10000"/>
              <a:gd name="connsiteX45" fmla="*/ 2255 w 9592"/>
              <a:gd name="connsiteY45" fmla="*/ 0 h 10000"/>
              <a:gd name="connsiteX46" fmla="*/ 2459 w 9592"/>
              <a:gd name="connsiteY46" fmla="*/ 0 h 10000"/>
              <a:gd name="connsiteX47" fmla="*/ 2643 w 9592"/>
              <a:gd name="connsiteY47" fmla="*/ 140 h 10000"/>
              <a:gd name="connsiteX48" fmla="*/ 2849 w 9592"/>
              <a:gd name="connsiteY48" fmla="*/ 140 h 10000"/>
              <a:gd name="connsiteX49" fmla="*/ 3050 w 9592"/>
              <a:gd name="connsiteY49" fmla="*/ 419 h 10000"/>
              <a:gd name="connsiteX50" fmla="*/ 3255 w 9592"/>
              <a:gd name="connsiteY50" fmla="*/ 558 h 10000"/>
              <a:gd name="connsiteX51" fmla="*/ 3463 w 9592"/>
              <a:gd name="connsiteY51" fmla="*/ 698 h 10000"/>
              <a:gd name="connsiteX52" fmla="*/ 3668 w 9592"/>
              <a:gd name="connsiteY52" fmla="*/ 838 h 10000"/>
              <a:gd name="connsiteX53" fmla="*/ 3668 w 9592"/>
              <a:gd name="connsiteY53" fmla="*/ 977 h 10000"/>
              <a:gd name="connsiteX54" fmla="*/ 3668 w 9592"/>
              <a:gd name="connsiteY54" fmla="*/ 1117 h 10000"/>
              <a:gd name="connsiteX55" fmla="*/ 3463 w 9592"/>
              <a:gd name="connsiteY55" fmla="*/ 1117 h 10000"/>
              <a:gd name="connsiteX56" fmla="*/ 3255 w 9592"/>
              <a:gd name="connsiteY56" fmla="*/ 1257 h 10000"/>
              <a:gd name="connsiteX57" fmla="*/ 3255 w 9592"/>
              <a:gd name="connsiteY57" fmla="*/ 1396 h 10000"/>
              <a:gd name="connsiteX58" fmla="*/ 3050 w 9592"/>
              <a:gd name="connsiteY58" fmla="*/ 1536 h 10000"/>
              <a:gd name="connsiteX59" fmla="*/ 2849 w 9592"/>
              <a:gd name="connsiteY59" fmla="*/ 1798 h 10000"/>
              <a:gd name="connsiteX60" fmla="*/ 2643 w 9592"/>
              <a:gd name="connsiteY60" fmla="*/ 2216 h 10000"/>
              <a:gd name="connsiteX61" fmla="*/ 2459 w 9592"/>
              <a:gd name="connsiteY61" fmla="*/ 2635 h 10000"/>
              <a:gd name="connsiteX62" fmla="*/ 2255 w 9592"/>
              <a:gd name="connsiteY62" fmla="*/ 3054 h 10000"/>
              <a:gd name="connsiteX63" fmla="*/ 2052 w 9592"/>
              <a:gd name="connsiteY63" fmla="*/ 3613 h 10000"/>
              <a:gd name="connsiteX64" fmla="*/ 1848 w 9592"/>
              <a:gd name="connsiteY64" fmla="*/ 4171 h 10000"/>
              <a:gd name="connsiteX65" fmla="*/ 1641 w 9592"/>
              <a:gd name="connsiteY65" fmla="*/ 4729 h 10000"/>
              <a:gd name="connsiteX66" fmla="*/ 1641 w 9592"/>
              <a:gd name="connsiteY66" fmla="*/ 5271 h 10000"/>
              <a:gd name="connsiteX67" fmla="*/ 1641 w 9592"/>
              <a:gd name="connsiteY67" fmla="*/ 5689 h 10000"/>
              <a:gd name="connsiteX68" fmla="*/ 1439 w 9592"/>
              <a:gd name="connsiteY68" fmla="*/ 6248 h 10000"/>
              <a:gd name="connsiteX69" fmla="*/ 1439 w 9592"/>
              <a:gd name="connsiteY69" fmla="*/ 6667 h 10000"/>
              <a:gd name="connsiteX70" fmla="*/ 1439 w 9592"/>
              <a:gd name="connsiteY70" fmla="*/ 6946 h 10000"/>
              <a:gd name="connsiteX71" fmla="*/ 1439 w 9592"/>
              <a:gd name="connsiteY71" fmla="*/ 7365 h 10000"/>
              <a:gd name="connsiteX72" fmla="*/ 1641 w 9592"/>
              <a:gd name="connsiteY72" fmla="*/ 7644 h 10000"/>
              <a:gd name="connsiteX73" fmla="*/ 1641 w 9592"/>
              <a:gd name="connsiteY73" fmla="*/ 7784 h 10000"/>
              <a:gd name="connsiteX74" fmla="*/ 1848 w 9592"/>
              <a:gd name="connsiteY74" fmla="*/ 8063 h 10000"/>
              <a:gd name="connsiteX75" fmla="*/ 2052 w 9592"/>
              <a:gd name="connsiteY75" fmla="*/ 8202 h 10000"/>
              <a:gd name="connsiteX76" fmla="*/ 2255 w 9592"/>
              <a:gd name="connsiteY76" fmla="*/ 8342 h 10000"/>
              <a:gd name="connsiteX77" fmla="*/ 3050 w 9592"/>
              <a:gd name="connsiteY77" fmla="*/ 8604 h 10000"/>
              <a:gd name="connsiteX78" fmla="*/ 3463 w 9592"/>
              <a:gd name="connsiteY78" fmla="*/ 8743 h 10000"/>
              <a:gd name="connsiteX79" fmla="*/ 3870 w 9592"/>
              <a:gd name="connsiteY79" fmla="*/ 8743 h 10000"/>
              <a:gd name="connsiteX80" fmla="*/ 4287 w 9592"/>
              <a:gd name="connsiteY80" fmla="*/ 8883 h 10000"/>
              <a:gd name="connsiteX81" fmla="*/ 4899 w 9592"/>
              <a:gd name="connsiteY81" fmla="*/ 8883 h 10000"/>
              <a:gd name="connsiteX82" fmla="*/ 5307 w 9592"/>
              <a:gd name="connsiteY82" fmla="*/ 8743 h 10000"/>
              <a:gd name="connsiteX83" fmla="*/ 5925 w 9592"/>
              <a:gd name="connsiteY83" fmla="*/ 8743 h 10000"/>
              <a:gd name="connsiteX84" fmla="*/ 6540 w 9592"/>
              <a:gd name="connsiteY84" fmla="*/ 8604 h 10000"/>
              <a:gd name="connsiteX85" fmla="*/ 6950 w 9592"/>
              <a:gd name="connsiteY85" fmla="*/ 8604 h 10000"/>
              <a:gd name="connsiteX86" fmla="*/ 7359 w 9592"/>
              <a:gd name="connsiteY86" fmla="*/ 8342 h 10000"/>
              <a:gd name="connsiteX87" fmla="*/ 7541 w 9592"/>
              <a:gd name="connsiteY87" fmla="*/ 8202 h 10000"/>
              <a:gd name="connsiteX88" fmla="*/ 7744 w 9592"/>
              <a:gd name="connsiteY88" fmla="*/ 7923 h 10000"/>
              <a:gd name="connsiteX89" fmla="*/ 7949 w 9592"/>
              <a:gd name="connsiteY89" fmla="*/ 7644 h 10000"/>
              <a:gd name="connsiteX90" fmla="*/ 8156 w 9592"/>
              <a:gd name="connsiteY90" fmla="*/ 7086 h 10000"/>
              <a:gd name="connsiteX91" fmla="*/ 8156 w 9592"/>
              <a:gd name="connsiteY91" fmla="*/ 6527 h 10000"/>
              <a:gd name="connsiteX92" fmla="*/ 8361 w 9592"/>
              <a:gd name="connsiteY92" fmla="*/ 6248 h 10000"/>
              <a:gd name="connsiteX93" fmla="*/ 8361 w 9592"/>
              <a:gd name="connsiteY93" fmla="*/ 5969 h 10000"/>
              <a:gd name="connsiteX94" fmla="*/ 8361 w 9592"/>
              <a:gd name="connsiteY94" fmla="*/ 5829 h 10000"/>
              <a:gd name="connsiteX95" fmla="*/ 8567 w 9592"/>
              <a:gd name="connsiteY95" fmla="*/ 5689 h 10000"/>
              <a:gd name="connsiteX96" fmla="*/ 8567 w 9592"/>
              <a:gd name="connsiteY96" fmla="*/ 5550 h 10000"/>
              <a:gd name="connsiteX97" fmla="*/ 8567 w 9592"/>
              <a:gd name="connsiteY97" fmla="*/ 5410 h 10000"/>
              <a:gd name="connsiteX98" fmla="*/ 8567 w 9592"/>
              <a:gd name="connsiteY98" fmla="*/ 5410 h 10000"/>
              <a:gd name="connsiteX99" fmla="*/ 8772 w 9592"/>
              <a:gd name="connsiteY99" fmla="*/ 5410 h 10000"/>
              <a:gd name="connsiteX100" fmla="*/ 8772 w 9592"/>
              <a:gd name="connsiteY100" fmla="*/ 5410 h 10000"/>
              <a:gd name="connsiteX101" fmla="*/ 8772 w 9592"/>
              <a:gd name="connsiteY101" fmla="*/ 5550 h 10000"/>
              <a:gd name="connsiteX102" fmla="*/ 8977 w 9592"/>
              <a:gd name="connsiteY102" fmla="*/ 5689 h 10000"/>
              <a:gd name="connsiteX103" fmla="*/ 8977 w 9592"/>
              <a:gd name="connsiteY103" fmla="*/ 5829 h 10000"/>
              <a:gd name="connsiteX104" fmla="*/ 8977 w 9592"/>
              <a:gd name="connsiteY104" fmla="*/ 6108 h 10000"/>
              <a:gd name="connsiteX105" fmla="*/ 8977 w 9592"/>
              <a:gd name="connsiteY105" fmla="*/ 6387 h 10000"/>
              <a:gd name="connsiteX106" fmla="*/ 8977 w 9592"/>
              <a:gd name="connsiteY106" fmla="*/ 6667 h 10000"/>
              <a:gd name="connsiteX107" fmla="*/ 9179 w 9592"/>
              <a:gd name="connsiteY107" fmla="*/ 7225 h 10000"/>
              <a:gd name="connsiteX108" fmla="*/ 9179 w 9592"/>
              <a:gd name="connsiteY108" fmla="*/ 7644 h 10000"/>
              <a:gd name="connsiteX109" fmla="*/ 9389 w 9592"/>
              <a:gd name="connsiteY109" fmla="*/ 8063 h 10000"/>
              <a:gd name="connsiteX110" fmla="*/ 9592 w 9592"/>
              <a:gd name="connsiteY110" fmla="*/ 8342 h 10000"/>
              <a:gd name="connsiteX111" fmla="*/ 9592 w 9592"/>
              <a:gd name="connsiteY111" fmla="*/ 8604 h 10000"/>
              <a:gd name="connsiteX112" fmla="*/ 9592 w 9592"/>
              <a:gd name="connsiteY112" fmla="*/ 8743 h 10000"/>
              <a:gd name="connsiteX113" fmla="*/ 9592 w 9592"/>
              <a:gd name="connsiteY113" fmla="*/ 8883 h 10000"/>
              <a:gd name="connsiteX114" fmla="*/ 9389 w 9592"/>
              <a:gd name="connsiteY114" fmla="*/ 8883 h 10000"/>
              <a:gd name="connsiteX115" fmla="*/ 9179 w 9592"/>
              <a:gd name="connsiteY115" fmla="*/ 9023 h 10000"/>
              <a:gd name="connsiteX116" fmla="*/ 8977 w 9592"/>
              <a:gd name="connsiteY116" fmla="*/ 9162 h 10000"/>
              <a:gd name="connsiteX117" fmla="*/ 8772 w 9592"/>
              <a:gd name="connsiteY117" fmla="*/ 9302 h 10000"/>
              <a:gd name="connsiteX118" fmla="*/ 8361 w 9592"/>
              <a:gd name="connsiteY118" fmla="*/ 9442 h 10000"/>
              <a:gd name="connsiteX119" fmla="*/ 7541 w 9592"/>
              <a:gd name="connsiteY119" fmla="*/ 9721 h 10000"/>
              <a:gd name="connsiteX120" fmla="*/ 6745 w 9592"/>
              <a:gd name="connsiteY120" fmla="*/ 9860 h 10000"/>
              <a:gd name="connsiteX121" fmla="*/ 6132 w 9592"/>
              <a:gd name="connsiteY121" fmla="*/ 9860 h 10000"/>
              <a:gd name="connsiteX122" fmla="*/ 5307 w 9592"/>
              <a:gd name="connsiteY122" fmla="*/ 10000 h 10000"/>
              <a:gd name="connsiteX123" fmla="*/ 5307 w 9592"/>
              <a:gd name="connsiteY123" fmla="*/ 10000 h 10000"/>
              <a:gd name="connsiteX0" fmla="*/ 5103 w 9570"/>
              <a:gd name="connsiteY0" fmla="*/ 10000 h 10000"/>
              <a:gd name="connsiteX1" fmla="*/ 4464 w 9570"/>
              <a:gd name="connsiteY1" fmla="*/ 10000 h 10000"/>
              <a:gd name="connsiteX2" fmla="*/ 3819 w 9570"/>
              <a:gd name="connsiteY2" fmla="*/ 10000 h 10000"/>
              <a:gd name="connsiteX3" fmla="*/ 3180 w 9570"/>
              <a:gd name="connsiteY3" fmla="*/ 9860 h 10000"/>
              <a:gd name="connsiteX4" fmla="*/ 2540 w 9570"/>
              <a:gd name="connsiteY4" fmla="*/ 9721 h 10000"/>
              <a:gd name="connsiteX5" fmla="*/ 1921 w 9570"/>
              <a:gd name="connsiteY5" fmla="*/ 9581 h 10000"/>
              <a:gd name="connsiteX6" fmla="*/ 1497 w 9570"/>
              <a:gd name="connsiteY6" fmla="*/ 9302 h 10000"/>
              <a:gd name="connsiteX7" fmla="*/ 1070 w 9570"/>
              <a:gd name="connsiteY7" fmla="*/ 9162 h 10000"/>
              <a:gd name="connsiteX8" fmla="*/ 856 w 9570"/>
              <a:gd name="connsiteY8" fmla="*/ 8743 h 10000"/>
              <a:gd name="connsiteX9" fmla="*/ 426 w 9570"/>
              <a:gd name="connsiteY9" fmla="*/ 8464 h 10000"/>
              <a:gd name="connsiteX10" fmla="*/ 211 w 9570"/>
              <a:gd name="connsiteY10" fmla="*/ 8063 h 10000"/>
              <a:gd name="connsiteX11" fmla="*/ 211 w 9570"/>
              <a:gd name="connsiteY11" fmla="*/ 7644 h 10000"/>
              <a:gd name="connsiteX12" fmla="*/ 0 w 9570"/>
              <a:gd name="connsiteY12" fmla="*/ 7225 h 10000"/>
              <a:gd name="connsiteX13" fmla="*/ 0 w 9570"/>
              <a:gd name="connsiteY13" fmla="*/ 6806 h 10000"/>
              <a:gd name="connsiteX14" fmla="*/ 0 w 9570"/>
              <a:gd name="connsiteY14" fmla="*/ 6387 h 10000"/>
              <a:gd name="connsiteX15" fmla="*/ 211 w 9570"/>
              <a:gd name="connsiteY15" fmla="*/ 5689 h 10000"/>
              <a:gd name="connsiteX16" fmla="*/ 211 w 9570"/>
              <a:gd name="connsiteY16" fmla="*/ 5550 h 10000"/>
              <a:gd name="connsiteX17" fmla="*/ 211 w 9570"/>
              <a:gd name="connsiteY17" fmla="*/ 5271 h 10000"/>
              <a:gd name="connsiteX18" fmla="*/ 426 w 9570"/>
              <a:gd name="connsiteY18" fmla="*/ 5009 h 10000"/>
              <a:gd name="connsiteX19" fmla="*/ 426 w 9570"/>
              <a:gd name="connsiteY19" fmla="*/ 4729 h 10000"/>
              <a:gd name="connsiteX20" fmla="*/ 426 w 9570"/>
              <a:gd name="connsiteY20" fmla="*/ 4450 h 10000"/>
              <a:gd name="connsiteX21" fmla="*/ 642 w 9570"/>
              <a:gd name="connsiteY21" fmla="*/ 4031 h 10000"/>
              <a:gd name="connsiteX22" fmla="*/ 642 w 9570"/>
              <a:gd name="connsiteY22" fmla="*/ 3613 h 10000"/>
              <a:gd name="connsiteX23" fmla="*/ 856 w 9570"/>
              <a:gd name="connsiteY23" fmla="*/ 3194 h 10000"/>
              <a:gd name="connsiteX24" fmla="*/ 856 w 9570"/>
              <a:gd name="connsiteY24" fmla="*/ 2775 h 10000"/>
              <a:gd name="connsiteX25" fmla="*/ 856 w 9570"/>
              <a:gd name="connsiteY25" fmla="*/ 2356 h 10000"/>
              <a:gd name="connsiteX26" fmla="*/ 1070 w 9570"/>
              <a:gd name="connsiteY26" fmla="*/ 2077 h 10000"/>
              <a:gd name="connsiteX27" fmla="*/ 1070 w 9570"/>
              <a:gd name="connsiteY27" fmla="*/ 1798 h 10000"/>
              <a:gd name="connsiteX28" fmla="*/ 1070 w 9570"/>
              <a:gd name="connsiteY28" fmla="*/ 1536 h 10000"/>
              <a:gd name="connsiteX29" fmla="*/ 1070 w 9570"/>
              <a:gd name="connsiteY29" fmla="*/ 1396 h 10000"/>
              <a:gd name="connsiteX30" fmla="*/ 1070 w 9570"/>
              <a:gd name="connsiteY30" fmla="*/ 1257 h 10000"/>
              <a:gd name="connsiteX31" fmla="*/ 1070 w 9570"/>
              <a:gd name="connsiteY31" fmla="*/ 1257 h 10000"/>
              <a:gd name="connsiteX32" fmla="*/ 1070 w 9570"/>
              <a:gd name="connsiteY32" fmla="*/ 1257 h 10000"/>
              <a:gd name="connsiteX33" fmla="*/ 856 w 9570"/>
              <a:gd name="connsiteY33" fmla="*/ 1257 h 10000"/>
              <a:gd name="connsiteX34" fmla="*/ 642 w 9570"/>
              <a:gd name="connsiteY34" fmla="*/ 1257 h 10000"/>
              <a:gd name="connsiteX35" fmla="*/ 426 w 9570"/>
              <a:gd name="connsiteY35" fmla="*/ 1396 h 10000"/>
              <a:gd name="connsiteX36" fmla="*/ 211 w 9570"/>
              <a:gd name="connsiteY36" fmla="*/ 1396 h 10000"/>
              <a:gd name="connsiteX37" fmla="*/ 211 w 9570"/>
              <a:gd name="connsiteY37" fmla="*/ 698 h 10000"/>
              <a:gd name="connsiteX38" fmla="*/ 642 w 9570"/>
              <a:gd name="connsiteY38" fmla="*/ 558 h 10000"/>
              <a:gd name="connsiteX39" fmla="*/ 1070 w 9570"/>
              <a:gd name="connsiteY39" fmla="*/ 419 h 10000"/>
              <a:gd name="connsiteX40" fmla="*/ 1281 w 9570"/>
              <a:gd name="connsiteY40" fmla="*/ 279 h 10000"/>
              <a:gd name="connsiteX41" fmla="*/ 1497 w 9570"/>
              <a:gd name="connsiteY41" fmla="*/ 140 h 10000"/>
              <a:gd name="connsiteX42" fmla="*/ 1497 w 9570"/>
              <a:gd name="connsiteY42" fmla="*/ 0 h 10000"/>
              <a:gd name="connsiteX43" fmla="*/ 1709 w 9570"/>
              <a:gd name="connsiteY43" fmla="*/ 0 h 10000"/>
              <a:gd name="connsiteX44" fmla="*/ 1921 w 9570"/>
              <a:gd name="connsiteY44" fmla="*/ 0 h 10000"/>
              <a:gd name="connsiteX45" fmla="*/ 2134 w 9570"/>
              <a:gd name="connsiteY45" fmla="*/ 0 h 10000"/>
              <a:gd name="connsiteX46" fmla="*/ 2325 w 9570"/>
              <a:gd name="connsiteY46" fmla="*/ 140 h 10000"/>
              <a:gd name="connsiteX47" fmla="*/ 2540 w 9570"/>
              <a:gd name="connsiteY47" fmla="*/ 140 h 10000"/>
              <a:gd name="connsiteX48" fmla="*/ 2750 w 9570"/>
              <a:gd name="connsiteY48" fmla="*/ 419 h 10000"/>
              <a:gd name="connsiteX49" fmla="*/ 2963 w 9570"/>
              <a:gd name="connsiteY49" fmla="*/ 558 h 10000"/>
              <a:gd name="connsiteX50" fmla="*/ 3180 w 9570"/>
              <a:gd name="connsiteY50" fmla="*/ 698 h 10000"/>
              <a:gd name="connsiteX51" fmla="*/ 3394 w 9570"/>
              <a:gd name="connsiteY51" fmla="*/ 838 h 10000"/>
              <a:gd name="connsiteX52" fmla="*/ 3394 w 9570"/>
              <a:gd name="connsiteY52" fmla="*/ 977 h 10000"/>
              <a:gd name="connsiteX53" fmla="*/ 3394 w 9570"/>
              <a:gd name="connsiteY53" fmla="*/ 1117 h 10000"/>
              <a:gd name="connsiteX54" fmla="*/ 3180 w 9570"/>
              <a:gd name="connsiteY54" fmla="*/ 1117 h 10000"/>
              <a:gd name="connsiteX55" fmla="*/ 2963 w 9570"/>
              <a:gd name="connsiteY55" fmla="*/ 1257 h 10000"/>
              <a:gd name="connsiteX56" fmla="*/ 2963 w 9570"/>
              <a:gd name="connsiteY56" fmla="*/ 1396 h 10000"/>
              <a:gd name="connsiteX57" fmla="*/ 2750 w 9570"/>
              <a:gd name="connsiteY57" fmla="*/ 1536 h 10000"/>
              <a:gd name="connsiteX58" fmla="*/ 2540 w 9570"/>
              <a:gd name="connsiteY58" fmla="*/ 1798 h 10000"/>
              <a:gd name="connsiteX59" fmla="*/ 2325 w 9570"/>
              <a:gd name="connsiteY59" fmla="*/ 2216 h 10000"/>
              <a:gd name="connsiteX60" fmla="*/ 2134 w 9570"/>
              <a:gd name="connsiteY60" fmla="*/ 2635 h 10000"/>
              <a:gd name="connsiteX61" fmla="*/ 1921 w 9570"/>
              <a:gd name="connsiteY61" fmla="*/ 3054 h 10000"/>
              <a:gd name="connsiteX62" fmla="*/ 1709 w 9570"/>
              <a:gd name="connsiteY62" fmla="*/ 3613 h 10000"/>
              <a:gd name="connsiteX63" fmla="*/ 1497 w 9570"/>
              <a:gd name="connsiteY63" fmla="*/ 4171 h 10000"/>
              <a:gd name="connsiteX64" fmla="*/ 1281 w 9570"/>
              <a:gd name="connsiteY64" fmla="*/ 4729 h 10000"/>
              <a:gd name="connsiteX65" fmla="*/ 1281 w 9570"/>
              <a:gd name="connsiteY65" fmla="*/ 5271 h 10000"/>
              <a:gd name="connsiteX66" fmla="*/ 1281 w 9570"/>
              <a:gd name="connsiteY66" fmla="*/ 5689 h 10000"/>
              <a:gd name="connsiteX67" fmla="*/ 1070 w 9570"/>
              <a:gd name="connsiteY67" fmla="*/ 6248 h 10000"/>
              <a:gd name="connsiteX68" fmla="*/ 1070 w 9570"/>
              <a:gd name="connsiteY68" fmla="*/ 6667 h 10000"/>
              <a:gd name="connsiteX69" fmla="*/ 1070 w 9570"/>
              <a:gd name="connsiteY69" fmla="*/ 6946 h 10000"/>
              <a:gd name="connsiteX70" fmla="*/ 1070 w 9570"/>
              <a:gd name="connsiteY70" fmla="*/ 7365 h 10000"/>
              <a:gd name="connsiteX71" fmla="*/ 1281 w 9570"/>
              <a:gd name="connsiteY71" fmla="*/ 7644 h 10000"/>
              <a:gd name="connsiteX72" fmla="*/ 1281 w 9570"/>
              <a:gd name="connsiteY72" fmla="*/ 7784 h 10000"/>
              <a:gd name="connsiteX73" fmla="*/ 1497 w 9570"/>
              <a:gd name="connsiteY73" fmla="*/ 8063 h 10000"/>
              <a:gd name="connsiteX74" fmla="*/ 1709 w 9570"/>
              <a:gd name="connsiteY74" fmla="*/ 8202 h 10000"/>
              <a:gd name="connsiteX75" fmla="*/ 1921 w 9570"/>
              <a:gd name="connsiteY75" fmla="*/ 8342 h 10000"/>
              <a:gd name="connsiteX76" fmla="*/ 2750 w 9570"/>
              <a:gd name="connsiteY76" fmla="*/ 8604 h 10000"/>
              <a:gd name="connsiteX77" fmla="*/ 3180 w 9570"/>
              <a:gd name="connsiteY77" fmla="*/ 8743 h 10000"/>
              <a:gd name="connsiteX78" fmla="*/ 3605 w 9570"/>
              <a:gd name="connsiteY78" fmla="*/ 8743 h 10000"/>
              <a:gd name="connsiteX79" fmla="*/ 4039 w 9570"/>
              <a:gd name="connsiteY79" fmla="*/ 8883 h 10000"/>
              <a:gd name="connsiteX80" fmla="*/ 4677 w 9570"/>
              <a:gd name="connsiteY80" fmla="*/ 8883 h 10000"/>
              <a:gd name="connsiteX81" fmla="*/ 5103 w 9570"/>
              <a:gd name="connsiteY81" fmla="*/ 8743 h 10000"/>
              <a:gd name="connsiteX82" fmla="*/ 5747 w 9570"/>
              <a:gd name="connsiteY82" fmla="*/ 8743 h 10000"/>
              <a:gd name="connsiteX83" fmla="*/ 6388 w 9570"/>
              <a:gd name="connsiteY83" fmla="*/ 8604 h 10000"/>
              <a:gd name="connsiteX84" fmla="*/ 6816 w 9570"/>
              <a:gd name="connsiteY84" fmla="*/ 8604 h 10000"/>
              <a:gd name="connsiteX85" fmla="*/ 7242 w 9570"/>
              <a:gd name="connsiteY85" fmla="*/ 8342 h 10000"/>
              <a:gd name="connsiteX86" fmla="*/ 7432 w 9570"/>
              <a:gd name="connsiteY86" fmla="*/ 8202 h 10000"/>
              <a:gd name="connsiteX87" fmla="*/ 7643 w 9570"/>
              <a:gd name="connsiteY87" fmla="*/ 7923 h 10000"/>
              <a:gd name="connsiteX88" fmla="*/ 7857 w 9570"/>
              <a:gd name="connsiteY88" fmla="*/ 7644 h 10000"/>
              <a:gd name="connsiteX89" fmla="*/ 8073 w 9570"/>
              <a:gd name="connsiteY89" fmla="*/ 7086 h 10000"/>
              <a:gd name="connsiteX90" fmla="*/ 8073 w 9570"/>
              <a:gd name="connsiteY90" fmla="*/ 6527 h 10000"/>
              <a:gd name="connsiteX91" fmla="*/ 8287 w 9570"/>
              <a:gd name="connsiteY91" fmla="*/ 6248 h 10000"/>
              <a:gd name="connsiteX92" fmla="*/ 8287 w 9570"/>
              <a:gd name="connsiteY92" fmla="*/ 5969 h 10000"/>
              <a:gd name="connsiteX93" fmla="*/ 8287 w 9570"/>
              <a:gd name="connsiteY93" fmla="*/ 5829 h 10000"/>
              <a:gd name="connsiteX94" fmla="*/ 8501 w 9570"/>
              <a:gd name="connsiteY94" fmla="*/ 5689 h 10000"/>
              <a:gd name="connsiteX95" fmla="*/ 8501 w 9570"/>
              <a:gd name="connsiteY95" fmla="*/ 5550 h 10000"/>
              <a:gd name="connsiteX96" fmla="*/ 8501 w 9570"/>
              <a:gd name="connsiteY96" fmla="*/ 5410 h 10000"/>
              <a:gd name="connsiteX97" fmla="*/ 8501 w 9570"/>
              <a:gd name="connsiteY97" fmla="*/ 5410 h 10000"/>
              <a:gd name="connsiteX98" fmla="*/ 8715 w 9570"/>
              <a:gd name="connsiteY98" fmla="*/ 5410 h 10000"/>
              <a:gd name="connsiteX99" fmla="*/ 8715 w 9570"/>
              <a:gd name="connsiteY99" fmla="*/ 5410 h 10000"/>
              <a:gd name="connsiteX100" fmla="*/ 8715 w 9570"/>
              <a:gd name="connsiteY100" fmla="*/ 5550 h 10000"/>
              <a:gd name="connsiteX101" fmla="*/ 8929 w 9570"/>
              <a:gd name="connsiteY101" fmla="*/ 5689 h 10000"/>
              <a:gd name="connsiteX102" fmla="*/ 8929 w 9570"/>
              <a:gd name="connsiteY102" fmla="*/ 5829 h 10000"/>
              <a:gd name="connsiteX103" fmla="*/ 8929 w 9570"/>
              <a:gd name="connsiteY103" fmla="*/ 6108 h 10000"/>
              <a:gd name="connsiteX104" fmla="*/ 8929 w 9570"/>
              <a:gd name="connsiteY104" fmla="*/ 6387 h 10000"/>
              <a:gd name="connsiteX105" fmla="*/ 8929 w 9570"/>
              <a:gd name="connsiteY105" fmla="*/ 6667 h 10000"/>
              <a:gd name="connsiteX106" fmla="*/ 9139 w 9570"/>
              <a:gd name="connsiteY106" fmla="*/ 7225 h 10000"/>
              <a:gd name="connsiteX107" fmla="*/ 9139 w 9570"/>
              <a:gd name="connsiteY107" fmla="*/ 7644 h 10000"/>
              <a:gd name="connsiteX108" fmla="*/ 9358 w 9570"/>
              <a:gd name="connsiteY108" fmla="*/ 8063 h 10000"/>
              <a:gd name="connsiteX109" fmla="*/ 9570 w 9570"/>
              <a:gd name="connsiteY109" fmla="*/ 8342 h 10000"/>
              <a:gd name="connsiteX110" fmla="*/ 9570 w 9570"/>
              <a:gd name="connsiteY110" fmla="*/ 8604 h 10000"/>
              <a:gd name="connsiteX111" fmla="*/ 9570 w 9570"/>
              <a:gd name="connsiteY111" fmla="*/ 8743 h 10000"/>
              <a:gd name="connsiteX112" fmla="*/ 9570 w 9570"/>
              <a:gd name="connsiteY112" fmla="*/ 8883 h 10000"/>
              <a:gd name="connsiteX113" fmla="*/ 9358 w 9570"/>
              <a:gd name="connsiteY113" fmla="*/ 8883 h 10000"/>
              <a:gd name="connsiteX114" fmla="*/ 9139 w 9570"/>
              <a:gd name="connsiteY114" fmla="*/ 9023 h 10000"/>
              <a:gd name="connsiteX115" fmla="*/ 8929 w 9570"/>
              <a:gd name="connsiteY115" fmla="*/ 9162 h 10000"/>
              <a:gd name="connsiteX116" fmla="*/ 8715 w 9570"/>
              <a:gd name="connsiteY116" fmla="*/ 9302 h 10000"/>
              <a:gd name="connsiteX117" fmla="*/ 8287 w 9570"/>
              <a:gd name="connsiteY117" fmla="*/ 9442 h 10000"/>
              <a:gd name="connsiteX118" fmla="*/ 7432 w 9570"/>
              <a:gd name="connsiteY118" fmla="*/ 9721 h 10000"/>
              <a:gd name="connsiteX119" fmla="*/ 6602 w 9570"/>
              <a:gd name="connsiteY119" fmla="*/ 9860 h 10000"/>
              <a:gd name="connsiteX120" fmla="*/ 5963 w 9570"/>
              <a:gd name="connsiteY120" fmla="*/ 9860 h 10000"/>
              <a:gd name="connsiteX121" fmla="*/ 5103 w 9570"/>
              <a:gd name="connsiteY121" fmla="*/ 10000 h 10000"/>
              <a:gd name="connsiteX122" fmla="*/ 5103 w 9570"/>
              <a:gd name="connsiteY12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220 w 10000"/>
              <a:gd name="connsiteY36" fmla="*/ 698 h 10000"/>
              <a:gd name="connsiteX37" fmla="*/ 671 w 10000"/>
              <a:gd name="connsiteY37" fmla="*/ 558 h 10000"/>
              <a:gd name="connsiteX38" fmla="*/ 1118 w 10000"/>
              <a:gd name="connsiteY38" fmla="*/ 419 h 10000"/>
              <a:gd name="connsiteX39" fmla="*/ 1339 w 10000"/>
              <a:gd name="connsiteY39" fmla="*/ 279 h 10000"/>
              <a:gd name="connsiteX40" fmla="*/ 1564 w 10000"/>
              <a:gd name="connsiteY40" fmla="*/ 140 h 10000"/>
              <a:gd name="connsiteX41" fmla="*/ 1564 w 10000"/>
              <a:gd name="connsiteY41" fmla="*/ 0 h 10000"/>
              <a:gd name="connsiteX42" fmla="*/ 1786 w 10000"/>
              <a:gd name="connsiteY42" fmla="*/ 0 h 10000"/>
              <a:gd name="connsiteX43" fmla="*/ 2007 w 10000"/>
              <a:gd name="connsiteY43" fmla="*/ 0 h 10000"/>
              <a:gd name="connsiteX44" fmla="*/ 2230 w 10000"/>
              <a:gd name="connsiteY44" fmla="*/ 0 h 10000"/>
              <a:gd name="connsiteX45" fmla="*/ 2429 w 10000"/>
              <a:gd name="connsiteY45" fmla="*/ 140 h 10000"/>
              <a:gd name="connsiteX46" fmla="*/ 2654 w 10000"/>
              <a:gd name="connsiteY46" fmla="*/ 140 h 10000"/>
              <a:gd name="connsiteX47" fmla="*/ 2874 w 10000"/>
              <a:gd name="connsiteY47" fmla="*/ 419 h 10000"/>
              <a:gd name="connsiteX48" fmla="*/ 3096 w 10000"/>
              <a:gd name="connsiteY48" fmla="*/ 558 h 10000"/>
              <a:gd name="connsiteX49" fmla="*/ 3323 w 10000"/>
              <a:gd name="connsiteY49" fmla="*/ 698 h 10000"/>
              <a:gd name="connsiteX50" fmla="*/ 3546 w 10000"/>
              <a:gd name="connsiteY50" fmla="*/ 838 h 10000"/>
              <a:gd name="connsiteX51" fmla="*/ 3546 w 10000"/>
              <a:gd name="connsiteY51" fmla="*/ 977 h 10000"/>
              <a:gd name="connsiteX52" fmla="*/ 3546 w 10000"/>
              <a:gd name="connsiteY52" fmla="*/ 1117 h 10000"/>
              <a:gd name="connsiteX53" fmla="*/ 3323 w 10000"/>
              <a:gd name="connsiteY53" fmla="*/ 1117 h 10000"/>
              <a:gd name="connsiteX54" fmla="*/ 3096 w 10000"/>
              <a:gd name="connsiteY54" fmla="*/ 1257 h 10000"/>
              <a:gd name="connsiteX55" fmla="*/ 3096 w 10000"/>
              <a:gd name="connsiteY55" fmla="*/ 1396 h 10000"/>
              <a:gd name="connsiteX56" fmla="*/ 2874 w 10000"/>
              <a:gd name="connsiteY56" fmla="*/ 1536 h 10000"/>
              <a:gd name="connsiteX57" fmla="*/ 2654 w 10000"/>
              <a:gd name="connsiteY57" fmla="*/ 1798 h 10000"/>
              <a:gd name="connsiteX58" fmla="*/ 2429 w 10000"/>
              <a:gd name="connsiteY58" fmla="*/ 2216 h 10000"/>
              <a:gd name="connsiteX59" fmla="*/ 2230 w 10000"/>
              <a:gd name="connsiteY59" fmla="*/ 2635 h 10000"/>
              <a:gd name="connsiteX60" fmla="*/ 2007 w 10000"/>
              <a:gd name="connsiteY60" fmla="*/ 3054 h 10000"/>
              <a:gd name="connsiteX61" fmla="*/ 1786 w 10000"/>
              <a:gd name="connsiteY61" fmla="*/ 3613 h 10000"/>
              <a:gd name="connsiteX62" fmla="*/ 1564 w 10000"/>
              <a:gd name="connsiteY62" fmla="*/ 4171 h 10000"/>
              <a:gd name="connsiteX63" fmla="*/ 1339 w 10000"/>
              <a:gd name="connsiteY63" fmla="*/ 4729 h 10000"/>
              <a:gd name="connsiteX64" fmla="*/ 1339 w 10000"/>
              <a:gd name="connsiteY64" fmla="*/ 5271 h 10000"/>
              <a:gd name="connsiteX65" fmla="*/ 1339 w 10000"/>
              <a:gd name="connsiteY65" fmla="*/ 5689 h 10000"/>
              <a:gd name="connsiteX66" fmla="*/ 1118 w 10000"/>
              <a:gd name="connsiteY66" fmla="*/ 6248 h 10000"/>
              <a:gd name="connsiteX67" fmla="*/ 1118 w 10000"/>
              <a:gd name="connsiteY67" fmla="*/ 6667 h 10000"/>
              <a:gd name="connsiteX68" fmla="*/ 1118 w 10000"/>
              <a:gd name="connsiteY68" fmla="*/ 6946 h 10000"/>
              <a:gd name="connsiteX69" fmla="*/ 1118 w 10000"/>
              <a:gd name="connsiteY69" fmla="*/ 7365 h 10000"/>
              <a:gd name="connsiteX70" fmla="*/ 1339 w 10000"/>
              <a:gd name="connsiteY70" fmla="*/ 7644 h 10000"/>
              <a:gd name="connsiteX71" fmla="*/ 1339 w 10000"/>
              <a:gd name="connsiteY71" fmla="*/ 7784 h 10000"/>
              <a:gd name="connsiteX72" fmla="*/ 1564 w 10000"/>
              <a:gd name="connsiteY72" fmla="*/ 8063 h 10000"/>
              <a:gd name="connsiteX73" fmla="*/ 1786 w 10000"/>
              <a:gd name="connsiteY73" fmla="*/ 8202 h 10000"/>
              <a:gd name="connsiteX74" fmla="*/ 2007 w 10000"/>
              <a:gd name="connsiteY74" fmla="*/ 8342 h 10000"/>
              <a:gd name="connsiteX75" fmla="*/ 2874 w 10000"/>
              <a:gd name="connsiteY75" fmla="*/ 8604 h 10000"/>
              <a:gd name="connsiteX76" fmla="*/ 3323 w 10000"/>
              <a:gd name="connsiteY76" fmla="*/ 8743 h 10000"/>
              <a:gd name="connsiteX77" fmla="*/ 3767 w 10000"/>
              <a:gd name="connsiteY77" fmla="*/ 8743 h 10000"/>
              <a:gd name="connsiteX78" fmla="*/ 4220 w 10000"/>
              <a:gd name="connsiteY78" fmla="*/ 8883 h 10000"/>
              <a:gd name="connsiteX79" fmla="*/ 4887 w 10000"/>
              <a:gd name="connsiteY79" fmla="*/ 8883 h 10000"/>
              <a:gd name="connsiteX80" fmla="*/ 5332 w 10000"/>
              <a:gd name="connsiteY80" fmla="*/ 8743 h 10000"/>
              <a:gd name="connsiteX81" fmla="*/ 6005 w 10000"/>
              <a:gd name="connsiteY81" fmla="*/ 8743 h 10000"/>
              <a:gd name="connsiteX82" fmla="*/ 6675 w 10000"/>
              <a:gd name="connsiteY82" fmla="*/ 8604 h 10000"/>
              <a:gd name="connsiteX83" fmla="*/ 7122 w 10000"/>
              <a:gd name="connsiteY83" fmla="*/ 8604 h 10000"/>
              <a:gd name="connsiteX84" fmla="*/ 7567 w 10000"/>
              <a:gd name="connsiteY84" fmla="*/ 8342 h 10000"/>
              <a:gd name="connsiteX85" fmla="*/ 7766 w 10000"/>
              <a:gd name="connsiteY85" fmla="*/ 8202 h 10000"/>
              <a:gd name="connsiteX86" fmla="*/ 7986 w 10000"/>
              <a:gd name="connsiteY86" fmla="*/ 7923 h 10000"/>
              <a:gd name="connsiteX87" fmla="*/ 8210 w 10000"/>
              <a:gd name="connsiteY87" fmla="*/ 7644 h 10000"/>
              <a:gd name="connsiteX88" fmla="*/ 8436 w 10000"/>
              <a:gd name="connsiteY88" fmla="*/ 7086 h 10000"/>
              <a:gd name="connsiteX89" fmla="*/ 8436 w 10000"/>
              <a:gd name="connsiteY89" fmla="*/ 6527 h 10000"/>
              <a:gd name="connsiteX90" fmla="*/ 8659 w 10000"/>
              <a:gd name="connsiteY90" fmla="*/ 6248 h 10000"/>
              <a:gd name="connsiteX91" fmla="*/ 8659 w 10000"/>
              <a:gd name="connsiteY91" fmla="*/ 5969 h 10000"/>
              <a:gd name="connsiteX92" fmla="*/ 8659 w 10000"/>
              <a:gd name="connsiteY92" fmla="*/ 5829 h 10000"/>
              <a:gd name="connsiteX93" fmla="*/ 8883 w 10000"/>
              <a:gd name="connsiteY93" fmla="*/ 5689 h 10000"/>
              <a:gd name="connsiteX94" fmla="*/ 8883 w 10000"/>
              <a:gd name="connsiteY94" fmla="*/ 5550 h 10000"/>
              <a:gd name="connsiteX95" fmla="*/ 8883 w 10000"/>
              <a:gd name="connsiteY95" fmla="*/ 5410 h 10000"/>
              <a:gd name="connsiteX96" fmla="*/ 8883 w 10000"/>
              <a:gd name="connsiteY96" fmla="*/ 5410 h 10000"/>
              <a:gd name="connsiteX97" fmla="*/ 9107 w 10000"/>
              <a:gd name="connsiteY97" fmla="*/ 5410 h 10000"/>
              <a:gd name="connsiteX98" fmla="*/ 9107 w 10000"/>
              <a:gd name="connsiteY98" fmla="*/ 5410 h 10000"/>
              <a:gd name="connsiteX99" fmla="*/ 9107 w 10000"/>
              <a:gd name="connsiteY99" fmla="*/ 5550 h 10000"/>
              <a:gd name="connsiteX100" fmla="*/ 9330 w 10000"/>
              <a:gd name="connsiteY100" fmla="*/ 5689 h 10000"/>
              <a:gd name="connsiteX101" fmla="*/ 9330 w 10000"/>
              <a:gd name="connsiteY101" fmla="*/ 5829 h 10000"/>
              <a:gd name="connsiteX102" fmla="*/ 9330 w 10000"/>
              <a:gd name="connsiteY102" fmla="*/ 6108 h 10000"/>
              <a:gd name="connsiteX103" fmla="*/ 9330 w 10000"/>
              <a:gd name="connsiteY103" fmla="*/ 6387 h 10000"/>
              <a:gd name="connsiteX104" fmla="*/ 9330 w 10000"/>
              <a:gd name="connsiteY104" fmla="*/ 6667 h 10000"/>
              <a:gd name="connsiteX105" fmla="*/ 9550 w 10000"/>
              <a:gd name="connsiteY105" fmla="*/ 7225 h 10000"/>
              <a:gd name="connsiteX106" fmla="*/ 9550 w 10000"/>
              <a:gd name="connsiteY106" fmla="*/ 7644 h 10000"/>
              <a:gd name="connsiteX107" fmla="*/ 9778 w 10000"/>
              <a:gd name="connsiteY107" fmla="*/ 8063 h 10000"/>
              <a:gd name="connsiteX108" fmla="*/ 10000 w 10000"/>
              <a:gd name="connsiteY108" fmla="*/ 8342 h 10000"/>
              <a:gd name="connsiteX109" fmla="*/ 10000 w 10000"/>
              <a:gd name="connsiteY109" fmla="*/ 8604 h 10000"/>
              <a:gd name="connsiteX110" fmla="*/ 10000 w 10000"/>
              <a:gd name="connsiteY110" fmla="*/ 8743 h 10000"/>
              <a:gd name="connsiteX111" fmla="*/ 10000 w 10000"/>
              <a:gd name="connsiteY111" fmla="*/ 8883 h 10000"/>
              <a:gd name="connsiteX112" fmla="*/ 9778 w 10000"/>
              <a:gd name="connsiteY112" fmla="*/ 8883 h 10000"/>
              <a:gd name="connsiteX113" fmla="*/ 9550 w 10000"/>
              <a:gd name="connsiteY113" fmla="*/ 9023 h 10000"/>
              <a:gd name="connsiteX114" fmla="*/ 9330 w 10000"/>
              <a:gd name="connsiteY114" fmla="*/ 9162 h 10000"/>
              <a:gd name="connsiteX115" fmla="*/ 9107 w 10000"/>
              <a:gd name="connsiteY115" fmla="*/ 9302 h 10000"/>
              <a:gd name="connsiteX116" fmla="*/ 8659 w 10000"/>
              <a:gd name="connsiteY116" fmla="*/ 9442 h 10000"/>
              <a:gd name="connsiteX117" fmla="*/ 7766 w 10000"/>
              <a:gd name="connsiteY117" fmla="*/ 9721 h 10000"/>
              <a:gd name="connsiteX118" fmla="*/ 6899 w 10000"/>
              <a:gd name="connsiteY118" fmla="*/ 9860 h 10000"/>
              <a:gd name="connsiteX119" fmla="*/ 6231 w 10000"/>
              <a:gd name="connsiteY119" fmla="*/ 9860 h 10000"/>
              <a:gd name="connsiteX120" fmla="*/ 5332 w 10000"/>
              <a:gd name="connsiteY120" fmla="*/ 10000 h 10000"/>
              <a:gd name="connsiteX121" fmla="*/ 5332 w 10000"/>
              <a:gd name="connsiteY12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671 w 10000"/>
              <a:gd name="connsiteY36" fmla="*/ 558 h 10000"/>
              <a:gd name="connsiteX37" fmla="*/ 1118 w 10000"/>
              <a:gd name="connsiteY37" fmla="*/ 419 h 10000"/>
              <a:gd name="connsiteX38" fmla="*/ 1339 w 10000"/>
              <a:gd name="connsiteY38" fmla="*/ 279 h 10000"/>
              <a:gd name="connsiteX39" fmla="*/ 1564 w 10000"/>
              <a:gd name="connsiteY39" fmla="*/ 140 h 10000"/>
              <a:gd name="connsiteX40" fmla="*/ 1564 w 10000"/>
              <a:gd name="connsiteY40" fmla="*/ 0 h 10000"/>
              <a:gd name="connsiteX41" fmla="*/ 1786 w 10000"/>
              <a:gd name="connsiteY41" fmla="*/ 0 h 10000"/>
              <a:gd name="connsiteX42" fmla="*/ 2007 w 10000"/>
              <a:gd name="connsiteY42" fmla="*/ 0 h 10000"/>
              <a:gd name="connsiteX43" fmla="*/ 2230 w 10000"/>
              <a:gd name="connsiteY43" fmla="*/ 0 h 10000"/>
              <a:gd name="connsiteX44" fmla="*/ 2429 w 10000"/>
              <a:gd name="connsiteY44" fmla="*/ 140 h 10000"/>
              <a:gd name="connsiteX45" fmla="*/ 2654 w 10000"/>
              <a:gd name="connsiteY45" fmla="*/ 140 h 10000"/>
              <a:gd name="connsiteX46" fmla="*/ 2874 w 10000"/>
              <a:gd name="connsiteY46" fmla="*/ 419 h 10000"/>
              <a:gd name="connsiteX47" fmla="*/ 3096 w 10000"/>
              <a:gd name="connsiteY47" fmla="*/ 558 h 10000"/>
              <a:gd name="connsiteX48" fmla="*/ 3323 w 10000"/>
              <a:gd name="connsiteY48" fmla="*/ 698 h 10000"/>
              <a:gd name="connsiteX49" fmla="*/ 3546 w 10000"/>
              <a:gd name="connsiteY49" fmla="*/ 838 h 10000"/>
              <a:gd name="connsiteX50" fmla="*/ 3546 w 10000"/>
              <a:gd name="connsiteY50" fmla="*/ 977 h 10000"/>
              <a:gd name="connsiteX51" fmla="*/ 3546 w 10000"/>
              <a:gd name="connsiteY51" fmla="*/ 1117 h 10000"/>
              <a:gd name="connsiteX52" fmla="*/ 3323 w 10000"/>
              <a:gd name="connsiteY52" fmla="*/ 1117 h 10000"/>
              <a:gd name="connsiteX53" fmla="*/ 3096 w 10000"/>
              <a:gd name="connsiteY53" fmla="*/ 1257 h 10000"/>
              <a:gd name="connsiteX54" fmla="*/ 3096 w 10000"/>
              <a:gd name="connsiteY54" fmla="*/ 1396 h 10000"/>
              <a:gd name="connsiteX55" fmla="*/ 2874 w 10000"/>
              <a:gd name="connsiteY55" fmla="*/ 1536 h 10000"/>
              <a:gd name="connsiteX56" fmla="*/ 2654 w 10000"/>
              <a:gd name="connsiteY56" fmla="*/ 1798 h 10000"/>
              <a:gd name="connsiteX57" fmla="*/ 2429 w 10000"/>
              <a:gd name="connsiteY57" fmla="*/ 2216 h 10000"/>
              <a:gd name="connsiteX58" fmla="*/ 2230 w 10000"/>
              <a:gd name="connsiteY58" fmla="*/ 2635 h 10000"/>
              <a:gd name="connsiteX59" fmla="*/ 2007 w 10000"/>
              <a:gd name="connsiteY59" fmla="*/ 3054 h 10000"/>
              <a:gd name="connsiteX60" fmla="*/ 1786 w 10000"/>
              <a:gd name="connsiteY60" fmla="*/ 3613 h 10000"/>
              <a:gd name="connsiteX61" fmla="*/ 1564 w 10000"/>
              <a:gd name="connsiteY61" fmla="*/ 4171 h 10000"/>
              <a:gd name="connsiteX62" fmla="*/ 1339 w 10000"/>
              <a:gd name="connsiteY62" fmla="*/ 4729 h 10000"/>
              <a:gd name="connsiteX63" fmla="*/ 1339 w 10000"/>
              <a:gd name="connsiteY63" fmla="*/ 5271 h 10000"/>
              <a:gd name="connsiteX64" fmla="*/ 1339 w 10000"/>
              <a:gd name="connsiteY64" fmla="*/ 5689 h 10000"/>
              <a:gd name="connsiteX65" fmla="*/ 1118 w 10000"/>
              <a:gd name="connsiteY65" fmla="*/ 6248 h 10000"/>
              <a:gd name="connsiteX66" fmla="*/ 1118 w 10000"/>
              <a:gd name="connsiteY66" fmla="*/ 6667 h 10000"/>
              <a:gd name="connsiteX67" fmla="*/ 1118 w 10000"/>
              <a:gd name="connsiteY67" fmla="*/ 6946 h 10000"/>
              <a:gd name="connsiteX68" fmla="*/ 1118 w 10000"/>
              <a:gd name="connsiteY68" fmla="*/ 7365 h 10000"/>
              <a:gd name="connsiteX69" fmla="*/ 1339 w 10000"/>
              <a:gd name="connsiteY69" fmla="*/ 7644 h 10000"/>
              <a:gd name="connsiteX70" fmla="*/ 1339 w 10000"/>
              <a:gd name="connsiteY70" fmla="*/ 7784 h 10000"/>
              <a:gd name="connsiteX71" fmla="*/ 1564 w 10000"/>
              <a:gd name="connsiteY71" fmla="*/ 8063 h 10000"/>
              <a:gd name="connsiteX72" fmla="*/ 1786 w 10000"/>
              <a:gd name="connsiteY72" fmla="*/ 8202 h 10000"/>
              <a:gd name="connsiteX73" fmla="*/ 2007 w 10000"/>
              <a:gd name="connsiteY73" fmla="*/ 8342 h 10000"/>
              <a:gd name="connsiteX74" fmla="*/ 2874 w 10000"/>
              <a:gd name="connsiteY74" fmla="*/ 8604 h 10000"/>
              <a:gd name="connsiteX75" fmla="*/ 3323 w 10000"/>
              <a:gd name="connsiteY75" fmla="*/ 8743 h 10000"/>
              <a:gd name="connsiteX76" fmla="*/ 3767 w 10000"/>
              <a:gd name="connsiteY76" fmla="*/ 8743 h 10000"/>
              <a:gd name="connsiteX77" fmla="*/ 4220 w 10000"/>
              <a:gd name="connsiteY77" fmla="*/ 8883 h 10000"/>
              <a:gd name="connsiteX78" fmla="*/ 4887 w 10000"/>
              <a:gd name="connsiteY78" fmla="*/ 8883 h 10000"/>
              <a:gd name="connsiteX79" fmla="*/ 5332 w 10000"/>
              <a:gd name="connsiteY79" fmla="*/ 8743 h 10000"/>
              <a:gd name="connsiteX80" fmla="*/ 6005 w 10000"/>
              <a:gd name="connsiteY80" fmla="*/ 8743 h 10000"/>
              <a:gd name="connsiteX81" fmla="*/ 6675 w 10000"/>
              <a:gd name="connsiteY81" fmla="*/ 8604 h 10000"/>
              <a:gd name="connsiteX82" fmla="*/ 7122 w 10000"/>
              <a:gd name="connsiteY82" fmla="*/ 8604 h 10000"/>
              <a:gd name="connsiteX83" fmla="*/ 7567 w 10000"/>
              <a:gd name="connsiteY83" fmla="*/ 8342 h 10000"/>
              <a:gd name="connsiteX84" fmla="*/ 7766 w 10000"/>
              <a:gd name="connsiteY84" fmla="*/ 8202 h 10000"/>
              <a:gd name="connsiteX85" fmla="*/ 7986 w 10000"/>
              <a:gd name="connsiteY85" fmla="*/ 7923 h 10000"/>
              <a:gd name="connsiteX86" fmla="*/ 8210 w 10000"/>
              <a:gd name="connsiteY86" fmla="*/ 7644 h 10000"/>
              <a:gd name="connsiteX87" fmla="*/ 8436 w 10000"/>
              <a:gd name="connsiteY87" fmla="*/ 7086 h 10000"/>
              <a:gd name="connsiteX88" fmla="*/ 8436 w 10000"/>
              <a:gd name="connsiteY88" fmla="*/ 6527 h 10000"/>
              <a:gd name="connsiteX89" fmla="*/ 8659 w 10000"/>
              <a:gd name="connsiteY89" fmla="*/ 6248 h 10000"/>
              <a:gd name="connsiteX90" fmla="*/ 8659 w 10000"/>
              <a:gd name="connsiteY90" fmla="*/ 5969 h 10000"/>
              <a:gd name="connsiteX91" fmla="*/ 8659 w 10000"/>
              <a:gd name="connsiteY91" fmla="*/ 5829 h 10000"/>
              <a:gd name="connsiteX92" fmla="*/ 8883 w 10000"/>
              <a:gd name="connsiteY92" fmla="*/ 5689 h 10000"/>
              <a:gd name="connsiteX93" fmla="*/ 8883 w 10000"/>
              <a:gd name="connsiteY93" fmla="*/ 5550 h 10000"/>
              <a:gd name="connsiteX94" fmla="*/ 8883 w 10000"/>
              <a:gd name="connsiteY94" fmla="*/ 5410 h 10000"/>
              <a:gd name="connsiteX95" fmla="*/ 8883 w 10000"/>
              <a:gd name="connsiteY95" fmla="*/ 5410 h 10000"/>
              <a:gd name="connsiteX96" fmla="*/ 9107 w 10000"/>
              <a:gd name="connsiteY96" fmla="*/ 5410 h 10000"/>
              <a:gd name="connsiteX97" fmla="*/ 9107 w 10000"/>
              <a:gd name="connsiteY97" fmla="*/ 5410 h 10000"/>
              <a:gd name="connsiteX98" fmla="*/ 9107 w 10000"/>
              <a:gd name="connsiteY98" fmla="*/ 5550 h 10000"/>
              <a:gd name="connsiteX99" fmla="*/ 9330 w 10000"/>
              <a:gd name="connsiteY99" fmla="*/ 5689 h 10000"/>
              <a:gd name="connsiteX100" fmla="*/ 9330 w 10000"/>
              <a:gd name="connsiteY100" fmla="*/ 5829 h 10000"/>
              <a:gd name="connsiteX101" fmla="*/ 9330 w 10000"/>
              <a:gd name="connsiteY101" fmla="*/ 6108 h 10000"/>
              <a:gd name="connsiteX102" fmla="*/ 9330 w 10000"/>
              <a:gd name="connsiteY102" fmla="*/ 6387 h 10000"/>
              <a:gd name="connsiteX103" fmla="*/ 9330 w 10000"/>
              <a:gd name="connsiteY103" fmla="*/ 6667 h 10000"/>
              <a:gd name="connsiteX104" fmla="*/ 9550 w 10000"/>
              <a:gd name="connsiteY104" fmla="*/ 7225 h 10000"/>
              <a:gd name="connsiteX105" fmla="*/ 9550 w 10000"/>
              <a:gd name="connsiteY105" fmla="*/ 7644 h 10000"/>
              <a:gd name="connsiteX106" fmla="*/ 9778 w 10000"/>
              <a:gd name="connsiteY106" fmla="*/ 8063 h 10000"/>
              <a:gd name="connsiteX107" fmla="*/ 10000 w 10000"/>
              <a:gd name="connsiteY107" fmla="*/ 8342 h 10000"/>
              <a:gd name="connsiteX108" fmla="*/ 10000 w 10000"/>
              <a:gd name="connsiteY108" fmla="*/ 8604 h 10000"/>
              <a:gd name="connsiteX109" fmla="*/ 10000 w 10000"/>
              <a:gd name="connsiteY109" fmla="*/ 8743 h 10000"/>
              <a:gd name="connsiteX110" fmla="*/ 10000 w 10000"/>
              <a:gd name="connsiteY110" fmla="*/ 8883 h 10000"/>
              <a:gd name="connsiteX111" fmla="*/ 9778 w 10000"/>
              <a:gd name="connsiteY111" fmla="*/ 8883 h 10000"/>
              <a:gd name="connsiteX112" fmla="*/ 9550 w 10000"/>
              <a:gd name="connsiteY112" fmla="*/ 9023 h 10000"/>
              <a:gd name="connsiteX113" fmla="*/ 9330 w 10000"/>
              <a:gd name="connsiteY113" fmla="*/ 9162 h 10000"/>
              <a:gd name="connsiteX114" fmla="*/ 9107 w 10000"/>
              <a:gd name="connsiteY114" fmla="*/ 9302 h 10000"/>
              <a:gd name="connsiteX115" fmla="*/ 8659 w 10000"/>
              <a:gd name="connsiteY115" fmla="*/ 9442 h 10000"/>
              <a:gd name="connsiteX116" fmla="*/ 7766 w 10000"/>
              <a:gd name="connsiteY116" fmla="*/ 9721 h 10000"/>
              <a:gd name="connsiteX117" fmla="*/ 6899 w 10000"/>
              <a:gd name="connsiteY117" fmla="*/ 9860 h 10000"/>
              <a:gd name="connsiteX118" fmla="*/ 6231 w 10000"/>
              <a:gd name="connsiteY118" fmla="*/ 9860 h 10000"/>
              <a:gd name="connsiteX119" fmla="*/ 5332 w 10000"/>
              <a:gd name="connsiteY119" fmla="*/ 10000 h 10000"/>
              <a:gd name="connsiteX120" fmla="*/ 5332 w 10000"/>
              <a:gd name="connsiteY12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671 w 10000"/>
              <a:gd name="connsiteY35" fmla="*/ 558 h 10000"/>
              <a:gd name="connsiteX36" fmla="*/ 1118 w 10000"/>
              <a:gd name="connsiteY36" fmla="*/ 419 h 10000"/>
              <a:gd name="connsiteX37" fmla="*/ 1339 w 10000"/>
              <a:gd name="connsiteY37" fmla="*/ 279 h 10000"/>
              <a:gd name="connsiteX38" fmla="*/ 1564 w 10000"/>
              <a:gd name="connsiteY38" fmla="*/ 140 h 10000"/>
              <a:gd name="connsiteX39" fmla="*/ 1564 w 10000"/>
              <a:gd name="connsiteY39" fmla="*/ 0 h 10000"/>
              <a:gd name="connsiteX40" fmla="*/ 1786 w 10000"/>
              <a:gd name="connsiteY40" fmla="*/ 0 h 10000"/>
              <a:gd name="connsiteX41" fmla="*/ 2007 w 10000"/>
              <a:gd name="connsiteY41" fmla="*/ 0 h 10000"/>
              <a:gd name="connsiteX42" fmla="*/ 2230 w 10000"/>
              <a:gd name="connsiteY42" fmla="*/ 0 h 10000"/>
              <a:gd name="connsiteX43" fmla="*/ 2429 w 10000"/>
              <a:gd name="connsiteY43" fmla="*/ 140 h 10000"/>
              <a:gd name="connsiteX44" fmla="*/ 2654 w 10000"/>
              <a:gd name="connsiteY44" fmla="*/ 140 h 10000"/>
              <a:gd name="connsiteX45" fmla="*/ 2874 w 10000"/>
              <a:gd name="connsiteY45" fmla="*/ 419 h 10000"/>
              <a:gd name="connsiteX46" fmla="*/ 3096 w 10000"/>
              <a:gd name="connsiteY46" fmla="*/ 558 h 10000"/>
              <a:gd name="connsiteX47" fmla="*/ 3323 w 10000"/>
              <a:gd name="connsiteY47" fmla="*/ 698 h 10000"/>
              <a:gd name="connsiteX48" fmla="*/ 3546 w 10000"/>
              <a:gd name="connsiteY48" fmla="*/ 838 h 10000"/>
              <a:gd name="connsiteX49" fmla="*/ 3546 w 10000"/>
              <a:gd name="connsiteY49" fmla="*/ 977 h 10000"/>
              <a:gd name="connsiteX50" fmla="*/ 3546 w 10000"/>
              <a:gd name="connsiteY50" fmla="*/ 1117 h 10000"/>
              <a:gd name="connsiteX51" fmla="*/ 3323 w 10000"/>
              <a:gd name="connsiteY51" fmla="*/ 1117 h 10000"/>
              <a:gd name="connsiteX52" fmla="*/ 3096 w 10000"/>
              <a:gd name="connsiteY52" fmla="*/ 1257 h 10000"/>
              <a:gd name="connsiteX53" fmla="*/ 3096 w 10000"/>
              <a:gd name="connsiteY53" fmla="*/ 1396 h 10000"/>
              <a:gd name="connsiteX54" fmla="*/ 2874 w 10000"/>
              <a:gd name="connsiteY54" fmla="*/ 1536 h 10000"/>
              <a:gd name="connsiteX55" fmla="*/ 2654 w 10000"/>
              <a:gd name="connsiteY55" fmla="*/ 1798 h 10000"/>
              <a:gd name="connsiteX56" fmla="*/ 2429 w 10000"/>
              <a:gd name="connsiteY56" fmla="*/ 2216 h 10000"/>
              <a:gd name="connsiteX57" fmla="*/ 2230 w 10000"/>
              <a:gd name="connsiteY57" fmla="*/ 2635 h 10000"/>
              <a:gd name="connsiteX58" fmla="*/ 2007 w 10000"/>
              <a:gd name="connsiteY58" fmla="*/ 3054 h 10000"/>
              <a:gd name="connsiteX59" fmla="*/ 1786 w 10000"/>
              <a:gd name="connsiteY59" fmla="*/ 3613 h 10000"/>
              <a:gd name="connsiteX60" fmla="*/ 1564 w 10000"/>
              <a:gd name="connsiteY60" fmla="*/ 4171 h 10000"/>
              <a:gd name="connsiteX61" fmla="*/ 1339 w 10000"/>
              <a:gd name="connsiteY61" fmla="*/ 4729 h 10000"/>
              <a:gd name="connsiteX62" fmla="*/ 1339 w 10000"/>
              <a:gd name="connsiteY62" fmla="*/ 5271 h 10000"/>
              <a:gd name="connsiteX63" fmla="*/ 1339 w 10000"/>
              <a:gd name="connsiteY63" fmla="*/ 5689 h 10000"/>
              <a:gd name="connsiteX64" fmla="*/ 1118 w 10000"/>
              <a:gd name="connsiteY64" fmla="*/ 6248 h 10000"/>
              <a:gd name="connsiteX65" fmla="*/ 1118 w 10000"/>
              <a:gd name="connsiteY65" fmla="*/ 6667 h 10000"/>
              <a:gd name="connsiteX66" fmla="*/ 1118 w 10000"/>
              <a:gd name="connsiteY66" fmla="*/ 6946 h 10000"/>
              <a:gd name="connsiteX67" fmla="*/ 1118 w 10000"/>
              <a:gd name="connsiteY67" fmla="*/ 7365 h 10000"/>
              <a:gd name="connsiteX68" fmla="*/ 1339 w 10000"/>
              <a:gd name="connsiteY68" fmla="*/ 7644 h 10000"/>
              <a:gd name="connsiteX69" fmla="*/ 1339 w 10000"/>
              <a:gd name="connsiteY69" fmla="*/ 7784 h 10000"/>
              <a:gd name="connsiteX70" fmla="*/ 1564 w 10000"/>
              <a:gd name="connsiteY70" fmla="*/ 8063 h 10000"/>
              <a:gd name="connsiteX71" fmla="*/ 1786 w 10000"/>
              <a:gd name="connsiteY71" fmla="*/ 8202 h 10000"/>
              <a:gd name="connsiteX72" fmla="*/ 2007 w 10000"/>
              <a:gd name="connsiteY72" fmla="*/ 8342 h 10000"/>
              <a:gd name="connsiteX73" fmla="*/ 2874 w 10000"/>
              <a:gd name="connsiteY73" fmla="*/ 8604 h 10000"/>
              <a:gd name="connsiteX74" fmla="*/ 3323 w 10000"/>
              <a:gd name="connsiteY74" fmla="*/ 8743 h 10000"/>
              <a:gd name="connsiteX75" fmla="*/ 3767 w 10000"/>
              <a:gd name="connsiteY75" fmla="*/ 8743 h 10000"/>
              <a:gd name="connsiteX76" fmla="*/ 4220 w 10000"/>
              <a:gd name="connsiteY76" fmla="*/ 8883 h 10000"/>
              <a:gd name="connsiteX77" fmla="*/ 4887 w 10000"/>
              <a:gd name="connsiteY77" fmla="*/ 8883 h 10000"/>
              <a:gd name="connsiteX78" fmla="*/ 5332 w 10000"/>
              <a:gd name="connsiteY78" fmla="*/ 8743 h 10000"/>
              <a:gd name="connsiteX79" fmla="*/ 6005 w 10000"/>
              <a:gd name="connsiteY79" fmla="*/ 8743 h 10000"/>
              <a:gd name="connsiteX80" fmla="*/ 6675 w 10000"/>
              <a:gd name="connsiteY80" fmla="*/ 8604 h 10000"/>
              <a:gd name="connsiteX81" fmla="*/ 7122 w 10000"/>
              <a:gd name="connsiteY81" fmla="*/ 8604 h 10000"/>
              <a:gd name="connsiteX82" fmla="*/ 7567 w 10000"/>
              <a:gd name="connsiteY82" fmla="*/ 8342 h 10000"/>
              <a:gd name="connsiteX83" fmla="*/ 7766 w 10000"/>
              <a:gd name="connsiteY83" fmla="*/ 8202 h 10000"/>
              <a:gd name="connsiteX84" fmla="*/ 7986 w 10000"/>
              <a:gd name="connsiteY84" fmla="*/ 7923 h 10000"/>
              <a:gd name="connsiteX85" fmla="*/ 8210 w 10000"/>
              <a:gd name="connsiteY85" fmla="*/ 7644 h 10000"/>
              <a:gd name="connsiteX86" fmla="*/ 8436 w 10000"/>
              <a:gd name="connsiteY86" fmla="*/ 7086 h 10000"/>
              <a:gd name="connsiteX87" fmla="*/ 8436 w 10000"/>
              <a:gd name="connsiteY87" fmla="*/ 6527 h 10000"/>
              <a:gd name="connsiteX88" fmla="*/ 8659 w 10000"/>
              <a:gd name="connsiteY88" fmla="*/ 6248 h 10000"/>
              <a:gd name="connsiteX89" fmla="*/ 8659 w 10000"/>
              <a:gd name="connsiteY89" fmla="*/ 5969 h 10000"/>
              <a:gd name="connsiteX90" fmla="*/ 8659 w 10000"/>
              <a:gd name="connsiteY90" fmla="*/ 5829 h 10000"/>
              <a:gd name="connsiteX91" fmla="*/ 8883 w 10000"/>
              <a:gd name="connsiteY91" fmla="*/ 5689 h 10000"/>
              <a:gd name="connsiteX92" fmla="*/ 8883 w 10000"/>
              <a:gd name="connsiteY92" fmla="*/ 5550 h 10000"/>
              <a:gd name="connsiteX93" fmla="*/ 8883 w 10000"/>
              <a:gd name="connsiteY93" fmla="*/ 5410 h 10000"/>
              <a:gd name="connsiteX94" fmla="*/ 8883 w 10000"/>
              <a:gd name="connsiteY94" fmla="*/ 5410 h 10000"/>
              <a:gd name="connsiteX95" fmla="*/ 9107 w 10000"/>
              <a:gd name="connsiteY95" fmla="*/ 5410 h 10000"/>
              <a:gd name="connsiteX96" fmla="*/ 9107 w 10000"/>
              <a:gd name="connsiteY96" fmla="*/ 5410 h 10000"/>
              <a:gd name="connsiteX97" fmla="*/ 9107 w 10000"/>
              <a:gd name="connsiteY97" fmla="*/ 5550 h 10000"/>
              <a:gd name="connsiteX98" fmla="*/ 9330 w 10000"/>
              <a:gd name="connsiteY98" fmla="*/ 5689 h 10000"/>
              <a:gd name="connsiteX99" fmla="*/ 9330 w 10000"/>
              <a:gd name="connsiteY99" fmla="*/ 5829 h 10000"/>
              <a:gd name="connsiteX100" fmla="*/ 9330 w 10000"/>
              <a:gd name="connsiteY100" fmla="*/ 6108 h 10000"/>
              <a:gd name="connsiteX101" fmla="*/ 9330 w 10000"/>
              <a:gd name="connsiteY101" fmla="*/ 6387 h 10000"/>
              <a:gd name="connsiteX102" fmla="*/ 9330 w 10000"/>
              <a:gd name="connsiteY102" fmla="*/ 6667 h 10000"/>
              <a:gd name="connsiteX103" fmla="*/ 9550 w 10000"/>
              <a:gd name="connsiteY103" fmla="*/ 7225 h 10000"/>
              <a:gd name="connsiteX104" fmla="*/ 9550 w 10000"/>
              <a:gd name="connsiteY104" fmla="*/ 7644 h 10000"/>
              <a:gd name="connsiteX105" fmla="*/ 9778 w 10000"/>
              <a:gd name="connsiteY105" fmla="*/ 8063 h 10000"/>
              <a:gd name="connsiteX106" fmla="*/ 10000 w 10000"/>
              <a:gd name="connsiteY106" fmla="*/ 8342 h 10000"/>
              <a:gd name="connsiteX107" fmla="*/ 10000 w 10000"/>
              <a:gd name="connsiteY107" fmla="*/ 8604 h 10000"/>
              <a:gd name="connsiteX108" fmla="*/ 10000 w 10000"/>
              <a:gd name="connsiteY108" fmla="*/ 8743 h 10000"/>
              <a:gd name="connsiteX109" fmla="*/ 10000 w 10000"/>
              <a:gd name="connsiteY109" fmla="*/ 8883 h 10000"/>
              <a:gd name="connsiteX110" fmla="*/ 9778 w 10000"/>
              <a:gd name="connsiteY110" fmla="*/ 8883 h 10000"/>
              <a:gd name="connsiteX111" fmla="*/ 9550 w 10000"/>
              <a:gd name="connsiteY111" fmla="*/ 9023 h 10000"/>
              <a:gd name="connsiteX112" fmla="*/ 9330 w 10000"/>
              <a:gd name="connsiteY112" fmla="*/ 9162 h 10000"/>
              <a:gd name="connsiteX113" fmla="*/ 9107 w 10000"/>
              <a:gd name="connsiteY113" fmla="*/ 9302 h 10000"/>
              <a:gd name="connsiteX114" fmla="*/ 8659 w 10000"/>
              <a:gd name="connsiteY114" fmla="*/ 9442 h 10000"/>
              <a:gd name="connsiteX115" fmla="*/ 7766 w 10000"/>
              <a:gd name="connsiteY115" fmla="*/ 9721 h 10000"/>
              <a:gd name="connsiteX116" fmla="*/ 6899 w 10000"/>
              <a:gd name="connsiteY116" fmla="*/ 9860 h 10000"/>
              <a:gd name="connsiteX117" fmla="*/ 6231 w 10000"/>
              <a:gd name="connsiteY117" fmla="*/ 9860 h 10000"/>
              <a:gd name="connsiteX118" fmla="*/ 5332 w 10000"/>
              <a:gd name="connsiteY118" fmla="*/ 10000 h 10000"/>
              <a:gd name="connsiteX119" fmla="*/ 5332 w 10000"/>
              <a:gd name="connsiteY11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558 h 10000"/>
              <a:gd name="connsiteX35" fmla="*/ 1118 w 10000"/>
              <a:gd name="connsiteY35" fmla="*/ 419 h 10000"/>
              <a:gd name="connsiteX36" fmla="*/ 1339 w 10000"/>
              <a:gd name="connsiteY36" fmla="*/ 279 h 10000"/>
              <a:gd name="connsiteX37" fmla="*/ 1564 w 10000"/>
              <a:gd name="connsiteY37" fmla="*/ 140 h 10000"/>
              <a:gd name="connsiteX38" fmla="*/ 1564 w 10000"/>
              <a:gd name="connsiteY38" fmla="*/ 0 h 10000"/>
              <a:gd name="connsiteX39" fmla="*/ 1786 w 10000"/>
              <a:gd name="connsiteY39" fmla="*/ 0 h 10000"/>
              <a:gd name="connsiteX40" fmla="*/ 2007 w 10000"/>
              <a:gd name="connsiteY40" fmla="*/ 0 h 10000"/>
              <a:gd name="connsiteX41" fmla="*/ 2230 w 10000"/>
              <a:gd name="connsiteY41" fmla="*/ 0 h 10000"/>
              <a:gd name="connsiteX42" fmla="*/ 2429 w 10000"/>
              <a:gd name="connsiteY42" fmla="*/ 140 h 10000"/>
              <a:gd name="connsiteX43" fmla="*/ 2654 w 10000"/>
              <a:gd name="connsiteY43" fmla="*/ 140 h 10000"/>
              <a:gd name="connsiteX44" fmla="*/ 2874 w 10000"/>
              <a:gd name="connsiteY44" fmla="*/ 419 h 10000"/>
              <a:gd name="connsiteX45" fmla="*/ 3096 w 10000"/>
              <a:gd name="connsiteY45" fmla="*/ 558 h 10000"/>
              <a:gd name="connsiteX46" fmla="*/ 3323 w 10000"/>
              <a:gd name="connsiteY46" fmla="*/ 698 h 10000"/>
              <a:gd name="connsiteX47" fmla="*/ 3546 w 10000"/>
              <a:gd name="connsiteY47" fmla="*/ 838 h 10000"/>
              <a:gd name="connsiteX48" fmla="*/ 3546 w 10000"/>
              <a:gd name="connsiteY48" fmla="*/ 977 h 10000"/>
              <a:gd name="connsiteX49" fmla="*/ 3546 w 10000"/>
              <a:gd name="connsiteY49" fmla="*/ 1117 h 10000"/>
              <a:gd name="connsiteX50" fmla="*/ 3323 w 10000"/>
              <a:gd name="connsiteY50" fmla="*/ 1117 h 10000"/>
              <a:gd name="connsiteX51" fmla="*/ 3096 w 10000"/>
              <a:gd name="connsiteY51" fmla="*/ 1257 h 10000"/>
              <a:gd name="connsiteX52" fmla="*/ 3096 w 10000"/>
              <a:gd name="connsiteY52" fmla="*/ 1396 h 10000"/>
              <a:gd name="connsiteX53" fmla="*/ 2874 w 10000"/>
              <a:gd name="connsiteY53" fmla="*/ 1536 h 10000"/>
              <a:gd name="connsiteX54" fmla="*/ 2654 w 10000"/>
              <a:gd name="connsiteY54" fmla="*/ 1798 h 10000"/>
              <a:gd name="connsiteX55" fmla="*/ 2429 w 10000"/>
              <a:gd name="connsiteY55" fmla="*/ 2216 h 10000"/>
              <a:gd name="connsiteX56" fmla="*/ 2230 w 10000"/>
              <a:gd name="connsiteY56" fmla="*/ 2635 h 10000"/>
              <a:gd name="connsiteX57" fmla="*/ 2007 w 10000"/>
              <a:gd name="connsiteY57" fmla="*/ 3054 h 10000"/>
              <a:gd name="connsiteX58" fmla="*/ 1786 w 10000"/>
              <a:gd name="connsiteY58" fmla="*/ 3613 h 10000"/>
              <a:gd name="connsiteX59" fmla="*/ 1564 w 10000"/>
              <a:gd name="connsiteY59" fmla="*/ 4171 h 10000"/>
              <a:gd name="connsiteX60" fmla="*/ 1339 w 10000"/>
              <a:gd name="connsiteY60" fmla="*/ 4729 h 10000"/>
              <a:gd name="connsiteX61" fmla="*/ 1339 w 10000"/>
              <a:gd name="connsiteY61" fmla="*/ 5271 h 10000"/>
              <a:gd name="connsiteX62" fmla="*/ 1339 w 10000"/>
              <a:gd name="connsiteY62" fmla="*/ 5689 h 10000"/>
              <a:gd name="connsiteX63" fmla="*/ 1118 w 10000"/>
              <a:gd name="connsiteY63" fmla="*/ 6248 h 10000"/>
              <a:gd name="connsiteX64" fmla="*/ 1118 w 10000"/>
              <a:gd name="connsiteY64" fmla="*/ 6667 h 10000"/>
              <a:gd name="connsiteX65" fmla="*/ 1118 w 10000"/>
              <a:gd name="connsiteY65" fmla="*/ 6946 h 10000"/>
              <a:gd name="connsiteX66" fmla="*/ 1118 w 10000"/>
              <a:gd name="connsiteY66" fmla="*/ 7365 h 10000"/>
              <a:gd name="connsiteX67" fmla="*/ 1339 w 10000"/>
              <a:gd name="connsiteY67" fmla="*/ 7644 h 10000"/>
              <a:gd name="connsiteX68" fmla="*/ 1339 w 10000"/>
              <a:gd name="connsiteY68" fmla="*/ 7784 h 10000"/>
              <a:gd name="connsiteX69" fmla="*/ 1564 w 10000"/>
              <a:gd name="connsiteY69" fmla="*/ 8063 h 10000"/>
              <a:gd name="connsiteX70" fmla="*/ 1786 w 10000"/>
              <a:gd name="connsiteY70" fmla="*/ 8202 h 10000"/>
              <a:gd name="connsiteX71" fmla="*/ 2007 w 10000"/>
              <a:gd name="connsiteY71" fmla="*/ 8342 h 10000"/>
              <a:gd name="connsiteX72" fmla="*/ 2874 w 10000"/>
              <a:gd name="connsiteY72" fmla="*/ 8604 h 10000"/>
              <a:gd name="connsiteX73" fmla="*/ 3323 w 10000"/>
              <a:gd name="connsiteY73" fmla="*/ 8743 h 10000"/>
              <a:gd name="connsiteX74" fmla="*/ 3767 w 10000"/>
              <a:gd name="connsiteY74" fmla="*/ 8743 h 10000"/>
              <a:gd name="connsiteX75" fmla="*/ 4220 w 10000"/>
              <a:gd name="connsiteY75" fmla="*/ 8883 h 10000"/>
              <a:gd name="connsiteX76" fmla="*/ 4887 w 10000"/>
              <a:gd name="connsiteY76" fmla="*/ 8883 h 10000"/>
              <a:gd name="connsiteX77" fmla="*/ 5332 w 10000"/>
              <a:gd name="connsiteY77" fmla="*/ 8743 h 10000"/>
              <a:gd name="connsiteX78" fmla="*/ 6005 w 10000"/>
              <a:gd name="connsiteY78" fmla="*/ 8743 h 10000"/>
              <a:gd name="connsiteX79" fmla="*/ 6675 w 10000"/>
              <a:gd name="connsiteY79" fmla="*/ 8604 h 10000"/>
              <a:gd name="connsiteX80" fmla="*/ 7122 w 10000"/>
              <a:gd name="connsiteY80" fmla="*/ 8604 h 10000"/>
              <a:gd name="connsiteX81" fmla="*/ 7567 w 10000"/>
              <a:gd name="connsiteY81" fmla="*/ 8342 h 10000"/>
              <a:gd name="connsiteX82" fmla="*/ 7766 w 10000"/>
              <a:gd name="connsiteY82" fmla="*/ 8202 h 10000"/>
              <a:gd name="connsiteX83" fmla="*/ 7986 w 10000"/>
              <a:gd name="connsiteY83" fmla="*/ 7923 h 10000"/>
              <a:gd name="connsiteX84" fmla="*/ 8210 w 10000"/>
              <a:gd name="connsiteY84" fmla="*/ 7644 h 10000"/>
              <a:gd name="connsiteX85" fmla="*/ 8436 w 10000"/>
              <a:gd name="connsiteY85" fmla="*/ 7086 h 10000"/>
              <a:gd name="connsiteX86" fmla="*/ 8436 w 10000"/>
              <a:gd name="connsiteY86" fmla="*/ 6527 h 10000"/>
              <a:gd name="connsiteX87" fmla="*/ 8659 w 10000"/>
              <a:gd name="connsiteY87" fmla="*/ 6248 h 10000"/>
              <a:gd name="connsiteX88" fmla="*/ 8659 w 10000"/>
              <a:gd name="connsiteY88" fmla="*/ 5969 h 10000"/>
              <a:gd name="connsiteX89" fmla="*/ 8659 w 10000"/>
              <a:gd name="connsiteY89" fmla="*/ 5829 h 10000"/>
              <a:gd name="connsiteX90" fmla="*/ 8883 w 10000"/>
              <a:gd name="connsiteY90" fmla="*/ 5689 h 10000"/>
              <a:gd name="connsiteX91" fmla="*/ 8883 w 10000"/>
              <a:gd name="connsiteY91" fmla="*/ 5550 h 10000"/>
              <a:gd name="connsiteX92" fmla="*/ 8883 w 10000"/>
              <a:gd name="connsiteY92" fmla="*/ 5410 h 10000"/>
              <a:gd name="connsiteX93" fmla="*/ 8883 w 10000"/>
              <a:gd name="connsiteY93" fmla="*/ 5410 h 10000"/>
              <a:gd name="connsiteX94" fmla="*/ 9107 w 10000"/>
              <a:gd name="connsiteY94" fmla="*/ 5410 h 10000"/>
              <a:gd name="connsiteX95" fmla="*/ 9107 w 10000"/>
              <a:gd name="connsiteY95" fmla="*/ 5410 h 10000"/>
              <a:gd name="connsiteX96" fmla="*/ 9107 w 10000"/>
              <a:gd name="connsiteY96" fmla="*/ 5550 h 10000"/>
              <a:gd name="connsiteX97" fmla="*/ 9330 w 10000"/>
              <a:gd name="connsiteY97" fmla="*/ 5689 h 10000"/>
              <a:gd name="connsiteX98" fmla="*/ 9330 w 10000"/>
              <a:gd name="connsiteY98" fmla="*/ 5829 h 10000"/>
              <a:gd name="connsiteX99" fmla="*/ 9330 w 10000"/>
              <a:gd name="connsiteY99" fmla="*/ 6108 h 10000"/>
              <a:gd name="connsiteX100" fmla="*/ 9330 w 10000"/>
              <a:gd name="connsiteY100" fmla="*/ 6387 h 10000"/>
              <a:gd name="connsiteX101" fmla="*/ 9330 w 10000"/>
              <a:gd name="connsiteY101" fmla="*/ 6667 h 10000"/>
              <a:gd name="connsiteX102" fmla="*/ 9550 w 10000"/>
              <a:gd name="connsiteY102" fmla="*/ 7225 h 10000"/>
              <a:gd name="connsiteX103" fmla="*/ 9550 w 10000"/>
              <a:gd name="connsiteY103" fmla="*/ 7644 h 10000"/>
              <a:gd name="connsiteX104" fmla="*/ 9778 w 10000"/>
              <a:gd name="connsiteY104" fmla="*/ 8063 h 10000"/>
              <a:gd name="connsiteX105" fmla="*/ 10000 w 10000"/>
              <a:gd name="connsiteY105" fmla="*/ 8342 h 10000"/>
              <a:gd name="connsiteX106" fmla="*/ 10000 w 10000"/>
              <a:gd name="connsiteY106" fmla="*/ 8604 h 10000"/>
              <a:gd name="connsiteX107" fmla="*/ 10000 w 10000"/>
              <a:gd name="connsiteY107" fmla="*/ 8743 h 10000"/>
              <a:gd name="connsiteX108" fmla="*/ 10000 w 10000"/>
              <a:gd name="connsiteY108" fmla="*/ 8883 h 10000"/>
              <a:gd name="connsiteX109" fmla="*/ 9778 w 10000"/>
              <a:gd name="connsiteY109" fmla="*/ 8883 h 10000"/>
              <a:gd name="connsiteX110" fmla="*/ 9550 w 10000"/>
              <a:gd name="connsiteY110" fmla="*/ 9023 h 10000"/>
              <a:gd name="connsiteX111" fmla="*/ 9330 w 10000"/>
              <a:gd name="connsiteY111" fmla="*/ 9162 h 10000"/>
              <a:gd name="connsiteX112" fmla="*/ 9107 w 10000"/>
              <a:gd name="connsiteY112" fmla="*/ 9302 h 10000"/>
              <a:gd name="connsiteX113" fmla="*/ 8659 w 10000"/>
              <a:gd name="connsiteY113" fmla="*/ 9442 h 10000"/>
              <a:gd name="connsiteX114" fmla="*/ 7766 w 10000"/>
              <a:gd name="connsiteY114" fmla="*/ 9721 h 10000"/>
              <a:gd name="connsiteX115" fmla="*/ 6899 w 10000"/>
              <a:gd name="connsiteY115" fmla="*/ 9860 h 10000"/>
              <a:gd name="connsiteX116" fmla="*/ 6231 w 10000"/>
              <a:gd name="connsiteY116" fmla="*/ 9860 h 10000"/>
              <a:gd name="connsiteX117" fmla="*/ 5332 w 10000"/>
              <a:gd name="connsiteY117" fmla="*/ 10000 h 10000"/>
              <a:gd name="connsiteX118" fmla="*/ 5332 w 10000"/>
              <a:gd name="connsiteY11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339 w 10000"/>
              <a:gd name="connsiteY35" fmla="*/ 279 h 10000"/>
              <a:gd name="connsiteX36" fmla="*/ 1564 w 10000"/>
              <a:gd name="connsiteY36" fmla="*/ 140 h 10000"/>
              <a:gd name="connsiteX37" fmla="*/ 1564 w 10000"/>
              <a:gd name="connsiteY37" fmla="*/ 0 h 10000"/>
              <a:gd name="connsiteX38" fmla="*/ 1786 w 10000"/>
              <a:gd name="connsiteY38" fmla="*/ 0 h 10000"/>
              <a:gd name="connsiteX39" fmla="*/ 2007 w 10000"/>
              <a:gd name="connsiteY39" fmla="*/ 0 h 10000"/>
              <a:gd name="connsiteX40" fmla="*/ 2230 w 10000"/>
              <a:gd name="connsiteY40" fmla="*/ 0 h 10000"/>
              <a:gd name="connsiteX41" fmla="*/ 2429 w 10000"/>
              <a:gd name="connsiteY41" fmla="*/ 140 h 10000"/>
              <a:gd name="connsiteX42" fmla="*/ 2654 w 10000"/>
              <a:gd name="connsiteY42" fmla="*/ 140 h 10000"/>
              <a:gd name="connsiteX43" fmla="*/ 2874 w 10000"/>
              <a:gd name="connsiteY43" fmla="*/ 419 h 10000"/>
              <a:gd name="connsiteX44" fmla="*/ 3096 w 10000"/>
              <a:gd name="connsiteY44" fmla="*/ 558 h 10000"/>
              <a:gd name="connsiteX45" fmla="*/ 3323 w 10000"/>
              <a:gd name="connsiteY45" fmla="*/ 698 h 10000"/>
              <a:gd name="connsiteX46" fmla="*/ 3546 w 10000"/>
              <a:gd name="connsiteY46" fmla="*/ 838 h 10000"/>
              <a:gd name="connsiteX47" fmla="*/ 3546 w 10000"/>
              <a:gd name="connsiteY47" fmla="*/ 977 h 10000"/>
              <a:gd name="connsiteX48" fmla="*/ 3546 w 10000"/>
              <a:gd name="connsiteY48" fmla="*/ 1117 h 10000"/>
              <a:gd name="connsiteX49" fmla="*/ 3323 w 10000"/>
              <a:gd name="connsiteY49" fmla="*/ 1117 h 10000"/>
              <a:gd name="connsiteX50" fmla="*/ 3096 w 10000"/>
              <a:gd name="connsiteY50" fmla="*/ 1257 h 10000"/>
              <a:gd name="connsiteX51" fmla="*/ 3096 w 10000"/>
              <a:gd name="connsiteY51" fmla="*/ 1396 h 10000"/>
              <a:gd name="connsiteX52" fmla="*/ 2874 w 10000"/>
              <a:gd name="connsiteY52" fmla="*/ 1536 h 10000"/>
              <a:gd name="connsiteX53" fmla="*/ 2654 w 10000"/>
              <a:gd name="connsiteY53" fmla="*/ 1798 h 10000"/>
              <a:gd name="connsiteX54" fmla="*/ 2429 w 10000"/>
              <a:gd name="connsiteY54" fmla="*/ 2216 h 10000"/>
              <a:gd name="connsiteX55" fmla="*/ 2230 w 10000"/>
              <a:gd name="connsiteY55" fmla="*/ 2635 h 10000"/>
              <a:gd name="connsiteX56" fmla="*/ 2007 w 10000"/>
              <a:gd name="connsiteY56" fmla="*/ 3054 h 10000"/>
              <a:gd name="connsiteX57" fmla="*/ 1786 w 10000"/>
              <a:gd name="connsiteY57" fmla="*/ 3613 h 10000"/>
              <a:gd name="connsiteX58" fmla="*/ 1564 w 10000"/>
              <a:gd name="connsiteY58" fmla="*/ 4171 h 10000"/>
              <a:gd name="connsiteX59" fmla="*/ 1339 w 10000"/>
              <a:gd name="connsiteY59" fmla="*/ 4729 h 10000"/>
              <a:gd name="connsiteX60" fmla="*/ 1339 w 10000"/>
              <a:gd name="connsiteY60" fmla="*/ 5271 h 10000"/>
              <a:gd name="connsiteX61" fmla="*/ 1339 w 10000"/>
              <a:gd name="connsiteY61" fmla="*/ 5689 h 10000"/>
              <a:gd name="connsiteX62" fmla="*/ 1118 w 10000"/>
              <a:gd name="connsiteY62" fmla="*/ 6248 h 10000"/>
              <a:gd name="connsiteX63" fmla="*/ 1118 w 10000"/>
              <a:gd name="connsiteY63" fmla="*/ 6667 h 10000"/>
              <a:gd name="connsiteX64" fmla="*/ 1118 w 10000"/>
              <a:gd name="connsiteY64" fmla="*/ 6946 h 10000"/>
              <a:gd name="connsiteX65" fmla="*/ 1118 w 10000"/>
              <a:gd name="connsiteY65" fmla="*/ 7365 h 10000"/>
              <a:gd name="connsiteX66" fmla="*/ 1339 w 10000"/>
              <a:gd name="connsiteY66" fmla="*/ 7644 h 10000"/>
              <a:gd name="connsiteX67" fmla="*/ 1339 w 10000"/>
              <a:gd name="connsiteY67" fmla="*/ 7784 h 10000"/>
              <a:gd name="connsiteX68" fmla="*/ 1564 w 10000"/>
              <a:gd name="connsiteY68" fmla="*/ 8063 h 10000"/>
              <a:gd name="connsiteX69" fmla="*/ 1786 w 10000"/>
              <a:gd name="connsiteY69" fmla="*/ 8202 h 10000"/>
              <a:gd name="connsiteX70" fmla="*/ 2007 w 10000"/>
              <a:gd name="connsiteY70" fmla="*/ 8342 h 10000"/>
              <a:gd name="connsiteX71" fmla="*/ 2874 w 10000"/>
              <a:gd name="connsiteY71" fmla="*/ 8604 h 10000"/>
              <a:gd name="connsiteX72" fmla="*/ 3323 w 10000"/>
              <a:gd name="connsiteY72" fmla="*/ 8743 h 10000"/>
              <a:gd name="connsiteX73" fmla="*/ 3767 w 10000"/>
              <a:gd name="connsiteY73" fmla="*/ 8743 h 10000"/>
              <a:gd name="connsiteX74" fmla="*/ 4220 w 10000"/>
              <a:gd name="connsiteY74" fmla="*/ 8883 h 10000"/>
              <a:gd name="connsiteX75" fmla="*/ 4887 w 10000"/>
              <a:gd name="connsiteY75" fmla="*/ 8883 h 10000"/>
              <a:gd name="connsiteX76" fmla="*/ 5332 w 10000"/>
              <a:gd name="connsiteY76" fmla="*/ 8743 h 10000"/>
              <a:gd name="connsiteX77" fmla="*/ 6005 w 10000"/>
              <a:gd name="connsiteY77" fmla="*/ 8743 h 10000"/>
              <a:gd name="connsiteX78" fmla="*/ 6675 w 10000"/>
              <a:gd name="connsiteY78" fmla="*/ 8604 h 10000"/>
              <a:gd name="connsiteX79" fmla="*/ 7122 w 10000"/>
              <a:gd name="connsiteY79" fmla="*/ 8604 h 10000"/>
              <a:gd name="connsiteX80" fmla="*/ 7567 w 10000"/>
              <a:gd name="connsiteY80" fmla="*/ 8342 h 10000"/>
              <a:gd name="connsiteX81" fmla="*/ 7766 w 10000"/>
              <a:gd name="connsiteY81" fmla="*/ 8202 h 10000"/>
              <a:gd name="connsiteX82" fmla="*/ 7986 w 10000"/>
              <a:gd name="connsiteY82" fmla="*/ 7923 h 10000"/>
              <a:gd name="connsiteX83" fmla="*/ 8210 w 10000"/>
              <a:gd name="connsiteY83" fmla="*/ 7644 h 10000"/>
              <a:gd name="connsiteX84" fmla="*/ 8436 w 10000"/>
              <a:gd name="connsiteY84" fmla="*/ 7086 h 10000"/>
              <a:gd name="connsiteX85" fmla="*/ 8436 w 10000"/>
              <a:gd name="connsiteY85" fmla="*/ 6527 h 10000"/>
              <a:gd name="connsiteX86" fmla="*/ 8659 w 10000"/>
              <a:gd name="connsiteY86" fmla="*/ 6248 h 10000"/>
              <a:gd name="connsiteX87" fmla="*/ 8659 w 10000"/>
              <a:gd name="connsiteY87" fmla="*/ 5969 h 10000"/>
              <a:gd name="connsiteX88" fmla="*/ 8659 w 10000"/>
              <a:gd name="connsiteY88" fmla="*/ 5829 h 10000"/>
              <a:gd name="connsiteX89" fmla="*/ 8883 w 10000"/>
              <a:gd name="connsiteY89" fmla="*/ 5689 h 10000"/>
              <a:gd name="connsiteX90" fmla="*/ 8883 w 10000"/>
              <a:gd name="connsiteY90" fmla="*/ 5550 h 10000"/>
              <a:gd name="connsiteX91" fmla="*/ 8883 w 10000"/>
              <a:gd name="connsiteY91" fmla="*/ 5410 h 10000"/>
              <a:gd name="connsiteX92" fmla="*/ 8883 w 10000"/>
              <a:gd name="connsiteY92" fmla="*/ 5410 h 10000"/>
              <a:gd name="connsiteX93" fmla="*/ 9107 w 10000"/>
              <a:gd name="connsiteY93" fmla="*/ 5410 h 10000"/>
              <a:gd name="connsiteX94" fmla="*/ 9107 w 10000"/>
              <a:gd name="connsiteY94" fmla="*/ 5410 h 10000"/>
              <a:gd name="connsiteX95" fmla="*/ 9107 w 10000"/>
              <a:gd name="connsiteY95" fmla="*/ 5550 h 10000"/>
              <a:gd name="connsiteX96" fmla="*/ 9330 w 10000"/>
              <a:gd name="connsiteY96" fmla="*/ 5689 h 10000"/>
              <a:gd name="connsiteX97" fmla="*/ 9330 w 10000"/>
              <a:gd name="connsiteY97" fmla="*/ 5829 h 10000"/>
              <a:gd name="connsiteX98" fmla="*/ 9330 w 10000"/>
              <a:gd name="connsiteY98" fmla="*/ 6108 h 10000"/>
              <a:gd name="connsiteX99" fmla="*/ 9330 w 10000"/>
              <a:gd name="connsiteY99" fmla="*/ 6387 h 10000"/>
              <a:gd name="connsiteX100" fmla="*/ 9330 w 10000"/>
              <a:gd name="connsiteY100" fmla="*/ 6667 h 10000"/>
              <a:gd name="connsiteX101" fmla="*/ 9550 w 10000"/>
              <a:gd name="connsiteY101" fmla="*/ 7225 h 10000"/>
              <a:gd name="connsiteX102" fmla="*/ 9550 w 10000"/>
              <a:gd name="connsiteY102" fmla="*/ 7644 h 10000"/>
              <a:gd name="connsiteX103" fmla="*/ 9778 w 10000"/>
              <a:gd name="connsiteY103" fmla="*/ 8063 h 10000"/>
              <a:gd name="connsiteX104" fmla="*/ 10000 w 10000"/>
              <a:gd name="connsiteY104" fmla="*/ 8342 h 10000"/>
              <a:gd name="connsiteX105" fmla="*/ 10000 w 10000"/>
              <a:gd name="connsiteY105" fmla="*/ 8604 h 10000"/>
              <a:gd name="connsiteX106" fmla="*/ 10000 w 10000"/>
              <a:gd name="connsiteY106" fmla="*/ 8743 h 10000"/>
              <a:gd name="connsiteX107" fmla="*/ 10000 w 10000"/>
              <a:gd name="connsiteY107" fmla="*/ 8883 h 10000"/>
              <a:gd name="connsiteX108" fmla="*/ 9778 w 10000"/>
              <a:gd name="connsiteY108" fmla="*/ 8883 h 10000"/>
              <a:gd name="connsiteX109" fmla="*/ 9550 w 10000"/>
              <a:gd name="connsiteY109" fmla="*/ 9023 h 10000"/>
              <a:gd name="connsiteX110" fmla="*/ 9330 w 10000"/>
              <a:gd name="connsiteY110" fmla="*/ 9162 h 10000"/>
              <a:gd name="connsiteX111" fmla="*/ 9107 w 10000"/>
              <a:gd name="connsiteY111" fmla="*/ 9302 h 10000"/>
              <a:gd name="connsiteX112" fmla="*/ 8659 w 10000"/>
              <a:gd name="connsiteY112" fmla="*/ 9442 h 10000"/>
              <a:gd name="connsiteX113" fmla="*/ 7766 w 10000"/>
              <a:gd name="connsiteY113" fmla="*/ 9721 h 10000"/>
              <a:gd name="connsiteX114" fmla="*/ 6899 w 10000"/>
              <a:gd name="connsiteY114" fmla="*/ 9860 h 10000"/>
              <a:gd name="connsiteX115" fmla="*/ 6231 w 10000"/>
              <a:gd name="connsiteY115" fmla="*/ 9860 h 10000"/>
              <a:gd name="connsiteX116" fmla="*/ 5332 w 10000"/>
              <a:gd name="connsiteY116" fmla="*/ 10000 h 10000"/>
              <a:gd name="connsiteX117" fmla="*/ 5332 w 10000"/>
              <a:gd name="connsiteY11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564 w 10000"/>
              <a:gd name="connsiteY35" fmla="*/ 140 h 10000"/>
              <a:gd name="connsiteX36" fmla="*/ 1564 w 10000"/>
              <a:gd name="connsiteY36" fmla="*/ 0 h 10000"/>
              <a:gd name="connsiteX37" fmla="*/ 1786 w 10000"/>
              <a:gd name="connsiteY37" fmla="*/ 0 h 10000"/>
              <a:gd name="connsiteX38" fmla="*/ 2007 w 10000"/>
              <a:gd name="connsiteY38" fmla="*/ 0 h 10000"/>
              <a:gd name="connsiteX39" fmla="*/ 2230 w 10000"/>
              <a:gd name="connsiteY39" fmla="*/ 0 h 10000"/>
              <a:gd name="connsiteX40" fmla="*/ 2429 w 10000"/>
              <a:gd name="connsiteY40" fmla="*/ 140 h 10000"/>
              <a:gd name="connsiteX41" fmla="*/ 2654 w 10000"/>
              <a:gd name="connsiteY41" fmla="*/ 140 h 10000"/>
              <a:gd name="connsiteX42" fmla="*/ 2874 w 10000"/>
              <a:gd name="connsiteY42" fmla="*/ 419 h 10000"/>
              <a:gd name="connsiteX43" fmla="*/ 3096 w 10000"/>
              <a:gd name="connsiteY43" fmla="*/ 558 h 10000"/>
              <a:gd name="connsiteX44" fmla="*/ 3323 w 10000"/>
              <a:gd name="connsiteY44" fmla="*/ 698 h 10000"/>
              <a:gd name="connsiteX45" fmla="*/ 3546 w 10000"/>
              <a:gd name="connsiteY45" fmla="*/ 838 h 10000"/>
              <a:gd name="connsiteX46" fmla="*/ 3546 w 10000"/>
              <a:gd name="connsiteY46" fmla="*/ 977 h 10000"/>
              <a:gd name="connsiteX47" fmla="*/ 3546 w 10000"/>
              <a:gd name="connsiteY47" fmla="*/ 1117 h 10000"/>
              <a:gd name="connsiteX48" fmla="*/ 3323 w 10000"/>
              <a:gd name="connsiteY48" fmla="*/ 1117 h 10000"/>
              <a:gd name="connsiteX49" fmla="*/ 3096 w 10000"/>
              <a:gd name="connsiteY49" fmla="*/ 1257 h 10000"/>
              <a:gd name="connsiteX50" fmla="*/ 3096 w 10000"/>
              <a:gd name="connsiteY50" fmla="*/ 1396 h 10000"/>
              <a:gd name="connsiteX51" fmla="*/ 2874 w 10000"/>
              <a:gd name="connsiteY51" fmla="*/ 1536 h 10000"/>
              <a:gd name="connsiteX52" fmla="*/ 2654 w 10000"/>
              <a:gd name="connsiteY52" fmla="*/ 1798 h 10000"/>
              <a:gd name="connsiteX53" fmla="*/ 2429 w 10000"/>
              <a:gd name="connsiteY53" fmla="*/ 2216 h 10000"/>
              <a:gd name="connsiteX54" fmla="*/ 2230 w 10000"/>
              <a:gd name="connsiteY54" fmla="*/ 2635 h 10000"/>
              <a:gd name="connsiteX55" fmla="*/ 2007 w 10000"/>
              <a:gd name="connsiteY55" fmla="*/ 3054 h 10000"/>
              <a:gd name="connsiteX56" fmla="*/ 1786 w 10000"/>
              <a:gd name="connsiteY56" fmla="*/ 3613 h 10000"/>
              <a:gd name="connsiteX57" fmla="*/ 1564 w 10000"/>
              <a:gd name="connsiteY57" fmla="*/ 4171 h 10000"/>
              <a:gd name="connsiteX58" fmla="*/ 1339 w 10000"/>
              <a:gd name="connsiteY58" fmla="*/ 4729 h 10000"/>
              <a:gd name="connsiteX59" fmla="*/ 1339 w 10000"/>
              <a:gd name="connsiteY59" fmla="*/ 5271 h 10000"/>
              <a:gd name="connsiteX60" fmla="*/ 1339 w 10000"/>
              <a:gd name="connsiteY60" fmla="*/ 5689 h 10000"/>
              <a:gd name="connsiteX61" fmla="*/ 1118 w 10000"/>
              <a:gd name="connsiteY61" fmla="*/ 6248 h 10000"/>
              <a:gd name="connsiteX62" fmla="*/ 1118 w 10000"/>
              <a:gd name="connsiteY62" fmla="*/ 6667 h 10000"/>
              <a:gd name="connsiteX63" fmla="*/ 1118 w 10000"/>
              <a:gd name="connsiteY63" fmla="*/ 6946 h 10000"/>
              <a:gd name="connsiteX64" fmla="*/ 1118 w 10000"/>
              <a:gd name="connsiteY64" fmla="*/ 7365 h 10000"/>
              <a:gd name="connsiteX65" fmla="*/ 1339 w 10000"/>
              <a:gd name="connsiteY65" fmla="*/ 7644 h 10000"/>
              <a:gd name="connsiteX66" fmla="*/ 1339 w 10000"/>
              <a:gd name="connsiteY66" fmla="*/ 7784 h 10000"/>
              <a:gd name="connsiteX67" fmla="*/ 1564 w 10000"/>
              <a:gd name="connsiteY67" fmla="*/ 8063 h 10000"/>
              <a:gd name="connsiteX68" fmla="*/ 1786 w 10000"/>
              <a:gd name="connsiteY68" fmla="*/ 8202 h 10000"/>
              <a:gd name="connsiteX69" fmla="*/ 2007 w 10000"/>
              <a:gd name="connsiteY69" fmla="*/ 8342 h 10000"/>
              <a:gd name="connsiteX70" fmla="*/ 2874 w 10000"/>
              <a:gd name="connsiteY70" fmla="*/ 8604 h 10000"/>
              <a:gd name="connsiteX71" fmla="*/ 3323 w 10000"/>
              <a:gd name="connsiteY71" fmla="*/ 8743 h 10000"/>
              <a:gd name="connsiteX72" fmla="*/ 3767 w 10000"/>
              <a:gd name="connsiteY72" fmla="*/ 8743 h 10000"/>
              <a:gd name="connsiteX73" fmla="*/ 4220 w 10000"/>
              <a:gd name="connsiteY73" fmla="*/ 8883 h 10000"/>
              <a:gd name="connsiteX74" fmla="*/ 4887 w 10000"/>
              <a:gd name="connsiteY74" fmla="*/ 8883 h 10000"/>
              <a:gd name="connsiteX75" fmla="*/ 5332 w 10000"/>
              <a:gd name="connsiteY75" fmla="*/ 8743 h 10000"/>
              <a:gd name="connsiteX76" fmla="*/ 6005 w 10000"/>
              <a:gd name="connsiteY76" fmla="*/ 8743 h 10000"/>
              <a:gd name="connsiteX77" fmla="*/ 6675 w 10000"/>
              <a:gd name="connsiteY77" fmla="*/ 8604 h 10000"/>
              <a:gd name="connsiteX78" fmla="*/ 7122 w 10000"/>
              <a:gd name="connsiteY78" fmla="*/ 8604 h 10000"/>
              <a:gd name="connsiteX79" fmla="*/ 7567 w 10000"/>
              <a:gd name="connsiteY79" fmla="*/ 8342 h 10000"/>
              <a:gd name="connsiteX80" fmla="*/ 7766 w 10000"/>
              <a:gd name="connsiteY80" fmla="*/ 8202 h 10000"/>
              <a:gd name="connsiteX81" fmla="*/ 7986 w 10000"/>
              <a:gd name="connsiteY81" fmla="*/ 7923 h 10000"/>
              <a:gd name="connsiteX82" fmla="*/ 8210 w 10000"/>
              <a:gd name="connsiteY82" fmla="*/ 7644 h 10000"/>
              <a:gd name="connsiteX83" fmla="*/ 8436 w 10000"/>
              <a:gd name="connsiteY83" fmla="*/ 7086 h 10000"/>
              <a:gd name="connsiteX84" fmla="*/ 8436 w 10000"/>
              <a:gd name="connsiteY84" fmla="*/ 6527 h 10000"/>
              <a:gd name="connsiteX85" fmla="*/ 8659 w 10000"/>
              <a:gd name="connsiteY85" fmla="*/ 6248 h 10000"/>
              <a:gd name="connsiteX86" fmla="*/ 8659 w 10000"/>
              <a:gd name="connsiteY86" fmla="*/ 5969 h 10000"/>
              <a:gd name="connsiteX87" fmla="*/ 8659 w 10000"/>
              <a:gd name="connsiteY87" fmla="*/ 5829 h 10000"/>
              <a:gd name="connsiteX88" fmla="*/ 8883 w 10000"/>
              <a:gd name="connsiteY88" fmla="*/ 5689 h 10000"/>
              <a:gd name="connsiteX89" fmla="*/ 8883 w 10000"/>
              <a:gd name="connsiteY89" fmla="*/ 5550 h 10000"/>
              <a:gd name="connsiteX90" fmla="*/ 8883 w 10000"/>
              <a:gd name="connsiteY90" fmla="*/ 5410 h 10000"/>
              <a:gd name="connsiteX91" fmla="*/ 8883 w 10000"/>
              <a:gd name="connsiteY91" fmla="*/ 5410 h 10000"/>
              <a:gd name="connsiteX92" fmla="*/ 9107 w 10000"/>
              <a:gd name="connsiteY92" fmla="*/ 5410 h 10000"/>
              <a:gd name="connsiteX93" fmla="*/ 9107 w 10000"/>
              <a:gd name="connsiteY93" fmla="*/ 5410 h 10000"/>
              <a:gd name="connsiteX94" fmla="*/ 9107 w 10000"/>
              <a:gd name="connsiteY94" fmla="*/ 5550 h 10000"/>
              <a:gd name="connsiteX95" fmla="*/ 9330 w 10000"/>
              <a:gd name="connsiteY95" fmla="*/ 5689 h 10000"/>
              <a:gd name="connsiteX96" fmla="*/ 9330 w 10000"/>
              <a:gd name="connsiteY96" fmla="*/ 5829 h 10000"/>
              <a:gd name="connsiteX97" fmla="*/ 9330 w 10000"/>
              <a:gd name="connsiteY97" fmla="*/ 6108 h 10000"/>
              <a:gd name="connsiteX98" fmla="*/ 9330 w 10000"/>
              <a:gd name="connsiteY98" fmla="*/ 6387 h 10000"/>
              <a:gd name="connsiteX99" fmla="*/ 9330 w 10000"/>
              <a:gd name="connsiteY99" fmla="*/ 6667 h 10000"/>
              <a:gd name="connsiteX100" fmla="*/ 9550 w 10000"/>
              <a:gd name="connsiteY100" fmla="*/ 7225 h 10000"/>
              <a:gd name="connsiteX101" fmla="*/ 9550 w 10000"/>
              <a:gd name="connsiteY101" fmla="*/ 7644 h 10000"/>
              <a:gd name="connsiteX102" fmla="*/ 9778 w 10000"/>
              <a:gd name="connsiteY102" fmla="*/ 8063 h 10000"/>
              <a:gd name="connsiteX103" fmla="*/ 10000 w 10000"/>
              <a:gd name="connsiteY103" fmla="*/ 8342 h 10000"/>
              <a:gd name="connsiteX104" fmla="*/ 10000 w 10000"/>
              <a:gd name="connsiteY104" fmla="*/ 8604 h 10000"/>
              <a:gd name="connsiteX105" fmla="*/ 10000 w 10000"/>
              <a:gd name="connsiteY105" fmla="*/ 8743 h 10000"/>
              <a:gd name="connsiteX106" fmla="*/ 10000 w 10000"/>
              <a:gd name="connsiteY106" fmla="*/ 8883 h 10000"/>
              <a:gd name="connsiteX107" fmla="*/ 9778 w 10000"/>
              <a:gd name="connsiteY107" fmla="*/ 8883 h 10000"/>
              <a:gd name="connsiteX108" fmla="*/ 9550 w 10000"/>
              <a:gd name="connsiteY108" fmla="*/ 9023 h 10000"/>
              <a:gd name="connsiteX109" fmla="*/ 9330 w 10000"/>
              <a:gd name="connsiteY109" fmla="*/ 9162 h 10000"/>
              <a:gd name="connsiteX110" fmla="*/ 9107 w 10000"/>
              <a:gd name="connsiteY110" fmla="*/ 9302 h 10000"/>
              <a:gd name="connsiteX111" fmla="*/ 8659 w 10000"/>
              <a:gd name="connsiteY111" fmla="*/ 9442 h 10000"/>
              <a:gd name="connsiteX112" fmla="*/ 7766 w 10000"/>
              <a:gd name="connsiteY112" fmla="*/ 9721 h 10000"/>
              <a:gd name="connsiteX113" fmla="*/ 6899 w 10000"/>
              <a:gd name="connsiteY113" fmla="*/ 9860 h 10000"/>
              <a:gd name="connsiteX114" fmla="*/ 6231 w 10000"/>
              <a:gd name="connsiteY114" fmla="*/ 9860 h 10000"/>
              <a:gd name="connsiteX115" fmla="*/ 5332 w 10000"/>
              <a:gd name="connsiteY115" fmla="*/ 10000 h 10000"/>
              <a:gd name="connsiteX116" fmla="*/ 5332 w 10000"/>
              <a:gd name="connsiteY11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007 w 10000"/>
              <a:gd name="connsiteY37" fmla="*/ 0 h 10000"/>
              <a:gd name="connsiteX38" fmla="*/ 2230 w 10000"/>
              <a:gd name="connsiteY38" fmla="*/ 0 h 10000"/>
              <a:gd name="connsiteX39" fmla="*/ 2429 w 10000"/>
              <a:gd name="connsiteY39" fmla="*/ 140 h 10000"/>
              <a:gd name="connsiteX40" fmla="*/ 2654 w 10000"/>
              <a:gd name="connsiteY40" fmla="*/ 140 h 10000"/>
              <a:gd name="connsiteX41" fmla="*/ 2874 w 10000"/>
              <a:gd name="connsiteY41" fmla="*/ 419 h 10000"/>
              <a:gd name="connsiteX42" fmla="*/ 3096 w 10000"/>
              <a:gd name="connsiteY42" fmla="*/ 558 h 10000"/>
              <a:gd name="connsiteX43" fmla="*/ 3323 w 10000"/>
              <a:gd name="connsiteY43" fmla="*/ 698 h 10000"/>
              <a:gd name="connsiteX44" fmla="*/ 3546 w 10000"/>
              <a:gd name="connsiteY44" fmla="*/ 838 h 10000"/>
              <a:gd name="connsiteX45" fmla="*/ 3546 w 10000"/>
              <a:gd name="connsiteY45" fmla="*/ 977 h 10000"/>
              <a:gd name="connsiteX46" fmla="*/ 3546 w 10000"/>
              <a:gd name="connsiteY46" fmla="*/ 1117 h 10000"/>
              <a:gd name="connsiteX47" fmla="*/ 3323 w 10000"/>
              <a:gd name="connsiteY47" fmla="*/ 1117 h 10000"/>
              <a:gd name="connsiteX48" fmla="*/ 3096 w 10000"/>
              <a:gd name="connsiteY48" fmla="*/ 1257 h 10000"/>
              <a:gd name="connsiteX49" fmla="*/ 3096 w 10000"/>
              <a:gd name="connsiteY49" fmla="*/ 1396 h 10000"/>
              <a:gd name="connsiteX50" fmla="*/ 2874 w 10000"/>
              <a:gd name="connsiteY50" fmla="*/ 1536 h 10000"/>
              <a:gd name="connsiteX51" fmla="*/ 2654 w 10000"/>
              <a:gd name="connsiteY51" fmla="*/ 1798 h 10000"/>
              <a:gd name="connsiteX52" fmla="*/ 2429 w 10000"/>
              <a:gd name="connsiteY52" fmla="*/ 2216 h 10000"/>
              <a:gd name="connsiteX53" fmla="*/ 2230 w 10000"/>
              <a:gd name="connsiteY53" fmla="*/ 2635 h 10000"/>
              <a:gd name="connsiteX54" fmla="*/ 2007 w 10000"/>
              <a:gd name="connsiteY54" fmla="*/ 3054 h 10000"/>
              <a:gd name="connsiteX55" fmla="*/ 1786 w 10000"/>
              <a:gd name="connsiteY55" fmla="*/ 3613 h 10000"/>
              <a:gd name="connsiteX56" fmla="*/ 1564 w 10000"/>
              <a:gd name="connsiteY56" fmla="*/ 4171 h 10000"/>
              <a:gd name="connsiteX57" fmla="*/ 1339 w 10000"/>
              <a:gd name="connsiteY57" fmla="*/ 4729 h 10000"/>
              <a:gd name="connsiteX58" fmla="*/ 1339 w 10000"/>
              <a:gd name="connsiteY58" fmla="*/ 5271 h 10000"/>
              <a:gd name="connsiteX59" fmla="*/ 1339 w 10000"/>
              <a:gd name="connsiteY59" fmla="*/ 5689 h 10000"/>
              <a:gd name="connsiteX60" fmla="*/ 1118 w 10000"/>
              <a:gd name="connsiteY60" fmla="*/ 6248 h 10000"/>
              <a:gd name="connsiteX61" fmla="*/ 1118 w 10000"/>
              <a:gd name="connsiteY61" fmla="*/ 6667 h 10000"/>
              <a:gd name="connsiteX62" fmla="*/ 1118 w 10000"/>
              <a:gd name="connsiteY62" fmla="*/ 6946 h 10000"/>
              <a:gd name="connsiteX63" fmla="*/ 1118 w 10000"/>
              <a:gd name="connsiteY63" fmla="*/ 7365 h 10000"/>
              <a:gd name="connsiteX64" fmla="*/ 1339 w 10000"/>
              <a:gd name="connsiteY64" fmla="*/ 7644 h 10000"/>
              <a:gd name="connsiteX65" fmla="*/ 1339 w 10000"/>
              <a:gd name="connsiteY65" fmla="*/ 7784 h 10000"/>
              <a:gd name="connsiteX66" fmla="*/ 1564 w 10000"/>
              <a:gd name="connsiteY66" fmla="*/ 8063 h 10000"/>
              <a:gd name="connsiteX67" fmla="*/ 1786 w 10000"/>
              <a:gd name="connsiteY67" fmla="*/ 8202 h 10000"/>
              <a:gd name="connsiteX68" fmla="*/ 2007 w 10000"/>
              <a:gd name="connsiteY68" fmla="*/ 8342 h 10000"/>
              <a:gd name="connsiteX69" fmla="*/ 2874 w 10000"/>
              <a:gd name="connsiteY69" fmla="*/ 8604 h 10000"/>
              <a:gd name="connsiteX70" fmla="*/ 3323 w 10000"/>
              <a:gd name="connsiteY70" fmla="*/ 8743 h 10000"/>
              <a:gd name="connsiteX71" fmla="*/ 3767 w 10000"/>
              <a:gd name="connsiteY71" fmla="*/ 8743 h 10000"/>
              <a:gd name="connsiteX72" fmla="*/ 4220 w 10000"/>
              <a:gd name="connsiteY72" fmla="*/ 8883 h 10000"/>
              <a:gd name="connsiteX73" fmla="*/ 4887 w 10000"/>
              <a:gd name="connsiteY73" fmla="*/ 8883 h 10000"/>
              <a:gd name="connsiteX74" fmla="*/ 5332 w 10000"/>
              <a:gd name="connsiteY74" fmla="*/ 8743 h 10000"/>
              <a:gd name="connsiteX75" fmla="*/ 6005 w 10000"/>
              <a:gd name="connsiteY75" fmla="*/ 8743 h 10000"/>
              <a:gd name="connsiteX76" fmla="*/ 6675 w 10000"/>
              <a:gd name="connsiteY76" fmla="*/ 8604 h 10000"/>
              <a:gd name="connsiteX77" fmla="*/ 7122 w 10000"/>
              <a:gd name="connsiteY77" fmla="*/ 8604 h 10000"/>
              <a:gd name="connsiteX78" fmla="*/ 7567 w 10000"/>
              <a:gd name="connsiteY78" fmla="*/ 8342 h 10000"/>
              <a:gd name="connsiteX79" fmla="*/ 7766 w 10000"/>
              <a:gd name="connsiteY79" fmla="*/ 8202 h 10000"/>
              <a:gd name="connsiteX80" fmla="*/ 7986 w 10000"/>
              <a:gd name="connsiteY80" fmla="*/ 7923 h 10000"/>
              <a:gd name="connsiteX81" fmla="*/ 8210 w 10000"/>
              <a:gd name="connsiteY81" fmla="*/ 7644 h 10000"/>
              <a:gd name="connsiteX82" fmla="*/ 8436 w 10000"/>
              <a:gd name="connsiteY82" fmla="*/ 7086 h 10000"/>
              <a:gd name="connsiteX83" fmla="*/ 8436 w 10000"/>
              <a:gd name="connsiteY83" fmla="*/ 6527 h 10000"/>
              <a:gd name="connsiteX84" fmla="*/ 8659 w 10000"/>
              <a:gd name="connsiteY84" fmla="*/ 6248 h 10000"/>
              <a:gd name="connsiteX85" fmla="*/ 8659 w 10000"/>
              <a:gd name="connsiteY85" fmla="*/ 5969 h 10000"/>
              <a:gd name="connsiteX86" fmla="*/ 8659 w 10000"/>
              <a:gd name="connsiteY86" fmla="*/ 5829 h 10000"/>
              <a:gd name="connsiteX87" fmla="*/ 8883 w 10000"/>
              <a:gd name="connsiteY87" fmla="*/ 5689 h 10000"/>
              <a:gd name="connsiteX88" fmla="*/ 8883 w 10000"/>
              <a:gd name="connsiteY88" fmla="*/ 5550 h 10000"/>
              <a:gd name="connsiteX89" fmla="*/ 8883 w 10000"/>
              <a:gd name="connsiteY89" fmla="*/ 5410 h 10000"/>
              <a:gd name="connsiteX90" fmla="*/ 8883 w 10000"/>
              <a:gd name="connsiteY90" fmla="*/ 5410 h 10000"/>
              <a:gd name="connsiteX91" fmla="*/ 9107 w 10000"/>
              <a:gd name="connsiteY91" fmla="*/ 5410 h 10000"/>
              <a:gd name="connsiteX92" fmla="*/ 9107 w 10000"/>
              <a:gd name="connsiteY92" fmla="*/ 5410 h 10000"/>
              <a:gd name="connsiteX93" fmla="*/ 9107 w 10000"/>
              <a:gd name="connsiteY93" fmla="*/ 5550 h 10000"/>
              <a:gd name="connsiteX94" fmla="*/ 9330 w 10000"/>
              <a:gd name="connsiteY94" fmla="*/ 5689 h 10000"/>
              <a:gd name="connsiteX95" fmla="*/ 9330 w 10000"/>
              <a:gd name="connsiteY95" fmla="*/ 5829 h 10000"/>
              <a:gd name="connsiteX96" fmla="*/ 9330 w 10000"/>
              <a:gd name="connsiteY96" fmla="*/ 6108 h 10000"/>
              <a:gd name="connsiteX97" fmla="*/ 9330 w 10000"/>
              <a:gd name="connsiteY97" fmla="*/ 6387 h 10000"/>
              <a:gd name="connsiteX98" fmla="*/ 9330 w 10000"/>
              <a:gd name="connsiteY98" fmla="*/ 6667 h 10000"/>
              <a:gd name="connsiteX99" fmla="*/ 9550 w 10000"/>
              <a:gd name="connsiteY99" fmla="*/ 7225 h 10000"/>
              <a:gd name="connsiteX100" fmla="*/ 9550 w 10000"/>
              <a:gd name="connsiteY100" fmla="*/ 7644 h 10000"/>
              <a:gd name="connsiteX101" fmla="*/ 9778 w 10000"/>
              <a:gd name="connsiteY101" fmla="*/ 8063 h 10000"/>
              <a:gd name="connsiteX102" fmla="*/ 10000 w 10000"/>
              <a:gd name="connsiteY102" fmla="*/ 8342 h 10000"/>
              <a:gd name="connsiteX103" fmla="*/ 10000 w 10000"/>
              <a:gd name="connsiteY103" fmla="*/ 8604 h 10000"/>
              <a:gd name="connsiteX104" fmla="*/ 10000 w 10000"/>
              <a:gd name="connsiteY104" fmla="*/ 8743 h 10000"/>
              <a:gd name="connsiteX105" fmla="*/ 10000 w 10000"/>
              <a:gd name="connsiteY105" fmla="*/ 8883 h 10000"/>
              <a:gd name="connsiteX106" fmla="*/ 9778 w 10000"/>
              <a:gd name="connsiteY106" fmla="*/ 8883 h 10000"/>
              <a:gd name="connsiteX107" fmla="*/ 9550 w 10000"/>
              <a:gd name="connsiteY107" fmla="*/ 9023 h 10000"/>
              <a:gd name="connsiteX108" fmla="*/ 9330 w 10000"/>
              <a:gd name="connsiteY108" fmla="*/ 9162 h 10000"/>
              <a:gd name="connsiteX109" fmla="*/ 9107 w 10000"/>
              <a:gd name="connsiteY109" fmla="*/ 9302 h 10000"/>
              <a:gd name="connsiteX110" fmla="*/ 8659 w 10000"/>
              <a:gd name="connsiteY110" fmla="*/ 9442 h 10000"/>
              <a:gd name="connsiteX111" fmla="*/ 7766 w 10000"/>
              <a:gd name="connsiteY111" fmla="*/ 9721 h 10000"/>
              <a:gd name="connsiteX112" fmla="*/ 6899 w 10000"/>
              <a:gd name="connsiteY112" fmla="*/ 9860 h 10000"/>
              <a:gd name="connsiteX113" fmla="*/ 6231 w 10000"/>
              <a:gd name="connsiteY113" fmla="*/ 9860 h 10000"/>
              <a:gd name="connsiteX114" fmla="*/ 5332 w 10000"/>
              <a:gd name="connsiteY114" fmla="*/ 10000 h 10000"/>
              <a:gd name="connsiteX115" fmla="*/ 5332 w 10000"/>
              <a:gd name="connsiteY11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230 w 10000"/>
              <a:gd name="connsiteY37" fmla="*/ 0 h 10000"/>
              <a:gd name="connsiteX38" fmla="*/ 2429 w 10000"/>
              <a:gd name="connsiteY38" fmla="*/ 140 h 10000"/>
              <a:gd name="connsiteX39" fmla="*/ 2654 w 10000"/>
              <a:gd name="connsiteY39" fmla="*/ 140 h 10000"/>
              <a:gd name="connsiteX40" fmla="*/ 2874 w 10000"/>
              <a:gd name="connsiteY40" fmla="*/ 419 h 10000"/>
              <a:gd name="connsiteX41" fmla="*/ 3096 w 10000"/>
              <a:gd name="connsiteY41" fmla="*/ 558 h 10000"/>
              <a:gd name="connsiteX42" fmla="*/ 3323 w 10000"/>
              <a:gd name="connsiteY42" fmla="*/ 698 h 10000"/>
              <a:gd name="connsiteX43" fmla="*/ 3546 w 10000"/>
              <a:gd name="connsiteY43" fmla="*/ 838 h 10000"/>
              <a:gd name="connsiteX44" fmla="*/ 3546 w 10000"/>
              <a:gd name="connsiteY44" fmla="*/ 977 h 10000"/>
              <a:gd name="connsiteX45" fmla="*/ 3546 w 10000"/>
              <a:gd name="connsiteY45" fmla="*/ 1117 h 10000"/>
              <a:gd name="connsiteX46" fmla="*/ 3323 w 10000"/>
              <a:gd name="connsiteY46" fmla="*/ 1117 h 10000"/>
              <a:gd name="connsiteX47" fmla="*/ 3096 w 10000"/>
              <a:gd name="connsiteY47" fmla="*/ 1257 h 10000"/>
              <a:gd name="connsiteX48" fmla="*/ 3096 w 10000"/>
              <a:gd name="connsiteY48" fmla="*/ 1396 h 10000"/>
              <a:gd name="connsiteX49" fmla="*/ 2874 w 10000"/>
              <a:gd name="connsiteY49" fmla="*/ 1536 h 10000"/>
              <a:gd name="connsiteX50" fmla="*/ 2654 w 10000"/>
              <a:gd name="connsiteY50" fmla="*/ 1798 h 10000"/>
              <a:gd name="connsiteX51" fmla="*/ 2429 w 10000"/>
              <a:gd name="connsiteY51" fmla="*/ 2216 h 10000"/>
              <a:gd name="connsiteX52" fmla="*/ 2230 w 10000"/>
              <a:gd name="connsiteY52" fmla="*/ 2635 h 10000"/>
              <a:gd name="connsiteX53" fmla="*/ 2007 w 10000"/>
              <a:gd name="connsiteY53" fmla="*/ 3054 h 10000"/>
              <a:gd name="connsiteX54" fmla="*/ 1786 w 10000"/>
              <a:gd name="connsiteY54" fmla="*/ 3613 h 10000"/>
              <a:gd name="connsiteX55" fmla="*/ 1564 w 10000"/>
              <a:gd name="connsiteY55" fmla="*/ 4171 h 10000"/>
              <a:gd name="connsiteX56" fmla="*/ 1339 w 10000"/>
              <a:gd name="connsiteY56" fmla="*/ 4729 h 10000"/>
              <a:gd name="connsiteX57" fmla="*/ 1339 w 10000"/>
              <a:gd name="connsiteY57" fmla="*/ 5271 h 10000"/>
              <a:gd name="connsiteX58" fmla="*/ 1339 w 10000"/>
              <a:gd name="connsiteY58" fmla="*/ 5689 h 10000"/>
              <a:gd name="connsiteX59" fmla="*/ 1118 w 10000"/>
              <a:gd name="connsiteY59" fmla="*/ 6248 h 10000"/>
              <a:gd name="connsiteX60" fmla="*/ 1118 w 10000"/>
              <a:gd name="connsiteY60" fmla="*/ 6667 h 10000"/>
              <a:gd name="connsiteX61" fmla="*/ 1118 w 10000"/>
              <a:gd name="connsiteY61" fmla="*/ 6946 h 10000"/>
              <a:gd name="connsiteX62" fmla="*/ 1118 w 10000"/>
              <a:gd name="connsiteY62" fmla="*/ 7365 h 10000"/>
              <a:gd name="connsiteX63" fmla="*/ 1339 w 10000"/>
              <a:gd name="connsiteY63" fmla="*/ 7644 h 10000"/>
              <a:gd name="connsiteX64" fmla="*/ 1339 w 10000"/>
              <a:gd name="connsiteY64" fmla="*/ 7784 h 10000"/>
              <a:gd name="connsiteX65" fmla="*/ 1564 w 10000"/>
              <a:gd name="connsiteY65" fmla="*/ 8063 h 10000"/>
              <a:gd name="connsiteX66" fmla="*/ 1786 w 10000"/>
              <a:gd name="connsiteY66" fmla="*/ 8202 h 10000"/>
              <a:gd name="connsiteX67" fmla="*/ 2007 w 10000"/>
              <a:gd name="connsiteY67" fmla="*/ 8342 h 10000"/>
              <a:gd name="connsiteX68" fmla="*/ 2874 w 10000"/>
              <a:gd name="connsiteY68" fmla="*/ 8604 h 10000"/>
              <a:gd name="connsiteX69" fmla="*/ 3323 w 10000"/>
              <a:gd name="connsiteY69" fmla="*/ 8743 h 10000"/>
              <a:gd name="connsiteX70" fmla="*/ 3767 w 10000"/>
              <a:gd name="connsiteY70" fmla="*/ 8743 h 10000"/>
              <a:gd name="connsiteX71" fmla="*/ 4220 w 10000"/>
              <a:gd name="connsiteY71" fmla="*/ 8883 h 10000"/>
              <a:gd name="connsiteX72" fmla="*/ 4887 w 10000"/>
              <a:gd name="connsiteY72" fmla="*/ 8883 h 10000"/>
              <a:gd name="connsiteX73" fmla="*/ 5332 w 10000"/>
              <a:gd name="connsiteY73" fmla="*/ 8743 h 10000"/>
              <a:gd name="connsiteX74" fmla="*/ 6005 w 10000"/>
              <a:gd name="connsiteY74" fmla="*/ 8743 h 10000"/>
              <a:gd name="connsiteX75" fmla="*/ 6675 w 10000"/>
              <a:gd name="connsiteY75" fmla="*/ 8604 h 10000"/>
              <a:gd name="connsiteX76" fmla="*/ 7122 w 10000"/>
              <a:gd name="connsiteY76" fmla="*/ 8604 h 10000"/>
              <a:gd name="connsiteX77" fmla="*/ 7567 w 10000"/>
              <a:gd name="connsiteY77" fmla="*/ 8342 h 10000"/>
              <a:gd name="connsiteX78" fmla="*/ 7766 w 10000"/>
              <a:gd name="connsiteY78" fmla="*/ 8202 h 10000"/>
              <a:gd name="connsiteX79" fmla="*/ 7986 w 10000"/>
              <a:gd name="connsiteY79" fmla="*/ 7923 h 10000"/>
              <a:gd name="connsiteX80" fmla="*/ 8210 w 10000"/>
              <a:gd name="connsiteY80" fmla="*/ 7644 h 10000"/>
              <a:gd name="connsiteX81" fmla="*/ 8436 w 10000"/>
              <a:gd name="connsiteY81" fmla="*/ 7086 h 10000"/>
              <a:gd name="connsiteX82" fmla="*/ 8436 w 10000"/>
              <a:gd name="connsiteY82" fmla="*/ 6527 h 10000"/>
              <a:gd name="connsiteX83" fmla="*/ 8659 w 10000"/>
              <a:gd name="connsiteY83" fmla="*/ 6248 h 10000"/>
              <a:gd name="connsiteX84" fmla="*/ 8659 w 10000"/>
              <a:gd name="connsiteY84" fmla="*/ 5969 h 10000"/>
              <a:gd name="connsiteX85" fmla="*/ 8659 w 10000"/>
              <a:gd name="connsiteY85" fmla="*/ 5829 h 10000"/>
              <a:gd name="connsiteX86" fmla="*/ 8883 w 10000"/>
              <a:gd name="connsiteY86" fmla="*/ 5689 h 10000"/>
              <a:gd name="connsiteX87" fmla="*/ 8883 w 10000"/>
              <a:gd name="connsiteY87" fmla="*/ 5550 h 10000"/>
              <a:gd name="connsiteX88" fmla="*/ 8883 w 10000"/>
              <a:gd name="connsiteY88" fmla="*/ 5410 h 10000"/>
              <a:gd name="connsiteX89" fmla="*/ 8883 w 10000"/>
              <a:gd name="connsiteY89" fmla="*/ 5410 h 10000"/>
              <a:gd name="connsiteX90" fmla="*/ 9107 w 10000"/>
              <a:gd name="connsiteY90" fmla="*/ 5410 h 10000"/>
              <a:gd name="connsiteX91" fmla="*/ 9107 w 10000"/>
              <a:gd name="connsiteY91" fmla="*/ 5410 h 10000"/>
              <a:gd name="connsiteX92" fmla="*/ 9107 w 10000"/>
              <a:gd name="connsiteY92" fmla="*/ 5550 h 10000"/>
              <a:gd name="connsiteX93" fmla="*/ 9330 w 10000"/>
              <a:gd name="connsiteY93" fmla="*/ 5689 h 10000"/>
              <a:gd name="connsiteX94" fmla="*/ 9330 w 10000"/>
              <a:gd name="connsiteY94" fmla="*/ 5829 h 10000"/>
              <a:gd name="connsiteX95" fmla="*/ 9330 w 10000"/>
              <a:gd name="connsiteY95" fmla="*/ 6108 h 10000"/>
              <a:gd name="connsiteX96" fmla="*/ 9330 w 10000"/>
              <a:gd name="connsiteY96" fmla="*/ 6387 h 10000"/>
              <a:gd name="connsiteX97" fmla="*/ 9330 w 10000"/>
              <a:gd name="connsiteY97" fmla="*/ 6667 h 10000"/>
              <a:gd name="connsiteX98" fmla="*/ 9550 w 10000"/>
              <a:gd name="connsiteY98" fmla="*/ 7225 h 10000"/>
              <a:gd name="connsiteX99" fmla="*/ 9550 w 10000"/>
              <a:gd name="connsiteY99" fmla="*/ 7644 h 10000"/>
              <a:gd name="connsiteX100" fmla="*/ 9778 w 10000"/>
              <a:gd name="connsiteY100" fmla="*/ 8063 h 10000"/>
              <a:gd name="connsiteX101" fmla="*/ 10000 w 10000"/>
              <a:gd name="connsiteY101" fmla="*/ 8342 h 10000"/>
              <a:gd name="connsiteX102" fmla="*/ 10000 w 10000"/>
              <a:gd name="connsiteY102" fmla="*/ 8604 h 10000"/>
              <a:gd name="connsiteX103" fmla="*/ 10000 w 10000"/>
              <a:gd name="connsiteY103" fmla="*/ 8743 h 10000"/>
              <a:gd name="connsiteX104" fmla="*/ 10000 w 10000"/>
              <a:gd name="connsiteY104" fmla="*/ 8883 h 10000"/>
              <a:gd name="connsiteX105" fmla="*/ 9778 w 10000"/>
              <a:gd name="connsiteY105" fmla="*/ 8883 h 10000"/>
              <a:gd name="connsiteX106" fmla="*/ 9550 w 10000"/>
              <a:gd name="connsiteY106" fmla="*/ 9023 h 10000"/>
              <a:gd name="connsiteX107" fmla="*/ 9330 w 10000"/>
              <a:gd name="connsiteY107" fmla="*/ 9162 h 10000"/>
              <a:gd name="connsiteX108" fmla="*/ 9107 w 10000"/>
              <a:gd name="connsiteY108" fmla="*/ 9302 h 10000"/>
              <a:gd name="connsiteX109" fmla="*/ 8659 w 10000"/>
              <a:gd name="connsiteY109" fmla="*/ 9442 h 10000"/>
              <a:gd name="connsiteX110" fmla="*/ 7766 w 10000"/>
              <a:gd name="connsiteY110" fmla="*/ 9721 h 10000"/>
              <a:gd name="connsiteX111" fmla="*/ 6899 w 10000"/>
              <a:gd name="connsiteY111" fmla="*/ 9860 h 10000"/>
              <a:gd name="connsiteX112" fmla="*/ 6231 w 10000"/>
              <a:gd name="connsiteY112" fmla="*/ 9860 h 10000"/>
              <a:gd name="connsiteX113" fmla="*/ 5332 w 10000"/>
              <a:gd name="connsiteY113" fmla="*/ 10000 h 10000"/>
              <a:gd name="connsiteX114" fmla="*/ 5332 w 10000"/>
              <a:gd name="connsiteY11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2230 w 10000"/>
              <a:gd name="connsiteY36" fmla="*/ 0 h 10000"/>
              <a:gd name="connsiteX37" fmla="*/ 2429 w 10000"/>
              <a:gd name="connsiteY37" fmla="*/ 140 h 10000"/>
              <a:gd name="connsiteX38" fmla="*/ 2654 w 10000"/>
              <a:gd name="connsiteY38" fmla="*/ 140 h 10000"/>
              <a:gd name="connsiteX39" fmla="*/ 2874 w 10000"/>
              <a:gd name="connsiteY39" fmla="*/ 419 h 10000"/>
              <a:gd name="connsiteX40" fmla="*/ 3096 w 10000"/>
              <a:gd name="connsiteY40" fmla="*/ 558 h 10000"/>
              <a:gd name="connsiteX41" fmla="*/ 3323 w 10000"/>
              <a:gd name="connsiteY41" fmla="*/ 698 h 10000"/>
              <a:gd name="connsiteX42" fmla="*/ 3546 w 10000"/>
              <a:gd name="connsiteY42" fmla="*/ 838 h 10000"/>
              <a:gd name="connsiteX43" fmla="*/ 3546 w 10000"/>
              <a:gd name="connsiteY43" fmla="*/ 977 h 10000"/>
              <a:gd name="connsiteX44" fmla="*/ 3546 w 10000"/>
              <a:gd name="connsiteY44" fmla="*/ 1117 h 10000"/>
              <a:gd name="connsiteX45" fmla="*/ 3323 w 10000"/>
              <a:gd name="connsiteY45" fmla="*/ 1117 h 10000"/>
              <a:gd name="connsiteX46" fmla="*/ 3096 w 10000"/>
              <a:gd name="connsiteY46" fmla="*/ 1257 h 10000"/>
              <a:gd name="connsiteX47" fmla="*/ 3096 w 10000"/>
              <a:gd name="connsiteY47" fmla="*/ 1396 h 10000"/>
              <a:gd name="connsiteX48" fmla="*/ 2874 w 10000"/>
              <a:gd name="connsiteY48" fmla="*/ 1536 h 10000"/>
              <a:gd name="connsiteX49" fmla="*/ 2654 w 10000"/>
              <a:gd name="connsiteY49" fmla="*/ 1798 h 10000"/>
              <a:gd name="connsiteX50" fmla="*/ 2429 w 10000"/>
              <a:gd name="connsiteY50" fmla="*/ 2216 h 10000"/>
              <a:gd name="connsiteX51" fmla="*/ 2230 w 10000"/>
              <a:gd name="connsiteY51" fmla="*/ 2635 h 10000"/>
              <a:gd name="connsiteX52" fmla="*/ 2007 w 10000"/>
              <a:gd name="connsiteY52" fmla="*/ 3054 h 10000"/>
              <a:gd name="connsiteX53" fmla="*/ 1786 w 10000"/>
              <a:gd name="connsiteY53" fmla="*/ 3613 h 10000"/>
              <a:gd name="connsiteX54" fmla="*/ 1564 w 10000"/>
              <a:gd name="connsiteY54" fmla="*/ 4171 h 10000"/>
              <a:gd name="connsiteX55" fmla="*/ 1339 w 10000"/>
              <a:gd name="connsiteY55" fmla="*/ 4729 h 10000"/>
              <a:gd name="connsiteX56" fmla="*/ 1339 w 10000"/>
              <a:gd name="connsiteY56" fmla="*/ 5271 h 10000"/>
              <a:gd name="connsiteX57" fmla="*/ 1339 w 10000"/>
              <a:gd name="connsiteY57" fmla="*/ 5689 h 10000"/>
              <a:gd name="connsiteX58" fmla="*/ 1118 w 10000"/>
              <a:gd name="connsiteY58" fmla="*/ 6248 h 10000"/>
              <a:gd name="connsiteX59" fmla="*/ 1118 w 10000"/>
              <a:gd name="connsiteY59" fmla="*/ 6667 h 10000"/>
              <a:gd name="connsiteX60" fmla="*/ 1118 w 10000"/>
              <a:gd name="connsiteY60" fmla="*/ 6946 h 10000"/>
              <a:gd name="connsiteX61" fmla="*/ 1118 w 10000"/>
              <a:gd name="connsiteY61" fmla="*/ 7365 h 10000"/>
              <a:gd name="connsiteX62" fmla="*/ 1339 w 10000"/>
              <a:gd name="connsiteY62" fmla="*/ 7644 h 10000"/>
              <a:gd name="connsiteX63" fmla="*/ 1339 w 10000"/>
              <a:gd name="connsiteY63" fmla="*/ 7784 h 10000"/>
              <a:gd name="connsiteX64" fmla="*/ 1564 w 10000"/>
              <a:gd name="connsiteY64" fmla="*/ 8063 h 10000"/>
              <a:gd name="connsiteX65" fmla="*/ 1786 w 10000"/>
              <a:gd name="connsiteY65" fmla="*/ 8202 h 10000"/>
              <a:gd name="connsiteX66" fmla="*/ 2007 w 10000"/>
              <a:gd name="connsiteY66" fmla="*/ 8342 h 10000"/>
              <a:gd name="connsiteX67" fmla="*/ 2874 w 10000"/>
              <a:gd name="connsiteY67" fmla="*/ 8604 h 10000"/>
              <a:gd name="connsiteX68" fmla="*/ 3323 w 10000"/>
              <a:gd name="connsiteY68" fmla="*/ 8743 h 10000"/>
              <a:gd name="connsiteX69" fmla="*/ 3767 w 10000"/>
              <a:gd name="connsiteY69" fmla="*/ 8743 h 10000"/>
              <a:gd name="connsiteX70" fmla="*/ 4220 w 10000"/>
              <a:gd name="connsiteY70" fmla="*/ 8883 h 10000"/>
              <a:gd name="connsiteX71" fmla="*/ 4887 w 10000"/>
              <a:gd name="connsiteY71" fmla="*/ 8883 h 10000"/>
              <a:gd name="connsiteX72" fmla="*/ 5332 w 10000"/>
              <a:gd name="connsiteY72" fmla="*/ 8743 h 10000"/>
              <a:gd name="connsiteX73" fmla="*/ 6005 w 10000"/>
              <a:gd name="connsiteY73" fmla="*/ 8743 h 10000"/>
              <a:gd name="connsiteX74" fmla="*/ 6675 w 10000"/>
              <a:gd name="connsiteY74" fmla="*/ 8604 h 10000"/>
              <a:gd name="connsiteX75" fmla="*/ 7122 w 10000"/>
              <a:gd name="connsiteY75" fmla="*/ 8604 h 10000"/>
              <a:gd name="connsiteX76" fmla="*/ 7567 w 10000"/>
              <a:gd name="connsiteY76" fmla="*/ 8342 h 10000"/>
              <a:gd name="connsiteX77" fmla="*/ 7766 w 10000"/>
              <a:gd name="connsiteY77" fmla="*/ 8202 h 10000"/>
              <a:gd name="connsiteX78" fmla="*/ 7986 w 10000"/>
              <a:gd name="connsiteY78" fmla="*/ 7923 h 10000"/>
              <a:gd name="connsiteX79" fmla="*/ 8210 w 10000"/>
              <a:gd name="connsiteY79" fmla="*/ 7644 h 10000"/>
              <a:gd name="connsiteX80" fmla="*/ 8436 w 10000"/>
              <a:gd name="connsiteY80" fmla="*/ 7086 h 10000"/>
              <a:gd name="connsiteX81" fmla="*/ 8436 w 10000"/>
              <a:gd name="connsiteY81" fmla="*/ 6527 h 10000"/>
              <a:gd name="connsiteX82" fmla="*/ 8659 w 10000"/>
              <a:gd name="connsiteY82" fmla="*/ 6248 h 10000"/>
              <a:gd name="connsiteX83" fmla="*/ 8659 w 10000"/>
              <a:gd name="connsiteY83" fmla="*/ 5969 h 10000"/>
              <a:gd name="connsiteX84" fmla="*/ 8659 w 10000"/>
              <a:gd name="connsiteY84" fmla="*/ 5829 h 10000"/>
              <a:gd name="connsiteX85" fmla="*/ 8883 w 10000"/>
              <a:gd name="connsiteY85" fmla="*/ 5689 h 10000"/>
              <a:gd name="connsiteX86" fmla="*/ 8883 w 10000"/>
              <a:gd name="connsiteY86" fmla="*/ 5550 h 10000"/>
              <a:gd name="connsiteX87" fmla="*/ 8883 w 10000"/>
              <a:gd name="connsiteY87" fmla="*/ 5410 h 10000"/>
              <a:gd name="connsiteX88" fmla="*/ 8883 w 10000"/>
              <a:gd name="connsiteY88" fmla="*/ 5410 h 10000"/>
              <a:gd name="connsiteX89" fmla="*/ 9107 w 10000"/>
              <a:gd name="connsiteY89" fmla="*/ 5410 h 10000"/>
              <a:gd name="connsiteX90" fmla="*/ 9107 w 10000"/>
              <a:gd name="connsiteY90" fmla="*/ 5410 h 10000"/>
              <a:gd name="connsiteX91" fmla="*/ 9107 w 10000"/>
              <a:gd name="connsiteY91" fmla="*/ 5550 h 10000"/>
              <a:gd name="connsiteX92" fmla="*/ 9330 w 10000"/>
              <a:gd name="connsiteY92" fmla="*/ 5689 h 10000"/>
              <a:gd name="connsiteX93" fmla="*/ 9330 w 10000"/>
              <a:gd name="connsiteY93" fmla="*/ 5829 h 10000"/>
              <a:gd name="connsiteX94" fmla="*/ 9330 w 10000"/>
              <a:gd name="connsiteY94" fmla="*/ 6108 h 10000"/>
              <a:gd name="connsiteX95" fmla="*/ 9330 w 10000"/>
              <a:gd name="connsiteY95" fmla="*/ 6387 h 10000"/>
              <a:gd name="connsiteX96" fmla="*/ 9330 w 10000"/>
              <a:gd name="connsiteY96" fmla="*/ 6667 h 10000"/>
              <a:gd name="connsiteX97" fmla="*/ 9550 w 10000"/>
              <a:gd name="connsiteY97" fmla="*/ 7225 h 10000"/>
              <a:gd name="connsiteX98" fmla="*/ 9550 w 10000"/>
              <a:gd name="connsiteY98" fmla="*/ 7644 h 10000"/>
              <a:gd name="connsiteX99" fmla="*/ 9778 w 10000"/>
              <a:gd name="connsiteY99" fmla="*/ 8063 h 10000"/>
              <a:gd name="connsiteX100" fmla="*/ 10000 w 10000"/>
              <a:gd name="connsiteY100" fmla="*/ 8342 h 10000"/>
              <a:gd name="connsiteX101" fmla="*/ 10000 w 10000"/>
              <a:gd name="connsiteY101" fmla="*/ 8604 h 10000"/>
              <a:gd name="connsiteX102" fmla="*/ 10000 w 10000"/>
              <a:gd name="connsiteY102" fmla="*/ 8743 h 10000"/>
              <a:gd name="connsiteX103" fmla="*/ 10000 w 10000"/>
              <a:gd name="connsiteY103" fmla="*/ 8883 h 10000"/>
              <a:gd name="connsiteX104" fmla="*/ 9778 w 10000"/>
              <a:gd name="connsiteY104" fmla="*/ 8883 h 10000"/>
              <a:gd name="connsiteX105" fmla="*/ 9550 w 10000"/>
              <a:gd name="connsiteY105" fmla="*/ 9023 h 10000"/>
              <a:gd name="connsiteX106" fmla="*/ 9330 w 10000"/>
              <a:gd name="connsiteY106" fmla="*/ 9162 h 10000"/>
              <a:gd name="connsiteX107" fmla="*/ 9107 w 10000"/>
              <a:gd name="connsiteY107" fmla="*/ 9302 h 10000"/>
              <a:gd name="connsiteX108" fmla="*/ 8659 w 10000"/>
              <a:gd name="connsiteY108" fmla="*/ 9442 h 10000"/>
              <a:gd name="connsiteX109" fmla="*/ 7766 w 10000"/>
              <a:gd name="connsiteY109" fmla="*/ 9721 h 10000"/>
              <a:gd name="connsiteX110" fmla="*/ 6899 w 10000"/>
              <a:gd name="connsiteY110" fmla="*/ 9860 h 10000"/>
              <a:gd name="connsiteX111" fmla="*/ 6231 w 10000"/>
              <a:gd name="connsiteY111" fmla="*/ 9860 h 10000"/>
              <a:gd name="connsiteX112" fmla="*/ 5332 w 10000"/>
              <a:gd name="connsiteY112" fmla="*/ 10000 h 10000"/>
              <a:gd name="connsiteX113" fmla="*/ 5332 w 10000"/>
              <a:gd name="connsiteY11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0 h 10000"/>
              <a:gd name="connsiteX35" fmla="*/ 2230 w 10000"/>
              <a:gd name="connsiteY35" fmla="*/ 0 h 10000"/>
              <a:gd name="connsiteX36" fmla="*/ 2429 w 10000"/>
              <a:gd name="connsiteY36" fmla="*/ 140 h 10000"/>
              <a:gd name="connsiteX37" fmla="*/ 2654 w 10000"/>
              <a:gd name="connsiteY37" fmla="*/ 140 h 10000"/>
              <a:gd name="connsiteX38" fmla="*/ 2874 w 10000"/>
              <a:gd name="connsiteY38" fmla="*/ 419 h 10000"/>
              <a:gd name="connsiteX39" fmla="*/ 3096 w 10000"/>
              <a:gd name="connsiteY39" fmla="*/ 558 h 10000"/>
              <a:gd name="connsiteX40" fmla="*/ 3323 w 10000"/>
              <a:gd name="connsiteY40" fmla="*/ 698 h 10000"/>
              <a:gd name="connsiteX41" fmla="*/ 3546 w 10000"/>
              <a:gd name="connsiteY41" fmla="*/ 838 h 10000"/>
              <a:gd name="connsiteX42" fmla="*/ 3546 w 10000"/>
              <a:gd name="connsiteY42" fmla="*/ 977 h 10000"/>
              <a:gd name="connsiteX43" fmla="*/ 3546 w 10000"/>
              <a:gd name="connsiteY43" fmla="*/ 1117 h 10000"/>
              <a:gd name="connsiteX44" fmla="*/ 3323 w 10000"/>
              <a:gd name="connsiteY44" fmla="*/ 1117 h 10000"/>
              <a:gd name="connsiteX45" fmla="*/ 3096 w 10000"/>
              <a:gd name="connsiteY45" fmla="*/ 1257 h 10000"/>
              <a:gd name="connsiteX46" fmla="*/ 3096 w 10000"/>
              <a:gd name="connsiteY46" fmla="*/ 1396 h 10000"/>
              <a:gd name="connsiteX47" fmla="*/ 2874 w 10000"/>
              <a:gd name="connsiteY47" fmla="*/ 1536 h 10000"/>
              <a:gd name="connsiteX48" fmla="*/ 2654 w 10000"/>
              <a:gd name="connsiteY48" fmla="*/ 1798 h 10000"/>
              <a:gd name="connsiteX49" fmla="*/ 2429 w 10000"/>
              <a:gd name="connsiteY49" fmla="*/ 2216 h 10000"/>
              <a:gd name="connsiteX50" fmla="*/ 2230 w 10000"/>
              <a:gd name="connsiteY50" fmla="*/ 2635 h 10000"/>
              <a:gd name="connsiteX51" fmla="*/ 2007 w 10000"/>
              <a:gd name="connsiteY51" fmla="*/ 3054 h 10000"/>
              <a:gd name="connsiteX52" fmla="*/ 1786 w 10000"/>
              <a:gd name="connsiteY52" fmla="*/ 3613 h 10000"/>
              <a:gd name="connsiteX53" fmla="*/ 1564 w 10000"/>
              <a:gd name="connsiteY53" fmla="*/ 4171 h 10000"/>
              <a:gd name="connsiteX54" fmla="*/ 1339 w 10000"/>
              <a:gd name="connsiteY54" fmla="*/ 4729 h 10000"/>
              <a:gd name="connsiteX55" fmla="*/ 1339 w 10000"/>
              <a:gd name="connsiteY55" fmla="*/ 5271 h 10000"/>
              <a:gd name="connsiteX56" fmla="*/ 1339 w 10000"/>
              <a:gd name="connsiteY56" fmla="*/ 5689 h 10000"/>
              <a:gd name="connsiteX57" fmla="*/ 1118 w 10000"/>
              <a:gd name="connsiteY57" fmla="*/ 6248 h 10000"/>
              <a:gd name="connsiteX58" fmla="*/ 1118 w 10000"/>
              <a:gd name="connsiteY58" fmla="*/ 6667 h 10000"/>
              <a:gd name="connsiteX59" fmla="*/ 1118 w 10000"/>
              <a:gd name="connsiteY59" fmla="*/ 6946 h 10000"/>
              <a:gd name="connsiteX60" fmla="*/ 1118 w 10000"/>
              <a:gd name="connsiteY60" fmla="*/ 7365 h 10000"/>
              <a:gd name="connsiteX61" fmla="*/ 1339 w 10000"/>
              <a:gd name="connsiteY61" fmla="*/ 7644 h 10000"/>
              <a:gd name="connsiteX62" fmla="*/ 1339 w 10000"/>
              <a:gd name="connsiteY62" fmla="*/ 7784 h 10000"/>
              <a:gd name="connsiteX63" fmla="*/ 1564 w 10000"/>
              <a:gd name="connsiteY63" fmla="*/ 8063 h 10000"/>
              <a:gd name="connsiteX64" fmla="*/ 1786 w 10000"/>
              <a:gd name="connsiteY64" fmla="*/ 8202 h 10000"/>
              <a:gd name="connsiteX65" fmla="*/ 2007 w 10000"/>
              <a:gd name="connsiteY65" fmla="*/ 8342 h 10000"/>
              <a:gd name="connsiteX66" fmla="*/ 2874 w 10000"/>
              <a:gd name="connsiteY66" fmla="*/ 8604 h 10000"/>
              <a:gd name="connsiteX67" fmla="*/ 3323 w 10000"/>
              <a:gd name="connsiteY67" fmla="*/ 8743 h 10000"/>
              <a:gd name="connsiteX68" fmla="*/ 3767 w 10000"/>
              <a:gd name="connsiteY68" fmla="*/ 8743 h 10000"/>
              <a:gd name="connsiteX69" fmla="*/ 4220 w 10000"/>
              <a:gd name="connsiteY69" fmla="*/ 8883 h 10000"/>
              <a:gd name="connsiteX70" fmla="*/ 4887 w 10000"/>
              <a:gd name="connsiteY70" fmla="*/ 8883 h 10000"/>
              <a:gd name="connsiteX71" fmla="*/ 5332 w 10000"/>
              <a:gd name="connsiteY71" fmla="*/ 8743 h 10000"/>
              <a:gd name="connsiteX72" fmla="*/ 6005 w 10000"/>
              <a:gd name="connsiteY72" fmla="*/ 8743 h 10000"/>
              <a:gd name="connsiteX73" fmla="*/ 6675 w 10000"/>
              <a:gd name="connsiteY73" fmla="*/ 8604 h 10000"/>
              <a:gd name="connsiteX74" fmla="*/ 7122 w 10000"/>
              <a:gd name="connsiteY74" fmla="*/ 8604 h 10000"/>
              <a:gd name="connsiteX75" fmla="*/ 7567 w 10000"/>
              <a:gd name="connsiteY75" fmla="*/ 8342 h 10000"/>
              <a:gd name="connsiteX76" fmla="*/ 7766 w 10000"/>
              <a:gd name="connsiteY76" fmla="*/ 8202 h 10000"/>
              <a:gd name="connsiteX77" fmla="*/ 7986 w 10000"/>
              <a:gd name="connsiteY77" fmla="*/ 7923 h 10000"/>
              <a:gd name="connsiteX78" fmla="*/ 8210 w 10000"/>
              <a:gd name="connsiteY78" fmla="*/ 7644 h 10000"/>
              <a:gd name="connsiteX79" fmla="*/ 8436 w 10000"/>
              <a:gd name="connsiteY79" fmla="*/ 7086 h 10000"/>
              <a:gd name="connsiteX80" fmla="*/ 8436 w 10000"/>
              <a:gd name="connsiteY80" fmla="*/ 6527 h 10000"/>
              <a:gd name="connsiteX81" fmla="*/ 8659 w 10000"/>
              <a:gd name="connsiteY81" fmla="*/ 6248 h 10000"/>
              <a:gd name="connsiteX82" fmla="*/ 8659 w 10000"/>
              <a:gd name="connsiteY82" fmla="*/ 5969 h 10000"/>
              <a:gd name="connsiteX83" fmla="*/ 8659 w 10000"/>
              <a:gd name="connsiteY83" fmla="*/ 5829 h 10000"/>
              <a:gd name="connsiteX84" fmla="*/ 8883 w 10000"/>
              <a:gd name="connsiteY84" fmla="*/ 5689 h 10000"/>
              <a:gd name="connsiteX85" fmla="*/ 8883 w 10000"/>
              <a:gd name="connsiteY85" fmla="*/ 5550 h 10000"/>
              <a:gd name="connsiteX86" fmla="*/ 8883 w 10000"/>
              <a:gd name="connsiteY86" fmla="*/ 5410 h 10000"/>
              <a:gd name="connsiteX87" fmla="*/ 8883 w 10000"/>
              <a:gd name="connsiteY87" fmla="*/ 5410 h 10000"/>
              <a:gd name="connsiteX88" fmla="*/ 9107 w 10000"/>
              <a:gd name="connsiteY88" fmla="*/ 5410 h 10000"/>
              <a:gd name="connsiteX89" fmla="*/ 9107 w 10000"/>
              <a:gd name="connsiteY89" fmla="*/ 5410 h 10000"/>
              <a:gd name="connsiteX90" fmla="*/ 9107 w 10000"/>
              <a:gd name="connsiteY90" fmla="*/ 5550 h 10000"/>
              <a:gd name="connsiteX91" fmla="*/ 9330 w 10000"/>
              <a:gd name="connsiteY91" fmla="*/ 5689 h 10000"/>
              <a:gd name="connsiteX92" fmla="*/ 9330 w 10000"/>
              <a:gd name="connsiteY92" fmla="*/ 5829 h 10000"/>
              <a:gd name="connsiteX93" fmla="*/ 9330 w 10000"/>
              <a:gd name="connsiteY93" fmla="*/ 6108 h 10000"/>
              <a:gd name="connsiteX94" fmla="*/ 9330 w 10000"/>
              <a:gd name="connsiteY94" fmla="*/ 6387 h 10000"/>
              <a:gd name="connsiteX95" fmla="*/ 9330 w 10000"/>
              <a:gd name="connsiteY95" fmla="*/ 6667 h 10000"/>
              <a:gd name="connsiteX96" fmla="*/ 9550 w 10000"/>
              <a:gd name="connsiteY96" fmla="*/ 7225 h 10000"/>
              <a:gd name="connsiteX97" fmla="*/ 9550 w 10000"/>
              <a:gd name="connsiteY97" fmla="*/ 7644 h 10000"/>
              <a:gd name="connsiteX98" fmla="*/ 9778 w 10000"/>
              <a:gd name="connsiteY98" fmla="*/ 8063 h 10000"/>
              <a:gd name="connsiteX99" fmla="*/ 10000 w 10000"/>
              <a:gd name="connsiteY99" fmla="*/ 8342 h 10000"/>
              <a:gd name="connsiteX100" fmla="*/ 10000 w 10000"/>
              <a:gd name="connsiteY100" fmla="*/ 8604 h 10000"/>
              <a:gd name="connsiteX101" fmla="*/ 10000 w 10000"/>
              <a:gd name="connsiteY101" fmla="*/ 8743 h 10000"/>
              <a:gd name="connsiteX102" fmla="*/ 10000 w 10000"/>
              <a:gd name="connsiteY102" fmla="*/ 8883 h 10000"/>
              <a:gd name="connsiteX103" fmla="*/ 9778 w 10000"/>
              <a:gd name="connsiteY103" fmla="*/ 8883 h 10000"/>
              <a:gd name="connsiteX104" fmla="*/ 9550 w 10000"/>
              <a:gd name="connsiteY104" fmla="*/ 9023 h 10000"/>
              <a:gd name="connsiteX105" fmla="*/ 9330 w 10000"/>
              <a:gd name="connsiteY105" fmla="*/ 9162 h 10000"/>
              <a:gd name="connsiteX106" fmla="*/ 9107 w 10000"/>
              <a:gd name="connsiteY106" fmla="*/ 9302 h 10000"/>
              <a:gd name="connsiteX107" fmla="*/ 8659 w 10000"/>
              <a:gd name="connsiteY107" fmla="*/ 9442 h 10000"/>
              <a:gd name="connsiteX108" fmla="*/ 7766 w 10000"/>
              <a:gd name="connsiteY108" fmla="*/ 9721 h 10000"/>
              <a:gd name="connsiteX109" fmla="*/ 6899 w 10000"/>
              <a:gd name="connsiteY109" fmla="*/ 9860 h 10000"/>
              <a:gd name="connsiteX110" fmla="*/ 6231 w 10000"/>
              <a:gd name="connsiteY110" fmla="*/ 9860 h 10000"/>
              <a:gd name="connsiteX111" fmla="*/ 5332 w 10000"/>
              <a:gd name="connsiteY111" fmla="*/ 10000 h 10000"/>
              <a:gd name="connsiteX112" fmla="*/ 5332 w 10000"/>
              <a:gd name="connsiteY11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2230 w 10000"/>
              <a:gd name="connsiteY34" fmla="*/ 0 h 10000"/>
              <a:gd name="connsiteX35" fmla="*/ 2429 w 10000"/>
              <a:gd name="connsiteY35" fmla="*/ 140 h 10000"/>
              <a:gd name="connsiteX36" fmla="*/ 2654 w 10000"/>
              <a:gd name="connsiteY36" fmla="*/ 140 h 10000"/>
              <a:gd name="connsiteX37" fmla="*/ 2874 w 10000"/>
              <a:gd name="connsiteY37" fmla="*/ 419 h 10000"/>
              <a:gd name="connsiteX38" fmla="*/ 3096 w 10000"/>
              <a:gd name="connsiteY38" fmla="*/ 558 h 10000"/>
              <a:gd name="connsiteX39" fmla="*/ 3323 w 10000"/>
              <a:gd name="connsiteY39" fmla="*/ 698 h 10000"/>
              <a:gd name="connsiteX40" fmla="*/ 3546 w 10000"/>
              <a:gd name="connsiteY40" fmla="*/ 838 h 10000"/>
              <a:gd name="connsiteX41" fmla="*/ 3546 w 10000"/>
              <a:gd name="connsiteY41" fmla="*/ 977 h 10000"/>
              <a:gd name="connsiteX42" fmla="*/ 3546 w 10000"/>
              <a:gd name="connsiteY42" fmla="*/ 1117 h 10000"/>
              <a:gd name="connsiteX43" fmla="*/ 3323 w 10000"/>
              <a:gd name="connsiteY43" fmla="*/ 1117 h 10000"/>
              <a:gd name="connsiteX44" fmla="*/ 3096 w 10000"/>
              <a:gd name="connsiteY44" fmla="*/ 1257 h 10000"/>
              <a:gd name="connsiteX45" fmla="*/ 3096 w 10000"/>
              <a:gd name="connsiteY45" fmla="*/ 1396 h 10000"/>
              <a:gd name="connsiteX46" fmla="*/ 2874 w 10000"/>
              <a:gd name="connsiteY46" fmla="*/ 1536 h 10000"/>
              <a:gd name="connsiteX47" fmla="*/ 2654 w 10000"/>
              <a:gd name="connsiteY47" fmla="*/ 1798 h 10000"/>
              <a:gd name="connsiteX48" fmla="*/ 2429 w 10000"/>
              <a:gd name="connsiteY48" fmla="*/ 2216 h 10000"/>
              <a:gd name="connsiteX49" fmla="*/ 2230 w 10000"/>
              <a:gd name="connsiteY49" fmla="*/ 2635 h 10000"/>
              <a:gd name="connsiteX50" fmla="*/ 2007 w 10000"/>
              <a:gd name="connsiteY50" fmla="*/ 3054 h 10000"/>
              <a:gd name="connsiteX51" fmla="*/ 1786 w 10000"/>
              <a:gd name="connsiteY51" fmla="*/ 3613 h 10000"/>
              <a:gd name="connsiteX52" fmla="*/ 1564 w 10000"/>
              <a:gd name="connsiteY52" fmla="*/ 4171 h 10000"/>
              <a:gd name="connsiteX53" fmla="*/ 1339 w 10000"/>
              <a:gd name="connsiteY53" fmla="*/ 4729 h 10000"/>
              <a:gd name="connsiteX54" fmla="*/ 1339 w 10000"/>
              <a:gd name="connsiteY54" fmla="*/ 5271 h 10000"/>
              <a:gd name="connsiteX55" fmla="*/ 1339 w 10000"/>
              <a:gd name="connsiteY55" fmla="*/ 5689 h 10000"/>
              <a:gd name="connsiteX56" fmla="*/ 1118 w 10000"/>
              <a:gd name="connsiteY56" fmla="*/ 6248 h 10000"/>
              <a:gd name="connsiteX57" fmla="*/ 1118 w 10000"/>
              <a:gd name="connsiteY57" fmla="*/ 6667 h 10000"/>
              <a:gd name="connsiteX58" fmla="*/ 1118 w 10000"/>
              <a:gd name="connsiteY58" fmla="*/ 6946 h 10000"/>
              <a:gd name="connsiteX59" fmla="*/ 1118 w 10000"/>
              <a:gd name="connsiteY59" fmla="*/ 7365 h 10000"/>
              <a:gd name="connsiteX60" fmla="*/ 1339 w 10000"/>
              <a:gd name="connsiteY60" fmla="*/ 7644 h 10000"/>
              <a:gd name="connsiteX61" fmla="*/ 1339 w 10000"/>
              <a:gd name="connsiteY61" fmla="*/ 7784 h 10000"/>
              <a:gd name="connsiteX62" fmla="*/ 1564 w 10000"/>
              <a:gd name="connsiteY62" fmla="*/ 8063 h 10000"/>
              <a:gd name="connsiteX63" fmla="*/ 1786 w 10000"/>
              <a:gd name="connsiteY63" fmla="*/ 8202 h 10000"/>
              <a:gd name="connsiteX64" fmla="*/ 2007 w 10000"/>
              <a:gd name="connsiteY64" fmla="*/ 8342 h 10000"/>
              <a:gd name="connsiteX65" fmla="*/ 2874 w 10000"/>
              <a:gd name="connsiteY65" fmla="*/ 8604 h 10000"/>
              <a:gd name="connsiteX66" fmla="*/ 3323 w 10000"/>
              <a:gd name="connsiteY66" fmla="*/ 8743 h 10000"/>
              <a:gd name="connsiteX67" fmla="*/ 3767 w 10000"/>
              <a:gd name="connsiteY67" fmla="*/ 8743 h 10000"/>
              <a:gd name="connsiteX68" fmla="*/ 4220 w 10000"/>
              <a:gd name="connsiteY68" fmla="*/ 8883 h 10000"/>
              <a:gd name="connsiteX69" fmla="*/ 4887 w 10000"/>
              <a:gd name="connsiteY69" fmla="*/ 8883 h 10000"/>
              <a:gd name="connsiteX70" fmla="*/ 5332 w 10000"/>
              <a:gd name="connsiteY70" fmla="*/ 8743 h 10000"/>
              <a:gd name="connsiteX71" fmla="*/ 6005 w 10000"/>
              <a:gd name="connsiteY71" fmla="*/ 8743 h 10000"/>
              <a:gd name="connsiteX72" fmla="*/ 6675 w 10000"/>
              <a:gd name="connsiteY72" fmla="*/ 8604 h 10000"/>
              <a:gd name="connsiteX73" fmla="*/ 7122 w 10000"/>
              <a:gd name="connsiteY73" fmla="*/ 8604 h 10000"/>
              <a:gd name="connsiteX74" fmla="*/ 7567 w 10000"/>
              <a:gd name="connsiteY74" fmla="*/ 8342 h 10000"/>
              <a:gd name="connsiteX75" fmla="*/ 7766 w 10000"/>
              <a:gd name="connsiteY75" fmla="*/ 8202 h 10000"/>
              <a:gd name="connsiteX76" fmla="*/ 7986 w 10000"/>
              <a:gd name="connsiteY76" fmla="*/ 7923 h 10000"/>
              <a:gd name="connsiteX77" fmla="*/ 8210 w 10000"/>
              <a:gd name="connsiteY77" fmla="*/ 7644 h 10000"/>
              <a:gd name="connsiteX78" fmla="*/ 8436 w 10000"/>
              <a:gd name="connsiteY78" fmla="*/ 7086 h 10000"/>
              <a:gd name="connsiteX79" fmla="*/ 8436 w 10000"/>
              <a:gd name="connsiteY79" fmla="*/ 6527 h 10000"/>
              <a:gd name="connsiteX80" fmla="*/ 8659 w 10000"/>
              <a:gd name="connsiteY80" fmla="*/ 6248 h 10000"/>
              <a:gd name="connsiteX81" fmla="*/ 8659 w 10000"/>
              <a:gd name="connsiteY81" fmla="*/ 5969 h 10000"/>
              <a:gd name="connsiteX82" fmla="*/ 8659 w 10000"/>
              <a:gd name="connsiteY82" fmla="*/ 5829 h 10000"/>
              <a:gd name="connsiteX83" fmla="*/ 8883 w 10000"/>
              <a:gd name="connsiteY83" fmla="*/ 5689 h 10000"/>
              <a:gd name="connsiteX84" fmla="*/ 8883 w 10000"/>
              <a:gd name="connsiteY84" fmla="*/ 5550 h 10000"/>
              <a:gd name="connsiteX85" fmla="*/ 8883 w 10000"/>
              <a:gd name="connsiteY85" fmla="*/ 5410 h 10000"/>
              <a:gd name="connsiteX86" fmla="*/ 8883 w 10000"/>
              <a:gd name="connsiteY86" fmla="*/ 5410 h 10000"/>
              <a:gd name="connsiteX87" fmla="*/ 9107 w 10000"/>
              <a:gd name="connsiteY87" fmla="*/ 5410 h 10000"/>
              <a:gd name="connsiteX88" fmla="*/ 9107 w 10000"/>
              <a:gd name="connsiteY88" fmla="*/ 5410 h 10000"/>
              <a:gd name="connsiteX89" fmla="*/ 9107 w 10000"/>
              <a:gd name="connsiteY89" fmla="*/ 5550 h 10000"/>
              <a:gd name="connsiteX90" fmla="*/ 9330 w 10000"/>
              <a:gd name="connsiteY90" fmla="*/ 5689 h 10000"/>
              <a:gd name="connsiteX91" fmla="*/ 9330 w 10000"/>
              <a:gd name="connsiteY91" fmla="*/ 5829 h 10000"/>
              <a:gd name="connsiteX92" fmla="*/ 9330 w 10000"/>
              <a:gd name="connsiteY92" fmla="*/ 6108 h 10000"/>
              <a:gd name="connsiteX93" fmla="*/ 9330 w 10000"/>
              <a:gd name="connsiteY93" fmla="*/ 6387 h 10000"/>
              <a:gd name="connsiteX94" fmla="*/ 9330 w 10000"/>
              <a:gd name="connsiteY94" fmla="*/ 6667 h 10000"/>
              <a:gd name="connsiteX95" fmla="*/ 9550 w 10000"/>
              <a:gd name="connsiteY95" fmla="*/ 7225 h 10000"/>
              <a:gd name="connsiteX96" fmla="*/ 9550 w 10000"/>
              <a:gd name="connsiteY96" fmla="*/ 7644 h 10000"/>
              <a:gd name="connsiteX97" fmla="*/ 9778 w 10000"/>
              <a:gd name="connsiteY97" fmla="*/ 8063 h 10000"/>
              <a:gd name="connsiteX98" fmla="*/ 10000 w 10000"/>
              <a:gd name="connsiteY98" fmla="*/ 8342 h 10000"/>
              <a:gd name="connsiteX99" fmla="*/ 10000 w 10000"/>
              <a:gd name="connsiteY99" fmla="*/ 8604 h 10000"/>
              <a:gd name="connsiteX100" fmla="*/ 10000 w 10000"/>
              <a:gd name="connsiteY100" fmla="*/ 8743 h 10000"/>
              <a:gd name="connsiteX101" fmla="*/ 10000 w 10000"/>
              <a:gd name="connsiteY101" fmla="*/ 8883 h 10000"/>
              <a:gd name="connsiteX102" fmla="*/ 9778 w 10000"/>
              <a:gd name="connsiteY102" fmla="*/ 8883 h 10000"/>
              <a:gd name="connsiteX103" fmla="*/ 9550 w 10000"/>
              <a:gd name="connsiteY103" fmla="*/ 9023 h 10000"/>
              <a:gd name="connsiteX104" fmla="*/ 9330 w 10000"/>
              <a:gd name="connsiteY104" fmla="*/ 9162 h 10000"/>
              <a:gd name="connsiteX105" fmla="*/ 9107 w 10000"/>
              <a:gd name="connsiteY105" fmla="*/ 9302 h 10000"/>
              <a:gd name="connsiteX106" fmla="*/ 8659 w 10000"/>
              <a:gd name="connsiteY106" fmla="*/ 9442 h 10000"/>
              <a:gd name="connsiteX107" fmla="*/ 7766 w 10000"/>
              <a:gd name="connsiteY107" fmla="*/ 9721 h 10000"/>
              <a:gd name="connsiteX108" fmla="*/ 6899 w 10000"/>
              <a:gd name="connsiteY108" fmla="*/ 9860 h 10000"/>
              <a:gd name="connsiteX109" fmla="*/ 6231 w 10000"/>
              <a:gd name="connsiteY109" fmla="*/ 9860 h 10000"/>
              <a:gd name="connsiteX110" fmla="*/ 5332 w 10000"/>
              <a:gd name="connsiteY110" fmla="*/ 10000 h 10000"/>
              <a:gd name="connsiteX111" fmla="*/ 5332 w 10000"/>
              <a:gd name="connsiteY111" fmla="*/ 10000 h 10000"/>
              <a:gd name="connsiteX0" fmla="*/ 5332 w 10000"/>
              <a:gd name="connsiteY0" fmla="*/ 9860 h 9860"/>
              <a:gd name="connsiteX1" fmla="*/ 4665 w 10000"/>
              <a:gd name="connsiteY1" fmla="*/ 9860 h 9860"/>
              <a:gd name="connsiteX2" fmla="*/ 3991 w 10000"/>
              <a:gd name="connsiteY2" fmla="*/ 9860 h 9860"/>
              <a:gd name="connsiteX3" fmla="*/ 3323 w 10000"/>
              <a:gd name="connsiteY3" fmla="*/ 9720 h 9860"/>
              <a:gd name="connsiteX4" fmla="*/ 2654 w 10000"/>
              <a:gd name="connsiteY4" fmla="*/ 9581 h 9860"/>
              <a:gd name="connsiteX5" fmla="*/ 2007 w 10000"/>
              <a:gd name="connsiteY5" fmla="*/ 9441 h 9860"/>
              <a:gd name="connsiteX6" fmla="*/ 1564 w 10000"/>
              <a:gd name="connsiteY6" fmla="*/ 9162 h 9860"/>
              <a:gd name="connsiteX7" fmla="*/ 1118 w 10000"/>
              <a:gd name="connsiteY7" fmla="*/ 9022 h 9860"/>
              <a:gd name="connsiteX8" fmla="*/ 894 w 10000"/>
              <a:gd name="connsiteY8" fmla="*/ 8603 h 9860"/>
              <a:gd name="connsiteX9" fmla="*/ 445 w 10000"/>
              <a:gd name="connsiteY9" fmla="*/ 8324 h 9860"/>
              <a:gd name="connsiteX10" fmla="*/ 220 w 10000"/>
              <a:gd name="connsiteY10" fmla="*/ 7923 h 9860"/>
              <a:gd name="connsiteX11" fmla="*/ 220 w 10000"/>
              <a:gd name="connsiteY11" fmla="*/ 7504 h 9860"/>
              <a:gd name="connsiteX12" fmla="*/ 0 w 10000"/>
              <a:gd name="connsiteY12" fmla="*/ 7085 h 9860"/>
              <a:gd name="connsiteX13" fmla="*/ 0 w 10000"/>
              <a:gd name="connsiteY13" fmla="*/ 6666 h 9860"/>
              <a:gd name="connsiteX14" fmla="*/ 0 w 10000"/>
              <a:gd name="connsiteY14" fmla="*/ 6247 h 9860"/>
              <a:gd name="connsiteX15" fmla="*/ 220 w 10000"/>
              <a:gd name="connsiteY15" fmla="*/ 5549 h 9860"/>
              <a:gd name="connsiteX16" fmla="*/ 220 w 10000"/>
              <a:gd name="connsiteY16" fmla="*/ 5410 h 9860"/>
              <a:gd name="connsiteX17" fmla="*/ 220 w 10000"/>
              <a:gd name="connsiteY17" fmla="*/ 5131 h 9860"/>
              <a:gd name="connsiteX18" fmla="*/ 445 w 10000"/>
              <a:gd name="connsiteY18" fmla="*/ 4869 h 9860"/>
              <a:gd name="connsiteX19" fmla="*/ 445 w 10000"/>
              <a:gd name="connsiteY19" fmla="*/ 4589 h 9860"/>
              <a:gd name="connsiteX20" fmla="*/ 445 w 10000"/>
              <a:gd name="connsiteY20" fmla="*/ 4310 h 9860"/>
              <a:gd name="connsiteX21" fmla="*/ 671 w 10000"/>
              <a:gd name="connsiteY21" fmla="*/ 3891 h 9860"/>
              <a:gd name="connsiteX22" fmla="*/ 671 w 10000"/>
              <a:gd name="connsiteY22" fmla="*/ 3473 h 9860"/>
              <a:gd name="connsiteX23" fmla="*/ 894 w 10000"/>
              <a:gd name="connsiteY23" fmla="*/ 3054 h 9860"/>
              <a:gd name="connsiteX24" fmla="*/ 894 w 10000"/>
              <a:gd name="connsiteY24" fmla="*/ 2635 h 9860"/>
              <a:gd name="connsiteX25" fmla="*/ 894 w 10000"/>
              <a:gd name="connsiteY25" fmla="*/ 2216 h 9860"/>
              <a:gd name="connsiteX26" fmla="*/ 1118 w 10000"/>
              <a:gd name="connsiteY26" fmla="*/ 1937 h 9860"/>
              <a:gd name="connsiteX27" fmla="*/ 1118 w 10000"/>
              <a:gd name="connsiteY27" fmla="*/ 1658 h 9860"/>
              <a:gd name="connsiteX28" fmla="*/ 1118 w 10000"/>
              <a:gd name="connsiteY28" fmla="*/ 1396 h 9860"/>
              <a:gd name="connsiteX29" fmla="*/ 1118 w 10000"/>
              <a:gd name="connsiteY29" fmla="*/ 1256 h 9860"/>
              <a:gd name="connsiteX30" fmla="*/ 1118 w 10000"/>
              <a:gd name="connsiteY30" fmla="*/ 1117 h 9860"/>
              <a:gd name="connsiteX31" fmla="*/ 1118 w 10000"/>
              <a:gd name="connsiteY31" fmla="*/ 1117 h 9860"/>
              <a:gd name="connsiteX32" fmla="*/ 1118 w 10000"/>
              <a:gd name="connsiteY32" fmla="*/ 1117 h 9860"/>
              <a:gd name="connsiteX33" fmla="*/ 894 w 10000"/>
              <a:gd name="connsiteY33" fmla="*/ 1117 h 9860"/>
              <a:gd name="connsiteX34" fmla="*/ 2429 w 10000"/>
              <a:gd name="connsiteY34" fmla="*/ 0 h 9860"/>
              <a:gd name="connsiteX35" fmla="*/ 2654 w 10000"/>
              <a:gd name="connsiteY35" fmla="*/ 0 h 9860"/>
              <a:gd name="connsiteX36" fmla="*/ 2874 w 10000"/>
              <a:gd name="connsiteY36" fmla="*/ 279 h 9860"/>
              <a:gd name="connsiteX37" fmla="*/ 3096 w 10000"/>
              <a:gd name="connsiteY37" fmla="*/ 418 h 9860"/>
              <a:gd name="connsiteX38" fmla="*/ 3323 w 10000"/>
              <a:gd name="connsiteY38" fmla="*/ 558 h 9860"/>
              <a:gd name="connsiteX39" fmla="*/ 3546 w 10000"/>
              <a:gd name="connsiteY39" fmla="*/ 698 h 9860"/>
              <a:gd name="connsiteX40" fmla="*/ 3546 w 10000"/>
              <a:gd name="connsiteY40" fmla="*/ 837 h 9860"/>
              <a:gd name="connsiteX41" fmla="*/ 3546 w 10000"/>
              <a:gd name="connsiteY41" fmla="*/ 977 h 9860"/>
              <a:gd name="connsiteX42" fmla="*/ 3323 w 10000"/>
              <a:gd name="connsiteY42" fmla="*/ 977 h 9860"/>
              <a:gd name="connsiteX43" fmla="*/ 3096 w 10000"/>
              <a:gd name="connsiteY43" fmla="*/ 1117 h 9860"/>
              <a:gd name="connsiteX44" fmla="*/ 3096 w 10000"/>
              <a:gd name="connsiteY44" fmla="*/ 1256 h 9860"/>
              <a:gd name="connsiteX45" fmla="*/ 2874 w 10000"/>
              <a:gd name="connsiteY45" fmla="*/ 1396 h 9860"/>
              <a:gd name="connsiteX46" fmla="*/ 2654 w 10000"/>
              <a:gd name="connsiteY46" fmla="*/ 1658 h 9860"/>
              <a:gd name="connsiteX47" fmla="*/ 2429 w 10000"/>
              <a:gd name="connsiteY47" fmla="*/ 2076 h 9860"/>
              <a:gd name="connsiteX48" fmla="*/ 2230 w 10000"/>
              <a:gd name="connsiteY48" fmla="*/ 2495 h 9860"/>
              <a:gd name="connsiteX49" fmla="*/ 2007 w 10000"/>
              <a:gd name="connsiteY49" fmla="*/ 2914 h 9860"/>
              <a:gd name="connsiteX50" fmla="*/ 1786 w 10000"/>
              <a:gd name="connsiteY50" fmla="*/ 3473 h 9860"/>
              <a:gd name="connsiteX51" fmla="*/ 1564 w 10000"/>
              <a:gd name="connsiteY51" fmla="*/ 4031 h 9860"/>
              <a:gd name="connsiteX52" fmla="*/ 1339 w 10000"/>
              <a:gd name="connsiteY52" fmla="*/ 4589 h 9860"/>
              <a:gd name="connsiteX53" fmla="*/ 1339 w 10000"/>
              <a:gd name="connsiteY53" fmla="*/ 5131 h 9860"/>
              <a:gd name="connsiteX54" fmla="*/ 1339 w 10000"/>
              <a:gd name="connsiteY54" fmla="*/ 5549 h 9860"/>
              <a:gd name="connsiteX55" fmla="*/ 1118 w 10000"/>
              <a:gd name="connsiteY55" fmla="*/ 6108 h 9860"/>
              <a:gd name="connsiteX56" fmla="*/ 1118 w 10000"/>
              <a:gd name="connsiteY56" fmla="*/ 6527 h 9860"/>
              <a:gd name="connsiteX57" fmla="*/ 1118 w 10000"/>
              <a:gd name="connsiteY57" fmla="*/ 6806 h 9860"/>
              <a:gd name="connsiteX58" fmla="*/ 1118 w 10000"/>
              <a:gd name="connsiteY58" fmla="*/ 7225 h 9860"/>
              <a:gd name="connsiteX59" fmla="*/ 1339 w 10000"/>
              <a:gd name="connsiteY59" fmla="*/ 7504 h 9860"/>
              <a:gd name="connsiteX60" fmla="*/ 1339 w 10000"/>
              <a:gd name="connsiteY60" fmla="*/ 7644 h 9860"/>
              <a:gd name="connsiteX61" fmla="*/ 1564 w 10000"/>
              <a:gd name="connsiteY61" fmla="*/ 7923 h 9860"/>
              <a:gd name="connsiteX62" fmla="*/ 1786 w 10000"/>
              <a:gd name="connsiteY62" fmla="*/ 8062 h 9860"/>
              <a:gd name="connsiteX63" fmla="*/ 2007 w 10000"/>
              <a:gd name="connsiteY63" fmla="*/ 8202 h 9860"/>
              <a:gd name="connsiteX64" fmla="*/ 2874 w 10000"/>
              <a:gd name="connsiteY64" fmla="*/ 8464 h 9860"/>
              <a:gd name="connsiteX65" fmla="*/ 3323 w 10000"/>
              <a:gd name="connsiteY65" fmla="*/ 8603 h 9860"/>
              <a:gd name="connsiteX66" fmla="*/ 3767 w 10000"/>
              <a:gd name="connsiteY66" fmla="*/ 8603 h 9860"/>
              <a:gd name="connsiteX67" fmla="*/ 4220 w 10000"/>
              <a:gd name="connsiteY67" fmla="*/ 8743 h 9860"/>
              <a:gd name="connsiteX68" fmla="*/ 4887 w 10000"/>
              <a:gd name="connsiteY68" fmla="*/ 8743 h 9860"/>
              <a:gd name="connsiteX69" fmla="*/ 5332 w 10000"/>
              <a:gd name="connsiteY69" fmla="*/ 8603 h 9860"/>
              <a:gd name="connsiteX70" fmla="*/ 6005 w 10000"/>
              <a:gd name="connsiteY70" fmla="*/ 8603 h 9860"/>
              <a:gd name="connsiteX71" fmla="*/ 6675 w 10000"/>
              <a:gd name="connsiteY71" fmla="*/ 8464 h 9860"/>
              <a:gd name="connsiteX72" fmla="*/ 7122 w 10000"/>
              <a:gd name="connsiteY72" fmla="*/ 8464 h 9860"/>
              <a:gd name="connsiteX73" fmla="*/ 7567 w 10000"/>
              <a:gd name="connsiteY73" fmla="*/ 8202 h 9860"/>
              <a:gd name="connsiteX74" fmla="*/ 7766 w 10000"/>
              <a:gd name="connsiteY74" fmla="*/ 8062 h 9860"/>
              <a:gd name="connsiteX75" fmla="*/ 7986 w 10000"/>
              <a:gd name="connsiteY75" fmla="*/ 7783 h 9860"/>
              <a:gd name="connsiteX76" fmla="*/ 8210 w 10000"/>
              <a:gd name="connsiteY76" fmla="*/ 7504 h 9860"/>
              <a:gd name="connsiteX77" fmla="*/ 8436 w 10000"/>
              <a:gd name="connsiteY77" fmla="*/ 6946 h 9860"/>
              <a:gd name="connsiteX78" fmla="*/ 8436 w 10000"/>
              <a:gd name="connsiteY78" fmla="*/ 6387 h 9860"/>
              <a:gd name="connsiteX79" fmla="*/ 8659 w 10000"/>
              <a:gd name="connsiteY79" fmla="*/ 6108 h 9860"/>
              <a:gd name="connsiteX80" fmla="*/ 8659 w 10000"/>
              <a:gd name="connsiteY80" fmla="*/ 5829 h 9860"/>
              <a:gd name="connsiteX81" fmla="*/ 8659 w 10000"/>
              <a:gd name="connsiteY81" fmla="*/ 5689 h 9860"/>
              <a:gd name="connsiteX82" fmla="*/ 8883 w 10000"/>
              <a:gd name="connsiteY82" fmla="*/ 5549 h 9860"/>
              <a:gd name="connsiteX83" fmla="*/ 8883 w 10000"/>
              <a:gd name="connsiteY83" fmla="*/ 5410 h 9860"/>
              <a:gd name="connsiteX84" fmla="*/ 8883 w 10000"/>
              <a:gd name="connsiteY84" fmla="*/ 5270 h 9860"/>
              <a:gd name="connsiteX85" fmla="*/ 8883 w 10000"/>
              <a:gd name="connsiteY85" fmla="*/ 5270 h 9860"/>
              <a:gd name="connsiteX86" fmla="*/ 9107 w 10000"/>
              <a:gd name="connsiteY86" fmla="*/ 5270 h 9860"/>
              <a:gd name="connsiteX87" fmla="*/ 9107 w 10000"/>
              <a:gd name="connsiteY87" fmla="*/ 5270 h 9860"/>
              <a:gd name="connsiteX88" fmla="*/ 9107 w 10000"/>
              <a:gd name="connsiteY88" fmla="*/ 5410 h 9860"/>
              <a:gd name="connsiteX89" fmla="*/ 9330 w 10000"/>
              <a:gd name="connsiteY89" fmla="*/ 5549 h 9860"/>
              <a:gd name="connsiteX90" fmla="*/ 9330 w 10000"/>
              <a:gd name="connsiteY90" fmla="*/ 5689 h 9860"/>
              <a:gd name="connsiteX91" fmla="*/ 9330 w 10000"/>
              <a:gd name="connsiteY91" fmla="*/ 5968 h 9860"/>
              <a:gd name="connsiteX92" fmla="*/ 9330 w 10000"/>
              <a:gd name="connsiteY92" fmla="*/ 6247 h 9860"/>
              <a:gd name="connsiteX93" fmla="*/ 9330 w 10000"/>
              <a:gd name="connsiteY93" fmla="*/ 6527 h 9860"/>
              <a:gd name="connsiteX94" fmla="*/ 9550 w 10000"/>
              <a:gd name="connsiteY94" fmla="*/ 7085 h 9860"/>
              <a:gd name="connsiteX95" fmla="*/ 9550 w 10000"/>
              <a:gd name="connsiteY95" fmla="*/ 7504 h 9860"/>
              <a:gd name="connsiteX96" fmla="*/ 9778 w 10000"/>
              <a:gd name="connsiteY96" fmla="*/ 7923 h 9860"/>
              <a:gd name="connsiteX97" fmla="*/ 10000 w 10000"/>
              <a:gd name="connsiteY97" fmla="*/ 8202 h 9860"/>
              <a:gd name="connsiteX98" fmla="*/ 10000 w 10000"/>
              <a:gd name="connsiteY98" fmla="*/ 8464 h 9860"/>
              <a:gd name="connsiteX99" fmla="*/ 10000 w 10000"/>
              <a:gd name="connsiteY99" fmla="*/ 8603 h 9860"/>
              <a:gd name="connsiteX100" fmla="*/ 10000 w 10000"/>
              <a:gd name="connsiteY100" fmla="*/ 8743 h 9860"/>
              <a:gd name="connsiteX101" fmla="*/ 9778 w 10000"/>
              <a:gd name="connsiteY101" fmla="*/ 8743 h 9860"/>
              <a:gd name="connsiteX102" fmla="*/ 9550 w 10000"/>
              <a:gd name="connsiteY102" fmla="*/ 8883 h 9860"/>
              <a:gd name="connsiteX103" fmla="*/ 9330 w 10000"/>
              <a:gd name="connsiteY103" fmla="*/ 9022 h 9860"/>
              <a:gd name="connsiteX104" fmla="*/ 9107 w 10000"/>
              <a:gd name="connsiteY104" fmla="*/ 9162 h 9860"/>
              <a:gd name="connsiteX105" fmla="*/ 8659 w 10000"/>
              <a:gd name="connsiteY105" fmla="*/ 9302 h 9860"/>
              <a:gd name="connsiteX106" fmla="*/ 7766 w 10000"/>
              <a:gd name="connsiteY106" fmla="*/ 9581 h 9860"/>
              <a:gd name="connsiteX107" fmla="*/ 6899 w 10000"/>
              <a:gd name="connsiteY107" fmla="*/ 9720 h 9860"/>
              <a:gd name="connsiteX108" fmla="*/ 6231 w 10000"/>
              <a:gd name="connsiteY108" fmla="*/ 9720 h 9860"/>
              <a:gd name="connsiteX109" fmla="*/ 5332 w 10000"/>
              <a:gd name="connsiteY109" fmla="*/ 9860 h 9860"/>
              <a:gd name="connsiteX110" fmla="*/ 5332 w 10000"/>
              <a:gd name="connsiteY110" fmla="*/ 9860 h 986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8 h 10000"/>
              <a:gd name="connsiteX4" fmla="*/ 2654 w 10000"/>
              <a:gd name="connsiteY4" fmla="*/ 9717 h 10000"/>
              <a:gd name="connsiteX5" fmla="*/ 2007 w 10000"/>
              <a:gd name="connsiteY5" fmla="*/ 9575 h 10000"/>
              <a:gd name="connsiteX6" fmla="*/ 1564 w 10000"/>
              <a:gd name="connsiteY6" fmla="*/ 9292 h 10000"/>
              <a:gd name="connsiteX7" fmla="*/ 1118 w 10000"/>
              <a:gd name="connsiteY7" fmla="*/ 9150 h 10000"/>
              <a:gd name="connsiteX8" fmla="*/ 894 w 10000"/>
              <a:gd name="connsiteY8" fmla="*/ 8725 h 10000"/>
              <a:gd name="connsiteX9" fmla="*/ 445 w 10000"/>
              <a:gd name="connsiteY9" fmla="*/ 8442 h 10000"/>
              <a:gd name="connsiteX10" fmla="*/ 220 w 10000"/>
              <a:gd name="connsiteY10" fmla="*/ 8035 h 10000"/>
              <a:gd name="connsiteX11" fmla="*/ 220 w 10000"/>
              <a:gd name="connsiteY11" fmla="*/ 7611 h 10000"/>
              <a:gd name="connsiteX12" fmla="*/ 0 w 10000"/>
              <a:gd name="connsiteY12" fmla="*/ 7186 h 10000"/>
              <a:gd name="connsiteX13" fmla="*/ 0 w 10000"/>
              <a:gd name="connsiteY13" fmla="*/ 6761 h 10000"/>
              <a:gd name="connsiteX14" fmla="*/ 0 w 10000"/>
              <a:gd name="connsiteY14" fmla="*/ 6336 h 10000"/>
              <a:gd name="connsiteX15" fmla="*/ 220 w 10000"/>
              <a:gd name="connsiteY15" fmla="*/ 5628 h 10000"/>
              <a:gd name="connsiteX16" fmla="*/ 220 w 10000"/>
              <a:gd name="connsiteY16" fmla="*/ 5487 h 10000"/>
              <a:gd name="connsiteX17" fmla="*/ 220 w 10000"/>
              <a:gd name="connsiteY17" fmla="*/ 5204 h 10000"/>
              <a:gd name="connsiteX18" fmla="*/ 445 w 10000"/>
              <a:gd name="connsiteY18" fmla="*/ 4938 h 10000"/>
              <a:gd name="connsiteX19" fmla="*/ 445 w 10000"/>
              <a:gd name="connsiteY19" fmla="*/ 4654 h 10000"/>
              <a:gd name="connsiteX20" fmla="*/ 445 w 10000"/>
              <a:gd name="connsiteY20" fmla="*/ 4371 h 10000"/>
              <a:gd name="connsiteX21" fmla="*/ 671 w 10000"/>
              <a:gd name="connsiteY21" fmla="*/ 3946 h 10000"/>
              <a:gd name="connsiteX22" fmla="*/ 671 w 10000"/>
              <a:gd name="connsiteY22" fmla="*/ 3522 h 10000"/>
              <a:gd name="connsiteX23" fmla="*/ 894 w 10000"/>
              <a:gd name="connsiteY23" fmla="*/ 3097 h 10000"/>
              <a:gd name="connsiteX24" fmla="*/ 894 w 10000"/>
              <a:gd name="connsiteY24" fmla="*/ 2672 h 10000"/>
              <a:gd name="connsiteX25" fmla="*/ 894 w 10000"/>
              <a:gd name="connsiteY25" fmla="*/ 2247 h 10000"/>
              <a:gd name="connsiteX26" fmla="*/ 1118 w 10000"/>
              <a:gd name="connsiteY26" fmla="*/ 1965 h 10000"/>
              <a:gd name="connsiteX27" fmla="*/ 1118 w 10000"/>
              <a:gd name="connsiteY27" fmla="*/ 1682 h 10000"/>
              <a:gd name="connsiteX28" fmla="*/ 1118 w 10000"/>
              <a:gd name="connsiteY28" fmla="*/ 1416 h 10000"/>
              <a:gd name="connsiteX29" fmla="*/ 1118 w 10000"/>
              <a:gd name="connsiteY29" fmla="*/ 1274 h 10000"/>
              <a:gd name="connsiteX30" fmla="*/ 1118 w 10000"/>
              <a:gd name="connsiteY30" fmla="*/ 1133 h 10000"/>
              <a:gd name="connsiteX31" fmla="*/ 1118 w 10000"/>
              <a:gd name="connsiteY31" fmla="*/ 1133 h 10000"/>
              <a:gd name="connsiteX32" fmla="*/ 1118 w 10000"/>
              <a:gd name="connsiteY32" fmla="*/ 1133 h 10000"/>
              <a:gd name="connsiteX33" fmla="*/ 894 w 10000"/>
              <a:gd name="connsiteY33" fmla="*/ 1133 h 10000"/>
              <a:gd name="connsiteX34" fmla="*/ 2429 w 10000"/>
              <a:gd name="connsiteY34" fmla="*/ 0 h 10000"/>
              <a:gd name="connsiteX35" fmla="*/ 2874 w 10000"/>
              <a:gd name="connsiteY35" fmla="*/ 283 h 10000"/>
              <a:gd name="connsiteX36" fmla="*/ 3096 w 10000"/>
              <a:gd name="connsiteY36" fmla="*/ 424 h 10000"/>
              <a:gd name="connsiteX37" fmla="*/ 3323 w 10000"/>
              <a:gd name="connsiteY37" fmla="*/ 566 h 10000"/>
              <a:gd name="connsiteX38" fmla="*/ 3546 w 10000"/>
              <a:gd name="connsiteY38" fmla="*/ 708 h 10000"/>
              <a:gd name="connsiteX39" fmla="*/ 3546 w 10000"/>
              <a:gd name="connsiteY39" fmla="*/ 849 h 10000"/>
              <a:gd name="connsiteX40" fmla="*/ 3546 w 10000"/>
              <a:gd name="connsiteY40" fmla="*/ 991 h 10000"/>
              <a:gd name="connsiteX41" fmla="*/ 3323 w 10000"/>
              <a:gd name="connsiteY41" fmla="*/ 991 h 10000"/>
              <a:gd name="connsiteX42" fmla="*/ 3096 w 10000"/>
              <a:gd name="connsiteY42" fmla="*/ 1133 h 10000"/>
              <a:gd name="connsiteX43" fmla="*/ 3096 w 10000"/>
              <a:gd name="connsiteY43" fmla="*/ 1274 h 10000"/>
              <a:gd name="connsiteX44" fmla="*/ 2874 w 10000"/>
              <a:gd name="connsiteY44" fmla="*/ 1416 h 10000"/>
              <a:gd name="connsiteX45" fmla="*/ 2654 w 10000"/>
              <a:gd name="connsiteY45" fmla="*/ 1682 h 10000"/>
              <a:gd name="connsiteX46" fmla="*/ 2429 w 10000"/>
              <a:gd name="connsiteY46" fmla="*/ 2105 h 10000"/>
              <a:gd name="connsiteX47" fmla="*/ 2230 w 10000"/>
              <a:gd name="connsiteY47" fmla="*/ 2530 h 10000"/>
              <a:gd name="connsiteX48" fmla="*/ 2007 w 10000"/>
              <a:gd name="connsiteY48" fmla="*/ 2955 h 10000"/>
              <a:gd name="connsiteX49" fmla="*/ 1786 w 10000"/>
              <a:gd name="connsiteY49" fmla="*/ 3522 h 10000"/>
              <a:gd name="connsiteX50" fmla="*/ 1564 w 10000"/>
              <a:gd name="connsiteY50" fmla="*/ 4088 h 10000"/>
              <a:gd name="connsiteX51" fmla="*/ 1339 w 10000"/>
              <a:gd name="connsiteY51" fmla="*/ 4654 h 10000"/>
              <a:gd name="connsiteX52" fmla="*/ 1339 w 10000"/>
              <a:gd name="connsiteY52" fmla="*/ 5204 h 10000"/>
              <a:gd name="connsiteX53" fmla="*/ 1339 w 10000"/>
              <a:gd name="connsiteY53" fmla="*/ 5628 h 10000"/>
              <a:gd name="connsiteX54" fmla="*/ 1118 w 10000"/>
              <a:gd name="connsiteY54" fmla="*/ 6195 h 10000"/>
              <a:gd name="connsiteX55" fmla="*/ 1118 w 10000"/>
              <a:gd name="connsiteY55" fmla="*/ 6620 h 10000"/>
              <a:gd name="connsiteX56" fmla="*/ 1118 w 10000"/>
              <a:gd name="connsiteY56" fmla="*/ 6903 h 10000"/>
              <a:gd name="connsiteX57" fmla="*/ 1118 w 10000"/>
              <a:gd name="connsiteY57" fmla="*/ 7328 h 10000"/>
              <a:gd name="connsiteX58" fmla="*/ 1339 w 10000"/>
              <a:gd name="connsiteY58" fmla="*/ 7611 h 10000"/>
              <a:gd name="connsiteX59" fmla="*/ 1339 w 10000"/>
              <a:gd name="connsiteY59" fmla="*/ 7753 h 10000"/>
              <a:gd name="connsiteX60" fmla="*/ 1564 w 10000"/>
              <a:gd name="connsiteY60" fmla="*/ 8035 h 10000"/>
              <a:gd name="connsiteX61" fmla="*/ 1786 w 10000"/>
              <a:gd name="connsiteY61" fmla="*/ 8176 h 10000"/>
              <a:gd name="connsiteX62" fmla="*/ 2007 w 10000"/>
              <a:gd name="connsiteY62" fmla="*/ 8318 h 10000"/>
              <a:gd name="connsiteX63" fmla="*/ 2874 w 10000"/>
              <a:gd name="connsiteY63" fmla="*/ 8584 h 10000"/>
              <a:gd name="connsiteX64" fmla="*/ 3323 w 10000"/>
              <a:gd name="connsiteY64" fmla="*/ 8725 h 10000"/>
              <a:gd name="connsiteX65" fmla="*/ 3767 w 10000"/>
              <a:gd name="connsiteY65" fmla="*/ 8725 h 10000"/>
              <a:gd name="connsiteX66" fmla="*/ 4220 w 10000"/>
              <a:gd name="connsiteY66" fmla="*/ 8867 h 10000"/>
              <a:gd name="connsiteX67" fmla="*/ 4887 w 10000"/>
              <a:gd name="connsiteY67" fmla="*/ 8867 h 10000"/>
              <a:gd name="connsiteX68" fmla="*/ 5332 w 10000"/>
              <a:gd name="connsiteY68" fmla="*/ 8725 h 10000"/>
              <a:gd name="connsiteX69" fmla="*/ 6005 w 10000"/>
              <a:gd name="connsiteY69" fmla="*/ 8725 h 10000"/>
              <a:gd name="connsiteX70" fmla="*/ 6675 w 10000"/>
              <a:gd name="connsiteY70" fmla="*/ 8584 h 10000"/>
              <a:gd name="connsiteX71" fmla="*/ 7122 w 10000"/>
              <a:gd name="connsiteY71" fmla="*/ 8584 h 10000"/>
              <a:gd name="connsiteX72" fmla="*/ 7567 w 10000"/>
              <a:gd name="connsiteY72" fmla="*/ 8318 h 10000"/>
              <a:gd name="connsiteX73" fmla="*/ 7766 w 10000"/>
              <a:gd name="connsiteY73" fmla="*/ 8176 h 10000"/>
              <a:gd name="connsiteX74" fmla="*/ 7986 w 10000"/>
              <a:gd name="connsiteY74" fmla="*/ 7894 h 10000"/>
              <a:gd name="connsiteX75" fmla="*/ 8210 w 10000"/>
              <a:gd name="connsiteY75" fmla="*/ 7611 h 10000"/>
              <a:gd name="connsiteX76" fmla="*/ 8436 w 10000"/>
              <a:gd name="connsiteY76" fmla="*/ 7045 h 10000"/>
              <a:gd name="connsiteX77" fmla="*/ 8436 w 10000"/>
              <a:gd name="connsiteY77" fmla="*/ 6478 h 10000"/>
              <a:gd name="connsiteX78" fmla="*/ 8659 w 10000"/>
              <a:gd name="connsiteY78" fmla="*/ 6195 h 10000"/>
              <a:gd name="connsiteX79" fmla="*/ 8659 w 10000"/>
              <a:gd name="connsiteY79" fmla="*/ 5912 h 10000"/>
              <a:gd name="connsiteX80" fmla="*/ 8659 w 10000"/>
              <a:gd name="connsiteY80" fmla="*/ 5770 h 10000"/>
              <a:gd name="connsiteX81" fmla="*/ 8883 w 10000"/>
              <a:gd name="connsiteY81" fmla="*/ 5628 h 10000"/>
              <a:gd name="connsiteX82" fmla="*/ 8883 w 10000"/>
              <a:gd name="connsiteY82" fmla="*/ 5487 h 10000"/>
              <a:gd name="connsiteX83" fmla="*/ 8883 w 10000"/>
              <a:gd name="connsiteY83" fmla="*/ 5345 h 10000"/>
              <a:gd name="connsiteX84" fmla="*/ 8883 w 10000"/>
              <a:gd name="connsiteY84" fmla="*/ 5345 h 10000"/>
              <a:gd name="connsiteX85" fmla="*/ 9107 w 10000"/>
              <a:gd name="connsiteY85" fmla="*/ 5345 h 10000"/>
              <a:gd name="connsiteX86" fmla="*/ 9107 w 10000"/>
              <a:gd name="connsiteY86" fmla="*/ 5345 h 10000"/>
              <a:gd name="connsiteX87" fmla="*/ 9107 w 10000"/>
              <a:gd name="connsiteY87" fmla="*/ 5487 h 10000"/>
              <a:gd name="connsiteX88" fmla="*/ 9330 w 10000"/>
              <a:gd name="connsiteY88" fmla="*/ 5628 h 10000"/>
              <a:gd name="connsiteX89" fmla="*/ 9330 w 10000"/>
              <a:gd name="connsiteY89" fmla="*/ 5770 h 10000"/>
              <a:gd name="connsiteX90" fmla="*/ 9330 w 10000"/>
              <a:gd name="connsiteY90" fmla="*/ 6053 h 10000"/>
              <a:gd name="connsiteX91" fmla="*/ 9330 w 10000"/>
              <a:gd name="connsiteY91" fmla="*/ 6336 h 10000"/>
              <a:gd name="connsiteX92" fmla="*/ 9330 w 10000"/>
              <a:gd name="connsiteY92" fmla="*/ 6620 h 10000"/>
              <a:gd name="connsiteX93" fmla="*/ 9550 w 10000"/>
              <a:gd name="connsiteY93" fmla="*/ 7186 h 10000"/>
              <a:gd name="connsiteX94" fmla="*/ 9550 w 10000"/>
              <a:gd name="connsiteY94" fmla="*/ 7611 h 10000"/>
              <a:gd name="connsiteX95" fmla="*/ 9778 w 10000"/>
              <a:gd name="connsiteY95" fmla="*/ 8035 h 10000"/>
              <a:gd name="connsiteX96" fmla="*/ 10000 w 10000"/>
              <a:gd name="connsiteY96" fmla="*/ 8318 h 10000"/>
              <a:gd name="connsiteX97" fmla="*/ 10000 w 10000"/>
              <a:gd name="connsiteY97" fmla="*/ 8584 h 10000"/>
              <a:gd name="connsiteX98" fmla="*/ 10000 w 10000"/>
              <a:gd name="connsiteY98" fmla="*/ 8725 h 10000"/>
              <a:gd name="connsiteX99" fmla="*/ 10000 w 10000"/>
              <a:gd name="connsiteY99" fmla="*/ 8867 h 10000"/>
              <a:gd name="connsiteX100" fmla="*/ 9778 w 10000"/>
              <a:gd name="connsiteY100" fmla="*/ 8867 h 10000"/>
              <a:gd name="connsiteX101" fmla="*/ 9550 w 10000"/>
              <a:gd name="connsiteY101" fmla="*/ 9009 h 10000"/>
              <a:gd name="connsiteX102" fmla="*/ 9330 w 10000"/>
              <a:gd name="connsiteY102" fmla="*/ 9150 h 10000"/>
              <a:gd name="connsiteX103" fmla="*/ 9107 w 10000"/>
              <a:gd name="connsiteY103" fmla="*/ 9292 h 10000"/>
              <a:gd name="connsiteX104" fmla="*/ 8659 w 10000"/>
              <a:gd name="connsiteY104" fmla="*/ 9434 h 10000"/>
              <a:gd name="connsiteX105" fmla="*/ 7766 w 10000"/>
              <a:gd name="connsiteY105" fmla="*/ 9717 h 10000"/>
              <a:gd name="connsiteX106" fmla="*/ 6899 w 10000"/>
              <a:gd name="connsiteY106" fmla="*/ 9858 h 10000"/>
              <a:gd name="connsiteX107" fmla="*/ 6231 w 10000"/>
              <a:gd name="connsiteY107" fmla="*/ 9858 h 10000"/>
              <a:gd name="connsiteX108" fmla="*/ 5332 w 10000"/>
              <a:gd name="connsiteY108" fmla="*/ 10000 h 10000"/>
              <a:gd name="connsiteX109" fmla="*/ 5332 w 10000"/>
              <a:gd name="connsiteY109" fmla="*/ 10000 h 10000"/>
              <a:gd name="connsiteX0" fmla="*/ 5332 w 10000"/>
              <a:gd name="connsiteY0" fmla="*/ 9835 h 9835"/>
              <a:gd name="connsiteX1" fmla="*/ 4665 w 10000"/>
              <a:gd name="connsiteY1" fmla="*/ 9835 h 9835"/>
              <a:gd name="connsiteX2" fmla="*/ 3991 w 10000"/>
              <a:gd name="connsiteY2" fmla="*/ 9835 h 9835"/>
              <a:gd name="connsiteX3" fmla="*/ 3323 w 10000"/>
              <a:gd name="connsiteY3" fmla="*/ 9693 h 9835"/>
              <a:gd name="connsiteX4" fmla="*/ 2654 w 10000"/>
              <a:gd name="connsiteY4" fmla="*/ 9552 h 9835"/>
              <a:gd name="connsiteX5" fmla="*/ 2007 w 10000"/>
              <a:gd name="connsiteY5" fmla="*/ 9410 h 9835"/>
              <a:gd name="connsiteX6" fmla="*/ 1564 w 10000"/>
              <a:gd name="connsiteY6" fmla="*/ 9127 h 9835"/>
              <a:gd name="connsiteX7" fmla="*/ 1118 w 10000"/>
              <a:gd name="connsiteY7" fmla="*/ 8985 h 9835"/>
              <a:gd name="connsiteX8" fmla="*/ 894 w 10000"/>
              <a:gd name="connsiteY8" fmla="*/ 8560 h 9835"/>
              <a:gd name="connsiteX9" fmla="*/ 445 w 10000"/>
              <a:gd name="connsiteY9" fmla="*/ 8277 h 9835"/>
              <a:gd name="connsiteX10" fmla="*/ 220 w 10000"/>
              <a:gd name="connsiteY10" fmla="*/ 7870 h 9835"/>
              <a:gd name="connsiteX11" fmla="*/ 220 w 10000"/>
              <a:gd name="connsiteY11" fmla="*/ 7446 h 9835"/>
              <a:gd name="connsiteX12" fmla="*/ 0 w 10000"/>
              <a:gd name="connsiteY12" fmla="*/ 7021 h 9835"/>
              <a:gd name="connsiteX13" fmla="*/ 0 w 10000"/>
              <a:gd name="connsiteY13" fmla="*/ 6596 h 9835"/>
              <a:gd name="connsiteX14" fmla="*/ 0 w 10000"/>
              <a:gd name="connsiteY14" fmla="*/ 6171 h 9835"/>
              <a:gd name="connsiteX15" fmla="*/ 220 w 10000"/>
              <a:gd name="connsiteY15" fmla="*/ 5463 h 9835"/>
              <a:gd name="connsiteX16" fmla="*/ 220 w 10000"/>
              <a:gd name="connsiteY16" fmla="*/ 5322 h 9835"/>
              <a:gd name="connsiteX17" fmla="*/ 220 w 10000"/>
              <a:gd name="connsiteY17" fmla="*/ 5039 h 9835"/>
              <a:gd name="connsiteX18" fmla="*/ 445 w 10000"/>
              <a:gd name="connsiteY18" fmla="*/ 4773 h 9835"/>
              <a:gd name="connsiteX19" fmla="*/ 445 w 10000"/>
              <a:gd name="connsiteY19" fmla="*/ 4489 h 9835"/>
              <a:gd name="connsiteX20" fmla="*/ 445 w 10000"/>
              <a:gd name="connsiteY20" fmla="*/ 4206 h 9835"/>
              <a:gd name="connsiteX21" fmla="*/ 671 w 10000"/>
              <a:gd name="connsiteY21" fmla="*/ 3781 h 9835"/>
              <a:gd name="connsiteX22" fmla="*/ 671 w 10000"/>
              <a:gd name="connsiteY22" fmla="*/ 3357 h 9835"/>
              <a:gd name="connsiteX23" fmla="*/ 894 w 10000"/>
              <a:gd name="connsiteY23" fmla="*/ 2932 h 9835"/>
              <a:gd name="connsiteX24" fmla="*/ 894 w 10000"/>
              <a:gd name="connsiteY24" fmla="*/ 2507 h 9835"/>
              <a:gd name="connsiteX25" fmla="*/ 894 w 10000"/>
              <a:gd name="connsiteY25" fmla="*/ 2082 h 9835"/>
              <a:gd name="connsiteX26" fmla="*/ 1118 w 10000"/>
              <a:gd name="connsiteY26" fmla="*/ 1800 h 9835"/>
              <a:gd name="connsiteX27" fmla="*/ 1118 w 10000"/>
              <a:gd name="connsiteY27" fmla="*/ 1517 h 9835"/>
              <a:gd name="connsiteX28" fmla="*/ 1118 w 10000"/>
              <a:gd name="connsiteY28" fmla="*/ 1251 h 9835"/>
              <a:gd name="connsiteX29" fmla="*/ 1118 w 10000"/>
              <a:gd name="connsiteY29" fmla="*/ 1109 h 9835"/>
              <a:gd name="connsiteX30" fmla="*/ 1118 w 10000"/>
              <a:gd name="connsiteY30" fmla="*/ 968 h 9835"/>
              <a:gd name="connsiteX31" fmla="*/ 1118 w 10000"/>
              <a:gd name="connsiteY31" fmla="*/ 968 h 9835"/>
              <a:gd name="connsiteX32" fmla="*/ 1118 w 10000"/>
              <a:gd name="connsiteY32" fmla="*/ 968 h 9835"/>
              <a:gd name="connsiteX33" fmla="*/ 894 w 10000"/>
              <a:gd name="connsiteY33" fmla="*/ 968 h 9835"/>
              <a:gd name="connsiteX34" fmla="*/ 2874 w 10000"/>
              <a:gd name="connsiteY34" fmla="*/ 118 h 9835"/>
              <a:gd name="connsiteX35" fmla="*/ 3096 w 10000"/>
              <a:gd name="connsiteY35" fmla="*/ 259 h 9835"/>
              <a:gd name="connsiteX36" fmla="*/ 3323 w 10000"/>
              <a:gd name="connsiteY36" fmla="*/ 401 h 9835"/>
              <a:gd name="connsiteX37" fmla="*/ 3546 w 10000"/>
              <a:gd name="connsiteY37" fmla="*/ 543 h 9835"/>
              <a:gd name="connsiteX38" fmla="*/ 3546 w 10000"/>
              <a:gd name="connsiteY38" fmla="*/ 684 h 9835"/>
              <a:gd name="connsiteX39" fmla="*/ 3546 w 10000"/>
              <a:gd name="connsiteY39" fmla="*/ 826 h 9835"/>
              <a:gd name="connsiteX40" fmla="*/ 3323 w 10000"/>
              <a:gd name="connsiteY40" fmla="*/ 826 h 9835"/>
              <a:gd name="connsiteX41" fmla="*/ 3096 w 10000"/>
              <a:gd name="connsiteY41" fmla="*/ 968 h 9835"/>
              <a:gd name="connsiteX42" fmla="*/ 3096 w 10000"/>
              <a:gd name="connsiteY42" fmla="*/ 1109 h 9835"/>
              <a:gd name="connsiteX43" fmla="*/ 2874 w 10000"/>
              <a:gd name="connsiteY43" fmla="*/ 1251 h 9835"/>
              <a:gd name="connsiteX44" fmla="*/ 2654 w 10000"/>
              <a:gd name="connsiteY44" fmla="*/ 1517 h 9835"/>
              <a:gd name="connsiteX45" fmla="*/ 2429 w 10000"/>
              <a:gd name="connsiteY45" fmla="*/ 1940 h 9835"/>
              <a:gd name="connsiteX46" fmla="*/ 2230 w 10000"/>
              <a:gd name="connsiteY46" fmla="*/ 2365 h 9835"/>
              <a:gd name="connsiteX47" fmla="*/ 2007 w 10000"/>
              <a:gd name="connsiteY47" fmla="*/ 2790 h 9835"/>
              <a:gd name="connsiteX48" fmla="*/ 1786 w 10000"/>
              <a:gd name="connsiteY48" fmla="*/ 3357 h 9835"/>
              <a:gd name="connsiteX49" fmla="*/ 1564 w 10000"/>
              <a:gd name="connsiteY49" fmla="*/ 3923 h 9835"/>
              <a:gd name="connsiteX50" fmla="*/ 1339 w 10000"/>
              <a:gd name="connsiteY50" fmla="*/ 4489 h 9835"/>
              <a:gd name="connsiteX51" fmla="*/ 1339 w 10000"/>
              <a:gd name="connsiteY51" fmla="*/ 5039 h 9835"/>
              <a:gd name="connsiteX52" fmla="*/ 1339 w 10000"/>
              <a:gd name="connsiteY52" fmla="*/ 5463 h 9835"/>
              <a:gd name="connsiteX53" fmla="*/ 1118 w 10000"/>
              <a:gd name="connsiteY53" fmla="*/ 6030 h 9835"/>
              <a:gd name="connsiteX54" fmla="*/ 1118 w 10000"/>
              <a:gd name="connsiteY54" fmla="*/ 6455 h 9835"/>
              <a:gd name="connsiteX55" fmla="*/ 1118 w 10000"/>
              <a:gd name="connsiteY55" fmla="*/ 6738 h 9835"/>
              <a:gd name="connsiteX56" fmla="*/ 1118 w 10000"/>
              <a:gd name="connsiteY56" fmla="*/ 7163 h 9835"/>
              <a:gd name="connsiteX57" fmla="*/ 1339 w 10000"/>
              <a:gd name="connsiteY57" fmla="*/ 7446 h 9835"/>
              <a:gd name="connsiteX58" fmla="*/ 1339 w 10000"/>
              <a:gd name="connsiteY58" fmla="*/ 7588 h 9835"/>
              <a:gd name="connsiteX59" fmla="*/ 1564 w 10000"/>
              <a:gd name="connsiteY59" fmla="*/ 7870 h 9835"/>
              <a:gd name="connsiteX60" fmla="*/ 1786 w 10000"/>
              <a:gd name="connsiteY60" fmla="*/ 8011 h 9835"/>
              <a:gd name="connsiteX61" fmla="*/ 2007 w 10000"/>
              <a:gd name="connsiteY61" fmla="*/ 8153 h 9835"/>
              <a:gd name="connsiteX62" fmla="*/ 2874 w 10000"/>
              <a:gd name="connsiteY62" fmla="*/ 8419 h 9835"/>
              <a:gd name="connsiteX63" fmla="*/ 3323 w 10000"/>
              <a:gd name="connsiteY63" fmla="*/ 8560 h 9835"/>
              <a:gd name="connsiteX64" fmla="*/ 3767 w 10000"/>
              <a:gd name="connsiteY64" fmla="*/ 8560 h 9835"/>
              <a:gd name="connsiteX65" fmla="*/ 4220 w 10000"/>
              <a:gd name="connsiteY65" fmla="*/ 8702 h 9835"/>
              <a:gd name="connsiteX66" fmla="*/ 4887 w 10000"/>
              <a:gd name="connsiteY66" fmla="*/ 8702 h 9835"/>
              <a:gd name="connsiteX67" fmla="*/ 5332 w 10000"/>
              <a:gd name="connsiteY67" fmla="*/ 8560 h 9835"/>
              <a:gd name="connsiteX68" fmla="*/ 6005 w 10000"/>
              <a:gd name="connsiteY68" fmla="*/ 8560 h 9835"/>
              <a:gd name="connsiteX69" fmla="*/ 6675 w 10000"/>
              <a:gd name="connsiteY69" fmla="*/ 8419 h 9835"/>
              <a:gd name="connsiteX70" fmla="*/ 7122 w 10000"/>
              <a:gd name="connsiteY70" fmla="*/ 8419 h 9835"/>
              <a:gd name="connsiteX71" fmla="*/ 7567 w 10000"/>
              <a:gd name="connsiteY71" fmla="*/ 8153 h 9835"/>
              <a:gd name="connsiteX72" fmla="*/ 7766 w 10000"/>
              <a:gd name="connsiteY72" fmla="*/ 8011 h 9835"/>
              <a:gd name="connsiteX73" fmla="*/ 7986 w 10000"/>
              <a:gd name="connsiteY73" fmla="*/ 7729 h 9835"/>
              <a:gd name="connsiteX74" fmla="*/ 8210 w 10000"/>
              <a:gd name="connsiteY74" fmla="*/ 7446 h 9835"/>
              <a:gd name="connsiteX75" fmla="*/ 8436 w 10000"/>
              <a:gd name="connsiteY75" fmla="*/ 6880 h 9835"/>
              <a:gd name="connsiteX76" fmla="*/ 8436 w 10000"/>
              <a:gd name="connsiteY76" fmla="*/ 6313 h 9835"/>
              <a:gd name="connsiteX77" fmla="*/ 8659 w 10000"/>
              <a:gd name="connsiteY77" fmla="*/ 6030 h 9835"/>
              <a:gd name="connsiteX78" fmla="*/ 8659 w 10000"/>
              <a:gd name="connsiteY78" fmla="*/ 5747 h 9835"/>
              <a:gd name="connsiteX79" fmla="*/ 8659 w 10000"/>
              <a:gd name="connsiteY79" fmla="*/ 5605 h 9835"/>
              <a:gd name="connsiteX80" fmla="*/ 8883 w 10000"/>
              <a:gd name="connsiteY80" fmla="*/ 5463 h 9835"/>
              <a:gd name="connsiteX81" fmla="*/ 8883 w 10000"/>
              <a:gd name="connsiteY81" fmla="*/ 5322 h 9835"/>
              <a:gd name="connsiteX82" fmla="*/ 8883 w 10000"/>
              <a:gd name="connsiteY82" fmla="*/ 5180 h 9835"/>
              <a:gd name="connsiteX83" fmla="*/ 8883 w 10000"/>
              <a:gd name="connsiteY83" fmla="*/ 5180 h 9835"/>
              <a:gd name="connsiteX84" fmla="*/ 9107 w 10000"/>
              <a:gd name="connsiteY84" fmla="*/ 5180 h 9835"/>
              <a:gd name="connsiteX85" fmla="*/ 9107 w 10000"/>
              <a:gd name="connsiteY85" fmla="*/ 5180 h 9835"/>
              <a:gd name="connsiteX86" fmla="*/ 9107 w 10000"/>
              <a:gd name="connsiteY86" fmla="*/ 5322 h 9835"/>
              <a:gd name="connsiteX87" fmla="*/ 9330 w 10000"/>
              <a:gd name="connsiteY87" fmla="*/ 5463 h 9835"/>
              <a:gd name="connsiteX88" fmla="*/ 9330 w 10000"/>
              <a:gd name="connsiteY88" fmla="*/ 5605 h 9835"/>
              <a:gd name="connsiteX89" fmla="*/ 9330 w 10000"/>
              <a:gd name="connsiteY89" fmla="*/ 5888 h 9835"/>
              <a:gd name="connsiteX90" fmla="*/ 9330 w 10000"/>
              <a:gd name="connsiteY90" fmla="*/ 6171 h 9835"/>
              <a:gd name="connsiteX91" fmla="*/ 9330 w 10000"/>
              <a:gd name="connsiteY91" fmla="*/ 6455 h 9835"/>
              <a:gd name="connsiteX92" fmla="*/ 9550 w 10000"/>
              <a:gd name="connsiteY92" fmla="*/ 7021 h 9835"/>
              <a:gd name="connsiteX93" fmla="*/ 9550 w 10000"/>
              <a:gd name="connsiteY93" fmla="*/ 7446 h 9835"/>
              <a:gd name="connsiteX94" fmla="*/ 9778 w 10000"/>
              <a:gd name="connsiteY94" fmla="*/ 7870 h 9835"/>
              <a:gd name="connsiteX95" fmla="*/ 10000 w 10000"/>
              <a:gd name="connsiteY95" fmla="*/ 8153 h 9835"/>
              <a:gd name="connsiteX96" fmla="*/ 10000 w 10000"/>
              <a:gd name="connsiteY96" fmla="*/ 8419 h 9835"/>
              <a:gd name="connsiteX97" fmla="*/ 10000 w 10000"/>
              <a:gd name="connsiteY97" fmla="*/ 8560 h 9835"/>
              <a:gd name="connsiteX98" fmla="*/ 10000 w 10000"/>
              <a:gd name="connsiteY98" fmla="*/ 8702 h 9835"/>
              <a:gd name="connsiteX99" fmla="*/ 9778 w 10000"/>
              <a:gd name="connsiteY99" fmla="*/ 8702 h 9835"/>
              <a:gd name="connsiteX100" fmla="*/ 9550 w 10000"/>
              <a:gd name="connsiteY100" fmla="*/ 8844 h 9835"/>
              <a:gd name="connsiteX101" fmla="*/ 9330 w 10000"/>
              <a:gd name="connsiteY101" fmla="*/ 8985 h 9835"/>
              <a:gd name="connsiteX102" fmla="*/ 9107 w 10000"/>
              <a:gd name="connsiteY102" fmla="*/ 9127 h 9835"/>
              <a:gd name="connsiteX103" fmla="*/ 8659 w 10000"/>
              <a:gd name="connsiteY103" fmla="*/ 9269 h 9835"/>
              <a:gd name="connsiteX104" fmla="*/ 7766 w 10000"/>
              <a:gd name="connsiteY104" fmla="*/ 9552 h 9835"/>
              <a:gd name="connsiteX105" fmla="*/ 6899 w 10000"/>
              <a:gd name="connsiteY105" fmla="*/ 9693 h 9835"/>
              <a:gd name="connsiteX106" fmla="*/ 6231 w 10000"/>
              <a:gd name="connsiteY106" fmla="*/ 9693 h 9835"/>
              <a:gd name="connsiteX107" fmla="*/ 5332 w 10000"/>
              <a:gd name="connsiteY107" fmla="*/ 9835 h 9835"/>
              <a:gd name="connsiteX108" fmla="*/ 5332 w 10000"/>
              <a:gd name="connsiteY108" fmla="*/ 9835 h 9835"/>
              <a:gd name="connsiteX0" fmla="*/ 5332 w 10000"/>
              <a:gd name="connsiteY0" fmla="*/ 9737 h 9737"/>
              <a:gd name="connsiteX1" fmla="*/ 4665 w 10000"/>
              <a:gd name="connsiteY1" fmla="*/ 9737 h 9737"/>
              <a:gd name="connsiteX2" fmla="*/ 3991 w 10000"/>
              <a:gd name="connsiteY2" fmla="*/ 9737 h 9737"/>
              <a:gd name="connsiteX3" fmla="*/ 3323 w 10000"/>
              <a:gd name="connsiteY3" fmla="*/ 9593 h 9737"/>
              <a:gd name="connsiteX4" fmla="*/ 2654 w 10000"/>
              <a:gd name="connsiteY4" fmla="*/ 9449 h 9737"/>
              <a:gd name="connsiteX5" fmla="*/ 2007 w 10000"/>
              <a:gd name="connsiteY5" fmla="*/ 9305 h 9737"/>
              <a:gd name="connsiteX6" fmla="*/ 1564 w 10000"/>
              <a:gd name="connsiteY6" fmla="*/ 9017 h 9737"/>
              <a:gd name="connsiteX7" fmla="*/ 1118 w 10000"/>
              <a:gd name="connsiteY7" fmla="*/ 8873 h 9737"/>
              <a:gd name="connsiteX8" fmla="*/ 894 w 10000"/>
              <a:gd name="connsiteY8" fmla="*/ 8441 h 9737"/>
              <a:gd name="connsiteX9" fmla="*/ 445 w 10000"/>
              <a:gd name="connsiteY9" fmla="*/ 8153 h 9737"/>
              <a:gd name="connsiteX10" fmla="*/ 220 w 10000"/>
              <a:gd name="connsiteY10" fmla="*/ 7739 h 9737"/>
              <a:gd name="connsiteX11" fmla="*/ 220 w 10000"/>
              <a:gd name="connsiteY11" fmla="*/ 7308 h 9737"/>
              <a:gd name="connsiteX12" fmla="*/ 0 w 10000"/>
              <a:gd name="connsiteY12" fmla="*/ 6876 h 9737"/>
              <a:gd name="connsiteX13" fmla="*/ 0 w 10000"/>
              <a:gd name="connsiteY13" fmla="*/ 6444 h 9737"/>
              <a:gd name="connsiteX14" fmla="*/ 0 w 10000"/>
              <a:gd name="connsiteY14" fmla="*/ 6012 h 9737"/>
              <a:gd name="connsiteX15" fmla="*/ 220 w 10000"/>
              <a:gd name="connsiteY15" fmla="*/ 5292 h 9737"/>
              <a:gd name="connsiteX16" fmla="*/ 220 w 10000"/>
              <a:gd name="connsiteY16" fmla="*/ 5148 h 9737"/>
              <a:gd name="connsiteX17" fmla="*/ 220 w 10000"/>
              <a:gd name="connsiteY17" fmla="*/ 4861 h 9737"/>
              <a:gd name="connsiteX18" fmla="*/ 445 w 10000"/>
              <a:gd name="connsiteY18" fmla="*/ 4590 h 9737"/>
              <a:gd name="connsiteX19" fmla="*/ 445 w 10000"/>
              <a:gd name="connsiteY19" fmla="*/ 4301 h 9737"/>
              <a:gd name="connsiteX20" fmla="*/ 445 w 10000"/>
              <a:gd name="connsiteY20" fmla="*/ 4014 h 9737"/>
              <a:gd name="connsiteX21" fmla="*/ 671 w 10000"/>
              <a:gd name="connsiteY21" fmla="*/ 3581 h 9737"/>
              <a:gd name="connsiteX22" fmla="*/ 671 w 10000"/>
              <a:gd name="connsiteY22" fmla="*/ 3150 h 9737"/>
              <a:gd name="connsiteX23" fmla="*/ 894 w 10000"/>
              <a:gd name="connsiteY23" fmla="*/ 2718 h 9737"/>
              <a:gd name="connsiteX24" fmla="*/ 894 w 10000"/>
              <a:gd name="connsiteY24" fmla="*/ 2286 h 9737"/>
              <a:gd name="connsiteX25" fmla="*/ 894 w 10000"/>
              <a:gd name="connsiteY25" fmla="*/ 1854 h 9737"/>
              <a:gd name="connsiteX26" fmla="*/ 1118 w 10000"/>
              <a:gd name="connsiteY26" fmla="*/ 1567 h 9737"/>
              <a:gd name="connsiteX27" fmla="*/ 1118 w 10000"/>
              <a:gd name="connsiteY27" fmla="*/ 1279 h 9737"/>
              <a:gd name="connsiteX28" fmla="*/ 1118 w 10000"/>
              <a:gd name="connsiteY28" fmla="*/ 1009 h 9737"/>
              <a:gd name="connsiteX29" fmla="*/ 1118 w 10000"/>
              <a:gd name="connsiteY29" fmla="*/ 865 h 9737"/>
              <a:gd name="connsiteX30" fmla="*/ 1118 w 10000"/>
              <a:gd name="connsiteY30" fmla="*/ 721 h 9737"/>
              <a:gd name="connsiteX31" fmla="*/ 1118 w 10000"/>
              <a:gd name="connsiteY31" fmla="*/ 721 h 9737"/>
              <a:gd name="connsiteX32" fmla="*/ 1118 w 10000"/>
              <a:gd name="connsiteY32" fmla="*/ 721 h 9737"/>
              <a:gd name="connsiteX33" fmla="*/ 894 w 10000"/>
              <a:gd name="connsiteY33" fmla="*/ 721 h 9737"/>
              <a:gd name="connsiteX34" fmla="*/ 3096 w 10000"/>
              <a:gd name="connsiteY34" fmla="*/ 0 h 9737"/>
              <a:gd name="connsiteX35" fmla="*/ 3323 w 10000"/>
              <a:gd name="connsiteY35" fmla="*/ 145 h 9737"/>
              <a:gd name="connsiteX36" fmla="*/ 3546 w 10000"/>
              <a:gd name="connsiteY36" fmla="*/ 289 h 9737"/>
              <a:gd name="connsiteX37" fmla="*/ 3546 w 10000"/>
              <a:gd name="connsiteY37" fmla="*/ 432 h 9737"/>
              <a:gd name="connsiteX38" fmla="*/ 3546 w 10000"/>
              <a:gd name="connsiteY38" fmla="*/ 577 h 9737"/>
              <a:gd name="connsiteX39" fmla="*/ 3323 w 10000"/>
              <a:gd name="connsiteY39" fmla="*/ 577 h 9737"/>
              <a:gd name="connsiteX40" fmla="*/ 3096 w 10000"/>
              <a:gd name="connsiteY40" fmla="*/ 721 h 9737"/>
              <a:gd name="connsiteX41" fmla="*/ 3096 w 10000"/>
              <a:gd name="connsiteY41" fmla="*/ 865 h 9737"/>
              <a:gd name="connsiteX42" fmla="*/ 2874 w 10000"/>
              <a:gd name="connsiteY42" fmla="*/ 1009 h 9737"/>
              <a:gd name="connsiteX43" fmla="*/ 2654 w 10000"/>
              <a:gd name="connsiteY43" fmla="*/ 1279 h 9737"/>
              <a:gd name="connsiteX44" fmla="*/ 2429 w 10000"/>
              <a:gd name="connsiteY44" fmla="*/ 1710 h 9737"/>
              <a:gd name="connsiteX45" fmla="*/ 2230 w 10000"/>
              <a:gd name="connsiteY45" fmla="*/ 2142 h 9737"/>
              <a:gd name="connsiteX46" fmla="*/ 2007 w 10000"/>
              <a:gd name="connsiteY46" fmla="*/ 2574 h 9737"/>
              <a:gd name="connsiteX47" fmla="*/ 1786 w 10000"/>
              <a:gd name="connsiteY47" fmla="*/ 3150 h 9737"/>
              <a:gd name="connsiteX48" fmla="*/ 1564 w 10000"/>
              <a:gd name="connsiteY48" fmla="*/ 3726 h 9737"/>
              <a:gd name="connsiteX49" fmla="*/ 1339 w 10000"/>
              <a:gd name="connsiteY49" fmla="*/ 4301 h 9737"/>
              <a:gd name="connsiteX50" fmla="*/ 1339 w 10000"/>
              <a:gd name="connsiteY50" fmla="*/ 4861 h 9737"/>
              <a:gd name="connsiteX51" fmla="*/ 1339 w 10000"/>
              <a:gd name="connsiteY51" fmla="*/ 5292 h 9737"/>
              <a:gd name="connsiteX52" fmla="*/ 1118 w 10000"/>
              <a:gd name="connsiteY52" fmla="*/ 5868 h 9737"/>
              <a:gd name="connsiteX53" fmla="*/ 1118 w 10000"/>
              <a:gd name="connsiteY53" fmla="*/ 6300 h 9737"/>
              <a:gd name="connsiteX54" fmla="*/ 1118 w 10000"/>
              <a:gd name="connsiteY54" fmla="*/ 6588 h 9737"/>
              <a:gd name="connsiteX55" fmla="*/ 1118 w 10000"/>
              <a:gd name="connsiteY55" fmla="*/ 7020 h 9737"/>
              <a:gd name="connsiteX56" fmla="*/ 1339 w 10000"/>
              <a:gd name="connsiteY56" fmla="*/ 7308 h 9737"/>
              <a:gd name="connsiteX57" fmla="*/ 1339 w 10000"/>
              <a:gd name="connsiteY57" fmla="*/ 7452 h 9737"/>
              <a:gd name="connsiteX58" fmla="*/ 1564 w 10000"/>
              <a:gd name="connsiteY58" fmla="*/ 7739 h 9737"/>
              <a:gd name="connsiteX59" fmla="*/ 1786 w 10000"/>
              <a:gd name="connsiteY59" fmla="*/ 7882 h 9737"/>
              <a:gd name="connsiteX60" fmla="*/ 2007 w 10000"/>
              <a:gd name="connsiteY60" fmla="*/ 8027 h 9737"/>
              <a:gd name="connsiteX61" fmla="*/ 2874 w 10000"/>
              <a:gd name="connsiteY61" fmla="*/ 8297 h 9737"/>
              <a:gd name="connsiteX62" fmla="*/ 3323 w 10000"/>
              <a:gd name="connsiteY62" fmla="*/ 8441 h 9737"/>
              <a:gd name="connsiteX63" fmla="*/ 3767 w 10000"/>
              <a:gd name="connsiteY63" fmla="*/ 8441 h 9737"/>
              <a:gd name="connsiteX64" fmla="*/ 4220 w 10000"/>
              <a:gd name="connsiteY64" fmla="*/ 8585 h 9737"/>
              <a:gd name="connsiteX65" fmla="*/ 4887 w 10000"/>
              <a:gd name="connsiteY65" fmla="*/ 8585 h 9737"/>
              <a:gd name="connsiteX66" fmla="*/ 5332 w 10000"/>
              <a:gd name="connsiteY66" fmla="*/ 8441 h 9737"/>
              <a:gd name="connsiteX67" fmla="*/ 6005 w 10000"/>
              <a:gd name="connsiteY67" fmla="*/ 8441 h 9737"/>
              <a:gd name="connsiteX68" fmla="*/ 6675 w 10000"/>
              <a:gd name="connsiteY68" fmla="*/ 8297 h 9737"/>
              <a:gd name="connsiteX69" fmla="*/ 7122 w 10000"/>
              <a:gd name="connsiteY69" fmla="*/ 8297 h 9737"/>
              <a:gd name="connsiteX70" fmla="*/ 7567 w 10000"/>
              <a:gd name="connsiteY70" fmla="*/ 8027 h 9737"/>
              <a:gd name="connsiteX71" fmla="*/ 7766 w 10000"/>
              <a:gd name="connsiteY71" fmla="*/ 7882 h 9737"/>
              <a:gd name="connsiteX72" fmla="*/ 7986 w 10000"/>
              <a:gd name="connsiteY72" fmla="*/ 7596 h 9737"/>
              <a:gd name="connsiteX73" fmla="*/ 8210 w 10000"/>
              <a:gd name="connsiteY73" fmla="*/ 7308 h 9737"/>
              <a:gd name="connsiteX74" fmla="*/ 8436 w 10000"/>
              <a:gd name="connsiteY74" fmla="*/ 6732 h 9737"/>
              <a:gd name="connsiteX75" fmla="*/ 8436 w 10000"/>
              <a:gd name="connsiteY75" fmla="*/ 6156 h 9737"/>
              <a:gd name="connsiteX76" fmla="*/ 8659 w 10000"/>
              <a:gd name="connsiteY76" fmla="*/ 5868 h 9737"/>
              <a:gd name="connsiteX77" fmla="*/ 8659 w 10000"/>
              <a:gd name="connsiteY77" fmla="*/ 5580 h 9737"/>
              <a:gd name="connsiteX78" fmla="*/ 8659 w 10000"/>
              <a:gd name="connsiteY78" fmla="*/ 5436 h 9737"/>
              <a:gd name="connsiteX79" fmla="*/ 8883 w 10000"/>
              <a:gd name="connsiteY79" fmla="*/ 5292 h 9737"/>
              <a:gd name="connsiteX80" fmla="*/ 8883 w 10000"/>
              <a:gd name="connsiteY80" fmla="*/ 5148 h 9737"/>
              <a:gd name="connsiteX81" fmla="*/ 8883 w 10000"/>
              <a:gd name="connsiteY81" fmla="*/ 5004 h 9737"/>
              <a:gd name="connsiteX82" fmla="*/ 8883 w 10000"/>
              <a:gd name="connsiteY82" fmla="*/ 5004 h 9737"/>
              <a:gd name="connsiteX83" fmla="*/ 9107 w 10000"/>
              <a:gd name="connsiteY83" fmla="*/ 5004 h 9737"/>
              <a:gd name="connsiteX84" fmla="*/ 9107 w 10000"/>
              <a:gd name="connsiteY84" fmla="*/ 5004 h 9737"/>
              <a:gd name="connsiteX85" fmla="*/ 9107 w 10000"/>
              <a:gd name="connsiteY85" fmla="*/ 5148 h 9737"/>
              <a:gd name="connsiteX86" fmla="*/ 9330 w 10000"/>
              <a:gd name="connsiteY86" fmla="*/ 5292 h 9737"/>
              <a:gd name="connsiteX87" fmla="*/ 9330 w 10000"/>
              <a:gd name="connsiteY87" fmla="*/ 5436 h 9737"/>
              <a:gd name="connsiteX88" fmla="*/ 9330 w 10000"/>
              <a:gd name="connsiteY88" fmla="*/ 5724 h 9737"/>
              <a:gd name="connsiteX89" fmla="*/ 9330 w 10000"/>
              <a:gd name="connsiteY89" fmla="*/ 6012 h 9737"/>
              <a:gd name="connsiteX90" fmla="*/ 9330 w 10000"/>
              <a:gd name="connsiteY90" fmla="*/ 6300 h 9737"/>
              <a:gd name="connsiteX91" fmla="*/ 9550 w 10000"/>
              <a:gd name="connsiteY91" fmla="*/ 6876 h 9737"/>
              <a:gd name="connsiteX92" fmla="*/ 9550 w 10000"/>
              <a:gd name="connsiteY92" fmla="*/ 7308 h 9737"/>
              <a:gd name="connsiteX93" fmla="*/ 9778 w 10000"/>
              <a:gd name="connsiteY93" fmla="*/ 7739 h 9737"/>
              <a:gd name="connsiteX94" fmla="*/ 10000 w 10000"/>
              <a:gd name="connsiteY94" fmla="*/ 8027 h 9737"/>
              <a:gd name="connsiteX95" fmla="*/ 10000 w 10000"/>
              <a:gd name="connsiteY95" fmla="*/ 8297 h 9737"/>
              <a:gd name="connsiteX96" fmla="*/ 10000 w 10000"/>
              <a:gd name="connsiteY96" fmla="*/ 8441 h 9737"/>
              <a:gd name="connsiteX97" fmla="*/ 10000 w 10000"/>
              <a:gd name="connsiteY97" fmla="*/ 8585 h 9737"/>
              <a:gd name="connsiteX98" fmla="*/ 9778 w 10000"/>
              <a:gd name="connsiteY98" fmla="*/ 8585 h 9737"/>
              <a:gd name="connsiteX99" fmla="*/ 9550 w 10000"/>
              <a:gd name="connsiteY99" fmla="*/ 8729 h 9737"/>
              <a:gd name="connsiteX100" fmla="*/ 9330 w 10000"/>
              <a:gd name="connsiteY100" fmla="*/ 8873 h 9737"/>
              <a:gd name="connsiteX101" fmla="*/ 9107 w 10000"/>
              <a:gd name="connsiteY101" fmla="*/ 9017 h 9737"/>
              <a:gd name="connsiteX102" fmla="*/ 8659 w 10000"/>
              <a:gd name="connsiteY102" fmla="*/ 9162 h 9737"/>
              <a:gd name="connsiteX103" fmla="*/ 7766 w 10000"/>
              <a:gd name="connsiteY103" fmla="*/ 9449 h 9737"/>
              <a:gd name="connsiteX104" fmla="*/ 6899 w 10000"/>
              <a:gd name="connsiteY104" fmla="*/ 9593 h 9737"/>
              <a:gd name="connsiteX105" fmla="*/ 6231 w 10000"/>
              <a:gd name="connsiteY105" fmla="*/ 9593 h 9737"/>
              <a:gd name="connsiteX106" fmla="*/ 5332 w 10000"/>
              <a:gd name="connsiteY106" fmla="*/ 9737 h 9737"/>
              <a:gd name="connsiteX107" fmla="*/ 5332 w 10000"/>
              <a:gd name="connsiteY107" fmla="*/ 9737 h 9737"/>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2 h 10000"/>
              <a:gd name="connsiteX4" fmla="*/ 2654 w 10000"/>
              <a:gd name="connsiteY4" fmla="*/ 9704 h 10000"/>
              <a:gd name="connsiteX5" fmla="*/ 2007 w 10000"/>
              <a:gd name="connsiteY5" fmla="*/ 9556 h 10000"/>
              <a:gd name="connsiteX6" fmla="*/ 1564 w 10000"/>
              <a:gd name="connsiteY6" fmla="*/ 9261 h 10000"/>
              <a:gd name="connsiteX7" fmla="*/ 1118 w 10000"/>
              <a:gd name="connsiteY7" fmla="*/ 9113 h 10000"/>
              <a:gd name="connsiteX8" fmla="*/ 894 w 10000"/>
              <a:gd name="connsiteY8" fmla="*/ 8669 h 10000"/>
              <a:gd name="connsiteX9" fmla="*/ 445 w 10000"/>
              <a:gd name="connsiteY9" fmla="*/ 8373 h 10000"/>
              <a:gd name="connsiteX10" fmla="*/ 220 w 10000"/>
              <a:gd name="connsiteY10" fmla="*/ 7948 h 10000"/>
              <a:gd name="connsiteX11" fmla="*/ 220 w 10000"/>
              <a:gd name="connsiteY11" fmla="*/ 7505 h 10000"/>
              <a:gd name="connsiteX12" fmla="*/ 0 w 10000"/>
              <a:gd name="connsiteY12" fmla="*/ 7062 h 10000"/>
              <a:gd name="connsiteX13" fmla="*/ 0 w 10000"/>
              <a:gd name="connsiteY13" fmla="*/ 6618 h 10000"/>
              <a:gd name="connsiteX14" fmla="*/ 0 w 10000"/>
              <a:gd name="connsiteY14" fmla="*/ 6174 h 10000"/>
              <a:gd name="connsiteX15" fmla="*/ 220 w 10000"/>
              <a:gd name="connsiteY15" fmla="*/ 5435 h 10000"/>
              <a:gd name="connsiteX16" fmla="*/ 220 w 10000"/>
              <a:gd name="connsiteY16" fmla="*/ 5287 h 10000"/>
              <a:gd name="connsiteX17" fmla="*/ 220 w 10000"/>
              <a:gd name="connsiteY17" fmla="*/ 4992 h 10000"/>
              <a:gd name="connsiteX18" fmla="*/ 445 w 10000"/>
              <a:gd name="connsiteY18" fmla="*/ 4714 h 10000"/>
              <a:gd name="connsiteX19" fmla="*/ 445 w 10000"/>
              <a:gd name="connsiteY19" fmla="*/ 4417 h 10000"/>
              <a:gd name="connsiteX20" fmla="*/ 445 w 10000"/>
              <a:gd name="connsiteY20" fmla="*/ 4122 h 10000"/>
              <a:gd name="connsiteX21" fmla="*/ 671 w 10000"/>
              <a:gd name="connsiteY21" fmla="*/ 3678 h 10000"/>
              <a:gd name="connsiteX22" fmla="*/ 671 w 10000"/>
              <a:gd name="connsiteY22" fmla="*/ 3235 h 10000"/>
              <a:gd name="connsiteX23" fmla="*/ 894 w 10000"/>
              <a:gd name="connsiteY23" fmla="*/ 2791 h 10000"/>
              <a:gd name="connsiteX24" fmla="*/ 894 w 10000"/>
              <a:gd name="connsiteY24" fmla="*/ 2348 h 10000"/>
              <a:gd name="connsiteX25" fmla="*/ 894 w 10000"/>
              <a:gd name="connsiteY25" fmla="*/ 1904 h 10000"/>
              <a:gd name="connsiteX26" fmla="*/ 1118 w 10000"/>
              <a:gd name="connsiteY26" fmla="*/ 1609 h 10000"/>
              <a:gd name="connsiteX27" fmla="*/ 1118 w 10000"/>
              <a:gd name="connsiteY27" fmla="*/ 1314 h 10000"/>
              <a:gd name="connsiteX28" fmla="*/ 1118 w 10000"/>
              <a:gd name="connsiteY28" fmla="*/ 1036 h 10000"/>
              <a:gd name="connsiteX29" fmla="*/ 1118 w 10000"/>
              <a:gd name="connsiteY29" fmla="*/ 888 h 10000"/>
              <a:gd name="connsiteX30" fmla="*/ 1118 w 10000"/>
              <a:gd name="connsiteY30" fmla="*/ 740 h 10000"/>
              <a:gd name="connsiteX31" fmla="*/ 1118 w 10000"/>
              <a:gd name="connsiteY31" fmla="*/ 740 h 10000"/>
              <a:gd name="connsiteX32" fmla="*/ 1118 w 10000"/>
              <a:gd name="connsiteY32" fmla="*/ 740 h 10000"/>
              <a:gd name="connsiteX33" fmla="*/ 894 w 10000"/>
              <a:gd name="connsiteY33" fmla="*/ 740 h 10000"/>
              <a:gd name="connsiteX34" fmla="*/ 3096 w 10000"/>
              <a:gd name="connsiteY34" fmla="*/ 0 h 10000"/>
              <a:gd name="connsiteX35" fmla="*/ 3546 w 10000"/>
              <a:gd name="connsiteY35" fmla="*/ 297 h 10000"/>
              <a:gd name="connsiteX36" fmla="*/ 3546 w 10000"/>
              <a:gd name="connsiteY36" fmla="*/ 444 h 10000"/>
              <a:gd name="connsiteX37" fmla="*/ 3546 w 10000"/>
              <a:gd name="connsiteY37" fmla="*/ 593 h 10000"/>
              <a:gd name="connsiteX38" fmla="*/ 3323 w 10000"/>
              <a:gd name="connsiteY38" fmla="*/ 593 h 10000"/>
              <a:gd name="connsiteX39" fmla="*/ 3096 w 10000"/>
              <a:gd name="connsiteY39" fmla="*/ 740 h 10000"/>
              <a:gd name="connsiteX40" fmla="*/ 3096 w 10000"/>
              <a:gd name="connsiteY40" fmla="*/ 888 h 10000"/>
              <a:gd name="connsiteX41" fmla="*/ 2874 w 10000"/>
              <a:gd name="connsiteY41" fmla="*/ 1036 h 10000"/>
              <a:gd name="connsiteX42" fmla="*/ 2654 w 10000"/>
              <a:gd name="connsiteY42" fmla="*/ 1314 h 10000"/>
              <a:gd name="connsiteX43" fmla="*/ 2429 w 10000"/>
              <a:gd name="connsiteY43" fmla="*/ 1756 h 10000"/>
              <a:gd name="connsiteX44" fmla="*/ 2230 w 10000"/>
              <a:gd name="connsiteY44" fmla="*/ 2200 h 10000"/>
              <a:gd name="connsiteX45" fmla="*/ 2007 w 10000"/>
              <a:gd name="connsiteY45" fmla="*/ 2644 h 10000"/>
              <a:gd name="connsiteX46" fmla="*/ 1786 w 10000"/>
              <a:gd name="connsiteY46" fmla="*/ 3235 h 10000"/>
              <a:gd name="connsiteX47" fmla="*/ 1564 w 10000"/>
              <a:gd name="connsiteY47" fmla="*/ 3827 h 10000"/>
              <a:gd name="connsiteX48" fmla="*/ 1339 w 10000"/>
              <a:gd name="connsiteY48" fmla="*/ 4417 h 10000"/>
              <a:gd name="connsiteX49" fmla="*/ 1339 w 10000"/>
              <a:gd name="connsiteY49" fmla="*/ 4992 h 10000"/>
              <a:gd name="connsiteX50" fmla="*/ 1339 w 10000"/>
              <a:gd name="connsiteY50" fmla="*/ 5435 h 10000"/>
              <a:gd name="connsiteX51" fmla="*/ 1118 w 10000"/>
              <a:gd name="connsiteY51" fmla="*/ 6026 h 10000"/>
              <a:gd name="connsiteX52" fmla="*/ 1118 w 10000"/>
              <a:gd name="connsiteY52" fmla="*/ 6470 h 10000"/>
              <a:gd name="connsiteX53" fmla="*/ 1118 w 10000"/>
              <a:gd name="connsiteY53" fmla="*/ 6766 h 10000"/>
              <a:gd name="connsiteX54" fmla="*/ 1118 w 10000"/>
              <a:gd name="connsiteY54" fmla="*/ 7210 h 10000"/>
              <a:gd name="connsiteX55" fmla="*/ 1339 w 10000"/>
              <a:gd name="connsiteY55" fmla="*/ 7505 h 10000"/>
              <a:gd name="connsiteX56" fmla="*/ 1339 w 10000"/>
              <a:gd name="connsiteY56" fmla="*/ 7653 h 10000"/>
              <a:gd name="connsiteX57" fmla="*/ 1564 w 10000"/>
              <a:gd name="connsiteY57" fmla="*/ 7948 h 10000"/>
              <a:gd name="connsiteX58" fmla="*/ 1786 w 10000"/>
              <a:gd name="connsiteY58" fmla="*/ 8095 h 10000"/>
              <a:gd name="connsiteX59" fmla="*/ 2007 w 10000"/>
              <a:gd name="connsiteY59" fmla="*/ 8244 h 10000"/>
              <a:gd name="connsiteX60" fmla="*/ 2874 w 10000"/>
              <a:gd name="connsiteY60" fmla="*/ 8521 h 10000"/>
              <a:gd name="connsiteX61" fmla="*/ 3323 w 10000"/>
              <a:gd name="connsiteY61" fmla="*/ 8669 h 10000"/>
              <a:gd name="connsiteX62" fmla="*/ 3767 w 10000"/>
              <a:gd name="connsiteY62" fmla="*/ 8669 h 10000"/>
              <a:gd name="connsiteX63" fmla="*/ 4220 w 10000"/>
              <a:gd name="connsiteY63" fmla="*/ 8817 h 10000"/>
              <a:gd name="connsiteX64" fmla="*/ 4887 w 10000"/>
              <a:gd name="connsiteY64" fmla="*/ 8817 h 10000"/>
              <a:gd name="connsiteX65" fmla="*/ 5332 w 10000"/>
              <a:gd name="connsiteY65" fmla="*/ 8669 h 10000"/>
              <a:gd name="connsiteX66" fmla="*/ 6005 w 10000"/>
              <a:gd name="connsiteY66" fmla="*/ 8669 h 10000"/>
              <a:gd name="connsiteX67" fmla="*/ 6675 w 10000"/>
              <a:gd name="connsiteY67" fmla="*/ 8521 h 10000"/>
              <a:gd name="connsiteX68" fmla="*/ 7122 w 10000"/>
              <a:gd name="connsiteY68" fmla="*/ 8521 h 10000"/>
              <a:gd name="connsiteX69" fmla="*/ 7567 w 10000"/>
              <a:gd name="connsiteY69" fmla="*/ 8244 h 10000"/>
              <a:gd name="connsiteX70" fmla="*/ 7766 w 10000"/>
              <a:gd name="connsiteY70" fmla="*/ 8095 h 10000"/>
              <a:gd name="connsiteX71" fmla="*/ 7986 w 10000"/>
              <a:gd name="connsiteY71" fmla="*/ 7801 h 10000"/>
              <a:gd name="connsiteX72" fmla="*/ 8210 w 10000"/>
              <a:gd name="connsiteY72" fmla="*/ 7505 h 10000"/>
              <a:gd name="connsiteX73" fmla="*/ 8436 w 10000"/>
              <a:gd name="connsiteY73" fmla="*/ 6914 h 10000"/>
              <a:gd name="connsiteX74" fmla="*/ 8436 w 10000"/>
              <a:gd name="connsiteY74" fmla="*/ 6322 h 10000"/>
              <a:gd name="connsiteX75" fmla="*/ 8659 w 10000"/>
              <a:gd name="connsiteY75" fmla="*/ 6026 h 10000"/>
              <a:gd name="connsiteX76" fmla="*/ 8659 w 10000"/>
              <a:gd name="connsiteY76" fmla="*/ 5731 h 10000"/>
              <a:gd name="connsiteX77" fmla="*/ 8659 w 10000"/>
              <a:gd name="connsiteY77" fmla="*/ 5583 h 10000"/>
              <a:gd name="connsiteX78" fmla="*/ 8883 w 10000"/>
              <a:gd name="connsiteY78" fmla="*/ 5435 h 10000"/>
              <a:gd name="connsiteX79" fmla="*/ 8883 w 10000"/>
              <a:gd name="connsiteY79" fmla="*/ 5287 h 10000"/>
              <a:gd name="connsiteX80" fmla="*/ 8883 w 10000"/>
              <a:gd name="connsiteY80" fmla="*/ 5139 h 10000"/>
              <a:gd name="connsiteX81" fmla="*/ 8883 w 10000"/>
              <a:gd name="connsiteY81" fmla="*/ 5139 h 10000"/>
              <a:gd name="connsiteX82" fmla="*/ 9107 w 10000"/>
              <a:gd name="connsiteY82" fmla="*/ 5139 h 10000"/>
              <a:gd name="connsiteX83" fmla="*/ 9107 w 10000"/>
              <a:gd name="connsiteY83" fmla="*/ 5139 h 10000"/>
              <a:gd name="connsiteX84" fmla="*/ 9107 w 10000"/>
              <a:gd name="connsiteY84" fmla="*/ 5287 h 10000"/>
              <a:gd name="connsiteX85" fmla="*/ 9330 w 10000"/>
              <a:gd name="connsiteY85" fmla="*/ 5435 h 10000"/>
              <a:gd name="connsiteX86" fmla="*/ 9330 w 10000"/>
              <a:gd name="connsiteY86" fmla="*/ 5583 h 10000"/>
              <a:gd name="connsiteX87" fmla="*/ 9330 w 10000"/>
              <a:gd name="connsiteY87" fmla="*/ 5879 h 10000"/>
              <a:gd name="connsiteX88" fmla="*/ 9330 w 10000"/>
              <a:gd name="connsiteY88" fmla="*/ 6174 h 10000"/>
              <a:gd name="connsiteX89" fmla="*/ 9330 w 10000"/>
              <a:gd name="connsiteY89" fmla="*/ 6470 h 10000"/>
              <a:gd name="connsiteX90" fmla="*/ 9550 w 10000"/>
              <a:gd name="connsiteY90" fmla="*/ 7062 h 10000"/>
              <a:gd name="connsiteX91" fmla="*/ 9550 w 10000"/>
              <a:gd name="connsiteY91" fmla="*/ 7505 h 10000"/>
              <a:gd name="connsiteX92" fmla="*/ 9778 w 10000"/>
              <a:gd name="connsiteY92" fmla="*/ 7948 h 10000"/>
              <a:gd name="connsiteX93" fmla="*/ 10000 w 10000"/>
              <a:gd name="connsiteY93" fmla="*/ 8244 h 10000"/>
              <a:gd name="connsiteX94" fmla="*/ 10000 w 10000"/>
              <a:gd name="connsiteY94" fmla="*/ 8521 h 10000"/>
              <a:gd name="connsiteX95" fmla="*/ 10000 w 10000"/>
              <a:gd name="connsiteY95" fmla="*/ 8669 h 10000"/>
              <a:gd name="connsiteX96" fmla="*/ 10000 w 10000"/>
              <a:gd name="connsiteY96" fmla="*/ 8817 h 10000"/>
              <a:gd name="connsiteX97" fmla="*/ 9778 w 10000"/>
              <a:gd name="connsiteY97" fmla="*/ 8817 h 10000"/>
              <a:gd name="connsiteX98" fmla="*/ 9550 w 10000"/>
              <a:gd name="connsiteY98" fmla="*/ 8965 h 10000"/>
              <a:gd name="connsiteX99" fmla="*/ 9330 w 10000"/>
              <a:gd name="connsiteY99" fmla="*/ 9113 h 10000"/>
              <a:gd name="connsiteX100" fmla="*/ 9107 w 10000"/>
              <a:gd name="connsiteY100" fmla="*/ 9261 h 10000"/>
              <a:gd name="connsiteX101" fmla="*/ 8659 w 10000"/>
              <a:gd name="connsiteY101" fmla="*/ 9409 h 10000"/>
              <a:gd name="connsiteX102" fmla="*/ 7766 w 10000"/>
              <a:gd name="connsiteY102" fmla="*/ 9704 h 10000"/>
              <a:gd name="connsiteX103" fmla="*/ 6899 w 10000"/>
              <a:gd name="connsiteY103" fmla="*/ 9852 h 10000"/>
              <a:gd name="connsiteX104" fmla="*/ 6231 w 10000"/>
              <a:gd name="connsiteY104" fmla="*/ 9852 h 10000"/>
              <a:gd name="connsiteX105" fmla="*/ 5332 w 10000"/>
              <a:gd name="connsiteY105" fmla="*/ 10000 h 10000"/>
              <a:gd name="connsiteX106" fmla="*/ 5332 w 10000"/>
              <a:gd name="connsiteY106" fmla="*/ 10000 h 10000"/>
              <a:gd name="connsiteX0" fmla="*/ 5332 w 10000"/>
              <a:gd name="connsiteY0" fmla="*/ 9752 h 9752"/>
              <a:gd name="connsiteX1" fmla="*/ 4665 w 10000"/>
              <a:gd name="connsiteY1" fmla="*/ 9752 h 9752"/>
              <a:gd name="connsiteX2" fmla="*/ 3991 w 10000"/>
              <a:gd name="connsiteY2" fmla="*/ 9752 h 9752"/>
              <a:gd name="connsiteX3" fmla="*/ 3323 w 10000"/>
              <a:gd name="connsiteY3" fmla="*/ 9604 h 9752"/>
              <a:gd name="connsiteX4" fmla="*/ 2654 w 10000"/>
              <a:gd name="connsiteY4" fmla="*/ 9456 h 9752"/>
              <a:gd name="connsiteX5" fmla="*/ 2007 w 10000"/>
              <a:gd name="connsiteY5" fmla="*/ 9308 h 9752"/>
              <a:gd name="connsiteX6" fmla="*/ 1564 w 10000"/>
              <a:gd name="connsiteY6" fmla="*/ 9013 h 9752"/>
              <a:gd name="connsiteX7" fmla="*/ 1118 w 10000"/>
              <a:gd name="connsiteY7" fmla="*/ 8865 h 9752"/>
              <a:gd name="connsiteX8" fmla="*/ 894 w 10000"/>
              <a:gd name="connsiteY8" fmla="*/ 8421 h 9752"/>
              <a:gd name="connsiteX9" fmla="*/ 445 w 10000"/>
              <a:gd name="connsiteY9" fmla="*/ 8125 h 9752"/>
              <a:gd name="connsiteX10" fmla="*/ 220 w 10000"/>
              <a:gd name="connsiteY10" fmla="*/ 7700 h 9752"/>
              <a:gd name="connsiteX11" fmla="*/ 220 w 10000"/>
              <a:gd name="connsiteY11" fmla="*/ 7257 h 9752"/>
              <a:gd name="connsiteX12" fmla="*/ 0 w 10000"/>
              <a:gd name="connsiteY12" fmla="*/ 6814 h 9752"/>
              <a:gd name="connsiteX13" fmla="*/ 0 w 10000"/>
              <a:gd name="connsiteY13" fmla="*/ 6370 h 9752"/>
              <a:gd name="connsiteX14" fmla="*/ 0 w 10000"/>
              <a:gd name="connsiteY14" fmla="*/ 5926 h 9752"/>
              <a:gd name="connsiteX15" fmla="*/ 220 w 10000"/>
              <a:gd name="connsiteY15" fmla="*/ 5187 h 9752"/>
              <a:gd name="connsiteX16" fmla="*/ 220 w 10000"/>
              <a:gd name="connsiteY16" fmla="*/ 5039 h 9752"/>
              <a:gd name="connsiteX17" fmla="*/ 220 w 10000"/>
              <a:gd name="connsiteY17" fmla="*/ 4744 h 9752"/>
              <a:gd name="connsiteX18" fmla="*/ 445 w 10000"/>
              <a:gd name="connsiteY18" fmla="*/ 4466 h 9752"/>
              <a:gd name="connsiteX19" fmla="*/ 445 w 10000"/>
              <a:gd name="connsiteY19" fmla="*/ 4169 h 9752"/>
              <a:gd name="connsiteX20" fmla="*/ 445 w 10000"/>
              <a:gd name="connsiteY20" fmla="*/ 3874 h 9752"/>
              <a:gd name="connsiteX21" fmla="*/ 671 w 10000"/>
              <a:gd name="connsiteY21" fmla="*/ 3430 h 9752"/>
              <a:gd name="connsiteX22" fmla="*/ 671 w 10000"/>
              <a:gd name="connsiteY22" fmla="*/ 2987 h 9752"/>
              <a:gd name="connsiteX23" fmla="*/ 894 w 10000"/>
              <a:gd name="connsiteY23" fmla="*/ 2543 h 9752"/>
              <a:gd name="connsiteX24" fmla="*/ 894 w 10000"/>
              <a:gd name="connsiteY24" fmla="*/ 2100 h 9752"/>
              <a:gd name="connsiteX25" fmla="*/ 894 w 10000"/>
              <a:gd name="connsiteY25" fmla="*/ 1656 h 9752"/>
              <a:gd name="connsiteX26" fmla="*/ 1118 w 10000"/>
              <a:gd name="connsiteY26" fmla="*/ 1361 h 9752"/>
              <a:gd name="connsiteX27" fmla="*/ 1118 w 10000"/>
              <a:gd name="connsiteY27" fmla="*/ 1066 h 9752"/>
              <a:gd name="connsiteX28" fmla="*/ 1118 w 10000"/>
              <a:gd name="connsiteY28" fmla="*/ 788 h 9752"/>
              <a:gd name="connsiteX29" fmla="*/ 1118 w 10000"/>
              <a:gd name="connsiteY29" fmla="*/ 640 h 9752"/>
              <a:gd name="connsiteX30" fmla="*/ 1118 w 10000"/>
              <a:gd name="connsiteY30" fmla="*/ 492 h 9752"/>
              <a:gd name="connsiteX31" fmla="*/ 1118 w 10000"/>
              <a:gd name="connsiteY31" fmla="*/ 492 h 9752"/>
              <a:gd name="connsiteX32" fmla="*/ 1118 w 10000"/>
              <a:gd name="connsiteY32" fmla="*/ 492 h 9752"/>
              <a:gd name="connsiteX33" fmla="*/ 894 w 10000"/>
              <a:gd name="connsiteY33" fmla="*/ 492 h 9752"/>
              <a:gd name="connsiteX34" fmla="*/ 3546 w 10000"/>
              <a:gd name="connsiteY34" fmla="*/ 49 h 9752"/>
              <a:gd name="connsiteX35" fmla="*/ 3546 w 10000"/>
              <a:gd name="connsiteY35" fmla="*/ 196 h 9752"/>
              <a:gd name="connsiteX36" fmla="*/ 3546 w 10000"/>
              <a:gd name="connsiteY36" fmla="*/ 345 h 9752"/>
              <a:gd name="connsiteX37" fmla="*/ 3323 w 10000"/>
              <a:gd name="connsiteY37" fmla="*/ 345 h 9752"/>
              <a:gd name="connsiteX38" fmla="*/ 3096 w 10000"/>
              <a:gd name="connsiteY38" fmla="*/ 492 h 9752"/>
              <a:gd name="connsiteX39" fmla="*/ 3096 w 10000"/>
              <a:gd name="connsiteY39" fmla="*/ 640 h 9752"/>
              <a:gd name="connsiteX40" fmla="*/ 2874 w 10000"/>
              <a:gd name="connsiteY40" fmla="*/ 788 h 9752"/>
              <a:gd name="connsiteX41" fmla="*/ 2654 w 10000"/>
              <a:gd name="connsiteY41" fmla="*/ 1066 h 9752"/>
              <a:gd name="connsiteX42" fmla="*/ 2429 w 10000"/>
              <a:gd name="connsiteY42" fmla="*/ 1508 h 9752"/>
              <a:gd name="connsiteX43" fmla="*/ 2230 w 10000"/>
              <a:gd name="connsiteY43" fmla="*/ 1952 h 9752"/>
              <a:gd name="connsiteX44" fmla="*/ 2007 w 10000"/>
              <a:gd name="connsiteY44" fmla="*/ 2396 h 9752"/>
              <a:gd name="connsiteX45" fmla="*/ 1786 w 10000"/>
              <a:gd name="connsiteY45" fmla="*/ 2987 h 9752"/>
              <a:gd name="connsiteX46" fmla="*/ 1564 w 10000"/>
              <a:gd name="connsiteY46" fmla="*/ 3579 h 9752"/>
              <a:gd name="connsiteX47" fmla="*/ 1339 w 10000"/>
              <a:gd name="connsiteY47" fmla="*/ 4169 h 9752"/>
              <a:gd name="connsiteX48" fmla="*/ 1339 w 10000"/>
              <a:gd name="connsiteY48" fmla="*/ 4744 h 9752"/>
              <a:gd name="connsiteX49" fmla="*/ 1339 w 10000"/>
              <a:gd name="connsiteY49" fmla="*/ 5187 h 9752"/>
              <a:gd name="connsiteX50" fmla="*/ 1118 w 10000"/>
              <a:gd name="connsiteY50" fmla="*/ 5778 h 9752"/>
              <a:gd name="connsiteX51" fmla="*/ 1118 w 10000"/>
              <a:gd name="connsiteY51" fmla="*/ 6222 h 9752"/>
              <a:gd name="connsiteX52" fmla="*/ 1118 w 10000"/>
              <a:gd name="connsiteY52" fmla="*/ 6518 h 9752"/>
              <a:gd name="connsiteX53" fmla="*/ 1118 w 10000"/>
              <a:gd name="connsiteY53" fmla="*/ 6962 h 9752"/>
              <a:gd name="connsiteX54" fmla="*/ 1339 w 10000"/>
              <a:gd name="connsiteY54" fmla="*/ 7257 h 9752"/>
              <a:gd name="connsiteX55" fmla="*/ 1339 w 10000"/>
              <a:gd name="connsiteY55" fmla="*/ 7405 h 9752"/>
              <a:gd name="connsiteX56" fmla="*/ 1564 w 10000"/>
              <a:gd name="connsiteY56" fmla="*/ 7700 h 9752"/>
              <a:gd name="connsiteX57" fmla="*/ 1786 w 10000"/>
              <a:gd name="connsiteY57" fmla="*/ 7847 h 9752"/>
              <a:gd name="connsiteX58" fmla="*/ 2007 w 10000"/>
              <a:gd name="connsiteY58" fmla="*/ 7996 h 9752"/>
              <a:gd name="connsiteX59" fmla="*/ 2874 w 10000"/>
              <a:gd name="connsiteY59" fmla="*/ 8273 h 9752"/>
              <a:gd name="connsiteX60" fmla="*/ 3323 w 10000"/>
              <a:gd name="connsiteY60" fmla="*/ 8421 h 9752"/>
              <a:gd name="connsiteX61" fmla="*/ 3767 w 10000"/>
              <a:gd name="connsiteY61" fmla="*/ 8421 h 9752"/>
              <a:gd name="connsiteX62" fmla="*/ 4220 w 10000"/>
              <a:gd name="connsiteY62" fmla="*/ 8569 h 9752"/>
              <a:gd name="connsiteX63" fmla="*/ 4887 w 10000"/>
              <a:gd name="connsiteY63" fmla="*/ 8569 h 9752"/>
              <a:gd name="connsiteX64" fmla="*/ 5332 w 10000"/>
              <a:gd name="connsiteY64" fmla="*/ 8421 h 9752"/>
              <a:gd name="connsiteX65" fmla="*/ 6005 w 10000"/>
              <a:gd name="connsiteY65" fmla="*/ 8421 h 9752"/>
              <a:gd name="connsiteX66" fmla="*/ 6675 w 10000"/>
              <a:gd name="connsiteY66" fmla="*/ 8273 h 9752"/>
              <a:gd name="connsiteX67" fmla="*/ 7122 w 10000"/>
              <a:gd name="connsiteY67" fmla="*/ 8273 h 9752"/>
              <a:gd name="connsiteX68" fmla="*/ 7567 w 10000"/>
              <a:gd name="connsiteY68" fmla="*/ 7996 h 9752"/>
              <a:gd name="connsiteX69" fmla="*/ 7766 w 10000"/>
              <a:gd name="connsiteY69" fmla="*/ 7847 h 9752"/>
              <a:gd name="connsiteX70" fmla="*/ 7986 w 10000"/>
              <a:gd name="connsiteY70" fmla="*/ 7553 h 9752"/>
              <a:gd name="connsiteX71" fmla="*/ 8210 w 10000"/>
              <a:gd name="connsiteY71" fmla="*/ 7257 h 9752"/>
              <a:gd name="connsiteX72" fmla="*/ 8436 w 10000"/>
              <a:gd name="connsiteY72" fmla="*/ 6666 h 9752"/>
              <a:gd name="connsiteX73" fmla="*/ 8436 w 10000"/>
              <a:gd name="connsiteY73" fmla="*/ 6074 h 9752"/>
              <a:gd name="connsiteX74" fmla="*/ 8659 w 10000"/>
              <a:gd name="connsiteY74" fmla="*/ 5778 h 9752"/>
              <a:gd name="connsiteX75" fmla="*/ 8659 w 10000"/>
              <a:gd name="connsiteY75" fmla="*/ 5483 h 9752"/>
              <a:gd name="connsiteX76" fmla="*/ 8659 w 10000"/>
              <a:gd name="connsiteY76" fmla="*/ 5335 h 9752"/>
              <a:gd name="connsiteX77" fmla="*/ 8883 w 10000"/>
              <a:gd name="connsiteY77" fmla="*/ 5187 h 9752"/>
              <a:gd name="connsiteX78" fmla="*/ 8883 w 10000"/>
              <a:gd name="connsiteY78" fmla="*/ 5039 h 9752"/>
              <a:gd name="connsiteX79" fmla="*/ 8883 w 10000"/>
              <a:gd name="connsiteY79" fmla="*/ 4891 h 9752"/>
              <a:gd name="connsiteX80" fmla="*/ 8883 w 10000"/>
              <a:gd name="connsiteY80" fmla="*/ 4891 h 9752"/>
              <a:gd name="connsiteX81" fmla="*/ 9107 w 10000"/>
              <a:gd name="connsiteY81" fmla="*/ 4891 h 9752"/>
              <a:gd name="connsiteX82" fmla="*/ 9107 w 10000"/>
              <a:gd name="connsiteY82" fmla="*/ 4891 h 9752"/>
              <a:gd name="connsiteX83" fmla="*/ 9107 w 10000"/>
              <a:gd name="connsiteY83" fmla="*/ 5039 h 9752"/>
              <a:gd name="connsiteX84" fmla="*/ 9330 w 10000"/>
              <a:gd name="connsiteY84" fmla="*/ 5187 h 9752"/>
              <a:gd name="connsiteX85" fmla="*/ 9330 w 10000"/>
              <a:gd name="connsiteY85" fmla="*/ 5335 h 9752"/>
              <a:gd name="connsiteX86" fmla="*/ 9330 w 10000"/>
              <a:gd name="connsiteY86" fmla="*/ 5631 h 9752"/>
              <a:gd name="connsiteX87" fmla="*/ 9330 w 10000"/>
              <a:gd name="connsiteY87" fmla="*/ 5926 h 9752"/>
              <a:gd name="connsiteX88" fmla="*/ 9330 w 10000"/>
              <a:gd name="connsiteY88" fmla="*/ 6222 h 9752"/>
              <a:gd name="connsiteX89" fmla="*/ 9550 w 10000"/>
              <a:gd name="connsiteY89" fmla="*/ 6814 h 9752"/>
              <a:gd name="connsiteX90" fmla="*/ 9550 w 10000"/>
              <a:gd name="connsiteY90" fmla="*/ 7257 h 9752"/>
              <a:gd name="connsiteX91" fmla="*/ 9778 w 10000"/>
              <a:gd name="connsiteY91" fmla="*/ 7700 h 9752"/>
              <a:gd name="connsiteX92" fmla="*/ 10000 w 10000"/>
              <a:gd name="connsiteY92" fmla="*/ 7996 h 9752"/>
              <a:gd name="connsiteX93" fmla="*/ 10000 w 10000"/>
              <a:gd name="connsiteY93" fmla="*/ 8273 h 9752"/>
              <a:gd name="connsiteX94" fmla="*/ 10000 w 10000"/>
              <a:gd name="connsiteY94" fmla="*/ 8421 h 9752"/>
              <a:gd name="connsiteX95" fmla="*/ 10000 w 10000"/>
              <a:gd name="connsiteY95" fmla="*/ 8569 h 9752"/>
              <a:gd name="connsiteX96" fmla="*/ 9778 w 10000"/>
              <a:gd name="connsiteY96" fmla="*/ 8569 h 9752"/>
              <a:gd name="connsiteX97" fmla="*/ 9550 w 10000"/>
              <a:gd name="connsiteY97" fmla="*/ 8717 h 9752"/>
              <a:gd name="connsiteX98" fmla="*/ 9330 w 10000"/>
              <a:gd name="connsiteY98" fmla="*/ 8865 h 9752"/>
              <a:gd name="connsiteX99" fmla="*/ 9107 w 10000"/>
              <a:gd name="connsiteY99" fmla="*/ 9013 h 9752"/>
              <a:gd name="connsiteX100" fmla="*/ 8659 w 10000"/>
              <a:gd name="connsiteY100" fmla="*/ 9161 h 9752"/>
              <a:gd name="connsiteX101" fmla="*/ 7766 w 10000"/>
              <a:gd name="connsiteY101" fmla="*/ 9456 h 9752"/>
              <a:gd name="connsiteX102" fmla="*/ 6899 w 10000"/>
              <a:gd name="connsiteY102" fmla="*/ 9604 h 9752"/>
              <a:gd name="connsiteX103" fmla="*/ 6231 w 10000"/>
              <a:gd name="connsiteY103" fmla="*/ 9604 h 9752"/>
              <a:gd name="connsiteX104" fmla="*/ 5332 w 10000"/>
              <a:gd name="connsiteY104" fmla="*/ 9752 h 9752"/>
              <a:gd name="connsiteX105" fmla="*/ 5332 w 10000"/>
              <a:gd name="connsiteY105" fmla="*/ 9752 h 9752"/>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096 w 10000"/>
              <a:gd name="connsiteY37" fmla="*/ 505 h 10000"/>
              <a:gd name="connsiteX38" fmla="*/ 3096 w 10000"/>
              <a:gd name="connsiteY38" fmla="*/ 656 h 10000"/>
              <a:gd name="connsiteX39" fmla="*/ 2874 w 10000"/>
              <a:gd name="connsiteY39" fmla="*/ 808 h 10000"/>
              <a:gd name="connsiteX40" fmla="*/ 2654 w 10000"/>
              <a:gd name="connsiteY40" fmla="*/ 1093 h 10000"/>
              <a:gd name="connsiteX41" fmla="*/ 2429 w 10000"/>
              <a:gd name="connsiteY41" fmla="*/ 1546 h 10000"/>
              <a:gd name="connsiteX42" fmla="*/ 2230 w 10000"/>
              <a:gd name="connsiteY42" fmla="*/ 2002 h 10000"/>
              <a:gd name="connsiteX43" fmla="*/ 2007 w 10000"/>
              <a:gd name="connsiteY43" fmla="*/ 2457 h 10000"/>
              <a:gd name="connsiteX44" fmla="*/ 1786 w 10000"/>
              <a:gd name="connsiteY44" fmla="*/ 3063 h 10000"/>
              <a:gd name="connsiteX45" fmla="*/ 1564 w 10000"/>
              <a:gd name="connsiteY45" fmla="*/ 3670 h 10000"/>
              <a:gd name="connsiteX46" fmla="*/ 1339 w 10000"/>
              <a:gd name="connsiteY46" fmla="*/ 4275 h 10000"/>
              <a:gd name="connsiteX47" fmla="*/ 1339 w 10000"/>
              <a:gd name="connsiteY47" fmla="*/ 4865 h 10000"/>
              <a:gd name="connsiteX48" fmla="*/ 1339 w 10000"/>
              <a:gd name="connsiteY48" fmla="*/ 5319 h 10000"/>
              <a:gd name="connsiteX49" fmla="*/ 1118 w 10000"/>
              <a:gd name="connsiteY49" fmla="*/ 5925 h 10000"/>
              <a:gd name="connsiteX50" fmla="*/ 1118 w 10000"/>
              <a:gd name="connsiteY50" fmla="*/ 6380 h 10000"/>
              <a:gd name="connsiteX51" fmla="*/ 1118 w 10000"/>
              <a:gd name="connsiteY51" fmla="*/ 6684 h 10000"/>
              <a:gd name="connsiteX52" fmla="*/ 1118 w 10000"/>
              <a:gd name="connsiteY52" fmla="*/ 7139 h 10000"/>
              <a:gd name="connsiteX53" fmla="*/ 1339 w 10000"/>
              <a:gd name="connsiteY53" fmla="*/ 7442 h 10000"/>
              <a:gd name="connsiteX54" fmla="*/ 1339 w 10000"/>
              <a:gd name="connsiteY54" fmla="*/ 7593 h 10000"/>
              <a:gd name="connsiteX55" fmla="*/ 1564 w 10000"/>
              <a:gd name="connsiteY55" fmla="*/ 7896 h 10000"/>
              <a:gd name="connsiteX56" fmla="*/ 1786 w 10000"/>
              <a:gd name="connsiteY56" fmla="*/ 8047 h 10000"/>
              <a:gd name="connsiteX57" fmla="*/ 2007 w 10000"/>
              <a:gd name="connsiteY57" fmla="*/ 8199 h 10000"/>
              <a:gd name="connsiteX58" fmla="*/ 2874 w 10000"/>
              <a:gd name="connsiteY58" fmla="*/ 8483 h 10000"/>
              <a:gd name="connsiteX59" fmla="*/ 3323 w 10000"/>
              <a:gd name="connsiteY59" fmla="*/ 8635 h 10000"/>
              <a:gd name="connsiteX60" fmla="*/ 3767 w 10000"/>
              <a:gd name="connsiteY60" fmla="*/ 8635 h 10000"/>
              <a:gd name="connsiteX61" fmla="*/ 4220 w 10000"/>
              <a:gd name="connsiteY61" fmla="*/ 8787 h 10000"/>
              <a:gd name="connsiteX62" fmla="*/ 4887 w 10000"/>
              <a:gd name="connsiteY62" fmla="*/ 8787 h 10000"/>
              <a:gd name="connsiteX63" fmla="*/ 5332 w 10000"/>
              <a:gd name="connsiteY63" fmla="*/ 8635 h 10000"/>
              <a:gd name="connsiteX64" fmla="*/ 6005 w 10000"/>
              <a:gd name="connsiteY64" fmla="*/ 8635 h 10000"/>
              <a:gd name="connsiteX65" fmla="*/ 6675 w 10000"/>
              <a:gd name="connsiteY65" fmla="*/ 8483 h 10000"/>
              <a:gd name="connsiteX66" fmla="*/ 7122 w 10000"/>
              <a:gd name="connsiteY66" fmla="*/ 8483 h 10000"/>
              <a:gd name="connsiteX67" fmla="*/ 7567 w 10000"/>
              <a:gd name="connsiteY67" fmla="*/ 8199 h 10000"/>
              <a:gd name="connsiteX68" fmla="*/ 7766 w 10000"/>
              <a:gd name="connsiteY68" fmla="*/ 8047 h 10000"/>
              <a:gd name="connsiteX69" fmla="*/ 7986 w 10000"/>
              <a:gd name="connsiteY69" fmla="*/ 7745 h 10000"/>
              <a:gd name="connsiteX70" fmla="*/ 8210 w 10000"/>
              <a:gd name="connsiteY70" fmla="*/ 7442 h 10000"/>
              <a:gd name="connsiteX71" fmla="*/ 8436 w 10000"/>
              <a:gd name="connsiteY71" fmla="*/ 6836 h 10000"/>
              <a:gd name="connsiteX72" fmla="*/ 8436 w 10000"/>
              <a:gd name="connsiteY72" fmla="*/ 6228 h 10000"/>
              <a:gd name="connsiteX73" fmla="*/ 8659 w 10000"/>
              <a:gd name="connsiteY73" fmla="*/ 5925 h 10000"/>
              <a:gd name="connsiteX74" fmla="*/ 8659 w 10000"/>
              <a:gd name="connsiteY74" fmla="*/ 5622 h 10000"/>
              <a:gd name="connsiteX75" fmla="*/ 8659 w 10000"/>
              <a:gd name="connsiteY75" fmla="*/ 5471 h 10000"/>
              <a:gd name="connsiteX76" fmla="*/ 8883 w 10000"/>
              <a:gd name="connsiteY76" fmla="*/ 5319 h 10000"/>
              <a:gd name="connsiteX77" fmla="*/ 8883 w 10000"/>
              <a:gd name="connsiteY77" fmla="*/ 5167 h 10000"/>
              <a:gd name="connsiteX78" fmla="*/ 8883 w 10000"/>
              <a:gd name="connsiteY78" fmla="*/ 5015 h 10000"/>
              <a:gd name="connsiteX79" fmla="*/ 8883 w 10000"/>
              <a:gd name="connsiteY79" fmla="*/ 5015 h 10000"/>
              <a:gd name="connsiteX80" fmla="*/ 9107 w 10000"/>
              <a:gd name="connsiteY80" fmla="*/ 5015 h 10000"/>
              <a:gd name="connsiteX81" fmla="*/ 9107 w 10000"/>
              <a:gd name="connsiteY81" fmla="*/ 5015 h 10000"/>
              <a:gd name="connsiteX82" fmla="*/ 9107 w 10000"/>
              <a:gd name="connsiteY82" fmla="*/ 5167 h 10000"/>
              <a:gd name="connsiteX83" fmla="*/ 9330 w 10000"/>
              <a:gd name="connsiteY83" fmla="*/ 5319 h 10000"/>
              <a:gd name="connsiteX84" fmla="*/ 9330 w 10000"/>
              <a:gd name="connsiteY84" fmla="*/ 5471 h 10000"/>
              <a:gd name="connsiteX85" fmla="*/ 9330 w 10000"/>
              <a:gd name="connsiteY85" fmla="*/ 5774 h 10000"/>
              <a:gd name="connsiteX86" fmla="*/ 9330 w 10000"/>
              <a:gd name="connsiteY86" fmla="*/ 6077 h 10000"/>
              <a:gd name="connsiteX87" fmla="*/ 9330 w 10000"/>
              <a:gd name="connsiteY87" fmla="*/ 6380 h 10000"/>
              <a:gd name="connsiteX88" fmla="*/ 9550 w 10000"/>
              <a:gd name="connsiteY88" fmla="*/ 6987 h 10000"/>
              <a:gd name="connsiteX89" fmla="*/ 9550 w 10000"/>
              <a:gd name="connsiteY89" fmla="*/ 7442 h 10000"/>
              <a:gd name="connsiteX90" fmla="*/ 9778 w 10000"/>
              <a:gd name="connsiteY90" fmla="*/ 7896 h 10000"/>
              <a:gd name="connsiteX91" fmla="*/ 10000 w 10000"/>
              <a:gd name="connsiteY91" fmla="*/ 8199 h 10000"/>
              <a:gd name="connsiteX92" fmla="*/ 10000 w 10000"/>
              <a:gd name="connsiteY92" fmla="*/ 8483 h 10000"/>
              <a:gd name="connsiteX93" fmla="*/ 10000 w 10000"/>
              <a:gd name="connsiteY93" fmla="*/ 8635 h 10000"/>
              <a:gd name="connsiteX94" fmla="*/ 10000 w 10000"/>
              <a:gd name="connsiteY94" fmla="*/ 8787 h 10000"/>
              <a:gd name="connsiteX95" fmla="*/ 9778 w 10000"/>
              <a:gd name="connsiteY95" fmla="*/ 8787 h 10000"/>
              <a:gd name="connsiteX96" fmla="*/ 9550 w 10000"/>
              <a:gd name="connsiteY96" fmla="*/ 8939 h 10000"/>
              <a:gd name="connsiteX97" fmla="*/ 9330 w 10000"/>
              <a:gd name="connsiteY97" fmla="*/ 9090 h 10000"/>
              <a:gd name="connsiteX98" fmla="*/ 9107 w 10000"/>
              <a:gd name="connsiteY98" fmla="*/ 9242 h 10000"/>
              <a:gd name="connsiteX99" fmla="*/ 8659 w 10000"/>
              <a:gd name="connsiteY99" fmla="*/ 9394 h 10000"/>
              <a:gd name="connsiteX100" fmla="*/ 7766 w 10000"/>
              <a:gd name="connsiteY100" fmla="*/ 9696 h 10000"/>
              <a:gd name="connsiteX101" fmla="*/ 6899 w 10000"/>
              <a:gd name="connsiteY101" fmla="*/ 9848 h 10000"/>
              <a:gd name="connsiteX102" fmla="*/ 6231 w 10000"/>
              <a:gd name="connsiteY102" fmla="*/ 9848 h 10000"/>
              <a:gd name="connsiteX103" fmla="*/ 5332 w 10000"/>
              <a:gd name="connsiteY103" fmla="*/ 10000 h 10000"/>
              <a:gd name="connsiteX104" fmla="*/ 5332 w 10000"/>
              <a:gd name="connsiteY10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654 w 10000"/>
              <a:gd name="connsiteY39" fmla="*/ 1093 h 10000"/>
              <a:gd name="connsiteX40" fmla="*/ 2429 w 10000"/>
              <a:gd name="connsiteY40" fmla="*/ 1546 h 10000"/>
              <a:gd name="connsiteX41" fmla="*/ 2230 w 10000"/>
              <a:gd name="connsiteY41" fmla="*/ 2002 h 10000"/>
              <a:gd name="connsiteX42" fmla="*/ 2007 w 10000"/>
              <a:gd name="connsiteY42" fmla="*/ 2457 h 10000"/>
              <a:gd name="connsiteX43" fmla="*/ 1786 w 10000"/>
              <a:gd name="connsiteY43" fmla="*/ 3063 h 10000"/>
              <a:gd name="connsiteX44" fmla="*/ 1564 w 10000"/>
              <a:gd name="connsiteY44" fmla="*/ 3670 h 10000"/>
              <a:gd name="connsiteX45" fmla="*/ 1339 w 10000"/>
              <a:gd name="connsiteY45" fmla="*/ 4275 h 10000"/>
              <a:gd name="connsiteX46" fmla="*/ 1339 w 10000"/>
              <a:gd name="connsiteY46" fmla="*/ 4865 h 10000"/>
              <a:gd name="connsiteX47" fmla="*/ 1339 w 10000"/>
              <a:gd name="connsiteY47" fmla="*/ 5319 h 10000"/>
              <a:gd name="connsiteX48" fmla="*/ 1118 w 10000"/>
              <a:gd name="connsiteY48" fmla="*/ 5925 h 10000"/>
              <a:gd name="connsiteX49" fmla="*/ 1118 w 10000"/>
              <a:gd name="connsiteY49" fmla="*/ 6380 h 10000"/>
              <a:gd name="connsiteX50" fmla="*/ 1118 w 10000"/>
              <a:gd name="connsiteY50" fmla="*/ 6684 h 10000"/>
              <a:gd name="connsiteX51" fmla="*/ 1118 w 10000"/>
              <a:gd name="connsiteY51" fmla="*/ 7139 h 10000"/>
              <a:gd name="connsiteX52" fmla="*/ 1339 w 10000"/>
              <a:gd name="connsiteY52" fmla="*/ 7442 h 10000"/>
              <a:gd name="connsiteX53" fmla="*/ 1339 w 10000"/>
              <a:gd name="connsiteY53" fmla="*/ 7593 h 10000"/>
              <a:gd name="connsiteX54" fmla="*/ 1564 w 10000"/>
              <a:gd name="connsiteY54" fmla="*/ 7896 h 10000"/>
              <a:gd name="connsiteX55" fmla="*/ 1786 w 10000"/>
              <a:gd name="connsiteY55" fmla="*/ 8047 h 10000"/>
              <a:gd name="connsiteX56" fmla="*/ 2007 w 10000"/>
              <a:gd name="connsiteY56" fmla="*/ 8199 h 10000"/>
              <a:gd name="connsiteX57" fmla="*/ 2874 w 10000"/>
              <a:gd name="connsiteY57" fmla="*/ 8483 h 10000"/>
              <a:gd name="connsiteX58" fmla="*/ 3323 w 10000"/>
              <a:gd name="connsiteY58" fmla="*/ 8635 h 10000"/>
              <a:gd name="connsiteX59" fmla="*/ 3767 w 10000"/>
              <a:gd name="connsiteY59" fmla="*/ 8635 h 10000"/>
              <a:gd name="connsiteX60" fmla="*/ 4220 w 10000"/>
              <a:gd name="connsiteY60" fmla="*/ 8787 h 10000"/>
              <a:gd name="connsiteX61" fmla="*/ 4887 w 10000"/>
              <a:gd name="connsiteY61" fmla="*/ 8787 h 10000"/>
              <a:gd name="connsiteX62" fmla="*/ 5332 w 10000"/>
              <a:gd name="connsiteY62" fmla="*/ 8635 h 10000"/>
              <a:gd name="connsiteX63" fmla="*/ 6005 w 10000"/>
              <a:gd name="connsiteY63" fmla="*/ 8635 h 10000"/>
              <a:gd name="connsiteX64" fmla="*/ 6675 w 10000"/>
              <a:gd name="connsiteY64" fmla="*/ 8483 h 10000"/>
              <a:gd name="connsiteX65" fmla="*/ 7122 w 10000"/>
              <a:gd name="connsiteY65" fmla="*/ 8483 h 10000"/>
              <a:gd name="connsiteX66" fmla="*/ 7567 w 10000"/>
              <a:gd name="connsiteY66" fmla="*/ 8199 h 10000"/>
              <a:gd name="connsiteX67" fmla="*/ 7766 w 10000"/>
              <a:gd name="connsiteY67" fmla="*/ 8047 h 10000"/>
              <a:gd name="connsiteX68" fmla="*/ 7986 w 10000"/>
              <a:gd name="connsiteY68" fmla="*/ 7745 h 10000"/>
              <a:gd name="connsiteX69" fmla="*/ 8210 w 10000"/>
              <a:gd name="connsiteY69" fmla="*/ 7442 h 10000"/>
              <a:gd name="connsiteX70" fmla="*/ 8436 w 10000"/>
              <a:gd name="connsiteY70" fmla="*/ 6836 h 10000"/>
              <a:gd name="connsiteX71" fmla="*/ 8436 w 10000"/>
              <a:gd name="connsiteY71" fmla="*/ 6228 h 10000"/>
              <a:gd name="connsiteX72" fmla="*/ 8659 w 10000"/>
              <a:gd name="connsiteY72" fmla="*/ 5925 h 10000"/>
              <a:gd name="connsiteX73" fmla="*/ 8659 w 10000"/>
              <a:gd name="connsiteY73" fmla="*/ 5622 h 10000"/>
              <a:gd name="connsiteX74" fmla="*/ 8659 w 10000"/>
              <a:gd name="connsiteY74" fmla="*/ 5471 h 10000"/>
              <a:gd name="connsiteX75" fmla="*/ 8883 w 10000"/>
              <a:gd name="connsiteY75" fmla="*/ 5319 h 10000"/>
              <a:gd name="connsiteX76" fmla="*/ 8883 w 10000"/>
              <a:gd name="connsiteY76" fmla="*/ 5167 h 10000"/>
              <a:gd name="connsiteX77" fmla="*/ 8883 w 10000"/>
              <a:gd name="connsiteY77" fmla="*/ 5015 h 10000"/>
              <a:gd name="connsiteX78" fmla="*/ 8883 w 10000"/>
              <a:gd name="connsiteY78" fmla="*/ 5015 h 10000"/>
              <a:gd name="connsiteX79" fmla="*/ 9107 w 10000"/>
              <a:gd name="connsiteY79" fmla="*/ 5015 h 10000"/>
              <a:gd name="connsiteX80" fmla="*/ 9107 w 10000"/>
              <a:gd name="connsiteY80" fmla="*/ 5015 h 10000"/>
              <a:gd name="connsiteX81" fmla="*/ 9107 w 10000"/>
              <a:gd name="connsiteY81" fmla="*/ 5167 h 10000"/>
              <a:gd name="connsiteX82" fmla="*/ 9330 w 10000"/>
              <a:gd name="connsiteY82" fmla="*/ 5319 h 10000"/>
              <a:gd name="connsiteX83" fmla="*/ 9330 w 10000"/>
              <a:gd name="connsiteY83" fmla="*/ 5471 h 10000"/>
              <a:gd name="connsiteX84" fmla="*/ 9330 w 10000"/>
              <a:gd name="connsiteY84" fmla="*/ 5774 h 10000"/>
              <a:gd name="connsiteX85" fmla="*/ 9330 w 10000"/>
              <a:gd name="connsiteY85" fmla="*/ 6077 h 10000"/>
              <a:gd name="connsiteX86" fmla="*/ 9330 w 10000"/>
              <a:gd name="connsiteY86" fmla="*/ 6380 h 10000"/>
              <a:gd name="connsiteX87" fmla="*/ 9550 w 10000"/>
              <a:gd name="connsiteY87" fmla="*/ 6987 h 10000"/>
              <a:gd name="connsiteX88" fmla="*/ 9550 w 10000"/>
              <a:gd name="connsiteY88" fmla="*/ 7442 h 10000"/>
              <a:gd name="connsiteX89" fmla="*/ 9778 w 10000"/>
              <a:gd name="connsiteY89" fmla="*/ 7896 h 10000"/>
              <a:gd name="connsiteX90" fmla="*/ 10000 w 10000"/>
              <a:gd name="connsiteY90" fmla="*/ 8199 h 10000"/>
              <a:gd name="connsiteX91" fmla="*/ 10000 w 10000"/>
              <a:gd name="connsiteY91" fmla="*/ 8483 h 10000"/>
              <a:gd name="connsiteX92" fmla="*/ 10000 w 10000"/>
              <a:gd name="connsiteY92" fmla="*/ 8635 h 10000"/>
              <a:gd name="connsiteX93" fmla="*/ 10000 w 10000"/>
              <a:gd name="connsiteY93" fmla="*/ 8787 h 10000"/>
              <a:gd name="connsiteX94" fmla="*/ 9778 w 10000"/>
              <a:gd name="connsiteY94" fmla="*/ 8787 h 10000"/>
              <a:gd name="connsiteX95" fmla="*/ 9550 w 10000"/>
              <a:gd name="connsiteY95" fmla="*/ 8939 h 10000"/>
              <a:gd name="connsiteX96" fmla="*/ 9330 w 10000"/>
              <a:gd name="connsiteY96" fmla="*/ 9090 h 10000"/>
              <a:gd name="connsiteX97" fmla="*/ 9107 w 10000"/>
              <a:gd name="connsiteY97" fmla="*/ 9242 h 10000"/>
              <a:gd name="connsiteX98" fmla="*/ 8659 w 10000"/>
              <a:gd name="connsiteY98" fmla="*/ 9394 h 10000"/>
              <a:gd name="connsiteX99" fmla="*/ 7766 w 10000"/>
              <a:gd name="connsiteY99" fmla="*/ 9696 h 10000"/>
              <a:gd name="connsiteX100" fmla="*/ 6899 w 10000"/>
              <a:gd name="connsiteY100" fmla="*/ 9848 h 10000"/>
              <a:gd name="connsiteX101" fmla="*/ 6231 w 10000"/>
              <a:gd name="connsiteY101" fmla="*/ 9848 h 10000"/>
              <a:gd name="connsiteX102" fmla="*/ 5332 w 10000"/>
              <a:gd name="connsiteY102" fmla="*/ 10000 h 10000"/>
              <a:gd name="connsiteX103" fmla="*/ 5332 w 10000"/>
              <a:gd name="connsiteY10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429 w 10000"/>
              <a:gd name="connsiteY39" fmla="*/ 1546 h 10000"/>
              <a:gd name="connsiteX40" fmla="*/ 2230 w 10000"/>
              <a:gd name="connsiteY40" fmla="*/ 2002 h 10000"/>
              <a:gd name="connsiteX41" fmla="*/ 2007 w 10000"/>
              <a:gd name="connsiteY41" fmla="*/ 2457 h 10000"/>
              <a:gd name="connsiteX42" fmla="*/ 1786 w 10000"/>
              <a:gd name="connsiteY42" fmla="*/ 3063 h 10000"/>
              <a:gd name="connsiteX43" fmla="*/ 1564 w 10000"/>
              <a:gd name="connsiteY43" fmla="*/ 3670 h 10000"/>
              <a:gd name="connsiteX44" fmla="*/ 1339 w 10000"/>
              <a:gd name="connsiteY44" fmla="*/ 4275 h 10000"/>
              <a:gd name="connsiteX45" fmla="*/ 1339 w 10000"/>
              <a:gd name="connsiteY45" fmla="*/ 4865 h 10000"/>
              <a:gd name="connsiteX46" fmla="*/ 1339 w 10000"/>
              <a:gd name="connsiteY46" fmla="*/ 5319 h 10000"/>
              <a:gd name="connsiteX47" fmla="*/ 1118 w 10000"/>
              <a:gd name="connsiteY47" fmla="*/ 5925 h 10000"/>
              <a:gd name="connsiteX48" fmla="*/ 1118 w 10000"/>
              <a:gd name="connsiteY48" fmla="*/ 6380 h 10000"/>
              <a:gd name="connsiteX49" fmla="*/ 1118 w 10000"/>
              <a:gd name="connsiteY49" fmla="*/ 6684 h 10000"/>
              <a:gd name="connsiteX50" fmla="*/ 1118 w 10000"/>
              <a:gd name="connsiteY50" fmla="*/ 7139 h 10000"/>
              <a:gd name="connsiteX51" fmla="*/ 1339 w 10000"/>
              <a:gd name="connsiteY51" fmla="*/ 7442 h 10000"/>
              <a:gd name="connsiteX52" fmla="*/ 1339 w 10000"/>
              <a:gd name="connsiteY52" fmla="*/ 7593 h 10000"/>
              <a:gd name="connsiteX53" fmla="*/ 1564 w 10000"/>
              <a:gd name="connsiteY53" fmla="*/ 7896 h 10000"/>
              <a:gd name="connsiteX54" fmla="*/ 1786 w 10000"/>
              <a:gd name="connsiteY54" fmla="*/ 8047 h 10000"/>
              <a:gd name="connsiteX55" fmla="*/ 2007 w 10000"/>
              <a:gd name="connsiteY55" fmla="*/ 8199 h 10000"/>
              <a:gd name="connsiteX56" fmla="*/ 2874 w 10000"/>
              <a:gd name="connsiteY56" fmla="*/ 8483 h 10000"/>
              <a:gd name="connsiteX57" fmla="*/ 3323 w 10000"/>
              <a:gd name="connsiteY57" fmla="*/ 8635 h 10000"/>
              <a:gd name="connsiteX58" fmla="*/ 3767 w 10000"/>
              <a:gd name="connsiteY58" fmla="*/ 8635 h 10000"/>
              <a:gd name="connsiteX59" fmla="*/ 4220 w 10000"/>
              <a:gd name="connsiteY59" fmla="*/ 8787 h 10000"/>
              <a:gd name="connsiteX60" fmla="*/ 4887 w 10000"/>
              <a:gd name="connsiteY60" fmla="*/ 8787 h 10000"/>
              <a:gd name="connsiteX61" fmla="*/ 5332 w 10000"/>
              <a:gd name="connsiteY61" fmla="*/ 8635 h 10000"/>
              <a:gd name="connsiteX62" fmla="*/ 6005 w 10000"/>
              <a:gd name="connsiteY62" fmla="*/ 8635 h 10000"/>
              <a:gd name="connsiteX63" fmla="*/ 6675 w 10000"/>
              <a:gd name="connsiteY63" fmla="*/ 8483 h 10000"/>
              <a:gd name="connsiteX64" fmla="*/ 7122 w 10000"/>
              <a:gd name="connsiteY64" fmla="*/ 8483 h 10000"/>
              <a:gd name="connsiteX65" fmla="*/ 7567 w 10000"/>
              <a:gd name="connsiteY65" fmla="*/ 8199 h 10000"/>
              <a:gd name="connsiteX66" fmla="*/ 7766 w 10000"/>
              <a:gd name="connsiteY66" fmla="*/ 8047 h 10000"/>
              <a:gd name="connsiteX67" fmla="*/ 7986 w 10000"/>
              <a:gd name="connsiteY67" fmla="*/ 7745 h 10000"/>
              <a:gd name="connsiteX68" fmla="*/ 8210 w 10000"/>
              <a:gd name="connsiteY68" fmla="*/ 7442 h 10000"/>
              <a:gd name="connsiteX69" fmla="*/ 8436 w 10000"/>
              <a:gd name="connsiteY69" fmla="*/ 6836 h 10000"/>
              <a:gd name="connsiteX70" fmla="*/ 8436 w 10000"/>
              <a:gd name="connsiteY70" fmla="*/ 6228 h 10000"/>
              <a:gd name="connsiteX71" fmla="*/ 8659 w 10000"/>
              <a:gd name="connsiteY71" fmla="*/ 5925 h 10000"/>
              <a:gd name="connsiteX72" fmla="*/ 8659 w 10000"/>
              <a:gd name="connsiteY72" fmla="*/ 5622 h 10000"/>
              <a:gd name="connsiteX73" fmla="*/ 8659 w 10000"/>
              <a:gd name="connsiteY73" fmla="*/ 5471 h 10000"/>
              <a:gd name="connsiteX74" fmla="*/ 8883 w 10000"/>
              <a:gd name="connsiteY74" fmla="*/ 5319 h 10000"/>
              <a:gd name="connsiteX75" fmla="*/ 8883 w 10000"/>
              <a:gd name="connsiteY75" fmla="*/ 5167 h 10000"/>
              <a:gd name="connsiteX76" fmla="*/ 8883 w 10000"/>
              <a:gd name="connsiteY76" fmla="*/ 5015 h 10000"/>
              <a:gd name="connsiteX77" fmla="*/ 8883 w 10000"/>
              <a:gd name="connsiteY77" fmla="*/ 5015 h 10000"/>
              <a:gd name="connsiteX78" fmla="*/ 9107 w 10000"/>
              <a:gd name="connsiteY78" fmla="*/ 5015 h 10000"/>
              <a:gd name="connsiteX79" fmla="*/ 9107 w 10000"/>
              <a:gd name="connsiteY79" fmla="*/ 5015 h 10000"/>
              <a:gd name="connsiteX80" fmla="*/ 9107 w 10000"/>
              <a:gd name="connsiteY80" fmla="*/ 5167 h 10000"/>
              <a:gd name="connsiteX81" fmla="*/ 9330 w 10000"/>
              <a:gd name="connsiteY81" fmla="*/ 5319 h 10000"/>
              <a:gd name="connsiteX82" fmla="*/ 9330 w 10000"/>
              <a:gd name="connsiteY82" fmla="*/ 5471 h 10000"/>
              <a:gd name="connsiteX83" fmla="*/ 9330 w 10000"/>
              <a:gd name="connsiteY83" fmla="*/ 5774 h 10000"/>
              <a:gd name="connsiteX84" fmla="*/ 9330 w 10000"/>
              <a:gd name="connsiteY84" fmla="*/ 6077 h 10000"/>
              <a:gd name="connsiteX85" fmla="*/ 9330 w 10000"/>
              <a:gd name="connsiteY85" fmla="*/ 6380 h 10000"/>
              <a:gd name="connsiteX86" fmla="*/ 9550 w 10000"/>
              <a:gd name="connsiteY86" fmla="*/ 6987 h 10000"/>
              <a:gd name="connsiteX87" fmla="*/ 9550 w 10000"/>
              <a:gd name="connsiteY87" fmla="*/ 7442 h 10000"/>
              <a:gd name="connsiteX88" fmla="*/ 9778 w 10000"/>
              <a:gd name="connsiteY88" fmla="*/ 7896 h 10000"/>
              <a:gd name="connsiteX89" fmla="*/ 10000 w 10000"/>
              <a:gd name="connsiteY89" fmla="*/ 8199 h 10000"/>
              <a:gd name="connsiteX90" fmla="*/ 10000 w 10000"/>
              <a:gd name="connsiteY90" fmla="*/ 8483 h 10000"/>
              <a:gd name="connsiteX91" fmla="*/ 10000 w 10000"/>
              <a:gd name="connsiteY91" fmla="*/ 8635 h 10000"/>
              <a:gd name="connsiteX92" fmla="*/ 10000 w 10000"/>
              <a:gd name="connsiteY92" fmla="*/ 8787 h 10000"/>
              <a:gd name="connsiteX93" fmla="*/ 9778 w 10000"/>
              <a:gd name="connsiteY93" fmla="*/ 8787 h 10000"/>
              <a:gd name="connsiteX94" fmla="*/ 9550 w 10000"/>
              <a:gd name="connsiteY94" fmla="*/ 8939 h 10000"/>
              <a:gd name="connsiteX95" fmla="*/ 9330 w 10000"/>
              <a:gd name="connsiteY95" fmla="*/ 9090 h 10000"/>
              <a:gd name="connsiteX96" fmla="*/ 9107 w 10000"/>
              <a:gd name="connsiteY96" fmla="*/ 9242 h 10000"/>
              <a:gd name="connsiteX97" fmla="*/ 8659 w 10000"/>
              <a:gd name="connsiteY97" fmla="*/ 9394 h 10000"/>
              <a:gd name="connsiteX98" fmla="*/ 7766 w 10000"/>
              <a:gd name="connsiteY98" fmla="*/ 9696 h 10000"/>
              <a:gd name="connsiteX99" fmla="*/ 6899 w 10000"/>
              <a:gd name="connsiteY99" fmla="*/ 9848 h 10000"/>
              <a:gd name="connsiteX100" fmla="*/ 6231 w 10000"/>
              <a:gd name="connsiteY100" fmla="*/ 9848 h 10000"/>
              <a:gd name="connsiteX101" fmla="*/ 5332 w 10000"/>
              <a:gd name="connsiteY101" fmla="*/ 10000 h 10000"/>
              <a:gd name="connsiteX102" fmla="*/ 5332 w 10000"/>
              <a:gd name="connsiteY10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429 w 10000"/>
              <a:gd name="connsiteY38" fmla="*/ 1546 h 10000"/>
              <a:gd name="connsiteX39" fmla="*/ 2230 w 10000"/>
              <a:gd name="connsiteY39" fmla="*/ 2002 h 10000"/>
              <a:gd name="connsiteX40" fmla="*/ 2007 w 10000"/>
              <a:gd name="connsiteY40" fmla="*/ 2457 h 10000"/>
              <a:gd name="connsiteX41" fmla="*/ 1786 w 10000"/>
              <a:gd name="connsiteY41" fmla="*/ 3063 h 10000"/>
              <a:gd name="connsiteX42" fmla="*/ 1564 w 10000"/>
              <a:gd name="connsiteY42" fmla="*/ 3670 h 10000"/>
              <a:gd name="connsiteX43" fmla="*/ 1339 w 10000"/>
              <a:gd name="connsiteY43" fmla="*/ 4275 h 10000"/>
              <a:gd name="connsiteX44" fmla="*/ 1339 w 10000"/>
              <a:gd name="connsiteY44" fmla="*/ 4865 h 10000"/>
              <a:gd name="connsiteX45" fmla="*/ 1339 w 10000"/>
              <a:gd name="connsiteY45" fmla="*/ 5319 h 10000"/>
              <a:gd name="connsiteX46" fmla="*/ 1118 w 10000"/>
              <a:gd name="connsiteY46" fmla="*/ 5925 h 10000"/>
              <a:gd name="connsiteX47" fmla="*/ 1118 w 10000"/>
              <a:gd name="connsiteY47" fmla="*/ 6380 h 10000"/>
              <a:gd name="connsiteX48" fmla="*/ 1118 w 10000"/>
              <a:gd name="connsiteY48" fmla="*/ 6684 h 10000"/>
              <a:gd name="connsiteX49" fmla="*/ 1118 w 10000"/>
              <a:gd name="connsiteY49" fmla="*/ 7139 h 10000"/>
              <a:gd name="connsiteX50" fmla="*/ 1339 w 10000"/>
              <a:gd name="connsiteY50" fmla="*/ 7442 h 10000"/>
              <a:gd name="connsiteX51" fmla="*/ 1339 w 10000"/>
              <a:gd name="connsiteY51" fmla="*/ 7593 h 10000"/>
              <a:gd name="connsiteX52" fmla="*/ 1564 w 10000"/>
              <a:gd name="connsiteY52" fmla="*/ 7896 h 10000"/>
              <a:gd name="connsiteX53" fmla="*/ 1786 w 10000"/>
              <a:gd name="connsiteY53" fmla="*/ 8047 h 10000"/>
              <a:gd name="connsiteX54" fmla="*/ 2007 w 10000"/>
              <a:gd name="connsiteY54" fmla="*/ 8199 h 10000"/>
              <a:gd name="connsiteX55" fmla="*/ 2874 w 10000"/>
              <a:gd name="connsiteY55" fmla="*/ 8483 h 10000"/>
              <a:gd name="connsiteX56" fmla="*/ 3323 w 10000"/>
              <a:gd name="connsiteY56" fmla="*/ 8635 h 10000"/>
              <a:gd name="connsiteX57" fmla="*/ 3767 w 10000"/>
              <a:gd name="connsiteY57" fmla="*/ 8635 h 10000"/>
              <a:gd name="connsiteX58" fmla="*/ 4220 w 10000"/>
              <a:gd name="connsiteY58" fmla="*/ 8787 h 10000"/>
              <a:gd name="connsiteX59" fmla="*/ 4887 w 10000"/>
              <a:gd name="connsiteY59" fmla="*/ 8787 h 10000"/>
              <a:gd name="connsiteX60" fmla="*/ 5332 w 10000"/>
              <a:gd name="connsiteY60" fmla="*/ 8635 h 10000"/>
              <a:gd name="connsiteX61" fmla="*/ 6005 w 10000"/>
              <a:gd name="connsiteY61" fmla="*/ 8635 h 10000"/>
              <a:gd name="connsiteX62" fmla="*/ 6675 w 10000"/>
              <a:gd name="connsiteY62" fmla="*/ 8483 h 10000"/>
              <a:gd name="connsiteX63" fmla="*/ 7122 w 10000"/>
              <a:gd name="connsiteY63" fmla="*/ 8483 h 10000"/>
              <a:gd name="connsiteX64" fmla="*/ 7567 w 10000"/>
              <a:gd name="connsiteY64" fmla="*/ 8199 h 10000"/>
              <a:gd name="connsiteX65" fmla="*/ 7766 w 10000"/>
              <a:gd name="connsiteY65" fmla="*/ 8047 h 10000"/>
              <a:gd name="connsiteX66" fmla="*/ 7986 w 10000"/>
              <a:gd name="connsiteY66" fmla="*/ 7745 h 10000"/>
              <a:gd name="connsiteX67" fmla="*/ 8210 w 10000"/>
              <a:gd name="connsiteY67" fmla="*/ 7442 h 10000"/>
              <a:gd name="connsiteX68" fmla="*/ 8436 w 10000"/>
              <a:gd name="connsiteY68" fmla="*/ 6836 h 10000"/>
              <a:gd name="connsiteX69" fmla="*/ 8436 w 10000"/>
              <a:gd name="connsiteY69" fmla="*/ 6228 h 10000"/>
              <a:gd name="connsiteX70" fmla="*/ 8659 w 10000"/>
              <a:gd name="connsiteY70" fmla="*/ 5925 h 10000"/>
              <a:gd name="connsiteX71" fmla="*/ 8659 w 10000"/>
              <a:gd name="connsiteY71" fmla="*/ 5622 h 10000"/>
              <a:gd name="connsiteX72" fmla="*/ 8659 w 10000"/>
              <a:gd name="connsiteY72" fmla="*/ 5471 h 10000"/>
              <a:gd name="connsiteX73" fmla="*/ 8883 w 10000"/>
              <a:gd name="connsiteY73" fmla="*/ 5319 h 10000"/>
              <a:gd name="connsiteX74" fmla="*/ 8883 w 10000"/>
              <a:gd name="connsiteY74" fmla="*/ 5167 h 10000"/>
              <a:gd name="connsiteX75" fmla="*/ 8883 w 10000"/>
              <a:gd name="connsiteY75" fmla="*/ 5015 h 10000"/>
              <a:gd name="connsiteX76" fmla="*/ 8883 w 10000"/>
              <a:gd name="connsiteY76" fmla="*/ 5015 h 10000"/>
              <a:gd name="connsiteX77" fmla="*/ 9107 w 10000"/>
              <a:gd name="connsiteY77" fmla="*/ 5015 h 10000"/>
              <a:gd name="connsiteX78" fmla="*/ 9107 w 10000"/>
              <a:gd name="connsiteY78" fmla="*/ 5015 h 10000"/>
              <a:gd name="connsiteX79" fmla="*/ 9107 w 10000"/>
              <a:gd name="connsiteY79" fmla="*/ 5167 h 10000"/>
              <a:gd name="connsiteX80" fmla="*/ 9330 w 10000"/>
              <a:gd name="connsiteY80" fmla="*/ 5319 h 10000"/>
              <a:gd name="connsiteX81" fmla="*/ 9330 w 10000"/>
              <a:gd name="connsiteY81" fmla="*/ 5471 h 10000"/>
              <a:gd name="connsiteX82" fmla="*/ 9330 w 10000"/>
              <a:gd name="connsiteY82" fmla="*/ 5774 h 10000"/>
              <a:gd name="connsiteX83" fmla="*/ 9330 w 10000"/>
              <a:gd name="connsiteY83" fmla="*/ 6077 h 10000"/>
              <a:gd name="connsiteX84" fmla="*/ 9330 w 10000"/>
              <a:gd name="connsiteY84" fmla="*/ 6380 h 10000"/>
              <a:gd name="connsiteX85" fmla="*/ 9550 w 10000"/>
              <a:gd name="connsiteY85" fmla="*/ 6987 h 10000"/>
              <a:gd name="connsiteX86" fmla="*/ 9550 w 10000"/>
              <a:gd name="connsiteY86" fmla="*/ 7442 h 10000"/>
              <a:gd name="connsiteX87" fmla="*/ 9778 w 10000"/>
              <a:gd name="connsiteY87" fmla="*/ 7896 h 10000"/>
              <a:gd name="connsiteX88" fmla="*/ 10000 w 10000"/>
              <a:gd name="connsiteY88" fmla="*/ 8199 h 10000"/>
              <a:gd name="connsiteX89" fmla="*/ 10000 w 10000"/>
              <a:gd name="connsiteY89" fmla="*/ 8483 h 10000"/>
              <a:gd name="connsiteX90" fmla="*/ 10000 w 10000"/>
              <a:gd name="connsiteY90" fmla="*/ 8635 h 10000"/>
              <a:gd name="connsiteX91" fmla="*/ 10000 w 10000"/>
              <a:gd name="connsiteY91" fmla="*/ 8787 h 10000"/>
              <a:gd name="connsiteX92" fmla="*/ 9778 w 10000"/>
              <a:gd name="connsiteY92" fmla="*/ 8787 h 10000"/>
              <a:gd name="connsiteX93" fmla="*/ 9550 w 10000"/>
              <a:gd name="connsiteY93" fmla="*/ 8939 h 10000"/>
              <a:gd name="connsiteX94" fmla="*/ 9330 w 10000"/>
              <a:gd name="connsiteY94" fmla="*/ 9090 h 10000"/>
              <a:gd name="connsiteX95" fmla="*/ 9107 w 10000"/>
              <a:gd name="connsiteY95" fmla="*/ 9242 h 10000"/>
              <a:gd name="connsiteX96" fmla="*/ 8659 w 10000"/>
              <a:gd name="connsiteY96" fmla="*/ 9394 h 10000"/>
              <a:gd name="connsiteX97" fmla="*/ 7766 w 10000"/>
              <a:gd name="connsiteY97" fmla="*/ 9696 h 10000"/>
              <a:gd name="connsiteX98" fmla="*/ 6899 w 10000"/>
              <a:gd name="connsiteY98" fmla="*/ 9848 h 10000"/>
              <a:gd name="connsiteX99" fmla="*/ 6231 w 10000"/>
              <a:gd name="connsiteY99" fmla="*/ 9848 h 10000"/>
              <a:gd name="connsiteX100" fmla="*/ 5332 w 10000"/>
              <a:gd name="connsiteY100" fmla="*/ 10000 h 10000"/>
              <a:gd name="connsiteX101" fmla="*/ 5332 w 10000"/>
              <a:gd name="connsiteY10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2429 w 10000"/>
              <a:gd name="connsiteY37" fmla="*/ 1546 h 10000"/>
              <a:gd name="connsiteX38" fmla="*/ 2230 w 10000"/>
              <a:gd name="connsiteY38" fmla="*/ 2002 h 10000"/>
              <a:gd name="connsiteX39" fmla="*/ 2007 w 10000"/>
              <a:gd name="connsiteY39" fmla="*/ 2457 h 10000"/>
              <a:gd name="connsiteX40" fmla="*/ 1786 w 10000"/>
              <a:gd name="connsiteY40" fmla="*/ 3063 h 10000"/>
              <a:gd name="connsiteX41" fmla="*/ 1564 w 10000"/>
              <a:gd name="connsiteY41" fmla="*/ 3670 h 10000"/>
              <a:gd name="connsiteX42" fmla="*/ 1339 w 10000"/>
              <a:gd name="connsiteY42" fmla="*/ 4275 h 10000"/>
              <a:gd name="connsiteX43" fmla="*/ 1339 w 10000"/>
              <a:gd name="connsiteY43" fmla="*/ 4865 h 10000"/>
              <a:gd name="connsiteX44" fmla="*/ 1339 w 10000"/>
              <a:gd name="connsiteY44" fmla="*/ 5319 h 10000"/>
              <a:gd name="connsiteX45" fmla="*/ 1118 w 10000"/>
              <a:gd name="connsiteY45" fmla="*/ 5925 h 10000"/>
              <a:gd name="connsiteX46" fmla="*/ 1118 w 10000"/>
              <a:gd name="connsiteY46" fmla="*/ 6380 h 10000"/>
              <a:gd name="connsiteX47" fmla="*/ 1118 w 10000"/>
              <a:gd name="connsiteY47" fmla="*/ 6684 h 10000"/>
              <a:gd name="connsiteX48" fmla="*/ 1118 w 10000"/>
              <a:gd name="connsiteY48" fmla="*/ 7139 h 10000"/>
              <a:gd name="connsiteX49" fmla="*/ 1339 w 10000"/>
              <a:gd name="connsiteY49" fmla="*/ 7442 h 10000"/>
              <a:gd name="connsiteX50" fmla="*/ 1339 w 10000"/>
              <a:gd name="connsiteY50" fmla="*/ 7593 h 10000"/>
              <a:gd name="connsiteX51" fmla="*/ 1564 w 10000"/>
              <a:gd name="connsiteY51" fmla="*/ 7896 h 10000"/>
              <a:gd name="connsiteX52" fmla="*/ 1786 w 10000"/>
              <a:gd name="connsiteY52" fmla="*/ 8047 h 10000"/>
              <a:gd name="connsiteX53" fmla="*/ 2007 w 10000"/>
              <a:gd name="connsiteY53" fmla="*/ 8199 h 10000"/>
              <a:gd name="connsiteX54" fmla="*/ 2874 w 10000"/>
              <a:gd name="connsiteY54" fmla="*/ 8483 h 10000"/>
              <a:gd name="connsiteX55" fmla="*/ 3323 w 10000"/>
              <a:gd name="connsiteY55" fmla="*/ 8635 h 10000"/>
              <a:gd name="connsiteX56" fmla="*/ 3767 w 10000"/>
              <a:gd name="connsiteY56" fmla="*/ 8635 h 10000"/>
              <a:gd name="connsiteX57" fmla="*/ 4220 w 10000"/>
              <a:gd name="connsiteY57" fmla="*/ 8787 h 10000"/>
              <a:gd name="connsiteX58" fmla="*/ 4887 w 10000"/>
              <a:gd name="connsiteY58" fmla="*/ 8787 h 10000"/>
              <a:gd name="connsiteX59" fmla="*/ 5332 w 10000"/>
              <a:gd name="connsiteY59" fmla="*/ 8635 h 10000"/>
              <a:gd name="connsiteX60" fmla="*/ 6005 w 10000"/>
              <a:gd name="connsiteY60" fmla="*/ 8635 h 10000"/>
              <a:gd name="connsiteX61" fmla="*/ 6675 w 10000"/>
              <a:gd name="connsiteY61" fmla="*/ 8483 h 10000"/>
              <a:gd name="connsiteX62" fmla="*/ 7122 w 10000"/>
              <a:gd name="connsiteY62" fmla="*/ 8483 h 10000"/>
              <a:gd name="connsiteX63" fmla="*/ 7567 w 10000"/>
              <a:gd name="connsiteY63" fmla="*/ 8199 h 10000"/>
              <a:gd name="connsiteX64" fmla="*/ 7766 w 10000"/>
              <a:gd name="connsiteY64" fmla="*/ 8047 h 10000"/>
              <a:gd name="connsiteX65" fmla="*/ 7986 w 10000"/>
              <a:gd name="connsiteY65" fmla="*/ 7745 h 10000"/>
              <a:gd name="connsiteX66" fmla="*/ 8210 w 10000"/>
              <a:gd name="connsiteY66" fmla="*/ 7442 h 10000"/>
              <a:gd name="connsiteX67" fmla="*/ 8436 w 10000"/>
              <a:gd name="connsiteY67" fmla="*/ 6836 h 10000"/>
              <a:gd name="connsiteX68" fmla="*/ 8436 w 10000"/>
              <a:gd name="connsiteY68" fmla="*/ 6228 h 10000"/>
              <a:gd name="connsiteX69" fmla="*/ 8659 w 10000"/>
              <a:gd name="connsiteY69" fmla="*/ 5925 h 10000"/>
              <a:gd name="connsiteX70" fmla="*/ 8659 w 10000"/>
              <a:gd name="connsiteY70" fmla="*/ 5622 h 10000"/>
              <a:gd name="connsiteX71" fmla="*/ 8659 w 10000"/>
              <a:gd name="connsiteY71" fmla="*/ 5471 h 10000"/>
              <a:gd name="connsiteX72" fmla="*/ 8883 w 10000"/>
              <a:gd name="connsiteY72" fmla="*/ 5319 h 10000"/>
              <a:gd name="connsiteX73" fmla="*/ 8883 w 10000"/>
              <a:gd name="connsiteY73" fmla="*/ 5167 h 10000"/>
              <a:gd name="connsiteX74" fmla="*/ 8883 w 10000"/>
              <a:gd name="connsiteY74" fmla="*/ 5015 h 10000"/>
              <a:gd name="connsiteX75" fmla="*/ 8883 w 10000"/>
              <a:gd name="connsiteY75" fmla="*/ 5015 h 10000"/>
              <a:gd name="connsiteX76" fmla="*/ 9107 w 10000"/>
              <a:gd name="connsiteY76" fmla="*/ 5015 h 10000"/>
              <a:gd name="connsiteX77" fmla="*/ 9107 w 10000"/>
              <a:gd name="connsiteY77" fmla="*/ 5015 h 10000"/>
              <a:gd name="connsiteX78" fmla="*/ 9107 w 10000"/>
              <a:gd name="connsiteY78" fmla="*/ 5167 h 10000"/>
              <a:gd name="connsiteX79" fmla="*/ 9330 w 10000"/>
              <a:gd name="connsiteY79" fmla="*/ 5319 h 10000"/>
              <a:gd name="connsiteX80" fmla="*/ 9330 w 10000"/>
              <a:gd name="connsiteY80" fmla="*/ 5471 h 10000"/>
              <a:gd name="connsiteX81" fmla="*/ 9330 w 10000"/>
              <a:gd name="connsiteY81" fmla="*/ 5774 h 10000"/>
              <a:gd name="connsiteX82" fmla="*/ 9330 w 10000"/>
              <a:gd name="connsiteY82" fmla="*/ 6077 h 10000"/>
              <a:gd name="connsiteX83" fmla="*/ 9330 w 10000"/>
              <a:gd name="connsiteY83" fmla="*/ 6380 h 10000"/>
              <a:gd name="connsiteX84" fmla="*/ 9550 w 10000"/>
              <a:gd name="connsiteY84" fmla="*/ 6987 h 10000"/>
              <a:gd name="connsiteX85" fmla="*/ 9550 w 10000"/>
              <a:gd name="connsiteY85" fmla="*/ 7442 h 10000"/>
              <a:gd name="connsiteX86" fmla="*/ 9778 w 10000"/>
              <a:gd name="connsiteY86" fmla="*/ 7896 h 10000"/>
              <a:gd name="connsiteX87" fmla="*/ 10000 w 10000"/>
              <a:gd name="connsiteY87" fmla="*/ 8199 h 10000"/>
              <a:gd name="connsiteX88" fmla="*/ 10000 w 10000"/>
              <a:gd name="connsiteY88" fmla="*/ 8483 h 10000"/>
              <a:gd name="connsiteX89" fmla="*/ 10000 w 10000"/>
              <a:gd name="connsiteY89" fmla="*/ 8635 h 10000"/>
              <a:gd name="connsiteX90" fmla="*/ 10000 w 10000"/>
              <a:gd name="connsiteY90" fmla="*/ 8787 h 10000"/>
              <a:gd name="connsiteX91" fmla="*/ 9778 w 10000"/>
              <a:gd name="connsiteY91" fmla="*/ 8787 h 10000"/>
              <a:gd name="connsiteX92" fmla="*/ 9550 w 10000"/>
              <a:gd name="connsiteY92" fmla="*/ 8939 h 10000"/>
              <a:gd name="connsiteX93" fmla="*/ 9330 w 10000"/>
              <a:gd name="connsiteY93" fmla="*/ 9090 h 10000"/>
              <a:gd name="connsiteX94" fmla="*/ 9107 w 10000"/>
              <a:gd name="connsiteY94" fmla="*/ 9242 h 10000"/>
              <a:gd name="connsiteX95" fmla="*/ 8659 w 10000"/>
              <a:gd name="connsiteY95" fmla="*/ 9394 h 10000"/>
              <a:gd name="connsiteX96" fmla="*/ 7766 w 10000"/>
              <a:gd name="connsiteY96" fmla="*/ 9696 h 10000"/>
              <a:gd name="connsiteX97" fmla="*/ 6899 w 10000"/>
              <a:gd name="connsiteY97" fmla="*/ 9848 h 10000"/>
              <a:gd name="connsiteX98" fmla="*/ 6231 w 10000"/>
              <a:gd name="connsiteY98" fmla="*/ 9848 h 10000"/>
              <a:gd name="connsiteX99" fmla="*/ 5332 w 10000"/>
              <a:gd name="connsiteY99" fmla="*/ 10000 h 10000"/>
              <a:gd name="connsiteX100" fmla="*/ 5332 w 10000"/>
              <a:gd name="connsiteY100" fmla="*/ 10000 h 10000"/>
              <a:gd name="connsiteX0" fmla="*/ 5332 w 10000"/>
              <a:gd name="connsiteY0" fmla="*/ 9950 h 9950"/>
              <a:gd name="connsiteX1" fmla="*/ 4665 w 10000"/>
              <a:gd name="connsiteY1" fmla="*/ 9950 h 9950"/>
              <a:gd name="connsiteX2" fmla="*/ 3991 w 10000"/>
              <a:gd name="connsiteY2" fmla="*/ 9950 h 9950"/>
              <a:gd name="connsiteX3" fmla="*/ 3323 w 10000"/>
              <a:gd name="connsiteY3" fmla="*/ 9798 h 9950"/>
              <a:gd name="connsiteX4" fmla="*/ 2654 w 10000"/>
              <a:gd name="connsiteY4" fmla="*/ 9646 h 9950"/>
              <a:gd name="connsiteX5" fmla="*/ 2007 w 10000"/>
              <a:gd name="connsiteY5" fmla="*/ 9495 h 9950"/>
              <a:gd name="connsiteX6" fmla="*/ 1564 w 10000"/>
              <a:gd name="connsiteY6" fmla="*/ 9192 h 9950"/>
              <a:gd name="connsiteX7" fmla="*/ 1118 w 10000"/>
              <a:gd name="connsiteY7" fmla="*/ 9040 h 9950"/>
              <a:gd name="connsiteX8" fmla="*/ 894 w 10000"/>
              <a:gd name="connsiteY8" fmla="*/ 8585 h 9950"/>
              <a:gd name="connsiteX9" fmla="*/ 445 w 10000"/>
              <a:gd name="connsiteY9" fmla="*/ 8282 h 9950"/>
              <a:gd name="connsiteX10" fmla="*/ 220 w 10000"/>
              <a:gd name="connsiteY10" fmla="*/ 7846 h 9950"/>
              <a:gd name="connsiteX11" fmla="*/ 220 w 10000"/>
              <a:gd name="connsiteY11" fmla="*/ 7392 h 9950"/>
              <a:gd name="connsiteX12" fmla="*/ 0 w 10000"/>
              <a:gd name="connsiteY12" fmla="*/ 6937 h 9950"/>
              <a:gd name="connsiteX13" fmla="*/ 0 w 10000"/>
              <a:gd name="connsiteY13" fmla="*/ 6482 h 9950"/>
              <a:gd name="connsiteX14" fmla="*/ 0 w 10000"/>
              <a:gd name="connsiteY14" fmla="*/ 6027 h 9950"/>
              <a:gd name="connsiteX15" fmla="*/ 220 w 10000"/>
              <a:gd name="connsiteY15" fmla="*/ 5269 h 9950"/>
              <a:gd name="connsiteX16" fmla="*/ 220 w 10000"/>
              <a:gd name="connsiteY16" fmla="*/ 5117 h 9950"/>
              <a:gd name="connsiteX17" fmla="*/ 220 w 10000"/>
              <a:gd name="connsiteY17" fmla="*/ 4815 h 9950"/>
              <a:gd name="connsiteX18" fmla="*/ 445 w 10000"/>
              <a:gd name="connsiteY18" fmla="*/ 4530 h 9950"/>
              <a:gd name="connsiteX19" fmla="*/ 445 w 10000"/>
              <a:gd name="connsiteY19" fmla="*/ 4225 h 9950"/>
              <a:gd name="connsiteX20" fmla="*/ 445 w 10000"/>
              <a:gd name="connsiteY20" fmla="*/ 3923 h 9950"/>
              <a:gd name="connsiteX21" fmla="*/ 671 w 10000"/>
              <a:gd name="connsiteY21" fmla="*/ 3467 h 9950"/>
              <a:gd name="connsiteX22" fmla="*/ 671 w 10000"/>
              <a:gd name="connsiteY22" fmla="*/ 3013 h 9950"/>
              <a:gd name="connsiteX23" fmla="*/ 894 w 10000"/>
              <a:gd name="connsiteY23" fmla="*/ 2558 h 9950"/>
              <a:gd name="connsiteX24" fmla="*/ 894 w 10000"/>
              <a:gd name="connsiteY24" fmla="*/ 2103 h 9950"/>
              <a:gd name="connsiteX25" fmla="*/ 894 w 10000"/>
              <a:gd name="connsiteY25" fmla="*/ 1648 h 9950"/>
              <a:gd name="connsiteX26" fmla="*/ 1118 w 10000"/>
              <a:gd name="connsiteY26" fmla="*/ 1346 h 9950"/>
              <a:gd name="connsiteX27" fmla="*/ 1118 w 10000"/>
              <a:gd name="connsiteY27" fmla="*/ 1043 h 9950"/>
              <a:gd name="connsiteX28" fmla="*/ 1118 w 10000"/>
              <a:gd name="connsiteY28" fmla="*/ 758 h 9950"/>
              <a:gd name="connsiteX29" fmla="*/ 1118 w 10000"/>
              <a:gd name="connsiteY29" fmla="*/ 606 h 9950"/>
              <a:gd name="connsiteX30" fmla="*/ 1118 w 10000"/>
              <a:gd name="connsiteY30" fmla="*/ 455 h 9950"/>
              <a:gd name="connsiteX31" fmla="*/ 1118 w 10000"/>
              <a:gd name="connsiteY31" fmla="*/ 455 h 9950"/>
              <a:gd name="connsiteX32" fmla="*/ 1118 w 10000"/>
              <a:gd name="connsiteY32" fmla="*/ 455 h 9950"/>
              <a:gd name="connsiteX33" fmla="*/ 894 w 10000"/>
              <a:gd name="connsiteY33" fmla="*/ 455 h 9950"/>
              <a:gd name="connsiteX34" fmla="*/ 3546 w 10000"/>
              <a:gd name="connsiteY34" fmla="*/ 0 h 9950"/>
              <a:gd name="connsiteX35" fmla="*/ 3096 w 10000"/>
              <a:gd name="connsiteY35" fmla="*/ 455 h 9950"/>
              <a:gd name="connsiteX36" fmla="*/ 2429 w 10000"/>
              <a:gd name="connsiteY36" fmla="*/ 1496 h 9950"/>
              <a:gd name="connsiteX37" fmla="*/ 2230 w 10000"/>
              <a:gd name="connsiteY37" fmla="*/ 1952 h 9950"/>
              <a:gd name="connsiteX38" fmla="*/ 2007 w 10000"/>
              <a:gd name="connsiteY38" fmla="*/ 2407 h 9950"/>
              <a:gd name="connsiteX39" fmla="*/ 1786 w 10000"/>
              <a:gd name="connsiteY39" fmla="*/ 3013 h 9950"/>
              <a:gd name="connsiteX40" fmla="*/ 1564 w 10000"/>
              <a:gd name="connsiteY40" fmla="*/ 3620 h 9950"/>
              <a:gd name="connsiteX41" fmla="*/ 1339 w 10000"/>
              <a:gd name="connsiteY41" fmla="*/ 4225 h 9950"/>
              <a:gd name="connsiteX42" fmla="*/ 1339 w 10000"/>
              <a:gd name="connsiteY42" fmla="*/ 4815 h 9950"/>
              <a:gd name="connsiteX43" fmla="*/ 1339 w 10000"/>
              <a:gd name="connsiteY43" fmla="*/ 5269 h 9950"/>
              <a:gd name="connsiteX44" fmla="*/ 1118 w 10000"/>
              <a:gd name="connsiteY44" fmla="*/ 5875 h 9950"/>
              <a:gd name="connsiteX45" fmla="*/ 1118 w 10000"/>
              <a:gd name="connsiteY45" fmla="*/ 6330 h 9950"/>
              <a:gd name="connsiteX46" fmla="*/ 1118 w 10000"/>
              <a:gd name="connsiteY46" fmla="*/ 6634 h 9950"/>
              <a:gd name="connsiteX47" fmla="*/ 1118 w 10000"/>
              <a:gd name="connsiteY47" fmla="*/ 7089 h 9950"/>
              <a:gd name="connsiteX48" fmla="*/ 1339 w 10000"/>
              <a:gd name="connsiteY48" fmla="*/ 7392 h 9950"/>
              <a:gd name="connsiteX49" fmla="*/ 1339 w 10000"/>
              <a:gd name="connsiteY49" fmla="*/ 7543 h 9950"/>
              <a:gd name="connsiteX50" fmla="*/ 1564 w 10000"/>
              <a:gd name="connsiteY50" fmla="*/ 7846 h 9950"/>
              <a:gd name="connsiteX51" fmla="*/ 1786 w 10000"/>
              <a:gd name="connsiteY51" fmla="*/ 7997 h 9950"/>
              <a:gd name="connsiteX52" fmla="*/ 2007 w 10000"/>
              <a:gd name="connsiteY52" fmla="*/ 8149 h 9950"/>
              <a:gd name="connsiteX53" fmla="*/ 2874 w 10000"/>
              <a:gd name="connsiteY53" fmla="*/ 8433 h 9950"/>
              <a:gd name="connsiteX54" fmla="*/ 3323 w 10000"/>
              <a:gd name="connsiteY54" fmla="*/ 8585 h 9950"/>
              <a:gd name="connsiteX55" fmla="*/ 3767 w 10000"/>
              <a:gd name="connsiteY55" fmla="*/ 8585 h 9950"/>
              <a:gd name="connsiteX56" fmla="*/ 4220 w 10000"/>
              <a:gd name="connsiteY56" fmla="*/ 8737 h 9950"/>
              <a:gd name="connsiteX57" fmla="*/ 4887 w 10000"/>
              <a:gd name="connsiteY57" fmla="*/ 8737 h 9950"/>
              <a:gd name="connsiteX58" fmla="*/ 5332 w 10000"/>
              <a:gd name="connsiteY58" fmla="*/ 8585 h 9950"/>
              <a:gd name="connsiteX59" fmla="*/ 6005 w 10000"/>
              <a:gd name="connsiteY59" fmla="*/ 8585 h 9950"/>
              <a:gd name="connsiteX60" fmla="*/ 6675 w 10000"/>
              <a:gd name="connsiteY60" fmla="*/ 8433 h 9950"/>
              <a:gd name="connsiteX61" fmla="*/ 7122 w 10000"/>
              <a:gd name="connsiteY61" fmla="*/ 8433 h 9950"/>
              <a:gd name="connsiteX62" fmla="*/ 7567 w 10000"/>
              <a:gd name="connsiteY62" fmla="*/ 8149 h 9950"/>
              <a:gd name="connsiteX63" fmla="*/ 7766 w 10000"/>
              <a:gd name="connsiteY63" fmla="*/ 7997 h 9950"/>
              <a:gd name="connsiteX64" fmla="*/ 7986 w 10000"/>
              <a:gd name="connsiteY64" fmla="*/ 7695 h 9950"/>
              <a:gd name="connsiteX65" fmla="*/ 8210 w 10000"/>
              <a:gd name="connsiteY65" fmla="*/ 7392 h 9950"/>
              <a:gd name="connsiteX66" fmla="*/ 8436 w 10000"/>
              <a:gd name="connsiteY66" fmla="*/ 6786 h 9950"/>
              <a:gd name="connsiteX67" fmla="*/ 8436 w 10000"/>
              <a:gd name="connsiteY67" fmla="*/ 6178 h 9950"/>
              <a:gd name="connsiteX68" fmla="*/ 8659 w 10000"/>
              <a:gd name="connsiteY68" fmla="*/ 5875 h 9950"/>
              <a:gd name="connsiteX69" fmla="*/ 8659 w 10000"/>
              <a:gd name="connsiteY69" fmla="*/ 5572 h 9950"/>
              <a:gd name="connsiteX70" fmla="*/ 8659 w 10000"/>
              <a:gd name="connsiteY70" fmla="*/ 5421 h 9950"/>
              <a:gd name="connsiteX71" fmla="*/ 8883 w 10000"/>
              <a:gd name="connsiteY71" fmla="*/ 5269 h 9950"/>
              <a:gd name="connsiteX72" fmla="*/ 8883 w 10000"/>
              <a:gd name="connsiteY72" fmla="*/ 5117 h 9950"/>
              <a:gd name="connsiteX73" fmla="*/ 8883 w 10000"/>
              <a:gd name="connsiteY73" fmla="*/ 4965 h 9950"/>
              <a:gd name="connsiteX74" fmla="*/ 8883 w 10000"/>
              <a:gd name="connsiteY74" fmla="*/ 4965 h 9950"/>
              <a:gd name="connsiteX75" fmla="*/ 9107 w 10000"/>
              <a:gd name="connsiteY75" fmla="*/ 4965 h 9950"/>
              <a:gd name="connsiteX76" fmla="*/ 9107 w 10000"/>
              <a:gd name="connsiteY76" fmla="*/ 4965 h 9950"/>
              <a:gd name="connsiteX77" fmla="*/ 9107 w 10000"/>
              <a:gd name="connsiteY77" fmla="*/ 5117 h 9950"/>
              <a:gd name="connsiteX78" fmla="*/ 9330 w 10000"/>
              <a:gd name="connsiteY78" fmla="*/ 5269 h 9950"/>
              <a:gd name="connsiteX79" fmla="*/ 9330 w 10000"/>
              <a:gd name="connsiteY79" fmla="*/ 5421 h 9950"/>
              <a:gd name="connsiteX80" fmla="*/ 9330 w 10000"/>
              <a:gd name="connsiteY80" fmla="*/ 5724 h 9950"/>
              <a:gd name="connsiteX81" fmla="*/ 9330 w 10000"/>
              <a:gd name="connsiteY81" fmla="*/ 6027 h 9950"/>
              <a:gd name="connsiteX82" fmla="*/ 9330 w 10000"/>
              <a:gd name="connsiteY82" fmla="*/ 6330 h 9950"/>
              <a:gd name="connsiteX83" fmla="*/ 9550 w 10000"/>
              <a:gd name="connsiteY83" fmla="*/ 6937 h 9950"/>
              <a:gd name="connsiteX84" fmla="*/ 9550 w 10000"/>
              <a:gd name="connsiteY84" fmla="*/ 7392 h 9950"/>
              <a:gd name="connsiteX85" fmla="*/ 9778 w 10000"/>
              <a:gd name="connsiteY85" fmla="*/ 7846 h 9950"/>
              <a:gd name="connsiteX86" fmla="*/ 10000 w 10000"/>
              <a:gd name="connsiteY86" fmla="*/ 8149 h 9950"/>
              <a:gd name="connsiteX87" fmla="*/ 10000 w 10000"/>
              <a:gd name="connsiteY87" fmla="*/ 8433 h 9950"/>
              <a:gd name="connsiteX88" fmla="*/ 10000 w 10000"/>
              <a:gd name="connsiteY88" fmla="*/ 8585 h 9950"/>
              <a:gd name="connsiteX89" fmla="*/ 10000 w 10000"/>
              <a:gd name="connsiteY89" fmla="*/ 8737 h 9950"/>
              <a:gd name="connsiteX90" fmla="*/ 9778 w 10000"/>
              <a:gd name="connsiteY90" fmla="*/ 8737 h 9950"/>
              <a:gd name="connsiteX91" fmla="*/ 9550 w 10000"/>
              <a:gd name="connsiteY91" fmla="*/ 8889 h 9950"/>
              <a:gd name="connsiteX92" fmla="*/ 9330 w 10000"/>
              <a:gd name="connsiteY92" fmla="*/ 9040 h 9950"/>
              <a:gd name="connsiteX93" fmla="*/ 9107 w 10000"/>
              <a:gd name="connsiteY93" fmla="*/ 9192 h 9950"/>
              <a:gd name="connsiteX94" fmla="*/ 8659 w 10000"/>
              <a:gd name="connsiteY94" fmla="*/ 9344 h 9950"/>
              <a:gd name="connsiteX95" fmla="*/ 7766 w 10000"/>
              <a:gd name="connsiteY95" fmla="*/ 9646 h 9950"/>
              <a:gd name="connsiteX96" fmla="*/ 6899 w 10000"/>
              <a:gd name="connsiteY96" fmla="*/ 9798 h 9950"/>
              <a:gd name="connsiteX97" fmla="*/ 6231 w 10000"/>
              <a:gd name="connsiteY97" fmla="*/ 9798 h 9950"/>
              <a:gd name="connsiteX98" fmla="*/ 5332 w 10000"/>
              <a:gd name="connsiteY98" fmla="*/ 9950 h 9950"/>
              <a:gd name="connsiteX99" fmla="*/ 5332 w 10000"/>
              <a:gd name="connsiteY99" fmla="*/ 9950 h 9950"/>
              <a:gd name="connsiteX0" fmla="*/ 5332 w 10000"/>
              <a:gd name="connsiteY0" fmla="*/ 9717 h 9717"/>
              <a:gd name="connsiteX1" fmla="*/ 4665 w 10000"/>
              <a:gd name="connsiteY1" fmla="*/ 9717 h 9717"/>
              <a:gd name="connsiteX2" fmla="*/ 3991 w 10000"/>
              <a:gd name="connsiteY2" fmla="*/ 9717 h 9717"/>
              <a:gd name="connsiteX3" fmla="*/ 3323 w 10000"/>
              <a:gd name="connsiteY3" fmla="*/ 9564 h 9717"/>
              <a:gd name="connsiteX4" fmla="*/ 2654 w 10000"/>
              <a:gd name="connsiteY4" fmla="*/ 9411 h 9717"/>
              <a:gd name="connsiteX5" fmla="*/ 2007 w 10000"/>
              <a:gd name="connsiteY5" fmla="*/ 9260 h 9717"/>
              <a:gd name="connsiteX6" fmla="*/ 1564 w 10000"/>
              <a:gd name="connsiteY6" fmla="*/ 8955 h 9717"/>
              <a:gd name="connsiteX7" fmla="*/ 1118 w 10000"/>
              <a:gd name="connsiteY7" fmla="*/ 8802 h 9717"/>
              <a:gd name="connsiteX8" fmla="*/ 894 w 10000"/>
              <a:gd name="connsiteY8" fmla="*/ 8345 h 9717"/>
              <a:gd name="connsiteX9" fmla="*/ 445 w 10000"/>
              <a:gd name="connsiteY9" fmla="*/ 8041 h 9717"/>
              <a:gd name="connsiteX10" fmla="*/ 220 w 10000"/>
              <a:gd name="connsiteY10" fmla="*/ 7602 h 9717"/>
              <a:gd name="connsiteX11" fmla="*/ 220 w 10000"/>
              <a:gd name="connsiteY11" fmla="*/ 7146 h 9717"/>
              <a:gd name="connsiteX12" fmla="*/ 0 w 10000"/>
              <a:gd name="connsiteY12" fmla="*/ 6689 h 9717"/>
              <a:gd name="connsiteX13" fmla="*/ 0 w 10000"/>
              <a:gd name="connsiteY13" fmla="*/ 6232 h 9717"/>
              <a:gd name="connsiteX14" fmla="*/ 0 w 10000"/>
              <a:gd name="connsiteY14" fmla="*/ 5774 h 9717"/>
              <a:gd name="connsiteX15" fmla="*/ 220 w 10000"/>
              <a:gd name="connsiteY15" fmla="*/ 5012 h 9717"/>
              <a:gd name="connsiteX16" fmla="*/ 220 w 10000"/>
              <a:gd name="connsiteY16" fmla="*/ 4860 h 9717"/>
              <a:gd name="connsiteX17" fmla="*/ 220 w 10000"/>
              <a:gd name="connsiteY17" fmla="*/ 4556 h 9717"/>
              <a:gd name="connsiteX18" fmla="*/ 445 w 10000"/>
              <a:gd name="connsiteY18" fmla="*/ 4270 h 9717"/>
              <a:gd name="connsiteX19" fmla="*/ 445 w 10000"/>
              <a:gd name="connsiteY19" fmla="*/ 3963 h 9717"/>
              <a:gd name="connsiteX20" fmla="*/ 445 w 10000"/>
              <a:gd name="connsiteY20" fmla="*/ 3660 h 9717"/>
              <a:gd name="connsiteX21" fmla="*/ 671 w 10000"/>
              <a:gd name="connsiteY21" fmla="*/ 3201 h 9717"/>
              <a:gd name="connsiteX22" fmla="*/ 671 w 10000"/>
              <a:gd name="connsiteY22" fmla="*/ 2745 h 9717"/>
              <a:gd name="connsiteX23" fmla="*/ 894 w 10000"/>
              <a:gd name="connsiteY23" fmla="*/ 2288 h 9717"/>
              <a:gd name="connsiteX24" fmla="*/ 894 w 10000"/>
              <a:gd name="connsiteY24" fmla="*/ 1831 h 9717"/>
              <a:gd name="connsiteX25" fmla="*/ 894 w 10000"/>
              <a:gd name="connsiteY25" fmla="*/ 1373 h 9717"/>
              <a:gd name="connsiteX26" fmla="*/ 1118 w 10000"/>
              <a:gd name="connsiteY26" fmla="*/ 1070 h 9717"/>
              <a:gd name="connsiteX27" fmla="*/ 1118 w 10000"/>
              <a:gd name="connsiteY27" fmla="*/ 765 h 9717"/>
              <a:gd name="connsiteX28" fmla="*/ 1118 w 10000"/>
              <a:gd name="connsiteY28" fmla="*/ 479 h 9717"/>
              <a:gd name="connsiteX29" fmla="*/ 1118 w 10000"/>
              <a:gd name="connsiteY29" fmla="*/ 326 h 9717"/>
              <a:gd name="connsiteX30" fmla="*/ 1118 w 10000"/>
              <a:gd name="connsiteY30" fmla="*/ 174 h 9717"/>
              <a:gd name="connsiteX31" fmla="*/ 1118 w 10000"/>
              <a:gd name="connsiteY31" fmla="*/ 174 h 9717"/>
              <a:gd name="connsiteX32" fmla="*/ 1118 w 10000"/>
              <a:gd name="connsiteY32" fmla="*/ 174 h 9717"/>
              <a:gd name="connsiteX33" fmla="*/ 894 w 10000"/>
              <a:gd name="connsiteY33" fmla="*/ 174 h 9717"/>
              <a:gd name="connsiteX34" fmla="*/ 3096 w 10000"/>
              <a:gd name="connsiteY34" fmla="*/ 174 h 9717"/>
              <a:gd name="connsiteX35" fmla="*/ 2429 w 10000"/>
              <a:gd name="connsiteY35" fmla="*/ 1221 h 9717"/>
              <a:gd name="connsiteX36" fmla="*/ 2230 w 10000"/>
              <a:gd name="connsiteY36" fmla="*/ 1679 h 9717"/>
              <a:gd name="connsiteX37" fmla="*/ 2007 w 10000"/>
              <a:gd name="connsiteY37" fmla="*/ 2136 h 9717"/>
              <a:gd name="connsiteX38" fmla="*/ 1786 w 10000"/>
              <a:gd name="connsiteY38" fmla="*/ 2745 h 9717"/>
              <a:gd name="connsiteX39" fmla="*/ 1564 w 10000"/>
              <a:gd name="connsiteY39" fmla="*/ 3355 h 9717"/>
              <a:gd name="connsiteX40" fmla="*/ 1339 w 10000"/>
              <a:gd name="connsiteY40" fmla="*/ 3963 h 9717"/>
              <a:gd name="connsiteX41" fmla="*/ 1339 w 10000"/>
              <a:gd name="connsiteY41" fmla="*/ 4556 h 9717"/>
              <a:gd name="connsiteX42" fmla="*/ 1339 w 10000"/>
              <a:gd name="connsiteY42" fmla="*/ 5012 h 9717"/>
              <a:gd name="connsiteX43" fmla="*/ 1118 w 10000"/>
              <a:gd name="connsiteY43" fmla="*/ 5622 h 9717"/>
              <a:gd name="connsiteX44" fmla="*/ 1118 w 10000"/>
              <a:gd name="connsiteY44" fmla="*/ 6079 h 9717"/>
              <a:gd name="connsiteX45" fmla="*/ 1118 w 10000"/>
              <a:gd name="connsiteY45" fmla="*/ 6384 h 9717"/>
              <a:gd name="connsiteX46" fmla="*/ 1118 w 10000"/>
              <a:gd name="connsiteY46" fmla="*/ 6842 h 9717"/>
              <a:gd name="connsiteX47" fmla="*/ 1339 w 10000"/>
              <a:gd name="connsiteY47" fmla="*/ 7146 h 9717"/>
              <a:gd name="connsiteX48" fmla="*/ 1339 w 10000"/>
              <a:gd name="connsiteY48" fmla="*/ 7298 h 9717"/>
              <a:gd name="connsiteX49" fmla="*/ 1564 w 10000"/>
              <a:gd name="connsiteY49" fmla="*/ 7602 h 9717"/>
              <a:gd name="connsiteX50" fmla="*/ 1786 w 10000"/>
              <a:gd name="connsiteY50" fmla="*/ 7754 h 9717"/>
              <a:gd name="connsiteX51" fmla="*/ 2007 w 10000"/>
              <a:gd name="connsiteY51" fmla="*/ 7907 h 9717"/>
              <a:gd name="connsiteX52" fmla="*/ 2874 w 10000"/>
              <a:gd name="connsiteY52" fmla="*/ 8192 h 9717"/>
              <a:gd name="connsiteX53" fmla="*/ 3323 w 10000"/>
              <a:gd name="connsiteY53" fmla="*/ 8345 h 9717"/>
              <a:gd name="connsiteX54" fmla="*/ 3767 w 10000"/>
              <a:gd name="connsiteY54" fmla="*/ 8345 h 9717"/>
              <a:gd name="connsiteX55" fmla="*/ 4220 w 10000"/>
              <a:gd name="connsiteY55" fmla="*/ 8498 h 9717"/>
              <a:gd name="connsiteX56" fmla="*/ 4887 w 10000"/>
              <a:gd name="connsiteY56" fmla="*/ 8498 h 9717"/>
              <a:gd name="connsiteX57" fmla="*/ 5332 w 10000"/>
              <a:gd name="connsiteY57" fmla="*/ 8345 h 9717"/>
              <a:gd name="connsiteX58" fmla="*/ 6005 w 10000"/>
              <a:gd name="connsiteY58" fmla="*/ 8345 h 9717"/>
              <a:gd name="connsiteX59" fmla="*/ 6675 w 10000"/>
              <a:gd name="connsiteY59" fmla="*/ 8192 h 9717"/>
              <a:gd name="connsiteX60" fmla="*/ 7122 w 10000"/>
              <a:gd name="connsiteY60" fmla="*/ 8192 h 9717"/>
              <a:gd name="connsiteX61" fmla="*/ 7567 w 10000"/>
              <a:gd name="connsiteY61" fmla="*/ 7907 h 9717"/>
              <a:gd name="connsiteX62" fmla="*/ 7766 w 10000"/>
              <a:gd name="connsiteY62" fmla="*/ 7754 h 9717"/>
              <a:gd name="connsiteX63" fmla="*/ 7986 w 10000"/>
              <a:gd name="connsiteY63" fmla="*/ 7451 h 9717"/>
              <a:gd name="connsiteX64" fmla="*/ 8210 w 10000"/>
              <a:gd name="connsiteY64" fmla="*/ 7146 h 9717"/>
              <a:gd name="connsiteX65" fmla="*/ 8436 w 10000"/>
              <a:gd name="connsiteY65" fmla="*/ 6537 h 9717"/>
              <a:gd name="connsiteX66" fmla="*/ 8436 w 10000"/>
              <a:gd name="connsiteY66" fmla="*/ 5926 h 9717"/>
              <a:gd name="connsiteX67" fmla="*/ 8659 w 10000"/>
              <a:gd name="connsiteY67" fmla="*/ 5622 h 9717"/>
              <a:gd name="connsiteX68" fmla="*/ 8659 w 10000"/>
              <a:gd name="connsiteY68" fmla="*/ 5317 h 9717"/>
              <a:gd name="connsiteX69" fmla="*/ 8659 w 10000"/>
              <a:gd name="connsiteY69" fmla="*/ 5165 h 9717"/>
              <a:gd name="connsiteX70" fmla="*/ 8883 w 10000"/>
              <a:gd name="connsiteY70" fmla="*/ 5012 h 9717"/>
              <a:gd name="connsiteX71" fmla="*/ 8883 w 10000"/>
              <a:gd name="connsiteY71" fmla="*/ 4860 h 9717"/>
              <a:gd name="connsiteX72" fmla="*/ 8883 w 10000"/>
              <a:gd name="connsiteY72" fmla="*/ 4707 h 9717"/>
              <a:gd name="connsiteX73" fmla="*/ 8883 w 10000"/>
              <a:gd name="connsiteY73" fmla="*/ 4707 h 9717"/>
              <a:gd name="connsiteX74" fmla="*/ 9107 w 10000"/>
              <a:gd name="connsiteY74" fmla="*/ 4707 h 9717"/>
              <a:gd name="connsiteX75" fmla="*/ 9107 w 10000"/>
              <a:gd name="connsiteY75" fmla="*/ 4707 h 9717"/>
              <a:gd name="connsiteX76" fmla="*/ 9107 w 10000"/>
              <a:gd name="connsiteY76" fmla="*/ 4860 h 9717"/>
              <a:gd name="connsiteX77" fmla="*/ 9330 w 10000"/>
              <a:gd name="connsiteY77" fmla="*/ 5012 h 9717"/>
              <a:gd name="connsiteX78" fmla="*/ 9330 w 10000"/>
              <a:gd name="connsiteY78" fmla="*/ 5165 h 9717"/>
              <a:gd name="connsiteX79" fmla="*/ 9330 w 10000"/>
              <a:gd name="connsiteY79" fmla="*/ 5470 h 9717"/>
              <a:gd name="connsiteX80" fmla="*/ 9330 w 10000"/>
              <a:gd name="connsiteY80" fmla="*/ 5774 h 9717"/>
              <a:gd name="connsiteX81" fmla="*/ 9330 w 10000"/>
              <a:gd name="connsiteY81" fmla="*/ 6079 h 9717"/>
              <a:gd name="connsiteX82" fmla="*/ 9550 w 10000"/>
              <a:gd name="connsiteY82" fmla="*/ 6689 h 9717"/>
              <a:gd name="connsiteX83" fmla="*/ 9550 w 10000"/>
              <a:gd name="connsiteY83" fmla="*/ 7146 h 9717"/>
              <a:gd name="connsiteX84" fmla="*/ 9778 w 10000"/>
              <a:gd name="connsiteY84" fmla="*/ 7602 h 9717"/>
              <a:gd name="connsiteX85" fmla="*/ 10000 w 10000"/>
              <a:gd name="connsiteY85" fmla="*/ 7907 h 9717"/>
              <a:gd name="connsiteX86" fmla="*/ 10000 w 10000"/>
              <a:gd name="connsiteY86" fmla="*/ 8192 h 9717"/>
              <a:gd name="connsiteX87" fmla="*/ 10000 w 10000"/>
              <a:gd name="connsiteY87" fmla="*/ 8345 h 9717"/>
              <a:gd name="connsiteX88" fmla="*/ 10000 w 10000"/>
              <a:gd name="connsiteY88" fmla="*/ 8498 h 9717"/>
              <a:gd name="connsiteX89" fmla="*/ 9778 w 10000"/>
              <a:gd name="connsiteY89" fmla="*/ 8498 h 9717"/>
              <a:gd name="connsiteX90" fmla="*/ 9550 w 10000"/>
              <a:gd name="connsiteY90" fmla="*/ 8651 h 9717"/>
              <a:gd name="connsiteX91" fmla="*/ 9330 w 10000"/>
              <a:gd name="connsiteY91" fmla="*/ 8802 h 9717"/>
              <a:gd name="connsiteX92" fmla="*/ 9107 w 10000"/>
              <a:gd name="connsiteY92" fmla="*/ 8955 h 9717"/>
              <a:gd name="connsiteX93" fmla="*/ 8659 w 10000"/>
              <a:gd name="connsiteY93" fmla="*/ 9108 h 9717"/>
              <a:gd name="connsiteX94" fmla="*/ 7766 w 10000"/>
              <a:gd name="connsiteY94" fmla="*/ 9411 h 9717"/>
              <a:gd name="connsiteX95" fmla="*/ 6899 w 10000"/>
              <a:gd name="connsiteY95" fmla="*/ 9564 h 9717"/>
              <a:gd name="connsiteX96" fmla="*/ 6231 w 10000"/>
              <a:gd name="connsiteY96" fmla="*/ 9564 h 9717"/>
              <a:gd name="connsiteX97" fmla="*/ 5332 w 10000"/>
              <a:gd name="connsiteY97" fmla="*/ 9717 h 9717"/>
              <a:gd name="connsiteX98" fmla="*/ 5332 w 10000"/>
              <a:gd name="connsiteY98" fmla="*/ 9717 h 9717"/>
              <a:gd name="connsiteX0" fmla="*/ 5332 w 10000"/>
              <a:gd name="connsiteY0" fmla="*/ 9821 h 9821"/>
              <a:gd name="connsiteX1" fmla="*/ 4665 w 10000"/>
              <a:gd name="connsiteY1" fmla="*/ 9821 h 9821"/>
              <a:gd name="connsiteX2" fmla="*/ 3991 w 10000"/>
              <a:gd name="connsiteY2" fmla="*/ 9821 h 9821"/>
              <a:gd name="connsiteX3" fmla="*/ 3323 w 10000"/>
              <a:gd name="connsiteY3" fmla="*/ 9664 h 9821"/>
              <a:gd name="connsiteX4" fmla="*/ 2654 w 10000"/>
              <a:gd name="connsiteY4" fmla="*/ 9506 h 9821"/>
              <a:gd name="connsiteX5" fmla="*/ 2007 w 10000"/>
              <a:gd name="connsiteY5" fmla="*/ 9351 h 9821"/>
              <a:gd name="connsiteX6" fmla="*/ 1564 w 10000"/>
              <a:gd name="connsiteY6" fmla="*/ 9037 h 9821"/>
              <a:gd name="connsiteX7" fmla="*/ 1118 w 10000"/>
              <a:gd name="connsiteY7" fmla="*/ 8879 h 9821"/>
              <a:gd name="connsiteX8" fmla="*/ 894 w 10000"/>
              <a:gd name="connsiteY8" fmla="*/ 8409 h 9821"/>
              <a:gd name="connsiteX9" fmla="*/ 445 w 10000"/>
              <a:gd name="connsiteY9" fmla="*/ 8096 h 9821"/>
              <a:gd name="connsiteX10" fmla="*/ 220 w 10000"/>
              <a:gd name="connsiteY10" fmla="*/ 7644 h 9821"/>
              <a:gd name="connsiteX11" fmla="*/ 220 w 10000"/>
              <a:gd name="connsiteY11" fmla="*/ 7175 h 9821"/>
              <a:gd name="connsiteX12" fmla="*/ 0 w 10000"/>
              <a:gd name="connsiteY12" fmla="*/ 6705 h 9821"/>
              <a:gd name="connsiteX13" fmla="*/ 0 w 10000"/>
              <a:gd name="connsiteY13" fmla="*/ 6235 h 9821"/>
              <a:gd name="connsiteX14" fmla="*/ 0 w 10000"/>
              <a:gd name="connsiteY14" fmla="*/ 5763 h 9821"/>
              <a:gd name="connsiteX15" fmla="*/ 220 w 10000"/>
              <a:gd name="connsiteY15" fmla="*/ 4979 h 9821"/>
              <a:gd name="connsiteX16" fmla="*/ 220 w 10000"/>
              <a:gd name="connsiteY16" fmla="*/ 4823 h 9821"/>
              <a:gd name="connsiteX17" fmla="*/ 220 w 10000"/>
              <a:gd name="connsiteY17" fmla="*/ 4510 h 9821"/>
              <a:gd name="connsiteX18" fmla="*/ 445 w 10000"/>
              <a:gd name="connsiteY18" fmla="*/ 4215 h 9821"/>
              <a:gd name="connsiteX19" fmla="*/ 445 w 10000"/>
              <a:gd name="connsiteY19" fmla="*/ 3899 h 9821"/>
              <a:gd name="connsiteX20" fmla="*/ 445 w 10000"/>
              <a:gd name="connsiteY20" fmla="*/ 3588 h 9821"/>
              <a:gd name="connsiteX21" fmla="*/ 671 w 10000"/>
              <a:gd name="connsiteY21" fmla="*/ 3115 h 9821"/>
              <a:gd name="connsiteX22" fmla="*/ 671 w 10000"/>
              <a:gd name="connsiteY22" fmla="*/ 2646 h 9821"/>
              <a:gd name="connsiteX23" fmla="*/ 894 w 10000"/>
              <a:gd name="connsiteY23" fmla="*/ 2176 h 9821"/>
              <a:gd name="connsiteX24" fmla="*/ 894 w 10000"/>
              <a:gd name="connsiteY24" fmla="*/ 1705 h 9821"/>
              <a:gd name="connsiteX25" fmla="*/ 894 w 10000"/>
              <a:gd name="connsiteY25" fmla="*/ 1234 h 9821"/>
              <a:gd name="connsiteX26" fmla="*/ 1118 w 10000"/>
              <a:gd name="connsiteY26" fmla="*/ 922 h 9821"/>
              <a:gd name="connsiteX27" fmla="*/ 1118 w 10000"/>
              <a:gd name="connsiteY27" fmla="*/ 608 h 9821"/>
              <a:gd name="connsiteX28" fmla="*/ 1118 w 10000"/>
              <a:gd name="connsiteY28" fmla="*/ 314 h 9821"/>
              <a:gd name="connsiteX29" fmla="*/ 1118 w 10000"/>
              <a:gd name="connsiteY29" fmla="*/ 156 h 9821"/>
              <a:gd name="connsiteX30" fmla="*/ 1118 w 10000"/>
              <a:gd name="connsiteY30" fmla="*/ 0 h 9821"/>
              <a:gd name="connsiteX31" fmla="*/ 1118 w 10000"/>
              <a:gd name="connsiteY31" fmla="*/ 0 h 9821"/>
              <a:gd name="connsiteX32" fmla="*/ 1118 w 10000"/>
              <a:gd name="connsiteY32" fmla="*/ 0 h 9821"/>
              <a:gd name="connsiteX33" fmla="*/ 894 w 10000"/>
              <a:gd name="connsiteY33" fmla="*/ 0 h 9821"/>
              <a:gd name="connsiteX34" fmla="*/ 2429 w 10000"/>
              <a:gd name="connsiteY34" fmla="*/ 1078 h 9821"/>
              <a:gd name="connsiteX35" fmla="*/ 2230 w 10000"/>
              <a:gd name="connsiteY35" fmla="*/ 1549 h 9821"/>
              <a:gd name="connsiteX36" fmla="*/ 2007 w 10000"/>
              <a:gd name="connsiteY36" fmla="*/ 2019 h 9821"/>
              <a:gd name="connsiteX37" fmla="*/ 1786 w 10000"/>
              <a:gd name="connsiteY37" fmla="*/ 2646 h 9821"/>
              <a:gd name="connsiteX38" fmla="*/ 1564 w 10000"/>
              <a:gd name="connsiteY38" fmla="*/ 3274 h 9821"/>
              <a:gd name="connsiteX39" fmla="*/ 1339 w 10000"/>
              <a:gd name="connsiteY39" fmla="*/ 3899 h 9821"/>
              <a:gd name="connsiteX40" fmla="*/ 1339 w 10000"/>
              <a:gd name="connsiteY40" fmla="*/ 4510 h 9821"/>
              <a:gd name="connsiteX41" fmla="*/ 1339 w 10000"/>
              <a:gd name="connsiteY41" fmla="*/ 4979 h 9821"/>
              <a:gd name="connsiteX42" fmla="*/ 1118 w 10000"/>
              <a:gd name="connsiteY42" fmla="*/ 5607 h 9821"/>
              <a:gd name="connsiteX43" fmla="*/ 1118 w 10000"/>
              <a:gd name="connsiteY43" fmla="*/ 6077 h 9821"/>
              <a:gd name="connsiteX44" fmla="*/ 1118 w 10000"/>
              <a:gd name="connsiteY44" fmla="*/ 6391 h 9821"/>
              <a:gd name="connsiteX45" fmla="*/ 1118 w 10000"/>
              <a:gd name="connsiteY45" fmla="*/ 6862 h 9821"/>
              <a:gd name="connsiteX46" fmla="*/ 1339 w 10000"/>
              <a:gd name="connsiteY46" fmla="*/ 7175 h 9821"/>
              <a:gd name="connsiteX47" fmla="*/ 1339 w 10000"/>
              <a:gd name="connsiteY47" fmla="*/ 7332 h 9821"/>
              <a:gd name="connsiteX48" fmla="*/ 1564 w 10000"/>
              <a:gd name="connsiteY48" fmla="*/ 7644 h 9821"/>
              <a:gd name="connsiteX49" fmla="*/ 1786 w 10000"/>
              <a:gd name="connsiteY49" fmla="*/ 7801 h 9821"/>
              <a:gd name="connsiteX50" fmla="*/ 2007 w 10000"/>
              <a:gd name="connsiteY50" fmla="*/ 7958 h 9821"/>
              <a:gd name="connsiteX51" fmla="*/ 2874 w 10000"/>
              <a:gd name="connsiteY51" fmla="*/ 8252 h 9821"/>
              <a:gd name="connsiteX52" fmla="*/ 3323 w 10000"/>
              <a:gd name="connsiteY52" fmla="*/ 8409 h 9821"/>
              <a:gd name="connsiteX53" fmla="*/ 3767 w 10000"/>
              <a:gd name="connsiteY53" fmla="*/ 8409 h 9821"/>
              <a:gd name="connsiteX54" fmla="*/ 4220 w 10000"/>
              <a:gd name="connsiteY54" fmla="*/ 8566 h 9821"/>
              <a:gd name="connsiteX55" fmla="*/ 4887 w 10000"/>
              <a:gd name="connsiteY55" fmla="*/ 8566 h 9821"/>
              <a:gd name="connsiteX56" fmla="*/ 5332 w 10000"/>
              <a:gd name="connsiteY56" fmla="*/ 8409 h 9821"/>
              <a:gd name="connsiteX57" fmla="*/ 6005 w 10000"/>
              <a:gd name="connsiteY57" fmla="*/ 8409 h 9821"/>
              <a:gd name="connsiteX58" fmla="*/ 6675 w 10000"/>
              <a:gd name="connsiteY58" fmla="*/ 8252 h 9821"/>
              <a:gd name="connsiteX59" fmla="*/ 7122 w 10000"/>
              <a:gd name="connsiteY59" fmla="*/ 8252 h 9821"/>
              <a:gd name="connsiteX60" fmla="*/ 7567 w 10000"/>
              <a:gd name="connsiteY60" fmla="*/ 7958 h 9821"/>
              <a:gd name="connsiteX61" fmla="*/ 7766 w 10000"/>
              <a:gd name="connsiteY61" fmla="*/ 7801 h 9821"/>
              <a:gd name="connsiteX62" fmla="*/ 7986 w 10000"/>
              <a:gd name="connsiteY62" fmla="*/ 7489 h 9821"/>
              <a:gd name="connsiteX63" fmla="*/ 8210 w 10000"/>
              <a:gd name="connsiteY63" fmla="*/ 7175 h 9821"/>
              <a:gd name="connsiteX64" fmla="*/ 8436 w 10000"/>
              <a:gd name="connsiteY64" fmla="*/ 6548 h 9821"/>
              <a:gd name="connsiteX65" fmla="*/ 8436 w 10000"/>
              <a:gd name="connsiteY65" fmla="*/ 5920 h 9821"/>
              <a:gd name="connsiteX66" fmla="*/ 8659 w 10000"/>
              <a:gd name="connsiteY66" fmla="*/ 5607 h 9821"/>
              <a:gd name="connsiteX67" fmla="*/ 8659 w 10000"/>
              <a:gd name="connsiteY67" fmla="*/ 5293 h 9821"/>
              <a:gd name="connsiteX68" fmla="*/ 8659 w 10000"/>
              <a:gd name="connsiteY68" fmla="*/ 5136 h 9821"/>
              <a:gd name="connsiteX69" fmla="*/ 8883 w 10000"/>
              <a:gd name="connsiteY69" fmla="*/ 4979 h 9821"/>
              <a:gd name="connsiteX70" fmla="*/ 8883 w 10000"/>
              <a:gd name="connsiteY70" fmla="*/ 4823 h 9821"/>
              <a:gd name="connsiteX71" fmla="*/ 8883 w 10000"/>
              <a:gd name="connsiteY71" fmla="*/ 4665 h 9821"/>
              <a:gd name="connsiteX72" fmla="*/ 8883 w 10000"/>
              <a:gd name="connsiteY72" fmla="*/ 4665 h 9821"/>
              <a:gd name="connsiteX73" fmla="*/ 9107 w 10000"/>
              <a:gd name="connsiteY73" fmla="*/ 4665 h 9821"/>
              <a:gd name="connsiteX74" fmla="*/ 9107 w 10000"/>
              <a:gd name="connsiteY74" fmla="*/ 4665 h 9821"/>
              <a:gd name="connsiteX75" fmla="*/ 9107 w 10000"/>
              <a:gd name="connsiteY75" fmla="*/ 4823 h 9821"/>
              <a:gd name="connsiteX76" fmla="*/ 9330 w 10000"/>
              <a:gd name="connsiteY76" fmla="*/ 4979 h 9821"/>
              <a:gd name="connsiteX77" fmla="*/ 9330 w 10000"/>
              <a:gd name="connsiteY77" fmla="*/ 5136 h 9821"/>
              <a:gd name="connsiteX78" fmla="*/ 9330 w 10000"/>
              <a:gd name="connsiteY78" fmla="*/ 5450 h 9821"/>
              <a:gd name="connsiteX79" fmla="*/ 9330 w 10000"/>
              <a:gd name="connsiteY79" fmla="*/ 5763 h 9821"/>
              <a:gd name="connsiteX80" fmla="*/ 9330 w 10000"/>
              <a:gd name="connsiteY80" fmla="*/ 6077 h 9821"/>
              <a:gd name="connsiteX81" fmla="*/ 9550 w 10000"/>
              <a:gd name="connsiteY81" fmla="*/ 6705 h 9821"/>
              <a:gd name="connsiteX82" fmla="*/ 9550 w 10000"/>
              <a:gd name="connsiteY82" fmla="*/ 7175 h 9821"/>
              <a:gd name="connsiteX83" fmla="*/ 9778 w 10000"/>
              <a:gd name="connsiteY83" fmla="*/ 7644 h 9821"/>
              <a:gd name="connsiteX84" fmla="*/ 10000 w 10000"/>
              <a:gd name="connsiteY84" fmla="*/ 7958 h 9821"/>
              <a:gd name="connsiteX85" fmla="*/ 10000 w 10000"/>
              <a:gd name="connsiteY85" fmla="*/ 8252 h 9821"/>
              <a:gd name="connsiteX86" fmla="*/ 10000 w 10000"/>
              <a:gd name="connsiteY86" fmla="*/ 8409 h 9821"/>
              <a:gd name="connsiteX87" fmla="*/ 10000 w 10000"/>
              <a:gd name="connsiteY87" fmla="*/ 8566 h 9821"/>
              <a:gd name="connsiteX88" fmla="*/ 9778 w 10000"/>
              <a:gd name="connsiteY88" fmla="*/ 8566 h 9821"/>
              <a:gd name="connsiteX89" fmla="*/ 9550 w 10000"/>
              <a:gd name="connsiteY89" fmla="*/ 8724 h 9821"/>
              <a:gd name="connsiteX90" fmla="*/ 9330 w 10000"/>
              <a:gd name="connsiteY90" fmla="*/ 8879 h 9821"/>
              <a:gd name="connsiteX91" fmla="*/ 9107 w 10000"/>
              <a:gd name="connsiteY91" fmla="*/ 9037 h 9821"/>
              <a:gd name="connsiteX92" fmla="*/ 8659 w 10000"/>
              <a:gd name="connsiteY92" fmla="*/ 9194 h 9821"/>
              <a:gd name="connsiteX93" fmla="*/ 7766 w 10000"/>
              <a:gd name="connsiteY93" fmla="*/ 9506 h 9821"/>
              <a:gd name="connsiteX94" fmla="*/ 6899 w 10000"/>
              <a:gd name="connsiteY94" fmla="*/ 9664 h 9821"/>
              <a:gd name="connsiteX95" fmla="*/ 6231 w 10000"/>
              <a:gd name="connsiteY95" fmla="*/ 9664 h 9821"/>
              <a:gd name="connsiteX96" fmla="*/ 5332 w 10000"/>
              <a:gd name="connsiteY96" fmla="*/ 9821 h 9821"/>
              <a:gd name="connsiteX97" fmla="*/ 5332 w 10000"/>
              <a:gd name="connsiteY97" fmla="*/ 9821 h 9821"/>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619 h 10000"/>
              <a:gd name="connsiteX28" fmla="*/ 1118 w 10000"/>
              <a:gd name="connsiteY28" fmla="*/ 320 h 10000"/>
              <a:gd name="connsiteX29" fmla="*/ 1118 w 10000"/>
              <a:gd name="connsiteY29" fmla="*/ 159 h 10000"/>
              <a:gd name="connsiteX30" fmla="*/ 1118 w 10000"/>
              <a:gd name="connsiteY30" fmla="*/ 0 h 10000"/>
              <a:gd name="connsiteX31" fmla="*/ 1118 w 10000"/>
              <a:gd name="connsiteY31" fmla="*/ 0 h 10000"/>
              <a:gd name="connsiteX32" fmla="*/ 1118 w 10000"/>
              <a:gd name="connsiteY32" fmla="*/ 0 h 10000"/>
              <a:gd name="connsiteX33" fmla="*/ 894 w 10000"/>
              <a:gd name="connsiteY33" fmla="*/ 0 h 10000"/>
              <a:gd name="connsiteX34" fmla="*/ 2230 w 10000"/>
              <a:gd name="connsiteY34" fmla="*/ 1577 h 10000"/>
              <a:gd name="connsiteX35" fmla="*/ 2007 w 10000"/>
              <a:gd name="connsiteY35" fmla="*/ 2056 h 10000"/>
              <a:gd name="connsiteX36" fmla="*/ 1786 w 10000"/>
              <a:gd name="connsiteY36" fmla="*/ 2694 h 10000"/>
              <a:gd name="connsiteX37" fmla="*/ 1564 w 10000"/>
              <a:gd name="connsiteY37" fmla="*/ 3334 h 10000"/>
              <a:gd name="connsiteX38" fmla="*/ 1339 w 10000"/>
              <a:gd name="connsiteY38" fmla="*/ 3970 h 10000"/>
              <a:gd name="connsiteX39" fmla="*/ 1339 w 10000"/>
              <a:gd name="connsiteY39" fmla="*/ 4592 h 10000"/>
              <a:gd name="connsiteX40" fmla="*/ 1339 w 10000"/>
              <a:gd name="connsiteY40" fmla="*/ 5070 h 10000"/>
              <a:gd name="connsiteX41" fmla="*/ 1118 w 10000"/>
              <a:gd name="connsiteY41" fmla="*/ 5709 h 10000"/>
              <a:gd name="connsiteX42" fmla="*/ 1118 w 10000"/>
              <a:gd name="connsiteY42" fmla="*/ 6188 h 10000"/>
              <a:gd name="connsiteX43" fmla="*/ 1118 w 10000"/>
              <a:gd name="connsiteY43" fmla="*/ 6507 h 10000"/>
              <a:gd name="connsiteX44" fmla="*/ 1118 w 10000"/>
              <a:gd name="connsiteY44" fmla="*/ 6987 h 10000"/>
              <a:gd name="connsiteX45" fmla="*/ 1339 w 10000"/>
              <a:gd name="connsiteY45" fmla="*/ 7306 h 10000"/>
              <a:gd name="connsiteX46" fmla="*/ 1339 w 10000"/>
              <a:gd name="connsiteY46" fmla="*/ 7466 h 10000"/>
              <a:gd name="connsiteX47" fmla="*/ 1564 w 10000"/>
              <a:gd name="connsiteY47" fmla="*/ 7783 h 10000"/>
              <a:gd name="connsiteX48" fmla="*/ 1786 w 10000"/>
              <a:gd name="connsiteY48" fmla="*/ 7943 h 10000"/>
              <a:gd name="connsiteX49" fmla="*/ 2007 w 10000"/>
              <a:gd name="connsiteY49" fmla="*/ 8103 h 10000"/>
              <a:gd name="connsiteX50" fmla="*/ 2874 w 10000"/>
              <a:gd name="connsiteY50" fmla="*/ 8402 h 10000"/>
              <a:gd name="connsiteX51" fmla="*/ 3323 w 10000"/>
              <a:gd name="connsiteY51" fmla="*/ 8562 h 10000"/>
              <a:gd name="connsiteX52" fmla="*/ 3767 w 10000"/>
              <a:gd name="connsiteY52" fmla="*/ 8562 h 10000"/>
              <a:gd name="connsiteX53" fmla="*/ 4220 w 10000"/>
              <a:gd name="connsiteY53" fmla="*/ 8722 h 10000"/>
              <a:gd name="connsiteX54" fmla="*/ 4887 w 10000"/>
              <a:gd name="connsiteY54" fmla="*/ 8722 h 10000"/>
              <a:gd name="connsiteX55" fmla="*/ 5332 w 10000"/>
              <a:gd name="connsiteY55" fmla="*/ 8562 h 10000"/>
              <a:gd name="connsiteX56" fmla="*/ 6005 w 10000"/>
              <a:gd name="connsiteY56" fmla="*/ 8562 h 10000"/>
              <a:gd name="connsiteX57" fmla="*/ 6675 w 10000"/>
              <a:gd name="connsiteY57" fmla="*/ 8402 h 10000"/>
              <a:gd name="connsiteX58" fmla="*/ 7122 w 10000"/>
              <a:gd name="connsiteY58" fmla="*/ 8402 h 10000"/>
              <a:gd name="connsiteX59" fmla="*/ 7567 w 10000"/>
              <a:gd name="connsiteY59" fmla="*/ 8103 h 10000"/>
              <a:gd name="connsiteX60" fmla="*/ 7766 w 10000"/>
              <a:gd name="connsiteY60" fmla="*/ 7943 h 10000"/>
              <a:gd name="connsiteX61" fmla="*/ 7986 w 10000"/>
              <a:gd name="connsiteY61" fmla="*/ 7625 h 10000"/>
              <a:gd name="connsiteX62" fmla="*/ 8210 w 10000"/>
              <a:gd name="connsiteY62" fmla="*/ 7306 h 10000"/>
              <a:gd name="connsiteX63" fmla="*/ 8436 w 10000"/>
              <a:gd name="connsiteY63" fmla="*/ 6667 h 10000"/>
              <a:gd name="connsiteX64" fmla="*/ 8436 w 10000"/>
              <a:gd name="connsiteY64" fmla="*/ 6028 h 10000"/>
              <a:gd name="connsiteX65" fmla="*/ 8659 w 10000"/>
              <a:gd name="connsiteY65" fmla="*/ 5709 h 10000"/>
              <a:gd name="connsiteX66" fmla="*/ 8659 w 10000"/>
              <a:gd name="connsiteY66" fmla="*/ 5389 h 10000"/>
              <a:gd name="connsiteX67" fmla="*/ 8659 w 10000"/>
              <a:gd name="connsiteY67" fmla="*/ 5230 h 10000"/>
              <a:gd name="connsiteX68" fmla="*/ 8883 w 10000"/>
              <a:gd name="connsiteY68" fmla="*/ 5070 h 10000"/>
              <a:gd name="connsiteX69" fmla="*/ 8883 w 10000"/>
              <a:gd name="connsiteY69" fmla="*/ 4911 h 10000"/>
              <a:gd name="connsiteX70" fmla="*/ 8883 w 10000"/>
              <a:gd name="connsiteY70" fmla="*/ 4750 h 10000"/>
              <a:gd name="connsiteX71" fmla="*/ 8883 w 10000"/>
              <a:gd name="connsiteY71" fmla="*/ 4750 h 10000"/>
              <a:gd name="connsiteX72" fmla="*/ 9107 w 10000"/>
              <a:gd name="connsiteY72" fmla="*/ 4750 h 10000"/>
              <a:gd name="connsiteX73" fmla="*/ 9107 w 10000"/>
              <a:gd name="connsiteY73" fmla="*/ 4750 h 10000"/>
              <a:gd name="connsiteX74" fmla="*/ 9107 w 10000"/>
              <a:gd name="connsiteY74" fmla="*/ 4911 h 10000"/>
              <a:gd name="connsiteX75" fmla="*/ 9330 w 10000"/>
              <a:gd name="connsiteY75" fmla="*/ 5070 h 10000"/>
              <a:gd name="connsiteX76" fmla="*/ 9330 w 10000"/>
              <a:gd name="connsiteY76" fmla="*/ 5230 h 10000"/>
              <a:gd name="connsiteX77" fmla="*/ 9330 w 10000"/>
              <a:gd name="connsiteY77" fmla="*/ 5549 h 10000"/>
              <a:gd name="connsiteX78" fmla="*/ 9330 w 10000"/>
              <a:gd name="connsiteY78" fmla="*/ 5868 h 10000"/>
              <a:gd name="connsiteX79" fmla="*/ 9330 w 10000"/>
              <a:gd name="connsiteY79" fmla="*/ 6188 h 10000"/>
              <a:gd name="connsiteX80" fmla="*/ 9550 w 10000"/>
              <a:gd name="connsiteY80" fmla="*/ 6827 h 10000"/>
              <a:gd name="connsiteX81" fmla="*/ 9550 w 10000"/>
              <a:gd name="connsiteY81" fmla="*/ 7306 h 10000"/>
              <a:gd name="connsiteX82" fmla="*/ 9778 w 10000"/>
              <a:gd name="connsiteY82" fmla="*/ 7783 h 10000"/>
              <a:gd name="connsiteX83" fmla="*/ 10000 w 10000"/>
              <a:gd name="connsiteY83" fmla="*/ 8103 h 10000"/>
              <a:gd name="connsiteX84" fmla="*/ 10000 w 10000"/>
              <a:gd name="connsiteY84" fmla="*/ 8402 h 10000"/>
              <a:gd name="connsiteX85" fmla="*/ 10000 w 10000"/>
              <a:gd name="connsiteY85" fmla="*/ 8562 h 10000"/>
              <a:gd name="connsiteX86" fmla="*/ 10000 w 10000"/>
              <a:gd name="connsiteY86" fmla="*/ 8722 h 10000"/>
              <a:gd name="connsiteX87" fmla="*/ 9778 w 10000"/>
              <a:gd name="connsiteY87" fmla="*/ 8722 h 10000"/>
              <a:gd name="connsiteX88" fmla="*/ 9550 w 10000"/>
              <a:gd name="connsiteY88" fmla="*/ 8883 h 10000"/>
              <a:gd name="connsiteX89" fmla="*/ 9330 w 10000"/>
              <a:gd name="connsiteY89" fmla="*/ 9041 h 10000"/>
              <a:gd name="connsiteX90" fmla="*/ 9107 w 10000"/>
              <a:gd name="connsiteY90" fmla="*/ 9202 h 10000"/>
              <a:gd name="connsiteX91" fmla="*/ 8659 w 10000"/>
              <a:gd name="connsiteY91" fmla="*/ 9362 h 10000"/>
              <a:gd name="connsiteX92" fmla="*/ 7766 w 10000"/>
              <a:gd name="connsiteY92" fmla="*/ 9679 h 10000"/>
              <a:gd name="connsiteX93" fmla="*/ 6899 w 10000"/>
              <a:gd name="connsiteY93" fmla="*/ 9840 h 10000"/>
              <a:gd name="connsiteX94" fmla="*/ 6231 w 10000"/>
              <a:gd name="connsiteY94" fmla="*/ 9840 h 10000"/>
              <a:gd name="connsiteX95" fmla="*/ 5332 w 10000"/>
              <a:gd name="connsiteY95" fmla="*/ 10000 h 10000"/>
              <a:gd name="connsiteX96" fmla="*/ 5332 w 10000"/>
              <a:gd name="connsiteY9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1118 w 10000"/>
              <a:gd name="connsiteY31" fmla="*/ 0 h 10000"/>
              <a:gd name="connsiteX32" fmla="*/ 894 w 10000"/>
              <a:gd name="connsiteY32" fmla="*/ 0 h 10000"/>
              <a:gd name="connsiteX33" fmla="*/ 2230 w 10000"/>
              <a:gd name="connsiteY33" fmla="*/ 1577 h 10000"/>
              <a:gd name="connsiteX34" fmla="*/ 2007 w 10000"/>
              <a:gd name="connsiteY34" fmla="*/ 2056 h 10000"/>
              <a:gd name="connsiteX35" fmla="*/ 1786 w 10000"/>
              <a:gd name="connsiteY35" fmla="*/ 2694 h 10000"/>
              <a:gd name="connsiteX36" fmla="*/ 1564 w 10000"/>
              <a:gd name="connsiteY36" fmla="*/ 3334 h 10000"/>
              <a:gd name="connsiteX37" fmla="*/ 1339 w 10000"/>
              <a:gd name="connsiteY37" fmla="*/ 3970 h 10000"/>
              <a:gd name="connsiteX38" fmla="*/ 1339 w 10000"/>
              <a:gd name="connsiteY38" fmla="*/ 4592 h 10000"/>
              <a:gd name="connsiteX39" fmla="*/ 1339 w 10000"/>
              <a:gd name="connsiteY39" fmla="*/ 5070 h 10000"/>
              <a:gd name="connsiteX40" fmla="*/ 1118 w 10000"/>
              <a:gd name="connsiteY40" fmla="*/ 5709 h 10000"/>
              <a:gd name="connsiteX41" fmla="*/ 1118 w 10000"/>
              <a:gd name="connsiteY41" fmla="*/ 6188 h 10000"/>
              <a:gd name="connsiteX42" fmla="*/ 1118 w 10000"/>
              <a:gd name="connsiteY42" fmla="*/ 6507 h 10000"/>
              <a:gd name="connsiteX43" fmla="*/ 1118 w 10000"/>
              <a:gd name="connsiteY43" fmla="*/ 6987 h 10000"/>
              <a:gd name="connsiteX44" fmla="*/ 1339 w 10000"/>
              <a:gd name="connsiteY44" fmla="*/ 7306 h 10000"/>
              <a:gd name="connsiteX45" fmla="*/ 1339 w 10000"/>
              <a:gd name="connsiteY45" fmla="*/ 7466 h 10000"/>
              <a:gd name="connsiteX46" fmla="*/ 1564 w 10000"/>
              <a:gd name="connsiteY46" fmla="*/ 7783 h 10000"/>
              <a:gd name="connsiteX47" fmla="*/ 1786 w 10000"/>
              <a:gd name="connsiteY47" fmla="*/ 7943 h 10000"/>
              <a:gd name="connsiteX48" fmla="*/ 2007 w 10000"/>
              <a:gd name="connsiteY48" fmla="*/ 8103 h 10000"/>
              <a:gd name="connsiteX49" fmla="*/ 2874 w 10000"/>
              <a:gd name="connsiteY49" fmla="*/ 8402 h 10000"/>
              <a:gd name="connsiteX50" fmla="*/ 3323 w 10000"/>
              <a:gd name="connsiteY50" fmla="*/ 8562 h 10000"/>
              <a:gd name="connsiteX51" fmla="*/ 3767 w 10000"/>
              <a:gd name="connsiteY51" fmla="*/ 8562 h 10000"/>
              <a:gd name="connsiteX52" fmla="*/ 4220 w 10000"/>
              <a:gd name="connsiteY52" fmla="*/ 8722 h 10000"/>
              <a:gd name="connsiteX53" fmla="*/ 4887 w 10000"/>
              <a:gd name="connsiteY53" fmla="*/ 8722 h 10000"/>
              <a:gd name="connsiteX54" fmla="*/ 5332 w 10000"/>
              <a:gd name="connsiteY54" fmla="*/ 8562 h 10000"/>
              <a:gd name="connsiteX55" fmla="*/ 6005 w 10000"/>
              <a:gd name="connsiteY55" fmla="*/ 8562 h 10000"/>
              <a:gd name="connsiteX56" fmla="*/ 6675 w 10000"/>
              <a:gd name="connsiteY56" fmla="*/ 8402 h 10000"/>
              <a:gd name="connsiteX57" fmla="*/ 7122 w 10000"/>
              <a:gd name="connsiteY57" fmla="*/ 8402 h 10000"/>
              <a:gd name="connsiteX58" fmla="*/ 7567 w 10000"/>
              <a:gd name="connsiteY58" fmla="*/ 8103 h 10000"/>
              <a:gd name="connsiteX59" fmla="*/ 7766 w 10000"/>
              <a:gd name="connsiteY59" fmla="*/ 7943 h 10000"/>
              <a:gd name="connsiteX60" fmla="*/ 7986 w 10000"/>
              <a:gd name="connsiteY60" fmla="*/ 7625 h 10000"/>
              <a:gd name="connsiteX61" fmla="*/ 8210 w 10000"/>
              <a:gd name="connsiteY61" fmla="*/ 7306 h 10000"/>
              <a:gd name="connsiteX62" fmla="*/ 8436 w 10000"/>
              <a:gd name="connsiteY62" fmla="*/ 6667 h 10000"/>
              <a:gd name="connsiteX63" fmla="*/ 8436 w 10000"/>
              <a:gd name="connsiteY63" fmla="*/ 6028 h 10000"/>
              <a:gd name="connsiteX64" fmla="*/ 8659 w 10000"/>
              <a:gd name="connsiteY64" fmla="*/ 5709 h 10000"/>
              <a:gd name="connsiteX65" fmla="*/ 8659 w 10000"/>
              <a:gd name="connsiteY65" fmla="*/ 5389 h 10000"/>
              <a:gd name="connsiteX66" fmla="*/ 8659 w 10000"/>
              <a:gd name="connsiteY66" fmla="*/ 5230 h 10000"/>
              <a:gd name="connsiteX67" fmla="*/ 8883 w 10000"/>
              <a:gd name="connsiteY67" fmla="*/ 5070 h 10000"/>
              <a:gd name="connsiteX68" fmla="*/ 8883 w 10000"/>
              <a:gd name="connsiteY68" fmla="*/ 4911 h 10000"/>
              <a:gd name="connsiteX69" fmla="*/ 8883 w 10000"/>
              <a:gd name="connsiteY69" fmla="*/ 4750 h 10000"/>
              <a:gd name="connsiteX70" fmla="*/ 8883 w 10000"/>
              <a:gd name="connsiteY70" fmla="*/ 4750 h 10000"/>
              <a:gd name="connsiteX71" fmla="*/ 9107 w 10000"/>
              <a:gd name="connsiteY71" fmla="*/ 4750 h 10000"/>
              <a:gd name="connsiteX72" fmla="*/ 9107 w 10000"/>
              <a:gd name="connsiteY72" fmla="*/ 4750 h 10000"/>
              <a:gd name="connsiteX73" fmla="*/ 9107 w 10000"/>
              <a:gd name="connsiteY73" fmla="*/ 4911 h 10000"/>
              <a:gd name="connsiteX74" fmla="*/ 9330 w 10000"/>
              <a:gd name="connsiteY74" fmla="*/ 5070 h 10000"/>
              <a:gd name="connsiteX75" fmla="*/ 9330 w 10000"/>
              <a:gd name="connsiteY75" fmla="*/ 5230 h 10000"/>
              <a:gd name="connsiteX76" fmla="*/ 9330 w 10000"/>
              <a:gd name="connsiteY76" fmla="*/ 5549 h 10000"/>
              <a:gd name="connsiteX77" fmla="*/ 9330 w 10000"/>
              <a:gd name="connsiteY77" fmla="*/ 5868 h 10000"/>
              <a:gd name="connsiteX78" fmla="*/ 9330 w 10000"/>
              <a:gd name="connsiteY78" fmla="*/ 6188 h 10000"/>
              <a:gd name="connsiteX79" fmla="*/ 9550 w 10000"/>
              <a:gd name="connsiteY79" fmla="*/ 6827 h 10000"/>
              <a:gd name="connsiteX80" fmla="*/ 9550 w 10000"/>
              <a:gd name="connsiteY80" fmla="*/ 7306 h 10000"/>
              <a:gd name="connsiteX81" fmla="*/ 9778 w 10000"/>
              <a:gd name="connsiteY81" fmla="*/ 7783 h 10000"/>
              <a:gd name="connsiteX82" fmla="*/ 10000 w 10000"/>
              <a:gd name="connsiteY82" fmla="*/ 8103 h 10000"/>
              <a:gd name="connsiteX83" fmla="*/ 10000 w 10000"/>
              <a:gd name="connsiteY83" fmla="*/ 8402 h 10000"/>
              <a:gd name="connsiteX84" fmla="*/ 10000 w 10000"/>
              <a:gd name="connsiteY84" fmla="*/ 8562 h 10000"/>
              <a:gd name="connsiteX85" fmla="*/ 10000 w 10000"/>
              <a:gd name="connsiteY85" fmla="*/ 8722 h 10000"/>
              <a:gd name="connsiteX86" fmla="*/ 9778 w 10000"/>
              <a:gd name="connsiteY86" fmla="*/ 8722 h 10000"/>
              <a:gd name="connsiteX87" fmla="*/ 9550 w 10000"/>
              <a:gd name="connsiteY87" fmla="*/ 8883 h 10000"/>
              <a:gd name="connsiteX88" fmla="*/ 9330 w 10000"/>
              <a:gd name="connsiteY88" fmla="*/ 9041 h 10000"/>
              <a:gd name="connsiteX89" fmla="*/ 9107 w 10000"/>
              <a:gd name="connsiteY89" fmla="*/ 9202 h 10000"/>
              <a:gd name="connsiteX90" fmla="*/ 8659 w 10000"/>
              <a:gd name="connsiteY90" fmla="*/ 9362 h 10000"/>
              <a:gd name="connsiteX91" fmla="*/ 7766 w 10000"/>
              <a:gd name="connsiteY91" fmla="*/ 9679 h 10000"/>
              <a:gd name="connsiteX92" fmla="*/ 6899 w 10000"/>
              <a:gd name="connsiteY92" fmla="*/ 9840 h 10000"/>
              <a:gd name="connsiteX93" fmla="*/ 6231 w 10000"/>
              <a:gd name="connsiteY93" fmla="*/ 9840 h 10000"/>
              <a:gd name="connsiteX94" fmla="*/ 5332 w 10000"/>
              <a:gd name="connsiteY94" fmla="*/ 10000 h 10000"/>
              <a:gd name="connsiteX95" fmla="*/ 5332 w 10000"/>
              <a:gd name="connsiteY9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894 w 10000"/>
              <a:gd name="connsiteY31" fmla="*/ 0 h 10000"/>
              <a:gd name="connsiteX32" fmla="*/ 2230 w 10000"/>
              <a:gd name="connsiteY32" fmla="*/ 1577 h 10000"/>
              <a:gd name="connsiteX33" fmla="*/ 2007 w 10000"/>
              <a:gd name="connsiteY33" fmla="*/ 2056 h 10000"/>
              <a:gd name="connsiteX34" fmla="*/ 1786 w 10000"/>
              <a:gd name="connsiteY34" fmla="*/ 2694 h 10000"/>
              <a:gd name="connsiteX35" fmla="*/ 1564 w 10000"/>
              <a:gd name="connsiteY35" fmla="*/ 3334 h 10000"/>
              <a:gd name="connsiteX36" fmla="*/ 1339 w 10000"/>
              <a:gd name="connsiteY36" fmla="*/ 3970 h 10000"/>
              <a:gd name="connsiteX37" fmla="*/ 1339 w 10000"/>
              <a:gd name="connsiteY37" fmla="*/ 4592 h 10000"/>
              <a:gd name="connsiteX38" fmla="*/ 1339 w 10000"/>
              <a:gd name="connsiteY38" fmla="*/ 5070 h 10000"/>
              <a:gd name="connsiteX39" fmla="*/ 1118 w 10000"/>
              <a:gd name="connsiteY39" fmla="*/ 5709 h 10000"/>
              <a:gd name="connsiteX40" fmla="*/ 1118 w 10000"/>
              <a:gd name="connsiteY40" fmla="*/ 6188 h 10000"/>
              <a:gd name="connsiteX41" fmla="*/ 1118 w 10000"/>
              <a:gd name="connsiteY41" fmla="*/ 6507 h 10000"/>
              <a:gd name="connsiteX42" fmla="*/ 1118 w 10000"/>
              <a:gd name="connsiteY42" fmla="*/ 6987 h 10000"/>
              <a:gd name="connsiteX43" fmla="*/ 1339 w 10000"/>
              <a:gd name="connsiteY43" fmla="*/ 7306 h 10000"/>
              <a:gd name="connsiteX44" fmla="*/ 1339 w 10000"/>
              <a:gd name="connsiteY44" fmla="*/ 7466 h 10000"/>
              <a:gd name="connsiteX45" fmla="*/ 1564 w 10000"/>
              <a:gd name="connsiteY45" fmla="*/ 7783 h 10000"/>
              <a:gd name="connsiteX46" fmla="*/ 1786 w 10000"/>
              <a:gd name="connsiteY46" fmla="*/ 7943 h 10000"/>
              <a:gd name="connsiteX47" fmla="*/ 2007 w 10000"/>
              <a:gd name="connsiteY47" fmla="*/ 8103 h 10000"/>
              <a:gd name="connsiteX48" fmla="*/ 2874 w 10000"/>
              <a:gd name="connsiteY48" fmla="*/ 8402 h 10000"/>
              <a:gd name="connsiteX49" fmla="*/ 3323 w 10000"/>
              <a:gd name="connsiteY49" fmla="*/ 8562 h 10000"/>
              <a:gd name="connsiteX50" fmla="*/ 3767 w 10000"/>
              <a:gd name="connsiteY50" fmla="*/ 8562 h 10000"/>
              <a:gd name="connsiteX51" fmla="*/ 4220 w 10000"/>
              <a:gd name="connsiteY51" fmla="*/ 8722 h 10000"/>
              <a:gd name="connsiteX52" fmla="*/ 4887 w 10000"/>
              <a:gd name="connsiteY52" fmla="*/ 8722 h 10000"/>
              <a:gd name="connsiteX53" fmla="*/ 5332 w 10000"/>
              <a:gd name="connsiteY53" fmla="*/ 8562 h 10000"/>
              <a:gd name="connsiteX54" fmla="*/ 6005 w 10000"/>
              <a:gd name="connsiteY54" fmla="*/ 8562 h 10000"/>
              <a:gd name="connsiteX55" fmla="*/ 6675 w 10000"/>
              <a:gd name="connsiteY55" fmla="*/ 8402 h 10000"/>
              <a:gd name="connsiteX56" fmla="*/ 7122 w 10000"/>
              <a:gd name="connsiteY56" fmla="*/ 8402 h 10000"/>
              <a:gd name="connsiteX57" fmla="*/ 7567 w 10000"/>
              <a:gd name="connsiteY57" fmla="*/ 8103 h 10000"/>
              <a:gd name="connsiteX58" fmla="*/ 7766 w 10000"/>
              <a:gd name="connsiteY58" fmla="*/ 7943 h 10000"/>
              <a:gd name="connsiteX59" fmla="*/ 7986 w 10000"/>
              <a:gd name="connsiteY59" fmla="*/ 7625 h 10000"/>
              <a:gd name="connsiteX60" fmla="*/ 8210 w 10000"/>
              <a:gd name="connsiteY60" fmla="*/ 7306 h 10000"/>
              <a:gd name="connsiteX61" fmla="*/ 8436 w 10000"/>
              <a:gd name="connsiteY61" fmla="*/ 6667 h 10000"/>
              <a:gd name="connsiteX62" fmla="*/ 8436 w 10000"/>
              <a:gd name="connsiteY62" fmla="*/ 6028 h 10000"/>
              <a:gd name="connsiteX63" fmla="*/ 8659 w 10000"/>
              <a:gd name="connsiteY63" fmla="*/ 5709 h 10000"/>
              <a:gd name="connsiteX64" fmla="*/ 8659 w 10000"/>
              <a:gd name="connsiteY64" fmla="*/ 5389 h 10000"/>
              <a:gd name="connsiteX65" fmla="*/ 8659 w 10000"/>
              <a:gd name="connsiteY65" fmla="*/ 5230 h 10000"/>
              <a:gd name="connsiteX66" fmla="*/ 8883 w 10000"/>
              <a:gd name="connsiteY66" fmla="*/ 5070 h 10000"/>
              <a:gd name="connsiteX67" fmla="*/ 8883 w 10000"/>
              <a:gd name="connsiteY67" fmla="*/ 4911 h 10000"/>
              <a:gd name="connsiteX68" fmla="*/ 8883 w 10000"/>
              <a:gd name="connsiteY68" fmla="*/ 4750 h 10000"/>
              <a:gd name="connsiteX69" fmla="*/ 8883 w 10000"/>
              <a:gd name="connsiteY69" fmla="*/ 4750 h 10000"/>
              <a:gd name="connsiteX70" fmla="*/ 9107 w 10000"/>
              <a:gd name="connsiteY70" fmla="*/ 4750 h 10000"/>
              <a:gd name="connsiteX71" fmla="*/ 9107 w 10000"/>
              <a:gd name="connsiteY71" fmla="*/ 4750 h 10000"/>
              <a:gd name="connsiteX72" fmla="*/ 9107 w 10000"/>
              <a:gd name="connsiteY72" fmla="*/ 4911 h 10000"/>
              <a:gd name="connsiteX73" fmla="*/ 9330 w 10000"/>
              <a:gd name="connsiteY73" fmla="*/ 5070 h 10000"/>
              <a:gd name="connsiteX74" fmla="*/ 9330 w 10000"/>
              <a:gd name="connsiteY74" fmla="*/ 5230 h 10000"/>
              <a:gd name="connsiteX75" fmla="*/ 9330 w 10000"/>
              <a:gd name="connsiteY75" fmla="*/ 5549 h 10000"/>
              <a:gd name="connsiteX76" fmla="*/ 9330 w 10000"/>
              <a:gd name="connsiteY76" fmla="*/ 5868 h 10000"/>
              <a:gd name="connsiteX77" fmla="*/ 9330 w 10000"/>
              <a:gd name="connsiteY77" fmla="*/ 6188 h 10000"/>
              <a:gd name="connsiteX78" fmla="*/ 9550 w 10000"/>
              <a:gd name="connsiteY78" fmla="*/ 6827 h 10000"/>
              <a:gd name="connsiteX79" fmla="*/ 9550 w 10000"/>
              <a:gd name="connsiteY79" fmla="*/ 7306 h 10000"/>
              <a:gd name="connsiteX80" fmla="*/ 9778 w 10000"/>
              <a:gd name="connsiteY80" fmla="*/ 7783 h 10000"/>
              <a:gd name="connsiteX81" fmla="*/ 10000 w 10000"/>
              <a:gd name="connsiteY81" fmla="*/ 8103 h 10000"/>
              <a:gd name="connsiteX82" fmla="*/ 10000 w 10000"/>
              <a:gd name="connsiteY82" fmla="*/ 8402 h 10000"/>
              <a:gd name="connsiteX83" fmla="*/ 10000 w 10000"/>
              <a:gd name="connsiteY83" fmla="*/ 8562 h 10000"/>
              <a:gd name="connsiteX84" fmla="*/ 10000 w 10000"/>
              <a:gd name="connsiteY84" fmla="*/ 8722 h 10000"/>
              <a:gd name="connsiteX85" fmla="*/ 9778 w 10000"/>
              <a:gd name="connsiteY85" fmla="*/ 8722 h 10000"/>
              <a:gd name="connsiteX86" fmla="*/ 9550 w 10000"/>
              <a:gd name="connsiteY86" fmla="*/ 8883 h 10000"/>
              <a:gd name="connsiteX87" fmla="*/ 9330 w 10000"/>
              <a:gd name="connsiteY87" fmla="*/ 9041 h 10000"/>
              <a:gd name="connsiteX88" fmla="*/ 9107 w 10000"/>
              <a:gd name="connsiteY88" fmla="*/ 9202 h 10000"/>
              <a:gd name="connsiteX89" fmla="*/ 8659 w 10000"/>
              <a:gd name="connsiteY89" fmla="*/ 9362 h 10000"/>
              <a:gd name="connsiteX90" fmla="*/ 7766 w 10000"/>
              <a:gd name="connsiteY90" fmla="*/ 9679 h 10000"/>
              <a:gd name="connsiteX91" fmla="*/ 6899 w 10000"/>
              <a:gd name="connsiteY91" fmla="*/ 9840 h 10000"/>
              <a:gd name="connsiteX92" fmla="*/ 6231 w 10000"/>
              <a:gd name="connsiteY92" fmla="*/ 9840 h 10000"/>
              <a:gd name="connsiteX93" fmla="*/ 5332 w 10000"/>
              <a:gd name="connsiteY93" fmla="*/ 10000 h 10000"/>
              <a:gd name="connsiteX94" fmla="*/ 5332 w 10000"/>
              <a:gd name="connsiteY9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2230 w 10000"/>
              <a:gd name="connsiteY31" fmla="*/ 1577 h 10000"/>
              <a:gd name="connsiteX32" fmla="*/ 2007 w 10000"/>
              <a:gd name="connsiteY32" fmla="*/ 2056 h 10000"/>
              <a:gd name="connsiteX33" fmla="*/ 1786 w 10000"/>
              <a:gd name="connsiteY33" fmla="*/ 2694 h 10000"/>
              <a:gd name="connsiteX34" fmla="*/ 1564 w 10000"/>
              <a:gd name="connsiteY34" fmla="*/ 3334 h 10000"/>
              <a:gd name="connsiteX35" fmla="*/ 1339 w 10000"/>
              <a:gd name="connsiteY35" fmla="*/ 3970 h 10000"/>
              <a:gd name="connsiteX36" fmla="*/ 1339 w 10000"/>
              <a:gd name="connsiteY36" fmla="*/ 4592 h 10000"/>
              <a:gd name="connsiteX37" fmla="*/ 1339 w 10000"/>
              <a:gd name="connsiteY37" fmla="*/ 5070 h 10000"/>
              <a:gd name="connsiteX38" fmla="*/ 1118 w 10000"/>
              <a:gd name="connsiteY38" fmla="*/ 5709 h 10000"/>
              <a:gd name="connsiteX39" fmla="*/ 1118 w 10000"/>
              <a:gd name="connsiteY39" fmla="*/ 6188 h 10000"/>
              <a:gd name="connsiteX40" fmla="*/ 1118 w 10000"/>
              <a:gd name="connsiteY40" fmla="*/ 6507 h 10000"/>
              <a:gd name="connsiteX41" fmla="*/ 1118 w 10000"/>
              <a:gd name="connsiteY41" fmla="*/ 6987 h 10000"/>
              <a:gd name="connsiteX42" fmla="*/ 1339 w 10000"/>
              <a:gd name="connsiteY42" fmla="*/ 7306 h 10000"/>
              <a:gd name="connsiteX43" fmla="*/ 1339 w 10000"/>
              <a:gd name="connsiteY43" fmla="*/ 7466 h 10000"/>
              <a:gd name="connsiteX44" fmla="*/ 1564 w 10000"/>
              <a:gd name="connsiteY44" fmla="*/ 7783 h 10000"/>
              <a:gd name="connsiteX45" fmla="*/ 1786 w 10000"/>
              <a:gd name="connsiteY45" fmla="*/ 7943 h 10000"/>
              <a:gd name="connsiteX46" fmla="*/ 2007 w 10000"/>
              <a:gd name="connsiteY46" fmla="*/ 8103 h 10000"/>
              <a:gd name="connsiteX47" fmla="*/ 2874 w 10000"/>
              <a:gd name="connsiteY47" fmla="*/ 8402 h 10000"/>
              <a:gd name="connsiteX48" fmla="*/ 3323 w 10000"/>
              <a:gd name="connsiteY48" fmla="*/ 8562 h 10000"/>
              <a:gd name="connsiteX49" fmla="*/ 3767 w 10000"/>
              <a:gd name="connsiteY49" fmla="*/ 8562 h 10000"/>
              <a:gd name="connsiteX50" fmla="*/ 4220 w 10000"/>
              <a:gd name="connsiteY50" fmla="*/ 8722 h 10000"/>
              <a:gd name="connsiteX51" fmla="*/ 4887 w 10000"/>
              <a:gd name="connsiteY51" fmla="*/ 8722 h 10000"/>
              <a:gd name="connsiteX52" fmla="*/ 5332 w 10000"/>
              <a:gd name="connsiteY52" fmla="*/ 8562 h 10000"/>
              <a:gd name="connsiteX53" fmla="*/ 6005 w 10000"/>
              <a:gd name="connsiteY53" fmla="*/ 8562 h 10000"/>
              <a:gd name="connsiteX54" fmla="*/ 6675 w 10000"/>
              <a:gd name="connsiteY54" fmla="*/ 8402 h 10000"/>
              <a:gd name="connsiteX55" fmla="*/ 7122 w 10000"/>
              <a:gd name="connsiteY55" fmla="*/ 8402 h 10000"/>
              <a:gd name="connsiteX56" fmla="*/ 7567 w 10000"/>
              <a:gd name="connsiteY56" fmla="*/ 8103 h 10000"/>
              <a:gd name="connsiteX57" fmla="*/ 7766 w 10000"/>
              <a:gd name="connsiteY57" fmla="*/ 7943 h 10000"/>
              <a:gd name="connsiteX58" fmla="*/ 7986 w 10000"/>
              <a:gd name="connsiteY58" fmla="*/ 7625 h 10000"/>
              <a:gd name="connsiteX59" fmla="*/ 8210 w 10000"/>
              <a:gd name="connsiteY59" fmla="*/ 7306 h 10000"/>
              <a:gd name="connsiteX60" fmla="*/ 8436 w 10000"/>
              <a:gd name="connsiteY60" fmla="*/ 6667 h 10000"/>
              <a:gd name="connsiteX61" fmla="*/ 8436 w 10000"/>
              <a:gd name="connsiteY61" fmla="*/ 6028 h 10000"/>
              <a:gd name="connsiteX62" fmla="*/ 8659 w 10000"/>
              <a:gd name="connsiteY62" fmla="*/ 5709 h 10000"/>
              <a:gd name="connsiteX63" fmla="*/ 8659 w 10000"/>
              <a:gd name="connsiteY63" fmla="*/ 5389 h 10000"/>
              <a:gd name="connsiteX64" fmla="*/ 8659 w 10000"/>
              <a:gd name="connsiteY64" fmla="*/ 5230 h 10000"/>
              <a:gd name="connsiteX65" fmla="*/ 8883 w 10000"/>
              <a:gd name="connsiteY65" fmla="*/ 5070 h 10000"/>
              <a:gd name="connsiteX66" fmla="*/ 8883 w 10000"/>
              <a:gd name="connsiteY66" fmla="*/ 4911 h 10000"/>
              <a:gd name="connsiteX67" fmla="*/ 8883 w 10000"/>
              <a:gd name="connsiteY67" fmla="*/ 4750 h 10000"/>
              <a:gd name="connsiteX68" fmla="*/ 8883 w 10000"/>
              <a:gd name="connsiteY68" fmla="*/ 4750 h 10000"/>
              <a:gd name="connsiteX69" fmla="*/ 9107 w 10000"/>
              <a:gd name="connsiteY69" fmla="*/ 4750 h 10000"/>
              <a:gd name="connsiteX70" fmla="*/ 9107 w 10000"/>
              <a:gd name="connsiteY70" fmla="*/ 4750 h 10000"/>
              <a:gd name="connsiteX71" fmla="*/ 9107 w 10000"/>
              <a:gd name="connsiteY71" fmla="*/ 4911 h 10000"/>
              <a:gd name="connsiteX72" fmla="*/ 9330 w 10000"/>
              <a:gd name="connsiteY72" fmla="*/ 5070 h 10000"/>
              <a:gd name="connsiteX73" fmla="*/ 9330 w 10000"/>
              <a:gd name="connsiteY73" fmla="*/ 5230 h 10000"/>
              <a:gd name="connsiteX74" fmla="*/ 9330 w 10000"/>
              <a:gd name="connsiteY74" fmla="*/ 5549 h 10000"/>
              <a:gd name="connsiteX75" fmla="*/ 9330 w 10000"/>
              <a:gd name="connsiteY75" fmla="*/ 5868 h 10000"/>
              <a:gd name="connsiteX76" fmla="*/ 9330 w 10000"/>
              <a:gd name="connsiteY76" fmla="*/ 6188 h 10000"/>
              <a:gd name="connsiteX77" fmla="*/ 9550 w 10000"/>
              <a:gd name="connsiteY77" fmla="*/ 6827 h 10000"/>
              <a:gd name="connsiteX78" fmla="*/ 9550 w 10000"/>
              <a:gd name="connsiteY78" fmla="*/ 7306 h 10000"/>
              <a:gd name="connsiteX79" fmla="*/ 9778 w 10000"/>
              <a:gd name="connsiteY79" fmla="*/ 7783 h 10000"/>
              <a:gd name="connsiteX80" fmla="*/ 10000 w 10000"/>
              <a:gd name="connsiteY80" fmla="*/ 8103 h 10000"/>
              <a:gd name="connsiteX81" fmla="*/ 10000 w 10000"/>
              <a:gd name="connsiteY81" fmla="*/ 8402 h 10000"/>
              <a:gd name="connsiteX82" fmla="*/ 10000 w 10000"/>
              <a:gd name="connsiteY82" fmla="*/ 8562 h 10000"/>
              <a:gd name="connsiteX83" fmla="*/ 10000 w 10000"/>
              <a:gd name="connsiteY83" fmla="*/ 8722 h 10000"/>
              <a:gd name="connsiteX84" fmla="*/ 9778 w 10000"/>
              <a:gd name="connsiteY84" fmla="*/ 8722 h 10000"/>
              <a:gd name="connsiteX85" fmla="*/ 9550 w 10000"/>
              <a:gd name="connsiteY85" fmla="*/ 8883 h 10000"/>
              <a:gd name="connsiteX86" fmla="*/ 9330 w 10000"/>
              <a:gd name="connsiteY86" fmla="*/ 9041 h 10000"/>
              <a:gd name="connsiteX87" fmla="*/ 9107 w 10000"/>
              <a:gd name="connsiteY87" fmla="*/ 9202 h 10000"/>
              <a:gd name="connsiteX88" fmla="*/ 8659 w 10000"/>
              <a:gd name="connsiteY88" fmla="*/ 9362 h 10000"/>
              <a:gd name="connsiteX89" fmla="*/ 7766 w 10000"/>
              <a:gd name="connsiteY89" fmla="*/ 9679 h 10000"/>
              <a:gd name="connsiteX90" fmla="*/ 6899 w 10000"/>
              <a:gd name="connsiteY90" fmla="*/ 9840 h 10000"/>
              <a:gd name="connsiteX91" fmla="*/ 6231 w 10000"/>
              <a:gd name="connsiteY91" fmla="*/ 9840 h 10000"/>
              <a:gd name="connsiteX92" fmla="*/ 5332 w 10000"/>
              <a:gd name="connsiteY92" fmla="*/ 10000 h 10000"/>
              <a:gd name="connsiteX93" fmla="*/ 5332 w 10000"/>
              <a:gd name="connsiteY9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2230 w 10000"/>
              <a:gd name="connsiteY30" fmla="*/ 1577 h 10000"/>
              <a:gd name="connsiteX31" fmla="*/ 2007 w 10000"/>
              <a:gd name="connsiteY31" fmla="*/ 2056 h 10000"/>
              <a:gd name="connsiteX32" fmla="*/ 1786 w 10000"/>
              <a:gd name="connsiteY32" fmla="*/ 2694 h 10000"/>
              <a:gd name="connsiteX33" fmla="*/ 1564 w 10000"/>
              <a:gd name="connsiteY33" fmla="*/ 3334 h 10000"/>
              <a:gd name="connsiteX34" fmla="*/ 1339 w 10000"/>
              <a:gd name="connsiteY34" fmla="*/ 3970 h 10000"/>
              <a:gd name="connsiteX35" fmla="*/ 1339 w 10000"/>
              <a:gd name="connsiteY35" fmla="*/ 4592 h 10000"/>
              <a:gd name="connsiteX36" fmla="*/ 1339 w 10000"/>
              <a:gd name="connsiteY36" fmla="*/ 5070 h 10000"/>
              <a:gd name="connsiteX37" fmla="*/ 1118 w 10000"/>
              <a:gd name="connsiteY37" fmla="*/ 5709 h 10000"/>
              <a:gd name="connsiteX38" fmla="*/ 1118 w 10000"/>
              <a:gd name="connsiteY38" fmla="*/ 6188 h 10000"/>
              <a:gd name="connsiteX39" fmla="*/ 1118 w 10000"/>
              <a:gd name="connsiteY39" fmla="*/ 6507 h 10000"/>
              <a:gd name="connsiteX40" fmla="*/ 1118 w 10000"/>
              <a:gd name="connsiteY40" fmla="*/ 6987 h 10000"/>
              <a:gd name="connsiteX41" fmla="*/ 1339 w 10000"/>
              <a:gd name="connsiteY41" fmla="*/ 7306 h 10000"/>
              <a:gd name="connsiteX42" fmla="*/ 1339 w 10000"/>
              <a:gd name="connsiteY42" fmla="*/ 7466 h 10000"/>
              <a:gd name="connsiteX43" fmla="*/ 1564 w 10000"/>
              <a:gd name="connsiteY43" fmla="*/ 7783 h 10000"/>
              <a:gd name="connsiteX44" fmla="*/ 1786 w 10000"/>
              <a:gd name="connsiteY44" fmla="*/ 7943 h 10000"/>
              <a:gd name="connsiteX45" fmla="*/ 2007 w 10000"/>
              <a:gd name="connsiteY45" fmla="*/ 8103 h 10000"/>
              <a:gd name="connsiteX46" fmla="*/ 2874 w 10000"/>
              <a:gd name="connsiteY46" fmla="*/ 8402 h 10000"/>
              <a:gd name="connsiteX47" fmla="*/ 3323 w 10000"/>
              <a:gd name="connsiteY47" fmla="*/ 8562 h 10000"/>
              <a:gd name="connsiteX48" fmla="*/ 3767 w 10000"/>
              <a:gd name="connsiteY48" fmla="*/ 8562 h 10000"/>
              <a:gd name="connsiteX49" fmla="*/ 4220 w 10000"/>
              <a:gd name="connsiteY49" fmla="*/ 8722 h 10000"/>
              <a:gd name="connsiteX50" fmla="*/ 4887 w 10000"/>
              <a:gd name="connsiteY50" fmla="*/ 8722 h 10000"/>
              <a:gd name="connsiteX51" fmla="*/ 5332 w 10000"/>
              <a:gd name="connsiteY51" fmla="*/ 8562 h 10000"/>
              <a:gd name="connsiteX52" fmla="*/ 6005 w 10000"/>
              <a:gd name="connsiteY52" fmla="*/ 8562 h 10000"/>
              <a:gd name="connsiteX53" fmla="*/ 6675 w 10000"/>
              <a:gd name="connsiteY53" fmla="*/ 8402 h 10000"/>
              <a:gd name="connsiteX54" fmla="*/ 7122 w 10000"/>
              <a:gd name="connsiteY54" fmla="*/ 8402 h 10000"/>
              <a:gd name="connsiteX55" fmla="*/ 7567 w 10000"/>
              <a:gd name="connsiteY55" fmla="*/ 8103 h 10000"/>
              <a:gd name="connsiteX56" fmla="*/ 7766 w 10000"/>
              <a:gd name="connsiteY56" fmla="*/ 7943 h 10000"/>
              <a:gd name="connsiteX57" fmla="*/ 7986 w 10000"/>
              <a:gd name="connsiteY57" fmla="*/ 7625 h 10000"/>
              <a:gd name="connsiteX58" fmla="*/ 8210 w 10000"/>
              <a:gd name="connsiteY58" fmla="*/ 7306 h 10000"/>
              <a:gd name="connsiteX59" fmla="*/ 8436 w 10000"/>
              <a:gd name="connsiteY59" fmla="*/ 6667 h 10000"/>
              <a:gd name="connsiteX60" fmla="*/ 8436 w 10000"/>
              <a:gd name="connsiteY60" fmla="*/ 6028 h 10000"/>
              <a:gd name="connsiteX61" fmla="*/ 8659 w 10000"/>
              <a:gd name="connsiteY61" fmla="*/ 5709 h 10000"/>
              <a:gd name="connsiteX62" fmla="*/ 8659 w 10000"/>
              <a:gd name="connsiteY62" fmla="*/ 5389 h 10000"/>
              <a:gd name="connsiteX63" fmla="*/ 8659 w 10000"/>
              <a:gd name="connsiteY63" fmla="*/ 5230 h 10000"/>
              <a:gd name="connsiteX64" fmla="*/ 8883 w 10000"/>
              <a:gd name="connsiteY64" fmla="*/ 5070 h 10000"/>
              <a:gd name="connsiteX65" fmla="*/ 8883 w 10000"/>
              <a:gd name="connsiteY65" fmla="*/ 4911 h 10000"/>
              <a:gd name="connsiteX66" fmla="*/ 8883 w 10000"/>
              <a:gd name="connsiteY66" fmla="*/ 4750 h 10000"/>
              <a:gd name="connsiteX67" fmla="*/ 8883 w 10000"/>
              <a:gd name="connsiteY67" fmla="*/ 4750 h 10000"/>
              <a:gd name="connsiteX68" fmla="*/ 9107 w 10000"/>
              <a:gd name="connsiteY68" fmla="*/ 4750 h 10000"/>
              <a:gd name="connsiteX69" fmla="*/ 9107 w 10000"/>
              <a:gd name="connsiteY69" fmla="*/ 4750 h 10000"/>
              <a:gd name="connsiteX70" fmla="*/ 9107 w 10000"/>
              <a:gd name="connsiteY70" fmla="*/ 4911 h 10000"/>
              <a:gd name="connsiteX71" fmla="*/ 9330 w 10000"/>
              <a:gd name="connsiteY71" fmla="*/ 5070 h 10000"/>
              <a:gd name="connsiteX72" fmla="*/ 9330 w 10000"/>
              <a:gd name="connsiteY72" fmla="*/ 5230 h 10000"/>
              <a:gd name="connsiteX73" fmla="*/ 9330 w 10000"/>
              <a:gd name="connsiteY73" fmla="*/ 5549 h 10000"/>
              <a:gd name="connsiteX74" fmla="*/ 9330 w 10000"/>
              <a:gd name="connsiteY74" fmla="*/ 5868 h 10000"/>
              <a:gd name="connsiteX75" fmla="*/ 9330 w 10000"/>
              <a:gd name="connsiteY75" fmla="*/ 6188 h 10000"/>
              <a:gd name="connsiteX76" fmla="*/ 9550 w 10000"/>
              <a:gd name="connsiteY76" fmla="*/ 6827 h 10000"/>
              <a:gd name="connsiteX77" fmla="*/ 9550 w 10000"/>
              <a:gd name="connsiteY77" fmla="*/ 7306 h 10000"/>
              <a:gd name="connsiteX78" fmla="*/ 9778 w 10000"/>
              <a:gd name="connsiteY78" fmla="*/ 7783 h 10000"/>
              <a:gd name="connsiteX79" fmla="*/ 10000 w 10000"/>
              <a:gd name="connsiteY79" fmla="*/ 8103 h 10000"/>
              <a:gd name="connsiteX80" fmla="*/ 10000 w 10000"/>
              <a:gd name="connsiteY80" fmla="*/ 8402 h 10000"/>
              <a:gd name="connsiteX81" fmla="*/ 10000 w 10000"/>
              <a:gd name="connsiteY81" fmla="*/ 8562 h 10000"/>
              <a:gd name="connsiteX82" fmla="*/ 10000 w 10000"/>
              <a:gd name="connsiteY82" fmla="*/ 8722 h 10000"/>
              <a:gd name="connsiteX83" fmla="*/ 9778 w 10000"/>
              <a:gd name="connsiteY83" fmla="*/ 8722 h 10000"/>
              <a:gd name="connsiteX84" fmla="*/ 9550 w 10000"/>
              <a:gd name="connsiteY84" fmla="*/ 8883 h 10000"/>
              <a:gd name="connsiteX85" fmla="*/ 9330 w 10000"/>
              <a:gd name="connsiteY85" fmla="*/ 9041 h 10000"/>
              <a:gd name="connsiteX86" fmla="*/ 9107 w 10000"/>
              <a:gd name="connsiteY86" fmla="*/ 9202 h 10000"/>
              <a:gd name="connsiteX87" fmla="*/ 8659 w 10000"/>
              <a:gd name="connsiteY87" fmla="*/ 9362 h 10000"/>
              <a:gd name="connsiteX88" fmla="*/ 7766 w 10000"/>
              <a:gd name="connsiteY88" fmla="*/ 9679 h 10000"/>
              <a:gd name="connsiteX89" fmla="*/ 6899 w 10000"/>
              <a:gd name="connsiteY89" fmla="*/ 9840 h 10000"/>
              <a:gd name="connsiteX90" fmla="*/ 6231 w 10000"/>
              <a:gd name="connsiteY90" fmla="*/ 9840 h 10000"/>
              <a:gd name="connsiteX91" fmla="*/ 5332 w 10000"/>
              <a:gd name="connsiteY91" fmla="*/ 10000 h 10000"/>
              <a:gd name="connsiteX92" fmla="*/ 5332 w 10000"/>
              <a:gd name="connsiteY9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0 h 10000"/>
              <a:gd name="connsiteX29" fmla="*/ 2230 w 10000"/>
              <a:gd name="connsiteY29" fmla="*/ 1577 h 10000"/>
              <a:gd name="connsiteX30" fmla="*/ 2007 w 10000"/>
              <a:gd name="connsiteY30" fmla="*/ 2056 h 10000"/>
              <a:gd name="connsiteX31" fmla="*/ 1786 w 10000"/>
              <a:gd name="connsiteY31" fmla="*/ 2694 h 10000"/>
              <a:gd name="connsiteX32" fmla="*/ 1564 w 10000"/>
              <a:gd name="connsiteY32" fmla="*/ 3334 h 10000"/>
              <a:gd name="connsiteX33" fmla="*/ 1339 w 10000"/>
              <a:gd name="connsiteY33" fmla="*/ 3970 h 10000"/>
              <a:gd name="connsiteX34" fmla="*/ 1339 w 10000"/>
              <a:gd name="connsiteY34" fmla="*/ 4592 h 10000"/>
              <a:gd name="connsiteX35" fmla="*/ 1339 w 10000"/>
              <a:gd name="connsiteY35" fmla="*/ 5070 h 10000"/>
              <a:gd name="connsiteX36" fmla="*/ 1118 w 10000"/>
              <a:gd name="connsiteY36" fmla="*/ 5709 h 10000"/>
              <a:gd name="connsiteX37" fmla="*/ 1118 w 10000"/>
              <a:gd name="connsiteY37" fmla="*/ 6188 h 10000"/>
              <a:gd name="connsiteX38" fmla="*/ 1118 w 10000"/>
              <a:gd name="connsiteY38" fmla="*/ 6507 h 10000"/>
              <a:gd name="connsiteX39" fmla="*/ 1118 w 10000"/>
              <a:gd name="connsiteY39" fmla="*/ 6987 h 10000"/>
              <a:gd name="connsiteX40" fmla="*/ 1339 w 10000"/>
              <a:gd name="connsiteY40" fmla="*/ 7306 h 10000"/>
              <a:gd name="connsiteX41" fmla="*/ 1339 w 10000"/>
              <a:gd name="connsiteY41" fmla="*/ 7466 h 10000"/>
              <a:gd name="connsiteX42" fmla="*/ 1564 w 10000"/>
              <a:gd name="connsiteY42" fmla="*/ 7783 h 10000"/>
              <a:gd name="connsiteX43" fmla="*/ 1786 w 10000"/>
              <a:gd name="connsiteY43" fmla="*/ 7943 h 10000"/>
              <a:gd name="connsiteX44" fmla="*/ 2007 w 10000"/>
              <a:gd name="connsiteY44" fmla="*/ 8103 h 10000"/>
              <a:gd name="connsiteX45" fmla="*/ 2874 w 10000"/>
              <a:gd name="connsiteY45" fmla="*/ 8402 h 10000"/>
              <a:gd name="connsiteX46" fmla="*/ 3323 w 10000"/>
              <a:gd name="connsiteY46" fmla="*/ 8562 h 10000"/>
              <a:gd name="connsiteX47" fmla="*/ 3767 w 10000"/>
              <a:gd name="connsiteY47" fmla="*/ 8562 h 10000"/>
              <a:gd name="connsiteX48" fmla="*/ 4220 w 10000"/>
              <a:gd name="connsiteY48" fmla="*/ 8722 h 10000"/>
              <a:gd name="connsiteX49" fmla="*/ 4887 w 10000"/>
              <a:gd name="connsiteY49" fmla="*/ 8722 h 10000"/>
              <a:gd name="connsiteX50" fmla="*/ 5332 w 10000"/>
              <a:gd name="connsiteY50" fmla="*/ 8562 h 10000"/>
              <a:gd name="connsiteX51" fmla="*/ 6005 w 10000"/>
              <a:gd name="connsiteY51" fmla="*/ 8562 h 10000"/>
              <a:gd name="connsiteX52" fmla="*/ 6675 w 10000"/>
              <a:gd name="connsiteY52" fmla="*/ 8402 h 10000"/>
              <a:gd name="connsiteX53" fmla="*/ 7122 w 10000"/>
              <a:gd name="connsiteY53" fmla="*/ 8402 h 10000"/>
              <a:gd name="connsiteX54" fmla="*/ 7567 w 10000"/>
              <a:gd name="connsiteY54" fmla="*/ 8103 h 10000"/>
              <a:gd name="connsiteX55" fmla="*/ 7766 w 10000"/>
              <a:gd name="connsiteY55" fmla="*/ 7943 h 10000"/>
              <a:gd name="connsiteX56" fmla="*/ 7986 w 10000"/>
              <a:gd name="connsiteY56" fmla="*/ 7625 h 10000"/>
              <a:gd name="connsiteX57" fmla="*/ 8210 w 10000"/>
              <a:gd name="connsiteY57" fmla="*/ 7306 h 10000"/>
              <a:gd name="connsiteX58" fmla="*/ 8436 w 10000"/>
              <a:gd name="connsiteY58" fmla="*/ 6667 h 10000"/>
              <a:gd name="connsiteX59" fmla="*/ 8436 w 10000"/>
              <a:gd name="connsiteY59" fmla="*/ 6028 h 10000"/>
              <a:gd name="connsiteX60" fmla="*/ 8659 w 10000"/>
              <a:gd name="connsiteY60" fmla="*/ 5709 h 10000"/>
              <a:gd name="connsiteX61" fmla="*/ 8659 w 10000"/>
              <a:gd name="connsiteY61" fmla="*/ 5389 h 10000"/>
              <a:gd name="connsiteX62" fmla="*/ 8659 w 10000"/>
              <a:gd name="connsiteY62" fmla="*/ 5230 h 10000"/>
              <a:gd name="connsiteX63" fmla="*/ 8883 w 10000"/>
              <a:gd name="connsiteY63" fmla="*/ 5070 h 10000"/>
              <a:gd name="connsiteX64" fmla="*/ 8883 w 10000"/>
              <a:gd name="connsiteY64" fmla="*/ 4911 h 10000"/>
              <a:gd name="connsiteX65" fmla="*/ 8883 w 10000"/>
              <a:gd name="connsiteY65" fmla="*/ 4750 h 10000"/>
              <a:gd name="connsiteX66" fmla="*/ 8883 w 10000"/>
              <a:gd name="connsiteY66" fmla="*/ 4750 h 10000"/>
              <a:gd name="connsiteX67" fmla="*/ 9107 w 10000"/>
              <a:gd name="connsiteY67" fmla="*/ 4750 h 10000"/>
              <a:gd name="connsiteX68" fmla="*/ 9107 w 10000"/>
              <a:gd name="connsiteY68" fmla="*/ 4750 h 10000"/>
              <a:gd name="connsiteX69" fmla="*/ 9107 w 10000"/>
              <a:gd name="connsiteY69" fmla="*/ 4911 h 10000"/>
              <a:gd name="connsiteX70" fmla="*/ 9330 w 10000"/>
              <a:gd name="connsiteY70" fmla="*/ 5070 h 10000"/>
              <a:gd name="connsiteX71" fmla="*/ 9330 w 10000"/>
              <a:gd name="connsiteY71" fmla="*/ 5230 h 10000"/>
              <a:gd name="connsiteX72" fmla="*/ 9330 w 10000"/>
              <a:gd name="connsiteY72" fmla="*/ 5549 h 10000"/>
              <a:gd name="connsiteX73" fmla="*/ 9330 w 10000"/>
              <a:gd name="connsiteY73" fmla="*/ 5868 h 10000"/>
              <a:gd name="connsiteX74" fmla="*/ 9330 w 10000"/>
              <a:gd name="connsiteY74" fmla="*/ 6188 h 10000"/>
              <a:gd name="connsiteX75" fmla="*/ 9550 w 10000"/>
              <a:gd name="connsiteY75" fmla="*/ 6827 h 10000"/>
              <a:gd name="connsiteX76" fmla="*/ 9550 w 10000"/>
              <a:gd name="connsiteY76" fmla="*/ 7306 h 10000"/>
              <a:gd name="connsiteX77" fmla="*/ 9778 w 10000"/>
              <a:gd name="connsiteY77" fmla="*/ 7783 h 10000"/>
              <a:gd name="connsiteX78" fmla="*/ 10000 w 10000"/>
              <a:gd name="connsiteY78" fmla="*/ 8103 h 10000"/>
              <a:gd name="connsiteX79" fmla="*/ 10000 w 10000"/>
              <a:gd name="connsiteY79" fmla="*/ 8402 h 10000"/>
              <a:gd name="connsiteX80" fmla="*/ 10000 w 10000"/>
              <a:gd name="connsiteY80" fmla="*/ 8562 h 10000"/>
              <a:gd name="connsiteX81" fmla="*/ 10000 w 10000"/>
              <a:gd name="connsiteY81" fmla="*/ 8722 h 10000"/>
              <a:gd name="connsiteX82" fmla="*/ 9778 w 10000"/>
              <a:gd name="connsiteY82" fmla="*/ 8722 h 10000"/>
              <a:gd name="connsiteX83" fmla="*/ 9550 w 10000"/>
              <a:gd name="connsiteY83" fmla="*/ 8883 h 10000"/>
              <a:gd name="connsiteX84" fmla="*/ 9330 w 10000"/>
              <a:gd name="connsiteY84" fmla="*/ 9041 h 10000"/>
              <a:gd name="connsiteX85" fmla="*/ 9107 w 10000"/>
              <a:gd name="connsiteY85" fmla="*/ 9202 h 10000"/>
              <a:gd name="connsiteX86" fmla="*/ 8659 w 10000"/>
              <a:gd name="connsiteY86" fmla="*/ 9362 h 10000"/>
              <a:gd name="connsiteX87" fmla="*/ 7766 w 10000"/>
              <a:gd name="connsiteY87" fmla="*/ 9679 h 10000"/>
              <a:gd name="connsiteX88" fmla="*/ 6899 w 10000"/>
              <a:gd name="connsiteY88" fmla="*/ 9840 h 10000"/>
              <a:gd name="connsiteX89" fmla="*/ 6231 w 10000"/>
              <a:gd name="connsiteY89" fmla="*/ 9840 h 10000"/>
              <a:gd name="connsiteX90" fmla="*/ 5332 w 10000"/>
              <a:gd name="connsiteY90" fmla="*/ 10000 h 10000"/>
              <a:gd name="connsiteX91" fmla="*/ 5332 w 10000"/>
              <a:gd name="connsiteY91" fmla="*/ 10000 h 10000"/>
              <a:gd name="connsiteX0" fmla="*/ 5332 w 10000"/>
              <a:gd name="connsiteY0" fmla="*/ 9680 h 9680"/>
              <a:gd name="connsiteX1" fmla="*/ 4665 w 10000"/>
              <a:gd name="connsiteY1" fmla="*/ 9680 h 9680"/>
              <a:gd name="connsiteX2" fmla="*/ 3991 w 10000"/>
              <a:gd name="connsiteY2" fmla="*/ 9680 h 9680"/>
              <a:gd name="connsiteX3" fmla="*/ 3323 w 10000"/>
              <a:gd name="connsiteY3" fmla="*/ 9520 h 9680"/>
              <a:gd name="connsiteX4" fmla="*/ 2654 w 10000"/>
              <a:gd name="connsiteY4" fmla="*/ 9359 h 9680"/>
              <a:gd name="connsiteX5" fmla="*/ 2007 w 10000"/>
              <a:gd name="connsiteY5" fmla="*/ 9201 h 9680"/>
              <a:gd name="connsiteX6" fmla="*/ 1564 w 10000"/>
              <a:gd name="connsiteY6" fmla="*/ 8882 h 9680"/>
              <a:gd name="connsiteX7" fmla="*/ 1118 w 10000"/>
              <a:gd name="connsiteY7" fmla="*/ 8721 h 9680"/>
              <a:gd name="connsiteX8" fmla="*/ 894 w 10000"/>
              <a:gd name="connsiteY8" fmla="*/ 8242 h 9680"/>
              <a:gd name="connsiteX9" fmla="*/ 445 w 10000"/>
              <a:gd name="connsiteY9" fmla="*/ 7924 h 9680"/>
              <a:gd name="connsiteX10" fmla="*/ 220 w 10000"/>
              <a:gd name="connsiteY10" fmla="*/ 7463 h 9680"/>
              <a:gd name="connsiteX11" fmla="*/ 220 w 10000"/>
              <a:gd name="connsiteY11" fmla="*/ 6986 h 9680"/>
              <a:gd name="connsiteX12" fmla="*/ 0 w 10000"/>
              <a:gd name="connsiteY12" fmla="*/ 6507 h 9680"/>
              <a:gd name="connsiteX13" fmla="*/ 0 w 10000"/>
              <a:gd name="connsiteY13" fmla="*/ 6029 h 9680"/>
              <a:gd name="connsiteX14" fmla="*/ 0 w 10000"/>
              <a:gd name="connsiteY14" fmla="*/ 5548 h 9680"/>
              <a:gd name="connsiteX15" fmla="*/ 220 w 10000"/>
              <a:gd name="connsiteY15" fmla="*/ 4750 h 9680"/>
              <a:gd name="connsiteX16" fmla="*/ 220 w 10000"/>
              <a:gd name="connsiteY16" fmla="*/ 4591 h 9680"/>
              <a:gd name="connsiteX17" fmla="*/ 220 w 10000"/>
              <a:gd name="connsiteY17" fmla="*/ 4272 h 9680"/>
              <a:gd name="connsiteX18" fmla="*/ 445 w 10000"/>
              <a:gd name="connsiteY18" fmla="*/ 3972 h 9680"/>
              <a:gd name="connsiteX19" fmla="*/ 445 w 10000"/>
              <a:gd name="connsiteY19" fmla="*/ 3650 h 9680"/>
              <a:gd name="connsiteX20" fmla="*/ 445 w 10000"/>
              <a:gd name="connsiteY20" fmla="*/ 3333 h 9680"/>
              <a:gd name="connsiteX21" fmla="*/ 671 w 10000"/>
              <a:gd name="connsiteY21" fmla="*/ 2852 h 9680"/>
              <a:gd name="connsiteX22" fmla="*/ 671 w 10000"/>
              <a:gd name="connsiteY22" fmla="*/ 2374 h 9680"/>
              <a:gd name="connsiteX23" fmla="*/ 894 w 10000"/>
              <a:gd name="connsiteY23" fmla="*/ 1896 h 9680"/>
              <a:gd name="connsiteX24" fmla="*/ 894 w 10000"/>
              <a:gd name="connsiteY24" fmla="*/ 1416 h 9680"/>
              <a:gd name="connsiteX25" fmla="*/ 894 w 10000"/>
              <a:gd name="connsiteY25" fmla="*/ 936 h 9680"/>
              <a:gd name="connsiteX26" fmla="*/ 1118 w 10000"/>
              <a:gd name="connsiteY26" fmla="*/ 619 h 9680"/>
              <a:gd name="connsiteX27" fmla="*/ 1118 w 10000"/>
              <a:gd name="connsiteY27" fmla="*/ 0 h 9680"/>
              <a:gd name="connsiteX28" fmla="*/ 2230 w 10000"/>
              <a:gd name="connsiteY28" fmla="*/ 1257 h 9680"/>
              <a:gd name="connsiteX29" fmla="*/ 2007 w 10000"/>
              <a:gd name="connsiteY29" fmla="*/ 1736 h 9680"/>
              <a:gd name="connsiteX30" fmla="*/ 1786 w 10000"/>
              <a:gd name="connsiteY30" fmla="*/ 2374 h 9680"/>
              <a:gd name="connsiteX31" fmla="*/ 1564 w 10000"/>
              <a:gd name="connsiteY31" fmla="*/ 3014 h 9680"/>
              <a:gd name="connsiteX32" fmla="*/ 1339 w 10000"/>
              <a:gd name="connsiteY32" fmla="*/ 3650 h 9680"/>
              <a:gd name="connsiteX33" fmla="*/ 1339 w 10000"/>
              <a:gd name="connsiteY33" fmla="*/ 4272 h 9680"/>
              <a:gd name="connsiteX34" fmla="*/ 1339 w 10000"/>
              <a:gd name="connsiteY34" fmla="*/ 4750 h 9680"/>
              <a:gd name="connsiteX35" fmla="*/ 1118 w 10000"/>
              <a:gd name="connsiteY35" fmla="*/ 5389 h 9680"/>
              <a:gd name="connsiteX36" fmla="*/ 1118 w 10000"/>
              <a:gd name="connsiteY36" fmla="*/ 5868 h 9680"/>
              <a:gd name="connsiteX37" fmla="*/ 1118 w 10000"/>
              <a:gd name="connsiteY37" fmla="*/ 6187 h 9680"/>
              <a:gd name="connsiteX38" fmla="*/ 1118 w 10000"/>
              <a:gd name="connsiteY38" fmla="*/ 6667 h 9680"/>
              <a:gd name="connsiteX39" fmla="*/ 1339 w 10000"/>
              <a:gd name="connsiteY39" fmla="*/ 6986 h 9680"/>
              <a:gd name="connsiteX40" fmla="*/ 1339 w 10000"/>
              <a:gd name="connsiteY40" fmla="*/ 7146 h 9680"/>
              <a:gd name="connsiteX41" fmla="*/ 1564 w 10000"/>
              <a:gd name="connsiteY41" fmla="*/ 7463 h 9680"/>
              <a:gd name="connsiteX42" fmla="*/ 1786 w 10000"/>
              <a:gd name="connsiteY42" fmla="*/ 7623 h 9680"/>
              <a:gd name="connsiteX43" fmla="*/ 2007 w 10000"/>
              <a:gd name="connsiteY43" fmla="*/ 7783 h 9680"/>
              <a:gd name="connsiteX44" fmla="*/ 2874 w 10000"/>
              <a:gd name="connsiteY44" fmla="*/ 8082 h 9680"/>
              <a:gd name="connsiteX45" fmla="*/ 3323 w 10000"/>
              <a:gd name="connsiteY45" fmla="*/ 8242 h 9680"/>
              <a:gd name="connsiteX46" fmla="*/ 3767 w 10000"/>
              <a:gd name="connsiteY46" fmla="*/ 8242 h 9680"/>
              <a:gd name="connsiteX47" fmla="*/ 4220 w 10000"/>
              <a:gd name="connsiteY47" fmla="*/ 8402 h 9680"/>
              <a:gd name="connsiteX48" fmla="*/ 4887 w 10000"/>
              <a:gd name="connsiteY48" fmla="*/ 8402 h 9680"/>
              <a:gd name="connsiteX49" fmla="*/ 5332 w 10000"/>
              <a:gd name="connsiteY49" fmla="*/ 8242 h 9680"/>
              <a:gd name="connsiteX50" fmla="*/ 6005 w 10000"/>
              <a:gd name="connsiteY50" fmla="*/ 8242 h 9680"/>
              <a:gd name="connsiteX51" fmla="*/ 6675 w 10000"/>
              <a:gd name="connsiteY51" fmla="*/ 8082 h 9680"/>
              <a:gd name="connsiteX52" fmla="*/ 7122 w 10000"/>
              <a:gd name="connsiteY52" fmla="*/ 8082 h 9680"/>
              <a:gd name="connsiteX53" fmla="*/ 7567 w 10000"/>
              <a:gd name="connsiteY53" fmla="*/ 7783 h 9680"/>
              <a:gd name="connsiteX54" fmla="*/ 7766 w 10000"/>
              <a:gd name="connsiteY54" fmla="*/ 7623 h 9680"/>
              <a:gd name="connsiteX55" fmla="*/ 7986 w 10000"/>
              <a:gd name="connsiteY55" fmla="*/ 7305 h 9680"/>
              <a:gd name="connsiteX56" fmla="*/ 8210 w 10000"/>
              <a:gd name="connsiteY56" fmla="*/ 6986 h 9680"/>
              <a:gd name="connsiteX57" fmla="*/ 8436 w 10000"/>
              <a:gd name="connsiteY57" fmla="*/ 6347 h 9680"/>
              <a:gd name="connsiteX58" fmla="*/ 8436 w 10000"/>
              <a:gd name="connsiteY58" fmla="*/ 5708 h 9680"/>
              <a:gd name="connsiteX59" fmla="*/ 8659 w 10000"/>
              <a:gd name="connsiteY59" fmla="*/ 5389 h 9680"/>
              <a:gd name="connsiteX60" fmla="*/ 8659 w 10000"/>
              <a:gd name="connsiteY60" fmla="*/ 5069 h 9680"/>
              <a:gd name="connsiteX61" fmla="*/ 8659 w 10000"/>
              <a:gd name="connsiteY61" fmla="*/ 4910 h 9680"/>
              <a:gd name="connsiteX62" fmla="*/ 8883 w 10000"/>
              <a:gd name="connsiteY62" fmla="*/ 4750 h 9680"/>
              <a:gd name="connsiteX63" fmla="*/ 8883 w 10000"/>
              <a:gd name="connsiteY63" fmla="*/ 4591 h 9680"/>
              <a:gd name="connsiteX64" fmla="*/ 8883 w 10000"/>
              <a:gd name="connsiteY64" fmla="*/ 4430 h 9680"/>
              <a:gd name="connsiteX65" fmla="*/ 8883 w 10000"/>
              <a:gd name="connsiteY65" fmla="*/ 4430 h 9680"/>
              <a:gd name="connsiteX66" fmla="*/ 9107 w 10000"/>
              <a:gd name="connsiteY66" fmla="*/ 4430 h 9680"/>
              <a:gd name="connsiteX67" fmla="*/ 9107 w 10000"/>
              <a:gd name="connsiteY67" fmla="*/ 4430 h 9680"/>
              <a:gd name="connsiteX68" fmla="*/ 9107 w 10000"/>
              <a:gd name="connsiteY68" fmla="*/ 4591 h 9680"/>
              <a:gd name="connsiteX69" fmla="*/ 9330 w 10000"/>
              <a:gd name="connsiteY69" fmla="*/ 4750 h 9680"/>
              <a:gd name="connsiteX70" fmla="*/ 9330 w 10000"/>
              <a:gd name="connsiteY70" fmla="*/ 4910 h 9680"/>
              <a:gd name="connsiteX71" fmla="*/ 9330 w 10000"/>
              <a:gd name="connsiteY71" fmla="*/ 5229 h 9680"/>
              <a:gd name="connsiteX72" fmla="*/ 9330 w 10000"/>
              <a:gd name="connsiteY72" fmla="*/ 5548 h 9680"/>
              <a:gd name="connsiteX73" fmla="*/ 9330 w 10000"/>
              <a:gd name="connsiteY73" fmla="*/ 5868 h 9680"/>
              <a:gd name="connsiteX74" fmla="*/ 9550 w 10000"/>
              <a:gd name="connsiteY74" fmla="*/ 6507 h 9680"/>
              <a:gd name="connsiteX75" fmla="*/ 9550 w 10000"/>
              <a:gd name="connsiteY75" fmla="*/ 6986 h 9680"/>
              <a:gd name="connsiteX76" fmla="*/ 9778 w 10000"/>
              <a:gd name="connsiteY76" fmla="*/ 7463 h 9680"/>
              <a:gd name="connsiteX77" fmla="*/ 10000 w 10000"/>
              <a:gd name="connsiteY77" fmla="*/ 7783 h 9680"/>
              <a:gd name="connsiteX78" fmla="*/ 10000 w 10000"/>
              <a:gd name="connsiteY78" fmla="*/ 8082 h 9680"/>
              <a:gd name="connsiteX79" fmla="*/ 10000 w 10000"/>
              <a:gd name="connsiteY79" fmla="*/ 8242 h 9680"/>
              <a:gd name="connsiteX80" fmla="*/ 10000 w 10000"/>
              <a:gd name="connsiteY80" fmla="*/ 8402 h 9680"/>
              <a:gd name="connsiteX81" fmla="*/ 9778 w 10000"/>
              <a:gd name="connsiteY81" fmla="*/ 8402 h 9680"/>
              <a:gd name="connsiteX82" fmla="*/ 9550 w 10000"/>
              <a:gd name="connsiteY82" fmla="*/ 8563 h 9680"/>
              <a:gd name="connsiteX83" fmla="*/ 9330 w 10000"/>
              <a:gd name="connsiteY83" fmla="*/ 8721 h 9680"/>
              <a:gd name="connsiteX84" fmla="*/ 9107 w 10000"/>
              <a:gd name="connsiteY84" fmla="*/ 8882 h 9680"/>
              <a:gd name="connsiteX85" fmla="*/ 8659 w 10000"/>
              <a:gd name="connsiteY85" fmla="*/ 9042 h 9680"/>
              <a:gd name="connsiteX86" fmla="*/ 7766 w 10000"/>
              <a:gd name="connsiteY86" fmla="*/ 9359 h 9680"/>
              <a:gd name="connsiteX87" fmla="*/ 6899 w 10000"/>
              <a:gd name="connsiteY87" fmla="*/ 9520 h 9680"/>
              <a:gd name="connsiteX88" fmla="*/ 6231 w 10000"/>
              <a:gd name="connsiteY88" fmla="*/ 9520 h 9680"/>
              <a:gd name="connsiteX89" fmla="*/ 5332 w 10000"/>
              <a:gd name="connsiteY89" fmla="*/ 9680 h 9680"/>
              <a:gd name="connsiteX90" fmla="*/ 5332 w 10000"/>
              <a:gd name="connsiteY90" fmla="*/ 9680 h 9680"/>
              <a:gd name="connsiteX0" fmla="*/ 5332 w 10000"/>
              <a:gd name="connsiteY0" fmla="*/ 9361 h 9361"/>
              <a:gd name="connsiteX1" fmla="*/ 4665 w 10000"/>
              <a:gd name="connsiteY1" fmla="*/ 9361 h 9361"/>
              <a:gd name="connsiteX2" fmla="*/ 3991 w 10000"/>
              <a:gd name="connsiteY2" fmla="*/ 9361 h 9361"/>
              <a:gd name="connsiteX3" fmla="*/ 3323 w 10000"/>
              <a:gd name="connsiteY3" fmla="*/ 9196 h 9361"/>
              <a:gd name="connsiteX4" fmla="*/ 2654 w 10000"/>
              <a:gd name="connsiteY4" fmla="*/ 9029 h 9361"/>
              <a:gd name="connsiteX5" fmla="*/ 2007 w 10000"/>
              <a:gd name="connsiteY5" fmla="*/ 8866 h 9361"/>
              <a:gd name="connsiteX6" fmla="*/ 1564 w 10000"/>
              <a:gd name="connsiteY6" fmla="*/ 8537 h 9361"/>
              <a:gd name="connsiteX7" fmla="*/ 1118 w 10000"/>
              <a:gd name="connsiteY7" fmla="*/ 8370 h 9361"/>
              <a:gd name="connsiteX8" fmla="*/ 894 w 10000"/>
              <a:gd name="connsiteY8" fmla="*/ 7875 h 9361"/>
              <a:gd name="connsiteX9" fmla="*/ 445 w 10000"/>
              <a:gd name="connsiteY9" fmla="*/ 7547 h 9361"/>
              <a:gd name="connsiteX10" fmla="*/ 220 w 10000"/>
              <a:gd name="connsiteY10" fmla="*/ 7071 h 9361"/>
              <a:gd name="connsiteX11" fmla="*/ 220 w 10000"/>
              <a:gd name="connsiteY11" fmla="*/ 6578 h 9361"/>
              <a:gd name="connsiteX12" fmla="*/ 0 w 10000"/>
              <a:gd name="connsiteY12" fmla="*/ 6083 h 9361"/>
              <a:gd name="connsiteX13" fmla="*/ 0 w 10000"/>
              <a:gd name="connsiteY13" fmla="*/ 5589 h 9361"/>
              <a:gd name="connsiteX14" fmla="*/ 0 w 10000"/>
              <a:gd name="connsiteY14" fmla="*/ 5092 h 9361"/>
              <a:gd name="connsiteX15" fmla="*/ 220 w 10000"/>
              <a:gd name="connsiteY15" fmla="*/ 4268 h 9361"/>
              <a:gd name="connsiteX16" fmla="*/ 220 w 10000"/>
              <a:gd name="connsiteY16" fmla="*/ 4104 h 9361"/>
              <a:gd name="connsiteX17" fmla="*/ 220 w 10000"/>
              <a:gd name="connsiteY17" fmla="*/ 3774 h 9361"/>
              <a:gd name="connsiteX18" fmla="*/ 445 w 10000"/>
              <a:gd name="connsiteY18" fmla="*/ 3464 h 9361"/>
              <a:gd name="connsiteX19" fmla="*/ 445 w 10000"/>
              <a:gd name="connsiteY19" fmla="*/ 3132 h 9361"/>
              <a:gd name="connsiteX20" fmla="*/ 445 w 10000"/>
              <a:gd name="connsiteY20" fmla="*/ 2804 h 9361"/>
              <a:gd name="connsiteX21" fmla="*/ 671 w 10000"/>
              <a:gd name="connsiteY21" fmla="*/ 2307 h 9361"/>
              <a:gd name="connsiteX22" fmla="*/ 671 w 10000"/>
              <a:gd name="connsiteY22" fmla="*/ 1813 h 9361"/>
              <a:gd name="connsiteX23" fmla="*/ 894 w 10000"/>
              <a:gd name="connsiteY23" fmla="*/ 1320 h 9361"/>
              <a:gd name="connsiteX24" fmla="*/ 894 w 10000"/>
              <a:gd name="connsiteY24" fmla="*/ 824 h 9361"/>
              <a:gd name="connsiteX25" fmla="*/ 894 w 10000"/>
              <a:gd name="connsiteY25" fmla="*/ 328 h 9361"/>
              <a:gd name="connsiteX26" fmla="*/ 1118 w 10000"/>
              <a:gd name="connsiteY26" fmla="*/ 0 h 9361"/>
              <a:gd name="connsiteX27" fmla="*/ 2230 w 10000"/>
              <a:gd name="connsiteY27" fmla="*/ 660 h 9361"/>
              <a:gd name="connsiteX28" fmla="*/ 2007 w 10000"/>
              <a:gd name="connsiteY28" fmla="*/ 1154 h 9361"/>
              <a:gd name="connsiteX29" fmla="*/ 1786 w 10000"/>
              <a:gd name="connsiteY29" fmla="*/ 1813 h 9361"/>
              <a:gd name="connsiteX30" fmla="*/ 1564 w 10000"/>
              <a:gd name="connsiteY30" fmla="*/ 2475 h 9361"/>
              <a:gd name="connsiteX31" fmla="*/ 1339 w 10000"/>
              <a:gd name="connsiteY31" fmla="*/ 3132 h 9361"/>
              <a:gd name="connsiteX32" fmla="*/ 1339 w 10000"/>
              <a:gd name="connsiteY32" fmla="*/ 3774 h 9361"/>
              <a:gd name="connsiteX33" fmla="*/ 1339 w 10000"/>
              <a:gd name="connsiteY33" fmla="*/ 4268 h 9361"/>
              <a:gd name="connsiteX34" fmla="*/ 1118 w 10000"/>
              <a:gd name="connsiteY34" fmla="*/ 4928 h 9361"/>
              <a:gd name="connsiteX35" fmla="*/ 1118 w 10000"/>
              <a:gd name="connsiteY35" fmla="*/ 5423 h 9361"/>
              <a:gd name="connsiteX36" fmla="*/ 1118 w 10000"/>
              <a:gd name="connsiteY36" fmla="*/ 5753 h 9361"/>
              <a:gd name="connsiteX37" fmla="*/ 1118 w 10000"/>
              <a:gd name="connsiteY37" fmla="*/ 6248 h 9361"/>
              <a:gd name="connsiteX38" fmla="*/ 1339 w 10000"/>
              <a:gd name="connsiteY38" fmla="*/ 6578 h 9361"/>
              <a:gd name="connsiteX39" fmla="*/ 1339 w 10000"/>
              <a:gd name="connsiteY39" fmla="*/ 6743 h 9361"/>
              <a:gd name="connsiteX40" fmla="*/ 1564 w 10000"/>
              <a:gd name="connsiteY40" fmla="*/ 7071 h 9361"/>
              <a:gd name="connsiteX41" fmla="*/ 1786 w 10000"/>
              <a:gd name="connsiteY41" fmla="*/ 7236 h 9361"/>
              <a:gd name="connsiteX42" fmla="*/ 2007 w 10000"/>
              <a:gd name="connsiteY42" fmla="*/ 7401 h 9361"/>
              <a:gd name="connsiteX43" fmla="*/ 2874 w 10000"/>
              <a:gd name="connsiteY43" fmla="*/ 7710 h 9361"/>
              <a:gd name="connsiteX44" fmla="*/ 3323 w 10000"/>
              <a:gd name="connsiteY44" fmla="*/ 7875 h 9361"/>
              <a:gd name="connsiteX45" fmla="*/ 3767 w 10000"/>
              <a:gd name="connsiteY45" fmla="*/ 7875 h 9361"/>
              <a:gd name="connsiteX46" fmla="*/ 4220 w 10000"/>
              <a:gd name="connsiteY46" fmla="*/ 8041 h 9361"/>
              <a:gd name="connsiteX47" fmla="*/ 4887 w 10000"/>
              <a:gd name="connsiteY47" fmla="*/ 8041 h 9361"/>
              <a:gd name="connsiteX48" fmla="*/ 5332 w 10000"/>
              <a:gd name="connsiteY48" fmla="*/ 7875 h 9361"/>
              <a:gd name="connsiteX49" fmla="*/ 6005 w 10000"/>
              <a:gd name="connsiteY49" fmla="*/ 7875 h 9361"/>
              <a:gd name="connsiteX50" fmla="*/ 6675 w 10000"/>
              <a:gd name="connsiteY50" fmla="*/ 7710 h 9361"/>
              <a:gd name="connsiteX51" fmla="*/ 7122 w 10000"/>
              <a:gd name="connsiteY51" fmla="*/ 7710 h 9361"/>
              <a:gd name="connsiteX52" fmla="*/ 7567 w 10000"/>
              <a:gd name="connsiteY52" fmla="*/ 7401 h 9361"/>
              <a:gd name="connsiteX53" fmla="*/ 7766 w 10000"/>
              <a:gd name="connsiteY53" fmla="*/ 7236 h 9361"/>
              <a:gd name="connsiteX54" fmla="*/ 7986 w 10000"/>
              <a:gd name="connsiteY54" fmla="*/ 6907 h 9361"/>
              <a:gd name="connsiteX55" fmla="*/ 8210 w 10000"/>
              <a:gd name="connsiteY55" fmla="*/ 6578 h 9361"/>
              <a:gd name="connsiteX56" fmla="*/ 8436 w 10000"/>
              <a:gd name="connsiteY56" fmla="*/ 5918 h 9361"/>
              <a:gd name="connsiteX57" fmla="*/ 8436 w 10000"/>
              <a:gd name="connsiteY57" fmla="*/ 5258 h 9361"/>
              <a:gd name="connsiteX58" fmla="*/ 8659 w 10000"/>
              <a:gd name="connsiteY58" fmla="*/ 4928 h 9361"/>
              <a:gd name="connsiteX59" fmla="*/ 8659 w 10000"/>
              <a:gd name="connsiteY59" fmla="*/ 4598 h 9361"/>
              <a:gd name="connsiteX60" fmla="*/ 8659 w 10000"/>
              <a:gd name="connsiteY60" fmla="*/ 4433 h 9361"/>
              <a:gd name="connsiteX61" fmla="*/ 8883 w 10000"/>
              <a:gd name="connsiteY61" fmla="*/ 4268 h 9361"/>
              <a:gd name="connsiteX62" fmla="*/ 8883 w 10000"/>
              <a:gd name="connsiteY62" fmla="*/ 4104 h 9361"/>
              <a:gd name="connsiteX63" fmla="*/ 8883 w 10000"/>
              <a:gd name="connsiteY63" fmla="*/ 3937 h 9361"/>
              <a:gd name="connsiteX64" fmla="*/ 8883 w 10000"/>
              <a:gd name="connsiteY64" fmla="*/ 3937 h 9361"/>
              <a:gd name="connsiteX65" fmla="*/ 9107 w 10000"/>
              <a:gd name="connsiteY65" fmla="*/ 3937 h 9361"/>
              <a:gd name="connsiteX66" fmla="*/ 9107 w 10000"/>
              <a:gd name="connsiteY66" fmla="*/ 3937 h 9361"/>
              <a:gd name="connsiteX67" fmla="*/ 9107 w 10000"/>
              <a:gd name="connsiteY67" fmla="*/ 4104 h 9361"/>
              <a:gd name="connsiteX68" fmla="*/ 9330 w 10000"/>
              <a:gd name="connsiteY68" fmla="*/ 4268 h 9361"/>
              <a:gd name="connsiteX69" fmla="*/ 9330 w 10000"/>
              <a:gd name="connsiteY69" fmla="*/ 4433 h 9361"/>
              <a:gd name="connsiteX70" fmla="*/ 9330 w 10000"/>
              <a:gd name="connsiteY70" fmla="*/ 4763 h 9361"/>
              <a:gd name="connsiteX71" fmla="*/ 9330 w 10000"/>
              <a:gd name="connsiteY71" fmla="*/ 5092 h 9361"/>
              <a:gd name="connsiteX72" fmla="*/ 9330 w 10000"/>
              <a:gd name="connsiteY72" fmla="*/ 5423 h 9361"/>
              <a:gd name="connsiteX73" fmla="*/ 9550 w 10000"/>
              <a:gd name="connsiteY73" fmla="*/ 6083 h 9361"/>
              <a:gd name="connsiteX74" fmla="*/ 9550 w 10000"/>
              <a:gd name="connsiteY74" fmla="*/ 6578 h 9361"/>
              <a:gd name="connsiteX75" fmla="*/ 9778 w 10000"/>
              <a:gd name="connsiteY75" fmla="*/ 7071 h 9361"/>
              <a:gd name="connsiteX76" fmla="*/ 10000 w 10000"/>
              <a:gd name="connsiteY76" fmla="*/ 7401 h 9361"/>
              <a:gd name="connsiteX77" fmla="*/ 10000 w 10000"/>
              <a:gd name="connsiteY77" fmla="*/ 7710 h 9361"/>
              <a:gd name="connsiteX78" fmla="*/ 10000 w 10000"/>
              <a:gd name="connsiteY78" fmla="*/ 7875 h 9361"/>
              <a:gd name="connsiteX79" fmla="*/ 10000 w 10000"/>
              <a:gd name="connsiteY79" fmla="*/ 8041 h 9361"/>
              <a:gd name="connsiteX80" fmla="*/ 9778 w 10000"/>
              <a:gd name="connsiteY80" fmla="*/ 8041 h 9361"/>
              <a:gd name="connsiteX81" fmla="*/ 9550 w 10000"/>
              <a:gd name="connsiteY81" fmla="*/ 8207 h 9361"/>
              <a:gd name="connsiteX82" fmla="*/ 9330 w 10000"/>
              <a:gd name="connsiteY82" fmla="*/ 8370 h 9361"/>
              <a:gd name="connsiteX83" fmla="*/ 9107 w 10000"/>
              <a:gd name="connsiteY83" fmla="*/ 8537 h 9361"/>
              <a:gd name="connsiteX84" fmla="*/ 8659 w 10000"/>
              <a:gd name="connsiteY84" fmla="*/ 8702 h 9361"/>
              <a:gd name="connsiteX85" fmla="*/ 7766 w 10000"/>
              <a:gd name="connsiteY85" fmla="*/ 9029 h 9361"/>
              <a:gd name="connsiteX86" fmla="*/ 6899 w 10000"/>
              <a:gd name="connsiteY86" fmla="*/ 9196 h 9361"/>
              <a:gd name="connsiteX87" fmla="*/ 6231 w 10000"/>
              <a:gd name="connsiteY87" fmla="*/ 9196 h 9361"/>
              <a:gd name="connsiteX88" fmla="*/ 5332 w 10000"/>
              <a:gd name="connsiteY88" fmla="*/ 9361 h 9361"/>
              <a:gd name="connsiteX89" fmla="*/ 5332 w 10000"/>
              <a:gd name="connsiteY89" fmla="*/ 9361 h 9361"/>
              <a:gd name="connsiteX0" fmla="*/ 5332 w 10000"/>
              <a:gd name="connsiteY0" fmla="*/ 9679 h 9679"/>
              <a:gd name="connsiteX1" fmla="*/ 4665 w 10000"/>
              <a:gd name="connsiteY1" fmla="*/ 9679 h 9679"/>
              <a:gd name="connsiteX2" fmla="*/ 3991 w 10000"/>
              <a:gd name="connsiteY2" fmla="*/ 9679 h 9679"/>
              <a:gd name="connsiteX3" fmla="*/ 3323 w 10000"/>
              <a:gd name="connsiteY3" fmla="*/ 9503 h 9679"/>
              <a:gd name="connsiteX4" fmla="*/ 2654 w 10000"/>
              <a:gd name="connsiteY4" fmla="*/ 9324 h 9679"/>
              <a:gd name="connsiteX5" fmla="*/ 2007 w 10000"/>
              <a:gd name="connsiteY5" fmla="*/ 9150 h 9679"/>
              <a:gd name="connsiteX6" fmla="*/ 1564 w 10000"/>
              <a:gd name="connsiteY6" fmla="*/ 8799 h 9679"/>
              <a:gd name="connsiteX7" fmla="*/ 1118 w 10000"/>
              <a:gd name="connsiteY7" fmla="*/ 8620 h 9679"/>
              <a:gd name="connsiteX8" fmla="*/ 894 w 10000"/>
              <a:gd name="connsiteY8" fmla="*/ 8092 h 9679"/>
              <a:gd name="connsiteX9" fmla="*/ 445 w 10000"/>
              <a:gd name="connsiteY9" fmla="*/ 7741 h 9679"/>
              <a:gd name="connsiteX10" fmla="*/ 220 w 10000"/>
              <a:gd name="connsiteY10" fmla="*/ 7233 h 9679"/>
              <a:gd name="connsiteX11" fmla="*/ 220 w 10000"/>
              <a:gd name="connsiteY11" fmla="*/ 6706 h 9679"/>
              <a:gd name="connsiteX12" fmla="*/ 0 w 10000"/>
              <a:gd name="connsiteY12" fmla="*/ 6177 h 9679"/>
              <a:gd name="connsiteX13" fmla="*/ 0 w 10000"/>
              <a:gd name="connsiteY13" fmla="*/ 5650 h 9679"/>
              <a:gd name="connsiteX14" fmla="*/ 0 w 10000"/>
              <a:gd name="connsiteY14" fmla="*/ 5119 h 9679"/>
              <a:gd name="connsiteX15" fmla="*/ 220 w 10000"/>
              <a:gd name="connsiteY15" fmla="*/ 4238 h 9679"/>
              <a:gd name="connsiteX16" fmla="*/ 220 w 10000"/>
              <a:gd name="connsiteY16" fmla="*/ 4063 h 9679"/>
              <a:gd name="connsiteX17" fmla="*/ 220 w 10000"/>
              <a:gd name="connsiteY17" fmla="*/ 3711 h 9679"/>
              <a:gd name="connsiteX18" fmla="*/ 445 w 10000"/>
              <a:gd name="connsiteY18" fmla="*/ 3379 h 9679"/>
              <a:gd name="connsiteX19" fmla="*/ 445 w 10000"/>
              <a:gd name="connsiteY19" fmla="*/ 3025 h 9679"/>
              <a:gd name="connsiteX20" fmla="*/ 445 w 10000"/>
              <a:gd name="connsiteY20" fmla="*/ 2674 h 9679"/>
              <a:gd name="connsiteX21" fmla="*/ 671 w 10000"/>
              <a:gd name="connsiteY21" fmla="*/ 2143 h 9679"/>
              <a:gd name="connsiteX22" fmla="*/ 671 w 10000"/>
              <a:gd name="connsiteY22" fmla="*/ 1616 h 9679"/>
              <a:gd name="connsiteX23" fmla="*/ 894 w 10000"/>
              <a:gd name="connsiteY23" fmla="*/ 1089 h 9679"/>
              <a:gd name="connsiteX24" fmla="*/ 894 w 10000"/>
              <a:gd name="connsiteY24" fmla="*/ 559 h 9679"/>
              <a:gd name="connsiteX25" fmla="*/ 894 w 10000"/>
              <a:gd name="connsiteY25" fmla="*/ 29 h 9679"/>
              <a:gd name="connsiteX26" fmla="*/ 2230 w 10000"/>
              <a:gd name="connsiteY26" fmla="*/ 384 h 9679"/>
              <a:gd name="connsiteX27" fmla="*/ 2007 w 10000"/>
              <a:gd name="connsiteY27" fmla="*/ 912 h 9679"/>
              <a:gd name="connsiteX28" fmla="*/ 1786 w 10000"/>
              <a:gd name="connsiteY28" fmla="*/ 1616 h 9679"/>
              <a:gd name="connsiteX29" fmla="*/ 1564 w 10000"/>
              <a:gd name="connsiteY29" fmla="*/ 2323 h 9679"/>
              <a:gd name="connsiteX30" fmla="*/ 1339 w 10000"/>
              <a:gd name="connsiteY30" fmla="*/ 3025 h 9679"/>
              <a:gd name="connsiteX31" fmla="*/ 1339 w 10000"/>
              <a:gd name="connsiteY31" fmla="*/ 3711 h 9679"/>
              <a:gd name="connsiteX32" fmla="*/ 1339 w 10000"/>
              <a:gd name="connsiteY32" fmla="*/ 4238 h 9679"/>
              <a:gd name="connsiteX33" fmla="*/ 1118 w 10000"/>
              <a:gd name="connsiteY33" fmla="*/ 4943 h 9679"/>
              <a:gd name="connsiteX34" fmla="*/ 1118 w 10000"/>
              <a:gd name="connsiteY34" fmla="*/ 5472 h 9679"/>
              <a:gd name="connsiteX35" fmla="*/ 1118 w 10000"/>
              <a:gd name="connsiteY35" fmla="*/ 5825 h 9679"/>
              <a:gd name="connsiteX36" fmla="*/ 1118 w 10000"/>
              <a:gd name="connsiteY36" fmla="*/ 6354 h 9679"/>
              <a:gd name="connsiteX37" fmla="*/ 1339 w 10000"/>
              <a:gd name="connsiteY37" fmla="*/ 6706 h 9679"/>
              <a:gd name="connsiteX38" fmla="*/ 1339 w 10000"/>
              <a:gd name="connsiteY38" fmla="*/ 6882 h 9679"/>
              <a:gd name="connsiteX39" fmla="*/ 1564 w 10000"/>
              <a:gd name="connsiteY39" fmla="*/ 7233 h 9679"/>
              <a:gd name="connsiteX40" fmla="*/ 1786 w 10000"/>
              <a:gd name="connsiteY40" fmla="*/ 7409 h 9679"/>
              <a:gd name="connsiteX41" fmla="*/ 2007 w 10000"/>
              <a:gd name="connsiteY41" fmla="*/ 7585 h 9679"/>
              <a:gd name="connsiteX42" fmla="*/ 2874 w 10000"/>
              <a:gd name="connsiteY42" fmla="*/ 7915 h 9679"/>
              <a:gd name="connsiteX43" fmla="*/ 3323 w 10000"/>
              <a:gd name="connsiteY43" fmla="*/ 8092 h 9679"/>
              <a:gd name="connsiteX44" fmla="*/ 3767 w 10000"/>
              <a:gd name="connsiteY44" fmla="*/ 8092 h 9679"/>
              <a:gd name="connsiteX45" fmla="*/ 4220 w 10000"/>
              <a:gd name="connsiteY45" fmla="*/ 8269 h 9679"/>
              <a:gd name="connsiteX46" fmla="*/ 4887 w 10000"/>
              <a:gd name="connsiteY46" fmla="*/ 8269 h 9679"/>
              <a:gd name="connsiteX47" fmla="*/ 5332 w 10000"/>
              <a:gd name="connsiteY47" fmla="*/ 8092 h 9679"/>
              <a:gd name="connsiteX48" fmla="*/ 6005 w 10000"/>
              <a:gd name="connsiteY48" fmla="*/ 8092 h 9679"/>
              <a:gd name="connsiteX49" fmla="*/ 6675 w 10000"/>
              <a:gd name="connsiteY49" fmla="*/ 7915 h 9679"/>
              <a:gd name="connsiteX50" fmla="*/ 7122 w 10000"/>
              <a:gd name="connsiteY50" fmla="*/ 7915 h 9679"/>
              <a:gd name="connsiteX51" fmla="*/ 7567 w 10000"/>
              <a:gd name="connsiteY51" fmla="*/ 7585 h 9679"/>
              <a:gd name="connsiteX52" fmla="*/ 7766 w 10000"/>
              <a:gd name="connsiteY52" fmla="*/ 7409 h 9679"/>
              <a:gd name="connsiteX53" fmla="*/ 7986 w 10000"/>
              <a:gd name="connsiteY53" fmla="*/ 7057 h 9679"/>
              <a:gd name="connsiteX54" fmla="*/ 8210 w 10000"/>
              <a:gd name="connsiteY54" fmla="*/ 6706 h 9679"/>
              <a:gd name="connsiteX55" fmla="*/ 8436 w 10000"/>
              <a:gd name="connsiteY55" fmla="*/ 6001 h 9679"/>
              <a:gd name="connsiteX56" fmla="*/ 8436 w 10000"/>
              <a:gd name="connsiteY56" fmla="*/ 5296 h 9679"/>
              <a:gd name="connsiteX57" fmla="*/ 8659 w 10000"/>
              <a:gd name="connsiteY57" fmla="*/ 4943 h 9679"/>
              <a:gd name="connsiteX58" fmla="*/ 8659 w 10000"/>
              <a:gd name="connsiteY58" fmla="*/ 4591 h 9679"/>
              <a:gd name="connsiteX59" fmla="*/ 8659 w 10000"/>
              <a:gd name="connsiteY59" fmla="*/ 4415 h 9679"/>
              <a:gd name="connsiteX60" fmla="*/ 8883 w 10000"/>
              <a:gd name="connsiteY60" fmla="*/ 4238 h 9679"/>
              <a:gd name="connsiteX61" fmla="*/ 8883 w 10000"/>
              <a:gd name="connsiteY61" fmla="*/ 4063 h 9679"/>
              <a:gd name="connsiteX62" fmla="*/ 8883 w 10000"/>
              <a:gd name="connsiteY62" fmla="*/ 3885 h 9679"/>
              <a:gd name="connsiteX63" fmla="*/ 8883 w 10000"/>
              <a:gd name="connsiteY63" fmla="*/ 3885 h 9679"/>
              <a:gd name="connsiteX64" fmla="*/ 9107 w 10000"/>
              <a:gd name="connsiteY64" fmla="*/ 3885 h 9679"/>
              <a:gd name="connsiteX65" fmla="*/ 9107 w 10000"/>
              <a:gd name="connsiteY65" fmla="*/ 3885 h 9679"/>
              <a:gd name="connsiteX66" fmla="*/ 9107 w 10000"/>
              <a:gd name="connsiteY66" fmla="*/ 4063 h 9679"/>
              <a:gd name="connsiteX67" fmla="*/ 9330 w 10000"/>
              <a:gd name="connsiteY67" fmla="*/ 4238 h 9679"/>
              <a:gd name="connsiteX68" fmla="*/ 9330 w 10000"/>
              <a:gd name="connsiteY68" fmla="*/ 4415 h 9679"/>
              <a:gd name="connsiteX69" fmla="*/ 9330 w 10000"/>
              <a:gd name="connsiteY69" fmla="*/ 4767 h 9679"/>
              <a:gd name="connsiteX70" fmla="*/ 9330 w 10000"/>
              <a:gd name="connsiteY70" fmla="*/ 5119 h 9679"/>
              <a:gd name="connsiteX71" fmla="*/ 9330 w 10000"/>
              <a:gd name="connsiteY71" fmla="*/ 5472 h 9679"/>
              <a:gd name="connsiteX72" fmla="*/ 9550 w 10000"/>
              <a:gd name="connsiteY72" fmla="*/ 6177 h 9679"/>
              <a:gd name="connsiteX73" fmla="*/ 9550 w 10000"/>
              <a:gd name="connsiteY73" fmla="*/ 6706 h 9679"/>
              <a:gd name="connsiteX74" fmla="*/ 9778 w 10000"/>
              <a:gd name="connsiteY74" fmla="*/ 7233 h 9679"/>
              <a:gd name="connsiteX75" fmla="*/ 10000 w 10000"/>
              <a:gd name="connsiteY75" fmla="*/ 7585 h 9679"/>
              <a:gd name="connsiteX76" fmla="*/ 10000 w 10000"/>
              <a:gd name="connsiteY76" fmla="*/ 7915 h 9679"/>
              <a:gd name="connsiteX77" fmla="*/ 10000 w 10000"/>
              <a:gd name="connsiteY77" fmla="*/ 8092 h 9679"/>
              <a:gd name="connsiteX78" fmla="*/ 10000 w 10000"/>
              <a:gd name="connsiteY78" fmla="*/ 8269 h 9679"/>
              <a:gd name="connsiteX79" fmla="*/ 9778 w 10000"/>
              <a:gd name="connsiteY79" fmla="*/ 8269 h 9679"/>
              <a:gd name="connsiteX80" fmla="*/ 9550 w 10000"/>
              <a:gd name="connsiteY80" fmla="*/ 8446 h 9679"/>
              <a:gd name="connsiteX81" fmla="*/ 9330 w 10000"/>
              <a:gd name="connsiteY81" fmla="*/ 8620 h 9679"/>
              <a:gd name="connsiteX82" fmla="*/ 9107 w 10000"/>
              <a:gd name="connsiteY82" fmla="*/ 8799 h 9679"/>
              <a:gd name="connsiteX83" fmla="*/ 8659 w 10000"/>
              <a:gd name="connsiteY83" fmla="*/ 8975 h 9679"/>
              <a:gd name="connsiteX84" fmla="*/ 7766 w 10000"/>
              <a:gd name="connsiteY84" fmla="*/ 9324 h 9679"/>
              <a:gd name="connsiteX85" fmla="*/ 6899 w 10000"/>
              <a:gd name="connsiteY85" fmla="*/ 9503 h 9679"/>
              <a:gd name="connsiteX86" fmla="*/ 6231 w 10000"/>
              <a:gd name="connsiteY86" fmla="*/ 9503 h 9679"/>
              <a:gd name="connsiteX87" fmla="*/ 5332 w 10000"/>
              <a:gd name="connsiteY87" fmla="*/ 9679 h 9679"/>
              <a:gd name="connsiteX88" fmla="*/ 5332 w 10000"/>
              <a:gd name="connsiteY88" fmla="*/ 9679 h 9679"/>
              <a:gd name="connsiteX0" fmla="*/ 5332 w 10000"/>
              <a:gd name="connsiteY0" fmla="*/ 9603 h 9603"/>
              <a:gd name="connsiteX1" fmla="*/ 4665 w 10000"/>
              <a:gd name="connsiteY1" fmla="*/ 9603 h 9603"/>
              <a:gd name="connsiteX2" fmla="*/ 3991 w 10000"/>
              <a:gd name="connsiteY2" fmla="*/ 9603 h 9603"/>
              <a:gd name="connsiteX3" fmla="*/ 3323 w 10000"/>
              <a:gd name="connsiteY3" fmla="*/ 9421 h 9603"/>
              <a:gd name="connsiteX4" fmla="*/ 2654 w 10000"/>
              <a:gd name="connsiteY4" fmla="*/ 9236 h 9603"/>
              <a:gd name="connsiteX5" fmla="*/ 2007 w 10000"/>
              <a:gd name="connsiteY5" fmla="*/ 9056 h 9603"/>
              <a:gd name="connsiteX6" fmla="*/ 1564 w 10000"/>
              <a:gd name="connsiteY6" fmla="*/ 8694 h 9603"/>
              <a:gd name="connsiteX7" fmla="*/ 1118 w 10000"/>
              <a:gd name="connsiteY7" fmla="*/ 8509 h 9603"/>
              <a:gd name="connsiteX8" fmla="*/ 894 w 10000"/>
              <a:gd name="connsiteY8" fmla="*/ 7963 h 9603"/>
              <a:gd name="connsiteX9" fmla="*/ 445 w 10000"/>
              <a:gd name="connsiteY9" fmla="*/ 7601 h 9603"/>
              <a:gd name="connsiteX10" fmla="*/ 220 w 10000"/>
              <a:gd name="connsiteY10" fmla="*/ 7076 h 9603"/>
              <a:gd name="connsiteX11" fmla="*/ 220 w 10000"/>
              <a:gd name="connsiteY11" fmla="*/ 6531 h 9603"/>
              <a:gd name="connsiteX12" fmla="*/ 0 w 10000"/>
              <a:gd name="connsiteY12" fmla="*/ 5985 h 9603"/>
              <a:gd name="connsiteX13" fmla="*/ 0 w 10000"/>
              <a:gd name="connsiteY13" fmla="*/ 5440 h 9603"/>
              <a:gd name="connsiteX14" fmla="*/ 0 w 10000"/>
              <a:gd name="connsiteY14" fmla="*/ 4892 h 9603"/>
              <a:gd name="connsiteX15" fmla="*/ 220 w 10000"/>
              <a:gd name="connsiteY15" fmla="*/ 3982 h 9603"/>
              <a:gd name="connsiteX16" fmla="*/ 220 w 10000"/>
              <a:gd name="connsiteY16" fmla="*/ 3801 h 9603"/>
              <a:gd name="connsiteX17" fmla="*/ 220 w 10000"/>
              <a:gd name="connsiteY17" fmla="*/ 3437 h 9603"/>
              <a:gd name="connsiteX18" fmla="*/ 445 w 10000"/>
              <a:gd name="connsiteY18" fmla="*/ 3094 h 9603"/>
              <a:gd name="connsiteX19" fmla="*/ 445 w 10000"/>
              <a:gd name="connsiteY19" fmla="*/ 2728 h 9603"/>
              <a:gd name="connsiteX20" fmla="*/ 445 w 10000"/>
              <a:gd name="connsiteY20" fmla="*/ 2366 h 9603"/>
              <a:gd name="connsiteX21" fmla="*/ 671 w 10000"/>
              <a:gd name="connsiteY21" fmla="*/ 1817 h 9603"/>
              <a:gd name="connsiteX22" fmla="*/ 671 w 10000"/>
              <a:gd name="connsiteY22" fmla="*/ 1273 h 9603"/>
              <a:gd name="connsiteX23" fmla="*/ 894 w 10000"/>
              <a:gd name="connsiteY23" fmla="*/ 728 h 9603"/>
              <a:gd name="connsiteX24" fmla="*/ 894 w 10000"/>
              <a:gd name="connsiteY24" fmla="*/ 181 h 9603"/>
              <a:gd name="connsiteX25" fmla="*/ 2230 w 10000"/>
              <a:gd name="connsiteY25" fmla="*/ 0 h 9603"/>
              <a:gd name="connsiteX26" fmla="*/ 2007 w 10000"/>
              <a:gd name="connsiteY26" fmla="*/ 545 h 9603"/>
              <a:gd name="connsiteX27" fmla="*/ 1786 w 10000"/>
              <a:gd name="connsiteY27" fmla="*/ 1273 h 9603"/>
              <a:gd name="connsiteX28" fmla="*/ 1564 w 10000"/>
              <a:gd name="connsiteY28" fmla="*/ 2003 h 9603"/>
              <a:gd name="connsiteX29" fmla="*/ 1339 w 10000"/>
              <a:gd name="connsiteY29" fmla="*/ 2728 h 9603"/>
              <a:gd name="connsiteX30" fmla="*/ 1339 w 10000"/>
              <a:gd name="connsiteY30" fmla="*/ 3437 h 9603"/>
              <a:gd name="connsiteX31" fmla="*/ 1339 w 10000"/>
              <a:gd name="connsiteY31" fmla="*/ 3982 h 9603"/>
              <a:gd name="connsiteX32" fmla="*/ 1118 w 10000"/>
              <a:gd name="connsiteY32" fmla="*/ 4710 h 9603"/>
              <a:gd name="connsiteX33" fmla="*/ 1118 w 10000"/>
              <a:gd name="connsiteY33" fmla="*/ 5256 h 9603"/>
              <a:gd name="connsiteX34" fmla="*/ 1118 w 10000"/>
              <a:gd name="connsiteY34" fmla="*/ 5621 h 9603"/>
              <a:gd name="connsiteX35" fmla="*/ 1118 w 10000"/>
              <a:gd name="connsiteY35" fmla="*/ 6168 h 9603"/>
              <a:gd name="connsiteX36" fmla="*/ 1339 w 10000"/>
              <a:gd name="connsiteY36" fmla="*/ 6531 h 9603"/>
              <a:gd name="connsiteX37" fmla="*/ 1339 w 10000"/>
              <a:gd name="connsiteY37" fmla="*/ 6713 h 9603"/>
              <a:gd name="connsiteX38" fmla="*/ 1564 w 10000"/>
              <a:gd name="connsiteY38" fmla="*/ 7076 h 9603"/>
              <a:gd name="connsiteX39" fmla="*/ 1786 w 10000"/>
              <a:gd name="connsiteY39" fmla="*/ 7258 h 9603"/>
              <a:gd name="connsiteX40" fmla="*/ 2007 w 10000"/>
              <a:gd name="connsiteY40" fmla="*/ 7440 h 9603"/>
              <a:gd name="connsiteX41" fmla="*/ 2874 w 10000"/>
              <a:gd name="connsiteY41" fmla="*/ 7780 h 9603"/>
              <a:gd name="connsiteX42" fmla="*/ 3323 w 10000"/>
              <a:gd name="connsiteY42" fmla="*/ 7963 h 9603"/>
              <a:gd name="connsiteX43" fmla="*/ 3767 w 10000"/>
              <a:gd name="connsiteY43" fmla="*/ 7963 h 9603"/>
              <a:gd name="connsiteX44" fmla="*/ 4220 w 10000"/>
              <a:gd name="connsiteY44" fmla="*/ 8146 h 9603"/>
              <a:gd name="connsiteX45" fmla="*/ 4887 w 10000"/>
              <a:gd name="connsiteY45" fmla="*/ 8146 h 9603"/>
              <a:gd name="connsiteX46" fmla="*/ 5332 w 10000"/>
              <a:gd name="connsiteY46" fmla="*/ 7963 h 9603"/>
              <a:gd name="connsiteX47" fmla="*/ 6005 w 10000"/>
              <a:gd name="connsiteY47" fmla="*/ 7963 h 9603"/>
              <a:gd name="connsiteX48" fmla="*/ 6675 w 10000"/>
              <a:gd name="connsiteY48" fmla="*/ 7780 h 9603"/>
              <a:gd name="connsiteX49" fmla="*/ 7122 w 10000"/>
              <a:gd name="connsiteY49" fmla="*/ 7780 h 9603"/>
              <a:gd name="connsiteX50" fmla="*/ 7567 w 10000"/>
              <a:gd name="connsiteY50" fmla="*/ 7440 h 9603"/>
              <a:gd name="connsiteX51" fmla="*/ 7766 w 10000"/>
              <a:gd name="connsiteY51" fmla="*/ 7258 h 9603"/>
              <a:gd name="connsiteX52" fmla="*/ 7986 w 10000"/>
              <a:gd name="connsiteY52" fmla="*/ 6894 h 9603"/>
              <a:gd name="connsiteX53" fmla="*/ 8210 w 10000"/>
              <a:gd name="connsiteY53" fmla="*/ 6531 h 9603"/>
              <a:gd name="connsiteX54" fmla="*/ 8436 w 10000"/>
              <a:gd name="connsiteY54" fmla="*/ 5803 h 9603"/>
              <a:gd name="connsiteX55" fmla="*/ 8436 w 10000"/>
              <a:gd name="connsiteY55" fmla="*/ 5075 h 9603"/>
              <a:gd name="connsiteX56" fmla="*/ 8659 w 10000"/>
              <a:gd name="connsiteY56" fmla="*/ 4710 h 9603"/>
              <a:gd name="connsiteX57" fmla="*/ 8659 w 10000"/>
              <a:gd name="connsiteY57" fmla="*/ 4346 h 9603"/>
              <a:gd name="connsiteX58" fmla="*/ 8659 w 10000"/>
              <a:gd name="connsiteY58" fmla="*/ 4164 h 9603"/>
              <a:gd name="connsiteX59" fmla="*/ 8883 w 10000"/>
              <a:gd name="connsiteY59" fmla="*/ 3982 h 9603"/>
              <a:gd name="connsiteX60" fmla="*/ 8883 w 10000"/>
              <a:gd name="connsiteY60" fmla="*/ 3801 h 9603"/>
              <a:gd name="connsiteX61" fmla="*/ 8883 w 10000"/>
              <a:gd name="connsiteY61" fmla="*/ 3617 h 9603"/>
              <a:gd name="connsiteX62" fmla="*/ 8883 w 10000"/>
              <a:gd name="connsiteY62" fmla="*/ 3617 h 9603"/>
              <a:gd name="connsiteX63" fmla="*/ 9107 w 10000"/>
              <a:gd name="connsiteY63" fmla="*/ 3617 h 9603"/>
              <a:gd name="connsiteX64" fmla="*/ 9107 w 10000"/>
              <a:gd name="connsiteY64" fmla="*/ 3617 h 9603"/>
              <a:gd name="connsiteX65" fmla="*/ 9107 w 10000"/>
              <a:gd name="connsiteY65" fmla="*/ 3801 h 9603"/>
              <a:gd name="connsiteX66" fmla="*/ 9330 w 10000"/>
              <a:gd name="connsiteY66" fmla="*/ 3982 h 9603"/>
              <a:gd name="connsiteX67" fmla="*/ 9330 w 10000"/>
              <a:gd name="connsiteY67" fmla="*/ 4164 h 9603"/>
              <a:gd name="connsiteX68" fmla="*/ 9330 w 10000"/>
              <a:gd name="connsiteY68" fmla="*/ 4528 h 9603"/>
              <a:gd name="connsiteX69" fmla="*/ 9330 w 10000"/>
              <a:gd name="connsiteY69" fmla="*/ 4892 h 9603"/>
              <a:gd name="connsiteX70" fmla="*/ 9330 w 10000"/>
              <a:gd name="connsiteY70" fmla="*/ 5256 h 9603"/>
              <a:gd name="connsiteX71" fmla="*/ 9550 w 10000"/>
              <a:gd name="connsiteY71" fmla="*/ 5985 h 9603"/>
              <a:gd name="connsiteX72" fmla="*/ 9550 w 10000"/>
              <a:gd name="connsiteY72" fmla="*/ 6531 h 9603"/>
              <a:gd name="connsiteX73" fmla="*/ 9778 w 10000"/>
              <a:gd name="connsiteY73" fmla="*/ 7076 h 9603"/>
              <a:gd name="connsiteX74" fmla="*/ 10000 w 10000"/>
              <a:gd name="connsiteY74" fmla="*/ 7440 h 9603"/>
              <a:gd name="connsiteX75" fmla="*/ 10000 w 10000"/>
              <a:gd name="connsiteY75" fmla="*/ 7780 h 9603"/>
              <a:gd name="connsiteX76" fmla="*/ 10000 w 10000"/>
              <a:gd name="connsiteY76" fmla="*/ 7963 h 9603"/>
              <a:gd name="connsiteX77" fmla="*/ 10000 w 10000"/>
              <a:gd name="connsiteY77" fmla="*/ 8146 h 9603"/>
              <a:gd name="connsiteX78" fmla="*/ 9778 w 10000"/>
              <a:gd name="connsiteY78" fmla="*/ 8146 h 9603"/>
              <a:gd name="connsiteX79" fmla="*/ 9550 w 10000"/>
              <a:gd name="connsiteY79" fmla="*/ 8329 h 9603"/>
              <a:gd name="connsiteX80" fmla="*/ 9330 w 10000"/>
              <a:gd name="connsiteY80" fmla="*/ 8509 h 9603"/>
              <a:gd name="connsiteX81" fmla="*/ 9107 w 10000"/>
              <a:gd name="connsiteY81" fmla="*/ 8694 h 9603"/>
              <a:gd name="connsiteX82" fmla="*/ 8659 w 10000"/>
              <a:gd name="connsiteY82" fmla="*/ 8876 h 9603"/>
              <a:gd name="connsiteX83" fmla="*/ 7766 w 10000"/>
              <a:gd name="connsiteY83" fmla="*/ 9236 h 9603"/>
              <a:gd name="connsiteX84" fmla="*/ 6899 w 10000"/>
              <a:gd name="connsiteY84" fmla="*/ 9421 h 9603"/>
              <a:gd name="connsiteX85" fmla="*/ 6231 w 10000"/>
              <a:gd name="connsiteY85" fmla="*/ 9421 h 9603"/>
              <a:gd name="connsiteX86" fmla="*/ 5332 w 10000"/>
              <a:gd name="connsiteY86" fmla="*/ 9603 h 9603"/>
              <a:gd name="connsiteX87" fmla="*/ 5332 w 10000"/>
              <a:gd name="connsiteY87" fmla="*/ 9603 h 9603"/>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10 h 10000"/>
              <a:gd name="connsiteX4" fmla="*/ 2654 w 10000"/>
              <a:gd name="connsiteY4" fmla="*/ 9618 h 10000"/>
              <a:gd name="connsiteX5" fmla="*/ 2007 w 10000"/>
              <a:gd name="connsiteY5" fmla="*/ 9430 h 10000"/>
              <a:gd name="connsiteX6" fmla="*/ 1564 w 10000"/>
              <a:gd name="connsiteY6" fmla="*/ 9053 h 10000"/>
              <a:gd name="connsiteX7" fmla="*/ 1118 w 10000"/>
              <a:gd name="connsiteY7" fmla="*/ 8861 h 10000"/>
              <a:gd name="connsiteX8" fmla="*/ 894 w 10000"/>
              <a:gd name="connsiteY8" fmla="*/ 8292 h 10000"/>
              <a:gd name="connsiteX9" fmla="*/ 445 w 10000"/>
              <a:gd name="connsiteY9" fmla="*/ 7915 h 10000"/>
              <a:gd name="connsiteX10" fmla="*/ 220 w 10000"/>
              <a:gd name="connsiteY10" fmla="*/ 7369 h 10000"/>
              <a:gd name="connsiteX11" fmla="*/ 220 w 10000"/>
              <a:gd name="connsiteY11" fmla="*/ 6801 h 10000"/>
              <a:gd name="connsiteX12" fmla="*/ 0 w 10000"/>
              <a:gd name="connsiteY12" fmla="*/ 6232 h 10000"/>
              <a:gd name="connsiteX13" fmla="*/ 0 w 10000"/>
              <a:gd name="connsiteY13" fmla="*/ 5665 h 10000"/>
              <a:gd name="connsiteX14" fmla="*/ 0 w 10000"/>
              <a:gd name="connsiteY14" fmla="*/ 5094 h 10000"/>
              <a:gd name="connsiteX15" fmla="*/ 220 w 10000"/>
              <a:gd name="connsiteY15" fmla="*/ 4147 h 10000"/>
              <a:gd name="connsiteX16" fmla="*/ 220 w 10000"/>
              <a:gd name="connsiteY16" fmla="*/ 3958 h 10000"/>
              <a:gd name="connsiteX17" fmla="*/ 220 w 10000"/>
              <a:gd name="connsiteY17" fmla="*/ 3579 h 10000"/>
              <a:gd name="connsiteX18" fmla="*/ 445 w 10000"/>
              <a:gd name="connsiteY18" fmla="*/ 3222 h 10000"/>
              <a:gd name="connsiteX19" fmla="*/ 445 w 10000"/>
              <a:gd name="connsiteY19" fmla="*/ 2841 h 10000"/>
              <a:gd name="connsiteX20" fmla="*/ 445 w 10000"/>
              <a:gd name="connsiteY20" fmla="*/ 2464 h 10000"/>
              <a:gd name="connsiteX21" fmla="*/ 671 w 10000"/>
              <a:gd name="connsiteY21" fmla="*/ 1892 h 10000"/>
              <a:gd name="connsiteX22" fmla="*/ 671 w 10000"/>
              <a:gd name="connsiteY22" fmla="*/ 1326 h 10000"/>
              <a:gd name="connsiteX23" fmla="*/ 894 w 10000"/>
              <a:gd name="connsiteY23" fmla="*/ 758 h 10000"/>
              <a:gd name="connsiteX24" fmla="*/ 2230 w 10000"/>
              <a:gd name="connsiteY24" fmla="*/ 0 h 10000"/>
              <a:gd name="connsiteX25" fmla="*/ 2007 w 10000"/>
              <a:gd name="connsiteY25" fmla="*/ 568 h 10000"/>
              <a:gd name="connsiteX26" fmla="*/ 1786 w 10000"/>
              <a:gd name="connsiteY26" fmla="*/ 1326 h 10000"/>
              <a:gd name="connsiteX27" fmla="*/ 1564 w 10000"/>
              <a:gd name="connsiteY27" fmla="*/ 2086 h 10000"/>
              <a:gd name="connsiteX28" fmla="*/ 1339 w 10000"/>
              <a:gd name="connsiteY28" fmla="*/ 2841 h 10000"/>
              <a:gd name="connsiteX29" fmla="*/ 1339 w 10000"/>
              <a:gd name="connsiteY29" fmla="*/ 3579 h 10000"/>
              <a:gd name="connsiteX30" fmla="*/ 1339 w 10000"/>
              <a:gd name="connsiteY30" fmla="*/ 4147 h 10000"/>
              <a:gd name="connsiteX31" fmla="*/ 1118 w 10000"/>
              <a:gd name="connsiteY31" fmla="*/ 4905 h 10000"/>
              <a:gd name="connsiteX32" fmla="*/ 1118 w 10000"/>
              <a:gd name="connsiteY32" fmla="*/ 5473 h 10000"/>
              <a:gd name="connsiteX33" fmla="*/ 1118 w 10000"/>
              <a:gd name="connsiteY33" fmla="*/ 5853 h 10000"/>
              <a:gd name="connsiteX34" fmla="*/ 1118 w 10000"/>
              <a:gd name="connsiteY34" fmla="*/ 6423 h 10000"/>
              <a:gd name="connsiteX35" fmla="*/ 1339 w 10000"/>
              <a:gd name="connsiteY35" fmla="*/ 6801 h 10000"/>
              <a:gd name="connsiteX36" fmla="*/ 1339 w 10000"/>
              <a:gd name="connsiteY36" fmla="*/ 6991 h 10000"/>
              <a:gd name="connsiteX37" fmla="*/ 1564 w 10000"/>
              <a:gd name="connsiteY37" fmla="*/ 7369 h 10000"/>
              <a:gd name="connsiteX38" fmla="*/ 1786 w 10000"/>
              <a:gd name="connsiteY38" fmla="*/ 7558 h 10000"/>
              <a:gd name="connsiteX39" fmla="*/ 2007 w 10000"/>
              <a:gd name="connsiteY39" fmla="*/ 7748 h 10000"/>
              <a:gd name="connsiteX40" fmla="*/ 2874 w 10000"/>
              <a:gd name="connsiteY40" fmla="*/ 8102 h 10000"/>
              <a:gd name="connsiteX41" fmla="*/ 3323 w 10000"/>
              <a:gd name="connsiteY41" fmla="*/ 8292 h 10000"/>
              <a:gd name="connsiteX42" fmla="*/ 3767 w 10000"/>
              <a:gd name="connsiteY42" fmla="*/ 8292 h 10000"/>
              <a:gd name="connsiteX43" fmla="*/ 4220 w 10000"/>
              <a:gd name="connsiteY43" fmla="*/ 8483 h 10000"/>
              <a:gd name="connsiteX44" fmla="*/ 4887 w 10000"/>
              <a:gd name="connsiteY44" fmla="*/ 8483 h 10000"/>
              <a:gd name="connsiteX45" fmla="*/ 5332 w 10000"/>
              <a:gd name="connsiteY45" fmla="*/ 8292 h 10000"/>
              <a:gd name="connsiteX46" fmla="*/ 6005 w 10000"/>
              <a:gd name="connsiteY46" fmla="*/ 8292 h 10000"/>
              <a:gd name="connsiteX47" fmla="*/ 6675 w 10000"/>
              <a:gd name="connsiteY47" fmla="*/ 8102 h 10000"/>
              <a:gd name="connsiteX48" fmla="*/ 7122 w 10000"/>
              <a:gd name="connsiteY48" fmla="*/ 8102 h 10000"/>
              <a:gd name="connsiteX49" fmla="*/ 7567 w 10000"/>
              <a:gd name="connsiteY49" fmla="*/ 7748 h 10000"/>
              <a:gd name="connsiteX50" fmla="*/ 7766 w 10000"/>
              <a:gd name="connsiteY50" fmla="*/ 7558 h 10000"/>
              <a:gd name="connsiteX51" fmla="*/ 7986 w 10000"/>
              <a:gd name="connsiteY51" fmla="*/ 7179 h 10000"/>
              <a:gd name="connsiteX52" fmla="*/ 8210 w 10000"/>
              <a:gd name="connsiteY52" fmla="*/ 6801 h 10000"/>
              <a:gd name="connsiteX53" fmla="*/ 8436 w 10000"/>
              <a:gd name="connsiteY53" fmla="*/ 6043 h 10000"/>
              <a:gd name="connsiteX54" fmla="*/ 8436 w 10000"/>
              <a:gd name="connsiteY54" fmla="*/ 5285 h 10000"/>
              <a:gd name="connsiteX55" fmla="*/ 8659 w 10000"/>
              <a:gd name="connsiteY55" fmla="*/ 4905 h 10000"/>
              <a:gd name="connsiteX56" fmla="*/ 8659 w 10000"/>
              <a:gd name="connsiteY56" fmla="*/ 4526 h 10000"/>
              <a:gd name="connsiteX57" fmla="*/ 8659 w 10000"/>
              <a:gd name="connsiteY57" fmla="*/ 4336 h 10000"/>
              <a:gd name="connsiteX58" fmla="*/ 8883 w 10000"/>
              <a:gd name="connsiteY58" fmla="*/ 4147 h 10000"/>
              <a:gd name="connsiteX59" fmla="*/ 8883 w 10000"/>
              <a:gd name="connsiteY59" fmla="*/ 3958 h 10000"/>
              <a:gd name="connsiteX60" fmla="*/ 8883 w 10000"/>
              <a:gd name="connsiteY60" fmla="*/ 3767 h 10000"/>
              <a:gd name="connsiteX61" fmla="*/ 8883 w 10000"/>
              <a:gd name="connsiteY61" fmla="*/ 3767 h 10000"/>
              <a:gd name="connsiteX62" fmla="*/ 9107 w 10000"/>
              <a:gd name="connsiteY62" fmla="*/ 3767 h 10000"/>
              <a:gd name="connsiteX63" fmla="*/ 9107 w 10000"/>
              <a:gd name="connsiteY63" fmla="*/ 3767 h 10000"/>
              <a:gd name="connsiteX64" fmla="*/ 9107 w 10000"/>
              <a:gd name="connsiteY64" fmla="*/ 3958 h 10000"/>
              <a:gd name="connsiteX65" fmla="*/ 9330 w 10000"/>
              <a:gd name="connsiteY65" fmla="*/ 4147 h 10000"/>
              <a:gd name="connsiteX66" fmla="*/ 9330 w 10000"/>
              <a:gd name="connsiteY66" fmla="*/ 4336 h 10000"/>
              <a:gd name="connsiteX67" fmla="*/ 9330 w 10000"/>
              <a:gd name="connsiteY67" fmla="*/ 4715 h 10000"/>
              <a:gd name="connsiteX68" fmla="*/ 9330 w 10000"/>
              <a:gd name="connsiteY68" fmla="*/ 5094 h 10000"/>
              <a:gd name="connsiteX69" fmla="*/ 9330 w 10000"/>
              <a:gd name="connsiteY69" fmla="*/ 5473 h 10000"/>
              <a:gd name="connsiteX70" fmla="*/ 9550 w 10000"/>
              <a:gd name="connsiteY70" fmla="*/ 6232 h 10000"/>
              <a:gd name="connsiteX71" fmla="*/ 9550 w 10000"/>
              <a:gd name="connsiteY71" fmla="*/ 6801 h 10000"/>
              <a:gd name="connsiteX72" fmla="*/ 9778 w 10000"/>
              <a:gd name="connsiteY72" fmla="*/ 7369 h 10000"/>
              <a:gd name="connsiteX73" fmla="*/ 10000 w 10000"/>
              <a:gd name="connsiteY73" fmla="*/ 7748 h 10000"/>
              <a:gd name="connsiteX74" fmla="*/ 10000 w 10000"/>
              <a:gd name="connsiteY74" fmla="*/ 8102 h 10000"/>
              <a:gd name="connsiteX75" fmla="*/ 10000 w 10000"/>
              <a:gd name="connsiteY75" fmla="*/ 8292 h 10000"/>
              <a:gd name="connsiteX76" fmla="*/ 10000 w 10000"/>
              <a:gd name="connsiteY76" fmla="*/ 8483 h 10000"/>
              <a:gd name="connsiteX77" fmla="*/ 9778 w 10000"/>
              <a:gd name="connsiteY77" fmla="*/ 8483 h 10000"/>
              <a:gd name="connsiteX78" fmla="*/ 9550 w 10000"/>
              <a:gd name="connsiteY78" fmla="*/ 8673 h 10000"/>
              <a:gd name="connsiteX79" fmla="*/ 9330 w 10000"/>
              <a:gd name="connsiteY79" fmla="*/ 8861 h 10000"/>
              <a:gd name="connsiteX80" fmla="*/ 9107 w 10000"/>
              <a:gd name="connsiteY80" fmla="*/ 9053 h 10000"/>
              <a:gd name="connsiteX81" fmla="*/ 8659 w 10000"/>
              <a:gd name="connsiteY81" fmla="*/ 9243 h 10000"/>
              <a:gd name="connsiteX82" fmla="*/ 7766 w 10000"/>
              <a:gd name="connsiteY82" fmla="*/ 9618 h 10000"/>
              <a:gd name="connsiteX83" fmla="*/ 6899 w 10000"/>
              <a:gd name="connsiteY83" fmla="*/ 9810 h 10000"/>
              <a:gd name="connsiteX84" fmla="*/ 6231 w 10000"/>
              <a:gd name="connsiteY84" fmla="*/ 9810 h 10000"/>
              <a:gd name="connsiteX85" fmla="*/ 5332 w 10000"/>
              <a:gd name="connsiteY85" fmla="*/ 10000 h 10000"/>
              <a:gd name="connsiteX86" fmla="*/ 5332 w 10000"/>
              <a:gd name="connsiteY86" fmla="*/ 10000 h 10000"/>
              <a:gd name="connsiteX0" fmla="*/ 5332 w 10000"/>
              <a:gd name="connsiteY0" fmla="*/ 9432 h 9432"/>
              <a:gd name="connsiteX1" fmla="*/ 4665 w 10000"/>
              <a:gd name="connsiteY1" fmla="*/ 9432 h 9432"/>
              <a:gd name="connsiteX2" fmla="*/ 3991 w 10000"/>
              <a:gd name="connsiteY2" fmla="*/ 9432 h 9432"/>
              <a:gd name="connsiteX3" fmla="*/ 3323 w 10000"/>
              <a:gd name="connsiteY3" fmla="*/ 9242 h 9432"/>
              <a:gd name="connsiteX4" fmla="*/ 2654 w 10000"/>
              <a:gd name="connsiteY4" fmla="*/ 9050 h 9432"/>
              <a:gd name="connsiteX5" fmla="*/ 2007 w 10000"/>
              <a:gd name="connsiteY5" fmla="*/ 8862 h 9432"/>
              <a:gd name="connsiteX6" fmla="*/ 1564 w 10000"/>
              <a:gd name="connsiteY6" fmla="*/ 8485 h 9432"/>
              <a:gd name="connsiteX7" fmla="*/ 1118 w 10000"/>
              <a:gd name="connsiteY7" fmla="*/ 8293 h 9432"/>
              <a:gd name="connsiteX8" fmla="*/ 894 w 10000"/>
              <a:gd name="connsiteY8" fmla="*/ 7724 h 9432"/>
              <a:gd name="connsiteX9" fmla="*/ 445 w 10000"/>
              <a:gd name="connsiteY9" fmla="*/ 7347 h 9432"/>
              <a:gd name="connsiteX10" fmla="*/ 220 w 10000"/>
              <a:gd name="connsiteY10" fmla="*/ 6801 h 9432"/>
              <a:gd name="connsiteX11" fmla="*/ 220 w 10000"/>
              <a:gd name="connsiteY11" fmla="*/ 6233 h 9432"/>
              <a:gd name="connsiteX12" fmla="*/ 0 w 10000"/>
              <a:gd name="connsiteY12" fmla="*/ 5664 h 9432"/>
              <a:gd name="connsiteX13" fmla="*/ 0 w 10000"/>
              <a:gd name="connsiteY13" fmla="*/ 5097 h 9432"/>
              <a:gd name="connsiteX14" fmla="*/ 0 w 10000"/>
              <a:gd name="connsiteY14" fmla="*/ 4526 h 9432"/>
              <a:gd name="connsiteX15" fmla="*/ 220 w 10000"/>
              <a:gd name="connsiteY15" fmla="*/ 3579 h 9432"/>
              <a:gd name="connsiteX16" fmla="*/ 220 w 10000"/>
              <a:gd name="connsiteY16" fmla="*/ 3390 h 9432"/>
              <a:gd name="connsiteX17" fmla="*/ 220 w 10000"/>
              <a:gd name="connsiteY17" fmla="*/ 3011 h 9432"/>
              <a:gd name="connsiteX18" fmla="*/ 445 w 10000"/>
              <a:gd name="connsiteY18" fmla="*/ 2654 h 9432"/>
              <a:gd name="connsiteX19" fmla="*/ 445 w 10000"/>
              <a:gd name="connsiteY19" fmla="*/ 2273 h 9432"/>
              <a:gd name="connsiteX20" fmla="*/ 445 w 10000"/>
              <a:gd name="connsiteY20" fmla="*/ 1896 h 9432"/>
              <a:gd name="connsiteX21" fmla="*/ 671 w 10000"/>
              <a:gd name="connsiteY21" fmla="*/ 1324 h 9432"/>
              <a:gd name="connsiteX22" fmla="*/ 671 w 10000"/>
              <a:gd name="connsiteY22" fmla="*/ 758 h 9432"/>
              <a:gd name="connsiteX23" fmla="*/ 894 w 10000"/>
              <a:gd name="connsiteY23" fmla="*/ 190 h 9432"/>
              <a:gd name="connsiteX24" fmla="*/ 2007 w 10000"/>
              <a:gd name="connsiteY24" fmla="*/ 0 h 9432"/>
              <a:gd name="connsiteX25" fmla="*/ 1786 w 10000"/>
              <a:gd name="connsiteY25" fmla="*/ 758 h 9432"/>
              <a:gd name="connsiteX26" fmla="*/ 1564 w 10000"/>
              <a:gd name="connsiteY26" fmla="*/ 1518 h 9432"/>
              <a:gd name="connsiteX27" fmla="*/ 1339 w 10000"/>
              <a:gd name="connsiteY27" fmla="*/ 2273 h 9432"/>
              <a:gd name="connsiteX28" fmla="*/ 1339 w 10000"/>
              <a:gd name="connsiteY28" fmla="*/ 3011 h 9432"/>
              <a:gd name="connsiteX29" fmla="*/ 1339 w 10000"/>
              <a:gd name="connsiteY29" fmla="*/ 3579 h 9432"/>
              <a:gd name="connsiteX30" fmla="*/ 1118 w 10000"/>
              <a:gd name="connsiteY30" fmla="*/ 4337 h 9432"/>
              <a:gd name="connsiteX31" fmla="*/ 1118 w 10000"/>
              <a:gd name="connsiteY31" fmla="*/ 4905 h 9432"/>
              <a:gd name="connsiteX32" fmla="*/ 1118 w 10000"/>
              <a:gd name="connsiteY32" fmla="*/ 5285 h 9432"/>
              <a:gd name="connsiteX33" fmla="*/ 1118 w 10000"/>
              <a:gd name="connsiteY33" fmla="*/ 5855 h 9432"/>
              <a:gd name="connsiteX34" fmla="*/ 1339 w 10000"/>
              <a:gd name="connsiteY34" fmla="*/ 6233 h 9432"/>
              <a:gd name="connsiteX35" fmla="*/ 1339 w 10000"/>
              <a:gd name="connsiteY35" fmla="*/ 6423 h 9432"/>
              <a:gd name="connsiteX36" fmla="*/ 1564 w 10000"/>
              <a:gd name="connsiteY36" fmla="*/ 6801 h 9432"/>
              <a:gd name="connsiteX37" fmla="*/ 1786 w 10000"/>
              <a:gd name="connsiteY37" fmla="*/ 6990 h 9432"/>
              <a:gd name="connsiteX38" fmla="*/ 2007 w 10000"/>
              <a:gd name="connsiteY38" fmla="*/ 7180 h 9432"/>
              <a:gd name="connsiteX39" fmla="*/ 2874 w 10000"/>
              <a:gd name="connsiteY39" fmla="*/ 7534 h 9432"/>
              <a:gd name="connsiteX40" fmla="*/ 3323 w 10000"/>
              <a:gd name="connsiteY40" fmla="*/ 7724 h 9432"/>
              <a:gd name="connsiteX41" fmla="*/ 3767 w 10000"/>
              <a:gd name="connsiteY41" fmla="*/ 7724 h 9432"/>
              <a:gd name="connsiteX42" fmla="*/ 4220 w 10000"/>
              <a:gd name="connsiteY42" fmla="*/ 7915 h 9432"/>
              <a:gd name="connsiteX43" fmla="*/ 4887 w 10000"/>
              <a:gd name="connsiteY43" fmla="*/ 7915 h 9432"/>
              <a:gd name="connsiteX44" fmla="*/ 5332 w 10000"/>
              <a:gd name="connsiteY44" fmla="*/ 7724 h 9432"/>
              <a:gd name="connsiteX45" fmla="*/ 6005 w 10000"/>
              <a:gd name="connsiteY45" fmla="*/ 7724 h 9432"/>
              <a:gd name="connsiteX46" fmla="*/ 6675 w 10000"/>
              <a:gd name="connsiteY46" fmla="*/ 7534 h 9432"/>
              <a:gd name="connsiteX47" fmla="*/ 7122 w 10000"/>
              <a:gd name="connsiteY47" fmla="*/ 7534 h 9432"/>
              <a:gd name="connsiteX48" fmla="*/ 7567 w 10000"/>
              <a:gd name="connsiteY48" fmla="*/ 7180 h 9432"/>
              <a:gd name="connsiteX49" fmla="*/ 7766 w 10000"/>
              <a:gd name="connsiteY49" fmla="*/ 6990 h 9432"/>
              <a:gd name="connsiteX50" fmla="*/ 7986 w 10000"/>
              <a:gd name="connsiteY50" fmla="*/ 6611 h 9432"/>
              <a:gd name="connsiteX51" fmla="*/ 8210 w 10000"/>
              <a:gd name="connsiteY51" fmla="*/ 6233 h 9432"/>
              <a:gd name="connsiteX52" fmla="*/ 8436 w 10000"/>
              <a:gd name="connsiteY52" fmla="*/ 5475 h 9432"/>
              <a:gd name="connsiteX53" fmla="*/ 8436 w 10000"/>
              <a:gd name="connsiteY53" fmla="*/ 4717 h 9432"/>
              <a:gd name="connsiteX54" fmla="*/ 8659 w 10000"/>
              <a:gd name="connsiteY54" fmla="*/ 4337 h 9432"/>
              <a:gd name="connsiteX55" fmla="*/ 8659 w 10000"/>
              <a:gd name="connsiteY55" fmla="*/ 3958 h 9432"/>
              <a:gd name="connsiteX56" fmla="*/ 8659 w 10000"/>
              <a:gd name="connsiteY56" fmla="*/ 3768 h 9432"/>
              <a:gd name="connsiteX57" fmla="*/ 8883 w 10000"/>
              <a:gd name="connsiteY57" fmla="*/ 3579 h 9432"/>
              <a:gd name="connsiteX58" fmla="*/ 8883 w 10000"/>
              <a:gd name="connsiteY58" fmla="*/ 3390 h 9432"/>
              <a:gd name="connsiteX59" fmla="*/ 8883 w 10000"/>
              <a:gd name="connsiteY59" fmla="*/ 3199 h 9432"/>
              <a:gd name="connsiteX60" fmla="*/ 8883 w 10000"/>
              <a:gd name="connsiteY60" fmla="*/ 3199 h 9432"/>
              <a:gd name="connsiteX61" fmla="*/ 9107 w 10000"/>
              <a:gd name="connsiteY61" fmla="*/ 3199 h 9432"/>
              <a:gd name="connsiteX62" fmla="*/ 9107 w 10000"/>
              <a:gd name="connsiteY62" fmla="*/ 3199 h 9432"/>
              <a:gd name="connsiteX63" fmla="*/ 9107 w 10000"/>
              <a:gd name="connsiteY63" fmla="*/ 3390 h 9432"/>
              <a:gd name="connsiteX64" fmla="*/ 9330 w 10000"/>
              <a:gd name="connsiteY64" fmla="*/ 3579 h 9432"/>
              <a:gd name="connsiteX65" fmla="*/ 9330 w 10000"/>
              <a:gd name="connsiteY65" fmla="*/ 3768 h 9432"/>
              <a:gd name="connsiteX66" fmla="*/ 9330 w 10000"/>
              <a:gd name="connsiteY66" fmla="*/ 4147 h 9432"/>
              <a:gd name="connsiteX67" fmla="*/ 9330 w 10000"/>
              <a:gd name="connsiteY67" fmla="*/ 4526 h 9432"/>
              <a:gd name="connsiteX68" fmla="*/ 9330 w 10000"/>
              <a:gd name="connsiteY68" fmla="*/ 4905 h 9432"/>
              <a:gd name="connsiteX69" fmla="*/ 9550 w 10000"/>
              <a:gd name="connsiteY69" fmla="*/ 5664 h 9432"/>
              <a:gd name="connsiteX70" fmla="*/ 9550 w 10000"/>
              <a:gd name="connsiteY70" fmla="*/ 6233 h 9432"/>
              <a:gd name="connsiteX71" fmla="*/ 9778 w 10000"/>
              <a:gd name="connsiteY71" fmla="*/ 6801 h 9432"/>
              <a:gd name="connsiteX72" fmla="*/ 10000 w 10000"/>
              <a:gd name="connsiteY72" fmla="*/ 7180 h 9432"/>
              <a:gd name="connsiteX73" fmla="*/ 10000 w 10000"/>
              <a:gd name="connsiteY73" fmla="*/ 7534 h 9432"/>
              <a:gd name="connsiteX74" fmla="*/ 10000 w 10000"/>
              <a:gd name="connsiteY74" fmla="*/ 7724 h 9432"/>
              <a:gd name="connsiteX75" fmla="*/ 10000 w 10000"/>
              <a:gd name="connsiteY75" fmla="*/ 7915 h 9432"/>
              <a:gd name="connsiteX76" fmla="*/ 9778 w 10000"/>
              <a:gd name="connsiteY76" fmla="*/ 7915 h 9432"/>
              <a:gd name="connsiteX77" fmla="*/ 9550 w 10000"/>
              <a:gd name="connsiteY77" fmla="*/ 8105 h 9432"/>
              <a:gd name="connsiteX78" fmla="*/ 9330 w 10000"/>
              <a:gd name="connsiteY78" fmla="*/ 8293 h 9432"/>
              <a:gd name="connsiteX79" fmla="*/ 9107 w 10000"/>
              <a:gd name="connsiteY79" fmla="*/ 8485 h 9432"/>
              <a:gd name="connsiteX80" fmla="*/ 8659 w 10000"/>
              <a:gd name="connsiteY80" fmla="*/ 8675 h 9432"/>
              <a:gd name="connsiteX81" fmla="*/ 7766 w 10000"/>
              <a:gd name="connsiteY81" fmla="*/ 9050 h 9432"/>
              <a:gd name="connsiteX82" fmla="*/ 6899 w 10000"/>
              <a:gd name="connsiteY82" fmla="*/ 9242 h 9432"/>
              <a:gd name="connsiteX83" fmla="*/ 6231 w 10000"/>
              <a:gd name="connsiteY83" fmla="*/ 9242 h 9432"/>
              <a:gd name="connsiteX84" fmla="*/ 5332 w 10000"/>
              <a:gd name="connsiteY84" fmla="*/ 9432 h 9432"/>
              <a:gd name="connsiteX85" fmla="*/ 5332 w 10000"/>
              <a:gd name="connsiteY85" fmla="*/ 9432 h 9432"/>
              <a:gd name="connsiteX0" fmla="*/ 5332 w 10000"/>
              <a:gd name="connsiteY0" fmla="*/ 9799 h 9799"/>
              <a:gd name="connsiteX1" fmla="*/ 4665 w 10000"/>
              <a:gd name="connsiteY1" fmla="*/ 9799 h 9799"/>
              <a:gd name="connsiteX2" fmla="*/ 3991 w 10000"/>
              <a:gd name="connsiteY2" fmla="*/ 9799 h 9799"/>
              <a:gd name="connsiteX3" fmla="*/ 3323 w 10000"/>
              <a:gd name="connsiteY3" fmla="*/ 9598 h 9799"/>
              <a:gd name="connsiteX4" fmla="*/ 2654 w 10000"/>
              <a:gd name="connsiteY4" fmla="*/ 9394 h 9799"/>
              <a:gd name="connsiteX5" fmla="*/ 2007 w 10000"/>
              <a:gd name="connsiteY5" fmla="*/ 9195 h 9799"/>
              <a:gd name="connsiteX6" fmla="*/ 1564 w 10000"/>
              <a:gd name="connsiteY6" fmla="*/ 8795 h 9799"/>
              <a:gd name="connsiteX7" fmla="*/ 1118 w 10000"/>
              <a:gd name="connsiteY7" fmla="*/ 8591 h 9799"/>
              <a:gd name="connsiteX8" fmla="*/ 894 w 10000"/>
              <a:gd name="connsiteY8" fmla="*/ 7988 h 9799"/>
              <a:gd name="connsiteX9" fmla="*/ 445 w 10000"/>
              <a:gd name="connsiteY9" fmla="*/ 7588 h 9799"/>
              <a:gd name="connsiteX10" fmla="*/ 220 w 10000"/>
              <a:gd name="connsiteY10" fmla="*/ 7010 h 9799"/>
              <a:gd name="connsiteX11" fmla="*/ 220 w 10000"/>
              <a:gd name="connsiteY11" fmla="*/ 6407 h 9799"/>
              <a:gd name="connsiteX12" fmla="*/ 0 w 10000"/>
              <a:gd name="connsiteY12" fmla="*/ 5804 h 9799"/>
              <a:gd name="connsiteX13" fmla="*/ 0 w 10000"/>
              <a:gd name="connsiteY13" fmla="*/ 5203 h 9799"/>
              <a:gd name="connsiteX14" fmla="*/ 0 w 10000"/>
              <a:gd name="connsiteY14" fmla="*/ 4598 h 9799"/>
              <a:gd name="connsiteX15" fmla="*/ 220 w 10000"/>
              <a:gd name="connsiteY15" fmla="*/ 3594 h 9799"/>
              <a:gd name="connsiteX16" fmla="*/ 220 w 10000"/>
              <a:gd name="connsiteY16" fmla="*/ 3393 h 9799"/>
              <a:gd name="connsiteX17" fmla="*/ 220 w 10000"/>
              <a:gd name="connsiteY17" fmla="*/ 2991 h 9799"/>
              <a:gd name="connsiteX18" fmla="*/ 445 w 10000"/>
              <a:gd name="connsiteY18" fmla="*/ 2613 h 9799"/>
              <a:gd name="connsiteX19" fmla="*/ 445 w 10000"/>
              <a:gd name="connsiteY19" fmla="*/ 2209 h 9799"/>
              <a:gd name="connsiteX20" fmla="*/ 445 w 10000"/>
              <a:gd name="connsiteY20" fmla="*/ 1809 h 9799"/>
              <a:gd name="connsiteX21" fmla="*/ 671 w 10000"/>
              <a:gd name="connsiteY21" fmla="*/ 1203 h 9799"/>
              <a:gd name="connsiteX22" fmla="*/ 671 w 10000"/>
              <a:gd name="connsiteY22" fmla="*/ 603 h 9799"/>
              <a:gd name="connsiteX23" fmla="*/ 894 w 10000"/>
              <a:gd name="connsiteY23" fmla="*/ 0 h 9799"/>
              <a:gd name="connsiteX24" fmla="*/ 1786 w 10000"/>
              <a:gd name="connsiteY24" fmla="*/ 603 h 9799"/>
              <a:gd name="connsiteX25" fmla="*/ 1564 w 10000"/>
              <a:gd name="connsiteY25" fmla="*/ 1408 h 9799"/>
              <a:gd name="connsiteX26" fmla="*/ 1339 w 10000"/>
              <a:gd name="connsiteY26" fmla="*/ 2209 h 9799"/>
              <a:gd name="connsiteX27" fmla="*/ 1339 w 10000"/>
              <a:gd name="connsiteY27" fmla="*/ 2991 h 9799"/>
              <a:gd name="connsiteX28" fmla="*/ 1339 w 10000"/>
              <a:gd name="connsiteY28" fmla="*/ 3594 h 9799"/>
              <a:gd name="connsiteX29" fmla="*/ 1118 w 10000"/>
              <a:gd name="connsiteY29" fmla="*/ 4397 h 9799"/>
              <a:gd name="connsiteX30" fmla="*/ 1118 w 10000"/>
              <a:gd name="connsiteY30" fmla="*/ 4999 h 9799"/>
              <a:gd name="connsiteX31" fmla="*/ 1118 w 10000"/>
              <a:gd name="connsiteY31" fmla="*/ 5402 h 9799"/>
              <a:gd name="connsiteX32" fmla="*/ 1118 w 10000"/>
              <a:gd name="connsiteY32" fmla="*/ 6007 h 9799"/>
              <a:gd name="connsiteX33" fmla="*/ 1339 w 10000"/>
              <a:gd name="connsiteY33" fmla="*/ 6407 h 9799"/>
              <a:gd name="connsiteX34" fmla="*/ 1339 w 10000"/>
              <a:gd name="connsiteY34" fmla="*/ 6609 h 9799"/>
              <a:gd name="connsiteX35" fmla="*/ 1564 w 10000"/>
              <a:gd name="connsiteY35" fmla="*/ 7010 h 9799"/>
              <a:gd name="connsiteX36" fmla="*/ 1786 w 10000"/>
              <a:gd name="connsiteY36" fmla="*/ 7210 h 9799"/>
              <a:gd name="connsiteX37" fmla="*/ 2007 w 10000"/>
              <a:gd name="connsiteY37" fmla="*/ 7411 h 9799"/>
              <a:gd name="connsiteX38" fmla="*/ 2874 w 10000"/>
              <a:gd name="connsiteY38" fmla="*/ 7787 h 9799"/>
              <a:gd name="connsiteX39" fmla="*/ 3323 w 10000"/>
              <a:gd name="connsiteY39" fmla="*/ 7988 h 9799"/>
              <a:gd name="connsiteX40" fmla="*/ 3767 w 10000"/>
              <a:gd name="connsiteY40" fmla="*/ 7988 h 9799"/>
              <a:gd name="connsiteX41" fmla="*/ 4220 w 10000"/>
              <a:gd name="connsiteY41" fmla="*/ 8191 h 9799"/>
              <a:gd name="connsiteX42" fmla="*/ 4887 w 10000"/>
              <a:gd name="connsiteY42" fmla="*/ 8191 h 9799"/>
              <a:gd name="connsiteX43" fmla="*/ 5332 w 10000"/>
              <a:gd name="connsiteY43" fmla="*/ 7988 h 9799"/>
              <a:gd name="connsiteX44" fmla="*/ 6005 w 10000"/>
              <a:gd name="connsiteY44" fmla="*/ 7988 h 9799"/>
              <a:gd name="connsiteX45" fmla="*/ 6675 w 10000"/>
              <a:gd name="connsiteY45" fmla="*/ 7787 h 9799"/>
              <a:gd name="connsiteX46" fmla="*/ 7122 w 10000"/>
              <a:gd name="connsiteY46" fmla="*/ 7787 h 9799"/>
              <a:gd name="connsiteX47" fmla="*/ 7567 w 10000"/>
              <a:gd name="connsiteY47" fmla="*/ 7411 h 9799"/>
              <a:gd name="connsiteX48" fmla="*/ 7766 w 10000"/>
              <a:gd name="connsiteY48" fmla="*/ 7210 h 9799"/>
              <a:gd name="connsiteX49" fmla="*/ 7986 w 10000"/>
              <a:gd name="connsiteY49" fmla="*/ 6808 h 9799"/>
              <a:gd name="connsiteX50" fmla="*/ 8210 w 10000"/>
              <a:gd name="connsiteY50" fmla="*/ 6407 h 9799"/>
              <a:gd name="connsiteX51" fmla="*/ 8436 w 10000"/>
              <a:gd name="connsiteY51" fmla="*/ 5604 h 9799"/>
              <a:gd name="connsiteX52" fmla="*/ 8436 w 10000"/>
              <a:gd name="connsiteY52" fmla="*/ 4800 h 9799"/>
              <a:gd name="connsiteX53" fmla="*/ 8659 w 10000"/>
              <a:gd name="connsiteY53" fmla="*/ 4397 h 9799"/>
              <a:gd name="connsiteX54" fmla="*/ 8659 w 10000"/>
              <a:gd name="connsiteY54" fmla="*/ 3995 h 9799"/>
              <a:gd name="connsiteX55" fmla="*/ 8659 w 10000"/>
              <a:gd name="connsiteY55" fmla="*/ 3794 h 9799"/>
              <a:gd name="connsiteX56" fmla="*/ 8883 w 10000"/>
              <a:gd name="connsiteY56" fmla="*/ 3594 h 9799"/>
              <a:gd name="connsiteX57" fmla="*/ 8883 w 10000"/>
              <a:gd name="connsiteY57" fmla="*/ 3393 h 9799"/>
              <a:gd name="connsiteX58" fmla="*/ 8883 w 10000"/>
              <a:gd name="connsiteY58" fmla="*/ 3191 h 9799"/>
              <a:gd name="connsiteX59" fmla="*/ 8883 w 10000"/>
              <a:gd name="connsiteY59" fmla="*/ 3191 h 9799"/>
              <a:gd name="connsiteX60" fmla="*/ 9107 w 10000"/>
              <a:gd name="connsiteY60" fmla="*/ 3191 h 9799"/>
              <a:gd name="connsiteX61" fmla="*/ 9107 w 10000"/>
              <a:gd name="connsiteY61" fmla="*/ 3191 h 9799"/>
              <a:gd name="connsiteX62" fmla="*/ 9107 w 10000"/>
              <a:gd name="connsiteY62" fmla="*/ 3393 h 9799"/>
              <a:gd name="connsiteX63" fmla="*/ 9330 w 10000"/>
              <a:gd name="connsiteY63" fmla="*/ 3594 h 9799"/>
              <a:gd name="connsiteX64" fmla="*/ 9330 w 10000"/>
              <a:gd name="connsiteY64" fmla="*/ 3794 h 9799"/>
              <a:gd name="connsiteX65" fmla="*/ 9330 w 10000"/>
              <a:gd name="connsiteY65" fmla="*/ 4196 h 9799"/>
              <a:gd name="connsiteX66" fmla="*/ 9330 w 10000"/>
              <a:gd name="connsiteY66" fmla="*/ 4598 h 9799"/>
              <a:gd name="connsiteX67" fmla="*/ 9330 w 10000"/>
              <a:gd name="connsiteY67" fmla="*/ 4999 h 9799"/>
              <a:gd name="connsiteX68" fmla="*/ 9550 w 10000"/>
              <a:gd name="connsiteY68" fmla="*/ 5804 h 9799"/>
              <a:gd name="connsiteX69" fmla="*/ 9550 w 10000"/>
              <a:gd name="connsiteY69" fmla="*/ 6407 h 9799"/>
              <a:gd name="connsiteX70" fmla="*/ 9778 w 10000"/>
              <a:gd name="connsiteY70" fmla="*/ 7010 h 9799"/>
              <a:gd name="connsiteX71" fmla="*/ 10000 w 10000"/>
              <a:gd name="connsiteY71" fmla="*/ 7411 h 9799"/>
              <a:gd name="connsiteX72" fmla="*/ 10000 w 10000"/>
              <a:gd name="connsiteY72" fmla="*/ 7787 h 9799"/>
              <a:gd name="connsiteX73" fmla="*/ 10000 w 10000"/>
              <a:gd name="connsiteY73" fmla="*/ 7988 h 9799"/>
              <a:gd name="connsiteX74" fmla="*/ 10000 w 10000"/>
              <a:gd name="connsiteY74" fmla="*/ 8191 h 9799"/>
              <a:gd name="connsiteX75" fmla="*/ 9778 w 10000"/>
              <a:gd name="connsiteY75" fmla="*/ 8191 h 9799"/>
              <a:gd name="connsiteX76" fmla="*/ 9550 w 10000"/>
              <a:gd name="connsiteY76" fmla="*/ 8392 h 9799"/>
              <a:gd name="connsiteX77" fmla="*/ 9330 w 10000"/>
              <a:gd name="connsiteY77" fmla="*/ 8591 h 9799"/>
              <a:gd name="connsiteX78" fmla="*/ 9107 w 10000"/>
              <a:gd name="connsiteY78" fmla="*/ 8795 h 9799"/>
              <a:gd name="connsiteX79" fmla="*/ 8659 w 10000"/>
              <a:gd name="connsiteY79" fmla="*/ 8996 h 9799"/>
              <a:gd name="connsiteX80" fmla="*/ 7766 w 10000"/>
              <a:gd name="connsiteY80" fmla="*/ 9394 h 9799"/>
              <a:gd name="connsiteX81" fmla="*/ 6899 w 10000"/>
              <a:gd name="connsiteY81" fmla="*/ 9598 h 9799"/>
              <a:gd name="connsiteX82" fmla="*/ 6231 w 10000"/>
              <a:gd name="connsiteY82" fmla="*/ 9598 h 9799"/>
              <a:gd name="connsiteX83" fmla="*/ 5332 w 10000"/>
              <a:gd name="connsiteY83" fmla="*/ 9799 h 9799"/>
              <a:gd name="connsiteX84" fmla="*/ 5332 w 10000"/>
              <a:gd name="connsiteY84" fmla="*/ 9799 h 9799"/>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95 h 10000"/>
              <a:gd name="connsiteX4" fmla="*/ 2654 w 10000"/>
              <a:gd name="connsiteY4" fmla="*/ 9587 h 10000"/>
              <a:gd name="connsiteX5" fmla="*/ 2007 w 10000"/>
              <a:gd name="connsiteY5" fmla="*/ 9384 h 10000"/>
              <a:gd name="connsiteX6" fmla="*/ 1564 w 10000"/>
              <a:gd name="connsiteY6" fmla="*/ 8975 h 10000"/>
              <a:gd name="connsiteX7" fmla="*/ 1118 w 10000"/>
              <a:gd name="connsiteY7" fmla="*/ 8767 h 10000"/>
              <a:gd name="connsiteX8" fmla="*/ 894 w 10000"/>
              <a:gd name="connsiteY8" fmla="*/ 8152 h 10000"/>
              <a:gd name="connsiteX9" fmla="*/ 445 w 10000"/>
              <a:gd name="connsiteY9" fmla="*/ 7744 h 10000"/>
              <a:gd name="connsiteX10" fmla="*/ 220 w 10000"/>
              <a:gd name="connsiteY10" fmla="*/ 7154 h 10000"/>
              <a:gd name="connsiteX11" fmla="*/ 220 w 10000"/>
              <a:gd name="connsiteY11" fmla="*/ 6538 h 10000"/>
              <a:gd name="connsiteX12" fmla="*/ 0 w 10000"/>
              <a:gd name="connsiteY12" fmla="*/ 5923 h 10000"/>
              <a:gd name="connsiteX13" fmla="*/ 0 w 10000"/>
              <a:gd name="connsiteY13" fmla="*/ 5310 h 10000"/>
              <a:gd name="connsiteX14" fmla="*/ 0 w 10000"/>
              <a:gd name="connsiteY14" fmla="*/ 4692 h 10000"/>
              <a:gd name="connsiteX15" fmla="*/ 220 w 10000"/>
              <a:gd name="connsiteY15" fmla="*/ 3668 h 10000"/>
              <a:gd name="connsiteX16" fmla="*/ 220 w 10000"/>
              <a:gd name="connsiteY16" fmla="*/ 3463 h 10000"/>
              <a:gd name="connsiteX17" fmla="*/ 220 w 10000"/>
              <a:gd name="connsiteY17" fmla="*/ 3052 h 10000"/>
              <a:gd name="connsiteX18" fmla="*/ 445 w 10000"/>
              <a:gd name="connsiteY18" fmla="*/ 2667 h 10000"/>
              <a:gd name="connsiteX19" fmla="*/ 445 w 10000"/>
              <a:gd name="connsiteY19" fmla="*/ 2254 h 10000"/>
              <a:gd name="connsiteX20" fmla="*/ 445 w 10000"/>
              <a:gd name="connsiteY20" fmla="*/ 1846 h 10000"/>
              <a:gd name="connsiteX21" fmla="*/ 671 w 10000"/>
              <a:gd name="connsiteY21" fmla="*/ 1228 h 10000"/>
              <a:gd name="connsiteX22" fmla="*/ 671 w 10000"/>
              <a:gd name="connsiteY22" fmla="*/ 615 h 10000"/>
              <a:gd name="connsiteX23" fmla="*/ 894 w 10000"/>
              <a:gd name="connsiteY23" fmla="*/ 0 h 10000"/>
              <a:gd name="connsiteX24" fmla="*/ 1564 w 10000"/>
              <a:gd name="connsiteY24" fmla="*/ 1437 h 10000"/>
              <a:gd name="connsiteX25" fmla="*/ 1339 w 10000"/>
              <a:gd name="connsiteY25" fmla="*/ 2254 h 10000"/>
              <a:gd name="connsiteX26" fmla="*/ 1339 w 10000"/>
              <a:gd name="connsiteY26" fmla="*/ 3052 h 10000"/>
              <a:gd name="connsiteX27" fmla="*/ 1339 w 10000"/>
              <a:gd name="connsiteY27" fmla="*/ 3668 h 10000"/>
              <a:gd name="connsiteX28" fmla="*/ 1118 w 10000"/>
              <a:gd name="connsiteY28" fmla="*/ 4487 h 10000"/>
              <a:gd name="connsiteX29" fmla="*/ 1118 w 10000"/>
              <a:gd name="connsiteY29" fmla="*/ 5102 h 10000"/>
              <a:gd name="connsiteX30" fmla="*/ 1118 w 10000"/>
              <a:gd name="connsiteY30" fmla="*/ 5513 h 10000"/>
              <a:gd name="connsiteX31" fmla="*/ 1118 w 10000"/>
              <a:gd name="connsiteY31" fmla="*/ 6130 h 10000"/>
              <a:gd name="connsiteX32" fmla="*/ 1339 w 10000"/>
              <a:gd name="connsiteY32" fmla="*/ 6538 h 10000"/>
              <a:gd name="connsiteX33" fmla="*/ 1339 w 10000"/>
              <a:gd name="connsiteY33" fmla="*/ 6745 h 10000"/>
              <a:gd name="connsiteX34" fmla="*/ 1564 w 10000"/>
              <a:gd name="connsiteY34" fmla="*/ 7154 h 10000"/>
              <a:gd name="connsiteX35" fmla="*/ 1786 w 10000"/>
              <a:gd name="connsiteY35" fmla="*/ 7358 h 10000"/>
              <a:gd name="connsiteX36" fmla="*/ 2007 w 10000"/>
              <a:gd name="connsiteY36" fmla="*/ 7563 h 10000"/>
              <a:gd name="connsiteX37" fmla="*/ 2874 w 10000"/>
              <a:gd name="connsiteY37" fmla="*/ 7947 h 10000"/>
              <a:gd name="connsiteX38" fmla="*/ 3323 w 10000"/>
              <a:gd name="connsiteY38" fmla="*/ 8152 h 10000"/>
              <a:gd name="connsiteX39" fmla="*/ 3767 w 10000"/>
              <a:gd name="connsiteY39" fmla="*/ 8152 h 10000"/>
              <a:gd name="connsiteX40" fmla="*/ 4220 w 10000"/>
              <a:gd name="connsiteY40" fmla="*/ 8359 h 10000"/>
              <a:gd name="connsiteX41" fmla="*/ 4887 w 10000"/>
              <a:gd name="connsiteY41" fmla="*/ 8359 h 10000"/>
              <a:gd name="connsiteX42" fmla="*/ 5332 w 10000"/>
              <a:gd name="connsiteY42" fmla="*/ 8152 h 10000"/>
              <a:gd name="connsiteX43" fmla="*/ 6005 w 10000"/>
              <a:gd name="connsiteY43" fmla="*/ 8152 h 10000"/>
              <a:gd name="connsiteX44" fmla="*/ 6675 w 10000"/>
              <a:gd name="connsiteY44" fmla="*/ 7947 h 10000"/>
              <a:gd name="connsiteX45" fmla="*/ 7122 w 10000"/>
              <a:gd name="connsiteY45" fmla="*/ 7947 h 10000"/>
              <a:gd name="connsiteX46" fmla="*/ 7567 w 10000"/>
              <a:gd name="connsiteY46" fmla="*/ 7563 h 10000"/>
              <a:gd name="connsiteX47" fmla="*/ 7766 w 10000"/>
              <a:gd name="connsiteY47" fmla="*/ 7358 h 10000"/>
              <a:gd name="connsiteX48" fmla="*/ 7986 w 10000"/>
              <a:gd name="connsiteY48" fmla="*/ 6948 h 10000"/>
              <a:gd name="connsiteX49" fmla="*/ 8210 w 10000"/>
              <a:gd name="connsiteY49" fmla="*/ 6538 h 10000"/>
              <a:gd name="connsiteX50" fmla="*/ 8436 w 10000"/>
              <a:gd name="connsiteY50" fmla="*/ 5719 h 10000"/>
              <a:gd name="connsiteX51" fmla="*/ 8436 w 10000"/>
              <a:gd name="connsiteY51" fmla="*/ 4898 h 10000"/>
              <a:gd name="connsiteX52" fmla="*/ 8659 w 10000"/>
              <a:gd name="connsiteY52" fmla="*/ 4487 h 10000"/>
              <a:gd name="connsiteX53" fmla="*/ 8659 w 10000"/>
              <a:gd name="connsiteY53" fmla="*/ 4077 h 10000"/>
              <a:gd name="connsiteX54" fmla="*/ 8659 w 10000"/>
              <a:gd name="connsiteY54" fmla="*/ 3872 h 10000"/>
              <a:gd name="connsiteX55" fmla="*/ 8883 w 10000"/>
              <a:gd name="connsiteY55" fmla="*/ 3668 h 10000"/>
              <a:gd name="connsiteX56" fmla="*/ 8883 w 10000"/>
              <a:gd name="connsiteY56" fmla="*/ 3463 h 10000"/>
              <a:gd name="connsiteX57" fmla="*/ 8883 w 10000"/>
              <a:gd name="connsiteY57" fmla="*/ 3256 h 10000"/>
              <a:gd name="connsiteX58" fmla="*/ 8883 w 10000"/>
              <a:gd name="connsiteY58" fmla="*/ 3256 h 10000"/>
              <a:gd name="connsiteX59" fmla="*/ 9107 w 10000"/>
              <a:gd name="connsiteY59" fmla="*/ 3256 h 10000"/>
              <a:gd name="connsiteX60" fmla="*/ 9107 w 10000"/>
              <a:gd name="connsiteY60" fmla="*/ 3256 h 10000"/>
              <a:gd name="connsiteX61" fmla="*/ 9107 w 10000"/>
              <a:gd name="connsiteY61" fmla="*/ 3463 h 10000"/>
              <a:gd name="connsiteX62" fmla="*/ 9330 w 10000"/>
              <a:gd name="connsiteY62" fmla="*/ 3668 h 10000"/>
              <a:gd name="connsiteX63" fmla="*/ 9330 w 10000"/>
              <a:gd name="connsiteY63" fmla="*/ 3872 h 10000"/>
              <a:gd name="connsiteX64" fmla="*/ 9330 w 10000"/>
              <a:gd name="connsiteY64" fmla="*/ 4282 h 10000"/>
              <a:gd name="connsiteX65" fmla="*/ 9330 w 10000"/>
              <a:gd name="connsiteY65" fmla="*/ 4692 h 10000"/>
              <a:gd name="connsiteX66" fmla="*/ 9330 w 10000"/>
              <a:gd name="connsiteY66" fmla="*/ 5102 h 10000"/>
              <a:gd name="connsiteX67" fmla="*/ 9550 w 10000"/>
              <a:gd name="connsiteY67" fmla="*/ 5923 h 10000"/>
              <a:gd name="connsiteX68" fmla="*/ 9550 w 10000"/>
              <a:gd name="connsiteY68" fmla="*/ 6538 h 10000"/>
              <a:gd name="connsiteX69" fmla="*/ 9778 w 10000"/>
              <a:gd name="connsiteY69" fmla="*/ 7154 h 10000"/>
              <a:gd name="connsiteX70" fmla="*/ 10000 w 10000"/>
              <a:gd name="connsiteY70" fmla="*/ 7563 h 10000"/>
              <a:gd name="connsiteX71" fmla="*/ 10000 w 10000"/>
              <a:gd name="connsiteY71" fmla="*/ 7947 h 10000"/>
              <a:gd name="connsiteX72" fmla="*/ 10000 w 10000"/>
              <a:gd name="connsiteY72" fmla="*/ 8152 h 10000"/>
              <a:gd name="connsiteX73" fmla="*/ 10000 w 10000"/>
              <a:gd name="connsiteY73" fmla="*/ 8359 h 10000"/>
              <a:gd name="connsiteX74" fmla="*/ 9778 w 10000"/>
              <a:gd name="connsiteY74" fmla="*/ 8359 h 10000"/>
              <a:gd name="connsiteX75" fmla="*/ 9550 w 10000"/>
              <a:gd name="connsiteY75" fmla="*/ 8564 h 10000"/>
              <a:gd name="connsiteX76" fmla="*/ 9330 w 10000"/>
              <a:gd name="connsiteY76" fmla="*/ 8767 h 10000"/>
              <a:gd name="connsiteX77" fmla="*/ 9107 w 10000"/>
              <a:gd name="connsiteY77" fmla="*/ 8975 h 10000"/>
              <a:gd name="connsiteX78" fmla="*/ 8659 w 10000"/>
              <a:gd name="connsiteY78" fmla="*/ 9181 h 10000"/>
              <a:gd name="connsiteX79" fmla="*/ 7766 w 10000"/>
              <a:gd name="connsiteY79" fmla="*/ 9587 h 10000"/>
              <a:gd name="connsiteX80" fmla="*/ 6899 w 10000"/>
              <a:gd name="connsiteY80" fmla="*/ 9795 h 10000"/>
              <a:gd name="connsiteX81" fmla="*/ 6231 w 10000"/>
              <a:gd name="connsiteY81" fmla="*/ 9795 h 10000"/>
              <a:gd name="connsiteX82" fmla="*/ 5332 w 10000"/>
              <a:gd name="connsiteY82" fmla="*/ 10000 h 10000"/>
              <a:gd name="connsiteX83" fmla="*/ 5332 w 10000"/>
              <a:gd name="connsiteY83" fmla="*/ 10000 h 10000"/>
              <a:gd name="connsiteX0" fmla="*/ 5332 w 10000"/>
              <a:gd name="connsiteY0" fmla="*/ 9385 h 9385"/>
              <a:gd name="connsiteX1" fmla="*/ 4665 w 10000"/>
              <a:gd name="connsiteY1" fmla="*/ 9385 h 9385"/>
              <a:gd name="connsiteX2" fmla="*/ 3991 w 10000"/>
              <a:gd name="connsiteY2" fmla="*/ 9385 h 9385"/>
              <a:gd name="connsiteX3" fmla="*/ 3323 w 10000"/>
              <a:gd name="connsiteY3" fmla="*/ 9180 h 9385"/>
              <a:gd name="connsiteX4" fmla="*/ 2654 w 10000"/>
              <a:gd name="connsiteY4" fmla="*/ 8972 h 9385"/>
              <a:gd name="connsiteX5" fmla="*/ 2007 w 10000"/>
              <a:gd name="connsiteY5" fmla="*/ 8769 h 9385"/>
              <a:gd name="connsiteX6" fmla="*/ 1564 w 10000"/>
              <a:gd name="connsiteY6" fmla="*/ 8360 h 9385"/>
              <a:gd name="connsiteX7" fmla="*/ 1118 w 10000"/>
              <a:gd name="connsiteY7" fmla="*/ 8152 h 9385"/>
              <a:gd name="connsiteX8" fmla="*/ 894 w 10000"/>
              <a:gd name="connsiteY8" fmla="*/ 7537 h 9385"/>
              <a:gd name="connsiteX9" fmla="*/ 445 w 10000"/>
              <a:gd name="connsiteY9" fmla="*/ 7129 h 9385"/>
              <a:gd name="connsiteX10" fmla="*/ 220 w 10000"/>
              <a:gd name="connsiteY10" fmla="*/ 6539 h 9385"/>
              <a:gd name="connsiteX11" fmla="*/ 220 w 10000"/>
              <a:gd name="connsiteY11" fmla="*/ 5923 h 9385"/>
              <a:gd name="connsiteX12" fmla="*/ 0 w 10000"/>
              <a:gd name="connsiteY12" fmla="*/ 5308 h 9385"/>
              <a:gd name="connsiteX13" fmla="*/ 0 w 10000"/>
              <a:gd name="connsiteY13" fmla="*/ 4695 h 9385"/>
              <a:gd name="connsiteX14" fmla="*/ 0 w 10000"/>
              <a:gd name="connsiteY14" fmla="*/ 4077 h 9385"/>
              <a:gd name="connsiteX15" fmla="*/ 220 w 10000"/>
              <a:gd name="connsiteY15" fmla="*/ 3053 h 9385"/>
              <a:gd name="connsiteX16" fmla="*/ 220 w 10000"/>
              <a:gd name="connsiteY16" fmla="*/ 2848 h 9385"/>
              <a:gd name="connsiteX17" fmla="*/ 220 w 10000"/>
              <a:gd name="connsiteY17" fmla="*/ 2437 h 9385"/>
              <a:gd name="connsiteX18" fmla="*/ 445 w 10000"/>
              <a:gd name="connsiteY18" fmla="*/ 2052 h 9385"/>
              <a:gd name="connsiteX19" fmla="*/ 445 w 10000"/>
              <a:gd name="connsiteY19" fmla="*/ 1639 h 9385"/>
              <a:gd name="connsiteX20" fmla="*/ 445 w 10000"/>
              <a:gd name="connsiteY20" fmla="*/ 1231 h 9385"/>
              <a:gd name="connsiteX21" fmla="*/ 671 w 10000"/>
              <a:gd name="connsiteY21" fmla="*/ 613 h 9385"/>
              <a:gd name="connsiteX22" fmla="*/ 671 w 10000"/>
              <a:gd name="connsiteY22" fmla="*/ 0 h 9385"/>
              <a:gd name="connsiteX23" fmla="*/ 1564 w 10000"/>
              <a:gd name="connsiteY23" fmla="*/ 822 h 9385"/>
              <a:gd name="connsiteX24" fmla="*/ 1339 w 10000"/>
              <a:gd name="connsiteY24" fmla="*/ 1639 h 9385"/>
              <a:gd name="connsiteX25" fmla="*/ 1339 w 10000"/>
              <a:gd name="connsiteY25" fmla="*/ 2437 h 9385"/>
              <a:gd name="connsiteX26" fmla="*/ 1339 w 10000"/>
              <a:gd name="connsiteY26" fmla="*/ 3053 h 9385"/>
              <a:gd name="connsiteX27" fmla="*/ 1118 w 10000"/>
              <a:gd name="connsiteY27" fmla="*/ 3872 h 9385"/>
              <a:gd name="connsiteX28" fmla="*/ 1118 w 10000"/>
              <a:gd name="connsiteY28" fmla="*/ 4487 h 9385"/>
              <a:gd name="connsiteX29" fmla="*/ 1118 w 10000"/>
              <a:gd name="connsiteY29" fmla="*/ 4898 h 9385"/>
              <a:gd name="connsiteX30" fmla="*/ 1118 w 10000"/>
              <a:gd name="connsiteY30" fmla="*/ 5515 h 9385"/>
              <a:gd name="connsiteX31" fmla="*/ 1339 w 10000"/>
              <a:gd name="connsiteY31" fmla="*/ 5923 h 9385"/>
              <a:gd name="connsiteX32" fmla="*/ 1339 w 10000"/>
              <a:gd name="connsiteY32" fmla="*/ 6130 h 9385"/>
              <a:gd name="connsiteX33" fmla="*/ 1564 w 10000"/>
              <a:gd name="connsiteY33" fmla="*/ 6539 h 9385"/>
              <a:gd name="connsiteX34" fmla="*/ 1786 w 10000"/>
              <a:gd name="connsiteY34" fmla="*/ 6743 h 9385"/>
              <a:gd name="connsiteX35" fmla="*/ 2007 w 10000"/>
              <a:gd name="connsiteY35" fmla="*/ 6948 h 9385"/>
              <a:gd name="connsiteX36" fmla="*/ 2874 w 10000"/>
              <a:gd name="connsiteY36" fmla="*/ 7332 h 9385"/>
              <a:gd name="connsiteX37" fmla="*/ 3323 w 10000"/>
              <a:gd name="connsiteY37" fmla="*/ 7537 h 9385"/>
              <a:gd name="connsiteX38" fmla="*/ 3767 w 10000"/>
              <a:gd name="connsiteY38" fmla="*/ 7537 h 9385"/>
              <a:gd name="connsiteX39" fmla="*/ 4220 w 10000"/>
              <a:gd name="connsiteY39" fmla="*/ 7744 h 9385"/>
              <a:gd name="connsiteX40" fmla="*/ 4887 w 10000"/>
              <a:gd name="connsiteY40" fmla="*/ 7744 h 9385"/>
              <a:gd name="connsiteX41" fmla="*/ 5332 w 10000"/>
              <a:gd name="connsiteY41" fmla="*/ 7537 h 9385"/>
              <a:gd name="connsiteX42" fmla="*/ 6005 w 10000"/>
              <a:gd name="connsiteY42" fmla="*/ 7537 h 9385"/>
              <a:gd name="connsiteX43" fmla="*/ 6675 w 10000"/>
              <a:gd name="connsiteY43" fmla="*/ 7332 h 9385"/>
              <a:gd name="connsiteX44" fmla="*/ 7122 w 10000"/>
              <a:gd name="connsiteY44" fmla="*/ 7332 h 9385"/>
              <a:gd name="connsiteX45" fmla="*/ 7567 w 10000"/>
              <a:gd name="connsiteY45" fmla="*/ 6948 h 9385"/>
              <a:gd name="connsiteX46" fmla="*/ 7766 w 10000"/>
              <a:gd name="connsiteY46" fmla="*/ 6743 h 9385"/>
              <a:gd name="connsiteX47" fmla="*/ 7986 w 10000"/>
              <a:gd name="connsiteY47" fmla="*/ 6333 h 9385"/>
              <a:gd name="connsiteX48" fmla="*/ 8210 w 10000"/>
              <a:gd name="connsiteY48" fmla="*/ 5923 h 9385"/>
              <a:gd name="connsiteX49" fmla="*/ 8436 w 10000"/>
              <a:gd name="connsiteY49" fmla="*/ 5104 h 9385"/>
              <a:gd name="connsiteX50" fmla="*/ 8436 w 10000"/>
              <a:gd name="connsiteY50" fmla="*/ 4283 h 9385"/>
              <a:gd name="connsiteX51" fmla="*/ 8659 w 10000"/>
              <a:gd name="connsiteY51" fmla="*/ 3872 h 9385"/>
              <a:gd name="connsiteX52" fmla="*/ 8659 w 10000"/>
              <a:gd name="connsiteY52" fmla="*/ 3462 h 9385"/>
              <a:gd name="connsiteX53" fmla="*/ 8659 w 10000"/>
              <a:gd name="connsiteY53" fmla="*/ 3257 h 9385"/>
              <a:gd name="connsiteX54" fmla="*/ 8883 w 10000"/>
              <a:gd name="connsiteY54" fmla="*/ 3053 h 9385"/>
              <a:gd name="connsiteX55" fmla="*/ 8883 w 10000"/>
              <a:gd name="connsiteY55" fmla="*/ 2848 h 9385"/>
              <a:gd name="connsiteX56" fmla="*/ 8883 w 10000"/>
              <a:gd name="connsiteY56" fmla="*/ 2641 h 9385"/>
              <a:gd name="connsiteX57" fmla="*/ 8883 w 10000"/>
              <a:gd name="connsiteY57" fmla="*/ 2641 h 9385"/>
              <a:gd name="connsiteX58" fmla="*/ 9107 w 10000"/>
              <a:gd name="connsiteY58" fmla="*/ 2641 h 9385"/>
              <a:gd name="connsiteX59" fmla="*/ 9107 w 10000"/>
              <a:gd name="connsiteY59" fmla="*/ 2641 h 9385"/>
              <a:gd name="connsiteX60" fmla="*/ 9107 w 10000"/>
              <a:gd name="connsiteY60" fmla="*/ 2848 h 9385"/>
              <a:gd name="connsiteX61" fmla="*/ 9330 w 10000"/>
              <a:gd name="connsiteY61" fmla="*/ 3053 h 9385"/>
              <a:gd name="connsiteX62" fmla="*/ 9330 w 10000"/>
              <a:gd name="connsiteY62" fmla="*/ 3257 h 9385"/>
              <a:gd name="connsiteX63" fmla="*/ 9330 w 10000"/>
              <a:gd name="connsiteY63" fmla="*/ 3667 h 9385"/>
              <a:gd name="connsiteX64" fmla="*/ 9330 w 10000"/>
              <a:gd name="connsiteY64" fmla="*/ 4077 h 9385"/>
              <a:gd name="connsiteX65" fmla="*/ 9330 w 10000"/>
              <a:gd name="connsiteY65" fmla="*/ 4487 h 9385"/>
              <a:gd name="connsiteX66" fmla="*/ 9550 w 10000"/>
              <a:gd name="connsiteY66" fmla="*/ 5308 h 9385"/>
              <a:gd name="connsiteX67" fmla="*/ 9550 w 10000"/>
              <a:gd name="connsiteY67" fmla="*/ 5923 h 9385"/>
              <a:gd name="connsiteX68" fmla="*/ 9778 w 10000"/>
              <a:gd name="connsiteY68" fmla="*/ 6539 h 9385"/>
              <a:gd name="connsiteX69" fmla="*/ 10000 w 10000"/>
              <a:gd name="connsiteY69" fmla="*/ 6948 h 9385"/>
              <a:gd name="connsiteX70" fmla="*/ 10000 w 10000"/>
              <a:gd name="connsiteY70" fmla="*/ 7332 h 9385"/>
              <a:gd name="connsiteX71" fmla="*/ 10000 w 10000"/>
              <a:gd name="connsiteY71" fmla="*/ 7537 h 9385"/>
              <a:gd name="connsiteX72" fmla="*/ 10000 w 10000"/>
              <a:gd name="connsiteY72" fmla="*/ 7744 h 9385"/>
              <a:gd name="connsiteX73" fmla="*/ 9778 w 10000"/>
              <a:gd name="connsiteY73" fmla="*/ 7744 h 9385"/>
              <a:gd name="connsiteX74" fmla="*/ 9550 w 10000"/>
              <a:gd name="connsiteY74" fmla="*/ 7949 h 9385"/>
              <a:gd name="connsiteX75" fmla="*/ 9330 w 10000"/>
              <a:gd name="connsiteY75" fmla="*/ 8152 h 9385"/>
              <a:gd name="connsiteX76" fmla="*/ 9107 w 10000"/>
              <a:gd name="connsiteY76" fmla="*/ 8360 h 9385"/>
              <a:gd name="connsiteX77" fmla="*/ 8659 w 10000"/>
              <a:gd name="connsiteY77" fmla="*/ 8566 h 9385"/>
              <a:gd name="connsiteX78" fmla="*/ 7766 w 10000"/>
              <a:gd name="connsiteY78" fmla="*/ 8972 h 9385"/>
              <a:gd name="connsiteX79" fmla="*/ 6899 w 10000"/>
              <a:gd name="connsiteY79" fmla="*/ 9180 h 9385"/>
              <a:gd name="connsiteX80" fmla="*/ 6231 w 10000"/>
              <a:gd name="connsiteY80" fmla="*/ 9180 h 9385"/>
              <a:gd name="connsiteX81" fmla="*/ 5332 w 10000"/>
              <a:gd name="connsiteY81" fmla="*/ 9385 h 9385"/>
              <a:gd name="connsiteX82" fmla="*/ 5332 w 10000"/>
              <a:gd name="connsiteY82" fmla="*/ 9385 h 938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82 h 10000"/>
              <a:gd name="connsiteX4" fmla="*/ 2654 w 10000"/>
              <a:gd name="connsiteY4" fmla="*/ 9560 h 10000"/>
              <a:gd name="connsiteX5" fmla="*/ 2007 w 10000"/>
              <a:gd name="connsiteY5" fmla="*/ 9344 h 10000"/>
              <a:gd name="connsiteX6" fmla="*/ 1564 w 10000"/>
              <a:gd name="connsiteY6" fmla="*/ 8908 h 10000"/>
              <a:gd name="connsiteX7" fmla="*/ 1118 w 10000"/>
              <a:gd name="connsiteY7" fmla="*/ 8686 h 10000"/>
              <a:gd name="connsiteX8" fmla="*/ 894 w 10000"/>
              <a:gd name="connsiteY8" fmla="*/ 8031 h 10000"/>
              <a:gd name="connsiteX9" fmla="*/ 445 w 10000"/>
              <a:gd name="connsiteY9" fmla="*/ 7596 h 10000"/>
              <a:gd name="connsiteX10" fmla="*/ 220 w 10000"/>
              <a:gd name="connsiteY10" fmla="*/ 6968 h 10000"/>
              <a:gd name="connsiteX11" fmla="*/ 220 w 10000"/>
              <a:gd name="connsiteY11" fmla="*/ 6311 h 10000"/>
              <a:gd name="connsiteX12" fmla="*/ 0 w 10000"/>
              <a:gd name="connsiteY12" fmla="*/ 5656 h 10000"/>
              <a:gd name="connsiteX13" fmla="*/ 0 w 10000"/>
              <a:gd name="connsiteY13" fmla="*/ 5003 h 10000"/>
              <a:gd name="connsiteX14" fmla="*/ 0 w 10000"/>
              <a:gd name="connsiteY14" fmla="*/ 4344 h 10000"/>
              <a:gd name="connsiteX15" fmla="*/ 220 w 10000"/>
              <a:gd name="connsiteY15" fmla="*/ 3253 h 10000"/>
              <a:gd name="connsiteX16" fmla="*/ 220 w 10000"/>
              <a:gd name="connsiteY16" fmla="*/ 3035 h 10000"/>
              <a:gd name="connsiteX17" fmla="*/ 220 w 10000"/>
              <a:gd name="connsiteY17" fmla="*/ 2597 h 10000"/>
              <a:gd name="connsiteX18" fmla="*/ 445 w 10000"/>
              <a:gd name="connsiteY18" fmla="*/ 2186 h 10000"/>
              <a:gd name="connsiteX19" fmla="*/ 445 w 10000"/>
              <a:gd name="connsiteY19" fmla="*/ 1746 h 10000"/>
              <a:gd name="connsiteX20" fmla="*/ 445 w 10000"/>
              <a:gd name="connsiteY20" fmla="*/ 1312 h 10000"/>
              <a:gd name="connsiteX21" fmla="*/ 671 w 10000"/>
              <a:gd name="connsiteY21" fmla="*/ 0 h 10000"/>
              <a:gd name="connsiteX22" fmla="*/ 1564 w 10000"/>
              <a:gd name="connsiteY22" fmla="*/ 876 h 10000"/>
              <a:gd name="connsiteX23" fmla="*/ 1339 w 10000"/>
              <a:gd name="connsiteY23" fmla="*/ 1746 h 10000"/>
              <a:gd name="connsiteX24" fmla="*/ 1339 w 10000"/>
              <a:gd name="connsiteY24" fmla="*/ 2597 h 10000"/>
              <a:gd name="connsiteX25" fmla="*/ 1339 w 10000"/>
              <a:gd name="connsiteY25" fmla="*/ 3253 h 10000"/>
              <a:gd name="connsiteX26" fmla="*/ 1118 w 10000"/>
              <a:gd name="connsiteY26" fmla="*/ 4126 h 10000"/>
              <a:gd name="connsiteX27" fmla="*/ 1118 w 10000"/>
              <a:gd name="connsiteY27" fmla="*/ 4781 h 10000"/>
              <a:gd name="connsiteX28" fmla="*/ 1118 w 10000"/>
              <a:gd name="connsiteY28" fmla="*/ 5219 h 10000"/>
              <a:gd name="connsiteX29" fmla="*/ 1118 w 10000"/>
              <a:gd name="connsiteY29" fmla="*/ 5876 h 10000"/>
              <a:gd name="connsiteX30" fmla="*/ 1339 w 10000"/>
              <a:gd name="connsiteY30" fmla="*/ 6311 h 10000"/>
              <a:gd name="connsiteX31" fmla="*/ 1339 w 10000"/>
              <a:gd name="connsiteY31" fmla="*/ 6532 h 10000"/>
              <a:gd name="connsiteX32" fmla="*/ 1564 w 10000"/>
              <a:gd name="connsiteY32" fmla="*/ 6968 h 10000"/>
              <a:gd name="connsiteX33" fmla="*/ 1786 w 10000"/>
              <a:gd name="connsiteY33" fmla="*/ 7185 h 10000"/>
              <a:gd name="connsiteX34" fmla="*/ 2007 w 10000"/>
              <a:gd name="connsiteY34" fmla="*/ 7403 h 10000"/>
              <a:gd name="connsiteX35" fmla="*/ 2874 w 10000"/>
              <a:gd name="connsiteY35" fmla="*/ 7812 h 10000"/>
              <a:gd name="connsiteX36" fmla="*/ 3323 w 10000"/>
              <a:gd name="connsiteY36" fmla="*/ 8031 h 10000"/>
              <a:gd name="connsiteX37" fmla="*/ 3767 w 10000"/>
              <a:gd name="connsiteY37" fmla="*/ 8031 h 10000"/>
              <a:gd name="connsiteX38" fmla="*/ 4220 w 10000"/>
              <a:gd name="connsiteY38" fmla="*/ 8251 h 10000"/>
              <a:gd name="connsiteX39" fmla="*/ 4887 w 10000"/>
              <a:gd name="connsiteY39" fmla="*/ 8251 h 10000"/>
              <a:gd name="connsiteX40" fmla="*/ 5332 w 10000"/>
              <a:gd name="connsiteY40" fmla="*/ 8031 h 10000"/>
              <a:gd name="connsiteX41" fmla="*/ 6005 w 10000"/>
              <a:gd name="connsiteY41" fmla="*/ 8031 h 10000"/>
              <a:gd name="connsiteX42" fmla="*/ 6675 w 10000"/>
              <a:gd name="connsiteY42" fmla="*/ 7812 h 10000"/>
              <a:gd name="connsiteX43" fmla="*/ 7122 w 10000"/>
              <a:gd name="connsiteY43" fmla="*/ 7812 h 10000"/>
              <a:gd name="connsiteX44" fmla="*/ 7567 w 10000"/>
              <a:gd name="connsiteY44" fmla="*/ 7403 h 10000"/>
              <a:gd name="connsiteX45" fmla="*/ 7766 w 10000"/>
              <a:gd name="connsiteY45" fmla="*/ 7185 h 10000"/>
              <a:gd name="connsiteX46" fmla="*/ 7986 w 10000"/>
              <a:gd name="connsiteY46" fmla="*/ 6748 h 10000"/>
              <a:gd name="connsiteX47" fmla="*/ 8210 w 10000"/>
              <a:gd name="connsiteY47" fmla="*/ 6311 h 10000"/>
              <a:gd name="connsiteX48" fmla="*/ 8436 w 10000"/>
              <a:gd name="connsiteY48" fmla="*/ 5438 h 10000"/>
              <a:gd name="connsiteX49" fmla="*/ 8436 w 10000"/>
              <a:gd name="connsiteY49" fmla="*/ 4564 h 10000"/>
              <a:gd name="connsiteX50" fmla="*/ 8659 w 10000"/>
              <a:gd name="connsiteY50" fmla="*/ 4126 h 10000"/>
              <a:gd name="connsiteX51" fmla="*/ 8659 w 10000"/>
              <a:gd name="connsiteY51" fmla="*/ 3689 h 10000"/>
              <a:gd name="connsiteX52" fmla="*/ 8659 w 10000"/>
              <a:gd name="connsiteY52" fmla="*/ 3470 h 10000"/>
              <a:gd name="connsiteX53" fmla="*/ 8883 w 10000"/>
              <a:gd name="connsiteY53" fmla="*/ 3253 h 10000"/>
              <a:gd name="connsiteX54" fmla="*/ 8883 w 10000"/>
              <a:gd name="connsiteY54" fmla="*/ 3035 h 10000"/>
              <a:gd name="connsiteX55" fmla="*/ 8883 w 10000"/>
              <a:gd name="connsiteY55" fmla="*/ 2814 h 10000"/>
              <a:gd name="connsiteX56" fmla="*/ 8883 w 10000"/>
              <a:gd name="connsiteY56" fmla="*/ 2814 h 10000"/>
              <a:gd name="connsiteX57" fmla="*/ 9107 w 10000"/>
              <a:gd name="connsiteY57" fmla="*/ 2814 h 10000"/>
              <a:gd name="connsiteX58" fmla="*/ 9107 w 10000"/>
              <a:gd name="connsiteY58" fmla="*/ 2814 h 10000"/>
              <a:gd name="connsiteX59" fmla="*/ 9107 w 10000"/>
              <a:gd name="connsiteY59" fmla="*/ 3035 h 10000"/>
              <a:gd name="connsiteX60" fmla="*/ 9330 w 10000"/>
              <a:gd name="connsiteY60" fmla="*/ 3253 h 10000"/>
              <a:gd name="connsiteX61" fmla="*/ 9330 w 10000"/>
              <a:gd name="connsiteY61" fmla="*/ 3470 h 10000"/>
              <a:gd name="connsiteX62" fmla="*/ 9330 w 10000"/>
              <a:gd name="connsiteY62" fmla="*/ 3907 h 10000"/>
              <a:gd name="connsiteX63" fmla="*/ 9330 w 10000"/>
              <a:gd name="connsiteY63" fmla="*/ 4344 h 10000"/>
              <a:gd name="connsiteX64" fmla="*/ 9330 w 10000"/>
              <a:gd name="connsiteY64" fmla="*/ 4781 h 10000"/>
              <a:gd name="connsiteX65" fmla="*/ 9550 w 10000"/>
              <a:gd name="connsiteY65" fmla="*/ 5656 h 10000"/>
              <a:gd name="connsiteX66" fmla="*/ 9550 w 10000"/>
              <a:gd name="connsiteY66" fmla="*/ 6311 h 10000"/>
              <a:gd name="connsiteX67" fmla="*/ 9778 w 10000"/>
              <a:gd name="connsiteY67" fmla="*/ 6968 h 10000"/>
              <a:gd name="connsiteX68" fmla="*/ 10000 w 10000"/>
              <a:gd name="connsiteY68" fmla="*/ 7403 h 10000"/>
              <a:gd name="connsiteX69" fmla="*/ 10000 w 10000"/>
              <a:gd name="connsiteY69" fmla="*/ 7812 h 10000"/>
              <a:gd name="connsiteX70" fmla="*/ 10000 w 10000"/>
              <a:gd name="connsiteY70" fmla="*/ 8031 h 10000"/>
              <a:gd name="connsiteX71" fmla="*/ 10000 w 10000"/>
              <a:gd name="connsiteY71" fmla="*/ 8251 h 10000"/>
              <a:gd name="connsiteX72" fmla="*/ 9778 w 10000"/>
              <a:gd name="connsiteY72" fmla="*/ 8251 h 10000"/>
              <a:gd name="connsiteX73" fmla="*/ 9550 w 10000"/>
              <a:gd name="connsiteY73" fmla="*/ 8470 h 10000"/>
              <a:gd name="connsiteX74" fmla="*/ 9330 w 10000"/>
              <a:gd name="connsiteY74" fmla="*/ 8686 h 10000"/>
              <a:gd name="connsiteX75" fmla="*/ 9107 w 10000"/>
              <a:gd name="connsiteY75" fmla="*/ 8908 h 10000"/>
              <a:gd name="connsiteX76" fmla="*/ 8659 w 10000"/>
              <a:gd name="connsiteY76" fmla="*/ 9127 h 10000"/>
              <a:gd name="connsiteX77" fmla="*/ 7766 w 10000"/>
              <a:gd name="connsiteY77" fmla="*/ 9560 h 10000"/>
              <a:gd name="connsiteX78" fmla="*/ 6899 w 10000"/>
              <a:gd name="connsiteY78" fmla="*/ 9782 h 10000"/>
              <a:gd name="connsiteX79" fmla="*/ 6231 w 10000"/>
              <a:gd name="connsiteY79" fmla="*/ 9782 h 10000"/>
              <a:gd name="connsiteX80" fmla="*/ 5332 w 10000"/>
              <a:gd name="connsiteY80" fmla="*/ 10000 h 10000"/>
              <a:gd name="connsiteX81" fmla="*/ 5332 w 10000"/>
              <a:gd name="connsiteY81" fmla="*/ 10000 h 10000"/>
              <a:gd name="connsiteX0" fmla="*/ 5332 w 10000"/>
              <a:gd name="connsiteY0" fmla="*/ 9196 h 9196"/>
              <a:gd name="connsiteX1" fmla="*/ 4665 w 10000"/>
              <a:gd name="connsiteY1" fmla="*/ 9196 h 9196"/>
              <a:gd name="connsiteX2" fmla="*/ 3991 w 10000"/>
              <a:gd name="connsiteY2" fmla="*/ 9196 h 9196"/>
              <a:gd name="connsiteX3" fmla="*/ 3323 w 10000"/>
              <a:gd name="connsiteY3" fmla="*/ 8978 h 9196"/>
              <a:gd name="connsiteX4" fmla="*/ 2654 w 10000"/>
              <a:gd name="connsiteY4" fmla="*/ 8756 h 9196"/>
              <a:gd name="connsiteX5" fmla="*/ 2007 w 10000"/>
              <a:gd name="connsiteY5" fmla="*/ 8540 h 9196"/>
              <a:gd name="connsiteX6" fmla="*/ 1564 w 10000"/>
              <a:gd name="connsiteY6" fmla="*/ 8104 h 9196"/>
              <a:gd name="connsiteX7" fmla="*/ 1118 w 10000"/>
              <a:gd name="connsiteY7" fmla="*/ 7882 h 9196"/>
              <a:gd name="connsiteX8" fmla="*/ 894 w 10000"/>
              <a:gd name="connsiteY8" fmla="*/ 7227 h 9196"/>
              <a:gd name="connsiteX9" fmla="*/ 445 w 10000"/>
              <a:gd name="connsiteY9" fmla="*/ 6792 h 9196"/>
              <a:gd name="connsiteX10" fmla="*/ 220 w 10000"/>
              <a:gd name="connsiteY10" fmla="*/ 6164 h 9196"/>
              <a:gd name="connsiteX11" fmla="*/ 220 w 10000"/>
              <a:gd name="connsiteY11" fmla="*/ 5507 h 9196"/>
              <a:gd name="connsiteX12" fmla="*/ 0 w 10000"/>
              <a:gd name="connsiteY12" fmla="*/ 4852 h 9196"/>
              <a:gd name="connsiteX13" fmla="*/ 0 w 10000"/>
              <a:gd name="connsiteY13" fmla="*/ 4199 h 9196"/>
              <a:gd name="connsiteX14" fmla="*/ 0 w 10000"/>
              <a:gd name="connsiteY14" fmla="*/ 3540 h 9196"/>
              <a:gd name="connsiteX15" fmla="*/ 220 w 10000"/>
              <a:gd name="connsiteY15" fmla="*/ 2449 h 9196"/>
              <a:gd name="connsiteX16" fmla="*/ 220 w 10000"/>
              <a:gd name="connsiteY16" fmla="*/ 2231 h 9196"/>
              <a:gd name="connsiteX17" fmla="*/ 220 w 10000"/>
              <a:gd name="connsiteY17" fmla="*/ 1793 h 9196"/>
              <a:gd name="connsiteX18" fmla="*/ 445 w 10000"/>
              <a:gd name="connsiteY18" fmla="*/ 1382 h 9196"/>
              <a:gd name="connsiteX19" fmla="*/ 445 w 10000"/>
              <a:gd name="connsiteY19" fmla="*/ 942 h 9196"/>
              <a:gd name="connsiteX20" fmla="*/ 445 w 10000"/>
              <a:gd name="connsiteY20" fmla="*/ 508 h 9196"/>
              <a:gd name="connsiteX21" fmla="*/ 1564 w 10000"/>
              <a:gd name="connsiteY21" fmla="*/ 72 h 9196"/>
              <a:gd name="connsiteX22" fmla="*/ 1339 w 10000"/>
              <a:gd name="connsiteY22" fmla="*/ 942 h 9196"/>
              <a:gd name="connsiteX23" fmla="*/ 1339 w 10000"/>
              <a:gd name="connsiteY23" fmla="*/ 1793 h 9196"/>
              <a:gd name="connsiteX24" fmla="*/ 1339 w 10000"/>
              <a:gd name="connsiteY24" fmla="*/ 2449 h 9196"/>
              <a:gd name="connsiteX25" fmla="*/ 1118 w 10000"/>
              <a:gd name="connsiteY25" fmla="*/ 3322 h 9196"/>
              <a:gd name="connsiteX26" fmla="*/ 1118 w 10000"/>
              <a:gd name="connsiteY26" fmla="*/ 3977 h 9196"/>
              <a:gd name="connsiteX27" fmla="*/ 1118 w 10000"/>
              <a:gd name="connsiteY27" fmla="*/ 4415 h 9196"/>
              <a:gd name="connsiteX28" fmla="*/ 1118 w 10000"/>
              <a:gd name="connsiteY28" fmla="*/ 5072 h 9196"/>
              <a:gd name="connsiteX29" fmla="*/ 1339 w 10000"/>
              <a:gd name="connsiteY29" fmla="*/ 5507 h 9196"/>
              <a:gd name="connsiteX30" fmla="*/ 1339 w 10000"/>
              <a:gd name="connsiteY30" fmla="*/ 5728 h 9196"/>
              <a:gd name="connsiteX31" fmla="*/ 1564 w 10000"/>
              <a:gd name="connsiteY31" fmla="*/ 6164 h 9196"/>
              <a:gd name="connsiteX32" fmla="*/ 1786 w 10000"/>
              <a:gd name="connsiteY32" fmla="*/ 6381 h 9196"/>
              <a:gd name="connsiteX33" fmla="*/ 2007 w 10000"/>
              <a:gd name="connsiteY33" fmla="*/ 6599 h 9196"/>
              <a:gd name="connsiteX34" fmla="*/ 2874 w 10000"/>
              <a:gd name="connsiteY34" fmla="*/ 7008 h 9196"/>
              <a:gd name="connsiteX35" fmla="*/ 3323 w 10000"/>
              <a:gd name="connsiteY35" fmla="*/ 7227 h 9196"/>
              <a:gd name="connsiteX36" fmla="*/ 3767 w 10000"/>
              <a:gd name="connsiteY36" fmla="*/ 7227 h 9196"/>
              <a:gd name="connsiteX37" fmla="*/ 4220 w 10000"/>
              <a:gd name="connsiteY37" fmla="*/ 7447 h 9196"/>
              <a:gd name="connsiteX38" fmla="*/ 4887 w 10000"/>
              <a:gd name="connsiteY38" fmla="*/ 7447 h 9196"/>
              <a:gd name="connsiteX39" fmla="*/ 5332 w 10000"/>
              <a:gd name="connsiteY39" fmla="*/ 7227 h 9196"/>
              <a:gd name="connsiteX40" fmla="*/ 6005 w 10000"/>
              <a:gd name="connsiteY40" fmla="*/ 7227 h 9196"/>
              <a:gd name="connsiteX41" fmla="*/ 6675 w 10000"/>
              <a:gd name="connsiteY41" fmla="*/ 7008 h 9196"/>
              <a:gd name="connsiteX42" fmla="*/ 7122 w 10000"/>
              <a:gd name="connsiteY42" fmla="*/ 7008 h 9196"/>
              <a:gd name="connsiteX43" fmla="*/ 7567 w 10000"/>
              <a:gd name="connsiteY43" fmla="*/ 6599 h 9196"/>
              <a:gd name="connsiteX44" fmla="*/ 7766 w 10000"/>
              <a:gd name="connsiteY44" fmla="*/ 6381 h 9196"/>
              <a:gd name="connsiteX45" fmla="*/ 7986 w 10000"/>
              <a:gd name="connsiteY45" fmla="*/ 5944 h 9196"/>
              <a:gd name="connsiteX46" fmla="*/ 8210 w 10000"/>
              <a:gd name="connsiteY46" fmla="*/ 5507 h 9196"/>
              <a:gd name="connsiteX47" fmla="*/ 8436 w 10000"/>
              <a:gd name="connsiteY47" fmla="*/ 4634 h 9196"/>
              <a:gd name="connsiteX48" fmla="*/ 8436 w 10000"/>
              <a:gd name="connsiteY48" fmla="*/ 3760 h 9196"/>
              <a:gd name="connsiteX49" fmla="*/ 8659 w 10000"/>
              <a:gd name="connsiteY49" fmla="*/ 3322 h 9196"/>
              <a:gd name="connsiteX50" fmla="*/ 8659 w 10000"/>
              <a:gd name="connsiteY50" fmla="*/ 2885 h 9196"/>
              <a:gd name="connsiteX51" fmla="*/ 8659 w 10000"/>
              <a:gd name="connsiteY51" fmla="*/ 2666 h 9196"/>
              <a:gd name="connsiteX52" fmla="*/ 8883 w 10000"/>
              <a:gd name="connsiteY52" fmla="*/ 2449 h 9196"/>
              <a:gd name="connsiteX53" fmla="*/ 8883 w 10000"/>
              <a:gd name="connsiteY53" fmla="*/ 2231 h 9196"/>
              <a:gd name="connsiteX54" fmla="*/ 8883 w 10000"/>
              <a:gd name="connsiteY54" fmla="*/ 2010 h 9196"/>
              <a:gd name="connsiteX55" fmla="*/ 8883 w 10000"/>
              <a:gd name="connsiteY55" fmla="*/ 2010 h 9196"/>
              <a:gd name="connsiteX56" fmla="*/ 9107 w 10000"/>
              <a:gd name="connsiteY56" fmla="*/ 2010 h 9196"/>
              <a:gd name="connsiteX57" fmla="*/ 9107 w 10000"/>
              <a:gd name="connsiteY57" fmla="*/ 2010 h 9196"/>
              <a:gd name="connsiteX58" fmla="*/ 9107 w 10000"/>
              <a:gd name="connsiteY58" fmla="*/ 2231 h 9196"/>
              <a:gd name="connsiteX59" fmla="*/ 9330 w 10000"/>
              <a:gd name="connsiteY59" fmla="*/ 2449 h 9196"/>
              <a:gd name="connsiteX60" fmla="*/ 9330 w 10000"/>
              <a:gd name="connsiteY60" fmla="*/ 2666 h 9196"/>
              <a:gd name="connsiteX61" fmla="*/ 9330 w 10000"/>
              <a:gd name="connsiteY61" fmla="*/ 3103 h 9196"/>
              <a:gd name="connsiteX62" fmla="*/ 9330 w 10000"/>
              <a:gd name="connsiteY62" fmla="*/ 3540 h 9196"/>
              <a:gd name="connsiteX63" fmla="*/ 9330 w 10000"/>
              <a:gd name="connsiteY63" fmla="*/ 3977 h 9196"/>
              <a:gd name="connsiteX64" fmla="*/ 9550 w 10000"/>
              <a:gd name="connsiteY64" fmla="*/ 4852 h 9196"/>
              <a:gd name="connsiteX65" fmla="*/ 9550 w 10000"/>
              <a:gd name="connsiteY65" fmla="*/ 5507 h 9196"/>
              <a:gd name="connsiteX66" fmla="*/ 9778 w 10000"/>
              <a:gd name="connsiteY66" fmla="*/ 6164 h 9196"/>
              <a:gd name="connsiteX67" fmla="*/ 10000 w 10000"/>
              <a:gd name="connsiteY67" fmla="*/ 6599 h 9196"/>
              <a:gd name="connsiteX68" fmla="*/ 10000 w 10000"/>
              <a:gd name="connsiteY68" fmla="*/ 7008 h 9196"/>
              <a:gd name="connsiteX69" fmla="*/ 10000 w 10000"/>
              <a:gd name="connsiteY69" fmla="*/ 7227 h 9196"/>
              <a:gd name="connsiteX70" fmla="*/ 10000 w 10000"/>
              <a:gd name="connsiteY70" fmla="*/ 7447 h 9196"/>
              <a:gd name="connsiteX71" fmla="*/ 9778 w 10000"/>
              <a:gd name="connsiteY71" fmla="*/ 7447 h 9196"/>
              <a:gd name="connsiteX72" fmla="*/ 9550 w 10000"/>
              <a:gd name="connsiteY72" fmla="*/ 7666 h 9196"/>
              <a:gd name="connsiteX73" fmla="*/ 9330 w 10000"/>
              <a:gd name="connsiteY73" fmla="*/ 7882 h 9196"/>
              <a:gd name="connsiteX74" fmla="*/ 9107 w 10000"/>
              <a:gd name="connsiteY74" fmla="*/ 8104 h 9196"/>
              <a:gd name="connsiteX75" fmla="*/ 8659 w 10000"/>
              <a:gd name="connsiteY75" fmla="*/ 8323 h 9196"/>
              <a:gd name="connsiteX76" fmla="*/ 7766 w 10000"/>
              <a:gd name="connsiteY76" fmla="*/ 8756 h 9196"/>
              <a:gd name="connsiteX77" fmla="*/ 6899 w 10000"/>
              <a:gd name="connsiteY77" fmla="*/ 8978 h 9196"/>
              <a:gd name="connsiteX78" fmla="*/ 6231 w 10000"/>
              <a:gd name="connsiteY78" fmla="*/ 8978 h 9196"/>
              <a:gd name="connsiteX79" fmla="*/ 5332 w 10000"/>
              <a:gd name="connsiteY79" fmla="*/ 9196 h 9196"/>
              <a:gd name="connsiteX80" fmla="*/ 5332 w 10000"/>
              <a:gd name="connsiteY80" fmla="*/ 9196 h 9196"/>
              <a:gd name="connsiteX0" fmla="*/ 5332 w 10000"/>
              <a:gd name="connsiteY0" fmla="*/ 9448 h 9448"/>
              <a:gd name="connsiteX1" fmla="*/ 4665 w 10000"/>
              <a:gd name="connsiteY1" fmla="*/ 9448 h 9448"/>
              <a:gd name="connsiteX2" fmla="*/ 3991 w 10000"/>
              <a:gd name="connsiteY2" fmla="*/ 9448 h 9448"/>
              <a:gd name="connsiteX3" fmla="*/ 3323 w 10000"/>
              <a:gd name="connsiteY3" fmla="*/ 9211 h 9448"/>
              <a:gd name="connsiteX4" fmla="*/ 2654 w 10000"/>
              <a:gd name="connsiteY4" fmla="*/ 8970 h 9448"/>
              <a:gd name="connsiteX5" fmla="*/ 2007 w 10000"/>
              <a:gd name="connsiteY5" fmla="*/ 8735 h 9448"/>
              <a:gd name="connsiteX6" fmla="*/ 1564 w 10000"/>
              <a:gd name="connsiteY6" fmla="*/ 8261 h 9448"/>
              <a:gd name="connsiteX7" fmla="*/ 1118 w 10000"/>
              <a:gd name="connsiteY7" fmla="*/ 8019 h 9448"/>
              <a:gd name="connsiteX8" fmla="*/ 894 w 10000"/>
              <a:gd name="connsiteY8" fmla="*/ 7307 h 9448"/>
              <a:gd name="connsiteX9" fmla="*/ 445 w 10000"/>
              <a:gd name="connsiteY9" fmla="*/ 6834 h 9448"/>
              <a:gd name="connsiteX10" fmla="*/ 220 w 10000"/>
              <a:gd name="connsiteY10" fmla="*/ 6151 h 9448"/>
              <a:gd name="connsiteX11" fmla="*/ 220 w 10000"/>
              <a:gd name="connsiteY11" fmla="*/ 5436 h 9448"/>
              <a:gd name="connsiteX12" fmla="*/ 0 w 10000"/>
              <a:gd name="connsiteY12" fmla="*/ 4724 h 9448"/>
              <a:gd name="connsiteX13" fmla="*/ 0 w 10000"/>
              <a:gd name="connsiteY13" fmla="*/ 4014 h 9448"/>
              <a:gd name="connsiteX14" fmla="*/ 0 w 10000"/>
              <a:gd name="connsiteY14" fmla="*/ 3297 h 9448"/>
              <a:gd name="connsiteX15" fmla="*/ 220 w 10000"/>
              <a:gd name="connsiteY15" fmla="*/ 2111 h 9448"/>
              <a:gd name="connsiteX16" fmla="*/ 220 w 10000"/>
              <a:gd name="connsiteY16" fmla="*/ 1874 h 9448"/>
              <a:gd name="connsiteX17" fmla="*/ 220 w 10000"/>
              <a:gd name="connsiteY17" fmla="*/ 1398 h 9448"/>
              <a:gd name="connsiteX18" fmla="*/ 445 w 10000"/>
              <a:gd name="connsiteY18" fmla="*/ 951 h 9448"/>
              <a:gd name="connsiteX19" fmla="*/ 445 w 10000"/>
              <a:gd name="connsiteY19" fmla="*/ 472 h 9448"/>
              <a:gd name="connsiteX20" fmla="*/ 445 w 10000"/>
              <a:gd name="connsiteY20" fmla="*/ 0 h 9448"/>
              <a:gd name="connsiteX21" fmla="*/ 1339 w 10000"/>
              <a:gd name="connsiteY21" fmla="*/ 472 h 9448"/>
              <a:gd name="connsiteX22" fmla="*/ 1339 w 10000"/>
              <a:gd name="connsiteY22" fmla="*/ 1398 h 9448"/>
              <a:gd name="connsiteX23" fmla="*/ 1339 w 10000"/>
              <a:gd name="connsiteY23" fmla="*/ 2111 h 9448"/>
              <a:gd name="connsiteX24" fmla="*/ 1118 w 10000"/>
              <a:gd name="connsiteY24" fmla="*/ 3060 h 9448"/>
              <a:gd name="connsiteX25" fmla="*/ 1118 w 10000"/>
              <a:gd name="connsiteY25" fmla="*/ 3773 h 9448"/>
              <a:gd name="connsiteX26" fmla="*/ 1118 w 10000"/>
              <a:gd name="connsiteY26" fmla="*/ 4249 h 9448"/>
              <a:gd name="connsiteX27" fmla="*/ 1118 w 10000"/>
              <a:gd name="connsiteY27" fmla="*/ 4963 h 9448"/>
              <a:gd name="connsiteX28" fmla="*/ 1339 w 10000"/>
              <a:gd name="connsiteY28" fmla="*/ 5436 h 9448"/>
              <a:gd name="connsiteX29" fmla="*/ 1339 w 10000"/>
              <a:gd name="connsiteY29" fmla="*/ 5677 h 9448"/>
              <a:gd name="connsiteX30" fmla="*/ 1564 w 10000"/>
              <a:gd name="connsiteY30" fmla="*/ 6151 h 9448"/>
              <a:gd name="connsiteX31" fmla="*/ 1786 w 10000"/>
              <a:gd name="connsiteY31" fmla="*/ 6387 h 9448"/>
              <a:gd name="connsiteX32" fmla="*/ 2007 w 10000"/>
              <a:gd name="connsiteY32" fmla="*/ 6624 h 9448"/>
              <a:gd name="connsiteX33" fmla="*/ 2874 w 10000"/>
              <a:gd name="connsiteY33" fmla="*/ 7069 h 9448"/>
              <a:gd name="connsiteX34" fmla="*/ 3323 w 10000"/>
              <a:gd name="connsiteY34" fmla="*/ 7307 h 9448"/>
              <a:gd name="connsiteX35" fmla="*/ 3767 w 10000"/>
              <a:gd name="connsiteY35" fmla="*/ 7307 h 9448"/>
              <a:gd name="connsiteX36" fmla="*/ 4220 w 10000"/>
              <a:gd name="connsiteY36" fmla="*/ 7546 h 9448"/>
              <a:gd name="connsiteX37" fmla="*/ 4887 w 10000"/>
              <a:gd name="connsiteY37" fmla="*/ 7546 h 9448"/>
              <a:gd name="connsiteX38" fmla="*/ 5332 w 10000"/>
              <a:gd name="connsiteY38" fmla="*/ 7307 h 9448"/>
              <a:gd name="connsiteX39" fmla="*/ 6005 w 10000"/>
              <a:gd name="connsiteY39" fmla="*/ 7307 h 9448"/>
              <a:gd name="connsiteX40" fmla="*/ 6675 w 10000"/>
              <a:gd name="connsiteY40" fmla="*/ 7069 h 9448"/>
              <a:gd name="connsiteX41" fmla="*/ 7122 w 10000"/>
              <a:gd name="connsiteY41" fmla="*/ 7069 h 9448"/>
              <a:gd name="connsiteX42" fmla="*/ 7567 w 10000"/>
              <a:gd name="connsiteY42" fmla="*/ 6624 h 9448"/>
              <a:gd name="connsiteX43" fmla="*/ 7766 w 10000"/>
              <a:gd name="connsiteY43" fmla="*/ 6387 h 9448"/>
              <a:gd name="connsiteX44" fmla="*/ 7986 w 10000"/>
              <a:gd name="connsiteY44" fmla="*/ 5912 h 9448"/>
              <a:gd name="connsiteX45" fmla="*/ 8210 w 10000"/>
              <a:gd name="connsiteY45" fmla="*/ 5436 h 9448"/>
              <a:gd name="connsiteX46" fmla="*/ 8436 w 10000"/>
              <a:gd name="connsiteY46" fmla="*/ 4487 h 9448"/>
              <a:gd name="connsiteX47" fmla="*/ 8436 w 10000"/>
              <a:gd name="connsiteY47" fmla="*/ 3537 h 9448"/>
              <a:gd name="connsiteX48" fmla="*/ 8659 w 10000"/>
              <a:gd name="connsiteY48" fmla="*/ 3060 h 9448"/>
              <a:gd name="connsiteX49" fmla="*/ 8659 w 10000"/>
              <a:gd name="connsiteY49" fmla="*/ 2585 h 9448"/>
              <a:gd name="connsiteX50" fmla="*/ 8659 w 10000"/>
              <a:gd name="connsiteY50" fmla="*/ 2347 h 9448"/>
              <a:gd name="connsiteX51" fmla="*/ 8883 w 10000"/>
              <a:gd name="connsiteY51" fmla="*/ 2111 h 9448"/>
              <a:gd name="connsiteX52" fmla="*/ 8883 w 10000"/>
              <a:gd name="connsiteY52" fmla="*/ 1874 h 9448"/>
              <a:gd name="connsiteX53" fmla="*/ 8883 w 10000"/>
              <a:gd name="connsiteY53" fmla="*/ 1634 h 9448"/>
              <a:gd name="connsiteX54" fmla="*/ 8883 w 10000"/>
              <a:gd name="connsiteY54" fmla="*/ 1634 h 9448"/>
              <a:gd name="connsiteX55" fmla="*/ 9107 w 10000"/>
              <a:gd name="connsiteY55" fmla="*/ 1634 h 9448"/>
              <a:gd name="connsiteX56" fmla="*/ 9107 w 10000"/>
              <a:gd name="connsiteY56" fmla="*/ 1634 h 9448"/>
              <a:gd name="connsiteX57" fmla="*/ 9107 w 10000"/>
              <a:gd name="connsiteY57" fmla="*/ 1874 h 9448"/>
              <a:gd name="connsiteX58" fmla="*/ 9330 w 10000"/>
              <a:gd name="connsiteY58" fmla="*/ 2111 h 9448"/>
              <a:gd name="connsiteX59" fmla="*/ 9330 w 10000"/>
              <a:gd name="connsiteY59" fmla="*/ 2347 h 9448"/>
              <a:gd name="connsiteX60" fmla="*/ 9330 w 10000"/>
              <a:gd name="connsiteY60" fmla="*/ 2822 h 9448"/>
              <a:gd name="connsiteX61" fmla="*/ 9330 w 10000"/>
              <a:gd name="connsiteY61" fmla="*/ 3297 h 9448"/>
              <a:gd name="connsiteX62" fmla="*/ 9330 w 10000"/>
              <a:gd name="connsiteY62" fmla="*/ 3773 h 9448"/>
              <a:gd name="connsiteX63" fmla="*/ 9550 w 10000"/>
              <a:gd name="connsiteY63" fmla="*/ 4724 h 9448"/>
              <a:gd name="connsiteX64" fmla="*/ 9550 w 10000"/>
              <a:gd name="connsiteY64" fmla="*/ 5436 h 9448"/>
              <a:gd name="connsiteX65" fmla="*/ 9778 w 10000"/>
              <a:gd name="connsiteY65" fmla="*/ 6151 h 9448"/>
              <a:gd name="connsiteX66" fmla="*/ 10000 w 10000"/>
              <a:gd name="connsiteY66" fmla="*/ 6624 h 9448"/>
              <a:gd name="connsiteX67" fmla="*/ 10000 w 10000"/>
              <a:gd name="connsiteY67" fmla="*/ 7069 h 9448"/>
              <a:gd name="connsiteX68" fmla="*/ 10000 w 10000"/>
              <a:gd name="connsiteY68" fmla="*/ 7307 h 9448"/>
              <a:gd name="connsiteX69" fmla="*/ 10000 w 10000"/>
              <a:gd name="connsiteY69" fmla="*/ 7546 h 9448"/>
              <a:gd name="connsiteX70" fmla="*/ 9778 w 10000"/>
              <a:gd name="connsiteY70" fmla="*/ 7546 h 9448"/>
              <a:gd name="connsiteX71" fmla="*/ 9550 w 10000"/>
              <a:gd name="connsiteY71" fmla="*/ 7784 h 9448"/>
              <a:gd name="connsiteX72" fmla="*/ 9330 w 10000"/>
              <a:gd name="connsiteY72" fmla="*/ 8019 h 9448"/>
              <a:gd name="connsiteX73" fmla="*/ 9107 w 10000"/>
              <a:gd name="connsiteY73" fmla="*/ 8261 h 9448"/>
              <a:gd name="connsiteX74" fmla="*/ 8659 w 10000"/>
              <a:gd name="connsiteY74" fmla="*/ 8499 h 9448"/>
              <a:gd name="connsiteX75" fmla="*/ 7766 w 10000"/>
              <a:gd name="connsiteY75" fmla="*/ 8970 h 9448"/>
              <a:gd name="connsiteX76" fmla="*/ 6899 w 10000"/>
              <a:gd name="connsiteY76" fmla="*/ 9211 h 9448"/>
              <a:gd name="connsiteX77" fmla="*/ 6231 w 10000"/>
              <a:gd name="connsiteY77" fmla="*/ 9211 h 9448"/>
              <a:gd name="connsiteX78" fmla="*/ 5332 w 10000"/>
              <a:gd name="connsiteY78" fmla="*/ 9448 h 9448"/>
              <a:gd name="connsiteX79" fmla="*/ 5332 w 10000"/>
              <a:gd name="connsiteY79" fmla="*/ 9448 h 944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49 h 10000"/>
              <a:gd name="connsiteX4" fmla="*/ 2654 w 10000"/>
              <a:gd name="connsiteY4" fmla="*/ 9494 h 10000"/>
              <a:gd name="connsiteX5" fmla="*/ 2007 w 10000"/>
              <a:gd name="connsiteY5" fmla="*/ 9245 h 10000"/>
              <a:gd name="connsiteX6" fmla="*/ 1564 w 10000"/>
              <a:gd name="connsiteY6" fmla="*/ 8744 h 10000"/>
              <a:gd name="connsiteX7" fmla="*/ 1118 w 10000"/>
              <a:gd name="connsiteY7" fmla="*/ 8488 h 10000"/>
              <a:gd name="connsiteX8" fmla="*/ 894 w 10000"/>
              <a:gd name="connsiteY8" fmla="*/ 7734 h 10000"/>
              <a:gd name="connsiteX9" fmla="*/ 445 w 10000"/>
              <a:gd name="connsiteY9" fmla="*/ 7233 h 10000"/>
              <a:gd name="connsiteX10" fmla="*/ 220 w 10000"/>
              <a:gd name="connsiteY10" fmla="*/ 6510 h 10000"/>
              <a:gd name="connsiteX11" fmla="*/ 220 w 10000"/>
              <a:gd name="connsiteY11" fmla="*/ 5754 h 10000"/>
              <a:gd name="connsiteX12" fmla="*/ 0 w 10000"/>
              <a:gd name="connsiteY12" fmla="*/ 5000 h 10000"/>
              <a:gd name="connsiteX13" fmla="*/ 0 w 10000"/>
              <a:gd name="connsiteY13" fmla="*/ 4249 h 10000"/>
              <a:gd name="connsiteX14" fmla="*/ 0 w 10000"/>
              <a:gd name="connsiteY14" fmla="*/ 3490 h 10000"/>
              <a:gd name="connsiteX15" fmla="*/ 220 w 10000"/>
              <a:gd name="connsiteY15" fmla="*/ 2234 h 10000"/>
              <a:gd name="connsiteX16" fmla="*/ 220 w 10000"/>
              <a:gd name="connsiteY16" fmla="*/ 1983 h 10000"/>
              <a:gd name="connsiteX17" fmla="*/ 220 w 10000"/>
              <a:gd name="connsiteY17" fmla="*/ 1480 h 10000"/>
              <a:gd name="connsiteX18" fmla="*/ 445 w 10000"/>
              <a:gd name="connsiteY18" fmla="*/ 1007 h 10000"/>
              <a:gd name="connsiteX19" fmla="*/ 445 w 10000"/>
              <a:gd name="connsiteY19" fmla="*/ 500 h 10000"/>
              <a:gd name="connsiteX20" fmla="*/ 445 w 10000"/>
              <a:gd name="connsiteY20" fmla="*/ 0 h 10000"/>
              <a:gd name="connsiteX21" fmla="*/ 1339 w 10000"/>
              <a:gd name="connsiteY21" fmla="*/ 1480 h 10000"/>
              <a:gd name="connsiteX22" fmla="*/ 1339 w 10000"/>
              <a:gd name="connsiteY22" fmla="*/ 2234 h 10000"/>
              <a:gd name="connsiteX23" fmla="*/ 1118 w 10000"/>
              <a:gd name="connsiteY23" fmla="*/ 3239 h 10000"/>
              <a:gd name="connsiteX24" fmla="*/ 1118 w 10000"/>
              <a:gd name="connsiteY24" fmla="*/ 3993 h 10000"/>
              <a:gd name="connsiteX25" fmla="*/ 1118 w 10000"/>
              <a:gd name="connsiteY25" fmla="*/ 4497 h 10000"/>
              <a:gd name="connsiteX26" fmla="*/ 1118 w 10000"/>
              <a:gd name="connsiteY26" fmla="*/ 5253 h 10000"/>
              <a:gd name="connsiteX27" fmla="*/ 1339 w 10000"/>
              <a:gd name="connsiteY27" fmla="*/ 5754 h 10000"/>
              <a:gd name="connsiteX28" fmla="*/ 1339 w 10000"/>
              <a:gd name="connsiteY28" fmla="*/ 6009 h 10000"/>
              <a:gd name="connsiteX29" fmla="*/ 1564 w 10000"/>
              <a:gd name="connsiteY29" fmla="*/ 6510 h 10000"/>
              <a:gd name="connsiteX30" fmla="*/ 1786 w 10000"/>
              <a:gd name="connsiteY30" fmla="*/ 6760 h 10000"/>
              <a:gd name="connsiteX31" fmla="*/ 2007 w 10000"/>
              <a:gd name="connsiteY31" fmla="*/ 7011 h 10000"/>
              <a:gd name="connsiteX32" fmla="*/ 2874 w 10000"/>
              <a:gd name="connsiteY32" fmla="*/ 7482 h 10000"/>
              <a:gd name="connsiteX33" fmla="*/ 3323 w 10000"/>
              <a:gd name="connsiteY33" fmla="*/ 7734 h 10000"/>
              <a:gd name="connsiteX34" fmla="*/ 3767 w 10000"/>
              <a:gd name="connsiteY34" fmla="*/ 7734 h 10000"/>
              <a:gd name="connsiteX35" fmla="*/ 4220 w 10000"/>
              <a:gd name="connsiteY35" fmla="*/ 7987 h 10000"/>
              <a:gd name="connsiteX36" fmla="*/ 4887 w 10000"/>
              <a:gd name="connsiteY36" fmla="*/ 7987 h 10000"/>
              <a:gd name="connsiteX37" fmla="*/ 5332 w 10000"/>
              <a:gd name="connsiteY37" fmla="*/ 7734 h 10000"/>
              <a:gd name="connsiteX38" fmla="*/ 6005 w 10000"/>
              <a:gd name="connsiteY38" fmla="*/ 7734 h 10000"/>
              <a:gd name="connsiteX39" fmla="*/ 6675 w 10000"/>
              <a:gd name="connsiteY39" fmla="*/ 7482 h 10000"/>
              <a:gd name="connsiteX40" fmla="*/ 7122 w 10000"/>
              <a:gd name="connsiteY40" fmla="*/ 7482 h 10000"/>
              <a:gd name="connsiteX41" fmla="*/ 7567 w 10000"/>
              <a:gd name="connsiteY41" fmla="*/ 7011 h 10000"/>
              <a:gd name="connsiteX42" fmla="*/ 7766 w 10000"/>
              <a:gd name="connsiteY42" fmla="*/ 6760 h 10000"/>
              <a:gd name="connsiteX43" fmla="*/ 7986 w 10000"/>
              <a:gd name="connsiteY43" fmla="*/ 6257 h 10000"/>
              <a:gd name="connsiteX44" fmla="*/ 8210 w 10000"/>
              <a:gd name="connsiteY44" fmla="*/ 5754 h 10000"/>
              <a:gd name="connsiteX45" fmla="*/ 8436 w 10000"/>
              <a:gd name="connsiteY45" fmla="*/ 4749 h 10000"/>
              <a:gd name="connsiteX46" fmla="*/ 8436 w 10000"/>
              <a:gd name="connsiteY46" fmla="*/ 3744 h 10000"/>
              <a:gd name="connsiteX47" fmla="*/ 8659 w 10000"/>
              <a:gd name="connsiteY47" fmla="*/ 3239 h 10000"/>
              <a:gd name="connsiteX48" fmla="*/ 8659 w 10000"/>
              <a:gd name="connsiteY48" fmla="*/ 2736 h 10000"/>
              <a:gd name="connsiteX49" fmla="*/ 8659 w 10000"/>
              <a:gd name="connsiteY49" fmla="*/ 2484 h 10000"/>
              <a:gd name="connsiteX50" fmla="*/ 8883 w 10000"/>
              <a:gd name="connsiteY50" fmla="*/ 2234 h 10000"/>
              <a:gd name="connsiteX51" fmla="*/ 8883 w 10000"/>
              <a:gd name="connsiteY51" fmla="*/ 1983 h 10000"/>
              <a:gd name="connsiteX52" fmla="*/ 8883 w 10000"/>
              <a:gd name="connsiteY52" fmla="*/ 1729 h 10000"/>
              <a:gd name="connsiteX53" fmla="*/ 8883 w 10000"/>
              <a:gd name="connsiteY53" fmla="*/ 1729 h 10000"/>
              <a:gd name="connsiteX54" fmla="*/ 9107 w 10000"/>
              <a:gd name="connsiteY54" fmla="*/ 1729 h 10000"/>
              <a:gd name="connsiteX55" fmla="*/ 9107 w 10000"/>
              <a:gd name="connsiteY55" fmla="*/ 1729 h 10000"/>
              <a:gd name="connsiteX56" fmla="*/ 9107 w 10000"/>
              <a:gd name="connsiteY56" fmla="*/ 1983 h 10000"/>
              <a:gd name="connsiteX57" fmla="*/ 9330 w 10000"/>
              <a:gd name="connsiteY57" fmla="*/ 2234 h 10000"/>
              <a:gd name="connsiteX58" fmla="*/ 9330 w 10000"/>
              <a:gd name="connsiteY58" fmla="*/ 2484 h 10000"/>
              <a:gd name="connsiteX59" fmla="*/ 9330 w 10000"/>
              <a:gd name="connsiteY59" fmla="*/ 2987 h 10000"/>
              <a:gd name="connsiteX60" fmla="*/ 9330 w 10000"/>
              <a:gd name="connsiteY60" fmla="*/ 3490 h 10000"/>
              <a:gd name="connsiteX61" fmla="*/ 9330 w 10000"/>
              <a:gd name="connsiteY61" fmla="*/ 3993 h 10000"/>
              <a:gd name="connsiteX62" fmla="*/ 9550 w 10000"/>
              <a:gd name="connsiteY62" fmla="*/ 5000 h 10000"/>
              <a:gd name="connsiteX63" fmla="*/ 9550 w 10000"/>
              <a:gd name="connsiteY63" fmla="*/ 5754 h 10000"/>
              <a:gd name="connsiteX64" fmla="*/ 9778 w 10000"/>
              <a:gd name="connsiteY64" fmla="*/ 6510 h 10000"/>
              <a:gd name="connsiteX65" fmla="*/ 10000 w 10000"/>
              <a:gd name="connsiteY65" fmla="*/ 7011 h 10000"/>
              <a:gd name="connsiteX66" fmla="*/ 10000 w 10000"/>
              <a:gd name="connsiteY66" fmla="*/ 7482 h 10000"/>
              <a:gd name="connsiteX67" fmla="*/ 10000 w 10000"/>
              <a:gd name="connsiteY67" fmla="*/ 7734 h 10000"/>
              <a:gd name="connsiteX68" fmla="*/ 10000 w 10000"/>
              <a:gd name="connsiteY68" fmla="*/ 7987 h 10000"/>
              <a:gd name="connsiteX69" fmla="*/ 9778 w 10000"/>
              <a:gd name="connsiteY69" fmla="*/ 7987 h 10000"/>
              <a:gd name="connsiteX70" fmla="*/ 9550 w 10000"/>
              <a:gd name="connsiteY70" fmla="*/ 8239 h 10000"/>
              <a:gd name="connsiteX71" fmla="*/ 9330 w 10000"/>
              <a:gd name="connsiteY71" fmla="*/ 8488 h 10000"/>
              <a:gd name="connsiteX72" fmla="*/ 9107 w 10000"/>
              <a:gd name="connsiteY72" fmla="*/ 8744 h 10000"/>
              <a:gd name="connsiteX73" fmla="*/ 8659 w 10000"/>
              <a:gd name="connsiteY73" fmla="*/ 8996 h 10000"/>
              <a:gd name="connsiteX74" fmla="*/ 7766 w 10000"/>
              <a:gd name="connsiteY74" fmla="*/ 9494 h 10000"/>
              <a:gd name="connsiteX75" fmla="*/ 6899 w 10000"/>
              <a:gd name="connsiteY75" fmla="*/ 9749 h 10000"/>
              <a:gd name="connsiteX76" fmla="*/ 6231 w 10000"/>
              <a:gd name="connsiteY76" fmla="*/ 9749 h 10000"/>
              <a:gd name="connsiteX77" fmla="*/ 5332 w 10000"/>
              <a:gd name="connsiteY77" fmla="*/ 10000 h 10000"/>
              <a:gd name="connsiteX78" fmla="*/ 5332 w 10000"/>
              <a:gd name="connsiteY78" fmla="*/ 10000 h 10000"/>
              <a:gd name="connsiteX0" fmla="*/ 5332 w 10000"/>
              <a:gd name="connsiteY0" fmla="*/ 9500 h 9500"/>
              <a:gd name="connsiteX1" fmla="*/ 4665 w 10000"/>
              <a:gd name="connsiteY1" fmla="*/ 9500 h 9500"/>
              <a:gd name="connsiteX2" fmla="*/ 3991 w 10000"/>
              <a:gd name="connsiteY2" fmla="*/ 9500 h 9500"/>
              <a:gd name="connsiteX3" fmla="*/ 3323 w 10000"/>
              <a:gd name="connsiteY3" fmla="*/ 9249 h 9500"/>
              <a:gd name="connsiteX4" fmla="*/ 2654 w 10000"/>
              <a:gd name="connsiteY4" fmla="*/ 8994 h 9500"/>
              <a:gd name="connsiteX5" fmla="*/ 2007 w 10000"/>
              <a:gd name="connsiteY5" fmla="*/ 8745 h 9500"/>
              <a:gd name="connsiteX6" fmla="*/ 1564 w 10000"/>
              <a:gd name="connsiteY6" fmla="*/ 8244 h 9500"/>
              <a:gd name="connsiteX7" fmla="*/ 1118 w 10000"/>
              <a:gd name="connsiteY7" fmla="*/ 7988 h 9500"/>
              <a:gd name="connsiteX8" fmla="*/ 894 w 10000"/>
              <a:gd name="connsiteY8" fmla="*/ 7234 h 9500"/>
              <a:gd name="connsiteX9" fmla="*/ 445 w 10000"/>
              <a:gd name="connsiteY9" fmla="*/ 6733 h 9500"/>
              <a:gd name="connsiteX10" fmla="*/ 220 w 10000"/>
              <a:gd name="connsiteY10" fmla="*/ 6010 h 9500"/>
              <a:gd name="connsiteX11" fmla="*/ 220 w 10000"/>
              <a:gd name="connsiteY11" fmla="*/ 5254 h 9500"/>
              <a:gd name="connsiteX12" fmla="*/ 0 w 10000"/>
              <a:gd name="connsiteY12" fmla="*/ 4500 h 9500"/>
              <a:gd name="connsiteX13" fmla="*/ 0 w 10000"/>
              <a:gd name="connsiteY13" fmla="*/ 3749 h 9500"/>
              <a:gd name="connsiteX14" fmla="*/ 0 w 10000"/>
              <a:gd name="connsiteY14" fmla="*/ 2990 h 9500"/>
              <a:gd name="connsiteX15" fmla="*/ 220 w 10000"/>
              <a:gd name="connsiteY15" fmla="*/ 1734 h 9500"/>
              <a:gd name="connsiteX16" fmla="*/ 220 w 10000"/>
              <a:gd name="connsiteY16" fmla="*/ 1483 h 9500"/>
              <a:gd name="connsiteX17" fmla="*/ 220 w 10000"/>
              <a:gd name="connsiteY17" fmla="*/ 980 h 9500"/>
              <a:gd name="connsiteX18" fmla="*/ 445 w 10000"/>
              <a:gd name="connsiteY18" fmla="*/ 507 h 9500"/>
              <a:gd name="connsiteX19" fmla="*/ 445 w 10000"/>
              <a:gd name="connsiteY19" fmla="*/ 0 h 9500"/>
              <a:gd name="connsiteX20" fmla="*/ 1339 w 10000"/>
              <a:gd name="connsiteY20" fmla="*/ 980 h 9500"/>
              <a:gd name="connsiteX21" fmla="*/ 1339 w 10000"/>
              <a:gd name="connsiteY21" fmla="*/ 1734 h 9500"/>
              <a:gd name="connsiteX22" fmla="*/ 1118 w 10000"/>
              <a:gd name="connsiteY22" fmla="*/ 2739 h 9500"/>
              <a:gd name="connsiteX23" fmla="*/ 1118 w 10000"/>
              <a:gd name="connsiteY23" fmla="*/ 3493 h 9500"/>
              <a:gd name="connsiteX24" fmla="*/ 1118 w 10000"/>
              <a:gd name="connsiteY24" fmla="*/ 3997 h 9500"/>
              <a:gd name="connsiteX25" fmla="*/ 1118 w 10000"/>
              <a:gd name="connsiteY25" fmla="*/ 4753 h 9500"/>
              <a:gd name="connsiteX26" fmla="*/ 1339 w 10000"/>
              <a:gd name="connsiteY26" fmla="*/ 5254 h 9500"/>
              <a:gd name="connsiteX27" fmla="*/ 1339 w 10000"/>
              <a:gd name="connsiteY27" fmla="*/ 5509 h 9500"/>
              <a:gd name="connsiteX28" fmla="*/ 1564 w 10000"/>
              <a:gd name="connsiteY28" fmla="*/ 6010 h 9500"/>
              <a:gd name="connsiteX29" fmla="*/ 1786 w 10000"/>
              <a:gd name="connsiteY29" fmla="*/ 6260 h 9500"/>
              <a:gd name="connsiteX30" fmla="*/ 2007 w 10000"/>
              <a:gd name="connsiteY30" fmla="*/ 6511 h 9500"/>
              <a:gd name="connsiteX31" fmla="*/ 2874 w 10000"/>
              <a:gd name="connsiteY31" fmla="*/ 6982 h 9500"/>
              <a:gd name="connsiteX32" fmla="*/ 3323 w 10000"/>
              <a:gd name="connsiteY32" fmla="*/ 7234 h 9500"/>
              <a:gd name="connsiteX33" fmla="*/ 3767 w 10000"/>
              <a:gd name="connsiteY33" fmla="*/ 7234 h 9500"/>
              <a:gd name="connsiteX34" fmla="*/ 4220 w 10000"/>
              <a:gd name="connsiteY34" fmla="*/ 7487 h 9500"/>
              <a:gd name="connsiteX35" fmla="*/ 4887 w 10000"/>
              <a:gd name="connsiteY35" fmla="*/ 7487 h 9500"/>
              <a:gd name="connsiteX36" fmla="*/ 5332 w 10000"/>
              <a:gd name="connsiteY36" fmla="*/ 7234 h 9500"/>
              <a:gd name="connsiteX37" fmla="*/ 6005 w 10000"/>
              <a:gd name="connsiteY37" fmla="*/ 7234 h 9500"/>
              <a:gd name="connsiteX38" fmla="*/ 6675 w 10000"/>
              <a:gd name="connsiteY38" fmla="*/ 6982 h 9500"/>
              <a:gd name="connsiteX39" fmla="*/ 7122 w 10000"/>
              <a:gd name="connsiteY39" fmla="*/ 6982 h 9500"/>
              <a:gd name="connsiteX40" fmla="*/ 7567 w 10000"/>
              <a:gd name="connsiteY40" fmla="*/ 6511 h 9500"/>
              <a:gd name="connsiteX41" fmla="*/ 7766 w 10000"/>
              <a:gd name="connsiteY41" fmla="*/ 6260 h 9500"/>
              <a:gd name="connsiteX42" fmla="*/ 7986 w 10000"/>
              <a:gd name="connsiteY42" fmla="*/ 5757 h 9500"/>
              <a:gd name="connsiteX43" fmla="*/ 8210 w 10000"/>
              <a:gd name="connsiteY43" fmla="*/ 5254 h 9500"/>
              <a:gd name="connsiteX44" fmla="*/ 8436 w 10000"/>
              <a:gd name="connsiteY44" fmla="*/ 4249 h 9500"/>
              <a:gd name="connsiteX45" fmla="*/ 8436 w 10000"/>
              <a:gd name="connsiteY45" fmla="*/ 3244 h 9500"/>
              <a:gd name="connsiteX46" fmla="*/ 8659 w 10000"/>
              <a:gd name="connsiteY46" fmla="*/ 2739 h 9500"/>
              <a:gd name="connsiteX47" fmla="*/ 8659 w 10000"/>
              <a:gd name="connsiteY47" fmla="*/ 2236 h 9500"/>
              <a:gd name="connsiteX48" fmla="*/ 8659 w 10000"/>
              <a:gd name="connsiteY48" fmla="*/ 1984 h 9500"/>
              <a:gd name="connsiteX49" fmla="*/ 8883 w 10000"/>
              <a:gd name="connsiteY49" fmla="*/ 1734 h 9500"/>
              <a:gd name="connsiteX50" fmla="*/ 8883 w 10000"/>
              <a:gd name="connsiteY50" fmla="*/ 1483 h 9500"/>
              <a:gd name="connsiteX51" fmla="*/ 8883 w 10000"/>
              <a:gd name="connsiteY51" fmla="*/ 1229 h 9500"/>
              <a:gd name="connsiteX52" fmla="*/ 8883 w 10000"/>
              <a:gd name="connsiteY52" fmla="*/ 1229 h 9500"/>
              <a:gd name="connsiteX53" fmla="*/ 9107 w 10000"/>
              <a:gd name="connsiteY53" fmla="*/ 1229 h 9500"/>
              <a:gd name="connsiteX54" fmla="*/ 9107 w 10000"/>
              <a:gd name="connsiteY54" fmla="*/ 1229 h 9500"/>
              <a:gd name="connsiteX55" fmla="*/ 9107 w 10000"/>
              <a:gd name="connsiteY55" fmla="*/ 1483 h 9500"/>
              <a:gd name="connsiteX56" fmla="*/ 9330 w 10000"/>
              <a:gd name="connsiteY56" fmla="*/ 1734 h 9500"/>
              <a:gd name="connsiteX57" fmla="*/ 9330 w 10000"/>
              <a:gd name="connsiteY57" fmla="*/ 1984 h 9500"/>
              <a:gd name="connsiteX58" fmla="*/ 9330 w 10000"/>
              <a:gd name="connsiteY58" fmla="*/ 2487 h 9500"/>
              <a:gd name="connsiteX59" fmla="*/ 9330 w 10000"/>
              <a:gd name="connsiteY59" fmla="*/ 2990 h 9500"/>
              <a:gd name="connsiteX60" fmla="*/ 9330 w 10000"/>
              <a:gd name="connsiteY60" fmla="*/ 3493 h 9500"/>
              <a:gd name="connsiteX61" fmla="*/ 9550 w 10000"/>
              <a:gd name="connsiteY61" fmla="*/ 4500 h 9500"/>
              <a:gd name="connsiteX62" fmla="*/ 9550 w 10000"/>
              <a:gd name="connsiteY62" fmla="*/ 5254 h 9500"/>
              <a:gd name="connsiteX63" fmla="*/ 9778 w 10000"/>
              <a:gd name="connsiteY63" fmla="*/ 6010 h 9500"/>
              <a:gd name="connsiteX64" fmla="*/ 10000 w 10000"/>
              <a:gd name="connsiteY64" fmla="*/ 6511 h 9500"/>
              <a:gd name="connsiteX65" fmla="*/ 10000 w 10000"/>
              <a:gd name="connsiteY65" fmla="*/ 6982 h 9500"/>
              <a:gd name="connsiteX66" fmla="*/ 10000 w 10000"/>
              <a:gd name="connsiteY66" fmla="*/ 7234 h 9500"/>
              <a:gd name="connsiteX67" fmla="*/ 10000 w 10000"/>
              <a:gd name="connsiteY67" fmla="*/ 7487 h 9500"/>
              <a:gd name="connsiteX68" fmla="*/ 9778 w 10000"/>
              <a:gd name="connsiteY68" fmla="*/ 7487 h 9500"/>
              <a:gd name="connsiteX69" fmla="*/ 9550 w 10000"/>
              <a:gd name="connsiteY69" fmla="*/ 7739 h 9500"/>
              <a:gd name="connsiteX70" fmla="*/ 9330 w 10000"/>
              <a:gd name="connsiteY70" fmla="*/ 7988 h 9500"/>
              <a:gd name="connsiteX71" fmla="*/ 9107 w 10000"/>
              <a:gd name="connsiteY71" fmla="*/ 8244 h 9500"/>
              <a:gd name="connsiteX72" fmla="*/ 8659 w 10000"/>
              <a:gd name="connsiteY72" fmla="*/ 8496 h 9500"/>
              <a:gd name="connsiteX73" fmla="*/ 7766 w 10000"/>
              <a:gd name="connsiteY73" fmla="*/ 8994 h 9500"/>
              <a:gd name="connsiteX74" fmla="*/ 6899 w 10000"/>
              <a:gd name="connsiteY74" fmla="*/ 9249 h 9500"/>
              <a:gd name="connsiteX75" fmla="*/ 6231 w 10000"/>
              <a:gd name="connsiteY75" fmla="*/ 9249 h 9500"/>
              <a:gd name="connsiteX76" fmla="*/ 5332 w 10000"/>
              <a:gd name="connsiteY76" fmla="*/ 9500 h 9500"/>
              <a:gd name="connsiteX77" fmla="*/ 5332 w 10000"/>
              <a:gd name="connsiteY77" fmla="*/ 9500 h 95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36 h 10000"/>
              <a:gd name="connsiteX4" fmla="*/ 2654 w 10000"/>
              <a:gd name="connsiteY4" fmla="*/ 9467 h 10000"/>
              <a:gd name="connsiteX5" fmla="*/ 2007 w 10000"/>
              <a:gd name="connsiteY5" fmla="*/ 9205 h 10000"/>
              <a:gd name="connsiteX6" fmla="*/ 1564 w 10000"/>
              <a:gd name="connsiteY6" fmla="*/ 8678 h 10000"/>
              <a:gd name="connsiteX7" fmla="*/ 1118 w 10000"/>
              <a:gd name="connsiteY7" fmla="*/ 8408 h 10000"/>
              <a:gd name="connsiteX8" fmla="*/ 894 w 10000"/>
              <a:gd name="connsiteY8" fmla="*/ 7615 h 10000"/>
              <a:gd name="connsiteX9" fmla="*/ 445 w 10000"/>
              <a:gd name="connsiteY9" fmla="*/ 7087 h 10000"/>
              <a:gd name="connsiteX10" fmla="*/ 220 w 10000"/>
              <a:gd name="connsiteY10" fmla="*/ 6326 h 10000"/>
              <a:gd name="connsiteX11" fmla="*/ 220 w 10000"/>
              <a:gd name="connsiteY11" fmla="*/ 5531 h 10000"/>
              <a:gd name="connsiteX12" fmla="*/ 0 w 10000"/>
              <a:gd name="connsiteY12" fmla="*/ 4737 h 10000"/>
              <a:gd name="connsiteX13" fmla="*/ 0 w 10000"/>
              <a:gd name="connsiteY13" fmla="*/ 3946 h 10000"/>
              <a:gd name="connsiteX14" fmla="*/ 0 w 10000"/>
              <a:gd name="connsiteY14" fmla="*/ 3147 h 10000"/>
              <a:gd name="connsiteX15" fmla="*/ 220 w 10000"/>
              <a:gd name="connsiteY15" fmla="*/ 1825 h 10000"/>
              <a:gd name="connsiteX16" fmla="*/ 220 w 10000"/>
              <a:gd name="connsiteY16" fmla="*/ 1561 h 10000"/>
              <a:gd name="connsiteX17" fmla="*/ 220 w 10000"/>
              <a:gd name="connsiteY17" fmla="*/ 1032 h 10000"/>
              <a:gd name="connsiteX18" fmla="*/ 445 w 10000"/>
              <a:gd name="connsiteY18" fmla="*/ 0 h 10000"/>
              <a:gd name="connsiteX19" fmla="*/ 1339 w 10000"/>
              <a:gd name="connsiteY19" fmla="*/ 1032 h 10000"/>
              <a:gd name="connsiteX20" fmla="*/ 1339 w 10000"/>
              <a:gd name="connsiteY20" fmla="*/ 1825 h 10000"/>
              <a:gd name="connsiteX21" fmla="*/ 1118 w 10000"/>
              <a:gd name="connsiteY21" fmla="*/ 2883 h 10000"/>
              <a:gd name="connsiteX22" fmla="*/ 1118 w 10000"/>
              <a:gd name="connsiteY22" fmla="*/ 3677 h 10000"/>
              <a:gd name="connsiteX23" fmla="*/ 1118 w 10000"/>
              <a:gd name="connsiteY23" fmla="*/ 4207 h 10000"/>
              <a:gd name="connsiteX24" fmla="*/ 1118 w 10000"/>
              <a:gd name="connsiteY24" fmla="*/ 5003 h 10000"/>
              <a:gd name="connsiteX25" fmla="*/ 1339 w 10000"/>
              <a:gd name="connsiteY25" fmla="*/ 5531 h 10000"/>
              <a:gd name="connsiteX26" fmla="*/ 1339 w 10000"/>
              <a:gd name="connsiteY26" fmla="*/ 5799 h 10000"/>
              <a:gd name="connsiteX27" fmla="*/ 1564 w 10000"/>
              <a:gd name="connsiteY27" fmla="*/ 6326 h 10000"/>
              <a:gd name="connsiteX28" fmla="*/ 1786 w 10000"/>
              <a:gd name="connsiteY28" fmla="*/ 6589 h 10000"/>
              <a:gd name="connsiteX29" fmla="*/ 2007 w 10000"/>
              <a:gd name="connsiteY29" fmla="*/ 6854 h 10000"/>
              <a:gd name="connsiteX30" fmla="*/ 2874 w 10000"/>
              <a:gd name="connsiteY30" fmla="*/ 7349 h 10000"/>
              <a:gd name="connsiteX31" fmla="*/ 3323 w 10000"/>
              <a:gd name="connsiteY31" fmla="*/ 7615 h 10000"/>
              <a:gd name="connsiteX32" fmla="*/ 3767 w 10000"/>
              <a:gd name="connsiteY32" fmla="*/ 7615 h 10000"/>
              <a:gd name="connsiteX33" fmla="*/ 4220 w 10000"/>
              <a:gd name="connsiteY33" fmla="*/ 7881 h 10000"/>
              <a:gd name="connsiteX34" fmla="*/ 4887 w 10000"/>
              <a:gd name="connsiteY34" fmla="*/ 7881 h 10000"/>
              <a:gd name="connsiteX35" fmla="*/ 5332 w 10000"/>
              <a:gd name="connsiteY35" fmla="*/ 7615 h 10000"/>
              <a:gd name="connsiteX36" fmla="*/ 6005 w 10000"/>
              <a:gd name="connsiteY36" fmla="*/ 7615 h 10000"/>
              <a:gd name="connsiteX37" fmla="*/ 6675 w 10000"/>
              <a:gd name="connsiteY37" fmla="*/ 7349 h 10000"/>
              <a:gd name="connsiteX38" fmla="*/ 7122 w 10000"/>
              <a:gd name="connsiteY38" fmla="*/ 7349 h 10000"/>
              <a:gd name="connsiteX39" fmla="*/ 7567 w 10000"/>
              <a:gd name="connsiteY39" fmla="*/ 6854 h 10000"/>
              <a:gd name="connsiteX40" fmla="*/ 7766 w 10000"/>
              <a:gd name="connsiteY40" fmla="*/ 6589 h 10000"/>
              <a:gd name="connsiteX41" fmla="*/ 7986 w 10000"/>
              <a:gd name="connsiteY41" fmla="*/ 6060 h 10000"/>
              <a:gd name="connsiteX42" fmla="*/ 8210 w 10000"/>
              <a:gd name="connsiteY42" fmla="*/ 5531 h 10000"/>
              <a:gd name="connsiteX43" fmla="*/ 8436 w 10000"/>
              <a:gd name="connsiteY43" fmla="*/ 4473 h 10000"/>
              <a:gd name="connsiteX44" fmla="*/ 8436 w 10000"/>
              <a:gd name="connsiteY44" fmla="*/ 3415 h 10000"/>
              <a:gd name="connsiteX45" fmla="*/ 8659 w 10000"/>
              <a:gd name="connsiteY45" fmla="*/ 2883 h 10000"/>
              <a:gd name="connsiteX46" fmla="*/ 8659 w 10000"/>
              <a:gd name="connsiteY46" fmla="*/ 2354 h 10000"/>
              <a:gd name="connsiteX47" fmla="*/ 8659 w 10000"/>
              <a:gd name="connsiteY47" fmla="*/ 2088 h 10000"/>
              <a:gd name="connsiteX48" fmla="*/ 8883 w 10000"/>
              <a:gd name="connsiteY48" fmla="*/ 1825 h 10000"/>
              <a:gd name="connsiteX49" fmla="*/ 8883 w 10000"/>
              <a:gd name="connsiteY49" fmla="*/ 1561 h 10000"/>
              <a:gd name="connsiteX50" fmla="*/ 8883 w 10000"/>
              <a:gd name="connsiteY50" fmla="*/ 1294 h 10000"/>
              <a:gd name="connsiteX51" fmla="*/ 8883 w 10000"/>
              <a:gd name="connsiteY51" fmla="*/ 1294 h 10000"/>
              <a:gd name="connsiteX52" fmla="*/ 9107 w 10000"/>
              <a:gd name="connsiteY52" fmla="*/ 1294 h 10000"/>
              <a:gd name="connsiteX53" fmla="*/ 9107 w 10000"/>
              <a:gd name="connsiteY53" fmla="*/ 1294 h 10000"/>
              <a:gd name="connsiteX54" fmla="*/ 9107 w 10000"/>
              <a:gd name="connsiteY54" fmla="*/ 1561 h 10000"/>
              <a:gd name="connsiteX55" fmla="*/ 9330 w 10000"/>
              <a:gd name="connsiteY55" fmla="*/ 1825 h 10000"/>
              <a:gd name="connsiteX56" fmla="*/ 9330 w 10000"/>
              <a:gd name="connsiteY56" fmla="*/ 2088 h 10000"/>
              <a:gd name="connsiteX57" fmla="*/ 9330 w 10000"/>
              <a:gd name="connsiteY57" fmla="*/ 2618 h 10000"/>
              <a:gd name="connsiteX58" fmla="*/ 9330 w 10000"/>
              <a:gd name="connsiteY58" fmla="*/ 3147 h 10000"/>
              <a:gd name="connsiteX59" fmla="*/ 9330 w 10000"/>
              <a:gd name="connsiteY59" fmla="*/ 3677 h 10000"/>
              <a:gd name="connsiteX60" fmla="*/ 9550 w 10000"/>
              <a:gd name="connsiteY60" fmla="*/ 4737 h 10000"/>
              <a:gd name="connsiteX61" fmla="*/ 9550 w 10000"/>
              <a:gd name="connsiteY61" fmla="*/ 5531 h 10000"/>
              <a:gd name="connsiteX62" fmla="*/ 9778 w 10000"/>
              <a:gd name="connsiteY62" fmla="*/ 6326 h 10000"/>
              <a:gd name="connsiteX63" fmla="*/ 10000 w 10000"/>
              <a:gd name="connsiteY63" fmla="*/ 6854 h 10000"/>
              <a:gd name="connsiteX64" fmla="*/ 10000 w 10000"/>
              <a:gd name="connsiteY64" fmla="*/ 7349 h 10000"/>
              <a:gd name="connsiteX65" fmla="*/ 10000 w 10000"/>
              <a:gd name="connsiteY65" fmla="*/ 7615 h 10000"/>
              <a:gd name="connsiteX66" fmla="*/ 10000 w 10000"/>
              <a:gd name="connsiteY66" fmla="*/ 7881 h 10000"/>
              <a:gd name="connsiteX67" fmla="*/ 9778 w 10000"/>
              <a:gd name="connsiteY67" fmla="*/ 7881 h 10000"/>
              <a:gd name="connsiteX68" fmla="*/ 9550 w 10000"/>
              <a:gd name="connsiteY68" fmla="*/ 8146 h 10000"/>
              <a:gd name="connsiteX69" fmla="*/ 9330 w 10000"/>
              <a:gd name="connsiteY69" fmla="*/ 8408 h 10000"/>
              <a:gd name="connsiteX70" fmla="*/ 9107 w 10000"/>
              <a:gd name="connsiteY70" fmla="*/ 8678 h 10000"/>
              <a:gd name="connsiteX71" fmla="*/ 8659 w 10000"/>
              <a:gd name="connsiteY71" fmla="*/ 8943 h 10000"/>
              <a:gd name="connsiteX72" fmla="*/ 7766 w 10000"/>
              <a:gd name="connsiteY72" fmla="*/ 9467 h 10000"/>
              <a:gd name="connsiteX73" fmla="*/ 6899 w 10000"/>
              <a:gd name="connsiteY73" fmla="*/ 9736 h 10000"/>
              <a:gd name="connsiteX74" fmla="*/ 6231 w 10000"/>
              <a:gd name="connsiteY74" fmla="*/ 9736 h 10000"/>
              <a:gd name="connsiteX75" fmla="*/ 5332 w 10000"/>
              <a:gd name="connsiteY75" fmla="*/ 10000 h 10000"/>
              <a:gd name="connsiteX76" fmla="*/ 5332 w 10000"/>
              <a:gd name="connsiteY76" fmla="*/ 10000 h 10000"/>
              <a:gd name="connsiteX0" fmla="*/ 5332 w 10000"/>
              <a:gd name="connsiteY0" fmla="*/ 9100 h 9100"/>
              <a:gd name="connsiteX1" fmla="*/ 4665 w 10000"/>
              <a:gd name="connsiteY1" fmla="*/ 9100 h 9100"/>
              <a:gd name="connsiteX2" fmla="*/ 3991 w 10000"/>
              <a:gd name="connsiteY2" fmla="*/ 9100 h 9100"/>
              <a:gd name="connsiteX3" fmla="*/ 3323 w 10000"/>
              <a:gd name="connsiteY3" fmla="*/ 8836 h 9100"/>
              <a:gd name="connsiteX4" fmla="*/ 2654 w 10000"/>
              <a:gd name="connsiteY4" fmla="*/ 8567 h 9100"/>
              <a:gd name="connsiteX5" fmla="*/ 2007 w 10000"/>
              <a:gd name="connsiteY5" fmla="*/ 8305 h 9100"/>
              <a:gd name="connsiteX6" fmla="*/ 1564 w 10000"/>
              <a:gd name="connsiteY6" fmla="*/ 7778 h 9100"/>
              <a:gd name="connsiteX7" fmla="*/ 1118 w 10000"/>
              <a:gd name="connsiteY7" fmla="*/ 7508 h 9100"/>
              <a:gd name="connsiteX8" fmla="*/ 894 w 10000"/>
              <a:gd name="connsiteY8" fmla="*/ 6715 h 9100"/>
              <a:gd name="connsiteX9" fmla="*/ 445 w 10000"/>
              <a:gd name="connsiteY9" fmla="*/ 6187 h 9100"/>
              <a:gd name="connsiteX10" fmla="*/ 220 w 10000"/>
              <a:gd name="connsiteY10" fmla="*/ 5426 h 9100"/>
              <a:gd name="connsiteX11" fmla="*/ 220 w 10000"/>
              <a:gd name="connsiteY11" fmla="*/ 4631 h 9100"/>
              <a:gd name="connsiteX12" fmla="*/ 0 w 10000"/>
              <a:gd name="connsiteY12" fmla="*/ 3837 h 9100"/>
              <a:gd name="connsiteX13" fmla="*/ 0 w 10000"/>
              <a:gd name="connsiteY13" fmla="*/ 3046 h 9100"/>
              <a:gd name="connsiteX14" fmla="*/ 0 w 10000"/>
              <a:gd name="connsiteY14" fmla="*/ 2247 h 9100"/>
              <a:gd name="connsiteX15" fmla="*/ 220 w 10000"/>
              <a:gd name="connsiteY15" fmla="*/ 925 h 9100"/>
              <a:gd name="connsiteX16" fmla="*/ 220 w 10000"/>
              <a:gd name="connsiteY16" fmla="*/ 661 h 9100"/>
              <a:gd name="connsiteX17" fmla="*/ 220 w 10000"/>
              <a:gd name="connsiteY17" fmla="*/ 132 h 9100"/>
              <a:gd name="connsiteX18" fmla="*/ 1339 w 10000"/>
              <a:gd name="connsiteY18" fmla="*/ 132 h 9100"/>
              <a:gd name="connsiteX19" fmla="*/ 1339 w 10000"/>
              <a:gd name="connsiteY19" fmla="*/ 925 h 9100"/>
              <a:gd name="connsiteX20" fmla="*/ 1118 w 10000"/>
              <a:gd name="connsiteY20" fmla="*/ 1983 h 9100"/>
              <a:gd name="connsiteX21" fmla="*/ 1118 w 10000"/>
              <a:gd name="connsiteY21" fmla="*/ 2777 h 9100"/>
              <a:gd name="connsiteX22" fmla="*/ 1118 w 10000"/>
              <a:gd name="connsiteY22" fmla="*/ 3307 h 9100"/>
              <a:gd name="connsiteX23" fmla="*/ 1118 w 10000"/>
              <a:gd name="connsiteY23" fmla="*/ 4103 h 9100"/>
              <a:gd name="connsiteX24" fmla="*/ 1339 w 10000"/>
              <a:gd name="connsiteY24" fmla="*/ 4631 h 9100"/>
              <a:gd name="connsiteX25" fmla="*/ 1339 w 10000"/>
              <a:gd name="connsiteY25" fmla="*/ 4899 h 9100"/>
              <a:gd name="connsiteX26" fmla="*/ 1564 w 10000"/>
              <a:gd name="connsiteY26" fmla="*/ 5426 h 9100"/>
              <a:gd name="connsiteX27" fmla="*/ 1786 w 10000"/>
              <a:gd name="connsiteY27" fmla="*/ 5689 h 9100"/>
              <a:gd name="connsiteX28" fmla="*/ 2007 w 10000"/>
              <a:gd name="connsiteY28" fmla="*/ 5954 h 9100"/>
              <a:gd name="connsiteX29" fmla="*/ 2874 w 10000"/>
              <a:gd name="connsiteY29" fmla="*/ 6449 h 9100"/>
              <a:gd name="connsiteX30" fmla="*/ 3323 w 10000"/>
              <a:gd name="connsiteY30" fmla="*/ 6715 h 9100"/>
              <a:gd name="connsiteX31" fmla="*/ 3767 w 10000"/>
              <a:gd name="connsiteY31" fmla="*/ 6715 h 9100"/>
              <a:gd name="connsiteX32" fmla="*/ 4220 w 10000"/>
              <a:gd name="connsiteY32" fmla="*/ 6981 h 9100"/>
              <a:gd name="connsiteX33" fmla="*/ 4887 w 10000"/>
              <a:gd name="connsiteY33" fmla="*/ 6981 h 9100"/>
              <a:gd name="connsiteX34" fmla="*/ 5332 w 10000"/>
              <a:gd name="connsiteY34" fmla="*/ 6715 h 9100"/>
              <a:gd name="connsiteX35" fmla="*/ 6005 w 10000"/>
              <a:gd name="connsiteY35" fmla="*/ 6715 h 9100"/>
              <a:gd name="connsiteX36" fmla="*/ 6675 w 10000"/>
              <a:gd name="connsiteY36" fmla="*/ 6449 h 9100"/>
              <a:gd name="connsiteX37" fmla="*/ 7122 w 10000"/>
              <a:gd name="connsiteY37" fmla="*/ 6449 h 9100"/>
              <a:gd name="connsiteX38" fmla="*/ 7567 w 10000"/>
              <a:gd name="connsiteY38" fmla="*/ 5954 h 9100"/>
              <a:gd name="connsiteX39" fmla="*/ 7766 w 10000"/>
              <a:gd name="connsiteY39" fmla="*/ 5689 h 9100"/>
              <a:gd name="connsiteX40" fmla="*/ 7986 w 10000"/>
              <a:gd name="connsiteY40" fmla="*/ 5160 h 9100"/>
              <a:gd name="connsiteX41" fmla="*/ 8210 w 10000"/>
              <a:gd name="connsiteY41" fmla="*/ 4631 h 9100"/>
              <a:gd name="connsiteX42" fmla="*/ 8436 w 10000"/>
              <a:gd name="connsiteY42" fmla="*/ 3573 h 9100"/>
              <a:gd name="connsiteX43" fmla="*/ 8436 w 10000"/>
              <a:gd name="connsiteY43" fmla="*/ 2515 h 9100"/>
              <a:gd name="connsiteX44" fmla="*/ 8659 w 10000"/>
              <a:gd name="connsiteY44" fmla="*/ 1983 h 9100"/>
              <a:gd name="connsiteX45" fmla="*/ 8659 w 10000"/>
              <a:gd name="connsiteY45" fmla="*/ 1454 h 9100"/>
              <a:gd name="connsiteX46" fmla="*/ 8659 w 10000"/>
              <a:gd name="connsiteY46" fmla="*/ 1188 h 9100"/>
              <a:gd name="connsiteX47" fmla="*/ 8883 w 10000"/>
              <a:gd name="connsiteY47" fmla="*/ 925 h 9100"/>
              <a:gd name="connsiteX48" fmla="*/ 8883 w 10000"/>
              <a:gd name="connsiteY48" fmla="*/ 661 h 9100"/>
              <a:gd name="connsiteX49" fmla="*/ 8883 w 10000"/>
              <a:gd name="connsiteY49" fmla="*/ 394 h 9100"/>
              <a:gd name="connsiteX50" fmla="*/ 8883 w 10000"/>
              <a:gd name="connsiteY50" fmla="*/ 394 h 9100"/>
              <a:gd name="connsiteX51" fmla="*/ 9107 w 10000"/>
              <a:gd name="connsiteY51" fmla="*/ 394 h 9100"/>
              <a:gd name="connsiteX52" fmla="*/ 9107 w 10000"/>
              <a:gd name="connsiteY52" fmla="*/ 394 h 9100"/>
              <a:gd name="connsiteX53" fmla="*/ 9107 w 10000"/>
              <a:gd name="connsiteY53" fmla="*/ 661 h 9100"/>
              <a:gd name="connsiteX54" fmla="*/ 9330 w 10000"/>
              <a:gd name="connsiteY54" fmla="*/ 925 h 9100"/>
              <a:gd name="connsiteX55" fmla="*/ 9330 w 10000"/>
              <a:gd name="connsiteY55" fmla="*/ 1188 h 9100"/>
              <a:gd name="connsiteX56" fmla="*/ 9330 w 10000"/>
              <a:gd name="connsiteY56" fmla="*/ 1718 h 9100"/>
              <a:gd name="connsiteX57" fmla="*/ 9330 w 10000"/>
              <a:gd name="connsiteY57" fmla="*/ 2247 h 9100"/>
              <a:gd name="connsiteX58" fmla="*/ 9330 w 10000"/>
              <a:gd name="connsiteY58" fmla="*/ 2777 h 9100"/>
              <a:gd name="connsiteX59" fmla="*/ 9550 w 10000"/>
              <a:gd name="connsiteY59" fmla="*/ 3837 h 9100"/>
              <a:gd name="connsiteX60" fmla="*/ 9550 w 10000"/>
              <a:gd name="connsiteY60" fmla="*/ 4631 h 9100"/>
              <a:gd name="connsiteX61" fmla="*/ 9778 w 10000"/>
              <a:gd name="connsiteY61" fmla="*/ 5426 h 9100"/>
              <a:gd name="connsiteX62" fmla="*/ 10000 w 10000"/>
              <a:gd name="connsiteY62" fmla="*/ 5954 h 9100"/>
              <a:gd name="connsiteX63" fmla="*/ 10000 w 10000"/>
              <a:gd name="connsiteY63" fmla="*/ 6449 h 9100"/>
              <a:gd name="connsiteX64" fmla="*/ 10000 w 10000"/>
              <a:gd name="connsiteY64" fmla="*/ 6715 h 9100"/>
              <a:gd name="connsiteX65" fmla="*/ 10000 w 10000"/>
              <a:gd name="connsiteY65" fmla="*/ 6981 h 9100"/>
              <a:gd name="connsiteX66" fmla="*/ 9778 w 10000"/>
              <a:gd name="connsiteY66" fmla="*/ 6981 h 9100"/>
              <a:gd name="connsiteX67" fmla="*/ 9550 w 10000"/>
              <a:gd name="connsiteY67" fmla="*/ 7246 h 9100"/>
              <a:gd name="connsiteX68" fmla="*/ 9330 w 10000"/>
              <a:gd name="connsiteY68" fmla="*/ 7508 h 9100"/>
              <a:gd name="connsiteX69" fmla="*/ 9107 w 10000"/>
              <a:gd name="connsiteY69" fmla="*/ 7778 h 9100"/>
              <a:gd name="connsiteX70" fmla="*/ 8659 w 10000"/>
              <a:gd name="connsiteY70" fmla="*/ 8043 h 9100"/>
              <a:gd name="connsiteX71" fmla="*/ 7766 w 10000"/>
              <a:gd name="connsiteY71" fmla="*/ 8567 h 9100"/>
              <a:gd name="connsiteX72" fmla="*/ 6899 w 10000"/>
              <a:gd name="connsiteY72" fmla="*/ 8836 h 9100"/>
              <a:gd name="connsiteX73" fmla="*/ 6231 w 10000"/>
              <a:gd name="connsiteY73" fmla="*/ 8836 h 9100"/>
              <a:gd name="connsiteX74" fmla="*/ 5332 w 10000"/>
              <a:gd name="connsiteY74" fmla="*/ 9100 h 9100"/>
              <a:gd name="connsiteX75" fmla="*/ 5332 w 10000"/>
              <a:gd name="connsiteY75" fmla="*/ 9100 h 9100"/>
              <a:gd name="connsiteX0" fmla="*/ 5332 w 10000"/>
              <a:gd name="connsiteY0" fmla="*/ 9855 h 9855"/>
              <a:gd name="connsiteX1" fmla="*/ 4665 w 10000"/>
              <a:gd name="connsiteY1" fmla="*/ 9855 h 9855"/>
              <a:gd name="connsiteX2" fmla="*/ 3991 w 10000"/>
              <a:gd name="connsiteY2" fmla="*/ 9855 h 9855"/>
              <a:gd name="connsiteX3" fmla="*/ 3323 w 10000"/>
              <a:gd name="connsiteY3" fmla="*/ 9565 h 9855"/>
              <a:gd name="connsiteX4" fmla="*/ 2654 w 10000"/>
              <a:gd name="connsiteY4" fmla="*/ 9269 h 9855"/>
              <a:gd name="connsiteX5" fmla="*/ 2007 w 10000"/>
              <a:gd name="connsiteY5" fmla="*/ 8981 h 9855"/>
              <a:gd name="connsiteX6" fmla="*/ 1564 w 10000"/>
              <a:gd name="connsiteY6" fmla="*/ 8402 h 9855"/>
              <a:gd name="connsiteX7" fmla="*/ 1118 w 10000"/>
              <a:gd name="connsiteY7" fmla="*/ 8106 h 9855"/>
              <a:gd name="connsiteX8" fmla="*/ 894 w 10000"/>
              <a:gd name="connsiteY8" fmla="*/ 7234 h 9855"/>
              <a:gd name="connsiteX9" fmla="*/ 445 w 10000"/>
              <a:gd name="connsiteY9" fmla="*/ 6654 h 9855"/>
              <a:gd name="connsiteX10" fmla="*/ 220 w 10000"/>
              <a:gd name="connsiteY10" fmla="*/ 5818 h 9855"/>
              <a:gd name="connsiteX11" fmla="*/ 220 w 10000"/>
              <a:gd name="connsiteY11" fmla="*/ 4944 h 9855"/>
              <a:gd name="connsiteX12" fmla="*/ 0 w 10000"/>
              <a:gd name="connsiteY12" fmla="*/ 4071 h 9855"/>
              <a:gd name="connsiteX13" fmla="*/ 0 w 10000"/>
              <a:gd name="connsiteY13" fmla="*/ 3202 h 9855"/>
              <a:gd name="connsiteX14" fmla="*/ 0 w 10000"/>
              <a:gd name="connsiteY14" fmla="*/ 2324 h 9855"/>
              <a:gd name="connsiteX15" fmla="*/ 220 w 10000"/>
              <a:gd name="connsiteY15" fmla="*/ 871 h 9855"/>
              <a:gd name="connsiteX16" fmla="*/ 220 w 10000"/>
              <a:gd name="connsiteY16" fmla="*/ 581 h 9855"/>
              <a:gd name="connsiteX17" fmla="*/ 1339 w 10000"/>
              <a:gd name="connsiteY17" fmla="*/ 0 h 9855"/>
              <a:gd name="connsiteX18" fmla="*/ 1339 w 10000"/>
              <a:gd name="connsiteY18" fmla="*/ 871 h 9855"/>
              <a:gd name="connsiteX19" fmla="*/ 1118 w 10000"/>
              <a:gd name="connsiteY19" fmla="*/ 2034 h 9855"/>
              <a:gd name="connsiteX20" fmla="*/ 1118 w 10000"/>
              <a:gd name="connsiteY20" fmla="*/ 2907 h 9855"/>
              <a:gd name="connsiteX21" fmla="*/ 1118 w 10000"/>
              <a:gd name="connsiteY21" fmla="*/ 3489 h 9855"/>
              <a:gd name="connsiteX22" fmla="*/ 1118 w 10000"/>
              <a:gd name="connsiteY22" fmla="*/ 4364 h 9855"/>
              <a:gd name="connsiteX23" fmla="*/ 1339 w 10000"/>
              <a:gd name="connsiteY23" fmla="*/ 4944 h 9855"/>
              <a:gd name="connsiteX24" fmla="*/ 1339 w 10000"/>
              <a:gd name="connsiteY24" fmla="*/ 5239 h 9855"/>
              <a:gd name="connsiteX25" fmla="*/ 1564 w 10000"/>
              <a:gd name="connsiteY25" fmla="*/ 5818 h 9855"/>
              <a:gd name="connsiteX26" fmla="*/ 1786 w 10000"/>
              <a:gd name="connsiteY26" fmla="*/ 6107 h 9855"/>
              <a:gd name="connsiteX27" fmla="*/ 2007 w 10000"/>
              <a:gd name="connsiteY27" fmla="*/ 6398 h 9855"/>
              <a:gd name="connsiteX28" fmla="*/ 2874 w 10000"/>
              <a:gd name="connsiteY28" fmla="*/ 6942 h 9855"/>
              <a:gd name="connsiteX29" fmla="*/ 3323 w 10000"/>
              <a:gd name="connsiteY29" fmla="*/ 7234 h 9855"/>
              <a:gd name="connsiteX30" fmla="*/ 3767 w 10000"/>
              <a:gd name="connsiteY30" fmla="*/ 7234 h 9855"/>
              <a:gd name="connsiteX31" fmla="*/ 4220 w 10000"/>
              <a:gd name="connsiteY31" fmla="*/ 7526 h 9855"/>
              <a:gd name="connsiteX32" fmla="*/ 4887 w 10000"/>
              <a:gd name="connsiteY32" fmla="*/ 7526 h 9855"/>
              <a:gd name="connsiteX33" fmla="*/ 5332 w 10000"/>
              <a:gd name="connsiteY33" fmla="*/ 7234 h 9855"/>
              <a:gd name="connsiteX34" fmla="*/ 6005 w 10000"/>
              <a:gd name="connsiteY34" fmla="*/ 7234 h 9855"/>
              <a:gd name="connsiteX35" fmla="*/ 6675 w 10000"/>
              <a:gd name="connsiteY35" fmla="*/ 6942 h 9855"/>
              <a:gd name="connsiteX36" fmla="*/ 7122 w 10000"/>
              <a:gd name="connsiteY36" fmla="*/ 6942 h 9855"/>
              <a:gd name="connsiteX37" fmla="*/ 7567 w 10000"/>
              <a:gd name="connsiteY37" fmla="*/ 6398 h 9855"/>
              <a:gd name="connsiteX38" fmla="*/ 7766 w 10000"/>
              <a:gd name="connsiteY38" fmla="*/ 6107 h 9855"/>
              <a:gd name="connsiteX39" fmla="*/ 7986 w 10000"/>
              <a:gd name="connsiteY39" fmla="*/ 5525 h 9855"/>
              <a:gd name="connsiteX40" fmla="*/ 8210 w 10000"/>
              <a:gd name="connsiteY40" fmla="*/ 4944 h 9855"/>
              <a:gd name="connsiteX41" fmla="*/ 8436 w 10000"/>
              <a:gd name="connsiteY41" fmla="*/ 3781 h 9855"/>
              <a:gd name="connsiteX42" fmla="*/ 8436 w 10000"/>
              <a:gd name="connsiteY42" fmla="*/ 2619 h 9855"/>
              <a:gd name="connsiteX43" fmla="*/ 8659 w 10000"/>
              <a:gd name="connsiteY43" fmla="*/ 2034 h 9855"/>
              <a:gd name="connsiteX44" fmla="*/ 8659 w 10000"/>
              <a:gd name="connsiteY44" fmla="*/ 1453 h 9855"/>
              <a:gd name="connsiteX45" fmla="*/ 8659 w 10000"/>
              <a:gd name="connsiteY45" fmla="*/ 1160 h 9855"/>
              <a:gd name="connsiteX46" fmla="*/ 8883 w 10000"/>
              <a:gd name="connsiteY46" fmla="*/ 871 h 9855"/>
              <a:gd name="connsiteX47" fmla="*/ 8883 w 10000"/>
              <a:gd name="connsiteY47" fmla="*/ 581 h 9855"/>
              <a:gd name="connsiteX48" fmla="*/ 8883 w 10000"/>
              <a:gd name="connsiteY48" fmla="*/ 288 h 9855"/>
              <a:gd name="connsiteX49" fmla="*/ 8883 w 10000"/>
              <a:gd name="connsiteY49" fmla="*/ 288 h 9855"/>
              <a:gd name="connsiteX50" fmla="*/ 9107 w 10000"/>
              <a:gd name="connsiteY50" fmla="*/ 288 h 9855"/>
              <a:gd name="connsiteX51" fmla="*/ 9107 w 10000"/>
              <a:gd name="connsiteY51" fmla="*/ 288 h 9855"/>
              <a:gd name="connsiteX52" fmla="*/ 9107 w 10000"/>
              <a:gd name="connsiteY52" fmla="*/ 581 h 9855"/>
              <a:gd name="connsiteX53" fmla="*/ 9330 w 10000"/>
              <a:gd name="connsiteY53" fmla="*/ 871 h 9855"/>
              <a:gd name="connsiteX54" fmla="*/ 9330 w 10000"/>
              <a:gd name="connsiteY54" fmla="*/ 1160 h 9855"/>
              <a:gd name="connsiteX55" fmla="*/ 9330 w 10000"/>
              <a:gd name="connsiteY55" fmla="*/ 1743 h 9855"/>
              <a:gd name="connsiteX56" fmla="*/ 9330 w 10000"/>
              <a:gd name="connsiteY56" fmla="*/ 2324 h 9855"/>
              <a:gd name="connsiteX57" fmla="*/ 9330 w 10000"/>
              <a:gd name="connsiteY57" fmla="*/ 2907 h 9855"/>
              <a:gd name="connsiteX58" fmla="*/ 9550 w 10000"/>
              <a:gd name="connsiteY58" fmla="*/ 4071 h 9855"/>
              <a:gd name="connsiteX59" fmla="*/ 9550 w 10000"/>
              <a:gd name="connsiteY59" fmla="*/ 4944 h 9855"/>
              <a:gd name="connsiteX60" fmla="*/ 9778 w 10000"/>
              <a:gd name="connsiteY60" fmla="*/ 5818 h 9855"/>
              <a:gd name="connsiteX61" fmla="*/ 10000 w 10000"/>
              <a:gd name="connsiteY61" fmla="*/ 6398 h 9855"/>
              <a:gd name="connsiteX62" fmla="*/ 10000 w 10000"/>
              <a:gd name="connsiteY62" fmla="*/ 6942 h 9855"/>
              <a:gd name="connsiteX63" fmla="*/ 10000 w 10000"/>
              <a:gd name="connsiteY63" fmla="*/ 7234 h 9855"/>
              <a:gd name="connsiteX64" fmla="*/ 10000 w 10000"/>
              <a:gd name="connsiteY64" fmla="*/ 7526 h 9855"/>
              <a:gd name="connsiteX65" fmla="*/ 9778 w 10000"/>
              <a:gd name="connsiteY65" fmla="*/ 7526 h 9855"/>
              <a:gd name="connsiteX66" fmla="*/ 9550 w 10000"/>
              <a:gd name="connsiteY66" fmla="*/ 7818 h 9855"/>
              <a:gd name="connsiteX67" fmla="*/ 9330 w 10000"/>
              <a:gd name="connsiteY67" fmla="*/ 8106 h 9855"/>
              <a:gd name="connsiteX68" fmla="*/ 9107 w 10000"/>
              <a:gd name="connsiteY68" fmla="*/ 8402 h 9855"/>
              <a:gd name="connsiteX69" fmla="*/ 8659 w 10000"/>
              <a:gd name="connsiteY69" fmla="*/ 8693 h 9855"/>
              <a:gd name="connsiteX70" fmla="*/ 7766 w 10000"/>
              <a:gd name="connsiteY70" fmla="*/ 9269 h 9855"/>
              <a:gd name="connsiteX71" fmla="*/ 6899 w 10000"/>
              <a:gd name="connsiteY71" fmla="*/ 9565 h 9855"/>
              <a:gd name="connsiteX72" fmla="*/ 6231 w 10000"/>
              <a:gd name="connsiteY72" fmla="*/ 9565 h 9855"/>
              <a:gd name="connsiteX73" fmla="*/ 5332 w 10000"/>
              <a:gd name="connsiteY73" fmla="*/ 9855 h 9855"/>
              <a:gd name="connsiteX74" fmla="*/ 5332 w 10000"/>
              <a:gd name="connsiteY74" fmla="*/ 9855 h 985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06 h 10000"/>
              <a:gd name="connsiteX4" fmla="*/ 2654 w 10000"/>
              <a:gd name="connsiteY4" fmla="*/ 9405 h 10000"/>
              <a:gd name="connsiteX5" fmla="*/ 2007 w 10000"/>
              <a:gd name="connsiteY5" fmla="*/ 9113 h 10000"/>
              <a:gd name="connsiteX6" fmla="*/ 1564 w 10000"/>
              <a:gd name="connsiteY6" fmla="*/ 8526 h 10000"/>
              <a:gd name="connsiteX7" fmla="*/ 1118 w 10000"/>
              <a:gd name="connsiteY7" fmla="*/ 8225 h 10000"/>
              <a:gd name="connsiteX8" fmla="*/ 894 w 10000"/>
              <a:gd name="connsiteY8" fmla="*/ 7340 h 10000"/>
              <a:gd name="connsiteX9" fmla="*/ 445 w 10000"/>
              <a:gd name="connsiteY9" fmla="*/ 6752 h 10000"/>
              <a:gd name="connsiteX10" fmla="*/ 220 w 10000"/>
              <a:gd name="connsiteY10" fmla="*/ 5904 h 10000"/>
              <a:gd name="connsiteX11" fmla="*/ 220 w 10000"/>
              <a:gd name="connsiteY11" fmla="*/ 5017 h 10000"/>
              <a:gd name="connsiteX12" fmla="*/ 0 w 10000"/>
              <a:gd name="connsiteY12" fmla="*/ 4131 h 10000"/>
              <a:gd name="connsiteX13" fmla="*/ 0 w 10000"/>
              <a:gd name="connsiteY13" fmla="*/ 3249 h 10000"/>
              <a:gd name="connsiteX14" fmla="*/ 0 w 10000"/>
              <a:gd name="connsiteY14" fmla="*/ 2358 h 10000"/>
              <a:gd name="connsiteX15" fmla="*/ 220 w 10000"/>
              <a:gd name="connsiteY15" fmla="*/ 884 h 10000"/>
              <a:gd name="connsiteX16" fmla="*/ 1339 w 10000"/>
              <a:gd name="connsiteY16" fmla="*/ 0 h 10000"/>
              <a:gd name="connsiteX17" fmla="*/ 1339 w 10000"/>
              <a:gd name="connsiteY17" fmla="*/ 884 h 10000"/>
              <a:gd name="connsiteX18" fmla="*/ 1118 w 10000"/>
              <a:gd name="connsiteY18" fmla="*/ 2064 h 10000"/>
              <a:gd name="connsiteX19" fmla="*/ 1118 w 10000"/>
              <a:gd name="connsiteY19" fmla="*/ 2950 h 10000"/>
              <a:gd name="connsiteX20" fmla="*/ 1118 w 10000"/>
              <a:gd name="connsiteY20" fmla="*/ 3540 h 10000"/>
              <a:gd name="connsiteX21" fmla="*/ 1118 w 10000"/>
              <a:gd name="connsiteY21" fmla="*/ 4428 h 10000"/>
              <a:gd name="connsiteX22" fmla="*/ 1339 w 10000"/>
              <a:gd name="connsiteY22" fmla="*/ 5017 h 10000"/>
              <a:gd name="connsiteX23" fmla="*/ 1339 w 10000"/>
              <a:gd name="connsiteY23" fmla="*/ 5316 h 10000"/>
              <a:gd name="connsiteX24" fmla="*/ 1564 w 10000"/>
              <a:gd name="connsiteY24" fmla="*/ 5904 h 10000"/>
              <a:gd name="connsiteX25" fmla="*/ 1786 w 10000"/>
              <a:gd name="connsiteY25" fmla="*/ 6197 h 10000"/>
              <a:gd name="connsiteX26" fmla="*/ 2007 w 10000"/>
              <a:gd name="connsiteY26" fmla="*/ 6492 h 10000"/>
              <a:gd name="connsiteX27" fmla="*/ 2874 w 10000"/>
              <a:gd name="connsiteY27" fmla="*/ 7044 h 10000"/>
              <a:gd name="connsiteX28" fmla="*/ 3323 w 10000"/>
              <a:gd name="connsiteY28" fmla="*/ 7340 h 10000"/>
              <a:gd name="connsiteX29" fmla="*/ 3767 w 10000"/>
              <a:gd name="connsiteY29" fmla="*/ 7340 h 10000"/>
              <a:gd name="connsiteX30" fmla="*/ 4220 w 10000"/>
              <a:gd name="connsiteY30" fmla="*/ 7637 h 10000"/>
              <a:gd name="connsiteX31" fmla="*/ 4887 w 10000"/>
              <a:gd name="connsiteY31" fmla="*/ 7637 h 10000"/>
              <a:gd name="connsiteX32" fmla="*/ 5332 w 10000"/>
              <a:gd name="connsiteY32" fmla="*/ 7340 h 10000"/>
              <a:gd name="connsiteX33" fmla="*/ 6005 w 10000"/>
              <a:gd name="connsiteY33" fmla="*/ 7340 h 10000"/>
              <a:gd name="connsiteX34" fmla="*/ 6675 w 10000"/>
              <a:gd name="connsiteY34" fmla="*/ 7044 h 10000"/>
              <a:gd name="connsiteX35" fmla="*/ 7122 w 10000"/>
              <a:gd name="connsiteY35" fmla="*/ 7044 h 10000"/>
              <a:gd name="connsiteX36" fmla="*/ 7567 w 10000"/>
              <a:gd name="connsiteY36" fmla="*/ 6492 h 10000"/>
              <a:gd name="connsiteX37" fmla="*/ 7766 w 10000"/>
              <a:gd name="connsiteY37" fmla="*/ 6197 h 10000"/>
              <a:gd name="connsiteX38" fmla="*/ 7986 w 10000"/>
              <a:gd name="connsiteY38" fmla="*/ 5606 h 10000"/>
              <a:gd name="connsiteX39" fmla="*/ 8210 w 10000"/>
              <a:gd name="connsiteY39" fmla="*/ 5017 h 10000"/>
              <a:gd name="connsiteX40" fmla="*/ 8436 w 10000"/>
              <a:gd name="connsiteY40" fmla="*/ 3837 h 10000"/>
              <a:gd name="connsiteX41" fmla="*/ 8436 w 10000"/>
              <a:gd name="connsiteY41" fmla="*/ 2658 h 10000"/>
              <a:gd name="connsiteX42" fmla="*/ 8659 w 10000"/>
              <a:gd name="connsiteY42" fmla="*/ 2064 h 10000"/>
              <a:gd name="connsiteX43" fmla="*/ 8659 w 10000"/>
              <a:gd name="connsiteY43" fmla="*/ 1474 h 10000"/>
              <a:gd name="connsiteX44" fmla="*/ 8659 w 10000"/>
              <a:gd name="connsiteY44" fmla="*/ 1177 h 10000"/>
              <a:gd name="connsiteX45" fmla="*/ 8883 w 10000"/>
              <a:gd name="connsiteY45" fmla="*/ 884 h 10000"/>
              <a:gd name="connsiteX46" fmla="*/ 8883 w 10000"/>
              <a:gd name="connsiteY46" fmla="*/ 590 h 10000"/>
              <a:gd name="connsiteX47" fmla="*/ 8883 w 10000"/>
              <a:gd name="connsiteY47" fmla="*/ 292 h 10000"/>
              <a:gd name="connsiteX48" fmla="*/ 8883 w 10000"/>
              <a:gd name="connsiteY48" fmla="*/ 292 h 10000"/>
              <a:gd name="connsiteX49" fmla="*/ 9107 w 10000"/>
              <a:gd name="connsiteY49" fmla="*/ 292 h 10000"/>
              <a:gd name="connsiteX50" fmla="*/ 9107 w 10000"/>
              <a:gd name="connsiteY50" fmla="*/ 292 h 10000"/>
              <a:gd name="connsiteX51" fmla="*/ 9107 w 10000"/>
              <a:gd name="connsiteY51" fmla="*/ 590 h 10000"/>
              <a:gd name="connsiteX52" fmla="*/ 9330 w 10000"/>
              <a:gd name="connsiteY52" fmla="*/ 884 h 10000"/>
              <a:gd name="connsiteX53" fmla="*/ 9330 w 10000"/>
              <a:gd name="connsiteY53" fmla="*/ 1177 h 10000"/>
              <a:gd name="connsiteX54" fmla="*/ 9330 w 10000"/>
              <a:gd name="connsiteY54" fmla="*/ 1769 h 10000"/>
              <a:gd name="connsiteX55" fmla="*/ 9330 w 10000"/>
              <a:gd name="connsiteY55" fmla="*/ 2358 h 10000"/>
              <a:gd name="connsiteX56" fmla="*/ 9330 w 10000"/>
              <a:gd name="connsiteY56" fmla="*/ 2950 h 10000"/>
              <a:gd name="connsiteX57" fmla="*/ 9550 w 10000"/>
              <a:gd name="connsiteY57" fmla="*/ 4131 h 10000"/>
              <a:gd name="connsiteX58" fmla="*/ 9550 w 10000"/>
              <a:gd name="connsiteY58" fmla="*/ 5017 h 10000"/>
              <a:gd name="connsiteX59" fmla="*/ 9778 w 10000"/>
              <a:gd name="connsiteY59" fmla="*/ 5904 h 10000"/>
              <a:gd name="connsiteX60" fmla="*/ 10000 w 10000"/>
              <a:gd name="connsiteY60" fmla="*/ 6492 h 10000"/>
              <a:gd name="connsiteX61" fmla="*/ 10000 w 10000"/>
              <a:gd name="connsiteY61" fmla="*/ 7044 h 10000"/>
              <a:gd name="connsiteX62" fmla="*/ 10000 w 10000"/>
              <a:gd name="connsiteY62" fmla="*/ 7340 h 10000"/>
              <a:gd name="connsiteX63" fmla="*/ 10000 w 10000"/>
              <a:gd name="connsiteY63" fmla="*/ 7637 h 10000"/>
              <a:gd name="connsiteX64" fmla="*/ 9778 w 10000"/>
              <a:gd name="connsiteY64" fmla="*/ 7637 h 10000"/>
              <a:gd name="connsiteX65" fmla="*/ 9550 w 10000"/>
              <a:gd name="connsiteY65" fmla="*/ 7933 h 10000"/>
              <a:gd name="connsiteX66" fmla="*/ 9330 w 10000"/>
              <a:gd name="connsiteY66" fmla="*/ 8225 h 10000"/>
              <a:gd name="connsiteX67" fmla="*/ 9107 w 10000"/>
              <a:gd name="connsiteY67" fmla="*/ 8526 h 10000"/>
              <a:gd name="connsiteX68" fmla="*/ 8659 w 10000"/>
              <a:gd name="connsiteY68" fmla="*/ 8821 h 10000"/>
              <a:gd name="connsiteX69" fmla="*/ 7766 w 10000"/>
              <a:gd name="connsiteY69" fmla="*/ 9405 h 10000"/>
              <a:gd name="connsiteX70" fmla="*/ 6899 w 10000"/>
              <a:gd name="connsiteY70" fmla="*/ 9706 h 10000"/>
              <a:gd name="connsiteX71" fmla="*/ 6231 w 10000"/>
              <a:gd name="connsiteY71" fmla="*/ 9706 h 10000"/>
              <a:gd name="connsiteX72" fmla="*/ 5332 w 10000"/>
              <a:gd name="connsiteY72" fmla="*/ 10000 h 10000"/>
              <a:gd name="connsiteX73" fmla="*/ 5332 w 10000"/>
              <a:gd name="connsiteY73" fmla="*/ 10000 h 10000"/>
              <a:gd name="connsiteX0" fmla="*/ 5332 w 10000"/>
              <a:gd name="connsiteY0" fmla="*/ 9708 h 9708"/>
              <a:gd name="connsiteX1" fmla="*/ 4665 w 10000"/>
              <a:gd name="connsiteY1" fmla="*/ 9708 h 9708"/>
              <a:gd name="connsiteX2" fmla="*/ 3991 w 10000"/>
              <a:gd name="connsiteY2" fmla="*/ 9708 h 9708"/>
              <a:gd name="connsiteX3" fmla="*/ 3323 w 10000"/>
              <a:gd name="connsiteY3" fmla="*/ 9414 h 9708"/>
              <a:gd name="connsiteX4" fmla="*/ 2654 w 10000"/>
              <a:gd name="connsiteY4" fmla="*/ 9113 h 9708"/>
              <a:gd name="connsiteX5" fmla="*/ 2007 w 10000"/>
              <a:gd name="connsiteY5" fmla="*/ 8821 h 9708"/>
              <a:gd name="connsiteX6" fmla="*/ 1564 w 10000"/>
              <a:gd name="connsiteY6" fmla="*/ 8234 h 9708"/>
              <a:gd name="connsiteX7" fmla="*/ 1118 w 10000"/>
              <a:gd name="connsiteY7" fmla="*/ 7933 h 9708"/>
              <a:gd name="connsiteX8" fmla="*/ 894 w 10000"/>
              <a:gd name="connsiteY8" fmla="*/ 7048 h 9708"/>
              <a:gd name="connsiteX9" fmla="*/ 445 w 10000"/>
              <a:gd name="connsiteY9" fmla="*/ 6460 h 9708"/>
              <a:gd name="connsiteX10" fmla="*/ 220 w 10000"/>
              <a:gd name="connsiteY10" fmla="*/ 5612 h 9708"/>
              <a:gd name="connsiteX11" fmla="*/ 220 w 10000"/>
              <a:gd name="connsiteY11" fmla="*/ 4725 h 9708"/>
              <a:gd name="connsiteX12" fmla="*/ 0 w 10000"/>
              <a:gd name="connsiteY12" fmla="*/ 3839 h 9708"/>
              <a:gd name="connsiteX13" fmla="*/ 0 w 10000"/>
              <a:gd name="connsiteY13" fmla="*/ 2957 h 9708"/>
              <a:gd name="connsiteX14" fmla="*/ 0 w 10000"/>
              <a:gd name="connsiteY14" fmla="*/ 2066 h 9708"/>
              <a:gd name="connsiteX15" fmla="*/ 220 w 10000"/>
              <a:gd name="connsiteY15" fmla="*/ 592 h 9708"/>
              <a:gd name="connsiteX16" fmla="*/ 1339 w 10000"/>
              <a:gd name="connsiteY16" fmla="*/ 592 h 9708"/>
              <a:gd name="connsiteX17" fmla="*/ 1118 w 10000"/>
              <a:gd name="connsiteY17" fmla="*/ 1772 h 9708"/>
              <a:gd name="connsiteX18" fmla="*/ 1118 w 10000"/>
              <a:gd name="connsiteY18" fmla="*/ 2658 h 9708"/>
              <a:gd name="connsiteX19" fmla="*/ 1118 w 10000"/>
              <a:gd name="connsiteY19" fmla="*/ 3248 h 9708"/>
              <a:gd name="connsiteX20" fmla="*/ 1118 w 10000"/>
              <a:gd name="connsiteY20" fmla="*/ 4136 h 9708"/>
              <a:gd name="connsiteX21" fmla="*/ 1339 w 10000"/>
              <a:gd name="connsiteY21" fmla="*/ 4725 h 9708"/>
              <a:gd name="connsiteX22" fmla="*/ 1339 w 10000"/>
              <a:gd name="connsiteY22" fmla="*/ 5024 h 9708"/>
              <a:gd name="connsiteX23" fmla="*/ 1564 w 10000"/>
              <a:gd name="connsiteY23" fmla="*/ 5612 h 9708"/>
              <a:gd name="connsiteX24" fmla="*/ 1786 w 10000"/>
              <a:gd name="connsiteY24" fmla="*/ 5905 h 9708"/>
              <a:gd name="connsiteX25" fmla="*/ 2007 w 10000"/>
              <a:gd name="connsiteY25" fmla="*/ 6200 h 9708"/>
              <a:gd name="connsiteX26" fmla="*/ 2874 w 10000"/>
              <a:gd name="connsiteY26" fmla="*/ 6752 h 9708"/>
              <a:gd name="connsiteX27" fmla="*/ 3323 w 10000"/>
              <a:gd name="connsiteY27" fmla="*/ 7048 h 9708"/>
              <a:gd name="connsiteX28" fmla="*/ 3767 w 10000"/>
              <a:gd name="connsiteY28" fmla="*/ 7048 h 9708"/>
              <a:gd name="connsiteX29" fmla="*/ 4220 w 10000"/>
              <a:gd name="connsiteY29" fmla="*/ 7345 h 9708"/>
              <a:gd name="connsiteX30" fmla="*/ 4887 w 10000"/>
              <a:gd name="connsiteY30" fmla="*/ 7345 h 9708"/>
              <a:gd name="connsiteX31" fmla="*/ 5332 w 10000"/>
              <a:gd name="connsiteY31" fmla="*/ 7048 h 9708"/>
              <a:gd name="connsiteX32" fmla="*/ 6005 w 10000"/>
              <a:gd name="connsiteY32" fmla="*/ 7048 h 9708"/>
              <a:gd name="connsiteX33" fmla="*/ 6675 w 10000"/>
              <a:gd name="connsiteY33" fmla="*/ 6752 h 9708"/>
              <a:gd name="connsiteX34" fmla="*/ 7122 w 10000"/>
              <a:gd name="connsiteY34" fmla="*/ 6752 h 9708"/>
              <a:gd name="connsiteX35" fmla="*/ 7567 w 10000"/>
              <a:gd name="connsiteY35" fmla="*/ 6200 h 9708"/>
              <a:gd name="connsiteX36" fmla="*/ 7766 w 10000"/>
              <a:gd name="connsiteY36" fmla="*/ 5905 h 9708"/>
              <a:gd name="connsiteX37" fmla="*/ 7986 w 10000"/>
              <a:gd name="connsiteY37" fmla="*/ 5314 h 9708"/>
              <a:gd name="connsiteX38" fmla="*/ 8210 w 10000"/>
              <a:gd name="connsiteY38" fmla="*/ 4725 h 9708"/>
              <a:gd name="connsiteX39" fmla="*/ 8436 w 10000"/>
              <a:gd name="connsiteY39" fmla="*/ 3545 h 9708"/>
              <a:gd name="connsiteX40" fmla="*/ 8436 w 10000"/>
              <a:gd name="connsiteY40" fmla="*/ 2366 h 9708"/>
              <a:gd name="connsiteX41" fmla="*/ 8659 w 10000"/>
              <a:gd name="connsiteY41" fmla="*/ 1772 h 9708"/>
              <a:gd name="connsiteX42" fmla="*/ 8659 w 10000"/>
              <a:gd name="connsiteY42" fmla="*/ 1182 h 9708"/>
              <a:gd name="connsiteX43" fmla="*/ 8659 w 10000"/>
              <a:gd name="connsiteY43" fmla="*/ 885 h 9708"/>
              <a:gd name="connsiteX44" fmla="*/ 8883 w 10000"/>
              <a:gd name="connsiteY44" fmla="*/ 592 h 9708"/>
              <a:gd name="connsiteX45" fmla="*/ 8883 w 10000"/>
              <a:gd name="connsiteY45" fmla="*/ 298 h 9708"/>
              <a:gd name="connsiteX46" fmla="*/ 8883 w 10000"/>
              <a:gd name="connsiteY46" fmla="*/ 0 h 9708"/>
              <a:gd name="connsiteX47" fmla="*/ 8883 w 10000"/>
              <a:gd name="connsiteY47" fmla="*/ 0 h 9708"/>
              <a:gd name="connsiteX48" fmla="*/ 9107 w 10000"/>
              <a:gd name="connsiteY48" fmla="*/ 0 h 9708"/>
              <a:gd name="connsiteX49" fmla="*/ 9107 w 10000"/>
              <a:gd name="connsiteY49" fmla="*/ 0 h 9708"/>
              <a:gd name="connsiteX50" fmla="*/ 9107 w 10000"/>
              <a:gd name="connsiteY50" fmla="*/ 298 h 9708"/>
              <a:gd name="connsiteX51" fmla="*/ 9330 w 10000"/>
              <a:gd name="connsiteY51" fmla="*/ 592 h 9708"/>
              <a:gd name="connsiteX52" fmla="*/ 9330 w 10000"/>
              <a:gd name="connsiteY52" fmla="*/ 885 h 9708"/>
              <a:gd name="connsiteX53" fmla="*/ 9330 w 10000"/>
              <a:gd name="connsiteY53" fmla="*/ 1477 h 9708"/>
              <a:gd name="connsiteX54" fmla="*/ 9330 w 10000"/>
              <a:gd name="connsiteY54" fmla="*/ 2066 h 9708"/>
              <a:gd name="connsiteX55" fmla="*/ 9330 w 10000"/>
              <a:gd name="connsiteY55" fmla="*/ 2658 h 9708"/>
              <a:gd name="connsiteX56" fmla="*/ 9550 w 10000"/>
              <a:gd name="connsiteY56" fmla="*/ 3839 h 9708"/>
              <a:gd name="connsiteX57" fmla="*/ 9550 w 10000"/>
              <a:gd name="connsiteY57" fmla="*/ 4725 h 9708"/>
              <a:gd name="connsiteX58" fmla="*/ 9778 w 10000"/>
              <a:gd name="connsiteY58" fmla="*/ 5612 h 9708"/>
              <a:gd name="connsiteX59" fmla="*/ 10000 w 10000"/>
              <a:gd name="connsiteY59" fmla="*/ 6200 h 9708"/>
              <a:gd name="connsiteX60" fmla="*/ 10000 w 10000"/>
              <a:gd name="connsiteY60" fmla="*/ 6752 h 9708"/>
              <a:gd name="connsiteX61" fmla="*/ 10000 w 10000"/>
              <a:gd name="connsiteY61" fmla="*/ 7048 h 9708"/>
              <a:gd name="connsiteX62" fmla="*/ 10000 w 10000"/>
              <a:gd name="connsiteY62" fmla="*/ 7345 h 9708"/>
              <a:gd name="connsiteX63" fmla="*/ 9778 w 10000"/>
              <a:gd name="connsiteY63" fmla="*/ 7345 h 9708"/>
              <a:gd name="connsiteX64" fmla="*/ 9550 w 10000"/>
              <a:gd name="connsiteY64" fmla="*/ 7641 h 9708"/>
              <a:gd name="connsiteX65" fmla="*/ 9330 w 10000"/>
              <a:gd name="connsiteY65" fmla="*/ 7933 h 9708"/>
              <a:gd name="connsiteX66" fmla="*/ 9107 w 10000"/>
              <a:gd name="connsiteY66" fmla="*/ 8234 h 9708"/>
              <a:gd name="connsiteX67" fmla="*/ 8659 w 10000"/>
              <a:gd name="connsiteY67" fmla="*/ 8529 h 9708"/>
              <a:gd name="connsiteX68" fmla="*/ 7766 w 10000"/>
              <a:gd name="connsiteY68" fmla="*/ 9113 h 9708"/>
              <a:gd name="connsiteX69" fmla="*/ 6899 w 10000"/>
              <a:gd name="connsiteY69" fmla="*/ 9414 h 9708"/>
              <a:gd name="connsiteX70" fmla="*/ 6231 w 10000"/>
              <a:gd name="connsiteY70" fmla="*/ 9414 h 9708"/>
              <a:gd name="connsiteX71" fmla="*/ 5332 w 10000"/>
              <a:gd name="connsiteY71" fmla="*/ 9708 h 9708"/>
              <a:gd name="connsiteX72" fmla="*/ 5332 w 10000"/>
              <a:gd name="connsiteY72" fmla="*/ 9708 h 970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220 w 10000"/>
              <a:gd name="connsiteY15" fmla="*/ 610 h 10000"/>
              <a:gd name="connsiteX16" fmla="*/ 1118 w 10000"/>
              <a:gd name="connsiteY16" fmla="*/ 1825 h 10000"/>
              <a:gd name="connsiteX17" fmla="*/ 1118 w 10000"/>
              <a:gd name="connsiteY17" fmla="*/ 2738 h 10000"/>
              <a:gd name="connsiteX18" fmla="*/ 1118 w 10000"/>
              <a:gd name="connsiteY18" fmla="*/ 3346 h 10000"/>
              <a:gd name="connsiteX19" fmla="*/ 1118 w 10000"/>
              <a:gd name="connsiteY19" fmla="*/ 4260 h 10000"/>
              <a:gd name="connsiteX20" fmla="*/ 1339 w 10000"/>
              <a:gd name="connsiteY20" fmla="*/ 4867 h 10000"/>
              <a:gd name="connsiteX21" fmla="*/ 1339 w 10000"/>
              <a:gd name="connsiteY21" fmla="*/ 5175 h 10000"/>
              <a:gd name="connsiteX22" fmla="*/ 1564 w 10000"/>
              <a:gd name="connsiteY22" fmla="*/ 5781 h 10000"/>
              <a:gd name="connsiteX23" fmla="*/ 1786 w 10000"/>
              <a:gd name="connsiteY23" fmla="*/ 6083 h 10000"/>
              <a:gd name="connsiteX24" fmla="*/ 2007 w 10000"/>
              <a:gd name="connsiteY24" fmla="*/ 6386 h 10000"/>
              <a:gd name="connsiteX25" fmla="*/ 2874 w 10000"/>
              <a:gd name="connsiteY25" fmla="*/ 6955 h 10000"/>
              <a:gd name="connsiteX26" fmla="*/ 3323 w 10000"/>
              <a:gd name="connsiteY26" fmla="*/ 7260 h 10000"/>
              <a:gd name="connsiteX27" fmla="*/ 3767 w 10000"/>
              <a:gd name="connsiteY27" fmla="*/ 7260 h 10000"/>
              <a:gd name="connsiteX28" fmla="*/ 4220 w 10000"/>
              <a:gd name="connsiteY28" fmla="*/ 7566 h 10000"/>
              <a:gd name="connsiteX29" fmla="*/ 4887 w 10000"/>
              <a:gd name="connsiteY29" fmla="*/ 7566 h 10000"/>
              <a:gd name="connsiteX30" fmla="*/ 5332 w 10000"/>
              <a:gd name="connsiteY30" fmla="*/ 7260 h 10000"/>
              <a:gd name="connsiteX31" fmla="*/ 6005 w 10000"/>
              <a:gd name="connsiteY31" fmla="*/ 7260 h 10000"/>
              <a:gd name="connsiteX32" fmla="*/ 6675 w 10000"/>
              <a:gd name="connsiteY32" fmla="*/ 6955 h 10000"/>
              <a:gd name="connsiteX33" fmla="*/ 7122 w 10000"/>
              <a:gd name="connsiteY33" fmla="*/ 6955 h 10000"/>
              <a:gd name="connsiteX34" fmla="*/ 7567 w 10000"/>
              <a:gd name="connsiteY34" fmla="*/ 6386 h 10000"/>
              <a:gd name="connsiteX35" fmla="*/ 7766 w 10000"/>
              <a:gd name="connsiteY35" fmla="*/ 6083 h 10000"/>
              <a:gd name="connsiteX36" fmla="*/ 7986 w 10000"/>
              <a:gd name="connsiteY36" fmla="*/ 5474 h 10000"/>
              <a:gd name="connsiteX37" fmla="*/ 8210 w 10000"/>
              <a:gd name="connsiteY37" fmla="*/ 4867 h 10000"/>
              <a:gd name="connsiteX38" fmla="*/ 8436 w 10000"/>
              <a:gd name="connsiteY38" fmla="*/ 3652 h 10000"/>
              <a:gd name="connsiteX39" fmla="*/ 8436 w 10000"/>
              <a:gd name="connsiteY39" fmla="*/ 2437 h 10000"/>
              <a:gd name="connsiteX40" fmla="*/ 8659 w 10000"/>
              <a:gd name="connsiteY40" fmla="*/ 1825 h 10000"/>
              <a:gd name="connsiteX41" fmla="*/ 8659 w 10000"/>
              <a:gd name="connsiteY41" fmla="*/ 1218 h 10000"/>
              <a:gd name="connsiteX42" fmla="*/ 8659 w 10000"/>
              <a:gd name="connsiteY42" fmla="*/ 912 h 10000"/>
              <a:gd name="connsiteX43" fmla="*/ 8883 w 10000"/>
              <a:gd name="connsiteY43" fmla="*/ 610 h 10000"/>
              <a:gd name="connsiteX44" fmla="*/ 8883 w 10000"/>
              <a:gd name="connsiteY44" fmla="*/ 307 h 10000"/>
              <a:gd name="connsiteX45" fmla="*/ 8883 w 10000"/>
              <a:gd name="connsiteY45" fmla="*/ 0 h 10000"/>
              <a:gd name="connsiteX46" fmla="*/ 8883 w 10000"/>
              <a:gd name="connsiteY46" fmla="*/ 0 h 10000"/>
              <a:gd name="connsiteX47" fmla="*/ 9107 w 10000"/>
              <a:gd name="connsiteY47" fmla="*/ 0 h 10000"/>
              <a:gd name="connsiteX48" fmla="*/ 9107 w 10000"/>
              <a:gd name="connsiteY48" fmla="*/ 0 h 10000"/>
              <a:gd name="connsiteX49" fmla="*/ 9107 w 10000"/>
              <a:gd name="connsiteY49" fmla="*/ 307 h 10000"/>
              <a:gd name="connsiteX50" fmla="*/ 9330 w 10000"/>
              <a:gd name="connsiteY50" fmla="*/ 610 h 10000"/>
              <a:gd name="connsiteX51" fmla="*/ 9330 w 10000"/>
              <a:gd name="connsiteY51" fmla="*/ 912 h 10000"/>
              <a:gd name="connsiteX52" fmla="*/ 9330 w 10000"/>
              <a:gd name="connsiteY52" fmla="*/ 1521 h 10000"/>
              <a:gd name="connsiteX53" fmla="*/ 9330 w 10000"/>
              <a:gd name="connsiteY53" fmla="*/ 2128 h 10000"/>
              <a:gd name="connsiteX54" fmla="*/ 9330 w 10000"/>
              <a:gd name="connsiteY54" fmla="*/ 2738 h 10000"/>
              <a:gd name="connsiteX55" fmla="*/ 9550 w 10000"/>
              <a:gd name="connsiteY55" fmla="*/ 3954 h 10000"/>
              <a:gd name="connsiteX56" fmla="*/ 9550 w 10000"/>
              <a:gd name="connsiteY56" fmla="*/ 4867 h 10000"/>
              <a:gd name="connsiteX57" fmla="*/ 9778 w 10000"/>
              <a:gd name="connsiteY57" fmla="*/ 5781 h 10000"/>
              <a:gd name="connsiteX58" fmla="*/ 10000 w 10000"/>
              <a:gd name="connsiteY58" fmla="*/ 6386 h 10000"/>
              <a:gd name="connsiteX59" fmla="*/ 10000 w 10000"/>
              <a:gd name="connsiteY59" fmla="*/ 6955 h 10000"/>
              <a:gd name="connsiteX60" fmla="*/ 10000 w 10000"/>
              <a:gd name="connsiteY60" fmla="*/ 7260 h 10000"/>
              <a:gd name="connsiteX61" fmla="*/ 10000 w 10000"/>
              <a:gd name="connsiteY61" fmla="*/ 7566 h 10000"/>
              <a:gd name="connsiteX62" fmla="*/ 9778 w 10000"/>
              <a:gd name="connsiteY62" fmla="*/ 7566 h 10000"/>
              <a:gd name="connsiteX63" fmla="*/ 9550 w 10000"/>
              <a:gd name="connsiteY63" fmla="*/ 7871 h 10000"/>
              <a:gd name="connsiteX64" fmla="*/ 9330 w 10000"/>
              <a:gd name="connsiteY64" fmla="*/ 8172 h 10000"/>
              <a:gd name="connsiteX65" fmla="*/ 9107 w 10000"/>
              <a:gd name="connsiteY65" fmla="*/ 8482 h 10000"/>
              <a:gd name="connsiteX66" fmla="*/ 8659 w 10000"/>
              <a:gd name="connsiteY66" fmla="*/ 8786 h 10000"/>
              <a:gd name="connsiteX67" fmla="*/ 7766 w 10000"/>
              <a:gd name="connsiteY67" fmla="*/ 9387 h 10000"/>
              <a:gd name="connsiteX68" fmla="*/ 6899 w 10000"/>
              <a:gd name="connsiteY68" fmla="*/ 9697 h 10000"/>
              <a:gd name="connsiteX69" fmla="*/ 6231 w 10000"/>
              <a:gd name="connsiteY69" fmla="*/ 9697 h 10000"/>
              <a:gd name="connsiteX70" fmla="*/ 5332 w 10000"/>
              <a:gd name="connsiteY70" fmla="*/ 10000 h 10000"/>
              <a:gd name="connsiteX71" fmla="*/ 5332 w 10000"/>
              <a:gd name="connsiteY7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1118 w 10000"/>
              <a:gd name="connsiteY15" fmla="*/ 1825 h 10000"/>
              <a:gd name="connsiteX16" fmla="*/ 1118 w 10000"/>
              <a:gd name="connsiteY16" fmla="*/ 2738 h 10000"/>
              <a:gd name="connsiteX17" fmla="*/ 1118 w 10000"/>
              <a:gd name="connsiteY17" fmla="*/ 3346 h 10000"/>
              <a:gd name="connsiteX18" fmla="*/ 1118 w 10000"/>
              <a:gd name="connsiteY18" fmla="*/ 4260 h 10000"/>
              <a:gd name="connsiteX19" fmla="*/ 1339 w 10000"/>
              <a:gd name="connsiteY19" fmla="*/ 4867 h 10000"/>
              <a:gd name="connsiteX20" fmla="*/ 1339 w 10000"/>
              <a:gd name="connsiteY20" fmla="*/ 5175 h 10000"/>
              <a:gd name="connsiteX21" fmla="*/ 1564 w 10000"/>
              <a:gd name="connsiteY21" fmla="*/ 5781 h 10000"/>
              <a:gd name="connsiteX22" fmla="*/ 1786 w 10000"/>
              <a:gd name="connsiteY22" fmla="*/ 6083 h 10000"/>
              <a:gd name="connsiteX23" fmla="*/ 2007 w 10000"/>
              <a:gd name="connsiteY23" fmla="*/ 6386 h 10000"/>
              <a:gd name="connsiteX24" fmla="*/ 2874 w 10000"/>
              <a:gd name="connsiteY24" fmla="*/ 6955 h 10000"/>
              <a:gd name="connsiteX25" fmla="*/ 3323 w 10000"/>
              <a:gd name="connsiteY25" fmla="*/ 7260 h 10000"/>
              <a:gd name="connsiteX26" fmla="*/ 3767 w 10000"/>
              <a:gd name="connsiteY26" fmla="*/ 7260 h 10000"/>
              <a:gd name="connsiteX27" fmla="*/ 4220 w 10000"/>
              <a:gd name="connsiteY27" fmla="*/ 7566 h 10000"/>
              <a:gd name="connsiteX28" fmla="*/ 4887 w 10000"/>
              <a:gd name="connsiteY28" fmla="*/ 7566 h 10000"/>
              <a:gd name="connsiteX29" fmla="*/ 5332 w 10000"/>
              <a:gd name="connsiteY29" fmla="*/ 7260 h 10000"/>
              <a:gd name="connsiteX30" fmla="*/ 6005 w 10000"/>
              <a:gd name="connsiteY30" fmla="*/ 7260 h 10000"/>
              <a:gd name="connsiteX31" fmla="*/ 6675 w 10000"/>
              <a:gd name="connsiteY31" fmla="*/ 6955 h 10000"/>
              <a:gd name="connsiteX32" fmla="*/ 7122 w 10000"/>
              <a:gd name="connsiteY32" fmla="*/ 6955 h 10000"/>
              <a:gd name="connsiteX33" fmla="*/ 7567 w 10000"/>
              <a:gd name="connsiteY33" fmla="*/ 6386 h 10000"/>
              <a:gd name="connsiteX34" fmla="*/ 7766 w 10000"/>
              <a:gd name="connsiteY34" fmla="*/ 6083 h 10000"/>
              <a:gd name="connsiteX35" fmla="*/ 7986 w 10000"/>
              <a:gd name="connsiteY35" fmla="*/ 5474 h 10000"/>
              <a:gd name="connsiteX36" fmla="*/ 8210 w 10000"/>
              <a:gd name="connsiteY36" fmla="*/ 4867 h 10000"/>
              <a:gd name="connsiteX37" fmla="*/ 8436 w 10000"/>
              <a:gd name="connsiteY37" fmla="*/ 3652 h 10000"/>
              <a:gd name="connsiteX38" fmla="*/ 8436 w 10000"/>
              <a:gd name="connsiteY38" fmla="*/ 2437 h 10000"/>
              <a:gd name="connsiteX39" fmla="*/ 8659 w 10000"/>
              <a:gd name="connsiteY39" fmla="*/ 1825 h 10000"/>
              <a:gd name="connsiteX40" fmla="*/ 8659 w 10000"/>
              <a:gd name="connsiteY40" fmla="*/ 1218 h 10000"/>
              <a:gd name="connsiteX41" fmla="*/ 8659 w 10000"/>
              <a:gd name="connsiteY41" fmla="*/ 912 h 10000"/>
              <a:gd name="connsiteX42" fmla="*/ 8883 w 10000"/>
              <a:gd name="connsiteY42" fmla="*/ 610 h 10000"/>
              <a:gd name="connsiteX43" fmla="*/ 8883 w 10000"/>
              <a:gd name="connsiteY43" fmla="*/ 307 h 10000"/>
              <a:gd name="connsiteX44" fmla="*/ 8883 w 10000"/>
              <a:gd name="connsiteY44" fmla="*/ 0 h 10000"/>
              <a:gd name="connsiteX45" fmla="*/ 8883 w 10000"/>
              <a:gd name="connsiteY45" fmla="*/ 0 h 10000"/>
              <a:gd name="connsiteX46" fmla="*/ 9107 w 10000"/>
              <a:gd name="connsiteY46" fmla="*/ 0 h 10000"/>
              <a:gd name="connsiteX47" fmla="*/ 9107 w 10000"/>
              <a:gd name="connsiteY47" fmla="*/ 0 h 10000"/>
              <a:gd name="connsiteX48" fmla="*/ 9107 w 10000"/>
              <a:gd name="connsiteY48" fmla="*/ 307 h 10000"/>
              <a:gd name="connsiteX49" fmla="*/ 9330 w 10000"/>
              <a:gd name="connsiteY49" fmla="*/ 610 h 10000"/>
              <a:gd name="connsiteX50" fmla="*/ 9330 w 10000"/>
              <a:gd name="connsiteY50" fmla="*/ 912 h 10000"/>
              <a:gd name="connsiteX51" fmla="*/ 9330 w 10000"/>
              <a:gd name="connsiteY51" fmla="*/ 1521 h 10000"/>
              <a:gd name="connsiteX52" fmla="*/ 9330 w 10000"/>
              <a:gd name="connsiteY52" fmla="*/ 2128 h 10000"/>
              <a:gd name="connsiteX53" fmla="*/ 9330 w 10000"/>
              <a:gd name="connsiteY53" fmla="*/ 2738 h 10000"/>
              <a:gd name="connsiteX54" fmla="*/ 9550 w 10000"/>
              <a:gd name="connsiteY54" fmla="*/ 3954 h 10000"/>
              <a:gd name="connsiteX55" fmla="*/ 9550 w 10000"/>
              <a:gd name="connsiteY55" fmla="*/ 4867 h 10000"/>
              <a:gd name="connsiteX56" fmla="*/ 9778 w 10000"/>
              <a:gd name="connsiteY56" fmla="*/ 5781 h 10000"/>
              <a:gd name="connsiteX57" fmla="*/ 10000 w 10000"/>
              <a:gd name="connsiteY57" fmla="*/ 6386 h 10000"/>
              <a:gd name="connsiteX58" fmla="*/ 10000 w 10000"/>
              <a:gd name="connsiteY58" fmla="*/ 6955 h 10000"/>
              <a:gd name="connsiteX59" fmla="*/ 10000 w 10000"/>
              <a:gd name="connsiteY59" fmla="*/ 7260 h 10000"/>
              <a:gd name="connsiteX60" fmla="*/ 10000 w 10000"/>
              <a:gd name="connsiteY60" fmla="*/ 7566 h 10000"/>
              <a:gd name="connsiteX61" fmla="*/ 9778 w 10000"/>
              <a:gd name="connsiteY61" fmla="*/ 7566 h 10000"/>
              <a:gd name="connsiteX62" fmla="*/ 9550 w 10000"/>
              <a:gd name="connsiteY62" fmla="*/ 7871 h 10000"/>
              <a:gd name="connsiteX63" fmla="*/ 9330 w 10000"/>
              <a:gd name="connsiteY63" fmla="*/ 8172 h 10000"/>
              <a:gd name="connsiteX64" fmla="*/ 9107 w 10000"/>
              <a:gd name="connsiteY64" fmla="*/ 8482 h 10000"/>
              <a:gd name="connsiteX65" fmla="*/ 8659 w 10000"/>
              <a:gd name="connsiteY65" fmla="*/ 8786 h 10000"/>
              <a:gd name="connsiteX66" fmla="*/ 7766 w 10000"/>
              <a:gd name="connsiteY66" fmla="*/ 9387 h 10000"/>
              <a:gd name="connsiteX67" fmla="*/ 6899 w 10000"/>
              <a:gd name="connsiteY67" fmla="*/ 9697 h 10000"/>
              <a:gd name="connsiteX68" fmla="*/ 6231 w 10000"/>
              <a:gd name="connsiteY68" fmla="*/ 9697 h 10000"/>
              <a:gd name="connsiteX69" fmla="*/ 5332 w 10000"/>
              <a:gd name="connsiteY69" fmla="*/ 10000 h 10000"/>
              <a:gd name="connsiteX70" fmla="*/ 5332 w 10000"/>
              <a:gd name="connsiteY7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1825 h 10000"/>
              <a:gd name="connsiteX15" fmla="*/ 1118 w 10000"/>
              <a:gd name="connsiteY15" fmla="*/ 2738 h 10000"/>
              <a:gd name="connsiteX16" fmla="*/ 1118 w 10000"/>
              <a:gd name="connsiteY16" fmla="*/ 3346 h 10000"/>
              <a:gd name="connsiteX17" fmla="*/ 1118 w 10000"/>
              <a:gd name="connsiteY17" fmla="*/ 4260 h 10000"/>
              <a:gd name="connsiteX18" fmla="*/ 1339 w 10000"/>
              <a:gd name="connsiteY18" fmla="*/ 4867 h 10000"/>
              <a:gd name="connsiteX19" fmla="*/ 1339 w 10000"/>
              <a:gd name="connsiteY19" fmla="*/ 5175 h 10000"/>
              <a:gd name="connsiteX20" fmla="*/ 1564 w 10000"/>
              <a:gd name="connsiteY20" fmla="*/ 5781 h 10000"/>
              <a:gd name="connsiteX21" fmla="*/ 1786 w 10000"/>
              <a:gd name="connsiteY21" fmla="*/ 6083 h 10000"/>
              <a:gd name="connsiteX22" fmla="*/ 2007 w 10000"/>
              <a:gd name="connsiteY22" fmla="*/ 6386 h 10000"/>
              <a:gd name="connsiteX23" fmla="*/ 2874 w 10000"/>
              <a:gd name="connsiteY23" fmla="*/ 6955 h 10000"/>
              <a:gd name="connsiteX24" fmla="*/ 3323 w 10000"/>
              <a:gd name="connsiteY24" fmla="*/ 7260 h 10000"/>
              <a:gd name="connsiteX25" fmla="*/ 3767 w 10000"/>
              <a:gd name="connsiteY25" fmla="*/ 7260 h 10000"/>
              <a:gd name="connsiteX26" fmla="*/ 4220 w 10000"/>
              <a:gd name="connsiteY26" fmla="*/ 7566 h 10000"/>
              <a:gd name="connsiteX27" fmla="*/ 4887 w 10000"/>
              <a:gd name="connsiteY27" fmla="*/ 7566 h 10000"/>
              <a:gd name="connsiteX28" fmla="*/ 5332 w 10000"/>
              <a:gd name="connsiteY28" fmla="*/ 7260 h 10000"/>
              <a:gd name="connsiteX29" fmla="*/ 6005 w 10000"/>
              <a:gd name="connsiteY29" fmla="*/ 7260 h 10000"/>
              <a:gd name="connsiteX30" fmla="*/ 6675 w 10000"/>
              <a:gd name="connsiteY30" fmla="*/ 6955 h 10000"/>
              <a:gd name="connsiteX31" fmla="*/ 7122 w 10000"/>
              <a:gd name="connsiteY31" fmla="*/ 6955 h 10000"/>
              <a:gd name="connsiteX32" fmla="*/ 7567 w 10000"/>
              <a:gd name="connsiteY32" fmla="*/ 6386 h 10000"/>
              <a:gd name="connsiteX33" fmla="*/ 7766 w 10000"/>
              <a:gd name="connsiteY33" fmla="*/ 6083 h 10000"/>
              <a:gd name="connsiteX34" fmla="*/ 7986 w 10000"/>
              <a:gd name="connsiteY34" fmla="*/ 5474 h 10000"/>
              <a:gd name="connsiteX35" fmla="*/ 8210 w 10000"/>
              <a:gd name="connsiteY35" fmla="*/ 4867 h 10000"/>
              <a:gd name="connsiteX36" fmla="*/ 8436 w 10000"/>
              <a:gd name="connsiteY36" fmla="*/ 3652 h 10000"/>
              <a:gd name="connsiteX37" fmla="*/ 8436 w 10000"/>
              <a:gd name="connsiteY37" fmla="*/ 2437 h 10000"/>
              <a:gd name="connsiteX38" fmla="*/ 8659 w 10000"/>
              <a:gd name="connsiteY38" fmla="*/ 1825 h 10000"/>
              <a:gd name="connsiteX39" fmla="*/ 8659 w 10000"/>
              <a:gd name="connsiteY39" fmla="*/ 1218 h 10000"/>
              <a:gd name="connsiteX40" fmla="*/ 8659 w 10000"/>
              <a:gd name="connsiteY40" fmla="*/ 912 h 10000"/>
              <a:gd name="connsiteX41" fmla="*/ 8883 w 10000"/>
              <a:gd name="connsiteY41" fmla="*/ 610 h 10000"/>
              <a:gd name="connsiteX42" fmla="*/ 8883 w 10000"/>
              <a:gd name="connsiteY42" fmla="*/ 307 h 10000"/>
              <a:gd name="connsiteX43" fmla="*/ 8883 w 10000"/>
              <a:gd name="connsiteY43" fmla="*/ 0 h 10000"/>
              <a:gd name="connsiteX44" fmla="*/ 8883 w 10000"/>
              <a:gd name="connsiteY44" fmla="*/ 0 h 10000"/>
              <a:gd name="connsiteX45" fmla="*/ 9107 w 10000"/>
              <a:gd name="connsiteY45" fmla="*/ 0 h 10000"/>
              <a:gd name="connsiteX46" fmla="*/ 9107 w 10000"/>
              <a:gd name="connsiteY46" fmla="*/ 0 h 10000"/>
              <a:gd name="connsiteX47" fmla="*/ 9107 w 10000"/>
              <a:gd name="connsiteY47" fmla="*/ 307 h 10000"/>
              <a:gd name="connsiteX48" fmla="*/ 9330 w 10000"/>
              <a:gd name="connsiteY48" fmla="*/ 610 h 10000"/>
              <a:gd name="connsiteX49" fmla="*/ 9330 w 10000"/>
              <a:gd name="connsiteY49" fmla="*/ 912 h 10000"/>
              <a:gd name="connsiteX50" fmla="*/ 9330 w 10000"/>
              <a:gd name="connsiteY50" fmla="*/ 1521 h 10000"/>
              <a:gd name="connsiteX51" fmla="*/ 9330 w 10000"/>
              <a:gd name="connsiteY51" fmla="*/ 2128 h 10000"/>
              <a:gd name="connsiteX52" fmla="*/ 9330 w 10000"/>
              <a:gd name="connsiteY52" fmla="*/ 2738 h 10000"/>
              <a:gd name="connsiteX53" fmla="*/ 9550 w 10000"/>
              <a:gd name="connsiteY53" fmla="*/ 3954 h 10000"/>
              <a:gd name="connsiteX54" fmla="*/ 9550 w 10000"/>
              <a:gd name="connsiteY54" fmla="*/ 4867 h 10000"/>
              <a:gd name="connsiteX55" fmla="*/ 9778 w 10000"/>
              <a:gd name="connsiteY55" fmla="*/ 5781 h 10000"/>
              <a:gd name="connsiteX56" fmla="*/ 10000 w 10000"/>
              <a:gd name="connsiteY56" fmla="*/ 6386 h 10000"/>
              <a:gd name="connsiteX57" fmla="*/ 10000 w 10000"/>
              <a:gd name="connsiteY57" fmla="*/ 6955 h 10000"/>
              <a:gd name="connsiteX58" fmla="*/ 10000 w 10000"/>
              <a:gd name="connsiteY58" fmla="*/ 7260 h 10000"/>
              <a:gd name="connsiteX59" fmla="*/ 10000 w 10000"/>
              <a:gd name="connsiteY59" fmla="*/ 7566 h 10000"/>
              <a:gd name="connsiteX60" fmla="*/ 9778 w 10000"/>
              <a:gd name="connsiteY60" fmla="*/ 7566 h 10000"/>
              <a:gd name="connsiteX61" fmla="*/ 9550 w 10000"/>
              <a:gd name="connsiteY61" fmla="*/ 7871 h 10000"/>
              <a:gd name="connsiteX62" fmla="*/ 9330 w 10000"/>
              <a:gd name="connsiteY62" fmla="*/ 8172 h 10000"/>
              <a:gd name="connsiteX63" fmla="*/ 9107 w 10000"/>
              <a:gd name="connsiteY63" fmla="*/ 8482 h 10000"/>
              <a:gd name="connsiteX64" fmla="*/ 8659 w 10000"/>
              <a:gd name="connsiteY64" fmla="*/ 8786 h 10000"/>
              <a:gd name="connsiteX65" fmla="*/ 7766 w 10000"/>
              <a:gd name="connsiteY65" fmla="*/ 9387 h 10000"/>
              <a:gd name="connsiteX66" fmla="*/ 6899 w 10000"/>
              <a:gd name="connsiteY66" fmla="*/ 9697 h 10000"/>
              <a:gd name="connsiteX67" fmla="*/ 6231 w 10000"/>
              <a:gd name="connsiteY67" fmla="*/ 9697 h 10000"/>
              <a:gd name="connsiteX68" fmla="*/ 5332 w 10000"/>
              <a:gd name="connsiteY68" fmla="*/ 10000 h 10000"/>
              <a:gd name="connsiteX69" fmla="*/ 5332 w 10000"/>
              <a:gd name="connsiteY6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2738 h 10000"/>
              <a:gd name="connsiteX15" fmla="*/ 1118 w 10000"/>
              <a:gd name="connsiteY15" fmla="*/ 3346 h 10000"/>
              <a:gd name="connsiteX16" fmla="*/ 1118 w 10000"/>
              <a:gd name="connsiteY16" fmla="*/ 4260 h 10000"/>
              <a:gd name="connsiteX17" fmla="*/ 1339 w 10000"/>
              <a:gd name="connsiteY17" fmla="*/ 4867 h 10000"/>
              <a:gd name="connsiteX18" fmla="*/ 1339 w 10000"/>
              <a:gd name="connsiteY18" fmla="*/ 5175 h 10000"/>
              <a:gd name="connsiteX19" fmla="*/ 1564 w 10000"/>
              <a:gd name="connsiteY19" fmla="*/ 5781 h 10000"/>
              <a:gd name="connsiteX20" fmla="*/ 1786 w 10000"/>
              <a:gd name="connsiteY20" fmla="*/ 6083 h 10000"/>
              <a:gd name="connsiteX21" fmla="*/ 2007 w 10000"/>
              <a:gd name="connsiteY21" fmla="*/ 6386 h 10000"/>
              <a:gd name="connsiteX22" fmla="*/ 2874 w 10000"/>
              <a:gd name="connsiteY22" fmla="*/ 6955 h 10000"/>
              <a:gd name="connsiteX23" fmla="*/ 3323 w 10000"/>
              <a:gd name="connsiteY23" fmla="*/ 7260 h 10000"/>
              <a:gd name="connsiteX24" fmla="*/ 3767 w 10000"/>
              <a:gd name="connsiteY24" fmla="*/ 7260 h 10000"/>
              <a:gd name="connsiteX25" fmla="*/ 4220 w 10000"/>
              <a:gd name="connsiteY25" fmla="*/ 7566 h 10000"/>
              <a:gd name="connsiteX26" fmla="*/ 4887 w 10000"/>
              <a:gd name="connsiteY26" fmla="*/ 7566 h 10000"/>
              <a:gd name="connsiteX27" fmla="*/ 5332 w 10000"/>
              <a:gd name="connsiteY27" fmla="*/ 7260 h 10000"/>
              <a:gd name="connsiteX28" fmla="*/ 6005 w 10000"/>
              <a:gd name="connsiteY28" fmla="*/ 7260 h 10000"/>
              <a:gd name="connsiteX29" fmla="*/ 6675 w 10000"/>
              <a:gd name="connsiteY29" fmla="*/ 6955 h 10000"/>
              <a:gd name="connsiteX30" fmla="*/ 7122 w 10000"/>
              <a:gd name="connsiteY30" fmla="*/ 6955 h 10000"/>
              <a:gd name="connsiteX31" fmla="*/ 7567 w 10000"/>
              <a:gd name="connsiteY31" fmla="*/ 6386 h 10000"/>
              <a:gd name="connsiteX32" fmla="*/ 7766 w 10000"/>
              <a:gd name="connsiteY32" fmla="*/ 6083 h 10000"/>
              <a:gd name="connsiteX33" fmla="*/ 7986 w 10000"/>
              <a:gd name="connsiteY33" fmla="*/ 5474 h 10000"/>
              <a:gd name="connsiteX34" fmla="*/ 8210 w 10000"/>
              <a:gd name="connsiteY34" fmla="*/ 4867 h 10000"/>
              <a:gd name="connsiteX35" fmla="*/ 8436 w 10000"/>
              <a:gd name="connsiteY35" fmla="*/ 3652 h 10000"/>
              <a:gd name="connsiteX36" fmla="*/ 8436 w 10000"/>
              <a:gd name="connsiteY36" fmla="*/ 2437 h 10000"/>
              <a:gd name="connsiteX37" fmla="*/ 8659 w 10000"/>
              <a:gd name="connsiteY37" fmla="*/ 1825 h 10000"/>
              <a:gd name="connsiteX38" fmla="*/ 8659 w 10000"/>
              <a:gd name="connsiteY38" fmla="*/ 1218 h 10000"/>
              <a:gd name="connsiteX39" fmla="*/ 8659 w 10000"/>
              <a:gd name="connsiteY39" fmla="*/ 912 h 10000"/>
              <a:gd name="connsiteX40" fmla="*/ 8883 w 10000"/>
              <a:gd name="connsiteY40" fmla="*/ 610 h 10000"/>
              <a:gd name="connsiteX41" fmla="*/ 8883 w 10000"/>
              <a:gd name="connsiteY41" fmla="*/ 307 h 10000"/>
              <a:gd name="connsiteX42" fmla="*/ 8883 w 10000"/>
              <a:gd name="connsiteY42" fmla="*/ 0 h 10000"/>
              <a:gd name="connsiteX43" fmla="*/ 8883 w 10000"/>
              <a:gd name="connsiteY43" fmla="*/ 0 h 10000"/>
              <a:gd name="connsiteX44" fmla="*/ 9107 w 10000"/>
              <a:gd name="connsiteY44" fmla="*/ 0 h 10000"/>
              <a:gd name="connsiteX45" fmla="*/ 9107 w 10000"/>
              <a:gd name="connsiteY45" fmla="*/ 0 h 10000"/>
              <a:gd name="connsiteX46" fmla="*/ 9107 w 10000"/>
              <a:gd name="connsiteY46" fmla="*/ 307 h 10000"/>
              <a:gd name="connsiteX47" fmla="*/ 9330 w 10000"/>
              <a:gd name="connsiteY47" fmla="*/ 610 h 10000"/>
              <a:gd name="connsiteX48" fmla="*/ 9330 w 10000"/>
              <a:gd name="connsiteY48" fmla="*/ 912 h 10000"/>
              <a:gd name="connsiteX49" fmla="*/ 9330 w 10000"/>
              <a:gd name="connsiteY49" fmla="*/ 1521 h 10000"/>
              <a:gd name="connsiteX50" fmla="*/ 9330 w 10000"/>
              <a:gd name="connsiteY50" fmla="*/ 2128 h 10000"/>
              <a:gd name="connsiteX51" fmla="*/ 9330 w 10000"/>
              <a:gd name="connsiteY51" fmla="*/ 2738 h 10000"/>
              <a:gd name="connsiteX52" fmla="*/ 9550 w 10000"/>
              <a:gd name="connsiteY52" fmla="*/ 3954 h 10000"/>
              <a:gd name="connsiteX53" fmla="*/ 9550 w 10000"/>
              <a:gd name="connsiteY53" fmla="*/ 4867 h 10000"/>
              <a:gd name="connsiteX54" fmla="*/ 9778 w 10000"/>
              <a:gd name="connsiteY54" fmla="*/ 5781 h 10000"/>
              <a:gd name="connsiteX55" fmla="*/ 10000 w 10000"/>
              <a:gd name="connsiteY55" fmla="*/ 6386 h 10000"/>
              <a:gd name="connsiteX56" fmla="*/ 10000 w 10000"/>
              <a:gd name="connsiteY56" fmla="*/ 6955 h 10000"/>
              <a:gd name="connsiteX57" fmla="*/ 10000 w 10000"/>
              <a:gd name="connsiteY57" fmla="*/ 7260 h 10000"/>
              <a:gd name="connsiteX58" fmla="*/ 10000 w 10000"/>
              <a:gd name="connsiteY58" fmla="*/ 7566 h 10000"/>
              <a:gd name="connsiteX59" fmla="*/ 9778 w 10000"/>
              <a:gd name="connsiteY59" fmla="*/ 7566 h 10000"/>
              <a:gd name="connsiteX60" fmla="*/ 9550 w 10000"/>
              <a:gd name="connsiteY60" fmla="*/ 7871 h 10000"/>
              <a:gd name="connsiteX61" fmla="*/ 9330 w 10000"/>
              <a:gd name="connsiteY61" fmla="*/ 8172 h 10000"/>
              <a:gd name="connsiteX62" fmla="*/ 9107 w 10000"/>
              <a:gd name="connsiteY62" fmla="*/ 8482 h 10000"/>
              <a:gd name="connsiteX63" fmla="*/ 8659 w 10000"/>
              <a:gd name="connsiteY63" fmla="*/ 8786 h 10000"/>
              <a:gd name="connsiteX64" fmla="*/ 7766 w 10000"/>
              <a:gd name="connsiteY64" fmla="*/ 9387 h 10000"/>
              <a:gd name="connsiteX65" fmla="*/ 6899 w 10000"/>
              <a:gd name="connsiteY65" fmla="*/ 9697 h 10000"/>
              <a:gd name="connsiteX66" fmla="*/ 6231 w 10000"/>
              <a:gd name="connsiteY66" fmla="*/ 9697 h 10000"/>
              <a:gd name="connsiteX67" fmla="*/ 5332 w 10000"/>
              <a:gd name="connsiteY67" fmla="*/ 10000 h 10000"/>
              <a:gd name="connsiteX68" fmla="*/ 5332 w 10000"/>
              <a:gd name="connsiteY6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3346 h 10000"/>
              <a:gd name="connsiteX15" fmla="*/ 1118 w 10000"/>
              <a:gd name="connsiteY15" fmla="*/ 4260 h 10000"/>
              <a:gd name="connsiteX16" fmla="*/ 1339 w 10000"/>
              <a:gd name="connsiteY16" fmla="*/ 4867 h 10000"/>
              <a:gd name="connsiteX17" fmla="*/ 1339 w 10000"/>
              <a:gd name="connsiteY17" fmla="*/ 5175 h 10000"/>
              <a:gd name="connsiteX18" fmla="*/ 1564 w 10000"/>
              <a:gd name="connsiteY18" fmla="*/ 5781 h 10000"/>
              <a:gd name="connsiteX19" fmla="*/ 1786 w 10000"/>
              <a:gd name="connsiteY19" fmla="*/ 6083 h 10000"/>
              <a:gd name="connsiteX20" fmla="*/ 2007 w 10000"/>
              <a:gd name="connsiteY20" fmla="*/ 6386 h 10000"/>
              <a:gd name="connsiteX21" fmla="*/ 2874 w 10000"/>
              <a:gd name="connsiteY21" fmla="*/ 6955 h 10000"/>
              <a:gd name="connsiteX22" fmla="*/ 3323 w 10000"/>
              <a:gd name="connsiteY22" fmla="*/ 7260 h 10000"/>
              <a:gd name="connsiteX23" fmla="*/ 3767 w 10000"/>
              <a:gd name="connsiteY23" fmla="*/ 7260 h 10000"/>
              <a:gd name="connsiteX24" fmla="*/ 4220 w 10000"/>
              <a:gd name="connsiteY24" fmla="*/ 7566 h 10000"/>
              <a:gd name="connsiteX25" fmla="*/ 4887 w 10000"/>
              <a:gd name="connsiteY25" fmla="*/ 7566 h 10000"/>
              <a:gd name="connsiteX26" fmla="*/ 5332 w 10000"/>
              <a:gd name="connsiteY26" fmla="*/ 7260 h 10000"/>
              <a:gd name="connsiteX27" fmla="*/ 6005 w 10000"/>
              <a:gd name="connsiteY27" fmla="*/ 7260 h 10000"/>
              <a:gd name="connsiteX28" fmla="*/ 6675 w 10000"/>
              <a:gd name="connsiteY28" fmla="*/ 6955 h 10000"/>
              <a:gd name="connsiteX29" fmla="*/ 7122 w 10000"/>
              <a:gd name="connsiteY29" fmla="*/ 6955 h 10000"/>
              <a:gd name="connsiteX30" fmla="*/ 7567 w 10000"/>
              <a:gd name="connsiteY30" fmla="*/ 6386 h 10000"/>
              <a:gd name="connsiteX31" fmla="*/ 7766 w 10000"/>
              <a:gd name="connsiteY31" fmla="*/ 6083 h 10000"/>
              <a:gd name="connsiteX32" fmla="*/ 7986 w 10000"/>
              <a:gd name="connsiteY32" fmla="*/ 5474 h 10000"/>
              <a:gd name="connsiteX33" fmla="*/ 8210 w 10000"/>
              <a:gd name="connsiteY33" fmla="*/ 4867 h 10000"/>
              <a:gd name="connsiteX34" fmla="*/ 8436 w 10000"/>
              <a:gd name="connsiteY34" fmla="*/ 3652 h 10000"/>
              <a:gd name="connsiteX35" fmla="*/ 8436 w 10000"/>
              <a:gd name="connsiteY35" fmla="*/ 2437 h 10000"/>
              <a:gd name="connsiteX36" fmla="*/ 8659 w 10000"/>
              <a:gd name="connsiteY36" fmla="*/ 1825 h 10000"/>
              <a:gd name="connsiteX37" fmla="*/ 8659 w 10000"/>
              <a:gd name="connsiteY37" fmla="*/ 1218 h 10000"/>
              <a:gd name="connsiteX38" fmla="*/ 8659 w 10000"/>
              <a:gd name="connsiteY38" fmla="*/ 912 h 10000"/>
              <a:gd name="connsiteX39" fmla="*/ 8883 w 10000"/>
              <a:gd name="connsiteY39" fmla="*/ 610 h 10000"/>
              <a:gd name="connsiteX40" fmla="*/ 8883 w 10000"/>
              <a:gd name="connsiteY40" fmla="*/ 307 h 10000"/>
              <a:gd name="connsiteX41" fmla="*/ 8883 w 10000"/>
              <a:gd name="connsiteY41" fmla="*/ 0 h 10000"/>
              <a:gd name="connsiteX42" fmla="*/ 8883 w 10000"/>
              <a:gd name="connsiteY42" fmla="*/ 0 h 10000"/>
              <a:gd name="connsiteX43" fmla="*/ 9107 w 10000"/>
              <a:gd name="connsiteY43" fmla="*/ 0 h 10000"/>
              <a:gd name="connsiteX44" fmla="*/ 9107 w 10000"/>
              <a:gd name="connsiteY44" fmla="*/ 0 h 10000"/>
              <a:gd name="connsiteX45" fmla="*/ 9107 w 10000"/>
              <a:gd name="connsiteY45" fmla="*/ 307 h 10000"/>
              <a:gd name="connsiteX46" fmla="*/ 9330 w 10000"/>
              <a:gd name="connsiteY46" fmla="*/ 610 h 10000"/>
              <a:gd name="connsiteX47" fmla="*/ 9330 w 10000"/>
              <a:gd name="connsiteY47" fmla="*/ 912 h 10000"/>
              <a:gd name="connsiteX48" fmla="*/ 9330 w 10000"/>
              <a:gd name="connsiteY48" fmla="*/ 1521 h 10000"/>
              <a:gd name="connsiteX49" fmla="*/ 9330 w 10000"/>
              <a:gd name="connsiteY49" fmla="*/ 2128 h 10000"/>
              <a:gd name="connsiteX50" fmla="*/ 9330 w 10000"/>
              <a:gd name="connsiteY50" fmla="*/ 2738 h 10000"/>
              <a:gd name="connsiteX51" fmla="*/ 9550 w 10000"/>
              <a:gd name="connsiteY51" fmla="*/ 3954 h 10000"/>
              <a:gd name="connsiteX52" fmla="*/ 9550 w 10000"/>
              <a:gd name="connsiteY52" fmla="*/ 4867 h 10000"/>
              <a:gd name="connsiteX53" fmla="*/ 9778 w 10000"/>
              <a:gd name="connsiteY53" fmla="*/ 5781 h 10000"/>
              <a:gd name="connsiteX54" fmla="*/ 10000 w 10000"/>
              <a:gd name="connsiteY54" fmla="*/ 6386 h 10000"/>
              <a:gd name="connsiteX55" fmla="*/ 10000 w 10000"/>
              <a:gd name="connsiteY55" fmla="*/ 6955 h 10000"/>
              <a:gd name="connsiteX56" fmla="*/ 10000 w 10000"/>
              <a:gd name="connsiteY56" fmla="*/ 7260 h 10000"/>
              <a:gd name="connsiteX57" fmla="*/ 10000 w 10000"/>
              <a:gd name="connsiteY57" fmla="*/ 7566 h 10000"/>
              <a:gd name="connsiteX58" fmla="*/ 9778 w 10000"/>
              <a:gd name="connsiteY58" fmla="*/ 7566 h 10000"/>
              <a:gd name="connsiteX59" fmla="*/ 9550 w 10000"/>
              <a:gd name="connsiteY59" fmla="*/ 7871 h 10000"/>
              <a:gd name="connsiteX60" fmla="*/ 9330 w 10000"/>
              <a:gd name="connsiteY60" fmla="*/ 8172 h 10000"/>
              <a:gd name="connsiteX61" fmla="*/ 9107 w 10000"/>
              <a:gd name="connsiteY61" fmla="*/ 8482 h 10000"/>
              <a:gd name="connsiteX62" fmla="*/ 8659 w 10000"/>
              <a:gd name="connsiteY62" fmla="*/ 8786 h 10000"/>
              <a:gd name="connsiteX63" fmla="*/ 7766 w 10000"/>
              <a:gd name="connsiteY63" fmla="*/ 9387 h 10000"/>
              <a:gd name="connsiteX64" fmla="*/ 6899 w 10000"/>
              <a:gd name="connsiteY64" fmla="*/ 9697 h 10000"/>
              <a:gd name="connsiteX65" fmla="*/ 6231 w 10000"/>
              <a:gd name="connsiteY65" fmla="*/ 9697 h 10000"/>
              <a:gd name="connsiteX66" fmla="*/ 5332 w 10000"/>
              <a:gd name="connsiteY66" fmla="*/ 10000 h 10000"/>
              <a:gd name="connsiteX67" fmla="*/ 5332 w 10000"/>
              <a:gd name="connsiteY6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4260 h 10000"/>
              <a:gd name="connsiteX15" fmla="*/ 1339 w 10000"/>
              <a:gd name="connsiteY15" fmla="*/ 4867 h 10000"/>
              <a:gd name="connsiteX16" fmla="*/ 1339 w 10000"/>
              <a:gd name="connsiteY16" fmla="*/ 5175 h 10000"/>
              <a:gd name="connsiteX17" fmla="*/ 1564 w 10000"/>
              <a:gd name="connsiteY17" fmla="*/ 5781 h 10000"/>
              <a:gd name="connsiteX18" fmla="*/ 1786 w 10000"/>
              <a:gd name="connsiteY18" fmla="*/ 6083 h 10000"/>
              <a:gd name="connsiteX19" fmla="*/ 2007 w 10000"/>
              <a:gd name="connsiteY19" fmla="*/ 6386 h 10000"/>
              <a:gd name="connsiteX20" fmla="*/ 2874 w 10000"/>
              <a:gd name="connsiteY20" fmla="*/ 6955 h 10000"/>
              <a:gd name="connsiteX21" fmla="*/ 3323 w 10000"/>
              <a:gd name="connsiteY21" fmla="*/ 7260 h 10000"/>
              <a:gd name="connsiteX22" fmla="*/ 3767 w 10000"/>
              <a:gd name="connsiteY22" fmla="*/ 7260 h 10000"/>
              <a:gd name="connsiteX23" fmla="*/ 4220 w 10000"/>
              <a:gd name="connsiteY23" fmla="*/ 7566 h 10000"/>
              <a:gd name="connsiteX24" fmla="*/ 4887 w 10000"/>
              <a:gd name="connsiteY24" fmla="*/ 7566 h 10000"/>
              <a:gd name="connsiteX25" fmla="*/ 5332 w 10000"/>
              <a:gd name="connsiteY25" fmla="*/ 7260 h 10000"/>
              <a:gd name="connsiteX26" fmla="*/ 6005 w 10000"/>
              <a:gd name="connsiteY26" fmla="*/ 7260 h 10000"/>
              <a:gd name="connsiteX27" fmla="*/ 6675 w 10000"/>
              <a:gd name="connsiteY27" fmla="*/ 6955 h 10000"/>
              <a:gd name="connsiteX28" fmla="*/ 7122 w 10000"/>
              <a:gd name="connsiteY28" fmla="*/ 6955 h 10000"/>
              <a:gd name="connsiteX29" fmla="*/ 7567 w 10000"/>
              <a:gd name="connsiteY29" fmla="*/ 6386 h 10000"/>
              <a:gd name="connsiteX30" fmla="*/ 7766 w 10000"/>
              <a:gd name="connsiteY30" fmla="*/ 6083 h 10000"/>
              <a:gd name="connsiteX31" fmla="*/ 7986 w 10000"/>
              <a:gd name="connsiteY31" fmla="*/ 5474 h 10000"/>
              <a:gd name="connsiteX32" fmla="*/ 8210 w 10000"/>
              <a:gd name="connsiteY32" fmla="*/ 4867 h 10000"/>
              <a:gd name="connsiteX33" fmla="*/ 8436 w 10000"/>
              <a:gd name="connsiteY33" fmla="*/ 3652 h 10000"/>
              <a:gd name="connsiteX34" fmla="*/ 8436 w 10000"/>
              <a:gd name="connsiteY34" fmla="*/ 2437 h 10000"/>
              <a:gd name="connsiteX35" fmla="*/ 8659 w 10000"/>
              <a:gd name="connsiteY35" fmla="*/ 1825 h 10000"/>
              <a:gd name="connsiteX36" fmla="*/ 8659 w 10000"/>
              <a:gd name="connsiteY36" fmla="*/ 1218 h 10000"/>
              <a:gd name="connsiteX37" fmla="*/ 8659 w 10000"/>
              <a:gd name="connsiteY37" fmla="*/ 912 h 10000"/>
              <a:gd name="connsiteX38" fmla="*/ 8883 w 10000"/>
              <a:gd name="connsiteY38" fmla="*/ 610 h 10000"/>
              <a:gd name="connsiteX39" fmla="*/ 8883 w 10000"/>
              <a:gd name="connsiteY39" fmla="*/ 307 h 10000"/>
              <a:gd name="connsiteX40" fmla="*/ 8883 w 10000"/>
              <a:gd name="connsiteY40" fmla="*/ 0 h 10000"/>
              <a:gd name="connsiteX41" fmla="*/ 8883 w 10000"/>
              <a:gd name="connsiteY41" fmla="*/ 0 h 10000"/>
              <a:gd name="connsiteX42" fmla="*/ 9107 w 10000"/>
              <a:gd name="connsiteY42" fmla="*/ 0 h 10000"/>
              <a:gd name="connsiteX43" fmla="*/ 9107 w 10000"/>
              <a:gd name="connsiteY43" fmla="*/ 0 h 10000"/>
              <a:gd name="connsiteX44" fmla="*/ 9107 w 10000"/>
              <a:gd name="connsiteY44" fmla="*/ 307 h 10000"/>
              <a:gd name="connsiteX45" fmla="*/ 9330 w 10000"/>
              <a:gd name="connsiteY45" fmla="*/ 610 h 10000"/>
              <a:gd name="connsiteX46" fmla="*/ 9330 w 10000"/>
              <a:gd name="connsiteY46" fmla="*/ 912 h 10000"/>
              <a:gd name="connsiteX47" fmla="*/ 9330 w 10000"/>
              <a:gd name="connsiteY47" fmla="*/ 1521 h 10000"/>
              <a:gd name="connsiteX48" fmla="*/ 9330 w 10000"/>
              <a:gd name="connsiteY48" fmla="*/ 2128 h 10000"/>
              <a:gd name="connsiteX49" fmla="*/ 9330 w 10000"/>
              <a:gd name="connsiteY49" fmla="*/ 2738 h 10000"/>
              <a:gd name="connsiteX50" fmla="*/ 9550 w 10000"/>
              <a:gd name="connsiteY50" fmla="*/ 3954 h 10000"/>
              <a:gd name="connsiteX51" fmla="*/ 9550 w 10000"/>
              <a:gd name="connsiteY51" fmla="*/ 4867 h 10000"/>
              <a:gd name="connsiteX52" fmla="*/ 9778 w 10000"/>
              <a:gd name="connsiteY52" fmla="*/ 5781 h 10000"/>
              <a:gd name="connsiteX53" fmla="*/ 10000 w 10000"/>
              <a:gd name="connsiteY53" fmla="*/ 6386 h 10000"/>
              <a:gd name="connsiteX54" fmla="*/ 10000 w 10000"/>
              <a:gd name="connsiteY54" fmla="*/ 6955 h 10000"/>
              <a:gd name="connsiteX55" fmla="*/ 10000 w 10000"/>
              <a:gd name="connsiteY55" fmla="*/ 7260 h 10000"/>
              <a:gd name="connsiteX56" fmla="*/ 10000 w 10000"/>
              <a:gd name="connsiteY56" fmla="*/ 7566 h 10000"/>
              <a:gd name="connsiteX57" fmla="*/ 9778 w 10000"/>
              <a:gd name="connsiteY57" fmla="*/ 7566 h 10000"/>
              <a:gd name="connsiteX58" fmla="*/ 9550 w 10000"/>
              <a:gd name="connsiteY58" fmla="*/ 7871 h 10000"/>
              <a:gd name="connsiteX59" fmla="*/ 9330 w 10000"/>
              <a:gd name="connsiteY59" fmla="*/ 8172 h 10000"/>
              <a:gd name="connsiteX60" fmla="*/ 9107 w 10000"/>
              <a:gd name="connsiteY60" fmla="*/ 8482 h 10000"/>
              <a:gd name="connsiteX61" fmla="*/ 8659 w 10000"/>
              <a:gd name="connsiteY61" fmla="*/ 8786 h 10000"/>
              <a:gd name="connsiteX62" fmla="*/ 7766 w 10000"/>
              <a:gd name="connsiteY62" fmla="*/ 9387 h 10000"/>
              <a:gd name="connsiteX63" fmla="*/ 6899 w 10000"/>
              <a:gd name="connsiteY63" fmla="*/ 9697 h 10000"/>
              <a:gd name="connsiteX64" fmla="*/ 6231 w 10000"/>
              <a:gd name="connsiteY64" fmla="*/ 9697 h 10000"/>
              <a:gd name="connsiteX65" fmla="*/ 5332 w 10000"/>
              <a:gd name="connsiteY65" fmla="*/ 10000 h 10000"/>
              <a:gd name="connsiteX66" fmla="*/ 5332 w 10000"/>
              <a:gd name="connsiteY6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1118 w 10000"/>
              <a:gd name="connsiteY13" fmla="*/ 4260 h 10000"/>
              <a:gd name="connsiteX14" fmla="*/ 1339 w 10000"/>
              <a:gd name="connsiteY14" fmla="*/ 4867 h 10000"/>
              <a:gd name="connsiteX15" fmla="*/ 1339 w 10000"/>
              <a:gd name="connsiteY15" fmla="*/ 5175 h 10000"/>
              <a:gd name="connsiteX16" fmla="*/ 1564 w 10000"/>
              <a:gd name="connsiteY16" fmla="*/ 5781 h 10000"/>
              <a:gd name="connsiteX17" fmla="*/ 1786 w 10000"/>
              <a:gd name="connsiteY17" fmla="*/ 6083 h 10000"/>
              <a:gd name="connsiteX18" fmla="*/ 2007 w 10000"/>
              <a:gd name="connsiteY18" fmla="*/ 6386 h 10000"/>
              <a:gd name="connsiteX19" fmla="*/ 2874 w 10000"/>
              <a:gd name="connsiteY19" fmla="*/ 6955 h 10000"/>
              <a:gd name="connsiteX20" fmla="*/ 3323 w 10000"/>
              <a:gd name="connsiteY20" fmla="*/ 7260 h 10000"/>
              <a:gd name="connsiteX21" fmla="*/ 3767 w 10000"/>
              <a:gd name="connsiteY21" fmla="*/ 7260 h 10000"/>
              <a:gd name="connsiteX22" fmla="*/ 4220 w 10000"/>
              <a:gd name="connsiteY22" fmla="*/ 7566 h 10000"/>
              <a:gd name="connsiteX23" fmla="*/ 4887 w 10000"/>
              <a:gd name="connsiteY23" fmla="*/ 7566 h 10000"/>
              <a:gd name="connsiteX24" fmla="*/ 5332 w 10000"/>
              <a:gd name="connsiteY24" fmla="*/ 7260 h 10000"/>
              <a:gd name="connsiteX25" fmla="*/ 6005 w 10000"/>
              <a:gd name="connsiteY25" fmla="*/ 7260 h 10000"/>
              <a:gd name="connsiteX26" fmla="*/ 6675 w 10000"/>
              <a:gd name="connsiteY26" fmla="*/ 6955 h 10000"/>
              <a:gd name="connsiteX27" fmla="*/ 7122 w 10000"/>
              <a:gd name="connsiteY27" fmla="*/ 6955 h 10000"/>
              <a:gd name="connsiteX28" fmla="*/ 7567 w 10000"/>
              <a:gd name="connsiteY28" fmla="*/ 6386 h 10000"/>
              <a:gd name="connsiteX29" fmla="*/ 7766 w 10000"/>
              <a:gd name="connsiteY29" fmla="*/ 6083 h 10000"/>
              <a:gd name="connsiteX30" fmla="*/ 7986 w 10000"/>
              <a:gd name="connsiteY30" fmla="*/ 5474 h 10000"/>
              <a:gd name="connsiteX31" fmla="*/ 8210 w 10000"/>
              <a:gd name="connsiteY31" fmla="*/ 4867 h 10000"/>
              <a:gd name="connsiteX32" fmla="*/ 8436 w 10000"/>
              <a:gd name="connsiteY32" fmla="*/ 3652 h 10000"/>
              <a:gd name="connsiteX33" fmla="*/ 8436 w 10000"/>
              <a:gd name="connsiteY33" fmla="*/ 2437 h 10000"/>
              <a:gd name="connsiteX34" fmla="*/ 8659 w 10000"/>
              <a:gd name="connsiteY34" fmla="*/ 1825 h 10000"/>
              <a:gd name="connsiteX35" fmla="*/ 8659 w 10000"/>
              <a:gd name="connsiteY35" fmla="*/ 1218 h 10000"/>
              <a:gd name="connsiteX36" fmla="*/ 8659 w 10000"/>
              <a:gd name="connsiteY36" fmla="*/ 912 h 10000"/>
              <a:gd name="connsiteX37" fmla="*/ 8883 w 10000"/>
              <a:gd name="connsiteY37" fmla="*/ 610 h 10000"/>
              <a:gd name="connsiteX38" fmla="*/ 8883 w 10000"/>
              <a:gd name="connsiteY38" fmla="*/ 307 h 10000"/>
              <a:gd name="connsiteX39" fmla="*/ 8883 w 10000"/>
              <a:gd name="connsiteY39" fmla="*/ 0 h 10000"/>
              <a:gd name="connsiteX40" fmla="*/ 8883 w 10000"/>
              <a:gd name="connsiteY40" fmla="*/ 0 h 10000"/>
              <a:gd name="connsiteX41" fmla="*/ 9107 w 10000"/>
              <a:gd name="connsiteY41" fmla="*/ 0 h 10000"/>
              <a:gd name="connsiteX42" fmla="*/ 9107 w 10000"/>
              <a:gd name="connsiteY42" fmla="*/ 0 h 10000"/>
              <a:gd name="connsiteX43" fmla="*/ 9107 w 10000"/>
              <a:gd name="connsiteY43" fmla="*/ 307 h 10000"/>
              <a:gd name="connsiteX44" fmla="*/ 9330 w 10000"/>
              <a:gd name="connsiteY44" fmla="*/ 610 h 10000"/>
              <a:gd name="connsiteX45" fmla="*/ 9330 w 10000"/>
              <a:gd name="connsiteY45" fmla="*/ 912 h 10000"/>
              <a:gd name="connsiteX46" fmla="*/ 9330 w 10000"/>
              <a:gd name="connsiteY46" fmla="*/ 1521 h 10000"/>
              <a:gd name="connsiteX47" fmla="*/ 9330 w 10000"/>
              <a:gd name="connsiteY47" fmla="*/ 2128 h 10000"/>
              <a:gd name="connsiteX48" fmla="*/ 9330 w 10000"/>
              <a:gd name="connsiteY48" fmla="*/ 2738 h 10000"/>
              <a:gd name="connsiteX49" fmla="*/ 9550 w 10000"/>
              <a:gd name="connsiteY49" fmla="*/ 3954 h 10000"/>
              <a:gd name="connsiteX50" fmla="*/ 9550 w 10000"/>
              <a:gd name="connsiteY50" fmla="*/ 4867 h 10000"/>
              <a:gd name="connsiteX51" fmla="*/ 9778 w 10000"/>
              <a:gd name="connsiteY51" fmla="*/ 5781 h 10000"/>
              <a:gd name="connsiteX52" fmla="*/ 10000 w 10000"/>
              <a:gd name="connsiteY52" fmla="*/ 6386 h 10000"/>
              <a:gd name="connsiteX53" fmla="*/ 10000 w 10000"/>
              <a:gd name="connsiteY53" fmla="*/ 6955 h 10000"/>
              <a:gd name="connsiteX54" fmla="*/ 10000 w 10000"/>
              <a:gd name="connsiteY54" fmla="*/ 7260 h 10000"/>
              <a:gd name="connsiteX55" fmla="*/ 10000 w 10000"/>
              <a:gd name="connsiteY55" fmla="*/ 7566 h 10000"/>
              <a:gd name="connsiteX56" fmla="*/ 9778 w 10000"/>
              <a:gd name="connsiteY56" fmla="*/ 7566 h 10000"/>
              <a:gd name="connsiteX57" fmla="*/ 9550 w 10000"/>
              <a:gd name="connsiteY57" fmla="*/ 7871 h 10000"/>
              <a:gd name="connsiteX58" fmla="*/ 9330 w 10000"/>
              <a:gd name="connsiteY58" fmla="*/ 8172 h 10000"/>
              <a:gd name="connsiteX59" fmla="*/ 9107 w 10000"/>
              <a:gd name="connsiteY59" fmla="*/ 8482 h 10000"/>
              <a:gd name="connsiteX60" fmla="*/ 8659 w 10000"/>
              <a:gd name="connsiteY60" fmla="*/ 8786 h 10000"/>
              <a:gd name="connsiteX61" fmla="*/ 7766 w 10000"/>
              <a:gd name="connsiteY61" fmla="*/ 9387 h 10000"/>
              <a:gd name="connsiteX62" fmla="*/ 6899 w 10000"/>
              <a:gd name="connsiteY62" fmla="*/ 9697 h 10000"/>
              <a:gd name="connsiteX63" fmla="*/ 6231 w 10000"/>
              <a:gd name="connsiteY63" fmla="*/ 9697 h 10000"/>
              <a:gd name="connsiteX64" fmla="*/ 5332 w 10000"/>
              <a:gd name="connsiteY64" fmla="*/ 10000 h 10000"/>
              <a:gd name="connsiteX65" fmla="*/ 5332 w 10000"/>
              <a:gd name="connsiteY65" fmla="*/ 10000 h 10000"/>
              <a:gd name="connsiteX0" fmla="*/ 5112 w 9780"/>
              <a:gd name="connsiteY0" fmla="*/ 10000 h 10000"/>
              <a:gd name="connsiteX1" fmla="*/ 4445 w 9780"/>
              <a:gd name="connsiteY1" fmla="*/ 10000 h 10000"/>
              <a:gd name="connsiteX2" fmla="*/ 3771 w 9780"/>
              <a:gd name="connsiteY2" fmla="*/ 10000 h 10000"/>
              <a:gd name="connsiteX3" fmla="*/ 3103 w 9780"/>
              <a:gd name="connsiteY3" fmla="*/ 9697 h 10000"/>
              <a:gd name="connsiteX4" fmla="*/ 2434 w 9780"/>
              <a:gd name="connsiteY4" fmla="*/ 9387 h 10000"/>
              <a:gd name="connsiteX5" fmla="*/ 1787 w 9780"/>
              <a:gd name="connsiteY5" fmla="*/ 9086 h 10000"/>
              <a:gd name="connsiteX6" fmla="*/ 1344 w 9780"/>
              <a:gd name="connsiteY6" fmla="*/ 8482 h 10000"/>
              <a:gd name="connsiteX7" fmla="*/ 898 w 9780"/>
              <a:gd name="connsiteY7" fmla="*/ 8172 h 10000"/>
              <a:gd name="connsiteX8" fmla="*/ 674 w 9780"/>
              <a:gd name="connsiteY8" fmla="*/ 7260 h 10000"/>
              <a:gd name="connsiteX9" fmla="*/ 225 w 9780"/>
              <a:gd name="connsiteY9" fmla="*/ 6654 h 10000"/>
              <a:gd name="connsiteX10" fmla="*/ 0 w 9780"/>
              <a:gd name="connsiteY10" fmla="*/ 5781 h 10000"/>
              <a:gd name="connsiteX11" fmla="*/ 0 w 9780"/>
              <a:gd name="connsiteY11" fmla="*/ 4867 h 10000"/>
              <a:gd name="connsiteX12" fmla="*/ 898 w 9780"/>
              <a:gd name="connsiteY12" fmla="*/ 4260 h 10000"/>
              <a:gd name="connsiteX13" fmla="*/ 1119 w 9780"/>
              <a:gd name="connsiteY13" fmla="*/ 4867 h 10000"/>
              <a:gd name="connsiteX14" fmla="*/ 1119 w 9780"/>
              <a:gd name="connsiteY14" fmla="*/ 5175 h 10000"/>
              <a:gd name="connsiteX15" fmla="*/ 1344 w 9780"/>
              <a:gd name="connsiteY15" fmla="*/ 5781 h 10000"/>
              <a:gd name="connsiteX16" fmla="*/ 1566 w 9780"/>
              <a:gd name="connsiteY16" fmla="*/ 6083 h 10000"/>
              <a:gd name="connsiteX17" fmla="*/ 1787 w 9780"/>
              <a:gd name="connsiteY17" fmla="*/ 6386 h 10000"/>
              <a:gd name="connsiteX18" fmla="*/ 2654 w 9780"/>
              <a:gd name="connsiteY18" fmla="*/ 6955 h 10000"/>
              <a:gd name="connsiteX19" fmla="*/ 3103 w 9780"/>
              <a:gd name="connsiteY19" fmla="*/ 7260 h 10000"/>
              <a:gd name="connsiteX20" fmla="*/ 3547 w 9780"/>
              <a:gd name="connsiteY20" fmla="*/ 7260 h 10000"/>
              <a:gd name="connsiteX21" fmla="*/ 4000 w 9780"/>
              <a:gd name="connsiteY21" fmla="*/ 7566 h 10000"/>
              <a:gd name="connsiteX22" fmla="*/ 4667 w 9780"/>
              <a:gd name="connsiteY22" fmla="*/ 7566 h 10000"/>
              <a:gd name="connsiteX23" fmla="*/ 5112 w 9780"/>
              <a:gd name="connsiteY23" fmla="*/ 7260 h 10000"/>
              <a:gd name="connsiteX24" fmla="*/ 5785 w 9780"/>
              <a:gd name="connsiteY24" fmla="*/ 7260 h 10000"/>
              <a:gd name="connsiteX25" fmla="*/ 6455 w 9780"/>
              <a:gd name="connsiteY25" fmla="*/ 6955 h 10000"/>
              <a:gd name="connsiteX26" fmla="*/ 6902 w 9780"/>
              <a:gd name="connsiteY26" fmla="*/ 6955 h 10000"/>
              <a:gd name="connsiteX27" fmla="*/ 7347 w 9780"/>
              <a:gd name="connsiteY27" fmla="*/ 6386 h 10000"/>
              <a:gd name="connsiteX28" fmla="*/ 7546 w 9780"/>
              <a:gd name="connsiteY28" fmla="*/ 6083 h 10000"/>
              <a:gd name="connsiteX29" fmla="*/ 7766 w 9780"/>
              <a:gd name="connsiteY29" fmla="*/ 5474 h 10000"/>
              <a:gd name="connsiteX30" fmla="*/ 7990 w 9780"/>
              <a:gd name="connsiteY30" fmla="*/ 4867 h 10000"/>
              <a:gd name="connsiteX31" fmla="*/ 8216 w 9780"/>
              <a:gd name="connsiteY31" fmla="*/ 3652 h 10000"/>
              <a:gd name="connsiteX32" fmla="*/ 8216 w 9780"/>
              <a:gd name="connsiteY32" fmla="*/ 2437 h 10000"/>
              <a:gd name="connsiteX33" fmla="*/ 8439 w 9780"/>
              <a:gd name="connsiteY33" fmla="*/ 1825 h 10000"/>
              <a:gd name="connsiteX34" fmla="*/ 8439 w 9780"/>
              <a:gd name="connsiteY34" fmla="*/ 1218 h 10000"/>
              <a:gd name="connsiteX35" fmla="*/ 8439 w 9780"/>
              <a:gd name="connsiteY35" fmla="*/ 912 h 10000"/>
              <a:gd name="connsiteX36" fmla="*/ 8663 w 9780"/>
              <a:gd name="connsiteY36" fmla="*/ 610 h 10000"/>
              <a:gd name="connsiteX37" fmla="*/ 8663 w 9780"/>
              <a:gd name="connsiteY37" fmla="*/ 307 h 10000"/>
              <a:gd name="connsiteX38" fmla="*/ 8663 w 9780"/>
              <a:gd name="connsiteY38" fmla="*/ 0 h 10000"/>
              <a:gd name="connsiteX39" fmla="*/ 8663 w 9780"/>
              <a:gd name="connsiteY39" fmla="*/ 0 h 10000"/>
              <a:gd name="connsiteX40" fmla="*/ 8887 w 9780"/>
              <a:gd name="connsiteY40" fmla="*/ 0 h 10000"/>
              <a:gd name="connsiteX41" fmla="*/ 8887 w 9780"/>
              <a:gd name="connsiteY41" fmla="*/ 0 h 10000"/>
              <a:gd name="connsiteX42" fmla="*/ 8887 w 9780"/>
              <a:gd name="connsiteY42" fmla="*/ 307 h 10000"/>
              <a:gd name="connsiteX43" fmla="*/ 9110 w 9780"/>
              <a:gd name="connsiteY43" fmla="*/ 610 h 10000"/>
              <a:gd name="connsiteX44" fmla="*/ 9110 w 9780"/>
              <a:gd name="connsiteY44" fmla="*/ 912 h 10000"/>
              <a:gd name="connsiteX45" fmla="*/ 9110 w 9780"/>
              <a:gd name="connsiteY45" fmla="*/ 1521 h 10000"/>
              <a:gd name="connsiteX46" fmla="*/ 9110 w 9780"/>
              <a:gd name="connsiteY46" fmla="*/ 2128 h 10000"/>
              <a:gd name="connsiteX47" fmla="*/ 9110 w 9780"/>
              <a:gd name="connsiteY47" fmla="*/ 2738 h 10000"/>
              <a:gd name="connsiteX48" fmla="*/ 9330 w 9780"/>
              <a:gd name="connsiteY48" fmla="*/ 3954 h 10000"/>
              <a:gd name="connsiteX49" fmla="*/ 9330 w 9780"/>
              <a:gd name="connsiteY49" fmla="*/ 4867 h 10000"/>
              <a:gd name="connsiteX50" fmla="*/ 9558 w 9780"/>
              <a:gd name="connsiteY50" fmla="*/ 5781 h 10000"/>
              <a:gd name="connsiteX51" fmla="*/ 9780 w 9780"/>
              <a:gd name="connsiteY51" fmla="*/ 6386 h 10000"/>
              <a:gd name="connsiteX52" fmla="*/ 9780 w 9780"/>
              <a:gd name="connsiteY52" fmla="*/ 6955 h 10000"/>
              <a:gd name="connsiteX53" fmla="*/ 9780 w 9780"/>
              <a:gd name="connsiteY53" fmla="*/ 7260 h 10000"/>
              <a:gd name="connsiteX54" fmla="*/ 9780 w 9780"/>
              <a:gd name="connsiteY54" fmla="*/ 7566 h 10000"/>
              <a:gd name="connsiteX55" fmla="*/ 9558 w 9780"/>
              <a:gd name="connsiteY55" fmla="*/ 7566 h 10000"/>
              <a:gd name="connsiteX56" fmla="*/ 9330 w 9780"/>
              <a:gd name="connsiteY56" fmla="*/ 7871 h 10000"/>
              <a:gd name="connsiteX57" fmla="*/ 9110 w 9780"/>
              <a:gd name="connsiteY57" fmla="*/ 8172 h 10000"/>
              <a:gd name="connsiteX58" fmla="*/ 8887 w 9780"/>
              <a:gd name="connsiteY58" fmla="*/ 8482 h 10000"/>
              <a:gd name="connsiteX59" fmla="*/ 8439 w 9780"/>
              <a:gd name="connsiteY59" fmla="*/ 8786 h 10000"/>
              <a:gd name="connsiteX60" fmla="*/ 7546 w 9780"/>
              <a:gd name="connsiteY60" fmla="*/ 9387 h 10000"/>
              <a:gd name="connsiteX61" fmla="*/ 6679 w 9780"/>
              <a:gd name="connsiteY61" fmla="*/ 9697 h 10000"/>
              <a:gd name="connsiteX62" fmla="*/ 6011 w 9780"/>
              <a:gd name="connsiteY62" fmla="*/ 9697 h 10000"/>
              <a:gd name="connsiteX63" fmla="*/ 5112 w 9780"/>
              <a:gd name="connsiteY63" fmla="*/ 10000 h 10000"/>
              <a:gd name="connsiteX64" fmla="*/ 5112 w 9780"/>
              <a:gd name="connsiteY64"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374 w 10000"/>
              <a:gd name="connsiteY14" fmla="*/ 5781 h 10000"/>
              <a:gd name="connsiteX15" fmla="*/ 1601 w 10000"/>
              <a:gd name="connsiteY15" fmla="*/ 6083 h 10000"/>
              <a:gd name="connsiteX16" fmla="*/ 1827 w 10000"/>
              <a:gd name="connsiteY16" fmla="*/ 6386 h 10000"/>
              <a:gd name="connsiteX17" fmla="*/ 2714 w 10000"/>
              <a:gd name="connsiteY17" fmla="*/ 6955 h 10000"/>
              <a:gd name="connsiteX18" fmla="*/ 3173 w 10000"/>
              <a:gd name="connsiteY18" fmla="*/ 7260 h 10000"/>
              <a:gd name="connsiteX19" fmla="*/ 3627 w 10000"/>
              <a:gd name="connsiteY19" fmla="*/ 7260 h 10000"/>
              <a:gd name="connsiteX20" fmla="*/ 4090 w 10000"/>
              <a:gd name="connsiteY20" fmla="*/ 7566 h 10000"/>
              <a:gd name="connsiteX21" fmla="*/ 4772 w 10000"/>
              <a:gd name="connsiteY21" fmla="*/ 7566 h 10000"/>
              <a:gd name="connsiteX22" fmla="*/ 5227 w 10000"/>
              <a:gd name="connsiteY22" fmla="*/ 7260 h 10000"/>
              <a:gd name="connsiteX23" fmla="*/ 5915 w 10000"/>
              <a:gd name="connsiteY23" fmla="*/ 7260 h 10000"/>
              <a:gd name="connsiteX24" fmla="*/ 6600 w 10000"/>
              <a:gd name="connsiteY24" fmla="*/ 6955 h 10000"/>
              <a:gd name="connsiteX25" fmla="*/ 7057 w 10000"/>
              <a:gd name="connsiteY25" fmla="*/ 6955 h 10000"/>
              <a:gd name="connsiteX26" fmla="*/ 7512 w 10000"/>
              <a:gd name="connsiteY26" fmla="*/ 6386 h 10000"/>
              <a:gd name="connsiteX27" fmla="*/ 7716 w 10000"/>
              <a:gd name="connsiteY27" fmla="*/ 6083 h 10000"/>
              <a:gd name="connsiteX28" fmla="*/ 7941 w 10000"/>
              <a:gd name="connsiteY28" fmla="*/ 5474 h 10000"/>
              <a:gd name="connsiteX29" fmla="*/ 8170 w 10000"/>
              <a:gd name="connsiteY29" fmla="*/ 4867 h 10000"/>
              <a:gd name="connsiteX30" fmla="*/ 8401 w 10000"/>
              <a:gd name="connsiteY30" fmla="*/ 3652 h 10000"/>
              <a:gd name="connsiteX31" fmla="*/ 8401 w 10000"/>
              <a:gd name="connsiteY31" fmla="*/ 2437 h 10000"/>
              <a:gd name="connsiteX32" fmla="*/ 8629 w 10000"/>
              <a:gd name="connsiteY32" fmla="*/ 1825 h 10000"/>
              <a:gd name="connsiteX33" fmla="*/ 8629 w 10000"/>
              <a:gd name="connsiteY33" fmla="*/ 1218 h 10000"/>
              <a:gd name="connsiteX34" fmla="*/ 8629 w 10000"/>
              <a:gd name="connsiteY34" fmla="*/ 912 h 10000"/>
              <a:gd name="connsiteX35" fmla="*/ 8858 w 10000"/>
              <a:gd name="connsiteY35" fmla="*/ 610 h 10000"/>
              <a:gd name="connsiteX36" fmla="*/ 8858 w 10000"/>
              <a:gd name="connsiteY36" fmla="*/ 307 h 10000"/>
              <a:gd name="connsiteX37" fmla="*/ 8858 w 10000"/>
              <a:gd name="connsiteY37" fmla="*/ 0 h 10000"/>
              <a:gd name="connsiteX38" fmla="*/ 8858 w 10000"/>
              <a:gd name="connsiteY38" fmla="*/ 0 h 10000"/>
              <a:gd name="connsiteX39" fmla="*/ 9087 w 10000"/>
              <a:gd name="connsiteY39" fmla="*/ 0 h 10000"/>
              <a:gd name="connsiteX40" fmla="*/ 9087 w 10000"/>
              <a:gd name="connsiteY40" fmla="*/ 0 h 10000"/>
              <a:gd name="connsiteX41" fmla="*/ 9087 w 10000"/>
              <a:gd name="connsiteY41" fmla="*/ 307 h 10000"/>
              <a:gd name="connsiteX42" fmla="*/ 9315 w 10000"/>
              <a:gd name="connsiteY42" fmla="*/ 610 h 10000"/>
              <a:gd name="connsiteX43" fmla="*/ 9315 w 10000"/>
              <a:gd name="connsiteY43" fmla="*/ 912 h 10000"/>
              <a:gd name="connsiteX44" fmla="*/ 9315 w 10000"/>
              <a:gd name="connsiteY44" fmla="*/ 1521 h 10000"/>
              <a:gd name="connsiteX45" fmla="*/ 9315 w 10000"/>
              <a:gd name="connsiteY45" fmla="*/ 2128 h 10000"/>
              <a:gd name="connsiteX46" fmla="*/ 9315 w 10000"/>
              <a:gd name="connsiteY46" fmla="*/ 2738 h 10000"/>
              <a:gd name="connsiteX47" fmla="*/ 9540 w 10000"/>
              <a:gd name="connsiteY47" fmla="*/ 3954 h 10000"/>
              <a:gd name="connsiteX48" fmla="*/ 9540 w 10000"/>
              <a:gd name="connsiteY48" fmla="*/ 4867 h 10000"/>
              <a:gd name="connsiteX49" fmla="*/ 9773 w 10000"/>
              <a:gd name="connsiteY49" fmla="*/ 5781 h 10000"/>
              <a:gd name="connsiteX50" fmla="*/ 10000 w 10000"/>
              <a:gd name="connsiteY50" fmla="*/ 6386 h 10000"/>
              <a:gd name="connsiteX51" fmla="*/ 10000 w 10000"/>
              <a:gd name="connsiteY51" fmla="*/ 6955 h 10000"/>
              <a:gd name="connsiteX52" fmla="*/ 10000 w 10000"/>
              <a:gd name="connsiteY52" fmla="*/ 7260 h 10000"/>
              <a:gd name="connsiteX53" fmla="*/ 10000 w 10000"/>
              <a:gd name="connsiteY53" fmla="*/ 7566 h 10000"/>
              <a:gd name="connsiteX54" fmla="*/ 9773 w 10000"/>
              <a:gd name="connsiteY54" fmla="*/ 7566 h 10000"/>
              <a:gd name="connsiteX55" fmla="*/ 9540 w 10000"/>
              <a:gd name="connsiteY55" fmla="*/ 7871 h 10000"/>
              <a:gd name="connsiteX56" fmla="*/ 9315 w 10000"/>
              <a:gd name="connsiteY56" fmla="*/ 8172 h 10000"/>
              <a:gd name="connsiteX57" fmla="*/ 9087 w 10000"/>
              <a:gd name="connsiteY57" fmla="*/ 8482 h 10000"/>
              <a:gd name="connsiteX58" fmla="*/ 8629 w 10000"/>
              <a:gd name="connsiteY58" fmla="*/ 8786 h 10000"/>
              <a:gd name="connsiteX59" fmla="*/ 7716 w 10000"/>
              <a:gd name="connsiteY59" fmla="*/ 9387 h 10000"/>
              <a:gd name="connsiteX60" fmla="*/ 6829 w 10000"/>
              <a:gd name="connsiteY60" fmla="*/ 9697 h 10000"/>
              <a:gd name="connsiteX61" fmla="*/ 6146 w 10000"/>
              <a:gd name="connsiteY61" fmla="*/ 9697 h 10000"/>
              <a:gd name="connsiteX62" fmla="*/ 5227 w 10000"/>
              <a:gd name="connsiteY62" fmla="*/ 10000 h 10000"/>
              <a:gd name="connsiteX63" fmla="*/ 5227 w 10000"/>
              <a:gd name="connsiteY63"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601 w 10000"/>
              <a:gd name="connsiteY14" fmla="*/ 6083 h 10000"/>
              <a:gd name="connsiteX15" fmla="*/ 1827 w 10000"/>
              <a:gd name="connsiteY15" fmla="*/ 6386 h 10000"/>
              <a:gd name="connsiteX16" fmla="*/ 2714 w 10000"/>
              <a:gd name="connsiteY16" fmla="*/ 6955 h 10000"/>
              <a:gd name="connsiteX17" fmla="*/ 3173 w 10000"/>
              <a:gd name="connsiteY17" fmla="*/ 7260 h 10000"/>
              <a:gd name="connsiteX18" fmla="*/ 3627 w 10000"/>
              <a:gd name="connsiteY18" fmla="*/ 7260 h 10000"/>
              <a:gd name="connsiteX19" fmla="*/ 4090 w 10000"/>
              <a:gd name="connsiteY19" fmla="*/ 7566 h 10000"/>
              <a:gd name="connsiteX20" fmla="*/ 4772 w 10000"/>
              <a:gd name="connsiteY20" fmla="*/ 7566 h 10000"/>
              <a:gd name="connsiteX21" fmla="*/ 5227 w 10000"/>
              <a:gd name="connsiteY21" fmla="*/ 7260 h 10000"/>
              <a:gd name="connsiteX22" fmla="*/ 5915 w 10000"/>
              <a:gd name="connsiteY22" fmla="*/ 7260 h 10000"/>
              <a:gd name="connsiteX23" fmla="*/ 6600 w 10000"/>
              <a:gd name="connsiteY23" fmla="*/ 6955 h 10000"/>
              <a:gd name="connsiteX24" fmla="*/ 7057 w 10000"/>
              <a:gd name="connsiteY24" fmla="*/ 6955 h 10000"/>
              <a:gd name="connsiteX25" fmla="*/ 7512 w 10000"/>
              <a:gd name="connsiteY25" fmla="*/ 6386 h 10000"/>
              <a:gd name="connsiteX26" fmla="*/ 7716 w 10000"/>
              <a:gd name="connsiteY26" fmla="*/ 6083 h 10000"/>
              <a:gd name="connsiteX27" fmla="*/ 7941 w 10000"/>
              <a:gd name="connsiteY27" fmla="*/ 5474 h 10000"/>
              <a:gd name="connsiteX28" fmla="*/ 8170 w 10000"/>
              <a:gd name="connsiteY28" fmla="*/ 4867 h 10000"/>
              <a:gd name="connsiteX29" fmla="*/ 8401 w 10000"/>
              <a:gd name="connsiteY29" fmla="*/ 3652 h 10000"/>
              <a:gd name="connsiteX30" fmla="*/ 8401 w 10000"/>
              <a:gd name="connsiteY30" fmla="*/ 2437 h 10000"/>
              <a:gd name="connsiteX31" fmla="*/ 8629 w 10000"/>
              <a:gd name="connsiteY31" fmla="*/ 1825 h 10000"/>
              <a:gd name="connsiteX32" fmla="*/ 8629 w 10000"/>
              <a:gd name="connsiteY32" fmla="*/ 1218 h 10000"/>
              <a:gd name="connsiteX33" fmla="*/ 8629 w 10000"/>
              <a:gd name="connsiteY33" fmla="*/ 912 h 10000"/>
              <a:gd name="connsiteX34" fmla="*/ 8858 w 10000"/>
              <a:gd name="connsiteY34" fmla="*/ 610 h 10000"/>
              <a:gd name="connsiteX35" fmla="*/ 8858 w 10000"/>
              <a:gd name="connsiteY35" fmla="*/ 307 h 10000"/>
              <a:gd name="connsiteX36" fmla="*/ 8858 w 10000"/>
              <a:gd name="connsiteY36" fmla="*/ 0 h 10000"/>
              <a:gd name="connsiteX37" fmla="*/ 8858 w 10000"/>
              <a:gd name="connsiteY37" fmla="*/ 0 h 10000"/>
              <a:gd name="connsiteX38" fmla="*/ 9087 w 10000"/>
              <a:gd name="connsiteY38" fmla="*/ 0 h 10000"/>
              <a:gd name="connsiteX39" fmla="*/ 9087 w 10000"/>
              <a:gd name="connsiteY39" fmla="*/ 0 h 10000"/>
              <a:gd name="connsiteX40" fmla="*/ 9087 w 10000"/>
              <a:gd name="connsiteY40" fmla="*/ 307 h 10000"/>
              <a:gd name="connsiteX41" fmla="*/ 9315 w 10000"/>
              <a:gd name="connsiteY41" fmla="*/ 610 h 10000"/>
              <a:gd name="connsiteX42" fmla="*/ 9315 w 10000"/>
              <a:gd name="connsiteY42" fmla="*/ 912 h 10000"/>
              <a:gd name="connsiteX43" fmla="*/ 9315 w 10000"/>
              <a:gd name="connsiteY43" fmla="*/ 1521 h 10000"/>
              <a:gd name="connsiteX44" fmla="*/ 9315 w 10000"/>
              <a:gd name="connsiteY44" fmla="*/ 2128 h 10000"/>
              <a:gd name="connsiteX45" fmla="*/ 9315 w 10000"/>
              <a:gd name="connsiteY45" fmla="*/ 2738 h 10000"/>
              <a:gd name="connsiteX46" fmla="*/ 9540 w 10000"/>
              <a:gd name="connsiteY46" fmla="*/ 3954 h 10000"/>
              <a:gd name="connsiteX47" fmla="*/ 9540 w 10000"/>
              <a:gd name="connsiteY47" fmla="*/ 4867 h 10000"/>
              <a:gd name="connsiteX48" fmla="*/ 9773 w 10000"/>
              <a:gd name="connsiteY48" fmla="*/ 5781 h 10000"/>
              <a:gd name="connsiteX49" fmla="*/ 10000 w 10000"/>
              <a:gd name="connsiteY49" fmla="*/ 6386 h 10000"/>
              <a:gd name="connsiteX50" fmla="*/ 10000 w 10000"/>
              <a:gd name="connsiteY50" fmla="*/ 6955 h 10000"/>
              <a:gd name="connsiteX51" fmla="*/ 10000 w 10000"/>
              <a:gd name="connsiteY51" fmla="*/ 7260 h 10000"/>
              <a:gd name="connsiteX52" fmla="*/ 10000 w 10000"/>
              <a:gd name="connsiteY52" fmla="*/ 7566 h 10000"/>
              <a:gd name="connsiteX53" fmla="*/ 9773 w 10000"/>
              <a:gd name="connsiteY53" fmla="*/ 7566 h 10000"/>
              <a:gd name="connsiteX54" fmla="*/ 9540 w 10000"/>
              <a:gd name="connsiteY54" fmla="*/ 7871 h 10000"/>
              <a:gd name="connsiteX55" fmla="*/ 9315 w 10000"/>
              <a:gd name="connsiteY55" fmla="*/ 8172 h 10000"/>
              <a:gd name="connsiteX56" fmla="*/ 9087 w 10000"/>
              <a:gd name="connsiteY56" fmla="*/ 8482 h 10000"/>
              <a:gd name="connsiteX57" fmla="*/ 8629 w 10000"/>
              <a:gd name="connsiteY57" fmla="*/ 8786 h 10000"/>
              <a:gd name="connsiteX58" fmla="*/ 7716 w 10000"/>
              <a:gd name="connsiteY58" fmla="*/ 9387 h 10000"/>
              <a:gd name="connsiteX59" fmla="*/ 6829 w 10000"/>
              <a:gd name="connsiteY59" fmla="*/ 9697 h 10000"/>
              <a:gd name="connsiteX60" fmla="*/ 6146 w 10000"/>
              <a:gd name="connsiteY60" fmla="*/ 9697 h 10000"/>
              <a:gd name="connsiteX61" fmla="*/ 5227 w 10000"/>
              <a:gd name="connsiteY61" fmla="*/ 10000 h 10000"/>
              <a:gd name="connsiteX62" fmla="*/ 5227 w 10000"/>
              <a:gd name="connsiteY62"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601 w 10000"/>
              <a:gd name="connsiteY13" fmla="*/ 6083 h 10000"/>
              <a:gd name="connsiteX14" fmla="*/ 1827 w 10000"/>
              <a:gd name="connsiteY14" fmla="*/ 6386 h 10000"/>
              <a:gd name="connsiteX15" fmla="*/ 2714 w 10000"/>
              <a:gd name="connsiteY15" fmla="*/ 6955 h 10000"/>
              <a:gd name="connsiteX16" fmla="*/ 3173 w 10000"/>
              <a:gd name="connsiteY16" fmla="*/ 7260 h 10000"/>
              <a:gd name="connsiteX17" fmla="*/ 3627 w 10000"/>
              <a:gd name="connsiteY17" fmla="*/ 7260 h 10000"/>
              <a:gd name="connsiteX18" fmla="*/ 4090 w 10000"/>
              <a:gd name="connsiteY18" fmla="*/ 7566 h 10000"/>
              <a:gd name="connsiteX19" fmla="*/ 4772 w 10000"/>
              <a:gd name="connsiteY19" fmla="*/ 7566 h 10000"/>
              <a:gd name="connsiteX20" fmla="*/ 5227 w 10000"/>
              <a:gd name="connsiteY20" fmla="*/ 7260 h 10000"/>
              <a:gd name="connsiteX21" fmla="*/ 5915 w 10000"/>
              <a:gd name="connsiteY21" fmla="*/ 7260 h 10000"/>
              <a:gd name="connsiteX22" fmla="*/ 6600 w 10000"/>
              <a:gd name="connsiteY22" fmla="*/ 6955 h 10000"/>
              <a:gd name="connsiteX23" fmla="*/ 7057 w 10000"/>
              <a:gd name="connsiteY23" fmla="*/ 6955 h 10000"/>
              <a:gd name="connsiteX24" fmla="*/ 7512 w 10000"/>
              <a:gd name="connsiteY24" fmla="*/ 6386 h 10000"/>
              <a:gd name="connsiteX25" fmla="*/ 7716 w 10000"/>
              <a:gd name="connsiteY25" fmla="*/ 6083 h 10000"/>
              <a:gd name="connsiteX26" fmla="*/ 7941 w 10000"/>
              <a:gd name="connsiteY26" fmla="*/ 5474 h 10000"/>
              <a:gd name="connsiteX27" fmla="*/ 8170 w 10000"/>
              <a:gd name="connsiteY27" fmla="*/ 4867 h 10000"/>
              <a:gd name="connsiteX28" fmla="*/ 8401 w 10000"/>
              <a:gd name="connsiteY28" fmla="*/ 3652 h 10000"/>
              <a:gd name="connsiteX29" fmla="*/ 8401 w 10000"/>
              <a:gd name="connsiteY29" fmla="*/ 2437 h 10000"/>
              <a:gd name="connsiteX30" fmla="*/ 8629 w 10000"/>
              <a:gd name="connsiteY30" fmla="*/ 1825 h 10000"/>
              <a:gd name="connsiteX31" fmla="*/ 8629 w 10000"/>
              <a:gd name="connsiteY31" fmla="*/ 1218 h 10000"/>
              <a:gd name="connsiteX32" fmla="*/ 8629 w 10000"/>
              <a:gd name="connsiteY32" fmla="*/ 912 h 10000"/>
              <a:gd name="connsiteX33" fmla="*/ 8858 w 10000"/>
              <a:gd name="connsiteY33" fmla="*/ 610 h 10000"/>
              <a:gd name="connsiteX34" fmla="*/ 8858 w 10000"/>
              <a:gd name="connsiteY34" fmla="*/ 307 h 10000"/>
              <a:gd name="connsiteX35" fmla="*/ 8858 w 10000"/>
              <a:gd name="connsiteY35" fmla="*/ 0 h 10000"/>
              <a:gd name="connsiteX36" fmla="*/ 8858 w 10000"/>
              <a:gd name="connsiteY36" fmla="*/ 0 h 10000"/>
              <a:gd name="connsiteX37" fmla="*/ 9087 w 10000"/>
              <a:gd name="connsiteY37" fmla="*/ 0 h 10000"/>
              <a:gd name="connsiteX38" fmla="*/ 9087 w 10000"/>
              <a:gd name="connsiteY38" fmla="*/ 0 h 10000"/>
              <a:gd name="connsiteX39" fmla="*/ 9087 w 10000"/>
              <a:gd name="connsiteY39" fmla="*/ 307 h 10000"/>
              <a:gd name="connsiteX40" fmla="*/ 9315 w 10000"/>
              <a:gd name="connsiteY40" fmla="*/ 610 h 10000"/>
              <a:gd name="connsiteX41" fmla="*/ 9315 w 10000"/>
              <a:gd name="connsiteY41" fmla="*/ 912 h 10000"/>
              <a:gd name="connsiteX42" fmla="*/ 9315 w 10000"/>
              <a:gd name="connsiteY42" fmla="*/ 1521 h 10000"/>
              <a:gd name="connsiteX43" fmla="*/ 9315 w 10000"/>
              <a:gd name="connsiteY43" fmla="*/ 2128 h 10000"/>
              <a:gd name="connsiteX44" fmla="*/ 9315 w 10000"/>
              <a:gd name="connsiteY44" fmla="*/ 2738 h 10000"/>
              <a:gd name="connsiteX45" fmla="*/ 9540 w 10000"/>
              <a:gd name="connsiteY45" fmla="*/ 3954 h 10000"/>
              <a:gd name="connsiteX46" fmla="*/ 9540 w 10000"/>
              <a:gd name="connsiteY46" fmla="*/ 4867 h 10000"/>
              <a:gd name="connsiteX47" fmla="*/ 9773 w 10000"/>
              <a:gd name="connsiteY47" fmla="*/ 5781 h 10000"/>
              <a:gd name="connsiteX48" fmla="*/ 10000 w 10000"/>
              <a:gd name="connsiteY48" fmla="*/ 6386 h 10000"/>
              <a:gd name="connsiteX49" fmla="*/ 10000 w 10000"/>
              <a:gd name="connsiteY49" fmla="*/ 6955 h 10000"/>
              <a:gd name="connsiteX50" fmla="*/ 10000 w 10000"/>
              <a:gd name="connsiteY50" fmla="*/ 7260 h 10000"/>
              <a:gd name="connsiteX51" fmla="*/ 10000 w 10000"/>
              <a:gd name="connsiteY51" fmla="*/ 7566 h 10000"/>
              <a:gd name="connsiteX52" fmla="*/ 9773 w 10000"/>
              <a:gd name="connsiteY52" fmla="*/ 7566 h 10000"/>
              <a:gd name="connsiteX53" fmla="*/ 9540 w 10000"/>
              <a:gd name="connsiteY53" fmla="*/ 7871 h 10000"/>
              <a:gd name="connsiteX54" fmla="*/ 9315 w 10000"/>
              <a:gd name="connsiteY54" fmla="*/ 8172 h 10000"/>
              <a:gd name="connsiteX55" fmla="*/ 9087 w 10000"/>
              <a:gd name="connsiteY55" fmla="*/ 8482 h 10000"/>
              <a:gd name="connsiteX56" fmla="*/ 8629 w 10000"/>
              <a:gd name="connsiteY56" fmla="*/ 8786 h 10000"/>
              <a:gd name="connsiteX57" fmla="*/ 7716 w 10000"/>
              <a:gd name="connsiteY57" fmla="*/ 9387 h 10000"/>
              <a:gd name="connsiteX58" fmla="*/ 6829 w 10000"/>
              <a:gd name="connsiteY58" fmla="*/ 9697 h 10000"/>
              <a:gd name="connsiteX59" fmla="*/ 6146 w 10000"/>
              <a:gd name="connsiteY59" fmla="*/ 9697 h 10000"/>
              <a:gd name="connsiteX60" fmla="*/ 5227 w 10000"/>
              <a:gd name="connsiteY60" fmla="*/ 10000 h 10000"/>
              <a:gd name="connsiteX61" fmla="*/ 5227 w 10000"/>
              <a:gd name="connsiteY61"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601 w 10000"/>
              <a:gd name="connsiteY12" fmla="*/ 6083 h 10000"/>
              <a:gd name="connsiteX13" fmla="*/ 1827 w 10000"/>
              <a:gd name="connsiteY13" fmla="*/ 6386 h 10000"/>
              <a:gd name="connsiteX14" fmla="*/ 2714 w 10000"/>
              <a:gd name="connsiteY14" fmla="*/ 6955 h 10000"/>
              <a:gd name="connsiteX15" fmla="*/ 3173 w 10000"/>
              <a:gd name="connsiteY15" fmla="*/ 7260 h 10000"/>
              <a:gd name="connsiteX16" fmla="*/ 3627 w 10000"/>
              <a:gd name="connsiteY16" fmla="*/ 7260 h 10000"/>
              <a:gd name="connsiteX17" fmla="*/ 4090 w 10000"/>
              <a:gd name="connsiteY17" fmla="*/ 7566 h 10000"/>
              <a:gd name="connsiteX18" fmla="*/ 4772 w 10000"/>
              <a:gd name="connsiteY18" fmla="*/ 7566 h 10000"/>
              <a:gd name="connsiteX19" fmla="*/ 5227 w 10000"/>
              <a:gd name="connsiteY19" fmla="*/ 7260 h 10000"/>
              <a:gd name="connsiteX20" fmla="*/ 5915 w 10000"/>
              <a:gd name="connsiteY20" fmla="*/ 7260 h 10000"/>
              <a:gd name="connsiteX21" fmla="*/ 6600 w 10000"/>
              <a:gd name="connsiteY21" fmla="*/ 6955 h 10000"/>
              <a:gd name="connsiteX22" fmla="*/ 7057 w 10000"/>
              <a:gd name="connsiteY22" fmla="*/ 6955 h 10000"/>
              <a:gd name="connsiteX23" fmla="*/ 7512 w 10000"/>
              <a:gd name="connsiteY23" fmla="*/ 6386 h 10000"/>
              <a:gd name="connsiteX24" fmla="*/ 7716 w 10000"/>
              <a:gd name="connsiteY24" fmla="*/ 6083 h 10000"/>
              <a:gd name="connsiteX25" fmla="*/ 7941 w 10000"/>
              <a:gd name="connsiteY25" fmla="*/ 5474 h 10000"/>
              <a:gd name="connsiteX26" fmla="*/ 8170 w 10000"/>
              <a:gd name="connsiteY26" fmla="*/ 4867 h 10000"/>
              <a:gd name="connsiteX27" fmla="*/ 8401 w 10000"/>
              <a:gd name="connsiteY27" fmla="*/ 3652 h 10000"/>
              <a:gd name="connsiteX28" fmla="*/ 8401 w 10000"/>
              <a:gd name="connsiteY28" fmla="*/ 2437 h 10000"/>
              <a:gd name="connsiteX29" fmla="*/ 8629 w 10000"/>
              <a:gd name="connsiteY29" fmla="*/ 1825 h 10000"/>
              <a:gd name="connsiteX30" fmla="*/ 8629 w 10000"/>
              <a:gd name="connsiteY30" fmla="*/ 1218 h 10000"/>
              <a:gd name="connsiteX31" fmla="*/ 8629 w 10000"/>
              <a:gd name="connsiteY31" fmla="*/ 912 h 10000"/>
              <a:gd name="connsiteX32" fmla="*/ 8858 w 10000"/>
              <a:gd name="connsiteY32" fmla="*/ 610 h 10000"/>
              <a:gd name="connsiteX33" fmla="*/ 8858 w 10000"/>
              <a:gd name="connsiteY33" fmla="*/ 307 h 10000"/>
              <a:gd name="connsiteX34" fmla="*/ 8858 w 10000"/>
              <a:gd name="connsiteY34" fmla="*/ 0 h 10000"/>
              <a:gd name="connsiteX35" fmla="*/ 8858 w 10000"/>
              <a:gd name="connsiteY35" fmla="*/ 0 h 10000"/>
              <a:gd name="connsiteX36" fmla="*/ 9087 w 10000"/>
              <a:gd name="connsiteY36" fmla="*/ 0 h 10000"/>
              <a:gd name="connsiteX37" fmla="*/ 9087 w 10000"/>
              <a:gd name="connsiteY37" fmla="*/ 0 h 10000"/>
              <a:gd name="connsiteX38" fmla="*/ 9087 w 10000"/>
              <a:gd name="connsiteY38" fmla="*/ 307 h 10000"/>
              <a:gd name="connsiteX39" fmla="*/ 9315 w 10000"/>
              <a:gd name="connsiteY39" fmla="*/ 610 h 10000"/>
              <a:gd name="connsiteX40" fmla="*/ 9315 w 10000"/>
              <a:gd name="connsiteY40" fmla="*/ 912 h 10000"/>
              <a:gd name="connsiteX41" fmla="*/ 9315 w 10000"/>
              <a:gd name="connsiteY41" fmla="*/ 1521 h 10000"/>
              <a:gd name="connsiteX42" fmla="*/ 9315 w 10000"/>
              <a:gd name="connsiteY42" fmla="*/ 2128 h 10000"/>
              <a:gd name="connsiteX43" fmla="*/ 9315 w 10000"/>
              <a:gd name="connsiteY43" fmla="*/ 2738 h 10000"/>
              <a:gd name="connsiteX44" fmla="*/ 9540 w 10000"/>
              <a:gd name="connsiteY44" fmla="*/ 3954 h 10000"/>
              <a:gd name="connsiteX45" fmla="*/ 9540 w 10000"/>
              <a:gd name="connsiteY45" fmla="*/ 4867 h 10000"/>
              <a:gd name="connsiteX46" fmla="*/ 9773 w 10000"/>
              <a:gd name="connsiteY46" fmla="*/ 5781 h 10000"/>
              <a:gd name="connsiteX47" fmla="*/ 10000 w 10000"/>
              <a:gd name="connsiteY47" fmla="*/ 6386 h 10000"/>
              <a:gd name="connsiteX48" fmla="*/ 10000 w 10000"/>
              <a:gd name="connsiteY48" fmla="*/ 6955 h 10000"/>
              <a:gd name="connsiteX49" fmla="*/ 10000 w 10000"/>
              <a:gd name="connsiteY49" fmla="*/ 7260 h 10000"/>
              <a:gd name="connsiteX50" fmla="*/ 10000 w 10000"/>
              <a:gd name="connsiteY50" fmla="*/ 7566 h 10000"/>
              <a:gd name="connsiteX51" fmla="*/ 9773 w 10000"/>
              <a:gd name="connsiteY51" fmla="*/ 7566 h 10000"/>
              <a:gd name="connsiteX52" fmla="*/ 9540 w 10000"/>
              <a:gd name="connsiteY52" fmla="*/ 7871 h 10000"/>
              <a:gd name="connsiteX53" fmla="*/ 9315 w 10000"/>
              <a:gd name="connsiteY53" fmla="*/ 8172 h 10000"/>
              <a:gd name="connsiteX54" fmla="*/ 9087 w 10000"/>
              <a:gd name="connsiteY54" fmla="*/ 8482 h 10000"/>
              <a:gd name="connsiteX55" fmla="*/ 8629 w 10000"/>
              <a:gd name="connsiteY55" fmla="*/ 8786 h 10000"/>
              <a:gd name="connsiteX56" fmla="*/ 7716 w 10000"/>
              <a:gd name="connsiteY56" fmla="*/ 9387 h 10000"/>
              <a:gd name="connsiteX57" fmla="*/ 6829 w 10000"/>
              <a:gd name="connsiteY57" fmla="*/ 9697 h 10000"/>
              <a:gd name="connsiteX58" fmla="*/ 6146 w 10000"/>
              <a:gd name="connsiteY58" fmla="*/ 9697 h 10000"/>
              <a:gd name="connsiteX59" fmla="*/ 5227 w 10000"/>
              <a:gd name="connsiteY59" fmla="*/ 10000 h 10000"/>
              <a:gd name="connsiteX60" fmla="*/ 5227 w 10000"/>
              <a:gd name="connsiteY60"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1601 w 10000"/>
              <a:gd name="connsiteY11" fmla="*/ 6083 h 10000"/>
              <a:gd name="connsiteX12" fmla="*/ 1827 w 10000"/>
              <a:gd name="connsiteY12" fmla="*/ 6386 h 10000"/>
              <a:gd name="connsiteX13" fmla="*/ 2714 w 10000"/>
              <a:gd name="connsiteY13" fmla="*/ 6955 h 10000"/>
              <a:gd name="connsiteX14" fmla="*/ 3173 w 10000"/>
              <a:gd name="connsiteY14" fmla="*/ 7260 h 10000"/>
              <a:gd name="connsiteX15" fmla="*/ 3627 w 10000"/>
              <a:gd name="connsiteY15" fmla="*/ 7260 h 10000"/>
              <a:gd name="connsiteX16" fmla="*/ 4090 w 10000"/>
              <a:gd name="connsiteY16" fmla="*/ 7566 h 10000"/>
              <a:gd name="connsiteX17" fmla="*/ 4772 w 10000"/>
              <a:gd name="connsiteY17" fmla="*/ 7566 h 10000"/>
              <a:gd name="connsiteX18" fmla="*/ 5227 w 10000"/>
              <a:gd name="connsiteY18" fmla="*/ 7260 h 10000"/>
              <a:gd name="connsiteX19" fmla="*/ 5915 w 10000"/>
              <a:gd name="connsiteY19" fmla="*/ 7260 h 10000"/>
              <a:gd name="connsiteX20" fmla="*/ 6600 w 10000"/>
              <a:gd name="connsiteY20" fmla="*/ 6955 h 10000"/>
              <a:gd name="connsiteX21" fmla="*/ 7057 w 10000"/>
              <a:gd name="connsiteY21" fmla="*/ 6955 h 10000"/>
              <a:gd name="connsiteX22" fmla="*/ 7512 w 10000"/>
              <a:gd name="connsiteY22" fmla="*/ 6386 h 10000"/>
              <a:gd name="connsiteX23" fmla="*/ 7716 w 10000"/>
              <a:gd name="connsiteY23" fmla="*/ 6083 h 10000"/>
              <a:gd name="connsiteX24" fmla="*/ 7941 w 10000"/>
              <a:gd name="connsiteY24" fmla="*/ 5474 h 10000"/>
              <a:gd name="connsiteX25" fmla="*/ 8170 w 10000"/>
              <a:gd name="connsiteY25" fmla="*/ 4867 h 10000"/>
              <a:gd name="connsiteX26" fmla="*/ 8401 w 10000"/>
              <a:gd name="connsiteY26" fmla="*/ 3652 h 10000"/>
              <a:gd name="connsiteX27" fmla="*/ 8401 w 10000"/>
              <a:gd name="connsiteY27" fmla="*/ 2437 h 10000"/>
              <a:gd name="connsiteX28" fmla="*/ 8629 w 10000"/>
              <a:gd name="connsiteY28" fmla="*/ 1825 h 10000"/>
              <a:gd name="connsiteX29" fmla="*/ 8629 w 10000"/>
              <a:gd name="connsiteY29" fmla="*/ 1218 h 10000"/>
              <a:gd name="connsiteX30" fmla="*/ 8629 w 10000"/>
              <a:gd name="connsiteY30" fmla="*/ 912 h 10000"/>
              <a:gd name="connsiteX31" fmla="*/ 8858 w 10000"/>
              <a:gd name="connsiteY31" fmla="*/ 610 h 10000"/>
              <a:gd name="connsiteX32" fmla="*/ 8858 w 10000"/>
              <a:gd name="connsiteY32" fmla="*/ 307 h 10000"/>
              <a:gd name="connsiteX33" fmla="*/ 8858 w 10000"/>
              <a:gd name="connsiteY33" fmla="*/ 0 h 10000"/>
              <a:gd name="connsiteX34" fmla="*/ 8858 w 10000"/>
              <a:gd name="connsiteY34" fmla="*/ 0 h 10000"/>
              <a:gd name="connsiteX35" fmla="*/ 9087 w 10000"/>
              <a:gd name="connsiteY35" fmla="*/ 0 h 10000"/>
              <a:gd name="connsiteX36" fmla="*/ 9087 w 10000"/>
              <a:gd name="connsiteY36" fmla="*/ 0 h 10000"/>
              <a:gd name="connsiteX37" fmla="*/ 9087 w 10000"/>
              <a:gd name="connsiteY37" fmla="*/ 307 h 10000"/>
              <a:gd name="connsiteX38" fmla="*/ 9315 w 10000"/>
              <a:gd name="connsiteY38" fmla="*/ 610 h 10000"/>
              <a:gd name="connsiteX39" fmla="*/ 9315 w 10000"/>
              <a:gd name="connsiteY39" fmla="*/ 912 h 10000"/>
              <a:gd name="connsiteX40" fmla="*/ 9315 w 10000"/>
              <a:gd name="connsiteY40" fmla="*/ 1521 h 10000"/>
              <a:gd name="connsiteX41" fmla="*/ 9315 w 10000"/>
              <a:gd name="connsiteY41" fmla="*/ 2128 h 10000"/>
              <a:gd name="connsiteX42" fmla="*/ 9315 w 10000"/>
              <a:gd name="connsiteY42" fmla="*/ 2738 h 10000"/>
              <a:gd name="connsiteX43" fmla="*/ 9540 w 10000"/>
              <a:gd name="connsiteY43" fmla="*/ 3954 h 10000"/>
              <a:gd name="connsiteX44" fmla="*/ 9540 w 10000"/>
              <a:gd name="connsiteY44" fmla="*/ 4867 h 10000"/>
              <a:gd name="connsiteX45" fmla="*/ 9773 w 10000"/>
              <a:gd name="connsiteY45" fmla="*/ 5781 h 10000"/>
              <a:gd name="connsiteX46" fmla="*/ 10000 w 10000"/>
              <a:gd name="connsiteY46" fmla="*/ 6386 h 10000"/>
              <a:gd name="connsiteX47" fmla="*/ 10000 w 10000"/>
              <a:gd name="connsiteY47" fmla="*/ 6955 h 10000"/>
              <a:gd name="connsiteX48" fmla="*/ 10000 w 10000"/>
              <a:gd name="connsiteY48" fmla="*/ 7260 h 10000"/>
              <a:gd name="connsiteX49" fmla="*/ 10000 w 10000"/>
              <a:gd name="connsiteY49" fmla="*/ 7566 h 10000"/>
              <a:gd name="connsiteX50" fmla="*/ 9773 w 10000"/>
              <a:gd name="connsiteY50" fmla="*/ 7566 h 10000"/>
              <a:gd name="connsiteX51" fmla="*/ 9540 w 10000"/>
              <a:gd name="connsiteY51" fmla="*/ 7871 h 10000"/>
              <a:gd name="connsiteX52" fmla="*/ 9315 w 10000"/>
              <a:gd name="connsiteY52" fmla="*/ 8172 h 10000"/>
              <a:gd name="connsiteX53" fmla="*/ 9087 w 10000"/>
              <a:gd name="connsiteY53" fmla="*/ 8482 h 10000"/>
              <a:gd name="connsiteX54" fmla="*/ 8629 w 10000"/>
              <a:gd name="connsiteY54" fmla="*/ 8786 h 10000"/>
              <a:gd name="connsiteX55" fmla="*/ 7716 w 10000"/>
              <a:gd name="connsiteY55" fmla="*/ 9387 h 10000"/>
              <a:gd name="connsiteX56" fmla="*/ 6829 w 10000"/>
              <a:gd name="connsiteY56" fmla="*/ 9697 h 10000"/>
              <a:gd name="connsiteX57" fmla="*/ 6146 w 10000"/>
              <a:gd name="connsiteY57" fmla="*/ 9697 h 10000"/>
              <a:gd name="connsiteX58" fmla="*/ 5227 w 10000"/>
              <a:gd name="connsiteY58" fmla="*/ 10000 h 10000"/>
              <a:gd name="connsiteX59" fmla="*/ 5227 w 10000"/>
              <a:gd name="connsiteY59" fmla="*/ 10000 h 10000"/>
              <a:gd name="connsiteX0" fmla="*/ 4997 w 9770"/>
              <a:gd name="connsiteY0" fmla="*/ 10000 h 10000"/>
              <a:gd name="connsiteX1" fmla="*/ 4315 w 9770"/>
              <a:gd name="connsiteY1" fmla="*/ 10000 h 10000"/>
              <a:gd name="connsiteX2" fmla="*/ 3626 w 9770"/>
              <a:gd name="connsiteY2" fmla="*/ 10000 h 10000"/>
              <a:gd name="connsiteX3" fmla="*/ 2943 w 9770"/>
              <a:gd name="connsiteY3" fmla="*/ 9697 h 10000"/>
              <a:gd name="connsiteX4" fmla="*/ 2259 w 9770"/>
              <a:gd name="connsiteY4" fmla="*/ 9387 h 10000"/>
              <a:gd name="connsiteX5" fmla="*/ 1597 w 9770"/>
              <a:gd name="connsiteY5" fmla="*/ 9086 h 10000"/>
              <a:gd name="connsiteX6" fmla="*/ 1144 w 9770"/>
              <a:gd name="connsiteY6" fmla="*/ 8482 h 10000"/>
              <a:gd name="connsiteX7" fmla="*/ 688 w 9770"/>
              <a:gd name="connsiteY7" fmla="*/ 8172 h 10000"/>
              <a:gd name="connsiteX8" fmla="*/ 459 w 9770"/>
              <a:gd name="connsiteY8" fmla="*/ 7260 h 10000"/>
              <a:gd name="connsiteX9" fmla="*/ 0 w 9770"/>
              <a:gd name="connsiteY9" fmla="*/ 6654 h 10000"/>
              <a:gd name="connsiteX10" fmla="*/ 1371 w 9770"/>
              <a:gd name="connsiteY10" fmla="*/ 6083 h 10000"/>
              <a:gd name="connsiteX11" fmla="*/ 1597 w 9770"/>
              <a:gd name="connsiteY11" fmla="*/ 6386 h 10000"/>
              <a:gd name="connsiteX12" fmla="*/ 2484 w 9770"/>
              <a:gd name="connsiteY12" fmla="*/ 6955 h 10000"/>
              <a:gd name="connsiteX13" fmla="*/ 2943 w 9770"/>
              <a:gd name="connsiteY13" fmla="*/ 7260 h 10000"/>
              <a:gd name="connsiteX14" fmla="*/ 3397 w 9770"/>
              <a:gd name="connsiteY14" fmla="*/ 7260 h 10000"/>
              <a:gd name="connsiteX15" fmla="*/ 3860 w 9770"/>
              <a:gd name="connsiteY15" fmla="*/ 7566 h 10000"/>
              <a:gd name="connsiteX16" fmla="*/ 4542 w 9770"/>
              <a:gd name="connsiteY16" fmla="*/ 7566 h 10000"/>
              <a:gd name="connsiteX17" fmla="*/ 4997 w 9770"/>
              <a:gd name="connsiteY17" fmla="*/ 7260 h 10000"/>
              <a:gd name="connsiteX18" fmla="*/ 5685 w 9770"/>
              <a:gd name="connsiteY18" fmla="*/ 7260 h 10000"/>
              <a:gd name="connsiteX19" fmla="*/ 6370 w 9770"/>
              <a:gd name="connsiteY19" fmla="*/ 6955 h 10000"/>
              <a:gd name="connsiteX20" fmla="*/ 6827 w 9770"/>
              <a:gd name="connsiteY20" fmla="*/ 6955 h 10000"/>
              <a:gd name="connsiteX21" fmla="*/ 7282 w 9770"/>
              <a:gd name="connsiteY21" fmla="*/ 6386 h 10000"/>
              <a:gd name="connsiteX22" fmla="*/ 7486 w 9770"/>
              <a:gd name="connsiteY22" fmla="*/ 6083 h 10000"/>
              <a:gd name="connsiteX23" fmla="*/ 7711 w 9770"/>
              <a:gd name="connsiteY23" fmla="*/ 5474 h 10000"/>
              <a:gd name="connsiteX24" fmla="*/ 7940 w 9770"/>
              <a:gd name="connsiteY24" fmla="*/ 4867 h 10000"/>
              <a:gd name="connsiteX25" fmla="*/ 8171 w 9770"/>
              <a:gd name="connsiteY25" fmla="*/ 3652 h 10000"/>
              <a:gd name="connsiteX26" fmla="*/ 8171 w 9770"/>
              <a:gd name="connsiteY26" fmla="*/ 2437 h 10000"/>
              <a:gd name="connsiteX27" fmla="*/ 8399 w 9770"/>
              <a:gd name="connsiteY27" fmla="*/ 1825 h 10000"/>
              <a:gd name="connsiteX28" fmla="*/ 8399 w 9770"/>
              <a:gd name="connsiteY28" fmla="*/ 1218 h 10000"/>
              <a:gd name="connsiteX29" fmla="*/ 8399 w 9770"/>
              <a:gd name="connsiteY29" fmla="*/ 912 h 10000"/>
              <a:gd name="connsiteX30" fmla="*/ 8628 w 9770"/>
              <a:gd name="connsiteY30" fmla="*/ 610 h 10000"/>
              <a:gd name="connsiteX31" fmla="*/ 8628 w 9770"/>
              <a:gd name="connsiteY31" fmla="*/ 307 h 10000"/>
              <a:gd name="connsiteX32" fmla="*/ 8628 w 9770"/>
              <a:gd name="connsiteY32" fmla="*/ 0 h 10000"/>
              <a:gd name="connsiteX33" fmla="*/ 8628 w 9770"/>
              <a:gd name="connsiteY33" fmla="*/ 0 h 10000"/>
              <a:gd name="connsiteX34" fmla="*/ 8857 w 9770"/>
              <a:gd name="connsiteY34" fmla="*/ 0 h 10000"/>
              <a:gd name="connsiteX35" fmla="*/ 8857 w 9770"/>
              <a:gd name="connsiteY35" fmla="*/ 0 h 10000"/>
              <a:gd name="connsiteX36" fmla="*/ 8857 w 9770"/>
              <a:gd name="connsiteY36" fmla="*/ 307 h 10000"/>
              <a:gd name="connsiteX37" fmla="*/ 9085 w 9770"/>
              <a:gd name="connsiteY37" fmla="*/ 610 h 10000"/>
              <a:gd name="connsiteX38" fmla="*/ 9085 w 9770"/>
              <a:gd name="connsiteY38" fmla="*/ 912 h 10000"/>
              <a:gd name="connsiteX39" fmla="*/ 9085 w 9770"/>
              <a:gd name="connsiteY39" fmla="*/ 1521 h 10000"/>
              <a:gd name="connsiteX40" fmla="*/ 9085 w 9770"/>
              <a:gd name="connsiteY40" fmla="*/ 2128 h 10000"/>
              <a:gd name="connsiteX41" fmla="*/ 9085 w 9770"/>
              <a:gd name="connsiteY41" fmla="*/ 2738 h 10000"/>
              <a:gd name="connsiteX42" fmla="*/ 9310 w 9770"/>
              <a:gd name="connsiteY42" fmla="*/ 3954 h 10000"/>
              <a:gd name="connsiteX43" fmla="*/ 9310 w 9770"/>
              <a:gd name="connsiteY43" fmla="*/ 4867 h 10000"/>
              <a:gd name="connsiteX44" fmla="*/ 9543 w 9770"/>
              <a:gd name="connsiteY44" fmla="*/ 5781 h 10000"/>
              <a:gd name="connsiteX45" fmla="*/ 9770 w 9770"/>
              <a:gd name="connsiteY45" fmla="*/ 6386 h 10000"/>
              <a:gd name="connsiteX46" fmla="*/ 9770 w 9770"/>
              <a:gd name="connsiteY46" fmla="*/ 6955 h 10000"/>
              <a:gd name="connsiteX47" fmla="*/ 9770 w 9770"/>
              <a:gd name="connsiteY47" fmla="*/ 7260 h 10000"/>
              <a:gd name="connsiteX48" fmla="*/ 9770 w 9770"/>
              <a:gd name="connsiteY48" fmla="*/ 7566 h 10000"/>
              <a:gd name="connsiteX49" fmla="*/ 9543 w 9770"/>
              <a:gd name="connsiteY49" fmla="*/ 7566 h 10000"/>
              <a:gd name="connsiteX50" fmla="*/ 9310 w 9770"/>
              <a:gd name="connsiteY50" fmla="*/ 7871 h 10000"/>
              <a:gd name="connsiteX51" fmla="*/ 9085 w 9770"/>
              <a:gd name="connsiteY51" fmla="*/ 8172 h 10000"/>
              <a:gd name="connsiteX52" fmla="*/ 8857 w 9770"/>
              <a:gd name="connsiteY52" fmla="*/ 8482 h 10000"/>
              <a:gd name="connsiteX53" fmla="*/ 8399 w 9770"/>
              <a:gd name="connsiteY53" fmla="*/ 8786 h 10000"/>
              <a:gd name="connsiteX54" fmla="*/ 7486 w 9770"/>
              <a:gd name="connsiteY54" fmla="*/ 9387 h 10000"/>
              <a:gd name="connsiteX55" fmla="*/ 6599 w 9770"/>
              <a:gd name="connsiteY55" fmla="*/ 9697 h 10000"/>
              <a:gd name="connsiteX56" fmla="*/ 5916 w 9770"/>
              <a:gd name="connsiteY56" fmla="*/ 9697 h 10000"/>
              <a:gd name="connsiteX57" fmla="*/ 4997 w 9770"/>
              <a:gd name="connsiteY57" fmla="*/ 10000 h 10000"/>
              <a:gd name="connsiteX58" fmla="*/ 4997 w 9770"/>
              <a:gd name="connsiteY58" fmla="*/ 10000 h 10000"/>
              <a:gd name="connsiteX0" fmla="*/ 4645 w 9530"/>
              <a:gd name="connsiteY0" fmla="*/ 10000 h 10000"/>
              <a:gd name="connsiteX1" fmla="*/ 3947 w 9530"/>
              <a:gd name="connsiteY1" fmla="*/ 10000 h 10000"/>
              <a:gd name="connsiteX2" fmla="*/ 3241 w 9530"/>
              <a:gd name="connsiteY2" fmla="*/ 10000 h 10000"/>
              <a:gd name="connsiteX3" fmla="*/ 2542 w 9530"/>
              <a:gd name="connsiteY3" fmla="*/ 9697 h 10000"/>
              <a:gd name="connsiteX4" fmla="*/ 1842 w 9530"/>
              <a:gd name="connsiteY4" fmla="*/ 9387 h 10000"/>
              <a:gd name="connsiteX5" fmla="*/ 1165 w 9530"/>
              <a:gd name="connsiteY5" fmla="*/ 9086 h 10000"/>
              <a:gd name="connsiteX6" fmla="*/ 701 w 9530"/>
              <a:gd name="connsiteY6" fmla="*/ 8482 h 10000"/>
              <a:gd name="connsiteX7" fmla="*/ 234 w 9530"/>
              <a:gd name="connsiteY7" fmla="*/ 8172 h 10000"/>
              <a:gd name="connsiteX8" fmla="*/ 0 w 9530"/>
              <a:gd name="connsiteY8" fmla="*/ 7260 h 10000"/>
              <a:gd name="connsiteX9" fmla="*/ 933 w 9530"/>
              <a:gd name="connsiteY9" fmla="*/ 6083 h 10000"/>
              <a:gd name="connsiteX10" fmla="*/ 1165 w 9530"/>
              <a:gd name="connsiteY10" fmla="*/ 6386 h 10000"/>
              <a:gd name="connsiteX11" fmla="*/ 2072 w 9530"/>
              <a:gd name="connsiteY11" fmla="*/ 6955 h 10000"/>
              <a:gd name="connsiteX12" fmla="*/ 2542 w 9530"/>
              <a:gd name="connsiteY12" fmla="*/ 7260 h 10000"/>
              <a:gd name="connsiteX13" fmla="*/ 3007 w 9530"/>
              <a:gd name="connsiteY13" fmla="*/ 7260 h 10000"/>
              <a:gd name="connsiteX14" fmla="*/ 3481 w 9530"/>
              <a:gd name="connsiteY14" fmla="*/ 7566 h 10000"/>
              <a:gd name="connsiteX15" fmla="*/ 4179 w 9530"/>
              <a:gd name="connsiteY15" fmla="*/ 7566 h 10000"/>
              <a:gd name="connsiteX16" fmla="*/ 4645 w 9530"/>
              <a:gd name="connsiteY16" fmla="*/ 7260 h 10000"/>
              <a:gd name="connsiteX17" fmla="*/ 5349 w 9530"/>
              <a:gd name="connsiteY17" fmla="*/ 7260 h 10000"/>
              <a:gd name="connsiteX18" fmla="*/ 6050 w 9530"/>
              <a:gd name="connsiteY18" fmla="*/ 6955 h 10000"/>
              <a:gd name="connsiteX19" fmla="*/ 6518 w 9530"/>
              <a:gd name="connsiteY19" fmla="*/ 6955 h 10000"/>
              <a:gd name="connsiteX20" fmla="*/ 6983 w 9530"/>
              <a:gd name="connsiteY20" fmla="*/ 6386 h 10000"/>
              <a:gd name="connsiteX21" fmla="*/ 7192 w 9530"/>
              <a:gd name="connsiteY21" fmla="*/ 6083 h 10000"/>
              <a:gd name="connsiteX22" fmla="*/ 7423 w 9530"/>
              <a:gd name="connsiteY22" fmla="*/ 5474 h 10000"/>
              <a:gd name="connsiteX23" fmla="*/ 7657 w 9530"/>
              <a:gd name="connsiteY23" fmla="*/ 4867 h 10000"/>
              <a:gd name="connsiteX24" fmla="*/ 7893 w 9530"/>
              <a:gd name="connsiteY24" fmla="*/ 3652 h 10000"/>
              <a:gd name="connsiteX25" fmla="*/ 7893 w 9530"/>
              <a:gd name="connsiteY25" fmla="*/ 2437 h 10000"/>
              <a:gd name="connsiteX26" fmla="*/ 8127 w 9530"/>
              <a:gd name="connsiteY26" fmla="*/ 1825 h 10000"/>
              <a:gd name="connsiteX27" fmla="*/ 8127 w 9530"/>
              <a:gd name="connsiteY27" fmla="*/ 1218 h 10000"/>
              <a:gd name="connsiteX28" fmla="*/ 8127 w 9530"/>
              <a:gd name="connsiteY28" fmla="*/ 912 h 10000"/>
              <a:gd name="connsiteX29" fmla="*/ 8361 w 9530"/>
              <a:gd name="connsiteY29" fmla="*/ 610 h 10000"/>
              <a:gd name="connsiteX30" fmla="*/ 8361 w 9530"/>
              <a:gd name="connsiteY30" fmla="*/ 307 h 10000"/>
              <a:gd name="connsiteX31" fmla="*/ 8361 w 9530"/>
              <a:gd name="connsiteY31" fmla="*/ 0 h 10000"/>
              <a:gd name="connsiteX32" fmla="*/ 8361 w 9530"/>
              <a:gd name="connsiteY32" fmla="*/ 0 h 10000"/>
              <a:gd name="connsiteX33" fmla="*/ 8596 w 9530"/>
              <a:gd name="connsiteY33" fmla="*/ 0 h 10000"/>
              <a:gd name="connsiteX34" fmla="*/ 8596 w 9530"/>
              <a:gd name="connsiteY34" fmla="*/ 0 h 10000"/>
              <a:gd name="connsiteX35" fmla="*/ 8596 w 9530"/>
              <a:gd name="connsiteY35" fmla="*/ 307 h 10000"/>
              <a:gd name="connsiteX36" fmla="*/ 8829 w 9530"/>
              <a:gd name="connsiteY36" fmla="*/ 610 h 10000"/>
              <a:gd name="connsiteX37" fmla="*/ 8829 w 9530"/>
              <a:gd name="connsiteY37" fmla="*/ 912 h 10000"/>
              <a:gd name="connsiteX38" fmla="*/ 8829 w 9530"/>
              <a:gd name="connsiteY38" fmla="*/ 1521 h 10000"/>
              <a:gd name="connsiteX39" fmla="*/ 8829 w 9530"/>
              <a:gd name="connsiteY39" fmla="*/ 2128 h 10000"/>
              <a:gd name="connsiteX40" fmla="*/ 8829 w 9530"/>
              <a:gd name="connsiteY40" fmla="*/ 2738 h 10000"/>
              <a:gd name="connsiteX41" fmla="*/ 9059 w 9530"/>
              <a:gd name="connsiteY41" fmla="*/ 3954 h 10000"/>
              <a:gd name="connsiteX42" fmla="*/ 9059 w 9530"/>
              <a:gd name="connsiteY42" fmla="*/ 4867 h 10000"/>
              <a:gd name="connsiteX43" fmla="*/ 9298 w 9530"/>
              <a:gd name="connsiteY43" fmla="*/ 5781 h 10000"/>
              <a:gd name="connsiteX44" fmla="*/ 9530 w 9530"/>
              <a:gd name="connsiteY44" fmla="*/ 6386 h 10000"/>
              <a:gd name="connsiteX45" fmla="*/ 9530 w 9530"/>
              <a:gd name="connsiteY45" fmla="*/ 6955 h 10000"/>
              <a:gd name="connsiteX46" fmla="*/ 9530 w 9530"/>
              <a:gd name="connsiteY46" fmla="*/ 7260 h 10000"/>
              <a:gd name="connsiteX47" fmla="*/ 9530 w 9530"/>
              <a:gd name="connsiteY47" fmla="*/ 7566 h 10000"/>
              <a:gd name="connsiteX48" fmla="*/ 9298 w 9530"/>
              <a:gd name="connsiteY48" fmla="*/ 7566 h 10000"/>
              <a:gd name="connsiteX49" fmla="*/ 9059 w 9530"/>
              <a:gd name="connsiteY49" fmla="*/ 7871 h 10000"/>
              <a:gd name="connsiteX50" fmla="*/ 8829 w 9530"/>
              <a:gd name="connsiteY50" fmla="*/ 8172 h 10000"/>
              <a:gd name="connsiteX51" fmla="*/ 8596 w 9530"/>
              <a:gd name="connsiteY51" fmla="*/ 8482 h 10000"/>
              <a:gd name="connsiteX52" fmla="*/ 8127 w 9530"/>
              <a:gd name="connsiteY52" fmla="*/ 8786 h 10000"/>
              <a:gd name="connsiteX53" fmla="*/ 7192 w 9530"/>
              <a:gd name="connsiteY53" fmla="*/ 9387 h 10000"/>
              <a:gd name="connsiteX54" fmla="*/ 6284 w 9530"/>
              <a:gd name="connsiteY54" fmla="*/ 9697 h 10000"/>
              <a:gd name="connsiteX55" fmla="*/ 5585 w 9530"/>
              <a:gd name="connsiteY55" fmla="*/ 9697 h 10000"/>
              <a:gd name="connsiteX56" fmla="*/ 4645 w 9530"/>
              <a:gd name="connsiteY56" fmla="*/ 10000 h 10000"/>
              <a:gd name="connsiteX57" fmla="*/ 4645 w 9530"/>
              <a:gd name="connsiteY57"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264 w 10000"/>
              <a:gd name="connsiteY38" fmla="*/ 2128 h 10000"/>
              <a:gd name="connsiteX39" fmla="*/ 9264 w 10000"/>
              <a:gd name="connsiteY39" fmla="*/ 2738 h 10000"/>
              <a:gd name="connsiteX40" fmla="*/ 9506 w 10000"/>
              <a:gd name="connsiteY40" fmla="*/ 3954 h 10000"/>
              <a:gd name="connsiteX41" fmla="*/ 9506 w 10000"/>
              <a:gd name="connsiteY41" fmla="*/ 4867 h 10000"/>
              <a:gd name="connsiteX42" fmla="*/ 9757 w 10000"/>
              <a:gd name="connsiteY42" fmla="*/ 5781 h 10000"/>
              <a:gd name="connsiteX43" fmla="*/ 10000 w 10000"/>
              <a:gd name="connsiteY43" fmla="*/ 6386 h 10000"/>
              <a:gd name="connsiteX44" fmla="*/ 10000 w 10000"/>
              <a:gd name="connsiteY44" fmla="*/ 6955 h 10000"/>
              <a:gd name="connsiteX45" fmla="*/ 10000 w 10000"/>
              <a:gd name="connsiteY45" fmla="*/ 7260 h 10000"/>
              <a:gd name="connsiteX46" fmla="*/ 10000 w 10000"/>
              <a:gd name="connsiteY46" fmla="*/ 7566 h 10000"/>
              <a:gd name="connsiteX47" fmla="*/ 9757 w 10000"/>
              <a:gd name="connsiteY47" fmla="*/ 7566 h 10000"/>
              <a:gd name="connsiteX48" fmla="*/ 9506 w 10000"/>
              <a:gd name="connsiteY48" fmla="*/ 7871 h 10000"/>
              <a:gd name="connsiteX49" fmla="*/ 9264 w 10000"/>
              <a:gd name="connsiteY49" fmla="*/ 8172 h 10000"/>
              <a:gd name="connsiteX50" fmla="*/ 9020 w 10000"/>
              <a:gd name="connsiteY50" fmla="*/ 8482 h 10000"/>
              <a:gd name="connsiteX51" fmla="*/ 8528 w 10000"/>
              <a:gd name="connsiteY51" fmla="*/ 8786 h 10000"/>
              <a:gd name="connsiteX52" fmla="*/ 7547 w 10000"/>
              <a:gd name="connsiteY52" fmla="*/ 9387 h 10000"/>
              <a:gd name="connsiteX53" fmla="*/ 6594 w 10000"/>
              <a:gd name="connsiteY53" fmla="*/ 9697 h 10000"/>
              <a:gd name="connsiteX54" fmla="*/ 5860 w 10000"/>
              <a:gd name="connsiteY54" fmla="*/ 9697 h 10000"/>
              <a:gd name="connsiteX55" fmla="*/ 4874 w 10000"/>
              <a:gd name="connsiteY55" fmla="*/ 10000 h 10000"/>
              <a:gd name="connsiteX56" fmla="*/ 4874 w 10000"/>
              <a:gd name="connsiteY56" fmla="*/ 10000 h 10000"/>
              <a:gd name="connsiteX0" fmla="*/ 4628 w 9754"/>
              <a:gd name="connsiteY0" fmla="*/ 10000 h 10000"/>
              <a:gd name="connsiteX1" fmla="*/ 3896 w 9754"/>
              <a:gd name="connsiteY1" fmla="*/ 10000 h 10000"/>
              <a:gd name="connsiteX2" fmla="*/ 3155 w 9754"/>
              <a:gd name="connsiteY2" fmla="*/ 10000 h 10000"/>
              <a:gd name="connsiteX3" fmla="*/ 2421 w 9754"/>
              <a:gd name="connsiteY3" fmla="*/ 9697 h 10000"/>
              <a:gd name="connsiteX4" fmla="*/ 1687 w 9754"/>
              <a:gd name="connsiteY4" fmla="*/ 9387 h 10000"/>
              <a:gd name="connsiteX5" fmla="*/ 976 w 9754"/>
              <a:gd name="connsiteY5" fmla="*/ 9086 h 10000"/>
              <a:gd name="connsiteX6" fmla="*/ 490 w 9754"/>
              <a:gd name="connsiteY6" fmla="*/ 8482 h 10000"/>
              <a:gd name="connsiteX7" fmla="*/ 0 w 9754"/>
              <a:gd name="connsiteY7" fmla="*/ 8172 h 10000"/>
              <a:gd name="connsiteX8" fmla="*/ 976 w 9754"/>
              <a:gd name="connsiteY8" fmla="*/ 6386 h 10000"/>
              <a:gd name="connsiteX9" fmla="*/ 1928 w 9754"/>
              <a:gd name="connsiteY9" fmla="*/ 6955 h 10000"/>
              <a:gd name="connsiteX10" fmla="*/ 2421 w 9754"/>
              <a:gd name="connsiteY10" fmla="*/ 7260 h 10000"/>
              <a:gd name="connsiteX11" fmla="*/ 2909 w 9754"/>
              <a:gd name="connsiteY11" fmla="*/ 7260 h 10000"/>
              <a:gd name="connsiteX12" fmla="*/ 3407 w 9754"/>
              <a:gd name="connsiteY12" fmla="*/ 7566 h 10000"/>
              <a:gd name="connsiteX13" fmla="*/ 4139 w 9754"/>
              <a:gd name="connsiteY13" fmla="*/ 7566 h 10000"/>
              <a:gd name="connsiteX14" fmla="*/ 4628 w 9754"/>
              <a:gd name="connsiteY14" fmla="*/ 7260 h 10000"/>
              <a:gd name="connsiteX15" fmla="*/ 5367 w 9754"/>
              <a:gd name="connsiteY15" fmla="*/ 7260 h 10000"/>
              <a:gd name="connsiteX16" fmla="*/ 6102 w 9754"/>
              <a:gd name="connsiteY16" fmla="*/ 6955 h 10000"/>
              <a:gd name="connsiteX17" fmla="*/ 6593 w 9754"/>
              <a:gd name="connsiteY17" fmla="*/ 6955 h 10000"/>
              <a:gd name="connsiteX18" fmla="*/ 7081 w 9754"/>
              <a:gd name="connsiteY18" fmla="*/ 6386 h 10000"/>
              <a:gd name="connsiteX19" fmla="*/ 7301 w 9754"/>
              <a:gd name="connsiteY19" fmla="*/ 6083 h 10000"/>
              <a:gd name="connsiteX20" fmla="*/ 7543 w 9754"/>
              <a:gd name="connsiteY20" fmla="*/ 5474 h 10000"/>
              <a:gd name="connsiteX21" fmla="*/ 7789 w 9754"/>
              <a:gd name="connsiteY21" fmla="*/ 4867 h 10000"/>
              <a:gd name="connsiteX22" fmla="*/ 8036 w 9754"/>
              <a:gd name="connsiteY22" fmla="*/ 3652 h 10000"/>
              <a:gd name="connsiteX23" fmla="*/ 8036 w 9754"/>
              <a:gd name="connsiteY23" fmla="*/ 2437 h 10000"/>
              <a:gd name="connsiteX24" fmla="*/ 8282 w 9754"/>
              <a:gd name="connsiteY24" fmla="*/ 1825 h 10000"/>
              <a:gd name="connsiteX25" fmla="*/ 8282 w 9754"/>
              <a:gd name="connsiteY25" fmla="*/ 1218 h 10000"/>
              <a:gd name="connsiteX26" fmla="*/ 8282 w 9754"/>
              <a:gd name="connsiteY26" fmla="*/ 912 h 10000"/>
              <a:gd name="connsiteX27" fmla="*/ 8527 w 9754"/>
              <a:gd name="connsiteY27" fmla="*/ 610 h 10000"/>
              <a:gd name="connsiteX28" fmla="*/ 8527 w 9754"/>
              <a:gd name="connsiteY28" fmla="*/ 307 h 10000"/>
              <a:gd name="connsiteX29" fmla="*/ 8527 w 9754"/>
              <a:gd name="connsiteY29" fmla="*/ 0 h 10000"/>
              <a:gd name="connsiteX30" fmla="*/ 8527 w 9754"/>
              <a:gd name="connsiteY30" fmla="*/ 0 h 10000"/>
              <a:gd name="connsiteX31" fmla="*/ 8774 w 9754"/>
              <a:gd name="connsiteY31" fmla="*/ 0 h 10000"/>
              <a:gd name="connsiteX32" fmla="*/ 8774 w 9754"/>
              <a:gd name="connsiteY32" fmla="*/ 0 h 10000"/>
              <a:gd name="connsiteX33" fmla="*/ 8774 w 9754"/>
              <a:gd name="connsiteY33" fmla="*/ 307 h 10000"/>
              <a:gd name="connsiteX34" fmla="*/ 9018 w 9754"/>
              <a:gd name="connsiteY34" fmla="*/ 610 h 10000"/>
              <a:gd name="connsiteX35" fmla="*/ 9018 w 9754"/>
              <a:gd name="connsiteY35" fmla="*/ 912 h 10000"/>
              <a:gd name="connsiteX36" fmla="*/ 9018 w 9754"/>
              <a:gd name="connsiteY36" fmla="*/ 1521 h 10000"/>
              <a:gd name="connsiteX37" fmla="*/ 9018 w 9754"/>
              <a:gd name="connsiteY37" fmla="*/ 2128 h 10000"/>
              <a:gd name="connsiteX38" fmla="*/ 9018 w 9754"/>
              <a:gd name="connsiteY38" fmla="*/ 2738 h 10000"/>
              <a:gd name="connsiteX39" fmla="*/ 9260 w 9754"/>
              <a:gd name="connsiteY39" fmla="*/ 3954 h 10000"/>
              <a:gd name="connsiteX40" fmla="*/ 9260 w 9754"/>
              <a:gd name="connsiteY40" fmla="*/ 4867 h 10000"/>
              <a:gd name="connsiteX41" fmla="*/ 9511 w 9754"/>
              <a:gd name="connsiteY41" fmla="*/ 5781 h 10000"/>
              <a:gd name="connsiteX42" fmla="*/ 9754 w 9754"/>
              <a:gd name="connsiteY42" fmla="*/ 6386 h 10000"/>
              <a:gd name="connsiteX43" fmla="*/ 9754 w 9754"/>
              <a:gd name="connsiteY43" fmla="*/ 6955 h 10000"/>
              <a:gd name="connsiteX44" fmla="*/ 9754 w 9754"/>
              <a:gd name="connsiteY44" fmla="*/ 7260 h 10000"/>
              <a:gd name="connsiteX45" fmla="*/ 9754 w 9754"/>
              <a:gd name="connsiteY45" fmla="*/ 7566 h 10000"/>
              <a:gd name="connsiteX46" fmla="*/ 9511 w 9754"/>
              <a:gd name="connsiteY46" fmla="*/ 7566 h 10000"/>
              <a:gd name="connsiteX47" fmla="*/ 9260 w 9754"/>
              <a:gd name="connsiteY47" fmla="*/ 7871 h 10000"/>
              <a:gd name="connsiteX48" fmla="*/ 9018 w 9754"/>
              <a:gd name="connsiteY48" fmla="*/ 8172 h 10000"/>
              <a:gd name="connsiteX49" fmla="*/ 8774 w 9754"/>
              <a:gd name="connsiteY49" fmla="*/ 8482 h 10000"/>
              <a:gd name="connsiteX50" fmla="*/ 8282 w 9754"/>
              <a:gd name="connsiteY50" fmla="*/ 8786 h 10000"/>
              <a:gd name="connsiteX51" fmla="*/ 7301 w 9754"/>
              <a:gd name="connsiteY51" fmla="*/ 9387 h 10000"/>
              <a:gd name="connsiteX52" fmla="*/ 6348 w 9754"/>
              <a:gd name="connsiteY52" fmla="*/ 9697 h 10000"/>
              <a:gd name="connsiteX53" fmla="*/ 5614 w 9754"/>
              <a:gd name="connsiteY53" fmla="*/ 9697 h 10000"/>
              <a:gd name="connsiteX54" fmla="*/ 4628 w 9754"/>
              <a:gd name="connsiteY54" fmla="*/ 10000 h 10000"/>
              <a:gd name="connsiteX55" fmla="*/ 4628 w 9754"/>
              <a:gd name="connsiteY55" fmla="*/ 10000 h 10000"/>
              <a:gd name="connsiteX0" fmla="*/ 4243 w 9498"/>
              <a:gd name="connsiteY0" fmla="*/ 10000 h 10000"/>
              <a:gd name="connsiteX1" fmla="*/ 3492 w 9498"/>
              <a:gd name="connsiteY1" fmla="*/ 10000 h 10000"/>
              <a:gd name="connsiteX2" fmla="*/ 2733 w 9498"/>
              <a:gd name="connsiteY2" fmla="*/ 10000 h 10000"/>
              <a:gd name="connsiteX3" fmla="*/ 1980 w 9498"/>
              <a:gd name="connsiteY3" fmla="*/ 9697 h 10000"/>
              <a:gd name="connsiteX4" fmla="*/ 1228 w 9498"/>
              <a:gd name="connsiteY4" fmla="*/ 9387 h 10000"/>
              <a:gd name="connsiteX5" fmla="*/ 499 w 9498"/>
              <a:gd name="connsiteY5" fmla="*/ 9086 h 10000"/>
              <a:gd name="connsiteX6" fmla="*/ 0 w 9498"/>
              <a:gd name="connsiteY6" fmla="*/ 8482 h 10000"/>
              <a:gd name="connsiteX7" fmla="*/ 499 w 9498"/>
              <a:gd name="connsiteY7" fmla="*/ 6386 h 10000"/>
              <a:gd name="connsiteX8" fmla="*/ 1475 w 9498"/>
              <a:gd name="connsiteY8" fmla="*/ 6955 h 10000"/>
              <a:gd name="connsiteX9" fmla="*/ 1980 w 9498"/>
              <a:gd name="connsiteY9" fmla="*/ 7260 h 10000"/>
              <a:gd name="connsiteX10" fmla="*/ 2480 w 9498"/>
              <a:gd name="connsiteY10" fmla="*/ 7260 h 10000"/>
              <a:gd name="connsiteX11" fmla="*/ 2991 w 9498"/>
              <a:gd name="connsiteY11" fmla="*/ 7566 h 10000"/>
              <a:gd name="connsiteX12" fmla="*/ 3741 w 9498"/>
              <a:gd name="connsiteY12" fmla="*/ 7566 h 10000"/>
              <a:gd name="connsiteX13" fmla="*/ 4243 w 9498"/>
              <a:gd name="connsiteY13" fmla="*/ 7260 h 10000"/>
              <a:gd name="connsiteX14" fmla="*/ 5000 w 9498"/>
              <a:gd name="connsiteY14" fmla="*/ 7260 h 10000"/>
              <a:gd name="connsiteX15" fmla="*/ 5754 w 9498"/>
              <a:gd name="connsiteY15" fmla="*/ 6955 h 10000"/>
              <a:gd name="connsiteX16" fmla="*/ 6257 w 9498"/>
              <a:gd name="connsiteY16" fmla="*/ 6955 h 10000"/>
              <a:gd name="connsiteX17" fmla="*/ 6758 w 9498"/>
              <a:gd name="connsiteY17" fmla="*/ 6386 h 10000"/>
              <a:gd name="connsiteX18" fmla="*/ 6983 w 9498"/>
              <a:gd name="connsiteY18" fmla="*/ 6083 h 10000"/>
              <a:gd name="connsiteX19" fmla="*/ 7231 w 9498"/>
              <a:gd name="connsiteY19" fmla="*/ 5474 h 10000"/>
              <a:gd name="connsiteX20" fmla="*/ 7483 w 9498"/>
              <a:gd name="connsiteY20" fmla="*/ 4867 h 10000"/>
              <a:gd name="connsiteX21" fmla="*/ 7737 w 9498"/>
              <a:gd name="connsiteY21" fmla="*/ 3652 h 10000"/>
              <a:gd name="connsiteX22" fmla="*/ 7737 w 9498"/>
              <a:gd name="connsiteY22" fmla="*/ 2437 h 10000"/>
              <a:gd name="connsiteX23" fmla="*/ 7989 w 9498"/>
              <a:gd name="connsiteY23" fmla="*/ 1825 h 10000"/>
              <a:gd name="connsiteX24" fmla="*/ 7989 w 9498"/>
              <a:gd name="connsiteY24" fmla="*/ 1218 h 10000"/>
              <a:gd name="connsiteX25" fmla="*/ 7989 w 9498"/>
              <a:gd name="connsiteY25" fmla="*/ 912 h 10000"/>
              <a:gd name="connsiteX26" fmla="*/ 8240 w 9498"/>
              <a:gd name="connsiteY26" fmla="*/ 610 h 10000"/>
              <a:gd name="connsiteX27" fmla="*/ 8240 w 9498"/>
              <a:gd name="connsiteY27" fmla="*/ 307 h 10000"/>
              <a:gd name="connsiteX28" fmla="*/ 8240 w 9498"/>
              <a:gd name="connsiteY28" fmla="*/ 0 h 10000"/>
              <a:gd name="connsiteX29" fmla="*/ 8240 w 9498"/>
              <a:gd name="connsiteY29" fmla="*/ 0 h 10000"/>
              <a:gd name="connsiteX30" fmla="*/ 8493 w 9498"/>
              <a:gd name="connsiteY30" fmla="*/ 0 h 10000"/>
              <a:gd name="connsiteX31" fmla="*/ 8493 w 9498"/>
              <a:gd name="connsiteY31" fmla="*/ 0 h 10000"/>
              <a:gd name="connsiteX32" fmla="*/ 8493 w 9498"/>
              <a:gd name="connsiteY32" fmla="*/ 307 h 10000"/>
              <a:gd name="connsiteX33" fmla="*/ 8743 w 9498"/>
              <a:gd name="connsiteY33" fmla="*/ 610 h 10000"/>
              <a:gd name="connsiteX34" fmla="*/ 8743 w 9498"/>
              <a:gd name="connsiteY34" fmla="*/ 912 h 10000"/>
              <a:gd name="connsiteX35" fmla="*/ 8743 w 9498"/>
              <a:gd name="connsiteY35" fmla="*/ 1521 h 10000"/>
              <a:gd name="connsiteX36" fmla="*/ 8743 w 9498"/>
              <a:gd name="connsiteY36" fmla="*/ 2128 h 10000"/>
              <a:gd name="connsiteX37" fmla="*/ 8743 w 9498"/>
              <a:gd name="connsiteY37" fmla="*/ 2738 h 10000"/>
              <a:gd name="connsiteX38" fmla="*/ 8992 w 9498"/>
              <a:gd name="connsiteY38" fmla="*/ 3954 h 10000"/>
              <a:gd name="connsiteX39" fmla="*/ 8992 w 9498"/>
              <a:gd name="connsiteY39" fmla="*/ 4867 h 10000"/>
              <a:gd name="connsiteX40" fmla="*/ 9249 w 9498"/>
              <a:gd name="connsiteY40" fmla="*/ 5781 h 10000"/>
              <a:gd name="connsiteX41" fmla="*/ 9498 w 9498"/>
              <a:gd name="connsiteY41" fmla="*/ 6386 h 10000"/>
              <a:gd name="connsiteX42" fmla="*/ 9498 w 9498"/>
              <a:gd name="connsiteY42" fmla="*/ 6955 h 10000"/>
              <a:gd name="connsiteX43" fmla="*/ 9498 w 9498"/>
              <a:gd name="connsiteY43" fmla="*/ 7260 h 10000"/>
              <a:gd name="connsiteX44" fmla="*/ 9498 w 9498"/>
              <a:gd name="connsiteY44" fmla="*/ 7566 h 10000"/>
              <a:gd name="connsiteX45" fmla="*/ 9249 w 9498"/>
              <a:gd name="connsiteY45" fmla="*/ 7566 h 10000"/>
              <a:gd name="connsiteX46" fmla="*/ 8992 w 9498"/>
              <a:gd name="connsiteY46" fmla="*/ 7871 h 10000"/>
              <a:gd name="connsiteX47" fmla="*/ 8743 w 9498"/>
              <a:gd name="connsiteY47" fmla="*/ 8172 h 10000"/>
              <a:gd name="connsiteX48" fmla="*/ 8493 w 9498"/>
              <a:gd name="connsiteY48" fmla="*/ 8482 h 10000"/>
              <a:gd name="connsiteX49" fmla="*/ 7989 w 9498"/>
              <a:gd name="connsiteY49" fmla="*/ 8786 h 10000"/>
              <a:gd name="connsiteX50" fmla="*/ 6983 w 9498"/>
              <a:gd name="connsiteY50" fmla="*/ 9387 h 10000"/>
              <a:gd name="connsiteX51" fmla="*/ 6006 w 9498"/>
              <a:gd name="connsiteY51" fmla="*/ 9697 h 10000"/>
              <a:gd name="connsiteX52" fmla="*/ 5254 w 9498"/>
              <a:gd name="connsiteY52" fmla="*/ 9697 h 10000"/>
              <a:gd name="connsiteX53" fmla="*/ 4243 w 9498"/>
              <a:gd name="connsiteY53" fmla="*/ 10000 h 10000"/>
              <a:gd name="connsiteX54" fmla="*/ 4243 w 9498"/>
              <a:gd name="connsiteY54" fmla="*/ 10000 h 10000"/>
              <a:gd name="connsiteX0" fmla="*/ 3942 w 9475"/>
              <a:gd name="connsiteY0" fmla="*/ 10000 h 10000"/>
              <a:gd name="connsiteX1" fmla="*/ 3152 w 9475"/>
              <a:gd name="connsiteY1" fmla="*/ 10000 h 10000"/>
              <a:gd name="connsiteX2" fmla="*/ 2352 w 9475"/>
              <a:gd name="connsiteY2" fmla="*/ 10000 h 10000"/>
              <a:gd name="connsiteX3" fmla="*/ 1560 w 9475"/>
              <a:gd name="connsiteY3" fmla="*/ 9697 h 10000"/>
              <a:gd name="connsiteX4" fmla="*/ 768 w 9475"/>
              <a:gd name="connsiteY4" fmla="*/ 9387 h 10000"/>
              <a:gd name="connsiteX5" fmla="*/ 0 w 9475"/>
              <a:gd name="connsiteY5" fmla="*/ 9086 h 10000"/>
              <a:gd name="connsiteX6" fmla="*/ 0 w 9475"/>
              <a:gd name="connsiteY6" fmla="*/ 6386 h 10000"/>
              <a:gd name="connsiteX7" fmla="*/ 1028 w 9475"/>
              <a:gd name="connsiteY7" fmla="*/ 6955 h 10000"/>
              <a:gd name="connsiteX8" fmla="*/ 1560 w 9475"/>
              <a:gd name="connsiteY8" fmla="*/ 7260 h 10000"/>
              <a:gd name="connsiteX9" fmla="*/ 2086 w 9475"/>
              <a:gd name="connsiteY9" fmla="*/ 7260 h 10000"/>
              <a:gd name="connsiteX10" fmla="*/ 2624 w 9475"/>
              <a:gd name="connsiteY10" fmla="*/ 7566 h 10000"/>
              <a:gd name="connsiteX11" fmla="*/ 3414 w 9475"/>
              <a:gd name="connsiteY11" fmla="*/ 7566 h 10000"/>
              <a:gd name="connsiteX12" fmla="*/ 3942 w 9475"/>
              <a:gd name="connsiteY12" fmla="*/ 7260 h 10000"/>
              <a:gd name="connsiteX13" fmla="*/ 4739 w 9475"/>
              <a:gd name="connsiteY13" fmla="*/ 7260 h 10000"/>
              <a:gd name="connsiteX14" fmla="*/ 5533 w 9475"/>
              <a:gd name="connsiteY14" fmla="*/ 6955 h 10000"/>
              <a:gd name="connsiteX15" fmla="*/ 6063 w 9475"/>
              <a:gd name="connsiteY15" fmla="*/ 6955 h 10000"/>
              <a:gd name="connsiteX16" fmla="*/ 6590 w 9475"/>
              <a:gd name="connsiteY16" fmla="*/ 6386 h 10000"/>
              <a:gd name="connsiteX17" fmla="*/ 6827 w 9475"/>
              <a:gd name="connsiteY17" fmla="*/ 6083 h 10000"/>
              <a:gd name="connsiteX18" fmla="*/ 7088 w 9475"/>
              <a:gd name="connsiteY18" fmla="*/ 5474 h 10000"/>
              <a:gd name="connsiteX19" fmla="*/ 7354 w 9475"/>
              <a:gd name="connsiteY19" fmla="*/ 4867 h 10000"/>
              <a:gd name="connsiteX20" fmla="*/ 7621 w 9475"/>
              <a:gd name="connsiteY20" fmla="*/ 3652 h 10000"/>
              <a:gd name="connsiteX21" fmla="*/ 7621 w 9475"/>
              <a:gd name="connsiteY21" fmla="*/ 2437 h 10000"/>
              <a:gd name="connsiteX22" fmla="*/ 7886 w 9475"/>
              <a:gd name="connsiteY22" fmla="*/ 1825 h 10000"/>
              <a:gd name="connsiteX23" fmla="*/ 7886 w 9475"/>
              <a:gd name="connsiteY23" fmla="*/ 1218 h 10000"/>
              <a:gd name="connsiteX24" fmla="*/ 7886 w 9475"/>
              <a:gd name="connsiteY24" fmla="*/ 912 h 10000"/>
              <a:gd name="connsiteX25" fmla="*/ 8151 w 9475"/>
              <a:gd name="connsiteY25" fmla="*/ 610 h 10000"/>
              <a:gd name="connsiteX26" fmla="*/ 8151 w 9475"/>
              <a:gd name="connsiteY26" fmla="*/ 307 h 10000"/>
              <a:gd name="connsiteX27" fmla="*/ 8151 w 9475"/>
              <a:gd name="connsiteY27" fmla="*/ 0 h 10000"/>
              <a:gd name="connsiteX28" fmla="*/ 8151 w 9475"/>
              <a:gd name="connsiteY28" fmla="*/ 0 h 10000"/>
              <a:gd name="connsiteX29" fmla="*/ 8417 w 9475"/>
              <a:gd name="connsiteY29" fmla="*/ 0 h 10000"/>
              <a:gd name="connsiteX30" fmla="*/ 8417 w 9475"/>
              <a:gd name="connsiteY30" fmla="*/ 0 h 10000"/>
              <a:gd name="connsiteX31" fmla="*/ 8417 w 9475"/>
              <a:gd name="connsiteY31" fmla="*/ 307 h 10000"/>
              <a:gd name="connsiteX32" fmla="*/ 8680 w 9475"/>
              <a:gd name="connsiteY32" fmla="*/ 610 h 10000"/>
              <a:gd name="connsiteX33" fmla="*/ 8680 w 9475"/>
              <a:gd name="connsiteY33" fmla="*/ 912 h 10000"/>
              <a:gd name="connsiteX34" fmla="*/ 8680 w 9475"/>
              <a:gd name="connsiteY34" fmla="*/ 1521 h 10000"/>
              <a:gd name="connsiteX35" fmla="*/ 8680 w 9475"/>
              <a:gd name="connsiteY35" fmla="*/ 2128 h 10000"/>
              <a:gd name="connsiteX36" fmla="*/ 8680 w 9475"/>
              <a:gd name="connsiteY36" fmla="*/ 2738 h 10000"/>
              <a:gd name="connsiteX37" fmla="*/ 8942 w 9475"/>
              <a:gd name="connsiteY37" fmla="*/ 3954 h 10000"/>
              <a:gd name="connsiteX38" fmla="*/ 8942 w 9475"/>
              <a:gd name="connsiteY38" fmla="*/ 4867 h 10000"/>
              <a:gd name="connsiteX39" fmla="*/ 9213 w 9475"/>
              <a:gd name="connsiteY39" fmla="*/ 5781 h 10000"/>
              <a:gd name="connsiteX40" fmla="*/ 9475 w 9475"/>
              <a:gd name="connsiteY40" fmla="*/ 6386 h 10000"/>
              <a:gd name="connsiteX41" fmla="*/ 9475 w 9475"/>
              <a:gd name="connsiteY41" fmla="*/ 6955 h 10000"/>
              <a:gd name="connsiteX42" fmla="*/ 9475 w 9475"/>
              <a:gd name="connsiteY42" fmla="*/ 7260 h 10000"/>
              <a:gd name="connsiteX43" fmla="*/ 9475 w 9475"/>
              <a:gd name="connsiteY43" fmla="*/ 7566 h 10000"/>
              <a:gd name="connsiteX44" fmla="*/ 9213 w 9475"/>
              <a:gd name="connsiteY44" fmla="*/ 7566 h 10000"/>
              <a:gd name="connsiteX45" fmla="*/ 8942 w 9475"/>
              <a:gd name="connsiteY45" fmla="*/ 7871 h 10000"/>
              <a:gd name="connsiteX46" fmla="*/ 8680 w 9475"/>
              <a:gd name="connsiteY46" fmla="*/ 8172 h 10000"/>
              <a:gd name="connsiteX47" fmla="*/ 8417 w 9475"/>
              <a:gd name="connsiteY47" fmla="*/ 8482 h 10000"/>
              <a:gd name="connsiteX48" fmla="*/ 7886 w 9475"/>
              <a:gd name="connsiteY48" fmla="*/ 8786 h 10000"/>
              <a:gd name="connsiteX49" fmla="*/ 6827 w 9475"/>
              <a:gd name="connsiteY49" fmla="*/ 9387 h 10000"/>
              <a:gd name="connsiteX50" fmla="*/ 5798 w 9475"/>
              <a:gd name="connsiteY50" fmla="*/ 9697 h 10000"/>
              <a:gd name="connsiteX51" fmla="*/ 5007 w 9475"/>
              <a:gd name="connsiteY51" fmla="*/ 9697 h 10000"/>
              <a:gd name="connsiteX52" fmla="*/ 3942 w 9475"/>
              <a:gd name="connsiteY52" fmla="*/ 10000 h 10000"/>
              <a:gd name="connsiteX53" fmla="*/ 3942 w 9475"/>
              <a:gd name="connsiteY53"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1085 w 10000"/>
              <a:gd name="connsiteY6" fmla="*/ 6955 h 10000"/>
              <a:gd name="connsiteX7" fmla="*/ 1646 w 10000"/>
              <a:gd name="connsiteY7" fmla="*/ 7260 h 10000"/>
              <a:gd name="connsiteX8" fmla="*/ 2202 w 10000"/>
              <a:gd name="connsiteY8" fmla="*/ 7260 h 10000"/>
              <a:gd name="connsiteX9" fmla="*/ 2769 w 10000"/>
              <a:gd name="connsiteY9" fmla="*/ 7566 h 10000"/>
              <a:gd name="connsiteX10" fmla="*/ 3603 w 10000"/>
              <a:gd name="connsiteY10" fmla="*/ 7566 h 10000"/>
              <a:gd name="connsiteX11" fmla="*/ 4160 w 10000"/>
              <a:gd name="connsiteY11" fmla="*/ 7260 h 10000"/>
              <a:gd name="connsiteX12" fmla="*/ 5002 w 10000"/>
              <a:gd name="connsiteY12" fmla="*/ 7260 h 10000"/>
              <a:gd name="connsiteX13" fmla="*/ 5840 w 10000"/>
              <a:gd name="connsiteY13" fmla="*/ 6955 h 10000"/>
              <a:gd name="connsiteX14" fmla="*/ 6399 w 10000"/>
              <a:gd name="connsiteY14" fmla="*/ 6955 h 10000"/>
              <a:gd name="connsiteX15" fmla="*/ 6955 w 10000"/>
              <a:gd name="connsiteY15" fmla="*/ 6386 h 10000"/>
              <a:gd name="connsiteX16" fmla="*/ 7205 w 10000"/>
              <a:gd name="connsiteY16" fmla="*/ 6083 h 10000"/>
              <a:gd name="connsiteX17" fmla="*/ 7481 w 10000"/>
              <a:gd name="connsiteY17" fmla="*/ 5474 h 10000"/>
              <a:gd name="connsiteX18" fmla="*/ 7761 w 10000"/>
              <a:gd name="connsiteY18" fmla="*/ 4867 h 10000"/>
              <a:gd name="connsiteX19" fmla="*/ 8043 w 10000"/>
              <a:gd name="connsiteY19" fmla="*/ 3652 h 10000"/>
              <a:gd name="connsiteX20" fmla="*/ 8043 w 10000"/>
              <a:gd name="connsiteY20" fmla="*/ 2437 h 10000"/>
              <a:gd name="connsiteX21" fmla="*/ 8323 w 10000"/>
              <a:gd name="connsiteY21" fmla="*/ 1825 h 10000"/>
              <a:gd name="connsiteX22" fmla="*/ 8323 w 10000"/>
              <a:gd name="connsiteY22" fmla="*/ 1218 h 10000"/>
              <a:gd name="connsiteX23" fmla="*/ 8323 w 10000"/>
              <a:gd name="connsiteY23" fmla="*/ 912 h 10000"/>
              <a:gd name="connsiteX24" fmla="*/ 8603 w 10000"/>
              <a:gd name="connsiteY24" fmla="*/ 610 h 10000"/>
              <a:gd name="connsiteX25" fmla="*/ 8603 w 10000"/>
              <a:gd name="connsiteY25" fmla="*/ 307 h 10000"/>
              <a:gd name="connsiteX26" fmla="*/ 8603 w 10000"/>
              <a:gd name="connsiteY26" fmla="*/ 0 h 10000"/>
              <a:gd name="connsiteX27" fmla="*/ 8603 w 10000"/>
              <a:gd name="connsiteY27" fmla="*/ 0 h 10000"/>
              <a:gd name="connsiteX28" fmla="*/ 8883 w 10000"/>
              <a:gd name="connsiteY28" fmla="*/ 0 h 10000"/>
              <a:gd name="connsiteX29" fmla="*/ 8883 w 10000"/>
              <a:gd name="connsiteY29" fmla="*/ 0 h 10000"/>
              <a:gd name="connsiteX30" fmla="*/ 8883 w 10000"/>
              <a:gd name="connsiteY30" fmla="*/ 307 h 10000"/>
              <a:gd name="connsiteX31" fmla="*/ 9161 w 10000"/>
              <a:gd name="connsiteY31" fmla="*/ 610 h 10000"/>
              <a:gd name="connsiteX32" fmla="*/ 9161 w 10000"/>
              <a:gd name="connsiteY32" fmla="*/ 912 h 10000"/>
              <a:gd name="connsiteX33" fmla="*/ 9161 w 10000"/>
              <a:gd name="connsiteY33" fmla="*/ 1521 h 10000"/>
              <a:gd name="connsiteX34" fmla="*/ 9161 w 10000"/>
              <a:gd name="connsiteY34" fmla="*/ 2128 h 10000"/>
              <a:gd name="connsiteX35" fmla="*/ 9161 w 10000"/>
              <a:gd name="connsiteY35" fmla="*/ 2738 h 10000"/>
              <a:gd name="connsiteX36" fmla="*/ 9437 w 10000"/>
              <a:gd name="connsiteY36" fmla="*/ 3954 h 10000"/>
              <a:gd name="connsiteX37" fmla="*/ 9437 w 10000"/>
              <a:gd name="connsiteY37" fmla="*/ 4867 h 10000"/>
              <a:gd name="connsiteX38" fmla="*/ 9723 w 10000"/>
              <a:gd name="connsiteY38" fmla="*/ 5781 h 10000"/>
              <a:gd name="connsiteX39" fmla="*/ 10000 w 10000"/>
              <a:gd name="connsiteY39" fmla="*/ 6386 h 10000"/>
              <a:gd name="connsiteX40" fmla="*/ 10000 w 10000"/>
              <a:gd name="connsiteY40" fmla="*/ 6955 h 10000"/>
              <a:gd name="connsiteX41" fmla="*/ 10000 w 10000"/>
              <a:gd name="connsiteY41" fmla="*/ 7260 h 10000"/>
              <a:gd name="connsiteX42" fmla="*/ 10000 w 10000"/>
              <a:gd name="connsiteY42" fmla="*/ 7566 h 10000"/>
              <a:gd name="connsiteX43" fmla="*/ 9723 w 10000"/>
              <a:gd name="connsiteY43" fmla="*/ 7566 h 10000"/>
              <a:gd name="connsiteX44" fmla="*/ 9437 w 10000"/>
              <a:gd name="connsiteY44" fmla="*/ 7871 h 10000"/>
              <a:gd name="connsiteX45" fmla="*/ 9161 w 10000"/>
              <a:gd name="connsiteY45" fmla="*/ 8172 h 10000"/>
              <a:gd name="connsiteX46" fmla="*/ 8883 w 10000"/>
              <a:gd name="connsiteY46" fmla="*/ 8482 h 10000"/>
              <a:gd name="connsiteX47" fmla="*/ 8323 w 10000"/>
              <a:gd name="connsiteY47" fmla="*/ 8786 h 10000"/>
              <a:gd name="connsiteX48" fmla="*/ 7205 w 10000"/>
              <a:gd name="connsiteY48" fmla="*/ 9387 h 10000"/>
              <a:gd name="connsiteX49" fmla="*/ 6119 w 10000"/>
              <a:gd name="connsiteY49" fmla="*/ 9697 h 10000"/>
              <a:gd name="connsiteX50" fmla="*/ 5284 w 10000"/>
              <a:gd name="connsiteY50" fmla="*/ 9697 h 10000"/>
              <a:gd name="connsiteX51" fmla="*/ 4160 w 10000"/>
              <a:gd name="connsiteY51" fmla="*/ 10000 h 10000"/>
              <a:gd name="connsiteX52" fmla="*/ 4160 w 10000"/>
              <a:gd name="connsiteY52"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1085 w 10000"/>
              <a:gd name="connsiteY6" fmla="*/ 6955 h 10000"/>
              <a:gd name="connsiteX7" fmla="*/ 2202 w 10000"/>
              <a:gd name="connsiteY7" fmla="*/ 7260 h 10000"/>
              <a:gd name="connsiteX8" fmla="*/ 2769 w 10000"/>
              <a:gd name="connsiteY8" fmla="*/ 7566 h 10000"/>
              <a:gd name="connsiteX9" fmla="*/ 3603 w 10000"/>
              <a:gd name="connsiteY9" fmla="*/ 7566 h 10000"/>
              <a:gd name="connsiteX10" fmla="*/ 4160 w 10000"/>
              <a:gd name="connsiteY10" fmla="*/ 7260 h 10000"/>
              <a:gd name="connsiteX11" fmla="*/ 5002 w 10000"/>
              <a:gd name="connsiteY11" fmla="*/ 7260 h 10000"/>
              <a:gd name="connsiteX12" fmla="*/ 5840 w 10000"/>
              <a:gd name="connsiteY12" fmla="*/ 6955 h 10000"/>
              <a:gd name="connsiteX13" fmla="*/ 6399 w 10000"/>
              <a:gd name="connsiteY13" fmla="*/ 6955 h 10000"/>
              <a:gd name="connsiteX14" fmla="*/ 6955 w 10000"/>
              <a:gd name="connsiteY14" fmla="*/ 6386 h 10000"/>
              <a:gd name="connsiteX15" fmla="*/ 7205 w 10000"/>
              <a:gd name="connsiteY15" fmla="*/ 6083 h 10000"/>
              <a:gd name="connsiteX16" fmla="*/ 7481 w 10000"/>
              <a:gd name="connsiteY16" fmla="*/ 5474 h 10000"/>
              <a:gd name="connsiteX17" fmla="*/ 7761 w 10000"/>
              <a:gd name="connsiteY17" fmla="*/ 4867 h 10000"/>
              <a:gd name="connsiteX18" fmla="*/ 8043 w 10000"/>
              <a:gd name="connsiteY18" fmla="*/ 3652 h 10000"/>
              <a:gd name="connsiteX19" fmla="*/ 8043 w 10000"/>
              <a:gd name="connsiteY19" fmla="*/ 2437 h 10000"/>
              <a:gd name="connsiteX20" fmla="*/ 8323 w 10000"/>
              <a:gd name="connsiteY20" fmla="*/ 1825 h 10000"/>
              <a:gd name="connsiteX21" fmla="*/ 8323 w 10000"/>
              <a:gd name="connsiteY21" fmla="*/ 1218 h 10000"/>
              <a:gd name="connsiteX22" fmla="*/ 8323 w 10000"/>
              <a:gd name="connsiteY22" fmla="*/ 912 h 10000"/>
              <a:gd name="connsiteX23" fmla="*/ 8603 w 10000"/>
              <a:gd name="connsiteY23" fmla="*/ 610 h 10000"/>
              <a:gd name="connsiteX24" fmla="*/ 8603 w 10000"/>
              <a:gd name="connsiteY24" fmla="*/ 307 h 10000"/>
              <a:gd name="connsiteX25" fmla="*/ 8603 w 10000"/>
              <a:gd name="connsiteY25" fmla="*/ 0 h 10000"/>
              <a:gd name="connsiteX26" fmla="*/ 8603 w 10000"/>
              <a:gd name="connsiteY26" fmla="*/ 0 h 10000"/>
              <a:gd name="connsiteX27" fmla="*/ 8883 w 10000"/>
              <a:gd name="connsiteY27" fmla="*/ 0 h 10000"/>
              <a:gd name="connsiteX28" fmla="*/ 8883 w 10000"/>
              <a:gd name="connsiteY28" fmla="*/ 0 h 10000"/>
              <a:gd name="connsiteX29" fmla="*/ 8883 w 10000"/>
              <a:gd name="connsiteY29" fmla="*/ 307 h 10000"/>
              <a:gd name="connsiteX30" fmla="*/ 9161 w 10000"/>
              <a:gd name="connsiteY30" fmla="*/ 610 h 10000"/>
              <a:gd name="connsiteX31" fmla="*/ 9161 w 10000"/>
              <a:gd name="connsiteY31" fmla="*/ 912 h 10000"/>
              <a:gd name="connsiteX32" fmla="*/ 9161 w 10000"/>
              <a:gd name="connsiteY32" fmla="*/ 1521 h 10000"/>
              <a:gd name="connsiteX33" fmla="*/ 9161 w 10000"/>
              <a:gd name="connsiteY33" fmla="*/ 2128 h 10000"/>
              <a:gd name="connsiteX34" fmla="*/ 9161 w 10000"/>
              <a:gd name="connsiteY34" fmla="*/ 2738 h 10000"/>
              <a:gd name="connsiteX35" fmla="*/ 9437 w 10000"/>
              <a:gd name="connsiteY35" fmla="*/ 3954 h 10000"/>
              <a:gd name="connsiteX36" fmla="*/ 9437 w 10000"/>
              <a:gd name="connsiteY36" fmla="*/ 4867 h 10000"/>
              <a:gd name="connsiteX37" fmla="*/ 9723 w 10000"/>
              <a:gd name="connsiteY37" fmla="*/ 5781 h 10000"/>
              <a:gd name="connsiteX38" fmla="*/ 10000 w 10000"/>
              <a:gd name="connsiteY38" fmla="*/ 6386 h 10000"/>
              <a:gd name="connsiteX39" fmla="*/ 10000 w 10000"/>
              <a:gd name="connsiteY39" fmla="*/ 6955 h 10000"/>
              <a:gd name="connsiteX40" fmla="*/ 10000 w 10000"/>
              <a:gd name="connsiteY40" fmla="*/ 7260 h 10000"/>
              <a:gd name="connsiteX41" fmla="*/ 10000 w 10000"/>
              <a:gd name="connsiteY41" fmla="*/ 7566 h 10000"/>
              <a:gd name="connsiteX42" fmla="*/ 9723 w 10000"/>
              <a:gd name="connsiteY42" fmla="*/ 7566 h 10000"/>
              <a:gd name="connsiteX43" fmla="*/ 9437 w 10000"/>
              <a:gd name="connsiteY43" fmla="*/ 7871 h 10000"/>
              <a:gd name="connsiteX44" fmla="*/ 9161 w 10000"/>
              <a:gd name="connsiteY44" fmla="*/ 8172 h 10000"/>
              <a:gd name="connsiteX45" fmla="*/ 8883 w 10000"/>
              <a:gd name="connsiteY45" fmla="*/ 8482 h 10000"/>
              <a:gd name="connsiteX46" fmla="*/ 8323 w 10000"/>
              <a:gd name="connsiteY46" fmla="*/ 8786 h 10000"/>
              <a:gd name="connsiteX47" fmla="*/ 7205 w 10000"/>
              <a:gd name="connsiteY47" fmla="*/ 9387 h 10000"/>
              <a:gd name="connsiteX48" fmla="*/ 6119 w 10000"/>
              <a:gd name="connsiteY48" fmla="*/ 9697 h 10000"/>
              <a:gd name="connsiteX49" fmla="*/ 5284 w 10000"/>
              <a:gd name="connsiteY49" fmla="*/ 9697 h 10000"/>
              <a:gd name="connsiteX50" fmla="*/ 4160 w 10000"/>
              <a:gd name="connsiteY50" fmla="*/ 10000 h 10000"/>
              <a:gd name="connsiteX51" fmla="*/ 4160 w 10000"/>
              <a:gd name="connsiteY51"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2202 w 10000"/>
              <a:gd name="connsiteY6" fmla="*/ 7260 h 10000"/>
              <a:gd name="connsiteX7" fmla="*/ 2769 w 10000"/>
              <a:gd name="connsiteY7" fmla="*/ 7566 h 10000"/>
              <a:gd name="connsiteX8" fmla="*/ 3603 w 10000"/>
              <a:gd name="connsiteY8" fmla="*/ 7566 h 10000"/>
              <a:gd name="connsiteX9" fmla="*/ 4160 w 10000"/>
              <a:gd name="connsiteY9" fmla="*/ 7260 h 10000"/>
              <a:gd name="connsiteX10" fmla="*/ 5002 w 10000"/>
              <a:gd name="connsiteY10" fmla="*/ 7260 h 10000"/>
              <a:gd name="connsiteX11" fmla="*/ 5840 w 10000"/>
              <a:gd name="connsiteY11" fmla="*/ 6955 h 10000"/>
              <a:gd name="connsiteX12" fmla="*/ 6399 w 10000"/>
              <a:gd name="connsiteY12" fmla="*/ 6955 h 10000"/>
              <a:gd name="connsiteX13" fmla="*/ 6955 w 10000"/>
              <a:gd name="connsiteY13" fmla="*/ 6386 h 10000"/>
              <a:gd name="connsiteX14" fmla="*/ 7205 w 10000"/>
              <a:gd name="connsiteY14" fmla="*/ 6083 h 10000"/>
              <a:gd name="connsiteX15" fmla="*/ 7481 w 10000"/>
              <a:gd name="connsiteY15" fmla="*/ 5474 h 10000"/>
              <a:gd name="connsiteX16" fmla="*/ 7761 w 10000"/>
              <a:gd name="connsiteY16" fmla="*/ 4867 h 10000"/>
              <a:gd name="connsiteX17" fmla="*/ 8043 w 10000"/>
              <a:gd name="connsiteY17" fmla="*/ 3652 h 10000"/>
              <a:gd name="connsiteX18" fmla="*/ 8043 w 10000"/>
              <a:gd name="connsiteY18" fmla="*/ 2437 h 10000"/>
              <a:gd name="connsiteX19" fmla="*/ 8323 w 10000"/>
              <a:gd name="connsiteY19" fmla="*/ 1825 h 10000"/>
              <a:gd name="connsiteX20" fmla="*/ 8323 w 10000"/>
              <a:gd name="connsiteY20" fmla="*/ 1218 h 10000"/>
              <a:gd name="connsiteX21" fmla="*/ 8323 w 10000"/>
              <a:gd name="connsiteY21" fmla="*/ 912 h 10000"/>
              <a:gd name="connsiteX22" fmla="*/ 8603 w 10000"/>
              <a:gd name="connsiteY22" fmla="*/ 610 h 10000"/>
              <a:gd name="connsiteX23" fmla="*/ 8603 w 10000"/>
              <a:gd name="connsiteY23" fmla="*/ 307 h 10000"/>
              <a:gd name="connsiteX24" fmla="*/ 8603 w 10000"/>
              <a:gd name="connsiteY24" fmla="*/ 0 h 10000"/>
              <a:gd name="connsiteX25" fmla="*/ 8603 w 10000"/>
              <a:gd name="connsiteY25" fmla="*/ 0 h 10000"/>
              <a:gd name="connsiteX26" fmla="*/ 8883 w 10000"/>
              <a:gd name="connsiteY26" fmla="*/ 0 h 10000"/>
              <a:gd name="connsiteX27" fmla="*/ 8883 w 10000"/>
              <a:gd name="connsiteY27" fmla="*/ 0 h 10000"/>
              <a:gd name="connsiteX28" fmla="*/ 8883 w 10000"/>
              <a:gd name="connsiteY28" fmla="*/ 307 h 10000"/>
              <a:gd name="connsiteX29" fmla="*/ 9161 w 10000"/>
              <a:gd name="connsiteY29" fmla="*/ 610 h 10000"/>
              <a:gd name="connsiteX30" fmla="*/ 9161 w 10000"/>
              <a:gd name="connsiteY30" fmla="*/ 912 h 10000"/>
              <a:gd name="connsiteX31" fmla="*/ 9161 w 10000"/>
              <a:gd name="connsiteY31" fmla="*/ 1521 h 10000"/>
              <a:gd name="connsiteX32" fmla="*/ 9161 w 10000"/>
              <a:gd name="connsiteY32" fmla="*/ 2128 h 10000"/>
              <a:gd name="connsiteX33" fmla="*/ 9161 w 10000"/>
              <a:gd name="connsiteY33" fmla="*/ 2738 h 10000"/>
              <a:gd name="connsiteX34" fmla="*/ 9437 w 10000"/>
              <a:gd name="connsiteY34" fmla="*/ 3954 h 10000"/>
              <a:gd name="connsiteX35" fmla="*/ 9437 w 10000"/>
              <a:gd name="connsiteY35" fmla="*/ 4867 h 10000"/>
              <a:gd name="connsiteX36" fmla="*/ 9723 w 10000"/>
              <a:gd name="connsiteY36" fmla="*/ 5781 h 10000"/>
              <a:gd name="connsiteX37" fmla="*/ 10000 w 10000"/>
              <a:gd name="connsiteY37" fmla="*/ 6386 h 10000"/>
              <a:gd name="connsiteX38" fmla="*/ 10000 w 10000"/>
              <a:gd name="connsiteY38" fmla="*/ 6955 h 10000"/>
              <a:gd name="connsiteX39" fmla="*/ 10000 w 10000"/>
              <a:gd name="connsiteY39" fmla="*/ 7260 h 10000"/>
              <a:gd name="connsiteX40" fmla="*/ 10000 w 10000"/>
              <a:gd name="connsiteY40" fmla="*/ 7566 h 10000"/>
              <a:gd name="connsiteX41" fmla="*/ 9723 w 10000"/>
              <a:gd name="connsiteY41" fmla="*/ 7566 h 10000"/>
              <a:gd name="connsiteX42" fmla="*/ 9437 w 10000"/>
              <a:gd name="connsiteY42" fmla="*/ 7871 h 10000"/>
              <a:gd name="connsiteX43" fmla="*/ 9161 w 10000"/>
              <a:gd name="connsiteY43" fmla="*/ 8172 h 10000"/>
              <a:gd name="connsiteX44" fmla="*/ 8883 w 10000"/>
              <a:gd name="connsiteY44" fmla="*/ 8482 h 10000"/>
              <a:gd name="connsiteX45" fmla="*/ 8323 w 10000"/>
              <a:gd name="connsiteY45" fmla="*/ 8786 h 10000"/>
              <a:gd name="connsiteX46" fmla="*/ 7205 w 10000"/>
              <a:gd name="connsiteY46" fmla="*/ 9387 h 10000"/>
              <a:gd name="connsiteX47" fmla="*/ 6119 w 10000"/>
              <a:gd name="connsiteY47" fmla="*/ 9697 h 10000"/>
              <a:gd name="connsiteX48" fmla="*/ 5284 w 10000"/>
              <a:gd name="connsiteY48" fmla="*/ 9697 h 10000"/>
              <a:gd name="connsiteX49" fmla="*/ 4160 w 10000"/>
              <a:gd name="connsiteY49" fmla="*/ 10000 h 10000"/>
              <a:gd name="connsiteX50" fmla="*/ 4160 w 10000"/>
              <a:gd name="connsiteY50"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2769 w 10000"/>
              <a:gd name="connsiteY6" fmla="*/ 7566 h 10000"/>
              <a:gd name="connsiteX7" fmla="*/ 3603 w 10000"/>
              <a:gd name="connsiteY7" fmla="*/ 7566 h 10000"/>
              <a:gd name="connsiteX8" fmla="*/ 4160 w 10000"/>
              <a:gd name="connsiteY8" fmla="*/ 7260 h 10000"/>
              <a:gd name="connsiteX9" fmla="*/ 5002 w 10000"/>
              <a:gd name="connsiteY9" fmla="*/ 7260 h 10000"/>
              <a:gd name="connsiteX10" fmla="*/ 5840 w 10000"/>
              <a:gd name="connsiteY10" fmla="*/ 6955 h 10000"/>
              <a:gd name="connsiteX11" fmla="*/ 6399 w 10000"/>
              <a:gd name="connsiteY11" fmla="*/ 6955 h 10000"/>
              <a:gd name="connsiteX12" fmla="*/ 6955 w 10000"/>
              <a:gd name="connsiteY12" fmla="*/ 6386 h 10000"/>
              <a:gd name="connsiteX13" fmla="*/ 7205 w 10000"/>
              <a:gd name="connsiteY13" fmla="*/ 6083 h 10000"/>
              <a:gd name="connsiteX14" fmla="*/ 7481 w 10000"/>
              <a:gd name="connsiteY14" fmla="*/ 5474 h 10000"/>
              <a:gd name="connsiteX15" fmla="*/ 7761 w 10000"/>
              <a:gd name="connsiteY15" fmla="*/ 4867 h 10000"/>
              <a:gd name="connsiteX16" fmla="*/ 8043 w 10000"/>
              <a:gd name="connsiteY16" fmla="*/ 3652 h 10000"/>
              <a:gd name="connsiteX17" fmla="*/ 8043 w 10000"/>
              <a:gd name="connsiteY17" fmla="*/ 2437 h 10000"/>
              <a:gd name="connsiteX18" fmla="*/ 8323 w 10000"/>
              <a:gd name="connsiteY18" fmla="*/ 1825 h 10000"/>
              <a:gd name="connsiteX19" fmla="*/ 8323 w 10000"/>
              <a:gd name="connsiteY19" fmla="*/ 1218 h 10000"/>
              <a:gd name="connsiteX20" fmla="*/ 8323 w 10000"/>
              <a:gd name="connsiteY20" fmla="*/ 912 h 10000"/>
              <a:gd name="connsiteX21" fmla="*/ 8603 w 10000"/>
              <a:gd name="connsiteY21" fmla="*/ 610 h 10000"/>
              <a:gd name="connsiteX22" fmla="*/ 8603 w 10000"/>
              <a:gd name="connsiteY22" fmla="*/ 307 h 10000"/>
              <a:gd name="connsiteX23" fmla="*/ 8603 w 10000"/>
              <a:gd name="connsiteY23" fmla="*/ 0 h 10000"/>
              <a:gd name="connsiteX24" fmla="*/ 8603 w 10000"/>
              <a:gd name="connsiteY24" fmla="*/ 0 h 10000"/>
              <a:gd name="connsiteX25" fmla="*/ 8883 w 10000"/>
              <a:gd name="connsiteY25" fmla="*/ 0 h 10000"/>
              <a:gd name="connsiteX26" fmla="*/ 8883 w 10000"/>
              <a:gd name="connsiteY26" fmla="*/ 0 h 10000"/>
              <a:gd name="connsiteX27" fmla="*/ 8883 w 10000"/>
              <a:gd name="connsiteY27" fmla="*/ 307 h 10000"/>
              <a:gd name="connsiteX28" fmla="*/ 9161 w 10000"/>
              <a:gd name="connsiteY28" fmla="*/ 610 h 10000"/>
              <a:gd name="connsiteX29" fmla="*/ 9161 w 10000"/>
              <a:gd name="connsiteY29" fmla="*/ 912 h 10000"/>
              <a:gd name="connsiteX30" fmla="*/ 9161 w 10000"/>
              <a:gd name="connsiteY30" fmla="*/ 1521 h 10000"/>
              <a:gd name="connsiteX31" fmla="*/ 9161 w 10000"/>
              <a:gd name="connsiteY31" fmla="*/ 2128 h 10000"/>
              <a:gd name="connsiteX32" fmla="*/ 9161 w 10000"/>
              <a:gd name="connsiteY32" fmla="*/ 2738 h 10000"/>
              <a:gd name="connsiteX33" fmla="*/ 9437 w 10000"/>
              <a:gd name="connsiteY33" fmla="*/ 3954 h 10000"/>
              <a:gd name="connsiteX34" fmla="*/ 9437 w 10000"/>
              <a:gd name="connsiteY34" fmla="*/ 4867 h 10000"/>
              <a:gd name="connsiteX35" fmla="*/ 9723 w 10000"/>
              <a:gd name="connsiteY35" fmla="*/ 5781 h 10000"/>
              <a:gd name="connsiteX36" fmla="*/ 10000 w 10000"/>
              <a:gd name="connsiteY36" fmla="*/ 6386 h 10000"/>
              <a:gd name="connsiteX37" fmla="*/ 10000 w 10000"/>
              <a:gd name="connsiteY37" fmla="*/ 6955 h 10000"/>
              <a:gd name="connsiteX38" fmla="*/ 10000 w 10000"/>
              <a:gd name="connsiteY38" fmla="*/ 7260 h 10000"/>
              <a:gd name="connsiteX39" fmla="*/ 10000 w 10000"/>
              <a:gd name="connsiteY39" fmla="*/ 7566 h 10000"/>
              <a:gd name="connsiteX40" fmla="*/ 9723 w 10000"/>
              <a:gd name="connsiteY40" fmla="*/ 7566 h 10000"/>
              <a:gd name="connsiteX41" fmla="*/ 9437 w 10000"/>
              <a:gd name="connsiteY41" fmla="*/ 7871 h 10000"/>
              <a:gd name="connsiteX42" fmla="*/ 9161 w 10000"/>
              <a:gd name="connsiteY42" fmla="*/ 8172 h 10000"/>
              <a:gd name="connsiteX43" fmla="*/ 8883 w 10000"/>
              <a:gd name="connsiteY43" fmla="*/ 8482 h 10000"/>
              <a:gd name="connsiteX44" fmla="*/ 8323 w 10000"/>
              <a:gd name="connsiteY44" fmla="*/ 8786 h 10000"/>
              <a:gd name="connsiteX45" fmla="*/ 7205 w 10000"/>
              <a:gd name="connsiteY45" fmla="*/ 9387 h 10000"/>
              <a:gd name="connsiteX46" fmla="*/ 6119 w 10000"/>
              <a:gd name="connsiteY46" fmla="*/ 9697 h 10000"/>
              <a:gd name="connsiteX47" fmla="*/ 5284 w 10000"/>
              <a:gd name="connsiteY47" fmla="*/ 9697 h 10000"/>
              <a:gd name="connsiteX48" fmla="*/ 4160 w 10000"/>
              <a:gd name="connsiteY48" fmla="*/ 10000 h 10000"/>
              <a:gd name="connsiteX49" fmla="*/ 4160 w 10000"/>
              <a:gd name="connsiteY49" fmla="*/ 10000 h 10000"/>
              <a:gd name="connsiteX0" fmla="*/ 4160 w 10000"/>
              <a:gd name="connsiteY0" fmla="*/ 10000 h 10000"/>
              <a:gd name="connsiteX1" fmla="*/ 3327 w 10000"/>
              <a:gd name="connsiteY1" fmla="*/ 10000 h 10000"/>
              <a:gd name="connsiteX2" fmla="*/ 2482 w 10000"/>
              <a:gd name="connsiteY2" fmla="*/ 10000 h 10000"/>
              <a:gd name="connsiteX3" fmla="*/ 1646 w 10000"/>
              <a:gd name="connsiteY3" fmla="*/ 9697 h 10000"/>
              <a:gd name="connsiteX4" fmla="*/ 811 w 10000"/>
              <a:gd name="connsiteY4" fmla="*/ 9387 h 10000"/>
              <a:gd name="connsiteX5" fmla="*/ 0 w 10000"/>
              <a:gd name="connsiteY5" fmla="*/ 9086 h 10000"/>
              <a:gd name="connsiteX6" fmla="*/ 3603 w 10000"/>
              <a:gd name="connsiteY6" fmla="*/ 7566 h 10000"/>
              <a:gd name="connsiteX7" fmla="*/ 4160 w 10000"/>
              <a:gd name="connsiteY7" fmla="*/ 7260 h 10000"/>
              <a:gd name="connsiteX8" fmla="*/ 5002 w 10000"/>
              <a:gd name="connsiteY8" fmla="*/ 7260 h 10000"/>
              <a:gd name="connsiteX9" fmla="*/ 5840 w 10000"/>
              <a:gd name="connsiteY9" fmla="*/ 6955 h 10000"/>
              <a:gd name="connsiteX10" fmla="*/ 6399 w 10000"/>
              <a:gd name="connsiteY10" fmla="*/ 6955 h 10000"/>
              <a:gd name="connsiteX11" fmla="*/ 6955 w 10000"/>
              <a:gd name="connsiteY11" fmla="*/ 6386 h 10000"/>
              <a:gd name="connsiteX12" fmla="*/ 7205 w 10000"/>
              <a:gd name="connsiteY12" fmla="*/ 6083 h 10000"/>
              <a:gd name="connsiteX13" fmla="*/ 7481 w 10000"/>
              <a:gd name="connsiteY13" fmla="*/ 5474 h 10000"/>
              <a:gd name="connsiteX14" fmla="*/ 7761 w 10000"/>
              <a:gd name="connsiteY14" fmla="*/ 4867 h 10000"/>
              <a:gd name="connsiteX15" fmla="*/ 8043 w 10000"/>
              <a:gd name="connsiteY15" fmla="*/ 3652 h 10000"/>
              <a:gd name="connsiteX16" fmla="*/ 8043 w 10000"/>
              <a:gd name="connsiteY16" fmla="*/ 2437 h 10000"/>
              <a:gd name="connsiteX17" fmla="*/ 8323 w 10000"/>
              <a:gd name="connsiteY17" fmla="*/ 1825 h 10000"/>
              <a:gd name="connsiteX18" fmla="*/ 8323 w 10000"/>
              <a:gd name="connsiteY18" fmla="*/ 1218 h 10000"/>
              <a:gd name="connsiteX19" fmla="*/ 8323 w 10000"/>
              <a:gd name="connsiteY19" fmla="*/ 912 h 10000"/>
              <a:gd name="connsiteX20" fmla="*/ 8603 w 10000"/>
              <a:gd name="connsiteY20" fmla="*/ 610 h 10000"/>
              <a:gd name="connsiteX21" fmla="*/ 8603 w 10000"/>
              <a:gd name="connsiteY21" fmla="*/ 307 h 10000"/>
              <a:gd name="connsiteX22" fmla="*/ 8603 w 10000"/>
              <a:gd name="connsiteY22" fmla="*/ 0 h 10000"/>
              <a:gd name="connsiteX23" fmla="*/ 8603 w 10000"/>
              <a:gd name="connsiteY23" fmla="*/ 0 h 10000"/>
              <a:gd name="connsiteX24" fmla="*/ 8883 w 10000"/>
              <a:gd name="connsiteY24" fmla="*/ 0 h 10000"/>
              <a:gd name="connsiteX25" fmla="*/ 8883 w 10000"/>
              <a:gd name="connsiteY25" fmla="*/ 0 h 10000"/>
              <a:gd name="connsiteX26" fmla="*/ 8883 w 10000"/>
              <a:gd name="connsiteY26" fmla="*/ 307 h 10000"/>
              <a:gd name="connsiteX27" fmla="*/ 9161 w 10000"/>
              <a:gd name="connsiteY27" fmla="*/ 610 h 10000"/>
              <a:gd name="connsiteX28" fmla="*/ 9161 w 10000"/>
              <a:gd name="connsiteY28" fmla="*/ 912 h 10000"/>
              <a:gd name="connsiteX29" fmla="*/ 9161 w 10000"/>
              <a:gd name="connsiteY29" fmla="*/ 1521 h 10000"/>
              <a:gd name="connsiteX30" fmla="*/ 9161 w 10000"/>
              <a:gd name="connsiteY30" fmla="*/ 2128 h 10000"/>
              <a:gd name="connsiteX31" fmla="*/ 9161 w 10000"/>
              <a:gd name="connsiteY31" fmla="*/ 2738 h 10000"/>
              <a:gd name="connsiteX32" fmla="*/ 9437 w 10000"/>
              <a:gd name="connsiteY32" fmla="*/ 3954 h 10000"/>
              <a:gd name="connsiteX33" fmla="*/ 9437 w 10000"/>
              <a:gd name="connsiteY33" fmla="*/ 4867 h 10000"/>
              <a:gd name="connsiteX34" fmla="*/ 9723 w 10000"/>
              <a:gd name="connsiteY34" fmla="*/ 5781 h 10000"/>
              <a:gd name="connsiteX35" fmla="*/ 10000 w 10000"/>
              <a:gd name="connsiteY35" fmla="*/ 6386 h 10000"/>
              <a:gd name="connsiteX36" fmla="*/ 10000 w 10000"/>
              <a:gd name="connsiteY36" fmla="*/ 6955 h 10000"/>
              <a:gd name="connsiteX37" fmla="*/ 10000 w 10000"/>
              <a:gd name="connsiteY37" fmla="*/ 7260 h 10000"/>
              <a:gd name="connsiteX38" fmla="*/ 10000 w 10000"/>
              <a:gd name="connsiteY38" fmla="*/ 7566 h 10000"/>
              <a:gd name="connsiteX39" fmla="*/ 9723 w 10000"/>
              <a:gd name="connsiteY39" fmla="*/ 7566 h 10000"/>
              <a:gd name="connsiteX40" fmla="*/ 9437 w 10000"/>
              <a:gd name="connsiteY40" fmla="*/ 7871 h 10000"/>
              <a:gd name="connsiteX41" fmla="*/ 9161 w 10000"/>
              <a:gd name="connsiteY41" fmla="*/ 8172 h 10000"/>
              <a:gd name="connsiteX42" fmla="*/ 8883 w 10000"/>
              <a:gd name="connsiteY42" fmla="*/ 8482 h 10000"/>
              <a:gd name="connsiteX43" fmla="*/ 8323 w 10000"/>
              <a:gd name="connsiteY43" fmla="*/ 8786 h 10000"/>
              <a:gd name="connsiteX44" fmla="*/ 7205 w 10000"/>
              <a:gd name="connsiteY44" fmla="*/ 9387 h 10000"/>
              <a:gd name="connsiteX45" fmla="*/ 6119 w 10000"/>
              <a:gd name="connsiteY45" fmla="*/ 9697 h 10000"/>
              <a:gd name="connsiteX46" fmla="*/ 5284 w 10000"/>
              <a:gd name="connsiteY46" fmla="*/ 9697 h 10000"/>
              <a:gd name="connsiteX47" fmla="*/ 4160 w 10000"/>
              <a:gd name="connsiteY47" fmla="*/ 10000 h 10000"/>
              <a:gd name="connsiteX48" fmla="*/ 4160 w 10000"/>
              <a:gd name="connsiteY48" fmla="*/ 10000 h 10000"/>
              <a:gd name="connsiteX0" fmla="*/ 3349 w 9189"/>
              <a:gd name="connsiteY0" fmla="*/ 10000 h 10000"/>
              <a:gd name="connsiteX1" fmla="*/ 2516 w 9189"/>
              <a:gd name="connsiteY1" fmla="*/ 10000 h 10000"/>
              <a:gd name="connsiteX2" fmla="*/ 1671 w 9189"/>
              <a:gd name="connsiteY2" fmla="*/ 10000 h 10000"/>
              <a:gd name="connsiteX3" fmla="*/ 835 w 9189"/>
              <a:gd name="connsiteY3" fmla="*/ 9697 h 10000"/>
              <a:gd name="connsiteX4" fmla="*/ 0 w 9189"/>
              <a:gd name="connsiteY4" fmla="*/ 9387 h 10000"/>
              <a:gd name="connsiteX5" fmla="*/ 2792 w 9189"/>
              <a:gd name="connsiteY5" fmla="*/ 7566 h 10000"/>
              <a:gd name="connsiteX6" fmla="*/ 3349 w 9189"/>
              <a:gd name="connsiteY6" fmla="*/ 7260 h 10000"/>
              <a:gd name="connsiteX7" fmla="*/ 4191 w 9189"/>
              <a:gd name="connsiteY7" fmla="*/ 7260 h 10000"/>
              <a:gd name="connsiteX8" fmla="*/ 5029 w 9189"/>
              <a:gd name="connsiteY8" fmla="*/ 6955 h 10000"/>
              <a:gd name="connsiteX9" fmla="*/ 5588 w 9189"/>
              <a:gd name="connsiteY9" fmla="*/ 6955 h 10000"/>
              <a:gd name="connsiteX10" fmla="*/ 6144 w 9189"/>
              <a:gd name="connsiteY10" fmla="*/ 6386 h 10000"/>
              <a:gd name="connsiteX11" fmla="*/ 6394 w 9189"/>
              <a:gd name="connsiteY11" fmla="*/ 6083 h 10000"/>
              <a:gd name="connsiteX12" fmla="*/ 6670 w 9189"/>
              <a:gd name="connsiteY12" fmla="*/ 5474 h 10000"/>
              <a:gd name="connsiteX13" fmla="*/ 6950 w 9189"/>
              <a:gd name="connsiteY13" fmla="*/ 4867 h 10000"/>
              <a:gd name="connsiteX14" fmla="*/ 7232 w 9189"/>
              <a:gd name="connsiteY14" fmla="*/ 3652 h 10000"/>
              <a:gd name="connsiteX15" fmla="*/ 7232 w 9189"/>
              <a:gd name="connsiteY15" fmla="*/ 2437 h 10000"/>
              <a:gd name="connsiteX16" fmla="*/ 7512 w 9189"/>
              <a:gd name="connsiteY16" fmla="*/ 1825 h 10000"/>
              <a:gd name="connsiteX17" fmla="*/ 7512 w 9189"/>
              <a:gd name="connsiteY17" fmla="*/ 1218 h 10000"/>
              <a:gd name="connsiteX18" fmla="*/ 7512 w 9189"/>
              <a:gd name="connsiteY18" fmla="*/ 912 h 10000"/>
              <a:gd name="connsiteX19" fmla="*/ 7792 w 9189"/>
              <a:gd name="connsiteY19" fmla="*/ 610 h 10000"/>
              <a:gd name="connsiteX20" fmla="*/ 7792 w 9189"/>
              <a:gd name="connsiteY20" fmla="*/ 307 h 10000"/>
              <a:gd name="connsiteX21" fmla="*/ 7792 w 9189"/>
              <a:gd name="connsiteY21" fmla="*/ 0 h 10000"/>
              <a:gd name="connsiteX22" fmla="*/ 7792 w 9189"/>
              <a:gd name="connsiteY22" fmla="*/ 0 h 10000"/>
              <a:gd name="connsiteX23" fmla="*/ 8072 w 9189"/>
              <a:gd name="connsiteY23" fmla="*/ 0 h 10000"/>
              <a:gd name="connsiteX24" fmla="*/ 8072 w 9189"/>
              <a:gd name="connsiteY24" fmla="*/ 0 h 10000"/>
              <a:gd name="connsiteX25" fmla="*/ 8072 w 9189"/>
              <a:gd name="connsiteY25" fmla="*/ 307 h 10000"/>
              <a:gd name="connsiteX26" fmla="*/ 8350 w 9189"/>
              <a:gd name="connsiteY26" fmla="*/ 610 h 10000"/>
              <a:gd name="connsiteX27" fmla="*/ 8350 w 9189"/>
              <a:gd name="connsiteY27" fmla="*/ 912 h 10000"/>
              <a:gd name="connsiteX28" fmla="*/ 8350 w 9189"/>
              <a:gd name="connsiteY28" fmla="*/ 1521 h 10000"/>
              <a:gd name="connsiteX29" fmla="*/ 8350 w 9189"/>
              <a:gd name="connsiteY29" fmla="*/ 2128 h 10000"/>
              <a:gd name="connsiteX30" fmla="*/ 8350 w 9189"/>
              <a:gd name="connsiteY30" fmla="*/ 2738 h 10000"/>
              <a:gd name="connsiteX31" fmla="*/ 8626 w 9189"/>
              <a:gd name="connsiteY31" fmla="*/ 3954 h 10000"/>
              <a:gd name="connsiteX32" fmla="*/ 8626 w 9189"/>
              <a:gd name="connsiteY32" fmla="*/ 4867 h 10000"/>
              <a:gd name="connsiteX33" fmla="*/ 8912 w 9189"/>
              <a:gd name="connsiteY33" fmla="*/ 5781 h 10000"/>
              <a:gd name="connsiteX34" fmla="*/ 9189 w 9189"/>
              <a:gd name="connsiteY34" fmla="*/ 6386 h 10000"/>
              <a:gd name="connsiteX35" fmla="*/ 9189 w 9189"/>
              <a:gd name="connsiteY35" fmla="*/ 6955 h 10000"/>
              <a:gd name="connsiteX36" fmla="*/ 9189 w 9189"/>
              <a:gd name="connsiteY36" fmla="*/ 7260 h 10000"/>
              <a:gd name="connsiteX37" fmla="*/ 9189 w 9189"/>
              <a:gd name="connsiteY37" fmla="*/ 7566 h 10000"/>
              <a:gd name="connsiteX38" fmla="*/ 8912 w 9189"/>
              <a:gd name="connsiteY38" fmla="*/ 7566 h 10000"/>
              <a:gd name="connsiteX39" fmla="*/ 8626 w 9189"/>
              <a:gd name="connsiteY39" fmla="*/ 7871 h 10000"/>
              <a:gd name="connsiteX40" fmla="*/ 8350 w 9189"/>
              <a:gd name="connsiteY40" fmla="*/ 8172 h 10000"/>
              <a:gd name="connsiteX41" fmla="*/ 8072 w 9189"/>
              <a:gd name="connsiteY41" fmla="*/ 8482 h 10000"/>
              <a:gd name="connsiteX42" fmla="*/ 7512 w 9189"/>
              <a:gd name="connsiteY42" fmla="*/ 8786 h 10000"/>
              <a:gd name="connsiteX43" fmla="*/ 6394 w 9189"/>
              <a:gd name="connsiteY43" fmla="*/ 9387 h 10000"/>
              <a:gd name="connsiteX44" fmla="*/ 5308 w 9189"/>
              <a:gd name="connsiteY44" fmla="*/ 9697 h 10000"/>
              <a:gd name="connsiteX45" fmla="*/ 4473 w 9189"/>
              <a:gd name="connsiteY45" fmla="*/ 9697 h 10000"/>
              <a:gd name="connsiteX46" fmla="*/ 3349 w 9189"/>
              <a:gd name="connsiteY46" fmla="*/ 10000 h 10000"/>
              <a:gd name="connsiteX47" fmla="*/ 3349 w 9189"/>
              <a:gd name="connsiteY47" fmla="*/ 10000 h 10000"/>
              <a:gd name="connsiteX0" fmla="*/ 2736 w 9091"/>
              <a:gd name="connsiteY0" fmla="*/ 10000 h 10000"/>
              <a:gd name="connsiteX1" fmla="*/ 1829 w 9091"/>
              <a:gd name="connsiteY1" fmla="*/ 10000 h 10000"/>
              <a:gd name="connsiteX2" fmla="*/ 909 w 9091"/>
              <a:gd name="connsiteY2" fmla="*/ 10000 h 10000"/>
              <a:gd name="connsiteX3" fmla="*/ 0 w 9091"/>
              <a:gd name="connsiteY3" fmla="*/ 9697 h 10000"/>
              <a:gd name="connsiteX4" fmla="*/ 2129 w 9091"/>
              <a:gd name="connsiteY4" fmla="*/ 7566 h 10000"/>
              <a:gd name="connsiteX5" fmla="*/ 2736 w 9091"/>
              <a:gd name="connsiteY5" fmla="*/ 7260 h 10000"/>
              <a:gd name="connsiteX6" fmla="*/ 3652 w 9091"/>
              <a:gd name="connsiteY6" fmla="*/ 7260 h 10000"/>
              <a:gd name="connsiteX7" fmla="*/ 4564 w 9091"/>
              <a:gd name="connsiteY7" fmla="*/ 6955 h 10000"/>
              <a:gd name="connsiteX8" fmla="*/ 5172 w 9091"/>
              <a:gd name="connsiteY8" fmla="*/ 6955 h 10000"/>
              <a:gd name="connsiteX9" fmla="*/ 5777 w 9091"/>
              <a:gd name="connsiteY9" fmla="*/ 6386 h 10000"/>
              <a:gd name="connsiteX10" fmla="*/ 6049 w 9091"/>
              <a:gd name="connsiteY10" fmla="*/ 6083 h 10000"/>
              <a:gd name="connsiteX11" fmla="*/ 6350 w 9091"/>
              <a:gd name="connsiteY11" fmla="*/ 5474 h 10000"/>
              <a:gd name="connsiteX12" fmla="*/ 6654 w 9091"/>
              <a:gd name="connsiteY12" fmla="*/ 4867 h 10000"/>
              <a:gd name="connsiteX13" fmla="*/ 6961 w 9091"/>
              <a:gd name="connsiteY13" fmla="*/ 3652 h 10000"/>
              <a:gd name="connsiteX14" fmla="*/ 6961 w 9091"/>
              <a:gd name="connsiteY14" fmla="*/ 2437 h 10000"/>
              <a:gd name="connsiteX15" fmla="*/ 7266 w 9091"/>
              <a:gd name="connsiteY15" fmla="*/ 1825 h 10000"/>
              <a:gd name="connsiteX16" fmla="*/ 7266 w 9091"/>
              <a:gd name="connsiteY16" fmla="*/ 1218 h 10000"/>
              <a:gd name="connsiteX17" fmla="*/ 7266 w 9091"/>
              <a:gd name="connsiteY17" fmla="*/ 912 h 10000"/>
              <a:gd name="connsiteX18" fmla="*/ 7571 w 9091"/>
              <a:gd name="connsiteY18" fmla="*/ 610 h 10000"/>
              <a:gd name="connsiteX19" fmla="*/ 7571 w 9091"/>
              <a:gd name="connsiteY19" fmla="*/ 307 h 10000"/>
              <a:gd name="connsiteX20" fmla="*/ 7571 w 9091"/>
              <a:gd name="connsiteY20" fmla="*/ 0 h 10000"/>
              <a:gd name="connsiteX21" fmla="*/ 7571 w 9091"/>
              <a:gd name="connsiteY21" fmla="*/ 0 h 10000"/>
              <a:gd name="connsiteX22" fmla="*/ 7875 w 9091"/>
              <a:gd name="connsiteY22" fmla="*/ 0 h 10000"/>
              <a:gd name="connsiteX23" fmla="*/ 7875 w 9091"/>
              <a:gd name="connsiteY23" fmla="*/ 0 h 10000"/>
              <a:gd name="connsiteX24" fmla="*/ 7875 w 9091"/>
              <a:gd name="connsiteY24" fmla="*/ 307 h 10000"/>
              <a:gd name="connsiteX25" fmla="*/ 8178 w 9091"/>
              <a:gd name="connsiteY25" fmla="*/ 610 h 10000"/>
              <a:gd name="connsiteX26" fmla="*/ 8178 w 9091"/>
              <a:gd name="connsiteY26" fmla="*/ 912 h 10000"/>
              <a:gd name="connsiteX27" fmla="*/ 8178 w 9091"/>
              <a:gd name="connsiteY27" fmla="*/ 1521 h 10000"/>
              <a:gd name="connsiteX28" fmla="*/ 8178 w 9091"/>
              <a:gd name="connsiteY28" fmla="*/ 2128 h 10000"/>
              <a:gd name="connsiteX29" fmla="*/ 8178 w 9091"/>
              <a:gd name="connsiteY29" fmla="*/ 2738 h 10000"/>
              <a:gd name="connsiteX30" fmla="*/ 8478 w 9091"/>
              <a:gd name="connsiteY30" fmla="*/ 3954 h 10000"/>
              <a:gd name="connsiteX31" fmla="*/ 8478 w 9091"/>
              <a:gd name="connsiteY31" fmla="*/ 4867 h 10000"/>
              <a:gd name="connsiteX32" fmla="*/ 8790 w 9091"/>
              <a:gd name="connsiteY32" fmla="*/ 5781 h 10000"/>
              <a:gd name="connsiteX33" fmla="*/ 9091 w 9091"/>
              <a:gd name="connsiteY33" fmla="*/ 6386 h 10000"/>
              <a:gd name="connsiteX34" fmla="*/ 9091 w 9091"/>
              <a:gd name="connsiteY34" fmla="*/ 6955 h 10000"/>
              <a:gd name="connsiteX35" fmla="*/ 9091 w 9091"/>
              <a:gd name="connsiteY35" fmla="*/ 7260 h 10000"/>
              <a:gd name="connsiteX36" fmla="*/ 9091 w 9091"/>
              <a:gd name="connsiteY36" fmla="*/ 7566 h 10000"/>
              <a:gd name="connsiteX37" fmla="*/ 8790 w 9091"/>
              <a:gd name="connsiteY37" fmla="*/ 7566 h 10000"/>
              <a:gd name="connsiteX38" fmla="*/ 8478 w 9091"/>
              <a:gd name="connsiteY38" fmla="*/ 7871 h 10000"/>
              <a:gd name="connsiteX39" fmla="*/ 8178 w 9091"/>
              <a:gd name="connsiteY39" fmla="*/ 8172 h 10000"/>
              <a:gd name="connsiteX40" fmla="*/ 7875 w 9091"/>
              <a:gd name="connsiteY40" fmla="*/ 8482 h 10000"/>
              <a:gd name="connsiteX41" fmla="*/ 7266 w 9091"/>
              <a:gd name="connsiteY41" fmla="*/ 8786 h 10000"/>
              <a:gd name="connsiteX42" fmla="*/ 6049 w 9091"/>
              <a:gd name="connsiteY42" fmla="*/ 9387 h 10000"/>
              <a:gd name="connsiteX43" fmla="*/ 4867 w 9091"/>
              <a:gd name="connsiteY43" fmla="*/ 9697 h 10000"/>
              <a:gd name="connsiteX44" fmla="*/ 3959 w 9091"/>
              <a:gd name="connsiteY44" fmla="*/ 9697 h 10000"/>
              <a:gd name="connsiteX45" fmla="*/ 2736 w 9091"/>
              <a:gd name="connsiteY45" fmla="*/ 10000 h 10000"/>
              <a:gd name="connsiteX46" fmla="*/ 2736 w 9091"/>
              <a:gd name="connsiteY46" fmla="*/ 10000 h 10000"/>
              <a:gd name="connsiteX0" fmla="*/ 2010 w 9000"/>
              <a:gd name="connsiteY0" fmla="*/ 10000 h 10000"/>
              <a:gd name="connsiteX1" fmla="*/ 1012 w 9000"/>
              <a:gd name="connsiteY1" fmla="*/ 10000 h 10000"/>
              <a:gd name="connsiteX2" fmla="*/ 0 w 9000"/>
              <a:gd name="connsiteY2" fmla="*/ 10000 h 10000"/>
              <a:gd name="connsiteX3" fmla="*/ 1342 w 9000"/>
              <a:gd name="connsiteY3" fmla="*/ 7566 h 10000"/>
              <a:gd name="connsiteX4" fmla="*/ 2010 w 9000"/>
              <a:gd name="connsiteY4" fmla="*/ 7260 h 10000"/>
              <a:gd name="connsiteX5" fmla="*/ 3017 w 9000"/>
              <a:gd name="connsiteY5" fmla="*/ 7260 h 10000"/>
              <a:gd name="connsiteX6" fmla="*/ 4020 w 9000"/>
              <a:gd name="connsiteY6" fmla="*/ 6955 h 10000"/>
              <a:gd name="connsiteX7" fmla="*/ 4689 w 9000"/>
              <a:gd name="connsiteY7" fmla="*/ 6955 h 10000"/>
              <a:gd name="connsiteX8" fmla="*/ 5355 w 9000"/>
              <a:gd name="connsiteY8" fmla="*/ 6386 h 10000"/>
              <a:gd name="connsiteX9" fmla="*/ 5654 w 9000"/>
              <a:gd name="connsiteY9" fmla="*/ 6083 h 10000"/>
              <a:gd name="connsiteX10" fmla="*/ 5985 w 9000"/>
              <a:gd name="connsiteY10" fmla="*/ 5474 h 10000"/>
              <a:gd name="connsiteX11" fmla="*/ 6319 w 9000"/>
              <a:gd name="connsiteY11" fmla="*/ 4867 h 10000"/>
              <a:gd name="connsiteX12" fmla="*/ 6657 w 9000"/>
              <a:gd name="connsiteY12" fmla="*/ 3652 h 10000"/>
              <a:gd name="connsiteX13" fmla="*/ 6657 w 9000"/>
              <a:gd name="connsiteY13" fmla="*/ 2437 h 10000"/>
              <a:gd name="connsiteX14" fmla="*/ 6993 w 9000"/>
              <a:gd name="connsiteY14" fmla="*/ 1825 h 10000"/>
              <a:gd name="connsiteX15" fmla="*/ 6993 w 9000"/>
              <a:gd name="connsiteY15" fmla="*/ 1218 h 10000"/>
              <a:gd name="connsiteX16" fmla="*/ 6993 w 9000"/>
              <a:gd name="connsiteY16" fmla="*/ 912 h 10000"/>
              <a:gd name="connsiteX17" fmla="*/ 7328 w 9000"/>
              <a:gd name="connsiteY17" fmla="*/ 610 h 10000"/>
              <a:gd name="connsiteX18" fmla="*/ 7328 w 9000"/>
              <a:gd name="connsiteY18" fmla="*/ 307 h 10000"/>
              <a:gd name="connsiteX19" fmla="*/ 7328 w 9000"/>
              <a:gd name="connsiteY19" fmla="*/ 0 h 10000"/>
              <a:gd name="connsiteX20" fmla="*/ 7328 w 9000"/>
              <a:gd name="connsiteY20" fmla="*/ 0 h 10000"/>
              <a:gd name="connsiteX21" fmla="*/ 7662 w 9000"/>
              <a:gd name="connsiteY21" fmla="*/ 0 h 10000"/>
              <a:gd name="connsiteX22" fmla="*/ 7662 w 9000"/>
              <a:gd name="connsiteY22" fmla="*/ 0 h 10000"/>
              <a:gd name="connsiteX23" fmla="*/ 7662 w 9000"/>
              <a:gd name="connsiteY23" fmla="*/ 307 h 10000"/>
              <a:gd name="connsiteX24" fmla="*/ 7996 w 9000"/>
              <a:gd name="connsiteY24" fmla="*/ 610 h 10000"/>
              <a:gd name="connsiteX25" fmla="*/ 7996 w 9000"/>
              <a:gd name="connsiteY25" fmla="*/ 912 h 10000"/>
              <a:gd name="connsiteX26" fmla="*/ 7996 w 9000"/>
              <a:gd name="connsiteY26" fmla="*/ 1521 h 10000"/>
              <a:gd name="connsiteX27" fmla="*/ 7996 w 9000"/>
              <a:gd name="connsiteY27" fmla="*/ 2128 h 10000"/>
              <a:gd name="connsiteX28" fmla="*/ 7996 w 9000"/>
              <a:gd name="connsiteY28" fmla="*/ 2738 h 10000"/>
              <a:gd name="connsiteX29" fmla="*/ 8326 w 9000"/>
              <a:gd name="connsiteY29" fmla="*/ 3954 h 10000"/>
              <a:gd name="connsiteX30" fmla="*/ 8326 w 9000"/>
              <a:gd name="connsiteY30" fmla="*/ 4867 h 10000"/>
              <a:gd name="connsiteX31" fmla="*/ 8669 w 9000"/>
              <a:gd name="connsiteY31" fmla="*/ 5781 h 10000"/>
              <a:gd name="connsiteX32" fmla="*/ 9000 w 9000"/>
              <a:gd name="connsiteY32" fmla="*/ 6386 h 10000"/>
              <a:gd name="connsiteX33" fmla="*/ 9000 w 9000"/>
              <a:gd name="connsiteY33" fmla="*/ 6955 h 10000"/>
              <a:gd name="connsiteX34" fmla="*/ 9000 w 9000"/>
              <a:gd name="connsiteY34" fmla="*/ 7260 h 10000"/>
              <a:gd name="connsiteX35" fmla="*/ 9000 w 9000"/>
              <a:gd name="connsiteY35" fmla="*/ 7566 h 10000"/>
              <a:gd name="connsiteX36" fmla="*/ 8669 w 9000"/>
              <a:gd name="connsiteY36" fmla="*/ 7566 h 10000"/>
              <a:gd name="connsiteX37" fmla="*/ 8326 w 9000"/>
              <a:gd name="connsiteY37" fmla="*/ 7871 h 10000"/>
              <a:gd name="connsiteX38" fmla="*/ 7996 w 9000"/>
              <a:gd name="connsiteY38" fmla="*/ 8172 h 10000"/>
              <a:gd name="connsiteX39" fmla="*/ 7662 w 9000"/>
              <a:gd name="connsiteY39" fmla="*/ 8482 h 10000"/>
              <a:gd name="connsiteX40" fmla="*/ 6993 w 9000"/>
              <a:gd name="connsiteY40" fmla="*/ 8786 h 10000"/>
              <a:gd name="connsiteX41" fmla="*/ 5654 w 9000"/>
              <a:gd name="connsiteY41" fmla="*/ 9387 h 10000"/>
              <a:gd name="connsiteX42" fmla="*/ 4354 w 9000"/>
              <a:gd name="connsiteY42" fmla="*/ 9697 h 10000"/>
              <a:gd name="connsiteX43" fmla="*/ 3355 w 9000"/>
              <a:gd name="connsiteY43" fmla="*/ 9697 h 10000"/>
              <a:gd name="connsiteX44" fmla="*/ 2010 w 9000"/>
              <a:gd name="connsiteY44" fmla="*/ 10000 h 10000"/>
              <a:gd name="connsiteX45" fmla="*/ 2010 w 9000"/>
              <a:gd name="connsiteY45" fmla="*/ 10000 h 10000"/>
              <a:gd name="connsiteX0" fmla="*/ 1109 w 8876"/>
              <a:gd name="connsiteY0" fmla="*/ 10000 h 10000"/>
              <a:gd name="connsiteX1" fmla="*/ 0 w 8876"/>
              <a:gd name="connsiteY1" fmla="*/ 10000 h 10000"/>
              <a:gd name="connsiteX2" fmla="*/ 367 w 8876"/>
              <a:gd name="connsiteY2" fmla="*/ 7566 h 10000"/>
              <a:gd name="connsiteX3" fmla="*/ 1109 w 8876"/>
              <a:gd name="connsiteY3" fmla="*/ 7260 h 10000"/>
              <a:gd name="connsiteX4" fmla="*/ 2228 w 8876"/>
              <a:gd name="connsiteY4" fmla="*/ 7260 h 10000"/>
              <a:gd name="connsiteX5" fmla="*/ 3343 w 8876"/>
              <a:gd name="connsiteY5" fmla="*/ 6955 h 10000"/>
              <a:gd name="connsiteX6" fmla="*/ 4086 w 8876"/>
              <a:gd name="connsiteY6" fmla="*/ 6955 h 10000"/>
              <a:gd name="connsiteX7" fmla="*/ 4826 w 8876"/>
              <a:gd name="connsiteY7" fmla="*/ 6386 h 10000"/>
              <a:gd name="connsiteX8" fmla="*/ 5158 w 8876"/>
              <a:gd name="connsiteY8" fmla="*/ 6083 h 10000"/>
              <a:gd name="connsiteX9" fmla="*/ 5526 w 8876"/>
              <a:gd name="connsiteY9" fmla="*/ 5474 h 10000"/>
              <a:gd name="connsiteX10" fmla="*/ 5897 w 8876"/>
              <a:gd name="connsiteY10" fmla="*/ 4867 h 10000"/>
              <a:gd name="connsiteX11" fmla="*/ 6273 w 8876"/>
              <a:gd name="connsiteY11" fmla="*/ 3652 h 10000"/>
              <a:gd name="connsiteX12" fmla="*/ 6273 w 8876"/>
              <a:gd name="connsiteY12" fmla="*/ 2437 h 10000"/>
              <a:gd name="connsiteX13" fmla="*/ 6646 w 8876"/>
              <a:gd name="connsiteY13" fmla="*/ 1825 h 10000"/>
              <a:gd name="connsiteX14" fmla="*/ 6646 w 8876"/>
              <a:gd name="connsiteY14" fmla="*/ 1218 h 10000"/>
              <a:gd name="connsiteX15" fmla="*/ 6646 w 8876"/>
              <a:gd name="connsiteY15" fmla="*/ 912 h 10000"/>
              <a:gd name="connsiteX16" fmla="*/ 7018 w 8876"/>
              <a:gd name="connsiteY16" fmla="*/ 610 h 10000"/>
              <a:gd name="connsiteX17" fmla="*/ 7018 w 8876"/>
              <a:gd name="connsiteY17" fmla="*/ 307 h 10000"/>
              <a:gd name="connsiteX18" fmla="*/ 7018 w 8876"/>
              <a:gd name="connsiteY18" fmla="*/ 0 h 10000"/>
              <a:gd name="connsiteX19" fmla="*/ 7018 w 8876"/>
              <a:gd name="connsiteY19" fmla="*/ 0 h 10000"/>
              <a:gd name="connsiteX20" fmla="*/ 7389 w 8876"/>
              <a:gd name="connsiteY20" fmla="*/ 0 h 10000"/>
              <a:gd name="connsiteX21" fmla="*/ 7389 w 8876"/>
              <a:gd name="connsiteY21" fmla="*/ 0 h 10000"/>
              <a:gd name="connsiteX22" fmla="*/ 7389 w 8876"/>
              <a:gd name="connsiteY22" fmla="*/ 307 h 10000"/>
              <a:gd name="connsiteX23" fmla="*/ 7760 w 8876"/>
              <a:gd name="connsiteY23" fmla="*/ 610 h 10000"/>
              <a:gd name="connsiteX24" fmla="*/ 7760 w 8876"/>
              <a:gd name="connsiteY24" fmla="*/ 912 h 10000"/>
              <a:gd name="connsiteX25" fmla="*/ 7760 w 8876"/>
              <a:gd name="connsiteY25" fmla="*/ 1521 h 10000"/>
              <a:gd name="connsiteX26" fmla="*/ 7760 w 8876"/>
              <a:gd name="connsiteY26" fmla="*/ 2128 h 10000"/>
              <a:gd name="connsiteX27" fmla="*/ 7760 w 8876"/>
              <a:gd name="connsiteY27" fmla="*/ 2738 h 10000"/>
              <a:gd name="connsiteX28" fmla="*/ 8127 w 8876"/>
              <a:gd name="connsiteY28" fmla="*/ 3954 h 10000"/>
              <a:gd name="connsiteX29" fmla="*/ 8127 w 8876"/>
              <a:gd name="connsiteY29" fmla="*/ 4867 h 10000"/>
              <a:gd name="connsiteX30" fmla="*/ 8508 w 8876"/>
              <a:gd name="connsiteY30" fmla="*/ 5781 h 10000"/>
              <a:gd name="connsiteX31" fmla="*/ 8876 w 8876"/>
              <a:gd name="connsiteY31" fmla="*/ 6386 h 10000"/>
              <a:gd name="connsiteX32" fmla="*/ 8876 w 8876"/>
              <a:gd name="connsiteY32" fmla="*/ 6955 h 10000"/>
              <a:gd name="connsiteX33" fmla="*/ 8876 w 8876"/>
              <a:gd name="connsiteY33" fmla="*/ 7260 h 10000"/>
              <a:gd name="connsiteX34" fmla="*/ 8876 w 8876"/>
              <a:gd name="connsiteY34" fmla="*/ 7566 h 10000"/>
              <a:gd name="connsiteX35" fmla="*/ 8508 w 8876"/>
              <a:gd name="connsiteY35" fmla="*/ 7566 h 10000"/>
              <a:gd name="connsiteX36" fmla="*/ 8127 w 8876"/>
              <a:gd name="connsiteY36" fmla="*/ 7871 h 10000"/>
              <a:gd name="connsiteX37" fmla="*/ 7760 w 8876"/>
              <a:gd name="connsiteY37" fmla="*/ 8172 h 10000"/>
              <a:gd name="connsiteX38" fmla="*/ 7389 w 8876"/>
              <a:gd name="connsiteY38" fmla="*/ 8482 h 10000"/>
              <a:gd name="connsiteX39" fmla="*/ 6646 w 8876"/>
              <a:gd name="connsiteY39" fmla="*/ 8786 h 10000"/>
              <a:gd name="connsiteX40" fmla="*/ 5158 w 8876"/>
              <a:gd name="connsiteY40" fmla="*/ 9387 h 10000"/>
              <a:gd name="connsiteX41" fmla="*/ 3714 w 8876"/>
              <a:gd name="connsiteY41" fmla="*/ 9697 h 10000"/>
              <a:gd name="connsiteX42" fmla="*/ 2604 w 8876"/>
              <a:gd name="connsiteY42" fmla="*/ 9697 h 10000"/>
              <a:gd name="connsiteX43" fmla="*/ 1109 w 8876"/>
              <a:gd name="connsiteY43" fmla="*/ 10000 h 10000"/>
              <a:gd name="connsiteX44" fmla="*/ 1109 w 8876"/>
              <a:gd name="connsiteY44" fmla="*/ 10000 h 10000"/>
              <a:gd name="connsiteX0" fmla="*/ 836 w 9587"/>
              <a:gd name="connsiteY0" fmla="*/ 10000 h 10000"/>
              <a:gd name="connsiteX1" fmla="*/ 0 w 9587"/>
              <a:gd name="connsiteY1" fmla="*/ 7566 h 10000"/>
              <a:gd name="connsiteX2" fmla="*/ 836 w 9587"/>
              <a:gd name="connsiteY2" fmla="*/ 7260 h 10000"/>
              <a:gd name="connsiteX3" fmla="*/ 2097 w 9587"/>
              <a:gd name="connsiteY3" fmla="*/ 7260 h 10000"/>
              <a:gd name="connsiteX4" fmla="*/ 3353 w 9587"/>
              <a:gd name="connsiteY4" fmla="*/ 6955 h 10000"/>
              <a:gd name="connsiteX5" fmla="*/ 4190 w 9587"/>
              <a:gd name="connsiteY5" fmla="*/ 6955 h 10000"/>
              <a:gd name="connsiteX6" fmla="*/ 5024 w 9587"/>
              <a:gd name="connsiteY6" fmla="*/ 6386 h 10000"/>
              <a:gd name="connsiteX7" fmla="*/ 5398 w 9587"/>
              <a:gd name="connsiteY7" fmla="*/ 6083 h 10000"/>
              <a:gd name="connsiteX8" fmla="*/ 5813 w 9587"/>
              <a:gd name="connsiteY8" fmla="*/ 5474 h 10000"/>
              <a:gd name="connsiteX9" fmla="*/ 6231 w 9587"/>
              <a:gd name="connsiteY9" fmla="*/ 4867 h 10000"/>
              <a:gd name="connsiteX10" fmla="*/ 6654 w 9587"/>
              <a:gd name="connsiteY10" fmla="*/ 3652 h 10000"/>
              <a:gd name="connsiteX11" fmla="*/ 6654 w 9587"/>
              <a:gd name="connsiteY11" fmla="*/ 2437 h 10000"/>
              <a:gd name="connsiteX12" fmla="*/ 7075 w 9587"/>
              <a:gd name="connsiteY12" fmla="*/ 1825 h 10000"/>
              <a:gd name="connsiteX13" fmla="*/ 7075 w 9587"/>
              <a:gd name="connsiteY13" fmla="*/ 1218 h 10000"/>
              <a:gd name="connsiteX14" fmla="*/ 7075 w 9587"/>
              <a:gd name="connsiteY14" fmla="*/ 912 h 10000"/>
              <a:gd name="connsiteX15" fmla="*/ 7494 w 9587"/>
              <a:gd name="connsiteY15" fmla="*/ 610 h 10000"/>
              <a:gd name="connsiteX16" fmla="*/ 7494 w 9587"/>
              <a:gd name="connsiteY16" fmla="*/ 307 h 10000"/>
              <a:gd name="connsiteX17" fmla="*/ 7494 w 9587"/>
              <a:gd name="connsiteY17" fmla="*/ 0 h 10000"/>
              <a:gd name="connsiteX18" fmla="*/ 7494 w 9587"/>
              <a:gd name="connsiteY18" fmla="*/ 0 h 10000"/>
              <a:gd name="connsiteX19" fmla="*/ 7912 w 9587"/>
              <a:gd name="connsiteY19" fmla="*/ 0 h 10000"/>
              <a:gd name="connsiteX20" fmla="*/ 7912 w 9587"/>
              <a:gd name="connsiteY20" fmla="*/ 0 h 10000"/>
              <a:gd name="connsiteX21" fmla="*/ 7912 w 9587"/>
              <a:gd name="connsiteY21" fmla="*/ 307 h 10000"/>
              <a:gd name="connsiteX22" fmla="*/ 8330 w 9587"/>
              <a:gd name="connsiteY22" fmla="*/ 610 h 10000"/>
              <a:gd name="connsiteX23" fmla="*/ 8330 w 9587"/>
              <a:gd name="connsiteY23" fmla="*/ 912 h 10000"/>
              <a:gd name="connsiteX24" fmla="*/ 8330 w 9587"/>
              <a:gd name="connsiteY24" fmla="*/ 1521 h 10000"/>
              <a:gd name="connsiteX25" fmla="*/ 8330 w 9587"/>
              <a:gd name="connsiteY25" fmla="*/ 2128 h 10000"/>
              <a:gd name="connsiteX26" fmla="*/ 8330 w 9587"/>
              <a:gd name="connsiteY26" fmla="*/ 2738 h 10000"/>
              <a:gd name="connsiteX27" fmla="*/ 8743 w 9587"/>
              <a:gd name="connsiteY27" fmla="*/ 3954 h 10000"/>
              <a:gd name="connsiteX28" fmla="*/ 8743 w 9587"/>
              <a:gd name="connsiteY28" fmla="*/ 4867 h 10000"/>
              <a:gd name="connsiteX29" fmla="*/ 9172 w 9587"/>
              <a:gd name="connsiteY29" fmla="*/ 5781 h 10000"/>
              <a:gd name="connsiteX30" fmla="*/ 9587 w 9587"/>
              <a:gd name="connsiteY30" fmla="*/ 6386 h 10000"/>
              <a:gd name="connsiteX31" fmla="*/ 9587 w 9587"/>
              <a:gd name="connsiteY31" fmla="*/ 6955 h 10000"/>
              <a:gd name="connsiteX32" fmla="*/ 9587 w 9587"/>
              <a:gd name="connsiteY32" fmla="*/ 7260 h 10000"/>
              <a:gd name="connsiteX33" fmla="*/ 9587 w 9587"/>
              <a:gd name="connsiteY33" fmla="*/ 7566 h 10000"/>
              <a:gd name="connsiteX34" fmla="*/ 9172 w 9587"/>
              <a:gd name="connsiteY34" fmla="*/ 7566 h 10000"/>
              <a:gd name="connsiteX35" fmla="*/ 8743 w 9587"/>
              <a:gd name="connsiteY35" fmla="*/ 7871 h 10000"/>
              <a:gd name="connsiteX36" fmla="*/ 8330 w 9587"/>
              <a:gd name="connsiteY36" fmla="*/ 8172 h 10000"/>
              <a:gd name="connsiteX37" fmla="*/ 7912 w 9587"/>
              <a:gd name="connsiteY37" fmla="*/ 8482 h 10000"/>
              <a:gd name="connsiteX38" fmla="*/ 7075 w 9587"/>
              <a:gd name="connsiteY38" fmla="*/ 8786 h 10000"/>
              <a:gd name="connsiteX39" fmla="*/ 5398 w 9587"/>
              <a:gd name="connsiteY39" fmla="*/ 9387 h 10000"/>
              <a:gd name="connsiteX40" fmla="*/ 3771 w 9587"/>
              <a:gd name="connsiteY40" fmla="*/ 9697 h 10000"/>
              <a:gd name="connsiteX41" fmla="*/ 2521 w 9587"/>
              <a:gd name="connsiteY41" fmla="*/ 9697 h 10000"/>
              <a:gd name="connsiteX42" fmla="*/ 836 w 9587"/>
              <a:gd name="connsiteY42" fmla="*/ 10000 h 10000"/>
              <a:gd name="connsiteX43" fmla="*/ 836 w 9587"/>
              <a:gd name="connsiteY43" fmla="*/ 10000 h 10000"/>
              <a:gd name="connsiteX0" fmla="*/ 872 w 10000"/>
              <a:gd name="connsiteY0" fmla="*/ 10000 h 10000"/>
              <a:gd name="connsiteX1" fmla="*/ 0 w 10000"/>
              <a:gd name="connsiteY1" fmla="*/ 7566 h 10000"/>
              <a:gd name="connsiteX2" fmla="*/ 872 w 10000"/>
              <a:gd name="connsiteY2" fmla="*/ 7260 h 10000"/>
              <a:gd name="connsiteX3" fmla="*/ 2187 w 10000"/>
              <a:gd name="connsiteY3" fmla="*/ 7260 h 10000"/>
              <a:gd name="connsiteX4" fmla="*/ 3497 w 10000"/>
              <a:gd name="connsiteY4" fmla="*/ 6955 h 10000"/>
              <a:gd name="connsiteX5" fmla="*/ 4371 w 10000"/>
              <a:gd name="connsiteY5" fmla="*/ 6955 h 10000"/>
              <a:gd name="connsiteX6" fmla="*/ 5240 w 10000"/>
              <a:gd name="connsiteY6" fmla="*/ 6386 h 10000"/>
              <a:gd name="connsiteX7" fmla="*/ 5631 w 10000"/>
              <a:gd name="connsiteY7" fmla="*/ 6083 h 10000"/>
              <a:gd name="connsiteX8" fmla="*/ 6063 w 10000"/>
              <a:gd name="connsiteY8" fmla="*/ 5474 h 10000"/>
              <a:gd name="connsiteX9" fmla="*/ 6499 w 10000"/>
              <a:gd name="connsiteY9" fmla="*/ 4867 h 10000"/>
              <a:gd name="connsiteX10" fmla="*/ 6941 w 10000"/>
              <a:gd name="connsiteY10" fmla="*/ 3652 h 10000"/>
              <a:gd name="connsiteX11" fmla="*/ 6941 w 10000"/>
              <a:gd name="connsiteY11" fmla="*/ 2437 h 10000"/>
              <a:gd name="connsiteX12" fmla="*/ 7380 w 10000"/>
              <a:gd name="connsiteY12" fmla="*/ 1825 h 10000"/>
              <a:gd name="connsiteX13" fmla="*/ 7380 w 10000"/>
              <a:gd name="connsiteY13" fmla="*/ 1218 h 10000"/>
              <a:gd name="connsiteX14" fmla="*/ 7380 w 10000"/>
              <a:gd name="connsiteY14" fmla="*/ 912 h 10000"/>
              <a:gd name="connsiteX15" fmla="*/ 7817 w 10000"/>
              <a:gd name="connsiteY15" fmla="*/ 610 h 10000"/>
              <a:gd name="connsiteX16" fmla="*/ 7817 w 10000"/>
              <a:gd name="connsiteY16" fmla="*/ 307 h 10000"/>
              <a:gd name="connsiteX17" fmla="*/ 7817 w 10000"/>
              <a:gd name="connsiteY17" fmla="*/ 0 h 10000"/>
              <a:gd name="connsiteX18" fmla="*/ 7817 w 10000"/>
              <a:gd name="connsiteY18" fmla="*/ 0 h 10000"/>
              <a:gd name="connsiteX19" fmla="*/ 8253 w 10000"/>
              <a:gd name="connsiteY19" fmla="*/ 0 h 10000"/>
              <a:gd name="connsiteX20" fmla="*/ 8253 w 10000"/>
              <a:gd name="connsiteY20" fmla="*/ 0 h 10000"/>
              <a:gd name="connsiteX21" fmla="*/ 8253 w 10000"/>
              <a:gd name="connsiteY21" fmla="*/ 307 h 10000"/>
              <a:gd name="connsiteX22" fmla="*/ 8689 w 10000"/>
              <a:gd name="connsiteY22" fmla="*/ 610 h 10000"/>
              <a:gd name="connsiteX23" fmla="*/ 8689 w 10000"/>
              <a:gd name="connsiteY23" fmla="*/ 912 h 10000"/>
              <a:gd name="connsiteX24" fmla="*/ 8689 w 10000"/>
              <a:gd name="connsiteY24" fmla="*/ 1521 h 10000"/>
              <a:gd name="connsiteX25" fmla="*/ 8689 w 10000"/>
              <a:gd name="connsiteY25" fmla="*/ 2128 h 10000"/>
              <a:gd name="connsiteX26" fmla="*/ 8689 w 10000"/>
              <a:gd name="connsiteY26" fmla="*/ 2738 h 10000"/>
              <a:gd name="connsiteX27" fmla="*/ 9120 w 10000"/>
              <a:gd name="connsiteY27" fmla="*/ 3954 h 10000"/>
              <a:gd name="connsiteX28" fmla="*/ 9120 w 10000"/>
              <a:gd name="connsiteY28" fmla="*/ 4867 h 10000"/>
              <a:gd name="connsiteX29" fmla="*/ 9567 w 10000"/>
              <a:gd name="connsiteY29" fmla="*/ 5781 h 10000"/>
              <a:gd name="connsiteX30" fmla="*/ 10000 w 10000"/>
              <a:gd name="connsiteY30" fmla="*/ 6386 h 10000"/>
              <a:gd name="connsiteX31" fmla="*/ 10000 w 10000"/>
              <a:gd name="connsiteY31" fmla="*/ 6955 h 10000"/>
              <a:gd name="connsiteX32" fmla="*/ 10000 w 10000"/>
              <a:gd name="connsiteY32" fmla="*/ 7260 h 10000"/>
              <a:gd name="connsiteX33" fmla="*/ 10000 w 10000"/>
              <a:gd name="connsiteY33" fmla="*/ 7566 h 10000"/>
              <a:gd name="connsiteX34" fmla="*/ 9567 w 10000"/>
              <a:gd name="connsiteY34" fmla="*/ 7566 h 10000"/>
              <a:gd name="connsiteX35" fmla="*/ 9120 w 10000"/>
              <a:gd name="connsiteY35" fmla="*/ 7871 h 10000"/>
              <a:gd name="connsiteX36" fmla="*/ 8689 w 10000"/>
              <a:gd name="connsiteY36" fmla="*/ 8172 h 10000"/>
              <a:gd name="connsiteX37" fmla="*/ 8253 w 10000"/>
              <a:gd name="connsiteY37" fmla="*/ 8482 h 10000"/>
              <a:gd name="connsiteX38" fmla="*/ 7380 w 10000"/>
              <a:gd name="connsiteY38" fmla="*/ 8786 h 10000"/>
              <a:gd name="connsiteX39" fmla="*/ 5631 w 10000"/>
              <a:gd name="connsiteY39" fmla="*/ 9387 h 10000"/>
              <a:gd name="connsiteX40" fmla="*/ 3933 w 10000"/>
              <a:gd name="connsiteY40" fmla="*/ 9697 h 10000"/>
              <a:gd name="connsiteX41" fmla="*/ 2630 w 10000"/>
              <a:gd name="connsiteY41" fmla="*/ 9697 h 10000"/>
              <a:gd name="connsiteX42" fmla="*/ 872 w 10000"/>
              <a:gd name="connsiteY42" fmla="*/ 10000 h 10000"/>
              <a:gd name="connsiteX0" fmla="*/ 0 w 9128"/>
              <a:gd name="connsiteY0" fmla="*/ 10000 h 10000"/>
              <a:gd name="connsiteX1" fmla="*/ 0 w 9128"/>
              <a:gd name="connsiteY1" fmla="*/ 7260 h 10000"/>
              <a:gd name="connsiteX2" fmla="*/ 1315 w 9128"/>
              <a:gd name="connsiteY2" fmla="*/ 7260 h 10000"/>
              <a:gd name="connsiteX3" fmla="*/ 2625 w 9128"/>
              <a:gd name="connsiteY3" fmla="*/ 6955 h 10000"/>
              <a:gd name="connsiteX4" fmla="*/ 3499 w 9128"/>
              <a:gd name="connsiteY4" fmla="*/ 6955 h 10000"/>
              <a:gd name="connsiteX5" fmla="*/ 4368 w 9128"/>
              <a:gd name="connsiteY5" fmla="*/ 6386 h 10000"/>
              <a:gd name="connsiteX6" fmla="*/ 4759 w 9128"/>
              <a:gd name="connsiteY6" fmla="*/ 6083 h 10000"/>
              <a:gd name="connsiteX7" fmla="*/ 5191 w 9128"/>
              <a:gd name="connsiteY7" fmla="*/ 5474 h 10000"/>
              <a:gd name="connsiteX8" fmla="*/ 5627 w 9128"/>
              <a:gd name="connsiteY8" fmla="*/ 4867 h 10000"/>
              <a:gd name="connsiteX9" fmla="*/ 6069 w 9128"/>
              <a:gd name="connsiteY9" fmla="*/ 3652 h 10000"/>
              <a:gd name="connsiteX10" fmla="*/ 6069 w 9128"/>
              <a:gd name="connsiteY10" fmla="*/ 2437 h 10000"/>
              <a:gd name="connsiteX11" fmla="*/ 6508 w 9128"/>
              <a:gd name="connsiteY11" fmla="*/ 1825 h 10000"/>
              <a:gd name="connsiteX12" fmla="*/ 6508 w 9128"/>
              <a:gd name="connsiteY12" fmla="*/ 1218 h 10000"/>
              <a:gd name="connsiteX13" fmla="*/ 6508 w 9128"/>
              <a:gd name="connsiteY13" fmla="*/ 912 h 10000"/>
              <a:gd name="connsiteX14" fmla="*/ 6945 w 9128"/>
              <a:gd name="connsiteY14" fmla="*/ 610 h 10000"/>
              <a:gd name="connsiteX15" fmla="*/ 6945 w 9128"/>
              <a:gd name="connsiteY15" fmla="*/ 307 h 10000"/>
              <a:gd name="connsiteX16" fmla="*/ 6945 w 9128"/>
              <a:gd name="connsiteY16" fmla="*/ 0 h 10000"/>
              <a:gd name="connsiteX17" fmla="*/ 6945 w 9128"/>
              <a:gd name="connsiteY17" fmla="*/ 0 h 10000"/>
              <a:gd name="connsiteX18" fmla="*/ 7381 w 9128"/>
              <a:gd name="connsiteY18" fmla="*/ 0 h 10000"/>
              <a:gd name="connsiteX19" fmla="*/ 7381 w 9128"/>
              <a:gd name="connsiteY19" fmla="*/ 0 h 10000"/>
              <a:gd name="connsiteX20" fmla="*/ 7381 w 9128"/>
              <a:gd name="connsiteY20" fmla="*/ 307 h 10000"/>
              <a:gd name="connsiteX21" fmla="*/ 7817 w 9128"/>
              <a:gd name="connsiteY21" fmla="*/ 610 h 10000"/>
              <a:gd name="connsiteX22" fmla="*/ 7817 w 9128"/>
              <a:gd name="connsiteY22" fmla="*/ 912 h 10000"/>
              <a:gd name="connsiteX23" fmla="*/ 7817 w 9128"/>
              <a:gd name="connsiteY23" fmla="*/ 1521 h 10000"/>
              <a:gd name="connsiteX24" fmla="*/ 7817 w 9128"/>
              <a:gd name="connsiteY24" fmla="*/ 2128 h 10000"/>
              <a:gd name="connsiteX25" fmla="*/ 7817 w 9128"/>
              <a:gd name="connsiteY25" fmla="*/ 2738 h 10000"/>
              <a:gd name="connsiteX26" fmla="*/ 8248 w 9128"/>
              <a:gd name="connsiteY26" fmla="*/ 3954 h 10000"/>
              <a:gd name="connsiteX27" fmla="*/ 8248 w 9128"/>
              <a:gd name="connsiteY27" fmla="*/ 4867 h 10000"/>
              <a:gd name="connsiteX28" fmla="*/ 8695 w 9128"/>
              <a:gd name="connsiteY28" fmla="*/ 5781 h 10000"/>
              <a:gd name="connsiteX29" fmla="*/ 9128 w 9128"/>
              <a:gd name="connsiteY29" fmla="*/ 6386 h 10000"/>
              <a:gd name="connsiteX30" fmla="*/ 9128 w 9128"/>
              <a:gd name="connsiteY30" fmla="*/ 6955 h 10000"/>
              <a:gd name="connsiteX31" fmla="*/ 9128 w 9128"/>
              <a:gd name="connsiteY31" fmla="*/ 7260 h 10000"/>
              <a:gd name="connsiteX32" fmla="*/ 9128 w 9128"/>
              <a:gd name="connsiteY32" fmla="*/ 7566 h 10000"/>
              <a:gd name="connsiteX33" fmla="*/ 8695 w 9128"/>
              <a:gd name="connsiteY33" fmla="*/ 7566 h 10000"/>
              <a:gd name="connsiteX34" fmla="*/ 8248 w 9128"/>
              <a:gd name="connsiteY34" fmla="*/ 7871 h 10000"/>
              <a:gd name="connsiteX35" fmla="*/ 7817 w 9128"/>
              <a:gd name="connsiteY35" fmla="*/ 8172 h 10000"/>
              <a:gd name="connsiteX36" fmla="*/ 7381 w 9128"/>
              <a:gd name="connsiteY36" fmla="*/ 8482 h 10000"/>
              <a:gd name="connsiteX37" fmla="*/ 6508 w 9128"/>
              <a:gd name="connsiteY37" fmla="*/ 8786 h 10000"/>
              <a:gd name="connsiteX38" fmla="*/ 4759 w 9128"/>
              <a:gd name="connsiteY38" fmla="*/ 9387 h 10000"/>
              <a:gd name="connsiteX39" fmla="*/ 3061 w 9128"/>
              <a:gd name="connsiteY39" fmla="*/ 9697 h 10000"/>
              <a:gd name="connsiteX40" fmla="*/ 1758 w 9128"/>
              <a:gd name="connsiteY40" fmla="*/ 9697 h 10000"/>
              <a:gd name="connsiteX41" fmla="*/ 0 w 9128"/>
              <a:gd name="connsiteY41" fmla="*/ 10000 h 10000"/>
              <a:gd name="connsiteX0" fmla="*/ 0 w 10000"/>
              <a:gd name="connsiteY0" fmla="*/ 10000 h 10000"/>
              <a:gd name="connsiteX1" fmla="*/ 1441 w 10000"/>
              <a:gd name="connsiteY1" fmla="*/ 7260 h 10000"/>
              <a:gd name="connsiteX2" fmla="*/ 2876 w 10000"/>
              <a:gd name="connsiteY2" fmla="*/ 6955 h 10000"/>
              <a:gd name="connsiteX3" fmla="*/ 3833 w 10000"/>
              <a:gd name="connsiteY3" fmla="*/ 6955 h 10000"/>
              <a:gd name="connsiteX4" fmla="*/ 4785 w 10000"/>
              <a:gd name="connsiteY4" fmla="*/ 6386 h 10000"/>
              <a:gd name="connsiteX5" fmla="*/ 5214 w 10000"/>
              <a:gd name="connsiteY5" fmla="*/ 6083 h 10000"/>
              <a:gd name="connsiteX6" fmla="*/ 5687 w 10000"/>
              <a:gd name="connsiteY6" fmla="*/ 5474 h 10000"/>
              <a:gd name="connsiteX7" fmla="*/ 6165 w 10000"/>
              <a:gd name="connsiteY7" fmla="*/ 4867 h 10000"/>
              <a:gd name="connsiteX8" fmla="*/ 6649 w 10000"/>
              <a:gd name="connsiteY8" fmla="*/ 3652 h 10000"/>
              <a:gd name="connsiteX9" fmla="*/ 6649 w 10000"/>
              <a:gd name="connsiteY9" fmla="*/ 2437 h 10000"/>
              <a:gd name="connsiteX10" fmla="*/ 7130 w 10000"/>
              <a:gd name="connsiteY10" fmla="*/ 1825 h 10000"/>
              <a:gd name="connsiteX11" fmla="*/ 7130 w 10000"/>
              <a:gd name="connsiteY11" fmla="*/ 1218 h 10000"/>
              <a:gd name="connsiteX12" fmla="*/ 7130 w 10000"/>
              <a:gd name="connsiteY12" fmla="*/ 912 h 10000"/>
              <a:gd name="connsiteX13" fmla="*/ 7608 w 10000"/>
              <a:gd name="connsiteY13" fmla="*/ 610 h 10000"/>
              <a:gd name="connsiteX14" fmla="*/ 7608 w 10000"/>
              <a:gd name="connsiteY14" fmla="*/ 307 h 10000"/>
              <a:gd name="connsiteX15" fmla="*/ 7608 w 10000"/>
              <a:gd name="connsiteY15" fmla="*/ 0 h 10000"/>
              <a:gd name="connsiteX16" fmla="*/ 7608 w 10000"/>
              <a:gd name="connsiteY16" fmla="*/ 0 h 10000"/>
              <a:gd name="connsiteX17" fmla="*/ 8086 w 10000"/>
              <a:gd name="connsiteY17" fmla="*/ 0 h 10000"/>
              <a:gd name="connsiteX18" fmla="*/ 8086 w 10000"/>
              <a:gd name="connsiteY18" fmla="*/ 0 h 10000"/>
              <a:gd name="connsiteX19" fmla="*/ 8086 w 10000"/>
              <a:gd name="connsiteY19" fmla="*/ 307 h 10000"/>
              <a:gd name="connsiteX20" fmla="*/ 8564 w 10000"/>
              <a:gd name="connsiteY20" fmla="*/ 610 h 10000"/>
              <a:gd name="connsiteX21" fmla="*/ 8564 w 10000"/>
              <a:gd name="connsiteY21" fmla="*/ 912 h 10000"/>
              <a:gd name="connsiteX22" fmla="*/ 8564 w 10000"/>
              <a:gd name="connsiteY22" fmla="*/ 1521 h 10000"/>
              <a:gd name="connsiteX23" fmla="*/ 8564 w 10000"/>
              <a:gd name="connsiteY23" fmla="*/ 2128 h 10000"/>
              <a:gd name="connsiteX24" fmla="*/ 8564 w 10000"/>
              <a:gd name="connsiteY24" fmla="*/ 2738 h 10000"/>
              <a:gd name="connsiteX25" fmla="*/ 9036 w 10000"/>
              <a:gd name="connsiteY25" fmla="*/ 3954 h 10000"/>
              <a:gd name="connsiteX26" fmla="*/ 9036 w 10000"/>
              <a:gd name="connsiteY26" fmla="*/ 4867 h 10000"/>
              <a:gd name="connsiteX27" fmla="*/ 9526 w 10000"/>
              <a:gd name="connsiteY27" fmla="*/ 5781 h 10000"/>
              <a:gd name="connsiteX28" fmla="*/ 10000 w 10000"/>
              <a:gd name="connsiteY28" fmla="*/ 6386 h 10000"/>
              <a:gd name="connsiteX29" fmla="*/ 10000 w 10000"/>
              <a:gd name="connsiteY29" fmla="*/ 6955 h 10000"/>
              <a:gd name="connsiteX30" fmla="*/ 10000 w 10000"/>
              <a:gd name="connsiteY30" fmla="*/ 7260 h 10000"/>
              <a:gd name="connsiteX31" fmla="*/ 10000 w 10000"/>
              <a:gd name="connsiteY31" fmla="*/ 7566 h 10000"/>
              <a:gd name="connsiteX32" fmla="*/ 9526 w 10000"/>
              <a:gd name="connsiteY32" fmla="*/ 7566 h 10000"/>
              <a:gd name="connsiteX33" fmla="*/ 9036 w 10000"/>
              <a:gd name="connsiteY33" fmla="*/ 7871 h 10000"/>
              <a:gd name="connsiteX34" fmla="*/ 8564 w 10000"/>
              <a:gd name="connsiteY34" fmla="*/ 8172 h 10000"/>
              <a:gd name="connsiteX35" fmla="*/ 8086 w 10000"/>
              <a:gd name="connsiteY35" fmla="*/ 8482 h 10000"/>
              <a:gd name="connsiteX36" fmla="*/ 7130 w 10000"/>
              <a:gd name="connsiteY36" fmla="*/ 8786 h 10000"/>
              <a:gd name="connsiteX37" fmla="*/ 5214 w 10000"/>
              <a:gd name="connsiteY37" fmla="*/ 9387 h 10000"/>
              <a:gd name="connsiteX38" fmla="*/ 3353 w 10000"/>
              <a:gd name="connsiteY38" fmla="*/ 9697 h 10000"/>
              <a:gd name="connsiteX39" fmla="*/ 1926 w 10000"/>
              <a:gd name="connsiteY39" fmla="*/ 9697 h 10000"/>
              <a:gd name="connsiteX40" fmla="*/ 0 w 10000"/>
              <a:gd name="connsiteY40" fmla="*/ 10000 h 10000"/>
              <a:gd name="connsiteX0" fmla="*/ 0 w 10000"/>
              <a:gd name="connsiteY0" fmla="*/ 10000 h 10000"/>
              <a:gd name="connsiteX1" fmla="*/ 2876 w 10000"/>
              <a:gd name="connsiteY1" fmla="*/ 6955 h 10000"/>
              <a:gd name="connsiteX2" fmla="*/ 3833 w 10000"/>
              <a:gd name="connsiteY2" fmla="*/ 6955 h 10000"/>
              <a:gd name="connsiteX3" fmla="*/ 4785 w 10000"/>
              <a:gd name="connsiteY3" fmla="*/ 6386 h 10000"/>
              <a:gd name="connsiteX4" fmla="*/ 5214 w 10000"/>
              <a:gd name="connsiteY4" fmla="*/ 6083 h 10000"/>
              <a:gd name="connsiteX5" fmla="*/ 5687 w 10000"/>
              <a:gd name="connsiteY5" fmla="*/ 5474 h 10000"/>
              <a:gd name="connsiteX6" fmla="*/ 6165 w 10000"/>
              <a:gd name="connsiteY6" fmla="*/ 4867 h 10000"/>
              <a:gd name="connsiteX7" fmla="*/ 6649 w 10000"/>
              <a:gd name="connsiteY7" fmla="*/ 3652 h 10000"/>
              <a:gd name="connsiteX8" fmla="*/ 6649 w 10000"/>
              <a:gd name="connsiteY8" fmla="*/ 2437 h 10000"/>
              <a:gd name="connsiteX9" fmla="*/ 7130 w 10000"/>
              <a:gd name="connsiteY9" fmla="*/ 1825 h 10000"/>
              <a:gd name="connsiteX10" fmla="*/ 7130 w 10000"/>
              <a:gd name="connsiteY10" fmla="*/ 1218 h 10000"/>
              <a:gd name="connsiteX11" fmla="*/ 7130 w 10000"/>
              <a:gd name="connsiteY11" fmla="*/ 912 h 10000"/>
              <a:gd name="connsiteX12" fmla="*/ 7608 w 10000"/>
              <a:gd name="connsiteY12" fmla="*/ 610 h 10000"/>
              <a:gd name="connsiteX13" fmla="*/ 7608 w 10000"/>
              <a:gd name="connsiteY13" fmla="*/ 307 h 10000"/>
              <a:gd name="connsiteX14" fmla="*/ 7608 w 10000"/>
              <a:gd name="connsiteY14" fmla="*/ 0 h 10000"/>
              <a:gd name="connsiteX15" fmla="*/ 7608 w 10000"/>
              <a:gd name="connsiteY15" fmla="*/ 0 h 10000"/>
              <a:gd name="connsiteX16" fmla="*/ 8086 w 10000"/>
              <a:gd name="connsiteY16" fmla="*/ 0 h 10000"/>
              <a:gd name="connsiteX17" fmla="*/ 8086 w 10000"/>
              <a:gd name="connsiteY17" fmla="*/ 0 h 10000"/>
              <a:gd name="connsiteX18" fmla="*/ 8086 w 10000"/>
              <a:gd name="connsiteY18" fmla="*/ 307 h 10000"/>
              <a:gd name="connsiteX19" fmla="*/ 8564 w 10000"/>
              <a:gd name="connsiteY19" fmla="*/ 610 h 10000"/>
              <a:gd name="connsiteX20" fmla="*/ 8564 w 10000"/>
              <a:gd name="connsiteY20" fmla="*/ 912 h 10000"/>
              <a:gd name="connsiteX21" fmla="*/ 8564 w 10000"/>
              <a:gd name="connsiteY21" fmla="*/ 1521 h 10000"/>
              <a:gd name="connsiteX22" fmla="*/ 8564 w 10000"/>
              <a:gd name="connsiteY22" fmla="*/ 2128 h 10000"/>
              <a:gd name="connsiteX23" fmla="*/ 8564 w 10000"/>
              <a:gd name="connsiteY23" fmla="*/ 2738 h 10000"/>
              <a:gd name="connsiteX24" fmla="*/ 9036 w 10000"/>
              <a:gd name="connsiteY24" fmla="*/ 3954 h 10000"/>
              <a:gd name="connsiteX25" fmla="*/ 9036 w 10000"/>
              <a:gd name="connsiteY25" fmla="*/ 4867 h 10000"/>
              <a:gd name="connsiteX26" fmla="*/ 9526 w 10000"/>
              <a:gd name="connsiteY26" fmla="*/ 5781 h 10000"/>
              <a:gd name="connsiteX27" fmla="*/ 10000 w 10000"/>
              <a:gd name="connsiteY27" fmla="*/ 6386 h 10000"/>
              <a:gd name="connsiteX28" fmla="*/ 10000 w 10000"/>
              <a:gd name="connsiteY28" fmla="*/ 6955 h 10000"/>
              <a:gd name="connsiteX29" fmla="*/ 10000 w 10000"/>
              <a:gd name="connsiteY29" fmla="*/ 7260 h 10000"/>
              <a:gd name="connsiteX30" fmla="*/ 10000 w 10000"/>
              <a:gd name="connsiteY30" fmla="*/ 7566 h 10000"/>
              <a:gd name="connsiteX31" fmla="*/ 9526 w 10000"/>
              <a:gd name="connsiteY31" fmla="*/ 7566 h 10000"/>
              <a:gd name="connsiteX32" fmla="*/ 9036 w 10000"/>
              <a:gd name="connsiteY32" fmla="*/ 7871 h 10000"/>
              <a:gd name="connsiteX33" fmla="*/ 8564 w 10000"/>
              <a:gd name="connsiteY33" fmla="*/ 8172 h 10000"/>
              <a:gd name="connsiteX34" fmla="*/ 8086 w 10000"/>
              <a:gd name="connsiteY34" fmla="*/ 8482 h 10000"/>
              <a:gd name="connsiteX35" fmla="*/ 7130 w 10000"/>
              <a:gd name="connsiteY35" fmla="*/ 8786 h 10000"/>
              <a:gd name="connsiteX36" fmla="*/ 5214 w 10000"/>
              <a:gd name="connsiteY36" fmla="*/ 9387 h 10000"/>
              <a:gd name="connsiteX37" fmla="*/ 3353 w 10000"/>
              <a:gd name="connsiteY37" fmla="*/ 9697 h 10000"/>
              <a:gd name="connsiteX38" fmla="*/ 1926 w 10000"/>
              <a:gd name="connsiteY38" fmla="*/ 9697 h 10000"/>
              <a:gd name="connsiteX39" fmla="*/ 0 w 10000"/>
              <a:gd name="connsiteY39" fmla="*/ 10000 h 10000"/>
              <a:gd name="connsiteX0" fmla="*/ 0 w 10000"/>
              <a:gd name="connsiteY0" fmla="*/ 10000 h 10000"/>
              <a:gd name="connsiteX1" fmla="*/ 2876 w 10000"/>
              <a:gd name="connsiteY1" fmla="*/ 6955 h 10000"/>
              <a:gd name="connsiteX2" fmla="*/ 3833 w 10000"/>
              <a:gd name="connsiteY2" fmla="*/ 6955 h 10000"/>
              <a:gd name="connsiteX3" fmla="*/ 4785 w 10000"/>
              <a:gd name="connsiteY3" fmla="*/ 6386 h 10000"/>
              <a:gd name="connsiteX4" fmla="*/ 5214 w 10000"/>
              <a:gd name="connsiteY4" fmla="*/ 6083 h 10000"/>
              <a:gd name="connsiteX5" fmla="*/ 5687 w 10000"/>
              <a:gd name="connsiteY5" fmla="*/ 5474 h 10000"/>
              <a:gd name="connsiteX6" fmla="*/ 6165 w 10000"/>
              <a:gd name="connsiteY6" fmla="*/ 4867 h 10000"/>
              <a:gd name="connsiteX7" fmla="*/ 6649 w 10000"/>
              <a:gd name="connsiteY7" fmla="*/ 3652 h 10000"/>
              <a:gd name="connsiteX8" fmla="*/ 6649 w 10000"/>
              <a:gd name="connsiteY8" fmla="*/ 2437 h 10000"/>
              <a:gd name="connsiteX9" fmla="*/ 7130 w 10000"/>
              <a:gd name="connsiteY9" fmla="*/ 1825 h 10000"/>
              <a:gd name="connsiteX10" fmla="*/ 7130 w 10000"/>
              <a:gd name="connsiteY10" fmla="*/ 1218 h 10000"/>
              <a:gd name="connsiteX11" fmla="*/ 7130 w 10000"/>
              <a:gd name="connsiteY11" fmla="*/ 912 h 10000"/>
              <a:gd name="connsiteX12" fmla="*/ 7608 w 10000"/>
              <a:gd name="connsiteY12" fmla="*/ 610 h 10000"/>
              <a:gd name="connsiteX13" fmla="*/ 7608 w 10000"/>
              <a:gd name="connsiteY13" fmla="*/ 307 h 10000"/>
              <a:gd name="connsiteX14" fmla="*/ 7608 w 10000"/>
              <a:gd name="connsiteY14" fmla="*/ 0 h 10000"/>
              <a:gd name="connsiteX15" fmla="*/ 7608 w 10000"/>
              <a:gd name="connsiteY15" fmla="*/ 0 h 10000"/>
              <a:gd name="connsiteX16" fmla="*/ 8086 w 10000"/>
              <a:gd name="connsiteY16" fmla="*/ 0 h 10000"/>
              <a:gd name="connsiteX17" fmla="*/ 8086 w 10000"/>
              <a:gd name="connsiteY17" fmla="*/ 0 h 10000"/>
              <a:gd name="connsiteX18" fmla="*/ 8086 w 10000"/>
              <a:gd name="connsiteY18" fmla="*/ 307 h 10000"/>
              <a:gd name="connsiteX19" fmla="*/ 8564 w 10000"/>
              <a:gd name="connsiteY19" fmla="*/ 610 h 10000"/>
              <a:gd name="connsiteX20" fmla="*/ 8564 w 10000"/>
              <a:gd name="connsiteY20" fmla="*/ 912 h 10000"/>
              <a:gd name="connsiteX21" fmla="*/ 8564 w 10000"/>
              <a:gd name="connsiteY21" fmla="*/ 1521 h 10000"/>
              <a:gd name="connsiteX22" fmla="*/ 8564 w 10000"/>
              <a:gd name="connsiteY22" fmla="*/ 2128 h 10000"/>
              <a:gd name="connsiteX23" fmla="*/ 8564 w 10000"/>
              <a:gd name="connsiteY23" fmla="*/ 2738 h 10000"/>
              <a:gd name="connsiteX24" fmla="*/ 9036 w 10000"/>
              <a:gd name="connsiteY24" fmla="*/ 3954 h 10000"/>
              <a:gd name="connsiteX25" fmla="*/ 9036 w 10000"/>
              <a:gd name="connsiteY25" fmla="*/ 4867 h 10000"/>
              <a:gd name="connsiteX26" fmla="*/ 9526 w 10000"/>
              <a:gd name="connsiteY26" fmla="*/ 5781 h 10000"/>
              <a:gd name="connsiteX27" fmla="*/ 10000 w 10000"/>
              <a:gd name="connsiteY27" fmla="*/ 6386 h 10000"/>
              <a:gd name="connsiteX28" fmla="*/ 10000 w 10000"/>
              <a:gd name="connsiteY28" fmla="*/ 6955 h 10000"/>
              <a:gd name="connsiteX29" fmla="*/ 10000 w 10000"/>
              <a:gd name="connsiteY29" fmla="*/ 7260 h 10000"/>
              <a:gd name="connsiteX30" fmla="*/ 10000 w 10000"/>
              <a:gd name="connsiteY30" fmla="*/ 7566 h 10000"/>
              <a:gd name="connsiteX31" fmla="*/ 9526 w 10000"/>
              <a:gd name="connsiteY31" fmla="*/ 7566 h 10000"/>
              <a:gd name="connsiteX32" fmla="*/ 9036 w 10000"/>
              <a:gd name="connsiteY32" fmla="*/ 7871 h 10000"/>
              <a:gd name="connsiteX33" fmla="*/ 8564 w 10000"/>
              <a:gd name="connsiteY33" fmla="*/ 8172 h 10000"/>
              <a:gd name="connsiteX34" fmla="*/ 8086 w 10000"/>
              <a:gd name="connsiteY34" fmla="*/ 8482 h 10000"/>
              <a:gd name="connsiteX35" fmla="*/ 7130 w 10000"/>
              <a:gd name="connsiteY35" fmla="*/ 8786 h 10000"/>
              <a:gd name="connsiteX36" fmla="*/ 5214 w 10000"/>
              <a:gd name="connsiteY36" fmla="*/ 9387 h 10000"/>
              <a:gd name="connsiteX37" fmla="*/ 3353 w 10000"/>
              <a:gd name="connsiteY37" fmla="*/ 9697 h 10000"/>
              <a:gd name="connsiteX38" fmla="*/ 1926 w 10000"/>
              <a:gd name="connsiteY38" fmla="*/ 9697 h 10000"/>
              <a:gd name="connsiteX0" fmla="*/ 0 w 10000"/>
              <a:gd name="connsiteY0" fmla="*/ 10000 h 10000"/>
              <a:gd name="connsiteX1" fmla="*/ 2876 w 10000"/>
              <a:gd name="connsiteY1" fmla="*/ 6955 h 10000"/>
              <a:gd name="connsiteX2" fmla="*/ 3833 w 10000"/>
              <a:gd name="connsiteY2" fmla="*/ 6955 h 10000"/>
              <a:gd name="connsiteX3" fmla="*/ 4785 w 10000"/>
              <a:gd name="connsiteY3" fmla="*/ 6386 h 10000"/>
              <a:gd name="connsiteX4" fmla="*/ 5214 w 10000"/>
              <a:gd name="connsiteY4" fmla="*/ 6083 h 10000"/>
              <a:gd name="connsiteX5" fmla="*/ 5687 w 10000"/>
              <a:gd name="connsiteY5" fmla="*/ 5474 h 10000"/>
              <a:gd name="connsiteX6" fmla="*/ 6165 w 10000"/>
              <a:gd name="connsiteY6" fmla="*/ 4867 h 10000"/>
              <a:gd name="connsiteX7" fmla="*/ 6649 w 10000"/>
              <a:gd name="connsiteY7" fmla="*/ 3652 h 10000"/>
              <a:gd name="connsiteX8" fmla="*/ 6649 w 10000"/>
              <a:gd name="connsiteY8" fmla="*/ 2437 h 10000"/>
              <a:gd name="connsiteX9" fmla="*/ 7130 w 10000"/>
              <a:gd name="connsiteY9" fmla="*/ 1825 h 10000"/>
              <a:gd name="connsiteX10" fmla="*/ 7130 w 10000"/>
              <a:gd name="connsiteY10" fmla="*/ 1218 h 10000"/>
              <a:gd name="connsiteX11" fmla="*/ 7130 w 10000"/>
              <a:gd name="connsiteY11" fmla="*/ 912 h 10000"/>
              <a:gd name="connsiteX12" fmla="*/ 7608 w 10000"/>
              <a:gd name="connsiteY12" fmla="*/ 610 h 10000"/>
              <a:gd name="connsiteX13" fmla="*/ 7608 w 10000"/>
              <a:gd name="connsiteY13" fmla="*/ 307 h 10000"/>
              <a:gd name="connsiteX14" fmla="*/ 7608 w 10000"/>
              <a:gd name="connsiteY14" fmla="*/ 0 h 10000"/>
              <a:gd name="connsiteX15" fmla="*/ 7608 w 10000"/>
              <a:gd name="connsiteY15" fmla="*/ 0 h 10000"/>
              <a:gd name="connsiteX16" fmla="*/ 8086 w 10000"/>
              <a:gd name="connsiteY16" fmla="*/ 0 h 10000"/>
              <a:gd name="connsiteX17" fmla="*/ 8086 w 10000"/>
              <a:gd name="connsiteY17" fmla="*/ 0 h 10000"/>
              <a:gd name="connsiteX18" fmla="*/ 8086 w 10000"/>
              <a:gd name="connsiteY18" fmla="*/ 307 h 10000"/>
              <a:gd name="connsiteX19" fmla="*/ 8564 w 10000"/>
              <a:gd name="connsiteY19" fmla="*/ 610 h 10000"/>
              <a:gd name="connsiteX20" fmla="*/ 8564 w 10000"/>
              <a:gd name="connsiteY20" fmla="*/ 912 h 10000"/>
              <a:gd name="connsiteX21" fmla="*/ 8564 w 10000"/>
              <a:gd name="connsiteY21" fmla="*/ 1521 h 10000"/>
              <a:gd name="connsiteX22" fmla="*/ 8564 w 10000"/>
              <a:gd name="connsiteY22" fmla="*/ 2128 h 10000"/>
              <a:gd name="connsiteX23" fmla="*/ 8564 w 10000"/>
              <a:gd name="connsiteY23" fmla="*/ 2738 h 10000"/>
              <a:gd name="connsiteX24" fmla="*/ 9036 w 10000"/>
              <a:gd name="connsiteY24" fmla="*/ 3954 h 10000"/>
              <a:gd name="connsiteX25" fmla="*/ 9036 w 10000"/>
              <a:gd name="connsiteY25" fmla="*/ 4867 h 10000"/>
              <a:gd name="connsiteX26" fmla="*/ 9526 w 10000"/>
              <a:gd name="connsiteY26" fmla="*/ 5781 h 10000"/>
              <a:gd name="connsiteX27" fmla="*/ 10000 w 10000"/>
              <a:gd name="connsiteY27" fmla="*/ 6386 h 10000"/>
              <a:gd name="connsiteX28" fmla="*/ 10000 w 10000"/>
              <a:gd name="connsiteY28" fmla="*/ 6955 h 10000"/>
              <a:gd name="connsiteX29" fmla="*/ 10000 w 10000"/>
              <a:gd name="connsiteY29" fmla="*/ 7260 h 10000"/>
              <a:gd name="connsiteX30" fmla="*/ 10000 w 10000"/>
              <a:gd name="connsiteY30" fmla="*/ 7566 h 10000"/>
              <a:gd name="connsiteX31" fmla="*/ 9526 w 10000"/>
              <a:gd name="connsiteY31" fmla="*/ 7566 h 10000"/>
              <a:gd name="connsiteX32" fmla="*/ 9036 w 10000"/>
              <a:gd name="connsiteY32" fmla="*/ 7871 h 10000"/>
              <a:gd name="connsiteX33" fmla="*/ 8564 w 10000"/>
              <a:gd name="connsiteY33" fmla="*/ 8172 h 10000"/>
              <a:gd name="connsiteX34" fmla="*/ 8086 w 10000"/>
              <a:gd name="connsiteY34" fmla="*/ 8482 h 10000"/>
              <a:gd name="connsiteX35" fmla="*/ 7130 w 10000"/>
              <a:gd name="connsiteY35" fmla="*/ 8786 h 10000"/>
              <a:gd name="connsiteX36" fmla="*/ 5214 w 10000"/>
              <a:gd name="connsiteY36" fmla="*/ 9387 h 10000"/>
              <a:gd name="connsiteX37" fmla="*/ 3353 w 10000"/>
              <a:gd name="connsiteY37" fmla="*/ 9697 h 10000"/>
              <a:gd name="connsiteX0" fmla="*/ 0 w 7124"/>
              <a:gd name="connsiteY0" fmla="*/ 6955 h 9697"/>
              <a:gd name="connsiteX1" fmla="*/ 957 w 7124"/>
              <a:gd name="connsiteY1" fmla="*/ 6955 h 9697"/>
              <a:gd name="connsiteX2" fmla="*/ 1909 w 7124"/>
              <a:gd name="connsiteY2" fmla="*/ 6386 h 9697"/>
              <a:gd name="connsiteX3" fmla="*/ 2338 w 7124"/>
              <a:gd name="connsiteY3" fmla="*/ 6083 h 9697"/>
              <a:gd name="connsiteX4" fmla="*/ 2811 w 7124"/>
              <a:gd name="connsiteY4" fmla="*/ 5474 h 9697"/>
              <a:gd name="connsiteX5" fmla="*/ 3289 w 7124"/>
              <a:gd name="connsiteY5" fmla="*/ 4867 h 9697"/>
              <a:gd name="connsiteX6" fmla="*/ 3773 w 7124"/>
              <a:gd name="connsiteY6" fmla="*/ 3652 h 9697"/>
              <a:gd name="connsiteX7" fmla="*/ 3773 w 7124"/>
              <a:gd name="connsiteY7" fmla="*/ 2437 h 9697"/>
              <a:gd name="connsiteX8" fmla="*/ 4254 w 7124"/>
              <a:gd name="connsiteY8" fmla="*/ 1825 h 9697"/>
              <a:gd name="connsiteX9" fmla="*/ 4254 w 7124"/>
              <a:gd name="connsiteY9" fmla="*/ 1218 h 9697"/>
              <a:gd name="connsiteX10" fmla="*/ 4254 w 7124"/>
              <a:gd name="connsiteY10" fmla="*/ 912 h 9697"/>
              <a:gd name="connsiteX11" fmla="*/ 4732 w 7124"/>
              <a:gd name="connsiteY11" fmla="*/ 610 h 9697"/>
              <a:gd name="connsiteX12" fmla="*/ 4732 w 7124"/>
              <a:gd name="connsiteY12" fmla="*/ 307 h 9697"/>
              <a:gd name="connsiteX13" fmla="*/ 4732 w 7124"/>
              <a:gd name="connsiteY13" fmla="*/ 0 h 9697"/>
              <a:gd name="connsiteX14" fmla="*/ 4732 w 7124"/>
              <a:gd name="connsiteY14" fmla="*/ 0 h 9697"/>
              <a:gd name="connsiteX15" fmla="*/ 5210 w 7124"/>
              <a:gd name="connsiteY15" fmla="*/ 0 h 9697"/>
              <a:gd name="connsiteX16" fmla="*/ 5210 w 7124"/>
              <a:gd name="connsiteY16" fmla="*/ 0 h 9697"/>
              <a:gd name="connsiteX17" fmla="*/ 5210 w 7124"/>
              <a:gd name="connsiteY17" fmla="*/ 307 h 9697"/>
              <a:gd name="connsiteX18" fmla="*/ 5688 w 7124"/>
              <a:gd name="connsiteY18" fmla="*/ 610 h 9697"/>
              <a:gd name="connsiteX19" fmla="*/ 5688 w 7124"/>
              <a:gd name="connsiteY19" fmla="*/ 912 h 9697"/>
              <a:gd name="connsiteX20" fmla="*/ 5688 w 7124"/>
              <a:gd name="connsiteY20" fmla="*/ 1521 h 9697"/>
              <a:gd name="connsiteX21" fmla="*/ 5688 w 7124"/>
              <a:gd name="connsiteY21" fmla="*/ 2128 h 9697"/>
              <a:gd name="connsiteX22" fmla="*/ 5688 w 7124"/>
              <a:gd name="connsiteY22" fmla="*/ 2738 h 9697"/>
              <a:gd name="connsiteX23" fmla="*/ 6160 w 7124"/>
              <a:gd name="connsiteY23" fmla="*/ 3954 h 9697"/>
              <a:gd name="connsiteX24" fmla="*/ 6160 w 7124"/>
              <a:gd name="connsiteY24" fmla="*/ 4867 h 9697"/>
              <a:gd name="connsiteX25" fmla="*/ 6650 w 7124"/>
              <a:gd name="connsiteY25" fmla="*/ 5781 h 9697"/>
              <a:gd name="connsiteX26" fmla="*/ 7124 w 7124"/>
              <a:gd name="connsiteY26" fmla="*/ 6386 h 9697"/>
              <a:gd name="connsiteX27" fmla="*/ 7124 w 7124"/>
              <a:gd name="connsiteY27" fmla="*/ 6955 h 9697"/>
              <a:gd name="connsiteX28" fmla="*/ 7124 w 7124"/>
              <a:gd name="connsiteY28" fmla="*/ 7260 h 9697"/>
              <a:gd name="connsiteX29" fmla="*/ 7124 w 7124"/>
              <a:gd name="connsiteY29" fmla="*/ 7566 h 9697"/>
              <a:gd name="connsiteX30" fmla="*/ 6650 w 7124"/>
              <a:gd name="connsiteY30" fmla="*/ 7566 h 9697"/>
              <a:gd name="connsiteX31" fmla="*/ 6160 w 7124"/>
              <a:gd name="connsiteY31" fmla="*/ 7871 h 9697"/>
              <a:gd name="connsiteX32" fmla="*/ 5688 w 7124"/>
              <a:gd name="connsiteY32" fmla="*/ 8172 h 9697"/>
              <a:gd name="connsiteX33" fmla="*/ 5210 w 7124"/>
              <a:gd name="connsiteY33" fmla="*/ 8482 h 9697"/>
              <a:gd name="connsiteX34" fmla="*/ 4254 w 7124"/>
              <a:gd name="connsiteY34" fmla="*/ 8786 h 9697"/>
              <a:gd name="connsiteX35" fmla="*/ 2338 w 7124"/>
              <a:gd name="connsiteY35" fmla="*/ 9387 h 9697"/>
              <a:gd name="connsiteX36" fmla="*/ 477 w 7124"/>
              <a:gd name="connsiteY36" fmla="*/ 9697 h 9697"/>
              <a:gd name="connsiteX0" fmla="*/ 0 w 10000"/>
              <a:gd name="connsiteY0" fmla="*/ 7172 h 9680"/>
              <a:gd name="connsiteX1" fmla="*/ 1343 w 10000"/>
              <a:gd name="connsiteY1" fmla="*/ 7172 h 9680"/>
              <a:gd name="connsiteX2" fmla="*/ 2680 w 10000"/>
              <a:gd name="connsiteY2" fmla="*/ 6586 h 9680"/>
              <a:gd name="connsiteX3" fmla="*/ 3282 w 10000"/>
              <a:gd name="connsiteY3" fmla="*/ 6273 h 9680"/>
              <a:gd name="connsiteX4" fmla="*/ 3946 w 10000"/>
              <a:gd name="connsiteY4" fmla="*/ 5645 h 9680"/>
              <a:gd name="connsiteX5" fmla="*/ 4617 w 10000"/>
              <a:gd name="connsiteY5" fmla="*/ 5019 h 9680"/>
              <a:gd name="connsiteX6" fmla="*/ 5296 w 10000"/>
              <a:gd name="connsiteY6" fmla="*/ 3766 h 9680"/>
              <a:gd name="connsiteX7" fmla="*/ 5296 w 10000"/>
              <a:gd name="connsiteY7" fmla="*/ 2513 h 9680"/>
              <a:gd name="connsiteX8" fmla="*/ 5971 w 10000"/>
              <a:gd name="connsiteY8" fmla="*/ 1882 h 9680"/>
              <a:gd name="connsiteX9" fmla="*/ 5971 w 10000"/>
              <a:gd name="connsiteY9" fmla="*/ 1256 h 9680"/>
              <a:gd name="connsiteX10" fmla="*/ 5971 w 10000"/>
              <a:gd name="connsiteY10" fmla="*/ 940 h 9680"/>
              <a:gd name="connsiteX11" fmla="*/ 6642 w 10000"/>
              <a:gd name="connsiteY11" fmla="*/ 629 h 9680"/>
              <a:gd name="connsiteX12" fmla="*/ 6642 w 10000"/>
              <a:gd name="connsiteY12" fmla="*/ 317 h 9680"/>
              <a:gd name="connsiteX13" fmla="*/ 6642 w 10000"/>
              <a:gd name="connsiteY13" fmla="*/ 0 h 9680"/>
              <a:gd name="connsiteX14" fmla="*/ 6642 w 10000"/>
              <a:gd name="connsiteY14" fmla="*/ 0 h 9680"/>
              <a:gd name="connsiteX15" fmla="*/ 7313 w 10000"/>
              <a:gd name="connsiteY15" fmla="*/ 0 h 9680"/>
              <a:gd name="connsiteX16" fmla="*/ 7313 w 10000"/>
              <a:gd name="connsiteY16" fmla="*/ 0 h 9680"/>
              <a:gd name="connsiteX17" fmla="*/ 7313 w 10000"/>
              <a:gd name="connsiteY17" fmla="*/ 317 h 9680"/>
              <a:gd name="connsiteX18" fmla="*/ 7984 w 10000"/>
              <a:gd name="connsiteY18" fmla="*/ 629 h 9680"/>
              <a:gd name="connsiteX19" fmla="*/ 7984 w 10000"/>
              <a:gd name="connsiteY19" fmla="*/ 940 h 9680"/>
              <a:gd name="connsiteX20" fmla="*/ 7984 w 10000"/>
              <a:gd name="connsiteY20" fmla="*/ 1569 h 9680"/>
              <a:gd name="connsiteX21" fmla="*/ 7984 w 10000"/>
              <a:gd name="connsiteY21" fmla="*/ 2194 h 9680"/>
              <a:gd name="connsiteX22" fmla="*/ 7984 w 10000"/>
              <a:gd name="connsiteY22" fmla="*/ 2824 h 9680"/>
              <a:gd name="connsiteX23" fmla="*/ 8647 w 10000"/>
              <a:gd name="connsiteY23" fmla="*/ 4078 h 9680"/>
              <a:gd name="connsiteX24" fmla="*/ 8647 w 10000"/>
              <a:gd name="connsiteY24" fmla="*/ 5019 h 9680"/>
              <a:gd name="connsiteX25" fmla="*/ 9335 w 10000"/>
              <a:gd name="connsiteY25" fmla="*/ 5962 h 9680"/>
              <a:gd name="connsiteX26" fmla="*/ 10000 w 10000"/>
              <a:gd name="connsiteY26" fmla="*/ 6586 h 9680"/>
              <a:gd name="connsiteX27" fmla="*/ 10000 w 10000"/>
              <a:gd name="connsiteY27" fmla="*/ 7172 h 9680"/>
              <a:gd name="connsiteX28" fmla="*/ 10000 w 10000"/>
              <a:gd name="connsiteY28" fmla="*/ 7487 h 9680"/>
              <a:gd name="connsiteX29" fmla="*/ 10000 w 10000"/>
              <a:gd name="connsiteY29" fmla="*/ 7802 h 9680"/>
              <a:gd name="connsiteX30" fmla="*/ 9335 w 10000"/>
              <a:gd name="connsiteY30" fmla="*/ 7802 h 9680"/>
              <a:gd name="connsiteX31" fmla="*/ 8647 w 10000"/>
              <a:gd name="connsiteY31" fmla="*/ 8117 h 9680"/>
              <a:gd name="connsiteX32" fmla="*/ 7984 w 10000"/>
              <a:gd name="connsiteY32" fmla="*/ 8427 h 9680"/>
              <a:gd name="connsiteX33" fmla="*/ 7313 w 10000"/>
              <a:gd name="connsiteY33" fmla="*/ 8747 h 9680"/>
              <a:gd name="connsiteX34" fmla="*/ 5971 w 10000"/>
              <a:gd name="connsiteY34" fmla="*/ 9061 h 9680"/>
              <a:gd name="connsiteX35" fmla="*/ 3282 w 10000"/>
              <a:gd name="connsiteY35" fmla="*/ 9680 h 9680"/>
              <a:gd name="connsiteX0" fmla="*/ 0 w 8657"/>
              <a:gd name="connsiteY0" fmla="*/ 7409 h 10000"/>
              <a:gd name="connsiteX1" fmla="*/ 1337 w 8657"/>
              <a:gd name="connsiteY1" fmla="*/ 6804 h 10000"/>
              <a:gd name="connsiteX2" fmla="*/ 1939 w 8657"/>
              <a:gd name="connsiteY2" fmla="*/ 6480 h 10000"/>
              <a:gd name="connsiteX3" fmla="*/ 2603 w 8657"/>
              <a:gd name="connsiteY3" fmla="*/ 5832 h 10000"/>
              <a:gd name="connsiteX4" fmla="*/ 3274 w 8657"/>
              <a:gd name="connsiteY4" fmla="*/ 5185 h 10000"/>
              <a:gd name="connsiteX5" fmla="*/ 3953 w 8657"/>
              <a:gd name="connsiteY5" fmla="*/ 3890 h 10000"/>
              <a:gd name="connsiteX6" fmla="*/ 3953 w 8657"/>
              <a:gd name="connsiteY6" fmla="*/ 2596 h 10000"/>
              <a:gd name="connsiteX7" fmla="*/ 4628 w 8657"/>
              <a:gd name="connsiteY7" fmla="*/ 1944 h 10000"/>
              <a:gd name="connsiteX8" fmla="*/ 4628 w 8657"/>
              <a:gd name="connsiteY8" fmla="*/ 1298 h 10000"/>
              <a:gd name="connsiteX9" fmla="*/ 4628 w 8657"/>
              <a:gd name="connsiteY9" fmla="*/ 971 h 10000"/>
              <a:gd name="connsiteX10" fmla="*/ 5299 w 8657"/>
              <a:gd name="connsiteY10" fmla="*/ 650 h 10000"/>
              <a:gd name="connsiteX11" fmla="*/ 5299 w 8657"/>
              <a:gd name="connsiteY11" fmla="*/ 327 h 10000"/>
              <a:gd name="connsiteX12" fmla="*/ 5299 w 8657"/>
              <a:gd name="connsiteY12" fmla="*/ 0 h 10000"/>
              <a:gd name="connsiteX13" fmla="*/ 5299 w 8657"/>
              <a:gd name="connsiteY13" fmla="*/ 0 h 10000"/>
              <a:gd name="connsiteX14" fmla="*/ 5970 w 8657"/>
              <a:gd name="connsiteY14" fmla="*/ 0 h 10000"/>
              <a:gd name="connsiteX15" fmla="*/ 5970 w 8657"/>
              <a:gd name="connsiteY15" fmla="*/ 0 h 10000"/>
              <a:gd name="connsiteX16" fmla="*/ 5970 w 8657"/>
              <a:gd name="connsiteY16" fmla="*/ 327 h 10000"/>
              <a:gd name="connsiteX17" fmla="*/ 6641 w 8657"/>
              <a:gd name="connsiteY17" fmla="*/ 650 h 10000"/>
              <a:gd name="connsiteX18" fmla="*/ 6641 w 8657"/>
              <a:gd name="connsiteY18" fmla="*/ 971 h 10000"/>
              <a:gd name="connsiteX19" fmla="*/ 6641 w 8657"/>
              <a:gd name="connsiteY19" fmla="*/ 1621 h 10000"/>
              <a:gd name="connsiteX20" fmla="*/ 6641 w 8657"/>
              <a:gd name="connsiteY20" fmla="*/ 2267 h 10000"/>
              <a:gd name="connsiteX21" fmla="*/ 6641 w 8657"/>
              <a:gd name="connsiteY21" fmla="*/ 2917 h 10000"/>
              <a:gd name="connsiteX22" fmla="*/ 7304 w 8657"/>
              <a:gd name="connsiteY22" fmla="*/ 4213 h 10000"/>
              <a:gd name="connsiteX23" fmla="*/ 7304 w 8657"/>
              <a:gd name="connsiteY23" fmla="*/ 5185 h 10000"/>
              <a:gd name="connsiteX24" fmla="*/ 7992 w 8657"/>
              <a:gd name="connsiteY24" fmla="*/ 6159 h 10000"/>
              <a:gd name="connsiteX25" fmla="*/ 8657 w 8657"/>
              <a:gd name="connsiteY25" fmla="*/ 6804 h 10000"/>
              <a:gd name="connsiteX26" fmla="*/ 8657 w 8657"/>
              <a:gd name="connsiteY26" fmla="*/ 7409 h 10000"/>
              <a:gd name="connsiteX27" fmla="*/ 8657 w 8657"/>
              <a:gd name="connsiteY27" fmla="*/ 7735 h 10000"/>
              <a:gd name="connsiteX28" fmla="*/ 8657 w 8657"/>
              <a:gd name="connsiteY28" fmla="*/ 8060 h 10000"/>
              <a:gd name="connsiteX29" fmla="*/ 7992 w 8657"/>
              <a:gd name="connsiteY29" fmla="*/ 8060 h 10000"/>
              <a:gd name="connsiteX30" fmla="*/ 7304 w 8657"/>
              <a:gd name="connsiteY30" fmla="*/ 8385 h 10000"/>
              <a:gd name="connsiteX31" fmla="*/ 6641 w 8657"/>
              <a:gd name="connsiteY31" fmla="*/ 8706 h 10000"/>
              <a:gd name="connsiteX32" fmla="*/ 5970 w 8657"/>
              <a:gd name="connsiteY32" fmla="*/ 9036 h 10000"/>
              <a:gd name="connsiteX33" fmla="*/ 4628 w 8657"/>
              <a:gd name="connsiteY33" fmla="*/ 9361 h 10000"/>
              <a:gd name="connsiteX34" fmla="*/ 1939 w 8657"/>
              <a:gd name="connsiteY34" fmla="*/ 10000 h 10000"/>
              <a:gd name="connsiteX0" fmla="*/ 0 w 8456"/>
              <a:gd name="connsiteY0" fmla="*/ 6804 h 10000"/>
              <a:gd name="connsiteX1" fmla="*/ 696 w 8456"/>
              <a:gd name="connsiteY1" fmla="*/ 6480 h 10000"/>
              <a:gd name="connsiteX2" fmla="*/ 1463 w 8456"/>
              <a:gd name="connsiteY2" fmla="*/ 5832 h 10000"/>
              <a:gd name="connsiteX3" fmla="*/ 2238 w 8456"/>
              <a:gd name="connsiteY3" fmla="*/ 5185 h 10000"/>
              <a:gd name="connsiteX4" fmla="*/ 3022 w 8456"/>
              <a:gd name="connsiteY4" fmla="*/ 3890 h 10000"/>
              <a:gd name="connsiteX5" fmla="*/ 3022 w 8456"/>
              <a:gd name="connsiteY5" fmla="*/ 2596 h 10000"/>
              <a:gd name="connsiteX6" fmla="*/ 3802 w 8456"/>
              <a:gd name="connsiteY6" fmla="*/ 1944 h 10000"/>
              <a:gd name="connsiteX7" fmla="*/ 3802 w 8456"/>
              <a:gd name="connsiteY7" fmla="*/ 1298 h 10000"/>
              <a:gd name="connsiteX8" fmla="*/ 3802 w 8456"/>
              <a:gd name="connsiteY8" fmla="*/ 971 h 10000"/>
              <a:gd name="connsiteX9" fmla="*/ 4577 w 8456"/>
              <a:gd name="connsiteY9" fmla="*/ 650 h 10000"/>
              <a:gd name="connsiteX10" fmla="*/ 4577 w 8456"/>
              <a:gd name="connsiteY10" fmla="*/ 327 h 10000"/>
              <a:gd name="connsiteX11" fmla="*/ 4577 w 8456"/>
              <a:gd name="connsiteY11" fmla="*/ 0 h 10000"/>
              <a:gd name="connsiteX12" fmla="*/ 4577 w 8456"/>
              <a:gd name="connsiteY12" fmla="*/ 0 h 10000"/>
              <a:gd name="connsiteX13" fmla="*/ 5352 w 8456"/>
              <a:gd name="connsiteY13" fmla="*/ 0 h 10000"/>
              <a:gd name="connsiteX14" fmla="*/ 5352 w 8456"/>
              <a:gd name="connsiteY14" fmla="*/ 0 h 10000"/>
              <a:gd name="connsiteX15" fmla="*/ 5352 w 8456"/>
              <a:gd name="connsiteY15" fmla="*/ 327 h 10000"/>
              <a:gd name="connsiteX16" fmla="*/ 6127 w 8456"/>
              <a:gd name="connsiteY16" fmla="*/ 650 h 10000"/>
              <a:gd name="connsiteX17" fmla="*/ 6127 w 8456"/>
              <a:gd name="connsiteY17" fmla="*/ 971 h 10000"/>
              <a:gd name="connsiteX18" fmla="*/ 6127 w 8456"/>
              <a:gd name="connsiteY18" fmla="*/ 1621 h 10000"/>
              <a:gd name="connsiteX19" fmla="*/ 6127 w 8456"/>
              <a:gd name="connsiteY19" fmla="*/ 2267 h 10000"/>
              <a:gd name="connsiteX20" fmla="*/ 6127 w 8456"/>
              <a:gd name="connsiteY20" fmla="*/ 2917 h 10000"/>
              <a:gd name="connsiteX21" fmla="*/ 6893 w 8456"/>
              <a:gd name="connsiteY21" fmla="*/ 4213 h 10000"/>
              <a:gd name="connsiteX22" fmla="*/ 6893 w 8456"/>
              <a:gd name="connsiteY22" fmla="*/ 5185 h 10000"/>
              <a:gd name="connsiteX23" fmla="*/ 7688 w 8456"/>
              <a:gd name="connsiteY23" fmla="*/ 6159 h 10000"/>
              <a:gd name="connsiteX24" fmla="*/ 8456 w 8456"/>
              <a:gd name="connsiteY24" fmla="*/ 6804 h 10000"/>
              <a:gd name="connsiteX25" fmla="*/ 8456 w 8456"/>
              <a:gd name="connsiteY25" fmla="*/ 7409 h 10000"/>
              <a:gd name="connsiteX26" fmla="*/ 8456 w 8456"/>
              <a:gd name="connsiteY26" fmla="*/ 7735 h 10000"/>
              <a:gd name="connsiteX27" fmla="*/ 8456 w 8456"/>
              <a:gd name="connsiteY27" fmla="*/ 8060 h 10000"/>
              <a:gd name="connsiteX28" fmla="*/ 7688 w 8456"/>
              <a:gd name="connsiteY28" fmla="*/ 8060 h 10000"/>
              <a:gd name="connsiteX29" fmla="*/ 6893 w 8456"/>
              <a:gd name="connsiteY29" fmla="*/ 8385 h 10000"/>
              <a:gd name="connsiteX30" fmla="*/ 6127 w 8456"/>
              <a:gd name="connsiteY30" fmla="*/ 8706 h 10000"/>
              <a:gd name="connsiteX31" fmla="*/ 5352 w 8456"/>
              <a:gd name="connsiteY31" fmla="*/ 9036 h 10000"/>
              <a:gd name="connsiteX32" fmla="*/ 3802 w 8456"/>
              <a:gd name="connsiteY32" fmla="*/ 9361 h 10000"/>
              <a:gd name="connsiteX33" fmla="*/ 696 w 8456"/>
              <a:gd name="connsiteY33" fmla="*/ 10000 h 10000"/>
              <a:gd name="connsiteX0" fmla="*/ 0 w 10000"/>
              <a:gd name="connsiteY0" fmla="*/ 6804 h 9361"/>
              <a:gd name="connsiteX1" fmla="*/ 823 w 10000"/>
              <a:gd name="connsiteY1" fmla="*/ 6480 h 9361"/>
              <a:gd name="connsiteX2" fmla="*/ 1730 w 10000"/>
              <a:gd name="connsiteY2" fmla="*/ 5832 h 9361"/>
              <a:gd name="connsiteX3" fmla="*/ 2647 w 10000"/>
              <a:gd name="connsiteY3" fmla="*/ 5185 h 9361"/>
              <a:gd name="connsiteX4" fmla="*/ 3574 w 10000"/>
              <a:gd name="connsiteY4" fmla="*/ 3890 h 9361"/>
              <a:gd name="connsiteX5" fmla="*/ 3574 w 10000"/>
              <a:gd name="connsiteY5" fmla="*/ 2596 h 9361"/>
              <a:gd name="connsiteX6" fmla="*/ 4496 w 10000"/>
              <a:gd name="connsiteY6" fmla="*/ 1944 h 9361"/>
              <a:gd name="connsiteX7" fmla="*/ 4496 w 10000"/>
              <a:gd name="connsiteY7" fmla="*/ 1298 h 9361"/>
              <a:gd name="connsiteX8" fmla="*/ 4496 w 10000"/>
              <a:gd name="connsiteY8" fmla="*/ 971 h 9361"/>
              <a:gd name="connsiteX9" fmla="*/ 5413 w 10000"/>
              <a:gd name="connsiteY9" fmla="*/ 650 h 9361"/>
              <a:gd name="connsiteX10" fmla="*/ 5413 w 10000"/>
              <a:gd name="connsiteY10" fmla="*/ 327 h 9361"/>
              <a:gd name="connsiteX11" fmla="*/ 5413 w 10000"/>
              <a:gd name="connsiteY11" fmla="*/ 0 h 9361"/>
              <a:gd name="connsiteX12" fmla="*/ 5413 w 10000"/>
              <a:gd name="connsiteY12" fmla="*/ 0 h 9361"/>
              <a:gd name="connsiteX13" fmla="*/ 6329 w 10000"/>
              <a:gd name="connsiteY13" fmla="*/ 0 h 9361"/>
              <a:gd name="connsiteX14" fmla="*/ 6329 w 10000"/>
              <a:gd name="connsiteY14" fmla="*/ 0 h 9361"/>
              <a:gd name="connsiteX15" fmla="*/ 6329 w 10000"/>
              <a:gd name="connsiteY15" fmla="*/ 327 h 9361"/>
              <a:gd name="connsiteX16" fmla="*/ 7246 w 10000"/>
              <a:gd name="connsiteY16" fmla="*/ 650 h 9361"/>
              <a:gd name="connsiteX17" fmla="*/ 7246 w 10000"/>
              <a:gd name="connsiteY17" fmla="*/ 971 h 9361"/>
              <a:gd name="connsiteX18" fmla="*/ 7246 w 10000"/>
              <a:gd name="connsiteY18" fmla="*/ 1621 h 9361"/>
              <a:gd name="connsiteX19" fmla="*/ 7246 w 10000"/>
              <a:gd name="connsiteY19" fmla="*/ 2267 h 9361"/>
              <a:gd name="connsiteX20" fmla="*/ 7246 w 10000"/>
              <a:gd name="connsiteY20" fmla="*/ 2917 h 9361"/>
              <a:gd name="connsiteX21" fmla="*/ 8152 w 10000"/>
              <a:gd name="connsiteY21" fmla="*/ 4213 h 9361"/>
              <a:gd name="connsiteX22" fmla="*/ 8152 w 10000"/>
              <a:gd name="connsiteY22" fmla="*/ 5185 h 9361"/>
              <a:gd name="connsiteX23" fmla="*/ 9092 w 10000"/>
              <a:gd name="connsiteY23" fmla="*/ 6159 h 9361"/>
              <a:gd name="connsiteX24" fmla="*/ 10000 w 10000"/>
              <a:gd name="connsiteY24" fmla="*/ 6804 h 9361"/>
              <a:gd name="connsiteX25" fmla="*/ 10000 w 10000"/>
              <a:gd name="connsiteY25" fmla="*/ 7409 h 9361"/>
              <a:gd name="connsiteX26" fmla="*/ 10000 w 10000"/>
              <a:gd name="connsiteY26" fmla="*/ 7735 h 9361"/>
              <a:gd name="connsiteX27" fmla="*/ 10000 w 10000"/>
              <a:gd name="connsiteY27" fmla="*/ 8060 h 9361"/>
              <a:gd name="connsiteX28" fmla="*/ 9092 w 10000"/>
              <a:gd name="connsiteY28" fmla="*/ 8060 h 9361"/>
              <a:gd name="connsiteX29" fmla="*/ 8152 w 10000"/>
              <a:gd name="connsiteY29" fmla="*/ 8385 h 9361"/>
              <a:gd name="connsiteX30" fmla="*/ 7246 w 10000"/>
              <a:gd name="connsiteY30" fmla="*/ 8706 h 9361"/>
              <a:gd name="connsiteX31" fmla="*/ 6329 w 10000"/>
              <a:gd name="connsiteY31" fmla="*/ 9036 h 9361"/>
              <a:gd name="connsiteX32" fmla="*/ 4496 w 10000"/>
              <a:gd name="connsiteY32" fmla="*/ 9361 h 9361"/>
              <a:gd name="connsiteX0" fmla="*/ 0 w 10000"/>
              <a:gd name="connsiteY0" fmla="*/ 7268 h 9653"/>
              <a:gd name="connsiteX1" fmla="*/ 823 w 10000"/>
              <a:gd name="connsiteY1" fmla="*/ 6922 h 9653"/>
              <a:gd name="connsiteX2" fmla="*/ 1730 w 10000"/>
              <a:gd name="connsiteY2" fmla="*/ 6230 h 9653"/>
              <a:gd name="connsiteX3" fmla="*/ 2647 w 10000"/>
              <a:gd name="connsiteY3" fmla="*/ 5539 h 9653"/>
              <a:gd name="connsiteX4" fmla="*/ 3574 w 10000"/>
              <a:gd name="connsiteY4" fmla="*/ 4156 h 9653"/>
              <a:gd name="connsiteX5" fmla="*/ 3574 w 10000"/>
              <a:gd name="connsiteY5" fmla="*/ 2773 h 9653"/>
              <a:gd name="connsiteX6" fmla="*/ 4496 w 10000"/>
              <a:gd name="connsiteY6" fmla="*/ 2077 h 9653"/>
              <a:gd name="connsiteX7" fmla="*/ 4496 w 10000"/>
              <a:gd name="connsiteY7" fmla="*/ 1387 h 9653"/>
              <a:gd name="connsiteX8" fmla="*/ 4496 w 10000"/>
              <a:gd name="connsiteY8" fmla="*/ 1037 h 9653"/>
              <a:gd name="connsiteX9" fmla="*/ 5413 w 10000"/>
              <a:gd name="connsiteY9" fmla="*/ 694 h 9653"/>
              <a:gd name="connsiteX10" fmla="*/ 5413 w 10000"/>
              <a:gd name="connsiteY10" fmla="*/ 349 h 9653"/>
              <a:gd name="connsiteX11" fmla="*/ 5413 w 10000"/>
              <a:gd name="connsiteY11" fmla="*/ 0 h 9653"/>
              <a:gd name="connsiteX12" fmla="*/ 5413 w 10000"/>
              <a:gd name="connsiteY12" fmla="*/ 0 h 9653"/>
              <a:gd name="connsiteX13" fmla="*/ 6329 w 10000"/>
              <a:gd name="connsiteY13" fmla="*/ 0 h 9653"/>
              <a:gd name="connsiteX14" fmla="*/ 6329 w 10000"/>
              <a:gd name="connsiteY14" fmla="*/ 0 h 9653"/>
              <a:gd name="connsiteX15" fmla="*/ 6329 w 10000"/>
              <a:gd name="connsiteY15" fmla="*/ 349 h 9653"/>
              <a:gd name="connsiteX16" fmla="*/ 7246 w 10000"/>
              <a:gd name="connsiteY16" fmla="*/ 694 h 9653"/>
              <a:gd name="connsiteX17" fmla="*/ 7246 w 10000"/>
              <a:gd name="connsiteY17" fmla="*/ 1037 h 9653"/>
              <a:gd name="connsiteX18" fmla="*/ 7246 w 10000"/>
              <a:gd name="connsiteY18" fmla="*/ 1732 h 9653"/>
              <a:gd name="connsiteX19" fmla="*/ 7246 w 10000"/>
              <a:gd name="connsiteY19" fmla="*/ 2422 h 9653"/>
              <a:gd name="connsiteX20" fmla="*/ 7246 w 10000"/>
              <a:gd name="connsiteY20" fmla="*/ 3116 h 9653"/>
              <a:gd name="connsiteX21" fmla="*/ 8152 w 10000"/>
              <a:gd name="connsiteY21" fmla="*/ 4501 h 9653"/>
              <a:gd name="connsiteX22" fmla="*/ 8152 w 10000"/>
              <a:gd name="connsiteY22" fmla="*/ 5539 h 9653"/>
              <a:gd name="connsiteX23" fmla="*/ 9092 w 10000"/>
              <a:gd name="connsiteY23" fmla="*/ 6579 h 9653"/>
              <a:gd name="connsiteX24" fmla="*/ 10000 w 10000"/>
              <a:gd name="connsiteY24" fmla="*/ 7268 h 9653"/>
              <a:gd name="connsiteX25" fmla="*/ 10000 w 10000"/>
              <a:gd name="connsiteY25" fmla="*/ 7915 h 9653"/>
              <a:gd name="connsiteX26" fmla="*/ 10000 w 10000"/>
              <a:gd name="connsiteY26" fmla="*/ 8263 h 9653"/>
              <a:gd name="connsiteX27" fmla="*/ 10000 w 10000"/>
              <a:gd name="connsiteY27" fmla="*/ 8610 h 9653"/>
              <a:gd name="connsiteX28" fmla="*/ 9092 w 10000"/>
              <a:gd name="connsiteY28" fmla="*/ 8610 h 9653"/>
              <a:gd name="connsiteX29" fmla="*/ 8152 w 10000"/>
              <a:gd name="connsiteY29" fmla="*/ 8957 h 9653"/>
              <a:gd name="connsiteX30" fmla="*/ 7246 w 10000"/>
              <a:gd name="connsiteY30" fmla="*/ 9300 h 9653"/>
              <a:gd name="connsiteX31" fmla="*/ 6329 w 10000"/>
              <a:gd name="connsiteY31" fmla="*/ 9653 h 9653"/>
              <a:gd name="connsiteX0" fmla="*/ 0 w 10000"/>
              <a:gd name="connsiteY0" fmla="*/ 7529 h 10000"/>
              <a:gd name="connsiteX1" fmla="*/ 823 w 10000"/>
              <a:gd name="connsiteY1" fmla="*/ 7171 h 10000"/>
              <a:gd name="connsiteX2" fmla="*/ 1730 w 10000"/>
              <a:gd name="connsiteY2" fmla="*/ 6454 h 10000"/>
              <a:gd name="connsiteX3" fmla="*/ 2647 w 10000"/>
              <a:gd name="connsiteY3" fmla="*/ 5738 h 10000"/>
              <a:gd name="connsiteX4" fmla="*/ 3574 w 10000"/>
              <a:gd name="connsiteY4" fmla="*/ 4305 h 10000"/>
              <a:gd name="connsiteX5" fmla="*/ 3574 w 10000"/>
              <a:gd name="connsiteY5" fmla="*/ 2873 h 10000"/>
              <a:gd name="connsiteX6" fmla="*/ 4496 w 10000"/>
              <a:gd name="connsiteY6" fmla="*/ 2152 h 10000"/>
              <a:gd name="connsiteX7" fmla="*/ 4496 w 10000"/>
              <a:gd name="connsiteY7" fmla="*/ 1437 h 10000"/>
              <a:gd name="connsiteX8" fmla="*/ 4496 w 10000"/>
              <a:gd name="connsiteY8" fmla="*/ 1074 h 10000"/>
              <a:gd name="connsiteX9" fmla="*/ 5413 w 10000"/>
              <a:gd name="connsiteY9" fmla="*/ 719 h 10000"/>
              <a:gd name="connsiteX10" fmla="*/ 5413 w 10000"/>
              <a:gd name="connsiteY10" fmla="*/ 362 h 10000"/>
              <a:gd name="connsiteX11" fmla="*/ 5413 w 10000"/>
              <a:gd name="connsiteY11" fmla="*/ 0 h 10000"/>
              <a:gd name="connsiteX12" fmla="*/ 5413 w 10000"/>
              <a:gd name="connsiteY12" fmla="*/ 0 h 10000"/>
              <a:gd name="connsiteX13" fmla="*/ 6329 w 10000"/>
              <a:gd name="connsiteY13" fmla="*/ 0 h 10000"/>
              <a:gd name="connsiteX14" fmla="*/ 6329 w 10000"/>
              <a:gd name="connsiteY14" fmla="*/ 0 h 10000"/>
              <a:gd name="connsiteX15" fmla="*/ 6329 w 10000"/>
              <a:gd name="connsiteY15" fmla="*/ 362 h 10000"/>
              <a:gd name="connsiteX16" fmla="*/ 7246 w 10000"/>
              <a:gd name="connsiteY16" fmla="*/ 719 h 10000"/>
              <a:gd name="connsiteX17" fmla="*/ 7246 w 10000"/>
              <a:gd name="connsiteY17" fmla="*/ 1074 h 10000"/>
              <a:gd name="connsiteX18" fmla="*/ 7246 w 10000"/>
              <a:gd name="connsiteY18" fmla="*/ 1794 h 10000"/>
              <a:gd name="connsiteX19" fmla="*/ 7246 w 10000"/>
              <a:gd name="connsiteY19" fmla="*/ 2509 h 10000"/>
              <a:gd name="connsiteX20" fmla="*/ 7246 w 10000"/>
              <a:gd name="connsiteY20" fmla="*/ 3228 h 10000"/>
              <a:gd name="connsiteX21" fmla="*/ 8152 w 10000"/>
              <a:gd name="connsiteY21" fmla="*/ 4663 h 10000"/>
              <a:gd name="connsiteX22" fmla="*/ 8152 w 10000"/>
              <a:gd name="connsiteY22" fmla="*/ 5738 h 10000"/>
              <a:gd name="connsiteX23" fmla="*/ 9092 w 10000"/>
              <a:gd name="connsiteY23" fmla="*/ 6815 h 10000"/>
              <a:gd name="connsiteX24" fmla="*/ 10000 w 10000"/>
              <a:gd name="connsiteY24" fmla="*/ 7529 h 10000"/>
              <a:gd name="connsiteX25" fmla="*/ 10000 w 10000"/>
              <a:gd name="connsiteY25" fmla="*/ 8200 h 10000"/>
              <a:gd name="connsiteX26" fmla="*/ 10000 w 10000"/>
              <a:gd name="connsiteY26" fmla="*/ 8560 h 10000"/>
              <a:gd name="connsiteX27" fmla="*/ 10000 w 10000"/>
              <a:gd name="connsiteY27" fmla="*/ 8920 h 10000"/>
              <a:gd name="connsiteX28" fmla="*/ 9092 w 10000"/>
              <a:gd name="connsiteY28" fmla="*/ 8920 h 10000"/>
              <a:gd name="connsiteX29" fmla="*/ 8152 w 10000"/>
              <a:gd name="connsiteY29" fmla="*/ 9279 h 10000"/>
              <a:gd name="connsiteX30" fmla="*/ 6329 w 10000"/>
              <a:gd name="connsiteY30" fmla="*/ 10000 h 10000"/>
              <a:gd name="connsiteX0" fmla="*/ 0 w 10000"/>
              <a:gd name="connsiteY0" fmla="*/ 7529 h 9279"/>
              <a:gd name="connsiteX1" fmla="*/ 823 w 10000"/>
              <a:gd name="connsiteY1" fmla="*/ 7171 h 9279"/>
              <a:gd name="connsiteX2" fmla="*/ 1730 w 10000"/>
              <a:gd name="connsiteY2" fmla="*/ 6454 h 9279"/>
              <a:gd name="connsiteX3" fmla="*/ 2647 w 10000"/>
              <a:gd name="connsiteY3" fmla="*/ 5738 h 9279"/>
              <a:gd name="connsiteX4" fmla="*/ 3574 w 10000"/>
              <a:gd name="connsiteY4" fmla="*/ 4305 h 9279"/>
              <a:gd name="connsiteX5" fmla="*/ 3574 w 10000"/>
              <a:gd name="connsiteY5" fmla="*/ 2873 h 9279"/>
              <a:gd name="connsiteX6" fmla="*/ 4496 w 10000"/>
              <a:gd name="connsiteY6" fmla="*/ 2152 h 9279"/>
              <a:gd name="connsiteX7" fmla="*/ 4496 w 10000"/>
              <a:gd name="connsiteY7" fmla="*/ 1437 h 9279"/>
              <a:gd name="connsiteX8" fmla="*/ 4496 w 10000"/>
              <a:gd name="connsiteY8" fmla="*/ 1074 h 9279"/>
              <a:gd name="connsiteX9" fmla="*/ 5413 w 10000"/>
              <a:gd name="connsiteY9" fmla="*/ 719 h 9279"/>
              <a:gd name="connsiteX10" fmla="*/ 5413 w 10000"/>
              <a:gd name="connsiteY10" fmla="*/ 362 h 9279"/>
              <a:gd name="connsiteX11" fmla="*/ 5413 w 10000"/>
              <a:gd name="connsiteY11" fmla="*/ 0 h 9279"/>
              <a:gd name="connsiteX12" fmla="*/ 5413 w 10000"/>
              <a:gd name="connsiteY12" fmla="*/ 0 h 9279"/>
              <a:gd name="connsiteX13" fmla="*/ 6329 w 10000"/>
              <a:gd name="connsiteY13" fmla="*/ 0 h 9279"/>
              <a:gd name="connsiteX14" fmla="*/ 6329 w 10000"/>
              <a:gd name="connsiteY14" fmla="*/ 0 h 9279"/>
              <a:gd name="connsiteX15" fmla="*/ 6329 w 10000"/>
              <a:gd name="connsiteY15" fmla="*/ 362 h 9279"/>
              <a:gd name="connsiteX16" fmla="*/ 7246 w 10000"/>
              <a:gd name="connsiteY16" fmla="*/ 719 h 9279"/>
              <a:gd name="connsiteX17" fmla="*/ 7246 w 10000"/>
              <a:gd name="connsiteY17" fmla="*/ 1074 h 9279"/>
              <a:gd name="connsiteX18" fmla="*/ 7246 w 10000"/>
              <a:gd name="connsiteY18" fmla="*/ 1794 h 9279"/>
              <a:gd name="connsiteX19" fmla="*/ 7246 w 10000"/>
              <a:gd name="connsiteY19" fmla="*/ 2509 h 9279"/>
              <a:gd name="connsiteX20" fmla="*/ 7246 w 10000"/>
              <a:gd name="connsiteY20" fmla="*/ 3228 h 9279"/>
              <a:gd name="connsiteX21" fmla="*/ 8152 w 10000"/>
              <a:gd name="connsiteY21" fmla="*/ 4663 h 9279"/>
              <a:gd name="connsiteX22" fmla="*/ 8152 w 10000"/>
              <a:gd name="connsiteY22" fmla="*/ 5738 h 9279"/>
              <a:gd name="connsiteX23" fmla="*/ 9092 w 10000"/>
              <a:gd name="connsiteY23" fmla="*/ 6815 h 9279"/>
              <a:gd name="connsiteX24" fmla="*/ 10000 w 10000"/>
              <a:gd name="connsiteY24" fmla="*/ 7529 h 9279"/>
              <a:gd name="connsiteX25" fmla="*/ 10000 w 10000"/>
              <a:gd name="connsiteY25" fmla="*/ 8200 h 9279"/>
              <a:gd name="connsiteX26" fmla="*/ 10000 w 10000"/>
              <a:gd name="connsiteY26" fmla="*/ 8560 h 9279"/>
              <a:gd name="connsiteX27" fmla="*/ 10000 w 10000"/>
              <a:gd name="connsiteY27" fmla="*/ 8920 h 9279"/>
              <a:gd name="connsiteX28" fmla="*/ 9092 w 10000"/>
              <a:gd name="connsiteY28" fmla="*/ 8920 h 9279"/>
              <a:gd name="connsiteX29" fmla="*/ 8152 w 10000"/>
              <a:gd name="connsiteY29" fmla="*/ 9279 h 9279"/>
              <a:gd name="connsiteX0" fmla="*/ 0 w 10000"/>
              <a:gd name="connsiteY0" fmla="*/ 8114 h 9613"/>
              <a:gd name="connsiteX1" fmla="*/ 823 w 10000"/>
              <a:gd name="connsiteY1" fmla="*/ 7728 h 9613"/>
              <a:gd name="connsiteX2" fmla="*/ 1730 w 10000"/>
              <a:gd name="connsiteY2" fmla="*/ 6955 h 9613"/>
              <a:gd name="connsiteX3" fmla="*/ 2647 w 10000"/>
              <a:gd name="connsiteY3" fmla="*/ 6184 h 9613"/>
              <a:gd name="connsiteX4" fmla="*/ 3574 w 10000"/>
              <a:gd name="connsiteY4" fmla="*/ 4640 h 9613"/>
              <a:gd name="connsiteX5" fmla="*/ 3574 w 10000"/>
              <a:gd name="connsiteY5" fmla="*/ 3096 h 9613"/>
              <a:gd name="connsiteX6" fmla="*/ 4496 w 10000"/>
              <a:gd name="connsiteY6" fmla="*/ 2319 h 9613"/>
              <a:gd name="connsiteX7" fmla="*/ 4496 w 10000"/>
              <a:gd name="connsiteY7" fmla="*/ 1549 h 9613"/>
              <a:gd name="connsiteX8" fmla="*/ 4496 w 10000"/>
              <a:gd name="connsiteY8" fmla="*/ 1157 h 9613"/>
              <a:gd name="connsiteX9" fmla="*/ 5413 w 10000"/>
              <a:gd name="connsiteY9" fmla="*/ 775 h 9613"/>
              <a:gd name="connsiteX10" fmla="*/ 5413 w 10000"/>
              <a:gd name="connsiteY10" fmla="*/ 390 h 9613"/>
              <a:gd name="connsiteX11" fmla="*/ 5413 w 10000"/>
              <a:gd name="connsiteY11" fmla="*/ 0 h 9613"/>
              <a:gd name="connsiteX12" fmla="*/ 5413 w 10000"/>
              <a:gd name="connsiteY12" fmla="*/ 0 h 9613"/>
              <a:gd name="connsiteX13" fmla="*/ 6329 w 10000"/>
              <a:gd name="connsiteY13" fmla="*/ 0 h 9613"/>
              <a:gd name="connsiteX14" fmla="*/ 6329 w 10000"/>
              <a:gd name="connsiteY14" fmla="*/ 0 h 9613"/>
              <a:gd name="connsiteX15" fmla="*/ 6329 w 10000"/>
              <a:gd name="connsiteY15" fmla="*/ 390 h 9613"/>
              <a:gd name="connsiteX16" fmla="*/ 7246 w 10000"/>
              <a:gd name="connsiteY16" fmla="*/ 775 h 9613"/>
              <a:gd name="connsiteX17" fmla="*/ 7246 w 10000"/>
              <a:gd name="connsiteY17" fmla="*/ 1157 h 9613"/>
              <a:gd name="connsiteX18" fmla="*/ 7246 w 10000"/>
              <a:gd name="connsiteY18" fmla="*/ 1933 h 9613"/>
              <a:gd name="connsiteX19" fmla="*/ 7246 w 10000"/>
              <a:gd name="connsiteY19" fmla="*/ 2704 h 9613"/>
              <a:gd name="connsiteX20" fmla="*/ 7246 w 10000"/>
              <a:gd name="connsiteY20" fmla="*/ 3479 h 9613"/>
              <a:gd name="connsiteX21" fmla="*/ 8152 w 10000"/>
              <a:gd name="connsiteY21" fmla="*/ 5025 h 9613"/>
              <a:gd name="connsiteX22" fmla="*/ 8152 w 10000"/>
              <a:gd name="connsiteY22" fmla="*/ 6184 h 9613"/>
              <a:gd name="connsiteX23" fmla="*/ 9092 w 10000"/>
              <a:gd name="connsiteY23" fmla="*/ 7345 h 9613"/>
              <a:gd name="connsiteX24" fmla="*/ 10000 w 10000"/>
              <a:gd name="connsiteY24" fmla="*/ 8114 h 9613"/>
              <a:gd name="connsiteX25" fmla="*/ 10000 w 10000"/>
              <a:gd name="connsiteY25" fmla="*/ 8837 h 9613"/>
              <a:gd name="connsiteX26" fmla="*/ 10000 w 10000"/>
              <a:gd name="connsiteY26" fmla="*/ 9225 h 9613"/>
              <a:gd name="connsiteX27" fmla="*/ 10000 w 10000"/>
              <a:gd name="connsiteY27" fmla="*/ 9613 h 9613"/>
              <a:gd name="connsiteX28" fmla="*/ 9092 w 10000"/>
              <a:gd name="connsiteY28" fmla="*/ 9613 h 9613"/>
              <a:gd name="connsiteX0" fmla="*/ 0 w 10000"/>
              <a:gd name="connsiteY0" fmla="*/ 8441 h 10000"/>
              <a:gd name="connsiteX1" fmla="*/ 823 w 10000"/>
              <a:gd name="connsiteY1" fmla="*/ 8039 h 10000"/>
              <a:gd name="connsiteX2" fmla="*/ 1730 w 10000"/>
              <a:gd name="connsiteY2" fmla="*/ 7235 h 10000"/>
              <a:gd name="connsiteX3" fmla="*/ 2647 w 10000"/>
              <a:gd name="connsiteY3" fmla="*/ 6433 h 10000"/>
              <a:gd name="connsiteX4" fmla="*/ 3574 w 10000"/>
              <a:gd name="connsiteY4" fmla="*/ 4827 h 10000"/>
              <a:gd name="connsiteX5" fmla="*/ 3574 w 10000"/>
              <a:gd name="connsiteY5" fmla="*/ 3221 h 10000"/>
              <a:gd name="connsiteX6" fmla="*/ 4496 w 10000"/>
              <a:gd name="connsiteY6" fmla="*/ 2412 h 10000"/>
              <a:gd name="connsiteX7" fmla="*/ 4496 w 10000"/>
              <a:gd name="connsiteY7" fmla="*/ 1611 h 10000"/>
              <a:gd name="connsiteX8" fmla="*/ 4496 w 10000"/>
              <a:gd name="connsiteY8" fmla="*/ 1204 h 10000"/>
              <a:gd name="connsiteX9" fmla="*/ 5413 w 10000"/>
              <a:gd name="connsiteY9" fmla="*/ 806 h 10000"/>
              <a:gd name="connsiteX10" fmla="*/ 5413 w 10000"/>
              <a:gd name="connsiteY10" fmla="*/ 406 h 10000"/>
              <a:gd name="connsiteX11" fmla="*/ 5413 w 10000"/>
              <a:gd name="connsiteY11" fmla="*/ 0 h 10000"/>
              <a:gd name="connsiteX12" fmla="*/ 5413 w 10000"/>
              <a:gd name="connsiteY12" fmla="*/ 0 h 10000"/>
              <a:gd name="connsiteX13" fmla="*/ 6329 w 10000"/>
              <a:gd name="connsiteY13" fmla="*/ 0 h 10000"/>
              <a:gd name="connsiteX14" fmla="*/ 6329 w 10000"/>
              <a:gd name="connsiteY14" fmla="*/ 0 h 10000"/>
              <a:gd name="connsiteX15" fmla="*/ 6329 w 10000"/>
              <a:gd name="connsiteY15" fmla="*/ 406 h 10000"/>
              <a:gd name="connsiteX16" fmla="*/ 7246 w 10000"/>
              <a:gd name="connsiteY16" fmla="*/ 806 h 10000"/>
              <a:gd name="connsiteX17" fmla="*/ 7246 w 10000"/>
              <a:gd name="connsiteY17" fmla="*/ 1204 h 10000"/>
              <a:gd name="connsiteX18" fmla="*/ 7246 w 10000"/>
              <a:gd name="connsiteY18" fmla="*/ 2011 h 10000"/>
              <a:gd name="connsiteX19" fmla="*/ 7246 w 10000"/>
              <a:gd name="connsiteY19" fmla="*/ 2813 h 10000"/>
              <a:gd name="connsiteX20" fmla="*/ 7246 w 10000"/>
              <a:gd name="connsiteY20" fmla="*/ 3619 h 10000"/>
              <a:gd name="connsiteX21" fmla="*/ 8152 w 10000"/>
              <a:gd name="connsiteY21" fmla="*/ 5227 h 10000"/>
              <a:gd name="connsiteX22" fmla="*/ 8152 w 10000"/>
              <a:gd name="connsiteY22" fmla="*/ 6433 h 10000"/>
              <a:gd name="connsiteX23" fmla="*/ 9092 w 10000"/>
              <a:gd name="connsiteY23" fmla="*/ 7641 h 10000"/>
              <a:gd name="connsiteX24" fmla="*/ 10000 w 10000"/>
              <a:gd name="connsiteY24" fmla="*/ 8441 h 10000"/>
              <a:gd name="connsiteX25" fmla="*/ 10000 w 10000"/>
              <a:gd name="connsiteY25" fmla="*/ 9193 h 10000"/>
              <a:gd name="connsiteX26" fmla="*/ 10000 w 10000"/>
              <a:gd name="connsiteY26" fmla="*/ 9596 h 10000"/>
              <a:gd name="connsiteX27" fmla="*/ 10000 w 10000"/>
              <a:gd name="connsiteY27" fmla="*/ 10000 h 10000"/>
              <a:gd name="connsiteX0" fmla="*/ 0 w 10000"/>
              <a:gd name="connsiteY0" fmla="*/ 8441 h 9596"/>
              <a:gd name="connsiteX1" fmla="*/ 823 w 10000"/>
              <a:gd name="connsiteY1" fmla="*/ 8039 h 9596"/>
              <a:gd name="connsiteX2" fmla="*/ 1730 w 10000"/>
              <a:gd name="connsiteY2" fmla="*/ 7235 h 9596"/>
              <a:gd name="connsiteX3" fmla="*/ 2647 w 10000"/>
              <a:gd name="connsiteY3" fmla="*/ 6433 h 9596"/>
              <a:gd name="connsiteX4" fmla="*/ 3574 w 10000"/>
              <a:gd name="connsiteY4" fmla="*/ 4827 h 9596"/>
              <a:gd name="connsiteX5" fmla="*/ 3574 w 10000"/>
              <a:gd name="connsiteY5" fmla="*/ 3221 h 9596"/>
              <a:gd name="connsiteX6" fmla="*/ 4496 w 10000"/>
              <a:gd name="connsiteY6" fmla="*/ 2412 h 9596"/>
              <a:gd name="connsiteX7" fmla="*/ 4496 w 10000"/>
              <a:gd name="connsiteY7" fmla="*/ 1611 h 9596"/>
              <a:gd name="connsiteX8" fmla="*/ 4496 w 10000"/>
              <a:gd name="connsiteY8" fmla="*/ 1204 h 9596"/>
              <a:gd name="connsiteX9" fmla="*/ 5413 w 10000"/>
              <a:gd name="connsiteY9" fmla="*/ 806 h 9596"/>
              <a:gd name="connsiteX10" fmla="*/ 5413 w 10000"/>
              <a:gd name="connsiteY10" fmla="*/ 406 h 9596"/>
              <a:gd name="connsiteX11" fmla="*/ 5413 w 10000"/>
              <a:gd name="connsiteY11" fmla="*/ 0 h 9596"/>
              <a:gd name="connsiteX12" fmla="*/ 5413 w 10000"/>
              <a:gd name="connsiteY12" fmla="*/ 0 h 9596"/>
              <a:gd name="connsiteX13" fmla="*/ 6329 w 10000"/>
              <a:gd name="connsiteY13" fmla="*/ 0 h 9596"/>
              <a:gd name="connsiteX14" fmla="*/ 6329 w 10000"/>
              <a:gd name="connsiteY14" fmla="*/ 0 h 9596"/>
              <a:gd name="connsiteX15" fmla="*/ 6329 w 10000"/>
              <a:gd name="connsiteY15" fmla="*/ 406 h 9596"/>
              <a:gd name="connsiteX16" fmla="*/ 7246 w 10000"/>
              <a:gd name="connsiteY16" fmla="*/ 806 h 9596"/>
              <a:gd name="connsiteX17" fmla="*/ 7246 w 10000"/>
              <a:gd name="connsiteY17" fmla="*/ 1204 h 9596"/>
              <a:gd name="connsiteX18" fmla="*/ 7246 w 10000"/>
              <a:gd name="connsiteY18" fmla="*/ 2011 h 9596"/>
              <a:gd name="connsiteX19" fmla="*/ 7246 w 10000"/>
              <a:gd name="connsiteY19" fmla="*/ 2813 h 9596"/>
              <a:gd name="connsiteX20" fmla="*/ 7246 w 10000"/>
              <a:gd name="connsiteY20" fmla="*/ 3619 h 9596"/>
              <a:gd name="connsiteX21" fmla="*/ 8152 w 10000"/>
              <a:gd name="connsiteY21" fmla="*/ 5227 h 9596"/>
              <a:gd name="connsiteX22" fmla="*/ 8152 w 10000"/>
              <a:gd name="connsiteY22" fmla="*/ 6433 h 9596"/>
              <a:gd name="connsiteX23" fmla="*/ 9092 w 10000"/>
              <a:gd name="connsiteY23" fmla="*/ 7641 h 9596"/>
              <a:gd name="connsiteX24" fmla="*/ 10000 w 10000"/>
              <a:gd name="connsiteY24" fmla="*/ 8441 h 9596"/>
              <a:gd name="connsiteX25" fmla="*/ 10000 w 10000"/>
              <a:gd name="connsiteY25" fmla="*/ 9193 h 9596"/>
              <a:gd name="connsiteX26" fmla="*/ 10000 w 10000"/>
              <a:gd name="connsiteY26" fmla="*/ 9596 h 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596">
                <a:moveTo>
                  <a:pt x="0" y="8441"/>
                </a:moveTo>
                <a:lnTo>
                  <a:pt x="823" y="8039"/>
                </a:lnTo>
                <a:cubicBezTo>
                  <a:pt x="1118" y="7772"/>
                  <a:pt x="1418" y="7504"/>
                  <a:pt x="1730" y="7235"/>
                </a:cubicBezTo>
                <a:lnTo>
                  <a:pt x="2647" y="6433"/>
                </a:lnTo>
                <a:cubicBezTo>
                  <a:pt x="2962" y="5897"/>
                  <a:pt x="3240" y="5361"/>
                  <a:pt x="3574" y="4827"/>
                </a:cubicBezTo>
                <a:lnTo>
                  <a:pt x="3574" y="3221"/>
                </a:lnTo>
                <a:lnTo>
                  <a:pt x="4496" y="2412"/>
                </a:lnTo>
                <a:lnTo>
                  <a:pt x="4496" y="1611"/>
                </a:lnTo>
                <a:lnTo>
                  <a:pt x="4496" y="1204"/>
                </a:lnTo>
                <a:cubicBezTo>
                  <a:pt x="4771" y="1074"/>
                  <a:pt x="5103" y="934"/>
                  <a:pt x="5413" y="806"/>
                </a:cubicBezTo>
                <a:lnTo>
                  <a:pt x="5413" y="406"/>
                </a:lnTo>
                <a:lnTo>
                  <a:pt x="5413" y="0"/>
                </a:lnTo>
                <a:lnTo>
                  <a:pt x="5413" y="0"/>
                </a:lnTo>
                <a:lnTo>
                  <a:pt x="6329" y="0"/>
                </a:lnTo>
                <a:lnTo>
                  <a:pt x="6329" y="0"/>
                </a:lnTo>
                <a:lnTo>
                  <a:pt x="6329" y="406"/>
                </a:lnTo>
                <a:lnTo>
                  <a:pt x="7246" y="806"/>
                </a:lnTo>
                <a:lnTo>
                  <a:pt x="7246" y="1204"/>
                </a:lnTo>
                <a:lnTo>
                  <a:pt x="7246" y="2011"/>
                </a:lnTo>
                <a:lnTo>
                  <a:pt x="7246" y="2813"/>
                </a:lnTo>
                <a:lnTo>
                  <a:pt x="7246" y="3619"/>
                </a:lnTo>
                <a:cubicBezTo>
                  <a:pt x="7541" y="4151"/>
                  <a:pt x="7858" y="4693"/>
                  <a:pt x="8152" y="5227"/>
                </a:cubicBezTo>
                <a:lnTo>
                  <a:pt x="8152" y="6433"/>
                </a:lnTo>
                <a:cubicBezTo>
                  <a:pt x="8467" y="6840"/>
                  <a:pt x="8769" y="7235"/>
                  <a:pt x="9092" y="7641"/>
                </a:cubicBezTo>
                <a:lnTo>
                  <a:pt x="10000" y="8441"/>
                </a:lnTo>
                <a:lnTo>
                  <a:pt x="10000" y="9193"/>
                </a:lnTo>
                <a:lnTo>
                  <a:pt x="10000" y="9596"/>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5" name="Freeform 67"/>
          <p:cNvSpPr>
            <a:spLocks/>
          </p:cNvSpPr>
          <p:nvPr/>
        </p:nvSpPr>
        <p:spPr bwMode="auto">
          <a:xfrm>
            <a:off x="8024813" y="5878513"/>
            <a:ext cx="517525" cy="163512"/>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343 w 10000"/>
              <a:gd name="connsiteY58" fmla="*/ 2496 h 10000"/>
              <a:gd name="connsiteX59" fmla="*/ 571 w 10000"/>
              <a:gd name="connsiteY59" fmla="*/ 2496 h 10000"/>
              <a:gd name="connsiteX60" fmla="*/ 786 w 10000"/>
              <a:gd name="connsiteY60" fmla="*/ 2356 h 10000"/>
              <a:gd name="connsiteX61" fmla="*/ 1129 w 10000"/>
              <a:gd name="connsiteY61" fmla="*/ 2356 h 10000"/>
              <a:gd name="connsiteX62" fmla="*/ 1471 w 10000"/>
              <a:gd name="connsiteY62" fmla="*/ 2216 h 10000"/>
              <a:gd name="connsiteX63" fmla="*/ 1814 w 10000"/>
              <a:gd name="connsiteY63" fmla="*/ 2077 h 10000"/>
              <a:gd name="connsiteX64" fmla="*/ 2271 w 10000"/>
              <a:gd name="connsiteY64" fmla="*/ 1937 h 10000"/>
              <a:gd name="connsiteX65" fmla="*/ 2729 w 10000"/>
              <a:gd name="connsiteY65" fmla="*/ 1675 h 10000"/>
              <a:gd name="connsiteX66" fmla="*/ 3071 w 10000"/>
              <a:gd name="connsiteY66" fmla="*/ 1536 h 10000"/>
              <a:gd name="connsiteX67" fmla="*/ 3400 w 10000"/>
              <a:gd name="connsiteY67" fmla="*/ 1396 h 10000"/>
              <a:gd name="connsiteX68" fmla="*/ 3743 w 10000"/>
              <a:gd name="connsiteY68" fmla="*/ 1257 h 10000"/>
              <a:gd name="connsiteX69" fmla="*/ 3971 w 10000"/>
              <a:gd name="connsiteY69" fmla="*/ 1117 h 10000"/>
              <a:gd name="connsiteX70" fmla="*/ 4200 w 10000"/>
              <a:gd name="connsiteY70" fmla="*/ 1117 h 10000"/>
              <a:gd name="connsiteX71" fmla="*/ 4429 w 10000"/>
              <a:gd name="connsiteY71" fmla="*/ 977 h 10000"/>
              <a:gd name="connsiteX72" fmla="*/ 4657 w 10000"/>
              <a:gd name="connsiteY72" fmla="*/ 838 h 10000"/>
              <a:gd name="connsiteX73" fmla="*/ 5000 w 10000"/>
              <a:gd name="connsiteY73" fmla="*/ 698 h 10000"/>
              <a:gd name="connsiteX74" fmla="*/ 5229 w 10000"/>
              <a:gd name="connsiteY74" fmla="*/ 558 h 10000"/>
              <a:gd name="connsiteX75" fmla="*/ 5457 w 10000"/>
              <a:gd name="connsiteY75" fmla="*/ 419 h 10000"/>
              <a:gd name="connsiteX76" fmla="*/ 5571 w 10000"/>
              <a:gd name="connsiteY76" fmla="*/ 279 h 10000"/>
              <a:gd name="connsiteX77" fmla="*/ 5686 w 10000"/>
              <a:gd name="connsiteY77" fmla="*/ 140 h 10000"/>
              <a:gd name="connsiteX78" fmla="*/ 5686 w 10000"/>
              <a:gd name="connsiteY78" fmla="*/ 0 h 10000"/>
              <a:gd name="connsiteX79" fmla="*/ 5800 w 10000"/>
              <a:gd name="connsiteY79" fmla="*/ 0 h 10000"/>
              <a:gd name="connsiteX80" fmla="*/ 5914 w 10000"/>
              <a:gd name="connsiteY80" fmla="*/ 0 h 10000"/>
              <a:gd name="connsiteX81" fmla="*/ 6029 w 10000"/>
              <a:gd name="connsiteY81" fmla="*/ 0 h 10000"/>
              <a:gd name="connsiteX82" fmla="*/ 6129 w 10000"/>
              <a:gd name="connsiteY82" fmla="*/ 140 h 10000"/>
              <a:gd name="connsiteX83" fmla="*/ 6243 w 10000"/>
              <a:gd name="connsiteY83" fmla="*/ 140 h 10000"/>
              <a:gd name="connsiteX84" fmla="*/ 6357 w 10000"/>
              <a:gd name="connsiteY84" fmla="*/ 419 h 10000"/>
              <a:gd name="connsiteX85" fmla="*/ 6471 w 10000"/>
              <a:gd name="connsiteY85" fmla="*/ 558 h 10000"/>
              <a:gd name="connsiteX86" fmla="*/ 6586 w 10000"/>
              <a:gd name="connsiteY86" fmla="*/ 698 h 10000"/>
              <a:gd name="connsiteX87" fmla="*/ 6700 w 10000"/>
              <a:gd name="connsiteY87" fmla="*/ 838 h 10000"/>
              <a:gd name="connsiteX88" fmla="*/ 6700 w 10000"/>
              <a:gd name="connsiteY88" fmla="*/ 977 h 10000"/>
              <a:gd name="connsiteX89" fmla="*/ 6700 w 10000"/>
              <a:gd name="connsiteY89" fmla="*/ 1117 h 10000"/>
              <a:gd name="connsiteX90" fmla="*/ 6586 w 10000"/>
              <a:gd name="connsiteY90" fmla="*/ 1117 h 10000"/>
              <a:gd name="connsiteX91" fmla="*/ 6471 w 10000"/>
              <a:gd name="connsiteY91" fmla="*/ 1257 h 10000"/>
              <a:gd name="connsiteX92" fmla="*/ 6471 w 10000"/>
              <a:gd name="connsiteY92" fmla="*/ 1396 h 10000"/>
              <a:gd name="connsiteX93" fmla="*/ 6357 w 10000"/>
              <a:gd name="connsiteY93" fmla="*/ 1536 h 10000"/>
              <a:gd name="connsiteX94" fmla="*/ 6243 w 10000"/>
              <a:gd name="connsiteY94" fmla="*/ 1798 h 10000"/>
              <a:gd name="connsiteX95" fmla="*/ 6129 w 10000"/>
              <a:gd name="connsiteY95" fmla="*/ 2216 h 10000"/>
              <a:gd name="connsiteX96" fmla="*/ 6029 w 10000"/>
              <a:gd name="connsiteY96" fmla="*/ 2635 h 10000"/>
              <a:gd name="connsiteX97" fmla="*/ 5914 w 10000"/>
              <a:gd name="connsiteY97" fmla="*/ 3054 h 10000"/>
              <a:gd name="connsiteX98" fmla="*/ 5800 w 10000"/>
              <a:gd name="connsiteY98" fmla="*/ 3613 h 10000"/>
              <a:gd name="connsiteX99" fmla="*/ 5686 w 10000"/>
              <a:gd name="connsiteY99" fmla="*/ 4171 h 10000"/>
              <a:gd name="connsiteX100" fmla="*/ 5571 w 10000"/>
              <a:gd name="connsiteY100" fmla="*/ 4729 h 10000"/>
              <a:gd name="connsiteX101" fmla="*/ 5571 w 10000"/>
              <a:gd name="connsiteY101" fmla="*/ 5271 h 10000"/>
              <a:gd name="connsiteX102" fmla="*/ 5571 w 10000"/>
              <a:gd name="connsiteY102" fmla="*/ 5689 h 10000"/>
              <a:gd name="connsiteX103" fmla="*/ 5457 w 10000"/>
              <a:gd name="connsiteY103" fmla="*/ 6248 h 10000"/>
              <a:gd name="connsiteX104" fmla="*/ 5457 w 10000"/>
              <a:gd name="connsiteY104" fmla="*/ 6667 h 10000"/>
              <a:gd name="connsiteX105" fmla="*/ 5457 w 10000"/>
              <a:gd name="connsiteY105" fmla="*/ 6946 h 10000"/>
              <a:gd name="connsiteX106" fmla="*/ 5457 w 10000"/>
              <a:gd name="connsiteY106" fmla="*/ 7365 h 10000"/>
              <a:gd name="connsiteX107" fmla="*/ 5571 w 10000"/>
              <a:gd name="connsiteY107" fmla="*/ 7644 h 10000"/>
              <a:gd name="connsiteX108" fmla="*/ 5571 w 10000"/>
              <a:gd name="connsiteY108" fmla="*/ 7784 h 10000"/>
              <a:gd name="connsiteX109" fmla="*/ 5686 w 10000"/>
              <a:gd name="connsiteY109" fmla="*/ 8063 h 10000"/>
              <a:gd name="connsiteX110" fmla="*/ 5800 w 10000"/>
              <a:gd name="connsiteY110" fmla="*/ 8202 h 10000"/>
              <a:gd name="connsiteX111" fmla="*/ 5914 w 10000"/>
              <a:gd name="connsiteY111" fmla="*/ 8342 h 10000"/>
              <a:gd name="connsiteX112" fmla="*/ 6357 w 10000"/>
              <a:gd name="connsiteY112" fmla="*/ 8604 h 10000"/>
              <a:gd name="connsiteX113" fmla="*/ 6586 w 10000"/>
              <a:gd name="connsiteY113" fmla="*/ 8743 h 10000"/>
              <a:gd name="connsiteX114" fmla="*/ 6814 w 10000"/>
              <a:gd name="connsiteY114" fmla="*/ 8743 h 10000"/>
              <a:gd name="connsiteX115" fmla="*/ 7043 w 10000"/>
              <a:gd name="connsiteY115" fmla="*/ 8883 h 10000"/>
              <a:gd name="connsiteX116" fmla="*/ 7386 w 10000"/>
              <a:gd name="connsiteY116" fmla="*/ 8883 h 10000"/>
              <a:gd name="connsiteX117" fmla="*/ 7614 w 10000"/>
              <a:gd name="connsiteY117" fmla="*/ 8743 h 10000"/>
              <a:gd name="connsiteX118" fmla="*/ 7957 w 10000"/>
              <a:gd name="connsiteY118" fmla="*/ 8743 h 10000"/>
              <a:gd name="connsiteX119" fmla="*/ 8300 w 10000"/>
              <a:gd name="connsiteY119" fmla="*/ 8604 h 10000"/>
              <a:gd name="connsiteX120" fmla="*/ 8529 w 10000"/>
              <a:gd name="connsiteY120" fmla="*/ 8604 h 10000"/>
              <a:gd name="connsiteX121" fmla="*/ 8757 w 10000"/>
              <a:gd name="connsiteY121" fmla="*/ 8342 h 10000"/>
              <a:gd name="connsiteX122" fmla="*/ 8857 w 10000"/>
              <a:gd name="connsiteY122" fmla="*/ 8202 h 10000"/>
              <a:gd name="connsiteX123" fmla="*/ 8971 w 10000"/>
              <a:gd name="connsiteY123" fmla="*/ 7923 h 10000"/>
              <a:gd name="connsiteX124" fmla="*/ 9086 w 10000"/>
              <a:gd name="connsiteY124" fmla="*/ 7644 h 10000"/>
              <a:gd name="connsiteX125" fmla="*/ 9200 w 10000"/>
              <a:gd name="connsiteY125" fmla="*/ 7086 h 10000"/>
              <a:gd name="connsiteX126" fmla="*/ 9200 w 10000"/>
              <a:gd name="connsiteY126" fmla="*/ 6527 h 10000"/>
              <a:gd name="connsiteX127" fmla="*/ 9314 w 10000"/>
              <a:gd name="connsiteY127" fmla="*/ 6248 h 10000"/>
              <a:gd name="connsiteX128" fmla="*/ 9314 w 10000"/>
              <a:gd name="connsiteY128" fmla="*/ 5969 h 10000"/>
              <a:gd name="connsiteX129" fmla="*/ 9314 w 10000"/>
              <a:gd name="connsiteY129" fmla="*/ 5829 h 10000"/>
              <a:gd name="connsiteX130" fmla="*/ 9429 w 10000"/>
              <a:gd name="connsiteY130" fmla="*/ 5689 h 10000"/>
              <a:gd name="connsiteX131" fmla="*/ 9429 w 10000"/>
              <a:gd name="connsiteY131" fmla="*/ 5550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543 w 10000"/>
              <a:gd name="connsiteY136" fmla="*/ 5550 h 10000"/>
              <a:gd name="connsiteX137" fmla="*/ 9657 w 10000"/>
              <a:gd name="connsiteY137" fmla="*/ 5689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571 w 10000"/>
              <a:gd name="connsiteY58" fmla="*/ 2496 h 10000"/>
              <a:gd name="connsiteX59" fmla="*/ 786 w 10000"/>
              <a:gd name="connsiteY59" fmla="*/ 2356 h 10000"/>
              <a:gd name="connsiteX60" fmla="*/ 1129 w 10000"/>
              <a:gd name="connsiteY60" fmla="*/ 2356 h 10000"/>
              <a:gd name="connsiteX61" fmla="*/ 1471 w 10000"/>
              <a:gd name="connsiteY61" fmla="*/ 2216 h 10000"/>
              <a:gd name="connsiteX62" fmla="*/ 1814 w 10000"/>
              <a:gd name="connsiteY62" fmla="*/ 2077 h 10000"/>
              <a:gd name="connsiteX63" fmla="*/ 2271 w 10000"/>
              <a:gd name="connsiteY63" fmla="*/ 1937 h 10000"/>
              <a:gd name="connsiteX64" fmla="*/ 2729 w 10000"/>
              <a:gd name="connsiteY64" fmla="*/ 1675 h 10000"/>
              <a:gd name="connsiteX65" fmla="*/ 3071 w 10000"/>
              <a:gd name="connsiteY65" fmla="*/ 1536 h 10000"/>
              <a:gd name="connsiteX66" fmla="*/ 3400 w 10000"/>
              <a:gd name="connsiteY66" fmla="*/ 1396 h 10000"/>
              <a:gd name="connsiteX67" fmla="*/ 3743 w 10000"/>
              <a:gd name="connsiteY67" fmla="*/ 1257 h 10000"/>
              <a:gd name="connsiteX68" fmla="*/ 3971 w 10000"/>
              <a:gd name="connsiteY68" fmla="*/ 1117 h 10000"/>
              <a:gd name="connsiteX69" fmla="*/ 4200 w 10000"/>
              <a:gd name="connsiteY69" fmla="*/ 1117 h 10000"/>
              <a:gd name="connsiteX70" fmla="*/ 4429 w 10000"/>
              <a:gd name="connsiteY70" fmla="*/ 977 h 10000"/>
              <a:gd name="connsiteX71" fmla="*/ 4657 w 10000"/>
              <a:gd name="connsiteY71" fmla="*/ 838 h 10000"/>
              <a:gd name="connsiteX72" fmla="*/ 5000 w 10000"/>
              <a:gd name="connsiteY72" fmla="*/ 698 h 10000"/>
              <a:gd name="connsiteX73" fmla="*/ 5229 w 10000"/>
              <a:gd name="connsiteY73" fmla="*/ 558 h 10000"/>
              <a:gd name="connsiteX74" fmla="*/ 5457 w 10000"/>
              <a:gd name="connsiteY74" fmla="*/ 419 h 10000"/>
              <a:gd name="connsiteX75" fmla="*/ 5571 w 10000"/>
              <a:gd name="connsiteY75" fmla="*/ 279 h 10000"/>
              <a:gd name="connsiteX76" fmla="*/ 5686 w 10000"/>
              <a:gd name="connsiteY76" fmla="*/ 140 h 10000"/>
              <a:gd name="connsiteX77" fmla="*/ 5686 w 10000"/>
              <a:gd name="connsiteY77" fmla="*/ 0 h 10000"/>
              <a:gd name="connsiteX78" fmla="*/ 5800 w 10000"/>
              <a:gd name="connsiteY78" fmla="*/ 0 h 10000"/>
              <a:gd name="connsiteX79" fmla="*/ 5914 w 10000"/>
              <a:gd name="connsiteY79" fmla="*/ 0 h 10000"/>
              <a:gd name="connsiteX80" fmla="*/ 6029 w 10000"/>
              <a:gd name="connsiteY80" fmla="*/ 0 h 10000"/>
              <a:gd name="connsiteX81" fmla="*/ 6129 w 10000"/>
              <a:gd name="connsiteY81" fmla="*/ 140 h 10000"/>
              <a:gd name="connsiteX82" fmla="*/ 6243 w 10000"/>
              <a:gd name="connsiteY82" fmla="*/ 140 h 10000"/>
              <a:gd name="connsiteX83" fmla="*/ 6357 w 10000"/>
              <a:gd name="connsiteY83" fmla="*/ 419 h 10000"/>
              <a:gd name="connsiteX84" fmla="*/ 6471 w 10000"/>
              <a:gd name="connsiteY84" fmla="*/ 558 h 10000"/>
              <a:gd name="connsiteX85" fmla="*/ 6586 w 10000"/>
              <a:gd name="connsiteY85" fmla="*/ 698 h 10000"/>
              <a:gd name="connsiteX86" fmla="*/ 6700 w 10000"/>
              <a:gd name="connsiteY86" fmla="*/ 838 h 10000"/>
              <a:gd name="connsiteX87" fmla="*/ 6700 w 10000"/>
              <a:gd name="connsiteY87" fmla="*/ 977 h 10000"/>
              <a:gd name="connsiteX88" fmla="*/ 6700 w 10000"/>
              <a:gd name="connsiteY88" fmla="*/ 1117 h 10000"/>
              <a:gd name="connsiteX89" fmla="*/ 6586 w 10000"/>
              <a:gd name="connsiteY89" fmla="*/ 1117 h 10000"/>
              <a:gd name="connsiteX90" fmla="*/ 6471 w 10000"/>
              <a:gd name="connsiteY90" fmla="*/ 1257 h 10000"/>
              <a:gd name="connsiteX91" fmla="*/ 6471 w 10000"/>
              <a:gd name="connsiteY91" fmla="*/ 1396 h 10000"/>
              <a:gd name="connsiteX92" fmla="*/ 6357 w 10000"/>
              <a:gd name="connsiteY92" fmla="*/ 1536 h 10000"/>
              <a:gd name="connsiteX93" fmla="*/ 6243 w 10000"/>
              <a:gd name="connsiteY93" fmla="*/ 1798 h 10000"/>
              <a:gd name="connsiteX94" fmla="*/ 6129 w 10000"/>
              <a:gd name="connsiteY94" fmla="*/ 2216 h 10000"/>
              <a:gd name="connsiteX95" fmla="*/ 6029 w 10000"/>
              <a:gd name="connsiteY95" fmla="*/ 2635 h 10000"/>
              <a:gd name="connsiteX96" fmla="*/ 5914 w 10000"/>
              <a:gd name="connsiteY96" fmla="*/ 3054 h 10000"/>
              <a:gd name="connsiteX97" fmla="*/ 5800 w 10000"/>
              <a:gd name="connsiteY97" fmla="*/ 3613 h 10000"/>
              <a:gd name="connsiteX98" fmla="*/ 5686 w 10000"/>
              <a:gd name="connsiteY98" fmla="*/ 4171 h 10000"/>
              <a:gd name="connsiteX99" fmla="*/ 5571 w 10000"/>
              <a:gd name="connsiteY99" fmla="*/ 4729 h 10000"/>
              <a:gd name="connsiteX100" fmla="*/ 5571 w 10000"/>
              <a:gd name="connsiteY100" fmla="*/ 5271 h 10000"/>
              <a:gd name="connsiteX101" fmla="*/ 5571 w 10000"/>
              <a:gd name="connsiteY101" fmla="*/ 5689 h 10000"/>
              <a:gd name="connsiteX102" fmla="*/ 5457 w 10000"/>
              <a:gd name="connsiteY102" fmla="*/ 6248 h 10000"/>
              <a:gd name="connsiteX103" fmla="*/ 5457 w 10000"/>
              <a:gd name="connsiteY103" fmla="*/ 6667 h 10000"/>
              <a:gd name="connsiteX104" fmla="*/ 5457 w 10000"/>
              <a:gd name="connsiteY104" fmla="*/ 6946 h 10000"/>
              <a:gd name="connsiteX105" fmla="*/ 5457 w 10000"/>
              <a:gd name="connsiteY105" fmla="*/ 7365 h 10000"/>
              <a:gd name="connsiteX106" fmla="*/ 5571 w 10000"/>
              <a:gd name="connsiteY106" fmla="*/ 7644 h 10000"/>
              <a:gd name="connsiteX107" fmla="*/ 5571 w 10000"/>
              <a:gd name="connsiteY107" fmla="*/ 7784 h 10000"/>
              <a:gd name="connsiteX108" fmla="*/ 5686 w 10000"/>
              <a:gd name="connsiteY108" fmla="*/ 8063 h 10000"/>
              <a:gd name="connsiteX109" fmla="*/ 5800 w 10000"/>
              <a:gd name="connsiteY109" fmla="*/ 8202 h 10000"/>
              <a:gd name="connsiteX110" fmla="*/ 5914 w 10000"/>
              <a:gd name="connsiteY110" fmla="*/ 8342 h 10000"/>
              <a:gd name="connsiteX111" fmla="*/ 6357 w 10000"/>
              <a:gd name="connsiteY111" fmla="*/ 8604 h 10000"/>
              <a:gd name="connsiteX112" fmla="*/ 6586 w 10000"/>
              <a:gd name="connsiteY112" fmla="*/ 8743 h 10000"/>
              <a:gd name="connsiteX113" fmla="*/ 6814 w 10000"/>
              <a:gd name="connsiteY113" fmla="*/ 8743 h 10000"/>
              <a:gd name="connsiteX114" fmla="*/ 7043 w 10000"/>
              <a:gd name="connsiteY114" fmla="*/ 8883 h 10000"/>
              <a:gd name="connsiteX115" fmla="*/ 7386 w 10000"/>
              <a:gd name="connsiteY115" fmla="*/ 8883 h 10000"/>
              <a:gd name="connsiteX116" fmla="*/ 7614 w 10000"/>
              <a:gd name="connsiteY116" fmla="*/ 8743 h 10000"/>
              <a:gd name="connsiteX117" fmla="*/ 7957 w 10000"/>
              <a:gd name="connsiteY117" fmla="*/ 8743 h 10000"/>
              <a:gd name="connsiteX118" fmla="*/ 8300 w 10000"/>
              <a:gd name="connsiteY118" fmla="*/ 8604 h 10000"/>
              <a:gd name="connsiteX119" fmla="*/ 8529 w 10000"/>
              <a:gd name="connsiteY119" fmla="*/ 8604 h 10000"/>
              <a:gd name="connsiteX120" fmla="*/ 8757 w 10000"/>
              <a:gd name="connsiteY120" fmla="*/ 8342 h 10000"/>
              <a:gd name="connsiteX121" fmla="*/ 8857 w 10000"/>
              <a:gd name="connsiteY121" fmla="*/ 8202 h 10000"/>
              <a:gd name="connsiteX122" fmla="*/ 8971 w 10000"/>
              <a:gd name="connsiteY122" fmla="*/ 7923 h 10000"/>
              <a:gd name="connsiteX123" fmla="*/ 9086 w 10000"/>
              <a:gd name="connsiteY123" fmla="*/ 7644 h 10000"/>
              <a:gd name="connsiteX124" fmla="*/ 9200 w 10000"/>
              <a:gd name="connsiteY124" fmla="*/ 7086 h 10000"/>
              <a:gd name="connsiteX125" fmla="*/ 9200 w 10000"/>
              <a:gd name="connsiteY125" fmla="*/ 6527 h 10000"/>
              <a:gd name="connsiteX126" fmla="*/ 9314 w 10000"/>
              <a:gd name="connsiteY126" fmla="*/ 6248 h 10000"/>
              <a:gd name="connsiteX127" fmla="*/ 9314 w 10000"/>
              <a:gd name="connsiteY127" fmla="*/ 5969 h 10000"/>
              <a:gd name="connsiteX128" fmla="*/ 9314 w 10000"/>
              <a:gd name="connsiteY128" fmla="*/ 5829 h 10000"/>
              <a:gd name="connsiteX129" fmla="*/ 9429 w 10000"/>
              <a:gd name="connsiteY129" fmla="*/ 5689 h 10000"/>
              <a:gd name="connsiteX130" fmla="*/ 9429 w 10000"/>
              <a:gd name="connsiteY130" fmla="*/ 5550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543 w 10000"/>
              <a:gd name="connsiteY135" fmla="*/ 5550 h 10000"/>
              <a:gd name="connsiteX136" fmla="*/ 9657 w 10000"/>
              <a:gd name="connsiteY136" fmla="*/ 5689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571 w 10000"/>
              <a:gd name="connsiteY57" fmla="*/ 2496 h 10000"/>
              <a:gd name="connsiteX58" fmla="*/ 786 w 10000"/>
              <a:gd name="connsiteY58" fmla="*/ 2356 h 10000"/>
              <a:gd name="connsiteX59" fmla="*/ 1129 w 10000"/>
              <a:gd name="connsiteY59" fmla="*/ 2356 h 10000"/>
              <a:gd name="connsiteX60" fmla="*/ 1471 w 10000"/>
              <a:gd name="connsiteY60" fmla="*/ 2216 h 10000"/>
              <a:gd name="connsiteX61" fmla="*/ 1814 w 10000"/>
              <a:gd name="connsiteY61" fmla="*/ 2077 h 10000"/>
              <a:gd name="connsiteX62" fmla="*/ 2271 w 10000"/>
              <a:gd name="connsiteY62" fmla="*/ 1937 h 10000"/>
              <a:gd name="connsiteX63" fmla="*/ 2729 w 10000"/>
              <a:gd name="connsiteY63" fmla="*/ 1675 h 10000"/>
              <a:gd name="connsiteX64" fmla="*/ 3071 w 10000"/>
              <a:gd name="connsiteY64" fmla="*/ 1536 h 10000"/>
              <a:gd name="connsiteX65" fmla="*/ 3400 w 10000"/>
              <a:gd name="connsiteY65" fmla="*/ 1396 h 10000"/>
              <a:gd name="connsiteX66" fmla="*/ 3743 w 10000"/>
              <a:gd name="connsiteY66" fmla="*/ 1257 h 10000"/>
              <a:gd name="connsiteX67" fmla="*/ 3971 w 10000"/>
              <a:gd name="connsiteY67" fmla="*/ 1117 h 10000"/>
              <a:gd name="connsiteX68" fmla="*/ 4200 w 10000"/>
              <a:gd name="connsiteY68" fmla="*/ 1117 h 10000"/>
              <a:gd name="connsiteX69" fmla="*/ 4429 w 10000"/>
              <a:gd name="connsiteY69" fmla="*/ 977 h 10000"/>
              <a:gd name="connsiteX70" fmla="*/ 4657 w 10000"/>
              <a:gd name="connsiteY70" fmla="*/ 838 h 10000"/>
              <a:gd name="connsiteX71" fmla="*/ 5000 w 10000"/>
              <a:gd name="connsiteY71" fmla="*/ 698 h 10000"/>
              <a:gd name="connsiteX72" fmla="*/ 5229 w 10000"/>
              <a:gd name="connsiteY72" fmla="*/ 558 h 10000"/>
              <a:gd name="connsiteX73" fmla="*/ 5457 w 10000"/>
              <a:gd name="connsiteY73" fmla="*/ 419 h 10000"/>
              <a:gd name="connsiteX74" fmla="*/ 5571 w 10000"/>
              <a:gd name="connsiteY74" fmla="*/ 279 h 10000"/>
              <a:gd name="connsiteX75" fmla="*/ 5686 w 10000"/>
              <a:gd name="connsiteY75" fmla="*/ 140 h 10000"/>
              <a:gd name="connsiteX76" fmla="*/ 5686 w 10000"/>
              <a:gd name="connsiteY76" fmla="*/ 0 h 10000"/>
              <a:gd name="connsiteX77" fmla="*/ 5800 w 10000"/>
              <a:gd name="connsiteY77" fmla="*/ 0 h 10000"/>
              <a:gd name="connsiteX78" fmla="*/ 5914 w 10000"/>
              <a:gd name="connsiteY78" fmla="*/ 0 h 10000"/>
              <a:gd name="connsiteX79" fmla="*/ 6029 w 10000"/>
              <a:gd name="connsiteY79" fmla="*/ 0 h 10000"/>
              <a:gd name="connsiteX80" fmla="*/ 6129 w 10000"/>
              <a:gd name="connsiteY80" fmla="*/ 140 h 10000"/>
              <a:gd name="connsiteX81" fmla="*/ 6243 w 10000"/>
              <a:gd name="connsiteY81" fmla="*/ 140 h 10000"/>
              <a:gd name="connsiteX82" fmla="*/ 6357 w 10000"/>
              <a:gd name="connsiteY82" fmla="*/ 419 h 10000"/>
              <a:gd name="connsiteX83" fmla="*/ 6471 w 10000"/>
              <a:gd name="connsiteY83" fmla="*/ 558 h 10000"/>
              <a:gd name="connsiteX84" fmla="*/ 6586 w 10000"/>
              <a:gd name="connsiteY84" fmla="*/ 698 h 10000"/>
              <a:gd name="connsiteX85" fmla="*/ 6700 w 10000"/>
              <a:gd name="connsiteY85" fmla="*/ 838 h 10000"/>
              <a:gd name="connsiteX86" fmla="*/ 6700 w 10000"/>
              <a:gd name="connsiteY86" fmla="*/ 977 h 10000"/>
              <a:gd name="connsiteX87" fmla="*/ 6700 w 10000"/>
              <a:gd name="connsiteY87" fmla="*/ 1117 h 10000"/>
              <a:gd name="connsiteX88" fmla="*/ 6586 w 10000"/>
              <a:gd name="connsiteY88" fmla="*/ 1117 h 10000"/>
              <a:gd name="connsiteX89" fmla="*/ 6471 w 10000"/>
              <a:gd name="connsiteY89" fmla="*/ 1257 h 10000"/>
              <a:gd name="connsiteX90" fmla="*/ 6471 w 10000"/>
              <a:gd name="connsiteY90" fmla="*/ 1396 h 10000"/>
              <a:gd name="connsiteX91" fmla="*/ 6357 w 10000"/>
              <a:gd name="connsiteY91" fmla="*/ 1536 h 10000"/>
              <a:gd name="connsiteX92" fmla="*/ 6243 w 10000"/>
              <a:gd name="connsiteY92" fmla="*/ 1798 h 10000"/>
              <a:gd name="connsiteX93" fmla="*/ 6129 w 10000"/>
              <a:gd name="connsiteY93" fmla="*/ 2216 h 10000"/>
              <a:gd name="connsiteX94" fmla="*/ 6029 w 10000"/>
              <a:gd name="connsiteY94" fmla="*/ 2635 h 10000"/>
              <a:gd name="connsiteX95" fmla="*/ 5914 w 10000"/>
              <a:gd name="connsiteY95" fmla="*/ 3054 h 10000"/>
              <a:gd name="connsiteX96" fmla="*/ 5800 w 10000"/>
              <a:gd name="connsiteY96" fmla="*/ 3613 h 10000"/>
              <a:gd name="connsiteX97" fmla="*/ 5686 w 10000"/>
              <a:gd name="connsiteY97" fmla="*/ 4171 h 10000"/>
              <a:gd name="connsiteX98" fmla="*/ 5571 w 10000"/>
              <a:gd name="connsiteY98" fmla="*/ 4729 h 10000"/>
              <a:gd name="connsiteX99" fmla="*/ 5571 w 10000"/>
              <a:gd name="connsiteY99" fmla="*/ 5271 h 10000"/>
              <a:gd name="connsiteX100" fmla="*/ 5571 w 10000"/>
              <a:gd name="connsiteY100" fmla="*/ 5689 h 10000"/>
              <a:gd name="connsiteX101" fmla="*/ 5457 w 10000"/>
              <a:gd name="connsiteY101" fmla="*/ 6248 h 10000"/>
              <a:gd name="connsiteX102" fmla="*/ 5457 w 10000"/>
              <a:gd name="connsiteY102" fmla="*/ 6667 h 10000"/>
              <a:gd name="connsiteX103" fmla="*/ 5457 w 10000"/>
              <a:gd name="connsiteY103" fmla="*/ 6946 h 10000"/>
              <a:gd name="connsiteX104" fmla="*/ 5457 w 10000"/>
              <a:gd name="connsiteY104" fmla="*/ 7365 h 10000"/>
              <a:gd name="connsiteX105" fmla="*/ 5571 w 10000"/>
              <a:gd name="connsiteY105" fmla="*/ 7644 h 10000"/>
              <a:gd name="connsiteX106" fmla="*/ 5571 w 10000"/>
              <a:gd name="connsiteY106" fmla="*/ 7784 h 10000"/>
              <a:gd name="connsiteX107" fmla="*/ 5686 w 10000"/>
              <a:gd name="connsiteY107" fmla="*/ 8063 h 10000"/>
              <a:gd name="connsiteX108" fmla="*/ 5800 w 10000"/>
              <a:gd name="connsiteY108" fmla="*/ 8202 h 10000"/>
              <a:gd name="connsiteX109" fmla="*/ 5914 w 10000"/>
              <a:gd name="connsiteY109" fmla="*/ 8342 h 10000"/>
              <a:gd name="connsiteX110" fmla="*/ 6357 w 10000"/>
              <a:gd name="connsiteY110" fmla="*/ 8604 h 10000"/>
              <a:gd name="connsiteX111" fmla="*/ 6586 w 10000"/>
              <a:gd name="connsiteY111" fmla="*/ 8743 h 10000"/>
              <a:gd name="connsiteX112" fmla="*/ 6814 w 10000"/>
              <a:gd name="connsiteY112" fmla="*/ 8743 h 10000"/>
              <a:gd name="connsiteX113" fmla="*/ 7043 w 10000"/>
              <a:gd name="connsiteY113" fmla="*/ 8883 h 10000"/>
              <a:gd name="connsiteX114" fmla="*/ 7386 w 10000"/>
              <a:gd name="connsiteY114" fmla="*/ 8883 h 10000"/>
              <a:gd name="connsiteX115" fmla="*/ 7614 w 10000"/>
              <a:gd name="connsiteY115" fmla="*/ 8743 h 10000"/>
              <a:gd name="connsiteX116" fmla="*/ 7957 w 10000"/>
              <a:gd name="connsiteY116" fmla="*/ 8743 h 10000"/>
              <a:gd name="connsiteX117" fmla="*/ 8300 w 10000"/>
              <a:gd name="connsiteY117" fmla="*/ 8604 h 10000"/>
              <a:gd name="connsiteX118" fmla="*/ 8529 w 10000"/>
              <a:gd name="connsiteY118" fmla="*/ 8604 h 10000"/>
              <a:gd name="connsiteX119" fmla="*/ 8757 w 10000"/>
              <a:gd name="connsiteY119" fmla="*/ 8342 h 10000"/>
              <a:gd name="connsiteX120" fmla="*/ 8857 w 10000"/>
              <a:gd name="connsiteY120" fmla="*/ 8202 h 10000"/>
              <a:gd name="connsiteX121" fmla="*/ 8971 w 10000"/>
              <a:gd name="connsiteY121" fmla="*/ 7923 h 10000"/>
              <a:gd name="connsiteX122" fmla="*/ 9086 w 10000"/>
              <a:gd name="connsiteY122" fmla="*/ 7644 h 10000"/>
              <a:gd name="connsiteX123" fmla="*/ 9200 w 10000"/>
              <a:gd name="connsiteY123" fmla="*/ 7086 h 10000"/>
              <a:gd name="connsiteX124" fmla="*/ 9200 w 10000"/>
              <a:gd name="connsiteY124" fmla="*/ 6527 h 10000"/>
              <a:gd name="connsiteX125" fmla="*/ 9314 w 10000"/>
              <a:gd name="connsiteY125" fmla="*/ 6248 h 10000"/>
              <a:gd name="connsiteX126" fmla="*/ 9314 w 10000"/>
              <a:gd name="connsiteY126" fmla="*/ 5969 h 10000"/>
              <a:gd name="connsiteX127" fmla="*/ 9314 w 10000"/>
              <a:gd name="connsiteY127" fmla="*/ 5829 h 10000"/>
              <a:gd name="connsiteX128" fmla="*/ 9429 w 10000"/>
              <a:gd name="connsiteY128" fmla="*/ 5689 h 10000"/>
              <a:gd name="connsiteX129" fmla="*/ 9429 w 10000"/>
              <a:gd name="connsiteY129" fmla="*/ 5550 h 10000"/>
              <a:gd name="connsiteX130" fmla="*/ 9429 w 10000"/>
              <a:gd name="connsiteY130" fmla="*/ 5410 h 10000"/>
              <a:gd name="connsiteX131" fmla="*/ 9429 w 10000"/>
              <a:gd name="connsiteY131" fmla="*/ 5410 h 10000"/>
              <a:gd name="connsiteX132" fmla="*/ 9543 w 10000"/>
              <a:gd name="connsiteY132" fmla="*/ 5410 h 10000"/>
              <a:gd name="connsiteX133" fmla="*/ 9543 w 10000"/>
              <a:gd name="connsiteY133" fmla="*/ 5410 h 10000"/>
              <a:gd name="connsiteX134" fmla="*/ 9543 w 10000"/>
              <a:gd name="connsiteY134" fmla="*/ 5550 h 10000"/>
              <a:gd name="connsiteX135" fmla="*/ 9657 w 10000"/>
              <a:gd name="connsiteY135" fmla="*/ 5689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571 w 10000"/>
              <a:gd name="connsiteY56" fmla="*/ 2496 h 10000"/>
              <a:gd name="connsiteX57" fmla="*/ 786 w 10000"/>
              <a:gd name="connsiteY57" fmla="*/ 2356 h 10000"/>
              <a:gd name="connsiteX58" fmla="*/ 1129 w 10000"/>
              <a:gd name="connsiteY58" fmla="*/ 2356 h 10000"/>
              <a:gd name="connsiteX59" fmla="*/ 1471 w 10000"/>
              <a:gd name="connsiteY59" fmla="*/ 2216 h 10000"/>
              <a:gd name="connsiteX60" fmla="*/ 1814 w 10000"/>
              <a:gd name="connsiteY60" fmla="*/ 2077 h 10000"/>
              <a:gd name="connsiteX61" fmla="*/ 2271 w 10000"/>
              <a:gd name="connsiteY61" fmla="*/ 1937 h 10000"/>
              <a:gd name="connsiteX62" fmla="*/ 2729 w 10000"/>
              <a:gd name="connsiteY62" fmla="*/ 1675 h 10000"/>
              <a:gd name="connsiteX63" fmla="*/ 3071 w 10000"/>
              <a:gd name="connsiteY63" fmla="*/ 1536 h 10000"/>
              <a:gd name="connsiteX64" fmla="*/ 3400 w 10000"/>
              <a:gd name="connsiteY64" fmla="*/ 1396 h 10000"/>
              <a:gd name="connsiteX65" fmla="*/ 3743 w 10000"/>
              <a:gd name="connsiteY65" fmla="*/ 1257 h 10000"/>
              <a:gd name="connsiteX66" fmla="*/ 3971 w 10000"/>
              <a:gd name="connsiteY66" fmla="*/ 1117 h 10000"/>
              <a:gd name="connsiteX67" fmla="*/ 4200 w 10000"/>
              <a:gd name="connsiteY67" fmla="*/ 1117 h 10000"/>
              <a:gd name="connsiteX68" fmla="*/ 4429 w 10000"/>
              <a:gd name="connsiteY68" fmla="*/ 977 h 10000"/>
              <a:gd name="connsiteX69" fmla="*/ 4657 w 10000"/>
              <a:gd name="connsiteY69" fmla="*/ 838 h 10000"/>
              <a:gd name="connsiteX70" fmla="*/ 5000 w 10000"/>
              <a:gd name="connsiteY70" fmla="*/ 698 h 10000"/>
              <a:gd name="connsiteX71" fmla="*/ 5229 w 10000"/>
              <a:gd name="connsiteY71" fmla="*/ 558 h 10000"/>
              <a:gd name="connsiteX72" fmla="*/ 5457 w 10000"/>
              <a:gd name="connsiteY72" fmla="*/ 419 h 10000"/>
              <a:gd name="connsiteX73" fmla="*/ 5571 w 10000"/>
              <a:gd name="connsiteY73" fmla="*/ 279 h 10000"/>
              <a:gd name="connsiteX74" fmla="*/ 5686 w 10000"/>
              <a:gd name="connsiteY74" fmla="*/ 140 h 10000"/>
              <a:gd name="connsiteX75" fmla="*/ 5686 w 10000"/>
              <a:gd name="connsiteY75" fmla="*/ 0 h 10000"/>
              <a:gd name="connsiteX76" fmla="*/ 5800 w 10000"/>
              <a:gd name="connsiteY76" fmla="*/ 0 h 10000"/>
              <a:gd name="connsiteX77" fmla="*/ 5914 w 10000"/>
              <a:gd name="connsiteY77" fmla="*/ 0 h 10000"/>
              <a:gd name="connsiteX78" fmla="*/ 6029 w 10000"/>
              <a:gd name="connsiteY78" fmla="*/ 0 h 10000"/>
              <a:gd name="connsiteX79" fmla="*/ 6129 w 10000"/>
              <a:gd name="connsiteY79" fmla="*/ 140 h 10000"/>
              <a:gd name="connsiteX80" fmla="*/ 6243 w 10000"/>
              <a:gd name="connsiteY80" fmla="*/ 140 h 10000"/>
              <a:gd name="connsiteX81" fmla="*/ 6357 w 10000"/>
              <a:gd name="connsiteY81" fmla="*/ 419 h 10000"/>
              <a:gd name="connsiteX82" fmla="*/ 6471 w 10000"/>
              <a:gd name="connsiteY82" fmla="*/ 558 h 10000"/>
              <a:gd name="connsiteX83" fmla="*/ 6586 w 10000"/>
              <a:gd name="connsiteY83" fmla="*/ 698 h 10000"/>
              <a:gd name="connsiteX84" fmla="*/ 6700 w 10000"/>
              <a:gd name="connsiteY84" fmla="*/ 838 h 10000"/>
              <a:gd name="connsiteX85" fmla="*/ 6700 w 10000"/>
              <a:gd name="connsiteY85" fmla="*/ 977 h 10000"/>
              <a:gd name="connsiteX86" fmla="*/ 6700 w 10000"/>
              <a:gd name="connsiteY86" fmla="*/ 1117 h 10000"/>
              <a:gd name="connsiteX87" fmla="*/ 6586 w 10000"/>
              <a:gd name="connsiteY87" fmla="*/ 1117 h 10000"/>
              <a:gd name="connsiteX88" fmla="*/ 6471 w 10000"/>
              <a:gd name="connsiteY88" fmla="*/ 1257 h 10000"/>
              <a:gd name="connsiteX89" fmla="*/ 6471 w 10000"/>
              <a:gd name="connsiteY89" fmla="*/ 1396 h 10000"/>
              <a:gd name="connsiteX90" fmla="*/ 6357 w 10000"/>
              <a:gd name="connsiteY90" fmla="*/ 1536 h 10000"/>
              <a:gd name="connsiteX91" fmla="*/ 6243 w 10000"/>
              <a:gd name="connsiteY91" fmla="*/ 1798 h 10000"/>
              <a:gd name="connsiteX92" fmla="*/ 6129 w 10000"/>
              <a:gd name="connsiteY92" fmla="*/ 2216 h 10000"/>
              <a:gd name="connsiteX93" fmla="*/ 6029 w 10000"/>
              <a:gd name="connsiteY93" fmla="*/ 2635 h 10000"/>
              <a:gd name="connsiteX94" fmla="*/ 5914 w 10000"/>
              <a:gd name="connsiteY94" fmla="*/ 3054 h 10000"/>
              <a:gd name="connsiteX95" fmla="*/ 5800 w 10000"/>
              <a:gd name="connsiteY95" fmla="*/ 3613 h 10000"/>
              <a:gd name="connsiteX96" fmla="*/ 5686 w 10000"/>
              <a:gd name="connsiteY96" fmla="*/ 4171 h 10000"/>
              <a:gd name="connsiteX97" fmla="*/ 5571 w 10000"/>
              <a:gd name="connsiteY97" fmla="*/ 4729 h 10000"/>
              <a:gd name="connsiteX98" fmla="*/ 5571 w 10000"/>
              <a:gd name="connsiteY98" fmla="*/ 5271 h 10000"/>
              <a:gd name="connsiteX99" fmla="*/ 5571 w 10000"/>
              <a:gd name="connsiteY99" fmla="*/ 5689 h 10000"/>
              <a:gd name="connsiteX100" fmla="*/ 5457 w 10000"/>
              <a:gd name="connsiteY100" fmla="*/ 6248 h 10000"/>
              <a:gd name="connsiteX101" fmla="*/ 5457 w 10000"/>
              <a:gd name="connsiteY101" fmla="*/ 6667 h 10000"/>
              <a:gd name="connsiteX102" fmla="*/ 5457 w 10000"/>
              <a:gd name="connsiteY102" fmla="*/ 6946 h 10000"/>
              <a:gd name="connsiteX103" fmla="*/ 5457 w 10000"/>
              <a:gd name="connsiteY103" fmla="*/ 7365 h 10000"/>
              <a:gd name="connsiteX104" fmla="*/ 5571 w 10000"/>
              <a:gd name="connsiteY104" fmla="*/ 7644 h 10000"/>
              <a:gd name="connsiteX105" fmla="*/ 5571 w 10000"/>
              <a:gd name="connsiteY105" fmla="*/ 7784 h 10000"/>
              <a:gd name="connsiteX106" fmla="*/ 5686 w 10000"/>
              <a:gd name="connsiteY106" fmla="*/ 8063 h 10000"/>
              <a:gd name="connsiteX107" fmla="*/ 5800 w 10000"/>
              <a:gd name="connsiteY107" fmla="*/ 8202 h 10000"/>
              <a:gd name="connsiteX108" fmla="*/ 5914 w 10000"/>
              <a:gd name="connsiteY108" fmla="*/ 8342 h 10000"/>
              <a:gd name="connsiteX109" fmla="*/ 6357 w 10000"/>
              <a:gd name="connsiteY109" fmla="*/ 8604 h 10000"/>
              <a:gd name="connsiteX110" fmla="*/ 6586 w 10000"/>
              <a:gd name="connsiteY110" fmla="*/ 8743 h 10000"/>
              <a:gd name="connsiteX111" fmla="*/ 6814 w 10000"/>
              <a:gd name="connsiteY111" fmla="*/ 8743 h 10000"/>
              <a:gd name="connsiteX112" fmla="*/ 7043 w 10000"/>
              <a:gd name="connsiteY112" fmla="*/ 8883 h 10000"/>
              <a:gd name="connsiteX113" fmla="*/ 7386 w 10000"/>
              <a:gd name="connsiteY113" fmla="*/ 8883 h 10000"/>
              <a:gd name="connsiteX114" fmla="*/ 7614 w 10000"/>
              <a:gd name="connsiteY114" fmla="*/ 8743 h 10000"/>
              <a:gd name="connsiteX115" fmla="*/ 7957 w 10000"/>
              <a:gd name="connsiteY115" fmla="*/ 8743 h 10000"/>
              <a:gd name="connsiteX116" fmla="*/ 8300 w 10000"/>
              <a:gd name="connsiteY116" fmla="*/ 8604 h 10000"/>
              <a:gd name="connsiteX117" fmla="*/ 8529 w 10000"/>
              <a:gd name="connsiteY117" fmla="*/ 8604 h 10000"/>
              <a:gd name="connsiteX118" fmla="*/ 8757 w 10000"/>
              <a:gd name="connsiteY118" fmla="*/ 8342 h 10000"/>
              <a:gd name="connsiteX119" fmla="*/ 8857 w 10000"/>
              <a:gd name="connsiteY119" fmla="*/ 8202 h 10000"/>
              <a:gd name="connsiteX120" fmla="*/ 8971 w 10000"/>
              <a:gd name="connsiteY120" fmla="*/ 7923 h 10000"/>
              <a:gd name="connsiteX121" fmla="*/ 9086 w 10000"/>
              <a:gd name="connsiteY121" fmla="*/ 7644 h 10000"/>
              <a:gd name="connsiteX122" fmla="*/ 9200 w 10000"/>
              <a:gd name="connsiteY122" fmla="*/ 7086 h 10000"/>
              <a:gd name="connsiteX123" fmla="*/ 9200 w 10000"/>
              <a:gd name="connsiteY123" fmla="*/ 6527 h 10000"/>
              <a:gd name="connsiteX124" fmla="*/ 9314 w 10000"/>
              <a:gd name="connsiteY124" fmla="*/ 6248 h 10000"/>
              <a:gd name="connsiteX125" fmla="*/ 9314 w 10000"/>
              <a:gd name="connsiteY125" fmla="*/ 5969 h 10000"/>
              <a:gd name="connsiteX126" fmla="*/ 9314 w 10000"/>
              <a:gd name="connsiteY126" fmla="*/ 5829 h 10000"/>
              <a:gd name="connsiteX127" fmla="*/ 9429 w 10000"/>
              <a:gd name="connsiteY127" fmla="*/ 5689 h 10000"/>
              <a:gd name="connsiteX128" fmla="*/ 9429 w 10000"/>
              <a:gd name="connsiteY128" fmla="*/ 5550 h 10000"/>
              <a:gd name="connsiteX129" fmla="*/ 9429 w 10000"/>
              <a:gd name="connsiteY129" fmla="*/ 5410 h 10000"/>
              <a:gd name="connsiteX130" fmla="*/ 9429 w 10000"/>
              <a:gd name="connsiteY130" fmla="*/ 5410 h 10000"/>
              <a:gd name="connsiteX131" fmla="*/ 9543 w 10000"/>
              <a:gd name="connsiteY131" fmla="*/ 5410 h 10000"/>
              <a:gd name="connsiteX132" fmla="*/ 9543 w 10000"/>
              <a:gd name="connsiteY132" fmla="*/ 5410 h 10000"/>
              <a:gd name="connsiteX133" fmla="*/ 9543 w 10000"/>
              <a:gd name="connsiteY133" fmla="*/ 5550 h 10000"/>
              <a:gd name="connsiteX134" fmla="*/ 9657 w 10000"/>
              <a:gd name="connsiteY134" fmla="*/ 5689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500 w 9886"/>
              <a:gd name="connsiteY0" fmla="*/ 10000 h 10000"/>
              <a:gd name="connsiteX1" fmla="*/ 7157 w 9886"/>
              <a:gd name="connsiteY1" fmla="*/ 10000 h 10000"/>
              <a:gd name="connsiteX2" fmla="*/ 6815 w 9886"/>
              <a:gd name="connsiteY2" fmla="*/ 10000 h 10000"/>
              <a:gd name="connsiteX3" fmla="*/ 6472 w 9886"/>
              <a:gd name="connsiteY3" fmla="*/ 9860 h 10000"/>
              <a:gd name="connsiteX4" fmla="*/ 6129 w 9886"/>
              <a:gd name="connsiteY4" fmla="*/ 9721 h 10000"/>
              <a:gd name="connsiteX5" fmla="*/ 5800 w 9886"/>
              <a:gd name="connsiteY5" fmla="*/ 9581 h 10000"/>
              <a:gd name="connsiteX6" fmla="*/ 5572 w 9886"/>
              <a:gd name="connsiteY6" fmla="*/ 9302 h 10000"/>
              <a:gd name="connsiteX7" fmla="*/ 5343 w 9886"/>
              <a:gd name="connsiteY7" fmla="*/ 9162 h 10000"/>
              <a:gd name="connsiteX8" fmla="*/ 5229 w 9886"/>
              <a:gd name="connsiteY8" fmla="*/ 8743 h 10000"/>
              <a:gd name="connsiteX9" fmla="*/ 5000 w 9886"/>
              <a:gd name="connsiteY9" fmla="*/ 8464 h 10000"/>
              <a:gd name="connsiteX10" fmla="*/ 4886 w 9886"/>
              <a:gd name="connsiteY10" fmla="*/ 8063 h 10000"/>
              <a:gd name="connsiteX11" fmla="*/ 4886 w 9886"/>
              <a:gd name="connsiteY11" fmla="*/ 7644 h 10000"/>
              <a:gd name="connsiteX12" fmla="*/ 4772 w 9886"/>
              <a:gd name="connsiteY12" fmla="*/ 7225 h 10000"/>
              <a:gd name="connsiteX13" fmla="*/ 4772 w 9886"/>
              <a:gd name="connsiteY13" fmla="*/ 6806 h 10000"/>
              <a:gd name="connsiteX14" fmla="*/ 4772 w 9886"/>
              <a:gd name="connsiteY14" fmla="*/ 6387 h 10000"/>
              <a:gd name="connsiteX15" fmla="*/ 4886 w 9886"/>
              <a:gd name="connsiteY15" fmla="*/ 5689 h 10000"/>
              <a:gd name="connsiteX16" fmla="*/ 4886 w 9886"/>
              <a:gd name="connsiteY16" fmla="*/ 5550 h 10000"/>
              <a:gd name="connsiteX17" fmla="*/ 4886 w 9886"/>
              <a:gd name="connsiteY17" fmla="*/ 5271 h 10000"/>
              <a:gd name="connsiteX18" fmla="*/ 5000 w 9886"/>
              <a:gd name="connsiteY18" fmla="*/ 5009 h 10000"/>
              <a:gd name="connsiteX19" fmla="*/ 5000 w 9886"/>
              <a:gd name="connsiteY19" fmla="*/ 4729 h 10000"/>
              <a:gd name="connsiteX20" fmla="*/ 5000 w 9886"/>
              <a:gd name="connsiteY20" fmla="*/ 4450 h 10000"/>
              <a:gd name="connsiteX21" fmla="*/ 5115 w 9886"/>
              <a:gd name="connsiteY21" fmla="*/ 4031 h 10000"/>
              <a:gd name="connsiteX22" fmla="*/ 5115 w 9886"/>
              <a:gd name="connsiteY22" fmla="*/ 3613 h 10000"/>
              <a:gd name="connsiteX23" fmla="*/ 5229 w 9886"/>
              <a:gd name="connsiteY23" fmla="*/ 3194 h 10000"/>
              <a:gd name="connsiteX24" fmla="*/ 5229 w 9886"/>
              <a:gd name="connsiteY24" fmla="*/ 2775 h 10000"/>
              <a:gd name="connsiteX25" fmla="*/ 5229 w 9886"/>
              <a:gd name="connsiteY25" fmla="*/ 2356 h 10000"/>
              <a:gd name="connsiteX26" fmla="*/ 5343 w 9886"/>
              <a:gd name="connsiteY26" fmla="*/ 2077 h 10000"/>
              <a:gd name="connsiteX27" fmla="*/ 5343 w 9886"/>
              <a:gd name="connsiteY27" fmla="*/ 1798 h 10000"/>
              <a:gd name="connsiteX28" fmla="*/ 5343 w 9886"/>
              <a:gd name="connsiteY28" fmla="*/ 1536 h 10000"/>
              <a:gd name="connsiteX29" fmla="*/ 5343 w 9886"/>
              <a:gd name="connsiteY29" fmla="*/ 1396 h 10000"/>
              <a:gd name="connsiteX30" fmla="*/ 5343 w 9886"/>
              <a:gd name="connsiteY30" fmla="*/ 1257 h 10000"/>
              <a:gd name="connsiteX31" fmla="*/ 5343 w 9886"/>
              <a:gd name="connsiteY31" fmla="*/ 1257 h 10000"/>
              <a:gd name="connsiteX32" fmla="*/ 5343 w 9886"/>
              <a:gd name="connsiteY32" fmla="*/ 1257 h 10000"/>
              <a:gd name="connsiteX33" fmla="*/ 5229 w 9886"/>
              <a:gd name="connsiteY33" fmla="*/ 1257 h 10000"/>
              <a:gd name="connsiteX34" fmla="*/ 5115 w 9886"/>
              <a:gd name="connsiteY34" fmla="*/ 1257 h 10000"/>
              <a:gd name="connsiteX35" fmla="*/ 5000 w 9886"/>
              <a:gd name="connsiteY35" fmla="*/ 1396 h 10000"/>
              <a:gd name="connsiteX36" fmla="*/ 4886 w 9886"/>
              <a:gd name="connsiteY36" fmla="*/ 1396 h 10000"/>
              <a:gd name="connsiteX37" fmla="*/ 4657 w 9886"/>
              <a:gd name="connsiteY37" fmla="*/ 1536 h 10000"/>
              <a:gd name="connsiteX38" fmla="*/ 4429 w 9886"/>
              <a:gd name="connsiteY38" fmla="*/ 1536 h 10000"/>
              <a:gd name="connsiteX39" fmla="*/ 4200 w 9886"/>
              <a:gd name="connsiteY39" fmla="*/ 1675 h 10000"/>
              <a:gd name="connsiteX40" fmla="*/ 3072 w 9886"/>
              <a:gd name="connsiteY40" fmla="*/ 2216 h 10000"/>
              <a:gd name="connsiteX41" fmla="*/ 1929 w 9886"/>
              <a:gd name="connsiteY41" fmla="*/ 2775 h 10000"/>
              <a:gd name="connsiteX42" fmla="*/ 1586 w 9886"/>
              <a:gd name="connsiteY42" fmla="*/ 2914 h 10000"/>
              <a:gd name="connsiteX43" fmla="*/ 1357 w 9886"/>
              <a:gd name="connsiteY43" fmla="*/ 3054 h 10000"/>
              <a:gd name="connsiteX44" fmla="*/ 1129 w 9886"/>
              <a:gd name="connsiteY44" fmla="*/ 3194 h 10000"/>
              <a:gd name="connsiteX45" fmla="*/ 1015 w 9886"/>
              <a:gd name="connsiteY45" fmla="*/ 3333 h 10000"/>
              <a:gd name="connsiteX46" fmla="*/ 786 w 9886"/>
              <a:gd name="connsiteY46" fmla="*/ 3333 h 10000"/>
              <a:gd name="connsiteX47" fmla="*/ 672 w 9886"/>
              <a:gd name="connsiteY47" fmla="*/ 3333 h 10000"/>
              <a:gd name="connsiteX48" fmla="*/ 557 w 9886"/>
              <a:gd name="connsiteY48" fmla="*/ 3473 h 10000"/>
              <a:gd name="connsiteX49" fmla="*/ 557 w 9886"/>
              <a:gd name="connsiteY49" fmla="*/ 3473 h 10000"/>
              <a:gd name="connsiteX50" fmla="*/ 457 w 9886"/>
              <a:gd name="connsiteY50" fmla="*/ 3473 h 10000"/>
              <a:gd name="connsiteX51" fmla="*/ 457 w 9886"/>
              <a:gd name="connsiteY51" fmla="*/ 3333 h 10000"/>
              <a:gd name="connsiteX52" fmla="*/ 343 w 9886"/>
              <a:gd name="connsiteY52" fmla="*/ 3194 h 10000"/>
              <a:gd name="connsiteX53" fmla="*/ 115 w 9886"/>
              <a:gd name="connsiteY53" fmla="*/ 3054 h 10000"/>
              <a:gd name="connsiteX54" fmla="*/ 0 w 9886"/>
              <a:gd name="connsiteY54" fmla="*/ 2914 h 10000"/>
              <a:gd name="connsiteX55" fmla="*/ 457 w 9886"/>
              <a:gd name="connsiteY55" fmla="*/ 2496 h 10000"/>
              <a:gd name="connsiteX56" fmla="*/ 672 w 9886"/>
              <a:gd name="connsiteY56" fmla="*/ 2356 h 10000"/>
              <a:gd name="connsiteX57" fmla="*/ 1015 w 9886"/>
              <a:gd name="connsiteY57" fmla="*/ 2356 h 10000"/>
              <a:gd name="connsiteX58" fmla="*/ 1357 w 9886"/>
              <a:gd name="connsiteY58" fmla="*/ 2216 h 10000"/>
              <a:gd name="connsiteX59" fmla="*/ 1700 w 9886"/>
              <a:gd name="connsiteY59" fmla="*/ 2077 h 10000"/>
              <a:gd name="connsiteX60" fmla="*/ 2157 w 9886"/>
              <a:gd name="connsiteY60" fmla="*/ 1937 h 10000"/>
              <a:gd name="connsiteX61" fmla="*/ 2615 w 9886"/>
              <a:gd name="connsiteY61" fmla="*/ 1675 h 10000"/>
              <a:gd name="connsiteX62" fmla="*/ 2957 w 9886"/>
              <a:gd name="connsiteY62" fmla="*/ 1536 h 10000"/>
              <a:gd name="connsiteX63" fmla="*/ 3286 w 9886"/>
              <a:gd name="connsiteY63" fmla="*/ 1396 h 10000"/>
              <a:gd name="connsiteX64" fmla="*/ 3629 w 9886"/>
              <a:gd name="connsiteY64" fmla="*/ 1257 h 10000"/>
              <a:gd name="connsiteX65" fmla="*/ 3857 w 9886"/>
              <a:gd name="connsiteY65" fmla="*/ 1117 h 10000"/>
              <a:gd name="connsiteX66" fmla="*/ 4086 w 9886"/>
              <a:gd name="connsiteY66" fmla="*/ 1117 h 10000"/>
              <a:gd name="connsiteX67" fmla="*/ 4315 w 9886"/>
              <a:gd name="connsiteY67" fmla="*/ 977 h 10000"/>
              <a:gd name="connsiteX68" fmla="*/ 4543 w 9886"/>
              <a:gd name="connsiteY68" fmla="*/ 838 h 10000"/>
              <a:gd name="connsiteX69" fmla="*/ 4886 w 9886"/>
              <a:gd name="connsiteY69" fmla="*/ 698 h 10000"/>
              <a:gd name="connsiteX70" fmla="*/ 5115 w 9886"/>
              <a:gd name="connsiteY70" fmla="*/ 558 h 10000"/>
              <a:gd name="connsiteX71" fmla="*/ 5343 w 9886"/>
              <a:gd name="connsiteY71" fmla="*/ 419 h 10000"/>
              <a:gd name="connsiteX72" fmla="*/ 5457 w 9886"/>
              <a:gd name="connsiteY72" fmla="*/ 279 h 10000"/>
              <a:gd name="connsiteX73" fmla="*/ 5572 w 9886"/>
              <a:gd name="connsiteY73" fmla="*/ 140 h 10000"/>
              <a:gd name="connsiteX74" fmla="*/ 5572 w 9886"/>
              <a:gd name="connsiteY74" fmla="*/ 0 h 10000"/>
              <a:gd name="connsiteX75" fmla="*/ 5686 w 9886"/>
              <a:gd name="connsiteY75" fmla="*/ 0 h 10000"/>
              <a:gd name="connsiteX76" fmla="*/ 5800 w 9886"/>
              <a:gd name="connsiteY76" fmla="*/ 0 h 10000"/>
              <a:gd name="connsiteX77" fmla="*/ 5915 w 9886"/>
              <a:gd name="connsiteY77" fmla="*/ 0 h 10000"/>
              <a:gd name="connsiteX78" fmla="*/ 6015 w 9886"/>
              <a:gd name="connsiteY78" fmla="*/ 140 h 10000"/>
              <a:gd name="connsiteX79" fmla="*/ 6129 w 9886"/>
              <a:gd name="connsiteY79" fmla="*/ 140 h 10000"/>
              <a:gd name="connsiteX80" fmla="*/ 6243 w 9886"/>
              <a:gd name="connsiteY80" fmla="*/ 419 h 10000"/>
              <a:gd name="connsiteX81" fmla="*/ 6357 w 9886"/>
              <a:gd name="connsiteY81" fmla="*/ 558 h 10000"/>
              <a:gd name="connsiteX82" fmla="*/ 6472 w 9886"/>
              <a:gd name="connsiteY82" fmla="*/ 698 h 10000"/>
              <a:gd name="connsiteX83" fmla="*/ 6586 w 9886"/>
              <a:gd name="connsiteY83" fmla="*/ 838 h 10000"/>
              <a:gd name="connsiteX84" fmla="*/ 6586 w 9886"/>
              <a:gd name="connsiteY84" fmla="*/ 977 h 10000"/>
              <a:gd name="connsiteX85" fmla="*/ 6586 w 9886"/>
              <a:gd name="connsiteY85" fmla="*/ 1117 h 10000"/>
              <a:gd name="connsiteX86" fmla="*/ 6472 w 9886"/>
              <a:gd name="connsiteY86" fmla="*/ 1117 h 10000"/>
              <a:gd name="connsiteX87" fmla="*/ 6357 w 9886"/>
              <a:gd name="connsiteY87" fmla="*/ 1257 h 10000"/>
              <a:gd name="connsiteX88" fmla="*/ 6357 w 9886"/>
              <a:gd name="connsiteY88" fmla="*/ 1396 h 10000"/>
              <a:gd name="connsiteX89" fmla="*/ 6243 w 9886"/>
              <a:gd name="connsiteY89" fmla="*/ 1536 h 10000"/>
              <a:gd name="connsiteX90" fmla="*/ 6129 w 9886"/>
              <a:gd name="connsiteY90" fmla="*/ 1798 h 10000"/>
              <a:gd name="connsiteX91" fmla="*/ 6015 w 9886"/>
              <a:gd name="connsiteY91" fmla="*/ 2216 h 10000"/>
              <a:gd name="connsiteX92" fmla="*/ 5915 w 9886"/>
              <a:gd name="connsiteY92" fmla="*/ 2635 h 10000"/>
              <a:gd name="connsiteX93" fmla="*/ 5800 w 9886"/>
              <a:gd name="connsiteY93" fmla="*/ 3054 h 10000"/>
              <a:gd name="connsiteX94" fmla="*/ 5686 w 9886"/>
              <a:gd name="connsiteY94" fmla="*/ 3613 h 10000"/>
              <a:gd name="connsiteX95" fmla="*/ 5572 w 9886"/>
              <a:gd name="connsiteY95" fmla="*/ 4171 h 10000"/>
              <a:gd name="connsiteX96" fmla="*/ 5457 w 9886"/>
              <a:gd name="connsiteY96" fmla="*/ 4729 h 10000"/>
              <a:gd name="connsiteX97" fmla="*/ 5457 w 9886"/>
              <a:gd name="connsiteY97" fmla="*/ 5271 h 10000"/>
              <a:gd name="connsiteX98" fmla="*/ 5457 w 9886"/>
              <a:gd name="connsiteY98" fmla="*/ 5689 h 10000"/>
              <a:gd name="connsiteX99" fmla="*/ 5343 w 9886"/>
              <a:gd name="connsiteY99" fmla="*/ 6248 h 10000"/>
              <a:gd name="connsiteX100" fmla="*/ 5343 w 9886"/>
              <a:gd name="connsiteY100" fmla="*/ 6667 h 10000"/>
              <a:gd name="connsiteX101" fmla="*/ 5343 w 9886"/>
              <a:gd name="connsiteY101" fmla="*/ 6946 h 10000"/>
              <a:gd name="connsiteX102" fmla="*/ 5343 w 9886"/>
              <a:gd name="connsiteY102" fmla="*/ 7365 h 10000"/>
              <a:gd name="connsiteX103" fmla="*/ 5457 w 9886"/>
              <a:gd name="connsiteY103" fmla="*/ 7644 h 10000"/>
              <a:gd name="connsiteX104" fmla="*/ 5457 w 9886"/>
              <a:gd name="connsiteY104" fmla="*/ 7784 h 10000"/>
              <a:gd name="connsiteX105" fmla="*/ 5572 w 9886"/>
              <a:gd name="connsiteY105" fmla="*/ 8063 h 10000"/>
              <a:gd name="connsiteX106" fmla="*/ 5686 w 9886"/>
              <a:gd name="connsiteY106" fmla="*/ 8202 h 10000"/>
              <a:gd name="connsiteX107" fmla="*/ 5800 w 9886"/>
              <a:gd name="connsiteY107" fmla="*/ 8342 h 10000"/>
              <a:gd name="connsiteX108" fmla="*/ 6243 w 9886"/>
              <a:gd name="connsiteY108" fmla="*/ 8604 h 10000"/>
              <a:gd name="connsiteX109" fmla="*/ 6472 w 9886"/>
              <a:gd name="connsiteY109" fmla="*/ 8743 h 10000"/>
              <a:gd name="connsiteX110" fmla="*/ 6700 w 9886"/>
              <a:gd name="connsiteY110" fmla="*/ 8743 h 10000"/>
              <a:gd name="connsiteX111" fmla="*/ 6929 w 9886"/>
              <a:gd name="connsiteY111" fmla="*/ 8883 h 10000"/>
              <a:gd name="connsiteX112" fmla="*/ 7272 w 9886"/>
              <a:gd name="connsiteY112" fmla="*/ 8883 h 10000"/>
              <a:gd name="connsiteX113" fmla="*/ 7500 w 9886"/>
              <a:gd name="connsiteY113" fmla="*/ 8743 h 10000"/>
              <a:gd name="connsiteX114" fmla="*/ 7843 w 9886"/>
              <a:gd name="connsiteY114" fmla="*/ 8743 h 10000"/>
              <a:gd name="connsiteX115" fmla="*/ 8186 w 9886"/>
              <a:gd name="connsiteY115" fmla="*/ 8604 h 10000"/>
              <a:gd name="connsiteX116" fmla="*/ 8415 w 9886"/>
              <a:gd name="connsiteY116" fmla="*/ 8604 h 10000"/>
              <a:gd name="connsiteX117" fmla="*/ 8643 w 9886"/>
              <a:gd name="connsiteY117" fmla="*/ 8342 h 10000"/>
              <a:gd name="connsiteX118" fmla="*/ 8743 w 9886"/>
              <a:gd name="connsiteY118" fmla="*/ 8202 h 10000"/>
              <a:gd name="connsiteX119" fmla="*/ 8857 w 9886"/>
              <a:gd name="connsiteY119" fmla="*/ 7923 h 10000"/>
              <a:gd name="connsiteX120" fmla="*/ 8972 w 9886"/>
              <a:gd name="connsiteY120" fmla="*/ 7644 h 10000"/>
              <a:gd name="connsiteX121" fmla="*/ 9086 w 9886"/>
              <a:gd name="connsiteY121" fmla="*/ 7086 h 10000"/>
              <a:gd name="connsiteX122" fmla="*/ 9086 w 9886"/>
              <a:gd name="connsiteY122" fmla="*/ 6527 h 10000"/>
              <a:gd name="connsiteX123" fmla="*/ 9200 w 9886"/>
              <a:gd name="connsiteY123" fmla="*/ 6248 h 10000"/>
              <a:gd name="connsiteX124" fmla="*/ 9200 w 9886"/>
              <a:gd name="connsiteY124" fmla="*/ 5969 h 10000"/>
              <a:gd name="connsiteX125" fmla="*/ 9200 w 9886"/>
              <a:gd name="connsiteY125" fmla="*/ 5829 h 10000"/>
              <a:gd name="connsiteX126" fmla="*/ 9315 w 9886"/>
              <a:gd name="connsiteY126" fmla="*/ 5689 h 10000"/>
              <a:gd name="connsiteX127" fmla="*/ 9315 w 9886"/>
              <a:gd name="connsiteY127" fmla="*/ 5550 h 10000"/>
              <a:gd name="connsiteX128" fmla="*/ 9315 w 9886"/>
              <a:gd name="connsiteY128" fmla="*/ 5410 h 10000"/>
              <a:gd name="connsiteX129" fmla="*/ 9315 w 9886"/>
              <a:gd name="connsiteY129" fmla="*/ 5410 h 10000"/>
              <a:gd name="connsiteX130" fmla="*/ 9429 w 9886"/>
              <a:gd name="connsiteY130" fmla="*/ 5410 h 10000"/>
              <a:gd name="connsiteX131" fmla="*/ 9429 w 9886"/>
              <a:gd name="connsiteY131" fmla="*/ 5410 h 10000"/>
              <a:gd name="connsiteX132" fmla="*/ 9429 w 9886"/>
              <a:gd name="connsiteY132" fmla="*/ 5550 h 10000"/>
              <a:gd name="connsiteX133" fmla="*/ 9543 w 9886"/>
              <a:gd name="connsiteY133" fmla="*/ 5689 h 10000"/>
              <a:gd name="connsiteX134" fmla="*/ 9543 w 9886"/>
              <a:gd name="connsiteY134" fmla="*/ 5829 h 10000"/>
              <a:gd name="connsiteX135" fmla="*/ 9543 w 9886"/>
              <a:gd name="connsiteY135" fmla="*/ 6108 h 10000"/>
              <a:gd name="connsiteX136" fmla="*/ 9543 w 9886"/>
              <a:gd name="connsiteY136" fmla="*/ 6387 h 10000"/>
              <a:gd name="connsiteX137" fmla="*/ 9543 w 9886"/>
              <a:gd name="connsiteY137" fmla="*/ 6667 h 10000"/>
              <a:gd name="connsiteX138" fmla="*/ 9657 w 9886"/>
              <a:gd name="connsiteY138" fmla="*/ 7225 h 10000"/>
              <a:gd name="connsiteX139" fmla="*/ 9657 w 9886"/>
              <a:gd name="connsiteY139" fmla="*/ 7644 h 10000"/>
              <a:gd name="connsiteX140" fmla="*/ 9772 w 9886"/>
              <a:gd name="connsiteY140" fmla="*/ 8063 h 10000"/>
              <a:gd name="connsiteX141" fmla="*/ 9886 w 9886"/>
              <a:gd name="connsiteY141" fmla="*/ 8342 h 10000"/>
              <a:gd name="connsiteX142" fmla="*/ 9886 w 9886"/>
              <a:gd name="connsiteY142" fmla="*/ 8604 h 10000"/>
              <a:gd name="connsiteX143" fmla="*/ 9886 w 9886"/>
              <a:gd name="connsiteY143" fmla="*/ 8743 h 10000"/>
              <a:gd name="connsiteX144" fmla="*/ 9886 w 9886"/>
              <a:gd name="connsiteY144" fmla="*/ 8883 h 10000"/>
              <a:gd name="connsiteX145" fmla="*/ 9772 w 9886"/>
              <a:gd name="connsiteY145" fmla="*/ 8883 h 10000"/>
              <a:gd name="connsiteX146" fmla="*/ 9657 w 9886"/>
              <a:gd name="connsiteY146" fmla="*/ 9023 h 10000"/>
              <a:gd name="connsiteX147" fmla="*/ 9543 w 9886"/>
              <a:gd name="connsiteY147" fmla="*/ 9162 h 10000"/>
              <a:gd name="connsiteX148" fmla="*/ 9429 w 9886"/>
              <a:gd name="connsiteY148" fmla="*/ 9302 h 10000"/>
              <a:gd name="connsiteX149" fmla="*/ 9200 w 9886"/>
              <a:gd name="connsiteY149" fmla="*/ 9442 h 10000"/>
              <a:gd name="connsiteX150" fmla="*/ 8743 w 9886"/>
              <a:gd name="connsiteY150" fmla="*/ 9721 h 10000"/>
              <a:gd name="connsiteX151" fmla="*/ 8300 w 9886"/>
              <a:gd name="connsiteY151" fmla="*/ 9860 h 10000"/>
              <a:gd name="connsiteX152" fmla="*/ 7957 w 9886"/>
              <a:gd name="connsiteY152" fmla="*/ 9860 h 10000"/>
              <a:gd name="connsiteX153" fmla="*/ 7500 w 9886"/>
              <a:gd name="connsiteY153" fmla="*/ 10000 h 10000"/>
              <a:gd name="connsiteX154" fmla="*/ 7500 w 9886"/>
              <a:gd name="connsiteY154" fmla="*/ 10000 h 10000"/>
              <a:gd name="connsiteX0" fmla="*/ 7586 w 10000"/>
              <a:gd name="connsiteY0" fmla="*/ 10000 h 10000"/>
              <a:gd name="connsiteX1" fmla="*/ 7240 w 10000"/>
              <a:gd name="connsiteY1" fmla="*/ 10000 h 10000"/>
              <a:gd name="connsiteX2" fmla="*/ 6894 w 10000"/>
              <a:gd name="connsiteY2" fmla="*/ 10000 h 10000"/>
              <a:gd name="connsiteX3" fmla="*/ 6547 w 10000"/>
              <a:gd name="connsiteY3" fmla="*/ 9860 h 10000"/>
              <a:gd name="connsiteX4" fmla="*/ 6200 w 10000"/>
              <a:gd name="connsiteY4" fmla="*/ 9721 h 10000"/>
              <a:gd name="connsiteX5" fmla="*/ 5867 w 10000"/>
              <a:gd name="connsiteY5" fmla="*/ 9581 h 10000"/>
              <a:gd name="connsiteX6" fmla="*/ 5636 w 10000"/>
              <a:gd name="connsiteY6" fmla="*/ 9302 h 10000"/>
              <a:gd name="connsiteX7" fmla="*/ 5405 w 10000"/>
              <a:gd name="connsiteY7" fmla="*/ 9162 h 10000"/>
              <a:gd name="connsiteX8" fmla="*/ 5289 w 10000"/>
              <a:gd name="connsiteY8" fmla="*/ 8743 h 10000"/>
              <a:gd name="connsiteX9" fmla="*/ 5058 w 10000"/>
              <a:gd name="connsiteY9" fmla="*/ 8464 h 10000"/>
              <a:gd name="connsiteX10" fmla="*/ 4942 w 10000"/>
              <a:gd name="connsiteY10" fmla="*/ 8063 h 10000"/>
              <a:gd name="connsiteX11" fmla="*/ 4942 w 10000"/>
              <a:gd name="connsiteY11" fmla="*/ 7644 h 10000"/>
              <a:gd name="connsiteX12" fmla="*/ 4827 w 10000"/>
              <a:gd name="connsiteY12" fmla="*/ 7225 h 10000"/>
              <a:gd name="connsiteX13" fmla="*/ 4827 w 10000"/>
              <a:gd name="connsiteY13" fmla="*/ 6806 h 10000"/>
              <a:gd name="connsiteX14" fmla="*/ 4827 w 10000"/>
              <a:gd name="connsiteY14" fmla="*/ 6387 h 10000"/>
              <a:gd name="connsiteX15" fmla="*/ 4942 w 10000"/>
              <a:gd name="connsiteY15" fmla="*/ 5689 h 10000"/>
              <a:gd name="connsiteX16" fmla="*/ 4942 w 10000"/>
              <a:gd name="connsiteY16" fmla="*/ 5550 h 10000"/>
              <a:gd name="connsiteX17" fmla="*/ 4942 w 10000"/>
              <a:gd name="connsiteY17" fmla="*/ 5271 h 10000"/>
              <a:gd name="connsiteX18" fmla="*/ 5058 w 10000"/>
              <a:gd name="connsiteY18" fmla="*/ 5009 h 10000"/>
              <a:gd name="connsiteX19" fmla="*/ 5058 w 10000"/>
              <a:gd name="connsiteY19" fmla="*/ 4729 h 10000"/>
              <a:gd name="connsiteX20" fmla="*/ 5058 w 10000"/>
              <a:gd name="connsiteY20" fmla="*/ 4450 h 10000"/>
              <a:gd name="connsiteX21" fmla="*/ 5174 w 10000"/>
              <a:gd name="connsiteY21" fmla="*/ 4031 h 10000"/>
              <a:gd name="connsiteX22" fmla="*/ 5174 w 10000"/>
              <a:gd name="connsiteY22" fmla="*/ 3613 h 10000"/>
              <a:gd name="connsiteX23" fmla="*/ 5289 w 10000"/>
              <a:gd name="connsiteY23" fmla="*/ 3194 h 10000"/>
              <a:gd name="connsiteX24" fmla="*/ 5289 w 10000"/>
              <a:gd name="connsiteY24" fmla="*/ 2775 h 10000"/>
              <a:gd name="connsiteX25" fmla="*/ 5289 w 10000"/>
              <a:gd name="connsiteY25" fmla="*/ 2356 h 10000"/>
              <a:gd name="connsiteX26" fmla="*/ 5405 w 10000"/>
              <a:gd name="connsiteY26" fmla="*/ 2077 h 10000"/>
              <a:gd name="connsiteX27" fmla="*/ 5405 w 10000"/>
              <a:gd name="connsiteY27" fmla="*/ 1798 h 10000"/>
              <a:gd name="connsiteX28" fmla="*/ 5405 w 10000"/>
              <a:gd name="connsiteY28" fmla="*/ 1536 h 10000"/>
              <a:gd name="connsiteX29" fmla="*/ 5405 w 10000"/>
              <a:gd name="connsiteY29" fmla="*/ 1396 h 10000"/>
              <a:gd name="connsiteX30" fmla="*/ 5405 w 10000"/>
              <a:gd name="connsiteY30" fmla="*/ 1257 h 10000"/>
              <a:gd name="connsiteX31" fmla="*/ 5405 w 10000"/>
              <a:gd name="connsiteY31" fmla="*/ 1257 h 10000"/>
              <a:gd name="connsiteX32" fmla="*/ 5405 w 10000"/>
              <a:gd name="connsiteY32" fmla="*/ 1257 h 10000"/>
              <a:gd name="connsiteX33" fmla="*/ 5289 w 10000"/>
              <a:gd name="connsiteY33" fmla="*/ 1257 h 10000"/>
              <a:gd name="connsiteX34" fmla="*/ 5174 w 10000"/>
              <a:gd name="connsiteY34" fmla="*/ 1257 h 10000"/>
              <a:gd name="connsiteX35" fmla="*/ 5058 w 10000"/>
              <a:gd name="connsiteY35" fmla="*/ 1396 h 10000"/>
              <a:gd name="connsiteX36" fmla="*/ 4942 w 10000"/>
              <a:gd name="connsiteY36" fmla="*/ 1396 h 10000"/>
              <a:gd name="connsiteX37" fmla="*/ 4711 w 10000"/>
              <a:gd name="connsiteY37" fmla="*/ 1536 h 10000"/>
              <a:gd name="connsiteX38" fmla="*/ 4480 w 10000"/>
              <a:gd name="connsiteY38" fmla="*/ 1536 h 10000"/>
              <a:gd name="connsiteX39" fmla="*/ 4248 w 10000"/>
              <a:gd name="connsiteY39" fmla="*/ 1675 h 10000"/>
              <a:gd name="connsiteX40" fmla="*/ 3107 w 10000"/>
              <a:gd name="connsiteY40" fmla="*/ 2216 h 10000"/>
              <a:gd name="connsiteX41" fmla="*/ 1951 w 10000"/>
              <a:gd name="connsiteY41" fmla="*/ 2775 h 10000"/>
              <a:gd name="connsiteX42" fmla="*/ 1604 w 10000"/>
              <a:gd name="connsiteY42" fmla="*/ 2914 h 10000"/>
              <a:gd name="connsiteX43" fmla="*/ 1373 w 10000"/>
              <a:gd name="connsiteY43" fmla="*/ 3054 h 10000"/>
              <a:gd name="connsiteX44" fmla="*/ 1142 w 10000"/>
              <a:gd name="connsiteY44" fmla="*/ 3194 h 10000"/>
              <a:gd name="connsiteX45" fmla="*/ 1027 w 10000"/>
              <a:gd name="connsiteY45" fmla="*/ 3333 h 10000"/>
              <a:gd name="connsiteX46" fmla="*/ 795 w 10000"/>
              <a:gd name="connsiteY46" fmla="*/ 3333 h 10000"/>
              <a:gd name="connsiteX47" fmla="*/ 680 w 10000"/>
              <a:gd name="connsiteY47" fmla="*/ 3333 h 10000"/>
              <a:gd name="connsiteX48" fmla="*/ 563 w 10000"/>
              <a:gd name="connsiteY48" fmla="*/ 3473 h 10000"/>
              <a:gd name="connsiteX49" fmla="*/ 563 w 10000"/>
              <a:gd name="connsiteY49" fmla="*/ 3473 h 10000"/>
              <a:gd name="connsiteX50" fmla="*/ 462 w 10000"/>
              <a:gd name="connsiteY50" fmla="*/ 3473 h 10000"/>
              <a:gd name="connsiteX51" fmla="*/ 462 w 10000"/>
              <a:gd name="connsiteY51" fmla="*/ 3333 h 10000"/>
              <a:gd name="connsiteX52" fmla="*/ 347 w 10000"/>
              <a:gd name="connsiteY52" fmla="*/ 3194 h 10000"/>
              <a:gd name="connsiteX53" fmla="*/ 0 w 10000"/>
              <a:gd name="connsiteY53" fmla="*/ 2914 h 10000"/>
              <a:gd name="connsiteX54" fmla="*/ 462 w 10000"/>
              <a:gd name="connsiteY54" fmla="*/ 2496 h 10000"/>
              <a:gd name="connsiteX55" fmla="*/ 680 w 10000"/>
              <a:gd name="connsiteY55" fmla="*/ 2356 h 10000"/>
              <a:gd name="connsiteX56" fmla="*/ 1027 w 10000"/>
              <a:gd name="connsiteY56" fmla="*/ 2356 h 10000"/>
              <a:gd name="connsiteX57" fmla="*/ 1373 w 10000"/>
              <a:gd name="connsiteY57" fmla="*/ 2216 h 10000"/>
              <a:gd name="connsiteX58" fmla="*/ 1720 w 10000"/>
              <a:gd name="connsiteY58" fmla="*/ 2077 h 10000"/>
              <a:gd name="connsiteX59" fmla="*/ 2182 w 10000"/>
              <a:gd name="connsiteY59" fmla="*/ 1937 h 10000"/>
              <a:gd name="connsiteX60" fmla="*/ 2645 w 10000"/>
              <a:gd name="connsiteY60" fmla="*/ 1675 h 10000"/>
              <a:gd name="connsiteX61" fmla="*/ 2991 w 10000"/>
              <a:gd name="connsiteY61" fmla="*/ 1536 h 10000"/>
              <a:gd name="connsiteX62" fmla="*/ 3324 w 10000"/>
              <a:gd name="connsiteY62" fmla="*/ 1396 h 10000"/>
              <a:gd name="connsiteX63" fmla="*/ 3671 w 10000"/>
              <a:gd name="connsiteY63" fmla="*/ 1257 h 10000"/>
              <a:gd name="connsiteX64" fmla="*/ 3901 w 10000"/>
              <a:gd name="connsiteY64" fmla="*/ 1117 h 10000"/>
              <a:gd name="connsiteX65" fmla="*/ 4133 w 10000"/>
              <a:gd name="connsiteY65" fmla="*/ 1117 h 10000"/>
              <a:gd name="connsiteX66" fmla="*/ 4365 w 10000"/>
              <a:gd name="connsiteY66" fmla="*/ 977 h 10000"/>
              <a:gd name="connsiteX67" fmla="*/ 4595 w 10000"/>
              <a:gd name="connsiteY67" fmla="*/ 838 h 10000"/>
              <a:gd name="connsiteX68" fmla="*/ 4942 w 10000"/>
              <a:gd name="connsiteY68" fmla="*/ 698 h 10000"/>
              <a:gd name="connsiteX69" fmla="*/ 5174 w 10000"/>
              <a:gd name="connsiteY69" fmla="*/ 558 h 10000"/>
              <a:gd name="connsiteX70" fmla="*/ 5405 w 10000"/>
              <a:gd name="connsiteY70" fmla="*/ 419 h 10000"/>
              <a:gd name="connsiteX71" fmla="*/ 5520 w 10000"/>
              <a:gd name="connsiteY71" fmla="*/ 279 h 10000"/>
              <a:gd name="connsiteX72" fmla="*/ 5636 w 10000"/>
              <a:gd name="connsiteY72" fmla="*/ 140 h 10000"/>
              <a:gd name="connsiteX73" fmla="*/ 5636 w 10000"/>
              <a:gd name="connsiteY73" fmla="*/ 0 h 10000"/>
              <a:gd name="connsiteX74" fmla="*/ 5752 w 10000"/>
              <a:gd name="connsiteY74" fmla="*/ 0 h 10000"/>
              <a:gd name="connsiteX75" fmla="*/ 5867 w 10000"/>
              <a:gd name="connsiteY75" fmla="*/ 0 h 10000"/>
              <a:gd name="connsiteX76" fmla="*/ 5983 w 10000"/>
              <a:gd name="connsiteY76" fmla="*/ 0 h 10000"/>
              <a:gd name="connsiteX77" fmla="*/ 6084 w 10000"/>
              <a:gd name="connsiteY77" fmla="*/ 140 h 10000"/>
              <a:gd name="connsiteX78" fmla="*/ 6200 w 10000"/>
              <a:gd name="connsiteY78" fmla="*/ 140 h 10000"/>
              <a:gd name="connsiteX79" fmla="*/ 6315 w 10000"/>
              <a:gd name="connsiteY79" fmla="*/ 419 h 10000"/>
              <a:gd name="connsiteX80" fmla="*/ 6430 w 10000"/>
              <a:gd name="connsiteY80" fmla="*/ 558 h 10000"/>
              <a:gd name="connsiteX81" fmla="*/ 6547 w 10000"/>
              <a:gd name="connsiteY81" fmla="*/ 698 h 10000"/>
              <a:gd name="connsiteX82" fmla="*/ 6662 w 10000"/>
              <a:gd name="connsiteY82" fmla="*/ 838 h 10000"/>
              <a:gd name="connsiteX83" fmla="*/ 6662 w 10000"/>
              <a:gd name="connsiteY83" fmla="*/ 977 h 10000"/>
              <a:gd name="connsiteX84" fmla="*/ 6662 w 10000"/>
              <a:gd name="connsiteY84" fmla="*/ 1117 h 10000"/>
              <a:gd name="connsiteX85" fmla="*/ 6547 w 10000"/>
              <a:gd name="connsiteY85" fmla="*/ 1117 h 10000"/>
              <a:gd name="connsiteX86" fmla="*/ 6430 w 10000"/>
              <a:gd name="connsiteY86" fmla="*/ 1257 h 10000"/>
              <a:gd name="connsiteX87" fmla="*/ 6430 w 10000"/>
              <a:gd name="connsiteY87" fmla="*/ 1396 h 10000"/>
              <a:gd name="connsiteX88" fmla="*/ 6315 w 10000"/>
              <a:gd name="connsiteY88" fmla="*/ 1536 h 10000"/>
              <a:gd name="connsiteX89" fmla="*/ 6200 w 10000"/>
              <a:gd name="connsiteY89" fmla="*/ 1798 h 10000"/>
              <a:gd name="connsiteX90" fmla="*/ 6084 w 10000"/>
              <a:gd name="connsiteY90" fmla="*/ 2216 h 10000"/>
              <a:gd name="connsiteX91" fmla="*/ 5983 w 10000"/>
              <a:gd name="connsiteY91" fmla="*/ 2635 h 10000"/>
              <a:gd name="connsiteX92" fmla="*/ 5867 w 10000"/>
              <a:gd name="connsiteY92" fmla="*/ 3054 h 10000"/>
              <a:gd name="connsiteX93" fmla="*/ 5752 w 10000"/>
              <a:gd name="connsiteY93" fmla="*/ 3613 h 10000"/>
              <a:gd name="connsiteX94" fmla="*/ 5636 w 10000"/>
              <a:gd name="connsiteY94" fmla="*/ 4171 h 10000"/>
              <a:gd name="connsiteX95" fmla="*/ 5520 w 10000"/>
              <a:gd name="connsiteY95" fmla="*/ 4729 h 10000"/>
              <a:gd name="connsiteX96" fmla="*/ 5520 w 10000"/>
              <a:gd name="connsiteY96" fmla="*/ 5271 h 10000"/>
              <a:gd name="connsiteX97" fmla="*/ 5520 w 10000"/>
              <a:gd name="connsiteY97" fmla="*/ 5689 h 10000"/>
              <a:gd name="connsiteX98" fmla="*/ 5405 w 10000"/>
              <a:gd name="connsiteY98" fmla="*/ 6248 h 10000"/>
              <a:gd name="connsiteX99" fmla="*/ 5405 w 10000"/>
              <a:gd name="connsiteY99" fmla="*/ 6667 h 10000"/>
              <a:gd name="connsiteX100" fmla="*/ 5405 w 10000"/>
              <a:gd name="connsiteY100" fmla="*/ 6946 h 10000"/>
              <a:gd name="connsiteX101" fmla="*/ 5405 w 10000"/>
              <a:gd name="connsiteY101" fmla="*/ 7365 h 10000"/>
              <a:gd name="connsiteX102" fmla="*/ 5520 w 10000"/>
              <a:gd name="connsiteY102" fmla="*/ 7644 h 10000"/>
              <a:gd name="connsiteX103" fmla="*/ 5520 w 10000"/>
              <a:gd name="connsiteY103" fmla="*/ 7784 h 10000"/>
              <a:gd name="connsiteX104" fmla="*/ 5636 w 10000"/>
              <a:gd name="connsiteY104" fmla="*/ 8063 h 10000"/>
              <a:gd name="connsiteX105" fmla="*/ 5752 w 10000"/>
              <a:gd name="connsiteY105" fmla="*/ 8202 h 10000"/>
              <a:gd name="connsiteX106" fmla="*/ 5867 w 10000"/>
              <a:gd name="connsiteY106" fmla="*/ 8342 h 10000"/>
              <a:gd name="connsiteX107" fmla="*/ 6315 w 10000"/>
              <a:gd name="connsiteY107" fmla="*/ 8604 h 10000"/>
              <a:gd name="connsiteX108" fmla="*/ 6547 w 10000"/>
              <a:gd name="connsiteY108" fmla="*/ 8743 h 10000"/>
              <a:gd name="connsiteX109" fmla="*/ 6777 w 10000"/>
              <a:gd name="connsiteY109" fmla="*/ 8743 h 10000"/>
              <a:gd name="connsiteX110" fmla="*/ 7009 w 10000"/>
              <a:gd name="connsiteY110" fmla="*/ 8883 h 10000"/>
              <a:gd name="connsiteX111" fmla="*/ 7356 w 10000"/>
              <a:gd name="connsiteY111" fmla="*/ 8883 h 10000"/>
              <a:gd name="connsiteX112" fmla="*/ 7586 w 10000"/>
              <a:gd name="connsiteY112" fmla="*/ 8743 h 10000"/>
              <a:gd name="connsiteX113" fmla="*/ 7933 w 10000"/>
              <a:gd name="connsiteY113" fmla="*/ 8743 h 10000"/>
              <a:gd name="connsiteX114" fmla="*/ 8280 w 10000"/>
              <a:gd name="connsiteY114" fmla="*/ 8604 h 10000"/>
              <a:gd name="connsiteX115" fmla="*/ 8512 w 10000"/>
              <a:gd name="connsiteY115" fmla="*/ 8604 h 10000"/>
              <a:gd name="connsiteX116" fmla="*/ 8743 w 10000"/>
              <a:gd name="connsiteY116" fmla="*/ 8342 h 10000"/>
              <a:gd name="connsiteX117" fmla="*/ 8844 w 10000"/>
              <a:gd name="connsiteY117" fmla="*/ 8202 h 10000"/>
              <a:gd name="connsiteX118" fmla="*/ 8959 w 10000"/>
              <a:gd name="connsiteY118" fmla="*/ 7923 h 10000"/>
              <a:gd name="connsiteX119" fmla="*/ 9075 w 10000"/>
              <a:gd name="connsiteY119" fmla="*/ 7644 h 10000"/>
              <a:gd name="connsiteX120" fmla="*/ 9191 w 10000"/>
              <a:gd name="connsiteY120" fmla="*/ 7086 h 10000"/>
              <a:gd name="connsiteX121" fmla="*/ 9191 w 10000"/>
              <a:gd name="connsiteY121" fmla="*/ 6527 h 10000"/>
              <a:gd name="connsiteX122" fmla="*/ 9306 w 10000"/>
              <a:gd name="connsiteY122" fmla="*/ 6248 h 10000"/>
              <a:gd name="connsiteX123" fmla="*/ 9306 w 10000"/>
              <a:gd name="connsiteY123" fmla="*/ 5969 h 10000"/>
              <a:gd name="connsiteX124" fmla="*/ 9306 w 10000"/>
              <a:gd name="connsiteY124" fmla="*/ 5829 h 10000"/>
              <a:gd name="connsiteX125" fmla="*/ 9422 w 10000"/>
              <a:gd name="connsiteY125" fmla="*/ 5689 h 10000"/>
              <a:gd name="connsiteX126" fmla="*/ 9422 w 10000"/>
              <a:gd name="connsiteY126" fmla="*/ 5550 h 10000"/>
              <a:gd name="connsiteX127" fmla="*/ 9422 w 10000"/>
              <a:gd name="connsiteY127" fmla="*/ 5410 h 10000"/>
              <a:gd name="connsiteX128" fmla="*/ 9422 w 10000"/>
              <a:gd name="connsiteY128" fmla="*/ 5410 h 10000"/>
              <a:gd name="connsiteX129" fmla="*/ 9538 w 10000"/>
              <a:gd name="connsiteY129" fmla="*/ 5410 h 10000"/>
              <a:gd name="connsiteX130" fmla="*/ 9538 w 10000"/>
              <a:gd name="connsiteY130" fmla="*/ 5410 h 10000"/>
              <a:gd name="connsiteX131" fmla="*/ 9538 w 10000"/>
              <a:gd name="connsiteY131" fmla="*/ 5550 h 10000"/>
              <a:gd name="connsiteX132" fmla="*/ 9653 w 10000"/>
              <a:gd name="connsiteY132" fmla="*/ 5689 h 10000"/>
              <a:gd name="connsiteX133" fmla="*/ 9653 w 10000"/>
              <a:gd name="connsiteY133" fmla="*/ 5829 h 10000"/>
              <a:gd name="connsiteX134" fmla="*/ 9653 w 10000"/>
              <a:gd name="connsiteY134" fmla="*/ 6108 h 10000"/>
              <a:gd name="connsiteX135" fmla="*/ 9653 w 10000"/>
              <a:gd name="connsiteY135" fmla="*/ 6387 h 10000"/>
              <a:gd name="connsiteX136" fmla="*/ 9653 w 10000"/>
              <a:gd name="connsiteY136" fmla="*/ 6667 h 10000"/>
              <a:gd name="connsiteX137" fmla="*/ 9768 w 10000"/>
              <a:gd name="connsiteY137" fmla="*/ 7225 h 10000"/>
              <a:gd name="connsiteX138" fmla="*/ 9768 w 10000"/>
              <a:gd name="connsiteY138" fmla="*/ 7644 h 10000"/>
              <a:gd name="connsiteX139" fmla="*/ 9885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5 w 10000"/>
              <a:gd name="connsiteY144" fmla="*/ 8883 h 10000"/>
              <a:gd name="connsiteX145" fmla="*/ 9768 w 10000"/>
              <a:gd name="connsiteY145" fmla="*/ 9023 h 10000"/>
              <a:gd name="connsiteX146" fmla="*/ 9653 w 10000"/>
              <a:gd name="connsiteY146" fmla="*/ 9162 h 10000"/>
              <a:gd name="connsiteX147" fmla="*/ 9538 w 10000"/>
              <a:gd name="connsiteY147" fmla="*/ 9302 h 10000"/>
              <a:gd name="connsiteX148" fmla="*/ 9306 w 10000"/>
              <a:gd name="connsiteY148" fmla="*/ 9442 h 10000"/>
              <a:gd name="connsiteX149" fmla="*/ 8844 w 10000"/>
              <a:gd name="connsiteY149" fmla="*/ 9721 h 10000"/>
              <a:gd name="connsiteX150" fmla="*/ 8396 w 10000"/>
              <a:gd name="connsiteY150" fmla="*/ 9860 h 10000"/>
              <a:gd name="connsiteX151" fmla="*/ 8049 w 10000"/>
              <a:gd name="connsiteY151" fmla="*/ 9860 h 10000"/>
              <a:gd name="connsiteX152" fmla="*/ 7586 w 10000"/>
              <a:gd name="connsiteY152" fmla="*/ 10000 h 10000"/>
              <a:gd name="connsiteX153" fmla="*/ 7586 w 10000"/>
              <a:gd name="connsiteY153" fmla="*/ 10000 h 10000"/>
              <a:gd name="connsiteX0" fmla="*/ 7239 w 9653"/>
              <a:gd name="connsiteY0" fmla="*/ 10000 h 10000"/>
              <a:gd name="connsiteX1" fmla="*/ 6893 w 9653"/>
              <a:gd name="connsiteY1" fmla="*/ 10000 h 10000"/>
              <a:gd name="connsiteX2" fmla="*/ 6547 w 9653"/>
              <a:gd name="connsiteY2" fmla="*/ 10000 h 10000"/>
              <a:gd name="connsiteX3" fmla="*/ 6200 w 9653"/>
              <a:gd name="connsiteY3" fmla="*/ 9860 h 10000"/>
              <a:gd name="connsiteX4" fmla="*/ 5853 w 9653"/>
              <a:gd name="connsiteY4" fmla="*/ 9721 h 10000"/>
              <a:gd name="connsiteX5" fmla="*/ 5520 w 9653"/>
              <a:gd name="connsiteY5" fmla="*/ 9581 h 10000"/>
              <a:gd name="connsiteX6" fmla="*/ 5289 w 9653"/>
              <a:gd name="connsiteY6" fmla="*/ 9302 h 10000"/>
              <a:gd name="connsiteX7" fmla="*/ 5058 w 9653"/>
              <a:gd name="connsiteY7" fmla="*/ 9162 h 10000"/>
              <a:gd name="connsiteX8" fmla="*/ 4942 w 9653"/>
              <a:gd name="connsiteY8" fmla="*/ 8743 h 10000"/>
              <a:gd name="connsiteX9" fmla="*/ 4711 w 9653"/>
              <a:gd name="connsiteY9" fmla="*/ 8464 h 10000"/>
              <a:gd name="connsiteX10" fmla="*/ 4595 w 9653"/>
              <a:gd name="connsiteY10" fmla="*/ 8063 h 10000"/>
              <a:gd name="connsiteX11" fmla="*/ 4595 w 9653"/>
              <a:gd name="connsiteY11" fmla="*/ 7644 h 10000"/>
              <a:gd name="connsiteX12" fmla="*/ 4480 w 9653"/>
              <a:gd name="connsiteY12" fmla="*/ 7225 h 10000"/>
              <a:gd name="connsiteX13" fmla="*/ 4480 w 9653"/>
              <a:gd name="connsiteY13" fmla="*/ 6806 h 10000"/>
              <a:gd name="connsiteX14" fmla="*/ 4480 w 9653"/>
              <a:gd name="connsiteY14" fmla="*/ 6387 h 10000"/>
              <a:gd name="connsiteX15" fmla="*/ 4595 w 9653"/>
              <a:gd name="connsiteY15" fmla="*/ 5689 h 10000"/>
              <a:gd name="connsiteX16" fmla="*/ 4595 w 9653"/>
              <a:gd name="connsiteY16" fmla="*/ 5550 h 10000"/>
              <a:gd name="connsiteX17" fmla="*/ 4595 w 9653"/>
              <a:gd name="connsiteY17" fmla="*/ 5271 h 10000"/>
              <a:gd name="connsiteX18" fmla="*/ 4711 w 9653"/>
              <a:gd name="connsiteY18" fmla="*/ 5009 h 10000"/>
              <a:gd name="connsiteX19" fmla="*/ 4711 w 9653"/>
              <a:gd name="connsiteY19" fmla="*/ 4729 h 10000"/>
              <a:gd name="connsiteX20" fmla="*/ 4711 w 9653"/>
              <a:gd name="connsiteY20" fmla="*/ 4450 h 10000"/>
              <a:gd name="connsiteX21" fmla="*/ 4827 w 9653"/>
              <a:gd name="connsiteY21" fmla="*/ 4031 h 10000"/>
              <a:gd name="connsiteX22" fmla="*/ 4827 w 9653"/>
              <a:gd name="connsiteY22" fmla="*/ 3613 h 10000"/>
              <a:gd name="connsiteX23" fmla="*/ 4942 w 9653"/>
              <a:gd name="connsiteY23" fmla="*/ 3194 h 10000"/>
              <a:gd name="connsiteX24" fmla="*/ 4942 w 9653"/>
              <a:gd name="connsiteY24" fmla="*/ 2775 h 10000"/>
              <a:gd name="connsiteX25" fmla="*/ 4942 w 9653"/>
              <a:gd name="connsiteY25" fmla="*/ 2356 h 10000"/>
              <a:gd name="connsiteX26" fmla="*/ 5058 w 9653"/>
              <a:gd name="connsiteY26" fmla="*/ 2077 h 10000"/>
              <a:gd name="connsiteX27" fmla="*/ 5058 w 9653"/>
              <a:gd name="connsiteY27" fmla="*/ 1798 h 10000"/>
              <a:gd name="connsiteX28" fmla="*/ 5058 w 9653"/>
              <a:gd name="connsiteY28" fmla="*/ 1536 h 10000"/>
              <a:gd name="connsiteX29" fmla="*/ 5058 w 9653"/>
              <a:gd name="connsiteY29" fmla="*/ 1396 h 10000"/>
              <a:gd name="connsiteX30" fmla="*/ 5058 w 9653"/>
              <a:gd name="connsiteY30" fmla="*/ 1257 h 10000"/>
              <a:gd name="connsiteX31" fmla="*/ 5058 w 9653"/>
              <a:gd name="connsiteY31" fmla="*/ 1257 h 10000"/>
              <a:gd name="connsiteX32" fmla="*/ 5058 w 9653"/>
              <a:gd name="connsiteY32" fmla="*/ 1257 h 10000"/>
              <a:gd name="connsiteX33" fmla="*/ 4942 w 9653"/>
              <a:gd name="connsiteY33" fmla="*/ 1257 h 10000"/>
              <a:gd name="connsiteX34" fmla="*/ 4827 w 9653"/>
              <a:gd name="connsiteY34" fmla="*/ 1257 h 10000"/>
              <a:gd name="connsiteX35" fmla="*/ 4711 w 9653"/>
              <a:gd name="connsiteY35" fmla="*/ 1396 h 10000"/>
              <a:gd name="connsiteX36" fmla="*/ 4595 w 9653"/>
              <a:gd name="connsiteY36" fmla="*/ 1396 h 10000"/>
              <a:gd name="connsiteX37" fmla="*/ 4364 w 9653"/>
              <a:gd name="connsiteY37" fmla="*/ 1536 h 10000"/>
              <a:gd name="connsiteX38" fmla="*/ 4133 w 9653"/>
              <a:gd name="connsiteY38" fmla="*/ 1536 h 10000"/>
              <a:gd name="connsiteX39" fmla="*/ 3901 w 9653"/>
              <a:gd name="connsiteY39" fmla="*/ 1675 h 10000"/>
              <a:gd name="connsiteX40" fmla="*/ 2760 w 9653"/>
              <a:gd name="connsiteY40" fmla="*/ 2216 h 10000"/>
              <a:gd name="connsiteX41" fmla="*/ 1604 w 9653"/>
              <a:gd name="connsiteY41" fmla="*/ 2775 h 10000"/>
              <a:gd name="connsiteX42" fmla="*/ 1257 w 9653"/>
              <a:gd name="connsiteY42" fmla="*/ 2914 h 10000"/>
              <a:gd name="connsiteX43" fmla="*/ 1026 w 9653"/>
              <a:gd name="connsiteY43" fmla="*/ 3054 h 10000"/>
              <a:gd name="connsiteX44" fmla="*/ 795 w 9653"/>
              <a:gd name="connsiteY44" fmla="*/ 3194 h 10000"/>
              <a:gd name="connsiteX45" fmla="*/ 680 w 9653"/>
              <a:gd name="connsiteY45" fmla="*/ 3333 h 10000"/>
              <a:gd name="connsiteX46" fmla="*/ 448 w 9653"/>
              <a:gd name="connsiteY46" fmla="*/ 3333 h 10000"/>
              <a:gd name="connsiteX47" fmla="*/ 333 w 9653"/>
              <a:gd name="connsiteY47" fmla="*/ 3333 h 10000"/>
              <a:gd name="connsiteX48" fmla="*/ 216 w 9653"/>
              <a:gd name="connsiteY48" fmla="*/ 3473 h 10000"/>
              <a:gd name="connsiteX49" fmla="*/ 216 w 9653"/>
              <a:gd name="connsiteY49" fmla="*/ 3473 h 10000"/>
              <a:gd name="connsiteX50" fmla="*/ 115 w 9653"/>
              <a:gd name="connsiteY50" fmla="*/ 3473 h 10000"/>
              <a:gd name="connsiteX51" fmla="*/ 115 w 9653"/>
              <a:gd name="connsiteY51" fmla="*/ 3333 h 10000"/>
              <a:gd name="connsiteX52" fmla="*/ 0 w 9653"/>
              <a:gd name="connsiteY52" fmla="*/ 3194 h 10000"/>
              <a:gd name="connsiteX53" fmla="*/ 115 w 9653"/>
              <a:gd name="connsiteY53" fmla="*/ 2496 h 10000"/>
              <a:gd name="connsiteX54" fmla="*/ 333 w 9653"/>
              <a:gd name="connsiteY54" fmla="*/ 2356 h 10000"/>
              <a:gd name="connsiteX55" fmla="*/ 680 w 9653"/>
              <a:gd name="connsiteY55" fmla="*/ 2356 h 10000"/>
              <a:gd name="connsiteX56" fmla="*/ 1026 w 9653"/>
              <a:gd name="connsiteY56" fmla="*/ 2216 h 10000"/>
              <a:gd name="connsiteX57" fmla="*/ 1373 w 9653"/>
              <a:gd name="connsiteY57" fmla="*/ 2077 h 10000"/>
              <a:gd name="connsiteX58" fmla="*/ 1835 w 9653"/>
              <a:gd name="connsiteY58" fmla="*/ 1937 h 10000"/>
              <a:gd name="connsiteX59" fmla="*/ 2298 w 9653"/>
              <a:gd name="connsiteY59" fmla="*/ 1675 h 10000"/>
              <a:gd name="connsiteX60" fmla="*/ 2644 w 9653"/>
              <a:gd name="connsiteY60" fmla="*/ 1536 h 10000"/>
              <a:gd name="connsiteX61" fmla="*/ 2977 w 9653"/>
              <a:gd name="connsiteY61" fmla="*/ 1396 h 10000"/>
              <a:gd name="connsiteX62" fmla="*/ 3324 w 9653"/>
              <a:gd name="connsiteY62" fmla="*/ 1257 h 10000"/>
              <a:gd name="connsiteX63" fmla="*/ 3554 w 9653"/>
              <a:gd name="connsiteY63" fmla="*/ 1117 h 10000"/>
              <a:gd name="connsiteX64" fmla="*/ 3786 w 9653"/>
              <a:gd name="connsiteY64" fmla="*/ 1117 h 10000"/>
              <a:gd name="connsiteX65" fmla="*/ 4018 w 9653"/>
              <a:gd name="connsiteY65" fmla="*/ 977 h 10000"/>
              <a:gd name="connsiteX66" fmla="*/ 4248 w 9653"/>
              <a:gd name="connsiteY66" fmla="*/ 838 h 10000"/>
              <a:gd name="connsiteX67" fmla="*/ 4595 w 9653"/>
              <a:gd name="connsiteY67" fmla="*/ 698 h 10000"/>
              <a:gd name="connsiteX68" fmla="*/ 4827 w 9653"/>
              <a:gd name="connsiteY68" fmla="*/ 558 h 10000"/>
              <a:gd name="connsiteX69" fmla="*/ 5058 w 9653"/>
              <a:gd name="connsiteY69" fmla="*/ 419 h 10000"/>
              <a:gd name="connsiteX70" fmla="*/ 5173 w 9653"/>
              <a:gd name="connsiteY70" fmla="*/ 279 h 10000"/>
              <a:gd name="connsiteX71" fmla="*/ 5289 w 9653"/>
              <a:gd name="connsiteY71" fmla="*/ 140 h 10000"/>
              <a:gd name="connsiteX72" fmla="*/ 5289 w 9653"/>
              <a:gd name="connsiteY72" fmla="*/ 0 h 10000"/>
              <a:gd name="connsiteX73" fmla="*/ 5405 w 9653"/>
              <a:gd name="connsiteY73" fmla="*/ 0 h 10000"/>
              <a:gd name="connsiteX74" fmla="*/ 5520 w 9653"/>
              <a:gd name="connsiteY74" fmla="*/ 0 h 10000"/>
              <a:gd name="connsiteX75" fmla="*/ 5636 w 9653"/>
              <a:gd name="connsiteY75" fmla="*/ 0 h 10000"/>
              <a:gd name="connsiteX76" fmla="*/ 5737 w 9653"/>
              <a:gd name="connsiteY76" fmla="*/ 140 h 10000"/>
              <a:gd name="connsiteX77" fmla="*/ 5853 w 9653"/>
              <a:gd name="connsiteY77" fmla="*/ 140 h 10000"/>
              <a:gd name="connsiteX78" fmla="*/ 5968 w 9653"/>
              <a:gd name="connsiteY78" fmla="*/ 419 h 10000"/>
              <a:gd name="connsiteX79" fmla="*/ 6083 w 9653"/>
              <a:gd name="connsiteY79" fmla="*/ 558 h 10000"/>
              <a:gd name="connsiteX80" fmla="*/ 6200 w 9653"/>
              <a:gd name="connsiteY80" fmla="*/ 698 h 10000"/>
              <a:gd name="connsiteX81" fmla="*/ 6315 w 9653"/>
              <a:gd name="connsiteY81" fmla="*/ 838 h 10000"/>
              <a:gd name="connsiteX82" fmla="*/ 6315 w 9653"/>
              <a:gd name="connsiteY82" fmla="*/ 977 h 10000"/>
              <a:gd name="connsiteX83" fmla="*/ 6315 w 9653"/>
              <a:gd name="connsiteY83" fmla="*/ 1117 h 10000"/>
              <a:gd name="connsiteX84" fmla="*/ 6200 w 9653"/>
              <a:gd name="connsiteY84" fmla="*/ 1117 h 10000"/>
              <a:gd name="connsiteX85" fmla="*/ 6083 w 9653"/>
              <a:gd name="connsiteY85" fmla="*/ 1257 h 10000"/>
              <a:gd name="connsiteX86" fmla="*/ 6083 w 9653"/>
              <a:gd name="connsiteY86" fmla="*/ 1396 h 10000"/>
              <a:gd name="connsiteX87" fmla="*/ 5968 w 9653"/>
              <a:gd name="connsiteY87" fmla="*/ 1536 h 10000"/>
              <a:gd name="connsiteX88" fmla="*/ 5853 w 9653"/>
              <a:gd name="connsiteY88" fmla="*/ 1798 h 10000"/>
              <a:gd name="connsiteX89" fmla="*/ 5737 w 9653"/>
              <a:gd name="connsiteY89" fmla="*/ 2216 h 10000"/>
              <a:gd name="connsiteX90" fmla="*/ 5636 w 9653"/>
              <a:gd name="connsiteY90" fmla="*/ 2635 h 10000"/>
              <a:gd name="connsiteX91" fmla="*/ 5520 w 9653"/>
              <a:gd name="connsiteY91" fmla="*/ 3054 h 10000"/>
              <a:gd name="connsiteX92" fmla="*/ 5405 w 9653"/>
              <a:gd name="connsiteY92" fmla="*/ 3613 h 10000"/>
              <a:gd name="connsiteX93" fmla="*/ 5289 w 9653"/>
              <a:gd name="connsiteY93" fmla="*/ 4171 h 10000"/>
              <a:gd name="connsiteX94" fmla="*/ 5173 w 9653"/>
              <a:gd name="connsiteY94" fmla="*/ 4729 h 10000"/>
              <a:gd name="connsiteX95" fmla="*/ 5173 w 9653"/>
              <a:gd name="connsiteY95" fmla="*/ 5271 h 10000"/>
              <a:gd name="connsiteX96" fmla="*/ 5173 w 9653"/>
              <a:gd name="connsiteY96" fmla="*/ 5689 h 10000"/>
              <a:gd name="connsiteX97" fmla="*/ 5058 w 9653"/>
              <a:gd name="connsiteY97" fmla="*/ 6248 h 10000"/>
              <a:gd name="connsiteX98" fmla="*/ 5058 w 9653"/>
              <a:gd name="connsiteY98" fmla="*/ 6667 h 10000"/>
              <a:gd name="connsiteX99" fmla="*/ 5058 w 9653"/>
              <a:gd name="connsiteY99" fmla="*/ 6946 h 10000"/>
              <a:gd name="connsiteX100" fmla="*/ 5058 w 9653"/>
              <a:gd name="connsiteY100" fmla="*/ 7365 h 10000"/>
              <a:gd name="connsiteX101" fmla="*/ 5173 w 9653"/>
              <a:gd name="connsiteY101" fmla="*/ 7644 h 10000"/>
              <a:gd name="connsiteX102" fmla="*/ 5173 w 9653"/>
              <a:gd name="connsiteY102" fmla="*/ 7784 h 10000"/>
              <a:gd name="connsiteX103" fmla="*/ 5289 w 9653"/>
              <a:gd name="connsiteY103" fmla="*/ 8063 h 10000"/>
              <a:gd name="connsiteX104" fmla="*/ 5405 w 9653"/>
              <a:gd name="connsiteY104" fmla="*/ 8202 h 10000"/>
              <a:gd name="connsiteX105" fmla="*/ 5520 w 9653"/>
              <a:gd name="connsiteY105" fmla="*/ 8342 h 10000"/>
              <a:gd name="connsiteX106" fmla="*/ 5968 w 9653"/>
              <a:gd name="connsiteY106" fmla="*/ 8604 h 10000"/>
              <a:gd name="connsiteX107" fmla="*/ 6200 w 9653"/>
              <a:gd name="connsiteY107" fmla="*/ 8743 h 10000"/>
              <a:gd name="connsiteX108" fmla="*/ 6430 w 9653"/>
              <a:gd name="connsiteY108" fmla="*/ 8743 h 10000"/>
              <a:gd name="connsiteX109" fmla="*/ 6662 w 9653"/>
              <a:gd name="connsiteY109" fmla="*/ 8883 h 10000"/>
              <a:gd name="connsiteX110" fmla="*/ 7009 w 9653"/>
              <a:gd name="connsiteY110" fmla="*/ 8883 h 10000"/>
              <a:gd name="connsiteX111" fmla="*/ 7239 w 9653"/>
              <a:gd name="connsiteY111" fmla="*/ 8743 h 10000"/>
              <a:gd name="connsiteX112" fmla="*/ 7586 w 9653"/>
              <a:gd name="connsiteY112" fmla="*/ 8743 h 10000"/>
              <a:gd name="connsiteX113" fmla="*/ 7933 w 9653"/>
              <a:gd name="connsiteY113" fmla="*/ 8604 h 10000"/>
              <a:gd name="connsiteX114" fmla="*/ 8165 w 9653"/>
              <a:gd name="connsiteY114" fmla="*/ 8604 h 10000"/>
              <a:gd name="connsiteX115" fmla="*/ 8396 w 9653"/>
              <a:gd name="connsiteY115" fmla="*/ 8342 h 10000"/>
              <a:gd name="connsiteX116" fmla="*/ 8497 w 9653"/>
              <a:gd name="connsiteY116" fmla="*/ 8202 h 10000"/>
              <a:gd name="connsiteX117" fmla="*/ 8612 w 9653"/>
              <a:gd name="connsiteY117" fmla="*/ 7923 h 10000"/>
              <a:gd name="connsiteX118" fmla="*/ 8728 w 9653"/>
              <a:gd name="connsiteY118" fmla="*/ 7644 h 10000"/>
              <a:gd name="connsiteX119" fmla="*/ 8844 w 9653"/>
              <a:gd name="connsiteY119" fmla="*/ 7086 h 10000"/>
              <a:gd name="connsiteX120" fmla="*/ 8844 w 9653"/>
              <a:gd name="connsiteY120" fmla="*/ 6527 h 10000"/>
              <a:gd name="connsiteX121" fmla="*/ 8959 w 9653"/>
              <a:gd name="connsiteY121" fmla="*/ 6248 h 10000"/>
              <a:gd name="connsiteX122" fmla="*/ 8959 w 9653"/>
              <a:gd name="connsiteY122" fmla="*/ 5969 h 10000"/>
              <a:gd name="connsiteX123" fmla="*/ 8959 w 9653"/>
              <a:gd name="connsiteY123" fmla="*/ 5829 h 10000"/>
              <a:gd name="connsiteX124" fmla="*/ 9075 w 9653"/>
              <a:gd name="connsiteY124" fmla="*/ 5689 h 10000"/>
              <a:gd name="connsiteX125" fmla="*/ 9075 w 9653"/>
              <a:gd name="connsiteY125" fmla="*/ 5550 h 10000"/>
              <a:gd name="connsiteX126" fmla="*/ 9075 w 9653"/>
              <a:gd name="connsiteY126" fmla="*/ 5410 h 10000"/>
              <a:gd name="connsiteX127" fmla="*/ 9075 w 9653"/>
              <a:gd name="connsiteY127" fmla="*/ 5410 h 10000"/>
              <a:gd name="connsiteX128" fmla="*/ 9191 w 9653"/>
              <a:gd name="connsiteY128" fmla="*/ 5410 h 10000"/>
              <a:gd name="connsiteX129" fmla="*/ 9191 w 9653"/>
              <a:gd name="connsiteY129" fmla="*/ 5410 h 10000"/>
              <a:gd name="connsiteX130" fmla="*/ 9191 w 9653"/>
              <a:gd name="connsiteY130" fmla="*/ 5550 h 10000"/>
              <a:gd name="connsiteX131" fmla="*/ 9306 w 9653"/>
              <a:gd name="connsiteY131" fmla="*/ 5689 h 10000"/>
              <a:gd name="connsiteX132" fmla="*/ 9306 w 9653"/>
              <a:gd name="connsiteY132" fmla="*/ 5829 h 10000"/>
              <a:gd name="connsiteX133" fmla="*/ 9306 w 9653"/>
              <a:gd name="connsiteY133" fmla="*/ 6108 h 10000"/>
              <a:gd name="connsiteX134" fmla="*/ 9306 w 9653"/>
              <a:gd name="connsiteY134" fmla="*/ 6387 h 10000"/>
              <a:gd name="connsiteX135" fmla="*/ 9306 w 9653"/>
              <a:gd name="connsiteY135" fmla="*/ 6667 h 10000"/>
              <a:gd name="connsiteX136" fmla="*/ 9421 w 9653"/>
              <a:gd name="connsiteY136" fmla="*/ 7225 h 10000"/>
              <a:gd name="connsiteX137" fmla="*/ 9421 w 9653"/>
              <a:gd name="connsiteY137" fmla="*/ 7644 h 10000"/>
              <a:gd name="connsiteX138" fmla="*/ 9538 w 9653"/>
              <a:gd name="connsiteY138" fmla="*/ 8063 h 10000"/>
              <a:gd name="connsiteX139" fmla="*/ 9653 w 9653"/>
              <a:gd name="connsiteY139" fmla="*/ 8342 h 10000"/>
              <a:gd name="connsiteX140" fmla="*/ 9653 w 9653"/>
              <a:gd name="connsiteY140" fmla="*/ 8604 h 10000"/>
              <a:gd name="connsiteX141" fmla="*/ 9653 w 9653"/>
              <a:gd name="connsiteY141" fmla="*/ 8743 h 10000"/>
              <a:gd name="connsiteX142" fmla="*/ 9653 w 9653"/>
              <a:gd name="connsiteY142" fmla="*/ 8883 h 10000"/>
              <a:gd name="connsiteX143" fmla="*/ 9538 w 9653"/>
              <a:gd name="connsiteY143" fmla="*/ 8883 h 10000"/>
              <a:gd name="connsiteX144" fmla="*/ 9421 w 9653"/>
              <a:gd name="connsiteY144" fmla="*/ 9023 h 10000"/>
              <a:gd name="connsiteX145" fmla="*/ 9306 w 9653"/>
              <a:gd name="connsiteY145" fmla="*/ 9162 h 10000"/>
              <a:gd name="connsiteX146" fmla="*/ 9191 w 9653"/>
              <a:gd name="connsiteY146" fmla="*/ 9302 h 10000"/>
              <a:gd name="connsiteX147" fmla="*/ 8959 w 9653"/>
              <a:gd name="connsiteY147" fmla="*/ 9442 h 10000"/>
              <a:gd name="connsiteX148" fmla="*/ 8497 w 9653"/>
              <a:gd name="connsiteY148" fmla="*/ 9721 h 10000"/>
              <a:gd name="connsiteX149" fmla="*/ 8049 w 9653"/>
              <a:gd name="connsiteY149" fmla="*/ 9860 h 10000"/>
              <a:gd name="connsiteX150" fmla="*/ 7702 w 9653"/>
              <a:gd name="connsiteY150" fmla="*/ 9860 h 10000"/>
              <a:gd name="connsiteX151" fmla="*/ 7239 w 9653"/>
              <a:gd name="connsiteY151" fmla="*/ 10000 h 10000"/>
              <a:gd name="connsiteX152" fmla="*/ 7239 w 9653"/>
              <a:gd name="connsiteY152"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119 w 10000"/>
              <a:gd name="connsiteY50" fmla="*/ 3473 h 10000"/>
              <a:gd name="connsiteX51" fmla="*/ 0 w 10000"/>
              <a:gd name="connsiteY51" fmla="*/ 3194 h 10000"/>
              <a:gd name="connsiteX52" fmla="*/ 119 w 10000"/>
              <a:gd name="connsiteY52" fmla="*/ 2496 h 10000"/>
              <a:gd name="connsiteX53" fmla="*/ 345 w 10000"/>
              <a:gd name="connsiteY53" fmla="*/ 2356 h 10000"/>
              <a:gd name="connsiteX54" fmla="*/ 704 w 10000"/>
              <a:gd name="connsiteY54" fmla="*/ 2356 h 10000"/>
              <a:gd name="connsiteX55" fmla="*/ 1063 w 10000"/>
              <a:gd name="connsiteY55" fmla="*/ 2216 h 10000"/>
              <a:gd name="connsiteX56" fmla="*/ 1422 w 10000"/>
              <a:gd name="connsiteY56" fmla="*/ 2077 h 10000"/>
              <a:gd name="connsiteX57" fmla="*/ 1901 w 10000"/>
              <a:gd name="connsiteY57" fmla="*/ 1937 h 10000"/>
              <a:gd name="connsiteX58" fmla="*/ 2381 w 10000"/>
              <a:gd name="connsiteY58" fmla="*/ 1675 h 10000"/>
              <a:gd name="connsiteX59" fmla="*/ 2739 w 10000"/>
              <a:gd name="connsiteY59" fmla="*/ 1536 h 10000"/>
              <a:gd name="connsiteX60" fmla="*/ 3084 w 10000"/>
              <a:gd name="connsiteY60" fmla="*/ 1396 h 10000"/>
              <a:gd name="connsiteX61" fmla="*/ 3443 w 10000"/>
              <a:gd name="connsiteY61" fmla="*/ 1257 h 10000"/>
              <a:gd name="connsiteX62" fmla="*/ 3682 w 10000"/>
              <a:gd name="connsiteY62" fmla="*/ 1117 h 10000"/>
              <a:gd name="connsiteX63" fmla="*/ 3922 w 10000"/>
              <a:gd name="connsiteY63" fmla="*/ 1117 h 10000"/>
              <a:gd name="connsiteX64" fmla="*/ 4162 w 10000"/>
              <a:gd name="connsiteY64" fmla="*/ 977 h 10000"/>
              <a:gd name="connsiteX65" fmla="*/ 4401 w 10000"/>
              <a:gd name="connsiteY65" fmla="*/ 838 h 10000"/>
              <a:gd name="connsiteX66" fmla="*/ 4760 w 10000"/>
              <a:gd name="connsiteY66" fmla="*/ 698 h 10000"/>
              <a:gd name="connsiteX67" fmla="*/ 5001 w 10000"/>
              <a:gd name="connsiteY67" fmla="*/ 558 h 10000"/>
              <a:gd name="connsiteX68" fmla="*/ 5240 w 10000"/>
              <a:gd name="connsiteY68" fmla="*/ 419 h 10000"/>
              <a:gd name="connsiteX69" fmla="*/ 5359 w 10000"/>
              <a:gd name="connsiteY69" fmla="*/ 279 h 10000"/>
              <a:gd name="connsiteX70" fmla="*/ 5479 w 10000"/>
              <a:gd name="connsiteY70" fmla="*/ 140 h 10000"/>
              <a:gd name="connsiteX71" fmla="*/ 5479 w 10000"/>
              <a:gd name="connsiteY71" fmla="*/ 0 h 10000"/>
              <a:gd name="connsiteX72" fmla="*/ 5599 w 10000"/>
              <a:gd name="connsiteY72" fmla="*/ 0 h 10000"/>
              <a:gd name="connsiteX73" fmla="*/ 5718 w 10000"/>
              <a:gd name="connsiteY73" fmla="*/ 0 h 10000"/>
              <a:gd name="connsiteX74" fmla="*/ 5839 w 10000"/>
              <a:gd name="connsiteY74" fmla="*/ 0 h 10000"/>
              <a:gd name="connsiteX75" fmla="*/ 5943 w 10000"/>
              <a:gd name="connsiteY75" fmla="*/ 140 h 10000"/>
              <a:gd name="connsiteX76" fmla="*/ 6063 w 10000"/>
              <a:gd name="connsiteY76" fmla="*/ 140 h 10000"/>
              <a:gd name="connsiteX77" fmla="*/ 6183 w 10000"/>
              <a:gd name="connsiteY77" fmla="*/ 419 h 10000"/>
              <a:gd name="connsiteX78" fmla="*/ 6302 w 10000"/>
              <a:gd name="connsiteY78" fmla="*/ 558 h 10000"/>
              <a:gd name="connsiteX79" fmla="*/ 6423 w 10000"/>
              <a:gd name="connsiteY79" fmla="*/ 698 h 10000"/>
              <a:gd name="connsiteX80" fmla="*/ 6542 w 10000"/>
              <a:gd name="connsiteY80" fmla="*/ 838 h 10000"/>
              <a:gd name="connsiteX81" fmla="*/ 6542 w 10000"/>
              <a:gd name="connsiteY81" fmla="*/ 977 h 10000"/>
              <a:gd name="connsiteX82" fmla="*/ 6542 w 10000"/>
              <a:gd name="connsiteY82" fmla="*/ 1117 h 10000"/>
              <a:gd name="connsiteX83" fmla="*/ 6423 w 10000"/>
              <a:gd name="connsiteY83" fmla="*/ 1117 h 10000"/>
              <a:gd name="connsiteX84" fmla="*/ 6302 w 10000"/>
              <a:gd name="connsiteY84" fmla="*/ 1257 h 10000"/>
              <a:gd name="connsiteX85" fmla="*/ 6302 w 10000"/>
              <a:gd name="connsiteY85" fmla="*/ 1396 h 10000"/>
              <a:gd name="connsiteX86" fmla="*/ 6183 w 10000"/>
              <a:gd name="connsiteY86" fmla="*/ 1536 h 10000"/>
              <a:gd name="connsiteX87" fmla="*/ 6063 w 10000"/>
              <a:gd name="connsiteY87" fmla="*/ 1798 h 10000"/>
              <a:gd name="connsiteX88" fmla="*/ 5943 w 10000"/>
              <a:gd name="connsiteY88" fmla="*/ 2216 h 10000"/>
              <a:gd name="connsiteX89" fmla="*/ 5839 w 10000"/>
              <a:gd name="connsiteY89" fmla="*/ 2635 h 10000"/>
              <a:gd name="connsiteX90" fmla="*/ 5718 w 10000"/>
              <a:gd name="connsiteY90" fmla="*/ 3054 h 10000"/>
              <a:gd name="connsiteX91" fmla="*/ 5599 w 10000"/>
              <a:gd name="connsiteY91" fmla="*/ 3613 h 10000"/>
              <a:gd name="connsiteX92" fmla="*/ 5479 w 10000"/>
              <a:gd name="connsiteY92" fmla="*/ 4171 h 10000"/>
              <a:gd name="connsiteX93" fmla="*/ 5359 w 10000"/>
              <a:gd name="connsiteY93" fmla="*/ 4729 h 10000"/>
              <a:gd name="connsiteX94" fmla="*/ 5359 w 10000"/>
              <a:gd name="connsiteY94" fmla="*/ 5271 h 10000"/>
              <a:gd name="connsiteX95" fmla="*/ 5359 w 10000"/>
              <a:gd name="connsiteY95" fmla="*/ 5689 h 10000"/>
              <a:gd name="connsiteX96" fmla="*/ 5240 w 10000"/>
              <a:gd name="connsiteY96" fmla="*/ 6248 h 10000"/>
              <a:gd name="connsiteX97" fmla="*/ 5240 w 10000"/>
              <a:gd name="connsiteY97" fmla="*/ 6667 h 10000"/>
              <a:gd name="connsiteX98" fmla="*/ 5240 w 10000"/>
              <a:gd name="connsiteY98" fmla="*/ 6946 h 10000"/>
              <a:gd name="connsiteX99" fmla="*/ 5240 w 10000"/>
              <a:gd name="connsiteY99" fmla="*/ 7365 h 10000"/>
              <a:gd name="connsiteX100" fmla="*/ 5359 w 10000"/>
              <a:gd name="connsiteY100" fmla="*/ 7644 h 10000"/>
              <a:gd name="connsiteX101" fmla="*/ 5359 w 10000"/>
              <a:gd name="connsiteY101" fmla="*/ 7784 h 10000"/>
              <a:gd name="connsiteX102" fmla="*/ 5479 w 10000"/>
              <a:gd name="connsiteY102" fmla="*/ 8063 h 10000"/>
              <a:gd name="connsiteX103" fmla="*/ 5599 w 10000"/>
              <a:gd name="connsiteY103" fmla="*/ 8202 h 10000"/>
              <a:gd name="connsiteX104" fmla="*/ 5718 w 10000"/>
              <a:gd name="connsiteY104" fmla="*/ 8342 h 10000"/>
              <a:gd name="connsiteX105" fmla="*/ 6183 w 10000"/>
              <a:gd name="connsiteY105" fmla="*/ 8604 h 10000"/>
              <a:gd name="connsiteX106" fmla="*/ 6423 w 10000"/>
              <a:gd name="connsiteY106" fmla="*/ 8743 h 10000"/>
              <a:gd name="connsiteX107" fmla="*/ 6661 w 10000"/>
              <a:gd name="connsiteY107" fmla="*/ 8743 h 10000"/>
              <a:gd name="connsiteX108" fmla="*/ 6901 w 10000"/>
              <a:gd name="connsiteY108" fmla="*/ 8883 h 10000"/>
              <a:gd name="connsiteX109" fmla="*/ 7261 w 10000"/>
              <a:gd name="connsiteY109" fmla="*/ 8883 h 10000"/>
              <a:gd name="connsiteX110" fmla="*/ 7499 w 10000"/>
              <a:gd name="connsiteY110" fmla="*/ 8743 h 10000"/>
              <a:gd name="connsiteX111" fmla="*/ 7859 w 10000"/>
              <a:gd name="connsiteY111" fmla="*/ 8743 h 10000"/>
              <a:gd name="connsiteX112" fmla="*/ 8218 w 10000"/>
              <a:gd name="connsiteY112" fmla="*/ 8604 h 10000"/>
              <a:gd name="connsiteX113" fmla="*/ 8459 w 10000"/>
              <a:gd name="connsiteY113" fmla="*/ 8604 h 10000"/>
              <a:gd name="connsiteX114" fmla="*/ 8698 w 10000"/>
              <a:gd name="connsiteY114" fmla="*/ 8342 h 10000"/>
              <a:gd name="connsiteX115" fmla="*/ 8802 w 10000"/>
              <a:gd name="connsiteY115" fmla="*/ 8202 h 10000"/>
              <a:gd name="connsiteX116" fmla="*/ 8922 w 10000"/>
              <a:gd name="connsiteY116" fmla="*/ 7923 h 10000"/>
              <a:gd name="connsiteX117" fmla="*/ 9042 w 10000"/>
              <a:gd name="connsiteY117" fmla="*/ 7644 h 10000"/>
              <a:gd name="connsiteX118" fmla="*/ 9162 w 10000"/>
              <a:gd name="connsiteY118" fmla="*/ 7086 h 10000"/>
              <a:gd name="connsiteX119" fmla="*/ 9162 w 10000"/>
              <a:gd name="connsiteY119" fmla="*/ 6527 h 10000"/>
              <a:gd name="connsiteX120" fmla="*/ 9281 w 10000"/>
              <a:gd name="connsiteY120" fmla="*/ 6248 h 10000"/>
              <a:gd name="connsiteX121" fmla="*/ 9281 w 10000"/>
              <a:gd name="connsiteY121" fmla="*/ 5969 h 10000"/>
              <a:gd name="connsiteX122" fmla="*/ 9281 w 10000"/>
              <a:gd name="connsiteY122" fmla="*/ 5829 h 10000"/>
              <a:gd name="connsiteX123" fmla="*/ 9401 w 10000"/>
              <a:gd name="connsiteY123" fmla="*/ 5689 h 10000"/>
              <a:gd name="connsiteX124" fmla="*/ 9401 w 10000"/>
              <a:gd name="connsiteY124" fmla="*/ 5550 h 10000"/>
              <a:gd name="connsiteX125" fmla="*/ 9401 w 10000"/>
              <a:gd name="connsiteY125" fmla="*/ 5410 h 10000"/>
              <a:gd name="connsiteX126" fmla="*/ 9401 w 10000"/>
              <a:gd name="connsiteY126" fmla="*/ 5410 h 10000"/>
              <a:gd name="connsiteX127" fmla="*/ 9521 w 10000"/>
              <a:gd name="connsiteY127" fmla="*/ 5410 h 10000"/>
              <a:gd name="connsiteX128" fmla="*/ 9521 w 10000"/>
              <a:gd name="connsiteY128" fmla="*/ 5410 h 10000"/>
              <a:gd name="connsiteX129" fmla="*/ 9521 w 10000"/>
              <a:gd name="connsiteY129" fmla="*/ 5550 h 10000"/>
              <a:gd name="connsiteX130" fmla="*/ 9641 w 10000"/>
              <a:gd name="connsiteY130" fmla="*/ 5689 h 10000"/>
              <a:gd name="connsiteX131" fmla="*/ 9641 w 10000"/>
              <a:gd name="connsiteY131" fmla="*/ 5829 h 10000"/>
              <a:gd name="connsiteX132" fmla="*/ 9641 w 10000"/>
              <a:gd name="connsiteY132" fmla="*/ 6108 h 10000"/>
              <a:gd name="connsiteX133" fmla="*/ 9641 w 10000"/>
              <a:gd name="connsiteY133" fmla="*/ 6387 h 10000"/>
              <a:gd name="connsiteX134" fmla="*/ 9641 w 10000"/>
              <a:gd name="connsiteY134" fmla="*/ 6667 h 10000"/>
              <a:gd name="connsiteX135" fmla="*/ 9760 w 10000"/>
              <a:gd name="connsiteY135" fmla="*/ 7225 h 10000"/>
              <a:gd name="connsiteX136" fmla="*/ 9760 w 10000"/>
              <a:gd name="connsiteY136" fmla="*/ 7644 h 10000"/>
              <a:gd name="connsiteX137" fmla="*/ 9881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1 w 10000"/>
              <a:gd name="connsiteY142" fmla="*/ 8883 h 10000"/>
              <a:gd name="connsiteX143" fmla="*/ 9760 w 10000"/>
              <a:gd name="connsiteY143" fmla="*/ 9023 h 10000"/>
              <a:gd name="connsiteX144" fmla="*/ 9641 w 10000"/>
              <a:gd name="connsiteY144" fmla="*/ 9162 h 10000"/>
              <a:gd name="connsiteX145" fmla="*/ 9521 w 10000"/>
              <a:gd name="connsiteY145" fmla="*/ 9302 h 10000"/>
              <a:gd name="connsiteX146" fmla="*/ 9281 w 10000"/>
              <a:gd name="connsiteY146" fmla="*/ 9442 h 10000"/>
              <a:gd name="connsiteX147" fmla="*/ 8802 w 10000"/>
              <a:gd name="connsiteY147" fmla="*/ 9721 h 10000"/>
              <a:gd name="connsiteX148" fmla="*/ 8338 w 10000"/>
              <a:gd name="connsiteY148" fmla="*/ 9860 h 10000"/>
              <a:gd name="connsiteX149" fmla="*/ 7979 w 10000"/>
              <a:gd name="connsiteY149" fmla="*/ 9860 h 10000"/>
              <a:gd name="connsiteX150" fmla="*/ 7499 w 10000"/>
              <a:gd name="connsiteY150" fmla="*/ 10000 h 10000"/>
              <a:gd name="connsiteX151" fmla="*/ 7499 w 10000"/>
              <a:gd name="connsiteY151"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0 w 10000"/>
              <a:gd name="connsiteY50" fmla="*/ 3194 h 10000"/>
              <a:gd name="connsiteX51" fmla="*/ 119 w 10000"/>
              <a:gd name="connsiteY51" fmla="*/ 2496 h 10000"/>
              <a:gd name="connsiteX52" fmla="*/ 345 w 10000"/>
              <a:gd name="connsiteY52" fmla="*/ 2356 h 10000"/>
              <a:gd name="connsiteX53" fmla="*/ 704 w 10000"/>
              <a:gd name="connsiteY53" fmla="*/ 2356 h 10000"/>
              <a:gd name="connsiteX54" fmla="*/ 1063 w 10000"/>
              <a:gd name="connsiteY54" fmla="*/ 2216 h 10000"/>
              <a:gd name="connsiteX55" fmla="*/ 1422 w 10000"/>
              <a:gd name="connsiteY55" fmla="*/ 2077 h 10000"/>
              <a:gd name="connsiteX56" fmla="*/ 1901 w 10000"/>
              <a:gd name="connsiteY56" fmla="*/ 1937 h 10000"/>
              <a:gd name="connsiteX57" fmla="*/ 2381 w 10000"/>
              <a:gd name="connsiteY57" fmla="*/ 1675 h 10000"/>
              <a:gd name="connsiteX58" fmla="*/ 2739 w 10000"/>
              <a:gd name="connsiteY58" fmla="*/ 1536 h 10000"/>
              <a:gd name="connsiteX59" fmla="*/ 3084 w 10000"/>
              <a:gd name="connsiteY59" fmla="*/ 1396 h 10000"/>
              <a:gd name="connsiteX60" fmla="*/ 3443 w 10000"/>
              <a:gd name="connsiteY60" fmla="*/ 1257 h 10000"/>
              <a:gd name="connsiteX61" fmla="*/ 3682 w 10000"/>
              <a:gd name="connsiteY61" fmla="*/ 1117 h 10000"/>
              <a:gd name="connsiteX62" fmla="*/ 3922 w 10000"/>
              <a:gd name="connsiteY62" fmla="*/ 1117 h 10000"/>
              <a:gd name="connsiteX63" fmla="*/ 4162 w 10000"/>
              <a:gd name="connsiteY63" fmla="*/ 977 h 10000"/>
              <a:gd name="connsiteX64" fmla="*/ 4401 w 10000"/>
              <a:gd name="connsiteY64" fmla="*/ 838 h 10000"/>
              <a:gd name="connsiteX65" fmla="*/ 4760 w 10000"/>
              <a:gd name="connsiteY65" fmla="*/ 698 h 10000"/>
              <a:gd name="connsiteX66" fmla="*/ 5001 w 10000"/>
              <a:gd name="connsiteY66" fmla="*/ 558 h 10000"/>
              <a:gd name="connsiteX67" fmla="*/ 5240 w 10000"/>
              <a:gd name="connsiteY67" fmla="*/ 419 h 10000"/>
              <a:gd name="connsiteX68" fmla="*/ 5359 w 10000"/>
              <a:gd name="connsiteY68" fmla="*/ 279 h 10000"/>
              <a:gd name="connsiteX69" fmla="*/ 5479 w 10000"/>
              <a:gd name="connsiteY69" fmla="*/ 140 h 10000"/>
              <a:gd name="connsiteX70" fmla="*/ 5479 w 10000"/>
              <a:gd name="connsiteY70" fmla="*/ 0 h 10000"/>
              <a:gd name="connsiteX71" fmla="*/ 5599 w 10000"/>
              <a:gd name="connsiteY71" fmla="*/ 0 h 10000"/>
              <a:gd name="connsiteX72" fmla="*/ 5718 w 10000"/>
              <a:gd name="connsiteY72" fmla="*/ 0 h 10000"/>
              <a:gd name="connsiteX73" fmla="*/ 5839 w 10000"/>
              <a:gd name="connsiteY73" fmla="*/ 0 h 10000"/>
              <a:gd name="connsiteX74" fmla="*/ 5943 w 10000"/>
              <a:gd name="connsiteY74" fmla="*/ 140 h 10000"/>
              <a:gd name="connsiteX75" fmla="*/ 6063 w 10000"/>
              <a:gd name="connsiteY75" fmla="*/ 140 h 10000"/>
              <a:gd name="connsiteX76" fmla="*/ 6183 w 10000"/>
              <a:gd name="connsiteY76" fmla="*/ 419 h 10000"/>
              <a:gd name="connsiteX77" fmla="*/ 6302 w 10000"/>
              <a:gd name="connsiteY77" fmla="*/ 558 h 10000"/>
              <a:gd name="connsiteX78" fmla="*/ 6423 w 10000"/>
              <a:gd name="connsiteY78" fmla="*/ 698 h 10000"/>
              <a:gd name="connsiteX79" fmla="*/ 6542 w 10000"/>
              <a:gd name="connsiteY79" fmla="*/ 838 h 10000"/>
              <a:gd name="connsiteX80" fmla="*/ 6542 w 10000"/>
              <a:gd name="connsiteY80" fmla="*/ 977 h 10000"/>
              <a:gd name="connsiteX81" fmla="*/ 6542 w 10000"/>
              <a:gd name="connsiteY81" fmla="*/ 1117 h 10000"/>
              <a:gd name="connsiteX82" fmla="*/ 6423 w 10000"/>
              <a:gd name="connsiteY82" fmla="*/ 1117 h 10000"/>
              <a:gd name="connsiteX83" fmla="*/ 6302 w 10000"/>
              <a:gd name="connsiteY83" fmla="*/ 1257 h 10000"/>
              <a:gd name="connsiteX84" fmla="*/ 6302 w 10000"/>
              <a:gd name="connsiteY84" fmla="*/ 1396 h 10000"/>
              <a:gd name="connsiteX85" fmla="*/ 6183 w 10000"/>
              <a:gd name="connsiteY85" fmla="*/ 1536 h 10000"/>
              <a:gd name="connsiteX86" fmla="*/ 6063 w 10000"/>
              <a:gd name="connsiteY86" fmla="*/ 1798 h 10000"/>
              <a:gd name="connsiteX87" fmla="*/ 5943 w 10000"/>
              <a:gd name="connsiteY87" fmla="*/ 2216 h 10000"/>
              <a:gd name="connsiteX88" fmla="*/ 5839 w 10000"/>
              <a:gd name="connsiteY88" fmla="*/ 2635 h 10000"/>
              <a:gd name="connsiteX89" fmla="*/ 5718 w 10000"/>
              <a:gd name="connsiteY89" fmla="*/ 3054 h 10000"/>
              <a:gd name="connsiteX90" fmla="*/ 5599 w 10000"/>
              <a:gd name="connsiteY90" fmla="*/ 3613 h 10000"/>
              <a:gd name="connsiteX91" fmla="*/ 5479 w 10000"/>
              <a:gd name="connsiteY91" fmla="*/ 4171 h 10000"/>
              <a:gd name="connsiteX92" fmla="*/ 5359 w 10000"/>
              <a:gd name="connsiteY92" fmla="*/ 4729 h 10000"/>
              <a:gd name="connsiteX93" fmla="*/ 5359 w 10000"/>
              <a:gd name="connsiteY93" fmla="*/ 5271 h 10000"/>
              <a:gd name="connsiteX94" fmla="*/ 5359 w 10000"/>
              <a:gd name="connsiteY94" fmla="*/ 5689 h 10000"/>
              <a:gd name="connsiteX95" fmla="*/ 5240 w 10000"/>
              <a:gd name="connsiteY95" fmla="*/ 6248 h 10000"/>
              <a:gd name="connsiteX96" fmla="*/ 5240 w 10000"/>
              <a:gd name="connsiteY96" fmla="*/ 6667 h 10000"/>
              <a:gd name="connsiteX97" fmla="*/ 5240 w 10000"/>
              <a:gd name="connsiteY97" fmla="*/ 6946 h 10000"/>
              <a:gd name="connsiteX98" fmla="*/ 5240 w 10000"/>
              <a:gd name="connsiteY98" fmla="*/ 7365 h 10000"/>
              <a:gd name="connsiteX99" fmla="*/ 5359 w 10000"/>
              <a:gd name="connsiteY99" fmla="*/ 7644 h 10000"/>
              <a:gd name="connsiteX100" fmla="*/ 5359 w 10000"/>
              <a:gd name="connsiteY100" fmla="*/ 7784 h 10000"/>
              <a:gd name="connsiteX101" fmla="*/ 5479 w 10000"/>
              <a:gd name="connsiteY101" fmla="*/ 8063 h 10000"/>
              <a:gd name="connsiteX102" fmla="*/ 5599 w 10000"/>
              <a:gd name="connsiteY102" fmla="*/ 8202 h 10000"/>
              <a:gd name="connsiteX103" fmla="*/ 5718 w 10000"/>
              <a:gd name="connsiteY103" fmla="*/ 8342 h 10000"/>
              <a:gd name="connsiteX104" fmla="*/ 6183 w 10000"/>
              <a:gd name="connsiteY104" fmla="*/ 8604 h 10000"/>
              <a:gd name="connsiteX105" fmla="*/ 6423 w 10000"/>
              <a:gd name="connsiteY105" fmla="*/ 8743 h 10000"/>
              <a:gd name="connsiteX106" fmla="*/ 6661 w 10000"/>
              <a:gd name="connsiteY106" fmla="*/ 8743 h 10000"/>
              <a:gd name="connsiteX107" fmla="*/ 6901 w 10000"/>
              <a:gd name="connsiteY107" fmla="*/ 8883 h 10000"/>
              <a:gd name="connsiteX108" fmla="*/ 7261 w 10000"/>
              <a:gd name="connsiteY108" fmla="*/ 8883 h 10000"/>
              <a:gd name="connsiteX109" fmla="*/ 7499 w 10000"/>
              <a:gd name="connsiteY109" fmla="*/ 8743 h 10000"/>
              <a:gd name="connsiteX110" fmla="*/ 7859 w 10000"/>
              <a:gd name="connsiteY110" fmla="*/ 8743 h 10000"/>
              <a:gd name="connsiteX111" fmla="*/ 8218 w 10000"/>
              <a:gd name="connsiteY111" fmla="*/ 8604 h 10000"/>
              <a:gd name="connsiteX112" fmla="*/ 8459 w 10000"/>
              <a:gd name="connsiteY112" fmla="*/ 8604 h 10000"/>
              <a:gd name="connsiteX113" fmla="*/ 8698 w 10000"/>
              <a:gd name="connsiteY113" fmla="*/ 8342 h 10000"/>
              <a:gd name="connsiteX114" fmla="*/ 8802 w 10000"/>
              <a:gd name="connsiteY114" fmla="*/ 8202 h 10000"/>
              <a:gd name="connsiteX115" fmla="*/ 8922 w 10000"/>
              <a:gd name="connsiteY115" fmla="*/ 7923 h 10000"/>
              <a:gd name="connsiteX116" fmla="*/ 9042 w 10000"/>
              <a:gd name="connsiteY116" fmla="*/ 7644 h 10000"/>
              <a:gd name="connsiteX117" fmla="*/ 9162 w 10000"/>
              <a:gd name="connsiteY117" fmla="*/ 7086 h 10000"/>
              <a:gd name="connsiteX118" fmla="*/ 9162 w 10000"/>
              <a:gd name="connsiteY118" fmla="*/ 6527 h 10000"/>
              <a:gd name="connsiteX119" fmla="*/ 9281 w 10000"/>
              <a:gd name="connsiteY119" fmla="*/ 6248 h 10000"/>
              <a:gd name="connsiteX120" fmla="*/ 9281 w 10000"/>
              <a:gd name="connsiteY120" fmla="*/ 5969 h 10000"/>
              <a:gd name="connsiteX121" fmla="*/ 9281 w 10000"/>
              <a:gd name="connsiteY121" fmla="*/ 5829 h 10000"/>
              <a:gd name="connsiteX122" fmla="*/ 9401 w 10000"/>
              <a:gd name="connsiteY122" fmla="*/ 5689 h 10000"/>
              <a:gd name="connsiteX123" fmla="*/ 9401 w 10000"/>
              <a:gd name="connsiteY123" fmla="*/ 5550 h 10000"/>
              <a:gd name="connsiteX124" fmla="*/ 9401 w 10000"/>
              <a:gd name="connsiteY124" fmla="*/ 5410 h 10000"/>
              <a:gd name="connsiteX125" fmla="*/ 9401 w 10000"/>
              <a:gd name="connsiteY125" fmla="*/ 5410 h 10000"/>
              <a:gd name="connsiteX126" fmla="*/ 9521 w 10000"/>
              <a:gd name="connsiteY126" fmla="*/ 5410 h 10000"/>
              <a:gd name="connsiteX127" fmla="*/ 9521 w 10000"/>
              <a:gd name="connsiteY127" fmla="*/ 5410 h 10000"/>
              <a:gd name="connsiteX128" fmla="*/ 9521 w 10000"/>
              <a:gd name="connsiteY128" fmla="*/ 5550 h 10000"/>
              <a:gd name="connsiteX129" fmla="*/ 9641 w 10000"/>
              <a:gd name="connsiteY129" fmla="*/ 5689 h 10000"/>
              <a:gd name="connsiteX130" fmla="*/ 9641 w 10000"/>
              <a:gd name="connsiteY130" fmla="*/ 5829 h 10000"/>
              <a:gd name="connsiteX131" fmla="*/ 9641 w 10000"/>
              <a:gd name="connsiteY131" fmla="*/ 6108 h 10000"/>
              <a:gd name="connsiteX132" fmla="*/ 9641 w 10000"/>
              <a:gd name="connsiteY132" fmla="*/ 6387 h 10000"/>
              <a:gd name="connsiteX133" fmla="*/ 9641 w 10000"/>
              <a:gd name="connsiteY133" fmla="*/ 6667 h 10000"/>
              <a:gd name="connsiteX134" fmla="*/ 9760 w 10000"/>
              <a:gd name="connsiteY134" fmla="*/ 7225 h 10000"/>
              <a:gd name="connsiteX135" fmla="*/ 9760 w 10000"/>
              <a:gd name="connsiteY135" fmla="*/ 7644 h 10000"/>
              <a:gd name="connsiteX136" fmla="*/ 9881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1 w 10000"/>
              <a:gd name="connsiteY141" fmla="*/ 8883 h 10000"/>
              <a:gd name="connsiteX142" fmla="*/ 9760 w 10000"/>
              <a:gd name="connsiteY142" fmla="*/ 9023 h 10000"/>
              <a:gd name="connsiteX143" fmla="*/ 9641 w 10000"/>
              <a:gd name="connsiteY143" fmla="*/ 9162 h 10000"/>
              <a:gd name="connsiteX144" fmla="*/ 9521 w 10000"/>
              <a:gd name="connsiteY144" fmla="*/ 9302 h 10000"/>
              <a:gd name="connsiteX145" fmla="*/ 9281 w 10000"/>
              <a:gd name="connsiteY145" fmla="*/ 9442 h 10000"/>
              <a:gd name="connsiteX146" fmla="*/ 8802 w 10000"/>
              <a:gd name="connsiteY146" fmla="*/ 9721 h 10000"/>
              <a:gd name="connsiteX147" fmla="*/ 8338 w 10000"/>
              <a:gd name="connsiteY147" fmla="*/ 9860 h 10000"/>
              <a:gd name="connsiteX148" fmla="*/ 7979 w 10000"/>
              <a:gd name="connsiteY148" fmla="*/ 9860 h 10000"/>
              <a:gd name="connsiteX149" fmla="*/ 7499 w 10000"/>
              <a:gd name="connsiteY149" fmla="*/ 10000 h 10000"/>
              <a:gd name="connsiteX150" fmla="*/ 7499 w 10000"/>
              <a:gd name="connsiteY150" fmla="*/ 10000 h 10000"/>
              <a:gd name="connsiteX0" fmla="*/ 7380 w 9881"/>
              <a:gd name="connsiteY0" fmla="*/ 10000 h 10000"/>
              <a:gd name="connsiteX1" fmla="*/ 7022 w 9881"/>
              <a:gd name="connsiteY1" fmla="*/ 10000 h 10000"/>
              <a:gd name="connsiteX2" fmla="*/ 6663 w 9881"/>
              <a:gd name="connsiteY2" fmla="*/ 10000 h 10000"/>
              <a:gd name="connsiteX3" fmla="*/ 6304 w 9881"/>
              <a:gd name="connsiteY3" fmla="*/ 9860 h 10000"/>
              <a:gd name="connsiteX4" fmla="*/ 5944 w 9881"/>
              <a:gd name="connsiteY4" fmla="*/ 9721 h 10000"/>
              <a:gd name="connsiteX5" fmla="*/ 5599 w 9881"/>
              <a:gd name="connsiteY5" fmla="*/ 9581 h 10000"/>
              <a:gd name="connsiteX6" fmla="*/ 5360 w 9881"/>
              <a:gd name="connsiteY6" fmla="*/ 9302 h 10000"/>
              <a:gd name="connsiteX7" fmla="*/ 5121 w 9881"/>
              <a:gd name="connsiteY7" fmla="*/ 9162 h 10000"/>
              <a:gd name="connsiteX8" fmla="*/ 5001 w 9881"/>
              <a:gd name="connsiteY8" fmla="*/ 8743 h 10000"/>
              <a:gd name="connsiteX9" fmla="*/ 4761 w 9881"/>
              <a:gd name="connsiteY9" fmla="*/ 8464 h 10000"/>
              <a:gd name="connsiteX10" fmla="*/ 4641 w 9881"/>
              <a:gd name="connsiteY10" fmla="*/ 8063 h 10000"/>
              <a:gd name="connsiteX11" fmla="*/ 4641 w 9881"/>
              <a:gd name="connsiteY11" fmla="*/ 7644 h 10000"/>
              <a:gd name="connsiteX12" fmla="*/ 4522 w 9881"/>
              <a:gd name="connsiteY12" fmla="*/ 7225 h 10000"/>
              <a:gd name="connsiteX13" fmla="*/ 4522 w 9881"/>
              <a:gd name="connsiteY13" fmla="*/ 6806 h 10000"/>
              <a:gd name="connsiteX14" fmla="*/ 4522 w 9881"/>
              <a:gd name="connsiteY14" fmla="*/ 6387 h 10000"/>
              <a:gd name="connsiteX15" fmla="*/ 4641 w 9881"/>
              <a:gd name="connsiteY15" fmla="*/ 5689 h 10000"/>
              <a:gd name="connsiteX16" fmla="*/ 4641 w 9881"/>
              <a:gd name="connsiteY16" fmla="*/ 5550 h 10000"/>
              <a:gd name="connsiteX17" fmla="*/ 4641 w 9881"/>
              <a:gd name="connsiteY17" fmla="*/ 5271 h 10000"/>
              <a:gd name="connsiteX18" fmla="*/ 4761 w 9881"/>
              <a:gd name="connsiteY18" fmla="*/ 5009 h 10000"/>
              <a:gd name="connsiteX19" fmla="*/ 4761 w 9881"/>
              <a:gd name="connsiteY19" fmla="*/ 4729 h 10000"/>
              <a:gd name="connsiteX20" fmla="*/ 4761 w 9881"/>
              <a:gd name="connsiteY20" fmla="*/ 4450 h 10000"/>
              <a:gd name="connsiteX21" fmla="*/ 4882 w 9881"/>
              <a:gd name="connsiteY21" fmla="*/ 4031 h 10000"/>
              <a:gd name="connsiteX22" fmla="*/ 4882 w 9881"/>
              <a:gd name="connsiteY22" fmla="*/ 3613 h 10000"/>
              <a:gd name="connsiteX23" fmla="*/ 5001 w 9881"/>
              <a:gd name="connsiteY23" fmla="*/ 3194 h 10000"/>
              <a:gd name="connsiteX24" fmla="*/ 5001 w 9881"/>
              <a:gd name="connsiteY24" fmla="*/ 2775 h 10000"/>
              <a:gd name="connsiteX25" fmla="*/ 5001 w 9881"/>
              <a:gd name="connsiteY25" fmla="*/ 2356 h 10000"/>
              <a:gd name="connsiteX26" fmla="*/ 5121 w 9881"/>
              <a:gd name="connsiteY26" fmla="*/ 2077 h 10000"/>
              <a:gd name="connsiteX27" fmla="*/ 5121 w 9881"/>
              <a:gd name="connsiteY27" fmla="*/ 1798 h 10000"/>
              <a:gd name="connsiteX28" fmla="*/ 5121 w 9881"/>
              <a:gd name="connsiteY28" fmla="*/ 1536 h 10000"/>
              <a:gd name="connsiteX29" fmla="*/ 5121 w 9881"/>
              <a:gd name="connsiteY29" fmla="*/ 1396 h 10000"/>
              <a:gd name="connsiteX30" fmla="*/ 5121 w 9881"/>
              <a:gd name="connsiteY30" fmla="*/ 1257 h 10000"/>
              <a:gd name="connsiteX31" fmla="*/ 5121 w 9881"/>
              <a:gd name="connsiteY31" fmla="*/ 1257 h 10000"/>
              <a:gd name="connsiteX32" fmla="*/ 5121 w 9881"/>
              <a:gd name="connsiteY32" fmla="*/ 1257 h 10000"/>
              <a:gd name="connsiteX33" fmla="*/ 5001 w 9881"/>
              <a:gd name="connsiteY33" fmla="*/ 1257 h 10000"/>
              <a:gd name="connsiteX34" fmla="*/ 4882 w 9881"/>
              <a:gd name="connsiteY34" fmla="*/ 1257 h 10000"/>
              <a:gd name="connsiteX35" fmla="*/ 4761 w 9881"/>
              <a:gd name="connsiteY35" fmla="*/ 1396 h 10000"/>
              <a:gd name="connsiteX36" fmla="*/ 4641 w 9881"/>
              <a:gd name="connsiteY36" fmla="*/ 1396 h 10000"/>
              <a:gd name="connsiteX37" fmla="*/ 4402 w 9881"/>
              <a:gd name="connsiteY37" fmla="*/ 1536 h 10000"/>
              <a:gd name="connsiteX38" fmla="*/ 4163 w 9881"/>
              <a:gd name="connsiteY38" fmla="*/ 1536 h 10000"/>
              <a:gd name="connsiteX39" fmla="*/ 3922 w 9881"/>
              <a:gd name="connsiteY39" fmla="*/ 1675 h 10000"/>
              <a:gd name="connsiteX40" fmla="*/ 2740 w 9881"/>
              <a:gd name="connsiteY40" fmla="*/ 2216 h 10000"/>
              <a:gd name="connsiteX41" fmla="*/ 1543 w 9881"/>
              <a:gd name="connsiteY41" fmla="*/ 2775 h 10000"/>
              <a:gd name="connsiteX42" fmla="*/ 1183 w 9881"/>
              <a:gd name="connsiteY42" fmla="*/ 2914 h 10000"/>
              <a:gd name="connsiteX43" fmla="*/ 944 w 9881"/>
              <a:gd name="connsiteY43" fmla="*/ 3054 h 10000"/>
              <a:gd name="connsiteX44" fmla="*/ 705 w 9881"/>
              <a:gd name="connsiteY44" fmla="*/ 3194 h 10000"/>
              <a:gd name="connsiteX45" fmla="*/ 585 w 9881"/>
              <a:gd name="connsiteY45" fmla="*/ 3333 h 10000"/>
              <a:gd name="connsiteX46" fmla="*/ 345 w 9881"/>
              <a:gd name="connsiteY46" fmla="*/ 3333 h 10000"/>
              <a:gd name="connsiteX47" fmla="*/ 226 w 9881"/>
              <a:gd name="connsiteY47" fmla="*/ 3333 h 10000"/>
              <a:gd name="connsiteX48" fmla="*/ 105 w 9881"/>
              <a:gd name="connsiteY48" fmla="*/ 3473 h 10000"/>
              <a:gd name="connsiteX49" fmla="*/ 105 w 9881"/>
              <a:gd name="connsiteY49" fmla="*/ 3473 h 10000"/>
              <a:gd name="connsiteX50" fmla="*/ 0 w 9881"/>
              <a:gd name="connsiteY50" fmla="*/ 2496 h 10000"/>
              <a:gd name="connsiteX51" fmla="*/ 226 w 9881"/>
              <a:gd name="connsiteY51" fmla="*/ 2356 h 10000"/>
              <a:gd name="connsiteX52" fmla="*/ 585 w 9881"/>
              <a:gd name="connsiteY52" fmla="*/ 2356 h 10000"/>
              <a:gd name="connsiteX53" fmla="*/ 944 w 9881"/>
              <a:gd name="connsiteY53" fmla="*/ 2216 h 10000"/>
              <a:gd name="connsiteX54" fmla="*/ 1303 w 9881"/>
              <a:gd name="connsiteY54" fmla="*/ 2077 h 10000"/>
              <a:gd name="connsiteX55" fmla="*/ 1782 w 9881"/>
              <a:gd name="connsiteY55" fmla="*/ 1937 h 10000"/>
              <a:gd name="connsiteX56" fmla="*/ 2262 w 9881"/>
              <a:gd name="connsiteY56" fmla="*/ 1675 h 10000"/>
              <a:gd name="connsiteX57" fmla="*/ 2620 w 9881"/>
              <a:gd name="connsiteY57" fmla="*/ 1536 h 10000"/>
              <a:gd name="connsiteX58" fmla="*/ 2965 w 9881"/>
              <a:gd name="connsiteY58" fmla="*/ 1396 h 10000"/>
              <a:gd name="connsiteX59" fmla="*/ 3324 w 9881"/>
              <a:gd name="connsiteY59" fmla="*/ 1257 h 10000"/>
              <a:gd name="connsiteX60" fmla="*/ 3563 w 9881"/>
              <a:gd name="connsiteY60" fmla="*/ 1117 h 10000"/>
              <a:gd name="connsiteX61" fmla="*/ 3803 w 9881"/>
              <a:gd name="connsiteY61" fmla="*/ 1117 h 10000"/>
              <a:gd name="connsiteX62" fmla="*/ 4043 w 9881"/>
              <a:gd name="connsiteY62" fmla="*/ 977 h 10000"/>
              <a:gd name="connsiteX63" fmla="*/ 4282 w 9881"/>
              <a:gd name="connsiteY63" fmla="*/ 838 h 10000"/>
              <a:gd name="connsiteX64" fmla="*/ 4641 w 9881"/>
              <a:gd name="connsiteY64" fmla="*/ 698 h 10000"/>
              <a:gd name="connsiteX65" fmla="*/ 4882 w 9881"/>
              <a:gd name="connsiteY65" fmla="*/ 558 h 10000"/>
              <a:gd name="connsiteX66" fmla="*/ 5121 w 9881"/>
              <a:gd name="connsiteY66" fmla="*/ 419 h 10000"/>
              <a:gd name="connsiteX67" fmla="*/ 5240 w 9881"/>
              <a:gd name="connsiteY67" fmla="*/ 279 h 10000"/>
              <a:gd name="connsiteX68" fmla="*/ 5360 w 9881"/>
              <a:gd name="connsiteY68" fmla="*/ 140 h 10000"/>
              <a:gd name="connsiteX69" fmla="*/ 5360 w 9881"/>
              <a:gd name="connsiteY69" fmla="*/ 0 h 10000"/>
              <a:gd name="connsiteX70" fmla="*/ 5480 w 9881"/>
              <a:gd name="connsiteY70" fmla="*/ 0 h 10000"/>
              <a:gd name="connsiteX71" fmla="*/ 5599 w 9881"/>
              <a:gd name="connsiteY71" fmla="*/ 0 h 10000"/>
              <a:gd name="connsiteX72" fmla="*/ 5720 w 9881"/>
              <a:gd name="connsiteY72" fmla="*/ 0 h 10000"/>
              <a:gd name="connsiteX73" fmla="*/ 5824 w 9881"/>
              <a:gd name="connsiteY73" fmla="*/ 140 h 10000"/>
              <a:gd name="connsiteX74" fmla="*/ 5944 w 9881"/>
              <a:gd name="connsiteY74" fmla="*/ 140 h 10000"/>
              <a:gd name="connsiteX75" fmla="*/ 6064 w 9881"/>
              <a:gd name="connsiteY75" fmla="*/ 419 h 10000"/>
              <a:gd name="connsiteX76" fmla="*/ 6183 w 9881"/>
              <a:gd name="connsiteY76" fmla="*/ 558 h 10000"/>
              <a:gd name="connsiteX77" fmla="*/ 6304 w 9881"/>
              <a:gd name="connsiteY77" fmla="*/ 698 h 10000"/>
              <a:gd name="connsiteX78" fmla="*/ 6423 w 9881"/>
              <a:gd name="connsiteY78" fmla="*/ 838 h 10000"/>
              <a:gd name="connsiteX79" fmla="*/ 6423 w 9881"/>
              <a:gd name="connsiteY79" fmla="*/ 977 h 10000"/>
              <a:gd name="connsiteX80" fmla="*/ 6423 w 9881"/>
              <a:gd name="connsiteY80" fmla="*/ 1117 h 10000"/>
              <a:gd name="connsiteX81" fmla="*/ 6304 w 9881"/>
              <a:gd name="connsiteY81" fmla="*/ 1117 h 10000"/>
              <a:gd name="connsiteX82" fmla="*/ 6183 w 9881"/>
              <a:gd name="connsiteY82" fmla="*/ 1257 h 10000"/>
              <a:gd name="connsiteX83" fmla="*/ 6183 w 9881"/>
              <a:gd name="connsiteY83" fmla="*/ 1396 h 10000"/>
              <a:gd name="connsiteX84" fmla="*/ 6064 w 9881"/>
              <a:gd name="connsiteY84" fmla="*/ 1536 h 10000"/>
              <a:gd name="connsiteX85" fmla="*/ 5944 w 9881"/>
              <a:gd name="connsiteY85" fmla="*/ 1798 h 10000"/>
              <a:gd name="connsiteX86" fmla="*/ 5824 w 9881"/>
              <a:gd name="connsiteY86" fmla="*/ 2216 h 10000"/>
              <a:gd name="connsiteX87" fmla="*/ 5720 w 9881"/>
              <a:gd name="connsiteY87" fmla="*/ 2635 h 10000"/>
              <a:gd name="connsiteX88" fmla="*/ 5599 w 9881"/>
              <a:gd name="connsiteY88" fmla="*/ 3054 h 10000"/>
              <a:gd name="connsiteX89" fmla="*/ 5480 w 9881"/>
              <a:gd name="connsiteY89" fmla="*/ 3613 h 10000"/>
              <a:gd name="connsiteX90" fmla="*/ 5360 w 9881"/>
              <a:gd name="connsiteY90" fmla="*/ 4171 h 10000"/>
              <a:gd name="connsiteX91" fmla="*/ 5240 w 9881"/>
              <a:gd name="connsiteY91" fmla="*/ 4729 h 10000"/>
              <a:gd name="connsiteX92" fmla="*/ 5240 w 9881"/>
              <a:gd name="connsiteY92" fmla="*/ 5271 h 10000"/>
              <a:gd name="connsiteX93" fmla="*/ 5240 w 9881"/>
              <a:gd name="connsiteY93" fmla="*/ 5689 h 10000"/>
              <a:gd name="connsiteX94" fmla="*/ 5121 w 9881"/>
              <a:gd name="connsiteY94" fmla="*/ 6248 h 10000"/>
              <a:gd name="connsiteX95" fmla="*/ 5121 w 9881"/>
              <a:gd name="connsiteY95" fmla="*/ 6667 h 10000"/>
              <a:gd name="connsiteX96" fmla="*/ 5121 w 9881"/>
              <a:gd name="connsiteY96" fmla="*/ 6946 h 10000"/>
              <a:gd name="connsiteX97" fmla="*/ 5121 w 9881"/>
              <a:gd name="connsiteY97" fmla="*/ 7365 h 10000"/>
              <a:gd name="connsiteX98" fmla="*/ 5240 w 9881"/>
              <a:gd name="connsiteY98" fmla="*/ 7644 h 10000"/>
              <a:gd name="connsiteX99" fmla="*/ 5240 w 9881"/>
              <a:gd name="connsiteY99" fmla="*/ 7784 h 10000"/>
              <a:gd name="connsiteX100" fmla="*/ 5360 w 9881"/>
              <a:gd name="connsiteY100" fmla="*/ 8063 h 10000"/>
              <a:gd name="connsiteX101" fmla="*/ 5480 w 9881"/>
              <a:gd name="connsiteY101" fmla="*/ 8202 h 10000"/>
              <a:gd name="connsiteX102" fmla="*/ 5599 w 9881"/>
              <a:gd name="connsiteY102" fmla="*/ 8342 h 10000"/>
              <a:gd name="connsiteX103" fmla="*/ 6064 w 9881"/>
              <a:gd name="connsiteY103" fmla="*/ 8604 h 10000"/>
              <a:gd name="connsiteX104" fmla="*/ 6304 w 9881"/>
              <a:gd name="connsiteY104" fmla="*/ 8743 h 10000"/>
              <a:gd name="connsiteX105" fmla="*/ 6542 w 9881"/>
              <a:gd name="connsiteY105" fmla="*/ 8743 h 10000"/>
              <a:gd name="connsiteX106" fmla="*/ 6782 w 9881"/>
              <a:gd name="connsiteY106" fmla="*/ 8883 h 10000"/>
              <a:gd name="connsiteX107" fmla="*/ 7142 w 9881"/>
              <a:gd name="connsiteY107" fmla="*/ 8883 h 10000"/>
              <a:gd name="connsiteX108" fmla="*/ 7380 w 9881"/>
              <a:gd name="connsiteY108" fmla="*/ 8743 h 10000"/>
              <a:gd name="connsiteX109" fmla="*/ 7740 w 9881"/>
              <a:gd name="connsiteY109" fmla="*/ 8743 h 10000"/>
              <a:gd name="connsiteX110" fmla="*/ 8099 w 9881"/>
              <a:gd name="connsiteY110" fmla="*/ 8604 h 10000"/>
              <a:gd name="connsiteX111" fmla="*/ 8340 w 9881"/>
              <a:gd name="connsiteY111" fmla="*/ 8604 h 10000"/>
              <a:gd name="connsiteX112" fmla="*/ 8579 w 9881"/>
              <a:gd name="connsiteY112" fmla="*/ 8342 h 10000"/>
              <a:gd name="connsiteX113" fmla="*/ 8683 w 9881"/>
              <a:gd name="connsiteY113" fmla="*/ 8202 h 10000"/>
              <a:gd name="connsiteX114" fmla="*/ 8803 w 9881"/>
              <a:gd name="connsiteY114" fmla="*/ 7923 h 10000"/>
              <a:gd name="connsiteX115" fmla="*/ 8923 w 9881"/>
              <a:gd name="connsiteY115" fmla="*/ 7644 h 10000"/>
              <a:gd name="connsiteX116" fmla="*/ 9043 w 9881"/>
              <a:gd name="connsiteY116" fmla="*/ 7086 h 10000"/>
              <a:gd name="connsiteX117" fmla="*/ 9043 w 9881"/>
              <a:gd name="connsiteY117" fmla="*/ 6527 h 10000"/>
              <a:gd name="connsiteX118" fmla="*/ 9162 w 9881"/>
              <a:gd name="connsiteY118" fmla="*/ 6248 h 10000"/>
              <a:gd name="connsiteX119" fmla="*/ 9162 w 9881"/>
              <a:gd name="connsiteY119" fmla="*/ 5969 h 10000"/>
              <a:gd name="connsiteX120" fmla="*/ 9162 w 9881"/>
              <a:gd name="connsiteY120" fmla="*/ 5829 h 10000"/>
              <a:gd name="connsiteX121" fmla="*/ 9282 w 9881"/>
              <a:gd name="connsiteY121" fmla="*/ 5689 h 10000"/>
              <a:gd name="connsiteX122" fmla="*/ 9282 w 9881"/>
              <a:gd name="connsiteY122" fmla="*/ 5550 h 10000"/>
              <a:gd name="connsiteX123" fmla="*/ 9282 w 9881"/>
              <a:gd name="connsiteY123" fmla="*/ 5410 h 10000"/>
              <a:gd name="connsiteX124" fmla="*/ 9282 w 9881"/>
              <a:gd name="connsiteY124" fmla="*/ 5410 h 10000"/>
              <a:gd name="connsiteX125" fmla="*/ 9402 w 9881"/>
              <a:gd name="connsiteY125" fmla="*/ 5410 h 10000"/>
              <a:gd name="connsiteX126" fmla="*/ 9402 w 9881"/>
              <a:gd name="connsiteY126" fmla="*/ 5410 h 10000"/>
              <a:gd name="connsiteX127" fmla="*/ 9402 w 9881"/>
              <a:gd name="connsiteY127" fmla="*/ 5550 h 10000"/>
              <a:gd name="connsiteX128" fmla="*/ 9522 w 9881"/>
              <a:gd name="connsiteY128" fmla="*/ 5689 h 10000"/>
              <a:gd name="connsiteX129" fmla="*/ 9522 w 9881"/>
              <a:gd name="connsiteY129" fmla="*/ 5829 h 10000"/>
              <a:gd name="connsiteX130" fmla="*/ 9522 w 9881"/>
              <a:gd name="connsiteY130" fmla="*/ 6108 h 10000"/>
              <a:gd name="connsiteX131" fmla="*/ 9522 w 9881"/>
              <a:gd name="connsiteY131" fmla="*/ 6387 h 10000"/>
              <a:gd name="connsiteX132" fmla="*/ 9522 w 9881"/>
              <a:gd name="connsiteY132" fmla="*/ 6667 h 10000"/>
              <a:gd name="connsiteX133" fmla="*/ 9641 w 9881"/>
              <a:gd name="connsiteY133" fmla="*/ 7225 h 10000"/>
              <a:gd name="connsiteX134" fmla="*/ 9641 w 9881"/>
              <a:gd name="connsiteY134" fmla="*/ 7644 h 10000"/>
              <a:gd name="connsiteX135" fmla="*/ 9762 w 9881"/>
              <a:gd name="connsiteY135" fmla="*/ 8063 h 10000"/>
              <a:gd name="connsiteX136" fmla="*/ 9881 w 9881"/>
              <a:gd name="connsiteY136" fmla="*/ 8342 h 10000"/>
              <a:gd name="connsiteX137" fmla="*/ 9881 w 9881"/>
              <a:gd name="connsiteY137" fmla="*/ 8604 h 10000"/>
              <a:gd name="connsiteX138" fmla="*/ 9881 w 9881"/>
              <a:gd name="connsiteY138" fmla="*/ 8743 h 10000"/>
              <a:gd name="connsiteX139" fmla="*/ 9881 w 9881"/>
              <a:gd name="connsiteY139" fmla="*/ 8883 h 10000"/>
              <a:gd name="connsiteX140" fmla="*/ 9762 w 9881"/>
              <a:gd name="connsiteY140" fmla="*/ 8883 h 10000"/>
              <a:gd name="connsiteX141" fmla="*/ 9641 w 9881"/>
              <a:gd name="connsiteY141" fmla="*/ 9023 h 10000"/>
              <a:gd name="connsiteX142" fmla="*/ 9522 w 9881"/>
              <a:gd name="connsiteY142" fmla="*/ 9162 h 10000"/>
              <a:gd name="connsiteX143" fmla="*/ 9402 w 9881"/>
              <a:gd name="connsiteY143" fmla="*/ 9302 h 10000"/>
              <a:gd name="connsiteX144" fmla="*/ 9162 w 9881"/>
              <a:gd name="connsiteY144" fmla="*/ 9442 h 10000"/>
              <a:gd name="connsiteX145" fmla="*/ 8683 w 9881"/>
              <a:gd name="connsiteY145" fmla="*/ 9721 h 10000"/>
              <a:gd name="connsiteX146" fmla="*/ 8219 w 9881"/>
              <a:gd name="connsiteY146" fmla="*/ 9860 h 10000"/>
              <a:gd name="connsiteX147" fmla="*/ 7860 w 9881"/>
              <a:gd name="connsiteY147" fmla="*/ 9860 h 10000"/>
              <a:gd name="connsiteX148" fmla="*/ 7380 w 9881"/>
              <a:gd name="connsiteY148" fmla="*/ 10000 h 10000"/>
              <a:gd name="connsiteX149" fmla="*/ 7380 w 9881"/>
              <a:gd name="connsiteY149"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229 w 10000"/>
              <a:gd name="connsiteY47" fmla="*/ 3333 h 10000"/>
              <a:gd name="connsiteX48" fmla="*/ 106 w 10000"/>
              <a:gd name="connsiteY48" fmla="*/ 3473 h 10000"/>
              <a:gd name="connsiteX49" fmla="*/ 0 w 10000"/>
              <a:gd name="connsiteY49" fmla="*/ 2496 h 10000"/>
              <a:gd name="connsiteX50" fmla="*/ 229 w 10000"/>
              <a:gd name="connsiteY50" fmla="*/ 2356 h 10000"/>
              <a:gd name="connsiteX51" fmla="*/ 592 w 10000"/>
              <a:gd name="connsiteY51" fmla="*/ 2356 h 10000"/>
              <a:gd name="connsiteX52" fmla="*/ 955 w 10000"/>
              <a:gd name="connsiteY52" fmla="*/ 2216 h 10000"/>
              <a:gd name="connsiteX53" fmla="*/ 1319 w 10000"/>
              <a:gd name="connsiteY53" fmla="*/ 2077 h 10000"/>
              <a:gd name="connsiteX54" fmla="*/ 1803 w 10000"/>
              <a:gd name="connsiteY54" fmla="*/ 1937 h 10000"/>
              <a:gd name="connsiteX55" fmla="*/ 2289 w 10000"/>
              <a:gd name="connsiteY55" fmla="*/ 1675 h 10000"/>
              <a:gd name="connsiteX56" fmla="*/ 2652 w 10000"/>
              <a:gd name="connsiteY56" fmla="*/ 1536 h 10000"/>
              <a:gd name="connsiteX57" fmla="*/ 3001 w 10000"/>
              <a:gd name="connsiteY57" fmla="*/ 1396 h 10000"/>
              <a:gd name="connsiteX58" fmla="*/ 3364 w 10000"/>
              <a:gd name="connsiteY58" fmla="*/ 1257 h 10000"/>
              <a:gd name="connsiteX59" fmla="*/ 3606 w 10000"/>
              <a:gd name="connsiteY59" fmla="*/ 1117 h 10000"/>
              <a:gd name="connsiteX60" fmla="*/ 3849 w 10000"/>
              <a:gd name="connsiteY60" fmla="*/ 1117 h 10000"/>
              <a:gd name="connsiteX61" fmla="*/ 4092 w 10000"/>
              <a:gd name="connsiteY61" fmla="*/ 977 h 10000"/>
              <a:gd name="connsiteX62" fmla="*/ 4334 w 10000"/>
              <a:gd name="connsiteY62" fmla="*/ 838 h 10000"/>
              <a:gd name="connsiteX63" fmla="*/ 4697 w 10000"/>
              <a:gd name="connsiteY63" fmla="*/ 698 h 10000"/>
              <a:gd name="connsiteX64" fmla="*/ 4941 w 10000"/>
              <a:gd name="connsiteY64" fmla="*/ 558 h 10000"/>
              <a:gd name="connsiteX65" fmla="*/ 5183 w 10000"/>
              <a:gd name="connsiteY65" fmla="*/ 419 h 10000"/>
              <a:gd name="connsiteX66" fmla="*/ 5303 w 10000"/>
              <a:gd name="connsiteY66" fmla="*/ 279 h 10000"/>
              <a:gd name="connsiteX67" fmla="*/ 5425 w 10000"/>
              <a:gd name="connsiteY67" fmla="*/ 140 h 10000"/>
              <a:gd name="connsiteX68" fmla="*/ 5425 w 10000"/>
              <a:gd name="connsiteY68" fmla="*/ 0 h 10000"/>
              <a:gd name="connsiteX69" fmla="*/ 5546 w 10000"/>
              <a:gd name="connsiteY69" fmla="*/ 0 h 10000"/>
              <a:gd name="connsiteX70" fmla="*/ 5666 w 10000"/>
              <a:gd name="connsiteY70" fmla="*/ 0 h 10000"/>
              <a:gd name="connsiteX71" fmla="*/ 5789 w 10000"/>
              <a:gd name="connsiteY71" fmla="*/ 0 h 10000"/>
              <a:gd name="connsiteX72" fmla="*/ 5894 w 10000"/>
              <a:gd name="connsiteY72" fmla="*/ 140 h 10000"/>
              <a:gd name="connsiteX73" fmla="*/ 6016 w 10000"/>
              <a:gd name="connsiteY73" fmla="*/ 140 h 10000"/>
              <a:gd name="connsiteX74" fmla="*/ 6137 w 10000"/>
              <a:gd name="connsiteY74" fmla="*/ 419 h 10000"/>
              <a:gd name="connsiteX75" fmla="*/ 6257 w 10000"/>
              <a:gd name="connsiteY75" fmla="*/ 558 h 10000"/>
              <a:gd name="connsiteX76" fmla="*/ 6380 w 10000"/>
              <a:gd name="connsiteY76" fmla="*/ 698 h 10000"/>
              <a:gd name="connsiteX77" fmla="*/ 6500 w 10000"/>
              <a:gd name="connsiteY77" fmla="*/ 838 h 10000"/>
              <a:gd name="connsiteX78" fmla="*/ 6500 w 10000"/>
              <a:gd name="connsiteY78" fmla="*/ 977 h 10000"/>
              <a:gd name="connsiteX79" fmla="*/ 6500 w 10000"/>
              <a:gd name="connsiteY79" fmla="*/ 1117 h 10000"/>
              <a:gd name="connsiteX80" fmla="*/ 6380 w 10000"/>
              <a:gd name="connsiteY80" fmla="*/ 1117 h 10000"/>
              <a:gd name="connsiteX81" fmla="*/ 6257 w 10000"/>
              <a:gd name="connsiteY81" fmla="*/ 1257 h 10000"/>
              <a:gd name="connsiteX82" fmla="*/ 6257 w 10000"/>
              <a:gd name="connsiteY82" fmla="*/ 1396 h 10000"/>
              <a:gd name="connsiteX83" fmla="*/ 6137 w 10000"/>
              <a:gd name="connsiteY83" fmla="*/ 1536 h 10000"/>
              <a:gd name="connsiteX84" fmla="*/ 6016 w 10000"/>
              <a:gd name="connsiteY84" fmla="*/ 1798 h 10000"/>
              <a:gd name="connsiteX85" fmla="*/ 5894 w 10000"/>
              <a:gd name="connsiteY85" fmla="*/ 2216 h 10000"/>
              <a:gd name="connsiteX86" fmla="*/ 5789 w 10000"/>
              <a:gd name="connsiteY86" fmla="*/ 2635 h 10000"/>
              <a:gd name="connsiteX87" fmla="*/ 5666 w 10000"/>
              <a:gd name="connsiteY87" fmla="*/ 3054 h 10000"/>
              <a:gd name="connsiteX88" fmla="*/ 5546 w 10000"/>
              <a:gd name="connsiteY88" fmla="*/ 3613 h 10000"/>
              <a:gd name="connsiteX89" fmla="*/ 5425 w 10000"/>
              <a:gd name="connsiteY89" fmla="*/ 4171 h 10000"/>
              <a:gd name="connsiteX90" fmla="*/ 5303 w 10000"/>
              <a:gd name="connsiteY90" fmla="*/ 4729 h 10000"/>
              <a:gd name="connsiteX91" fmla="*/ 5303 w 10000"/>
              <a:gd name="connsiteY91" fmla="*/ 5271 h 10000"/>
              <a:gd name="connsiteX92" fmla="*/ 5303 w 10000"/>
              <a:gd name="connsiteY92" fmla="*/ 5689 h 10000"/>
              <a:gd name="connsiteX93" fmla="*/ 5183 w 10000"/>
              <a:gd name="connsiteY93" fmla="*/ 6248 h 10000"/>
              <a:gd name="connsiteX94" fmla="*/ 5183 w 10000"/>
              <a:gd name="connsiteY94" fmla="*/ 6667 h 10000"/>
              <a:gd name="connsiteX95" fmla="*/ 5183 w 10000"/>
              <a:gd name="connsiteY95" fmla="*/ 6946 h 10000"/>
              <a:gd name="connsiteX96" fmla="*/ 5183 w 10000"/>
              <a:gd name="connsiteY96" fmla="*/ 7365 h 10000"/>
              <a:gd name="connsiteX97" fmla="*/ 5303 w 10000"/>
              <a:gd name="connsiteY97" fmla="*/ 7644 h 10000"/>
              <a:gd name="connsiteX98" fmla="*/ 5303 w 10000"/>
              <a:gd name="connsiteY98" fmla="*/ 7784 h 10000"/>
              <a:gd name="connsiteX99" fmla="*/ 5425 w 10000"/>
              <a:gd name="connsiteY99" fmla="*/ 8063 h 10000"/>
              <a:gd name="connsiteX100" fmla="*/ 5546 w 10000"/>
              <a:gd name="connsiteY100" fmla="*/ 8202 h 10000"/>
              <a:gd name="connsiteX101" fmla="*/ 5666 w 10000"/>
              <a:gd name="connsiteY101" fmla="*/ 8342 h 10000"/>
              <a:gd name="connsiteX102" fmla="*/ 6137 w 10000"/>
              <a:gd name="connsiteY102" fmla="*/ 8604 h 10000"/>
              <a:gd name="connsiteX103" fmla="*/ 6380 w 10000"/>
              <a:gd name="connsiteY103" fmla="*/ 8743 h 10000"/>
              <a:gd name="connsiteX104" fmla="*/ 6621 w 10000"/>
              <a:gd name="connsiteY104" fmla="*/ 8743 h 10000"/>
              <a:gd name="connsiteX105" fmla="*/ 6864 w 10000"/>
              <a:gd name="connsiteY105" fmla="*/ 8883 h 10000"/>
              <a:gd name="connsiteX106" fmla="*/ 7228 w 10000"/>
              <a:gd name="connsiteY106" fmla="*/ 8883 h 10000"/>
              <a:gd name="connsiteX107" fmla="*/ 7469 w 10000"/>
              <a:gd name="connsiteY107" fmla="*/ 8743 h 10000"/>
              <a:gd name="connsiteX108" fmla="*/ 7833 w 10000"/>
              <a:gd name="connsiteY108" fmla="*/ 8743 h 10000"/>
              <a:gd name="connsiteX109" fmla="*/ 8197 w 10000"/>
              <a:gd name="connsiteY109" fmla="*/ 8604 h 10000"/>
              <a:gd name="connsiteX110" fmla="*/ 8440 w 10000"/>
              <a:gd name="connsiteY110" fmla="*/ 8604 h 10000"/>
              <a:gd name="connsiteX111" fmla="*/ 8682 w 10000"/>
              <a:gd name="connsiteY111" fmla="*/ 8342 h 10000"/>
              <a:gd name="connsiteX112" fmla="*/ 8788 w 10000"/>
              <a:gd name="connsiteY112" fmla="*/ 8202 h 10000"/>
              <a:gd name="connsiteX113" fmla="*/ 8909 w 10000"/>
              <a:gd name="connsiteY113" fmla="*/ 7923 h 10000"/>
              <a:gd name="connsiteX114" fmla="*/ 9030 w 10000"/>
              <a:gd name="connsiteY114" fmla="*/ 7644 h 10000"/>
              <a:gd name="connsiteX115" fmla="*/ 9152 w 10000"/>
              <a:gd name="connsiteY115" fmla="*/ 7086 h 10000"/>
              <a:gd name="connsiteX116" fmla="*/ 9152 w 10000"/>
              <a:gd name="connsiteY116" fmla="*/ 6527 h 10000"/>
              <a:gd name="connsiteX117" fmla="*/ 9272 w 10000"/>
              <a:gd name="connsiteY117" fmla="*/ 6248 h 10000"/>
              <a:gd name="connsiteX118" fmla="*/ 9272 w 10000"/>
              <a:gd name="connsiteY118" fmla="*/ 5969 h 10000"/>
              <a:gd name="connsiteX119" fmla="*/ 9272 w 10000"/>
              <a:gd name="connsiteY119" fmla="*/ 5829 h 10000"/>
              <a:gd name="connsiteX120" fmla="*/ 9394 w 10000"/>
              <a:gd name="connsiteY120" fmla="*/ 5689 h 10000"/>
              <a:gd name="connsiteX121" fmla="*/ 9394 w 10000"/>
              <a:gd name="connsiteY121" fmla="*/ 5550 h 10000"/>
              <a:gd name="connsiteX122" fmla="*/ 9394 w 10000"/>
              <a:gd name="connsiteY122" fmla="*/ 5410 h 10000"/>
              <a:gd name="connsiteX123" fmla="*/ 9394 w 10000"/>
              <a:gd name="connsiteY123" fmla="*/ 5410 h 10000"/>
              <a:gd name="connsiteX124" fmla="*/ 9515 w 10000"/>
              <a:gd name="connsiteY124" fmla="*/ 5410 h 10000"/>
              <a:gd name="connsiteX125" fmla="*/ 9515 w 10000"/>
              <a:gd name="connsiteY125" fmla="*/ 5410 h 10000"/>
              <a:gd name="connsiteX126" fmla="*/ 9515 w 10000"/>
              <a:gd name="connsiteY126" fmla="*/ 5550 h 10000"/>
              <a:gd name="connsiteX127" fmla="*/ 9637 w 10000"/>
              <a:gd name="connsiteY127" fmla="*/ 5689 h 10000"/>
              <a:gd name="connsiteX128" fmla="*/ 9637 w 10000"/>
              <a:gd name="connsiteY128" fmla="*/ 5829 h 10000"/>
              <a:gd name="connsiteX129" fmla="*/ 9637 w 10000"/>
              <a:gd name="connsiteY129" fmla="*/ 6108 h 10000"/>
              <a:gd name="connsiteX130" fmla="*/ 9637 w 10000"/>
              <a:gd name="connsiteY130" fmla="*/ 6387 h 10000"/>
              <a:gd name="connsiteX131" fmla="*/ 9637 w 10000"/>
              <a:gd name="connsiteY131" fmla="*/ 6667 h 10000"/>
              <a:gd name="connsiteX132" fmla="*/ 9757 w 10000"/>
              <a:gd name="connsiteY132" fmla="*/ 7225 h 10000"/>
              <a:gd name="connsiteX133" fmla="*/ 9757 w 10000"/>
              <a:gd name="connsiteY133" fmla="*/ 7644 h 10000"/>
              <a:gd name="connsiteX134" fmla="*/ 9880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0 w 10000"/>
              <a:gd name="connsiteY139" fmla="*/ 8883 h 10000"/>
              <a:gd name="connsiteX140" fmla="*/ 9757 w 10000"/>
              <a:gd name="connsiteY140" fmla="*/ 9023 h 10000"/>
              <a:gd name="connsiteX141" fmla="*/ 9637 w 10000"/>
              <a:gd name="connsiteY141" fmla="*/ 9162 h 10000"/>
              <a:gd name="connsiteX142" fmla="*/ 9515 w 10000"/>
              <a:gd name="connsiteY142" fmla="*/ 9302 h 10000"/>
              <a:gd name="connsiteX143" fmla="*/ 9272 w 10000"/>
              <a:gd name="connsiteY143" fmla="*/ 9442 h 10000"/>
              <a:gd name="connsiteX144" fmla="*/ 8788 w 10000"/>
              <a:gd name="connsiteY144" fmla="*/ 9721 h 10000"/>
              <a:gd name="connsiteX145" fmla="*/ 8318 w 10000"/>
              <a:gd name="connsiteY145" fmla="*/ 9860 h 10000"/>
              <a:gd name="connsiteX146" fmla="*/ 7955 w 10000"/>
              <a:gd name="connsiteY146" fmla="*/ 9860 h 10000"/>
              <a:gd name="connsiteX147" fmla="*/ 7469 w 10000"/>
              <a:gd name="connsiteY147" fmla="*/ 10000 h 10000"/>
              <a:gd name="connsiteX148" fmla="*/ 7469 w 10000"/>
              <a:gd name="connsiteY148"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106 w 10000"/>
              <a:gd name="connsiteY47" fmla="*/ 3473 h 10000"/>
              <a:gd name="connsiteX48" fmla="*/ 0 w 10000"/>
              <a:gd name="connsiteY48" fmla="*/ 2496 h 10000"/>
              <a:gd name="connsiteX49" fmla="*/ 229 w 10000"/>
              <a:gd name="connsiteY49" fmla="*/ 2356 h 10000"/>
              <a:gd name="connsiteX50" fmla="*/ 592 w 10000"/>
              <a:gd name="connsiteY50" fmla="*/ 2356 h 10000"/>
              <a:gd name="connsiteX51" fmla="*/ 955 w 10000"/>
              <a:gd name="connsiteY51" fmla="*/ 2216 h 10000"/>
              <a:gd name="connsiteX52" fmla="*/ 1319 w 10000"/>
              <a:gd name="connsiteY52" fmla="*/ 2077 h 10000"/>
              <a:gd name="connsiteX53" fmla="*/ 1803 w 10000"/>
              <a:gd name="connsiteY53" fmla="*/ 1937 h 10000"/>
              <a:gd name="connsiteX54" fmla="*/ 2289 w 10000"/>
              <a:gd name="connsiteY54" fmla="*/ 1675 h 10000"/>
              <a:gd name="connsiteX55" fmla="*/ 2652 w 10000"/>
              <a:gd name="connsiteY55" fmla="*/ 1536 h 10000"/>
              <a:gd name="connsiteX56" fmla="*/ 3001 w 10000"/>
              <a:gd name="connsiteY56" fmla="*/ 1396 h 10000"/>
              <a:gd name="connsiteX57" fmla="*/ 3364 w 10000"/>
              <a:gd name="connsiteY57" fmla="*/ 1257 h 10000"/>
              <a:gd name="connsiteX58" fmla="*/ 3606 w 10000"/>
              <a:gd name="connsiteY58" fmla="*/ 1117 h 10000"/>
              <a:gd name="connsiteX59" fmla="*/ 3849 w 10000"/>
              <a:gd name="connsiteY59" fmla="*/ 1117 h 10000"/>
              <a:gd name="connsiteX60" fmla="*/ 4092 w 10000"/>
              <a:gd name="connsiteY60" fmla="*/ 977 h 10000"/>
              <a:gd name="connsiteX61" fmla="*/ 4334 w 10000"/>
              <a:gd name="connsiteY61" fmla="*/ 838 h 10000"/>
              <a:gd name="connsiteX62" fmla="*/ 4697 w 10000"/>
              <a:gd name="connsiteY62" fmla="*/ 698 h 10000"/>
              <a:gd name="connsiteX63" fmla="*/ 4941 w 10000"/>
              <a:gd name="connsiteY63" fmla="*/ 558 h 10000"/>
              <a:gd name="connsiteX64" fmla="*/ 5183 w 10000"/>
              <a:gd name="connsiteY64" fmla="*/ 419 h 10000"/>
              <a:gd name="connsiteX65" fmla="*/ 5303 w 10000"/>
              <a:gd name="connsiteY65" fmla="*/ 279 h 10000"/>
              <a:gd name="connsiteX66" fmla="*/ 5425 w 10000"/>
              <a:gd name="connsiteY66" fmla="*/ 140 h 10000"/>
              <a:gd name="connsiteX67" fmla="*/ 5425 w 10000"/>
              <a:gd name="connsiteY67" fmla="*/ 0 h 10000"/>
              <a:gd name="connsiteX68" fmla="*/ 5546 w 10000"/>
              <a:gd name="connsiteY68" fmla="*/ 0 h 10000"/>
              <a:gd name="connsiteX69" fmla="*/ 5666 w 10000"/>
              <a:gd name="connsiteY69" fmla="*/ 0 h 10000"/>
              <a:gd name="connsiteX70" fmla="*/ 5789 w 10000"/>
              <a:gd name="connsiteY70" fmla="*/ 0 h 10000"/>
              <a:gd name="connsiteX71" fmla="*/ 5894 w 10000"/>
              <a:gd name="connsiteY71" fmla="*/ 140 h 10000"/>
              <a:gd name="connsiteX72" fmla="*/ 6016 w 10000"/>
              <a:gd name="connsiteY72" fmla="*/ 140 h 10000"/>
              <a:gd name="connsiteX73" fmla="*/ 6137 w 10000"/>
              <a:gd name="connsiteY73" fmla="*/ 419 h 10000"/>
              <a:gd name="connsiteX74" fmla="*/ 6257 w 10000"/>
              <a:gd name="connsiteY74" fmla="*/ 558 h 10000"/>
              <a:gd name="connsiteX75" fmla="*/ 6380 w 10000"/>
              <a:gd name="connsiteY75" fmla="*/ 698 h 10000"/>
              <a:gd name="connsiteX76" fmla="*/ 6500 w 10000"/>
              <a:gd name="connsiteY76" fmla="*/ 838 h 10000"/>
              <a:gd name="connsiteX77" fmla="*/ 6500 w 10000"/>
              <a:gd name="connsiteY77" fmla="*/ 977 h 10000"/>
              <a:gd name="connsiteX78" fmla="*/ 6500 w 10000"/>
              <a:gd name="connsiteY78" fmla="*/ 1117 h 10000"/>
              <a:gd name="connsiteX79" fmla="*/ 6380 w 10000"/>
              <a:gd name="connsiteY79" fmla="*/ 1117 h 10000"/>
              <a:gd name="connsiteX80" fmla="*/ 6257 w 10000"/>
              <a:gd name="connsiteY80" fmla="*/ 1257 h 10000"/>
              <a:gd name="connsiteX81" fmla="*/ 6257 w 10000"/>
              <a:gd name="connsiteY81" fmla="*/ 1396 h 10000"/>
              <a:gd name="connsiteX82" fmla="*/ 6137 w 10000"/>
              <a:gd name="connsiteY82" fmla="*/ 1536 h 10000"/>
              <a:gd name="connsiteX83" fmla="*/ 6016 w 10000"/>
              <a:gd name="connsiteY83" fmla="*/ 1798 h 10000"/>
              <a:gd name="connsiteX84" fmla="*/ 5894 w 10000"/>
              <a:gd name="connsiteY84" fmla="*/ 2216 h 10000"/>
              <a:gd name="connsiteX85" fmla="*/ 5789 w 10000"/>
              <a:gd name="connsiteY85" fmla="*/ 2635 h 10000"/>
              <a:gd name="connsiteX86" fmla="*/ 5666 w 10000"/>
              <a:gd name="connsiteY86" fmla="*/ 3054 h 10000"/>
              <a:gd name="connsiteX87" fmla="*/ 5546 w 10000"/>
              <a:gd name="connsiteY87" fmla="*/ 3613 h 10000"/>
              <a:gd name="connsiteX88" fmla="*/ 5425 w 10000"/>
              <a:gd name="connsiteY88" fmla="*/ 4171 h 10000"/>
              <a:gd name="connsiteX89" fmla="*/ 5303 w 10000"/>
              <a:gd name="connsiteY89" fmla="*/ 4729 h 10000"/>
              <a:gd name="connsiteX90" fmla="*/ 5303 w 10000"/>
              <a:gd name="connsiteY90" fmla="*/ 5271 h 10000"/>
              <a:gd name="connsiteX91" fmla="*/ 5303 w 10000"/>
              <a:gd name="connsiteY91" fmla="*/ 5689 h 10000"/>
              <a:gd name="connsiteX92" fmla="*/ 5183 w 10000"/>
              <a:gd name="connsiteY92" fmla="*/ 6248 h 10000"/>
              <a:gd name="connsiteX93" fmla="*/ 5183 w 10000"/>
              <a:gd name="connsiteY93" fmla="*/ 6667 h 10000"/>
              <a:gd name="connsiteX94" fmla="*/ 5183 w 10000"/>
              <a:gd name="connsiteY94" fmla="*/ 6946 h 10000"/>
              <a:gd name="connsiteX95" fmla="*/ 5183 w 10000"/>
              <a:gd name="connsiteY95" fmla="*/ 7365 h 10000"/>
              <a:gd name="connsiteX96" fmla="*/ 5303 w 10000"/>
              <a:gd name="connsiteY96" fmla="*/ 7644 h 10000"/>
              <a:gd name="connsiteX97" fmla="*/ 5303 w 10000"/>
              <a:gd name="connsiteY97" fmla="*/ 7784 h 10000"/>
              <a:gd name="connsiteX98" fmla="*/ 5425 w 10000"/>
              <a:gd name="connsiteY98" fmla="*/ 8063 h 10000"/>
              <a:gd name="connsiteX99" fmla="*/ 5546 w 10000"/>
              <a:gd name="connsiteY99" fmla="*/ 8202 h 10000"/>
              <a:gd name="connsiteX100" fmla="*/ 5666 w 10000"/>
              <a:gd name="connsiteY100" fmla="*/ 8342 h 10000"/>
              <a:gd name="connsiteX101" fmla="*/ 6137 w 10000"/>
              <a:gd name="connsiteY101" fmla="*/ 8604 h 10000"/>
              <a:gd name="connsiteX102" fmla="*/ 6380 w 10000"/>
              <a:gd name="connsiteY102" fmla="*/ 8743 h 10000"/>
              <a:gd name="connsiteX103" fmla="*/ 6621 w 10000"/>
              <a:gd name="connsiteY103" fmla="*/ 8743 h 10000"/>
              <a:gd name="connsiteX104" fmla="*/ 6864 w 10000"/>
              <a:gd name="connsiteY104" fmla="*/ 8883 h 10000"/>
              <a:gd name="connsiteX105" fmla="*/ 7228 w 10000"/>
              <a:gd name="connsiteY105" fmla="*/ 8883 h 10000"/>
              <a:gd name="connsiteX106" fmla="*/ 7469 w 10000"/>
              <a:gd name="connsiteY106" fmla="*/ 8743 h 10000"/>
              <a:gd name="connsiteX107" fmla="*/ 7833 w 10000"/>
              <a:gd name="connsiteY107" fmla="*/ 8743 h 10000"/>
              <a:gd name="connsiteX108" fmla="*/ 8197 w 10000"/>
              <a:gd name="connsiteY108" fmla="*/ 8604 h 10000"/>
              <a:gd name="connsiteX109" fmla="*/ 8440 w 10000"/>
              <a:gd name="connsiteY109" fmla="*/ 8604 h 10000"/>
              <a:gd name="connsiteX110" fmla="*/ 8682 w 10000"/>
              <a:gd name="connsiteY110" fmla="*/ 8342 h 10000"/>
              <a:gd name="connsiteX111" fmla="*/ 8788 w 10000"/>
              <a:gd name="connsiteY111" fmla="*/ 8202 h 10000"/>
              <a:gd name="connsiteX112" fmla="*/ 8909 w 10000"/>
              <a:gd name="connsiteY112" fmla="*/ 7923 h 10000"/>
              <a:gd name="connsiteX113" fmla="*/ 9030 w 10000"/>
              <a:gd name="connsiteY113" fmla="*/ 7644 h 10000"/>
              <a:gd name="connsiteX114" fmla="*/ 9152 w 10000"/>
              <a:gd name="connsiteY114" fmla="*/ 7086 h 10000"/>
              <a:gd name="connsiteX115" fmla="*/ 9152 w 10000"/>
              <a:gd name="connsiteY115" fmla="*/ 6527 h 10000"/>
              <a:gd name="connsiteX116" fmla="*/ 9272 w 10000"/>
              <a:gd name="connsiteY116" fmla="*/ 6248 h 10000"/>
              <a:gd name="connsiteX117" fmla="*/ 9272 w 10000"/>
              <a:gd name="connsiteY117" fmla="*/ 5969 h 10000"/>
              <a:gd name="connsiteX118" fmla="*/ 9272 w 10000"/>
              <a:gd name="connsiteY118" fmla="*/ 5829 h 10000"/>
              <a:gd name="connsiteX119" fmla="*/ 9394 w 10000"/>
              <a:gd name="connsiteY119" fmla="*/ 5689 h 10000"/>
              <a:gd name="connsiteX120" fmla="*/ 9394 w 10000"/>
              <a:gd name="connsiteY120" fmla="*/ 5550 h 10000"/>
              <a:gd name="connsiteX121" fmla="*/ 9394 w 10000"/>
              <a:gd name="connsiteY121" fmla="*/ 5410 h 10000"/>
              <a:gd name="connsiteX122" fmla="*/ 9394 w 10000"/>
              <a:gd name="connsiteY122" fmla="*/ 5410 h 10000"/>
              <a:gd name="connsiteX123" fmla="*/ 9515 w 10000"/>
              <a:gd name="connsiteY123" fmla="*/ 5410 h 10000"/>
              <a:gd name="connsiteX124" fmla="*/ 9515 w 10000"/>
              <a:gd name="connsiteY124" fmla="*/ 5410 h 10000"/>
              <a:gd name="connsiteX125" fmla="*/ 9515 w 10000"/>
              <a:gd name="connsiteY125" fmla="*/ 5550 h 10000"/>
              <a:gd name="connsiteX126" fmla="*/ 9637 w 10000"/>
              <a:gd name="connsiteY126" fmla="*/ 5689 h 10000"/>
              <a:gd name="connsiteX127" fmla="*/ 9637 w 10000"/>
              <a:gd name="connsiteY127" fmla="*/ 5829 h 10000"/>
              <a:gd name="connsiteX128" fmla="*/ 9637 w 10000"/>
              <a:gd name="connsiteY128" fmla="*/ 6108 h 10000"/>
              <a:gd name="connsiteX129" fmla="*/ 9637 w 10000"/>
              <a:gd name="connsiteY129" fmla="*/ 6387 h 10000"/>
              <a:gd name="connsiteX130" fmla="*/ 9637 w 10000"/>
              <a:gd name="connsiteY130" fmla="*/ 6667 h 10000"/>
              <a:gd name="connsiteX131" fmla="*/ 9757 w 10000"/>
              <a:gd name="connsiteY131" fmla="*/ 7225 h 10000"/>
              <a:gd name="connsiteX132" fmla="*/ 9757 w 10000"/>
              <a:gd name="connsiteY132" fmla="*/ 7644 h 10000"/>
              <a:gd name="connsiteX133" fmla="*/ 9880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0 w 10000"/>
              <a:gd name="connsiteY138" fmla="*/ 8883 h 10000"/>
              <a:gd name="connsiteX139" fmla="*/ 9757 w 10000"/>
              <a:gd name="connsiteY139" fmla="*/ 9023 h 10000"/>
              <a:gd name="connsiteX140" fmla="*/ 9637 w 10000"/>
              <a:gd name="connsiteY140" fmla="*/ 9162 h 10000"/>
              <a:gd name="connsiteX141" fmla="*/ 9515 w 10000"/>
              <a:gd name="connsiteY141" fmla="*/ 9302 h 10000"/>
              <a:gd name="connsiteX142" fmla="*/ 9272 w 10000"/>
              <a:gd name="connsiteY142" fmla="*/ 9442 h 10000"/>
              <a:gd name="connsiteX143" fmla="*/ 8788 w 10000"/>
              <a:gd name="connsiteY143" fmla="*/ 9721 h 10000"/>
              <a:gd name="connsiteX144" fmla="*/ 8318 w 10000"/>
              <a:gd name="connsiteY144" fmla="*/ 9860 h 10000"/>
              <a:gd name="connsiteX145" fmla="*/ 7955 w 10000"/>
              <a:gd name="connsiteY145" fmla="*/ 9860 h 10000"/>
              <a:gd name="connsiteX146" fmla="*/ 7469 w 10000"/>
              <a:gd name="connsiteY146" fmla="*/ 10000 h 10000"/>
              <a:gd name="connsiteX147" fmla="*/ 7469 w 10000"/>
              <a:gd name="connsiteY147"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0 w 10000"/>
              <a:gd name="connsiteY47" fmla="*/ 2496 h 10000"/>
              <a:gd name="connsiteX48" fmla="*/ 229 w 10000"/>
              <a:gd name="connsiteY48" fmla="*/ 2356 h 10000"/>
              <a:gd name="connsiteX49" fmla="*/ 592 w 10000"/>
              <a:gd name="connsiteY49" fmla="*/ 2356 h 10000"/>
              <a:gd name="connsiteX50" fmla="*/ 955 w 10000"/>
              <a:gd name="connsiteY50" fmla="*/ 2216 h 10000"/>
              <a:gd name="connsiteX51" fmla="*/ 1319 w 10000"/>
              <a:gd name="connsiteY51" fmla="*/ 2077 h 10000"/>
              <a:gd name="connsiteX52" fmla="*/ 1803 w 10000"/>
              <a:gd name="connsiteY52" fmla="*/ 1937 h 10000"/>
              <a:gd name="connsiteX53" fmla="*/ 2289 w 10000"/>
              <a:gd name="connsiteY53" fmla="*/ 1675 h 10000"/>
              <a:gd name="connsiteX54" fmla="*/ 2652 w 10000"/>
              <a:gd name="connsiteY54" fmla="*/ 1536 h 10000"/>
              <a:gd name="connsiteX55" fmla="*/ 3001 w 10000"/>
              <a:gd name="connsiteY55" fmla="*/ 1396 h 10000"/>
              <a:gd name="connsiteX56" fmla="*/ 3364 w 10000"/>
              <a:gd name="connsiteY56" fmla="*/ 1257 h 10000"/>
              <a:gd name="connsiteX57" fmla="*/ 3606 w 10000"/>
              <a:gd name="connsiteY57" fmla="*/ 1117 h 10000"/>
              <a:gd name="connsiteX58" fmla="*/ 3849 w 10000"/>
              <a:gd name="connsiteY58" fmla="*/ 1117 h 10000"/>
              <a:gd name="connsiteX59" fmla="*/ 4092 w 10000"/>
              <a:gd name="connsiteY59" fmla="*/ 977 h 10000"/>
              <a:gd name="connsiteX60" fmla="*/ 4334 w 10000"/>
              <a:gd name="connsiteY60" fmla="*/ 838 h 10000"/>
              <a:gd name="connsiteX61" fmla="*/ 4697 w 10000"/>
              <a:gd name="connsiteY61" fmla="*/ 698 h 10000"/>
              <a:gd name="connsiteX62" fmla="*/ 4941 w 10000"/>
              <a:gd name="connsiteY62" fmla="*/ 558 h 10000"/>
              <a:gd name="connsiteX63" fmla="*/ 5183 w 10000"/>
              <a:gd name="connsiteY63" fmla="*/ 419 h 10000"/>
              <a:gd name="connsiteX64" fmla="*/ 5303 w 10000"/>
              <a:gd name="connsiteY64" fmla="*/ 279 h 10000"/>
              <a:gd name="connsiteX65" fmla="*/ 5425 w 10000"/>
              <a:gd name="connsiteY65" fmla="*/ 140 h 10000"/>
              <a:gd name="connsiteX66" fmla="*/ 5425 w 10000"/>
              <a:gd name="connsiteY66" fmla="*/ 0 h 10000"/>
              <a:gd name="connsiteX67" fmla="*/ 5546 w 10000"/>
              <a:gd name="connsiteY67" fmla="*/ 0 h 10000"/>
              <a:gd name="connsiteX68" fmla="*/ 5666 w 10000"/>
              <a:gd name="connsiteY68" fmla="*/ 0 h 10000"/>
              <a:gd name="connsiteX69" fmla="*/ 5789 w 10000"/>
              <a:gd name="connsiteY69" fmla="*/ 0 h 10000"/>
              <a:gd name="connsiteX70" fmla="*/ 5894 w 10000"/>
              <a:gd name="connsiteY70" fmla="*/ 140 h 10000"/>
              <a:gd name="connsiteX71" fmla="*/ 6016 w 10000"/>
              <a:gd name="connsiteY71" fmla="*/ 140 h 10000"/>
              <a:gd name="connsiteX72" fmla="*/ 6137 w 10000"/>
              <a:gd name="connsiteY72" fmla="*/ 419 h 10000"/>
              <a:gd name="connsiteX73" fmla="*/ 6257 w 10000"/>
              <a:gd name="connsiteY73" fmla="*/ 558 h 10000"/>
              <a:gd name="connsiteX74" fmla="*/ 6380 w 10000"/>
              <a:gd name="connsiteY74" fmla="*/ 698 h 10000"/>
              <a:gd name="connsiteX75" fmla="*/ 6500 w 10000"/>
              <a:gd name="connsiteY75" fmla="*/ 838 h 10000"/>
              <a:gd name="connsiteX76" fmla="*/ 6500 w 10000"/>
              <a:gd name="connsiteY76" fmla="*/ 977 h 10000"/>
              <a:gd name="connsiteX77" fmla="*/ 6500 w 10000"/>
              <a:gd name="connsiteY77" fmla="*/ 1117 h 10000"/>
              <a:gd name="connsiteX78" fmla="*/ 6380 w 10000"/>
              <a:gd name="connsiteY78" fmla="*/ 1117 h 10000"/>
              <a:gd name="connsiteX79" fmla="*/ 6257 w 10000"/>
              <a:gd name="connsiteY79" fmla="*/ 1257 h 10000"/>
              <a:gd name="connsiteX80" fmla="*/ 6257 w 10000"/>
              <a:gd name="connsiteY80" fmla="*/ 1396 h 10000"/>
              <a:gd name="connsiteX81" fmla="*/ 6137 w 10000"/>
              <a:gd name="connsiteY81" fmla="*/ 1536 h 10000"/>
              <a:gd name="connsiteX82" fmla="*/ 6016 w 10000"/>
              <a:gd name="connsiteY82" fmla="*/ 1798 h 10000"/>
              <a:gd name="connsiteX83" fmla="*/ 5894 w 10000"/>
              <a:gd name="connsiteY83" fmla="*/ 2216 h 10000"/>
              <a:gd name="connsiteX84" fmla="*/ 5789 w 10000"/>
              <a:gd name="connsiteY84" fmla="*/ 2635 h 10000"/>
              <a:gd name="connsiteX85" fmla="*/ 5666 w 10000"/>
              <a:gd name="connsiteY85" fmla="*/ 3054 h 10000"/>
              <a:gd name="connsiteX86" fmla="*/ 5546 w 10000"/>
              <a:gd name="connsiteY86" fmla="*/ 3613 h 10000"/>
              <a:gd name="connsiteX87" fmla="*/ 5425 w 10000"/>
              <a:gd name="connsiteY87" fmla="*/ 4171 h 10000"/>
              <a:gd name="connsiteX88" fmla="*/ 5303 w 10000"/>
              <a:gd name="connsiteY88" fmla="*/ 4729 h 10000"/>
              <a:gd name="connsiteX89" fmla="*/ 5303 w 10000"/>
              <a:gd name="connsiteY89" fmla="*/ 5271 h 10000"/>
              <a:gd name="connsiteX90" fmla="*/ 5303 w 10000"/>
              <a:gd name="connsiteY90" fmla="*/ 5689 h 10000"/>
              <a:gd name="connsiteX91" fmla="*/ 5183 w 10000"/>
              <a:gd name="connsiteY91" fmla="*/ 6248 h 10000"/>
              <a:gd name="connsiteX92" fmla="*/ 5183 w 10000"/>
              <a:gd name="connsiteY92" fmla="*/ 6667 h 10000"/>
              <a:gd name="connsiteX93" fmla="*/ 5183 w 10000"/>
              <a:gd name="connsiteY93" fmla="*/ 6946 h 10000"/>
              <a:gd name="connsiteX94" fmla="*/ 5183 w 10000"/>
              <a:gd name="connsiteY94" fmla="*/ 7365 h 10000"/>
              <a:gd name="connsiteX95" fmla="*/ 5303 w 10000"/>
              <a:gd name="connsiteY95" fmla="*/ 7644 h 10000"/>
              <a:gd name="connsiteX96" fmla="*/ 5303 w 10000"/>
              <a:gd name="connsiteY96" fmla="*/ 7784 h 10000"/>
              <a:gd name="connsiteX97" fmla="*/ 5425 w 10000"/>
              <a:gd name="connsiteY97" fmla="*/ 8063 h 10000"/>
              <a:gd name="connsiteX98" fmla="*/ 5546 w 10000"/>
              <a:gd name="connsiteY98" fmla="*/ 8202 h 10000"/>
              <a:gd name="connsiteX99" fmla="*/ 5666 w 10000"/>
              <a:gd name="connsiteY99" fmla="*/ 8342 h 10000"/>
              <a:gd name="connsiteX100" fmla="*/ 6137 w 10000"/>
              <a:gd name="connsiteY100" fmla="*/ 8604 h 10000"/>
              <a:gd name="connsiteX101" fmla="*/ 6380 w 10000"/>
              <a:gd name="connsiteY101" fmla="*/ 8743 h 10000"/>
              <a:gd name="connsiteX102" fmla="*/ 6621 w 10000"/>
              <a:gd name="connsiteY102" fmla="*/ 8743 h 10000"/>
              <a:gd name="connsiteX103" fmla="*/ 6864 w 10000"/>
              <a:gd name="connsiteY103" fmla="*/ 8883 h 10000"/>
              <a:gd name="connsiteX104" fmla="*/ 7228 w 10000"/>
              <a:gd name="connsiteY104" fmla="*/ 8883 h 10000"/>
              <a:gd name="connsiteX105" fmla="*/ 7469 w 10000"/>
              <a:gd name="connsiteY105" fmla="*/ 8743 h 10000"/>
              <a:gd name="connsiteX106" fmla="*/ 7833 w 10000"/>
              <a:gd name="connsiteY106" fmla="*/ 8743 h 10000"/>
              <a:gd name="connsiteX107" fmla="*/ 8197 w 10000"/>
              <a:gd name="connsiteY107" fmla="*/ 8604 h 10000"/>
              <a:gd name="connsiteX108" fmla="*/ 8440 w 10000"/>
              <a:gd name="connsiteY108" fmla="*/ 8604 h 10000"/>
              <a:gd name="connsiteX109" fmla="*/ 8682 w 10000"/>
              <a:gd name="connsiteY109" fmla="*/ 8342 h 10000"/>
              <a:gd name="connsiteX110" fmla="*/ 8788 w 10000"/>
              <a:gd name="connsiteY110" fmla="*/ 8202 h 10000"/>
              <a:gd name="connsiteX111" fmla="*/ 8909 w 10000"/>
              <a:gd name="connsiteY111" fmla="*/ 7923 h 10000"/>
              <a:gd name="connsiteX112" fmla="*/ 9030 w 10000"/>
              <a:gd name="connsiteY112" fmla="*/ 7644 h 10000"/>
              <a:gd name="connsiteX113" fmla="*/ 9152 w 10000"/>
              <a:gd name="connsiteY113" fmla="*/ 7086 h 10000"/>
              <a:gd name="connsiteX114" fmla="*/ 9152 w 10000"/>
              <a:gd name="connsiteY114" fmla="*/ 6527 h 10000"/>
              <a:gd name="connsiteX115" fmla="*/ 9272 w 10000"/>
              <a:gd name="connsiteY115" fmla="*/ 6248 h 10000"/>
              <a:gd name="connsiteX116" fmla="*/ 9272 w 10000"/>
              <a:gd name="connsiteY116" fmla="*/ 5969 h 10000"/>
              <a:gd name="connsiteX117" fmla="*/ 9272 w 10000"/>
              <a:gd name="connsiteY117" fmla="*/ 5829 h 10000"/>
              <a:gd name="connsiteX118" fmla="*/ 9394 w 10000"/>
              <a:gd name="connsiteY118" fmla="*/ 5689 h 10000"/>
              <a:gd name="connsiteX119" fmla="*/ 9394 w 10000"/>
              <a:gd name="connsiteY119" fmla="*/ 5550 h 10000"/>
              <a:gd name="connsiteX120" fmla="*/ 9394 w 10000"/>
              <a:gd name="connsiteY120" fmla="*/ 5410 h 10000"/>
              <a:gd name="connsiteX121" fmla="*/ 9394 w 10000"/>
              <a:gd name="connsiteY121" fmla="*/ 5410 h 10000"/>
              <a:gd name="connsiteX122" fmla="*/ 9515 w 10000"/>
              <a:gd name="connsiteY122" fmla="*/ 5410 h 10000"/>
              <a:gd name="connsiteX123" fmla="*/ 9515 w 10000"/>
              <a:gd name="connsiteY123" fmla="*/ 5410 h 10000"/>
              <a:gd name="connsiteX124" fmla="*/ 9515 w 10000"/>
              <a:gd name="connsiteY124" fmla="*/ 5550 h 10000"/>
              <a:gd name="connsiteX125" fmla="*/ 9637 w 10000"/>
              <a:gd name="connsiteY125" fmla="*/ 5689 h 10000"/>
              <a:gd name="connsiteX126" fmla="*/ 9637 w 10000"/>
              <a:gd name="connsiteY126" fmla="*/ 5829 h 10000"/>
              <a:gd name="connsiteX127" fmla="*/ 9637 w 10000"/>
              <a:gd name="connsiteY127" fmla="*/ 6108 h 10000"/>
              <a:gd name="connsiteX128" fmla="*/ 9637 w 10000"/>
              <a:gd name="connsiteY128" fmla="*/ 6387 h 10000"/>
              <a:gd name="connsiteX129" fmla="*/ 9637 w 10000"/>
              <a:gd name="connsiteY129" fmla="*/ 6667 h 10000"/>
              <a:gd name="connsiteX130" fmla="*/ 9757 w 10000"/>
              <a:gd name="connsiteY130" fmla="*/ 7225 h 10000"/>
              <a:gd name="connsiteX131" fmla="*/ 9757 w 10000"/>
              <a:gd name="connsiteY131" fmla="*/ 7644 h 10000"/>
              <a:gd name="connsiteX132" fmla="*/ 9880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0 w 10000"/>
              <a:gd name="connsiteY137" fmla="*/ 8883 h 10000"/>
              <a:gd name="connsiteX138" fmla="*/ 9757 w 10000"/>
              <a:gd name="connsiteY138" fmla="*/ 9023 h 10000"/>
              <a:gd name="connsiteX139" fmla="*/ 9637 w 10000"/>
              <a:gd name="connsiteY139" fmla="*/ 9162 h 10000"/>
              <a:gd name="connsiteX140" fmla="*/ 9515 w 10000"/>
              <a:gd name="connsiteY140" fmla="*/ 9302 h 10000"/>
              <a:gd name="connsiteX141" fmla="*/ 9272 w 10000"/>
              <a:gd name="connsiteY141" fmla="*/ 9442 h 10000"/>
              <a:gd name="connsiteX142" fmla="*/ 8788 w 10000"/>
              <a:gd name="connsiteY142" fmla="*/ 9721 h 10000"/>
              <a:gd name="connsiteX143" fmla="*/ 8318 w 10000"/>
              <a:gd name="connsiteY143" fmla="*/ 9860 h 10000"/>
              <a:gd name="connsiteX144" fmla="*/ 7955 w 10000"/>
              <a:gd name="connsiteY144" fmla="*/ 9860 h 10000"/>
              <a:gd name="connsiteX145" fmla="*/ 7469 w 10000"/>
              <a:gd name="connsiteY145" fmla="*/ 10000 h 10000"/>
              <a:gd name="connsiteX146" fmla="*/ 7469 w 10000"/>
              <a:gd name="connsiteY146"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0 w 10000"/>
              <a:gd name="connsiteY46" fmla="*/ 2496 h 10000"/>
              <a:gd name="connsiteX47" fmla="*/ 229 w 10000"/>
              <a:gd name="connsiteY47" fmla="*/ 2356 h 10000"/>
              <a:gd name="connsiteX48" fmla="*/ 592 w 10000"/>
              <a:gd name="connsiteY48" fmla="*/ 2356 h 10000"/>
              <a:gd name="connsiteX49" fmla="*/ 955 w 10000"/>
              <a:gd name="connsiteY49" fmla="*/ 2216 h 10000"/>
              <a:gd name="connsiteX50" fmla="*/ 1319 w 10000"/>
              <a:gd name="connsiteY50" fmla="*/ 2077 h 10000"/>
              <a:gd name="connsiteX51" fmla="*/ 1803 w 10000"/>
              <a:gd name="connsiteY51" fmla="*/ 1937 h 10000"/>
              <a:gd name="connsiteX52" fmla="*/ 2289 w 10000"/>
              <a:gd name="connsiteY52" fmla="*/ 1675 h 10000"/>
              <a:gd name="connsiteX53" fmla="*/ 2652 w 10000"/>
              <a:gd name="connsiteY53" fmla="*/ 1536 h 10000"/>
              <a:gd name="connsiteX54" fmla="*/ 3001 w 10000"/>
              <a:gd name="connsiteY54" fmla="*/ 1396 h 10000"/>
              <a:gd name="connsiteX55" fmla="*/ 3364 w 10000"/>
              <a:gd name="connsiteY55" fmla="*/ 1257 h 10000"/>
              <a:gd name="connsiteX56" fmla="*/ 3606 w 10000"/>
              <a:gd name="connsiteY56" fmla="*/ 1117 h 10000"/>
              <a:gd name="connsiteX57" fmla="*/ 3849 w 10000"/>
              <a:gd name="connsiteY57" fmla="*/ 1117 h 10000"/>
              <a:gd name="connsiteX58" fmla="*/ 4092 w 10000"/>
              <a:gd name="connsiteY58" fmla="*/ 977 h 10000"/>
              <a:gd name="connsiteX59" fmla="*/ 4334 w 10000"/>
              <a:gd name="connsiteY59" fmla="*/ 838 h 10000"/>
              <a:gd name="connsiteX60" fmla="*/ 4697 w 10000"/>
              <a:gd name="connsiteY60" fmla="*/ 698 h 10000"/>
              <a:gd name="connsiteX61" fmla="*/ 4941 w 10000"/>
              <a:gd name="connsiteY61" fmla="*/ 558 h 10000"/>
              <a:gd name="connsiteX62" fmla="*/ 5183 w 10000"/>
              <a:gd name="connsiteY62" fmla="*/ 419 h 10000"/>
              <a:gd name="connsiteX63" fmla="*/ 5303 w 10000"/>
              <a:gd name="connsiteY63" fmla="*/ 279 h 10000"/>
              <a:gd name="connsiteX64" fmla="*/ 5425 w 10000"/>
              <a:gd name="connsiteY64" fmla="*/ 140 h 10000"/>
              <a:gd name="connsiteX65" fmla="*/ 5425 w 10000"/>
              <a:gd name="connsiteY65" fmla="*/ 0 h 10000"/>
              <a:gd name="connsiteX66" fmla="*/ 5546 w 10000"/>
              <a:gd name="connsiteY66" fmla="*/ 0 h 10000"/>
              <a:gd name="connsiteX67" fmla="*/ 5666 w 10000"/>
              <a:gd name="connsiteY67" fmla="*/ 0 h 10000"/>
              <a:gd name="connsiteX68" fmla="*/ 5789 w 10000"/>
              <a:gd name="connsiteY68" fmla="*/ 0 h 10000"/>
              <a:gd name="connsiteX69" fmla="*/ 5894 w 10000"/>
              <a:gd name="connsiteY69" fmla="*/ 140 h 10000"/>
              <a:gd name="connsiteX70" fmla="*/ 6016 w 10000"/>
              <a:gd name="connsiteY70" fmla="*/ 140 h 10000"/>
              <a:gd name="connsiteX71" fmla="*/ 6137 w 10000"/>
              <a:gd name="connsiteY71" fmla="*/ 419 h 10000"/>
              <a:gd name="connsiteX72" fmla="*/ 6257 w 10000"/>
              <a:gd name="connsiteY72" fmla="*/ 558 h 10000"/>
              <a:gd name="connsiteX73" fmla="*/ 6380 w 10000"/>
              <a:gd name="connsiteY73" fmla="*/ 698 h 10000"/>
              <a:gd name="connsiteX74" fmla="*/ 6500 w 10000"/>
              <a:gd name="connsiteY74" fmla="*/ 838 h 10000"/>
              <a:gd name="connsiteX75" fmla="*/ 6500 w 10000"/>
              <a:gd name="connsiteY75" fmla="*/ 977 h 10000"/>
              <a:gd name="connsiteX76" fmla="*/ 6500 w 10000"/>
              <a:gd name="connsiteY76" fmla="*/ 1117 h 10000"/>
              <a:gd name="connsiteX77" fmla="*/ 6380 w 10000"/>
              <a:gd name="connsiteY77" fmla="*/ 1117 h 10000"/>
              <a:gd name="connsiteX78" fmla="*/ 6257 w 10000"/>
              <a:gd name="connsiteY78" fmla="*/ 1257 h 10000"/>
              <a:gd name="connsiteX79" fmla="*/ 6257 w 10000"/>
              <a:gd name="connsiteY79" fmla="*/ 1396 h 10000"/>
              <a:gd name="connsiteX80" fmla="*/ 6137 w 10000"/>
              <a:gd name="connsiteY80" fmla="*/ 1536 h 10000"/>
              <a:gd name="connsiteX81" fmla="*/ 6016 w 10000"/>
              <a:gd name="connsiteY81" fmla="*/ 1798 h 10000"/>
              <a:gd name="connsiteX82" fmla="*/ 5894 w 10000"/>
              <a:gd name="connsiteY82" fmla="*/ 2216 h 10000"/>
              <a:gd name="connsiteX83" fmla="*/ 5789 w 10000"/>
              <a:gd name="connsiteY83" fmla="*/ 2635 h 10000"/>
              <a:gd name="connsiteX84" fmla="*/ 5666 w 10000"/>
              <a:gd name="connsiteY84" fmla="*/ 3054 h 10000"/>
              <a:gd name="connsiteX85" fmla="*/ 5546 w 10000"/>
              <a:gd name="connsiteY85" fmla="*/ 3613 h 10000"/>
              <a:gd name="connsiteX86" fmla="*/ 5425 w 10000"/>
              <a:gd name="connsiteY86" fmla="*/ 4171 h 10000"/>
              <a:gd name="connsiteX87" fmla="*/ 5303 w 10000"/>
              <a:gd name="connsiteY87" fmla="*/ 4729 h 10000"/>
              <a:gd name="connsiteX88" fmla="*/ 5303 w 10000"/>
              <a:gd name="connsiteY88" fmla="*/ 5271 h 10000"/>
              <a:gd name="connsiteX89" fmla="*/ 5303 w 10000"/>
              <a:gd name="connsiteY89" fmla="*/ 5689 h 10000"/>
              <a:gd name="connsiteX90" fmla="*/ 5183 w 10000"/>
              <a:gd name="connsiteY90" fmla="*/ 6248 h 10000"/>
              <a:gd name="connsiteX91" fmla="*/ 5183 w 10000"/>
              <a:gd name="connsiteY91" fmla="*/ 6667 h 10000"/>
              <a:gd name="connsiteX92" fmla="*/ 5183 w 10000"/>
              <a:gd name="connsiteY92" fmla="*/ 6946 h 10000"/>
              <a:gd name="connsiteX93" fmla="*/ 5183 w 10000"/>
              <a:gd name="connsiteY93" fmla="*/ 7365 h 10000"/>
              <a:gd name="connsiteX94" fmla="*/ 5303 w 10000"/>
              <a:gd name="connsiteY94" fmla="*/ 7644 h 10000"/>
              <a:gd name="connsiteX95" fmla="*/ 5303 w 10000"/>
              <a:gd name="connsiteY95" fmla="*/ 7784 h 10000"/>
              <a:gd name="connsiteX96" fmla="*/ 5425 w 10000"/>
              <a:gd name="connsiteY96" fmla="*/ 8063 h 10000"/>
              <a:gd name="connsiteX97" fmla="*/ 5546 w 10000"/>
              <a:gd name="connsiteY97" fmla="*/ 8202 h 10000"/>
              <a:gd name="connsiteX98" fmla="*/ 5666 w 10000"/>
              <a:gd name="connsiteY98" fmla="*/ 8342 h 10000"/>
              <a:gd name="connsiteX99" fmla="*/ 6137 w 10000"/>
              <a:gd name="connsiteY99" fmla="*/ 8604 h 10000"/>
              <a:gd name="connsiteX100" fmla="*/ 6380 w 10000"/>
              <a:gd name="connsiteY100" fmla="*/ 8743 h 10000"/>
              <a:gd name="connsiteX101" fmla="*/ 6621 w 10000"/>
              <a:gd name="connsiteY101" fmla="*/ 8743 h 10000"/>
              <a:gd name="connsiteX102" fmla="*/ 6864 w 10000"/>
              <a:gd name="connsiteY102" fmla="*/ 8883 h 10000"/>
              <a:gd name="connsiteX103" fmla="*/ 7228 w 10000"/>
              <a:gd name="connsiteY103" fmla="*/ 8883 h 10000"/>
              <a:gd name="connsiteX104" fmla="*/ 7469 w 10000"/>
              <a:gd name="connsiteY104" fmla="*/ 8743 h 10000"/>
              <a:gd name="connsiteX105" fmla="*/ 7833 w 10000"/>
              <a:gd name="connsiteY105" fmla="*/ 8743 h 10000"/>
              <a:gd name="connsiteX106" fmla="*/ 8197 w 10000"/>
              <a:gd name="connsiteY106" fmla="*/ 8604 h 10000"/>
              <a:gd name="connsiteX107" fmla="*/ 8440 w 10000"/>
              <a:gd name="connsiteY107" fmla="*/ 8604 h 10000"/>
              <a:gd name="connsiteX108" fmla="*/ 8682 w 10000"/>
              <a:gd name="connsiteY108" fmla="*/ 8342 h 10000"/>
              <a:gd name="connsiteX109" fmla="*/ 8788 w 10000"/>
              <a:gd name="connsiteY109" fmla="*/ 8202 h 10000"/>
              <a:gd name="connsiteX110" fmla="*/ 8909 w 10000"/>
              <a:gd name="connsiteY110" fmla="*/ 7923 h 10000"/>
              <a:gd name="connsiteX111" fmla="*/ 9030 w 10000"/>
              <a:gd name="connsiteY111" fmla="*/ 7644 h 10000"/>
              <a:gd name="connsiteX112" fmla="*/ 9152 w 10000"/>
              <a:gd name="connsiteY112" fmla="*/ 7086 h 10000"/>
              <a:gd name="connsiteX113" fmla="*/ 9152 w 10000"/>
              <a:gd name="connsiteY113" fmla="*/ 6527 h 10000"/>
              <a:gd name="connsiteX114" fmla="*/ 9272 w 10000"/>
              <a:gd name="connsiteY114" fmla="*/ 6248 h 10000"/>
              <a:gd name="connsiteX115" fmla="*/ 9272 w 10000"/>
              <a:gd name="connsiteY115" fmla="*/ 5969 h 10000"/>
              <a:gd name="connsiteX116" fmla="*/ 9272 w 10000"/>
              <a:gd name="connsiteY116" fmla="*/ 5829 h 10000"/>
              <a:gd name="connsiteX117" fmla="*/ 9394 w 10000"/>
              <a:gd name="connsiteY117" fmla="*/ 5689 h 10000"/>
              <a:gd name="connsiteX118" fmla="*/ 9394 w 10000"/>
              <a:gd name="connsiteY118" fmla="*/ 5550 h 10000"/>
              <a:gd name="connsiteX119" fmla="*/ 9394 w 10000"/>
              <a:gd name="connsiteY119" fmla="*/ 5410 h 10000"/>
              <a:gd name="connsiteX120" fmla="*/ 9394 w 10000"/>
              <a:gd name="connsiteY120" fmla="*/ 5410 h 10000"/>
              <a:gd name="connsiteX121" fmla="*/ 9515 w 10000"/>
              <a:gd name="connsiteY121" fmla="*/ 5410 h 10000"/>
              <a:gd name="connsiteX122" fmla="*/ 9515 w 10000"/>
              <a:gd name="connsiteY122" fmla="*/ 5410 h 10000"/>
              <a:gd name="connsiteX123" fmla="*/ 9515 w 10000"/>
              <a:gd name="connsiteY123" fmla="*/ 5550 h 10000"/>
              <a:gd name="connsiteX124" fmla="*/ 9637 w 10000"/>
              <a:gd name="connsiteY124" fmla="*/ 5689 h 10000"/>
              <a:gd name="connsiteX125" fmla="*/ 9637 w 10000"/>
              <a:gd name="connsiteY125" fmla="*/ 5829 h 10000"/>
              <a:gd name="connsiteX126" fmla="*/ 9637 w 10000"/>
              <a:gd name="connsiteY126" fmla="*/ 6108 h 10000"/>
              <a:gd name="connsiteX127" fmla="*/ 9637 w 10000"/>
              <a:gd name="connsiteY127" fmla="*/ 6387 h 10000"/>
              <a:gd name="connsiteX128" fmla="*/ 9637 w 10000"/>
              <a:gd name="connsiteY128" fmla="*/ 6667 h 10000"/>
              <a:gd name="connsiteX129" fmla="*/ 9757 w 10000"/>
              <a:gd name="connsiteY129" fmla="*/ 7225 h 10000"/>
              <a:gd name="connsiteX130" fmla="*/ 9757 w 10000"/>
              <a:gd name="connsiteY130" fmla="*/ 7644 h 10000"/>
              <a:gd name="connsiteX131" fmla="*/ 9880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0 w 10000"/>
              <a:gd name="connsiteY136" fmla="*/ 8883 h 10000"/>
              <a:gd name="connsiteX137" fmla="*/ 9757 w 10000"/>
              <a:gd name="connsiteY137" fmla="*/ 9023 h 10000"/>
              <a:gd name="connsiteX138" fmla="*/ 9637 w 10000"/>
              <a:gd name="connsiteY138" fmla="*/ 9162 h 10000"/>
              <a:gd name="connsiteX139" fmla="*/ 9515 w 10000"/>
              <a:gd name="connsiteY139" fmla="*/ 9302 h 10000"/>
              <a:gd name="connsiteX140" fmla="*/ 9272 w 10000"/>
              <a:gd name="connsiteY140" fmla="*/ 9442 h 10000"/>
              <a:gd name="connsiteX141" fmla="*/ 8788 w 10000"/>
              <a:gd name="connsiteY141" fmla="*/ 9721 h 10000"/>
              <a:gd name="connsiteX142" fmla="*/ 8318 w 10000"/>
              <a:gd name="connsiteY142" fmla="*/ 9860 h 10000"/>
              <a:gd name="connsiteX143" fmla="*/ 7955 w 10000"/>
              <a:gd name="connsiteY143" fmla="*/ 9860 h 10000"/>
              <a:gd name="connsiteX144" fmla="*/ 7469 w 10000"/>
              <a:gd name="connsiteY144" fmla="*/ 10000 h 10000"/>
              <a:gd name="connsiteX145" fmla="*/ 7469 w 10000"/>
              <a:gd name="connsiteY145"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0 w 10000"/>
              <a:gd name="connsiteY45" fmla="*/ 2496 h 10000"/>
              <a:gd name="connsiteX46" fmla="*/ 229 w 10000"/>
              <a:gd name="connsiteY46" fmla="*/ 2356 h 10000"/>
              <a:gd name="connsiteX47" fmla="*/ 592 w 10000"/>
              <a:gd name="connsiteY47" fmla="*/ 2356 h 10000"/>
              <a:gd name="connsiteX48" fmla="*/ 955 w 10000"/>
              <a:gd name="connsiteY48" fmla="*/ 2216 h 10000"/>
              <a:gd name="connsiteX49" fmla="*/ 1319 w 10000"/>
              <a:gd name="connsiteY49" fmla="*/ 2077 h 10000"/>
              <a:gd name="connsiteX50" fmla="*/ 1803 w 10000"/>
              <a:gd name="connsiteY50" fmla="*/ 1937 h 10000"/>
              <a:gd name="connsiteX51" fmla="*/ 2289 w 10000"/>
              <a:gd name="connsiteY51" fmla="*/ 1675 h 10000"/>
              <a:gd name="connsiteX52" fmla="*/ 2652 w 10000"/>
              <a:gd name="connsiteY52" fmla="*/ 1536 h 10000"/>
              <a:gd name="connsiteX53" fmla="*/ 3001 w 10000"/>
              <a:gd name="connsiteY53" fmla="*/ 1396 h 10000"/>
              <a:gd name="connsiteX54" fmla="*/ 3364 w 10000"/>
              <a:gd name="connsiteY54" fmla="*/ 1257 h 10000"/>
              <a:gd name="connsiteX55" fmla="*/ 3606 w 10000"/>
              <a:gd name="connsiteY55" fmla="*/ 1117 h 10000"/>
              <a:gd name="connsiteX56" fmla="*/ 3849 w 10000"/>
              <a:gd name="connsiteY56" fmla="*/ 1117 h 10000"/>
              <a:gd name="connsiteX57" fmla="*/ 4092 w 10000"/>
              <a:gd name="connsiteY57" fmla="*/ 977 h 10000"/>
              <a:gd name="connsiteX58" fmla="*/ 4334 w 10000"/>
              <a:gd name="connsiteY58" fmla="*/ 838 h 10000"/>
              <a:gd name="connsiteX59" fmla="*/ 4697 w 10000"/>
              <a:gd name="connsiteY59" fmla="*/ 698 h 10000"/>
              <a:gd name="connsiteX60" fmla="*/ 4941 w 10000"/>
              <a:gd name="connsiteY60" fmla="*/ 558 h 10000"/>
              <a:gd name="connsiteX61" fmla="*/ 5183 w 10000"/>
              <a:gd name="connsiteY61" fmla="*/ 419 h 10000"/>
              <a:gd name="connsiteX62" fmla="*/ 5303 w 10000"/>
              <a:gd name="connsiteY62" fmla="*/ 279 h 10000"/>
              <a:gd name="connsiteX63" fmla="*/ 5425 w 10000"/>
              <a:gd name="connsiteY63" fmla="*/ 140 h 10000"/>
              <a:gd name="connsiteX64" fmla="*/ 5425 w 10000"/>
              <a:gd name="connsiteY64" fmla="*/ 0 h 10000"/>
              <a:gd name="connsiteX65" fmla="*/ 5546 w 10000"/>
              <a:gd name="connsiteY65" fmla="*/ 0 h 10000"/>
              <a:gd name="connsiteX66" fmla="*/ 5666 w 10000"/>
              <a:gd name="connsiteY66" fmla="*/ 0 h 10000"/>
              <a:gd name="connsiteX67" fmla="*/ 5789 w 10000"/>
              <a:gd name="connsiteY67" fmla="*/ 0 h 10000"/>
              <a:gd name="connsiteX68" fmla="*/ 5894 w 10000"/>
              <a:gd name="connsiteY68" fmla="*/ 140 h 10000"/>
              <a:gd name="connsiteX69" fmla="*/ 6016 w 10000"/>
              <a:gd name="connsiteY69" fmla="*/ 140 h 10000"/>
              <a:gd name="connsiteX70" fmla="*/ 6137 w 10000"/>
              <a:gd name="connsiteY70" fmla="*/ 419 h 10000"/>
              <a:gd name="connsiteX71" fmla="*/ 6257 w 10000"/>
              <a:gd name="connsiteY71" fmla="*/ 558 h 10000"/>
              <a:gd name="connsiteX72" fmla="*/ 6380 w 10000"/>
              <a:gd name="connsiteY72" fmla="*/ 698 h 10000"/>
              <a:gd name="connsiteX73" fmla="*/ 6500 w 10000"/>
              <a:gd name="connsiteY73" fmla="*/ 838 h 10000"/>
              <a:gd name="connsiteX74" fmla="*/ 6500 w 10000"/>
              <a:gd name="connsiteY74" fmla="*/ 977 h 10000"/>
              <a:gd name="connsiteX75" fmla="*/ 6500 w 10000"/>
              <a:gd name="connsiteY75" fmla="*/ 1117 h 10000"/>
              <a:gd name="connsiteX76" fmla="*/ 6380 w 10000"/>
              <a:gd name="connsiteY76" fmla="*/ 1117 h 10000"/>
              <a:gd name="connsiteX77" fmla="*/ 6257 w 10000"/>
              <a:gd name="connsiteY77" fmla="*/ 1257 h 10000"/>
              <a:gd name="connsiteX78" fmla="*/ 6257 w 10000"/>
              <a:gd name="connsiteY78" fmla="*/ 1396 h 10000"/>
              <a:gd name="connsiteX79" fmla="*/ 6137 w 10000"/>
              <a:gd name="connsiteY79" fmla="*/ 1536 h 10000"/>
              <a:gd name="connsiteX80" fmla="*/ 6016 w 10000"/>
              <a:gd name="connsiteY80" fmla="*/ 1798 h 10000"/>
              <a:gd name="connsiteX81" fmla="*/ 5894 w 10000"/>
              <a:gd name="connsiteY81" fmla="*/ 2216 h 10000"/>
              <a:gd name="connsiteX82" fmla="*/ 5789 w 10000"/>
              <a:gd name="connsiteY82" fmla="*/ 2635 h 10000"/>
              <a:gd name="connsiteX83" fmla="*/ 5666 w 10000"/>
              <a:gd name="connsiteY83" fmla="*/ 3054 h 10000"/>
              <a:gd name="connsiteX84" fmla="*/ 5546 w 10000"/>
              <a:gd name="connsiteY84" fmla="*/ 3613 h 10000"/>
              <a:gd name="connsiteX85" fmla="*/ 5425 w 10000"/>
              <a:gd name="connsiteY85" fmla="*/ 4171 h 10000"/>
              <a:gd name="connsiteX86" fmla="*/ 5303 w 10000"/>
              <a:gd name="connsiteY86" fmla="*/ 4729 h 10000"/>
              <a:gd name="connsiteX87" fmla="*/ 5303 w 10000"/>
              <a:gd name="connsiteY87" fmla="*/ 5271 h 10000"/>
              <a:gd name="connsiteX88" fmla="*/ 5303 w 10000"/>
              <a:gd name="connsiteY88" fmla="*/ 5689 h 10000"/>
              <a:gd name="connsiteX89" fmla="*/ 5183 w 10000"/>
              <a:gd name="connsiteY89" fmla="*/ 6248 h 10000"/>
              <a:gd name="connsiteX90" fmla="*/ 5183 w 10000"/>
              <a:gd name="connsiteY90" fmla="*/ 6667 h 10000"/>
              <a:gd name="connsiteX91" fmla="*/ 5183 w 10000"/>
              <a:gd name="connsiteY91" fmla="*/ 6946 h 10000"/>
              <a:gd name="connsiteX92" fmla="*/ 5183 w 10000"/>
              <a:gd name="connsiteY92" fmla="*/ 7365 h 10000"/>
              <a:gd name="connsiteX93" fmla="*/ 5303 w 10000"/>
              <a:gd name="connsiteY93" fmla="*/ 7644 h 10000"/>
              <a:gd name="connsiteX94" fmla="*/ 5303 w 10000"/>
              <a:gd name="connsiteY94" fmla="*/ 7784 h 10000"/>
              <a:gd name="connsiteX95" fmla="*/ 5425 w 10000"/>
              <a:gd name="connsiteY95" fmla="*/ 8063 h 10000"/>
              <a:gd name="connsiteX96" fmla="*/ 5546 w 10000"/>
              <a:gd name="connsiteY96" fmla="*/ 8202 h 10000"/>
              <a:gd name="connsiteX97" fmla="*/ 5666 w 10000"/>
              <a:gd name="connsiteY97" fmla="*/ 8342 h 10000"/>
              <a:gd name="connsiteX98" fmla="*/ 6137 w 10000"/>
              <a:gd name="connsiteY98" fmla="*/ 8604 h 10000"/>
              <a:gd name="connsiteX99" fmla="*/ 6380 w 10000"/>
              <a:gd name="connsiteY99" fmla="*/ 8743 h 10000"/>
              <a:gd name="connsiteX100" fmla="*/ 6621 w 10000"/>
              <a:gd name="connsiteY100" fmla="*/ 8743 h 10000"/>
              <a:gd name="connsiteX101" fmla="*/ 6864 w 10000"/>
              <a:gd name="connsiteY101" fmla="*/ 8883 h 10000"/>
              <a:gd name="connsiteX102" fmla="*/ 7228 w 10000"/>
              <a:gd name="connsiteY102" fmla="*/ 8883 h 10000"/>
              <a:gd name="connsiteX103" fmla="*/ 7469 w 10000"/>
              <a:gd name="connsiteY103" fmla="*/ 8743 h 10000"/>
              <a:gd name="connsiteX104" fmla="*/ 7833 w 10000"/>
              <a:gd name="connsiteY104" fmla="*/ 8743 h 10000"/>
              <a:gd name="connsiteX105" fmla="*/ 8197 w 10000"/>
              <a:gd name="connsiteY105" fmla="*/ 8604 h 10000"/>
              <a:gd name="connsiteX106" fmla="*/ 8440 w 10000"/>
              <a:gd name="connsiteY106" fmla="*/ 8604 h 10000"/>
              <a:gd name="connsiteX107" fmla="*/ 8682 w 10000"/>
              <a:gd name="connsiteY107" fmla="*/ 8342 h 10000"/>
              <a:gd name="connsiteX108" fmla="*/ 8788 w 10000"/>
              <a:gd name="connsiteY108" fmla="*/ 8202 h 10000"/>
              <a:gd name="connsiteX109" fmla="*/ 8909 w 10000"/>
              <a:gd name="connsiteY109" fmla="*/ 7923 h 10000"/>
              <a:gd name="connsiteX110" fmla="*/ 9030 w 10000"/>
              <a:gd name="connsiteY110" fmla="*/ 7644 h 10000"/>
              <a:gd name="connsiteX111" fmla="*/ 9152 w 10000"/>
              <a:gd name="connsiteY111" fmla="*/ 7086 h 10000"/>
              <a:gd name="connsiteX112" fmla="*/ 9152 w 10000"/>
              <a:gd name="connsiteY112" fmla="*/ 6527 h 10000"/>
              <a:gd name="connsiteX113" fmla="*/ 9272 w 10000"/>
              <a:gd name="connsiteY113" fmla="*/ 6248 h 10000"/>
              <a:gd name="connsiteX114" fmla="*/ 9272 w 10000"/>
              <a:gd name="connsiteY114" fmla="*/ 5969 h 10000"/>
              <a:gd name="connsiteX115" fmla="*/ 9272 w 10000"/>
              <a:gd name="connsiteY115" fmla="*/ 5829 h 10000"/>
              <a:gd name="connsiteX116" fmla="*/ 9394 w 10000"/>
              <a:gd name="connsiteY116" fmla="*/ 5689 h 10000"/>
              <a:gd name="connsiteX117" fmla="*/ 9394 w 10000"/>
              <a:gd name="connsiteY117" fmla="*/ 5550 h 10000"/>
              <a:gd name="connsiteX118" fmla="*/ 9394 w 10000"/>
              <a:gd name="connsiteY118" fmla="*/ 5410 h 10000"/>
              <a:gd name="connsiteX119" fmla="*/ 9394 w 10000"/>
              <a:gd name="connsiteY119" fmla="*/ 5410 h 10000"/>
              <a:gd name="connsiteX120" fmla="*/ 9515 w 10000"/>
              <a:gd name="connsiteY120" fmla="*/ 5410 h 10000"/>
              <a:gd name="connsiteX121" fmla="*/ 9515 w 10000"/>
              <a:gd name="connsiteY121" fmla="*/ 5410 h 10000"/>
              <a:gd name="connsiteX122" fmla="*/ 9515 w 10000"/>
              <a:gd name="connsiteY122" fmla="*/ 5550 h 10000"/>
              <a:gd name="connsiteX123" fmla="*/ 9637 w 10000"/>
              <a:gd name="connsiteY123" fmla="*/ 5689 h 10000"/>
              <a:gd name="connsiteX124" fmla="*/ 9637 w 10000"/>
              <a:gd name="connsiteY124" fmla="*/ 5829 h 10000"/>
              <a:gd name="connsiteX125" fmla="*/ 9637 w 10000"/>
              <a:gd name="connsiteY125" fmla="*/ 6108 h 10000"/>
              <a:gd name="connsiteX126" fmla="*/ 9637 w 10000"/>
              <a:gd name="connsiteY126" fmla="*/ 6387 h 10000"/>
              <a:gd name="connsiteX127" fmla="*/ 9637 w 10000"/>
              <a:gd name="connsiteY127" fmla="*/ 6667 h 10000"/>
              <a:gd name="connsiteX128" fmla="*/ 9757 w 10000"/>
              <a:gd name="connsiteY128" fmla="*/ 7225 h 10000"/>
              <a:gd name="connsiteX129" fmla="*/ 9757 w 10000"/>
              <a:gd name="connsiteY129" fmla="*/ 7644 h 10000"/>
              <a:gd name="connsiteX130" fmla="*/ 9880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0 w 10000"/>
              <a:gd name="connsiteY135" fmla="*/ 8883 h 10000"/>
              <a:gd name="connsiteX136" fmla="*/ 9757 w 10000"/>
              <a:gd name="connsiteY136" fmla="*/ 9023 h 10000"/>
              <a:gd name="connsiteX137" fmla="*/ 9637 w 10000"/>
              <a:gd name="connsiteY137" fmla="*/ 9162 h 10000"/>
              <a:gd name="connsiteX138" fmla="*/ 9515 w 10000"/>
              <a:gd name="connsiteY138" fmla="*/ 9302 h 10000"/>
              <a:gd name="connsiteX139" fmla="*/ 9272 w 10000"/>
              <a:gd name="connsiteY139" fmla="*/ 9442 h 10000"/>
              <a:gd name="connsiteX140" fmla="*/ 8788 w 10000"/>
              <a:gd name="connsiteY140" fmla="*/ 9721 h 10000"/>
              <a:gd name="connsiteX141" fmla="*/ 8318 w 10000"/>
              <a:gd name="connsiteY141" fmla="*/ 9860 h 10000"/>
              <a:gd name="connsiteX142" fmla="*/ 7955 w 10000"/>
              <a:gd name="connsiteY142" fmla="*/ 9860 h 10000"/>
              <a:gd name="connsiteX143" fmla="*/ 7469 w 10000"/>
              <a:gd name="connsiteY143" fmla="*/ 10000 h 10000"/>
              <a:gd name="connsiteX144" fmla="*/ 7469 w 10000"/>
              <a:gd name="connsiteY144"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0 w 10000"/>
              <a:gd name="connsiteY44" fmla="*/ 2496 h 10000"/>
              <a:gd name="connsiteX45" fmla="*/ 229 w 10000"/>
              <a:gd name="connsiteY45" fmla="*/ 2356 h 10000"/>
              <a:gd name="connsiteX46" fmla="*/ 592 w 10000"/>
              <a:gd name="connsiteY46" fmla="*/ 2356 h 10000"/>
              <a:gd name="connsiteX47" fmla="*/ 955 w 10000"/>
              <a:gd name="connsiteY47" fmla="*/ 2216 h 10000"/>
              <a:gd name="connsiteX48" fmla="*/ 1319 w 10000"/>
              <a:gd name="connsiteY48" fmla="*/ 2077 h 10000"/>
              <a:gd name="connsiteX49" fmla="*/ 1803 w 10000"/>
              <a:gd name="connsiteY49" fmla="*/ 1937 h 10000"/>
              <a:gd name="connsiteX50" fmla="*/ 2289 w 10000"/>
              <a:gd name="connsiteY50" fmla="*/ 1675 h 10000"/>
              <a:gd name="connsiteX51" fmla="*/ 2652 w 10000"/>
              <a:gd name="connsiteY51" fmla="*/ 1536 h 10000"/>
              <a:gd name="connsiteX52" fmla="*/ 3001 w 10000"/>
              <a:gd name="connsiteY52" fmla="*/ 1396 h 10000"/>
              <a:gd name="connsiteX53" fmla="*/ 3364 w 10000"/>
              <a:gd name="connsiteY53" fmla="*/ 1257 h 10000"/>
              <a:gd name="connsiteX54" fmla="*/ 3606 w 10000"/>
              <a:gd name="connsiteY54" fmla="*/ 1117 h 10000"/>
              <a:gd name="connsiteX55" fmla="*/ 3849 w 10000"/>
              <a:gd name="connsiteY55" fmla="*/ 1117 h 10000"/>
              <a:gd name="connsiteX56" fmla="*/ 4092 w 10000"/>
              <a:gd name="connsiteY56" fmla="*/ 977 h 10000"/>
              <a:gd name="connsiteX57" fmla="*/ 4334 w 10000"/>
              <a:gd name="connsiteY57" fmla="*/ 838 h 10000"/>
              <a:gd name="connsiteX58" fmla="*/ 4697 w 10000"/>
              <a:gd name="connsiteY58" fmla="*/ 698 h 10000"/>
              <a:gd name="connsiteX59" fmla="*/ 4941 w 10000"/>
              <a:gd name="connsiteY59" fmla="*/ 558 h 10000"/>
              <a:gd name="connsiteX60" fmla="*/ 5183 w 10000"/>
              <a:gd name="connsiteY60" fmla="*/ 419 h 10000"/>
              <a:gd name="connsiteX61" fmla="*/ 5303 w 10000"/>
              <a:gd name="connsiteY61" fmla="*/ 279 h 10000"/>
              <a:gd name="connsiteX62" fmla="*/ 5425 w 10000"/>
              <a:gd name="connsiteY62" fmla="*/ 140 h 10000"/>
              <a:gd name="connsiteX63" fmla="*/ 5425 w 10000"/>
              <a:gd name="connsiteY63" fmla="*/ 0 h 10000"/>
              <a:gd name="connsiteX64" fmla="*/ 5546 w 10000"/>
              <a:gd name="connsiteY64" fmla="*/ 0 h 10000"/>
              <a:gd name="connsiteX65" fmla="*/ 5666 w 10000"/>
              <a:gd name="connsiteY65" fmla="*/ 0 h 10000"/>
              <a:gd name="connsiteX66" fmla="*/ 5789 w 10000"/>
              <a:gd name="connsiteY66" fmla="*/ 0 h 10000"/>
              <a:gd name="connsiteX67" fmla="*/ 5894 w 10000"/>
              <a:gd name="connsiteY67" fmla="*/ 140 h 10000"/>
              <a:gd name="connsiteX68" fmla="*/ 6016 w 10000"/>
              <a:gd name="connsiteY68" fmla="*/ 140 h 10000"/>
              <a:gd name="connsiteX69" fmla="*/ 6137 w 10000"/>
              <a:gd name="connsiteY69" fmla="*/ 419 h 10000"/>
              <a:gd name="connsiteX70" fmla="*/ 6257 w 10000"/>
              <a:gd name="connsiteY70" fmla="*/ 558 h 10000"/>
              <a:gd name="connsiteX71" fmla="*/ 6380 w 10000"/>
              <a:gd name="connsiteY71" fmla="*/ 698 h 10000"/>
              <a:gd name="connsiteX72" fmla="*/ 6500 w 10000"/>
              <a:gd name="connsiteY72" fmla="*/ 838 h 10000"/>
              <a:gd name="connsiteX73" fmla="*/ 6500 w 10000"/>
              <a:gd name="connsiteY73" fmla="*/ 977 h 10000"/>
              <a:gd name="connsiteX74" fmla="*/ 6500 w 10000"/>
              <a:gd name="connsiteY74" fmla="*/ 1117 h 10000"/>
              <a:gd name="connsiteX75" fmla="*/ 6380 w 10000"/>
              <a:gd name="connsiteY75" fmla="*/ 1117 h 10000"/>
              <a:gd name="connsiteX76" fmla="*/ 6257 w 10000"/>
              <a:gd name="connsiteY76" fmla="*/ 1257 h 10000"/>
              <a:gd name="connsiteX77" fmla="*/ 6257 w 10000"/>
              <a:gd name="connsiteY77" fmla="*/ 1396 h 10000"/>
              <a:gd name="connsiteX78" fmla="*/ 6137 w 10000"/>
              <a:gd name="connsiteY78" fmla="*/ 1536 h 10000"/>
              <a:gd name="connsiteX79" fmla="*/ 6016 w 10000"/>
              <a:gd name="connsiteY79" fmla="*/ 1798 h 10000"/>
              <a:gd name="connsiteX80" fmla="*/ 5894 w 10000"/>
              <a:gd name="connsiteY80" fmla="*/ 2216 h 10000"/>
              <a:gd name="connsiteX81" fmla="*/ 5789 w 10000"/>
              <a:gd name="connsiteY81" fmla="*/ 2635 h 10000"/>
              <a:gd name="connsiteX82" fmla="*/ 5666 w 10000"/>
              <a:gd name="connsiteY82" fmla="*/ 3054 h 10000"/>
              <a:gd name="connsiteX83" fmla="*/ 5546 w 10000"/>
              <a:gd name="connsiteY83" fmla="*/ 3613 h 10000"/>
              <a:gd name="connsiteX84" fmla="*/ 5425 w 10000"/>
              <a:gd name="connsiteY84" fmla="*/ 4171 h 10000"/>
              <a:gd name="connsiteX85" fmla="*/ 5303 w 10000"/>
              <a:gd name="connsiteY85" fmla="*/ 4729 h 10000"/>
              <a:gd name="connsiteX86" fmla="*/ 5303 w 10000"/>
              <a:gd name="connsiteY86" fmla="*/ 5271 h 10000"/>
              <a:gd name="connsiteX87" fmla="*/ 5303 w 10000"/>
              <a:gd name="connsiteY87" fmla="*/ 5689 h 10000"/>
              <a:gd name="connsiteX88" fmla="*/ 5183 w 10000"/>
              <a:gd name="connsiteY88" fmla="*/ 6248 h 10000"/>
              <a:gd name="connsiteX89" fmla="*/ 5183 w 10000"/>
              <a:gd name="connsiteY89" fmla="*/ 6667 h 10000"/>
              <a:gd name="connsiteX90" fmla="*/ 5183 w 10000"/>
              <a:gd name="connsiteY90" fmla="*/ 6946 h 10000"/>
              <a:gd name="connsiteX91" fmla="*/ 5183 w 10000"/>
              <a:gd name="connsiteY91" fmla="*/ 7365 h 10000"/>
              <a:gd name="connsiteX92" fmla="*/ 5303 w 10000"/>
              <a:gd name="connsiteY92" fmla="*/ 7644 h 10000"/>
              <a:gd name="connsiteX93" fmla="*/ 5303 w 10000"/>
              <a:gd name="connsiteY93" fmla="*/ 7784 h 10000"/>
              <a:gd name="connsiteX94" fmla="*/ 5425 w 10000"/>
              <a:gd name="connsiteY94" fmla="*/ 8063 h 10000"/>
              <a:gd name="connsiteX95" fmla="*/ 5546 w 10000"/>
              <a:gd name="connsiteY95" fmla="*/ 8202 h 10000"/>
              <a:gd name="connsiteX96" fmla="*/ 5666 w 10000"/>
              <a:gd name="connsiteY96" fmla="*/ 8342 h 10000"/>
              <a:gd name="connsiteX97" fmla="*/ 6137 w 10000"/>
              <a:gd name="connsiteY97" fmla="*/ 8604 h 10000"/>
              <a:gd name="connsiteX98" fmla="*/ 6380 w 10000"/>
              <a:gd name="connsiteY98" fmla="*/ 8743 h 10000"/>
              <a:gd name="connsiteX99" fmla="*/ 6621 w 10000"/>
              <a:gd name="connsiteY99" fmla="*/ 8743 h 10000"/>
              <a:gd name="connsiteX100" fmla="*/ 6864 w 10000"/>
              <a:gd name="connsiteY100" fmla="*/ 8883 h 10000"/>
              <a:gd name="connsiteX101" fmla="*/ 7228 w 10000"/>
              <a:gd name="connsiteY101" fmla="*/ 8883 h 10000"/>
              <a:gd name="connsiteX102" fmla="*/ 7469 w 10000"/>
              <a:gd name="connsiteY102" fmla="*/ 8743 h 10000"/>
              <a:gd name="connsiteX103" fmla="*/ 7833 w 10000"/>
              <a:gd name="connsiteY103" fmla="*/ 8743 h 10000"/>
              <a:gd name="connsiteX104" fmla="*/ 8197 w 10000"/>
              <a:gd name="connsiteY104" fmla="*/ 8604 h 10000"/>
              <a:gd name="connsiteX105" fmla="*/ 8440 w 10000"/>
              <a:gd name="connsiteY105" fmla="*/ 8604 h 10000"/>
              <a:gd name="connsiteX106" fmla="*/ 8682 w 10000"/>
              <a:gd name="connsiteY106" fmla="*/ 8342 h 10000"/>
              <a:gd name="connsiteX107" fmla="*/ 8788 w 10000"/>
              <a:gd name="connsiteY107" fmla="*/ 8202 h 10000"/>
              <a:gd name="connsiteX108" fmla="*/ 8909 w 10000"/>
              <a:gd name="connsiteY108" fmla="*/ 7923 h 10000"/>
              <a:gd name="connsiteX109" fmla="*/ 9030 w 10000"/>
              <a:gd name="connsiteY109" fmla="*/ 7644 h 10000"/>
              <a:gd name="connsiteX110" fmla="*/ 9152 w 10000"/>
              <a:gd name="connsiteY110" fmla="*/ 7086 h 10000"/>
              <a:gd name="connsiteX111" fmla="*/ 9152 w 10000"/>
              <a:gd name="connsiteY111" fmla="*/ 6527 h 10000"/>
              <a:gd name="connsiteX112" fmla="*/ 9272 w 10000"/>
              <a:gd name="connsiteY112" fmla="*/ 6248 h 10000"/>
              <a:gd name="connsiteX113" fmla="*/ 9272 w 10000"/>
              <a:gd name="connsiteY113" fmla="*/ 5969 h 10000"/>
              <a:gd name="connsiteX114" fmla="*/ 9272 w 10000"/>
              <a:gd name="connsiteY114" fmla="*/ 5829 h 10000"/>
              <a:gd name="connsiteX115" fmla="*/ 9394 w 10000"/>
              <a:gd name="connsiteY115" fmla="*/ 5689 h 10000"/>
              <a:gd name="connsiteX116" fmla="*/ 9394 w 10000"/>
              <a:gd name="connsiteY116" fmla="*/ 5550 h 10000"/>
              <a:gd name="connsiteX117" fmla="*/ 9394 w 10000"/>
              <a:gd name="connsiteY117" fmla="*/ 5410 h 10000"/>
              <a:gd name="connsiteX118" fmla="*/ 9394 w 10000"/>
              <a:gd name="connsiteY118" fmla="*/ 5410 h 10000"/>
              <a:gd name="connsiteX119" fmla="*/ 9515 w 10000"/>
              <a:gd name="connsiteY119" fmla="*/ 5410 h 10000"/>
              <a:gd name="connsiteX120" fmla="*/ 9515 w 10000"/>
              <a:gd name="connsiteY120" fmla="*/ 5410 h 10000"/>
              <a:gd name="connsiteX121" fmla="*/ 9515 w 10000"/>
              <a:gd name="connsiteY121" fmla="*/ 5550 h 10000"/>
              <a:gd name="connsiteX122" fmla="*/ 9637 w 10000"/>
              <a:gd name="connsiteY122" fmla="*/ 5689 h 10000"/>
              <a:gd name="connsiteX123" fmla="*/ 9637 w 10000"/>
              <a:gd name="connsiteY123" fmla="*/ 5829 h 10000"/>
              <a:gd name="connsiteX124" fmla="*/ 9637 w 10000"/>
              <a:gd name="connsiteY124" fmla="*/ 6108 h 10000"/>
              <a:gd name="connsiteX125" fmla="*/ 9637 w 10000"/>
              <a:gd name="connsiteY125" fmla="*/ 6387 h 10000"/>
              <a:gd name="connsiteX126" fmla="*/ 9637 w 10000"/>
              <a:gd name="connsiteY126" fmla="*/ 6667 h 10000"/>
              <a:gd name="connsiteX127" fmla="*/ 9757 w 10000"/>
              <a:gd name="connsiteY127" fmla="*/ 7225 h 10000"/>
              <a:gd name="connsiteX128" fmla="*/ 9757 w 10000"/>
              <a:gd name="connsiteY128" fmla="*/ 7644 h 10000"/>
              <a:gd name="connsiteX129" fmla="*/ 9880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0 w 10000"/>
              <a:gd name="connsiteY134" fmla="*/ 8883 h 10000"/>
              <a:gd name="connsiteX135" fmla="*/ 9757 w 10000"/>
              <a:gd name="connsiteY135" fmla="*/ 9023 h 10000"/>
              <a:gd name="connsiteX136" fmla="*/ 9637 w 10000"/>
              <a:gd name="connsiteY136" fmla="*/ 9162 h 10000"/>
              <a:gd name="connsiteX137" fmla="*/ 9515 w 10000"/>
              <a:gd name="connsiteY137" fmla="*/ 9302 h 10000"/>
              <a:gd name="connsiteX138" fmla="*/ 9272 w 10000"/>
              <a:gd name="connsiteY138" fmla="*/ 9442 h 10000"/>
              <a:gd name="connsiteX139" fmla="*/ 8788 w 10000"/>
              <a:gd name="connsiteY139" fmla="*/ 9721 h 10000"/>
              <a:gd name="connsiteX140" fmla="*/ 8318 w 10000"/>
              <a:gd name="connsiteY140" fmla="*/ 9860 h 10000"/>
              <a:gd name="connsiteX141" fmla="*/ 7955 w 10000"/>
              <a:gd name="connsiteY141" fmla="*/ 9860 h 10000"/>
              <a:gd name="connsiteX142" fmla="*/ 7469 w 10000"/>
              <a:gd name="connsiteY142" fmla="*/ 10000 h 10000"/>
              <a:gd name="connsiteX143" fmla="*/ 7469 w 10000"/>
              <a:gd name="connsiteY143"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0 w 10000"/>
              <a:gd name="connsiteY43" fmla="*/ 2496 h 10000"/>
              <a:gd name="connsiteX44" fmla="*/ 229 w 10000"/>
              <a:gd name="connsiteY44" fmla="*/ 2356 h 10000"/>
              <a:gd name="connsiteX45" fmla="*/ 592 w 10000"/>
              <a:gd name="connsiteY45" fmla="*/ 2356 h 10000"/>
              <a:gd name="connsiteX46" fmla="*/ 955 w 10000"/>
              <a:gd name="connsiteY46" fmla="*/ 2216 h 10000"/>
              <a:gd name="connsiteX47" fmla="*/ 1319 w 10000"/>
              <a:gd name="connsiteY47" fmla="*/ 2077 h 10000"/>
              <a:gd name="connsiteX48" fmla="*/ 1803 w 10000"/>
              <a:gd name="connsiteY48" fmla="*/ 1937 h 10000"/>
              <a:gd name="connsiteX49" fmla="*/ 2289 w 10000"/>
              <a:gd name="connsiteY49" fmla="*/ 1675 h 10000"/>
              <a:gd name="connsiteX50" fmla="*/ 2652 w 10000"/>
              <a:gd name="connsiteY50" fmla="*/ 1536 h 10000"/>
              <a:gd name="connsiteX51" fmla="*/ 3001 w 10000"/>
              <a:gd name="connsiteY51" fmla="*/ 1396 h 10000"/>
              <a:gd name="connsiteX52" fmla="*/ 3364 w 10000"/>
              <a:gd name="connsiteY52" fmla="*/ 1257 h 10000"/>
              <a:gd name="connsiteX53" fmla="*/ 3606 w 10000"/>
              <a:gd name="connsiteY53" fmla="*/ 1117 h 10000"/>
              <a:gd name="connsiteX54" fmla="*/ 3849 w 10000"/>
              <a:gd name="connsiteY54" fmla="*/ 1117 h 10000"/>
              <a:gd name="connsiteX55" fmla="*/ 4092 w 10000"/>
              <a:gd name="connsiteY55" fmla="*/ 977 h 10000"/>
              <a:gd name="connsiteX56" fmla="*/ 4334 w 10000"/>
              <a:gd name="connsiteY56" fmla="*/ 838 h 10000"/>
              <a:gd name="connsiteX57" fmla="*/ 4697 w 10000"/>
              <a:gd name="connsiteY57" fmla="*/ 698 h 10000"/>
              <a:gd name="connsiteX58" fmla="*/ 4941 w 10000"/>
              <a:gd name="connsiteY58" fmla="*/ 558 h 10000"/>
              <a:gd name="connsiteX59" fmla="*/ 5183 w 10000"/>
              <a:gd name="connsiteY59" fmla="*/ 419 h 10000"/>
              <a:gd name="connsiteX60" fmla="*/ 5303 w 10000"/>
              <a:gd name="connsiteY60" fmla="*/ 279 h 10000"/>
              <a:gd name="connsiteX61" fmla="*/ 5425 w 10000"/>
              <a:gd name="connsiteY61" fmla="*/ 140 h 10000"/>
              <a:gd name="connsiteX62" fmla="*/ 5425 w 10000"/>
              <a:gd name="connsiteY62" fmla="*/ 0 h 10000"/>
              <a:gd name="connsiteX63" fmla="*/ 5546 w 10000"/>
              <a:gd name="connsiteY63" fmla="*/ 0 h 10000"/>
              <a:gd name="connsiteX64" fmla="*/ 5666 w 10000"/>
              <a:gd name="connsiteY64" fmla="*/ 0 h 10000"/>
              <a:gd name="connsiteX65" fmla="*/ 5789 w 10000"/>
              <a:gd name="connsiteY65" fmla="*/ 0 h 10000"/>
              <a:gd name="connsiteX66" fmla="*/ 5894 w 10000"/>
              <a:gd name="connsiteY66" fmla="*/ 140 h 10000"/>
              <a:gd name="connsiteX67" fmla="*/ 6016 w 10000"/>
              <a:gd name="connsiteY67" fmla="*/ 140 h 10000"/>
              <a:gd name="connsiteX68" fmla="*/ 6137 w 10000"/>
              <a:gd name="connsiteY68" fmla="*/ 419 h 10000"/>
              <a:gd name="connsiteX69" fmla="*/ 6257 w 10000"/>
              <a:gd name="connsiteY69" fmla="*/ 558 h 10000"/>
              <a:gd name="connsiteX70" fmla="*/ 6380 w 10000"/>
              <a:gd name="connsiteY70" fmla="*/ 698 h 10000"/>
              <a:gd name="connsiteX71" fmla="*/ 6500 w 10000"/>
              <a:gd name="connsiteY71" fmla="*/ 838 h 10000"/>
              <a:gd name="connsiteX72" fmla="*/ 6500 w 10000"/>
              <a:gd name="connsiteY72" fmla="*/ 977 h 10000"/>
              <a:gd name="connsiteX73" fmla="*/ 6500 w 10000"/>
              <a:gd name="connsiteY73" fmla="*/ 1117 h 10000"/>
              <a:gd name="connsiteX74" fmla="*/ 6380 w 10000"/>
              <a:gd name="connsiteY74" fmla="*/ 1117 h 10000"/>
              <a:gd name="connsiteX75" fmla="*/ 6257 w 10000"/>
              <a:gd name="connsiteY75" fmla="*/ 1257 h 10000"/>
              <a:gd name="connsiteX76" fmla="*/ 6257 w 10000"/>
              <a:gd name="connsiteY76" fmla="*/ 1396 h 10000"/>
              <a:gd name="connsiteX77" fmla="*/ 6137 w 10000"/>
              <a:gd name="connsiteY77" fmla="*/ 1536 h 10000"/>
              <a:gd name="connsiteX78" fmla="*/ 6016 w 10000"/>
              <a:gd name="connsiteY78" fmla="*/ 1798 h 10000"/>
              <a:gd name="connsiteX79" fmla="*/ 5894 w 10000"/>
              <a:gd name="connsiteY79" fmla="*/ 2216 h 10000"/>
              <a:gd name="connsiteX80" fmla="*/ 5789 w 10000"/>
              <a:gd name="connsiteY80" fmla="*/ 2635 h 10000"/>
              <a:gd name="connsiteX81" fmla="*/ 5666 w 10000"/>
              <a:gd name="connsiteY81" fmla="*/ 3054 h 10000"/>
              <a:gd name="connsiteX82" fmla="*/ 5546 w 10000"/>
              <a:gd name="connsiteY82" fmla="*/ 3613 h 10000"/>
              <a:gd name="connsiteX83" fmla="*/ 5425 w 10000"/>
              <a:gd name="connsiteY83" fmla="*/ 4171 h 10000"/>
              <a:gd name="connsiteX84" fmla="*/ 5303 w 10000"/>
              <a:gd name="connsiteY84" fmla="*/ 4729 h 10000"/>
              <a:gd name="connsiteX85" fmla="*/ 5303 w 10000"/>
              <a:gd name="connsiteY85" fmla="*/ 5271 h 10000"/>
              <a:gd name="connsiteX86" fmla="*/ 5303 w 10000"/>
              <a:gd name="connsiteY86" fmla="*/ 5689 h 10000"/>
              <a:gd name="connsiteX87" fmla="*/ 5183 w 10000"/>
              <a:gd name="connsiteY87" fmla="*/ 6248 h 10000"/>
              <a:gd name="connsiteX88" fmla="*/ 5183 w 10000"/>
              <a:gd name="connsiteY88" fmla="*/ 6667 h 10000"/>
              <a:gd name="connsiteX89" fmla="*/ 5183 w 10000"/>
              <a:gd name="connsiteY89" fmla="*/ 6946 h 10000"/>
              <a:gd name="connsiteX90" fmla="*/ 5183 w 10000"/>
              <a:gd name="connsiteY90" fmla="*/ 7365 h 10000"/>
              <a:gd name="connsiteX91" fmla="*/ 5303 w 10000"/>
              <a:gd name="connsiteY91" fmla="*/ 7644 h 10000"/>
              <a:gd name="connsiteX92" fmla="*/ 5303 w 10000"/>
              <a:gd name="connsiteY92" fmla="*/ 7784 h 10000"/>
              <a:gd name="connsiteX93" fmla="*/ 5425 w 10000"/>
              <a:gd name="connsiteY93" fmla="*/ 8063 h 10000"/>
              <a:gd name="connsiteX94" fmla="*/ 5546 w 10000"/>
              <a:gd name="connsiteY94" fmla="*/ 8202 h 10000"/>
              <a:gd name="connsiteX95" fmla="*/ 5666 w 10000"/>
              <a:gd name="connsiteY95" fmla="*/ 8342 h 10000"/>
              <a:gd name="connsiteX96" fmla="*/ 6137 w 10000"/>
              <a:gd name="connsiteY96" fmla="*/ 8604 h 10000"/>
              <a:gd name="connsiteX97" fmla="*/ 6380 w 10000"/>
              <a:gd name="connsiteY97" fmla="*/ 8743 h 10000"/>
              <a:gd name="connsiteX98" fmla="*/ 6621 w 10000"/>
              <a:gd name="connsiteY98" fmla="*/ 8743 h 10000"/>
              <a:gd name="connsiteX99" fmla="*/ 6864 w 10000"/>
              <a:gd name="connsiteY99" fmla="*/ 8883 h 10000"/>
              <a:gd name="connsiteX100" fmla="*/ 7228 w 10000"/>
              <a:gd name="connsiteY100" fmla="*/ 8883 h 10000"/>
              <a:gd name="connsiteX101" fmla="*/ 7469 w 10000"/>
              <a:gd name="connsiteY101" fmla="*/ 8743 h 10000"/>
              <a:gd name="connsiteX102" fmla="*/ 7833 w 10000"/>
              <a:gd name="connsiteY102" fmla="*/ 8743 h 10000"/>
              <a:gd name="connsiteX103" fmla="*/ 8197 w 10000"/>
              <a:gd name="connsiteY103" fmla="*/ 8604 h 10000"/>
              <a:gd name="connsiteX104" fmla="*/ 8440 w 10000"/>
              <a:gd name="connsiteY104" fmla="*/ 8604 h 10000"/>
              <a:gd name="connsiteX105" fmla="*/ 8682 w 10000"/>
              <a:gd name="connsiteY105" fmla="*/ 8342 h 10000"/>
              <a:gd name="connsiteX106" fmla="*/ 8788 w 10000"/>
              <a:gd name="connsiteY106" fmla="*/ 8202 h 10000"/>
              <a:gd name="connsiteX107" fmla="*/ 8909 w 10000"/>
              <a:gd name="connsiteY107" fmla="*/ 7923 h 10000"/>
              <a:gd name="connsiteX108" fmla="*/ 9030 w 10000"/>
              <a:gd name="connsiteY108" fmla="*/ 7644 h 10000"/>
              <a:gd name="connsiteX109" fmla="*/ 9152 w 10000"/>
              <a:gd name="connsiteY109" fmla="*/ 7086 h 10000"/>
              <a:gd name="connsiteX110" fmla="*/ 9152 w 10000"/>
              <a:gd name="connsiteY110" fmla="*/ 6527 h 10000"/>
              <a:gd name="connsiteX111" fmla="*/ 9272 w 10000"/>
              <a:gd name="connsiteY111" fmla="*/ 6248 h 10000"/>
              <a:gd name="connsiteX112" fmla="*/ 9272 w 10000"/>
              <a:gd name="connsiteY112" fmla="*/ 5969 h 10000"/>
              <a:gd name="connsiteX113" fmla="*/ 9272 w 10000"/>
              <a:gd name="connsiteY113" fmla="*/ 5829 h 10000"/>
              <a:gd name="connsiteX114" fmla="*/ 9394 w 10000"/>
              <a:gd name="connsiteY114" fmla="*/ 5689 h 10000"/>
              <a:gd name="connsiteX115" fmla="*/ 9394 w 10000"/>
              <a:gd name="connsiteY115" fmla="*/ 5550 h 10000"/>
              <a:gd name="connsiteX116" fmla="*/ 9394 w 10000"/>
              <a:gd name="connsiteY116" fmla="*/ 5410 h 10000"/>
              <a:gd name="connsiteX117" fmla="*/ 9394 w 10000"/>
              <a:gd name="connsiteY117" fmla="*/ 5410 h 10000"/>
              <a:gd name="connsiteX118" fmla="*/ 9515 w 10000"/>
              <a:gd name="connsiteY118" fmla="*/ 5410 h 10000"/>
              <a:gd name="connsiteX119" fmla="*/ 9515 w 10000"/>
              <a:gd name="connsiteY119" fmla="*/ 5410 h 10000"/>
              <a:gd name="connsiteX120" fmla="*/ 9515 w 10000"/>
              <a:gd name="connsiteY120" fmla="*/ 5550 h 10000"/>
              <a:gd name="connsiteX121" fmla="*/ 9637 w 10000"/>
              <a:gd name="connsiteY121" fmla="*/ 5689 h 10000"/>
              <a:gd name="connsiteX122" fmla="*/ 9637 w 10000"/>
              <a:gd name="connsiteY122" fmla="*/ 5829 h 10000"/>
              <a:gd name="connsiteX123" fmla="*/ 9637 w 10000"/>
              <a:gd name="connsiteY123" fmla="*/ 6108 h 10000"/>
              <a:gd name="connsiteX124" fmla="*/ 9637 w 10000"/>
              <a:gd name="connsiteY124" fmla="*/ 6387 h 10000"/>
              <a:gd name="connsiteX125" fmla="*/ 9637 w 10000"/>
              <a:gd name="connsiteY125" fmla="*/ 6667 h 10000"/>
              <a:gd name="connsiteX126" fmla="*/ 9757 w 10000"/>
              <a:gd name="connsiteY126" fmla="*/ 7225 h 10000"/>
              <a:gd name="connsiteX127" fmla="*/ 9757 w 10000"/>
              <a:gd name="connsiteY127" fmla="*/ 7644 h 10000"/>
              <a:gd name="connsiteX128" fmla="*/ 9880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0 w 10000"/>
              <a:gd name="connsiteY133" fmla="*/ 8883 h 10000"/>
              <a:gd name="connsiteX134" fmla="*/ 9757 w 10000"/>
              <a:gd name="connsiteY134" fmla="*/ 9023 h 10000"/>
              <a:gd name="connsiteX135" fmla="*/ 9637 w 10000"/>
              <a:gd name="connsiteY135" fmla="*/ 9162 h 10000"/>
              <a:gd name="connsiteX136" fmla="*/ 9515 w 10000"/>
              <a:gd name="connsiteY136" fmla="*/ 9302 h 10000"/>
              <a:gd name="connsiteX137" fmla="*/ 9272 w 10000"/>
              <a:gd name="connsiteY137" fmla="*/ 9442 h 10000"/>
              <a:gd name="connsiteX138" fmla="*/ 8788 w 10000"/>
              <a:gd name="connsiteY138" fmla="*/ 9721 h 10000"/>
              <a:gd name="connsiteX139" fmla="*/ 8318 w 10000"/>
              <a:gd name="connsiteY139" fmla="*/ 9860 h 10000"/>
              <a:gd name="connsiteX140" fmla="*/ 7955 w 10000"/>
              <a:gd name="connsiteY140" fmla="*/ 9860 h 10000"/>
              <a:gd name="connsiteX141" fmla="*/ 7469 w 10000"/>
              <a:gd name="connsiteY141" fmla="*/ 10000 h 10000"/>
              <a:gd name="connsiteX142" fmla="*/ 7469 w 10000"/>
              <a:gd name="connsiteY142" fmla="*/ 10000 h 10000"/>
              <a:gd name="connsiteX0" fmla="*/ 7240 w 9771"/>
              <a:gd name="connsiteY0" fmla="*/ 10000 h 10000"/>
              <a:gd name="connsiteX1" fmla="*/ 6878 w 9771"/>
              <a:gd name="connsiteY1" fmla="*/ 10000 h 10000"/>
              <a:gd name="connsiteX2" fmla="*/ 6514 w 9771"/>
              <a:gd name="connsiteY2" fmla="*/ 10000 h 10000"/>
              <a:gd name="connsiteX3" fmla="*/ 6151 w 9771"/>
              <a:gd name="connsiteY3" fmla="*/ 9860 h 10000"/>
              <a:gd name="connsiteX4" fmla="*/ 5787 w 9771"/>
              <a:gd name="connsiteY4" fmla="*/ 9721 h 10000"/>
              <a:gd name="connsiteX5" fmla="*/ 5437 w 9771"/>
              <a:gd name="connsiteY5" fmla="*/ 9581 h 10000"/>
              <a:gd name="connsiteX6" fmla="*/ 5196 w 9771"/>
              <a:gd name="connsiteY6" fmla="*/ 9302 h 10000"/>
              <a:gd name="connsiteX7" fmla="*/ 4954 w 9771"/>
              <a:gd name="connsiteY7" fmla="*/ 9162 h 10000"/>
              <a:gd name="connsiteX8" fmla="*/ 4832 w 9771"/>
              <a:gd name="connsiteY8" fmla="*/ 8743 h 10000"/>
              <a:gd name="connsiteX9" fmla="*/ 4589 w 9771"/>
              <a:gd name="connsiteY9" fmla="*/ 8464 h 10000"/>
              <a:gd name="connsiteX10" fmla="*/ 4468 w 9771"/>
              <a:gd name="connsiteY10" fmla="*/ 8063 h 10000"/>
              <a:gd name="connsiteX11" fmla="*/ 4468 w 9771"/>
              <a:gd name="connsiteY11" fmla="*/ 7644 h 10000"/>
              <a:gd name="connsiteX12" fmla="*/ 4347 w 9771"/>
              <a:gd name="connsiteY12" fmla="*/ 7225 h 10000"/>
              <a:gd name="connsiteX13" fmla="*/ 4347 w 9771"/>
              <a:gd name="connsiteY13" fmla="*/ 6806 h 10000"/>
              <a:gd name="connsiteX14" fmla="*/ 4347 w 9771"/>
              <a:gd name="connsiteY14" fmla="*/ 6387 h 10000"/>
              <a:gd name="connsiteX15" fmla="*/ 4468 w 9771"/>
              <a:gd name="connsiteY15" fmla="*/ 5689 h 10000"/>
              <a:gd name="connsiteX16" fmla="*/ 4468 w 9771"/>
              <a:gd name="connsiteY16" fmla="*/ 5550 h 10000"/>
              <a:gd name="connsiteX17" fmla="*/ 4468 w 9771"/>
              <a:gd name="connsiteY17" fmla="*/ 5271 h 10000"/>
              <a:gd name="connsiteX18" fmla="*/ 4589 w 9771"/>
              <a:gd name="connsiteY18" fmla="*/ 5009 h 10000"/>
              <a:gd name="connsiteX19" fmla="*/ 4589 w 9771"/>
              <a:gd name="connsiteY19" fmla="*/ 4729 h 10000"/>
              <a:gd name="connsiteX20" fmla="*/ 4589 w 9771"/>
              <a:gd name="connsiteY20" fmla="*/ 4450 h 10000"/>
              <a:gd name="connsiteX21" fmla="*/ 4712 w 9771"/>
              <a:gd name="connsiteY21" fmla="*/ 4031 h 10000"/>
              <a:gd name="connsiteX22" fmla="*/ 4712 w 9771"/>
              <a:gd name="connsiteY22" fmla="*/ 3613 h 10000"/>
              <a:gd name="connsiteX23" fmla="*/ 4832 w 9771"/>
              <a:gd name="connsiteY23" fmla="*/ 3194 h 10000"/>
              <a:gd name="connsiteX24" fmla="*/ 4832 w 9771"/>
              <a:gd name="connsiteY24" fmla="*/ 2775 h 10000"/>
              <a:gd name="connsiteX25" fmla="*/ 4832 w 9771"/>
              <a:gd name="connsiteY25" fmla="*/ 2356 h 10000"/>
              <a:gd name="connsiteX26" fmla="*/ 4954 w 9771"/>
              <a:gd name="connsiteY26" fmla="*/ 2077 h 10000"/>
              <a:gd name="connsiteX27" fmla="*/ 4954 w 9771"/>
              <a:gd name="connsiteY27" fmla="*/ 1798 h 10000"/>
              <a:gd name="connsiteX28" fmla="*/ 4954 w 9771"/>
              <a:gd name="connsiteY28" fmla="*/ 1536 h 10000"/>
              <a:gd name="connsiteX29" fmla="*/ 4954 w 9771"/>
              <a:gd name="connsiteY29" fmla="*/ 1396 h 10000"/>
              <a:gd name="connsiteX30" fmla="*/ 4954 w 9771"/>
              <a:gd name="connsiteY30" fmla="*/ 1257 h 10000"/>
              <a:gd name="connsiteX31" fmla="*/ 4954 w 9771"/>
              <a:gd name="connsiteY31" fmla="*/ 1257 h 10000"/>
              <a:gd name="connsiteX32" fmla="*/ 4954 w 9771"/>
              <a:gd name="connsiteY32" fmla="*/ 1257 h 10000"/>
              <a:gd name="connsiteX33" fmla="*/ 4832 w 9771"/>
              <a:gd name="connsiteY33" fmla="*/ 1257 h 10000"/>
              <a:gd name="connsiteX34" fmla="*/ 4712 w 9771"/>
              <a:gd name="connsiteY34" fmla="*/ 1257 h 10000"/>
              <a:gd name="connsiteX35" fmla="*/ 4589 w 9771"/>
              <a:gd name="connsiteY35" fmla="*/ 1396 h 10000"/>
              <a:gd name="connsiteX36" fmla="*/ 4468 w 9771"/>
              <a:gd name="connsiteY36" fmla="*/ 1396 h 10000"/>
              <a:gd name="connsiteX37" fmla="*/ 4226 w 9771"/>
              <a:gd name="connsiteY37" fmla="*/ 1536 h 10000"/>
              <a:gd name="connsiteX38" fmla="*/ 3984 w 9771"/>
              <a:gd name="connsiteY38" fmla="*/ 1536 h 10000"/>
              <a:gd name="connsiteX39" fmla="*/ 3740 w 9771"/>
              <a:gd name="connsiteY39" fmla="*/ 1675 h 10000"/>
              <a:gd name="connsiteX40" fmla="*/ 2544 w 9771"/>
              <a:gd name="connsiteY40" fmla="*/ 2216 h 10000"/>
              <a:gd name="connsiteX41" fmla="*/ 1333 w 9771"/>
              <a:gd name="connsiteY41" fmla="*/ 2775 h 10000"/>
              <a:gd name="connsiteX42" fmla="*/ 968 w 9771"/>
              <a:gd name="connsiteY42" fmla="*/ 2914 h 10000"/>
              <a:gd name="connsiteX43" fmla="*/ 0 w 9771"/>
              <a:gd name="connsiteY43" fmla="*/ 2356 h 10000"/>
              <a:gd name="connsiteX44" fmla="*/ 363 w 9771"/>
              <a:gd name="connsiteY44" fmla="*/ 2356 h 10000"/>
              <a:gd name="connsiteX45" fmla="*/ 726 w 9771"/>
              <a:gd name="connsiteY45" fmla="*/ 2216 h 10000"/>
              <a:gd name="connsiteX46" fmla="*/ 1090 w 9771"/>
              <a:gd name="connsiteY46" fmla="*/ 2077 h 10000"/>
              <a:gd name="connsiteX47" fmla="*/ 1574 w 9771"/>
              <a:gd name="connsiteY47" fmla="*/ 1937 h 10000"/>
              <a:gd name="connsiteX48" fmla="*/ 2060 w 9771"/>
              <a:gd name="connsiteY48" fmla="*/ 1675 h 10000"/>
              <a:gd name="connsiteX49" fmla="*/ 2423 w 9771"/>
              <a:gd name="connsiteY49" fmla="*/ 1536 h 10000"/>
              <a:gd name="connsiteX50" fmla="*/ 2772 w 9771"/>
              <a:gd name="connsiteY50" fmla="*/ 1396 h 10000"/>
              <a:gd name="connsiteX51" fmla="*/ 3135 w 9771"/>
              <a:gd name="connsiteY51" fmla="*/ 1257 h 10000"/>
              <a:gd name="connsiteX52" fmla="*/ 3377 w 9771"/>
              <a:gd name="connsiteY52" fmla="*/ 1117 h 10000"/>
              <a:gd name="connsiteX53" fmla="*/ 3620 w 9771"/>
              <a:gd name="connsiteY53" fmla="*/ 1117 h 10000"/>
              <a:gd name="connsiteX54" fmla="*/ 3863 w 9771"/>
              <a:gd name="connsiteY54" fmla="*/ 977 h 10000"/>
              <a:gd name="connsiteX55" fmla="*/ 4105 w 9771"/>
              <a:gd name="connsiteY55" fmla="*/ 838 h 10000"/>
              <a:gd name="connsiteX56" fmla="*/ 4468 w 9771"/>
              <a:gd name="connsiteY56" fmla="*/ 698 h 10000"/>
              <a:gd name="connsiteX57" fmla="*/ 4712 w 9771"/>
              <a:gd name="connsiteY57" fmla="*/ 558 h 10000"/>
              <a:gd name="connsiteX58" fmla="*/ 4954 w 9771"/>
              <a:gd name="connsiteY58" fmla="*/ 419 h 10000"/>
              <a:gd name="connsiteX59" fmla="*/ 5074 w 9771"/>
              <a:gd name="connsiteY59" fmla="*/ 279 h 10000"/>
              <a:gd name="connsiteX60" fmla="*/ 5196 w 9771"/>
              <a:gd name="connsiteY60" fmla="*/ 140 h 10000"/>
              <a:gd name="connsiteX61" fmla="*/ 5196 w 9771"/>
              <a:gd name="connsiteY61" fmla="*/ 0 h 10000"/>
              <a:gd name="connsiteX62" fmla="*/ 5317 w 9771"/>
              <a:gd name="connsiteY62" fmla="*/ 0 h 10000"/>
              <a:gd name="connsiteX63" fmla="*/ 5437 w 9771"/>
              <a:gd name="connsiteY63" fmla="*/ 0 h 10000"/>
              <a:gd name="connsiteX64" fmla="*/ 5560 w 9771"/>
              <a:gd name="connsiteY64" fmla="*/ 0 h 10000"/>
              <a:gd name="connsiteX65" fmla="*/ 5665 w 9771"/>
              <a:gd name="connsiteY65" fmla="*/ 140 h 10000"/>
              <a:gd name="connsiteX66" fmla="*/ 5787 w 9771"/>
              <a:gd name="connsiteY66" fmla="*/ 140 h 10000"/>
              <a:gd name="connsiteX67" fmla="*/ 5908 w 9771"/>
              <a:gd name="connsiteY67" fmla="*/ 419 h 10000"/>
              <a:gd name="connsiteX68" fmla="*/ 6028 w 9771"/>
              <a:gd name="connsiteY68" fmla="*/ 558 h 10000"/>
              <a:gd name="connsiteX69" fmla="*/ 6151 w 9771"/>
              <a:gd name="connsiteY69" fmla="*/ 698 h 10000"/>
              <a:gd name="connsiteX70" fmla="*/ 6271 w 9771"/>
              <a:gd name="connsiteY70" fmla="*/ 838 h 10000"/>
              <a:gd name="connsiteX71" fmla="*/ 6271 w 9771"/>
              <a:gd name="connsiteY71" fmla="*/ 977 h 10000"/>
              <a:gd name="connsiteX72" fmla="*/ 6271 w 9771"/>
              <a:gd name="connsiteY72" fmla="*/ 1117 h 10000"/>
              <a:gd name="connsiteX73" fmla="*/ 6151 w 9771"/>
              <a:gd name="connsiteY73" fmla="*/ 1117 h 10000"/>
              <a:gd name="connsiteX74" fmla="*/ 6028 w 9771"/>
              <a:gd name="connsiteY74" fmla="*/ 1257 h 10000"/>
              <a:gd name="connsiteX75" fmla="*/ 6028 w 9771"/>
              <a:gd name="connsiteY75" fmla="*/ 1396 h 10000"/>
              <a:gd name="connsiteX76" fmla="*/ 5908 w 9771"/>
              <a:gd name="connsiteY76" fmla="*/ 1536 h 10000"/>
              <a:gd name="connsiteX77" fmla="*/ 5787 w 9771"/>
              <a:gd name="connsiteY77" fmla="*/ 1798 h 10000"/>
              <a:gd name="connsiteX78" fmla="*/ 5665 w 9771"/>
              <a:gd name="connsiteY78" fmla="*/ 2216 h 10000"/>
              <a:gd name="connsiteX79" fmla="*/ 5560 w 9771"/>
              <a:gd name="connsiteY79" fmla="*/ 2635 h 10000"/>
              <a:gd name="connsiteX80" fmla="*/ 5437 w 9771"/>
              <a:gd name="connsiteY80" fmla="*/ 3054 h 10000"/>
              <a:gd name="connsiteX81" fmla="*/ 5317 w 9771"/>
              <a:gd name="connsiteY81" fmla="*/ 3613 h 10000"/>
              <a:gd name="connsiteX82" fmla="*/ 5196 w 9771"/>
              <a:gd name="connsiteY82" fmla="*/ 4171 h 10000"/>
              <a:gd name="connsiteX83" fmla="*/ 5074 w 9771"/>
              <a:gd name="connsiteY83" fmla="*/ 4729 h 10000"/>
              <a:gd name="connsiteX84" fmla="*/ 5074 w 9771"/>
              <a:gd name="connsiteY84" fmla="*/ 5271 h 10000"/>
              <a:gd name="connsiteX85" fmla="*/ 5074 w 9771"/>
              <a:gd name="connsiteY85" fmla="*/ 5689 h 10000"/>
              <a:gd name="connsiteX86" fmla="*/ 4954 w 9771"/>
              <a:gd name="connsiteY86" fmla="*/ 6248 h 10000"/>
              <a:gd name="connsiteX87" fmla="*/ 4954 w 9771"/>
              <a:gd name="connsiteY87" fmla="*/ 6667 h 10000"/>
              <a:gd name="connsiteX88" fmla="*/ 4954 w 9771"/>
              <a:gd name="connsiteY88" fmla="*/ 6946 h 10000"/>
              <a:gd name="connsiteX89" fmla="*/ 4954 w 9771"/>
              <a:gd name="connsiteY89" fmla="*/ 7365 h 10000"/>
              <a:gd name="connsiteX90" fmla="*/ 5074 w 9771"/>
              <a:gd name="connsiteY90" fmla="*/ 7644 h 10000"/>
              <a:gd name="connsiteX91" fmla="*/ 5074 w 9771"/>
              <a:gd name="connsiteY91" fmla="*/ 7784 h 10000"/>
              <a:gd name="connsiteX92" fmla="*/ 5196 w 9771"/>
              <a:gd name="connsiteY92" fmla="*/ 8063 h 10000"/>
              <a:gd name="connsiteX93" fmla="*/ 5317 w 9771"/>
              <a:gd name="connsiteY93" fmla="*/ 8202 h 10000"/>
              <a:gd name="connsiteX94" fmla="*/ 5437 w 9771"/>
              <a:gd name="connsiteY94" fmla="*/ 8342 h 10000"/>
              <a:gd name="connsiteX95" fmla="*/ 5908 w 9771"/>
              <a:gd name="connsiteY95" fmla="*/ 8604 h 10000"/>
              <a:gd name="connsiteX96" fmla="*/ 6151 w 9771"/>
              <a:gd name="connsiteY96" fmla="*/ 8743 h 10000"/>
              <a:gd name="connsiteX97" fmla="*/ 6392 w 9771"/>
              <a:gd name="connsiteY97" fmla="*/ 8743 h 10000"/>
              <a:gd name="connsiteX98" fmla="*/ 6635 w 9771"/>
              <a:gd name="connsiteY98" fmla="*/ 8883 h 10000"/>
              <a:gd name="connsiteX99" fmla="*/ 6999 w 9771"/>
              <a:gd name="connsiteY99" fmla="*/ 8883 h 10000"/>
              <a:gd name="connsiteX100" fmla="*/ 7240 w 9771"/>
              <a:gd name="connsiteY100" fmla="*/ 8743 h 10000"/>
              <a:gd name="connsiteX101" fmla="*/ 7604 w 9771"/>
              <a:gd name="connsiteY101" fmla="*/ 8743 h 10000"/>
              <a:gd name="connsiteX102" fmla="*/ 7968 w 9771"/>
              <a:gd name="connsiteY102" fmla="*/ 8604 h 10000"/>
              <a:gd name="connsiteX103" fmla="*/ 8211 w 9771"/>
              <a:gd name="connsiteY103" fmla="*/ 8604 h 10000"/>
              <a:gd name="connsiteX104" fmla="*/ 8453 w 9771"/>
              <a:gd name="connsiteY104" fmla="*/ 8342 h 10000"/>
              <a:gd name="connsiteX105" fmla="*/ 8559 w 9771"/>
              <a:gd name="connsiteY105" fmla="*/ 8202 h 10000"/>
              <a:gd name="connsiteX106" fmla="*/ 8680 w 9771"/>
              <a:gd name="connsiteY106" fmla="*/ 7923 h 10000"/>
              <a:gd name="connsiteX107" fmla="*/ 8801 w 9771"/>
              <a:gd name="connsiteY107" fmla="*/ 7644 h 10000"/>
              <a:gd name="connsiteX108" fmla="*/ 8923 w 9771"/>
              <a:gd name="connsiteY108" fmla="*/ 7086 h 10000"/>
              <a:gd name="connsiteX109" fmla="*/ 8923 w 9771"/>
              <a:gd name="connsiteY109" fmla="*/ 6527 h 10000"/>
              <a:gd name="connsiteX110" fmla="*/ 9043 w 9771"/>
              <a:gd name="connsiteY110" fmla="*/ 6248 h 10000"/>
              <a:gd name="connsiteX111" fmla="*/ 9043 w 9771"/>
              <a:gd name="connsiteY111" fmla="*/ 5969 h 10000"/>
              <a:gd name="connsiteX112" fmla="*/ 9043 w 9771"/>
              <a:gd name="connsiteY112" fmla="*/ 5829 h 10000"/>
              <a:gd name="connsiteX113" fmla="*/ 9165 w 9771"/>
              <a:gd name="connsiteY113" fmla="*/ 5689 h 10000"/>
              <a:gd name="connsiteX114" fmla="*/ 9165 w 9771"/>
              <a:gd name="connsiteY114" fmla="*/ 5550 h 10000"/>
              <a:gd name="connsiteX115" fmla="*/ 9165 w 9771"/>
              <a:gd name="connsiteY115" fmla="*/ 5410 h 10000"/>
              <a:gd name="connsiteX116" fmla="*/ 9165 w 9771"/>
              <a:gd name="connsiteY116" fmla="*/ 5410 h 10000"/>
              <a:gd name="connsiteX117" fmla="*/ 9286 w 9771"/>
              <a:gd name="connsiteY117" fmla="*/ 5410 h 10000"/>
              <a:gd name="connsiteX118" fmla="*/ 9286 w 9771"/>
              <a:gd name="connsiteY118" fmla="*/ 5410 h 10000"/>
              <a:gd name="connsiteX119" fmla="*/ 9286 w 9771"/>
              <a:gd name="connsiteY119" fmla="*/ 5550 h 10000"/>
              <a:gd name="connsiteX120" fmla="*/ 9408 w 9771"/>
              <a:gd name="connsiteY120" fmla="*/ 5689 h 10000"/>
              <a:gd name="connsiteX121" fmla="*/ 9408 w 9771"/>
              <a:gd name="connsiteY121" fmla="*/ 5829 h 10000"/>
              <a:gd name="connsiteX122" fmla="*/ 9408 w 9771"/>
              <a:gd name="connsiteY122" fmla="*/ 6108 h 10000"/>
              <a:gd name="connsiteX123" fmla="*/ 9408 w 9771"/>
              <a:gd name="connsiteY123" fmla="*/ 6387 h 10000"/>
              <a:gd name="connsiteX124" fmla="*/ 9408 w 9771"/>
              <a:gd name="connsiteY124" fmla="*/ 6667 h 10000"/>
              <a:gd name="connsiteX125" fmla="*/ 9528 w 9771"/>
              <a:gd name="connsiteY125" fmla="*/ 7225 h 10000"/>
              <a:gd name="connsiteX126" fmla="*/ 9528 w 9771"/>
              <a:gd name="connsiteY126" fmla="*/ 7644 h 10000"/>
              <a:gd name="connsiteX127" fmla="*/ 9651 w 9771"/>
              <a:gd name="connsiteY127" fmla="*/ 8063 h 10000"/>
              <a:gd name="connsiteX128" fmla="*/ 9771 w 9771"/>
              <a:gd name="connsiteY128" fmla="*/ 8342 h 10000"/>
              <a:gd name="connsiteX129" fmla="*/ 9771 w 9771"/>
              <a:gd name="connsiteY129" fmla="*/ 8604 h 10000"/>
              <a:gd name="connsiteX130" fmla="*/ 9771 w 9771"/>
              <a:gd name="connsiteY130" fmla="*/ 8743 h 10000"/>
              <a:gd name="connsiteX131" fmla="*/ 9771 w 9771"/>
              <a:gd name="connsiteY131" fmla="*/ 8883 h 10000"/>
              <a:gd name="connsiteX132" fmla="*/ 9651 w 9771"/>
              <a:gd name="connsiteY132" fmla="*/ 8883 h 10000"/>
              <a:gd name="connsiteX133" fmla="*/ 9528 w 9771"/>
              <a:gd name="connsiteY133" fmla="*/ 9023 h 10000"/>
              <a:gd name="connsiteX134" fmla="*/ 9408 w 9771"/>
              <a:gd name="connsiteY134" fmla="*/ 9162 h 10000"/>
              <a:gd name="connsiteX135" fmla="*/ 9286 w 9771"/>
              <a:gd name="connsiteY135" fmla="*/ 9302 h 10000"/>
              <a:gd name="connsiteX136" fmla="*/ 9043 w 9771"/>
              <a:gd name="connsiteY136" fmla="*/ 9442 h 10000"/>
              <a:gd name="connsiteX137" fmla="*/ 8559 w 9771"/>
              <a:gd name="connsiteY137" fmla="*/ 9721 h 10000"/>
              <a:gd name="connsiteX138" fmla="*/ 8089 w 9771"/>
              <a:gd name="connsiteY138" fmla="*/ 9860 h 10000"/>
              <a:gd name="connsiteX139" fmla="*/ 7726 w 9771"/>
              <a:gd name="connsiteY139" fmla="*/ 9860 h 10000"/>
              <a:gd name="connsiteX140" fmla="*/ 7240 w 9771"/>
              <a:gd name="connsiteY140" fmla="*/ 10000 h 10000"/>
              <a:gd name="connsiteX141" fmla="*/ 7240 w 9771"/>
              <a:gd name="connsiteY141" fmla="*/ 10000 h 10000"/>
              <a:gd name="connsiteX0" fmla="*/ 7038 w 9628"/>
              <a:gd name="connsiteY0" fmla="*/ 10000 h 10000"/>
              <a:gd name="connsiteX1" fmla="*/ 6667 w 9628"/>
              <a:gd name="connsiteY1" fmla="*/ 10000 h 10000"/>
              <a:gd name="connsiteX2" fmla="*/ 6295 w 9628"/>
              <a:gd name="connsiteY2" fmla="*/ 10000 h 10000"/>
              <a:gd name="connsiteX3" fmla="*/ 5923 w 9628"/>
              <a:gd name="connsiteY3" fmla="*/ 9860 h 10000"/>
              <a:gd name="connsiteX4" fmla="*/ 5551 w 9628"/>
              <a:gd name="connsiteY4" fmla="*/ 9721 h 10000"/>
              <a:gd name="connsiteX5" fmla="*/ 5192 w 9628"/>
              <a:gd name="connsiteY5" fmla="*/ 9581 h 10000"/>
              <a:gd name="connsiteX6" fmla="*/ 4946 w 9628"/>
              <a:gd name="connsiteY6" fmla="*/ 9302 h 10000"/>
              <a:gd name="connsiteX7" fmla="*/ 4698 w 9628"/>
              <a:gd name="connsiteY7" fmla="*/ 9162 h 10000"/>
              <a:gd name="connsiteX8" fmla="*/ 4573 w 9628"/>
              <a:gd name="connsiteY8" fmla="*/ 8743 h 10000"/>
              <a:gd name="connsiteX9" fmla="*/ 4325 w 9628"/>
              <a:gd name="connsiteY9" fmla="*/ 8464 h 10000"/>
              <a:gd name="connsiteX10" fmla="*/ 4201 w 9628"/>
              <a:gd name="connsiteY10" fmla="*/ 8063 h 10000"/>
              <a:gd name="connsiteX11" fmla="*/ 4201 w 9628"/>
              <a:gd name="connsiteY11" fmla="*/ 7644 h 10000"/>
              <a:gd name="connsiteX12" fmla="*/ 4077 w 9628"/>
              <a:gd name="connsiteY12" fmla="*/ 7225 h 10000"/>
              <a:gd name="connsiteX13" fmla="*/ 4077 w 9628"/>
              <a:gd name="connsiteY13" fmla="*/ 6806 h 10000"/>
              <a:gd name="connsiteX14" fmla="*/ 4077 w 9628"/>
              <a:gd name="connsiteY14" fmla="*/ 6387 h 10000"/>
              <a:gd name="connsiteX15" fmla="*/ 4201 w 9628"/>
              <a:gd name="connsiteY15" fmla="*/ 5689 h 10000"/>
              <a:gd name="connsiteX16" fmla="*/ 4201 w 9628"/>
              <a:gd name="connsiteY16" fmla="*/ 5550 h 10000"/>
              <a:gd name="connsiteX17" fmla="*/ 4201 w 9628"/>
              <a:gd name="connsiteY17" fmla="*/ 5271 h 10000"/>
              <a:gd name="connsiteX18" fmla="*/ 4325 w 9628"/>
              <a:gd name="connsiteY18" fmla="*/ 5009 h 10000"/>
              <a:gd name="connsiteX19" fmla="*/ 4325 w 9628"/>
              <a:gd name="connsiteY19" fmla="*/ 4729 h 10000"/>
              <a:gd name="connsiteX20" fmla="*/ 4325 w 9628"/>
              <a:gd name="connsiteY20" fmla="*/ 4450 h 10000"/>
              <a:gd name="connsiteX21" fmla="*/ 4450 w 9628"/>
              <a:gd name="connsiteY21" fmla="*/ 4031 h 10000"/>
              <a:gd name="connsiteX22" fmla="*/ 4450 w 9628"/>
              <a:gd name="connsiteY22" fmla="*/ 3613 h 10000"/>
              <a:gd name="connsiteX23" fmla="*/ 4573 w 9628"/>
              <a:gd name="connsiteY23" fmla="*/ 3194 h 10000"/>
              <a:gd name="connsiteX24" fmla="*/ 4573 w 9628"/>
              <a:gd name="connsiteY24" fmla="*/ 2775 h 10000"/>
              <a:gd name="connsiteX25" fmla="*/ 4573 w 9628"/>
              <a:gd name="connsiteY25" fmla="*/ 2356 h 10000"/>
              <a:gd name="connsiteX26" fmla="*/ 4698 w 9628"/>
              <a:gd name="connsiteY26" fmla="*/ 2077 h 10000"/>
              <a:gd name="connsiteX27" fmla="*/ 4698 w 9628"/>
              <a:gd name="connsiteY27" fmla="*/ 1798 h 10000"/>
              <a:gd name="connsiteX28" fmla="*/ 4698 w 9628"/>
              <a:gd name="connsiteY28" fmla="*/ 1536 h 10000"/>
              <a:gd name="connsiteX29" fmla="*/ 4698 w 9628"/>
              <a:gd name="connsiteY29" fmla="*/ 1396 h 10000"/>
              <a:gd name="connsiteX30" fmla="*/ 4698 w 9628"/>
              <a:gd name="connsiteY30" fmla="*/ 1257 h 10000"/>
              <a:gd name="connsiteX31" fmla="*/ 4698 w 9628"/>
              <a:gd name="connsiteY31" fmla="*/ 1257 h 10000"/>
              <a:gd name="connsiteX32" fmla="*/ 4698 w 9628"/>
              <a:gd name="connsiteY32" fmla="*/ 1257 h 10000"/>
              <a:gd name="connsiteX33" fmla="*/ 4573 w 9628"/>
              <a:gd name="connsiteY33" fmla="*/ 1257 h 10000"/>
              <a:gd name="connsiteX34" fmla="*/ 4450 w 9628"/>
              <a:gd name="connsiteY34" fmla="*/ 1257 h 10000"/>
              <a:gd name="connsiteX35" fmla="*/ 4325 w 9628"/>
              <a:gd name="connsiteY35" fmla="*/ 1396 h 10000"/>
              <a:gd name="connsiteX36" fmla="*/ 4201 w 9628"/>
              <a:gd name="connsiteY36" fmla="*/ 1396 h 10000"/>
              <a:gd name="connsiteX37" fmla="*/ 3953 w 9628"/>
              <a:gd name="connsiteY37" fmla="*/ 1536 h 10000"/>
              <a:gd name="connsiteX38" fmla="*/ 3705 w 9628"/>
              <a:gd name="connsiteY38" fmla="*/ 1536 h 10000"/>
              <a:gd name="connsiteX39" fmla="*/ 3456 w 9628"/>
              <a:gd name="connsiteY39" fmla="*/ 1675 h 10000"/>
              <a:gd name="connsiteX40" fmla="*/ 2232 w 9628"/>
              <a:gd name="connsiteY40" fmla="*/ 2216 h 10000"/>
              <a:gd name="connsiteX41" fmla="*/ 992 w 9628"/>
              <a:gd name="connsiteY41" fmla="*/ 2775 h 10000"/>
              <a:gd name="connsiteX42" fmla="*/ 619 w 9628"/>
              <a:gd name="connsiteY42" fmla="*/ 2914 h 10000"/>
              <a:gd name="connsiteX43" fmla="*/ 0 w 9628"/>
              <a:gd name="connsiteY43" fmla="*/ 2356 h 10000"/>
              <a:gd name="connsiteX44" fmla="*/ 371 w 9628"/>
              <a:gd name="connsiteY44" fmla="*/ 2216 h 10000"/>
              <a:gd name="connsiteX45" fmla="*/ 744 w 9628"/>
              <a:gd name="connsiteY45" fmla="*/ 2077 h 10000"/>
              <a:gd name="connsiteX46" fmla="*/ 1239 w 9628"/>
              <a:gd name="connsiteY46" fmla="*/ 1937 h 10000"/>
              <a:gd name="connsiteX47" fmla="*/ 1736 w 9628"/>
              <a:gd name="connsiteY47" fmla="*/ 1675 h 10000"/>
              <a:gd name="connsiteX48" fmla="*/ 2108 w 9628"/>
              <a:gd name="connsiteY48" fmla="*/ 1536 h 10000"/>
              <a:gd name="connsiteX49" fmla="*/ 2465 w 9628"/>
              <a:gd name="connsiteY49" fmla="*/ 1396 h 10000"/>
              <a:gd name="connsiteX50" fmla="*/ 2836 w 9628"/>
              <a:gd name="connsiteY50" fmla="*/ 1257 h 10000"/>
              <a:gd name="connsiteX51" fmla="*/ 3084 w 9628"/>
              <a:gd name="connsiteY51" fmla="*/ 1117 h 10000"/>
              <a:gd name="connsiteX52" fmla="*/ 3333 w 9628"/>
              <a:gd name="connsiteY52" fmla="*/ 1117 h 10000"/>
              <a:gd name="connsiteX53" fmla="*/ 3582 w 9628"/>
              <a:gd name="connsiteY53" fmla="*/ 977 h 10000"/>
              <a:gd name="connsiteX54" fmla="*/ 3829 w 9628"/>
              <a:gd name="connsiteY54" fmla="*/ 838 h 10000"/>
              <a:gd name="connsiteX55" fmla="*/ 4201 w 9628"/>
              <a:gd name="connsiteY55" fmla="*/ 698 h 10000"/>
              <a:gd name="connsiteX56" fmla="*/ 4450 w 9628"/>
              <a:gd name="connsiteY56" fmla="*/ 558 h 10000"/>
              <a:gd name="connsiteX57" fmla="*/ 4698 w 9628"/>
              <a:gd name="connsiteY57" fmla="*/ 419 h 10000"/>
              <a:gd name="connsiteX58" fmla="*/ 4821 w 9628"/>
              <a:gd name="connsiteY58" fmla="*/ 279 h 10000"/>
              <a:gd name="connsiteX59" fmla="*/ 4946 w 9628"/>
              <a:gd name="connsiteY59" fmla="*/ 140 h 10000"/>
              <a:gd name="connsiteX60" fmla="*/ 4946 w 9628"/>
              <a:gd name="connsiteY60" fmla="*/ 0 h 10000"/>
              <a:gd name="connsiteX61" fmla="*/ 5070 w 9628"/>
              <a:gd name="connsiteY61" fmla="*/ 0 h 10000"/>
              <a:gd name="connsiteX62" fmla="*/ 5192 w 9628"/>
              <a:gd name="connsiteY62" fmla="*/ 0 h 10000"/>
              <a:gd name="connsiteX63" fmla="*/ 5318 w 9628"/>
              <a:gd name="connsiteY63" fmla="*/ 0 h 10000"/>
              <a:gd name="connsiteX64" fmla="*/ 5426 w 9628"/>
              <a:gd name="connsiteY64" fmla="*/ 140 h 10000"/>
              <a:gd name="connsiteX65" fmla="*/ 5551 w 9628"/>
              <a:gd name="connsiteY65" fmla="*/ 140 h 10000"/>
              <a:gd name="connsiteX66" fmla="*/ 5674 w 9628"/>
              <a:gd name="connsiteY66" fmla="*/ 419 h 10000"/>
              <a:gd name="connsiteX67" fmla="*/ 5797 w 9628"/>
              <a:gd name="connsiteY67" fmla="*/ 558 h 10000"/>
              <a:gd name="connsiteX68" fmla="*/ 5923 w 9628"/>
              <a:gd name="connsiteY68" fmla="*/ 698 h 10000"/>
              <a:gd name="connsiteX69" fmla="*/ 6046 w 9628"/>
              <a:gd name="connsiteY69" fmla="*/ 838 h 10000"/>
              <a:gd name="connsiteX70" fmla="*/ 6046 w 9628"/>
              <a:gd name="connsiteY70" fmla="*/ 977 h 10000"/>
              <a:gd name="connsiteX71" fmla="*/ 6046 w 9628"/>
              <a:gd name="connsiteY71" fmla="*/ 1117 h 10000"/>
              <a:gd name="connsiteX72" fmla="*/ 5923 w 9628"/>
              <a:gd name="connsiteY72" fmla="*/ 1117 h 10000"/>
              <a:gd name="connsiteX73" fmla="*/ 5797 w 9628"/>
              <a:gd name="connsiteY73" fmla="*/ 1257 h 10000"/>
              <a:gd name="connsiteX74" fmla="*/ 5797 w 9628"/>
              <a:gd name="connsiteY74" fmla="*/ 1396 h 10000"/>
              <a:gd name="connsiteX75" fmla="*/ 5674 w 9628"/>
              <a:gd name="connsiteY75" fmla="*/ 1536 h 10000"/>
              <a:gd name="connsiteX76" fmla="*/ 5551 w 9628"/>
              <a:gd name="connsiteY76" fmla="*/ 1798 h 10000"/>
              <a:gd name="connsiteX77" fmla="*/ 5426 w 9628"/>
              <a:gd name="connsiteY77" fmla="*/ 2216 h 10000"/>
              <a:gd name="connsiteX78" fmla="*/ 5318 w 9628"/>
              <a:gd name="connsiteY78" fmla="*/ 2635 h 10000"/>
              <a:gd name="connsiteX79" fmla="*/ 5192 w 9628"/>
              <a:gd name="connsiteY79" fmla="*/ 3054 h 10000"/>
              <a:gd name="connsiteX80" fmla="*/ 5070 w 9628"/>
              <a:gd name="connsiteY80" fmla="*/ 3613 h 10000"/>
              <a:gd name="connsiteX81" fmla="*/ 4946 w 9628"/>
              <a:gd name="connsiteY81" fmla="*/ 4171 h 10000"/>
              <a:gd name="connsiteX82" fmla="*/ 4821 w 9628"/>
              <a:gd name="connsiteY82" fmla="*/ 4729 h 10000"/>
              <a:gd name="connsiteX83" fmla="*/ 4821 w 9628"/>
              <a:gd name="connsiteY83" fmla="*/ 5271 h 10000"/>
              <a:gd name="connsiteX84" fmla="*/ 4821 w 9628"/>
              <a:gd name="connsiteY84" fmla="*/ 5689 h 10000"/>
              <a:gd name="connsiteX85" fmla="*/ 4698 w 9628"/>
              <a:gd name="connsiteY85" fmla="*/ 6248 h 10000"/>
              <a:gd name="connsiteX86" fmla="*/ 4698 w 9628"/>
              <a:gd name="connsiteY86" fmla="*/ 6667 h 10000"/>
              <a:gd name="connsiteX87" fmla="*/ 4698 w 9628"/>
              <a:gd name="connsiteY87" fmla="*/ 6946 h 10000"/>
              <a:gd name="connsiteX88" fmla="*/ 4698 w 9628"/>
              <a:gd name="connsiteY88" fmla="*/ 7365 h 10000"/>
              <a:gd name="connsiteX89" fmla="*/ 4821 w 9628"/>
              <a:gd name="connsiteY89" fmla="*/ 7644 h 10000"/>
              <a:gd name="connsiteX90" fmla="*/ 4821 w 9628"/>
              <a:gd name="connsiteY90" fmla="*/ 7784 h 10000"/>
              <a:gd name="connsiteX91" fmla="*/ 4946 w 9628"/>
              <a:gd name="connsiteY91" fmla="*/ 8063 h 10000"/>
              <a:gd name="connsiteX92" fmla="*/ 5070 w 9628"/>
              <a:gd name="connsiteY92" fmla="*/ 8202 h 10000"/>
              <a:gd name="connsiteX93" fmla="*/ 5192 w 9628"/>
              <a:gd name="connsiteY93" fmla="*/ 8342 h 10000"/>
              <a:gd name="connsiteX94" fmla="*/ 5674 w 9628"/>
              <a:gd name="connsiteY94" fmla="*/ 8604 h 10000"/>
              <a:gd name="connsiteX95" fmla="*/ 5923 w 9628"/>
              <a:gd name="connsiteY95" fmla="*/ 8743 h 10000"/>
              <a:gd name="connsiteX96" fmla="*/ 6170 w 9628"/>
              <a:gd name="connsiteY96" fmla="*/ 8743 h 10000"/>
              <a:gd name="connsiteX97" fmla="*/ 6419 w 9628"/>
              <a:gd name="connsiteY97" fmla="*/ 8883 h 10000"/>
              <a:gd name="connsiteX98" fmla="*/ 6791 w 9628"/>
              <a:gd name="connsiteY98" fmla="*/ 8883 h 10000"/>
              <a:gd name="connsiteX99" fmla="*/ 7038 w 9628"/>
              <a:gd name="connsiteY99" fmla="*/ 8743 h 10000"/>
              <a:gd name="connsiteX100" fmla="*/ 7410 w 9628"/>
              <a:gd name="connsiteY100" fmla="*/ 8743 h 10000"/>
              <a:gd name="connsiteX101" fmla="*/ 7783 w 9628"/>
              <a:gd name="connsiteY101" fmla="*/ 8604 h 10000"/>
              <a:gd name="connsiteX102" fmla="*/ 8031 w 9628"/>
              <a:gd name="connsiteY102" fmla="*/ 8604 h 10000"/>
              <a:gd name="connsiteX103" fmla="*/ 8279 w 9628"/>
              <a:gd name="connsiteY103" fmla="*/ 8342 h 10000"/>
              <a:gd name="connsiteX104" fmla="*/ 8388 w 9628"/>
              <a:gd name="connsiteY104" fmla="*/ 8202 h 10000"/>
              <a:gd name="connsiteX105" fmla="*/ 8511 w 9628"/>
              <a:gd name="connsiteY105" fmla="*/ 7923 h 10000"/>
              <a:gd name="connsiteX106" fmla="*/ 8635 w 9628"/>
              <a:gd name="connsiteY106" fmla="*/ 7644 h 10000"/>
              <a:gd name="connsiteX107" fmla="*/ 8760 w 9628"/>
              <a:gd name="connsiteY107" fmla="*/ 7086 h 10000"/>
              <a:gd name="connsiteX108" fmla="*/ 8760 w 9628"/>
              <a:gd name="connsiteY108" fmla="*/ 6527 h 10000"/>
              <a:gd name="connsiteX109" fmla="*/ 8883 w 9628"/>
              <a:gd name="connsiteY109" fmla="*/ 6248 h 10000"/>
              <a:gd name="connsiteX110" fmla="*/ 8883 w 9628"/>
              <a:gd name="connsiteY110" fmla="*/ 5969 h 10000"/>
              <a:gd name="connsiteX111" fmla="*/ 8883 w 9628"/>
              <a:gd name="connsiteY111" fmla="*/ 5829 h 10000"/>
              <a:gd name="connsiteX112" fmla="*/ 9008 w 9628"/>
              <a:gd name="connsiteY112" fmla="*/ 5689 h 10000"/>
              <a:gd name="connsiteX113" fmla="*/ 9008 w 9628"/>
              <a:gd name="connsiteY113" fmla="*/ 5550 h 10000"/>
              <a:gd name="connsiteX114" fmla="*/ 9008 w 9628"/>
              <a:gd name="connsiteY114" fmla="*/ 5410 h 10000"/>
              <a:gd name="connsiteX115" fmla="*/ 9008 w 9628"/>
              <a:gd name="connsiteY115" fmla="*/ 5410 h 10000"/>
              <a:gd name="connsiteX116" fmla="*/ 9132 w 9628"/>
              <a:gd name="connsiteY116" fmla="*/ 5410 h 10000"/>
              <a:gd name="connsiteX117" fmla="*/ 9132 w 9628"/>
              <a:gd name="connsiteY117" fmla="*/ 5410 h 10000"/>
              <a:gd name="connsiteX118" fmla="*/ 9132 w 9628"/>
              <a:gd name="connsiteY118" fmla="*/ 5550 h 10000"/>
              <a:gd name="connsiteX119" fmla="*/ 9256 w 9628"/>
              <a:gd name="connsiteY119" fmla="*/ 5689 h 10000"/>
              <a:gd name="connsiteX120" fmla="*/ 9256 w 9628"/>
              <a:gd name="connsiteY120" fmla="*/ 5829 h 10000"/>
              <a:gd name="connsiteX121" fmla="*/ 9256 w 9628"/>
              <a:gd name="connsiteY121" fmla="*/ 6108 h 10000"/>
              <a:gd name="connsiteX122" fmla="*/ 9256 w 9628"/>
              <a:gd name="connsiteY122" fmla="*/ 6387 h 10000"/>
              <a:gd name="connsiteX123" fmla="*/ 9256 w 9628"/>
              <a:gd name="connsiteY123" fmla="*/ 6667 h 10000"/>
              <a:gd name="connsiteX124" fmla="*/ 9379 w 9628"/>
              <a:gd name="connsiteY124" fmla="*/ 7225 h 10000"/>
              <a:gd name="connsiteX125" fmla="*/ 9379 w 9628"/>
              <a:gd name="connsiteY125" fmla="*/ 7644 h 10000"/>
              <a:gd name="connsiteX126" fmla="*/ 9505 w 9628"/>
              <a:gd name="connsiteY126" fmla="*/ 8063 h 10000"/>
              <a:gd name="connsiteX127" fmla="*/ 9628 w 9628"/>
              <a:gd name="connsiteY127" fmla="*/ 8342 h 10000"/>
              <a:gd name="connsiteX128" fmla="*/ 9628 w 9628"/>
              <a:gd name="connsiteY128" fmla="*/ 8604 h 10000"/>
              <a:gd name="connsiteX129" fmla="*/ 9628 w 9628"/>
              <a:gd name="connsiteY129" fmla="*/ 8743 h 10000"/>
              <a:gd name="connsiteX130" fmla="*/ 9628 w 9628"/>
              <a:gd name="connsiteY130" fmla="*/ 8883 h 10000"/>
              <a:gd name="connsiteX131" fmla="*/ 9505 w 9628"/>
              <a:gd name="connsiteY131" fmla="*/ 8883 h 10000"/>
              <a:gd name="connsiteX132" fmla="*/ 9379 w 9628"/>
              <a:gd name="connsiteY132" fmla="*/ 9023 h 10000"/>
              <a:gd name="connsiteX133" fmla="*/ 9256 w 9628"/>
              <a:gd name="connsiteY133" fmla="*/ 9162 h 10000"/>
              <a:gd name="connsiteX134" fmla="*/ 9132 w 9628"/>
              <a:gd name="connsiteY134" fmla="*/ 9302 h 10000"/>
              <a:gd name="connsiteX135" fmla="*/ 8883 w 9628"/>
              <a:gd name="connsiteY135" fmla="*/ 9442 h 10000"/>
              <a:gd name="connsiteX136" fmla="*/ 8388 w 9628"/>
              <a:gd name="connsiteY136" fmla="*/ 9721 h 10000"/>
              <a:gd name="connsiteX137" fmla="*/ 7907 w 9628"/>
              <a:gd name="connsiteY137" fmla="*/ 9860 h 10000"/>
              <a:gd name="connsiteX138" fmla="*/ 7535 w 9628"/>
              <a:gd name="connsiteY138" fmla="*/ 9860 h 10000"/>
              <a:gd name="connsiteX139" fmla="*/ 7038 w 9628"/>
              <a:gd name="connsiteY139" fmla="*/ 10000 h 10000"/>
              <a:gd name="connsiteX140" fmla="*/ 7038 w 9628"/>
              <a:gd name="connsiteY140" fmla="*/ 10000 h 10000"/>
              <a:gd name="connsiteX0" fmla="*/ 6925 w 9615"/>
              <a:gd name="connsiteY0" fmla="*/ 10000 h 10000"/>
              <a:gd name="connsiteX1" fmla="*/ 6540 w 9615"/>
              <a:gd name="connsiteY1" fmla="*/ 10000 h 10000"/>
              <a:gd name="connsiteX2" fmla="*/ 6153 w 9615"/>
              <a:gd name="connsiteY2" fmla="*/ 10000 h 10000"/>
              <a:gd name="connsiteX3" fmla="*/ 5767 w 9615"/>
              <a:gd name="connsiteY3" fmla="*/ 9860 h 10000"/>
              <a:gd name="connsiteX4" fmla="*/ 5380 w 9615"/>
              <a:gd name="connsiteY4" fmla="*/ 9721 h 10000"/>
              <a:gd name="connsiteX5" fmla="*/ 5008 w 9615"/>
              <a:gd name="connsiteY5" fmla="*/ 9581 h 10000"/>
              <a:gd name="connsiteX6" fmla="*/ 4752 w 9615"/>
              <a:gd name="connsiteY6" fmla="*/ 9302 h 10000"/>
              <a:gd name="connsiteX7" fmla="*/ 4495 w 9615"/>
              <a:gd name="connsiteY7" fmla="*/ 9162 h 10000"/>
              <a:gd name="connsiteX8" fmla="*/ 4365 w 9615"/>
              <a:gd name="connsiteY8" fmla="*/ 8743 h 10000"/>
              <a:gd name="connsiteX9" fmla="*/ 4107 w 9615"/>
              <a:gd name="connsiteY9" fmla="*/ 8464 h 10000"/>
              <a:gd name="connsiteX10" fmla="*/ 3978 w 9615"/>
              <a:gd name="connsiteY10" fmla="*/ 8063 h 10000"/>
              <a:gd name="connsiteX11" fmla="*/ 3978 w 9615"/>
              <a:gd name="connsiteY11" fmla="*/ 7644 h 10000"/>
              <a:gd name="connsiteX12" fmla="*/ 3850 w 9615"/>
              <a:gd name="connsiteY12" fmla="*/ 7225 h 10000"/>
              <a:gd name="connsiteX13" fmla="*/ 3850 w 9615"/>
              <a:gd name="connsiteY13" fmla="*/ 6806 h 10000"/>
              <a:gd name="connsiteX14" fmla="*/ 3850 w 9615"/>
              <a:gd name="connsiteY14" fmla="*/ 6387 h 10000"/>
              <a:gd name="connsiteX15" fmla="*/ 3978 w 9615"/>
              <a:gd name="connsiteY15" fmla="*/ 5689 h 10000"/>
              <a:gd name="connsiteX16" fmla="*/ 3978 w 9615"/>
              <a:gd name="connsiteY16" fmla="*/ 5550 h 10000"/>
              <a:gd name="connsiteX17" fmla="*/ 3978 w 9615"/>
              <a:gd name="connsiteY17" fmla="*/ 5271 h 10000"/>
              <a:gd name="connsiteX18" fmla="*/ 4107 w 9615"/>
              <a:gd name="connsiteY18" fmla="*/ 5009 h 10000"/>
              <a:gd name="connsiteX19" fmla="*/ 4107 w 9615"/>
              <a:gd name="connsiteY19" fmla="*/ 4729 h 10000"/>
              <a:gd name="connsiteX20" fmla="*/ 4107 w 9615"/>
              <a:gd name="connsiteY20" fmla="*/ 4450 h 10000"/>
              <a:gd name="connsiteX21" fmla="*/ 4237 w 9615"/>
              <a:gd name="connsiteY21" fmla="*/ 4031 h 10000"/>
              <a:gd name="connsiteX22" fmla="*/ 4237 w 9615"/>
              <a:gd name="connsiteY22" fmla="*/ 3613 h 10000"/>
              <a:gd name="connsiteX23" fmla="*/ 4365 w 9615"/>
              <a:gd name="connsiteY23" fmla="*/ 3194 h 10000"/>
              <a:gd name="connsiteX24" fmla="*/ 4365 w 9615"/>
              <a:gd name="connsiteY24" fmla="*/ 2775 h 10000"/>
              <a:gd name="connsiteX25" fmla="*/ 4365 w 9615"/>
              <a:gd name="connsiteY25" fmla="*/ 2356 h 10000"/>
              <a:gd name="connsiteX26" fmla="*/ 4495 w 9615"/>
              <a:gd name="connsiteY26" fmla="*/ 2077 h 10000"/>
              <a:gd name="connsiteX27" fmla="*/ 4495 w 9615"/>
              <a:gd name="connsiteY27" fmla="*/ 1798 h 10000"/>
              <a:gd name="connsiteX28" fmla="*/ 4495 w 9615"/>
              <a:gd name="connsiteY28" fmla="*/ 1536 h 10000"/>
              <a:gd name="connsiteX29" fmla="*/ 4495 w 9615"/>
              <a:gd name="connsiteY29" fmla="*/ 1396 h 10000"/>
              <a:gd name="connsiteX30" fmla="*/ 4495 w 9615"/>
              <a:gd name="connsiteY30" fmla="*/ 1257 h 10000"/>
              <a:gd name="connsiteX31" fmla="*/ 4495 w 9615"/>
              <a:gd name="connsiteY31" fmla="*/ 1257 h 10000"/>
              <a:gd name="connsiteX32" fmla="*/ 4495 w 9615"/>
              <a:gd name="connsiteY32" fmla="*/ 1257 h 10000"/>
              <a:gd name="connsiteX33" fmla="*/ 4365 w 9615"/>
              <a:gd name="connsiteY33" fmla="*/ 1257 h 10000"/>
              <a:gd name="connsiteX34" fmla="*/ 4237 w 9615"/>
              <a:gd name="connsiteY34" fmla="*/ 1257 h 10000"/>
              <a:gd name="connsiteX35" fmla="*/ 4107 w 9615"/>
              <a:gd name="connsiteY35" fmla="*/ 1396 h 10000"/>
              <a:gd name="connsiteX36" fmla="*/ 3978 w 9615"/>
              <a:gd name="connsiteY36" fmla="*/ 1396 h 10000"/>
              <a:gd name="connsiteX37" fmla="*/ 3721 w 9615"/>
              <a:gd name="connsiteY37" fmla="*/ 1536 h 10000"/>
              <a:gd name="connsiteX38" fmla="*/ 3463 w 9615"/>
              <a:gd name="connsiteY38" fmla="*/ 1536 h 10000"/>
              <a:gd name="connsiteX39" fmla="*/ 3205 w 9615"/>
              <a:gd name="connsiteY39" fmla="*/ 1675 h 10000"/>
              <a:gd name="connsiteX40" fmla="*/ 1933 w 9615"/>
              <a:gd name="connsiteY40" fmla="*/ 2216 h 10000"/>
              <a:gd name="connsiteX41" fmla="*/ 645 w 9615"/>
              <a:gd name="connsiteY41" fmla="*/ 2775 h 10000"/>
              <a:gd name="connsiteX42" fmla="*/ 258 w 9615"/>
              <a:gd name="connsiteY42" fmla="*/ 2914 h 10000"/>
              <a:gd name="connsiteX43" fmla="*/ 0 w 9615"/>
              <a:gd name="connsiteY43" fmla="*/ 2216 h 10000"/>
              <a:gd name="connsiteX44" fmla="*/ 388 w 9615"/>
              <a:gd name="connsiteY44" fmla="*/ 2077 h 10000"/>
              <a:gd name="connsiteX45" fmla="*/ 902 w 9615"/>
              <a:gd name="connsiteY45" fmla="*/ 1937 h 10000"/>
              <a:gd name="connsiteX46" fmla="*/ 1418 w 9615"/>
              <a:gd name="connsiteY46" fmla="*/ 1675 h 10000"/>
              <a:gd name="connsiteX47" fmla="*/ 1804 w 9615"/>
              <a:gd name="connsiteY47" fmla="*/ 1536 h 10000"/>
              <a:gd name="connsiteX48" fmla="*/ 2175 w 9615"/>
              <a:gd name="connsiteY48" fmla="*/ 1396 h 10000"/>
              <a:gd name="connsiteX49" fmla="*/ 2561 w 9615"/>
              <a:gd name="connsiteY49" fmla="*/ 1257 h 10000"/>
              <a:gd name="connsiteX50" fmla="*/ 2818 w 9615"/>
              <a:gd name="connsiteY50" fmla="*/ 1117 h 10000"/>
              <a:gd name="connsiteX51" fmla="*/ 3077 w 9615"/>
              <a:gd name="connsiteY51" fmla="*/ 1117 h 10000"/>
              <a:gd name="connsiteX52" fmla="*/ 3335 w 9615"/>
              <a:gd name="connsiteY52" fmla="*/ 977 h 10000"/>
              <a:gd name="connsiteX53" fmla="*/ 3592 w 9615"/>
              <a:gd name="connsiteY53" fmla="*/ 838 h 10000"/>
              <a:gd name="connsiteX54" fmla="*/ 3978 w 9615"/>
              <a:gd name="connsiteY54" fmla="*/ 698 h 10000"/>
              <a:gd name="connsiteX55" fmla="*/ 4237 w 9615"/>
              <a:gd name="connsiteY55" fmla="*/ 558 h 10000"/>
              <a:gd name="connsiteX56" fmla="*/ 4495 w 9615"/>
              <a:gd name="connsiteY56" fmla="*/ 419 h 10000"/>
              <a:gd name="connsiteX57" fmla="*/ 4622 w 9615"/>
              <a:gd name="connsiteY57" fmla="*/ 279 h 10000"/>
              <a:gd name="connsiteX58" fmla="*/ 4752 w 9615"/>
              <a:gd name="connsiteY58" fmla="*/ 140 h 10000"/>
              <a:gd name="connsiteX59" fmla="*/ 4752 w 9615"/>
              <a:gd name="connsiteY59" fmla="*/ 0 h 10000"/>
              <a:gd name="connsiteX60" fmla="*/ 4881 w 9615"/>
              <a:gd name="connsiteY60" fmla="*/ 0 h 10000"/>
              <a:gd name="connsiteX61" fmla="*/ 5008 w 9615"/>
              <a:gd name="connsiteY61" fmla="*/ 0 h 10000"/>
              <a:gd name="connsiteX62" fmla="*/ 5138 w 9615"/>
              <a:gd name="connsiteY62" fmla="*/ 0 h 10000"/>
              <a:gd name="connsiteX63" fmla="*/ 5251 w 9615"/>
              <a:gd name="connsiteY63" fmla="*/ 140 h 10000"/>
              <a:gd name="connsiteX64" fmla="*/ 5380 w 9615"/>
              <a:gd name="connsiteY64" fmla="*/ 140 h 10000"/>
              <a:gd name="connsiteX65" fmla="*/ 5508 w 9615"/>
              <a:gd name="connsiteY65" fmla="*/ 419 h 10000"/>
              <a:gd name="connsiteX66" fmla="*/ 5636 w 9615"/>
              <a:gd name="connsiteY66" fmla="*/ 558 h 10000"/>
              <a:gd name="connsiteX67" fmla="*/ 5767 w 9615"/>
              <a:gd name="connsiteY67" fmla="*/ 698 h 10000"/>
              <a:gd name="connsiteX68" fmla="*/ 5895 w 9615"/>
              <a:gd name="connsiteY68" fmla="*/ 838 h 10000"/>
              <a:gd name="connsiteX69" fmla="*/ 5895 w 9615"/>
              <a:gd name="connsiteY69" fmla="*/ 977 h 10000"/>
              <a:gd name="connsiteX70" fmla="*/ 5895 w 9615"/>
              <a:gd name="connsiteY70" fmla="*/ 1117 h 10000"/>
              <a:gd name="connsiteX71" fmla="*/ 5767 w 9615"/>
              <a:gd name="connsiteY71" fmla="*/ 1117 h 10000"/>
              <a:gd name="connsiteX72" fmla="*/ 5636 w 9615"/>
              <a:gd name="connsiteY72" fmla="*/ 1257 h 10000"/>
              <a:gd name="connsiteX73" fmla="*/ 5636 w 9615"/>
              <a:gd name="connsiteY73" fmla="*/ 1396 h 10000"/>
              <a:gd name="connsiteX74" fmla="*/ 5508 w 9615"/>
              <a:gd name="connsiteY74" fmla="*/ 1536 h 10000"/>
              <a:gd name="connsiteX75" fmla="*/ 5380 w 9615"/>
              <a:gd name="connsiteY75" fmla="*/ 1798 h 10000"/>
              <a:gd name="connsiteX76" fmla="*/ 5251 w 9615"/>
              <a:gd name="connsiteY76" fmla="*/ 2216 h 10000"/>
              <a:gd name="connsiteX77" fmla="*/ 5138 w 9615"/>
              <a:gd name="connsiteY77" fmla="*/ 2635 h 10000"/>
              <a:gd name="connsiteX78" fmla="*/ 5008 w 9615"/>
              <a:gd name="connsiteY78" fmla="*/ 3054 h 10000"/>
              <a:gd name="connsiteX79" fmla="*/ 4881 w 9615"/>
              <a:gd name="connsiteY79" fmla="*/ 3613 h 10000"/>
              <a:gd name="connsiteX80" fmla="*/ 4752 w 9615"/>
              <a:gd name="connsiteY80" fmla="*/ 4171 h 10000"/>
              <a:gd name="connsiteX81" fmla="*/ 4622 w 9615"/>
              <a:gd name="connsiteY81" fmla="*/ 4729 h 10000"/>
              <a:gd name="connsiteX82" fmla="*/ 4622 w 9615"/>
              <a:gd name="connsiteY82" fmla="*/ 5271 h 10000"/>
              <a:gd name="connsiteX83" fmla="*/ 4622 w 9615"/>
              <a:gd name="connsiteY83" fmla="*/ 5689 h 10000"/>
              <a:gd name="connsiteX84" fmla="*/ 4495 w 9615"/>
              <a:gd name="connsiteY84" fmla="*/ 6248 h 10000"/>
              <a:gd name="connsiteX85" fmla="*/ 4495 w 9615"/>
              <a:gd name="connsiteY85" fmla="*/ 6667 h 10000"/>
              <a:gd name="connsiteX86" fmla="*/ 4495 w 9615"/>
              <a:gd name="connsiteY86" fmla="*/ 6946 h 10000"/>
              <a:gd name="connsiteX87" fmla="*/ 4495 w 9615"/>
              <a:gd name="connsiteY87" fmla="*/ 7365 h 10000"/>
              <a:gd name="connsiteX88" fmla="*/ 4622 w 9615"/>
              <a:gd name="connsiteY88" fmla="*/ 7644 h 10000"/>
              <a:gd name="connsiteX89" fmla="*/ 4622 w 9615"/>
              <a:gd name="connsiteY89" fmla="*/ 7784 h 10000"/>
              <a:gd name="connsiteX90" fmla="*/ 4752 w 9615"/>
              <a:gd name="connsiteY90" fmla="*/ 8063 h 10000"/>
              <a:gd name="connsiteX91" fmla="*/ 4881 w 9615"/>
              <a:gd name="connsiteY91" fmla="*/ 8202 h 10000"/>
              <a:gd name="connsiteX92" fmla="*/ 5008 w 9615"/>
              <a:gd name="connsiteY92" fmla="*/ 8342 h 10000"/>
              <a:gd name="connsiteX93" fmla="*/ 5508 w 9615"/>
              <a:gd name="connsiteY93" fmla="*/ 8604 h 10000"/>
              <a:gd name="connsiteX94" fmla="*/ 5767 w 9615"/>
              <a:gd name="connsiteY94" fmla="*/ 8743 h 10000"/>
              <a:gd name="connsiteX95" fmla="*/ 6023 w 9615"/>
              <a:gd name="connsiteY95" fmla="*/ 8743 h 10000"/>
              <a:gd name="connsiteX96" fmla="*/ 6282 w 9615"/>
              <a:gd name="connsiteY96" fmla="*/ 8883 h 10000"/>
              <a:gd name="connsiteX97" fmla="*/ 6668 w 9615"/>
              <a:gd name="connsiteY97" fmla="*/ 8883 h 10000"/>
              <a:gd name="connsiteX98" fmla="*/ 6925 w 9615"/>
              <a:gd name="connsiteY98" fmla="*/ 8743 h 10000"/>
              <a:gd name="connsiteX99" fmla="*/ 7311 w 9615"/>
              <a:gd name="connsiteY99" fmla="*/ 8743 h 10000"/>
              <a:gd name="connsiteX100" fmla="*/ 7699 w 9615"/>
              <a:gd name="connsiteY100" fmla="*/ 8604 h 10000"/>
              <a:gd name="connsiteX101" fmla="*/ 7956 w 9615"/>
              <a:gd name="connsiteY101" fmla="*/ 8604 h 10000"/>
              <a:gd name="connsiteX102" fmla="*/ 8214 w 9615"/>
              <a:gd name="connsiteY102" fmla="*/ 8342 h 10000"/>
              <a:gd name="connsiteX103" fmla="*/ 8327 w 9615"/>
              <a:gd name="connsiteY103" fmla="*/ 8202 h 10000"/>
              <a:gd name="connsiteX104" fmla="*/ 8455 w 9615"/>
              <a:gd name="connsiteY104" fmla="*/ 7923 h 10000"/>
              <a:gd name="connsiteX105" fmla="*/ 8584 w 9615"/>
              <a:gd name="connsiteY105" fmla="*/ 7644 h 10000"/>
              <a:gd name="connsiteX106" fmla="*/ 8713 w 9615"/>
              <a:gd name="connsiteY106" fmla="*/ 7086 h 10000"/>
              <a:gd name="connsiteX107" fmla="*/ 8713 w 9615"/>
              <a:gd name="connsiteY107" fmla="*/ 6527 h 10000"/>
              <a:gd name="connsiteX108" fmla="*/ 8841 w 9615"/>
              <a:gd name="connsiteY108" fmla="*/ 6248 h 10000"/>
              <a:gd name="connsiteX109" fmla="*/ 8841 w 9615"/>
              <a:gd name="connsiteY109" fmla="*/ 5969 h 10000"/>
              <a:gd name="connsiteX110" fmla="*/ 8841 w 9615"/>
              <a:gd name="connsiteY110" fmla="*/ 5829 h 10000"/>
              <a:gd name="connsiteX111" fmla="*/ 8971 w 9615"/>
              <a:gd name="connsiteY111" fmla="*/ 5689 h 10000"/>
              <a:gd name="connsiteX112" fmla="*/ 8971 w 9615"/>
              <a:gd name="connsiteY112" fmla="*/ 5550 h 10000"/>
              <a:gd name="connsiteX113" fmla="*/ 8971 w 9615"/>
              <a:gd name="connsiteY113" fmla="*/ 5410 h 10000"/>
              <a:gd name="connsiteX114" fmla="*/ 8971 w 9615"/>
              <a:gd name="connsiteY114" fmla="*/ 5410 h 10000"/>
              <a:gd name="connsiteX115" fmla="*/ 9100 w 9615"/>
              <a:gd name="connsiteY115" fmla="*/ 5410 h 10000"/>
              <a:gd name="connsiteX116" fmla="*/ 9100 w 9615"/>
              <a:gd name="connsiteY116" fmla="*/ 5410 h 10000"/>
              <a:gd name="connsiteX117" fmla="*/ 9100 w 9615"/>
              <a:gd name="connsiteY117" fmla="*/ 5550 h 10000"/>
              <a:gd name="connsiteX118" fmla="*/ 9229 w 9615"/>
              <a:gd name="connsiteY118" fmla="*/ 5689 h 10000"/>
              <a:gd name="connsiteX119" fmla="*/ 9229 w 9615"/>
              <a:gd name="connsiteY119" fmla="*/ 5829 h 10000"/>
              <a:gd name="connsiteX120" fmla="*/ 9229 w 9615"/>
              <a:gd name="connsiteY120" fmla="*/ 6108 h 10000"/>
              <a:gd name="connsiteX121" fmla="*/ 9229 w 9615"/>
              <a:gd name="connsiteY121" fmla="*/ 6387 h 10000"/>
              <a:gd name="connsiteX122" fmla="*/ 9229 w 9615"/>
              <a:gd name="connsiteY122" fmla="*/ 6667 h 10000"/>
              <a:gd name="connsiteX123" fmla="*/ 9356 w 9615"/>
              <a:gd name="connsiteY123" fmla="*/ 7225 h 10000"/>
              <a:gd name="connsiteX124" fmla="*/ 9356 w 9615"/>
              <a:gd name="connsiteY124" fmla="*/ 7644 h 10000"/>
              <a:gd name="connsiteX125" fmla="*/ 9487 w 9615"/>
              <a:gd name="connsiteY125" fmla="*/ 8063 h 10000"/>
              <a:gd name="connsiteX126" fmla="*/ 9615 w 9615"/>
              <a:gd name="connsiteY126" fmla="*/ 8342 h 10000"/>
              <a:gd name="connsiteX127" fmla="*/ 9615 w 9615"/>
              <a:gd name="connsiteY127" fmla="*/ 8604 h 10000"/>
              <a:gd name="connsiteX128" fmla="*/ 9615 w 9615"/>
              <a:gd name="connsiteY128" fmla="*/ 8743 h 10000"/>
              <a:gd name="connsiteX129" fmla="*/ 9615 w 9615"/>
              <a:gd name="connsiteY129" fmla="*/ 8883 h 10000"/>
              <a:gd name="connsiteX130" fmla="*/ 9487 w 9615"/>
              <a:gd name="connsiteY130" fmla="*/ 8883 h 10000"/>
              <a:gd name="connsiteX131" fmla="*/ 9356 w 9615"/>
              <a:gd name="connsiteY131" fmla="*/ 9023 h 10000"/>
              <a:gd name="connsiteX132" fmla="*/ 9229 w 9615"/>
              <a:gd name="connsiteY132" fmla="*/ 9162 h 10000"/>
              <a:gd name="connsiteX133" fmla="*/ 9100 w 9615"/>
              <a:gd name="connsiteY133" fmla="*/ 9302 h 10000"/>
              <a:gd name="connsiteX134" fmla="*/ 8841 w 9615"/>
              <a:gd name="connsiteY134" fmla="*/ 9442 h 10000"/>
              <a:gd name="connsiteX135" fmla="*/ 8327 w 9615"/>
              <a:gd name="connsiteY135" fmla="*/ 9721 h 10000"/>
              <a:gd name="connsiteX136" fmla="*/ 7828 w 9615"/>
              <a:gd name="connsiteY136" fmla="*/ 9860 h 10000"/>
              <a:gd name="connsiteX137" fmla="*/ 7441 w 9615"/>
              <a:gd name="connsiteY137" fmla="*/ 9860 h 10000"/>
              <a:gd name="connsiteX138" fmla="*/ 6925 w 9615"/>
              <a:gd name="connsiteY138" fmla="*/ 10000 h 10000"/>
              <a:gd name="connsiteX139" fmla="*/ 6925 w 9615"/>
              <a:gd name="connsiteY139" fmla="*/ 10000 h 10000"/>
              <a:gd name="connsiteX0" fmla="*/ 6978 w 9776"/>
              <a:gd name="connsiteY0" fmla="*/ 10000 h 10000"/>
              <a:gd name="connsiteX1" fmla="*/ 6578 w 9776"/>
              <a:gd name="connsiteY1" fmla="*/ 10000 h 10000"/>
              <a:gd name="connsiteX2" fmla="*/ 6175 w 9776"/>
              <a:gd name="connsiteY2" fmla="*/ 10000 h 10000"/>
              <a:gd name="connsiteX3" fmla="*/ 5774 w 9776"/>
              <a:gd name="connsiteY3" fmla="*/ 9860 h 10000"/>
              <a:gd name="connsiteX4" fmla="*/ 5371 w 9776"/>
              <a:gd name="connsiteY4" fmla="*/ 9721 h 10000"/>
              <a:gd name="connsiteX5" fmla="*/ 4985 w 9776"/>
              <a:gd name="connsiteY5" fmla="*/ 9581 h 10000"/>
              <a:gd name="connsiteX6" fmla="*/ 4718 w 9776"/>
              <a:gd name="connsiteY6" fmla="*/ 9302 h 10000"/>
              <a:gd name="connsiteX7" fmla="*/ 4451 w 9776"/>
              <a:gd name="connsiteY7" fmla="*/ 9162 h 10000"/>
              <a:gd name="connsiteX8" fmla="*/ 4316 w 9776"/>
              <a:gd name="connsiteY8" fmla="*/ 8743 h 10000"/>
              <a:gd name="connsiteX9" fmla="*/ 4047 w 9776"/>
              <a:gd name="connsiteY9" fmla="*/ 8464 h 10000"/>
              <a:gd name="connsiteX10" fmla="*/ 3913 w 9776"/>
              <a:gd name="connsiteY10" fmla="*/ 8063 h 10000"/>
              <a:gd name="connsiteX11" fmla="*/ 3913 w 9776"/>
              <a:gd name="connsiteY11" fmla="*/ 7644 h 10000"/>
              <a:gd name="connsiteX12" fmla="*/ 3780 w 9776"/>
              <a:gd name="connsiteY12" fmla="*/ 7225 h 10000"/>
              <a:gd name="connsiteX13" fmla="*/ 3780 w 9776"/>
              <a:gd name="connsiteY13" fmla="*/ 6806 h 10000"/>
              <a:gd name="connsiteX14" fmla="*/ 3780 w 9776"/>
              <a:gd name="connsiteY14" fmla="*/ 6387 h 10000"/>
              <a:gd name="connsiteX15" fmla="*/ 3913 w 9776"/>
              <a:gd name="connsiteY15" fmla="*/ 5689 h 10000"/>
              <a:gd name="connsiteX16" fmla="*/ 3913 w 9776"/>
              <a:gd name="connsiteY16" fmla="*/ 5550 h 10000"/>
              <a:gd name="connsiteX17" fmla="*/ 3913 w 9776"/>
              <a:gd name="connsiteY17" fmla="*/ 5271 h 10000"/>
              <a:gd name="connsiteX18" fmla="*/ 4047 w 9776"/>
              <a:gd name="connsiteY18" fmla="*/ 5009 h 10000"/>
              <a:gd name="connsiteX19" fmla="*/ 4047 w 9776"/>
              <a:gd name="connsiteY19" fmla="*/ 4729 h 10000"/>
              <a:gd name="connsiteX20" fmla="*/ 4047 w 9776"/>
              <a:gd name="connsiteY20" fmla="*/ 4450 h 10000"/>
              <a:gd name="connsiteX21" fmla="*/ 4183 w 9776"/>
              <a:gd name="connsiteY21" fmla="*/ 4031 h 10000"/>
              <a:gd name="connsiteX22" fmla="*/ 4183 w 9776"/>
              <a:gd name="connsiteY22" fmla="*/ 3613 h 10000"/>
              <a:gd name="connsiteX23" fmla="*/ 4316 w 9776"/>
              <a:gd name="connsiteY23" fmla="*/ 3194 h 10000"/>
              <a:gd name="connsiteX24" fmla="*/ 4316 w 9776"/>
              <a:gd name="connsiteY24" fmla="*/ 2775 h 10000"/>
              <a:gd name="connsiteX25" fmla="*/ 4316 w 9776"/>
              <a:gd name="connsiteY25" fmla="*/ 2356 h 10000"/>
              <a:gd name="connsiteX26" fmla="*/ 4451 w 9776"/>
              <a:gd name="connsiteY26" fmla="*/ 2077 h 10000"/>
              <a:gd name="connsiteX27" fmla="*/ 4451 w 9776"/>
              <a:gd name="connsiteY27" fmla="*/ 1798 h 10000"/>
              <a:gd name="connsiteX28" fmla="*/ 4451 w 9776"/>
              <a:gd name="connsiteY28" fmla="*/ 1536 h 10000"/>
              <a:gd name="connsiteX29" fmla="*/ 4451 w 9776"/>
              <a:gd name="connsiteY29" fmla="*/ 1396 h 10000"/>
              <a:gd name="connsiteX30" fmla="*/ 4451 w 9776"/>
              <a:gd name="connsiteY30" fmla="*/ 1257 h 10000"/>
              <a:gd name="connsiteX31" fmla="*/ 4451 w 9776"/>
              <a:gd name="connsiteY31" fmla="*/ 1257 h 10000"/>
              <a:gd name="connsiteX32" fmla="*/ 4451 w 9776"/>
              <a:gd name="connsiteY32" fmla="*/ 1257 h 10000"/>
              <a:gd name="connsiteX33" fmla="*/ 4316 w 9776"/>
              <a:gd name="connsiteY33" fmla="*/ 1257 h 10000"/>
              <a:gd name="connsiteX34" fmla="*/ 4183 w 9776"/>
              <a:gd name="connsiteY34" fmla="*/ 1257 h 10000"/>
              <a:gd name="connsiteX35" fmla="*/ 4047 w 9776"/>
              <a:gd name="connsiteY35" fmla="*/ 1396 h 10000"/>
              <a:gd name="connsiteX36" fmla="*/ 3913 w 9776"/>
              <a:gd name="connsiteY36" fmla="*/ 1396 h 10000"/>
              <a:gd name="connsiteX37" fmla="*/ 3646 w 9776"/>
              <a:gd name="connsiteY37" fmla="*/ 1536 h 10000"/>
              <a:gd name="connsiteX38" fmla="*/ 3378 w 9776"/>
              <a:gd name="connsiteY38" fmla="*/ 1536 h 10000"/>
              <a:gd name="connsiteX39" fmla="*/ 3109 w 9776"/>
              <a:gd name="connsiteY39" fmla="*/ 1675 h 10000"/>
              <a:gd name="connsiteX40" fmla="*/ 1786 w 9776"/>
              <a:gd name="connsiteY40" fmla="*/ 2216 h 10000"/>
              <a:gd name="connsiteX41" fmla="*/ 447 w 9776"/>
              <a:gd name="connsiteY41" fmla="*/ 2775 h 10000"/>
              <a:gd name="connsiteX42" fmla="*/ 44 w 9776"/>
              <a:gd name="connsiteY42" fmla="*/ 2914 h 10000"/>
              <a:gd name="connsiteX43" fmla="*/ 180 w 9776"/>
              <a:gd name="connsiteY43" fmla="*/ 2077 h 10000"/>
              <a:gd name="connsiteX44" fmla="*/ 714 w 9776"/>
              <a:gd name="connsiteY44" fmla="*/ 1937 h 10000"/>
              <a:gd name="connsiteX45" fmla="*/ 1251 w 9776"/>
              <a:gd name="connsiteY45" fmla="*/ 1675 h 10000"/>
              <a:gd name="connsiteX46" fmla="*/ 1652 w 9776"/>
              <a:gd name="connsiteY46" fmla="*/ 1536 h 10000"/>
              <a:gd name="connsiteX47" fmla="*/ 2038 w 9776"/>
              <a:gd name="connsiteY47" fmla="*/ 1396 h 10000"/>
              <a:gd name="connsiteX48" fmla="*/ 2440 w 9776"/>
              <a:gd name="connsiteY48" fmla="*/ 1257 h 10000"/>
              <a:gd name="connsiteX49" fmla="*/ 2707 w 9776"/>
              <a:gd name="connsiteY49" fmla="*/ 1117 h 10000"/>
              <a:gd name="connsiteX50" fmla="*/ 2976 w 9776"/>
              <a:gd name="connsiteY50" fmla="*/ 1117 h 10000"/>
              <a:gd name="connsiteX51" fmla="*/ 3245 w 9776"/>
              <a:gd name="connsiteY51" fmla="*/ 977 h 10000"/>
              <a:gd name="connsiteX52" fmla="*/ 3512 w 9776"/>
              <a:gd name="connsiteY52" fmla="*/ 838 h 10000"/>
              <a:gd name="connsiteX53" fmla="*/ 3913 w 9776"/>
              <a:gd name="connsiteY53" fmla="*/ 698 h 10000"/>
              <a:gd name="connsiteX54" fmla="*/ 4183 w 9776"/>
              <a:gd name="connsiteY54" fmla="*/ 558 h 10000"/>
              <a:gd name="connsiteX55" fmla="*/ 4451 w 9776"/>
              <a:gd name="connsiteY55" fmla="*/ 419 h 10000"/>
              <a:gd name="connsiteX56" fmla="*/ 4583 w 9776"/>
              <a:gd name="connsiteY56" fmla="*/ 279 h 10000"/>
              <a:gd name="connsiteX57" fmla="*/ 4718 w 9776"/>
              <a:gd name="connsiteY57" fmla="*/ 140 h 10000"/>
              <a:gd name="connsiteX58" fmla="*/ 4718 w 9776"/>
              <a:gd name="connsiteY58" fmla="*/ 0 h 10000"/>
              <a:gd name="connsiteX59" fmla="*/ 4852 w 9776"/>
              <a:gd name="connsiteY59" fmla="*/ 0 h 10000"/>
              <a:gd name="connsiteX60" fmla="*/ 4985 w 9776"/>
              <a:gd name="connsiteY60" fmla="*/ 0 h 10000"/>
              <a:gd name="connsiteX61" fmla="*/ 5120 w 9776"/>
              <a:gd name="connsiteY61" fmla="*/ 0 h 10000"/>
              <a:gd name="connsiteX62" fmla="*/ 5237 w 9776"/>
              <a:gd name="connsiteY62" fmla="*/ 140 h 10000"/>
              <a:gd name="connsiteX63" fmla="*/ 5371 w 9776"/>
              <a:gd name="connsiteY63" fmla="*/ 140 h 10000"/>
              <a:gd name="connsiteX64" fmla="*/ 5505 w 9776"/>
              <a:gd name="connsiteY64" fmla="*/ 419 h 10000"/>
              <a:gd name="connsiteX65" fmla="*/ 5638 w 9776"/>
              <a:gd name="connsiteY65" fmla="*/ 558 h 10000"/>
              <a:gd name="connsiteX66" fmla="*/ 5774 w 9776"/>
              <a:gd name="connsiteY66" fmla="*/ 698 h 10000"/>
              <a:gd name="connsiteX67" fmla="*/ 5907 w 9776"/>
              <a:gd name="connsiteY67" fmla="*/ 838 h 10000"/>
              <a:gd name="connsiteX68" fmla="*/ 5907 w 9776"/>
              <a:gd name="connsiteY68" fmla="*/ 977 h 10000"/>
              <a:gd name="connsiteX69" fmla="*/ 5907 w 9776"/>
              <a:gd name="connsiteY69" fmla="*/ 1117 h 10000"/>
              <a:gd name="connsiteX70" fmla="*/ 5774 w 9776"/>
              <a:gd name="connsiteY70" fmla="*/ 1117 h 10000"/>
              <a:gd name="connsiteX71" fmla="*/ 5638 w 9776"/>
              <a:gd name="connsiteY71" fmla="*/ 1257 h 10000"/>
              <a:gd name="connsiteX72" fmla="*/ 5638 w 9776"/>
              <a:gd name="connsiteY72" fmla="*/ 1396 h 10000"/>
              <a:gd name="connsiteX73" fmla="*/ 5505 w 9776"/>
              <a:gd name="connsiteY73" fmla="*/ 1536 h 10000"/>
              <a:gd name="connsiteX74" fmla="*/ 5371 w 9776"/>
              <a:gd name="connsiteY74" fmla="*/ 1798 h 10000"/>
              <a:gd name="connsiteX75" fmla="*/ 5237 w 9776"/>
              <a:gd name="connsiteY75" fmla="*/ 2216 h 10000"/>
              <a:gd name="connsiteX76" fmla="*/ 5120 w 9776"/>
              <a:gd name="connsiteY76" fmla="*/ 2635 h 10000"/>
              <a:gd name="connsiteX77" fmla="*/ 4985 w 9776"/>
              <a:gd name="connsiteY77" fmla="*/ 3054 h 10000"/>
              <a:gd name="connsiteX78" fmla="*/ 4852 w 9776"/>
              <a:gd name="connsiteY78" fmla="*/ 3613 h 10000"/>
              <a:gd name="connsiteX79" fmla="*/ 4718 w 9776"/>
              <a:gd name="connsiteY79" fmla="*/ 4171 h 10000"/>
              <a:gd name="connsiteX80" fmla="*/ 4583 w 9776"/>
              <a:gd name="connsiteY80" fmla="*/ 4729 h 10000"/>
              <a:gd name="connsiteX81" fmla="*/ 4583 w 9776"/>
              <a:gd name="connsiteY81" fmla="*/ 5271 h 10000"/>
              <a:gd name="connsiteX82" fmla="*/ 4583 w 9776"/>
              <a:gd name="connsiteY82" fmla="*/ 5689 h 10000"/>
              <a:gd name="connsiteX83" fmla="*/ 4451 w 9776"/>
              <a:gd name="connsiteY83" fmla="*/ 6248 h 10000"/>
              <a:gd name="connsiteX84" fmla="*/ 4451 w 9776"/>
              <a:gd name="connsiteY84" fmla="*/ 6667 h 10000"/>
              <a:gd name="connsiteX85" fmla="*/ 4451 w 9776"/>
              <a:gd name="connsiteY85" fmla="*/ 6946 h 10000"/>
              <a:gd name="connsiteX86" fmla="*/ 4451 w 9776"/>
              <a:gd name="connsiteY86" fmla="*/ 7365 h 10000"/>
              <a:gd name="connsiteX87" fmla="*/ 4583 w 9776"/>
              <a:gd name="connsiteY87" fmla="*/ 7644 h 10000"/>
              <a:gd name="connsiteX88" fmla="*/ 4583 w 9776"/>
              <a:gd name="connsiteY88" fmla="*/ 7784 h 10000"/>
              <a:gd name="connsiteX89" fmla="*/ 4718 w 9776"/>
              <a:gd name="connsiteY89" fmla="*/ 8063 h 10000"/>
              <a:gd name="connsiteX90" fmla="*/ 4852 w 9776"/>
              <a:gd name="connsiteY90" fmla="*/ 8202 h 10000"/>
              <a:gd name="connsiteX91" fmla="*/ 4985 w 9776"/>
              <a:gd name="connsiteY91" fmla="*/ 8342 h 10000"/>
              <a:gd name="connsiteX92" fmla="*/ 5505 w 9776"/>
              <a:gd name="connsiteY92" fmla="*/ 8604 h 10000"/>
              <a:gd name="connsiteX93" fmla="*/ 5774 w 9776"/>
              <a:gd name="connsiteY93" fmla="*/ 8743 h 10000"/>
              <a:gd name="connsiteX94" fmla="*/ 6040 w 9776"/>
              <a:gd name="connsiteY94" fmla="*/ 8743 h 10000"/>
              <a:gd name="connsiteX95" fmla="*/ 6310 w 9776"/>
              <a:gd name="connsiteY95" fmla="*/ 8883 h 10000"/>
              <a:gd name="connsiteX96" fmla="*/ 6711 w 9776"/>
              <a:gd name="connsiteY96" fmla="*/ 8883 h 10000"/>
              <a:gd name="connsiteX97" fmla="*/ 6978 w 9776"/>
              <a:gd name="connsiteY97" fmla="*/ 8743 h 10000"/>
              <a:gd name="connsiteX98" fmla="*/ 7380 w 9776"/>
              <a:gd name="connsiteY98" fmla="*/ 8743 h 10000"/>
              <a:gd name="connsiteX99" fmla="*/ 7783 w 9776"/>
              <a:gd name="connsiteY99" fmla="*/ 8604 h 10000"/>
              <a:gd name="connsiteX100" fmla="*/ 8051 w 9776"/>
              <a:gd name="connsiteY100" fmla="*/ 8604 h 10000"/>
              <a:gd name="connsiteX101" fmla="*/ 8319 w 9776"/>
              <a:gd name="connsiteY101" fmla="*/ 8342 h 10000"/>
              <a:gd name="connsiteX102" fmla="*/ 8436 w 9776"/>
              <a:gd name="connsiteY102" fmla="*/ 8202 h 10000"/>
              <a:gd name="connsiteX103" fmla="*/ 8570 w 9776"/>
              <a:gd name="connsiteY103" fmla="*/ 7923 h 10000"/>
              <a:gd name="connsiteX104" fmla="*/ 8704 w 9776"/>
              <a:gd name="connsiteY104" fmla="*/ 7644 h 10000"/>
              <a:gd name="connsiteX105" fmla="*/ 8838 w 9776"/>
              <a:gd name="connsiteY105" fmla="*/ 7086 h 10000"/>
              <a:gd name="connsiteX106" fmla="*/ 8838 w 9776"/>
              <a:gd name="connsiteY106" fmla="*/ 6527 h 10000"/>
              <a:gd name="connsiteX107" fmla="*/ 8971 w 9776"/>
              <a:gd name="connsiteY107" fmla="*/ 6248 h 10000"/>
              <a:gd name="connsiteX108" fmla="*/ 8971 w 9776"/>
              <a:gd name="connsiteY108" fmla="*/ 5969 h 10000"/>
              <a:gd name="connsiteX109" fmla="*/ 8971 w 9776"/>
              <a:gd name="connsiteY109" fmla="*/ 5829 h 10000"/>
              <a:gd name="connsiteX110" fmla="*/ 9106 w 9776"/>
              <a:gd name="connsiteY110" fmla="*/ 5689 h 10000"/>
              <a:gd name="connsiteX111" fmla="*/ 9106 w 9776"/>
              <a:gd name="connsiteY111" fmla="*/ 5550 h 10000"/>
              <a:gd name="connsiteX112" fmla="*/ 9106 w 9776"/>
              <a:gd name="connsiteY112" fmla="*/ 5410 h 10000"/>
              <a:gd name="connsiteX113" fmla="*/ 9106 w 9776"/>
              <a:gd name="connsiteY113" fmla="*/ 5410 h 10000"/>
              <a:gd name="connsiteX114" fmla="*/ 9240 w 9776"/>
              <a:gd name="connsiteY114" fmla="*/ 5410 h 10000"/>
              <a:gd name="connsiteX115" fmla="*/ 9240 w 9776"/>
              <a:gd name="connsiteY115" fmla="*/ 5410 h 10000"/>
              <a:gd name="connsiteX116" fmla="*/ 9240 w 9776"/>
              <a:gd name="connsiteY116" fmla="*/ 5550 h 10000"/>
              <a:gd name="connsiteX117" fmla="*/ 9375 w 9776"/>
              <a:gd name="connsiteY117" fmla="*/ 5689 h 10000"/>
              <a:gd name="connsiteX118" fmla="*/ 9375 w 9776"/>
              <a:gd name="connsiteY118" fmla="*/ 5829 h 10000"/>
              <a:gd name="connsiteX119" fmla="*/ 9375 w 9776"/>
              <a:gd name="connsiteY119" fmla="*/ 6108 h 10000"/>
              <a:gd name="connsiteX120" fmla="*/ 9375 w 9776"/>
              <a:gd name="connsiteY120" fmla="*/ 6387 h 10000"/>
              <a:gd name="connsiteX121" fmla="*/ 9375 w 9776"/>
              <a:gd name="connsiteY121" fmla="*/ 6667 h 10000"/>
              <a:gd name="connsiteX122" fmla="*/ 9507 w 9776"/>
              <a:gd name="connsiteY122" fmla="*/ 7225 h 10000"/>
              <a:gd name="connsiteX123" fmla="*/ 9507 w 9776"/>
              <a:gd name="connsiteY123" fmla="*/ 7644 h 10000"/>
              <a:gd name="connsiteX124" fmla="*/ 9643 w 9776"/>
              <a:gd name="connsiteY124" fmla="*/ 8063 h 10000"/>
              <a:gd name="connsiteX125" fmla="*/ 9776 w 9776"/>
              <a:gd name="connsiteY125" fmla="*/ 8342 h 10000"/>
              <a:gd name="connsiteX126" fmla="*/ 9776 w 9776"/>
              <a:gd name="connsiteY126" fmla="*/ 8604 h 10000"/>
              <a:gd name="connsiteX127" fmla="*/ 9776 w 9776"/>
              <a:gd name="connsiteY127" fmla="*/ 8743 h 10000"/>
              <a:gd name="connsiteX128" fmla="*/ 9776 w 9776"/>
              <a:gd name="connsiteY128" fmla="*/ 8883 h 10000"/>
              <a:gd name="connsiteX129" fmla="*/ 9643 w 9776"/>
              <a:gd name="connsiteY129" fmla="*/ 8883 h 10000"/>
              <a:gd name="connsiteX130" fmla="*/ 9507 w 9776"/>
              <a:gd name="connsiteY130" fmla="*/ 9023 h 10000"/>
              <a:gd name="connsiteX131" fmla="*/ 9375 w 9776"/>
              <a:gd name="connsiteY131" fmla="*/ 9162 h 10000"/>
              <a:gd name="connsiteX132" fmla="*/ 9240 w 9776"/>
              <a:gd name="connsiteY132" fmla="*/ 9302 h 10000"/>
              <a:gd name="connsiteX133" fmla="*/ 8971 w 9776"/>
              <a:gd name="connsiteY133" fmla="*/ 9442 h 10000"/>
              <a:gd name="connsiteX134" fmla="*/ 8436 w 9776"/>
              <a:gd name="connsiteY134" fmla="*/ 9721 h 10000"/>
              <a:gd name="connsiteX135" fmla="*/ 7917 w 9776"/>
              <a:gd name="connsiteY135" fmla="*/ 9860 h 10000"/>
              <a:gd name="connsiteX136" fmla="*/ 7515 w 9776"/>
              <a:gd name="connsiteY136" fmla="*/ 9860 h 10000"/>
              <a:gd name="connsiteX137" fmla="*/ 6978 w 9776"/>
              <a:gd name="connsiteY137" fmla="*/ 10000 h 10000"/>
              <a:gd name="connsiteX138" fmla="*/ 6978 w 9776"/>
              <a:gd name="connsiteY138" fmla="*/ 10000 h 10000"/>
              <a:gd name="connsiteX0" fmla="*/ 7093 w 9955"/>
              <a:gd name="connsiteY0" fmla="*/ 10000 h 10000"/>
              <a:gd name="connsiteX1" fmla="*/ 6684 w 9955"/>
              <a:gd name="connsiteY1" fmla="*/ 10000 h 10000"/>
              <a:gd name="connsiteX2" fmla="*/ 6271 w 9955"/>
              <a:gd name="connsiteY2" fmla="*/ 10000 h 10000"/>
              <a:gd name="connsiteX3" fmla="*/ 5861 w 9955"/>
              <a:gd name="connsiteY3" fmla="*/ 9860 h 10000"/>
              <a:gd name="connsiteX4" fmla="*/ 5449 w 9955"/>
              <a:gd name="connsiteY4" fmla="*/ 9721 h 10000"/>
              <a:gd name="connsiteX5" fmla="*/ 5054 w 9955"/>
              <a:gd name="connsiteY5" fmla="*/ 9581 h 10000"/>
              <a:gd name="connsiteX6" fmla="*/ 4781 w 9955"/>
              <a:gd name="connsiteY6" fmla="*/ 9302 h 10000"/>
              <a:gd name="connsiteX7" fmla="*/ 4508 w 9955"/>
              <a:gd name="connsiteY7" fmla="*/ 9162 h 10000"/>
              <a:gd name="connsiteX8" fmla="*/ 4370 w 9955"/>
              <a:gd name="connsiteY8" fmla="*/ 8743 h 10000"/>
              <a:gd name="connsiteX9" fmla="*/ 4095 w 9955"/>
              <a:gd name="connsiteY9" fmla="*/ 8464 h 10000"/>
              <a:gd name="connsiteX10" fmla="*/ 3958 w 9955"/>
              <a:gd name="connsiteY10" fmla="*/ 8063 h 10000"/>
              <a:gd name="connsiteX11" fmla="*/ 3958 w 9955"/>
              <a:gd name="connsiteY11" fmla="*/ 7644 h 10000"/>
              <a:gd name="connsiteX12" fmla="*/ 3822 w 9955"/>
              <a:gd name="connsiteY12" fmla="*/ 7225 h 10000"/>
              <a:gd name="connsiteX13" fmla="*/ 3822 w 9955"/>
              <a:gd name="connsiteY13" fmla="*/ 6806 h 10000"/>
              <a:gd name="connsiteX14" fmla="*/ 3822 w 9955"/>
              <a:gd name="connsiteY14" fmla="*/ 6387 h 10000"/>
              <a:gd name="connsiteX15" fmla="*/ 3958 w 9955"/>
              <a:gd name="connsiteY15" fmla="*/ 5689 h 10000"/>
              <a:gd name="connsiteX16" fmla="*/ 3958 w 9955"/>
              <a:gd name="connsiteY16" fmla="*/ 5550 h 10000"/>
              <a:gd name="connsiteX17" fmla="*/ 3958 w 9955"/>
              <a:gd name="connsiteY17" fmla="*/ 5271 h 10000"/>
              <a:gd name="connsiteX18" fmla="*/ 4095 w 9955"/>
              <a:gd name="connsiteY18" fmla="*/ 5009 h 10000"/>
              <a:gd name="connsiteX19" fmla="*/ 4095 w 9955"/>
              <a:gd name="connsiteY19" fmla="*/ 4729 h 10000"/>
              <a:gd name="connsiteX20" fmla="*/ 4095 w 9955"/>
              <a:gd name="connsiteY20" fmla="*/ 4450 h 10000"/>
              <a:gd name="connsiteX21" fmla="*/ 4234 w 9955"/>
              <a:gd name="connsiteY21" fmla="*/ 4031 h 10000"/>
              <a:gd name="connsiteX22" fmla="*/ 4234 w 9955"/>
              <a:gd name="connsiteY22" fmla="*/ 3613 h 10000"/>
              <a:gd name="connsiteX23" fmla="*/ 4370 w 9955"/>
              <a:gd name="connsiteY23" fmla="*/ 3194 h 10000"/>
              <a:gd name="connsiteX24" fmla="*/ 4370 w 9955"/>
              <a:gd name="connsiteY24" fmla="*/ 2775 h 10000"/>
              <a:gd name="connsiteX25" fmla="*/ 4370 w 9955"/>
              <a:gd name="connsiteY25" fmla="*/ 2356 h 10000"/>
              <a:gd name="connsiteX26" fmla="*/ 4508 w 9955"/>
              <a:gd name="connsiteY26" fmla="*/ 2077 h 10000"/>
              <a:gd name="connsiteX27" fmla="*/ 4508 w 9955"/>
              <a:gd name="connsiteY27" fmla="*/ 1798 h 10000"/>
              <a:gd name="connsiteX28" fmla="*/ 4508 w 9955"/>
              <a:gd name="connsiteY28" fmla="*/ 1536 h 10000"/>
              <a:gd name="connsiteX29" fmla="*/ 4508 w 9955"/>
              <a:gd name="connsiteY29" fmla="*/ 1396 h 10000"/>
              <a:gd name="connsiteX30" fmla="*/ 4508 w 9955"/>
              <a:gd name="connsiteY30" fmla="*/ 1257 h 10000"/>
              <a:gd name="connsiteX31" fmla="*/ 4508 w 9955"/>
              <a:gd name="connsiteY31" fmla="*/ 1257 h 10000"/>
              <a:gd name="connsiteX32" fmla="*/ 4508 w 9955"/>
              <a:gd name="connsiteY32" fmla="*/ 1257 h 10000"/>
              <a:gd name="connsiteX33" fmla="*/ 4370 w 9955"/>
              <a:gd name="connsiteY33" fmla="*/ 1257 h 10000"/>
              <a:gd name="connsiteX34" fmla="*/ 4234 w 9955"/>
              <a:gd name="connsiteY34" fmla="*/ 1257 h 10000"/>
              <a:gd name="connsiteX35" fmla="*/ 4095 w 9955"/>
              <a:gd name="connsiteY35" fmla="*/ 1396 h 10000"/>
              <a:gd name="connsiteX36" fmla="*/ 3958 w 9955"/>
              <a:gd name="connsiteY36" fmla="*/ 1396 h 10000"/>
              <a:gd name="connsiteX37" fmla="*/ 3685 w 9955"/>
              <a:gd name="connsiteY37" fmla="*/ 1536 h 10000"/>
              <a:gd name="connsiteX38" fmla="*/ 3410 w 9955"/>
              <a:gd name="connsiteY38" fmla="*/ 1536 h 10000"/>
              <a:gd name="connsiteX39" fmla="*/ 3135 w 9955"/>
              <a:gd name="connsiteY39" fmla="*/ 1675 h 10000"/>
              <a:gd name="connsiteX40" fmla="*/ 1782 w 9955"/>
              <a:gd name="connsiteY40" fmla="*/ 2216 h 10000"/>
              <a:gd name="connsiteX41" fmla="*/ 412 w 9955"/>
              <a:gd name="connsiteY41" fmla="*/ 2775 h 10000"/>
              <a:gd name="connsiteX42" fmla="*/ 0 w 9955"/>
              <a:gd name="connsiteY42" fmla="*/ 2914 h 10000"/>
              <a:gd name="connsiteX43" fmla="*/ 685 w 9955"/>
              <a:gd name="connsiteY43" fmla="*/ 1937 h 10000"/>
              <a:gd name="connsiteX44" fmla="*/ 1235 w 9955"/>
              <a:gd name="connsiteY44" fmla="*/ 1675 h 10000"/>
              <a:gd name="connsiteX45" fmla="*/ 1645 w 9955"/>
              <a:gd name="connsiteY45" fmla="*/ 1536 h 10000"/>
              <a:gd name="connsiteX46" fmla="*/ 2040 w 9955"/>
              <a:gd name="connsiteY46" fmla="*/ 1396 h 10000"/>
              <a:gd name="connsiteX47" fmla="*/ 2451 w 9955"/>
              <a:gd name="connsiteY47" fmla="*/ 1257 h 10000"/>
              <a:gd name="connsiteX48" fmla="*/ 2724 w 9955"/>
              <a:gd name="connsiteY48" fmla="*/ 1117 h 10000"/>
              <a:gd name="connsiteX49" fmla="*/ 2999 w 9955"/>
              <a:gd name="connsiteY49" fmla="*/ 1117 h 10000"/>
              <a:gd name="connsiteX50" fmla="*/ 3274 w 9955"/>
              <a:gd name="connsiteY50" fmla="*/ 977 h 10000"/>
              <a:gd name="connsiteX51" fmla="*/ 3547 w 9955"/>
              <a:gd name="connsiteY51" fmla="*/ 838 h 10000"/>
              <a:gd name="connsiteX52" fmla="*/ 3958 w 9955"/>
              <a:gd name="connsiteY52" fmla="*/ 698 h 10000"/>
              <a:gd name="connsiteX53" fmla="*/ 4234 w 9955"/>
              <a:gd name="connsiteY53" fmla="*/ 558 h 10000"/>
              <a:gd name="connsiteX54" fmla="*/ 4508 w 9955"/>
              <a:gd name="connsiteY54" fmla="*/ 419 h 10000"/>
              <a:gd name="connsiteX55" fmla="*/ 4643 w 9955"/>
              <a:gd name="connsiteY55" fmla="*/ 279 h 10000"/>
              <a:gd name="connsiteX56" fmla="*/ 4781 w 9955"/>
              <a:gd name="connsiteY56" fmla="*/ 140 h 10000"/>
              <a:gd name="connsiteX57" fmla="*/ 4781 w 9955"/>
              <a:gd name="connsiteY57" fmla="*/ 0 h 10000"/>
              <a:gd name="connsiteX58" fmla="*/ 4918 w 9955"/>
              <a:gd name="connsiteY58" fmla="*/ 0 h 10000"/>
              <a:gd name="connsiteX59" fmla="*/ 5054 w 9955"/>
              <a:gd name="connsiteY59" fmla="*/ 0 h 10000"/>
              <a:gd name="connsiteX60" fmla="*/ 5192 w 9955"/>
              <a:gd name="connsiteY60" fmla="*/ 0 h 10000"/>
              <a:gd name="connsiteX61" fmla="*/ 5312 w 9955"/>
              <a:gd name="connsiteY61" fmla="*/ 140 h 10000"/>
              <a:gd name="connsiteX62" fmla="*/ 5449 w 9955"/>
              <a:gd name="connsiteY62" fmla="*/ 140 h 10000"/>
              <a:gd name="connsiteX63" fmla="*/ 5586 w 9955"/>
              <a:gd name="connsiteY63" fmla="*/ 419 h 10000"/>
              <a:gd name="connsiteX64" fmla="*/ 5722 w 9955"/>
              <a:gd name="connsiteY64" fmla="*/ 558 h 10000"/>
              <a:gd name="connsiteX65" fmla="*/ 5861 w 9955"/>
              <a:gd name="connsiteY65" fmla="*/ 698 h 10000"/>
              <a:gd name="connsiteX66" fmla="*/ 5997 w 9955"/>
              <a:gd name="connsiteY66" fmla="*/ 838 h 10000"/>
              <a:gd name="connsiteX67" fmla="*/ 5997 w 9955"/>
              <a:gd name="connsiteY67" fmla="*/ 977 h 10000"/>
              <a:gd name="connsiteX68" fmla="*/ 5997 w 9955"/>
              <a:gd name="connsiteY68" fmla="*/ 1117 h 10000"/>
              <a:gd name="connsiteX69" fmla="*/ 5861 w 9955"/>
              <a:gd name="connsiteY69" fmla="*/ 1117 h 10000"/>
              <a:gd name="connsiteX70" fmla="*/ 5722 w 9955"/>
              <a:gd name="connsiteY70" fmla="*/ 1257 h 10000"/>
              <a:gd name="connsiteX71" fmla="*/ 5722 w 9955"/>
              <a:gd name="connsiteY71" fmla="*/ 1396 h 10000"/>
              <a:gd name="connsiteX72" fmla="*/ 5586 w 9955"/>
              <a:gd name="connsiteY72" fmla="*/ 1536 h 10000"/>
              <a:gd name="connsiteX73" fmla="*/ 5449 w 9955"/>
              <a:gd name="connsiteY73" fmla="*/ 1798 h 10000"/>
              <a:gd name="connsiteX74" fmla="*/ 5312 w 9955"/>
              <a:gd name="connsiteY74" fmla="*/ 2216 h 10000"/>
              <a:gd name="connsiteX75" fmla="*/ 5192 w 9955"/>
              <a:gd name="connsiteY75" fmla="*/ 2635 h 10000"/>
              <a:gd name="connsiteX76" fmla="*/ 5054 w 9955"/>
              <a:gd name="connsiteY76" fmla="*/ 3054 h 10000"/>
              <a:gd name="connsiteX77" fmla="*/ 4918 w 9955"/>
              <a:gd name="connsiteY77" fmla="*/ 3613 h 10000"/>
              <a:gd name="connsiteX78" fmla="*/ 4781 w 9955"/>
              <a:gd name="connsiteY78" fmla="*/ 4171 h 10000"/>
              <a:gd name="connsiteX79" fmla="*/ 4643 w 9955"/>
              <a:gd name="connsiteY79" fmla="*/ 4729 h 10000"/>
              <a:gd name="connsiteX80" fmla="*/ 4643 w 9955"/>
              <a:gd name="connsiteY80" fmla="*/ 5271 h 10000"/>
              <a:gd name="connsiteX81" fmla="*/ 4643 w 9955"/>
              <a:gd name="connsiteY81" fmla="*/ 5689 h 10000"/>
              <a:gd name="connsiteX82" fmla="*/ 4508 w 9955"/>
              <a:gd name="connsiteY82" fmla="*/ 6248 h 10000"/>
              <a:gd name="connsiteX83" fmla="*/ 4508 w 9955"/>
              <a:gd name="connsiteY83" fmla="*/ 6667 h 10000"/>
              <a:gd name="connsiteX84" fmla="*/ 4508 w 9955"/>
              <a:gd name="connsiteY84" fmla="*/ 6946 h 10000"/>
              <a:gd name="connsiteX85" fmla="*/ 4508 w 9955"/>
              <a:gd name="connsiteY85" fmla="*/ 7365 h 10000"/>
              <a:gd name="connsiteX86" fmla="*/ 4643 w 9955"/>
              <a:gd name="connsiteY86" fmla="*/ 7644 h 10000"/>
              <a:gd name="connsiteX87" fmla="*/ 4643 w 9955"/>
              <a:gd name="connsiteY87" fmla="*/ 7784 h 10000"/>
              <a:gd name="connsiteX88" fmla="*/ 4781 w 9955"/>
              <a:gd name="connsiteY88" fmla="*/ 8063 h 10000"/>
              <a:gd name="connsiteX89" fmla="*/ 4918 w 9955"/>
              <a:gd name="connsiteY89" fmla="*/ 8202 h 10000"/>
              <a:gd name="connsiteX90" fmla="*/ 5054 w 9955"/>
              <a:gd name="connsiteY90" fmla="*/ 8342 h 10000"/>
              <a:gd name="connsiteX91" fmla="*/ 5586 w 9955"/>
              <a:gd name="connsiteY91" fmla="*/ 8604 h 10000"/>
              <a:gd name="connsiteX92" fmla="*/ 5861 w 9955"/>
              <a:gd name="connsiteY92" fmla="*/ 8743 h 10000"/>
              <a:gd name="connsiteX93" fmla="*/ 6133 w 9955"/>
              <a:gd name="connsiteY93" fmla="*/ 8743 h 10000"/>
              <a:gd name="connsiteX94" fmla="*/ 6410 w 9955"/>
              <a:gd name="connsiteY94" fmla="*/ 8883 h 10000"/>
              <a:gd name="connsiteX95" fmla="*/ 6820 w 9955"/>
              <a:gd name="connsiteY95" fmla="*/ 8883 h 10000"/>
              <a:gd name="connsiteX96" fmla="*/ 7093 w 9955"/>
              <a:gd name="connsiteY96" fmla="*/ 8743 h 10000"/>
              <a:gd name="connsiteX97" fmla="*/ 7504 w 9955"/>
              <a:gd name="connsiteY97" fmla="*/ 8743 h 10000"/>
              <a:gd name="connsiteX98" fmla="*/ 7916 w 9955"/>
              <a:gd name="connsiteY98" fmla="*/ 8604 h 10000"/>
              <a:gd name="connsiteX99" fmla="*/ 8190 w 9955"/>
              <a:gd name="connsiteY99" fmla="*/ 8604 h 10000"/>
              <a:gd name="connsiteX100" fmla="*/ 8465 w 9955"/>
              <a:gd name="connsiteY100" fmla="*/ 8342 h 10000"/>
              <a:gd name="connsiteX101" fmla="*/ 8584 w 9955"/>
              <a:gd name="connsiteY101" fmla="*/ 8202 h 10000"/>
              <a:gd name="connsiteX102" fmla="*/ 8721 w 9955"/>
              <a:gd name="connsiteY102" fmla="*/ 7923 h 10000"/>
              <a:gd name="connsiteX103" fmla="*/ 8858 w 9955"/>
              <a:gd name="connsiteY103" fmla="*/ 7644 h 10000"/>
              <a:gd name="connsiteX104" fmla="*/ 8996 w 9955"/>
              <a:gd name="connsiteY104" fmla="*/ 7086 h 10000"/>
              <a:gd name="connsiteX105" fmla="*/ 8996 w 9955"/>
              <a:gd name="connsiteY105" fmla="*/ 6527 h 10000"/>
              <a:gd name="connsiteX106" fmla="*/ 9132 w 9955"/>
              <a:gd name="connsiteY106" fmla="*/ 6248 h 10000"/>
              <a:gd name="connsiteX107" fmla="*/ 9132 w 9955"/>
              <a:gd name="connsiteY107" fmla="*/ 5969 h 10000"/>
              <a:gd name="connsiteX108" fmla="*/ 9132 w 9955"/>
              <a:gd name="connsiteY108" fmla="*/ 5829 h 10000"/>
              <a:gd name="connsiteX109" fmla="*/ 9270 w 9955"/>
              <a:gd name="connsiteY109" fmla="*/ 5689 h 10000"/>
              <a:gd name="connsiteX110" fmla="*/ 9270 w 9955"/>
              <a:gd name="connsiteY110" fmla="*/ 5550 h 10000"/>
              <a:gd name="connsiteX111" fmla="*/ 9270 w 9955"/>
              <a:gd name="connsiteY111" fmla="*/ 5410 h 10000"/>
              <a:gd name="connsiteX112" fmla="*/ 9270 w 9955"/>
              <a:gd name="connsiteY112" fmla="*/ 5410 h 10000"/>
              <a:gd name="connsiteX113" fmla="*/ 9407 w 9955"/>
              <a:gd name="connsiteY113" fmla="*/ 5410 h 10000"/>
              <a:gd name="connsiteX114" fmla="*/ 9407 w 9955"/>
              <a:gd name="connsiteY114" fmla="*/ 5410 h 10000"/>
              <a:gd name="connsiteX115" fmla="*/ 9407 w 9955"/>
              <a:gd name="connsiteY115" fmla="*/ 5550 h 10000"/>
              <a:gd name="connsiteX116" fmla="*/ 9545 w 9955"/>
              <a:gd name="connsiteY116" fmla="*/ 5689 h 10000"/>
              <a:gd name="connsiteX117" fmla="*/ 9545 w 9955"/>
              <a:gd name="connsiteY117" fmla="*/ 5829 h 10000"/>
              <a:gd name="connsiteX118" fmla="*/ 9545 w 9955"/>
              <a:gd name="connsiteY118" fmla="*/ 6108 h 10000"/>
              <a:gd name="connsiteX119" fmla="*/ 9545 w 9955"/>
              <a:gd name="connsiteY119" fmla="*/ 6387 h 10000"/>
              <a:gd name="connsiteX120" fmla="*/ 9545 w 9955"/>
              <a:gd name="connsiteY120" fmla="*/ 6667 h 10000"/>
              <a:gd name="connsiteX121" fmla="*/ 9680 w 9955"/>
              <a:gd name="connsiteY121" fmla="*/ 7225 h 10000"/>
              <a:gd name="connsiteX122" fmla="*/ 9680 w 9955"/>
              <a:gd name="connsiteY122" fmla="*/ 7644 h 10000"/>
              <a:gd name="connsiteX123" fmla="*/ 9819 w 9955"/>
              <a:gd name="connsiteY123" fmla="*/ 8063 h 10000"/>
              <a:gd name="connsiteX124" fmla="*/ 9955 w 9955"/>
              <a:gd name="connsiteY124" fmla="*/ 8342 h 10000"/>
              <a:gd name="connsiteX125" fmla="*/ 9955 w 9955"/>
              <a:gd name="connsiteY125" fmla="*/ 8604 h 10000"/>
              <a:gd name="connsiteX126" fmla="*/ 9955 w 9955"/>
              <a:gd name="connsiteY126" fmla="*/ 8743 h 10000"/>
              <a:gd name="connsiteX127" fmla="*/ 9955 w 9955"/>
              <a:gd name="connsiteY127" fmla="*/ 8883 h 10000"/>
              <a:gd name="connsiteX128" fmla="*/ 9819 w 9955"/>
              <a:gd name="connsiteY128" fmla="*/ 8883 h 10000"/>
              <a:gd name="connsiteX129" fmla="*/ 9680 w 9955"/>
              <a:gd name="connsiteY129" fmla="*/ 9023 h 10000"/>
              <a:gd name="connsiteX130" fmla="*/ 9545 w 9955"/>
              <a:gd name="connsiteY130" fmla="*/ 9162 h 10000"/>
              <a:gd name="connsiteX131" fmla="*/ 9407 w 9955"/>
              <a:gd name="connsiteY131" fmla="*/ 9302 h 10000"/>
              <a:gd name="connsiteX132" fmla="*/ 9132 w 9955"/>
              <a:gd name="connsiteY132" fmla="*/ 9442 h 10000"/>
              <a:gd name="connsiteX133" fmla="*/ 8584 w 9955"/>
              <a:gd name="connsiteY133" fmla="*/ 9721 h 10000"/>
              <a:gd name="connsiteX134" fmla="*/ 8053 w 9955"/>
              <a:gd name="connsiteY134" fmla="*/ 9860 h 10000"/>
              <a:gd name="connsiteX135" fmla="*/ 7642 w 9955"/>
              <a:gd name="connsiteY135" fmla="*/ 9860 h 10000"/>
              <a:gd name="connsiteX136" fmla="*/ 7093 w 9955"/>
              <a:gd name="connsiteY136" fmla="*/ 10000 h 10000"/>
              <a:gd name="connsiteX137" fmla="*/ 7093 w 9955"/>
              <a:gd name="connsiteY137" fmla="*/ 10000 h 10000"/>
              <a:gd name="connsiteX0" fmla="*/ 6711 w 9586"/>
              <a:gd name="connsiteY0" fmla="*/ 10000 h 10000"/>
              <a:gd name="connsiteX1" fmla="*/ 6300 w 9586"/>
              <a:gd name="connsiteY1" fmla="*/ 10000 h 10000"/>
              <a:gd name="connsiteX2" fmla="*/ 5885 w 9586"/>
              <a:gd name="connsiteY2" fmla="*/ 10000 h 10000"/>
              <a:gd name="connsiteX3" fmla="*/ 5473 w 9586"/>
              <a:gd name="connsiteY3" fmla="*/ 9860 h 10000"/>
              <a:gd name="connsiteX4" fmla="*/ 5060 w 9586"/>
              <a:gd name="connsiteY4" fmla="*/ 9721 h 10000"/>
              <a:gd name="connsiteX5" fmla="*/ 4663 w 9586"/>
              <a:gd name="connsiteY5" fmla="*/ 9581 h 10000"/>
              <a:gd name="connsiteX6" fmla="*/ 4389 w 9586"/>
              <a:gd name="connsiteY6" fmla="*/ 9302 h 10000"/>
              <a:gd name="connsiteX7" fmla="*/ 4114 w 9586"/>
              <a:gd name="connsiteY7" fmla="*/ 9162 h 10000"/>
              <a:gd name="connsiteX8" fmla="*/ 3976 w 9586"/>
              <a:gd name="connsiteY8" fmla="*/ 8743 h 10000"/>
              <a:gd name="connsiteX9" fmla="*/ 3700 w 9586"/>
              <a:gd name="connsiteY9" fmla="*/ 8464 h 10000"/>
              <a:gd name="connsiteX10" fmla="*/ 3562 w 9586"/>
              <a:gd name="connsiteY10" fmla="*/ 8063 h 10000"/>
              <a:gd name="connsiteX11" fmla="*/ 3562 w 9586"/>
              <a:gd name="connsiteY11" fmla="*/ 7644 h 10000"/>
              <a:gd name="connsiteX12" fmla="*/ 3425 w 9586"/>
              <a:gd name="connsiteY12" fmla="*/ 7225 h 10000"/>
              <a:gd name="connsiteX13" fmla="*/ 3425 w 9586"/>
              <a:gd name="connsiteY13" fmla="*/ 6806 h 10000"/>
              <a:gd name="connsiteX14" fmla="*/ 3425 w 9586"/>
              <a:gd name="connsiteY14" fmla="*/ 6387 h 10000"/>
              <a:gd name="connsiteX15" fmla="*/ 3562 w 9586"/>
              <a:gd name="connsiteY15" fmla="*/ 5689 h 10000"/>
              <a:gd name="connsiteX16" fmla="*/ 3562 w 9586"/>
              <a:gd name="connsiteY16" fmla="*/ 5550 h 10000"/>
              <a:gd name="connsiteX17" fmla="*/ 3562 w 9586"/>
              <a:gd name="connsiteY17" fmla="*/ 5271 h 10000"/>
              <a:gd name="connsiteX18" fmla="*/ 3700 w 9586"/>
              <a:gd name="connsiteY18" fmla="*/ 5009 h 10000"/>
              <a:gd name="connsiteX19" fmla="*/ 3700 w 9586"/>
              <a:gd name="connsiteY19" fmla="*/ 4729 h 10000"/>
              <a:gd name="connsiteX20" fmla="*/ 3700 w 9586"/>
              <a:gd name="connsiteY20" fmla="*/ 4450 h 10000"/>
              <a:gd name="connsiteX21" fmla="*/ 3839 w 9586"/>
              <a:gd name="connsiteY21" fmla="*/ 4031 h 10000"/>
              <a:gd name="connsiteX22" fmla="*/ 3839 w 9586"/>
              <a:gd name="connsiteY22" fmla="*/ 3613 h 10000"/>
              <a:gd name="connsiteX23" fmla="*/ 3976 w 9586"/>
              <a:gd name="connsiteY23" fmla="*/ 3194 h 10000"/>
              <a:gd name="connsiteX24" fmla="*/ 3976 w 9586"/>
              <a:gd name="connsiteY24" fmla="*/ 2775 h 10000"/>
              <a:gd name="connsiteX25" fmla="*/ 3976 w 9586"/>
              <a:gd name="connsiteY25" fmla="*/ 2356 h 10000"/>
              <a:gd name="connsiteX26" fmla="*/ 4114 w 9586"/>
              <a:gd name="connsiteY26" fmla="*/ 2077 h 10000"/>
              <a:gd name="connsiteX27" fmla="*/ 4114 w 9586"/>
              <a:gd name="connsiteY27" fmla="*/ 1798 h 10000"/>
              <a:gd name="connsiteX28" fmla="*/ 4114 w 9586"/>
              <a:gd name="connsiteY28" fmla="*/ 1536 h 10000"/>
              <a:gd name="connsiteX29" fmla="*/ 4114 w 9586"/>
              <a:gd name="connsiteY29" fmla="*/ 1396 h 10000"/>
              <a:gd name="connsiteX30" fmla="*/ 4114 w 9586"/>
              <a:gd name="connsiteY30" fmla="*/ 1257 h 10000"/>
              <a:gd name="connsiteX31" fmla="*/ 4114 w 9586"/>
              <a:gd name="connsiteY31" fmla="*/ 1257 h 10000"/>
              <a:gd name="connsiteX32" fmla="*/ 4114 w 9586"/>
              <a:gd name="connsiteY32" fmla="*/ 1257 h 10000"/>
              <a:gd name="connsiteX33" fmla="*/ 3976 w 9586"/>
              <a:gd name="connsiteY33" fmla="*/ 1257 h 10000"/>
              <a:gd name="connsiteX34" fmla="*/ 3839 w 9586"/>
              <a:gd name="connsiteY34" fmla="*/ 1257 h 10000"/>
              <a:gd name="connsiteX35" fmla="*/ 3700 w 9586"/>
              <a:gd name="connsiteY35" fmla="*/ 1396 h 10000"/>
              <a:gd name="connsiteX36" fmla="*/ 3562 w 9586"/>
              <a:gd name="connsiteY36" fmla="*/ 1396 h 10000"/>
              <a:gd name="connsiteX37" fmla="*/ 3288 w 9586"/>
              <a:gd name="connsiteY37" fmla="*/ 1536 h 10000"/>
              <a:gd name="connsiteX38" fmla="*/ 3011 w 9586"/>
              <a:gd name="connsiteY38" fmla="*/ 1536 h 10000"/>
              <a:gd name="connsiteX39" fmla="*/ 2735 w 9586"/>
              <a:gd name="connsiteY39" fmla="*/ 1675 h 10000"/>
              <a:gd name="connsiteX40" fmla="*/ 1376 w 9586"/>
              <a:gd name="connsiteY40" fmla="*/ 2216 h 10000"/>
              <a:gd name="connsiteX41" fmla="*/ 0 w 9586"/>
              <a:gd name="connsiteY41" fmla="*/ 2775 h 10000"/>
              <a:gd name="connsiteX42" fmla="*/ 274 w 9586"/>
              <a:gd name="connsiteY42" fmla="*/ 1937 h 10000"/>
              <a:gd name="connsiteX43" fmla="*/ 827 w 9586"/>
              <a:gd name="connsiteY43" fmla="*/ 1675 h 10000"/>
              <a:gd name="connsiteX44" fmla="*/ 1238 w 9586"/>
              <a:gd name="connsiteY44" fmla="*/ 1536 h 10000"/>
              <a:gd name="connsiteX45" fmla="*/ 1635 w 9586"/>
              <a:gd name="connsiteY45" fmla="*/ 1396 h 10000"/>
              <a:gd name="connsiteX46" fmla="*/ 2048 w 9586"/>
              <a:gd name="connsiteY46" fmla="*/ 1257 h 10000"/>
              <a:gd name="connsiteX47" fmla="*/ 2322 w 9586"/>
              <a:gd name="connsiteY47" fmla="*/ 1117 h 10000"/>
              <a:gd name="connsiteX48" fmla="*/ 2599 w 9586"/>
              <a:gd name="connsiteY48" fmla="*/ 1117 h 10000"/>
              <a:gd name="connsiteX49" fmla="*/ 2875 w 9586"/>
              <a:gd name="connsiteY49" fmla="*/ 977 h 10000"/>
              <a:gd name="connsiteX50" fmla="*/ 3149 w 9586"/>
              <a:gd name="connsiteY50" fmla="*/ 838 h 10000"/>
              <a:gd name="connsiteX51" fmla="*/ 3562 w 9586"/>
              <a:gd name="connsiteY51" fmla="*/ 698 h 10000"/>
              <a:gd name="connsiteX52" fmla="*/ 3839 w 9586"/>
              <a:gd name="connsiteY52" fmla="*/ 558 h 10000"/>
              <a:gd name="connsiteX53" fmla="*/ 4114 w 9586"/>
              <a:gd name="connsiteY53" fmla="*/ 419 h 10000"/>
              <a:gd name="connsiteX54" fmla="*/ 4250 w 9586"/>
              <a:gd name="connsiteY54" fmla="*/ 279 h 10000"/>
              <a:gd name="connsiteX55" fmla="*/ 4389 w 9586"/>
              <a:gd name="connsiteY55" fmla="*/ 140 h 10000"/>
              <a:gd name="connsiteX56" fmla="*/ 4389 w 9586"/>
              <a:gd name="connsiteY56" fmla="*/ 0 h 10000"/>
              <a:gd name="connsiteX57" fmla="*/ 4526 w 9586"/>
              <a:gd name="connsiteY57" fmla="*/ 0 h 10000"/>
              <a:gd name="connsiteX58" fmla="*/ 4663 w 9586"/>
              <a:gd name="connsiteY58" fmla="*/ 0 h 10000"/>
              <a:gd name="connsiteX59" fmla="*/ 4801 w 9586"/>
              <a:gd name="connsiteY59" fmla="*/ 0 h 10000"/>
              <a:gd name="connsiteX60" fmla="*/ 4922 w 9586"/>
              <a:gd name="connsiteY60" fmla="*/ 140 h 10000"/>
              <a:gd name="connsiteX61" fmla="*/ 5060 w 9586"/>
              <a:gd name="connsiteY61" fmla="*/ 140 h 10000"/>
              <a:gd name="connsiteX62" fmla="*/ 5197 w 9586"/>
              <a:gd name="connsiteY62" fmla="*/ 419 h 10000"/>
              <a:gd name="connsiteX63" fmla="*/ 5334 w 9586"/>
              <a:gd name="connsiteY63" fmla="*/ 558 h 10000"/>
              <a:gd name="connsiteX64" fmla="*/ 5473 w 9586"/>
              <a:gd name="connsiteY64" fmla="*/ 698 h 10000"/>
              <a:gd name="connsiteX65" fmla="*/ 5610 w 9586"/>
              <a:gd name="connsiteY65" fmla="*/ 838 h 10000"/>
              <a:gd name="connsiteX66" fmla="*/ 5610 w 9586"/>
              <a:gd name="connsiteY66" fmla="*/ 977 h 10000"/>
              <a:gd name="connsiteX67" fmla="*/ 5610 w 9586"/>
              <a:gd name="connsiteY67" fmla="*/ 1117 h 10000"/>
              <a:gd name="connsiteX68" fmla="*/ 5473 w 9586"/>
              <a:gd name="connsiteY68" fmla="*/ 1117 h 10000"/>
              <a:gd name="connsiteX69" fmla="*/ 5334 w 9586"/>
              <a:gd name="connsiteY69" fmla="*/ 1257 h 10000"/>
              <a:gd name="connsiteX70" fmla="*/ 5334 w 9586"/>
              <a:gd name="connsiteY70" fmla="*/ 1396 h 10000"/>
              <a:gd name="connsiteX71" fmla="*/ 5197 w 9586"/>
              <a:gd name="connsiteY71" fmla="*/ 1536 h 10000"/>
              <a:gd name="connsiteX72" fmla="*/ 5060 w 9586"/>
              <a:gd name="connsiteY72" fmla="*/ 1798 h 10000"/>
              <a:gd name="connsiteX73" fmla="*/ 4922 w 9586"/>
              <a:gd name="connsiteY73" fmla="*/ 2216 h 10000"/>
              <a:gd name="connsiteX74" fmla="*/ 4801 w 9586"/>
              <a:gd name="connsiteY74" fmla="*/ 2635 h 10000"/>
              <a:gd name="connsiteX75" fmla="*/ 4663 w 9586"/>
              <a:gd name="connsiteY75" fmla="*/ 3054 h 10000"/>
              <a:gd name="connsiteX76" fmla="*/ 4526 w 9586"/>
              <a:gd name="connsiteY76" fmla="*/ 3613 h 10000"/>
              <a:gd name="connsiteX77" fmla="*/ 4389 w 9586"/>
              <a:gd name="connsiteY77" fmla="*/ 4171 h 10000"/>
              <a:gd name="connsiteX78" fmla="*/ 4250 w 9586"/>
              <a:gd name="connsiteY78" fmla="*/ 4729 h 10000"/>
              <a:gd name="connsiteX79" fmla="*/ 4250 w 9586"/>
              <a:gd name="connsiteY79" fmla="*/ 5271 h 10000"/>
              <a:gd name="connsiteX80" fmla="*/ 4250 w 9586"/>
              <a:gd name="connsiteY80" fmla="*/ 5689 h 10000"/>
              <a:gd name="connsiteX81" fmla="*/ 4114 w 9586"/>
              <a:gd name="connsiteY81" fmla="*/ 6248 h 10000"/>
              <a:gd name="connsiteX82" fmla="*/ 4114 w 9586"/>
              <a:gd name="connsiteY82" fmla="*/ 6667 h 10000"/>
              <a:gd name="connsiteX83" fmla="*/ 4114 w 9586"/>
              <a:gd name="connsiteY83" fmla="*/ 6946 h 10000"/>
              <a:gd name="connsiteX84" fmla="*/ 4114 w 9586"/>
              <a:gd name="connsiteY84" fmla="*/ 7365 h 10000"/>
              <a:gd name="connsiteX85" fmla="*/ 4250 w 9586"/>
              <a:gd name="connsiteY85" fmla="*/ 7644 h 10000"/>
              <a:gd name="connsiteX86" fmla="*/ 4250 w 9586"/>
              <a:gd name="connsiteY86" fmla="*/ 7784 h 10000"/>
              <a:gd name="connsiteX87" fmla="*/ 4389 w 9586"/>
              <a:gd name="connsiteY87" fmla="*/ 8063 h 10000"/>
              <a:gd name="connsiteX88" fmla="*/ 4526 w 9586"/>
              <a:gd name="connsiteY88" fmla="*/ 8202 h 10000"/>
              <a:gd name="connsiteX89" fmla="*/ 4663 w 9586"/>
              <a:gd name="connsiteY89" fmla="*/ 8342 h 10000"/>
              <a:gd name="connsiteX90" fmla="*/ 5197 w 9586"/>
              <a:gd name="connsiteY90" fmla="*/ 8604 h 10000"/>
              <a:gd name="connsiteX91" fmla="*/ 5473 w 9586"/>
              <a:gd name="connsiteY91" fmla="*/ 8743 h 10000"/>
              <a:gd name="connsiteX92" fmla="*/ 5747 w 9586"/>
              <a:gd name="connsiteY92" fmla="*/ 8743 h 10000"/>
              <a:gd name="connsiteX93" fmla="*/ 6025 w 9586"/>
              <a:gd name="connsiteY93" fmla="*/ 8883 h 10000"/>
              <a:gd name="connsiteX94" fmla="*/ 6437 w 9586"/>
              <a:gd name="connsiteY94" fmla="*/ 8883 h 10000"/>
              <a:gd name="connsiteX95" fmla="*/ 6711 w 9586"/>
              <a:gd name="connsiteY95" fmla="*/ 8743 h 10000"/>
              <a:gd name="connsiteX96" fmla="*/ 7124 w 9586"/>
              <a:gd name="connsiteY96" fmla="*/ 8743 h 10000"/>
              <a:gd name="connsiteX97" fmla="*/ 7538 w 9586"/>
              <a:gd name="connsiteY97" fmla="*/ 8604 h 10000"/>
              <a:gd name="connsiteX98" fmla="*/ 7813 w 9586"/>
              <a:gd name="connsiteY98" fmla="*/ 8604 h 10000"/>
              <a:gd name="connsiteX99" fmla="*/ 8089 w 9586"/>
              <a:gd name="connsiteY99" fmla="*/ 8342 h 10000"/>
              <a:gd name="connsiteX100" fmla="*/ 8209 w 9586"/>
              <a:gd name="connsiteY100" fmla="*/ 8202 h 10000"/>
              <a:gd name="connsiteX101" fmla="*/ 8346 w 9586"/>
              <a:gd name="connsiteY101" fmla="*/ 7923 h 10000"/>
              <a:gd name="connsiteX102" fmla="*/ 8484 w 9586"/>
              <a:gd name="connsiteY102" fmla="*/ 7644 h 10000"/>
              <a:gd name="connsiteX103" fmla="*/ 8623 w 9586"/>
              <a:gd name="connsiteY103" fmla="*/ 7086 h 10000"/>
              <a:gd name="connsiteX104" fmla="*/ 8623 w 9586"/>
              <a:gd name="connsiteY104" fmla="*/ 6527 h 10000"/>
              <a:gd name="connsiteX105" fmla="*/ 8759 w 9586"/>
              <a:gd name="connsiteY105" fmla="*/ 6248 h 10000"/>
              <a:gd name="connsiteX106" fmla="*/ 8759 w 9586"/>
              <a:gd name="connsiteY106" fmla="*/ 5969 h 10000"/>
              <a:gd name="connsiteX107" fmla="*/ 8759 w 9586"/>
              <a:gd name="connsiteY107" fmla="*/ 5829 h 10000"/>
              <a:gd name="connsiteX108" fmla="*/ 8898 w 9586"/>
              <a:gd name="connsiteY108" fmla="*/ 5689 h 10000"/>
              <a:gd name="connsiteX109" fmla="*/ 8898 w 9586"/>
              <a:gd name="connsiteY109" fmla="*/ 5550 h 10000"/>
              <a:gd name="connsiteX110" fmla="*/ 8898 w 9586"/>
              <a:gd name="connsiteY110" fmla="*/ 5410 h 10000"/>
              <a:gd name="connsiteX111" fmla="*/ 8898 w 9586"/>
              <a:gd name="connsiteY111" fmla="*/ 5410 h 10000"/>
              <a:gd name="connsiteX112" fmla="*/ 9036 w 9586"/>
              <a:gd name="connsiteY112" fmla="*/ 5410 h 10000"/>
              <a:gd name="connsiteX113" fmla="*/ 9036 w 9586"/>
              <a:gd name="connsiteY113" fmla="*/ 5410 h 10000"/>
              <a:gd name="connsiteX114" fmla="*/ 9036 w 9586"/>
              <a:gd name="connsiteY114" fmla="*/ 5550 h 10000"/>
              <a:gd name="connsiteX115" fmla="*/ 9174 w 9586"/>
              <a:gd name="connsiteY115" fmla="*/ 5689 h 10000"/>
              <a:gd name="connsiteX116" fmla="*/ 9174 w 9586"/>
              <a:gd name="connsiteY116" fmla="*/ 5829 h 10000"/>
              <a:gd name="connsiteX117" fmla="*/ 9174 w 9586"/>
              <a:gd name="connsiteY117" fmla="*/ 6108 h 10000"/>
              <a:gd name="connsiteX118" fmla="*/ 9174 w 9586"/>
              <a:gd name="connsiteY118" fmla="*/ 6387 h 10000"/>
              <a:gd name="connsiteX119" fmla="*/ 9174 w 9586"/>
              <a:gd name="connsiteY119" fmla="*/ 6667 h 10000"/>
              <a:gd name="connsiteX120" fmla="*/ 9310 w 9586"/>
              <a:gd name="connsiteY120" fmla="*/ 7225 h 10000"/>
              <a:gd name="connsiteX121" fmla="*/ 9310 w 9586"/>
              <a:gd name="connsiteY121" fmla="*/ 7644 h 10000"/>
              <a:gd name="connsiteX122" fmla="*/ 9449 w 9586"/>
              <a:gd name="connsiteY122" fmla="*/ 8063 h 10000"/>
              <a:gd name="connsiteX123" fmla="*/ 9586 w 9586"/>
              <a:gd name="connsiteY123" fmla="*/ 8342 h 10000"/>
              <a:gd name="connsiteX124" fmla="*/ 9586 w 9586"/>
              <a:gd name="connsiteY124" fmla="*/ 8604 h 10000"/>
              <a:gd name="connsiteX125" fmla="*/ 9586 w 9586"/>
              <a:gd name="connsiteY125" fmla="*/ 8743 h 10000"/>
              <a:gd name="connsiteX126" fmla="*/ 9586 w 9586"/>
              <a:gd name="connsiteY126" fmla="*/ 8883 h 10000"/>
              <a:gd name="connsiteX127" fmla="*/ 9449 w 9586"/>
              <a:gd name="connsiteY127" fmla="*/ 8883 h 10000"/>
              <a:gd name="connsiteX128" fmla="*/ 9310 w 9586"/>
              <a:gd name="connsiteY128" fmla="*/ 9023 h 10000"/>
              <a:gd name="connsiteX129" fmla="*/ 9174 w 9586"/>
              <a:gd name="connsiteY129" fmla="*/ 9162 h 10000"/>
              <a:gd name="connsiteX130" fmla="*/ 9036 w 9586"/>
              <a:gd name="connsiteY130" fmla="*/ 9302 h 10000"/>
              <a:gd name="connsiteX131" fmla="*/ 8759 w 9586"/>
              <a:gd name="connsiteY131" fmla="*/ 9442 h 10000"/>
              <a:gd name="connsiteX132" fmla="*/ 8209 w 9586"/>
              <a:gd name="connsiteY132" fmla="*/ 9721 h 10000"/>
              <a:gd name="connsiteX133" fmla="*/ 7675 w 9586"/>
              <a:gd name="connsiteY133" fmla="*/ 9860 h 10000"/>
              <a:gd name="connsiteX134" fmla="*/ 7263 w 9586"/>
              <a:gd name="connsiteY134" fmla="*/ 9860 h 10000"/>
              <a:gd name="connsiteX135" fmla="*/ 6711 w 9586"/>
              <a:gd name="connsiteY135" fmla="*/ 10000 h 10000"/>
              <a:gd name="connsiteX136" fmla="*/ 6711 w 9586"/>
              <a:gd name="connsiteY136" fmla="*/ 10000 h 10000"/>
              <a:gd name="connsiteX0" fmla="*/ 6715 w 9714"/>
              <a:gd name="connsiteY0" fmla="*/ 10000 h 10000"/>
              <a:gd name="connsiteX1" fmla="*/ 6286 w 9714"/>
              <a:gd name="connsiteY1" fmla="*/ 10000 h 10000"/>
              <a:gd name="connsiteX2" fmla="*/ 5853 w 9714"/>
              <a:gd name="connsiteY2" fmla="*/ 10000 h 10000"/>
              <a:gd name="connsiteX3" fmla="*/ 5423 w 9714"/>
              <a:gd name="connsiteY3" fmla="*/ 9860 h 10000"/>
              <a:gd name="connsiteX4" fmla="*/ 4993 w 9714"/>
              <a:gd name="connsiteY4" fmla="*/ 9721 h 10000"/>
              <a:gd name="connsiteX5" fmla="*/ 4578 w 9714"/>
              <a:gd name="connsiteY5" fmla="*/ 9581 h 10000"/>
              <a:gd name="connsiteX6" fmla="*/ 4293 w 9714"/>
              <a:gd name="connsiteY6" fmla="*/ 9302 h 10000"/>
              <a:gd name="connsiteX7" fmla="*/ 4006 w 9714"/>
              <a:gd name="connsiteY7" fmla="*/ 9162 h 10000"/>
              <a:gd name="connsiteX8" fmla="*/ 3862 w 9714"/>
              <a:gd name="connsiteY8" fmla="*/ 8743 h 10000"/>
              <a:gd name="connsiteX9" fmla="*/ 3574 w 9714"/>
              <a:gd name="connsiteY9" fmla="*/ 8464 h 10000"/>
              <a:gd name="connsiteX10" fmla="*/ 3430 w 9714"/>
              <a:gd name="connsiteY10" fmla="*/ 8063 h 10000"/>
              <a:gd name="connsiteX11" fmla="*/ 3430 w 9714"/>
              <a:gd name="connsiteY11" fmla="*/ 7644 h 10000"/>
              <a:gd name="connsiteX12" fmla="*/ 3287 w 9714"/>
              <a:gd name="connsiteY12" fmla="*/ 7225 h 10000"/>
              <a:gd name="connsiteX13" fmla="*/ 3287 w 9714"/>
              <a:gd name="connsiteY13" fmla="*/ 6806 h 10000"/>
              <a:gd name="connsiteX14" fmla="*/ 3287 w 9714"/>
              <a:gd name="connsiteY14" fmla="*/ 6387 h 10000"/>
              <a:gd name="connsiteX15" fmla="*/ 3430 w 9714"/>
              <a:gd name="connsiteY15" fmla="*/ 5689 h 10000"/>
              <a:gd name="connsiteX16" fmla="*/ 3430 w 9714"/>
              <a:gd name="connsiteY16" fmla="*/ 5550 h 10000"/>
              <a:gd name="connsiteX17" fmla="*/ 3430 w 9714"/>
              <a:gd name="connsiteY17" fmla="*/ 5271 h 10000"/>
              <a:gd name="connsiteX18" fmla="*/ 3574 w 9714"/>
              <a:gd name="connsiteY18" fmla="*/ 5009 h 10000"/>
              <a:gd name="connsiteX19" fmla="*/ 3574 w 9714"/>
              <a:gd name="connsiteY19" fmla="*/ 4729 h 10000"/>
              <a:gd name="connsiteX20" fmla="*/ 3574 w 9714"/>
              <a:gd name="connsiteY20" fmla="*/ 4450 h 10000"/>
              <a:gd name="connsiteX21" fmla="*/ 3719 w 9714"/>
              <a:gd name="connsiteY21" fmla="*/ 4031 h 10000"/>
              <a:gd name="connsiteX22" fmla="*/ 3719 w 9714"/>
              <a:gd name="connsiteY22" fmla="*/ 3613 h 10000"/>
              <a:gd name="connsiteX23" fmla="*/ 3862 w 9714"/>
              <a:gd name="connsiteY23" fmla="*/ 3194 h 10000"/>
              <a:gd name="connsiteX24" fmla="*/ 3862 w 9714"/>
              <a:gd name="connsiteY24" fmla="*/ 2775 h 10000"/>
              <a:gd name="connsiteX25" fmla="*/ 3862 w 9714"/>
              <a:gd name="connsiteY25" fmla="*/ 2356 h 10000"/>
              <a:gd name="connsiteX26" fmla="*/ 4006 w 9714"/>
              <a:gd name="connsiteY26" fmla="*/ 2077 h 10000"/>
              <a:gd name="connsiteX27" fmla="*/ 4006 w 9714"/>
              <a:gd name="connsiteY27" fmla="*/ 1798 h 10000"/>
              <a:gd name="connsiteX28" fmla="*/ 4006 w 9714"/>
              <a:gd name="connsiteY28" fmla="*/ 1536 h 10000"/>
              <a:gd name="connsiteX29" fmla="*/ 4006 w 9714"/>
              <a:gd name="connsiteY29" fmla="*/ 1396 h 10000"/>
              <a:gd name="connsiteX30" fmla="*/ 4006 w 9714"/>
              <a:gd name="connsiteY30" fmla="*/ 1257 h 10000"/>
              <a:gd name="connsiteX31" fmla="*/ 4006 w 9714"/>
              <a:gd name="connsiteY31" fmla="*/ 1257 h 10000"/>
              <a:gd name="connsiteX32" fmla="*/ 4006 w 9714"/>
              <a:gd name="connsiteY32" fmla="*/ 1257 h 10000"/>
              <a:gd name="connsiteX33" fmla="*/ 3862 w 9714"/>
              <a:gd name="connsiteY33" fmla="*/ 1257 h 10000"/>
              <a:gd name="connsiteX34" fmla="*/ 3719 w 9714"/>
              <a:gd name="connsiteY34" fmla="*/ 1257 h 10000"/>
              <a:gd name="connsiteX35" fmla="*/ 3574 w 9714"/>
              <a:gd name="connsiteY35" fmla="*/ 1396 h 10000"/>
              <a:gd name="connsiteX36" fmla="*/ 3430 w 9714"/>
              <a:gd name="connsiteY36" fmla="*/ 1396 h 10000"/>
              <a:gd name="connsiteX37" fmla="*/ 3144 w 9714"/>
              <a:gd name="connsiteY37" fmla="*/ 1536 h 10000"/>
              <a:gd name="connsiteX38" fmla="*/ 2855 w 9714"/>
              <a:gd name="connsiteY38" fmla="*/ 1536 h 10000"/>
              <a:gd name="connsiteX39" fmla="*/ 2567 w 9714"/>
              <a:gd name="connsiteY39" fmla="*/ 1675 h 10000"/>
              <a:gd name="connsiteX40" fmla="*/ 1149 w 9714"/>
              <a:gd name="connsiteY40" fmla="*/ 2216 h 10000"/>
              <a:gd name="connsiteX41" fmla="*/ 0 w 9714"/>
              <a:gd name="connsiteY41" fmla="*/ 1937 h 10000"/>
              <a:gd name="connsiteX42" fmla="*/ 577 w 9714"/>
              <a:gd name="connsiteY42" fmla="*/ 1675 h 10000"/>
              <a:gd name="connsiteX43" fmla="*/ 1005 w 9714"/>
              <a:gd name="connsiteY43" fmla="*/ 1536 h 10000"/>
              <a:gd name="connsiteX44" fmla="*/ 1420 w 9714"/>
              <a:gd name="connsiteY44" fmla="*/ 1396 h 10000"/>
              <a:gd name="connsiteX45" fmla="*/ 1850 w 9714"/>
              <a:gd name="connsiteY45" fmla="*/ 1257 h 10000"/>
              <a:gd name="connsiteX46" fmla="*/ 2136 w 9714"/>
              <a:gd name="connsiteY46" fmla="*/ 1117 h 10000"/>
              <a:gd name="connsiteX47" fmla="*/ 2425 w 9714"/>
              <a:gd name="connsiteY47" fmla="*/ 1117 h 10000"/>
              <a:gd name="connsiteX48" fmla="*/ 2713 w 9714"/>
              <a:gd name="connsiteY48" fmla="*/ 977 h 10000"/>
              <a:gd name="connsiteX49" fmla="*/ 2999 w 9714"/>
              <a:gd name="connsiteY49" fmla="*/ 838 h 10000"/>
              <a:gd name="connsiteX50" fmla="*/ 3430 w 9714"/>
              <a:gd name="connsiteY50" fmla="*/ 698 h 10000"/>
              <a:gd name="connsiteX51" fmla="*/ 3719 w 9714"/>
              <a:gd name="connsiteY51" fmla="*/ 558 h 10000"/>
              <a:gd name="connsiteX52" fmla="*/ 4006 w 9714"/>
              <a:gd name="connsiteY52" fmla="*/ 419 h 10000"/>
              <a:gd name="connsiteX53" fmla="*/ 4148 w 9714"/>
              <a:gd name="connsiteY53" fmla="*/ 279 h 10000"/>
              <a:gd name="connsiteX54" fmla="*/ 4293 w 9714"/>
              <a:gd name="connsiteY54" fmla="*/ 140 h 10000"/>
              <a:gd name="connsiteX55" fmla="*/ 4293 w 9714"/>
              <a:gd name="connsiteY55" fmla="*/ 0 h 10000"/>
              <a:gd name="connsiteX56" fmla="*/ 4435 w 9714"/>
              <a:gd name="connsiteY56" fmla="*/ 0 h 10000"/>
              <a:gd name="connsiteX57" fmla="*/ 4578 w 9714"/>
              <a:gd name="connsiteY57" fmla="*/ 0 h 10000"/>
              <a:gd name="connsiteX58" fmla="*/ 4722 w 9714"/>
              <a:gd name="connsiteY58" fmla="*/ 0 h 10000"/>
              <a:gd name="connsiteX59" fmla="*/ 4849 w 9714"/>
              <a:gd name="connsiteY59" fmla="*/ 140 h 10000"/>
              <a:gd name="connsiteX60" fmla="*/ 4993 w 9714"/>
              <a:gd name="connsiteY60" fmla="*/ 140 h 10000"/>
              <a:gd name="connsiteX61" fmla="*/ 5135 w 9714"/>
              <a:gd name="connsiteY61" fmla="*/ 419 h 10000"/>
              <a:gd name="connsiteX62" fmla="*/ 5278 w 9714"/>
              <a:gd name="connsiteY62" fmla="*/ 558 h 10000"/>
              <a:gd name="connsiteX63" fmla="*/ 5423 w 9714"/>
              <a:gd name="connsiteY63" fmla="*/ 698 h 10000"/>
              <a:gd name="connsiteX64" fmla="*/ 5566 w 9714"/>
              <a:gd name="connsiteY64" fmla="*/ 838 h 10000"/>
              <a:gd name="connsiteX65" fmla="*/ 5566 w 9714"/>
              <a:gd name="connsiteY65" fmla="*/ 977 h 10000"/>
              <a:gd name="connsiteX66" fmla="*/ 5566 w 9714"/>
              <a:gd name="connsiteY66" fmla="*/ 1117 h 10000"/>
              <a:gd name="connsiteX67" fmla="*/ 5423 w 9714"/>
              <a:gd name="connsiteY67" fmla="*/ 1117 h 10000"/>
              <a:gd name="connsiteX68" fmla="*/ 5278 w 9714"/>
              <a:gd name="connsiteY68" fmla="*/ 1257 h 10000"/>
              <a:gd name="connsiteX69" fmla="*/ 5278 w 9714"/>
              <a:gd name="connsiteY69" fmla="*/ 1396 h 10000"/>
              <a:gd name="connsiteX70" fmla="*/ 5135 w 9714"/>
              <a:gd name="connsiteY70" fmla="*/ 1536 h 10000"/>
              <a:gd name="connsiteX71" fmla="*/ 4993 w 9714"/>
              <a:gd name="connsiteY71" fmla="*/ 1798 h 10000"/>
              <a:gd name="connsiteX72" fmla="*/ 4849 w 9714"/>
              <a:gd name="connsiteY72" fmla="*/ 2216 h 10000"/>
              <a:gd name="connsiteX73" fmla="*/ 4722 w 9714"/>
              <a:gd name="connsiteY73" fmla="*/ 2635 h 10000"/>
              <a:gd name="connsiteX74" fmla="*/ 4578 w 9714"/>
              <a:gd name="connsiteY74" fmla="*/ 3054 h 10000"/>
              <a:gd name="connsiteX75" fmla="*/ 4435 w 9714"/>
              <a:gd name="connsiteY75" fmla="*/ 3613 h 10000"/>
              <a:gd name="connsiteX76" fmla="*/ 4293 w 9714"/>
              <a:gd name="connsiteY76" fmla="*/ 4171 h 10000"/>
              <a:gd name="connsiteX77" fmla="*/ 4148 w 9714"/>
              <a:gd name="connsiteY77" fmla="*/ 4729 h 10000"/>
              <a:gd name="connsiteX78" fmla="*/ 4148 w 9714"/>
              <a:gd name="connsiteY78" fmla="*/ 5271 h 10000"/>
              <a:gd name="connsiteX79" fmla="*/ 4148 w 9714"/>
              <a:gd name="connsiteY79" fmla="*/ 5689 h 10000"/>
              <a:gd name="connsiteX80" fmla="*/ 4006 w 9714"/>
              <a:gd name="connsiteY80" fmla="*/ 6248 h 10000"/>
              <a:gd name="connsiteX81" fmla="*/ 4006 w 9714"/>
              <a:gd name="connsiteY81" fmla="*/ 6667 h 10000"/>
              <a:gd name="connsiteX82" fmla="*/ 4006 w 9714"/>
              <a:gd name="connsiteY82" fmla="*/ 6946 h 10000"/>
              <a:gd name="connsiteX83" fmla="*/ 4006 w 9714"/>
              <a:gd name="connsiteY83" fmla="*/ 7365 h 10000"/>
              <a:gd name="connsiteX84" fmla="*/ 4148 w 9714"/>
              <a:gd name="connsiteY84" fmla="*/ 7644 h 10000"/>
              <a:gd name="connsiteX85" fmla="*/ 4148 w 9714"/>
              <a:gd name="connsiteY85" fmla="*/ 7784 h 10000"/>
              <a:gd name="connsiteX86" fmla="*/ 4293 w 9714"/>
              <a:gd name="connsiteY86" fmla="*/ 8063 h 10000"/>
              <a:gd name="connsiteX87" fmla="*/ 4435 w 9714"/>
              <a:gd name="connsiteY87" fmla="*/ 8202 h 10000"/>
              <a:gd name="connsiteX88" fmla="*/ 4578 w 9714"/>
              <a:gd name="connsiteY88" fmla="*/ 8342 h 10000"/>
              <a:gd name="connsiteX89" fmla="*/ 5135 w 9714"/>
              <a:gd name="connsiteY89" fmla="*/ 8604 h 10000"/>
              <a:gd name="connsiteX90" fmla="*/ 5423 w 9714"/>
              <a:gd name="connsiteY90" fmla="*/ 8743 h 10000"/>
              <a:gd name="connsiteX91" fmla="*/ 5709 w 9714"/>
              <a:gd name="connsiteY91" fmla="*/ 8743 h 10000"/>
              <a:gd name="connsiteX92" fmla="*/ 5999 w 9714"/>
              <a:gd name="connsiteY92" fmla="*/ 8883 h 10000"/>
              <a:gd name="connsiteX93" fmla="*/ 6429 w 9714"/>
              <a:gd name="connsiteY93" fmla="*/ 8883 h 10000"/>
              <a:gd name="connsiteX94" fmla="*/ 6715 w 9714"/>
              <a:gd name="connsiteY94" fmla="*/ 8743 h 10000"/>
              <a:gd name="connsiteX95" fmla="*/ 7146 w 9714"/>
              <a:gd name="connsiteY95" fmla="*/ 8743 h 10000"/>
              <a:gd name="connsiteX96" fmla="*/ 7578 w 9714"/>
              <a:gd name="connsiteY96" fmla="*/ 8604 h 10000"/>
              <a:gd name="connsiteX97" fmla="*/ 7864 w 9714"/>
              <a:gd name="connsiteY97" fmla="*/ 8604 h 10000"/>
              <a:gd name="connsiteX98" fmla="*/ 8152 w 9714"/>
              <a:gd name="connsiteY98" fmla="*/ 8342 h 10000"/>
              <a:gd name="connsiteX99" fmla="*/ 8278 w 9714"/>
              <a:gd name="connsiteY99" fmla="*/ 8202 h 10000"/>
              <a:gd name="connsiteX100" fmla="*/ 8420 w 9714"/>
              <a:gd name="connsiteY100" fmla="*/ 7923 h 10000"/>
              <a:gd name="connsiteX101" fmla="*/ 8564 w 9714"/>
              <a:gd name="connsiteY101" fmla="*/ 7644 h 10000"/>
              <a:gd name="connsiteX102" fmla="*/ 8709 w 9714"/>
              <a:gd name="connsiteY102" fmla="*/ 7086 h 10000"/>
              <a:gd name="connsiteX103" fmla="*/ 8709 w 9714"/>
              <a:gd name="connsiteY103" fmla="*/ 6527 h 10000"/>
              <a:gd name="connsiteX104" fmla="*/ 8851 w 9714"/>
              <a:gd name="connsiteY104" fmla="*/ 6248 h 10000"/>
              <a:gd name="connsiteX105" fmla="*/ 8851 w 9714"/>
              <a:gd name="connsiteY105" fmla="*/ 5969 h 10000"/>
              <a:gd name="connsiteX106" fmla="*/ 8851 w 9714"/>
              <a:gd name="connsiteY106" fmla="*/ 5829 h 10000"/>
              <a:gd name="connsiteX107" fmla="*/ 8996 w 9714"/>
              <a:gd name="connsiteY107" fmla="*/ 5689 h 10000"/>
              <a:gd name="connsiteX108" fmla="*/ 8996 w 9714"/>
              <a:gd name="connsiteY108" fmla="*/ 5550 h 10000"/>
              <a:gd name="connsiteX109" fmla="*/ 8996 w 9714"/>
              <a:gd name="connsiteY109" fmla="*/ 5410 h 10000"/>
              <a:gd name="connsiteX110" fmla="*/ 8996 w 9714"/>
              <a:gd name="connsiteY110" fmla="*/ 5410 h 10000"/>
              <a:gd name="connsiteX111" fmla="*/ 9140 w 9714"/>
              <a:gd name="connsiteY111" fmla="*/ 5410 h 10000"/>
              <a:gd name="connsiteX112" fmla="*/ 9140 w 9714"/>
              <a:gd name="connsiteY112" fmla="*/ 5410 h 10000"/>
              <a:gd name="connsiteX113" fmla="*/ 9140 w 9714"/>
              <a:gd name="connsiteY113" fmla="*/ 5550 h 10000"/>
              <a:gd name="connsiteX114" fmla="*/ 9284 w 9714"/>
              <a:gd name="connsiteY114" fmla="*/ 5689 h 10000"/>
              <a:gd name="connsiteX115" fmla="*/ 9284 w 9714"/>
              <a:gd name="connsiteY115" fmla="*/ 5829 h 10000"/>
              <a:gd name="connsiteX116" fmla="*/ 9284 w 9714"/>
              <a:gd name="connsiteY116" fmla="*/ 6108 h 10000"/>
              <a:gd name="connsiteX117" fmla="*/ 9284 w 9714"/>
              <a:gd name="connsiteY117" fmla="*/ 6387 h 10000"/>
              <a:gd name="connsiteX118" fmla="*/ 9284 w 9714"/>
              <a:gd name="connsiteY118" fmla="*/ 6667 h 10000"/>
              <a:gd name="connsiteX119" fmla="*/ 9426 w 9714"/>
              <a:gd name="connsiteY119" fmla="*/ 7225 h 10000"/>
              <a:gd name="connsiteX120" fmla="*/ 9426 w 9714"/>
              <a:gd name="connsiteY120" fmla="*/ 7644 h 10000"/>
              <a:gd name="connsiteX121" fmla="*/ 9571 w 9714"/>
              <a:gd name="connsiteY121" fmla="*/ 8063 h 10000"/>
              <a:gd name="connsiteX122" fmla="*/ 9714 w 9714"/>
              <a:gd name="connsiteY122" fmla="*/ 8342 h 10000"/>
              <a:gd name="connsiteX123" fmla="*/ 9714 w 9714"/>
              <a:gd name="connsiteY123" fmla="*/ 8604 h 10000"/>
              <a:gd name="connsiteX124" fmla="*/ 9714 w 9714"/>
              <a:gd name="connsiteY124" fmla="*/ 8743 h 10000"/>
              <a:gd name="connsiteX125" fmla="*/ 9714 w 9714"/>
              <a:gd name="connsiteY125" fmla="*/ 8883 h 10000"/>
              <a:gd name="connsiteX126" fmla="*/ 9571 w 9714"/>
              <a:gd name="connsiteY126" fmla="*/ 8883 h 10000"/>
              <a:gd name="connsiteX127" fmla="*/ 9426 w 9714"/>
              <a:gd name="connsiteY127" fmla="*/ 9023 h 10000"/>
              <a:gd name="connsiteX128" fmla="*/ 9284 w 9714"/>
              <a:gd name="connsiteY128" fmla="*/ 9162 h 10000"/>
              <a:gd name="connsiteX129" fmla="*/ 9140 w 9714"/>
              <a:gd name="connsiteY129" fmla="*/ 9302 h 10000"/>
              <a:gd name="connsiteX130" fmla="*/ 8851 w 9714"/>
              <a:gd name="connsiteY130" fmla="*/ 9442 h 10000"/>
              <a:gd name="connsiteX131" fmla="*/ 8278 w 9714"/>
              <a:gd name="connsiteY131" fmla="*/ 9721 h 10000"/>
              <a:gd name="connsiteX132" fmla="*/ 7720 w 9714"/>
              <a:gd name="connsiteY132" fmla="*/ 9860 h 10000"/>
              <a:gd name="connsiteX133" fmla="*/ 7291 w 9714"/>
              <a:gd name="connsiteY133" fmla="*/ 9860 h 10000"/>
              <a:gd name="connsiteX134" fmla="*/ 6715 w 9714"/>
              <a:gd name="connsiteY134" fmla="*/ 10000 h 10000"/>
              <a:gd name="connsiteX135" fmla="*/ 6715 w 9714"/>
              <a:gd name="connsiteY135" fmla="*/ 10000 h 10000"/>
              <a:gd name="connsiteX0" fmla="*/ 6319 w 9406"/>
              <a:gd name="connsiteY0" fmla="*/ 10000 h 10000"/>
              <a:gd name="connsiteX1" fmla="*/ 5877 w 9406"/>
              <a:gd name="connsiteY1" fmla="*/ 10000 h 10000"/>
              <a:gd name="connsiteX2" fmla="*/ 5431 w 9406"/>
              <a:gd name="connsiteY2" fmla="*/ 10000 h 10000"/>
              <a:gd name="connsiteX3" fmla="*/ 4989 w 9406"/>
              <a:gd name="connsiteY3" fmla="*/ 9860 h 10000"/>
              <a:gd name="connsiteX4" fmla="*/ 4546 w 9406"/>
              <a:gd name="connsiteY4" fmla="*/ 9721 h 10000"/>
              <a:gd name="connsiteX5" fmla="*/ 4119 w 9406"/>
              <a:gd name="connsiteY5" fmla="*/ 9581 h 10000"/>
              <a:gd name="connsiteX6" fmla="*/ 3825 w 9406"/>
              <a:gd name="connsiteY6" fmla="*/ 9302 h 10000"/>
              <a:gd name="connsiteX7" fmla="*/ 3530 w 9406"/>
              <a:gd name="connsiteY7" fmla="*/ 9162 h 10000"/>
              <a:gd name="connsiteX8" fmla="*/ 3382 w 9406"/>
              <a:gd name="connsiteY8" fmla="*/ 8743 h 10000"/>
              <a:gd name="connsiteX9" fmla="*/ 3085 w 9406"/>
              <a:gd name="connsiteY9" fmla="*/ 8464 h 10000"/>
              <a:gd name="connsiteX10" fmla="*/ 2937 w 9406"/>
              <a:gd name="connsiteY10" fmla="*/ 8063 h 10000"/>
              <a:gd name="connsiteX11" fmla="*/ 2937 w 9406"/>
              <a:gd name="connsiteY11" fmla="*/ 7644 h 10000"/>
              <a:gd name="connsiteX12" fmla="*/ 2790 w 9406"/>
              <a:gd name="connsiteY12" fmla="*/ 7225 h 10000"/>
              <a:gd name="connsiteX13" fmla="*/ 2790 w 9406"/>
              <a:gd name="connsiteY13" fmla="*/ 6806 h 10000"/>
              <a:gd name="connsiteX14" fmla="*/ 2790 w 9406"/>
              <a:gd name="connsiteY14" fmla="*/ 6387 h 10000"/>
              <a:gd name="connsiteX15" fmla="*/ 2937 w 9406"/>
              <a:gd name="connsiteY15" fmla="*/ 5689 h 10000"/>
              <a:gd name="connsiteX16" fmla="*/ 2937 w 9406"/>
              <a:gd name="connsiteY16" fmla="*/ 5550 h 10000"/>
              <a:gd name="connsiteX17" fmla="*/ 2937 w 9406"/>
              <a:gd name="connsiteY17" fmla="*/ 5271 h 10000"/>
              <a:gd name="connsiteX18" fmla="*/ 3085 w 9406"/>
              <a:gd name="connsiteY18" fmla="*/ 5009 h 10000"/>
              <a:gd name="connsiteX19" fmla="*/ 3085 w 9406"/>
              <a:gd name="connsiteY19" fmla="*/ 4729 h 10000"/>
              <a:gd name="connsiteX20" fmla="*/ 3085 w 9406"/>
              <a:gd name="connsiteY20" fmla="*/ 4450 h 10000"/>
              <a:gd name="connsiteX21" fmla="*/ 3234 w 9406"/>
              <a:gd name="connsiteY21" fmla="*/ 4031 h 10000"/>
              <a:gd name="connsiteX22" fmla="*/ 3234 w 9406"/>
              <a:gd name="connsiteY22" fmla="*/ 3613 h 10000"/>
              <a:gd name="connsiteX23" fmla="*/ 3382 w 9406"/>
              <a:gd name="connsiteY23" fmla="*/ 3194 h 10000"/>
              <a:gd name="connsiteX24" fmla="*/ 3382 w 9406"/>
              <a:gd name="connsiteY24" fmla="*/ 2775 h 10000"/>
              <a:gd name="connsiteX25" fmla="*/ 3382 w 9406"/>
              <a:gd name="connsiteY25" fmla="*/ 2356 h 10000"/>
              <a:gd name="connsiteX26" fmla="*/ 3530 w 9406"/>
              <a:gd name="connsiteY26" fmla="*/ 2077 h 10000"/>
              <a:gd name="connsiteX27" fmla="*/ 3530 w 9406"/>
              <a:gd name="connsiteY27" fmla="*/ 1798 h 10000"/>
              <a:gd name="connsiteX28" fmla="*/ 3530 w 9406"/>
              <a:gd name="connsiteY28" fmla="*/ 1536 h 10000"/>
              <a:gd name="connsiteX29" fmla="*/ 3530 w 9406"/>
              <a:gd name="connsiteY29" fmla="*/ 1396 h 10000"/>
              <a:gd name="connsiteX30" fmla="*/ 3530 w 9406"/>
              <a:gd name="connsiteY30" fmla="*/ 1257 h 10000"/>
              <a:gd name="connsiteX31" fmla="*/ 3530 w 9406"/>
              <a:gd name="connsiteY31" fmla="*/ 1257 h 10000"/>
              <a:gd name="connsiteX32" fmla="*/ 3530 w 9406"/>
              <a:gd name="connsiteY32" fmla="*/ 1257 h 10000"/>
              <a:gd name="connsiteX33" fmla="*/ 3382 w 9406"/>
              <a:gd name="connsiteY33" fmla="*/ 1257 h 10000"/>
              <a:gd name="connsiteX34" fmla="*/ 3234 w 9406"/>
              <a:gd name="connsiteY34" fmla="*/ 1257 h 10000"/>
              <a:gd name="connsiteX35" fmla="*/ 3085 w 9406"/>
              <a:gd name="connsiteY35" fmla="*/ 1396 h 10000"/>
              <a:gd name="connsiteX36" fmla="*/ 2937 w 9406"/>
              <a:gd name="connsiteY36" fmla="*/ 1396 h 10000"/>
              <a:gd name="connsiteX37" fmla="*/ 2643 w 9406"/>
              <a:gd name="connsiteY37" fmla="*/ 1536 h 10000"/>
              <a:gd name="connsiteX38" fmla="*/ 2345 w 9406"/>
              <a:gd name="connsiteY38" fmla="*/ 1536 h 10000"/>
              <a:gd name="connsiteX39" fmla="*/ 2049 w 9406"/>
              <a:gd name="connsiteY39" fmla="*/ 1675 h 10000"/>
              <a:gd name="connsiteX40" fmla="*/ 589 w 9406"/>
              <a:gd name="connsiteY40" fmla="*/ 2216 h 10000"/>
              <a:gd name="connsiteX41" fmla="*/ 0 w 9406"/>
              <a:gd name="connsiteY41" fmla="*/ 1675 h 10000"/>
              <a:gd name="connsiteX42" fmla="*/ 441 w 9406"/>
              <a:gd name="connsiteY42" fmla="*/ 1536 h 10000"/>
              <a:gd name="connsiteX43" fmla="*/ 868 w 9406"/>
              <a:gd name="connsiteY43" fmla="*/ 1396 h 10000"/>
              <a:gd name="connsiteX44" fmla="*/ 1310 w 9406"/>
              <a:gd name="connsiteY44" fmla="*/ 1257 h 10000"/>
              <a:gd name="connsiteX45" fmla="*/ 1605 w 9406"/>
              <a:gd name="connsiteY45" fmla="*/ 1117 h 10000"/>
              <a:gd name="connsiteX46" fmla="*/ 1902 w 9406"/>
              <a:gd name="connsiteY46" fmla="*/ 1117 h 10000"/>
              <a:gd name="connsiteX47" fmla="*/ 2199 w 9406"/>
              <a:gd name="connsiteY47" fmla="*/ 977 h 10000"/>
              <a:gd name="connsiteX48" fmla="*/ 2493 w 9406"/>
              <a:gd name="connsiteY48" fmla="*/ 838 h 10000"/>
              <a:gd name="connsiteX49" fmla="*/ 2937 w 9406"/>
              <a:gd name="connsiteY49" fmla="*/ 698 h 10000"/>
              <a:gd name="connsiteX50" fmla="*/ 3234 w 9406"/>
              <a:gd name="connsiteY50" fmla="*/ 558 h 10000"/>
              <a:gd name="connsiteX51" fmla="*/ 3530 w 9406"/>
              <a:gd name="connsiteY51" fmla="*/ 419 h 10000"/>
              <a:gd name="connsiteX52" fmla="*/ 3676 w 9406"/>
              <a:gd name="connsiteY52" fmla="*/ 279 h 10000"/>
              <a:gd name="connsiteX53" fmla="*/ 3825 w 9406"/>
              <a:gd name="connsiteY53" fmla="*/ 140 h 10000"/>
              <a:gd name="connsiteX54" fmla="*/ 3825 w 9406"/>
              <a:gd name="connsiteY54" fmla="*/ 0 h 10000"/>
              <a:gd name="connsiteX55" fmla="*/ 3972 w 9406"/>
              <a:gd name="connsiteY55" fmla="*/ 0 h 10000"/>
              <a:gd name="connsiteX56" fmla="*/ 4119 w 9406"/>
              <a:gd name="connsiteY56" fmla="*/ 0 h 10000"/>
              <a:gd name="connsiteX57" fmla="*/ 4267 w 9406"/>
              <a:gd name="connsiteY57" fmla="*/ 0 h 10000"/>
              <a:gd name="connsiteX58" fmla="*/ 4398 w 9406"/>
              <a:gd name="connsiteY58" fmla="*/ 140 h 10000"/>
              <a:gd name="connsiteX59" fmla="*/ 4546 w 9406"/>
              <a:gd name="connsiteY59" fmla="*/ 140 h 10000"/>
              <a:gd name="connsiteX60" fmla="*/ 4692 w 9406"/>
              <a:gd name="connsiteY60" fmla="*/ 419 h 10000"/>
              <a:gd name="connsiteX61" fmla="*/ 4839 w 9406"/>
              <a:gd name="connsiteY61" fmla="*/ 558 h 10000"/>
              <a:gd name="connsiteX62" fmla="*/ 4989 w 9406"/>
              <a:gd name="connsiteY62" fmla="*/ 698 h 10000"/>
              <a:gd name="connsiteX63" fmla="*/ 5136 w 9406"/>
              <a:gd name="connsiteY63" fmla="*/ 838 h 10000"/>
              <a:gd name="connsiteX64" fmla="*/ 5136 w 9406"/>
              <a:gd name="connsiteY64" fmla="*/ 977 h 10000"/>
              <a:gd name="connsiteX65" fmla="*/ 5136 w 9406"/>
              <a:gd name="connsiteY65" fmla="*/ 1117 h 10000"/>
              <a:gd name="connsiteX66" fmla="*/ 4989 w 9406"/>
              <a:gd name="connsiteY66" fmla="*/ 1117 h 10000"/>
              <a:gd name="connsiteX67" fmla="*/ 4839 w 9406"/>
              <a:gd name="connsiteY67" fmla="*/ 1257 h 10000"/>
              <a:gd name="connsiteX68" fmla="*/ 4839 w 9406"/>
              <a:gd name="connsiteY68" fmla="*/ 1396 h 10000"/>
              <a:gd name="connsiteX69" fmla="*/ 4692 w 9406"/>
              <a:gd name="connsiteY69" fmla="*/ 1536 h 10000"/>
              <a:gd name="connsiteX70" fmla="*/ 4546 w 9406"/>
              <a:gd name="connsiteY70" fmla="*/ 1798 h 10000"/>
              <a:gd name="connsiteX71" fmla="*/ 4398 w 9406"/>
              <a:gd name="connsiteY71" fmla="*/ 2216 h 10000"/>
              <a:gd name="connsiteX72" fmla="*/ 4267 w 9406"/>
              <a:gd name="connsiteY72" fmla="*/ 2635 h 10000"/>
              <a:gd name="connsiteX73" fmla="*/ 4119 w 9406"/>
              <a:gd name="connsiteY73" fmla="*/ 3054 h 10000"/>
              <a:gd name="connsiteX74" fmla="*/ 3972 w 9406"/>
              <a:gd name="connsiteY74" fmla="*/ 3613 h 10000"/>
              <a:gd name="connsiteX75" fmla="*/ 3825 w 9406"/>
              <a:gd name="connsiteY75" fmla="*/ 4171 h 10000"/>
              <a:gd name="connsiteX76" fmla="*/ 3676 w 9406"/>
              <a:gd name="connsiteY76" fmla="*/ 4729 h 10000"/>
              <a:gd name="connsiteX77" fmla="*/ 3676 w 9406"/>
              <a:gd name="connsiteY77" fmla="*/ 5271 h 10000"/>
              <a:gd name="connsiteX78" fmla="*/ 3676 w 9406"/>
              <a:gd name="connsiteY78" fmla="*/ 5689 h 10000"/>
              <a:gd name="connsiteX79" fmla="*/ 3530 w 9406"/>
              <a:gd name="connsiteY79" fmla="*/ 6248 h 10000"/>
              <a:gd name="connsiteX80" fmla="*/ 3530 w 9406"/>
              <a:gd name="connsiteY80" fmla="*/ 6667 h 10000"/>
              <a:gd name="connsiteX81" fmla="*/ 3530 w 9406"/>
              <a:gd name="connsiteY81" fmla="*/ 6946 h 10000"/>
              <a:gd name="connsiteX82" fmla="*/ 3530 w 9406"/>
              <a:gd name="connsiteY82" fmla="*/ 7365 h 10000"/>
              <a:gd name="connsiteX83" fmla="*/ 3676 w 9406"/>
              <a:gd name="connsiteY83" fmla="*/ 7644 h 10000"/>
              <a:gd name="connsiteX84" fmla="*/ 3676 w 9406"/>
              <a:gd name="connsiteY84" fmla="*/ 7784 h 10000"/>
              <a:gd name="connsiteX85" fmla="*/ 3825 w 9406"/>
              <a:gd name="connsiteY85" fmla="*/ 8063 h 10000"/>
              <a:gd name="connsiteX86" fmla="*/ 3972 w 9406"/>
              <a:gd name="connsiteY86" fmla="*/ 8202 h 10000"/>
              <a:gd name="connsiteX87" fmla="*/ 4119 w 9406"/>
              <a:gd name="connsiteY87" fmla="*/ 8342 h 10000"/>
              <a:gd name="connsiteX88" fmla="*/ 4692 w 9406"/>
              <a:gd name="connsiteY88" fmla="*/ 8604 h 10000"/>
              <a:gd name="connsiteX89" fmla="*/ 4989 w 9406"/>
              <a:gd name="connsiteY89" fmla="*/ 8743 h 10000"/>
              <a:gd name="connsiteX90" fmla="*/ 5283 w 9406"/>
              <a:gd name="connsiteY90" fmla="*/ 8743 h 10000"/>
              <a:gd name="connsiteX91" fmla="*/ 5582 w 9406"/>
              <a:gd name="connsiteY91" fmla="*/ 8883 h 10000"/>
              <a:gd name="connsiteX92" fmla="*/ 6024 w 9406"/>
              <a:gd name="connsiteY92" fmla="*/ 8883 h 10000"/>
              <a:gd name="connsiteX93" fmla="*/ 6319 w 9406"/>
              <a:gd name="connsiteY93" fmla="*/ 8743 h 10000"/>
              <a:gd name="connsiteX94" fmla="*/ 6762 w 9406"/>
              <a:gd name="connsiteY94" fmla="*/ 8743 h 10000"/>
              <a:gd name="connsiteX95" fmla="*/ 7207 w 9406"/>
              <a:gd name="connsiteY95" fmla="*/ 8604 h 10000"/>
              <a:gd name="connsiteX96" fmla="*/ 7502 w 9406"/>
              <a:gd name="connsiteY96" fmla="*/ 8604 h 10000"/>
              <a:gd name="connsiteX97" fmla="*/ 7798 w 9406"/>
              <a:gd name="connsiteY97" fmla="*/ 8342 h 10000"/>
              <a:gd name="connsiteX98" fmla="*/ 7928 w 9406"/>
              <a:gd name="connsiteY98" fmla="*/ 8202 h 10000"/>
              <a:gd name="connsiteX99" fmla="*/ 8074 w 9406"/>
              <a:gd name="connsiteY99" fmla="*/ 7923 h 10000"/>
              <a:gd name="connsiteX100" fmla="*/ 8222 w 9406"/>
              <a:gd name="connsiteY100" fmla="*/ 7644 h 10000"/>
              <a:gd name="connsiteX101" fmla="*/ 8371 w 9406"/>
              <a:gd name="connsiteY101" fmla="*/ 7086 h 10000"/>
              <a:gd name="connsiteX102" fmla="*/ 8371 w 9406"/>
              <a:gd name="connsiteY102" fmla="*/ 6527 h 10000"/>
              <a:gd name="connsiteX103" fmla="*/ 8518 w 9406"/>
              <a:gd name="connsiteY103" fmla="*/ 6248 h 10000"/>
              <a:gd name="connsiteX104" fmla="*/ 8518 w 9406"/>
              <a:gd name="connsiteY104" fmla="*/ 5969 h 10000"/>
              <a:gd name="connsiteX105" fmla="*/ 8518 w 9406"/>
              <a:gd name="connsiteY105" fmla="*/ 5829 h 10000"/>
              <a:gd name="connsiteX106" fmla="*/ 8667 w 9406"/>
              <a:gd name="connsiteY106" fmla="*/ 5689 h 10000"/>
              <a:gd name="connsiteX107" fmla="*/ 8667 w 9406"/>
              <a:gd name="connsiteY107" fmla="*/ 5550 h 10000"/>
              <a:gd name="connsiteX108" fmla="*/ 8667 w 9406"/>
              <a:gd name="connsiteY108" fmla="*/ 5410 h 10000"/>
              <a:gd name="connsiteX109" fmla="*/ 8667 w 9406"/>
              <a:gd name="connsiteY109" fmla="*/ 5410 h 10000"/>
              <a:gd name="connsiteX110" fmla="*/ 8815 w 9406"/>
              <a:gd name="connsiteY110" fmla="*/ 5410 h 10000"/>
              <a:gd name="connsiteX111" fmla="*/ 8815 w 9406"/>
              <a:gd name="connsiteY111" fmla="*/ 5410 h 10000"/>
              <a:gd name="connsiteX112" fmla="*/ 8815 w 9406"/>
              <a:gd name="connsiteY112" fmla="*/ 5550 h 10000"/>
              <a:gd name="connsiteX113" fmla="*/ 8963 w 9406"/>
              <a:gd name="connsiteY113" fmla="*/ 5689 h 10000"/>
              <a:gd name="connsiteX114" fmla="*/ 8963 w 9406"/>
              <a:gd name="connsiteY114" fmla="*/ 5829 h 10000"/>
              <a:gd name="connsiteX115" fmla="*/ 8963 w 9406"/>
              <a:gd name="connsiteY115" fmla="*/ 6108 h 10000"/>
              <a:gd name="connsiteX116" fmla="*/ 8963 w 9406"/>
              <a:gd name="connsiteY116" fmla="*/ 6387 h 10000"/>
              <a:gd name="connsiteX117" fmla="*/ 8963 w 9406"/>
              <a:gd name="connsiteY117" fmla="*/ 6667 h 10000"/>
              <a:gd name="connsiteX118" fmla="*/ 9110 w 9406"/>
              <a:gd name="connsiteY118" fmla="*/ 7225 h 10000"/>
              <a:gd name="connsiteX119" fmla="*/ 9110 w 9406"/>
              <a:gd name="connsiteY119" fmla="*/ 7644 h 10000"/>
              <a:gd name="connsiteX120" fmla="*/ 9259 w 9406"/>
              <a:gd name="connsiteY120" fmla="*/ 8063 h 10000"/>
              <a:gd name="connsiteX121" fmla="*/ 9406 w 9406"/>
              <a:gd name="connsiteY121" fmla="*/ 8342 h 10000"/>
              <a:gd name="connsiteX122" fmla="*/ 9406 w 9406"/>
              <a:gd name="connsiteY122" fmla="*/ 8604 h 10000"/>
              <a:gd name="connsiteX123" fmla="*/ 9406 w 9406"/>
              <a:gd name="connsiteY123" fmla="*/ 8743 h 10000"/>
              <a:gd name="connsiteX124" fmla="*/ 9406 w 9406"/>
              <a:gd name="connsiteY124" fmla="*/ 8883 h 10000"/>
              <a:gd name="connsiteX125" fmla="*/ 9259 w 9406"/>
              <a:gd name="connsiteY125" fmla="*/ 8883 h 10000"/>
              <a:gd name="connsiteX126" fmla="*/ 9110 w 9406"/>
              <a:gd name="connsiteY126" fmla="*/ 9023 h 10000"/>
              <a:gd name="connsiteX127" fmla="*/ 8963 w 9406"/>
              <a:gd name="connsiteY127" fmla="*/ 9162 h 10000"/>
              <a:gd name="connsiteX128" fmla="*/ 8815 w 9406"/>
              <a:gd name="connsiteY128" fmla="*/ 9302 h 10000"/>
              <a:gd name="connsiteX129" fmla="*/ 8518 w 9406"/>
              <a:gd name="connsiteY129" fmla="*/ 9442 h 10000"/>
              <a:gd name="connsiteX130" fmla="*/ 7928 w 9406"/>
              <a:gd name="connsiteY130" fmla="*/ 9721 h 10000"/>
              <a:gd name="connsiteX131" fmla="*/ 7353 w 9406"/>
              <a:gd name="connsiteY131" fmla="*/ 9860 h 10000"/>
              <a:gd name="connsiteX132" fmla="*/ 6912 w 9406"/>
              <a:gd name="connsiteY132" fmla="*/ 9860 h 10000"/>
              <a:gd name="connsiteX133" fmla="*/ 6319 w 9406"/>
              <a:gd name="connsiteY133" fmla="*/ 10000 h 10000"/>
              <a:gd name="connsiteX134" fmla="*/ 6319 w 9406"/>
              <a:gd name="connsiteY134" fmla="*/ 10000 h 10000"/>
              <a:gd name="connsiteX0" fmla="*/ 6249 w 9531"/>
              <a:gd name="connsiteY0" fmla="*/ 10000 h 10000"/>
              <a:gd name="connsiteX1" fmla="*/ 5779 w 9531"/>
              <a:gd name="connsiteY1" fmla="*/ 10000 h 10000"/>
              <a:gd name="connsiteX2" fmla="*/ 5305 w 9531"/>
              <a:gd name="connsiteY2" fmla="*/ 10000 h 10000"/>
              <a:gd name="connsiteX3" fmla="*/ 4835 w 9531"/>
              <a:gd name="connsiteY3" fmla="*/ 9860 h 10000"/>
              <a:gd name="connsiteX4" fmla="*/ 4364 w 9531"/>
              <a:gd name="connsiteY4" fmla="*/ 9721 h 10000"/>
              <a:gd name="connsiteX5" fmla="*/ 3910 w 9531"/>
              <a:gd name="connsiteY5" fmla="*/ 9581 h 10000"/>
              <a:gd name="connsiteX6" fmla="*/ 3598 w 9531"/>
              <a:gd name="connsiteY6" fmla="*/ 9302 h 10000"/>
              <a:gd name="connsiteX7" fmla="*/ 3284 w 9531"/>
              <a:gd name="connsiteY7" fmla="*/ 9162 h 10000"/>
              <a:gd name="connsiteX8" fmla="*/ 3127 w 9531"/>
              <a:gd name="connsiteY8" fmla="*/ 8743 h 10000"/>
              <a:gd name="connsiteX9" fmla="*/ 2811 w 9531"/>
              <a:gd name="connsiteY9" fmla="*/ 8464 h 10000"/>
              <a:gd name="connsiteX10" fmla="*/ 2653 w 9531"/>
              <a:gd name="connsiteY10" fmla="*/ 8063 h 10000"/>
              <a:gd name="connsiteX11" fmla="*/ 2653 w 9531"/>
              <a:gd name="connsiteY11" fmla="*/ 7644 h 10000"/>
              <a:gd name="connsiteX12" fmla="*/ 2497 w 9531"/>
              <a:gd name="connsiteY12" fmla="*/ 7225 h 10000"/>
              <a:gd name="connsiteX13" fmla="*/ 2497 w 9531"/>
              <a:gd name="connsiteY13" fmla="*/ 6806 h 10000"/>
              <a:gd name="connsiteX14" fmla="*/ 2497 w 9531"/>
              <a:gd name="connsiteY14" fmla="*/ 6387 h 10000"/>
              <a:gd name="connsiteX15" fmla="*/ 2653 w 9531"/>
              <a:gd name="connsiteY15" fmla="*/ 5689 h 10000"/>
              <a:gd name="connsiteX16" fmla="*/ 2653 w 9531"/>
              <a:gd name="connsiteY16" fmla="*/ 5550 h 10000"/>
              <a:gd name="connsiteX17" fmla="*/ 2653 w 9531"/>
              <a:gd name="connsiteY17" fmla="*/ 5271 h 10000"/>
              <a:gd name="connsiteX18" fmla="*/ 2811 w 9531"/>
              <a:gd name="connsiteY18" fmla="*/ 5009 h 10000"/>
              <a:gd name="connsiteX19" fmla="*/ 2811 w 9531"/>
              <a:gd name="connsiteY19" fmla="*/ 4729 h 10000"/>
              <a:gd name="connsiteX20" fmla="*/ 2811 w 9531"/>
              <a:gd name="connsiteY20" fmla="*/ 4450 h 10000"/>
              <a:gd name="connsiteX21" fmla="*/ 2969 w 9531"/>
              <a:gd name="connsiteY21" fmla="*/ 4031 h 10000"/>
              <a:gd name="connsiteX22" fmla="*/ 2969 w 9531"/>
              <a:gd name="connsiteY22" fmla="*/ 3613 h 10000"/>
              <a:gd name="connsiteX23" fmla="*/ 3127 w 9531"/>
              <a:gd name="connsiteY23" fmla="*/ 3194 h 10000"/>
              <a:gd name="connsiteX24" fmla="*/ 3127 w 9531"/>
              <a:gd name="connsiteY24" fmla="*/ 2775 h 10000"/>
              <a:gd name="connsiteX25" fmla="*/ 3127 w 9531"/>
              <a:gd name="connsiteY25" fmla="*/ 2356 h 10000"/>
              <a:gd name="connsiteX26" fmla="*/ 3284 w 9531"/>
              <a:gd name="connsiteY26" fmla="*/ 2077 h 10000"/>
              <a:gd name="connsiteX27" fmla="*/ 3284 w 9531"/>
              <a:gd name="connsiteY27" fmla="*/ 1798 h 10000"/>
              <a:gd name="connsiteX28" fmla="*/ 3284 w 9531"/>
              <a:gd name="connsiteY28" fmla="*/ 1536 h 10000"/>
              <a:gd name="connsiteX29" fmla="*/ 3284 w 9531"/>
              <a:gd name="connsiteY29" fmla="*/ 1396 h 10000"/>
              <a:gd name="connsiteX30" fmla="*/ 3284 w 9531"/>
              <a:gd name="connsiteY30" fmla="*/ 1257 h 10000"/>
              <a:gd name="connsiteX31" fmla="*/ 3284 w 9531"/>
              <a:gd name="connsiteY31" fmla="*/ 1257 h 10000"/>
              <a:gd name="connsiteX32" fmla="*/ 3284 w 9531"/>
              <a:gd name="connsiteY32" fmla="*/ 1257 h 10000"/>
              <a:gd name="connsiteX33" fmla="*/ 3127 w 9531"/>
              <a:gd name="connsiteY33" fmla="*/ 1257 h 10000"/>
              <a:gd name="connsiteX34" fmla="*/ 2969 w 9531"/>
              <a:gd name="connsiteY34" fmla="*/ 1257 h 10000"/>
              <a:gd name="connsiteX35" fmla="*/ 2811 w 9531"/>
              <a:gd name="connsiteY35" fmla="*/ 1396 h 10000"/>
              <a:gd name="connsiteX36" fmla="*/ 2653 w 9531"/>
              <a:gd name="connsiteY36" fmla="*/ 1396 h 10000"/>
              <a:gd name="connsiteX37" fmla="*/ 2341 w 9531"/>
              <a:gd name="connsiteY37" fmla="*/ 1536 h 10000"/>
              <a:gd name="connsiteX38" fmla="*/ 2024 w 9531"/>
              <a:gd name="connsiteY38" fmla="*/ 1536 h 10000"/>
              <a:gd name="connsiteX39" fmla="*/ 1709 w 9531"/>
              <a:gd name="connsiteY39" fmla="*/ 1675 h 10000"/>
              <a:gd name="connsiteX40" fmla="*/ 157 w 9531"/>
              <a:gd name="connsiteY40" fmla="*/ 2216 h 10000"/>
              <a:gd name="connsiteX41" fmla="*/ 0 w 9531"/>
              <a:gd name="connsiteY41" fmla="*/ 1536 h 10000"/>
              <a:gd name="connsiteX42" fmla="*/ 454 w 9531"/>
              <a:gd name="connsiteY42" fmla="*/ 1396 h 10000"/>
              <a:gd name="connsiteX43" fmla="*/ 924 w 9531"/>
              <a:gd name="connsiteY43" fmla="*/ 1257 h 10000"/>
              <a:gd name="connsiteX44" fmla="*/ 1237 w 9531"/>
              <a:gd name="connsiteY44" fmla="*/ 1117 h 10000"/>
              <a:gd name="connsiteX45" fmla="*/ 1553 w 9531"/>
              <a:gd name="connsiteY45" fmla="*/ 1117 h 10000"/>
              <a:gd name="connsiteX46" fmla="*/ 1869 w 9531"/>
              <a:gd name="connsiteY46" fmla="*/ 977 h 10000"/>
              <a:gd name="connsiteX47" fmla="*/ 2181 w 9531"/>
              <a:gd name="connsiteY47" fmla="*/ 838 h 10000"/>
              <a:gd name="connsiteX48" fmla="*/ 2653 w 9531"/>
              <a:gd name="connsiteY48" fmla="*/ 698 h 10000"/>
              <a:gd name="connsiteX49" fmla="*/ 2969 w 9531"/>
              <a:gd name="connsiteY49" fmla="*/ 558 h 10000"/>
              <a:gd name="connsiteX50" fmla="*/ 3284 w 9531"/>
              <a:gd name="connsiteY50" fmla="*/ 419 h 10000"/>
              <a:gd name="connsiteX51" fmla="*/ 3439 w 9531"/>
              <a:gd name="connsiteY51" fmla="*/ 279 h 10000"/>
              <a:gd name="connsiteX52" fmla="*/ 3598 w 9531"/>
              <a:gd name="connsiteY52" fmla="*/ 140 h 10000"/>
              <a:gd name="connsiteX53" fmla="*/ 3598 w 9531"/>
              <a:gd name="connsiteY53" fmla="*/ 0 h 10000"/>
              <a:gd name="connsiteX54" fmla="*/ 3754 w 9531"/>
              <a:gd name="connsiteY54" fmla="*/ 0 h 10000"/>
              <a:gd name="connsiteX55" fmla="*/ 3910 w 9531"/>
              <a:gd name="connsiteY55" fmla="*/ 0 h 10000"/>
              <a:gd name="connsiteX56" fmla="*/ 4067 w 9531"/>
              <a:gd name="connsiteY56" fmla="*/ 0 h 10000"/>
              <a:gd name="connsiteX57" fmla="*/ 4207 w 9531"/>
              <a:gd name="connsiteY57" fmla="*/ 140 h 10000"/>
              <a:gd name="connsiteX58" fmla="*/ 4364 w 9531"/>
              <a:gd name="connsiteY58" fmla="*/ 140 h 10000"/>
              <a:gd name="connsiteX59" fmla="*/ 4519 w 9531"/>
              <a:gd name="connsiteY59" fmla="*/ 419 h 10000"/>
              <a:gd name="connsiteX60" fmla="*/ 4676 w 9531"/>
              <a:gd name="connsiteY60" fmla="*/ 558 h 10000"/>
              <a:gd name="connsiteX61" fmla="*/ 4835 w 9531"/>
              <a:gd name="connsiteY61" fmla="*/ 698 h 10000"/>
              <a:gd name="connsiteX62" fmla="*/ 4991 w 9531"/>
              <a:gd name="connsiteY62" fmla="*/ 838 h 10000"/>
              <a:gd name="connsiteX63" fmla="*/ 4991 w 9531"/>
              <a:gd name="connsiteY63" fmla="*/ 977 h 10000"/>
              <a:gd name="connsiteX64" fmla="*/ 4991 w 9531"/>
              <a:gd name="connsiteY64" fmla="*/ 1117 h 10000"/>
              <a:gd name="connsiteX65" fmla="*/ 4835 w 9531"/>
              <a:gd name="connsiteY65" fmla="*/ 1117 h 10000"/>
              <a:gd name="connsiteX66" fmla="*/ 4676 w 9531"/>
              <a:gd name="connsiteY66" fmla="*/ 1257 h 10000"/>
              <a:gd name="connsiteX67" fmla="*/ 4676 w 9531"/>
              <a:gd name="connsiteY67" fmla="*/ 1396 h 10000"/>
              <a:gd name="connsiteX68" fmla="*/ 4519 w 9531"/>
              <a:gd name="connsiteY68" fmla="*/ 1536 h 10000"/>
              <a:gd name="connsiteX69" fmla="*/ 4364 w 9531"/>
              <a:gd name="connsiteY69" fmla="*/ 1798 h 10000"/>
              <a:gd name="connsiteX70" fmla="*/ 4207 w 9531"/>
              <a:gd name="connsiteY70" fmla="*/ 2216 h 10000"/>
              <a:gd name="connsiteX71" fmla="*/ 4067 w 9531"/>
              <a:gd name="connsiteY71" fmla="*/ 2635 h 10000"/>
              <a:gd name="connsiteX72" fmla="*/ 3910 w 9531"/>
              <a:gd name="connsiteY72" fmla="*/ 3054 h 10000"/>
              <a:gd name="connsiteX73" fmla="*/ 3754 w 9531"/>
              <a:gd name="connsiteY73" fmla="*/ 3613 h 10000"/>
              <a:gd name="connsiteX74" fmla="*/ 3598 w 9531"/>
              <a:gd name="connsiteY74" fmla="*/ 4171 h 10000"/>
              <a:gd name="connsiteX75" fmla="*/ 3439 w 9531"/>
              <a:gd name="connsiteY75" fmla="*/ 4729 h 10000"/>
              <a:gd name="connsiteX76" fmla="*/ 3439 w 9531"/>
              <a:gd name="connsiteY76" fmla="*/ 5271 h 10000"/>
              <a:gd name="connsiteX77" fmla="*/ 3439 w 9531"/>
              <a:gd name="connsiteY77" fmla="*/ 5689 h 10000"/>
              <a:gd name="connsiteX78" fmla="*/ 3284 w 9531"/>
              <a:gd name="connsiteY78" fmla="*/ 6248 h 10000"/>
              <a:gd name="connsiteX79" fmla="*/ 3284 w 9531"/>
              <a:gd name="connsiteY79" fmla="*/ 6667 h 10000"/>
              <a:gd name="connsiteX80" fmla="*/ 3284 w 9531"/>
              <a:gd name="connsiteY80" fmla="*/ 6946 h 10000"/>
              <a:gd name="connsiteX81" fmla="*/ 3284 w 9531"/>
              <a:gd name="connsiteY81" fmla="*/ 7365 h 10000"/>
              <a:gd name="connsiteX82" fmla="*/ 3439 w 9531"/>
              <a:gd name="connsiteY82" fmla="*/ 7644 h 10000"/>
              <a:gd name="connsiteX83" fmla="*/ 3439 w 9531"/>
              <a:gd name="connsiteY83" fmla="*/ 7784 h 10000"/>
              <a:gd name="connsiteX84" fmla="*/ 3598 w 9531"/>
              <a:gd name="connsiteY84" fmla="*/ 8063 h 10000"/>
              <a:gd name="connsiteX85" fmla="*/ 3754 w 9531"/>
              <a:gd name="connsiteY85" fmla="*/ 8202 h 10000"/>
              <a:gd name="connsiteX86" fmla="*/ 3910 w 9531"/>
              <a:gd name="connsiteY86" fmla="*/ 8342 h 10000"/>
              <a:gd name="connsiteX87" fmla="*/ 4519 w 9531"/>
              <a:gd name="connsiteY87" fmla="*/ 8604 h 10000"/>
              <a:gd name="connsiteX88" fmla="*/ 4835 w 9531"/>
              <a:gd name="connsiteY88" fmla="*/ 8743 h 10000"/>
              <a:gd name="connsiteX89" fmla="*/ 5148 w 9531"/>
              <a:gd name="connsiteY89" fmla="*/ 8743 h 10000"/>
              <a:gd name="connsiteX90" fmla="*/ 5466 w 9531"/>
              <a:gd name="connsiteY90" fmla="*/ 8883 h 10000"/>
              <a:gd name="connsiteX91" fmla="*/ 5935 w 9531"/>
              <a:gd name="connsiteY91" fmla="*/ 8883 h 10000"/>
              <a:gd name="connsiteX92" fmla="*/ 6249 w 9531"/>
              <a:gd name="connsiteY92" fmla="*/ 8743 h 10000"/>
              <a:gd name="connsiteX93" fmla="*/ 6720 w 9531"/>
              <a:gd name="connsiteY93" fmla="*/ 8743 h 10000"/>
              <a:gd name="connsiteX94" fmla="*/ 7193 w 9531"/>
              <a:gd name="connsiteY94" fmla="*/ 8604 h 10000"/>
              <a:gd name="connsiteX95" fmla="*/ 7507 w 9531"/>
              <a:gd name="connsiteY95" fmla="*/ 8604 h 10000"/>
              <a:gd name="connsiteX96" fmla="*/ 7821 w 9531"/>
              <a:gd name="connsiteY96" fmla="*/ 8342 h 10000"/>
              <a:gd name="connsiteX97" fmla="*/ 7960 w 9531"/>
              <a:gd name="connsiteY97" fmla="*/ 8202 h 10000"/>
              <a:gd name="connsiteX98" fmla="*/ 8115 w 9531"/>
              <a:gd name="connsiteY98" fmla="*/ 7923 h 10000"/>
              <a:gd name="connsiteX99" fmla="*/ 8272 w 9531"/>
              <a:gd name="connsiteY99" fmla="*/ 7644 h 10000"/>
              <a:gd name="connsiteX100" fmla="*/ 8431 w 9531"/>
              <a:gd name="connsiteY100" fmla="*/ 7086 h 10000"/>
              <a:gd name="connsiteX101" fmla="*/ 8431 w 9531"/>
              <a:gd name="connsiteY101" fmla="*/ 6527 h 10000"/>
              <a:gd name="connsiteX102" fmla="*/ 8587 w 9531"/>
              <a:gd name="connsiteY102" fmla="*/ 6248 h 10000"/>
              <a:gd name="connsiteX103" fmla="*/ 8587 w 9531"/>
              <a:gd name="connsiteY103" fmla="*/ 5969 h 10000"/>
              <a:gd name="connsiteX104" fmla="*/ 8587 w 9531"/>
              <a:gd name="connsiteY104" fmla="*/ 5829 h 10000"/>
              <a:gd name="connsiteX105" fmla="*/ 8745 w 9531"/>
              <a:gd name="connsiteY105" fmla="*/ 5689 h 10000"/>
              <a:gd name="connsiteX106" fmla="*/ 8745 w 9531"/>
              <a:gd name="connsiteY106" fmla="*/ 5550 h 10000"/>
              <a:gd name="connsiteX107" fmla="*/ 8745 w 9531"/>
              <a:gd name="connsiteY107" fmla="*/ 5410 h 10000"/>
              <a:gd name="connsiteX108" fmla="*/ 8745 w 9531"/>
              <a:gd name="connsiteY108" fmla="*/ 5410 h 10000"/>
              <a:gd name="connsiteX109" fmla="*/ 8903 w 9531"/>
              <a:gd name="connsiteY109" fmla="*/ 5410 h 10000"/>
              <a:gd name="connsiteX110" fmla="*/ 8903 w 9531"/>
              <a:gd name="connsiteY110" fmla="*/ 5410 h 10000"/>
              <a:gd name="connsiteX111" fmla="*/ 8903 w 9531"/>
              <a:gd name="connsiteY111" fmla="*/ 5550 h 10000"/>
              <a:gd name="connsiteX112" fmla="*/ 9060 w 9531"/>
              <a:gd name="connsiteY112" fmla="*/ 5689 h 10000"/>
              <a:gd name="connsiteX113" fmla="*/ 9060 w 9531"/>
              <a:gd name="connsiteY113" fmla="*/ 5829 h 10000"/>
              <a:gd name="connsiteX114" fmla="*/ 9060 w 9531"/>
              <a:gd name="connsiteY114" fmla="*/ 6108 h 10000"/>
              <a:gd name="connsiteX115" fmla="*/ 9060 w 9531"/>
              <a:gd name="connsiteY115" fmla="*/ 6387 h 10000"/>
              <a:gd name="connsiteX116" fmla="*/ 9060 w 9531"/>
              <a:gd name="connsiteY116" fmla="*/ 6667 h 10000"/>
              <a:gd name="connsiteX117" fmla="*/ 9216 w 9531"/>
              <a:gd name="connsiteY117" fmla="*/ 7225 h 10000"/>
              <a:gd name="connsiteX118" fmla="*/ 9216 w 9531"/>
              <a:gd name="connsiteY118" fmla="*/ 7644 h 10000"/>
              <a:gd name="connsiteX119" fmla="*/ 9375 w 9531"/>
              <a:gd name="connsiteY119" fmla="*/ 8063 h 10000"/>
              <a:gd name="connsiteX120" fmla="*/ 9531 w 9531"/>
              <a:gd name="connsiteY120" fmla="*/ 8342 h 10000"/>
              <a:gd name="connsiteX121" fmla="*/ 9531 w 9531"/>
              <a:gd name="connsiteY121" fmla="*/ 8604 h 10000"/>
              <a:gd name="connsiteX122" fmla="*/ 9531 w 9531"/>
              <a:gd name="connsiteY122" fmla="*/ 8743 h 10000"/>
              <a:gd name="connsiteX123" fmla="*/ 9531 w 9531"/>
              <a:gd name="connsiteY123" fmla="*/ 8883 h 10000"/>
              <a:gd name="connsiteX124" fmla="*/ 9375 w 9531"/>
              <a:gd name="connsiteY124" fmla="*/ 8883 h 10000"/>
              <a:gd name="connsiteX125" fmla="*/ 9216 w 9531"/>
              <a:gd name="connsiteY125" fmla="*/ 9023 h 10000"/>
              <a:gd name="connsiteX126" fmla="*/ 9060 w 9531"/>
              <a:gd name="connsiteY126" fmla="*/ 9162 h 10000"/>
              <a:gd name="connsiteX127" fmla="*/ 8903 w 9531"/>
              <a:gd name="connsiteY127" fmla="*/ 9302 h 10000"/>
              <a:gd name="connsiteX128" fmla="*/ 8587 w 9531"/>
              <a:gd name="connsiteY128" fmla="*/ 9442 h 10000"/>
              <a:gd name="connsiteX129" fmla="*/ 7960 w 9531"/>
              <a:gd name="connsiteY129" fmla="*/ 9721 h 10000"/>
              <a:gd name="connsiteX130" fmla="*/ 7348 w 9531"/>
              <a:gd name="connsiteY130" fmla="*/ 9860 h 10000"/>
              <a:gd name="connsiteX131" fmla="*/ 6880 w 9531"/>
              <a:gd name="connsiteY131" fmla="*/ 9860 h 10000"/>
              <a:gd name="connsiteX132" fmla="*/ 6249 w 9531"/>
              <a:gd name="connsiteY132" fmla="*/ 10000 h 10000"/>
              <a:gd name="connsiteX133" fmla="*/ 6249 w 9531"/>
              <a:gd name="connsiteY133" fmla="*/ 10000 h 10000"/>
              <a:gd name="connsiteX0" fmla="*/ 6556 w 10000"/>
              <a:gd name="connsiteY0" fmla="*/ 10000 h 10000"/>
              <a:gd name="connsiteX1" fmla="*/ 6063 w 10000"/>
              <a:gd name="connsiteY1" fmla="*/ 10000 h 10000"/>
              <a:gd name="connsiteX2" fmla="*/ 5566 w 10000"/>
              <a:gd name="connsiteY2" fmla="*/ 10000 h 10000"/>
              <a:gd name="connsiteX3" fmla="*/ 5073 w 10000"/>
              <a:gd name="connsiteY3" fmla="*/ 9860 h 10000"/>
              <a:gd name="connsiteX4" fmla="*/ 4579 w 10000"/>
              <a:gd name="connsiteY4" fmla="*/ 9721 h 10000"/>
              <a:gd name="connsiteX5" fmla="*/ 4102 w 10000"/>
              <a:gd name="connsiteY5" fmla="*/ 9581 h 10000"/>
              <a:gd name="connsiteX6" fmla="*/ 3775 w 10000"/>
              <a:gd name="connsiteY6" fmla="*/ 9302 h 10000"/>
              <a:gd name="connsiteX7" fmla="*/ 3446 w 10000"/>
              <a:gd name="connsiteY7" fmla="*/ 9162 h 10000"/>
              <a:gd name="connsiteX8" fmla="*/ 3281 w 10000"/>
              <a:gd name="connsiteY8" fmla="*/ 8743 h 10000"/>
              <a:gd name="connsiteX9" fmla="*/ 2949 w 10000"/>
              <a:gd name="connsiteY9" fmla="*/ 8464 h 10000"/>
              <a:gd name="connsiteX10" fmla="*/ 2784 w 10000"/>
              <a:gd name="connsiteY10" fmla="*/ 8063 h 10000"/>
              <a:gd name="connsiteX11" fmla="*/ 2784 w 10000"/>
              <a:gd name="connsiteY11" fmla="*/ 7644 h 10000"/>
              <a:gd name="connsiteX12" fmla="*/ 2620 w 10000"/>
              <a:gd name="connsiteY12" fmla="*/ 7225 h 10000"/>
              <a:gd name="connsiteX13" fmla="*/ 2620 w 10000"/>
              <a:gd name="connsiteY13" fmla="*/ 6806 h 10000"/>
              <a:gd name="connsiteX14" fmla="*/ 2620 w 10000"/>
              <a:gd name="connsiteY14" fmla="*/ 6387 h 10000"/>
              <a:gd name="connsiteX15" fmla="*/ 2784 w 10000"/>
              <a:gd name="connsiteY15" fmla="*/ 5689 h 10000"/>
              <a:gd name="connsiteX16" fmla="*/ 2784 w 10000"/>
              <a:gd name="connsiteY16" fmla="*/ 5550 h 10000"/>
              <a:gd name="connsiteX17" fmla="*/ 2784 w 10000"/>
              <a:gd name="connsiteY17" fmla="*/ 5271 h 10000"/>
              <a:gd name="connsiteX18" fmla="*/ 2949 w 10000"/>
              <a:gd name="connsiteY18" fmla="*/ 5009 h 10000"/>
              <a:gd name="connsiteX19" fmla="*/ 2949 w 10000"/>
              <a:gd name="connsiteY19" fmla="*/ 4729 h 10000"/>
              <a:gd name="connsiteX20" fmla="*/ 2949 w 10000"/>
              <a:gd name="connsiteY20" fmla="*/ 4450 h 10000"/>
              <a:gd name="connsiteX21" fmla="*/ 3115 w 10000"/>
              <a:gd name="connsiteY21" fmla="*/ 4031 h 10000"/>
              <a:gd name="connsiteX22" fmla="*/ 3115 w 10000"/>
              <a:gd name="connsiteY22" fmla="*/ 3613 h 10000"/>
              <a:gd name="connsiteX23" fmla="*/ 3281 w 10000"/>
              <a:gd name="connsiteY23" fmla="*/ 3194 h 10000"/>
              <a:gd name="connsiteX24" fmla="*/ 3281 w 10000"/>
              <a:gd name="connsiteY24" fmla="*/ 2775 h 10000"/>
              <a:gd name="connsiteX25" fmla="*/ 3281 w 10000"/>
              <a:gd name="connsiteY25" fmla="*/ 2356 h 10000"/>
              <a:gd name="connsiteX26" fmla="*/ 3446 w 10000"/>
              <a:gd name="connsiteY26" fmla="*/ 2077 h 10000"/>
              <a:gd name="connsiteX27" fmla="*/ 3446 w 10000"/>
              <a:gd name="connsiteY27" fmla="*/ 1798 h 10000"/>
              <a:gd name="connsiteX28" fmla="*/ 3446 w 10000"/>
              <a:gd name="connsiteY28" fmla="*/ 1536 h 10000"/>
              <a:gd name="connsiteX29" fmla="*/ 3446 w 10000"/>
              <a:gd name="connsiteY29" fmla="*/ 1396 h 10000"/>
              <a:gd name="connsiteX30" fmla="*/ 3446 w 10000"/>
              <a:gd name="connsiteY30" fmla="*/ 1257 h 10000"/>
              <a:gd name="connsiteX31" fmla="*/ 3446 w 10000"/>
              <a:gd name="connsiteY31" fmla="*/ 1257 h 10000"/>
              <a:gd name="connsiteX32" fmla="*/ 3446 w 10000"/>
              <a:gd name="connsiteY32" fmla="*/ 1257 h 10000"/>
              <a:gd name="connsiteX33" fmla="*/ 3281 w 10000"/>
              <a:gd name="connsiteY33" fmla="*/ 1257 h 10000"/>
              <a:gd name="connsiteX34" fmla="*/ 3115 w 10000"/>
              <a:gd name="connsiteY34" fmla="*/ 1257 h 10000"/>
              <a:gd name="connsiteX35" fmla="*/ 2949 w 10000"/>
              <a:gd name="connsiteY35" fmla="*/ 1396 h 10000"/>
              <a:gd name="connsiteX36" fmla="*/ 2784 w 10000"/>
              <a:gd name="connsiteY36" fmla="*/ 1396 h 10000"/>
              <a:gd name="connsiteX37" fmla="*/ 2456 w 10000"/>
              <a:gd name="connsiteY37" fmla="*/ 1536 h 10000"/>
              <a:gd name="connsiteX38" fmla="*/ 2124 w 10000"/>
              <a:gd name="connsiteY38" fmla="*/ 1536 h 10000"/>
              <a:gd name="connsiteX39" fmla="*/ 1793 w 10000"/>
              <a:gd name="connsiteY39" fmla="*/ 1675 h 10000"/>
              <a:gd name="connsiteX40" fmla="*/ 0 w 10000"/>
              <a:gd name="connsiteY40" fmla="*/ 1536 h 10000"/>
              <a:gd name="connsiteX41" fmla="*/ 476 w 10000"/>
              <a:gd name="connsiteY41" fmla="*/ 1396 h 10000"/>
              <a:gd name="connsiteX42" fmla="*/ 969 w 10000"/>
              <a:gd name="connsiteY42" fmla="*/ 1257 h 10000"/>
              <a:gd name="connsiteX43" fmla="*/ 1298 w 10000"/>
              <a:gd name="connsiteY43" fmla="*/ 1117 h 10000"/>
              <a:gd name="connsiteX44" fmla="*/ 1629 w 10000"/>
              <a:gd name="connsiteY44" fmla="*/ 1117 h 10000"/>
              <a:gd name="connsiteX45" fmla="*/ 1961 w 10000"/>
              <a:gd name="connsiteY45" fmla="*/ 977 h 10000"/>
              <a:gd name="connsiteX46" fmla="*/ 2288 w 10000"/>
              <a:gd name="connsiteY46" fmla="*/ 838 h 10000"/>
              <a:gd name="connsiteX47" fmla="*/ 2784 w 10000"/>
              <a:gd name="connsiteY47" fmla="*/ 698 h 10000"/>
              <a:gd name="connsiteX48" fmla="*/ 3115 w 10000"/>
              <a:gd name="connsiteY48" fmla="*/ 558 h 10000"/>
              <a:gd name="connsiteX49" fmla="*/ 3446 w 10000"/>
              <a:gd name="connsiteY49" fmla="*/ 419 h 10000"/>
              <a:gd name="connsiteX50" fmla="*/ 3608 w 10000"/>
              <a:gd name="connsiteY50" fmla="*/ 279 h 10000"/>
              <a:gd name="connsiteX51" fmla="*/ 3775 w 10000"/>
              <a:gd name="connsiteY51" fmla="*/ 140 h 10000"/>
              <a:gd name="connsiteX52" fmla="*/ 3775 w 10000"/>
              <a:gd name="connsiteY52" fmla="*/ 0 h 10000"/>
              <a:gd name="connsiteX53" fmla="*/ 3939 w 10000"/>
              <a:gd name="connsiteY53" fmla="*/ 0 h 10000"/>
              <a:gd name="connsiteX54" fmla="*/ 4102 w 10000"/>
              <a:gd name="connsiteY54" fmla="*/ 0 h 10000"/>
              <a:gd name="connsiteX55" fmla="*/ 4267 w 10000"/>
              <a:gd name="connsiteY55" fmla="*/ 0 h 10000"/>
              <a:gd name="connsiteX56" fmla="*/ 4414 w 10000"/>
              <a:gd name="connsiteY56" fmla="*/ 140 h 10000"/>
              <a:gd name="connsiteX57" fmla="*/ 4579 w 10000"/>
              <a:gd name="connsiteY57" fmla="*/ 140 h 10000"/>
              <a:gd name="connsiteX58" fmla="*/ 4741 w 10000"/>
              <a:gd name="connsiteY58" fmla="*/ 419 h 10000"/>
              <a:gd name="connsiteX59" fmla="*/ 4906 w 10000"/>
              <a:gd name="connsiteY59" fmla="*/ 558 h 10000"/>
              <a:gd name="connsiteX60" fmla="*/ 5073 w 10000"/>
              <a:gd name="connsiteY60" fmla="*/ 698 h 10000"/>
              <a:gd name="connsiteX61" fmla="*/ 5237 w 10000"/>
              <a:gd name="connsiteY61" fmla="*/ 838 h 10000"/>
              <a:gd name="connsiteX62" fmla="*/ 5237 w 10000"/>
              <a:gd name="connsiteY62" fmla="*/ 977 h 10000"/>
              <a:gd name="connsiteX63" fmla="*/ 5237 w 10000"/>
              <a:gd name="connsiteY63" fmla="*/ 1117 h 10000"/>
              <a:gd name="connsiteX64" fmla="*/ 5073 w 10000"/>
              <a:gd name="connsiteY64" fmla="*/ 1117 h 10000"/>
              <a:gd name="connsiteX65" fmla="*/ 4906 w 10000"/>
              <a:gd name="connsiteY65" fmla="*/ 1257 h 10000"/>
              <a:gd name="connsiteX66" fmla="*/ 4906 w 10000"/>
              <a:gd name="connsiteY66" fmla="*/ 1396 h 10000"/>
              <a:gd name="connsiteX67" fmla="*/ 4741 w 10000"/>
              <a:gd name="connsiteY67" fmla="*/ 1536 h 10000"/>
              <a:gd name="connsiteX68" fmla="*/ 4579 w 10000"/>
              <a:gd name="connsiteY68" fmla="*/ 1798 h 10000"/>
              <a:gd name="connsiteX69" fmla="*/ 4414 w 10000"/>
              <a:gd name="connsiteY69" fmla="*/ 2216 h 10000"/>
              <a:gd name="connsiteX70" fmla="*/ 4267 w 10000"/>
              <a:gd name="connsiteY70" fmla="*/ 2635 h 10000"/>
              <a:gd name="connsiteX71" fmla="*/ 4102 w 10000"/>
              <a:gd name="connsiteY71" fmla="*/ 3054 h 10000"/>
              <a:gd name="connsiteX72" fmla="*/ 3939 w 10000"/>
              <a:gd name="connsiteY72" fmla="*/ 3613 h 10000"/>
              <a:gd name="connsiteX73" fmla="*/ 3775 w 10000"/>
              <a:gd name="connsiteY73" fmla="*/ 4171 h 10000"/>
              <a:gd name="connsiteX74" fmla="*/ 3608 w 10000"/>
              <a:gd name="connsiteY74" fmla="*/ 4729 h 10000"/>
              <a:gd name="connsiteX75" fmla="*/ 3608 w 10000"/>
              <a:gd name="connsiteY75" fmla="*/ 5271 h 10000"/>
              <a:gd name="connsiteX76" fmla="*/ 3608 w 10000"/>
              <a:gd name="connsiteY76" fmla="*/ 5689 h 10000"/>
              <a:gd name="connsiteX77" fmla="*/ 3446 w 10000"/>
              <a:gd name="connsiteY77" fmla="*/ 6248 h 10000"/>
              <a:gd name="connsiteX78" fmla="*/ 3446 w 10000"/>
              <a:gd name="connsiteY78" fmla="*/ 6667 h 10000"/>
              <a:gd name="connsiteX79" fmla="*/ 3446 w 10000"/>
              <a:gd name="connsiteY79" fmla="*/ 6946 h 10000"/>
              <a:gd name="connsiteX80" fmla="*/ 3446 w 10000"/>
              <a:gd name="connsiteY80" fmla="*/ 7365 h 10000"/>
              <a:gd name="connsiteX81" fmla="*/ 3608 w 10000"/>
              <a:gd name="connsiteY81" fmla="*/ 7644 h 10000"/>
              <a:gd name="connsiteX82" fmla="*/ 3608 w 10000"/>
              <a:gd name="connsiteY82" fmla="*/ 7784 h 10000"/>
              <a:gd name="connsiteX83" fmla="*/ 3775 w 10000"/>
              <a:gd name="connsiteY83" fmla="*/ 8063 h 10000"/>
              <a:gd name="connsiteX84" fmla="*/ 3939 w 10000"/>
              <a:gd name="connsiteY84" fmla="*/ 8202 h 10000"/>
              <a:gd name="connsiteX85" fmla="*/ 4102 w 10000"/>
              <a:gd name="connsiteY85" fmla="*/ 8342 h 10000"/>
              <a:gd name="connsiteX86" fmla="*/ 4741 w 10000"/>
              <a:gd name="connsiteY86" fmla="*/ 8604 h 10000"/>
              <a:gd name="connsiteX87" fmla="*/ 5073 w 10000"/>
              <a:gd name="connsiteY87" fmla="*/ 8743 h 10000"/>
              <a:gd name="connsiteX88" fmla="*/ 5401 w 10000"/>
              <a:gd name="connsiteY88" fmla="*/ 8743 h 10000"/>
              <a:gd name="connsiteX89" fmla="*/ 5735 w 10000"/>
              <a:gd name="connsiteY89" fmla="*/ 8883 h 10000"/>
              <a:gd name="connsiteX90" fmla="*/ 6227 w 10000"/>
              <a:gd name="connsiteY90" fmla="*/ 8883 h 10000"/>
              <a:gd name="connsiteX91" fmla="*/ 6556 w 10000"/>
              <a:gd name="connsiteY91" fmla="*/ 8743 h 10000"/>
              <a:gd name="connsiteX92" fmla="*/ 7051 w 10000"/>
              <a:gd name="connsiteY92" fmla="*/ 8743 h 10000"/>
              <a:gd name="connsiteX93" fmla="*/ 7547 w 10000"/>
              <a:gd name="connsiteY93" fmla="*/ 8604 h 10000"/>
              <a:gd name="connsiteX94" fmla="*/ 7876 w 10000"/>
              <a:gd name="connsiteY94" fmla="*/ 8604 h 10000"/>
              <a:gd name="connsiteX95" fmla="*/ 8206 w 10000"/>
              <a:gd name="connsiteY95" fmla="*/ 8342 h 10000"/>
              <a:gd name="connsiteX96" fmla="*/ 8352 w 10000"/>
              <a:gd name="connsiteY96" fmla="*/ 8202 h 10000"/>
              <a:gd name="connsiteX97" fmla="*/ 8514 w 10000"/>
              <a:gd name="connsiteY97" fmla="*/ 7923 h 10000"/>
              <a:gd name="connsiteX98" fmla="*/ 8679 w 10000"/>
              <a:gd name="connsiteY98" fmla="*/ 7644 h 10000"/>
              <a:gd name="connsiteX99" fmla="*/ 8846 w 10000"/>
              <a:gd name="connsiteY99" fmla="*/ 7086 h 10000"/>
              <a:gd name="connsiteX100" fmla="*/ 8846 w 10000"/>
              <a:gd name="connsiteY100" fmla="*/ 6527 h 10000"/>
              <a:gd name="connsiteX101" fmla="*/ 9010 w 10000"/>
              <a:gd name="connsiteY101" fmla="*/ 6248 h 10000"/>
              <a:gd name="connsiteX102" fmla="*/ 9010 w 10000"/>
              <a:gd name="connsiteY102" fmla="*/ 5969 h 10000"/>
              <a:gd name="connsiteX103" fmla="*/ 9010 w 10000"/>
              <a:gd name="connsiteY103" fmla="*/ 5829 h 10000"/>
              <a:gd name="connsiteX104" fmla="*/ 9175 w 10000"/>
              <a:gd name="connsiteY104" fmla="*/ 5689 h 10000"/>
              <a:gd name="connsiteX105" fmla="*/ 9175 w 10000"/>
              <a:gd name="connsiteY105" fmla="*/ 5550 h 10000"/>
              <a:gd name="connsiteX106" fmla="*/ 9175 w 10000"/>
              <a:gd name="connsiteY106" fmla="*/ 5410 h 10000"/>
              <a:gd name="connsiteX107" fmla="*/ 9175 w 10000"/>
              <a:gd name="connsiteY107" fmla="*/ 5410 h 10000"/>
              <a:gd name="connsiteX108" fmla="*/ 9341 w 10000"/>
              <a:gd name="connsiteY108" fmla="*/ 5410 h 10000"/>
              <a:gd name="connsiteX109" fmla="*/ 9341 w 10000"/>
              <a:gd name="connsiteY109" fmla="*/ 5410 h 10000"/>
              <a:gd name="connsiteX110" fmla="*/ 9341 w 10000"/>
              <a:gd name="connsiteY110" fmla="*/ 5550 h 10000"/>
              <a:gd name="connsiteX111" fmla="*/ 9506 w 10000"/>
              <a:gd name="connsiteY111" fmla="*/ 5689 h 10000"/>
              <a:gd name="connsiteX112" fmla="*/ 9506 w 10000"/>
              <a:gd name="connsiteY112" fmla="*/ 5829 h 10000"/>
              <a:gd name="connsiteX113" fmla="*/ 9506 w 10000"/>
              <a:gd name="connsiteY113" fmla="*/ 6108 h 10000"/>
              <a:gd name="connsiteX114" fmla="*/ 9506 w 10000"/>
              <a:gd name="connsiteY114" fmla="*/ 6387 h 10000"/>
              <a:gd name="connsiteX115" fmla="*/ 9506 w 10000"/>
              <a:gd name="connsiteY115" fmla="*/ 6667 h 10000"/>
              <a:gd name="connsiteX116" fmla="*/ 9669 w 10000"/>
              <a:gd name="connsiteY116" fmla="*/ 7225 h 10000"/>
              <a:gd name="connsiteX117" fmla="*/ 9669 w 10000"/>
              <a:gd name="connsiteY117" fmla="*/ 7644 h 10000"/>
              <a:gd name="connsiteX118" fmla="*/ 9836 w 10000"/>
              <a:gd name="connsiteY118" fmla="*/ 8063 h 10000"/>
              <a:gd name="connsiteX119" fmla="*/ 10000 w 10000"/>
              <a:gd name="connsiteY119" fmla="*/ 8342 h 10000"/>
              <a:gd name="connsiteX120" fmla="*/ 10000 w 10000"/>
              <a:gd name="connsiteY120" fmla="*/ 8604 h 10000"/>
              <a:gd name="connsiteX121" fmla="*/ 10000 w 10000"/>
              <a:gd name="connsiteY121" fmla="*/ 8743 h 10000"/>
              <a:gd name="connsiteX122" fmla="*/ 10000 w 10000"/>
              <a:gd name="connsiteY122" fmla="*/ 8883 h 10000"/>
              <a:gd name="connsiteX123" fmla="*/ 9836 w 10000"/>
              <a:gd name="connsiteY123" fmla="*/ 8883 h 10000"/>
              <a:gd name="connsiteX124" fmla="*/ 9669 w 10000"/>
              <a:gd name="connsiteY124" fmla="*/ 9023 h 10000"/>
              <a:gd name="connsiteX125" fmla="*/ 9506 w 10000"/>
              <a:gd name="connsiteY125" fmla="*/ 9162 h 10000"/>
              <a:gd name="connsiteX126" fmla="*/ 9341 w 10000"/>
              <a:gd name="connsiteY126" fmla="*/ 9302 h 10000"/>
              <a:gd name="connsiteX127" fmla="*/ 9010 w 10000"/>
              <a:gd name="connsiteY127" fmla="*/ 9442 h 10000"/>
              <a:gd name="connsiteX128" fmla="*/ 8352 w 10000"/>
              <a:gd name="connsiteY128" fmla="*/ 9721 h 10000"/>
              <a:gd name="connsiteX129" fmla="*/ 7710 w 10000"/>
              <a:gd name="connsiteY129" fmla="*/ 9860 h 10000"/>
              <a:gd name="connsiteX130" fmla="*/ 7219 w 10000"/>
              <a:gd name="connsiteY130" fmla="*/ 9860 h 10000"/>
              <a:gd name="connsiteX131" fmla="*/ 6556 w 10000"/>
              <a:gd name="connsiteY131" fmla="*/ 10000 h 10000"/>
              <a:gd name="connsiteX132" fmla="*/ 6556 w 10000"/>
              <a:gd name="connsiteY132" fmla="*/ 10000 h 10000"/>
              <a:gd name="connsiteX0" fmla="*/ 6080 w 9524"/>
              <a:gd name="connsiteY0" fmla="*/ 10000 h 10000"/>
              <a:gd name="connsiteX1" fmla="*/ 5587 w 9524"/>
              <a:gd name="connsiteY1" fmla="*/ 10000 h 10000"/>
              <a:gd name="connsiteX2" fmla="*/ 5090 w 9524"/>
              <a:gd name="connsiteY2" fmla="*/ 10000 h 10000"/>
              <a:gd name="connsiteX3" fmla="*/ 4597 w 9524"/>
              <a:gd name="connsiteY3" fmla="*/ 9860 h 10000"/>
              <a:gd name="connsiteX4" fmla="*/ 4103 w 9524"/>
              <a:gd name="connsiteY4" fmla="*/ 9721 h 10000"/>
              <a:gd name="connsiteX5" fmla="*/ 3626 w 9524"/>
              <a:gd name="connsiteY5" fmla="*/ 9581 h 10000"/>
              <a:gd name="connsiteX6" fmla="*/ 3299 w 9524"/>
              <a:gd name="connsiteY6" fmla="*/ 9302 h 10000"/>
              <a:gd name="connsiteX7" fmla="*/ 2970 w 9524"/>
              <a:gd name="connsiteY7" fmla="*/ 9162 h 10000"/>
              <a:gd name="connsiteX8" fmla="*/ 2805 w 9524"/>
              <a:gd name="connsiteY8" fmla="*/ 8743 h 10000"/>
              <a:gd name="connsiteX9" fmla="*/ 2473 w 9524"/>
              <a:gd name="connsiteY9" fmla="*/ 8464 h 10000"/>
              <a:gd name="connsiteX10" fmla="*/ 2308 w 9524"/>
              <a:gd name="connsiteY10" fmla="*/ 8063 h 10000"/>
              <a:gd name="connsiteX11" fmla="*/ 2308 w 9524"/>
              <a:gd name="connsiteY11" fmla="*/ 7644 h 10000"/>
              <a:gd name="connsiteX12" fmla="*/ 2144 w 9524"/>
              <a:gd name="connsiteY12" fmla="*/ 7225 h 10000"/>
              <a:gd name="connsiteX13" fmla="*/ 2144 w 9524"/>
              <a:gd name="connsiteY13" fmla="*/ 6806 h 10000"/>
              <a:gd name="connsiteX14" fmla="*/ 2144 w 9524"/>
              <a:gd name="connsiteY14" fmla="*/ 6387 h 10000"/>
              <a:gd name="connsiteX15" fmla="*/ 2308 w 9524"/>
              <a:gd name="connsiteY15" fmla="*/ 5689 h 10000"/>
              <a:gd name="connsiteX16" fmla="*/ 2308 w 9524"/>
              <a:gd name="connsiteY16" fmla="*/ 5550 h 10000"/>
              <a:gd name="connsiteX17" fmla="*/ 2308 w 9524"/>
              <a:gd name="connsiteY17" fmla="*/ 5271 h 10000"/>
              <a:gd name="connsiteX18" fmla="*/ 2473 w 9524"/>
              <a:gd name="connsiteY18" fmla="*/ 5009 h 10000"/>
              <a:gd name="connsiteX19" fmla="*/ 2473 w 9524"/>
              <a:gd name="connsiteY19" fmla="*/ 4729 h 10000"/>
              <a:gd name="connsiteX20" fmla="*/ 2473 w 9524"/>
              <a:gd name="connsiteY20" fmla="*/ 4450 h 10000"/>
              <a:gd name="connsiteX21" fmla="*/ 2639 w 9524"/>
              <a:gd name="connsiteY21" fmla="*/ 4031 h 10000"/>
              <a:gd name="connsiteX22" fmla="*/ 2639 w 9524"/>
              <a:gd name="connsiteY22" fmla="*/ 3613 h 10000"/>
              <a:gd name="connsiteX23" fmla="*/ 2805 w 9524"/>
              <a:gd name="connsiteY23" fmla="*/ 3194 h 10000"/>
              <a:gd name="connsiteX24" fmla="*/ 2805 w 9524"/>
              <a:gd name="connsiteY24" fmla="*/ 2775 h 10000"/>
              <a:gd name="connsiteX25" fmla="*/ 2805 w 9524"/>
              <a:gd name="connsiteY25" fmla="*/ 2356 h 10000"/>
              <a:gd name="connsiteX26" fmla="*/ 2970 w 9524"/>
              <a:gd name="connsiteY26" fmla="*/ 2077 h 10000"/>
              <a:gd name="connsiteX27" fmla="*/ 2970 w 9524"/>
              <a:gd name="connsiteY27" fmla="*/ 1798 h 10000"/>
              <a:gd name="connsiteX28" fmla="*/ 2970 w 9524"/>
              <a:gd name="connsiteY28" fmla="*/ 1536 h 10000"/>
              <a:gd name="connsiteX29" fmla="*/ 2970 w 9524"/>
              <a:gd name="connsiteY29" fmla="*/ 1396 h 10000"/>
              <a:gd name="connsiteX30" fmla="*/ 2970 w 9524"/>
              <a:gd name="connsiteY30" fmla="*/ 1257 h 10000"/>
              <a:gd name="connsiteX31" fmla="*/ 2970 w 9524"/>
              <a:gd name="connsiteY31" fmla="*/ 1257 h 10000"/>
              <a:gd name="connsiteX32" fmla="*/ 2970 w 9524"/>
              <a:gd name="connsiteY32" fmla="*/ 1257 h 10000"/>
              <a:gd name="connsiteX33" fmla="*/ 2805 w 9524"/>
              <a:gd name="connsiteY33" fmla="*/ 1257 h 10000"/>
              <a:gd name="connsiteX34" fmla="*/ 2639 w 9524"/>
              <a:gd name="connsiteY34" fmla="*/ 1257 h 10000"/>
              <a:gd name="connsiteX35" fmla="*/ 2473 w 9524"/>
              <a:gd name="connsiteY35" fmla="*/ 1396 h 10000"/>
              <a:gd name="connsiteX36" fmla="*/ 2308 w 9524"/>
              <a:gd name="connsiteY36" fmla="*/ 1396 h 10000"/>
              <a:gd name="connsiteX37" fmla="*/ 1980 w 9524"/>
              <a:gd name="connsiteY37" fmla="*/ 1536 h 10000"/>
              <a:gd name="connsiteX38" fmla="*/ 1648 w 9524"/>
              <a:gd name="connsiteY38" fmla="*/ 1536 h 10000"/>
              <a:gd name="connsiteX39" fmla="*/ 1317 w 9524"/>
              <a:gd name="connsiteY39" fmla="*/ 1675 h 10000"/>
              <a:gd name="connsiteX40" fmla="*/ 0 w 9524"/>
              <a:gd name="connsiteY40" fmla="*/ 1396 h 10000"/>
              <a:gd name="connsiteX41" fmla="*/ 493 w 9524"/>
              <a:gd name="connsiteY41" fmla="*/ 1257 h 10000"/>
              <a:gd name="connsiteX42" fmla="*/ 822 w 9524"/>
              <a:gd name="connsiteY42" fmla="*/ 1117 h 10000"/>
              <a:gd name="connsiteX43" fmla="*/ 1153 w 9524"/>
              <a:gd name="connsiteY43" fmla="*/ 1117 h 10000"/>
              <a:gd name="connsiteX44" fmla="*/ 1485 w 9524"/>
              <a:gd name="connsiteY44" fmla="*/ 977 h 10000"/>
              <a:gd name="connsiteX45" fmla="*/ 1812 w 9524"/>
              <a:gd name="connsiteY45" fmla="*/ 838 h 10000"/>
              <a:gd name="connsiteX46" fmla="*/ 2308 w 9524"/>
              <a:gd name="connsiteY46" fmla="*/ 698 h 10000"/>
              <a:gd name="connsiteX47" fmla="*/ 2639 w 9524"/>
              <a:gd name="connsiteY47" fmla="*/ 558 h 10000"/>
              <a:gd name="connsiteX48" fmla="*/ 2970 w 9524"/>
              <a:gd name="connsiteY48" fmla="*/ 419 h 10000"/>
              <a:gd name="connsiteX49" fmla="*/ 3132 w 9524"/>
              <a:gd name="connsiteY49" fmla="*/ 279 h 10000"/>
              <a:gd name="connsiteX50" fmla="*/ 3299 w 9524"/>
              <a:gd name="connsiteY50" fmla="*/ 140 h 10000"/>
              <a:gd name="connsiteX51" fmla="*/ 3299 w 9524"/>
              <a:gd name="connsiteY51" fmla="*/ 0 h 10000"/>
              <a:gd name="connsiteX52" fmla="*/ 3463 w 9524"/>
              <a:gd name="connsiteY52" fmla="*/ 0 h 10000"/>
              <a:gd name="connsiteX53" fmla="*/ 3626 w 9524"/>
              <a:gd name="connsiteY53" fmla="*/ 0 h 10000"/>
              <a:gd name="connsiteX54" fmla="*/ 3791 w 9524"/>
              <a:gd name="connsiteY54" fmla="*/ 0 h 10000"/>
              <a:gd name="connsiteX55" fmla="*/ 3938 w 9524"/>
              <a:gd name="connsiteY55" fmla="*/ 140 h 10000"/>
              <a:gd name="connsiteX56" fmla="*/ 4103 w 9524"/>
              <a:gd name="connsiteY56" fmla="*/ 140 h 10000"/>
              <a:gd name="connsiteX57" fmla="*/ 4265 w 9524"/>
              <a:gd name="connsiteY57" fmla="*/ 419 h 10000"/>
              <a:gd name="connsiteX58" fmla="*/ 4430 w 9524"/>
              <a:gd name="connsiteY58" fmla="*/ 558 h 10000"/>
              <a:gd name="connsiteX59" fmla="*/ 4597 w 9524"/>
              <a:gd name="connsiteY59" fmla="*/ 698 h 10000"/>
              <a:gd name="connsiteX60" fmla="*/ 4761 w 9524"/>
              <a:gd name="connsiteY60" fmla="*/ 838 h 10000"/>
              <a:gd name="connsiteX61" fmla="*/ 4761 w 9524"/>
              <a:gd name="connsiteY61" fmla="*/ 977 h 10000"/>
              <a:gd name="connsiteX62" fmla="*/ 4761 w 9524"/>
              <a:gd name="connsiteY62" fmla="*/ 1117 h 10000"/>
              <a:gd name="connsiteX63" fmla="*/ 4597 w 9524"/>
              <a:gd name="connsiteY63" fmla="*/ 1117 h 10000"/>
              <a:gd name="connsiteX64" fmla="*/ 4430 w 9524"/>
              <a:gd name="connsiteY64" fmla="*/ 1257 h 10000"/>
              <a:gd name="connsiteX65" fmla="*/ 4430 w 9524"/>
              <a:gd name="connsiteY65" fmla="*/ 1396 h 10000"/>
              <a:gd name="connsiteX66" fmla="*/ 4265 w 9524"/>
              <a:gd name="connsiteY66" fmla="*/ 1536 h 10000"/>
              <a:gd name="connsiteX67" fmla="*/ 4103 w 9524"/>
              <a:gd name="connsiteY67" fmla="*/ 1798 h 10000"/>
              <a:gd name="connsiteX68" fmla="*/ 3938 w 9524"/>
              <a:gd name="connsiteY68" fmla="*/ 2216 h 10000"/>
              <a:gd name="connsiteX69" fmla="*/ 3791 w 9524"/>
              <a:gd name="connsiteY69" fmla="*/ 2635 h 10000"/>
              <a:gd name="connsiteX70" fmla="*/ 3626 w 9524"/>
              <a:gd name="connsiteY70" fmla="*/ 3054 h 10000"/>
              <a:gd name="connsiteX71" fmla="*/ 3463 w 9524"/>
              <a:gd name="connsiteY71" fmla="*/ 3613 h 10000"/>
              <a:gd name="connsiteX72" fmla="*/ 3299 w 9524"/>
              <a:gd name="connsiteY72" fmla="*/ 4171 h 10000"/>
              <a:gd name="connsiteX73" fmla="*/ 3132 w 9524"/>
              <a:gd name="connsiteY73" fmla="*/ 4729 h 10000"/>
              <a:gd name="connsiteX74" fmla="*/ 3132 w 9524"/>
              <a:gd name="connsiteY74" fmla="*/ 5271 h 10000"/>
              <a:gd name="connsiteX75" fmla="*/ 3132 w 9524"/>
              <a:gd name="connsiteY75" fmla="*/ 5689 h 10000"/>
              <a:gd name="connsiteX76" fmla="*/ 2970 w 9524"/>
              <a:gd name="connsiteY76" fmla="*/ 6248 h 10000"/>
              <a:gd name="connsiteX77" fmla="*/ 2970 w 9524"/>
              <a:gd name="connsiteY77" fmla="*/ 6667 h 10000"/>
              <a:gd name="connsiteX78" fmla="*/ 2970 w 9524"/>
              <a:gd name="connsiteY78" fmla="*/ 6946 h 10000"/>
              <a:gd name="connsiteX79" fmla="*/ 2970 w 9524"/>
              <a:gd name="connsiteY79" fmla="*/ 7365 h 10000"/>
              <a:gd name="connsiteX80" fmla="*/ 3132 w 9524"/>
              <a:gd name="connsiteY80" fmla="*/ 7644 h 10000"/>
              <a:gd name="connsiteX81" fmla="*/ 3132 w 9524"/>
              <a:gd name="connsiteY81" fmla="*/ 7784 h 10000"/>
              <a:gd name="connsiteX82" fmla="*/ 3299 w 9524"/>
              <a:gd name="connsiteY82" fmla="*/ 8063 h 10000"/>
              <a:gd name="connsiteX83" fmla="*/ 3463 w 9524"/>
              <a:gd name="connsiteY83" fmla="*/ 8202 h 10000"/>
              <a:gd name="connsiteX84" fmla="*/ 3626 w 9524"/>
              <a:gd name="connsiteY84" fmla="*/ 8342 h 10000"/>
              <a:gd name="connsiteX85" fmla="*/ 4265 w 9524"/>
              <a:gd name="connsiteY85" fmla="*/ 8604 h 10000"/>
              <a:gd name="connsiteX86" fmla="*/ 4597 w 9524"/>
              <a:gd name="connsiteY86" fmla="*/ 8743 h 10000"/>
              <a:gd name="connsiteX87" fmla="*/ 4925 w 9524"/>
              <a:gd name="connsiteY87" fmla="*/ 8743 h 10000"/>
              <a:gd name="connsiteX88" fmla="*/ 5259 w 9524"/>
              <a:gd name="connsiteY88" fmla="*/ 8883 h 10000"/>
              <a:gd name="connsiteX89" fmla="*/ 5751 w 9524"/>
              <a:gd name="connsiteY89" fmla="*/ 8883 h 10000"/>
              <a:gd name="connsiteX90" fmla="*/ 6080 w 9524"/>
              <a:gd name="connsiteY90" fmla="*/ 8743 h 10000"/>
              <a:gd name="connsiteX91" fmla="*/ 6575 w 9524"/>
              <a:gd name="connsiteY91" fmla="*/ 8743 h 10000"/>
              <a:gd name="connsiteX92" fmla="*/ 7071 w 9524"/>
              <a:gd name="connsiteY92" fmla="*/ 8604 h 10000"/>
              <a:gd name="connsiteX93" fmla="*/ 7400 w 9524"/>
              <a:gd name="connsiteY93" fmla="*/ 8604 h 10000"/>
              <a:gd name="connsiteX94" fmla="*/ 7730 w 9524"/>
              <a:gd name="connsiteY94" fmla="*/ 8342 h 10000"/>
              <a:gd name="connsiteX95" fmla="*/ 7876 w 9524"/>
              <a:gd name="connsiteY95" fmla="*/ 8202 h 10000"/>
              <a:gd name="connsiteX96" fmla="*/ 8038 w 9524"/>
              <a:gd name="connsiteY96" fmla="*/ 7923 h 10000"/>
              <a:gd name="connsiteX97" fmla="*/ 8203 w 9524"/>
              <a:gd name="connsiteY97" fmla="*/ 7644 h 10000"/>
              <a:gd name="connsiteX98" fmla="*/ 8370 w 9524"/>
              <a:gd name="connsiteY98" fmla="*/ 7086 h 10000"/>
              <a:gd name="connsiteX99" fmla="*/ 8370 w 9524"/>
              <a:gd name="connsiteY99" fmla="*/ 6527 h 10000"/>
              <a:gd name="connsiteX100" fmla="*/ 8534 w 9524"/>
              <a:gd name="connsiteY100" fmla="*/ 6248 h 10000"/>
              <a:gd name="connsiteX101" fmla="*/ 8534 w 9524"/>
              <a:gd name="connsiteY101" fmla="*/ 5969 h 10000"/>
              <a:gd name="connsiteX102" fmla="*/ 8534 w 9524"/>
              <a:gd name="connsiteY102" fmla="*/ 5829 h 10000"/>
              <a:gd name="connsiteX103" fmla="*/ 8699 w 9524"/>
              <a:gd name="connsiteY103" fmla="*/ 5689 h 10000"/>
              <a:gd name="connsiteX104" fmla="*/ 8699 w 9524"/>
              <a:gd name="connsiteY104" fmla="*/ 5550 h 10000"/>
              <a:gd name="connsiteX105" fmla="*/ 8699 w 9524"/>
              <a:gd name="connsiteY105" fmla="*/ 5410 h 10000"/>
              <a:gd name="connsiteX106" fmla="*/ 8699 w 9524"/>
              <a:gd name="connsiteY106" fmla="*/ 5410 h 10000"/>
              <a:gd name="connsiteX107" fmla="*/ 8865 w 9524"/>
              <a:gd name="connsiteY107" fmla="*/ 5410 h 10000"/>
              <a:gd name="connsiteX108" fmla="*/ 8865 w 9524"/>
              <a:gd name="connsiteY108" fmla="*/ 5410 h 10000"/>
              <a:gd name="connsiteX109" fmla="*/ 8865 w 9524"/>
              <a:gd name="connsiteY109" fmla="*/ 5550 h 10000"/>
              <a:gd name="connsiteX110" fmla="*/ 9030 w 9524"/>
              <a:gd name="connsiteY110" fmla="*/ 5689 h 10000"/>
              <a:gd name="connsiteX111" fmla="*/ 9030 w 9524"/>
              <a:gd name="connsiteY111" fmla="*/ 5829 h 10000"/>
              <a:gd name="connsiteX112" fmla="*/ 9030 w 9524"/>
              <a:gd name="connsiteY112" fmla="*/ 6108 h 10000"/>
              <a:gd name="connsiteX113" fmla="*/ 9030 w 9524"/>
              <a:gd name="connsiteY113" fmla="*/ 6387 h 10000"/>
              <a:gd name="connsiteX114" fmla="*/ 9030 w 9524"/>
              <a:gd name="connsiteY114" fmla="*/ 6667 h 10000"/>
              <a:gd name="connsiteX115" fmla="*/ 9193 w 9524"/>
              <a:gd name="connsiteY115" fmla="*/ 7225 h 10000"/>
              <a:gd name="connsiteX116" fmla="*/ 9193 w 9524"/>
              <a:gd name="connsiteY116" fmla="*/ 7644 h 10000"/>
              <a:gd name="connsiteX117" fmla="*/ 9360 w 9524"/>
              <a:gd name="connsiteY117" fmla="*/ 8063 h 10000"/>
              <a:gd name="connsiteX118" fmla="*/ 9524 w 9524"/>
              <a:gd name="connsiteY118" fmla="*/ 8342 h 10000"/>
              <a:gd name="connsiteX119" fmla="*/ 9524 w 9524"/>
              <a:gd name="connsiteY119" fmla="*/ 8604 h 10000"/>
              <a:gd name="connsiteX120" fmla="*/ 9524 w 9524"/>
              <a:gd name="connsiteY120" fmla="*/ 8743 h 10000"/>
              <a:gd name="connsiteX121" fmla="*/ 9524 w 9524"/>
              <a:gd name="connsiteY121" fmla="*/ 8883 h 10000"/>
              <a:gd name="connsiteX122" fmla="*/ 9360 w 9524"/>
              <a:gd name="connsiteY122" fmla="*/ 8883 h 10000"/>
              <a:gd name="connsiteX123" fmla="*/ 9193 w 9524"/>
              <a:gd name="connsiteY123" fmla="*/ 9023 h 10000"/>
              <a:gd name="connsiteX124" fmla="*/ 9030 w 9524"/>
              <a:gd name="connsiteY124" fmla="*/ 9162 h 10000"/>
              <a:gd name="connsiteX125" fmla="*/ 8865 w 9524"/>
              <a:gd name="connsiteY125" fmla="*/ 9302 h 10000"/>
              <a:gd name="connsiteX126" fmla="*/ 8534 w 9524"/>
              <a:gd name="connsiteY126" fmla="*/ 9442 h 10000"/>
              <a:gd name="connsiteX127" fmla="*/ 7876 w 9524"/>
              <a:gd name="connsiteY127" fmla="*/ 9721 h 10000"/>
              <a:gd name="connsiteX128" fmla="*/ 7234 w 9524"/>
              <a:gd name="connsiteY128" fmla="*/ 9860 h 10000"/>
              <a:gd name="connsiteX129" fmla="*/ 6743 w 9524"/>
              <a:gd name="connsiteY129" fmla="*/ 9860 h 10000"/>
              <a:gd name="connsiteX130" fmla="*/ 6080 w 9524"/>
              <a:gd name="connsiteY130" fmla="*/ 10000 h 10000"/>
              <a:gd name="connsiteX131" fmla="*/ 6080 w 9524"/>
              <a:gd name="connsiteY131" fmla="*/ 10000 h 10000"/>
              <a:gd name="connsiteX0" fmla="*/ 5866 w 9482"/>
              <a:gd name="connsiteY0" fmla="*/ 10000 h 10000"/>
              <a:gd name="connsiteX1" fmla="*/ 5348 w 9482"/>
              <a:gd name="connsiteY1" fmla="*/ 10000 h 10000"/>
              <a:gd name="connsiteX2" fmla="*/ 4826 w 9482"/>
              <a:gd name="connsiteY2" fmla="*/ 10000 h 10000"/>
              <a:gd name="connsiteX3" fmla="*/ 4309 w 9482"/>
              <a:gd name="connsiteY3" fmla="*/ 9860 h 10000"/>
              <a:gd name="connsiteX4" fmla="*/ 3790 w 9482"/>
              <a:gd name="connsiteY4" fmla="*/ 9721 h 10000"/>
              <a:gd name="connsiteX5" fmla="*/ 3289 w 9482"/>
              <a:gd name="connsiteY5" fmla="*/ 9581 h 10000"/>
              <a:gd name="connsiteX6" fmla="*/ 2946 w 9482"/>
              <a:gd name="connsiteY6" fmla="*/ 9302 h 10000"/>
              <a:gd name="connsiteX7" fmla="*/ 2600 w 9482"/>
              <a:gd name="connsiteY7" fmla="*/ 9162 h 10000"/>
              <a:gd name="connsiteX8" fmla="*/ 2427 w 9482"/>
              <a:gd name="connsiteY8" fmla="*/ 8743 h 10000"/>
              <a:gd name="connsiteX9" fmla="*/ 2079 w 9482"/>
              <a:gd name="connsiteY9" fmla="*/ 8464 h 10000"/>
              <a:gd name="connsiteX10" fmla="*/ 1905 w 9482"/>
              <a:gd name="connsiteY10" fmla="*/ 8063 h 10000"/>
              <a:gd name="connsiteX11" fmla="*/ 1905 w 9482"/>
              <a:gd name="connsiteY11" fmla="*/ 7644 h 10000"/>
              <a:gd name="connsiteX12" fmla="*/ 1733 w 9482"/>
              <a:gd name="connsiteY12" fmla="*/ 7225 h 10000"/>
              <a:gd name="connsiteX13" fmla="*/ 1733 w 9482"/>
              <a:gd name="connsiteY13" fmla="*/ 6806 h 10000"/>
              <a:gd name="connsiteX14" fmla="*/ 1733 w 9482"/>
              <a:gd name="connsiteY14" fmla="*/ 6387 h 10000"/>
              <a:gd name="connsiteX15" fmla="*/ 1905 w 9482"/>
              <a:gd name="connsiteY15" fmla="*/ 5689 h 10000"/>
              <a:gd name="connsiteX16" fmla="*/ 1905 w 9482"/>
              <a:gd name="connsiteY16" fmla="*/ 5550 h 10000"/>
              <a:gd name="connsiteX17" fmla="*/ 1905 w 9482"/>
              <a:gd name="connsiteY17" fmla="*/ 5271 h 10000"/>
              <a:gd name="connsiteX18" fmla="*/ 2079 w 9482"/>
              <a:gd name="connsiteY18" fmla="*/ 5009 h 10000"/>
              <a:gd name="connsiteX19" fmla="*/ 2079 w 9482"/>
              <a:gd name="connsiteY19" fmla="*/ 4729 h 10000"/>
              <a:gd name="connsiteX20" fmla="*/ 2079 w 9482"/>
              <a:gd name="connsiteY20" fmla="*/ 4450 h 10000"/>
              <a:gd name="connsiteX21" fmla="*/ 2253 w 9482"/>
              <a:gd name="connsiteY21" fmla="*/ 4031 h 10000"/>
              <a:gd name="connsiteX22" fmla="*/ 2253 w 9482"/>
              <a:gd name="connsiteY22" fmla="*/ 3613 h 10000"/>
              <a:gd name="connsiteX23" fmla="*/ 2427 w 9482"/>
              <a:gd name="connsiteY23" fmla="*/ 3194 h 10000"/>
              <a:gd name="connsiteX24" fmla="*/ 2427 w 9482"/>
              <a:gd name="connsiteY24" fmla="*/ 2775 h 10000"/>
              <a:gd name="connsiteX25" fmla="*/ 2427 w 9482"/>
              <a:gd name="connsiteY25" fmla="*/ 2356 h 10000"/>
              <a:gd name="connsiteX26" fmla="*/ 2600 w 9482"/>
              <a:gd name="connsiteY26" fmla="*/ 2077 h 10000"/>
              <a:gd name="connsiteX27" fmla="*/ 2600 w 9482"/>
              <a:gd name="connsiteY27" fmla="*/ 1798 h 10000"/>
              <a:gd name="connsiteX28" fmla="*/ 2600 w 9482"/>
              <a:gd name="connsiteY28" fmla="*/ 1536 h 10000"/>
              <a:gd name="connsiteX29" fmla="*/ 2600 w 9482"/>
              <a:gd name="connsiteY29" fmla="*/ 1396 h 10000"/>
              <a:gd name="connsiteX30" fmla="*/ 2600 w 9482"/>
              <a:gd name="connsiteY30" fmla="*/ 1257 h 10000"/>
              <a:gd name="connsiteX31" fmla="*/ 2600 w 9482"/>
              <a:gd name="connsiteY31" fmla="*/ 1257 h 10000"/>
              <a:gd name="connsiteX32" fmla="*/ 2600 w 9482"/>
              <a:gd name="connsiteY32" fmla="*/ 1257 h 10000"/>
              <a:gd name="connsiteX33" fmla="*/ 2427 w 9482"/>
              <a:gd name="connsiteY33" fmla="*/ 1257 h 10000"/>
              <a:gd name="connsiteX34" fmla="*/ 2253 w 9482"/>
              <a:gd name="connsiteY34" fmla="*/ 1257 h 10000"/>
              <a:gd name="connsiteX35" fmla="*/ 2079 w 9482"/>
              <a:gd name="connsiteY35" fmla="*/ 1396 h 10000"/>
              <a:gd name="connsiteX36" fmla="*/ 1905 w 9482"/>
              <a:gd name="connsiteY36" fmla="*/ 1396 h 10000"/>
              <a:gd name="connsiteX37" fmla="*/ 1561 w 9482"/>
              <a:gd name="connsiteY37" fmla="*/ 1536 h 10000"/>
              <a:gd name="connsiteX38" fmla="*/ 1212 w 9482"/>
              <a:gd name="connsiteY38" fmla="*/ 1536 h 10000"/>
              <a:gd name="connsiteX39" fmla="*/ 865 w 9482"/>
              <a:gd name="connsiteY39" fmla="*/ 1675 h 10000"/>
              <a:gd name="connsiteX40" fmla="*/ 0 w 9482"/>
              <a:gd name="connsiteY40" fmla="*/ 1257 h 10000"/>
              <a:gd name="connsiteX41" fmla="*/ 345 w 9482"/>
              <a:gd name="connsiteY41" fmla="*/ 1117 h 10000"/>
              <a:gd name="connsiteX42" fmla="*/ 693 w 9482"/>
              <a:gd name="connsiteY42" fmla="*/ 1117 h 10000"/>
              <a:gd name="connsiteX43" fmla="*/ 1041 w 9482"/>
              <a:gd name="connsiteY43" fmla="*/ 977 h 10000"/>
              <a:gd name="connsiteX44" fmla="*/ 1385 w 9482"/>
              <a:gd name="connsiteY44" fmla="*/ 838 h 10000"/>
              <a:gd name="connsiteX45" fmla="*/ 1905 w 9482"/>
              <a:gd name="connsiteY45" fmla="*/ 698 h 10000"/>
              <a:gd name="connsiteX46" fmla="*/ 2253 w 9482"/>
              <a:gd name="connsiteY46" fmla="*/ 558 h 10000"/>
              <a:gd name="connsiteX47" fmla="*/ 2600 w 9482"/>
              <a:gd name="connsiteY47" fmla="*/ 419 h 10000"/>
              <a:gd name="connsiteX48" fmla="*/ 2771 w 9482"/>
              <a:gd name="connsiteY48" fmla="*/ 279 h 10000"/>
              <a:gd name="connsiteX49" fmla="*/ 2946 w 9482"/>
              <a:gd name="connsiteY49" fmla="*/ 140 h 10000"/>
              <a:gd name="connsiteX50" fmla="*/ 2946 w 9482"/>
              <a:gd name="connsiteY50" fmla="*/ 0 h 10000"/>
              <a:gd name="connsiteX51" fmla="*/ 3118 w 9482"/>
              <a:gd name="connsiteY51" fmla="*/ 0 h 10000"/>
              <a:gd name="connsiteX52" fmla="*/ 3289 w 9482"/>
              <a:gd name="connsiteY52" fmla="*/ 0 h 10000"/>
              <a:gd name="connsiteX53" fmla="*/ 3462 w 9482"/>
              <a:gd name="connsiteY53" fmla="*/ 0 h 10000"/>
              <a:gd name="connsiteX54" fmla="*/ 3617 w 9482"/>
              <a:gd name="connsiteY54" fmla="*/ 140 h 10000"/>
              <a:gd name="connsiteX55" fmla="*/ 3790 w 9482"/>
              <a:gd name="connsiteY55" fmla="*/ 140 h 10000"/>
              <a:gd name="connsiteX56" fmla="*/ 3960 w 9482"/>
              <a:gd name="connsiteY56" fmla="*/ 419 h 10000"/>
              <a:gd name="connsiteX57" fmla="*/ 4133 w 9482"/>
              <a:gd name="connsiteY57" fmla="*/ 558 h 10000"/>
              <a:gd name="connsiteX58" fmla="*/ 4309 w 9482"/>
              <a:gd name="connsiteY58" fmla="*/ 698 h 10000"/>
              <a:gd name="connsiteX59" fmla="*/ 4481 w 9482"/>
              <a:gd name="connsiteY59" fmla="*/ 838 h 10000"/>
              <a:gd name="connsiteX60" fmla="*/ 4481 w 9482"/>
              <a:gd name="connsiteY60" fmla="*/ 977 h 10000"/>
              <a:gd name="connsiteX61" fmla="*/ 4481 w 9482"/>
              <a:gd name="connsiteY61" fmla="*/ 1117 h 10000"/>
              <a:gd name="connsiteX62" fmla="*/ 4309 w 9482"/>
              <a:gd name="connsiteY62" fmla="*/ 1117 h 10000"/>
              <a:gd name="connsiteX63" fmla="*/ 4133 w 9482"/>
              <a:gd name="connsiteY63" fmla="*/ 1257 h 10000"/>
              <a:gd name="connsiteX64" fmla="*/ 4133 w 9482"/>
              <a:gd name="connsiteY64" fmla="*/ 1396 h 10000"/>
              <a:gd name="connsiteX65" fmla="*/ 3960 w 9482"/>
              <a:gd name="connsiteY65" fmla="*/ 1536 h 10000"/>
              <a:gd name="connsiteX66" fmla="*/ 3790 w 9482"/>
              <a:gd name="connsiteY66" fmla="*/ 1798 h 10000"/>
              <a:gd name="connsiteX67" fmla="*/ 3617 w 9482"/>
              <a:gd name="connsiteY67" fmla="*/ 2216 h 10000"/>
              <a:gd name="connsiteX68" fmla="*/ 3462 w 9482"/>
              <a:gd name="connsiteY68" fmla="*/ 2635 h 10000"/>
              <a:gd name="connsiteX69" fmla="*/ 3289 w 9482"/>
              <a:gd name="connsiteY69" fmla="*/ 3054 h 10000"/>
              <a:gd name="connsiteX70" fmla="*/ 3118 w 9482"/>
              <a:gd name="connsiteY70" fmla="*/ 3613 h 10000"/>
              <a:gd name="connsiteX71" fmla="*/ 2946 w 9482"/>
              <a:gd name="connsiteY71" fmla="*/ 4171 h 10000"/>
              <a:gd name="connsiteX72" fmla="*/ 2771 w 9482"/>
              <a:gd name="connsiteY72" fmla="*/ 4729 h 10000"/>
              <a:gd name="connsiteX73" fmla="*/ 2771 w 9482"/>
              <a:gd name="connsiteY73" fmla="*/ 5271 h 10000"/>
              <a:gd name="connsiteX74" fmla="*/ 2771 w 9482"/>
              <a:gd name="connsiteY74" fmla="*/ 5689 h 10000"/>
              <a:gd name="connsiteX75" fmla="*/ 2600 w 9482"/>
              <a:gd name="connsiteY75" fmla="*/ 6248 h 10000"/>
              <a:gd name="connsiteX76" fmla="*/ 2600 w 9482"/>
              <a:gd name="connsiteY76" fmla="*/ 6667 h 10000"/>
              <a:gd name="connsiteX77" fmla="*/ 2600 w 9482"/>
              <a:gd name="connsiteY77" fmla="*/ 6946 h 10000"/>
              <a:gd name="connsiteX78" fmla="*/ 2600 w 9482"/>
              <a:gd name="connsiteY78" fmla="*/ 7365 h 10000"/>
              <a:gd name="connsiteX79" fmla="*/ 2771 w 9482"/>
              <a:gd name="connsiteY79" fmla="*/ 7644 h 10000"/>
              <a:gd name="connsiteX80" fmla="*/ 2771 w 9482"/>
              <a:gd name="connsiteY80" fmla="*/ 7784 h 10000"/>
              <a:gd name="connsiteX81" fmla="*/ 2946 w 9482"/>
              <a:gd name="connsiteY81" fmla="*/ 8063 h 10000"/>
              <a:gd name="connsiteX82" fmla="*/ 3118 w 9482"/>
              <a:gd name="connsiteY82" fmla="*/ 8202 h 10000"/>
              <a:gd name="connsiteX83" fmla="*/ 3289 w 9482"/>
              <a:gd name="connsiteY83" fmla="*/ 8342 h 10000"/>
              <a:gd name="connsiteX84" fmla="*/ 3960 w 9482"/>
              <a:gd name="connsiteY84" fmla="*/ 8604 h 10000"/>
              <a:gd name="connsiteX85" fmla="*/ 4309 w 9482"/>
              <a:gd name="connsiteY85" fmla="*/ 8743 h 10000"/>
              <a:gd name="connsiteX86" fmla="*/ 4653 w 9482"/>
              <a:gd name="connsiteY86" fmla="*/ 8743 h 10000"/>
              <a:gd name="connsiteX87" fmla="*/ 5004 w 9482"/>
              <a:gd name="connsiteY87" fmla="*/ 8883 h 10000"/>
              <a:gd name="connsiteX88" fmla="*/ 5520 w 9482"/>
              <a:gd name="connsiteY88" fmla="*/ 8883 h 10000"/>
              <a:gd name="connsiteX89" fmla="*/ 5866 w 9482"/>
              <a:gd name="connsiteY89" fmla="*/ 8743 h 10000"/>
              <a:gd name="connsiteX90" fmla="*/ 6386 w 9482"/>
              <a:gd name="connsiteY90" fmla="*/ 8743 h 10000"/>
              <a:gd name="connsiteX91" fmla="*/ 6906 w 9482"/>
              <a:gd name="connsiteY91" fmla="*/ 8604 h 10000"/>
              <a:gd name="connsiteX92" fmla="*/ 7252 w 9482"/>
              <a:gd name="connsiteY92" fmla="*/ 8604 h 10000"/>
              <a:gd name="connsiteX93" fmla="*/ 7598 w 9482"/>
              <a:gd name="connsiteY93" fmla="*/ 8342 h 10000"/>
              <a:gd name="connsiteX94" fmla="*/ 7752 w 9482"/>
              <a:gd name="connsiteY94" fmla="*/ 8202 h 10000"/>
              <a:gd name="connsiteX95" fmla="*/ 7922 w 9482"/>
              <a:gd name="connsiteY95" fmla="*/ 7923 h 10000"/>
              <a:gd name="connsiteX96" fmla="*/ 8095 w 9482"/>
              <a:gd name="connsiteY96" fmla="*/ 7644 h 10000"/>
              <a:gd name="connsiteX97" fmla="*/ 8270 w 9482"/>
              <a:gd name="connsiteY97" fmla="*/ 7086 h 10000"/>
              <a:gd name="connsiteX98" fmla="*/ 8270 w 9482"/>
              <a:gd name="connsiteY98" fmla="*/ 6527 h 10000"/>
              <a:gd name="connsiteX99" fmla="*/ 8443 w 9482"/>
              <a:gd name="connsiteY99" fmla="*/ 6248 h 10000"/>
              <a:gd name="connsiteX100" fmla="*/ 8443 w 9482"/>
              <a:gd name="connsiteY100" fmla="*/ 5969 h 10000"/>
              <a:gd name="connsiteX101" fmla="*/ 8443 w 9482"/>
              <a:gd name="connsiteY101" fmla="*/ 5829 h 10000"/>
              <a:gd name="connsiteX102" fmla="*/ 8616 w 9482"/>
              <a:gd name="connsiteY102" fmla="*/ 5689 h 10000"/>
              <a:gd name="connsiteX103" fmla="*/ 8616 w 9482"/>
              <a:gd name="connsiteY103" fmla="*/ 5550 h 10000"/>
              <a:gd name="connsiteX104" fmla="*/ 8616 w 9482"/>
              <a:gd name="connsiteY104" fmla="*/ 5410 h 10000"/>
              <a:gd name="connsiteX105" fmla="*/ 8616 w 9482"/>
              <a:gd name="connsiteY105" fmla="*/ 5410 h 10000"/>
              <a:gd name="connsiteX106" fmla="*/ 8790 w 9482"/>
              <a:gd name="connsiteY106" fmla="*/ 5410 h 10000"/>
              <a:gd name="connsiteX107" fmla="*/ 8790 w 9482"/>
              <a:gd name="connsiteY107" fmla="*/ 5410 h 10000"/>
              <a:gd name="connsiteX108" fmla="*/ 8790 w 9482"/>
              <a:gd name="connsiteY108" fmla="*/ 5550 h 10000"/>
              <a:gd name="connsiteX109" fmla="*/ 8963 w 9482"/>
              <a:gd name="connsiteY109" fmla="*/ 5689 h 10000"/>
              <a:gd name="connsiteX110" fmla="*/ 8963 w 9482"/>
              <a:gd name="connsiteY110" fmla="*/ 5829 h 10000"/>
              <a:gd name="connsiteX111" fmla="*/ 8963 w 9482"/>
              <a:gd name="connsiteY111" fmla="*/ 6108 h 10000"/>
              <a:gd name="connsiteX112" fmla="*/ 8963 w 9482"/>
              <a:gd name="connsiteY112" fmla="*/ 6387 h 10000"/>
              <a:gd name="connsiteX113" fmla="*/ 8963 w 9482"/>
              <a:gd name="connsiteY113" fmla="*/ 6667 h 10000"/>
              <a:gd name="connsiteX114" fmla="*/ 9134 w 9482"/>
              <a:gd name="connsiteY114" fmla="*/ 7225 h 10000"/>
              <a:gd name="connsiteX115" fmla="*/ 9134 w 9482"/>
              <a:gd name="connsiteY115" fmla="*/ 7644 h 10000"/>
              <a:gd name="connsiteX116" fmla="*/ 9310 w 9482"/>
              <a:gd name="connsiteY116" fmla="*/ 8063 h 10000"/>
              <a:gd name="connsiteX117" fmla="*/ 9482 w 9482"/>
              <a:gd name="connsiteY117" fmla="*/ 8342 h 10000"/>
              <a:gd name="connsiteX118" fmla="*/ 9482 w 9482"/>
              <a:gd name="connsiteY118" fmla="*/ 8604 h 10000"/>
              <a:gd name="connsiteX119" fmla="*/ 9482 w 9482"/>
              <a:gd name="connsiteY119" fmla="*/ 8743 h 10000"/>
              <a:gd name="connsiteX120" fmla="*/ 9482 w 9482"/>
              <a:gd name="connsiteY120" fmla="*/ 8883 h 10000"/>
              <a:gd name="connsiteX121" fmla="*/ 9310 w 9482"/>
              <a:gd name="connsiteY121" fmla="*/ 8883 h 10000"/>
              <a:gd name="connsiteX122" fmla="*/ 9134 w 9482"/>
              <a:gd name="connsiteY122" fmla="*/ 9023 h 10000"/>
              <a:gd name="connsiteX123" fmla="*/ 8963 w 9482"/>
              <a:gd name="connsiteY123" fmla="*/ 9162 h 10000"/>
              <a:gd name="connsiteX124" fmla="*/ 8790 w 9482"/>
              <a:gd name="connsiteY124" fmla="*/ 9302 h 10000"/>
              <a:gd name="connsiteX125" fmla="*/ 8443 w 9482"/>
              <a:gd name="connsiteY125" fmla="*/ 9442 h 10000"/>
              <a:gd name="connsiteX126" fmla="*/ 7752 w 9482"/>
              <a:gd name="connsiteY126" fmla="*/ 9721 h 10000"/>
              <a:gd name="connsiteX127" fmla="*/ 7078 w 9482"/>
              <a:gd name="connsiteY127" fmla="*/ 9860 h 10000"/>
              <a:gd name="connsiteX128" fmla="*/ 6562 w 9482"/>
              <a:gd name="connsiteY128" fmla="*/ 9860 h 10000"/>
              <a:gd name="connsiteX129" fmla="*/ 5866 w 9482"/>
              <a:gd name="connsiteY129" fmla="*/ 10000 h 10000"/>
              <a:gd name="connsiteX130" fmla="*/ 5866 w 9482"/>
              <a:gd name="connsiteY130" fmla="*/ 10000 h 10000"/>
              <a:gd name="connsiteX0" fmla="*/ 6186 w 10000"/>
              <a:gd name="connsiteY0" fmla="*/ 10000 h 10000"/>
              <a:gd name="connsiteX1" fmla="*/ 5640 w 10000"/>
              <a:gd name="connsiteY1" fmla="*/ 10000 h 10000"/>
              <a:gd name="connsiteX2" fmla="*/ 5090 w 10000"/>
              <a:gd name="connsiteY2" fmla="*/ 10000 h 10000"/>
              <a:gd name="connsiteX3" fmla="*/ 4544 w 10000"/>
              <a:gd name="connsiteY3" fmla="*/ 9860 h 10000"/>
              <a:gd name="connsiteX4" fmla="*/ 3997 w 10000"/>
              <a:gd name="connsiteY4" fmla="*/ 9721 h 10000"/>
              <a:gd name="connsiteX5" fmla="*/ 3469 w 10000"/>
              <a:gd name="connsiteY5" fmla="*/ 9581 h 10000"/>
              <a:gd name="connsiteX6" fmla="*/ 3107 w 10000"/>
              <a:gd name="connsiteY6" fmla="*/ 9302 h 10000"/>
              <a:gd name="connsiteX7" fmla="*/ 2742 w 10000"/>
              <a:gd name="connsiteY7" fmla="*/ 9162 h 10000"/>
              <a:gd name="connsiteX8" fmla="*/ 2560 w 10000"/>
              <a:gd name="connsiteY8" fmla="*/ 8743 h 10000"/>
              <a:gd name="connsiteX9" fmla="*/ 2193 w 10000"/>
              <a:gd name="connsiteY9" fmla="*/ 8464 h 10000"/>
              <a:gd name="connsiteX10" fmla="*/ 2009 w 10000"/>
              <a:gd name="connsiteY10" fmla="*/ 8063 h 10000"/>
              <a:gd name="connsiteX11" fmla="*/ 2009 w 10000"/>
              <a:gd name="connsiteY11" fmla="*/ 7644 h 10000"/>
              <a:gd name="connsiteX12" fmla="*/ 1828 w 10000"/>
              <a:gd name="connsiteY12" fmla="*/ 7225 h 10000"/>
              <a:gd name="connsiteX13" fmla="*/ 1828 w 10000"/>
              <a:gd name="connsiteY13" fmla="*/ 6806 h 10000"/>
              <a:gd name="connsiteX14" fmla="*/ 1828 w 10000"/>
              <a:gd name="connsiteY14" fmla="*/ 6387 h 10000"/>
              <a:gd name="connsiteX15" fmla="*/ 2009 w 10000"/>
              <a:gd name="connsiteY15" fmla="*/ 5689 h 10000"/>
              <a:gd name="connsiteX16" fmla="*/ 2009 w 10000"/>
              <a:gd name="connsiteY16" fmla="*/ 5550 h 10000"/>
              <a:gd name="connsiteX17" fmla="*/ 2009 w 10000"/>
              <a:gd name="connsiteY17" fmla="*/ 5271 h 10000"/>
              <a:gd name="connsiteX18" fmla="*/ 2193 w 10000"/>
              <a:gd name="connsiteY18" fmla="*/ 5009 h 10000"/>
              <a:gd name="connsiteX19" fmla="*/ 2193 w 10000"/>
              <a:gd name="connsiteY19" fmla="*/ 4729 h 10000"/>
              <a:gd name="connsiteX20" fmla="*/ 2193 w 10000"/>
              <a:gd name="connsiteY20" fmla="*/ 4450 h 10000"/>
              <a:gd name="connsiteX21" fmla="*/ 2376 w 10000"/>
              <a:gd name="connsiteY21" fmla="*/ 4031 h 10000"/>
              <a:gd name="connsiteX22" fmla="*/ 2376 w 10000"/>
              <a:gd name="connsiteY22" fmla="*/ 3613 h 10000"/>
              <a:gd name="connsiteX23" fmla="*/ 2560 w 10000"/>
              <a:gd name="connsiteY23" fmla="*/ 3194 h 10000"/>
              <a:gd name="connsiteX24" fmla="*/ 2560 w 10000"/>
              <a:gd name="connsiteY24" fmla="*/ 2775 h 10000"/>
              <a:gd name="connsiteX25" fmla="*/ 2560 w 10000"/>
              <a:gd name="connsiteY25" fmla="*/ 2356 h 10000"/>
              <a:gd name="connsiteX26" fmla="*/ 2742 w 10000"/>
              <a:gd name="connsiteY26" fmla="*/ 2077 h 10000"/>
              <a:gd name="connsiteX27" fmla="*/ 2742 w 10000"/>
              <a:gd name="connsiteY27" fmla="*/ 1798 h 10000"/>
              <a:gd name="connsiteX28" fmla="*/ 2742 w 10000"/>
              <a:gd name="connsiteY28" fmla="*/ 1536 h 10000"/>
              <a:gd name="connsiteX29" fmla="*/ 2742 w 10000"/>
              <a:gd name="connsiteY29" fmla="*/ 1396 h 10000"/>
              <a:gd name="connsiteX30" fmla="*/ 2742 w 10000"/>
              <a:gd name="connsiteY30" fmla="*/ 1257 h 10000"/>
              <a:gd name="connsiteX31" fmla="*/ 2742 w 10000"/>
              <a:gd name="connsiteY31" fmla="*/ 1257 h 10000"/>
              <a:gd name="connsiteX32" fmla="*/ 2742 w 10000"/>
              <a:gd name="connsiteY32" fmla="*/ 1257 h 10000"/>
              <a:gd name="connsiteX33" fmla="*/ 2560 w 10000"/>
              <a:gd name="connsiteY33" fmla="*/ 1257 h 10000"/>
              <a:gd name="connsiteX34" fmla="*/ 2376 w 10000"/>
              <a:gd name="connsiteY34" fmla="*/ 1257 h 10000"/>
              <a:gd name="connsiteX35" fmla="*/ 2193 w 10000"/>
              <a:gd name="connsiteY35" fmla="*/ 1396 h 10000"/>
              <a:gd name="connsiteX36" fmla="*/ 2009 w 10000"/>
              <a:gd name="connsiteY36" fmla="*/ 1396 h 10000"/>
              <a:gd name="connsiteX37" fmla="*/ 1646 w 10000"/>
              <a:gd name="connsiteY37" fmla="*/ 1536 h 10000"/>
              <a:gd name="connsiteX38" fmla="*/ 1278 w 10000"/>
              <a:gd name="connsiteY38" fmla="*/ 1536 h 10000"/>
              <a:gd name="connsiteX39" fmla="*/ 912 w 10000"/>
              <a:gd name="connsiteY39" fmla="*/ 1675 h 10000"/>
              <a:gd name="connsiteX40" fmla="*/ 0 w 10000"/>
              <a:gd name="connsiteY40" fmla="*/ 1257 h 10000"/>
              <a:gd name="connsiteX41" fmla="*/ 731 w 10000"/>
              <a:gd name="connsiteY41" fmla="*/ 1117 h 10000"/>
              <a:gd name="connsiteX42" fmla="*/ 1098 w 10000"/>
              <a:gd name="connsiteY42" fmla="*/ 977 h 10000"/>
              <a:gd name="connsiteX43" fmla="*/ 1461 w 10000"/>
              <a:gd name="connsiteY43" fmla="*/ 838 h 10000"/>
              <a:gd name="connsiteX44" fmla="*/ 2009 w 10000"/>
              <a:gd name="connsiteY44" fmla="*/ 698 h 10000"/>
              <a:gd name="connsiteX45" fmla="*/ 2376 w 10000"/>
              <a:gd name="connsiteY45" fmla="*/ 558 h 10000"/>
              <a:gd name="connsiteX46" fmla="*/ 2742 w 10000"/>
              <a:gd name="connsiteY46" fmla="*/ 419 h 10000"/>
              <a:gd name="connsiteX47" fmla="*/ 2922 w 10000"/>
              <a:gd name="connsiteY47" fmla="*/ 279 h 10000"/>
              <a:gd name="connsiteX48" fmla="*/ 3107 w 10000"/>
              <a:gd name="connsiteY48" fmla="*/ 140 h 10000"/>
              <a:gd name="connsiteX49" fmla="*/ 3107 w 10000"/>
              <a:gd name="connsiteY49" fmla="*/ 0 h 10000"/>
              <a:gd name="connsiteX50" fmla="*/ 3288 w 10000"/>
              <a:gd name="connsiteY50" fmla="*/ 0 h 10000"/>
              <a:gd name="connsiteX51" fmla="*/ 3469 w 10000"/>
              <a:gd name="connsiteY51" fmla="*/ 0 h 10000"/>
              <a:gd name="connsiteX52" fmla="*/ 3651 w 10000"/>
              <a:gd name="connsiteY52" fmla="*/ 0 h 10000"/>
              <a:gd name="connsiteX53" fmla="*/ 3815 w 10000"/>
              <a:gd name="connsiteY53" fmla="*/ 140 h 10000"/>
              <a:gd name="connsiteX54" fmla="*/ 3997 w 10000"/>
              <a:gd name="connsiteY54" fmla="*/ 140 h 10000"/>
              <a:gd name="connsiteX55" fmla="*/ 4176 w 10000"/>
              <a:gd name="connsiteY55" fmla="*/ 419 h 10000"/>
              <a:gd name="connsiteX56" fmla="*/ 4359 w 10000"/>
              <a:gd name="connsiteY56" fmla="*/ 558 h 10000"/>
              <a:gd name="connsiteX57" fmla="*/ 4544 w 10000"/>
              <a:gd name="connsiteY57" fmla="*/ 698 h 10000"/>
              <a:gd name="connsiteX58" fmla="*/ 4726 w 10000"/>
              <a:gd name="connsiteY58" fmla="*/ 838 h 10000"/>
              <a:gd name="connsiteX59" fmla="*/ 4726 w 10000"/>
              <a:gd name="connsiteY59" fmla="*/ 977 h 10000"/>
              <a:gd name="connsiteX60" fmla="*/ 4726 w 10000"/>
              <a:gd name="connsiteY60" fmla="*/ 1117 h 10000"/>
              <a:gd name="connsiteX61" fmla="*/ 4544 w 10000"/>
              <a:gd name="connsiteY61" fmla="*/ 1117 h 10000"/>
              <a:gd name="connsiteX62" fmla="*/ 4359 w 10000"/>
              <a:gd name="connsiteY62" fmla="*/ 1257 h 10000"/>
              <a:gd name="connsiteX63" fmla="*/ 4359 w 10000"/>
              <a:gd name="connsiteY63" fmla="*/ 1396 h 10000"/>
              <a:gd name="connsiteX64" fmla="*/ 4176 w 10000"/>
              <a:gd name="connsiteY64" fmla="*/ 1536 h 10000"/>
              <a:gd name="connsiteX65" fmla="*/ 3997 w 10000"/>
              <a:gd name="connsiteY65" fmla="*/ 1798 h 10000"/>
              <a:gd name="connsiteX66" fmla="*/ 3815 w 10000"/>
              <a:gd name="connsiteY66" fmla="*/ 2216 h 10000"/>
              <a:gd name="connsiteX67" fmla="*/ 3651 w 10000"/>
              <a:gd name="connsiteY67" fmla="*/ 2635 h 10000"/>
              <a:gd name="connsiteX68" fmla="*/ 3469 w 10000"/>
              <a:gd name="connsiteY68" fmla="*/ 3054 h 10000"/>
              <a:gd name="connsiteX69" fmla="*/ 3288 w 10000"/>
              <a:gd name="connsiteY69" fmla="*/ 3613 h 10000"/>
              <a:gd name="connsiteX70" fmla="*/ 3107 w 10000"/>
              <a:gd name="connsiteY70" fmla="*/ 4171 h 10000"/>
              <a:gd name="connsiteX71" fmla="*/ 2922 w 10000"/>
              <a:gd name="connsiteY71" fmla="*/ 4729 h 10000"/>
              <a:gd name="connsiteX72" fmla="*/ 2922 w 10000"/>
              <a:gd name="connsiteY72" fmla="*/ 5271 h 10000"/>
              <a:gd name="connsiteX73" fmla="*/ 2922 w 10000"/>
              <a:gd name="connsiteY73" fmla="*/ 5689 h 10000"/>
              <a:gd name="connsiteX74" fmla="*/ 2742 w 10000"/>
              <a:gd name="connsiteY74" fmla="*/ 6248 h 10000"/>
              <a:gd name="connsiteX75" fmla="*/ 2742 w 10000"/>
              <a:gd name="connsiteY75" fmla="*/ 6667 h 10000"/>
              <a:gd name="connsiteX76" fmla="*/ 2742 w 10000"/>
              <a:gd name="connsiteY76" fmla="*/ 6946 h 10000"/>
              <a:gd name="connsiteX77" fmla="*/ 2742 w 10000"/>
              <a:gd name="connsiteY77" fmla="*/ 7365 h 10000"/>
              <a:gd name="connsiteX78" fmla="*/ 2922 w 10000"/>
              <a:gd name="connsiteY78" fmla="*/ 7644 h 10000"/>
              <a:gd name="connsiteX79" fmla="*/ 2922 w 10000"/>
              <a:gd name="connsiteY79" fmla="*/ 7784 h 10000"/>
              <a:gd name="connsiteX80" fmla="*/ 3107 w 10000"/>
              <a:gd name="connsiteY80" fmla="*/ 8063 h 10000"/>
              <a:gd name="connsiteX81" fmla="*/ 3288 w 10000"/>
              <a:gd name="connsiteY81" fmla="*/ 8202 h 10000"/>
              <a:gd name="connsiteX82" fmla="*/ 3469 w 10000"/>
              <a:gd name="connsiteY82" fmla="*/ 8342 h 10000"/>
              <a:gd name="connsiteX83" fmla="*/ 4176 w 10000"/>
              <a:gd name="connsiteY83" fmla="*/ 8604 h 10000"/>
              <a:gd name="connsiteX84" fmla="*/ 4544 w 10000"/>
              <a:gd name="connsiteY84" fmla="*/ 8743 h 10000"/>
              <a:gd name="connsiteX85" fmla="*/ 4907 w 10000"/>
              <a:gd name="connsiteY85" fmla="*/ 8743 h 10000"/>
              <a:gd name="connsiteX86" fmla="*/ 5277 w 10000"/>
              <a:gd name="connsiteY86" fmla="*/ 8883 h 10000"/>
              <a:gd name="connsiteX87" fmla="*/ 5822 w 10000"/>
              <a:gd name="connsiteY87" fmla="*/ 8883 h 10000"/>
              <a:gd name="connsiteX88" fmla="*/ 6186 w 10000"/>
              <a:gd name="connsiteY88" fmla="*/ 8743 h 10000"/>
              <a:gd name="connsiteX89" fmla="*/ 6735 w 10000"/>
              <a:gd name="connsiteY89" fmla="*/ 8743 h 10000"/>
              <a:gd name="connsiteX90" fmla="*/ 7283 w 10000"/>
              <a:gd name="connsiteY90" fmla="*/ 8604 h 10000"/>
              <a:gd name="connsiteX91" fmla="*/ 7648 w 10000"/>
              <a:gd name="connsiteY91" fmla="*/ 8604 h 10000"/>
              <a:gd name="connsiteX92" fmla="*/ 8013 w 10000"/>
              <a:gd name="connsiteY92" fmla="*/ 8342 h 10000"/>
              <a:gd name="connsiteX93" fmla="*/ 8175 w 10000"/>
              <a:gd name="connsiteY93" fmla="*/ 8202 h 10000"/>
              <a:gd name="connsiteX94" fmla="*/ 8355 w 10000"/>
              <a:gd name="connsiteY94" fmla="*/ 7923 h 10000"/>
              <a:gd name="connsiteX95" fmla="*/ 8537 w 10000"/>
              <a:gd name="connsiteY95" fmla="*/ 7644 h 10000"/>
              <a:gd name="connsiteX96" fmla="*/ 8722 w 10000"/>
              <a:gd name="connsiteY96" fmla="*/ 7086 h 10000"/>
              <a:gd name="connsiteX97" fmla="*/ 8722 w 10000"/>
              <a:gd name="connsiteY97" fmla="*/ 6527 h 10000"/>
              <a:gd name="connsiteX98" fmla="*/ 8904 w 10000"/>
              <a:gd name="connsiteY98" fmla="*/ 6248 h 10000"/>
              <a:gd name="connsiteX99" fmla="*/ 8904 w 10000"/>
              <a:gd name="connsiteY99" fmla="*/ 5969 h 10000"/>
              <a:gd name="connsiteX100" fmla="*/ 8904 w 10000"/>
              <a:gd name="connsiteY100" fmla="*/ 5829 h 10000"/>
              <a:gd name="connsiteX101" fmla="*/ 9087 w 10000"/>
              <a:gd name="connsiteY101" fmla="*/ 5689 h 10000"/>
              <a:gd name="connsiteX102" fmla="*/ 9087 w 10000"/>
              <a:gd name="connsiteY102" fmla="*/ 5550 h 10000"/>
              <a:gd name="connsiteX103" fmla="*/ 9087 w 10000"/>
              <a:gd name="connsiteY103" fmla="*/ 5410 h 10000"/>
              <a:gd name="connsiteX104" fmla="*/ 9087 w 10000"/>
              <a:gd name="connsiteY104" fmla="*/ 5410 h 10000"/>
              <a:gd name="connsiteX105" fmla="*/ 9270 w 10000"/>
              <a:gd name="connsiteY105" fmla="*/ 5410 h 10000"/>
              <a:gd name="connsiteX106" fmla="*/ 9270 w 10000"/>
              <a:gd name="connsiteY106" fmla="*/ 5410 h 10000"/>
              <a:gd name="connsiteX107" fmla="*/ 9270 w 10000"/>
              <a:gd name="connsiteY107" fmla="*/ 5550 h 10000"/>
              <a:gd name="connsiteX108" fmla="*/ 9453 w 10000"/>
              <a:gd name="connsiteY108" fmla="*/ 5689 h 10000"/>
              <a:gd name="connsiteX109" fmla="*/ 9453 w 10000"/>
              <a:gd name="connsiteY109" fmla="*/ 5829 h 10000"/>
              <a:gd name="connsiteX110" fmla="*/ 9453 w 10000"/>
              <a:gd name="connsiteY110" fmla="*/ 6108 h 10000"/>
              <a:gd name="connsiteX111" fmla="*/ 9453 w 10000"/>
              <a:gd name="connsiteY111" fmla="*/ 6387 h 10000"/>
              <a:gd name="connsiteX112" fmla="*/ 9453 w 10000"/>
              <a:gd name="connsiteY112" fmla="*/ 6667 h 10000"/>
              <a:gd name="connsiteX113" fmla="*/ 9633 w 10000"/>
              <a:gd name="connsiteY113" fmla="*/ 7225 h 10000"/>
              <a:gd name="connsiteX114" fmla="*/ 9633 w 10000"/>
              <a:gd name="connsiteY114" fmla="*/ 7644 h 10000"/>
              <a:gd name="connsiteX115" fmla="*/ 9819 w 10000"/>
              <a:gd name="connsiteY115" fmla="*/ 8063 h 10000"/>
              <a:gd name="connsiteX116" fmla="*/ 10000 w 10000"/>
              <a:gd name="connsiteY116" fmla="*/ 8342 h 10000"/>
              <a:gd name="connsiteX117" fmla="*/ 10000 w 10000"/>
              <a:gd name="connsiteY117" fmla="*/ 8604 h 10000"/>
              <a:gd name="connsiteX118" fmla="*/ 10000 w 10000"/>
              <a:gd name="connsiteY118" fmla="*/ 8743 h 10000"/>
              <a:gd name="connsiteX119" fmla="*/ 10000 w 10000"/>
              <a:gd name="connsiteY119" fmla="*/ 8883 h 10000"/>
              <a:gd name="connsiteX120" fmla="*/ 9819 w 10000"/>
              <a:gd name="connsiteY120" fmla="*/ 8883 h 10000"/>
              <a:gd name="connsiteX121" fmla="*/ 9633 w 10000"/>
              <a:gd name="connsiteY121" fmla="*/ 9023 h 10000"/>
              <a:gd name="connsiteX122" fmla="*/ 9453 w 10000"/>
              <a:gd name="connsiteY122" fmla="*/ 9162 h 10000"/>
              <a:gd name="connsiteX123" fmla="*/ 9270 w 10000"/>
              <a:gd name="connsiteY123" fmla="*/ 9302 h 10000"/>
              <a:gd name="connsiteX124" fmla="*/ 8904 w 10000"/>
              <a:gd name="connsiteY124" fmla="*/ 9442 h 10000"/>
              <a:gd name="connsiteX125" fmla="*/ 8175 w 10000"/>
              <a:gd name="connsiteY125" fmla="*/ 9721 h 10000"/>
              <a:gd name="connsiteX126" fmla="*/ 7465 w 10000"/>
              <a:gd name="connsiteY126" fmla="*/ 9860 h 10000"/>
              <a:gd name="connsiteX127" fmla="*/ 6920 w 10000"/>
              <a:gd name="connsiteY127" fmla="*/ 9860 h 10000"/>
              <a:gd name="connsiteX128" fmla="*/ 6186 w 10000"/>
              <a:gd name="connsiteY128" fmla="*/ 10000 h 10000"/>
              <a:gd name="connsiteX129" fmla="*/ 6186 w 10000"/>
              <a:gd name="connsiteY129" fmla="*/ 10000 h 10000"/>
              <a:gd name="connsiteX0" fmla="*/ 5455 w 9269"/>
              <a:gd name="connsiteY0" fmla="*/ 10000 h 10000"/>
              <a:gd name="connsiteX1" fmla="*/ 4909 w 9269"/>
              <a:gd name="connsiteY1" fmla="*/ 10000 h 10000"/>
              <a:gd name="connsiteX2" fmla="*/ 4359 w 9269"/>
              <a:gd name="connsiteY2" fmla="*/ 10000 h 10000"/>
              <a:gd name="connsiteX3" fmla="*/ 3813 w 9269"/>
              <a:gd name="connsiteY3" fmla="*/ 9860 h 10000"/>
              <a:gd name="connsiteX4" fmla="*/ 3266 w 9269"/>
              <a:gd name="connsiteY4" fmla="*/ 9721 h 10000"/>
              <a:gd name="connsiteX5" fmla="*/ 2738 w 9269"/>
              <a:gd name="connsiteY5" fmla="*/ 9581 h 10000"/>
              <a:gd name="connsiteX6" fmla="*/ 2376 w 9269"/>
              <a:gd name="connsiteY6" fmla="*/ 9302 h 10000"/>
              <a:gd name="connsiteX7" fmla="*/ 2011 w 9269"/>
              <a:gd name="connsiteY7" fmla="*/ 9162 h 10000"/>
              <a:gd name="connsiteX8" fmla="*/ 1829 w 9269"/>
              <a:gd name="connsiteY8" fmla="*/ 8743 h 10000"/>
              <a:gd name="connsiteX9" fmla="*/ 1462 w 9269"/>
              <a:gd name="connsiteY9" fmla="*/ 8464 h 10000"/>
              <a:gd name="connsiteX10" fmla="*/ 1278 w 9269"/>
              <a:gd name="connsiteY10" fmla="*/ 8063 h 10000"/>
              <a:gd name="connsiteX11" fmla="*/ 1278 w 9269"/>
              <a:gd name="connsiteY11" fmla="*/ 7644 h 10000"/>
              <a:gd name="connsiteX12" fmla="*/ 1097 w 9269"/>
              <a:gd name="connsiteY12" fmla="*/ 7225 h 10000"/>
              <a:gd name="connsiteX13" fmla="*/ 1097 w 9269"/>
              <a:gd name="connsiteY13" fmla="*/ 6806 h 10000"/>
              <a:gd name="connsiteX14" fmla="*/ 1097 w 9269"/>
              <a:gd name="connsiteY14" fmla="*/ 6387 h 10000"/>
              <a:gd name="connsiteX15" fmla="*/ 1278 w 9269"/>
              <a:gd name="connsiteY15" fmla="*/ 5689 h 10000"/>
              <a:gd name="connsiteX16" fmla="*/ 1278 w 9269"/>
              <a:gd name="connsiteY16" fmla="*/ 5550 h 10000"/>
              <a:gd name="connsiteX17" fmla="*/ 1278 w 9269"/>
              <a:gd name="connsiteY17" fmla="*/ 5271 h 10000"/>
              <a:gd name="connsiteX18" fmla="*/ 1462 w 9269"/>
              <a:gd name="connsiteY18" fmla="*/ 5009 h 10000"/>
              <a:gd name="connsiteX19" fmla="*/ 1462 w 9269"/>
              <a:gd name="connsiteY19" fmla="*/ 4729 h 10000"/>
              <a:gd name="connsiteX20" fmla="*/ 1462 w 9269"/>
              <a:gd name="connsiteY20" fmla="*/ 4450 h 10000"/>
              <a:gd name="connsiteX21" fmla="*/ 1645 w 9269"/>
              <a:gd name="connsiteY21" fmla="*/ 4031 h 10000"/>
              <a:gd name="connsiteX22" fmla="*/ 1645 w 9269"/>
              <a:gd name="connsiteY22" fmla="*/ 3613 h 10000"/>
              <a:gd name="connsiteX23" fmla="*/ 1829 w 9269"/>
              <a:gd name="connsiteY23" fmla="*/ 3194 h 10000"/>
              <a:gd name="connsiteX24" fmla="*/ 1829 w 9269"/>
              <a:gd name="connsiteY24" fmla="*/ 2775 h 10000"/>
              <a:gd name="connsiteX25" fmla="*/ 1829 w 9269"/>
              <a:gd name="connsiteY25" fmla="*/ 2356 h 10000"/>
              <a:gd name="connsiteX26" fmla="*/ 2011 w 9269"/>
              <a:gd name="connsiteY26" fmla="*/ 2077 h 10000"/>
              <a:gd name="connsiteX27" fmla="*/ 2011 w 9269"/>
              <a:gd name="connsiteY27" fmla="*/ 1798 h 10000"/>
              <a:gd name="connsiteX28" fmla="*/ 2011 w 9269"/>
              <a:gd name="connsiteY28" fmla="*/ 1536 h 10000"/>
              <a:gd name="connsiteX29" fmla="*/ 2011 w 9269"/>
              <a:gd name="connsiteY29" fmla="*/ 1396 h 10000"/>
              <a:gd name="connsiteX30" fmla="*/ 2011 w 9269"/>
              <a:gd name="connsiteY30" fmla="*/ 1257 h 10000"/>
              <a:gd name="connsiteX31" fmla="*/ 2011 w 9269"/>
              <a:gd name="connsiteY31" fmla="*/ 1257 h 10000"/>
              <a:gd name="connsiteX32" fmla="*/ 2011 w 9269"/>
              <a:gd name="connsiteY32" fmla="*/ 1257 h 10000"/>
              <a:gd name="connsiteX33" fmla="*/ 1829 w 9269"/>
              <a:gd name="connsiteY33" fmla="*/ 1257 h 10000"/>
              <a:gd name="connsiteX34" fmla="*/ 1645 w 9269"/>
              <a:gd name="connsiteY34" fmla="*/ 1257 h 10000"/>
              <a:gd name="connsiteX35" fmla="*/ 1462 w 9269"/>
              <a:gd name="connsiteY35" fmla="*/ 1396 h 10000"/>
              <a:gd name="connsiteX36" fmla="*/ 1278 w 9269"/>
              <a:gd name="connsiteY36" fmla="*/ 1396 h 10000"/>
              <a:gd name="connsiteX37" fmla="*/ 915 w 9269"/>
              <a:gd name="connsiteY37" fmla="*/ 1536 h 10000"/>
              <a:gd name="connsiteX38" fmla="*/ 547 w 9269"/>
              <a:gd name="connsiteY38" fmla="*/ 1536 h 10000"/>
              <a:gd name="connsiteX39" fmla="*/ 181 w 9269"/>
              <a:gd name="connsiteY39" fmla="*/ 1675 h 10000"/>
              <a:gd name="connsiteX40" fmla="*/ 0 w 9269"/>
              <a:gd name="connsiteY40" fmla="*/ 1117 h 10000"/>
              <a:gd name="connsiteX41" fmla="*/ 367 w 9269"/>
              <a:gd name="connsiteY41" fmla="*/ 977 h 10000"/>
              <a:gd name="connsiteX42" fmla="*/ 730 w 9269"/>
              <a:gd name="connsiteY42" fmla="*/ 838 h 10000"/>
              <a:gd name="connsiteX43" fmla="*/ 1278 w 9269"/>
              <a:gd name="connsiteY43" fmla="*/ 698 h 10000"/>
              <a:gd name="connsiteX44" fmla="*/ 1645 w 9269"/>
              <a:gd name="connsiteY44" fmla="*/ 558 h 10000"/>
              <a:gd name="connsiteX45" fmla="*/ 2011 w 9269"/>
              <a:gd name="connsiteY45" fmla="*/ 419 h 10000"/>
              <a:gd name="connsiteX46" fmla="*/ 2191 w 9269"/>
              <a:gd name="connsiteY46" fmla="*/ 279 h 10000"/>
              <a:gd name="connsiteX47" fmla="*/ 2376 w 9269"/>
              <a:gd name="connsiteY47" fmla="*/ 140 h 10000"/>
              <a:gd name="connsiteX48" fmla="*/ 2376 w 9269"/>
              <a:gd name="connsiteY48" fmla="*/ 0 h 10000"/>
              <a:gd name="connsiteX49" fmla="*/ 2557 w 9269"/>
              <a:gd name="connsiteY49" fmla="*/ 0 h 10000"/>
              <a:gd name="connsiteX50" fmla="*/ 2738 w 9269"/>
              <a:gd name="connsiteY50" fmla="*/ 0 h 10000"/>
              <a:gd name="connsiteX51" fmla="*/ 2920 w 9269"/>
              <a:gd name="connsiteY51" fmla="*/ 0 h 10000"/>
              <a:gd name="connsiteX52" fmla="*/ 3084 w 9269"/>
              <a:gd name="connsiteY52" fmla="*/ 140 h 10000"/>
              <a:gd name="connsiteX53" fmla="*/ 3266 w 9269"/>
              <a:gd name="connsiteY53" fmla="*/ 140 h 10000"/>
              <a:gd name="connsiteX54" fmla="*/ 3445 w 9269"/>
              <a:gd name="connsiteY54" fmla="*/ 419 h 10000"/>
              <a:gd name="connsiteX55" fmla="*/ 3628 w 9269"/>
              <a:gd name="connsiteY55" fmla="*/ 558 h 10000"/>
              <a:gd name="connsiteX56" fmla="*/ 3813 w 9269"/>
              <a:gd name="connsiteY56" fmla="*/ 698 h 10000"/>
              <a:gd name="connsiteX57" fmla="*/ 3995 w 9269"/>
              <a:gd name="connsiteY57" fmla="*/ 838 h 10000"/>
              <a:gd name="connsiteX58" fmla="*/ 3995 w 9269"/>
              <a:gd name="connsiteY58" fmla="*/ 977 h 10000"/>
              <a:gd name="connsiteX59" fmla="*/ 3995 w 9269"/>
              <a:gd name="connsiteY59" fmla="*/ 1117 h 10000"/>
              <a:gd name="connsiteX60" fmla="*/ 3813 w 9269"/>
              <a:gd name="connsiteY60" fmla="*/ 1117 h 10000"/>
              <a:gd name="connsiteX61" fmla="*/ 3628 w 9269"/>
              <a:gd name="connsiteY61" fmla="*/ 1257 h 10000"/>
              <a:gd name="connsiteX62" fmla="*/ 3628 w 9269"/>
              <a:gd name="connsiteY62" fmla="*/ 1396 h 10000"/>
              <a:gd name="connsiteX63" fmla="*/ 3445 w 9269"/>
              <a:gd name="connsiteY63" fmla="*/ 1536 h 10000"/>
              <a:gd name="connsiteX64" fmla="*/ 3266 w 9269"/>
              <a:gd name="connsiteY64" fmla="*/ 1798 h 10000"/>
              <a:gd name="connsiteX65" fmla="*/ 3084 w 9269"/>
              <a:gd name="connsiteY65" fmla="*/ 2216 h 10000"/>
              <a:gd name="connsiteX66" fmla="*/ 2920 w 9269"/>
              <a:gd name="connsiteY66" fmla="*/ 2635 h 10000"/>
              <a:gd name="connsiteX67" fmla="*/ 2738 w 9269"/>
              <a:gd name="connsiteY67" fmla="*/ 3054 h 10000"/>
              <a:gd name="connsiteX68" fmla="*/ 2557 w 9269"/>
              <a:gd name="connsiteY68" fmla="*/ 3613 h 10000"/>
              <a:gd name="connsiteX69" fmla="*/ 2376 w 9269"/>
              <a:gd name="connsiteY69" fmla="*/ 4171 h 10000"/>
              <a:gd name="connsiteX70" fmla="*/ 2191 w 9269"/>
              <a:gd name="connsiteY70" fmla="*/ 4729 h 10000"/>
              <a:gd name="connsiteX71" fmla="*/ 2191 w 9269"/>
              <a:gd name="connsiteY71" fmla="*/ 5271 h 10000"/>
              <a:gd name="connsiteX72" fmla="*/ 2191 w 9269"/>
              <a:gd name="connsiteY72" fmla="*/ 5689 h 10000"/>
              <a:gd name="connsiteX73" fmla="*/ 2011 w 9269"/>
              <a:gd name="connsiteY73" fmla="*/ 6248 h 10000"/>
              <a:gd name="connsiteX74" fmla="*/ 2011 w 9269"/>
              <a:gd name="connsiteY74" fmla="*/ 6667 h 10000"/>
              <a:gd name="connsiteX75" fmla="*/ 2011 w 9269"/>
              <a:gd name="connsiteY75" fmla="*/ 6946 h 10000"/>
              <a:gd name="connsiteX76" fmla="*/ 2011 w 9269"/>
              <a:gd name="connsiteY76" fmla="*/ 7365 h 10000"/>
              <a:gd name="connsiteX77" fmla="*/ 2191 w 9269"/>
              <a:gd name="connsiteY77" fmla="*/ 7644 h 10000"/>
              <a:gd name="connsiteX78" fmla="*/ 2191 w 9269"/>
              <a:gd name="connsiteY78" fmla="*/ 7784 h 10000"/>
              <a:gd name="connsiteX79" fmla="*/ 2376 w 9269"/>
              <a:gd name="connsiteY79" fmla="*/ 8063 h 10000"/>
              <a:gd name="connsiteX80" fmla="*/ 2557 w 9269"/>
              <a:gd name="connsiteY80" fmla="*/ 8202 h 10000"/>
              <a:gd name="connsiteX81" fmla="*/ 2738 w 9269"/>
              <a:gd name="connsiteY81" fmla="*/ 8342 h 10000"/>
              <a:gd name="connsiteX82" fmla="*/ 3445 w 9269"/>
              <a:gd name="connsiteY82" fmla="*/ 8604 h 10000"/>
              <a:gd name="connsiteX83" fmla="*/ 3813 w 9269"/>
              <a:gd name="connsiteY83" fmla="*/ 8743 h 10000"/>
              <a:gd name="connsiteX84" fmla="*/ 4176 w 9269"/>
              <a:gd name="connsiteY84" fmla="*/ 8743 h 10000"/>
              <a:gd name="connsiteX85" fmla="*/ 4546 w 9269"/>
              <a:gd name="connsiteY85" fmla="*/ 8883 h 10000"/>
              <a:gd name="connsiteX86" fmla="*/ 5091 w 9269"/>
              <a:gd name="connsiteY86" fmla="*/ 8883 h 10000"/>
              <a:gd name="connsiteX87" fmla="*/ 5455 w 9269"/>
              <a:gd name="connsiteY87" fmla="*/ 8743 h 10000"/>
              <a:gd name="connsiteX88" fmla="*/ 6004 w 9269"/>
              <a:gd name="connsiteY88" fmla="*/ 8743 h 10000"/>
              <a:gd name="connsiteX89" fmla="*/ 6552 w 9269"/>
              <a:gd name="connsiteY89" fmla="*/ 8604 h 10000"/>
              <a:gd name="connsiteX90" fmla="*/ 6917 w 9269"/>
              <a:gd name="connsiteY90" fmla="*/ 8604 h 10000"/>
              <a:gd name="connsiteX91" fmla="*/ 7282 w 9269"/>
              <a:gd name="connsiteY91" fmla="*/ 8342 h 10000"/>
              <a:gd name="connsiteX92" fmla="*/ 7444 w 9269"/>
              <a:gd name="connsiteY92" fmla="*/ 8202 h 10000"/>
              <a:gd name="connsiteX93" fmla="*/ 7624 w 9269"/>
              <a:gd name="connsiteY93" fmla="*/ 7923 h 10000"/>
              <a:gd name="connsiteX94" fmla="*/ 7806 w 9269"/>
              <a:gd name="connsiteY94" fmla="*/ 7644 h 10000"/>
              <a:gd name="connsiteX95" fmla="*/ 7991 w 9269"/>
              <a:gd name="connsiteY95" fmla="*/ 7086 h 10000"/>
              <a:gd name="connsiteX96" fmla="*/ 7991 w 9269"/>
              <a:gd name="connsiteY96" fmla="*/ 6527 h 10000"/>
              <a:gd name="connsiteX97" fmla="*/ 8173 w 9269"/>
              <a:gd name="connsiteY97" fmla="*/ 6248 h 10000"/>
              <a:gd name="connsiteX98" fmla="*/ 8173 w 9269"/>
              <a:gd name="connsiteY98" fmla="*/ 5969 h 10000"/>
              <a:gd name="connsiteX99" fmla="*/ 8173 w 9269"/>
              <a:gd name="connsiteY99" fmla="*/ 5829 h 10000"/>
              <a:gd name="connsiteX100" fmla="*/ 8356 w 9269"/>
              <a:gd name="connsiteY100" fmla="*/ 5689 h 10000"/>
              <a:gd name="connsiteX101" fmla="*/ 8356 w 9269"/>
              <a:gd name="connsiteY101" fmla="*/ 5550 h 10000"/>
              <a:gd name="connsiteX102" fmla="*/ 8356 w 9269"/>
              <a:gd name="connsiteY102" fmla="*/ 5410 h 10000"/>
              <a:gd name="connsiteX103" fmla="*/ 8356 w 9269"/>
              <a:gd name="connsiteY103" fmla="*/ 5410 h 10000"/>
              <a:gd name="connsiteX104" fmla="*/ 8539 w 9269"/>
              <a:gd name="connsiteY104" fmla="*/ 5410 h 10000"/>
              <a:gd name="connsiteX105" fmla="*/ 8539 w 9269"/>
              <a:gd name="connsiteY105" fmla="*/ 5410 h 10000"/>
              <a:gd name="connsiteX106" fmla="*/ 8539 w 9269"/>
              <a:gd name="connsiteY106" fmla="*/ 5550 h 10000"/>
              <a:gd name="connsiteX107" fmla="*/ 8722 w 9269"/>
              <a:gd name="connsiteY107" fmla="*/ 5689 h 10000"/>
              <a:gd name="connsiteX108" fmla="*/ 8722 w 9269"/>
              <a:gd name="connsiteY108" fmla="*/ 5829 h 10000"/>
              <a:gd name="connsiteX109" fmla="*/ 8722 w 9269"/>
              <a:gd name="connsiteY109" fmla="*/ 6108 h 10000"/>
              <a:gd name="connsiteX110" fmla="*/ 8722 w 9269"/>
              <a:gd name="connsiteY110" fmla="*/ 6387 h 10000"/>
              <a:gd name="connsiteX111" fmla="*/ 8722 w 9269"/>
              <a:gd name="connsiteY111" fmla="*/ 6667 h 10000"/>
              <a:gd name="connsiteX112" fmla="*/ 8902 w 9269"/>
              <a:gd name="connsiteY112" fmla="*/ 7225 h 10000"/>
              <a:gd name="connsiteX113" fmla="*/ 8902 w 9269"/>
              <a:gd name="connsiteY113" fmla="*/ 7644 h 10000"/>
              <a:gd name="connsiteX114" fmla="*/ 9088 w 9269"/>
              <a:gd name="connsiteY114" fmla="*/ 8063 h 10000"/>
              <a:gd name="connsiteX115" fmla="*/ 9269 w 9269"/>
              <a:gd name="connsiteY115" fmla="*/ 8342 h 10000"/>
              <a:gd name="connsiteX116" fmla="*/ 9269 w 9269"/>
              <a:gd name="connsiteY116" fmla="*/ 8604 h 10000"/>
              <a:gd name="connsiteX117" fmla="*/ 9269 w 9269"/>
              <a:gd name="connsiteY117" fmla="*/ 8743 h 10000"/>
              <a:gd name="connsiteX118" fmla="*/ 9269 w 9269"/>
              <a:gd name="connsiteY118" fmla="*/ 8883 h 10000"/>
              <a:gd name="connsiteX119" fmla="*/ 9088 w 9269"/>
              <a:gd name="connsiteY119" fmla="*/ 8883 h 10000"/>
              <a:gd name="connsiteX120" fmla="*/ 8902 w 9269"/>
              <a:gd name="connsiteY120" fmla="*/ 9023 h 10000"/>
              <a:gd name="connsiteX121" fmla="*/ 8722 w 9269"/>
              <a:gd name="connsiteY121" fmla="*/ 9162 h 10000"/>
              <a:gd name="connsiteX122" fmla="*/ 8539 w 9269"/>
              <a:gd name="connsiteY122" fmla="*/ 9302 h 10000"/>
              <a:gd name="connsiteX123" fmla="*/ 8173 w 9269"/>
              <a:gd name="connsiteY123" fmla="*/ 9442 h 10000"/>
              <a:gd name="connsiteX124" fmla="*/ 7444 w 9269"/>
              <a:gd name="connsiteY124" fmla="*/ 9721 h 10000"/>
              <a:gd name="connsiteX125" fmla="*/ 6734 w 9269"/>
              <a:gd name="connsiteY125" fmla="*/ 9860 h 10000"/>
              <a:gd name="connsiteX126" fmla="*/ 6189 w 9269"/>
              <a:gd name="connsiteY126" fmla="*/ 9860 h 10000"/>
              <a:gd name="connsiteX127" fmla="*/ 5455 w 9269"/>
              <a:gd name="connsiteY127" fmla="*/ 10000 h 10000"/>
              <a:gd name="connsiteX128" fmla="*/ 5455 w 9269"/>
              <a:gd name="connsiteY128" fmla="*/ 10000 h 10000"/>
              <a:gd name="connsiteX0" fmla="*/ 5722 w 9837"/>
              <a:gd name="connsiteY0" fmla="*/ 10000 h 10000"/>
              <a:gd name="connsiteX1" fmla="*/ 5133 w 9837"/>
              <a:gd name="connsiteY1" fmla="*/ 10000 h 10000"/>
              <a:gd name="connsiteX2" fmla="*/ 4540 w 9837"/>
              <a:gd name="connsiteY2" fmla="*/ 10000 h 10000"/>
              <a:gd name="connsiteX3" fmla="*/ 3951 w 9837"/>
              <a:gd name="connsiteY3" fmla="*/ 9860 h 10000"/>
              <a:gd name="connsiteX4" fmla="*/ 3361 w 9837"/>
              <a:gd name="connsiteY4" fmla="*/ 9721 h 10000"/>
              <a:gd name="connsiteX5" fmla="*/ 2791 w 9837"/>
              <a:gd name="connsiteY5" fmla="*/ 9581 h 10000"/>
              <a:gd name="connsiteX6" fmla="*/ 2400 w 9837"/>
              <a:gd name="connsiteY6" fmla="*/ 9302 h 10000"/>
              <a:gd name="connsiteX7" fmla="*/ 2007 w 9837"/>
              <a:gd name="connsiteY7" fmla="*/ 9162 h 10000"/>
              <a:gd name="connsiteX8" fmla="*/ 1810 w 9837"/>
              <a:gd name="connsiteY8" fmla="*/ 8743 h 10000"/>
              <a:gd name="connsiteX9" fmla="*/ 1414 w 9837"/>
              <a:gd name="connsiteY9" fmla="*/ 8464 h 10000"/>
              <a:gd name="connsiteX10" fmla="*/ 1216 w 9837"/>
              <a:gd name="connsiteY10" fmla="*/ 8063 h 10000"/>
              <a:gd name="connsiteX11" fmla="*/ 1216 w 9837"/>
              <a:gd name="connsiteY11" fmla="*/ 7644 h 10000"/>
              <a:gd name="connsiteX12" fmla="*/ 1021 w 9837"/>
              <a:gd name="connsiteY12" fmla="*/ 7225 h 10000"/>
              <a:gd name="connsiteX13" fmla="*/ 1021 w 9837"/>
              <a:gd name="connsiteY13" fmla="*/ 6806 h 10000"/>
              <a:gd name="connsiteX14" fmla="*/ 1021 w 9837"/>
              <a:gd name="connsiteY14" fmla="*/ 6387 h 10000"/>
              <a:gd name="connsiteX15" fmla="*/ 1216 w 9837"/>
              <a:gd name="connsiteY15" fmla="*/ 5689 h 10000"/>
              <a:gd name="connsiteX16" fmla="*/ 1216 w 9837"/>
              <a:gd name="connsiteY16" fmla="*/ 5550 h 10000"/>
              <a:gd name="connsiteX17" fmla="*/ 1216 w 9837"/>
              <a:gd name="connsiteY17" fmla="*/ 5271 h 10000"/>
              <a:gd name="connsiteX18" fmla="*/ 1414 w 9837"/>
              <a:gd name="connsiteY18" fmla="*/ 5009 h 10000"/>
              <a:gd name="connsiteX19" fmla="*/ 1414 w 9837"/>
              <a:gd name="connsiteY19" fmla="*/ 4729 h 10000"/>
              <a:gd name="connsiteX20" fmla="*/ 1414 w 9837"/>
              <a:gd name="connsiteY20" fmla="*/ 4450 h 10000"/>
              <a:gd name="connsiteX21" fmla="*/ 1612 w 9837"/>
              <a:gd name="connsiteY21" fmla="*/ 4031 h 10000"/>
              <a:gd name="connsiteX22" fmla="*/ 1612 w 9837"/>
              <a:gd name="connsiteY22" fmla="*/ 3613 h 10000"/>
              <a:gd name="connsiteX23" fmla="*/ 1810 w 9837"/>
              <a:gd name="connsiteY23" fmla="*/ 3194 h 10000"/>
              <a:gd name="connsiteX24" fmla="*/ 1810 w 9837"/>
              <a:gd name="connsiteY24" fmla="*/ 2775 h 10000"/>
              <a:gd name="connsiteX25" fmla="*/ 1810 w 9837"/>
              <a:gd name="connsiteY25" fmla="*/ 2356 h 10000"/>
              <a:gd name="connsiteX26" fmla="*/ 2007 w 9837"/>
              <a:gd name="connsiteY26" fmla="*/ 2077 h 10000"/>
              <a:gd name="connsiteX27" fmla="*/ 2007 w 9837"/>
              <a:gd name="connsiteY27" fmla="*/ 1798 h 10000"/>
              <a:gd name="connsiteX28" fmla="*/ 2007 w 9837"/>
              <a:gd name="connsiteY28" fmla="*/ 1536 h 10000"/>
              <a:gd name="connsiteX29" fmla="*/ 2007 w 9837"/>
              <a:gd name="connsiteY29" fmla="*/ 1396 h 10000"/>
              <a:gd name="connsiteX30" fmla="*/ 2007 w 9837"/>
              <a:gd name="connsiteY30" fmla="*/ 1257 h 10000"/>
              <a:gd name="connsiteX31" fmla="*/ 2007 w 9837"/>
              <a:gd name="connsiteY31" fmla="*/ 1257 h 10000"/>
              <a:gd name="connsiteX32" fmla="*/ 2007 w 9837"/>
              <a:gd name="connsiteY32" fmla="*/ 1257 h 10000"/>
              <a:gd name="connsiteX33" fmla="*/ 1810 w 9837"/>
              <a:gd name="connsiteY33" fmla="*/ 1257 h 10000"/>
              <a:gd name="connsiteX34" fmla="*/ 1612 w 9837"/>
              <a:gd name="connsiteY34" fmla="*/ 1257 h 10000"/>
              <a:gd name="connsiteX35" fmla="*/ 1414 w 9837"/>
              <a:gd name="connsiteY35" fmla="*/ 1396 h 10000"/>
              <a:gd name="connsiteX36" fmla="*/ 1216 w 9837"/>
              <a:gd name="connsiteY36" fmla="*/ 1396 h 10000"/>
              <a:gd name="connsiteX37" fmla="*/ 824 w 9837"/>
              <a:gd name="connsiteY37" fmla="*/ 1536 h 10000"/>
              <a:gd name="connsiteX38" fmla="*/ 427 w 9837"/>
              <a:gd name="connsiteY38" fmla="*/ 1536 h 10000"/>
              <a:gd name="connsiteX39" fmla="*/ 32 w 9837"/>
              <a:gd name="connsiteY39" fmla="*/ 1675 h 10000"/>
              <a:gd name="connsiteX40" fmla="*/ 233 w 9837"/>
              <a:gd name="connsiteY40" fmla="*/ 977 h 10000"/>
              <a:gd name="connsiteX41" fmla="*/ 625 w 9837"/>
              <a:gd name="connsiteY41" fmla="*/ 838 h 10000"/>
              <a:gd name="connsiteX42" fmla="*/ 1216 w 9837"/>
              <a:gd name="connsiteY42" fmla="*/ 698 h 10000"/>
              <a:gd name="connsiteX43" fmla="*/ 1612 w 9837"/>
              <a:gd name="connsiteY43" fmla="*/ 558 h 10000"/>
              <a:gd name="connsiteX44" fmla="*/ 2007 w 9837"/>
              <a:gd name="connsiteY44" fmla="*/ 419 h 10000"/>
              <a:gd name="connsiteX45" fmla="*/ 2201 w 9837"/>
              <a:gd name="connsiteY45" fmla="*/ 279 h 10000"/>
              <a:gd name="connsiteX46" fmla="*/ 2400 w 9837"/>
              <a:gd name="connsiteY46" fmla="*/ 140 h 10000"/>
              <a:gd name="connsiteX47" fmla="*/ 2400 w 9837"/>
              <a:gd name="connsiteY47" fmla="*/ 0 h 10000"/>
              <a:gd name="connsiteX48" fmla="*/ 2596 w 9837"/>
              <a:gd name="connsiteY48" fmla="*/ 0 h 10000"/>
              <a:gd name="connsiteX49" fmla="*/ 2791 w 9837"/>
              <a:gd name="connsiteY49" fmla="*/ 0 h 10000"/>
              <a:gd name="connsiteX50" fmla="*/ 2987 w 9837"/>
              <a:gd name="connsiteY50" fmla="*/ 0 h 10000"/>
              <a:gd name="connsiteX51" fmla="*/ 3164 w 9837"/>
              <a:gd name="connsiteY51" fmla="*/ 140 h 10000"/>
              <a:gd name="connsiteX52" fmla="*/ 3361 w 9837"/>
              <a:gd name="connsiteY52" fmla="*/ 140 h 10000"/>
              <a:gd name="connsiteX53" fmla="*/ 3554 w 9837"/>
              <a:gd name="connsiteY53" fmla="*/ 419 h 10000"/>
              <a:gd name="connsiteX54" fmla="*/ 3751 w 9837"/>
              <a:gd name="connsiteY54" fmla="*/ 558 h 10000"/>
              <a:gd name="connsiteX55" fmla="*/ 3951 w 9837"/>
              <a:gd name="connsiteY55" fmla="*/ 698 h 10000"/>
              <a:gd name="connsiteX56" fmla="*/ 4147 w 9837"/>
              <a:gd name="connsiteY56" fmla="*/ 838 h 10000"/>
              <a:gd name="connsiteX57" fmla="*/ 4147 w 9837"/>
              <a:gd name="connsiteY57" fmla="*/ 977 h 10000"/>
              <a:gd name="connsiteX58" fmla="*/ 4147 w 9837"/>
              <a:gd name="connsiteY58" fmla="*/ 1117 h 10000"/>
              <a:gd name="connsiteX59" fmla="*/ 3951 w 9837"/>
              <a:gd name="connsiteY59" fmla="*/ 1117 h 10000"/>
              <a:gd name="connsiteX60" fmla="*/ 3751 w 9837"/>
              <a:gd name="connsiteY60" fmla="*/ 1257 h 10000"/>
              <a:gd name="connsiteX61" fmla="*/ 3751 w 9837"/>
              <a:gd name="connsiteY61" fmla="*/ 1396 h 10000"/>
              <a:gd name="connsiteX62" fmla="*/ 3554 w 9837"/>
              <a:gd name="connsiteY62" fmla="*/ 1536 h 10000"/>
              <a:gd name="connsiteX63" fmla="*/ 3361 w 9837"/>
              <a:gd name="connsiteY63" fmla="*/ 1798 h 10000"/>
              <a:gd name="connsiteX64" fmla="*/ 3164 w 9837"/>
              <a:gd name="connsiteY64" fmla="*/ 2216 h 10000"/>
              <a:gd name="connsiteX65" fmla="*/ 2987 w 9837"/>
              <a:gd name="connsiteY65" fmla="*/ 2635 h 10000"/>
              <a:gd name="connsiteX66" fmla="*/ 2791 w 9837"/>
              <a:gd name="connsiteY66" fmla="*/ 3054 h 10000"/>
              <a:gd name="connsiteX67" fmla="*/ 2596 w 9837"/>
              <a:gd name="connsiteY67" fmla="*/ 3613 h 10000"/>
              <a:gd name="connsiteX68" fmla="*/ 2400 w 9837"/>
              <a:gd name="connsiteY68" fmla="*/ 4171 h 10000"/>
              <a:gd name="connsiteX69" fmla="*/ 2201 w 9837"/>
              <a:gd name="connsiteY69" fmla="*/ 4729 h 10000"/>
              <a:gd name="connsiteX70" fmla="*/ 2201 w 9837"/>
              <a:gd name="connsiteY70" fmla="*/ 5271 h 10000"/>
              <a:gd name="connsiteX71" fmla="*/ 2201 w 9837"/>
              <a:gd name="connsiteY71" fmla="*/ 5689 h 10000"/>
              <a:gd name="connsiteX72" fmla="*/ 2007 w 9837"/>
              <a:gd name="connsiteY72" fmla="*/ 6248 h 10000"/>
              <a:gd name="connsiteX73" fmla="*/ 2007 w 9837"/>
              <a:gd name="connsiteY73" fmla="*/ 6667 h 10000"/>
              <a:gd name="connsiteX74" fmla="*/ 2007 w 9837"/>
              <a:gd name="connsiteY74" fmla="*/ 6946 h 10000"/>
              <a:gd name="connsiteX75" fmla="*/ 2007 w 9837"/>
              <a:gd name="connsiteY75" fmla="*/ 7365 h 10000"/>
              <a:gd name="connsiteX76" fmla="*/ 2201 w 9837"/>
              <a:gd name="connsiteY76" fmla="*/ 7644 h 10000"/>
              <a:gd name="connsiteX77" fmla="*/ 2201 w 9837"/>
              <a:gd name="connsiteY77" fmla="*/ 7784 h 10000"/>
              <a:gd name="connsiteX78" fmla="*/ 2400 w 9837"/>
              <a:gd name="connsiteY78" fmla="*/ 8063 h 10000"/>
              <a:gd name="connsiteX79" fmla="*/ 2596 w 9837"/>
              <a:gd name="connsiteY79" fmla="*/ 8202 h 10000"/>
              <a:gd name="connsiteX80" fmla="*/ 2791 w 9837"/>
              <a:gd name="connsiteY80" fmla="*/ 8342 h 10000"/>
              <a:gd name="connsiteX81" fmla="*/ 3554 w 9837"/>
              <a:gd name="connsiteY81" fmla="*/ 8604 h 10000"/>
              <a:gd name="connsiteX82" fmla="*/ 3951 w 9837"/>
              <a:gd name="connsiteY82" fmla="*/ 8743 h 10000"/>
              <a:gd name="connsiteX83" fmla="*/ 4342 w 9837"/>
              <a:gd name="connsiteY83" fmla="*/ 8743 h 10000"/>
              <a:gd name="connsiteX84" fmla="*/ 4742 w 9837"/>
              <a:gd name="connsiteY84" fmla="*/ 8883 h 10000"/>
              <a:gd name="connsiteX85" fmla="*/ 5330 w 9837"/>
              <a:gd name="connsiteY85" fmla="*/ 8883 h 10000"/>
              <a:gd name="connsiteX86" fmla="*/ 5722 w 9837"/>
              <a:gd name="connsiteY86" fmla="*/ 8743 h 10000"/>
              <a:gd name="connsiteX87" fmla="*/ 6315 w 9837"/>
              <a:gd name="connsiteY87" fmla="*/ 8743 h 10000"/>
              <a:gd name="connsiteX88" fmla="*/ 6906 w 9837"/>
              <a:gd name="connsiteY88" fmla="*/ 8604 h 10000"/>
              <a:gd name="connsiteX89" fmla="*/ 7300 w 9837"/>
              <a:gd name="connsiteY89" fmla="*/ 8604 h 10000"/>
              <a:gd name="connsiteX90" fmla="*/ 7693 w 9837"/>
              <a:gd name="connsiteY90" fmla="*/ 8342 h 10000"/>
              <a:gd name="connsiteX91" fmla="*/ 7868 w 9837"/>
              <a:gd name="connsiteY91" fmla="*/ 8202 h 10000"/>
              <a:gd name="connsiteX92" fmla="*/ 8062 w 9837"/>
              <a:gd name="connsiteY92" fmla="*/ 7923 h 10000"/>
              <a:gd name="connsiteX93" fmla="*/ 8259 w 9837"/>
              <a:gd name="connsiteY93" fmla="*/ 7644 h 10000"/>
              <a:gd name="connsiteX94" fmla="*/ 8458 w 9837"/>
              <a:gd name="connsiteY94" fmla="*/ 7086 h 10000"/>
              <a:gd name="connsiteX95" fmla="*/ 8458 w 9837"/>
              <a:gd name="connsiteY95" fmla="*/ 6527 h 10000"/>
              <a:gd name="connsiteX96" fmla="*/ 8655 w 9837"/>
              <a:gd name="connsiteY96" fmla="*/ 6248 h 10000"/>
              <a:gd name="connsiteX97" fmla="*/ 8655 w 9837"/>
              <a:gd name="connsiteY97" fmla="*/ 5969 h 10000"/>
              <a:gd name="connsiteX98" fmla="*/ 8655 w 9837"/>
              <a:gd name="connsiteY98" fmla="*/ 5829 h 10000"/>
              <a:gd name="connsiteX99" fmla="*/ 8852 w 9837"/>
              <a:gd name="connsiteY99" fmla="*/ 5689 h 10000"/>
              <a:gd name="connsiteX100" fmla="*/ 8852 w 9837"/>
              <a:gd name="connsiteY100" fmla="*/ 5550 h 10000"/>
              <a:gd name="connsiteX101" fmla="*/ 8852 w 9837"/>
              <a:gd name="connsiteY101" fmla="*/ 5410 h 10000"/>
              <a:gd name="connsiteX102" fmla="*/ 8852 w 9837"/>
              <a:gd name="connsiteY102" fmla="*/ 5410 h 10000"/>
              <a:gd name="connsiteX103" fmla="*/ 9049 w 9837"/>
              <a:gd name="connsiteY103" fmla="*/ 5410 h 10000"/>
              <a:gd name="connsiteX104" fmla="*/ 9049 w 9837"/>
              <a:gd name="connsiteY104" fmla="*/ 5410 h 10000"/>
              <a:gd name="connsiteX105" fmla="*/ 9049 w 9837"/>
              <a:gd name="connsiteY105" fmla="*/ 5550 h 10000"/>
              <a:gd name="connsiteX106" fmla="*/ 9247 w 9837"/>
              <a:gd name="connsiteY106" fmla="*/ 5689 h 10000"/>
              <a:gd name="connsiteX107" fmla="*/ 9247 w 9837"/>
              <a:gd name="connsiteY107" fmla="*/ 5829 h 10000"/>
              <a:gd name="connsiteX108" fmla="*/ 9247 w 9837"/>
              <a:gd name="connsiteY108" fmla="*/ 6108 h 10000"/>
              <a:gd name="connsiteX109" fmla="*/ 9247 w 9837"/>
              <a:gd name="connsiteY109" fmla="*/ 6387 h 10000"/>
              <a:gd name="connsiteX110" fmla="*/ 9247 w 9837"/>
              <a:gd name="connsiteY110" fmla="*/ 6667 h 10000"/>
              <a:gd name="connsiteX111" fmla="*/ 9441 w 9837"/>
              <a:gd name="connsiteY111" fmla="*/ 7225 h 10000"/>
              <a:gd name="connsiteX112" fmla="*/ 9441 w 9837"/>
              <a:gd name="connsiteY112" fmla="*/ 7644 h 10000"/>
              <a:gd name="connsiteX113" fmla="*/ 9642 w 9837"/>
              <a:gd name="connsiteY113" fmla="*/ 8063 h 10000"/>
              <a:gd name="connsiteX114" fmla="*/ 9837 w 9837"/>
              <a:gd name="connsiteY114" fmla="*/ 8342 h 10000"/>
              <a:gd name="connsiteX115" fmla="*/ 9837 w 9837"/>
              <a:gd name="connsiteY115" fmla="*/ 8604 h 10000"/>
              <a:gd name="connsiteX116" fmla="*/ 9837 w 9837"/>
              <a:gd name="connsiteY116" fmla="*/ 8743 h 10000"/>
              <a:gd name="connsiteX117" fmla="*/ 9837 w 9837"/>
              <a:gd name="connsiteY117" fmla="*/ 8883 h 10000"/>
              <a:gd name="connsiteX118" fmla="*/ 9642 w 9837"/>
              <a:gd name="connsiteY118" fmla="*/ 8883 h 10000"/>
              <a:gd name="connsiteX119" fmla="*/ 9441 w 9837"/>
              <a:gd name="connsiteY119" fmla="*/ 9023 h 10000"/>
              <a:gd name="connsiteX120" fmla="*/ 9247 w 9837"/>
              <a:gd name="connsiteY120" fmla="*/ 9162 h 10000"/>
              <a:gd name="connsiteX121" fmla="*/ 9049 w 9837"/>
              <a:gd name="connsiteY121" fmla="*/ 9302 h 10000"/>
              <a:gd name="connsiteX122" fmla="*/ 8655 w 9837"/>
              <a:gd name="connsiteY122" fmla="*/ 9442 h 10000"/>
              <a:gd name="connsiteX123" fmla="*/ 7868 w 9837"/>
              <a:gd name="connsiteY123" fmla="*/ 9721 h 10000"/>
              <a:gd name="connsiteX124" fmla="*/ 7102 w 9837"/>
              <a:gd name="connsiteY124" fmla="*/ 9860 h 10000"/>
              <a:gd name="connsiteX125" fmla="*/ 6514 w 9837"/>
              <a:gd name="connsiteY125" fmla="*/ 9860 h 10000"/>
              <a:gd name="connsiteX126" fmla="*/ 5722 w 9837"/>
              <a:gd name="connsiteY126" fmla="*/ 10000 h 10000"/>
              <a:gd name="connsiteX127" fmla="*/ 5722 w 9837"/>
              <a:gd name="connsiteY127" fmla="*/ 10000 h 10000"/>
              <a:gd name="connsiteX0" fmla="*/ 5580 w 9763"/>
              <a:gd name="connsiteY0" fmla="*/ 10000 h 10000"/>
              <a:gd name="connsiteX1" fmla="*/ 4981 w 9763"/>
              <a:gd name="connsiteY1" fmla="*/ 10000 h 10000"/>
              <a:gd name="connsiteX2" fmla="*/ 4378 w 9763"/>
              <a:gd name="connsiteY2" fmla="*/ 10000 h 10000"/>
              <a:gd name="connsiteX3" fmla="*/ 3779 w 9763"/>
              <a:gd name="connsiteY3" fmla="*/ 9860 h 10000"/>
              <a:gd name="connsiteX4" fmla="*/ 3180 w 9763"/>
              <a:gd name="connsiteY4" fmla="*/ 9721 h 10000"/>
              <a:gd name="connsiteX5" fmla="*/ 2600 w 9763"/>
              <a:gd name="connsiteY5" fmla="*/ 9581 h 10000"/>
              <a:gd name="connsiteX6" fmla="*/ 2203 w 9763"/>
              <a:gd name="connsiteY6" fmla="*/ 9302 h 10000"/>
              <a:gd name="connsiteX7" fmla="*/ 1803 w 9763"/>
              <a:gd name="connsiteY7" fmla="*/ 9162 h 10000"/>
              <a:gd name="connsiteX8" fmla="*/ 1603 w 9763"/>
              <a:gd name="connsiteY8" fmla="*/ 8743 h 10000"/>
              <a:gd name="connsiteX9" fmla="*/ 1200 w 9763"/>
              <a:gd name="connsiteY9" fmla="*/ 8464 h 10000"/>
              <a:gd name="connsiteX10" fmla="*/ 999 w 9763"/>
              <a:gd name="connsiteY10" fmla="*/ 8063 h 10000"/>
              <a:gd name="connsiteX11" fmla="*/ 999 w 9763"/>
              <a:gd name="connsiteY11" fmla="*/ 7644 h 10000"/>
              <a:gd name="connsiteX12" fmla="*/ 801 w 9763"/>
              <a:gd name="connsiteY12" fmla="*/ 7225 h 10000"/>
              <a:gd name="connsiteX13" fmla="*/ 801 w 9763"/>
              <a:gd name="connsiteY13" fmla="*/ 6806 h 10000"/>
              <a:gd name="connsiteX14" fmla="*/ 801 w 9763"/>
              <a:gd name="connsiteY14" fmla="*/ 6387 h 10000"/>
              <a:gd name="connsiteX15" fmla="*/ 999 w 9763"/>
              <a:gd name="connsiteY15" fmla="*/ 5689 h 10000"/>
              <a:gd name="connsiteX16" fmla="*/ 999 w 9763"/>
              <a:gd name="connsiteY16" fmla="*/ 5550 h 10000"/>
              <a:gd name="connsiteX17" fmla="*/ 999 w 9763"/>
              <a:gd name="connsiteY17" fmla="*/ 5271 h 10000"/>
              <a:gd name="connsiteX18" fmla="*/ 1200 w 9763"/>
              <a:gd name="connsiteY18" fmla="*/ 5009 h 10000"/>
              <a:gd name="connsiteX19" fmla="*/ 1200 w 9763"/>
              <a:gd name="connsiteY19" fmla="*/ 4729 h 10000"/>
              <a:gd name="connsiteX20" fmla="*/ 1200 w 9763"/>
              <a:gd name="connsiteY20" fmla="*/ 4450 h 10000"/>
              <a:gd name="connsiteX21" fmla="*/ 1402 w 9763"/>
              <a:gd name="connsiteY21" fmla="*/ 4031 h 10000"/>
              <a:gd name="connsiteX22" fmla="*/ 1402 w 9763"/>
              <a:gd name="connsiteY22" fmla="*/ 3613 h 10000"/>
              <a:gd name="connsiteX23" fmla="*/ 1603 w 9763"/>
              <a:gd name="connsiteY23" fmla="*/ 3194 h 10000"/>
              <a:gd name="connsiteX24" fmla="*/ 1603 w 9763"/>
              <a:gd name="connsiteY24" fmla="*/ 2775 h 10000"/>
              <a:gd name="connsiteX25" fmla="*/ 1603 w 9763"/>
              <a:gd name="connsiteY25" fmla="*/ 2356 h 10000"/>
              <a:gd name="connsiteX26" fmla="*/ 1803 w 9763"/>
              <a:gd name="connsiteY26" fmla="*/ 2077 h 10000"/>
              <a:gd name="connsiteX27" fmla="*/ 1803 w 9763"/>
              <a:gd name="connsiteY27" fmla="*/ 1798 h 10000"/>
              <a:gd name="connsiteX28" fmla="*/ 1803 w 9763"/>
              <a:gd name="connsiteY28" fmla="*/ 1536 h 10000"/>
              <a:gd name="connsiteX29" fmla="*/ 1803 w 9763"/>
              <a:gd name="connsiteY29" fmla="*/ 1396 h 10000"/>
              <a:gd name="connsiteX30" fmla="*/ 1803 w 9763"/>
              <a:gd name="connsiteY30" fmla="*/ 1257 h 10000"/>
              <a:gd name="connsiteX31" fmla="*/ 1803 w 9763"/>
              <a:gd name="connsiteY31" fmla="*/ 1257 h 10000"/>
              <a:gd name="connsiteX32" fmla="*/ 1803 w 9763"/>
              <a:gd name="connsiteY32" fmla="*/ 1257 h 10000"/>
              <a:gd name="connsiteX33" fmla="*/ 1603 w 9763"/>
              <a:gd name="connsiteY33" fmla="*/ 1257 h 10000"/>
              <a:gd name="connsiteX34" fmla="*/ 1402 w 9763"/>
              <a:gd name="connsiteY34" fmla="*/ 1257 h 10000"/>
              <a:gd name="connsiteX35" fmla="*/ 1200 w 9763"/>
              <a:gd name="connsiteY35" fmla="*/ 1396 h 10000"/>
              <a:gd name="connsiteX36" fmla="*/ 999 w 9763"/>
              <a:gd name="connsiteY36" fmla="*/ 1396 h 10000"/>
              <a:gd name="connsiteX37" fmla="*/ 601 w 9763"/>
              <a:gd name="connsiteY37" fmla="*/ 1536 h 10000"/>
              <a:gd name="connsiteX38" fmla="*/ 197 w 9763"/>
              <a:gd name="connsiteY38" fmla="*/ 1536 h 10000"/>
              <a:gd name="connsiteX39" fmla="*/ 0 w 9763"/>
              <a:gd name="connsiteY39" fmla="*/ 977 h 10000"/>
              <a:gd name="connsiteX40" fmla="*/ 398 w 9763"/>
              <a:gd name="connsiteY40" fmla="*/ 838 h 10000"/>
              <a:gd name="connsiteX41" fmla="*/ 999 w 9763"/>
              <a:gd name="connsiteY41" fmla="*/ 698 h 10000"/>
              <a:gd name="connsiteX42" fmla="*/ 1402 w 9763"/>
              <a:gd name="connsiteY42" fmla="*/ 558 h 10000"/>
              <a:gd name="connsiteX43" fmla="*/ 1803 w 9763"/>
              <a:gd name="connsiteY43" fmla="*/ 419 h 10000"/>
              <a:gd name="connsiteX44" fmla="*/ 2000 w 9763"/>
              <a:gd name="connsiteY44" fmla="*/ 279 h 10000"/>
              <a:gd name="connsiteX45" fmla="*/ 2203 w 9763"/>
              <a:gd name="connsiteY45" fmla="*/ 140 h 10000"/>
              <a:gd name="connsiteX46" fmla="*/ 2203 w 9763"/>
              <a:gd name="connsiteY46" fmla="*/ 0 h 10000"/>
              <a:gd name="connsiteX47" fmla="*/ 2402 w 9763"/>
              <a:gd name="connsiteY47" fmla="*/ 0 h 10000"/>
              <a:gd name="connsiteX48" fmla="*/ 2600 w 9763"/>
              <a:gd name="connsiteY48" fmla="*/ 0 h 10000"/>
              <a:gd name="connsiteX49" fmla="*/ 2799 w 9763"/>
              <a:gd name="connsiteY49" fmla="*/ 0 h 10000"/>
              <a:gd name="connsiteX50" fmla="*/ 2979 w 9763"/>
              <a:gd name="connsiteY50" fmla="*/ 140 h 10000"/>
              <a:gd name="connsiteX51" fmla="*/ 3180 w 9763"/>
              <a:gd name="connsiteY51" fmla="*/ 140 h 10000"/>
              <a:gd name="connsiteX52" fmla="*/ 3376 w 9763"/>
              <a:gd name="connsiteY52" fmla="*/ 419 h 10000"/>
              <a:gd name="connsiteX53" fmla="*/ 3576 w 9763"/>
              <a:gd name="connsiteY53" fmla="*/ 558 h 10000"/>
              <a:gd name="connsiteX54" fmla="*/ 3779 w 9763"/>
              <a:gd name="connsiteY54" fmla="*/ 698 h 10000"/>
              <a:gd name="connsiteX55" fmla="*/ 3979 w 9763"/>
              <a:gd name="connsiteY55" fmla="*/ 838 h 10000"/>
              <a:gd name="connsiteX56" fmla="*/ 3979 w 9763"/>
              <a:gd name="connsiteY56" fmla="*/ 977 h 10000"/>
              <a:gd name="connsiteX57" fmla="*/ 3979 w 9763"/>
              <a:gd name="connsiteY57" fmla="*/ 1117 h 10000"/>
              <a:gd name="connsiteX58" fmla="*/ 3779 w 9763"/>
              <a:gd name="connsiteY58" fmla="*/ 1117 h 10000"/>
              <a:gd name="connsiteX59" fmla="*/ 3576 w 9763"/>
              <a:gd name="connsiteY59" fmla="*/ 1257 h 10000"/>
              <a:gd name="connsiteX60" fmla="*/ 3576 w 9763"/>
              <a:gd name="connsiteY60" fmla="*/ 1396 h 10000"/>
              <a:gd name="connsiteX61" fmla="*/ 3376 w 9763"/>
              <a:gd name="connsiteY61" fmla="*/ 1536 h 10000"/>
              <a:gd name="connsiteX62" fmla="*/ 3180 w 9763"/>
              <a:gd name="connsiteY62" fmla="*/ 1798 h 10000"/>
              <a:gd name="connsiteX63" fmla="*/ 2979 w 9763"/>
              <a:gd name="connsiteY63" fmla="*/ 2216 h 10000"/>
              <a:gd name="connsiteX64" fmla="*/ 2799 w 9763"/>
              <a:gd name="connsiteY64" fmla="*/ 2635 h 10000"/>
              <a:gd name="connsiteX65" fmla="*/ 2600 w 9763"/>
              <a:gd name="connsiteY65" fmla="*/ 3054 h 10000"/>
              <a:gd name="connsiteX66" fmla="*/ 2402 w 9763"/>
              <a:gd name="connsiteY66" fmla="*/ 3613 h 10000"/>
              <a:gd name="connsiteX67" fmla="*/ 2203 w 9763"/>
              <a:gd name="connsiteY67" fmla="*/ 4171 h 10000"/>
              <a:gd name="connsiteX68" fmla="*/ 2000 w 9763"/>
              <a:gd name="connsiteY68" fmla="*/ 4729 h 10000"/>
              <a:gd name="connsiteX69" fmla="*/ 2000 w 9763"/>
              <a:gd name="connsiteY69" fmla="*/ 5271 h 10000"/>
              <a:gd name="connsiteX70" fmla="*/ 2000 w 9763"/>
              <a:gd name="connsiteY70" fmla="*/ 5689 h 10000"/>
              <a:gd name="connsiteX71" fmla="*/ 1803 w 9763"/>
              <a:gd name="connsiteY71" fmla="*/ 6248 h 10000"/>
              <a:gd name="connsiteX72" fmla="*/ 1803 w 9763"/>
              <a:gd name="connsiteY72" fmla="*/ 6667 h 10000"/>
              <a:gd name="connsiteX73" fmla="*/ 1803 w 9763"/>
              <a:gd name="connsiteY73" fmla="*/ 6946 h 10000"/>
              <a:gd name="connsiteX74" fmla="*/ 1803 w 9763"/>
              <a:gd name="connsiteY74" fmla="*/ 7365 h 10000"/>
              <a:gd name="connsiteX75" fmla="*/ 2000 w 9763"/>
              <a:gd name="connsiteY75" fmla="*/ 7644 h 10000"/>
              <a:gd name="connsiteX76" fmla="*/ 2000 w 9763"/>
              <a:gd name="connsiteY76" fmla="*/ 7784 h 10000"/>
              <a:gd name="connsiteX77" fmla="*/ 2203 w 9763"/>
              <a:gd name="connsiteY77" fmla="*/ 8063 h 10000"/>
              <a:gd name="connsiteX78" fmla="*/ 2402 w 9763"/>
              <a:gd name="connsiteY78" fmla="*/ 8202 h 10000"/>
              <a:gd name="connsiteX79" fmla="*/ 2600 w 9763"/>
              <a:gd name="connsiteY79" fmla="*/ 8342 h 10000"/>
              <a:gd name="connsiteX80" fmla="*/ 3376 w 9763"/>
              <a:gd name="connsiteY80" fmla="*/ 8604 h 10000"/>
              <a:gd name="connsiteX81" fmla="*/ 3779 w 9763"/>
              <a:gd name="connsiteY81" fmla="*/ 8743 h 10000"/>
              <a:gd name="connsiteX82" fmla="*/ 4177 w 9763"/>
              <a:gd name="connsiteY82" fmla="*/ 8743 h 10000"/>
              <a:gd name="connsiteX83" fmla="*/ 4584 w 9763"/>
              <a:gd name="connsiteY83" fmla="*/ 8883 h 10000"/>
              <a:gd name="connsiteX84" fmla="*/ 5181 w 9763"/>
              <a:gd name="connsiteY84" fmla="*/ 8883 h 10000"/>
              <a:gd name="connsiteX85" fmla="*/ 5580 w 9763"/>
              <a:gd name="connsiteY85" fmla="*/ 8743 h 10000"/>
              <a:gd name="connsiteX86" fmla="*/ 6183 w 9763"/>
              <a:gd name="connsiteY86" fmla="*/ 8743 h 10000"/>
              <a:gd name="connsiteX87" fmla="*/ 6783 w 9763"/>
              <a:gd name="connsiteY87" fmla="*/ 8604 h 10000"/>
              <a:gd name="connsiteX88" fmla="*/ 7184 w 9763"/>
              <a:gd name="connsiteY88" fmla="*/ 8604 h 10000"/>
              <a:gd name="connsiteX89" fmla="*/ 7583 w 9763"/>
              <a:gd name="connsiteY89" fmla="*/ 8342 h 10000"/>
              <a:gd name="connsiteX90" fmla="*/ 7761 w 9763"/>
              <a:gd name="connsiteY90" fmla="*/ 8202 h 10000"/>
              <a:gd name="connsiteX91" fmla="*/ 7959 w 9763"/>
              <a:gd name="connsiteY91" fmla="*/ 7923 h 10000"/>
              <a:gd name="connsiteX92" fmla="*/ 8159 w 9763"/>
              <a:gd name="connsiteY92" fmla="*/ 7644 h 10000"/>
              <a:gd name="connsiteX93" fmla="*/ 8361 w 9763"/>
              <a:gd name="connsiteY93" fmla="*/ 7086 h 10000"/>
              <a:gd name="connsiteX94" fmla="*/ 8361 w 9763"/>
              <a:gd name="connsiteY94" fmla="*/ 6527 h 10000"/>
              <a:gd name="connsiteX95" fmla="*/ 8561 w 9763"/>
              <a:gd name="connsiteY95" fmla="*/ 6248 h 10000"/>
              <a:gd name="connsiteX96" fmla="*/ 8561 w 9763"/>
              <a:gd name="connsiteY96" fmla="*/ 5969 h 10000"/>
              <a:gd name="connsiteX97" fmla="*/ 8561 w 9763"/>
              <a:gd name="connsiteY97" fmla="*/ 5829 h 10000"/>
              <a:gd name="connsiteX98" fmla="*/ 8762 w 9763"/>
              <a:gd name="connsiteY98" fmla="*/ 5689 h 10000"/>
              <a:gd name="connsiteX99" fmla="*/ 8762 w 9763"/>
              <a:gd name="connsiteY99" fmla="*/ 5550 h 10000"/>
              <a:gd name="connsiteX100" fmla="*/ 8762 w 9763"/>
              <a:gd name="connsiteY100" fmla="*/ 5410 h 10000"/>
              <a:gd name="connsiteX101" fmla="*/ 8762 w 9763"/>
              <a:gd name="connsiteY101" fmla="*/ 5410 h 10000"/>
              <a:gd name="connsiteX102" fmla="*/ 8962 w 9763"/>
              <a:gd name="connsiteY102" fmla="*/ 5410 h 10000"/>
              <a:gd name="connsiteX103" fmla="*/ 8962 w 9763"/>
              <a:gd name="connsiteY103" fmla="*/ 5410 h 10000"/>
              <a:gd name="connsiteX104" fmla="*/ 8962 w 9763"/>
              <a:gd name="connsiteY104" fmla="*/ 5550 h 10000"/>
              <a:gd name="connsiteX105" fmla="*/ 9163 w 9763"/>
              <a:gd name="connsiteY105" fmla="*/ 5689 h 10000"/>
              <a:gd name="connsiteX106" fmla="*/ 9163 w 9763"/>
              <a:gd name="connsiteY106" fmla="*/ 5829 h 10000"/>
              <a:gd name="connsiteX107" fmla="*/ 9163 w 9763"/>
              <a:gd name="connsiteY107" fmla="*/ 6108 h 10000"/>
              <a:gd name="connsiteX108" fmla="*/ 9163 w 9763"/>
              <a:gd name="connsiteY108" fmla="*/ 6387 h 10000"/>
              <a:gd name="connsiteX109" fmla="*/ 9163 w 9763"/>
              <a:gd name="connsiteY109" fmla="*/ 6667 h 10000"/>
              <a:gd name="connsiteX110" fmla="*/ 9360 w 9763"/>
              <a:gd name="connsiteY110" fmla="*/ 7225 h 10000"/>
              <a:gd name="connsiteX111" fmla="*/ 9360 w 9763"/>
              <a:gd name="connsiteY111" fmla="*/ 7644 h 10000"/>
              <a:gd name="connsiteX112" fmla="*/ 9565 w 9763"/>
              <a:gd name="connsiteY112" fmla="*/ 8063 h 10000"/>
              <a:gd name="connsiteX113" fmla="*/ 9763 w 9763"/>
              <a:gd name="connsiteY113" fmla="*/ 8342 h 10000"/>
              <a:gd name="connsiteX114" fmla="*/ 9763 w 9763"/>
              <a:gd name="connsiteY114" fmla="*/ 8604 h 10000"/>
              <a:gd name="connsiteX115" fmla="*/ 9763 w 9763"/>
              <a:gd name="connsiteY115" fmla="*/ 8743 h 10000"/>
              <a:gd name="connsiteX116" fmla="*/ 9763 w 9763"/>
              <a:gd name="connsiteY116" fmla="*/ 8883 h 10000"/>
              <a:gd name="connsiteX117" fmla="*/ 9565 w 9763"/>
              <a:gd name="connsiteY117" fmla="*/ 8883 h 10000"/>
              <a:gd name="connsiteX118" fmla="*/ 9360 w 9763"/>
              <a:gd name="connsiteY118" fmla="*/ 9023 h 10000"/>
              <a:gd name="connsiteX119" fmla="*/ 9163 w 9763"/>
              <a:gd name="connsiteY119" fmla="*/ 9162 h 10000"/>
              <a:gd name="connsiteX120" fmla="*/ 8962 w 9763"/>
              <a:gd name="connsiteY120" fmla="*/ 9302 h 10000"/>
              <a:gd name="connsiteX121" fmla="*/ 8561 w 9763"/>
              <a:gd name="connsiteY121" fmla="*/ 9442 h 10000"/>
              <a:gd name="connsiteX122" fmla="*/ 7761 w 9763"/>
              <a:gd name="connsiteY122" fmla="*/ 9721 h 10000"/>
              <a:gd name="connsiteX123" fmla="*/ 6983 w 9763"/>
              <a:gd name="connsiteY123" fmla="*/ 9860 h 10000"/>
              <a:gd name="connsiteX124" fmla="*/ 6385 w 9763"/>
              <a:gd name="connsiteY124" fmla="*/ 9860 h 10000"/>
              <a:gd name="connsiteX125" fmla="*/ 5580 w 9763"/>
              <a:gd name="connsiteY125" fmla="*/ 10000 h 10000"/>
              <a:gd name="connsiteX126" fmla="*/ 5580 w 9763"/>
              <a:gd name="connsiteY126"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202 w 10000"/>
              <a:gd name="connsiteY37" fmla="*/ 1536 h 10000"/>
              <a:gd name="connsiteX38" fmla="*/ 0 w 10000"/>
              <a:gd name="connsiteY38" fmla="*/ 977 h 10000"/>
              <a:gd name="connsiteX39" fmla="*/ 408 w 10000"/>
              <a:gd name="connsiteY39" fmla="*/ 838 h 10000"/>
              <a:gd name="connsiteX40" fmla="*/ 1023 w 10000"/>
              <a:gd name="connsiteY40" fmla="*/ 698 h 10000"/>
              <a:gd name="connsiteX41" fmla="*/ 1436 w 10000"/>
              <a:gd name="connsiteY41" fmla="*/ 558 h 10000"/>
              <a:gd name="connsiteX42" fmla="*/ 1847 w 10000"/>
              <a:gd name="connsiteY42" fmla="*/ 419 h 10000"/>
              <a:gd name="connsiteX43" fmla="*/ 2049 w 10000"/>
              <a:gd name="connsiteY43" fmla="*/ 279 h 10000"/>
              <a:gd name="connsiteX44" fmla="*/ 2256 w 10000"/>
              <a:gd name="connsiteY44" fmla="*/ 140 h 10000"/>
              <a:gd name="connsiteX45" fmla="*/ 2256 w 10000"/>
              <a:gd name="connsiteY45" fmla="*/ 0 h 10000"/>
              <a:gd name="connsiteX46" fmla="*/ 2460 w 10000"/>
              <a:gd name="connsiteY46" fmla="*/ 0 h 10000"/>
              <a:gd name="connsiteX47" fmla="*/ 2663 w 10000"/>
              <a:gd name="connsiteY47" fmla="*/ 0 h 10000"/>
              <a:gd name="connsiteX48" fmla="*/ 2867 w 10000"/>
              <a:gd name="connsiteY48" fmla="*/ 0 h 10000"/>
              <a:gd name="connsiteX49" fmla="*/ 3051 w 10000"/>
              <a:gd name="connsiteY49" fmla="*/ 140 h 10000"/>
              <a:gd name="connsiteX50" fmla="*/ 3257 w 10000"/>
              <a:gd name="connsiteY50" fmla="*/ 140 h 10000"/>
              <a:gd name="connsiteX51" fmla="*/ 3458 w 10000"/>
              <a:gd name="connsiteY51" fmla="*/ 419 h 10000"/>
              <a:gd name="connsiteX52" fmla="*/ 3663 w 10000"/>
              <a:gd name="connsiteY52" fmla="*/ 558 h 10000"/>
              <a:gd name="connsiteX53" fmla="*/ 3871 w 10000"/>
              <a:gd name="connsiteY53" fmla="*/ 698 h 10000"/>
              <a:gd name="connsiteX54" fmla="*/ 4076 w 10000"/>
              <a:gd name="connsiteY54" fmla="*/ 838 h 10000"/>
              <a:gd name="connsiteX55" fmla="*/ 4076 w 10000"/>
              <a:gd name="connsiteY55" fmla="*/ 977 h 10000"/>
              <a:gd name="connsiteX56" fmla="*/ 4076 w 10000"/>
              <a:gd name="connsiteY56" fmla="*/ 1117 h 10000"/>
              <a:gd name="connsiteX57" fmla="*/ 3871 w 10000"/>
              <a:gd name="connsiteY57" fmla="*/ 1117 h 10000"/>
              <a:gd name="connsiteX58" fmla="*/ 3663 w 10000"/>
              <a:gd name="connsiteY58" fmla="*/ 1257 h 10000"/>
              <a:gd name="connsiteX59" fmla="*/ 3663 w 10000"/>
              <a:gd name="connsiteY59" fmla="*/ 1396 h 10000"/>
              <a:gd name="connsiteX60" fmla="*/ 3458 w 10000"/>
              <a:gd name="connsiteY60" fmla="*/ 1536 h 10000"/>
              <a:gd name="connsiteX61" fmla="*/ 3257 w 10000"/>
              <a:gd name="connsiteY61" fmla="*/ 1798 h 10000"/>
              <a:gd name="connsiteX62" fmla="*/ 3051 w 10000"/>
              <a:gd name="connsiteY62" fmla="*/ 2216 h 10000"/>
              <a:gd name="connsiteX63" fmla="*/ 2867 w 10000"/>
              <a:gd name="connsiteY63" fmla="*/ 2635 h 10000"/>
              <a:gd name="connsiteX64" fmla="*/ 2663 w 10000"/>
              <a:gd name="connsiteY64" fmla="*/ 3054 h 10000"/>
              <a:gd name="connsiteX65" fmla="*/ 2460 w 10000"/>
              <a:gd name="connsiteY65" fmla="*/ 3613 h 10000"/>
              <a:gd name="connsiteX66" fmla="*/ 2256 w 10000"/>
              <a:gd name="connsiteY66" fmla="*/ 4171 h 10000"/>
              <a:gd name="connsiteX67" fmla="*/ 2049 w 10000"/>
              <a:gd name="connsiteY67" fmla="*/ 4729 h 10000"/>
              <a:gd name="connsiteX68" fmla="*/ 2049 w 10000"/>
              <a:gd name="connsiteY68" fmla="*/ 5271 h 10000"/>
              <a:gd name="connsiteX69" fmla="*/ 2049 w 10000"/>
              <a:gd name="connsiteY69" fmla="*/ 5689 h 10000"/>
              <a:gd name="connsiteX70" fmla="*/ 1847 w 10000"/>
              <a:gd name="connsiteY70" fmla="*/ 6248 h 10000"/>
              <a:gd name="connsiteX71" fmla="*/ 1847 w 10000"/>
              <a:gd name="connsiteY71" fmla="*/ 6667 h 10000"/>
              <a:gd name="connsiteX72" fmla="*/ 1847 w 10000"/>
              <a:gd name="connsiteY72" fmla="*/ 6946 h 10000"/>
              <a:gd name="connsiteX73" fmla="*/ 1847 w 10000"/>
              <a:gd name="connsiteY73" fmla="*/ 7365 h 10000"/>
              <a:gd name="connsiteX74" fmla="*/ 2049 w 10000"/>
              <a:gd name="connsiteY74" fmla="*/ 7644 h 10000"/>
              <a:gd name="connsiteX75" fmla="*/ 2049 w 10000"/>
              <a:gd name="connsiteY75" fmla="*/ 7784 h 10000"/>
              <a:gd name="connsiteX76" fmla="*/ 2256 w 10000"/>
              <a:gd name="connsiteY76" fmla="*/ 8063 h 10000"/>
              <a:gd name="connsiteX77" fmla="*/ 2460 w 10000"/>
              <a:gd name="connsiteY77" fmla="*/ 8202 h 10000"/>
              <a:gd name="connsiteX78" fmla="*/ 2663 w 10000"/>
              <a:gd name="connsiteY78" fmla="*/ 8342 h 10000"/>
              <a:gd name="connsiteX79" fmla="*/ 3458 w 10000"/>
              <a:gd name="connsiteY79" fmla="*/ 8604 h 10000"/>
              <a:gd name="connsiteX80" fmla="*/ 3871 w 10000"/>
              <a:gd name="connsiteY80" fmla="*/ 8743 h 10000"/>
              <a:gd name="connsiteX81" fmla="*/ 4278 w 10000"/>
              <a:gd name="connsiteY81" fmla="*/ 8743 h 10000"/>
              <a:gd name="connsiteX82" fmla="*/ 4695 w 10000"/>
              <a:gd name="connsiteY82" fmla="*/ 8883 h 10000"/>
              <a:gd name="connsiteX83" fmla="*/ 5307 w 10000"/>
              <a:gd name="connsiteY83" fmla="*/ 8883 h 10000"/>
              <a:gd name="connsiteX84" fmla="*/ 5715 w 10000"/>
              <a:gd name="connsiteY84" fmla="*/ 8743 h 10000"/>
              <a:gd name="connsiteX85" fmla="*/ 6333 w 10000"/>
              <a:gd name="connsiteY85" fmla="*/ 8743 h 10000"/>
              <a:gd name="connsiteX86" fmla="*/ 6948 w 10000"/>
              <a:gd name="connsiteY86" fmla="*/ 8604 h 10000"/>
              <a:gd name="connsiteX87" fmla="*/ 7358 w 10000"/>
              <a:gd name="connsiteY87" fmla="*/ 8604 h 10000"/>
              <a:gd name="connsiteX88" fmla="*/ 7767 w 10000"/>
              <a:gd name="connsiteY88" fmla="*/ 8342 h 10000"/>
              <a:gd name="connsiteX89" fmla="*/ 7949 w 10000"/>
              <a:gd name="connsiteY89" fmla="*/ 8202 h 10000"/>
              <a:gd name="connsiteX90" fmla="*/ 8152 w 10000"/>
              <a:gd name="connsiteY90" fmla="*/ 7923 h 10000"/>
              <a:gd name="connsiteX91" fmla="*/ 8357 w 10000"/>
              <a:gd name="connsiteY91" fmla="*/ 7644 h 10000"/>
              <a:gd name="connsiteX92" fmla="*/ 8564 w 10000"/>
              <a:gd name="connsiteY92" fmla="*/ 7086 h 10000"/>
              <a:gd name="connsiteX93" fmla="*/ 8564 w 10000"/>
              <a:gd name="connsiteY93" fmla="*/ 6527 h 10000"/>
              <a:gd name="connsiteX94" fmla="*/ 8769 w 10000"/>
              <a:gd name="connsiteY94" fmla="*/ 6248 h 10000"/>
              <a:gd name="connsiteX95" fmla="*/ 8769 w 10000"/>
              <a:gd name="connsiteY95" fmla="*/ 5969 h 10000"/>
              <a:gd name="connsiteX96" fmla="*/ 8769 w 10000"/>
              <a:gd name="connsiteY96" fmla="*/ 5829 h 10000"/>
              <a:gd name="connsiteX97" fmla="*/ 8975 w 10000"/>
              <a:gd name="connsiteY97" fmla="*/ 5689 h 10000"/>
              <a:gd name="connsiteX98" fmla="*/ 8975 w 10000"/>
              <a:gd name="connsiteY98" fmla="*/ 5550 h 10000"/>
              <a:gd name="connsiteX99" fmla="*/ 8975 w 10000"/>
              <a:gd name="connsiteY99" fmla="*/ 5410 h 10000"/>
              <a:gd name="connsiteX100" fmla="*/ 8975 w 10000"/>
              <a:gd name="connsiteY100" fmla="*/ 5410 h 10000"/>
              <a:gd name="connsiteX101" fmla="*/ 9180 w 10000"/>
              <a:gd name="connsiteY101" fmla="*/ 5410 h 10000"/>
              <a:gd name="connsiteX102" fmla="*/ 9180 w 10000"/>
              <a:gd name="connsiteY102" fmla="*/ 5410 h 10000"/>
              <a:gd name="connsiteX103" fmla="*/ 9180 w 10000"/>
              <a:gd name="connsiteY103" fmla="*/ 5550 h 10000"/>
              <a:gd name="connsiteX104" fmla="*/ 9385 w 10000"/>
              <a:gd name="connsiteY104" fmla="*/ 5689 h 10000"/>
              <a:gd name="connsiteX105" fmla="*/ 9385 w 10000"/>
              <a:gd name="connsiteY105" fmla="*/ 5829 h 10000"/>
              <a:gd name="connsiteX106" fmla="*/ 9385 w 10000"/>
              <a:gd name="connsiteY106" fmla="*/ 6108 h 10000"/>
              <a:gd name="connsiteX107" fmla="*/ 9385 w 10000"/>
              <a:gd name="connsiteY107" fmla="*/ 6387 h 10000"/>
              <a:gd name="connsiteX108" fmla="*/ 9385 w 10000"/>
              <a:gd name="connsiteY108" fmla="*/ 6667 h 10000"/>
              <a:gd name="connsiteX109" fmla="*/ 9587 w 10000"/>
              <a:gd name="connsiteY109" fmla="*/ 7225 h 10000"/>
              <a:gd name="connsiteX110" fmla="*/ 9587 w 10000"/>
              <a:gd name="connsiteY110" fmla="*/ 7644 h 10000"/>
              <a:gd name="connsiteX111" fmla="*/ 9797 w 10000"/>
              <a:gd name="connsiteY111" fmla="*/ 8063 h 10000"/>
              <a:gd name="connsiteX112" fmla="*/ 10000 w 10000"/>
              <a:gd name="connsiteY112" fmla="*/ 8342 h 10000"/>
              <a:gd name="connsiteX113" fmla="*/ 10000 w 10000"/>
              <a:gd name="connsiteY113" fmla="*/ 8604 h 10000"/>
              <a:gd name="connsiteX114" fmla="*/ 10000 w 10000"/>
              <a:gd name="connsiteY114" fmla="*/ 8743 h 10000"/>
              <a:gd name="connsiteX115" fmla="*/ 10000 w 10000"/>
              <a:gd name="connsiteY115" fmla="*/ 8883 h 10000"/>
              <a:gd name="connsiteX116" fmla="*/ 9797 w 10000"/>
              <a:gd name="connsiteY116" fmla="*/ 8883 h 10000"/>
              <a:gd name="connsiteX117" fmla="*/ 9587 w 10000"/>
              <a:gd name="connsiteY117" fmla="*/ 9023 h 10000"/>
              <a:gd name="connsiteX118" fmla="*/ 9385 w 10000"/>
              <a:gd name="connsiteY118" fmla="*/ 9162 h 10000"/>
              <a:gd name="connsiteX119" fmla="*/ 9180 w 10000"/>
              <a:gd name="connsiteY119" fmla="*/ 9302 h 10000"/>
              <a:gd name="connsiteX120" fmla="*/ 8769 w 10000"/>
              <a:gd name="connsiteY120" fmla="*/ 9442 h 10000"/>
              <a:gd name="connsiteX121" fmla="*/ 7949 w 10000"/>
              <a:gd name="connsiteY121" fmla="*/ 9721 h 10000"/>
              <a:gd name="connsiteX122" fmla="*/ 7153 w 10000"/>
              <a:gd name="connsiteY122" fmla="*/ 9860 h 10000"/>
              <a:gd name="connsiteX123" fmla="*/ 6540 w 10000"/>
              <a:gd name="connsiteY123" fmla="*/ 9860 h 10000"/>
              <a:gd name="connsiteX124" fmla="*/ 5715 w 10000"/>
              <a:gd name="connsiteY124" fmla="*/ 10000 h 10000"/>
              <a:gd name="connsiteX125" fmla="*/ 5715 w 10000"/>
              <a:gd name="connsiteY125"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0 w 10000"/>
              <a:gd name="connsiteY37" fmla="*/ 977 h 10000"/>
              <a:gd name="connsiteX38" fmla="*/ 408 w 10000"/>
              <a:gd name="connsiteY38" fmla="*/ 838 h 10000"/>
              <a:gd name="connsiteX39" fmla="*/ 1023 w 10000"/>
              <a:gd name="connsiteY39" fmla="*/ 698 h 10000"/>
              <a:gd name="connsiteX40" fmla="*/ 1436 w 10000"/>
              <a:gd name="connsiteY40" fmla="*/ 558 h 10000"/>
              <a:gd name="connsiteX41" fmla="*/ 1847 w 10000"/>
              <a:gd name="connsiteY41" fmla="*/ 419 h 10000"/>
              <a:gd name="connsiteX42" fmla="*/ 2049 w 10000"/>
              <a:gd name="connsiteY42" fmla="*/ 279 h 10000"/>
              <a:gd name="connsiteX43" fmla="*/ 2256 w 10000"/>
              <a:gd name="connsiteY43" fmla="*/ 140 h 10000"/>
              <a:gd name="connsiteX44" fmla="*/ 2256 w 10000"/>
              <a:gd name="connsiteY44" fmla="*/ 0 h 10000"/>
              <a:gd name="connsiteX45" fmla="*/ 2460 w 10000"/>
              <a:gd name="connsiteY45" fmla="*/ 0 h 10000"/>
              <a:gd name="connsiteX46" fmla="*/ 2663 w 10000"/>
              <a:gd name="connsiteY46" fmla="*/ 0 h 10000"/>
              <a:gd name="connsiteX47" fmla="*/ 2867 w 10000"/>
              <a:gd name="connsiteY47" fmla="*/ 0 h 10000"/>
              <a:gd name="connsiteX48" fmla="*/ 3051 w 10000"/>
              <a:gd name="connsiteY48" fmla="*/ 140 h 10000"/>
              <a:gd name="connsiteX49" fmla="*/ 3257 w 10000"/>
              <a:gd name="connsiteY49" fmla="*/ 140 h 10000"/>
              <a:gd name="connsiteX50" fmla="*/ 3458 w 10000"/>
              <a:gd name="connsiteY50" fmla="*/ 419 h 10000"/>
              <a:gd name="connsiteX51" fmla="*/ 3663 w 10000"/>
              <a:gd name="connsiteY51" fmla="*/ 558 h 10000"/>
              <a:gd name="connsiteX52" fmla="*/ 3871 w 10000"/>
              <a:gd name="connsiteY52" fmla="*/ 698 h 10000"/>
              <a:gd name="connsiteX53" fmla="*/ 4076 w 10000"/>
              <a:gd name="connsiteY53" fmla="*/ 838 h 10000"/>
              <a:gd name="connsiteX54" fmla="*/ 4076 w 10000"/>
              <a:gd name="connsiteY54" fmla="*/ 977 h 10000"/>
              <a:gd name="connsiteX55" fmla="*/ 4076 w 10000"/>
              <a:gd name="connsiteY55" fmla="*/ 1117 h 10000"/>
              <a:gd name="connsiteX56" fmla="*/ 3871 w 10000"/>
              <a:gd name="connsiteY56" fmla="*/ 1117 h 10000"/>
              <a:gd name="connsiteX57" fmla="*/ 3663 w 10000"/>
              <a:gd name="connsiteY57" fmla="*/ 1257 h 10000"/>
              <a:gd name="connsiteX58" fmla="*/ 3663 w 10000"/>
              <a:gd name="connsiteY58" fmla="*/ 1396 h 10000"/>
              <a:gd name="connsiteX59" fmla="*/ 3458 w 10000"/>
              <a:gd name="connsiteY59" fmla="*/ 1536 h 10000"/>
              <a:gd name="connsiteX60" fmla="*/ 3257 w 10000"/>
              <a:gd name="connsiteY60" fmla="*/ 1798 h 10000"/>
              <a:gd name="connsiteX61" fmla="*/ 3051 w 10000"/>
              <a:gd name="connsiteY61" fmla="*/ 2216 h 10000"/>
              <a:gd name="connsiteX62" fmla="*/ 2867 w 10000"/>
              <a:gd name="connsiteY62" fmla="*/ 2635 h 10000"/>
              <a:gd name="connsiteX63" fmla="*/ 2663 w 10000"/>
              <a:gd name="connsiteY63" fmla="*/ 3054 h 10000"/>
              <a:gd name="connsiteX64" fmla="*/ 2460 w 10000"/>
              <a:gd name="connsiteY64" fmla="*/ 3613 h 10000"/>
              <a:gd name="connsiteX65" fmla="*/ 2256 w 10000"/>
              <a:gd name="connsiteY65" fmla="*/ 4171 h 10000"/>
              <a:gd name="connsiteX66" fmla="*/ 2049 w 10000"/>
              <a:gd name="connsiteY66" fmla="*/ 4729 h 10000"/>
              <a:gd name="connsiteX67" fmla="*/ 2049 w 10000"/>
              <a:gd name="connsiteY67" fmla="*/ 5271 h 10000"/>
              <a:gd name="connsiteX68" fmla="*/ 2049 w 10000"/>
              <a:gd name="connsiteY68" fmla="*/ 5689 h 10000"/>
              <a:gd name="connsiteX69" fmla="*/ 1847 w 10000"/>
              <a:gd name="connsiteY69" fmla="*/ 6248 h 10000"/>
              <a:gd name="connsiteX70" fmla="*/ 1847 w 10000"/>
              <a:gd name="connsiteY70" fmla="*/ 6667 h 10000"/>
              <a:gd name="connsiteX71" fmla="*/ 1847 w 10000"/>
              <a:gd name="connsiteY71" fmla="*/ 6946 h 10000"/>
              <a:gd name="connsiteX72" fmla="*/ 1847 w 10000"/>
              <a:gd name="connsiteY72" fmla="*/ 7365 h 10000"/>
              <a:gd name="connsiteX73" fmla="*/ 2049 w 10000"/>
              <a:gd name="connsiteY73" fmla="*/ 7644 h 10000"/>
              <a:gd name="connsiteX74" fmla="*/ 2049 w 10000"/>
              <a:gd name="connsiteY74" fmla="*/ 7784 h 10000"/>
              <a:gd name="connsiteX75" fmla="*/ 2256 w 10000"/>
              <a:gd name="connsiteY75" fmla="*/ 8063 h 10000"/>
              <a:gd name="connsiteX76" fmla="*/ 2460 w 10000"/>
              <a:gd name="connsiteY76" fmla="*/ 8202 h 10000"/>
              <a:gd name="connsiteX77" fmla="*/ 2663 w 10000"/>
              <a:gd name="connsiteY77" fmla="*/ 8342 h 10000"/>
              <a:gd name="connsiteX78" fmla="*/ 3458 w 10000"/>
              <a:gd name="connsiteY78" fmla="*/ 8604 h 10000"/>
              <a:gd name="connsiteX79" fmla="*/ 3871 w 10000"/>
              <a:gd name="connsiteY79" fmla="*/ 8743 h 10000"/>
              <a:gd name="connsiteX80" fmla="*/ 4278 w 10000"/>
              <a:gd name="connsiteY80" fmla="*/ 8743 h 10000"/>
              <a:gd name="connsiteX81" fmla="*/ 4695 w 10000"/>
              <a:gd name="connsiteY81" fmla="*/ 8883 h 10000"/>
              <a:gd name="connsiteX82" fmla="*/ 5307 w 10000"/>
              <a:gd name="connsiteY82" fmla="*/ 8883 h 10000"/>
              <a:gd name="connsiteX83" fmla="*/ 5715 w 10000"/>
              <a:gd name="connsiteY83" fmla="*/ 8743 h 10000"/>
              <a:gd name="connsiteX84" fmla="*/ 6333 w 10000"/>
              <a:gd name="connsiteY84" fmla="*/ 8743 h 10000"/>
              <a:gd name="connsiteX85" fmla="*/ 6948 w 10000"/>
              <a:gd name="connsiteY85" fmla="*/ 8604 h 10000"/>
              <a:gd name="connsiteX86" fmla="*/ 7358 w 10000"/>
              <a:gd name="connsiteY86" fmla="*/ 8604 h 10000"/>
              <a:gd name="connsiteX87" fmla="*/ 7767 w 10000"/>
              <a:gd name="connsiteY87" fmla="*/ 8342 h 10000"/>
              <a:gd name="connsiteX88" fmla="*/ 7949 w 10000"/>
              <a:gd name="connsiteY88" fmla="*/ 8202 h 10000"/>
              <a:gd name="connsiteX89" fmla="*/ 8152 w 10000"/>
              <a:gd name="connsiteY89" fmla="*/ 7923 h 10000"/>
              <a:gd name="connsiteX90" fmla="*/ 8357 w 10000"/>
              <a:gd name="connsiteY90" fmla="*/ 7644 h 10000"/>
              <a:gd name="connsiteX91" fmla="*/ 8564 w 10000"/>
              <a:gd name="connsiteY91" fmla="*/ 7086 h 10000"/>
              <a:gd name="connsiteX92" fmla="*/ 8564 w 10000"/>
              <a:gd name="connsiteY92" fmla="*/ 6527 h 10000"/>
              <a:gd name="connsiteX93" fmla="*/ 8769 w 10000"/>
              <a:gd name="connsiteY93" fmla="*/ 6248 h 10000"/>
              <a:gd name="connsiteX94" fmla="*/ 8769 w 10000"/>
              <a:gd name="connsiteY94" fmla="*/ 5969 h 10000"/>
              <a:gd name="connsiteX95" fmla="*/ 8769 w 10000"/>
              <a:gd name="connsiteY95" fmla="*/ 5829 h 10000"/>
              <a:gd name="connsiteX96" fmla="*/ 8975 w 10000"/>
              <a:gd name="connsiteY96" fmla="*/ 5689 h 10000"/>
              <a:gd name="connsiteX97" fmla="*/ 8975 w 10000"/>
              <a:gd name="connsiteY97" fmla="*/ 5550 h 10000"/>
              <a:gd name="connsiteX98" fmla="*/ 8975 w 10000"/>
              <a:gd name="connsiteY98" fmla="*/ 5410 h 10000"/>
              <a:gd name="connsiteX99" fmla="*/ 8975 w 10000"/>
              <a:gd name="connsiteY99" fmla="*/ 5410 h 10000"/>
              <a:gd name="connsiteX100" fmla="*/ 9180 w 10000"/>
              <a:gd name="connsiteY100" fmla="*/ 5410 h 10000"/>
              <a:gd name="connsiteX101" fmla="*/ 9180 w 10000"/>
              <a:gd name="connsiteY101" fmla="*/ 5410 h 10000"/>
              <a:gd name="connsiteX102" fmla="*/ 9180 w 10000"/>
              <a:gd name="connsiteY102" fmla="*/ 5550 h 10000"/>
              <a:gd name="connsiteX103" fmla="*/ 9385 w 10000"/>
              <a:gd name="connsiteY103" fmla="*/ 5689 h 10000"/>
              <a:gd name="connsiteX104" fmla="*/ 9385 w 10000"/>
              <a:gd name="connsiteY104" fmla="*/ 5829 h 10000"/>
              <a:gd name="connsiteX105" fmla="*/ 9385 w 10000"/>
              <a:gd name="connsiteY105" fmla="*/ 6108 h 10000"/>
              <a:gd name="connsiteX106" fmla="*/ 9385 w 10000"/>
              <a:gd name="connsiteY106" fmla="*/ 6387 h 10000"/>
              <a:gd name="connsiteX107" fmla="*/ 9385 w 10000"/>
              <a:gd name="connsiteY107" fmla="*/ 6667 h 10000"/>
              <a:gd name="connsiteX108" fmla="*/ 9587 w 10000"/>
              <a:gd name="connsiteY108" fmla="*/ 7225 h 10000"/>
              <a:gd name="connsiteX109" fmla="*/ 9587 w 10000"/>
              <a:gd name="connsiteY109" fmla="*/ 7644 h 10000"/>
              <a:gd name="connsiteX110" fmla="*/ 9797 w 10000"/>
              <a:gd name="connsiteY110" fmla="*/ 8063 h 10000"/>
              <a:gd name="connsiteX111" fmla="*/ 10000 w 10000"/>
              <a:gd name="connsiteY111" fmla="*/ 8342 h 10000"/>
              <a:gd name="connsiteX112" fmla="*/ 10000 w 10000"/>
              <a:gd name="connsiteY112" fmla="*/ 8604 h 10000"/>
              <a:gd name="connsiteX113" fmla="*/ 10000 w 10000"/>
              <a:gd name="connsiteY113" fmla="*/ 8743 h 10000"/>
              <a:gd name="connsiteX114" fmla="*/ 10000 w 10000"/>
              <a:gd name="connsiteY114" fmla="*/ 8883 h 10000"/>
              <a:gd name="connsiteX115" fmla="*/ 9797 w 10000"/>
              <a:gd name="connsiteY115" fmla="*/ 8883 h 10000"/>
              <a:gd name="connsiteX116" fmla="*/ 9587 w 10000"/>
              <a:gd name="connsiteY116" fmla="*/ 9023 h 10000"/>
              <a:gd name="connsiteX117" fmla="*/ 9385 w 10000"/>
              <a:gd name="connsiteY117" fmla="*/ 9162 h 10000"/>
              <a:gd name="connsiteX118" fmla="*/ 9180 w 10000"/>
              <a:gd name="connsiteY118" fmla="*/ 9302 h 10000"/>
              <a:gd name="connsiteX119" fmla="*/ 8769 w 10000"/>
              <a:gd name="connsiteY119" fmla="*/ 9442 h 10000"/>
              <a:gd name="connsiteX120" fmla="*/ 7949 w 10000"/>
              <a:gd name="connsiteY120" fmla="*/ 9721 h 10000"/>
              <a:gd name="connsiteX121" fmla="*/ 7153 w 10000"/>
              <a:gd name="connsiteY121" fmla="*/ 9860 h 10000"/>
              <a:gd name="connsiteX122" fmla="*/ 6540 w 10000"/>
              <a:gd name="connsiteY122" fmla="*/ 9860 h 10000"/>
              <a:gd name="connsiteX123" fmla="*/ 5715 w 10000"/>
              <a:gd name="connsiteY123" fmla="*/ 10000 h 10000"/>
              <a:gd name="connsiteX124" fmla="*/ 5715 w 10000"/>
              <a:gd name="connsiteY124" fmla="*/ 10000 h 10000"/>
              <a:gd name="connsiteX0" fmla="*/ 5307 w 9592"/>
              <a:gd name="connsiteY0" fmla="*/ 10000 h 10000"/>
              <a:gd name="connsiteX1" fmla="*/ 4694 w 9592"/>
              <a:gd name="connsiteY1" fmla="*/ 10000 h 10000"/>
              <a:gd name="connsiteX2" fmla="*/ 4076 w 9592"/>
              <a:gd name="connsiteY2" fmla="*/ 10000 h 10000"/>
              <a:gd name="connsiteX3" fmla="*/ 3463 w 9592"/>
              <a:gd name="connsiteY3" fmla="*/ 9860 h 10000"/>
              <a:gd name="connsiteX4" fmla="*/ 2849 w 9592"/>
              <a:gd name="connsiteY4" fmla="*/ 9721 h 10000"/>
              <a:gd name="connsiteX5" fmla="*/ 2255 w 9592"/>
              <a:gd name="connsiteY5" fmla="*/ 9581 h 10000"/>
              <a:gd name="connsiteX6" fmla="*/ 1848 w 9592"/>
              <a:gd name="connsiteY6" fmla="*/ 9302 h 10000"/>
              <a:gd name="connsiteX7" fmla="*/ 1439 w 9592"/>
              <a:gd name="connsiteY7" fmla="*/ 9162 h 10000"/>
              <a:gd name="connsiteX8" fmla="*/ 1234 w 9592"/>
              <a:gd name="connsiteY8" fmla="*/ 8743 h 10000"/>
              <a:gd name="connsiteX9" fmla="*/ 821 w 9592"/>
              <a:gd name="connsiteY9" fmla="*/ 8464 h 10000"/>
              <a:gd name="connsiteX10" fmla="*/ 615 w 9592"/>
              <a:gd name="connsiteY10" fmla="*/ 8063 h 10000"/>
              <a:gd name="connsiteX11" fmla="*/ 615 w 9592"/>
              <a:gd name="connsiteY11" fmla="*/ 7644 h 10000"/>
              <a:gd name="connsiteX12" fmla="*/ 412 w 9592"/>
              <a:gd name="connsiteY12" fmla="*/ 7225 h 10000"/>
              <a:gd name="connsiteX13" fmla="*/ 412 w 9592"/>
              <a:gd name="connsiteY13" fmla="*/ 6806 h 10000"/>
              <a:gd name="connsiteX14" fmla="*/ 412 w 9592"/>
              <a:gd name="connsiteY14" fmla="*/ 6387 h 10000"/>
              <a:gd name="connsiteX15" fmla="*/ 615 w 9592"/>
              <a:gd name="connsiteY15" fmla="*/ 5689 h 10000"/>
              <a:gd name="connsiteX16" fmla="*/ 615 w 9592"/>
              <a:gd name="connsiteY16" fmla="*/ 5550 h 10000"/>
              <a:gd name="connsiteX17" fmla="*/ 615 w 9592"/>
              <a:gd name="connsiteY17" fmla="*/ 5271 h 10000"/>
              <a:gd name="connsiteX18" fmla="*/ 821 w 9592"/>
              <a:gd name="connsiteY18" fmla="*/ 5009 h 10000"/>
              <a:gd name="connsiteX19" fmla="*/ 821 w 9592"/>
              <a:gd name="connsiteY19" fmla="*/ 4729 h 10000"/>
              <a:gd name="connsiteX20" fmla="*/ 821 w 9592"/>
              <a:gd name="connsiteY20" fmla="*/ 4450 h 10000"/>
              <a:gd name="connsiteX21" fmla="*/ 1028 w 9592"/>
              <a:gd name="connsiteY21" fmla="*/ 4031 h 10000"/>
              <a:gd name="connsiteX22" fmla="*/ 1028 w 9592"/>
              <a:gd name="connsiteY22" fmla="*/ 3613 h 10000"/>
              <a:gd name="connsiteX23" fmla="*/ 1234 w 9592"/>
              <a:gd name="connsiteY23" fmla="*/ 3194 h 10000"/>
              <a:gd name="connsiteX24" fmla="*/ 1234 w 9592"/>
              <a:gd name="connsiteY24" fmla="*/ 2775 h 10000"/>
              <a:gd name="connsiteX25" fmla="*/ 1234 w 9592"/>
              <a:gd name="connsiteY25" fmla="*/ 2356 h 10000"/>
              <a:gd name="connsiteX26" fmla="*/ 1439 w 9592"/>
              <a:gd name="connsiteY26" fmla="*/ 2077 h 10000"/>
              <a:gd name="connsiteX27" fmla="*/ 1439 w 9592"/>
              <a:gd name="connsiteY27" fmla="*/ 1798 h 10000"/>
              <a:gd name="connsiteX28" fmla="*/ 1439 w 9592"/>
              <a:gd name="connsiteY28" fmla="*/ 1536 h 10000"/>
              <a:gd name="connsiteX29" fmla="*/ 1439 w 9592"/>
              <a:gd name="connsiteY29" fmla="*/ 1396 h 10000"/>
              <a:gd name="connsiteX30" fmla="*/ 1439 w 9592"/>
              <a:gd name="connsiteY30" fmla="*/ 1257 h 10000"/>
              <a:gd name="connsiteX31" fmla="*/ 1439 w 9592"/>
              <a:gd name="connsiteY31" fmla="*/ 1257 h 10000"/>
              <a:gd name="connsiteX32" fmla="*/ 1439 w 9592"/>
              <a:gd name="connsiteY32" fmla="*/ 1257 h 10000"/>
              <a:gd name="connsiteX33" fmla="*/ 1234 w 9592"/>
              <a:gd name="connsiteY33" fmla="*/ 1257 h 10000"/>
              <a:gd name="connsiteX34" fmla="*/ 1028 w 9592"/>
              <a:gd name="connsiteY34" fmla="*/ 1257 h 10000"/>
              <a:gd name="connsiteX35" fmla="*/ 821 w 9592"/>
              <a:gd name="connsiteY35" fmla="*/ 1396 h 10000"/>
              <a:gd name="connsiteX36" fmla="*/ 615 w 9592"/>
              <a:gd name="connsiteY36" fmla="*/ 1396 h 10000"/>
              <a:gd name="connsiteX37" fmla="*/ 0 w 9592"/>
              <a:gd name="connsiteY37" fmla="*/ 838 h 10000"/>
              <a:gd name="connsiteX38" fmla="*/ 615 w 9592"/>
              <a:gd name="connsiteY38" fmla="*/ 698 h 10000"/>
              <a:gd name="connsiteX39" fmla="*/ 1028 w 9592"/>
              <a:gd name="connsiteY39" fmla="*/ 558 h 10000"/>
              <a:gd name="connsiteX40" fmla="*/ 1439 w 9592"/>
              <a:gd name="connsiteY40" fmla="*/ 419 h 10000"/>
              <a:gd name="connsiteX41" fmla="*/ 1641 w 9592"/>
              <a:gd name="connsiteY41" fmla="*/ 279 h 10000"/>
              <a:gd name="connsiteX42" fmla="*/ 1848 w 9592"/>
              <a:gd name="connsiteY42" fmla="*/ 140 h 10000"/>
              <a:gd name="connsiteX43" fmla="*/ 1848 w 9592"/>
              <a:gd name="connsiteY43" fmla="*/ 0 h 10000"/>
              <a:gd name="connsiteX44" fmla="*/ 2052 w 9592"/>
              <a:gd name="connsiteY44" fmla="*/ 0 h 10000"/>
              <a:gd name="connsiteX45" fmla="*/ 2255 w 9592"/>
              <a:gd name="connsiteY45" fmla="*/ 0 h 10000"/>
              <a:gd name="connsiteX46" fmla="*/ 2459 w 9592"/>
              <a:gd name="connsiteY46" fmla="*/ 0 h 10000"/>
              <a:gd name="connsiteX47" fmla="*/ 2643 w 9592"/>
              <a:gd name="connsiteY47" fmla="*/ 140 h 10000"/>
              <a:gd name="connsiteX48" fmla="*/ 2849 w 9592"/>
              <a:gd name="connsiteY48" fmla="*/ 140 h 10000"/>
              <a:gd name="connsiteX49" fmla="*/ 3050 w 9592"/>
              <a:gd name="connsiteY49" fmla="*/ 419 h 10000"/>
              <a:gd name="connsiteX50" fmla="*/ 3255 w 9592"/>
              <a:gd name="connsiteY50" fmla="*/ 558 h 10000"/>
              <a:gd name="connsiteX51" fmla="*/ 3463 w 9592"/>
              <a:gd name="connsiteY51" fmla="*/ 698 h 10000"/>
              <a:gd name="connsiteX52" fmla="*/ 3668 w 9592"/>
              <a:gd name="connsiteY52" fmla="*/ 838 h 10000"/>
              <a:gd name="connsiteX53" fmla="*/ 3668 w 9592"/>
              <a:gd name="connsiteY53" fmla="*/ 977 h 10000"/>
              <a:gd name="connsiteX54" fmla="*/ 3668 w 9592"/>
              <a:gd name="connsiteY54" fmla="*/ 1117 h 10000"/>
              <a:gd name="connsiteX55" fmla="*/ 3463 w 9592"/>
              <a:gd name="connsiteY55" fmla="*/ 1117 h 10000"/>
              <a:gd name="connsiteX56" fmla="*/ 3255 w 9592"/>
              <a:gd name="connsiteY56" fmla="*/ 1257 h 10000"/>
              <a:gd name="connsiteX57" fmla="*/ 3255 w 9592"/>
              <a:gd name="connsiteY57" fmla="*/ 1396 h 10000"/>
              <a:gd name="connsiteX58" fmla="*/ 3050 w 9592"/>
              <a:gd name="connsiteY58" fmla="*/ 1536 h 10000"/>
              <a:gd name="connsiteX59" fmla="*/ 2849 w 9592"/>
              <a:gd name="connsiteY59" fmla="*/ 1798 h 10000"/>
              <a:gd name="connsiteX60" fmla="*/ 2643 w 9592"/>
              <a:gd name="connsiteY60" fmla="*/ 2216 h 10000"/>
              <a:gd name="connsiteX61" fmla="*/ 2459 w 9592"/>
              <a:gd name="connsiteY61" fmla="*/ 2635 h 10000"/>
              <a:gd name="connsiteX62" fmla="*/ 2255 w 9592"/>
              <a:gd name="connsiteY62" fmla="*/ 3054 h 10000"/>
              <a:gd name="connsiteX63" fmla="*/ 2052 w 9592"/>
              <a:gd name="connsiteY63" fmla="*/ 3613 h 10000"/>
              <a:gd name="connsiteX64" fmla="*/ 1848 w 9592"/>
              <a:gd name="connsiteY64" fmla="*/ 4171 h 10000"/>
              <a:gd name="connsiteX65" fmla="*/ 1641 w 9592"/>
              <a:gd name="connsiteY65" fmla="*/ 4729 h 10000"/>
              <a:gd name="connsiteX66" fmla="*/ 1641 w 9592"/>
              <a:gd name="connsiteY66" fmla="*/ 5271 h 10000"/>
              <a:gd name="connsiteX67" fmla="*/ 1641 w 9592"/>
              <a:gd name="connsiteY67" fmla="*/ 5689 h 10000"/>
              <a:gd name="connsiteX68" fmla="*/ 1439 w 9592"/>
              <a:gd name="connsiteY68" fmla="*/ 6248 h 10000"/>
              <a:gd name="connsiteX69" fmla="*/ 1439 w 9592"/>
              <a:gd name="connsiteY69" fmla="*/ 6667 h 10000"/>
              <a:gd name="connsiteX70" fmla="*/ 1439 w 9592"/>
              <a:gd name="connsiteY70" fmla="*/ 6946 h 10000"/>
              <a:gd name="connsiteX71" fmla="*/ 1439 w 9592"/>
              <a:gd name="connsiteY71" fmla="*/ 7365 h 10000"/>
              <a:gd name="connsiteX72" fmla="*/ 1641 w 9592"/>
              <a:gd name="connsiteY72" fmla="*/ 7644 h 10000"/>
              <a:gd name="connsiteX73" fmla="*/ 1641 w 9592"/>
              <a:gd name="connsiteY73" fmla="*/ 7784 h 10000"/>
              <a:gd name="connsiteX74" fmla="*/ 1848 w 9592"/>
              <a:gd name="connsiteY74" fmla="*/ 8063 h 10000"/>
              <a:gd name="connsiteX75" fmla="*/ 2052 w 9592"/>
              <a:gd name="connsiteY75" fmla="*/ 8202 h 10000"/>
              <a:gd name="connsiteX76" fmla="*/ 2255 w 9592"/>
              <a:gd name="connsiteY76" fmla="*/ 8342 h 10000"/>
              <a:gd name="connsiteX77" fmla="*/ 3050 w 9592"/>
              <a:gd name="connsiteY77" fmla="*/ 8604 h 10000"/>
              <a:gd name="connsiteX78" fmla="*/ 3463 w 9592"/>
              <a:gd name="connsiteY78" fmla="*/ 8743 h 10000"/>
              <a:gd name="connsiteX79" fmla="*/ 3870 w 9592"/>
              <a:gd name="connsiteY79" fmla="*/ 8743 h 10000"/>
              <a:gd name="connsiteX80" fmla="*/ 4287 w 9592"/>
              <a:gd name="connsiteY80" fmla="*/ 8883 h 10000"/>
              <a:gd name="connsiteX81" fmla="*/ 4899 w 9592"/>
              <a:gd name="connsiteY81" fmla="*/ 8883 h 10000"/>
              <a:gd name="connsiteX82" fmla="*/ 5307 w 9592"/>
              <a:gd name="connsiteY82" fmla="*/ 8743 h 10000"/>
              <a:gd name="connsiteX83" fmla="*/ 5925 w 9592"/>
              <a:gd name="connsiteY83" fmla="*/ 8743 h 10000"/>
              <a:gd name="connsiteX84" fmla="*/ 6540 w 9592"/>
              <a:gd name="connsiteY84" fmla="*/ 8604 h 10000"/>
              <a:gd name="connsiteX85" fmla="*/ 6950 w 9592"/>
              <a:gd name="connsiteY85" fmla="*/ 8604 h 10000"/>
              <a:gd name="connsiteX86" fmla="*/ 7359 w 9592"/>
              <a:gd name="connsiteY86" fmla="*/ 8342 h 10000"/>
              <a:gd name="connsiteX87" fmla="*/ 7541 w 9592"/>
              <a:gd name="connsiteY87" fmla="*/ 8202 h 10000"/>
              <a:gd name="connsiteX88" fmla="*/ 7744 w 9592"/>
              <a:gd name="connsiteY88" fmla="*/ 7923 h 10000"/>
              <a:gd name="connsiteX89" fmla="*/ 7949 w 9592"/>
              <a:gd name="connsiteY89" fmla="*/ 7644 h 10000"/>
              <a:gd name="connsiteX90" fmla="*/ 8156 w 9592"/>
              <a:gd name="connsiteY90" fmla="*/ 7086 h 10000"/>
              <a:gd name="connsiteX91" fmla="*/ 8156 w 9592"/>
              <a:gd name="connsiteY91" fmla="*/ 6527 h 10000"/>
              <a:gd name="connsiteX92" fmla="*/ 8361 w 9592"/>
              <a:gd name="connsiteY92" fmla="*/ 6248 h 10000"/>
              <a:gd name="connsiteX93" fmla="*/ 8361 w 9592"/>
              <a:gd name="connsiteY93" fmla="*/ 5969 h 10000"/>
              <a:gd name="connsiteX94" fmla="*/ 8361 w 9592"/>
              <a:gd name="connsiteY94" fmla="*/ 5829 h 10000"/>
              <a:gd name="connsiteX95" fmla="*/ 8567 w 9592"/>
              <a:gd name="connsiteY95" fmla="*/ 5689 h 10000"/>
              <a:gd name="connsiteX96" fmla="*/ 8567 w 9592"/>
              <a:gd name="connsiteY96" fmla="*/ 5550 h 10000"/>
              <a:gd name="connsiteX97" fmla="*/ 8567 w 9592"/>
              <a:gd name="connsiteY97" fmla="*/ 5410 h 10000"/>
              <a:gd name="connsiteX98" fmla="*/ 8567 w 9592"/>
              <a:gd name="connsiteY98" fmla="*/ 5410 h 10000"/>
              <a:gd name="connsiteX99" fmla="*/ 8772 w 9592"/>
              <a:gd name="connsiteY99" fmla="*/ 5410 h 10000"/>
              <a:gd name="connsiteX100" fmla="*/ 8772 w 9592"/>
              <a:gd name="connsiteY100" fmla="*/ 5410 h 10000"/>
              <a:gd name="connsiteX101" fmla="*/ 8772 w 9592"/>
              <a:gd name="connsiteY101" fmla="*/ 5550 h 10000"/>
              <a:gd name="connsiteX102" fmla="*/ 8977 w 9592"/>
              <a:gd name="connsiteY102" fmla="*/ 5689 h 10000"/>
              <a:gd name="connsiteX103" fmla="*/ 8977 w 9592"/>
              <a:gd name="connsiteY103" fmla="*/ 5829 h 10000"/>
              <a:gd name="connsiteX104" fmla="*/ 8977 w 9592"/>
              <a:gd name="connsiteY104" fmla="*/ 6108 h 10000"/>
              <a:gd name="connsiteX105" fmla="*/ 8977 w 9592"/>
              <a:gd name="connsiteY105" fmla="*/ 6387 h 10000"/>
              <a:gd name="connsiteX106" fmla="*/ 8977 w 9592"/>
              <a:gd name="connsiteY106" fmla="*/ 6667 h 10000"/>
              <a:gd name="connsiteX107" fmla="*/ 9179 w 9592"/>
              <a:gd name="connsiteY107" fmla="*/ 7225 h 10000"/>
              <a:gd name="connsiteX108" fmla="*/ 9179 w 9592"/>
              <a:gd name="connsiteY108" fmla="*/ 7644 h 10000"/>
              <a:gd name="connsiteX109" fmla="*/ 9389 w 9592"/>
              <a:gd name="connsiteY109" fmla="*/ 8063 h 10000"/>
              <a:gd name="connsiteX110" fmla="*/ 9592 w 9592"/>
              <a:gd name="connsiteY110" fmla="*/ 8342 h 10000"/>
              <a:gd name="connsiteX111" fmla="*/ 9592 w 9592"/>
              <a:gd name="connsiteY111" fmla="*/ 8604 h 10000"/>
              <a:gd name="connsiteX112" fmla="*/ 9592 w 9592"/>
              <a:gd name="connsiteY112" fmla="*/ 8743 h 10000"/>
              <a:gd name="connsiteX113" fmla="*/ 9592 w 9592"/>
              <a:gd name="connsiteY113" fmla="*/ 8883 h 10000"/>
              <a:gd name="connsiteX114" fmla="*/ 9389 w 9592"/>
              <a:gd name="connsiteY114" fmla="*/ 8883 h 10000"/>
              <a:gd name="connsiteX115" fmla="*/ 9179 w 9592"/>
              <a:gd name="connsiteY115" fmla="*/ 9023 h 10000"/>
              <a:gd name="connsiteX116" fmla="*/ 8977 w 9592"/>
              <a:gd name="connsiteY116" fmla="*/ 9162 h 10000"/>
              <a:gd name="connsiteX117" fmla="*/ 8772 w 9592"/>
              <a:gd name="connsiteY117" fmla="*/ 9302 h 10000"/>
              <a:gd name="connsiteX118" fmla="*/ 8361 w 9592"/>
              <a:gd name="connsiteY118" fmla="*/ 9442 h 10000"/>
              <a:gd name="connsiteX119" fmla="*/ 7541 w 9592"/>
              <a:gd name="connsiteY119" fmla="*/ 9721 h 10000"/>
              <a:gd name="connsiteX120" fmla="*/ 6745 w 9592"/>
              <a:gd name="connsiteY120" fmla="*/ 9860 h 10000"/>
              <a:gd name="connsiteX121" fmla="*/ 6132 w 9592"/>
              <a:gd name="connsiteY121" fmla="*/ 9860 h 10000"/>
              <a:gd name="connsiteX122" fmla="*/ 5307 w 9592"/>
              <a:gd name="connsiteY122" fmla="*/ 10000 h 10000"/>
              <a:gd name="connsiteX123" fmla="*/ 5307 w 9592"/>
              <a:gd name="connsiteY123" fmla="*/ 10000 h 10000"/>
              <a:gd name="connsiteX0" fmla="*/ 5103 w 9570"/>
              <a:gd name="connsiteY0" fmla="*/ 10000 h 10000"/>
              <a:gd name="connsiteX1" fmla="*/ 4464 w 9570"/>
              <a:gd name="connsiteY1" fmla="*/ 10000 h 10000"/>
              <a:gd name="connsiteX2" fmla="*/ 3819 w 9570"/>
              <a:gd name="connsiteY2" fmla="*/ 10000 h 10000"/>
              <a:gd name="connsiteX3" fmla="*/ 3180 w 9570"/>
              <a:gd name="connsiteY3" fmla="*/ 9860 h 10000"/>
              <a:gd name="connsiteX4" fmla="*/ 2540 w 9570"/>
              <a:gd name="connsiteY4" fmla="*/ 9721 h 10000"/>
              <a:gd name="connsiteX5" fmla="*/ 1921 w 9570"/>
              <a:gd name="connsiteY5" fmla="*/ 9581 h 10000"/>
              <a:gd name="connsiteX6" fmla="*/ 1497 w 9570"/>
              <a:gd name="connsiteY6" fmla="*/ 9302 h 10000"/>
              <a:gd name="connsiteX7" fmla="*/ 1070 w 9570"/>
              <a:gd name="connsiteY7" fmla="*/ 9162 h 10000"/>
              <a:gd name="connsiteX8" fmla="*/ 856 w 9570"/>
              <a:gd name="connsiteY8" fmla="*/ 8743 h 10000"/>
              <a:gd name="connsiteX9" fmla="*/ 426 w 9570"/>
              <a:gd name="connsiteY9" fmla="*/ 8464 h 10000"/>
              <a:gd name="connsiteX10" fmla="*/ 211 w 9570"/>
              <a:gd name="connsiteY10" fmla="*/ 8063 h 10000"/>
              <a:gd name="connsiteX11" fmla="*/ 211 w 9570"/>
              <a:gd name="connsiteY11" fmla="*/ 7644 h 10000"/>
              <a:gd name="connsiteX12" fmla="*/ 0 w 9570"/>
              <a:gd name="connsiteY12" fmla="*/ 7225 h 10000"/>
              <a:gd name="connsiteX13" fmla="*/ 0 w 9570"/>
              <a:gd name="connsiteY13" fmla="*/ 6806 h 10000"/>
              <a:gd name="connsiteX14" fmla="*/ 0 w 9570"/>
              <a:gd name="connsiteY14" fmla="*/ 6387 h 10000"/>
              <a:gd name="connsiteX15" fmla="*/ 211 w 9570"/>
              <a:gd name="connsiteY15" fmla="*/ 5689 h 10000"/>
              <a:gd name="connsiteX16" fmla="*/ 211 w 9570"/>
              <a:gd name="connsiteY16" fmla="*/ 5550 h 10000"/>
              <a:gd name="connsiteX17" fmla="*/ 211 w 9570"/>
              <a:gd name="connsiteY17" fmla="*/ 5271 h 10000"/>
              <a:gd name="connsiteX18" fmla="*/ 426 w 9570"/>
              <a:gd name="connsiteY18" fmla="*/ 5009 h 10000"/>
              <a:gd name="connsiteX19" fmla="*/ 426 w 9570"/>
              <a:gd name="connsiteY19" fmla="*/ 4729 h 10000"/>
              <a:gd name="connsiteX20" fmla="*/ 426 w 9570"/>
              <a:gd name="connsiteY20" fmla="*/ 4450 h 10000"/>
              <a:gd name="connsiteX21" fmla="*/ 642 w 9570"/>
              <a:gd name="connsiteY21" fmla="*/ 4031 h 10000"/>
              <a:gd name="connsiteX22" fmla="*/ 642 w 9570"/>
              <a:gd name="connsiteY22" fmla="*/ 3613 h 10000"/>
              <a:gd name="connsiteX23" fmla="*/ 856 w 9570"/>
              <a:gd name="connsiteY23" fmla="*/ 3194 h 10000"/>
              <a:gd name="connsiteX24" fmla="*/ 856 w 9570"/>
              <a:gd name="connsiteY24" fmla="*/ 2775 h 10000"/>
              <a:gd name="connsiteX25" fmla="*/ 856 w 9570"/>
              <a:gd name="connsiteY25" fmla="*/ 2356 h 10000"/>
              <a:gd name="connsiteX26" fmla="*/ 1070 w 9570"/>
              <a:gd name="connsiteY26" fmla="*/ 2077 h 10000"/>
              <a:gd name="connsiteX27" fmla="*/ 1070 w 9570"/>
              <a:gd name="connsiteY27" fmla="*/ 1798 h 10000"/>
              <a:gd name="connsiteX28" fmla="*/ 1070 w 9570"/>
              <a:gd name="connsiteY28" fmla="*/ 1536 h 10000"/>
              <a:gd name="connsiteX29" fmla="*/ 1070 w 9570"/>
              <a:gd name="connsiteY29" fmla="*/ 1396 h 10000"/>
              <a:gd name="connsiteX30" fmla="*/ 1070 w 9570"/>
              <a:gd name="connsiteY30" fmla="*/ 1257 h 10000"/>
              <a:gd name="connsiteX31" fmla="*/ 1070 w 9570"/>
              <a:gd name="connsiteY31" fmla="*/ 1257 h 10000"/>
              <a:gd name="connsiteX32" fmla="*/ 1070 w 9570"/>
              <a:gd name="connsiteY32" fmla="*/ 1257 h 10000"/>
              <a:gd name="connsiteX33" fmla="*/ 856 w 9570"/>
              <a:gd name="connsiteY33" fmla="*/ 1257 h 10000"/>
              <a:gd name="connsiteX34" fmla="*/ 642 w 9570"/>
              <a:gd name="connsiteY34" fmla="*/ 1257 h 10000"/>
              <a:gd name="connsiteX35" fmla="*/ 426 w 9570"/>
              <a:gd name="connsiteY35" fmla="*/ 1396 h 10000"/>
              <a:gd name="connsiteX36" fmla="*/ 211 w 9570"/>
              <a:gd name="connsiteY36" fmla="*/ 1396 h 10000"/>
              <a:gd name="connsiteX37" fmla="*/ 211 w 9570"/>
              <a:gd name="connsiteY37" fmla="*/ 698 h 10000"/>
              <a:gd name="connsiteX38" fmla="*/ 642 w 9570"/>
              <a:gd name="connsiteY38" fmla="*/ 558 h 10000"/>
              <a:gd name="connsiteX39" fmla="*/ 1070 w 9570"/>
              <a:gd name="connsiteY39" fmla="*/ 419 h 10000"/>
              <a:gd name="connsiteX40" fmla="*/ 1281 w 9570"/>
              <a:gd name="connsiteY40" fmla="*/ 279 h 10000"/>
              <a:gd name="connsiteX41" fmla="*/ 1497 w 9570"/>
              <a:gd name="connsiteY41" fmla="*/ 140 h 10000"/>
              <a:gd name="connsiteX42" fmla="*/ 1497 w 9570"/>
              <a:gd name="connsiteY42" fmla="*/ 0 h 10000"/>
              <a:gd name="connsiteX43" fmla="*/ 1709 w 9570"/>
              <a:gd name="connsiteY43" fmla="*/ 0 h 10000"/>
              <a:gd name="connsiteX44" fmla="*/ 1921 w 9570"/>
              <a:gd name="connsiteY44" fmla="*/ 0 h 10000"/>
              <a:gd name="connsiteX45" fmla="*/ 2134 w 9570"/>
              <a:gd name="connsiteY45" fmla="*/ 0 h 10000"/>
              <a:gd name="connsiteX46" fmla="*/ 2325 w 9570"/>
              <a:gd name="connsiteY46" fmla="*/ 140 h 10000"/>
              <a:gd name="connsiteX47" fmla="*/ 2540 w 9570"/>
              <a:gd name="connsiteY47" fmla="*/ 140 h 10000"/>
              <a:gd name="connsiteX48" fmla="*/ 2750 w 9570"/>
              <a:gd name="connsiteY48" fmla="*/ 419 h 10000"/>
              <a:gd name="connsiteX49" fmla="*/ 2963 w 9570"/>
              <a:gd name="connsiteY49" fmla="*/ 558 h 10000"/>
              <a:gd name="connsiteX50" fmla="*/ 3180 w 9570"/>
              <a:gd name="connsiteY50" fmla="*/ 698 h 10000"/>
              <a:gd name="connsiteX51" fmla="*/ 3394 w 9570"/>
              <a:gd name="connsiteY51" fmla="*/ 838 h 10000"/>
              <a:gd name="connsiteX52" fmla="*/ 3394 w 9570"/>
              <a:gd name="connsiteY52" fmla="*/ 977 h 10000"/>
              <a:gd name="connsiteX53" fmla="*/ 3394 w 9570"/>
              <a:gd name="connsiteY53" fmla="*/ 1117 h 10000"/>
              <a:gd name="connsiteX54" fmla="*/ 3180 w 9570"/>
              <a:gd name="connsiteY54" fmla="*/ 1117 h 10000"/>
              <a:gd name="connsiteX55" fmla="*/ 2963 w 9570"/>
              <a:gd name="connsiteY55" fmla="*/ 1257 h 10000"/>
              <a:gd name="connsiteX56" fmla="*/ 2963 w 9570"/>
              <a:gd name="connsiteY56" fmla="*/ 1396 h 10000"/>
              <a:gd name="connsiteX57" fmla="*/ 2750 w 9570"/>
              <a:gd name="connsiteY57" fmla="*/ 1536 h 10000"/>
              <a:gd name="connsiteX58" fmla="*/ 2540 w 9570"/>
              <a:gd name="connsiteY58" fmla="*/ 1798 h 10000"/>
              <a:gd name="connsiteX59" fmla="*/ 2325 w 9570"/>
              <a:gd name="connsiteY59" fmla="*/ 2216 h 10000"/>
              <a:gd name="connsiteX60" fmla="*/ 2134 w 9570"/>
              <a:gd name="connsiteY60" fmla="*/ 2635 h 10000"/>
              <a:gd name="connsiteX61" fmla="*/ 1921 w 9570"/>
              <a:gd name="connsiteY61" fmla="*/ 3054 h 10000"/>
              <a:gd name="connsiteX62" fmla="*/ 1709 w 9570"/>
              <a:gd name="connsiteY62" fmla="*/ 3613 h 10000"/>
              <a:gd name="connsiteX63" fmla="*/ 1497 w 9570"/>
              <a:gd name="connsiteY63" fmla="*/ 4171 h 10000"/>
              <a:gd name="connsiteX64" fmla="*/ 1281 w 9570"/>
              <a:gd name="connsiteY64" fmla="*/ 4729 h 10000"/>
              <a:gd name="connsiteX65" fmla="*/ 1281 w 9570"/>
              <a:gd name="connsiteY65" fmla="*/ 5271 h 10000"/>
              <a:gd name="connsiteX66" fmla="*/ 1281 w 9570"/>
              <a:gd name="connsiteY66" fmla="*/ 5689 h 10000"/>
              <a:gd name="connsiteX67" fmla="*/ 1070 w 9570"/>
              <a:gd name="connsiteY67" fmla="*/ 6248 h 10000"/>
              <a:gd name="connsiteX68" fmla="*/ 1070 w 9570"/>
              <a:gd name="connsiteY68" fmla="*/ 6667 h 10000"/>
              <a:gd name="connsiteX69" fmla="*/ 1070 w 9570"/>
              <a:gd name="connsiteY69" fmla="*/ 6946 h 10000"/>
              <a:gd name="connsiteX70" fmla="*/ 1070 w 9570"/>
              <a:gd name="connsiteY70" fmla="*/ 7365 h 10000"/>
              <a:gd name="connsiteX71" fmla="*/ 1281 w 9570"/>
              <a:gd name="connsiteY71" fmla="*/ 7644 h 10000"/>
              <a:gd name="connsiteX72" fmla="*/ 1281 w 9570"/>
              <a:gd name="connsiteY72" fmla="*/ 7784 h 10000"/>
              <a:gd name="connsiteX73" fmla="*/ 1497 w 9570"/>
              <a:gd name="connsiteY73" fmla="*/ 8063 h 10000"/>
              <a:gd name="connsiteX74" fmla="*/ 1709 w 9570"/>
              <a:gd name="connsiteY74" fmla="*/ 8202 h 10000"/>
              <a:gd name="connsiteX75" fmla="*/ 1921 w 9570"/>
              <a:gd name="connsiteY75" fmla="*/ 8342 h 10000"/>
              <a:gd name="connsiteX76" fmla="*/ 2750 w 9570"/>
              <a:gd name="connsiteY76" fmla="*/ 8604 h 10000"/>
              <a:gd name="connsiteX77" fmla="*/ 3180 w 9570"/>
              <a:gd name="connsiteY77" fmla="*/ 8743 h 10000"/>
              <a:gd name="connsiteX78" fmla="*/ 3605 w 9570"/>
              <a:gd name="connsiteY78" fmla="*/ 8743 h 10000"/>
              <a:gd name="connsiteX79" fmla="*/ 4039 w 9570"/>
              <a:gd name="connsiteY79" fmla="*/ 8883 h 10000"/>
              <a:gd name="connsiteX80" fmla="*/ 4677 w 9570"/>
              <a:gd name="connsiteY80" fmla="*/ 8883 h 10000"/>
              <a:gd name="connsiteX81" fmla="*/ 5103 w 9570"/>
              <a:gd name="connsiteY81" fmla="*/ 8743 h 10000"/>
              <a:gd name="connsiteX82" fmla="*/ 5747 w 9570"/>
              <a:gd name="connsiteY82" fmla="*/ 8743 h 10000"/>
              <a:gd name="connsiteX83" fmla="*/ 6388 w 9570"/>
              <a:gd name="connsiteY83" fmla="*/ 8604 h 10000"/>
              <a:gd name="connsiteX84" fmla="*/ 6816 w 9570"/>
              <a:gd name="connsiteY84" fmla="*/ 8604 h 10000"/>
              <a:gd name="connsiteX85" fmla="*/ 7242 w 9570"/>
              <a:gd name="connsiteY85" fmla="*/ 8342 h 10000"/>
              <a:gd name="connsiteX86" fmla="*/ 7432 w 9570"/>
              <a:gd name="connsiteY86" fmla="*/ 8202 h 10000"/>
              <a:gd name="connsiteX87" fmla="*/ 7643 w 9570"/>
              <a:gd name="connsiteY87" fmla="*/ 7923 h 10000"/>
              <a:gd name="connsiteX88" fmla="*/ 7857 w 9570"/>
              <a:gd name="connsiteY88" fmla="*/ 7644 h 10000"/>
              <a:gd name="connsiteX89" fmla="*/ 8073 w 9570"/>
              <a:gd name="connsiteY89" fmla="*/ 7086 h 10000"/>
              <a:gd name="connsiteX90" fmla="*/ 8073 w 9570"/>
              <a:gd name="connsiteY90" fmla="*/ 6527 h 10000"/>
              <a:gd name="connsiteX91" fmla="*/ 8287 w 9570"/>
              <a:gd name="connsiteY91" fmla="*/ 6248 h 10000"/>
              <a:gd name="connsiteX92" fmla="*/ 8287 w 9570"/>
              <a:gd name="connsiteY92" fmla="*/ 5969 h 10000"/>
              <a:gd name="connsiteX93" fmla="*/ 8287 w 9570"/>
              <a:gd name="connsiteY93" fmla="*/ 5829 h 10000"/>
              <a:gd name="connsiteX94" fmla="*/ 8501 w 9570"/>
              <a:gd name="connsiteY94" fmla="*/ 5689 h 10000"/>
              <a:gd name="connsiteX95" fmla="*/ 8501 w 9570"/>
              <a:gd name="connsiteY95" fmla="*/ 5550 h 10000"/>
              <a:gd name="connsiteX96" fmla="*/ 8501 w 9570"/>
              <a:gd name="connsiteY96" fmla="*/ 5410 h 10000"/>
              <a:gd name="connsiteX97" fmla="*/ 8501 w 9570"/>
              <a:gd name="connsiteY97" fmla="*/ 5410 h 10000"/>
              <a:gd name="connsiteX98" fmla="*/ 8715 w 9570"/>
              <a:gd name="connsiteY98" fmla="*/ 5410 h 10000"/>
              <a:gd name="connsiteX99" fmla="*/ 8715 w 9570"/>
              <a:gd name="connsiteY99" fmla="*/ 5410 h 10000"/>
              <a:gd name="connsiteX100" fmla="*/ 8715 w 9570"/>
              <a:gd name="connsiteY100" fmla="*/ 5550 h 10000"/>
              <a:gd name="connsiteX101" fmla="*/ 8929 w 9570"/>
              <a:gd name="connsiteY101" fmla="*/ 5689 h 10000"/>
              <a:gd name="connsiteX102" fmla="*/ 8929 w 9570"/>
              <a:gd name="connsiteY102" fmla="*/ 5829 h 10000"/>
              <a:gd name="connsiteX103" fmla="*/ 8929 w 9570"/>
              <a:gd name="connsiteY103" fmla="*/ 6108 h 10000"/>
              <a:gd name="connsiteX104" fmla="*/ 8929 w 9570"/>
              <a:gd name="connsiteY104" fmla="*/ 6387 h 10000"/>
              <a:gd name="connsiteX105" fmla="*/ 8929 w 9570"/>
              <a:gd name="connsiteY105" fmla="*/ 6667 h 10000"/>
              <a:gd name="connsiteX106" fmla="*/ 9139 w 9570"/>
              <a:gd name="connsiteY106" fmla="*/ 7225 h 10000"/>
              <a:gd name="connsiteX107" fmla="*/ 9139 w 9570"/>
              <a:gd name="connsiteY107" fmla="*/ 7644 h 10000"/>
              <a:gd name="connsiteX108" fmla="*/ 9358 w 9570"/>
              <a:gd name="connsiteY108" fmla="*/ 8063 h 10000"/>
              <a:gd name="connsiteX109" fmla="*/ 9570 w 9570"/>
              <a:gd name="connsiteY109" fmla="*/ 8342 h 10000"/>
              <a:gd name="connsiteX110" fmla="*/ 9570 w 9570"/>
              <a:gd name="connsiteY110" fmla="*/ 8604 h 10000"/>
              <a:gd name="connsiteX111" fmla="*/ 9570 w 9570"/>
              <a:gd name="connsiteY111" fmla="*/ 8743 h 10000"/>
              <a:gd name="connsiteX112" fmla="*/ 9570 w 9570"/>
              <a:gd name="connsiteY112" fmla="*/ 8883 h 10000"/>
              <a:gd name="connsiteX113" fmla="*/ 9358 w 9570"/>
              <a:gd name="connsiteY113" fmla="*/ 8883 h 10000"/>
              <a:gd name="connsiteX114" fmla="*/ 9139 w 9570"/>
              <a:gd name="connsiteY114" fmla="*/ 9023 h 10000"/>
              <a:gd name="connsiteX115" fmla="*/ 8929 w 9570"/>
              <a:gd name="connsiteY115" fmla="*/ 9162 h 10000"/>
              <a:gd name="connsiteX116" fmla="*/ 8715 w 9570"/>
              <a:gd name="connsiteY116" fmla="*/ 9302 h 10000"/>
              <a:gd name="connsiteX117" fmla="*/ 8287 w 9570"/>
              <a:gd name="connsiteY117" fmla="*/ 9442 h 10000"/>
              <a:gd name="connsiteX118" fmla="*/ 7432 w 9570"/>
              <a:gd name="connsiteY118" fmla="*/ 9721 h 10000"/>
              <a:gd name="connsiteX119" fmla="*/ 6602 w 9570"/>
              <a:gd name="connsiteY119" fmla="*/ 9860 h 10000"/>
              <a:gd name="connsiteX120" fmla="*/ 5963 w 9570"/>
              <a:gd name="connsiteY120" fmla="*/ 9860 h 10000"/>
              <a:gd name="connsiteX121" fmla="*/ 5103 w 9570"/>
              <a:gd name="connsiteY121" fmla="*/ 10000 h 10000"/>
              <a:gd name="connsiteX122" fmla="*/ 5103 w 9570"/>
              <a:gd name="connsiteY12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220 w 10000"/>
              <a:gd name="connsiteY36" fmla="*/ 698 h 10000"/>
              <a:gd name="connsiteX37" fmla="*/ 671 w 10000"/>
              <a:gd name="connsiteY37" fmla="*/ 558 h 10000"/>
              <a:gd name="connsiteX38" fmla="*/ 1118 w 10000"/>
              <a:gd name="connsiteY38" fmla="*/ 419 h 10000"/>
              <a:gd name="connsiteX39" fmla="*/ 1339 w 10000"/>
              <a:gd name="connsiteY39" fmla="*/ 279 h 10000"/>
              <a:gd name="connsiteX40" fmla="*/ 1564 w 10000"/>
              <a:gd name="connsiteY40" fmla="*/ 140 h 10000"/>
              <a:gd name="connsiteX41" fmla="*/ 1564 w 10000"/>
              <a:gd name="connsiteY41" fmla="*/ 0 h 10000"/>
              <a:gd name="connsiteX42" fmla="*/ 1786 w 10000"/>
              <a:gd name="connsiteY42" fmla="*/ 0 h 10000"/>
              <a:gd name="connsiteX43" fmla="*/ 2007 w 10000"/>
              <a:gd name="connsiteY43" fmla="*/ 0 h 10000"/>
              <a:gd name="connsiteX44" fmla="*/ 2230 w 10000"/>
              <a:gd name="connsiteY44" fmla="*/ 0 h 10000"/>
              <a:gd name="connsiteX45" fmla="*/ 2429 w 10000"/>
              <a:gd name="connsiteY45" fmla="*/ 140 h 10000"/>
              <a:gd name="connsiteX46" fmla="*/ 2654 w 10000"/>
              <a:gd name="connsiteY46" fmla="*/ 140 h 10000"/>
              <a:gd name="connsiteX47" fmla="*/ 2874 w 10000"/>
              <a:gd name="connsiteY47" fmla="*/ 419 h 10000"/>
              <a:gd name="connsiteX48" fmla="*/ 3096 w 10000"/>
              <a:gd name="connsiteY48" fmla="*/ 558 h 10000"/>
              <a:gd name="connsiteX49" fmla="*/ 3323 w 10000"/>
              <a:gd name="connsiteY49" fmla="*/ 698 h 10000"/>
              <a:gd name="connsiteX50" fmla="*/ 3546 w 10000"/>
              <a:gd name="connsiteY50" fmla="*/ 838 h 10000"/>
              <a:gd name="connsiteX51" fmla="*/ 3546 w 10000"/>
              <a:gd name="connsiteY51" fmla="*/ 977 h 10000"/>
              <a:gd name="connsiteX52" fmla="*/ 3546 w 10000"/>
              <a:gd name="connsiteY52" fmla="*/ 1117 h 10000"/>
              <a:gd name="connsiteX53" fmla="*/ 3323 w 10000"/>
              <a:gd name="connsiteY53" fmla="*/ 1117 h 10000"/>
              <a:gd name="connsiteX54" fmla="*/ 3096 w 10000"/>
              <a:gd name="connsiteY54" fmla="*/ 1257 h 10000"/>
              <a:gd name="connsiteX55" fmla="*/ 3096 w 10000"/>
              <a:gd name="connsiteY55" fmla="*/ 1396 h 10000"/>
              <a:gd name="connsiteX56" fmla="*/ 2874 w 10000"/>
              <a:gd name="connsiteY56" fmla="*/ 1536 h 10000"/>
              <a:gd name="connsiteX57" fmla="*/ 2654 w 10000"/>
              <a:gd name="connsiteY57" fmla="*/ 1798 h 10000"/>
              <a:gd name="connsiteX58" fmla="*/ 2429 w 10000"/>
              <a:gd name="connsiteY58" fmla="*/ 2216 h 10000"/>
              <a:gd name="connsiteX59" fmla="*/ 2230 w 10000"/>
              <a:gd name="connsiteY59" fmla="*/ 2635 h 10000"/>
              <a:gd name="connsiteX60" fmla="*/ 2007 w 10000"/>
              <a:gd name="connsiteY60" fmla="*/ 3054 h 10000"/>
              <a:gd name="connsiteX61" fmla="*/ 1786 w 10000"/>
              <a:gd name="connsiteY61" fmla="*/ 3613 h 10000"/>
              <a:gd name="connsiteX62" fmla="*/ 1564 w 10000"/>
              <a:gd name="connsiteY62" fmla="*/ 4171 h 10000"/>
              <a:gd name="connsiteX63" fmla="*/ 1339 w 10000"/>
              <a:gd name="connsiteY63" fmla="*/ 4729 h 10000"/>
              <a:gd name="connsiteX64" fmla="*/ 1339 w 10000"/>
              <a:gd name="connsiteY64" fmla="*/ 5271 h 10000"/>
              <a:gd name="connsiteX65" fmla="*/ 1339 w 10000"/>
              <a:gd name="connsiteY65" fmla="*/ 5689 h 10000"/>
              <a:gd name="connsiteX66" fmla="*/ 1118 w 10000"/>
              <a:gd name="connsiteY66" fmla="*/ 6248 h 10000"/>
              <a:gd name="connsiteX67" fmla="*/ 1118 w 10000"/>
              <a:gd name="connsiteY67" fmla="*/ 6667 h 10000"/>
              <a:gd name="connsiteX68" fmla="*/ 1118 w 10000"/>
              <a:gd name="connsiteY68" fmla="*/ 6946 h 10000"/>
              <a:gd name="connsiteX69" fmla="*/ 1118 w 10000"/>
              <a:gd name="connsiteY69" fmla="*/ 7365 h 10000"/>
              <a:gd name="connsiteX70" fmla="*/ 1339 w 10000"/>
              <a:gd name="connsiteY70" fmla="*/ 7644 h 10000"/>
              <a:gd name="connsiteX71" fmla="*/ 1339 w 10000"/>
              <a:gd name="connsiteY71" fmla="*/ 7784 h 10000"/>
              <a:gd name="connsiteX72" fmla="*/ 1564 w 10000"/>
              <a:gd name="connsiteY72" fmla="*/ 8063 h 10000"/>
              <a:gd name="connsiteX73" fmla="*/ 1786 w 10000"/>
              <a:gd name="connsiteY73" fmla="*/ 8202 h 10000"/>
              <a:gd name="connsiteX74" fmla="*/ 2007 w 10000"/>
              <a:gd name="connsiteY74" fmla="*/ 8342 h 10000"/>
              <a:gd name="connsiteX75" fmla="*/ 2874 w 10000"/>
              <a:gd name="connsiteY75" fmla="*/ 8604 h 10000"/>
              <a:gd name="connsiteX76" fmla="*/ 3323 w 10000"/>
              <a:gd name="connsiteY76" fmla="*/ 8743 h 10000"/>
              <a:gd name="connsiteX77" fmla="*/ 3767 w 10000"/>
              <a:gd name="connsiteY77" fmla="*/ 8743 h 10000"/>
              <a:gd name="connsiteX78" fmla="*/ 4220 w 10000"/>
              <a:gd name="connsiteY78" fmla="*/ 8883 h 10000"/>
              <a:gd name="connsiteX79" fmla="*/ 4887 w 10000"/>
              <a:gd name="connsiteY79" fmla="*/ 8883 h 10000"/>
              <a:gd name="connsiteX80" fmla="*/ 5332 w 10000"/>
              <a:gd name="connsiteY80" fmla="*/ 8743 h 10000"/>
              <a:gd name="connsiteX81" fmla="*/ 6005 w 10000"/>
              <a:gd name="connsiteY81" fmla="*/ 8743 h 10000"/>
              <a:gd name="connsiteX82" fmla="*/ 6675 w 10000"/>
              <a:gd name="connsiteY82" fmla="*/ 8604 h 10000"/>
              <a:gd name="connsiteX83" fmla="*/ 7122 w 10000"/>
              <a:gd name="connsiteY83" fmla="*/ 8604 h 10000"/>
              <a:gd name="connsiteX84" fmla="*/ 7567 w 10000"/>
              <a:gd name="connsiteY84" fmla="*/ 8342 h 10000"/>
              <a:gd name="connsiteX85" fmla="*/ 7766 w 10000"/>
              <a:gd name="connsiteY85" fmla="*/ 8202 h 10000"/>
              <a:gd name="connsiteX86" fmla="*/ 7986 w 10000"/>
              <a:gd name="connsiteY86" fmla="*/ 7923 h 10000"/>
              <a:gd name="connsiteX87" fmla="*/ 8210 w 10000"/>
              <a:gd name="connsiteY87" fmla="*/ 7644 h 10000"/>
              <a:gd name="connsiteX88" fmla="*/ 8436 w 10000"/>
              <a:gd name="connsiteY88" fmla="*/ 7086 h 10000"/>
              <a:gd name="connsiteX89" fmla="*/ 8436 w 10000"/>
              <a:gd name="connsiteY89" fmla="*/ 6527 h 10000"/>
              <a:gd name="connsiteX90" fmla="*/ 8659 w 10000"/>
              <a:gd name="connsiteY90" fmla="*/ 6248 h 10000"/>
              <a:gd name="connsiteX91" fmla="*/ 8659 w 10000"/>
              <a:gd name="connsiteY91" fmla="*/ 5969 h 10000"/>
              <a:gd name="connsiteX92" fmla="*/ 8659 w 10000"/>
              <a:gd name="connsiteY92" fmla="*/ 5829 h 10000"/>
              <a:gd name="connsiteX93" fmla="*/ 8883 w 10000"/>
              <a:gd name="connsiteY93" fmla="*/ 5689 h 10000"/>
              <a:gd name="connsiteX94" fmla="*/ 8883 w 10000"/>
              <a:gd name="connsiteY94" fmla="*/ 5550 h 10000"/>
              <a:gd name="connsiteX95" fmla="*/ 8883 w 10000"/>
              <a:gd name="connsiteY95" fmla="*/ 5410 h 10000"/>
              <a:gd name="connsiteX96" fmla="*/ 8883 w 10000"/>
              <a:gd name="connsiteY96" fmla="*/ 5410 h 10000"/>
              <a:gd name="connsiteX97" fmla="*/ 9107 w 10000"/>
              <a:gd name="connsiteY97" fmla="*/ 5410 h 10000"/>
              <a:gd name="connsiteX98" fmla="*/ 9107 w 10000"/>
              <a:gd name="connsiteY98" fmla="*/ 5410 h 10000"/>
              <a:gd name="connsiteX99" fmla="*/ 9107 w 10000"/>
              <a:gd name="connsiteY99" fmla="*/ 5550 h 10000"/>
              <a:gd name="connsiteX100" fmla="*/ 9330 w 10000"/>
              <a:gd name="connsiteY100" fmla="*/ 5689 h 10000"/>
              <a:gd name="connsiteX101" fmla="*/ 9330 w 10000"/>
              <a:gd name="connsiteY101" fmla="*/ 5829 h 10000"/>
              <a:gd name="connsiteX102" fmla="*/ 9330 w 10000"/>
              <a:gd name="connsiteY102" fmla="*/ 6108 h 10000"/>
              <a:gd name="connsiteX103" fmla="*/ 9330 w 10000"/>
              <a:gd name="connsiteY103" fmla="*/ 6387 h 10000"/>
              <a:gd name="connsiteX104" fmla="*/ 9330 w 10000"/>
              <a:gd name="connsiteY104" fmla="*/ 6667 h 10000"/>
              <a:gd name="connsiteX105" fmla="*/ 9550 w 10000"/>
              <a:gd name="connsiteY105" fmla="*/ 7225 h 10000"/>
              <a:gd name="connsiteX106" fmla="*/ 9550 w 10000"/>
              <a:gd name="connsiteY106" fmla="*/ 7644 h 10000"/>
              <a:gd name="connsiteX107" fmla="*/ 9778 w 10000"/>
              <a:gd name="connsiteY107" fmla="*/ 8063 h 10000"/>
              <a:gd name="connsiteX108" fmla="*/ 10000 w 10000"/>
              <a:gd name="connsiteY108" fmla="*/ 8342 h 10000"/>
              <a:gd name="connsiteX109" fmla="*/ 10000 w 10000"/>
              <a:gd name="connsiteY109" fmla="*/ 8604 h 10000"/>
              <a:gd name="connsiteX110" fmla="*/ 10000 w 10000"/>
              <a:gd name="connsiteY110" fmla="*/ 8743 h 10000"/>
              <a:gd name="connsiteX111" fmla="*/ 10000 w 10000"/>
              <a:gd name="connsiteY111" fmla="*/ 8883 h 10000"/>
              <a:gd name="connsiteX112" fmla="*/ 9778 w 10000"/>
              <a:gd name="connsiteY112" fmla="*/ 8883 h 10000"/>
              <a:gd name="connsiteX113" fmla="*/ 9550 w 10000"/>
              <a:gd name="connsiteY113" fmla="*/ 9023 h 10000"/>
              <a:gd name="connsiteX114" fmla="*/ 9330 w 10000"/>
              <a:gd name="connsiteY114" fmla="*/ 9162 h 10000"/>
              <a:gd name="connsiteX115" fmla="*/ 9107 w 10000"/>
              <a:gd name="connsiteY115" fmla="*/ 9302 h 10000"/>
              <a:gd name="connsiteX116" fmla="*/ 8659 w 10000"/>
              <a:gd name="connsiteY116" fmla="*/ 9442 h 10000"/>
              <a:gd name="connsiteX117" fmla="*/ 7766 w 10000"/>
              <a:gd name="connsiteY117" fmla="*/ 9721 h 10000"/>
              <a:gd name="connsiteX118" fmla="*/ 6899 w 10000"/>
              <a:gd name="connsiteY118" fmla="*/ 9860 h 10000"/>
              <a:gd name="connsiteX119" fmla="*/ 6231 w 10000"/>
              <a:gd name="connsiteY119" fmla="*/ 9860 h 10000"/>
              <a:gd name="connsiteX120" fmla="*/ 5332 w 10000"/>
              <a:gd name="connsiteY120" fmla="*/ 10000 h 10000"/>
              <a:gd name="connsiteX121" fmla="*/ 5332 w 10000"/>
              <a:gd name="connsiteY12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671 w 10000"/>
              <a:gd name="connsiteY36" fmla="*/ 558 h 10000"/>
              <a:gd name="connsiteX37" fmla="*/ 1118 w 10000"/>
              <a:gd name="connsiteY37" fmla="*/ 419 h 10000"/>
              <a:gd name="connsiteX38" fmla="*/ 1339 w 10000"/>
              <a:gd name="connsiteY38" fmla="*/ 279 h 10000"/>
              <a:gd name="connsiteX39" fmla="*/ 1564 w 10000"/>
              <a:gd name="connsiteY39" fmla="*/ 140 h 10000"/>
              <a:gd name="connsiteX40" fmla="*/ 1564 w 10000"/>
              <a:gd name="connsiteY40" fmla="*/ 0 h 10000"/>
              <a:gd name="connsiteX41" fmla="*/ 1786 w 10000"/>
              <a:gd name="connsiteY41" fmla="*/ 0 h 10000"/>
              <a:gd name="connsiteX42" fmla="*/ 2007 w 10000"/>
              <a:gd name="connsiteY42" fmla="*/ 0 h 10000"/>
              <a:gd name="connsiteX43" fmla="*/ 2230 w 10000"/>
              <a:gd name="connsiteY43" fmla="*/ 0 h 10000"/>
              <a:gd name="connsiteX44" fmla="*/ 2429 w 10000"/>
              <a:gd name="connsiteY44" fmla="*/ 140 h 10000"/>
              <a:gd name="connsiteX45" fmla="*/ 2654 w 10000"/>
              <a:gd name="connsiteY45" fmla="*/ 140 h 10000"/>
              <a:gd name="connsiteX46" fmla="*/ 2874 w 10000"/>
              <a:gd name="connsiteY46" fmla="*/ 419 h 10000"/>
              <a:gd name="connsiteX47" fmla="*/ 3096 w 10000"/>
              <a:gd name="connsiteY47" fmla="*/ 558 h 10000"/>
              <a:gd name="connsiteX48" fmla="*/ 3323 w 10000"/>
              <a:gd name="connsiteY48" fmla="*/ 698 h 10000"/>
              <a:gd name="connsiteX49" fmla="*/ 3546 w 10000"/>
              <a:gd name="connsiteY49" fmla="*/ 838 h 10000"/>
              <a:gd name="connsiteX50" fmla="*/ 3546 w 10000"/>
              <a:gd name="connsiteY50" fmla="*/ 977 h 10000"/>
              <a:gd name="connsiteX51" fmla="*/ 3546 w 10000"/>
              <a:gd name="connsiteY51" fmla="*/ 1117 h 10000"/>
              <a:gd name="connsiteX52" fmla="*/ 3323 w 10000"/>
              <a:gd name="connsiteY52" fmla="*/ 1117 h 10000"/>
              <a:gd name="connsiteX53" fmla="*/ 3096 w 10000"/>
              <a:gd name="connsiteY53" fmla="*/ 1257 h 10000"/>
              <a:gd name="connsiteX54" fmla="*/ 3096 w 10000"/>
              <a:gd name="connsiteY54" fmla="*/ 1396 h 10000"/>
              <a:gd name="connsiteX55" fmla="*/ 2874 w 10000"/>
              <a:gd name="connsiteY55" fmla="*/ 1536 h 10000"/>
              <a:gd name="connsiteX56" fmla="*/ 2654 w 10000"/>
              <a:gd name="connsiteY56" fmla="*/ 1798 h 10000"/>
              <a:gd name="connsiteX57" fmla="*/ 2429 w 10000"/>
              <a:gd name="connsiteY57" fmla="*/ 2216 h 10000"/>
              <a:gd name="connsiteX58" fmla="*/ 2230 w 10000"/>
              <a:gd name="connsiteY58" fmla="*/ 2635 h 10000"/>
              <a:gd name="connsiteX59" fmla="*/ 2007 w 10000"/>
              <a:gd name="connsiteY59" fmla="*/ 3054 h 10000"/>
              <a:gd name="connsiteX60" fmla="*/ 1786 w 10000"/>
              <a:gd name="connsiteY60" fmla="*/ 3613 h 10000"/>
              <a:gd name="connsiteX61" fmla="*/ 1564 w 10000"/>
              <a:gd name="connsiteY61" fmla="*/ 4171 h 10000"/>
              <a:gd name="connsiteX62" fmla="*/ 1339 w 10000"/>
              <a:gd name="connsiteY62" fmla="*/ 4729 h 10000"/>
              <a:gd name="connsiteX63" fmla="*/ 1339 w 10000"/>
              <a:gd name="connsiteY63" fmla="*/ 5271 h 10000"/>
              <a:gd name="connsiteX64" fmla="*/ 1339 w 10000"/>
              <a:gd name="connsiteY64" fmla="*/ 5689 h 10000"/>
              <a:gd name="connsiteX65" fmla="*/ 1118 w 10000"/>
              <a:gd name="connsiteY65" fmla="*/ 6248 h 10000"/>
              <a:gd name="connsiteX66" fmla="*/ 1118 w 10000"/>
              <a:gd name="connsiteY66" fmla="*/ 6667 h 10000"/>
              <a:gd name="connsiteX67" fmla="*/ 1118 w 10000"/>
              <a:gd name="connsiteY67" fmla="*/ 6946 h 10000"/>
              <a:gd name="connsiteX68" fmla="*/ 1118 w 10000"/>
              <a:gd name="connsiteY68" fmla="*/ 7365 h 10000"/>
              <a:gd name="connsiteX69" fmla="*/ 1339 w 10000"/>
              <a:gd name="connsiteY69" fmla="*/ 7644 h 10000"/>
              <a:gd name="connsiteX70" fmla="*/ 1339 w 10000"/>
              <a:gd name="connsiteY70" fmla="*/ 7784 h 10000"/>
              <a:gd name="connsiteX71" fmla="*/ 1564 w 10000"/>
              <a:gd name="connsiteY71" fmla="*/ 8063 h 10000"/>
              <a:gd name="connsiteX72" fmla="*/ 1786 w 10000"/>
              <a:gd name="connsiteY72" fmla="*/ 8202 h 10000"/>
              <a:gd name="connsiteX73" fmla="*/ 2007 w 10000"/>
              <a:gd name="connsiteY73" fmla="*/ 8342 h 10000"/>
              <a:gd name="connsiteX74" fmla="*/ 2874 w 10000"/>
              <a:gd name="connsiteY74" fmla="*/ 8604 h 10000"/>
              <a:gd name="connsiteX75" fmla="*/ 3323 w 10000"/>
              <a:gd name="connsiteY75" fmla="*/ 8743 h 10000"/>
              <a:gd name="connsiteX76" fmla="*/ 3767 w 10000"/>
              <a:gd name="connsiteY76" fmla="*/ 8743 h 10000"/>
              <a:gd name="connsiteX77" fmla="*/ 4220 w 10000"/>
              <a:gd name="connsiteY77" fmla="*/ 8883 h 10000"/>
              <a:gd name="connsiteX78" fmla="*/ 4887 w 10000"/>
              <a:gd name="connsiteY78" fmla="*/ 8883 h 10000"/>
              <a:gd name="connsiteX79" fmla="*/ 5332 w 10000"/>
              <a:gd name="connsiteY79" fmla="*/ 8743 h 10000"/>
              <a:gd name="connsiteX80" fmla="*/ 6005 w 10000"/>
              <a:gd name="connsiteY80" fmla="*/ 8743 h 10000"/>
              <a:gd name="connsiteX81" fmla="*/ 6675 w 10000"/>
              <a:gd name="connsiteY81" fmla="*/ 8604 h 10000"/>
              <a:gd name="connsiteX82" fmla="*/ 7122 w 10000"/>
              <a:gd name="connsiteY82" fmla="*/ 8604 h 10000"/>
              <a:gd name="connsiteX83" fmla="*/ 7567 w 10000"/>
              <a:gd name="connsiteY83" fmla="*/ 8342 h 10000"/>
              <a:gd name="connsiteX84" fmla="*/ 7766 w 10000"/>
              <a:gd name="connsiteY84" fmla="*/ 8202 h 10000"/>
              <a:gd name="connsiteX85" fmla="*/ 7986 w 10000"/>
              <a:gd name="connsiteY85" fmla="*/ 7923 h 10000"/>
              <a:gd name="connsiteX86" fmla="*/ 8210 w 10000"/>
              <a:gd name="connsiteY86" fmla="*/ 7644 h 10000"/>
              <a:gd name="connsiteX87" fmla="*/ 8436 w 10000"/>
              <a:gd name="connsiteY87" fmla="*/ 7086 h 10000"/>
              <a:gd name="connsiteX88" fmla="*/ 8436 w 10000"/>
              <a:gd name="connsiteY88" fmla="*/ 6527 h 10000"/>
              <a:gd name="connsiteX89" fmla="*/ 8659 w 10000"/>
              <a:gd name="connsiteY89" fmla="*/ 6248 h 10000"/>
              <a:gd name="connsiteX90" fmla="*/ 8659 w 10000"/>
              <a:gd name="connsiteY90" fmla="*/ 5969 h 10000"/>
              <a:gd name="connsiteX91" fmla="*/ 8659 w 10000"/>
              <a:gd name="connsiteY91" fmla="*/ 5829 h 10000"/>
              <a:gd name="connsiteX92" fmla="*/ 8883 w 10000"/>
              <a:gd name="connsiteY92" fmla="*/ 5689 h 10000"/>
              <a:gd name="connsiteX93" fmla="*/ 8883 w 10000"/>
              <a:gd name="connsiteY93" fmla="*/ 5550 h 10000"/>
              <a:gd name="connsiteX94" fmla="*/ 8883 w 10000"/>
              <a:gd name="connsiteY94" fmla="*/ 5410 h 10000"/>
              <a:gd name="connsiteX95" fmla="*/ 8883 w 10000"/>
              <a:gd name="connsiteY95" fmla="*/ 5410 h 10000"/>
              <a:gd name="connsiteX96" fmla="*/ 9107 w 10000"/>
              <a:gd name="connsiteY96" fmla="*/ 5410 h 10000"/>
              <a:gd name="connsiteX97" fmla="*/ 9107 w 10000"/>
              <a:gd name="connsiteY97" fmla="*/ 5410 h 10000"/>
              <a:gd name="connsiteX98" fmla="*/ 9107 w 10000"/>
              <a:gd name="connsiteY98" fmla="*/ 5550 h 10000"/>
              <a:gd name="connsiteX99" fmla="*/ 9330 w 10000"/>
              <a:gd name="connsiteY99" fmla="*/ 5689 h 10000"/>
              <a:gd name="connsiteX100" fmla="*/ 9330 w 10000"/>
              <a:gd name="connsiteY100" fmla="*/ 5829 h 10000"/>
              <a:gd name="connsiteX101" fmla="*/ 9330 w 10000"/>
              <a:gd name="connsiteY101" fmla="*/ 6108 h 10000"/>
              <a:gd name="connsiteX102" fmla="*/ 9330 w 10000"/>
              <a:gd name="connsiteY102" fmla="*/ 6387 h 10000"/>
              <a:gd name="connsiteX103" fmla="*/ 9330 w 10000"/>
              <a:gd name="connsiteY103" fmla="*/ 6667 h 10000"/>
              <a:gd name="connsiteX104" fmla="*/ 9550 w 10000"/>
              <a:gd name="connsiteY104" fmla="*/ 7225 h 10000"/>
              <a:gd name="connsiteX105" fmla="*/ 9550 w 10000"/>
              <a:gd name="connsiteY105" fmla="*/ 7644 h 10000"/>
              <a:gd name="connsiteX106" fmla="*/ 9778 w 10000"/>
              <a:gd name="connsiteY106" fmla="*/ 8063 h 10000"/>
              <a:gd name="connsiteX107" fmla="*/ 10000 w 10000"/>
              <a:gd name="connsiteY107" fmla="*/ 8342 h 10000"/>
              <a:gd name="connsiteX108" fmla="*/ 10000 w 10000"/>
              <a:gd name="connsiteY108" fmla="*/ 8604 h 10000"/>
              <a:gd name="connsiteX109" fmla="*/ 10000 w 10000"/>
              <a:gd name="connsiteY109" fmla="*/ 8743 h 10000"/>
              <a:gd name="connsiteX110" fmla="*/ 10000 w 10000"/>
              <a:gd name="connsiteY110" fmla="*/ 8883 h 10000"/>
              <a:gd name="connsiteX111" fmla="*/ 9778 w 10000"/>
              <a:gd name="connsiteY111" fmla="*/ 8883 h 10000"/>
              <a:gd name="connsiteX112" fmla="*/ 9550 w 10000"/>
              <a:gd name="connsiteY112" fmla="*/ 9023 h 10000"/>
              <a:gd name="connsiteX113" fmla="*/ 9330 w 10000"/>
              <a:gd name="connsiteY113" fmla="*/ 9162 h 10000"/>
              <a:gd name="connsiteX114" fmla="*/ 9107 w 10000"/>
              <a:gd name="connsiteY114" fmla="*/ 9302 h 10000"/>
              <a:gd name="connsiteX115" fmla="*/ 8659 w 10000"/>
              <a:gd name="connsiteY115" fmla="*/ 9442 h 10000"/>
              <a:gd name="connsiteX116" fmla="*/ 7766 w 10000"/>
              <a:gd name="connsiteY116" fmla="*/ 9721 h 10000"/>
              <a:gd name="connsiteX117" fmla="*/ 6899 w 10000"/>
              <a:gd name="connsiteY117" fmla="*/ 9860 h 10000"/>
              <a:gd name="connsiteX118" fmla="*/ 6231 w 10000"/>
              <a:gd name="connsiteY118" fmla="*/ 9860 h 10000"/>
              <a:gd name="connsiteX119" fmla="*/ 5332 w 10000"/>
              <a:gd name="connsiteY119" fmla="*/ 10000 h 10000"/>
              <a:gd name="connsiteX120" fmla="*/ 5332 w 10000"/>
              <a:gd name="connsiteY12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671 w 10000"/>
              <a:gd name="connsiteY35" fmla="*/ 558 h 10000"/>
              <a:gd name="connsiteX36" fmla="*/ 1118 w 10000"/>
              <a:gd name="connsiteY36" fmla="*/ 419 h 10000"/>
              <a:gd name="connsiteX37" fmla="*/ 1339 w 10000"/>
              <a:gd name="connsiteY37" fmla="*/ 279 h 10000"/>
              <a:gd name="connsiteX38" fmla="*/ 1564 w 10000"/>
              <a:gd name="connsiteY38" fmla="*/ 140 h 10000"/>
              <a:gd name="connsiteX39" fmla="*/ 1564 w 10000"/>
              <a:gd name="connsiteY39" fmla="*/ 0 h 10000"/>
              <a:gd name="connsiteX40" fmla="*/ 1786 w 10000"/>
              <a:gd name="connsiteY40" fmla="*/ 0 h 10000"/>
              <a:gd name="connsiteX41" fmla="*/ 2007 w 10000"/>
              <a:gd name="connsiteY41" fmla="*/ 0 h 10000"/>
              <a:gd name="connsiteX42" fmla="*/ 2230 w 10000"/>
              <a:gd name="connsiteY42" fmla="*/ 0 h 10000"/>
              <a:gd name="connsiteX43" fmla="*/ 2429 w 10000"/>
              <a:gd name="connsiteY43" fmla="*/ 140 h 10000"/>
              <a:gd name="connsiteX44" fmla="*/ 2654 w 10000"/>
              <a:gd name="connsiteY44" fmla="*/ 140 h 10000"/>
              <a:gd name="connsiteX45" fmla="*/ 2874 w 10000"/>
              <a:gd name="connsiteY45" fmla="*/ 419 h 10000"/>
              <a:gd name="connsiteX46" fmla="*/ 3096 w 10000"/>
              <a:gd name="connsiteY46" fmla="*/ 558 h 10000"/>
              <a:gd name="connsiteX47" fmla="*/ 3323 w 10000"/>
              <a:gd name="connsiteY47" fmla="*/ 698 h 10000"/>
              <a:gd name="connsiteX48" fmla="*/ 3546 w 10000"/>
              <a:gd name="connsiteY48" fmla="*/ 838 h 10000"/>
              <a:gd name="connsiteX49" fmla="*/ 3546 w 10000"/>
              <a:gd name="connsiteY49" fmla="*/ 977 h 10000"/>
              <a:gd name="connsiteX50" fmla="*/ 3546 w 10000"/>
              <a:gd name="connsiteY50" fmla="*/ 1117 h 10000"/>
              <a:gd name="connsiteX51" fmla="*/ 3323 w 10000"/>
              <a:gd name="connsiteY51" fmla="*/ 1117 h 10000"/>
              <a:gd name="connsiteX52" fmla="*/ 3096 w 10000"/>
              <a:gd name="connsiteY52" fmla="*/ 1257 h 10000"/>
              <a:gd name="connsiteX53" fmla="*/ 3096 w 10000"/>
              <a:gd name="connsiteY53" fmla="*/ 1396 h 10000"/>
              <a:gd name="connsiteX54" fmla="*/ 2874 w 10000"/>
              <a:gd name="connsiteY54" fmla="*/ 1536 h 10000"/>
              <a:gd name="connsiteX55" fmla="*/ 2654 w 10000"/>
              <a:gd name="connsiteY55" fmla="*/ 1798 h 10000"/>
              <a:gd name="connsiteX56" fmla="*/ 2429 w 10000"/>
              <a:gd name="connsiteY56" fmla="*/ 2216 h 10000"/>
              <a:gd name="connsiteX57" fmla="*/ 2230 w 10000"/>
              <a:gd name="connsiteY57" fmla="*/ 2635 h 10000"/>
              <a:gd name="connsiteX58" fmla="*/ 2007 w 10000"/>
              <a:gd name="connsiteY58" fmla="*/ 3054 h 10000"/>
              <a:gd name="connsiteX59" fmla="*/ 1786 w 10000"/>
              <a:gd name="connsiteY59" fmla="*/ 3613 h 10000"/>
              <a:gd name="connsiteX60" fmla="*/ 1564 w 10000"/>
              <a:gd name="connsiteY60" fmla="*/ 4171 h 10000"/>
              <a:gd name="connsiteX61" fmla="*/ 1339 w 10000"/>
              <a:gd name="connsiteY61" fmla="*/ 4729 h 10000"/>
              <a:gd name="connsiteX62" fmla="*/ 1339 w 10000"/>
              <a:gd name="connsiteY62" fmla="*/ 5271 h 10000"/>
              <a:gd name="connsiteX63" fmla="*/ 1339 w 10000"/>
              <a:gd name="connsiteY63" fmla="*/ 5689 h 10000"/>
              <a:gd name="connsiteX64" fmla="*/ 1118 w 10000"/>
              <a:gd name="connsiteY64" fmla="*/ 6248 h 10000"/>
              <a:gd name="connsiteX65" fmla="*/ 1118 w 10000"/>
              <a:gd name="connsiteY65" fmla="*/ 6667 h 10000"/>
              <a:gd name="connsiteX66" fmla="*/ 1118 w 10000"/>
              <a:gd name="connsiteY66" fmla="*/ 6946 h 10000"/>
              <a:gd name="connsiteX67" fmla="*/ 1118 w 10000"/>
              <a:gd name="connsiteY67" fmla="*/ 7365 h 10000"/>
              <a:gd name="connsiteX68" fmla="*/ 1339 w 10000"/>
              <a:gd name="connsiteY68" fmla="*/ 7644 h 10000"/>
              <a:gd name="connsiteX69" fmla="*/ 1339 w 10000"/>
              <a:gd name="connsiteY69" fmla="*/ 7784 h 10000"/>
              <a:gd name="connsiteX70" fmla="*/ 1564 w 10000"/>
              <a:gd name="connsiteY70" fmla="*/ 8063 h 10000"/>
              <a:gd name="connsiteX71" fmla="*/ 1786 w 10000"/>
              <a:gd name="connsiteY71" fmla="*/ 8202 h 10000"/>
              <a:gd name="connsiteX72" fmla="*/ 2007 w 10000"/>
              <a:gd name="connsiteY72" fmla="*/ 8342 h 10000"/>
              <a:gd name="connsiteX73" fmla="*/ 2874 w 10000"/>
              <a:gd name="connsiteY73" fmla="*/ 8604 h 10000"/>
              <a:gd name="connsiteX74" fmla="*/ 3323 w 10000"/>
              <a:gd name="connsiteY74" fmla="*/ 8743 h 10000"/>
              <a:gd name="connsiteX75" fmla="*/ 3767 w 10000"/>
              <a:gd name="connsiteY75" fmla="*/ 8743 h 10000"/>
              <a:gd name="connsiteX76" fmla="*/ 4220 w 10000"/>
              <a:gd name="connsiteY76" fmla="*/ 8883 h 10000"/>
              <a:gd name="connsiteX77" fmla="*/ 4887 w 10000"/>
              <a:gd name="connsiteY77" fmla="*/ 8883 h 10000"/>
              <a:gd name="connsiteX78" fmla="*/ 5332 w 10000"/>
              <a:gd name="connsiteY78" fmla="*/ 8743 h 10000"/>
              <a:gd name="connsiteX79" fmla="*/ 6005 w 10000"/>
              <a:gd name="connsiteY79" fmla="*/ 8743 h 10000"/>
              <a:gd name="connsiteX80" fmla="*/ 6675 w 10000"/>
              <a:gd name="connsiteY80" fmla="*/ 8604 h 10000"/>
              <a:gd name="connsiteX81" fmla="*/ 7122 w 10000"/>
              <a:gd name="connsiteY81" fmla="*/ 8604 h 10000"/>
              <a:gd name="connsiteX82" fmla="*/ 7567 w 10000"/>
              <a:gd name="connsiteY82" fmla="*/ 8342 h 10000"/>
              <a:gd name="connsiteX83" fmla="*/ 7766 w 10000"/>
              <a:gd name="connsiteY83" fmla="*/ 8202 h 10000"/>
              <a:gd name="connsiteX84" fmla="*/ 7986 w 10000"/>
              <a:gd name="connsiteY84" fmla="*/ 7923 h 10000"/>
              <a:gd name="connsiteX85" fmla="*/ 8210 w 10000"/>
              <a:gd name="connsiteY85" fmla="*/ 7644 h 10000"/>
              <a:gd name="connsiteX86" fmla="*/ 8436 w 10000"/>
              <a:gd name="connsiteY86" fmla="*/ 7086 h 10000"/>
              <a:gd name="connsiteX87" fmla="*/ 8436 w 10000"/>
              <a:gd name="connsiteY87" fmla="*/ 6527 h 10000"/>
              <a:gd name="connsiteX88" fmla="*/ 8659 w 10000"/>
              <a:gd name="connsiteY88" fmla="*/ 6248 h 10000"/>
              <a:gd name="connsiteX89" fmla="*/ 8659 w 10000"/>
              <a:gd name="connsiteY89" fmla="*/ 5969 h 10000"/>
              <a:gd name="connsiteX90" fmla="*/ 8659 w 10000"/>
              <a:gd name="connsiteY90" fmla="*/ 5829 h 10000"/>
              <a:gd name="connsiteX91" fmla="*/ 8883 w 10000"/>
              <a:gd name="connsiteY91" fmla="*/ 5689 h 10000"/>
              <a:gd name="connsiteX92" fmla="*/ 8883 w 10000"/>
              <a:gd name="connsiteY92" fmla="*/ 5550 h 10000"/>
              <a:gd name="connsiteX93" fmla="*/ 8883 w 10000"/>
              <a:gd name="connsiteY93" fmla="*/ 5410 h 10000"/>
              <a:gd name="connsiteX94" fmla="*/ 8883 w 10000"/>
              <a:gd name="connsiteY94" fmla="*/ 5410 h 10000"/>
              <a:gd name="connsiteX95" fmla="*/ 9107 w 10000"/>
              <a:gd name="connsiteY95" fmla="*/ 5410 h 10000"/>
              <a:gd name="connsiteX96" fmla="*/ 9107 w 10000"/>
              <a:gd name="connsiteY96" fmla="*/ 5410 h 10000"/>
              <a:gd name="connsiteX97" fmla="*/ 9107 w 10000"/>
              <a:gd name="connsiteY97" fmla="*/ 5550 h 10000"/>
              <a:gd name="connsiteX98" fmla="*/ 9330 w 10000"/>
              <a:gd name="connsiteY98" fmla="*/ 5689 h 10000"/>
              <a:gd name="connsiteX99" fmla="*/ 9330 w 10000"/>
              <a:gd name="connsiteY99" fmla="*/ 5829 h 10000"/>
              <a:gd name="connsiteX100" fmla="*/ 9330 w 10000"/>
              <a:gd name="connsiteY100" fmla="*/ 6108 h 10000"/>
              <a:gd name="connsiteX101" fmla="*/ 9330 w 10000"/>
              <a:gd name="connsiteY101" fmla="*/ 6387 h 10000"/>
              <a:gd name="connsiteX102" fmla="*/ 9330 w 10000"/>
              <a:gd name="connsiteY102" fmla="*/ 6667 h 10000"/>
              <a:gd name="connsiteX103" fmla="*/ 9550 w 10000"/>
              <a:gd name="connsiteY103" fmla="*/ 7225 h 10000"/>
              <a:gd name="connsiteX104" fmla="*/ 9550 w 10000"/>
              <a:gd name="connsiteY104" fmla="*/ 7644 h 10000"/>
              <a:gd name="connsiteX105" fmla="*/ 9778 w 10000"/>
              <a:gd name="connsiteY105" fmla="*/ 8063 h 10000"/>
              <a:gd name="connsiteX106" fmla="*/ 10000 w 10000"/>
              <a:gd name="connsiteY106" fmla="*/ 8342 h 10000"/>
              <a:gd name="connsiteX107" fmla="*/ 10000 w 10000"/>
              <a:gd name="connsiteY107" fmla="*/ 8604 h 10000"/>
              <a:gd name="connsiteX108" fmla="*/ 10000 w 10000"/>
              <a:gd name="connsiteY108" fmla="*/ 8743 h 10000"/>
              <a:gd name="connsiteX109" fmla="*/ 10000 w 10000"/>
              <a:gd name="connsiteY109" fmla="*/ 8883 h 10000"/>
              <a:gd name="connsiteX110" fmla="*/ 9778 w 10000"/>
              <a:gd name="connsiteY110" fmla="*/ 8883 h 10000"/>
              <a:gd name="connsiteX111" fmla="*/ 9550 w 10000"/>
              <a:gd name="connsiteY111" fmla="*/ 9023 h 10000"/>
              <a:gd name="connsiteX112" fmla="*/ 9330 w 10000"/>
              <a:gd name="connsiteY112" fmla="*/ 9162 h 10000"/>
              <a:gd name="connsiteX113" fmla="*/ 9107 w 10000"/>
              <a:gd name="connsiteY113" fmla="*/ 9302 h 10000"/>
              <a:gd name="connsiteX114" fmla="*/ 8659 w 10000"/>
              <a:gd name="connsiteY114" fmla="*/ 9442 h 10000"/>
              <a:gd name="connsiteX115" fmla="*/ 7766 w 10000"/>
              <a:gd name="connsiteY115" fmla="*/ 9721 h 10000"/>
              <a:gd name="connsiteX116" fmla="*/ 6899 w 10000"/>
              <a:gd name="connsiteY116" fmla="*/ 9860 h 10000"/>
              <a:gd name="connsiteX117" fmla="*/ 6231 w 10000"/>
              <a:gd name="connsiteY117" fmla="*/ 9860 h 10000"/>
              <a:gd name="connsiteX118" fmla="*/ 5332 w 10000"/>
              <a:gd name="connsiteY118" fmla="*/ 10000 h 10000"/>
              <a:gd name="connsiteX119" fmla="*/ 5332 w 10000"/>
              <a:gd name="connsiteY11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558 h 10000"/>
              <a:gd name="connsiteX35" fmla="*/ 1118 w 10000"/>
              <a:gd name="connsiteY35" fmla="*/ 419 h 10000"/>
              <a:gd name="connsiteX36" fmla="*/ 1339 w 10000"/>
              <a:gd name="connsiteY36" fmla="*/ 279 h 10000"/>
              <a:gd name="connsiteX37" fmla="*/ 1564 w 10000"/>
              <a:gd name="connsiteY37" fmla="*/ 140 h 10000"/>
              <a:gd name="connsiteX38" fmla="*/ 1564 w 10000"/>
              <a:gd name="connsiteY38" fmla="*/ 0 h 10000"/>
              <a:gd name="connsiteX39" fmla="*/ 1786 w 10000"/>
              <a:gd name="connsiteY39" fmla="*/ 0 h 10000"/>
              <a:gd name="connsiteX40" fmla="*/ 2007 w 10000"/>
              <a:gd name="connsiteY40" fmla="*/ 0 h 10000"/>
              <a:gd name="connsiteX41" fmla="*/ 2230 w 10000"/>
              <a:gd name="connsiteY41" fmla="*/ 0 h 10000"/>
              <a:gd name="connsiteX42" fmla="*/ 2429 w 10000"/>
              <a:gd name="connsiteY42" fmla="*/ 140 h 10000"/>
              <a:gd name="connsiteX43" fmla="*/ 2654 w 10000"/>
              <a:gd name="connsiteY43" fmla="*/ 140 h 10000"/>
              <a:gd name="connsiteX44" fmla="*/ 2874 w 10000"/>
              <a:gd name="connsiteY44" fmla="*/ 419 h 10000"/>
              <a:gd name="connsiteX45" fmla="*/ 3096 w 10000"/>
              <a:gd name="connsiteY45" fmla="*/ 558 h 10000"/>
              <a:gd name="connsiteX46" fmla="*/ 3323 w 10000"/>
              <a:gd name="connsiteY46" fmla="*/ 698 h 10000"/>
              <a:gd name="connsiteX47" fmla="*/ 3546 w 10000"/>
              <a:gd name="connsiteY47" fmla="*/ 838 h 10000"/>
              <a:gd name="connsiteX48" fmla="*/ 3546 w 10000"/>
              <a:gd name="connsiteY48" fmla="*/ 977 h 10000"/>
              <a:gd name="connsiteX49" fmla="*/ 3546 w 10000"/>
              <a:gd name="connsiteY49" fmla="*/ 1117 h 10000"/>
              <a:gd name="connsiteX50" fmla="*/ 3323 w 10000"/>
              <a:gd name="connsiteY50" fmla="*/ 1117 h 10000"/>
              <a:gd name="connsiteX51" fmla="*/ 3096 w 10000"/>
              <a:gd name="connsiteY51" fmla="*/ 1257 h 10000"/>
              <a:gd name="connsiteX52" fmla="*/ 3096 w 10000"/>
              <a:gd name="connsiteY52" fmla="*/ 1396 h 10000"/>
              <a:gd name="connsiteX53" fmla="*/ 2874 w 10000"/>
              <a:gd name="connsiteY53" fmla="*/ 1536 h 10000"/>
              <a:gd name="connsiteX54" fmla="*/ 2654 w 10000"/>
              <a:gd name="connsiteY54" fmla="*/ 1798 h 10000"/>
              <a:gd name="connsiteX55" fmla="*/ 2429 w 10000"/>
              <a:gd name="connsiteY55" fmla="*/ 2216 h 10000"/>
              <a:gd name="connsiteX56" fmla="*/ 2230 w 10000"/>
              <a:gd name="connsiteY56" fmla="*/ 2635 h 10000"/>
              <a:gd name="connsiteX57" fmla="*/ 2007 w 10000"/>
              <a:gd name="connsiteY57" fmla="*/ 3054 h 10000"/>
              <a:gd name="connsiteX58" fmla="*/ 1786 w 10000"/>
              <a:gd name="connsiteY58" fmla="*/ 3613 h 10000"/>
              <a:gd name="connsiteX59" fmla="*/ 1564 w 10000"/>
              <a:gd name="connsiteY59" fmla="*/ 4171 h 10000"/>
              <a:gd name="connsiteX60" fmla="*/ 1339 w 10000"/>
              <a:gd name="connsiteY60" fmla="*/ 4729 h 10000"/>
              <a:gd name="connsiteX61" fmla="*/ 1339 w 10000"/>
              <a:gd name="connsiteY61" fmla="*/ 5271 h 10000"/>
              <a:gd name="connsiteX62" fmla="*/ 1339 w 10000"/>
              <a:gd name="connsiteY62" fmla="*/ 5689 h 10000"/>
              <a:gd name="connsiteX63" fmla="*/ 1118 w 10000"/>
              <a:gd name="connsiteY63" fmla="*/ 6248 h 10000"/>
              <a:gd name="connsiteX64" fmla="*/ 1118 w 10000"/>
              <a:gd name="connsiteY64" fmla="*/ 6667 h 10000"/>
              <a:gd name="connsiteX65" fmla="*/ 1118 w 10000"/>
              <a:gd name="connsiteY65" fmla="*/ 6946 h 10000"/>
              <a:gd name="connsiteX66" fmla="*/ 1118 w 10000"/>
              <a:gd name="connsiteY66" fmla="*/ 7365 h 10000"/>
              <a:gd name="connsiteX67" fmla="*/ 1339 w 10000"/>
              <a:gd name="connsiteY67" fmla="*/ 7644 h 10000"/>
              <a:gd name="connsiteX68" fmla="*/ 1339 w 10000"/>
              <a:gd name="connsiteY68" fmla="*/ 7784 h 10000"/>
              <a:gd name="connsiteX69" fmla="*/ 1564 w 10000"/>
              <a:gd name="connsiteY69" fmla="*/ 8063 h 10000"/>
              <a:gd name="connsiteX70" fmla="*/ 1786 w 10000"/>
              <a:gd name="connsiteY70" fmla="*/ 8202 h 10000"/>
              <a:gd name="connsiteX71" fmla="*/ 2007 w 10000"/>
              <a:gd name="connsiteY71" fmla="*/ 8342 h 10000"/>
              <a:gd name="connsiteX72" fmla="*/ 2874 w 10000"/>
              <a:gd name="connsiteY72" fmla="*/ 8604 h 10000"/>
              <a:gd name="connsiteX73" fmla="*/ 3323 w 10000"/>
              <a:gd name="connsiteY73" fmla="*/ 8743 h 10000"/>
              <a:gd name="connsiteX74" fmla="*/ 3767 w 10000"/>
              <a:gd name="connsiteY74" fmla="*/ 8743 h 10000"/>
              <a:gd name="connsiteX75" fmla="*/ 4220 w 10000"/>
              <a:gd name="connsiteY75" fmla="*/ 8883 h 10000"/>
              <a:gd name="connsiteX76" fmla="*/ 4887 w 10000"/>
              <a:gd name="connsiteY76" fmla="*/ 8883 h 10000"/>
              <a:gd name="connsiteX77" fmla="*/ 5332 w 10000"/>
              <a:gd name="connsiteY77" fmla="*/ 8743 h 10000"/>
              <a:gd name="connsiteX78" fmla="*/ 6005 w 10000"/>
              <a:gd name="connsiteY78" fmla="*/ 8743 h 10000"/>
              <a:gd name="connsiteX79" fmla="*/ 6675 w 10000"/>
              <a:gd name="connsiteY79" fmla="*/ 8604 h 10000"/>
              <a:gd name="connsiteX80" fmla="*/ 7122 w 10000"/>
              <a:gd name="connsiteY80" fmla="*/ 8604 h 10000"/>
              <a:gd name="connsiteX81" fmla="*/ 7567 w 10000"/>
              <a:gd name="connsiteY81" fmla="*/ 8342 h 10000"/>
              <a:gd name="connsiteX82" fmla="*/ 7766 w 10000"/>
              <a:gd name="connsiteY82" fmla="*/ 8202 h 10000"/>
              <a:gd name="connsiteX83" fmla="*/ 7986 w 10000"/>
              <a:gd name="connsiteY83" fmla="*/ 7923 h 10000"/>
              <a:gd name="connsiteX84" fmla="*/ 8210 w 10000"/>
              <a:gd name="connsiteY84" fmla="*/ 7644 h 10000"/>
              <a:gd name="connsiteX85" fmla="*/ 8436 w 10000"/>
              <a:gd name="connsiteY85" fmla="*/ 7086 h 10000"/>
              <a:gd name="connsiteX86" fmla="*/ 8436 w 10000"/>
              <a:gd name="connsiteY86" fmla="*/ 6527 h 10000"/>
              <a:gd name="connsiteX87" fmla="*/ 8659 w 10000"/>
              <a:gd name="connsiteY87" fmla="*/ 6248 h 10000"/>
              <a:gd name="connsiteX88" fmla="*/ 8659 w 10000"/>
              <a:gd name="connsiteY88" fmla="*/ 5969 h 10000"/>
              <a:gd name="connsiteX89" fmla="*/ 8659 w 10000"/>
              <a:gd name="connsiteY89" fmla="*/ 5829 h 10000"/>
              <a:gd name="connsiteX90" fmla="*/ 8883 w 10000"/>
              <a:gd name="connsiteY90" fmla="*/ 5689 h 10000"/>
              <a:gd name="connsiteX91" fmla="*/ 8883 w 10000"/>
              <a:gd name="connsiteY91" fmla="*/ 5550 h 10000"/>
              <a:gd name="connsiteX92" fmla="*/ 8883 w 10000"/>
              <a:gd name="connsiteY92" fmla="*/ 5410 h 10000"/>
              <a:gd name="connsiteX93" fmla="*/ 8883 w 10000"/>
              <a:gd name="connsiteY93" fmla="*/ 5410 h 10000"/>
              <a:gd name="connsiteX94" fmla="*/ 9107 w 10000"/>
              <a:gd name="connsiteY94" fmla="*/ 5410 h 10000"/>
              <a:gd name="connsiteX95" fmla="*/ 9107 w 10000"/>
              <a:gd name="connsiteY95" fmla="*/ 5410 h 10000"/>
              <a:gd name="connsiteX96" fmla="*/ 9107 w 10000"/>
              <a:gd name="connsiteY96" fmla="*/ 5550 h 10000"/>
              <a:gd name="connsiteX97" fmla="*/ 9330 w 10000"/>
              <a:gd name="connsiteY97" fmla="*/ 5689 h 10000"/>
              <a:gd name="connsiteX98" fmla="*/ 9330 w 10000"/>
              <a:gd name="connsiteY98" fmla="*/ 5829 h 10000"/>
              <a:gd name="connsiteX99" fmla="*/ 9330 w 10000"/>
              <a:gd name="connsiteY99" fmla="*/ 6108 h 10000"/>
              <a:gd name="connsiteX100" fmla="*/ 9330 w 10000"/>
              <a:gd name="connsiteY100" fmla="*/ 6387 h 10000"/>
              <a:gd name="connsiteX101" fmla="*/ 9330 w 10000"/>
              <a:gd name="connsiteY101" fmla="*/ 6667 h 10000"/>
              <a:gd name="connsiteX102" fmla="*/ 9550 w 10000"/>
              <a:gd name="connsiteY102" fmla="*/ 7225 h 10000"/>
              <a:gd name="connsiteX103" fmla="*/ 9550 w 10000"/>
              <a:gd name="connsiteY103" fmla="*/ 7644 h 10000"/>
              <a:gd name="connsiteX104" fmla="*/ 9778 w 10000"/>
              <a:gd name="connsiteY104" fmla="*/ 8063 h 10000"/>
              <a:gd name="connsiteX105" fmla="*/ 10000 w 10000"/>
              <a:gd name="connsiteY105" fmla="*/ 8342 h 10000"/>
              <a:gd name="connsiteX106" fmla="*/ 10000 w 10000"/>
              <a:gd name="connsiteY106" fmla="*/ 8604 h 10000"/>
              <a:gd name="connsiteX107" fmla="*/ 10000 w 10000"/>
              <a:gd name="connsiteY107" fmla="*/ 8743 h 10000"/>
              <a:gd name="connsiteX108" fmla="*/ 10000 w 10000"/>
              <a:gd name="connsiteY108" fmla="*/ 8883 h 10000"/>
              <a:gd name="connsiteX109" fmla="*/ 9778 w 10000"/>
              <a:gd name="connsiteY109" fmla="*/ 8883 h 10000"/>
              <a:gd name="connsiteX110" fmla="*/ 9550 w 10000"/>
              <a:gd name="connsiteY110" fmla="*/ 9023 h 10000"/>
              <a:gd name="connsiteX111" fmla="*/ 9330 w 10000"/>
              <a:gd name="connsiteY111" fmla="*/ 9162 h 10000"/>
              <a:gd name="connsiteX112" fmla="*/ 9107 w 10000"/>
              <a:gd name="connsiteY112" fmla="*/ 9302 h 10000"/>
              <a:gd name="connsiteX113" fmla="*/ 8659 w 10000"/>
              <a:gd name="connsiteY113" fmla="*/ 9442 h 10000"/>
              <a:gd name="connsiteX114" fmla="*/ 7766 w 10000"/>
              <a:gd name="connsiteY114" fmla="*/ 9721 h 10000"/>
              <a:gd name="connsiteX115" fmla="*/ 6899 w 10000"/>
              <a:gd name="connsiteY115" fmla="*/ 9860 h 10000"/>
              <a:gd name="connsiteX116" fmla="*/ 6231 w 10000"/>
              <a:gd name="connsiteY116" fmla="*/ 9860 h 10000"/>
              <a:gd name="connsiteX117" fmla="*/ 5332 w 10000"/>
              <a:gd name="connsiteY117" fmla="*/ 10000 h 10000"/>
              <a:gd name="connsiteX118" fmla="*/ 5332 w 10000"/>
              <a:gd name="connsiteY11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339 w 10000"/>
              <a:gd name="connsiteY35" fmla="*/ 279 h 10000"/>
              <a:gd name="connsiteX36" fmla="*/ 1564 w 10000"/>
              <a:gd name="connsiteY36" fmla="*/ 140 h 10000"/>
              <a:gd name="connsiteX37" fmla="*/ 1564 w 10000"/>
              <a:gd name="connsiteY37" fmla="*/ 0 h 10000"/>
              <a:gd name="connsiteX38" fmla="*/ 1786 w 10000"/>
              <a:gd name="connsiteY38" fmla="*/ 0 h 10000"/>
              <a:gd name="connsiteX39" fmla="*/ 2007 w 10000"/>
              <a:gd name="connsiteY39" fmla="*/ 0 h 10000"/>
              <a:gd name="connsiteX40" fmla="*/ 2230 w 10000"/>
              <a:gd name="connsiteY40" fmla="*/ 0 h 10000"/>
              <a:gd name="connsiteX41" fmla="*/ 2429 w 10000"/>
              <a:gd name="connsiteY41" fmla="*/ 140 h 10000"/>
              <a:gd name="connsiteX42" fmla="*/ 2654 w 10000"/>
              <a:gd name="connsiteY42" fmla="*/ 140 h 10000"/>
              <a:gd name="connsiteX43" fmla="*/ 2874 w 10000"/>
              <a:gd name="connsiteY43" fmla="*/ 419 h 10000"/>
              <a:gd name="connsiteX44" fmla="*/ 3096 w 10000"/>
              <a:gd name="connsiteY44" fmla="*/ 558 h 10000"/>
              <a:gd name="connsiteX45" fmla="*/ 3323 w 10000"/>
              <a:gd name="connsiteY45" fmla="*/ 698 h 10000"/>
              <a:gd name="connsiteX46" fmla="*/ 3546 w 10000"/>
              <a:gd name="connsiteY46" fmla="*/ 838 h 10000"/>
              <a:gd name="connsiteX47" fmla="*/ 3546 w 10000"/>
              <a:gd name="connsiteY47" fmla="*/ 977 h 10000"/>
              <a:gd name="connsiteX48" fmla="*/ 3546 w 10000"/>
              <a:gd name="connsiteY48" fmla="*/ 1117 h 10000"/>
              <a:gd name="connsiteX49" fmla="*/ 3323 w 10000"/>
              <a:gd name="connsiteY49" fmla="*/ 1117 h 10000"/>
              <a:gd name="connsiteX50" fmla="*/ 3096 w 10000"/>
              <a:gd name="connsiteY50" fmla="*/ 1257 h 10000"/>
              <a:gd name="connsiteX51" fmla="*/ 3096 w 10000"/>
              <a:gd name="connsiteY51" fmla="*/ 1396 h 10000"/>
              <a:gd name="connsiteX52" fmla="*/ 2874 w 10000"/>
              <a:gd name="connsiteY52" fmla="*/ 1536 h 10000"/>
              <a:gd name="connsiteX53" fmla="*/ 2654 w 10000"/>
              <a:gd name="connsiteY53" fmla="*/ 1798 h 10000"/>
              <a:gd name="connsiteX54" fmla="*/ 2429 w 10000"/>
              <a:gd name="connsiteY54" fmla="*/ 2216 h 10000"/>
              <a:gd name="connsiteX55" fmla="*/ 2230 w 10000"/>
              <a:gd name="connsiteY55" fmla="*/ 2635 h 10000"/>
              <a:gd name="connsiteX56" fmla="*/ 2007 w 10000"/>
              <a:gd name="connsiteY56" fmla="*/ 3054 h 10000"/>
              <a:gd name="connsiteX57" fmla="*/ 1786 w 10000"/>
              <a:gd name="connsiteY57" fmla="*/ 3613 h 10000"/>
              <a:gd name="connsiteX58" fmla="*/ 1564 w 10000"/>
              <a:gd name="connsiteY58" fmla="*/ 4171 h 10000"/>
              <a:gd name="connsiteX59" fmla="*/ 1339 w 10000"/>
              <a:gd name="connsiteY59" fmla="*/ 4729 h 10000"/>
              <a:gd name="connsiteX60" fmla="*/ 1339 w 10000"/>
              <a:gd name="connsiteY60" fmla="*/ 5271 h 10000"/>
              <a:gd name="connsiteX61" fmla="*/ 1339 w 10000"/>
              <a:gd name="connsiteY61" fmla="*/ 5689 h 10000"/>
              <a:gd name="connsiteX62" fmla="*/ 1118 w 10000"/>
              <a:gd name="connsiteY62" fmla="*/ 6248 h 10000"/>
              <a:gd name="connsiteX63" fmla="*/ 1118 w 10000"/>
              <a:gd name="connsiteY63" fmla="*/ 6667 h 10000"/>
              <a:gd name="connsiteX64" fmla="*/ 1118 w 10000"/>
              <a:gd name="connsiteY64" fmla="*/ 6946 h 10000"/>
              <a:gd name="connsiteX65" fmla="*/ 1118 w 10000"/>
              <a:gd name="connsiteY65" fmla="*/ 7365 h 10000"/>
              <a:gd name="connsiteX66" fmla="*/ 1339 w 10000"/>
              <a:gd name="connsiteY66" fmla="*/ 7644 h 10000"/>
              <a:gd name="connsiteX67" fmla="*/ 1339 w 10000"/>
              <a:gd name="connsiteY67" fmla="*/ 7784 h 10000"/>
              <a:gd name="connsiteX68" fmla="*/ 1564 w 10000"/>
              <a:gd name="connsiteY68" fmla="*/ 8063 h 10000"/>
              <a:gd name="connsiteX69" fmla="*/ 1786 w 10000"/>
              <a:gd name="connsiteY69" fmla="*/ 8202 h 10000"/>
              <a:gd name="connsiteX70" fmla="*/ 2007 w 10000"/>
              <a:gd name="connsiteY70" fmla="*/ 8342 h 10000"/>
              <a:gd name="connsiteX71" fmla="*/ 2874 w 10000"/>
              <a:gd name="connsiteY71" fmla="*/ 8604 h 10000"/>
              <a:gd name="connsiteX72" fmla="*/ 3323 w 10000"/>
              <a:gd name="connsiteY72" fmla="*/ 8743 h 10000"/>
              <a:gd name="connsiteX73" fmla="*/ 3767 w 10000"/>
              <a:gd name="connsiteY73" fmla="*/ 8743 h 10000"/>
              <a:gd name="connsiteX74" fmla="*/ 4220 w 10000"/>
              <a:gd name="connsiteY74" fmla="*/ 8883 h 10000"/>
              <a:gd name="connsiteX75" fmla="*/ 4887 w 10000"/>
              <a:gd name="connsiteY75" fmla="*/ 8883 h 10000"/>
              <a:gd name="connsiteX76" fmla="*/ 5332 w 10000"/>
              <a:gd name="connsiteY76" fmla="*/ 8743 h 10000"/>
              <a:gd name="connsiteX77" fmla="*/ 6005 w 10000"/>
              <a:gd name="connsiteY77" fmla="*/ 8743 h 10000"/>
              <a:gd name="connsiteX78" fmla="*/ 6675 w 10000"/>
              <a:gd name="connsiteY78" fmla="*/ 8604 h 10000"/>
              <a:gd name="connsiteX79" fmla="*/ 7122 w 10000"/>
              <a:gd name="connsiteY79" fmla="*/ 8604 h 10000"/>
              <a:gd name="connsiteX80" fmla="*/ 7567 w 10000"/>
              <a:gd name="connsiteY80" fmla="*/ 8342 h 10000"/>
              <a:gd name="connsiteX81" fmla="*/ 7766 w 10000"/>
              <a:gd name="connsiteY81" fmla="*/ 8202 h 10000"/>
              <a:gd name="connsiteX82" fmla="*/ 7986 w 10000"/>
              <a:gd name="connsiteY82" fmla="*/ 7923 h 10000"/>
              <a:gd name="connsiteX83" fmla="*/ 8210 w 10000"/>
              <a:gd name="connsiteY83" fmla="*/ 7644 h 10000"/>
              <a:gd name="connsiteX84" fmla="*/ 8436 w 10000"/>
              <a:gd name="connsiteY84" fmla="*/ 7086 h 10000"/>
              <a:gd name="connsiteX85" fmla="*/ 8436 w 10000"/>
              <a:gd name="connsiteY85" fmla="*/ 6527 h 10000"/>
              <a:gd name="connsiteX86" fmla="*/ 8659 w 10000"/>
              <a:gd name="connsiteY86" fmla="*/ 6248 h 10000"/>
              <a:gd name="connsiteX87" fmla="*/ 8659 w 10000"/>
              <a:gd name="connsiteY87" fmla="*/ 5969 h 10000"/>
              <a:gd name="connsiteX88" fmla="*/ 8659 w 10000"/>
              <a:gd name="connsiteY88" fmla="*/ 5829 h 10000"/>
              <a:gd name="connsiteX89" fmla="*/ 8883 w 10000"/>
              <a:gd name="connsiteY89" fmla="*/ 5689 h 10000"/>
              <a:gd name="connsiteX90" fmla="*/ 8883 w 10000"/>
              <a:gd name="connsiteY90" fmla="*/ 5550 h 10000"/>
              <a:gd name="connsiteX91" fmla="*/ 8883 w 10000"/>
              <a:gd name="connsiteY91" fmla="*/ 5410 h 10000"/>
              <a:gd name="connsiteX92" fmla="*/ 8883 w 10000"/>
              <a:gd name="connsiteY92" fmla="*/ 5410 h 10000"/>
              <a:gd name="connsiteX93" fmla="*/ 9107 w 10000"/>
              <a:gd name="connsiteY93" fmla="*/ 5410 h 10000"/>
              <a:gd name="connsiteX94" fmla="*/ 9107 w 10000"/>
              <a:gd name="connsiteY94" fmla="*/ 5410 h 10000"/>
              <a:gd name="connsiteX95" fmla="*/ 9107 w 10000"/>
              <a:gd name="connsiteY95" fmla="*/ 5550 h 10000"/>
              <a:gd name="connsiteX96" fmla="*/ 9330 w 10000"/>
              <a:gd name="connsiteY96" fmla="*/ 5689 h 10000"/>
              <a:gd name="connsiteX97" fmla="*/ 9330 w 10000"/>
              <a:gd name="connsiteY97" fmla="*/ 5829 h 10000"/>
              <a:gd name="connsiteX98" fmla="*/ 9330 w 10000"/>
              <a:gd name="connsiteY98" fmla="*/ 6108 h 10000"/>
              <a:gd name="connsiteX99" fmla="*/ 9330 w 10000"/>
              <a:gd name="connsiteY99" fmla="*/ 6387 h 10000"/>
              <a:gd name="connsiteX100" fmla="*/ 9330 w 10000"/>
              <a:gd name="connsiteY100" fmla="*/ 6667 h 10000"/>
              <a:gd name="connsiteX101" fmla="*/ 9550 w 10000"/>
              <a:gd name="connsiteY101" fmla="*/ 7225 h 10000"/>
              <a:gd name="connsiteX102" fmla="*/ 9550 w 10000"/>
              <a:gd name="connsiteY102" fmla="*/ 7644 h 10000"/>
              <a:gd name="connsiteX103" fmla="*/ 9778 w 10000"/>
              <a:gd name="connsiteY103" fmla="*/ 8063 h 10000"/>
              <a:gd name="connsiteX104" fmla="*/ 10000 w 10000"/>
              <a:gd name="connsiteY104" fmla="*/ 8342 h 10000"/>
              <a:gd name="connsiteX105" fmla="*/ 10000 w 10000"/>
              <a:gd name="connsiteY105" fmla="*/ 8604 h 10000"/>
              <a:gd name="connsiteX106" fmla="*/ 10000 w 10000"/>
              <a:gd name="connsiteY106" fmla="*/ 8743 h 10000"/>
              <a:gd name="connsiteX107" fmla="*/ 10000 w 10000"/>
              <a:gd name="connsiteY107" fmla="*/ 8883 h 10000"/>
              <a:gd name="connsiteX108" fmla="*/ 9778 w 10000"/>
              <a:gd name="connsiteY108" fmla="*/ 8883 h 10000"/>
              <a:gd name="connsiteX109" fmla="*/ 9550 w 10000"/>
              <a:gd name="connsiteY109" fmla="*/ 9023 h 10000"/>
              <a:gd name="connsiteX110" fmla="*/ 9330 w 10000"/>
              <a:gd name="connsiteY110" fmla="*/ 9162 h 10000"/>
              <a:gd name="connsiteX111" fmla="*/ 9107 w 10000"/>
              <a:gd name="connsiteY111" fmla="*/ 9302 h 10000"/>
              <a:gd name="connsiteX112" fmla="*/ 8659 w 10000"/>
              <a:gd name="connsiteY112" fmla="*/ 9442 h 10000"/>
              <a:gd name="connsiteX113" fmla="*/ 7766 w 10000"/>
              <a:gd name="connsiteY113" fmla="*/ 9721 h 10000"/>
              <a:gd name="connsiteX114" fmla="*/ 6899 w 10000"/>
              <a:gd name="connsiteY114" fmla="*/ 9860 h 10000"/>
              <a:gd name="connsiteX115" fmla="*/ 6231 w 10000"/>
              <a:gd name="connsiteY115" fmla="*/ 9860 h 10000"/>
              <a:gd name="connsiteX116" fmla="*/ 5332 w 10000"/>
              <a:gd name="connsiteY116" fmla="*/ 10000 h 10000"/>
              <a:gd name="connsiteX117" fmla="*/ 5332 w 10000"/>
              <a:gd name="connsiteY11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564 w 10000"/>
              <a:gd name="connsiteY35" fmla="*/ 140 h 10000"/>
              <a:gd name="connsiteX36" fmla="*/ 1564 w 10000"/>
              <a:gd name="connsiteY36" fmla="*/ 0 h 10000"/>
              <a:gd name="connsiteX37" fmla="*/ 1786 w 10000"/>
              <a:gd name="connsiteY37" fmla="*/ 0 h 10000"/>
              <a:gd name="connsiteX38" fmla="*/ 2007 w 10000"/>
              <a:gd name="connsiteY38" fmla="*/ 0 h 10000"/>
              <a:gd name="connsiteX39" fmla="*/ 2230 w 10000"/>
              <a:gd name="connsiteY39" fmla="*/ 0 h 10000"/>
              <a:gd name="connsiteX40" fmla="*/ 2429 w 10000"/>
              <a:gd name="connsiteY40" fmla="*/ 140 h 10000"/>
              <a:gd name="connsiteX41" fmla="*/ 2654 w 10000"/>
              <a:gd name="connsiteY41" fmla="*/ 140 h 10000"/>
              <a:gd name="connsiteX42" fmla="*/ 2874 w 10000"/>
              <a:gd name="connsiteY42" fmla="*/ 419 h 10000"/>
              <a:gd name="connsiteX43" fmla="*/ 3096 w 10000"/>
              <a:gd name="connsiteY43" fmla="*/ 558 h 10000"/>
              <a:gd name="connsiteX44" fmla="*/ 3323 w 10000"/>
              <a:gd name="connsiteY44" fmla="*/ 698 h 10000"/>
              <a:gd name="connsiteX45" fmla="*/ 3546 w 10000"/>
              <a:gd name="connsiteY45" fmla="*/ 838 h 10000"/>
              <a:gd name="connsiteX46" fmla="*/ 3546 w 10000"/>
              <a:gd name="connsiteY46" fmla="*/ 977 h 10000"/>
              <a:gd name="connsiteX47" fmla="*/ 3546 w 10000"/>
              <a:gd name="connsiteY47" fmla="*/ 1117 h 10000"/>
              <a:gd name="connsiteX48" fmla="*/ 3323 w 10000"/>
              <a:gd name="connsiteY48" fmla="*/ 1117 h 10000"/>
              <a:gd name="connsiteX49" fmla="*/ 3096 w 10000"/>
              <a:gd name="connsiteY49" fmla="*/ 1257 h 10000"/>
              <a:gd name="connsiteX50" fmla="*/ 3096 w 10000"/>
              <a:gd name="connsiteY50" fmla="*/ 1396 h 10000"/>
              <a:gd name="connsiteX51" fmla="*/ 2874 w 10000"/>
              <a:gd name="connsiteY51" fmla="*/ 1536 h 10000"/>
              <a:gd name="connsiteX52" fmla="*/ 2654 w 10000"/>
              <a:gd name="connsiteY52" fmla="*/ 1798 h 10000"/>
              <a:gd name="connsiteX53" fmla="*/ 2429 w 10000"/>
              <a:gd name="connsiteY53" fmla="*/ 2216 h 10000"/>
              <a:gd name="connsiteX54" fmla="*/ 2230 w 10000"/>
              <a:gd name="connsiteY54" fmla="*/ 2635 h 10000"/>
              <a:gd name="connsiteX55" fmla="*/ 2007 w 10000"/>
              <a:gd name="connsiteY55" fmla="*/ 3054 h 10000"/>
              <a:gd name="connsiteX56" fmla="*/ 1786 w 10000"/>
              <a:gd name="connsiteY56" fmla="*/ 3613 h 10000"/>
              <a:gd name="connsiteX57" fmla="*/ 1564 w 10000"/>
              <a:gd name="connsiteY57" fmla="*/ 4171 h 10000"/>
              <a:gd name="connsiteX58" fmla="*/ 1339 w 10000"/>
              <a:gd name="connsiteY58" fmla="*/ 4729 h 10000"/>
              <a:gd name="connsiteX59" fmla="*/ 1339 w 10000"/>
              <a:gd name="connsiteY59" fmla="*/ 5271 h 10000"/>
              <a:gd name="connsiteX60" fmla="*/ 1339 w 10000"/>
              <a:gd name="connsiteY60" fmla="*/ 5689 h 10000"/>
              <a:gd name="connsiteX61" fmla="*/ 1118 w 10000"/>
              <a:gd name="connsiteY61" fmla="*/ 6248 h 10000"/>
              <a:gd name="connsiteX62" fmla="*/ 1118 w 10000"/>
              <a:gd name="connsiteY62" fmla="*/ 6667 h 10000"/>
              <a:gd name="connsiteX63" fmla="*/ 1118 w 10000"/>
              <a:gd name="connsiteY63" fmla="*/ 6946 h 10000"/>
              <a:gd name="connsiteX64" fmla="*/ 1118 w 10000"/>
              <a:gd name="connsiteY64" fmla="*/ 7365 h 10000"/>
              <a:gd name="connsiteX65" fmla="*/ 1339 w 10000"/>
              <a:gd name="connsiteY65" fmla="*/ 7644 h 10000"/>
              <a:gd name="connsiteX66" fmla="*/ 1339 w 10000"/>
              <a:gd name="connsiteY66" fmla="*/ 7784 h 10000"/>
              <a:gd name="connsiteX67" fmla="*/ 1564 w 10000"/>
              <a:gd name="connsiteY67" fmla="*/ 8063 h 10000"/>
              <a:gd name="connsiteX68" fmla="*/ 1786 w 10000"/>
              <a:gd name="connsiteY68" fmla="*/ 8202 h 10000"/>
              <a:gd name="connsiteX69" fmla="*/ 2007 w 10000"/>
              <a:gd name="connsiteY69" fmla="*/ 8342 h 10000"/>
              <a:gd name="connsiteX70" fmla="*/ 2874 w 10000"/>
              <a:gd name="connsiteY70" fmla="*/ 8604 h 10000"/>
              <a:gd name="connsiteX71" fmla="*/ 3323 w 10000"/>
              <a:gd name="connsiteY71" fmla="*/ 8743 h 10000"/>
              <a:gd name="connsiteX72" fmla="*/ 3767 w 10000"/>
              <a:gd name="connsiteY72" fmla="*/ 8743 h 10000"/>
              <a:gd name="connsiteX73" fmla="*/ 4220 w 10000"/>
              <a:gd name="connsiteY73" fmla="*/ 8883 h 10000"/>
              <a:gd name="connsiteX74" fmla="*/ 4887 w 10000"/>
              <a:gd name="connsiteY74" fmla="*/ 8883 h 10000"/>
              <a:gd name="connsiteX75" fmla="*/ 5332 w 10000"/>
              <a:gd name="connsiteY75" fmla="*/ 8743 h 10000"/>
              <a:gd name="connsiteX76" fmla="*/ 6005 w 10000"/>
              <a:gd name="connsiteY76" fmla="*/ 8743 h 10000"/>
              <a:gd name="connsiteX77" fmla="*/ 6675 w 10000"/>
              <a:gd name="connsiteY77" fmla="*/ 8604 h 10000"/>
              <a:gd name="connsiteX78" fmla="*/ 7122 w 10000"/>
              <a:gd name="connsiteY78" fmla="*/ 8604 h 10000"/>
              <a:gd name="connsiteX79" fmla="*/ 7567 w 10000"/>
              <a:gd name="connsiteY79" fmla="*/ 8342 h 10000"/>
              <a:gd name="connsiteX80" fmla="*/ 7766 w 10000"/>
              <a:gd name="connsiteY80" fmla="*/ 8202 h 10000"/>
              <a:gd name="connsiteX81" fmla="*/ 7986 w 10000"/>
              <a:gd name="connsiteY81" fmla="*/ 7923 h 10000"/>
              <a:gd name="connsiteX82" fmla="*/ 8210 w 10000"/>
              <a:gd name="connsiteY82" fmla="*/ 7644 h 10000"/>
              <a:gd name="connsiteX83" fmla="*/ 8436 w 10000"/>
              <a:gd name="connsiteY83" fmla="*/ 7086 h 10000"/>
              <a:gd name="connsiteX84" fmla="*/ 8436 w 10000"/>
              <a:gd name="connsiteY84" fmla="*/ 6527 h 10000"/>
              <a:gd name="connsiteX85" fmla="*/ 8659 w 10000"/>
              <a:gd name="connsiteY85" fmla="*/ 6248 h 10000"/>
              <a:gd name="connsiteX86" fmla="*/ 8659 w 10000"/>
              <a:gd name="connsiteY86" fmla="*/ 5969 h 10000"/>
              <a:gd name="connsiteX87" fmla="*/ 8659 w 10000"/>
              <a:gd name="connsiteY87" fmla="*/ 5829 h 10000"/>
              <a:gd name="connsiteX88" fmla="*/ 8883 w 10000"/>
              <a:gd name="connsiteY88" fmla="*/ 5689 h 10000"/>
              <a:gd name="connsiteX89" fmla="*/ 8883 w 10000"/>
              <a:gd name="connsiteY89" fmla="*/ 5550 h 10000"/>
              <a:gd name="connsiteX90" fmla="*/ 8883 w 10000"/>
              <a:gd name="connsiteY90" fmla="*/ 5410 h 10000"/>
              <a:gd name="connsiteX91" fmla="*/ 8883 w 10000"/>
              <a:gd name="connsiteY91" fmla="*/ 5410 h 10000"/>
              <a:gd name="connsiteX92" fmla="*/ 9107 w 10000"/>
              <a:gd name="connsiteY92" fmla="*/ 5410 h 10000"/>
              <a:gd name="connsiteX93" fmla="*/ 9107 w 10000"/>
              <a:gd name="connsiteY93" fmla="*/ 5410 h 10000"/>
              <a:gd name="connsiteX94" fmla="*/ 9107 w 10000"/>
              <a:gd name="connsiteY94" fmla="*/ 5550 h 10000"/>
              <a:gd name="connsiteX95" fmla="*/ 9330 w 10000"/>
              <a:gd name="connsiteY95" fmla="*/ 5689 h 10000"/>
              <a:gd name="connsiteX96" fmla="*/ 9330 w 10000"/>
              <a:gd name="connsiteY96" fmla="*/ 5829 h 10000"/>
              <a:gd name="connsiteX97" fmla="*/ 9330 w 10000"/>
              <a:gd name="connsiteY97" fmla="*/ 6108 h 10000"/>
              <a:gd name="connsiteX98" fmla="*/ 9330 w 10000"/>
              <a:gd name="connsiteY98" fmla="*/ 6387 h 10000"/>
              <a:gd name="connsiteX99" fmla="*/ 9330 w 10000"/>
              <a:gd name="connsiteY99" fmla="*/ 6667 h 10000"/>
              <a:gd name="connsiteX100" fmla="*/ 9550 w 10000"/>
              <a:gd name="connsiteY100" fmla="*/ 7225 h 10000"/>
              <a:gd name="connsiteX101" fmla="*/ 9550 w 10000"/>
              <a:gd name="connsiteY101" fmla="*/ 7644 h 10000"/>
              <a:gd name="connsiteX102" fmla="*/ 9778 w 10000"/>
              <a:gd name="connsiteY102" fmla="*/ 8063 h 10000"/>
              <a:gd name="connsiteX103" fmla="*/ 10000 w 10000"/>
              <a:gd name="connsiteY103" fmla="*/ 8342 h 10000"/>
              <a:gd name="connsiteX104" fmla="*/ 10000 w 10000"/>
              <a:gd name="connsiteY104" fmla="*/ 8604 h 10000"/>
              <a:gd name="connsiteX105" fmla="*/ 10000 w 10000"/>
              <a:gd name="connsiteY105" fmla="*/ 8743 h 10000"/>
              <a:gd name="connsiteX106" fmla="*/ 10000 w 10000"/>
              <a:gd name="connsiteY106" fmla="*/ 8883 h 10000"/>
              <a:gd name="connsiteX107" fmla="*/ 9778 w 10000"/>
              <a:gd name="connsiteY107" fmla="*/ 8883 h 10000"/>
              <a:gd name="connsiteX108" fmla="*/ 9550 w 10000"/>
              <a:gd name="connsiteY108" fmla="*/ 9023 h 10000"/>
              <a:gd name="connsiteX109" fmla="*/ 9330 w 10000"/>
              <a:gd name="connsiteY109" fmla="*/ 9162 h 10000"/>
              <a:gd name="connsiteX110" fmla="*/ 9107 w 10000"/>
              <a:gd name="connsiteY110" fmla="*/ 9302 h 10000"/>
              <a:gd name="connsiteX111" fmla="*/ 8659 w 10000"/>
              <a:gd name="connsiteY111" fmla="*/ 9442 h 10000"/>
              <a:gd name="connsiteX112" fmla="*/ 7766 w 10000"/>
              <a:gd name="connsiteY112" fmla="*/ 9721 h 10000"/>
              <a:gd name="connsiteX113" fmla="*/ 6899 w 10000"/>
              <a:gd name="connsiteY113" fmla="*/ 9860 h 10000"/>
              <a:gd name="connsiteX114" fmla="*/ 6231 w 10000"/>
              <a:gd name="connsiteY114" fmla="*/ 9860 h 10000"/>
              <a:gd name="connsiteX115" fmla="*/ 5332 w 10000"/>
              <a:gd name="connsiteY115" fmla="*/ 10000 h 10000"/>
              <a:gd name="connsiteX116" fmla="*/ 5332 w 10000"/>
              <a:gd name="connsiteY11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007 w 10000"/>
              <a:gd name="connsiteY37" fmla="*/ 0 h 10000"/>
              <a:gd name="connsiteX38" fmla="*/ 2230 w 10000"/>
              <a:gd name="connsiteY38" fmla="*/ 0 h 10000"/>
              <a:gd name="connsiteX39" fmla="*/ 2429 w 10000"/>
              <a:gd name="connsiteY39" fmla="*/ 140 h 10000"/>
              <a:gd name="connsiteX40" fmla="*/ 2654 w 10000"/>
              <a:gd name="connsiteY40" fmla="*/ 140 h 10000"/>
              <a:gd name="connsiteX41" fmla="*/ 2874 w 10000"/>
              <a:gd name="connsiteY41" fmla="*/ 419 h 10000"/>
              <a:gd name="connsiteX42" fmla="*/ 3096 w 10000"/>
              <a:gd name="connsiteY42" fmla="*/ 558 h 10000"/>
              <a:gd name="connsiteX43" fmla="*/ 3323 w 10000"/>
              <a:gd name="connsiteY43" fmla="*/ 698 h 10000"/>
              <a:gd name="connsiteX44" fmla="*/ 3546 w 10000"/>
              <a:gd name="connsiteY44" fmla="*/ 838 h 10000"/>
              <a:gd name="connsiteX45" fmla="*/ 3546 w 10000"/>
              <a:gd name="connsiteY45" fmla="*/ 977 h 10000"/>
              <a:gd name="connsiteX46" fmla="*/ 3546 w 10000"/>
              <a:gd name="connsiteY46" fmla="*/ 1117 h 10000"/>
              <a:gd name="connsiteX47" fmla="*/ 3323 w 10000"/>
              <a:gd name="connsiteY47" fmla="*/ 1117 h 10000"/>
              <a:gd name="connsiteX48" fmla="*/ 3096 w 10000"/>
              <a:gd name="connsiteY48" fmla="*/ 1257 h 10000"/>
              <a:gd name="connsiteX49" fmla="*/ 3096 w 10000"/>
              <a:gd name="connsiteY49" fmla="*/ 1396 h 10000"/>
              <a:gd name="connsiteX50" fmla="*/ 2874 w 10000"/>
              <a:gd name="connsiteY50" fmla="*/ 1536 h 10000"/>
              <a:gd name="connsiteX51" fmla="*/ 2654 w 10000"/>
              <a:gd name="connsiteY51" fmla="*/ 1798 h 10000"/>
              <a:gd name="connsiteX52" fmla="*/ 2429 w 10000"/>
              <a:gd name="connsiteY52" fmla="*/ 2216 h 10000"/>
              <a:gd name="connsiteX53" fmla="*/ 2230 w 10000"/>
              <a:gd name="connsiteY53" fmla="*/ 2635 h 10000"/>
              <a:gd name="connsiteX54" fmla="*/ 2007 w 10000"/>
              <a:gd name="connsiteY54" fmla="*/ 3054 h 10000"/>
              <a:gd name="connsiteX55" fmla="*/ 1786 w 10000"/>
              <a:gd name="connsiteY55" fmla="*/ 3613 h 10000"/>
              <a:gd name="connsiteX56" fmla="*/ 1564 w 10000"/>
              <a:gd name="connsiteY56" fmla="*/ 4171 h 10000"/>
              <a:gd name="connsiteX57" fmla="*/ 1339 w 10000"/>
              <a:gd name="connsiteY57" fmla="*/ 4729 h 10000"/>
              <a:gd name="connsiteX58" fmla="*/ 1339 w 10000"/>
              <a:gd name="connsiteY58" fmla="*/ 5271 h 10000"/>
              <a:gd name="connsiteX59" fmla="*/ 1339 w 10000"/>
              <a:gd name="connsiteY59" fmla="*/ 5689 h 10000"/>
              <a:gd name="connsiteX60" fmla="*/ 1118 w 10000"/>
              <a:gd name="connsiteY60" fmla="*/ 6248 h 10000"/>
              <a:gd name="connsiteX61" fmla="*/ 1118 w 10000"/>
              <a:gd name="connsiteY61" fmla="*/ 6667 h 10000"/>
              <a:gd name="connsiteX62" fmla="*/ 1118 w 10000"/>
              <a:gd name="connsiteY62" fmla="*/ 6946 h 10000"/>
              <a:gd name="connsiteX63" fmla="*/ 1118 w 10000"/>
              <a:gd name="connsiteY63" fmla="*/ 7365 h 10000"/>
              <a:gd name="connsiteX64" fmla="*/ 1339 w 10000"/>
              <a:gd name="connsiteY64" fmla="*/ 7644 h 10000"/>
              <a:gd name="connsiteX65" fmla="*/ 1339 w 10000"/>
              <a:gd name="connsiteY65" fmla="*/ 7784 h 10000"/>
              <a:gd name="connsiteX66" fmla="*/ 1564 w 10000"/>
              <a:gd name="connsiteY66" fmla="*/ 8063 h 10000"/>
              <a:gd name="connsiteX67" fmla="*/ 1786 w 10000"/>
              <a:gd name="connsiteY67" fmla="*/ 8202 h 10000"/>
              <a:gd name="connsiteX68" fmla="*/ 2007 w 10000"/>
              <a:gd name="connsiteY68" fmla="*/ 8342 h 10000"/>
              <a:gd name="connsiteX69" fmla="*/ 2874 w 10000"/>
              <a:gd name="connsiteY69" fmla="*/ 8604 h 10000"/>
              <a:gd name="connsiteX70" fmla="*/ 3323 w 10000"/>
              <a:gd name="connsiteY70" fmla="*/ 8743 h 10000"/>
              <a:gd name="connsiteX71" fmla="*/ 3767 w 10000"/>
              <a:gd name="connsiteY71" fmla="*/ 8743 h 10000"/>
              <a:gd name="connsiteX72" fmla="*/ 4220 w 10000"/>
              <a:gd name="connsiteY72" fmla="*/ 8883 h 10000"/>
              <a:gd name="connsiteX73" fmla="*/ 4887 w 10000"/>
              <a:gd name="connsiteY73" fmla="*/ 8883 h 10000"/>
              <a:gd name="connsiteX74" fmla="*/ 5332 w 10000"/>
              <a:gd name="connsiteY74" fmla="*/ 8743 h 10000"/>
              <a:gd name="connsiteX75" fmla="*/ 6005 w 10000"/>
              <a:gd name="connsiteY75" fmla="*/ 8743 h 10000"/>
              <a:gd name="connsiteX76" fmla="*/ 6675 w 10000"/>
              <a:gd name="connsiteY76" fmla="*/ 8604 h 10000"/>
              <a:gd name="connsiteX77" fmla="*/ 7122 w 10000"/>
              <a:gd name="connsiteY77" fmla="*/ 8604 h 10000"/>
              <a:gd name="connsiteX78" fmla="*/ 7567 w 10000"/>
              <a:gd name="connsiteY78" fmla="*/ 8342 h 10000"/>
              <a:gd name="connsiteX79" fmla="*/ 7766 w 10000"/>
              <a:gd name="connsiteY79" fmla="*/ 8202 h 10000"/>
              <a:gd name="connsiteX80" fmla="*/ 7986 w 10000"/>
              <a:gd name="connsiteY80" fmla="*/ 7923 h 10000"/>
              <a:gd name="connsiteX81" fmla="*/ 8210 w 10000"/>
              <a:gd name="connsiteY81" fmla="*/ 7644 h 10000"/>
              <a:gd name="connsiteX82" fmla="*/ 8436 w 10000"/>
              <a:gd name="connsiteY82" fmla="*/ 7086 h 10000"/>
              <a:gd name="connsiteX83" fmla="*/ 8436 w 10000"/>
              <a:gd name="connsiteY83" fmla="*/ 6527 h 10000"/>
              <a:gd name="connsiteX84" fmla="*/ 8659 w 10000"/>
              <a:gd name="connsiteY84" fmla="*/ 6248 h 10000"/>
              <a:gd name="connsiteX85" fmla="*/ 8659 w 10000"/>
              <a:gd name="connsiteY85" fmla="*/ 5969 h 10000"/>
              <a:gd name="connsiteX86" fmla="*/ 8659 w 10000"/>
              <a:gd name="connsiteY86" fmla="*/ 5829 h 10000"/>
              <a:gd name="connsiteX87" fmla="*/ 8883 w 10000"/>
              <a:gd name="connsiteY87" fmla="*/ 5689 h 10000"/>
              <a:gd name="connsiteX88" fmla="*/ 8883 w 10000"/>
              <a:gd name="connsiteY88" fmla="*/ 5550 h 10000"/>
              <a:gd name="connsiteX89" fmla="*/ 8883 w 10000"/>
              <a:gd name="connsiteY89" fmla="*/ 5410 h 10000"/>
              <a:gd name="connsiteX90" fmla="*/ 8883 w 10000"/>
              <a:gd name="connsiteY90" fmla="*/ 5410 h 10000"/>
              <a:gd name="connsiteX91" fmla="*/ 9107 w 10000"/>
              <a:gd name="connsiteY91" fmla="*/ 5410 h 10000"/>
              <a:gd name="connsiteX92" fmla="*/ 9107 w 10000"/>
              <a:gd name="connsiteY92" fmla="*/ 5410 h 10000"/>
              <a:gd name="connsiteX93" fmla="*/ 9107 w 10000"/>
              <a:gd name="connsiteY93" fmla="*/ 5550 h 10000"/>
              <a:gd name="connsiteX94" fmla="*/ 9330 w 10000"/>
              <a:gd name="connsiteY94" fmla="*/ 5689 h 10000"/>
              <a:gd name="connsiteX95" fmla="*/ 9330 w 10000"/>
              <a:gd name="connsiteY95" fmla="*/ 5829 h 10000"/>
              <a:gd name="connsiteX96" fmla="*/ 9330 w 10000"/>
              <a:gd name="connsiteY96" fmla="*/ 6108 h 10000"/>
              <a:gd name="connsiteX97" fmla="*/ 9330 w 10000"/>
              <a:gd name="connsiteY97" fmla="*/ 6387 h 10000"/>
              <a:gd name="connsiteX98" fmla="*/ 9330 w 10000"/>
              <a:gd name="connsiteY98" fmla="*/ 6667 h 10000"/>
              <a:gd name="connsiteX99" fmla="*/ 9550 w 10000"/>
              <a:gd name="connsiteY99" fmla="*/ 7225 h 10000"/>
              <a:gd name="connsiteX100" fmla="*/ 9550 w 10000"/>
              <a:gd name="connsiteY100" fmla="*/ 7644 h 10000"/>
              <a:gd name="connsiteX101" fmla="*/ 9778 w 10000"/>
              <a:gd name="connsiteY101" fmla="*/ 8063 h 10000"/>
              <a:gd name="connsiteX102" fmla="*/ 10000 w 10000"/>
              <a:gd name="connsiteY102" fmla="*/ 8342 h 10000"/>
              <a:gd name="connsiteX103" fmla="*/ 10000 w 10000"/>
              <a:gd name="connsiteY103" fmla="*/ 8604 h 10000"/>
              <a:gd name="connsiteX104" fmla="*/ 10000 w 10000"/>
              <a:gd name="connsiteY104" fmla="*/ 8743 h 10000"/>
              <a:gd name="connsiteX105" fmla="*/ 10000 w 10000"/>
              <a:gd name="connsiteY105" fmla="*/ 8883 h 10000"/>
              <a:gd name="connsiteX106" fmla="*/ 9778 w 10000"/>
              <a:gd name="connsiteY106" fmla="*/ 8883 h 10000"/>
              <a:gd name="connsiteX107" fmla="*/ 9550 w 10000"/>
              <a:gd name="connsiteY107" fmla="*/ 9023 h 10000"/>
              <a:gd name="connsiteX108" fmla="*/ 9330 w 10000"/>
              <a:gd name="connsiteY108" fmla="*/ 9162 h 10000"/>
              <a:gd name="connsiteX109" fmla="*/ 9107 w 10000"/>
              <a:gd name="connsiteY109" fmla="*/ 9302 h 10000"/>
              <a:gd name="connsiteX110" fmla="*/ 8659 w 10000"/>
              <a:gd name="connsiteY110" fmla="*/ 9442 h 10000"/>
              <a:gd name="connsiteX111" fmla="*/ 7766 w 10000"/>
              <a:gd name="connsiteY111" fmla="*/ 9721 h 10000"/>
              <a:gd name="connsiteX112" fmla="*/ 6899 w 10000"/>
              <a:gd name="connsiteY112" fmla="*/ 9860 h 10000"/>
              <a:gd name="connsiteX113" fmla="*/ 6231 w 10000"/>
              <a:gd name="connsiteY113" fmla="*/ 9860 h 10000"/>
              <a:gd name="connsiteX114" fmla="*/ 5332 w 10000"/>
              <a:gd name="connsiteY114" fmla="*/ 10000 h 10000"/>
              <a:gd name="connsiteX115" fmla="*/ 5332 w 10000"/>
              <a:gd name="connsiteY11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230 w 10000"/>
              <a:gd name="connsiteY37" fmla="*/ 0 h 10000"/>
              <a:gd name="connsiteX38" fmla="*/ 2429 w 10000"/>
              <a:gd name="connsiteY38" fmla="*/ 140 h 10000"/>
              <a:gd name="connsiteX39" fmla="*/ 2654 w 10000"/>
              <a:gd name="connsiteY39" fmla="*/ 140 h 10000"/>
              <a:gd name="connsiteX40" fmla="*/ 2874 w 10000"/>
              <a:gd name="connsiteY40" fmla="*/ 419 h 10000"/>
              <a:gd name="connsiteX41" fmla="*/ 3096 w 10000"/>
              <a:gd name="connsiteY41" fmla="*/ 558 h 10000"/>
              <a:gd name="connsiteX42" fmla="*/ 3323 w 10000"/>
              <a:gd name="connsiteY42" fmla="*/ 698 h 10000"/>
              <a:gd name="connsiteX43" fmla="*/ 3546 w 10000"/>
              <a:gd name="connsiteY43" fmla="*/ 838 h 10000"/>
              <a:gd name="connsiteX44" fmla="*/ 3546 w 10000"/>
              <a:gd name="connsiteY44" fmla="*/ 977 h 10000"/>
              <a:gd name="connsiteX45" fmla="*/ 3546 w 10000"/>
              <a:gd name="connsiteY45" fmla="*/ 1117 h 10000"/>
              <a:gd name="connsiteX46" fmla="*/ 3323 w 10000"/>
              <a:gd name="connsiteY46" fmla="*/ 1117 h 10000"/>
              <a:gd name="connsiteX47" fmla="*/ 3096 w 10000"/>
              <a:gd name="connsiteY47" fmla="*/ 1257 h 10000"/>
              <a:gd name="connsiteX48" fmla="*/ 3096 w 10000"/>
              <a:gd name="connsiteY48" fmla="*/ 1396 h 10000"/>
              <a:gd name="connsiteX49" fmla="*/ 2874 w 10000"/>
              <a:gd name="connsiteY49" fmla="*/ 1536 h 10000"/>
              <a:gd name="connsiteX50" fmla="*/ 2654 w 10000"/>
              <a:gd name="connsiteY50" fmla="*/ 1798 h 10000"/>
              <a:gd name="connsiteX51" fmla="*/ 2429 w 10000"/>
              <a:gd name="connsiteY51" fmla="*/ 2216 h 10000"/>
              <a:gd name="connsiteX52" fmla="*/ 2230 w 10000"/>
              <a:gd name="connsiteY52" fmla="*/ 2635 h 10000"/>
              <a:gd name="connsiteX53" fmla="*/ 2007 w 10000"/>
              <a:gd name="connsiteY53" fmla="*/ 3054 h 10000"/>
              <a:gd name="connsiteX54" fmla="*/ 1786 w 10000"/>
              <a:gd name="connsiteY54" fmla="*/ 3613 h 10000"/>
              <a:gd name="connsiteX55" fmla="*/ 1564 w 10000"/>
              <a:gd name="connsiteY55" fmla="*/ 4171 h 10000"/>
              <a:gd name="connsiteX56" fmla="*/ 1339 w 10000"/>
              <a:gd name="connsiteY56" fmla="*/ 4729 h 10000"/>
              <a:gd name="connsiteX57" fmla="*/ 1339 w 10000"/>
              <a:gd name="connsiteY57" fmla="*/ 5271 h 10000"/>
              <a:gd name="connsiteX58" fmla="*/ 1339 w 10000"/>
              <a:gd name="connsiteY58" fmla="*/ 5689 h 10000"/>
              <a:gd name="connsiteX59" fmla="*/ 1118 w 10000"/>
              <a:gd name="connsiteY59" fmla="*/ 6248 h 10000"/>
              <a:gd name="connsiteX60" fmla="*/ 1118 w 10000"/>
              <a:gd name="connsiteY60" fmla="*/ 6667 h 10000"/>
              <a:gd name="connsiteX61" fmla="*/ 1118 w 10000"/>
              <a:gd name="connsiteY61" fmla="*/ 6946 h 10000"/>
              <a:gd name="connsiteX62" fmla="*/ 1118 w 10000"/>
              <a:gd name="connsiteY62" fmla="*/ 7365 h 10000"/>
              <a:gd name="connsiteX63" fmla="*/ 1339 w 10000"/>
              <a:gd name="connsiteY63" fmla="*/ 7644 h 10000"/>
              <a:gd name="connsiteX64" fmla="*/ 1339 w 10000"/>
              <a:gd name="connsiteY64" fmla="*/ 7784 h 10000"/>
              <a:gd name="connsiteX65" fmla="*/ 1564 w 10000"/>
              <a:gd name="connsiteY65" fmla="*/ 8063 h 10000"/>
              <a:gd name="connsiteX66" fmla="*/ 1786 w 10000"/>
              <a:gd name="connsiteY66" fmla="*/ 8202 h 10000"/>
              <a:gd name="connsiteX67" fmla="*/ 2007 w 10000"/>
              <a:gd name="connsiteY67" fmla="*/ 8342 h 10000"/>
              <a:gd name="connsiteX68" fmla="*/ 2874 w 10000"/>
              <a:gd name="connsiteY68" fmla="*/ 8604 h 10000"/>
              <a:gd name="connsiteX69" fmla="*/ 3323 w 10000"/>
              <a:gd name="connsiteY69" fmla="*/ 8743 h 10000"/>
              <a:gd name="connsiteX70" fmla="*/ 3767 w 10000"/>
              <a:gd name="connsiteY70" fmla="*/ 8743 h 10000"/>
              <a:gd name="connsiteX71" fmla="*/ 4220 w 10000"/>
              <a:gd name="connsiteY71" fmla="*/ 8883 h 10000"/>
              <a:gd name="connsiteX72" fmla="*/ 4887 w 10000"/>
              <a:gd name="connsiteY72" fmla="*/ 8883 h 10000"/>
              <a:gd name="connsiteX73" fmla="*/ 5332 w 10000"/>
              <a:gd name="connsiteY73" fmla="*/ 8743 h 10000"/>
              <a:gd name="connsiteX74" fmla="*/ 6005 w 10000"/>
              <a:gd name="connsiteY74" fmla="*/ 8743 h 10000"/>
              <a:gd name="connsiteX75" fmla="*/ 6675 w 10000"/>
              <a:gd name="connsiteY75" fmla="*/ 8604 h 10000"/>
              <a:gd name="connsiteX76" fmla="*/ 7122 w 10000"/>
              <a:gd name="connsiteY76" fmla="*/ 8604 h 10000"/>
              <a:gd name="connsiteX77" fmla="*/ 7567 w 10000"/>
              <a:gd name="connsiteY77" fmla="*/ 8342 h 10000"/>
              <a:gd name="connsiteX78" fmla="*/ 7766 w 10000"/>
              <a:gd name="connsiteY78" fmla="*/ 8202 h 10000"/>
              <a:gd name="connsiteX79" fmla="*/ 7986 w 10000"/>
              <a:gd name="connsiteY79" fmla="*/ 7923 h 10000"/>
              <a:gd name="connsiteX80" fmla="*/ 8210 w 10000"/>
              <a:gd name="connsiteY80" fmla="*/ 7644 h 10000"/>
              <a:gd name="connsiteX81" fmla="*/ 8436 w 10000"/>
              <a:gd name="connsiteY81" fmla="*/ 7086 h 10000"/>
              <a:gd name="connsiteX82" fmla="*/ 8436 w 10000"/>
              <a:gd name="connsiteY82" fmla="*/ 6527 h 10000"/>
              <a:gd name="connsiteX83" fmla="*/ 8659 w 10000"/>
              <a:gd name="connsiteY83" fmla="*/ 6248 h 10000"/>
              <a:gd name="connsiteX84" fmla="*/ 8659 w 10000"/>
              <a:gd name="connsiteY84" fmla="*/ 5969 h 10000"/>
              <a:gd name="connsiteX85" fmla="*/ 8659 w 10000"/>
              <a:gd name="connsiteY85" fmla="*/ 5829 h 10000"/>
              <a:gd name="connsiteX86" fmla="*/ 8883 w 10000"/>
              <a:gd name="connsiteY86" fmla="*/ 5689 h 10000"/>
              <a:gd name="connsiteX87" fmla="*/ 8883 w 10000"/>
              <a:gd name="connsiteY87" fmla="*/ 5550 h 10000"/>
              <a:gd name="connsiteX88" fmla="*/ 8883 w 10000"/>
              <a:gd name="connsiteY88" fmla="*/ 5410 h 10000"/>
              <a:gd name="connsiteX89" fmla="*/ 8883 w 10000"/>
              <a:gd name="connsiteY89" fmla="*/ 5410 h 10000"/>
              <a:gd name="connsiteX90" fmla="*/ 9107 w 10000"/>
              <a:gd name="connsiteY90" fmla="*/ 5410 h 10000"/>
              <a:gd name="connsiteX91" fmla="*/ 9107 w 10000"/>
              <a:gd name="connsiteY91" fmla="*/ 5410 h 10000"/>
              <a:gd name="connsiteX92" fmla="*/ 9107 w 10000"/>
              <a:gd name="connsiteY92" fmla="*/ 5550 h 10000"/>
              <a:gd name="connsiteX93" fmla="*/ 9330 w 10000"/>
              <a:gd name="connsiteY93" fmla="*/ 5689 h 10000"/>
              <a:gd name="connsiteX94" fmla="*/ 9330 w 10000"/>
              <a:gd name="connsiteY94" fmla="*/ 5829 h 10000"/>
              <a:gd name="connsiteX95" fmla="*/ 9330 w 10000"/>
              <a:gd name="connsiteY95" fmla="*/ 6108 h 10000"/>
              <a:gd name="connsiteX96" fmla="*/ 9330 w 10000"/>
              <a:gd name="connsiteY96" fmla="*/ 6387 h 10000"/>
              <a:gd name="connsiteX97" fmla="*/ 9330 w 10000"/>
              <a:gd name="connsiteY97" fmla="*/ 6667 h 10000"/>
              <a:gd name="connsiteX98" fmla="*/ 9550 w 10000"/>
              <a:gd name="connsiteY98" fmla="*/ 7225 h 10000"/>
              <a:gd name="connsiteX99" fmla="*/ 9550 w 10000"/>
              <a:gd name="connsiteY99" fmla="*/ 7644 h 10000"/>
              <a:gd name="connsiteX100" fmla="*/ 9778 w 10000"/>
              <a:gd name="connsiteY100" fmla="*/ 8063 h 10000"/>
              <a:gd name="connsiteX101" fmla="*/ 10000 w 10000"/>
              <a:gd name="connsiteY101" fmla="*/ 8342 h 10000"/>
              <a:gd name="connsiteX102" fmla="*/ 10000 w 10000"/>
              <a:gd name="connsiteY102" fmla="*/ 8604 h 10000"/>
              <a:gd name="connsiteX103" fmla="*/ 10000 w 10000"/>
              <a:gd name="connsiteY103" fmla="*/ 8743 h 10000"/>
              <a:gd name="connsiteX104" fmla="*/ 10000 w 10000"/>
              <a:gd name="connsiteY104" fmla="*/ 8883 h 10000"/>
              <a:gd name="connsiteX105" fmla="*/ 9778 w 10000"/>
              <a:gd name="connsiteY105" fmla="*/ 8883 h 10000"/>
              <a:gd name="connsiteX106" fmla="*/ 9550 w 10000"/>
              <a:gd name="connsiteY106" fmla="*/ 9023 h 10000"/>
              <a:gd name="connsiteX107" fmla="*/ 9330 w 10000"/>
              <a:gd name="connsiteY107" fmla="*/ 9162 h 10000"/>
              <a:gd name="connsiteX108" fmla="*/ 9107 w 10000"/>
              <a:gd name="connsiteY108" fmla="*/ 9302 h 10000"/>
              <a:gd name="connsiteX109" fmla="*/ 8659 w 10000"/>
              <a:gd name="connsiteY109" fmla="*/ 9442 h 10000"/>
              <a:gd name="connsiteX110" fmla="*/ 7766 w 10000"/>
              <a:gd name="connsiteY110" fmla="*/ 9721 h 10000"/>
              <a:gd name="connsiteX111" fmla="*/ 6899 w 10000"/>
              <a:gd name="connsiteY111" fmla="*/ 9860 h 10000"/>
              <a:gd name="connsiteX112" fmla="*/ 6231 w 10000"/>
              <a:gd name="connsiteY112" fmla="*/ 9860 h 10000"/>
              <a:gd name="connsiteX113" fmla="*/ 5332 w 10000"/>
              <a:gd name="connsiteY113" fmla="*/ 10000 h 10000"/>
              <a:gd name="connsiteX114" fmla="*/ 5332 w 10000"/>
              <a:gd name="connsiteY11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2230 w 10000"/>
              <a:gd name="connsiteY36" fmla="*/ 0 h 10000"/>
              <a:gd name="connsiteX37" fmla="*/ 2429 w 10000"/>
              <a:gd name="connsiteY37" fmla="*/ 140 h 10000"/>
              <a:gd name="connsiteX38" fmla="*/ 2654 w 10000"/>
              <a:gd name="connsiteY38" fmla="*/ 140 h 10000"/>
              <a:gd name="connsiteX39" fmla="*/ 2874 w 10000"/>
              <a:gd name="connsiteY39" fmla="*/ 419 h 10000"/>
              <a:gd name="connsiteX40" fmla="*/ 3096 w 10000"/>
              <a:gd name="connsiteY40" fmla="*/ 558 h 10000"/>
              <a:gd name="connsiteX41" fmla="*/ 3323 w 10000"/>
              <a:gd name="connsiteY41" fmla="*/ 698 h 10000"/>
              <a:gd name="connsiteX42" fmla="*/ 3546 w 10000"/>
              <a:gd name="connsiteY42" fmla="*/ 838 h 10000"/>
              <a:gd name="connsiteX43" fmla="*/ 3546 w 10000"/>
              <a:gd name="connsiteY43" fmla="*/ 977 h 10000"/>
              <a:gd name="connsiteX44" fmla="*/ 3546 w 10000"/>
              <a:gd name="connsiteY44" fmla="*/ 1117 h 10000"/>
              <a:gd name="connsiteX45" fmla="*/ 3323 w 10000"/>
              <a:gd name="connsiteY45" fmla="*/ 1117 h 10000"/>
              <a:gd name="connsiteX46" fmla="*/ 3096 w 10000"/>
              <a:gd name="connsiteY46" fmla="*/ 1257 h 10000"/>
              <a:gd name="connsiteX47" fmla="*/ 3096 w 10000"/>
              <a:gd name="connsiteY47" fmla="*/ 1396 h 10000"/>
              <a:gd name="connsiteX48" fmla="*/ 2874 w 10000"/>
              <a:gd name="connsiteY48" fmla="*/ 1536 h 10000"/>
              <a:gd name="connsiteX49" fmla="*/ 2654 w 10000"/>
              <a:gd name="connsiteY49" fmla="*/ 1798 h 10000"/>
              <a:gd name="connsiteX50" fmla="*/ 2429 w 10000"/>
              <a:gd name="connsiteY50" fmla="*/ 2216 h 10000"/>
              <a:gd name="connsiteX51" fmla="*/ 2230 w 10000"/>
              <a:gd name="connsiteY51" fmla="*/ 2635 h 10000"/>
              <a:gd name="connsiteX52" fmla="*/ 2007 w 10000"/>
              <a:gd name="connsiteY52" fmla="*/ 3054 h 10000"/>
              <a:gd name="connsiteX53" fmla="*/ 1786 w 10000"/>
              <a:gd name="connsiteY53" fmla="*/ 3613 h 10000"/>
              <a:gd name="connsiteX54" fmla="*/ 1564 w 10000"/>
              <a:gd name="connsiteY54" fmla="*/ 4171 h 10000"/>
              <a:gd name="connsiteX55" fmla="*/ 1339 w 10000"/>
              <a:gd name="connsiteY55" fmla="*/ 4729 h 10000"/>
              <a:gd name="connsiteX56" fmla="*/ 1339 w 10000"/>
              <a:gd name="connsiteY56" fmla="*/ 5271 h 10000"/>
              <a:gd name="connsiteX57" fmla="*/ 1339 w 10000"/>
              <a:gd name="connsiteY57" fmla="*/ 5689 h 10000"/>
              <a:gd name="connsiteX58" fmla="*/ 1118 w 10000"/>
              <a:gd name="connsiteY58" fmla="*/ 6248 h 10000"/>
              <a:gd name="connsiteX59" fmla="*/ 1118 w 10000"/>
              <a:gd name="connsiteY59" fmla="*/ 6667 h 10000"/>
              <a:gd name="connsiteX60" fmla="*/ 1118 w 10000"/>
              <a:gd name="connsiteY60" fmla="*/ 6946 h 10000"/>
              <a:gd name="connsiteX61" fmla="*/ 1118 w 10000"/>
              <a:gd name="connsiteY61" fmla="*/ 7365 h 10000"/>
              <a:gd name="connsiteX62" fmla="*/ 1339 w 10000"/>
              <a:gd name="connsiteY62" fmla="*/ 7644 h 10000"/>
              <a:gd name="connsiteX63" fmla="*/ 1339 w 10000"/>
              <a:gd name="connsiteY63" fmla="*/ 7784 h 10000"/>
              <a:gd name="connsiteX64" fmla="*/ 1564 w 10000"/>
              <a:gd name="connsiteY64" fmla="*/ 8063 h 10000"/>
              <a:gd name="connsiteX65" fmla="*/ 1786 w 10000"/>
              <a:gd name="connsiteY65" fmla="*/ 8202 h 10000"/>
              <a:gd name="connsiteX66" fmla="*/ 2007 w 10000"/>
              <a:gd name="connsiteY66" fmla="*/ 8342 h 10000"/>
              <a:gd name="connsiteX67" fmla="*/ 2874 w 10000"/>
              <a:gd name="connsiteY67" fmla="*/ 8604 h 10000"/>
              <a:gd name="connsiteX68" fmla="*/ 3323 w 10000"/>
              <a:gd name="connsiteY68" fmla="*/ 8743 h 10000"/>
              <a:gd name="connsiteX69" fmla="*/ 3767 w 10000"/>
              <a:gd name="connsiteY69" fmla="*/ 8743 h 10000"/>
              <a:gd name="connsiteX70" fmla="*/ 4220 w 10000"/>
              <a:gd name="connsiteY70" fmla="*/ 8883 h 10000"/>
              <a:gd name="connsiteX71" fmla="*/ 4887 w 10000"/>
              <a:gd name="connsiteY71" fmla="*/ 8883 h 10000"/>
              <a:gd name="connsiteX72" fmla="*/ 5332 w 10000"/>
              <a:gd name="connsiteY72" fmla="*/ 8743 h 10000"/>
              <a:gd name="connsiteX73" fmla="*/ 6005 w 10000"/>
              <a:gd name="connsiteY73" fmla="*/ 8743 h 10000"/>
              <a:gd name="connsiteX74" fmla="*/ 6675 w 10000"/>
              <a:gd name="connsiteY74" fmla="*/ 8604 h 10000"/>
              <a:gd name="connsiteX75" fmla="*/ 7122 w 10000"/>
              <a:gd name="connsiteY75" fmla="*/ 8604 h 10000"/>
              <a:gd name="connsiteX76" fmla="*/ 7567 w 10000"/>
              <a:gd name="connsiteY76" fmla="*/ 8342 h 10000"/>
              <a:gd name="connsiteX77" fmla="*/ 7766 w 10000"/>
              <a:gd name="connsiteY77" fmla="*/ 8202 h 10000"/>
              <a:gd name="connsiteX78" fmla="*/ 7986 w 10000"/>
              <a:gd name="connsiteY78" fmla="*/ 7923 h 10000"/>
              <a:gd name="connsiteX79" fmla="*/ 8210 w 10000"/>
              <a:gd name="connsiteY79" fmla="*/ 7644 h 10000"/>
              <a:gd name="connsiteX80" fmla="*/ 8436 w 10000"/>
              <a:gd name="connsiteY80" fmla="*/ 7086 h 10000"/>
              <a:gd name="connsiteX81" fmla="*/ 8436 w 10000"/>
              <a:gd name="connsiteY81" fmla="*/ 6527 h 10000"/>
              <a:gd name="connsiteX82" fmla="*/ 8659 w 10000"/>
              <a:gd name="connsiteY82" fmla="*/ 6248 h 10000"/>
              <a:gd name="connsiteX83" fmla="*/ 8659 w 10000"/>
              <a:gd name="connsiteY83" fmla="*/ 5969 h 10000"/>
              <a:gd name="connsiteX84" fmla="*/ 8659 w 10000"/>
              <a:gd name="connsiteY84" fmla="*/ 5829 h 10000"/>
              <a:gd name="connsiteX85" fmla="*/ 8883 w 10000"/>
              <a:gd name="connsiteY85" fmla="*/ 5689 h 10000"/>
              <a:gd name="connsiteX86" fmla="*/ 8883 w 10000"/>
              <a:gd name="connsiteY86" fmla="*/ 5550 h 10000"/>
              <a:gd name="connsiteX87" fmla="*/ 8883 w 10000"/>
              <a:gd name="connsiteY87" fmla="*/ 5410 h 10000"/>
              <a:gd name="connsiteX88" fmla="*/ 8883 w 10000"/>
              <a:gd name="connsiteY88" fmla="*/ 5410 h 10000"/>
              <a:gd name="connsiteX89" fmla="*/ 9107 w 10000"/>
              <a:gd name="connsiteY89" fmla="*/ 5410 h 10000"/>
              <a:gd name="connsiteX90" fmla="*/ 9107 w 10000"/>
              <a:gd name="connsiteY90" fmla="*/ 5410 h 10000"/>
              <a:gd name="connsiteX91" fmla="*/ 9107 w 10000"/>
              <a:gd name="connsiteY91" fmla="*/ 5550 h 10000"/>
              <a:gd name="connsiteX92" fmla="*/ 9330 w 10000"/>
              <a:gd name="connsiteY92" fmla="*/ 5689 h 10000"/>
              <a:gd name="connsiteX93" fmla="*/ 9330 w 10000"/>
              <a:gd name="connsiteY93" fmla="*/ 5829 h 10000"/>
              <a:gd name="connsiteX94" fmla="*/ 9330 w 10000"/>
              <a:gd name="connsiteY94" fmla="*/ 6108 h 10000"/>
              <a:gd name="connsiteX95" fmla="*/ 9330 w 10000"/>
              <a:gd name="connsiteY95" fmla="*/ 6387 h 10000"/>
              <a:gd name="connsiteX96" fmla="*/ 9330 w 10000"/>
              <a:gd name="connsiteY96" fmla="*/ 6667 h 10000"/>
              <a:gd name="connsiteX97" fmla="*/ 9550 w 10000"/>
              <a:gd name="connsiteY97" fmla="*/ 7225 h 10000"/>
              <a:gd name="connsiteX98" fmla="*/ 9550 w 10000"/>
              <a:gd name="connsiteY98" fmla="*/ 7644 h 10000"/>
              <a:gd name="connsiteX99" fmla="*/ 9778 w 10000"/>
              <a:gd name="connsiteY99" fmla="*/ 8063 h 10000"/>
              <a:gd name="connsiteX100" fmla="*/ 10000 w 10000"/>
              <a:gd name="connsiteY100" fmla="*/ 8342 h 10000"/>
              <a:gd name="connsiteX101" fmla="*/ 10000 w 10000"/>
              <a:gd name="connsiteY101" fmla="*/ 8604 h 10000"/>
              <a:gd name="connsiteX102" fmla="*/ 10000 w 10000"/>
              <a:gd name="connsiteY102" fmla="*/ 8743 h 10000"/>
              <a:gd name="connsiteX103" fmla="*/ 10000 w 10000"/>
              <a:gd name="connsiteY103" fmla="*/ 8883 h 10000"/>
              <a:gd name="connsiteX104" fmla="*/ 9778 w 10000"/>
              <a:gd name="connsiteY104" fmla="*/ 8883 h 10000"/>
              <a:gd name="connsiteX105" fmla="*/ 9550 w 10000"/>
              <a:gd name="connsiteY105" fmla="*/ 9023 h 10000"/>
              <a:gd name="connsiteX106" fmla="*/ 9330 w 10000"/>
              <a:gd name="connsiteY106" fmla="*/ 9162 h 10000"/>
              <a:gd name="connsiteX107" fmla="*/ 9107 w 10000"/>
              <a:gd name="connsiteY107" fmla="*/ 9302 h 10000"/>
              <a:gd name="connsiteX108" fmla="*/ 8659 w 10000"/>
              <a:gd name="connsiteY108" fmla="*/ 9442 h 10000"/>
              <a:gd name="connsiteX109" fmla="*/ 7766 w 10000"/>
              <a:gd name="connsiteY109" fmla="*/ 9721 h 10000"/>
              <a:gd name="connsiteX110" fmla="*/ 6899 w 10000"/>
              <a:gd name="connsiteY110" fmla="*/ 9860 h 10000"/>
              <a:gd name="connsiteX111" fmla="*/ 6231 w 10000"/>
              <a:gd name="connsiteY111" fmla="*/ 9860 h 10000"/>
              <a:gd name="connsiteX112" fmla="*/ 5332 w 10000"/>
              <a:gd name="connsiteY112" fmla="*/ 10000 h 10000"/>
              <a:gd name="connsiteX113" fmla="*/ 5332 w 10000"/>
              <a:gd name="connsiteY11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0 h 10000"/>
              <a:gd name="connsiteX35" fmla="*/ 2230 w 10000"/>
              <a:gd name="connsiteY35" fmla="*/ 0 h 10000"/>
              <a:gd name="connsiteX36" fmla="*/ 2429 w 10000"/>
              <a:gd name="connsiteY36" fmla="*/ 140 h 10000"/>
              <a:gd name="connsiteX37" fmla="*/ 2654 w 10000"/>
              <a:gd name="connsiteY37" fmla="*/ 140 h 10000"/>
              <a:gd name="connsiteX38" fmla="*/ 2874 w 10000"/>
              <a:gd name="connsiteY38" fmla="*/ 419 h 10000"/>
              <a:gd name="connsiteX39" fmla="*/ 3096 w 10000"/>
              <a:gd name="connsiteY39" fmla="*/ 558 h 10000"/>
              <a:gd name="connsiteX40" fmla="*/ 3323 w 10000"/>
              <a:gd name="connsiteY40" fmla="*/ 698 h 10000"/>
              <a:gd name="connsiteX41" fmla="*/ 3546 w 10000"/>
              <a:gd name="connsiteY41" fmla="*/ 838 h 10000"/>
              <a:gd name="connsiteX42" fmla="*/ 3546 w 10000"/>
              <a:gd name="connsiteY42" fmla="*/ 977 h 10000"/>
              <a:gd name="connsiteX43" fmla="*/ 3546 w 10000"/>
              <a:gd name="connsiteY43" fmla="*/ 1117 h 10000"/>
              <a:gd name="connsiteX44" fmla="*/ 3323 w 10000"/>
              <a:gd name="connsiteY44" fmla="*/ 1117 h 10000"/>
              <a:gd name="connsiteX45" fmla="*/ 3096 w 10000"/>
              <a:gd name="connsiteY45" fmla="*/ 1257 h 10000"/>
              <a:gd name="connsiteX46" fmla="*/ 3096 w 10000"/>
              <a:gd name="connsiteY46" fmla="*/ 1396 h 10000"/>
              <a:gd name="connsiteX47" fmla="*/ 2874 w 10000"/>
              <a:gd name="connsiteY47" fmla="*/ 1536 h 10000"/>
              <a:gd name="connsiteX48" fmla="*/ 2654 w 10000"/>
              <a:gd name="connsiteY48" fmla="*/ 1798 h 10000"/>
              <a:gd name="connsiteX49" fmla="*/ 2429 w 10000"/>
              <a:gd name="connsiteY49" fmla="*/ 2216 h 10000"/>
              <a:gd name="connsiteX50" fmla="*/ 2230 w 10000"/>
              <a:gd name="connsiteY50" fmla="*/ 2635 h 10000"/>
              <a:gd name="connsiteX51" fmla="*/ 2007 w 10000"/>
              <a:gd name="connsiteY51" fmla="*/ 3054 h 10000"/>
              <a:gd name="connsiteX52" fmla="*/ 1786 w 10000"/>
              <a:gd name="connsiteY52" fmla="*/ 3613 h 10000"/>
              <a:gd name="connsiteX53" fmla="*/ 1564 w 10000"/>
              <a:gd name="connsiteY53" fmla="*/ 4171 h 10000"/>
              <a:gd name="connsiteX54" fmla="*/ 1339 w 10000"/>
              <a:gd name="connsiteY54" fmla="*/ 4729 h 10000"/>
              <a:gd name="connsiteX55" fmla="*/ 1339 w 10000"/>
              <a:gd name="connsiteY55" fmla="*/ 5271 h 10000"/>
              <a:gd name="connsiteX56" fmla="*/ 1339 w 10000"/>
              <a:gd name="connsiteY56" fmla="*/ 5689 h 10000"/>
              <a:gd name="connsiteX57" fmla="*/ 1118 w 10000"/>
              <a:gd name="connsiteY57" fmla="*/ 6248 h 10000"/>
              <a:gd name="connsiteX58" fmla="*/ 1118 w 10000"/>
              <a:gd name="connsiteY58" fmla="*/ 6667 h 10000"/>
              <a:gd name="connsiteX59" fmla="*/ 1118 w 10000"/>
              <a:gd name="connsiteY59" fmla="*/ 6946 h 10000"/>
              <a:gd name="connsiteX60" fmla="*/ 1118 w 10000"/>
              <a:gd name="connsiteY60" fmla="*/ 7365 h 10000"/>
              <a:gd name="connsiteX61" fmla="*/ 1339 w 10000"/>
              <a:gd name="connsiteY61" fmla="*/ 7644 h 10000"/>
              <a:gd name="connsiteX62" fmla="*/ 1339 w 10000"/>
              <a:gd name="connsiteY62" fmla="*/ 7784 h 10000"/>
              <a:gd name="connsiteX63" fmla="*/ 1564 w 10000"/>
              <a:gd name="connsiteY63" fmla="*/ 8063 h 10000"/>
              <a:gd name="connsiteX64" fmla="*/ 1786 w 10000"/>
              <a:gd name="connsiteY64" fmla="*/ 8202 h 10000"/>
              <a:gd name="connsiteX65" fmla="*/ 2007 w 10000"/>
              <a:gd name="connsiteY65" fmla="*/ 8342 h 10000"/>
              <a:gd name="connsiteX66" fmla="*/ 2874 w 10000"/>
              <a:gd name="connsiteY66" fmla="*/ 8604 h 10000"/>
              <a:gd name="connsiteX67" fmla="*/ 3323 w 10000"/>
              <a:gd name="connsiteY67" fmla="*/ 8743 h 10000"/>
              <a:gd name="connsiteX68" fmla="*/ 3767 w 10000"/>
              <a:gd name="connsiteY68" fmla="*/ 8743 h 10000"/>
              <a:gd name="connsiteX69" fmla="*/ 4220 w 10000"/>
              <a:gd name="connsiteY69" fmla="*/ 8883 h 10000"/>
              <a:gd name="connsiteX70" fmla="*/ 4887 w 10000"/>
              <a:gd name="connsiteY70" fmla="*/ 8883 h 10000"/>
              <a:gd name="connsiteX71" fmla="*/ 5332 w 10000"/>
              <a:gd name="connsiteY71" fmla="*/ 8743 h 10000"/>
              <a:gd name="connsiteX72" fmla="*/ 6005 w 10000"/>
              <a:gd name="connsiteY72" fmla="*/ 8743 h 10000"/>
              <a:gd name="connsiteX73" fmla="*/ 6675 w 10000"/>
              <a:gd name="connsiteY73" fmla="*/ 8604 h 10000"/>
              <a:gd name="connsiteX74" fmla="*/ 7122 w 10000"/>
              <a:gd name="connsiteY74" fmla="*/ 8604 h 10000"/>
              <a:gd name="connsiteX75" fmla="*/ 7567 w 10000"/>
              <a:gd name="connsiteY75" fmla="*/ 8342 h 10000"/>
              <a:gd name="connsiteX76" fmla="*/ 7766 w 10000"/>
              <a:gd name="connsiteY76" fmla="*/ 8202 h 10000"/>
              <a:gd name="connsiteX77" fmla="*/ 7986 w 10000"/>
              <a:gd name="connsiteY77" fmla="*/ 7923 h 10000"/>
              <a:gd name="connsiteX78" fmla="*/ 8210 w 10000"/>
              <a:gd name="connsiteY78" fmla="*/ 7644 h 10000"/>
              <a:gd name="connsiteX79" fmla="*/ 8436 w 10000"/>
              <a:gd name="connsiteY79" fmla="*/ 7086 h 10000"/>
              <a:gd name="connsiteX80" fmla="*/ 8436 w 10000"/>
              <a:gd name="connsiteY80" fmla="*/ 6527 h 10000"/>
              <a:gd name="connsiteX81" fmla="*/ 8659 w 10000"/>
              <a:gd name="connsiteY81" fmla="*/ 6248 h 10000"/>
              <a:gd name="connsiteX82" fmla="*/ 8659 w 10000"/>
              <a:gd name="connsiteY82" fmla="*/ 5969 h 10000"/>
              <a:gd name="connsiteX83" fmla="*/ 8659 w 10000"/>
              <a:gd name="connsiteY83" fmla="*/ 5829 h 10000"/>
              <a:gd name="connsiteX84" fmla="*/ 8883 w 10000"/>
              <a:gd name="connsiteY84" fmla="*/ 5689 h 10000"/>
              <a:gd name="connsiteX85" fmla="*/ 8883 w 10000"/>
              <a:gd name="connsiteY85" fmla="*/ 5550 h 10000"/>
              <a:gd name="connsiteX86" fmla="*/ 8883 w 10000"/>
              <a:gd name="connsiteY86" fmla="*/ 5410 h 10000"/>
              <a:gd name="connsiteX87" fmla="*/ 8883 w 10000"/>
              <a:gd name="connsiteY87" fmla="*/ 5410 h 10000"/>
              <a:gd name="connsiteX88" fmla="*/ 9107 w 10000"/>
              <a:gd name="connsiteY88" fmla="*/ 5410 h 10000"/>
              <a:gd name="connsiteX89" fmla="*/ 9107 w 10000"/>
              <a:gd name="connsiteY89" fmla="*/ 5410 h 10000"/>
              <a:gd name="connsiteX90" fmla="*/ 9107 w 10000"/>
              <a:gd name="connsiteY90" fmla="*/ 5550 h 10000"/>
              <a:gd name="connsiteX91" fmla="*/ 9330 w 10000"/>
              <a:gd name="connsiteY91" fmla="*/ 5689 h 10000"/>
              <a:gd name="connsiteX92" fmla="*/ 9330 w 10000"/>
              <a:gd name="connsiteY92" fmla="*/ 5829 h 10000"/>
              <a:gd name="connsiteX93" fmla="*/ 9330 w 10000"/>
              <a:gd name="connsiteY93" fmla="*/ 6108 h 10000"/>
              <a:gd name="connsiteX94" fmla="*/ 9330 w 10000"/>
              <a:gd name="connsiteY94" fmla="*/ 6387 h 10000"/>
              <a:gd name="connsiteX95" fmla="*/ 9330 w 10000"/>
              <a:gd name="connsiteY95" fmla="*/ 6667 h 10000"/>
              <a:gd name="connsiteX96" fmla="*/ 9550 w 10000"/>
              <a:gd name="connsiteY96" fmla="*/ 7225 h 10000"/>
              <a:gd name="connsiteX97" fmla="*/ 9550 w 10000"/>
              <a:gd name="connsiteY97" fmla="*/ 7644 h 10000"/>
              <a:gd name="connsiteX98" fmla="*/ 9778 w 10000"/>
              <a:gd name="connsiteY98" fmla="*/ 8063 h 10000"/>
              <a:gd name="connsiteX99" fmla="*/ 10000 w 10000"/>
              <a:gd name="connsiteY99" fmla="*/ 8342 h 10000"/>
              <a:gd name="connsiteX100" fmla="*/ 10000 w 10000"/>
              <a:gd name="connsiteY100" fmla="*/ 8604 h 10000"/>
              <a:gd name="connsiteX101" fmla="*/ 10000 w 10000"/>
              <a:gd name="connsiteY101" fmla="*/ 8743 h 10000"/>
              <a:gd name="connsiteX102" fmla="*/ 10000 w 10000"/>
              <a:gd name="connsiteY102" fmla="*/ 8883 h 10000"/>
              <a:gd name="connsiteX103" fmla="*/ 9778 w 10000"/>
              <a:gd name="connsiteY103" fmla="*/ 8883 h 10000"/>
              <a:gd name="connsiteX104" fmla="*/ 9550 w 10000"/>
              <a:gd name="connsiteY104" fmla="*/ 9023 h 10000"/>
              <a:gd name="connsiteX105" fmla="*/ 9330 w 10000"/>
              <a:gd name="connsiteY105" fmla="*/ 9162 h 10000"/>
              <a:gd name="connsiteX106" fmla="*/ 9107 w 10000"/>
              <a:gd name="connsiteY106" fmla="*/ 9302 h 10000"/>
              <a:gd name="connsiteX107" fmla="*/ 8659 w 10000"/>
              <a:gd name="connsiteY107" fmla="*/ 9442 h 10000"/>
              <a:gd name="connsiteX108" fmla="*/ 7766 w 10000"/>
              <a:gd name="connsiteY108" fmla="*/ 9721 h 10000"/>
              <a:gd name="connsiteX109" fmla="*/ 6899 w 10000"/>
              <a:gd name="connsiteY109" fmla="*/ 9860 h 10000"/>
              <a:gd name="connsiteX110" fmla="*/ 6231 w 10000"/>
              <a:gd name="connsiteY110" fmla="*/ 9860 h 10000"/>
              <a:gd name="connsiteX111" fmla="*/ 5332 w 10000"/>
              <a:gd name="connsiteY111" fmla="*/ 10000 h 10000"/>
              <a:gd name="connsiteX112" fmla="*/ 5332 w 10000"/>
              <a:gd name="connsiteY11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2230 w 10000"/>
              <a:gd name="connsiteY34" fmla="*/ 0 h 10000"/>
              <a:gd name="connsiteX35" fmla="*/ 2429 w 10000"/>
              <a:gd name="connsiteY35" fmla="*/ 140 h 10000"/>
              <a:gd name="connsiteX36" fmla="*/ 2654 w 10000"/>
              <a:gd name="connsiteY36" fmla="*/ 140 h 10000"/>
              <a:gd name="connsiteX37" fmla="*/ 2874 w 10000"/>
              <a:gd name="connsiteY37" fmla="*/ 419 h 10000"/>
              <a:gd name="connsiteX38" fmla="*/ 3096 w 10000"/>
              <a:gd name="connsiteY38" fmla="*/ 558 h 10000"/>
              <a:gd name="connsiteX39" fmla="*/ 3323 w 10000"/>
              <a:gd name="connsiteY39" fmla="*/ 698 h 10000"/>
              <a:gd name="connsiteX40" fmla="*/ 3546 w 10000"/>
              <a:gd name="connsiteY40" fmla="*/ 838 h 10000"/>
              <a:gd name="connsiteX41" fmla="*/ 3546 w 10000"/>
              <a:gd name="connsiteY41" fmla="*/ 977 h 10000"/>
              <a:gd name="connsiteX42" fmla="*/ 3546 w 10000"/>
              <a:gd name="connsiteY42" fmla="*/ 1117 h 10000"/>
              <a:gd name="connsiteX43" fmla="*/ 3323 w 10000"/>
              <a:gd name="connsiteY43" fmla="*/ 1117 h 10000"/>
              <a:gd name="connsiteX44" fmla="*/ 3096 w 10000"/>
              <a:gd name="connsiteY44" fmla="*/ 1257 h 10000"/>
              <a:gd name="connsiteX45" fmla="*/ 3096 w 10000"/>
              <a:gd name="connsiteY45" fmla="*/ 1396 h 10000"/>
              <a:gd name="connsiteX46" fmla="*/ 2874 w 10000"/>
              <a:gd name="connsiteY46" fmla="*/ 1536 h 10000"/>
              <a:gd name="connsiteX47" fmla="*/ 2654 w 10000"/>
              <a:gd name="connsiteY47" fmla="*/ 1798 h 10000"/>
              <a:gd name="connsiteX48" fmla="*/ 2429 w 10000"/>
              <a:gd name="connsiteY48" fmla="*/ 2216 h 10000"/>
              <a:gd name="connsiteX49" fmla="*/ 2230 w 10000"/>
              <a:gd name="connsiteY49" fmla="*/ 2635 h 10000"/>
              <a:gd name="connsiteX50" fmla="*/ 2007 w 10000"/>
              <a:gd name="connsiteY50" fmla="*/ 3054 h 10000"/>
              <a:gd name="connsiteX51" fmla="*/ 1786 w 10000"/>
              <a:gd name="connsiteY51" fmla="*/ 3613 h 10000"/>
              <a:gd name="connsiteX52" fmla="*/ 1564 w 10000"/>
              <a:gd name="connsiteY52" fmla="*/ 4171 h 10000"/>
              <a:gd name="connsiteX53" fmla="*/ 1339 w 10000"/>
              <a:gd name="connsiteY53" fmla="*/ 4729 h 10000"/>
              <a:gd name="connsiteX54" fmla="*/ 1339 w 10000"/>
              <a:gd name="connsiteY54" fmla="*/ 5271 h 10000"/>
              <a:gd name="connsiteX55" fmla="*/ 1339 w 10000"/>
              <a:gd name="connsiteY55" fmla="*/ 5689 h 10000"/>
              <a:gd name="connsiteX56" fmla="*/ 1118 w 10000"/>
              <a:gd name="connsiteY56" fmla="*/ 6248 h 10000"/>
              <a:gd name="connsiteX57" fmla="*/ 1118 w 10000"/>
              <a:gd name="connsiteY57" fmla="*/ 6667 h 10000"/>
              <a:gd name="connsiteX58" fmla="*/ 1118 w 10000"/>
              <a:gd name="connsiteY58" fmla="*/ 6946 h 10000"/>
              <a:gd name="connsiteX59" fmla="*/ 1118 w 10000"/>
              <a:gd name="connsiteY59" fmla="*/ 7365 h 10000"/>
              <a:gd name="connsiteX60" fmla="*/ 1339 w 10000"/>
              <a:gd name="connsiteY60" fmla="*/ 7644 h 10000"/>
              <a:gd name="connsiteX61" fmla="*/ 1339 w 10000"/>
              <a:gd name="connsiteY61" fmla="*/ 7784 h 10000"/>
              <a:gd name="connsiteX62" fmla="*/ 1564 w 10000"/>
              <a:gd name="connsiteY62" fmla="*/ 8063 h 10000"/>
              <a:gd name="connsiteX63" fmla="*/ 1786 w 10000"/>
              <a:gd name="connsiteY63" fmla="*/ 8202 h 10000"/>
              <a:gd name="connsiteX64" fmla="*/ 2007 w 10000"/>
              <a:gd name="connsiteY64" fmla="*/ 8342 h 10000"/>
              <a:gd name="connsiteX65" fmla="*/ 2874 w 10000"/>
              <a:gd name="connsiteY65" fmla="*/ 8604 h 10000"/>
              <a:gd name="connsiteX66" fmla="*/ 3323 w 10000"/>
              <a:gd name="connsiteY66" fmla="*/ 8743 h 10000"/>
              <a:gd name="connsiteX67" fmla="*/ 3767 w 10000"/>
              <a:gd name="connsiteY67" fmla="*/ 8743 h 10000"/>
              <a:gd name="connsiteX68" fmla="*/ 4220 w 10000"/>
              <a:gd name="connsiteY68" fmla="*/ 8883 h 10000"/>
              <a:gd name="connsiteX69" fmla="*/ 4887 w 10000"/>
              <a:gd name="connsiteY69" fmla="*/ 8883 h 10000"/>
              <a:gd name="connsiteX70" fmla="*/ 5332 w 10000"/>
              <a:gd name="connsiteY70" fmla="*/ 8743 h 10000"/>
              <a:gd name="connsiteX71" fmla="*/ 6005 w 10000"/>
              <a:gd name="connsiteY71" fmla="*/ 8743 h 10000"/>
              <a:gd name="connsiteX72" fmla="*/ 6675 w 10000"/>
              <a:gd name="connsiteY72" fmla="*/ 8604 h 10000"/>
              <a:gd name="connsiteX73" fmla="*/ 7122 w 10000"/>
              <a:gd name="connsiteY73" fmla="*/ 8604 h 10000"/>
              <a:gd name="connsiteX74" fmla="*/ 7567 w 10000"/>
              <a:gd name="connsiteY74" fmla="*/ 8342 h 10000"/>
              <a:gd name="connsiteX75" fmla="*/ 7766 w 10000"/>
              <a:gd name="connsiteY75" fmla="*/ 8202 h 10000"/>
              <a:gd name="connsiteX76" fmla="*/ 7986 w 10000"/>
              <a:gd name="connsiteY76" fmla="*/ 7923 h 10000"/>
              <a:gd name="connsiteX77" fmla="*/ 8210 w 10000"/>
              <a:gd name="connsiteY77" fmla="*/ 7644 h 10000"/>
              <a:gd name="connsiteX78" fmla="*/ 8436 w 10000"/>
              <a:gd name="connsiteY78" fmla="*/ 7086 h 10000"/>
              <a:gd name="connsiteX79" fmla="*/ 8436 w 10000"/>
              <a:gd name="connsiteY79" fmla="*/ 6527 h 10000"/>
              <a:gd name="connsiteX80" fmla="*/ 8659 w 10000"/>
              <a:gd name="connsiteY80" fmla="*/ 6248 h 10000"/>
              <a:gd name="connsiteX81" fmla="*/ 8659 w 10000"/>
              <a:gd name="connsiteY81" fmla="*/ 5969 h 10000"/>
              <a:gd name="connsiteX82" fmla="*/ 8659 w 10000"/>
              <a:gd name="connsiteY82" fmla="*/ 5829 h 10000"/>
              <a:gd name="connsiteX83" fmla="*/ 8883 w 10000"/>
              <a:gd name="connsiteY83" fmla="*/ 5689 h 10000"/>
              <a:gd name="connsiteX84" fmla="*/ 8883 w 10000"/>
              <a:gd name="connsiteY84" fmla="*/ 5550 h 10000"/>
              <a:gd name="connsiteX85" fmla="*/ 8883 w 10000"/>
              <a:gd name="connsiteY85" fmla="*/ 5410 h 10000"/>
              <a:gd name="connsiteX86" fmla="*/ 8883 w 10000"/>
              <a:gd name="connsiteY86" fmla="*/ 5410 h 10000"/>
              <a:gd name="connsiteX87" fmla="*/ 9107 w 10000"/>
              <a:gd name="connsiteY87" fmla="*/ 5410 h 10000"/>
              <a:gd name="connsiteX88" fmla="*/ 9107 w 10000"/>
              <a:gd name="connsiteY88" fmla="*/ 5410 h 10000"/>
              <a:gd name="connsiteX89" fmla="*/ 9107 w 10000"/>
              <a:gd name="connsiteY89" fmla="*/ 5550 h 10000"/>
              <a:gd name="connsiteX90" fmla="*/ 9330 w 10000"/>
              <a:gd name="connsiteY90" fmla="*/ 5689 h 10000"/>
              <a:gd name="connsiteX91" fmla="*/ 9330 w 10000"/>
              <a:gd name="connsiteY91" fmla="*/ 5829 h 10000"/>
              <a:gd name="connsiteX92" fmla="*/ 9330 w 10000"/>
              <a:gd name="connsiteY92" fmla="*/ 6108 h 10000"/>
              <a:gd name="connsiteX93" fmla="*/ 9330 w 10000"/>
              <a:gd name="connsiteY93" fmla="*/ 6387 h 10000"/>
              <a:gd name="connsiteX94" fmla="*/ 9330 w 10000"/>
              <a:gd name="connsiteY94" fmla="*/ 6667 h 10000"/>
              <a:gd name="connsiteX95" fmla="*/ 9550 w 10000"/>
              <a:gd name="connsiteY95" fmla="*/ 7225 h 10000"/>
              <a:gd name="connsiteX96" fmla="*/ 9550 w 10000"/>
              <a:gd name="connsiteY96" fmla="*/ 7644 h 10000"/>
              <a:gd name="connsiteX97" fmla="*/ 9778 w 10000"/>
              <a:gd name="connsiteY97" fmla="*/ 8063 h 10000"/>
              <a:gd name="connsiteX98" fmla="*/ 10000 w 10000"/>
              <a:gd name="connsiteY98" fmla="*/ 8342 h 10000"/>
              <a:gd name="connsiteX99" fmla="*/ 10000 w 10000"/>
              <a:gd name="connsiteY99" fmla="*/ 8604 h 10000"/>
              <a:gd name="connsiteX100" fmla="*/ 10000 w 10000"/>
              <a:gd name="connsiteY100" fmla="*/ 8743 h 10000"/>
              <a:gd name="connsiteX101" fmla="*/ 10000 w 10000"/>
              <a:gd name="connsiteY101" fmla="*/ 8883 h 10000"/>
              <a:gd name="connsiteX102" fmla="*/ 9778 w 10000"/>
              <a:gd name="connsiteY102" fmla="*/ 8883 h 10000"/>
              <a:gd name="connsiteX103" fmla="*/ 9550 w 10000"/>
              <a:gd name="connsiteY103" fmla="*/ 9023 h 10000"/>
              <a:gd name="connsiteX104" fmla="*/ 9330 w 10000"/>
              <a:gd name="connsiteY104" fmla="*/ 9162 h 10000"/>
              <a:gd name="connsiteX105" fmla="*/ 9107 w 10000"/>
              <a:gd name="connsiteY105" fmla="*/ 9302 h 10000"/>
              <a:gd name="connsiteX106" fmla="*/ 8659 w 10000"/>
              <a:gd name="connsiteY106" fmla="*/ 9442 h 10000"/>
              <a:gd name="connsiteX107" fmla="*/ 7766 w 10000"/>
              <a:gd name="connsiteY107" fmla="*/ 9721 h 10000"/>
              <a:gd name="connsiteX108" fmla="*/ 6899 w 10000"/>
              <a:gd name="connsiteY108" fmla="*/ 9860 h 10000"/>
              <a:gd name="connsiteX109" fmla="*/ 6231 w 10000"/>
              <a:gd name="connsiteY109" fmla="*/ 9860 h 10000"/>
              <a:gd name="connsiteX110" fmla="*/ 5332 w 10000"/>
              <a:gd name="connsiteY110" fmla="*/ 10000 h 10000"/>
              <a:gd name="connsiteX111" fmla="*/ 5332 w 10000"/>
              <a:gd name="connsiteY111" fmla="*/ 10000 h 10000"/>
              <a:gd name="connsiteX0" fmla="*/ 5332 w 10000"/>
              <a:gd name="connsiteY0" fmla="*/ 9860 h 9860"/>
              <a:gd name="connsiteX1" fmla="*/ 4665 w 10000"/>
              <a:gd name="connsiteY1" fmla="*/ 9860 h 9860"/>
              <a:gd name="connsiteX2" fmla="*/ 3991 w 10000"/>
              <a:gd name="connsiteY2" fmla="*/ 9860 h 9860"/>
              <a:gd name="connsiteX3" fmla="*/ 3323 w 10000"/>
              <a:gd name="connsiteY3" fmla="*/ 9720 h 9860"/>
              <a:gd name="connsiteX4" fmla="*/ 2654 w 10000"/>
              <a:gd name="connsiteY4" fmla="*/ 9581 h 9860"/>
              <a:gd name="connsiteX5" fmla="*/ 2007 w 10000"/>
              <a:gd name="connsiteY5" fmla="*/ 9441 h 9860"/>
              <a:gd name="connsiteX6" fmla="*/ 1564 w 10000"/>
              <a:gd name="connsiteY6" fmla="*/ 9162 h 9860"/>
              <a:gd name="connsiteX7" fmla="*/ 1118 w 10000"/>
              <a:gd name="connsiteY7" fmla="*/ 9022 h 9860"/>
              <a:gd name="connsiteX8" fmla="*/ 894 w 10000"/>
              <a:gd name="connsiteY8" fmla="*/ 8603 h 9860"/>
              <a:gd name="connsiteX9" fmla="*/ 445 w 10000"/>
              <a:gd name="connsiteY9" fmla="*/ 8324 h 9860"/>
              <a:gd name="connsiteX10" fmla="*/ 220 w 10000"/>
              <a:gd name="connsiteY10" fmla="*/ 7923 h 9860"/>
              <a:gd name="connsiteX11" fmla="*/ 220 w 10000"/>
              <a:gd name="connsiteY11" fmla="*/ 7504 h 9860"/>
              <a:gd name="connsiteX12" fmla="*/ 0 w 10000"/>
              <a:gd name="connsiteY12" fmla="*/ 7085 h 9860"/>
              <a:gd name="connsiteX13" fmla="*/ 0 w 10000"/>
              <a:gd name="connsiteY13" fmla="*/ 6666 h 9860"/>
              <a:gd name="connsiteX14" fmla="*/ 0 w 10000"/>
              <a:gd name="connsiteY14" fmla="*/ 6247 h 9860"/>
              <a:gd name="connsiteX15" fmla="*/ 220 w 10000"/>
              <a:gd name="connsiteY15" fmla="*/ 5549 h 9860"/>
              <a:gd name="connsiteX16" fmla="*/ 220 w 10000"/>
              <a:gd name="connsiteY16" fmla="*/ 5410 h 9860"/>
              <a:gd name="connsiteX17" fmla="*/ 220 w 10000"/>
              <a:gd name="connsiteY17" fmla="*/ 5131 h 9860"/>
              <a:gd name="connsiteX18" fmla="*/ 445 w 10000"/>
              <a:gd name="connsiteY18" fmla="*/ 4869 h 9860"/>
              <a:gd name="connsiteX19" fmla="*/ 445 w 10000"/>
              <a:gd name="connsiteY19" fmla="*/ 4589 h 9860"/>
              <a:gd name="connsiteX20" fmla="*/ 445 w 10000"/>
              <a:gd name="connsiteY20" fmla="*/ 4310 h 9860"/>
              <a:gd name="connsiteX21" fmla="*/ 671 w 10000"/>
              <a:gd name="connsiteY21" fmla="*/ 3891 h 9860"/>
              <a:gd name="connsiteX22" fmla="*/ 671 w 10000"/>
              <a:gd name="connsiteY22" fmla="*/ 3473 h 9860"/>
              <a:gd name="connsiteX23" fmla="*/ 894 w 10000"/>
              <a:gd name="connsiteY23" fmla="*/ 3054 h 9860"/>
              <a:gd name="connsiteX24" fmla="*/ 894 w 10000"/>
              <a:gd name="connsiteY24" fmla="*/ 2635 h 9860"/>
              <a:gd name="connsiteX25" fmla="*/ 894 w 10000"/>
              <a:gd name="connsiteY25" fmla="*/ 2216 h 9860"/>
              <a:gd name="connsiteX26" fmla="*/ 1118 w 10000"/>
              <a:gd name="connsiteY26" fmla="*/ 1937 h 9860"/>
              <a:gd name="connsiteX27" fmla="*/ 1118 w 10000"/>
              <a:gd name="connsiteY27" fmla="*/ 1658 h 9860"/>
              <a:gd name="connsiteX28" fmla="*/ 1118 w 10000"/>
              <a:gd name="connsiteY28" fmla="*/ 1396 h 9860"/>
              <a:gd name="connsiteX29" fmla="*/ 1118 w 10000"/>
              <a:gd name="connsiteY29" fmla="*/ 1256 h 9860"/>
              <a:gd name="connsiteX30" fmla="*/ 1118 w 10000"/>
              <a:gd name="connsiteY30" fmla="*/ 1117 h 9860"/>
              <a:gd name="connsiteX31" fmla="*/ 1118 w 10000"/>
              <a:gd name="connsiteY31" fmla="*/ 1117 h 9860"/>
              <a:gd name="connsiteX32" fmla="*/ 1118 w 10000"/>
              <a:gd name="connsiteY32" fmla="*/ 1117 h 9860"/>
              <a:gd name="connsiteX33" fmla="*/ 894 w 10000"/>
              <a:gd name="connsiteY33" fmla="*/ 1117 h 9860"/>
              <a:gd name="connsiteX34" fmla="*/ 2429 w 10000"/>
              <a:gd name="connsiteY34" fmla="*/ 0 h 9860"/>
              <a:gd name="connsiteX35" fmla="*/ 2654 w 10000"/>
              <a:gd name="connsiteY35" fmla="*/ 0 h 9860"/>
              <a:gd name="connsiteX36" fmla="*/ 2874 w 10000"/>
              <a:gd name="connsiteY36" fmla="*/ 279 h 9860"/>
              <a:gd name="connsiteX37" fmla="*/ 3096 w 10000"/>
              <a:gd name="connsiteY37" fmla="*/ 418 h 9860"/>
              <a:gd name="connsiteX38" fmla="*/ 3323 w 10000"/>
              <a:gd name="connsiteY38" fmla="*/ 558 h 9860"/>
              <a:gd name="connsiteX39" fmla="*/ 3546 w 10000"/>
              <a:gd name="connsiteY39" fmla="*/ 698 h 9860"/>
              <a:gd name="connsiteX40" fmla="*/ 3546 w 10000"/>
              <a:gd name="connsiteY40" fmla="*/ 837 h 9860"/>
              <a:gd name="connsiteX41" fmla="*/ 3546 w 10000"/>
              <a:gd name="connsiteY41" fmla="*/ 977 h 9860"/>
              <a:gd name="connsiteX42" fmla="*/ 3323 w 10000"/>
              <a:gd name="connsiteY42" fmla="*/ 977 h 9860"/>
              <a:gd name="connsiteX43" fmla="*/ 3096 w 10000"/>
              <a:gd name="connsiteY43" fmla="*/ 1117 h 9860"/>
              <a:gd name="connsiteX44" fmla="*/ 3096 w 10000"/>
              <a:gd name="connsiteY44" fmla="*/ 1256 h 9860"/>
              <a:gd name="connsiteX45" fmla="*/ 2874 w 10000"/>
              <a:gd name="connsiteY45" fmla="*/ 1396 h 9860"/>
              <a:gd name="connsiteX46" fmla="*/ 2654 w 10000"/>
              <a:gd name="connsiteY46" fmla="*/ 1658 h 9860"/>
              <a:gd name="connsiteX47" fmla="*/ 2429 w 10000"/>
              <a:gd name="connsiteY47" fmla="*/ 2076 h 9860"/>
              <a:gd name="connsiteX48" fmla="*/ 2230 w 10000"/>
              <a:gd name="connsiteY48" fmla="*/ 2495 h 9860"/>
              <a:gd name="connsiteX49" fmla="*/ 2007 w 10000"/>
              <a:gd name="connsiteY49" fmla="*/ 2914 h 9860"/>
              <a:gd name="connsiteX50" fmla="*/ 1786 w 10000"/>
              <a:gd name="connsiteY50" fmla="*/ 3473 h 9860"/>
              <a:gd name="connsiteX51" fmla="*/ 1564 w 10000"/>
              <a:gd name="connsiteY51" fmla="*/ 4031 h 9860"/>
              <a:gd name="connsiteX52" fmla="*/ 1339 w 10000"/>
              <a:gd name="connsiteY52" fmla="*/ 4589 h 9860"/>
              <a:gd name="connsiteX53" fmla="*/ 1339 w 10000"/>
              <a:gd name="connsiteY53" fmla="*/ 5131 h 9860"/>
              <a:gd name="connsiteX54" fmla="*/ 1339 w 10000"/>
              <a:gd name="connsiteY54" fmla="*/ 5549 h 9860"/>
              <a:gd name="connsiteX55" fmla="*/ 1118 w 10000"/>
              <a:gd name="connsiteY55" fmla="*/ 6108 h 9860"/>
              <a:gd name="connsiteX56" fmla="*/ 1118 w 10000"/>
              <a:gd name="connsiteY56" fmla="*/ 6527 h 9860"/>
              <a:gd name="connsiteX57" fmla="*/ 1118 w 10000"/>
              <a:gd name="connsiteY57" fmla="*/ 6806 h 9860"/>
              <a:gd name="connsiteX58" fmla="*/ 1118 w 10000"/>
              <a:gd name="connsiteY58" fmla="*/ 7225 h 9860"/>
              <a:gd name="connsiteX59" fmla="*/ 1339 w 10000"/>
              <a:gd name="connsiteY59" fmla="*/ 7504 h 9860"/>
              <a:gd name="connsiteX60" fmla="*/ 1339 w 10000"/>
              <a:gd name="connsiteY60" fmla="*/ 7644 h 9860"/>
              <a:gd name="connsiteX61" fmla="*/ 1564 w 10000"/>
              <a:gd name="connsiteY61" fmla="*/ 7923 h 9860"/>
              <a:gd name="connsiteX62" fmla="*/ 1786 w 10000"/>
              <a:gd name="connsiteY62" fmla="*/ 8062 h 9860"/>
              <a:gd name="connsiteX63" fmla="*/ 2007 w 10000"/>
              <a:gd name="connsiteY63" fmla="*/ 8202 h 9860"/>
              <a:gd name="connsiteX64" fmla="*/ 2874 w 10000"/>
              <a:gd name="connsiteY64" fmla="*/ 8464 h 9860"/>
              <a:gd name="connsiteX65" fmla="*/ 3323 w 10000"/>
              <a:gd name="connsiteY65" fmla="*/ 8603 h 9860"/>
              <a:gd name="connsiteX66" fmla="*/ 3767 w 10000"/>
              <a:gd name="connsiteY66" fmla="*/ 8603 h 9860"/>
              <a:gd name="connsiteX67" fmla="*/ 4220 w 10000"/>
              <a:gd name="connsiteY67" fmla="*/ 8743 h 9860"/>
              <a:gd name="connsiteX68" fmla="*/ 4887 w 10000"/>
              <a:gd name="connsiteY68" fmla="*/ 8743 h 9860"/>
              <a:gd name="connsiteX69" fmla="*/ 5332 w 10000"/>
              <a:gd name="connsiteY69" fmla="*/ 8603 h 9860"/>
              <a:gd name="connsiteX70" fmla="*/ 6005 w 10000"/>
              <a:gd name="connsiteY70" fmla="*/ 8603 h 9860"/>
              <a:gd name="connsiteX71" fmla="*/ 6675 w 10000"/>
              <a:gd name="connsiteY71" fmla="*/ 8464 h 9860"/>
              <a:gd name="connsiteX72" fmla="*/ 7122 w 10000"/>
              <a:gd name="connsiteY72" fmla="*/ 8464 h 9860"/>
              <a:gd name="connsiteX73" fmla="*/ 7567 w 10000"/>
              <a:gd name="connsiteY73" fmla="*/ 8202 h 9860"/>
              <a:gd name="connsiteX74" fmla="*/ 7766 w 10000"/>
              <a:gd name="connsiteY74" fmla="*/ 8062 h 9860"/>
              <a:gd name="connsiteX75" fmla="*/ 7986 w 10000"/>
              <a:gd name="connsiteY75" fmla="*/ 7783 h 9860"/>
              <a:gd name="connsiteX76" fmla="*/ 8210 w 10000"/>
              <a:gd name="connsiteY76" fmla="*/ 7504 h 9860"/>
              <a:gd name="connsiteX77" fmla="*/ 8436 w 10000"/>
              <a:gd name="connsiteY77" fmla="*/ 6946 h 9860"/>
              <a:gd name="connsiteX78" fmla="*/ 8436 w 10000"/>
              <a:gd name="connsiteY78" fmla="*/ 6387 h 9860"/>
              <a:gd name="connsiteX79" fmla="*/ 8659 w 10000"/>
              <a:gd name="connsiteY79" fmla="*/ 6108 h 9860"/>
              <a:gd name="connsiteX80" fmla="*/ 8659 w 10000"/>
              <a:gd name="connsiteY80" fmla="*/ 5829 h 9860"/>
              <a:gd name="connsiteX81" fmla="*/ 8659 w 10000"/>
              <a:gd name="connsiteY81" fmla="*/ 5689 h 9860"/>
              <a:gd name="connsiteX82" fmla="*/ 8883 w 10000"/>
              <a:gd name="connsiteY82" fmla="*/ 5549 h 9860"/>
              <a:gd name="connsiteX83" fmla="*/ 8883 w 10000"/>
              <a:gd name="connsiteY83" fmla="*/ 5410 h 9860"/>
              <a:gd name="connsiteX84" fmla="*/ 8883 w 10000"/>
              <a:gd name="connsiteY84" fmla="*/ 5270 h 9860"/>
              <a:gd name="connsiteX85" fmla="*/ 8883 w 10000"/>
              <a:gd name="connsiteY85" fmla="*/ 5270 h 9860"/>
              <a:gd name="connsiteX86" fmla="*/ 9107 w 10000"/>
              <a:gd name="connsiteY86" fmla="*/ 5270 h 9860"/>
              <a:gd name="connsiteX87" fmla="*/ 9107 w 10000"/>
              <a:gd name="connsiteY87" fmla="*/ 5270 h 9860"/>
              <a:gd name="connsiteX88" fmla="*/ 9107 w 10000"/>
              <a:gd name="connsiteY88" fmla="*/ 5410 h 9860"/>
              <a:gd name="connsiteX89" fmla="*/ 9330 w 10000"/>
              <a:gd name="connsiteY89" fmla="*/ 5549 h 9860"/>
              <a:gd name="connsiteX90" fmla="*/ 9330 w 10000"/>
              <a:gd name="connsiteY90" fmla="*/ 5689 h 9860"/>
              <a:gd name="connsiteX91" fmla="*/ 9330 w 10000"/>
              <a:gd name="connsiteY91" fmla="*/ 5968 h 9860"/>
              <a:gd name="connsiteX92" fmla="*/ 9330 w 10000"/>
              <a:gd name="connsiteY92" fmla="*/ 6247 h 9860"/>
              <a:gd name="connsiteX93" fmla="*/ 9330 w 10000"/>
              <a:gd name="connsiteY93" fmla="*/ 6527 h 9860"/>
              <a:gd name="connsiteX94" fmla="*/ 9550 w 10000"/>
              <a:gd name="connsiteY94" fmla="*/ 7085 h 9860"/>
              <a:gd name="connsiteX95" fmla="*/ 9550 w 10000"/>
              <a:gd name="connsiteY95" fmla="*/ 7504 h 9860"/>
              <a:gd name="connsiteX96" fmla="*/ 9778 w 10000"/>
              <a:gd name="connsiteY96" fmla="*/ 7923 h 9860"/>
              <a:gd name="connsiteX97" fmla="*/ 10000 w 10000"/>
              <a:gd name="connsiteY97" fmla="*/ 8202 h 9860"/>
              <a:gd name="connsiteX98" fmla="*/ 10000 w 10000"/>
              <a:gd name="connsiteY98" fmla="*/ 8464 h 9860"/>
              <a:gd name="connsiteX99" fmla="*/ 10000 w 10000"/>
              <a:gd name="connsiteY99" fmla="*/ 8603 h 9860"/>
              <a:gd name="connsiteX100" fmla="*/ 10000 w 10000"/>
              <a:gd name="connsiteY100" fmla="*/ 8743 h 9860"/>
              <a:gd name="connsiteX101" fmla="*/ 9778 w 10000"/>
              <a:gd name="connsiteY101" fmla="*/ 8743 h 9860"/>
              <a:gd name="connsiteX102" fmla="*/ 9550 w 10000"/>
              <a:gd name="connsiteY102" fmla="*/ 8883 h 9860"/>
              <a:gd name="connsiteX103" fmla="*/ 9330 w 10000"/>
              <a:gd name="connsiteY103" fmla="*/ 9022 h 9860"/>
              <a:gd name="connsiteX104" fmla="*/ 9107 w 10000"/>
              <a:gd name="connsiteY104" fmla="*/ 9162 h 9860"/>
              <a:gd name="connsiteX105" fmla="*/ 8659 w 10000"/>
              <a:gd name="connsiteY105" fmla="*/ 9302 h 9860"/>
              <a:gd name="connsiteX106" fmla="*/ 7766 w 10000"/>
              <a:gd name="connsiteY106" fmla="*/ 9581 h 9860"/>
              <a:gd name="connsiteX107" fmla="*/ 6899 w 10000"/>
              <a:gd name="connsiteY107" fmla="*/ 9720 h 9860"/>
              <a:gd name="connsiteX108" fmla="*/ 6231 w 10000"/>
              <a:gd name="connsiteY108" fmla="*/ 9720 h 9860"/>
              <a:gd name="connsiteX109" fmla="*/ 5332 w 10000"/>
              <a:gd name="connsiteY109" fmla="*/ 9860 h 9860"/>
              <a:gd name="connsiteX110" fmla="*/ 5332 w 10000"/>
              <a:gd name="connsiteY110" fmla="*/ 9860 h 986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8 h 10000"/>
              <a:gd name="connsiteX4" fmla="*/ 2654 w 10000"/>
              <a:gd name="connsiteY4" fmla="*/ 9717 h 10000"/>
              <a:gd name="connsiteX5" fmla="*/ 2007 w 10000"/>
              <a:gd name="connsiteY5" fmla="*/ 9575 h 10000"/>
              <a:gd name="connsiteX6" fmla="*/ 1564 w 10000"/>
              <a:gd name="connsiteY6" fmla="*/ 9292 h 10000"/>
              <a:gd name="connsiteX7" fmla="*/ 1118 w 10000"/>
              <a:gd name="connsiteY7" fmla="*/ 9150 h 10000"/>
              <a:gd name="connsiteX8" fmla="*/ 894 w 10000"/>
              <a:gd name="connsiteY8" fmla="*/ 8725 h 10000"/>
              <a:gd name="connsiteX9" fmla="*/ 445 w 10000"/>
              <a:gd name="connsiteY9" fmla="*/ 8442 h 10000"/>
              <a:gd name="connsiteX10" fmla="*/ 220 w 10000"/>
              <a:gd name="connsiteY10" fmla="*/ 8035 h 10000"/>
              <a:gd name="connsiteX11" fmla="*/ 220 w 10000"/>
              <a:gd name="connsiteY11" fmla="*/ 7611 h 10000"/>
              <a:gd name="connsiteX12" fmla="*/ 0 w 10000"/>
              <a:gd name="connsiteY12" fmla="*/ 7186 h 10000"/>
              <a:gd name="connsiteX13" fmla="*/ 0 w 10000"/>
              <a:gd name="connsiteY13" fmla="*/ 6761 h 10000"/>
              <a:gd name="connsiteX14" fmla="*/ 0 w 10000"/>
              <a:gd name="connsiteY14" fmla="*/ 6336 h 10000"/>
              <a:gd name="connsiteX15" fmla="*/ 220 w 10000"/>
              <a:gd name="connsiteY15" fmla="*/ 5628 h 10000"/>
              <a:gd name="connsiteX16" fmla="*/ 220 w 10000"/>
              <a:gd name="connsiteY16" fmla="*/ 5487 h 10000"/>
              <a:gd name="connsiteX17" fmla="*/ 220 w 10000"/>
              <a:gd name="connsiteY17" fmla="*/ 5204 h 10000"/>
              <a:gd name="connsiteX18" fmla="*/ 445 w 10000"/>
              <a:gd name="connsiteY18" fmla="*/ 4938 h 10000"/>
              <a:gd name="connsiteX19" fmla="*/ 445 w 10000"/>
              <a:gd name="connsiteY19" fmla="*/ 4654 h 10000"/>
              <a:gd name="connsiteX20" fmla="*/ 445 w 10000"/>
              <a:gd name="connsiteY20" fmla="*/ 4371 h 10000"/>
              <a:gd name="connsiteX21" fmla="*/ 671 w 10000"/>
              <a:gd name="connsiteY21" fmla="*/ 3946 h 10000"/>
              <a:gd name="connsiteX22" fmla="*/ 671 w 10000"/>
              <a:gd name="connsiteY22" fmla="*/ 3522 h 10000"/>
              <a:gd name="connsiteX23" fmla="*/ 894 w 10000"/>
              <a:gd name="connsiteY23" fmla="*/ 3097 h 10000"/>
              <a:gd name="connsiteX24" fmla="*/ 894 w 10000"/>
              <a:gd name="connsiteY24" fmla="*/ 2672 h 10000"/>
              <a:gd name="connsiteX25" fmla="*/ 894 w 10000"/>
              <a:gd name="connsiteY25" fmla="*/ 2247 h 10000"/>
              <a:gd name="connsiteX26" fmla="*/ 1118 w 10000"/>
              <a:gd name="connsiteY26" fmla="*/ 1965 h 10000"/>
              <a:gd name="connsiteX27" fmla="*/ 1118 w 10000"/>
              <a:gd name="connsiteY27" fmla="*/ 1682 h 10000"/>
              <a:gd name="connsiteX28" fmla="*/ 1118 w 10000"/>
              <a:gd name="connsiteY28" fmla="*/ 1416 h 10000"/>
              <a:gd name="connsiteX29" fmla="*/ 1118 w 10000"/>
              <a:gd name="connsiteY29" fmla="*/ 1274 h 10000"/>
              <a:gd name="connsiteX30" fmla="*/ 1118 w 10000"/>
              <a:gd name="connsiteY30" fmla="*/ 1133 h 10000"/>
              <a:gd name="connsiteX31" fmla="*/ 1118 w 10000"/>
              <a:gd name="connsiteY31" fmla="*/ 1133 h 10000"/>
              <a:gd name="connsiteX32" fmla="*/ 1118 w 10000"/>
              <a:gd name="connsiteY32" fmla="*/ 1133 h 10000"/>
              <a:gd name="connsiteX33" fmla="*/ 894 w 10000"/>
              <a:gd name="connsiteY33" fmla="*/ 1133 h 10000"/>
              <a:gd name="connsiteX34" fmla="*/ 2429 w 10000"/>
              <a:gd name="connsiteY34" fmla="*/ 0 h 10000"/>
              <a:gd name="connsiteX35" fmla="*/ 2874 w 10000"/>
              <a:gd name="connsiteY35" fmla="*/ 283 h 10000"/>
              <a:gd name="connsiteX36" fmla="*/ 3096 w 10000"/>
              <a:gd name="connsiteY36" fmla="*/ 424 h 10000"/>
              <a:gd name="connsiteX37" fmla="*/ 3323 w 10000"/>
              <a:gd name="connsiteY37" fmla="*/ 566 h 10000"/>
              <a:gd name="connsiteX38" fmla="*/ 3546 w 10000"/>
              <a:gd name="connsiteY38" fmla="*/ 708 h 10000"/>
              <a:gd name="connsiteX39" fmla="*/ 3546 w 10000"/>
              <a:gd name="connsiteY39" fmla="*/ 849 h 10000"/>
              <a:gd name="connsiteX40" fmla="*/ 3546 w 10000"/>
              <a:gd name="connsiteY40" fmla="*/ 991 h 10000"/>
              <a:gd name="connsiteX41" fmla="*/ 3323 w 10000"/>
              <a:gd name="connsiteY41" fmla="*/ 991 h 10000"/>
              <a:gd name="connsiteX42" fmla="*/ 3096 w 10000"/>
              <a:gd name="connsiteY42" fmla="*/ 1133 h 10000"/>
              <a:gd name="connsiteX43" fmla="*/ 3096 w 10000"/>
              <a:gd name="connsiteY43" fmla="*/ 1274 h 10000"/>
              <a:gd name="connsiteX44" fmla="*/ 2874 w 10000"/>
              <a:gd name="connsiteY44" fmla="*/ 1416 h 10000"/>
              <a:gd name="connsiteX45" fmla="*/ 2654 w 10000"/>
              <a:gd name="connsiteY45" fmla="*/ 1682 h 10000"/>
              <a:gd name="connsiteX46" fmla="*/ 2429 w 10000"/>
              <a:gd name="connsiteY46" fmla="*/ 2105 h 10000"/>
              <a:gd name="connsiteX47" fmla="*/ 2230 w 10000"/>
              <a:gd name="connsiteY47" fmla="*/ 2530 h 10000"/>
              <a:gd name="connsiteX48" fmla="*/ 2007 w 10000"/>
              <a:gd name="connsiteY48" fmla="*/ 2955 h 10000"/>
              <a:gd name="connsiteX49" fmla="*/ 1786 w 10000"/>
              <a:gd name="connsiteY49" fmla="*/ 3522 h 10000"/>
              <a:gd name="connsiteX50" fmla="*/ 1564 w 10000"/>
              <a:gd name="connsiteY50" fmla="*/ 4088 h 10000"/>
              <a:gd name="connsiteX51" fmla="*/ 1339 w 10000"/>
              <a:gd name="connsiteY51" fmla="*/ 4654 h 10000"/>
              <a:gd name="connsiteX52" fmla="*/ 1339 w 10000"/>
              <a:gd name="connsiteY52" fmla="*/ 5204 h 10000"/>
              <a:gd name="connsiteX53" fmla="*/ 1339 w 10000"/>
              <a:gd name="connsiteY53" fmla="*/ 5628 h 10000"/>
              <a:gd name="connsiteX54" fmla="*/ 1118 w 10000"/>
              <a:gd name="connsiteY54" fmla="*/ 6195 h 10000"/>
              <a:gd name="connsiteX55" fmla="*/ 1118 w 10000"/>
              <a:gd name="connsiteY55" fmla="*/ 6620 h 10000"/>
              <a:gd name="connsiteX56" fmla="*/ 1118 w 10000"/>
              <a:gd name="connsiteY56" fmla="*/ 6903 h 10000"/>
              <a:gd name="connsiteX57" fmla="*/ 1118 w 10000"/>
              <a:gd name="connsiteY57" fmla="*/ 7328 h 10000"/>
              <a:gd name="connsiteX58" fmla="*/ 1339 w 10000"/>
              <a:gd name="connsiteY58" fmla="*/ 7611 h 10000"/>
              <a:gd name="connsiteX59" fmla="*/ 1339 w 10000"/>
              <a:gd name="connsiteY59" fmla="*/ 7753 h 10000"/>
              <a:gd name="connsiteX60" fmla="*/ 1564 w 10000"/>
              <a:gd name="connsiteY60" fmla="*/ 8035 h 10000"/>
              <a:gd name="connsiteX61" fmla="*/ 1786 w 10000"/>
              <a:gd name="connsiteY61" fmla="*/ 8176 h 10000"/>
              <a:gd name="connsiteX62" fmla="*/ 2007 w 10000"/>
              <a:gd name="connsiteY62" fmla="*/ 8318 h 10000"/>
              <a:gd name="connsiteX63" fmla="*/ 2874 w 10000"/>
              <a:gd name="connsiteY63" fmla="*/ 8584 h 10000"/>
              <a:gd name="connsiteX64" fmla="*/ 3323 w 10000"/>
              <a:gd name="connsiteY64" fmla="*/ 8725 h 10000"/>
              <a:gd name="connsiteX65" fmla="*/ 3767 w 10000"/>
              <a:gd name="connsiteY65" fmla="*/ 8725 h 10000"/>
              <a:gd name="connsiteX66" fmla="*/ 4220 w 10000"/>
              <a:gd name="connsiteY66" fmla="*/ 8867 h 10000"/>
              <a:gd name="connsiteX67" fmla="*/ 4887 w 10000"/>
              <a:gd name="connsiteY67" fmla="*/ 8867 h 10000"/>
              <a:gd name="connsiteX68" fmla="*/ 5332 w 10000"/>
              <a:gd name="connsiteY68" fmla="*/ 8725 h 10000"/>
              <a:gd name="connsiteX69" fmla="*/ 6005 w 10000"/>
              <a:gd name="connsiteY69" fmla="*/ 8725 h 10000"/>
              <a:gd name="connsiteX70" fmla="*/ 6675 w 10000"/>
              <a:gd name="connsiteY70" fmla="*/ 8584 h 10000"/>
              <a:gd name="connsiteX71" fmla="*/ 7122 w 10000"/>
              <a:gd name="connsiteY71" fmla="*/ 8584 h 10000"/>
              <a:gd name="connsiteX72" fmla="*/ 7567 w 10000"/>
              <a:gd name="connsiteY72" fmla="*/ 8318 h 10000"/>
              <a:gd name="connsiteX73" fmla="*/ 7766 w 10000"/>
              <a:gd name="connsiteY73" fmla="*/ 8176 h 10000"/>
              <a:gd name="connsiteX74" fmla="*/ 7986 w 10000"/>
              <a:gd name="connsiteY74" fmla="*/ 7894 h 10000"/>
              <a:gd name="connsiteX75" fmla="*/ 8210 w 10000"/>
              <a:gd name="connsiteY75" fmla="*/ 7611 h 10000"/>
              <a:gd name="connsiteX76" fmla="*/ 8436 w 10000"/>
              <a:gd name="connsiteY76" fmla="*/ 7045 h 10000"/>
              <a:gd name="connsiteX77" fmla="*/ 8436 w 10000"/>
              <a:gd name="connsiteY77" fmla="*/ 6478 h 10000"/>
              <a:gd name="connsiteX78" fmla="*/ 8659 w 10000"/>
              <a:gd name="connsiteY78" fmla="*/ 6195 h 10000"/>
              <a:gd name="connsiteX79" fmla="*/ 8659 w 10000"/>
              <a:gd name="connsiteY79" fmla="*/ 5912 h 10000"/>
              <a:gd name="connsiteX80" fmla="*/ 8659 w 10000"/>
              <a:gd name="connsiteY80" fmla="*/ 5770 h 10000"/>
              <a:gd name="connsiteX81" fmla="*/ 8883 w 10000"/>
              <a:gd name="connsiteY81" fmla="*/ 5628 h 10000"/>
              <a:gd name="connsiteX82" fmla="*/ 8883 w 10000"/>
              <a:gd name="connsiteY82" fmla="*/ 5487 h 10000"/>
              <a:gd name="connsiteX83" fmla="*/ 8883 w 10000"/>
              <a:gd name="connsiteY83" fmla="*/ 5345 h 10000"/>
              <a:gd name="connsiteX84" fmla="*/ 8883 w 10000"/>
              <a:gd name="connsiteY84" fmla="*/ 5345 h 10000"/>
              <a:gd name="connsiteX85" fmla="*/ 9107 w 10000"/>
              <a:gd name="connsiteY85" fmla="*/ 5345 h 10000"/>
              <a:gd name="connsiteX86" fmla="*/ 9107 w 10000"/>
              <a:gd name="connsiteY86" fmla="*/ 5345 h 10000"/>
              <a:gd name="connsiteX87" fmla="*/ 9107 w 10000"/>
              <a:gd name="connsiteY87" fmla="*/ 5487 h 10000"/>
              <a:gd name="connsiteX88" fmla="*/ 9330 w 10000"/>
              <a:gd name="connsiteY88" fmla="*/ 5628 h 10000"/>
              <a:gd name="connsiteX89" fmla="*/ 9330 w 10000"/>
              <a:gd name="connsiteY89" fmla="*/ 5770 h 10000"/>
              <a:gd name="connsiteX90" fmla="*/ 9330 w 10000"/>
              <a:gd name="connsiteY90" fmla="*/ 6053 h 10000"/>
              <a:gd name="connsiteX91" fmla="*/ 9330 w 10000"/>
              <a:gd name="connsiteY91" fmla="*/ 6336 h 10000"/>
              <a:gd name="connsiteX92" fmla="*/ 9330 w 10000"/>
              <a:gd name="connsiteY92" fmla="*/ 6620 h 10000"/>
              <a:gd name="connsiteX93" fmla="*/ 9550 w 10000"/>
              <a:gd name="connsiteY93" fmla="*/ 7186 h 10000"/>
              <a:gd name="connsiteX94" fmla="*/ 9550 w 10000"/>
              <a:gd name="connsiteY94" fmla="*/ 7611 h 10000"/>
              <a:gd name="connsiteX95" fmla="*/ 9778 w 10000"/>
              <a:gd name="connsiteY95" fmla="*/ 8035 h 10000"/>
              <a:gd name="connsiteX96" fmla="*/ 10000 w 10000"/>
              <a:gd name="connsiteY96" fmla="*/ 8318 h 10000"/>
              <a:gd name="connsiteX97" fmla="*/ 10000 w 10000"/>
              <a:gd name="connsiteY97" fmla="*/ 8584 h 10000"/>
              <a:gd name="connsiteX98" fmla="*/ 10000 w 10000"/>
              <a:gd name="connsiteY98" fmla="*/ 8725 h 10000"/>
              <a:gd name="connsiteX99" fmla="*/ 10000 w 10000"/>
              <a:gd name="connsiteY99" fmla="*/ 8867 h 10000"/>
              <a:gd name="connsiteX100" fmla="*/ 9778 w 10000"/>
              <a:gd name="connsiteY100" fmla="*/ 8867 h 10000"/>
              <a:gd name="connsiteX101" fmla="*/ 9550 w 10000"/>
              <a:gd name="connsiteY101" fmla="*/ 9009 h 10000"/>
              <a:gd name="connsiteX102" fmla="*/ 9330 w 10000"/>
              <a:gd name="connsiteY102" fmla="*/ 9150 h 10000"/>
              <a:gd name="connsiteX103" fmla="*/ 9107 w 10000"/>
              <a:gd name="connsiteY103" fmla="*/ 9292 h 10000"/>
              <a:gd name="connsiteX104" fmla="*/ 8659 w 10000"/>
              <a:gd name="connsiteY104" fmla="*/ 9434 h 10000"/>
              <a:gd name="connsiteX105" fmla="*/ 7766 w 10000"/>
              <a:gd name="connsiteY105" fmla="*/ 9717 h 10000"/>
              <a:gd name="connsiteX106" fmla="*/ 6899 w 10000"/>
              <a:gd name="connsiteY106" fmla="*/ 9858 h 10000"/>
              <a:gd name="connsiteX107" fmla="*/ 6231 w 10000"/>
              <a:gd name="connsiteY107" fmla="*/ 9858 h 10000"/>
              <a:gd name="connsiteX108" fmla="*/ 5332 w 10000"/>
              <a:gd name="connsiteY108" fmla="*/ 10000 h 10000"/>
              <a:gd name="connsiteX109" fmla="*/ 5332 w 10000"/>
              <a:gd name="connsiteY109" fmla="*/ 10000 h 10000"/>
              <a:gd name="connsiteX0" fmla="*/ 5332 w 10000"/>
              <a:gd name="connsiteY0" fmla="*/ 9835 h 9835"/>
              <a:gd name="connsiteX1" fmla="*/ 4665 w 10000"/>
              <a:gd name="connsiteY1" fmla="*/ 9835 h 9835"/>
              <a:gd name="connsiteX2" fmla="*/ 3991 w 10000"/>
              <a:gd name="connsiteY2" fmla="*/ 9835 h 9835"/>
              <a:gd name="connsiteX3" fmla="*/ 3323 w 10000"/>
              <a:gd name="connsiteY3" fmla="*/ 9693 h 9835"/>
              <a:gd name="connsiteX4" fmla="*/ 2654 w 10000"/>
              <a:gd name="connsiteY4" fmla="*/ 9552 h 9835"/>
              <a:gd name="connsiteX5" fmla="*/ 2007 w 10000"/>
              <a:gd name="connsiteY5" fmla="*/ 9410 h 9835"/>
              <a:gd name="connsiteX6" fmla="*/ 1564 w 10000"/>
              <a:gd name="connsiteY6" fmla="*/ 9127 h 9835"/>
              <a:gd name="connsiteX7" fmla="*/ 1118 w 10000"/>
              <a:gd name="connsiteY7" fmla="*/ 8985 h 9835"/>
              <a:gd name="connsiteX8" fmla="*/ 894 w 10000"/>
              <a:gd name="connsiteY8" fmla="*/ 8560 h 9835"/>
              <a:gd name="connsiteX9" fmla="*/ 445 w 10000"/>
              <a:gd name="connsiteY9" fmla="*/ 8277 h 9835"/>
              <a:gd name="connsiteX10" fmla="*/ 220 w 10000"/>
              <a:gd name="connsiteY10" fmla="*/ 7870 h 9835"/>
              <a:gd name="connsiteX11" fmla="*/ 220 w 10000"/>
              <a:gd name="connsiteY11" fmla="*/ 7446 h 9835"/>
              <a:gd name="connsiteX12" fmla="*/ 0 w 10000"/>
              <a:gd name="connsiteY12" fmla="*/ 7021 h 9835"/>
              <a:gd name="connsiteX13" fmla="*/ 0 w 10000"/>
              <a:gd name="connsiteY13" fmla="*/ 6596 h 9835"/>
              <a:gd name="connsiteX14" fmla="*/ 0 w 10000"/>
              <a:gd name="connsiteY14" fmla="*/ 6171 h 9835"/>
              <a:gd name="connsiteX15" fmla="*/ 220 w 10000"/>
              <a:gd name="connsiteY15" fmla="*/ 5463 h 9835"/>
              <a:gd name="connsiteX16" fmla="*/ 220 w 10000"/>
              <a:gd name="connsiteY16" fmla="*/ 5322 h 9835"/>
              <a:gd name="connsiteX17" fmla="*/ 220 w 10000"/>
              <a:gd name="connsiteY17" fmla="*/ 5039 h 9835"/>
              <a:gd name="connsiteX18" fmla="*/ 445 w 10000"/>
              <a:gd name="connsiteY18" fmla="*/ 4773 h 9835"/>
              <a:gd name="connsiteX19" fmla="*/ 445 w 10000"/>
              <a:gd name="connsiteY19" fmla="*/ 4489 h 9835"/>
              <a:gd name="connsiteX20" fmla="*/ 445 w 10000"/>
              <a:gd name="connsiteY20" fmla="*/ 4206 h 9835"/>
              <a:gd name="connsiteX21" fmla="*/ 671 w 10000"/>
              <a:gd name="connsiteY21" fmla="*/ 3781 h 9835"/>
              <a:gd name="connsiteX22" fmla="*/ 671 w 10000"/>
              <a:gd name="connsiteY22" fmla="*/ 3357 h 9835"/>
              <a:gd name="connsiteX23" fmla="*/ 894 w 10000"/>
              <a:gd name="connsiteY23" fmla="*/ 2932 h 9835"/>
              <a:gd name="connsiteX24" fmla="*/ 894 w 10000"/>
              <a:gd name="connsiteY24" fmla="*/ 2507 h 9835"/>
              <a:gd name="connsiteX25" fmla="*/ 894 w 10000"/>
              <a:gd name="connsiteY25" fmla="*/ 2082 h 9835"/>
              <a:gd name="connsiteX26" fmla="*/ 1118 w 10000"/>
              <a:gd name="connsiteY26" fmla="*/ 1800 h 9835"/>
              <a:gd name="connsiteX27" fmla="*/ 1118 w 10000"/>
              <a:gd name="connsiteY27" fmla="*/ 1517 h 9835"/>
              <a:gd name="connsiteX28" fmla="*/ 1118 w 10000"/>
              <a:gd name="connsiteY28" fmla="*/ 1251 h 9835"/>
              <a:gd name="connsiteX29" fmla="*/ 1118 w 10000"/>
              <a:gd name="connsiteY29" fmla="*/ 1109 h 9835"/>
              <a:gd name="connsiteX30" fmla="*/ 1118 w 10000"/>
              <a:gd name="connsiteY30" fmla="*/ 968 h 9835"/>
              <a:gd name="connsiteX31" fmla="*/ 1118 w 10000"/>
              <a:gd name="connsiteY31" fmla="*/ 968 h 9835"/>
              <a:gd name="connsiteX32" fmla="*/ 1118 w 10000"/>
              <a:gd name="connsiteY32" fmla="*/ 968 h 9835"/>
              <a:gd name="connsiteX33" fmla="*/ 894 w 10000"/>
              <a:gd name="connsiteY33" fmla="*/ 968 h 9835"/>
              <a:gd name="connsiteX34" fmla="*/ 2874 w 10000"/>
              <a:gd name="connsiteY34" fmla="*/ 118 h 9835"/>
              <a:gd name="connsiteX35" fmla="*/ 3096 w 10000"/>
              <a:gd name="connsiteY35" fmla="*/ 259 h 9835"/>
              <a:gd name="connsiteX36" fmla="*/ 3323 w 10000"/>
              <a:gd name="connsiteY36" fmla="*/ 401 h 9835"/>
              <a:gd name="connsiteX37" fmla="*/ 3546 w 10000"/>
              <a:gd name="connsiteY37" fmla="*/ 543 h 9835"/>
              <a:gd name="connsiteX38" fmla="*/ 3546 w 10000"/>
              <a:gd name="connsiteY38" fmla="*/ 684 h 9835"/>
              <a:gd name="connsiteX39" fmla="*/ 3546 w 10000"/>
              <a:gd name="connsiteY39" fmla="*/ 826 h 9835"/>
              <a:gd name="connsiteX40" fmla="*/ 3323 w 10000"/>
              <a:gd name="connsiteY40" fmla="*/ 826 h 9835"/>
              <a:gd name="connsiteX41" fmla="*/ 3096 w 10000"/>
              <a:gd name="connsiteY41" fmla="*/ 968 h 9835"/>
              <a:gd name="connsiteX42" fmla="*/ 3096 w 10000"/>
              <a:gd name="connsiteY42" fmla="*/ 1109 h 9835"/>
              <a:gd name="connsiteX43" fmla="*/ 2874 w 10000"/>
              <a:gd name="connsiteY43" fmla="*/ 1251 h 9835"/>
              <a:gd name="connsiteX44" fmla="*/ 2654 w 10000"/>
              <a:gd name="connsiteY44" fmla="*/ 1517 h 9835"/>
              <a:gd name="connsiteX45" fmla="*/ 2429 w 10000"/>
              <a:gd name="connsiteY45" fmla="*/ 1940 h 9835"/>
              <a:gd name="connsiteX46" fmla="*/ 2230 w 10000"/>
              <a:gd name="connsiteY46" fmla="*/ 2365 h 9835"/>
              <a:gd name="connsiteX47" fmla="*/ 2007 w 10000"/>
              <a:gd name="connsiteY47" fmla="*/ 2790 h 9835"/>
              <a:gd name="connsiteX48" fmla="*/ 1786 w 10000"/>
              <a:gd name="connsiteY48" fmla="*/ 3357 h 9835"/>
              <a:gd name="connsiteX49" fmla="*/ 1564 w 10000"/>
              <a:gd name="connsiteY49" fmla="*/ 3923 h 9835"/>
              <a:gd name="connsiteX50" fmla="*/ 1339 w 10000"/>
              <a:gd name="connsiteY50" fmla="*/ 4489 h 9835"/>
              <a:gd name="connsiteX51" fmla="*/ 1339 w 10000"/>
              <a:gd name="connsiteY51" fmla="*/ 5039 h 9835"/>
              <a:gd name="connsiteX52" fmla="*/ 1339 w 10000"/>
              <a:gd name="connsiteY52" fmla="*/ 5463 h 9835"/>
              <a:gd name="connsiteX53" fmla="*/ 1118 w 10000"/>
              <a:gd name="connsiteY53" fmla="*/ 6030 h 9835"/>
              <a:gd name="connsiteX54" fmla="*/ 1118 w 10000"/>
              <a:gd name="connsiteY54" fmla="*/ 6455 h 9835"/>
              <a:gd name="connsiteX55" fmla="*/ 1118 w 10000"/>
              <a:gd name="connsiteY55" fmla="*/ 6738 h 9835"/>
              <a:gd name="connsiteX56" fmla="*/ 1118 w 10000"/>
              <a:gd name="connsiteY56" fmla="*/ 7163 h 9835"/>
              <a:gd name="connsiteX57" fmla="*/ 1339 w 10000"/>
              <a:gd name="connsiteY57" fmla="*/ 7446 h 9835"/>
              <a:gd name="connsiteX58" fmla="*/ 1339 w 10000"/>
              <a:gd name="connsiteY58" fmla="*/ 7588 h 9835"/>
              <a:gd name="connsiteX59" fmla="*/ 1564 w 10000"/>
              <a:gd name="connsiteY59" fmla="*/ 7870 h 9835"/>
              <a:gd name="connsiteX60" fmla="*/ 1786 w 10000"/>
              <a:gd name="connsiteY60" fmla="*/ 8011 h 9835"/>
              <a:gd name="connsiteX61" fmla="*/ 2007 w 10000"/>
              <a:gd name="connsiteY61" fmla="*/ 8153 h 9835"/>
              <a:gd name="connsiteX62" fmla="*/ 2874 w 10000"/>
              <a:gd name="connsiteY62" fmla="*/ 8419 h 9835"/>
              <a:gd name="connsiteX63" fmla="*/ 3323 w 10000"/>
              <a:gd name="connsiteY63" fmla="*/ 8560 h 9835"/>
              <a:gd name="connsiteX64" fmla="*/ 3767 w 10000"/>
              <a:gd name="connsiteY64" fmla="*/ 8560 h 9835"/>
              <a:gd name="connsiteX65" fmla="*/ 4220 w 10000"/>
              <a:gd name="connsiteY65" fmla="*/ 8702 h 9835"/>
              <a:gd name="connsiteX66" fmla="*/ 4887 w 10000"/>
              <a:gd name="connsiteY66" fmla="*/ 8702 h 9835"/>
              <a:gd name="connsiteX67" fmla="*/ 5332 w 10000"/>
              <a:gd name="connsiteY67" fmla="*/ 8560 h 9835"/>
              <a:gd name="connsiteX68" fmla="*/ 6005 w 10000"/>
              <a:gd name="connsiteY68" fmla="*/ 8560 h 9835"/>
              <a:gd name="connsiteX69" fmla="*/ 6675 w 10000"/>
              <a:gd name="connsiteY69" fmla="*/ 8419 h 9835"/>
              <a:gd name="connsiteX70" fmla="*/ 7122 w 10000"/>
              <a:gd name="connsiteY70" fmla="*/ 8419 h 9835"/>
              <a:gd name="connsiteX71" fmla="*/ 7567 w 10000"/>
              <a:gd name="connsiteY71" fmla="*/ 8153 h 9835"/>
              <a:gd name="connsiteX72" fmla="*/ 7766 w 10000"/>
              <a:gd name="connsiteY72" fmla="*/ 8011 h 9835"/>
              <a:gd name="connsiteX73" fmla="*/ 7986 w 10000"/>
              <a:gd name="connsiteY73" fmla="*/ 7729 h 9835"/>
              <a:gd name="connsiteX74" fmla="*/ 8210 w 10000"/>
              <a:gd name="connsiteY74" fmla="*/ 7446 h 9835"/>
              <a:gd name="connsiteX75" fmla="*/ 8436 w 10000"/>
              <a:gd name="connsiteY75" fmla="*/ 6880 h 9835"/>
              <a:gd name="connsiteX76" fmla="*/ 8436 w 10000"/>
              <a:gd name="connsiteY76" fmla="*/ 6313 h 9835"/>
              <a:gd name="connsiteX77" fmla="*/ 8659 w 10000"/>
              <a:gd name="connsiteY77" fmla="*/ 6030 h 9835"/>
              <a:gd name="connsiteX78" fmla="*/ 8659 w 10000"/>
              <a:gd name="connsiteY78" fmla="*/ 5747 h 9835"/>
              <a:gd name="connsiteX79" fmla="*/ 8659 w 10000"/>
              <a:gd name="connsiteY79" fmla="*/ 5605 h 9835"/>
              <a:gd name="connsiteX80" fmla="*/ 8883 w 10000"/>
              <a:gd name="connsiteY80" fmla="*/ 5463 h 9835"/>
              <a:gd name="connsiteX81" fmla="*/ 8883 w 10000"/>
              <a:gd name="connsiteY81" fmla="*/ 5322 h 9835"/>
              <a:gd name="connsiteX82" fmla="*/ 8883 w 10000"/>
              <a:gd name="connsiteY82" fmla="*/ 5180 h 9835"/>
              <a:gd name="connsiteX83" fmla="*/ 8883 w 10000"/>
              <a:gd name="connsiteY83" fmla="*/ 5180 h 9835"/>
              <a:gd name="connsiteX84" fmla="*/ 9107 w 10000"/>
              <a:gd name="connsiteY84" fmla="*/ 5180 h 9835"/>
              <a:gd name="connsiteX85" fmla="*/ 9107 w 10000"/>
              <a:gd name="connsiteY85" fmla="*/ 5180 h 9835"/>
              <a:gd name="connsiteX86" fmla="*/ 9107 w 10000"/>
              <a:gd name="connsiteY86" fmla="*/ 5322 h 9835"/>
              <a:gd name="connsiteX87" fmla="*/ 9330 w 10000"/>
              <a:gd name="connsiteY87" fmla="*/ 5463 h 9835"/>
              <a:gd name="connsiteX88" fmla="*/ 9330 w 10000"/>
              <a:gd name="connsiteY88" fmla="*/ 5605 h 9835"/>
              <a:gd name="connsiteX89" fmla="*/ 9330 w 10000"/>
              <a:gd name="connsiteY89" fmla="*/ 5888 h 9835"/>
              <a:gd name="connsiteX90" fmla="*/ 9330 w 10000"/>
              <a:gd name="connsiteY90" fmla="*/ 6171 h 9835"/>
              <a:gd name="connsiteX91" fmla="*/ 9330 w 10000"/>
              <a:gd name="connsiteY91" fmla="*/ 6455 h 9835"/>
              <a:gd name="connsiteX92" fmla="*/ 9550 w 10000"/>
              <a:gd name="connsiteY92" fmla="*/ 7021 h 9835"/>
              <a:gd name="connsiteX93" fmla="*/ 9550 w 10000"/>
              <a:gd name="connsiteY93" fmla="*/ 7446 h 9835"/>
              <a:gd name="connsiteX94" fmla="*/ 9778 w 10000"/>
              <a:gd name="connsiteY94" fmla="*/ 7870 h 9835"/>
              <a:gd name="connsiteX95" fmla="*/ 10000 w 10000"/>
              <a:gd name="connsiteY95" fmla="*/ 8153 h 9835"/>
              <a:gd name="connsiteX96" fmla="*/ 10000 w 10000"/>
              <a:gd name="connsiteY96" fmla="*/ 8419 h 9835"/>
              <a:gd name="connsiteX97" fmla="*/ 10000 w 10000"/>
              <a:gd name="connsiteY97" fmla="*/ 8560 h 9835"/>
              <a:gd name="connsiteX98" fmla="*/ 10000 w 10000"/>
              <a:gd name="connsiteY98" fmla="*/ 8702 h 9835"/>
              <a:gd name="connsiteX99" fmla="*/ 9778 w 10000"/>
              <a:gd name="connsiteY99" fmla="*/ 8702 h 9835"/>
              <a:gd name="connsiteX100" fmla="*/ 9550 w 10000"/>
              <a:gd name="connsiteY100" fmla="*/ 8844 h 9835"/>
              <a:gd name="connsiteX101" fmla="*/ 9330 w 10000"/>
              <a:gd name="connsiteY101" fmla="*/ 8985 h 9835"/>
              <a:gd name="connsiteX102" fmla="*/ 9107 w 10000"/>
              <a:gd name="connsiteY102" fmla="*/ 9127 h 9835"/>
              <a:gd name="connsiteX103" fmla="*/ 8659 w 10000"/>
              <a:gd name="connsiteY103" fmla="*/ 9269 h 9835"/>
              <a:gd name="connsiteX104" fmla="*/ 7766 w 10000"/>
              <a:gd name="connsiteY104" fmla="*/ 9552 h 9835"/>
              <a:gd name="connsiteX105" fmla="*/ 6899 w 10000"/>
              <a:gd name="connsiteY105" fmla="*/ 9693 h 9835"/>
              <a:gd name="connsiteX106" fmla="*/ 6231 w 10000"/>
              <a:gd name="connsiteY106" fmla="*/ 9693 h 9835"/>
              <a:gd name="connsiteX107" fmla="*/ 5332 w 10000"/>
              <a:gd name="connsiteY107" fmla="*/ 9835 h 9835"/>
              <a:gd name="connsiteX108" fmla="*/ 5332 w 10000"/>
              <a:gd name="connsiteY108" fmla="*/ 9835 h 9835"/>
              <a:gd name="connsiteX0" fmla="*/ 5332 w 10000"/>
              <a:gd name="connsiteY0" fmla="*/ 9737 h 9737"/>
              <a:gd name="connsiteX1" fmla="*/ 4665 w 10000"/>
              <a:gd name="connsiteY1" fmla="*/ 9737 h 9737"/>
              <a:gd name="connsiteX2" fmla="*/ 3991 w 10000"/>
              <a:gd name="connsiteY2" fmla="*/ 9737 h 9737"/>
              <a:gd name="connsiteX3" fmla="*/ 3323 w 10000"/>
              <a:gd name="connsiteY3" fmla="*/ 9593 h 9737"/>
              <a:gd name="connsiteX4" fmla="*/ 2654 w 10000"/>
              <a:gd name="connsiteY4" fmla="*/ 9449 h 9737"/>
              <a:gd name="connsiteX5" fmla="*/ 2007 w 10000"/>
              <a:gd name="connsiteY5" fmla="*/ 9305 h 9737"/>
              <a:gd name="connsiteX6" fmla="*/ 1564 w 10000"/>
              <a:gd name="connsiteY6" fmla="*/ 9017 h 9737"/>
              <a:gd name="connsiteX7" fmla="*/ 1118 w 10000"/>
              <a:gd name="connsiteY7" fmla="*/ 8873 h 9737"/>
              <a:gd name="connsiteX8" fmla="*/ 894 w 10000"/>
              <a:gd name="connsiteY8" fmla="*/ 8441 h 9737"/>
              <a:gd name="connsiteX9" fmla="*/ 445 w 10000"/>
              <a:gd name="connsiteY9" fmla="*/ 8153 h 9737"/>
              <a:gd name="connsiteX10" fmla="*/ 220 w 10000"/>
              <a:gd name="connsiteY10" fmla="*/ 7739 h 9737"/>
              <a:gd name="connsiteX11" fmla="*/ 220 w 10000"/>
              <a:gd name="connsiteY11" fmla="*/ 7308 h 9737"/>
              <a:gd name="connsiteX12" fmla="*/ 0 w 10000"/>
              <a:gd name="connsiteY12" fmla="*/ 6876 h 9737"/>
              <a:gd name="connsiteX13" fmla="*/ 0 w 10000"/>
              <a:gd name="connsiteY13" fmla="*/ 6444 h 9737"/>
              <a:gd name="connsiteX14" fmla="*/ 0 w 10000"/>
              <a:gd name="connsiteY14" fmla="*/ 6012 h 9737"/>
              <a:gd name="connsiteX15" fmla="*/ 220 w 10000"/>
              <a:gd name="connsiteY15" fmla="*/ 5292 h 9737"/>
              <a:gd name="connsiteX16" fmla="*/ 220 w 10000"/>
              <a:gd name="connsiteY16" fmla="*/ 5148 h 9737"/>
              <a:gd name="connsiteX17" fmla="*/ 220 w 10000"/>
              <a:gd name="connsiteY17" fmla="*/ 4861 h 9737"/>
              <a:gd name="connsiteX18" fmla="*/ 445 w 10000"/>
              <a:gd name="connsiteY18" fmla="*/ 4590 h 9737"/>
              <a:gd name="connsiteX19" fmla="*/ 445 w 10000"/>
              <a:gd name="connsiteY19" fmla="*/ 4301 h 9737"/>
              <a:gd name="connsiteX20" fmla="*/ 445 w 10000"/>
              <a:gd name="connsiteY20" fmla="*/ 4014 h 9737"/>
              <a:gd name="connsiteX21" fmla="*/ 671 w 10000"/>
              <a:gd name="connsiteY21" fmla="*/ 3581 h 9737"/>
              <a:gd name="connsiteX22" fmla="*/ 671 w 10000"/>
              <a:gd name="connsiteY22" fmla="*/ 3150 h 9737"/>
              <a:gd name="connsiteX23" fmla="*/ 894 w 10000"/>
              <a:gd name="connsiteY23" fmla="*/ 2718 h 9737"/>
              <a:gd name="connsiteX24" fmla="*/ 894 w 10000"/>
              <a:gd name="connsiteY24" fmla="*/ 2286 h 9737"/>
              <a:gd name="connsiteX25" fmla="*/ 894 w 10000"/>
              <a:gd name="connsiteY25" fmla="*/ 1854 h 9737"/>
              <a:gd name="connsiteX26" fmla="*/ 1118 w 10000"/>
              <a:gd name="connsiteY26" fmla="*/ 1567 h 9737"/>
              <a:gd name="connsiteX27" fmla="*/ 1118 w 10000"/>
              <a:gd name="connsiteY27" fmla="*/ 1279 h 9737"/>
              <a:gd name="connsiteX28" fmla="*/ 1118 w 10000"/>
              <a:gd name="connsiteY28" fmla="*/ 1009 h 9737"/>
              <a:gd name="connsiteX29" fmla="*/ 1118 w 10000"/>
              <a:gd name="connsiteY29" fmla="*/ 865 h 9737"/>
              <a:gd name="connsiteX30" fmla="*/ 1118 w 10000"/>
              <a:gd name="connsiteY30" fmla="*/ 721 h 9737"/>
              <a:gd name="connsiteX31" fmla="*/ 1118 w 10000"/>
              <a:gd name="connsiteY31" fmla="*/ 721 h 9737"/>
              <a:gd name="connsiteX32" fmla="*/ 1118 w 10000"/>
              <a:gd name="connsiteY32" fmla="*/ 721 h 9737"/>
              <a:gd name="connsiteX33" fmla="*/ 894 w 10000"/>
              <a:gd name="connsiteY33" fmla="*/ 721 h 9737"/>
              <a:gd name="connsiteX34" fmla="*/ 3096 w 10000"/>
              <a:gd name="connsiteY34" fmla="*/ 0 h 9737"/>
              <a:gd name="connsiteX35" fmla="*/ 3323 w 10000"/>
              <a:gd name="connsiteY35" fmla="*/ 145 h 9737"/>
              <a:gd name="connsiteX36" fmla="*/ 3546 w 10000"/>
              <a:gd name="connsiteY36" fmla="*/ 289 h 9737"/>
              <a:gd name="connsiteX37" fmla="*/ 3546 w 10000"/>
              <a:gd name="connsiteY37" fmla="*/ 432 h 9737"/>
              <a:gd name="connsiteX38" fmla="*/ 3546 w 10000"/>
              <a:gd name="connsiteY38" fmla="*/ 577 h 9737"/>
              <a:gd name="connsiteX39" fmla="*/ 3323 w 10000"/>
              <a:gd name="connsiteY39" fmla="*/ 577 h 9737"/>
              <a:gd name="connsiteX40" fmla="*/ 3096 w 10000"/>
              <a:gd name="connsiteY40" fmla="*/ 721 h 9737"/>
              <a:gd name="connsiteX41" fmla="*/ 3096 w 10000"/>
              <a:gd name="connsiteY41" fmla="*/ 865 h 9737"/>
              <a:gd name="connsiteX42" fmla="*/ 2874 w 10000"/>
              <a:gd name="connsiteY42" fmla="*/ 1009 h 9737"/>
              <a:gd name="connsiteX43" fmla="*/ 2654 w 10000"/>
              <a:gd name="connsiteY43" fmla="*/ 1279 h 9737"/>
              <a:gd name="connsiteX44" fmla="*/ 2429 w 10000"/>
              <a:gd name="connsiteY44" fmla="*/ 1710 h 9737"/>
              <a:gd name="connsiteX45" fmla="*/ 2230 w 10000"/>
              <a:gd name="connsiteY45" fmla="*/ 2142 h 9737"/>
              <a:gd name="connsiteX46" fmla="*/ 2007 w 10000"/>
              <a:gd name="connsiteY46" fmla="*/ 2574 h 9737"/>
              <a:gd name="connsiteX47" fmla="*/ 1786 w 10000"/>
              <a:gd name="connsiteY47" fmla="*/ 3150 h 9737"/>
              <a:gd name="connsiteX48" fmla="*/ 1564 w 10000"/>
              <a:gd name="connsiteY48" fmla="*/ 3726 h 9737"/>
              <a:gd name="connsiteX49" fmla="*/ 1339 w 10000"/>
              <a:gd name="connsiteY49" fmla="*/ 4301 h 9737"/>
              <a:gd name="connsiteX50" fmla="*/ 1339 w 10000"/>
              <a:gd name="connsiteY50" fmla="*/ 4861 h 9737"/>
              <a:gd name="connsiteX51" fmla="*/ 1339 w 10000"/>
              <a:gd name="connsiteY51" fmla="*/ 5292 h 9737"/>
              <a:gd name="connsiteX52" fmla="*/ 1118 w 10000"/>
              <a:gd name="connsiteY52" fmla="*/ 5868 h 9737"/>
              <a:gd name="connsiteX53" fmla="*/ 1118 w 10000"/>
              <a:gd name="connsiteY53" fmla="*/ 6300 h 9737"/>
              <a:gd name="connsiteX54" fmla="*/ 1118 w 10000"/>
              <a:gd name="connsiteY54" fmla="*/ 6588 h 9737"/>
              <a:gd name="connsiteX55" fmla="*/ 1118 w 10000"/>
              <a:gd name="connsiteY55" fmla="*/ 7020 h 9737"/>
              <a:gd name="connsiteX56" fmla="*/ 1339 w 10000"/>
              <a:gd name="connsiteY56" fmla="*/ 7308 h 9737"/>
              <a:gd name="connsiteX57" fmla="*/ 1339 w 10000"/>
              <a:gd name="connsiteY57" fmla="*/ 7452 h 9737"/>
              <a:gd name="connsiteX58" fmla="*/ 1564 w 10000"/>
              <a:gd name="connsiteY58" fmla="*/ 7739 h 9737"/>
              <a:gd name="connsiteX59" fmla="*/ 1786 w 10000"/>
              <a:gd name="connsiteY59" fmla="*/ 7882 h 9737"/>
              <a:gd name="connsiteX60" fmla="*/ 2007 w 10000"/>
              <a:gd name="connsiteY60" fmla="*/ 8027 h 9737"/>
              <a:gd name="connsiteX61" fmla="*/ 2874 w 10000"/>
              <a:gd name="connsiteY61" fmla="*/ 8297 h 9737"/>
              <a:gd name="connsiteX62" fmla="*/ 3323 w 10000"/>
              <a:gd name="connsiteY62" fmla="*/ 8441 h 9737"/>
              <a:gd name="connsiteX63" fmla="*/ 3767 w 10000"/>
              <a:gd name="connsiteY63" fmla="*/ 8441 h 9737"/>
              <a:gd name="connsiteX64" fmla="*/ 4220 w 10000"/>
              <a:gd name="connsiteY64" fmla="*/ 8585 h 9737"/>
              <a:gd name="connsiteX65" fmla="*/ 4887 w 10000"/>
              <a:gd name="connsiteY65" fmla="*/ 8585 h 9737"/>
              <a:gd name="connsiteX66" fmla="*/ 5332 w 10000"/>
              <a:gd name="connsiteY66" fmla="*/ 8441 h 9737"/>
              <a:gd name="connsiteX67" fmla="*/ 6005 w 10000"/>
              <a:gd name="connsiteY67" fmla="*/ 8441 h 9737"/>
              <a:gd name="connsiteX68" fmla="*/ 6675 w 10000"/>
              <a:gd name="connsiteY68" fmla="*/ 8297 h 9737"/>
              <a:gd name="connsiteX69" fmla="*/ 7122 w 10000"/>
              <a:gd name="connsiteY69" fmla="*/ 8297 h 9737"/>
              <a:gd name="connsiteX70" fmla="*/ 7567 w 10000"/>
              <a:gd name="connsiteY70" fmla="*/ 8027 h 9737"/>
              <a:gd name="connsiteX71" fmla="*/ 7766 w 10000"/>
              <a:gd name="connsiteY71" fmla="*/ 7882 h 9737"/>
              <a:gd name="connsiteX72" fmla="*/ 7986 w 10000"/>
              <a:gd name="connsiteY72" fmla="*/ 7596 h 9737"/>
              <a:gd name="connsiteX73" fmla="*/ 8210 w 10000"/>
              <a:gd name="connsiteY73" fmla="*/ 7308 h 9737"/>
              <a:gd name="connsiteX74" fmla="*/ 8436 w 10000"/>
              <a:gd name="connsiteY74" fmla="*/ 6732 h 9737"/>
              <a:gd name="connsiteX75" fmla="*/ 8436 w 10000"/>
              <a:gd name="connsiteY75" fmla="*/ 6156 h 9737"/>
              <a:gd name="connsiteX76" fmla="*/ 8659 w 10000"/>
              <a:gd name="connsiteY76" fmla="*/ 5868 h 9737"/>
              <a:gd name="connsiteX77" fmla="*/ 8659 w 10000"/>
              <a:gd name="connsiteY77" fmla="*/ 5580 h 9737"/>
              <a:gd name="connsiteX78" fmla="*/ 8659 w 10000"/>
              <a:gd name="connsiteY78" fmla="*/ 5436 h 9737"/>
              <a:gd name="connsiteX79" fmla="*/ 8883 w 10000"/>
              <a:gd name="connsiteY79" fmla="*/ 5292 h 9737"/>
              <a:gd name="connsiteX80" fmla="*/ 8883 w 10000"/>
              <a:gd name="connsiteY80" fmla="*/ 5148 h 9737"/>
              <a:gd name="connsiteX81" fmla="*/ 8883 w 10000"/>
              <a:gd name="connsiteY81" fmla="*/ 5004 h 9737"/>
              <a:gd name="connsiteX82" fmla="*/ 8883 w 10000"/>
              <a:gd name="connsiteY82" fmla="*/ 5004 h 9737"/>
              <a:gd name="connsiteX83" fmla="*/ 9107 w 10000"/>
              <a:gd name="connsiteY83" fmla="*/ 5004 h 9737"/>
              <a:gd name="connsiteX84" fmla="*/ 9107 w 10000"/>
              <a:gd name="connsiteY84" fmla="*/ 5004 h 9737"/>
              <a:gd name="connsiteX85" fmla="*/ 9107 w 10000"/>
              <a:gd name="connsiteY85" fmla="*/ 5148 h 9737"/>
              <a:gd name="connsiteX86" fmla="*/ 9330 w 10000"/>
              <a:gd name="connsiteY86" fmla="*/ 5292 h 9737"/>
              <a:gd name="connsiteX87" fmla="*/ 9330 w 10000"/>
              <a:gd name="connsiteY87" fmla="*/ 5436 h 9737"/>
              <a:gd name="connsiteX88" fmla="*/ 9330 w 10000"/>
              <a:gd name="connsiteY88" fmla="*/ 5724 h 9737"/>
              <a:gd name="connsiteX89" fmla="*/ 9330 w 10000"/>
              <a:gd name="connsiteY89" fmla="*/ 6012 h 9737"/>
              <a:gd name="connsiteX90" fmla="*/ 9330 w 10000"/>
              <a:gd name="connsiteY90" fmla="*/ 6300 h 9737"/>
              <a:gd name="connsiteX91" fmla="*/ 9550 w 10000"/>
              <a:gd name="connsiteY91" fmla="*/ 6876 h 9737"/>
              <a:gd name="connsiteX92" fmla="*/ 9550 w 10000"/>
              <a:gd name="connsiteY92" fmla="*/ 7308 h 9737"/>
              <a:gd name="connsiteX93" fmla="*/ 9778 w 10000"/>
              <a:gd name="connsiteY93" fmla="*/ 7739 h 9737"/>
              <a:gd name="connsiteX94" fmla="*/ 10000 w 10000"/>
              <a:gd name="connsiteY94" fmla="*/ 8027 h 9737"/>
              <a:gd name="connsiteX95" fmla="*/ 10000 w 10000"/>
              <a:gd name="connsiteY95" fmla="*/ 8297 h 9737"/>
              <a:gd name="connsiteX96" fmla="*/ 10000 w 10000"/>
              <a:gd name="connsiteY96" fmla="*/ 8441 h 9737"/>
              <a:gd name="connsiteX97" fmla="*/ 10000 w 10000"/>
              <a:gd name="connsiteY97" fmla="*/ 8585 h 9737"/>
              <a:gd name="connsiteX98" fmla="*/ 9778 w 10000"/>
              <a:gd name="connsiteY98" fmla="*/ 8585 h 9737"/>
              <a:gd name="connsiteX99" fmla="*/ 9550 w 10000"/>
              <a:gd name="connsiteY99" fmla="*/ 8729 h 9737"/>
              <a:gd name="connsiteX100" fmla="*/ 9330 w 10000"/>
              <a:gd name="connsiteY100" fmla="*/ 8873 h 9737"/>
              <a:gd name="connsiteX101" fmla="*/ 9107 w 10000"/>
              <a:gd name="connsiteY101" fmla="*/ 9017 h 9737"/>
              <a:gd name="connsiteX102" fmla="*/ 8659 w 10000"/>
              <a:gd name="connsiteY102" fmla="*/ 9162 h 9737"/>
              <a:gd name="connsiteX103" fmla="*/ 7766 w 10000"/>
              <a:gd name="connsiteY103" fmla="*/ 9449 h 9737"/>
              <a:gd name="connsiteX104" fmla="*/ 6899 w 10000"/>
              <a:gd name="connsiteY104" fmla="*/ 9593 h 9737"/>
              <a:gd name="connsiteX105" fmla="*/ 6231 w 10000"/>
              <a:gd name="connsiteY105" fmla="*/ 9593 h 9737"/>
              <a:gd name="connsiteX106" fmla="*/ 5332 w 10000"/>
              <a:gd name="connsiteY106" fmla="*/ 9737 h 9737"/>
              <a:gd name="connsiteX107" fmla="*/ 5332 w 10000"/>
              <a:gd name="connsiteY107" fmla="*/ 9737 h 9737"/>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2 h 10000"/>
              <a:gd name="connsiteX4" fmla="*/ 2654 w 10000"/>
              <a:gd name="connsiteY4" fmla="*/ 9704 h 10000"/>
              <a:gd name="connsiteX5" fmla="*/ 2007 w 10000"/>
              <a:gd name="connsiteY5" fmla="*/ 9556 h 10000"/>
              <a:gd name="connsiteX6" fmla="*/ 1564 w 10000"/>
              <a:gd name="connsiteY6" fmla="*/ 9261 h 10000"/>
              <a:gd name="connsiteX7" fmla="*/ 1118 w 10000"/>
              <a:gd name="connsiteY7" fmla="*/ 9113 h 10000"/>
              <a:gd name="connsiteX8" fmla="*/ 894 w 10000"/>
              <a:gd name="connsiteY8" fmla="*/ 8669 h 10000"/>
              <a:gd name="connsiteX9" fmla="*/ 445 w 10000"/>
              <a:gd name="connsiteY9" fmla="*/ 8373 h 10000"/>
              <a:gd name="connsiteX10" fmla="*/ 220 w 10000"/>
              <a:gd name="connsiteY10" fmla="*/ 7948 h 10000"/>
              <a:gd name="connsiteX11" fmla="*/ 220 w 10000"/>
              <a:gd name="connsiteY11" fmla="*/ 7505 h 10000"/>
              <a:gd name="connsiteX12" fmla="*/ 0 w 10000"/>
              <a:gd name="connsiteY12" fmla="*/ 7062 h 10000"/>
              <a:gd name="connsiteX13" fmla="*/ 0 w 10000"/>
              <a:gd name="connsiteY13" fmla="*/ 6618 h 10000"/>
              <a:gd name="connsiteX14" fmla="*/ 0 w 10000"/>
              <a:gd name="connsiteY14" fmla="*/ 6174 h 10000"/>
              <a:gd name="connsiteX15" fmla="*/ 220 w 10000"/>
              <a:gd name="connsiteY15" fmla="*/ 5435 h 10000"/>
              <a:gd name="connsiteX16" fmla="*/ 220 w 10000"/>
              <a:gd name="connsiteY16" fmla="*/ 5287 h 10000"/>
              <a:gd name="connsiteX17" fmla="*/ 220 w 10000"/>
              <a:gd name="connsiteY17" fmla="*/ 4992 h 10000"/>
              <a:gd name="connsiteX18" fmla="*/ 445 w 10000"/>
              <a:gd name="connsiteY18" fmla="*/ 4714 h 10000"/>
              <a:gd name="connsiteX19" fmla="*/ 445 w 10000"/>
              <a:gd name="connsiteY19" fmla="*/ 4417 h 10000"/>
              <a:gd name="connsiteX20" fmla="*/ 445 w 10000"/>
              <a:gd name="connsiteY20" fmla="*/ 4122 h 10000"/>
              <a:gd name="connsiteX21" fmla="*/ 671 w 10000"/>
              <a:gd name="connsiteY21" fmla="*/ 3678 h 10000"/>
              <a:gd name="connsiteX22" fmla="*/ 671 w 10000"/>
              <a:gd name="connsiteY22" fmla="*/ 3235 h 10000"/>
              <a:gd name="connsiteX23" fmla="*/ 894 w 10000"/>
              <a:gd name="connsiteY23" fmla="*/ 2791 h 10000"/>
              <a:gd name="connsiteX24" fmla="*/ 894 w 10000"/>
              <a:gd name="connsiteY24" fmla="*/ 2348 h 10000"/>
              <a:gd name="connsiteX25" fmla="*/ 894 w 10000"/>
              <a:gd name="connsiteY25" fmla="*/ 1904 h 10000"/>
              <a:gd name="connsiteX26" fmla="*/ 1118 w 10000"/>
              <a:gd name="connsiteY26" fmla="*/ 1609 h 10000"/>
              <a:gd name="connsiteX27" fmla="*/ 1118 w 10000"/>
              <a:gd name="connsiteY27" fmla="*/ 1314 h 10000"/>
              <a:gd name="connsiteX28" fmla="*/ 1118 w 10000"/>
              <a:gd name="connsiteY28" fmla="*/ 1036 h 10000"/>
              <a:gd name="connsiteX29" fmla="*/ 1118 w 10000"/>
              <a:gd name="connsiteY29" fmla="*/ 888 h 10000"/>
              <a:gd name="connsiteX30" fmla="*/ 1118 w 10000"/>
              <a:gd name="connsiteY30" fmla="*/ 740 h 10000"/>
              <a:gd name="connsiteX31" fmla="*/ 1118 w 10000"/>
              <a:gd name="connsiteY31" fmla="*/ 740 h 10000"/>
              <a:gd name="connsiteX32" fmla="*/ 1118 w 10000"/>
              <a:gd name="connsiteY32" fmla="*/ 740 h 10000"/>
              <a:gd name="connsiteX33" fmla="*/ 894 w 10000"/>
              <a:gd name="connsiteY33" fmla="*/ 740 h 10000"/>
              <a:gd name="connsiteX34" fmla="*/ 3096 w 10000"/>
              <a:gd name="connsiteY34" fmla="*/ 0 h 10000"/>
              <a:gd name="connsiteX35" fmla="*/ 3546 w 10000"/>
              <a:gd name="connsiteY35" fmla="*/ 297 h 10000"/>
              <a:gd name="connsiteX36" fmla="*/ 3546 w 10000"/>
              <a:gd name="connsiteY36" fmla="*/ 444 h 10000"/>
              <a:gd name="connsiteX37" fmla="*/ 3546 w 10000"/>
              <a:gd name="connsiteY37" fmla="*/ 593 h 10000"/>
              <a:gd name="connsiteX38" fmla="*/ 3323 w 10000"/>
              <a:gd name="connsiteY38" fmla="*/ 593 h 10000"/>
              <a:gd name="connsiteX39" fmla="*/ 3096 w 10000"/>
              <a:gd name="connsiteY39" fmla="*/ 740 h 10000"/>
              <a:gd name="connsiteX40" fmla="*/ 3096 w 10000"/>
              <a:gd name="connsiteY40" fmla="*/ 888 h 10000"/>
              <a:gd name="connsiteX41" fmla="*/ 2874 w 10000"/>
              <a:gd name="connsiteY41" fmla="*/ 1036 h 10000"/>
              <a:gd name="connsiteX42" fmla="*/ 2654 w 10000"/>
              <a:gd name="connsiteY42" fmla="*/ 1314 h 10000"/>
              <a:gd name="connsiteX43" fmla="*/ 2429 w 10000"/>
              <a:gd name="connsiteY43" fmla="*/ 1756 h 10000"/>
              <a:gd name="connsiteX44" fmla="*/ 2230 w 10000"/>
              <a:gd name="connsiteY44" fmla="*/ 2200 h 10000"/>
              <a:gd name="connsiteX45" fmla="*/ 2007 w 10000"/>
              <a:gd name="connsiteY45" fmla="*/ 2644 h 10000"/>
              <a:gd name="connsiteX46" fmla="*/ 1786 w 10000"/>
              <a:gd name="connsiteY46" fmla="*/ 3235 h 10000"/>
              <a:gd name="connsiteX47" fmla="*/ 1564 w 10000"/>
              <a:gd name="connsiteY47" fmla="*/ 3827 h 10000"/>
              <a:gd name="connsiteX48" fmla="*/ 1339 w 10000"/>
              <a:gd name="connsiteY48" fmla="*/ 4417 h 10000"/>
              <a:gd name="connsiteX49" fmla="*/ 1339 w 10000"/>
              <a:gd name="connsiteY49" fmla="*/ 4992 h 10000"/>
              <a:gd name="connsiteX50" fmla="*/ 1339 w 10000"/>
              <a:gd name="connsiteY50" fmla="*/ 5435 h 10000"/>
              <a:gd name="connsiteX51" fmla="*/ 1118 w 10000"/>
              <a:gd name="connsiteY51" fmla="*/ 6026 h 10000"/>
              <a:gd name="connsiteX52" fmla="*/ 1118 w 10000"/>
              <a:gd name="connsiteY52" fmla="*/ 6470 h 10000"/>
              <a:gd name="connsiteX53" fmla="*/ 1118 w 10000"/>
              <a:gd name="connsiteY53" fmla="*/ 6766 h 10000"/>
              <a:gd name="connsiteX54" fmla="*/ 1118 w 10000"/>
              <a:gd name="connsiteY54" fmla="*/ 7210 h 10000"/>
              <a:gd name="connsiteX55" fmla="*/ 1339 w 10000"/>
              <a:gd name="connsiteY55" fmla="*/ 7505 h 10000"/>
              <a:gd name="connsiteX56" fmla="*/ 1339 w 10000"/>
              <a:gd name="connsiteY56" fmla="*/ 7653 h 10000"/>
              <a:gd name="connsiteX57" fmla="*/ 1564 w 10000"/>
              <a:gd name="connsiteY57" fmla="*/ 7948 h 10000"/>
              <a:gd name="connsiteX58" fmla="*/ 1786 w 10000"/>
              <a:gd name="connsiteY58" fmla="*/ 8095 h 10000"/>
              <a:gd name="connsiteX59" fmla="*/ 2007 w 10000"/>
              <a:gd name="connsiteY59" fmla="*/ 8244 h 10000"/>
              <a:gd name="connsiteX60" fmla="*/ 2874 w 10000"/>
              <a:gd name="connsiteY60" fmla="*/ 8521 h 10000"/>
              <a:gd name="connsiteX61" fmla="*/ 3323 w 10000"/>
              <a:gd name="connsiteY61" fmla="*/ 8669 h 10000"/>
              <a:gd name="connsiteX62" fmla="*/ 3767 w 10000"/>
              <a:gd name="connsiteY62" fmla="*/ 8669 h 10000"/>
              <a:gd name="connsiteX63" fmla="*/ 4220 w 10000"/>
              <a:gd name="connsiteY63" fmla="*/ 8817 h 10000"/>
              <a:gd name="connsiteX64" fmla="*/ 4887 w 10000"/>
              <a:gd name="connsiteY64" fmla="*/ 8817 h 10000"/>
              <a:gd name="connsiteX65" fmla="*/ 5332 w 10000"/>
              <a:gd name="connsiteY65" fmla="*/ 8669 h 10000"/>
              <a:gd name="connsiteX66" fmla="*/ 6005 w 10000"/>
              <a:gd name="connsiteY66" fmla="*/ 8669 h 10000"/>
              <a:gd name="connsiteX67" fmla="*/ 6675 w 10000"/>
              <a:gd name="connsiteY67" fmla="*/ 8521 h 10000"/>
              <a:gd name="connsiteX68" fmla="*/ 7122 w 10000"/>
              <a:gd name="connsiteY68" fmla="*/ 8521 h 10000"/>
              <a:gd name="connsiteX69" fmla="*/ 7567 w 10000"/>
              <a:gd name="connsiteY69" fmla="*/ 8244 h 10000"/>
              <a:gd name="connsiteX70" fmla="*/ 7766 w 10000"/>
              <a:gd name="connsiteY70" fmla="*/ 8095 h 10000"/>
              <a:gd name="connsiteX71" fmla="*/ 7986 w 10000"/>
              <a:gd name="connsiteY71" fmla="*/ 7801 h 10000"/>
              <a:gd name="connsiteX72" fmla="*/ 8210 w 10000"/>
              <a:gd name="connsiteY72" fmla="*/ 7505 h 10000"/>
              <a:gd name="connsiteX73" fmla="*/ 8436 w 10000"/>
              <a:gd name="connsiteY73" fmla="*/ 6914 h 10000"/>
              <a:gd name="connsiteX74" fmla="*/ 8436 w 10000"/>
              <a:gd name="connsiteY74" fmla="*/ 6322 h 10000"/>
              <a:gd name="connsiteX75" fmla="*/ 8659 w 10000"/>
              <a:gd name="connsiteY75" fmla="*/ 6026 h 10000"/>
              <a:gd name="connsiteX76" fmla="*/ 8659 w 10000"/>
              <a:gd name="connsiteY76" fmla="*/ 5731 h 10000"/>
              <a:gd name="connsiteX77" fmla="*/ 8659 w 10000"/>
              <a:gd name="connsiteY77" fmla="*/ 5583 h 10000"/>
              <a:gd name="connsiteX78" fmla="*/ 8883 w 10000"/>
              <a:gd name="connsiteY78" fmla="*/ 5435 h 10000"/>
              <a:gd name="connsiteX79" fmla="*/ 8883 w 10000"/>
              <a:gd name="connsiteY79" fmla="*/ 5287 h 10000"/>
              <a:gd name="connsiteX80" fmla="*/ 8883 w 10000"/>
              <a:gd name="connsiteY80" fmla="*/ 5139 h 10000"/>
              <a:gd name="connsiteX81" fmla="*/ 8883 w 10000"/>
              <a:gd name="connsiteY81" fmla="*/ 5139 h 10000"/>
              <a:gd name="connsiteX82" fmla="*/ 9107 w 10000"/>
              <a:gd name="connsiteY82" fmla="*/ 5139 h 10000"/>
              <a:gd name="connsiteX83" fmla="*/ 9107 w 10000"/>
              <a:gd name="connsiteY83" fmla="*/ 5139 h 10000"/>
              <a:gd name="connsiteX84" fmla="*/ 9107 w 10000"/>
              <a:gd name="connsiteY84" fmla="*/ 5287 h 10000"/>
              <a:gd name="connsiteX85" fmla="*/ 9330 w 10000"/>
              <a:gd name="connsiteY85" fmla="*/ 5435 h 10000"/>
              <a:gd name="connsiteX86" fmla="*/ 9330 w 10000"/>
              <a:gd name="connsiteY86" fmla="*/ 5583 h 10000"/>
              <a:gd name="connsiteX87" fmla="*/ 9330 w 10000"/>
              <a:gd name="connsiteY87" fmla="*/ 5879 h 10000"/>
              <a:gd name="connsiteX88" fmla="*/ 9330 w 10000"/>
              <a:gd name="connsiteY88" fmla="*/ 6174 h 10000"/>
              <a:gd name="connsiteX89" fmla="*/ 9330 w 10000"/>
              <a:gd name="connsiteY89" fmla="*/ 6470 h 10000"/>
              <a:gd name="connsiteX90" fmla="*/ 9550 w 10000"/>
              <a:gd name="connsiteY90" fmla="*/ 7062 h 10000"/>
              <a:gd name="connsiteX91" fmla="*/ 9550 w 10000"/>
              <a:gd name="connsiteY91" fmla="*/ 7505 h 10000"/>
              <a:gd name="connsiteX92" fmla="*/ 9778 w 10000"/>
              <a:gd name="connsiteY92" fmla="*/ 7948 h 10000"/>
              <a:gd name="connsiteX93" fmla="*/ 10000 w 10000"/>
              <a:gd name="connsiteY93" fmla="*/ 8244 h 10000"/>
              <a:gd name="connsiteX94" fmla="*/ 10000 w 10000"/>
              <a:gd name="connsiteY94" fmla="*/ 8521 h 10000"/>
              <a:gd name="connsiteX95" fmla="*/ 10000 w 10000"/>
              <a:gd name="connsiteY95" fmla="*/ 8669 h 10000"/>
              <a:gd name="connsiteX96" fmla="*/ 10000 w 10000"/>
              <a:gd name="connsiteY96" fmla="*/ 8817 h 10000"/>
              <a:gd name="connsiteX97" fmla="*/ 9778 w 10000"/>
              <a:gd name="connsiteY97" fmla="*/ 8817 h 10000"/>
              <a:gd name="connsiteX98" fmla="*/ 9550 w 10000"/>
              <a:gd name="connsiteY98" fmla="*/ 8965 h 10000"/>
              <a:gd name="connsiteX99" fmla="*/ 9330 w 10000"/>
              <a:gd name="connsiteY99" fmla="*/ 9113 h 10000"/>
              <a:gd name="connsiteX100" fmla="*/ 9107 w 10000"/>
              <a:gd name="connsiteY100" fmla="*/ 9261 h 10000"/>
              <a:gd name="connsiteX101" fmla="*/ 8659 w 10000"/>
              <a:gd name="connsiteY101" fmla="*/ 9409 h 10000"/>
              <a:gd name="connsiteX102" fmla="*/ 7766 w 10000"/>
              <a:gd name="connsiteY102" fmla="*/ 9704 h 10000"/>
              <a:gd name="connsiteX103" fmla="*/ 6899 w 10000"/>
              <a:gd name="connsiteY103" fmla="*/ 9852 h 10000"/>
              <a:gd name="connsiteX104" fmla="*/ 6231 w 10000"/>
              <a:gd name="connsiteY104" fmla="*/ 9852 h 10000"/>
              <a:gd name="connsiteX105" fmla="*/ 5332 w 10000"/>
              <a:gd name="connsiteY105" fmla="*/ 10000 h 10000"/>
              <a:gd name="connsiteX106" fmla="*/ 5332 w 10000"/>
              <a:gd name="connsiteY106" fmla="*/ 10000 h 10000"/>
              <a:gd name="connsiteX0" fmla="*/ 5332 w 10000"/>
              <a:gd name="connsiteY0" fmla="*/ 9752 h 9752"/>
              <a:gd name="connsiteX1" fmla="*/ 4665 w 10000"/>
              <a:gd name="connsiteY1" fmla="*/ 9752 h 9752"/>
              <a:gd name="connsiteX2" fmla="*/ 3991 w 10000"/>
              <a:gd name="connsiteY2" fmla="*/ 9752 h 9752"/>
              <a:gd name="connsiteX3" fmla="*/ 3323 w 10000"/>
              <a:gd name="connsiteY3" fmla="*/ 9604 h 9752"/>
              <a:gd name="connsiteX4" fmla="*/ 2654 w 10000"/>
              <a:gd name="connsiteY4" fmla="*/ 9456 h 9752"/>
              <a:gd name="connsiteX5" fmla="*/ 2007 w 10000"/>
              <a:gd name="connsiteY5" fmla="*/ 9308 h 9752"/>
              <a:gd name="connsiteX6" fmla="*/ 1564 w 10000"/>
              <a:gd name="connsiteY6" fmla="*/ 9013 h 9752"/>
              <a:gd name="connsiteX7" fmla="*/ 1118 w 10000"/>
              <a:gd name="connsiteY7" fmla="*/ 8865 h 9752"/>
              <a:gd name="connsiteX8" fmla="*/ 894 w 10000"/>
              <a:gd name="connsiteY8" fmla="*/ 8421 h 9752"/>
              <a:gd name="connsiteX9" fmla="*/ 445 w 10000"/>
              <a:gd name="connsiteY9" fmla="*/ 8125 h 9752"/>
              <a:gd name="connsiteX10" fmla="*/ 220 w 10000"/>
              <a:gd name="connsiteY10" fmla="*/ 7700 h 9752"/>
              <a:gd name="connsiteX11" fmla="*/ 220 w 10000"/>
              <a:gd name="connsiteY11" fmla="*/ 7257 h 9752"/>
              <a:gd name="connsiteX12" fmla="*/ 0 w 10000"/>
              <a:gd name="connsiteY12" fmla="*/ 6814 h 9752"/>
              <a:gd name="connsiteX13" fmla="*/ 0 w 10000"/>
              <a:gd name="connsiteY13" fmla="*/ 6370 h 9752"/>
              <a:gd name="connsiteX14" fmla="*/ 0 w 10000"/>
              <a:gd name="connsiteY14" fmla="*/ 5926 h 9752"/>
              <a:gd name="connsiteX15" fmla="*/ 220 w 10000"/>
              <a:gd name="connsiteY15" fmla="*/ 5187 h 9752"/>
              <a:gd name="connsiteX16" fmla="*/ 220 w 10000"/>
              <a:gd name="connsiteY16" fmla="*/ 5039 h 9752"/>
              <a:gd name="connsiteX17" fmla="*/ 220 w 10000"/>
              <a:gd name="connsiteY17" fmla="*/ 4744 h 9752"/>
              <a:gd name="connsiteX18" fmla="*/ 445 w 10000"/>
              <a:gd name="connsiteY18" fmla="*/ 4466 h 9752"/>
              <a:gd name="connsiteX19" fmla="*/ 445 w 10000"/>
              <a:gd name="connsiteY19" fmla="*/ 4169 h 9752"/>
              <a:gd name="connsiteX20" fmla="*/ 445 w 10000"/>
              <a:gd name="connsiteY20" fmla="*/ 3874 h 9752"/>
              <a:gd name="connsiteX21" fmla="*/ 671 w 10000"/>
              <a:gd name="connsiteY21" fmla="*/ 3430 h 9752"/>
              <a:gd name="connsiteX22" fmla="*/ 671 w 10000"/>
              <a:gd name="connsiteY22" fmla="*/ 2987 h 9752"/>
              <a:gd name="connsiteX23" fmla="*/ 894 w 10000"/>
              <a:gd name="connsiteY23" fmla="*/ 2543 h 9752"/>
              <a:gd name="connsiteX24" fmla="*/ 894 w 10000"/>
              <a:gd name="connsiteY24" fmla="*/ 2100 h 9752"/>
              <a:gd name="connsiteX25" fmla="*/ 894 w 10000"/>
              <a:gd name="connsiteY25" fmla="*/ 1656 h 9752"/>
              <a:gd name="connsiteX26" fmla="*/ 1118 w 10000"/>
              <a:gd name="connsiteY26" fmla="*/ 1361 h 9752"/>
              <a:gd name="connsiteX27" fmla="*/ 1118 w 10000"/>
              <a:gd name="connsiteY27" fmla="*/ 1066 h 9752"/>
              <a:gd name="connsiteX28" fmla="*/ 1118 w 10000"/>
              <a:gd name="connsiteY28" fmla="*/ 788 h 9752"/>
              <a:gd name="connsiteX29" fmla="*/ 1118 w 10000"/>
              <a:gd name="connsiteY29" fmla="*/ 640 h 9752"/>
              <a:gd name="connsiteX30" fmla="*/ 1118 w 10000"/>
              <a:gd name="connsiteY30" fmla="*/ 492 h 9752"/>
              <a:gd name="connsiteX31" fmla="*/ 1118 w 10000"/>
              <a:gd name="connsiteY31" fmla="*/ 492 h 9752"/>
              <a:gd name="connsiteX32" fmla="*/ 1118 w 10000"/>
              <a:gd name="connsiteY32" fmla="*/ 492 h 9752"/>
              <a:gd name="connsiteX33" fmla="*/ 894 w 10000"/>
              <a:gd name="connsiteY33" fmla="*/ 492 h 9752"/>
              <a:gd name="connsiteX34" fmla="*/ 3546 w 10000"/>
              <a:gd name="connsiteY34" fmla="*/ 49 h 9752"/>
              <a:gd name="connsiteX35" fmla="*/ 3546 w 10000"/>
              <a:gd name="connsiteY35" fmla="*/ 196 h 9752"/>
              <a:gd name="connsiteX36" fmla="*/ 3546 w 10000"/>
              <a:gd name="connsiteY36" fmla="*/ 345 h 9752"/>
              <a:gd name="connsiteX37" fmla="*/ 3323 w 10000"/>
              <a:gd name="connsiteY37" fmla="*/ 345 h 9752"/>
              <a:gd name="connsiteX38" fmla="*/ 3096 w 10000"/>
              <a:gd name="connsiteY38" fmla="*/ 492 h 9752"/>
              <a:gd name="connsiteX39" fmla="*/ 3096 w 10000"/>
              <a:gd name="connsiteY39" fmla="*/ 640 h 9752"/>
              <a:gd name="connsiteX40" fmla="*/ 2874 w 10000"/>
              <a:gd name="connsiteY40" fmla="*/ 788 h 9752"/>
              <a:gd name="connsiteX41" fmla="*/ 2654 w 10000"/>
              <a:gd name="connsiteY41" fmla="*/ 1066 h 9752"/>
              <a:gd name="connsiteX42" fmla="*/ 2429 w 10000"/>
              <a:gd name="connsiteY42" fmla="*/ 1508 h 9752"/>
              <a:gd name="connsiteX43" fmla="*/ 2230 w 10000"/>
              <a:gd name="connsiteY43" fmla="*/ 1952 h 9752"/>
              <a:gd name="connsiteX44" fmla="*/ 2007 w 10000"/>
              <a:gd name="connsiteY44" fmla="*/ 2396 h 9752"/>
              <a:gd name="connsiteX45" fmla="*/ 1786 w 10000"/>
              <a:gd name="connsiteY45" fmla="*/ 2987 h 9752"/>
              <a:gd name="connsiteX46" fmla="*/ 1564 w 10000"/>
              <a:gd name="connsiteY46" fmla="*/ 3579 h 9752"/>
              <a:gd name="connsiteX47" fmla="*/ 1339 w 10000"/>
              <a:gd name="connsiteY47" fmla="*/ 4169 h 9752"/>
              <a:gd name="connsiteX48" fmla="*/ 1339 w 10000"/>
              <a:gd name="connsiteY48" fmla="*/ 4744 h 9752"/>
              <a:gd name="connsiteX49" fmla="*/ 1339 w 10000"/>
              <a:gd name="connsiteY49" fmla="*/ 5187 h 9752"/>
              <a:gd name="connsiteX50" fmla="*/ 1118 w 10000"/>
              <a:gd name="connsiteY50" fmla="*/ 5778 h 9752"/>
              <a:gd name="connsiteX51" fmla="*/ 1118 w 10000"/>
              <a:gd name="connsiteY51" fmla="*/ 6222 h 9752"/>
              <a:gd name="connsiteX52" fmla="*/ 1118 w 10000"/>
              <a:gd name="connsiteY52" fmla="*/ 6518 h 9752"/>
              <a:gd name="connsiteX53" fmla="*/ 1118 w 10000"/>
              <a:gd name="connsiteY53" fmla="*/ 6962 h 9752"/>
              <a:gd name="connsiteX54" fmla="*/ 1339 w 10000"/>
              <a:gd name="connsiteY54" fmla="*/ 7257 h 9752"/>
              <a:gd name="connsiteX55" fmla="*/ 1339 w 10000"/>
              <a:gd name="connsiteY55" fmla="*/ 7405 h 9752"/>
              <a:gd name="connsiteX56" fmla="*/ 1564 w 10000"/>
              <a:gd name="connsiteY56" fmla="*/ 7700 h 9752"/>
              <a:gd name="connsiteX57" fmla="*/ 1786 w 10000"/>
              <a:gd name="connsiteY57" fmla="*/ 7847 h 9752"/>
              <a:gd name="connsiteX58" fmla="*/ 2007 w 10000"/>
              <a:gd name="connsiteY58" fmla="*/ 7996 h 9752"/>
              <a:gd name="connsiteX59" fmla="*/ 2874 w 10000"/>
              <a:gd name="connsiteY59" fmla="*/ 8273 h 9752"/>
              <a:gd name="connsiteX60" fmla="*/ 3323 w 10000"/>
              <a:gd name="connsiteY60" fmla="*/ 8421 h 9752"/>
              <a:gd name="connsiteX61" fmla="*/ 3767 w 10000"/>
              <a:gd name="connsiteY61" fmla="*/ 8421 h 9752"/>
              <a:gd name="connsiteX62" fmla="*/ 4220 w 10000"/>
              <a:gd name="connsiteY62" fmla="*/ 8569 h 9752"/>
              <a:gd name="connsiteX63" fmla="*/ 4887 w 10000"/>
              <a:gd name="connsiteY63" fmla="*/ 8569 h 9752"/>
              <a:gd name="connsiteX64" fmla="*/ 5332 w 10000"/>
              <a:gd name="connsiteY64" fmla="*/ 8421 h 9752"/>
              <a:gd name="connsiteX65" fmla="*/ 6005 w 10000"/>
              <a:gd name="connsiteY65" fmla="*/ 8421 h 9752"/>
              <a:gd name="connsiteX66" fmla="*/ 6675 w 10000"/>
              <a:gd name="connsiteY66" fmla="*/ 8273 h 9752"/>
              <a:gd name="connsiteX67" fmla="*/ 7122 w 10000"/>
              <a:gd name="connsiteY67" fmla="*/ 8273 h 9752"/>
              <a:gd name="connsiteX68" fmla="*/ 7567 w 10000"/>
              <a:gd name="connsiteY68" fmla="*/ 7996 h 9752"/>
              <a:gd name="connsiteX69" fmla="*/ 7766 w 10000"/>
              <a:gd name="connsiteY69" fmla="*/ 7847 h 9752"/>
              <a:gd name="connsiteX70" fmla="*/ 7986 w 10000"/>
              <a:gd name="connsiteY70" fmla="*/ 7553 h 9752"/>
              <a:gd name="connsiteX71" fmla="*/ 8210 w 10000"/>
              <a:gd name="connsiteY71" fmla="*/ 7257 h 9752"/>
              <a:gd name="connsiteX72" fmla="*/ 8436 w 10000"/>
              <a:gd name="connsiteY72" fmla="*/ 6666 h 9752"/>
              <a:gd name="connsiteX73" fmla="*/ 8436 w 10000"/>
              <a:gd name="connsiteY73" fmla="*/ 6074 h 9752"/>
              <a:gd name="connsiteX74" fmla="*/ 8659 w 10000"/>
              <a:gd name="connsiteY74" fmla="*/ 5778 h 9752"/>
              <a:gd name="connsiteX75" fmla="*/ 8659 w 10000"/>
              <a:gd name="connsiteY75" fmla="*/ 5483 h 9752"/>
              <a:gd name="connsiteX76" fmla="*/ 8659 w 10000"/>
              <a:gd name="connsiteY76" fmla="*/ 5335 h 9752"/>
              <a:gd name="connsiteX77" fmla="*/ 8883 w 10000"/>
              <a:gd name="connsiteY77" fmla="*/ 5187 h 9752"/>
              <a:gd name="connsiteX78" fmla="*/ 8883 w 10000"/>
              <a:gd name="connsiteY78" fmla="*/ 5039 h 9752"/>
              <a:gd name="connsiteX79" fmla="*/ 8883 w 10000"/>
              <a:gd name="connsiteY79" fmla="*/ 4891 h 9752"/>
              <a:gd name="connsiteX80" fmla="*/ 8883 w 10000"/>
              <a:gd name="connsiteY80" fmla="*/ 4891 h 9752"/>
              <a:gd name="connsiteX81" fmla="*/ 9107 w 10000"/>
              <a:gd name="connsiteY81" fmla="*/ 4891 h 9752"/>
              <a:gd name="connsiteX82" fmla="*/ 9107 w 10000"/>
              <a:gd name="connsiteY82" fmla="*/ 4891 h 9752"/>
              <a:gd name="connsiteX83" fmla="*/ 9107 w 10000"/>
              <a:gd name="connsiteY83" fmla="*/ 5039 h 9752"/>
              <a:gd name="connsiteX84" fmla="*/ 9330 w 10000"/>
              <a:gd name="connsiteY84" fmla="*/ 5187 h 9752"/>
              <a:gd name="connsiteX85" fmla="*/ 9330 w 10000"/>
              <a:gd name="connsiteY85" fmla="*/ 5335 h 9752"/>
              <a:gd name="connsiteX86" fmla="*/ 9330 w 10000"/>
              <a:gd name="connsiteY86" fmla="*/ 5631 h 9752"/>
              <a:gd name="connsiteX87" fmla="*/ 9330 w 10000"/>
              <a:gd name="connsiteY87" fmla="*/ 5926 h 9752"/>
              <a:gd name="connsiteX88" fmla="*/ 9330 w 10000"/>
              <a:gd name="connsiteY88" fmla="*/ 6222 h 9752"/>
              <a:gd name="connsiteX89" fmla="*/ 9550 w 10000"/>
              <a:gd name="connsiteY89" fmla="*/ 6814 h 9752"/>
              <a:gd name="connsiteX90" fmla="*/ 9550 w 10000"/>
              <a:gd name="connsiteY90" fmla="*/ 7257 h 9752"/>
              <a:gd name="connsiteX91" fmla="*/ 9778 w 10000"/>
              <a:gd name="connsiteY91" fmla="*/ 7700 h 9752"/>
              <a:gd name="connsiteX92" fmla="*/ 10000 w 10000"/>
              <a:gd name="connsiteY92" fmla="*/ 7996 h 9752"/>
              <a:gd name="connsiteX93" fmla="*/ 10000 w 10000"/>
              <a:gd name="connsiteY93" fmla="*/ 8273 h 9752"/>
              <a:gd name="connsiteX94" fmla="*/ 10000 w 10000"/>
              <a:gd name="connsiteY94" fmla="*/ 8421 h 9752"/>
              <a:gd name="connsiteX95" fmla="*/ 10000 w 10000"/>
              <a:gd name="connsiteY95" fmla="*/ 8569 h 9752"/>
              <a:gd name="connsiteX96" fmla="*/ 9778 w 10000"/>
              <a:gd name="connsiteY96" fmla="*/ 8569 h 9752"/>
              <a:gd name="connsiteX97" fmla="*/ 9550 w 10000"/>
              <a:gd name="connsiteY97" fmla="*/ 8717 h 9752"/>
              <a:gd name="connsiteX98" fmla="*/ 9330 w 10000"/>
              <a:gd name="connsiteY98" fmla="*/ 8865 h 9752"/>
              <a:gd name="connsiteX99" fmla="*/ 9107 w 10000"/>
              <a:gd name="connsiteY99" fmla="*/ 9013 h 9752"/>
              <a:gd name="connsiteX100" fmla="*/ 8659 w 10000"/>
              <a:gd name="connsiteY100" fmla="*/ 9161 h 9752"/>
              <a:gd name="connsiteX101" fmla="*/ 7766 w 10000"/>
              <a:gd name="connsiteY101" fmla="*/ 9456 h 9752"/>
              <a:gd name="connsiteX102" fmla="*/ 6899 w 10000"/>
              <a:gd name="connsiteY102" fmla="*/ 9604 h 9752"/>
              <a:gd name="connsiteX103" fmla="*/ 6231 w 10000"/>
              <a:gd name="connsiteY103" fmla="*/ 9604 h 9752"/>
              <a:gd name="connsiteX104" fmla="*/ 5332 w 10000"/>
              <a:gd name="connsiteY104" fmla="*/ 9752 h 9752"/>
              <a:gd name="connsiteX105" fmla="*/ 5332 w 10000"/>
              <a:gd name="connsiteY105" fmla="*/ 9752 h 9752"/>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096 w 10000"/>
              <a:gd name="connsiteY37" fmla="*/ 505 h 10000"/>
              <a:gd name="connsiteX38" fmla="*/ 3096 w 10000"/>
              <a:gd name="connsiteY38" fmla="*/ 656 h 10000"/>
              <a:gd name="connsiteX39" fmla="*/ 2874 w 10000"/>
              <a:gd name="connsiteY39" fmla="*/ 808 h 10000"/>
              <a:gd name="connsiteX40" fmla="*/ 2654 w 10000"/>
              <a:gd name="connsiteY40" fmla="*/ 1093 h 10000"/>
              <a:gd name="connsiteX41" fmla="*/ 2429 w 10000"/>
              <a:gd name="connsiteY41" fmla="*/ 1546 h 10000"/>
              <a:gd name="connsiteX42" fmla="*/ 2230 w 10000"/>
              <a:gd name="connsiteY42" fmla="*/ 2002 h 10000"/>
              <a:gd name="connsiteX43" fmla="*/ 2007 w 10000"/>
              <a:gd name="connsiteY43" fmla="*/ 2457 h 10000"/>
              <a:gd name="connsiteX44" fmla="*/ 1786 w 10000"/>
              <a:gd name="connsiteY44" fmla="*/ 3063 h 10000"/>
              <a:gd name="connsiteX45" fmla="*/ 1564 w 10000"/>
              <a:gd name="connsiteY45" fmla="*/ 3670 h 10000"/>
              <a:gd name="connsiteX46" fmla="*/ 1339 w 10000"/>
              <a:gd name="connsiteY46" fmla="*/ 4275 h 10000"/>
              <a:gd name="connsiteX47" fmla="*/ 1339 w 10000"/>
              <a:gd name="connsiteY47" fmla="*/ 4865 h 10000"/>
              <a:gd name="connsiteX48" fmla="*/ 1339 w 10000"/>
              <a:gd name="connsiteY48" fmla="*/ 5319 h 10000"/>
              <a:gd name="connsiteX49" fmla="*/ 1118 w 10000"/>
              <a:gd name="connsiteY49" fmla="*/ 5925 h 10000"/>
              <a:gd name="connsiteX50" fmla="*/ 1118 w 10000"/>
              <a:gd name="connsiteY50" fmla="*/ 6380 h 10000"/>
              <a:gd name="connsiteX51" fmla="*/ 1118 w 10000"/>
              <a:gd name="connsiteY51" fmla="*/ 6684 h 10000"/>
              <a:gd name="connsiteX52" fmla="*/ 1118 w 10000"/>
              <a:gd name="connsiteY52" fmla="*/ 7139 h 10000"/>
              <a:gd name="connsiteX53" fmla="*/ 1339 w 10000"/>
              <a:gd name="connsiteY53" fmla="*/ 7442 h 10000"/>
              <a:gd name="connsiteX54" fmla="*/ 1339 w 10000"/>
              <a:gd name="connsiteY54" fmla="*/ 7593 h 10000"/>
              <a:gd name="connsiteX55" fmla="*/ 1564 w 10000"/>
              <a:gd name="connsiteY55" fmla="*/ 7896 h 10000"/>
              <a:gd name="connsiteX56" fmla="*/ 1786 w 10000"/>
              <a:gd name="connsiteY56" fmla="*/ 8047 h 10000"/>
              <a:gd name="connsiteX57" fmla="*/ 2007 w 10000"/>
              <a:gd name="connsiteY57" fmla="*/ 8199 h 10000"/>
              <a:gd name="connsiteX58" fmla="*/ 2874 w 10000"/>
              <a:gd name="connsiteY58" fmla="*/ 8483 h 10000"/>
              <a:gd name="connsiteX59" fmla="*/ 3323 w 10000"/>
              <a:gd name="connsiteY59" fmla="*/ 8635 h 10000"/>
              <a:gd name="connsiteX60" fmla="*/ 3767 w 10000"/>
              <a:gd name="connsiteY60" fmla="*/ 8635 h 10000"/>
              <a:gd name="connsiteX61" fmla="*/ 4220 w 10000"/>
              <a:gd name="connsiteY61" fmla="*/ 8787 h 10000"/>
              <a:gd name="connsiteX62" fmla="*/ 4887 w 10000"/>
              <a:gd name="connsiteY62" fmla="*/ 8787 h 10000"/>
              <a:gd name="connsiteX63" fmla="*/ 5332 w 10000"/>
              <a:gd name="connsiteY63" fmla="*/ 8635 h 10000"/>
              <a:gd name="connsiteX64" fmla="*/ 6005 w 10000"/>
              <a:gd name="connsiteY64" fmla="*/ 8635 h 10000"/>
              <a:gd name="connsiteX65" fmla="*/ 6675 w 10000"/>
              <a:gd name="connsiteY65" fmla="*/ 8483 h 10000"/>
              <a:gd name="connsiteX66" fmla="*/ 7122 w 10000"/>
              <a:gd name="connsiteY66" fmla="*/ 8483 h 10000"/>
              <a:gd name="connsiteX67" fmla="*/ 7567 w 10000"/>
              <a:gd name="connsiteY67" fmla="*/ 8199 h 10000"/>
              <a:gd name="connsiteX68" fmla="*/ 7766 w 10000"/>
              <a:gd name="connsiteY68" fmla="*/ 8047 h 10000"/>
              <a:gd name="connsiteX69" fmla="*/ 7986 w 10000"/>
              <a:gd name="connsiteY69" fmla="*/ 7745 h 10000"/>
              <a:gd name="connsiteX70" fmla="*/ 8210 w 10000"/>
              <a:gd name="connsiteY70" fmla="*/ 7442 h 10000"/>
              <a:gd name="connsiteX71" fmla="*/ 8436 w 10000"/>
              <a:gd name="connsiteY71" fmla="*/ 6836 h 10000"/>
              <a:gd name="connsiteX72" fmla="*/ 8436 w 10000"/>
              <a:gd name="connsiteY72" fmla="*/ 6228 h 10000"/>
              <a:gd name="connsiteX73" fmla="*/ 8659 w 10000"/>
              <a:gd name="connsiteY73" fmla="*/ 5925 h 10000"/>
              <a:gd name="connsiteX74" fmla="*/ 8659 w 10000"/>
              <a:gd name="connsiteY74" fmla="*/ 5622 h 10000"/>
              <a:gd name="connsiteX75" fmla="*/ 8659 w 10000"/>
              <a:gd name="connsiteY75" fmla="*/ 5471 h 10000"/>
              <a:gd name="connsiteX76" fmla="*/ 8883 w 10000"/>
              <a:gd name="connsiteY76" fmla="*/ 5319 h 10000"/>
              <a:gd name="connsiteX77" fmla="*/ 8883 w 10000"/>
              <a:gd name="connsiteY77" fmla="*/ 5167 h 10000"/>
              <a:gd name="connsiteX78" fmla="*/ 8883 w 10000"/>
              <a:gd name="connsiteY78" fmla="*/ 5015 h 10000"/>
              <a:gd name="connsiteX79" fmla="*/ 8883 w 10000"/>
              <a:gd name="connsiteY79" fmla="*/ 5015 h 10000"/>
              <a:gd name="connsiteX80" fmla="*/ 9107 w 10000"/>
              <a:gd name="connsiteY80" fmla="*/ 5015 h 10000"/>
              <a:gd name="connsiteX81" fmla="*/ 9107 w 10000"/>
              <a:gd name="connsiteY81" fmla="*/ 5015 h 10000"/>
              <a:gd name="connsiteX82" fmla="*/ 9107 w 10000"/>
              <a:gd name="connsiteY82" fmla="*/ 5167 h 10000"/>
              <a:gd name="connsiteX83" fmla="*/ 9330 w 10000"/>
              <a:gd name="connsiteY83" fmla="*/ 5319 h 10000"/>
              <a:gd name="connsiteX84" fmla="*/ 9330 w 10000"/>
              <a:gd name="connsiteY84" fmla="*/ 5471 h 10000"/>
              <a:gd name="connsiteX85" fmla="*/ 9330 w 10000"/>
              <a:gd name="connsiteY85" fmla="*/ 5774 h 10000"/>
              <a:gd name="connsiteX86" fmla="*/ 9330 w 10000"/>
              <a:gd name="connsiteY86" fmla="*/ 6077 h 10000"/>
              <a:gd name="connsiteX87" fmla="*/ 9330 w 10000"/>
              <a:gd name="connsiteY87" fmla="*/ 6380 h 10000"/>
              <a:gd name="connsiteX88" fmla="*/ 9550 w 10000"/>
              <a:gd name="connsiteY88" fmla="*/ 6987 h 10000"/>
              <a:gd name="connsiteX89" fmla="*/ 9550 w 10000"/>
              <a:gd name="connsiteY89" fmla="*/ 7442 h 10000"/>
              <a:gd name="connsiteX90" fmla="*/ 9778 w 10000"/>
              <a:gd name="connsiteY90" fmla="*/ 7896 h 10000"/>
              <a:gd name="connsiteX91" fmla="*/ 10000 w 10000"/>
              <a:gd name="connsiteY91" fmla="*/ 8199 h 10000"/>
              <a:gd name="connsiteX92" fmla="*/ 10000 w 10000"/>
              <a:gd name="connsiteY92" fmla="*/ 8483 h 10000"/>
              <a:gd name="connsiteX93" fmla="*/ 10000 w 10000"/>
              <a:gd name="connsiteY93" fmla="*/ 8635 h 10000"/>
              <a:gd name="connsiteX94" fmla="*/ 10000 w 10000"/>
              <a:gd name="connsiteY94" fmla="*/ 8787 h 10000"/>
              <a:gd name="connsiteX95" fmla="*/ 9778 w 10000"/>
              <a:gd name="connsiteY95" fmla="*/ 8787 h 10000"/>
              <a:gd name="connsiteX96" fmla="*/ 9550 w 10000"/>
              <a:gd name="connsiteY96" fmla="*/ 8939 h 10000"/>
              <a:gd name="connsiteX97" fmla="*/ 9330 w 10000"/>
              <a:gd name="connsiteY97" fmla="*/ 9090 h 10000"/>
              <a:gd name="connsiteX98" fmla="*/ 9107 w 10000"/>
              <a:gd name="connsiteY98" fmla="*/ 9242 h 10000"/>
              <a:gd name="connsiteX99" fmla="*/ 8659 w 10000"/>
              <a:gd name="connsiteY99" fmla="*/ 9394 h 10000"/>
              <a:gd name="connsiteX100" fmla="*/ 7766 w 10000"/>
              <a:gd name="connsiteY100" fmla="*/ 9696 h 10000"/>
              <a:gd name="connsiteX101" fmla="*/ 6899 w 10000"/>
              <a:gd name="connsiteY101" fmla="*/ 9848 h 10000"/>
              <a:gd name="connsiteX102" fmla="*/ 6231 w 10000"/>
              <a:gd name="connsiteY102" fmla="*/ 9848 h 10000"/>
              <a:gd name="connsiteX103" fmla="*/ 5332 w 10000"/>
              <a:gd name="connsiteY103" fmla="*/ 10000 h 10000"/>
              <a:gd name="connsiteX104" fmla="*/ 5332 w 10000"/>
              <a:gd name="connsiteY10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654 w 10000"/>
              <a:gd name="connsiteY39" fmla="*/ 1093 h 10000"/>
              <a:gd name="connsiteX40" fmla="*/ 2429 w 10000"/>
              <a:gd name="connsiteY40" fmla="*/ 1546 h 10000"/>
              <a:gd name="connsiteX41" fmla="*/ 2230 w 10000"/>
              <a:gd name="connsiteY41" fmla="*/ 2002 h 10000"/>
              <a:gd name="connsiteX42" fmla="*/ 2007 w 10000"/>
              <a:gd name="connsiteY42" fmla="*/ 2457 h 10000"/>
              <a:gd name="connsiteX43" fmla="*/ 1786 w 10000"/>
              <a:gd name="connsiteY43" fmla="*/ 3063 h 10000"/>
              <a:gd name="connsiteX44" fmla="*/ 1564 w 10000"/>
              <a:gd name="connsiteY44" fmla="*/ 3670 h 10000"/>
              <a:gd name="connsiteX45" fmla="*/ 1339 w 10000"/>
              <a:gd name="connsiteY45" fmla="*/ 4275 h 10000"/>
              <a:gd name="connsiteX46" fmla="*/ 1339 w 10000"/>
              <a:gd name="connsiteY46" fmla="*/ 4865 h 10000"/>
              <a:gd name="connsiteX47" fmla="*/ 1339 w 10000"/>
              <a:gd name="connsiteY47" fmla="*/ 5319 h 10000"/>
              <a:gd name="connsiteX48" fmla="*/ 1118 w 10000"/>
              <a:gd name="connsiteY48" fmla="*/ 5925 h 10000"/>
              <a:gd name="connsiteX49" fmla="*/ 1118 w 10000"/>
              <a:gd name="connsiteY49" fmla="*/ 6380 h 10000"/>
              <a:gd name="connsiteX50" fmla="*/ 1118 w 10000"/>
              <a:gd name="connsiteY50" fmla="*/ 6684 h 10000"/>
              <a:gd name="connsiteX51" fmla="*/ 1118 w 10000"/>
              <a:gd name="connsiteY51" fmla="*/ 7139 h 10000"/>
              <a:gd name="connsiteX52" fmla="*/ 1339 w 10000"/>
              <a:gd name="connsiteY52" fmla="*/ 7442 h 10000"/>
              <a:gd name="connsiteX53" fmla="*/ 1339 w 10000"/>
              <a:gd name="connsiteY53" fmla="*/ 7593 h 10000"/>
              <a:gd name="connsiteX54" fmla="*/ 1564 w 10000"/>
              <a:gd name="connsiteY54" fmla="*/ 7896 h 10000"/>
              <a:gd name="connsiteX55" fmla="*/ 1786 w 10000"/>
              <a:gd name="connsiteY55" fmla="*/ 8047 h 10000"/>
              <a:gd name="connsiteX56" fmla="*/ 2007 w 10000"/>
              <a:gd name="connsiteY56" fmla="*/ 8199 h 10000"/>
              <a:gd name="connsiteX57" fmla="*/ 2874 w 10000"/>
              <a:gd name="connsiteY57" fmla="*/ 8483 h 10000"/>
              <a:gd name="connsiteX58" fmla="*/ 3323 w 10000"/>
              <a:gd name="connsiteY58" fmla="*/ 8635 h 10000"/>
              <a:gd name="connsiteX59" fmla="*/ 3767 w 10000"/>
              <a:gd name="connsiteY59" fmla="*/ 8635 h 10000"/>
              <a:gd name="connsiteX60" fmla="*/ 4220 w 10000"/>
              <a:gd name="connsiteY60" fmla="*/ 8787 h 10000"/>
              <a:gd name="connsiteX61" fmla="*/ 4887 w 10000"/>
              <a:gd name="connsiteY61" fmla="*/ 8787 h 10000"/>
              <a:gd name="connsiteX62" fmla="*/ 5332 w 10000"/>
              <a:gd name="connsiteY62" fmla="*/ 8635 h 10000"/>
              <a:gd name="connsiteX63" fmla="*/ 6005 w 10000"/>
              <a:gd name="connsiteY63" fmla="*/ 8635 h 10000"/>
              <a:gd name="connsiteX64" fmla="*/ 6675 w 10000"/>
              <a:gd name="connsiteY64" fmla="*/ 8483 h 10000"/>
              <a:gd name="connsiteX65" fmla="*/ 7122 w 10000"/>
              <a:gd name="connsiteY65" fmla="*/ 8483 h 10000"/>
              <a:gd name="connsiteX66" fmla="*/ 7567 w 10000"/>
              <a:gd name="connsiteY66" fmla="*/ 8199 h 10000"/>
              <a:gd name="connsiteX67" fmla="*/ 7766 w 10000"/>
              <a:gd name="connsiteY67" fmla="*/ 8047 h 10000"/>
              <a:gd name="connsiteX68" fmla="*/ 7986 w 10000"/>
              <a:gd name="connsiteY68" fmla="*/ 7745 h 10000"/>
              <a:gd name="connsiteX69" fmla="*/ 8210 w 10000"/>
              <a:gd name="connsiteY69" fmla="*/ 7442 h 10000"/>
              <a:gd name="connsiteX70" fmla="*/ 8436 w 10000"/>
              <a:gd name="connsiteY70" fmla="*/ 6836 h 10000"/>
              <a:gd name="connsiteX71" fmla="*/ 8436 w 10000"/>
              <a:gd name="connsiteY71" fmla="*/ 6228 h 10000"/>
              <a:gd name="connsiteX72" fmla="*/ 8659 w 10000"/>
              <a:gd name="connsiteY72" fmla="*/ 5925 h 10000"/>
              <a:gd name="connsiteX73" fmla="*/ 8659 w 10000"/>
              <a:gd name="connsiteY73" fmla="*/ 5622 h 10000"/>
              <a:gd name="connsiteX74" fmla="*/ 8659 w 10000"/>
              <a:gd name="connsiteY74" fmla="*/ 5471 h 10000"/>
              <a:gd name="connsiteX75" fmla="*/ 8883 w 10000"/>
              <a:gd name="connsiteY75" fmla="*/ 5319 h 10000"/>
              <a:gd name="connsiteX76" fmla="*/ 8883 w 10000"/>
              <a:gd name="connsiteY76" fmla="*/ 5167 h 10000"/>
              <a:gd name="connsiteX77" fmla="*/ 8883 w 10000"/>
              <a:gd name="connsiteY77" fmla="*/ 5015 h 10000"/>
              <a:gd name="connsiteX78" fmla="*/ 8883 w 10000"/>
              <a:gd name="connsiteY78" fmla="*/ 5015 h 10000"/>
              <a:gd name="connsiteX79" fmla="*/ 9107 w 10000"/>
              <a:gd name="connsiteY79" fmla="*/ 5015 h 10000"/>
              <a:gd name="connsiteX80" fmla="*/ 9107 w 10000"/>
              <a:gd name="connsiteY80" fmla="*/ 5015 h 10000"/>
              <a:gd name="connsiteX81" fmla="*/ 9107 w 10000"/>
              <a:gd name="connsiteY81" fmla="*/ 5167 h 10000"/>
              <a:gd name="connsiteX82" fmla="*/ 9330 w 10000"/>
              <a:gd name="connsiteY82" fmla="*/ 5319 h 10000"/>
              <a:gd name="connsiteX83" fmla="*/ 9330 w 10000"/>
              <a:gd name="connsiteY83" fmla="*/ 5471 h 10000"/>
              <a:gd name="connsiteX84" fmla="*/ 9330 w 10000"/>
              <a:gd name="connsiteY84" fmla="*/ 5774 h 10000"/>
              <a:gd name="connsiteX85" fmla="*/ 9330 w 10000"/>
              <a:gd name="connsiteY85" fmla="*/ 6077 h 10000"/>
              <a:gd name="connsiteX86" fmla="*/ 9330 w 10000"/>
              <a:gd name="connsiteY86" fmla="*/ 6380 h 10000"/>
              <a:gd name="connsiteX87" fmla="*/ 9550 w 10000"/>
              <a:gd name="connsiteY87" fmla="*/ 6987 h 10000"/>
              <a:gd name="connsiteX88" fmla="*/ 9550 w 10000"/>
              <a:gd name="connsiteY88" fmla="*/ 7442 h 10000"/>
              <a:gd name="connsiteX89" fmla="*/ 9778 w 10000"/>
              <a:gd name="connsiteY89" fmla="*/ 7896 h 10000"/>
              <a:gd name="connsiteX90" fmla="*/ 10000 w 10000"/>
              <a:gd name="connsiteY90" fmla="*/ 8199 h 10000"/>
              <a:gd name="connsiteX91" fmla="*/ 10000 w 10000"/>
              <a:gd name="connsiteY91" fmla="*/ 8483 h 10000"/>
              <a:gd name="connsiteX92" fmla="*/ 10000 w 10000"/>
              <a:gd name="connsiteY92" fmla="*/ 8635 h 10000"/>
              <a:gd name="connsiteX93" fmla="*/ 10000 w 10000"/>
              <a:gd name="connsiteY93" fmla="*/ 8787 h 10000"/>
              <a:gd name="connsiteX94" fmla="*/ 9778 w 10000"/>
              <a:gd name="connsiteY94" fmla="*/ 8787 h 10000"/>
              <a:gd name="connsiteX95" fmla="*/ 9550 w 10000"/>
              <a:gd name="connsiteY95" fmla="*/ 8939 h 10000"/>
              <a:gd name="connsiteX96" fmla="*/ 9330 w 10000"/>
              <a:gd name="connsiteY96" fmla="*/ 9090 h 10000"/>
              <a:gd name="connsiteX97" fmla="*/ 9107 w 10000"/>
              <a:gd name="connsiteY97" fmla="*/ 9242 h 10000"/>
              <a:gd name="connsiteX98" fmla="*/ 8659 w 10000"/>
              <a:gd name="connsiteY98" fmla="*/ 9394 h 10000"/>
              <a:gd name="connsiteX99" fmla="*/ 7766 w 10000"/>
              <a:gd name="connsiteY99" fmla="*/ 9696 h 10000"/>
              <a:gd name="connsiteX100" fmla="*/ 6899 w 10000"/>
              <a:gd name="connsiteY100" fmla="*/ 9848 h 10000"/>
              <a:gd name="connsiteX101" fmla="*/ 6231 w 10000"/>
              <a:gd name="connsiteY101" fmla="*/ 9848 h 10000"/>
              <a:gd name="connsiteX102" fmla="*/ 5332 w 10000"/>
              <a:gd name="connsiteY102" fmla="*/ 10000 h 10000"/>
              <a:gd name="connsiteX103" fmla="*/ 5332 w 10000"/>
              <a:gd name="connsiteY10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874 w 10000"/>
              <a:gd name="connsiteY38" fmla="*/ 808 h 10000"/>
              <a:gd name="connsiteX39" fmla="*/ 2429 w 10000"/>
              <a:gd name="connsiteY39" fmla="*/ 1546 h 10000"/>
              <a:gd name="connsiteX40" fmla="*/ 2230 w 10000"/>
              <a:gd name="connsiteY40" fmla="*/ 2002 h 10000"/>
              <a:gd name="connsiteX41" fmla="*/ 2007 w 10000"/>
              <a:gd name="connsiteY41" fmla="*/ 2457 h 10000"/>
              <a:gd name="connsiteX42" fmla="*/ 1786 w 10000"/>
              <a:gd name="connsiteY42" fmla="*/ 3063 h 10000"/>
              <a:gd name="connsiteX43" fmla="*/ 1564 w 10000"/>
              <a:gd name="connsiteY43" fmla="*/ 3670 h 10000"/>
              <a:gd name="connsiteX44" fmla="*/ 1339 w 10000"/>
              <a:gd name="connsiteY44" fmla="*/ 4275 h 10000"/>
              <a:gd name="connsiteX45" fmla="*/ 1339 w 10000"/>
              <a:gd name="connsiteY45" fmla="*/ 4865 h 10000"/>
              <a:gd name="connsiteX46" fmla="*/ 1339 w 10000"/>
              <a:gd name="connsiteY46" fmla="*/ 5319 h 10000"/>
              <a:gd name="connsiteX47" fmla="*/ 1118 w 10000"/>
              <a:gd name="connsiteY47" fmla="*/ 5925 h 10000"/>
              <a:gd name="connsiteX48" fmla="*/ 1118 w 10000"/>
              <a:gd name="connsiteY48" fmla="*/ 6380 h 10000"/>
              <a:gd name="connsiteX49" fmla="*/ 1118 w 10000"/>
              <a:gd name="connsiteY49" fmla="*/ 6684 h 10000"/>
              <a:gd name="connsiteX50" fmla="*/ 1118 w 10000"/>
              <a:gd name="connsiteY50" fmla="*/ 7139 h 10000"/>
              <a:gd name="connsiteX51" fmla="*/ 1339 w 10000"/>
              <a:gd name="connsiteY51" fmla="*/ 7442 h 10000"/>
              <a:gd name="connsiteX52" fmla="*/ 1339 w 10000"/>
              <a:gd name="connsiteY52" fmla="*/ 7593 h 10000"/>
              <a:gd name="connsiteX53" fmla="*/ 1564 w 10000"/>
              <a:gd name="connsiteY53" fmla="*/ 7896 h 10000"/>
              <a:gd name="connsiteX54" fmla="*/ 1786 w 10000"/>
              <a:gd name="connsiteY54" fmla="*/ 8047 h 10000"/>
              <a:gd name="connsiteX55" fmla="*/ 2007 w 10000"/>
              <a:gd name="connsiteY55" fmla="*/ 8199 h 10000"/>
              <a:gd name="connsiteX56" fmla="*/ 2874 w 10000"/>
              <a:gd name="connsiteY56" fmla="*/ 8483 h 10000"/>
              <a:gd name="connsiteX57" fmla="*/ 3323 w 10000"/>
              <a:gd name="connsiteY57" fmla="*/ 8635 h 10000"/>
              <a:gd name="connsiteX58" fmla="*/ 3767 w 10000"/>
              <a:gd name="connsiteY58" fmla="*/ 8635 h 10000"/>
              <a:gd name="connsiteX59" fmla="*/ 4220 w 10000"/>
              <a:gd name="connsiteY59" fmla="*/ 8787 h 10000"/>
              <a:gd name="connsiteX60" fmla="*/ 4887 w 10000"/>
              <a:gd name="connsiteY60" fmla="*/ 8787 h 10000"/>
              <a:gd name="connsiteX61" fmla="*/ 5332 w 10000"/>
              <a:gd name="connsiteY61" fmla="*/ 8635 h 10000"/>
              <a:gd name="connsiteX62" fmla="*/ 6005 w 10000"/>
              <a:gd name="connsiteY62" fmla="*/ 8635 h 10000"/>
              <a:gd name="connsiteX63" fmla="*/ 6675 w 10000"/>
              <a:gd name="connsiteY63" fmla="*/ 8483 h 10000"/>
              <a:gd name="connsiteX64" fmla="*/ 7122 w 10000"/>
              <a:gd name="connsiteY64" fmla="*/ 8483 h 10000"/>
              <a:gd name="connsiteX65" fmla="*/ 7567 w 10000"/>
              <a:gd name="connsiteY65" fmla="*/ 8199 h 10000"/>
              <a:gd name="connsiteX66" fmla="*/ 7766 w 10000"/>
              <a:gd name="connsiteY66" fmla="*/ 8047 h 10000"/>
              <a:gd name="connsiteX67" fmla="*/ 7986 w 10000"/>
              <a:gd name="connsiteY67" fmla="*/ 7745 h 10000"/>
              <a:gd name="connsiteX68" fmla="*/ 8210 w 10000"/>
              <a:gd name="connsiteY68" fmla="*/ 7442 h 10000"/>
              <a:gd name="connsiteX69" fmla="*/ 8436 w 10000"/>
              <a:gd name="connsiteY69" fmla="*/ 6836 h 10000"/>
              <a:gd name="connsiteX70" fmla="*/ 8436 w 10000"/>
              <a:gd name="connsiteY70" fmla="*/ 6228 h 10000"/>
              <a:gd name="connsiteX71" fmla="*/ 8659 w 10000"/>
              <a:gd name="connsiteY71" fmla="*/ 5925 h 10000"/>
              <a:gd name="connsiteX72" fmla="*/ 8659 w 10000"/>
              <a:gd name="connsiteY72" fmla="*/ 5622 h 10000"/>
              <a:gd name="connsiteX73" fmla="*/ 8659 w 10000"/>
              <a:gd name="connsiteY73" fmla="*/ 5471 h 10000"/>
              <a:gd name="connsiteX74" fmla="*/ 8883 w 10000"/>
              <a:gd name="connsiteY74" fmla="*/ 5319 h 10000"/>
              <a:gd name="connsiteX75" fmla="*/ 8883 w 10000"/>
              <a:gd name="connsiteY75" fmla="*/ 5167 h 10000"/>
              <a:gd name="connsiteX76" fmla="*/ 8883 w 10000"/>
              <a:gd name="connsiteY76" fmla="*/ 5015 h 10000"/>
              <a:gd name="connsiteX77" fmla="*/ 8883 w 10000"/>
              <a:gd name="connsiteY77" fmla="*/ 5015 h 10000"/>
              <a:gd name="connsiteX78" fmla="*/ 9107 w 10000"/>
              <a:gd name="connsiteY78" fmla="*/ 5015 h 10000"/>
              <a:gd name="connsiteX79" fmla="*/ 9107 w 10000"/>
              <a:gd name="connsiteY79" fmla="*/ 5015 h 10000"/>
              <a:gd name="connsiteX80" fmla="*/ 9107 w 10000"/>
              <a:gd name="connsiteY80" fmla="*/ 5167 h 10000"/>
              <a:gd name="connsiteX81" fmla="*/ 9330 w 10000"/>
              <a:gd name="connsiteY81" fmla="*/ 5319 h 10000"/>
              <a:gd name="connsiteX82" fmla="*/ 9330 w 10000"/>
              <a:gd name="connsiteY82" fmla="*/ 5471 h 10000"/>
              <a:gd name="connsiteX83" fmla="*/ 9330 w 10000"/>
              <a:gd name="connsiteY83" fmla="*/ 5774 h 10000"/>
              <a:gd name="connsiteX84" fmla="*/ 9330 w 10000"/>
              <a:gd name="connsiteY84" fmla="*/ 6077 h 10000"/>
              <a:gd name="connsiteX85" fmla="*/ 9330 w 10000"/>
              <a:gd name="connsiteY85" fmla="*/ 6380 h 10000"/>
              <a:gd name="connsiteX86" fmla="*/ 9550 w 10000"/>
              <a:gd name="connsiteY86" fmla="*/ 6987 h 10000"/>
              <a:gd name="connsiteX87" fmla="*/ 9550 w 10000"/>
              <a:gd name="connsiteY87" fmla="*/ 7442 h 10000"/>
              <a:gd name="connsiteX88" fmla="*/ 9778 w 10000"/>
              <a:gd name="connsiteY88" fmla="*/ 7896 h 10000"/>
              <a:gd name="connsiteX89" fmla="*/ 10000 w 10000"/>
              <a:gd name="connsiteY89" fmla="*/ 8199 h 10000"/>
              <a:gd name="connsiteX90" fmla="*/ 10000 w 10000"/>
              <a:gd name="connsiteY90" fmla="*/ 8483 h 10000"/>
              <a:gd name="connsiteX91" fmla="*/ 10000 w 10000"/>
              <a:gd name="connsiteY91" fmla="*/ 8635 h 10000"/>
              <a:gd name="connsiteX92" fmla="*/ 10000 w 10000"/>
              <a:gd name="connsiteY92" fmla="*/ 8787 h 10000"/>
              <a:gd name="connsiteX93" fmla="*/ 9778 w 10000"/>
              <a:gd name="connsiteY93" fmla="*/ 8787 h 10000"/>
              <a:gd name="connsiteX94" fmla="*/ 9550 w 10000"/>
              <a:gd name="connsiteY94" fmla="*/ 8939 h 10000"/>
              <a:gd name="connsiteX95" fmla="*/ 9330 w 10000"/>
              <a:gd name="connsiteY95" fmla="*/ 9090 h 10000"/>
              <a:gd name="connsiteX96" fmla="*/ 9107 w 10000"/>
              <a:gd name="connsiteY96" fmla="*/ 9242 h 10000"/>
              <a:gd name="connsiteX97" fmla="*/ 8659 w 10000"/>
              <a:gd name="connsiteY97" fmla="*/ 9394 h 10000"/>
              <a:gd name="connsiteX98" fmla="*/ 7766 w 10000"/>
              <a:gd name="connsiteY98" fmla="*/ 9696 h 10000"/>
              <a:gd name="connsiteX99" fmla="*/ 6899 w 10000"/>
              <a:gd name="connsiteY99" fmla="*/ 9848 h 10000"/>
              <a:gd name="connsiteX100" fmla="*/ 6231 w 10000"/>
              <a:gd name="connsiteY100" fmla="*/ 9848 h 10000"/>
              <a:gd name="connsiteX101" fmla="*/ 5332 w 10000"/>
              <a:gd name="connsiteY101" fmla="*/ 10000 h 10000"/>
              <a:gd name="connsiteX102" fmla="*/ 5332 w 10000"/>
              <a:gd name="connsiteY10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3096 w 10000"/>
              <a:gd name="connsiteY37" fmla="*/ 656 h 10000"/>
              <a:gd name="connsiteX38" fmla="*/ 2429 w 10000"/>
              <a:gd name="connsiteY38" fmla="*/ 1546 h 10000"/>
              <a:gd name="connsiteX39" fmla="*/ 2230 w 10000"/>
              <a:gd name="connsiteY39" fmla="*/ 2002 h 10000"/>
              <a:gd name="connsiteX40" fmla="*/ 2007 w 10000"/>
              <a:gd name="connsiteY40" fmla="*/ 2457 h 10000"/>
              <a:gd name="connsiteX41" fmla="*/ 1786 w 10000"/>
              <a:gd name="connsiteY41" fmla="*/ 3063 h 10000"/>
              <a:gd name="connsiteX42" fmla="*/ 1564 w 10000"/>
              <a:gd name="connsiteY42" fmla="*/ 3670 h 10000"/>
              <a:gd name="connsiteX43" fmla="*/ 1339 w 10000"/>
              <a:gd name="connsiteY43" fmla="*/ 4275 h 10000"/>
              <a:gd name="connsiteX44" fmla="*/ 1339 w 10000"/>
              <a:gd name="connsiteY44" fmla="*/ 4865 h 10000"/>
              <a:gd name="connsiteX45" fmla="*/ 1339 w 10000"/>
              <a:gd name="connsiteY45" fmla="*/ 5319 h 10000"/>
              <a:gd name="connsiteX46" fmla="*/ 1118 w 10000"/>
              <a:gd name="connsiteY46" fmla="*/ 5925 h 10000"/>
              <a:gd name="connsiteX47" fmla="*/ 1118 w 10000"/>
              <a:gd name="connsiteY47" fmla="*/ 6380 h 10000"/>
              <a:gd name="connsiteX48" fmla="*/ 1118 w 10000"/>
              <a:gd name="connsiteY48" fmla="*/ 6684 h 10000"/>
              <a:gd name="connsiteX49" fmla="*/ 1118 w 10000"/>
              <a:gd name="connsiteY49" fmla="*/ 7139 h 10000"/>
              <a:gd name="connsiteX50" fmla="*/ 1339 w 10000"/>
              <a:gd name="connsiteY50" fmla="*/ 7442 h 10000"/>
              <a:gd name="connsiteX51" fmla="*/ 1339 w 10000"/>
              <a:gd name="connsiteY51" fmla="*/ 7593 h 10000"/>
              <a:gd name="connsiteX52" fmla="*/ 1564 w 10000"/>
              <a:gd name="connsiteY52" fmla="*/ 7896 h 10000"/>
              <a:gd name="connsiteX53" fmla="*/ 1786 w 10000"/>
              <a:gd name="connsiteY53" fmla="*/ 8047 h 10000"/>
              <a:gd name="connsiteX54" fmla="*/ 2007 w 10000"/>
              <a:gd name="connsiteY54" fmla="*/ 8199 h 10000"/>
              <a:gd name="connsiteX55" fmla="*/ 2874 w 10000"/>
              <a:gd name="connsiteY55" fmla="*/ 8483 h 10000"/>
              <a:gd name="connsiteX56" fmla="*/ 3323 w 10000"/>
              <a:gd name="connsiteY56" fmla="*/ 8635 h 10000"/>
              <a:gd name="connsiteX57" fmla="*/ 3767 w 10000"/>
              <a:gd name="connsiteY57" fmla="*/ 8635 h 10000"/>
              <a:gd name="connsiteX58" fmla="*/ 4220 w 10000"/>
              <a:gd name="connsiteY58" fmla="*/ 8787 h 10000"/>
              <a:gd name="connsiteX59" fmla="*/ 4887 w 10000"/>
              <a:gd name="connsiteY59" fmla="*/ 8787 h 10000"/>
              <a:gd name="connsiteX60" fmla="*/ 5332 w 10000"/>
              <a:gd name="connsiteY60" fmla="*/ 8635 h 10000"/>
              <a:gd name="connsiteX61" fmla="*/ 6005 w 10000"/>
              <a:gd name="connsiteY61" fmla="*/ 8635 h 10000"/>
              <a:gd name="connsiteX62" fmla="*/ 6675 w 10000"/>
              <a:gd name="connsiteY62" fmla="*/ 8483 h 10000"/>
              <a:gd name="connsiteX63" fmla="*/ 7122 w 10000"/>
              <a:gd name="connsiteY63" fmla="*/ 8483 h 10000"/>
              <a:gd name="connsiteX64" fmla="*/ 7567 w 10000"/>
              <a:gd name="connsiteY64" fmla="*/ 8199 h 10000"/>
              <a:gd name="connsiteX65" fmla="*/ 7766 w 10000"/>
              <a:gd name="connsiteY65" fmla="*/ 8047 h 10000"/>
              <a:gd name="connsiteX66" fmla="*/ 7986 w 10000"/>
              <a:gd name="connsiteY66" fmla="*/ 7745 h 10000"/>
              <a:gd name="connsiteX67" fmla="*/ 8210 w 10000"/>
              <a:gd name="connsiteY67" fmla="*/ 7442 h 10000"/>
              <a:gd name="connsiteX68" fmla="*/ 8436 w 10000"/>
              <a:gd name="connsiteY68" fmla="*/ 6836 h 10000"/>
              <a:gd name="connsiteX69" fmla="*/ 8436 w 10000"/>
              <a:gd name="connsiteY69" fmla="*/ 6228 h 10000"/>
              <a:gd name="connsiteX70" fmla="*/ 8659 w 10000"/>
              <a:gd name="connsiteY70" fmla="*/ 5925 h 10000"/>
              <a:gd name="connsiteX71" fmla="*/ 8659 w 10000"/>
              <a:gd name="connsiteY71" fmla="*/ 5622 h 10000"/>
              <a:gd name="connsiteX72" fmla="*/ 8659 w 10000"/>
              <a:gd name="connsiteY72" fmla="*/ 5471 h 10000"/>
              <a:gd name="connsiteX73" fmla="*/ 8883 w 10000"/>
              <a:gd name="connsiteY73" fmla="*/ 5319 h 10000"/>
              <a:gd name="connsiteX74" fmla="*/ 8883 w 10000"/>
              <a:gd name="connsiteY74" fmla="*/ 5167 h 10000"/>
              <a:gd name="connsiteX75" fmla="*/ 8883 w 10000"/>
              <a:gd name="connsiteY75" fmla="*/ 5015 h 10000"/>
              <a:gd name="connsiteX76" fmla="*/ 8883 w 10000"/>
              <a:gd name="connsiteY76" fmla="*/ 5015 h 10000"/>
              <a:gd name="connsiteX77" fmla="*/ 9107 w 10000"/>
              <a:gd name="connsiteY77" fmla="*/ 5015 h 10000"/>
              <a:gd name="connsiteX78" fmla="*/ 9107 w 10000"/>
              <a:gd name="connsiteY78" fmla="*/ 5015 h 10000"/>
              <a:gd name="connsiteX79" fmla="*/ 9107 w 10000"/>
              <a:gd name="connsiteY79" fmla="*/ 5167 h 10000"/>
              <a:gd name="connsiteX80" fmla="*/ 9330 w 10000"/>
              <a:gd name="connsiteY80" fmla="*/ 5319 h 10000"/>
              <a:gd name="connsiteX81" fmla="*/ 9330 w 10000"/>
              <a:gd name="connsiteY81" fmla="*/ 5471 h 10000"/>
              <a:gd name="connsiteX82" fmla="*/ 9330 w 10000"/>
              <a:gd name="connsiteY82" fmla="*/ 5774 h 10000"/>
              <a:gd name="connsiteX83" fmla="*/ 9330 w 10000"/>
              <a:gd name="connsiteY83" fmla="*/ 6077 h 10000"/>
              <a:gd name="connsiteX84" fmla="*/ 9330 w 10000"/>
              <a:gd name="connsiteY84" fmla="*/ 6380 h 10000"/>
              <a:gd name="connsiteX85" fmla="*/ 9550 w 10000"/>
              <a:gd name="connsiteY85" fmla="*/ 6987 h 10000"/>
              <a:gd name="connsiteX86" fmla="*/ 9550 w 10000"/>
              <a:gd name="connsiteY86" fmla="*/ 7442 h 10000"/>
              <a:gd name="connsiteX87" fmla="*/ 9778 w 10000"/>
              <a:gd name="connsiteY87" fmla="*/ 7896 h 10000"/>
              <a:gd name="connsiteX88" fmla="*/ 10000 w 10000"/>
              <a:gd name="connsiteY88" fmla="*/ 8199 h 10000"/>
              <a:gd name="connsiteX89" fmla="*/ 10000 w 10000"/>
              <a:gd name="connsiteY89" fmla="*/ 8483 h 10000"/>
              <a:gd name="connsiteX90" fmla="*/ 10000 w 10000"/>
              <a:gd name="connsiteY90" fmla="*/ 8635 h 10000"/>
              <a:gd name="connsiteX91" fmla="*/ 10000 w 10000"/>
              <a:gd name="connsiteY91" fmla="*/ 8787 h 10000"/>
              <a:gd name="connsiteX92" fmla="*/ 9778 w 10000"/>
              <a:gd name="connsiteY92" fmla="*/ 8787 h 10000"/>
              <a:gd name="connsiteX93" fmla="*/ 9550 w 10000"/>
              <a:gd name="connsiteY93" fmla="*/ 8939 h 10000"/>
              <a:gd name="connsiteX94" fmla="*/ 9330 w 10000"/>
              <a:gd name="connsiteY94" fmla="*/ 9090 h 10000"/>
              <a:gd name="connsiteX95" fmla="*/ 9107 w 10000"/>
              <a:gd name="connsiteY95" fmla="*/ 9242 h 10000"/>
              <a:gd name="connsiteX96" fmla="*/ 8659 w 10000"/>
              <a:gd name="connsiteY96" fmla="*/ 9394 h 10000"/>
              <a:gd name="connsiteX97" fmla="*/ 7766 w 10000"/>
              <a:gd name="connsiteY97" fmla="*/ 9696 h 10000"/>
              <a:gd name="connsiteX98" fmla="*/ 6899 w 10000"/>
              <a:gd name="connsiteY98" fmla="*/ 9848 h 10000"/>
              <a:gd name="connsiteX99" fmla="*/ 6231 w 10000"/>
              <a:gd name="connsiteY99" fmla="*/ 9848 h 10000"/>
              <a:gd name="connsiteX100" fmla="*/ 5332 w 10000"/>
              <a:gd name="connsiteY100" fmla="*/ 10000 h 10000"/>
              <a:gd name="connsiteX101" fmla="*/ 5332 w 10000"/>
              <a:gd name="connsiteY10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096 w 10000"/>
              <a:gd name="connsiteY36" fmla="*/ 505 h 10000"/>
              <a:gd name="connsiteX37" fmla="*/ 2429 w 10000"/>
              <a:gd name="connsiteY37" fmla="*/ 1546 h 10000"/>
              <a:gd name="connsiteX38" fmla="*/ 2230 w 10000"/>
              <a:gd name="connsiteY38" fmla="*/ 2002 h 10000"/>
              <a:gd name="connsiteX39" fmla="*/ 2007 w 10000"/>
              <a:gd name="connsiteY39" fmla="*/ 2457 h 10000"/>
              <a:gd name="connsiteX40" fmla="*/ 1786 w 10000"/>
              <a:gd name="connsiteY40" fmla="*/ 3063 h 10000"/>
              <a:gd name="connsiteX41" fmla="*/ 1564 w 10000"/>
              <a:gd name="connsiteY41" fmla="*/ 3670 h 10000"/>
              <a:gd name="connsiteX42" fmla="*/ 1339 w 10000"/>
              <a:gd name="connsiteY42" fmla="*/ 4275 h 10000"/>
              <a:gd name="connsiteX43" fmla="*/ 1339 w 10000"/>
              <a:gd name="connsiteY43" fmla="*/ 4865 h 10000"/>
              <a:gd name="connsiteX44" fmla="*/ 1339 w 10000"/>
              <a:gd name="connsiteY44" fmla="*/ 5319 h 10000"/>
              <a:gd name="connsiteX45" fmla="*/ 1118 w 10000"/>
              <a:gd name="connsiteY45" fmla="*/ 5925 h 10000"/>
              <a:gd name="connsiteX46" fmla="*/ 1118 w 10000"/>
              <a:gd name="connsiteY46" fmla="*/ 6380 h 10000"/>
              <a:gd name="connsiteX47" fmla="*/ 1118 w 10000"/>
              <a:gd name="connsiteY47" fmla="*/ 6684 h 10000"/>
              <a:gd name="connsiteX48" fmla="*/ 1118 w 10000"/>
              <a:gd name="connsiteY48" fmla="*/ 7139 h 10000"/>
              <a:gd name="connsiteX49" fmla="*/ 1339 w 10000"/>
              <a:gd name="connsiteY49" fmla="*/ 7442 h 10000"/>
              <a:gd name="connsiteX50" fmla="*/ 1339 w 10000"/>
              <a:gd name="connsiteY50" fmla="*/ 7593 h 10000"/>
              <a:gd name="connsiteX51" fmla="*/ 1564 w 10000"/>
              <a:gd name="connsiteY51" fmla="*/ 7896 h 10000"/>
              <a:gd name="connsiteX52" fmla="*/ 1786 w 10000"/>
              <a:gd name="connsiteY52" fmla="*/ 8047 h 10000"/>
              <a:gd name="connsiteX53" fmla="*/ 2007 w 10000"/>
              <a:gd name="connsiteY53" fmla="*/ 8199 h 10000"/>
              <a:gd name="connsiteX54" fmla="*/ 2874 w 10000"/>
              <a:gd name="connsiteY54" fmla="*/ 8483 h 10000"/>
              <a:gd name="connsiteX55" fmla="*/ 3323 w 10000"/>
              <a:gd name="connsiteY55" fmla="*/ 8635 h 10000"/>
              <a:gd name="connsiteX56" fmla="*/ 3767 w 10000"/>
              <a:gd name="connsiteY56" fmla="*/ 8635 h 10000"/>
              <a:gd name="connsiteX57" fmla="*/ 4220 w 10000"/>
              <a:gd name="connsiteY57" fmla="*/ 8787 h 10000"/>
              <a:gd name="connsiteX58" fmla="*/ 4887 w 10000"/>
              <a:gd name="connsiteY58" fmla="*/ 8787 h 10000"/>
              <a:gd name="connsiteX59" fmla="*/ 5332 w 10000"/>
              <a:gd name="connsiteY59" fmla="*/ 8635 h 10000"/>
              <a:gd name="connsiteX60" fmla="*/ 6005 w 10000"/>
              <a:gd name="connsiteY60" fmla="*/ 8635 h 10000"/>
              <a:gd name="connsiteX61" fmla="*/ 6675 w 10000"/>
              <a:gd name="connsiteY61" fmla="*/ 8483 h 10000"/>
              <a:gd name="connsiteX62" fmla="*/ 7122 w 10000"/>
              <a:gd name="connsiteY62" fmla="*/ 8483 h 10000"/>
              <a:gd name="connsiteX63" fmla="*/ 7567 w 10000"/>
              <a:gd name="connsiteY63" fmla="*/ 8199 h 10000"/>
              <a:gd name="connsiteX64" fmla="*/ 7766 w 10000"/>
              <a:gd name="connsiteY64" fmla="*/ 8047 h 10000"/>
              <a:gd name="connsiteX65" fmla="*/ 7986 w 10000"/>
              <a:gd name="connsiteY65" fmla="*/ 7745 h 10000"/>
              <a:gd name="connsiteX66" fmla="*/ 8210 w 10000"/>
              <a:gd name="connsiteY66" fmla="*/ 7442 h 10000"/>
              <a:gd name="connsiteX67" fmla="*/ 8436 w 10000"/>
              <a:gd name="connsiteY67" fmla="*/ 6836 h 10000"/>
              <a:gd name="connsiteX68" fmla="*/ 8436 w 10000"/>
              <a:gd name="connsiteY68" fmla="*/ 6228 h 10000"/>
              <a:gd name="connsiteX69" fmla="*/ 8659 w 10000"/>
              <a:gd name="connsiteY69" fmla="*/ 5925 h 10000"/>
              <a:gd name="connsiteX70" fmla="*/ 8659 w 10000"/>
              <a:gd name="connsiteY70" fmla="*/ 5622 h 10000"/>
              <a:gd name="connsiteX71" fmla="*/ 8659 w 10000"/>
              <a:gd name="connsiteY71" fmla="*/ 5471 h 10000"/>
              <a:gd name="connsiteX72" fmla="*/ 8883 w 10000"/>
              <a:gd name="connsiteY72" fmla="*/ 5319 h 10000"/>
              <a:gd name="connsiteX73" fmla="*/ 8883 w 10000"/>
              <a:gd name="connsiteY73" fmla="*/ 5167 h 10000"/>
              <a:gd name="connsiteX74" fmla="*/ 8883 w 10000"/>
              <a:gd name="connsiteY74" fmla="*/ 5015 h 10000"/>
              <a:gd name="connsiteX75" fmla="*/ 8883 w 10000"/>
              <a:gd name="connsiteY75" fmla="*/ 5015 h 10000"/>
              <a:gd name="connsiteX76" fmla="*/ 9107 w 10000"/>
              <a:gd name="connsiteY76" fmla="*/ 5015 h 10000"/>
              <a:gd name="connsiteX77" fmla="*/ 9107 w 10000"/>
              <a:gd name="connsiteY77" fmla="*/ 5015 h 10000"/>
              <a:gd name="connsiteX78" fmla="*/ 9107 w 10000"/>
              <a:gd name="connsiteY78" fmla="*/ 5167 h 10000"/>
              <a:gd name="connsiteX79" fmla="*/ 9330 w 10000"/>
              <a:gd name="connsiteY79" fmla="*/ 5319 h 10000"/>
              <a:gd name="connsiteX80" fmla="*/ 9330 w 10000"/>
              <a:gd name="connsiteY80" fmla="*/ 5471 h 10000"/>
              <a:gd name="connsiteX81" fmla="*/ 9330 w 10000"/>
              <a:gd name="connsiteY81" fmla="*/ 5774 h 10000"/>
              <a:gd name="connsiteX82" fmla="*/ 9330 w 10000"/>
              <a:gd name="connsiteY82" fmla="*/ 6077 h 10000"/>
              <a:gd name="connsiteX83" fmla="*/ 9330 w 10000"/>
              <a:gd name="connsiteY83" fmla="*/ 6380 h 10000"/>
              <a:gd name="connsiteX84" fmla="*/ 9550 w 10000"/>
              <a:gd name="connsiteY84" fmla="*/ 6987 h 10000"/>
              <a:gd name="connsiteX85" fmla="*/ 9550 w 10000"/>
              <a:gd name="connsiteY85" fmla="*/ 7442 h 10000"/>
              <a:gd name="connsiteX86" fmla="*/ 9778 w 10000"/>
              <a:gd name="connsiteY86" fmla="*/ 7896 h 10000"/>
              <a:gd name="connsiteX87" fmla="*/ 10000 w 10000"/>
              <a:gd name="connsiteY87" fmla="*/ 8199 h 10000"/>
              <a:gd name="connsiteX88" fmla="*/ 10000 w 10000"/>
              <a:gd name="connsiteY88" fmla="*/ 8483 h 10000"/>
              <a:gd name="connsiteX89" fmla="*/ 10000 w 10000"/>
              <a:gd name="connsiteY89" fmla="*/ 8635 h 10000"/>
              <a:gd name="connsiteX90" fmla="*/ 10000 w 10000"/>
              <a:gd name="connsiteY90" fmla="*/ 8787 h 10000"/>
              <a:gd name="connsiteX91" fmla="*/ 9778 w 10000"/>
              <a:gd name="connsiteY91" fmla="*/ 8787 h 10000"/>
              <a:gd name="connsiteX92" fmla="*/ 9550 w 10000"/>
              <a:gd name="connsiteY92" fmla="*/ 8939 h 10000"/>
              <a:gd name="connsiteX93" fmla="*/ 9330 w 10000"/>
              <a:gd name="connsiteY93" fmla="*/ 9090 h 10000"/>
              <a:gd name="connsiteX94" fmla="*/ 9107 w 10000"/>
              <a:gd name="connsiteY94" fmla="*/ 9242 h 10000"/>
              <a:gd name="connsiteX95" fmla="*/ 8659 w 10000"/>
              <a:gd name="connsiteY95" fmla="*/ 9394 h 10000"/>
              <a:gd name="connsiteX96" fmla="*/ 7766 w 10000"/>
              <a:gd name="connsiteY96" fmla="*/ 9696 h 10000"/>
              <a:gd name="connsiteX97" fmla="*/ 6899 w 10000"/>
              <a:gd name="connsiteY97" fmla="*/ 9848 h 10000"/>
              <a:gd name="connsiteX98" fmla="*/ 6231 w 10000"/>
              <a:gd name="connsiteY98" fmla="*/ 9848 h 10000"/>
              <a:gd name="connsiteX99" fmla="*/ 5332 w 10000"/>
              <a:gd name="connsiteY99" fmla="*/ 10000 h 10000"/>
              <a:gd name="connsiteX100" fmla="*/ 5332 w 10000"/>
              <a:gd name="connsiteY100" fmla="*/ 10000 h 10000"/>
              <a:gd name="connsiteX0" fmla="*/ 5332 w 10000"/>
              <a:gd name="connsiteY0" fmla="*/ 9950 h 9950"/>
              <a:gd name="connsiteX1" fmla="*/ 4665 w 10000"/>
              <a:gd name="connsiteY1" fmla="*/ 9950 h 9950"/>
              <a:gd name="connsiteX2" fmla="*/ 3991 w 10000"/>
              <a:gd name="connsiteY2" fmla="*/ 9950 h 9950"/>
              <a:gd name="connsiteX3" fmla="*/ 3323 w 10000"/>
              <a:gd name="connsiteY3" fmla="*/ 9798 h 9950"/>
              <a:gd name="connsiteX4" fmla="*/ 2654 w 10000"/>
              <a:gd name="connsiteY4" fmla="*/ 9646 h 9950"/>
              <a:gd name="connsiteX5" fmla="*/ 2007 w 10000"/>
              <a:gd name="connsiteY5" fmla="*/ 9495 h 9950"/>
              <a:gd name="connsiteX6" fmla="*/ 1564 w 10000"/>
              <a:gd name="connsiteY6" fmla="*/ 9192 h 9950"/>
              <a:gd name="connsiteX7" fmla="*/ 1118 w 10000"/>
              <a:gd name="connsiteY7" fmla="*/ 9040 h 9950"/>
              <a:gd name="connsiteX8" fmla="*/ 894 w 10000"/>
              <a:gd name="connsiteY8" fmla="*/ 8585 h 9950"/>
              <a:gd name="connsiteX9" fmla="*/ 445 w 10000"/>
              <a:gd name="connsiteY9" fmla="*/ 8282 h 9950"/>
              <a:gd name="connsiteX10" fmla="*/ 220 w 10000"/>
              <a:gd name="connsiteY10" fmla="*/ 7846 h 9950"/>
              <a:gd name="connsiteX11" fmla="*/ 220 w 10000"/>
              <a:gd name="connsiteY11" fmla="*/ 7392 h 9950"/>
              <a:gd name="connsiteX12" fmla="*/ 0 w 10000"/>
              <a:gd name="connsiteY12" fmla="*/ 6937 h 9950"/>
              <a:gd name="connsiteX13" fmla="*/ 0 w 10000"/>
              <a:gd name="connsiteY13" fmla="*/ 6482 h 9950"/>
              <a:gd name="connsiteX14" fmla="*/ 0 w 10000"/>
              <a:gd name="connsiteY14" fmla="*/ 6027 h 9950"/>
              <a:gd name="connsiteX15" fmla="*/ 220 w 10000"/>
              <a:gd name="connsiteY15" fmla="*/ 5269 h 9950"/>
              <a:gd name="connsiteX16" fmla="*/ 220 w 10000"/>
              <a:gd name="connsiteY16" fmla="*/ 5117 h 9950"/>
              <a:gd name="connsiteX17" fmla="*/ 220 w 10000"/>
              <a:gd name="connsiteY17" fmla="*/ 4815 h 9950"/>
              <a:gd name="connsiteX18" fmla="*/ 445 w 10000"/>
              <a:gd name="connsiteY18" fmla="*/ 4530 h 9950"/>
              <a:gd name="connsiteX19" fmla="*/ 445 w 10000"/>
              <a:gd name="connsiteY19" fmla="*/ 4225 h 9950"/>
              <a:gd name="connsiteX20" fmla="*/ 445 w 10000"/>
              <a:gd name="connsiteY20" fmla="*/ 3923 h 9950"/>
              <a:gd name="connsiteX21" fmla="*/ 671 w 10000"/>
              <a:gd name="connsiteY21" fmla="*/ 3467 h 9950"/>
              <a:gd name="connsiteX22" fmla="*/ 671 w 10000"/>
              <a:gd name="connsiteY22" fmla="*/ 3013 h 9950"/>
              <a:gd name="connsiteX23" fmla="*/ 894 w 10000"/>
              <a:gd name="connsiteY23" fmla="*/ 2558 h 9950"/>
              <a:gd name="connsiteX24" fmla="*/ 894 w 10000"/>
              <a:gd name="connsiteY24" fmla="*/ 2103 h 9950"/>
              <a:gd name="connsiteX25" fmla="*/ 894 w 10000"/>
              <a:gd name="connsiteY25" fmla="*/ 1648 h 9950"/>
              <a:gd name="connsiteX26" fmla="*/ 1118 w 10000"/>
              <a:gd name="connsiteY26" fmla="*/ 1346 h 9950"/>
              <a:gd name="connsiteX27" fmla="*/ 1118 w 10000"/>
              <a:gd name="connsiteY27" fmla="*/ 1043 h 9950"/>
              <a:gd name="connsiteX28" fmla="*/ 1118 w 10000"/>
              <a:gd name="connsiteY28" fmla="*/ 758 h 9950"/>
              <a:gd name="connsiteX29" fmla="*/ 1118 w 10000"/>
              <a:gd name="connsiteY29" fmla="*/ 606 h 9950"/>
              <a:gd name="connsiteX30" fmla="*/ 1118 w 10000"/>
              <a:gd name="connsiteY30" fmla="*/ 455 h 9950"/>
              <a:gd name="connsiteX31" fmla="*/ 1118 w 10000"/>
              <a:gd name="connsiteY31" fmla="*/ 455 h 9950"/>
              <a:gd name="connsiteX32" fmla="*/ 1118 w 10000"/>
              <a:gd name="connsiteY32" fmla="*/ 455 h 9950"/>
              <a:gd name="connsiteX33" fmla="*/ 894 w 10000"/>
              <a:gd name="connsiteY33" fmla="*/ 455 h 9950"/>
              <a:gd name="connsiteX34" fmla="*/ 3546 w 10000"/>
              <a:gd name="connsiteY34" fmla="*/ 0 h 9950"/>
              <a:gd name="connsiteX35" fmla="*/ 3096 w 10000"/>
              <a:gd name="connsiteY35" fmla="*/ 455 h 9950"/>
              <a:gd name="connsiteX36" fmla="*/ 2429 w 10000"/>
              <a:gd name="connsiteY36" fmla="*/ 1496 h 9950"/>
              <a:gd name="connsiteX37" fmla="*/ 2230 w 10000"/>
              <a:gd name="connsiteY37" fmla="*/ 1952 h 9950"/>
              <a:gd name="connsiteX38" fmla="*/ 2007 w 10000"/>
              <a:gd name="connsiteY38" fmla="*/ 2407 h 9950"/>
              <a:gd name="connsiteX39" fmla="*/ 1786 w 10000"/>
              <a:gd name="connsiteY39" fmla="*/ 3013 h 9950"/>
              <a:gd name="connsiteX40" fmla="*/ 1564 w 10000"/>
              <a:gd name="connsiteY40" fmla="*/ 3620 h 9950"/>
              <a:gd name="connsiteX41" fmla="*/ 1339 w 10000"/>
              <a:gd name="connsiteY41" fmla="*/ 4225 h 9950"/>
              <a:gd name="connsiteX42" fmla="*/ 1339 w 10000"/>
              <a:gd name="connsiteY42" fmla="*/ 4815 h 9950"/>
              <a:gd name="connsiteX43" fmla="*/ 1339 w 10000"/>
              <a:gd name="connsiteY43" fmla="*/ 5269 h 9950"/>
              <a:gd name="connsiteX44" fmla="*/ 1118 w 10000"/>
              <a:gd name="connsiteY44" fmla="*/ 5875 h 9950"/>
              <a:gd name="connsiteX45" fmla="*/ 1118 w 10000"/>
              <a:gd name="connsiteY45" fmla="*/ 6330 h 9950"/>
              <a:gd name="connsiteX46" fmla="*/ 1118 w 10000"/>
              <a:gd name="connsiteY46" fmla="*/ 6634 h 9950"/>
              <a:gd name="connsiteX47" fmla="*/ 1118 w 10000"/>
              <a:gd name="connsiteY47" fmla="*/ 7089 h 9950"/>
              <a:gd name="connsiteX48" fmla="*/ 1339 w 10000"/>
              <a:gd name="connsiteY48" fmla="*/ 7392 h 9950"/>
              <a:gd name="connsiteX49" fmla="*/ 1339 w 10000"/>
              <a:gd name="connsiteY49" fmla="*/ 7543 h 9950"/>
              <a:gd name="connsiteX50" fmla="*/ 1564 w 10000"/>
              <a:gd name="connsiteY50" fmla="*/ 7846 h 9950"/>
              <a:gd name="connsiteX51" fmla="*/ 1786 w 10000"/>
              <a:gd name="connsiteY51" fmla="*/ 7997 h 9950"/>
              <a:gd name="connsiteX52" fmla="*/ 2007 w 10000"/>
              <a:gd name="connsiteY52" fmla="*/ 8149 h 9950"/>
              <a:gd name="connsiteX53" fmla="*/ 2874 w 10000"/>
              <a:gd name="connsiteY53" fmla="*/ 8433 h 9950"/>
              <a:gd name="connsiteX54" fmla="*/ 3323 w 10000"/>
              <a:gd name="connsiteY54" fmla="*/ 8585 h 9950"/>
              <a:gd name="connsiteX55" fmla="*/ 3767 w 10000"/>
              <a:gd name="connsiteY55" fmla="*/ 8585 h 9950"/>
              <a:gd name="connsiteX56" fmla="*/ 4220 w 10000"/>
              <a:gd name="connsiteY56" fmla="*/ 8737 h 9950"/>
              <a:gd name="connsiteX57" fmla="*/ 4887 w 10000"/>
              <a:gd name="connsiteY57" fmla="*/ 8737 h 9950"/>
              <a:gd name="connsiteX58" fmla="*/ 5332 w 10000"/>
              <a:gd name="connsiteY58" fmla="*/ 8585 h 9950"/>
              <a:gd name="connsiteX59" fmla="*/ 6005 w 10000"/>
              <a:gd name="connsiteY59" fmla="*/ 8585 h 9950"/>
              <a:gd name="connsiteX60" fmla="*/ 6675 w 10000"/>
              <a:gd name="connsiteY60" fmla="*/ 8433 h 9950"/>
              <a:gd name="connsiteX61" fmla="*/ 7122 w 10000"/>
              <a:gd name="connsiteY61" fmla="*/ 8433 h 9950"/>
              <a:gd name="connsiteX62" fmla="*/ 7567 w 10000"/>
              <a:gd name="connsiteY62" fmla="*/ 8149 h 9950"/>
              <a:gd name="connsiteX63" fmla="*/ 7766 w 10000"/>
              <a:gd name="connsiteY63" fmla="*/ 7997 h 9950"/>
              <a:gd name="connsiteX64" fmla="*/ 7986 w 10000"/>
              <a:gd name="connsiteY64" fmla="*/ 7695 h 9950"/>
              <a:gd name="connsiteX65" fmla="*/ 8210 w 10000"/>
              <a:gd name="connsiteY65" fmla="*/ 7392 h 9950"/>
              <a:gd name="connsiteX66" fmla="*/ 8436 w 10000"/>
              <a:gd name="connsiteY66" fmla="*/ 6786 h 9950"/>
              <a:gd name="connsiteX67" fmla="*/ 8436 w 10000"/>
              <a:gd name="connsiteY67" fmla="*/ 6178 h 9950"/>
              <a:gd name="connsiteX68" fmla="*/ 8659 w 10000"/>
              <a:gd name="connsiteY68" fmla="*/ 5875 h 9950"/>
              <a:gd name="connsiteX69" fmla="*/ 8659 w 10000"/>
              <a:gd name="connsiteY69" fmla="*/ 5572 h 9950"/>
              <a:gd name="connsiteX70" fmla="*/ 8659 w 10000"/>
              <a:gd name="connsiteY70" fmla="*/ 5421 h 9950"/>
              <a:gd name="connsiteX71" fmla="*/ 8883 w 10000"/>
              <a:gd name="connsiteY71" fmla="*/ 5269 h 9950"/>
              <a:gd name="connsiteX72" fmla="*/ 8883 w 10000"/>
              <a:gd name="connsiteY72" fmla="*/ 5117 h 9950"/>
              <a:gd name="connsiteX73" fmla="*/ 8883 w 10000"/>
              <a:gd name="connsiteY73" fmla="*/ 4965 h 9950"/>
              <a:gd name="connsiteX74" fmla="*/ 8883 w 10000"/>
              <a:gd name="connsiteY74" fmla="*/ 4965 h 9950"/>
              <a:gd name="connsiteX75" fmla="*/ 9107 w 10000"/>
              <a:gd name="connsiteY75" fmla="*/ 4965 h 9950"/>
              <a:gd name="connsiteX76" fmla="*/ 9107 w 10000"/>
              <a:gd name="connsiteY76" fmla="*/ 4965 h 9950"/>
              <a:gd name="connsiteX77" fmla="*/ 9107 w 10000"/>
              <a:gd name="connsiteY77" fmla="*/ 5117 h 9950"/>
              <a:gd name="connsiteX78" fmla="*/ 9330 w 10000"/>
              <a:gd name="connsiteY78" fmla="*/ 5269 h 9950"/>
              <a:gd name="connsiteX79" fmla="*/ 9330 w 10000"/>
              <a:gd name="connsiteY79" fmla="*/ 5421 h 9950"/>
              <a:gd name="connsiteX80" fmla="*/ 9330 w 10000"/>
              <a:gd name="connsiteY80" fmla="*/ 5724 h 9950"/>
              <a:gd name="connsiteX81" fmla="*/ 9330 w 10000"/>
              <a:gd name="connsiteY81" fmla="*/ 6027 h 9950"/>
              <a:gd name="connsiteX82" fmla="*/ 9330 w 10000"/>
              <a:gd name="connsiteY82" fmla="*/ 6330 h 9950"/>
              <a:gd name="connsiteX83" fmla="*/ 9550 w 10000"/>
              <a:gd name="connsiteY83" fmla="*/ 6937 h 9950"/>
              <a:gd name="connsiteX84" fmla="*/ 9550 w 10000"/>
              <a:gd name="connsiteY84" fmla="*/ 7392 h 9950"/>
              <a:gd name="connsiteX85" fmla="*/ 9778 w 10000"/>
              <a:gd name="connsiteY85" fmla="*/ 7846 h 9950"/>
              <a:gd name="connsiteX86" fmla="*/ 10000 w 10000"/>
              <a:gd name="connsiteY86" fmla="*/ 8149 h 9950"/>
              <a:gd name="connsiteX87" fmla="*/ 10000 w 10000"/>
              <a:gd name="connsiteY87" fmla="*/ 8433 h 9950"/>
              <a:gd name="connsiteX88" fmla="*/ 10000 w 10000"/>
              <a:gd name="connsiteY88" fmla="*/ 8585 h 9950"/>
              <a:gd name="connsiteX89" fmla="*/ 10000 w 10000"/>
              <a:gd name="connsiteY89" fmla="*/ 8737 h 9950"/>
              <a:gd name="connsiteX90" fmla="*/ 9778 w 10000"/>
              <a:gd name="connsiteY90" fmla="*/ 8737 h 9950"/>
              <a:gd name="connsiteX91" fmla="*/ 9550 w 10000"/>
              <a:gd name="connsiteY91" fmla="*/ 8889 h 9950"/>
              <a:gd name="connsiteX92" fmla="*/ 9330 w 10000"/>
              <a:gd name="connsiteY92" fmla="*/ 9040 h 9950"/>
              <a:gd name="connsiteX93" fmla="*/ 9107 w 10000"/>
              <a:gd name="connsiteY93" fmla="*/ 9192 h 9950"/>
              <a:gd name="connsiteX94" fmla="*/ 8659 w 10000"/>
              <a:gd name="connsiteY94" fmla="*/ 9344 h 9950"/>
              <a:gd name="connsiteX95" fmla="*/ 7766 w 10000"/>
              <a:gd name="connsiteY95" fmla="*/ 9646 h 9950"/>
              <a:gd name="connsiteX96" fmla="*/ 6899 w 10000"/>
              <a:gd name="connsiteY96" fmla="*/ 9798 h 9950"/>
              <a:gd name="connsiteX97" fmla="*/ 6231 w 10000"/>
              <a:gd name="connsiteY97" fmla="*/ 9798 h 9950"/>
              <a:gd name="connsiteX98" fmla="*/ 5332 w 10000"/>
              <a:gd name="connsiteY98" fmla="*/ 9950 h 9950"/>
              <a:gd name="connsiteX99" fmla="*/ 5332 w 10000"/>
              <a:gd name="connsiteY99" fmla="*/ 9950 h 9950"/>
              <a:gd name="connsiteX0" fmla="*/ 5332 w 10000"/>
              <a:gd name="connsiteY0" fmla="*/ 9717 h 9717"/>
              <a:gd name="connsiteX1" fmla="*/ 4665 w 10000"/>
              <a:gd name="connsiteY1" fmla="*/ 9717 h 9717"/>
              <a:gd name="connsiteX2" fmla="*/ 3991 w 10000"/>
              <a:gd name="connsiteY2" fmla="*/ 9717 h 9717"/>
              <a:gd name="connsiteX3" fmla="*/ 3323 w 10000"/>
              <a:gd name="connsiteY3" fmla="*/ 9564 h 9717"/>
              <a:gd name="connsiteX4" fmla="*/ 2654 w 10000"/>
              <a:gd name="connsiteY4" fmla="*/ 9411 h 9717"/>
              <a:gd name="connsiteX5" fmla="*/ 2007 w 10000"/>
              <a:gd name="connsiteY5" fmla="*/ 9260 h 9717"/>
              <a:gd name="connsiteX6" fmla="*/ 1564 w 10000"/>
              <a:gd name="connsiteY6" fmla="*/ 8955 h 9717"/>
              <a:gd name="connsiteX7" fmla="*/ 1118 w 10000"/>
              <a:gd name="connsiteY7" fmla="*/ 8802 h 9717"/>
              <a:gd name="connsiteX8" fmla="*/ 894 w 10000"/>
              <a:gd name="connsiteY8" fmla="*/ 8345 h 9717"/>
              <a:gd name="connsiteX9" fmla="*/ 445 w 10000"/>
              <a:gd name="connsiteY9" fmla="*/ 8041 h 9717"/>
              <a:gd name="connsiteX10" fmla="*/ 220 w 10000"/>
              <a:gd name="connsiteY10" fmla="*/ 7602 h 9717"/>
              <a:gd name="connsiteX11" fmla="*/ 220 w 10000"/>
              <a:gd name="connsiteY11" fmla="*/ 7146 h 9717"/>
              <a:gd name="connsiteX12" fmla="*/ 0 w 10000"/>
              <a:gd name="connsiteY12" fmla="*/ 6689 h 9717"/>
              <a:gd name="connsiteX13" fmla="*/ 0 w 10000"/>
              <a:gd name="connsiteY13" fmla="*/ 6232 h 9717"/>
              <a:gd name="connsiteX14" fmla="*/ 0 w 10000"/>
              <a:gd name="connsiteY14" fmla="*/ 5774 h 9717"/>
              <a:gd name="connsiteX15" fmla="*/ 220 w 10000"/>
              <a:gd name="connsiteY15" fmla="*/ 5012 h 9717"/>
              <a:gd name="connsiteX16" fmla="*/ 220 w 10000"/>
              <a:gd name="connsiteY16" fmla="*/ 4860 h 9717"/>
              <a:gd name="connsiteX17" fmla="*/ 220 w 10000"/>
              <a:gd name="connsiteY17" fmla="*/ 4556 h 9717"/>
              <a:gd name="connsiteX18" fmla="*/ 445 w 10000"/>
              <a:gd name="connsiteY18" fmla="*/ 4270 h 9717"/>
              <a:gd name="connsiteX19" fmla="*/ 445 w 10000"/>
              <a:gd name="connsiteY19" fmla="*/ 3963 h 9717"/>
              <a:gd name="connsiteX20" fmla="*/ 445 w 10000"/>
              <a:gd name="connsiteY20" fmla="*/ 3660 h 9717"/>
              <a:gd name="connsiteX21" fmla="*/ 671 w 10000"/>
              <a:gd name="connsiteY21" fmla="*/ 3201 h 9717"/>
              <a:gd name="connsiteX22" fmla="*/ 671 w 10000"/>
              <a:gd name="connsiteY22" fmla="*/ 2745 h 9717"/>
              <a:gd name="connsiteX23" fmla="*/ 894 w 10000"/>
              <a:gd name="connsiteY23" fmla="*/ 2288 h 9717"/>
              <a:gd name="connsiteX24" fmla="*/ 894 w 10000"/>
              <a:gd name="connsiteY24" fmla="*/ 1831 h 9717"/>
              <a:gd name="connsiteX25" fmla="*/ 894 w 10000"/>
              <a:gd name="connsiteY25" fmla="*/ 1373 h 9717"/>
              <a:gd name="connsiteX26" fmla="*/ 1118 w 10000"/>
              <a:gd name="connsiteY26" fmla="*/ 1070 h 9717"/>
              <a:gd name="connsiteX27" fmla="*/ 1118 w 10000"/>
              <a:gd name="connsiteY27" fmla="*/ 765 h 9717"/>
              <a:gd name="connsiteX28" fmla="*/ 1118 w 10000"/>
              <a:gd name="connsiteY28" fmla="*/ 479 h 9717"/>
              <a:gd name="connsiteX29" fmla="*/ 1118 w 10000"/>
              <a:gd name="connsiteY29" fmla="*/ 326 h 9717"/>
              <a:gd name="connsiteX30" fmla="*/ 1118 w 10000"/>
              <a:gd name="connsiteY30" fmla="*/ 174 h 9717"/>
              <a:gd name="connsiteX31" fmla="*/ 1118 w 10000"/>
              <a:gd name="connsiteY31" fmla="*/ 174 h 9717"/>
              <a:gd name="connsiteX32" fmla="*/ 1118 w 10000"/>
              <a:gd name="connsiteY32" fmla="*/ 174 h 9717"/>
              <a:gd name="connsiteX33" fmla="*/ 894 w 10000"/>
              <a:gd name="connsiteY33" fmla="*/ 174 h 9717"/>
              <a:gd name="connsiteX34" fmla="*/ 3096 w 10000"/>
              <a:gd name="connsiteY34" fmla="*/ 174 h 9717"/>
              <a:gd name="connsiteX35" fmla="*/ 2429 w 10000"/>
              <a:gd name="connsiteY35" fmla="*/ 1221 h 9717"/>
              <a:gd name="connsiteX36" fmla="*/ 2230 w 10000"/>
              <a:gd name="connsiteY36" fmla="*/ 1679 h 9717"/>
              <a:gd name="connsiteX37" fmla="*/ 2007 w 10000"/>
              <a:gd name="connsiteY37" fmla="*/ 2136 h 9717"/>
              <a:gd name="connsiteX38" fmla="*/ 1786 w 10000"/>
              <a:gd name="connsiteY38" fmla="*/ 2745 h 9717"/>
              <a:gd name="connsiteX39" fmla="*/ 1564 w 10000"/>
              <a:gd name="connsiteY39" fmla="*/ 3355 h 9717"/>
              <a:gd name="connsiteX40" fmla="*/ 1339 w 10000"/>
              <a:gd name="connsiteY40" fmla="*/ 3963 h 9717"/>
              <a:gd name="connsiteX41" fmla="*/ 1339 w 10000"/>
              <a:gd name="connsiteY41" fmla="*/ 4556 h 9717"/>
              <a:gd name="connsiteX42" fmla="*/ 1339 w 10000"/>
              <a:gd name="connsiteY42" fmla="*/ 5012 h 9717"/>
              <a:gd name="connsiteX43" fmla="*/ 1118 w 10000"/>
              <a:gd name="connsiteY43" fmla="*/ 5622 h 9717"/>
              <a:gd name="connsiteX44" fmla="*/ 1118 w 10000"/>
              <a:gd name="connsiteY44" fmla="*/ 6079 h 9717"/>
              <a:gd name="connsiteX45" fmla="*/ 1118 w 10000"/>
              <a:gd name="connsiteY45" fmla="*/ 6384 h 9717"/>
              <a:gd name="connsiteX46" fmla="*/ 1118 w 10000"/>
              <a:gd name="connsiteY46" fmla="*/ 6842 h 9717"/>
              <a:gd name="connsiteX47" fmla="*/ 1339 w 10000"/>
              <a:gd name="connsiteY47" fmla="*/ 7146 h 9717"/>
              <a:gd name="connsiteX48" fmla="*/ 1339 w 10000"/>
              <a:gd name="connsiteY48" fmla="*/ 7298 h 9717"/>
              <a:gd name="connsiteX49" fmla="*/ 1564 w 10000"/>
              <a:gd name="connsiteY49" fmla="*/ 7602 h 9717"/>
              <a:gd name="connsiteX50" fmla="*/ 1786 w 10000"/>
              <a:gd name="connsiteY50" fmla="*/ 7754 h 9717"/>
              <a:gd name="connsiteX51" fmla="*/ 2007 w 10000"/>
              <a:gd name="connsiteY51" fmla="*/ 7907 h 9717"/>
              <a:gd name="connsiteX52" fmla="*/ 2874 w 10000"/>
              <a:gd name="connsiteY52" fmla="*/ 8192 h 9717"/>
              <a:gd name="connsiteX53" fmla="*/ 3323 w 10000"/>
              <a:gd name="connsiteY53" fmla="*/ 8345 h 9717"/>
              <a:gd name="connsiteX54" fmla="*/ 3767 w 10000"/>
              <a:gd name="connsiteY54" fmla="*/ 8345 h 9717"/>
              <a:gd name="connsiteX55" fmla="*/ 4220 w 10000"/>
              <a:gd name="connsiteY55" fmla="*/ 8498 h 9717"/>
              <a:gd name="connsiteX56" fmla="*/ 4887 w 10000"/>
              <a:gd name="connsiteY56" fmla="*/ 8498 h 9717"/>
              <a:gd name="connsiteX57" fmla="*/ 5332 w 10000"/>
              <a:gd name="connsiteY57" fmla="*/ 8345 h 9717"/>
              <a:gd name="connsiteX58" fmla="*/ 6005 w 10000"/>
              <a:gd name="connsiteY58" fmla="*/ 8345 h 9717"/>
              <a:gd name="connsiteX59" fmla="*/ 6675 w 10000"/>
              <a:gd name="connsiteY59" fmla="*/ 8192 h 9717"/>
              <a:gd name="connsiteX60" fmla="*/ 7122 w 10000"/>
              <a:gd name="connsiteY60" fmla="*/ 8192 h 9717"/>
              <a:gd name="connsiteX61" fmla="*/ 7567 w 10000"/>
              <a:gd name="connsiteY61" fmla="*/ 7907 h 9717"/>
              <a:gd name="connsiteX62" fmla="*/ 7766 w 10000"/>
              <a:gd name="connsiteY62" fmla="*/ 7754 h 9717"/>
              <a:gd name="connsiteX63" fmla="*/ 7986 w 10000"/>
              <a:gd name="connsiteY63" fmla="*/ 7451 h 9717"/>
              <a:gd name="connsiteX64" fmla="*/ 8210 w 10000"/>
              <a:gd name="connsiteY64" fmla="*/ 7146 h 9717"/>
              <a:gd name="connsiteX65" fmla="*/ 8436 w 10000"/>
              <a:gd name="connsiteY65" fmla="*/ 6537 h 9717"/>
              <a:gd name="connsiteX66" fmla="*/ 8436 w 10000"/>
              <a:gd name="connsiteY66" fmla="*/ 5926 h 9717"/>
              <a:gd name="connsiteX67" fmla="*/ 8659 w 10000"/>
              <a:gd name="connsiteY67" fmla="*/ 5622 h 9717"/>
              <a:gd name="connsiteX68" fmla="*/ 8659 w 10000"/>
              <a:gd name="connsiteY68" fmla="*/ 5317 h 9717"/>
              <a:gd name="connsiteX69" fmla="*/ 8659 w 10000"/>
              <a:gd name="connsiteY69" fmla="*/ 5165 h 9717"/>
              <a:gd name="connsiteX70" fmla="*/ 8883 w 10000"/>
              <a:gd name="connsiteY70" fmla="*/ 5012 h 9717"/>
              <a:gd name="connsiteX71" fmla="*/ 8883 w 10000"/>
              <a:gd name="connsiteY71" fmla="*/ 4860 h 9717"/>
              <a:gd name="connsiteX72" fmla="*/ 8883 w 10000"/>
              <a:gd name="connsiteY72" fmla="*/ 4707 h 9717"/>
              <a:gd name="connsiteX73" fmla="*/ 8883 w 10000"/>
              <a:gd name="connsiteY73" fmla="*/ 4707 h 9717"/>
              <a:gd name="connsiteX74" fmla="*/ 9107 w 10000"/>
              <a:gd name="connsiteY74" fmla="*/ 4707 h 9717"/>
              <a:gd name="connsiteX75" fmla="*/ 9107 w 10000"/>
              <a:gd name="connsiteY75" fmla="*/ 4707 h 9717"/>
              <a:gd name="connsiteX76" fmla="*/ 9107 w 10000"/>
              <a:gd name="connsiteY76" fmla="*/ 4860 h 9717"/>
              <a:gd name="connsiteX77" fmla="*/ 9330 w 10000"/>
              <a:gd name="connsiteY77" fmla="*/ 5012 h 9717"/>
              <a:gd name="connsiteX78" fmla="*/ 9330 w 10000"/>
              <a:gd name="connsiteY78" fmla="*/ 5165 h 9717"/>
              <a:gd name="connsiteX79" fmla="*/ 9330 w 10000"/>
              <a:gd name="connsiteY79" fmla="*/ 5470 h 9717"/>
              <a:gd name="connsiteX80" fmla="*/ 9330 w 10000"/>
              <a:gd name="connsiteY80" fmla="*/ 5774 h 9717"/>
              <a:gd name="connsiteX81" fmla="*/ 9330 w 10000"/>
              <a:gd name="connsiteY81" fmla="*/ 6079 h 9717"/>
              <a:gd name="connsiteX82" fmla="*/ 9550 w 10000"/>
              <a:gd name="connsiteY82" fmla="*/ 6689 h 9717"/>
              <a:gd name="connsiteX83" fmla="*/ 9550 w 10000"/>
              <a:gd name="connsiteY83" fmla="*/ 7146 h 9717"/>
              <a:gd name="connsiteX84" fmla="*/ 9778 w 10000"/>
              <a:gd name="connsiteY84" fmla="*/ 7602 h 9717"/>
              <a:gd name="connsiteX85" fmla="*/ 10000 w 10000"/>
              <a:gd name="connsiteY85" fmla="*/ 7907 h 9717"/>
              <a:gd name="connsiteX86" fmla="*/ 10000 w 10000"/>
              <a:gd name="connsiteY86" fmla="*/ 8192 h 9717"/>
              <a:gd name="connsiteX87" fmla="*/ 10000 w 10000"/>
              <a:gd name="connsiteY87" fmla="*/ 8345 h 9717"/>
              <a:gd name="connsiteX88" fmla="*/ 10000 w 10000"/>
              <a:gd name="connsiteY88" fmla="*/ 8498 h 9717"/>
              <a:gd name="connsiteX89" fmla="*/ 9778 w 10000"/>
              <a:gd name="connsiteY89" fmla="*/ 8498 h 9717"/>
              <a:gd name="connsiteX90" fmla="*/ 9550 w 10000"/>
              <a:gd name="connsiteY90" fmla="*/ 8651 h 9717"/>
              <a:gd name="connsiteX91" fmla="*/ 9330 w 10000"/>
              <a:gd name="connsiteY91" fmla="*/ 8802 h 9717"/>
              <a:gd name="connsiteX92" fmla="*/ 9107 w 10000"/>
              <a:gd name="connsiteY92" fmla="*/ 8955 h 9717"/>
              <a:gd name="connsiteX93" fmla="*/ 8659 w 10000"/>
              <a:gd name="connsiteY93" fmla="*/ 9108 h 9717"/>
              <a:gd name="connsiteX94" fmla="*/ 7766 w 10000"/>
              <a:gd name="connsiteY94" fmla="*/ 9411 h 9717"/>
              <a:gd name="connsiteX95" fmla="*/ 6899 w 10000"/>
              <a:gd name="connsiteY95" fmla="*/ 9564 h 9717"/>
              <a:gd name="connsiteX96" fmla="*/ 6231 w 10000"/>
              <a:gd name="connsiteY96" fmla="*/ 9564 h 9717"/>
              <a:gd name="connsiteX97" fmla="*/ 5332 w 10000"/>
              <a:gd name="connsiteY97" fmla="*/ 9717 h 9717"/>
              <a:gd name="connsiteX98" fmla="*/ 5332 w 10000"/>
              <a:gd name="connsiteY98" fmla="*/ 9717 h 9717"/>
              <a:gd name="connsiteX0" fmla="*/ 5332 w 10000"/>
              <a:gd name="connsiteY0" fmla="*/ 9821 h 9821"/>
              <a:gd name="connsiteX1" fmla="*/ 4665 w 10000"/>
              <a:gd name="connsiteY1" fmla="*/ 9821 h 9821"/>
              <a:gd name="connsiteX2" fmla="*/ 3991 w 10000"/>
              <a:gd name="connsiteY2" fmla="*/ 9821 h 9821"/>
              <a:gd name="connsiteX3" fmla="*/ 3323 w 10000"/>
              <a:gd name="connsiteY3" fmla="*/ 9664 h 9821"/>
              <a:gd name="connsiteX4" fmla="*/ 2654 w 10000"/>
              <a:gd name="connsiteY4" fmla="*/ 9506 h 9821"/>
              <a:gd name="connsiteX5" fmla="*/ 2007 w 10000"/>
              <a:gd name="connsiteY5" fmla="*/ 9351 h 9821"/>
              <a:gd name="connsiteX6" fmla="*/ 1564 w 10000"/>
              <a:gd name="connsiteY6" fmla="*/ 9037 h 9821"/>
              <a:gd name="connsiteX7" fmla="*/ 1118 w 10000"/>
              <a:gd name="connsiteY7" fmla="*/ 8879 h 9821"/>
              <a:gd name="connsiteX8" fmla="*/ 894 w 10000"/>
              <a:gd name="connsiteY8" fmla="*/ 8409 h 9821"/>
              <a:gd name="connsiteX9" fmla="*/ 445 w 10000"/>
              <a:gd name="connsiteY9" fmla="*/ 8096 h 9821"/>
              <a:gd name="connsiteX10" fmla="*/ 220 w 10000"/>
              <a:gd name="connsiteY10" fmla="*/ 7644 h 9821"/>
              <a:gd name="connsiteX11" fmla="*/ 220 w 10000"/>
              <a:gd name="connsiteY11" fmla="*/ 7175 h 9821"/>
              <a:gd name="connsiteX12" fmla="*/ 0 w 10000"/>
              <a:gd name="connsiteY12" fmla="*/ 6705 h 9821"/>
              <a:gd name="connsiteX13" fmla="*/ 0 w 10000"/>
              <a:gd name="connsiteY13" fmla="*/ 6235 h 9821"/>
              <a:gd name="connsiteX14" fmla="*/ 0 w 10000"/>
              <a:gd name="connsiteY14" fmla="*/ 5763 h 9821"/>
              <a:gd name="connsiteX15" fmla="*/ 220 w 10000"/>
              <a:gd name="connsiteY15" fmla="*/ 4979 h 9821"/>
              <a:gd name="connsiteX16" fmla="*/ 220 w 10000"/>
              <a:gd name="connsiteY16" fmla="*/ 4823 h 9821"/>
              <a:gd name="connsiteX17" fmla="*/ 220 w 10000"/>
              <a:gd name="connsiteY17" fmla="*/ 4510 h 9821"/>
              <a:gd name="connsiteX18" fmla="*/ 445 w 10000"/>
              <a:gd name="connsiteY18" fmla="*/ 4215 h 9821"/>
              <a:gd name="connsiteX19" fmla="*/ 445 w 10000"/>
              <a:gd name="connsiteY19" fmla="*/ 3899 h 9821"/>
              <a:gd name="connsiteX20" fmla="*/ 445 w 10000"/>
              <a:gd name="connsiteY20" fmla="*/ 3588 h 9821"/>
              <a:gd name="connsiteX21" fmla="*/ 671 w 10000"/>
              <a:gd name="connsiteY21" fmla="*/ 3115 h 9821"/>
              <a:gd name="connsiteX22" fmla="*/ 671 w 10000"/>
              <a:gd name="connsiteY22" fmla="*/ 2646 h 9821"/>
              <a:gd name="connsiteX23" fmla="*/ 894 w 10000"/>
              <a:gd name="connsiteY23" fmla="*/ 2176 h 9821"/>
              <a:gd name="connsiteX24" fmla="*/ 894 w 10000"/>
              <a:gd name="connsiteY24" fmla="*/ 1705 h 9821"/>
              <a:gd name="connsiteX25" fmla="*/ 894 w 10000"/>
              <a:gd name="connsiteY25" fmla="*/ 1234 h 9821"/>
              <a:gd name="connsiteX26" fmla="*/ 1118 w 10000"/>
              <a:gd name="connsiteY26" fmla="*/ 922 h 9821"/>
              <a:gd name="connsiteX27" fmla="*/ 1118 w 10000"/>
              <a:gd name="connsiteY27" fmla="*/ 608 h 9821"/>
              <a:gd name="connsiteX28" fmla="*/ 1118 w 10000"/>
              <a:gd name="connsiteY28" fmla="*/ 314 h 9821"/>
              <a:gd name="connsiteX29" fmla="*/ 1118 w 10000"/>
              <a:gd name="connsiteY29" fmla="*/ 156 h 9821"/>
              <a:gd name="connsiteX30" fmla="*/ 1118 w 10000"/>
              <a:gd name="connsiteY30" fmla="*/ 0 h 9821"/>
              <a:gd name="connsiteX31" fmla="*/ 1118 w 10000"/>
              <a:gd name="connsiteY31" fmla="*/ 0 h 9821"/>
              <a:gd name="connsiteX32" fmla="*/ 1118 w 10000"/>
              <a:gd name="connsiteY32" fmla="*/ 0 h 9821"/>
              <a:gd name="connsiteX33" fmla="*/ 894 w 10000"/>
              <a:gd name="connsiteY33" fmla="*/ 0 h 9821"/>
              <a:gd name="connsiteX34" fmla="*/ 2429 w 10000"/>
              <a:gd name="connsiteY34" fmla="*/ 1078 h 9821"/>
              <a:gd name="connsiteX35" fmla="*/ 2230 w 10000"/>
              <a:gd name="connsiteY35" fmla="*/ 1549 h 9821"/>
              <a:gd name="connsiteX36" fmla="*/ 2007 w 10000"/>
              <a:gd name="connsiteY36" fmla="*/ 2019 h 9821"/>
              <a:gd name="connsiteX37" fmla="*/ 1786 w 10000"/>
              <a:gd name="connsiteY37" fmla="*/ 2646 h 9821"/>
              <a:gd name="connsiteX38" fmla="*/ 1564 w 10000"/>
              <a:gd name="connsiteY38" fmla="*/ 3274 h 9821"/>
              <a:gd name="connsiteX39" fmla="*/ 1339 w 10000"/>
              <a:gd name="connsiteY39" fmla="*/ 3899 h 9821"/>
              <a:gd name="connsiteX40" fmla="*/ 1339 w 10000"/>
              <a:gd name="connsiteY40" fmla="*/ 4510 h 9821"/>
              <a:gd name="connsiteX41" fmla="*/ 1339 w 10000"/>
              <a:gd name="connsiteY41" fmla="*/ 4979 h 9821"/>
              <a:gd name="connsiteX42" fmla="*/ 1118 w 10000"/>
              <a:gd name="connsiteY42" fmla="*/ 5607 h 9821"/>
              <a:gd name="connsiteX43" fmla="*/ 1118 w 10000"/>
              <a:gd name="connsiteY43" fmla="*/ 6077 h 9821"/>
              <a:gd name="connsiteX44" fmla="*/ 1118 w 10000"/>
              <a:gd name="connsiteY44" fmla="*/ 6391 h 9821"/>
              <a:gd name="connsiteX45" fmla="*/ 1118 w 10000"/>
              <a:gd name="connsiteY45" fmla="*/ 6862 h 9821"/>
              <a:gd name="connsiteX46" fmla="*/ 1339 w 10000"/>
              <a:gd name="connsiteY46" fmla="*/ 7175 h 9821"/>
              <a:gd name="connsiteX47" fmla="*/ 1339 w 10000"/>
              <a:gd name="connsiteY47" fmla="*/ 7332 h 9821"/>
              <a:gd name="connsiteX48" fmla="*/ 1564 w 10000"/>
              <a:gd name="connsiteY48" fmla="*/ 7644 h 9821"/>
              <a:gd name="connsiteX49" fmla="*/ 1786 w 10000"/>
              <a:gd name="connsiteY49" fmla="*/ 7801 h 9821"/>
              <a:gd name="connsiteX50" fmla="*/ 2007 w 10000"/>
              <a:gd name="connsiteY50" fmla="*/ 7958 h 9821"/>
              <a:gd name="connsiteX51" fmla="*/ 2874 w 10000"/>
              <a:gd name="connsiteY51" fmla="*/ 8252 h 9821"/>
              <a:gd name="connsiteX52" fmla="*/ 3323 w 10000"/>
              <a:gd name="connsiteY52" fmla="*/ 8409 h 9821"/>
              <a:gd name="connsiteX53" fmla="*/ 3767 w 10000"/>
              <a:gd name="connsiteY53" fmla="*/ 8409 h 9821"/>
              <a:gd name="connsiteX54" fmla="*/ 4220 w 10000"/>
              <a:gd name="connsiteY54" fmla="*/ 8566 h 9821"/>
              <a:gd name="connsiteX55" fmla="*/ 4887 w 10000"/>
              <a:gd name="connsiteY55" fmla="*/ 8566 h 9821"/>
              <a:gd name="connsiteX56" fmla="*/ 5332 w 10000"/>
              <a:gd name="connsiteY56" fmla="*/ 8409 h 9821"/>
              <a:gd name="connsiteX57" fmla="*/ 6005 w 10000"/>
              <a:gd name="connsiteY57" fmla="*/ 8409 h 9821"/>
              <a:gd name="connsiteX58" fmla="*/ 6675 w 10000"/>
              <a:gd name="connsiteY58" fmla="*/ 8252 h 9821"/>
              <a:gd name="connsiteX59" fmla="*/ 7122 w 10000"/>
              <a:gd name="connsiteY59" fmla="*/ 8252 h 9821"/>
              <a:gd name="connsiteX60" fmla="*/ 7567 w 10000"/>
              <a:gd name="connsiteY60" fmla="*/ 7958 h 9821"/>
              <a:gd name="connsiteX61" fmla="*/ 7766 w 10000"/>
              <a:gd name="connsiteY61" fmla="*/ 7801 h 9821"/>
              <a:gd name="connsiteX62" fmla="*/ 7986 w 10000"/>
              <a:gd name="connsiteY62" fmla="*/ 7489 h 9821"/>
              <a:gd name="connsiteX63" fmla="*/ 8210 w 10000"/>
              <a:gd name="connsiteY63" fmla="*/ 7175 h 9821"/>
              <a:gd name="connsiteX64" fmla="*/ 8436 w 10000"/>
              <a:gd name="connsiteY64" fmla="*/ 6548 h 9821"/>
              <a:gd name="connsiteX65" fmla="*/ 8436 w 10000"/>
              <a:gd name="connsiteY65" fmla="*/ 5920 h 9821"/>
              <a:gd name="connsiteX66" fmla="*/ 8659 w 10000"/>
              <a:gd name="connsiteY66" fmla="*/ 5607 h 9821"/>
              <a:gd name="connsiteX67" fmla="*/ 8659 w 10000"/>
              <a:gd name="connsiteY67" fmla="*/ 5293 h 9821"/>
              <a:gd name="connsiteX68" fmla="*/ 8659 w 10000"/>
              <a:gd name="connsiteY68" fmla="*/ 5136 h 9821"/>
              <a:gd name="connsiteX69" fmla="*/ 8883 w 10000"/>
              <a:gd name="connsiteY69" fmla="*/ 4979 h 9821"/>
              <a:gd name="connsiteX70" fmla="*/ 8883 w 10000"/>
              <a:gd name="connsiteY70" fmla="*/ 4823 h 9821"/>
              <a:gd name="connsiteX71" fmla="*/ 8883 w 10000"/>
              <a:gd name="connsiteY71" fmla="*/ 4665 h 9821"/>
              <a:gd name="connsiteX72" fmla="*/ 8883 w 10000"/>
              <a:gd name="connsiteY72" fmla="*/ 4665 h 9821"/>
              <a:gd name="connsiteX73" fmla="*/ 9107 w 10000"/>
              <a:gd name="connsiteY73" fmla="*/ 4665 h 9821"/>
              <a:gd name="connsiteX74" fmla="*/ 9107 w 10000"/>
              <a:gd name="connsiteY74" fmla="*/ 4665 h 9821"/>
              <a:gd name="connsiteX75" fmla="*/ 9107 w 10000"/>
              <a:gd name="connsiteY75" fmla="*/ 4823 h 9821"/>
              <a:gd name="connsiteX76" fmla="*/ 9330 w 10000"/>
              <a:gd name="connsiteY76" fmla="*/ 4979 h 9821"/>
              <a:gd name="connsiteX77" fmla="*/ 9330 w 10000"/>
              <a:gd name="connsiteY77" fmla="*/ 5136 h 9821"/>
              <a:gd name="connsiteX78" fmla="*/ 9330 w 10000"/>
              <a:gd name="connsiteY78" fmla="*/ 5450 h 9821"/>
              <a:gd name="connsiteX79" fmla="*/ 9330 w 10000"/>
              <a:gd name="connsiteY79" fmla="*/ 5763 h 9821"/>
              <a:gd name="connsiteX80" fmla="*/ 9330 w 10000"/>
              <a:gd name="connsiteY80" fmla="*/ 6077 h 9821"/>
              <a:gd name="connsiteX81" fmla="*/ 9550 w 10000"/>
              <a:gd name="connsiteY81" fmla="*/ 6705 h 9821"/>
              <a:gd name="connsiteX82" fmla="*/ 9550 w 10000"/>
              <a:gd name="connsiteY82" fmla="*/ 7175 h 9821"/>
              <a:gd name="connsiteX83" fmla="*/ 9778 w 10000"/>
              <a:gd name="connsiteY83" fmla="*/ 7644 h 9821"/>
              <a:gd name="connsiteX84" fmla="*/ 10000 w 10000"/>
              <a:gd name="connsiteY84" fmla="*/ 7958 h 9821"/>
              <a:gd name="connsiteX85" fmla="*/ 10000 w 10000"/>
              <a:gd name="connsiteY85" fmla="*/ 8252 h 9821"/>
              <a:gd name="connsiteX86" fmla="*/ 10000 w 10000"/>
              <a:gd name="connsiteY86" fmla="*/ 8409 h 9821"/>
              <a:gd name="connsiteX87" fmla="*/ 10000 w 10000"/>
              <a:gd name="connsiteY87" fmla="*/ 8566 h 9821"/>
              <a:gd name="connsiteX88" fmla="*/ 9778 w 10000"/>
              <a:gd name="connsiteY88" fmla="*/ 8566 h 9821"/>
              <a:gd name="connsiteX89" fmla="*/ 9550 w 10000"/>
              <a:gd name="connsiteY89" fmla="*/ 8724 h 9821"/>
              <a:gd name="connsiteX90" fmla="*/ 9330 w 10000"/>
              <a:gd name="connsiteY90" fmla="*/ 8879 h 9821"/>
              <a:gd name="connsiteX91" fmla="*/ 9107 w 10000"/>
              <a:gd name="connsiteY91" fmla="*/ 9037 h 9821"/>
              <a:gd name="connsiteX92" fmla="*/ 8659 w 10000"/>
              <a:gd name="connsiteY92" fmla="*/ 9194 h 9821"/>
              <a:gd name="connsiteX93" fmla="*/ 7766 w 10000"/>
              <a:gd name="connsiteY93" fmla="*/ 9506 h 9821"/>
              <a:gd name="connsiteX94" fmla="*/ 6899 w 10000"/>
              <a:gd name="connsiteY94" fmla="*/ 9664 h 9821"/>
              <a:gd name="connsiteX95" fmla="*/ 6231 w 10000"/>
              <a:gd name="connsiteY95" fmla="*/ 9664 h 9821"/>
              <a:gd name="connsiteX96" fmla="*/ 5332 w 10000"/>
              <a:gd name="connsiteY96" fmla="*/ 9821 h 9821"/>
              <a:gd name="connsiteX97" fmla="*/ 5332 w 10000"/>
              <a:gd name="connsiteY97" fmla="*/ 9821 h 9821"/>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619 h 10000"/>
              <a:gd name="connsiteX28" fmla="*/ 1118 w 10000"/>
              <a:gd name="connsiteY28" fmla="*/ 320 h 10000"/>
              <a:gd name="connsiteX29" fmla="*/ 1118 w 10000"/>
              <a:gd name="connsiteY29" fmla="*/ 159 h 10000"/>
              <a:gd name="connsiteX30" fmla="*/ 1118 w 10000"/>
              <a:gd name="connsiteY30" fmla="*/ 0 h 10000"/>
              <a:gd name="connsiteX31" fmla="*/ 1118 w 10000"/>
              <a:gd name="connsiteY31" fmla="*/ 0 h 10000"/>
              <a:gd name="connsiteX32" fmla="*/ 1118 w 10000"/>
              <a:gd name="connsiteY32" fmla="*/ 0 h 10000"/>
              <a:gd name="connsiteX33" fmla="*/ 894 w 10000"/>
              <a:gd name="connsiteY33" fmla="*/ 0 h 10000"/>
              <a:gd name="connsiteX34" fmla="*/ 2230 w 10000"/>
              <a:gd name="connsiteY34" fmla="*/ 1577 h 10000"/>
              <a:gd name="connsiteX35" fmla="*/ 2007 w 10000"/>
              <a:gd name="connsiteY35" fmla="*/ 2056 h 10000"/>
              <a:gd name="connsiteX36" fmla="*/ 1786 w 10000"/>
              <a:gd name="connsiteY36" fmla="*/ 2694 h 10000"/>
              <a:gd name="connsiteX37" fmla="*/ 1564 w 10000"/>
              <a:gd name="connsiteY37" fmla="*/ 3334 h 10000"/>
              <a:gd name="connsiteX38" fmla="*/ 1339 w 10000"/>
              <a:gd name="connsiteY38" fmla="*/ 3970 h 10000"/>
              <a:gd name="connsiteX39" fmla="*/ 1339 w 10000"/>
              <a:gd name="connsiteY39" fmla="*/ 4592 h 10000"/>
              <a:gd name="connsiteX40" fmla="*/ 1339 w 10000"/>
              <a:gd name="connsiteY40" fmla="*/ 5070 h 10000"/>
              <a:gd name="connsiteX41" fmla="*/ 1118 w 10000"/>
              <a:gd name="connsiteY41" fmla="*/ 5709 h 10000"/>
              <a:gd name="connsiteX42" fmla="*/ 1118 w 10000"/>
              <a:gd name="connsiteY42" fmla="*/ 6188 h 10000"/>
              <a:gd name="connsiteX43" fmla="*/ 1118 w 10000"/>
              <a:gd name="connsiteY43" fmla="*/ 6507 h 10000"/>
              <a:gd name="connsiteX44" fmla="*/ 1118 w 10000"/>
              <a:gd name="connsiteY44" fmla="*/ 6987 h 10000"/>
              <a:gd name="connsiteX45" fmla="*/ 1339 w 10000"/>
              <a:gd name="connsiteY45" fmla="*/ 7306 h 10000"/>
              <a:gd name="connsiteX46" fmla="*/ 1339 w 10000"/>
              <a:gd name="connsiteY46" fmla="*/ 7466 h 10000"/>
              <a:gd name="connsiteX47" fmla="*/ 1564 w 10000"/>
              <a:gd name="connsiteY47" fmla="*/ 7783 h 10000"/>
              <a:gd name="connsiteX48" fmla="*/ 1786 w 10000"/>
              <a:gd name="connsiteY48" fmla="*/ 7943 h 10000"/>
              <a:gd name="connsiteX49" fmla="*/ 2007 w 10000"/>
              <a:gd name="connsiteY49" fmla="*/ 8103 h 10000"/>
              <a:gd name="connsiteX50" fmla="*/ 2874 w 10000"/>
              <a:gd name="connsiteY50" fmla="*/ 8402 h 10000"/>
              <a:gd name="connsiteX51" fmla="*/ 3323 w 10000"/>
              <a:gd name="connsiteY51" fmla="*/ 8562 h 10000"/>
              <a:gd name="connsiteX52" fmla="*/ 3767 w 10000"/>
              <a:gd name="connsiteY52" fmla="*/ 8562 h 10000"/>
              <a:gd name="connsiteX53" fmla="*/ 4220 w 10000"/>
              <a:gd name="connsiteY53" fmla="*/ 8722 h 10000"/>
              <a:gd name="connsiteX54" fmla="*/ 4887 w 10000"/>
              <a:gd name="connsiteY54" fmla="*/ 8722 h 10000"/>
              <a:gd name="connsiteX55" fmla="*/ 5332 w 10000"/>
              <a:gd name="connsiteY55" fmla="*/ 8562 h 10000"/>
              <a:gd name="connsiteX56" fmla="*/ 6005 w 10000"/>
              <a:gd name="connsiteY56" fmla="*/ 8562 h 10000"/>
              <a:gd name="connsiteX57" fmla="*/ 6675 w 10000"/>
              <a:gd name="connsiteY57" fmla="*/ 8402 h 10000"/>
              <a:gd name="connsiteX58" fmla="*/ 7122 w 10000"/>
              <a:gd name="connsiteY58" fmla="*/ 8402 h 10000"/>
              <a:gd name="connsiteX59" fmla="*/ 7567 w 10000"/>
              <a:gd name="connsiteY59" fmla="*/ 8103 h 10000"/>
              <a:gd name="connsiteX60" fmla="*/ 7766 w 10000"/>
              <a:gd name="connsiteY60" fmla="*/ 7943 h 10000"/>
              <a:gd name="connsiteX61" fmla="*/ 7986 w 10000"/>
              <a:gd name="connsiteY61" fmla="*/ 7625 h 10000"/>
              <a:gd name="connsiteX62" fmla="*/ 8210 w 10000"/>
              <a:gd name="connsiteY62" fmla="*/ 7306 h 10000"/>
              <a:gd name="connsiteX63" fmla="*/ 8436 w 10000"/>
              <a:gd name="connsiteY63" fmla="*/ 6667 h 10000"/>
              <a:gd name="connsiteX64" fmla="*/ 8436 w 10000"/>
              <a:gd name="connsiteY64" fmla="*/ 6028 h 10000"/>
              <a:gd name="connsiteX65" fmla="*/ 8659 w 10000"/>
              <a:gd name="connsiteY65" fmla="*/ 5709 h 10000"/>
              <a:gd name="connsiteX66" fmla="*/ 8659 w 10000"/>
              <a:gd name="connsiteY66" fmla="*/ 5389 h 10000"/>
              <a:gd name="connsiteX67" fmla="*/ 8659 w 10000"/>
              <a:gd name="connsiteY67" fmla="*/ 5230 h 10000"/>
              <a:gd name="connsiteX68" fmla="*/ 8883 w 10000"/>
              <a:gd name="connsiteY68" fmla="*/ 5070 h 10000"/>
              <a:gd name="connsiteX69" fmla="*/ 8883 w 10000"/>
              <a:gd name="connsiteY69" fmla="*/ 4911 h 10000"/>
              <a:gd name="connsiteX70" fmla="*/ 8883 w 10000"/>
              <a:gd name="connsiteY70" fmla="*/ 4750 h 10000"/>
              <a:gd name="connsiteX71" fmla="*/ 8883 w 10000"/>
              <a:gd name="connsiteY71" fmla="*/ 4750 h 10000"/>
              <a:gd name="connsiteX72" fmla="*/ 9107 w 10000"/>
              <a:gd name="connsiteY72" fmla="*/ 4750 h 10000"/>
              <a:gd name="connsiteX73" fmla="*/ 9107 w 10000"/>
              <a:gd name="connsiteY73" fmla="*/ 4750 h 10000"/>
              <a:gd name="connsiteX74" fmla="*/ 9107 w 10000"/>
              <a:gd name="connsiteY74" fmla="*/ 4911 h 10000"/>
              <a:gd name="connsiteX75" fmla="*/ 9330 w 10000"/>
              <a:gd name="connsiteY75" fmla="*/ 5070 h 10000"/>
              <a:gd name="connsiteX76" fmla="*/ 9330 w 10000"/>
              <a:gd name="connsiteY76" fmla="*/ 5230 h 10000"/>
              <a:gd name="connsiteX77" fmla="*/ 9330 w 10000"/>
              <a:gd name="connsiteY77" fmla="*/ 5549 h 10000"/>
              <a:gd name="connsiteX78" fmla="*/ 9330 w 10000"/>
              <a:gd name="connsiteY78" fmla="*/ 5868 h 10000"/>
              <a:gd name="connsiteX79" fmla="*/ 9330 w 10000"/>
              <a:gd name="connsiteY79" fmla="*/ 6188 h 10000"/>
              <a:gd name="connsiteX80" fmla="*/ 9550 w 10000"/>
              <a:gd name="connsiteY80" fmla="*/ 6827 h 10000"/>
              <a:gd name="connsiteX81" fmla="*/ 9550 w 10000"/>
              <a:gd name="connsiteY81" fmla="*/ 7306 h 10000"/>
              <a:gd name="connsiteX82" fmla="*/ 9778 w 10000"/>
              <a:gd name="connsiteY82" fmla="*/ 7783 h 10000"/>
              <a:gd name="connsiteX83" fmla="*/ 10000 w 10000"/>
              <a:gd name="connsiteY83" fmla="*/ 8103 h 10000"/>
              <a:gd name="connsiteX84" fmla="*/ 10000 w 10000"/>
              <a:gd name="connsiteY84" fmla="*/ 8402 h 10000"/>
              <a:gd name="connsiteX85" fmla="*/ 10000 w 10000"/>
              <a:gd name="connsiteY85" fmla="*/ 8562 h 10000"/>
              <a:gd name="connsiteX86" fmla="*/ 10000 w 10000"/>
              <a:gd name="connsiteY86" fmla="*/ 8722 h 10000"/>
              <a:gd name="connsiteX87" fmla="*/ 9778 w 10000"/>
              <a:gd name="connsiteY87" fmla="*/ 8722 h 10000"/>
              <a:gd name="connsiteX88" fmla="*/ 9550 w 10000"/>
              <a:gd name="connsiteY88" fmla="*/ 8883 h 10000"/>
              <a:gd name="connsiteX89" fmla="*/ 9330 w 10000"/>
              <a:gd name="connsiteY89" fmla="*/ 9041 h 10000"/>
              <a:gd name="connsiteX90" fmla="*/ 9107 w 10000"/>
              <a:gd name="connsiteY90" fmla="*/ 9202 h 10000"/>
              <a:gd name="connsiteX91" fmla="*/ 8659 w 10000"/>
              <a:gd name="connsiteY91" fmla="*/ 9362 h 10000"/>
              <a:gd name="connsiteX92" fmla="*/ 7766 w 10000"/>
              <a:gd name="connsiteY92" fmla="*/ 9679 h 10000"/>
              <a:gd name="connsiteX93" fmla="*/ 6899 w 10000"/>
              <a:gd name="connsiteY93" fmla="*/ 9840 h 10000"/>
              <a:gd name="connsiteX94" fmla="*/ 6231 w 10000"/>
              <a:gd name="connsiteY94" fmla="*/ 9840 h 10000"/>
              <a:gd name="connsiteX95" fmla="*/ 5332 w 10000"/>
              <a:gd name="connsiteY95" fmla="*/ 10000 h 10000"/>
              <a:gd name="connsiteX96" fmla="*/ 5332 w 10000"/>
              <a:gd name="connsiteY9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1118 w 10000"/>
              <a:gd name="connsiteY31" fmla="*/ 0 h 10000"/>
              <a:gd name="connsiteX32" fmla="*/ 894 w 10000"/>
              <a:gd name="connsiteY32" fmla="*/ 0 h 10000"/>
              <a:gd name="connsiteX33" fmla="*/ 2230 w 10000"/>
              <a:gd name="connsiteY33" fmla="*/ 1577 h 10000"/>
              <a:gd name="connsiteX34" fmla="*/ 2007 w 10000"/>
              <a:gd name="connsiteY34" fmla="*/ 2056 h 10000"/>
              <a:gd name="connsiteX35" fmla="*/ 1786 w 10000"/>
              <a:gd name="connsiteY35" fmla="*/ 2694 h 10000"/>
              <a:gd name="connsiteX36" fmla="*/ 1564 w 10000"/>
              <a:gd name="connsiteY36" fmla="*/ 3334 h 10000"/>
              <a:gd name="connsiteX37" fmla="*/ 1339 w 10000"/>
              <a:gd name="connsiteY37" fmla="*/ 3970 h 10000"/>
              <a:gd name="connsiteX38" fmla="*/ 1339 w 10000"/>
              <a:gd name="connsiteY38" fmla="*/ 4592 h 10000"/>
              <a:gd name="connsiteX39" fmla="*/ 1339 w 10000"/>
              <a:gd name="connsiteY39" fmla="*/ 5070 h 10000"/>
              <a:gd name="connsiteX40" fmla="*/ 1118 w 10000"/>
              <a:gd name="connsiteY40" fmla="*/ 5709 h 10000"/>
              <a:gd name="connsiteX41" fmla="*/ 1118 w 10000"/>
              <a:gd name="connsiteY41" fmla="*/ 6188 h 10000"/>
              <a:gd name="connsiteX42" fmla="*/ 1118 w 10000"/>
              <a:gd name="connsiteY42" fmla="*/ 6507 h 10000"/>
              <a:gd name="connsiteX43" fmla="*/ 1118 w 10000"/>
              <a:gd name="connsiteY43" fmla="*/ 6987 h 10000"/>
              <a:gd name="connsiteX44" fmla="*/ 1339 w 10000"/>
              <a:gd name="connsiteY44" fmla="*/ 7306 h 10000"/>
              <a:gd name="connsiteX45" fmla="*/ 1339 w 10000"/>
              <a:gd name="connsiteY45" fmla="*/ 7466 h 10000"/>
              <a:gd name="connsiteX46" fmla="*/ 1564 w 10000"/>
              <a:gd name="connsiteY46" fmla="*/ 7783 h 10000"/>
              <a:gd name="connsiteX47" fmla="*/ 1786 w 10000"/>
              <a:gd name="connsiteY47" fmla="*/ 7943 h 10000"/>
              <a:gd name="connsiteX48" fmla="*/ 2007 w 10000"/>
              <a:gd name="connsiteY48" fmla="*/ 8103 h 10000"/>
              <a:gd name="connsiteX49" fmla="*/ 2874 w 10000"/>
              <a:gd name="connsiteY49" fmla="*/ 8402 h 10000"/>
              <a:gd name="connsiteX50" fmla="*/ 3323 w 10000"/>
              <a:gd name="connsiteY50" fmla="*/ 8562 h 10000"/>
              <a:gd name="connsiteX51" fmla="*/ 3767 w 10000"/>
              <a:gd name="connsiteY51" fmla="*/ 8562 h 10000"/>
              <a:gd name="connsiteX52" fmla="*/ 4220 w 10000"/>
              <a:gd name="connsiteY52" fmla="*/ 8722 h 10000"/>
              <a:gd name="connsiteX53" fmla="*/ 4887 w 10000"/>
              <a:gd name="connsiteY53" fmla="*/ 8722 h 10000"/>
              <a:gd name="connsiteX54" fmla="*/ 5332 w 10000"/>
              <a:gd name="connsiteY54" fmla="*/ 8562 h 10000"/>
              <a:gd name="connsiteX55" fmla="*/ 6005 w 10000"/>
              <a:gd name="connsiteY55" fmla="*/ 8562 h 10000"/>
              <a:gd name="connsiteX56" fmla="*/ 6675 w 10000"/>
              <a:gd name="connsiteY56" fmla="*/ 8402 h 10000"/>
              <a:gd name="connsiteX57" fmla="*/ 7122 w 10000"/>
              <a:gd name="connsiteY57" fmla="*/ 8402 h 10000"/>
              <a:gd name="connsiteX58" fmla="*/ 7567 w 10000"/>
              <a:gd name="connsiteY58" fmla="*/ 8103 h 10000"/>
              <a:gd name="connsiteX59" fmla="*/ 7766 w 10000"/>
              <a:gd name="connsiteY59" fmla="*/ 7943 h 10000"/>
              <a:gd name="connsiteX60" fmla="*/ 7986 w 10000"/>
              <a:gd name="connsiteY60" fmla="*/ 7625 h 10000"/>
              <a:gd name="connsiteX61" fmla="*/ 8210 w 10000"/>
              <a:gd name="connsiteY61" fmla="*/ 7306 h 10000"/>
              <a:gd name="connsiteX62" fmla="*/ 8436 w 10000"/>
              <a:gd name="connsiteY62" fmla="*/ 6667 h 10000"/>
              <a:gd name="connsiteX63" fmla="*/ 8436 w 10000"/>
              <a:gd name="connsiteY63" fmla="*/ 6028 h 10000"/>
              <a:gd name="connsiteX64" fmla="*/ 8659 w 10000"/>
              <a:gd name="connsiteY64" fmla="*/ 5709 h 10000"/>
              <a:gd name="connsiteX65" fmla="*/ 8659 w 10000"/>
              <a:gd name="connsiteY65" fmla="*/ 5389 h 10000"/>
              <a:gd name="connsiteX66" fmla="*/ 8659 w 10000"/>
              <a:gd name="connsiteY66" fmla="*/ 5230 h 10000"/>
              <a:gd name="connsiteX67" fmla="*/ 8883 w 10000"/>
              <a:gd name="connsiteY67" fmla="*/ 5070 h 10000"/>
              <a:gd name="connsiteX68" fmla="*/ 8883 w 10000"/>
              <a:gd name="connsiteY68" fmla="*/ 4911 h 10000"/>
              <a:gd name="connsiteX69" fmla="*/ 8883 w 10000"/>
              <a:gd name="connsiteY69" fmla="*/ 4750 h 10000"/>
              <a:gd name="connsiteX70" fmla="*/ 8883 w 10000"/>
              <a:gd name="connsiteY70" fmla="*/ 4750 h 10000"/>
              <a:gd name="connsiteX71" fmla="*/ 9107 w 10000"/>
              <a:gd name="connsiteY71" fmla="*/ 4750 h 10000"/>
              <a:gd name="connsiteX72" fmla="*/ 9107 w 10000"/>
              <a:gd name="connsiteY72" fmla="*/ 4750 h 10000"/>
              <a:gd name="connsiteX73" fmla="*/ 9107 w 10000"/>
              <a:gd name="connsiteY73" fmla="*/ 4911 h 10000"/>
              <a:gd name="connsiteX74" fmla="*/ 9330 w 10000"/>
              <a:gd name="connsiteY74" fmla="*/ 5070 h 10000"/>
              <a:gd name="connsiteX75" fmla="*/ 9330 w 10000"/>
              <a:gd name="connsiteY75" fmla="*/ 5230 h 10000"/>
              <a:gd name="connsiteX76" fmla="*/ 9330 w 10000"/>
              <a:gd name="connsiteY76" fmla="*/ 5549 h 10000"/>
              <a:gd name="connsiteX77" fmla="*/ 9330 w 10000"/>
              <a:gd name="connsiteY77" fmla="*/ 5868 h 10000"/>
              <a:gd name="connsiteX78" fmla="*/ 9330 w 10000"/>
              <a:gd name="connsiteY78" fmla="*/ 6188 h 10000"/>
              <a:gd name="connsiteX79" fmla="*/ 9550 w 10000"/>
              <a:gd name="connsiteY79" fmla="*/ 6827 h 10000"/>
              <a:gd name="connsiteX80" fmla="*/ 9550 w 10000"/>
              <a:gd name="connsiteY80" fmla="*/ 7306 h 10000"/>
              <a:gd name="connsiteX81" fmla="*/ 9778 w 10000"/>
              <a:gd name="connsiteY81" fmla="*/ 7783 h 10000"/>
              <a:gd name="connsiteX82" fmla="*/ 10000 w 10000"/>
              <a:gd name="connsiteY82" fmla="*/ 8103 h 10000"/>
              <a:gd name="connsiteX83" fmla="*/ 10000 w 10000"/>
              <a:gd name="connsiteY83" fmla="*/ 8402 h 10000"/>
              <a:gd name="connsiteX84" fmla="*/ 10000 w 10000"/>
              <a:gd name="connsiteY84" fmla="*/ 8562 h 10000"/>
              <a:gd name="connsiteX85" fmla="*/ 10000 w 10000"/>
              <a:gd name="connsiteY85" fmla="*/ 8722 h 10000"/>
              <a:gd name="connsiteX86" fmla="*/ 9778 w 10000"/>
              <a:gd name="connsiteY86" fmla="*/ 8722 h 10000"/>
              <a:gd name="connsiteX87" fmla="*/ 9550 w 10000"/>
              <a:gd name="connsiteY87" fmla="*/ 8883 h 10000"/>
              <a:gd name="connsiteX88" fmla="*/ 9330 w 10000"/>
              <a:gd name="connsiteY88" fmla="*/ 9041 h 10000"/>
              <a:gd name="connsiteX89" fmla="*/ 9107 w 10000"/>
              <a:gd name="connsiteY89" fmla="*/ 9202 h 10000"/>
              <a:gd name="connsiteX90" fmla="*/ 8659 w 10000"/>
              <a:gd name="connsiteY90" fmla="*/ 9362 h 10000"/>
              <a:gd name="connsiteX91" fmla="*/ 7766 w 10000"/>
              <a:gd name="connsiteY91" fmla="*/ 9679 h 10000"/>
              <a:gd name="connsiteX92" fmla="*/ 6899 w 10000"/>
              <a:gd name="connsiteY92" fmla="*/ 9840 h 10000"/>
              <a:gd name="connsiteX93" fmla="*/ 6231 w 10000"/>
              <a:gd name="connsiteY93" fmla="*/ 9840 h 10000"/>
              <a:gd name="connsiteX94" fmla="*/ 5332 w 10000"/>
              <a:gd name="connsiteY94" fmla="*/ 10000 h 10000"/>
              <a:gd name="connsiteX95" fmla="*/ 5332 w 10000"/>
              <a:gd name="connsiteY9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894 w 10000"/>
              <a:gd name="connsiteY31" fmla="*/ 0 h 10000"/>
              <a:gd name="connsiteX32" fmla="*/ 2230 w 10000"/>
              <a:gd name="connsiteY32" fmla="*/ 1577 h 10000"/>
              <a:gd name="connsiteX33" fmla="*/ 2007 w 10000"/>
              <a:gd name="connsiteY33" fmla="*/ 2056 h 10000"/>
              <a:gd name="connsiteX34" fmla="*/ 1786 w 10000"/>
              <a:gd name="connsiteY34" fmla="*/ 2694 h 10000"/>
              <a:gd name="connsiteX35" fmla="*/ 1564 w 10000"/>
              <a:gd name="connsiteY35" fmla="*/ 3334 h 10000"/>
              <a:gd name="connsiteX36" fmla="*/ 1339 w 10000"/>
              <a:gd name="connsiteY36" fmla="*/ 3970 h 10000"/>
              <a:gd name="connsiteX37" fmla="*/ 1339 w 10000"/>
              <a:gd name="connsiteY37" fmla="*/ 4592 h 10000"/>
              <a:gd name="connsiteX38" fmla="*/ 1339 w 10000"/>
              <a:gd name="connsiteY38" fmla="*/ 5070 h 10000"/>
              <a:gd name="connsiteX39" fmla="*/ 1118 w 10000"/>
              <a:gd name="connsiteY39" fmla="*/ 5709 h 10000"/>
              <a:gd name="connsiteX40" fmla="*/ 1118 w 10000"/>
              <a:gd name="connsiteY40" fmla="*/ 6188 h 10000"/>
              <a:gd name="connsiteX41" fmla="*/ 1118 w 10000"/>
              <a:gd name="connsiteY41" fmla="*/ 6507 h 10000"/>
              <a:gd name="connsiteX42" fmla="*/ 1118 w 10000"/>
              <a:gd name="connsiteY42" fmla="*/ 6987 h 10000"/>
              <a:gd name="connsiteX43" fmla="*/ 1339 w 10000"/>
              <a:gd name="connsiteY43" fmla="*/ 7306 h 10000"/>
              <a:gd name="connsiteX44" fmla="*/ 1339 w 10000"/>
              <a:gd name="connsiteY44" fmla="*/ 7466 h 10000"/>
              <a:gd name="connsiteX45" fmla="*/ 1564 w 10000"/>
              <a:gd name="connsiteY45" fmla="*/ 7783 h 10000"/>
              <a:gd name="connsiteX46" fmla="*/ 1786 w 10000"/>
              <a:gd name="connsiteY46" fmla="*/ 7943 h 10000"/>
              <a:gd name="connsiteX47" fmla="*/ 2007 w 10000"/>
              <a:gd name="connsiteY47" fmla="*/ 8103 h 10000"/>
              <a:gd name="connsiteX48" fmla="*/ 2874 w 10000"/>
              <a:gd name="connsiteY48" fmla="*/ 8402 h 10000"/>
              <a:gd name="connsiteX49" fmla="*/ 3323 w 10000"/>
              <a:gd name="connsiteY49" fmla="*/ 8562 h 10000"/>
              <a:gd name="connsiteX50" fmla="*/ 3767 w 10000"/>
              <a:gd name="connsiteY50" fmla="*/ 8562 h 10000"/>
              <a:gd name="connsiteX51" fmla="*/ 4220 w 10000"/>
              <a:gd name="connsiteY51" fmla="*/ 8722 h 10000"/>
              <a:gd name="connsiteX52" fmla="*/ 4887 w 10000"/>
              <a:gd name="connsiteY52" fmla="*/ 8722 h 10000"/>
              <a:gd name="connsiteX53" fmla="*/ 5332 w 10000"/>
              <a:gd name="connsiteY53" fmla="*/ 8562 h 10000"/>
              <a:gd name="connsiteX54" fmla="*/ 6005 w 10000"/>
              <a:gd name="connsiteY54" fmla="*/ 8562 h 10000"/>
              <a:gd name="connsiteX55" fmla="*/ 6675 w 10000"/>
              <a:gd name="connsiteY55" fmla="*/ 8402 h 10000"/>
              <a:gd name="connsiteX56" fmla="*/ 7122 w 10000"/>
              <a:gd name="connsiteY56" fmla="*/ 8402 h 10000"/>
              <a:gd name="connsiteX57" fmla="*/ 7567 w 10000"/>
              <a:gd name="connsiteY57" fmla="*/ 8103 h 10000"/>
              <a:gd name="connsiteX58" fmla="*/ 7766 w 10000"/>
              <a:gd name="connsiteY58" fmla="*/ 7943 h 10000"/>
              <a:gd name="connsiteX59" fmla="*/ 7986 w 10000"/>
              <a:gd name="connsiteY59" fmla="*/ 7625 h 10000"/>
              <a:gd name="connsiteX60" fmla="*/ 8210 w 10000"/>
              <a:gd name="connsiteY60" fmla="*/ 7306 h 10000"/>
              <a:gd name="connsiteX61" fmla="*/ 8436 w 10000"/>
              <a:gd name="connsiteY61" fmla="*/ 6667 h 10000"/>
              <a:gd name="connsiteX62" fmla="*/ 8436 w 10000"/>
              <a:gd name="connsiteY62" fmla="*/ 6028 h 10000"/>
              <a:gd name="connsiteX63" fmla="*/ 8659 w 10000"/>
              <a:gd name="connsiteY63" fmla="*/ 5709 h 10000"/>
              <a:gd name="connsiteX64" fmla="*/ 8659 w 10000"/>
              <a:gd name="connsiteY64" fmla="*/ 5389 h 10000"/>
              <a:gd name="connsiteX65" fmla="*/ 8659 w 10000"/>
              <a:gd name="connsiteY65" fmla="*/ 5230 h 10000"/>
              <a:gd name="connsiteX66" fmla="*/ 8883 w 10000"/>
              <a:gd name="connsiteY66" fmla="*/ 5070 h 10000"/>
              <a:gd name="connsiteX67" fmla="*/ 8883 w 10000"/>
              <a:gd name="connsiteY67" fmla="*/ 4911 h 10000"/>
              <a:gd name="connsiteX68" fmla="*/ 8883 w 10000"/>
              <a:gd name="connsiteY68" fmla="*/ 4750 h 10000"/>
              <a:gd name="connsiteX69" fmla="*/ 8883 w 10000"/>
              <a:gd name="connsiteY69" fmla="*/ 4750 h 10000"/>
              <a:gd name="connsiteX70" fmla="*/ 9107 w 10000"/>
              <a:gd name="connsiteY70" fmla="*/ 4750 h 10000"/>
              <a:gd name="connsiteX71" fmla="*/ 9107 w 10000"/>
              <a:gd name="connsiteY71" fmla="*/ 4750 h 10000"/>
              <a:gd name="connsiteX72" fmla="*/ 9107 w 10000"/>
              <a:gd name="connsiteY72" fmla="*/ 4911 h 10000"/>
              <a:gd name="connsiteX73" fmla="*/ 9330 w 10000"/>
              <a:gd name="connsiteY73" fmla="*/ 5070 h 10000"/>
              <a:gd name="connsiteX74" fmla="*/ 9330 w 10000"/>
              <a:gd name="connsiteY74" fmla="*/ 5230 h 10000"/>
              <a:gd name="connsiteX75" fmla="*/ 9330 w 10000"/>
              <a:gd name="connsiteY75" fmla="*/ 5549 h 10000"/>
              <a:gd name="connsiteX76" fmla="*/ 9330 w 10000"/>
              <a:gd name="connsiteY76" fmla="*/ 5868 h 10000"/>
              <a:gd name="connsiteX77" fmla="*/ 9330 w 10000"/>
              <a:gd name="connsiteY77" fmla="*/ 6188 h 10000"/>
              <a:gd name="connsiteX78" fmla="*/ 9550 w 10000"/>
              <a:gd name="connsiteY78" fmla="*/ 6827 h 10000"/>
              <a:gd name="connsiteX79" fmla="*/ 9550 w 10000"/>
              <a:gd name="connsiteY79" fmla="*/ 7306 h 10000"/>
              <a:gd name="connsiteX80" fmla="*/ 9778 w 10000"/>
              <a:gd name="connsiteY80" fmla="*/ 7783 h 10000"/>
              <a:gd name="connsiteX81" fmla="*/ 10000 w 10000"/>
              <a:gd name="connsiteY81" fmla="*/ 8103 h 10000"/>
              <a:gd name="connsiteX82" fmla="*/ 10000 w 10000"/>
              <a:gd name="connsiteY82" fmla="*/ 8402 h 10000"/>
              <a:gd name="connsiteX83" fmla="*/ 10000 w 10000"/>
              <a:gd name="connsiteY83" fmla="*/ 8562 h 10000"/>
              <a:gd name="connsiteX84" fmla="*/ 10000 w 10000"/>
              <a:gd name="connsiteY84" fmla="*/ 8722 h 10000"/>
              <a:gd name="connsiteX85" fmla="*/ 9778 w 10000"/>
              <a:gd name="connsiteY85" fmla="*/ 8722 h 10000"/>
              <a:gd name="connsiteX86" fmla="*/ 9550 w 10000"/>
              <a:gd name="connsiteY86" fmla="*/ 8883 h 10000"/>
              <a:gd name="connsiteX87" fmla="*/ 9330 w 10000"/>
              <a:gd name="connsiteY87" fmla="*/ 9041 h 10000"/>
              <a:gd name="connsiteX88" fmla="*/ 9107 w 10000"/>
              <a:gd name="connsiteY88" fmla="*/ 9202 h 10000"/>
              <a:gd name="connsiteX89" fmla="*/ 8659 w 10000"/>
              <a:gd name="connsiteY89" fmla="*/ 9362 h 10000"/>
              <a:gd name="connsiteX90" fmla="*/ 7766 w 10000"/>
              <a:gd name="connsiteY90" fmla="*/ 9679 h 10000"/>
              <a:gd name="connsiteX91" fmla="*/ 6899 w 10000"/>
              <a:gd name="connsiteY91" fmla="*/ 9840 h 10000"/>
              <a:gd name="connsiteX92" fmla="*/ 6231 w 10000"/>
              <a:gd name="connsiteY92" fmla="*/ 9840 h 10000"/>
              <a:gd name="connsiteX93" fmla="*/ 5332 w 10000"/>
              <a:gd name="connsiteY93" fmla="*/ 10000 h 10000"/>
              <a:gd name="connsiteX94" fmla="*/ 5332 w 10000"/>
              <a:gd name="connsiteY9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1118 w 10000"/>
              <a:gd name="connsiteY30" fmla="*/ 0 h 10000"/>
              <a:gd name="connsiteX31" fmla="*/ 2230 w 10000"/>
              <a:gd name="connsiteY31" fmla="*/ 1577 h 10000"/>
              <a:gd name="connsiteX32" fmla="*/ 2007 w 10000"/>
              <a:gd name="connsiteY32" fmla="*/ 2056 h 10000"/>
              <a:gd name="connsiteX33" fmla="*/ 1786 w 10000"/>
              <a:gd name="connsiteY33" fmla="*/ 2694 h 10000"/>
              <a:gd name="connsiteX34" fmla="*/ 1564 w 10000"/>
              <a:gd name="connsiteY34" fmla="*/ 3334 h 10000"/>
              <a:gd name="connsiteX35" fmla="*/ 1339 w 10000"/>
              <a:gd name="connsiteY35" fmla="*/ 3970 h 10000"/>
              <a:gd name="connsiteX36" fmla="*/ 1339 w 10000"/>
              <a:gd name="connsiteY36" fmla="*/ 4592 h 10000"/>
              <a:gd name="connsiteX37" fmla="*/ 1339 w 10000"/>
              <a:gd name="connsiteY37" fmla="*/ 5070 h 10000"/>
              <a:gd name="connsiteX38" fmla="*/ 1118 w 10000"/>
              <a:gd name="connsiteY38" fmla="*/ 5709 h 10000"/>
              <a:gd name="connsiteX39" fmla="*/ 1118 w 10000"/>
              <a:gd name="connsiteY39" fmla="*/ 6188 h 10000"/>
              <a:gd name="connsiteX40" fmla="*/ 1118 w 10000"/>
              <a:gd name="connsiteY40" fmla="*/ 6507 h 10000"/>
              <a:gd name="connsiteX41" fmla="*/ 1118 w 10000"/>
              <a:gd name="connsiteY41" fmla="*/ 6987 h 10000"/>
              <a:gd name="connsiteX42" fmla="*/ 1339 w 10000"/>
              <a:gd name="connsiteY42" fmla="*/ 7306 h 10000"/>
              <a:gd name="connsiteX43" fmla="*/ 1339 w 10000"/>
              <a:gd name="connsiteY43" fmla="*/ 7466 h 10000"/>
              <a:gd name="connsiteX44" fmla="*/ 1564 w 10000"/>
              <a:gd name="connsiteY44" fmla="*/ 7783 h 10000"/>
              <a:gd name="connsiteX45" fmla="*/ 1786 w 10000"/>
              <a:gd name="connsiteY45" fmla="*/ 7943 h 10000"/>
              <a:gd name="connsiteX46" fmla="*/ 2007 w 10000"/>
              <a:gd name="connsiteY46" fmla="*/ 8103 h 10000"/>
              <a:gd name="connsiteX47" fmla="*/ 2874 w 10000"/>
              <a:gd name="connsiteY47" fmla="*/ 8402 h 10000"/>
              <a:gd name="connsiteX48" fmla="*/ 3323 w 10000"/>
              <a:gd name="connsiteY48" fmla="*/ 8562 h 10000"/>
              <a:gd name="connsiteX49" fmla="*/ 3767 w 10000"/>
              <a:gd name="connsiteY49" fmla="*/ 8562 h 10000"/>
              <a:gd name="connsiteX50" fmla="*/ 4220 w 10000"/>
              <a:gd name="connsiteY50" fmla="*/ 8722 h 10000"/>
              <a:gd name="connsiteX51" fmla="*/ 4887 w 10000"/>
              <a:gd name="connsiteY51" fmla="*/ 8722 h 10000"/>
              <a:gd name="connsiteX52" fmla="*/ 5332 w 10000"/>
              <a:gd name="connsiteY52" fmla="*/ 8562 h 10000"/>
              <a:gd name="connsiteX53" fmla="*/ 6005 w 10000"/>
              <a:gd name="connsiteY53" fmla="*/ 8562 h 10000"/>
              <a:gd name="connsiteX54" fmla="*/ 6675 w 10000"/>
              <a:gd name="connsiteY54" fmla="*/ 8402 h 10000"/>
              <a:gd name="connsiteX55" fmla="*/ 7122 w 10000"/>
              <a:gd name="connsiteY55" fmla="*/ 8402 h 10000"/>
              <a:gd name="connsiteX56" fmla="*/ 7567 w 10000"/>
              <a:gd name="connsiteY56" fmla="*/ 8103 h 10000"/>
              <a:gd name="connsiteX57" fmla="*/ 7766 w 10000"/>
              <a:gd name="connsiteY57" fmla="*/ 7943 h 10000"/>
              <a:gd name="connsiteX58" fmla="*/ 7986 w 10000"/>
              <a:gd name="connsiteY58" fmla="*/ 7625 h 10000"/>
              <a:gd name="connsiteX59" fmla="*/ 8210 w 10000"/>
              <a:gd name="connsiteY59" fmla="*/ 7306 h 10000"/>
              <a:gd name="connsiteX60" fmla="*/ 8436 w 10000"/>
              <a:gd name="connsiteY60" fmla="*/ 6667 h 10000"/>
              <a:gd name="connsiteX61" fmla="*/ 8436 w 10000"/>
              <a:gd name="connsiteY61" fmla="*/ 6028 h 10000"/>
              <a:gd name="connsiteX62" fmla="*/ 8659 w 10000"/>
              <a:gd name="connsiteY62" fmla="*/ 5709 h 10000"/>
              <a:gd name="connsiteX63" fmla="*/ 8659 w 10000"/>
              <a:gd name="connsiteY63" fmla="*/ 5389 h 10000"/>
              <a:gd name="connsiteX64" fmla="*/ 8659 w 10000"/>
              <a:gd name="connsiteY64" fmla="*/ 5230 h 10000"/>
              <a:gd name="connsiteX65" fmla="*/ 8883 w 10000"/>
              <a:gd name="connsiteY65" fmla="*/ 5070 h 10000"/>
              <a:gd name="connsiteX66" fmla="*/ 8883 w 10000"/>
              <a:gd name="connsiteY66" fmla="*/ 4911 h 10000"/>
              <a:gd name="connsiteX67" fmla="*/ 8883 w 10000"/>
              <a:gd name="connsiteY67" fmla="*/ 4750 h 10000"/>
              <a:gd name="connsiteX68" fmla="*/ 8883 w 10000"/>
              <a:gd name="connsiteY68" fmla="*/ 4750 h 10000"/>
              <a:gd name="connsiteX69" fmla="*/ 9107 w 10000"/>
              <a:gd name="connsiteY69" fmla="*/ 4750 h 10000"/>
              <a:gd name="connsiteX70" fmla="*/ 9107 w 10000"/>
              <a:gd name="connsiteY70" fmla="*/ 4750 h 10000"/>
              <a:gd name="connsiteX71" fmla="*/ 9107 w 10000"/>
              <a:gd name="connsiteY71" fmla="*/ 4911 h 10000"/>
              <a:gd name="connsiteX72" fmla="*/ 9330 w 10000"/>
              <a:gd name="connsiteY72" fmla="*/ 5070 h 10000"/>
              <a:gd name="connsiteX73" fmla="*/ 9330 w 10000"/>
              <a:gd name="connsiteY73" fmla="*/ 5230 h 10000"/>
              <a:gd name="connsiteX74" fmla="*/ 9330 w 10000"/>
              <a:gd name="connsiteY74" fmla="*/ 5549 h 10000"/>
              <a:gd name="connsiteX75" fmla="*/ 9330 w 10000"/>
              <a:gd name="connsiteY75" fmla="*/ 5868 h 10000"/>
              <a:gd name="connsiteX76" fmla="*/ 9330 w 10000"/>
              <a:gd name="connsiteY76" fmla="*/ 6188 h 10000"/>
              <a:gd name="connsiteX77" fmla="*/ 9550 w 10000"/>
              <a:gd name="connsiteY77" fmla="*/ 6827 h 10000"/>
              <a:gd name="connsiteX78" fmla="*/ 9550 w 10000"/>
              <a:gd name="connsiteY78" fmla="*/ 7306 h 10000"/>
              <a:gd name="connsiteX79" fmla="*/ 9778 w 10000"/>
              <a:gd name="connsiteY79" fmla="*/ 7783 h 10000"/>
              <a:gd name="connsiteX80" fmla="*/ 10000 w 10000"/>
              <a:gd name="connsiteY80" fmla="*/ 8103 h 10000"/>
              <a:gd name="connsiteX81" fmla="*/ 10000 w 10000"/>
              <a:gd name="connsiteY81" fmla="*/ 8402 h 10000"/>
              <a:gd name="connsiteX82" fmla="*/ 10000 w 10000"/>
              <a:gd name="connsiteY82" fmla="*/ 8562 h 10000"/>
              <a:gd name="connsiteX83" fmla="*/ 10000 w 10000"/>
              <a:gd name="connsiteY83" fmla="*/ 8722 h 10000"/>
              <a:gd name="connsiteX84" fmla="*/ 9778 w 10000"/>
              <a:gd name="connsiteY84" fmla="*/ 8722 h 10000"/>
              <a:gd name="connsiteX85" fmla="*/ 9550 w 10000"/>
              <a:gd name="connsiteY85" fmla="*/ 8883 h 10000"/>
              <a:gd name="connsiteX86" fmla="*/ 9330 w 10000"/>
              <a:gd name="connsiteY86" fmla="*/ 9041 h 10000"/>
              <a:gd name="connsiteX87" fmla="*/ 9107 w 10000"/>
              <a:gd name="connsiteY87" fmla="*/ 9202 h 10000"/>
              <a:gd name="connsiteX88" fmla="*/ 8659 w 10000"/>
              <a:gd name="connsiteY88" fmla="*/ 9362 h 10000"/>
              <a:gd name="connsiteX89" fmla="*/ 7766 w 10000"/>
              <a:gd name="connsiteY89" fmla="*/ 9679 h 10000"/>
              <a:gd name="connsiteX90" fmla="*/ 6899 w 10000"/>
              <a:gd name="connsiteY90" fmla="*/ 9840 h 10000"/>
              <a:gd name="connsiteX91" fmla="*/ 6231 w 10000"/>
              <a:gd name="connsiteY91" fmla="*/ 9840 h 10000"/>
              <a:gd name="connsiteX92" fmla="*/ 5332 w 10000"/>
              <a:gd name="connsiteY92" fmla="*/ 10000 h 10000"/>
              <a:gd name="connsiteX93" fmla="*/ 5332 w 10000"/>
              <a:gd name="connsiteY9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159 h 10000"/>
              <a:gd name="connsiteX29" fmla="*/ 1118 w 10000"/>
              <a:gd name="connsiteY29" fmla="*/ 0 h 10000"/>
              <a:gd name="connsiteX30" fmla="*/ 2230 w 10000"/>
              <a:gd name="connsiteY30" fmla="*/ 1577 h 10000"/>
              <a:gd name="connsiteX31" fmla="*/ 2007 w 10000"/>
              <a:gd name="connsiteY31" fmla="*/ 2056 h 10000"/>
              <a:gd name="connsiteX32" fmla="*/ 1786 w 10000"/>
              <a:gd name="connsiteY32" fmla="*/ 2694 h 10000"/>
              <a:gd name="connsiteX33" fmla="*/ 1564 w 10000"/>
              <a:gd name="connsiteY33" fmla="*/ 3334 h 10000"/>
              <a:gd name="connsiteX34" fmla="*/ 1339 w 10000"/>
              <a:gd name="connsiteY34" fmla="*/ 3970 h 10000"/>
              <a:gd name="connsiteX35" fmla="*/ 1339 w 10000"/>
              <a:gd name="connsiteY35" fmla="*/ 4592 h 10000"/>
              <a:gd name="connsiteX36" fmla="*/ 1339 w 10000"/>
              <a:gd name="connsiteY36" fmla="*/ 5070 h 10000"/>
              <a:gd name="connsiteX37" fmla="*/ 1118 w 10000"/>
              <a:gd name="connsiteY37" fmla="*/ 5709 h 10000"/>
              <a:gd name="connsiteX38" fmla="*/ 1118 w 10000"/>
              <a:gd name="connsiteY38" fmla="*/ 6188 h 10000"/>
              <a:gd name="connsiteX39" fmla="*/ 1118 w 10000"/>
              <a:gd name="connsiteY39" fmla="*/ 6507 h 10000"/>
              <a:gd name="connsiteX40" fmla="*/ 1118 w 10000"/>
              <a:gd name="connsiteY40" fmla="*/ 6987 h 10000"/>
              <a:gd name="connsiteX41" fmla="*/ 1339 w 10000"/>
              <a:gd name="connsiteY41" fmla="*/ 7306 h 10000"/>
              <a:gd name="connsiteX42" fmla="*/ 1339 w 10000"/>
              <a:gd name="connsiteY42" fmla="*/ 7466 h 10000"/>
              <a:gd name="connsiteX43" fmla="*/ 1564 w 10000"/>
              <a:gd name="connsiteY43" fmla="*/ 7783 h 10000"/>
              <a:gd name="connsiteX44" fmla="*/ 1786 w 10000"/>
              <a:gd name="connsiteY44" fmla="*/ 7943 h 10000"/>
              <a:gd name="connsiteX45" fmla="*/ 2007 w 10000"/>
              <a:gd name="connsiteY45" fmla="*/ 8103 h 10000"/>
              <a:gd name="connsiteX46" fmla="*/ 2874 w 10000"/>
              <a:gd name="connsiteY46" fmla="*/ 8402 h 10000"/>
              <a:gd name="connsiteX47" fmla="*/ 3323 w 10000"/>
              <a:gd name="connsiteY47" fmla="*/ 8562 h 10000"/>
              <a:gd name="connsiteX48" fmla="*/ 3767 w 10000"/>
              <a:gd name="connsiteY48" fmla="*/ 8562 h 10000"/>
              <a:gd name="connsiteX49" fmla="*/ 4220 w 10000"/>
              <a:gd name="connsiteY49" fmla="*/ 8722 h 10000"/>
              <a:gd name="connsiteX50" fmla="*/ 4887 w 10000"/>
              <a:gd name="connsiteY50" fmla="*/ 8722 h 10000"/>
              <a:gd name="connsiteX51" fmla="*/ 5332 w 10000"/>
              <a:gd name="connsiteY51" fmla="*/ 8562 h 10000"/>
              <a:gd name="connsiteX52" fmla="*/ 6005 w 10000"/>
              <a:gd name="connsiteY52" fmla="*/ 8562 h 10000"/>
              <a:gd name="connsiteX53" fmla="*/ 6675 w 10000"/>
              <a:gd name="connsiteY53" fmla="*/ 8402 h 10000"/>
              <a:gd name="connsiteX54" fmla="*/ 7122 w 10000"/>
              <a:gd name="connsiteY54" fmla="*/ 8402 h 10000"/>
              <a:gd name="connsiteX55" fmla="*/ 7567 w 10000"/>
              <a:gd name="connsiteY55" fmla="*/ 8103 h 10000"/>
              <a:gd name="connsiteX56" fmla="*/ 7766 w 10000"/>
              <a:gd name="connsiteY56" fmla="*/ 7943 h 10000"/>
              <a:gd name="connsiteX57" fmla="*/ 7986 w 10000"/>
              <a:gd name="connsiteY57" fmla="*/ 7625 h 10000"/>
              <a:gd name="connsiteX58" fmla="*/ 8210 w 10000"/>
              <a:gd name="connsiteY58" fmla="*/ 7306 h 10000"/>
              <a:gd name="connsiteX59" fmla="*/ 8436 w 10000"/>
              <a:gd name="connsiteY59" fmla="*/ 6667 h 10000"/>
              <a:gd name="connsiteX60" fmla="*/ 8436 w 10000"/>
              <a:gd name="connsiteY60" fmla="*/ 6028 h 10000"/>
              <a:gd name="connsiteX61" fmla="*/ 8659 w 10000"/>
              <a:gd name="connsiteY61" fmla="*/ 5709 h 10000"/>
              <a:gd name="connsiteX62" fmla="*/ 8659 w 10000"/>
              <a:gd name="connsiteY62" fmla="*/ 5389 h 10000"/>
              <a:gd name="connsiteX63" fmla="*/ 8659 w 10000"/>
              <a:gd name="connsiteY63" fmla="*/ 5230 h 10000"/>
              <a:gd name="connsiteX64" fmla="*/ 8883 w 10000"/>
              <a:gd name="connsiteY64" fmla="*/ 5070 h 10000"/>
              <a:gd name="connsiteX65" fmla="*/ 8883 w 10000"/>
              <a:gd name="connsiteY65" fmla="*/ 4911 h 10000"/>
              <a:gd name="connsiteX66" fmla="*/ 8883 w 10000"/>
              <a:gd name="connsiteY66" fmla="*/ 4750 h 10000"/>
              <a:gd name="connsiteX67" fmla="*/ 8883 w 10000"/>
              <a:gd name="connsiteY67" fmla="*/ 4750 h 10000"/>
              <a:gd name="connsiteX68" fmla="*/ 9107 w 10000"/>
              <a:gd name="connsiteY68" fmla="*/ 4750 h 10000"/>
              <a:gd name="connsiteX69" fmla="*/ 9107 w 10000"/>
              <a:gd name="connsiteY69" fmla="*/ 4750 h 10000"/>
              <a:gd name="connsiteX70" fmla="*/ 9107 w 10000"/>
              <a:gd name="connsiteY70" fmla="*/ 4911 h 10000"/>
              <a:gd name="connsiteX71" fmla="*/ 9330 w 10000"/>
              <a:gd name="connsiteY71" fmla="*/ 5070 h 10000"/>
              <a:gd name="connsiteX72" fmla="*/ 9330 w 10000"/>
              <a:gd name="connsiteY72" fmla="*/ 5230 h 10000"/>
              <a:gd name="connsiteX73" fmla="*/ 9330 w 10000"/>
              <a:gd name="connsiteY73" fmla="*/ 5549 h 10000"/>
              <a:gd name="connsiteX74" fmla="*/ 9330 w 10000"/>
              <a:gd name="connsiteY74" fmla="*/ 5868 h 10000"/>
              <a:gd name="connsiteX75" fmla="*/ 9330 w 10000"/>
              <a:gd name="connsiteY75" fmla="*/ 6188 h 10000"/>
              <a:gd name="connsiteX76" fmla="*/ 9550 w 10000"/>
              <a:gd name="connsiteY76" fmla="*/ 6827 h 10000"/>
              <a:gd name="connsiteX77" fmla="*/ 9550 w 10000"/>
              <a:gd name="connsiteY77" fmla="*/ 7306 h 10000"/>
              <a:gd name="connsiteX78" fmla="*/ 9778 w 10000"/>
              <a:gd name="connsiteY78" fmla="*/ 7783 h 10000"/>
              <a:gd name="connsiteX79" fmla="*/ 10000 w 10000"/>
              <a:gd name="connsiteY79" fmla="*/ 8103 h 10000"/>
              <a:gd name="connsiteX80" fmla="*/ 10000 w 10000"/>
              <a:gd name="connsiteY80" fmla="*/ 8402 h 10000"/>
              <a:gd name="connsiteX81" fmla="*/ 10000 w 10000"/>
              <a:gd name="connsiteY81" fmla="*/ 8562 h 10000"/>
              <a:gd name="connsiteX82" fmla="*/ 10000 w 10000"/>
              <a:gd name="connsiteY82" fmla="*/ 8722 h 10000"/>
              <a:gd name="connsiteX83" fmla="*/ 9778 w 10000"/>
              <a:gd name="connsiteY83" fmla="*/ 8722 h 10000"/>
              <a:gd name="connsiteX84" fmla="*/ 9550 w 10000"/>
              <a:gd name="connsiteY84" fmla="*/ 8883 h 10000"/>
              <a:gd name="connsiteX85" fmla="*/ 9330 w 10000"/>
              <a:gd name="connsiteY85" fmla="*/ 9041 h 10000"/>
              <a:gd name="connsiteX86" fmla="*/ 9107 w 10000"/>
              <a:gd name="connsiteY86" fmla="*/ 9202 h 10000"/>
              <a:gd name="connsiteX87" fmla="*/ 8659 w 10000"/>
              <a:gd name="connsiteY87" fmla="*/ 9362 h 10000"/>
              <a:gd name="connsiteX88" fmla="*/ 7766 w 10000"/>
              <a:gd name="connsiteY88" fmla="*/ 9679 h 10000"/>
              <a:gd name="connsiteX89" fmla="*/ 6899 w 10000"/>
              <a:gd name="connsiteY89" fmla="*/ 9840 h 10000"/>
              <a:gd name="connsiteX90" fmla="*/ 6231 w 10000"/>
              <a:gd name="connsiteY90" fmla="*/ 9840 h 10000"/>
              <a:gd name="connsiteX91" fmla="*/ 5332 w 10000"/>
              <a:gd name="connsiteY91" fmla="*/ 10000 h 10000"/>
              <a:gd name="connsiteX92" fmla="*/ 5332 w 10000"/>
              <a:gd name="connsiteY9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0 h 10000"/>
              <a:gd name="connsiteX4" fmla="*/ 2654 w 10000"/>
              <a:gd name="connsiteY4" fmla="*/ 9679 h 10000"/>
              <a:gd name="connsiteX5" fmla="*/ 2007 w 10000"/>
              <a:gd name="connsiteY5" fmla="*/ 9521 h 10000"/>
              <a:gd name="connsiteX6" fmla="*/ 1564 w 10000"/>
              <a:gd name="connsiteY6" fmla="*/ 9202 h 10000"/>
              <a:gd name="connsiteX7" fmla="*/ 1118 w 10000"/>
              <a:gd name="connsiteY7" fmla="*/ 9041 h 10000"/>
              <a:gd name="connsiteX8" fmla="*/ 894 w 10000"/>
              <a:gd name="connsiteY8" fmla="*/ 8562 h 10000"/>
              <a:gd name="connsiteX9" fmla="*/ 445 w 10000"/>
              <a:gd name="connsiteY9" fmla="*/ 8244 h 10000"/>
              <a:gd name="connsiteX10" fmla="*/ 220 w 10000"/>
              <a:gd name="connsiteY10" fmla="*/ 7783 h 10000"/>
              <a:gd name="connsiteX11" fmla="*/ 220 w 10000"/>
              <a:gd name="connsiteY11" fmla="*/ 7306 h 10000"/>
              <a:gd name="connsiteX12" fmla="*/ 0 w 10000"/>
              <a:gd name="connsiteY12" fmla="*/ 6827 h 10000"/>
              <a:gd name="connsiteX13" fmla="*/ 0 w 10000"/>
              <a:gd name="connsiteY13" fmla="*/ 6349 h 10000"/>
              <a:gd name="connsiteX14" fmla="*/ 0 w 10000"/>
              <a:gd name="connsiteY14" fmla="*/ 5868 h 10000"/>
              <a:gd name="connsiteX15" fmla="*/ 220 w 10000"/>
              <a:gd name="connsiteY15" fmla="*/ 5070 h 10000"/>
              <a:gd name="connsiteX16" fmla="*/ 220 w 10000"/>
              <a:gd name="connsiteY16" fmla="*/ 4911 h 10000"/>
              <a:gd name="connsiteX17" fmla="*/ 220 w 10000"/>
              <a:gd name="connsiteY17" fmla="*/ 4592 h 10000"/>
              <a:gd name="connsiteX18" fmla="*/ 445 w 10000"/>
              <a:gd name="connsiteY18" fmla="*/ 4292 h 10000"/>
              <a:gd name="connsiteX19" fmla="*/ 445 w 10000"/>
              <a:gd name="connsiteY19" fmla="*/ 3970 h 10000"/>
              <a:gd name="connsiteX20" fmla="*/ 445 w 10000"/>
              <a:gd name="connsiteY20" fmla="*/ 3653 h 10000"/>
              <a:gd name="connsiteX21" fmla="*/ 671 w 10000"/>
              <a:gd name="connsiteY21" fmla="*/ 3172 h 10000"/>
              <a:gd name="connsiteX22" fmla="*/ 671 w 10000"/>
              <a:gd name="connsiteY22" fmla="*/ 2694 h 10000"/>
              <a:gd name="connsiteX23" fmla="*/ 894 w 10000"/>
              <a:gd name="connsiteY23" fmla="*/ 2216 h 10000"/>
              <a:gd name="connsiteX24" fmla="*/ 894 w 10000"/>
              <a:gd name="connsiteY24" fmla="*/ 1736 h 10000"/>
              <a:gd name="connsiteX25" fmla="*/ 894 w 10000"/>
              <a:gd name="connsiteY25" fmla="*/ 1256 h 10000"/>
              <a:gd name="connsiteX26" fmla="*/ 1118 w 10000"/>
              <a:gd name="connsiteY26" fmla="*/ 939 h 10000"/>
              <a:gd name="connsiteX27" fmla="*/ 1118 w 10000"/>
              <a:gd name="connsiteY27" fmla="*/ 320 h 10000"/>
              <a:gd name="connsiteX28" fmla="*/ 1118 w 10000"/>
              <a:gd name="connsiteY28" fmla="*/ 0 h 10000"/>
              <a:gd name="connsiteX29" fmla="*/ 2230 w 10000"/>
              <a:gd name="connsiteY29" fmla="*/ 1577 h 10000"/>
              <a:gd name="connsiteX30" fmla="*/ 2007 w 10000"/>
              <a:gd name="connsiteY30" fmla="*/ 2056 h 10000"/>
              <a:gd name="connsiteX31" fmla="*/ 1786 w 10000"/>
              <a:gd name="connsiteY31" fmla="*/ 2694 h 10000"/>
              <a:gd name="connsiteX32" fmla="*/ 1564 w 10000"/>
              <a:gd name="connsiteY32" fmla="*/ 3334 h 10000"/>
              <a:gd name="connsiteX33" fmla="*/ 1339 w 10000"/>
              <a:gd name="connsiteY33" fmla="*/ 3970 h 10000"/>
              <a:gd name="connsiteX34" fmla="*/ 1339 w 10000"/>
              <a:gd name="connsiteY34" fmla="*/ 4592 h 10000"/>
              <a:gd name="connsiteX35" fmla="*/ 1339 w 10000"/>
              <a:gd name="connsiteY35" fmla="*/ 5070 h 10000"/>
              <a:gd name="connsiteX36" fmla="*/ 1118 w 10000"/>
              <a:gd name="connsiteY36" fmla="*/ 5709 h 10000"/>
              <a:gd name="connsiteX37" fmla="*/ 1118 w 10000"/>
              <a:gd name="connsiteY37" fmla="*/ 6188 h 10000"/>
              <a:gd name="connsiteX38" fmla="*/ 1118 w 10000"/>
              <a:gd name="connsiteY38" fmla="*/ 6507 h 10000"/>
              <a:gd name="connsiteX39" fmla="*/ 1118 w 10000"/>
              <a:gd name="connsiteY39" fmla="*/ 6987 h 10000"/>
              <a:gd name="connsiteX40" fmla="*/ 1339 w 10000"/>
              <a:gd name="connsiteY40" fmla="*/ 7306 h 10000"/>
              <a:gd name="connsiteX41" fmla="*/ 1339 w 10000"/>
              <a:gd name="connsiteY41" fmla="*/ 7466 h 10000"/>
              <a:gd name="connsiteX42" fmla="*/ 1564 w 10000"/>
              <a:gd name="connsiteY42" fmla="*/ 7783 h 10000"/>
              <a:gd name="connsiteX43" fmla="*/ 1786 w 10000"/>
              <a:gd name="connsiteY43" fmla="*/ 7943 h 10000"/>
              <a:gd name="connsiteX44" fmla="*/ 2007 w 10000"/>
              <a:gd name="connsiteY44" fmla="*/ 8103 h 10000"/>
              <a:gd name="connsiteX45" fmla="*/ 2874 w 10000"/>
              <a:gd name="connsiteY45" fmla="*/ 8402 h 10000"/>
              <a:gd name="connsiteX46" fmla="*/ 3323 w 10000"/>
              <a:gd name="connsiteY46" fmla="*/ 8562 h 10000"/>
              <a:gd name="connsiteX47" fmla="*/ 3767 w 10000"/>
              <a:gd name="connsiteY47" fmla="*/ 8562 h 10000"/>
              <a:gd name="connsiteX48" fmla="*/ 4220 w 10000"/>
              <a:gd name="connsiteY48" fmla="*/ 8722 h 10000"/>
              <a:gd name="connsiteX49" fmla="*/ 4887 w 10000"/>
              <a:gd name="connsiteY49" fmla="*/ 8722 h 10000"/>
              <a:gd name="connsiteX50" fmla="*/ 5332 w 10000"/>
              <a:gd name="connsiteY50" fmla="*/ 8562 h 10000"/>
              <a:gd name="connsiteX51" fmla="*/ 6005 w 10000"/>
              <a:gd name="connsiteY51" fmla="*/ 8562 h 10000"/>
              <a:gd name="connsiteX52" fmla="*/ 6675 w 10000"/>
              <a:gd name="connsiteY52" fmla="*/ 8402 h 10000"/>
              <a:gd name="connsiteX53" fmla="*/ 7122 w 10000"/>
              <a:gd name="connsiteY53" fmla="*/ 8402 h 10000"/>
              <a:gd name="connsiteX54" fmla="*/ 7567 w 10000"/>
              <a:gd name="connsiteY54" fmla="*/ 8103 h 10000"/>
              <a:gd name="connsiteX55" fmla="*/ 7766 w 10000"/>
              <a:gd name="connsiteY55" fmla="*/ 7943 h 10000"/>
              <a:gd name="connsiteX56" fmla="*/ 7986 w 10000"/>
              <a:gd name="connsiteY56" fmla="*/ 7625 h 10000"/>
              <a:gd name="connsiteX57" fmla="*/ 8210 w 10000"/>
              <a:gd name="connsiteY57" fmla="*/ 7306 h 10000"/>
              <a:gd name="connsiteX58" fmla="*/ 8436 w 10000"/>
              <a:gd name="connsiteY58" fmla="*/ 6667 h 10000"/>
              <a:gd name="connsiteX59" fmla="*/ 8436 w 10000"/>
              <a:gd name="connsiteY59" fmla="*/ 6028 h 10000"/>
              <a:gd name="connsiteX60" fmla="*/ 8659 w 10000"/>
              <a:gd name="connsiteY60" fmla="*/ 5709 h 10000"/>
              <a:gd name="connsiteX61" fmla="*/ 8659 w 10000"/>
              <a:gd name="connsiteY61" fmla="*/ 5389 h 10000"/>
              <a:gd name="connsiteX62" fmla="*/ 8659 w 10000"/>
              <a:gd name="connsiteY62" fmla="*/ 5230 h 10000"/>
              <a:gd name="connsiteX63" fmla="*/ 8883 w 10000"/>
              <a:gd name="connsiteY63" fmla="*/ 5070 h 10000"/>
              <a:gd name="connsiteX64" fmla="*/ 8883 w 10000"/>
              <a:gd name="connsiteY64" fmla="*/ 4911 h 10000"/>
              <a:gd name="connsiteX65" fmla="*/ 8883 w 10000"/>
              <a:gd name="connsiteY65" fmla="*/ 4750 h 10000"/>
              <a:gd name="connsiteX66" fmla="*/ 8883 w 10000"/>
              <a:gd name="connsiteY66" fmla="*/ 4750 h 10000"/>
              <a:gd name="connsiteX67" fmla="*/ 9107 w 10000"/>
              <a:gd name="connsiteY67" fmla="*/ 4750 h 10000"/>
              <a:gd name="connsiteX68" fmla="*/ 9107 w 10000"/>
              <a:gd name="connsiteY68" fmla="*/ 4750 h 10000"/>
              <a:gd name="connsiteX69" fmla="*/ 9107 w 10000"/>
              <a:gd name="connsiteY69" fmla="*/ 4911 h 10000"/>
              <a:gd name="connsiteX70" fmla="*/ 9330 w 10000"/>
              <a:gd name="connsiteY70" fmla="*/ 5070 h 10000"/>
              <a:gd name="connsiteX71" fmla="*/ 9330 w 10000"/>
              <a:gd name="connsiteY71" fmla="*/ 5230 h 10000"/>
              <a:gd name="connsiteX72" fmla="*/ 9330 w 10000"/>
              <a:gd name="connsiteY72" fmla="*/ 5549 h 10000"/>
              <a:gd name="connsiteX73" fmla="*/ 9330 w 10000"/>
              <a:gd name="connsiteY73" fmla="*/ 5868 h 10000"/>
              <a:gd name="connsiteX74" fmla="*/ 9330 w 10000"/>
              <a:gd name="connsiteY74" fmla="*/ 6188 h 10000"/>
              <a:gd name="connsiteX75" fmla="*/ 9550 w 10000"/>
              <a:gd name="connsiteY75" fmla="*/ 6827 h 10000"/>
              <a:gd name="connsiteX76" fmla="*/ 9550 w 10000"/>
              <a:gd name="connsiteY76" fmla="*/ 7306 h 10000"/>
              <a:gd name="connsiteX77" fmla="*/ 9778 w 10000"/>
              <a:gd name="connsiteY77" fmla="*/ 7783 h 10000"/>
              <a:gd name="connsiteX78" fmla="*/ 10000 w 10000"/>
              <a:gd name="connsiteY78" fmla="*/ 8103 h 10000"/>
              <a:gd name="connsiteX79" fmla="*/ 10000 w 10000"/>
              <a:gd name="connsiteY79" fmla="*/ 8402 h 10000"/>
              <a:gd name="connsiteX80" fmla="*/ 10000 w 10000"/>
              <a:gd name="connsiteY80" fmla="*/ 8562 h 10000"/>
              <a:gd name="connsiteX81" fmla="*/ 10000 w 10000"/>
              <a:gd name="connsiteY81" fmla="*/ 8722 h 10000"/>
              <a:gd name="connsiteX82" fmla="*/ 9778 w 10000"/>
              <a:gd name="connsiteY82" fmla="*/ 8722 h 10000"/>
              <a:gd name="connsiteX83" fmla="*/ 9550 w 10000"/>
              <a:gd name="connsiteY83" fmla="*/ 8883 h 10000"/>
              <a:gd name="connsiteX84" fmla="*/ 9330 w 10000"/>
              <a:gd name="connsiteY84" fmla="*/ 9041 h 10000"/>
              <a:gd name="connsiteX85" fmla="*/ 9107 w 10000"/>
              <a:gd name="connsiteY85" fmla="*/ 9202 h 10000"/>
              <a:gd name="connsiteX86" fmla="*/ 8659 w 10000"/>
              <a:gd name="connsiteY86" fmla="*/ 9362 h 10000"/>
              <a:gd name="connsiteX87" fmla="*/ 7766 w 10000"/>
              <a:gd name="connsiteY87" fmla="*/ 9679 h 10000"/>
              <a:gd name="connsiteX88" fmla="*/ 6899 w 10000"/>
              <a:gd name="connsiteY88" fmla="*/ 9840 h 10000"/>
              <a:gd name="connsiteX89" fmla="*/ 6231 w 10000"/>
              <a:gd name="connsiteY89" fmla="*/ 9840 h 10000"/>
              <a:gd name="connsiteX90" fmla="*/ 5332 w 10000"/>
              <a:gd name="connsiteY90" fmla="*/ 10000 h 10000"/>
              <a:gd name="connsiteX91" fmla="*/ 5332 w 10000"/>
              <a:gd name="connsiteY91" fmla="*/ 10000 h 10000"/>
              <a:gd name="connsiteX0" fmla="*/ 5332 w 10000"/>
              <a:gd name="connsiteY0" fmla="*/ 9680 h 9680"/>
              <a:gd name="connsiteX1" fmla="*/ 4665 w 10000"/>
              <a:gd name="connsiteY1" fmla="*/ 9680 h 9680"/>
              <a:gd name="connsiteX2" fmla="*/ 3991 w 10000"/>
              <a:gd name="connsiteY2" fmla="*/ 9680 h 9680"/>
              <a:gd name="connsiteX3" fmla="*/ 3323 w 10000"/>
              <a:gd name="connsiteY3" fmla="*/ 9520 h 9680"/>
              <a:gd name="connsiteX4" fmla="*/ 2654 w 10000"/>
              <a:gd name="connsiteY4" fmla="*/ 9359 h 9680"/>
              <a:gd name="connsiteX5" fmla="*/ 2007 w 10000"/>
              <a:gd name="connsiteY5" fmla="*/ 9201 h 9680"/>
              <a:gd name="connsiteX6" fmla="*/ 1564 w 10000"/>
              <a:gd name="connsiteY6" fmla="*/ 8882 h 9680"/>
              <a:gd name="connsiteX7" fmla="*/ 1118 w 10000"/>
              <a:gd name="connsiteY7" fmla="*/ 8721 h 9680"/>
              <a:gd name="connsiteX8" fmla="*/ 894 w 10000"/>
              <a:gd name="connsiteY8" fmla="*/ 8242 h 9680"/>
              <a:gd name="connsiteX9" fmla="*/ 445 w 10000"/>
              <a:gd name="connsiteY9" fmla="*/ 7924 h 9680"/>
              <a:gd name="connsiteX10" fmla="*/ 220 w 10000"/>
              <a:gd name="connsiteY10" fmla="*/ 7463 h 9680"/>
              <a:gd name="connsiteX11" fmla="*/ 220 w 10000"/>
              <a:gd name="connsiteY11" fmla="*/ 6986 h 9680"/>
              <a:gd name="connsiteX12" fmla="*/ 0 w 10000"/>
              <a:gd name="connsiteY12" fmla="*/ 6507 h 9680"/>
              <a:gd name="connsiteX13" fmla="*/ 0 w 10000"/>
              <a:gd name="connsiteY13" fmla="*/ 6029 h 9680"/>
              <a:gd name="connsiteX14" fmla="*/ 0 w 10000"/>
              <a:gd name="connsiteY14" fmla="*/ 5548 h 9680"/>
              <a:gd name="connsiteX15" fmla="*/ 220 w 10000"/>
              <a:gd name="connsiteY15" fmla="*/ 4750 h 9680"/>
              <a:gd name="connsiteX16" fmla="*/ 220 w 10000"/>
              <a:gd name="connsiteY16" fmla="*/ 4591 h 9680"/>
              <a:gd name="connsiteX17" fmla="*/ 220 w 10000"/>
              <a:gd name="connsiteY17" fmla="*/ 4272 h 9680"/>
              <a:gd name="connsiteX18" fmla="*/ 445 w 10000"/>
              <a:gd name="connsiteY18" fmla="*/ 3972 h 9680"/>
              <a:gd name="connsiteX19" fmla="*/ 445 w 10000"/>
              <a:gd name="connsiteY19" fmla="*/ 3650 h 9680"/>
              <a:gd name="connsiteX20" fmla="*/ 445 w 10000"/>
              <a:gd name="connsiteY20" fmla="*/ 3333 h 9680"/>
              <a:gd name="connsiteX21" fmla="*/ 671 w 10000"/>
              <a:gd name="connsiteY21" fmla="*/ 2852 h 9680"/>
              <a:gd name="connsiteX22" fmla="*/ 671 w 10000"/>
              <a:gd name="connsiteY22" fmla="*/ 2374 h 9680"/>
              <a:gd name="connsiteX23" fmla="*/ 894 w 10000"/>
              <a:gd name="connsiteY23" fmla="*/ 1896 h 9680"/>
              <a:gd name="connsiteX24" fmla="*/ 894 w 10000"/>
              <a:gd name="connsiteY24" fmla="*/ 1416 h 9680"/>
              <a:gd name="connsiteX25" fmla="*/ 894 w 10000"/>
              <a:gd name="connsiteY25" fmla="*/ 936 h 9680"/>
              <a:gd name="connsiteX26" fmla="*/ 1118 w 10000"/>
              <a:gd name="connsiteY26" fmla="*/ 619 h 9680"/>
              <a:gd name="connsiteX27" fmla="*/ 1118 w 10000"/>
              <a:gd name="connsiteY27" fmla="*/ 0 h 9680"/>
              <a:gd name="connsiteX28" fmla="*/ 2230 w 10000"/>
              <a:gd name="connsiteY28" fmla="*/ 1257 h 9680"/>
              <a:gd name="connsiteX29" fmla="*/ 2007 w 10000"/>
              <a:gd name="connsiteY29" fmla="*/ 1736 h 9680"/>
              <a:gd name="connsiteX30" fmla="*/ 1786 w 10000"/>
              <a:gd name="connsiteY30" fmla="*/ 2374 h 9680"/>
              <a:gd name="connsiteX31" fmla="*/ 1564 w 10000"/>
              <a:gd name="connsiteY31" fmla="*/ 3014 h 9680"/>
              <a:gd name="connsiteX32" fmla="*/ 1339 w 10000"/>
              <a:gd name="connsiteY32" fmla="*/ 3650 h 9680"/>
              <a:gd name="connsiteX33" fmla="*/ 1339 w 10000"/>
              <a:gd name="connsiteY33" fmla="*/ 4272 h 9680"/>
              <a:gd name="connsiteX34" fmla="*/ 1339 w 10000"/>
              <a:gd name="connsiteY34" fmla="*/ 4750 h 9680"/>
              <a:gd name="connsiteX35" fmla="*/ 1118 w 10000"/>
              <a:gd name="connsiteY35" fmla="*/ 5389 h 9680"/>
              <a:gd name="connsiteX36" fmla="*/ 1118 w 10000"/>
              <a:gd name="connsiteY36" fmla="*/ 5868 h 9680"/>
              <a:gd name="connsiteX37" fmla="*/ 1118 w 10000"/>
              <a:gd name="connsiteY37" fmla="*/ 6187 h 9680"/>
              <a:gd name="connsiteX38" fmla="*/ 1118 w 10000"/>
              <a:gd name="connsiteY38" fmla="*/ 6667 h 9680"/>
              <a:gd name="connsiteX39" fmla="*/ 1339 w 10000"/>
              <a:gd name="connsiteY39" fmla="*/ 6986 h 9680"/>
              <a:gd name="connsiteX40" fmla="*/ 1339 w 10000"/>
              <a:gd name="connsiteY40" fmla="*/ 7146 h 9680"/>
              <a:gd name="connsiteX41" fmla="*/ 1564 w 10000"/>
              <a:gd name="connsiteY41" fmla="*/ 7463 h 9680"/>
              <a:gd name="connsiteX42" fmla="*/ 1786 w 10000"/>
              <a:gd name="connsiteY42" fmla="*/ 7623 h 9680"/>
              <a:gd name="connsiteX43" fmla="*/ 2007 w 10000"/>
              <a:gd name="connsiteY43" fmla="*/ 7783 h 9680"/>
              <a:gd name="connsiteX44" fmla="*/ 2874 w 10000"/>
              <a:gd name="connsiteY44" fmla="*/ 8082 h 9680"/>
              <a:gd name="connsiteX45" fmla="*/ 3323 w 10000"/>
              <a:gd name="connsiteY45" fmla="*/ 8242 h 9680"/>
              <a:gd name="connsiteX46" fmla="*/ 3767 w 10000"/>
              <a:gd name="connsiteY46" fmla="*/ 8242 h 9680"/>
              <a:gd name="connsiteX47" fmla="*/ 4220 w 10000"/>
              <a:gd name="connsiteY47" fmla="*/ 8402 h 9680"/>
              <a:gd name="connsiteX48" fmla="*/ 4887 w 10000"/>
              <a:gd name="connsiteY48" fmla="*/ 8402 h 9680"/>
              <a:gd name="connsiteX49" fmla="*/ 5332 w 10000"/>
              <a:gd name="connsiteY49" fmla="*/ 8242 h 9680"/>
              <a:gd name="connsiteX50" fmla="*/ 6005 w 10000"/>
              <a:gd name="connsiteY50" fmla="*/ 8242 h 9680"/>
              <a:gd name="connsiteX51" fmla="*/ 6675 w 10000"/>
              <a:gd name="connsiteY51" fmla="*/ 8082 h 9680"/>
              <a:gd name="connsiteX52" fmla="*/ 7122 w 10000"/>
              <a:gd name="connsiteY52" fmla="*/ 8082 h 9680"/>
              <a:gd name="connsiteX53" fmla="*/ 7567 w 10000"/>
              <a:gd name="connsiteY53" fmla="*/ 7783 h 9680"/>
              <a:gd name="connsiteX54" fmla="*/ 7766 w 10000"/>
              <a:gd name="connsiteY54" fmla="*/ 7623 h 9680"/>
              <a:gd name="connsiteX55" fmla="*/ 7986 w 10000"/>
              <a:gd name="connsiteY55" fmla="*/ 7305 h 9680"/>
              <a:gd name="connsiteX56" fmla="*/ 8210 w 10000"/>
              <a:gd name="connsiteY56" fmla="*/ 6986 h 9680"/>
              <a:gd name="connsiteX57" fmla="*/ 8436 w 10000"/>
              <a:gd name="connsiteY57" fmla="*/ 6347 h 9680"/>
              <a:gd name="connsiteX58" fmla="*/ 8436 w 10000"/>
              <a:gd name="connsiteY58" fmla="*/ 5708 h 9680"/>
              <a:gd name="connsiteX59" fmla="*/ 8659 w 10000"/>
              <a:gd name="connsiteY59" fmla="*/ 5389 h 9680"/>
              <a:gd name="connsiteX60" fmla="*/ 8659 w 10000"/>
              <a:gd name="connsiteY60" fmla="*/ 5069 h 9680"/>
              <a:gd name="connsiteX61" fmla="*/ 8659 w 10000"/>
              <a:gd name="connsiteY61" fmla="*/ 4910 h 9680"/>
              <a:gd name="connsiteX62" fmla="*/ 8883 w 10000"/>
              <a:gd name="connsiteY62" fmla="*/ 4750 h 9680"/>
              <a:gd name="connsiteX63" fmla="*/ 8883 w 10000"/>
              <a:gd name="connsiteY63" fmla="*/ 4591 h 9680"/>
              <a:gd name="connsiteX64" fmla="*/ 8883 w 10000"/>
              <a:gd name="connsiteY64" fmla="*/ 4430 h 9680"/>
              <a:gd name="connsiteX65" fmla="*/ 8883 w 10000"/>
              <a:gd name="connsiteY65" fmla="*/ 4430 h 9680"/>
              <a:gd name="connsiteX66" fmla="*/ 9107 w 10000"/>
              <a:gd name="connsiteY66" fmla="*/ 4430 h 9680"/>
              <a:gd name="connsiteX67" fmla="*/ 9107 w 10000"/>
              <a:gd name="connsiteY67" fmla="*/ 4430 h 9680"/>
              <a:gd name="connsiteX68" fmla="*/ 9107 w 10000"/>
              <a:gd name="connsiteY68" fmla="*/ 4591 h 9680"/>
              <a:gd name="connsiteX69" fmla="*/ 9330 w 10000"/>
              <a:gd name="connsiteY69" fmla="*/ 4750 h 9680"/>
              <a:gd name="connsiteX70" fmla="*/ 9330 w 10000"/>
              <a:gd name="connsiteY70" fmla="*/ 4910 h 9680"/>
              <a:gd name="connsiteX71" fmla="*/ 9330 w 10000"/>
              <a:gd name="connsiteY71" fmla="*/ 5229 h 9680"/>
              <a:gd name="connsiteX72" fmla="*/ 9330 w 10000"/>
              <a:gd name="connsiteY72" fmla="*/ 5548 h 9680"/>
              <a:gd name="connsiteX73" fmla="*/ 9330 w 10000"/>
              <a:gd name="connsiteY73" fmla="*/ 5868 h 9680"/>
              <a:gd name="connsiteX74" fmla="*/ 9550 w 10000"/>
              <a:gd name="connsiteY74" fmla="*/ 6507 h 9680"/>
              <a:gd name="connsiteX75" fmla="*/ 9550 w 10000"/>
              <a:gd name="connsiteY75" fmla="*/ 6986 h 9680"/>
              <a:gd name="connsiteX76" fmla="*/ 9778 w 10000"/>
              <a:gd name="connsiteY76" fmla="*/ 7463 h 9680"/>
              <a:gd name="connsiteX77" fmla="*/ 10000 w 10000"/>
              <a:gd name="connsiteY77" fmla="*/ 7783 h 9680"/>
              <a:gd name="connsiteX78" fmla="*/ 10000 w 10000"/>
              <a:gd name="connsiteY78" fmla="*/ 8082 h 9680"/>
              <a:gd name="connsiteX79" fmla="*/ 10000 w 10000"/>
              <a:gd name="connsiteY79" fmla="*/ 8242 h 9680"/>
              <a:gd name="connsiteX80" fmla="*/ 10000 w 10000"/>
              <a:gd name="connsiteY80" fmla="*/ 8402 h 9680"/>
              <a:gd name="connsiteX81" fmla="*/ 9778 w 10000"/>
              <a:gd name="connsiteY81" fmla="*/ 8402 h 9680"/>
              <a:gd name="connsiteX82" fmla="*/ 9550 w 10000"/>
              <a:gd name="connsiteY82" fmla="*/ 8563 h 9680"/>
              <a:gd name="connsiteX83" fmla="*/ 9330 w 10000"/>
              <a:gd name="connsiteY83" fmla="*/ 8721 h 9680"/>
              <a:gd name="connsiteX84" fmla="*/ 9107 w 10000"/>
              <a:gd name="connsiteY84" fmla="*/ 8882 h 9680"/>
              <a:gd name="connsiteX85" fmla="*/ 8659 w 10000"/>
              <a:gd name="connsiteY85" fmla="*/ 9042 h 9680"/>
              <a:gd name="connsiteX86" fmla="*/ 7766 w 10000"/>
              <a:gd name="connsiteY86" fmla="*/ 9359 h 9680"/>
              <a:gd name="connsiteX87" fmla="*/ 6899 w 10000"/>
              <a:gd name="connsiteY87" fmla="*/ 9520 h 9680"/>
              <a:gd name="connsiteX88" fmla="*/ 6231 w 10000"/>
              <a:gd name="connsiteY88" fmla="*/ 9520 h 9680"/>
              <a:gd name="connsiteX89" fmla="*/ 5332 w 10000"/>
              <a:gd name="connsiteY89" fmla="*/ 9680 h 9680"/>
              <a:gd name="connsiteX90" fmla="*/ 5332 w 10000"/>
              <a:gd name="connsiteY90" fmla="*/ 9680 h 9680"/>
              <a:gd name="connsiteX0" fmla="*/ 5332 w 10000"/>
              <a:gd name="connsiteY0" fmla="*/ 9361 h 9361"/>
              <a:gd name="connsiteX1" fmla="*/ 4665 w 10000"/>
              <a:gd name="connsiteY1" fmla="*/ 9361 h 9361"/>
              <a:gd name="connsiteX2" fmla="*/ 3991 w 10000"/>
              <a:gd name="connsiteY2" fmla="*/ 9361 h 9361"/>
              <a:gd name="connsiteX3" fmla="*/ 3323 w 10000"/>
              <a:gd name="connsiteY3" fmla="*/ 9196 h 9361"/>
              <a:gd name="connsiteX4" fmla="*/ 2654 w 10000"/>
              <a:gd name="connsiteY4" fmla="*/ 9029 h 9361"/>
              <a:gd name="connsiteX5" fmla="*/ 2007 w 10000"/>
              <a:gd name="connsiteY5" fmla="*/ 8866 h 9361"/>
              <a:gd name="connsiteX6" fmla="*/ 1564 w 10000"/>
              <a:gd name="connsiteY6" fmla="*/ 8537 h 9361"/>
              <a:gd name="connsiteX7" fmla="*/ 1118 w 10000"/>
              <a:gd name="connsiteY7" fmla="*/ 8370 h 9361"/>
              <a:gd name="connsiteX8" fmla="*/ 894 w 10000"/>
              <a:gd name="connsiteY8" fmla="*/ 7875 h 9361"/>
              <a:gd name="connsiteX9" fmla="*/ 445 w 10000"/>
              <a:gd name="connsiteY9" fmla="*/ 7547 h 9361"/>
              <a:gd name="connsiteX10" fmla="*/ 220 w 10000"/>
              <a:gd name="connsiteY10" fmla="*/ 7071 h 9361"/>
              <a:gd name="connsiteX11" fmla="*/ 220 w 10000"/>
              <a:gd name="connsiteY11" fmla="*/ 6578 h 9361"/>
              <a:gd name="connsiteX12" fmla="*/ 0 w 10000"/>
              <a:gd name="connsiteY12" fmla="*/ 6083 h 9361"/>
              <a:gd name="connsiteX13" fmla="*/ 0 w 10000"/>
              <a:gd name="connsiteY13" fmla="*/ 5589 h 9361"/>
              <a:gd name="connsiteX14" fmla="*/ 0 w 10000"/>
              <a:gd name="connsiteY14" fmla="*/ 5092 h 9361"/>
              <a:gd name="connsiteX15" fmla="*/ 220 w 10000"/>
              <a:gd name="connsiteY15" fmla="*/ 4268 h 9361"/>
              <a:gd name="connsiteX16" fmla="*/ 220 w 10000"/>
              <a:gd name="connsiteY16" fmla="*/ 4104 h 9361"/>
              <a:gd name="connsiteX17" fmla="*/ 220 w 10000"/>
              <a:gd name="connsiteY17" fmla="*/ 3774 h 9361"/>
              <a:gd name="connsiteX18" fmla="*/ 445 w 10000"/>
              <a:gd name="connsiteY18" fmla="*/ 3464 h 9361"/>
              <a:gd name="connsiteX19" fmla="*/ 445 w 10000"/>
              <a:gd name="connsiteY19" fmla="*/ 3132 h 9361"/>
              <a:gd name="connsiteX20" fmla="*/ 445 w 10000"/>
              <a:gd name="connsiteY20" fmla="*/ 2804 h 9361"/>
              <a:gd name="connsiteX21" fmla="*/ 671 w 10000"/>
              <a:gd name="connsiteY21" fmla="*/ 2307 h 9361"/>
              <a:gd name="connsiteX22" fmla="*/ 671 w 10000"/>
              <a:gd name="connsiteY22" fmla="*/ 1813 h 9361"/>
              <a:gd name="connsiteX23" fmla="*/ 894 w 10000"/>
              <a:gd name="connsiteY23" fmla="*/ 1320 h 9361"/>
              <a:gd name="connsiteX24" fmla="*/ 894 w 10000"/>
              <a:gd name="connsiteY24" fmla="*/ 824 h 9361"/>
              <a:gd name="connsiteX25" fmla="*/ 894 w 10000"/>
              <a:gd name="connsiteY25" fmla="*/ 328 h 9361"/>
              <a:gd name="connsiteX26" fmla="*/ 1118 w 10000"/>
              <a:gd name="connsiteY26" fmla="*/ 0 h 9361"/>
              <a:gd name="connsiteX27" fmla="*/ 2230 w 10000"/>
              <a:gd name="connsiteY27" fmla="*/ 660 h 9361"/>
              <a:gd name="connsiteX28" fmla="*/ 2007 w 10000"/>
              <a:gd name="connsiteY28" fmla="*/ 1154 h 9361"/>
              <a:gd name="connsiteX29" fmla="*/ 1786 w 10000"/>
              <a:gd name="connsiteY29" fmla="*/ 1813 h 9361"/>
              <a:gd name="connsiteX30" fmla="*/ 1564 w 10000"/>
              <a:gd name="connsiteY30" fmla="*/ 2475 h 9361"/>
              <a:gd name="connsiteX31" fmla="*/ 1339 w 10000"/>
              <a:gd name="connsiteY31" fmla="*/ 3132 h 9361"/>
              <a:gd name="connsiteX32" fmla="*/ 1339 w 10000"/>
              <a:gd name="connsiteY32" fmla="*/ 3774 h 9361"/>
              <a:gd name="connsiteX33" fmla="*/ 1339 w 10000"/>
              <a:gd name="connsiteY33" fmla="*/ 4268 h 9361"/>
              <a:gd name="connsiteX34" fmla="*/ 1118 w 10000"/>
              <a:gd name="connsiteY34" fmla="*/ 4928 h 9361"/>
              <a:gd name="connsiteX35" fmla="*/ 1118 w 10000"/>
              <a:gd name="connsiteY35" fmla="*/ 5423 h 9361"/>
              <a:gd name="connsiteX36" fmla="*/ 1118 w 10000"/>
              <a:gd name="connsiteY36" fmla="*/ 5753 h 9361"/>
              <a:gd name="connsiteX37" fmla="*/ 1118 w 10000"/>
              <a:gd name="connsiteY37" fmla="*/ 6248 h 9361"/>
              <a:gd name="connsiteX38" fmla="*/ 1339 w 10000"/>
              <a:gd name="connsiteY38" fmla="*/ 6578 h 9361"/>
              <a:gd name="connsiteX39" fmla="*/ 1339 w 10000"/>
              <a:gd name="connsiteY39" fmla="*/ 6743 h 9361"/>
              <a:gd name="connsiteX40" fmla="*/ 1564 w 10000"/>
              <a:gd name="connsiteY40" fmla="*/ 7071 h 9361"/>
              <a:gd name="connsiteX41" fmla="*/ 1786 w 10000"/>
              <a:gd name="connsiteY41" fmla="*/ 7236 h 9361"/>
              <a:gd name="connsiteX42" fmla="*/ 2007 w 10000"/>
              <a:gd name="connsiteY42" fmla="*/ 7401 h 9361"/>
              <a:gd name="connsiteX43" fmla="*/ 2874 w 10000"/>
              <a:gd name="connsiteY43" fmla="*/ 7710 h 9361"/>
              <a:gd name="connsiteX44" fmla="*/ 3323 w 10000"/>
              <a:gd name="connsiteY44" fmla="*/ 7875 h 9361"/>
              <a:gd name="connsiteX45" fmla="*/ 3767 w 10000"/>
              <a:gd name="connsiteY45" fmla="*/ 7875 h 9361"/>
              <a:gd name="connsiteX46" fmla="*/ 4220 w 10000"/>
              <a:gd name="connsiteY46" fmla="*/ 8041 h 9361"/>
              <a:gd name="connsiteX47" fmla="*/ 4887 w 10000"/>
              <a:gd name="connsiteY47" fmla="*/ 8041 h 9361"/>
              <a:gd name="connsiteX48" fmla="*/ 5332 w 10000"/>
              <a:gd name="connsiteY48" fmla="*/ 7875 h 9361"/>
              <a:gd name="connsiteX49" fmla="*/ 6005 w 10000"/>
              <a:gd name="connsiteY49" fmla="*/ 7875 h 9361"/>
              <a:gd name="connsiteX50" fmla="*/ 6675 w 10000"/>
              <a:gd name="connsiteY50" fmla="*/ 7710 h 9361"/>
              <a:gd name="connsiteX51" fmla="*/ 7122 w 10000"/>
              <a:gd name="connsiteY51" fmla="*/ 7710 h 9361"/>
              <a:gd name="connsiteX52" fmla="*/ 7567 w 10000"/>
              <a:gd name="connsiteY52" fmla="*/ 7401 h 9361"/>
              <a:gd name="connsiteX53" fmla="*/ 7766 w 10000"/>
              <a:gd name="connsiteY53" fmla="*/ 7236 h 9361"/>
              <a:gd name="connsiteX54" fmla="*/ 7986 w 10000"/>
              <a:gd name="connsiteY54" fmla="*/ 6907 h 9361"/>
              <a:gd name="connsiteX55" fmla="*/ 8210 w 10000"/>
              <a:gd name="connsiteY55" fmla="*/ 6578 h 9361"/>
              <a:gd name="connsiteX56" fmla="*/ 8436 w 10000"/>
              <a:gd name="connsiteY56" fmla="*/ 5918 h 9361"/>
              <a:gd name="connsiteX57" fmla="*/ 8436 w 10000"/>
              <a:gd name="connsiteY57" fmla="*/ 5258 h 9361"/>
              <a:gd name="connsiteX58" fmla="*/ 8659 w 10000"/>
              <a:gd name="connsiteY58" fmla="*/ 4928 h 9361"/>
              <a:gd name="connsiteX59" fmla="*/ 8659 w 10000"/>
              <a:gd name="connsiteY59" fmla="*/ 4598 h 9361"/>
              <a:gd name="connsiteX60" fmla="*/ 8659 w 10000"/>
              <a:gd name="connsiteY60" fmla="*/ 4433 h 9361"/>
              <a:gd name="connsiteX61" fmla="*/ 8883 w 10000"/>
              <a:gd name="connsiteY61" fmla="*/ 4268 h 9361"/>
              <a:gd name="connsiteX62" fmla="*/ 8883 w 10000"/>
              <a:gd name="connsiteY62" fmla="*/ 4104 h 9361"/>
              <a:gd name="connsiteX63" fmla="*/ 8883 w 10000"/>
              <a:gd name="connsiteY63" fmla="*/ 3937 h 9361"/>
              <a:gd name="connsiteX64" fmla="*/ 8883 w 10000"/>
              <a:gd name="connsiteY64" fmla="*/ 3937 h 9361"/>
              <a:gd name="connsiteX65" fmla="*/ 9107 w 10000"/>
              <a:gd name="connsiteY65" fmla="*/ 3937 h 9361"/>
              <a:gd name="connsiteX66" fmla="*/ 9107 w 10000"/>
              <a:gd name="connsiteY66" fmla="*/ 3937 h 9361"/>
              <a:gd name="connsiteX67" fmla="*/ 9107 w 10000"/>
              <a:gd name="connsiteY67" fmla="*/ 4104 h 9361"/>
              <a:gd name="connsiteX68" fmla="*/ 9330 w 10000"/>
              <a:gd name="connsiteY68" fmla="*/ 4268 h 9361"/>
              <a:gd name="connsiteX69" fmla="*/ 9330 w 10000"/>
              <a:gd name="connsiteY69" fmla="*/ 4433 h 9361"/>
              <a:gd name="connsiteX70" fmla="*/ 9330 w 10000"/>
              <a:gd name="connsiteY70" fmla="*/ 4763 h 9361"/>
              <a:gd name="connsiteX71" fmla="*/ 9330 w 10000"/>
              <a:gd name="connsiteY71" fmla="*/ 5092 h 9361"/>
              <a:gd name="connsiteX72" fmla="*/ 9330 w 10000"/>
              <a:gd name="connsiteY72" fmla="*/ 5423 h 9361"/>
              <a:gd name="connsiteX73" fmla="*/ 9550 w 10000"/>
              <a:gd name="connsiteY73" fmla="*/ 6083 h 9361"/>
              <a:gd name="connsiteX74" fmla="*/ 9550 w 10000"/>
              <a:gd name="connsiteY74" fmla="*/ 6578 h 9361"/>
              <a:gd name="connsiteX75" fmla="*/ 9778 w 10000"/>
              <a:gd name="connsiteY75" fmla="*/ 7071 h 9361"/>
              <a:gd name="connsiteX76" fmla="*/ 10000 w 10000"/>
              <a:gd name="connsiteY76" fmla="*/ 7401 h 9361"/>
              <a:gd name="connsiteX77" fmla="*/ 10000 w 10000"/>
              <a:gd name="connsiteY77" fmla="*/ 7710 h 9361"/>
              <a:gd name="connsiteX78" fmla="*/ 10000 w 10000"/>
              <a:gd name="connsiteY78" fmla="*/ 7875 h 9361"/>
              <a:gd name="connsiteX79" fmla="*/ 10000 w 10000"/>
              <a:gd name="connsiteY79" fmla="*/ 8041 h 9361"/>
              <a:gd name="connsiteX80" fmla="*/ 9778 w 10000"/>
              <a:gd name="connsiteY80" fmla="*/ 8041 h 9361"/>
              <a:gd name="connsiteX81" fmla="*/ 9550 w 10000"/>
              <a:gd name="connsiteY81" fmla="*/ 8207 h 9361"/>
              <a:gd name="connsiteX82" fmla="*/ 9330 w 10000"/>
              <a:gd name="connsiteY82" fmla="*/ 8370 h 9361"/>
              <a:gd name="connsiteX83" fmla="*/ 9107 w 10000"/>
              <a:gd name="connsiteY83" fmla="*/ 8537 h 9361"/>
              <a:gd name="connsiteX84" fmla="*/ 8659 w 10000"/>
              <a:gd name="connsiteY84" fmla="*/ 8702 h 9361"/>
              <a:gd name="connsiteX85" fmla="*/ 7766 w 10000"/>
              <a:gd name="connsiteY85" fmla="*/ 9029 h 9361"/>
              <a:gd name="connsiteX86" fmla="*/ 6899 w 10000"/>
              <a:gd name="connsiteY86" fmla="*/ 9196 h 9361"/>
              <a:gd name="connsiteX87" fmla="*/ 6231 w 10000"/>
              <a:gd name="connsiteY87" fmla="*/ 9196 h 9361"/>
              <a:gd name="connsiteX88" fmla="*/ 5332 w 10000"/>
              <a:gd name="connsiteY88" fmla="*/ 9361 h 9361"/>
              <a:gd name="connsiteX89" fmla="*/ 5332 w 10000"/>
              <a:gd name="connsiteY89" fmla="*/ 9361 h 9361"/>
              <a:gd name="connsiteX0" fmla="*/ 5332 w 10000"/>
              <a:gd name="connsiteY0" fmla="*/ 9679 h 9679"/>
              <a:gd name="connsiteX1" fmla="*/ 4665 w 10000"/>
              <a:gd name="connsiteY1" fmla="*/ 9679 h 9679"/>
              <a:gd name="connsiteX2" fmla="*/ 3991 w 10000"/>
              <a:gd name="connsiteY2" fmla="*/ 9679 h 9679"/>
              <a:gd name="connsiteX3" fmla="*/ 3323 w 10000"/>
              <a:gd name="connsiteY3" fmla="*/ 9503 h 9679"/>
              <a:gd name="connsiteX4" fmla="*/ 2654 w 10000"/>
              <a:gd name="connsiteY4" fmla="*/ 9324 h 9679"/>
              <a:gd name="connsiteX5" fmla="*/ 2007 w 10000"/>
              <a:gd name="connsiteY5" fmla="*/ 9150 h 9679"/>
              <a:gd name="connsiteX6" fmla="*/ 1564 w 10000"/>
              <a:gd name="connsiteY6" fmla="*/ 8799 h 9679"/>
              <a:gd name="connsiteX7" fmla="*/ 1118 w 10000"/>
              <a:gd name="connsiteY7" fmla="*/ 8620 h 9679"/>
              <a:gd name="connsiteX8" fmla="*/ 894 w 10000"/>
              <a:gd name="connsiteY8" fmla="*/ 8092 h 9679"/>
              <a:gd name="connsiteX9" fmla="*/ 445 w 10000"/>
              <a:gd name="connsiteY9" fmla="*/ 7741 h 9679"/>
              <a:gd name="connsiteX10" fmla="*/ 220 w 10000"/>
              <a:gd name="connsiteY10" fmla="*/ 7233 h 9679"/>
              <a:gd name="connsiteX11" fmla="*/ 220 w 10000"/>
              <a:gd name="connsiteY11" fmla="*/ 6706 h 9679"/>
              <a:gd name="connsiteX12" fmla="*/ 0 w 10000"/>
              <a:gd name="connsiteY12" fmla="*/ 6177 h 9679"/>
              <a:gd name="connsiteX13" fmla="*/ 0 w 10000"/>
              <a:gd name="connsiteY13" fmla="*/ 5650 h 9679"/>
              <a:gd name="connsiteX14" fmla="*/ 0 w 10000"/>
              <a:gd name="connsiteY14" fmla="*/ 5119 h 9679"/>
              <a:gd name="connsiteX15" fmla="*/ 220 w 10000"/>
              <a:gd name="connsiteY15" fmla="*/ 4238 h 9679"/>
              <a:gd name="connsiteX16" fmla="*/ 220 w 10000"/>
              <a:gd name="connsiteY16" fmla="*/ 4063 h 9679"/>
              <a:gd name="connsiteX17" fmla="*/ 220 w 10000"/>
              <a:gd name="connsiteY17" fmla="*/ 3711 h 9679"/>
              <a:gd name="connsiteX18" fmla="*/ 445 w 10000"/>
              <a:gd name="connsiteY18" fmla="*/ 3379 h 9679"/>
              <a:gd name="connsiteX19" fmla="*/ 445 w 10000"/>
              <a:gd name="connsiteY19" fmla="*/ 3025 h 9679"/>
              <a:gd name="connsiteX20" fmla="*/ 445 w 10000"/>
              <a:gd name="connsiteY20" fmla="*/ 2674 h 9679"/>
              <a:gd name="connsiteX21" fmla="*/ 671 w 10000"/>
              <a:gd name="connsiteY21" fmla="*/ 2143 h 9679"/>
              <a:gd name="connsiteX22" fmla="*/ 671 w 10000"/>
              <a:gd name="connsiteY22" fmla="*/ 1616 h 9679"/>
              <a:gd name="connsiteX23" fmla="*/ 894 w 10000"/>
              <a:gd name="connsiteY23" fmla="*/ 1089 h 9679"/>
              <a:gd name="connsiteX24" fmla="*/ 894 w 10000"/>
              <a:gd name="connsiteY24" fmla="*/ 559 h 9679"/>
              <a:gd name="connsiteX25" fmla="*/ 894 w 10000"/>
              <a:gd name="connsiteY25" fmla="*/ 29 h 9679"/>
              <a:gd name="connsiteX26" fmla="*/ 2230 w 10000"/>
              <a:gd name="connsiteY26" fmla="*/ 384 h 9679"/>
              <a:gd name="connsiteX27" fmla="*/ 2007 w 10000"/>
              <a:gd name="connsiteY27" fmla="*/ 912 h 9679"/>
              <a:gd name="connsiteX28" fmla="*/ 1786 w 10000"/>
              <a:gd name="connsiteY28" fmla="*/ 1616 h 9679"/>
              <a:gd name="connsiteX29" fmla="*/ 1564 w 10000"/>
              <a:gd name="connsiteY29" fmla="*/ 2323 h 9679"/>
              <a:gd name="connsiteX30" fmla="*/ 1339 w 10000"/>
              <a:gd name="connsiteY30" fmla="*/ 3025 h 9679"/>
              <a:gd name="connsiteX31" fmla="*/ 1339 w 10000"/>
              <a:gd name="connsiteY31" fmla="*/ 3711 h 9679"/>
              <a:gd name="connsiteX32" fmla="*/ 1339 w 10000"/>
              <a:gd name="connsiteY32" fmla="*/ 4238 h 9679"/>
              <a:gd name="connsiteX33" fmla="*/ 1118 w 10000"/>
              <a:gd name="connsiteY33" fmla="*/ 4943 h 9679"/>
              <a:gd name="connsiteX34" fmla="*/ 1118 w 10000"/>
              <a:gd name="connsiteY34" fmla="*/ 5472 h 9679"/>
              <a:gd name="connsiteX35" fmla="*/ 1118 w 10000"/>
              <a:gd name="connsiteY35" fmla="*/ 5825 h 9679"/>
              <a:gd name="connsiteX36" fmla="*/ 1118 w 10000"/>
              <a:gd name="connsiteY36" fmla="*/ 6354 h 9679"/>
              <a:gd name="connsiteX37" fmla="*/ 1339 w 10000"/>
              <a:gd name="connsiteY37" fmla="*/ 6706 h 9679"/>
              <a:gd name="connsiteX38" fmla="*/ 1339 w 10000"/>
              <a:gd name="connsiteY38" fmla="*/ 6882 h 9679"/>
              <a:gd name="connsiteX39" fmla="*/ 1564 w 10000"/>
              <a:gd name="connsiteY39" fmla="*/ 7233 h 9679"/>
              <a:gd name="connsiteX40" fmla="*/ 1786 w 10000"/>
              <a:gd name="connsiteY40" fmla="*/ 7409 h 9679"/>
              <a:gd name="connsiteX41" fmla="*/ 2007 w 10000"/>
              <a:gd name="connsiteY41" fmla="*/ 7585 h 9679"/>
              <a:gd name="connsiteX42" fmla="*/ 2874 w 10000"/>
              <a:gd name="connsiteY42" fmla="*/ 7915 h 9679"/>
              <a:gd name="connsiteX43" fmla="*/ 3323 w 10000"/>
              <a:gd name="connsiteY43" fmla="*/ 8092 h 9679"/>
              <a:gd name="connsiteX44" fmla="*/ 3767 w 10000"/>
              <a:gd name="connsiteY44" fmla="*/ 8092 h 9679"/>
              <a:gd name="connsiteX45" fmla="*/ 4220 w 10000"/>
              <a:gd name="connsiteY45" fmla="*/ 8269 h 9679"/>
              <a:gd name="connsiteX46" fmla="*/ 4887 w 10000"/>
              <a:gd name="connsiteY46" fmla="*/ 8269 h 9679"/>
              <a:gd name="connsiteX47" fmla="*/ 5332 w 10000"/>
              <a:gd name="connsiteY47" fmla="*/ 8092 h 9679"/>
              <a:gd name="connsiteX48" fmla="*/ 6005 w 10000"/>
              <a:gd name="connsiteY48" fmla="*/ 8092 h 9679"/>
              <a:gd name="connsiteX49" fmla="*/ 6675 w 10000"/>
              <a:gd name="connsiteY49" fmla="*/ 7915 h 9679"/>
              <a:gd name="connsiteX50" fmla="*/ 7122 w 10000"/>
              <a:gd name="connsiteY50" fmla="*/ 7915 h 9679"/>
              <a:gd name="connsiteX51" fmla="*/ 7567 w 10000"/>
              <a:gd name="connsiteY51" fmla="*/ 7585 h 9679"/>
              <a:gd name="connsiteX52" fmla="*/ 7766 w 10000"/>
              <a:gd name="connsiteY52" fmla="*/ 7409 h 9679"/>
              <a:gd name="connsiteX53" fmla="*/ 7986 w 10000"/>
              <a:gd name="connsiteY53" fmla="*/ 7057 h 9679"/>
              <a:gd name="connsiteX54" fmla="*/ 8210 w 10000"/>
              <a:gd name="connsiteY54" fmla="*/ 6706 h 9679"/>
              <a:gd name="connsiteX55" fmla="*/ 8436 w 10000"/>
              <a:gd name="connsiteY55" fmla="*/ 6001 h 9679"/>
              <a:gd name="connsiteX56" fmla="*/ 8436 w 10000"/>
              <a:gd name="connsiteY56" fmla="*/ 5296 h 9679"/>
              <a:gd name="connsiteX57" fmla="*/ 8659 w 10000"/>
              <a:gd name="connsiteY57" fmla="*/ 4943 h 9679"/>
              <a:gd name="connsiteX58" fmla="*/ 8659 w 10000"/>
              <a:gd name="connsiteY58" fmla="*/ 4591 h 9679"/>
              <a:gd name="connsiteX59" fmla="*/ 8659 w 10000"/>
              <a:gd name="connsiteY59" fmla="*/ 4415 h 9679"/>
              <a:gd name="connsiteX60" fmla="*/ 8883 w 10000"/>
              <a:gd name="connsiteY60" fmla="*/ 4238 h 9679"/>
              <a:gd name="connsiteX61" fmla="*/ 8883 w 10000"/>
              <a:gd name="connsiteY61" fmla="*/ 4063 h 9679"/>
              <a:gd name="connsiteX62" fmla="*/ 8883 w 10000"/>
              <a:gd name="connsiteY62" fmla="*/ 3885 h 9679"/>
              <a:gd name="connsiteX63" fmla="*/ 8883 w 10000"/>
              <a:gd name="connsiteY63" fmla="*/ 3885 h 9679"/>
              <a:gd name="connsiteX64" fmla="*/ 9107 w 10000"/>
              <a:gd name="connsiteY64" fmla="*/ 3885 h 9679"/>
              <a:gd name="connsiteX65" fmla="*/ 9107 w 10000"/>
              <a:gd name="connsiteY65" fmla="*/ 3885 h 9679"/>
              <a:gd name="connsiteX66" fmla="*/ 9107 w 10000"/>
              <a:gd name="connsiteY66" fmla="*/ 4063 h 9679"/>
              <a:gd name="connsiteX67" fmla="*/ 9330 w 10000"/>
              <a:gd name="connsiteY67" fmla="*/ 4238 h 9679"/>
              <a:gd name="connsiteX68" fmla="*/ 9330 w 10000"/>
              <a:gd name="connsiteY68" fmla="*/ 4415 h 9679"/>
              <a:gd name="connsiteX69" fmla="*/ 9330 w 10000"/>
              <a:gd name="connsiteY69" fmla="*/ 4767 h 9679"/>
              <a:gd name="connsiteX70" fmla="*/ 9330 w 10000"/>
              <a:gd name="connsiteY70" fmla="*/ 5119 h 9679"/>
              <a:gd name="connsiteX71" fmla="*/ 9330 w 10000"/>
              <a:gd name="connsiteY71" fmla="*/ 5472 h 9679"/>
              <a:gd name="connsiteX72" fmla="*/ 9550 w 10000"/>
              <a:gd name="connsiteY72" fmla="*/ 6177 h 9679"/>
              <a:gd name="connsiteX73" fmla="*/ 9550 w 10000"/>
              <a:gd name="connsiteY73" fmla="*/ 6706 h 9679"/>
              <a:gd name="connsiteX74" fmla="*/ 9778 w 10000"/>
              <a:gd name="connsiteY74" fmla="*/ 7233 h 9679"/>
              <a:gd name="connsiteX75" fmla="*/ 10000 w 10000"/>
              <a:gd name="connsiteY75" fmla="*/ 7585 h 9679"/>
              <a:gd name="connsiteX76" fmla="*/ 10000 w 10000"/>
              <a:gd name="connsiteY76" fmla="*/ 7915 h 9679"/>
              <a:gd name="connsiteX77" fmla="*/ 10000 w 10000"/>
              <a:gd name="connsiteY77" fmla="*/ 8092 h 9679"/>
              <a:gd name="connsiteX78" fmla="*/ 10000 w 10000"/>
              <a:gd name="connsiteY78" fmla="*/ 8269 h 9679"/>
              <a:gd name="connsiteX79" fmla="*/ 9778 w 10000"/>
              <a:gd name="connsiteY79" fmla="*/ 8269 h 9679"/>
              <a:gd name="connsiteX80" fmla="*/ 9550 w 10000"/>
              <a:gd name="connsiteY80" fmla="*/ 8446 h 9679"/>
              <a:gd name="connsiteX81" fmla="*/ 9330 w 10000"/>
              <a:gd name="connsiteY81" fmla="*/ 8620 h 9679"/>
              <a:gd name="connsiteX82" fmla="*/ 9107 w 10000"/>
              <a:gd name="connsiteY82" fmla="*/ 8799 h 9679"/>
              <a:gd name="connsiteX83" fmla="*/ 8659 w 10000"/>
              <a:gd name="connsiteY83" fmla="*/ 8975 h 9679"/>
              <a:gd name="connsiteX84" fmla="*/ 7766 w 10000"/>
              <a:gd name="connsiteY84" fmla="*/ 9324 h 9679"/>
              <a:gd name="connsiteX85" fmla="*/ 6899 w 10000"/>
              <a:gd name="connsiteY85" fmla="*/ 9503 h 9679"/>
              <a:gd name="connsiteX86" fmla="*/ 6231 w 10000"/>
              <a:gd name="connsiteY86" fmla="*/ 9503 h 9679"/>
              <a:gd name="connsiteX87" fmla="*/ 5332 w 10000"/>
              <a:gd name="connsiteY87" fmla="*/ 9679 h 9679"/>
              <a:gd name="connsiteX88" fmla="*/ 5332 w 10000"/>
              <a:gd name="connsiteY88" fmla="*/ 9679 h 9679"/>
              <a:gd name="connsiteX0" fmla="*/ 5332 w 10000"/>
              <a:gd name="connsiteY0" fmla="*/ 9603 h 9603"/>
              <a:gd name="connsiteX1" fmla="*/ 4665 w 10000"/>
              <a:gd name="connsiteY1" fmla="*/ 9603 h 9603"/>
              <a:gd name="connsiteX2" fmla="*/ 3991 w 10000"/>
              <a:gd name="connsiteY2" fmla="*/ 9603 h 9603"/>
              <a:gd name="connsiteX3" fmla="*/ 3323 w 10000"/>
              <a:gd name="connsiteY3" fmla="*/ 9421 h 9603"/>
              <a:gd name="connsiteX4" fmla="*/ 2654 w 10000"/>
              <a:gd name="connsiteY4" fmla="*/ 9236 h 9603"/>
              <a:gd name="connsiteX5" fmla="*/ 2007 w 10000"/>
              <a:gd name="connsiteY5" fmla="*/ 9056 h 9603"/>
              <a:gd name="connsiteX6" fmla="*/ 1564 w 10000"/>
              <a:gd name="connsiteY6" fmla="*/ 8694 h 9603"/>
              <a:gd name="connsiteX7" fmla="*/ 1118 w 10000"/>
              <a:gd name="connsiteY7" fmla="*/ 8509 h 9603"/>
              <a:gd name="connsiteX8" fmla="*/ 894 w 10000"/>
              <a:gd name="connsiteY8" fmla="*/ 7963 h 9603"/>
              <a:gd name="connsiteX9" fmla="*/ 445 w 10000"/>
              <a:gd name="connsiteY9" fmla="*/ 7601 h 9603"/>
              <a:gd name="connsiteX10" fmla="*/ 220 w 10000"/>
              <a:gd name="connsiteY10" fmla="*/ 7076 h 9603"/>
              <a:gd name="connsiteX11" fmla="*/ 220 w 10000"/>
              <a:gd name="connsiteY11" fmla="*/ 6531 h 9603"/>
              <a:gd name="connsiteX12" fmla="*/ 0 w 10000"/>
              <a:gd name="connsiteY12" fmla="*/ 5985 h 9603"/>
              <a:gd name="connsiteX13" fmla="*/ 0 w 10000"/>
              <a:gd name="connsiteY13" fmla="*/ 5440 h 9603"/>
              <a:gd name="connsiteX14" fmla="*/ 0 w 10000"/>
              <a:gd name="connsiteY14" fmla="*/ 4892 h 9603"/>
              <a:gd name="connsiteX15" fmla="*/ 220 w 10000"/>
              <a:gd name="connsiteY15" fmla="*/ 3982 h 9603"/>
              <a:gd name="connsiteX16" fmla="*/ 220 w 10000"/>
              <a:gd name="connsiteY16" fmla="*/ 3801 h 9603"/>
              <a:gd name="connsiteX17" fmla="*/ 220 w 10000"/>
              <a:gd name="connsiteY17" fmla="*/ 3437 h 9603"/>
              <a:gd name="connsiteX18" fmla="*/ 445 w 10000"/>
              <a:gd name="connsiteY18" fmla="*/ 3094 h 9603"/>
              <a:gd name="connsiteX19" fmla="*/ 445 w 10000"/>
              <a:gd name="connsiteY19" fmla="*/ 2728 h 9603"/>
              <a:gd name="connsiteX20" fmla="*/ 445 w 10000"/>
              <a:gd name="connsiteY20" fmla="*/ 2366 h 9603"/>
              <a:gd name="connsiteX21" fmla="*/ 671 w 10000"/>
              <a:gd name="connsiteY21" fmla="*/ 1817 h 9603"/>
              <a:gd name="connsiteX22" fmla="*/ 671 w 10000"/>
              <a:gd name="connsiteY22" fmla="*/ 1273 h 9603"/>
              <a:gd name="connsiteX23" fmla="*/ 894 w 10000"/>
              <a:gd name="connsiteY23" fmla="*/ 728 h 9603"/>
              <a:gd name="connsiteX24" fmla="*/ 894 w 10000"/>
              <a:gd name="connsiteY24" fmla="*/ 181 h 9603"/>
              <a:gd name="connsiteX25" fmla="*/ 2230 w 10000"/>
              <a:gd name="connsiteY25" fmla="*/ 0 h 9603"/>
              <a:gd name="connsiteX26" fmla="*/ 2007 w 10000"/>
              <a:gd name="connsiteY26" fmla="*/ 545 h 9603"/>
              <a:gd name="connsiteX27" fmla="*/ 1786 w 10000"/>
              <a:gd name="connsiteY27" fmla="*/ 1273 h 9603"/>
              <a:gd name="connsiteX28" fmla="*/ 1564 w 10000"/>
              <a:gd name="connsiteY28" fmla="*/ 2003 h 9603"/>
              <a:gd name="connsiteX29" fmla="*/ 1339 w 10000"/>
              <a:gd name="connsiteY29" fmla="*/ 2728 h 9603"/>
              <a:gd name="connsiteX30" fmla="*/ 1339 w 10000"/>
              <a:gd name="connsiteY30" fmla="*/ 3437 h 9603"/>
              <a:gd name="connsiteX31" fmla="*/ 1339 w 10000"/>
              <a:gd name="connsiteY31" fmla="*/ 3982 h 9603"/>
              <a:gd name="connsiteX32" fmla="*/ 1118 w 10000"/>
              <a:gd name="connsiteY32" fmla="*/ 4710 h 9603"/>
              <a:gd name="connsiteX33" fmla="*/ 1118 w 10000"/>
              <a:gd name="connsiteY33" fmla="*/ 5256 h 9603"/>
              <a:gd name="connsiteX34" fmla="*/ 1118 w 10000"/>
              <a:gd name="connsiteY34" fmla="*/ 5621 h 9603"/>
              <a:gd name="connsiteX35" fmla="*/ 1118 w 10000"/>
              <a:gd name="connsiteY35" fmla="*/ 6168 h 9603"/>
              <a:gd name="connsiteX36" fmla="*/ 1339 w 10000"/>
              <a:gd name="connsiteY36" fmla="*/ 6531 h 9603"/>
              <a:gd name="connsiteX37" fmla="*/ 1339 w 10000"/>
              <a:gd name="connsiteY37" fmla="*/ 6713 h 9603"/>
              <a:gd name="connsiteX38" fmla="*/ 1564 w 10000"/>
              <a:gd name="connsiteY38" fmla="*/ 7076 h 9603"/>
              <a:gd name="connsiteX39" fmla="*/ 1786 w 10000"/>
              <a:gd name="connsiteY39" fmla="*/ 7258 h 9603"/>
              <a:gd name="connsiteX40" fmla="*/ 2007 w 10000"/>
              <a:gd name="connsiteY40" fmla="*/ 7440 h 9603"/>
              <a:gd name="connsiteX41" fmla="*/ 2874 w 10000"/>
              <a:gd name="connsiteY41" fmla="*/ 7780 h 9603"/>
              <a:gd name="connsiteX42" fmla="*/ 3323 w 10000"/>
              <a:gd name="connsiteY42" fmla="*/ 7963 h 9603"/>
              <a:gd name="connsiteX43" fmla="*/ 3767 w 10000"/>
              <a:gd name="connsiteY43" fmla="*/ 7963 h 9603"/>
              <a:gd name="connsiteX44" fmla="*/ 4220 w 10000"/>
              <a:gd name="connsiteY44" fmla="*/ 8146 h 9603"/>
              <a:gd name="connsiteX45" fmla="*/ 4887 w 10000"/>
              <a:gd name="connsiteY45" fmla="*/ 8146 h 9603"/>
              <a:gd name="connsiteX46" fmla="*/ 5332 w 10000"/>
              <a:gd name="connsiteY46" fmla="*/ 7963 h 9603"/>
              <a:gd name="connsiteX47" fmla="*/ 6005 w 10000"/>
              <a:gd name="connsiteY47" fmla="*/ 7963 h 9603"/>
              <a:gd name="connsiteX48" fmla="*/ 6675 w 10000"/>
              <a:gd name="connsiteY48" fmla="*/ 7780 h 9603"/>
              <a:gd name="connsiteX49" fmla="*/ 7122 w 10000"/>
              <a:gd name="connsiteY49" fmla="*/ 7780 h 9603"/>
              <a:gd name="connsiteX50" fmla="*/ 7567 w 10000"/>
              <a:gd name="connsiteY50" fmla="*/ 7440 h 9603"/>
              <a:gd name="connsiteX51" fmla="*/ 7766 w 10000"/>
              <a:gd name="connsiteY51" fmla="*/ 7258 h 9603"/>
              <a:gd name="connsiteX52" fmla="*/ 7986 w 10000"/>
              <a:gd name="connsiteY52" fmla="*/ 6894 h 9603"/>
              <a:gd name="connsiteX53" fmla="*/ 8210 w 10000"/>
              <a:gd name="connsiteY53" fmla="*/ 6531 h 9603"/>
              <a:gd name="connsiteX54" fmla="*/ 8436 w 10000"/>
              <a:gd name="connsiteY54" fmla="*/ 5803 h 9603"/>
              <a:gd name="connsiteX55" fmla="*/ 8436 w 10000"/>
              <a:gd name="connsiteY55" fmla="*/ 5075 h 9603"/>
              <a:gd name="connsiteX56" fmla="*/ 8659 w 10000"/>
              <a:gd name="connsiteY56" fmla="*/ 4710 h 9603"/>
              <a:gd name="connsiteX57" fmla="*/ 8659 w 10000"/>
              <a:gd name="connsiteY57" fmla="*/ 4346 h 9603"/>
              <a:gd name="connsiteX58" fmla="*/ 8659 w 10000"/>
              <a:gd name="connsiteY58" fmla="*/ 4164 h 9603"/>
              <a:gd name="connsiteX59" fmla="*/ 8883 w 10000"/>
              <a:gd name="connsiteY59" fmla="*/ 3982 h 9603"/>
              <a:gd name="connsiteX60" fmla="*/ 8883 w 10000"/>
              <a:gd name="connsiteY60" fmla="*/ 3801 h 9603"/>
              <a:gd name="connsiteX61" fmla="*/ 8883 w 10000"/>
              <a:gd name="connsiteY61" fmla="*/ 3617 h 9603"/>
              <a:gd name="connsiteX62" fmla="*/ 8883 w 10000"/>
              <a:gd name="connsiteY62" fmla="*/ 3617 h 9603"/>
              <a:gd name="connsiteX63" fmla="*/ 9107 w 10000"/>
              <a:gd name="connsiteY63" fmla="*/ 3617 h 9603"/>
              <a:gd name="connsiteX64" fmla="*/ 9107 w 10000"/>
              <a:gd name="connsiteY64" fmla="*/ 3617 h 9603"/>
              <a:gd name="connsiteX65" fmla="*/ 9107 w 10000"/>
              <a:gd name="connsiteY65" fmla="*/ 3801 h 9603"/>
              <a:gd name="connsiteX66" fmla="*/ 9330 w 10000"/>
              <a:gd name="connsiteY66" fmla="*/ 3982 h 9603"/>
              <a:gd name="connsiteX67" fmla="*/ 9330 w 10000"/>
              <a:gd name="connsiteY67" fmla="*/ 4164 h 9603"/>
              <a:gd name="connsiteX68" fmla="*/ 9330 w 10000"/>
              <a:gd name="connsiteY68" fmla="*/ 4528 h 9603"/>
              <a:gd name="connsiteX69" fmla="*/ 9330 w 10000"/>
              <a:gd name="connsiteY69" fmla="*/ 4892 h 9603"/>
              <a:gd name="connsiteX70" fmla="*/ 9330 w 10000"/>
              <a:gd name="connsiteY70" fmla="*/ 5256 h 9603"/>
              <a:gd name="connsiteX71" fmla="*/ 9550 w 10000"/>
              <a:gd name="connsiteY71" fmla="*/ 5985 h 9603"/>
              <a:gd name="connsiteX72" fmla="*/ 9550 w 10000"/>
              <a:gd name="connsiteY72" fmla="*/ 6531 h 9603"/>
              <a:gd name="connsiteX73" fmla="*/ 9778 w 10000"/>
              <a:gd name="connsiteY73" fmla="*/ 7076 h 9603"/>
              <a:gd name="connsiteX74" fmla="*/ 10000 w 10000"/>
              <a:gd name="connsiteY74" fmla="*/ 7440 h 9603"/>
              <a:gd name="connsiteX75" fmla="*/ 10000 w 10000"/>
              <a:gd name="connsiteY75" fmla="*/ 7780 h 9603"/>
              <a:gd name="connsiteX76" fmla="*/ 10000 w 10000"/>
              <a:gd name="connsiteY76" fmla="*/ 7963 h 9603"/>
              <a:gd name="connsiteX77" fmla="*/ 10000 w 10000"/>
              <a:gd name="connsiteY77" fmla="*/ 8146 h 9603"/>
              <a:gd name="connsiteX78" fmla="*/ 9778 w 10000"/>
              <a:gd name="connsiteY78" fmla="*/ 8146 h 9603"/>
              <a:gd name="connsiteX79" fmla="*/ 9550 w 10000"/>
              <a:gd name="connsiteY79" fmla="*/ 8329 h 9603"/>
              <a:gd name="connsiteX80" fmla="*/ 9330 w 10000"/>
              <a:gd name="connsiteY80" fmla="*/ 8509 h 9603"/>
              <a:gd name="connsiteX81" fmla="*/ 9107 w 10000"/>
              <a:gd name="connsiteY81" fmla="*/ 8694 h 9603"/>
              <a:gd name="connsiteX82" fmla="*/ 8659 w 10000"/>
              <a:gd name="connsiteY82" fmla="*/ 8876 h 9603"/>
              <a:gd name="connsiteX83" fmla="*/ 7766 w 10000"/>
              <a:gd name="connsiteY83" fmla="*/ 9236 h 9603"/>
              <a:gd name="connsiteX84" fmla="*/ 6899 w 10000"/>
              <a:gd name="connsiteY84" fmla="*/ 9421 h 9603"/>
              <a:gd name="connsiteX85" fmla="*/ 6231 w 10000"/>
              <a:gd name="connsiteY85" fmla="*/ 9421 h 9603"/>
              <a:gd name="connsiteX86" fmla="*/ 5332 w 10000"/>
              <a:gd name="connsiteY86" fmla="*/ 9603 h 9603"/>
              <a:gd name="connsiteX87" fmla="*/ 5332 w 10000"/>
              <a:gd name="connsiteY87" fmla="*/ 9603 h 9603"/>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10 h 10000"/>
              <a:gd name="connsiteX4" fmla="*/ 2654 w 10000"/>
              <a:gd name="connsiteY4" fmla="*/ 9618 h 10000"/>
              <a:gd name="connsiteX5" fmla="*/ 2007 w 10000"/>
              <a:gd name="connsiteY5" fmla="*/ 9430 h 10000"/>
              <a:gd name="connsiteX6" fmla="*/ 1564 w 10000"/>
              <a:gd name="connsiteY6" fmla="*/ 9053 h 10000"/>
              <a:gd name="connsiteX7" fmla="*/ 1118 w 10000"/>
              <a:gd name="connsiteY7" fmla="*/ 8861 h 10000"/>
              <a:gd name="connsiteX8" fmla="*/ 894 w 10000"/>
              <a:gd name="connsiteY8" fmla="*/ 8292 h 10000"/>
              <a:gd name="connsiteX9" fmla="*/ 445 w 10000"/>
              <a:gd name="connsiteY9" fmla="*/ 7915 h 10000"/>
              <a:gd name="connsiteX10" fmla="*/ 220 w 10000"/>
              <a:gd name="connsiteY10" fmla="*/ 7369 h 10000"/>
              <a:gd name="connsiteX11" fmla="*/ 220 w 10000"/>
              <a:gd name="connsiteY11" fmla="*/ 6801 h 10000"/>
              <a:gd name="connsiteX12" fmla="*/ 0 w 10000"/>
              <a:gd name="connsiteY12" fmla="*/ 6232 h 10000"/>
              <a:gd name="connsiteX13" fmla="*/ 0 w 10000"/>
              <a:gd name="connsiteY13" fmla="*/ 5665 h 10000"/>
              <a:gd name="connsiteX14" fmla="*/ 0 w 10000"/>
              <a:gd name="connsiteY14" fmla="*/ 5094 h 10000"/>
              <a:gd name="connsiteX15" fmla="*/ 220 w 10000"/>
              <a:gd name="connsiteY15" fmla="*/ 4147 h 10000"/>
              <a:gd name="connsiteX16" fmla="*/ 220 w 10000"/>
              <a:gd name="connsiteY16" fmla="*/ 3958 h 10000"/>
              <a:gd name="connsiteX17" fmla="*/ 220 w 10000"/>
              <a:gd name="connsiteY17" fmla="*/ 3579 h 10000"/>
              <a:gd name="connsiteX18" fmla="*/ 445 w 10000"/>
              <a:gd name="connsiteY18" fmla="*/ 3222 h 10000"/>
              <a:gd name="connsiteX19" fmla="*/ 445 w 10000"/>
              <a:gd name="connsiteY19" fmla="*/ 2841 h 10000"/>
              <a:gd name="connsiteX20" fmla="*/ 445 w 10000"/>
              <a:gd name="connsiteY20" fmla="*/ 2464 h 10000"/>
              <a:gd name="connsiteX21" fmla="*/ 671 w 10000"/>
              <a:gd name="connsiteY21" fmla="*/ 1892 h 10000"/>
              <a:gd name="connsiteX22" fmla="*/ 671 w 10000"/>
              <a:gd name="connsiteY22" fmla="*/ 1326 h 10000"/>
              <a:gd name="connsiteX23" fmla="*/ 894 w 10000"/>
              <a:gd name="connsiteY23" fmla="*/ 758 h 10000"/>
              <a:gd name="connsiteX24" fmla="*/ 2230 w 10000"/>
              <a:gd name="connsiteY24" fmla="*/ 0 h 10000"/>
              <a:gd name="connsiteX25" fmla="*/ 2007 w 10000"/>
              <a:gd name="connsiteY25" fmla="*/ 568 h 10000"/>
              <a:gd name="connsiteX26" fmla="*/ 1786 w 10000"/>
              <a:gd name="connsiteY26" fmla="*/ 1326 h 10000"/>
              <a:gd name="connsiteX27" fmla="*/ 1564 w 10000"/>
              <a:gd name="connsiteY27" fmla="*/ 2086 h 10000"/>
              <a:gd name="connsiteX28" fmla="*/ 1339 w 10000"/>
              <a:gd name="connsiteY28" fmla="*/ 2841 h 10000"/>
              <a:gd name="connsiteX29" fmla="*/ 1339 w 10000"/>
              <a:gd name="connsiteY29" fmla="*/ 3579 h 10000"/>
              <a:gd name="connsiteX30" fmla="*/ 1339 w 10000"/>
              <a:gd name="connsiteY30" fmla="*/ 4147 h 10000"/>
              <a:gd name="connsiteX31" fmla="*/ 1118 w 10000"/>
              <a:gd name="connsiteY31" fmla="*/ 4905 h 10000"/>
              <a:gd name="connsiteX32" fmla="*/ 1118 w 10000"/>
              <a:gd name="connsiteY32" fmla="*/ 5473 h 10000"/>
              <a:gd name="connsiteX33" fmla="*/ 1118 w 10000"/>
              <a:gd name="connsiteY33" fmla="*/ 5853 h 10000"/>
              <a:gd name="connsiteX34" fmla="*/ 1118 w 10000"/>
              <a:gd name="connsiteY34" fmla="*/ 6423 h 10000"/>
              <a:gd name="connsiteX35" fmla="*/ 1339 w 10000"/>
              <a:gd name="connsiteY35" fmla="*/ 6801 h 10000"/>
              <a:gd name="connsiteX36" fmla="*/ 1339 w 10000"/>
              <a:gd name="connsiteY36" fmla="*/ 6991 h 10000"/>
              <a:gd name="connsiteX37" fmla="*/ 1564 w 10000"/>
              <a:gd name="connsiteY37" fmla="*/ 7369 h 10000"/>
              <a:gd name="connsiteX38" fmla="*/ 1786 w 10000"/>
              <a:gd name="connsiteY38" fmla="*/ 7558 h 10000"/>
              <a:gd name="connsiteX39" fmla="*/ 2007 w 10000"/>
              <a:gd name="connsiteY39" fmla="*/ 7748 h 10000"/>
              <a:gd name="connsiteX40" fmla="*/ 2874 w 10000"/>
              <a:gd name="connsiteY40" fmla="*/ 8102 h 10000"/>
              <a:gd name="connsiteX41" fmla="*/ 3323 w 10000"/>
              <a:gd name="connsiteY41" fmla="*/ 8292 h 10000"/>
              <a:gd name="connsiteX42" fmla="*/ 3767 w 10000"/>
              <a:gd name="connsiteY42" fmla="*/ 8292 h 10000"/>
              <a:gd name="connsiteX43" fmla="*/ 4220 w 10000"/>
              <a:gd name="connsiteY43" fmla="*/ 8483 h 10000"/>
              <a:gd name="connsiteX44" fmla="*/ 4887 w 10000"/>
              <a:gd name="connsiteY44" fmla="*/ 8483 h 10000"/>
              <a:gd name="connsiteX45" fmla="*/ 5332 w 10000"/>
              <a:gd name="connsiteY45" fmla="*/ 8292 h 10000"/>
              <a:gd name="connsiteX46" fmla="*/ 6005 w 10000"/>
              <a:gd name="connsiteY46" fmla="*/ 8292 h 10000"/>
              <a:gd name="connsiteX47" fmla="*/ 6675 w 10000"/>
              <a:gd name="connsiteY47" fmla="*/ 8102 h 10000"/>
              <a:gd name="connsiteX48" fmla="*/ 7122 w 10000"/>
              <a:gd name="connsiteY48" fmla="*/ 8102 h 10000"/>
              <a:gd name="connsiteX49" fmla="*/ 7567 w 10000"/>
              <a:gd name="connsiteY49" fmla="*/ 7748 h 10000"/>
              <a:gd name="connsiteX50" fmla="*/ 7766 w 10000"/>
              <a:gd name="connsiteY50" fmla="*/ 7558 h 10000"/>
              <a:gd name="connsiteX51" fmla="*/ 7986 w 10000"/>
              <a:gd name="connsiteY51" fmla="*/ 7179 h 10000"/>
              <a:gd name="connsiteX52" fmla="*/ 8210 w 10000"/>
              <a:gd name="connsiteY52" fmla="*/ 6801 h 10000"/>
              <a:gd name="connsiteX53" fmla="*/ 8436 w 10000"/>
              <a:gd name="connsiteY53" fmla="*/ 6043 h 10000"/>
              <a:gd name="connsiteX54" fmla="*/ 8436 w 10000"/>
              <a:gd name="connsiteY54" fmla="*/ 5285 h 10000"/>
              <a:gd name="connsiteX55" fmla="*/ 8659 w 10000"/>
              <a:gd name="connsiteY55" fmla="*/ 4905 h 10000"/>
              <a:gd name="connsiteX56" fmla="*/ 8659 w 10000"/>
              <a:gd name="connsiteY56" fmla="*/ 4526 h 10000"/>
              <a:gd name="connsiteX57" fmla="*/ 8659 w 10000"/>
              <a:gd name="connsiteY57" fmla="*/ 4336 h 10000"/>
              <a:gd name="connsiteX58" fmla="*/ 8883 w 10000"/>
              <a:gd name="connsiteY58" fmla="*/ 4147 h 10000"/>
              <a:gd name="connsiteX59" fmla="*/ 8883 w 10000"/>
              <a:gd name="connsiteY59" fmla="*/ 3958 h 10000"/>
              <a:gd name="connsiteX60" fmla="*/ 8883 w 10000"/>
              <a:gd name="connsiteY60" fmla="*/ 3767 h 10000"/>
              <a:gd name="connsiteX61" fmla="*/ 8883 w 10000"/>
              <a:gd name="connsiteY61" fmla="*/ 3767 h 10000"/>
              <a:gd name="connsiteX62" fmla="*/ 9107 w 10000"/>
              <a:gd name="connsiteY62" fmla="*/ 3767 h 10000"/>
              <a:gd name="connsiteX63" fmla="*/ 9107 w 10000"/>
              <a:gd name="connsiteY63" fmla="*/ 3767 h 10000"/>
              <a:gd name="connsiteX64" fmla="*/ 9107 w 10000"/>
              <a:gd name="connsiteY64" fmla="*/ 3958 h 10000"/>
              <a:gd name="connsiteX65" fmla="*/ 9330 w 10000"/>
              <a:gd name="connsiteY65" fmla="*/ 4147 h 10000"/>
              <a:gd name="connsiteX66" fmla="*/ 9330 w 10000"/>
              <a:gd name="connsiteY66" fmla="*/ 4336 h 10000"/>
              <a:gd name="connsiteX67" fmla="*/ 9330 w 10000"/>
              <a:gd name="connsiteY67" fmla="*/ 4715 h 10000"/>
              <a:gd name="connsiteX68" fmla="*/ 9330 w 10000"/>
              <a:gd name="connsiteY68" fmla="*/ 5094 h 10000"/>
              <a:gd name="connsiteX69" fmla="*/ 9330 w 10000"/>
              <a:gd name="connsiteY69" fmla="*/ 5473 h 10000"/>
              <a:gd name="connsiteX70" fmla="*/ 9550 w 10000"/>
              <a:gd name="connsiteY70" fmla="*/ 6232 h 10000"/>
              <a:gd name="connsiteX71" fmla="*/ 9550 w 10000"/>
              <a:gd name="connsiteY71" fmla="*/ 6801 h 10000"/>
              <a:gd name="connsiteX72" fmla="*/ 9778 w 10000"/>
              <a:gd name="connsiteY72" fmla="*/ 7369 h 10000"/>
              <a:gd name="connsiteX73" fmla="*/ 10000 w 10000"/>
              <a:gd name="connsiteY73" fmla="*/ 7748 h 10000"/>
              <a:gd name="connsiteX74" fmla="*/ 10000 w 10000"/>
              <a:gd name="connsiteY74" fmla="*/ 8102 h 10000"/>
              <a:gd name="connsiteX75" fmla="*/ 10000 w 10000"/>
              <a:gd name="connsiteY75" fmla="*/ 8292 h 10000"/>
              <a:gd name="connsiteX76" fmla="*/ 10000 w 10000"/>
              <a:gd name="connsiteY76" fmla="*/ 8483 h 10000"/>
              <a:gd name="connsiteX77" fmla="*/ 9778 w 10000"/>
              <a:gd name="connsiteY77" fmla="*/ 8483 h 10000"/>
              <a:gd name="connsiteX78" fmla="*/ 9550 w 10000"/>
              <a:gd name="connsiteY78" fmla="*/ 8673 h 10000"/>
              <a:gd name="connsiteX79" fmla="*/ 9330 w 10000"/>
              <a:gd name="connsiteY79" fmla="*/ 8861 h 10000"/>
              <a:gd name="connsiteX80" fmla="*/ 9107 w 10000"/>
              <a:gd name="connsiteY80" fmla="*/ 9053 h 10000"/>
              <a:gd name="connsiteX81" fmla="*/ 8659 w 10000"/>
              <a:gd name="connsiteY81" fmla="*/ 9243 h 10000"/>
              <a:gd name="connsiteX82" fmla="*/ 7766 w 10000"/>
              <a:gd name="connsiteY82" fmla="*/ 9618 h 10000"/>
              <a:gd name="connsiteX83" fmla="*/ 6899 w 10000"/>
              <a:gd name="connsiteY83" fmla="*/ 9810 h 10000"/>
              <a:gd name="connsiteX84" fmla="*/ 6231 w 10000"/>
              <a:gd name="connsiteY84" fmla="*/ 9810 h 10000"/>
              <a:gd name="connsiteX85" fmla="*/ 5332 w 10000"/>
              <a:gd name="connsiteY85" fmla="*/ 10000 h 10000"/>
              <a:gd name="connsiteX86" fmla="*/ 5332 w 10000"/>
              <a:gd name="connsiteY86" fmla="*/ 10000 h 10000"/>
              <a:gd name="connsiteX0" fmla="*/ 5332 w 10000"/>
              <a:gd name="connsiteY0" fmla="*/ 9432 h 9432"/>
              <a:gd name="connsiteX1" fmla="*/ 4665 w 10000"/>
              <a:gd name="connsiteY1" fmla="*/ 9432 h 9432"/>
              <a:gd name="connsiteX2" fmla="*/ 3991 w 10000"/>
              <a:gd name="connsiteY2" fmla="*/ 9432 h 9432"/>
              <a:gd name="connsiteX3" fmla="*/ 3323 w 10000"/>
              <a:gd name="connsiteY3" fmla="*/ 9242 h 9432"/>
              <a:gd name="connsiteX4" fmla="*/ 2654 w 10000"/>
              <a:gd name="connsiteY4" fmla="*/ 9050 h 9432"/>
              <a:gd name="connsiteX5" fmla="*/ 2007 w 10000"/>
              <a:gd name="connsiteY5" fmla="*/ 8862 h 9432"/>
              <a:gd name="connsiteX6" fmla="*/ 1564 w 10000"/>
              <a:gd name="connsiteY6" fmla="*/ 8485 h 9432"/>
              <a:gd name="connsiteX7" fmla="*/ 1118 w 10000"/>
              <a:gd name="connsiteY7" fmla="*/ 8293 h 9432"/>
              <a:gd name="connsiteX8" fmla="*/ 894 w 10000"/>
              <a:gd name="connsiteY8" fmla="*/ 7724 h 9432"/>
              <a:gd name="connsiteX9" fmla="*/ 445 w 10000"/>
              <a:gd name="connsiteY9" fmla="*/ 7347 h 9432"/>
              <a:gd name="connsiteX10" fmla="*/ 220 w 10000"/>
              <a:gd name="connsiteY10" fmla="*/ 6801 h 9432"/>
              <a:gd name="connsiteX11" fmla="*/ 220 w 10000"/>
              <a:gd name="connsiteY11" fmla="*/ 6233 h 9432"/>
              <a:gd name="connsiteX12" fmla="*/ 0 w 10000"/>
              <a:gd name="connsiteY12" fmla="*/ 5664 h 9432"/>
              <a:gd name="connsiteX13" fmla="*/ 0 w 10000"/>
              <a:gd name="connsiteY13" fmla="*/ 5097 h 9432"/>
              <a:gd name="connsiteX14" fmla="*/ 0 w 10000"/>
              <a:gd name="connsiteY14" fmla="*/ 4526 h 9432"/>
              <a:gd name="connsiteX15" fmla="*/ 220 w 10000"/>
              <a:gd name="connsiteY15" fmla="*/ 3579 h 9432"/>
              <a:gd name="connsiteX16" fmla="*/ 220 w 10000"/>
              <a:gd name="connsiteY16" fmla="*/ 3390 h 9432"/>
              <a:gd name="connsiteX17" fmla="*/ 220 w 10000"/>
              <a:gd name="connsiteY17" fmla="*/ 3011 h 9432"/>
              <a:gd name="connsiteX18" fmla="*/ 445 w 10000"/>
              <a:gd name="connsiteY18" fmla="*/ 2654 h 9432"/>
              <a:gd name="connsiteX19" fmla="*/ 445 w 10000"/>
              <a:gd name="connsiteY19" fmla="*/ 2273 h 9432"/>
              <a:gd name="connsiteX20" fmla="*/ 445 w 10000"/>
              <a:gd name="connsiteY20" fmla="*/ 1896 h 9432"/>
              <a:gd name="connsiteX21" fmla="*/ 671 w 10000"/>
              <a:gd name="connsiteY21" fmla="*/ 1324 h 9432"/>
              <a:gd name="connsiteX22" fmla="*/ 671 w 10000"/>
              <a:gd name="connsiteY22" fmla="*/ 758 h 9432"/>
              <a:gd name="connsiteX23" fmla="*/ 894 w 10000"/>
              <a:gd name="connsiteY23" fmla="*/ 190 h 9432"/>
              <a:gd name="connsiteX24" fmla="*/ 2007 w 10000"/>
              <a:gd name="connsiteY24" fmla="*/ 0 h 9432"/>
              <a:gd name="connsiteX25" fmla="*/ 1786 w 10000"/>
              <a:gd name="connsiteY25" fmla="*/ 758 h 9432"/>
              <a:gd name="connsiteX26" fmla="*/ 1564 w 10000"/>
              <a:gd name="connsiteY26" fmla="*/ 1518 h 9432"/>
              <a:gd name="connsiteX27" fmla="*/ 1339 w 10000"/>
              <a:gd name="connsiteY27" fmla="*/ 2273 h 9432"/>
              <a:gd name="connsiteX28" fmla="*/ 1339 w 10000"/>
              <a:gd name="connsiteY28" fmla="*/ 3011 h 9432"/>
              <a:gd name="connsiteX29" fmla="*/ 1339 w 10000"/>
              <a:gd name="connsiteY29" fmla="*/ 3579 h 9432"/>
              <a:gd name="connsiteX30" fmla="*/ 1118 w 10000"/>
              <a:gd name="connsiteY30" fmla="*/ 4337 h 9432"/>
              <a:gd name="connsiteX31" fmla="*/ 1118 w 10000"/>
              <a:gd name="connsiteY31" fmla="*/ 4905 h 9432"/>
              <a:gd name="connsiteX32" fmla="*/ 1118 w 10000"/>
              <a:gd name="connsiteY32" fmla="*/ 5285 h 9432"/>
              <a:gd name="connsiteX33" fmla="*/ 1118 w 10000"/>
              <a:gd name="connsiteY33" fmla="*/ 5855 h 9432"/>
              <a:gd name="connsiteX34" fmla="*/ 1339 w 10000"/>
              <a:gd name="connsiteY34" fmla="*/ 6233 h 9432"/>
              <a:gd name="connsiteX35" fmla="*/ 1339 w 10000"/>
              <a:gd name="connsiteY35" fmla="*/ 6423 h 9432"/>
              <a:gd name="connsiteX36" fmla="*/ 1564 w 10000"/>
              <a:gd name="connsiteY36" fmla="*/ 6801 h 9432"/>
              <a:gd name="connsiteX37" fmla="*/ 1786 w 10000"/>
              <a:gd name="connsiteY37" fmla="*/ 6990 h 9432"/>
              <a:gd name="connsiteX38" fmla="*/ 2007 w 10000"/>
              <a:gd name="connsiteY38" fmla="*/ 7180 h 9432"/>
              <a:gd name="connsiteX39" fmla="*/ 2874 w 10000"/>
              <a:gd name="connsiteY39" fmla="*/ 7534 h 9432"/>
              <a:gd name="connsiteX40" fmla="*/ 3323 w 10000"/>
              <a:gd name="connsiteY40" fmla="*/ 7724 h 9432"/>
              <a:gd name="connsiteX41" fmla="*/ 3767 w 10000"/>
              <a:gd name="connsiteY41" fmla="*/ 7724 h 9432"/>
              <a:gd name="connsiteX42" fmla="*/ 4220 w 10000"/>
              <a:gd name="connsiteY42" fmla="*/ 7915 h 9432"/>
              <a:gd name="connsiteX43" fmla="*/ 4887 w 10000"/>
              <a:gd name="connsiteY43" fmla="*/ 7915 h 9432"/>
              <a:gd name="connsiteX44" fmla="*/ 5332 w 10000"/>
              <a:gd name="connsiteY44" fmla="*/ 7724 h 9432"/>
              <a:gd name="connsiteX45" fmla="*/ 6005 w 10000"/>
              <a:gd name="connsiteY45" fmla="*/ 7724 h 9432"/>
              <a:gd name="connsiteX46" fmla="*/ 6675 w 10000"/>
              <a:gd name="connsiteY46" fmla="*/ 7534 h 9432"/>
              <a:gd name="connsiteX47" fmla="*/ 7122 w 10000"/>
              <a:gd name="connsiteY47" fmla="*/ 7534 h 9432"/>
              <a:gd name="connsiteX48" fmla="*/ 7567 w 10000"/>
              <a:gd name="connsiteY48" fmla="*/ 7180 h 9432"/>
              <a:gd name="connsiteX49" fmla="*/ 7766 w 10000"/>
              <a:gd name="connsiteY49" fmla="*/ 6990 h 9432"/>
              <a:gd name="connsiteX50" fmla="*/ 7986 w 10000"/>
              <a:gd name="connsiteY50" fmla="*/ 6611 h 9432"/>
              <a:gd name="connsiteX51" fmla="*/ 8210 w 10000"/>
              <a:gd name="connsiteY51" fmla="*/ 6233 h 9432"/>
              <a:gd name="connsiteX52" fmla="*/ 8436 w 10000"/>
              <a:gd name="connsiteY52" fmla="*/ 5475 h 9432"/>
              <a:gd name="connsiteX53" fmla="*/ 8436 w 10000"/>
              <a:gd name="connsiteY53" fmla="*/ 4717 h 9432"/>
              <a:gd name="connsiteX54" fmla="*/ 8659 w 10000"/>
              <a:gd name="connsiteY54" fmla="*/ 4337 h 9432"/>
              <a:gd name="connsiteX55" fmla="*/ 8659 w 10000"/>
              <a:gd name="connsiteY55" fmla="*/ 3958 h 9432"/>
              <a:gd name="connsiteX56" fmla="*/ 8659 w 10000"/>
              <a:gd name="connsiteY56" fmla="*/ 3768 h 9432"/>
              <a:gd name="connsiteX57" fmla="*/ 8883 w 10000"/>
              <a:gd name="connsiteY57" fmla="*/ 3579 h 9432"/>
              <a:gd name="connsiteX58" fmla="*/ 8883 w 10000"/>
              <a:gd name="connsiteY58" fmla="*/ 3390 h 9432"/>
              <a:gd name="connsiteX59" fmla="*/ 8883 w 10000"/>
              <a:gd name="connsiteY59" fmla="*/ 3199 h 9432"/>
              <a:gd name="connsiteX60" fmla="*/ 8883 w 10000"/>
              <a:gd name="connsiteY60" fmla="*/ 3199 h 9432"/>
              <a:gd name="connsiteX61" fmla="*/ 9107 w 10000"/>
              <a:gd name="connsiteY61" fmla="*/ 3199 h 9432"/>
              <a:gd name="connsiteX62" fmla="*/ 9107 w 10000"/>
              <a:gd name="connsiteY62" fmla="*/ 3199 h 9432"/>
              <a:gd name="connsiteX63" fmla="*/ 9107 w 10000"/>
              <a:gd name="connsiteY63" fmla="*/ 3390 h 9432"/>
              <a:gd name="connsiteX64" fmla="*/ 9330 w 10000"/>
              <a:gd name="connsiteY64" fmla="*/ 3579 h 9432"/>
              <a:gd name="connsiteX65" fmla="*/ 9330 w 10000"/>
              <a:gd name="connsiteY65" fmla="*/ 3768 h 9432"/>
              <a:gd name="connsiteX66" fmla="*/ 9330 w 10000"/>
              <a:gd name="connsiteY66" fmla="*/ 4147 h 9432"/>
              <a:gd name="connsiteX67" fmla="*/ 9330 w 10000"/>
              <a:gd name="connsiteY67" fmla="*/ 4526 h 9432"/>
              <a:gd name="connsiteX68" fmla="*/ 9330 w 10000"/>
              <a:gd name="connsiteY68" fmla="*/ 4905 h 9432"/>
              <a:gd name="connsiteX69" fmla="*/ 9550 w 10000"/>
              <a:gd name="connsiteY69" fmla="*/ 5664 h 9432"/>
              <a:gd name="connsiteX70" fmla="*/ 9550 w 10000"/>
              <a:gd name="connsiteY70" fmla="*/ 6233 h 9432"/>
              <a:gd name="connsiteX71" fmla="*/ 9778 w 10000"/>
              <a:gd name="connsiteY71" fmla="*/ 6801 h 9432"/>
              <a:gd name="connsiteX72" fmla="*/ 10000 w 10000"/>
              <a:gd name="connsiteY72" fmla="*/ 7180 h 9432"/>
              <a:gd name="connsiteX73" fmla="*/ 10000 w 10000"/>
              <a:gd name="connsiteY73" fmla="*/ 7534 h 9432"/>
              <a:gd name="connsiteX74" fmla="*/ 10000 w 10000"/>
              <a:gd name="connsiteY74" fmla="*/ 7724 h 9432"/>
              <a:gd name="connsiteX75" fmla="*/ 10000 w 10000"/>
              <a:gd name="connsiteY75" fmla="*/ 7915 h 9432"/>
              <a:gd name="connsiteX76" fmla="*/ 9778 w 10000"/>
              <a:gd name="connsiteY76" fmla="*/ 7915 h 9432"/>
              <a:gd name="connsiteX77" fmla="*/ 9550 w 10000"/>
              <a:gd name="connsiteY77" fmla="*/ 8105 h 9432"/>
              <a:gd name="connsiteX78" fmla="*/ 9330 w 10000"/>
              <a:gd name="connsiteY78" fmla="*/ 8293 h 9432"/>
              <a:gd name="connsiteX79" fmla="*/ 9107 w 10000"/>
              <a:gd name="connsiteY79" fmla="*/ 8485 h 9432"/>
              <a:gd name="connsiteX80" fmla="*/ 8659 w 10000"/>
              <a:gd name="connsiteY80" fmla="*/ 8675 h 9432"/>
              <a:gd name="connsiteX81" fmla="*/ 7766 w 10000"/>
              <a:gd name="connsiteY81" fmla="*/ 9050 h 9432"/>
              <a:gd name="connsiteX82" fmla="*/ 6899 w 10000"/>
              <a:gd name="connsiteY82" fmla="*/ 9242 h 9432"/>
              <a:gd name="connsiteX83" fmla="*/ 6231 w 10000"/>
              <a:gd name="connsiteY83" fmla="*/ 9242 h 9432"/>
              <a:gd name="connsiteX84" fmla="*/ 5332 w 10000"/>
              <a:gd name="connsiteY84" fmla="*/ 9432 h 9432"/>
              <a:gd name="connsiteX85" fmla="*/ 5332 w 10000"/>
              <a:gd name="connsiteY85" fmla="*/ 9432 h 9432"/>
              <a:gd name="connsiteX0" fmla="*/ 5332 w 10000"/>
              <a:gd name="connsiteY0" fmla="*/ 9799 h 9799"/>
              <a:gd name="connsiteX1" fmla="*/ 4665 w 10000"/>
              <a:gd name="connsiteY1" fmla="*/ 9799 h 9799"/>
              <a:gd name="connsiteX2" fmla="*/ 3991 w 10000"/>
              <a:gd name="connsiteY2" fmla="*/ 9799 h 9799"/>
              <a:gd name="connsiteX3" fmla="*/ 3323 w 10000"/>
              <a:gd name="connsiteY3" fmla="*/ 9598 h 9799"/>
              <a:gd name="connsiteX4" fmla="*/ 2654 w 10000"/>
              <a:gd name="connsiteY4" fmla="*/ 9394 h 9799"/>
              <a:gd name="connsiteX5" fmla="*/ 2007 w 10000"/>
              <a:gd name="connsiteY5" fmla="*/ 9195 h 9799"/>
              <a:gd name="connsiteX6" fmla="*/ 1564 w 10000"/>
              <a:gd name="connsiteY6" fmla="*/ 8795 h 9799"/>
              <a:gd name="connsiteX7" fmla="*/ 1118 w 10000"/>
              <a:gd name="connsiteY7" fmla="*/ 8591 h 9799"/>
              <a:gd name="connsiteX8" fmla="*/ 894 w 10000"/>
              <a:gd name="connsiteY8" fmla="*/ 7988 h 9799"/>
              <a:gd name="connsiteX9" fmla="*/ 445 w 10000"/>
              <a:gd name="connsiteY9" fmla="*/ 7588 h 9799"/>
              <a:gd name="connsiteX10" fmla="*/ 220 w 10000"/>
              <a:gd name="connsiteY10" fmla="*/ 7010 h 9799"/>
              <a:gd name="connsiteX11" fmla="*/ 220 w 10000"/>
              <a:gd name="connsiteY11" fmla="*/ 6407 h 9799"/>
              <a:gd name="connsiteX12" fmla="*/ 0 w 10000"/>
              <a:gd name="connsiteY12" fmla="*/ 5804 h 9799"/>
              <a:gd name="connsiteX13" fmla="*/ 0 w 10000"/>
              <a:gd name="connsiteY13" fmla="*/ 5203 h 9799"/>
              <a:gd name="connsiteX14" fmla="*/ 0 w 10000"/>
              <a:gd name="connsiteY14" fmla="*/ 4598 h 9799"/>
              <a:gd name="connsiteX15" fmla="*/ 220 w 10000"/>
              <a:gd name="connsiteY15" fmla="*/ 3594 h 9799"/>
              <a:gd name="connsiteX16" fmla="*/ 220 w 10000"/>
              <a:gd name="connsiteY16" fmla="*/ 3393 h 9799"/>
              <a:gd name="connsiteX17" fmla="*/ 220 w 10000"/>
              <a:gd name="connsiteY17" fmla="*/ 2991 h 9799"/>
              <a:gd name="connsiteX18" fmla="*/ 445 w 10000"/>
              <a:gd name="connsiteY18" fmla="*/ 2613 h 9799"/>
              <a:gd name="connsiteX19" fmla="*/ 445 w 10000"/>
              <a:gd name="connsiteY19" fmla="*/ 2209 h 9799"/>
              <a:gd name="connsiteX20" fmla="*/ 445 w 10000"/>
              <a:gd name="connsiteY20" fmla="*/ 1809 h 9799"/>
              <a:gd name="connsiteX21" fmla="*/ 671 w 10000"/>
              <a:gd name="connsiteY21" fmla="*/ 1203 h 9799"/>
              <a:gd name="connsiteX22" fmla="*/ 671 w 10000"/>
              <a:gd name="connsiteY22" fmla="*/ 603 h 9799"/>
              <a:gd name="connsiteX23" fmla="*/ 894 w 10000"/>
              <a:gd name="connsiteY23" fmla="*/ 0 h 9799"/>
              <a:gd name="connsiteX24" fmla="*/ 1786 w 10000"/>
              <a:gd name="connsiteY24" fmla="*/ 603 h 9799"/>
              <a:gd name="connsiteX25" fmla="*/ 1564 w 10000"/>
              <a:gd name="connsiteY25" fmla="*/ 1408 h 9799"/>
              <a:gd name="connsiteX26" fmla="*/ 1339 w 10000"/>
              <a:gd name="connsiteY26" fmla="*/ 2209 h 9799"/>
              <a:gd name="connsiteX27" fmla="*/ 1339 w 10000"/>
              <a:gd name="connsiteY27" fmla="*/ 2991 h 9799"/>
              <a:gd name="connsiteX28" fmla="*/ 1339 w 10000"/>
              <a:gd name="connsiteY28" fmla="*/ 3594 h 9799"/>
              <a:gd name="connsiteX29" fmla="*/ 1118 w 10000"/>
              <a:gd name="connsiteY29" fmla="*/ 4397 h 9799"/>
              <a:gd name="connsiteX30" fmla="*/ 1118 w 10000"/>
              <a:gd name="connsiteY30" fmla="*/ 4999 h 9799"/>
              <a:gd name="connsiteX31" fmla="*/ 1118 w 10000"/>
              <a:gd name="connsiteY31" fmla="*/ 5402 h 9799"/>
              <a:gd name="connsiteX32" fmla="*/ 1118 w 10000"/>
              <a:gd name="connsiteY32" fmla="*/ 6007 h 9799"/>
              <a:gd name="connsiteX33" fmla="*/ 1339 w 10000"/>
              <a:gd name="connsiteY33" fmla="*/ 6407 h 9799"/>
              <a:gd name="connsiteX34" fmla="*/ 1339 w 10000"/>
              <a:gd name="connsiteY34" fmla="*/ 6609 h 9799"/>
              <a:gd name="connsiteX35" fmla="*/ 1564 w 10000"/>
              <a:gd name="connsiteY35" fmla="*/ 7010 h 9799"/>
              <a:gd name="connsiteX36" fmla="*/ 1786 w 10000"/>
              <a:gd name="connsiteY36" fmla="*/ 7210 h 9799"/>
              <a:gd name="connsiteX37" fmla="*/ 2007 w 10000"/>
              <a:gd name="connsiteY37" fmla="*/ 7411 h 9799"/>
              <a:gd name="connsiteX38" fmla="*/ 2874 w 10000"/>
              <a:gd name="connsiteY38" fmla="*/ 7787 h 9799"/>
              <a:gd name="connsiteX39" fmla="*/ 3323 w 10000"/>
              <a:gd name="connsiteY39" fmla="*/ 7988 h 9799"/>
              <a:gd name="connsiteX40" fmla="*/ 3767 w 10000"/>
              <a:gd name="connsiteY40" fmla="*/ 7988 h 9799"/>
              <a:gd name="connsiteX41" fmla="*/ 4220 w 10000"/>
              <a:gd name="connsiteY41" fmla="*/ 8191 h 9799"/>
              <a:gd name="connsiteX42" fmla="*/ 4887 w 10000"/>
              <a:gd name="connsiteY42" fmla="*/ 8191 h 9799"/>
              <a:gd name="connsiteX43" fmla="*/ 5332 w 10000"/>
              <a:gd name="connsiteY43" fmla="*/ 7988 h 9799"/>
              <a:gd name="connsiteX44" fmla="*/ 6005 w 10000"/>
              <a:gd name="connsiteY44" fmla="*/ 7988 h 9799"/>
              <a:gd name="connsiteX45" fmla="*/ 6675 w 10000"/>
              <a:gd name="connsiteY45" fmla="*/ 7787 h 9799"/>
              <a:gd name="connsiteX46" fmla="*/ 7122 w 10000"/>
              <a:gd name="connsiteY46" fmla="*/ 7787 h 9799"/>
              <a:gd name="connsiteX47" fmla="*/ 7567 w 10000"/>
              <a:gd name="connsiteY47" fmla="*/ 7411 h 9799"/>
              <a:gd name="connsiteX48" fmla="*/ 7766 w 10000"/>
              <a:gd name="connsiteY48" fmla="*/ 7210 h 9799"/>
              <a:gd name="connsiteX49" fmla="*/ 7986 w 10000"/>
              <a:gd name="connsiteY49" fmla="*/ 6808 h 9799"/>
              <a:gd name="connsiteX50" fmla="*/ 8210 w 10000"/>
              <a:gd name="connsiteY50" fmla="*/ 6407 h 9799"/>
              <a:gd name="connsiteX51" fmla="*/ 8436 w 10000"/>
              <a:gd name="connsiteY51" fmla="*/ 5604 h 9799"/>
              <a:gd name="connsiteX52" fmla="*/ 8436 w 10000"/>
              <a:gd name="connsiteY52" fmla="*/ 4800 h 9799"/>
              <a:gd name="connsiteX53" fmla="*/ 8659 w 10000"/>
              <a:gd name="connsiteY53" fmla="*/ 4397 h 9799"/>
              <a:gd name="connsiteX54" fmla="*/ 8659 w 10000"/>
              <a:gd name="connsiteY54" fmla="*/ 3995 h 9799"/>
              <a:gd name="connsiteX55" fmla="*/ 8659 w 10000"/>
              <a:gd name="connsiteY55" fmla="*/ 3794 h 9799"/>
              <a:gd name="connsiteX56" fmla="*/ 8883 w 10000"/>
              <a:gd name="connsiteY56" fmla="*/ 3594 h 9799"/>
              <a:gd name="connsiteX57" fmla="*/ 8883 w 10000"/>
              <a:gd name="connsiteY57" fmla="*/ 3393 h 9799"/>
              <a:gd name="connsiteX58" fmla="*/ 8883 w 10000"/>
              <a:gd name="connsiteY58" fmla="*/ 3191 h 9799"/>
              <a:gd name="connsiteX59" fmla="*/ 8883 w 10000"/>
              <a:gd name="connsiteY59" fmla="*/ 3191 h 9799"/>
              <a:gd name="connsiteX60" fmla="*/ 9107 w 10000"/>
              <a:gd name="connsiteY60" fmla="*/ 3191 h 9799"/>
              <a:gd name="connsiteX61" fmla="*/ 9107 w 10000"/>
              <a:gd name="connsiteY61" fmla="*/ 3191 h 9799"/>
              <a:gd name="connsiteX62" fmla="*/ 9107 w 10000"/>
              <a:gd name="connsiteY62" fmla="*/ 3393 h 9799"/>
              <a:gd name="connsiteX63" fmla="*/ 9330 w 10000"/>
              <a:gd name="connsiteY63" fmla="*/ 3594 h 9799"/>
              <a:gd name="connsiteX64" fmla="*/ 9330 w 10000"/>
              <a:gd name="connsiteY64" fmla="*/ 3794 h 9799"/>
              <a:gd name="connsiteX65" fmla="*/ 9330 w 10000"/>
              <a:gd name="connsiteY65" fmla="*/ 4196 h 9799"/>
              <a:gd name="connsiteX66" fmla="*/ 9330 w 10000"/>
              <a:gd name="connsiteY66" fmla="*/ 4598 h 9799"/>
              <a:gd name="connsiteX67" fmla="*/ 9330 w 10000"/>
              <a:gd name="connsiteY67" fmla="*/ 4999 h 9799"/>
              <a:gd name="connsiteX68" fmla="*/ 9550 w 10000"/>
              <a:gd name="connsiteY68" fmla="*/ 5804 h 9799"/>
              <a:gd name="connsiteX69" fmla="*/ 9550 w 10000"/>
              <a:gd name="connsiteY69" fmla="*/ 6407 h 9799"/>
              <a:gd name="connsiteX70" fmla="*/ 9778 w 10000"/>
              <a:gd name="connsiteY70" fmla="*/ 7010 h 9799"/>
              <a:gd name="connsiteX71" fmla="*/ 10000 w 10000"/>
              <a:gd name="connsiteY71" fmla="*/ 7411 h 9799"/>
              <a:gd name="connsiteX72" fmla="*/ 10000 w 10000"/>
              <a:gd name="connsiteY72" fmla="*/ 7787 h 9799"/>
              <a:gd name="connsiteX73" fmla="*/ 10000 w 10000"/>
              <a:gd name="connsiteY73" fmla="*/ 7988 h 9799"/>
              <a:gd name="connsiteX74" fmla="*/ 10000 w 10000"/>
              <a:gd name="connsiteY74" fmla="*/ 8191 h 9799"/>
              <a:gd name="connsiteX75" fmla="*/ 9778 w 10000"/>
              <a:gd name="connsiteY75" fmla="*/ 8191 h 9799"/>
              <a:gd name="connsiteX76" fmla="*/ 9550 w 10000"/>
              <a:gd name="connsiteY76" fmla="*/ 8392 h 9799"/>
              <a:gd name="connsiteX77" fmla="*/ 9330 w 10000"/>
              <a:gd name="connsiteY77" fmla="*/ 8591 h 9799"/>
              <a:gd name="connsiteX78" fmla="*/ 9107 w 10000"/>
              <a:gd name="connsiteY78" fmla="*/ 8795 h 9799"/>
              <a:gd name="connsiteX79" fmla="*/ 8659 w 10000"/>
              <a:gd name="connsiteY79" fmla="*/ 8996 h 9799"/>
              <a:gd name="connsiteX80" fmla="*/ 7766 w 10000"/>
              <a:gd name="connsiteY80" fmla="*/ 9394 h 9799"/>
              <a:gd name="connsiteX81" fmla="*/ 6899 w 10000"/>
              <a:gd name="connsiteY81" fmla="*/ 9598 h 9799"/>
              <a:gd name="connsiteX82" fmla="*/ 6231 w 10000"/>
              <a:gd name="connsiteY82" fmla="*/ 9598 h 9799"/>
              <a:gd name="connsiteX83" fmla="*/ 5332 w 10000"/>
              <a:gd name="connsiteY83" fmla="*/ 9799 h 9799"/>
              <a:gd name="connsiteX84" fmla="*/ 5332 w 10000"/>
              <a:gd name="connsiteY84" fmla="*/ 9799 h 9799"/>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95 h 10000"/>
              <a:gd name="connsiteX4" fmla="*/ 2654 w 10000"/>
              <a:gd name="connsiteY4" fmla="*/ 9587 h 10000"/>
              <a:gd name="connsiteX5" fmla="*/ 2007 w 10000"/>
              <a:gd name="connsiteY5" fmla="*/ 9384 h 10000"/>
              <a:gd name="connsiteX6" fmla="*/ 1564 w 10000"/>
              <a:gd name="connsiteY6" fmla="*/ 8975 h 10000"/>
              <a:gd name="connsiteX7" fmla="*/ 1118 w 10000"/>
              <a:gd name="connsiteY7" fmla="*/ 8767 h 10000"/>
              <a:gd name="connsiteX8" fmla="*/ 894 w 10000"/>
              <a:gd name="connsiteY8" fmla="*/ 8152 h 10000"/>
              <a:gd name="connsiteX9" fmla="*/ 445 w 10000"/>
              <a:gd name="connsiteY9" fmla="*/ 7744 h 10000"/>
              <a:gd name="connsiteX10" fmla="*/ 220 w 10000"/>
              <a:gd name="connsiteY10" fmla="*/ 7154 h 10000"/>
              <a:gd name="connsiteX11" fmla="*/ 220 w 10000"/>
              <a:gd name="connsiteY11" fmla="*/ 6538 h 10000"/>
              <a:gd name="connsiteX12" fmla="*/ 0 w 10000"/>
              <a:gd name="connsiteY12" fmla="*/ 5923 h 10000"/>
              <a:gd name="connsiteX13" fmla="*/ 0 w 10000"/>
              <a:gd name="connsiteY13" fmla="*/ 5310 h 10000"/>
              <a:gd name="connsiteX14" fmla="*/ 0 w 10000"/>
              <a:gd name="connsiteY14" fmla="*/ 4692 h 10000"/>
              <a:gd name="connsiteX15" fmla="*/ 220 w 10000"/>
              <a:gd name="connsiteY15" fmla="*/ 3668 h 10000"/>
              <a:gd name="connsiteX16" fmla="*/ 220 w 10000"/>
              <a:gd name="connsiteY16" fmla="*/ 3463 h 10000"/>
              <a:gd name="connsiteX17" fmla="*/ 220 w 10000"/>
              <a:gd name="connsiteY17" fmla="*/ 3052 h 10000"/>
              <a:gd name="connsiteX18" fmla="*/ 445 w 10000"/>
              <a:gd name="connsiteY18" fmla="*/ 2667 h 10000"/>
              <a:gd name="connsiteX19" fmla="*/ 445 w 10000"/>
              <a:gd name="connsiteY19" fmla="*/ 2254 h 10000"/>
              <a:gd name="connsiteX20" fmla="*/ 445 w 10000"/>
              <a:gd name="connsiteY20" fmla="*/ 1846 h 10000"/>
              <a:gd name="connsiteX21" fmla="*/ 671 w 10000"/>
              <a:gd name="connsiteY21" fmla="*/ 1228 h 10000"/>
              <a:gd name="connsiteX22" fmla="*/ 671 w 10000"/>
              <a:gd name="connsiteY22" fmla="*/ 615 h 10000"/>
              <a:gd name="connsiteX23" fmla="*/ 894 w 10000"/>
              <a:gd name="connsiteY23" fmla="*/ 0 h 10000"/>
              <a:gd name="connsiteX24" fmla="*/ 1564 w 10000"/>
              <a:gd name="connsiteY24" fmla="*/ 1437 h 10000"/>
              <a:gd name="connsiteX25" fmla="*/ 1339 w 10000"/>
              <a:gd name="connsiteY25" fmla="*/ 2254 h 10000"/>
              <a:gd name="connsiteX26" fmla="*/ 1339 w 10000"/>
              <a:gd name="connsiteY26" fmla="*/ 3052 h 10000"/>
              <a:gd name="connsiteX27" fmla="*/ 1339 w 10000"/>
              <a:gd name="connsiteY27" fmla="*/ 3668 h 10000"/>
              <a:gd name="connsiteX28" fmla="*/ 1118 w 10000"/>
              <a:gd name="connsiteY28" fmla="*/ 4487 h 10000"/>
              <a:gd name="connsiteX29" fmla="*/ 1118 w 10000"/>
              <a:gd name="connsiteY29" fmla="*/ 5102 h 10000"/>
              <a:gd name="connsiteX30" fmla="*/ 1118 w 10000"/>
              <a:gd name="connsiteY30" fmla="*/ 5513 h 10000"/>
              <a:gd name="connsiteX31" fmla="*/ 1118 w 10000"/>
              <a:gd name="connsiteY31" fmla="*/ 6130 h 10000"/>
              <a:gd name="connsiteX32" fmla="*/ 1339 w 10000"/>
              <a:gd name="connsiteY32" fmla="*/ 6538 h 10000"/>
              <a:gd name="connsiteX33" fmla="*/ 1339 w 10000"/>
              <a:gd name="connsiteY33" fmla="*/ 6745 h 10000"/>
              <a:gd name="connsiteX34" fmla="*/ 1564 w 10000"/>
              <a:gd name="connsiteY34" fmla="*/ 7154 h 10000"/>
              <a:gd name="connsiteX35" fmla="*/ 1786 w 10000"/>
              <a:gd name="connsiteY35" fmla="*/ 7358 h 10000"/>
              <a:gd name="connsiteX36" fmla="*/ 2007 w 10000"/>
              <a:gd name="connsiteY36" fmla="*/ 7563 h 10000"/>
              <a:gd name="connsiteX37" fmla="*/ 2874 w 10000"/>
              <a:gd name="connsiteY37" fmla="*/ 7947 h 10000"/>
              <a:gd name="connsiteX38" fmla="*/ 3323 w 10000"/>
              <a:gd name="connsiteY38" fmla="*/ 8152 h 10000"/>
              <a:gd name="connsiteX39" fmla="*/ 3767 w 10000"/>
              <a:gd name="connsiteY39" fmla="*/ 8152 h 10000"/>
              <a:gd name="connsiteX40" fmla="*/ 4220 w 10000"/>
              <a:gd name="connsiteY40" fmla="*/ 8359 h 10000"/>
              <a:gd name="connsiteX41" fmla="*/ 4887 w 10000"/>
              <a:gd name="connsiteY41" fmla="*/ 8359 h 10000"/>
              <a:gd name="connsiteX42" fmla="*/ 5332 w 10000"/>
              <a:gd name="connsiteY42" fmla="*/ 8152 h 10000"/>
              <a:gd name="connsiteX43" fmla="*/ 6005 w 10000"/>
              <a:gd name="connsiteY43" fmla="*/ 8152 h 10000"/>
              <a:gd name="connsiteX44" fmla="*/ 6675 w 10000"/>
              <a:gd name="connsiteY44" fmla="*/ 7947 h 10000"/>
              <a:gd name="connsiteX45" fmla="*/ 7122 w 10000"/>
              <a:gd name="connsiteY45" fmla="*/ 7947 h 10000"/>
              <a:gd name="connsiteX46" fmla="*/ 7567 w 10000"/>
              <a:gd name="connsiteY46" fmla="*/ 7563 h 10000"/>
              <a:gd name="connsiteX47" fmla="*/ 7766 w 10000"/>
              <a:gd name="connsiteY47" fmla="*/ 7358 h 10000"/>
              <a:gd name="connsiteX48" fmla="*/ 7986 w 10000"/>
              <a:gd name="connsiteY48" fmla="*/ 6948 h 10000"/>
              <a:gd name="connsiteX49" fmla="*/ 8210 w 10000"/>
              <a:gd name="connsiteY49" fmla="*/ 6538 h 10000"/>
              <a:gd name="connsiteX50" fmla="*/ 8436 w 10000"/>
              <a:gd name="connsiteY50" fmla="*/ 5719 h 10000"/>
              <a:gd name="connsiteX51" fmla="*/ 8436 w 10000"/>
              <a:gd name="connsiteY51" fmla="*/ 4898 h 10000"/>
              <a:gd name="connsiteX52" fmla="*/ 8659 w 10000"/>
              <a:gd name="connsiteY52" fmla="*/ 4487 h 10000"/>
              <a:gd name="connsiteX53" fmla="*/ 8659 w 10000"/>
              <a:gd name="connsiteY53" fmla="*/ 4077 h 10000"/>
              <a:gd name="connsiteX54" fmla="*/ 8659 w 10000"/>
              <a:gd name="connsiteY54" fmla="*/ 3872 h 10000"/>
              <a:gd name="connsiteX55" fmla="*/ 8883 w 10000"/>
              <a:gd name="connsiteY55" fmla="*/ 3668 h 10000"/>
              <a:gd name="connsiteX56" fmla="*/ 8883 w 10000"/>
              <a:gd name="connsiteY56" fmla="*/ 3463 h 10000"/>
              <a:gd name="connsiteX57" fmla="*/ 8883 w 10000"/>
              <a:gd name="connsiteY57" fmla="*/ 3256 h 10000"/>
              <a:gd name="connsiteX58" fmla="*/ 8883 w 10000"/>
              <a:gd name="connsiteY58" fmla="*/ 3256 h 10000"/>
              <a:gd name="connsiteX59" fmla="*/ 9107 w 10000"/>
              <a:gd name="connsiteY59" fmla="*/ 3256 h 10000"/>
              <a:gd name="connsiteX60" fmla="*/ 9107 w 10000"/>
              <a:gd name="connsiteY60" fmla="*/ 3256 h 10000"/>
              <a:gd name="connsiteX61" fmla="*/ 9107 w 10000"/>
              <a:gd name="connsiteY61" fmla="*/ 3463 h 10000"/>
              <a:gd name="connsiteX62" fmla="*/ 9330 w 10000"/>
              <a:gd name="connsiteY62" fmla="*/ 3668 h 10000"/>
              <a:gd name="connsiteX63" fmla="*/ 9330 w 10000"/>
              <a:gd name="connsiteY63" fmla="*/ 3872 h 10000"/>
              <a:gd name="connsiteX64" fmla="*/ 9330 w 10000"/>
              <a:gd name="connsiteY64" fmla="*/ 4282 h 10000"/>
              <a:gd name="connsiteX65" fmla="*/ 9330 w 10000"/>
              <a:gd name="connsiteY65" fmla="*/ 4692 h 10000"/>
              <a:gd name="connsiteX66" fmla="*/ 9330 w 10000"/>
              <a:gd name="connsiteY66" fmla="*/ 5102 h 10000"/>
              <a:gd name="connsiteX67" fmla="*/ 9550 w 10000"/>
              <a:gd name="connsiteY67" fmla="*/ 5923 h 10000"/>
              <a:gd name="connsiteX68" fmla="*/ 9550 w 10000"/>
              <a:gd name="connsiteY68" fmla="*/ 6538 h 10000"/>
              <a:gd name="connsiteX69" fmla="*/ 9778 w 10000"/>
              <a:gd name="connsiteY69" fmla="*/ 7154 h 10000"/>
              <a:gd name="connsiteX70" fmla="*/ 10000 w 10000"/>
              <a:gd name="connsiteY70" fmla="*/ 7563 h 10000"/>
              <a:gd name="connsiteX71" fmla="*/ 10000 w 10000"/>
              <a:gd name="connsiteY71" fmla="*/ 7947 h 10000"/>
              <a:gd name="connsiteX72" fmla="*/ 10000 w 10000"/>
              <a:gd name="connsiteY72" fmla="*/ 8152 h 10000"/>
              <a:gd name="connsiteX73" fmla="*/ 10000 w 10000"/>
              <a:gd name="connsiteY73" fmla="*/ 8359 h 10000"/>
              <a:gd name="connsiteX74" fmla="*/ 9778 w 10000"/>
              <a:gd name="connsiteY74" fmla="*/ 8359 h 10000"/>
              <a:gd name="connsiteX75" fmla="*/ 9550 w 10000"/>
              <a:gd name="connsiteY75" fmla="*/ 8564 h 10000"/>
              <a:gd name="connsiteX76" fmla="*/ 9330 w 10000"/>
              <a:gd name="connsiteY76" fmla="*/ 8767 h 10000"/>
              <a:gd name="connsiteX77" fmla="*/ 9107 w 10000"/>
              <a:gd name="connsiteY77" fmla="*/ 8975 h 10000"/>
              <a:gd name="connsiteX78" fmla="*/ 8659 w 10000"/>
              <a:gd name="connsiteY78" fmla="*/ 9181 h 10000"/>
              <a:gd name="connsiteX79" fmla="*/ 7766 w 10000"/>
              <a:gd name="connsiteY79" fmla="*/ 9587 h 10000"/>
              <a:gd name="connsiteX80" fmla="*/ 6899 w 10000"/>
              <a:gd name="connsiteY80" fmla="*/ 9795 h 10000"/>
              <a:gd name="connsiteX81" fmla="*/ 6231 w 10000"/>
              <a:gd name="connsiteY81" fmla="*/ 9795 h 10000"/>
              <a:gd name="connsiteX82" fmla="*/ 5332 w 10000"/>
              <a:gd name="connsiteY82" fmla="*/ 10000 h 10000"/>
              <a:gd name="connsiteX83" fmla="*/ 5332 w 10000"/>
              <a:gd name="connsiteY83" fmla="*/ 10000 h 10000"/>
              <a:gd name="connsiteX0" fmla="*/ 5332 w 10000"/>
              <a:gd name="connsiteY0" fmla="*/ 9385 h 9385"/>
              <a:gd name="connsiteX1" fmla="*/ 4665 w 10000"/>
              <a:gd name="connsiteY1" fmla="*/ 9385 h 9385"/>
              <a:gd name="connsiteX2" fmla="*/ 3991 w 10000"/>
              <a:gd name="connsiteY2" fmla="*/ 9385 h 9385"/>
              <a:gd name="connsiteX3" fmla="*/ 3323 w 10000"/>
              <a:gd name="connsiteY3" fmla="*/ 9180 h 9385"/>
              <a:gd name="connsiteX4" fmla="*/ 2654 w 10000"/>
              <a:gd name="connsiteY4" fmla="*/ 8972 h 9385"/>
              <a:gd name="connsiteX5" fmla="*/ 2007 w 10000"/>
              <a:gd name="connsiteY5" fmla="*/ 8769 h 9385"/>
              <a:gd name="connsiteX6" fmla="*/ 1564 w 10000"/>
              <a:gd name="connsiteY6" fmla="*/ 8360 h 9385"/>
              <a:gd name="connsiteX7" fmla="*/ 1118 w 10000"/>
              <a:gd name="connsiteY7" fmla="*/ 8152 h 9385"/>
              <a:gd name="connsiteX8" fmla="*/ 894 w 10000"/>
              <a:gd name="connsiteY8" fmla="*/ 7537 h 9385"/>
              <a:gd name="connsiteX9" fmla="*/ 445 w 10000"/>
              <a:gd name="connsiteY9" fmla="*/ 7129 h 9385"/>
              <a:gd name="connsiteX10" fmla="*/ 220 w 10000"/>
              <a:gd name="connsiteY10" fmla="*/ 6539 h 9385"/>
              <a:gd name="connsiteX11" fmla="*/ 220 w 10000"/>
              <a:gd name="connsiteY11" fmla="*/ 5923 h 9385"/>
              <a:gd name="connsiteX12" fmla="*/ 0 w 10000"/>
              <a:gd name="connsiteY12" fmla="*/ 5308 h 9385"/>
              <a:gd name="connsiteX13" fmla="*/ 0 w 10000"/>
              <a:gd name="connsiteY13" fmla="*/ 4695 h 9385"/>
              <a:gd name="connsiteX14" fmla="*/ 0 w 10000"/>
              <a:gd name="connsiteY14" fmla="*/ 4077 h 9385"/>
              <a:gd name="connsiteX15" fmla="*/ 220 w 10000"/>
              <a:gd name="connsiteY15" fmla="*/ 3053 h 9385"/>
              <a:gd name="connsiteX16" fmla="*/ 220 w 10000"/>
              <a:gd name="connsiteY16" fmla="*/ 2848 h 9385"/>
              <a:gd name="connsiteX17" fmla="*/ 220 w 10000"/>
              <a:gd name="connsiteY17" fmla="*/ 2437 h 9385"/>
              <a:gd name="connsiteX18" fmla="*/ 445 w 10000"/>
              <a:gd name="connsiteY18" fmla="*/ 2052 h 9385"/>
              <a:gd name="connsiteX19" fmla="*/ 445 w 10000"/>
              <a:gd name="connsiteY19" fmla="*/ 1639 h 9385"/>
              <a:gd name="connsiteX20" fmla="*/ 445 w 10000"/>
              <a:gd name="connsiteY20" fmla="*/ 1231 h 9385"/>
              <a:gd name="connsiteX21" fmla="*/ 671 w 10000"/>
              <a:gd name="connsiteY21" fmla="*/ 613 h 9385"/>
              <a:gd name="connsiteX22" fmla="*/ 671 w 10000"/>
              <a:gd name="connsiteY22" fmla="*/ 0 h 9385"/>
              <a:gd name="connsiteX23" fmla="*/ 1564 w 10000"/>
              <a:gd name="connsiteY23" fmla="*/ 822 h 9385"/>
              <a:gd name="connsiteX24" fmla="*/ 1339 w 10000"/>
              <a:gd name="connsiteY24" fmla="*/ 1639 h 9385"/>
              <a:gd name="connsiteX25" fmla="*/ 1339 w 10000"/>
              <a:gd name="connsiteY25" fmla="*/ 2437 h 9385"/>
              <a:gd name="connsiteX26" fmla="*/ 1339 w 10000"/>
              <a:gd name="connsiteY26" fmla="*/ 3053 h 9385"/>
              <a:gd name="connsiteX27" fmla="*/ 1118 w 10000"/>
              <a:gd name="connsiteY27" fmla="*/ 3872 h 9385"/>
              <a:gd name="connsiteX28" fmla="*/ 1118 w 10000"/>
              <a:gd name="connsiteY28" fmla="*/ 4487 h 9385"/>
              <a:gd name="connsiteX29" fmla="*/ 1118 w 10000"/>
              <a:gd name="connsiteY29" fmla="*/ 4898 h 9385"/>
              <a:gd name="connsiteX30" fmla="*/ 1118 w 10000"/>
              <a:gd name="connsiteY30" fmla="*/ 5515 h 9385"/>
              <a:gd name="connsiteX31" fmla="*/ 1339 w 10000"/>
              <a:gd name="connsiteY31" fmla="*/ 5923 h 9385"/>
              <a:gd name="connsiteX32" fmla="*/ 1339 w 10000"/>
              <a:gd name="connsiteY32" fmla="*/ 6130 h 9385"/>
              <a:gd name="connsiteX33" fmla="*/ 1564 w 10000"/>
              <a:gd name="connsiteY33" fmla="*/ 6539 h 9385"/>
              <a:gd name="connsiteX34" fmla="*/ 1786 w 10000"/>
              <a:gd name="connsiteY34" fmla="*/ 6743 h 9385"/>
              <a:gd name="connsiteX35" fmla="*/ 2007 w 10000"/>
              <a:gd name="connsiteY35" fmla="*/ 6948 h 9385"/>
              <a:gd name="connsiteX36" fmla="*/ 2874 w 10000"/>
              <a:gd name="connsiteY36" fmla="*/ 7332 h 9385"/>
              <a:gd name="connsiteX37" fmla="*/ 3323 w 10000"/>
              <a:gd name="connsiteY37" fmla="*/ 7537 h 9385"/>
              <a:gd name="connsiteX38" fmla="*/ 3767 w 10000"/>
              <a:gd name="connsiteY38" fmla="*/ 7537 h 9385"/>
              <a:gd name="connsiteX39" fmla="*/ 4220 w 10000"/>
              <a:gd name="connsiteY39" fmla="*/ 7744 h 9385"/>
              <a:gd name="connsiteX40" fmla="*/ 4887 w 10000"/>
              <a:gd name="connsiteY40" fmla="*/ 7744 h 9385"/>
              <a:gd name="connsiteX41" fmla="*/ 5332 w 10000"/>
              <a:gd name="connsiteY41" fmla="*/ 7537 h 9385"/>
              <a:gd name="connsiteX42" fmla="*/ 6005 w 10000"/>
              <a:gd name="connsiteY42" fmla="*/ 7537 h 9385"/>
              <a:gd name="connsiteX43" fmla="*/ 6675 w 10000"/>
              <a:gd name="connsiteY43" fmla="*/ 7332 h 9385"/>
              <a:gd name="connsiteX44" fmla="*/ 7122 w 10000"/>
              <a:gd name="connsiteY44" fmla="*/ 7332 h 9385"/>
              <a:gd name="connsiteX45" fmla="*/ 7567 w 10000"/>
              <a:gd name="connsiteY45" fmla="*/ 6948 h 9385"/>
              <a:gd name="connsiteX46" fmla="*/ 7766 w 10000"/>
              <a:gd name="connsiteY46" fmla="*/ 6743 h 9385"/>
              <a:gd name="connsiteX47" fmla="*/ 7986 w 10000"/>
              <a:gd name="connsiteY47" fmla="*/ 6333 h 9385"/>
              <a:gd name="connsiteX48" fmla="*/ 8210 w 10000"/>
              <a:gd name="connsiteY48" fmla="*/ 5923 h 9385"/>
              <a:gd name="connsiteX49" fmla="*/ 8436 w 10000"/>
              <a:gd name="connsiteY49" fmla="*/ 5104 h 9385"/>
              <a:gd name="connsiteX50" fmla="*/ 8436 w 10000"/>
              <a:gd name="connsiteY50" fmla="*/ 4283 h 9385"/>
              <a:gd name="connsiteX51" fmla="*/ 8659 w 10000"/>
              <a:gd name="connsiteY51" fmla="*/ 3872 h 9385"/>
              <a:gd name="connsiteX52" fmla="*/ 8659 w 10000"/>
              <a:gd name="connsiteY52" fmla="*/ 3462 h 9385"/>
              <a:gd name="connsiteX53" fmla="*/ 8659 w 10000"/>
              <a:gd name="connsiteY53" fmla="*/ 3257 h 9385"/>
              <a:gd name="connsiteX54" fmla="*/ 8883 w 10000"/>
              <a:gd name="connsiteY54" fmla="*/ 3053 h 9385"/>
              <a:gd name="connsiteX55" fmla="*/ 8883 w 10000"/>
              <a:gd name="connsiteY55" fmla="*/ 2848 h 9385"/>
              <a:gd name="connsiteX56" fmla="*/ 8883 w 10000"/>
              <a:gd name="connsiteY56" fmla="*/ 2641 h 9385"/>
              <a:gd name="connsiteX57" fmla="*/ 8883 w 10000"/>
              <a:gd name="connsiteY57" fmla="*/ 2641 h 9385"/>
              <a:gd name="connsiteX58" fmla="*/ 9107 w 10000"/>
              <a:gd name="connsiteY58" fmla="*/ 2641 h 9385"/>
              <a:gd name="connsiteX59" fmla="*/ 9107 w 10000"/>
              <a:gd name="connsiteY59" fmla="*/ 2641 h 9385"/>
              <a:gd name="connsiteX60" fmla="*/ 9107 w 10000"/>
              <a:gd name="connsiteY60" fmla="*/ 2848 h 9385"/>
              <a:gd name="connsiteX61" fmla="*/ 9330 w 10000"/>
              <a:gd name="connsiteY61" fmla="*/ 3053 h 9385"/>
              <a:gd name="connsiteX62" fmla="*/ 9330 w 10000"/>
              <a:gd name="connsiteY62" fmla="*/ 3257 h 9385"/>
              <a:gd name="connsiteX63" fmla="*/ 9330 w 10000"/>
              <a:gd name="connsiteY63" fmla="*/ 3667 h 9385"/>
              <a:gd name="connsiteX64" fmla="*/ 9330 w 10000"/>
              <a:gd name="connsiteY64" fmla="*/ 4077 h 9385"/>
              <a:gd name="connsiteX65" fmla="*/ 9330 w 10000"/>
              <a:gd name="connsiteY65" fmla="*/ 4487 h 9385"/>
              <a:gd name="connsiteX66" fmla="*/ 9550 w 10000"/>
              <a:gd name="connsiteY66" fmla="*/ 5308 h 9385"/>
              <a:gd name="connsiteX67" fmla="*/ 9550 w 10000"/>
              <a:gd name="connsiteY67" fmla="*/ 5923 h 9385"/>
              <a:gd name="connsiteX68" fmla="*/ 9778 w 10000"/>
              <a:gd name="connsiteY68" fmla="*/ 6539 h 9385"/>
              <a:gd name="connsiteX69" fmla="*/ 10000 w 10000"/>
              <a:gd name="connsiteY69" fmla="*/ 6948 h 9385"/>
              <a:gd name="connsiteX70" fmla="*/ 10000 w 10000"/>
              <a:gd name="connsiteY70" fmla="*/ 7332 h 9385"/>
              <a:gd name="connsiteX71" fmla="*/ 10000 w 10000"/>
              <a:gd name="connsiteY71" fmla="*/ 7537 h 9385"/>
              <a:gd name="connsiteX72" fmla="*/ 10000 w 10000"/>
              <a:gd name="connsiteY72" fmla="*/ 7744 h 9385"/>
              <a:gd name="connsiteX73" fmla="*/ 9778 w 10000"/>
              <a:gd name="connsiteY73" fmla="*/ 7744 h 9385"/>
              <a:gd name="connsiteX74" fmla="*/ 9550 w 10000"/>
              <a:gd name="connsiteY74" fmla="*/ 7949 h 9385"/>
              <a:gd name="connsiteX75" fmla="*/ 9330 w 10000"/>
              <a:gd name="connsiteY75" fmla="*/ 8152 h 9385"/>
              <a:gd name="connsiteX76" fmla="*/ 9107 w 10000"/>
              <a:gd name="connsiteY76" fmla="*/ 8360 h 9385"/>
              <a:gd name="connsiteX77" fmla="*/ 8659 w 10000"/>
              <a:gd name="connsiteY77" fmla="*/ 8566 h 9385"/>
              <a:gd name="connsiteX78" fmla="*/ 7766 w 10000"/>
              <a:gd name="connsiteY78" fmla="*/ 8972 h 9385"/>
              <a:gd name="connsiteX79" fmla="*/ 6899 w 10000"/>
              <a:gd name="connsiteY79" fmla="*/ 9180 h 9385"/>
              <a:gd name="connsiteX80" fmla="*/ 6231 w 10000"/>
              <a:gd name="connsiteY80" fmla="*/ 9180 h 9385"/>
              <a:gd name="connsiteX81" fmla="*/ 5332 w 10000"/>
              <a:gd name="connsiteY81" fmla="*/ 9385 h 9385"/>
              <a:gd name="connsiteX82" fmla="*/ 5332 w 10000"/>
              <a:gd name="connsiteY82" fmla="*/ 9385 h 938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82 h 10000"/>
              <a:gd name="connsiteX4" fmla="*/ 2654 w 10000"/>
              <a:gd name="connsiteY4" fmla="*/ 9560 h 10000"/>
              <a:gd name="connsiteX5" fmla="*/ 2007 w 10000"/>
              <a:gd name="connsiteY5" fmla="*/ 9344 h 10000"/>
              <a:gd name="connsiteX6" fmla="*/ 1564 w 10000"/>
              <a:gd name="connsiteY6" fmla="*/ 8908 h 10000"/>
              <a:gd name="connsiteX7" fmla="*/ 1118 w 10000"/>
              <a:gd name="connsiteY7" fmla="*/ 8686 h 10000"/>
              <a:gd name="connsiteX8" fmla="*/ 894 w 10000"/>
              <a:gd name="connsiteY8" fmla="*/ 8031 h 10000"/>
              <a:gd name="connsiteX9" fmla="*/ 445 w 10000"/>
              <a:gd name="connsiteY9" fmla="*/ 7596 h 10000"/>
              <a:gd name="connsiteX10" fmla="*/ 220 w 10000"/>
              <a:gd name="connsiteY10" fmla="*/ 6968 h 10000"/>
              <a:gd name="connsiteX11" fmla="*/ 220 w 10000"/>
              <a:gd name="connsiteY11" fmla="*/ 6311 h 10000"/>
              <a:gd name="connsiteX12" fmla="*/ 0 w 10000"/>
              <a:gd name="connsiteY12" fmla="*/ 5656 h 10000"/>
              <a:gd name="connsiteX13" fmla="*/ 0 w 10000"/>
              <a:gd name="connsiteY13" fmla="*/ 5003 h 10000"/>
              <a:gd name="connsiteX14" fmla="*/ 0 w 10000"/>
              <a:gd name="connsiteY14" fmla="*/ 4344 h 10000"/>
              <a:gd name="connsiteX15" fmla="*/ 220 w 10000"/>
              <a:gd name="connsiteY15" fmla="*/ 3253 h 10000"/>
              <a:gd name="connsiteX16" fmla="*/ 220 w 10000"/>
              <a:gd name="connsiteY16" fmla="*/ 3035 h 10000"/>
              <a:gd name="connsiteX17" fmla="*/ 220 w 10000"/>
              <a:gd name="connsiteY17" fmla="*/ 2597 h 10000"/>
              <a:gd name="connsiteX18" fmla="*/ 445 w 10000"/>
              <a:gd name="connsiteY18" fmla="*/ 2186 h 10000"/>
              <a:gd name="connsiteX19" fmla="*/ 445 w 10000"/>
              <a:gd name="connsiteY19" fmla="*/ 1746 h 10000"/>
              <a:gd name="connsiteX20" fmla="*/ 445 w 10000"/>
              <a:gd name="connsiteY20" fmla="*/ 1312 h 10000"/>
              <a:gd name="connsiteX21" fmla="*/ 671 w 10000"/>
              <a:gd name="connsiteY21" fmla="*/ 0 h 10000"/>
              <a:gd name="connsiteX22" fmla="*/ 1564 w 10000"/>
              <a:gd name="connsiteY22" fmla="*/ 876 h 10000"/>
              <a:gd name="connsiteX23" fmla="*/ 1339 w 10000"/>
              <a:gd name="connsiteY23" fmla="*/ 1746 h 10000"/>
              <a:gd name="connsiteX24" fmla="*/ 1339 w 10000"/>
              <a:gd name="connsiteY24" fmla="*/ 2597 h 10000"/>
              <a:gd name="connsiteX25" fmla="*/ 1339 w 10000"/>
              <a:gd name="connsiteY25" fmla="*/ 3253 h 10000"/>
              <a:gd name="connsiteX26" fmla="*/ 1118 w 10000"/>
              <a:gd name="connsiteY26" fmla="*/ 4126 h 10000"/>
              <a:gd name="connsiteX27" fmla="*/ 1118 w 10000"/>
              <a:gd name="connsiteY27" fmla="*/ 4781 h 10000"/>
              <a:gd name="connsiteX28" fmla="*/ 1118 w 10000"/>
              <a:gd name="connsiteY28" fmla="*/ 5219 h 10000"/>
              <a:gd name="connsiteX29" fmla="*/ 1118 w 10000"/>
              <a:gd name="connsiteY29" fmla="*/ 5876 h 10000"/>
              <a:gd name="connsiteX30" fmla="*/ 1339 w 10000"/>
              <a:gd name="connsiteY30" fmla="*/ 6311 h 10000"/>
              <a:gd name="connsiteX31" fmla="*/ 1339 w 10000"/>
              <a:gd name="connsiteY31" fmla="*/ 6532 h 10000"/>
              <a:gd name="connsiteX32" fmla="*/ 1564 w 10000"/>
              <a:gd name="connsiteY32" fmla="*/ 6968 h 10000"/>
              <a:gd name="connsiteX33" fmla="*/ 1786 w 10000"/>
              <a:gd name="connsiteY33" fmla="*/ 7185 h 10000"/>
              <a:gd name="connsiteX34" fmla="*/ 2007 w 10000"/>
              <a:gd name="connsiteY34" fmla="*/ 7403 h 10000"/>
              <a:gd name="connsiteX35" fmla="*/ 2874 w 10000"/>
              <a:gd name="connsiteY35" fmla="*/ 7812 h 10000"/>
              <a:gd name="connsiteX36" fmla="*/ 3323 w 10000"/>
              <a:gd name="connsiteY36" fmla="*/ 8031 h 10000"/>
              <a:gd name="connsiteX37" fmla="*/ 3767 w 10000"/>
              <a:gd name="connsiteY37" fmla="*/ 8031 h 10000"/>
              <a:gd name="connsiteX38" fmla="*/ 4220 w 10000"/>
              <a:gd name="connsiteY38" fmla="*/ 8251 h 10000"/>
              <a:gd name="connsiteX39" fmla="*/ 4887 w 10000"/>
              <a:gd name="connsiteY39" fmla="*/ 8251 h 10000"/>
              <a:gd name="connsiteX40" fmla="*/ 5332 w 10000"/>
              <a:gd name="connsiteY40" fmla="*/ 8031 h 10000"/>
              <a:gd name="connsiteX41" fmla="*/ 6005 w 10000"/>
              <a:gd name="connsiteY41" fmla="*/ 8031 h 10000"/>
              <a:gd name="connsiteX42" fmla="*/ 6675 w 10000"/>
              <a:gd name="connsiteY42" fmla="*/ 7812 h 10000"/>
              <a:gd name="connsiteX43" fmla="*/ 7122 w 10000"/>
              <a:gd name="connsiteY43" fmla="*/ 7812 h 10000"/>
              <a:gd name="connsiteX44" fmla="*/ 7567 w 10000"/>
              <a:gd name="connsiteY44" fmla="*/ 7403 h 10000"/>
              <a:gd name="connsiteX45" fmla="*/ 7766 w 10000"/>
              <a:gd name="connsiteY45" fmla="*/ 7185 h 10000"/>
              <a:gd name="connsiteX46" fmla="*/ 7986 w 10000"/>
              <a:gd name="connsiteY46" fmla="*/ 6748 h 10000"/>
              <a:gd name="connsiteX47" fmla="*/ 8210 w 10000"/>
              <a:gd name="connsiteY47" fmla="*/ 6311 h 10000"/>
              <a:gd name="connsiteX48" fmla="*/ 8436 w 10000"/>
              <a:gd name="connsiteY48" fmla="*/ 5438 h 10000"/>
              <a:gd name="connsiteX49" fmla="*/ 8436 w 10000"/>
              <a:gd name="connsiteY49" fmla="*/ 4564 h 10000"/>
              <a:gd name="connsiteX50" fmla="*/ 8659 w 10000"/>
              <a:gd name="connsiteY50" fmla="*/ 4126 h 10000"/>
              <a:gd name="connsiteX51" fmla="*/ 8659 w 10000"/>
              <a:gd name="connsiteY51" fmla="*/ 3689 h 10000"/>
              <a:gd name="connsiteX52" fmla="*/ 8659 w 10000"/>
              <a:gd name="connsiteY52" fmla="*/ 3470 h 10000"/>
              <a:gd name="connsiteX53" fmla="*/ 8883 w 10000"/>
              <a:gd name="connsiteY53" fmla="*/ 3253 h 10000"/>
              <a:gd name="connsiteX54" fmla="*/ 8883 w 10000"/>
              <a:gd name="connsiteY54" fmla="*/ 3035 h 10000"/>
              <a:gd name="connsiteX55" fmla="*/ 8883 w 10000"/>
              <a:gd name="connsiteY55" fmla="*/ 2814 h 10000"/>
              <a:gd name="connsiteX56" fmla="*/ 8883 w 10000"/>
              <a:gd name="connsiteY56" fmla="*/ 2814 h 10000"/>
              <a:gd name="connsiteX57" fmla="*/ 9107 w 10000"/>
              <a:gd name="connsiteY57" fmla="*/ 2814 h 10000"/>
              <a:gd name="connsiteX58" fmla="*/ 9107 w 10000"/>
              <a:gd name="connsiteY58" fmla="*/ 2814 h 10000"/>
              <a:gd name="connsiteX59" fmla="*/ 9107 w 10000"/>
              <a:gd name="connsiteY59" fmla="*/ 3035 h 10000"/>
              <a:gd name="connsiteX60" fmla="*/ 9330 w 10000"/>
              <a:gd name="connsiteY60" fmla="*/ 3253 h 10000"/>
              <a:gd name="connsiteX61" fmla="*/ 9330 w 10000"/>
              <a:gd name="connsiteY61" fmla="*/ 3470 h 10000"/>
              <a:gd name="connsiteX62" fmla="*/ 9330 w 10000"/>
              <a:gd name="connsiteY62" fmla="*/ 3907 h 10000"/>
              <a:gd name="connsiteX63" fmla="*/ 9330 w 10000"/>
              <a:gd name="connsiteY63" fmla="*/ 4344 h 10000"/>
              <a:gd name="connsiteX64" fmla="*/ 9330 w 10000"/>
              <a:gd name="connsiteY64" fmla="*/ 4781 h 10000"/>
              <a:gd name="connsiteX65" fmla="*/ 9550 w 10000"/>
              <a:gd name="connsiteY65" fmla="*/ 5656 h 10000"/>
              <a:gd name="connsiteX66" fmla="*/ 9550 w 10000"/>
              <a:gd name="connsiteY66" fmla="*/ 6311 h 10000"/>
              <a:gd name="connsiteX67" fmla="*/ 9778 w 10000"/>
              <a:gd name="connsiteY67" fmla="*/ 6968 h 10000"/>
              <a:gd name="connsiteX68" fmla="*/ 10000 w 10000"/>
              <a:gd name="connsiteY68" fmla="*/ 7403 h 10000"/>
              <a:gd name="connsiteX69" fmla="*/ 10000 w 10000"/>
              <a:gd name="connsiteY69" fmla="*/ 7812 h 10000"/>
              <a:gd name="connsiteX70" fmla="*/ 10000 w 10000"/>
              <a:gd name="connsiteY70" fmla="*/ 8031 h 10000"/>
              <a:gd name="connsiteX71" fmla="*/ 10000 w 10000"/>
              <a:gd name="connsiteY71" fmla="*/ 8251 h 10000"/>
              <a:gd name="connsiteX72" fmla="*/ 9778 w 10000"/>
              <a:gd name="connsiteY72" fmla="*/ 8251 h 10000"/>
              <a:gd name="connsiteX73" fmla="*/ 9550 w 10000"/>
              <a:gd name="connsiteY73" fmla="*/ 8470 h 10000"/>
              <a:gd name="connsiteX74" fmla="*/ 9330 w 10000"/>
              <a:gd name="connsiteY74" fmla="*/ 8686 h 10000"/>
              <a:gd name="connsiteX75" fmla="*/ 9107 w 10000"/>
              <a:gd name="connsiteY75" fmla="*/ 8908 h 10000"/>
              <a:gd name="connsiteX76" fmla="*/ 8659 w 10000"/>
              <a:gd name="connsiteY76" fmla="*/ 9127 h 10000"/>
              <a:gd name="connsiteX77" fmla="*/ 7766 w 10000"/>
              <a:gd name="connsiteY77" fmla="*/ 9560 h 10000"/>
              <a:gd name="connsiteX78" fmla="*/ 6899 w 10000"/>
              <a:gd name="connsiteY78" fmla="*/ 9782 h 10000"/>
              <a:gd name="connsiteX79" fmla="*/ 6231 w 10000"/>
              <a:gd name="connsiteY79" fmla="*/ 9782 h 10000"/>
              <a:gd name="connsiteX80" fmla="*/ 5332 w 10000"/>
              <a:gd name="connsiteY80" fmla="*/ 10000 h 10000"/>
              <a:gd name="connsiteX81" fmla="*/ 5332 w 10000"/>
              <a:gd name="connsiteY81" fmla="*/ 10000 h 10000"/>
              <a:gd name="connsiteX0" fmla="*/ 5332 w 10000"/>
              <a:gd name="connsiteY0" fmla="*/ 9196 h 9196"/>
              <a:gd name="connsiteX1" fmla="*/ 4665 w 10000"/>
              <a:gd name="connsiteY1" fmla="*/ 9196 h 9196"/>
              <a:gd name="connsiteX2" fmla="*/ 3991 w 10000"/>
              <a:gd name="connsiteY2" fmla="*/ 9196 h 9196"/>
              <a:gd name="connsiteX3" fmla="*/ 3323 w 10000"/>
              <a:gd name="connsiteY3" fmla="*/ 8978 h 9196"/>
              <a:gd name="connsiteX4" fmla="*/ 2654 w 10000"/>
              <a:gd name="connsiteY4" fmla="*/ 8756 h 9196"/>
              <a:gd name="connsiteX5" fmla="*/ 2007 w 10000"/>
              <a:gd name="connsiteY5" fmla="*/ 8540 h 9196"/>
              <a:gd name="connsiteX6" fmla="*/ 1564 w 10000"/>
              <a:gd name="connsiteY6" fmla="*/ 8104 h 9196"/>
              <a:gd name="connsiteX7" fmla="*/ 1118 w 10000"/>
              <a:gd name="connsiteY7" fmla="*/ 7882 h 9196"/>
              <a:gd name="connsiteX8" fmla="*/ 894 w 10000"/>
              <a:gd name="connsiteY8" fmla="*/ 7227 h 9196"/>
              <a:gd name="connsiteX9" fmla="*/ 445 w 10000"/>
              <a:gd name="connsiteY9" fmla="*/ 6792 h 9196"/>
              <a:gd name="connsiteX10" fmla="*/ 220 w 10000"/>
              <a:gd name="connsiteY10" fmla="*/ 6164 h 9196"/>
              <a:gd name="connsiteX11" fmla="*/ 220 w 10000"/>
              <a:gd name="connsiteY11" fmla="*/ 5507 h 9196"/>
              <a:gd name="connsiteX12" fmla="*/ 0 w 10000"/>
              <a:gd name="connsiteY12" fmla="*/ 4852 h 9196"/>
              <a:gd name="connsiteX13" fmla="*/ 0 w 10000"/>
              <a:gd name="connsiteY13" fmla="*/ 4199 h 9196"/>
              <a:gd name="connsiteX14" fmla="*/ 0 w 10000"/>
              <a:gd name="connsiteY14" fmla="*/ 3540 h 9196"/>
              <a:gd name="connsiteX15" fmla="*/ 220 w 10000"/>
              <a:gd name="connsiteY15" fmla="*/ 2449 h 9196"/>
              <a:gd name="connsiteX16" fmla="*/ 220 w 10000"/>
              <a:gd name="connsiteY16" fmla="*/ 2231 h 9196"/>
              <a:gd name="connsiteX17" fmla="*/ 220 w 10000"/>
              <a:gd name="connsiteY17" fmla="*/ 1793 h 9196"/>
              <a:gd name="connsiteX18" fmla="*/ 445 w 10000"/>
              <a:gd name="connsiteY18" fmla="*/ 1382 h 9196"/>
              <a:gd name="connsiteX19" fmla="*/ 445 w 10000"/>
              <a:gd name="connsiteY19" fmla="*/ 942 h 9196"/>
              <a:gd name="connsiteX20" fmla="*/ 445 w 10000"/>
              <a:gd name="connsiteY20" fmla="*/ 508 h 9196"/>
              <a:gd name="connsiteX21" fmla="*/ 1564 w 10000"/>
              <a:gd name="connsiteY21" fmla="*/ 72 h 9196"/>
              <a:gd name="connsiteX22" fmla="*/ 1339 w 10000"/>
              <a:gd name="connsiteY22" fmla="*/ 942 h 9196"/>
              <a:gd name="connsiteX23" fmla="*/ 1339 w 10000"/>
              <a:gd name="connsiteY23" fmla="*/ 1793 h 9196"/>
              <a:gd name="connsiteX24" fmla="*/ 1339 w 10000"/>
              <a:gd name="connsiteY24" fmla="*/ 2449 h 9196"/>
              <a:gd name="connsiteX25" fmla="*/ 1118 w 10000"/>
              <a:gd name="connsiteY25" fmla="*/ 3322 h 9196"/>
              <a:gd name="connsiteX26" fmla="*/ 1118 w 10000"/>
              <a:gd name="connsiteY26" fmla="*/ 3977 h 9196"/>
              <a:gd name="connsiteX27" fmla="*/ 1118 w 10000"/>
              <a:gd name="connsiteY27" fmla="*/ 4415 h 9196"/>
              <a:gd name="connsiteX28" fmla="*/ 1118 w 10000"/>
              <a:gd name="connsiteY28" fmla="*/ 5072 h 9196"/>
              <a:gd name="connsiteX29" fmla="*/ 1339 w 10000"/>
              <a:gd name="connsiteY29" fmla="*/ 5507 h 9196"/>
              <a:gd name="connsiteX30" fmla="*/ 1339 w 10000"/>
              <a:gd name="connsiteY30" fmla="*/ 5728 h 9196"/>
              <a:gd name="connsiteX31" fmla="*/ 1564 w 10000"/>
              <a:gd name="connsiteY31" fmla="*/ 6164 h 9196"/>
              <a:gd name="connsiteX32" fmla="*/ 1786 w 10000"/>
              <a:gd name="connsiteY32" fmla="*/ 6381 h 9196"/>
              <a:gd name="connsiteX33" fmla="*/ 2007 w 10000"/>
              <a:gd name="connsiteY33" fmla="*/ 6599 h 9196"/>
              <a:gd name="connsiteX34" fmla="*/ 2874 w 10000"/>
              <a:gd name="connsiteY34" fmla="*/ 7008 h 9196"/>
              <a:gd name="connsiteX35" fmla="*/ 3323 w 10000"/>
              <a:gd name="connsiteY35" fmla="*/ 7227 h 9196"/>
              <a:gd name="connsiteX36" fmla="*/ 3767 w 10000"/>
              <a:gd name="connsiteY36" fmla="*/ 7227 h 9196"/>
              <a:gd name="connsiteX37" fmla="*/ 4220 w 10000"/>
              <a:gd name="connsiteY37" fmla="*/ 7447 h 9196"/>
              <a:gd name="connsiteX38" fmla="*/ 4887 w 10000"/>
              <a:gd name="connsiteY38" fmla="*/ 7447 h 9196"/>
              <a:gd name="connsiteX39" fmla="*/ 5332 w 10000"/>
              <a:gd name="connsiteY39" fmla="*/ 7227 h 9196"/>
              <a:gd name="connsiteX40" fmla="*/ 6005 w 10000"/>
              <a:gd name="connsiteY40" fmla="*/ 7227 h 9196"/>
              <a:gd name="connsiteX41" fmla="*/ 6675 w 10000"/>
              <a:gd name="connsiteY41" fmla="*/ 7008 h 9196"/>
              <a:gd name="connsiteX42" fmla="*/ 7122 w 10000"/>
              <a:gd name="connsiteY42" fmla="*/ 7008 h 9196"/>
              <a:gd name="connsiteX43" fmla="*/ 7567 w 10000"/>
              <a:gd name="connsiteY43" fmla="*/ 6599 h 9196"/>
              <a:gd name="connsiteX44" fmla="*/ 7766 w 10000"/>
              <a:gd name="connsiteY44" fmla="*/ 6381 h 9196"/>
              <a:gd name="connsiteX45" fmla="*/ 7986 w 10000"/>
              <a:gd name="connsiteY45" fmla="*/ 5944 h 9196"/>
              <a:gd name="connsiteX46" fmla="*/ 8210 w 10000"/>
              <a:gd name="connsiteY46" fmla="*/ 5507 h 9196"/>
              <a:gd name="connsiteX47" fmla="*/ 8436 w 10000"/>
              <a:gd name="connsiteY47" fmla="*/ 4634 h 9196"/>
              <a:gd name="connsiteX48" fmla="*/ 8436 w 10000"/>
              <a:gd name="connsiteY48" fmla="*/ 3760 h 9196"/>
              <a:gd name="connsiteX49" fmla="*/ 8659 w 10000"/>
              <a:gd name="connsiteY49" fmla="*/ 3322 h 9196"/>
              <a:gd name="connsiteX50" fmla="*/ 8659 w 10000"/>
              <a:gd name="connsiteY50" fmla="*/ 2885 h 9196"/>
              <a:gd name="connsiteX51" fmla="*/ 8659 w 10000"/>
              <a:gd name="connsiteY51" fmla="*/ 2666 h 9196"/>
              <a:gd name="connsiteX52" fmla="*/ 8883 w 10000"/>
              <a:gd name="connsiteY52" fmla="*/ 2449 h 9196"/>
              <a:gd name="connsiteX53" fmla="*/ 8883 w 10000"/>
              <a:gd name="connsiteY53" fmla="*/ 2231 h 9196"/>
              <a:gd name="connsiteX54" fmla="*/ 8883 w 10000"/>
              <a:gd name="connsiteY54" fmla="*/ 2010 h 9196"/>
              <a:gd name="connsiteX55" fmla="*/ 8883 w 10000"/>
              <a:gd name="connsiteY55" fmla="*/ 2010 h 9196"/>
              <a:gd name="connsiteX56" fmla="*/ 9107 w 10000"/>
              <a:gd name="connsiteY56" fmla="*/ 2010 h 9196"/>
              <a:gd name="connsiteX57" fmla="*/ 9107 w 10000"/>
              <a:gd name="connsiteY57" fmla="*/ 2010 h 9196"/>
              <a:gd name="connsiteX58" fmla="*/ 9107 w 10000"/>
              <a:gd name="connsiteY58" fmla="*/ 2231 h 9196"/>
              <a:gd name="connsiteX59" fmla="*/ 9330 w 10000"/>
              <a:gd name="connsiteY59" fmla="*/ 2449 h 9196"/>
              <a:gd name="connsiteX60" fmla="*/ 9330 w 10000"/>
              <a:gd name="connsiteY60" fmla="*/ 2666 h 9196"/>
              <a:gd name="connsiteX61" fmla="*/ 9330 w 10000"/>
              <a:gd name="connsiteY61" fmla="*/ 3103 h 9196"/>
              <a:gd name="connsiteX62" fmla="*/ 9330 w 10000"/>
              <a:gd name="connsiteY62" fmla="*/ 3540 h 9196"/>
              <a:gd name="connsiteX63" fmla="*/ 9330 w 10000"/>
              <a:gd name="connsiteY63" fmla="*/ 3977 h 9196"/>
              <a:gd name="connsiteX64" fmla="*/ 9550 w 10000"/>
              <a:gd name="connsiteY64" fmla="*/ 4852 h 9196"/>
              <a:gd name="connsiteX65" fmla="*/ 9550 w 10000"/>
              <a:gd name="connsiteY65" fmla="*/ 5507 h 9196"/>
              <a:gd name="connsiteX66" fmla="*/ 9778 w 10000"/>
              <a:gd name="connsiteY66" fmla="*/ 6164 h 9196"/>
              <a:gd name="connsiteX67" fmla="*/ 10000 w 10000"/>
              <a:gd name="connsiteY67" fmla="*/ 6599 h 9196"/>
              <a:gd name="connsiteX68" fmla="*/ 10000 w 10000"/>
              <a:gd name="connsiteY68" fmla="*/ 7008 h 9196"/>
              <a:gd name="connsiteX69" fmla="*/ 10000 w 10000"/>
              <a:gd name="connsiteY69" fmla="*/ 7227 h 9196"/>
              <a:gd name="connsiteX70" fmla="*/ 10000 w 10000"/>
              <a:gd name="connsiteY70" fmla="*/ 7447 h 9196"/>
              <a:gd name="connsiteX71" fmla="*/ 9778 w 10000"/>
              <a:gd name="connsiteY71" fmla="*/ 7447 h 9196"/>
              <a:gd name="connsiteX72" fmla="*/ 9550 w 10000"/>
              <a:gd name="connsiteY72" fmla="*/ 7666 h 9196"/>
              <a:gd name="connsiteX73" fmla="*/ 9330 w 10000"/>
              <a:gd name="connsiteY73" fmla="*/ 7882 h 9196"/>
              <a:gd name="connsiteX74" fmla="*/ 9107 w 10000"/>
              <a:gd name="connsiteY74" fmla="*/ 8104 h 9196"/>
              <a:gd name="connsiteX75" fmla="*/ 8659 w 10000"/>
              <a:gd name="connsiteY75" fmla="*/ 8323 h 9196"/>
              <a:gd name="connsiteX76" fmla="*/ 7766 w 10000"/>
              <a:gd name="connsiteY76" fmla="*/ 8756 h 9196"/>
              <a:gd name="connsiteX77" fmla="*/ 6899 w 10000"/>
              <a:gd name="connsiteY77" fmla="*/ 8978 h 9196"/>
              <a:gd name="connsiteX78" fmla="*/ 6231 w 10000"/>
              <a:gd name="connsiteY78" fmla="*/ 8978 h 9196"/>
              <a:gd name="connsiteX79" fmla="*/ 5332 w 10000"/>
              <a:gd name="connsiteY79" fmla="*/ 9196 h 9196"/>
              <a:gd name="connsiteX80" fmla="*/ 5332 w 10000"/>
              <a:gd name="connsiteY80" fmla="*/ 9196 h 9196"/>
              <a:gd name="connsiteX0" fmla="*/ 5332 w 10000"/>
              <a:gd name="connsiteY0" fmla="*/ 9448 h 9448"/>
              <a:gd name="connsiteX1" fmla="*/ 4665 w 10000"/>
              <a:gd name="connsiteY1" fmla="*/ 9448 h 9448"/>
              <a:gd name="connsiteX2" fmla="*/ 3991 w 10000"/>
              <a:gd name="connsiteY2" fmla="*/ 9448 h 9448"/>
              <a:gd name="connsiteX3" fmla="*/ 3323 w 10000"/>
              <a:gd name="connsiteY3" fmla="*/ 9211 h 9448"/>
              <a:gd name="connsiteX4" fmla="*/ 2654 w 10000"/>
              <a:gd name="connsiteY4" fmla="*/ 8970 h 9448"/>
              <a:gd name="connsiteX5" fmla="*/ 2007 w 10000"/>
              <a:gd name="connsiteY5" fmla="*/ 8735 h 9448"/>
              <a:gd name="connsiteX6" fmla="*/ 1564 w 10000"/>
              <a:gd name="connsiteY6" fmla="*/ 8261 h 9448"/>
              <a:gd name="connsiteX7" fmla="*/ 1118 w 10000"/>
              <a:gd name="connsiteY7" fmla="*/ 8019 h 9448"/>
              <a:gd name="connsiteX8" fmla="*/ 894 w 10000"/>
              <a:gd name="connsiteY8" fmla="*/ 7307 h 9448"/>
              <a:gd name="connsiteX9" fmla="*/ 445 w 10000"/>
              <a:gd name="connsiteY9" fmla="*/ 6834 h 9448"/>
              <a:gd name="connsiteX10" fmla="*/ 220 w 10000"/>
              <a:gd name="connsiteY10" fmla="*/ 6151 h 9448"/>
              <a:gd name="connsiteX11" fmla="*/ 220 w 10000"/>
              <a:gd name="connsiteY11" fmla="*/ 5436 h 9448"/>
              <a:gd name="connsiteX12" fmla="*/ 0 w 10000"/>
              <a:gd name="connsiteY12" fmla="*/ 4724 h 9448"/>
              <a:gd name="connsiteX13" fmla="*/ 0 w 10000"/>
              <a:gd name="connsiteY13" fmla="*/ 4014 h 9448"/>
              <a:gd name="connsiteX14" fmla="*/ 0 w 10000"/>
              <a:gd name="connsiteY14" fmla="*/ 3297 h 9448"/>
              <a:gd name="connsiteX15" fmla="*/ 220 w 10000"/>
              <a:gd name="connsiteY15" fmla="*/ 2111 h 9448"/>
              <a:gd name="connsiteX16" fmla="*/ 220 w 10000"/>
              <a:gd name="connsiteY16" fmla="*/ 1874 h 9448"/>
              <a:gd name="connsiteX17" fmla="*/ 220 w 10000"/>
              <a:gd name="connsiteY17" fmla="*/ 1398 h 9448"/>
              <a:gd name="connsiteX18" fmla="*/ 445 w 10000"/>
              <a:gd name="connsiteY18" fmla="*/ 951 h 9448"/>
              <a:gd name="connsiteX19" fmla="*/ 445 w 10000"/>
              <a:gd name="connsiteY19" fmla="*/ 472 h 9448"/>
              <a:gd name="connsiteX20" fmla="*/ 445 w 10000"/>
              <a:gd name="connsiteY20" fmla="*/ 0 h 9448"/>
              <a:gd name="connsiteX21" fmla="*/ 1339 w 10000"/>
              <a:gd name="connsiteY21" fmla="*/ 472 h 9448"/>
              <a:gd name="connsiteX22" fmla="*/ 1339 w 10000"/>
              <a:gd name="connsiteY22" fmla="*/ 1398 h 9448"/>
              <a:gd name="connsiteX23" fmla="*/ 1339 w 10000"/>
              <a:gd name="connsiteY23" fmla="*/ 2111 h 9448"/>
              <a:gd name="connsiteX24" fmla="*/ 1118 w 10000"/>
              <a:gd name="connsiteY24" fmla="*/ 3060 h 9448"/>
              <a:gd name="connsiteX25" fmla="*/ 1118 w 10000"/>
              <a:gd name="connsiteY25" fmla="*/ 3773 h 9448"/>
              <a:gd name="connsiteX26" fmla="*/ 1118 w 10000"/>
              <a:gd name="connsiteY26" fmla="*/ 4249 h 9448"/>
              <a:gd name="connsiteX27" fmla="*/ 1118 w 10000"/>
              <a:gd name="connsiteY27" fmla="*/ 4963 h 9448"/>
              <a:gd name="connsiteX28" fmla="*/ 1339 w 10000"/>
              <a:gd name="connsiteY28" fmla="*/ 5436 h 9448"/>
              <a:gd name="connsiteX29" fmla="*/ 1339 w 10000"/>
              <a:gd name="connsiteY29" fmla="*/ 5677 h 9448"/>
              <a:gd name="connsiteX30" fmla="*/ 1564 w 10000"/>
              <a:gd name="connsiteY30" fmla="*/ 6151 h 9448"/>
              <a:gd name="connsiteX31" fmla="*/ 1786 w 10000"/>
              <a:gd name="connsiteY31" fmla="*/ 6387 h 9448"/>
              <a:gd name="connsiteX32" fmla="*/ 2007 w 10000"/>
              <a:gd name="connsiteY32" fmla="*/ 6624 h 9448"/>
              <a:gd name="connsiteX33" fmla="*/ 2874 w 10000"/>
              <a:gd name="connsiteY33" fmla="*/ 7069 h 9448"/>
              <a:gd name="connsiteX34" fmla="*/ 3323 w 10000"/>
              <a:gd name="connsiteY34" fmla="*/ 7307 h 9448"/>
              <a:gd name="connsiteX35" fmla="*/ 3767 w 10000"/>
              <a:gd name="connsiteY35" fmla="*/ 7307 h 9448"/>
              <a:gd name="connsiteX36" fmla="*/ 4220 w 10000"/>
              <a:gd name="connsiteY36" fmla="*/ 7546 h 9448"/>
              <a:gd name="connsiteX37" fmla="*/ 4887 w 10000"/>
              <a:gd name="connsiteY37" fmla="*/ 7546 h 9448"/>
              <a:gd name="connsiteX38" fmla="*/ 5332 w 10000"/>
              <a:gd name="connsiteY38" fmla="*/ 7307 h 9448"/>
              <a:gd name="connsiteX39" fmla="*/ 6005 w 10000"/>
              <a:gd name="connsiteY39" fmla="*/ 7307 h 9448"/>
              <a:gd name="connsiteX40" fmla="*/ 6675 w 10000"/>
              <a:gd name="connsiteY40" fmla="*/ 7069 h 9448"/>
              <a:gd name="connsiteX41" fmla="*/ 7122 w 10000"/>
              <a:gd name="connsiteY41" fmla="*/ 7069 h 9448"/>
              <a:gd name="connsiteX42" fmla="*/ 7567 w 10000"/>
              <a:gd name="connsiteY42" fmla="*/ 6624 h 9448"/>
              <a:gd name="connsiteX43" fmla="*/ 7766 w 10000"/>
              <a:gd name="connsiteY43" fmla="*/ 6387 h 9448"/>
              <a:gd name="connsiteX44" fmla="*/ 7986 w 10000"/>
              <a:gd name="connsiteY44" fmla="*/ 5912 h 9448"/>
              <a:gd name="connsiteX45" fmla="*/ 8210 w 10000"/>
              <a:gd name="connsiteY45" fmla="*/ 5436 h 9448"/>
              <a:gd name="connsiteX46" fmla="*/ 8436 w 10000"/>
              <a:gd name="connsiteY46" fmla="*/ 4487 h 9448"/>
              <a:gd name="connsiteX47" fmla="*/ 8436 w 10000"/>
              <a:gd name="connsiteY47" fmla="*/ 3537 h 9448"/>
              <a:gd name="connsiteX48" fmla="*/ 8659 w 10000"/>
              <a:gd name="connsiteY48" fmla="*/ 3060 h 9448"/>
              <a:gd name="connsiteX49" fmla="*/ 8659 w 10000"/>
              <a:gd name="connsiteY49" fmla="*/ 2585 h 9448"/>
              <a:gd name="connsiteX50" fmla="*/ 8659 w 10000"/>
              <a:gd name="connsiteY50" fmla="*/ 2347 h 9448"/>
              <a:gd name="connsiteX51" fmla="*/ 8883 w 10000"/>
              <a:gd name="connsiteY51" fmla="*/ 2111 h 9448"/>
              <a:gd name="connsiteX52" fmla="*/ 8883 w 10000"/>
              <a:gd name="connsiteY52" fmla="*/ 1874 h 9448"/>
              <a:gd name="connsiteX53" fmla="*/ 8883 w 10000"/>
              <a:gd name="connsiteY53" fmla="*/ 1634 h 9448"/>
              <a:gd name="connsiteX54" fmla="*/ 8883 w 10000"/>
              <a:gd name="connsiteY54" fmla="*/ 1634 h 9448"/>
              <a:gd name="connsiteX55" fmla="*/ 9107 w 10000"/>
              <a:gd name="connsiteY55" fmla="*/ 1634 h 9448"/>
              <a:gd name="connsiteX56" fmla="*/ 9107 w 10000"/>
              <a:gd name="connsiteY56" fmla="*/ 1634 h 9448"/>
              <a:gd name="connsiteX57" fmla="*/ 9107 w 10000"/>
              <a:gd name="connsiteY57" fmla="*/ 1874 h 9448"/>
              <a:gd name="connsiteX58" fmla="*/ 9330 w 10000"/>
              <a:gd name="connsiteY58" fmla="*/ 2111 h 9448"/>
              <a:gd name="connsiteX59" fmla="*/ 9330 w 10000"/>
              <a:gd name="connsiteY59" fmla="*/ 2347 h 9448"/>
              <a:gd name="connsiteX60" fmla="*/ 9330 w 10000"/>
              <a:gd name="connsiteY60" fmla="*/ 2822 h 9448"/>
              <a:gd name="connsiteX61" fmla="*/ 9330 w 10000"/>
              <a:gd name="connsiteY61" fmla="*/ 3297 h 9448"/>
              <a:gd name="connsiteX62" fmla="*/ 9330 w 10000"/>
              <a:gd name="connsiteY62" fmla="*/ 3773 h 9448"/>
              <a:gd name="connsiteX63" fmla="*/ 9550 w 10000"/>
              <a:gd name="connsiteY63" fmla="*/ 4724 h 9448"/>
              <a:gd name="connsiteX64" fmla="*/ 9550 w 10000"/>
              <a:gd name="connsiteY64" fmla="*/ 5436 h 9448"/>
              <a:gd name="connsiteX65" fmla="*/ 9778 w 10000"/>
              <a:gd name="connsiteY65" fmla="*/ 6151 h 9448"/>
              <a:gd name="connsiteX66" fmla="*/ 10000 w 10000"/>
              <a:gd name="connsiteY66" fmla="*/ 6624 h 9448"/>
              <a:gd name="connsiteX67" fmla="*/ 10000 w 10000"/>
              <a:gd name="connsiteY67" fmla="*/ 7069 h 9448"/>
              <a:gd name="connsiteX68" fmla="*/ 10000 w 10000"/>
              <a:gd name="connsiteY68" fmla="*/ 7307 h 9448"/>
              <a:gd name="connsiteX69" fmla="*/ 10000 w 10000"/>
              <a:gd name="connsiteY69" fmla="*/ 7546 h 9448"/>
              <a:gd name="connsiteX70" fmla="*/ 9778 w 10000"/>
              <a:gd name="connsiteY70" fmla="*/ 7546 h 9448"/>
              <a:gd name="connsiteX71" fmla="*/ 9550 w 10000"/>
              <a:gd name="connsiteY71" fmla="*/ 7784 h 9448"/>
              <a:gd name="connsiteX72" fmla="*/ 9330 w 10000"/>
              <a:gd name="connsiteY72" fmla="*/ 8019 h 9448"/>
              <a:gd name="connsiteX73" fmla="*/ 9107 w 10000"/>
              <a:gd name="connsiteY73" fmla="*/ 8261 h 9448"/>
              <a:gd name="connsiteX74" fmla="*/ 8659 w 10000"/>
              <a:gd name="connsiteY74" fmla="*/ 8499 h 9448"/>
              <a:gd name="connsiteX75" fmla="*/ 7766 w 10000"/>
              <a:gd name="connsiteY75" fmla="*/ 8970 h 9448"/>
              <a:gd name="connsiteX76" fmla="*/ 6899 w 10000"/>
              <a:gd name="connsiteY76" fmla="*/ 9211 h 9448"/>
              <a:gd name="connsiteX77" fmla="*/ 6231 w 10000"/>
              <a:gd name="connsiteY77" fmla="*/ 9211 h 9448"/>
              <a:gd name="connsiteX78" fmla="*/ 5332 w 10000"/>
              <a:gd name="connsiteY78" fmla="*/ 9448 h 9448"/>
              <a:gd name="connsiteX79" fmla="*/ 5332 w 10000"/>
              <a:gd name="connsiteY79" fmla="*/ 9448 h 944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49 h 10000"/>
              <a:gd name="connsiteX4" fmla="*/ 2654 w 10000"/>
              <a:gd name="connsiteY4" fmla="*/ 9494 h 10000"/>
              <a:gd name="connsiteX5" fmla="*/ 2007 w 10000"/>
              <a:gd name="connsiteY5" fmla="*/ 9245 h 10000"/>
              <a:gd name="connsiteX6" fmla="*/ 1564 w 10000"/>
              <a:gd name="connsiteY6" fmla="*/ 8744 h 10000"/>
              <a:gd name="connsiteX7" fmla="*/ 1118 w 10000"/>
              <a:gd name="connsiteY7" fmla="*/ 8488 h 10000"/>
              <a:gd name="connsiteX8" fmla="*/ 894 w 10000"/>
              <a:gd name="connsiteY8" fmla="*/ 7734 h 10000"/>
              <a:gd name="connsiteX9" fmla="*/ 445 w 10000"/>
              <a:gd name="connsiteY9" fmla="*/ 7233 h 10000"/>
              <a:gd name="connsiteX10" fmla="*/ 220 w 10000"/>
              <a:gd name="connsiteY10" fmla="*/ 6510 h 10000"/>
              <a:gd name="connsiteX11" fmla="*/ 220 w 10000"/>
              <a:gd name="connsiteY11" fmla="*/ 5754 h 10000"/>
              <a:gd name="connsiteX12" fmla="*/ 0 w 10000"/>
              <a:gd name="connsiteY12" fmla="*/ 5000 h 10000"/>
              <a:gd name="connsiteX13" fmla="*/ 0 w 10000"/>
              <a:gd name="connsiteY13" fmla="*/ 4249 h 10000"/>
              <a:gd name="connsiteX14" fmla="*/ 0 w 10000"/>
              <a:gd name="connsiteY14" fmla="*/ 3490 h 10000"/>
              <a:gd name="connsiteX15" fmla="*/ 220 w 10000"/>
              <a:gd name="connsiteY15" fmla="*/ 2234 h 10000"/>
              <a:gd name="connsiteX16" fmla="*/ 220 w 10000"/>
              <a:gd name="connsiteY16" fmla="*/ 1983 h 10000"/>
              <a:gd name="connsiteX17" fmla="*/ 220 w 10000"/>
              <a:gd name="connsiteY17" fmla="*/ 1480 h 10000"/>
              <a:gd name="connsiteX18" fmla="*/ 445 w 10000"/>
              <a:gd name="connsiteY18" fmla="*/ 1007 h 10000"/>
              <a:gd name="connsiteX19" fmla="*/ 445 w 10000"/>
              <a:gd name="connsiteY19" fmla="*/ 500 h 10000"/>
              <a:gd name="connsiteX20" fmla="*/ 445 w 10000"/>
              <a:gd name="connsiteY20" fmla="*/ 0 h 10000"/>
              <a:gd name="connsiteX21" fmla="*/ 1339 w 10000"/>
              <a:gd name="connsiteY21" fmla="*/ 1480 h 10000"/>
              <a:gd name="connsiteX22" fmla="*/ 1339 w 10000"/>
              <a:gd name="connsiteY22" fmla="*/ 2234 h 10000"/>
              <a:gd name="connsiteX23" fmla="*/ 1118 w 10000"/>
              <a:gd name="connsiteY23" fmla="*/ 3239 h 10000"/>
              <a:gd name="connsiteX24" fmla="*/ 1118 w 10000"/>
              <a:gd name="connsiteY24" fmla="*/ 3993 h 10000"/>
              <a:gd name="connsiteX25" fmla="*/ 1118 w 10000"/>
              <a:gd name="connsiteY25" fmla="*/ 4497 h 10000"/>
              <a:gd name="connsiteX26" fmla="*/ 1118 w 10000"/>
              <a:gd name="connsiteY26" fmla="*/ 5253 h 10000"/>
              <a:gd name="connsiteX27" fmla="*/ 1339 w 10000"/>
              <a:gd name="connsiteY27" fmla="*/ 5754 h 10000"/>
              <a:gd name="connsiteX28" fmla="*/ 1339 w 10000"/>
              <a:gd name="connsiteY28" fmla="*/ 6009 h 10000"/>
              <a:gd name="connsiteX29" fmla="*/ 1564 w 10000"/>
              <a:gd name="connsiteY29" fmla="*/ 6510 h 10000"/>
              <a:gd name="connsiteX30" fmla="*/ 1786 w 10000"/>
              <a:gd name="connsiteY30" fmla="*/ 6760 h 10000"/>
              <a:gd name="connsiteX31" fmla="*/ 2007 w 10000"/>
              <a:gd name="connsiteY31" fmla="*/ 7011 h 10000"/>
              <a:gd name="connsiteX32" fmla="*/ 2874 w 10000"/>
              <a:gd name="connsiteY32" fmla="*/ 7482 h 10000"/>
              <a:gd name="connsiteX33" fmla="*/ 3323 w 10000"/>
              <a:gd name="connsiteY33" fmla="*/ 7734 h 10000"/>
              <a:gd name="connsiteX34" fmla="*/ 3767 w 10000"/>
              <a:gd name="connsiteY34" fmla="*/ 7734 h 10000"/>
              <a:gd name="connsiteX35" fmla="*/ 4220 w 10000"/>
              <a:gd name="connsiteY35" fmla="*/ 7987 h 10000"/>
              <a:gd name="connsiteX36" fmla="*/ 4887 w 10000"/>
              <a:gd name="connsiteY36" fmla="*/ 7987 h 10000"/>
              <a:gd name="connsiteX37" fmla="*/ 5332 w 10000"/>
              <a:gd name="connsiteY37" fmla="*/ 7734 h 10000"/>
              <a:gd name="connsiteX38" fmla="*/ 6005 w 10000"/>
              <a:gd name="connsiteY38" fmla="*/ 7734 h 10000"/>
              <a:gd name="connsiteX39" fmla="*/ 6675 w 10000"/>
              <a:gd name="connsiteY39" fmla="*/ 7482 h 10000"/>
              <a:gd name="connsiteX40" fmla="*/ 7122 w 10000"/>
              <a:gd name="connsiteY40" fmla="*/ 7482 h 10000"/>
              <a:gd name="connsiteX41" fmla="*/ 7567 w 10000"/>
              <a:gd name="connsiteY41" fmla="*/ 7011 h 10000"/>
              <a:gd name="connsiteX42" fmla="*/ 7766 w 10000"/>
              <a:gd name="connsiteY42" fmla="*/ 6760 h 10000"/>
              <a:gd name="connsiteX43" fmla="*/ 7986 w 10000"/>
              <a:gd name="connsiteY43" fmla="*/ 6257 h 10000"/>
              <a:gd name="connsiteX44" fmla="*/ 8210 w 10000"/>
              <a:gd name="connsiteY44" fmla="*/ 5754 h 10000"/>
              <a:gd name="connsiteX45" fmla="*/ 8436 w 10000"/>
              <a:gd name="connsiteY45" fmla="*/ 4749 h 10000"/>
              <a:gd name="connsiteX46" fmla="*/ 8436 w 10000"/>
              <a:gd name="connsiteY46" fmla="*/ 3744 h 10000"/>
              <a:gd name="connsiteX47" fmla="*/ 8659 w 10000"/>
              <a:gd name="connsiteY47" fmla="*/ 3239 h 10000"/>
              <a:gd name="connsiteX48" fmla="*/ 8659 w 10000"/>
              <a:gd name="connsiteY48" fmla="*/ 2736 h 10000"/>
              <a:gd name="connsiteX49" fmla="*/ 8659 w 10000"/>
              <a:gd name="connsiteY49" fmla="*/ 2484 h 10000"/>
              <a:gd name="connsiteX50" fmla="*/ 8883 w 10000"/>
              <a:gd name="connsiteY50" fmla="*/ 2234 h 10000"/>
              <a:gd name="connsiteX51" fmla="*/ 8883 w 10000"/>
              <a:gd name="connsiteY51" fmla="*/ 1983 h 10000"/>
              <a:gd name="connsiteX52" fmla="*/ 8883 w 10000"/>
              <a:gd name="connsiteY52" fmla="*/ 1729 h 10000"/>
              <a:gd name="connsiteX53" fmla="*/ 8883 w 10000"/>
              <a:gd name="connsiteY53" fmla="*/ 1729 h 10000"/>
              <a:gd name="connsiteX54" fmla="*/ 9107 w 10000"/>
              <a:gd name="connsiteY54" fmla="*/ 1729 h 10000"/>
              <a:gd name="connsiteX55" fmla="*/ 9107 w 10000"/>
              <a:gd name="connsiteY55" fmla="*/ 1729 h 10000"/>
              <a:gd name="connsiteX56" fmla="*/ 9107 w 10000"/>
              <a:gd name="connsiteY56" fmla="*/ 1983 h 10000"/>
              <a:gd name="connsiteX57" fmla="*/ 9330 w 10000"/>
              <a:gd name="connsiteY57" fmla="*/ 2234 h 10000"/>
              <a:gd name="connsiteX58" fmla="*/ 9330 w 10000"/>
              <a:gd name="connsiteY58" fmla="*/ 2484 h 10000"/>
              <a:gd name="connsiteX59" fmla="*/ 9330 w 10000"/>
              <a:gd name="connsiteY59" fmla="*/ 2987 h 10000"/>
              <a:gd name="connsiteX60" fmla="*/ 9330 w 10000"/>
              <a:gd name="connsiteY60" fmla="*/ 3490 h 10000"/>
              <a:gd name="connsiteX61" fmla="*/ 9330 w 10000"/>
              <a:gd name="connsiteY61" fmla="*/ 3993 h 10000"/>
              <a:gd name="connsiteX62" fmla="*/ 9550 w 10000"/>
              <a:gd name="connsiteY62" fmla="*/ 5000 h 10000"/>
              <a:gd name="connsiteX63" fmla="*/ 9550 w 10000"/>
              <a:gd name="connsiteY63" fmla="*/ 5754 h 10000"/>
              <a:gd name="connsiteX64" fmla="*/ 9778 w 10000"/>
              <a:gd name="connsiteY64" fmla="*/ 6510 h 10000"/>
              <a:gd name="connsiteX65" fmla="*/ 10000 w 10000"/>
              <a:gd name="connsiteY65" fmla="*/ 7011 h 10000"/>
              <a:gd name="connsiteX66" fmla="*/ 10000 w 10000"/>
              <a:gd name="connsiteY66" fmla="*/ 7482 h 10000"/>
              <a:gd name="connsiteX67" fmla="*/ 10000 w 10000"/>
              <a:gd name="connsiteY67" fmla="*/ 7734 h 10000"/>
              <a:gd name="connsiteX68" fmla="*/ 10000 w 10000"/>
              <a:gd name="connsiteY68" fmla="*/ 7987 h 10000"/>
              <a:gd name="connsiteX69" fmla="*/ 9778 w 10000"/>
              <a:gd name="connsiteY69" fmla="*/ 7987 h 10000"/>
              <a:gd name="connsiteX70" fmla="*/ 9550 w 10000"/>
              <a:gd name="connsiteY70" fmla="*/ 8239 h 10000"/>
              <a:gd name="connsiteX71" fmla="*/ 9330 w 10000"/>
              <a:gd name="connsiteY71" fmla="*/ 8488 h 10000"/>
              <a:gd name="connsiteX72" fmla="*/ 9107 w 10000"/>
              <a:gd name="connsiteY72" fmla="*/ 8744 h 10000"/>
              <a:gd name="connsiteX73" fmla="*/ 8659 w 10000"/>
              <a:gd name="connsiteY73" fmla="*/ 8996 h 10000"/>
              <a:gd name="connsiteX74" fmla="*/ 7766 w 10000"/>
              <a:gd name="connsiteY74" fmla="*/ 9494 h 10000"/>
              <a:gd name="connsiteX75" fmla="*/ 6899 w 10000"/>
              <a:gd name="connsiteY75" fmla="*/ 9749 h 10000"/>
              <a:gd name="connsiteX76" fmla="*/ 6231 w 10000"/>
              <a:gd name="connsiteY76" fmla="*/ 9749 h 10000"/>
              <a:gd name="connsiteX77" fmla="*/ 5332 w 10000"/>
              <a:gd name="connsiteY77" fmla="*/ 10000 h 10000"/>
              <a:gd name="connsiteX78" fmla="*/ 5332 w 10000"/>
              <a:gd name="connsiteY78" fmla="*/ 10000 h 10000"/>
              <a:gd name="connsiteX0" fmla="*/ 5332 w 10000"/>
              <a:gd name="connsiteY0" fmla="*/ 9500 h 9500"/>
              <a:gd name="connsiteX1" fmla="*/ 4665 w 10000"/>
              <a:gd name="connsiteY1" fmla="*/ 9500 h 9500"/>
              <a:gd name="connsiteX2" fmla="*/ 3991 w 10000"/>
              <a:gd name="connsiteY2" fmla="*/ 9500 h 9500"/>
              <a:gd name="connsiteX3" fmla="*/ 3323 w 10000"/>
              <a:gd name="connsiteY3" fmla="*/ 9249 h 9500"/>
              <a:gd name="connsiteX4" fmla="*/ 2654 w 10000"/>
              <a:gd name="connsiteY4" fmla="*/ 8994 h 9500"/>
              <a:gd name="connsiteX5" fmla="*/ 2007 w 10000"/>
              <a:gd name="connsiteY5" fmla="*/ 8745 h 9500"/>
              <a:gd name="connsiteX6" fmla="*/ 1564 w 10000"/>
              <a:gd name="connsiteY6" fmla="*/ 8244 h 9500"/>
              <a:gd name="connsiteX7" fmla="*/ 1118 w 10000"/>
              <a:gd name="connsiteY7" fmla="*/ 7988 h 9500"/>
              <a:gd name="connsiteX8" fmla="*/ 894 w 10000"/>
              <a:gd name="connsiteY8" fmla="*/ 7234 h 9500"/>
              <a:gd name="connsiteX9" fmla="*/ 445 w 10000"/>
              <a:gd name="connsiteY9" fmla="*/ 6733 h 9500"/>
              <a:gd name="connsiteX10" fmla="*/ 220 w 10000"/>
              <a:gd name="connsiteY10" fmla="*/ 6010 h 9500"/>
              <a:gd name="connsiteX11" fmla="*/ 220 w 10000"/>
              <a:gd name="connsiteY11" fmla="*/ 5254 h 9500"/>
              <a:gd name="connsiteX12" fmla="*/ 0 w 10000"/>
              <a:gd name="connsiteY12" fmla="*/ 4500 h 9500"/>
              <a:gd name="connsiteX13" fmla="*/ 0 w 10000"/>
              <a:gd name="connsiteY13" fmla="*/ 3749 h 9500"/>
              <a:gd name="connsiteX14" fmla="*/ 0 w 10000"/>
              <a:gd name="connsiteY14" fmla="*/ 2990 h 9500"/>
              <a:gd name="connsiteX15" fmla="*/ 220 w 10000"/>
              <a:gd name="connsiteY15" fmla="*/ 1734 h 9500"/>
              <a:gd name="connsiteX16" fmla="*/ 220 w 10000"/>
              <a:gd name="connsiteY16" fmla="*/ 1483 h 9500"/>
              <a:gd name="connsiteX17" fmla="*/ 220 w 10000"/>
              <a:gd name="connsiteY17" fmla="*/ 980 h 9500"/>
              <a:gd name="connsiteX18" fmla="*/ 445 w 10000"/>
              <a:gd name="connsiteY18" fmla="*/ 507 h 9500"/>
              <a:gd name="connsiteX19" fmla="*/ 445 w 10000"/>
              <a:gd name="connsiteY19" fmla="*/ 0 h 9500"/>
              <a:gd name="connsiteX20" fmla="*/ 1339 w 10000"/>
              <a:gd name="connsiteY20" fmla="*/ 980 h 9500"/>
              <a:gd name="connsiteX21" fmla="*/ 1339 w 10000"/>
              <a:gd name="connsiteY21" fmla="*/ 1734 h 9500"/>
              <a:gd name="connsiteX22" fmla="*/ 1118 w 10000"/>
              <a:gd name="connsiteY22" fmla="*/ 2739 h 9500"/>
              <a:gd name="connsiteX23" fmla="*/ 1118 w 10000"/>
              <a:gd name="connsiteY23" fmla="*/ 3493 h 9500"/>
              <a:gd name="connsiteX24" fmla="*/ 1118 w 10000"/>
              <a:gd name="connsiteY24" fmla="*/ 3997 h 9500"/>
              <a:gd name="connsiteX25" fmla="*/ 1118 w 10000"/>
              <a:gd name="connsiteY25" fmla="*/ 4753 h 9500"/>
              <a:gd name="connsiteX26" fmla="*/ 1339 w 10000"/>
              <a:gd name="connsiteY26" fmla="*/ 5254 h 9500"/>
              <a:gd name="connsiteX27" fmla="*/ 1339 w 10000"/>
              <a:gd name="connsiteY27" fmla="*/ 5509 h 9500"/>
              <a:gd name="connsiteX28" fmla="*/ 1564 w 10000"/>
              <a:gd name="connsiteY28" fmla="*/ 6010 h 9500"/>
              <a:gd name="connsiteX29" fmla="*/ 1786 w 10000"/>
              <a:gd name="connsiteY29" fmla="*/ 6260 h 9500"/>
              <a:gd name="connsiteX30" fmla="*/ 2007 w 10000"/>
              <a:gd name="connsiteY30" fmla="*/ 6511 h 9500"/>
              <a:gd name="connsiteX31" fmla="*/ 2874 w 10000"/>
              <a:gd name="connsiteY31" fmla="*/ 6982 h 9500"/>
              <a:gd name="connsiteX32" fmla="*/ 3323 w 10000"/>
              <a:gd name="connsiteY32" fmla="*/ 7234 h 9500"/>
              <a:gd name="connsiteX33" fmla="*/ 3767 w 10000"/>
              <a:gd name="connsiteY33" fmla="*/ 7234 h 9500"/>
              <a:gd name="connsiteX34" fmla="*/ 4220 w 10000"/>
              <a:gd name="connsiteY34" fmla="*/ 7487 h 9500"/>
              <a:gd name="connsiteX35" fmla="*/ 4887 w 10000"/>
              <a:gd name="connsiteY35" fmla="*/ 7487 h 9500"/>
              <a:gd name="connsiteX36" fmla="*/ 5332 w 10000"/>
              <a:gd name="connsiteY36" fmla="*/ 7234 h 9500"/>
              <a:gd name="connsiteX37" fmla="*/ 6005 w 10000"/>
              <a:gd name="connsiteY37" fmla="*/ 7234 h 9500"/>
              <a:gd name="connsiteX38" fmla="*/ 6675 w 10000"/>
              <a:gd name="connsiteY38" fmla="*/ 6982 h 9500"/>
              <a:gd name="connsiteX39" fmla="*/ 7122 w 10000"/>
              <a:gd name="connsiteY39" fmla="*/ 6982 h 9500"/>
              <a:gd name="connsiteX40" fmla="*/ 7567 w 10000"/>
              <a:gd name="connsiteY40" fmla="*/ 6511 h 9500"/>
              <a:gd name="connsiteX41" fmla="*/ 7766 w 10000"/>
              <a:gd name="connsiteY41" fmla="*/ 6260 h 9500"/>
              <a:gd name="connsiteX42" fmla="*/ 7986 w 10000"/>
              <a:gd name="connsiteY42" fmla="*/ 5757 h 9500"/>
              <a:gd name="connsiteX43" fmla="*/ 8210 w 10000"/>
              <a:gd name="connsiteY43" fmla="*/ 5254 h 9500"/>
              <a:gd name="connsiteX44" fmla="*/ 8436 w 10000"/>
              <a:gd name="connsiteY44" fmla="*/ 4249 h 9500"/>
              <a:gd name="connsiteX45" fmla="*/ 8436 w 10000"/>
              <a:gd name="connsiteY45" fmla="*/ 3244 h 9500"/>
              <a:gd name="connsiteX46" fmla="*/ 8659 w 10000"/>
              <a:gd name="connsiteY46" fmla="*/ 2739 h 9500"/>
              <a:gd name="connsiteX47" fmla="*/ 8659 w 10000"/>
              <a:gd name="connsiteY47" fmla="*/ 2236 h 9500"/>
              <a:gd name="connsiteX48" fmla="*/ 8659 w 10000"/>
              <a:gd name="connsiteY48" fmla="*/ 1984 h 9500"/>
              <a:gd name="connsiteX49" fmla="*/ 8883 w 10000"/>
              <a:gd name="connsiteY49" fmla="*/ 1734 h 9500"/>
              <a:gd name="connsiteX50" fmla="*/ 8883 w 10000"/>
              <a:gd name="connsiteY50" fmla="*/ 1483 h 9500"/>
              <a:gd name="connsiteX51" fmla="*/ 8883 w 10000"/>
              <a:gd name="connsiteY51" fmla="*/ 1229 h 9500"/>
              <a:gd name="connsiteX52" fmla="*/ 8883 w 10000"/>
              <a:gd name="connsiteY52" fmla="*/ 1229 h 9500"/>
              <a:gd name="connsiteX53" fmla="*/ 9107 w 10000"/>
              <a:gd name="connsiteY53" fmla="*/ 1229 h 9500"/>
              <a:gd name="connsiteX54" fmla="*/ 9107 w 10000"/>
              <a:gd name="connsiteY54" fmla="*/ 1229 h 9500"/>
              <a:gd name="connsiteX55" fmla="*/ 9107 w 10000"/>
              <a:gd name="connsiteY55" fmla="*/ 1483 h 9500"/>
              <a:gd name="connsiteX56" fmla="*/ 9330 w 10000"/>
              <a:gd name="connsiteY56" fmla="*/ 1734 h 9500"/>
              <a:gd name="connsiteX57" fmla="*/ 9330 w 10000"/>
              <a:gd name="connsiteY57" fmla="*/ 1984 h 9500"/>
              <a:gd name="connsiteX58" fmla="*/ 9330 w 10000"/>
              <a:gd name="connsiteY58" fmla="*/ 2487 h 9500"/>
              <a:gd name="connsiteX59" fmla="*/ 9330 w 10000"/>
              <a:gd name="connsiteY59" fmla="*/ 2990 h 9500"/>
              <a:gd name="connsiteX60" fmla="*/ 9330 w 10000"/>
              <a:gd name="connsiteY60" fmla="*/ 3493 h 9500"/>
              <a:gd name="connsiteX61" fmla="*/ 9550 w 10000"/>
              <a:gd name="connsiteY61" fmla="*/ 4500 h 9500"/>
              <a:gd name="connsiteX62" fmla="*/ 9550 w 10000"/>
              <a:gd name="connsiteY62" fmla="*/ 5254 h 9500"/>
              <a:gd name="connsiteX63" fmla="*/ 9778 w 10000"/>
              <a:gd name="connsiteY63" fmla="*/ 6010 h 9500"/>
              <a:gd name="connsiteX64" fmla="*/ 10000 w 10000"/>
              <a:gd name="connsiteY64" fmla="*/ 6511 h 9500"/>
              <a:gd name="connsiteX65" fmla="*/ 10000 w 10000"/>
              <a:gd name="connsiteY65" fmla="*/ 6982 h 9500"/>
              <a:gd name="connsiteX66" fmla="*/ 10000 w 10000"/>
              <a:gd name="connsiteY66" fmla="*/ 7234 h 9500"/>
              <a:gd name="connsiteX67" fmla="*/ 10000 w 10000"/>
              <a:gd name="connsiteY67" fmla="*/ 7487 h 9500"/>
              <a:gd name="connsiteX68" fmla="*/ 9778 w 10000"/>
              <a:gd name="connsiteY68" fmla="*/ 7487 h 9500"/>
              <a:gd name="connsiteX69" fmla="*/ 9550 w 10000"/>
              <a:gd name="connsiteY69" fmla="*/ 7739 h 9500"/>
              <a:gd name="connsiteX70" fmla="*/ 9330 w 10000"/>
              <a:gd name="connsiteY70" fmla="*/ 7988 h 9500"/>
              <a:gd name="connsiteX71" fmla="*/ 9107 w 10000"/>
              <a:gd name="connsiteY71" fmla="*/ 8244 h 9500"/>
              <a:gd name="connsiteX72" fmla="*/ 8659 w 10000"/>
              <a:gd name="connsiteY72" fmla="*/ 8496 h 9500"/>
              <a:gd name="connsiteX73" fmla="*/ 7766 w 10000"/>
              <a:gd name="connsiteY73" fmla="*/ 8994 h 9500"/>
              <a:gd name="connsiteX74" fmla="*/ 6899 w 10000"/>
              <a:gd name="connsiteY74" fmla="*/ 9249 h 9500"/>
              <a:gd name="connsiteX75" fmla="*/ 6231 w 10000"/>
              <a:gd name="connsiteY75" fmla="*/ 9249 h 9500"/>
              <a:gd name="connsiteX76" fmla="*/ 5332 w 10000"/>
              <a:gd name="connsiteY76" fmla="*/ 9500 h 9500"/>
              <a:gd name="connsiteX77" fmla="*/ 5332 w 10000"/>
              <a:gd name="connsiteY77" fmla="*/ 9500 h 95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36 h 10000"/>
              <a:gd name="connsiteX4" fmla="*/ 2654 w 10000"/>
              <a:gd name="connsiteY4" fmla="*/ 9467 h 10000"/>
              <a:gd name="connsiteX5" fmla="*/ 2007 w 10000"/>
              <a:gd name="connsiteY5" fmla="*/ 9205 h 10000"/>
              <a:gd name="connsiteX6" fmla="*/ 1564 w 10000"/>
              <a:gd name="connsiteY6" fmla="*/ 8678 h 10000"/>
              <a:gd name="connsiteX7" fmla="*/ 1118 w 10000"/>
              <a:gd name="connsiteY7" fmla="*/ 8408 h 10000"/>
              <a:gd name="connsiteX8" fmla="*/ 894 w 10000"/>
              <a:gd name="connsiteY8" fmla="*/ 7615 h 10000"/>
              <a:gd name="connsiteX9" fmla="*/ 445 w 10000"/>
              <a:gd name="connsiteY9" fmla="*/ 7087 h 10000"/>
              <a:gd name="connsiteX10" fmla="*/ 220 w 10000"/>
              <a:gd name="connsiteY10" fmla="*/ 6326 h 10000"/>
              <a:gd name="connsiteX11" fmla="*/ 220 w 10000"/>
              <a:gd name="connsiteY11" fmla="*/ 5531 h 10000"/>
              <a:gd name="connsiteX12" fmla="*/ 0 w 10000"/>
              <a:gd name="connsiteY12" fmla="*/ 4737 h 10000"/>
              <a:gd name="connsiteX13" fmla="*/ 0 w 10000"/>
              <a:gd name="connsiteY13" fmla="*/ 3946 h 10000"/>
              <a:gd name="connsiteX14" fmla="*/ 0 w 10000"/>
              <a:gd name="connsiteY14" fmla="*/ 3147 h 10000"/>
              <a:gd name="connsiteX15" fmla="*/ 220 w 10000"/>
              <a:gd name="connsiteY15" fmla="*/ 1825 h 10000"/>
              <a:gd name="connsiteX16" fmla="*/ 220 w 10000"/>
              <a:gd name="connsiteY16" fmla="*/ 1561 h 10000"/>
              <a:gd name="connsiteX17" fmla="*/ 220 w 10000"/>
              <a:gd name="connsiteY17" fmla="*/ 1032 h 10000"/>
              <a:gd name="connsiteX18" fmla="*/ 445 w 10000"/>
              <a:gd name="connsiteY18" fmla="*/ 0 h 10000"/>
              <a:gd name="connsiteX19" fmla="*/ 1339 w 10000"/>
              <a:gd name="connsiteY19" fmla="*/ 1032 h 10000"/>
              <a:gd name="connsiteX20" fmla="*/ 1339 w 10000"/>
              <a:gd name="connsiteY20" fmla="*/ 1825 h 10000"/>
              <a:gd name="connsiteX21" fmla="*/ 1118 w 10000"/>
              <a:gd name="connsiteY21" fmla="*/ 2883 h 10000"/>
              <a:gd name="connsiteX22" fmla="*/ 1118 w 10000"/>
              <a:gd name="connsiteY22" fmla="*/ 3677 h 10000"/>
              <a:gd name="connsiteX23" fmla="*/ 1118 w 10000"/>
              <a:gd name="connsiteY23" fmla="*/ 4207 h 10000"/>
              <a:gd name="connsiteX24" fmla="*/ 1118 w 10000"/>
              <a:gd name="connsiteY24" fmla="*/ 5003 h 10000"/>
              <a:gd name="connsiteX25" fmla="*/ 1339 w 10000"/>
              <a:gd name="connsiteY25" fmla="*/ 5531 h 10000"/>
              <a:gd name="connsiteX26" fmla="*/ 1339 w 10000"/>
              <a:gd name="connsiteY26" fmla="*/ 5799 h 10000"/>
              <a:gd name="connsiteX27" fmla="*/ 1564 w 10000"/>
              <a:gd name="connsiteY27" fmla="*/ 6326 h 10000"/>
              <a:gd name="connsiteX28" fmla="*/ 1786 w 10000"/>
              <a:gd name="connsiteY28" fmla="*/ 6589 h 10000"/>
              <a:gd name="connsiteX29" fmla="*/ 2007 w 10000"/>
              <a:gd name="connsiteY29" fmla="*/ 6854 h 10000"/>
              <a:gd name="connsiteX30" fmla="*/ 2874 w 10000"/>
              <a:gd name="connsiteY30" fmla="*/ 7349 h 10000"/>
              <a:gd name="connsiteX31" fmla="*/ 3323 w 10000"/>
              <a:gd name="connsiteY31" fmla="*/ 7615 h 10000"/>
              <a:gd name="connsiteX32" fmla="*/ 3767 w 10000"/>
              <a:gd name="connsiteY32" fmla="*/ 7615 h 10000"/>
              <a:gd name="connsiteX33" fmla="*/ 4220 w 10000"/>
              <a:gd name="connsiteY33" fmla="*/ 7881 h 10000"/>
              <a:gd name="connsiteX34" fmla="*/ 4887 w 10000"/>
              <a:gd name="connsiteY34" fmla="*/ 7881 h 10000"/>
              <a:gd name="connsiteX35" fmla="*/ 5332 w 10000"/>
              <a:gd name="connsiteY35" fmla="*/ 7615 h 10000"/>
              <a:gd name="connsiteX36" fmla="*/ 6005 w 10000"/>
              <a:gd name="connsiteY36" fmla="*/ 7615 h 10000"/>
              <a:gd name="connsiteX37" fmla="*/ 6675 w 10000"/>
              <a:gd name="connsiteY37" fmla="*/ 7349 h 10000"/>
              <a:gd name="connsiteX38" fmla="*/ 7122 w 10000"/>
              <a:gd name="connsiteY38" fmla="*/ 7349 h 10000"/>
              <a:gd name="connsiteX39" fmla="*/ 7567 w 10000"/>
              <a:gd name="connsiteY39" fmla="*/ 6854 h 10000"/>
              <a:gd name="connsiteX40" fmla="*/ 7766 w 10000"/>
              <a:gd name="connsiteY40" fmla="*/ 6589 h 10000"/>
              <a:gd name="connsiteX41" fmla="*/ 7986 w 10000"/>
              <a:gd name="connsiteY41" fmla="*/ 6060 h 10000"/>
              <a:gd name="connsiteX42" fmla="*/ 8210 w 10000"/>
              <a:gd name="connsiteY42" fmla="*/ 5531 h 10000"/>
              <a:gd name="connsiteX43" fmla="*/ 8436 w 10000"/>
              <a:gd name="connsiteY43" fmla="*/ 4473 h 10000"/>
              <a:gd name="connsiteX44" fmla="*/ 8436 w 10000"/>
              <a:gd name="connsiteY44" fmla="*/ 3415 h 10000"/>
              <a:gd name="connsiteX45" fmla="*/ 8659 w 10000"/>
              <a:gd name="connsiteY45" fmla="*/ 2883 h 10000"/>
              <a:gd name="connsiteX46" fmla="*/ 8659 w 10000"/>
              <a:gd name="connsiteY46" fmla="*/ 2354 h 10000"/>
              <a:gd name="connsiteX47" fmla="*/ 8659 w 10000"/>
              <a:gd name="connsiteY47" fmla="*/ 2088 h 10000"/>
              <a:gd name="connsiteX48" fmla="*/ 8883 w 10000"/>
              <a:gd name="connsiteY48" fmla="*/ 1825 h 10000"/>
              <a:gd name="connsiteX49" fmla="*/ 8883 w 10000"/>
              <a:gd name="connsiteY49" fmla="*/ 1561 h 10000"/>
              <a:gd name="connsiteX50" fmla="*/ 8883 w 10000"/>
              <a:gd name="connsiteY50" fmla="*/ 1294 h 10000"/>
              <a:gd name="connsiteX51" fmla="*/ 8883 w 10000"/>
              <a:gd name="connsiteY51" fmla="*/ 1294 h 10000"/>
              <a:gd name="connsiteX52" fmla="*/ 9107 w 10000"/>
              <a:gd name="connsiteY52" fmla="*/ 1294 h 10000"/>
              <a:gd name="connsiteX53" fmla="*/ 9107 w 10000"/>
              <a:gd name="connsiteY53" fmla="*/ 1294 h 10000"/>
              <a:gd name="connsiteX54" fmla="*/ 9107 w 10000"/>
              <a:gd name="connsiteY54" fmla="*/ 1561 h 10000"/>
              <a:gd name="connsiteX55" fmla="*/ 9330 w 10000"/>
              <a:gd name="connsiteY55" fmla="*/ 1825 h 10000"/>
              <a:gd name="connsiteX56" fmla="*/ 9330 w 10000"/>
              <a:gd name="connsiteY56" fmla="*/ 2088 h 10000"/>
              <a:gd name="connsiteX57" fmla="*/ 9330 w 10000"/>
              <a:gd name="connsiteY57" fmla="*/ 2618 h 10000"/>
              <a:gd name="connsiteX58" fmla="*/ 9330 w 10000"/>
              <a:gd name="connsiteY58" fmla="*/ 3147 h 10000"/>
              <a:gd name="connsiteX59" fmla="*/ 9330 w 10000"/>
              <a:gd name="connsiteY59" fmla="*/ 3677 h 10000"/>
              <a:gd name="connsiteX60" fmla="*/ 9550 w 10000"/>
              <a:gd name="connsiteY60" fmla="*/ 4737 h 10000"/>
              <a:gd name="connsiteX61" fmla="*/ 9550 w 10000"/>
              <a:gd name="connsiteY61" fmla="*/ 5531 h 10000"/>
              <a:gd name="connsiteX62" fmla="*/ 9778 w 10000"/>
              <a:gd name="connsiteY62" fmla="*/ 6326 h 10000"/>
              <a:gd name="connsiteX63" fmla="*/ 10000 w 10000"/>
              <a:gd name="connsiteY63" fmla="*/ 6854 h 10000"/>
              <a:gd name="connsiteX64" fmla="*/ 10000 w 10000"/>
              <a:gd name="connsiteY64" fmla="*/ 7349 h 10000"/>
              <a:gd name="connsiteX65" fmla="*/ 10000 w 10000"/>
              <a:gd name="connsiteY65" fmla="*/ 7615 h 10000"/>
              <a:gd name="connsiteX66" fmla="*/ 10000 w 10000"/>
              <a:gd name="connsiteY66" fmla="*/ 7881 h 10000"/>
              <a:gd name="connsiteX67" fmla="*/ 9778 w 10000"/>
              <a:gd name="connsiteY67" fmla="*/ 7881 h 10000"/>
              <a:gd name="connsiteX68" fmla="*/ 9550 w 10000"/>
              <a:gd name="connsiteY68" fmla="*/ 8146 h 10000"/>
              <a:gd name="connsiteX69" fmla="*/ 9330 w 10000"/>
              <a:gd name="connsiteY69" fmla="*/ 8408 h 10000"/>
              <a:gd name="connsiteX70" fmla="*/ 9107 w 10000"/>
              <a:gd name="connsiteY70" fmla="*/ 8678 h 10000"/>
              <a:gd name="connsiteX71" fmla="*/ 8659 w 10000"/>
              <a:gd name="connsiteY71" fmla="*/ 8943 h 10000"/>
              <a:gd name="connsiteX72" fmla="*/ 7766 w 10000"/>
              <a:gd name="connsiteY72" fmla="*/ 9467 h 10000"/>
              <a:gd name="connsiteX73" fmla="*/ 6899 w 10000"/>
              <a:gd name="connsiteY73" fmla="*/ 9736 h 10000"/>
              <a:gd name="connsiteX74" fmla="*/ 6231 w 10000"/>
              <a:gd name="connsiteY74" fmla="*/ 9736 h 10000"/>
              <a:gd name="connsiteX75" fmla="*/ 5332 w 10000"/>
              <a:gd name="connsiteY75" fmla="*/ 10000 h 10000"/>
              <a:gd name="connsiteX76" fmla="*/ 5332 w 10000"/>
              <a:gd name="connsiteY76" fmla="*/ 10000 h 10000"/>
              <a:gd name="connsiteX0" fmla="*/ 5332 w 10000"/>
              <a:gd name="connsiteY0" fmla="*/ 9100 h 9100"/>
              <a:gd name="connsiteX1" fmla="*/ 4665 w 10000"/>
              <a:gd name="connsiteY1" fmla="*/ 9100 h 9100"/>
              <a:gd name="connsiteX2" fmla="*/ 3991 w 10000"/>
              <a:gd name="connsiteY2" fmla="*/ 9100 h 9100"/>
              <a:gd name="connsiteX3" fmla="*/ 3323 w 10000"/>
              <a:gd name="connsiteY3" fmla="*/ 8836 h 9100"/>
              <a:gd name="connsiteX4" fmla="*/ 2654 w 10000"/>
              <a:gd name="connsiteY4" fmla="*/ 8567 h 9100"/>
              <a:gd name="connsiteX5" fmla="*/ 2007 w 10000"/>
              <a:gd name="connsiteY5" fmla="*/ 8305 h 9100"/>
              <a:gd name="connsiteX6" fmla="*/ 1564 w 10000"/>
              <a:gd name="connsiteY6" fmla="*/ 7778 h 9100"/>
              <a:gd name="connsiteX7" fmla="*/ 1118 w 10000"/>
              <a:gd name="connsiteY7" fmla="*/ 7508 h 9100"/>
              <a:gd name="connsiteX8" fmla="*/ 894 w 10000"/>
              <a:gd name="connsiteY8" fmla="*/ 6715 h 9100"/>
              <a:gd name="connsiteX9" fmla="*/ 445 w 10000"/>
              <a:gd name="connsiteY9" fmla="*/ 6187 h 9100"/>
              <a:gd name="connsiteX10" fmla="*/ 220 w 10000"/>
              <a:gd name="connsiteY10" fmla="*/ 5426 h 9100"/>
              <a:gd name="connsiteX11" fmla="*/ 220 w 10000"/>
              <a:gd name="connsiteY11" fmla="*/ 4631 h 9100"/>
              <a:gd name="connsiteX12" fmla="*/ 0 w 10000"/>
              <a:gd name="connsiteY12" fmla="*/ 3837 h 9100"/>
              <a:gd name="connsiteX13" fmla="*/ 0 w 10000"/>
              <a:gd name="connsiteY13" fmla="*/ 3046 h 9100"/>
              <a:gd name="connsiteX14" fmla="*/ 0 w 10000"/>
              <a:gd name="connsiteY14" fmla="*/ 2247 h 9100"/>
              <a:gd name="connsiteX15" fmla="*/ 220 w 10000"/>
              <a:gd name="connsiteY15" fmla="*/ 925 h 9100"/>
              <a:gd name="connsiteX16" fmla="*/ 220 w 10000"/>
              <a:gd name="connsiteY16" fmla="*/ 661 h 9100"/>
              <a:gd name="connsiteX17" fmla="*/ 220 w 10000"/>
              <a:gd name="connsiteY17" fmla="*/ 132 h 9100"/>
              <a:gd name="connsiteX18" fmla="*/ 1339 w 10000"/>
              <a:gd name="connsiteY18" fmla="*/ 132 h 9100"/>
              <a:gd name="connsiteX19" fmla="*/ 1339 w 10000"/>
              <a:gd name="connsiteY19" fmla="*/ 925 h 9100"/>
              <a:gd name="connsiteX20" fmla="*/ 1118 w 10000"/>
              <a:gd name="connsiteY20" fmla="*/ 1983 h 9100"/>
              <a:gd name="connsiteX21" fmla="*/ 1118 w 10000"/>
              <a:gd name="connsiteY21" fmla="*/ 2777 h 9100"/>
              <a:gd name="connsiteX22" fmla="*/ 1118 w 10000"/>
              <a:gd name="connsiteY22" fmla="*/ 3307 h 9100"/>
              <a:gd name="connsiteX23" fmla="*/ 1118 w 10000"/>
              <a:gd name="connsiteY23" fmla="*/ 4103 h 9100"/>
              <a:gd name="connsiteX24" fmla="*/ 1339 w 10000"/>
              <a:gd name="connsiteY24" fmla="*/ 4631 h 9100"/>
              <a:gd name="connsiteX25" fmla="*/ 1339 w 10000"/>
              <a:gd name="connsiteY25" fmla="*/ 4899 h 9100"/>
              <a:gd name="connsiteX26" fmla="*/ 1564 w 10000"/>
              <a:gd name="connsiteY26" fmla="*/ 5426 h 9100"/>
              <a:gd name="connsiteX27" fmla="*/ 1786 w 10000"/>
              <a:gd name="connsiteY27" fmla="*/ 5689 h 9100"/>
              <a:gd name="connsiteX28" fmla="*/ 2007 w 10000"/>
              <a:gd name="connsiteY28" fmla="*/ 5954 h 9100"/>
              <a:gd name="connsiteX29" fmla="*/ 2874 w 10000"/>
              <a:gd name="connsiteY29" fmla="*/ 6449 h 9100"/>
              <a:gd name="connsiteX30" fmla="*/ 3323 w 10000"/>
              <a:gd name="connsiteY30" fmla="*/ 6715 h 9100"/>
              <a:gd name="connsiteX31" fmla="*/ 3767 w 10000"/>
              <a:gd name="connsiteY31" fmla="*/ 6715 h 9100"/>
              <a:gd name="connsiteX32" fmla="*/ 4220 w 10000"/>
              <a:gd name="connsiteY32" fmla="*/ 6981 h 9100"/>
              <a:gd name="connsiteX33" fmla="*/ 4887 w 10000"/>
              <a:gd name="connsiteY33" fmla="*/ 6981 h 9100"/>
              <a:gd name="connsiteX34" fmla="*/ 5332 w 10000"/>
              <a:gd name="connsiteY34" fmla="*/ 6715 h 9100"/>
              <a:gd name="connsiteX35" fmla="*/ 6005 w 10000"/>
              <a:gd name="connsiteY35" fmla="*/ 6715 h 9100"/>
              <a:gd name="connsiteX36" fmla="*/ 6675 w 10000"/>
              <a:gd name="connsiteY36" fmla="*/ 6449 h 9100"/>
              <a:gd name="connsiteX37" fmla="*/ 7122 w 10000"/>
              <a:gd name="connsiteY37" fmla="*/ 6449 h 9100"/>
              <a:gd name="connsiteX38" fmla="*/ 7567 w 10000"/>
              <a:gd name="connsiteY38" fmla="*/ 5954 h 9100"/>
              <a:gd name="connsiteX39" fmla="*/ 7766 w 10000"/>
              <a:gd name="connsiteY39" fmla="*/ 5689 h 9100"/>
              <a:gd name="connsiteX40" fmla="*/ 7986 w 10000"/>
              <a:gd name="connsiteY40" fmla="*/ 5160 h 9100"/>
              <a:gd name="connsiteX41" fmla="*/ 8210 w 10000"/>
              <a:gd name="connsiteY41" fmla="*/ 4631 h 9100"/>
              <a:gd name="connsiteX42" fmla="*/ 8436 w 10000"/>
              <a:gd name="connsiteY42" fmla="*/ 3573 h 9100"/>
              <a:gd name="connsiteX43" fmla="*/ 8436 w 10000"/>
              <a:gd name="connsiteY43" fmla="*/ 2515 h 9100"/>
              <a:gd name="connsiteX44" fmla="*/ 8659 w 10000"/>
              <a:gd name="connsiteY44" fmla="*/ 1983 h 9100"/>
              <a:gd name="connsiteX45" fmla="*/ 8659 w 10000"/>
              <a:gd name="connsiteY45" fmla="*/ 1454 h 9100"/>
              <a:gd name="connsiteX46" fmla="*/ 8659 w 10000"/>
              <a:gd name="connsiteY46" fmla="*/ 1188 h 9100"/>
              <a:gd name="connsiteX47" fmla="*/ 8883 w 10000"/>
              <a:gd name="connsiteY47" fmla="*/ 925 h 9100"/>
              <a:gd name="connsiteX48" fmla="*/ 8883 w 10000"/>
              <a:gd name="connsiteY48" fmla="*/ 661 h 9100"/>
              <a:gd name="connsiteX49" fmla="*/ 8883 w 10000"/>
              <a:gd name="connsiteY49" fmla="*/ 394 h 9100"/>
              <a:gd name="connsiteX50" fmla="*/ 8883 w 10000"/>
              <a:gd name="connsiteY50" fmla="*/ 394 h 9100"/>
              <a:gd name="connsiteX51" fmla="*/ 9107 w 10000"/>
              <a:gd name="connsiteY51" fmla="*/ 394 h 9100"/>
              <a:gd name="connsiteX52" fmla="*/ 9107 w 10000"/>
              <a:gd name="connsiteY52" fmla="*/ 394 h 9100"/>
              <a:gd name="connsiteX53" fmla="*/ 9107 w 10000"/>
              <a:gd name="connsiteY53" fmla="*/ 661 h 9100"/>
              <a:gd name="connsiteX54" fmla="*/ 9330 w 10000"/>
              <a:gd name="connsiteY54" fmla="*/ 925 h 9100"/>
              <a:gd name="connsiteX55" fmla="*/ 9330 w 10000"/>
              <a:gd name="connsiteY55" fmla="*/ 1188 h 9100"/>
              <a:gd name="connsiteX56" fmla="*/ 9330 w 10000"/>
              <a:gd name="connsiteY56" fmla="*/ 1718 h 9100"/>
              <a:gd name="connsiteX57" fmla="*/ 9330 w 10000"/>
              <a:gd name="connsiteY57" fmla="*/ 2247 h 9100"/>
              <a:gd name="connsiteX58" fmla="*/ 9330 w 10000"/>
              <a:gd name="connsiteY58" fmla="*/ 2777 h 9100"/>
              <a:gd name="connsiteX59" fmla="*/ 9550 w 10000"/>
              <a:gd name="connsiteY59" fmla="*/ 3837 h 9100"/>
              <a:gd name="connsiteX60" fmla="*/ 9550 w 10000"/>
              <a:gd name="connsiteY60" fmla="*/ 4631 h 9100"/>
              <a:gd name="connsiteX61" fmla="*/ 9778 w 10000"/>
              <a:gd name="connsiteY61" fmla="*/ 5426 h 9100"/>
              <a:gd name="connsiteX62" fmla="*/ 10000 w 10000"/>
              <a:gd name="connsiteY62" fmla="*/ 5954 h 9100"/>
              <a:gd name="connsiteX63" fmla="*/ 10000 w 10000"/>
              <a:gd name="connsiteY63" fmla="*/ 6449 h 9100"/>
              <a:gd name="connsiteX64" fmla="*/ 10000 w 10000"/>
              <a:gd name="connsiteY64" fmla="*/ 6715 h 9100"/>
              <a:gd name="connsiteX65" fmla="*/ 10000 w 10000"/>
              <a:gd name="connsiteY65" fmla="*/ 6981 h 9100"/>
              <a:gd name="connsiteX66" fmla="*/ 9778 w 10000"/>
              <a:gd name="connsiteY66" fmla="*/ 6981 h 9100"/>
              <a:gd name="connsiteX67" fmla="*/ 9550 w 10000"/>
              <a:gd name="connsiteY67" fmla="*/ 7246 h 9100"/>
              <a:gd name="connsiteX68" fmla="*/ 9330 w 10000"/>
              <a:gd name="connsiteY68" fmla="*/ 7508 h 9100"/>
              <a:gd name="connsiteX69" fmla="*/ 9107 w 10000"/>
              <a:gd name="connsiteY69" fmla="*/ 7778 h 9100"/>
              <a:gd name="connsiteX70" fmla="*/ 8659 w 10000"/>
              <a:gd name="connsiteY70" fmla="*/ 8043 h 9100"/>
              <a:gd name="connsiteX71" fmla="*/ 7766 w 10000"/>
              <a:gd name="connsiteY71" fmla="*/ 8567 h 9100"/>
              <a:gd name="connsiteX72" fmla="*/ 6899 w 10000"/>
              <a:gd name="connsiteY72" fmla="*/ 8836 h 9100"/>
              <a:gd name="connsiteX73" fmla="*/ 6231 w 10000"/>
              <a:gd name="connsiteY73" fmla="*/ 8836 h 9100"/>
              <a:gd name="connsiteX74" fmla="*/ 5332 w 10000"/>
              <a:gd name="connsiteY74" fmla="*/ 9100 h 9100"/>
              <a:gd name="connsiteX75" fmla="*/ 5332 w 10000"/>
              <a:gd name="connsiteY75" fmla="*/ 9100 h 9100"/>
              <a:gd name="connsiteX0" fmla="*/ 5332 w 10000"/>
              <a:gd name="connsiteY0" fmla="*/ 9855 h 9855"/>
              <a:gd name="connsiteX1" fmla="*/ 4665 w 10000"/>
              <a:gd name="connsiteY1" fmla="*/ 9855 h 9855"/>
              <a:gd name="connsiteX2" fmla="*/ 3991 w 10000"/>
              <a:gd name="connsiteY2" fmla="*/ 9855 h 9855"/>
              <a:gd name="connsiteX3" fmla="*/ 3323 w 10000"/>
              <a:gd name="connsiteY3" fmla="*/ 9565 h 9855"/>
              <a:gd name="connsiteX4" fmla="*/ 2654 w 10000"/>
              <a:gd name="connsiteY4" fmla="*/ 9269 h 9855"/>
              <a:gd name="connsiteX5" fmla="*/ 2007 w 10000"/>
              <a:gd name="connsiteY5" fmla="*/ 8981 h 9855"/>
              <a:gd name="connsiteX6" fmla="*/ 1564 w 10000"/>
              <a:gd name="connsiteY6" fmla="*/ 8402 h 9855"/>
              <a:gd name="connsiteX7" fmla="*/ 1118 w 10000"/>
              <a:gd name="connsiteY7" fmla="*/ 8106 h 9855"/>
              <a:gd name="connsiteX8" fmla="*/ 894 w 10000"/>
              <a:gd name="connsiteY8" fmla="*/ 7234 h 9855"/>
              <a:gd name="connsiteX9" fmla="*/ 445 w 10000"/>
              <a:gd name="connsiteY9" fmla="*/ 6654 h 9855"/>
              <a:gd name="connsiteX10" fmla="*/ 220 w 10000"/>
              <a:gd name="connsiteY10" fmla="*/ 5818 h 9855"/>
              <a:gd name="connsiteX11" fmla="*/ 220 w 10000"/>
              <a:gd name="connsiteY11" fmla="*/ 4944 h 9855"/>
              <a:gd name="connsiteX12" fmla="*/ 0 w 10000"/>
              <a:gd name="connsiteY12" fmla="*/ 4071 h 9855"/>
              <a:gd name="connsiteX13" fmla="*/ 0 w 10000"/>
              <a:gd name="connsiteY13" fmla="*/ 3202 h 9855"/>
              <a:gd name="connsiteX14" fmla="*/ 0 w 10000"/>
              <a:gd name="connsiteY14" fmla="*/ 2324 h 9855"/>
              <a:gd name="connsiteX15" fmla="*/ 220 w 10000"/>
              <a:gd name="connsiteY15" fmla="*/ 871 h 9855"/>
              <a:gd name="connsiteX16" fmla="*/ 220 w 10000"/>
              <a:gd name="connsiteY16" fmla="*/ 581 h 9855"/>
              <a:gd name="connsiteX17" fmla="*/ 1339 w 10000"/>
              <a:gd name="connsiteY17" fmla="*/ 0 h 9855"/>
              <a:gd name="connsiteX18" fmla="*/ 1339 w 10000"/>
              <a:gd name="connsiteY18" fmla="*/ 871 h 9855"/>
              <a:gd name="connsiteX19" fmla="*/ 1118 w 10000"/>
              <a:gd name="connsiteY19" fmla="*/ 2034 h 9855"/>
              <a:gd name="connsiteX20" fmla="*/ 1118 w 10000"/>
              <a:gd name="connsiteY20" fmla="*/ 2907 h 9855"/>
              <a:gd name="connsiteX21" fmla="*/ 1118 w 10000"/>
              <a:gd name="connsiteY21" fmla="*/ 3489 h 9855"/>
              <a:gd name="connsiteX22" fmla="*/ 1118 w 10000"/>
              <a:gd name="connsiteY22" fmla="*/ 4364 h 9855"/>
              <a:gd name="connsiteX23" fmla="*/ 1339 w 10000"/>
              <a:gd name="connsiteY23" fmla="*/ 4944 h 9855"/>
              <a:gd name="connsiteX24" fmla="*/ 1339 w 10000"/>
              <a:gd name="connsiteY24" fmla="*/ 5239 h 9855"/>
              <a:gd name="connsiteX25" fmla="*/ 1564 w 10000"/>
              <a:gd name="connsiteY25" fmla="*/ 5818 h 9855"/>
              <a:gd name="connsiteX26" fmla="*/ 1786 w 10000"/>
              <a:gd name="connsiteY26" fmla="*/ 6107 h 9855"/>
              <a:gd name="connsiteX27" fmla="*/ 2007 w 10000"/>
              <a:gd name="connsiteY27" fmla="*/ 6398 h 9855"/>
              <a:gd name="connsiteX28" fmla="*/ 2874 w 10000"/>
              <a:gd name="connsiteY28" fmla="*/ 6942 h 9855"/>
              <a:gd name="connsiteX29" fmla="*/ 3323 w 10000"/>
              <a:gd name="connsiteY29" fmla="*/ 7234 h 9855"/>
              <a:gd name="connsiteX30" fmla="*/ 3767 w 10000"/>
              <a:gd name="connsiteY30" fmla="*/ 7234 h 9855"/>
              <a:gd name="connsiteX31" fmla="*/ 4220 w 10000"/>
              <a:gd name="connsiteY31" fmla="*/ 7526 h 9855"/>
              <a:gd name="connsiteX32" fmla="*/ 4887 w 10000"/>
              <a:gd name="connsiteY32" fmla="*/ 7526 h 9855"/>
              <a:gd name="connsiteX33" fmla="*/ 5332 w 10000"/>
              <a:gd name="connsiteY33" fmla="*/ 7234 h 9855"/>
              <a:gd name="connsiteX34" fmla="*/ 6005 w 10000"/>
              <a:gd name="connsiteY34" fmla="*/ 7234 h 9855"/>
              <a:gd name="connsiteX35" fmla="*/ 6675 w 10000"/>
              <a:gd name="connsiteY35" fmla="*/ 6942 h 9855"/>
              <a:gd name="connsiteX36" fmla="*/ 7122 w 10000"/>
              <a:gd name="connsiteY36" fmla="*/ 6942 h 9855"/>
              <a:gd name="connsiteX37" fmla="*/ 7567 w 10000"/>
              <a:gd name="connsiteY37" fmla="*/ 6398 h 9855"/>
              <a:gd name="connsiteX38" fmla="*/ 7766 w 10000"/>
              <a:gd name="connsiteY38" fmla="*/ 6107 h 9855"/>
              <a:gd name="connsiteX39" fmla="*/ 7986 w 10000"/>
              <a:gd name="connsiteY39" fmla="*/ 5525 h 9855"/>
              <a:gd name="connsiteX40" fmla="*/ 8210 w 10000"/>
              <a:gd name="connsiteY40" fmla="*/ 4944 h 9855"/>
              <a:gd name="connsiteX41" fmla="*/ 8436 w 10000"/>
              <a:gd name="connsiteY41" fmla="*/ 3781 h 9855"/>
              <a:gd name="connsiteX42" fmla="*/ 8436 w 10000"/>
              <a:gd name="connsiteY42" fmla="*/ 2619 h 9855"/>
              <a:gd name="connsiteX43" fmla="*/ 8659 w 10000"/>
              <a:gd name="connsiteY43" fmla="*/ 2034 h 9855"/>
              <a:gd name="connsiteX44" fmla="*/ 8659 w 10000"/>
              <a:gd name="connsiteY44" fmla="*/ 1453 h 9855"/>
              <a:gd name="connsiteX45" fmla="*/ 8659 w 10000"/>
              <a:gd name="connsiteY45" fmla="*/ 1160 h 9855"/>
              <a:gd name="connsiteX46" fmla="*/ 8883 w 10000"/>
              <a:gd name="connsiteY46" fmla="*/ 871 h 9855"/>
              <a:gd name="connsiteX47" fmla="*/ 8883 w 10000"/>
              <a:gd name="connsiteY47" fmla="*/ 581 h 9855"/>
              <a:gd name="connsiteX48" fmla="*/ 8883 w 10000"/>
              <a:gd name="connsiteY48" fmla="*/ 288 h 9855"/>
              <a:gd name="connsiteX49" fmla="*/ 8883 w 10000"/>
              <a:gd name="connsiteY49" fmla="*/ 288 h 9855"/>
              <a:gd name="connsiteX50" fmla="*/ 9107 w 10000"/>
              <a:gd name="connsiteY50" fmla="*/ 288 h 9855"/>
              <a:gd name="connsiteX51" fmla="*/ 9107 w 10000"/>
              <a:gd name="connsiteY51" fmla="*/ 288 h 9855"/>
              <a:gd name="connsiteX52" fmla="*/ 9107 w 10000"/>
              <a:gd name="connsiteY52" fmla="*/ 581 h 9855"/>
              <a:gd name="connsiteX53" fmla="*/ 9330 w 10000"/>
              <a:gd name="connsiteY53" fmla="*/ 871 h 9855"/>
              <a:gd name="connsiteX54" fmla="*/ 9330 w 10000"/>
              <a:gd name="connsiteY54" fmla="*/ 1160 h 9855"/>
              <a:gd name="connsiteX55" fmla="*/ 9330 w 10000"/>
              <a:gd name="connsiteY55" fmla="*/ 1743 h 9855"/>
              <a:gd name="connsiteX56" fmla="*/ 9330 w 10000"/>
              <a:gd name="connsiteY56" fmla="*/ 2324 h 9855"/>
              <a:gd name="connsiteX57" fmla="*/ 9330 w 10000"/>
              <a:gd name="connsiteY57" fmla="*/ 2907 h 9855"/>
              <a:gd name="connsiteX58" fmla="*/ 9550 w 10000"/>
              <a:gd name="connsiteY58" fmla="*/ 4071 h 9855"/>
              <a:gd name="connsiteX59" fmla="*/ 9550 w 10000"/>
              <a:gd name="connsiteY59" fmla="*/ 4944 h 9855"/>
              <a:gd name="connsiteX60" fmla="*/ 9778 w 10000"/>
              <a:gd name="connsiteY60" fmla="*/ 5818 h 9855"/>
              <a:gd name="connsiteX61" fmla="*/ 10000 w 10000"/>
              <a:gd name="connsiteY61" fmla="*/ 6398 h 9855"/>
              <a:gd name="connsiteX62" fmla="*/ 10000 w 10000"/>
              <a:gd name="connsiteY62" fmla="*/ 6942 h 9855"/>
              <a:gd name="connsiteX63" fmla="*/ 10000 w 10000"/>
              <a:gd name="connsiteY63" fmla="*/ 7234 h 9855"/>
              <a:gd name="connsiteX64" fmla="*/ 10000 w 10000"/>
              <a:gd name="connsiteY64" fmla="*/ 7526 h 9855"/>
              <a:gd name="connsiteX65" fmla="*/ 9778 w 10000"/>
              <a:gd name="connsiteY65" fmla="*/ 7526 h 9855"/>
              <a:gd name="connsiteX66" fmla="*/ 9550 w 10000"/>
              <a:gd name="connsiteY66" fmla="*/ 7818 h 9855"/>
              <a:gd name="connsiteX67" fmla="*/ 9330 w 10000"/>
              <a:gd name="connsiteY67" fmla="*/ 8106 h 9855"/>
              <a:gd name="connsiteX68" fmla="*/ 9107 w 10000"/>
              <a:gd name="connsiteY68" fmla="*/ 8402 h 9855"/>
              <a:gd name="connsiteX69" fmla="*/ 8659 w 10000"/>
              <a:gd name="connsiteY69" fmla="*/ 8693 h 9855"/>
              <a:gd name="connsiteX70" fmla="*/ 7766 w 10000"/>
              <a:gd name="connsiteY70" fmla="*/ 9269 h 9855"/>
              <a:gd name="connsiteX71" fmla="*/ 6899 w 10000"/>
              <a:gd name="connsiteY71" fmla="*/ 9565 h 9855"/>
              <a:gd name="connsiteX72" fmla="*/ 6231 w 10000"/>
              <a:gd name="connsiteY72" fmla="*/ 9565 h 9855"/>
              <a:gd name="connsiteX73" fmla="*/ 5332 w 10000"/>
              <a:gd name="connsiteY73" fmla="*/ 9855 h 9855"/>
              <a:gd name="connsiteX74" fmla="*/ 5332 w 10000"/>
              <a:gd name="connsiteY74" fmla="*/ 9855 h 9855"/>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706 h 10000"/>
              <a:gd name="connsiteX4" fmla="*/ 2654 w 10000"/>
              <a:gd name="connsiteY4" fmla="*/ 9405 h 10000"/>
              <a:gd name="connsiteX5" fmla="*/ 2007 w 10000"/>
              <a:gd name="connsiteY5" fmla="*/ 9113 h 10000"/>
              <a:gd name="connsiteX6" fmla="*/ 1564 w 10000"/>
              <a:gd name="connsiteY6" fmla="*/ 8526 h 10000"/>
              <a:gd name="connsiteX7" fmla="*/ 1118 w 10000"/>
              <a:gd name="connsiteY7" fmla="*/ 8225 h 10000"/>
              <a:gd name="connsiteX8" fmla="*/ 894 w 10000"/>
              <a:gd name="connsiteY8" fmla="*/ 7340 h 10000"/>
              <a:gd name="connsiteX9" fmla="*/ 445 w 10000"/>
              <a:gd name="connsiteY9" fmla="*/ 6752 h 10000"/>
              <a:gd name="connsiteX10" fmla="*/ 220 w 10000"/>
              <a:gd name="connsiteY10" fmla="*/ 5904 h 10000"/>
              <a:gd name="connsiteX11" fmla="*/ 220 w 10000"/>
              <a:gd name="connsiteY11" fmla="*/ 5017 h 10000"/>
              <a:gd name="connsiteX12" fmla="*/ 0 w 10000"/>
              <a:gd name="connsiteY12" fmla="*/ 4131 h 10000"/>
              <a:gd name="connsiteX13" fmla="*/ 0 w 10000"/>
              <a:gd name="connsiteY13" fmla="*/ 3249 h 10000"/>
              <a:gd name="connsiteX14" fmla="*/ 0 w 10000"/>
              <a:gd name="connsiteY14" fmla="*/ 2358 h 10000"/>
              <a:gd name="connsiteX15" fmla="*/ 220 w 10000"/>
              <a:gd name="connsiteY15" fmla="*/ 884 h 10000"/>
              <a:gd name="connsiteX16" fmla="*/ 1339 w 10000"/>
              <a:gd name="connsiteY16" fmla="*/ 0 h 10000"/>
              <a:gd name="connsiteX17" fmla="*/ 1339 w 10000"/>
              <a:gd name="connsiteY17" fmla="*/ 884 h 10000"/>
              <a:gd name="connsiteX18" fmla="*/ 1118 w 10000"/>
              <a:gd name="connsiteY18" fmla="*/ 2064 h 10000"/>
              <a:gd name="connsiteX19" fmla="*/ 1118 w 10000"/>
              <a:gd name="connsiteY19" fmla="*/ 2950 h 10000"/>
              <a:gd name="connsiteX20" fmla="*/ 1118 w 10000"/>
              <a:gd name="connsiteY20" fmla="*/ 3540 h 10000"/>
              <a:gd name="connsiteX21" fmla="*/ 1118 w 10000"/>
              <a:gd name="connsiteY21" fmla="*/ 4428 h 10000"/>
              <a:gd name="connsiteX22" fmla="*/ 1339 w 10000"/>
              <a:gd name="connsiteY22" fmla="*/ 5017 h 10000"/>
              <a:gd name="connsiteX23" fmla="*/ 1339 w 10000"/>
              <a:gd name="connsiteY23" fmla="*/ 5316 h 10000"/>
              <a:gd name="connsiteX24" fmla="*/ 1564 w 10000"/>
              <a:gd name="connsiteY24" fmla="*/ 5904 h 10000"/>
              <a:gd name="connsiteX25" fmla="*/ 1786 w 10000"/>
              <a:gd name="connsiteY25" fmla="*/ 6197 h 10000"/>
              <a:gd name="connsiteX26" fmla="*/ 2007 w 10000"/>
              <a:gd name="connsiteY26" fmla="*/ 6492 h 10000"/>
              <a:gd name="connsiteX27" fmla="*/ 2874 w 10000"/>
              <a:gd name="connsiteY27" fmla="*/ 7044 h 10000"/>
              <a:gd name="connsiteX28" fmla="*/ 3323 w 10000"/>
              <a:gd name="connsiteY28" fmla="*/ 7340 h 10000"/>
              <a:gd name="connsiteX29" fmla="*/ 3767 w 10000"/>
              <a:gd name="connsiteY29" fmla="*/ 7340 h 10000"/>
              <a:gd name="connsiteX30" fmla="*/ 4220 w 10000"/>
              <a:gd name="connsiteY30" fmla="*/ 7637 h 10000"/>
              <a:gd name="connsiteX31" fmla="*/ 4887 w 10000"/>
              <a:gd name="connsiteY31" fmla="*/ 7637 h 10000"/>
              <a:gd name="connsiteX32" fmla="*/ 5332 w 10000"/>
              <a:gd name="connsiteY32" fmla="*/ 7340 h 10000"/>
              <a:gd name="connsiteX33" fmla="*/ 6005 w 10000"/>
              <a:gd name="connsiteY33" fmla="*/ 7340 h 10000"/>
              <a:gd name="connsiteX34" fmla="*/ 6675 w 10000"/>
              <a:gd name="connsiteY34" fmla="*/ 7044 h 10000"/>
              <a:gd name="connsiteX35" fmla="*/ 7122 w 10000"/>
              <a:gd name="connsiteY35" fmla="*/ 7044 h 10000"/>
              <a:gd name="connsiteX36" fmla="*/ 7567 w 10000"/>
              <a:gd name="connsiteY36" fmla="*/ 6492 h 10000"/>
              <a:gd name="connsiteX37" fmla="*/ 7766 w 10000"/>
              <a:gd name="connsiteY37" fmla="*/ 6197 h 10000"/>
              <a:gd name="connsiteX38" fmla="*/ 7986 w 10000"/>
              <a:gd name="connsiteY38" fmla="*/ 5606 h 10000"/>
              <a:gd name="connsiteX39" fmla="*/ 8210 w 10000"/>
              <a:gd name="connsiteY39" fmla="*/ 5017 h 10000"/>
              <a:gd name="connsiteX40" fmla="*/ 8436 w 10000"/>
              <a:gd name="connsiteY40" fmla="*/ 3837 h 10000"/>
              <a:gd name="connsiteX41" fmla="*/ 8436 w 10000"/>
              <a:gd name="connsiteY41" fmla="*/ 2658 h 10000"/>
              <a:gd name="connsiteX42" fmla="*/ 8659 w 10000"/>
              <a:gd name="connsiteY42" fmla="*/ 2064 h 10000"/>
              <a:gd name="connsiteX43" fmla="*/ 8659 w 10000"/>
              <a:gd name="connsiteY43" fmla="*/ 1474 h 10000"/>
              <a:gd name="connsiteX44" fmla="*/ 8659 w 10000"/>
              <a:gd name="connsiteY44" fmla="*/ 1177 h 10000"/>
              <a:gd name="connsiteX45" fmla="*/ 8883 w 10000"/>
              <a:gd name="connsiteY45" fmla="*/ 884 h 10000"/>
              <a:gd name="connsiteX46" fmla="*/ 8883 w 10000"/>
              <a:gd name="connsiteY46" fmla="*/ 590 h 10000"/>
              <a:gd name="connsiteX47" fmla="*/ 8883 w 10000"/>
              <a:gd name="connsiteY47" fmla="*/ 292 h 10000"/>
              <a:gd name="connsiteX48" fmla="*/ 8883 w 10000"/>
              <a:gd name="connsiteY48" fmla="*/ 292 h 10000"/>
              <a:gd name="connsiteX49" fmla="*/ 9107 w 10000"/>
              <a:gd name="connsiteY49" fmla="*/ 292 h 10000"/>
              <a:gd name="connsiteX50" fmla="*/ 9107 w 10000"/>
              <a:gd name="connsiteY50" fmla="*/ 292 h 10000"/>
              <a:gd name="connsiteX51" fmla="*/ 9107 w 10000"/>
              <a:gd name="connsiteY51" fmla="*/ 590 h 10000"/>
              <a:gd name="connsiteX52" fmla="*/ 9330 w 10000"/>
              <a:gd name="connsiteY52" fmla="*/ 884 h 10000"/>
              <a:gd name="connsiteX53" fmla="*/ 9330 w 10000"/>
              <a:gd name="connsiteY53" fmla="*/ 1177 h 10000"/>
              <a:gd name="connsiteX54" fmla="*/ 9330 w 10000"/>
              <a:gd name="connsiteY54" fmla="*/ 1769 h 10000"/>
              <a:gd name="connsiteX55" fmla="*/ 9330 w 10000"/>
              <a:gd name="connsiteY55" fmla="*/ 2358 h 10000"/>
              <a:gd name="connsiteX56" fmla="*/ 9330 w 10000"/>
              <a:gd name="connsiteY56" fmla="*/ 2950 h 10000"/>
              <a:gd name="connsiteX57" fmla="*/ 9550 w 10000"/>
              <a:gd name="connsiteY57" fmla="*/ 4131 h 10000"/>
              <a:gd name="connsiteX58" fmla="*/ 9550 w 10000"/>
              <a:gd name="connsiteY58" fmla="*/ 5017 h 10000"/>
              <a:gd name="connsiteX59" fmla="*/ 9778 w 10000"/>
              <a:gd name="connsiteY59" fmla="*/ 5904 h 10000"/>
              <a:gd name="connsiteX60" fmla="*/ 10000 w 10000"/>
              <a:gd name="connsiteY60" fmla="*/ 6492 h 10000"/>
              <a:gd name="connsiteX61" fmla="*/ 10000 w 10000"/>
              <a:gd name="connsiteY61" fmla="*/ 7044 h 10000"/>
              <a:gd name="connsiteX62" fmla="*/ 10000 w 10000"/>
              <a:gd name="connsiteY62" fmla="*/ 7340 h 10000"/>
              <a:gd name="connsiteX63" fmla="*/ 10000 w 10000"/>
              <a:gd name="connsiteY63" fmla="*/ 7637 h 10000"/>
              <a:gd name="connsiteX64" fmla="*/ 9778 w 10000"/>
              <a:gd name="connsiteY64" fmla="*/ 7637 h 10000"/>
              <a:gd name="connsiteX65" fmla="*/ 9550 w 10000"/>
              <a:gd name="connsiteY65" fmla="*/ 7933 h 10000"/>
              <a:gd name="connsiteX66" fmla="*/ 9330 w 10000"/>
              <a:gd name="connsiteY66" fmla="*/ 8225 h 10000"/>
              <a:gd name="connsiteX67" fmla="*/ 9107 w 10000"/>
              <a:gd name="connsiteY67" fmla="*/ 8526 h 10000"/>
              <a:gd name="connsiteX68" fmla="*/ 8659 w 10000"/>
              <a:gd name="connsiteY68" fmla="*/ 8821 h 10000"/>
              <a:gd name="connsiteX69" fmla="*/ 7766 w 10000"/>
              <a:gd name="connsiteY69" fmla="*/ 9405 h 10000"/>
              <a:gd name="connsiteX70" fmla="*/ 6899 w 10000"/>
              <a:gd name="connsiteY70" fmla="*/ 9706 h 10000"/>
              <a:gd name="connsiteX71" fmla="*/ 6231 w 10000"/>
              <a:gd name="connsiteY71" fmla="*/ 9706 h 10000"/>
              <a:gd name="connsiteX72" fmla="*/ 5332 w 10000"/>
              <a:gd name="connsiteY72" fmla="*/ 10000 h 10000"/>
              <a:gd name="connsiteX73" fmla="*/ 5332 w 10000"/>
              <a:gd name="connsiteY73" fmla="*/ 10000 h 10000"/>
              <a:gd name="connsiteX0" fmla="*/ 5332 w 10000"/>
              <a:gd name="connsiteY0" fmla="*/ 9708 h 9708"/>
              <a:gd name="connsiteX1" fmla="*/ 4665 w 10000"/>
              <a:gd name="connsiteY1" fmla="*/ 9708 h 9708"/>
              <a:gd name="connsiteX2" fmla="*/ 3991 w 10000"/>
              <a:gd name="connsiteY2" fmla="*/ 9708 h 9708"/>
              <a:gd name="connsiteX3" fmla="*/ 3323 w 10000"/>
              <a:gd name="connsiteY3" fmla="*/ 9414 h 9708"/>
              <a:gd name="connsiteX4" fmla="*/ 2654 w 10000"/>
              <a:gd name="connsiteY4" fmla="*/ 9113 h 9708"/>
              <a:gd name="connsiteX5" fmla="*/ 2007 w 10000"/>
              <a:gd name="connsiteY5" fmla="*/ 8821 h 9708"/>
              <a:gd name="connsiteX6" fmla="*/ 1564 w 10000"/>
              <a:gd name="connsiteY6" fmla="*/ 8234 h 9708"/>
              <a:gd name="connsiteX7" fmla="*/ 1118 w 10000"/>
              <a:gd name="connsiteY7" fmla="*/ 7933 h 9708"/>
              <a:gd name="connsiteX8" fmla="*/ 894 w 10000"/>
              <a:gd name="connsiteY8" fmla="*/ 7048 h 9708"/>
              <a:gd name="connsiteX9" fmla="*/ 445 w 10000"/>
              <a:gd name="connsiteY9" fmla="*/ 6460 h 9708"/>
              <a:gd name="connsiteX10" fmla="*/ 220 w 10000"/>
              <a:gd name="connsiteY10" fmla="*/ 5612 h 9708"/>
              <a:gd name="connsiteX11" fmla="*/ 220 w 10000"/>
              <a:gd name="connsiteY11" fmla="*/ 4725 h 9708"/>
              <a:gd name="connsiteX12" fmla="*/ 0 w 10000"/>
              <a:gd name="connsiteY12" fmla="*/ 3839 h 9708"/>
              <a:gd name="connsiteX13" fmla="*/ 0 w 10000"/>
              <a:gd name="connsiteY13" fmla="*/ 2957 h 9708"/>
              <a:gd name="connsiteX14" fmla="*/ 0 w 10000"/>
              <a:gd name="connsiteY14" fmla="*/ 2066 h 9708"/>
              <a:gd name="connsiteX15" fmla="*/ 220 w 10000"/>
              <a:gd name="connsiteY15" fmla="*/ 592 h 9708"/>
              <a:gd name="connsiteX16" fmla="*/ 1339 w 10000"/>
              <a:gd name="connsiteY16" fmla="*/ 592 h 9708"/>
              <a:gd name="connsiteX17" fmla="*/ 1118 w 10000"/>
              <a:gd name="connsiteY17" fmla="*/ 1772 h 9708"/>
              <a:gd name="connsiteX18" fmla="*/ 1118 w 10000"/>
              <a:gd name="connsiteY18" fmla="*/ 2658 h 9708"/>
              <a:gd name="connsiteX19" fmla="*/ 1118 w 10000"/>
              <a:gd name="connsiteY19" fmla="*/ 3248 h 9708"/>
              <a:gd name="connsiteX20" fmla="*/ 1118 w 10000"/>
              <a:gd name="connsiteY20" fmla="*/ 4136 h 9708"/>
              <a:gd name="connsiteX21" fmla="*/ 1339 w 10000"/>
              <a:gd name="connsiteY21" fmla="*/ 4725 h 9708"/>
              <a:gd name="connsiteX22" fmla="*/ 1339 w 10000"/>
              <a:gd name="connsiteY22" fmla="*/ 5024 h 9708"/>
              <a:gd name="connsiteX23" fmla="*/ 1564 w 10000"/>
              <a:gd name="connsiteY23" fmla="*/ 5612 h 9708"/>
              <a:gd name="connsiteX24" fmla="*/ 1786 w 10000"/>
              <a:gd name="connsiteY24" fmla="*/ 5905 h 9708"/>
              <a:gd name="connsiteX25" fmla="*/ 2007 w 10000"/>
              <a:gd name="connsiteY25" fmla="*/ 6200 h 9708"/>
              <a:gd name="connsiteX26" fmla="*/ 2874 w 10000"/>
              <a:gd name="connsiteY26" fmla="*/ 6752 h 9708"/>
              <a:gd name="connsiteX27" fmla="*/ 3323 w 10000"/>
              <a:gd name="connsiteY27" fmla="*/ 7048 h 9708"/>
              <a:gd name="connsiteX28" fmla="*/ 3767 w 10000"/>
              <a:gd name="connsiteY28" fmla="*/ 7048 h 9708"/>
              <a:gd name="connsiteX29" fmla="*/ 4220 w 10000"/>
              <a:gd name="connsiteY29" fmla="*/ 7345 h 9708"/>
              <a:gd name="connsiteX30" fmla="*/ 4887 w 10000"/>
              <a:gd name="connsiteY30" fmla="*/ 7345 h 9708"/>
              <a:gd name="connsiteX31" fmla="*/ 5332 w 10000"/>
              <a:gd name="connsiteY31" fmla="*/ 7048 h 9708"/>
              <a:gd name="connsiteX32" fmla="*/ 6005 w 10000"/>
              <a:gd name="connsiteY32" fmla="*/ 7048 h 9708"/>
              <a:gd name="connsiteX33" fmla="*/ 6675 w 10000"/>
              <a:gd name="connsiteY33" fmla="*/ 6752 h 9708"/>
              <a:gd name="connsiteX34" fmla="*/ 7122 w 10000"/>
              <a:gd name="connsiteY34" fmla="*/ 6752 h 9708"/>
              <a:gd name="connsiteX35" fmla="*/ 7567 w 10000"/>
              <a:gd name="connsiteY35" fmla="*/ 6200 h 9708"/>
              <a:gd name="connsiteX36" fmla="*/ 7766 w 10000"/>
              <a:gd name="connsiteY36" fmla="*/ 5905 h 9708"/>
              <a:gd name="connsiteX37" fmla="*/ 7986 w 10000"/>
              <a:gd name="connsiteY37" fmla="*/ 5314 h 9708"/>
              <a:gd name="connsiteX38" fmla="*/ 8210 w 10000"/>
              <a:gd name="connsiteY38" fmla="*/ 4725 h 9708"/>
              <a:gd name="connsiteX39" fmla="*/ 8436 w 10000"/>
              <a:gd name="connsiteY39" fmla="*/ 3545 h 9708"/>
              <a:gd name="connsiteX40" fmla="*/ 8436 w 10000"/>
              <a:gd name="connsiteY40" fmla="*/ 2366 h 9708"/>
              <a:gd name="connsiteX41" fmla="*/ 8659 w 10000"/>
              <a:gd name="connsiteY41" fmla="*/ 1772 h 9708"/>
              <a:gd name="connsiteX42" fmla="*/ 8659 w 10000"/>
              <a:gd name="connsiteY42" fmla="*/ 1182 h 9708"/>
              <a:gd name="connsiteX43" fmla="*/ 8659 w 10000"/>
              <a:gd name="connsiteY43" fmla="*/ 885 h 9708"/>
              <a:gd name="connsiteX44" fmla="*/ 8883 w 10000"/>
              <a:gd name="connsiteY44" fmla="*/ 592 h 9708"/>
              <a:gd name="connsiteX45" fmla="*/ 8883 w 10000"/>
              <a:gd name="connsiteY45" fmla="*/ 298 h 9708"/>
              <a:gd name="connsiteX46" fmla="*/ 8883 w 10000"/>
              <a:gd name="connsiteY46" fmla="*/ 0 h 9708"/>
              <a:gd name="connsiteX47" fmla="*/ 8883 w 10000"/>
              <a:gd name="connsiteY47" fmla="*/ 0 h 9708"/>
              <a:gd name="connsiteX48" fmla="*/ 9107 w 10000"/>
              <a:gd name="connsiteY48" fmla="*/ 0 h 9708"/>
              <a:gd name="connsiteX49" fmla="*/ 9107 w 10000"/>
              <a:gd name="connsiteY49" fmla="*/ 0 h 9708"/>
              <a:gd name="connsiteX50" fmla="*/ 9107 w 10000"/>
              <a:gd name="connsiteY50" fmla="*/ 298 h 9708"/>
              <a:gd name="connsiteX51" fmla="*/ 9330 w 10000"/>
              <a:gd name="connsiteY51" fmla="*/ 592 h 9708"/>
              <a:gd name="connsiteX52" fmla="*/ 9330 w 10000"/>
              <a:gd name="connsiteY52" fmla="*/ 885 h 9708"/>
              <a:gd name="connsiteX53" fmla="*/ 9330 w 10000"/>
              <a:gd name="connsiteY53" fmla="*/ 1477 h 9708"/>
              <a:gd name="connsiteX54" fmla="*/ 9330 w 10000"/>
              <a:gd name="connsiteY54" fmla="*/ 2066 h 9708"/>
              <a:gd name="connsiteX55" fmla="*/ 9330 w 10000"/>
              <a:gd name="connsiteY55" fmla="*/ 2658 h 9708"/>
              <a:gd name="connsiteX56" fmla="*/ 9550 w 10000"/>
              <a:gd name="connsiteY56" fmla="*/ 3839 h 9708"/>
              <a:gd name="connsiteX57" fmla="*/ 9550 w 10000"/>
              <a:gd name="connsiteY57" fmla="*/ 4725 h 9708"/>
              <a:gd name="connsiteX58" fmla="*/ 9778 w 10000"/>
              <a:gd name="connsiteY58" fmla="*/ 5612 h 9708"/>
              <a:gd name="connsiteX59" fmla="*/ 10000 w 10000"/>
              <a:gd name="connsiteY59" fmla="*/ 6200 h 9708"/>
              <a:gd name="connsiteX60" fmla="*/ 10000 w 10000"/>
              <a:gd name="connsiteY60" fmla="*/ 6752 h 9708"/>
              <a:gd name="connsiteX61" fmla="*/ 10000 w 10000"/>
              <a:gd name="connsiteY61" fmla="*/ 7048 h 9708"/>
              <a:gd name="connsiteX62" fmla="*/ 10000 w 10000"/>
              <a:gd name="connsiteY62" fmla="*/ 7345 h 9708"/>
              <a:gd name="connsiteX63" fmla="*/ 9778 w 10000"/>
              <a:gd name="connsiteY63" fmla="*/ 7345 h 9708"/>
              <a:gd name="connsiteX64" fmla="*/ 9550 w 10000"/>
              <a:gd name="connsiteY64" fmla="*/ 7641 h 9708"/>
              <a:gd name="connsiteX65" fmla="*/ 9330 w 10000"/>
              <a:gd name="connsiteY65" fmla="*/ 7933 h 9708"/>
              <a:gd name="connsiteX66" fmla="*/ 9107 w 10000"/>
              <a:gd name="connsiteY66" fmla="*/ 8234 h 9708"/>
              <a:gd name="connsiteX67" fmla="*/ 8659 w 10000"/>
              <a:gd name="connsiteY67" fmla="*/ 8529 h 9708"/>
              <a:gd name="connsiteX68" fmla="*/ 7766 w 10000"/>
              <a:gd name="connsiteY68" fmla="*/ 9113 h 9708"/>
              <a:gd name="connsiteX69" fmla="*/ 6899 w 10000"/>
              <a:gd name="connsiteY69" fmla="*/ 9414 h 9708"/>
              <a:gd name="connsiteX70" fmla="*/ 6231 w 10000"/>
              <a:gd name="connsiteY70" fmla="*/ 9414 h 9708"/>
              <a:gd name="connsiteX71" fmla="*/ 5332 w 10000"/>
              <a:gd name="connsiteY71" fmla="*/ 9708 h 9708"/>
              <a:gd name="connsiteX72" fmla="*/ 5332 w 10000"/>
              <a:gd name="connsiteY72" fmla="*/ 9708 h 9708"/>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220 w 10000"/>
              <a:gd name="connsiteY15" fmla="*/ 610 h 10000"/>
              <a:gd name="connsiteX16" fmla="*/ 1118 w 10000"/>
              <a:gd name="connsiteY16" fmla="*/ 1825 h 10000"/>
              <a:gd name="connsiteX17" fmla="*/ 1118 w 10000"/>
              <a:gd name="connsiteY17" fmla="*/ 2738 h 10000"/>
              <a:gd name="connsiteX18" fmla="*/ 1118 w 10000"/>
              <a:gd name="connsiteY18" fmla="*/ 3346 h 10000"/>
              <a:gd name="connsiteX19" fmla="*/ 1118 w 10000"/>
              <a:gd name="connsiteY19" fmla="*/ 4260 h 10000"/>
              <a:gd name="connsiteX20" fmla="*/ 1339 w 10000"/>
              <a:gd name="connsiteY20" fmla="*/ 4867 h 10000"/>
              <a:gd name="connsiteX21" fmla="*/ 1339 w 10000"/>
              <a:gd name="connsiteY21" fmla="*/ 5175 h 10000"/>
              <a:gd name="connsiteX22" fmla="*/ 1564 w 10000"/>
              <a:gd name="connsiteY22" fmla="*/ 5781 h 10000"/>
              <a:gd name="connsiteX23" fmla="*/ 1786 w 10000"/>
              <a:gd name="connsiteY23" fmla="*/ 6083 h 10000"/>
              <a:gd name="connsiteX24" fmla="*/ 2007 w 10000"/>
              <a:gd name="connsiteY24" fmla="*/ 6386 h 10000"/>
              <a:gd name="connsiteX25" fmla="*/ 2874 w 10000"/>
              <a:gd name="connsiteY25" fmla="*/ 6955 h 10000"/>
              <a:gd name="connsiteX26" fmla="*/ 3323 w 10000"/>
              <a:gd name="connsiteY26" fmla="*/ 7260 h 10000"/>
              <a:gd name="connsiteX27" fmla="*/ 3767 w 10000"/>
              <a:gd name="connsiteY27" fmla="*/ 7260 h 10000"/>
              <a:gd name="connsiteX28" fmla="*/ 4220 w 10000"/>
              <a:gd name="connsiteY28" fmla="*/ 7566 h 10000"/>
              <a:gd name="connsiteX29" fmla="*/ 4887 w 10000"/>
              <a:gd name="connsiteY29" fmla="*/ 7566 h 10000"/>
              <a:gd name="connsiteX30" fmla="*/ 5332 w 10000"/>
              <a:gd name="connsiteY30" fmla="*/ 7260 h 10000"/>
              <a:gd name="connsiteX31" fmla="*/ 6005 w 10000"/>
              <a:gd name="connsiteY31" fmla="*/ 7260 h 10000"/>
              <a:gd name="connsiteX32" fmla="*/ 6675 w 10000"/>
              <a:gd name="connsiteY32" fmla="*/ 6955 h 10000"/>
              <a:gd name="connsiteX33" fmla="*/ 7122 w 10000"/>
              <a:gd name="connsiteY33" fmla="*/ 6955 h 10000"/>
              <a:gd name="connsiteX34" fmla="*/ 7567 w 10000"/>
              <a:gd name="connsiteY34" fmla="*/ 6386 h 10000"/>
              <a:gd name="connsiteX35" fmla="*/ 7766 w 10000"/>
              <a:gd name="connsiteY35" fmla="*/ 6083 h 10000"/>
              <a:gd name="connsiteX36" fmla="*/ 7986 w 10000"/>
              <a:gd name="connsiteY36" fmla="*/ 5474 h 10000"/>
              <a:gd name="connsiteX37" fmla="*/ 8210 w 10000"/>
              <a:gd name="connsiteY37" fmla="*/ 4867 h 10000"/>
              <a:gd name="connsiteX38" fmla="*/ 8436 w 10000"/>
              <a:gd name="connsiteY38" fmla="*/ 3652 h 10000"/>
              <a:gd name="connsiteX39" fmla="*/ 8436 w 10000"/>
              <a:gd name="connsiteY39" fmla="*/ 2437 h 10000"/>
              <a:gd name="connsiteX40" fmla="*/ 8659 w 10000"/>
              <a:gd name="connsiteY40" fmla="*/ 1825 h 10000"/>
              <a:gd name="connsiteX41" fmla="*/ 8659 w 10000"/>
              <a:gd name="connsiteY41" fmla="*/ 1218 h 10000"/>
              <a:gd name="connsiteX42" fmla="*/ 8659 w 10000"/>
              <a:gd name="connsiteY42" fmla="*/ 912 h 10000"/>
              <a:gd name="connsiteX43" fmla="*/ 8883 w 10000"/>
              <a:gd name="connsiteY43" fmla="*/ 610 h 10000"/>
              <a:gd name="connsiteX44" fmla="*/ 8883 w 10000"/>
              <a:gd name="connsiteY44" fmla="*/ 307 h 10000"/>
              <a:gd name="connsiteX45" fmla="*/ 8883 w 10000"/>
              <a:gd name="connsiteY45" fmla="*/ 0 h 10000"/>
              <a:gd name="connsiteX46" fmla="*/ 8883 w 10000"/>
              <a:gd name="connsiteY46" fmla="*/ 0 h 10000"/>
              <a:gd name="connsiteX47" fmla="*/ 9107 w 10000"/>
              <a:gd name="connsiteY47" fmla="*/ 0 h 10000"/>
              <a:gd name="connsiteX48" fmla="*/ 9107 w 10000"/>
              <a:gd name="connsiteY48" fmla="*/ 0 h 10000"/>
              <a:gd name="connsiteX49" fmla="*/ 9107 w 10000"/>
              <a:gd name="connsiteY49" fmla="*/ 307 h 10000"/>
              <a:gd name="connsiteX50" fmla="*/ 9330 w 10000"/>
              <a:gd name="connsiteY50" fmla="*/ 610 h 10000"/>
              <a:gd name="connsiteX51" fmla="*/ 9330 w 10000"/>
              <a:gd name="connsiteY51" fmla="*/ 912 h 10000"/>
              <a:gd name="connsiteX52" fmla="*/ 9330 w 10000"/>
              <a:gd name="connsiteY52" fmla="*/ 1521 h 10000"/>
              <a:gd name="connsiteX53" fmla="*/ 9330 w 10000"/>
              <a:gd name="connsiteY53" fmla="*/ 2128 h 10000"/>
              <a:gd name="connsiteX54" fmla="*/ 9330 w 10000"/>
              <a:gd name="connsiteY54" fmla="*/ 2738 h 10000"/>
              <a:gd name="connsiteX55" fmla="*/ 9550 w 10000"/>
              <a:gd name="connsiteY55" fmla="*/ 3954 h 10000"/>
              <a:gd name="connsiteX56" fmla="*/ 9550 w 10000"/>
              <a:gd name="connsiteY56" fmla="*/ 4867 h 10000"/>
              <a:gd name="connsiteX57" fmla="*/ 9778 w 10000"/>
              <a:gd name="connsiteY57" fmla="*/ 5781 h 10000"/>
              <a:gd name="connsiteX58" fmla="*/ 10000 w 10000"/>
              <a:gd name="connsiteY58" fmla="*/ 6386 h 10000"/>
              <a:gd name="connsiteX59" fmla="*/ 10000 w 10000"/>
              <a:gd name="connsiteY59" fmla="*/ 6955 h 10000"/>
              <a:gd name="connsiteX60" fmla="*/ 10000 w 10000"/>
              <a:gd name="connsiteY60" fmla="*/ 7260 h 10000"/>
              <a:gd name="connsiteX61" fmla="*/ 10000 w 10000"/>
              <a:gd name="connsiteY61" fmla="*/ 7566 h 10000"/>
              <a:gd name="connsiteX62" fmla="*/ 9778 w 10000"/>
              <a:gd name="connsiteY62" fmla="*/ 7566 h 10000"/>
              <a:gd name="connsiteX63" fmla="*/ 9550 w 10000"/>
              <a:gd name="connsiteY63" fmla="*/ 7871 h 10000"/>
              <a:gd name="connsiteX64" fmla="*/ 9330 w 10000"/>
              <a:gd name="connsiteY64" fmla="*/ 8172 h 10000"/>
              <a:gd name="connsiteX65" fmla="*/ 9107 w 10000"/>
              <a:gd name="connsiteY65" fmla="*/ 8482 h 10000"/>
              <a:gd name="connsiteX66" fmla="*/ 8659 w 10000"/>
              <a:gd name="connsiteY66" fmla="*/ 8786 h 10000"/>
              <a:gd name="connsiteX67" fmla="*/ 7766 w 10000"/>
              <a:gd name="connsiteY67" fmla="*/ 9387 h 10000"/>
              <a:gd name="connsiteX68" fmla="*/ 6899 w 10000"/>
              <a:gd name="connsiteY68" fmla="*/ 9697 h 10000"/>
              <a:gd name="connsiteX69" fmla="*/ 6231 w 10000"/>
              <a:gd name="connsiteY69" fmla="*/ 9697 h 10000"/>
              <a:gd name="connsiteX70" fmla="*/ 5332 w 10000"/>
              <a:gd name="connsiteY70" fmla="*/ 10000 h 10000"/>
              <a:gd name="connsiteX71" fmla="*/ 5332 w 10000"/>
              <a:gd name="connsiteY7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0 w 10000"/>
              <a:gd name="connsiteY14" fmla="*/ 2128 h 10000"/>
              <a:gd name="connsiteX15" fmla="*/ 1118 w 10000"/>
              <a:gd name="connsiteY15" fmla="*/ 1825 h 10000"/>
              <a:gd name="connsiteX16" fmla="*/ 1118 w 10000"/>
              <a:gd name="connsiteY16" fmla="*/ 2738 h 10000"/>
              <a:gd name="connsiteX17" fmla="*/ 1118 w 10000"/>
              <a:gd name="connsiteY17" fmla="*/ 3346 h 10000"/>
              <a:gd name="connsiteX18" fmla="*/ 1118 w 10000"/>
              <a:gd name="connsiteY18" fmla="*/ 4260 h 10000"/>
              <a:gd name="connsiteX19" fmla="*/ 1339 w 10000"/>
              <a:gd name="connsiteY19" fmla="*/ 4867 h 10000"/>
              <a:gd name="connsiteX20" fmla="*/ 1339 w 10000"/>
              <a:gd name="connsiteY20" fmla="*/ 5175 h 10000"/>
              <a:gd name="connsiteX21" fmla="*/ 1564 w 10000"/>
              <a:gd name="connsiteY21" fmla="*/ 5781 h 10000"/>
              <a:gd name="connsiteX22" fmla="*/ 1786 w 10000"/>
              <a:gd name="connsiteY22" fmla="*/ 6083 h 10000"/>
              <a:gd name="connsiteX23" fmla="*/ 2007 w 10000"/>
              <a:gd name="connsiteY23" fmla="*/ 6386 h 10000"/>
              <a:gd name="connsiteX24" fmla="*/ 2874 w 10000"/>
              <a:gd name="connsiteY24" fmla="*/ 6955 h 10000"/>
              <a:gd name="connsiteX25" fmla="*/ 3323 w 10000"/>
              <a:gd name="connsiteY25" fmla="*/ 7260 h 10000"/>
              <a:gd name="connsiteX26" fmla="*/ 3767 w 10000"/>
              <a:gd name="connsiteY26" fmla="*/ 7260 h 10000"/>
              <a:gd name="connsiteX27" fmla="*/ 4220 w 10000"/>
              <a:gd name="connsiteY27" fmla="*/ 7566 h 10000"/>
              <a:gd name="connsiteX28" fmla="*/ 4887 w 10000"/>
              <a:gd name="connsiteY28" fmla="*/ 7566 h 10000"/>
              <a:gd name="connsiteX29" fmla="*/ 5332 w 10000"/>
              <a:gd name="connsiteY29" fmla="*/ 7260 h 10000"/>
              <a:gd name="connsiteX30" fmla="*/ 6005 w 10000"/>
              <a:gd name="connsiteY30" fmla="*/ 7260 h 10000"/>
              <a:gd name="connsiteX31" fmla="*/ 6675 w 10000"/>
              <a:gd name="connsiteY31" fmla="*/ 6955 h 10000"/>
              <a:gd name="connsiteX32" fmla="*/ 7122 w 10000"/>
              <a:gd name="connsiteY32" fmla="*/ 6955 h 10000"/>
              <a:gd name="connsiteX33" fmla="*/ 7567 w 10000"/>
              <a:gd name="connsiteY33" fmla="*/ 6386 h 10000"/>
              <a:gd name="connsiteX34" fmla="*/ 7766 w 10000"/>
              <a:gd name="connsiteY34" fmla="*/ 6083 h 10000"/>
              <a:gd name="connsiteX35" fmla="*/ 7986 w 10000"/>
              <a:gd name="connsiteY35" fmla="*/ 5474 h 10000"/>
              <a:gd name="connsiteX36" fmla="*/ 8210 w 10000"/>
              <a:gd name="connsiteY36" fmla="*/ 4867 h 10000"/>
              <a:gd name="connsiteX37" fmla="*/ 8436 w 10000"/>
              <a:gd name="connsiteY37" fmla="*/ 3652 h 10000"/>
              <a:gd name="connsiteX38" fmla="*/ 8436 w 10000"/>
              <a:gd name="connsiteY38" fmla="*/ 2437 h 10000"/>
              <a:gd name="connsiteX39" fmla="*/ 8659 w 10000"/>
              <a:gd name="connsiteY39" fmla="*/ 1825 h 10000"/>
              <a:gd name="connsiteX40" fmla="*/ 8659 w 10000"/>
              <a:gd name="connsiteY40" fmla="*/ 1218 h 10000"/>
              <a:gd name="connsiteX41" fmla="*/ 8659 w 10000"/>
              <a:gd name="connsiteY41" fmla="*/ 912 h 10000"/>
              <a:gd name="connsiteX42" fmla="*/ 8883 w 10000"/>
              <a:gd name="connsiteY42" fmla="*/ 610 h 10000"/>
              <a:gd name="connsiteX43" fmla="*/ 8883 w 10000"/>
              <a:gd name="connsiteY43" fmla="*/ 307 h 10000"/>
              <a:gd name="connsiteX44" fmla="*/ 8883 w 10000"/>
              <a:gd name="connsiteY44" fmla="*/ 0 h 10000"/>
              <a:gd name="connsiteX45" fmla="*/ 8883 w 10000"/>
              <a:gd name="connsiteY45" fmla="*/ 0 h 10000"/>
              <a:gd name="connsiteX46" fmla="*/ 9107 w 10000"/>
              <a:gd name="connsiteY46" fmla="*/ 0 h 10000"/>
              <a:gd name="connsiteX47" fmla="*/ 9107 w 10000"/>
              <a:gd name="connsiteY47" fmla="*/ 0 h 10000"/>
              <a:gd name="connsiteX48" fmla="*/ 9107 w 10000"/>
              <a:gd name="connsiteY48" fmla="*/ 307 h 10000"/>
              <a:gd name="connsiteX49" fmla="*/ 9330 w 10000"/>
              <a:gd name="connsiteY49" fmla="*/ 610 h 10000"/>
              <a:gd name="connsiteX50" fmla="*/ 9330 w 10000"/>
              <a:gd name="connsiteY50" fmla="*/ 912 h 10000"/>
              <a:gd name="connsiteX51" fmla="*/ 9330 w 10000"/>
              <a:gd name="connsiteY51" fmla="*/ 1521 h 10000"/>
              <a:gd name="connsiteX52" fmla="*/ 9330 w 10000"/>
              <a:gd name="connsiteY52" fmla="*/ 2128 h 10000"/>
              <a:gd name="connsiteX53" fmla="*/ 9330 w 10000"/>
              <a:gd name="connsiteY53" fmla="*/ 2738 h 10000"/>
              <a:gd name="connsiteX54" fmla="*/ 9550 w 10000"/>
              <a:gd name="connsiteY54" fmla="*/ 3954 h 10000"/>
              <a:gd name="connsiteX55" fmla="*/ 9550 w 10000"/>
              <a:gd name="connsiteY55" fmla="*/ 4867 h 10000"/>
              <a:gd name="connsiteX56" fmla="*/ 9778 w 10000"/>
              <a:gd name="connsiteY56" fmla="*/ 5781 h 10000"/>
              <a:gd name="connsiteX57" fmla="*/ 10000 w 10000"/>
              <a:gd name="connsiteY57" fmla="*/ 6386 h 10000"/>
              <a:gd name="connsiteX58" fmla="*/ 10000 w 10000"/>
              <a:gd name="connsiteY58" fmla="*/ 6955 h 10000"/>
              <a:gd name="connsiteX59" fmla="*/ 10000 w 10000"/>
              <a:gd name="connsiteY59" fmla="*/ 7260 h 10000"/>
              <a:gd name="connsiteX60" fmla="*/ 10000 w 10000"/>
              <a:gd name="connsiteY60" fmla="*/ 7566 h 10000"/>
              <a:gd name="connsiteX61" fmla="*/ 9778 w 10000"/>
              <a:gd name="connsiteY61" fmla="*/ 7566 h 10000"/>
              <a:gd name="connsiteX62" fmla="*/ 9550 w 10000"/>
              <a:gd name="connsiteY62" fmla="*/ 7871 h 10000"/>
              <a:gd name="connsiteX63" fmla="*/ 9330 w 10000"/>
              <a:gd name="connsiteY63" fmla="*/ 8172 h 10000"/>
              <a:gd name="connsiteX64" fmla="*/ 9107 w 10000"/>
              <a:gd name="connsiteY64" fmla="*/ 8482 h 10000"/>
              <a:gd name="connsiteX65" fmla="*/ 8659 w 10000"/>
              <a:gd name="connsiteY65" fmla="*/ 8786 h 10000"/>
              <a:gd name="connsiteX66" fmla="*/ 7766 w 10000"/>
              <a:gd name="connsiteY66" fmla="*/ 9387 h 10000"/>
              <a:gd name="connsiteX67" fmla="*/ 6899 w 10000"/>
              <a:gd name="connsiteY67" fmla="*/ 9697 h 10000"/>
              <a:gd name="connsiteX68" fmla="*/ 6231 w 10000"/>
              <a:gd name="connsiteY68" fmla="*/ 9697 h 10000"/>
              <a:gd name="connsiteX69" fmla="*/ 5332 w 10000"/>
              <a:gd name="connsiteY69" fmla="*/ 10000 h 10000"/>
              <a:gd name="connsiteX70" fmla="*/ 5332 w 10000"/>
              <a:gd name="connsiteY7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1825 h 10000"/>
              <a:gd name="connsiteX15" fmla="*/ 1118 w 10000"/>
              <a:gd name="connsiteY15" fmla="*/ 2738 h 10000"/>
              <a:gd name="connsiteX16" fmla="*/ 1118 w 10000"/>
              <a:gd name="connsiteY16" fmla="*/ 3346 h 10000"/>
              <a:gd name="connsiteX17" fmla="*/ 1118 w 10000"/>
              <a:gd name="connsiteY17" fmla="*/ 4260 h 10000"/>
              <a:gd name="connsiteX18" fmla="*/ 1339 w 10000"/>
              <a:gd name="connsiteY18" fmla="*/ 4867 h 10000"/>
              <a:gd name="connsiteX19" fmla="*/ 1339 w 10000"/>
              <a:gd name="connsiteY19" fmla="*/ 5175 h 10000"/>
              <a:gd name="connsiteX20" fmla="*/ 1564 w 10000"/>
              <a:gd name="connsiteY20" fmla="*/ 5781 h 10000"/>
              <a:gd name="connsiteX21" fmla="*/ 1786 w 10000"/>
              <a:gd name="connsiteY21" fmla="*/ 6083 h 10000"/>
              <a:gd name="connsiteX22" fmla="*/ 2007 w 10000"/>
              <a:gd name="connsiteY22" fmla="*/ 6386 h 10000"/>
              <a:gd name="connsiteX23" fmla="*/ 2874 w 10000"/>
              <a:gd name="connsiteY23" fmla="*/ 6955 h 10000"/>
              <a:gd name="connsiteX24" fmla="*/ 3323 w 10000"/>
              <a:gd name="connsiteY24" fmla="*/ 7260 h 10000"/>
              <a:gd name="connsiteX25" fmla="*/ 3767 w 10000"/>
              <a:gd name="connsiteY25" fmla="*/ 7260 h 10000"/>
              <a:gd name="connsiteX26" fmla="*/ 4220 w 10000"/>
              <a:gd name="connsiteY26" fmla="*/ 7566 h 10000"/>
              <a:gd name="connsiteX27" fmla="*/ 4887 w 10000"/>
              <a:gd name="connsiteY27" fmla="*/ 7566 h 10000"/>
              <a:gd name="connsiteX28" fmla="*/ 5332 w 10000"/>
              <a:gd name="connsiteY28" fmla="*/ 7260 h 10000"/>
              <a:gd name="connsiteX29" fmla="*/ 6005 w 10000"/>
              <a:gd name="connsiteY29" fmla="*/ 7260 h 10000"/>
              <a:gd name="connsiteX30" fmla="*/ 6675 w 10000"/>
              <a:gd name="connsiteY30" fmla="*/ 6955 h 10000"/>
              <a:gd name="connsiteX31" fmla="*/ 7122 w 10000"/>
              <a:gd name="connsiteY31" fmla="*/ 6955 h 10000"/>
              <a:gd name="connsiteX32" fmla="*/ 7567 w 10000"/>
              <a:gd name="connsiteY32" fmla="*/ 6386 h 10000"/>
              <a:gd name="connsiteX33" fmla="*/ 7766 w 10000"/>
              <a:gd name="connsiteY33" fmla="*/ 6083 h 10000"/>
              <a:gd name="connsiteX34" fmla="*/ 7986 w 10000"/>
              <a:gd name="connsiteY34" fmla="*/ 5474 h 10000"/>
              <a:gd name="connsiteX35" fmla="*/ 8210 w 10000"/>
              <a:gd name="connsiteY35" fmla="*/ 4867 h 10000"/>
              <a:gd name="connsiteX36" fmla="*/ 8436 w 10000"/>
              <a:gd name="connsiteY36" fmla="*/ 3652 h 10000"/>
              <a:gd name="connsiteX37" fmla="*/ 8436 w 10000"/>
              <a:gd name="connsiteY37" fmla="*/ 2437 h 10000"/>
              <a:gd name="connsiteX38" fmla="*/ 8659 w 10000"/>
              <a:gd name="connsiteY38" fmla="*/ 1825 h 10000"/>
              <a:gd name="connsiteX39" fmla="*/ 8659 w 10000"/>
              <a:gd name="connsiteY39" fmla="*/ 1218 h 10000"/>
              <a:gd name="connsiteX40" fmla="*/ 8659 w 10000"/>
              <a:gd name="connsiteY40" fmla="*/ 912 h 10000"/>
              <a:gd name="connsiteX41" fmla="*/ 8883 w 10000"/>
              <a:gd name="connsiteY41" fmla="*/ 610 h 10000"/>
              <a:gd name="connsiteX42" fmla="*/ 8883 w 10000"/>
              <a:gd name="connsiteY42" fmla="*/ 307 h 10000"/>
              <a:gd name="connsiteX43" fmla="*/ 8883 w 10000"/>
              <a:gd name="connsiteY43" fmla="*/ 0 h 10000"/>
              <a:gd name="connsiteX44" fmla="*/ 8883 w 10000"/>
              <a:gd name="connsiteY44" fmla="*/ 0 h 10000"/>
              <a:gd name="connsiteX45" fmla="*/ 9107 w 10000"/>
              <a:gd name="connsiteY45" fmla="*/ 0 h 10000"/>
              <a:gd name="connsiteX46" fmla="*/ 9107 w 10000"/>
              <a:gd name="connsiteY46" fmla="*/ 0 h 10000"/>
              <a:gd name="connsiteX47" fmla="*/ 9107 w 10000"/>
              <a:gd name="connsiteY47" fmla="*/ 307 h 10000"/>
              <a:gd name="connsiteX48" fmla="*/ 9330 w 10000"/>
              <a:gd name="connsiteY48" fmla="*/ 610 h 10000"/>
              <a:gd name="connsiteX49" fmla="*/ 9330 w 10000"/>
              <a:gd name="connsiteY49" fmla="*/ 912 h 10000"/>
              <a:gd name="connsiteX50" fmla="*/ 9330 w 10000"/>
              <a:gd name="connsiteY50" fmla="*/ 1521 h 10000"/>
              <a:gd name="connsiteX51" fmla="*/ 9330 w 10000"/>
              <a:gd name="connsiteY51" fmla="*/ 2128 h 10000"/>
              <a:gd name="connsiteX52" fmla="*/ 9330 w 10000"/>
              <a:gd name="connsiteY52" fmla="*/ 2738 h 10000"/>
              <a:gd name="connsiteX53" fmla="*/ 9550 w 10000"/>
              <a:gd name="connsiteY53" fmla="*/ 3954 h 10000"/>
              <a:gd name="connsiteX54" fmla="*/ 9550 w 10000"/>
              <a:gd name="connsiteY54" fmla="*/ 4867 h 10000"/>
              <a:gd name="connsiteX55" fmla="*/ 9778 w 10000"/>
              <a:gd name="connsiteY55" fmla="*/ 5781 h 10000"/>
              <a:gd name="connsiteX56" fmla="*/ 10000 w 10000"/>
              <a:gd name="connsiteY56" fmla="*/ 6386 h 10000"/>
              <a:gd name="connsiteX57" fmla="*/ 10000 w 10000"/>
              <a:gd name="connsiteY57" fmla="*/ 6955 h 10000"/>
              <a:gd name="connsiteX58" fmla="*/ 10000 w 10000"/>
              <a:gd name="connsiteY58" fmla="*/ 7260 h 10000"/>
              <a:gd name="connsiteX59" fmla="*/ 10000 w 10000"/>
              <a:gd name="connsiteY59" fmla="*/ 7566 h 10000"/>
              <a:gd name="connsiteX60" fmla="*/ 9778 w 10000"/>
              <a:gd name="connsiteY60" fmla="*/ 7566 h 10000"/>
              <a:gd name="connsiteX61" fmla="*/ 9550 w 10000"/>
              <a:gd name="connsiteY61" fmla="*/ 7871 h 10000"/>
              <a:gd name="connsiteX62" fmla="*/ 9330 w 10000"/>
              <a:gd name="connsiteY62" fmla="*/ 8172 h 10000"/>
              <a:gd name="connsiteX63" fmla="*/ 9107 w 10000"/>
              <a:gd name="connsiteY63" fmla="*/ 8482 h 10000"/>
              <a:gd name="connsiteX64" fmla="*/ 8659 w 10000"/>
              <a:gd name="connsiteY64" fmla="*/ 8786 h 10000"/>
              <a:gd name="connsiteX65" fmla="*/ 7766 w 10000"/>
              <a:gd name="connsiteY65" fmla="*/ 9387 h 10000"/>
              <a:gd name="connsiteX66" fmla="*/ 6899 w 10000"/>
              <a:gd name="connsiteY66" fmla="*/ 9697 h 10000"/>
              <a:gd name="connsiteX67" fmla="*/ 6231 w 10000"/>
              <a:gd name="connsiteY67" fmla="*/ 9697 h 10000"/>
              <a:gd name="connsiteX68" fmla="*/ 5332 w 10000"/>
              <a:gd name="connsiteY68" fmla="*/ 10000 h 10000"/>
              <a:gd name="connsiteX69" fmla="*/ 5332 w 10000"/>
              <a:gd name="connsiteY6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2738 h 10000"/>
              <a:gd name="connsiteX15" fmla="*/ 1118 w 10000"/>
              <a:gd name="connsiteY15" fmla="*/ 3346 h 10000"/>
              <a:gd name="connsiteX16" fmla="*/ 1118 w 10000"/>
              <a:gd name="connsiteY16" fmla="*/ 4260 h 10000"/>
              <a:gd name="connsiteX17" fmla="*/ 1339 w 10000"/>
              <a:gd name="connsiteY17" fmla="*/ 4867 h 10000"/>
              <a:gd name="connsiteX18" fmla="*/ 1339 w 10000"/>
              <a:gd name="connsiteY18" fmla="*/ 5175 h 10000"/>
              <a:gd name="connsiteX19" fmla="*/ 1564 w 10000"/>
              <a:gd name="connsiteY19" fmla="*/ 5781 h 10000"/>
              <a:gd name="connsiteX20" fmla="*/ 1786 w 10000"/>
              <a:gd name="connsiteY20" fmla="*/ 6083 h 10000"/>
              <a:gd name="connsiteX21" fmla="*/ 2007 w 10000"/>
              <a:gd name="connsiteY21" fmla="*/ 6386 h 10000"/>
              <a:gd name="connsiteX22" fmla="*/ 2874 w 10000"/>
              <a:gd name="connsiteY22" fmla="*/ 6955 h 10000"/>
              <a:gd name="connsiteX23" fmla="*/ 3323 w 10000"/>
              <a:gd name="connsiteY23" fmla="*/ 7260 h 10000"/>
              <a:gd name="connsiteX24" fmla="*/ 3767 w 10000"/>
              <a:gd name="connsiteY24" fmla="*/ 7260 h 10000"/>
              <a:gd name="connsiteX25" fmla="*/ 4220 w 10000"/>
              <a:gd name="connsiteY25" fmla="*/ 7566 h 10000"/>
              <a:gd name="connsiteX26" fmla="*/ 4887 w 10000"/>
              <a:gd name="connsiteY26" fmla="*/ 7566 h 10000"/>
              <a:gd name="connsiteX27" fmla="*/ 5332 w 10000"/>
              <a:gd name="connsiteY27" fmla="*/ 7260 h 10000"/>
              <a:gd name="connsiteX28" fmla="*/ 6005 w 10000"/>
              <a:gd name="connsiteY28" fmla="*/ 7260 h 10000"/>
              <a:gd name="connsiteX29" fmla="*/ 6675 w 10000"/>
              <a:gd name="connsiteY29" fmla="*/ 6955 h 10000"/>
              <a:gd name="connsiteX30" fmla="*/ 7122 w 10000"/>
              <a:gd name="connsiteY30" fmla="*/ 6955 h 10000"/>
              <a:gd name="connsiteX31" fmla="*/ 7567 w 10000"/>
              <a:gd name="connsiteY31" fmla="*/ 6386 h 10000"/>
              <a:gd name="connsiteX32" fmla="*/ 7766 w 10000"/>
              <a:gd name="connsiteY32" fmla="*/ 6083 h 10000"/>
              <a:gd name="connsiteX33" fmla="*/ 7986 w 10000"/>
              <a:gd name="connsiteY33" fmla="*/ 5474 h 10000"/>
              <a:gd name="connsiteX34" fmla="*/ 8210 w 10000"/>
              <a:gd name="connsiteY34" fmla="*/ 4867 h 10000"/>
              <a:gd name="connsiteX35" fmla="*/ 8436 w 10000"/>
              <a:gd name="connsiteY35" fmla="*/ 3652 h 10000"/>
              <a:gd name="connsiteX36" fmla="*/ 8436 w 10000"/>
              <a:gd name="connsiteY36" fmla="*/ 2437 h 10000"/>
              <a:gd name="connsiteX37" fmla="*/ 8659 w 10000"/>
              <a:gd name="connsiteY37" fmla="*/ 1825 h 10000"/>
              <a:gd name="connsiteX38" fmla="*/ 8659 w 10000"/>
              <a:gd name="connsiteY38" fmla="*/ 1218 h 10000"/>
              <a:gd name="connsiteX39" fmla="*/ 8659 w 10000"/>
              <a:gd name="connsiteY39" fmla="*/ 912 h 10000"/>
              <a:gd name="connsiteX40" fmla="*/ 8883 w 10000"/>
              <a:gd name="connsiteY40" fmla="*/ 610 h 10000"/>
              <a:gd name="connsiteX41" fmla="*/ 8883 w 10000"/>
              <a:gd name="connsiteY41" fmla="*/ 307 h 10000"/>
              <a:gd name="connsiteX42" fmla="*/ 8883 w 10000"/>
              <a:gd name="connsiteY42" fmla="*/ 0 h 10000"/>
              <a:gd name="connsiteX43" fmla="*/ 8883 w 10000"/>
              <a:gd name="connsiteY43" fmla="*/ 0 h 10000"/>
              <a:gd name="connsiteX44" fmla="*/ 9107 w 10000"/>
              <a:gd name="connsiteY44" fmla="*/ 0 h 10000"/>
              <a:gd name="connsiteX45" fmla="*/ 9107 w 10000"/>
              <a:gd name="connsiteY45" fmla="*/ 0 h 10000"/>
              <a:gd name="connsiteX46" fmla="*/ 9107 w 10000"/>
              <a:gd name="connsiteY46" fmla="*/ 307 h 10000"/>
              <a:gd name="connsiteX47" fmla="*/ 9330 w 10000"/>
              <a:gd name="connsiteY47" fmla="*/ 610 h 10000"/>
              <a:gd name="connsiteX48" fmla="*/ 9330 w 10000"/>
              <a:gd name="connsiteY48" fmla="*/ 912 h 10000"/>
              <a:gd name="connsiteX49" fmla="*/ 9330 w 10000"/>
              <a:gd name="connsiteY49" fmla="*/ 1521 h 10000"/>
              <a:gd name="connsiteX50" fmla="*/ 9330 w 10000"/>
              <a:gd name="connsiteY50" fmla="*/ 2128 h 10000"/>
              <a:gd name="connsiteX51" fmla="*/ 9330 w 10000"/>
              <a:gd name="connsiteY51" fmla="*/ 2738 h 10000"/>
              <a:gd name="connsiteX52" fmla="*/ 9550 w 10000"/>
              <a:gd name="connsiteY52" fmla="*/ 3954 h 10000"/>
              <a:gd name="connsiteX53" fmla="*/ 9550 w 10000"/>
              <a:gd name="connsiteY53" fmla="*/ 4867 h 10000"/>
              <a:gd name="connsiteX54" fmla="*/ 9778 w 10000"/>
              <a:gd name="connsiteY54" fmla="*/ 5781 h 10000"/>
              <a:gd name="connsiteX55" fmla="*/ 10000 w 10000"/>
              <a:gd name="connsiteY55" fmla="*/ 6386 h 10000"/>
              <a:gd name="connsiteX56" fmla="*/ 10000 w 10000"/>
              <a:gd name="connsiteY56" fmla="*/ 6955 h 10000"/>
              <a:gd name="connsiteX57" fmla="*/ 10000 w 10000"/>
              <a:gd name="connsiteY57" fmla="*/ 7260 h 10000"/>
              <a:gd name="connsiteX58" fmla="*/ 10000 w 10000"/>
              <a:gd name="connsiteY58" fmla="*/ 7566 h 10000"/>
              <a:gd name="connsiteX59" fmla="*/ 9778 w 10000"/>
              <a:gd name="connsiteY59" fmla="*/ 7566 h 10000"/>
              <a:gd name="connsiteX60" fmla="*/ 9550 w 10000"/>
              <a:gd name="connsiteY60" fmla="*/ 7871 h 10000"/>
              <a:gd name="connsiteX61" fmla="*/ 9330 w 10000"/>
              <a:gd name="connsiteY61" fmla="*/ 8172 h 10000"/>
              <a:gd name="connsiteX62" fmla="*/ 9107 w 10000"/>
              <a:gd name="connsiteY62" fmla="*/ 8482 h 10000"/>
              <a:gd name="connsiteX63" fmla="*/ 8659 w 10000"/>
              <a:gd name="connsiteY63" fmla="*/ 8786 h 10000"/>
              <a:gd name="connsiteX64" fmla="*/ 7766 w 10000"/>
              <a:gd name="connsiteY64" fmla="*/ 9387 h 10000"/>
              <a:gd name="connsiteX65" fmla="*/ 6899 w 10000"/>
              <a:gd name="connsiteY65" fmla="*/ 9697 h 10000"/>
              <a:gd name="connsiteX66" fmla="*/ 6231 w 10000"/>
              <a:gd name="connsiteY66" fmla="*/ 9697 h 10000"/>
              <a:gd name="connsiteX67" fmla="*/ 5332 w 10000"/>
              <a:gd name="connsiteY67" fmla="*/ 10000 h 10000"/>
              <a:gd name="connsiteX68" fmla="*/ 5332 w 10000"/>
              <a:gd name="connsiteY6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3346 h 10000"/>
              <a:gd name="connsiteX15" fmla="*/ 1118 w 10000"/>
              <a:gd name="connsiteY15" fmla="*/ 4260 h 10000"/>
              <a:gd name="connsiteX16" fmla="*/ 1339 w 10000"/>
              <a:gd name="connsiteY16" fmla="*/ 4867 h 10000"/>
              <a:gd name="connsiteX17" fmla="*/ 1339 w 10000"/>
              <a:gd name="connsiteY17" fmla="*/ 5175 h 10000"/>
              <a:gd name="connsiteX18" fmla="*/ 1564 w 10000"/>
              <a:gd name="connsiteY18" fmla="*/ 5781 h 10000"/>
              <a:gd name="connsiteX19" fmla="*/ 1786 w 10000"/>
              <a:gd name="connsiteY19" fmla="*/ 6083 h 10000"/>
              <a:gd name="connsiteX20" fmla="*/ 2007 w 10000"/>
              <a:gd name="connsiteY20" fmla="*/ 6386 h 10000"/>
              <a:gd name="connsiteX21" fmla="*/ 2874 w 10000"/>
              <a:gd name="connsiteY21" fmla="*/ 6955 h 10000"/>
              <a:gd name="connsiteX22" fmla="*/ 3323 w 10000"/>
              <a:gd name="connsiteY22" fmla="*/ 7260 h 10000"/>
              <a:gd name="connsiteX23" fmla="*/ 3767 w 10000"/>
              <a:gd name="connsiteY23" fmla="*/ 7260 h 10000"/>
              <a:gd name="connsiteX24" fmla="*/ 4220 w 10000"/>
              <a:gd name="connsiteY24" fmla="*/ 7566 h 10000"/>
              <a:gd name="connsiteX25" fmla="*/ 4887 w 10000"/>
              <a:gd name="connsiteY25" fmla="*/ 7566 h 10000"/>
              <a:gd name="connsiteX26" fmla="*/ 5332 w 10000"/>
              <a:gd name="connsiteY26" fmla="*/ 7260 h 10000"/>
              <a:gd name="connsiteX27" fmla="*/ 6005 w 10000"/>
              <a:gd name="connsiteY27" fmla="*/ 7260 h 10000"/>
              <a:gd name="connsiteX28" fmla="*/ 6675 w 10000"/>
              <a:gd name="connsiteY28" fmla="*/ 6955 h 10000"/>
              <a:gd name="connsiteX29" fmla="*/ 7122 w 10000"/>
              <a:gd name="connsiteY29" fmla="*/ 6955 h 10000"/>
              <a:gd name="connsiteX30" fmla="*/ 7567 w 10000"/>
              <a:gd name="connsiteY30" fmla="*/ 6386 h 10000"/>
              <a:gd name="connsiteX31" fmla="*/ 7766 w 10000"/>
              <a:gd name="connsiteY31" fmla="*/ 6083 h 10000"/>
              <a:gd name="connsiteX32" fmla="*/ 7986 w 10000"/>
              <a:gd name="connsiteY32" fmla="*/ 5474 h 10000"/>
              <a:gd name="connsiteX33" fmla="*/ 8210 w 10000"/>
              <a:gd name="connsiteY33" fmla="*/ 4867 h 10000"/>
              <a:gd name="connsiteX34" fmla="*/ 8436 w 10000"/>
              <a:gd name="connsiteY34" fmla="*/ 3652 h 10000"/>
              <a:gd name="connsiteX35" fmla="*/ 8436 w 10000"/>
              <a:gd name="connsiteY35" fmla="*/ 2437 h 10000"/>
              <a:gd name="connsiteX36" fmla="*/ 8659 w 10000"/>
              <a:gd name="connsiteY36" fmla="*/ 1825 h 10000"/>
              <a:gd name="connsiteX37" fmla="*/ 8659 w 10000"/>
              <a:gd name="connsiteY37" fmla="*/ 1218 h 10000"/>
              <a:gd name="connsiteX38" fmla="*/ 8659 w 10000"/>
              <a:gd name="connsiteY38" fmla="*/ 912 h 10000"/>
              <a:gd name="connsiteX39" fmla="*/ 8883 w 10000"/>
              <a:gd name="connsiteY39" fmla="*/ 610 h 10000"/>
              <a:gd name="connsiteX40" fmla="*/ 8883 w 10000"/>
              <a:gd name="connsiteY40" fmla="*/ 307 h 10000"/>
              <a:gd name="connsiteX41" fmla="*/ 8883 w 10000"/>
              <a:gd name="connsiteY41" fmla="*/ 0 h 10000"/>
              <a:gd name="connsiteX42" fmla="*/ 8883 w 10000"/>
              <a:gd name="connsiteY42" fmla="*/ 0 h 10000"/>
              <a:gd name="connsiteX43" fmla="*/ 9107 w 10000"/>
              <a:gd name="connsiteY43" fmla="*/ 0 h 10000"/>
              <a:gd name="connsiteX44" fmla="*/ 9107 w 10000"/>
              <a:gd name="connsiteY44" fmla="*/ 0 h 10000"/>
              <a:gd name="connsiteX45" fmla="*/ 9107 w 10000"/>
              <a:gd name="connsiteY45" fmla="*/ 307 h 10000"/>
              <a:gd name="connsiteX46" fmla="*/ 9330 w 10000"/>
              <a:gd name="connsiteY46" fmla="*/ 610 h 10000"/>
              <a:gd name="connsiteX47" fmla="*/ 9330 w 10000"/>
              <a:gd name="connsiteY47" fmla="*/ 912 h 10000"/>
              <a:gd name="connsiteX48" fmla="*/ 9330 w 10000"/>
              <a:gd name="connsiteY48" fmla="*/ 1521 h 10000"/>
              <a:gd name="connsiteX49" fmla="*/ 9330 w 10000"/>
              <a:gd name="connsiteY49" fmla="*/ 2128 h 10000"/>
              <a:gd name="connsiteX50" fmla="*/ 9330 w 10000"/>
              <a:gd name="connsiteY50" fmla="*/ 2738 h 10000"/>
              <a:gd name="connsiteX51" fmla="*/ 9550 w 10000"/>
              <a:gd name="connsiteY51" fmla="*/ 3954 h 10000"/>
              <a:gd name="connsiteX52" fmla="*/ 9550 w 10000"/>
              <a:gd name="connsiteY52" fmla="*/ 4867 h 10000"/>
              <a:gd name="connsiteX53" fmla="*/ 9778 w 10000"/>
              <a:gd name="connsiteY53" fmla="*/ 5781 h 10000"/>
              <a:gd name="connsiteX54" fmla="*/ 10000 w 10000"/>
              <a:gd name="connsiteY54" fmla="*/ 6386 h 10000"/>
              <a:gd name="connsiteX55" fmla="*/ 10000 w 10000"/>
              <a:gd name="connsiteY55" fmla="*/ 6955 h 10000"/>
              <a:gd name="connsiteX56" fmla="*/ 10000 w 10000"/>
              <a:gd name="connsiteY56" fmla="*/ 7260 h 10000"/>
              <a:gd name="connsiteX57" fmla="*/ 10000 w 10000"/>
              <a:gd name="connsiteY57" fmla="*/ 7566 h 10000"/>
              <a:gd name="connsiteX58" fmla="*/ 9778 w 10000"/>
              <a:gd name="connsiteY58" fmla="*/ 7566 h 10000"/>
              <a:gd name="connsiteX59" fmla="*/ 9550 w 10000"/>
              <a:gd name="connsiteY59" fmla="*/ 7871 h 10000"/>
              <a:gd name="connsiteX60" fmla="*/ 9330 w 10000"/>
              <a:gd name="connsiteY60" fmla="*/ 8172 h 10000"/>
              <a:gd name="connsiteX61" fmla="*/ 9107 w 10000"/>
              <a:gd name="connsiteY61" fmla="*/ 8482 h 10000"/>
              <a:gd name="connsiteX62" fmla="*/ 8659 w 10000"/>
              <a:gd name="connsiteY62" fmla="*/ 8786 h 10000"/>
              <a:gd name="connsiteX63" fmla="*/ 7766 w 10000"/>
              <a:gd name="connsiteY63" fmla="*/ 9387 h 10000"/>
              <a:gd name="connsiteX64" fmla="*/ 6899 w 10000"/>
              <a:gd name="connsiteY64" fmla="*/ 9697 h 10000"/>
              <a:gd name="connsiteX65" fmla="*/ 6231 w 10000"/>
              <a:gd name="connsiteY65" fmla="*/ 9697 h 10000"/>
              <a:gd name="connsiteX66" fmla="*/ 5332 w 10000"/>
              <a:gd name="connsiteY66" fmla="*/ 10000 h 10000"/>
              <a:gd name="connsiteX67" fmla="*/ 5332 w 10000"/>
              <a:gd name="connsiteY6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0 w 10000"/>
              <a:gd name="connsiteY13" fmla="*/ 3046 h 10000"/>
              <a:gd name="connsiteX14" fmla="*/ 1118 w 10000"/>
              <a:gd name="connsiteY14" fmla="*/ 4260 h 10000"/>
              <a:gd name="connsiteX15" fmla="*/ 1339 w 10000"/>
              <a:gd name="connsiteY15" fmla="*/ 4867 h 10000"/>
              <a:gd name="connsiteX16" fmla="*/ 1339 w 10000"/>
              <a:gd name="connsiteY16" fmla="*/ 5175 h 10000"/>
              <a:gd name="connsiteX17" fmla="*/ 1564 w 10000"/>
              <a:gd name="connsiteY17" fmla="*/ 5781 h 10000"/>
              <a:gd name="connsiteX18" fmla="*/ 1786 w 10000"/>
              <a:gd name="connsiteY18" fmla="*/ 6083 h 10000"/>
              <a:gd name="connsiteX19" fmla="*/ 2007 w 10000"/>
              <a:gd name="connsiteY19" fmla="*/ 6386 h 10000"/>
              <a:gd name="connsiteX20" fmla="*/ 2874 w 10000"/>
              <a:gd name="connsiteY20" fmla="*/ 6955 h 10000"/>
              <a:gd name="connsiteX21" fmla="*/ 3323 w 10000"/>
              <a:gd name="connsiteY21" fmla="*/ 7260 h 10000"/>
              <a:gd name="connsiteX22" fmla="*/ 3767 w 10000"/>
              <a:gd name="connsiteY22" fmla="*/ 7260 h 10000"/>
              <a:gd name="connsiteX23" fmla="*/ 4220 w 10000"/>
              <a:gd name="connsiteY23" fmla="*/ 7566 h 10000"/>
              <a:gd name="connsiteX24" fmla="*/ 4887 w 10000"/>
              <a:gd name="connsiteY24" fmla="*/ 7566 h 10000"/>
              <a:gd name="connsiteX25" fmla="*/ 5332 w 10000"/>
              <a:gd name="connsiteY25" fmla="*/ 7260 h 10000"/>
              <a:gd name="connsiteX26" fmla="*/ 6005 w 10000"/>
              <a:gd name="connsiteY26" fmla="*/ 7260 h 10000"/>
              <a:gd name="connsiteX27" fmla="*/ 6675 w 10000"/>
              <a:gd name="connsiteY27" fmla="*/ 6955 h 10000"/>
              <a:gd name="connsiteX28" fmla="*/ 7122 w 10000"/>
              <a:gd name="connsiteY28" fmla="*/ 6955 h 10000"/>
              <a:gd name="connsiteX29" fmla="*/ 7567 w 10000"/>
              <a:gd name="connsiteY29" fmla="*/ 6386 h 10000"/>
              <a:gd name="connsiteX30" fmla="*/ 7766 w 10000"/>
              <a:gd name="connsiteY30" fmla="*/ 6083 h 10000"/>
              <a:gd name="connsiteX31" fmla="*/ 7986 w 10000"/>
              <a:gd name="connsiteY31" fmla="*/ 5474 h 10000"/>
              <a:gd name="connsiteX32" fmla="*/ 8210 w 10000"/>
              <a:gd name="connsiteY32" fmla="*/ 4867 h 10000"/>
              <a:gd name="connsiteX33" fmla="*/ 8436 w 10000"/>
              <a:gd name="connsiteY33" fmla="*/ 3652 h 10000"/>
              <a:gd name="connsiteX34" fmla="*/ 8436 w 10000"/>
              <a:gd name="connsiteY34" fmla="*/ 2437 h 10000"/>
              <a:gd name="connsiteX35" fmla="*/ 8659 w 10000"/>
              <a:gd name="connsiteY35" fmla="*/ 1825 h 10000"/>
              <a:gd name="connsiteX36" fmla="*/ 8659 w 10000"/>
              <a:gd name="connsiteY36" fmla="*/ 1218 h 10000"/>
              <a:gd name="connsiteX37" fmla="*/ 8659 w 10000"/>
              <a:gd name="connsiteY37" fmla="*/ 912 h 10000"/>
              <a:gd name="connsiteX38" fmla="*/ 8883 w 10000"/>
              <a:gd name="connsiteY38" fmla="*/ 610 h 10000"/>
              <a:gd name="connsiteX39" fmla="*/ 8883 w 10000"/>
              <a:gd name="connsiteY39" fmla="*/ 307 h 10000"/>
              <a:gd name="connsiteX40" fmla="*/ 8883 w 10000"/>
              <a:gd name="connsiteY40" fmla="*/ 0 h 10000"/>
              <a:gd name="connsiteX41" fmla="*/ 8883 w 10000"/>
              <a:gd name="connsiteY41" fmla="*/ 0 h 10000"/>
              <a:gd name="connsiteX42" fmla="*/ 9107 w 10000"/>
              <a:gd name="connsiteY42" fmla="*/ 0 h 10000"/>
              <a:gd name="connsiteX43" fmla="*/ 9107 w 10000"/>
              <a:gd name="connsiteY43" fmla="*/ 0 h 10000"/>
              <a:gd name="connsiteX44" fmla="*/ 9107 w 10000"/>
              <a:gd name="connsiteY44" fmla="*/ 307 h 10000"/>
              <a:gd name="connsiteX45" fmla="*/ 9330 w 10000"/>
              <a:gd name="connsiteY45" fmla="*/ 610 h 10000"/>
              <a:gd name="connsiteX46" fmla="*/ 9330 w 10000"/>
              <a:gd name="connsiteY46" fmla="*/ 912 h 10000"/>
              <a:gd name="connsiteX47" fmla="*/ 9330 w 10000"/>
              <a:gd name="connsiteY47" fmla="*/ 1521 h 10000"/>
              <a:gd name="connsiteX48" fmla="*/ 9330 w 10000"/>
              <a:gd name="connsiteY48" fmla="*/ 2128 h 10000"/>
              <a:gd name="connsiteX49" fmla="*/ 9330 w 10000"/>
              <a:gd name="connsiteY49" fmla="*/ 2738 h 10000"/>
              <a:gd name="connsiteX50" fmla="*/ 9550 w 10000"/>
              <a:gd name="connsiteY50" fmla="*/ 3954 h 10000"/>
              <a:gd name="connsiteX51" fmla="*/ 9550 w 10000"/>
              <a:gd name="connsiteY51" fmla="*/ 4867 h 10000"/>
              <a:gd name="connsiteX52" fmla="*/ 9778 w 10000"/>
              <a:gd name="connsiteY52" fmla="*/ 5781 h 10000"/>
              <a:gd name="connsiteX53" fmla="*/ 10000 w 10000"/>
              <a:gd name="connsiteY53" fmla="*/ 6386 h 10000"/>
              <a:gd name="connsiteX54" fmla="*/ 10000 w 10000"/>
              <a:gd name="connsiteY54" fmla="*/ 6955 h 10000"/>
              <a:gd name="connsiteX55" fmla="*/ 10000 w 10000"/>
              <a:gd name="connsiteY55" fmla="*/ 7260 h 10000"/>
              <a:gd name="connsiteX56" fmla="*/ 10000 w 10000"/>
              <a:gd name="connsiteY56" fmla="*/ 7566 h 10000"/>
              <a:gd name="connsiteX57" fmla="*/ 9778 w 10000"/>
              <a:gd name="connsiteY57" fmla="*/ 7566 h 10000"/>
              <a:gd name="connsiteX58" fmla="*/ 9550 w 10000"/>
              <a:gd name="connsiteY58" fmla="*/ 7871 h 10000"/>
              <a:gd name="connsiteX59" fmla="*/ 9330 w 10000"/>
              <a:gd name="connsiteY59" fmla="*/ 8172 h 10000"/>
              <a:gd name="connsiteX60" fmla="*/ 9107 w 10000"/>
              <a:gd name="connsiteY60" fmla="*/ 8482 h 10000"/>
              <a:gd name="connsiteX61" fmla="*/ 8659 w 10000"/>
              <a:gd name="connsiteY61" fmla="*/ 8786 h 10000"/>
              <a:gd name="connsiteX62" fmla="*/ 7766 w 10000"/>
              <a:gd name="connsiteY62" fmla="*/ 9387 h 10000"/>
              <a:gd name="connsiteX63" fmla="*/ 6899 w 10000"/>
              <a:gd name="connsiteY63" fmla="*/ 9697 h 10000"/>
              <a:gd name="connsiteX64" fmla="*/ 6231 w 10000"/>
              <a:gd name="connsiteY64" fmla="*/ 9697 h 10000"/>
              <a:gd name="connsiteX65" fmla="*/ 5332 w 10000"/>
              <a:gd name="connsiteY65" fmla="*/ 10000 h 10000"/>
              <a:gd name="connsiteX66" fmla="*/ 5332 w 10000"/>
              <a:gd name="connsiteY6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697 h 10000"/>
              <a:gd name="connsiteX4" fmla="*/ 2654 w 10000"/>
              <a:gd name="connsiteY4" fmla="*/ 9387 h 10000"/>
              <a:gd name="connsiteX5" fmla="*/ 2007 w 10000"/>
              <a:gd name="connsiteY5" fmla="*/ 9086 h 10000"/>
              <a:gd name="connsiteX6" fmla="*/ 1564 w 10000"/>
              <a:gd name="connsiteY6" fmla="*/ 8482 h 10000"/>
              <a:gd name="connsiteX7" fmla="*/ 1118 w 10000"/>
              <a:gd name="connsiteY7" fmla="*/ 8172 h 10000"/>
              <a:gd name="connsiteX8" fmla="*/ 894 w 10000"/>
              <a:gd name="connsiteY8" fmla="*/ 7260 h 10000"/>
              <a:gd name="connsiteX9" fmla="*/ 445 w 10000"/>
              <a:gd name="connsiteY9" fmla="*/ 6654 h 10000"/>
              <a:gd name="connsiteX10" fmla="*/ 220 w 10000"/>
              <a:gd name="connsiteY10" fmla="*/ 5781 h 10000"/>
              <a:gd name="connsiteX11" fmla="*/ 220 w 10000"/>
              <a:gd name="connsiteY11" fmla="*/ 4867 h 10000"/>
              <a:gd name="connsiteX12" fmla="*/ 0 w 10000"/>
              <a:gd name="connsiteY12" fmla="*/ 3954 h 10000"/>
              <a:gd name="connsiteX13" fmla="*/ 1118 w 10000"/>
              <a:gd name="connsiteY13" fmla="*/ 4260 h 10000"/>
              <a:gd name="connsiteX14" fmla="*/ 1339 w 10000"/>
              <a:gd name="connsiteY14" fmla="*/ 4867 h 10000"/>
              <a:gd name="connsiteX15" fmla="*/ 1339 w 10000"/>
              <a:gd name="connsiteY15" fmla="*/ 5175 h 10000"/>
              <a:gd name="connsiteX16" fmla="*/ 1564 w 10000"/>
              <a:gd name="connsiteY16" fmla="*/ 5781 h 10000"/>
              <a:gd name="connsiteX17" fmla="*/ 1786 w 10000"/>
              <a:gd name="connsiteY17" fmla="*/ 6083 h 10000"/>
              <a:gd name="connsiteX18" fmla="*/ 2007 w 10000"/>
              <a:gd name="connsiteY18" fmla="*/ 6386 h 10000"/>
              <a:gd name="connsiteX19" fmla="*/ 2874 w 10000"/>
              <a:gd name="connsiteY19" fmla="*/ 6955 h 10000"/>
              <a:gd name="connsiteX20" fmla="*/ 3323 w 10000"/>
              <a:gd name="connsiteY20" fmla="*/ 7260 h 10000"/>
              <a:gd name="connsiteX21" fmla="*/ 3767 w 10000"/>
              <a:gd name="connsiteY21" fmla="*/ 7260 h 10000"/>
              <a:gd name="connsiteX22" fmla="*/ 4220 w 10000"/>
              <a:gd name="connsiteY22" fmla="*/ 7566 h 10000"/>
              <a:gd name="connsiteX23" fmla="*/ 4887 w 10000"/>
              <a:gd name="connsiteY23" fmla="*/ 7566 h 10000"/>
              <a:gd name="connsiteX24" fmla="*/ 5332 w 10000"/>
              <a:gd name="connsiteY24" fmla="*/ 7260 h 10000"/>
              <a:gd name="connsiteX25" fmla="*/ 6005 w 10000"/>
              <a:gd name="connsiteY25" fmla="*/ 7260 h 10000"/>
              <a:gd name="connsiteX26" fmla="*/ 6675 w 10000"/>
              <a:gd name="connsiteY26" fmla="*/ 6955 h 10000"/>
              <a:gd name="connsiteX27" fmla="*/ 7122 w 10000"/>
              <a:gd name="connsiteY27" fmla="*/ 6955 h 10000"/>
              <a:gd name="connsiteX28" fmla="*/ 7567 w 10000"/>
              <a:gd name="connsiteY28" fmla="*/ 6386 h 10000"/>
              <a:gd name="connsiteX29" fmla="*/ 7766 w 10000"/>
              <a:gd name="connsiteY29" fmla="*/ 6083 h 10000"/>
              <a:gd name="connsiteX30" fmla="*/ 7986 w 10000"/>
              <a:gd name="connsiteY30" fmla="*/ 5474 h 10000"/>
              <a:gd name="connsiteX31" fmla="*/ 8210 w 10000"/>
              <a:gd name="connsiteY31" fmla="*/ 4867 h 10000"/>
              <a:gd name="connsiteX32" fmla="*/ 8436 w 10000"/>
              <a:gd name="connsiteY32" fmla="*/ 3652 h 10000"/>
              <a:gd name="connsiteX33" fmla="*/ 8436 w 10000"/>
              <a:gd name="connsiteY33" fmla="*/ 2437 h 10000"/>
              <a:gd name="connsiteX34" fmla="*/ 8659 w 10000"/>
              <a:gd name="connsiteY34" fmla="*/ 1825 h 10000"/>
              <a:gd name="connsiteX35" fmla="*/ 8659 w 10000"/>
              <a:gd name="connsiteY35" fmla="*/ 1218 h 10000"/>
              <a:gd name="connsiteX36" fmla="*/ 8659 w 10000"/>
              <a:gd name="connsiteY36" fmla="*/ 912 h 10000"/>
              <a:gd name="connsiteX37" fmla="*/ 8883 w 10000"/>
              <a:gd name="connsiteY37" fmla="*/ 610 h 10000"/>
              <a:gd name="connsiteX38" fmla="*/ 8883 w 10000"/>
              <a:gd name="connsiteY38" fmla="*/ 307 h 10000"/>
              <a:gd name="connsiteX39" fmla="*/ 8883 w 10000"/>
              <a:gd name="connsiteY39" fmla="*/ 0 h 10000"/>
              <a:gd name="connsiteX40" fmla="*/ 8883 w 10000"/>
              <a:gd name="connsiteY40" fmla="*/ 0 h 10000"/>
              <a:gd name="connsiteX41" fmla="*/ 9107 w 10000"/>
              <a:gd name="connsiteY41" fmla="*/ 0 h 10000"/>
              <a:gd name="connsiteX42" fmla="*/ 9107 w 10000"/>
              <a:gd name="connsiteY42" fmla="*/ 0 h 10000"/>
              <a:gd name="connsiteX43" fmla="*/ 9107 w 10000"/>
              <a:gd name="connsiteY43" fmla="*/ 307 h 10000"/>
              <a:gd name="connsiteX44" fmla="*/ 9330 w 10000"/>
              <a:gd name="connsiteY44" fmla="*/ 610 h 10000"/>
              <a:gd name="connsiteX45" fmla="*/ 9330 w 10000"/>
              <a:gd name="connsiteY45" fmla="*/ 912 h 10000"/>
              <a:gd name="connsiteX46" fmla="*/ 9330 w 10000"/>
              <a:gd name="connsiteY46" fmla="*/ 1521 h 10000"/>
              <a:gd name="connsiteX47" fmla="*/ 9330 w 10000"/>
              <a:gd name="connsiteY47" fmla="*/ 2128 h 10000"/>
              <a:gd name="connsiteX48" fmla="*/ 9330 w 10000"/>
              <a:gd name="connsiteY48" fmla="*/ 2738 h 10000"/>
              <a:gd name="connsiteX49" fmla="*/ 9550 w 10000"/>
              <a:gd name="connsiteY49" fmla="*/ 3954 h 10000"/>
              <a:gd name="connsiteX50" fmla="*/ 9550 w 10000"/>
              <a:gd name="connsiteY50" fmla="*/ 4867 h 10000"/>
              <a:gd name="connsiteX51" fmla="*/ 9778 w 10000"/>
              <a:gd name="connsiteY51" fmla="*/ 5781 h 10000"/>
              <a:gd name="connsiteX52" fmla="*/ 10000 w 10000"/>
              <a:gd name="connsiteY52" fmla="*/ 6386 h 10000"/>
              <a:gd name="connsiteX53" fmla="*/ 10000 w 10000"/>
              <a:gd name="connsiteY53" fmla="*/ 6955 h 10000"/>
              <a:gd name="connsiteX54" fmla="*/ 10000 w 10000"/>
              <a:gd name="connsiteY54" fmla="*/ 7260 h 10000"/>
              <a:gd name="connsiteX55" fmla="*/ 10000 w 10000"/>
              <a:gd name="connsiteY55" fmla="*/ 7566 h 10000"/>
              <a:gd name="connsiteX56" fmla="*/ 9778 w 10000"/>
              <a:gd name="connsiteY56" fmla="*/ 7566 h 10000"/>
              <a:gd name="connsiteX57" fmla="*/ 9550 w 10000"/>
              <a:gd name="connsiteY57" fmla="*/ 7871 h 10000"/>
              <a:gd name="connsiteX58" fmla="*/ 9330 w 10000"/>
              <a:gd name="connsiteY58" fmla="*/ 8172 h 10000"/>
              <a:gd name="connsiteX59" fmla="*/ 9107 w 10000"/>
              <a:gd name="connsiteY59" fmla="*/ 8482 h 10000"/>
              <a:gd name="connsiteX60" fmla="*/ 8659 w 10000"/>
              <a:gd name="connsiteY60" fmla="*/ 8786 h 10000"/>
              <a:gd name="connsiteX61" fmla="*/ 7766 w 10000"/>
              <a:gd name="connsiteY61" fmla="*/ 9387 h 10000"/>
              <a:gd name="connsiteX62" fmla="*/ 6899 w 10000"/>
              <a:gd name="connsiteY62" fmla="*/ 9697 h 10000"/>
              <a:gd name="connsiteX63" fmla="*/ 6231 w 10000"/>
              <a:gd name="connsiteY63" fmla="*/ 9697 h 10000"/>
              <a:gd name="connsiteX64" fmla="*/ 5332 w 10000"/>
              <a:gd name="connsiteY64" fmla="*/ 10000 h 10000"/>
              <a:gd name="connsiteX65" fmla="*/ 5332 w 10000"/>
              <a:gd name="connsiteY65" fmla="*/ 10000 h 10000"/>
              <a:gd name="connsiteX0" fmla="*/ 5112 w 9780"/>
              <a:gd name="connsiteY0" fmla="*/ 10000 h 10000"/>
              <a:gd name="connsiteX1" fmla="*/ 4445 w 9780"/>
              <a:gd name="connsiteY1" fmla="*/ 10000 h 10000"/>
              <a:gd name="connsiteX2" fmla="*/ 3771 w 9780"/>
              <a:gd name="connsiteY2" fmla="*/ 10000 h 10000"/>
              <a:gd name="connsiteX3" fmla="*/ 3103 w 9780"/>
              <a:gd name="connsiteY3" fmla="*/ 9697 h 10000"/>
              <a:gd name="connsiteX4" fmla="*/ 2434 w 9780"/>
              <a:gd name="connsiteY4" fmla="*/ 9387 h 10000"/>
              <a:gd name="connsiteX5" fmla="*/ 1787 w 9780"/>
              <a:gd name="connsiteY5" fmla="*/ 9086 h 10000"/>
              <a:gd name="connsiteX6" fmla="*/ 1344 w 9780"/>
              <a:gd name="connsiteY6" fmla="*/ 8482 h 10000"/>
              <a:gd name="connsiteX7" fmla="*/ 898 w 9780"/>
              <a:gd name="connsiteY7" fmla="*/ 8172 h 10000"/>
              <a:gd name="connsiteX8" fmla="*/ 674 w 9780"/>
              <a:gd name="connsiteY8" fmla="*/ 7260 h 10000"/>
              <a:gd name="connsiteX9" fmla="*/ 225 w 9780"/>
              <a:gd name="connsiteY9" fmla="*/ 6654 h 10000"/>
              <a:gd name="connsiteX10" fmla="*/ 0 w 9780"/>
              <a:gd name="connsiteY10" fmla="*/ 5781 h 10000"/>
              <a:gd name="connsiteX11" fmla="*/ 0 w 9780"/>
              <a:gd name="connsiteY11" fmla="*/ 4867 h 10000"/>
              <a:gd name="connsiteX12" fmla="*/ 898 w 9780"/>
              <a:gd name="connsiteY12" fmla="*/ 4260 h 10000"/>
              <a:gd name="connsiteX13" fmla="*/ 1119 w 9780"/>
              <a:gd name="connsiteY13" fmla="*/ 4867 h 10000"/>
              <a:gd name="connsiteX14" fmla="*/ 1119 w 9780"/>
              <a:gd name="connsiteY14" fmla="*/ 5175 h 10000"/>
              <a:gd name="connsiteX15" fmla="*/ 1344 w 9780"/>
              <a:gd name="connsiteY15" fmla="*/ 5781 h 10000"/>
              <a:gd name="connsiteX16" fmla="*/ 1566 w 9780"/>
              <a:gd name="connsiteY16" fmla="*/ 6083 h 10000"/>
              <a:gd name="connsiteX17" fmla="*/ 1787 w 9780"/>
              <a:gd name="connsiteY17" fmla="*/ 6386 h 10000"/>
              <a:gd name="connsiteX18" fmla="*/ 2654 w 9780"/>
              <a:gd name="connsiteY18" fmla="*/ 6955 h 10000"/>
              <a:gd name="connsiteX19" fmla="*/ 3103 w 9780"/>
              <a:gd name="connsiteY19" fmla="*/ 7260 h 10000"/>
              <a:gd name="connsiteX20" fmla="*/ 3547 w 9780"/>
              <a:gd name="connsiteY20" fmla="*/ 7260 h 10000"/>
              <a:gd name="connsiteX21" fmla="*/ 4000 w 9780"/>
              <a:gd name="connsiteY21" fmla="*/ 7566 h 10000"/>
              <a:gd name="connsiteX22" fmla="*/ 4667 w 9780"/>
              <a:gd name="connsiteY22" fmla="*/ 7566 h 10000"/>
              <a:gd name="connsiteX23" fmla="*/ 5112 w 9780"/>
              <a:gd name="connsiteY23" fmla="*/ 7260 h 10000"/>
              <a:gd name="connsiteX24" fmla="*/ 5785 w 9780"/>
              <a:gd name="connsiteY24" fmla="*/ 7260 h 10000"/>
              <a:gd name="connsiteX25" fmla="*/ 6455 w 9780"/>
              <a:gd name="connsiteY25" fmla="*/ 6955 h 10000"/>
              <a:gd name="connsiteX26" fmla="*/ 6902 w 9780"/>
              <a:gd name="connsiteY26" fmla="*/ 6955 h 10000"/>
              <a:gd name="connsiteX27" fmla="*/ 7347 w 9780"/>
              <a:gd name="connsiteY27" fmla="*/ 6386 h 10000"/>
              <a:gd name="connsiteX28" fmla="*/ 7546 w 9780"/>
              <a:gd name="connsiteY28" fmla="*/ 6083 h 10000"/>
              <a:gd name="connsiteX29" fmla="*/ 7766 w 9780"/>
              <a:gd name="connsiteY29" fmla="*/ 5474 h 10000"/>
              <a:gd name="connsiteX30" fmla="*/ 7990 w 9780"/>
              <a:gd name="connsiteY30" fmla="*/ 4867 h 10000"/>
              <a:gd name="connsiteX31" fmla="*/ 8216 w 9780"/>
              <a:gd name="connsiteY31" fmla="*/ 3652 h 10000"/>
              <a:gd name="connsiteX32" fmla="*/ 8216 w 9780"/>
              <a:gd name="connsiteY32" fmla="*/ 2437 h 10000"/>
              <a:gd name="connsiteX33" fmla="*/ 8439 w 9780"/>
              <a:gd name="connsiteY33" fmla="*/ 1825 h 10000"/>
              <a:gd name="connsiteX34" fmla="*/ 8439 w 9780"/>
              <a:gd name="connsiteY34" fmla="*/ 1218 h 10000"/>
              <a:gd name="connsiteX35" fmla="*/ 8439 w 9780"/>
              <a:gd name="connsiteY35" fmla="*/ 912 h 10000"/>
              <a:gd name="connsiteX36" fmla="*/ 8663 w 9780"/>
              <a:gd name="connsiteY36" fmla="*/ 610 h 10000"/>
              <a:gd name="connsiteX37" fmla="*/ 8663 w 9780"/>
              <a:gd name="connsiteY37" fmla="*/ 307 h 10000"/>
              <a:gd name="connsiteX38" fmla="*/ 8663 w 9780"/>
              <a:gd name="connsiteY38" fmla="*/ 0 h 10000"/>
              <a:gd name="connsiteX39" fmla="*/ 8663 w 9780"/>
              <a:gd name="connsiteY39" fmla="*/ 0 h 10000"/>
              <a:gd name="connsiteX40" fmla="*/ 8887 w 9780"/>
              <a:gd name="connsiteY40" fmla="*/ 0 h 10000"/>
              <a:gd name="connsiteX41" fmla="*/ 8887 w 9780"/>
              <a:gd name="connsiteY41" fmla="*/ 0 h 10000"/>
              <a:gd name="connsiteX42" fmla="*/ 8887 w 9780"/>
              <a:gd name="connsiteY42" fmla="*/ 307 h 10000"/>
              <a:gd name="connsiteX43" fmla="*/ 9110 w 9780"/>
              <a:gd name="connsiteY43" fmla="*/ 610 h 10000"/>
              <a:gd name="connsiteX44" fmla="*/ 9110 w 9780"/>
              <a:gd name="connsiteY44" fmla="*/ 912 h 10000"/>
              <a:gd name="connsiteX45" fmla="*/ 9110 w 9780"/>
              <a:gd name="connsiteY45" fmla="*/ 1521 h 10000"/>
              <a:gd name="connsiteX46" fmla="*/ 9110 w 9780"/>
              <a:gd name="connsiteY46" fmla="*/ 2128 h 10000"/>
              <a:gd name="connsiteX47" fmla="*/ 9110 w 9780"/>
              <a:gd name="connsiteY47" fmla="*/ 2738 h 10000"/>
              <a:gd name="connsiteX48" fmla="*/ 9330 w 9780"/>
              <a:gd name="connsiteY48" fmla="*/ 3954 h 10000"/>
              <a:gd name="connsiteX49" fmla="*/ 9330 w 9780"/>
              <a:gd name="connsiteY49" fmla="*/ 4867 h 10000"/>
              <a:gd name="connsiteX50" fmla="*/ 9558 w 9780"/>
              <a:gd name="connsiteY50" fmla="*/ 5781 h 10000"/>
              <a:gd name="connsiteX51" fmla="*/ 9780 w 9780"/>
              <a:gd name="connsiteY51" fmla="*/ 6386 h 10000"/>
              <a:gd name="connsiteX52" fmla="*/ 9780 w 9780"/>
              <a:gd name="connsiteY52" fmla="*/ 6955 h 10000"/>
              <a:gd name="connsiteX53" fmla="*/ 9780 w 9780"/>
              <a:gd name="connsiteY53" fmla="*/ 7260 h 10000"/>
              <a:gd name="connsiteX54" fmla="*/ 9780 w 9780"/>
              <a:gd name="connsiteY54" fmla="*/ 7566 h 10000"/>
              <a:gd name="connsiteX55" fmla="*/ 9558 w 9780"/>
              <a:gd name="connsiteY55" fmla="*/ 7566 h 10000"/>
              <a:gd name="connsiteX56" fmla="*/ 9330 w 9780"/>
              <a:gd name="connsiteY56" fmla="*/ 7871 h 10000"/>
              <a:gd name="connsiteX57" fmla="*/ 9110 w 9780"/>
              <a:gd name="connsiteY57" fmla="*/ 8172 h 10000"/>
              <a:gd name="connsiteX58" fmla="*/ 8887 w 9780"/>
              <a:gd name="connsiteY58" fmla="*/ 8482 h 10000"/>
              <a:gd name="connsiteX59" fmla="*/ 8439 w 9780"/>
              <a:gd name="connsiteY59" fmla="*/ 8786 h 10000"/>
              <a:gd name="connsiteX60" fmla="*/ 7546 w 9780"/>
              <a:gd name="connsiteY60" fmla="*/ 9387 h 10000"/>
              <a:gd name="connsiteX61" fmla="*/ 6679 w 9780"/>
              <a:gd name="connsiteY61" fmla="*/ 9697 h 10000"/>
              <a:gd name="connsiteX62" fmla="*/ 6011 w 9780"/>
              <a:gd name="connsiteY62" fmla="*/ 9697 h 10000"/>
              <a:gd name="connsiteX63" fmla="*/ 5112 w 9780"/>
              <a:gd name="connsiteY63" fmla="*/ 10000 h 10000"/>
              <a:gd name="connsiteX64" fmla="*/ 5112 w 9780"/>
              <a:gd name="connsiteY64"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374 w 10000"/>
              <a:gd name="connsiteY14" fmla="*/ 5781 h 10000"/>
              <a:gd name="connsiteX15" fmla="*/ 1601 w 10000"/>
              <a:gd name="connsiteY15" fmla="*/ 6083 h 10000"/>
              <a:gd name="connsiteX16" fmla="*/ 1827 w 10000"/>
              <a:gd name="connsiteY16" fmla="*/ 6386 h 10000"/>
              <a:gd name="connsiteX17" fmla="*/ 2714 w 10000"/>
              <a:gd name="connsiteY17" fmla="*/ 6955 h 10000"/>
              <a:gd name="connsiteX18" fmla="*/ 3173 w 10000"/>
              <a:gd name="connsiteY18" fmla="*/ 7260 h 10000"/>
              <a:gd name="connsiteX19" fmla="*/ 3627 w 10000"/>
              <a:gd name="connsiteY19" fmla="*/ 7260 h 10000"/>
              <a:gd name="connsiteX20" fmla="*/ 4090 w 10000"/>
              <a:gd name="connsiteY20" fmla="*/ 7566 h 10000"/>
              <a:gd name="connsiteX21" fmla="*/ 4772 w 10000"/>
              <a:gd name="connsiteY21" fmla="*/ 7566 h 10000"/>
              <a:gd name="connsiteX22" fmla="*/ 5227 w 10000"/>
              <a:gd name="connsiteY22" fmla="*/ 7260 h 10000"/>
              <a:gd name="connsiteX23" fmla="*/ 5915 w 10000"/>
              <a:gd name="connsiteY23" fmla="*/ 7260 h 10000"/>
              <a:gd name="connsiteX24" fmla="*/ 6600 w 10000"/>
              <a:gd name="connsiteY24" fmla="*/ 6955 h 10000"/>
              <a:gd name="connsiteX25" fmla="*/ 7057 w 10000"/>
              <a:gd name="connsiteY25" fmla="*/ 6955 h 10000"/>
              <a:gd name="connsiteX26" fmla="*/ 7512 w 10000"/>
              <a:gd name="connsiteY26" fmla="*/ 6386 h 10000"/>
              <a:gd name="connsiteX27" fmla="*/ 7716 w 10000"/>
              <a:gd name="connsiteY27" fmla="*/ 6083 h 10000"/>
              <a:gd name="connsiteX28" fmla="*/ 7941 w 10000"/>
              <a:gd name="connsiteY28" fmla="*/ 5474 h 10000"/>
              <a:gd name="connsiteX29" fmla="*/ 8170 w 10000"/>
              <a:gd name="connsiteY29" fmla="*/ 4867 h 10000"/>
              <a:gd name="connsiteX30" fmla="*/ 8401 w 10000"/>
              <a:gd name="connsiteY30" fmla="*/ 3652 h 10000"/>
              <a:gd name="connsiteX31" fmla="*/ 8401 w 10000"/>
              <a:gd name="connsiteY31" fmla="*/ 2437 h 10000"/>
              <a:gd name="connsiteX32" fmla="*/ 8629 w 10000"/>
              <a:gd name="connsiteY32" fmla="*/ 1825 h 10000"/>
              <a:gd name="connsiteX33" fmla="*/ 8629 w 10000"/>
              <a:gd name="connsiteY33" fmla="*/ 1218 h 10000"/>
              <a:gd name="connsiteX34" fmla="*/ 8629 w 10000"/>
              <a:gd name="connsiteY34" fmla="*/ 912 h 10000"/>
              <a:gd name="connsiteX35" fmla="*/ 8858 w 10000"/>
              <a:gd name="connsiteY35" fmla="*/ 610 h 10000"/>
              <a:gd name="connsiteX36" fmla="*/ 8858 w 10000"/>
              <a:gd name="connsiteY36" fmla="*/ 307 h 10000"/>
              <a:gd name="connsiteX37" fmla="*/ 8858 w 10000"/>
              <a:gd name="connsiteY37" fmla="*/ 0 h 10000"/>
              <a:gd name="connsiteX38" fmla="*/ 8858 w 10000"/>
              <a:gd name="connsiteY38" fmla="*/ 0 h 10000"/>
              <a:gd name="connsiteX39" fmla="*/ 9087 w 10000"/>
              <a:gd name="connsiteY39" fmla="*/ 0 h 10000"/>
              <a:gd name="connsiteX40" fmla="*/ 9087 w 10000"/>
              <a:gd name="connsiteY40" fmla="*/ 0 h 10000"/>
              <a:gd name="connsiteX41" fmla="*/ 9087 w 10000"/>
              <a:gd name="connsiteY41" fmla="*/ 307 h 10000"/>
              <a:gd name="connsiteX42" fmla="*/ 9315 w 10000"/>
              <a:gd name="connsiteY42" fmla="*/ 610 h 10000"/>
              <a:gd name="connsiteX43" fmla="*/ 9315 w 10000"/>
              <a:gd name="connsiteY43" fmla="*/ 912 h 10000"/>
              <a:gd name="connsiteX44" fmla="*/ 9315 w 10000"/>
              <a:gd name="connsiteY44" fmla="*/ 1521 h 10000"/>
              <a:gd name="connsiteX45" fmla="*/ 9315 w 10000"/>
              <a:gd name="connsiteY45" fmla="*/ 2128 h 10000"/>
              <a:gd name="connsiteX46" fmla="*/ 9315 w 10000"/>
              <a:gd name="connsiteY46" fmla="*/ 2738 h 10000"/>
              <a:gd name="connsiteX47" fmla="*/ 9540 w 10000"/>
              <a:gd name="connsiteY47" fmla="*/ 3954 h 10000"/>
              <a:gd name="connsiteX48" fmla="*/ 9540 w 10000"/>
              <a:gd name="connsiteY48" fmla="*/ 4867 h 10000"/>
              <a:gd name="connsiteX49" fmla="*/ 9773 w 10000"/>
              <a:gd name="connsiteY49" fmla="*/ 5781 h 10000"/>
              <a:gd name="connsiteX50" fmla="*/ 10000 w 10000"/>
              <a:gd name="connsiteY50" fmla="*/ 6386 h 10000"/>
              <a:gd name="connsiteX51" fmla="*/ 10000 w 10000"/>
              <a:gd name="connsiteY51" fmla="*/ 6955 h 10000"/>
              <a:gd name="connsiteX52" fmla="*/ 10000 w 10000"/>
              <a:gd name="connsiteY52" fmla="*/ 7260 h 10000"/>
              <a:gd name="connsiteX53" fmla="*/ 10000 w 10000"/>
              <a:gd name="connsiteY53" fmla="*/ 7566 h 10000"/>
              <a:gd name="connsiteX54" fmla="*/ 9773 w 10000"/>
              <a:gd name="connsiteY54" fmla="*/ 7566 h 10000"/>
              <a:gd name="connsiteX55" fmla="*/ 9540 w 10000"/>
              <a:gd name="connsiteY55" fmla="*/ 7871 h 10000"/>
              <a:gd name="connsiteX56" fmla="*/ 9315 w 10000"/>
              <a:gd name="connsiteY56" fmla="*/ 8172 h 10000"/>
              <a:gd name="connsiteX57" fmla="*/ 9087 w 10000"/>
              <a:gd name="connsiteY57" fmla="*/ 8482 h 10000"/>
              <a:gd name="connsiteX58" fmla="*/ 8629 w 10000"/>
              <a:gd name="connsiteY58" fmla="*/ 8786 h 10000"/>
              <a:gd name="connsiteX59" fmla="*/ 7716 w 10000"/>
              <a:gd name="connsiteY59" fmla="*/ 9387 h 10000"/>
              <a:gd name="connsiteX60" fmla="*/ 6829 w 10000"/>
              <a:gd name="connsiteY60" fmla="*/ 9697 h 10000"/>
              <a:gd name="connsiteX61" fmla="*/ 6146 w 10000"/>
              <a:gd name="connsiteY61" fmla="*/ 9697 h 10000"/>
              <a:gd name="connsiteX62" fmla="*/ 5227 w 10000"/>
              <a:gd name="connsiteY62" fmla="*/ 10000 h 10000"/>
              <a:gd name="connsiteX63" fmla="*/ 5227 w 10000"/>
              <a:gd name="connsiteY63"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144 w 10000"/>
              <a:gd name="connsiteY13" fmla="*/ 5175 h 10000"/>
              <a:gd name="connsiteX14" fmla="*/ 1601 w 10000"/>
              <a:gd name="connsiteY14" fmla="*/ 6083 h 10000"/>
              <a:gd name="connsiteX15" fmla="*/ 1827 w 10000"/>
              <a:gd name="connsiteY15" fmla="*/ 6386 h 10000"/>
              <a:gd name="connsiteX16" fmla="*/ 2714 w 10000"/>
              <a:gd name="connsiteY16" fmla="*/ 6955 h 10000"/>
              <a:gd name="connsiteX17" fmla="*/ 3173 w 10000"/>
              <a:gd name="connsiteY17" fmla="*/ 7260 h 10000"/>
              <a:gd name="connsiteX18" fmla="*/ 3627 w 10000"/>
              <a:gd name="connsiteY18" fmla="*/ 7260 h 10000"/>
              <a:gd name="connsiteX19" fmla="*/ 4090 w 10000"/>
              <a:gd name="connsiteY19" fmla="*/ 7566 h 10000"/>
              <a:gd name="connsiteX20" fmla="*/ 4772 w 10000"/>
              <a:gd name="connsiteY20" fmla="*/ 7566 h 10000"/>
              <a:gd name="connsiteX21" fmla="*/ 5227 w 10000"/>
              <a:gd name="connsiteY21" fmla="*/ 7260 h 10000"/>
              <a:gd name="connsiteX22" fmla="*/ 5915 w 10000"/>
              <a:gd name="connsiteY22" fmla="*/ 7260 h 10000"/>
              <a:gd name="connsiteX23" fmla="*/ 6600 w 10000"/>
              <a:gd name="connsiteY23" fmla="*/ 6955 h 10000"/>
              <a:gd name="connsiteX24" fmla="*/ 7057 w 10000"/>
              <a:gd name="connsiteY24" fmla="*/ 6955 h 10000"/>
              <a:gd name="connsiteX25" fmla="*/ 7512 w 10000"/>
              <a:gd name="connsiteY25" fmla="*/ 6386 h 10000"/>
              <a:gd name="connsiteX26" fmla="*/ 7716 w 10000"/>
              <a:gd name="connsiteY26" fmla="*/ 6083 h 10000"/>
              <a:gd name="connsiteX27" fmla="*/ 7941 w 10000"/>
              <a:gd name="connsiteY27" fmla="*/ 5474 h 10000"/>
              <a:gd name="connsiteX28" fmla="*/ 8170 w 10000"/>
              <a:gd name="connsiteY28" fmla="*/ 4867 h 10000"/>
              <a:gd name="connsiteX29" fmla="*/ 8401 w 10000"/>
              <a:gd name="connsiteY29" fmla="*/ 3652 h 10000"/>
              <a:gd name="connsiteX30" fmla="*/ 8401 w 10000"/>
              <a:gd name="connsiteY30" fmla="*/ 2437 h 10000"/>
              <a:gd name="connsiteX31" fmla="*/ 8629 w 10000"/>
              <a:gd name="connsiteY31" fmla="*/ 1825 h 10000"/>
              <a:gd name="connsiteX32" fmla="*/ 8629 w 10000"/>
              <a:gd name="connsiteY32" fmla="*/ 1218 h 10000"/>
              <a:gd name="connsiteX33" fmla="*/ 8629 w 10000"/>
              <a:gd name="connsiteY33" fmla="*/ 912 h 10000"/>
              <a:gd name="connsiteX34" fmla="*/ 8858 w 10000"/>
              <a:gd name="connsiteY34" fmla="*/ 610 h 10000"/>
              <a:gd name="connsiteX35" fmla="*/ 8858 w 10000"/>
              <a:gd name="connsiteY35" fmla="*/ 307 h 10000"/>
              <a:gd name="connsiteX36" fmla="*/ 8858 w 10000"/>
              <a:gd name="connsiteY36" fmla="*/ 0 h 10000"/>
              <a:gd name="connsiteX37" fmla="*/ 8858 w 10000"/>
              <a:gd name="connsiteY37" fmla="*/ 0 h 10000"/>
              <a:gd name="connsiteX38" fmla="*/ 9087 w 10000"/>
              <a:gd name="connsiteY38" fmla="*/ 0 h 10000"/>
              <a:gd name="connsiteX39" fmla="*/ 9087 w 10000"/>
              <a:gd name="connsiteY39" fmla="*/ 0 h 10000"/>
              <a:gd name="connsiteX40" fmla="*/ 9087 w 10000"/>
              <a:gd name="connsiteY40" fmla="*/ 307 h 10000"/>
              <a:gd name="connsiteX41" fmla="*/ 9315 w 10000"/>
              <a:gd name="connsiteY41" fmla="*/ 610 h 10000"/>
              <a:gd name="connsiteX42" fmla="*/ 9315 w 10000"/>
              <a:gd name="connsiteY42" fmla="*/ 912 h 10000"/>
              <a:gd name="connsiteX43" fmla="*/ 9315 w 10000"/>
              <a:gd name="connsiteY43" fmla="*/ 1521 h 10000"/>
              <a:gd name="connsiteX44" fmla="*/ 9315 w 10000"/>
              <a:gd name="connsiteY44" fmla="*/ 2128 h 10000"/>
              <a:gd name="connsiteX45" fmla="*/ 9315 w 10000"/>
              <a:gd name="connsiteY45" fmla="*/ 2738 h 10000"/>
              <a:gd name="connsiteX46" fmla="*/ 9540 w 10000"/>
              <a:gd name="connsiteY46" fmla="*/ 3954 h 10000"/>
              <a:gd name="connsiteX47" fmla="*/ 9540 w 10000"/>
              <a:gd name="connsiteY47" fmla="*/ 4867 h 10000"/>
              <a:gd name="connsiteX48" fmla="*/ 9773 w 10000"/>
              <a:gd name="connsiteY48" fmla="*/ 5781 h 10000"/>
              <a:gd name="connsiteX49" fmla="*/ 10000 w 10000"/>
              <a:gd name="connsiteY49" fmla="*/ 6386 h 10000"/>
              <a:gd name="connsiteX50" fmla="*/ 10000 w 10000"/>
              <a:gd name="connsiteY50" fmla="*/ 6955 h 10000"/>
              <a:gd name="connsiteX51" fmla="*/ 10000 w 10000"/>
              <a:gd name="connsiteY51" fmla="*/ 7260 h 10000"/>
              <a:gd name="connsiteX52" fmla="*/ 10000 w 10000"/>
              <a:gd name="connsiteY52" fmla="*/ 7566 h 10000"/>
              <a:gd name="connsiteX53" fmla="*/ 9773 w 10000"/>
              <a:gd name="connsiteY53" fmla="*/ 7566 h 10000"/>
              <a:gd name="connsiteX54" fmla="*/ 9540 w 10000"/>
              <a:gd name="connsiteY54" fmla="*/ 7871 h 10000"/>
              <a:gd name="connsiteX55" fmla="*/ 9315 w 10000"/>
              <a:gd name="connsiteY55" fmla="*/ 8172 h 10000"/>
              <a:gd name="connsiteX56" fmla="*/ 9087 w 10000"/>
              <a:gd name="connsiteY56" fmla="*/ 8482 h 10000"/>
              <a:gd name="connsiteX57" fmla="*/ 8629 w 10000"/>
              <a:gd name="connsiteY57" fmla="*/ 8786 h 10000"/>
              <a:gd name="connsiteX58" fmla="*/ 7716 w 10000"/>
              <a:gd name="connsiteY58" fmla="*/ 9387 h 10000"/>
              <a:gd name="connsiteX59" fmla="*/ 6829 w 10000"/>
              <a:gd name="connsiteY59" fmla="*/ 9697 h 10000"/>
              <a:gd name="connsiteX60" fmla="*/ 6146 w 10000"/>
              <a:gd name="connsiteY60" fmla="*/ 9697 h 10000"/>
              <a:gd name="connsiteX61" fmla="*/ 5227 w 10000"/>
              <a:gd name="connsiteY61" fmla="*/ 10000 h 10000"/>
              <a:gd name="connsiteX62" fmla="*/ 5227 w 10000"/>
              <a:gd name="connsiteY62"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144 w 10000"/>
              <a:gd name="connsiteY12" fmla="*/ 4867 h 10000"/>
              <a:gd name="connsiteX13" fmla="*/ 1601 w 10000"/>
              <a:gd name="connsiteY13" fmla="*/ 6083 h 10000"/>
              <a:gd name="connsiteX14" fmla="*/ 1827 w 10000"/>
              <a:gd name="connsiteY14" fmla="*/ 6386 h 10000"/>
              <a:gd name="connsiteX15" fmla="*/ 2714 w 10000"/>
              <a:gd name="connsiteY15" fmla="*/ 6955 h 10000"/>
              <a:gd name="connsiteX16" fmla="*/ 3173 w 10000"/>
              <a:gd name="connsiteY16" fmla="*/ 7260 h 10000"/>
              <a:gd name="connsiteX17" fmla="*/ 3627 w 10000"/>
              <a:gd name="connsiteY17" fmla="*/ 7260 h 10000"/>
              <a:gd name="connsiteX18" fmla="*/ 4090 w 10000"/>
              <a:gd name="connsiteY18" fmla="*/ 7566 h 10000"/>
              <a:gd name="connsiteX19" fmla="*/ 4772 w 10000"/>
              <a:gd name="connsiteY19" fmla="*/ 7566 h 10000"/>
              <a:gd name="connsiteX20" fmla="*/ 5227 w 10000"/>
              <a:gd name="connsiteY20" fmla="*/ 7260 h 10000"/>
              <a:gd name="connsiteX21" fmla="*/ 5915 w 10000"/>
              <a:gd name="connsiteY21" fmla="*/ 7260 h 10000"/>
              <a:gd name="connsiteX22" fmla="*/ 6600 w 10000"/>
              <a:gd name="connsiteY22" fmla="*/ 6955 h 10000"/>
              <a:gd name="connsiteX23" fmla="*/ 7057 w 10000"/>
              <a:gd name="connsiteY23" fmla="*/ 6955 h 10000"/>
              <a:gd name="connsiteX24" fmla="*/ 7512 w 10000"/>
              <a:gd name="connsiteY24" fmla="*/ 6386 h 10000"/>
              <a:gd name="connsiteX25" fmla="*/ 7716 w 10000"/>
              <a:gd name="connsiteY25" fmla="*/ 6083 h 10000"/>
              <a:gd name="connsiteX26" fmla="*/ 7941 w 10000"/>
              <a:gd name="connsiteY26" fmla="*/ 5474 h 10000"/>
              <a:gd name="connsiteX27" fmla="*/ 8170 w 10000"/>
              <a:gd name="connsiteY27" fmla="*/ 4867 h 10000"/>
              <a:gd name="connsiteX28" fmla="*/ 8401 w 10000"/>
              <a:gd name="connsiteY28" fmla="*/ 3652 h 10000"/>
              <a:gd name="connsiteX29" fmla="*/ 8401 w 10000"/>
              <a:gd name="connsiteY29" fmla="*/ 2437 h 10000"/>
              <a:gd name="connsiteX30" fmla="*/ 8629 w 10000"/>
              <a:gd name="connsiteY30" fmla="*/ 1825 h 10000"/>
              <a:gd name="connsiteX31" fmla="*/ 8629 w 10000"/>
              <a:gd name="connsiteY31" fmla="*/ 1218 h 10000"/>
              <a:gd name="connsiteX32" fmla="*/ 8629 w 10000"/>
              <a:gd name="connsiteY32" fmla="*/ 912 h 10000"/>
              <a:gd name="connsiteX33" fmla="*/ 8858 w 10000"/>
              <a:gd name="connsiteY33" fmla="*/ 610 h 10000"/>
              <a:gd name="connsiteX34" fmla="*/ 8858 w 10000"/>
              <a:gd name="connsiteY34" fmla="*/ 307 h 10000"/>
              <a:gd name="connsiteX35" fmla="*/ 8858 w 10000"/>
              <a:gd name="connsiteY35" fmla="*/ 0 h 10000"/>
              <a:gd name="connsiteX36" fmla="*/ 8858 w 10000"/>
              <a:gd name="connsiteY36" fmla="*/ 0 h 10000"/>
              <a:gd name="connsiteX37" fmla="*/ 9087 w 10000"/>
              <a:gd name="connsiteY37" fmla="*/ 0 h 10000"/>
              <a:gd name="connsiteX38" fmla="*/ 9087 w 10000"/>
              <a:gd name="connsiteY38" fmla="*/ 0 h 10000"/>
              <a:gd name="connsiteX39" fmla="*/ 9087 w 10000"/>
              <a:gd name="connsiteY39" fmla="*/ 307 h 10000"/>
              <a:gd name="connsiteX40" fmla="*/ 9315 w 10000"/>
              <a:gd name="connsiteY40" fmla="*/ 610 h 10000"/>
              <a:gd name="connsiteX41" fmla="*/ 9315 w 10000"/>
              <a:gd name="connsiteY41" fmla="*/ 912 h 10000"/>
              <a:gd name="connsiteX42" fmla="*/ 9315 w 10000"/>
              <a:gd name="connsiteY42" fmla="*/ 1521 h 10000"/>
              <a:gd name="connsiteX43" fmla="*/ 9315 w 10000"/>
              <a:gd name="connsiteY43" fmla="*/ 2128 h 10000"/>
              <a:gd name="connsiteX44" fmla="*/ 9315 w 10000"/>
              <a:gd name="connsiteY44" fmla="*/ 2738 h 10000"/>
              <a:gd name="connsiteX45" fmla="*/ 9540 w 10000"/>
              <a:gd name="connsiteY45" fmla="*/ 3954 h 10000"/>
              <a:gd name="connsiteX46" fmla="*/ 9540 w 10000"/>
              <a:gd name="connsiteY46" fmla="*/ 4867 h 10000"/>
              <a:gd name="connsiteX47" fmla="*/ 9773 w 10000"/>
              <a:gd name="connsiteY47" fmla="*/ 5781 h 10000"/>
              <a:gd name="connsiteX48" fmla="*/ 10000 w 10000"/>
              <a:gd name="connsiteY48" fmla="*/ 6386 h 10000"/>
              <a:gd name="connsiteX49" fmla="*/ 10000 w 10000"/>
              <a:gd name="connsiteY49" fmla="*/ 6955 h 10000"/>
              <a:gd name="connsiteX50" fmla="*/ 10000 w 10000"/>
              <a:gd name="connsiteY50" fmla="*/ 7260 h 10000"/>
              <a:gd name="connsiteX51" fmla="*/ 10000 w 10000"/>
              <a:gd name="connsiteY51" fmla="*/ 7566 h 10000"/>
              <a:gd name="connsiteX52" fmla="*/ 9773 w 10000"/>
              <a:gd name="connsiteY52" fmla="*/ 7566 h 10000"/>
              <a:gd name="connsiteX53" fmla="*/ 9540 w 10000"/>
              <a:gd name="connsiteY53" fmla="*/ 7871 h 10000"/>
              <a:gd name="connsiteX54" fmla="*/ 9315 w 10000"/>
              <a:gd name="connsiteY54" fmla="*/ 8172 h 10000"/>
              <a:gd name="connsiteX55" fmla="*/ 9087 w 10000"/>
              <a:gd name="connsiteY55" fmla="*/ 8482 h 10000"/>
              <a:gd name="connsiteX56" fmla="*/ 8629 w 10000"/>
              <a:gd name="connsiteY56" fmla="*/ 8786 h 10000"/>
              <a:gd name="connsiteX57" fmla="*/ 7716 w 10000"/>
              <a:gd name="connsiteY57" fmla="*/ 9387 h 10000"/>
              <a:gd name="connsiteX58" fmla="*/ 6829 w 10000"/>
              <a:gd name="connsiteY58" fmla="*/ 9697 h 10000"/>
              <a:gd name="connsiteX59" fmla="*/ 6146 w 10000"/>
              <a:gd name="connsiteY59" fmla="*/ 9697 h 10000"/>
              <a:gd name="connsiteX60" fmla="*/ 5227 w 10000"/>
              <a:gd name="connsiteY60" fmla="*/ 10000 h 10000"/>
              <a:gd name="connsiteX61" fmla="*/ 5227 w 10000"/>
              <a:gd name="connsiteY61"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0 w 10000"/>
              <a:gd name="connsiteY11" fmla="*/ 4867 h 10000"/>
              <a:gd name="connsiteX12" fmla="*/ 1601 w 10000"/>
              <a:gd name="connsiteY12" fmla="*/ 6083 h 10000"/>
              <a:gd name="connsiteX13" fmla="*/ 1827 w 10000"/>
              <a:gd name="connsiteY13" fmla="*/ 6386 h 10000"/>
              <a:gd name="connsiteX14" fmla="*/ 2714 w 10000"/>
              <a:gd name="connsiteY14" fmla="*/ 6955 h 10000"/>
              <a:gd name="connsiteX15" fmla="*/ 3173 w 10000"/>
              <a:gd name="connsiteY15" fmla="*/ 7260 h 10000"/>
              <a:gd name="connsiteX16" fmla="*/ 3627 w 10000"/>
              <a:gd name="connsiteY16" fmla="*/ 7260 h 10000"/>
              <a:gd name="connsiteX17" fmla="*/ 4090 w 10000"/>
              <a:gd name="connsiteY17" fmla="*/ 7566 h 10000"/>
              <a:gd name="connsiteX18" fmla="*/ 4772 w 10000"/>
              <a:gd name="connsiteY18" fmla="*/ 7566 h 10000"/>
              <a:gd name="connsiteX19" fmla="*/ 5227 w 10000"/>
              <a:gd name="connsiteY19" fmla="*/ 7260 h 10000"/>
              <a:gd name="connsiteX20" fmla="*/ 5915 w 10000"/>
              <a:gd name="connsiteY20" fmla="*/ 7260 h 10000"/>
              <a:gd name="connsiteX21" fmla="*/ 6600 w 10000"/>
              <a:gd name="connsiteY21" fmla="*/ 6955 h 10000"/>
              <a:gd name="connsiteX22" fmla="*/ 7057 w 10000"/>
              <a:gd name="connsiteY22" fmla="*/ 6955 h 10000"/>
              <a:gd name="connsiteX23" fmla="*/ 7512 w 10000"/>
              <a:gd name="connsiteY23" fmla="*/ 6386 h 10000"/>
              <a:gd name="connsiteX24" fmla="*/ 7716 w 10000"/>
              <a:gd name="connsiteY24" fmla="*/ 6083 h 10000"/>
              <a:gd name="connsiteX25" fmla="*/ 7941 w 10000"/>
              <a:gd name="connsiteY25" fmla="*/ 5474 h 10000"/>
              <a:gd name="connsiteX26" fmla="*/ 8170 w 10000"/>
              <a:gd name="connsiteY26" fmla="*/ 4867 h 10000"/>
              <a:gd name="connsiteX27" fmla="*/ 8401 w 10000"/>
              <a:gd name="connsiteY27" fmla="*/ 3652 h 10000"/>
              <a:gd name="connsiteX28" fmla="*/ 8401 w 10000"/>
              <a:gd name="connsiteY28" fmla="*/ 2437 h 10000"/>
              <a:gd name="connsiteX29" fmla="*/ 8629 w 10000"/>
              <a:gd name="connsiteY29" fmla="*/ 1825 h 10000"/>
              <a:gd name="connsiteX30" fmla="*/ 8629 w 10000"/>
              <a:gd name="connsiteY30" fmla="*/ 1218 h 10000"/>
              <a:gd name="connsiteX31" fmla="*/ 8629 w 10000"/>
              <a:gd name="connsiteY31" fmla="*/ 912 h 10000"/>
              <a:gd name="connsiteX32" fmla="*/ 8858 w 10000"/>
              <a:gd name="connsiteY32" fmla="*/ 610 h 10000"/>
              <a:gd name="connsiteX33" fmla="*/ 8858 w 10000"/>
              <a:gd name="connsiteY33" fmla="*/ 307 h 10000"/>
              <a:gd name="connsiteX34" fmla="*/ 8858 w 10000"/>
              <a:gd name="connsiteY34" fmla="*/ 0 h 10000"/>
              <a:gd name="connsiteX35" fmla="*/ 8858 w 10000"/>
              <a:gd name="connsiteY35" fmla="*/ 0 h 10000"/>
              <a:gd name="connsiteX36" fmla="*/ 9087 w 10000"/>
              <a:gd name="connsiteY36" fmla="*/ 0 h 10000"/>
              <a:gd name="connsiteX37" fmla="*/ 9087 w 10000"/>
              <a:gd name="connsiteY37" fmla="*/ 0 h 10000"/>
              <a:gd name="connsiteX38" fmla="*/ 9087 w 10000"/>
              <a:gd name="connsiteY38" fmla="*/ 307 h 10000"/>
              <a:gd name="connsiteX39" fmla="*/ 9315 w 10000"/>
              <a:gd name="connsiteY39" fmla="*/ 610 h 10000"/>
              <a:gd name="connsiteX40" fmla="*/ 9315 w 10000"/>
              <a:gd name="connsiteY40" fmla="*/ 912 h 10000"/>
              <a:gd name="connsiteX41" fmla="*/ 9315 w 10000"/>
              <a:gd name="connsiteY41" fmla="*/ 1521 h 10000"/>
              <a:gd name="connsiteX42" fmla="*/ 9315 w 10000"/>
              <a:gd name="connsiteY42" fmla="*/ 2128 h 10000"/>
              <a:gd name="connsiteX43" fmla="*/ 9315 w 10000"/>
              <a:gd name="connsiteY43" fmla="*/ 2738 h 10000"/>
              <a:gd name="connsiteX44" fmla="*/ 9540 w 10000"/>
              <a:gd name="connsiteY44" fmla="*/ 3954 h 10000"/>
              <a:gd name="connsiteX45" fmla="*/ 9540 w 10000"/>
              <a:gd name="connsiteY45" fmla="*/ 4867 h 10000"/>
              <a:gd name="connsiteX46" fmla="*/ 9773 w 10000"/>
              <a:gd name="connsiteY46" fmla="*/ 5781 h 10000"/>
              <a:gd name="connsiteX47" fmla="*/ 10000 w 10000"/>
              <a:gd name="connsiteY47" fmla="*/ 6386 h 10000"/>
              <a:gd name="connsiteX48" fmla="*/ 10000 w 10000"/>
              <a:gd name="connsiteY48" fmla="*/ 6955 h 10000"/>
              <a:gd name="connsiteX49" fmla="*/ 10000 w 10000"/>
              <a:gd name="connsiteY49" fmla="*/ 7260 h 10000"/>
              <a:gd name="connsiteX50" fmla="*/ 10000 w 10000"/>
              <a:gd name="connsiteY50" fmla="*/ 7566 h 10000"/>
              <a:gd name="connsiteX51" fmla="*/ 9773 w 10000"/>
              <a:gd name="connsiteY51" fmla="*/ 7566 h 10000"/>
              <a:gd name="connsiteX52" fmla="*/ 9540 w 10000"/>
              <a:gd name="connsiteY52" fmla="*/ 7871 h 10000"/>
              <a:gd name="connsiteX53" fmla="*/ 9315 w 10000"/>
              <a:gd name="connsiteY53" fmla="*/ 8172 h 10000"/>
              <a:gd name="connsiteX54" fmla="*/ 9087 w 10000"/>
              <a:gd name="connsiteY54" fmla="*/ 8482 h 10000"/>
              <a:gd name="connsiteX55" fmla="*/ 8629 w 10000"/>
              <a:gd name="connsiteY55" fmla="*/ 8786 h 10000"/>
              <a:gd name="connsiteX56" fmla="*/ 7716 w 10000"/>
              <a:gd name="connsiteY56" fmla="*/ 9387 h 10000"/>
              <a:gd name="connsiteX57" fmla="*/ 6829 w 10000"/>
              <a:gd name="connsiteY57" fmla="*/ 9697 h 10000"/>
              <a:gd name="connsiteX58" fmla="*/ 6146 w 10000"/>
              <a:gd name="connsiteY58" fmla="*/ 9697 h 10000"/>
              <a:gd name="connsiteX59" fmla="*/ 5227 w 10000"/>
              <a:gd name="connsiteY59" fmla="*/ 10000 h 10000"/>
              <a:gd name="connsiteX60" fmla="*/ 5227 w 10000"/>
              <a:gd name="connsiteY60" fmla="*/ 10000 h 10000"/>
              <a:gd name="connsiteX0" fmla="*/ 5227 w 10000"/>
              <a:gd name="connsiteY0" fmla="*/ 10000 h 10000"/>
              <a:gd name="connsiteX1" fmla="*/ 4545 w 10000"/>
              <a:gd name="connsiteY1" fmla="*/ 10000 h 10000"/>
              <a:gd name="connsiteX2" fmla="*/ 3856 w 10000"/>
              <a:gd name="connsiteY2" fmla="*/ 10000 h 10000"/>
              <a:gd name="connsiteX3" fmla="*/ 3173 w 10000"/>
              <a:gd name="connsiteY3" fmla="*/ 9697 h 10000"/>
              <a:gd name="connsiteX4" fmla="*/ 2489 w 10000"/>
              <a:gd name="connsiteY4" fmla="*/ 9387 h 10000"/>
              <a:gd name="connsiteX5" fmla="*/ 1827 w 10000"/>
              <a:gd name="connsiteY5" fmla="*/ 9086 h 10000"/>
              <a:gd name="connsiteX6" fmla="*/ 1374 w 10000"/>
              <a:gd name="connsiteY6" fmla="*/ 8482 h 10000"/>
              <a:gd name="connsiteX7" fmla="*/ 918 w 10000"/>
              <a:gd name="connsiteY7" fmla="*/ 8172 h 10000"/>
              <a:gd name="connsiteX8" fmla="*/ 689 w 10000"/>
              <a:gd name="connsiteY8" fmla="*/ 7260 h 10000"/>
              <a:gd name="connsiteX9" fmla="*/ 230 w 10000"/>
              <a:gd name="connsiteY9" fmla="*/ 6654 h 10000"/>
              <a:gd name="connsiteX10" fmla="*/ 0 w 10000"/>
              <a:gd name="connsiteY10" fmla="*/ 5781 h 10000"/>
              <a:gd name="connsiteX11" fmla="*/ 1601 w 10000"/>
              <a:gd name="connsiteY11" fmla="*/ 6083 h 10000"/>
              <a:gd name="connsiteX12" fmla="*/ 1827 w 10000"/>
              <a:gd name="connsiteY12" fmla="*/ 6386 h 10000"/>
              <a:gd name="connsiteX13" fmla="*/ 2714 w 10000"/>
              <a:gd name="connsiteY13" fmla="*/ 6955 h 10000"/>
              <a:gd name="connsiteX14" fmla="*/ 3173 w 10000"/>
              <a:gd name="connsiteY14" fmla="*/ 7260 h 10000"/>
              <a:gd name="connsiteX15" fmla="*/ 3627 w 10000"/>
              <a:gd name="connsiteY15" fmla="*/ 7260 h 10000"/>
              <a:gd name="connsiteX16" fmla="*/ 4090 w 10000"/>
              <a:gd name="connsiteY16" fmla="*/ 7566 h 10000"/>
              <a:gd name="connsiteX17" fmla="*/ 4772 w 10000"/>
              <a:gd name="connsiteY17" fmla="*/ 7566 h 10000"/>
              <a:gd name="connsiteX18" fmla="*/ 5227 w 10000"/>
              <a:gd name="connsiteY18" fmla="*/ 7260 h 10000"/>
              <a:gd name="connsiteX19" fmla="*/ 5915 w 10000"/>
              <a:gd name="connsiteY19" fmla="*/ 7260 h 10000"/>
              <a:gd name="connsiteX20" fmla="*/ 6600 w 10000"/>
              <a:gd name="connsiteY20" fmla="*/ 6955 h 10000"/>
              <a:gd name="connsiteX21" fmla="*/ 7057 w 10000"/>
              <a:gd name="connsiteY21" fmla="*/ 6955 h 10000"/>
              <a:gd name="connsiteX22" fmla="*/ 7512 w 10000"/>
              <a:gd name="connsiteY22" fmla="*/ 6386 h 10000"/>
              <a:gd name="connsiteX23" fmla="*/ 7716 w 10000"/>
              <a:gd name="connsiteY23" fmla="*/ 6083 h 10000"/>
              <a:gd name="connsiteX24" fmla="*/ 7941 w 10000"/>
              <a:gd name="connsiteY24" fmla="*/ 5474 h 10000"/>
              <a:gd name="connsiteX25" fmla="*/ 8170 w 10000"/>
              <a:gd name="connsiteY25" fmla="*/ 4867 h 10000"/>
              <a:gd name="connsiteX26" fmla="*/ 8401 w 10000"/>
              <a:gd name="connsiteY26" fmla="*/ 3652 h 10000"/>
              <a:gd name="connsiteX27" fmla="*/ 8401 w 10000"/>
              <a:gd name="connsiteY27" fmla="*/ 2437 h 10000"/>
              <a:gd name="connsiteX28" fmla="*/ 8629 w 10000"/>
              <a:gd name="connsiteY28" fmla="*/ 1825 h 10000"/>
              <a:gd name="connsiteX29" fmla="*/ 8629 w 10000"/>
              <a:gd name="connsiteY29" fmla="*/ 1218 h 10000"/>
              <a:gd name="connsiteX30" fmla="*/ 8629 w 10000"/>
              <a:gd name="connsiteY30" fmla="*/ 912 h 10000"/>
              <a:gd name="connsiteX31" fmla="*/ 8858 w 10000"/>
              <a:gd name="connsiteY31" fmla="*/ 610 h 10000"/>
              <a:gd name="connsiteX32" fmla="*/ 8858 w 10000"/>
              <a:gd name="connsiteY32" fmla="*/ 307 h 10000"/>
              <a:gd name="connsiteX33" fmla="*/ 8858 w 10000"/>
              <a:gd name="connsiteY33" fmla="*/ 0 h 10000"/>
              <a:gd name="connsiteX34" fmla="*/ 8858 w 10000"/>
              <a:gd name="connsiteY34" fmla="*/ 0 h 10000"/>
              <a:gd name="connsiteX35" fmla="*/ 9087 w 10000"/>
              <a:gd name="connsiteY35" fmla="*/ 0 h 10000"/>
              <a:gd name="connsiteX36" fmla="*/ 9087 w 10000"/>
              <a:gd name="connsiteY36" fmla="*/ 0 h 10000"/>
              <a:gd name="connsiteX37" fmla="*/ 9087 w 10000"/>
              <a:gd name="connsiteY37" fmla="*/ 307 h 10000"/>
              <a:gd name="connsiteX38" fmla="*/ 9315 w 10000"/>
              <a:gd name="connsiteY38" fmla="*/ 610 h 10000"/>
              <a:gd name="connsiteX39" fmla="*/ 9315 w 10000"/>
              <a:gd name="connsiteY39" fmla="*/ 912 h 10000"/>
              <a:gd name="connsiteX40" fmla="*/ 9315 w 10000"/>
              <a:gd name="connsiteY40" fmla="*/ 1521 h 10000"/>
              <a:gd name="connsiteX41" fmla="*/ 9315 w 10000"/>
              <a:gd name="connsiteY41" fmla="*/ 2128 h 10000"/>
              <a:gd name="connsiteX42" fmla="*/ 9315 w 10000"/>
              <a:gd name="connsiteY42" fmla="*/ 2738 h 10000"/>
              <a:gd name="connsiteX43" fmla="*/ 9540 w 10000"/>
              <a:gd name="connsiteY43" fmla="*/ 3954 h 10000"/>
              <a:gd name="connsiteX44" fmla="*/ 9540 w 10000"/>
              <a:gd name="connsiteY44" fmla="*/ 4867 h 10000"/>
              <a:gd name="connsiteX45" fmla="*/ 9773 w 10000"/>
              <a:gd name="connsiteY45" fmla="*/ 5781 h 10000"/>
              <a:gd name="connsiteX46" fmla="*/ 10000 w 10000"/>
              <a:gd name="connsiteY46" fmla="*/ 6386 h 10000"/>
              <a:gd name="connsiteX47" fmla="*/ 10000 w 10000"/>
              <a:gd name="connsiteY47" fmla="*/ 6955 h 10000"/>
              <a:gd name="connsiteX48" fmla="*/ 10000 w 10000"/>
              <a:gd name="connsiteY48" fmla="*/ 7260 h 10000"/>
              <a:gd name="connsiteX49" fmla="*/ 10000 w 10000"/>
              <a:gd name="connsiteY49" fmla="*/ 7566 h 10000"/>
              <a:gd name="connsiteX50" fmla="*/ 9773 w 10000"/>
              <a:gd name="connsiteY50" fmla="*/ 7566 h 10000"/>
              <a:gd name="connsiteX51" fmla="*/ 9540 w 10000"/>
              <a:gd name="connsiteY51" fmla="*/ 7871 h 10000"/>
              <a:gd name="connsiteX52" fmla="*/ 9315 w 10000"/>
              <a:gd name="connsiteY52" fmla="*/ 8172 h 10000"/>
              <a:gd name="connsiteX53" fmla="*/ 9087 w 10000"/>
              <a:gd name="connsiteY53" fmla="*/ 8482 h 10000"/>
              <a:gd name="connsiteX54" fmla="*/ 8629 w 10000"/>
              <a:gd name="connsiteY54" fmla="*/ 8786 h 10000"/>
              <a:gd name="connsiteX55" fmla="*/ 7716 w 10000"/>
              <a:gd name="connsiteY55" fmla="*/ 9387 h 10000"/>
              <a:gd name="connsiteX56" fmla="*/ 6829 w 10000"/>
              <a:gd name="connsiteY56" fmla="*/ 9697 h 10000"/>
              <a:gd name="connsiteX57" fmla="*/ 6146 w 10000"/>
              <a:gd name="connsiteY57" fmla="*/ 9697 h 10000"/>
              <a:gd name="connsiteX58" fmla="*/ 5227 w 10000"/>
              <a:gd name="connsiteY58" fmla="*/ 10000 h 10000"/>
              <a:gd name="connsiteX59" fmla="*/ 5227 w 10000"/>
              <a:gd name="connsiteY59" fmla="*/ 10000 h 10000"/>
              <a:gd name="connsiteX0" fmla="*/ 4997 w 9770"/>
              <a:gd name="connsiteY0" fmla="*/ 10000 h 10000"/>
              <a:gd name="connsiteX1" fmla="*/ 4315 w 9770"/>
              <a:gd name="connsiteY1" fmla="*/ 10000 h 10000"/>
              <a:gd name="connsiteX2" fmla="*/ 3626 w 9770"/>
              <a:gd name="connsiteY2" fmla="*/ 10000 h 10000"/>
              <a:gd name="connsiteX3" fmla="*/ 2943 w 9770"/>
              <a:gd name="connsiteY3" fmla="*/ 9697 h 10000"/>
              <a:gd name="connsiteX4" fmla="*/ 2259 w 9770"/>
              <a:gd name="connsiteY4" fmla="*/ 9387 h 10000"/>
              <a:gd name="connsiteX5" fmla="*/ 1597 w 9770"/>
              <a:gd name="connsiteY5" fmla="*/ 9086 h 10000"/>
              <a:gd name="connsiteX6" fmla="*/ 1144 w 9770"/>
              <a:gd name="connsiteY6" fmla="*/ 8482 h 10000"/>
              <a:gd name="connsiteX7" fmla="*/ 688 w 9770"/>
              <a:gd name="connsiteY7" fmla="*/ 8172 h 10000"/>
              <a:gd name="connsiteX8" fmla="*/ 459 w 9770"/>
              <a:gd name="connsiteY8" fmla="*/ 7260 h 10000"/>
              <a:gd name="connsiteX9" fmla="*/ 0 w 9770"/>
              <a:gd name="connsiteY9" fmla="*/ 6654 h 10000"/>
              <a:gd name="connsiteX10" fmla="*/ 1371 w 9770"/>
              <a:gd name="connsiteY10" fmla="*/ 6083 h 10000"/>
              <a:gd name="connsiteX11" fmla="*/ 1597 w 9770"/>
              <a:gd name="connsiteY11" fmla="*/ 6386 h 10000"/>
              <a:gd name="connsiteX12" fmla="*/ 2484 w 9770"/>
              <a:gd name="connsiteY12" fmla="*/ 6955 h 10000"/>
              <a:gd name="connsiteX13" fmla="*/ 2943 w 9770"/>
              <a:gd name="connsiteY13" fmla="*/ 7260 h 10000"/>
              <a:gd name="connsiteX14" fmla="*/ 3397 w 9770"/>
              <a:gd name="connsiteY14" fmla="*/ 7260 h 10000"/>
              <a:gd name="connsiteX15" fmla="*/ 3860 w 9770"/>
              <a:gd name="connsiteY15" fmla="*/ 7566 h 10000"/>
              <a:gd name="connsiteX16" fmla="*/ 4542 w 9770"/>
              <a:gd name="connsiteY16" fmla="*/ 7566 h 10000"/>
              <a:gd name="connsiteX17" fmla="*/ 4997 w 9770"/>
              <a:gd name="connsiteY17" fmla="*/ 7260 h 10000"/>
              <a:gd name="connsiteX18" fmla="*/ 5685 w 9770"/>
              <a:gd name="connsiteY18" fmla="*/ 7260 h 10000"/>
              <a:gd name="connsiteX19" fmla="*/ 6370 w 9770"/>
              <a:gd name="connsiteY19" fmla="*/ 6955 h 10000"/>
              <a:gd name="connsiteX20" fmla="*/ 6827 w 9770"/>
              <a:gd name="connsiteY20" fmla="*/ 6955 h 10000"/>
              <a:gd name="connsiteX21" fmla="*/ 7282 w 9770"/>
              <a:gd name="connsiteY21" fmla="*/ 6386 h 10000"/>
              <a:gd name="connsiteX22" fmla="*/ 7486 w 9770"/>
              <a:gd name="connsiteY22" fmla="*/ 6083 h 10000"/>
              <a:gd name="connsiteX23" fmla="*/ 7711 w 9770"/>
              <a:gd name="connsiteY23" fmla="*/ 5474 h 10000"/>
              <a:gd name="connsiteX24" fmla="*/ 7940 w 9770"/>
              <a:gd name="connsiteY24" fmla="*/ 4867 h 10000"/>
              <a:gd name="connsiteX25" fmla="*/ 8171 w 9770"/>
              <a:gd name="connsiteY25" fmla="*/ 3652 h 10000"/>
              <a:gd name="connsiteX26" fmla="*/ 8171 w 9770"/>
              <a:gd name="connsiteY26" fmla="*/ 2437 h 10000"/>
              <a:gd name="connsiteX27" fmla="*/ 8399 w 9770"/>
              <a:gd name="connsiteY27" fmla="*/ 1825 h 10000"/>
              <a:gd name="connsiteX28" fmla="*/ 8399 w 9770"/>
              <a:gd name="connsiteY28" fmla="*/ 1218 h 10000"/>
              <a:gd name="connsiteX29" fmla="*/ 8399 w 9770"/>
              <a:gd name="connsiteY29" fmla="*/ 912 h 10000"/>
              <a:gd name="connsiteX30" fmla="*/ 8628 w 9770"/>
              <a:gd name="connsiteY30" fmla="*/ 610 h 10000"/>
              <a:gd name="connsiteX31" fmla="*/ 8628 w 9770"/>
              <a:gd name="connsiteY31" fmla="*/ 307 h 10000"/>
              <a:gd name="connsiteX32" fmla="*/ 8628 w 9770"/>
              <a:gd name="connsiteY32" fmla="*/ 0 h 10000"/>
              <a:gd name="connsiteX33" fmla="*/ 8628 w 9770"/>
              <a:gd name="connsiteY33" fmla="*/ 0 h 10000"/>
              <a:gd name="connsiteX34" fmla="*/ 8857 w 9770"/>
              <a:gd name="connsiteY34" fmla="*/ 0 h 10000"/>
              <a:gd name="connsiteX35" fmla="*/ 8857 w 9770"/>
              <a:gd name="connsiteY35" fmla="*/ 0 h 10000"/>
              <a:gd name="connsiteX36" fmla="*/ 8857 w 9770"/>
              <a:gd name="connsiteY36" fmla="*/ 307 h 10000"/>
              <a:gd name="connsiteX37" fmla="*/ 9085 w 9770"/>
              <a:gd name="connsiteY37" fmla="*/ 610 h 10000"/>
              <a:gd name="connsiteX38" fmla="*/ 9085 w 9770"/>
              <a:gd name="connsiteY38" fmla="*/ 912 h 10000"/>
              <a:gd name="connsiteX39" fmla="*/ 9085 w 9770"/>
              <a:gd name="connsiteY39" fmla="*/ 1521 h 10000"/>
              <a:gd name="connsiteX40" fmla="*/ 9085 w 9770"/>
              <a:gd name="connsiteY40" fmla="*/ 2128 h 10000"/>
              <a:gd name="connsiteX41" fmla="*/ 9085 w 9770"/>
              <a:gd name="connsiteY41" fmla="*/ 2738 h 10000"/>
              <a:gd name="connsiteX42" fmla="*/ 9310 w 9770"/>
              <a:gd name="connsiteY42" fmla="*/ 3954 h 10000"/>
              <a:gd name="connsiteX43" fmla="*/ 9310 w 9770"/>
              <a:gd name="connsiteY43" fmla="*/ 4867 h 10000"/>
              <a:gd name="connsiteX44" fmla="*/ 9543 w 9770"/>
              <a:gd name="connsiteY44" fmla="*/ 5781 h 10000"/>
              <a:gd name="connsiteX45" fmla="*/ 9770 w 9770"/>
              <a:gd name="connsiteY45" fmla="*/ 6386 h 10000"/>
              <a:gd name="connsiteX46" fmla="*/ 9770 w 9770"/>
              <a:gd name="connsiteY46" fmla="*/ 6955 h 10000"/>
              <a:gd name="connsiteX47" fmla="*/ 9770 w 9770"/>
              <a:gd name="connsiteY47" fmla="*/ 7260 h 10000"/>
              <a:gd name="connsiteX48" fmla="*/ 9770 w 9770"/>
              <a:gd name="connsiteY48" fmla="*/ 7566 h 10000"/>
              <a:gd name="connsiteX49" fmla="*/ 9543 w 9770"/>
              <a:gd name="connsiteY49" fmla="*/ 7566 h 10000"/>
              <a:gd name="connsiteX50" fmla="*/ 9310 w 9770"/>
              <a:gd name="connsiteY50" fmla="*/ 7871 h 10000"/>
              <a:gd name="connsiteX51" fmla="*/ 9085 w 9770"/>
              <a:gd name="connsiteY51" fmla="*/ 8172 h 10000"/>
              <a:gd name="connsiteX52" fmla="*/ 8857 w 9770"/>
              <a:gd name="connsiteY52" fmla="*/ 8482 h 10000"/>
              <a:gd name="connsiteX53" fmla="*/ 8399 w 9770"/>
              <a:gd name="connsiteY53" fmla="*/ 8786 h 10000"/>
              <a:gd name="connsiteX54" fmla="*/ 7486 w 9770"/>
              <a:gd name="connsiteY54" fmla="*/ 9387 h 10000"/>
              <a:gd name="connsiteX55" fmla="*/ 6599 w 9770"/>
              <a:gd name="connsiteY55" fmla="*/ 9697 h 10000"/>
              <a:gd name="connsiteX56" fmla="*/ 5916 w 9770"/>
              <a:gd name="connsiteY56" fmla="*/ 9697 h 10000"/>
              <a:gd name="connsiteX57" fmla="*/ 4997 w 9770"/>
              <a:gd name="connsiteY57" fmla="*/ 10000 h 10000"/>
              <a:gd name="connsiteX58" fmla="*/ 4997 w 9770"/>
              <a:gd name="connsiteY58" fmla="*/ 10000 h 10000"/>
              <a:gd name="connsiteX0" fmla="*/ 4645 w 9530"/>
              <a:gd name="connsiteY0" fmla="*/ 10000 h 10000"/>
              <a:gd name="connsiteX1" fmla="*/ 3947 w 9530"/>
              <a:gd name="connsiteY1" fmla="*/ 10000 h 10000"/>
              <a:gd name="connsiteX2" fmla="*/ 3241 w 9530"/>
              <a:gd name="connsiteY2" fmla="*/ 10000 h 10000"/>
              <a:gd name="connsiteX3" fmla="*/ 2542 w 9530"/>
              <a:gd name="connsiteY3" fmla="*/ 9697 h 10000"/>
              <a:gd name="connsiteX4" fmla="*/ 1842 w 9530"/>
              <a:gd name="connsiteY4" fmla="*/ 9387 h 10000"/>
              <a:gd name="connsiteX5" fmla="*/ 1165 w 9530"/>
              <a:gd name="connsiteY5" fmla="*/ 9086 h 10000"/>
              <a:gd name="connsiteX6" fmla="*/ 701 w 9530"/>
              <a:gd name="connsiteY6" fmla="*/ 8482 h 10000"/>
              <a:gd name="connsiteX7" fmla="*/ 234 w 9530"/>
              <a:gd name="connsiteY7" fmla="*/ 8172 h 10000"/>
              <a:gd name="connsiteX8" fmla="*/ 0 w 9530"/>
              <a:gd name="connsiteY8" fmla="*/ 7260 h 10000"/>
              <a:gd name="connsiteX9" fmla="*/ 933 w 9530"/>
              <a:gd name="connsiteY9" fmla="*/ 6083 h 10000"/>
              <a:gd name="connsiteX10" fmla="*/ 1165 w 9530"/>
              <a:gd name="connsiteY10" fmla="*/ 6386 h 10000"/>
              <a:gd name="connsiteX11" fmla="*/ 2072 w 9530"/>
              <a:gd name="connsiteY11" fmla="*/ 6955 h 10000"/>
              <a:gd name="connsiteX12" fmla="*/ 2542 w 9530"/>
              <a:gd name="connsiteY12" fmla="*/ 7260 h 10000"/>
              <a:gd name="connsiteX13" fmla="*/ 3007 w 9530"/>
              <a:gd name="connsiteY13" fmla="*/ 7260 h 10000"/>
              <a:gd name="connsiteX14" fmla="*/ 3481 w 9530"/>
              <a:gd name="connsiteY14" fmla="*/ 7566 h 10000"/>
              <a:gd name="connsiteX15" fmla="*/ 4179 w 9530"/>
              <a:gd name="connsiteY15" fmla="*/ 7566 h 10000"/>
              <a:gd name="connsiteX16" fmla="*/ 4645 w 9530"/>
              <a:gd name="connsiteY16" fmla="*/ 7260 h 10000"/>
              <a:gd name="connsiteX17" fmla="*/ 5349 w 9530"/>
              <a:gd name="connsiteY17" fmla="*/ 7260 h 10000"/>
              <a:gd name="connsiteX18" fmla="*/ 6050 w 9530"/>
              <a:gd name="connsiteY18" fmla="*/ 6955 h 10000"/>
              <a:gd name="connsiteX19" fmla="*/ 6518 w 9530"/>
              <a:gd name="connsiteY19" fmla="*/ 6955 h 10000"/>
              <a:gd name="connsiteX20" fmla="*/ 6983 w 9530"/>
              <a:gd name="connsiteY20" fmla="*/ 6386 h 10000"/>
              <a:gd name="connsiteX21" fmla="*/ 7192 w 9530"/>
              <a:gd name="connsiteY21" fmla="*/ 6083 h 10000"/>
              <a:gd name="connsiteX22" fmla="*/ 7423 w 9530"/>
              <a:gd name="connsiteY22" fmla="*/ 5474 h 10000"/>
              <a:gd name="connsiteX23" fmla="*/ 7657 w 9530"/>
              <a:gd name="connsiteY23" fmla="*/ 4867 h 10000"/>
              <a:gd name="connsiteX24" fmla="*/ 7893 w 9530"/>
              <a:gd name="connsiteY24" fmla="*/ 3652 h 10000"/>
              <a:gd name="connsiteX25" fmla="*/ 7893 w 9530"/>
              <a:gd name="connsiteY25" fmla="*/ 2437 h 10000"/>
              <a:gd name="connsiteX26" fmla="*/ 8127 w 9530"/>
              <a:gd name="connsiteY26" fmla="*/ 1825 h 10000"/>
              <a:gd name="connsiteX27" fmla="*/ 8127 w 9530"/>
              <a:gd name="connsiteY27" fmla="*/ 1218 h 10000"/>
              <a:gd name="connsiteX28" fmla="*/ 8127 w 9530"/>
              <a:gd name="connsiteY28" fmla="*/ 912 h 10000"/>
              <a:gd name="connsiteX29" fmla="*/ 8361 w 9530"/>
              <a:gd name="connsiteY29" fmla="*/ 610 h 10000"/>
              <a:gd name="connsiteX30" fmla="*/ 8361 w 9530"/>
              <a:gd name="connsiteY30" fmla="*/ 307 h 10000"/>
              <a:gd name="connsiteX31" fmla="*/ 8361 w 9530"/>
              <a:gd name="connsiteY31" fmla="*/ 0 h 10000"/>
              <a:gd name="connsiteX32" fmla="*/ 8361 w 9530"/>
              <a:gd name="connsiteY32" fmla="*/ 0 h 10000"/>
              <a:gd name="connsiteX33" fmla="*/ 8596 w 9530"/>
              <a:gd name="connsiteY33" fmla="*/ 0 h 10000"/>
              <a:gd name="connsiteX34" fmla="*/ 8596 w 9530"/>
              <a:gd name="connsiteY34" fmla="*/ 0 h 10000"/>
              <a:gd name="connsiteX35" fmla="*/ 8596 w 9530"/>
              <a:gd name="connsiteY35" fmla="*/ 307 h 10000"/>
              <a:gd name="connsiteX36" fmla="*/ 8829 w 9530"/>
              <a:gd name="connsiteY36" fmla="*/ 610 h 10000"/>
              <a:gd name="connsiteX37" fmla="*/ 8829 w 9530"/>
              <a:gd name="connsiteY37" fmla="*/ 912 h 10000"/>
              <a:gd name="connsiteX38" fmla="*/ 8829 w 9530"/>
              <a:gd name="connsiteY38" fmla="*/ 1521 h 10000"/>
              <a:gd name="connsiteX39" fmla="*/ 8829 w 9530"/>
              <a:gd name="connsiteY39" fmla="*/ 2128 h 10000"/>
              <a:gd name="connsiteX40" fmla="*/ 8829 w 9530"/>
              <a:gd name="connsiteY40" fmla="*/ 2738 h 10000"/>
              <a:gd name="connsiteX41" fmla="*/ 9059 w 9530"/>
              <a:gd name="connsiteY41" fmla="*/ 3954 h 10000"/>
              <a:gd name="connsiteX42" fmla="*/ 9059 w 9530"/>
              <a:gd name="connsiteY42" fmla="*/ 4867 h 10000"/>
              <a:gd name="connsiteX43" fmla="*/ 9298 w 9530"/>
              <a:gd name="connsiteY43" fmla="*/ 5781 h 10000"/>
              <a:gd name="connsiteX44" fmla="*/ 9530 w 9530"/>
              <a:gd name="connsiteY44" fmla="*/ 6386 h 10000"/>
              <a:gd name="connsiteX45" fmla="*/ 9530 w 9530"/>
              <a:gd name="connsiteY45" fmla="*/ 6955 h 10000"/>
              <a:gd name="connsiteX46" fmla="*/ 9530 w 9530"/>
              <a:gd name="connsiteY46" fmla="*/ 7260 h 10000"/>
              <a:gd name="connsiteX47" fmla="*/ 9530 w 9530"/>
              <a:gd name="connsiteY47" fmla="*/ 7566 h 10000"/>
              <a:gd name="connsiteX48" fmla="*/ 9298 w 9530"/>
              <a:gd name="connsiteY48" fmla="*/ 7566 h 10000"/>
              <a:gd name="connsiteX49" fmla="*/ 9059 w 9530"/>
              <a:gd name="connsiteY49" fmla="*/ 7871 h 10000"/>
              <a:gd name="connsiteX50" fmla="*/ 8829 w 9530"/>
              <a:gd name="connsiteY50" fmla="*/ 8172 h 10000"/>
              <a:gd name="connsiteX51" fmla="*/ 8596 w 9530"/>
              <a:gd name="connsiteY51" fmla="*/ 8482 h 10000"/>
              <a:gd name="connsiteX52" fmla="*/ 8127 w 9530"/>
              <a:gd name="connsiteY52" fmla="*/ 8786 h 10000"/>
              <a:gd name="connsiteX53" fmla="*/ 7192 w 9530"/>
              <a:gd name="connsiteY53" fmla="*/ 9387 h 10000"/>
              <a:gd name="connsiteX54" fmla="*/ 6284 w 9530"/>
              <a:gd name="connsiteY54" fmla="*/ 9697 h 10000"/>
              <a:gd name="connsiteX55" fmla="*/ 5585 w 9530"/>
              <a:gd name="connsiteY55" fmla="*/ 9697 h 10000"/>
              <a:gd name="connsiteX56" fmla="*/ 4645 w 9530"/>
              <a:gd name="connsiteY56" fmla="*/ 10000 h 10000"/>
              <a:gd name="connsiteX57" fmla="*/ 4645 w 9530"/>
              <a:gd name="connsiteY57"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264 w 10000"/>
              <a:gd name="connsiteY38" fmla="*/ 2128 h 10000"/>
              <a:gd name="connsiteX39" fmla="*/ 9264 w 10000"/>
              <a:gd name="connsiteY39" fmla="*/ 2738 h 10000"/>
              <a:gd name="connsiteX40" fmla="*/ 9506 w 10000"/>
              <a:gd name="connsiteY40" fmla="*/ 3954 h 10000"/>
              <a:gd name="connsiteX41" fmla="*/ 9506 w 10000"/>
              <a:gd name="connsiteY41" fmla="*/ 4867 h 10000"/>
              <a:gd name="connsiteX42" fmla="*/ 9757 w 10000"/>
              <a:gd name="connsiteY42" fmla="*/ 5781 h 10000"/>
              <a:gd name="connsiteX43" fmla="*/ 10000 w 10000"/>
              <a:gd name="connsiteY43" fmla="*/ 6386 h 10000"/>
              <a:gd name="connsiteX44" fmla="*/ 10000 w 10000"/>
              <a:gd name="connsiteY44" fmla="*/ 6955 h 10000"/>
              <a:gd name="connsiteX45" fmla="*/ 10000 w 10000"/>
              <a:gd name="connsiteY45" fmla="*/ 7260 h 10000"/>
              <a:gd name="connsiteX46" fmla="*/ 10000 w 10000"/>
              <a:gd name="connsiteY46" fmla="*/ 7566 h 10000"/>
              <a:gd name="connsiteX47" fmla="*/ 9757 w 10000"/>
              <a:gd name="connsiteY47" fmla="*/ 7566 h 10000"/>
              <a:gd name="connsiteX48" fmla="*/ 9506 w 10000"/>
              <a:gd name="connsiteY48" fmla="*/ 7871 h 10000"/>
              <a:gd name="connsiteX49" fmla="*/ 9264 w 10000"/>
              <a:gd name="connsiteY49" fmla="*/ 8172 h 10000"/>
              <a:gd name="connsiteX50" fmla="*/ 9020 w 10000"/>
              <a:gd name="connsiteY50" fmla="*/ 8482 h 10000"/>
              <a:gd name="connsiteX51" fmla="*/ 8528 w 10000"/>
              <a:gd name="connsiteY51" fmla="*/ 8786 h 10000"/>
              <a:gd name="connsiteX52" fmla="*/ 7547 w 10000"/>
              <a:gd name="connsiteY52" fmla="*/ 9387 h 10000"/>
              <a:gd name="connsiteX53" fmla="*/ 6594 w 10000"/>
              <a:gd name="connsiteY53" fmla="*/ 9697 h 10000"/>
              <a:gd name="connsiteX54" fmla="*/ 5860 w 10000"/>
              <a:gd name="connsiteY54" fmla="*/ 9697 h 10000"/>
              <a:gd name="connsiteX55" fmla="*/ 4874 w 10000"/>
              <a:gd name="connsiteY55" fmla="*/ 10000 h 10000"/>
              <a:gd name="connsiteX56" fmla="*/ 4874 w 10000"/>
              <a:gd name="connsiteY56"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264 w 10000"/>
              <a:gd name="connsiteY38" fmla="*/ 2128 h 10000"/>
              <a:gd name="connsiteX39" fmla="*/ 9506 w 10000"/>
              <a:gd name="connsiteY39" fmla="*/ 3954 h 10000"/>
              <a:gd name="connsiteX40" fmla="*/ 9506 w 10000"/>
              <a:gd name="connsiteY40" fmla="*/ 4867 h 10000"/>
              <a:gd name="connsiteX41" fmla="*/ 9757 w 10000"/>
              <a:gd name="connsiteY41" fmla="*/ 5781 h 10000"/>
              <a:gd name="connsiteX42" fmla="*/ 10000 w 10000"/>
              <a:gd name="connsiteY42" fmla="*/ 6386 h 10000"/>
              <a:gd name="connsiteX43" fmla="*/ 10000 w 10000"/>
              <a:gd name="connsiteY43" fmla="*/ 6955 h 10000"/>
              <a:gd name="connsiteX44" fmla="*/ 10000 w 10000"/>
              <a:gd name="connsiteY44" fmla="*/ 7260 h 10000"/>
              <a:gd name="connsiteX45" fmla="*/ 10000 w 10000"/>
              <a:gd name="connsiteY45" fmla="*/ 7566 h 10000"/>
              <a:gd name="connsiteX46" fmla="*/ 9757 w 10000"/>
              <a:gd name="connsiteY46" fmla="*/ 7566 h 10000"/>
              <a:gd name="connsiteX47" fmla="*/ 9506 w 10000"/>
              <a:gd name="connsiteY47" fmla="*/ 7871 h 10000"/>
              <a:gd name="connsiteX48" fmla="*/ 9264 w 10000"/>
              <a:gd name="connsiteY48" fmla="*/ 8172 h 10000"/>
              <a:gd name="connsiteX49" fmla="*/ 9020 w 10000"/>
              <a:gd name="connsiteY49" fmla="*/ 8482 h 10000"/>
              <a:gd name="connsiteX50" fmla="*/ 8528 w 10000"/>
              <a:gd name="connsiteY50" fmla="*/ 8786 h 10000"/>
              <a:gd name="connsiteX51" fmla="*/ 7547 w 10000"/>
              <a:gd name="connsiteY51" fmla="*/ 9387 h 10000"/>
              <a:gd name="connsiteX52" fmla="*/ 6594 w 10000"/>
              <a:gd name="connsiteY52" fmla="*/ 9697 h 10000"/>
              <a:gd name="connsiteX53" fmla="*/ 5860 w 10000"/>
              <a:gd name="connsiteY53" fmla="*/ 9697 h 10000"/>
              <a:gd name="connsiteX54" fmla="*/ 4874 w 10000"/>
              <a:gd name="connsiteY54" fmla="*/ 10000 h 10000"/>
              <a:gd name="connsiteX55" fmla="*/ 4874 w 10000"/>
              <a:gd name="connsiteY55"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264 w 10000"/>
              <a:gd name="connsiteY37" fmla="*/ 1521 h 10000"/>
              <a:gd name="connsiteX38" fmla="*/ 9506 w 10000"/>
              <a:gd name="connsiteY38" fmla="*/ 3954 h 10000"/>
              <a:gd name="connsiteX39" fmla="*/ 9506 w 10000"/>
              <a:gd name="connsiteY39" fmla="*/ 4867 h 10000"/>
              <a:gd name="connsiteX40" fmla="*/ 9757 w 10000"/>
              <a:gd name="connsiteY40" fmla="*/ 5781 h 10000"/>
              <a:gd name="connsiteX41" fmla="*/ 10000 w 10000"/>
              <a:gd name="connsiteY41" fmla="*/ 6386 h 10000"/>
              <a:gd name="connsiteX42" fmla="*/ 10000 w 10000"/>
              <a:gd name="connsiteY42" fmla="*/ 6955 h 10000"/>
              <a:gd name="connsiteX43" fmla="*/ 10000 w 10000"/>
              <a:gd name="connsiteY43" fmla="*/ 7260 h 10000"/>
              <a:gd name="connsiteX44" fmla="*/ 10000 w 10000"/>
              <a:gd name="connsiteY44" fmla="*/ 7566 h 10000"/>
              <a:gd name="connsiteX45" fmla="*/ 9757 w 10000"/>
              <a:gd name="connsiteY45" fmla="*/ 7566 h 10000"/>
              <a:gd name="connsiteX46" fmla="*/ 9506 w 10000"/>
              <a:gd name="connsiteY46" fmla="*/ 7871 h 10000"/>
              <a:gd name="connsiteX47" fmla="*/ 9264 w 10000"/>
              <a:gd name="connsiteY47" fmla="*/ 8172 h 10000"/>
              <a:gd name="connsiteX48" fmla="*/ 9020 w 10000"/>
              <a:gd name="connsiteY48" fmla="*/ 8482 h 10000"/>
              <a:gd name="connsiteX49" fmla="*/ 8528 w 10000"/>
              <a:gd name="connsiteY49" fmla="*/ 8786 h 10000"/>
              <a:gd name="connsiteX50" fmla="*/ 7547 w 10000"/>
              <a:gd name="connsiteY50" fmla="*/ 9387 h 10000"/>
              <a:gd name="connsiteX51" fmla="*/ 6594 w 10000"/>
              <a:gd name="connsiteY51" fmla="*/ 9697 h 10000"/>
              <a:gd name="connsiteX52" fmla="*/ 5860 w 10000"/>
              <a:gd name="connsiteY52" fmla="*/ 9697 h 10000"/>
              <a:gd name="connsiteX53" fmla="*/ 4874 w 10000"/>
              <a:gd name="connsiteY53" fmla="*/ 10000 h 10000"/>
              <a:gd name="connsiteX54" fmla="*/ 4874 w 10000"/>
              <a:gd name="connsiteY54"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264 w 10000"/>
              <a:gd name="connsiteY36" fmla="*/ 912 h 10000"/>
              <a:gd name="connsiteX37" fmla="*/ 9506 w 10000"/>
              <a:gd name="connsiteY37" fmla="*/ 3954 h 10000"/>
              <a:gd name="connsiteX38" fmla="*/ 9506 w 10000"/>
              <a:gd name="connsiteY38" fmla="*/ 4867 h 10000"/>
              <a:gd name="connsiteX39" fmla="*/ 9757 w 10000"/>
              <a:gd name="connsiteY39" fmla="*/ 5781 h 10000"/>
              <a:gd name="connsiteX40" fmla="*/ 10000 w 10000"/>
              <a:gd name="connsiteY40" fmla="*/ 6386 h 10000"/>
              <a:gd name="connsiteX41" fmla="*/ 10000 w 10000"/>
              <a:gd name="connsiteY41" fmla="*/ 6955 h 10000"/>
              <a:gd name="connsiteX42" fmla="*/ 10000 w 10000"/>
              <a:gd name="connsiteY42" fmla="*/ 7260 h 10000"/>
              <a:gd name="connsiteX43" fmla="*/ 10000 w 10000"/>
              <a:gd name="connsiteY43" fmla="*/ 7566 h 10000"/>
              <a:gd name="connsiteX44" fmla="*/ 9757 w 10000"/>
              <a:gd name="connsiteY44" fmla="*/ 7566 h 10000"/>
              <a:gd name="connsiteX45" fmla="*/ 9506 w 10000"/>
              <a:gd name="connsiteY45" fmla="*/ 7871 h 10000"/>
              <a:gd name="connsiteX46" fmla="*/ 9264 w 10000"/>
              <a:gd name="connsiteY46" fmla="*/ 8172 h 10000"/>
              <a:gd name="connsiteX47" fmla="*/ 9020 w 10000"/>
              <a:gd name="connsiteY47" fmla="*/ 8482 h 10000"/>
              <a:gd name="connsiteX48" fmla="*/ 8528 w 10000"/>
              <a:gd name="connsiteY48" fmla="*/ 8786 h 10000"/>
              <a:gd name="connsiteX49" fmla="*/ 7547 w 10000"/>
              <a:gd name="connsiteY49" fmla="*/ 9387 h 10000"/>
              <a:gd name="connsiteX50" fmla="*/ 6594 w 10000"/>
              <a:gd name="connsiteY50" fmla="*/ 9697 h 10000"/>
              <a:gd name="connsiteX51" fmla="*/ 5860 w 10000"/>
              <a:gd name="connsiteY51" fmla="*/ 9697 h 10000"/>
              <a:gd name="connsiteX52" fmla="*/ 4874 w 10000"/>
              <a:gd name="connsiteY52" fmla="*/ 10000 h 10000"/>
              <a:gd name="connsiteX53" fmla="*/ 4874 w 10000"/>
              <a:gd name="connsiteY53"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264 w 10000"/>
              <a:gd name="connsiteY35" fmla="*/ 610 h 10000"/>
              <a:gd name="connsiteX36" fmla="*/ 9506 w 10000"/>
              <a:gd name="connsiteY36" fmla="*/ 3954 h 10000"/>
              <a:gd name="connsiteX37" fmla="*/ 9506 w 10000"/>
              <a:gd name="connsiteY37" fmla="*/ 4867 h 10000"/>
              <a:gd name="connsiteX38" fmla="*/ 9757 w 10000"/>
              <a:gd name="connsiteY38" fmla="*/ 5781 h 10000"/>
              <a:gd name="connsiteX39" fmla="*/ 10000 w 10000"/>
              <a:gd name="connsiteY39" fmla="*/ 6386 h 10000"/>
              <a:gd name="connsiteX40" fmla="*/ 10000 w 10000"/>
              <a:gd name="connsiteY40" fmla="*/ 6955 h 10000"/>
              <a:gd name="connsiteX41" fmla="*/ 10000 w 10000"/>
              <a:gd name="connsiteY41" fmla="*/ 7260 h 10000"/>
              <a:gd name="connsiteX42" fmla="*/ 10000 w 10000"/>
              <a:gd name="connsiteY42" fmla="*/ 7566 h 10000"/>
              <a:gd name="connsiteX43" fmla="*/ 9757 w 10000"/>
              <a:gd name="connsiteY43" fmla="*/ 7566 h 10000"/>
              <a:gd name="connsiteX44" fmla="*/ 9506 w 10000"/>
              <a:gd name="connsiteY44" fmla="*/ 7871 h 10000"/>
              <a:gd name="connsiteX45" fmla="*/ 9264 w 10000"/>
              <a:gd name="connsiteY45" fmla="*/ 8172 h 10000"/>
              <a:gd name="connsiteX46" fmla="*/ 9020 w 10000"/>
              <a:gd name="connsiteY46" fmla="*/ 8482 h 10000"/>
              <a:gd name="connsiteX47" fmla="*/ 8528 w 10000"/>
              <a:gd name="connsiteY47" fmla="*/ 8786 h 10000"/>
              <a:gd name="connsiteX48" fmla="*/ 7547 w 10000"/>
              <a:gd name="connsiteY48" fmla="*/ 9387 h 10000"/>
              <a:gd name="connsiteX49" fmla="*/ 6594 w 10000"/>
              <a:gd name="connsiteY49" fmla="*/ 9697 h 10000"/>
              <a:gd name="connsiteX50" fmla="*/ 5860 w 10000"/>
              <a:gd name="connsiteY50" fmla="*/ 9697 h 10000"/>
              <a:gd name="connsiteX51" fmla="*/ 4874 w 10000"/>
              <a:gd name="connsiteY51" fmla="*/ 10000 h 10000"/>
              <a:gd name="connsiteX52" fmla="*/ 4874 w 10000"/>
              <a:gd name="connsiteY52"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528 w 10000"/>
              <a:gd name="connsiteY27" fmla="*/ 912 h 10000"/>
              <a:gd name="connsiteX28" fmla="*/ 8773 w 10000"/>
              <a:gd name="connsiteY28" fmla="*/ 610 h 10000"/>
              <a:gd name="connsiteX29" fmla="*/ 8773 w 10000"/>
              <a:gd name="connsiteY29" fmla="*/ 307 h 10000"/>
              <a:gd name="connsiteX30" fmla="*/ 8773 w 10000"/>
              <a:gd name="connsiteY30" fmla="*/ 0 h 10000"/>
              <a:gd name="connsiteX31" fmla="*/ 8773 w 10000"/>
              <a:gd name="connsiteY31" fmla="*/ 0 h 10000"/>
              <a:gd name="connsiteX32" fmla="*/ 9020 w 10000"/>
              <a:gd name="connsiteY32" fmla="*/ 0 h 10000"/>
              <a:gd name="connsiteX33" fmla="*/ 9020 w 10000"/>
              <a:gd name="connsiteY33" fmla="*/ 0 h 10000"/>
              <a:gd name="connsiteX34" fmla="*/ 9020 w 10000"/>
              <a:gd name="connsiteY34" fmla="*/ 307 h 10000"/>
              <a:gd name="connsiteX35" fmla="*/ 9506 w 10000"/>
              <a:gd name="connsiteY35" fmla="*/ 3954 h 10000"/>
              <a:gd name="connsiteX36" fmla="*/ 9506 w 10000"/>
              <a:gd name="connsiteY36" fmla="*/ 4867 h 10000"/>
              <a:gd name="connsiteX37" fmla="*/ 9757 w 10000"/>
              <a:gd name="connsiteY37" fmla="*/ 5781 h 10000"/>
              <a:gd name="connsiteX38" fmla="*/ 10000 w 10000"/>
              <a:gd name="connsiteY38" fmla="*/ 6386 h 10000"/>
              <a:gd name="connsiteX39" fmla="*/ 10000 w 10000"/>
              <a:gd name="connsiteY39" fmla="*/ 6955 h 10000"/>
              <a:gd name="connsiteX40" fmla="*/ 10000 w 10000"/>
              <a:gd name="connsiteY40" fmla="*/ 7260 h 10000"/>
              <a:gd name="connsiteX41" fmla="*/ 10000 w 10000"/>
              <a:gd name="connsiteY41" fmla="*/ 7566 h 10000"/>
              <a:gd name="connsiteX42" fmla="*/ 9757 w 10000"/>
              <a:gd name="connsiteY42" fmla="*/ 7566 h 10000"/>
              <a:gd name="connsiteX43" fmla="*/ 9506 w 10000"/>
              <a:gd name="connsiteY43" fmla="*/ 7871 h 10000"/>
              <a:gd name="connsiteX44" fmla="*/ 9264 w 10000"/>
              <a:gd name="connsiteY44" fmla="*/ 8172 h 10000"/>
              <a:gd name="connsiteX45" fmla="*/ 9020 w 10000"/>
              <a:gd name="connsiteY45" fmla="*/ 8482 h 10000"/>
              <a:gd name="connsiteX46" fmla="*/ 8528 w 10000"/>
              <a:gd name="connsiteY46" fmla="*/ 8786 h 10000"/>
              <a:gd name="connsiteX47" fmla="*/ 7547 w 10000"/>
              <a:gd name="connsiteY47" fmla="*/ 9387 h 10000"/>
              <a:gd name="connsiteX48" fmla="*/ 6594 w 10000"/>
              <a:gd name="connsiteY48" fmla="*/ 9697 h 10000"/>
              <a:gd name="connsiteX49" fmla="*/ 5860 w 10000"/>
              <a:gd name="connsiteY49" fmla="*/ 9697 h 10000"/>
              <a:gd name="connsiteX50" fmla="*/ 4874 w 10000"/>
              <a:gd name="connsiteY50" fmla="*/ 10000 h 10000"/>
              <a:gd name="connsiteX51" fmla="*/ 4874 w 10000"/>
              <a:gd name="connsiteY51"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282 w 10000"/>
              <a:gd name="connsiteY24" fmla="*/ 2437 h 10000"/>
              <a:gd name="connsiteX25" fmla="*/ 8528 w 10000"/>
              <a:gd name="connsiteY25" fmla="*/ 1825 h 10000"/>
              <a:gd name="connsiteX26" fmla="*/ 8528 w 10000"/>
              <a:gd name="connsiteY26" fmla="*/ 1218 h 10000"/>
              <a:gd name="connsiteX27" fmla="*/ 8773 w 10000"/>
              <a:gd name="connsiteY27" fmla="*/ 610 h 10000"/>
              <a:gd name="connsiteX28" fmla="*/ 8773 w 10000"/>
              <a:gd name="connsiteY28" fmla="*/ 307 h 10000"/>
              <a:gd name="connsiteX29" fmla="*/ 8773 w 10000"/>
              <a:gd name="connsiteY29" fmla="*/ 0 h 10000"/>
              <a:gd name="connsiteX30" fmla="*/ 8773 w 10000"/>
              <a:gd name="connsiteY30" fmla="*/ 0 h 10000"/>
              <a:gd name="connsiteX31" fmla="*/ 9020 w 10000"/>
              <a:gd name="connsiteY31" fmla="*/ 0 h 10000"/>
              <a:gd name="connsiteX32" fmla="*/ 9020 w 10000"/>
              <a:gd name="connsiteY32" fmla="*/ 0 h 10000"/>
              <a:gd name="connsiteX33" fmla="*/ 9020 w 10000"/>
              <a:gd name="connsiteY33" fmla="*/ 307 h 10000"/>
              <a:gd name="connsiteX34" fmla="*/ 9506 w 10000"/>
              <a:gd name="connsiteY34" fmla="*/ 3954 h 10000"/>
              <a:gd name="connsiteX35" fmla="*/ 9506 w 10000"/>
              <a:gd name="connsiteY35" fmla="*/ 4867 h 10000"/>
              <a:gd name="connsiteX36" fmla="*/ 9757 w 10000"/>
              <a:gd name="connsiteY36" fmla="*/ 5781 h 10000"/>
              <a:gd name="connsiteX37" fmla="*/ 10000 w 10000"/>
              <a:gd name="connsiteY37" fmla="*/ 6386 h 10000"/>
              <a:gd name="connsiteX38" fmla="*/ 10000 w 10000"/>
              <a:gd name="connsiteY38" fmla="*/ 6955 h 10000"/>
              <a:gd name="connsiteX39" fmla="*/ 10000 w 10000"/>
              <a:gd name="connsiteY39" fmla="*/ 7260 h 10000"/>
              <a:gd name="connsiteX40" fmla="*/ 10000 w 10000"/>
              <a:gd name="connsiteY40" fmla="*/ 7566 h 10000"/>
              <a:gd name="connsiteX41" fmla="*/ 9757 w 10000"/>
              <a:gd name="connsiteY41" fmla="*/ 7566 h 10000"/>
              <a:gd name="connsiteX42" fmla="*/ 9506 w 10000"/>
              <a:gd name="connsiteY42" fmla="*/ 7871 h 10000"/>
              <a:gd name="connsiteX43" fmla="*/ 9264 w 10000"/>
              <a:gd name="connsiteY43" fmla="*/ 8172 h 10000"/>
              <a:gd name="connsiteX44" fmla="*/ 9020 w 10000"/>
              <a:gd name="connsiteY44" fmla="*/ 8482 h 10000"/>
              <a:gd name="connsiteX45" fmla="*/ 8528 w 10000"/>
              <a:gd name="connsiteY45" fmla="*/ 8786 h 10000"/>
              <a:gd name="connsiteX46" fmla="*/ 7547 w 10000"/>
              <a:gd name="connsiteY46" fmla="*/ 9387 h 10000"/>
              <a:gd name="connsiteX47" fmla="*/ 6594 w 10000"/>
              <a:gd name="connsiteY47" fmla="*/ 9697 h 10000"/>
              <a:gd name="connsiteX48" fmla="*/ 5860 w 10000"/>
              <a:gd name="connsiteY48" fmla="*/ 9697 h 10000"/>
              <a:gd name="connsiteX49" fmla="*/ 4874 w 10000"/>
              <a:gd name="connsiteY49" fmla="*/ 10000 h 10000"/>
              <a:gd name="connsiteX50" fmla="*/ 4874 w 10000"/>
              <a:gd name="connsiteY50"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528 w 10000"/>
              <a:gd name="connsiteY25" fmla="*/ 1218 h 10000"/>
              <a:gd name="connsiteX26" fmla="*/ 8773 w 10000"/>
              <a:gd name="connsiteY26" fmla="*/ 610 h 10000"/>
              <a:gd name="connsiteX27" fmla="*/ 8773 w 10000"/>
              <a:gd name="connsiteY27" fmla="*/ 307 h 10000"/>
              <a:gd name="connsiteX28" fmla="*/ 8773 w 10000"/>
              <a:gd name="connsiteY28" fmla="*/ 0 h 10000"/>
              <a:gd name="connsiteX29" fmla="*/ 8773 w 10000"/>
              <a:gd name="connsiteY29" fmla="*/ 0 h 10000"/>
              <a:gd name="connsiteX30" fmla="*/ 9020 w 10000"/>
              <a:gd name="connsiteY30" fmla="*/ 0 h 10000"/>
              <a:gd name="connsiteX31" fmla="*/ 9020 w 10000"/>
              <a:gd name="connsiteY31" fmla="*/ 0 h 10000"/>
              <a:gd name="connsiteX32" fmla="*/ 9020 w 10000"/>
              <a:gd name="connsiteY32" fmla="*/ 307 h 10000"/>
              <a:gd name="connsiteX33" fmla="*/ 9506 w 10000"/>
              <a:gd name="connsiteY33" fmla="*/ 3954 h 10000"/>
              <a:gd name="connsiteX34" fmla="*/ 9506 w 10000"/>
              <a:gd name="connsiteY34" fmla="*/ 4867 h 10000"/>
              <a:gd name="connsiteX35" fmla="*/ 9757 w 10000"/>
              <a:gd name="connsiteY35" fmla="*/ 5781 h 10000"/>
              <a:gd name="connsiteX36" fmla="*/ 10000 w 10000"/>
              <a:gd name="connsiteY36" fmla="*/ 6386 h 10000"/>
              <a:gd name="connsiteX37" fmla="*/ 10000 w 10000"/>
              <a:gd name="connsiteY37" fmla="*/ 6955 h 10000"/>
              <a:gd name="connsiteX38" fmla="*/ 10000 w 10000"/>
              <a:gd name="connsiteY38" fmla="*/ 7260 h 10000"/>
              <a:gd name="connsiteX39" fmla="*/ 10000 w 10000"/>
              <a:gd name="connsiteY39" fmla="*/ 7566 h 10000"/>
              <a:gd name="connsiteX40" fmla="*/ 9757 w 10000"/>
              <a:gd name="connsiteY40" fmla="*/ 7566 h 10000"/>
              <a:gd name="connsiteX41" fmla="*/ 9506 w 10000"/>
              <a:gd name="connsiteY41" fmla="*/ 7871 h 10000"/>
              <a:gd name="connsiteX42" fmla="*/ 9264 w 10000"/>
              <a:gd name="connsiteY42" fmla="*/ 8172 h 10000"/>
              <a:gd name="connsiteX43" fmla="*/ 9020 w 10000"/>
              <a:gd name="connsiteY43" fmla="*/ 8482 h 10000"/>
              <a:gd name="connsiteX44" fmla="*/ 8528 w 10000"/>
              <a:gd name="connsiteY44" fmla="*/ 8786 h 10000"/>
              <a:gd name="connsiteX45" fmla="*/ 7547 w 10000"/>
              <a:gd name="connsiteY45" fmla="*/ 9387 h 10000"/>
              <a:gd name="connsiteX46" fmla="*/ 6594 w 10000"/>
              <a:gd name="connsiteY46" fmla="*/ 9697 h 10000"/>
              <a:gd name="connsiteX47" fmla="*/ 5860 w 10000"/>
              <a:gd name="connsiteY47" fmla="*/ 9697 h 10000"/>
              <a:gd name="connsiteX48" fmla="*/ 4874 w 10000"/>
              <a:gd name="connsiteY48" fmla="*/ 10000 h 10000"/>
              <a:gd name="connsiteX49" fmla="*/ 4874 w 10000"/>
              <a:gd name="connsiteY49"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307 h 10000"/>
              <a:gd name="connsiteX27" fmla="*/ 8773 w 10000"/>
              <a:gd name="connsiteY27" fmla="*/ 0 h 10000"/>
              <a:gd name="connsiteX28" fmla="*/ 8773 w 10000"/>
              <a:gd name="connsiteY28" fmla="*/ 0 h 10000"/>
              <a:gd name="connsiteX29" fmla="*/ 9020 w 10000"/>
              <a:gd name="connsiteY29" fmla="*/ 0 h 10000"/>
              <a:gd name="connsiteX30" fmla="*/ 9020 w 10000"/>
              <a:gd name="connsiteY30" fmla="*/ 0 h 10000"/>
              <a:gd name="connsiteX31" fmla="*/ 9020 w 10000"/>
              <a:gd name="connsiteY31" fmla="*/ 307 h 10000"/>
              <a:gd name="connsiteX32" fmla="*/ 9506 w 10000"/>
              <a:gd name="connsiteY32" fmla="*/ 3954 h 10000"/>
              <a:gd name="connsiteX33" fmla="*/ 9506 w 10000"/>
              <a:gd name="connsiteY33" fmla="*/ 4867 h 10000"/>
              <a:gd name="connsiteX34" fmla="*/ 9757 w 10000"/>
              <a:gd name="connsiteY34" fmla="*/ 5781 h 10000"/>
              <a:gd name="connsiteX35" fmla="*/ 10000 w 10000"/>
              <a:gd name="connsiteY35" fmla="*/ 6386 h 10000"/>
              <a:gd name="connsiteX36" fmla="*/ 10000 w 10000"/>
              <a:gd name="connsiteY36" fmla="*/ 6955 h 10000"/>
              <a:gd name="connsiteX37" fmla="*/ 10000 w 10000"/>
              <a:gd name="connsiteY37" fmla="*/ 7260 h 10000"/>
              <a:gd name="connsiteX38" fmla="*/ 10000 w 10000"/>
              <a:gd name="connsiteY38" fmla="*/ 7566 h 10000"/>
              <a:gd name="connsiteX39" fmla="*/ 9757 w 10000"/>
              <a:gd name="connsiteY39" fmla="*/ 7566 h 10000"/>
              <a:gd name="connsiteX40" fmla="*/ 9506 w 10000"/>
              <a:gd name="connsiteY40" fmla="*/ 7871 h 10000"/>
              <a:gd name="connsiteX41" fmla="*/ 9264 w 10000"/>
              <a:gd name="connsiteY41" fmla="*/ 8172 h 10000"/>
              <a:gd name="connsiteX42" fmla="*/ 9020 w 10000"/>
              <a:gd name="connsiteY42" fmla="*/ 8482 h 10000"/>
              <a:gd name="connsiteX43" fmla="*/ 8528 w 10000"/>
              <a:gd name="connsiteY43" fmla="*/ 8786 h 10000"/>
              <a:gd name="connsiteX44" fmla="*/ 7547 w 10000"/>
              <a:gd name="connsiteY44" fmla="*/ 9387 h 10000"/>
              <a:gd name="connsiteX45" fmla="*/ 6594 w 10000"/>
              <a:gd name="connsiteY45" fmla="*/ 9697 h 10000"/>
              <a:gd name="connsiteX46" fmla="*/ 5860 w 10000"/>
              <a:gd name="connsiteY46" fmla="*/ 9697 h 10000"/>
              <a:gd name="connsiteX47" fmla="*/ 4874 w 10000"/>
              <a:gd name="connsiteY47" fmla="*/ 10000 h 10000"/>
              <a:gd name="connsiteX48" fmla="*/ 4874 w 10000"/>
              <a:gd name="connsiteY48"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307 h 10000"/>
              <a:gd name="connsiteX27" fmla="*/ 8773 w 10000"/>
              <a:gd name="connsiteY27" fmla="*/ 0 h 10000"/>
              <a:gd name="connsiteX28" fmla="*/ 8773 w 10000"/>
              <a:gd name="connsiteY28" fmla="*/ 0 h 10000"/>
              <a:gd name="connsiteX29" fmla="*/ 9020 w 10000"/>
              <a:gd name="connsiteY29" fmla="*/ 0 h 10000"/>
              <a:gd name="connsiteX30" fmla="*/ 9020 w 10000"/>
              <a:gd name="connsiteY30" fmla="*/ 0 h 10000"/>
              <a:gd name="connsiteX31" fmla="*/ 9506 w 10000"/>
              <a:gd name="connsiteY31" fmla="*/ 3954 h 10000"/>
              <a:gd name="connsiteX32" fmla="*/ 9506 w 10000"/>
              <a:gd name="connsiteY32" fmla="*/ 4867 h 10000"/>
              <a:gd name="connsiteX33" fmla="*/ 9757 w 10000"/>
              <a:gd name="connsiteY33" fmla="*/ 5781 h 10000"/>
              <a:gd name="connsiteX34" fmla="*/ 10000 w 10000"/>
              <a:gd name="connsiteY34" fmla="*/ 6386 h 10000"/>
              <a:gd name="connsiteX35" fmla="*/ 10000 w 10000"/>
              <a:gd name="connsiteY35" fmla="*/ 6955 h 10000"/>
              <a:gd name="connsiteX36" fmla="*/ 10000 w 10000"/>
              <a:gd name="connsiteY36" fmla="*/ 7260 h 10000"/>
              <a:gd name="connsiteX37" fmla="*/ 10000 w 10000"/>
              <a:gd name="connsiteY37" fmla="*/ 7566 h 10000"/>
              <a:gd name="connsiteX38" fmla="*/ 9757 w 10000"/>
              <a:gd name="connsiteY38" fmla="*/ 7566 h 10000"/>
              <a:gd name="connsiteX39" fmla="*/ 9506 w 10000"/>
              <a:gd name="connsiteY39" fmla="*/ 7871 h 10000"/>
              <a:gd name="connsiteX40" fmla="*/ 9264 w 10000"/>
              <a:gd name="connsiteY40" fmla="*/ 8172 h 10000"/>
              <a:gd name="connsiteX41" fmla="*/ 9020 w 10000"/>
              <a:gd name="connsiteY41" fmla="*/ 8482 h 10000"/>
              <a:gd name="connsiteX42" fmla="*/ 8528 w 10000"/>
              <a:gd name="connsiteY42" fmla="*/ 8786 h 10000"/>
              <a:gd name="connsiteX43" fmla="*/ 7547 w 10000"/>
              <a:gd name="connsiteY43" fmla="*/ 9387 h 10000"/>
              <a:gd name="connsiteX44" fmla="*/ 6594 w 10000"/>
              <a:gd name="connsiteY44" fmla="*/ 9697 h 10000"/>
              <a:gd name="connsiteX45" fmla="*/ 5860 w 10000"/>
              <a:gd name="connsiteY45" fmla="*/ 9697 h 10000"/>
              <a:gd name="connsiteX46" fmla="*/ 4874 w 10000"/>
              <a:gd name="connsiteY46" fmla="*/ 10000 h 10000"/>
              <a:gd name="connsiteX47" fmla="*/ 4874 w 10000"/>
              <a:gd name="connsiteY47"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307 h 10000"/>
              <a:gd name="connsiteX27" fmla="*/ 8773 w 10000"/>
              <a:gd name="connsiteY27" fmla="*/ 0 h 10000"/>
              <a:gd name="connsiteX28" fmla="*/ 8773 w 10000"/>
              <a:gd name="connsiteY28" fmla="*/ 0 h 10000"/>
              <a:gd name="connsiteX29" fmla="*/ 9020 w 10000"/>
              <a:gd name="connsiteY29" fmla="*/ 0 h 10000"/>
              <a:gd name="connsiteX30" fmla="*/ 9506 w 10000"/>
              <a:gd name="connsiteY30" fmla="*/ 3954 h 10000"/>
              <a:gd name="connsiteX31" fmla="*/ 9506 w 10000"/>
              <a:gd name="connsiteY31" fmla="*/ 4867 h 10000"/>
              <a:gd name="connsiteX32" fmla="*/ 9757 w 10000"/>
              <a:gd name="connsiteY32" fmla="*/ 5781 h 10000"/>
              <a:gd name="connsiteX33" fmla="*/ 10000 w 10000"/>
              <a:gd name="connsiteY33" fmla="*/ 6386 h 10000"/>
              <a:gd name="connsiteX34" fmla="*/ 10000 w 10000"/>
              <a:gd name="connsiteY34" fmla="*/ 6955 h 10000"/>
              <a:gd name="connsiteX35" fmla="*/ 10000 w 10000"/>
              <a:gd name="connsiteY35" fmla="*/ 7260 h 10000"/>
              <a:gd name="connsiteX36" fmla="*/ 10000 w 10000"/>
              <a:gd name="connsiteY36" fmla="*/ 7566 h 10000"/>
              <a:gd name="connsiteX37" fmla="*/ 9757 w 10000"/>
              <a:gd name="connsiteY37" fmla="*/ 7566 h 10000"/>
              <a:gd name="connsiteX38" fmla="*/ 9506 w 10000"/>
              <a:gd name="connsiteY38" fmla="*/ 7871 h 10000"/>
              <a:gd name="connsiteX39" fmla="*/ 9264 w 10000"/>
              <a:gd name="connsiteY39" fmla="*/ 8172 h 10000"/>
              <a:gd name="connsiteX40" fmla="*/ 9020 w 10000"/>
              <a:gd name="connsiteY40" fmla="*/ 8482 h 10000"/>
              <a:gd name="connsiteX41" fmla="*/ 8528 w 10000"/>
              <a:gd name="connsiteY41" fmla="*/ 8786 h 10000"/>
              <a:gd name="connsiteX42" fmla="*/ 7547 w 10000"/>
              <a:gd name="connsiteY42" fmla="*/ 9387 h 10000"/>
              <a:gd name="connsiteX43" fmla="*/ 6594 w 10000"/>
              <a:gd name="connsiteY43" fmla="*/ 9697 h 10000"/>
              <a:gd name="connsiteX44" fmla="*/ 5860 w 10000"/>
              <a:gd name="connsiteY44" fmla="*/ 9697 h 10000"/>
              <a:gd name="connsiteX45" fmla="*/ 4874 w 10000"/>
              <a:gd name="connsiteY45" fmla="*/ 10000 h 10000"/>
              <a:gd name="connsiteX46" fmla="*/ 4874 w 10000"/>
              <a:gd name="connsiteY46"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0 h 10000"/>
              <a:gd name="connsiteX27" fmla="*/ 8773 w 10000"/>
              <a:gd name="connsiteY27" fmla="*/ 0 h 10000"/>
              <a:gd name="connsiteX28" fmla="*/ 9020 w 10000"/>
              <a:gd name="connsiteY28" fmla="*/ 0 h 10000"/>
              <a:gd name="connsiteX29" fmla="*/ 9506 w 10000"/>
              <a:gd name="connsiteY29" fmla="*/ 3954 h 10000"/>
              <a:gd name="connsiteX30" fmla="*/ 9506 w 10000"/>
              <a:gd name="connsiteY30" fmla="*/ 4867 h 10000"/>
              <a:gd name="connsiteX31" fmla="*/ 9757 w 10000"/>
              <a:gd name="connsiteY31" fmla="*/ 5781 h 10000"/>
              <a:gd name="connsiteX32" fmla="*/ 10000 w 10000"/>
              <a:gd name="connsiteY32" fmla="*/ 6386 h 10000"/>
              <a:gd name="connsiteX33" fmla="*/ 10000 w 10000"/>
              <a:gd name="connsiteY33" fmla="*/ 6955 h 10000"/>
              <a:gd name="connsiteX34" fmla="*/ 10000 w 10000"/>
              <a:gd name="connsiteY34" fmla="*/ 7260 h 10000"/>
              <a:gd name="connsiteX35" fmla="*/ 10000 w 10000"/>
              <a:gd name="connsiteY35" fmla="*/ 7566 h 10000"/>
              <a:gd name="connsiteX36" fmla="*/ 9757 w 10000"/>
              <a:gd name="connsiteY36" fmla="*/ 7566 h 10000"/>
              <a:gd name="connsiteX37" fmla="*/ 9506 w 10000"/>
              <a:gd name="connsiteY37" fmla="*/ 7871 h 10000"/>
              <a:gd name="connsiteX38" fmla="*/ 9264 w 10000"/>
              <a:gd name="connsiteY38" fmla="*/ 8172 h 10000"/>
              <a:gd name="connsiteX39" fmla="*/ 9020 w 10000"/>
              <a:gd name="connsiteY39" fmla="*/ 8482 h 10000"/>
              <a:gd name="connsiteX40" fmla="*/ 8528 w 10000"/>
              <a:gd name="connsiteY40" fmla="*/ 8786 h 10000"/>
              <a:gd name="connsiteX41" fmla="*/ 7547 w 10000"/>
              <a:gd name="connsiteY41" fmla="*/ 9387 h 10000"/>
              <a:gd name="connsiteX42" fmla="*/ 6594 w 10000"/>
              <a:gd name="connsiteY42" fmla="*/ 9697 h 10000"/>
              <a:gd name="connsiteX43" fmla="*/ 5860 w 10000"/>
              <a:gd name="connsiteY43" fmla="*/ 9697 h 10000"/>
              <a:gd name="connsiteX44" fmla="*/ 4874 w 10000"/>
              <a:gd name="connsiteY44" fmla="*/ 10000 h 10000"/>
              <a:gd name="connsiteX45" fmla="*/ 4874 w 10000"/>
              <a:gd name="connsiteY45"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610 h 10000"/>
              <a:gd name="connsiteX26" fmla="*/ 8773 w 10000"/>
              <a:gd name="connsiteY26" fmla="*/ 0 h 10000"/>
              <a:gd name="connsiteX27" fmla="*/ 8773 w 10000"/>
              <a:gd name="connsiteY27" fmla="*/ 0 h 10000"/>
              <a:gd name="connsiteX28" fmla="*/ 9506 w 10000"/>
              <a:gd name="connsiteY28" fmla="*/ 3954 h 10000"/>
              <a:gd name="connsiteX29" fmla="*/ 9506 w 10000"/>
              <a:gd name="connsiteY29" fmla="*/ 4867 h 10000"/>
              <a:gd name="connsiteX30" fmla="*/ 9757 w 10000"/>
              <a:gd name="connsiteY30" fmla="*/ 5781 h 10000"/>
              <a:gd name="connsiteX31" fmla="*/ 10000 w 10000"/>
              <a:gd name="connsiteY31" fmla="*/ 6386 h 10000"/>
              <a:gd name="connsiteX32" fmla="*/ 10000 w 10000"/>
              <a:gd name="connsiteY32" fmla="*/ 6955 h 10000"/>
              <a:gd name="connsiteX33" fmla="*/ 10000 w 10000"/>
              <a:gd name="connsiteY33" fmla="*/ 7260 h 10000"/>
              <a:gd name="connsiteX34" fmla="*/ 10000 w 10000"/>
              <a:gd name="connsiteY34" fmla="*/ 7566 h 10000"/>
              <a:gd name="connsiteX35" fmla="*/ 9757 w 10000"/>
              <a:gd name="connsiteY35" fmla="*/ 7566 h 10000"/>
              <a:gd name="connsiteX36" fmla="*/ 9506 w 10000"/>
              <a:gd name="connsiteY36" fmla="*/ 7871 h 10000"/>
              <a:gd name="connsiteX37" fmla="*/ 9264 w 10000"/>
              <a:gd name="connsiteY37" fmla="*/ 8172 h 10000"/>
              <a:gd name="connsiteX38" fmla="*/ 9020 w 10000"/>
              <a:gd name="connsiteY38" fmla="*/ 8482 h 10000"/>
              <a:gd name="connsiteX39" fmla="*/ 8528 w 10000"/>
              <a:gd name="connsiteY39" fmla="*/ 8786 h 10000"/>
              <a:gd name="connsiteX40" fmla="*/ 7547 w 10000"/>
              <a:gd name="connsiteY40" fmla="*/ 9387 h 10000"/>
              <a:gd name="connsiteX41" fmla="*/ 6594 w 10000"/>
              <a:gd name="connsiteY41" fmla="*/ 9697 h 10000"/>
              <a:gd name="connsiteX42" fmla="*/ 5860 w 10000"/>
              <a:gd name="connsiteY42" fmla="*/ 9697 h 10000"/>
              <a:gd name="connsiteX43" fmla="*/ 4874 w 10000"/>
              <a:gd name="connsiteY43" fmla="*/ 10000 h 10000"/>
              <a:gd name="connsiteX44" fmla="*/ 4874 w 10000"/>
              <a:gd name="connsiteY44"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0 h 10000"/>
              <a:gd name="connsiteX26" fmla="*/ 8773 w 10000"/>
              <a:gd name="connsiteY26" fmla="*/ 0 h 10000"/>
              <a:gd name="connsiteX27" fmla="*/ 9506 w 10000"/>
              <a:gd name="connsiteY27" fmla="*/ 3954 h 10000"/>
              <a:gd name="connsiteX28" fmla="*/ 9506 w 10000"/>
              <a:gd name="connsiteY28" fmla="*/ 4867 h 10000"/>
              <a:gd name="connsiteX29" fmla="*/ 9757 w 10000"/>
              <a:gd name="connsiteY29" fmla="*/ 5781 h 10000"/>
              <a:gd name="connsiteX30" fmla="*/ 10000 w 10000"/>
              <a:gd name="connsiteY30" fmla="*/ 6386 h 10000"/>
              <a:gd name="connsiteX31" fmla="*/ 10000 w 10000"/>
              <a:gd name="connsiteY31" fmla="*/ 6955 h 10000"/>
              <a:gd name="connsiteX32" fmla="*/ 10000 w 10000"/>
              <a:gd name="connsiteY32" fmla="*/ 7260 h 10000"/>
              <a:gd name="connsiteX33" fmla="*/ 10000 w 10000"/>
              <a:gd name="connsiteY33" fmla="*/ 7566 h 10000"/>
              <a:gd name="connsiteX34" fmla="*/ 9757 w 10000"/>
              <a:gd name="connsiteY34" fmla="*/ 7566 h 10000"/>
              <a:gd name="connsiteX35" fmla="*/ 9506 w 10000"/>
              <a:gd name="connsiteY35" fmla="*/ 7871 h 10000"/>
              <a:gd name="connsiteX36" fmla="*/ 9264 w 10000"/>
              <a:gd name="connsiteY36" fmla="*/ 8172 h 10000"/>
              <a:gd name="connsiteX37" fmla="*/ 9020 w 10000"/>
              <a:gd name="connsiteY37" fmla="*/ 8482 h 10000"/>
              <a:gd name="connsiteX38" fmla="*/ 8528 w 10000"/>
              <a:gd name="connsiteY38" fmla="*/ 8786 h 10000"/>
              <a:gd name="connsiteX39" fmla="*/ 7547 w 10000"/>
              <a:gd name="connsiteY39" fmla="*/ 9387 h 10000"/>
              <a:gd name="connsiteX40" fmla="*/ 6594 w 10000"/>
              <a:gd name="connsiteY40" fmla="*/ 9697 h 10000"/>
              <a:gd name="connsiteX41" fmla="*/ 5860 w 10000"/>
              <a:gd name="connsiteY41" fmla="*/ 9697 h 10000"/>
              <a:gd name="connsiteX42" fmla="*/ 4874 w 10000"/>
              <a:gd name="connsiteY42" fmla="*/ 10000 h 10000"/>
              <a:gd name="connsiteX43" fmla="*/ 4874 w 10000"/>
              <a:gd name="connsiteY43"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697 h 10000"/>
              <a:gd name="connsiteX4" fmla="*/ 1933 w 10000"/>
              <a:gd name="connsiteY4" fmla="*/ 9387 h 10000"/>
              <a:gd name="connsiteX5" fmla="*/ 1222 w 10000"/>
              <a:gd name="connsiteY5" fmla="*/ 9086 h 10000"/>
              <a:gd name="connsiteX6" fmla="*/ 736 w 10000"/>
              <a:gd name="connsiteY6" fmla="*/ 8482 h 10000"/>
              <a:gd name="connsiteX7" fmla="*/ 246 w 10000"/>
              <a:gd name="connsiteY7" fmla="*/ 8172 h 10000"/>
              <a:gd name="connsiteX8" fmla="*/ 0 w 10000"/>
              <a:gd name="connsiteY8" fmla="*/ 7260 h 10000"/>
              <a:gd name="connsiteX9" fmla="*/ 1222 w 10000"/>
              <a:gd name="connsiteY9" fmla="*/ 6386 h 10000"/>
              <a:gd name="connsiteX10" fmla="*/ 2174 w 10000"/>
              <a:gd name="connsiteY10" fmla="*/ 6955 h 10000"/>
              <a:gd name="connsiteX11" fmla="*/ 2667 w 10000"/>
              <a:gd name="connsiteY11" fmla="*/ 7260 h 10000"/>
              <a:gd name="connsiteX12" fmla="*/ 3155 w 10000"/>
              <a:gd name="connsiteY12" fmla="*/ 7260 h 10000"/>
              <a:gd name="connsiteX13" fmla="*/ 3653 w 10000"/>
              <a:gd name="connsiteY13" fmla="*/ 7566 h 10000"/>
              <a:gd name="connsiteX14" fmla="*/ 4385 w 10000"/>
              <a:gd name="connsiteY14" fmla="*/ 7566 h 10000"/>
              <a:gd name="connsiteX15" fmla="*/ 4874 w 10000"/>
              <a:gd name="connsiteY15" fmla="*/ 7260 h 10000"/>
              <a:gd name="connsiteX16" fmla="*/ 5613 w 10000"/>
              <a:gd name="connsiteY16" fmla="*/ 7260 h 10000"/>
              <a:gd name="connsiteX17" fmla="*/ 6348 w 10000"/>
              <a:gd name="connsiteY17" fmla="*/ 6955 h 10000"/>
              <a:gd name="connsiteX18" fmla="*/ 6839 w 10000"/>
              <a:gd name="connsiteY18" fmla="*/ 6955 h 10000"/>
              <a:gd name="connsiteX19" fmla="*/ 7327 w 10000"/>
              <a:gd name="connsiteY19" fmla="*/ 6386 h 10000"/>
              <a:gd name="connsiteX20" fmla="*/ 7547 w 10000"/>
              <a:gd name="connsiteY20" fmla="*/ 6083 h 10000"/>
              <a:gd name="connsiteX21" fmla="*/ 7789 w 10000"/>
              <a:gd name="connsiteY21" fmla="*/ 5474 h 10000"/>
              <a:gd name="connsiteX22" fmla="*/ 8035 w 10000"/>
              <a:gd name="connsiteY22" fmla="*/ 4867 h 10000"/>
              <a:gd name="connsiteX23" fmla="*/ 8282 w 10000"/>
              <a:gd name="connsiteY23" fmla="*/ 3652 h 10000"/>
              <a:gd name="connsiteX24" fmla="*/ 8528 w 10000"/>
              <a:gd name="connsiteY24" fmla="*/ 1825 h 10000"/>
              <a:gd name="connsiteX25" fmla="*/ 8773 w 10000"/>
              <a:gd name="connsiteY25" fmla="*/ 0 h 10000"/>
              <a:gd name="connsiteX26" fmla="*/ 9506 w 10000"/>
              <a:gd name="connsiteY26" fmla="*/ 3954 h 10000"/>
              <a:gd name="connsiteX27" fmla="*/ 9506 w 10000"/>
              <a:gd name="connsiteY27" fmla="*/ 4867 h 10000"/>
              <a:gd name="connsiteX28" fmla="*/ 9757 w 10000"/>
              <a:gd name="connsiteY28" fmla="*/ 5781 h 10000"/>
              <a:gd name="connsiteX29" fmla="*/ 10000 w 10000"/>
              <a:gd name="connsiteY29" fmla="*/ 6386 h 10000"/>
              <a:gd name="connsiteX30" fmla="*/ 10000 w 10000"/>
              <a:gd name="connsiteY30" fmla="*/ 6955 h 10000"/>
              <a:gd name="connsiteX31" fmla="*/ 10000 w 10000"/>
              <a:gd name="connsiteY31" fmla="*/ 7260 h 10000"/>
              <a:gd name="connsiteX32" fmla="*/ 10000 w 10000"/>
              <a:gd name="connsiteY32" fmla="*/ 7566 h 10000"/>
              <a:gd name="connsiteX33" fmla="*/ 9757 w 10000"/>
              <a:gd name="connsiteY33" fmla="*/ 7566 h 10000"/>
              <a:gd name="connsiteX34" fmla="*/ 9506 w 10000"/>
              <a:gd name="connsiteY34" fmla="*/ 7871 h 10000"/>
              <a:gd name="connsiteX35" fmla="*/ 9264 w 10000"/>
              <a:gd name="connsiteY35" fmla="*/ 8172 h 10000"/>
              <a:gd name="connsiteX36" fmla="*/ 9020 w 10000"/>
              <a:gd name="connsiteY36" fmla="*/ 8482 h 10000"/>
              <a:gd name="connsiteX37" fmla="*/ 8528 w 10000"/>
              <a:gd name="connsiteY37" fmla="*/ 8786 h 10000"/>
              <a:gd name="connsiteX38" fmla="*/ 7547 w 10000"/>
              <a:gd name="connsiteY38" fmla="*/ 9387 h 10000"/>
              <a:gd name="connsiteX39" fmla="*/ 6594 w 10000"/>
              <a:gd name="connsiteY39" fmla="*/ 9697 h 10000"/>
              <a:gd name="connsiteX40" fmla="*/ 5860 w 10000"/>
              <a:gd name="connsiteY40" fmla="*/ 9697 h 10000"/>
              <a:gd name="connsiteX41" fmla="*/ 4874 w 10000"/>
              <a:gd name="connsiteY41" fmla="*/ 10000 h 10000"/>
              <a:gd name="connsiteX42" fmla="*/ 4874 w 10000"/>
              <a:gd name="connsiteY42" fmla="*/ 10000 h 10000"/>
              <a:gd name="connsiteX0" fmla="*/ 4874 w 10000"/>
              <a:gd name="connsiteY0" fmla="*/ 8225 h 8225"/>
              <a:gd name="connsiteX1" fmla="*/ 4142 w 10000"/>
              <a:gd name="connsiteY1" fmla="*/ 8225 h 8225"/>
              <a:gd name="connsiteX2" fmla="*/ 3401 w 10000"/>
              <a:gd name="connsiteY2" fmla="*/ 8225 h 8225"/>
              <a:gd name="connsiteX3" fmla="*/ 2667 w 10000"/>
              <a:gd name="connsiteY3" fmla="*/ 7922 h 8225"/>
              <a:gd name="connsiteX4" fmla="*/ 1933 w 10000"/>
              <a:gd name="connsiteY4" fmla="*/ 7612 h 8225"/>
              <a:gd name="connsiteX5" fmla="*/ 1222 w 10000"/>
              <a:gd name="connsiteY5" fmla="*/ 7311 h 8225"/>
              <a:gd name="connsiteX6" fmla="*/ 736 w 10000"/>
              <a:gd name="connsiteY6" fmla="*/ 6707 h 8225"/>
              <a:gd name="connsiteX7" fmla="*/ 246 w 10000"/>
              <a:gd name="connsiteY7" fmla="*/ 6397 h 8225"/>
              <a:gd name="connsiteX8" fmla="*/ 0 w 10000"/>
              <a:gd name="connsiteY8" fmla="*/ 5485 h 8225"/>
              <a:gd name="connsiteX9" fmla="*/ 1222 w 10000"/>
              <a:gd name="connsiteY9" fmla="*/ 4611 h 8225"/>
              <a:gd name="connsiteX10" fmla="*/ 2174 w 10000"/>
              <a:gd name="connsiteY10" fmla="*/ 5180 h 8225"/>
              <a:gd name="connsiteX11" fmla="*/ 2667 w 10000"/>
              <a:gd name="connsiteY11" fmla="*/ 5485 h 8225"/>
              <a:gd name="connsiteX12" fmla="*/ 3155 w 10000"/>
              <a:gd name="connsiteY12" fmla="*/ 5485 h 8225"/>
              <a:gd name="connsiteX13" fmla="*/ 3653 w 10000"/>
              <a:gd name="connsiteY13" fmla="*/ 5791 h 8225"/>
              <a:gd name="connsiteX14" fmla="*/ 4385 w 10000"/>
              <a:gd name="connsiteY14" fmla="*/ 5791 h 8225"/>
              <a:gd name="connsiteX15" fmla="*/ 4874 w 10000"/>
              <a:gd name="connsiteY15" fmla="*/ 5485 h 8225"/>
              <a:gd name="connsiteX16" fmla="*/ 5613 w 10000"/>
              <a:gd name="connsiteY16" fmla="*/ 5485 h 8225"/>
              <a:gd name="connsiteX17" fmla="*/ 6348 w 10000"/>
              <a:gd name="connsiteY17" fmla="*/ 5180 h 8225"/>
              <a:gd name="connsiteX18" fmla="*/ 6839 w 10000"/>
              <a:gd name="connsiteY18" fmla="*/ 5180 h 8225"/>
              <a:gd name="connsiteX19" fmla="*/ 7327 w 10000"/>
              <a:gd name="connsiteY19" fmla="*/ 4611 h 8225"/>
              <a:gd name="connsiteX20" fmla="*/ 7547 w 10000"/>
              <a:gd name="connsiteY20" fmla="*/ 4308 h 8225"/>
              <a:gd name="connsiteX21" fmla="*/ 7789 w 10000"/>
              <a:gd name="connsiteY21" fmla="*/ 3699 h 8225"/>
              <a:gd name="connsiteX22" fmla="*/ 8035 w 10000"/>
              <a:gd name="connsiteY22" fmla="*/ 3092 h 8225"/>
              <a:gd name="connsiteX23" fmla="*/ 8282 w 10000"/>
              <a:gd name="connsiteY23" fmla="*/ 1877 h 8225"/>
              <a:gd name="connsiteX24" fmla="*/ 8528 w 10000"/>
              <a:gd name="connsiteY24" fmla="*/ 50 h 8225"/>
              <a:gd name="connsiteX25" fmla="*/ 9506 w 10000"/>
              <a:gd name="connsiteY25" fmla="*/ 2179 h 8225"/>
              <a:gd name="connsiteX26" fmla="*/ 9506 w 10000"/>
              <a:gd name="connsiteY26" fmla="*/ 3092 h 8225"/>
              <a:gd name="connsiteX27" fmla="*/ 9757 w 10000"/>
              <a:gd name="connsiteY27" fmla="*/ 4006 h 8225"/>
              <a:gd name="connsiteX28" fmla="*/ 10000 w 10000"/>
              <a:gd name="connsiteY28" fmla="*/ 4611 h 8225"/>
              <a:gd name="connsiteX29" fmla="*/ 10000 w 10000"/>
              <a:gd name="connsiteY29" fmla="*/ 5180 h 8225"/>
              <a:gd name="connsiteX30" fmla="*/ 10000 w 10000"/>
              <a:gd name="connsiteY30" fmla="*/ 5485 h 8225"/>
              <a:gd name="connsiteX31" fmla="*/ 10000 w 10000"/>
              <a:gd name="connsiteY31" fmla="*/ 5791 h 8225"/>
              <a:gd name="connsiteX32" fmla="*/ 9757 w 10000"/>
              <a:gd name="connsiteY32" fmla="*/ 5791 h 8225"/>
              <a:gd name="connsiteX33" fmla="*/ 9506 w 10000"/>
              <a:gd name="connsiteY33" fmla="*/ 6096 h 8225"/>
              <a:gd name="connsiteX34" fmla="*/ 9264 w 10000"/>
              <a:gd name="connsiteY34" fmla="*/ 6397 h 8225"/>
              <a:gd name="connsiteX35" fmla="*/ 9020 w 10000"/>
              <a:gd name="connsiteY35" fmla="*/ 6707 h 8225"/>
              <a:gd name="connsiteX36" fmla="*/ 8528 w 10000"/>
              <a:gd name="connsiteY36" fmla="*/ 7011 h 8225"/>
              <a:gd name="connsiteX37" fmla="*/ 7547 w 10000"/>
              <a:gd name="connsiteY37" fmla="*/ 7612 h 8225"/>
              <a:gd name="connsiteX38" fmla="*/ 6594 w 10000"/>
              <a:gd name="connsiteY38" fmla="*/ 7922 h 8225"/>
              <a:gd name="connsiteX39" fmla="*/ 5860 w 10000"/>
              <a:gd name="connsiteY39" fmla="*/ 7922 h 8225"/>
              <a:gd name="connsiteX40" fmla="*/ 4874 w 10000"/>
              <a:gd name="connsiteY40" fmla="*/ 8225 h 8225"/>
              <a:gd name="connsiteX41" fmla="*/ 4874 w 10000"/>
              <a:gd name="connsiteY41" fmla="*/ 8225 h 8225"/>
              <a:gd name="connsiteX0" fmla="*/ 4874 w 10000"/>
              <a:gd name="connsiteY0" fmla="*/ 7903 h 7903"/>
              <a:gd name="connsiteX1" fmla="*/ 4142 w 10000"/>
              <a:gd name="connsiteY1" fmla="*/ 7903 h 7903"/>
              <a:gd name="connsiteX2" fmla="*/ 3401 w 10000"/>
              <a:gd name="connsiteY2" fmla="*/ 7903 h 7903"/>
              <a:gd name="connsiteX3" fmla="*/ 2667 w 10000"/>
              <a:gd name="connsiteY3" fmla="*/ 7535 h 7903"/>
              <a:gd name="connsiteX4" fmla="*/ 1933 w 10000"/>
              <a:gd name="connsiteY4" fmla="*/ 7158 h 7903"/>
              <a:gd name="connsiteX5" fmla="*/ 1222 w 10000"/>
              <a:gd name="connsiteY5" fmla="*/ 6792 h 7903"/>
              <a:gd name="connsiteX6" fmla="*/ 736 w 10000"/>
              <a:gd name="connsiteY6" fmla="*/ 6057 h 7903"/>
              <a:gd name="connsiteX7" fmla="*/ 246 w 10000"/>
              <a:gd name="connsiteY7" fmla="*/ 5681 h 7903"/>
              <a:gd name="connsiteX8" fmla="*/ 0 w 10000"/>
              <a:gd name="connsiteY8" fmla="*/ 4572 h 7903"/>
              <a:gd name="connsiteX9" fmla="*/ 1222 w 10000"/>
              <a:gd name="connsiteY9" fmla="*/ 3509 h 7903"/>
              <a:gd name="connsiteX10" fmla="*/ 2174 w 10000"/>
              <a:gd name="connsiteY10" fmla="*/ 4201 h 7903"/>
              <a:gd name="connsiteX11" fmla="*/ 2667 w 10000"/>
              <a:gd name="connsiteY11" fmla="*/ 4572 h 7903"/>
              <a:gd name="connsiteX12" fmla="*/ 3155 w 10000"/>
              <a:gd name="connsiteY12" fmla="*/ 4572 h 7903"/>
              <a:gd name="connsiteX13" fmla="*/ 3653 w 10000"/>
              <a:gd name="connsiteY13" fmla="*/ 4944 h 7903"/>
              <a:gd name="connsiteX14" fmla="*/ 4385 w 10000"/>
              <a:gd name="connsiteY14" fmla="*/ 4944 h 7903"/>
              <a:gd name="connsiteX15" fmla="*/ 4874 w 10000"/>
              <a:gd name="connsiteY15" fmla="*/ 4572 h 7903"/>
              <a:gd name="connsiteX16" fmla="*/ 5613 w 10000"/>
              <a:gd name="connsiteY16" fmla="*/ 4572 h 7903"/>
              <a:gd name="connsiteX17" fmla="*/ 6348 w 10000"/>
              <a:gd name="connsiteY17" fmla="*/ 4201 h 7903"/>
              <a:gd name="connsiteX18" fmla="*/ 6839 w 10000"/>
              <a:gd name="connsiteY18" fmla="*/ 4201 h 7903"/>
              <a:gd name="connsiteX19" fmla="*/ 7327 w 10000"/>
              <a:gd name="connsiteY19" fmla="*/ 3509 h 7903"/>
              <a:gd name="connsiteX20" fmla="*/ 7547 w 10000"/>
              <a:gd name="connsiteY20" fmla="*/ 3141 h 7903"/>
              <a:gd name="connsiteX21" fmla="*/ 7789 w 10000"/>
              <a:gd name="connsiteY21" fmla="*/ 2400 h 7903"/>
              <a:gd name="connsiteX22" fmla="*/ 8035 w 10000"/>
              <a:gd name="connsiteY22" fmla="*/ 1662 h 7903"/>
              <a:gd name="connsiteX23" fmla="*/ 8282 w 10000"/>
              <a:gd name="connsiteY23" fmla="*/ 185 h 7903"/>
              <a:gd name="connsiteX24" fmla="*/ 9506 w 10000"/>
              <a:gd name="connsiteY24" fmla="*/ 552 h 7903"/>
              <a:gd name="connsiteX25" fmla="*/ 9506 w 10000"/>
              <a:gd name="connsiteY25" fmla="*/ 1662 h 7903"/>
              <a:gd name="connsiteX26" fmla="*/ 9757 w 10000"/>
              <a:gd name="connsiteY26" fmla="*/ 2774 h 7903"/>
              <a:gd name="connsiteX27" fmla="*/ 10000 w 10000"/>
              <a:gd name="connsiteY27" fmla="*/ 3509 h 7903"/>
              <a:gd name="connsiteX28" fmla="*/ 10000 w 10000"/>
              <a:gd name="connsiteY28" fmla="*/ 4201 h 7903"/>
              <a:gd name="connsiteX29" fmla="*/ 10000 w 10000"/>
              <a:gd name="connsiteY29" fmla="*/ 4572 h 7903"/>
              <a:gd name="connsiteX30" fmla="*/ 10000 w 10000"/>
              <a:gd name="connsiteY30" fmla="*/ 4944 h 7903"/>
              <a:gd name="connsiteX31" fmla="*/ 9757 w 10000"/>
              <a:gd name="connsiteY31" fmla="*/ 4944 h 7903"/>
              <a:gd name="connsiteX32" fmla="*/ 9506 w 10000"/>
              <a:gd name="connsiteY32" fmla="*/ 5315 h 7903"/>
              <a:gd name="connsiteX33" fmla="*/ 9264 w 10000"/>
              <a:gd name="connsiteY33" fmla="*/ 5681 h 7903"/>
              <a:gd name="connsiteX34" fmla="*/ 9020 w 10000"/>
              <a:gd name="connsiteY34" fmla="*/ 6057 h 7903"/>
              <a:gd name="connsiteX35" fmla="*/ 8528 w 10000"/>
              <a:gd name="connsiteY35" fmla="*/ 6427 h 7903"/>
              <a:gd name="connsiteX36" fmla="*/ 7547 w 10000"/>
              <a:gd name="connsiteY36" fmla="*/ 7158 h 7903"/>
              <a:gd name="connsiteX37" fmla="*/ 6594 w 10000"/>
              <a:gd name="connsiteY37" fmla="*/ 7535 h 7903"/>
              <a:gd name="connsiteX38" fmla="*/ 5860 w 10000"/>
              <a:gd name="connsiteY38" fmla="*/ 7535 h 7903"/>
              <a:gd name="connsiteX39" fmla="*/ 4874 w 10000"/>
              <a:gd name="connsiteY39" fmla="*/ 7903 h 7903"/>
              <a:gd name="connsiteX40" fmla="*/ 4874 w 10000"/>
              <a:gd name="connsiteY40" fmla="*/ 7903 h 7903"/>
              <a:gd name="connsiteX0" fmla="*/ 4874 w 10000"/>
              <a:gd name="connsiteY0" fmla="*/ 9302 h 9302"/>
              <a:gd name="connsiteX1" fmla="*/ 4142 w 10000"/>
              <a:gd name="connsiteY1" fmla="*/ 9302 h 9302"/>
              <a:gd name="connsiteX2" fmla="*/ 3401 w 10000"/>
              <a:gd name="connsiteY2" fmla="*/ 9302 h 9302"/>
              <a:gd name="connsiteX3" fmla="*/ 2667 w 10000"/>
              <a:gd name="connsiteY3" fmla="*/ 8836 h 9302"/>
              <a:gd name="connsiteX4" fmla="*/ 1933 w 10000"/>
              <a:gd name="connsiteY4" fmla="*/ 8359 h 9302"/>
              <a:gd name="connsiteX5" fmla="*/ 1222 w 10000"/>
              <a:gd name="connsiteY5" fmla="*/ 7896 h 9302"/>
              <a:gd name="connsiteX6" fmla="*/ 736 w 10000"/>
              <a:gd name="connsiteY6" fmla="*/ 6966 h 9302"/>
              <a:gd name="connsiteX7" fmla="*/ 246 w 10000"/>
              <a:gd name="connsiteY7" fmla="*/ 6490 h 9302"/>
              <a:gd name="connsiteX8" fmla="*/ 0 w 10000"/>
              <a:gd name="connsiteY8" fmla="*/ 5087 h 9302"/>
              <a:gd name="connsiteX9" fmla="*/ 1222 w 10000"/>
              <a:gd name="connsiteY9" fmla="*/ 3742 h 9302"/>
              <a:gd name="connsiteX10" fmla="*/ 2174 w 10000"/>
              <a:gd name="connsiteY10" fmla="*/ 4618 h 9302"/>
              <a:gd name="connsiteX11" fmla="*/ 2667 w 10000"/>
              <a:gd name="connsiteY11" fmla="*/ 5087 h 9302"/>
              <a:gd name="connsiteX12" fmla="*/ 3155 w 10000"/>
              <a:gd name="connsiteY12" fmla="*/ 5087 h 9302"/>
              <a:gd name="connsiteX13" fmla="*/ 3653 w 10000"/>
              <a:gd name="connsiteY13" fmla="*/ 5558 h 9302"/>
              <a:gd name="connsiteX14" fmla="*/ 4385 w 10000"/>
              <a:gd name="connsiteY14" fmla="*/ 5558 h 9302"/>
              <a:gd name="connsiteX15" fmla="*/ 4874 w 10000"/>
              <a:gd name="connsiteY15" fmla="*/ 5087 h 9302"/>
              <a:gd name="connsiteX16" fmla="*/ 5613 w 10000"/>
              <a:gd name="connsiteY16" fmla="*/ 5087 h 9302"/>
              <a:gd name="connsiteX17" fmla="*/ 6348 w 10000"/>
              <a:gd name="connsiteY17" fmla="*/ 4618 h 9302"/>
              <a:gd name="connsiteX18" fmla="*/ 6839 w 10000"/>
              <a:gd name="connsiteY18" fmla="*/ 4618 h 9302"/>
              <a:gd name="connsiteX19" fmla="*/ 7327 w 10000"/>
              <a:gd name="connsiteY19" fmla="*/ 3742 h 9302"/>
              <a:gd name="connsiteX20" fmla="*/ 7547 w 10000"/>
              <a:gd name="connsiteY20" fmla="*/ 3276 h 9302"/>
              <a:gd name="connsiteX21" fmla="*/ 7789 w 10000"/>
              <a:gd name="connsiteY21" fmla="*/ 2339 h 9302"/>
              <a:gd name="connsiteX22" fmla="*/ 8035 w 10000"/>
              <a:gd name="connsiteY22" fmla="*/ 1405 h 9302"/>
              <a:gd name="connsiteX23" fmla="*/ 9506 w 10000"/>
              <a:gd name="connsiteY23" fmla="*/ 0 h 9302"/>
              <a:gd name="connsiteX24" fmla="*/ 9506 w 10000"/>
              <a:gd name="connsiteY24" fmla="*/ 1405 h 9302"/>
              <a:gd name="connsiteX25" fmla="*/ 9757 w 10000"/>
              <a:gd name="connsiteY25" fmla="*/ 2812 h 9302"/>
              <a:gd name="connsiteX26" fmla="*/ 10000 w 10000"/>
              <a:gd name="connsiteY26" fmla="*/ 3742 h 9302"/>
              <a:gd name="connsiteX27" fmla="*/ 10000 w 10000"/>
              <a:gd name="connsiteY27" fmla="*/ 4618 h 9302"/>
              <a:gd name="connsiteX28" fmla="*/ 10000 w 10000"/>
              <a:gd name="connsiteY28" fmla="*/ 5087 h 9302"/>
              <a:gd name="connsiteX29" fmla="*/ 10000 w 10000"/>
              <a:gd name="connsiteY29" fmla="*/ 5558 h 9302"/>
              <a:gd name="connsiteX30" fmla="*/ 9757 w 10000"/>
              <a:gd name="connsiteY30" fmla="*/ 5558 h 9302"/>
              <a:gd name="connsiteX31" fmla="*/ 9506 w 10000"/>
              <a:gd name="connsiteY31" fmla="*/ 6027 h 9302"/>
              <a:gd name="connsiteX32" fmla="*/ 9264 w 10000"/>
              <a:gd name="connsiteY32" fmla="*/ 6490 h 9302"/>
              <a:gd name="connsiteX33" fmla="*/ 9020 w 10000"/>
              <a:gd name="connsiteY33" fmla="*/ 6966 h 9302"/>
              <a:gd name="connsiteX34" fmla="*/ 8528 w 10000"/>
              <a:gd name="connsiteY34" fmla="*/ 7434 h 9302"/>
              <a:gd name="connsiteX35" fmla="*/ 7547 w 10000"/>
              <a:gd name="connsiteY35" fmla="*/ 8359 h 9302"/>
              <a:gd name="connsiteX36" fmla="*/ 6594 w 10000"/>
              <a:gd name="connsiteY36" fmla="*/ 8836 h 9302"/>
              <a:gd name="connsiteX37" fmla="*/ 5860 w 10000"/>
              <a:gd name="connsiteY37" fmla="*/ 8836 h 9302"/>
              <a:gd name="connsiteX38" fmla="*/ 4874 w 10000"/>
              <a:gd name="connsiteY38" fmla="*/ 9302 h 9302"/>
              <a:gd name="connsiteX39" fmla="*/ 4874 w 10000"/>
              <a:gd name="connsiteY39" fmla="*/ 9302 h 9302"/>
              <a:gd name="connsiteX0" fmla="*/ 4874 w 10000"/>
              <a:gd name="connsiteY0" fmla="*/ 8742 h 8742"/>
              <a:gd name="connsiteX1" fmla="*/ 4142 w 10000"/>
              <a:gd name="connsiteY1" fmla="*/ 8742 h 8742"/>
              <a:gd name="connsiteX2" fmla="*/ 3401 w 10000"/>
              <a:gd name="connsiteY2" fmla="*/ 8742 h 8742"/>
              <a:gd name="connsiteX3" fmla="*/ 2667 w 10000"/>
              <a:gd name="connsiteY3" fmla="*/ 8241 h 8742"/>
              <a:gd name="connsiteX4" fmla="*/ 1933 w 10000"/>
              <a:gd name="connsiteY4" fmla="*/ 7728 h 8742"/>
              <a:gd name="connsiteX5" fmla="*/ 1222 w 10000"/>
              <a:gd name="connsiteY5" fmla="*/ 7230 h 8742"/>
              <a:gd name="connsiteX6" fmla="*/ 736 w 10000"/>
              <a:gd name="connsiteY6" fmla="*/ 6231 h 8742"/>
              <a:gd name="connsiteX7" fmla="*/ 246 w 10000"/>
              <a:gd name="connsiteY7" fmla="*/ 5719 h 8742"/>
              <a:gd name="connsiteX8" fmla="*/ 0 w 10000"/>
              <a:gd name="connsiteY8" fmla="*/ 4211 h 8742"/>
              <a:gd name="connsiteX9" fmla="*/ 1222 w 10000"/>
              <a:gd name="connsiteY9" fmla="*/ 2765 h 8742"/>
              <a:gd name="connsiteX10" fmla="*/ 2174 w 10000"/>
              <a:gd name="connsiteY10" fmla="*/ 3707 h 8742"/>
              <a:gd name="connsiteX11" fmla="*/ 2667 w 10000"/>
              <a:gd name="connsiteY11" fmla="*/ 4211 h 8742"/>
              <a:gd name="connsiteX12" fmla="*/ 3155 w 10000"/>
              <a:gd name="connsiteY12" fmla="*/ 4211 h 8742"/>
              <a:gd name="connsiteX13" fmla="*/ 3653 w 10000"/>
              <a:gd name="connsiteY13" fmla="*/ 4717 h 8742"/>
              <a:gd name="connsiteX14" fmla="*/ 4385 w 10000"/>
              <a:gd name="connsiteY14" fmla="*/ 4717 h 8742"/>
              <a:gd name="connsiteX15" fmla="*/ 4874 w 10000"/>
              <a:gd name="connsiteY15" fmla="*/ 4211 h 8742"/>
              <a:gd name="connsiteX16" fmla="*/ 5613 w 10000"/>
              <a:gd name="connsiteY16" fmla="*/ 4211 h 8742"/>
              <a:gd name="connsiteX17" fmla="*/ 6348 w 10000"/>
              <a:gd name="connsiteY17" fmla="*/ 3707 h 8742"/>
              <a:gd name="connsiteX18" fmla="*/ 6839 w 10000"/>
              <a:gd name="connsiteY18" fmla="*/ 3707 h 8742"/>
              <a:gd name="connsiteX19" fmla="*/ 7327 w 10000"/>
              <a:gd name="connsiteY19" fmla="*/ 2765 h 8742"/>
              <a:gd name="connsiteX20" fmla="*/ 7547 w 10000"/>
              <a:gd name="connsiteY20" fmla="*/ 2264 h 8742"/>
              <a:gd name="connsiteX21" fmla="*/ 7789 w 10000"/>
              <a:gd name="connsiteY21" fmla="*/ 1257 h 8742"/>
              <a:gd name="connsiteX22" fmla="*/ 8035 w 10000"/>
              <a:gd name="connsiteY22" fmla="*/ 252 h 8742"/>
              <a:gd name="connsiteX23" fmla="*/ 9506 w 10000"/>
              <a:gd name="connsiteY23" fmla="*/ 252 h 8742"/>
              <a:gd name="connsiteX24" fmla="*/ 9757 w 10000"/>
              <a:gd name="connsiteY24" fmla="*/ 1765 h 8742"/>
              <a:gd name="connsiteX25" fmla="*/ 10000 w 10000"/>
              <a:gd name="connsiteY25" fmla="*/ 2765 h 8742"/>
              <a:gd name="connsiteX26" fmla="*/ 10000 w 10000"/>
              <a:gd name="connsiteY26" fmla="*/ 3707 h 8742"/>
              <a:gd name="connsiteX27" fmla="*/ 10000 w 10000"/>
              <a:gd name="connsiteY27" fmla="*/ 4211 h 8742"/>
              <a:gd name="connsiteX28" fmla="*/ 10000 w 10000"/>
              <a:gd name="connsiteY28" fmla="*/ 4717 h 8742"/>
              <a:gd name="connsiteX29" fmla="*/ 9757 w 10000"/>
              <a:gd name="connsiteY29" fmla="*/ 4717 h 8742"/>
              <a:gd name="connsiteX30" fmla="*/ 9506 w 10000"/>
              <a:gd name="connsiteY30" fmla="*/ 5221 h 8742"/>
              <a:gd name="connsiteX31" fmla="*/ 9264 w 10000"/>
              <a:gd name="connsiteY31" fmla="*/ 5719 h 8742"/>
              <a:gd name="connsiteX32" fmla="*/ 9020 w 10000"/>
              <a:gd name="connsiteY32" fmla="*/ 6231 h 8742"/>
              <a:gd name="connsiteX33" fmla="*/ 8528 w 10000"/>
              <a:gd name="connsiteY33" fmla="*/ 6734 h 8742"/>
              <a:gd name="connsiteX34" fmla="*/ 7547 w 10000"/>
              <a:gd name="connsiteY34" fmla="*/ 7728 h 8742"/>
              <a:gd name="connsiteX35" fmla="*/ 6594 w 10000"/>
              <a:gd name="connsiteY35" fmla="*/ 8241 h 8742"/>
              <a:gd name="connsiteX36" fmla="*/ 5860 w 10000"/>
              <a:gd name="connsiteY36" fmla="*/ 8241 h 8742"/>
              <a:gd name="connsiteX37" fmla="*/ 4874 w 10000"/>
              <a:gd name="connsiteY37" fmla="*/ 8742 h 8742"/>
              <a:gd name="connsiteX38" fmla="*/ 4874 w 10000"/>
              <a:gd name="connsiteY38" fmla="*/ 8742 h 8742"/>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427 h 10000"/>
              <a:gd name="connsiteX4" fmla="*/ 1933 w 10000"/>
              <a:gd name="connsiteY4" fmla="*/ 8840 h 10000"/>
              <a:gd name="connsiteX5" fmla="*/ 1222 w 10000"/>
              <a:gd name="connsiteY5" fmla="*/ 8270 h 10000"/>
              <a:gd name="connsiteX6" fmla="*/ 736 w 10000"/>
              <a:gd name="connsiteY6" fmla="*/ 7128 h 10000"/>
              <a:gd name="connsiteX7" fmla="*/ 246 w 10000"/>
              <a:gd name="connsiteY7" fmla="*/ 6542 h 10000"/>
              <a:gd name="connsiteX8" fmla="*/ 0 w 10000"/>
              <a:gd name="connsiteY8" fmla="*/ 4817 h 10000"/>
              <a:gd name="connsiteX9" fmla="*/ 1222 w 10000"/>
              <a:gd name="connsiteY9" fmla="*/ 3163 h 10000"/>
              <a:gd name="connsiteX10" fmla="*/ 2174 w 10000"/>
              <a:gd name="connsiteY10" fmla="*/ 4240 h 10000"/>
              <a:gd name="connsiteX11" fmla="*/ 2667 w 10000"/>
              <a:gd name="connsiteY11" fmla="*/ 4817 h 10000"/>
              <a:gd name="connsiteX12" fmla="*/ 3155 w 10000"/>
              <a:gd name="connsiteY12" fmla="*/ 4817 h 10000"/>
              <a:gd name="connsiteX13" fmla="*/ 3653 w 10000"/>
              <a:gd name="connsiteY13" fmla="*/ 5396 h 10000"/>
              <a:gd name="connsiteX14" fmla="*/ 4385 w 10000"/>
              <a:gd name="connsiteY14" fmla="*/ 5396 h 10000"/>
              <a:gd name="connsiteX15" fmla="*/ 4874 w 10000"/>
              <a:gd name="connsiteY15" fmla="*/ 4817 h 10000"/>
              <a:gd name="connsiteX16" fmla="*/ 5613 w 10000"/>
              <a:gd name="connsiteY16" fmla="*/ 4817 h 10000"/>
              <a:gd name="connsiteX17" fmla="*/ 6348 w 10000"/>
              <a:gd name="connsiteY17" fmla="*/ 4240 h 10000"/>
              <a:gd name="connsiteX18" fmla="*/ 6839 w 10000"/>
              <a:gd name="connsiteY18" fmla="*/ 4240 h 10000"/>
              <a:gd name="connsiteX19" fmla="*/ 7327 w 10000"/>
              <a:gd name="connsiteY19" fmla="*/ 3163 h 10000"/>
              <a:gd name="connsiteX20" fmla="*/ 7547 w 10000"/>
              <a:gd name="connsiteY20" fmla="*/ 2590 h 10000"/>
              <a:gd name="connsiteX21" fmla="*/ 7789 w 10000"/>
              <a:gd name="connsiteY21" fmla="*/ 1438 h 10000"/>
              <a:gd name="connsiteX22" fmla="*/ 8035 w 10000"/>
              <a:gd name="connsiteY22" fmla="*/ 288 h 10000"/>
              <a:gd name="connsiteX23" fmla="*/ 9506 w 10000"/>
              <a:gd name="connsiteY23" fmla="*/ 288 h 10000"/>
              <a:gd name="connsiteX24" fmla="*/ 10000 w 10000"/>
              <a:gd name="connsiteY24" fmla="*/ 3163 h 10000"/>
              <a:gd name="connsiteX25" fmla="*/ 10000 w 10000"/>
              <a:gd name="connsiteY25" fmla="*/ 4240 h 10000"/>
              <a:gd name="connsiteX26" fmla="*/ 10000 w 10000"/>
              <a:gd name="connsiteY26" fmla="*/ 4817 h 10000"/>
              <a:gd name="connsiteX27" fmla="*/ 10000 w 10000"/>
              <a:gd name="connsiteY27" fmla="*/ 5396 h 10000"/>
              <a:gd name="connsiteX28" fmla="*/ 9757 w 10000"/>
              <a:gd name="connsiteY28" fmla="*/ 5396 h 10000"/>
              <a:gd name="connsiteX29" fmla="*/ 9506 w 10000"/>
              <a:gd name="connsiteY29" fmla="*/ 5972 h 10000"/>
              <a:gd name="connsiteX30" fmla="*/ 9264 w 10000"/>
              <a:gd name="connsiteY30" fmla="*/ 6542 h 10000"/>
              <a:gd name="connsiteX31" fmla="*/ 9020 w 10000"/>
              <a:gd name="connsiteY31" fmla="*/ 7128 h 10000"/>
              <a:gd name="connsiteX32" fmla="*/ 8528 w 10000"/>
              <a:gd name="connsiteY32" fmla="*/ 7703 h 10000"/>
              <a:gd name="connsiteX33" fmla="*/ 7547 w 10000"/>
              <a:gd name="connsiteY33" fmla="*/ 8840 h 10000"/>
              <a:gd name="connsiteX34" fmla="*/ 6594 w 10000"/>
              <a:gd name="connsiteY34" fmla="*/ 9427 h 10000"/>
              <a:gd name="connsiteX35" fmla="*/ 5860 w 10000"/>
              <a:gd name="connsiteY35" fmla="*/ 9427 h 10000"/>
              <a:gd name="connsiteX36" fmla="*/ 4874 w 10000"/>
              <a:gd name="connsiteY36" fmla="*/ 10000 h 10000"/>
              <a:gd name="connsiteX37" fmla="*/ 4874 w 10000"/>
              <a:gd name="connsiteY37" fmla="*/ 10000 h 10000"/>
              <a:gd name="connsiteX0" fmla="*/ 4874 w 10000"/>
              <a:gd name="connsiteY0" fmla="*/ 9712 h 9712"/>
              <a:gd name="connsiteX1" fmla="*/ 4142 w 10000"/>
              <a:gd name="connsiteY1" fmla="*/ 9712 h 9712"/>
              <a:gd name="connsiteX2" fmla="*/ 3401 w 10000"/>
              <a:gd name="connsiteY2" fmla="*/ 9712 h 9712"/>
              <a:gd name="connsiteX3" fmla="*/ 2667 w 10000"/>
              <a:gd name="connsiteY3" fmla="*/ 9139 h 9712"/>
              <a:gd name="connsiteX4" fmla="*/ 1933 w 10000"/>
              <a:gd name="connsiteY4" fmla="*/ 8552 h 9712"/>
              <a:gd name="connsiteX5" fmla="*/ 1222 w 10000"/>
              <a:gd name="connsiteY5" fmla="*/ 7982 h 9712"/>
              <a:gd name="connsiteX6" fmla="*/ 736 w 10000"/>
              <a:gd name="connsiteY6" fmla="*/ 6840 h 9712"/>
              <a:gd name="connsiteX7" fmla="*/ 246 w 10000"/>
              <a:gd name="connsiteY7" fmla="*/ 6254 h 9712"/>
              <a:gd name="connsiteX8" fmla="*/ 0 w 10000"/>
              <a:gd name="connsiteY8" fmla="*/ 4529 h 9712"/>
              <a:gd name="connsiteX9" fmla="*/ 1222 w 10000"/>
              <a:gd name="connsiteY9" fmla="*/ 2875 h 9712"/>
              <a:gd name="connsiteX10" fmla="*/ 2174 w 10000"/>
              <a:gd name="connsiteY10" fmla="*/ 3952 h 9712"/>
              <a:gd name="connsiteX11" fmla="*/ 2667 w 10000"/>
              <a:gd name="connsiteY11" fmla="*/ 4529 h 9712"/>
              <a:gd name="connsiteX12" fmla="*/ 3155 w 10000"/>
              <a:gd name="connsiteY12" fmla="*/ 4529 h 9712"/>
              <a:gd name="connsiteX13" fmla="*/ 3653 w 10000"/>
              <a:gd name="connsiteY13" fmla="*/ 5108 h 9712"/>
              <a:gd name="connsiteX14" fmla="*/ 4385 w 10000"/>
              <a:gd name="connsiteY14" fmla="*/ 5108 h 9712"/>
              <a:gd name="connsiteX15" fmla="*/ 4874 w 10000"/>
              <a:gd name="connsiteY15" fmla="*/ 4529 h 9712"/>
              <a:gd name="connsiteX16" fmla="*/ 5613 w 10000"/>
              <a:gd name="connsiteY16" fmla="*/ 4529 h 9712"/>
              <a:gd name="connsiteX17" fmla="*/ 6348 w 10000"/>
              <a:gd name="connsiteY17" fmla="*/ 3952 h 9712"/>
              <a:gd name="connsiteX18" fmla="*/ 6839 w 10000"/>
              <a:gd name="connsiteY18" fmla="*/ 3952 h 9712"/>
              <a:gd name="connsiteX19" fmla="*/ 7327 w 10000"/>
              <a:gd name="connsiteY19" fmla="*/ 2875 h 9712"/>
              <a:gd name="connsiteX20" fmla="*/ 7547 w 10000"/>
              <a:gd name="connsiteY20" fmla="*/ 2302 h 9712"/>
              <a:gd name="connsiteX21" fmla="*/ 7789 w 10000"/>
              <a:gd name="connsiteY21" fmla="*/ 1150 h 9712"/>
              <a:gd name="connsiteX22" fmla="*/ 8035 w 10000"/>
              <a:gd name="connsiteY22" fmla="*/ 0 h 9712"/>
              <a:gd name="connsiteX23" fmla="*/ 10000 w 10000"/>
              <a:gd name="connsiteY23" fmla="*/ 2875 h 9712"/>
              <a:gd name="connsiteX24" fmla="*/ 10000 w 10000"/>
              <a:gd name="connsiteY24" fmla="*/ 3952 h 9712"/>
              <a:gd name="connsiteX25" fmla="*/ 10000 w 10000"/>
              <a:gd name="connsiteY25" fmla="*/ 4529 h 9712"/>
              <a:gd name="connsiteX26" fmla="*/ 10000 w 10000"/>
              <a:gd name="connsiteY26" fmla="*/ 5108 h 9712"/>
              <a:gd name="connsiteX27" fmla="*/ 9757 w 10000"/>
              <a:gd name="connsiteY27" fmla="*/ 5108 h 9712"/>
              <a:gd name="connsiteX28" fmla="*/ 9506 w 10000"/>
              <a:gd name="connsiteY28" fmla="*/ 5684 h 9712"/>
              <a:gd name="connsiteX29" fmla="*/ 9264 w 10000"/>
              <a:gd name="connsiteY29" fmla="*/ 6254 h 9712"/>
              <a:gd name="connsiteX30" fmla="*/ 9020 w 10000"/>
              <a:gd name="connsiteY30" fmla="*/ 6840 h 9712"/>
              <a:gd name="connsiteX31" fmla="*/ 8528 w 10000"/>
              <a:gd name="connsiteY31" fmla="*/ 7415 h 9712"/>
              <a:gd name="connsiteX32" fmla="*/ 7547 w 10000"/>
              <a:gd name="connsiteY32" fmla="*/ 8552 h 9712"/>
              <a:gd name="connsiteX33" fmla="*/ 6594 w 10000"/>
              <a:gd name="connsiteY33" fmla="*/ 9139 h 9712"/>
              <a:gd name="connsiteX34" fmla="*/ 5860 w 10000"/>
              <a:gd name="connsiteY34" fmla="*/ 9139 h 9712"/>
              <a:gd name="connsiteX35" fmla="*/ 4874 w 10000"/>
              <a:gd name="connsiteY35" fmla="*/ 9712 h 9712"/>
              <a:gd name="connsiteX36" fmla="*/ 4874 w 10000"/>
              <a:gd name="connsiteY36" fmla="*/ 9712 h 9712"/>
              <a:gd name="connsiteX0" fmla="*/ 4874 w 10000"/>
              <a:gd name="connsiteY0" fmla="*/ 8816 h 8816"/>
              <a:gd name="connsiteX1" fmla="*/ 4142 w 10000"/>
              <a:gd name="connsiteY1" fmla="*/ 8816 h 8816"/>
              <a:gd name="connsiteX2" fmla="*/ 3401 w 10000"/>
              <a:gd name="connsiteY2" fmla="*/ 8816 h 8816"/>
              <a:gd name="connsiteX3" fmla="*/ 2667 w 10000"/>
              <a:gd name="connsiteY3" fmla="*/ 8226 h 8816"/>
              <a:gd name="connsiteX4" fmla="*/ 1933 w 10000"/>
              <a:gd name="connsiteY4" fmla="*/ 7622 h 8816"/>
              <a:gd name="connsiteX5" fmla="*/ 1222 w 10000"/>
              <a:gd name="connsiteY5" fmla="*/ 7035 h 8816"/>
              <a:gd name="connsiteX6" fmla="*/ 736 w 10000"/>
              <a:gd name="connsiteY6" fmla="*/ 5859 h 8816"/>
              <a:gd name="connsiteX7" fmla="*/ 246 w 10000"/>
              <a:gd name="connsiteY7" fmla="*/ 5255 h 8816"/>
              <a:gd name="connsiteX8" fmla="*/ 0 w 10000"/>
              <a:gd name="connsiteY8" fmla="*/ 3479 h 8816"/>
              <a:gd name="connsiteX9" fmla="*/ 1222 w 10000"/>
              <a:gd name="connsiteY9" fmla="*/ 1776 h 8816"/>
              <a:gd name="connsiteX10" fmla="*/ 2174 w 10000"/>
              <a:gd name="connsiteY10" fmla="*/ 2885 h 8816"/>
              <a:gd name="connsiteX11" fmla="*/ 2667 w 10000"/>
              <a:gd name="connsiteY11" fmla="*/ 3479 h 8816"/>
              <a:gd name="connsiteX12" fmla="*/ 3155 w 10000"/>
              <a:gd name="connsiteY12" fmla="*/ 3479 h 8816"/>
              <a:gd name="connsiteX13" fmla="*/ 3653 w 10000"/>
              <a:gd name="connsiteY13" fmla="*/ 4075 h 8816"/>
              <a:gd name="connsiteX14" fmla="*/ 4385 w 10000"/>
              <a:gd name="connsiteY14" fmla="*/ 4075 h 8816"/>
              <a:gd name="connsiteX15" fmla="*/ 4874 w 10000"/>
              <a:gd name="connsiteY15" fmla="*/ 3479 h 8816"/>
              <a:gd name="connsiteX16" fmla="*/ 5613 w 10000"/>
              <a:gd name="connsiteY16" fmla="*/ 3479 h 8816"/>
              <a:gd name="connsiteX17" fmla="*/ 6348 w 10000"/>
              <a:gd name="connsiteY17" fmla="*/ 2885 h 8816"/>
              <a:gd name="connsiteX18" fmla="*/ 6839 w 10000"/>
              <a:gd name="connsiteY18" fmla="*/ 2885 h 8816"/>
              <a:gd name="connsiteX19" fmla="*/ 7327 w 10000"/>
              <a:gd name="connsiteY19" fmla="*/ 1776 h 8816"/>
              <a:gd name="connsiteX20" fmla="*/ 7547 w 10000"/>
              <a:gd name="connsiteY20" fmla="*/ 1186 h 8816"/>
              <a:gd name="connsiteX21" fmla="*/ 7789 w 10000"/>
              <a:gd name="connsiteY21" fmla="*/ 0 h 8816"/>
              <a:gd name="connsiteX22" fmla="*/ 10000 w 10000"/>
              <a:gd name="connsiteY22" fmla="*/ 1776 h 8816"/>
              <a:gd name="connsiteX23" fmla="*/ 10000 w 10000"/>
              <a:gd name="connsiteY23" fmla="*/ 2885 h 8816"/>
              <a:gd name="connsiteX24" fmla="*/ 10000 w 10000"/>
              <a:gd name="connsiteY24" fmla="*/ 3479 h 8816"/>
              <a:gd name="connsiteX25" fmla="*/ 10000 w 10000"/>
              <a:gd name="connsiteY25" fmla="*/ 4075 h 8816"/>
              <a:gd name="connsiteX26" fmla="*/ 9757 w 10000"/>
              <a:gd name="connsiteY26" fmla="*/ 4075 h 8816"/>
              <a:gd name="connsiteX27" fmla="*/ 9506 w 10000"/>
              <a:gd name="connsiteY27" fmla="*/ 4669 h 8816"/>
              <a:gd name="connsiteX28" fmla="*/ 9264 w 10000"/>
              <a:gd name="connsiteY28" fmla="*/ 5255 h 8816"/>
              <a:gd name="connsiteX29" fmla="*/ 9020 w 10000"/>
              <a:gd name="connsiteY29" fmla="*/ 5859 h 8816"/>
              <a:gd name="connsiteX30" fmla="*/ 8528 w 10000"/>
              <a:gd name="connsiteY30" fmla="*/ 6451 h 8816"/>
              <a:gd name="connsiteX31" fmla="*/ 7547 w 10000"/>
              <a:gd name="connsiteY31" fmla="*/ 7622 h 8816"/>
              <a:gd name="connsiteX32" fmla="*/ 6594 w 10000"/>
              <a:gd name="connsiteY32" fmla="*/ 8226 h 8816"/>
              <a:gd name="connsiteX33" fmla="*/ 5860 w 10000"/>
              <a:gd name="connsiteY33" fmla="*/ 8226 h 8816"/>
              <a:gd name="connsiteX34" fmla="*/ 4874 w 10000"/>
              <a:gd name="connsiteY34" fmla="*/ 8816 h 8816"/>
              <a:gd name="connsiteX35" fmla="*/ 4874 w 10000"/>
              <a:gd name="connsiteY35" fmla="*/ 8816 h 8816"/>
              <a:gd name="connsiteX0" fmla="*/ 4874 w 10000"/>
              <a:gd name="connsiteY0" fmla="*/ 8655 h 8655"/>
              <a:gd name="connsiteX1" fmla="*/ 4142 w 10000"/>
              <a:gd name="connsiteY1" fmla="*/ 8655 h 8655"/>
              <a:gd name="connsiteX2" fmla="*/ 3401 w 10000"/>
              <a:gd name="connsiteY2" fmla="*/ 8655 h 8655"/>
              <a:gd name="connsiteX3" fmla="*/ 2667 w 10000"/>
              <a:gd name="connsiteY3" fmla="*/ 7986 h 8655"/>
              <a:gd name="connsiteX4" fmla="*/ 1933 w 10000"/>
              <a:gd name="connsiteY4" fmla="*/ 7301 h 8655"/>
              <a:gd name="connsiteX5" fmla="*/ 1222 w 10000"/>
              <a:gd name="connsiteY5" fmla="*/ 6635 h 8655"/>
              <a:gd name="connsiteX6" fmla="*/ 736 w 10000"/>
              <a:gd name="connsiteY6" fmla="*/ 5301 h 8655"/>
              <a:gd name="connsiteX7" fmla="*/ 246 w 10000"/>
              <a:gd name="connsiteY7" fmla="*/ 4616 h 8655"/>
              <a:gd name="connsiteX8" fmla="*/ 0 w 10000"/>
              <a:gd name="connsiteY8" fmla="*/ 2601 h 8655"/>
              <a:gd name="connsiteX9" fmla="*/ 1222 w 10000"/>
              <a:gd name="connsiteY9" fmla="*/ 670 h 8655"/>
              <a:gd name="connsiteX10" fmla="*/ 2174 w 10000"/>
              <a:gd name="connsiteY10" fmla="*/ 1927 h 8655"/>
              <a:gd name="connsiteX11" fmla="*/ 2667 w 10000"/>
              <a:gd name="connsiteY11" fmla="*/ 2601 h 8655"/>
              <a:gd name="connsiteX12" fmla="*/ 3155 w 10000"/>
              <a:gd name="connsiteY12" fmla="*/ 2601 h 8655"/>
              <a:gd name="connsiteX13" fmla="*/ 3653 w 10000"/>
              <a:gd name="connsiteY13" fmla="*/ 3277 h 8655"/>
              <a:gd name="connsiteX14" fmla="*/ 4385 w 10000"/>
              <a:gd name="connsiteY14" fmla="*/ 3277 h 8655"/>
              <a:gd name="connsiteX15" fmla="*/ 4874 w 10000"/>
              <a:gd name="connsiteY15" fmla="*/ 2601 h 8655"/>
              <a:gd name="connsiteX16" fmla="*/ 5613 w 10000"/>
              <a:gd name="connsiteY16" fmla="*/ 2601 h 8655"/>
              <a:gd name="connsiteX17" fmla="*/ 6348 w 10000"/>
              <a:gd name="connsiteY17" fmla="*/ 1927 h 8655"/>
              <a:gd name="connsiteX18" fmla="*/ 6839 w 10000"/>
              <a:gd name="connsiteY18" fmla="*/ 1927 h 8655"/>
              <a:gd name="connsiteX19" fmla="*/ 7327 w 10000"/>
              <a:gd name="connsiteY19" fmla="*/ 670 h 8655"/>
              <a:gd name="connsiteX20" fmla="*/ 7547 w 10000"/>
              <a:gd name="connsiteY20" fmla="*/ 0 h 8655"/>
              <a:gd name="connsiteX21" fmla="*/ 10000 w 10000"/>
              <a:gd name="connsiteY21" fmla="*/ 670 h 8655"/>
              <a:gd name="connsiteX22" fmla="*/ 10000 w 10000"/>
              <a:gd name="connsiteY22" fmla="*/ 1927 h 8655"/>
              <a:gd name="connsiteX23" fmla="*/ 10000 w 10000"/>
              <a:gd name="connsiteY23" fmla="*/ 2601 h 8655"/>
              <a:gd name="connsiteX24" fmla="*/ 10000 w 10000"/>
              <a:gd name="connsiteY24" fmla="*/ 3277 h 8655"/>
              <a:gd name="connsiteX25" fmla="*/ 9757 w 10000"/>
              <a:gd name="connsiteY25" fmla="*/ 3277 h 8655"/>
              <a:gd name="connsiteX26" fmla="*/ 9506 w 10000"/>
              <a:gd name="connsiteY26" fmla="*/ 3951 h 8655"/>
              <a:gd name="connsiteX27" fmla="*/ 9264 w 10000"/>
              <a:gd name="connsiteY27" fmla="*/ 4616 h 8655"/>
              <a:gd name="connsiteX28" fmla="*/ 9020 w 10000"/>
              <a:gd name="connsiteY28" fmla="*/ 5301 h 8655"/>
              <a:gd name="connsiteX29" fmla="*/ 8528 w 10000"/>
              <a:gd name="connsiteY29" fmla="*/ 5972 h 8655"/>
              <a:gd name="connsiteX30" fmla="*/ 7547 w 10000"/>
              <a:gd name="connsiteY30" fmla="*/ 7301 h 8655"/>
              <a:gd name="connsiteX31" fmla="*/ 6594 w 10000"/>
              <a:gd name="connsiteY31" fmla="*/ 7986 h 8655"/>
              <a:gd name="connsiteX32" fmla="*/ 5860 w 10000"/>
              <a:gd name="connsiteY32" fmla="*/ 7986 h 8655"/>
              <a:gd name="connsiteX33" fmla="*/ 4874 w 10000"/>
              <a:gd name="connsiteY33" fmla="*/ 8655 h 8655"/>
              <a:gd name="connsiteX34" fmla="*/ 4874 w 10000"/>
              <a:gd name="connsiteY34" fmla="*/ 8655 h 8655"/>
              <a:gd name="connsiteX0" fmla="*/ 4874 w 10409"/>
              <a:gd name="connsiteY0" fmla="*/ 10000 h 10000"/>
              <a:gd name="connsiteX1" fmla="*/ 4142 w 10409"/>
              <a:gd name="connsiteY1" fmla="*/ 10000 h 10000"/>
              <a:gd name="connsiteX2" fmla="*/ 3401 w 10409"/>
              <a:gd name="connsiteY2" fmla="*/ 10000 h 10000"/>
              <a:gd name="connsiteX3" fmla="*/ 2667 w 10409"/>
              <a:gd name="connsiteY3" fmla="*/ 9227 h 10000"/>
              <a:gd name="connsiteX4" fmla="*/ 1933 w 10409"/>
              <a:gd name="connsiteY4" fmla="*/ 8436 h 10000"/>
              <a:gd name="connsiteX5" fmla="*/ 1222 w 10409"/>
              <a:gd name="connsiteY5" fmla="*/ 7666 h 10000"/>
              <a:gd name="connsiteX6" fmla="*/ 736 w 10409"/>
              <a:gd name="connsiteY6" fmla="*/ 6125 h 10000"/>
              <a:gd name="connsiteX7" fmla="*/ 246 w 10409"/>
              <a:gd name="connsiteY7" fmla="*/ 5333 h 10000"/>
              <a:gd name="connsiteX8" fmla="*/ 0 w 10409"/>
              <a:gd name="connsiteY8" fmla="*/ 3005 h 10000"/>
              <a:gd name="connsiteX9" fmla="*/ 1222 w 10409"/>
              <a:gd name="connsiteY9" fmla="*/ 774 h 10000"/>
              <a:gd name="connsiteX10" fmla="*/ 2174 w 10409"/>
              <a:gd name="connsiteY10" fmla="*/ 2226 h 10000"/>
              <a:gd name="connsiteX11" fmla="*/ 2667 w 10409"/>
              <a:gd name="connsiteY11" fmla="*/ 3005 h 10000"/>
              <a:gd name="connsiteX12" fmla="*/ 3155 w 10409"/>
              <a:gd name="connsiteY12" fmla="*/ 3005 h 10000"/>
              <a:gd name="connsiteX13" fmla="*/ 3653 w 10409"/>
              <a:gd name="connsiteY13" fmla="*/ 3786 h 10000"/>
              <a:gd name="connsiteX14" fmla="*/ 4385 w 10409"/>
              <a:gd name="connsiteY14" fmla="*/ 3786 h 10000"/>
              <a:gd name="connsiteX15" fmla="*/ 4874 w 10409"/>
              <a:gd name="connsiteY15" fmla="*/ 3005 h 10000"/>
              <a:gd name="connsiteX16" fmla="*/ 5613 w 10409"/>
              <a:gd name="connsiteY16" fmla="*/ 3005 h 10000"/>
              <a:gd name="connsiteX17" fmla="*/ 6348 w 10409"/>
              <a:gd name="connsiteY17" fmla="*/ 2226 h 10000"/>
              <a:gd name="connsiteX18" fmla="*/ 6839 w 10409"/>
              <a:gd name="connsiteY18" fmla="*/ 2226 h 10000"/>
              <a:gd name="connsiteX19" fmla="*/ 7327 w 10409"/>
              <a:gd name="connsiteY19" fmla="*/ 774 h 10000"/>
              <a:gd name="connsiteX20" fmla="*/ 7547 w 10409"/>
              <a:gd name="connsiteY20" fmla="*/ 0 h 10000"/>
              <a:gd name="connsiteX21" fmla="*/ 10000 w 10409"/>
              <a:gd name="connsiteY21" fmla="*/ 2226 h 10000"/>
              <a:gd name="connsiteX22" fmla="*/ 10000 w 10409"/>
              <a:gd name="connsiteY22" fmla="*/ 3005 h 10000"/>
              <a:gd name="connsiteX23" fmla="*/ 10000 w 10409"/>
              <a:gd name="connsiteY23" fmla="*/ 3786 h 10000"/>
              <a:gd name="connsiteX24" fmla="*/ 9757 w 10409"/>
              <a:gd name="connsiteY24" fmla="*/ 3786 h 10000"/>
              <a:gd name="connsiteX25" fmla="*/ 9506 w 10409"/>
              <a:gd name="connsiteY25" fmla="*/ 4565 h 10000"/>
              <a:gd name="connsiteX26" fmla="*/ 9264 w 10409"/>
              <a:gd name="connsiteY26" fmla="*/ 5333 h 10000"/>
              <a:gd name="connsiteX27" fmla="*/ 9020 w 10409"/>
              <a:gd name="connsiteY27" fmla="*/ 6125 h 10000"/>
              <a:gd name="connsiteX28" fmla="*/ 8528 w 10409"/>
              <a:gd name="connsiteY28" fmla="*/ 6900 h 10000"/>
              <a:gd name="connsiteX29" fmla="*/ 7547 w 10409"/>
              <a:gd name="connsiteY29" fmla="*/ 8436 h 10000"/>
              <a:gd name="connsiteX30" fmla="*/ 6594 w 10409"/>
              <a:gd name="connsiteY30" fmla="*/ 9227 h 10000"/>
              <a:gd name="connsiteX31" fmla="*/ 5860 w 10409"/>
              <a:gd name="connsiteY31" fmla="*/ 9227 h 10000"/>
              <a:gd name="connsiteX32" fmla="*/ 4874 w 10409"/>
              <a:gd name="connsiteY32" fmla="*/ 10000 h 10000"/>
              <a:gd name="connsiteX33" fmla="*/ 4874 w 10409"/>
              <a:gd name="connsiteY33" fmla="*/ 10000 h 10000"/>
              <a:gd name="connsiteX0" fmla="*/ 4874 w 10409"/>
              <a:gd name="connsiteY0" fmla="*/ 10000 h 10000"/>
              <a:gd name="connsiteX1" fmla="*/ 4142 w 10409"/>
              <a:gd name="connsiteY1" fmla="*/ 10000 h 10000"/>
              <a:gd name="connsiteX2" fmla="*/ 3401 w 10409"/>
              <a:gd name="connsiteY2" fmla="*/ 10000 h 10000"/>
              <a:gd name="connsiteX3" fmla="*/ 2667 w 10409"/>
              <a:gd name="connsiteY3" fmla="*/ 9227 h 10000"/>
              <a:gd name="connsiteX4" fmla="*/ 1933 w 10409"/>
              <a:gd name="connsiteY4" fmla="*/ 8436 h 10000"/>
              <a:gd name="connsiteX5" fmla="*/ 1222 w 10409"/>
              <a:gd name="connsiteY5" fmla="*/ 7666 h 10000"/>
              <a:gd name="connsiteX6" fmla="*/ 736 w 10409"/>
              <a:gd name="connsiteY6" fmla="*/ 6125 h 10000"/>
              <a:gd name="connsiteX7" fmla="*/ 246 w 10409"/>
              <a:gd name="connsiteY7" fmla="*/ 5333 h 10000"/>
              <a:gd name="connsiteX8" fmla="*/ 0 w 10409"/>
              <a:gd name="connsiteY8" fmla="*/ 3005 h 10000"/>
              <a:gd name="connsiteX9" fmla="*/ 1222 w 10409"/>
              <a:gd name="connsiteY9" fmla="*/ 774 h 10000"/>
              <a:gd name="connsiteX10" fmla="*/ 2174 w 10409"/>
              <a:gd name="connsiteY10" fmla="*/ 2226 h 10000"/>
              <a:gd name="connsiteX11" fmla="*/ 2667 w 10409"/>
              <a:gd name="connsiteY11" fmla="*/ 3005 h 10000"/>
              <a:gd name="connsiteX12" fmla="*/ 3155 w 10409"/>
              <a:gd name="connsiteY12" fmla="*/ 3005 h 10000"/>
              <a:gd name="connsiteX13" fmla="*/ 3653 w 10409"/>
              <a:gd name="connsiteY13" fmla="*/ 3786 h 10000"/>
              <a:gd name="connsiteX14" fmla="*/ 4385 w 10409"/>
              <a:gd name="connsiteY14" fmla="*/ 3786 h 10000"/>
              <a:gd name="connsiteX15" fmla="*/ 4874 w 10409"/>
              <a:gd name="connsiteY15" fmla="*/ 3005 h 10000"/>
              <a:gd name="connsiteX16" fmla="*/ 5613 w 10409"/>
              <a:gd name="connsiteY16" fmla="*/ 3005 h 10000"/>
              <a:gd name="connsiteX17" fmla="*/ 6348 w 10409"/>
              <a:gd name="connsiteY17" fmla="*/ 2226 h 10000"/>
              <a:gd name="connsiteX18" fmla="*/ 6839 w 10409"/>
              <a:gd name="connsiteY18" fmla="*/ 2226 h 10000"/>
              <a:gd name="connsiteX19" fmla="*/ 7327 w 10409"/>
              <a:gd name="connsiteY19" fmla="*/ 774 h 10000"/>
              <a:gd name="connsiteX20" fmla="*/ 7547 w 10409"/>
              <a:gd name="connsiteY20" fmla="*/ 0 h 10000"/>
              <a:gd name="connsiteX21" fmla="*/ 10000 w 10409"/>
              <a:gd name="connsiteY21" fmla="*/ 2226 h 10000"/>
              <a:gd name="connsiteX22" fmla="*/ 10000 w 10409"/>
              <a:gd name="connsiteY22" fmla="*/ 3786 h 10000"/>
              <a:gd name="connsiteX23" fmla="*/ 9757 w 10409"/>
              <a:gd name="connsiteY23" fmla="*/ 3786 h 10000"/>
              <a:gd name="connsiteX24" fmla="*/ 9506 w 10409"/>
              <a:gd name="connsiteY24" fmla="*/ 4565 h 10000"/>
              <a:gd name="connsiteX25" fmla="*/ 9264 w 10409"/>
              <a:gd name="connsiteY25" fmla="*/ 5333 h 10000"/>
              <a:gd name="connsiteX26" fmla="*/ 9020 w 10409"/>
              <a:gd name="connsiteY26" fmla="*/ 6125 h 10000"/>
              <a:gd name="connsiteX27" fmla="*/ 8528 w 10409"/>
              <a:gd name="connsiteY27" fmla="*/ 6900 h 10000"/>
              <a:gd name="connsiteX28" fmla="*/ 7547 w 10409"/>
              <a:gd name="connsiteY28" fmla="*/ 8436 h 10000"/>
              <a:gd name="connsiteX29" fmla="*/ 6594 w 10409"/>
              <a:gd name="connsiteY29" fmla="*/ 9227 h 10000"/>
              <a:gd name="connsiteX30" fmla="*/ 5860 w 10409"/>
              <a:gd name="connsiteY30" fmla="*/ 9227 h 10000"/>
              <a:gd name="connsiteX31" fmla="*/ 4874 w 10409"/>
              <a:gd name="connsiteY31" fmla="*/ 10000 h 10000"/>
              <a:gd name="connsiteX32" fmla="*/ 4874 w 10409"/>
              <a:gd name="connsiteY32" fmla="*/ 10000 h 10000"/>
              <a:gd name="connsiteX0" fmla="*/ 4874 w 10000"/>
              <a:gd name="connsiteY0" fmla="*/ 10000 h 10000"/>
              <a:gd name="connsiteX1" fmla="*/ 4142 w 10000"/>
              <a:gd name="connsiteY1" fmla="*/ 10000 h 10000"/>
              <a:gd name="connsiteX2" fmla="*/ 3401 w 10000"/>
              <a:gd name="connsiteY2" fmla="*/ 10000 h 10000"/>
              <a:gd name="connsiteX3" fmla="*/ 2667 w 10000"/>
              <a:gd name="connsiteY3" fmla="*/ 9227 h 10000"/>
              <a:gd name="connsiteX4" fmla="*/ 1933 w 10000"/>
              <a:gd name="connsiteY4" fmla="*/ 8436 h 10000"/>
              <a:gd name="connsiteX5" fmla="*/ 1222 w 10000"/>
              <a:gd name="connsiteY5" fmla="*/ 7666 h 10000"/>
              <a:gd name="connsiteX6" fmla="*/ 736 w 10000"/>
              <a:gd name="connsiteY6" fmla="*/ 6125 h 10000"/>
              <a:gd name="connsiteX7" fmla="*/ 246 w 10000"/>
              <a:gd name="connsiteY7" fmla="*/ 5333 h 10000"/>
              <a:gd name="connsiteX8" fmla="*/ 0 w 10000"/>
              <a:gd name="connsiteY8" fmla="*/ 3005 h 10000"/>
              <a:gd name="connsiteX9" fmla="*/ 1222 w 10000"/>
              <a:gd name="connsiteY9" fmla="*/ 774 h 10000"/>
              <a:gd name="connsiteX10" fmla="*/ 2174 w 10000"/>
              <a:gd name="connsiteY10" fmla="*/ 2226 h 10000"/>
              <a:gd name="connsiteX11" fmla="*/ 2667 w 10000"/>
              <a:gd name="connsiteY11" fmla="*/ 3005 h 10000"/>
              <a:gd name="connsiteX12" fmla="*/ 3155 w 10000"/>
              <a:gd name="connsiteY12" fmla="*/ 3005 h 10000"/>
              <a:gd name="connsiteX13" fmla="*/ 3653 w 10000"/>
              <a:gd name="connsiteY13" fmla="*/ 3786 h 10000"/>
              <a:gd name="connsiteX14" fmla="*/ 4385 w 10000"/>
              <a:gd name="connsiteY14" fmla="*/ 3786 h 10000"/>
              <a:gd name="connsiteX15" fmla="*/ 4874 w 10000"/>
              <a:gd name="connsiteY15" fmla="*/ 3005 h 10000"/>
              <a:gd name="connsiteX16" fmla="*/ 5613 w 10000"/>
              <a:gd name="connsiteY16" fmla="*/ 3005 h 10000"/>
              <a:gd name="connsiteX17" fmla="*/ 6348 w 10000"/>
              <a:gd name="connsiteY17" fmla="*/ 2226 h 10000"/>
              <a:gd name="connsiteX18" fmla="*/ 6839 w 10000"/>
              <a:gd name="connsiteY18" fmla="*/ 2226 h 10000"/>
              <a:gd name="connsiteX19" fmla="*/ 7327 w 10000"/>
              <a:gd name="connsiteY19" fmla="*/ 774 h 10000"/>
              <a:gd name="connsiteX20" fmla="*/ 7547 w 10000"/>
              <a:gd name="connsiteY20" fmla="*/ 0 h 10000"/>
              <a:gd name="connsiteX21" fmla="*/ 10000 w 10000"/>
              <a:gd name="connsiteY21" fmla="*/ 3786 h 10000"/>
              <a:gd name="connsiteX22" fmla="*/ 9757 w 10000"/>
              <a:gd name="connsiteY22" fmla="*/ 3786 h 10000"/>
              <a:gd name="connsiteX23" fmla="*/ 9506 w 10000"/>
              <a:gd name="connsiteY23" fmla="*/ 4565 h 10000"/>
              <a:gd name="connsiteX24" fmla="*/ 9264 w 10000"/>
              <a:gd name="connsiteY24" fmla="*/ 5333 h 10000"/>
              <a:gd name="connsiteX25" fmla="*/ 9020 w 10000"/>
              <a:gd name="connsiteY25" fmla="*/ 6125 h 10000"/>
              <a:gd name="connsiteX26" fmla="*/ 8528 w 10000"/>
              <a:gd name="connsiteY26" fmla="*/ 6900 h 10000"/>
              <a:gd name="connsiteX27" fmla="*/ 7547 w 10000"/>
              <a:gd name="connsiteY27" fmla="*/ 8436 h 10000"/>
              <a:gd name="connsiteX28" fmla="*/ 6594 w 10000"/>
              <a:gd name="connsiteY28" fmla="*/ 9227 h 10000"/>
              <a:gd name="connsiteX29" fmla="*/ 5860 w 10000"/>
              <a:gd name="connsiteY29" fmla="*/ 9227 h 10000"/>
              <a:gd name="connsiteX30" fmla="*/ 4874 w 10000"/>
              <a:gd name="connsiteY30" fmla="*/ 10000 h 10000"/>
              <a:gd name="connsiteX31" fmla="*/ 4874 w 10000"/>
              <a:gd name="connsiteY31"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0" h="10000">
                <a:moveTo>
                  <a:pt x="4874" y="10000"/>
                </a:moveTo>
                <a:lnTo>
                  <a:pt x="4142" y="10000"/>
                </a:lnTo>
                <a:lnTo>
                  <a:pt x="3401" y="10000"/>
                </a:lnTo>
                <a:lnTo>
                  <a:pt x="2667" y="9227"/>
                </a:lnTo>
                <a:lnTo>
                  <a:pt x="1933" y="8436"/>
                </a:lnTo>
                <a:lnTo>
                  <a:pt x="1222" y="7666"/>
                </a:lnTo>
                <a:lnTo>
                  <a:pt x="736" y="6125"/>
                </a:lnTo>
                <a:lnTo>
                  <a:pt x="246" y="5333"/>
                </a:lnTo>
                <a:cubicBezTo>
                  <a:pt x="161" y="4562"/>
                  <a:pt x="83" y="3786"/>
                  <a:pt x="0" y="3005"/>
                </a:cubicBezTo>
                <a:lnTo>
                  <a:pt x="1222" y="774"/>
                </a:lnTo>
                <a:lnTo>
                  <a:pt x="2174" y="2226"/>
                </a:lnTo>
                <a:lnTo>
                  <a:pt x="2667" y="3005"/>
                </a:lnTo>
                <a:lnTo>
                  <a:pt x="3155" y="3005"/>
                </a:lnTo>
                <a:lnTo>
                  <a:pt x="3653" y="3786"/>
                </a:lnTo>
                <a:lnTo>
                  <a:pt x="4385" y="3786"/>
                </a:lnTo>
                <a:lnTo>
                  <a:pt x="4874" y="3005"/>
                </a:lnTo>
                <a:lnTo>
                  <a:pt x="5613" y="3005"/>
                </a:lnTo>
                <a:lnTo>
                  <a:pt x="6348" y="2226"/>
                </a:lnTo>
                <a:lnTo>
                  <a:pt x="6839" y="2226"/>
                </a:lnTo>
                <a:lnTo>
                  <a:pt x="7327" y="774"/>
                </a:lnTo>
                <a:cubicBezTo>
                  <a:pt x="7400" y="515"/>
                  <a:pt x="7474" y="260"/>
                  <a:pt x="7547" y="0"/>
                </a:cubicBezTo>
                <a:cubicBezTo>
                  <a:pt x="7992" y="502"/>
                  <a:pt x="9632" y="3155"/>
                  <a:pt x="10000" y="3786"/>
                </a:cubicBezTo>
                <a:lnTo>
                  <a:pt x="9757" y="3786"/>
                </a:lnTo>
                <a:lnTo>
                  <a:pt x="9506" y="4565"/>
                </a:lnTo>
                <a:cubicBezTo>
                  <a:pt x="9425" y="4820"/>
                  <a:pt x="9345" y="5078"/>
                  <a:pt x="9264" y="5333"/>
                </a:cubicBezTo>
                <a:cubicBezTo>
                  <a:pt x="9184" y="5606"/>
                  <a:pt x="9100" y="5856"/>
                  <a:pt x="9020" y="6125"/>
                </a:cubicBezTo>
                <a:lnTo>
                  <a:pt x="8528" y="6900"/>
                </a:lnTo>
                <a:lnTo>
                  <a:pt x="7547" y="8436"/>
                </a:lnTo>
                <a:lnTo>
                  <a:pt x="6594" y="9227"/>
                </a:lnTo>
                <a:lnTo>
                  <a:pt x="5860" y="9227"/>
                </a:lnTo>
                <a:lnTo>
                  <a:pt x="4874" y="10000"/>
                </a:lnTo>
                <a:lnTo>
                  <a:pt x="4874"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4" name="Freeform 67"/>
          <p:cNvSpPr>
            <a:spLocks/>
          </p:cNvSpPr>
          <p:nvPr/>
        </p:nvSpPr>
        <p:spPr bwMode="auto">
          <a:xfrm>
            <a:off x="7975600" y="5205413"/>
            <a:ext cx="227013" cy="723900"/>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343 w 10000"/>
              <a:gd name="connsiteY58" fmla="*/ 2496 h 10000"/>
              <a:gd name="connsiteX59" fmla="*/ 571 w 10000"/>
              <a:gd name="connsiteY59" fmla="*/ 2496 h 10000"/>
              <a:gd name="connsiteX60" fmla="*/ 786 w 10000"/>
              <a:gd name="connsiteY60" fmla="*/ 2356 h 10000"/>
              <a:gd name="connsiteX61" fmla="*/ 1129 w 10000"/>
              <a:gd name="connsiteY61" fmla="*/ 2356 h 10000"/>
              <a:gd name="connsiteX62" fmla="*/ 1471 w 10000"/>
              <a:gd name="connsiteY62" fmla="*/ 2216 h 10000"/>
              <a:gd name="connsiteX63" fmla="*/ 1814 w 10000"/>
              <a:gd name="connsiteY63" fmla="*/ 2077 h 10000"/>
              <a:gd name="connsiteX64" fmla="*/ 2271 w 10000"/>
              <a:gd name="connsiteY64" fmla="*/ 1937 h 10000"/>
              <a:gd name="connsiteX65" fmla="*/ 2729 w 10000"/>
              <a:gd name="connsiteY65" fmla="*/ 1675 h 10000"/>
              <a:gd name="connsiteX66" fmla="*/ 3071 w 10000"/>
              <a:gd name="connsiteY66" fmla="*/ 1536 h 10000"/>
              <a:gd name="connsiteX67" fmla="*/ 3400 w 10000"/>
              <a:gd name="connsiteY67" fmla="*/ 1396 h 10000"/>
              <a:gd name="connsiteX68" fmla="*/ 3743 w 10000"/>
              <a:gd name="connsiteY68" fmla="*/ 1257 h 10000"/>
              <a:gd name="connsiteX69" fmla="*/ 3971 w 10000"/>
              <a:gd name="connsiteY69" fmla="*/ 1117 h 10000"/>
              <a:gd name="connsiteX70" fmla="*/ 4200 w 10000"/>
              <a:gd name="connsiteY70" fmla="*/ 1117 h 10000"/>
              <a:gd name="connsiteX71" fmla="*/ 4429 w 10000"/>
              <a:gd name="connsiteY71" fmla="*/ 977 h 10000"/>
              <a:gd name="connsiteX72" fmla="*/ 4657 w 10000"/>
              <a:gd name="connsiteY72" fmla="*/ 838 h 10000"/>
              <a:gd name="connsiteX73" fmla="*/ 5000 w 10000"/>
              <a:gd name="connsiteY73" fmla="*/ 698 h 10000"/>
              <a:gd name="connsiteX74" fmla="*/ 5229 w 10000"/>
              <a:gd name="connsiteY74" fmla="*/ 558 h 10000"/>
              <a:gd name="connsiteX75" fmla="*/ 5457 w 10000"/>
              <a:gd name="connsiteY75" fmla="*/ 419 h 10000"/>
              <a:gd name="connsiteX76" fmla="*/ 5571 w 10000"/>
              <a:gd name="connsiteY76" fmla="*/ 279 h 10000"/>
              <a:gd name="connsiteX77" fmla="*/ 5686 w 10000"/>
              <a:gd name="connsiteY77" fmla="*/ 140 h 10000"/>
              <a:gd name="connsiteX78" fmla="*/ 5686 w 10000"/>
              <a:gd name="connsiteY78" fmla="*/ 0 h 10000"/>
              <a:gd name="connsiteX79" fmla="*/ 5800 w 10000"/>
              <a:gd name="connsiteY79" fmla="*/ 0 h 10000"/>
              <a:gd name="connsiteX80" fmla="*/ 5914 w 10000"/>
              <a:gd name="connsiteY80" fmla="*/ 0 h 10000"/>
              <a:gd name="connsiteX81" fmla="*/ 6029 w 10000"/>
              <a:gd name="connsiteY81" fmla="*/ 0 h 10000"/>
              <a:gd name="connsiteX82" fmla="*/ 6129 w 10000"/>
              <a:gd name="connsiteY82" fmla="*/ 140 h 10000"/>
              <a:gd name="connsiteX83" fmla="*/ 6243 w 10000"/>
              <a:gd name="connsiteY83" fmla="*/ 140 h 10000"/>
              <a:gd name="connsiteX84" fmla="*/ 6357 w 10000"/>
              <a:gd name="connsiteY84" fmla="*/ 419 h 10000"/>
              <a:gd name="connsiteX85" fmla="*/ 6471 w 10000"/>
              <a:gd name="connsiteY85" fmla="*/ 558 h 10000"/>
              <a:gd name="connsiteX86" fmla="*/ 6586 w 10000"/>
              <a:gd name="connsiteY86" fmla="*/ 698 h 10000"/>
              <a:gd name="connsiteX87" fmla="*/ 6700 w 10000"/>
              <a:gd name="connsiteY87" fmla="*/ 838 h 10000"/>
              <a:gd name="connsiteX88" fmla="*/ 6700 w 10000"/>
              <a:gd name="connsiteY88" fmla="*/ 977 h 10000"/>
              <a:gd name="connsiteX89" fmla="*/ 6700 w 10000"/>
              <a:gd name="connsiteY89" fmla="*/ 1117 h 10000"/>
              <a:gd name="connsiteX90" fmla="*/ 6586 w 10000"/>
              <a:gd name="connsiteY90" fmla="*/ 1117 h 10000"/>
              <a:gd name="connsiteX91" fmla="*/ 6471 w 10000"/>
              <a:gd name="connsiteY91" fmla="*/ 1257 h 10000"/>
              <a:gd name="connsiteX92" fmla="*/ 6471 w 10000"/>
              <a:gd name="connsiteY92" fmla="*/ 1396 h 10000"/>
              <a:gd name="connsiteX93" fmla="*/ 6357 w 10000"/>
              <a:gd name="connsiteY93" fmla="*/ 1536 h 10000"/>
              <a:gd name="connsiteX94" fmla="*/ 6243 w 10000"/>
              <a:gd name="connsiteY94" fmla="*/ 1798 h 10000"/>
              <a:gd name="connsiteX95" fmla="*/ 6129 w 10000"/>
              <a:gd name="connsiteY95" fmla="*/ 2216 h 10000"/>
              <a:gd name="connsiteX96" fmla="*/ 6029 w 10000"/>
              <a:gd name="connsiteY96" fmla="*/ 2635 h 10000"/>
              <a:gd name="connsiteX97" fmla="*/ 5914 w 10000"/>
              <a:gd name="connsiteY97" fmla="*/ 3054 h 10000"/>
              <a:gd name="connsiteX98" fmla="*/ 5800 w 10000"/>
              <a:gd name="connsiteY98" fmla="*/ 3613 h 10000"/>
              <a:gd name="connsiteX99" fmla="*/ 5686 w 10000"/>
              <a:gd name="connsiteY99" fmla="*/ 4171 h 10000"/>
              <a:gd name="connsiteX100" fmla="*/ 5571 w 10000"/>
              <a:gd name="connsiteY100" fmla="*/ 4729 h 10000"/>
              <a:gd name="connsiteX101" fmla="*/ 5571 w 10000"/>
              <a:gd name="connsiteY101" fmla="*/ 5271 h 10000"/>
              <a:gd name="connsiteX102" fmla="*/ 5571 w 10000"/>
              <a:gd name="connsiteY102" fmla="*/ 5689 h 10000"/>
              <a:gd name="connsiteX103" fmla="*/ 5457 w 10000"/>
              <a:gd name="connsiteY103" fmla="*/ 6248 h 10000"/>
              <a:gd name="connsiteX104" fmla="*/ 5457 w 10000"/>
              <a:gd name="connsiteY104" fmla="*/ 6667 h 10000"/>
              <a:gd name="connsiteX105" fmla="*/ 5457 w 10000"/>
              <a:gd name="connsiteY105" fmla="*/ 6946 h 10000"/>
              <a:gd name="connsiteX106" fmla="*/ 5457 w 10000"/>
              <a:gd name="connsiteY106" fmla="*/ 7365 h 10000"/>
              <a:gd name="connsiteX107" fmla="*/ 5571 w 10000"/>
              <a:gd name="connsiteY107" fmla="*/ 7644 h 10000"/>
              <a:gd name="connsiteX108" fmla="*/ 5571 w 10000"/>
              <a:gd name="connsiteY108" fmla="*/ 7784 h 10000"/>
              <a:gd name="connsiteX109" fmla="*/ 5686 w 10000"/>
              <a:gd name="connsiteY109" fmla="*/ 8063 h 10000"/>
              <a:gd name="connsiteX110" fmla="*/ 5800 w 10000"/>
              <a:gd name="connsiteY110" fmla="*/ 8202 h 10000"/>
              <a:gd name="connsiteX111" fmla="*/ 5914 w 10000"/>
              <a:gd name="connsiteY111" fmla="*/ 8342 h 10000"/>
              <a:gd name="connsiteX112" fmla="*/ 6357 w 10000"/>
              <a:gd name="connsiteY112" fmla="*/ 8604 h 10000"/>
              <a:gd name="connsiteX113" fmla="*/ 6586 w 10000"/>
              <a:gd name="connsiteY113" fmla="*/ 8743 h 10000"/>
              <a:gd name="connsiteX114" fmla="*/ 6814 w 10000"/>
              <a:gd name="connsiteY114" fmla="*/ 8743 h 10000"/>
              <a:gd name="connsiteX115" fmla="*/ 7043 w 10000"/>
              <a:gd name="connsiteY115" fmla="*/ 8883 h 10000"/>
              <a:gd name="connsiteX116" fmla="*/ 7386 w 10000"/>
              <a:gd name="connsiteY116" fmla="*/ 8883 h 10000"/>
              <a:gd name="connsiteX117" fmla="*/ 7614 w 10000"/>
              <a:gd name="connsiteY117" fmla="*/ 8743 h 10000"/>
              <a:gd name="connsiteX118" fmla="*/ 7957 w 10000"/>
              <a:gd name="connsiteY118" fmla="*/ 8743 h 10000"/>
              <a:gd name="connsiteX119" fmla="*/ 8300 w 10000"/>
              <a:gd name="connsiteY119" fmla="*/ 8604 h 10000"/>
              <a:gd name="connsiteX120" fmla="*/ 8529 w 10000"/>
              <a:gd name="connsiteY120" fmla="*/ 8604 h 10000"/>
              <a:gd name="connsiteX121" fmla="*/ 8757 w 10000"/>
              <a:gd name="connsiteY121" fmla="*/ 8342 h 10000"/>
              <a:gd name="connsiteX122" fmla="*/ 8857 w 10000"/>
              <a:gd name="connsiteY122" fmla="*/ 8202 h 10000"/>
              <a:gd name="connsiteX123" fmla="*/ 8971 w 10000"/>
              <a:gd name="connsiteY123" fmla="*/ 7923 h 10000"/>
              <a:gd name="connsiteX124" fmla="*/ 9086 w 10000"/>
              <a:gd name="connsiteY124" fmla="*/ 7644 h 10000"/>
              <a:gd name="connsiteX125" fmla="*/ 9200 w 10000"/>
              <a:gd name="connsiteY125" fmla="*/ 7086 h 10000"/>
              <a:gd name="connsiteX126" fmla="*/ 9200 w 10000"/>
              <a:gd name="connsiteY126" fmla="*/ 6527 h 10000"/>
              <a:gd name="connsiteX127" fmla="*/ 9314 w 10000"/>
              <a:gd name="connsiteY127" fmla="*/ 6248 h 10000"/>
              <a:gd name="connsiteX128" fmla="*/ 9314 w 10000"/>
              <a:gd name="connsiteY128" fmla="*/ 5969 h 10000"/>
              <a:gd name="connsiteX129" fmla="*/ 9314 w 10000"/>
              <a:gd name="connsiteY129" fmla="*/ 5829 h 10000"/>
              <a:gd name="connsiteX130" fmla="*/ 9429 w 10000"/>
              <a:gd name="connsiteY130" fmla="*/ 5689 h 10000"/>
              <a:gd name="connsiteX131" fmla="*/ 9429 w 10000"/>
              <a:gd name="connsiteY131" fmla="*/ 5550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543 w 10000"/>
              <a:gd name="connsiteY136" fmla="*/ 5550 h 10000"/>
              <a:gd name="connsiteX137" fmla="*/ 9657 w 10000"/>
              <a:gd name="connsiteY137" fmla="*/ 5689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571 w 10000"/>
              <a:gd name="connsiteY58" fmla="*/ 2496 h 10000"/>
              <a:gd name="connsiteX59" fmla="*/ 786 w 10000"/>
              <a:gd name="connsiteY59" fmla="*/ 2356 h 10000"/>
              <a:gd name="connsiteX60" fmla="*/ 1129 w 10000"/>
              <a:gd name="connsiteY60" fmla="*/ 2356 h 10000"/>
              <a:gd name="connsiteX61" fmla="*/ 1471 w 10000"/>
              <a:gd name="connsiteY61" fmla="*/ 2216 h 10000"/>
              <a:gd name="connsiteX62" fmla="*/ 1814 w 10000"/>
              <a:gd name="connsiteY62" fmla="*/ 2077 h 10000"/>
              <a:gd name="connsiteX63" fmla="*/ 2271 w 10000"/>
              <a:gd name="connsiteY63" fmla="*/ 1937 h 10000"/>
              <a:gd name="connsiteX64" fmla="*/ 2729 w 10000"/>
              <a:gd name="connsiteY64" fmla="*/ 1675 h 10000"/>
              <a:gd name="connsiteX65" fmla="*/ 3071 w 10000"/>
              <a:gd name="connsiteY65" fmla="*/ 1536 h 10000"/>
              <a:gd name="connsiteX66" fmla="*/ 3400 w 10000"/>
              <a:gd name="connsiteY66" fmla="*/ 1396 h 10000"/>
              <a:gd name="connsiteX67" fmla="*/ 3743 w 10000"/>
              <a:gd name="connsiteY67" fmla="*/ 1257 h 10000"/>
              <a:gd name="connsiteX68" fmla="*/ 3971 w 10000"/>
              <a:gd name="connsiteY68" fmla="*/ 1117 h 10000"/>
              <a:gd name="connsiteX69" fmla="*/ 4200 w 10000"/>
              <a:gd name="connsiteY69" fmla="*/ 1117 h 10000"/>
              <a:gd name="connsiteX70" fmla="*/ 4429 w 10000"/>
              <a:gd name="connsiteY70" fmla="*/ 977 h 10000"/>
              <a:gd name="connsiteX71" fmla="*/ 4657 w 10000"/>
              <a:gd name="connsiteY71" fmla="*/ 838 h 10000"/>
              <a:gd name="connsiteX72" fmla="*/ 5000 w 10000"/>
              <a:gd name="connsiteY72" fmla="*/ 698 h 10000"/>
              <a:gd name="connsiteX73" fmla="*/ 5229 w 10000"/>
              <a:gd name="connsiteY73" fmla="*/ 558 h 10000"/>
              <a:gd name="connsiteX74" fmla="*/ 5457 w 10000"/>
              <a:gd name="connsiteY74" fmla="*/ 419 h 10000"/>
              <a:gd name="connsiteX75" fmla="*/ 5571 w 10000"/>
              <a:gd name="connsiteY75" fmla="*/ 279 h 10000"/>
              <a:gd name="connsiteX76" fmla="*/ 5686 w 10000"/>
              <a:gd name="connsiteY76" fmla="*/ 140 h 10000"/>
              <a:gd name="connsiteX77" fmla="*/ 5686 w 10000"/>
              <a:gd name="connsiteY77" fmla="*/ 0 h 10000"/>
              <a:gd name="connsiteX78" fmla="*/ 5800 w 10000"/>
              <a:gd name="connsiteY78" fmla="*/ 0 h 10000"/>
              <a:gd name="connsiteX79" fmla="*/ 5914 w 10000"/>
              <a:gd name="connsiteY79" fmla="*/ 0 h 10000"/>
              <a:gd name="connsiteX80" fmla="*/ 6029 w 10000"/>
              <a:gd name="connsiteY80" fmla="*/ 0 h 10000"/>
              <a:gd name="connsiteX81" fmla="*/ 6129 w 10000"/>
              <a:gd name="connsiteY81" fmla="*/ 140 h 10000"/>
              <a:gd name="connsiteX82" fmla="*/ 6243 w 10000"/>
              <a:gd name="connsiteY82" fmla="*/ 140 h 10000"/>
              <a:gd name="connsiteX83" fmla="*/ 6357 w 10000"/>
              <a:gd name="connsiteY83" fmla="*/ 419 h 10000"/>
              <a:gd name="connsiteX84" fmla="*/ 6471 w 10000"/>
              <a:gd name="connsiteY84" fmla="*/ 558 h 10000"/>
              <a:gd name="connsiteX85" fmla="*/ 6586 w 10000"/>
              <a:gd name="connsiteY85" fmla="*/ 698 h 10000"/>
              <a:gd name="connsiteX86" fmla="*/ 6700 w 10000"/>
              <a:gd name="connsiteY86" fmla="*/ 838 h 10000"/>
              <a:gd name="connsiteX87" fmla="*/ 6700 w 10000"/>
              <a:gd name="connsiteY87" fmla="*/ 977 h 10000"/>
              <a:gd name="connsiteX88" fmla="*/ 6700 w 10000"/>
              <a:gd name="connsiteY88" fmla="*/ 1117 h 10000"/>
              <a:gd name="connsiteX89" fmla="*/ 6586 w 10000"/>
              <a:gd name="connsiteY89" fmla="*/ 1117 h 10000"/>
              <a:gd name="connsiteX90" fmla="*/ 6471 w 10000"/>
              <a:gd name="connsiteY90" fmla="*/ 1257 h 10000"/>
              <a:gd name="connsiteX91" fmla="*/ 6471 w 10000"/>
              <a:gd name="connsiteY91" fmla="*/ 1396 h 10000"/>
              <a:gd name="connsiteX92" fmla="*/ 6357 w 10000"/>
              <a:gd name="connsiteY92" fmla="*/ 1536 h 10000"/>
              <a:gd name="connsiteX93" fmla="*/ 6243 w 10000"/>
              <a:gd name="connsiteY93" fmla="*/ 1798 h 10000"/>
              <a:gd name="connsiteX94" fmla="*/ 6129 w 10000"/>
              <a:gd name="connsiteY94" fmla="*/ 2216 h 10000"/>
              <a:gd name="connsiteX95" fmla="*/ 6029 w 10000"/>
              <a:gd name="connsiteY95" fmla="*/ 2635 h 10000"/>
              <a:gd name="connsiteX96" fmla="*/ 5914 w 10000"/>
              <a:gd name="connsiteY96" fmla="*/ 3054 h 10000"/>
              <a:gd name="connsiteX97" fmla="*/ 5800 w 10000"/>
              <a:gd name="connsiteY97" fmla="*/ 3613 h 10000"/>
              <a:gd name="connsiteX98" fmla="*/ 5686 w 10000"/>
              <a:gd name="connsiteY98" fmla="*/ 4171 h 10000"/>
              <a:gd name="connsiteX99" fmla="*/ 5571 w 10000"/>
              <a:gd name="connsiteY99" fmla="*/ 4729 h 10000"/>
              <a:gd name="connsiteX100" fmla="*/ 5571 w 10000"/>
              <a:gd name="connsiteY100" fmla="*/ 5271 h 10000"/>
              <a:gd name="connsiteX101" fmla="*/ 5571 w 10000"/>
              <a:gd name="connsiteY101" fmla="*/ 5689 h 10000"/>
              <a:gd name="connsiteX102" fmla="*/ 5457 w 10000"/>
              <a:gd name="connsiteY102" fmla="*/ 6248 h 10000"/>
              <a:gd name="connsiteX103" fmla="*/ 5457 w 10000"/>
              <a:gd name="connsiteY103" fmla="*/ 6667 h 10000"/>
              <a:gd name="connsiteX104" fmla="*/ 5457 w 10000"/>
              <a:gd name="connsiteY104" fmla="*/ 6946 h 10000"/>
              <a:gd name="connsiteX105" fmla="*/ 5457 w 10000"/>
              <a:gd name="connsiteY105" fmla="*/ 7365 h 10000"/>
              <a:gd name="connsiteX106" fmla="*/ 5571 w 10000"/>
              <a:gd name="connsiteY106" fmla="*/ 7644 h 10000"/>
              <a:gd name="connsiteX107" fmla="*/ 5571 w 10000"/>
              <a:gd name="connsiteY107" fmla="*/ 7784 h 10000"/>
              <a:gd name="connsiteX108" fmla="*/ 5686 w 10000"/>
              <a:gd name="connsiteY108" fmla="*/ 8063 h 10000"/>
              <a:gd name="connsiteX109" fmla="*/ 5800 w 10000"/>
              <a:gd name="connsiteY109" fmla="*/ 8202 h 10000"/>
              <a:gd name="connsiteX110" fmla="*/ 5914 w 10000"/>
              <a:gd name="connsiteY110" fmla="*/ 8342 h 10000"/>
              <a:gd name="connsiteX111" fmla="*/ 6357 w 10000"/>
              <a:gd name="connsiteY111" fmla="*/ 8604 h 10000"/>
              <a:gd name="connsiteX112" fmla="*/ 6586 w 10000"/>
              <a:gd name="connsiteY112" fmla="*/ 8743 h 10000"/>
              <a:gd name="connsiteX113" fmla="*/ 6814 w 10000"/>
              <a:gd name="connsiteY113" fmla="*/ 8743 h 10000"/>
              <a:gd name="connsiteX114" fmla="*/ 7043 w 10000"/>
              <a:gd name="connsiteY114" fmla="*/ 8883 h 10000"/>
              <a:gd name="connsiteX115" fmla="*/ 7386 w 10000"/>
              <a:gd name="connsiteY115" fmla="*/ 8883 h 10000"/>
              <a:gd name="connsiteX116" fmla="*/ 7614 w 10000"/>
              <a:gd name="connsiteY116" fmla="*/ 8743 h 10000"/>
              <a:gd name="connsiteX117" fmla="*/ 7957 w 10000"/>
              <a:gd name="connsiteY117" fmla="*/ 8743 h 10000"/>
              <a:gd name="connsiteX118" fmla="*/ 8300 w 10000"/>
              <a:gd name="connsiteY118" fmla="*/ 8604 h 10000"/>
              <a:gd name="connsiteX119" fmla="*/ 8529 w 10000"/>
              <a:gd name="connsiteY119" fmla="*/ 8604 h 10000"/>
              <a:gd name="connsiteX120" fmla="*/ 8757 w 10000"/>
              <a:gd name="connsiteY120" fmla="*/ 8342 h 10000"/>
              <a:gd name="connsiteX121" fmla="*/ 8857 w 10000"/>
              <a:gd name="connsiteY121" fmla="*/ 8202 h 10000"/>
              <a:gd name="connsiteX122" fmla="*/ 8971 w 10000"/>
              <a:gd name="connsiteY122" fmla="*/ 7923 h 10000"/>
              <a:gd name="connsiteX123" fmla="*/ 9086 w 10000"/>
              <a:gd name="connsiteY123" fmla="*/ 7644 h 10000"/>
              <a:gd name="connsiteX124" fmla="*/ 9200 w 10000"/>
              <a:gd name="connsiteY124" fmla="*/ 7086 h 10000"/>
              <a:gd name="connsiteX125" fmla="*/ 9200 w 10000"/>
              <a:gd name="connsiteY125" fmla="*/ 6527 h 10000"/>
              <a:gd name="connsiteX126" fmla="*/ 9314 w 10000"/>
              <a:gd name="connsiteY126" fmla="*/ 6248 h 10000"/>
              <a:gd name="connsiteX127" fmla="*/ 9314 w 10000"/>
              <a:gd name="connsiteY127" fmla="*/ 5969 h 10000"/>
              <a:gd name="connsiteX128" fmla="*/ 9314 w 10000"/>
              <a:gd name="connsiteY128" fmla="*/ 5829 h 10000"/>
              <a:gd name="connsiteX129" fmla="*/ 9429 w 10000"/>
              <a:gd name="connsiteY129" fmla="*/ 5689 h 10000"/>
              <a:gd name="connsiteX130" fmla="*/ 9429 w 10000"/>
              <a:gd name="connsiteY130" fmla="*/ 5550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543 w 10000"/>
              <a:gd name="connsiteY135" fmla="*/ 5550 h 10000"/>
              <a:gd name="connsiteX136" fmla="*/ 9657 w 10000"/>
              <a:gd name="connsiteY136" fmla="*/ 5689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571 w 10000"/>
              <a:gd name="connsiteY57" fmla="*/ 2496 h 10000"/>
              <a:gd name="connsiteX58" fmla="*/ 786 w 10000"/>
              <a:gd name="connsiteY58" fmla="*/ 2356 h 10000"/>
              <a:gd name="connsiteX59" fmla="*/ 1129 w 10000"/>
              <a:gd name="connsiteY59" fmla="*/ 2356 h 10000"/>
              <a:gd name="connsiteX60" fmla="*/ 1471 w 10000"/>
              <a:gd name="connsiteY60" fmla="*/ 2216 h 10000"/>
              <a:gd name="connsiteX61" fmla="*/ 1814 w 10000"/>
              <a:gd name="connsiteY61" fmla="*/ 2077 h 10000"/>
              <a:gd name="connsiteX62" fmla="*/ 2271 w 10000"/>
              <a:gd name="connsiteY62" fmla="*/ 1937 h 10000"/>
              <a:gd name="connsiteX63" fmla="*/ 2729 w 10000"/>
              <a:gd name="connsiteY63" fmla="*/ 1675 h 10000"/>
              <a:gd name="connsiteX64" fmla="*/ 3071 w 10000"/>
              <a:gd name="connsiteY64" fmla="*/ 1536 h 10000"/>
              <a:gd name="connsiteX65" fmla="*/ 3400 w 10000"/>
              <a:gd name="connsiteY65" fmla="*/ 1396 h 10000"/>
              <a:gd name="connsiteX66" fmla="*/ 3743 w 10000"/>
              <a:gd name="connsiteY66" fmla="*/ 1257 h 10000"/>
              <a:gd name="connsiteX67" fmla="*/ 3971 w 10000"/>
              <a:gd name="connsiteY67" fmla="*/ 1117 h 10000"/>
              <a:gd name="connsiteX68" fmla="*/ 4200 w 10000"/>
              <a:gd name="connsiteY68" fmla="*/ 1117 h 10000"/>
              <a:gd name="connsiteX69" fmla="*/ 4429 w 10000"/>
              <a:gd name="connsiteY69" fmla="*/ 977 h 10000"/>
              <a:gd name="connsiteX70" fmla="*/ 4657 w 10000"/>
              <a:gd name="connsiteY70" fmla="*/ 838 h 10000"/>
              <a:gd name="connsiteX71" fmla="*/ 5000 w 10000"/>
              <a:gd name="connsiteY71" fmla="*/ 698 h 10000"/>
              <a:gd name="connsiteX72" fmla="*/ 5229 w 10000"/>
              <a:gd name="connsiteY72" fmla="*/ 558 h 10000"/>
              <a:gd name="connsiteX73" fmla="*/ 5457 w 10000"/>
              <a:gd name="connsiteY73" fmla="*/ 419 h 10000"/>
              <a:gd name="connsiteX74" fmla="*/ 5571 w 10000"/>
              <a:gd name="connsiteY74" fmla="*/ 279 h 10000"/>
              <a:gd name="connsiteX75" fmla="*/ 5686 w 10000"/>
              <a:gd name="connsiteY75" fmla="*/ 140 h 10000"/>
              <a:gd name="connsiteX76" fmla="*/ 5686 w 10000"/>
              <a:gd name="connsiteY76" fmla="*/ 0 h 10000"/>
              <a:gd name="connsiteX77" fmla="*/ 5800 w 10000"/>
              <a:gd name="connsiteY77" fmla="*/ 0 h 10000"/>
              <a:gd name="connsiteX78" fmla="*/ 5914 w 10000"/>
              <a:gd name="connsiteY78" fmla="*/ 0 h 10000"/>
              <a:gd name="connsiteX79" fmla="*/ 6029 w 10000"/>
              <a:gd name="connsiteY79" fmla="*/ 0 h 10000"/>
              <a:gd name="connsiteX80" fmla="*/ 6129 w 10000"/>
              <a:gd name="connsiteY80" fmla="*/ 140 h 10000"/>
              <a:gd name="connsiteX81" fmla="*/ 6243 w 10000"/>
              <a:gd name="connsiteY81" fmla="*/ 140 h 10000"/>
              <a:gd name="connsiteX82" fmla="*/ 6357 w 10000"/>
              <a:gd name="connsiteY82" fmla="*/ 419 h 10000"/>
              <a:gd name="connsiteX83" fmla="*/ 6471 w 10000"/>
              <a:gd name="connsiteY83" fmla="*/ 558 h 10000"/>
              <a:gd name="connsiteX84" fmla="*/ 6586 w 10000"/>
              <a:gd name="connsiteY84" fmla="*/ 698 h 10000"/>
              <a:gd name="connsiteX85" fmla="*/ 6700 w 10000"/>
              <a:gd name="connsiteY85" fmla="*/ 838 h 10000"/>
              <a:gd name="connsiteX86" fmla="*/ 6700 w 10000"/>
              <a:gd name="connsiteY86" fmla="*/ 977 h 10000"/>
              <a:gd name="connsiteX87" fmla="*/ 6700 w 10000"/>
              <a:gd name="connsiteY87" fmla="*/ 1117 h 10000"/>
              <a:gd name="connsiteX88" fmla="*/ 6586 w 10000"/>
              <a:gd name="connsiteY88" fmla="*/ 1117 h 10000"/>
              <a:gd name="connsiteX89" fmla="*/ 6471 w 10000"/>
              <a:gd name="connsiteY89" fmla="*/ 1257 h 10000"/>
              <a:gd name="connsiteX90" fmla="*/ 6471 w 10000"/>
              <a:gd name="connsiteY90" fmla="*/ 1396 h 10000"/>
              <a:gd name="connsiteX91" fmla="*/ 6357 w 10000"/>
              <a:gd name="connsiteY91" fmla="*/ 1536 h 10000"/>
              <a:gd name="connsiteX92" fmla="*/ 6243 w 10000"/>
              <a:gd name="connsiteY92" fmla="*/ 1798 h 10000"/>
              <a:gd name="connsiteX93" fmla="*/ 6129 w 10000"/>
              <a:gd name="connsiteY93" fmla="*/ 2216 h 10000"/>
              <a:gd name="connsiteX94" fmla="*/ 6029 w 10000"/>
              <a:gd name="connsiteY94" fmla="*/ 2635 h 10000"/>
              <a:gd name="connsiteX95" fmla="*/ 5914 w 10000"/>
              <a:gd name="connsiteY95" fmla="*/ 3054 h 10000"/>
              <a:gd name="connsiteX96" fmla="*/ 5800 w 10000"/>
              <a:gd name="connsiteY96" fmla="*/ 3613 h 10000"/>
              <a:gd name="connsiteX97" fmla="*/ 5686 w 10000"/>
              <a:gd name="connsiteY97" fmla="*/ 4171 h 10000"/>
              <a:gd name="connsiteX98" fmla="*/ 5571 w 10000"/>
              <a:gd name="connsiteY98" fmla="*/ 4729 h 10000"/>
              <a:gd name="connsiteX99" fmla="*/ 5571 w 10000"/>
              <a:gd name="connsiteY99" fmla="*/ 5271 h 10000"/>
              <a:gd name="connsiteX100" fmla="*/ 5571 w 10000"/>
              <a:gd name="connsiteY100" fmla="*/ 5689 h 10000"/>
              <a:gd name="connsiteX101" fmla="*/ 5457 w 10000"/>
              <a:gd name="connsiteY101" fmla="*/ 6248 h 10000"/>
              <a:gd name="connsiteX102" fmla="*/ 5457 w 10000"/>
              <a:gd name="connsiteY102" fmla="*/ 6667 h 10000"/>
              <a:gd name="connsiteX103" fmla="*/ 5457 w 10000"/>
              <a:gd name="connsiteY103" fmla="*/ 6946 h 10000"/>
              <a:gd name="connsiteX104" fmla="*/ 5457 w 10000"/>
              <a:gd name="connsiteY104" fmla="*/ 7365 h 10000"/>
              <a:gd name="connsiteX105" fmla="*/ 5571 w 10000"/>
              <a:gd name="connsiteY105" fmla="*/ 7644 h 10000"/>
              <a:gd name="connsiteX106" fmla="*/ 5571 w 10000"/>
              <a:gd name="connsiteY106" fmla="*/ 7784 h 10000"/>
              <a:gd name="connsiteX107" fmla="*/ 5686 w 10000"/>
              <a:gd name="connsiteY107" fmla="*/ 8063 h 10000"/>
              <a:gd name="connsiteX108" fmla="*/ 5800 w 10000"/>
              <a:gd name="connsiteY108" fmla="*/ 8202 h 10000"/>
              <a:gd name="connsiteX109" fmla="*/ 5914 w 10000"/>
              <a:gd name="connsiteY109" fmla="*/ 8342 h 10000"/>
              <a:gd name="connsiteX110" fmla="*/ 6357 w 10000"/>
              <a:gd name="connsiteY110" fmla="*/ 8604 h 10000"/>
              <a:gd name="connsiteX111" fmla="*/ 6586 w 10000"/>
              <a:gd name="connsiteY111" fmla="*/ 8743 h 10000"/>
              <a:gd name="connsiteX112" fmla="*/ 6814 w 10000"/>
              <a:gd name="connsiteY112" fmla="*/ 8743 h 10000"/>
              <a:gd name="connsiteX113" fmla="*/ 7043 w 10000"/>
              <a:gd name="connsiteY113" fmla="*/ 8883 h 10000"/>
              <a:gd name="connsiteX114" fmla="*/ 7386 w 10000"/>
              <a:gd name="connsiteY114" fmla="*/ 8883 h 10000"/>
              <a:gd name="connsiteX115" fmla="*/ 7614 w 10000"/>
              <a:gd name="connsiteY115" fmla="*/ 8743 h 10000"/>
              <a:gd name="connsiteX116" fmla="*/ 7957 w 10000"/>
              <a:gd name="connsiteY116" fmla="*/ 8743 h 10000"/>
              <a:gd name="connsiteX117" fmla="*/ 8300 w 10000"/>
              <a:gd name="connsiteY117" fmla="*/ 8604 h 10000"/>
              <a:gd name="connsiteX118" fmla="*/ 8529 w 10000"/>
              <a:gd name="connsiteY118" fmla="*/ 8604 h 10000"/>
              <a:gd name="connsiteX119" fmla="*/ 8757 w 10000"/>
              <a:gd name="connsiteY119" fmla="*/ 8342 h 10000"/>
              <a:gd name="connsiteX120" fmla="*/ 8857 w 10000"/>
              <a:gd name="connsiteY120" fmla="*/ 8202 h 10000"/>
              <a:gd name="connsiteX121" fmla="*/ 8971 w 10000"/>
              <a:gd name="connsiteY121" fmla="*/ 7923 h 10000"/>
              <a:gd name="connsiteX122" fmla="*/ 9086 w 10000"/>
              <a:gd name="connsiteY122" fmla="*/ 7644 h 10000"/>
              <a:gd name="connsiteX123" fmla="*/ 9200 w 10000"/>
              <a:gd name="connsiteY123" fmla="*/ 7086 h 10000"/>
              <a:gd name="connsiteX124" fmla="*/ 9200 w 10000"/>
              <a:gd name="connsiteY124" fmla="*/ 6527 h 10000"/>
              <a:gd name="connsiteX125" fmla="*/ 9314 w 10000"/>
              <a:gd name="connsiteY125" fmla="*/ 6248 h 10000"/>
              <a:gd name="connsiteX126" fmla="*/ 9314 w 10000"/>
              <a:gd name="connsiteY126" fmla="*/ 5969 h 10000"/>
              <a:gd name="connsiteX127" fmla="*/ 9314 w 10000"/>
              <a:gd name="connsiteY127" fmla="*/ 5829 h 10000"/>
              <a:gd name="connsiteX128" fmla="*/ 9429 w 10000"/>
              <a:gd name="connsiteY128" fmla="*/ 5689 h 10000"/>
              <a:gd name="connsiteX129" fmla="*/ 9429 w 10000"/>
              <a:gd name="connsiteY129" fmla="*/ 5550 h 10000"/>
              <a:gd name="connsiteX130" fmla="*/ 9429 w 10000"/>
              <a:gd name="connsiteY130" fmla="*/ 5410 h 10000"/>
              <a:gd name="connsiteX131" fmla="*/ 9429 w 10000"/>
              <a:gd name="connsiteY131" fmla="*/ 5410 h 10000"/>
              <a:gd name="connsiteX132" fmla="*/ 9543 w 10000"/>
              <a:gd name="connsiteY132" fmla="*/ 5410 h 10000"/>
              <a:gd name="connsiteX133" fmla="*/ 9543 w 10000"/>
              <a:gd name="connsiteY133" fmla="*/ 5410 h 10000"/>
              <a:gd name="connsiteX134" fmla="*/ 9543 w 10000"/>
              <a:gd name="connsiteY134" fmla="*/ 5550 h 10000"/>
              <a:gd name="connsiteX135" fmla="*/ 9657 w 10000"/>
              <a:gd name="connsiteY135" fmla="*/ 5689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571 w 10000"/>
              <a:gd name="connsiteY56" fmla="*/ 2496 h 10000"/>
              <a:gd name="connsiteX57" fmla="*/ 786 w 10000"/>
              <a:gd name="connsiteY57" fmla="*/ 2356 h 10000"/>
              <a:gd name="connsiteX58" fmla="*/ 1129 w 10000"/>
              <a:gd name="connsiteY58" fmla="*/ 2356 h 10000"/>
              <a:gd name="connsiteX59" fmla="*/ 1471 w 10000"/>
              <a:gd name="connsiteY59" fmla="*/ 2216 h 10000"/>
              <a:gd name="connsiteX60" fmla="*/ 1814 w 10000"/>
              <a:gd name="connsiteY60" fmla="*/ 2077 h 10000"/>
              <a:gd name="connsiteX61" fmla="*/ 2271 w 10000"/>
              <a:gd name="connsiteY61" fmla="*/ 1937 h 10000"/>
              <a:gd name="connsiteX62" fmla="*/ 2729 w 10000"/>
              <a:gd name="connsiteY62" fmla="*/ 1675 h 10000"/>
              <a:gd name="connsiteX63" fmla="*/ 3071 w 10000"/>
              <a:gd name="connsiteY63" fmla="*/ 1536 h 10000"/>
              <a:gd name="connsiteX64" fmla="*/ 3400 w 10000"/>
              <a:gd name="connsiteY64" fmla="*/ 1396 h 10000"/>
              <a:gd name="connsiteX65" fmla="*/ 3743 w 10000"/>
              <a:gd name="connsiteY65" fmla="*/ 1257 h 10000"/>
              <a:gd name="connsiteX66" fmla="*/ 3971 w 10000"/>
              <a:gd name="connsiteY66" fmla="*/ 1117 h 10000"/>
              <a:gd name="connsiteX67" fmla="*/ 4200 w 10000"/>
              <a:gd name="connsiteY67" fmla="*/ 1117 h 10000"/>
              <a:gd name="connsiteX68" fmla="*/ 4429 w 10000"/>
              <a:gd name="connsiteY68" fmla="*/ 977 h 10000"/>
              <a:gd name="connsiteX69" fmla="*/ 4657 w 10000"/>
              <a:gd name="connsiteY69" fmla="*/ 838 h 10000"/>
              <a:gd name="connsiteX70" fmla="*/ 5000 w 10000"/>
              <a:gd name="connsiteY70" fmla="*/ 698 h 10000"/>
              <a:gd name="connsiteX71" fmla="*/ 5229 w 10000"/>
              <a:gd name="connsiteY71" fmla="*/ 558 h 10000"/>
              <a:gd name="connsiteX72" fmla="*/ 5457 w 10000"/>
              <a:gd name="connsiteY72" fmla="*/ 419 h 10000"/>
              <a:gd name="connsiteX73" fmla="*/ 5571 w 10000"/>
              <a:gd name="connsiteY73" fmla="*/ 279 h 10000"/>
              <a:gd name="connsiteX74" fmla="*/ 5686 w 10000"/>
              <a:gd name="connsiteY74" fmla="*/ 140 h 10000"/>
              <a:gd name="connsiteX75" fmla="*/ 5686 w 10000"/>
              <a:gd name="connsiteY75" fmla="*/ 0 h 10000"/>
              <a:gd name="connsiteX76" fmla="*/ 5800 w 10000"/>
              <a:gd name="connsiteY76" fmla="*/ 0 h 10000"/>
              <a:gd name="connsiteX77" fmla="*/ 5914 w 10000"/>
              <a:gd name="connsiteY77" fmla="*/ 0 h 10000"/>
              <a:gd name="connsiteX78" fmla="*/ 6029 w 10000"/>
              <a:gd name="connsiteY78" fmla="*/ 0 h 10000"/>
              <a:gd name="connsiteX79" fmla="*/ 6129 w 10000"/>
              <a:gd name="connsiteY79" fmla="*/ 140 h 10000"/>
              <a:gd name="connsiteX80" fmla="*/ 6243 w 10000"/>
              <a:gd name="connsiteY80" fmla="*/ 140 h 10000"/>
              <a:gd name="connsiteX81" fmla="*/ 6357 w 10000"/>
              <a:gd name="connsiteY81" fmla="*/ 419 h 10000"/>
              <a:gd name="connsiteX82" fmla="*/ 6471 w 10000"/>
              <a:gd name="connsiteY82" fmla="*/ 558 h 10000"/>
              <a:gd name="connsiteX83" fmla="*/ 6586 w 10000"/>
              <a:gd name="connsiteY83" fmla="*/ 698 h 10000"/>
              <a:gd name="connsiteX84" fmla="*/ 6700 w 10000"/>
              <a:gd name="connsiteY84" fmla="*/ 838 h 10000"/>
              <a:gd name="connsiteX85" fmla="*/ 6700 w 10000"/>
              <a:gd name="connsiteY85" fmla="*/ 977 h 10000"/>
              <a:gd name="connsiteX86" fmla="*/ 6700 w 10000"/>
              <a:gd name="connsiteY86" fmla="*/ 1117 h 10000"/>
              <a:gd name="connsiteX87" fmla="*/ 6586 w 10000"/>
              <a:gd name="connsiteY87" fmla="*/ 1117 h 10000"/>
              <a:gd name="connsiteX88" fmla="*/ 6471 w 10000"/>
              <a:gd name="connsiteY88" fmla="*/ 1257 h 10000"/>
              <a:gd name="connsiteX89" fmla="*/ 6471 w 10000"/>
              <a:gd name="connsiteY89" fmla="*/ 1396 h 10000"/>
              <a:gd name="connsiteX90" fmla="*/ 6357 w 10000"/>
              <a:gd name="connsiteY90" fmla="*/ 1536 h 10000"/>
              <a:gd name="connsiteX91" fmla="*/ 6243 w 10000"/>
              <a:gd name="connsiteY91" fmla="*/ 1798 h 10000"/>
              <a:gd name="connsiteX92" fmla="*/ 6129 w 10000"/>
              <a:gd name="connsiteY92" fmla="*/ 2216 h 10000"/>
              <a:gd name="connsiteX93" fmla="*/ 6029 w 10000"/>
              <a:gd name="connsiteY93" fmla="*/ 2635 h 10000"/>
              <a:gd name="connsiteX94" fmla="*/ 5914 w 10000"/>
              <a:gd name="connsiteY94" fmla="*/ 3054 h 10000"/>
              <a:gd name="connsiteX95" fmla="*/ 5800 w 10000"/>
              <a:gd name="connsiteY95" fmla="*/ 3613 h 10000"/>
              <a:gd name="connsiteX96" fmla="*/ 5686 w 10000"/>
              <a:gd name="connsiteY96" fmla="*/ 4171 h 10000"/>
              <a:gd name="connsiteX97" fmla="*/ 5571 w 10000"/>
              <a:gd name="connsiteY97" fmla="*/ 4729 h 10000"/>
              <a:gd name="connsiteX98" fmla="*/ 5571 w 10000"/>
              <a:gd name="connsiteY98" fmla="*/ 5271 h 10000"/>
              <a:gd name="connsiteX99" fmla="*/ 5571 w 10000"/>
              <a:gd name="connsiteY99" fmla="*/ 5689 h 10000"/>
              <a:gd name="connsiteX100" fmla="*/ 5457 w 10000"/>
              <a:gd name="connsiteY100" fmla="*/ 6248 h 10000"/>
              <a:gd name="connsiteX101" fmla="*/ 5457 w 10000"/>
              <a:gd name="connsiteY101" fmla="*/ 6667 h 10000"/>
              <a:gd name="connsiteX102" fmla="*/ 5457 w 10000"/>
              <a:gd name="connsiteY102" fmla="*/ 6946 h 10000"/>
              <a:gd name="connsiteX103" fmla="*/ 5457 w 10000"/>
              <a:gd name="connsiteY103" fmla="*/ 7365 h 10000"/>
              <a:gd name="connsiteX104" fmla="*/ 5571 w 10000"/>
              <a:gd name="connsiteY104" fmla="*/ 7644 h 10000"/>
              <a:gd name="connsiteX105" fmla="*/ 5571 w 10000"/>
              <a:gd name="connsiteY105" fmla="*/ 7784 h 10000"/>
              <a:gd name="connsiteX106" fmla="*/ 5686 w 10000"/>
              <a:gd name="connsiteY106" fmla="*/ 8063 h 10000"/>
              <a:gd name="connsiteX107" fmla="*/ 5800 w 10000"/>
              <a:gd name="connsiteY107" fmla="*/ 8202 h 10000"/>
              <a:gd name="connsiteX108" fmla="*/ 5914 w 10000"/>
              <a:gd name="connsiteY108" fmla="*/ 8342 h 10000"/>
              <a:gd name="connsiteX109" fmla="*/ 6357 w 10000"/>
              <a:gd name="connsiteY109" fmla="*/ 8604 h 10000"/>
              <a:gd name="connsiteX110" fmla="*/ 6586 w 10000"/>
              <a:gd name="connsiteY110" fmla="*/ 8743 h 10000"/>
              <a:gd name="connsiteX111" fmla="*/ 6814 w 10000"/>
              <a:gd name="connsiteY111" fmla="*/ 8743 h 10000"/>
              <a:gd name="connsiteX112" fmla="*/ 7043 w 10000"/>
              <a:gd name="connsiteY112" fmla="*/ 8883 h 10000"/>
              <a:gd name="connsiteX113" fmla="*/ 7386 w 10000"/>
              <a:gd name="connsiteY113" fmla="*/ 8883 h 10000"/>
              <a:gd name="connsiteX114" fmla="*/ 7614 w 10000"/>
              <a:gd name="connsiteY114" fmla="*/ 8743 h 10000"/>
              <a:gd name="connsiteX115" fmla="*/ 7957 w 10000"/>
              <a:gd name="connsiteY115" fmla="*/ 8743 h 10000"/>
              <a:gd name="connsiteX116" fmla="*/ 8300 w 10000"/>
              <a:gd name="connsiteY116" fmla="*/ 8604 h 10000"/>
              <a:gd name="connsiteX117" fmla="*/ 8529 w 10000"/>
              <a:gd name="connsiteY117" fmla="*/ 8604 h 10000"/>
              <a:gd name="connsiteX118" fmla="*/ 8757 w 10000"/>
              <a:gd name="connsiteY118" fmla="*/ 8342 h 10000"/>
              <a:gd name="connsiteX119" fmla="*/ 8857 w 10000"/>
              <a:gd name="connsiteY119" fmla="*/ 8202 h 10000"/>
              <a:gd name="connsiteX120" fmla="*/ 8971 w 10000"/>
              <a:gd name="connsiteY120" fmla="*/ 7923 h 10000"/>
              <a:gd name="connsiteX121" fmla="*/ 9086 w 10000"/>
              <a:gd name="connsiteY121" fmla="*/ 7644 h 10000"/>
              <a:gd name="connsiteX122" fmla="*/ 9200 w 10000"/>
              <a:gd name="connsiteY122" fmla="*/ 7086 h 10000"/>
              <a:gd name="connsiteX123" fmla="*/ 9200 w 10000"/>
              <a:gd name="connsiteY123" fmla="*/ 6527 h 10000"/>
              <a:gd name="connsiteX124" fmla="*/ 9314 w 10000"/>
              <a:gd name="connsiteY124" fmla="*/ 6248 h 10000"/>
              <a:gd name="connsiteX125" fmla="*/ 9314 w 10000"/>
              <a:gd name="connsiteY125" fmla="*/ 5969 h 10000"/>
              <a:gd name="connsiteX126" fmla="*/ 9314 w 10000"/>
              <a:gd name="connsiteY126" fmla="*/ 5829 h 10000"/>
              <a:gd name="connsiteX127" fmla="*/ 9429 w 10000"/>
              <a:gd name="connsiteY127" fmla="*/ 5689 h 10000"/>
              <a:gd name="connsiteX128" fmla="*/ 9429 w 10000"/>
              <a:gd name="connsiteY128" fmla="*/ 5550 h 10000"/>
              <a:gd name="connsiteX129" fmla="*/ 9429 w 10000"/>
              <a:gd name="connsiteY129" fmla="*/ 5410 h 10000"/>
              <a:gd name="connsiteX130" fmla="*/ 9429 w 10000"/>
              <a:gd name="connsiteY130" fmla="*/ 5410 h 10000"/>
              <a:gd name="connsiteX131" fmla="*/ 9543 w 10000"/>
              <a:gd name="connsiteY131" fmla="*/ 5410 h 10000"/>
              <a:gd name="connsiteX132" fmla="*/ 9543 w 10000"/>
              <a:gd name="connsiteY132" fmla="*/ 5410 h 10000"/>
              <a:gd name="connsiteX133" fmla="*/ 9543 w 10000"/>
              <a:gd name="connsiteY133" fmla="*/ 5550 h 10000"/>
              <a:gd name="connsiteX134" fmla="*/ 9657 w 10000"/>
              <a:gd name="connsiteY134" fmla="*/ 5689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500 w 9886"/>
              <a:gd name="connsiteY0" fmla="*/ 10000 h 10000"/>
              <a:gd name="connsiteX1" fmla="*/ 7157 w 9886"/>
              <a:gd name="connsiteY1" fmla="*/ 10000 h 10000"/>
              <a:gd name="connsiteX2" fmla="*/ 6815 w 9886"/>
              <a:gd name="connsiteY2" fmla="*/ 10000 h 10000"/>
              <a:gd name="connsiteX3" fmla="*/ 6472 w 9886"/>
              <a:gd name="connsiteY3" fmla="*/ 9860 h 10000"/>
              <a:gd name="connsiteX4" fmla="*/ 6129 w 9886"/>
              <a:gd name="connsiteY4" fmla="*/ 9721 h 10000"/>
              <a:gd name="connsiteX5" fmla="*/ 5800 w 9886"/>
              <a:gd name="connsiteY5" fmla="*/ 9581 h 10000"/>
              <a:gd name="connsiteX6" fmla="*/ 5572 w 9886"/>
              <a:gd name="connsiteY6" fmla="*/ 9302 h 10000"/>
              <a:gd name="connsiteX7" fmla="*/ 5343 w 9886"/>
              <a:gd name="connsiteY7" fmla="*/ 9162 h 10000"/>
              <a:gd name="connsiteX8" fmla="*/ 5229 w 9886"/>
              <a:gd name="connsiteY8" fmla="*/ 8743 h 10000"/>
              <a:gd name="connsiteX9" fmla="*/ 5000 w 9886"/>
              <a:gd name="connsiteY9" fmla="*/ 8464 h 10000"/>
              <a:gd name="connsiteX10" fmla="*/ 4886 w 9886"/>
              <a:gd name="connsiteY10" fmla="*/ 8063 h 10000"/>
              <a:gd name="connsiteX11" fmla="*/ 4886 w 9886"/>
              <a:gd name="connsiteY11" fmla="*/ 7644 h 10000"/>
              <a:gd name="connsiteX12" fmla="*/ 4772 w 9886"/>
              <a:gd name="connsiteY12" fmla="*/ 7225 h 10000"/>
              <a:gd name="connsiteX13" fmla="*/ 4772 w 9886"/>
              <a:gd name="connsiteY13" fmla="*/ 6806 h 10000"/>
              <a:gd name="connsiteX14" fmla="*/ 4772 w 9886"/>
              <a:gd name="connsiteY14" fmla="*/ 6387 h 10000"/>
              <a:gd name="connsiteX15" fmla="*/ 4886 w 9886"/>
              <a:gd name="connsiteY15" fmla="*/ 5689 h 10000"/>
              <a:gd name="connsiteX16" fmla="*/ 4886 w 9886"/>
              <a:gd name="connsiteY16" fmla="*/ 5550 h 10000"/>
              <a:gd name="connsiteX17" fmla="*/ 4886 w 9886"/>
              <a:gd name="connsiteY17" fmla="*/ 5271 h 10000"/>
              <a:gd name="connsiteX18" fmla="*/ 5000 w 9886"/>
              <a:gd name="connsiteY18" fmla="*/ 5009 h 10000"/>
              <a:gd name="connsiteX19" fmla="*/ 5000 w 9886"/>
              <a:gd name="connsiteY19" fmla="*/ 4729 h 10000"/>
              <a:gd name="connsiteX20" fmla="*/ 5000 w 9886"/>
              <a:gd name="connsiteY20" fmla="*/ 4450 h 10000"/>
              <a:gd name="connsiteX21" fmla="*/ 5115 w 9886"/>
              <a:gd name="connsiteY21" fmla="*/ 4031 h 10000"/>
              <a:gd name="connsiteX22" fmla="*/ 5115 w 9886"/>
              <a:gd name="connsiteY22" fmla="*/ 3613 h 10000"/>
              <a:gd name="connsiteX23" fmla="*/ 5229 w 9886"/>
              <a:gd name="connsiteY23" fmla="*/ 3194 h 10000"/>
              <a:gd name="connsiteX24" fmla="*/ 5229 w 9886"/>
              <a:gd name="connsiteY24" fmla="*/ 2775 h 10000"/>
              <a:gd name="connsiteX25" fmla="*/ 5229 w 9886"/>
              <a:gd name="connsiteY25" fmla="*/ 2356 h 10000"/>
              <a:gd name="connsiteX26" fmla="*/ 5343 w 9886"/>
              <a:gd name="connsiteY26" fmla="*/ 2077 h 10000"/>
              <a:gd name="connsiteX27" fmla="*/ 5343 w 9886"/>
              <a:gd name="connsiteY27" fmla="*/ 1798 h 10000"/>
              <a:gd name="connsiteX28" fmla="*/ 5343 w 9886"/>
              <a:gd name="connsiteY28" fmla="*/ 1536 h 10000"/>
              <a:gd name="connsiteX29" fmla="*/ 5343 w 9886"/>
              <a:gd name="connsiteY29" fmla="*/ 1396 h 10000"/>
              <a:gd name="connsiteX30" fmla="*/ 5343 w 9886"/>
              <a:gd name="connsiteY30" fmla="*/ 1257 h 10000"/>
              <a:gd name="connsiteX31" fmla="*/ 5343 w 9886"/>
              <a:gd name="connsiteY31" fmla="*/ 1257 h 10000"/>
              <a:gd name="connsiteX32" fmla="*/ 5343 w 9886"/>
              <a:gd name="connsiteY32" fmla="*/ 1257 h 10000"/>
              <a:gd name="connsiteX33" fmla="*/ 5229 w 9886"/>
              <a:gd name="connsiteY33" fmla="*/ 1257 h 10000"/>
              <a:gd name="connsiteX34" fmla="*/ 5115 w 9886"/>
              <a:gd name="connsiteY34" fmla="*/ 1257 h 10000"/>
              <a:gd name="connsiteX35" fmla="*/ 5000 w 9886"/>
              <a:gd name="connsiteY35" fmla="*/ 1396 h 10000"/>
              <a:gd name="connsiteX36" fmla="*/ 4886 w 9886"/>
              <a:gd name="connsiteY36" fmla="*/ 1396 h 10000"/>
              <a:gd name="connsiteX37" fmla="*/ 4657 w 9886"/>
              <a:gd name="connsiteY37" fmla="*/ 1536 h 10000"/>
              <a:gd name="connsiteX38" fmla="*/ 4429 w 9886"/>
              <a:gd name="connsiteY38" fmla="*/ 1536 h 10000"/>
              <a:gd name="connsiteX39" fmla="*/ 4200 w 9886"/>
              <a:gd name="connsiteY39" fmla="*/ 1675 h 10000"/>
              <a:gd name="connsiteX40" fmla="*/ 3072 w 9886"/>
              <a:gd name="connsiteY40" fmla="*/ 2216 h 10000"/>
              <a:gd name="connsiteX41" fmla="*/ 1929 w 9886"/>
              <a:gd name="connsiteY41" fmla="*/ 2775 h 10000"/>
              <a:gd name="connsiteX42" fmla="*/ 1586 w 9886"/>
              <a:gd name="connsiteY42" fmla="*/ 2914 h 10000"/>
              <a:gd name="connsiteX43" fmla="*/ 1357 w 9886"/>
              <a:gd name="connsiteY43" fmla="*/ 3054 h 10000"/>
              <a:gd name="connsiteX44" fmla="*/ 1129 w 9886"/>
              <a:gd name="connsiteY44" fmla="*/ 3194 h 10000"/>
              <a:gd name="connsiteX45" fmla="*/ 1015 w 9886"/>
              <a:gd name="connsiteY45" fmla="*/ 3333 h 10000"/>
              <a:gd name="connsiteX46" fmla="*/ 786 w 9886"/>
              <a:gd name="connsiteY46" fmla="*/ 3333 h 10000"/>
              <a:gd name="connsiteX47" fmla="*/ 672 w 9886"/>
              <a:gd name="connsiteY47" fmla="*/ 3333 h 10000"/>
              <a:gd name="connsiteX48" fmla="*/ 557 w 9886"/>
              <a:gd name="connsiteY48" fmla="*/ 3473 h 10000"/>
              <a:gd name="connsiteX49" fmla="*/ 557 w 9886"/>
              <a:gd name="connsiteY49" fmla="*/ 3473 h 10000"/>
              <a:gd name="connsiteX50" fmla="*/ 457 w 9886"/>
              <a:gd name="connsiteY50" fmla="*/ 3473 h 10000"/>
              <a:gd name="connsiteX51" fmla="*/ 457 w 9886"/>
              <a:gd name="connsiteY51" fmla="*/ 3333 h 10000"/>
              <a:gd name="connsiteX52" fmla="*/ 343 w 9886"/>
              <a:gd name="connsiteY52" fmla="*/ 3194 h 10000"/>
              <a:gd name="connsiteX53" fmla="*/ 115 w 9886"/>
              <a:gd name="connsiteY53" fmla="*/ 3054 h 10000"/>
              <a:gd name="connsiteX54" fmla="*/ 0 w 9886"/>
              <a:gd name="connsiteY54" fmla="*/ 2914 h 10000"/>
              <a:gd name="connsiteX55" fmla="*/ 457 w 9886"/>
              <a:gd name="connsiteY55" fmla="*/ 2496 h 10000"/>
              <a:gd name="connsiteX56" fmla="*/ 672 w 9886"/>
              <a:gd name="connsiteY56" fmla="*/ 2356 h 10000"/>
              <a:gd name="connsiteX57" fmla="*/ 1015 w 9886"/>
              <a:gd name="connsiteY57" fmla="*/ 2356 h 10000"/>
              <a:gd name="connsiteX58" fmla="*/ 1357 w 9886"/>
              <a:gd name="connsiteY58" fmla="*/ 2216 h 10000"/>
              <a:gd name="connsiteX59" fmla="*/ 1700 w 9886"/>
              <a:gd name="connsiteY59" fmla="*/ 2077 h 10000"/>
              <a:gd name="connsiteX60" fmla="*/ 2157 w 9886"/>
              <a:gd name="connsiteY60" fmla="*/ 1937 h 10000"/>
              <a:gd name="connsiteX61" fmla="*/ 2615 w 9886"/>
              <a:gd name="connsiteY61" fmla="*/ 1675 h 10000"/>
              <a:gd name="connsiteX62" fmla="*/ 2957 w 9886"/>
              <a:gd name="connsiteY62" fmla="*/ 1536 h 10000"/>
              <a:gd name="connsiteX63" fmla="*/ 3286 w 9886"/>
              <a:gd name="connsiteY63" fmla="*/ 1396 h 10000"/>
              <a:gd name="connsiteX64" fmla="*/ 3629 w 9886"/>
              <a:gd name="connsiteY64" fmla="*/ 1257 h 10000"/>
              <a:gd name="connsiteX65" fmla="*/ 3857 w 9886"/>
              <a:gd name="connsiteY65" fmla="*/ 1117 h 10000"/>
              <a:gd name="connsiteX66" fmla="*/ 4086 w 9886"/>
              <a:gd name="connsiteY66" fmla="*/ 1117 h 10000"/>
              <a:gd name="connsiteX67" fmla="*/ 4315 w 9886"/>
              <a:gd name="connsiteY67" fmla="*/ 977 h 10000"/>
              <a:gd name="connsiteX68" fmla="*/ 4543 w 9886"/>
              <a:gd name="connsiteY68" fmla="*/ 838 h 10000"/>
              <a:gd name="connsiteX69" fmla="*/ 4886 w 9886"/>
              <a:gd name="connsiteY69" fmla="*/ 698 h 10000"/>
              <a:gd name="connsiteX70" fmla="*/ 5115 w 9886"/>
              <a:gd name="connsiteY70" fmla="*/ 558 h 10000"/>
              <a:gd name="connsiteX71" fmla="*/ 5343 w 9886"/>
              <a:gd name="connsiteY71" fmla="*/ 419 h 10000"/>
              <a:gd name="connsiteX72" fmla="*/ 5457 w 9886"/>
              <a:gd name="connsiteY72" fmla="*/ 279 h 10000"/>
              <a:gd name="connsiteX73" fmla="*/ 5572 w 9886"/>
              <a:gd name="connsiteY73" fmla="*/ 140 h 10000"/>
              <a:gd name="connsiteX74" fmla="*/ 5572 w 9886"/>
              <a:gd name="connsiteY74" fmla="*/ 0 h 10000"/>
              <a:gd name="connsiteX75" fmla="*/ 5686 w 9886"/>
              <a:gd name="connsiteY75" fmla="*/ 0 h 10000"/>
              <a:gd name="connsiteX76" fmla="*/ 5800 w 9886"/>
              <a:gd name="connsiteY76" fmla="*/ 0 h 10000"/>
              <a:gd name="connsiteX77" fmla="*/ 5915 w 9886"/>
              <a:gd name="connsiteY77" fmla="*/ 0 h 10000"/>
              <a:gd name="connsiteX78" fmla="*/ 6015 w 9886"/>
              <a:gd name="connsiteY78" fmla="*/ 140 h 10000"/>
              <a:gd name="connsiteX79" fmla="*/ 6129 w 9886"/>
              <a:gd name="connsiteY79" fmla="*/ 140 h 10000"/>
              <a:gd name="connsiteX80" fmla="*/ 6243 w 9886"/>
              <a:gd name="connsiteY80" fmla="*/ 419 h 10000"/>
              <a:gd name="connsiteX81" fmla="*/ 6357 w 9886"/>
              <a:gd name="connsiteY81" fmla="*/ 558 h 10000"/>
              <a:gd name="connsiteX82" fmla="*/ 6472 w 9886"/>
              <a:gd name="connsiteY82" fmla="*/ 698 h 10000"/>
              <a:gd name="connsiteX83" fmla="*/ 6586 w 9886"/>
              <a:gd name="connsiteY83" fmla="*/ 838 h 10000"/>
              <a:gd name="connsiteX84" fmla="*/ 6586 w 9886"/>
              <a:gd name="connsiteY84" fmla="*/ 977 h 10000"/>
              <a:gd name="connsiteX85" fmla="*/ 6586 w 9886"/>
              <a:gd name="connsiteY85" fmla="*/ 1117 h 10000"/>
              <a:gd name="connsiteX86" fmla="*/ 6472 w 9886"/>
              <a:gd name="connsiteY86" fmla="*/ 1117 h 10000"/>
              <a:gd name="connsiteX87" fmla="*/ 6357 w 9886"/>
              <a:gd name="connsiteY87" fmla="*/ 1257 h 10000"/>
              <a:gd name="connsiteX88" fmla="*/ 6357 w 9886"/>
              <a:gd name="connsiteY88" fmla="*/ 1396 h 10000"/>
              <a:gd name="connsiteX89" fmla="*/ 6243 w 9886"/>
              <a:gd name="connsiteY89" fmla="*/ 1536 h 10000"/>
              <a:gd name="connsiteX90" fmla="*/ 6129 w 9886"/>
              <a:gd name="connsiteY90" fmla="*/ 1798 h 10000"/>
              <a:gd name="connsiteX91" fmla="*/ 6015 w 9886"/>
              <a:gd name="connsiteY91" fmla="*/ 2216 h 10000"/>
              <a:gd name="connsiteX92" fmla="*/ 5915 w 9886"/>
              <a:gd name="connsiteY92" fmla="*/ 2635 h 10000"/>
              <a:gd name="connsiteX93" fmla="*/ 5800 w 9886"/>
              <a:gd name="connsiteY93" fmla="*/ 3054 h 10000"/>
              <a:gd name="connsiteX94" fmla="*/ 5686 w 9886"/>
              <a:gd name="connsiteY94" fmla="*/ 3613 h 10000"/>
              <a:gd name="connsiteX95" fmla="*/ 5572 w 9886"/>
              <a:gd name="connsiteY95" fmla="*/ 4171 h 10000"/>
              <a:gd name="connsiteX96" fmla="*/ 5457 w 9886"/>
              <a:gd name="connsiteY96" fmla="*/ 4729 h 10000"/>
              <a:gd name="connsiteX97" fmla="*/ 5457 w 9886"/>
              <a:gd name="connsiteY97" fmla="*/ 5271 h 10000"/>
              <a:gd name="connsiteX98" fmla="*/ 5457 w 9886"/>
              <a:gd name="connsiteY98" fmla="*/ 5689 h 10000"/>
              <a:gd name="connsiteX99" fmla="*/ 5343 w 9886"/>
              <a:gd name="connsiteY99" fmla="*/ 6248 h 10000"/>
              <a:gd name="connsiteX100" fmla="*/ 5343 w 9886"/>
              <a:gd name="connsiteY100" fmla="*/ 6667 h 10000"/>
              <a:gd name="connsiteX101" fmla="*/ 5343 w 9886"/>
              <a:gd name="connsiteY101" fmla="*/ 6946 h 10000"/>
              <a:gd name="connsiteX102" fmla="*/ 5343 w 9886"/>
              <a:gd name="connsiteY102" fmla="*/ 7365 h 10000"/>
              <a:gd name="connsiteX103" fmla="*/ 5457 w 9886"/>
              <a:gd name="connsiteY103" fmla="*/ 7644 h 10000"/>
              <a:gd name="connsiteX104" fmla="*/ 5457 w 9886"/>
              <a:gd name="connsiteY104" fmla="*/ 7784 h 10000"/>
              <a:gd name="connsiteX105" fmla="*/ 5572 w 9886"/>
              <a:gd name="connsiteY105" fmla="*/ 8063 h 10000"/>
              <a:gd name="connsiteX106" fmla="*/ 5686 w 9886"/>
              <a:gd name="connsiteY106" fmla="*/ 8202 h 10000"/>
              <a:gd name="connsiteX107" fmla="*/ 5800 w 9886"/>
              <a:gd name="connsiteY107" fmla="*/ 8342 h 10000"/>
              <a:gd name="connsiteX108" fmla="*/ 6243 w 9886"/>
              <a:gd name="connsiteY108" fmla="*/ 8604 h 10000"/>
              <a:gd name="connsiteX109" fmla="*/ 6472 w 9886"/>
              <a:gd name="connsiteY109" fmla="*/ 8743 h 10000"/>
              <a:gd name="connsiteX110" fmla="*/ 6700 w 9886"/>
              <a:gd name="connsiteY110" fmla="*/ 8743 h 10000"/>
              <a:gd name="connsiteX111" fmla="*/ 6929 w 9886"/>
              <a:gd name="connsiteY111" fmla="*/ 8883 h 10000"/>
              <a:gd name="connsiteX112" fmla="*/ 7272 w 9886"/>
              <a:gd name="connsiteY112" fmla="*/ 8883 h 10000"/>
              <a:gd name="connsiteX113" fmla="*/ 7500 w 9886"/>
              <a:gd name="connsiteY113" fmla="*/ 8743 h 10000"/>
              <a:gd name="connsiteX114" fmla="*/ 7843 w 9886"/>
              <a:gd name="connsiteY114" fmla="*/ 8743 h 10000"/>
              <a:gd name="connsiteX115" fmla="*/ 8186 w 9886"/>
              <a:gd name="connsiteY115" fmla="*/ 8604 h 10000"/>
              <a:gd name="connsiteX116" fmla="*/ 8415 w 9886"/>
              <a:gd name="connsiteY116" fmla="*/ 8604 h 10000"/>
              <a:gd name="connsiteX117" fmla="*/ 8643 w 9886"/>
              <a:gd name="connsiteY117" fmla="*/ 8342 h 10000"/>
              <a:gd name="connsiteX118" fmla="*/ 8743 w 9886"/>
              <a:gd name="connsiteY118" fmla="*/ 8202 h 10000"/>
              <a:gd name="connsiteX119" fmla="*/ 8857 w 9886"/>
              <a:gd name="connsiteY119" fmla="*/ 7923 h 10000"/>
              <a:gd name="connsiteX120" fmla="*/ 8972 w 9886"/>
              <a:gd name="connsiteY120" fmla="*/ 7644 h 10000"/>
              <a:gd name="connsiteX121" fmla="*/ 9086 w 9886"/>
              <a:gd name="connsiteY121" fmla="*/ 7086 h 10000"/>
              <a:gd name="connsiteX122" fmla="*/ 9086 w 9886"/>
              <a:gd name="connsiteY122" fmla="*/ 6527 h 10000"/>
              <a:gd name="connsiteX123" fmla="*/ 9200 w 9886"/>
              <a:gd name="connsiteY123" fmla="*/ 6248 h 10000"/>
              <a:gd name="connsiteX124" fmla="*/ 9200 w 9886"/>
              <a:gd name="connsiteY124" fmla="*/ 5969 h 10000"/>
              <a:gd name="connsiteX125" fmla="*/ 9200 w 9886"/>
              <a:gd name="connsiteY125" fmla="*/ 5829 h 10000"/>
              <a:gd name="connsiteX126" fmla="*/ 9315 w 9886"/>
              <a:gd name="connsiteY126" fmla="*/ 5689 h 10000"/>
              <a:gd name="connsiteX127" fmla="*/ 9315 w 9886"/>
              <a:gd name="connsiteY127" fmla="*/ 5550 h 10000"/>
              <a:gd name="connsiteX128" fmla="*/ 9315 w 9886"/>
              <a:gd name="connsiteY128" fmla="*/ 5410 h 10000"/>
              <a:gd name="connsiteX129" fmla="*/ 9315 w 9886"/>
              <a:gd name="connsiteY129" fmla="*/ 5410 h 10000"/>
              <a:gd name="connsiteX130" fmla="*/ 9429 w 9886"/>
              <a:gd name="connsiteY130" fmla="*/ 5410 h 10000"/>
              <a:gd name="connsiteX131" fmla="*/ 9429 w 9886"/>
              <a:gd name="connsiteY131" fmla="*/ 5410 h 10000"/>
              <a:gd name="connsiteX132" fmla="*/ 9429 w 9886"/>
              <a:gd name="connsiteY132" fmla="*/ 5550 h 10000"/>
              <a:gd name="connsiteX133" fmla="*/ 9543 w 9886"/>
              <a:gd name="connsiteY133" fmla="*/ 5689 h 10000"/>
              <a:gd name="connsiteX134" fmla="*/ 9543 w 9886"/>
              <a:gd name="connsiteY134" fmla="*/ 5829 h 10000"/>
              <a:gd name="connsiteX135" fmla="*/ 9543 w 9886"/>
              <a:gd name="connsiteY135" fmla="*/ 6108 h 10000"/>
              <a:gd name="connsiteX136" fmla="*/ 9543 w 9886"/>
              <a:gd name="connsiteY136" fmla="*/ 6387 h 10000"/>
              <a:gd name="connsiteX137" fmla="*/ 9543 w 9886"/>
              <a:gd name="connsiteY137" fmla="*/ 6667 h 10000"/>
              <a:gd name="connsiteX138" fmla="*/ 9657 w 9886"/>
              <a:gd name="connsiteY138" fmla="*/ 7225 h 10000"/>
              <a:gd name="connsiteX139" fmla="*/ 9657 w 9886"/>
              <a:gd name="connsiteY139" fmla="*/ 7644 h 10000"/>
              <a:gd name="connsiteX140" fmla="*/ 9772 w 9886"/>
              <a:gd name="connsiteY140" fmla="*/ 8063 h 10000"/>
              <a:gd name="connsiteX141" fmla="*/ 9886 w 9886"/>
              <a:gd name="connsiteY141" fmla="*/ 8342 h 10000"/>
              <a:gd name="connsiteX142" fmla="*/ 9886 w 9886"/>
              <a:gd name="connsiteY142" fmla="*/ 8604 h 10000"/>
              <a:gd name="connsiteX143" fmla="*/ 9886 w 9886"/>
              <a:gd name="connsiteY143" fmla="*/ 8743 h 10000"/>
              <a:gd name="connsiteX144" fmla="*/ 9886 w 9886"/>
              <a:gd name="connsiteY144" fmla="*/ 8883 h 10000"/>
              <a:gd name="connsiteX145" fmla="*/ 9772 w 9886"/>
              <a:gd name="connsiteY145" fmla="*/ 8883 h 10000"/>
              <a:gd name="connsiteX146" fmla="*/ 9657 w 9886"/>
              <a:gd name="connsiteY146" fmla="*/ 9023 h 10000"/>
              <a:gd name="connsiteX147" fmla="*/ 9543 w 9886"/>
              <a:gd name="connsiteY147" fmla="*/ 9162 h 10000"/>
              <a:gd name="connsiteX148" fmla="*/ 9429 w 9886"/>
              <a:gd name="connsiteY148" fmla="*/ 9302 h 10000"/>
              <a:gd name="connsiteX149" fmla="*/ 9200 w 9886"/>
              <a:gd name="connsiteY149" fmla="*/ 9442 h 10000"/>
              <a:gd name="connsiteX150" fmla="*/ 8743 w 9886"/>
              <a:gd name="connsiteY150" fmla="*/ 9721 h 10000"/>
              <a:gd name="connsiteX151" fmla="*/ 8300 w 9886"/>
              <a:gd name="connsiteY151" fmla="*/ 9860 h 10000"/>
              <a:gd name="connsiteX152" fmla="*/ 7957 w 9886"/>
              <a:gd name="connsiteY152" fmla="*/ 9860 h 10000"/>
              <a:gd name="connsiteX153" fmla="*/ 7500 w 9886"/>
              <a:gd name="connsiteY153" fmla="*/ 10000 h 10000"/>
              <a:gd name="connsiteX154" fmla="*/ 7500 w 9886"/>
              <a:gd name="connsiteY154" fmla="*/ 10000 h 10000"/>
              <a:gd name="connsiteX0" fmla="*/ 7586 w 10000"/>
              <a:gd name="connsiteY0" fmla="*/ 10000 h 10000"/>
              <a:gd name="connsiteX1" fmla="*/ 7240 w 10000"/>
              <a:gd name="connsiteY1" fmla="*/ 10000 h 10000"/>
              <a:gd name="connsiteX2" fmla="*/ 6894 w 10000"/>
              <a:gd name="connsiteY2" fmla="*/ 10000 h 10000"/>
              <a:gd name="connsiteX3" fmla="*/ 6547 w 10000"/>
              <a:gd name="connsiteY3" fmla="*/ 9860 h 10000"/>
              <a:gd name="connsiteX4" fmla="*/ 6200 w 10000"/>
              <a:gd name="connsiteY4" fmla="*/ 9721 h 10000"/>
              <a:gd name="connsiteX5" fmla="*/ 5867 w 10000"/>
              <a:gd name="connsiteY5" fmla="*/ 9581 h 10000"/>
              <a:gd name="connsiteX6" fmla="*/ 5636 w 10000"/>
              <a:gd name="connsiteY6" fmla="*/ 9302 h 10000"/>
              <a:gd name="connsiteX7" fmla="*/ 5405 w 10000"/>
              <a:gd name="connsiteY7" fmla="*/ 9162 h 10000"/>
              <a:gd name="connsiteX8" fmla="*/ 5289 w 10000"/>
              <a:gd name="connsiteY8" fmla="*/ 8743 h 10000"/>
              <a:gd name="connsiteX9" fmla="*/ 5058 w 10000"/>
              <a:gd name="connsiteY9" fmla="*/ 8464 h 10000"/>
              <a:gd name="connsiteX10" fmla="*/ 4942 w 10000"/>
              <a:gd name="connsiteY10" fmla="*/ 8063 h 10000"/>
              <a:gd name="connsiteX11" fmla="*/ 4942 w 10000"/>
              <a:gd name="connsiteY11" fmla="*/ 7644 h 10000"/>
              <a:gd name="connsiteX12" fmla="*/ 4827 w 10000"/>
              <a:gd name="connsiteY12" fmla="*/ 7225 h 10000"/>
              <a:gd name="connsiteX13" fmla="*/ 4827 w 10000"/>
              <a:gd name="connsiteY13" fmla="*/ 6806 h 10000"/>
              <a:gd name="connsiteX14" fmla="*/ 4827 w 10000"/>
              <a:gd name="connsiteY14" fmla="*/ 6387 h 10000"/>
              <a:gd name="connsiteX15" fmla="*/ 4942 w 10000"/>
              <a:gd name="connsiteY15" fmla="*/ 5689 h 10000"/>
              <a:gd name="connsiteX16" fmla="*/ 4942 w 10000"/>
              <a:gd name="connsiteY16" fmla="*/ 5550 h 10000"/>
              <a:gd name="connsiteX17" fmla="*/ 4942 w 10000"/>
              <a:gd name="connsiteY17" fmla="*/ 5271 h 10000"/>
              <a:gd name="connsiteX18" fmla="*/ 5058 w 10000"/>
              <a:gd name="connsiteY18" fmla="*/ 5009 h 10000"/>
              <a:gd name="connsiteX19" fmla="*/ 5058 w 10000"/>
              <a:gd name="connsiteY19" fmla="*/ 4729 h 10000"/>
              <a:gd name="connsiteX20" fmla="*/ 5058 w 10000"/>
              <a:gd name="connsiteY20" fmla="*/ 4450 h 10000"/>
              <a:gd name="connsiteX21" fmla="*/ 5174 w 10000"/>
              <a:gd name="connsiteY21" fmla="*/ 4031 h 10000"/>
              <a:gd name="connsiteX22" fmla="*/ 5174 w 10000"/>
              <a:gd name="connsiteY22" fmla="*/ 3613 h 10000"/>
              <a:gd name="connsiteX23" fmla="*/ 5289 w 10000"/>
              <a:gd name="connsiteY23" fmla="*/ 3194 h 10000"/>
              <a:gd name="connsiteX24" fmla="*/ 5289 w 10000"/>
              <a:gd name="connsiteY24" fmla="*/ 2775 h 10000"/>
              <a:gd name="connsiteX25" fmla="*/ 5289 w 10000"/>
              <a:gd name="connsiteY25" fmla="*/ 2356 h 10000"/>
              <a:gd name="connsiteX26" fmla="*/ 5405 w 10000"/>
              <a:gd name="connsiteY26" fmla="*/ 2077 h 10000"/>
              <a:gd name="connsiteX27" fmla="*/ 5405 w 10000"/>
              <a:gd name="connsiteY27" fmla="*/ 1798 h 10000"/>
              <a:gd name="connsiteX28" fmla="*/ 5405 w 10000"/>
              <a:gd name="connsiteY28" fmla="*/ 1536 h 10000"/>
              <a:gd name="connsiteX29" fmla="*/ 5405 w 10000"/>
              <a:gd name="connsiteY29" fmla="*/ 1396 h 10000"/>
              <a:gd name="connsiteX30" fmla="*/ 5405 w 10000"/>
              <a:gd name="connsiteY30" fmla="*/ 1257 h 10000"/>
              <a:gd name="connsiteX31" fmla="*/ 5405 w 10000"/>
              <a:gd name="connsiteY31" fmla="*/ 1257 h 10000"/>
              <a:gd name="connsiteX32" fmla="*/ 5405 w 10000"/>
              <a:gd name="connsiteY32" fmla="*/ 1257 h 10000"/>
              <a:gd name="connsiteX33" fmla="*/ 5289 w 10000"/>
              <a:gd name="connsiteY33" fmla="*/ 1257 h 10000"/>
              <a:gd name="connsiteX34" fmla="*/ 5174 w 10000"/>
              <a:gd name="connsiteY34" fmla="*/ 1257 h 10000"/>
              <a:gd name="connsiteX35" fmla="*/ 5058 w 10000"/>
              <a:gd name="connsiteY35" fmla="*/ 1396 h 10000"/>
              <a:gd name="connsiteX36" fmla="*/ 4942 w 10000"/>
              <a:gd name="connsiteY36" fmla="*/ 1396 h 10000"/>
              <a:gd name="connsiteX37" fmla="*/ 4711 w 10000"/>
              <a:gd name="connsiteY37" fmla="*/ 1536 h 10000"/>
              <a:gd name="connsiteX38" fmla="*/ 4480 w 10000"/>
              <a:gd name="connsiteY38" fmla="*/ 1536 h 10000"/>
              <a:gd name="connsiteX39" fmla="*/ 4248 w 10000"/>
              <a:gd name="connsiteY39" fmla="*/ 1675 h 10000"/>
              <a:gd name="connsiteX40" fmla="*/ 3107 w 10000"/>
              <a:gd name="connsiteY40" fmla="*/ 2216 h 10000"/>
              <a:gd name="connsiteX41" fmla="*/ 1951 w 10000"/>
              <a:gd name="connsiteY41" fmla="*/ 2775 h 10000"/>
              <a:gd name="connsiteX42" fmla="*/ 1604 w 10000"/>
              <a:gd name="connsiteY42" fmla="*/ 2914 h 10000"/>
              <a:gd name="connsiteX43" fmla="*/ 1373 w 10000"/>
              <a:gd name="connsiteY43" fmla="*/ 3054 h 10000"/>
              <a:gd name="connsiteX44" fmla="*/ 1142 w 10000"/>
              <a:gd name="connsiteY44" fmla="*/ 3194 h 10000"/>
              <a:gd name="connsiteX45" fmla="*/ 1027 w 10000"/>
              <a:gd name="connsiteY45" fmla="*/ 3333 h 10000"/>
              <a:gd name="connsiteX46" fmla="*/ 795 w 10000"/>
              <a:gd name="connsiteY46" fmla="*/ 3333 h 10000"/>
              <a:gd name="connsiteX47" fmla="*/ 680 w 10000"/>
              <a:gd name="connsiteY47" fmla="*/ 3333 h 10000"/>
              <a:gd name="connsiteX48" fmla="*/ 563 w 10000"/>
              <a:gd name="connsiteY48" fmla="*/ 3473 h 10000"/>
              <a:gd name="connsiteX49" fmla="*/ 563 w 10000"/>
              <a:gd name="connsiteY49" fmla="*/ 3473 h 10000"/>
              <a:gd name="connsiteX50" fmla="*/ 462 w 10000"/>
              <a:gd name="connsiteY50" fmla="*/ 3473 h 10000"/>
              <a:gd name="connsiteX51" fmla="*/ 462 w 10000"/>
              <a:gd name="connsiteY51" fmla="*/ 3333 h 10000"/>
              <a:gd name="connsiteX52" fmla="*/ 347 w 10000"/>
              <a:gd name="connsiteY52" fmla="*/ 3194 h 10000"/>
              <a:gd name="connsiteX53" fmla="*/ 0 w 10000"/>
              <a:gd name="connsiteY53" fmla="*/ 2914 h 10000"/>
              <a:gd name="connsiteX54" fmla="*/ 462 w 10000"/>
              <a:gd name="connsiteY54" fmla="*/ 2496 h 10000"/>
              <a:gd name="connsiteX55" fmla="*/ 680 w 10000"/>
              <a:gd name="connsiteY55" fmla="*/ 2356 h 10000"/>
              <a:gd name="connsiteX56" fmla="*/ 1027 w 10000"/>
              <a:gd name="connsiteY56" fmla="*/ 2356 h 10000"/>
              <a:gd name="connsiteX57" fmla="*/ 1373 w 10000"/>
              <a:gd name="connsiteY57" fmla="*/ 2216 h 10000"/>
              <a:gd name="connsiteX58" fmla="*/ 1720 w 10000"/>
              <a:gd name="connsiteY58" fmla="*/ 2077 h 10000"/>
              <a:gd name="connsiteX59" fmla="*/ 2182 w 10000"/>
              <a:gd name="connsiteY59" fmla="*/ 1937 h 10000"/>
              <a:gd name="connsiteX60" fmla="*/ 2645 w 10000"/>
              <a:gd name="connsiteY60" fmla="*/ 1675 h 10000"/>
              <a:gd name="connsiteX61" fmla="*/ 2991 w 10000"/>
              <a:gd name="connsiteY61" fmla="*/ 1536 h 10000"/>
              <a:gd name="connsiteX62" fmla="*/ 3324 w 10000"/>
              <a:gd name="connsiteY62" fmla="*/ 1396 h 10000"/>
              <a:gd name="connsiteX63" fmla="*/ 3671 w 10000"/>
              <a:gd name="connsiteY63" fmla="*/ 1257 h 10000"/>
              <a:gd name="connsiteX64" fmla="*/ 3901 w 10000"/>
              <a:gd name="connsiteY64" fmla="*/ 1117 h 10000"/>
              <a:gd name="connsiteX65" fmla="*/ 4133 w 10000"/>
              <a:gd name="connsiteY65" fmla="*/ 1117 h 10000"/>
              <a:gd name="connsiteX66" fmla="*/ 4365 w 10000"/>
              <a:gd name="connsiteY66" fmla="*/ 977 h 10000"/>
              <a:gd name="connsiteX67" fmla="*/ 4595 w 10000"/>
              <a:gd name="connsiteY67" fmla="*/ 838 h 10000"/>
              <a:gd name="connsiteX68" fmla="*/ 4942 w 10000"/>
              <a:gd name="connsiteY68" fmla="*/ 698 h 10000"/>
              <a:gd name="connsiteX69" fmla="*/ 5174 w 10000"/>
              <a:gd name="connsiteY69" fmla="*/ 558 h 10000"/>
              <a:gd name="connsiteX70" fmla="*/ 5405 w 10000"/>
              <a:gd name="connsiteY70" fmla="*/ 419 h 10000"/>
              <a:gd name="connsiteX71" fmla="*/ 5520 w 10000"/>
              <a:gd name="connsiteY71" fmla="*/ 279 h 10000"/>
              <a:gd name="connsiteX72" fmla="*/ 5636 w 10000"/>
              <a:gd name="connsiteY72" fmla="*/ 140 h 10000"/>
              <a:gd name="connsiteX73" fmla="*/ 5636 w 10000"/>
              <a:gd name="connsiteY73" fmla="*/ 0 h 10000"/>
              <a:gd name="connsiteX74" fmla="*/ 5752 w 10000"/>
              <a:gd name="connsiteY74" fmla="*/ 0 h 10000"/>
              <a:gd name="connsiteX75" fmla="*/ 5867 w 10000"/>
              <a:gd name="connsiteY75" fmla="*/ 0 h 10000"/>
              <a:gd name="connsiteX76" fmla="*/ 5983 w 10000"/>
              <a:gd name="connsiteY76" fmla="*/ 0 h 10000"/>
              <a:gd name="connsiteX77" fmla="*/ 6084 w 10000"/>
              <a:gd name="connsiteY77" fmla="*/ 140 h 10000"/>
              <a:gd name="connsiteX78" fmla="*/ 6200 w 10000"/>
              <a:gd name="connsiteY78" fmla="*/ 140 h 10000"/>
              <a:gd name="connsiteX79" fmla="*/ 6315 w 10000"/>
              <a:gd name="connsiteY79" fmla="*/ 419 h 10000"/>
              <a:gd name="connsiteX80" fmla="*/ 6430 w 10000"/>
              <a:gd name="connsiteY80" fmla="*/ 558 h 10000"/>
              <a:gd name="connsiteX81" fmla="*/ 6547 w 10000"/>
              <a:gd name="connsiteY81" fmla="*/ 698 h 10000"/>
              <a:gd name="connsiteX82" fmla="*/ 6662 w 10000"/>
              <a:gd name="connsiteY82" fmla="*/ 838 h 10000"/>
              <a:gd name="connsiteX83" fmla="*/ 6662 w 10000"/>
              <a:gd name="connsiteY83" fmla="*/ 977 h 10000"/>
              <a:gd name="connsiteX84" fmla="*/ 6662 w 10000"/>
              <a:gd name="connsiteY84" fmla="*/ 1117 h 10000"/>
              <a:gd name="connsiteX85" fmla="*/ 6547 w 10000"/>
              <a:gd name="connsiteY85" fmla="*/ 1117 h 10000"/>
              <a:gd name="connsiteX86" fmla="*/ 6430 w 10000"/>
              <a:gd name="connsiteY86" fmla="*/ 1257 h 10000"/>
              <a:gd name="connsiteX87" fmla="*/ 6430 w 10000"/>
              <a:gd name="connsiteY87" fmla="*/ 1396 h 10000"/>
              <a:gd name="connsiteX88" fmla="*/ 6315 w 10000"/>
              <a:gd name="connsiteY88" fmla="*/ 1536 h 10000"/>
              <a:gd name="connsiteX89" fmla="*/ 6200 w 10000"/>
              <a:gd name="connsiteY89" fmla="*/ 1798 h 10000"/>
              <a:gd name="connsiteX90" fmla="*/ 6084 w 10000"/>
              <a:gd name="connsiteY90" fmla="*/ 2216 h 10000"/>
              <a:gd name="connsiteX91" fmla="*/ 5983 w 10000"/>
              <a:gd name="connsiteY91" fmla="*/ 2635 h 10000"/>
              <a:gd name="connsiteX92" fmla="*/ 5867 w 10000"/>
              <a:gd name="connsiteY92" fmla="*/ 3054 h 10000"/>
              <a:gd name="connsiteX93" fmla="*/ 5752 w 10000"/>
              <a:gd name="connsiteY93" fmla="*/ 3613 h 10000"/>
              <a:gd name="connsiteX94" fmla="*/ 5636 w 10000"/>
              <a:gd name="connsiteY94" fmla="*/ 4171 h 10000"/>
              <a:gd name="connsiteX95" fmla="*/ 5520 w 10000"/>
              <a:gd name="connsiteY95" fmla="*/ 4729 h 10000"/>
              <a:gd name="connsiteX96" fmla="*/ 5520 w 10000"/>
              <a:gd name="connsiteY96" fmla="*/ 5271 h 10000"/>
              <a:gd name="connsiteX97" fmla="*/ 5520 w 10000"/>
              <a:gd name="connsiteY97" fmla="*/ 5689 h 10000"/>
              <a:gd name="connsiteX98" fmla="*/ 5405 w 10000"/>
              <a:gd name="connsiteY98" fmla="*/ 6248 h 10000"/>
              <a:gd name="connsiteX99" fmla="*/ 5405 w 10000"/>
              <a:gd name="connsiteY99" fmla="*/ 6667 h 10000"/>
              <a:gd name="connsiteX100" fmla="*/ 5405 w 10000"/>
              <a:gd name="connsiteY100" fmla="*/ 6946 h 10000"/>
              <a:gd name="connsiteX101" fmla="*/ 5405 w 10000"/>
              <a:gd name="connsiteY101" fmla="*/ 7365 h 10000"/>
              <a:gd name="connsiteX102" fmla="*/ 5520 w 10000"/>
              <a:gd name="connsiteY102" fmla="*/ 7644 h 10000"/>
              <a:gd name="connsiteX103" fmla="*/ 5520 w 10000"/>
              <a:gd name="connsiteY103" fmla="*/ 7784 h 10000"/>
              <a:gd name="connsiteX104" fmla="*/ 5636 w 10000"/>
              <a:gd name="connsiteY104" fmla="*/ 8063 h 10000"/>
              <a:gd name="connsiteX105" fmla="*/ 5752 w 10000"/>
              <a:gd name="connsiteY105" fmla="*/ 8202 h 10000"/>
              <a:gd name="connsiteX106" fmla="*/ 5867 w 10000"/>
              <a:gd name="connsiteY106" fmla="*/ 8342 h 10000"/>
              <a:gd name="connsiteX107" fmla="*/ 6315 w 10000"/>
              <a:gd name="connsiteY107" fmla="*/ 8604 h 10000"/>
              <a:gd name="connsiteX108" fmla="*/ 6547 w 10000"/>
              <a:gd name="connsiteY108" fmla="*/ 8743 h 10000"/>
              <a:gd name="connsiteX109" fmla="*/ 6777 w 10000"/>
              <a:gd name="connsiteY109" fmla="*/ 8743 h 10000"/>
              <a:gd name="connsiteX110" fmla="*/ 7009 w 10000"/>
              <a:gd name="connsiteY110" fmla="*/ 8883 h 10000"/>
              <a:gd name="connsiteX111" fmla="*/ 7356 w 10000"/>
              <a:gd name="connsiteY111" fmla="*/ 8883 h 10000"/>
              <a:gd name="connsiteX112" fmla="*/ 7586 w 10000"/>
              <a:gd name="connsiteY112" fmla="*/ 8743 h 10000"/>
              <a:gd name="connsiteX113" fmla="*/ 7933 w 10000"/>
              <a:gd name="connsiteY113" fmla="*/ 8743 h 10000"/>
              <a:gd name="connsiteX114" fmla="*/ 8280 w 10000"/>
              <a:gd name="connsiteY114" fmla="*/ 8604 h 10000"/>
              <a:gd name="connsiteX115" fmla="*/ 8512 w 10000"/>
              <a:gd name="connsiteY115" fmla="*/ 8604 h 10000"/>
              <a:gd name="connsiteX116" fmla="*/ 8743 w 10000"/>
              <a:gd name="connsiteY116" fmla="*/ 8342 h 10000"/>
              <a:gd name="connsiteX117" fmla="*/ 8844 w 10000"/>
              <a:gd name="connsiteY117" fmla="*/ 8202 h 10000"/>
              <a:gd name="connsiteX118" fmla="*/ 8959 w 10000"/>
              <a:gd name="connsiteY118" fmla="*/ 7923 h 10000"/>
              <a:gd name="connsiteX119" fmla="*/ 9075 w 10000"/>
              <a:gd name="connsiteY119" fmla="*/ 7644 h 10000"/>
              <a:gd name="connsiteX120" fmla="*/ 9191 w 10000"/>
              <a:gd name="connsiteY120" fmla="*/ 7086 h 10000"/>
              <a:gd name="connsiteX121" fmla="*/ 9191 w 10000"/>
              <a:gd name="connsiteY121" fmla="*/ 6527 h 10000"/>
              <a:gd name="connsiteX122" fmla="*/ 9306 w 10000"/>
              <a:gd name="connsiteY122" fmla="*/ 6248 h 10000"/>
              <a:gd name="connsiteX123" fmla="*/ 9306 w 10000"/>
              <a:gd name="connsiteY123" fmla="*/ 5969 h 10000"/>
              <a:gd name="connsiteX124" fmla="*/ 9306 w 10000"/>
              <a:gd name="connsiteY124" fmla="*/ 5829 h 10000"/>
              <a:gd name="connsiteX125" fmla="*/ 9422 w 10000"/>
              <a:gd name="connsiteY125" fmla="*/ 5689 h 10000"/>
              <a:gd name="connsiteX126" fmla="*/ 9422 w 10000"/>
              <a:gd name="connsiteY126" fmla="*/ 5550 h 10000"/>
              <a:gd name="connsiteX127" fmla="*/ 9422 w 10000"/>
              <a:gd name="connsiteY127" fmla="*/ 5410 h 10000"/>
              <a:gd name="connsiteX128" fmla="*/ 9422 w 10000"/>
              <a:gd name="connsiteY128" fmla="*/ 5410 h 10000"/>
              <a:gd name="connsiteX129" fmla="*/ 9538 w 10000"/>
              <a:gd name="connsiteY129" fmla="*/ 5410 h 10000"/>
              <a:gd name="connsiteX130" fmla="*/ 9538 w 10000"/>
              <a:gd name="connsiteY130" fmla="*/ 5410 h 10000"/>
              <a:gd name="connsiteX131" fmla="*/ 9538 w 10000"/>
              <a:gd name="connsiteY131" fmla="*/ 5550 h 10000"/>
              <a:gd name="connsiteX132" fmla="*/ 9653 w 10000"/>
              <a:gd name="connsiteY132" fmla="*/ 5689 h 10000"/>
              <a:gd name="connsiteX133" fmla="*/ 9653 w 10000"/>
              <a:gd name="connsiteY133" fmla="*/ 5829 h 10000"/>
              <a:gd name="connsiteX134" fmla="*/ 9653 w 10000"/>
              <a:gd name="connsiteY134" fmla="*/ 6108 h 10000"/>
              <a:gd name="connsiteX135" fmla="*/ 9653 w 10000"/>
              <a:gd name="connsiteY135" fmla="*/ 6387 h 10000"/>
              <a:gd name="connsiteX136" fmla="*/ 9653 w 10000"/>
              <a:gd name="connsiteY136" fmla="*/ 6667 h 10000"/>
              <a:gd name="connsiteX137" fmla="*/ 9768 w 10000"/>
              <a:gd name="connsiteY137" fmla="*/ 7225 h 10000"/>
              <a:gd name="connsiteX138" fmla="*/ 9768 w 10000"/>
              <a:gd name="connsiteY138" fmla="*/ 7644 h 10000"/>
              <a:gd name="connsiteX139" fmla="*/ 9885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5 w 10000"/>
              <a:gd name="connsiteY144" fmla="*/ 8883 h 10000"/>
              <a:gd name="connsiteX145" fmla="*/ 9768 w 10000"/>
              <a:gd name="connsiteY145" fmla="*/ 9023 h 10000"/>
              <a:gd name="connsiteX146" fmla="*/ 9653 w 10000"/>
              <a:gd name="connsiteY146" fmla="*/ 9162 h 10000"/>
              <a:gd name="connsiteX147" fmla="*/ 9538 w 10000"/>
              <a:gd name="connsiteY147" fmla="*/ 9302 h 10000"/>
              <a:gd name="connsiteX148" fmla="*/ 9306 w 10000"/>
              <a:gd name="connsiteY148" fmla="*/ 9442 h 10000"/>
              <a:gd name="connsiteX149" fmla="*/ 8844 w 10000"/>
              <a:gd name="connsiteY149" fmla="*/ 9721 h 10000"/>
              <a:gd name="connsiteX150" fmla="*/ 8396 w 10000"/>
              <a:gd name="connsiteY150" fmla="*/ 9860 h 10000"/>
              <a:gd name="connsiteX151" fmla="*/ 8049 w 10000"/>
              <a:gd name="connsiteY151" fmla="*/ 9860 h 10000"/>
              <a:gd name="connsiteX152" fmla="*/ 7586 w 10000"/>
              <a:gd name="connsiteY152" fmla="*/ 10000 h 10000"/>
              <a:gd name="connsiteX153" fmla="*/ 7586 w 10000"/>
              <a:gd name="connsiteY153" fmla="*/ 10000 h 10000"/>
              <a:gd name="connsiteX0" fmla="*/ 7239 w 9653"/>
              <a:gd name="connsiteY0" fmla="*/ 10000 h 10000"/>
              <a:gd name="connsiteX1" fmla="*/ 6893 w 9653"/>
              <a:gd name="connsiteY1" fmla="*/ 10000 h 10000"/>
              <a:gd name="connsiteX2" fmla="*/ 6547 w 9653"/>
              <a:gd name="connsiteY2" fmla="*/ 10000 h 10000"/>
              <a:gd name="connsiteX3" fmla="*/ 6200 w 9653"/>
              <a:gd name="connsiteY3" fmla="*/ 9860 h 10000"/>
              <a:gd name="connsiteX4" fmla="*/ 5853 w 9653"/>
              <a:gd name="connsiteY4" fmla="*/ 9721 h 10000"/>
              <a:gd name="connsiteX5" fmla="*/ 5520 w 9653"/>
              <a:gd name="connsiteY5" fmla="*/ 9581 h 10000"/>
              <a:gd name="connsiteX6" fmla="*/ 5289 w 9653"/>
              <a:gd name="connsiteY6" fmla="*/ 9302 h 10000"/>
              <a:gd name="connsiteX7" fmla="*/ 5058 w 9653"/>
              <a:gd name="connsiteY7" fmla="*/ 9162 h 10000"/>
              <a:gd name="connsiteX8" fmla="*/ 4942 w 9653"/>
              <a:gd name="connsiteY8" fmla="*/ 8743 h 10000"/>
              <a:gd name="connsiteX9" fmla="*/ 4711 w 9653"/>
              <a:gd name="connsiteY9" fmla="*/ 8464 h 10000"/>
              <a:gd name="connsiteX10" fmla="*/ 4595 w 9653"/>
              <a:gd name="connsiteY10" fmla="*/ 8063 h 10000"/>
              <a:gd name="connsiteX11" fmla="*/ 4595 w 9653"/>
              <a:gd name="connsiteY11" fmla="*/ 7644 h 10000"/>
              <a:gd name="connsiteX12" fmla="*/ 4480 w 9653"/>
              <a:gd name="connsiteY12" fmla="*/ 7225 h 10000"/>
              <a:gd name="connsiteX13" fmla="*/ 4480 w 9653"/>
              <a:gd name="connsiteY13" fmla="*/ 6806 h 10000"/>
              <a:gd name="connsiteX14" fmla="*/ 4480 w 9653"/>
              <a:gd name="connsiteY14" fmla="*/ 6387 h 10000"/>
              <a:gd name="connsiteX15" fmla="*/ 4595 w 9653"/>
              <a:gd name="connsiteY15" fmla="*/ 5689 h 10000"/>
              <a:gd name="connsiteX16" fmla="*/ 4595 w 9653"/>
              <a:gd name="connsiteY16" fmla="*/ 5550 h 10000"/>
              <a:gd name="connsiteX17" fmla="*/ 4595 w 9653"/>
              <a:gd name="connsiteY17" fmla="*/ 5271 h 10000"/>
              <a:gd name="connsiteX18" fmla="*/ 4711 w 9653"/>
              <a:gd name="connsiteY18" fmla="*/ 5009 h 10000"/>
              <a:gd name="connsiteX19" fmla="*/ 4711 w 9653"/>
              <a:gd name="connsiteY19" fmla="*/ 4729 h 10000"/>
              <a:gd name="connsiteX20" fmla="*/ 4711 w 9653"/>
              <a:gd name="connsiteY20" fmla="*/ 4450 h 10000"/>
              <a:gd name="connsiteX21" fmla="*/ 4827 w 9653"/>
              <a:gd name="connsiteY21" fmla="*/ 4031 h 10000"/>
              <a:gd name="connsiteX22" fmla="*/ 4827 w 9653"/>
              <a:gd name="connsiteY22" fmla="*/ 3613 h 10000"/>
              <a:gd name="connsiteX23" fmla="*/ 4942 w 9653"/>
              <a:gd name="connsiteY23" fmla="*/ 3194 h 10000"/>
              <a:gd name="connsiteX24" fmla="*/ 4942 w 9653"/>
              <a:gd name="connsiteY24" fmla="*/ 2775 h 10000"/>
              <a:gd name="connsiteX25" fmla="*/ 4942 w 9653"/>
              <a:gd name="connsiteY25" fmla="*/ 2356 h 10000"/>
              <a:gd name="connsiteX26" fmla="*/ 5058 w 9653"/>
              <a:gd name="connsiteY26" fmla="*/ 2077 h 10000"/>
              <a:gd name="connsiteX27" fmla="*/ 5058 w 9653"/>
              <a:gd name="connsiteY27" fmla="*/ 1798 h 10000"/>
              <a:gd name="connsiteX28" fmla="*/ 5058 w 9653"/>
              <a:gd name="connsiteY28" fmla="*/ 1536 h 10000"/>
              <a:gd name="connsiteX29" fmla="*/ 5058 w 9653"/>
              <a:gd name="connsiteY29" fmla="*/ 1396 h 10000"/>
              <a:gd name="connsiteX30" fmla="*/ 5058 w 9653"/>
              <a:gd name="connsiteY30" fmla="*/ 1257 h 10000"/>
              <a:gd name="connsiteX31" fmla="*/ 5058 w 9653"/>
              <a:gd name="connsiteY31" fmla="*/ 1257 h 10000"/>
              <a:gd name="connsiteX32" fmla="*/ 5058 w 9653"/>
              <a:gd name="connsiteY32" fmla="*/ 1257 h 10000"/>
              <a:gd name="connsiteX33" fmla="*/ 4942 w 9653"/>
              <a:gd name="connsiteY33" fmla="*/ 1257 h 10000"/>
              <a:gd name="connsiteX34" fmla="*/ 4827 w 9653"/>
              <a:gd name="connsiteY34" fmla="*/ 1257 h 10000"/>
              <a:gd name="connsiteX35" fmla="*/ 4711 w 9653"/>
              <a:gd name="connsiteY35" fmla="*/ 1396 h 10000"/>
              <a:gd name="connsiteX36" fmla="*/ 4595 w 9653"/>
              <a:gd name="connsiteY36" fmla="*/ 1396 h 10000"/>
              <a:gd name="connsiteX37" fmla="*/ 4364 w 9653"/>
              <a:gd name="connsiteY37" fmla="*/ 1536 h 10000"/>
              <a:gd name="connsiteX38" fmla="*/ 4133 w 9653"/>
              <a:gd name="connsiteY38" fmla="*/ 1536 h 10000"/>
              <a:gd name="connsiteX39" fmla="*/ 3901 w 9653"/>
              <a:gd name="connsiteY39" fmla="*/ 1675 h 10000"/>
              <a:gd name="connsiteX40" fmla="*/ 2760 w 9653"/>
              <a:gd name="connsiteY40" fmla="*/ 2216 h 10000"/>
              <a:gd name="connsiteX41" fmla="*/ 1604 w 9653"/>
              <a:gd name="connsiteY41" fmla="*/ 2775 h 10000"/>
              <a:gd name="connsiteX42" fmla="*/ 1257 w 9653"/>
              <a:gd name="connsiteY42" fmla="*/ 2914 h 10000"/>
              <a:gd name="connsiteX43" fmla="*/ 1026 w 9653"/>
              <a:gd name="connsiteY43" fmla="*/ 3054 h 10000"/>
              <a:gd name="connsiteX44" fmla="*/ 795 w 9653"/>
              <a:gd name="connsiteY44" fmla="*/ 3194 h 10000"/>
              <a:gd name="connsiteX45" fmla="*/ 680 w 9653"/>
              <a:gd name="connsiteY45" fmla="*/ 3333 h 10000"/>
              <a:gd name="connsiteX46" fmla="*/ 448 w 9653"/>
              <a:gd name="connsiteY46" fmla="*/ 3333 h 10000"/>
              <a:gd name="connsiteX47" fmla="*/ 333 w 9653"/>
              <a:gd name="connsiteY47" fmla="*/ 3333 h 10000"/>
              <a:gd name="connsiteX48" fmla="*/ 216 w 9653"/>
              <a:gd name="connsiteY48" fmla="*/ 3473 h 10000"/>
              <a:gd name="connsiteX49" fmla="*/ 216 w 9653"/>
              <a:gd name="connsiteY49" fmla="*/ 3473 h 10000"/>
              <a:gd name="connsiteX50" fmla="*/ 115 w 9653"/>
              <a:gd name="connsiteY50" fmla="*/ 3473 h 10000"/>
              <a:gd name="connsiteX51" fmla="*/ 115 w 9653"/>
              <a:gd name="connsiteY51" fmla="*/ 3333 h 10000"/>
              <a:gd name="connsiteX52" fmla="*/ 0 w 9653"/>
              <a:gd name="connsiteY52" fmla="*/ 3194 h 10000"/>
              <a:gd name="connsiteX53" fmla="*/ 115 w 9653"/>
              <a:gd name="connsiteY53" fmla="*/ 2496 h 10000"/>
              <a:gd name="connsiteX54" fmla="*/ 333 w 9653"/>
              <a:gd name="connsiteY54" fmla="*/ 2356 h 10000"/>
              <a:gd name="connsiteX55" fmla="*/ 680 w 9653"/>
              <a:gd name="connsiteY55" fmla="*/ 2356 h 10000"/>
              <a:gd name="connsiteX56" fmla="*/ 1026 w 9653"/>
              <a:gd name="connsiteY56" fmla="*/ 2216 h 10000"/>
              <a:gd name="connsiteX57" fmla="*/ 1373 w 9653"/>
              <a:gd name="connsiteY57" fmla="*/ 2077 h 10000"/>
              <a:gd name="connsiteX58" fmla="*/ 1835 w 9653"/>
              <a:gd name="connsiteY58" fmla="*/ 1937 h 10000"/>
              <a:gd name="connsiteX59" fmla="*/ 2298 w 9653"/>
              <a:gd name="connsiteY59" fmla="*/ 1675 h 10000"/>
              <a:gd name="connsiteX60" fmla="*/ 2644 w 9653"/>
              <a:gd name="connsiteY60" fmla="*/ 1536 h 10000"/>
              <a:gd name="connsiteX61" fmla="*/ 2977 w 9653"/>
              <a:gd name="connsiteY61" fmla="*/ 1396 h 10000"/>
              <a:gd name="connsiteX62" fmla="*/ 3324 w 9653"/>
              <a:gd name="connsiteY62" fmla="*/ 1257 h 10000"/>
              <a:gd name="connsiteX63" fmla="*/ 3554 w 9653"/>
              <a:gd name="connsiteY63" fmla="*/ 1117 h 10000"/>
              <a:gd name="connsiteX64" fmla="*/ 3786 w 9653"/>
              <a:gd name="connsiteY64" fmla="*/ 1117 h 10000"/>
              <a:gd name="connsiteX65" fmla="*/ 4018 w 9653"/>
              <a:gd name="connsiteY65" fmla="*/ 977 h 10000"/>
              <a:gd name="connsiteX66" fmla="*/ 4248 w 9653"/>
              <a:gd name="connsiteY66" fmla="*/ 838 h 10000"/>
              <a:gd name="connsiteX67" fmla="*/ 4595 w 9653"/>
              <a:gd name="connsiteY67" fmla="*/ 698 h 10000"/>
              <a:gd name="connsiteX68" fmla="*/ 4827 w 9653"/>
              <a:gd name="connsiteY68" fmla="*/ 558 h 10000"/>
              <a:gd name="connsiteX69" fmla="*/ 5058 w 9653"/>
              <a:gd name="connsiteY69" fmla="*/ 419 h 10000"/>
              <a:gd name="connsiteX70" fmla="*/ 5173 w 9653"/>
              <a:gd name="connsiteY70" fmla="*/ 279 h 10000"/>
              <a:gd name="connsiteX71" fmla="*/ 5289 w 9653"/>
              <a:gd name="connsiteY71" fmla="*/ 140 h 10000"/>
              <a:gd name="connsiteX72" fmla="*/ 5289 w 9653"/>
              <a:gd name="connsiteY72" fmla="*/ 0 h 10000"/>
              <a:gd name="connsiteX73" fmla="*/ 5405 w 9653"/>
              <a:gd name="connsiteY73" fmla="*/ 0 h 10000"/>
              <a:gd name="connsiteX74" fmla="*/ 5520 w 9653"/>
              <a:gd name="connsiteY74" fmla="*/ 0 h 10000"/>
              <a:gd name="connsiteX75" fmla="*/ 5636 w 9653"/>
              <a:gd name="connsiteY75" fmla="*/ 0 h 10000"/>
              <a:gd name="connsiteX76" fmla="*/ 5737 w 9653"/>
              <a:gd name="connsiteY76" fmla="*/ 140 h 10000"/>
              <a:gd name="connsiteX77" fmla="*/ 5853 w 9653"/>
              <a:gd name="connsiteY77" fmla="*/ 140 h 10000"/>
              <a:gd name="connsiteX78" fmla="*/ 5968 w 9653"/>
              <a:gd name="connsiteY78" fmla="*/ 419 h 10000"/>
              <a:gd name="connsiteX79" fmla="*/ 6083 w 9653"/>
              <a:gd name="connsiteY79" fmla="*/ 558 h 10000"/>
              <a:gd name="connsiteX80" fmla="*/ 6200 w 9653"/>
              <a:gd name="connsiteY80" fmla="*/ 698 h 10000"/>
              <a:gd name="connsiteX81" fmla="*/ 6315 w 9653"/>
              <a:gd name="connsiteY81" fmla="*/ 838 h 10000"/>
              <a:gd name="connsiteX82" fmla="*/ 6315 w 9653"/>
              <a:gd name="connsiteY82" fmla="*/ 977 h 10000"/>
              <a:gd name="connsiteX83" fmla="*/ 6315 w 9653"/>
              <a:gd name="connsiteY83" fmla="*/ 1117 h 10000"/>
              <a:gd name="connsiteX84" fmla="*/ 6200 w 9653"/>
              <a:gd name="connsiteY84" fmla="*/ 1117 h 10000"/>
              <a:gd name="connsiteX85" fmla="*/ 6083 w 9653"/>
              <a:gd name="connsiteY85" fmla="*/ 1257 h 10000"/>
              <a:gd name="connsiteX86" fmla="*/ 6083 w 9653"/>
              <a:gd name="connsiteY86" fmla="*/ 1396 h 10000"/>
              <a:gd name="connsiteX87" fmla="*/ 5968 w 9653"/>
              <a:gd name="connsiteY87" fmla="*/ 1536 h 10000"/>
              <a:gd name="connsiteX88" fmla="*/ 5853 w 9653"/>
              <a:gd name="connsiteY88" fmla="*/ 1798 h 10000"/>
              <a:gd name="connsiteX89" fmla="*/ 5737 w 9653"/>
              <a:gd name="connsiteY89" fmla="*/ 2216 h 10000"/>
              <a:gd name="connsiteX90" fmla="*/ 5636 w 9653"/>
              <a:gd name="connsiteY90" fmla="*/ 2635 h 10000"/>
              <a:gd name="connsiteX91" fmla="*/ 5520 w 9653"/>
              <a:gd name="connsiteY91" fmla="*/ 3054 h 10000"/>
              <a:gd name="connsiteX92" fmla="*/ 5405 w 9653"/>
              <a:gd name="connsiteY92" fmla="*/ 3613 h 10000"/>
              <a:gd name="connsiteX93" fmla="*/ 5289 w 9653"/>
              <a:gd name="connsiteY93" fmla="*/ 4171 h 10000"/>
              <a:gd name="connsiteX94" fmla="*/ 5173 w 9653"/>
              <a:gd name="connsiteY94" fmla="*/ 4729 h 10000"/>
              <a:gd name="connsiteX95" fmla="*/ 5173 w 9653"/>
              <a:gd name="connsiteY95" fmla="*/ 5271 h 10000"/>
              <a:gd name="connsiteX96" fmla="*/ 5173 w 9653"/>
              <a:gd name="connsiteY96" fmla="*/ 5689 h 10000"/>
              <a:gd name="connsiteX97" fmla="*/ 5058 w 9653"/>
              <a:gd name="connsiteY97" fmla="*/ 6248 h 10000"/>
              <a:gd name="connsiteX98" fmla="*/ 5058 w 9653"/>
              <a:gd name="connsiteY98" fmla="*/ 6667 h 10000"/>
              <a:gd name="connsiteX99" fmla="*/ 5058 w 9653"/>
              <a:gd name="connsiteY99" fmla="*/ 6946 h 10000"/>
              <a:gd name="connsiteX100" fmla="*/ 5058 w 9653"/>
              <a:gd name="connsiteY100" fmla="*/ 7365 h 10000"/>
              <a:gd name="connsiteX101" fmla="*/ 5173 w 9653"/>
              <a:gd name="connsiteY101" fmla="*/ 7644 h 10000"/>
              <a:gd name="connsiteX102" fmla="*/ 5173 w 9653"/>
              <a:gd name="connsiteY102" fmla="*/ 7784 h 10000"/>
              <a:gd name="connsiteX103" fmla="*/ 5289 w 9653"/>
              <a:gd name="connsiteY103" fmla="*/ 8063 h 10000"/>
              <a:gd name="connsiteX104" fmla="*/ 5405 w 9653"/>
              <a:gd name="connsiteY104" fmla="*/ 8202 h 10000"/>
              <a:gd name="connsiteX105" fmla="*/ 5520 w 9653"/>
              <a:gd name="connsiteY105" fmla="*/ 8342 h 10000"/>
              <a:gd name="connsiteX106" fmla="*/ 5968 w 9653"/>
              <a:gd name="connsiteY106" fmla="*/ 8604 h 10000"/>
              <a:gd name="connsiteX107" fmla="*/ 6200 w 9653"/>
              <a:gd name="connsiteY107" fmla="*/ 8743 h 10000"/>
              <a:gd name="connsiteX108" fmla="*/ 6430 w 9653"/>
              <a:gd name="connsiteY108" fmla="*/ 8743 h 10000"/>
              <a:gd name="connsiteX109" fmla="*/ 6662 w 9653"/>
              <a:gd name="connsiteY109" fmla="*/ 8883 h 10000"/>
              <a:gd name="connsiteX110" fmla="*/ 7009 w 9653"/>
              <a:gd name="connsiteY110" fmla="*/ 8883 h 10000"/>
              <a:gd name="connsiteX111" fmla="*/ 7239 w 9653"/>
              <a:gd name="connsiteY111" fmla="*/ 8743 h 10000"/>
              <a:gd name="connsiteX112" fmla="*/ 7586 w 9653"/>
              <a:gd name="connsiteY112" fmla="*/ 8743 h 10000"/>
              <a:gd name="connsiteX113" fmla="*/ 7933 w 9653"/>
              <a:gd name="connsiteY113" fmla="*/ 8604 h 10000"/>
              <a:gd name="connsiteX114" fmla="*/ 8165 w 9653"/>
              <a:gd name="connsiteY114" fmla="*/ 8604 h 10000"/>
              <a:gd name="connsiteX115" fmla="*/ 8396 w 9653"/>
              <a:gd name="connsiteY115" fmla="*/ 8342 h 10000"/>
              <a:gd name="connsiteX116" fmla="*/ 8497 w 9653"/>
              <a:gd name="connsiteY116" fmla="*/ 8202 h 10000"/>
              <a:gd name="connsiteX117" fmla="*/ 8612 w 9653"/>
              <a:gd name="connsiteY117" fmla="*/ 7923 h 10000"/>
              <a:gd name="connsiteX118" fmla="*/ 8728 w 9653"/>
              <a:gd name="connsiteY118" fmla="*/ 7644 h 10000"/>
              <a:gd name="connsiteX119" fmla="*/ 8844 w 9653"/>
              <a:gd name="connsiteY119" fmla="*/ 7086 h 10000"/>
              <a:gd name="connsiteX120" fmla="*/ 8844 w 9653"/>
              <a:gd name="connsiteY120" fmla="*/ 6527 h 10000"/>
              <a:gd name="connsiteX121" fmla="*/ 8959 w 9653"/>
              <a:gd name="connsiteY121" fmla="*/ 6248 h 10000"/>
              <a:gd name="connsiteX122" fmla="*/ 8959 w 9653"/>
              <a:gd name="connsiteY122" fmla="*/ 5969 h 10000"/>
              <a:gd name="connsiteX123" fmla="*/ 8959 w 9653"/>
              <a:gd name="connsiteY123" fmla="*/ 5829 h 10000"/>
              <a:gd name="connsiteX124" fmla="*/ 9075 w 9653"/>
              <a:gd name="connsiteY124" fmla="*/ 5689 h 10000"/>
              <a:gd name="connsiteX125" fmla="*/ 9075 w 9653"/>
              <a:gd name="connsiteY125" fmla="*/ 5550 h 10000"/>
              <a:gd name="connsiteX126" fmla="*/ 9075 w 9653"/>
              <a:gd name="connsiteY126" fmla="*/ 5410 h 10000"/>
              <a:gd name="connsiteX127" fmla="*/ 9075 w 9653"/>
              <a:gd name="connsiteY127" fmla="*/ 5410 h 10000"/>
              <a:gd name="connsiteX128" fmla="*/ 9191 w 9653"/>
              <a:gd name="connsiteY128" fmla="*/ 5410 h 10000"/>
              <a:gd name="connsiteX129" fmla="*/ 9191 w 9653"/>
              <a:gd name="connsiteY129" fmla="*/ 5410 h 10000"/>
              <a:gd name="connsiteX130" fmla="*/ 9191 w 9653"/>
              <a:gd name="connsiteY130" fmla="*/ 5550 h 10000"/>
              <a:gd name="connsiteX131" fmla="*/ 9306 w 9653"/>
              <a:gd name="connsiteY131" fmla="*/ 5689 h 10000"/>
              <a:gd name="connsiteX132" fmla="*/ 9306 w 9653"/>
              <a:gd name="connsiteY132" fmla="*/ 5829 h 10000"/>
              <a:gd name="connsiteX133" fmla="*/ 9306 w 9653"/>
              <a:gd name="connsiteY133" fmla="*/ 6108 h 10000"/>
              <a:gd name="connsiteX134" fmla="*/ 9306 w 9653"/>
              <a:gd name="connsiteY134" fmla="*/ 6387 h 10000"/>
              <a:gd name="connsiteX135" fmla="*/ 9306 w 9653"/>
              <a:gd name="connsiteY135" fmla="*/ 6667 h 10000"/>
              <a:gd name="connsiteX136" fmla="*/ 9421 w 9653"/>
              <a:gd name="connsiteY136" fmla="*/ 7225 h 10000"/>
              <a:gd name="connsiteX137" fmla="*/ 9421 w 9653"/>
              <a:gd name="connsiteY137" fmla="*/ 7644 h 10000"/>
              <a:gd name="connsiteX138" fmla="*/ 9538 w 9653"/>
              <a:gd name="connsiteY138" fmla="*/ 8063 h 10000"/>
              <a:gd name="connsiteX139" fmla="*/ 9653 w 9653"/>
              <a:gd name="connsiteY139" fmla="*/ 8342 h 10000"/>
              <a:gd name="connsiteX140" fmla="*/ 9653 w 9653"/>
              <a:gd name="connsiteY140" fmla="*/ 8604 h 10000"/>
              <a:gd name="connsiteX141" fmla="*/ 9653 w 9653"/>
              <a:gd name="connsiteY141" fmla="*/ 8743 h 10000"/>
              <a:gd name="connsiteX142" fmla="*/ 9653 w 9653"/>
              <a:gd name="connsiteY142" fmla="*/ 8883 h 10000"/>
              <a:gd name="connsiteX143" fmla="*/ 9538 w 9653"/>
              <a:gd name="connsiteY143" fmla="*/ 8883 h 10000"/>
              <a:gd name="connsiteX144" fmla="*/ 9421 w 9653"/>
              <a:gd name="connsiteY144" fmla="*/ 9023 h 10000"/>
              <a:gd name="connsiteX145" fmla="*/ 9306 w 9653"/>
              <a:gd name="connsiteY145" fmla="*/ 9162 h 10000"/>
              <a:gd name="connsiteX146" fmla="*/ 9191 w 9653"/>
              <a:gd name="connsiteY146" fmla="*/ 9302 h 10000"/>
              <a:gd name="connsiteX147" fmla="*/ 8959 w 9653"/>
              <a:gd name="connsiteY147" fmla="*/ 9442 h 10000"/>
              <a:gd name="connsiteX148" fmla="*/ 8497 w 9653"/>
              <a:gd name="connsiteY148" fmla="*/ 9721 h 10000"/>
              <a:gd name="connsiteX149" fmla="*/ 8049 w 9653"/>
              <a:gd name="connsiteY149" fmla="*/ 9860 h 10000"/>
              <a:gd name="connsiteX150" fmla="*/ 7702 w 9653"/>
              <a:gd name="connsiteY150" fmla="*/ 9860 h 10000"/>
              <a:gd name="connsiteX151" fmla="*/ 7239 w 9653"/>
              <a:gd name="connsiteY151" fmla="*/ 10000 h 10000"/>
              <a:gd name="connsiteX152" fmla="*/ 7239 w 9653"/>
              <a:gd name="connsiteY152"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119 w 10000"/>
              <a:gd name="connsiteY50" fmla="*/ 3473 h 10000"/>
              <a:gd name="connsiteX51" fmla="*/ 0 w 10000"/>
              <a:gd name="connsiteY51" fmla="*/ 3194 h 10000"/>
              <a:gd name="connsiteX52" fmla="*/ 119 w 10000"/>
              <a:gd name="connsiteY52" fmla="*/ 2496 h 10000"/>
              <a:gd name="connsiteX53" fmla="*/ 345 w 10000"/>
              <a:gd name="connsiteY53" fmla="*/ 2356 h 10000"/>
              <a:gd name="connsiteX54" fmla="*/ 704 w 10000"/>
              <a:gd name="connsiteY54" fmla="*/ 2356 h 10000"/>
              <a:gd name="connsiteX55" fmla="*/ 1063 w 10000"/>
              <a:gd name="connsiteY55" fmla="*/ 2216 h 10000"/>
              <a:gd name="connsiteX56" fmla="*/ 1422 w 10000"/>
              <a:gd name="connsiteY56" fmla="*/ 2077 h 10000"/>
              <a:gd name="connsiteX57" fmla="*/ 1901 w 10000"/>
              <a:gd name="connsiteY57" fmla="*/ 1937 h 10000"/>
              <a:gd name="connsiteX58" fmla="*/ 2381 w 10000"/>
              <a:gd name="connsiteY58" fmla="*/ 1675 h 10000"/>
              <a:gd name="connsiteX59" fmla="*/ 2739 w 10000"/>
              <a:gd name="connsiteY59" fmla="*/ 1536 h 10000"/>
              <a:gd name="connsiteX60" fmla="*/ 3084 w 10000"/>
              <a:gd name="connsiteY60" fmla="*/ 1396 h 10000"/>
              <a:gd name="connsiteX61" fmla="*/ 3443 w 10000"/>
              <a:gd name="connsiteY61" fmla="*/ 1257 h 10000"/>
              <a:gd name="connsiteX62" fmla="*/ 3682 w 10000"/>
              <a:gd name="connsiteY62" fmla="*/ 1117 h 10000"/>
              <a:gd name="connsiteX63" fmla="*/ 3922 w 10000"/>
              <a:gd name="connsiteY63" fmla="*/ 1117 h 10000"/>
              <a:gd name="connsiteX64" fmla="*/ 4162 w 10000"/>
              <a:gd name="connsiteY64" fmla="*/ 977 h 10000"/>
              <a:gd name="connsiteX65" fmla="*/ 4401 w 10000"/>
              <a:gd name="connsiteY65" fmla="*/ 838 h 10000"/>
              <a:gd name="connsiteX66" fmla="*/ 4760 w 10000"/>
              <a:gd name="connsiteY66" fmla="*/ 698 h 10000"/>
              <a:gd name="connsiteX67" fmla="*/ 5001 w 10000"/>
              <a:gd name="connsiteY67" fmla="*/ 558 h 10000"/>
              <a:gd name="connsiteX68" fmla="*/ 5240 w 10000"/>
              <a:gd name="connsiteY68" fmla="*/ 419 h 10000"/>
              <a:gd name="connsiteX69" fmla="*/ 5359 w 10000"/>
              <a:gd name="connsiteY69" fmla="*/ 279 h 10000"/>
              <a:gd name="connsiteX70" fmla="*/ 5479 w 10000"/>
              <a:gd name="connsiteY70" fmla="*/ 140 h 10000"/>
              <a:gd name="connsiteX71" fmla="*/ 5479 w 10000"/>
              <a:gd name="connsiteY71" fmla="*/ 0 h 10000"/>
              <a:gd name="connsiteX72" fmla="*/ 5599 w 10000"/>
              <a:gd name="connsiteY72" fmla="*/ 0 h 10000"/>
              <a:gd name="connsiteX73" fmla="*/ 5718 w 10000"/>
              <a:gd name="connsiteY73" fmla="*/ 0 h 10000"/>
              <a:gd name="connsiteX74" fmla="*/ 5839 w 10000"/>
              <a:gd name="connsiteY74" fmla="*/ 0 h 10000"/>
              <a:gd name="connsiteX75" fmla="*/ 5943 w 10000"/>
              <a:gd name="connsiteY75" fmla="*/ 140 h 10000"/>
              <a:gd name="connsiteX76" fmla="*/ 6063 w 10000"/>
              <a:gd name="connsiteY76" fmla="*/ 140 h 10000"/>
              <a:gd name="connsiteX77" fmla="*/ 6183 w 10000"/>
              <a:gd name="connsiteY77" fmla="*/ 419 h 10000"/>
              <a:gd name="connsiteX78" fmla="*/ 6302 w 10000"/>
              <a:gd name="connsiteY78" fmla="*/ 558 h 10000"/>
              <a:gd name="connsiteX79" fmla="*/ 6423 w 10000"/>
              <a:gd name="connsiteY79" fmla="*/ 698 h 10000"/>
              <a:gd name="connsiteX80" fmla="*/ 6542 w 10000"/>
              <a:gd name="connsiteY80" fmla="*/ 838 h 10000"/>
              <a:gd name="connsiteX81" fmla="*/ 6542 w 10000"/>
              <a:gd name="connsiteY81" fmla="*/ 977 h 10000"/>
              <a:gd name="connsiteX82" fmla="*/ 6542 w 10000"/>
              <a:gd name="connsiteY82" fmla="*/ 1117 h 10000"/>
              <a:gd name="connsiteX83" fmla="*/ 6423 w 10000"/>
              <a:gd name="connsiteY83" fmla="*/ 1117 h 10000"/>
              <a:gd name="connsiteX84" fmla="*/ 6302 w 10000"/>
              <a:gd name="connsiteY84" fmla="*/ 1257 h 10000"/>
              <a:gd name="connsiteX85" fmla="*/ 6302 w 10000"/>
              <a:gd name="connsiteY85" fmla="*/ 1396 h 10000"/>
              <a:gd name="connsiteX86" fmla="*/ 6183 w 10000"/>
              <a:gd name="connsiteY86" fmla="*/ 1536 h 10000"/>
              <a:gd name="connsiteX87" fmla="*/ 6063 w 10000"/>
              <a:gd name="connsiteY87" fmla="*/ 1798 h 10000"/>
              <a:gd name="connsiteX88" fmla="*/ 5943 w 10000"/>
              <a:gd name="connsiteY88" fmla="*/ 2216 h 10000"/>
              <a:gd name="connsiteX89" fmla="*/ 5839 w 10000"/>
              <a:gd name="connsiteY89" fmla="*/ 2635 h 10000"/>
              <a:gd name="connsiteX90" fmla="*/ 5718 w 10000"/>
              <a:gd name="connsiteY90" fmla="*/ 3054 h 10000"/>
              <a:gd name="connsiteX91" fmla="*/ 5599 w 10000"/>
              <a:gd name="connsiteY91" fmla="*/ 3613 h 10000"/>
              <a:gd name="connsiteX92" fmla="*/ 5479 w 10000"/>
              <a:gd name="connsiteY92" fmla="*/ 4171 h 10000"/>
              <a:gd name="connsiteX93" fmla="*/ 5359 w 10000"/>
              <a:gd name="connsiteY93" fmla="*/ 4729 h 10000"/>
              <a:gd name="connsiteX94" fmla="*/ 5359 w 10000"/>
              <a:gd name="connsiteY94" fmla="*/ 5271 h 10000"/>
              <a:gd name="connsiteX95" fmla="*/ 5359 w 10000"/>
              <a:gd name="connsiteY95" fmla="*/ 5689 h 10000"/>
              <a:gd name="connsiteX96" fmla="*/ 5240 w 10000"/>
              <a:gd name="connsiteY96" fmla="*/ 6248 h 10000"/>
              <a:gd name="connsiteX97" fmla="*/ 5240 w 10000"/>
              <a:gd name="connsiteY97" fmla="*/ 6667 h 10000"/>
              <a:gd name="connsiteX98" fmla="*/ 5240 w 10000"/>
              <a:gd name="connsiteY98" fmla="*/ 6946 h 10000"/>
              <a:gd name="connsiteX99" fmla="*/ 5240 w 10000"/>
              <a:gd name="connsiteY99" fmla="*/ 7365 h 10000"/>
              <a:gd name="connsiteX100" fmla="*/ 5359 w 10000"/>
              <a:gd name="connsiteY100" fmla="*/ 7644 h 10000"/>
              <a:gd name="connsiteX101" fmla="*/ 5359 w 10000"/>
              <a:gd name="connsiteY101" fmla="*/ 7784 h 10000"/>
              <a:gd name="connsiteX102" fmla="*/ 5479 w 10000"/>
              <a:gd name="connsiteY102" fmla="*/ 8063 h 10000"/>
              <a:gd name="connsiteX103" fmla="*/ 5599 w 10000"/>
              <a:gd name="connsiteY103" fmla="*/ 8202 h 10000"/>
              <a:gd name="connsiteX104" fmla="*/ 5718 w 10000"/>
              <a:gd name="connsiteY104" fmla="*/ 8342 h 10000"/>
              <a:gd name="connsiteX105" fmla="*/ 6183 w 10000"/>
              <a:gd name="connsiteY105" fmla="*/ 8604 h 10000"/>
              <a:gd name="connsiteX106" fmla="*/ 6423 w 10000"/>
              <a:gd name="connsiteY106" fmla="*/ 8743 h 10000"/>
              <a:gd name="connsiteX107" fmla="*/ 6661 w 10000"/>
              <a:gd name="connsiteY107" fmla="*/ 8743 h 10000"/>
              <a:gd name="connsiteX108" fmla="*/ 6901 w 10000"/>
              <a:gd name="connsiteY108" fmla="*/ 8883 h 10000"/>
              <a:gd name="connsiteX109" fmla="*/ 7261 w 10000"/>
              <a:gd name="connsiteY109" fmla="*/ 8883 h 10000"/>
              <a:gd name="connsiteX110" fmla="*/ 7499 w 10000"/>
              <a:gd name="connsiteY110" fmla="*/ 8743 h 10000"/>
              <a:gd name="connsiteX111" fmla="*/ 7859 w 10000"/>
              <a:gd name="connsiteY111" fmla="*/ 8743 h 10000"/>
              <a:gd name="connsiteX112" fmla="*/ 8218 w 10000"/>
              <a:gd name="connsiteY112" fmla="*/ 8604 h 10000"/>
              <a:gd name="connsiteX113" fmla="*/ 8459 w 10000"/>
              <a:gd name="connsiteY113" fmla="*/ 8604 h 10000"/>
              <a:gd name="connsiteX114" fmla="*/ 8698 w 10000"/>
              <a:gd name="connsiteY114" fmla="*/ 8342 h 10000"/>
              <a:gd name="connsiteX115" fmla="*/ 8802 w 10000"/>
              <a:gd name="connsiteY115" fmla="*/ 8202 h 10000"/>
              <a:gd name="connsiteX116" fmla="*/ 8922 w 10000"/>
              <a:gd name="connsiteY116" fmla="*/ 7923 h 10000"/>
              <a:gd name="connsiteX117" fmla="*/ 9042 w 10000"/>
              <a:gd name="connsiteY117" fmla="*/ 7644 h 10000"/>
              <a:gd name="connsiteX118" fmla="*/ 9162 w 10000"/>
              <a:gd name="connsiteY118" fmla="*/ 7086 h 10000"/>
              <a:gd name="connsiteX119" fmla="*/ 9162 w 10000"/>
              <a:gd name="connsiteY119" fmla="*/ 6527 h 10000"/>
              <a:gd name="connsiteX120" fmla="*/ 9281 w 10000"/>
              <a:gd name="connsiteY120" fmla="*/ 6248 h 10000"/>
              <a:gd name="connsiteX121" fmla="*/ 9281 w 10000"/>
              <a:gd name="connsiteY121" fmla="*/ 5969 h 10000"/>
              <a:gd name="connsiteX122" fmla="*/ 9281 w 10000"/>
              <a:gd name="connsiteY122" fmla="*/ 5829 h 10000"/>
              <a:gd name="connsiteX123" fmla="*/ 9401 w 10000"/>
              <a:gd name="connsiteY123" fmla="*/ 5689 h 10000"/>
              <a:gd name="connsiteX124" fmla="*/ 9401 w 10000"/>
              <a:gd name="connsiteY124" fmla="*/ 5550 h 10000"/>
              <a:gd name="connsiteX125" fmla="*/ 9401 w 10000"/>
              <a:gd name="connsiteY125" fmla="*/ 5410 h 10000"/>
              <a:gd name="connsiteX126" fmla="*/ 9401 w 10000"/>
              <a:gd name="connsiteY126" fmla="*/ 5410 h 10000"/>
              <a:gd name="connsiteX127" fmla="*/ 9521 w 10000"/>
              <a:gd name="connsiteY127" fmla="*/ 5410 h 10000"/>
              <a:gd name="connsiteX128" fmla="*/ 9521 w 10000"/>
              <a:gd name="connsiteY128" fmla="*/ 5410 h 10000"/>
              <a:gd name="connsiteX129" fmla="*/ 9521 w 10000"/>
              <a:gd name="connsiteY129" fmla="*/ 5550 h 10000"/>
              <a:gd name="connsiteX130" fmla="*/ 9641 w 10000"/>
              <a:gd name="connsiteY130" fmla="*/ 5689 h 10000"/>
              <a:gd name="connsiteX131" fmla="*/ 9641 w 10000"/>
              <a:gd name="connsiteY131" fmla="*/ 5829 h 10000"/>
              <a:gd name="connsiteX132" fmla="*/ 9641 w 10000"/>
              <a:gd name="connsiteY132" fmla="*/ 6108 h 10000"/>
              <a:gd name="connsiteX133" fmla="*/ 9641 w 10000"/>
              <a:gd name="connsiteY133" fmla="*/ 6387 h 10000"/>
              <a:gd name="connsiteX134" fmla="*/ 9641 w 10000"/>
              <a:gd name="connsiteY134" fmla="*/ 6667 h 10000"/>
              <a:gd name="connsiteX135" fmla="*/ 9760 w 10000"/>
              <a:gd name="connsiteY135" fmla="*/ 7225 h 10000"/>
              <a:gd name="connsiteX136" fmla="*/ 9760 w 10000"/>
              <a:gd name="connsiteY136" fmla="*/ 7644 h 10000"/>
              <a:gd name="connsiteX137" fmla="*/ 9881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1 w 10000"/>
              <a:gd name="connsiteY142" fmla="*/ 8883 h 10000"/>
              <a:gd name="connsiteX143" fmla="*/ 9760 w 10000"/>
              <a:gd name="connsiteY143" fmla="*/ 9023 h 10000"/>
              <a:gd name="connsiteX144" fmla="*/ 9641 w 10000"/>
              <a:gd name="connsiteY144" fmla="*/ 9162 h 10000"/>
              <a:gd name="connsiteX145" fmla="*/ 9521 w 10000"/>
              <a:gd name="connsiteY145" fmla="*/ 9302 h 10000"/>
              <a:gd name="connsiteX146" fmla="*/ 9281 w 10000"/>
              <a:gd name="connsiteY146" fmla="*/ 9442 h 10000"/>
              <a:gd name="connsiteX147" fmla="*/ 8802 w 10000"/>
              <a:gd name="connsiteY147" fmla="*/ 9721 h 10000"/>
              <a:gd name="connsiteX148" fmla="*/ 8338 w 10000"/>
              <a:gd name="connsiteY148" fmla="*/ 9860 h 10000"/>
              <a:gd name="connsiteX149" fmla="*/ 7979 w 10000"/>
              <a:gd name="connsiteY149" fmla="*/ 9860 h 10000"/>
              <a:gd name="connsiteX150" fmla="*/ 7499 w 10000"/>
              <a:gd name="connsiteY150" fmla="*/ 10000 h 10000"/>
              <a:gd name="connsiteX151" fmla="*/ 7499 w 10000"/>
              <a:gd name="connsiteY151" fmla="*/ 10000 h 10000"/>
              <a:gd name="connsiteX0" fmla="*/ 7499 w 10000"/>
              <a:gd name="connsiteY0" fmla="*/ 10000 h 10000"/>
              <a:gd name="connsiteX1" fmla="*/ 7141 w 10000"/>
              <a:gd name="connsiteY1" fmla="*/ 10000 h 10000"/>
              <a:gd name="connsiteX2" fmla="*/ 6782 w 10000"/>
              <a:gd name="connsiteY2" fmla="*/ 10000 h 10000"/>
              <a:gd name="connsiteX3" fmla="*/ 6423 w 10000"/>
              <a:gd name="connsiteY3" fmla="*/ 9860 h 10000"/>
              <a:gd name="connsiteX4" fmla="*/ 6063 w 10000"/>
              <a:gd name="connsiteY4" fmla="*/ 9721 h 10000"/>
              <a:gd name="connsiteX5" fmla="*/ 5718 w 10000"/>
              <a:gd name="connsiteY5" fmla="*/ 9581 h 10000"/>
              <a:gd name="connsiteX6" fmla="*/ 5479 w 10000"/>
              <a:gd name="connsiteY6" fmla="*/ 9302 h 10000"/>
              <a:gd name="connsiteX7" fmla="*/ 5240 w 10000"/>
              <a:gd name="connsiteY7" fmla="*/ 9162 h 10000"/>
              <a:gd name="connsiteX8" fmla="*/ 5120 w 10000"/>
              <a:gd name="connsiteY8" fmla="*/ 8743 h 10000"/>
              <a:gd name="connsiteX9" fmla="*/ 4880 w 10000"/>
              <a:gd name="connsiteY9" fmla="*/ 8464 h 10000"/>
              <a:gd name="connsiteX10" fmla="*/ 4760 w 10000"/>
              <a:gd name="connsiteY10" fmla="*/ 8063 h 10000"/>
              <a:gd name="connsiteX11" fmla="*/ 4760 w 10000"/>
              <a:gd name="connsiteY11" fmla="*/ 7644 h 10000"/>
              <a:gd name="connsiteX12" fmla="*/ 4641 w 10000"/>
              <a:gd name="connsiteY12" fmla="*/ 7225 h 10000"/>
              <a:gd name="connsiteX13" fmla="*/ 4641 w 10000"/>
              <a:gd name="connsiteY13" fmla="*/ 6806 h 10000"/>
              <a:gd name="connsiteX14" fmla="*/ 4641 w 10000"/>
              <a:gd name="connsiteY14" fmla="*/ 6387 h 10000"/>
              <a:gd name="connsiteX15" fmla="*/ 4760 w 10000"/>
              <a:gd name="connsiteY15" fmla="*/ 5689 h 10000"/>
              <a:gd name="connsiteX16" fmla="*/ 4760 w 10000"/>
              <a:gd name="connsiteY16" fmla="*/ 5550 h 10000"/>
              <a:gd name="connsiteX17" fmla="*/ 4760 w 10000"/>
              <a:gd name="connsiteY17" fmla="*/ 5271 h 10000"/>
              <a:gd name="connsiteX18" fmla="*/ 4880 w 10000"/>
              <a:gd name="connsiteY18" fmla="*/ 5009 h 10000"/>
              <a:gd name="connsiteX19" fmla="*/ 4880 w 10000"/>
              <a:gd name="connsiteY19" fmla="*/ 4729 h 10000"/>
              <a:gd name="connsiteX20" fmla="*/ 4880 w 10000"/>
              <a:gd name="connsiteY20" fmla="*/ 4450 h 10000"/>
              <a:gd name="connsiteX21" fmla="*/ 5001 w 10000"/>
              <a:gd name="connsiteY21" fmla="*/ 4031 h 10000"/>
              <a:gd name="connsiteX22" fmla="*/ 5001 w 10000"/>
              <a:gd name="connsiteY22" fmla="*/ 3613 h 10000"/>
              <a:gd name="connsiteX23" fmla="*/ 5120 w 10000"/>
              <a:gd name="connsiteY23" fmla="*/ 3194 h 10000"/>
              <a:gd name="connsiteX24" fmla="*/ 5120 w 10000"/>
              <a:gd name="connsiteY24" fmla="*/ 2775 h 10000"/>
              <a:gd name="connsiteX25" fmla="*/ 5120 w 10000"/>
              <a:gd name="connsiteY25" fmla="*/ 2356 h 10000"/>
              <a:gd name="connsiteX26" fmla="*/ 5240 w 10000"/>
              <a:gd name="connsiteY26" fmla="*/ 2077 h 10000"/>
              <a:gd name="connsiteX27" fmla="*/ 5240 w 10000"/>
              <a:gd name="connsiteY27" fmla="*/ 1798 h 10000"/>
              <a:gd name="connsiteX28" fmla="*/ 5240 w 10000"/>
              <a:gd name="connsiteY28" fmla="*/ 1536 h 10000"/>
              <a:gd name="connsiteX29" fmla="*/ 5240 w 10000"/>
              <a:gd name="connsiteY29" fmla="*/ 1396 h 10000"/>
              <a:gd name="connsiteX30" fmla="*/ 5240 w 10000"/>
              <a:gd name="connsiteY30" fmla="*/ 1257 h 10000"/>
              <a:gd name="connsiteX31" fmla="*/ 5240 w 10000"/>
              <a:gd name="connsiteY31" fmla="*/ 1257 h 10000"/>
              <a:gd name="connsiteX32" fmla="*/ 5240 w 10000"/>
              <a:gd name="connsiteY32" fmla="*/ 1257 h 10000"/>
              <a:gd name="connsiteX33" fmla="*/ 5120 w 10000"/>
              <a:gd name="connsiteY33" fmla="*/ 1257 h 10000"/>
              <a:gd name="connsiteX34" fmla="*/ 5001 w 10000"/>
              <a:gd name="connsiteY34" fmla="*/ 1257 h 10000"/>
              <a:gd name="connsiteX35" fmla="*/ 4880 w 10000"/>
              <a:gd name="connsiteY35" fmla="*/ 1396 h 10000"/>
              <a:gd name="connsiteX36" fmla="*/ 4760 w 10000"/>
              <a:gd name="connsiteY36" fmla="*/ 1396 h 10000"/>
              <a:gd name="connsiteX37" fmla="*/ 4521 w 10000"/>
              <a:gd name="connsiteY37" fmla="*/ 1536 h 10000"/>
              <a:gd name="connsiteX38" fmla="*/ 4282 w 10000"/>
              <a:gd name="connsiteY38" fmla="*/ 1536 h 10000"/>
              <a:gd name="connsiteX39" fmla="*/ 4041 w 10000"/>
              <a:gd name="connsiteY39" fmla="*/ 1675 h 10000"/>
              <a:gd name="connsiteX40" fmla="*/ 2859 w 10000"/>
              <a:gd name="connsiteY40" fmla="*/ 2216 h 10000"/>
              <a:gd name="connsiteX41" fmla="*/ 1662 w 10000"/>
              <a:gd name="connsiteY41" fmla="*/ 2775 h 10000"/>
              <a:gd name="connsiteX42" fmla="*/ 1302 w 10000"/>
              <a:gd name="connsiteY42" fmla="*/ 2914 h 10000"/>
              <a:gd name="connsiteX43" fmla="*/ 1063 w 10000"/>
              <a:gd name="connsiteY43" fmla="*/ 3054 h 10000"/>
              <a:gd name="connsiteX44" fmla="*/ 824 w 10000"/>
              <a:gd name="connsiteY44" fmla="*/ 3194 h 10000"/>
              <a:gd name="connsiteX45" fmla="*/ 704 w 10000"/>
              <a:gd name="connsiteY45" fmla="*/ 3333 h 10000"/>
              <a:gd name="connsiteX46" fmla="*/ 464 w 10000"/>
              <a:gd name="connsiteY46" fmla="*/ 3333 h 10000"/>
              <a:gd name="connsiteX47" fmla="*/ 345 w 10000"/>
              <a:gd name="connsiteY47" fmla="*/ 3333 h 10000"/>
              <a:gd name="connsiteX48" fmla="*/ 224 w 10000"/>
              <a:gd name="connsiteY48" fmla="*/ 3473 h 10000"/>
              <a:gd name="connsiteX49" fmla="*/ 224 w 10000"/>
              <a:gd name="connsiteY49" fmla="*/ 3473 h 10000"/>
              <a:gd name="connsiteX50" fmla="*/ 0 w 10000"/>
              <a:gd name="connsiteY50" fmla="*/ 3194 h 10000"/>
              <a:gd name="connsiteX51" fmla="*/ 119 w 10000"/>
              <a:gd name="connsiteY51" fmla="*/ 2496 h 10000"/>
              <a:gd name="connsiteX52" fmla="*/ 345 w 10000"/>
              <a:gd name="connsiteY52" fmla="*/ 2356 h 10000"/>
              <a:gd name="connsiteX53" fmla="*/ 704 w 10000"/>
              <a:gd name="connsiteY53" fmla="*/ 2356 h 10000"/>
              <a:gd name="connsiteX54" fmla="*/ 1063 w 10000"/>
              <a:gd name="connsiteY54" fmla="*/ 2216 h 10000"/>
              <a:gd name="connsiteX55" fmla="*/ 1422 w 10000"/>
              <a:gd name="connsiteY55" fmla="*/ 2077 h 10000"/>
              <a:gd name="connsiteX56" fmla="*/ 1901 w 10000"/>
              <a:gd name="connsiteY56" fmla="*/ 1937 h 10000"/>
              <a:gd name="connsiteX57" fmla="*/ 2381 w 10000"/>
              <a:gd name="connsiteY57" fmla="*/ 1675 h 10000"/>
              <a:gd name="connsiteX58" fmla="*/ 2739 w 10000"/>
              <a:gd name="connsiteY58" fmla="*/ 1536 h 10000"/>
              <a:gd name="connsiteX59" fmla="*/ 3084 w 10000"/>
              <a:gd name="connsiteY59" fmla="*/ 1396 h 10000"/>
              <a:gd name="connsiteX60" fmla="*/ 3443 w 10000"/>
              <a:gd name="connsiteY60" fmla="*/ 1257 h 10000"/>
              <a:gd name="connsiteX61" fmla="*/ 3682 w 10000"/>
              <a:gd name="connsiteY61" fmla="*/ 1117 h 10000"/>
              <a:gd name="connsiteX62" fmla="*/ 3922 w 10000"/>
              <a:gd name="connsiteY62" fmla="*/ 1117 h 10000"/>
              <a:gd name="connsiteX63" fmla="*/ 4162 w 10000"/>
              <a:gd name="connsiteY63" fmla="*/ 977 h 10000"/>
              <a:gd name="connsiteX64" fmla="*/ 4401 w 10000"/>
              <a:gd name="connsiteY64" fmla="*/ 838 h 10000"/>
              <a:gd name="connsiteX65" fmla="*/ 4760 w 10000"/>
              <a:gd name="connsiteY65" fmla="*/ 698 h 10000"/>
              <a:gd name="connsiteX66" fmla="*/ 5001 w 10000"/>
              <a:gd name="connsiteY66" fmla="*/ 558 h 10000"/>
              <a:gd name="connsiteX67" fmla="*/ 5240 w 10000"/>
              <a:gd name="connsiteY67" fmla="*/ 419 h 10000"/>
              <a:gd name="connsiteX68" fmla="*/ 5359 w 10000"/>
              <a:gd name="connsiteY68" fmla="*/ 279 h 10000"/>
              <a:gd name="connsiteX69" fmla="*/ 5479 w 10000"/>
              <a:gd name="connsiteY69" fmla="*/ 140 h 10000"/>
              <a:gd name="connsiteX70" fmla="*/ 5479 w 10000"/>
              <a:gd name="connsiteY70" fmla="*/ 0 h 10000"/>
              <a:gd name="connsiteX71" fmla="*/ 5599 w 10000"/>
              <a:gd name="connsiteY71" fmla="*/ 0 h 10000"/>
              <a:gd name="connsiteX72" fmla="*/ 5718 w 10000"/>
              <a:gd name="connsiteY72" fmla="*/ 0 h 10000"/>
              <a:gd name="connsiteX73" fmla="*/ 5839 w 10000"/>
              <a:gd name="connsiteY73" fmla="*/ 0 h 10000"/>
              <a:gd name="connsiteX74" fmla="*/ 5943 w 10000"/>
              <a:gd name="connsiteY74" fmla="*/ 140 h 10000"/>
              <a:gd name="connsiteX75" fmla="*/ 6063 w 10000"/>
              <a:gd name="connsiteY75" fmla="*/ 140 h 10000"/>
              <a:gd name="connsiteX76" fmla="*/ 6183 w 10000"/>
              <a:gd name="connsiteY76" fmla="*/ 419 h 10000"/>
              <a:gd name="connsiteX77" fmla="*/ 6302 w 10000"/>
              <a:gd name="connsiteY77" fmla="*/ 558 h 10000"/>
              <a:gd name="connsiteX78" fmla="*/ 6423 w 10000"/>
              <a:gd name="connsiteY78" fmla="*/ 698 h 10000"/>
              <a:gd name="connsiteX79" fmla="*/ 6542 w 10000"/>
              <a:gd name="connsiteY79" fmla="*/ 838 h 10000"/>
              <a:gd name="connsiteX80" fmla="*/ 6542 w 10000"/>
              <a:gd name="connsiteY80" fmla="*/ 977 h 10000"/>
              <a:gd name="connsiteX81" fmla="*/ 6542 w 10000"/>
              <a:gd name="connsiteY81" fmla="*/ 1117 h 10000"/>
              <a:gd name="connsiteX82" fmla="*/ 6423 w 10000"/>
              <a:gd name="connsiteY82" fmla="*/ 1117 h 10000"/>
              <a:gd name="connsiteX83" fmla="*/ 6302 w 10000"/>
              <a:gd name="connsiteY83" fmla="*/ 1257 h 10000"/>
              <a:gd name="connsiteX84" fmla="*/ 6302 w 10000"/>
              <a:gd name="connsiteY84" fmla="*/ 1396 h 10000"/>
              <a:gd name="connsiteX85" fmla="*/ 6183 w 10000"/>
              <a:gd name="connsiteY85" fmla="*/ 1536 h 10000"/>
              <a:gd name="connsiteX86" fmla="*/ 6063 w 10000"/>
              <a:gd name="connsiteY86" fmla="*/ 1798 h 10000"/>
              <a:gd name="connsiteX87" fmla="*/ 5943 w 10000"/>
              <a:gd name="connsiteY87" fmla="*/ 2216 h 10000"/>
              <a:gd name="connsiteX88" fmla="*/ 5839 w 10000"/>
              <a:gd name="connsiteY88" fmla="*/ 2635 h 10000"/>
              <a:gd name="connsiteX89" fmla="*/ 5718 w 10000"/>
              <a:gd name="connsiteY89" fmla="*/ 3054 h 10000"/>
              <a:gd name="connsiteX90" fmla="*/ 5599 w 10000"/>
              <a:gd name="connsiteY90" fmla="*/ 3613 h 10000"/>
              <a:gd name="connsiteX91" fmla="*/ 5479 w 10000"/>
              <a:gd name="connsiteY91" fmla="*/ 4171 h 10000"/>
              <a:gd name="connsiteX92" fmla="*/ 5359 w 10000"/>
              <a:gd name="connsiteY92" fmla="*/ 4729 h 10000"/>
              <a:gd name="connsiteX93" fmla="*/ 5359 w 10000"/>
              <a:gd name="connsiteY93" fmla="*/ 5271 h 10000"/>
              <a:gd name="connsiteX94" fmla="*/ 5359 w 10000"/>
              <a:gd name="connsiteY94" fmla="*/ 5689 h 10000"/>
              <a:gd name="connsiteX95" fmla="*/ 5240 w 10000"/>
              <a:gd name="connsiteY95" fmla="*/ 6248 h 10000"/>
              <a:gd name="connsiteX96" fmla="*/ 5240 w 10000"/>
              <a:gd name="connsiteY96" fmla="*/ 6667 h 10000"/>
              <a:gd name="connsiteX97" fmla="*/ 5240 w 10000"/>
              <a:gd name="connsiteY97" fmla="*/ 6946 h 10000"/>
              <a:gd name="connsiteX98" fmla="*/ 5240 w 10000"/>
              <a:gd name="connsiteY98" fmla="*/ 7365 h 10000"/>
              <a:gd name="connsiteX99" fmla="*/ 5359 w 10000"/>
              <a:gd name="connsiteY99" fmla="*/ 7644 h 10000"/>
              <a:gd name="connsiteX100" fmla="*/ 5359 w 10000"/>
              <a:gd name="connsiteY100" fmla="*/ 7784 h 10000"/>
              <a:gd name="connsiteX101" fmla="*/ 5479 w 10000"/>
              <a:gd name="connsiteY101" fmla="*/ 8063 h 10000"/>
              <a:gd name="connsiteX102" fmla="*/ 5599 w 10000"/>
              <a:gd name="connsiteY102" fmla="*/ 8202 h 10000"/>
              <a:gd name="connsiteX103" fmla="*/ 5718 w 10000"/>
              <a:gd name="connsiteY103" fmla="*/ 8342 h 10000"/>
              <a:gd name="connsiteX104" fmla="*/ 6183 w 10000"/>
              <a:gd name="connsiteY104" fmla="*/ 8604 h 10000"/>
              <a:gd name="connsiteX105" fmla="*/ 6423 w 10000"/>
              <a:gd name="connsiteY105" fmla="*/ 8743 h 10000"/>
              <a:gd name="connsiteX106" fmla="*/ 6661 w 10000"/>
              <a:gd name="connsiteY106" fmla="*/ 8743 h 10000"/>
              <a:gd name="connsiteX107" fmla="*/ 6901 w 10000"/>
              <a:gd name="connsiteY107" fmla="*/ 8883 h 10000"/>
              <a:gd name="connsiteX108" fmla="*/ 7261 w 10000"/>
              <a:gd name="connsiteY108" fmla="*/ 8883 h 10000"/>
              <a:gd name="connsiteX109" fmla="*/ 7499 w 10000"/>
              <a:gd name="connsiteY109" fmla="*/ 8743 h 10000"/>
              <a:gd name="connsiteX110" fmla="*/ 7859 w 10000"/>
              <a:gd name="connsiteY110" fmla="*/ 8743 h 10000"/>
              <a:gd name="connsiteX111" fmla="*/ 8218 w 10000"/>
              <a:gd name="connsiteY111" fmla="*/ 8604 h 10000"/>
              <a:gd name="connsiteX112" fmla="*/ 8459 w 10000"/>
              <a:gd name="connsiteY112" fmla="*/ 8604 h 10000"/>
              <a:gd name="connsiteX113" fmla="*/ 8698 w 10000"/>
              <a:gd name="connsiteY113" fmla="*/ 8342 h 10000"/>
              <a:gd name="connsiteX114" fmla="*/ 8802 w 10000"/>
              <a:gd name="connsiteY114" fmla="*/ 8202 h 10000"/>
              <a:gd name="connsiteX115" fmla="*/ 8922 w 10000"/>
              <a:gd name="connsiteY115" fmla="*/ 7923 h 10000"/>
              <a:gd name="connsiteX116" fmla="*/ 9042 w 10000"/>
              <a:gd name="connsiteY116" fmla="*/ 7644 h 10000"/>
              <a:gd name="connsiteX117" fmla="*/ 9162 w 10000"/>
              <a:gd name="connsiteY117" fmla="*/ 7086 h 10000"/>
              <a:gd name="connsiteX118" fmla="*/ 9162 w 10000"/>
              <a:gd name="connsiteY118" fmla="*/ 6527 h 10000"/>
              <a:gd name="connsiteX119" fmla="*/ 9281 w 10000"/>
              <a:gd name="connsiteY119" fmla="*/ 6248 h 10000"/>
              <a:gd name="connsiteX120" fmla="*/ 9281 w 10000"/>
              <a:gd name="connsiteY120" fmla="*/ 5969 h 10000"/>
              <a:gd name="connsiteX121" fmla="*/ 9281 w 10000"/>
              <a:gd name="connsiteY121" fmla="*/ 5829 h 10000"/>
              <a:gd name="connsiteX122" fmla="*/ 9401 w 10000"/>
              <a:gd name="connsiteY122" fmla="*/ 5689 h 10000"/>
              <a:gd name="connsiteX123" fmla="*/ 9401 w 10000"/>
              <a:gd name="connsiteY123" fmla="*/ 5550 h 10000"/>
              <a:gd name="connsiteX124" fmla="*/ 9401 w 10000"/>
              <a:gd name="connsiteY124" fmla="*/ 5410 h 10000"/>
              <a:gd name="connsiteX125" fmla="*/ 9401 w 10000"/>
              <a:gd name="connsiteY125" fmla="*/ 5410 h 10000"/>
              <a:gd name="connsiteX126" fmla="*/ 9521 w 10000"/>
              <a:gd name="connsiteY126" fmla="*/ 5410 h 10000"/>
              <a:gd name="connsiteX127" fmla="*/ 9521 w 10000"/>
              <a:gd name="connsiteY127" fmla="*/ 5410 h 10000"/>
              <a:gd name="connsiteX128" fmla="*/ 9521 w 10000"/>
              <a:gd name="connsiteY128" fmla="*/ 5550 h 10000"/>
              <a:gd name="connsiteX129" fmla="*/ 9641 w 10000"/>
              <a:gd name="connsiteY129" fmla="*/ 5689 h 10000"/>
              <a:gd name="connsiteX130" fmla="*/ 9641 w 10000"/>
              <a:gd name="connsiteY130" fmla="*/ 5829 h 10000"/>
              <a:gd name="connsiteX131" fmla="*/ 9641 w 10000"/>
              <a:gd name="connsiteY131" fmla="*/ 6108 h 10000"/>
              <a:gd name="connsiteX132" fmla="*/ 9641 w 10000"/>
              <a:gd name="connsiteY132" fmla="*/ 6387 h 10000"/>
              <a:gd name="connsiteX133" fmla="*/ 9641 w 10000"/>
              <a:gd name="connsiteY133" fmla="*/ 6667 h 10000"/>
              <a:gd name="connsiteX134" fmla="*/ 9760 w 10000"/>
              <a:gd name="connsiteY134" fmla="*/ 7225 h 10000"/>
              <a:gd name="connsiteX135" fmla="*/ 9760 w 10000"/>
              <a:gd name="connsiteY135" fmla="*/ 7644 h 10000"/>
              <a:gd name="connsiteX136" fmla="*/ 9881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1 w 10000"/>
              <a:gd name="connsiteY141" fmla="*/ 8883 h 10000"/>
              <a:gd name="connsiteX142" fmla="*/ 9760 w 10000"/>
              <a:gd name="connsiteY142" fmla="*/ 9023 h 10000"/>
              <a:gd name="connsiteX143" fmla="*/ 9641 w 10000"/>
              <a:gd name="connsiteY143" fmla="*/ 9162 h 10000"/>
              <a:gd name="connsiteX144" fmla="*/ 9521 w 10000"/>
              <a:gd name="connsiteY144" fmla="*/ 9302 h 10000"/>
              <a:gd name="connsiteX145" fmla="*/ 9281 w 10000"/>
              <a:gd name="connsiteY145" fmla="*/ 9442 h 10000"/>
              <a:gd name="connsiteX146" fmla="*/ 8802 w 10000"/>
              <a:gd name="connsiteY146" fmla="*/ 9721 h 10000"/>
              <a:gd name="connsiteX147" fmla="*/ 8338 w 10000"/>
              <a:gd name="connsiteY147" fmla="*/ 9860 h 10000"/>
              <a:gd name="connsiteX148" fmla="*/ 7979 w 10000"/>
              <a:gd name="connsiteY148" fmla="*/ 9860 h 10000"/>
              <a:gd name="connsiteX149" fmla="*/ 7499 w 10000"/>
              <a:gd name="connsiteY149" fmla="*/ 10000 h 10000"/>
              <a:gd name="connsiteX150" fmla="*/ 7499 w 10000"/>
              <a:gd name="connsiteY150" fmla="*/ 10000 h 10000"/>
              <a:gd name="connsiteX0" fmla="*/ 7380 w 9881"/>
              <a:gd name="connsiteY0" fmla="*/ 10000 h 10000"/>
              <a:gd name="connsiteX1" fmla="*/ 7022 w 9881"/>
              <a:gd name="connsiteY1" fmla="*/ 10000 h 10000"/>
              <a:gd name="connsiteX2" fmla="*/ 6663 w 9881"/>
              <a:gd name="connsiteY2" fmla="*/ 10000 h 10000"/>
              <a:gd name="connsiteX3" fmla="*/ 6304 w 9881"/>
              <a:gd name="connsiteY3" fmla="*/ 9860 h 10000"/>
              <a:gd name="connsiteX4" fmla="*/ 5944 w 9881"/>
              <a:gd name="connsiteY4" fmla="*/ 9721 h 10000"/>
              <a:gd name="connsiteX5" fmla="*/ 5599 w 9881"/>
              <a:gd name="connsiteY5" fmla="*/ 9581 h 10000"/>
              <a:gd name="connsiteX6" fmla="*/ 5360 w 9881"/>
              <a:gd name="connsiteY6" fmla="*/ 9302 h 10000"/>
              <a:gd name="connsiteX7" fmla="*/ 5121 w 9881"/>
              <a:gd name="connsiteY7" fmla="*/ 9162 h 10000"/>
              <a:gd name="connsiteX8" fmla="*/ 5001 w 9881"/>
              <a:gd name="connsiteY8" fmla="*/ 8743 h 10000"/>
              <a:gd name="connsiteX9" fmla="*/ 4761 w 9881"/>
              <a:gd name="connsiteY9" fmla="*/ 8464 h 10000"/>
              <a:gd name="connsiteX10" fmla="*/ 4641 w 9881"/>
              <a:gd name="connsiteY10" fmla="*/ 8063 h 10000"/>
              <a:gd name="connsiteX11" fmla="*/ 4641 w 9881"/>
              <a:gd name="connsiteY11" fmla="*/ 7644 h 10000"/>
              <a:gd name="connsiteX12" fmla="*/ 4522 w 9881"/>
              <a:gd name="connsiteY12" fmla="*/ 7225 h 10000"/>
              <a:gd name="connsiteX13" fmla="*/ 4522 w 9881"/>
              <a:gd name="connsiteY13" fmla="*/ 6806 h 10000"/>
              <a:gd name="connsiteX14" fmla="*/ 4522 w 9881"/>
              <a:gd name="connsiteY14" fmla="*/ 6387 h 10000"/>
              <a:gd name="connsiteX15" fmla="*/ 4641 w 9881"/>
              <a:gd name="connsiteY15" fmla="*/ 5689 h 10000"/>
              <a:gd name="connsiteX16" fmla="*/ 4641 w 9881"/>
              <a:gd name="connsiteY16" fmla="*/ 5550 h 10000"/>
              <a:gd name="connsiteX17" fmla="*/ 4641 w 9881"/>
              <a:gd name="connsiteY17" fmla="*/ 5271 h 10000"/>
              <a:gd name="connsiteX18" fmla="*/ 4761 w 9881"/>
              <a:gd name="connsiteY18" fmla="*/ 5009 h 10000"/>
              <a:gd name="connsiteX19" fmla="*/ 4761 w 9881"/>
              <a:gd name="connsiteY19" fmla="*/ 4729 h 10000"/>
              <a:gd name="connsiteX20" fmla="*/ 4761 w 9881"/>
              <a:gd name="connsiteY20" fmla="*/ 4450 h 10000"/>
              <a:gd name="connsiteX21" fmla="*/ 4882 w 9881"/>
              <a:gd name="connsiteY21" fmla="*/ 4031 h 10000"/>
              <a:gd name="connsiteX22" fmla="*/ 4882 w 9881"/>
              <a:gd name="connsiteY22" fmla="*/ 3613 h 10000"/>
              <a:gd name="connsiteX23" fmla="*/ 5001 w 9881"/>
              <a:gd name="connsiteY23" fmla="*/ 3194 h 10000"/>
              <a:gd name="connsiteX24" fmla="*/ 5001 w 9881"/>
              <a:gd name="connsiteY24" fmla="*/ 2775 h 10000"/>
              <a:gd name="connsiteX25" fmla="*/ 5001 w 9881"/>
              <a:gd name="connsiteY25" fmla="*/ 2356 h 10000"/>
              <a:gd name="connsiteX26" fmla="*/ 5121 w 9881"/>
              <a:gd name="connsiteY26" fmla="*/ 2077 h 10000"/>
              <a:gd name="connsiteX27" fmla="*/ 5121 w 9881"/>
              <a:gd name="connsiteY27" fmla="*/ 1798 h 10000"/>
              <a:gd name="connsiteX28" fmla="*/ 5121 w 9881"/>
              <a:gd name="connsiteY28" fmla="*/ 1536 h 10000"/>
              <a:gd name="connsiteX29" fmla="*/ 5121 w 9881"/>
              <a:gd name="connsiteY29" fmla="*/ 1396 h 10000"/>
              <a:gd name="connsiteX30" fmla="*/ 5121 w 9881"/>
              <a:gd name="connsiteY30" fmla="*/ 1257 h 10000"/>
              <a:gd name="connsiteX31" fmla="*/ 5121 w 9881"/>
              <a:gd name="connsiteY31" fmla="*/ 1257 h 10000"/>
              <a:gd name="connsiteX32" fmla="*/ 5121 w 9881"/>
              <a:gd name="connsiteY32" fmla="*/ 1257 h 10000"/>
              <a:gd name="connsiteX33" fmla="*/ 5001 w 9881"/>
              <a:gd name="connsiteY33" fmla="*/ 1257 h 10000"/>
              <a:gd name="connsiteX34" fmla="*/ 4882 w 9881"/>
              <a:gd name="connsiteY34" fmla="*/ 1257 h 10000"/>
              <a:gd name="connsiteX35" fmla="*/ 4761 w 9881"/>
              <a:gd name="connsiteY35" fmla="*/ 1396 h 10000"/>
              <a:gd name="connsiteX36" fmla="*/ 4641 w 9881"/>
              <a:gd name="connsiteY36" fmla="*/ 1396 h 10000"/>
              <a:gd name="connsiteX37" fmla="*/ 4402 w 9881"/>
              <a:gd name="connsiteY37" fmla="*/ 1536 h 10000"/>
              <a:gd name="connsiteX38" fmla="*/ 4163 w 9881"/>
              <a:gd name="connsiteY38" fmla="*/ 1536 h 10000"/>
              <a:gd name="connsiteX39" fmla="*/ 3922 w 9881"/>
              <a:gd name="connsiteY39" fmla="*/ 1675 h 10000"/>
              <a:gd name="connsiteX40" fmla="*/ 2740 w 9881"/>
              <a:gd name="connsiteY40" fmla="*/ 2216 h 10000"/>
              <a:gd name="connsiteX41" fmla="*/ 1543 w 9881"/>
              <a:gd name="connsiteY41" fmla="*/ 2775 h 10000"/>
              <a:gd name="connsiteX42" fmla="*/ 1183 w 9881"/>
              <a:gd name="connsiteY42" fmla="*/ 2914 h 10000"/>
              <a:gd name="connsiteX43" fmla="*/ 944 w 9881"/>
              <a:gd name="connsiteY43" fmla="*/ 3054 h 10000"/>
              <a:gd name="connsiteX44" fmla="*/ 705 w 9881"/>
              <a:gd name="connsiteY44" fmla="*/ 3194 h 10000"/>
              <a:gd name="connsiteX45" fmla="*/ 585 w 9881"/>
              <a:gd name="connsiteY45" fmla="*/ 3333 h 10000"/>
              <a:gd name="connsiteX46" fmla="*/ 345 w 9881"/>
              <a:gd name="connsiteY46" fmla="*/ 3333 h 10000"/>
              <a:gd name="connsiteX47" fmla="*/ 226 w 9881"/>
              <a:gd name="connsiteY47" fmla="*/ 3333 h 10000"/>
              <a:gd name="connsiteX48" fmla="*/ 105 w 9881"/>
              <a:gd name="connsiteY48" fmla="*/ 3473 h 10000"/>
              <a:gd name="connsiteX49" fmla="*/ 105 w 9881"/>
              <a:gd name="connsiteY49" fmla="*/ 3473 h 10000"/>
              <a:gd name="connsiteX50" fmla="*/ 0 w 9881"/>
              <a:gd name="connsiteY50" fmla="*/ 2496 h 10000"/>
              <a:gd name="connsiteX51" fmla="*/ 226 w 9881"/>
              <a:gd name="connsiteY51" fmla="*/ 2356 h 10000"/>
              <a:gd name="connsiteX52" fmla="*/ 585 w 9881"/>
              <a:gd name="connsiteY52" fmla="*/ 2356 h 10000"/>
              <a:gd name="connsiteX53" fmla="*/ 944 w 9881"/>
              <a:gd name="connsiteY53" fmla="*/ 2216 h 10000"/>
              <a:gd name="connsiteX54" fmla="*/ 1303 w 9881"/>
              <a:gd name="connsiteY54" fmla="*/ 2077 h 10000"/>
              <a:gd name="connsiteX55" fmla="*/ 1782 w 9881"/>
              <a:gd name="connsiteY55" fmla="*/ 1937 h 10000"/>
              <a:gd name="connsiteX56" fmla="*/ 2262 w 9881"/>
              <a:gd name="connsiteY56" fmla="*/ 1675 h 10000"/>
              <a:gd name="connsiteX57" fmla="*/ 2620 w 9881"/>
              <a:gd name="connsiteY57" fmla="*/ 1536 h 10000"/>
              <a:gd name="connsiteX58" fmla="*/ 2965 w 9881"/>
              <a:gd name="connsiteY58" fmla="*/ 1396 h 10000"/>
              <a:gd name="connsiteX59" fmla="*/ 3324 w 9881"/>
              <a:gd name="connsiteY59" fmla="*/ 1257 h 10000"/>
              <a:gd name="connsiteX60" fmla="*/ 3563 w 9881"/>
              <a:gd name="connsiteY60" fmla="*/ 1117 h 10000"/>
              <a:gd name="connsiteX61" fmla="*/ 3803 w 9881"/>
              <a:gd name="connsiteY61" fmla="*/ 1117 h 10000"/>
              <a:gd name="connsiteX62" fmla="*/ 4043 w 9881"/>
              <a:gd name="connsiteY62" fmla="*/ 977 h 10000"/>
              <a:gd name="connsiteX63" fmla="*/ 4282 w 9881"/>
              <a:gd name="connsiteY63" fmla="*/ 838 h 10000"/>
              <a:gd name="connsiteX64" fmla="*/ 4641 w 9881"/>
              <a:gd name="connsiteY64" fmla="*/ 698 h 10000"/>
              <a:gd name="connsiteX65" fmla="*/ 4882 w 9881"/>
              <a:gd name="connsiteY65" fmla="*/ 558 h 10000"/>
              <a:gd name="connsiteX66" fmla="*/ 5121 w 9881"/>
              <a:gd name="connsiteY66" fmla="*/ 419 h 10000"/>
              <a:gd name="connsiteX67" fmla="*/ 5240 w 9881"/>
              <a:gd name="connsiteY67" fmla="*/ 279 h 10000"/>
              <a:gd name="connsiteX68" fmla="*/ 5360 w 9881"/>
              <a:gd name="connsiteY68" fmla="*/ 140 h 10000"/>
              <a:gd name="connsiteX69" fmla="*/ 5360 w 9881"/>
              <a:gd name="connsiteY69" fmla="*/ 0 h 10000"/>
              <a:gd name="connsiteX70" fmla="*/ 5480 w 9881"/>
              <a:gd name="connsiteY70" fmla="*/ 0 h 10000"/>
              <a:gd name="connsiteX71" fmla="*/ 5599 w 9881"/>
              <a:gd name="connsiteY71" fmla="*/ 0 h 10000"/>
              <a:gd name="connsiteX72" fmla="*/ 5720 w 9881"/>
              <a:gd name="connsiteY72" fmla="*/ 0 h 10000"/>
              <a:gd name="connsiteX73" fmla="*/ 5824 w 9881"/>
              <a:gd name="connsiteY73" fmla="*/ 140 h 10000"/>
              <a:gd name="connsiteX74" fmla="*/ 5944 w 9881"/>
              <a:gd name="connsiteY74" fmla="*/ 140 h 10000"/>
              <a:gd name="connsiteX75" fmla="*/ 6064 w 9881"/>
              <a:gd name="connsiteY75" fmla="*/ 419 h 10000"/>
              <a:gd name="connsiteX76" fmla="*/ 6183 w 9881"/>
              <a:gd name="connsiteY76" fmla="*/ 558 h 10000"/>
              <a:gd name="connsiteX77" fmla="*/ 6304 w 9881"/>
              <a:gd name="connsiteY77" fmla="*/ 698 h 10000"/>
              <a:gd name="connsiteX78" fmla="*/ 6423 w 9881"/>
              <a:gd name="connsiteY78" fmla="*/ 838 h 10000"/>
              <a:gd name="connsiteX79" fmla="*/ 6423 w 9881"/>
              <a:gd name="connsiteY79" fmla="*/ 977 h 10000"/>
              <a:gd name="connsiteX80" fmla="*/ 6423 w 9881"/>
              <a:gd name="connsiteY80" fmla="*/ 1117 h 10000"/>
              <a:gd name="connsiteX81" fmla="*/ 6304 w 9881"/>
              <a:gd name="connsiteY81" fmla="*/ 1117 h 10000"/>
              <a:gd name="connsiteX82" fmla="*/ 6183 w 9881"/>
              <a:gd name="connsiteY82" fmla="*/ 1257 h 10000"/>
              <a:gd name="connsiteX83" fmla="*/ 6183 w 9881"/>
              <a:gd name="connsiteY83" fmla="*/ 1396 h 10000"/>
              <a:gd name="connsiteX84" fmla="*/ 6064 w 9881"/>
              <a:gd name="connsiteY84" fmla="*/ 1536 h 10000"/>
              <a:gd name="connsiteX85" fmla="*/ 5944 w 9881"/>
              <a:gd name="connsiteY85" fmla="*/ 1798 h 10000"/>
              <a:gd name="connsiteX86" fmla="*/ 5824 w 9881"/>
              <a:gd name="connsiteY86" fmla="*/ 2216 h 10000"/>
              <a:gd name="connsiteX87" fmla="*/ 5720 w 9881"/>
              <a:gd name="connsiteY87" fmla="*/ 2635 h 10000"/>
              <a:gd name="connsiteX88" fmla="*/ 5599 w 9881"/>
              <a:gd name="connsiteY88" fmla="*/ 3054 h 10000"/>
              <a:gd name="connsiteX89" fmla="*/ 5480 w 9881"/>
              <a:gd name="connsiteY89" fmla="*/ 3613 h 10000"/>
              <a:gd name="connsiteX90" fmla="*/ 5360 w 9881"/>
              <a:gd name="connsiteY90" fmla="*/ 4171 h 10000"/>
              <a:gd name="connsiteX91" fmla="*/ 5240 w 9881"/>
              <a:gd name="connsiteY91" fmla="*/ 4729 h 10000"/>
              <a:gd name="connsiteX92" fmla="*/ 5240 w 9881"/>
              <a:gd name="connsiteY92" fmla="*/ 5271 h 10000"/>
              <a:gd name="connsiteX93" fmla="*/ 5240 w 9881"/>
              <a:gd name="connsiteY93" fmla="*/ 5689 h 10000"/>
              <a:gd name="connsiteX94" fmla="*/ 5121 w 9881"/>
              <a:gd name="connsiteY94" fmla="*/ 6248 h 10000"/>
              <a:gd name="connsiteX95" fmla="*/ 5121 w 9881"/>
              <a:gd name="connsiteY95" fmla="*/ 6667 h 10000"/>
              <a:gd name="connsiteX96" fmla="*/ 5121 w 9881"/>
              <a:gd name="connsiteY96" fmla="*/ 6946 h 10000"/>
              <a:gd name="connsiteX97" fmla="*/ 5121 w 9881"/>
              <a:gd name="connsiteY97" fmla="*/ 7365 h 10000"/>
              <a:gd name="connsiteX98" fmla="*/ 5240 w 9881"/>
              <a:gd name="connsiteY98" fmla="*/ 7644 h 10000"/>
              <a:gd name="connsiteX99" fmla="*/ 5240 w 9881"/>
              <a:gd name="connsiteY99" fmla="*/ 7784 h 10000"/>
              <a:gd name="connsiteX100" fmla="*/ 5360 w 9881"/>
              <a:gd name="connsiteY100" fmla="*/ 8063 h 10000"/>
              <a:gd name="connsiteX101" fmla="*/ 5480 w 9881"/>
              <a:gd name="connsiteY101" fmla="*/ 8202 h 10000"/>
              <a:gd name="connsiteX102" fmla="*/ 5599 w 9881"/>
              <a:gd name="connsiteY102" fmla="*/ 8342 h 10000"/>
              <a:gd name="connsiteX103" fmla="*/ 6064 w 9881"/>
              <a:gd name="connsiteY103" fmla="*/ 8604 h 10000"/>
              <a:gd name="connsiteX104" fmla="*/ 6304 w 9881"/>
              <a:gd name="connsiteY104" fmla="*/ 8743 h 10000"/>
              <a:gd name="connsiteX105" fmla="*/ 6542 w 9881"/>
              <a:gd name="connsiteY105" fmla="*/ 8743 h 10000"/>
              <a:gd name="connsiteX106" fmla="*/ 6782 w 9881"/>
              <a:gd name="connsiteY106" fmla="*/ 8883 h 10000"/>
              <a:gd name="connsiteX107" fmla="*/ 7142 w 9881"/>
              <a:gd name="connsiteY107" fmla="*/ 8883 h 10000"/>
              <a:gd name="connsiteX108" fmla="*/ 7380 w 9881"/>
              <a:gd name="connsiteY108" fmla="*/ 8743 h 10000"/>
              <a:gd name="connsiteX109" fmla="*/ 7740 w 9881"/>
              <a:gd name="connsiteY109" fmla="*/ 8743 h 10000"/>
              <a:gd name="connsiteX110" fmla="*/ 8099 w 9881"/>
              <a:gd name="connsiteY110" fmla="*/ 8604 h 10000"/>
              <a:gd name="connsiteX111" fmla="*/ 8340 w 9881"/>
              <a:gd name="connsiteY111" fmla="*/ 8604 h 10000"/>
              <a:gd name="connsiteX112" fmla="*/ 8579 w 9881"/>
              <a:gd name="connsiteY112" fmla="*/ 8342 h 10000"/>
              <a:gd name="connsiteX113" fmla="*/ 8683 w 9881"/>
              <a:gd name="connsiteY113" fmla="*/ 8202 h 10000"/>
              <a:gd name="connsiteX114" fmla="*/ 8803 w 9881"/>
              <a:gd name="connsiteY114" fmla="*/ 7923 h 10000"/>
              <a:gd name="connsiteX115" fmla="*/ 8923 w 9881"/>
              <a:gd name="connsiteY115" fmla="*/ 7644 h 10000"/>
              <a:gd name="connsiteX116" fmla="*/ 9043 w 9881"/>
              <a:gd name="connsiteY116" fmla="*/ 7086 h 10000"/>
              <a:gd name="connsiteX117" fmla="*/ 9043 w 9881"/>
              <a:gd name="connsiteY117" fmla="*/ 6527 h 10000"/>
              <a:gd name="connsiteX118" fmla="*/ 9162 w 9881"/>
              <a:gd name="connsiteY118" fmla="*/ 6248 h 10000"/>
              <a:gd name="connsiteX119" fmla="*/ 9162 w 9881"/>
              <a:gd name="connsiteY119" fmla="*/ 5969 h 10000"/>
              <a:gd name="connsiteX120" fmla="*/ 9162 w 9881"/>
              <a:gd name="connsiteY120" fmla="*/ 5829 h 10000"/>
              <a:gd name="connsiteX121" fmla="*/ 9282 w 9881"/>
              <a:gd name="connsiteY121" fmla="*/ 5689 h 10000"/>
              <a:gd name="connsiteX122" fmla="*/ 9282 w 9881"/>
              <a:gd name="connsiteY122" fmla="*/ 5550 h 10000"/>
              <a:gd name="connsiteX123" fmla="*/ 9282 w 9881"/>
              <a:gd name="connsiteY123" fmla="*/ 5410 h 10000"/>
              <a:gd name="connsiteX124" fmla="*/ 9282 w 9881"/>
              <a:gd name="connsiteY124" fmla="*/ 5410 h 10000"/>
              <a:gd name="connsiteX125" fmla="*/ 9402 w 9881"/>
              <a:gd name="connsiteY125" fmla="*/ 5410 h 10000"/>
              <a:gd name="connsiteX126" fmla="*/ 9402 w 9881"/>
              <a:gd name="connsiteY126" fmla="*/ 5410 h 10000"/>
              <a:gd name="connsiteX127" fmla="*/ 9402 w 9881"/>
              <a:gd name="connsiteY127" fmla="*/ 5550 h 10000"/>
              <a:gd name="connsiteX128" fmla="*/ 9522 w 9881"/>
              <a:gd name="connsiteY128" fmla="*/ 5689 h 10000"/>
              <a:gd name="connsiteX129" fmla="*/ 9522 w 9881"/>
              <a:gd name="connsiteY129" fmla="*/ 5829 h 10000"/>
              <a:gd name="connsiteX130" fmla="*/ 9522 w 9881"/>
              <a:gd name="connsiteY130" fmla="*/ 6108 h 10000"/>
              <a:gd name="connsiteX131" fmla="*/ 9522 w 9881"/>
              <a:gd name="connsiteY131" fmla="*/ 6387 h 10000"/>
              <a:gd name="connsiteX132" fmla="*/ 9522 w 9881"/>
              <a:gd name="connsiteY132" fmla="*/ 6667 h 10000"/>
              <a:gd name="connsiteX133" fmla="*/ 9641 w 9881"/>
              <a:gd name="connsiteY133" fmla="*/ 7225 h 10000"/>
              <a:gd name="connsiteX134" fmla="*/ 9641 w 9881"/>
              <a:gd name="connsiteY134" fmla="*/ 7644 h 10000"/>
              <a:gd name="connsiteX135" fmla="*/ 9762 w 9881"/>
              <a:gd name="connsiteY135" fmla="*/ 8063 h 10000"/>
              <a:gd name="connsiteX136" fmla="*/ 9881 w 9881"/>
              <a:gd name="connsiteY136" fmla="*/ 8342 h 10000"/>
              <a:gd name="connsiteX137" fmla="*/ 9881 w 9881"/>
              <a:gd name="connsiteY137" fmla="*/ 8604 h 10000"/>
              <a:gd name="connsiteX138" fmla="*/ 9881 w 9881"/>
              <a:gd name="connsiteY138" fmla="*/ 8743 h 10000"/>
              <a:gd name="connsiteX139" fmla="*/ 9881 w 9881"/>
              <a:gd name="connsiteY139" fmla="*/ 8883 h 10000"/>
              <a:gd name="connsiteX140" fmla="*/ 9762 w 9881"/>
              <a:gd name="connsiteY140" fmla="*/ 8883 h 10000"/>
              <a:gd name="connsiteX141" fmla="*/ 9641 w 9881"/>
              <a:gd name="connsiteY141" fmla="*/ 9023 h 10000"/>
              <a:gd name="connsiteX142" fmla="*/ 9522 w 9881"/>
              <a:gd name="connsiteY142" fmla="*/ 9162 h 10000"/>
              <a:gd name="connsiteX143" fmla="*/ 9402 w 9881"/>
              <a:gd name="connsiteY143" fmla="*/ 9302 h 10000"/>
              <a:gd name="connsiteX144" fmla="*/ 9162 w 9881"/>
              <a:gd name="connsiteY144" fmla="*/ 9442 h 10000"/>
              <a:gd name="connsiteX145" fmla="*/ 8683 w 9881"/>
              <a:gd name="connsiteY145" fmla="*/ 9721 h 10000"/>
              <a:gd name="connsiteX146" fmla="*/ 8219 w 9881"/>
              <a:gd name="connsiteY146" fmla="*/ 9860 h 10000"/>
              <a:gd name="connsiteX147" fmla="*/ 7860 w 9881"/>
              <a:gd name="connsiteY147" fmla="*/ 9860 h 10000"/>
              <a:gd name="connsiteX148" fmla="*/ 7380 w 9881"/>
              <a:gd name="connsiteY148" fmla="*/ 10000 h 10000"/>
              <a:gd name="connsiteX149" fmla="*/ 7380 w 9881"/>
              <a:gd name="connsiteY149"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229 w 10000"/>
              <a:gd name="connsiteY47" fmla="*/ 3333 h 10000"/>
              <a:gd name="connsiteX48" fmla="*/ 106 w 10000"/>
              <a:gd name="connsiteY48" fmla="*/ 3473 h 10000"/>
              <a:gd name="connsiteX49" fmla="*/ 0 w 10000"/>
              <a:gd name="connsiteY49" fmla="*/ 2496 h 10000"/>
              <a:gd name="connsiteX50" fmla="*/ 229 w 10000"/>
              <a:gd name="connsiteY50" fmla="*/ 2356 h 10000"/>
              <a:gd name="connsiteX51" fmla="*/ 592 w 10000"/>
              <a:gd name="connsiteY51" fmla="*/ 2356 h 10000"/>
              <a:gd name="connsiteX52" fmla="*/ 955 w 10000"/>
              <a:gd name="connsiteY52" fmla="*/ 2216 h 10000"/>
              <a:gd name="connsiteX53" fmla="*/ 1319 w 10000"/>
              <a:gd name="connsiteY53" fmla="*/ 2077 h 10000"/>
              <a:gd name="connsiteX54" fmla="*/ 1803 w 10000"/>
              <a:gd name="connsiteY54" fmla="*/ 1937 h 10000"/>
              <a:gd name="connsiteX55" fmla="*/ 2289 w 10000"/>
              <a:gd name="connsiteY55" fmla="*/ 1675 h 10000"/>
              <a:gd name="connsiteX56" fmla="*/ 2652 w 10000"/>
              <a:gd name="connsiteY56" fmla="*/ 1536 h 10000"/>
              <a:gd name="connsiteX57" fmla="*/ 3001 w 10000"/>
              <a:gd name="connsiteY57" fmla="*/ 1396 h 10000"/>
              <a:gd name="connsiteX58" fmla="*/ 3364 w 10000"/>
              <a:gd name="connsiteY58" fmla="*/ 1257 h 10000"/>
              <a:gd name="connsiteX59" fmla="*/ 3606 w 10000"/>
              <a:gd name="connsiteY59" fmla="*/ 1117 h 10000"/>
              <a:gd name="connsiteX60" fmla="*/ 3849 w 10000"/>
              <a:gd name="connsiteY60" fmla="*/ 1117 h 10000"/>
              <a:gd name="connsiteX61" fmla="*/ 4092 w 10000"/>
              <a:gd name="connsiteY61" fmla="*/ 977 h 10000"/>
              <a:gd name="connsiteX62" fmla="*/ 4334 w 10000"/>
              <a:gd name="connsiteY62" fmla="*/ 838 h 10000"/>
              <a:gd name="connsiteX63" fmla="*/ 4697 w 10000"/>
              <a:gd name="connsiteY63" fmla="*/ 698 h 10000"/>
              <a:gd name="connsiteX64" fmla="*/ 4941 w 10000"/>
              <a:gd name="connsiteY64" fmla="*/ 558 h 10000"/>
              <a:gd name="connsiteX65" fmla="*/ 5183 w 10000"/>
              <a:gd name="connsiteY65" fmla="*/ 419 h 10000"/>
              <a:gd name="connsiteX66" fmla="*/ 5303 w 10000"/>
              <a:gd name="connsiteY66" fmla="*/ 279 h 10000"/>
              <a:gd name="connsiteX67" fmla="*/ 5425 w 10000"/>
              <a:gd name="connsiteY67" fmla="*/ 140 h 10000"/>
              <a:gd name="connsiteX68" fmla="*/ 5425 w 10000"/>
              <a:gd name="connsiteY68" fmla="*/ 0 h 10000"/>
              <a:gd name="connsiteX69" fmla="*/ 5546 w 10000"/>
              <a:gd name="connsiteY69" fmla="*/ 0 h 10000"/>
              <a:gd name="connsiteX70" fmla="*/ 5666 w 10000"/>
              <a:gd name="connsiteY70" fmla="*/ 0 h 10000"/>
              <a:gd name="connsiteX71" fmla="*/ 5789 w 10000"/>
              <a:gd name="connsiteY71" fmla="*/ 0 h 10000"/>
              <a:gd name="connsiteX72" fmla="*/ 5894 w 10000"/>
              <a:gd name="connsiteY72" fmla="*/ 140 h 10000"/>
              <a:gd name="connsiteX73" fmla="*/ 6016 w 10000"/>
              <a:gd name="connsiteY73" fmla="*/ 140 h 10000"/>
              <a:gd name="connsiteX74" fmla="*/ 6137 w 10000"/>
              <a:gd name="connsiteY74" fmla="*/ 419 h 10000"/>
              <a:gd name="connsiteX75" fmla="*/ 6257 w 10000"/>
              <a:gd name="connsiteY75" fmla="*/ 558 h 10000"/>
              <a:gd name="connsiteX76" fmla="*/ 6380 w 10000"/>
              <a:gd name="connsiteY76" fmla="*/ 698 h 10000"/>
              <a:gd name="connsiteX77" fmla="*/ 6500 w 10000"/>
              <a:gd name="connsiteY77" fmla="*/ 838 h 10000"/>
              <a:gd name="connsiteX78" fmla="*/ 6500 w 10000"/>
              <a:gd name="connsiteY78" fmla="*/ 977 h 10000"/>
              <a:gd name="connsiteX79" fmla="*/ 6500 w 10000"/>
              <a:gd name="connsiteY79" fmla="*/ 1117 h 10000"/>
              <a:gd name="connsiteX80" fmla="*/ 6380 w 10000"/>
              <a:gd name="connsiteY80" fmla="*/ 1117 h 10000"/>
              <a:gd name="connsiteX81" fmla="*/ 6257 w 10000"/>
              <a:gd name="connsiteY81" fmla="*/ 1257 h 10000"/>
              <a:gd name="connsiteX82" fmla="*/ 6257 w 10000"/>
              <a:gd name="connsiteY82" fmla="*/ 1396 h 10000"/>
              <a:gd name="connsiteX83" fmla="*/ 6137 w 10000"/>
              <a:gd name="connsiteY83" fmla="*/ 1536 h 10000"/>
              <a:gd name="connsiteX84" fmla="*/ 6016 w 10000"/>
              <a:gd name="connsiteY84" fmla="*/ 1798 h 10000"/>
              <a:gd name="connsiteX85" fmla="*/ 5894 w 10000"/>
              <a:gd name="connsiteY85" fmla="*/ 2216 h 10000"/>
              <a:gd name="connsiteX86" fmla="*/ 5789 w 10000"/>
              <a:gd name="connsiteY86" fmla="*/ 2635 h 10000"/>
              <a:gd name="connsiteX87" fmla="*/ 5666 w 10000"/>
              <a:gd name="connsiteY87" fmla="*/ 3054 h 10000"/>
              <a:gd name="connsiteX88" fmla="*/ 5546 w 10000"/>
              <a:gd name="connsiteY88" fmla="*/ 3613 h 10000"/>
              <a:gd name="connsiteX89" fmla="*/ 5425 w 10000"/>
              <a:gd name="connsiteY89" fmla="*/ 4171 h 10000"/>
              <a:gd name="connsiteX90" fmla="*/ 5303 w 10000"/>
              <a:gd name="connsiteY90" fmla="*/ 4729 h 10000"/>
              <a:gd name="connsiteX91" fmla="*/ 5303 w 10000"/>
              <a:gd name="connsiteY91" fmla="*/ 5271 h 10000"/>
              <a:gd name="connsiteX92" fmla="*/ 5303 w 10000"/>
              <a:gd name="connsiteY92" fmla="*/ 5689 h 10000"/>
              <a:gd name="connsiteX93" fmla="*/ 5183 w 10000"/>
              <a:gd name="connsiteY93" fmla="*/ 6248 h 10000"/>
              <a:gd name="connsiteX94" fmla="*/ 5183 w 10000"/>
              <a:gd name="connsiteY94" fmla="*/ 6667 h 10000"/>
              <a:gd name="connsiteX95" fmla="*/ 5183 w 10000"/>
              <a:gd name="connsiteY95" fmla="*/ 6946 h 10000"/>
              <a:gd name="connsiteX96" fmla="*/ 5183 w 10000"/>
              <a:gd name="connsiteY96" fmla="*/ 7365 h 10000"/>
              <a:gd name="connsiteX97" fmla="*/ 5303 w 10000"/>
              <a:gd name="connsiteY97" fmla="*/ 7644 h 10000"/>
              <a:gd name="connsiteX98" fmla="*/ 5303 w 10000"/>
              <a:gd name="connsiteY98" fmla="*/ 7784 h 10000"/>
              <a:gd name="connsiteX99" fmla="*/ 5425 w 10000"/>
              <a:gd name="connsiteY99" fmla="*/ 8063 h 10000"/>
              <a:gd name="connsiteX100" fmla="*/ 5546 w 10000"/>
              <a:gd name="connsiteY100" fmla="*/ 8202 h 10000"/>
              <a:gd name="connsiteX101" fmla="*/ 5666 w 10000"/>
              <a:gd name="connsiteY101" fmla="*/ 8342 h 10000"/>
              <a:gd name="connsiteX102" fmla="*/ 6137 w 10000"/>
              <a:gd name="connsiteY102" fmla="*/ 8604 h 10000"/>
              <a:gd name="connsiteX103" fmla="*/ 6380 w 10000"/>
              <a:gd name="connsiteY103" fmla="*/ 8743 h 10000"/>
              <a:gd name="connsiteX104" fmla="*/ 6621 w 10000"/>
              <a:gd name="connsiteY104" fmla="*/ 8743 h 10000"/>
              <a:gd name="connsiteX105" fmla="*/ 6864 w 10000"/>
              <a:gd name="connsiteY105" fmla="*/ 8883 h 10000"/>
              <a:gd name="connsiteX106" fmla="*/ 7228 w 10000"/>
              <a:gd name="connsiteY106" fmla="*/ 8883 h 10000"/>
              <a:gd name="connsiteX107" fmla="*/ 7469 w 10000"/>
              <a:gd name="connsiteY107" fmla="*/ 8743 h 10000"/>
              <a:gd name="connsiteX108" fmla="*/ 7833 w 10000"/>
              <a:gd name="connsiteY108" fmla="*/ 8743 h 10000"/>
              <a:gd name="connsiteX109" fmla="*/ 8197 w 10000"/>
              <a:gd name="connsiteY109" fmla="*/ 8604 h 10000"/>
              <a:gd name="connsiteX110" fmla="*/ 8440 w 10000"/>
              <a:gd name="connsiteY110" fmla="*/ 8604 h 10000"/>
              <a:gd name="connsiteX111" fmla="*/ 8682 w 10000"/>
              <a:gd name="connsiteY111" fmla="*/ 8342 h 10000"/>
              <a:gd name="connsiteX112" fmla="*/ 8788 w 10000"/>
              <a:gd name="connsiteY112" fmla="*/ 8202 h 10000"/>
              <a:gd name="connsiteX113" fmla="*/ 8909 w 10000"/>
              <a:gd name="connsiteY113" fmla="*/ 7923 h 10000"/>
              <a:gd name="connsiteX114" fmla="*/ 9030 w 10000"/>
              <a:gd name="connsiteY114" fmla="*/ 7644 h 10000"/>
              <a:gd name="connsiteX115" fmla="*/ 9152 w 10000"/>
              <a:gd name="connsiteY115" fmla="*/ 7086 h 10000"/>
              <a:gd name="connsiteX116" fmla="*/ 9152 w 10000"/>
              <a:gd name="connsiteY116" fmla="*/ 6527 h 10000"/>
              <a:gd name="connsiteX117" fmla="*/ 9272 w 10000"/>
              <a:gd name="connsiteY117" fmla="*/ 6248 h 10000"/>
              <a:gd name="connsiteX118" fmla="*/ 9272 w 10000"/>
              <a:gd name="connsiteY118" fmla="*/ 5969 h 10000"/>
              <a:gd name="connsiteX119" fmla="*/ 9272 w 10000"/>
              <a:gd name="connsiteY119" fmla="*/ 5829 h 10000"/>
              <a:gd name="connsiteX120" fmla="*/ 9394 w 10000"/>
              <a:gd name="connsiteY120" fmla="*/ 5689 h 10000"/>
              <a:gd name="connsiteX121" fmla="*/ 9394 w 10000"/>
              <a:gd name="connsiteY121" fmla="*/ 5550 h 10000"/>
              <a:gd name="connsiteX122" fmla="*/ 9394 w 10000"/>
              <a:gd name="connsiteY122" fmla="*/ 5410 h 10000"/>
              <a:gd name="connsiteX123" fmla="*/ 9394 w 10000"/>
              <a:gd name="connsiteY123" fmla="*/ 5410 h 10000"/>
              <a:gd name="connsiteX124" fmla="*/ 9515 w 10000"/>
              <a:gd name="connsiteY124" fmla="*/ 5410 h 10000"/>
              <a:gd name="connsiteX125" fmla="*/ 9515 w 10000"/>
              <a:gd name="connsiteY125" fmla="*/ 5410 h 10000"/>
              <a:gd name="connsiteX126" fmla="*/ 9515 w 10000"/>
              <a:gd name="connsiteY126" fmla="*/ 5550 h 10000"/>
              <a:gd name="connsiteX127" fmla="*/ 9637 w 10000"/>
              <a:gd name="connsiteY127" fmla="*/ 5689 h 10000"/>
              <a:gd name="connsiteX128" fmla="*/ 9637 w 10000"/>
              <a:gd name="connsiteY128" fmla="*/ 5829 h 10000"/>
              <a:gd name="connsiteX129" fmla="*/ 9637 w 10000"/>
              <a:gd name="connsiteY129" fmla="*/ 6108 h 10000"/>
              <a:gd name="connsiteX130" fmla="*/ 9637 w 10000"/>
              <a:gd name="connsiteY130" fmla="*/ 6387 h 10000"/>
              <a:gd name="connsiteX131" fmla="*/ 9637 w 10000"/>
              <a:gd name="connsiteY131" fmla="*/ 6667 h 10000"/>
              <a:gd name="connsiteX132" fmla="*/ 9757 w 10000"/>
              <a:gd name="connsiteY132" fmla="*/ 7225 h 10000"/>
              <a:gd name="connsiteX133" fmla="*/ 9757 w 10000"/>
              <a:gd name="connsiteY133" fmla="*/ 7644 h 10000"/>
              <a:gd name="connsiteX134" fmla="*/ 9880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0 w 10000"/>
              <a:gd name="connsiteY139" fmla="*/ 8883 h 10000"/>
              <a:gd name="connsiteX140" fmla="*/ 9757 w 10000"/>
              <a:gd name="connsiteY140" fmla="*/ 9023 h 10000"/>
              <a:gd name="connsiteX141" fmla="*/ 9637 w 10000"/>
              <a:gd name="connsiteY141" fmla="*/ 9162 h 10000"/>
              <a:gd name="connsiteX142" fmla="*/ 9515 w 10000"/>
              <a:gd name="connsiteY142" fmla="*/ 9302 h 10000"/>
              <a:gd name="connsiteX143" fmla="*/ 9272 w 10000"/>
              <a:gd name="connsiteY143" fmla="*/ 9442 h 10000"/>
              <a:gd name="connsiteX144" fmla="*/ 8788 w 10000"/>
              <a:gd name="connsiteY144" fmla="*/ 9721 h 10000"/>
              <a:gd name="connsiteX145" fmla="*/ 8318 w 10000"/>
              <a:gd name="connsiteY145" fmla="*/ 9860 h 10000"/>
              <a:gd name="connsiteX146" fmla="*/ 7955 w 10000"/>
              <a:gd name="connsiteY146" fmla="*/ 9860 h 10000"/>
              <a:gd name="connsiteX147" fmla="*/ 7469 w 10000"/>
              <a:gd name="connsiteY147" fmla="*/ 10000 h 10000"/>
              <a:gd name="connsiteX148" fmla="*/ 7469 w 10000"/>
              <a:gd name="connsiteY148"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106 w 10000"/>
              <a:gd name="connsiteY47" fmla="*/ 3473 h 10000"/>
              <a:gd name="connsiteX48" fmla="*/ 0 w 10000"/>
              <a:gd name="connsiteY48" fmla="*/ 2496 h 10000"/>
              <a:gd name="connsiteX49" fmla="*/ 229 w 10000"/>
              <a:gd name="connsiteY49" fmla="*/ 2356 h 10000"/>
              <a:gd name="connsiteX50" fmla="*/ 592 w 10000"/>
              <a:gd name="connsiteY50" fmla="*/ 2356 h 10000"/>
              <a:gd name="connsiteX51" fmla="*/ 955 w 10000"/>
              <a:gd name="connsiteY51" fmla="*/ 2216 h 10000"/>
              <a:gd name="connsiteX52" fmla="*/ 1319 w 10000"/>
              <a:gd name="connsiteY52" fmla="*/ 2077 h 10000"/>
              <a:gd name="connsiteX53" fmla="*/ 1803 w 10000"/>
              <a:gd name="connsiteY53" fmla="*/ 1937 h 10000"/>
              <a:gd name="connsiteX54" fmla="*/ 2289 w 10000"/>
              <a:gd name="connsiteY54" fmla="*/ 1675 h 10000"/>
              <a:gd name="connsiteX55" fmla="*/ 2652 w 10000"/>
              <a:gd name="connsiteY55" fmla="*/ 1536 h 10000"/>
              <a:gd name="connsiteX56" fmla="*/ 3001 w 10000"/>
              <a:gd name="connsiteY56" fmla="*/ 1396 h 10000"/>
              <a:gd name="connsiteX57" fmla="*/ 3364 w 10000"/>
              <a:gd name="connsiteY57" fmla="*/ 1257 h 10000"/>
              <a:gd name="connsiteX58" fmla="*/ 3606 w 10000"/>
              <a:gd name="connsiteY58" fmla="*/ 1117 h 10000"/>
              <a:gd name="connsiteX59" fmla="*/ 3849 w 10000"/>
              <a:gd name="connsiteY59" fmla="*/ 1117 h 10000"/>
              <a:gd name="connsiteX60" fmla="*/ 4092 w 10000"/>
              <a:gd name="connsiteY60" fmla="*/ 977 h 10000"/>
              <a:gd name="connsiteX61" fmla="*/ 4334 w 10000"/>
              <a:gd name="connsiteY61" fmla="*/ 838 h 10000"/>
              <a:gd name="connsiteX62" fmla="*/ 4697 w 10000"/>
              <a:gd name="connsiteY62" fmla="*/ 698 h 10000"/>
              <a:gd name="connsiteX63" fmla="*/ 4941 w 10000"/>
              <a:gd name="connsiteY63" fmla="*/ 558 h 10000"/>
              <a:gd name="connsiteX64" fmla="*/ 5183 w 10000"/>
              <a:gd name="connsiteY64" fmla="*/ 419 h 10000"/>
              <a:gd name="connsiteX65" fmla="*/ 5303 w 10000"/>
              <a:gd name="connsiteY65" fmla="*/ 279 h 10000"/>
              <a:gd name="connsiteX66" fmla="*/ 5425 w 10000"/>
              <a:gd name="connsiteY66" fmla="*/ 140 h 10000"/>
              <a:gd name="connsiteX67" fmla="*/ 5425 w 10000"/>
              <a:gd name="connsiteY67" fmla="*/ 0 h 10000"/>
              <a:gd name="connsiteX68" fmla="*/ 5546 w 10000"/>
              <a:gd name="connsiteY68" fmla="*/ 0 h 10000"/>
              <a:gd name="connsiteX69" fmla="*/ 5666 w 10000"/>
              <a:gd name="connsiteY69" fmla="*/ 0 h 10000"/>
              <a:gd name="connsiteX70" fmla="*/ 5789 w 10000"/>
              <a:gd name="connsiteY70" fmla="*/ 0 h 10000"/>
              <a:gd name="connsiteX71" fmla="*/ 5894 w 10000"/>
              <a:gd name="connsiteY71" fmla="*/ 140 h 10000"/>
              <a:gd name="connsiteX72" fmla="*/ 6016 w 10000"/>
              <a:gd name="connsiteY72" fmla="*/ 140 h 10000"/>
              <a:gd name="connsiteX73" fmla="*/ 6137 w 10000"/>
              <a:gd name="connsiteY73" fmla="*/ 419 h 10000"/>
              <a:gd name="connsiteX74" fmla="*/ 6257 w 10000"/>
              <a:gd name="connsiteY74" fmla="*/ 558 h 10000"/>
              <a:gd name="connsiteX75" fmla="*/ 6380 w 10000"/>
              <a:gd name="connsiteY75" fmla="*/ 698 h 10000"/>
              <a:gd name="connsiteX76" fmla="*/ 6500 w 10000"/>
              <a:gd name="connsiteY76" fmla="*/ 838 h 10000"/>
              <a:gd name="connsiteX77" fmla="*/ 6500 w 10000"/>
              <a:gd name="connsiteY77" fmla="*/ 977 h 10000"/>
              <a:gd name="connsiteX78" fmla="*/ 6500 w 10000"/>
              <a:gd name="connsiteY78" fmla="*/ 1117 h 10000"/>
              <a:gd name="connsiteX79" fmla="*/ 6380 w 10000"/>
              <a:gd name="connsiteY79" fmla="*/ 1117 h 10000"/>
              <a:gd name="connsiteX80" fmla="*/ 6257 w 10000"/>
              <a:gd name="connsiteY80" fmla="*/ 1257 h 10000"/>
              <a:gd name="connsiteX81" fmla="*/ 6257 w 10000"/>
              <a:gd name="connsiteY81" fmla="*/ 1396 h 10000"/>
              <a:gd name="connsiteX82" fmla="*/ 6137 w 10000"/>
              <a:gd name="connsiteY82" fmla="*/ 1536 h 10000"/>
              <a:gd name="connsiteX83" fmla="*/ 6016 w 10000"/>
              <a:gd name="connsiteY83" fmla="*/ 1798 h 10000"/>
              <a:gd name="connsiteX84" fmla="*/ 5894 w 10000"/>
              <a:gd name="connsiteY84" fmla="*/ 2216 h 10000"/>
              <a:gd name="connsiteX85" fmla="*/ 5789 w 10000"/>
              <a:gd name="connsiteY85" fmla="*/ 2635 h 10000"/>
              <a:gd name="connsiteX86" fmla="*/ 5666 w 10000"/>
              <a:gd name="connsiteY86" fmla="*/ 3054 h 10000"/>
              <a:gd name="connsiteX87" fmla="*/ 5546 w 10000"/>
              <a:gd name="connsiteY87" fmla="*/ 3613 h 10000"/>
              <a:gd name="connsiteX88" fmla="*/ 5425 w 10000"/>
              <a:gd name="connsiteY88" fmla="*/ 4171 h 10000"/>
              <a:gd name="connsiteX89" fmla="*/ 5303 w 10000"/>
              <a:gd name="connsiteY89" fmla="*/ 4729 h 10000"/>
              <a:gd name="connsiteX90" fmla="*/ 5303 w 10000"/>
              <a:gd name="connsiteY90" fmla="*/ 5271 h 10000"/>
              <a:gd name="connsiteX91" fmla="*/ 5303 w 10000"/>
              <a:gd name="connsiteY91" fmla="*/ 5689 h 10000"/>
              <a:gd name="connsiteX92" fmla="*/ 5183 w 10000"/>
              <a:gd name="connsiteY92" fmla="*/ 6248 h 10000"/>
              <a:gd name="connsiteX93" fmla="*/ 5183 w 10000"/>
              <a:gd name="connsiteY93" fmla="*/ 6667 h 10000"/>
              <a:gd name="connsiteX94" fmla="*/ 5183 w 10000"/>
              <a:gd name="connsiteY94" fmla="*/ 6946 h 10000"/>
              <a:gd name="connsiteX95" fmla="*/ 5183 w 10000"/>
              <a:gd name="connsiteY95" fmla="*/ 7365 h 10000"/>
              <a:gd name="connsiteX96" fmla="*/ 5303 w 10000"/>
              <a:gd name="connsiteY96" fmla="*/ 7644 h 10000"/>
              <a:gd name="connsiteX97" fmla="*/ 5303 w 10000"/>
              <a:gd name="connsiteY97" fmla="*/ 7784 h 10000"/>
              <a:gd name="connsiteX98" fmla="*/ 5425 w 10000"/>
              <a:gd name="connsiteY98" fmla="*/ 8063 h 10000"/>
              <a:gd name="connsiteX99" fmla="*/ 5546 w 10000"/>
              <a:gd name="connsiteY99" fmla="*/ 8202 h 10000"/>
              <a:gd name="connsiteX100" fmla="*/ 5666 w 10000"/>
              <a:gd name="connsiteY100" fmla="*/ 8342 h 10000"/>
              <a:gd name="connsiteX101" fmla="*/ 6137 w 10000"/>
              <a:gd name="connsiteY101" fmla="*/ 8604 h 10000"/>
              <a:gd name="connsiteX102" fmla="*/ 6380 w 10000"/>
              <a:gd name="connsiteY102" fmla="*/ 8743 h 10000"/>
              <a:gd name="connsiteX103" fmla="*/ 6621 w 10000"/>
              <a:gd name="connsiteY103" fmla="*/ 8743 h 10000"/>
              <a:gd name="connsiteX104" fmla="*/ 6864 w 10000"/>
              <a:gd name="connsiteY104" fmla="*/ 8883 h 10000"/>
              <a:gd name="connsiteX105" fmla="*/ 7228 w 10000"/>
              <a:gd name="connsiteY105" fmla="*/ 8883 h 10000"/>
              <a:gd name="connsiteX106" fmla="*/ 7469 w 10000"/>
              <a:gd name="connsiteY106" fmla="*/ 8743 h 10000"/>
              <a:gd name="connsiteX107" fmla="*/ 7833 w 10000"/>
              <a:gd name="connsiteY107" fmla="*/ 8743 h 10000"/>
              <a:gd name="connsiteX108" fmla="*/ 8197 w 10000"/>
              <a:gd name="connsiteY108" fmla="*/ 8604 h 10000"/>
              <a:gd name="connsiteX109" fmla="*/ 8440 w 10000"/>
              <a:gd name="connsiteY109" fmla="*/ 8604 h 10000"/>
              <a:gd name="connsiteX110" fmla="*/ 8682 w 10000"/>
              <a:gd name="connsiteY110" fmla="*/ 8342 h 10000"/>
              <a:gd name="connsiteX111" fmla="*/ 8788 w 10000"/>
              <a:gd name="connsiteY111" fmla="*/ 8202 h 10000"/>
              <a:gd name="connsiteX112" fmla="*/ 8909 w 10000"/>
              <a:gd name="connsiteY112" fmla="*/ 7923 h 10000"/>
              <a:gd name="connsiteX113" fmla="*/ 9030 w 10000"/>
              <a:gd name="connsiteY113" fmla="*/ 7644 h 10000"/>
              <a:gd name="connsiteX114" fmla="*/ 9152 w 10000"/>
              <a:gd name="connsiteY114" fmla="*/ 7086 h 10000"/>
              <a:gd name="connsiteX115" fmla="*/ 9152 w 10000"/>
              <a:gd name="connsiteY115" fmla="*/ 6527 h 10000"/>
              <a:gd name="connsiteX116" fmla="*/ 9272 w 10000"/>
              <a:gd name="connsiteY116" fmla="*/ 6248 h 10000"/>
              <a:gd name="connsiteX117" fmla="*/ 9272 w 10000"/>
              <a:gd name="connsiteY117" fmla="*/ 5969 h 10000"/>
              <a:gd name="connsiteX118" fmla="*/ 9272 w 10000"/>
              <a:gd name="connsiteY118" fmla="*/ 5829 h 10000"/>
              <a:gd name="connsiteX119" fmla="*/ 9394 w 10000"/>
              <a:gd name="connsiteY119" fmla="*/ 5689 h 10000"/>
              <a:gd name="connsiteX120" fmla="*/ 9394 w 10000"/>
              <a:gd name="connsiteY120" fmla="*/ 5550 h 10000"/>
              <a:gd name="connsiteX121" fmla="*/ 9394 w 10000"/>
              <a:gd name="connsiteY121" fmla="*/ 5410 h 10000"/>
              <a:gd name="connsiteX122" fmla="*/ 9394 w 10000"/>
              <a:gd name="connsiteY122" fmla="*/ 5410 h 10000"/>
              <a:gd name="connsiteX123" fmla="*/ 9515 w 10000"/>
              <a:gd name="connsiteY123" fmla="*/ 5410 h 10000"/>
              <a:gd name="connsiteX124" fmla="*/ 9515 w 10000"/>
              <a:gd name="connsiteY124" fmla="*/ 5410 h 10000"/>
              <a:gd name="connsiteX125" fmla="*/ 9515 w 10000"/>
              <a:gd name="connsiteY125" fmla="*/ 5550 h 10000"/>
              <a:gd name="connsiteX126" fmla="*/ 9637 w 10000"/>
              <a:gd name="connsiteY126" fmla="*/ 5689 h 10000"/>
              <a:gd name="connsiteX127" fmla="*/ 9637 w 10000"/>
              <a:gd name="connsiteY127" fmla="*/ 5829 h 10000"/>
              <a:gd name="connsiteX128" fmla="*/ 9637 w 10000"/>
              <a:gd name="connsiteY128" fmla="*/ 6108 h 10000"/>
              <a:gd name="connsiteX129" fmla="*/ 9637 w 10000"/>
              <a:gd name="connsiteY129" fmla="*/ 6387 h 10000"/>
              <a:gd name="connsiteX130" fmla="*/ 9637 w 10000"/>
              <a:gd name="connsiteY130" fmla="*/ 6667 h 10000"/>
              <a:gd name="connsiteX131" fmla="*/ 9757 w 10000"/>
              <a:gd name="connsiteY131" fmla="*/ 7225 h 10000"/>
              <a:gd name="connsiteX132" fmla="*/ 9757 w 10000"/>
              <a:gd name="connsiteY132" fmla="*/ 7644 h 10000"/>
              <a:gd name="connsiteX133" fmla="*/ 9880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0 w 10000"/>
              <a:gd name="connsiteY138" fmla="*/ 8883 h 10000"/>
              <a:gd name="connsiteX139" fmla="*/ 9757 w 10000"/>
              <a:gd name="connsiteY139" fmla="*/ 9023 h 10000"/>
              <a:gd name="connsiteX140" fmla="*/ 9637 w 10000"/>
              <a:gd name="connsiteY140" fmla="*/ 9162 h 10000"/>
              <a:gd name="connsiteX141" fmla="*/ 9515 w 10000"/>
              <a:gd name="connsiteY141" fmla="*/ 9302 h 10000"/>
              <a:gd name="connsiteX142" fmla="*/ 9272 w 10000"/>
              <a:gd name="connsiteY142" fmla="*/ 9442 h 10000"/>
              <a:gd name="connsiteX143" fmla="*/ 8788 w 10000"/>
              <a:gd name="connsiteY143" fmla="*/ 9721 h 10000"/>
              <a:gd name="connsiteX144" fmla="*/ 8318 w 10000"/>
              <a:gd name="connsiteY144" fmla="*/ 9860 h 10000"/>
              <a:gd name="connsiteX145" fmla="*/ 7955 w 10000"/>
              <a:gd name="connsiteY145" fmla="*/ 9860 h 10000"/>
              <a:gd name="connsiteX146" fmla="*/ 7469 w 10000"/>
              <a:gd name="connsiteY146" fmla="*/ 10000 h 10000"/>
              <a:gd name="connsiteX147" fmla="*/ 7469 w 10000"/>
              <a:gd name="connsiteY147"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349 w 10000"/>
              <a:gd name="connsiteY46" fmla="*/ 3333 h 10000"/>
              <a:gd name="connsiteX47" fmla="*/ 0 w 10000"/>
              <a:gd name="connsiteY47" fmla="*/ 2496 h 10000"/>
              <a:gd name="connsiteX48" fmla="*/ 229 w 10000"/>
              <a:gd name="connsiteY48" fmla="*/ 2356 h 10000"/>
              <a:gd name="connsiteX49" fmla="*/ 592 w 10000"/>
              <a:gd name="connsiteY49" fmla="*/ 2356 h 10000"/>
              <a:gd name="connsiteX50" fmla="*/ 955 w 10000"/>
              <a:gd name="connsiteY50" fmla="*/ 2216 h 10000"/>
              <a:gd name="connsiteX51" fmla="*/ 1319 w 10000"/>
              <a:gd name="connsiteY51" fmla="*/ 2077 h 10000"/>
              <a:gd name="connsiteX52" fmla="*/ 1803 w 10000"/>
              <a:gd name="connsiteY52" fmla="*/ 1937 h 10000"/>
              <a:gd name="connsiteX53" fmla="*/ 2289 w 10000"/>
              <a:gd name="connsiteY53" fmla="*/ 1675 h 10000"/>
              <a:gd name="connsiteX54" fmla="*/ 2652 w 10000"/>
              <a:gd name="connsiteY54" fmla="*/ 1536 h 10000"/>
              <a:gd name="connsiteX55" fmla="*/ 3001 w 10000"/>
              <a:gd name="connsiteY55" fmla="*/ 1396 h 10000"/>
              <a:gd name="connsiteX56" fmla="*/ 3364 w 10000"/>
              <a:gd name="connsiteY56" fmla="*/ 1257 h 10000"/>
              <a:gd name="connsiteX57" fmla="*/ 3606 w 10000"/>
              <a:gd name="connsiteY57" fmla="*/ 1117 h 10000"/>
              <a:gd name="connsiteX58" fmla="*/ 3849 w 10000"/>
              <a:gd name="connsiteY58" fmla="*/ 1117 h 10000"/>
              <a:gd name="connsiteX59" fmla="*/ 4092 w 10000"/>
              <a:gd name="connsiteY59" fmla="*/ 977 h 10000"/>
              <a:gd name="connsiteX60" fmla="*/ 4334 w 10000"/>
              <a:gd name="connsiteY60" fmla="*/ 838 h 10000"/>
              <a:gd name="connsiteX61" fmla="*/ 4697 w 10000"/>
              <a:gd name="connsiteY61" fmla="*/ 698 h 10000"/>
              <a:gd name="connsiteX62" fmla="*/ 4941 w 10000"/>
              <a:gd name="connsiteY62" fmla="*/ 558 h 10000"/>
              <a:gd name="connsiteX63" fmla="*/ 5183 w 10000"/>
              <a:gd name="connsiteY63" fmla="*/ 419 h 10000"/>
              <a:gd name="connsiteX64" fmla="*/ 5303 w 10000"/>
              <a:gd name="connsiteY64" fmla="*/ 279 h 10000"/>
              <a:gd name="connsiteX65" fmla="*/ 5425 w 10000"/>
              <a:gd name="connsiteY65" fmla="*/ 140 h 10000"/>
              <a:gd name="connsiteX66" fmla="*/ 5425 w 10000"/>
              <a:gd name="connsiteY66" fmla="*/ 0 h 10000"/>
              <a:gd name="connsiteX67" fmla="*/ 5546 w 10000"/>
              <a:gd name="connsiteY67" fmla="*/ 0 h 10000"/>
              <a:gd name="connsiteX68" fmla="*/ 5666 w 10000"/>
              <a:gd name="connsiteY68" fmla="*/ 0 h 10000"/>
              <a:gd name="connsiteX69" fmla="*/ 5789 w 10000"/>
              <a:gd name="connsiteY69" fmla="*/ 0 h 10000"/>
              <a:gd name="connsiteX70" fmla="*/ 5894 w 10000"/>
              <a:gd name="connsiteY70" fmla="*/ 140 h 10000"/>
              <a:gd name="connsiteX71" fmla="*/ 6016 w 10000"/>
              <a:gd name="connsiteY71" fmla="*/ 140 h 10000"/>
              <a:gd name="connsiteX72" fmla="*/ 6137 w 10000"/>
              <a:gd name="connsiteY72" fmla="*/ 419 h 10000"/>
              <a:gd name="connsiteX73" fmla="*/ 6257 w 10000"/>
              <a:gd name="connsiteY73" fmla="*/ 558 h 10000"/>
              <a:gd name="connsiteX74" fmla="*/ 6380 w 10000"/>
              <a:gd name="connsiteY74" fmla="*/ 698 h 10000"/>
              <a:gd name="connsiteX75" fmla="*/ 6500 w 10000"/>
              <a:gd name="connsiteY75" fmla="*/ 838 h 10000"/>
              <a:gd name="connsiteX76" fmla="*/ 6500 w 10000"/>
              <a:gd name="connsiteY76" fmla="*/ 977 h 10000"/>
              <a:gd name="connsiteX77" fmla="*/ 6500 w 10000"/>
              <a:gd name="connsiteY77" fmla="*/ 1117 h 10000"/>
              <a:gd name="connsiteX78" fmla="*/ 6380 w 10000"/>
              <a:gd name="connsiteY78" fmla="*/ 1117 h 10000"/>
              <a:gd name="connsiteX79" fmla="*/ 6257 w 10000"/>
              <a:gd name="connsiteY79" fmla="*/ 1257 h 10000"/>
              <a:gd name="connsiteX80" fmla="*/ 6257 w 10000"/>
              <a:gd name="connsiteY80" fmla="*/ 1396 h 10000"/>
              <a:gd name="connsiteX81" fmla="*/ 6137 w 10000"/>
              <a:gd name="connsiteY81" fmla="*/ 1536 h 10000"/>
              <a:gd name="connsiteX82" fmla="*/ 6016 w 10000"/>
              <a:gd name="connsiteY82" fmla="*/ 1798 h 10000"/>
              <a:gd name="connsiteX83" fmla="*/ 5894 w 10000"/>
              <a:gd name="connsiteY83" fmla="*/ 2216 h 10000"/>
              <a:gd name="connsiteX84" fmla="*/ 5789 w 10000"/>
              <a:gd name="connsiteY84" fmla="*/ 2635 h 10000"/>
              <a:gd name="connsiteX85" fmla="*/ 5666 w 10000"/>
              <a:gd name="connsiteY85" fmla="*/ 3054 h 10000"/>
              <a:gd name="connsiteX86" fmla="*/ 5546 w 10000"/>
              <a:gd name="connsiteY86" fmla="*/ 3613 h 10000"/>
              <a:gd name="connsiteX87" fmla="*/ 5425 w 10000"/>
              <a:gd name="connsiteY87" fmla="*/ 4171 h 10000"/>
              <a:gd name="connsiteX88" fmla="*/ 5303 w 10000"/>
              <a:gd name="connsiteY88" fmla="*/ 4729 h 10000"/>
              <a:gd name="connsiteX89" fmla="*/ 5303 w 10000"/>
              <a:gd name="connsiteY89" fmla="*/ 5271 h 10000"/>
              <a:gd name="connsiteX90" fmla="*/ 5303 w 10000"/>
              <a:gd name="connsiteY90" fmla="*/ 5689 h 10000"/>
              <a:gd name="connsiteX91" fmla="*/ 5183 w 10000"/>
              <a:gd name="connsiteY91" fmla="*/ 6248 h 10000"/>
              <a:gd name="connsiteX92" fmla="*/ 5183 w 10000"/>
              <a:gd name="connsiteY92" fmla="*/ 6667 h 10000"/>
              <a:gd name="connsiteX93" fmla="*/ 5183 w 10000"/>
              <a:gd name="connsiteY93" fmla="*/ 6946 h 10000"/>
              <a:gd name="connsiteX94" fmla="*/ 5183 w 10000"/>
              <a:gd name="connsiteY94" fmla="*/ 7365 h 10000"/>
              <a:gd name="connsiteX95" fmla="*/ 5303 w 10000"/>
              <a:gd name="connsiteY95" fmla="*/ 7644 h 10000"/>
              <a:gd name="connsiteX96" fmla="*/ 5303 w 10000"/>
              <a:gd name="connsiteY96" fmla="*/ 7784 h 10000"/>
              <a:gd name="connsiteX97" fmla="*/ 5425 w 10000"/>
              <a:gd name="connsiteY97" fmla="*/ 8063 h 10000"/>
              <a:gd name="connsiteX98" fmla="*/ 5546 w 10000"/>
              <a:gd name="connsiteY98" fmla="*/ 8202 h 10000"/>
              <a:gd name="connsiteX99" fmla="*/ 5666 w 10000"/>
              <a:gd name="connsiteY99" fmla="*/ 8342 h 10000"/>
              <a:gd name="connsiteX100" fmla="*/ 6137 w 10000"/>
              <a:gd name="connsiteY100" fmla="*/ 8604 h 10000"/>
              <a:gd name="connsiteX101" fmla="*/ 6380 w 10000"/>
              <a:gd name="connsiteY101" fmla="*/ 8743 h 10000"/>
              <a:gd name="connsiteX102" fmla="*/ 6621 w 10000"/>
              <a:gd name="connsiteY102" fmla="*/ 8743 h 10000"/>
              <a:gd name="connsiteX103" fmla="*/ 6864 w 10000"/>
              <a:gd name="connsiteY103" fmla="*/ 8883 h 10000"/>
              <a:gd name="connsiteX104" fmla="*/ 7228 w 10000"/>
              <a:gd name="connsiteY104" fmla="*/ 8883 h 10000"/>
              <a:gd name="connsiteX105" fmla="*/ 7469 w 10000"/>
              <a:gd name="connsiteY105" fmla="*/ 8743 h 10000"/>
              <a:gd name="connsiteX106" fmla="*/ 7833 w 10000"/>
              <a:gd name="connsiteY106" fmla="*/ 8743 h 10000"/>
              <a:gd name="connsiteX107" fmla="*/ 8197 w 10000"/>
              <a:gd name="connsiteY107" fmla="*/ 8604 h 10000"/>
              <a:gd name="connsiteX108" fmla="*/ 8440 w 10000"/>
              <a:gd name="connsiteY108" fmla="*/ 8604 h 10000"/>
              <a:gd name="connsiteX109" fmla="*/ 8682 w 10000"/>
              <a:gd name="connsiteY109" fmla="*/ 8342 h 10000"/>
              <a:gd name="connsiteX110" fmla="*/ 8788 w 10000"/>
              <a:gd name="connsiteY110" fmla="*/ 8202 h 10000"/>
              <a:gd name="connsiteX111" fmla="*/ 8909 w 10000"/>
              <a:gd name="connsiteY111" fmla="*/ 7923 h 10000"/>
              <a:gd name="connsiteX112" fmla="*/ 9030 w 10000"/>
              <a:gd name="connsiteY112" fmla="*/ 7644 h 10000"/>
              <a:gd name="connsiteX113" fmla="*/ 9152 w 10000"/>
              <a:gd name="connsiteY113" fmla="*/ 7086 h 10000"/>
              <a:gd name="connsiteX114" fmla="*/ 9152 w 10000"/>
              <a:gd name="connsiteY114" fmla="*/ 6527 h 10000"/>
              <a:gd name="connsiteX115" fmla="*/ 9272 w 10000"/>
              <a:gd name="connsiteY115" fmla="*/ 6248 h 10000"/>
              <a:gd name="connsiteX116" fmla="*/ 9272 w 10000"/>
              <a:gd name="connsiteY116" fmla="*/ 5969 h 10000"/>
              <a:gd name="connsiteX117" fmla="*/ 9272 w 10000"/>
              <a:gd name="connsiteY117" fmla="*/ 5829 h 10000"/>
              <a:gd name="connsiteX118" fmla="*/ 9394 w 10000"/>
              <a:gd name="connsiteY118" fmla="*/ 5689 h 10000"/>
              <a:gd name="connsiteX119" fmla="*/ 9394 w 10000"/>
              <a:gd name="connsiteY119" fmla="*/ 5550 h 10000"/>
              <a:gd name="connsiteX120" fmla="*/ 9394 w 10000"/>
              <a:gd name="connsiteY120" fmla="*/ 5410 h 10000"/>
              <a:gd name="connsiteX121" fmla="*/ 9394 w 10000"/>
              <a:gd name="connsiteY121" fmla="*/ 5410 h 10000"/>
              <a:gd name="connsiteX122" fmla="*/ 9515 w 10000"/>
              <a:gd name="connsiteY122" fmla="*/ 5410 h 10000"/>
              <a:gd name="connsiteX123" fmla="*/ 9515 w 10000"/>
              <a:gd name="connsiteY123" fmla="*/ 5410 h 10000"/>
              <a:gd name="connsiteX124" fmla="*/ 9515 w 10000"/>
              <a:gd name="connsiteY124" fmla="*/ 5550 h 10000"/>
              <a:gd name="connsiteX125" fmla="*/ 9637 w 10000"/>
              <a:gd name="connsiteY125" fmla="*/ 5689 h 10000"/>
              <a:gd name="connsiteX126" fmla="*/ 9637 w 10000"/>
              <a:gd name="connsiteY126" fmla="*/ 5829 h 10000"/>
              <a:gd name="connsiteX127" fmla="*/ 9637 w 10000"/>
              <a:gd name="connsiteY127" fmla="*/ 6108 h 10000"/>
              <a:gd name="connsiteX128" fmla="*/ 9637 w 10000"/>
              <a:gd name="connsiteY128" fmla="*/ 6387 h 10000"/>
              <a:gd name="connsiteX129" fmla="*/ 9637 w 10000"/>
              <a:gd name="connsiteY129" fmla="*/ 6667 h 10000"/>
              <a:gd name="connsiteX130" fmla="*/ 9757 w 10000"/>
              <a:gd name="connsiteY130" fmla="*/ 7225 h 10000"/>
              <a:gd name="connsiteX131" fmla="*/ 9757 w 10000"/>
              <a:gd name="connsiteY131" fmla="*/ 7644 h 10000"/>
              <a:gd name="connsiteX132" fmla="*/ 9880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0 w 10000"/>
              <a:gd name="connsiteY137" fmla="*/ 8883 h 10000"/>
              <a:gd name="connsiteX138" fmla="*/ 9757 w 10000"/>
              <a:gd name="connsiteY138" fmla="*/ 9023 h 10000"/>
              <a:gd name="connsiteX139" fmla="*/ 9637 w 10000"/>
              <a:gd name="connsiteY139" fmla="*/ 9162 h 10000"/>
              <a:gd name="connsiteX140" fmla="*/ 9515 w 10000"/>
              <a:gd name="connsiteY140" fmla="*/ 9302 h 10000"/>
              <a:gd name="connsiteX141" fmla="*/ 9272 w 10000"/>
              <a:gd name="connsiteY141" fmla="*/ 9442 h 10000"/>
              <a:gd name="connsiteX142" fmla="*/ 8788 w 10000"/>
              <a:gd name="connsiteY142" fmla="*/ 9721 h 10000"/>
              <a:gd name="connsiteX143" fmla="*/ 8318 w 10000"/>
              <a:gd name="connsiteY143" fmla="*/ 9860 h 10000"/>
              <a:gd name="connsiteX144" fmla="*/ 7955 w 10000"/>
              <a:gd name="connsiteY144" fmla="*/ 9860 h 10000"/>
              <a:gd name="connsiteX145" fmla="*/ 7469 w 10000"/>
              <a:gd name="connsiteY145" fmla="*/ 10000 h 10000"/>
              <a:gd name="connsiteX146" fmla="*/ 7469 w 10000"/>
              <a:gd name="connsiteY146"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592 w 10000"/>
              <a:gd name="connsiteY45" fmla="*/ 3333 h 10000"/>
              <a:gd name="connsiteX46" fmla="*/ 0 w 10000"/>
              <a:gd name="connsiteY46" fmla="*/ 2496 h 10000"/>
              <a:gd name="connsiteX47" fmla="*/ 229 w 10000"/>
              <a:gd name="connsiteY47" fmla="*/ 2356 h 10000"/>
              <a:gd name="connsiteX48" fmla="*/ 592 w 10000"/>
              <a:gd name="connsiteY48" fmla="*/ 2356 h 10000"/>
              <a:gd name="connsiteX49" fmla="*/ 955 w 10000"/>
              <a:gd name="connsiteY49" fmla="*/ 2216 h 10000"/>
              <a:gd name="connsiteX50" fmla="*/ 1319 w 10000"/>
              <a:gd name="connsiteY50" fmla="*/ 2077 h 10000"/>
              <a:gd name="connsiteX51" fmla="*/ 1803 w 10000"/>
              <a:gd name="connsiteY51" fmla="*/ 1937 h 10000"/>
              <a:gd name="connsiteX52" fmla="*/ 2289 w 10000"/>
              <a:gd name="connsiteY52" fmla="*/ 1675 h 10000"/>
              <a:gd name="connsiteX53" fmla="*/ 2652 w 10000"/>
              <a:gd name="connsiteY53" fmla="*/ 1536 h 10000"/>
              <a:gd name="connsiteX54" fmla="*/ 3001 w 10000"/>
              <a:gd name="connsiteY54" fmla="*/ 1396 h 10000"/>
              <a:gd name="connsiteX55" fmla="*/ 3364 w 10000"/>
              <a:gd name="connsiteY55" fmla="*/ 1257 h 10000"/>
              <a:gd name="connsiteX56" fmla="*/ 3606 w 10000"/>
              <a:gd name="connsiteY56" fmla="*/ 1117 h 10000"/>
              <a:gd name="connsiteX57" fmla="*/ 3849 w 10000"/>
              <a:gd name="connsiteY57" fmla="*/ 1117 h 10000"/>
              <a:gd name="connsiteX58" fmla="*/ 4092 w 10000"/>
              <a:gd name="connsiteY58" fmla="*/ 977 h 10000"/>
              <a:gd name="connsiteX59" fmla="*/ 4334 w 10000"/>
              <a:gd name="connsiteY59" fmla="*/ 838 h 10000"/>
              <a:gd name="connsiteX60" fmla="*/ 4697 w 10000"/>
              <a:gd name="connsiteY60" fmla="*/ 698 h 10000"/>
              <a:gd name="connsiteX61" fmla="*/ 4941 w 10000"/>
              <a:gd name="connsiteY61" fmla="*/ 558 h 10000"/>
              <a:gd name="connsiteX62" fmla="*/ 5183 w 10000"/>
              <a:gd name="connsiteY62" fmla="*/ 419 h 10000"/>
              <a:gd name="connsiteX63" fmla="*/ 5303 w 10000"/>
              <a:gd name="connsiteY63" fmla="*/ 279 h 10000"/>
              <a:gd name="connsiteX64" fmla="*/ 5425 w 10000"/>
              <a:gd name="connsiteY64" fmla="*/ 140 h 10000"/>
              <a:gd name="connsiteX65" fmla="*/ 5425 w 10000"/>
              <a:gd name="connsiteY65" fmla="*/ 0 h 10000"/>
              <a:gd name="connsiteX66" fmla="*/ 5546 w 10000"/>
              <a:gd name="connsiteY66" fmla="*/ 0 h 10000"/>
              <a:gd name="connsiteX67" fmla="*/ 5666 w 10000"/>
              <a:gd name="connsiteY67" fmla="*/ 0 h 10000"/>
              <a:gd name="connsiteX68" fmla="*/ 5789 w 10000"/>
              <a:gd name="connsiteY68" fmla="*/ 0 h 10000"/>
              <a:gd name="connsiteX69" fmla="*/ 5894 w 10000"/>
              <a:gd name="connsiteY69" fmla="*/ 140 h 10000"/>
              <a:gd name="connsiteX70" fmla="*/ 6016 w 10000"/>
              <a:gd name="connsiteY70" fmla="*/ 140 h 10000"/>
              <a:gd name="connsiteX71" fmla="*/ 6137 w 10000"/>
              <a:gd name="connsiteY71" fmla="*/ 419 h 10000"/>
              <a:gd name="connsiteX72" fmla="*/ 6257 w 10000"/>
              <a:gd name="connsiteY72" fmla="*/ 558 h 10000"/>
              <a:gd name="connsiteX73" fmla="*/ 6380 w 10000"/>
              <a:gd name="connsiteY73" fmla="*/ 698 h 10000"/>
              <a:gd name="connsiteX74" fmla="*/ 6500 w 10000"/>
              <a:gd name="connsiteY74" fmla="*/ 838 h 10000"/>
              <a:gd name="connsiteX75" fmla="*/ 6500 w 10000"/>
              <a:gd name="connsiteY75" fmla="*/ 977 h 10000"/>
              <a:gd name="connsiteX76" fmla="*/ 6500 w 10000"/>
              <a:gd name="connsiteY76" fmla="*/ 1117 h 10000"/>
              <a:gd name="connsiteX77" fmla="*/ 6380 w 10000"/>
              <a:gd name="connsiteY77" fmla="*/ 1117 h 10000"/>
              <a:gd name="connsiteX78" fmla="*/ 6257 w 10000"/>
              <a:gd name="connsiteY78" fmla="*/ 1257 h 10000"/>
              <a:gd name="connsiteX79" fmla="*/ 6257 w 10000"/>
              <a:gd name="connsiteY79" fmla="*/ 1396 h 10000"/>
              <a:gd name="connsiteX80" fmla="*/ 6137 w 10000"/>
              <a:gd name="connsiteY80" fmla="*/ 1536 h 10000"/>
              <a:gd name="connsiteX81" fmla="*/ 6016 w 10000"/>
              <a:gd name="connsiteY81" fmla="*/ 1798 h 10000"/>
              <a:gd name="connsiteX82" fmla="*/ 5894 w 10000"/>
              <a:gd name="connsiteY82" fmla="*/ 2216 h 10000"/>
              <a:gd name="connsiteX83" fmla="*/ 5789 w 10000"/>
              <a:gd name="connsiteY83" fmla="*/ 2635 h 10000"/>
              <a:gd name="connsiteX84" fmla="*/ 5666 w 10000"/>
              <a:gd name="connsiteY84" fmla="*/ 3054 h 10000"/>
              <a:gd name="connsiteX85" fmla="*/ 5546 w 10000"/>
              <a:gd name="connsiteY85" fmla="*/ 3613 h 10000"/>
              <a:gd name="connsiteX86" fmla="*/ 5425 w 10000"/>
              <a:gd name="connsiteY86" fmla="*/ 4171 h 10000"/>
              <a:gd name="connsiteX87" fmla="*/ 5303 w 10000"/>
              <a:gd name="connsiteY87" fmla="*/ 4729 h 10000"/>
              <a:gd name="connsiteX88" fmla="*/ 5303 w 10000"/>
              <a:gd name="connsiteY88" fmla="*/ 5271 h 10000"/>
              <a:gd name="connsiteX89" fmla="*/ 5303 w 10000"/>
              <a:gd name="connsiteY89" fmla="*/ 5689 h 10000"/>
              <a:gd name="connsiteX90" fmla="*/ 5183 w 10000"/>
              <a:gd name="connsiteY90" fmla="*/ 6248 h 10000"/>
              <a:gd name="connsiteX91" fmla="*/ 5183 w 10000"/>
              <a:gd name="connsiteY91" fmla="*/ 6667 h 10000"/>
              <a:gd name="connsiteX92" fmla="*/ 5183 w 10000"/>
              <a:gd name="connsiteY92" fmla="*/ 6946 h 10000"/>
              <a:gd name="connsiteX93" fmla="*/ 5183 w 10000"/>
              <a:gd name="connsiteY93" fmla="*/ 7365 h 10000"/>
              <a:gd name="connsiteX94" fmla="*/ 5303 w 10000"/>
              <a:gd name="connsiteY94" fmla="*/ 7644 h 10000"/>
              <a:gd name="connsiteX95" fmla="*/ 5303 w 10000"/>
              <a:gd name="connsiteY95" fmla="*/ 7784 h 10000"/>
              <a:gd name="connsiteX96" fmla="*/ 5425 w 10000"/>
              <a:gd name="connsiteY96" fmla="*/ 8063 h 10000"/>
              <a:gd name="connsiteX97" fmla="*/ 5546 w 10000"/>
              <a:gd name="connsiteY97" fmla="*/ 8202 h 10000"/>
              <a:gd name="connsiteX98" fmla="*/ 5666 w 10000"/>
              <a:gd name="connsiteY98" fmla="*/ 8342 h 10000"/>
              <a:gd name="connsiteX99" fmla="*/ 6137 w 10000"/>
              <a:gd name="connsiteY99" fmla="*/ 8604 h 10000"/>
              <a:gd name="connsiteX100" fmla="*/ 6380 w 10000"/>
              <a:gd name="connsiteY100" fmla="*/ 8743 h 10000"/>
              <a:gd name="connsiteX101" fmla="*/ 6621 w 10000"/>
              <a:gd name="connsiteY101" fmla="*/ 8743 h 10000"/>
              <a:gd name="connsiteX102" fmla="*/ 6864 w 10000"/>
              <a:gd name="connsiteY102" fmla="*/ 8883 h 10000"/>
              <a:gd name="connsiteX103" fmla="*/ 7228 w 10000"/>
              <a:gd name="connsiteY103" fmla="*/ 8883 h 10000"/>
              <a:gd name="connsiteX104" fmla="*/ 7469 w 10000"/>
              <a:gd name="connsiteY104" fmla="*/ 8743 h 10000"/>
              <a:gd name="connsiteX105" fmla="*/ 7833 w 10000"/>
              <a:gd name="connsiteY105" fmla="*/ 8743 h 10000"/>
              <a:gd name="connsiteX106" fmla="*/ 8197 w 10000"/>
              <a:gd name="connsiteY106" fmla="*/ 8604 h 10000"/>
              <a:gd name="connsiteX107" fmla="*/ 8440 w 10000"/>
              <a:gd name="connsiteY107" fmla="*/ 8604 h 10000"/>
              <a:gd name="connsiteX108" fmla="*/ 8682 w 10000"/>
              <a:gd name="connsiteY108" fmla="*/ 8342 h 10000"/>
              <a:gd name="connsiteX109" fmla="*/ 8788 w 10000"/>
              <a:gd name="connsiteY109" fmla="*/ 8202 h 10000"/>
              <a:gd name="connsiteX110" fmla="*/ 8909 w 10000"/>
              <a:gd name="connsiteY110" fmla="*/ 7923 h 10000"/>
              <a:gd name="connsiteX111" fmla="*/ 9030 w 10000"/>
              <a:gd name="connsiteY111" fmla="*/ 7644 h 10000"/>
              <a:gd name="connsiteX112" fmla="*/ 9152 w 10000"/>
              <a:gd name="connsiteY112" fmla="*/ 7086 h 10000"/>
              <a:gd name="connsiteX113" fmla="*/ 9152 w 10000"/>
              <a:gd name="connsiteY113" fmla="*/ 6527 h 10000"/>
              <a:gd name="connsiteX114" fmla="*/ 9272 w 10000"/>
              <a:gd name="connsiteY114" fmla="*/ 6248 h 10000"/>
              <a:gd name="connsiteX115" fmla="*/ 9272 w 10000"/>
              <a:gd name="connsiteY115" fmla="*/ 5969 h 10000"/>
              <a:gd name="connsiteX116" fmla="*/ 9272 w 10000"/>
              <a:gd name="connsiteY116" fmla="*/ 5829 h 10000"/>
              <a:gd name="connsiteX117" fmla="*/ 9394 w 10000"/>
              <a:gd name="connsiteY117" fmla="*/ 5689 h 10000"/>
              <a:gd name="connsiteX118" fmla="*/ 9394 w 10000"/>
              <a:gd name="connsiteY118" fmla="*/ 5550 h 10000"/>
              <a:gd name="connsiteX119" fmla="*/ 9394 w 10000"/>
              <a:gd name="connsiteY119" fmla="*/ 5410 h 10000"/>
              <a:gd name="connsiteX120" fmla="*/ 9394 w 10000"/>
              <a:gd name="connsiteY120" fmla="*/ 5410 h 10000"/>
              <a:gd name="connsiteX121" fmla="*/ 9515 w 10000"/>
              <a:gd name="connsiteY121" fmla="*/ 5410 h 10000"/>
              <a:gd name="connsiteX122" fmla="*/ 9515 w 10000"/>
              <a:gd name="connsiteY122" fmla="*/ 5410 h 10000"/>
              <a:gd name="connsiteX123" fmla="*/ 9515 w 10000"/>
              <a:gd name="connsiteY123" fmla="*/ 5550 h 10000"/>
              <a:gd name="connsiteX124" fmla="*/ 9637 w 10000"/>
              <a:gd name="connsiteY124" fmla="*/ 5689 h 10000"/>
              <a:gd name="connsiteX125" fmla="*/ 9637 w 10000"/>
              <a:gd name="connsiteY125" fmla="*/ 5829 h 10000"/>
              <a:gd name="connsiteX126" fmla="*/ 9637 w 10000"/>
              <a:gd name="connsiteY126" fmla="*/ 6108 h 10000"/>
              <a:gd name="connsiteX127" fmla="*/ 9637 w 10000"/>
              <a:gd name="connsiteY127" fmla="*/ 6387 h 10000"/>
              <a:gd name="connsiteX128" fmla="*/ 9637 w 10000"/>
              <a:gd name="connsiteY128" fmla="*/ 6667 h 10000"/>
              <a:gd name="connsiteX129" fmla="*/ 9757 w 10000"/>
              <a:gd name="connsiteY129" fmla="*/ 7225 h 10000"/>
              <a:gd name="connsiteX130" fmla="*/ 9757 w 10000"/>
              <a:gd name="connsiteY130" fmla="*/ 7644 h 10000"/>
              <a:gd name="connsiteX131" fmla="*/ 9880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0 w 10000"/>
              <a:gd name="connsiteY136" fmla="*/ 8883 h 10000"/>
              <a:gd name="connsiteX137" fmla="*/ 9757 w 10000"/>
              <a:gd name="connsiteY137" fmla="*/ 9023 h 10000"/>
              <a:gd name="connsiteX138" fmla="*/ 9637 w 10000"/>
              <a:gd name="connsiteY138" fmla="*/ 9162 h 10000"/>
              <a:gd name="connsiteX139" fmla="*/ 9515 w 10000"/>
              <a:gd name="connsiteY139" fmla="*/ 9302 h 10000"/>
              <a:gd name="connsiteX140" fmla="*/ 9272 w 10000"/>
              <a:gd name="connsiteY140" fmla="*/ 9442 h 10000"/>
              <a:gd name="connsiteX141" fmla="*/ 8788 w 10000"/>
              <a:gd name="connsiteY141" fmla="*/ 9721 h 10000"/>
              <a:gd name="connsiteX142" fmla="*/ 8318 w 10000"/>
              <a:gd name="connsiteY142" fmla="*/ 9860 h 10000"/>
              <a:gd name="connsiteX143" fmla="*/ 7955 w 10000"/>
              <a:gd name="connsiteY143" fmla="*/ 9860 h 10000"/>
              <a:gd name="connsiteX144" fmla="*/ 7469 w 10000"/>
              <a:gd name="connsiteY144" fmla="*/ 10000 h 10000"/>
              <a:gd name="connsiteX145" fmla="*/ 7469 w 10000"/>
              <a:gd name="connsiteY145"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713 w 10000"/>
              <a:gd name="connsiteY44" fmla="*/ 3194 h 10000"/>
              <a:gd name="connsiteX45" fmla="*/ 0 w 10000"/>
              <a:gd name="connsiteY45" fmla="*/ 2496 h 10000"/>
              <a:gd name="connsiteX46" fmla="*/ 229 w 10000"/>
              <a:gd name="connsiteY46" fmla="*/ 2356 h 10000"/>
              <a:gd name="connsiteX47" fmla="*/ 592 w 10000"/>
              <a:gd name="connsiteY47" fmla="*/ 2356 h 10000"/>
              <a:gd name="connsiteX48" fmla="*/ 955 w 10000"/>
              <a:gd name="connsiteY48" fmla="*/ 2216 h 10000"/>
              <a:gd name="connsiteX49" fmla="*/ 1319 w 10000"/>
              <a:gd name="connsiteY49" fmla="*/ 2077 h 10000"/>
              <a:gd name="connsiteX50" fmla="*/ 1803 w 10000"/>
              <a:gd name="connsiteY50" fmla="*/ 1937 h 10000"/>
              <a:gd name="connsiteX51" fmla="*/ 2289 w 10000"/>
              <a:gd name="connsiteY51" fmla="*/ 1675 h 10000"/>
              <a:gd name="connsiteX52" fmla="*/ 2652 w 10000"/>
              <a:gd name="connsiteY52" fmla="*/ 1536 h 10000"/>
              <a:gd name="connsiteX53" fmla="*/ 3001 w 10000"/>
              <a:gd name="connsiteY53" fmla="*/ 1396 h 10000"/>
              <a:gd name="connsiteX54" fmla="*/ 3364 w 10000"/>
              <a:gd name="connsiteY54" fmla="*/ 1257 h 10000"/>
              <a:gd name="connsiteX55" fmla="*/ 3606 w 10000"/>
              <a:gd name="connsiteY55" fmla="*/ 1117 h 10000"/>
              <a:gd name="connsiteX56" fmla="*/ 3849 w 10000"/>
              <a:gd name="connsiteY56" fmla="*/ 1117 h 10000"/>
              <a:gd name="connsiteX57" fmla="*/ 4092 w 10000"/>
              <a:gd name="connsiteY57" fmla="*/ 977 h 10000"/>
              <a:gd name="connsiteX58" fmla="*/ 4334 w 10000"/>
              <a:gd name="connsiteY58" fmla="*/ 838 h 10000"/>
              <a:gd name="connsiteX59" fmla="*/ 4697 w 10000"/>
              <a:gd name="connsiteY59" fmla="*/ 698 h 10000"/>
              <a:gd name="connsiteX60" fmla="*/ 4941 w 10000"/>
              <a:gd name="connsiteY60" fmla="*/ 558 h 10000"/>
              <a:gd name="connsiteX61" fmla="*/ 5183 w 10000"/>
              <a:gd name="connsiteY61" fmla="*/ 419 h 10000"/>
              <a:gd name="connsiteX62" fmla="*/ 5303 w 10000"/>
              <a:gd name="connsiteY62" fmla="*/ 279 h 10000"/>
              <a:gd name="connsiteX63" fmla="*/ 5425 w 10000"/>
              <a:gd name="connsiteY63" fmla="*/ 140 h 10000"/>
              <a:gd name="connsiteX64" fmla="*/ 5425 w 10000"/>
              <a:gd name="connsiteY64" fmla="*/ 0 h 10000"/>
              <a:gd name="connsiteX65" fmla="*/ 5546 w 10000"/>
              <a:gd name="connsiteY65" fmla="*/ 0 h 10000"/>
              <a:gd name="connsiteX66" fmla="*/ 5666 w 10000"/>
              <a:gd name="connsiteY66" fmla="*/ 0 h 10000"/>
              <a:gd name="connsiteX67" fmla="*/ 5789 w 10000"/>
              <a:gd name="connsiteY67" fmla="*/ 0 h 10000"/>
              <a:gd name="connsiteX68" fmla="*/ 5894 w 10000"/>
              <a:gd name="connsiteY68" fmla="*/ 140 h 10000"/>
              <a:gd name="connsiteX69" fmla="*/ 6016 w 10000"/>
              <a:gd name="connsiteY69" fmla="*/ 140 h 10000"/>
              <a:gd name="connsiteX70" fmla="*/ 6137 w 10000"/>
              <a:gd name="connsiteY70" fmla="*/ 419 h 10000"/>
              <a:gd name="connsiteX71" fmla="*/ 6257 w 10000"/>
              <a:gd name="connsiteY71" fmla="*/ 558 h 10000"/>
              <a:gd name="connsiteX72" fmla="*/ 6380 w 10000"/>
              <a:gd name="connsiteY72" fmla="*/ 698 h 10000"/>
              <a:gd name="connsiteX73" fmla="*/ 6500 w 10000"/>
              <a:gd name="connsiteY73" fmla="*/ 838 h 10000"/>
              <a:gd name="connsiteX74" fmla="*/ 6500 w 10000"/>
              <a:gd name="connsiteY74" fmla="*/ 977 h 10000"/>
              <a:gd name="connsiteX75" fmla="*/ 6500 w 10000"/>
              <a:gd name="connsiteY75" fmla="*/ 1117 h 10000"/>
              <a:gd name="connsiteX76" fmla="*/ 6380 w 10000"/>
              <a:gd name="connsiteY76" fmla="*/ 1117 h 10000"/>
              <a:gd name="connsiteX77" fmla="*/ 6257 w 10000"/>
              <a:gd name="connsiteY77" fmla="*/ 1257 h 10000"/>
              <a:gd name="connsiteX78" fmla="*/ 6257 w 10000"/>
              <a:gd name="connsiteY78" fmla="*/ 1396 h 10000"/>
              <a:gd name="connsiteX79" fmla="*/ 6137 w 10000"/>
              <a:gd name="connsiteY79" fmla="*/ 1536 h 10000"/>
              <a:gd name="connsiteX80" fmla="*/ 6016 w 10000"/>
              <a:gd name="connsiteY80" fmla="*/ 1798 h 10000"/>
              <a:gd name="connsiteX81" fmla="*/ 5894 w 10000"/>
              <a:gd name="connsiteY81" fmla="*/ 2216 h 10000"/>
              <a:gd name="connsiteX82" fmla="*/ 5789 w 10000"/>
              <a:gd name="connsiteY82" fmla="*/ 2635 h 10000"/>
              <a:gd name="connsiteX83" fmla="*/ 5666 w 10000"/>
              <a:gd name="connsiteY83" fmla="*/ 3054 h 10000"/>
              <a:gd name="connsiteX84" fmla="*/ 5546 w 10000"/>
              <a:gd name="connsiteY84" fmla="*/ 3613 h 10000"/>
              <a:gd name="connsiteX85" fmla="*/ 5425 w 10000"/>
              <a:gd name="connsiteY85" fmla="*/ 4171 h 10000"/>
              <a:gd name="connsiteX86" fmla="*/ 5303 w 10000"/>
              <a:gd name="connsiteY86" fmla="*/ 4729 h 10000"/>
              <a:gd name="connsiteX87" fmla="*/ 5303 w 10000"/>
              <a:gd name="connsiteY87" fmla="*/ 5271 h 10000"/>
              <a:gd name="connsiteX88" fmla="*/ 5303 w 10000"/>
              <a:gd name="connsiteY88" fmla="*/ 5689 h 10000"/>
              <a:gd name="connsiteX89" fmla="*/ 5183 w 10000"/>
              <a:gd name="connsiteY89" fmla="*/ 6248 h 10000"/>
              <a:gd name="connsiteX90" fmla="*/ 5183 w 10000"/>
              <a:gd name="connsiteY90" fmla="*/ 6667 h 10000"/>
              <a:gd name="connsiteX91" fmla="*/ 5183 w 10000"/>
              <a:gd name="connsiteY91" fmla="*/ 6946 h 10000"/>
              <a:gd name="connsiteX92" fmla="*/ 5183 w 10000"/>
              <a:gd name="connsiteY92" fmla="*/ 7365 h 10000"/>
              <a:gd name="connsiteX93" fmla="*/ 5303 w 10000"/>
              <a:gd name="connsiteY93" fmla="*/ 7644 h 10000"/>
              <a:gd name="connsiteX94" fmla="*/ 5303 w 10000"/>
              <a:gd name="connsiteY94" fmla="*/ 7784 h 10000"/>
              <a:gd name="connsiteX95" fmla="*/ 5425 w 10000"/>
              <a:gd name="connsiteY95" fmla="*/ 8063 h 10000"/>
              <a:gd name="connsiteX96" fmla="*/ 5546 w 10000"/>
              <a:gd name="connsiteY96" fmla="*/ 8202 h 10000"/>
              <a:gd name="connsiteX97" fmla="*/ 5666 w 10000"/>
              <a:gd name="connsiteY97" fmla="*/ 8342 h 10000"/>
              <a:gd name="connsiteX98" fmla="*/ 6137 w 10000"/>
              <a:gd name="connsiteY98" fmla="*/ 8604 h 10000"/>
              <a:gd name="connsiteX99" fmla="*/ 6380 w 10000"/>
              <a:gd name="connsiteY99" fmla="*/ 8743 h 10000"/>
              <a:gd name="connsiteX100" fmla="*/ 6621 w 10000"/>
              <a:gd name="connsiteY100" fmla="*/ 8743 h 10000"/>
              <a:gd name="connsiteX101" fmla="*/ 6864 w 10000"/>
              <a:gd name="connsiteY101" fmla="*/ 8883 h 10000"/>
              <a:gd name="connsiteX102" fmla="*/ 7228 w 10000"/>
              <a:gd name="connsiteY102" fmla="*/ 8883 h 10000"/>
              <a:gd name="connsiteX103" fmla="*/ 7469 w 10000"/>
              <a:gd name="connsiteY103" fmla="*/ 8743 h 10000"/>
              <a:gd name="connsiteX104" fmla="*/ 7833 w 10000"/>
              <a:gd name="connsiteY104" fmla="*/ 8743 h 10000"/>
              <a:gd name="connsiteX105" fmla="*/ 8197 w 10000"/>
              <a:gd name="connsiteY105" fmla="*/ 8604 h 10000"/>
              <a:gd name="connsiteX106" fmla="*/ 8440 w 10000"/>
              <a:gd name="connsiteY106" fmla="*/ 8604 h 10000"/>
              <a:gd name="connsiteX107" fmla="*/ 8682 w 10000"/>
              <a:gd name="connsiteY107" fmla="*/ 8342 h 10000"/>
              <a:gd name="connsiteX108" fmla="*/ 8788 w 10000"/>
              <a:gd name="connsiteY108" fmla="*/ 8202 h 10000"/>
              <a:gd name="connsiteX109" fmla="*/ 8909 w 10000"/>
              <a:gd name="connsiteY109" fmla="*/ 7923 h 10000"/>
              <a:gd name="connsiteX110" fmla="*/ 9030 w 10000"/>
              <a:gd name="connsiteY110" fmla="*/ 7644 h 10000"/>
              <a:gd name="connsiteX111" fmla="*/ 9152 w 10000"/>
              <a:gd name="connsiteY111" fmla="*/ 7086 h 10000"/>
              <a:gd name="connsiteX112" fmla="*/ 9152 w 10000"/>
              <a:gd name="connsiteY112" fmla="*/ 6527 h 10000"/>
              <a:gd name="connsiteX113" fmla="*/ 9272 w 10000"/>
              <a:gd name="connsiteY113" fmla="*/ 6248 h 10000"/>
              <a:gd name="connsiteX114" fmla="*/ 9272 w 10000"/>
              <a:gd name="connsiteY114" fmla="*/ 5969 h 10000"/>
              <a:gd name="connsiteX115" fmla="*/ 9272 w 10000"/>
              <a:gd name="connsiteY115" fmla="*/ 5829 h 10000"/>
              <a:gd name="connsiteX116" fmla="*/ 9394 w 10000"/>
              <a:gd name="connsiteY116" fmla="*/ 5689 h 10000"/>
              <a:gd name="connsiteX117" fmla="*/ 9394 w 10000"/>
              <a:gd name="connsiteY117" fmla="*/ 5550 h 10000"/>
              <a:gd name="connsiteX118" fmla="*/ 9394 w 10000"/>
              <a:gd name="connsiteY118" fmla="*/ 5410 h 10000"/>
              <a:gd name="connsiteX119" fmla="*/ 9394 w 10000"/>
              <a:gd name="connsiteY119" fmla="*/ 5410 h 10000"/>
              <a:gd name="connsiteX120" fmla="*/ 9515 w 10000"/>
              <a:gd name="connsiteY120" fmla="*/ 5410 h 10000"/>
              <a:gd name="connsiteX121" fmla="*/ 9515 w 10000"/>
              <a:gd name="connsiteY121" fmla="*/ 5410 h 10000"/>
              <a:gd name="connsiteX122" fmla="*/ 9515 w 10000"/>
              <a:gd name="connsiteY122" fmla="*/ 5550 h 10000"/>
              <a:gd name="connsiteX123" fmla="*/ 9637 w 10000"/>
              <a:gd name="connsiteY123" fmla="*/ 5689 h 10000"/>
              <a:gd name="connsiteX124" fmla="*/ 9637 w 10000"/>
              <a:gd name="connsiteY124" fmla="*/ 5829 h 10000"/>
              <a:gd name="connsiteX125" fmla="*/ 9637 w 10000"/>
              <a:gd name="connsiteY125" fmla="*/ 6108 h 10000"/>
              <a:gd name="connsiteX126" fmla="*/ 9637 w 10000"/>
              <a:gd name="connsiteY126" fmla="*/ 6387 h 10000"/>
              <a:gd name="connsiteX127" fmla="*/ 9637 w 10000"/>
              <a:gd name="connsiteY127" fmla="*/ 6667 h 10000"/>
              <a:gd name="connsiteX128" fmla="*/ 9757 w 10000"/>
              <a:gd name="connsiteY128" fmla="*/ 7225 h 10000"/>
              <a:gd name="connsiteX129" fmla="*/ 9757 w 10000"/>
              <a:gd name="connsiteY129" fmla="*/ 7644 h 10000"/>
              <a:gd name="connsiteX130" fmla="*/ 9880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0 w 10000"/>
              <a:gd name="connsiteY135" fmla="*/ 8883 h 10000"/>
              <a:gd name="connsiteX136" fmla="*/ 9757 w 10000"/>
              <a:gd name="connsiteY136" fmla="*/ 9023 h 10000"/>
              <a:gd name="connsiteX137" fmla="*/ 9637 w 10000"/>
              <a:gd name="connsiteY137" fmla="*/ 9162 h 10000"/>
              <a:gd name="connsiteX138" fmla="*/ 9515 w 10000"/>
              <a:gd name="connsiteY138" fmla="*/ 9302 h 10000"/>
              <a:gd name="connsiteX139" fmla="*/ 9272 w 10000"/>
              <a:gd name="connsiteY139" fmla="*/ 9442 h 10000"/>
              <a:gd name="connsiteX140" fmla="*/ 8788 w 10000"/>
              <a:gd name="connsiteY140" fmla="*/ 9721 h 10000"/>
              <a:gd name="connsiteX141" fmla="*/ 8318 w 10000"/>
              <a:gd name="connsiteY141" fmla="*/ 9860 h 10000"/>
              <a:gd name="connsiteX142" fmla="*/ 7955 w 10000"/>
              <a:gd name="connsiteY142" fmla="*/ 9860 h 10000"/>
              <a:gd name="connsiteX143" fmla="*/ 7469 w 10000"/>
              <a:gd name="connsiteY143" fmla="*/ 10000 h 10000"/>
              <a:gd name="connsiteX144" fmla="*/ 7469 w 10000"/>
              <a:gd name="connsiteY144"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955 w 10000"/>
              <a:gd name="connsiteY43" fmla="*/ 3054 h 10000"/>
              <a:gd name="connsiteX44" fmla="*/ 0 w 10000"/>
              <a:gd name="connsiteY44" fmla="*/ 2496 h 10000"/>
              <a:gd name="connsiteX45" fmla="*/ 229 w 10000"/>
              <a:gd name="connsiteY45" fmla="*/ 2356 h 10000"/>
              <a:gd name="connsiteX46" fmla="*/ 592 w 10000"/>
              <a:gd name="connsiteY46" fmla="*/ 2356 h 10000"/>
              <a:gd name="connsiteX47" fmla="*/ 955 w 10000"/>
              <a:gd name="connsiteY47" fmla="*/ 2216 h 10000"/>
              <a:gd name="connsiteX48" fmla="*/ 1319 w 10000"/>
              <a:gd name="connsiteY48" fmla="*/ 2077 h 10000"/>
              <a:gd name="connsiteX49" fmla="*/ 1803 w 10000"/>
              <a:gd name="connsiteY49" fmla="*/ 1937 h 10000"/>
              <a:gd name="connsiteX50" fmla="*/ 2289 w 10000"/>
              <a:gd name="connsiteY50" fmla="*/ 1675 h 10000"/>
              <a:gd name="connsiteX51" fmla="*/ 2652 w 10000"/>
              <a:gd name="connsiteY51" fmla="*/ 1536 h 10000"/>
              <a:gd name="connsiteX52" fmla="*/ 3001 w 10000"/>
              <a:gd name="connsiteY52" fmla="*/ 1396 h 10000"/>
              <a:gd name="connsiteX53" fmla="*/ 3364 w 10000"/>
              <a:gd name="connsiteY53" fmla="*/ 1257 h 10000"/>
              <a:gd name="connsiteX54" fmla="*/ 3606 w 10000"/>
              <a:gd name="connsiteY54" fmla="*/ 1117 h 10000"/>
              <a:gd name="connsiteX55" fmla="*/ 3849 w 10000"/>
              <a:gd name="connsiteY55" fmla="*/ 1117 h 10000"/>
              <a:gd name="connsiteX56" fmla="*/ 4092 w 10000"/>
              <a:gd name="connsiteY56" fmla="*/ 977 h 10000"/>
              <a:gd name="connsiteX57" fmla="*/ 4334 w 10000"/>
              <a:gd name="connsiteY57" fmla="*/ 838 h 10000"/>
              <a:gd name="connsiteX58" fmla="*/ 4697 w 10000"/>
              <a:gd name="connsiteY58" fmla="*/ 698 h 10000"/>
              <a:gd name="connsiteX59" fmla="*/ 4941 w 10000"/>
              <a:gd name="connsiteY59" fmla="*/ 558 h 10000"/>
              <a:gd name="connsiteX60" fmla="*/ 5183 w 10000"/>
              <a:gd name="connsiteY60" fmla="*/ 419 h 10000"/>
              <a:gd name="connsiteX61" fmla="*/ 5303 w 10000"/>
              <a:gd name="connsiteY61" fmla="*/ 279 h 10000"/>
              <a:gd name="connsiteX62" fmla="*/ 5425 w 10000"/>
              <a:gd name="connsiteY62" fmla="*/ 140 h 10000"/>
              <a:gd name="connsiteX63" fmla="*/ 5425 w 10000"/>
              <a:gd name="connsiteY63" fmla="*/ 0 h 10000"/>
              <a:gd name="connsiteX64" fmla="*/ 5546 w 10000"/>
              <a:gd name="connsiteY64" fmla="*/ 0 h 10000"/>
              <a:gd name="connsiteX65" fmla="*/ 5666 w 10000"/>
              <a:gd name="connsiteY65" fmla="*/ 0 h 10000"/>
              <a:gd name="connsiteX66" fmla="*/ 5789 w 10000"/>
              <a:gd name="connsiteY66" fmla="*/ 0 h 10000"/>
              <a:gd name="connsiteX67" fmla="*/ 5894 w 10000"/>
              <a:gd name="connsiteY67" fmla="*/ 140 h 10000"/>
              <a:gd name="connsiteX68" fmla="*/ 6016 w 10000"/>
              <a:gd name="connsiteY68" fmla="*/ 140 h 10000"/>
              <a:gd name="connsiteX69" fmla="*/ 6137 w 10000"/>
              <a:gd name="connsiteY69" fmla="*/ 419 h 10000"/>
              <a:gd name="connsiteX70" fmla="*/ 6257 w 10000"/>
              <a:gd name="connsiteY70" fmla="*/ 558 h 10000"/>
              <a:gd name="connsiteX71" fmla="*/ 6380 w 10000"/>
              <a:gd name="connsiteY71" fmla="*/ 698 h 10000"/>
              <a:gd name="connsiteX72" fmla="*/ 6500 w 10000"/>
              <a:gd name="connsiteY72" fmla="*/ 838 h 10000"/>
              <a:gd name="connsiteX73" fmla="*/ 6500 w 10000"/>
              <a:gd name="connsiteY73" fmla="*/ 977 h 10000"/>
              <a:gd name="connsiteX74" fmla="*/ 6500 w 10000"/>
              <a:gd name="connsiteY74" fmla="*/ 1117 h 10000"/>
              <a:gd name="connsiteX75" fmla="*/ 6380 w 10000"/>
              <a:gd name="connsiteY75" fmla="*/ 1117 h 10000"/>
              <a:gd name="connsiteX76" fmla="*/ 6257 w 10000"/>
              <a:gd name="connsiteY76" fmla="*/ 1257 h 10000"/>
              <a:gd name="connsiteX77" fmla="*/ 6257 w 10000"/>
              <a:gd name="connsiteY77" fmla="*/ 1396 h 10000"/>
              <a:gd name="connsiteX78" fmla="*/ 6137 w 10000"/>
              <a:gd name="connsiteY78" fmla="*/ 1536 h 10000"/>
              <a:gd name="connsiteX79" fmla="*/ 6016 w 10000"/>
              <a:gd name="connsiteY79" fmla="*/ 1798 h 10000"/>
              <a:gd name="connsiteX80" fmla="*/ 5894 w 10000"/>
              <a:gd name="connsiteY80" fmla="*/ 2216 h 10000"/>
              <a:gd name="connsiteX81" fmla="*/ 5789 w 10000"/>
              <a:gd name="connsiteY81" fmla="*/ 2635 h 10000"/>
              <a:gd name="connsiteX82" fmla="*/ 5666 w 10000"/>
              <a:gd name="connsiteY82" fmla="*/ 3054 h 10000"/>
              <a:gd name="connsiteX83" fmla="*/ 5546 w 10000"/>
              <a:gd name="connsiteY83" fmla="*/ 3613 h 10000"/>
              <a:gd name="connsiteX84" fmla="*/ 5425 w 10000"/>
              <a:gd name="connsiteY84" fmla="*/ 4171 h 10000"/>
              <a:gd name="connsiteX85" fmla="*/ 5303 w 10000"/>
              <a:gd name="connsiteY85" fmla="*/ 4729 h 10000"/>
              <a:gd name="connsiteX86" fmla="*/ 5303 w 10000"/>
              <a:gd name="connsiteY86" fmla="*/ 5271 h 10000"/>
              <a:gd name="connsiteX87" fmla="*/ 5303 w 10000"/>
              <a:gd name="connsiteY87" fmla="*/ 5689 h 10000"/>
              <a:gd name="connsiteX88" fmla="*/ 5183 w 10000"/>
              <a:gd name="connsiteY88" fmla="*/ 6248 h 10000"/>
              <a:gd name="connsiteX89" fmla="*/ 5183 w 10000"/>
              <a:gd name="connsiteY89" fmla="*/ 6667 h 10000"/>
              <a:gd name="connsiteX90" fmla="*/ 5183 w 10000"/>
              <a:gd name="connsiteY90" fmla="*/ 6946 h 10000"/>
              <a:gd name="connsiteX91" fmla="*/ 5183 w 10000"/>
              <a:gd name="connsiteY91" fmla="*/ 7365 h 10000"/>
              <a:gd name="connsiteX92" fmla="*/ 5303 w 10000"/>
              <a:gd name="connsiteY92" fmla="*/ 7644 h 10000"/>
              <a:gd name="connsiteX93" fmla="*/ 5303 w 10000"/>
              <a:gd name="connsiteY93" fmla="*/ 7784 h 10000"/>
              <a:gd name="connsiteX94" fmla="*/ 5425 w 10000"/>
              <a:gd name="connsiteY94" fmla="*/ 8063 h 10000"/>
              <a:gd name="connsiteX95" fmla="*/ 5546 w 10000"/>
              <a:gd name="connsiteY95" fmla="*/ 8202 h 10000"/>
              <a:gd name="connsiteX96" fmla="*/ 5666 w 10000"/>
              <a:gd name="connsiteY96" fmla="*/ 8342 h 10000"/>
              <a:gd name="connsiteX97" fmla="*/ 6137 w 10000"/>
              <a:gd name="connsiteY97" fmla="*/ 8604 h 10000"/>
              <a:gd name="connsiteX98" fmla="*/ 6380 w 10000"/>
              <a:gd name="connsiteY98" fmla="*/ 8743 h 10000"/>
              <a:gd name="connsiteX99" fmla="*/ 6621 w 10000"/>
              <a:gd name="connsiteY99" fmla="*/ 8743 h 10000"/>
              <a:gd name="connsiteX100" fmla="*/ 6864 w 10000"/>
              <a:gd name="connsiteY100" fmla="*/ 8883 h 10000"/>
              <a:gd name="connsiteX101" fmla="*/ 7228 w 10000"/>
              <a:gd name="connsiteY101" fmla="*/ 8883 h 10000"/>
              <a:gd name="connsiteX102" fmla="*/ 7469 w 10000"/>
              <a:gd name="connsiteY102" fmla="*/ 8743 h 10000"/>
              <a:gd name="connsiteX103" fmla="*/ 7833 w 10000"/>
              <a:gd name="connsiteY103" fmla="*/ 8743 h 10000"/>
              <a:gd name="connsiteX104" fmla="*/ 8197 w 10000"/>
              <a:gd name="connsiteY104" fmla="*/ 8604 h 10000"/>
              <a:gd name="connsiteX105" fmla="*/ 8440 w 10000"/>
              <a:gd name="connsiteY105" fmla="*/ 8604 h 10000"/>
              <a:gd name="connsiteX106" fmla="*/ 8682 w 10000"/>
              <a:gd name="connsiteY106" fmla="*/ 8342 h 10000"/>
              <a:gd name="connsiteX107" fmla="*/ 8788 w 10000"/>
              <a:gd name="connsiteY107" fmla="*/ 8202 h 10000"/>
              <a:gd name="connsiteX108" fmla="*/ 8909 w 10000"/>
              <a:gd name="connsiteY108" fmla="*/ 7923 h 10000"/>
              <a:gd name="connsiteX109" fmla="*/ 9030 w 10000"/>
              <a:gd name="connsiteY109" fmla="*/ 7644 h 10000"/>
              <a:gd name="connsiteX110" fmla="*/ 9152 w 10000"/>
              <a:gd name="connsiteY110" fmla="*/ 7086 h 10000"/>
              <a:gd name="connsiteX111" fmla="*/ 9152 w 10000"/>
              <a:gd name="connsiteY111" fmla="*/ 6527 h 10000"/>
              <a:gd name="connsiteX112" fmla="*/ 9272 w 10000"/>
              <a:gd name="connsiteY112" fmla="*/ 6248 h 10000"/>
              <a:gd name="connsiteX113" fmla="*/ 9272 w 10000"/>
              <a:gd name="connsiteY113" fmla="*/ 5969 h 10000"/>
              <a:gd name="connsiteX114" fmla="*/ 9272 w 10000"/>
              <a:gd name="connsiteY114" fmla="*/ 5829 h 10000"/>
              <a:gd name="connsiteX115" fmla="*/ 9394 w 10000"/>
              <a:gd name="connsiteY115" fmla="*/ 5689 h 10000"/>
              <a:gd name="connsiteX116" fmla="*/ 9394 w 10000"/>
              <a:gd name="connsiteY116" fmla="*/ 5550 h 10000"/>
              <a:gd name="connsiteX117" fmla="*/ 9394 w 10000"/>
              <a:gd name="connsiteY117" fmla="*/ 5410 h 10000"/>
              <a:gd name="connsiteX118" fmla="*/ 9394 w 10000"/>
              <a:gd name="connsiteY118" fmla="*/ 5410 h 10000"/>
              <a:gd name="connsiteX119" fmla="*/ 9515 w 10000"/>
              <a:gd name="connsiteY119" fmla="*/ 5410 h 10000"/>
              <a:gd name="connsiteX120" fmla="*/ 9515 w 10000"/>
              <a:gd name="connsiteY120" fmla="*/ 5410 h 10000"/>
              <a:gd name="connsiteX121" fmla="*/ 9515 w 10000"/>
              <a:gd name="connsiteY121" fmla="*/ 5550 h 10000"/>
              <a:gd name="connsiteX122" fmla="*/ 9637 w 10000"/>
              <a:gd name="connsiteY122" fmla="*/ 5689 h 10000"/>
              <a:gd name="connsiteX123" fmla="*/ 9637 w 10000"/>
              <a:gd name="connsiteY123" fmla="*/ 5829 h 10000"/>
              <a:gd name="connsiteX124" fmla="*/ 9637 w 10000"/>
              <a:gd name="connsiteY124" fmla="*/ 6108 h 10000"/>
              <a:gd name="connsiteX125" fmla="*/ 9637 w 10000"/>
              <a:gd name="connsiteY125" fmla="*/ 6387 h 10000"/>
              <a:gd name="connsiteX126" fmla="*/ 9637 w 10000"/>
              <a:gd name="connsiteY126" fmla="*/ 6667 h 10000"/>
              <a:gd name="connsiteX127" fmla="*/ 9757 w 10000"/>
              <a:gd name="connsiteY127" fmla="*/ 7225 h 10000"/>
              <a:gd name="connsiteX128" fmla="*/ 9757 w 10000"/>
              <a:gd name="connsiteY128" fmla="*/ 7644 h 10000"/>
              <a:gd name="connsiteX129" fmla="*/ 9880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0 w 10000"/>
              <a:gd name="connsiteY134" fmla="*/ 8883 h 10000"/>
              <a:gd name="connsiteX135" fmla="*/ 9757 w 10000"/>
              <a:gd name="connsiteY135" fmla="*/ 9023 h 10000"/>
              <a:gd name="connsiteX136" fmla="*/ 9637 w 10000"/>
              <a:gd name="connsiteY136" fmla="*/ 9162 h 10000"/>
              <a:gd name="connsiteX137" fmla="*/ 9515 w 10000"/>
              <a:gd name="connsiteY137" fmla="*/ 9302 h 10000"/>
              <a:gd name="connsiteX138" fmla="*/ 9272 w 10000"/>
              <a:gd name="connsiteY138" fmla="*/ 9442 h 10000"/>
              <a:gd name="connsiteX139" fmla="*/ 8788 w 10000"/>
              <a:gd name="connsiteY139" fmla="*/ 9721 h 10000"/>
              <a:gd name="connsiteX140" fmla="*/ 8318 w 10000"/>
              <a:gd name="connsiteY140" fmla="*/ 9860 h 10000"/>
              <a:gd name="connsiteX141" fmla="*/ 7955 w 10000"/>
              <a:gd name="connsiteY141" fmla="*/ 9860 h 10000"/>
              <a:gd name="connsiteX142" fmla="*/ 7469 w 10000"/>
              <a:gd name="connsiteY142" fmla="*/ 10000 h 10000"/>
              <a:gd name="connsiteX143" fmla="*/ 7469 w 10000"/>
              <a:gd name="connsiteY143" fmla="*/ 10000 h 10000"/>
              <a:gd name="connsiteX0" fmla="*/ 7469 w 10000"/>
              <a:gd name="connsiteY0" fmla="*/ 10000 h 10000"/>
              <a:gd name="connsiteX1" fmla="*/ 7107 w 10000"/>
              <a:gd name="connsiteY1" fmla="*/ 10000 h 10000"/>
              <a:gd name="connsiteX2" fmla="*/ 6743 w 10000"/>
              <a:gd name="connsiteY2" fmla="*/ 10000 h 10000"/>
              <a:gd name="connsiteX3" fmla="*/ 6380 w 10000"/>
              <a:gd name="connsiteY3" fmla="*/ 9860 h 10000"/>
              <a:gd name="connsiteX4" fmla="*/ 6016 w 10000"/>
              <a:gd name="connsiteY4" fmla="*/ 9721 h 10000"/>
              <a:gd name="connsiteX5" fmla="*/ 5666 w 10000"/>
              <a:gd name="connsiteY5" fmla="*/ 9581 h 10000"/>
              <a:gd name="connsiteX6" fmla="*/ 5425 w 10000"/>
              <a:gd name="connsiteY6" fmla="*/ 9302 h 10000"/>
              <a:gd name="connsiteX7" fmla="*/ 5183 w 10000"/>
              <a:gd name="connsiteY7" fmla="*/ 9162 h 10000"/>
              <a:gd name="connsiteX8" fmla="*/ 5061 w 10000"/>
              <a:gd name="connsiteY8" fmla="*/ 8743 h 10000"/>
              <a:gd name="connsiteX9" fmla="*/ 4818 w 10000"/>
              <a:gd name="connsiteY9" fmla="*/ 8464 h 10000"/>
              <a:gd name="connsiteX10" fmla="*/ 4697 w 10000"/>
              <a:gd name="connsiteY10" fmla="*/ 8063 h 10000"/>
              <a:gd name="connsiteX11" fmla="*/ 4697 w 10000"/>
              <a:gd name="connsiteY11" fmla="*/ 7644 h 10000"/>
              <a:gd name="connsiteX12" fmla="*/ 4576 w 10000"/>
              <a:gd name="connsiteY12" fmla="*/ 7225 h 10000"/>
              <a:gd name="connsiteX13" fmla="*/ 4576 w 10000"/>
              <a:gd name="connsiteY13" fmla="*/ 6806 h 10000"/>
              <a:gd name="connsiteX14" fmla="*/ 4576 w 10000"/>
              <a:gd name="connsiteY14" fmla="*/ 6387 h 10000"/>
              <a:gd name="connsiteX15" fmla="*/ 4697 w 10000"/>
              <a:gd name="connsiteY15" fmla="*/ 5689 h 10000"/>
              <a:gd name="connsiteX16" fmla="*/ 4697 w 10000"/>
              <a:gd name="connsiteY16" fmla="*/ 5550 h 10000"/>
              <a:gd name="connsiteX17" fmla="*/ 4697 w 10000"/>
              <a:gd name="connsiteY17" fmla="*/ 5271 h 10000"/>
              <a:gd name="connsiteX18" fmla="*/ 4818 w 10000"/>
              <a:gd name="connsiteY18" fmla="*/ 5009 h 10000"/>
              <a:gd name="connsiteX19" fmla="*/ 4818 w 10000"/>
              <a:gd name="connsiteY19" fmla="*/ 4729 h 10000"/>
              <a:gd name="connsiteX20" fmla="*/ 4818 w 10000"/>
              <a:gd name="connsiteY20" fmla="*/ 4450 h 10000"/>
              <a:gd name="connsiteX21" fmla="*/ 4941 w 10000"/>
              <a:gd name="connsiteY21" fmla="*/ 4031 h 10000"/>
              <a:gd name="connsiteX22" fmla="*/ 4941 w 10000"/>
              <a:gd name="connsiteY22" fmla="*/ 3613 h 10000"/>
              <a:gd name="connsiteX23" fmla="*/ 5061 w 10000"/>
              <a:gd name="connsiteY23" fmla="*/ 3194 h 10000"/>
              <a:gd name="connsiteX24" fmla="*/ 5061 w 10000"/>
              <a:gd name="connsiteY24" fmla="*/ 2775 h 10000"/>
              <a:gd name="connsiteX25" fmla="*/ 5061 w 10000"/>
              <a:gd name="connsiteY25" fmla="*/ 2356 h 10000"/>
              <a:gd name="connsiteX26" fmla="*/ 5183 w 10000"/>
              <a:gd name="connsiteY26" fmla="*/ 2077 h 10000"/>
              <a:gd name="connsiteX27" fmla="*/ 5183 w 10000"/>
              <a:gd name="connsiteY27" fmla="*/ 1798 h 10000"/>
              <a:gd name="connsiteX28" fmla="*/ 5183 w 10000"/>
              <a:gd name="connsiteY28" fmla="*/ 1536 h 10000"/>
              <a:gd name="connsiteX29" fmla="*/ 5183 w 10000"/>
              <a:gd name="connsiteY29" fmla="*/ 1396 h 10000"/>
              <a:gd name="connsiteX30" fmla="*/ 5183 w 10000"/>
              <a:gd name="connsiteY30" fmla="*/ 1257 h 10000"/>
              <a:gd name="connsiteX31" fmla="*/ 5183 w 10000"/>
              <a:gd name="connsiteY31" fmla="*/ 1257 h 10000"/>
              <a:gd name="connsiteX32" fmla="*/ 5183 w 10000"/>
              <a:gd name="connsiteY32" fmla="*/ 1257 h 10000"/>
              <a:gd name="connsiteX33" fmla="*/ 5061 w 10000"/>
              <a:gd name="connsiteY33" fmla="*/ 1257 h 10000"/>
              <a:gd name="connsiteX34" fmla="*/ 4941 w 10000"/>
              <a:gd name="connsiteY34" fmla="*/ 1257 h 10000"/>
              <a:gd name="connsiteX35" fmla="*/ 4818 w 10000"/>
              <a:gd name="connsiteY35" fmla="*/ 1396 h 10000"/>
              <a:gd name="connsiteX36" fmla="*/ 4697 w 10000"/>
              <a:gd name="connsiteY36" fmla="*/ 1396 h 10000"/>
              <a:gd name="connsiteX37" fmla="*/ 4455 w 10000"/>
              <a:gd name="connsiteY37" fmla="*/ 1536 h 10000"/>
              <a:gd name="connsiteX38" fmla="*/ 4213 w 10000"/>
              <a:gd name="connsiteY38" fmla="*/ 1536 h 10000"/>
              <a:gd name="connsiteX39" fmla="*/ 3969 w 10000"/>
              <a:gd name="connsiteY39" fmla="*/ 1675 h 10000"/>
              <a:gd name="connsiteX40" fmla="*/ 2773 w 10000"/>
              <a:gd name="connsiteY40" fmla="*/ 2216 h 10000"/>
              <a:gd name="connsiteX41" fmla="*/ 1562 w 10000"/>
              <a:gd name="connsiteY41" fmla="*/ 2775 h 10000"/>
              <a:gd name="connsiteX42" fmla="*/ 1197 w 10000"/>
              <a:gd name="connsiteY42" fmla="*/ 2914 h 10000"/>
              <a:gd name="connsiteX43" fmla="*/ 0 w 10000"/>
              <a:gd name="connsiteY43" fmla="*/ 2496 h 10000"/>
              <a:gd name="connsiteX44" fmla="*/ 229 w 10000"/>
              <a:gd name="connsiteY44" fmla="*/ 2356 h 10000"/>
              <a:gd name="connsiteX45" fmla="*/ 592 w 10000"/>
              <a:gd name="connsiteY45" fmla="*/ 2356 h 10000"/>
              <a:gd name="connsiteX46" fmla="*/ 955 w 10000"/>
              <a:gd name="connsiteY46" fmla="*/ 2216 h 10000"/>
              <a:gd name="connsiteX47" fmla="*/ 1319 w 10000"/>
              <a:gd name="connsiteY47" fmla="*/ 2077 h 10000"/>
              <a:gd name="connsiteX48" fmla="*/ 1803 w 10000"/>
              <a:gd name="connsiteY48" fmla="*/ 1937 h 10000"/>
              <a:gd name="connsiteX49" fmla="*/ 2289 w 10000"/>
              <a:gd name="connsiteY49" fmla="*/ 1675 h 10000"/>
              <a:gd name="connsiteX50" fmla="*/ 2652 w 10000"/>
              <a:gd name="connsiteY50" fmla="*/ 1536 h 10000"/>
              <a:gd name="connsiteX51" fmla="*/ 3001 w 10000"/>
              <a:gd name="connsiteY51" fmla="*/ 1396 h 10000"/>
              <a:gd name="connsiteX52" fmla="*/ 3364 w 10000"/>
              <a:gd name="connsiteY52" fmla="*/ 1257 h 10000"/>
              <a:gd name="connsiteX53" fmla="*/ 3606 w 10000"/>
              <a:gd name="connsiteY53" fmla="*/ 1117 h 10000"/>
              <a:gd name="connsiteX54" fmla="*/ 3849 w 10000"/>
              <a:gd name="connsiteY54" fmla="*/ 1117 h 10000"/>
              <a:gd name="connsiteX55" fmla="*/ 4092 w 10000"/>
              <a:gd name="connsiteY55" fmla="*/ 977 h 10000"/>
              <a:gd name="connsiteX56" fmla="*/ 4334 w 10000"/>
              <a:gd name="connsiteY56" fmla="*/ 838 h 10000"/>
              <a:gd name="connsiteX57" fmla="*/ 4697 w 10000"/>
              <a:gd name="connsiteY57" fmla="*/ 698 h 10000"/>
              <a:gd name="connsiteX58" fmla="*/ 4941 w 10000"/>
              <a:gd name="connsiteY58" fmla="*/ 558 h 10000"/>
              <a:gd name="connsiteX59" fmla="*/ 5183 w 10000"/>
              <a:gd name="connsiteY59" fmla="*/ 419 h 10000"/>
              <a:gd name="connsiteX60" fmla="*/ 5303 w 10000"/>
              <a:gd name="connsiteY60" fmla="*/ 279 h 10000"/>
              <a:gd name="connsiteX61" fmla="*/ 5425 w 10000"/>
              <a:gd name="connsiteY61" fmla="*/ 140 h 10000"/>
              <a:gd name="connsiteX62" fmla="*/ 5425 w 10000"/>
              <a:gd name="connsiteY62" fmla="*/ 0 h 10000"/>
              <a:gd name="connsiteX63" fmla="*/ 5546 w 10000"/>
              <a:gd name="connsiteY63" fmla="*/ 0 h 10000"/>
              <a:gd name="connsiteX64" fmla="*/ 5666 w 10000"/>
              <a:gd name="connsiteY64" fmla="*/ 0 h 10000"/>
              <a:gd name="connsiteX65" fmla="*/ 5789 w 10000"/>
              <a:gd name="connsiteY65" fmla="*/ 0 h 10000"/>
              <a:gd name="connsiteX66" fmla="*/ 5894 w 10000"/>
              <a:gd name="connsiteY66" fmla="*/ 140 h 10000"/>
              <a:gd name="connsiteX67" fmla="*/ 6016 w 10000"/>
              <a:gd name="connsiteY67" fmla="*/ 140 h 10000"/>
              <a:gd name="connsiteX68" fmla="*/ 6137 w 10000"/>
              <a:gd name="connsiteY68" fmla="*/ 419 h 10000"/>
              <a:gd name="connsiteX69" fmla="*/ 6257 w 10000"/>
              <a:gd name="connsiteY69" fmla="*/ 558 h 10000"/>
              <a:gd name="connsiteX70" fmla="*/ 6380 w 10000"/>
              <a:gd name="connsiteY70" fmla="*/ 698 h 10000"/>
              <a:gd name="connsiteX71" fmla="*/ 6500 w 10000"/>
              <a:gd name="connsiteY71" fmla="*/ 838 h 10000"/>
              <a:gd name="connsiteX72" fmla="*/ 6500 w 10000"/>
              <a:gd name="connsiteY72" fmla="*/ 977 h 10000"/>
              <a:gd name="connsiteX73" fmla="*/ 6500 w 10000"/>
              <a:gd name="connsiteY73" fmla="*/ 1117 h 10000"/>
              <a:gd name="connsiteX74" fmla="*/ 6380 w 10000"/>
              <a:gd name="connsiteY74" fmla="*/ 1117 h 10000"/>
              <a:gd name="connsiteX75" fmla="*/ 6257 w 10000"/>
              <a:gd name="connsiteY75" fmla="*/ 1257 h 10000"/>
              <a:gd name="connsiteX76" fmla="*/ 6257 w 10000"/>
              <a:gd name="connsiteY76" fmla="*/ 1396 h 10000"/>
              <a:gd name="connsiteX77" fmla="*/ 6137 w 10000"/>
              <a:gd name="connsiteY77" fmla="*/ 1536 h 10000"/>
              <a:gd name="connsiteX78" fmla="*/ 6016 w 10000"/>
              <a:gd name="connsiteY78" fmla="*/ 1798 h 10000"/>
              <a:gd name="connsiteX79" fmla="*/ 5894 w 10000"/>
              <a:gd name="connsiteY79" fmla="*/ 2216 h 10000"/>
              <a:gd name="connsiteX80" fmla="*/ 5789 w 10000"/>
              <a:gd name="connsiteY80" fmla="*/ 2635 h 10000"/>
              <a:gd name="connsiteX81" fmla="*/ 5666 w 10000"/>
              <a:gd name="connsiteY81" fmla="*/ 3054 h 10000"/>
              <a:gd name="connsiteX82" fmla="*/ 5546 w 10000"/>
              <a:gd name="connsiteY82" fmla="*/ 3613 h 10000"/>
              <a:gd name="connsiteX83" fmla="*/ 5425 w 10000"/>
              <a:gd name="connsiteY83" fmla="*/ 4171 h 10000"/>
              <a:gd name="connsiteX84" fmla="*/ 5303 w 10000"/>
              <a:gd name="connsiteY84" fmla="*/ 4729 h 10000"/>
              <a:gd name="connsiteX85" fmla="*/ 5303 w 10000"/>
              <a:gd name="connsiteY85" fmla="*/ 5271 h 10000"/>
              <a:gd name="connsiteX86" fmla="*/ 5303 w 10000"/>
              <a:gd name="connsiteY86" fmla="*/ 5689 h 10000"/>
              <a:gd name="connsiteX87" fmla="*/ 5183 w 10000"/>
              <a:gd name="connsiteY87" fmla="*/ 6248 h 10000"/>
              <a:gd name="connsiteX88" fmla="*/ 5183 w 10000"/>
              <a:gd name="connsiteY88" fmla="*/ 6667 h 10000"/>
              <a:gd name="connsiteX89" fmla="*/ 5183 w 10000"/>
              <a:gd name="connsiteY89" fmla="*/ 6946 h 10000"/>
              <a:gd name="connsiteX90" fmla="*/ 5183 w 10000"/>
              <a:gd name="connsiteY90" fmla="*/ 7365 h 10000"/>
              <a:gd name="connsiteX91" fmla="*/ 5303 w 10000"/>
              <a:gd name="connsiteY91" fmla="*/ 7644 h 10000"/>
              <a:gd name="connsiteX92" fmla="*/ 5303 w 10000"/>
              <a:gd name="connsiteY92" fmla="*/ 7784 h 10000"/>
              <a:gd name="connsiteX93" fmla="*/ 5425 w 10000"/>
              <a:gd name="connsiteY93" fmla="*/ 8063 h 10000"/>
              <a:gd name="connsiteX94" fmla="*/ 5546 w 10000"/>
              <a:gd name="connsiteY94" fmla="*/ 8202 h 10000"/>
              <a:gd name="connsiteX95" fmla="*/ 5666 w 10000"/>
              <a:gd name="connsiteY95" fmla="*/ 8342 h 10000"/>
              <a:gd name="connsiteX96" fmla="*/ 6137 w 10000"/>
              <a:gd name="connsiteY96" fmla="*/ 8604 h 10000"/>
              <a:gd name="connsiteX97" fmla="*/ 6380 w 10000"/>
              <a:gd name="connsiteY97" fmla="*/ 8743 h 10000"/>
              <a:gd name="connsiteX98" fmla="*/ 6621 w 10000"/>
              <a:gd name="connsiteY98" fmla="*/ 8743 h 10000"/>
              <a:gd name="connsiteX99" fmla="*/ 6864 w 10000"/>
              <a:gd name="connsiteY99" fmla="*/ 8883 h 10000"/>
              <a:gd name="connsiteX100" fmla="*/ 7228 w 10000"/>
              <a:gd name="connsiteY100" fmla="*/ 8883 h 10000"/>
              <a:gd name="connsiteX101" fmla="*/ 7469 w 10000"/>
              <a:gd name="connsiteY101" fmla="*/ 8743 h 10000"/>
              <a:gd name="connsiteX102" fmla="*/ 7833 w 10000"/>
              <a:gd name="connsiteY102" fmla="*/ 8743 h 10000"/>
              <a:gd name="connsiteX103" fmla="*/ 8197 w 10000"/>
              <a:gd name="connsiteY103" fmla="*/ 8604 h 10000"/>
              <a:gd name="connsiteX104" fmla="*/ 8440 w 10000"/>
              <a:gd name="connsiteY104" fmla="*/ 8604 h 10000"/>
              <a:gd name="connsiteX105" fmla="*/ 8682 w 10000"/>
              <a:gd name="connsiteY105" fmla="*/ 8342 h 10000"/>
              <a:gd name="connsiteX106" fmla="*/ 8788 w 10000"/>
              <a:gd name="connsiteY106" fmla="*/ 8202 h 10000"/>
              <a:gd name="connsiteX107" fmla="*/ 8909 w 10000"/>
              <a:gd name="connsiteY107" fmla="*/ 7923 h 10000"/>
              <a:gd name="connsiteX108" fmla="*/ 9030 w 10000"/>
              <a:gd name="connsiteY108" fmla="*/ 7644 h 10000"/>
              <a:gd name="connsiteX109" fmla="*/ 9152 w 10000"/>
              <a:gd name="connsiteY109" fmla="*/ 7086 h 10000"/>
              <a:gd name="connsiteX110" fmla="*/ 9152 w 10000"/>
              <a:gd name="connsiteY110" fmla="*/ 6527 h 10000"/>
              <a:gd name="connsiteX111" fmla="*/ 9272 w 10000"/>
              <a:gd name="connsiteY111" fmla="*/ 6248 h 10000"/>
              <a:gd name="connsiteX112" fmla="*/ 9272 w 10000"/>
              <a:gd name="connsiteY112" fmla="*/ 5969 h 10000"/>
              <a:gd name="connsiteX113" fmla="*/ 9272 w 10000"/>
              <a:gd name="connsiteY113" fmla="*/ 5829 h 10000"/>
              <a:gd name="connsiteX114" fmla="*/ 9394 w 10000"/>
              <a:gd name="connsiteY114" fmla="*/ 5689 h 10000"/>
              <a:gd name="connsiteX115" fmla="*/ 9394 w 10000"/>
              <a:gd name="connsiteY115" fmla="*/ 5550 h 10000"/>
              <a:gd name="connsiteX116" fmla="*/ 9394 w 10000"/>
              <a:gd name="connsiteY116" fmla="*/ 5410 h 10000"/>
              <a:gd name="connsiteX117" fmla="*/ 9394 w 10000"/>
              <a:gd name="connsiteY117" fmla="*/ 5410 h 10000"/>
              <a:gd name="connsiteX118" fmla="*/ 9515 w 10000"/>
              <a:gd name="connsiteY118" fmla="*/ 5410 h 10000"/>
              <a:gd name="connsiteX119" fmla="*/ 9515 w 10000"/>
              <a:gd name="connsiteY119" fmla="*/ 5410 h 10000"/>
              <a:gd name="connsiteX120" fmla="*/ 9515 w 10000"/>
              <a:gd name="connsiteY120" fmla="*/ 5550 h 10000"/>
              <a:gd name="connsiteX121" fmla="*/ 9637 w 10000"/>
              <a:gd name="connsiteY121" fmla="*/ 5689 h 10000"/>
              <a:gd name="connsiteX122" fmla="*/ 9637 w 10000"/>
              <a:gd name="connsiteY122" fmla="*/ 5829 h 10000"/>
              <a:gd name="connsiteX123" fmla="*/ 9637 w 10000"/>
              <a:gd name="connsiteY123" fmla="*/ 6108 h 10000"/>
              <a:gd name="connsiteX124" fmla="*/ 9637 w 10000"/>
              <a:gd name="connsiteY124" fmla="*/ 6387 h 10000"/>
              <a:gd name="connsiteX125" fmla="*/ 9637 w 10000"/>
              <a:gd name="connsiteY125" fmla="*/ 6667 h 10000"/>
              <a:gd name="connsiteX126" fmla="*/ 9757 w 10000"/>
              <a:gd name="connsiteY126" fmla="*/ 7225 h 10000"/>
              <a:gd name="connsiteX127" fmla="*/ 9757 w 10000"/>
              <a:gd name="connsiteY127" fmla="*/ 7644 h 10000"/>
              <a:gd name="connsiteX128" fmla="*/ 9880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0 w 10000"/>
              <a:gd name="connsiteY133" fmla="*/ 8883 h 10000"/>
              <a:gd name="connsiteX134" fmla="*/ 9757 w 10000"/>
              <a:gd name="connsiteY134" fmla="*/ 9023 h 10000"/>
              <a:gd name="connsiteX135" fmla="*/ 9637 w 10000"/>
              <a:gd name="connsiteY135" fmla="*/ 9162 h 10000"/>
              <a:gd name="connsiteX136" fmla="*/ 9515 w 10000"/>
              <a:gd name="connsiteY136" fmla="*/ 9302 h 10000"/>
              <a:gd name="connsiteX137" fmla="*/ 9272 w 10000"/>
              <a:gd name="connsiteY137" fmla="*/ 9442 h 10000"/>
              <a:gd name="connsiteX138" fmla="*/ 8788 w 10000"/>
              <a:gd name="connsiteY138" fmla="*/ 9721 h 10000"/>
              <a:gd name="connsiteX139" fmla="*/ 8318 w 10000"/>
              <a:gd name="connsiteY139" fmla="*/ 9860 h 10000"/>
              <a:gd name="connsiteX140" fmla="*/ 7955 w 10000"/>
              <a:gd name="connsiteY140" fmla="*/ 9860 h 10000"/>
              <a:gd name="connsiteX141" fmla="*/ 7469 w 10000"/>
              <a:gd name="connsiteY141" fmla="*/ 10000 h 10000"/>
              <a:gd name="connsiteX142" fmla="*/ 7469 w 10000"/>
              <a:gd name="connsiteY142" fmla="*/ 10000 h 10000"/>
              <a:gd name="connsiteX0" fmla="*/ 7240 w 9771"/>
              <a:gd name="connsiteY0" fmla="*/ 10000 h 10000"/>
              <a:gd name="connsiteX1" fmla="*/ 6878 w 9771"/>
              <a:gd name="connsiteY1" fmla="*/ 10000 h 10000"/>
              <a:gd name="connsiteX2" fmla="*/ 6514 w 9771"/>
              <a:gd name="connsiteY2" fmla="*/ 10000 h 10000"/>
              <a:gd name="connsiteX3" fmla="*/ 6151 w 9771"/>
              <a:gd name="connsiteY3" fmla="*/ 9860 h 10000"/>
              <a:gd name="connsiteX4" fmla="*/ 5787 w 9771"/>
              <a:gd name="connsiteY4" fmla="*/ 9721 h 10000"/>
              <a:gd name="connsiteX5" fmla="*/ 5437 w 9771"/>
              <a:gd name="connsiteY5" fmla="*/ 9581 h 10000"/>
              <a:gd name="connsiteX6" fmla="*/ 5196 w 9771"/>
              <a:gd name="connsiteY6" fmla="*/ 9302 h 10000"/>
              <a:gd name="connsiteX7" fmla="*/ 4954 w 9771"/>
              <a:gd name="connsiteY7" fmla="*/ 9162 h 10000"/>
              <a:gd name="connsiteX8" fmla="*/ 4832 w 9771"/>
              <a:gd name="connsiteY8" fmla="*/ 8743 h 10000"/>
              <a:gd name="connsiteX9" fmla="*/ 4589 w 9771"/>
              <a:gd name="connsiteY9" fmla="*/ 8464 h 10000"/>
              <a:gd name="connsiteX10" fmla="*/ 4468 w 9771"/>
              <a:gd name="connsiteY10" fmla="*/ 8063 h 10000"/>
              <a:gd name="connsiteX11" fmla="*/ 4468 w 9771"/>
              <a:gd name="connsiteY11" fmla="*/ 7644 h 10000"/>
              <a:gd name="connsiteX12" fmla="*/ 4347 w 9771"/>
              <a:gd name="connsiteY12" fmla="*/ 7225 h 10000"/>
              <a:gd name="connsiteX13" fmla="*/ 4347 w 9771"/>
              <a:gd name="connsiteY13" fmla="*/ 6806 h 10000"/>
              <a:gd name="connsiteX14" fmla="*/ 4347 w 9771"/>
              <a:gd name="connsiteY14" fmla="*/ 6387 h 10000"/>
              <a:gd name="connsiteX15" fmla="*/ 4468 w 9771"/>
              <a:gd name="connsiteY15" fmla="*/ 5689 h 10000"/>
              <a:gd name="connsiteX16" fmla="*/ 4468 w 9771"/>
              <a:gd name="connsiteY16" fmla="*/ 5550 h 10000"/>
              <a:gd name="connsiteX17" fmla="*/ 4468 w 9771"/>
              <a:gd name="connsiteY17" fmla="*/ 5271 h 10000"/>
              <a:gd name="connsiteX18" fmla="*/ 4589 w 9771"/>
              <a:gd name="connsiteY18" fmla="*/ 5009 h 10000"/>
              <a:gd name="connsiteX19" fmla="*/ 4589 w 9771"/>
              <a:gd name="connsiteY19" fmla="*/ 4729 h 10000"/>
              <a:gd name="connsiteX20" fmla="*/ 4589 w 9771"/>
              <a:gd name="connsiteY20" fmla="*/ 4450 h 10000"/>
              <a:gd name="connsiteX21" fmla="*/ 4712 w 9771"/>
              <a:gd name="connsiteY21" fmla="*/ 4031 h 10000"/>
              <a:gd name="connsiteX22" fmla="*/ 4712 w 9771"/>
              <a:gd name="connsiteY22" fmla="*/ 3613 h 10000"/>
              <a:gd name="connsiteX23" fmla="*/ 4832 w 9771"/>
              <a:gd name="connsiteY23" fmla="*/ 3194 h 10000"/>
              <a:gd name="connsiteX24" fmla="*/ 4832 w 9771"/>
              <a:gd name="connsiteY24" fmla="*/ 2775 h 10000"/>
              <a:gd name="connsiteX25" fmla="*/ 4832 w 9771"/>
              <a:gd name="connsiteY25" fmla="*/ 2356 h 10000"/>
              <a:gd name="connsiteX26" fmla="*/ 4954 w 9771"/>
              <a:gd name="connsiteY26" fmla="*/ 2077 h 10000"/>
              <a:gd name="connsiteX27" fmla="*/ 4954 w 9771"/>
              <a:gd name="connsiteY27" fmla="*/ 1798 h 10000"/>
              <a:gd name="connsiteX28" fmla="*/ 4954 w 9771"/>
              <a:gd name="connsiteY28" fmla="*/ 1536 h 10000"/>
              <a:gd name="connsiteX29" fmla="*/ 4954 w 9771"/>
              <a:gd name="connsiteY29" fmla="*/ 1396 h 10000"/>
              <a:gd name="connsiteX30" fmla="*/ 4954 w 9771"/>
              <a:gd name="connsiteY30" fmla="*/ 1257 h 10000"/>
              <a:gd name="connsiteX31" fmla="*/ 4954 w 9771"/>
              <a:gd name="connsiteY31" fmla="*/ 1257 h 10000"/>
              <a:gd name="connsiteX32" fmla="*/ 4954 w 9771"/>
              <a:gd name="connsiteY32" fmla="*/ 1257 h 10000"/>
              <a:gd name="connsiteX33" fmla="*/ 4832 w 9771"/>
              <a:gd name="connsiteY33" fmla="*/ 1257 h 10000"/>
              <a:gd name="connsiteX34" fmla="*/ 4712 w 9771"/>
              <a:gd name="connsiteY34" fmla="*/ 1257 h 10000"/>
              <a:gd name="connsiteX35" fmla="*/ 4589 w 9771"/>
              <a:gd name="connsiteY35" fmla="*/ 1396 h 10000"/>
              <a:gd name="connsiteX36" fmla="*/ 4468 w 9771"/>
              <a:gd name="connsiteY36" fmla="*/ 1396 h 10000"/>
              <a:gd name="connsiteX37" fmla="*/ 4226 w 9771"/>
              <a:gd name="connsiteY37" fmla="*/ 1536 h 10000"/>
              <a:gd name="connsiteX38" fmla="*/ 3984 w 9771"/>
              <a:gd name="connsiteY38" fmla="*/ 1536 h 10000"/>
              <a:gd name="connsiteX39" fmla="*/ 3740 w 9771"/>
              <a:gd name="connsiteY39" fmla="*/ 1675 h 10000"/>
              <a:gd name="connsiteX40" fmla="*/ 2544 w 9771"/>
              <a:gd name="connsiteY40" fmla="*/ 2216 h 10000"/>
              <a:gd name="connsiteX41" fmla="*/ 1333 w 9771"/>
              <a:gd name="connsiteY41" fmla="*/ 2775 h 10000"/>
              <a:gd name="connsiteX42" fmla="*/ 968 w 9771"/>
              <a:gd name="connsiteY42" fmla="*/ 2914 h 10000"/>
              <a:gd name="connsiteX43" fmla="*/ 0 w 9771"/>
              <a:gd name="connsiteY43" fmla="*/ 2356 h 10000"/>
              <a:gd name="connsiteX44" fmla="*/ 363 w 9771"/>
              <a:gd name="connsiteY44" fmla="*/ 2356 h 10000"/>
              <a:gd name="connsiteX45" fmla="*/ 726 w 9771"/>
              <a:gd name="connsiteY45" fmla="*/ 2216 h 10000"/>
              <a:gd name="connsiteX46" fmla="*/ 1090 w 9771"/>
              <a:gd name="connsiteY46" fmla="*/ 2077 h 10000"/>
              <a:gd name="connsiteX47" fmla="*/ 1574 w 9771"/>
              <a:gd name="connsiteY47" fmla="*/ 1937 h 10000"/>
              <a:gd name="connsiteX48" fmla="*/ 2060 w 9771"/>
              <a:gd name="connsiteY48" fmla="*/ 1675 h 10000"/>
              <a:gd name="connsiteX49" fmla="*/ 2423 w 9771"/>
              <a:gd name="connsiteY49" fmla="*/ 1536 h 10000"/>
              <a:gd name="connsiteX50" fmla="*/ 2772 w 9771"/>
              <a:gd name="connsiteY50" fmla="*/ 1396 h 10000"/>
              <a:gd name="connsiteX51" fmla="*/ 3135 w 9771"/>
              <a:gd name="connsiteY51" fmla="*/ 1257 h 10000"/>
              <a:gd name="connsiteX52" fmla="*/ 3377 w 9771"/>
              <a:gd name="connsiteY52" fmla="*/ 1117 h 10000"/>
              <a:gd name="connsiteX53" fmla="*/ 3620 w 9771"/>
              <a:gd name="connsiteY53" fmla="*/ 1117 h 10000"/>
              <a:gd name="connsiteX54" fmla="*/ 3863 w 9771"/>
              <a:gd name="connsiteY54" fmla="*/ 977 h 10000"/>
              <a:gd name="connsiteX55" fmla="*/ 4105 w 9771"/>
              <a:gd name="connsiteY55" fmla="*/ 838 h 10000"/>
              <a:gd name="connsiteX56" fmla="*/ 4468 w 9771"/>
              <a:gd name="connsiteY56" fmla="*/ 698 h 10000"/>
              <a:gd name="connsiteX57" fmla="*/ 4712 w 9771"/>
              <a:gd name="connsiteY57" fmla="*/ 558 h 10000"/>
              <a:gd name="connsiteX58" fmla="*/ 4954 w 9771"/>
              <a:gd name="connsiteY58" fmla="*/ 419 h 10000"/>
              <a:gd name="connsiteX59" fmla="*/ 5074 w 9771"/>
              <a:gd name="connsiteY59" fmla="*/ 279 h 10000"/>
              <a:gd name="connsiteX60" fmla="*/ 5196 w 9771"/>
              <a:gd name="connsiteY60" fmla="*/ 140 h 10000"/>
              <a:gd name="connsiteX61" fmla="*/ 5196 w 9771"/>
              <a:gd name="connsiteY61" fmla="*/ 0 h 10000"/>
              <a:gd name="connsiteX62" fmla="*/ 5317 w 9771"/>
              <a:gd name="connsiteY62" fmla="*/ 0 h 10000"/>
              <a:gd name="connsiteX63" fmla="*/ 5437 w 9771"/>
              <a:gd name="connsiteY63" fmla="*/ 0 h 10000"/>
              <a:gd name="connsiteX64" fmla="*/ 5560 w 9771"/>
              <a:gd name="connsiteY64" fmla="*/ 0 h 10000"/>
              <a:gd name="connsiteX65" fmla="*/ 5665 w 9771"/>
              <a:gd name="connsiteY65" fmla="*/ 140 h 10000"/>
              <a:gd name="connsiteX66" fmla="*/ 5787 w 9771"/>
              <a:gd name="connsiteY66" fmla="*/ 140 h 10000"/>
              <a:gd name="connsiteX67" fmla="*/ 5908 w 9771"/>
              <a:gd name="connsiteY67" fmla="*/ 419 h 10000"/>
              <a:gd name="connsiteX68" fmla="*/ 6028 w 9771"/>
              <a:gd name="connsiteY68" fmla="*/ 558 h 10000"/>
              <a:gd name="connsiteX69" fmla="*/ 6151 w 9771"/>
              <a:gd name="connsiteY69" fmla="*/ 698 h 10000"/>
              <a:gd name="connsiteX70" fmla="*/ 6271 w 9771"/>
              <a:gd name="connsiteY70" fmla="*/ 838 h 10000"/>
              <a:gd name="connsiteX71" fmla="*/ 6271 w 9771"/>
              <a:gd name="connsiteY71" fmla="*/ 977 h 10000"/>
              <a:gd name="connsiteX72" fmla="*/ 6271 w 9771"/>
              <a:gd name="connsiteY72" fmla="*/ 1117 h 10000"/>
              <a:gd name="connsiteX73" fmla="*/ 6151 w 9771"/>
              <a:gd name="connsiteY73" fmla="*/ 1117 h 10000"/>
              <a:gd name="connsiteX74" fmla="*/ 6028 w 9771"/>
              <a:gd name="connsiteY74" fmla="*/ 1257 h 10000"/>
              <a:gd name="connsiteX75" fmla="*/ 6028 w 9771"/>
              <a:gd name="connsiteY75" fmla="*/ 1396 h 10000"/>
              <a:gd name="connsiteX76" fmla="*/ 5908 w 9771"/>
              <a:gd name="connsiteY76" fmla="*/ 1536 h 10000"/>
              <a:gd name="connsiteX77" fmla="*/ 5787 w 9771"/>
              <a:gd name="connsiteY77" fmla="*/ 1798 h 10000"/>
              <a:gd name="connsiteX78" fmla="*/ 5665 w 9771"/>
              <a:gd name="connsiteY78" fmla="*/ 2216 h 10000"/>
              <a:gd name="connsiteX79" fmla="*/ 5560 w 9771"/>
              <a:gd name="connsiteY79" fmla="*/ 2635 h 10000"/>
              <a:gd name="connsiteX80" fmla="*/ 5437 w 9771"/>
              <a:gd name="connsiteY80" fmla="*/ 3054 h 10000"/>
              <a:gd name="connsiteX81" fmla="*/ 5317 w 9771"/>
              <a:gd name="connsiteY81" fmla="*/ 3613 h 10000"/>
              <a:gd name="connsiteX82" fmla="*/ 5196 w 9771"/>
              <a:gd name="connsiteY82" fmla="*/ 4171 h 10000"/>
              <a:gd name="connsiteX83" fmla="*/ 5074 w 9771"/>
              <a:gd name="connsiteY83" fmla="*/ 4729 h 10000"/>
              <a:gd name="connsiteX84" fmla="*/ 5074 w 9771"/>
              <a:gd name="connsiteY84" fmla="*/ 5271 h 10000"/>
              <a:gd name="connsiteX85" fmla="*/ 5074 w 9771"/>
              <a:gd name="connsiteY85" fmla="*/ 5689 h 10000"/>
              <a:gd name="connsiteX86" fmla="*/ 4954 w 9771"/>
              <a:gd name="connsiteY86" fmla="*/ 6248 h 10000"/>
              <a:gd name="connsiteX87" fmla="*/ 4954 w 9771"/>
              <a:gd name="connsiteY87" fmla="*/ 6667 h 10000"/>
              <a:gd name="connsiteX88" fmla="*/ 4954 w 9771"/>
              <a:gd name="connsiteY88" fmla="*/ 6946 h 10000"/>
              <a:gd name="connsiteX89" fmla="*/ 4954 w 9771"/>
              <a:gd name="connsiteY89" fmla="*/ 7365 h 10000"/>
              <a:gd name="connsiteX90" fmla="*/ 5074 w 9771"/>
              <a:gd name="connsiteY90" fmla="*/ 7644 h 10000"/>
              <a:gd name="connsiteX91" fmla="*/ 5074 w 9771"/>
              <a:gd name="connsiteY91" fmla="*/ 7784 h 10000"/>
              <a:gd name="connsiteX92" fmla="*/ 5196 w 9771"/>
              <a:gd name="connsiteY92" fmla="*/ 8063 h 10000"/>
              <a:gd name="connsiteX93" fmla="*/ 5317 w 9771"/>
              <a:gd name="connsiteY93" fmla="*/ 8202 h 10000"/>
              <a:gd name="connsiteX94" fmla="*/ 5437 w 9771"/>
              <a:gd name="connsiteY94" fmla="*/ 8342 h 10000"/>
              <a:gd name="connsiteX95" fmla="*/ 5908 w 9771"/>
              <a:gd name="connsiteY95" fmla="*/ 8604 h 10000"/>
              <a:gd name="connsiteX96" fmla="*/ 6151 w 9771"/>
              <a:gd name="connsiteY96" fmla="*/ 8743 h 10000"/>
              <a:gd name="connsiteX97" fmla="*/ 6392 w 9771"/>
              <a:gd name="connsiteY97" fmla="*/ 8743 h 10000"/>
              <a:gd name="connsiteX98" fmla="*/ 6635 w 9771"/>
              <a:gd name="connsiteY98" fmla="*/ 8883 h 10000"/>
              <a:gd name="connsiteX99" fmla="*/ 6999 w 9771"/>
              <a:gd name="connsiteY99" fmla="*/ 8883 h 10000"/>
              <a:gd name="connsiteX100" fmla="*/ 7240 w 9771"/>
              <a:gd name="connsiteY100" fmla="*/ 8743 h 10000"/>
              <a:gd name="connsiteX101" fmla="*/ 7604 w 9771"/>
              <a:gd name="connsiteY101" fmla="*/ 8743 h 10000"/>
              <a:gd name="connsiteX102" fmla="*/ 7968 w 9771"/>
              <a:gd name="connsiteY102" fmla="*/ 8604 h 10000"/>
              <a:gd name="connsiteX103" fmla="*/ 8211 w 9771"/>
              <a:gd name="connsiteY103" fmla="*/ 8604 h 10000"/>
              <a:gd name="connsiteX104" fmla="*/ 8453 w 9771"/>
              <a:gd name="connsiteY104" fmla="*/ 8342 h 10000"/>
              <a:gd name="connsiteX105" fmla="*/ 8559 w 9771"/>
              <a:gd name="connsiteY105" fmla="*/ 8202 h 10000"/>
              <a:gd name="connsiteX106" fmla="*/ 8680 w 9771"/>
              <a:gd name="connsiteY106" fmla="*/ 7923 h 10000"/>
              <a:gd name="connsiteX107" fmla="*/ 8801 w 9771"/>
              <a:gd name="connsiteY107" fmla="*/ 7644 h 10000"/>
              <a:gd name="connsiteX108" fmla="*/ 8923 w 9771"/>
              <a:gd name="connsiteY108" fmla="*/ 7086 h 10000"/>
              <a:gd name="connsiteX109" fmla="*/ 8923 w 9771"/>
              <a:gd name="connsiteY109" fmla="*/ 6527 h 10000"/>
              <a:gd name="connsiteX110" fmla="*/ 9043 w 9771"/>
              <a:gd name="connsiteY110" fmla="*/ 6248 h 10000"/>
              <a:gd name="connsiteX111" fmla="*/ 9043 w 9771"/>
              <a:gd name="connsiteY111" fmla="*/ 5969 h 10000"/>
              <a:gd name="connsiteX112" fmla="*/ 9043 w 9771"/>
              <a:gd name="connsiteY112" fmla="*/ 5829 h 10000"/>
              <a:gd name="connsiteX113" fmla="*/ 9165 w 9771"/>
              <a:gd name="connsiteY113" fmla="*/ 5689 h 10000"/>
              <a:gd name="connsiteX114" fmla="*/ 9165 w 9771"/>
              <a:gd name="connsiteY114" fmla="*/ 5550 h 10000"/>
              <a:gd name="connsiteX115" fmla="*/ 9165 w 9771"/>
              <a:gd name="connsiteY115" fmla="*/ 5410 h 10000"/>
              <a:gd name="connsiteX116" fmla="*/ 9165 w 9771"/>
              <a:gd name="connsiteY116" fmla="*/ 5410 h 10000"/>
              <a:gd name="connsiteX117" fmla="*/ 9286 w 9771"/>
              <a:gd name="connsiteY117" fmla="*/ 5410 h 10000"/>
              <a:gd name="connsiteX118" fmla="*/ 9286 w 9771"/>
              <a:gd name="connsiteY118" fmla="*/ 5410 h 10000"/>
              <a:gd name="connsiteX119" fmla="*/ 9286 w 9771"/>
              <a:gd name="connsiteY119" fmla="*/ 5550 h 10000"/>
              <a:gd name="connsiteX120" fmla="*/ 9408 w 9771"/>
              <a:gd name="connsiteY120" fmla="*/ 5689 h 10000"/>
              <a:gd name="connsiteX121" fmla="*/ 9408 w 9771"/>
              <a:gd name="connsiteY121" fmla="*/ 5829 h 10000"/>
              <a:gd name="connsiteX122" fmla="*/ 9408 w 9771"/>
              <a:gd name="connsiteY122" fmla="*/ 6108 h 10000"/>
              <a:gd name="connsiteX123" fmla="*/ 9408 w 9771"/>
              <a:gd name="connsiteY123" fmla="*/ 6387 h 10000"/>
              <a:gd name="connsiteX124" fmla="*/ 9408 w 9771"/>
              <a:gd name="connsiteY124" fmla="*/ 6667 h 10000"/>
              <a:gd name="connsiteX125" fmla="*/ 9528 w 9771"/>
              <a:gd name="connsiteY125" fmla="*/ 7225 h 10000"/>
              <a:gd name="connsiteX126" fmla="*/ 9528 w 9771"/>
              <a:gd name="connsiteY126" fmla="*/ 7644 h 10000"/>
              <a:gd name="connsiteX127" fmla="*/ 9651 w 9771"/>
              <a:gd name="connsiteY127" fmla="*/ 8063 h 10000"/>
              <a:gd name="connsiteX128" fmla="*/ 9771 w 9771"/>
              <a:gd name="connsiteY128" fmla="*/ 8342 h 10000"/>
              <a:gd name="connsiteX129" fmla="*/ 9771 w 9771"/>
              <a:gd name="connsiteY129" fmla="*/ 8604 h 10000"/>
              <a:gd name="connsiteX130" fmla="*/ 9771 w 9771"/>
              <a:gd name="connsiteY130" fmla="*/ 8743 h 10000"/>
              <a:gd name="connsiteX131" fmla="*/ 9771 w 9771"/>
              <a:gd name="connsiteY131" fmla="*/ 8883 h 10000"/>
              <a:gd name="connsiteX132" fmla="*/ 9651 w 9771"/>
              <a:gd name="connsiteY132" fmla="*/ 8883 h 10000"/>
              <a:gd name="connsiteX133" fmla="*/ 9528 w 9771"/>
              <a:gd name="connsiteY133" fmla="*/ 9023 h 10000"/>
              <a:gd name="connsiteX134" fmla="*/ 9408 w 9771"/>
              <a:gd name="connsiteY134" fmla="*/ 9162 h 10000"/>
              <a:gd name="connsiteX135" fmla="*/ 9286 w 9771"/>
              <a:gd name="connsiteY135" fmla="*/ 9302 h 10000"/>
              <a:gd name="connsiteX136" fmla="*/ 9043 w 9771"/>
              <a:gd name="connsiteY136" fmla="*/ 9442 h 10000"/>
              <a:gd name="connsiteX137" fmla="*/ 8559 w 9771"/>
              <a:gd name="connsiteY137" fmla="*/ 9721 h 10000"/>
              <a:gd name="connsiteX138" fmla="*/ 8089 w 9771"/>
              <a:gd name="connsiteY138" fmla="*/ 9860 h 10000"/>
              <a:gd name="connsiteX139" fmla="*/ 7726 w 9771"/>
              <a:gd name="connsiteY139" fmla="*/ 9860 h 10000"/>
              <a:gd name="connsiteX140" fmla="*/ 7240 w 9771"/>
              <a:gd name="connsiteY140" fmla="*/ 10000 h 10000"/>
              <a:gd name="connsiteX141" fmla="*/ 7240 w 9771"/>
              <a:gd name="connsiteY141" fmla="*/ 10000 h 10000"/>
              <a:gd name="connsiteX0" fmla="*/ 7038 w 9628"/>
              <a:gd name="connsiteY0" fmla="*/ 10000 h 10000"/>
              <a:gd name="connsiteX1" fmla="*/ 6667 w 9628"/>
              <a:gd name="connsiteY1" fmla="*/ 10000 h 10000"/>
              <a:gd name="connsiteX2" fmla="*/ 6295 w 9628"/>
              <a:gd name="connsiteY2" fmla="*/ 10000 h 10000"/>
              <a:gd name="connsiteX3" fmla="*/ 5923 w 9628"/>
              <a:gd name="connsiteY3" fmla="*/ 9860 h 10000"/>
              <a:gd name="connsiteX4" fmla="*/ 5551 w 9628"/>
              <a:gd name="connsiteY4" fmla="*/ 9721 h 10000"/>
              <a:gd name="connsiteX5" fmla="*/ 5192 w 9628"/>
              <a:gd name="connsiteY5" fmla="*/ 9581 h 10000"/>
              <a:gd name="connsiteX6" fmla="*/ 4946 w 9628"/>
              <a:gd name="connsiteY6" fmla="*/ 9302 h 10000"/>
              <a:gd name="connsiteX7" fmla="*/ 4698 w 9628"/>
              <a:gd name="connsiteY7" fmla="*/ 9162 h 10000"/>
              <a:gd name="connsiteX8" fmla="*/ 4573 w 9628"/>
              <a:gd name="connsiteY8" fmla="*/ 8743 h 10000"/>
              <a:gd name="connsiteX9" fmla="*/ 4325 w 9628"/>
              <a:gd name="connsiteY9" fmla="*/ 8464 h 10000"/>
              <a:gd name="connsiteX10" fmla="*/ 4201 w 9628"/>
              <a:gd name="connsiteY10" fmla="*/ 8063 h 10000"/>
              <a:gd name="connsiteX11" fmla="*/ 4201 w 9628"/>
              <a:gd name="connsiteY11" fmla="*/ 7644 h 10000"/>
              <a:gd name="connsiteX12" fmla="*/ 4077 w 9628"/>
              <a:gd name="connsiteY12" fmla="*/ 7225 h 10000"/>
              <a:gd name="connsiteX13" fmla="*/ 4077 w 9628"/>
              <a:gd name="connsiteY13" fmla="*/ 6806 h 10000"/>
              <a:gd name="connsiteX14" fmla="*/ 4077 w 9628"/>
              <a:gd name="connsiteY14" fmla="*/ 6387 h 10000"/>
              <a:gd name="connsiteX15" fmla="*/ 4201 w 9628"/>
              <a:gd name="connsiteY15" fmla="*/ 5689 h 10000"/>
              <a:gd name="connsiteX16" fmla="*/ 4201 w 9628"/>
              <a:gd name="connsiteY16" fmla="*/ 5550 h 10000"/>
              <a:gd name="connsiteX17" fmla="*/ 4201 w 9628"/>
              <a:gd name="connsiteY17" fmla="*/ 5271 h 10000"/>
              <a:gd name="connsiteX18" fmla="*/ 4325 w 9628"/>
              <a:gd name="connsiteY18" fmla="*/ 5009 h 10000"/>
              <a:gd name="connsiteX19" fmla="*/ 4325 w 9628"/>
              <a:gd name="connsiteY19" fmla="*/ 4729 h 10000"/>
              <a:gd name="connsiteX20" fmla="*/ 4325 w 9628"/>
              <a:gd name="connsiteY20" fmla="*/ 4450 h 10000"/>
              <a:gd name="connsiteX21" fmla="*/ 4450 w 9628"/>
              <a:gd name="connsiteY21" fmla="*/ 4031 h 10000"/>
              <a:gd name="connsiteX22" fmla="*/ 4450 w 9628"/>
              <a:gd name="connsiteY22" fmla="*/ 3613 h 10000"/>
              <a:gd name="connsiteX23" fmla="*/ 4573 w 9628"/>
              <a:gd name="connsiteY23" fmla="*/ 3194 h 10000"/>
              <a:gd name="connsiteX24" fmla="*/ 4573 w 9628"/>
              <a:gd name="connsiteY24" fmla="*/ 2775 h 10000"/>
              <a:gd name="connsiteX25" fmla="*/ 4573 w 9628"/>
              <a:gd name="connsiteY25" fmla="*/ 2356 h 10000"/>
              <a:gd name="connsiteX26" fmla="*/ 4698 w 9628"/>
              <a:gd name="connsiteY26" fmla="*/ 2077 h 10000"/>
              <a:gd name="connsiteX27" fmla="*/ 4698 w 9628"/>
              <a:gd name="connsiteY27" fmla="*/ 1798 h 10000"/>
              <a:gd name="connsiteX28" fmla="*/ 4698 w 9628"/>
              <a:gd name="connsiteY28" fmla="*/ 1536 h 10000"/>
              <a:gd name="connsiteX29" fmla="*/ 4698 w 9628"/>
              <a:gd name="connsiteY29" fmla="*/ 1396 h 10000"/>
              <a:gd name="connsiteX30" fmla="*/ 4698 w 9628"/>
              <a:gd name="connsiteY30" fmla="*/ 1257 h 10000"/>
              <a:gd name="connsiteX31" fmla="*/ 4698 w 9628"/>
              <a:gd name="connsiteY31" fmla="*/ 1257 h 10000"/>
              <a:gd name="connsiteX32" fmla="*/ 4698 w 9628"/>
              <a:gd name="connsiteY32" fmla="*/ 1257 h 10000"/>
              <a:gd name="connsiteX33" fmla="*/ 4573 w 9628"/>
              <a:gd name="connsiteY33" fmla="*/ 1257 h 10000"/>
              <a:gd name="connsiteX34" fmla="*/ 4450 w 9628"/>
              <a:gd name="connsiteY34" fmla="*/ 1257 h 10000"/>
              <a:gd name="connsiteX35" fmla="*/ 4325 w 9628"/>
              <a:gd name="connsiteY35" fmla="*/ 1396 h 10000"/>
              <a:gd name="connsiteX36" fmla="*/ 4201 w 9628"/>
              <a:gd name="connsiteY36" fmla="*/ 1396 h 10000"/>
              <a:gd name="connsiteX37" fmla="*/ 3953 w 9628"/>
              <a:gd name="connsiteY37" fmla="*/ 1536 h 10000"/>
              <a:gd name="connsiteX38" fmla="*/ 3705 w 9628"/>
              <a:gd name="connsiteY38" fmla="*/ 1536 h 10000"/>
              <a:gd name="connsiteX39" fmla="*/ 3456 w 9628"/>
              <a:gd name="connsiteY39" fmla="*/ 1675 h 10000"/>
              <a:gd name="connsiteX40" fmla="*/ 2232 w 9628"/>
              <a:gd name="connsiteY40" fmla="*/ 2216 h 10000"/>
              <a:gd name="connsiteX41" fmla="*/ 992 w 9628"/>
              <a:gd name="connsiteY41" fmla="*/ 2775 h 10000"/>
              <a:gd name="connsiteX42" fmla="*/ 619 w 9628"/>
              <a:gd name="connsiteY42" fmla="*/ 2914 h 10000"/>
              <a:gd name="connsiteX43" fmla="*/ 0 w 9628"/>
              <a:gd name="connsiteY43" fmla="*/ 2356 h 10000"/>
              <a:gd name="connsiteX44" fmla="*/ 371 w 9628"/>
              <a:gd name="connsiteY44" fmla="*/ 2216 h 10000"/>
              <a:gd name="connsiteX45" fmla="*/ 744 w 9628"/>
              <a:gd name="connsiteY45" fmla="*/ 2077 h 10000"/>
              <a:gd name="connsiteX46" fmla="*/ 1239 w 9628"/>
              <a:gd name="connsiteY46" fmla="*/ 1937 h 10000"/>
              <a:gd name="connsiteX47" fmla="*/ 1736 w 9628"/>
              <a:gd name="connsiteY47" fmla="*/ 1675 h 10000"/>
              <a:gd name="connsiteX48" fmla="*/ 2108 w 9628"/>
              <a:gd name="connsiteY48" fmla="*/ 1536 h 10000"/>
              <a:gd name="connsiteX49" fmla="*/ 2465 w 9628"/>
              <a:gd name="connsiteY49" fmla="*/ 1396 h 10000"/>
              <a:gd name="connsiteX50" fmla="*/ 2836 w 9628"/>
              <a:gd name="connsiteY50" fmla="*/ 1257 h 10000"/>
              <a:gd name="connsiteX51" fmla="*/ 3084 w 9628"/>
              <a:gd name="connsiteY51" fmla="*/ 1117 h 10000"/>
              <a:gd name="connsiteX52" fmla="*/ 3333 w 9628"/>
              <a:gd name="connsiteY52" fmla="*/ 1117 h 10000"/>
              <a:gd name="connsiteX53" fmla="*/ 3582 w 9628"/>
              <a:gd name="connsiteY53" fmla="*/ 977 h 10000"/>
              <a:gd name="connsiteX54" fmla="*/ 3829 w 9628"/>
              <a:gd name="connsiteY54" fmla="*/ 838 h 10000"/>
              <a:gd name="connsiteX55" fmla="*/ 4201 w 9628"/>
              <a:gd name="connsiteY55" fmla="*/ 698 h 10000"/>
              <a:gd name="connsiteX56" fmla="*/ 4450 w 9628"/>
              <a:gd name="connsiteY56" fmla="*/ 558 h 10000"/>
              <a:gd name="connsiteX57" fmla="*/ 4698 w 9628"/>
              <a:gd name="connsiteY57" fmla="*/ 419 h 10000"/>
              <a:gd name="connsiteX58" fmla="*/ 4821 w 9628"/>
              <a:gd name="connsiteY58" fmla="*/ 279 h 10000"/>
              <a:gd name="connsiteX59" fmla="*/ 4946 w 9628"/>
              <a:gd name="connsiteY59" fmla="*/ 140 h 10000"/>
              <a:gd name="connsiteX60" fmla="*/ 4946 w 9628"/>
              <a:gd name="connsiteY60" fmla="*/ 0 h 10000"/>
              <a:gd name="connsiteX61" fmla="*/ 5070 w 9628"/>
              <a:gd name="connsiteY61" fmla="*/ 0 h 10000"/>
              <a:gd name="connsiteX62" fmla="*/ 5192 w 9628"/>
              <a:gd name="connsiteY62" fmla="*/ 0 h 10000"/>
              <a:gd name="connsiteX63" fmla="*/ 5318 w 9628"/>
              <a:gd name="connsiteY63" fmla="*/ 0 h 10000"/>
              <a:gd name="connsiteX64" fmla="*/ 5426 w 9628"/>
              <a:gd name="connsiteY64" fmla="*/ 140 h 10000"/>
              <a:gd name="connsiteX65" fmla="*/ 5551 w 9628"/>
              <a:gd name="connsiteY65" fmla="*/ 140 h 10000"/>
              <a:gd name="connsiteX66" fmla="*/ 5674 w 9628"/>
              <a:gd name="connsiteY66" fmla="*/ 419 h 10000"/>
              <a:gd name="connsiteX67" fmla="*/ 5797 w 9628"/>
              <a:gd name="connsiteY67" fmla="*/ 558 h 10000"/>
              <a:gd name="connsiteX68" fmla="*/ 5923 w 9628"/>
              <a:gd name="connsiteY68" fmla="*/ 698 h 10000"/>
              <a:gd name="connsiteX69" fmla="*/ 6046 w 9628"/>
              <a:gd name="connsiteY69" fmla="*/ 838 h 10000"/>
              <a:gd name="connsiteX70" fmla="*/ 6046 w 9628"/>
              <a:gd name="connsiteY70" fmla="*/ 977 h 10000"/>
              <a:gd name="connsiteX71" fmla="*/ 6046 w 9628"/>
              <a:gd name="connsiteY71" fmla="*/ 1117 h 10000"/>
              <a:gd name="connsiteX72" fmla="*/ 5923 w 9628"/>
              <a:gd name="connsiteY72" fmla="*/ 1117 h 10000"/>
              <a:gd name="connsiteX73" fmla="*/ 5797 w 9628"/>
              <a:gd name="connsiteY73" fmla="*/ 1257 h 10000"/>
              <a:gd name="connsiteX74" fmla="*/ 5797 w 9628"/>
              <a:gd name="connsiteY74" fmla="*/ 1396 h 10000"/>
              <a:gd name="connsiteX75" fmla="*/ 5674 w 9628"/>
              <a:gd name="connsiteY75" fmla="*/ 1536 h 10000"/>
              <a:gd name="connsiteX76" fmla="*/ 5551 w 9628"/>
              <a:gd name="connsiteY76" fmla="*/ 1798 h 10000"/>
              <a:gd name="connsiteX77" fmla="*/ 5426 w 9628"/>
              <a:gd name="connsiteY77" fmla="*/ 2216 h 10000"/>
              <a:gd name="connsiteX78" fmla="*/ 5318 w 9628"/>
              <a:gd name="connsiteY78" fmla="*/ 2635 h 10000"/>
              <a:gd name="connsiteX79" fmla="*/ 5192 w 9628"/>
              <a:gd name="connsiteY79" fmla="*/ 3054 h 10000"/>
              <a:gd name="connsiteX80" fmla="*/ 5070 w 9628"/>
              <a:gd name="connsiteY80" fmla="*/ 3613 h 10000"/>
              <a:gd name="connsiteX81" fmla="*/ 4946 w 9628"/>
              <a:gd name="connsiteY81" fmla="*/ 4171 h 10000"/>
              <a:gd name="connsiteX82" fmla="*/ 4821 w 9628"/>
              <a:gd name="connsiteY82" fmla="*/ 4729 h 10000"/>
              <a:gd name="connsiteX83" fmla="*/ 4821 w 9628"/>
              <a:gd name="connsiteY83" fmla="*/ 5271 h 10000"/>
              <a:gd name="connsiteX84" fmla="*/ 4821 w 9628"/>
              <a:gd name="connsiteY84" fmla="*/ 5689 h 10000"/>
              <a:gd name="connsiteX85" fmla="*/ 4698 w 9628"/>
              <a:gd name="connsiteY85" fmla="*/ 6248 h 10000"/>
              <a:gd name="connsiteX86" fmla="*/ 4698 w 9628"/>
              <a:gd name="connsiteY86" fmla="*/ 6667 h 10000"/>
              <a:gd name="connsiteX87" fmla="*/ 4698 w 9628"/>
              <a:gd name="connsiteY87" fmla="*/ 6946 h 10000"/>
              <a:gd name="connsiteX88" fmla="*/ 4698 w 9628"/>
              <a:gd name="connsiteY88" fmla="*/ 7365 h 10000"/>
              <a:gd name="connsiteX89" fmla="*/ 4821 w 9628"/>
              <a:gd name="connsiteY89" fmla="*/ 7644 h 10000"/>
              <a:gd name="connsiteX90" fmla="*/ 4821 w 9628"/>
              <a:gd name="connsiteY90" fmla="*/ 7784 h 10000"/>
              <a:gd name="connsiteX91" fmla="*/ 4946 w 9628"/>
              <a:gd name="connsiteY91" fmla="*/ 8063 h 10000"/>
              <a:gd name="connsiteX92" fmla="*/ 5070 w 9628"/>
              <a:gd name="connsiteY92" fmla="*/ 8202 h 10000"/>
              <a:gd name="connsiteX93" fmla="*/ 5192 w 9628"/>
              <a:gd name="connsiteY93" fmla="*/ 8342 h 10000"/>
              <a:gd name="connsiteX94" fmla="*/ 5674 w 9628"/>
              <a:gd name="connsiteY94" fmla="*/ 8604 h 10000"/>
              <a:gd name="connsiteX95" fmla="*/ 5923 w 9628"/>
              <a:gd name="connsiteY95" fmla="*/ 8743 h 10000"/>
              <a:gd name="connsiteX96" fmla="*/ 6170 w 9628"/>
              <a:gd name="connsiteY96" fmla="*/ 8743 h 10000"/>
              <a:gd name="connsiteX97" fmla="*/ 6419 w 9628"/>
              <a:gd name="connsiteY97" fmla="*/ 8883 h 10000"/>
              <a:gd name="connsiteX98" fmla="*/ 6791 w 9628"/>
              <a:gd name="connsiteY98" fmla="*/ 8883 h 10000"/>
              <a:gd name="connsiteX99" fmla="*/ 7038 w 9628"/>
              <a:gd name="connsiteY99" fmla="*/ 8743 h 10000"/>
              <a:gd name="connsiteX100" fmla="*/ 7410 w 9628"/>
              <a:gd name="connsiteY100" fmla="*/ 8743 h 10000"/>
              <a:gd name="connsiteX101" fmla="*/ 7783 w 9628"/>
              <a:gd name="connsiteY101" fmla="*/ 8604 h 10000"/>
              <a:gd name="connsiteX102" fmla="*/ 8031 w 9628"/>
              <a:gd name="connsiteY102" fmla="*/ 8604 h 10000"/>
              <a:gd name="connsiteX103" fmla="*/ 8279 w 9628"/>
              <a:gd name="connsiteY103" fmla="*/ 8342 h 10000"/>
              <a:gd name="connsiteX104" fmla="*/ 8388 w 9628"/>
              <a:gd name="connsiteY104" fmla="*/ 8202 h 10000"/>
              <a:gd name="connsiteX105" fmla="*/ 8511 w 9628"/>
              <a:gd name="connsiteY105" fmla="*/ 7923 h 10000"/>
              <a:gd name="connsiteX106" fmla="*/ 8635 w 9628"/>
              <a:gd name="connsiteY106" fmla="*/ 7644 h 10000"/>
              <a:gd name="connsiteX107" fmla="*/ 8760 w 9628"/>
              <a:gd name="connsiteY107" fmla="*/ 7086 h 10000"/>
              <a:gd name="connsiteX108" fmla="*/ 8760 w 9628"/>
              <a:gd name="connsiteY108" fmla="*/ 6527 h 10000"/>
              <a:gd name="connsiteX109" fmla="*/ 8883 w 9628"/>
              <a:gd name="connsiteY109" fmla="*/ 6248 h 10000"/>
              <a:gd name="connsiteX110" fmla="*/ 8883 w 9628"/>
              <a:gd name="connsiteY110" fmla="*/ 5969 h 10000"/>
              <a:gd name="connsiteX111" fmla="*/ 8883 w 9628"/>
              <a:gd name="connsiteY111" fmla="*/ 5829 h 10000"/>
              <a:gd name="connsiteX112" fmla="*/ 9008 w 9628"/>
              <a:gd name="connsiteY112" fmla="*/ 5689 h 10000"/>
              <a:gd name="connsiteX113" fmla="*/ 9008 w 9628"/>
              <a:gd name="connsiteY113" fmla="*/ 5550 h 10000"/>
              <a:gd name="connsiteX114" fmla="*/ 9008 w 9628"/>
              <a:gd name="connsiteY114" fmla="*/ 5410 h 10000"/>
              <a:gd name="connsiteX115" fmla="*/ 9008 w 9628"/>
              <a:gd name="connsiteY115" fmla="*/ 5410 h 10000"/>
              <a:gd name="connsiteX116" fmla="*/ 9132 w 9628"/>
              <a:gd name="connsiteY116" fmla="*/ 5410 h 10000"/>
              <a:gd name="connsiteX117" fmla="*/ 9132 w 9628"/>
              <a:gd name="connsiteY117" fmla="*/ 5410 h 10000"/>
              <a:gd name="connsiteX118" fmla="*/ 9132 w 9628"/>
              <a:gd name="connsiteY118" fmla="*/ 5550 h 10000"/>
              <a:gd name="connsiteX119" fmla="*/ 9256 w 9628"/>
              <a:gd name="connsiteY119" fmla="*/ 5689 h 10000"/>
              <a:gd name="connsiteX120" fmla="*/ 9256 w 9628"/>
              <a:gd name="connsiteY120" fmla="*/ 5829 h 10000"/>
              <a:gd name="connsiteX121" fmla="*/ 9256 w 9628"/>
              <a:gd name="connsiteY121" fmla="*/ 6108 h 10000"/>
              <a:gd name="connsiteX122" fmla="*/ 9256 w 9628"/>
              <a:gd name="connsiteY122" fmla="*/ 6387 h 10000"/>
              <a:gd name="connsiteX123" fmla="*/ 9256 w 9628"/>
              <a:gd name="connsiteY123" fmla="*/ 6667 h 10000"/>
              <a:gd name="connsiteX124" fmla="*/ 9379 w 9628"/>
              <a:gd name="connsiteY124" fmla="*/ 7225 h 10000"/>
              <a:gd name="connsiteX125" fmla="*/ 9379 w 9628"/>
              <a:gd name="connsiteY125" fmla="*/ 7644 h 10000"/>
              <a:gd name="connsiteX126" fmla="*/ 9505 w 9628"/>
              <a:gd name="connsiteY126" fmla="*/ 8063 h 10000"/>
              <a:gd name="connsiteX127" fmla="*/ 9628 w 9628"/>
              <a:gd name="connsiteY127" fmla="*/ 8342 h 10000"/>
              <a:gd name="connsiteX128" fmla="*/ 9628 w 9628"/>
              <a:gd name="connsiteY128" fmla="*/ 8604 h 10000"/>
              <a:gd name="connsiteX129" fmla="*/ 9628 w 9628"/>
              <a:gd name="connsiteY129" fmla="*/ 8743 h 10000"/>
              <a:gd name="connsiteX130" fmla="*/ 9628 w 9628"/>
              <a:gd name="connsiteY130" fmla="*/ 8883 h 10000"/>
              <a:gd name="connsiteX131" fmla="*/ 9505 w 9628"/>
              <a:gd name="connsiteY131" fmla="*/ 8883 h 10000"/>
              <a:gd name="connsiteX132" fmla="*/ 9379 w 9628"/>
              <a:gd name="connsiteY132" fmla="*/ 9023 h 10000"/>
              <a:gd name="connsiteX133" fmla="*/ 9256 w 9628"/>
              <a:gd name="connsiteY133" fmla="*/ 9162 h 10000"/>
              <a:gd name="connsiteX134" fmla="*/ 9132 w 9628"/>
              <a:gd name="connsiteY134" fmla="*/ 9302 h 10000"/>
              <a:gd name="connsiteX135" fmla="*/ 8883 w 9628"/>
              <a:gd name="connsiteY135" fmla="*/ 9442 h 10000"/>
              <a:gd name="connsiteX136" fmla="*/ 8388 w 9628"/>
              <a:gd name="connsiteY136" fmla="*/ 9721 h 10000"/>
              <a:gd name="connsiteX137" fmla="*/ 7907 w 9628"/>
              <a:gd name="connsiteY137" fmla="*/ 9860 h 10000"/>
              <a:gd name="connsiteX138" fmla="*/ 7535 w 9628"/>
              <a:gd name="connsiteY138" fmla="*/ 9860 h 10000"/>
              <a:gd name="connsiteX139" fmla="*/ 7038 w 9628"/>
              <a:gd name="connsiteY139" fmla="*/ 10000 h 10000"/>
              <a:gd name="connsiteX140" fmla="*/ 7038 w 9628"/>
              <a:gd name="connsiteY140" fmla="*/ 10000 h 10000"/>
              <a:gd name="connsiteX0" fmla="*/ 6925 w 9615"/>
              <a:gd name="connsiteY0" fmla="*/ 10000 h 10000"/>
              <a:gd name="connsiteX1" fmla="*/ 6540 w 9615"/>
              <a:gd name="connsiteY1" fmla="*/ 10000 h 10000"/>
              <a:gd name="connsiteX2" fmla="*/ 6153 w 9615"/>
              <a:gd name="connsiteY2" fmla="*/ 10000 h 10000"/>
              <a:gd name="connsiteX3" fmla="*/ 5767 w 9615"/>
              <a:gd name="connsiteY3" fmla="*/ 9860 h 10000"/>
              <a:gd name="connsiteX4" fmla="*/ 5380 w 9615"/>
              <a:gd name="connsiteY4" fmla="*/ 9721 h 10000"/>
              <a:gd name="connsiteX5" fmla="*/ 5008 w 9615"/>
              <a:gd name="connsiteY5" fmla="*/ 9581 h 10000"/>
              <a:gd name="connsiteX6" fmla="*/ 4752 w 9615"/>
              <a:gd name="connsiteY6" fmla="*/ 9302 h 10000"/>
              <a:gd name="connsiteX7" fmla="*/ 4495 w 9615"/>
              <a:gd name="connsiteY7" fmla="*/ 9162 h 10000"/>
              <a:gd name="connsiteX8" fmla="*/ 4365 w 9615"/>
              <a:gd name="connsiteY8" fmla="*/ 8743 h 10000"/>
              <a:gd name="connsiteX9" fmla="*/ 4107 w 9615"/>
              <a:gd name="connsiteY9" fmla="*/ 8464 h 10000"/>
              <a:gd name="connsiteX10" fmla="*/ 3978 w 9615"/>
              <a:gd name="connsiteY10" fmla="*/ 8063 h 10000"/>
              <a:gd name="connsiteX11" fmla="*/ 3978 w 9615"/>
              <a:gd name="connsiteY11" fmla="*/ 7644 h 10000"/>
              <a:gd name="connsiteX12" fmla="*/ 3850 w 9615"/>
              <a:gd name="connsiteY12" fmla="*/ 7225 h 10000"/>
              <a:gd name="connsiteX13" fmla="*/ 3850 w 9615"/>
              <a:gd name="connsiteY13" fmla="*/ 6806 h 10000"/>
              <a:gd name="connsiteX14" fmla="*/ 3850 w 9615"/>
              <a:gd name="connsiteY14" fmla="*/ 6387 h 10000"/>
              <a:gd name="connsiteX15" fmla="*/ 3978 w 9615"/>
              <a:gd name="connsiteY15" fmla="*/ 5689 h 10000"/>
              <a:gd name="connsiteX16" fmla="*/ 3978 w 9615"/>
              <a:gd name="connsiteY16" fmla="*/ 5550 h 10000"/>
              <a:gd name="connsiteX17" fmla="*/ 3978 w 9615"/>
              <a:gd name="connsiteY17" fmla="*/ 5271 h 10000"/>
              <a:gd name="connsiteX18" fmla="*/ 4107 w 9615"/>
              <a:gd name="connsiteY18" fmla="*/ 5009 h 10000"/>
              <a:gd name="connsiteX19" fmla="*/ 4107 w 9615"/>
              <a:gd name="connsiteY19" fmla="*/ 4729 h 10000"/>
              <a:gd name="connsiteX20" fmla="*/ 4107 w 9615"/>
              <a:gd name="connsiteY20" fmla="*/ 4450 h 10000"/>
              <a:gd name="connsiteX21" fmla="*/ 4237 w 9615"/>
              <a:gd name="connsiteY21" fmla="*/ 4031 h 10000"/>
              <a:gd name="connsiteX22" fmla="*/ 4237 w 9615"/>
              <a:gd name="connsiteY22" fmla="*/ 3613 h 10000"/>
              <a:gd name="connsiteX23" fmla="*/ 4365 w 9615"/>
              <a:gd name="connsiteY23" fmla="*/ 3194 h 10000"/>
              <a:gd name="connsiteX24" fmla="*/ 4365 w 9615"/>
              <a:gd name="connsiteY24" fmla="*/ 2775 h 10000"/>
              <a:gd name="connsiteX25" fmla="*/ 4365 w 9615"/>
              <a:gd name="connsiteY25" fmla="*/ 2356 h 10000"/>
              <a:gd name="connsiteX26" fmla="*/ 4495 w 9615"/>
              <a:gd name="connsiteY26" fmla="*/ 2077 h 10000"/>
              <a:gd name="connsiteX27" fmla="*/ 4495 w 9615"/>
              <a:gd name="connsiteY27" fmla="*/ 1798 h 10000"/>
              <a:gd name="connsiteX28" fmla="*/ 4495 w 9615"/>
              <a:gd name="connsiteY28" fmla="*/ 1536 h 10000"/>
              <a:gd name="connsiteX29" fmla="*/ 4495 w 9615"/>
              <a:gd name="connsiteY29" fmla="*/ 1396 h 10000"/>
              <a:gd name="connsiteX30" fmla="*/ 4495 w 9615"/>
              <a:gd name="connsiteY30" fmla="*/ 1257 h 10000"/>
              <a:gd name="connsiteX31" fmla="*/ 4495 w 9615"/>
              <a:gd name="connsiteY31" fmla="*/ 1257 h 10000"/>
              <a:gd name="connsiteX32" fmla="*/ 4495 w 9615"/>
              <a:gd name="connsiteY32" fmla="*/ 1257 h 10000"/>
              <a:gd name="connsiteX33" fmla="*/ 4365 w 9615"/>
              <a:gd name="connsiteY33" fmla="*/ 1257 h 10000"/>
              <a:gd name="connsiteX34" fmla="*/ 4237 w 9615"/>
              <a:gd name="connsiteY34" fmla="*/ 1257 h 10000"/>
              <a:gd name="connsiteX35" fmla="*/ 4107 w 9615"/>
              <a:gd name="connsiteY35" fmla="*/ 1396 h 10000"/>
              <a:gd name="connsiteX36" fmla="*/ 3978 w 9615"/>
              <a:gd name="connsiteY36" fmla="*/ 1396 h 10000"/>
              <a:gd name="connsiteX37" fmla="*/ 3721 w 9615"/>
              <a:gd name="connsiteY37" fmla="*/ 1536 h 10000"/>
              <a:gd name="connsiteX38" fmla="*/ 3463 w 9615"/>
              <a:gd name="connsiteY38" fmla="*/ 1536 h 10000"/>
              <a:gd name="connsiteX39" fmla="*/ 3205 w 9615"/>
              <a:gd name="connsiteY39" fmla="*/ 1675 h 10000"/>
              <a:gd name="connsiteX40" fmla="*/ 1933 w 9615"/>
              <a:gd name="connsiteY40" fmla="*/ 2216 h 10000"/>
              <a:gd name="connsiteX41" fmla="*/ 645 w 9615"/>
              <a:gd name="connsiteY41" fmla="*/ 2775 h 10000"/>
              <a:gd name="connsiteX42" fmla="*/ 258 w 9615"/>
              <a:gd name="connsiteY42" fmla="*/ 2914 h 10000"/>
              <a:gd name="connsiteX43" fmla="*/ 0 w 9615"/>
              <a:gd name="connsiteY43" fmla="*/ 2216 h 10000"/>
              <a:gd name="connsiteX44" fmla="*/ 388 w 9615"/>
              <a:gd name="connsiteY44" fmla="*/ 2077 h 10000"/>
              <a:gd name="connsiteX45" fmla="*/ 902 w 9615"/>
              <a:gd name="connsiteY45" fmla="*/ 1937 h 10000"/>
              <a:gd name="connsiteX46" fmla="*/ 1418 w 9615"/>
              <a:gd name="connsiteY46" fmla="*/ 1675 h 10000"/>
              <a:gd name="connsiteX47" fmla="*/ 1804 w 9615"/>
              <a:gd name="connsiteY47" fmla="*/ 1536 h 10000"/>
              <a:gd name="connsiteX48" fmla="*/ 2175 w 9615"/>
              <a:gd name="connsiteY48" fmla="*/ 1396 h 10000"/>
              <a:gd name="connsiteX49" fmla="*/ 2561 w 9615"/>
              <a:gd name="connsiteY49" fmla="*/ 1257 h 10000"/>
              <a:gd name="connsiteX50" fmla="*/ 2818 w 9615"/>
              <a:gd name="connsiteY50" fmla="*/ 1117 h 10000"/>
              <a:gd name="connsiteX51" fmla="*/ 3077 w 9615"/>
              <a:gd name="connsiteY51" fmla="*/ 1117 h 10000"/>
              <a:gd name="connsiteX52" fmla="*/ 3335 w 9615"/>
              <a:gd name="connsiteY52" fmla="*/ 977 h 10000"/>
              <a:gd name="connsiteX53" fmla="*/ 3592 w 9615"/>
              <a:gd name="connsiteY53" fmla="*/ 838 h 10000"/>
              <a:gd name="connsiteX54" fmla="*/ 3978 w 9615"/>
              <a:gd name="connsiteY54" fmla="*/ 698 h 10000"/>
              <a:gd name="connsiteX55" fmla="*/ 4237 w 9615"/>
              <a:gd name="connsiteY55" fmla="*/ 558 h 10000"/>
              <a:gd name="connsiteX56" fmla="*/ 4495 w 9615"/>
              <a:gd name="connsiteY56" fmla="*/ 419 h 10000"/>
              <a:gd name="connsiteX57" fmla="*/ 4622 w 9615"/>
              <a:gd name="connsiteY57" fmla="*/ 279 h 10000"/>
              <a:gd name="connsiteX58" fmla="*/ 4752 w 9615"/>
              <a:gd name="connsiteY58" fmla="*/ 140 h 10000"/>
              <a:gd name="connsiteX59" fmla="*/ 4752 w 9615"/>
              <a:gd name="connsiteY59" fmla="*/ 0 h 10000"/>
              <a:gd name="connsiteX60" fmla="*/ 4881 w 9615"/>
              <a:gd name="connsiteY60" fmla="*/ 0 h 10000"/>
              <a:gd name="connsiteX61" fmla="*/ 5008 w 9615"/>
              <a:gd name="connsiteY61" fmla="*/ 0 h 10000"/>
              <a:gd name="connsiteX62" fmla="*/ 5138 w 9615"/>
              <a:gd name="connsiteY62" fmla="*/ 0 h 10000"/>
              <a:gd name="connsiteX63" fmla="*/ 5251 w 9615"/>
              <a:gd name="connsiteY63" fmla="*/ 140 h 10000"/>
              <a:gd name="connsiteX64" fmla="*/ 5380 w 9615"/>
              <a:gd name="connsiteY64" fmla="*/ 140 h 10000"/>
              <a:gd name="connsiteX65" fmla="*/ 5508 w 9615"/>
              <a:gd name="connsiteY65" fmla="*/ 419 h 10000"/>
              <a:gd name="connsiteX66" fmla="*/ 5636 w 9615"/>
              <a:gd name="connsiteY66" fmla="*/ 558 h 10000"/>
              <a:gd name="connsiteX67" fmla="*/ 5767 w 9615"/>
              <a:gd name="connsiteY67" fmla="*/ 698 h 10000"/>
              <a:gd name="connsiteX68" fmla="*/ 5895 w 9615"/>
              <a:gd name="connsiteY68" fmla="*/ 838 h 10000"/>
              <a:gd name="connsiteX69" fmla="*/ 5895 w 9615"/>
              <a:gd name="connsiteY69" fmla="*/ 977 h 10000"/>
              <a:gd name="connsiteX70" fmla="*/ 5895 w 9615"/>
              <a:gd name="connsiteY70" fmla="*/ 1117 h 10000"/>
              <a:gd name="connsiteX71" fmla="*/ 5767 w 9615"/>
              <a:gd name="connsiteY71" fmla="*/ 1117 h 10000"/>
              <a:gd name="connsiteX72" fmla="*/ 5636 w 9615"/>
              <a:gd name="connsiteY72" fmla="*/ 1257 h 10000"/>
              <a:gd name="connsiteX73" fmla="*/ 5636 w 9615"/>
              <a:gd name="connsiteY73" fmla="*/ 1396 h 10000"/>
              <a:gd name="connsiteX74" fmla="*/ 5508 w 9615"/>
              <a:gd name="connsiteY74" fmla="*/ 1536 h 10000"/>
              <a:gd name="connsiteX75" fmla="*/ 5380 w 9615"/>
              <a:gd name="connsiteY75" fmla="*/ 1798 h 10000"/>
              <a:gd name="connsiteX76" fmla="*/ 5251 w 9615"/>
              <a:gd name="connsiteY76" fmla="*/ 2216 h 10000"/>
              <a:gd name="connsiteX77" fmla="*/ 5138 w 9615"/>
              <a:gd name="connsiteY77" fmla="*/ 2635 h 10000"/>
              <a:gd name="connsiteX78" fmla="*/ 5008 w 9615"/>
              <a:gd name="connsiteY78" fmla="*/ 3054 h 10000"/>
              <a:gd name="connsiteX79" fmla="*/ 4881 w 9615"/>
              <a:gd name="connsiteY79" fmla="*/ 3613 h 10000"/>
              <a:gd name="connsiteX80" fmla="*/ 4752 w 9615"/>
              <a:gd name="connsiteY80" fmla="*/ 4171 h 10000"/>
              <a:gd name="connsiteX81" fmla="*/ 4622 w 9615"/>
              <a:gd name="connsiteY81" fmla="*/ 4729 h 10000"/>
              <a:gd name="connsiteX82" fmla="*/ 4622 w 9615"/>
              <a:gd name="connsiteY82" fmla="*/ 5271 h 10000"/>
              <a:gd name="connsiteX83" fmla="*/ 4622 w 9615"/>
              <a:gd name="connsiteY83" fmla="*/ 5689 h 10000"/>
              <a:gd name="connsiteX84" fmla="*/ 4495 w 9615"/>
              <a:gd name="connsiteY84" fmla="*/ 6248 h 10000"/>
              <a:gd name="connsiteX85" fmla="*/ 4495 w 9615"/>
              <a:gd name="connsiteY85" fmla="*/ 6667 h 10000"/>
              <a:gd name="connsiteX86" fmla="*/ 4495 w 9615"/>
              <a:gd name="connsiteY86" fmla="*/ 6946 h 10000"/>
              <a:gd name="connsiteX87" fmla="*/ 4495 w 9615"/>
              <a:gd name="connsiteY87" fmla="*/ 7365 h 10000"/>
              <a:gd name="connsiteX88" fmla="*/ 4622 w 9615"/>
              <a:gd name="connsiteY88" fmla="*/ 7644 h 10000"/>
              <a:gd name="connsiteX89" fmla="*/ 4622 w 9615"/>
              <a:gd name="connsiteY89" fmla="*/ 7784 h 10000"/>
              <a:gd name="connsiteX90" fmla="*/ 4752 w 9615"/>
              <a:gd name="connsiteY90" fmla="*/ 8063 h 10000"/>
              <a:gd name="connsiteX91" fmla="*/ 4881 w 9615"/>
              <a:gd name="connsiteY91" fmla="*/ 8202 h 10000"/>
              <a:gd name="connsiteX92" fmla="*/ 5008 w 9615"/>
              <a:gd name="connsiteY92" fmla="*/ 8342 h 10000"/>
              <a:gd name="connsiteX93" fmla="*/ 5508 w 9615"/>
              <a:gd name="connsiteY93" fmla="*/ 8604 h 10000"/>
              <a:gd name="connsiteX94" fmla="*/ 5767 w 9615"/>
              <a:gd name="connsiteY94" fmla="*/ 8743 h 10000"/>
              <a:gd name="connsiteX95" fmla="*/ 6023 w 9615"/>
              <a:gd name="connsiteY95" fmla="*/ 8743 h 10000"/>
              <a:gd name="connsiteX96" fmla="*/ 6282 w 9615"/>
              <a:gd name="connsiteY96" fmla="*/ 8883 h 10000"/>
              <a:gd name="connsiteX97" fmla="*/ 6668 w 9615"/>
              <a:gd name="connsiteY97" fmla="*/ 8883 h 10000"/>
              <a:gd name="connsiteX98" fmla="*/ 6925 w 9615"/>
              <a:gd name="connsiteY98" fmla="*/ 8743 h 10000"/>
              <a:gd name="connsiteX99" fmla="*/ 7311 w 9615"/>
              <a:gd name="connsiteY99" fmla="*/ 8743 h 10000"/>
              <a:gd name="connsiteX100" fmla="*/ 7699 w 9615"/>
              <a:gd name="connsiteY100" fmla="*/ 8604 h 10000"/>
              <a:gd name="connsiteX101" fmla="*/ 7956 w 9615"/>
              <a:gd name="connsiteY101" fmla="*/ 8604 h 10000"/>
              <a:gd name="connsiteX102" fmla="*/ 8214 w 9615"/>
              <a:gd name="connsiteY102" fmla="*/ 8342 h 10000"/>
              <a:gd name="connsiteX103" fmla="*/ 8327 w 9615"/>
              <a:gd name="connsiteY103" fmla="*/ 8202 h 10000"/>
              <a:gd name="connsiteX104" fmla="*/ 8455 w 9615"/>
              <a:gd name="connsiteY104" fmla="*/ 7923 h 10000"/>
              <a:gd name="connsiteX105" fmla="*/ 8584 w 9615"/>
              <a:gd name="connsiteY105" fmla="*/ 7644 h 10000"/>
              <a:gd name="connsiteX106" fmla="*/ 8713 w 9615"/>
              <a:gd name="connsiteY106" fmla="*/ 7086 h 10000"/>
              <a:gd name="connsiteX107" fmla="*/ 8713 w 9615"/>
              <a:gd name="connsiteY107" fmla="*/ 6527 h 10000"/>
              <a:gd name="connsiteX108" fmla="*/ 8841 w 9615"/>
              <a:gd name="connsiteY108" fmla="*/ 6248 h 10000"/>
              <a:gd name="connsiteX109" fmla="*/ 8841 w 9615"/>
              <a:gd name="connsiteY109" fmla="*/ 5969 h 10000"/>
              <a:gd name="connsiteX110" fmla="*/ 8841 w 9615"/>
              <a:gd name="connsiteY110" fmla="*/ 5829 h 10000"/>
              <a:gd name="connsiteX111" fmla="*/ 8971 w 9615"/>
              <a:gd name="connsiteY111" fmla="*/ 5689 h 10000"/>
              <a:gd name="connsiteX112" fmla="*/ 8971 w 9615"/>
              <a:gd name="connsiteY112" fmla="*/ 5550 h 10000"/>
              <a:gd name="connsiteX113" fmla="*/ 8971 w 9615"/>
              <a:gd name="connsiteY113" fmla="*/ 5410 h 10000"/>
              <a:gd name="connsiteX114" fmla="*/ 8971 w 9615"/>
              <a:gd name="connsiteY114" fmla="*/ 5410 h 10000"/>
              <a:gd name="connsiteX115" fmla="*/ 9100 w 9615"/>
              <a:gd name="connsiteY115" fmla="*/ 5410 h 10000"/>
              <a:gd name="connsiteX116" fmla="*/ 9100 w 9615"/>
              <a:gd name="connsiteY116" fmla="*/ 5410 h 10000"/>
              <a:gd name="connsiteX117" fmla="*/ 9100 w 9615"/>
              <a:gd name="connsiteY117" fmla="*/ 5550 h 10000"/>
              <a:gd name="connsiteX118" fmla="*/ 9229 w 9615"/>
              <a:gd name="connsiteY118" fmla="*/ 5689 h 10000"/>
              <a:gd name="connsiteX119" fmla="*/ 9229 w 9615"/>
              <a:gd name="connsiteY119" fmla="*/ 5829 h 10000"/>
              <a:gd name="connsiteX120" fmla="*/ 9229 w 9615"/>
              <a:gd name="connsiteY120" fmla="*/ 6108 h 10000"/>
              <a:gd name="connsiteX121" fmla="*/ 9229 w 9615"/>
              <a:gd name="connsiteY121" fmla="*/ 6387 h 10000"/>
              <a:gd name="connsiteX122" fmla="*/ 9229 w 9615"/>
              <a:gd name="connsiteY122" fmla="*/ 6667 h 10000"/>
              <a:gd name="connsiteX123" fmla="*/ 9356 w 9615"/>
              <a:gd name="connsiteY123" fmla="*/ 7225 h 10000"/>
              <a:gd name="connsiteX124" fmla="*/ 9356 w 9615"/>
              <a:gd name="connsiteY124" fmla="*/ 7644 h 10000"/>
              <a:gd name="connsiteX125" fmla="*/ 9487 w 9615"/>
              <a:gd name="connsiteY125" fmla="*/ 8063 h 10000"/>
              <a:gd name="connsiteX126" fmla="*/ 9615 w 9615"/>
              <a:gd name="connsiteY126" fmla="*/ 8342 h 10000"/>
              <a:gd name="connsiteX127" fmla="*/ 9615 w 9615"/>
              <a:gd name="connsiteY127" fmla="*/ 8604 h 10000"/>
              <a:gd name="connsiteX128" fmla="*/ 9615 w 9615"/>
              <a:gd name="connsiteY128" fmla="*/ 8743 h 10000"/>
              <a:gd name="connsiteX129" fmla="*/ 9615 w 9615"/>
              <a:gd name="connsiteY129" fmla="*/ 8883 h 10000"/>
              <a:gd name="connsiteX130" fmla="*/ 9487 w 9615"/>
              <a:gd name="connsiteY130" fmla="*/ 8883 h 10000"/>
              <a:gd name="connsiteX131" fmla="*/ 9356 w 9615"/>
              <a:gd name="connsiteY131" fmla="*/ 9023 h 10000"/>
              <a:gd name="connsiteX132" fmla="*/ 9229 w 9615"/>
              <a:gd name="connsiteY132" fmla="*/ 9162 h 10000"/>
              <a:gd name="connsiteX133" fmla="*/ 9100 w 9615"/>
              <a:gd name="connsiteY133" fmla="*/ 9302 h 10000"/>
              <a:gd name="connsiteX134" fmla="*/ 8841 w 9615"/>
              <a:gd name="connsiteY134" fmla="*/ 9442 h 10000"/>
              <a:gd name="connsiteX135" fmla="*/ 8327 w 9615"/>
              <a:gd name="connsiteY135" fmla="*/ 9721 h 10000"/>
              <a:gd name="connsiteX136" fmla="*/ 7828 w 9615"/>
              <a:gd name="connsiteY136" fmla="*/ 9860 h 10000"/>
              <a:gd name="connsiteX137" fmla="*/ 7441 w 9615"/>
              <a:gd name="connsiteY137" fmla="*/ 9860 h 10000"/>
              <a:gd name="connsiteX138" fmla="*/ 6925 w 9615"/>
              <a:gd name="connsiteY138" fmla="*/ 10000 h 10000"/>
              <a:gd name="connsiteX139" fmla="*/ 6925 w 9615"/>
              <a:gd name="connsiteY139" fmla="*/ 10000 h 10000"/>
              <a:gd name="connsiteX0" fmla="*/ 6978 w 9776"/>
              <a:gd name="connsiteY0" fmla="*/ 10000 h 10000"/>
              <a:gd name="connsiteX1" fmla="*/ 6578 w 9776"/>
              <a:gd name="connsiteY1" fmla="*/ 10000 h 10000"/>
              <a:gd name="connsiteX2" fmla="*/ 6175 w 9776"/>
              <a:gd name="connsiteY2" fmla="*/ 10000 h 10000"/>
              <a:gd name="connsiteX3" fmla="*/ 5774 w 9776"/>
              <a:gd name="connsiteY3" fmla="*/ 9860 h 10000"/>
              <a:gd name="connsiteX4" fmla="*/ 5371 w 9776"/>
              <a:gd name="connsiteY4" fmla="*/ 9721 h 10000"/>
              <a:gd name="connsiteX5" fmla="*/ 4985 w 9776"/>
              <a:gd name="connsiteY5" fmla="*/ 9581 h 10000"/>
              <a:gd name="connsiteX6" fmla="*/ 4718 w 9776"/>
              <a:gd name="connsiteY6" fmla="*/ 9302 h 10000"/>
              <a:gd name="connsiteX7" fmla="*/ 4451 w 9776"/>
              <a:gd name="connsiteY7" fmla="*/ 9162 h 10000"/>
              <a:gd name="connsiteX8" fmla="*/ 4316 w 9776"/>
              <a:gd name="connsiteY8" fmla="*/ 8743 h 10000"/>
              <a:gd name="connsiteX9" fmla="*/ 4047 w 9776"/>
              <a:gd name="connsiteY9" fmla="*/ 8464 h 10000"/>
              <a:gd name="connsiteX10" fmla="*/ 3913 w 9776"/>
              <a:gd name="connsiteY10" fmla="*/ 8063 h 10000"/>
              <a:gd name="connsiteX11" fmla="*/ 3913 w 9776"/>
              <a:gd name="connsiteY11" fmla="*/ 7644 h 10000"/>
              <a:gd name="connsiteX12" fmla="*/ 3780 w 9776"/>
              <a:gd name="connsiteY12" fmla="*/ 7225 h 10000"/>
              <a:gd name="connsiteX13" fmla="*/ 3780 w 9776"/>
              <a:gd name="connsiteY13" fmla="*/ 6806 h 10000"/>
              <a:gd name="connsiteX14" fmla="*/ 3780 w 9776"/>
              <a:gd name="connsiteY14" fmla="*/ 6387 h 10000"/>
              <a:gd name="connsiteX15" fmla="*/ 3913 w 9776"/>
              <a:gd name="connsiteY15" fmla="*/ 5689 h 10000"/>
              <a:gd name="connsiteX16" fmla="*/ 3913 w 9776"/>
              <a:gd name="connsiteY16" fmla="*/ 5550 h 10000"/>
              <a:gd name="connsiteX17" fmla="*/ 3913 w 9776"/>
              <a:gd name="connsiteY17" fmla="*/ 5271 h 10000"/>
              <a:gd name="connsiteX18" fmla="*/ 4047 w 9776"/>
              <a:gd name="connsiteY18" fmla="*/ 5009 h 10000"/>
              <a:gd name="connsiteX19" fmla="*/ 4047 w 9776"/>
              <a:gd name="connsiteY19" fmla="*/ 4729 h 10000"/>
              <a:gd name="connsiteX20" fmla="*/ 4047 w 9776"/>
              <a:gd name="connsiteY20" fmla="*/ 4450 h 10000"/>
              <a:gd name="connsiteX21" fmla="*/ 4183 w 9776"/>
              <a:gd name="connsiteY21" fmla="*/ 4031 h 10000"/>
              <a:gd name="connsiteX22" fmla="*/ 4183 w 9776"/>
              <a:gd name="connsiteY22" fmla="*/ 3613 h 10000"/>
              <a:gd name="connsiteX23" fmla="*/ 4316 w 9776"/>
              <a:gd name="connsiteY23" fmla="*/ 3194 h 10000"/>
              <a:gd name="connsiteX24" fmla="*/ 4316 w 9776"/>
              <a:gd name="connsiteY24" fmla="*/ 2775 h 10000"/>
              <a:gd name="connsiteX25" fmla="*/ 4316 w 9776"/>
              <a:gd name="connsiteY25" fmla="*/ 2356 h 10000"/>
              <a:gd name="connsiteX26" fmla="*/ 4451 w 9776"/>
              <a:gd name="connsiteY26" fmla="*/ 2077 h 10000"/>
              <a:gd name="connsiteX27" fmla="*/ 4451 w 9776"/>
              <a:gd name="connsiteY27" fmla="*/ 1798 h 10000"/>
              <a:gd name="connsiteX28" fmla="*/ 4451 w 9776"/>
              <a:gd name="connsiteY28" fmla="*/ 1536 h 10000"/>
              <a:gd name="connsiteX29" fmla="*/ 4451 w 9776"/>
              <a:gd name="connsiteY29" fmla="*/ 1396 h 10000"/>
              <a:gd name="connsiteX30" fmla="*/ 4451 w 9776"/>
              <a:gd name="connsiteY30" fmla="*/ 1257 h 10000"/>
              <a:gd name="connsiteX31" fmla="*/ 4451 w 9776"/>
              <a:gd name="connsiteY31" fmla="*/ 1257 h 10000"/>
              <a:gd name="connsiteX32" fmla="*/ 4451 w 9776"/>
              <a:gd name="connsiteY32" fmla="*/ 1257 h 10000"/>
              <a:gd name="connsiteX33" fmla="*/ 4316 w 9776"/>
              <a:gd name="connsiteY33" fmla="*/ 1257 h 10000"/>
              <a:gd name="connsiteX34" fmla="*/ 4183 w 9776"/>
              <a:gd name="connsiteY34" fmla="*/ 1257 h 10000"/>
              <a:gd name="connsiteX35" fmla="*/ 4047 w 9776"/>
              <a:gd name="connsiteY35" fmla="*/ 1396 h 10000"/>
              <a:gd name="connsiteX36" fmla="*/ 3913 w 9776"/>
              <a:gd name="connsiteY36" fmla="*/ 1396 h 10000"/>
              <a:gd name="connsiteX37" fmla="*/ 3646 w 9776"/>
              <a:gd name="connsiteY37" fmla="*/ 1536 h 10000"/>
              <a:gd name="connsiteX38" fmla="*/ 3378 w 9776"/>
              <a:gd name="connsiteY38" fmla="*/ 1536 h 10000"/>
              <a:gd name="connsiteX39" fmla="*/ 3109 w 9776"/>
              <a:gd name="connsiteY39" fmla="*/ 1675 h 10000"/>
              <a:gd name="connsiteX40" fmla="*/ 1786 w 9776"/>
              <a:gd name="connsiteY40" fmla="*/ 2216 h 10000"/>
              <a:gd name="connsiteX41" fmla="*/ 447 w 9776"/>
              <a:gd name="connsiteY41" fmla="*/ 2775 h 10000"/>
              <a:gd name="connsiteX42" fmla="*/ 44 w 9776"/>
              <a:gd name="connsiteY42" fmla="*/ 2914 h 10000"/>
              <a:gd name="connsiteX43" fmla="*/ 180 w 9776"/>
              <a:gd name="connsiteY43" fmla="*/ 2077 h 10000"/>
              <a:gd name="connsiteX44" fmla="*/ 714 w 9776"/>
              <a:gd name="connsiteY44" fmla="*/ 1937 h 10000"/>
              <a:gd name="connsiteX45" fmla="*/ 1251 w 9776"/>
              <a:gd name="connsiteY45" fmla="*/ 1675 h 10000"/>
              <a:gd name="connsiteX46" fmla="*/ 1652 w 9776"/>
              <a:gd name="connsiteY46" fmla="*/ 1536 h 10000"/>
              <a:gd name="connsiteX47" fmla="*/ 2038 w 9776"/>
              <a:gd name="connsiteY47" fmla="*/ 1396 h 10000"/>
              <a:gd name="connsiteX48" fmla="*/ 2440 w 9776"/>
              <a:gd name="connsiteY48" fmla="*/ 1257 h 10000"/>
              <a:gd name="connsiteX49" fmla="*/ 2707 w 9776"/>
              <a:gd name="connsiteY49" fmla="*/ 1117 h 10000"/>
              <a:gd name="connsiteX50" fmla="*/ 2976 w 9776"/>
              <a:gd name="connsiteY50" fmla="*/ 1117 h 10000"/>
              <a:gd name="connsiteX51" fmla="*/ 3245 w 9776"/>
              <a:gd name="connsiteY51" fmla="*/ 977 h 10000"/>
              <a:gd name="connsiteX52" fmla="*/ 3512 w 9776"/>
              <a:gd name="connsiteY52" fmla="*/ 838 h 10000"/>
              <a:gd name="connsiteX53" fmla="*/ 3913 w 9776"/>
              <a:gd name="connsiteY53" fmla="*/ 698 h 10000"/>
              <a:gd name="connsiteX54" fmla="*/ 4183 w 9776"/>
              <a:gd name="connsiteY54" fmla="*/ 558 h 10000"/>
              <a:gd name="connsiteX55" fmla="*/ 4451 w 9776"/>
              <a:gd name="connsiteY55" fmla="*/ 419 h 10000"/>
              <a:gd name="connsiteX56" fmla="*/ 4583 w 9776"/>
              <a:gd name="connsiteY56" fmla="*/ 279 h 10000"/>
              <a:gd name="connsiteX57" fmla="*/ 4718 w 9776"/>
              <a:gd name="connsiteY57" fmla="*/ 140 h 10000"/>
              <a:gd name="connsiteX58" fmla="*/ 4718 w 9776"/>
              <a:gd name="connsiteY58" fmla="*/ 0 h 10000"/>
              <a:gd name="connsiteX59" fmla="*/ 4852 w 9776"/>
              <a:gd name="connsiteY59" fmla="*/ 0 h 10000"/>
              <a:gd name="connsiteX60" fmla="*/ 4985 w 9776"/>
              <a:gd name="connsiteY60" fmla="*/ 0 h 10000"/>
              <a:gd name="connsiteX61" fmla="*/ 5120 w 9776"/>
              <a:gd name="connsiteY61" fmla="*/ 0 h 10000"/>
              <a:gd name="connsiteX62" fmla="*/ 5237 w 9776"/>
              <a:gd name="connsiteY62" fmla="*/ 140 h 10000"/>
              <a:gd name="connsiteX63" fmla="*/ 5371 w 9776"/>
              <a:gd name="connsiteY63" fmla="*/ 140 h 10000"/>
              <a:gd name="connsiteX64" fmla="*/ 5505 w 9776"/>
              <a:gd name="connsiteY64" fmla="*/ 419 h 10000"/>
              <a:gd name="connsiteX65" fmla="*/ 5638 w 9776"/>
              <a:gd name="connsiteY65" fmla="*/ 558 h 10000"/>
              <a:gd name="connsiteX66" fmla="*/ 5774 w 9776"/>
              <a:gd name="connsiteY66" fmla="*/ 698 h 10000"/>
              <a:gd name="connsiteX67" fmla="*/ 5907 w 9776"/>
              <a:gd name="connsiteY67" fmla="*/ 838 h 10000"/>
              <a:gd name="connsiteX68" fmla="*/ 5907 w 9776"/>
              <a:gd name="connsiteY68" fmla="*/ 977 h 10000"/>
              <a:gd name="connsiteX69" fmla="*/ 5907 w 9776"/>
              <a:gd name="connsiteY69" fmla="*/ 1117 h 10000"/>
              <a:gd name="connsiteX70" fmla="*/ 5774 w 9776"/>
              <a:gd name="connsiteY70" fmla="*/ 1117 h 10000"/>
              <a:gd name="connsiteX71" fmla="*/ 5638 w 9776"/>
              <a:gd name="connsiteY71" fmla="*/ 1257 h 10000"/>
              <a:gd name="connsiteX72" fmla="*/ 5638 w 9776"/>
              <a:gd name="connsiteY72" fmla="*/ 1396 h 10000"/>
              <a:gd name="connsiteX73" fmla="*/ 5505 w 9776"/>
              <a:gd name="connsiteY73" fmla="*/ 1536 h 10000"/>
              <a:gd name="connsiteX74" fmla="*/ 5371 w 9776"/>
              <a:gd name="connsiteY74" fmla="*/ 1798 h 10000"/>
              <a:gd name="connsiteX75" fmla="*/ 5237 w 9776"/>
              <a:gd name="connsiteY75" fmla="*/ 2216 h 10000"/>
              <a:gd name="connsiteX76" fmla="*/ 5120 w 9776"/>
              <a:gd name="connsiteY76" fmla="*/ 2635 h 10000"/>
              <a:gd name="connsiteX77" fmla="*/ 4985 w 9776"/>
              <a:gd name="connsiteY77" fmla="*/ 3054 h 10000"/>
              <a:gd name="connsiteX78" fmla="*/ 4852 w 9776"/>
              <a:gd name="connsiteY78" fmla="*/ 3613 h 10000"/>
              <a:gd name="connsiteX79" fmla="*/ 4718 w 9776"/>
              <a:gd name="connsiteY79" fmla="*/ 4171 h 10000"/>
              <a:gd name="connsiteX80" fmla="*/ 4583 w 9776"/>
              <a:gd name="connsiteY80" fmla="*/ 4729 h 10000"/>
              <a:gd name="connsiteX81" fmla="*/ 4583 w 9776"/>
              <a:gd name="connsiteY81" fmla="*/ 5271 h 10000"/>
              <a:gd name="connsiteX82" fmla="*/ 4583 w 9776"/>
              <a:gd name="connsiteY82" fmla="*/ 5689 h 10000"/>
              <a:gd name="connsiteX83" fmla="*/ 4451 w 9776"/>
              <a:gd name="connsiteY83" fmla="*/ 6248 h 10000"/>
              <a:gd name="connsiteX84" fmla="*/ 4451 w 9776"/>
              <a:gd name="connsiteY84" fmla="*/ 6667 h 10000"/>
              <a:gd name="connsiteX85" fmla="*/ 4451 w 9776"/>
              <a:gd name="connsiteY85" fmla="*/ 6946 h 10000"/>
              <a:gd name="connsiteX86" fmla="*/ 4451 w 9776"/>
              <a:gd name="connsiteY86" fmla="*/ 7365 h 10000"/>
              <a:gd name="connsiteX87" fmla="*/ 4583 w 9776"/>
              <a:gd name="connsiteY87" fmla="*/ 7644 h 10000"/>
              <a:gd name="connsiteX88" fmla="*/ 4583 w 9776"/>
              <a:gd name="connsiteY88" fmla="*/ 7784 h 10000"/>
              <a:gd name="connsiteX89" fmla="*/ 4718 w 9776"/>
              <a:gd name="connsiteY89" fmla="*/ 8063 h 10000"/>
              <a:gd name="connsiteX90" fmla="*/ 4852 w 9776"/>
              <a:gd name="connsiteY90" fmla="*/ 8202 h 10000"/>
              <a:gd name="connsiteX91" fmla="*/ 4985 w 9776"/>
              <a:gd name="connsiteY91" fmla="*/ 8342 h 10000"/>
              <a:gd name="connsiteX92" fmla="*/ 5505 w 9776"/>
              <a:gd name="connsiteY92" fmla="*/ 8604 h 10000"/>
              <a:gd name="connsiteX93" fmla="*/ 5774 w 9776"/>
              <a:gd name="connsiteY93" fmla="*/ 8743 h 10000"/>
              <a:gd name="connsiteX94" fmla="*/ 6040 w 9776"/>
              <a:gd name="connsiteY94" fmla="*/ 8743 h 10000"/>
              <a:gd name="connsiteX95" fmla="*/ 6310 w 9776"/>
              <a:gd name="connsiteY95" fmla="*/ 8883 h 10000"/>
              <a:gd name="connsiteX96" fmla="*/ 6711 w 9776"/>
              <a:gd name="connsiteY96" fmla="*/ 8883 h 10000"/>
              <a:gd name="connsiteX97" fmla="*/ 6978 w 9776"/>
              <a:gd name="connsiteY97" fmla="*/ 8743 h 10000"/>
              <a:gd name="connsiteX98" fmla="*/ 7380 w 9776"/>
              <a:gd name="connsiteY98" fmla="*/ 8743 h 10000"/>
              <a:gd name="connsiteX99" fmla="*/ 7783 w 9776"/>
              <a:gd name="connsiteY99" fmla="*/ 8604 h 10000"/>
              <a:gd name="connsiteX100" fmla="*/ 8051 w 9776"/>
              <a:gd name="connsiteY100" fmla="*/ 8604 h 10000"/>
              <a:gd name="connsiteX101" fmla="*/ 8319 w 9776"/>
              <a:gd name="connsiteY101" fmla="*/ 8342 h 10000"/>
              <a:gd name="connsiteX102" fmla="*/ 8436 w 9776"/>
              <a:gd name="connsiteY102" fmla="*/ 8202 h 10000"/>
              <a:gd name="connsiteX103" fmla="*/ 8570 w 9776"/>
              <a:gd name="connsiteY103" fmla="*/ 7923 h 10000"/>
              <a:gd name="connsiteX104" fmla="*/ 8704 w 9776"/>
              <a:gd name="connsiteY104" fmla="*/ 7644 h 10000"/>
              <a:gd name="connsiteX105" fmla="*/ 8838 w 9776"/>
              <a:gd name="connsiteY105" fmla="*/ 7086 h 10000"/>
              <a:gd name="connsiteX106" fmla="*/ 8838 w 9776"/>
              <a:gd name="connsiteY106" fmla="*/ 6527 h 10000"/>
              <a:gd name="connsiteX107" fmla="*/ 8971 w 9776"/>
              <a:gd name="connsiteY107" fmla="*/ 6248 h 10000"/>
              <a:gd name="connsiteX108" fmla="*/ 8971 w 9776"/>
              <a:gd name="connsiteY108" fmla="*/ 5969 h 10000"/>
              <a:gd name="connsiteX109" fmla="*/ 8971 w 9776"/>
              <a:gd name="connsiteY109" fmla="*/ 5829 h 10000"/>
              <a:gd name="connsiteX110" fmla="*/ 9106 w 9776"/>
              <a:gd name="connsiteY110" fmla="*/ 5689 h 10000"/>
              <a:gd name="connsiteX111" fmla="*/ 9106 w 9776"/>
              <a:gd name="connsiteY111" fmla="*/ 5550 h 10000"/>
              <a:gd name="connsiteX112" fmla="*/ 9106 w 9776"/>
              <a:gd name="connsiteY112" fmla="*/ 5410 h 10000"/>
              <a:gd name="connsiteX113" fmla="*/ 9106 w 9776"/>
              <a:gd name="connsiteY113" fmla="*/ 5410 h 10000"/>
              <a:gd name="connsiteX114" fmla="*/ 9240 w 9776"/>
              <a:gd name="connsiteY114" fmla="*/ 5410 h 10000"/>
              <a:gd name="connsiteX115" fmla="*/ 9240 w 9776"/>
              <a:gd name="connsiteY115" fmla="*/ 5410 h 10000"/>
              <a:gd name="connsiteX116" fmla="*/ 9240 w 9776"/>
              <a:gd name="connsiteY116" fmla="*/ 5550 h 10000"/>
              <a:gd name="connsiteX117" fmla="*/ 9375 w 9776"/>
              <a:gd name="connsiteY117" fmla="*/ 5689 h 10000"/>
              <a:gd name="connsiteX118" fmla="*/ 9375 w 9776"/>
              <a:gd name="connsiteY118" fmla="*/ 5829 h 10000"/>
              <a:gd name="connsiteX119" fmla="*/ 9375 w 9776"/>
              <a:gd name="connsiteY119" fmla="*/ 6108 h 10000"/>
              <a:gd name="connsiteX120" fmla="*/ 9375 w 9776"/>
              <a:gd name="connsiteY120" fmla="*/ 6387 h 10000"/>
              <a:gd name="connsiteX121" fmla="*/ 9375 w 9776"/>
              <a:gd name="connsiteY121" fmla="*/ 6667 h 10000"/>
              <a:gd name="connsiteX122" fmla="*/ 9507 w 9776"/>
              <a:gd name="connsiteY122" fmla="*/ 7225 h 10000"/>
              <a:gd name="connsiteX123" fmla="*/ 9507 w 9776"/>
              <a:gd name="connsiteY123" fmla="*/ 7644 h 10000"/>
              <a:gd name="connsiteX124" fmla="*/ 9643 w 9776"/>
              <a:gd name="connsiteY124" fmla="*/ 8063 h 10000"/>
              <a:gd name="connsiteX125" fmla="*/ 9776 w 9776"/>
              <a:gd name="connsiteY125" fmla="*/ 8342 h 10000"/>
              <a:gd name="connsiteX126" fmla="*/ 9776 w 9776"/>
              <a:gd name="connsiteY126" fmla="*/ 8604 h 10000"/>
              <a:gd name="connsiteX127" fmla="*/ 9776 w 9776"/>
              <a:gd name="connsiteY127" fmla="*/ 8743 h 10000"/>
              <a:gd name="connsiteX128" fmla="*/ 9776 w 9776"/>
              <a:gd name="connsiteY128" fmla="*/ 8883 h 10000"/>
              <a:gd name="connsiteX129" fmla="*/ 9643 w 9776"/>
              <a:gd name="connsiteY129" fmla="*/ 8883 h 10000"/>
              <a:gd name="connsiteX130" fmla="*/ 9507 w 9776"/>
              <a:gd name="connsiteY130" fmla="*/ 9023 h 10000"/>
              <a:gd name="connsiteX131" fmla="*/ 9375 w 9776"/>
              <a:gd name="connsiteY131" fmla="*/ 9162 h 10000"/>
              <a:gd name="connsiteX132" fmla="*/ 9240 w 9776"/>
              <a:gd name="connsiteY132" fmla="*/ 9302 h 10000"/>
              <a:gd name="connsiteX133" fmla="*/ 8971 w 9776"/>
              <a:gd name="connsiteY133" fmla="*/ 9442 h 10000"/>
              <a:gd name="connsiteX134" fmla="*/ 8436 w 9776"/>
              <a:gd name="connsiteY134" fmla="*/ 9721 h 10000"/>
              <a:gd name="connsiteX135" fmla="*/ 7917 w 9776"/>
              <a:gd name="connsiteY135" fmla="*/ 9860 h 10000"/>
              <a:gd name="connsiteX136" fmla="*/ 7515 w 9776"/>
              <a:gd name="connsiteY136" fmla="*/ 9860 h 10000"/>
              <a:gd name="connsiteX137" fmla="*/ 6978 w 9776"/>
              <a:gd name="connsiteY137" fmla="*/ 10000 h 10000"/>
              <a:gd name="connsiteX138" fmla="*/ 6978 w 9776"/>
              <a:gd name="connsiteY138" fmla="*/ 10000 h 10000"/>
              <a:gd name="connsiteX0" fmla="*/ 7093 w 9955"/>
              <a:gd name="connsiteY0" fmla="*/ 10000 h 10000"/>
              <a:gd name="connsiteX1" fmla="*/ 6684 w 9955"/>
              <a:gd name="connsiteY1" fmla="*/ 10000 h 10000"/>
              <a:gd name="connsiteX2" fmla="*/ 6271 w 9955"/>
              <a:gd name="connsiteY2" fmla="*/ 10000 h 10000"/>
              <a:gd name="connsiteX3" fmla="*/ 5861 w 9955"/>
              <a:gd name="connsiteY3" fmla="*/ 9860 h 10000"/>
              <a:gd name="connsiteX4" fmla="*/ 5449 w 9955"/>
              <a:gd name="connsiteY4" fmla="*/ 9721 h 10000"/>
              <a:gd name="connsiteX5" fmla="*/ 5054 w 9955"/>
              <a:gd name="connsiteY5" fmla="*/ 9581 h 10000"/>
              <a:gd name="connsiteX6" fmla="*/ 4781 w 9955"/>
              <a:gd name="connsiteY6" fmla="*/ 9302 h 10000"/>
              <a:gd name="connsiteX7" fmla="*/ 4508 w 9955"/>
              <a:gd name="connsiteY7" fmla="*/ 9162 h 10000"/>
              <a:gd name="connsiteX8" fmla="*/ 4370 w 9955"/>
              <a:gd name="connsiteY8" fmla="*/ 8743 h 10000"/>
              <a:gd name="connsiteX9" fmla="*/ 4095 w 9955"/>
              <a:gd name="connsiteY9" fmla="*/ 8464 h 10000"/>
              <a:gd name="connsiteX10" fmla="*/ 3958 w 9955"/>
              <a:gd name="connsiteY10" fmla="*/ 8063 h 10000"/>
              <a:gd name="connsiteX11" fmla="*/ 3958 w 9955"/>
              <a:gd name="connsiteY11" fmla="*/ 7644 h 10000"/>
              <a:gd name="connsiteX12" fmla="*/ 3822 w 9955"/>
              <a:gd name="connsiteY12" fmla="*/ 7225 h 10000"/>
              <a:gd name="connsiteX13" fmla="*/ 3822 w 9955"/>
              <a:gd name="connsiteY13" fmla="*/ 6806 h 10000"/>
              <a:gd name="connsiteX14" fmla="*/ 3822 w 9955"/>
              <a:gd name="connsiteY14" fmla="*/ 6387 h 10000"/>
              <a:gd name="connsiteX15" fmla="*/ 3958 w 9955"/>
              <a:gd name="connsiteY15" fmla="*/ 5689 h 10000"/>
              <a:gd name="connsiteX16" fmla="*/ 3958 w 9955"/>
              <a:gd name="connsiteY16" fmla="*/ 5550 h 10000"/>
              <a:gd name="connsiteX17" fmla="*/ 3958 w 9955"/>
              <a:gd name="connsiteY17" fmla="*/ 5271 h 10000"/>
              <a:gd name="connsiteX18" fmla="*/ 4095 w 9955"/>
              <a:gd name="connsiteY18" fmla="*/ 5009 h 10000"/>
              <a:gd name="connsiteX19" fmla="*/ 4095 w 9955"/>
              <a:gd name="connsiteY19" fmla="*/ 4729 h 10000"/>
              <a:gd name="connsiteX20" fmla="*/ 4095 w 9955"/>
              <a:gd name="connsiteY20" fmla="*/ 4450 h 10000"/>
              <a:gd name="connsiteX21" fmla="*/ 4234 w 9955"/>
              <a:gd name="connsiteY21" fmla="*/ 4031 h 10000"/>
              <a:gd name="connsiteX22" fmla="*/ 4234 w 9955"/>
              <a:gd name="connsiteY22" fmla="*/ 3613 h 10000"/>
              <a:gd name="connsiteX23" fmla="*/ 4370 w 9955"/>
              <a:gd name="connsiteY23" fmla="*/ 3194 h 10000"/>
              <a:gd name="connsiteX24" fmla="*/ 4370 w 9955"/>
              <a:gd name="connsiteY24" fmla="*/ 2775 h 10000"/>
              <a:gd name="connsiteX25" fmla="*/ 4370 w 9955"/>
              <a:gd name="connsiteY25" fmla="*/ 2356 h 10000"/>
              <a:gd name="connsiteX26" fmla="*/ 4508 w 9955"/>
              <a:gd name="connsiteY26" fmla="*/ 2077 h 10000"/>
              <a:gd name="connsiteX27" fmla="*/ 4508 w 9955"/>
              <a:gd name="connsiteY27" fmla="*/ 1798 h 10000"/>
              <a:gd name="connsiteX28" fmla="*/ 4508 w 9955"/>
              <a:gd name="connsiteY28" fmla="*/ 1536 h 10000"/>
              <a:gd name="connsiteX29" fmla="*/ 4508 w 9955"/>
              <a:gd name="connsiteY29" fmla="*/ 1396 h 10000"/>
              <a:gd name="connsiteX30" fmla="*/ 4508 w 9955"/>
              <a:gd name="connsiteY30" fmla="*/ 1257 h 10000"/>
              <a:gd name="connsiteX31" fmla="*/ 4508 w 9955"/>
              <a:gd name="connsiteY31" fmla="*/ 1257 h 10000"/>
              <a:gd name="connsiteX32" fmla="*/ 4508 w 9955"/>
              <a:gd name="connsiteY32" fmla="*/ 1257 h 10000"/>
              <a:gd name="connsiteX33" fmla="*/ 4370 w 9955"/>
              <a:gd name="connsiteY33" fmla="*/ 1257 h 10000"/>
              <a:gd name="connsiteX34" fmla="*/ 4234 w 9955"/>
              <a:gd name="connsiteY34" fmla="*/ 1257 h 10000"/>
              <a:gd name="connsiteX35" fmla="*/ 4095 w 9955"/>
              <a:gd name="connsiteY35" fmla="*/ 1396 h 10000"/>
              <a:gd name="connsiteX36" fmla="*/ 3958 w 9955"/>
              <a:gd name="connsiteY36" fmla="*/ 1396 h 10000"/>
              <a:gd name="connsiteX37" fmla="*/ 3685 w 9955"/>
              <a:gd name="connsiteY37" fmla="*/ 1536 h 10000"/>
              <a:gd name="connsiteX38" fmla="*/ 3410 w 9955"/>
              <a:gd name="connsiteY38" fmla="*/ 1536 h 10000"/>
              <a:gd name="connsiteX39" fmla="*/ 3135 w 9955"/>
              <a:gd name="connsiteY39" fmla="*/ 1675 h 10000"/>
              <a:gd name="connsiteX40" fmla="*/ 1782 w 9955"/>
              <a:gd name="connsiteY40" fmla="*/ 2216 h 10000"/>
              <a:gd name="connsiteX41" fmla="*/ 412 w 9955"/>
              <a:gd name="connsiteY41" fmla="*/ 2775 h 10000"/>
              <a:gd name="connsiteX42" fmla="*/ 0 w 9955"/>
              <a:gd name="connsiteY42" fmla="*/ 2914 h 10000"/>
              <a:gd name="connsiteX43" fmla="*/ 685 w 9955"/>
              <a:gd name="connsiteY43" fmla="*/ 1937 h 10000"/>
              <a:gd name="connsiteX44" fmla="*/ 1235 w 9955"/>
              <a:gd name="connsiteY44" fmla="*/ 1675 h 10000"/>
              <a:gd name="connsiteX45" fmla="*/ 1645 w 9955"/>
              <a:gd name="connsiteY45" fmla="*/ 1536 h 10000"/>
              <a:gd name="connsiteX46" fmla="*/ 2040 w 9955"/>
              <a:gd name="connsiteY46" fmla="*/ 1396 h 10000"/>
              <a:gd name="connsiteX47" fmla="*/ 2451 w 9955"/>
              <a:gd name="connsiteY47" fmla="*/ 1257 h 10000"/>
              <a:gd name="connsiteX48" fmla="*/ 2724 w 9955"/>
              <a:gd name="connsiteY48" fmla="*/ 1117 h 10000"/>
              <a:gd name="connsiteX49" fmla="*/ 2999 w 9955"/>
              <a:gd name="connsiteY49" fmla="*/ 1117 h 10000"/>
              <a:gd name="connsiteX50" fmla="*/ 3274 w 9955"/>
              <a:gd name="connsiteY50" fmla="*/ 977 h 10000"/>
              <a:gd name="connsiteX51" fmla="*/ 3547 w 9955"/>
              <a:gd name="connsiteY51" fmla="*/ 838 h 10000"/>
              <a:gd name="connsiteX52" fmla="*/ 3958 w 9955"/>
              <a:gd name="connsiteY52" fmla="*/ 698 h 10000"/>
              <a:gd name="connsiteX53" fmla="*/ 4234 w 9955"/>
              <a:gd name="connsiteY53" fmla="*/ 558 h 10000"/>
              <a:gd name="connsiteX54" fmla="*/ 4508 w 9955"/>
              <a:gd name="connsiteY54" fmla="*/ 419 h 10000"/>
              <a:gd name="connsiteX55" fmla="*/ 4643 w 9955"/>
              <a:gd name="connsiteY55" fmla="*/ 279 h 10000"/>
              <a:gd name="connsiteX56" fmla="*/ 4781 w 9955"/>
              <a:gd name="connsiteY56" fmla="*/ 140 h 10000"/>
              <a:gd name="connsiteX57" fmla="*/ 4781 w 9955"/>
              <a:gd name="connsiteY57" fmla="*/ 0 h 10000"/>
              <a:gd name="connsiteX58" fmla="*/ 4918 w 9955"/>
              <a:gd name="connsiteY58" fmla="*/ 0 h 10000"/>
              <a:gd name="connsiteX59" fmla="*/ 5054 w 9955"/>
              <a:gd name="connsiteY59" fmla="*/ 0 h 10000"/>
              <a:gd name="connsiteX60" fmla="*/ 5192 w 9955"/>
              <a:gd name="connsiteY60" fmla="*/ 0 h 10000"/>
              <a:gd name="connsiteX61" fmla="*/ 5312 w 9955"/>
              <a:gd name="connsiteY61" fmla="*/ 140 h 10000"/>
              <a:gd name="connsiteX62" fmla="*/ 5449 w 9955"/>
              <a:gd name="connsiteY62" fmla="*/ 140 h 10000"/>
              <a:gd name="connsiteX63" fmla="*/ 5586 w 9955"/>
              <a:gd name="connsiteY63" fmla="*/ 419 h 10000"/>
              <a:gd name="connsiteX64" fmla="*/ 5722 w 9955"/>
              <a:gd name="connsiteY64" fmla="*/ 558 h 10000"/>
              <a:gd name="connsiteX65" fmla="*/ 5861 w 9955"/>
              <a:gd name="connsiteY65" fmla="*/ 698 h 10000"/>
              <a:gd name="connsiteX66" fmla="*/ 5997 w 9955"/>
              <a:gd name="connsiteY66" fmla="*/ 838 h 10000"/>
              <a:gd name="connsiteX67" fmla="*/ 5997 w 9955"/>
              <a:gd name="connsiteY67" fmla="*/ 977 h 10000"/>
              <a:gd name="connsiteX68" fmla="*/ 5997 w 9955"/>
              <a:gd name="connsiteY68" fmla="*/ 1117 h 10000"/>
              <a:gd name="connsiteX69" fmla="*/ 5861 w 9955"/>
              <a:gd name="connsiteY69" fmla="*/ 1117 h 10000"/>
              <a:gd name="connsiteX70" fmla="*/ 5722 w 9955"/>
              <a:gd name="connsiteY70" fmla="*/ 1257 h 10000"/>
              <a:gd name="connsiteX71" fmla="*/ 5722 w 9955"/>
              <a:gd name="connsiteY71" fmla="*/ 1396 h 10000"/>
              <a:gd name="connsiteX72" fmla="*/ 5586 w 9955"/>
              <a:gd name="connsiteY72" fmla="*/ 1536 h 10000"/>
              <a:gd name="connsiteX73" fmla="*/ 5449 w 9955"/>
              <a:gd name="connsiteY73" fmla="*/ 1798 h 10000"/>
              <a:gd name="connsiteX74" fmla="*/ 5312 w 9955"/>
              <a:gd name="connsiteY74" fmla="*/ 2216 h 10000"/>
              <a:gd name="connsiteX75" fmla="*/ 5192 w 9955"/>
              <a:gd name="connsiteY75" fmla="*/ 2635 h 10000"/>
              <a:gd name="connsiteX76" fmla="*/ 5054 w 9955"/>
              <a:gd name="connsiteY76" fmla="*/ 3054 h 10000"/>
              <a:gd name="connsiteX77" fmla="*/ 4918 w 9955"/>
              <a:gd name="connsiteY77" fmla="*/ 3613 h 10000"/>
              <a:gd name="connsiteX78" fmla="*/ 4781 w 9955"/>
              <a:gd name="connsiteY78" fmla="*/ 4171 h 10000"/>
              <a:gd name="connsiteX79" fmla="*/ 4643 w 9955"/>
              <a:gd name="connsiteY79" fmla="*/ 4729 h 10000"/>
              <a:gd name="connsiteX80" fmla="*/ 4643 w 9955"/>
              <a:gd name="connsiteY80" fmla="*/ 5271 h 10000"/>
              <a:gd name="connsiteX81" fmla="*/ 4643 w 9955"/>
              <a:gd name="connsiteY81" fmla="*/ 5689 h 10000"/>
              <a:gd name="connsiteX82" fmla="*/ 4508 w 9955"/>
              <a:gd name="connsiteY82" fmla="*/ 6248 h 10000"/>
              <a:gd name="connsiteX83" fmla="*/ 4508 w 9955"/>
              <a:gd name="connsiteY83" fmla="*/ 6667 h 10000"/>
              <a:gd name="connsiteX84" fmla="*/ 4508 w 9955"/>
              <a:gd name="connsiteY84" fmla="*/ 6946 h 10000"/>
              <a:gd name="connsiteX85" fmla="*/ 4508 w 9955"/>
              <a:gd name="connsiteY85" fmla="*/ 7365 h 10000"/>
              <a:gd name="connsiteX86" fmla="*/ 4643 w 9955"/>
              <a:gd name="connsiteY86" fmla="*/ 7644 h 10000"/>
              <a:gd name="connsiteX87" fmla="*/ 4643 w 9955"/>
              <a:gd name="connsiteY87" fmla="*/ 7784 h 10000"/>
              <a:gd name="connsiteX88" fmla="*/ 4781 w 9955"/>
              <a:gd name="connsiteY88" fmla="*/ 8063 h 10000"/>
              <a:gd name="connsiteX89" fmla="*/ 4918 w 9955"/>
              <a:gd name="connsiteY89" fmla="*/ 8202 h 10000"/>
              <a:gd name="connsiteX90" fmla="*/ 5054 w 9955"/>
              <a:gd name="connsiteY90" fmla="*/ 8342 h 10000"/>
              <a:gd name="connsiteX91" fmla="*/ 5586 w 9955"/>
              <a:gd name="connsiteY91" fmla="*/ 8604 h 10000"/>
              <a:gd name="connsiteX92" fmla="*/ 5861 w 9955"/>
              <a:gd name="connsiteY92" fmla="*/ 8743 h 10000"/>
              <a:gd name="connsiteX93" fmla="*/ 6133 w 9955"/>
              <a:gd name="connsiteY93" fmla="*/ 8743 h 10000"/>
              <a:gd name="connsiteX94" fmla="*/ 6410 w 9955"/>
              <a:gd name="connsiteY94" fmla="*/ 8883 h 10000"/>
              <a:gd name="connsiteX95" fmla="*/ 6820 w 9955"/>
              <a:gd name="connsiteY95" fmla="*/ 8883 h 10000"/>
              <a:gd name="connsiteX96" fmla="*/ 7093 w 9955"/>
              <a:gd name="connsiteY96" fmla="*/ 8743 h 10000"/>
              <a:gd name="connsiteX97" fmla="*/ 7504 w 9955"/>
              <a:gd name="connsiteY97" fmla="*/ 8743 h 10000"/>
              <a:gd name="connsiteX98" fmla="*/ 7916 w 9955"/>
              <a:gd name="connsiteY98" fmla="*/ 8604 h 10000"/>
              <a:gd name="connsiteX99" fmla="*/ 8190 w 9955"/>
              <a:gd name="connsiteY99" fmla="*/ 8604 h 10000"/>
              <a:gd name="connsiteX100" fmla="*/ 8465 w 9955"/>
              <a:gd name="connsiteY100" fmla="*/ 8342 h 10000"/>
              <a:gd name="connsiteX101" fmla="*/ 8584 w 9955"/>
              <a:gd name="connsiteY101" fmla="*/ 8202 h 10000"/>
              <a:gd name="connsiteX102" fmla="*/ 8721 w 9955"/>
              <a:gd name="connsiteY102" fmla="*/ 7923 h 10000"/>
              <a:gd name="connsiteX103" fmla="*/ 8858 w 9955"/>
              <a:gd name="connsiteY103" fmla="*/ 7644 h 10000"/>
              <a:gd name="connsiteX104" fmla="*/ 8996 w 9955"/>
              <a:gd name="connsiteY104" fmla="*/ 7086 h 10000"/>
              <a:gd name="connsiteX105" fmla="*/ 8996 w 9955"/>
              <a:gd name="connsiteY105" fmla="*/ 6527 h 10000"/>
              <a:gd name="connsiteX106" fmla="*/ 9132 w 9955"/>
              <a:gd name="connsiteY106" fmla="*/ 6248 h 10000"/>
              <a:gd name="connsiteX107" fmla="*/ 9132 w 9955"/>
              <a:gd name="connsiteY107" fmla="*/ 5969 h 10000"/>
              <a:gd name="connsiteX108" fmla="*/ 9132 w 9955"/>
              <a:gd name="connsiteY108" fmla="*/ 5829 h 10000"/>
              <a:gd name="connsiteX109" fmla="*/ 9270 w 9955"/>
              <a:gd name="connsiteY109" fmla="*/ 5689 h 10000"/>
              <a:gd name="connsiteX110" fmla="*/ 9270 w 9955"/>
              <a:gd name="connsiteY110" fmla="*/ 5550 h 10000"/>
              <a:gd name="connsiteX111" fmla="*/ 9270 w 9955"/>
              <a:gd name="connsiteY111" fmla="*/ 5410 h 10000"/>
              <a:gd name="connsiteX112" fmla="*/ 9270 w 9955"/>
              <a:gd name="connsiteY112" fmla="*/ 5410 h 10000"/>
              <a:gd name="connsiteX113" fmla="*/ 9407 w 9955"/>
              <a:gd name="connsiteY113" fmla="*/ 5410 h 10000"/>
              <a:gd name="connsiteX114" fmla="*/ 9407 w 9955"/>
              <a:gd name="connsiteY114" fmla="*/ 5410 h 10000"/>
              <a:gd name="connsiteX115" fmla="*/ 9407 w 9955"/>
              <a:gd name="connsiteY115" fmla="*/ 5550 h 10000"/>
              <a:gd name="connsiteX116" fmla="*/ 9545 w 9955"/>
              <a:gd name="connsiteY116" fmla="*/ 5689 h 10000"/>
              <a:gd name="connsiteX117" fmla="*/ 9545 w 9955"/>
              <a:gd name="connsiteY117" fmla="*/ 5829 h 10000"/>
              <a:gd name="connsiteX118" fmla="*/ 9545 w 9955"/>
              <a:gd name="connsiteY118" fmla="*/ 6108 h 10000"/>
              <a:gd name="connsiteX119" fmla="*/ 9545 w 9955"/>
              <a:gd name="connsiteY119" fmla="*/ 6387 h 10000"/>
              <a:gd name="connsiteX120" fmla="*/ 9545 w 9955"/>
              <a:gd name="connsiteY120" fmla="*/ 6667 h 10000"/>
              <a:gd name="connsiteX121" fmla="*/ 9680 w 9955"/>
              <a:gd name="connsiteY121" fmla="*/ 7225 h 10000"/>
              <a:gd name="connsiteX122" fmla="*/ 9680 w 9955"/>
              <a:gd name="connsiteY122" fmla="*/ 7644 h 10000"/>
              <a:gd name="connsiteX123" fmla="*/ 9819 w 9955"/>
              <a:gd name="connsiteY123" fmla="*/ 8063 h 10000"/>
              <a:gd name="connsiteX124" fmla="*/ 9955 w 9955"/>
              <a:gd name="connsiteY124" fmla="*/ 8342 h 10000"/>
              <a:gd name="connsiteX125" fmla="*/ 9955 w 9955"/>
              <a:gd name="connsiteY125" fmla="*/ 8604 h 10000"/>
              <a:gd name="connsiteX126" fmla="*/ 9955 w 9955"/>
              <a:gd name="connsiteY126" fmla="*/ 8743 h 10000"/>
              <a:gd name="connsiteX127" fmla="*/ 9955 w 9955"/>
              <a:gd name="connsiteY127" fmla="*/ 8883 h 10000"/>
              <a:gd name="connsiteX128" fmla="*/ 9819 w 9955"/>
              <a:gd name="connsiteY128" fmla="*/ 8883 h 10000"/>
              <a:gd name="connsiteX129" fmla="*/ 9680 w 9955"/>
              <a:gd name="connsiteY129" fmla="*/ 9023 h 10000"/>
              <a:gd name="connsiteX130" fmla="*/ 9545 w 9955"/>
              <a:gd name="connsiteY130" fmla="*/ 9162 h 10000"/>
              <a:gd name="connsiteX131" fmla="*/ 9407 w 9955"/>
              <a:gd name="connsiteY131" fmla="*/ 9302 h 10000"/>
              <a:gd name="connsiteX132" fmla="*/ 9132 w 9955"/>
              <a:gd name="connsiteY132" fmla="*/ 9442 h 10000"/>
              <a:gd name="connsiteX133" fmla="*/ 8584 w 9955"/>
              <a:gd name="connsiteY133" fmla="*/ 9721 h 10000"/>
              <a:gd name="connsiteX134" fmla="*/ 8053 w 9955"/>
              <a:gd name="connsiteY134" fmla="*/ 9860 h 10000"/>
              <a:gd name="connsiteX135" fmla="*/ 7642 w 9955"/>
              <a:gd name="connsiteY135" fmla="*/ 9860 h 10000"/>
              <a:gd name="connsiteX136" fmla="*/ 7093 w 9955"/>
              <a:gd name="connsiteY136" fmla="*/ 10000 h 10000"/>
              <a:gd name="connsiteX137" fmla="*/ 7093 w 9955"/>
              <a:gd name="connsiteY137" fmla="*/ 10000 h 10000"/>
              <a:gd name="connsiteX0" fmla="*/ 6711 w 9586"/>
              <a:gd name="connsiteY0" fmla="*/ 10000 h 10000"/>
              <a:gd name="connsiteX1" fmla="*/ 6300 w 9586"/>
              <a:gd name="connsiteY1" fmla="*/ 10000 h 10000"/>
              <a:gd name="connsiteX2" fmla="*/ 5885 w 9586"/>
              <a:gd name="connsiteY2" fmla="*/ 10000 h 10000"/>
              <a:gd name="connsiteX3" fmla="*/ 5473 w 9586"/>
              <a:gd name="connsiteY3" fmla="*/ 9860 h 10000"/>
              <a:gd name="connsiteX4" fmla="*/ 5060 w 9586"/>
              <a:gd name="connsiteY4" fmla="*/ 9721 h 10000"/>
              <a:gd name="connsiteX5" fmla="*/ 4663 w 9586"/>
              <a:gd name="connsiteY5" fmla="*/ 9581 h 10000"/>
              <a:gd name="connsiteX6" fmla="*/ 4389 w 9586"/>
              <a:gd name="connsiteY6" fmla="*/ 9302 h 10000"/>
              <a:gd name="connsiteX7" fmla="*/ 4114 w 9586"/>
              <a:gd name="connsiteY7" fmla="*/ 9162 h 10000"/>
              <a:gd name="connsiteX8" fmla="*/ 3976 w 9586"/>
              <a:gd name="connsiteY8" fmla="*/ 8743 h 10000"/>
              <a:gd name="connsiteX9" fmla="*/ 3700 w 9586"/>
              <a:gd name="connsiteY9" fmla="*/ 8464 h 10000"/>
              <a:gd name="connsiteX10" fmla="*/ 3562 w 9586"/>
              <a:gd name="connsiteY10" fmla="*/ 8063 h 10000"/>
              <a:gd name="connsiteX11" fmla="*/ 3562 w 9586"/>
              <a:gd name="connsiteY11" fmla="*/ 7644 h 10000"/>
              <a:gd name="connsiteX12" fmla="*/ 3425 w 9586"/>
              <a:gd name="connsiteY12" fmla="*/ 7225 h 10000"/>
              <a:gd name="connsiteX13" fmla="*/ 3425 w 9586"/>
              <a:gd name="connsiteY13" fmla="*/ 6806 h 10000"/>
              <a:gd name="connsiteX14" fmla="*/ 3425 w 9586"/>
              <a:gd name="connsiteY14" fmla="*/ 6387 h 10000"/>
              <a:gd name="connsiteX15" fmla="*/ 3562 w 9586"/>
              <a:gd name="connsiteY15" fmla="*/ 5689 h 10000"/>
              <a:gd name="connsiteX16" fmla="*/ 3562 w 9586"/>
              <a:gd name="connsiteY16" fmla="*/ 5550 h 10000"/>
              <a:gd name="connsiteX17" fmla="*/ 3562 w 9586"/>
              <a:gd name="connsiteY17" fmla="*/ 5271 h 10000"/>
              <a:gd name="connsiteX18" fmla="*/ 3700 w 9586"/>
              <a:gd name="connsiteY18" fmla="*/ 5009 h 10000"/>
              <a:gd name="connsiteX19" fmla="*/ 3700 w 9586"/>
              <a:gd name="connsiteY19" fmla="*/ 4729 h 10000"/>
              <a:gd name="connsiteX20" fmla="*/ 3700 w 9586"/>
              <a:gd name="connsiteY20" fmla="*/ 4450 h 10000"/>
              <a:gd name="connsiteX21" fmla="*/ 3839 w 9586"/>
              <a:gd name="connsiteY21" fmla="*/ 4031 h 10000"/>
              <a:gd name="connsiteX22" fmla="*/ 3839 w 9586"/>
              <a:gd name="connsiteY22" fmla="*/ 3613 h 10000"/>
              <a:gd name="connsiteX23" fmla="*/ 3976 w 9586"/>
              <a:gd name="connsiteY23" fmla="*/ 3194 h 10000"/>
              <a:gd name="connsiteX24" fmla="*/ 3976 w 9586"/>
              <a:gd name="connsiteY24" fmla="*/ 2775 h 10000"/>
              <a:gd name="connsiteX25" fmla="*/ 3976 w 9586"/>
              <a:gd name="connsiteY25" fmla="*/ 2356 h 10000"/>
              <a:gd name="connsiteX26" fmla="*/ 4114 w 9586"/>
              <a:gd name="connsiteY26" fmla="*/ 2077 h 10000"/>
              <a:gd name="connsiteX27" fmla="*/ 4114 w 9586"/>
              <a:gd name="connsiteY27" fmla="*/ 1798 h 10000"/>
              <a:gd name="connsiteX28" fmla="*/ 4114 w 9586"/>
              <a:gd name="connsiteY28" fmla="*/ 1536 h 10000"/>
              <a:gd name="connsiteX29" fmla="*/ 4114 w 9586"/>
              <a:gd name="connsiteY29" fmla="*/ 1396 h 10000"/>
              <a:gd name="connsiteX30" fmla="*/ 4114 w 9586"/>
              <a:gd name="connsiteY30" fmla="*/ 1257 h 10000"/>
              <a:gd name="connsiteX31" fmla="*/ 4114 w 9586"/>
              <a:gd name="connsiteY31" fmla="*/ 1257 h 10000"/>
              <a:gd name="connsiteX32" fmla="*/ 4114 w 9586"/>
              <a:gd name="connsiteY32" fmla="*/ 1257 h 10000"/>
              <a:gd name="connsiteX33" fmla="*/ 3976 w 9586"/>
              <a:gd name="connsiteY33" fmla="*/ 1257 h 10000"/>
              <a:gd name="connsiteX34" fmla="*/ 3839 w 9586"/>
              <a:gd name="connsiteY34" fmla="*/ 1257 h 10000"/>
              <a:gd name="connsiteX35" fmla="*/ 3700 w 9586"/>
              <a:gd name="connsiteY35" fmla="*/ 1396 h 10000"/>
              <a:gd name="connsiteX36" fmla="*/ 3562 w 9586"/>
              <a:gd name="connsiteY36" fmla="*/ 1396 h 10000"/>
              <a:gd name="connsiteX37" fmla="*/ 3288 w 9586"/>
              <a:gd name="connsiteY37" fmla="*/ 1536 h 10000"/>
              <a:gd name="connsiteX38" fmla="*/ 3011 w 9586"/>
              <a:gd name="connsiteY38" fmla="*/ 1536 h 10000"/>
              <a:gd name="connsiteX39" fmla="*/ 2735 w 9586"/>
              <a:gd name="connsiteY39" fmla="*/ 1675 h 10000"/>
              <a:gd name="connsiteX40" fmla="*/ 1376 w 9586"/>
              <a:gd name="connsiteY40" fmla="*/ 2216 h 10000"/>
              <a:gd name="connsiteX41" fmla="*/ 0 w 9586"/>
              <a:gd name="connsiteY41" fmla="*/ 2775 h 10000"/>
              <a:gd name="connsiteX42" fmla="*/ 274 w 9586"/>
              <a:gd name="connsiteY42" fmla="*/ 1937 h 10000"/>
              <a:gd name="connsiteX43" fmla="*/ 827 w 9586"/>
              <a:gd name="connsiteY43" fmla="*/ 1675 h 10000"/>
              <a:gd name="connsiteX44" fmla="*/ 1238 w 9586"/>
              <a:gd name="connsiteY44" fmla="*/ 1536 h 10000"/>
              <a:gd name="connsiteX45" fmla="*/ 1635 w 9586"/>
              <a:gd name="connsiteY45" fmla="*/ 1396 h 10000"/>
              <a:gd name="connsiteX46" fmla="*/ 2048 w 9586"/>
              <a:gd name="connsiteY46" fmla="*/ 1257 h 10000"/>
              <a:gd name="connsiteX47" fmla="*/ 2322 w 9586"/>
              <a:gd name="connsiteY47" fmla="*/ 1117 h 10000"/>
              <a:gd name="connsiteX48" fmla="*/ 2599 w 9586"/>
              <a:gd name="connsiteY48" fmla="*/ 1117 h 10000"/>
              <a:gd name="connsiteX49" fmla="*/ 2875 w 9586"/>
              <a:gd name="connsiteY49" fmla="*/ 977 h 10000"/>
              <a:gd name="connsiteX50" fmla="*/ 3149 w 9586"/>
              <a:gd name="connsiteY50" fmla="*/ 838 h 10000"/>
              <a:gd name="connsiteX51" fmla="*/ 3562 w 9586"/>
              <a:gd name="connsiteY51" fmla="*/ 698 h 10000"/>
              <a:gd name="connsiteX52" fmla="*/ 3839 w 9586"/>
              <a:gd name="connsiteY52" fmla="*/ 558 h 10000"/>
              <a:gd name="connsiteX53" fmla="*/ 4114 w 9586"/>
              <a:gd name="connsiteY53" fmla="*/ 419 h 10000"/>
              <a:gd name="connsiteX54" fmla="*/ 4250 w 9586"/>
              <a:gd name="connsiteY54" fmla="*/ 279 h 10000"/>
              <a:gd name="connsiteX55" fmla="*/ 4389 w 9586"/>
              <a:gd name="connsiteY55" fmla="*/ 140 h 10000"/>
              <a:gd name="connsiteX56" fmla="*/ 4389 w 9586"/>
              <a:gd name="connsiteY56" fmla="*/ 0 h 10000"/>
              <a:gd name="connsiteX57" fmla="*/ 4526 w 9586"/>
              <a:gd name="connsiteY57" fmla="*/ 0 h 10000"/>
              <a:gd name="connsiteX58" fmla="*/ 4663 w 9586"/>
              <a:gd name="connsiteY58" fmla="*/ 0 h 10000"/>
              <a:gd name="connsiteX59" fmla="*/ 4801 w 9586"/>
              <a:gd name="connsiteY59" fmla="*/ 0 h 10000"/>
              <a:gd name="connsiteX60" fmla="*/ 4922 w 9586"/>
              <a:gd name="connsiteY60" fmla="*/ 140 h 10000"/>
              <a:gd name="connsiteX61" fmla="*/ 5060 w 9586"/>
              <a:gd name="connsiteY61" fmla="*/ 140 h 10000"/>
              <a:gd name="connsiteX62" fmla="*/ 5197 w 9586"/>
              <a:gd name="connsiteY62" fmla="*/ 419 h 10000"/>
              <a:gd name="connsiteX63" fmla="*/ 5334 w 9586"/>
              <a:gd name="connsiteY63" fmla="*/ 558 h 10000"/>
              <a:gd name="connsiteX64" fmla="*/ 5473 w 9586"/>
              <a:gd name="connsiteY64" fmla="*/ 698 h 10000"/>
              <a:gd name="connsiteX65" fmla="*/ 5610 w 9586"/>
              <a:gd name="connsiteY65" fmla="*/ 838 h 10000"/>
              <a:gd name="connsiteX66" fmla="*/ 5610 w 9586"/>
              <a:gd name="connsiteY66" fmla="*/ 977 h 10000"/>
              <a:gd name="connsiteX67" fmla="*/ 5610 w 9586"/>
              <a:gd name="connsiteY67" fmla="*/ 1117 h 10000"/>
              <a:gd name="connsiteX68" fmla="*/ 5473 w 9586"/>
              <a:gd name="connsiteY68" fmla="*/ 1117 h 10000"/>
              <a:gd name="connsiteX69" fmla="*/ 5334 w 9586"/>
              <a:gd name="connsiteY69" fmla="*/ 1257 h 10000"/>
              <a:gd name="connsiteX70" fmla="*/ 5334 w 9586"/>
              <a:gd name="connsiteY70" fmla="*/ 1396 h 10000"/>
              <a:gd name="connsiteX71" fmla="*/ 5197 w 9586"/>
              <a:gd name="connsiteY71" fmla="*/ 1536 h 10000"/>
              <a:gd name="connsiteX72" fmla="*/ 5060 w 9586"/>
              <a:gd name="connsiteY72" fmla="*/ 1798 h 10000"/>
              <a:gd name="connsiteX73" fmla="*/ 4922 w 9586"/>
              <a:gd name="connsiteY73" fmla="*/ 2216 h 10000"/>
              <a:gd name="connsiteX74" fmla="*/ 4801 w 9586"/>
              <a:gd name="connsiteY74" fmla="*/ 2635 h 10000"/>
              <a:gd name="connsiteX75" fmla="*/ 4663 w 9586"/>
              <a:gd name="connsiteY75" fmla="*/ 3054 h 10000"/>
              <a:gd name="connsiteX76" fmla="*/ 4526 w 9586"/>
              <a:gd name="connsiteY76" fmla="*/ 3613 h 10000"/>
              <a:gd name="connsiteX77" fmla="*/ 4389 w 9586"/>
              <a:gd name="connsiteY77" fmla="*/ 4171 h 10000"/>
              <a:gd name="connsiteX78" fmla="*/ 4250 w 9586"/>
              <a:gd name="connsiteY78" fmla="*/ 4729 h 10000"/>
              <a:gd name="connsiteX79" fmla="*/ 4250 w 9586"/>
              <a:gd name="connsiteY79" fmla="*/ 5271 h 10000"/>
              <a:gd name="connsiteX80" fmla="*/ 4250 w 9586"/>
              <a:gd name="connsiteY80" fmla="*/ 5689 h 10000"/>
              <a:gd name="connsiteX81" fmla="*/ 4114 w 9586"/>
              <a:gd name="connsiteY81" fmla="*/ 6248 h 10000"/>
              <a:gd name="connsiteX82" fmla="*/ 4114 w 9586"/>
              <a:gd name="connsiteY82" fmla="*/ 6667 h 10000"/>
              <a:gd name="connsiteX83" fmla="*/ 4114 w 9586"/>
              <a:gd name="connsiteY83" fmla="*/ 6946 h 10000"/>
              <a:gd name="connsiteX84" fmla="*/ 4114 w 9586"/>
              <a:gd name="connsiteY84" fmla="*/ 7365 h 10000"/>
              <a:gd name="connsiteX85" fmla="*/ 4250 w 9586"/>
              <a:gd name="connsiteY85" fmla="*/ 7644 h 10000"/>
              <a:gd name="connsiteX86" fmla="*/ 4250 w 9586"/>
              <a:gd name="connsiteY86" fmla="*/ 7784 h 10000"/>
              <a:gd name="connsiteX87" fmla="*/ 4389 w 9586"/>
              <a:gd name="connsiteY87" fmla="*/ 8063 h 10000"/>
              <a:gd name="connsiteX88" fmla="*/ 4526 w 9586"/>
              <a:gd name="connsiteY88" fmla="*/ 8202 h 10000"/>
              <a:gd name="connsiteX89" fmla="*/ 4663 w 9586"/>
              <a:gd name="connsiteY89" fmla="*/ 8342 h 10000"/>
              <a:gd name="connsiteX90" fmla="*/ 5197 w 9586"/>
              <a:gd name="connsiteY90" fmla="*/ 8604 h 10000"/>
              <a:gd name="connsiteX91" fmla="*/ 5473 w 9586"/>
              <a:gd name="connsiteY91" fmla="*/ 8743 h 10000"/>
              <a:gd name="connsiteX92" fmla="*/ 5747 w 9586"/>
              <a:gd name="connsiteY92" fmla="*/ 8743 h 10000"/>
              <a:gd name="connsiteX93" fmla="*/ 6025 w 9586"/>
              <a:gd name="connsiteY93" fmla="*/ 8883 h 10000"/>
              <a:gd name="connsiteX94" fmla="*/ 6437 w 9586"/>
              <a:gd name="connsiteY94" fmla="*/ 8883 h 10000"/>
              <a:gd name="connsiteX95" fmla="*/ 6711 w 9586"/>
              <a:gd name="connsiteY95" fmla="*/ 8743 h 10000"/>
              <a:gd name="connsiteX96" fmla="*/ 7124 w 9586"/>
              <a:gd name="connsiteY96" fmla="*/ 8743 h 10000"/>
              <a:gd name="connsiteX97" fmla="*/ 7538 w 9586"/>
              <a:gd name="connsiteY97" fmla="*/ 8604 h 10000"/>
              <a:gd name="connsiteX98" fmla="*/ 7813 w 9586"/>
              <a:gd name="connsiteY98" fmla="*/ 8604 h 10000"/>
              <a:gd name="connsiteX99" fmla="*/ 8089 w 9586"/>
              <a:gd name="connsiteY99" fmla="*/ 8342 h 10000"/>
              <a:gd name="connsiteX100" fmla="*/ 8209 w 9586"/>
              <a:gd name="connsiteY100" fmla="*/ 8202 h 10000"/>
              <a:gd name="connsiteX101" fmla="*/ 8346 w 9586"/>
              <a:gd name="connsiteY101" fmla="*/ 7923 h 10000"/>
              <a:gd name="connsiteX102" fmla="*/ 8484 w 9586"/>
              <a:gd name="connsiteY102" fmla="*/ 7644 h 10000"/>
              <a:gd name="connsiteX103" fmla="*/ 8623 w 9586"/>
              <a:gd name="connsiteY103" fmla="*/ 7086 h 10000"/>
              <a:gd name="connsiteX104" fmla="*/ 8623 w 9586"/>
              <a:gd name="connsiteY104" fmla="*/ 6527 h 10000"/>
              <a:gd name="connsiteX105" fmla="*/ 8759 w 9586"/>
              <a:gd name="connsiteY105" fmla="*/ 6248 h 10000"/>
              <a:gd name="connsiteX106" fmla="*/ 8759 w 9586"/>
              <a:gd name="connsiteY106" fmla="*/ 5969 h 10000"/>
              <a:gd name="connsiteX107" fmla="*/ 8759 w 9586"/>
              <a:gd name="connsiteY107" fmla="*/ 5829 h 10000"/>
              <a:gd name="connsiteX108" fmla="*/ 8898 w 9586"/>
              <a:gd name="connsiteY108" fmla="*/ 5689 h 10000"/>
              <a:gd name="connsiteX109" fmla="*/ 8898 w 9586"/>
              <a:gd name="connsiteY109" fmla="*/ 5550 h 10000"/>
              <a:gd name="connsiteX110" fmla="*/ 8898 w 9586"/>
              <a:gd name="connsiteY110" fmla="*/ 5410 h 10000"/>
              <a:gd name="connsiteX111" fmla="*/ 8898 w 9586"/>
              <a:gd name="connsiteY111" fmla="*/ 5410 h 10000"/>
              <a:gd name="connsiteX112" fmla="*/ 9036 w 9586"/>
              <a:gd name="connsiteY112" fmla="*/ 5410 h 10000"/>
              <a:gd name="connsiteX113" fmla="*/ 9036 w 9586"/>
              <a:gd name="connsiteY113" fmla="*/ 5410 h 10000"/>
              <a:gd name="connsiteX114" fmla="*/ 9036 w 9586"/>
              <a:gd name="connsiteY114" fmla="*/ 5550 h 10000"/>
              <a:gd name="connsiteX115" fmla="*/ 9174 w 9586"/>
              <a:gd name="connsiteY115" fmla="*/ 5689 h 10000"/>
              <a:gd name="connsiteX116" fmla="*/ 9174 w 9586"/>
              <a:gd name="connsiteY116" fmla="*/ 5829 h 10000"/>
              <a:gd name="connsiteX117" fmla="*/ 9174 w 9586"/>
              <a:gd name="connsiteY117" fmla="*/ 6108 h 10000"/>
              <a:gd name="connsiteX118" fmla="*/ 9174 w 9586"/>
              <a:gd name="connsiteY118" fmla="*/ 6387 h 10000"/>
              <a:gd name="connsiteX119" fmla="*/ 9174 w 9586"/>
              <a:gd name="connsiteY119" fmla="*/ 6667 h 10000"/>
              <a:gd name="connsiteX120" fmla="*/ 9310 w 9586"/>
              <a:gd name="connsiteY120" fmla="*/ 7225 h 10000"/>
              <a:gd name="connsiteX121" fmla="*/ 9310 w 9586"/>
              <a:gd name="connsiteY121" fmla="*/ 7644 h 10000"/>
              <a:gd name="connsiteX122" fmla="*/ 9449 w 9586"/>
              <a:gd name="connsiteY122" fmla="*/ 8063 h 10000"/>
              <a:gd name="connsiteX123" fmla="*/ 9586 w 9586"/>
              <a:gd name="connsiteY123" fmla="*/ 8342 h 10000"/>
              <a:gd name="connsiteX124" fmla="*/ 9586 w 9586"/>
              <a:gd name="connsiteY124" fmla="*/ 8604 h 10000"/>
              <a:gd name="connsiteX125" fmla="*/ 9586 w 9586"/>
              <a:gd name="connsiteY125" fmla="*/ 8743 h 10000"/>
              <a:gd name="connsiteX126" fmla="*/ 9586 w 9586"/>
              <a:gd name="connsiteY126" fmla="*/ 8883 h 10000"/>
              <a:gd name="connsiteX127" fmla="*/ 9449 w 9586"/>
              <a:gd name="connsiteY127" fmla="*/ 8883 h 10000"/>
              <a:gd name="connsiteX128" fmla="*/ 9310 w 9586"/>
              <a:gd name="connsiteY128" fmla="*/ 9023 h 10000"/>
              <a:gd name="connsiteX129" fmla="*/ 9174 w 9586"/>
              <a:gd name="connsiteY129" fmla="*/ 9162 h 10000"/>
              <a:gd name="connsiteX130" fmla="*/ 9036 w 9586"/>
              <a:gd name="connsiteY130" fmla="*/ 9302 h 10000"/>
              <a:gd name="connsiteX131" fmla="*/ 8759 w 9586"/>
              <a:gd name="connsiteY131" fmla="*/ 9442 h 10000"/>
              <a:gd name="connsiteX132" fmla="*/ 8209 w 9586"/>
              <a:gd name="connsiteY132" fmla="*/ 9721 h 10000"/>
              <a:gd name="connsiteX133" fmla="*/ 7675 w 9586"/>
              <a:gd name="connsiteY133" fmla="*/ 9860 h 10000"/>
              <a:gd name="connsiteX134" fmla="*/ 7263 w 9586"/>
              <a:gd name="connsiteY134" fmla="*/ 9860 h 10000"/>
              <a:gd name="connsiteX135" fmla="*/ 6711 w 9586"/>
              <a:gd name="connsiteY135" fmla="*/ 10000 h 10000"/>
              <a:gd name="connsiteX136" fmla="*/ 6711 w 9586"/>
              <a:gd name="connsiteY136" fmla="*/ 10000 h 10000"/>
              <a:gd name="connsiteX0" fmla="*/ 6715 w 9714"/>
              <a:gd name="connsiteY0" fmla="*/ 10000 h 10000"/>
              <a:gd name="connsiteX1" fmla="*/ 6286 w 9714"/>
              <a:gd name="connsiteY1" fmla="*/ 10000 h 10000"/>
              <a:gd name="connsiteX2" fmla="*/ 5853 w 9714"/>
              <a:gd name="connsiteY2" fmla="*/ 10000 h 10000"/>
              <a:gd name="connsiteX3" fmla="*/ 5423 w 9714"/>
              <a:gd name="connsiteY3" fmla="*/ 9860 h 10000"/>
              <a:gd name="connsiteX4" fmla="*/ 4993 w 9714"/>
              <a:gd name="connsiteY4" fmla="*/ 9721 h 10000"/>
              <a:gd name="connsiteX5" fmla="*/ 4578 w 9714"/>
              <a:gd name="connsiteY5" fmla="*/ 9581 h 10000"/>
              <a:gd name="connsiteX6" fmla="*/ 4293 w 9714"/>
              <a:gd name="connsiteY6" fmla="*/ 9302 h 10000"/>
              <a:gd name="connsiteX7" fmla="*/ 4006 w 9714"/>
              <a:gd name="connsiteY7" fmla="*/ 9162 h 10000"/>
              <a:gd name="connsiteX8" fmla="*/ 3862 w 9714"/>
              <a:gd name="connsiteY8" fmla="*/ 8743 h 10000"/>
              <a:gd name="connsiteX9" fmla="*/ 3574 w 9714"/>
              <a:gd name="connsiteY9" fmla="*/ 8464 h 10000"/>
              <a:gd name="connsiteX10" fmla="*/ 3430 w 9714"/>
              <a:gd name="connsiteY10" fmla="*/ 8063 h 10000"/>
              <a:gd name="connsiteX11" fmla="*/ 3430 w 9714"/>
              <a:gd name="connsiteY11" fmla="*/ 7644 h 10000"/>
              <a:gd name="connsiteX12" fmla="*/ 3287 w 9714"/>
              <a:gd name="connsiteY12" fmla="*/ 7225 h 10000"/>
              <a:gd name="connsiteX13" fmla="*/ 3287 w 9714"/>
              <a:gd name="connsiteY13" fmla="*/ 6806 h 10000"/>
              <a:gd name="connsiteX14" fmla="*/ 3287 w 9714"/>
              <a:gd name="connsiteY14" fmla="*/ 6387 h 10000"/>
              <a:gd name="connsiteX15" fmla="*/ 3430 w 9714"/>
              <a:gd name="connsiteY15" fmla="*/ 5689 h 10000"/>
              <a:gd name="connsiteX16" fmla="*/ 3430 w 9714"/>
              <a:gd name="connsiteY16" fmla="*/ 5550 h 10000"/>
              <a:gd name="connsiteX17" fmla="*/ 3430 w 9714"/>
              <a:gd name="connsiteY17" fmla="*/ 5271 h 10000"/>
              <a:gd name="connsiteX18" fmla="*/ 3574 w 9714"/>
              <a:gd name="connsiteY18" fmla="*/ 5009 h 10000"/>
              <a:gd name="connsiteX19" fmla="*/ 3574 w 9714"/>
              <a:gd name="connsiteY19" fmla="*/ 4729 h 10000"/>
              <a:gd name="connsiteX20" fmla="*/ 3574 w 9714"/>
              <a:gd name="connsiteY20" fmla="*/ 4450 h 10000"/>
              <a:gd name="connsiteX21" fmla="*/ 3719 w 9714"/>
              <a:gd name="connsiteY21" fmla="*/ 4031 h 10000"/>
              <a:gd name="connsiteX22" fmla="*/ 3719 w 9714"/>
              <a:gd name="connsiteY22" fmla="*/ 3613 h 10000"/>
              <a:gd name="connsiteX23" fmla="*/ 3862 w 9714"/>
              <a:gd name="connsiteY23" fmla="*/ 3194 h 10000"/>
              <a:gd name="connsiteX24" fmla="*/ 3862 w 9714"/>
              <a:gd name="connsiteY24" fmla="*/ 2775 h 10000"/>
              <a:gd name="connsiteX25" fmla="*/ 3862 w 9714"/>
              <a:gd name="connsiteY25" fmla="*/ 2356 h 10000"/>
              <a:gd name="connsiteX26" fmla="*/ 4006 w 9714"/>
              <a:gd name="connsiteY26" fmla="*/ 2077 h 10000"/>
              <a:gd name="connsiteX27" fmla="*/ 4006 w 9714"/>
              <a:gd name="connsiteY27" fmla="*/ 1798 h 10000"/>
              <a:gd name="connsiteX28" fmla="*/ 4006 w 9714"/>
              <a:gd name="connsiteY28" fmla="*/ 1536 h 10000"/>
              <a:gd name="connsiteX29" fmla="*/ 4006 w 9714"/>
              <a:gd name="connsiteY29" fmla="*/ 1396 h 10000"/>
              <a:gd name="connsiteX30" fmla="*/ 4006 w 9714"/>
              <a:gd name="connsiteY30" fmla="*/ 1257 h 10000"/>
              <a:gd name="connsiteX31" fmla="*/ 4006 w 9714"/>
              <a:gd name="connsiteY31" fmla="*/ 1257 h 10000"/>
              <a:gd name="connsiteX32" fmla="*/ 4006 w 9714"/>
              <a:gd name="connsiteY32" fmla="*/ 1257 h 10000"/>
              <a:gd name="connsiteX33" fmla="*/ 3862 w 9714"/>
              <a:gd name="connsiteY33" fmla="*/ 1257 h 10000"/>
              <a:gd name="connsiteX34" fmla="*/ 3719 w 9714"/>
              <a:gd name="connsiteY34" fmla="*/ 1257 h 10000"/>
              <a:gd name="connsiteX35" fmla="*/ 3574 w 9714"/>
              <a:gd name="connsiteY35" fmla="*/ 1396 h 10000"/>
              <a:gd name="connsiteX36" fmla="*/ 3430 w 9714"/>
              <a:gd name="connsiteY36" fmla="*/ 1396 h 10000"/>
              <a:gd name="connsiteX37" fmla="*/ 3144 w 9714"/>
              <a:gd name="connsiteY37" fmla="*/ 1536 h 10000"/>
              <a:gd name="connsiteX38" fmla="*/ 2855 w 9714"/>
              <a:gd name="connsiteY38" fmla="*/ 1536 h 10000"/>
              <a:gd name="connsiteX39" fmla="*/ 2567 w 9714"/>
              <a:gd name="connsiteY39" fmla="*/ 1675 h 10000"/>
              <a:gd name="connsiteX40" fmla="*/ 1149 w 9714"/>
              <a:gd name="connsiteY40" fmla="*/ 2216 h 10000"/>
              <a:gd name="connsiteX41" fmla="*/ 0 w 9714"/>
              <a:gd name="connsiteY41" fmla="*/ 1937 h 10000"/>
              <a:gd name="connsiteX42" fmla="*/ 577 w 9714"/>
              <a:gd name="connsiteY42" fmla="*/ 1675 h 10000"/>
              <a:gd name="connsiteX43" fmla="*/ 1005 w 9714"/>
              <a:gd name="connsiteY43" fmla="*/ 1536 h 10000"/>
              <a:gd name="connsiteX44" fmla="*/ 1420 w 9714"/>
              <a:gd name="connsiteY44" fmla="*/ 1396 h 10000"/>
              <a:gd name="connsiteX45" fmla="*/ 1850 w 9714"/>
              <a:gd name="connsiteY45" fmla="*/ 1257 h 10000"/>
              <a:gd name="connsiteX46" fmla="*/ 2136 w 9714"/>
              <a:gd name="connsiteY46" fmla="*/ 1117 h 10000"/>
              <a:gd name="connsiteX47" fmla="*/ 2425 w 9714"/>
              <a:gd name="connsiteY47" fmla="*/ 1117 h 10000"/>
              <a:gd name="connsiteX48" fmla="*/ 2713 w 9714"/>
              <a:gd name="connsiteY48" fmla="*/ 977 h 10000"/>
              <a:gd name="connsiteX49" fmla="*/ 2999 w 9714"/>
              <a:gd name="connsiteY49" fmla="*/ 838 h 10000"/>
              <a:gd name="connsiteX50" fmla="*/ 3430 w 9714"/>
              <a:gd name="connsiteY50" fmla="*/ 698 h 10000"/>
              <a:gd name="connsiteX51" fmla="*/ 3719 w 9714"/>
              <a:gd name="connsiteY51" fmla="*/ 558 h 10000"/>
              <a:gd name="connsiteX52" fmla="*/ 4006 w 9714"/>
              <a:gd name="connsiteY52" fmla="*/ 419 h 10000"/>
              <a:gd name="connsiteX53" fmla="*/ 4148 w 9714"/>
              <a:gd name="connsiteY53" fmla="*/ 279 h 10000"/>
              <a:gd name="connsiteX54" fmla="*/ 4293 w 9714"/>
              <a:gd name="connsiteY54" fmla="*/ 140 h 10000"/>
              <a:gd name="connsiteX55" fmla="*/ 4293 w 9714"/>
              <a:gd name="connsiteY55" fmla="*/ 0 h 10000"/>
              <a:gd name="connsiteX56" fmla="*/ 4435 w 9714"/>
              <a:gd name="connsiteY56" fmla="*/ 0 h 10000"/>
              <a:gd name="connsiteX57" fmla="*/ 4578 w 9714"/>
              <a:gd name="connsiteY57" fmla="*/ 0 h 10000"/>
              <a:gd name="connsiteX58" fmla="*/ 4722 w 9714"/>
              <a:gd name="connsiteY58" fmla="*/ 0 h 10000"/>
              <a:gd name="connsiteX59" fmla="*/ 4849 w 9714"/>
              <a:gd name="connsiteY59" fmla="*/ 140 h 10000"/>
              <a:gd name="connsiteX60" fmla="*/ 4993 w 9714"/>
              <a:gd name="connsiteY60" fmla="*/ 140 h 10000"/>
              <a:gd name="connsiteX61" fmla="*/ 5135 w 9714"/>
              <a:gd name="connsiteY61" fmla="*/ 419 h 10000"/>
              <a:gd name="connsiteX62" fmla="*/ 5278 w 9714"/>
              <a:gd name="connsiteY62" fmla="*/ 558 h 10000"/>
              <a:gd name="connsiteX63" fmla="*/ 5423 w 9714"/>
              <a:gd name="connsiteY63" fmla="*/ 698 h 10000"/>
              <a:gd name="connsiteX64" fmla="*/ 5566 w 9714"/>
              <a:gd name="connsiteY64" fmla="*/ 838 h 10000"/>
              <a:gd name="connsiteX65" fmla="*/ 5566 w 9714"/>
              <a:gd name="connsiteY65" fmla="*/ 977 h 10000"/>
              <a:gd name="connsiteX66" fmla="*/ 5566 w 9714"/>
              <a:gd name="connsiteY66" fmla="*/ 1117 h 10000"/>
              <a:gd name="connsiteX67" fmla="*/ 5423 w 9714"/>
              <a:gd name="connsiteY67" fmla="*/ 1117 h 10000"/>
              <a:gd name="connsiteX68" fmla="*/ 5278 w 9714"/>
              <a:gd name="connsiteY68" fmla="*/ 1257 h 10000"/>
              <a:gd name="connsiteX69" fmla="*/ 5278 w 9714"/>
              <a:gd name="connsiteY69" fmla="*/ 1396 h 10000"/>
              <a:gd name="connsiteX70" fmla="*/ 5135 w 9714"/>
              <a:gd name="connsiteY70" fmla="*/ 1536 h 10000"/>
              <a:gd name="connsiteX71" fmla="*/ 4993 w 9714"/>
              <a:gd name="connsiteY71" fmla="*/ 1798 h 10000"/>
              <a:gd name="connsiteX72" fmla="*/ 4849 w 9714"/>
              <a:gd name="connsiteY72" fmla="*/ 2216 h 10000"/>
              <a:gd name="connsiteX73" fmla="*/ 4722 w 9714"/>
              <a:gd name="connsiteY73" fmla="*/ 2635 h 10000"/>
              <a:gd name="connsiteX74" fmla="*/ 4578 w 9714"/>
              <a:gd name="connsiteY74" fmla="*/ 3054 h 10000"/>
              <a:gd name="connsiteX75" fmla="*/ 4435 w 9714"/>
              <a:gd name="connsiteY75" fmla="*/ 3613 h 10000"/>
              <a:gd name="connsiteX76" fmla="*/ 4293 w 9714"/>
              <a:gd name="connsiteY76" fmla="*/ 4171 h 10000"/>
              <a:gd name="connsiteX77" fmla="*/ 4148 w 9714"/>
              <a:gd name="connsiteY77" fmla="*/ 4729 h 10000"/>
              <a:gd name="connsiteX78" fmla="*/ 4148 w 9714"/>
              <a:gd name="connsiteY78" fmla="*/ 5271 h 10000"/>
              <a:gd name="connsiteX79" fmla="*/ 4148 w 9714"/>
              <a:gd name="connsiteY79" fmla="*/ 5689 h 10000"/>
              <a:gd name="connsiteX80" fmla="*/ 4006 w 9714"/>
              <a:gd name="connsiteY80" fmla="*/ 6248 h 10000"/>
              <a:gd name="connsiteX81" fmla="*/ 4006 w 9714"/>
              <a:gd name="connsiteY81" fmla="*/ 6667 h 10000"/>
              <a:gd name="connsiteX82" fmla="*/ 4006 w 9714"/>
              <a:gd name="connsiteY82" fmla="*/ 6946 h 10000"/>
              <a:gd name="connsiteX83" fmla="*/ 4006 w 9714"/>
              <a:gd name="connsiteY83" fmla="*/ 7365 h 10000"/>
              <a:gd name="connsiteX84" fmla="*/ 4148 w 9714"/>
              <a:gd name="connsiteY84" fmla="*/ 7644 h 10000"/>
              <a:gd name="connsiteX85" fmla="*/ 4148 w 9714"/>
              <a:gd name="connsiteY85" fmla="*/ 7784 h 10000"/>
              <a:gd name="connsiteX86" fmla="*/ 4293 w 9714"/>
              <a:gd name="connsiteY86" fmla="*/ 8063 h 10000"/>
              <a:gd name="connsiteX87" fmla="*/ 4435 w 9714"/>
              <a:gd name="connsiteY87" fmla="*/ 8202 h 10000"/>
              <a:gd name="connsiteX88" fmla="*/ 4578 w 9714"/>
              <a:gd name="connsiteY88" fmla="*/ 8342 h 10000"/>
              <a:gd name="connsiteX89" fmla="*/ 5135 w 9714"/>
              <a:gd name="connsiteY89" fmla="*/ 8604 h 10000"/>
              <a:gd name="connsiteX90" fmla="*/ 5423 w 9714"/>
              <a:gd name="connsiteY90" fmla="*/ 8743 h 10000"/>
              <a:gd name="connsiteX91" fmla="*/ 5709 w 9714"/>
              <a:gd name="connsiteY91" fmla="*/ 8743 h 10000"/>
              <a:gd name="connsiteX92" fmla="*/ 5999 w 9714"/>
              <a:gd name="connsiteY92" fmla="*/ 8883 h 10000"/>
              <a:gd name="connsiteX93" fmla="*/ 6429 w 9714"/>
              <a:gd name="connsiteY93" fmla="*/ 8883 h 10000"/>
              <a:gd name="connsiteX94" fmla="*/ 6715 w 9714"/>
              <a:gd name="connsiteY94" fmla="*/ 8743 h 10000"/>
              <a:gd name="connsiteX95" fmla="*/ 7146 w 9714"/>
              <a:gd name="connsiteY95" fmla="*/ 8743 h 10000"/>
              <a:gd name="connsiteX96" fmla="*/ 7578 w 9714"/>
              <a:gd name="connsiteY96" fmla="*/ 8604 h 10000"/>
              <a:gd name="connsiteX97" fmla="*/ 7864 w 9714"/>
              <a:gd name="connsiteY97" fmla="*/ 8604 h 10000"/>
              <a:gd name="connsiteX98" fmla="*/ 8152 w 9714"/>
              <a:gd name="connsiteY98" fmla="*/ 8342 h 10000"/>
              <a:gd name="connsiteX99" fmla="*/ 8278 w 9714"/>
              <a:gd name="connsiteY99" fmla="*/ 8202 h 10000"/>
              <a:gd name="connsiteX100" fmla="*/ 8420 w 9714"/>
              <a:gd name="connsiteY100" fmla="*/ 7923 h 10000"/>
              <a:gd name="connsiteX101" fmla="*/ 8564 w 9714"/>
              <a:gd name="connsiteY101" fmla="*/ 7644 h 10000"/>
              <a:gd name="connsiteX102" fmla="*/ 8709 w 9714"/>
              <a:gd name="connsiteY102" fmla="*/ 7086 h 10000"/>
              <a:gd name="connsiteX103" fmla="*/ 8709 w 9714"/>
              <a:gd name="connsiteY103" fmla="*/ 6527 h 10000"/>
              <a:gd name="connsiteX104" fmla="*/ 8851 w 9714"/>
              <a:gd name="connsiteY104" fmla="*/ 6248 h 10000"/>
              <a:gd name="connsiteX105" fmla="*/ 8851 w 9714"/>
              <a:gd name="connsiteY105" fmla="*/ 5969 h 10000"/>
              <a:gd name="connsiteX106" fmla="*/ 8851 w 9714"/>
              <a:gd name="connsiteY106" fmla="*/ 5829 h 10000"/>
              <a:gd name="connsiteX107" fmla="*/ 8996 w 9714"/>
              <a:gd name="connsiteY107" fmla="*/ 5689 h 10000"/>
              <a:gd name="connsiteX108" fmla="*/ 8996 w 9714"/>
              <a:gd name="connsiteY108" fmla="*/ 5550 h 10000"/>
              <a:gd name="connsiteX109" fmla="*/ 8996 w 9714"/>
              <a:gd name="connsiteY109" fmla="*/ 5410 h 10000"/>
              <a:gd name="connsiteX110" fmla="*/ 8996 w 9714"/>
              <a:gd name="connsiteY110" fmla="*/ 5410 h 10000"/>
              <a:gd name="connsiteX111" fmla="*/ 9140 w 9714"/>
              <a:gd name="connsiteY111" fmla="*/ 5410 h 10000"/>
              <a:gd name="connsiteX112" fmla="*/ 9140 w 9714"/>
              <a:gd name="connsiteY112" fmla="*/ 5410 h 10000"/>
              <a:gd name="connsiteX113" fmla="*/ 9140 w 9714"/>
              <a:gd name="connsiteY113" fmla="*/ 5550 h 10000"/>
              <a:gd name="connsiteX114" fmla="*/ 9284 w 9714"/>
              <a:gd name="connsiteY114" fmla="*/ 5689 h 10000"/>
              <a:gd name="connsiteX115" fmla="*/ 9284 w 9714"/>
              <a:gd name="connsiteY115" fmla="*/ 5829 h 10000"/>
              <a:gd name="connsiteX116" fmla="*/ 9284 w 9714"/>
              <a:gd name="connsiteY116" fmla="*/ 6108 h 10000"/>
              <a:gd name="connsiteX117" fmla="*/ 9284 w 9714"/>
              <a:gd name="connsiteY117" fmla="*/ 6387 h 10000"/>
              <a:gd name="connsiteX118" fmla="*/ 9284 w 9714"/>
              <a:gd name="connsiteY118" fmla="*/ 6667 h 10000"/>
              <a:gd name="connsiteX119" fmla="*/ 9426 w 9714"/>
              <a:gd name="connsiteY119" fmla="*/ 7225 h 10000"/>
              <a:gd name="connsiteX120" fmla="*/ 9426 w 9714"/>
              <a:gd name="connsiteY120" fmla="*/ 7644 h 10000"/>
              <a:gd name="connsiteX121" fmla="*/ 9571 w 9714"/>
              <a:gd name="connsiteY121" fmla="*/ 8063 h 10000"/>
              <a:gd name="connsiteX122" fmla="*/ 9714 w 9714"/>
              <a:gd name="connsiteY122" fmla="*/ 8342 h 10000"/>
              <a:gd name="connsiteX123" fmla="*/ 9714 w 9714"/>
              <a:gd name="connsiteY123" fmla="*/ 8604 h 10000"/>
              <a:gd name="connsiteX124" fmla="*/ 9714 w 9714"/>
              <a:gd name="connsiteY124" fmla="*/ 8743 h 10000"/>
              <a:gd name="connsiteX125" fmla="*/ 9714 w 9714"/>
              <a:gd name="connsiteY125" fmla="*/ 8883 h 10000"/>
              <a:gd name="connsiteX126" fmla="*/ 9571 w 9714"/>
              <a:gd name="connsiteY126" fmla="*/ 8883 h 10000"/>
              <a:gd name="connsiteX127" fmla="*/ 9426 w 9714"/>
              <a:gd name="connsiteY127" fmla="*/ 9023 h 10000"/>
              <a:gd name="connsiteX128" fmla="*/ 9284 w 9714"/>
              <a:gd name="connsiteY128" fmla="*/ 9162 h 10000"/>
              <a:gd name="connsiteX129" fmla="*/ 9140 w 9714"/>
              <a:gd name="connsiteY129" fmla="*/ 9302 h 10000"/>
              <a:gd name="connsiteX130" fmla="*/ 8851 w 9714"/>
              <a:gd name="connsiteY130" fmla="*/ 9442 h 10000"/>
              <a:gd name="connsiteX131" fmla="*/ 8278 w 9714"/>
              <a:gd name="connsiteY131" fmla="*/ 9721 h 10000"/>
              <a:gd name="connsiteX132" fmla="*/ 7720 w 9714"/>
              <a:gd name="connsiteY132" fmla="*/ 9860 h 10000"/>
              <a:gd name="connsiteX133" fmla="*/ 7291 w 9714"/>
              <a:gd name="connsiteY133" fmla="*/ 9860 h 10000"/>
              <a:gd name="connsiteX134" fmla="*/ 6715 w 9714"/>
              <a:gd name="connsiteY134" fmla="*/ 10000 h 10000"/>
              <a:gd name="connsiteX135" fmla="*/ 6715 w 9714"/>
              <a:gd name="connsiteY135" fmla="*/ 10000 h 10000"/>
              <a:gd name="connsiteX0" fmla="*/ 6319 w 9406"/>
              <a:gd name="connsiteY0" fmla="*/ 10000 h 10000"/>
              <a:gd name="connsiteX1" fmla="*/ 5877 w 9406"/>
              <a:gd name="connsiteY1" fmla="*/ 10000 h 10000"/>
              <a:gd name="connsiteX2" fmla="*/ 5431 w 9406"/>
              <a:gd name="connsiteY2" fmla="*/ 10000 h 10000"/>
              <a:gd name="connsiteX3" fmla="*/ 4989 w 9406"/>
              <a:gd name="connsiteY3" fmla="*/ 9860 h 10000"/>
              <a:gd name="connsiteX4" fmla="*/ 4546 w 9406"/>
              <a:gd name="connsiteY4" fmla="*/ 9721 h 10000"/>
              <a:gd name="connsiteX5" fmla="*/ 4119 w 9406"/>
              <a:gd name="connsiteY5" fmla="*/ 9581 h 10000"/>
              <a:gd name="connsiteX6" fmla="*/ 3825 w 9406"/>
              <a:gd name="connsiteY6" fmla="*/ 9302 h 10000"/>
              <a:gd name="connsiteX7" fmla="*/ 3530 w 9406"/>
              <a:gd name="connsiteY7" fmla="*/ 9162 h 10000"/>
              <a:gd name="connsiteX8" fmla="*/ 3382 w 9406"/>
              <a:gd name="connsiteY8" fmla="*/ 8743 h 10000"/>
              <a:gd name="connsiteX9" fmla="*/ 3085 w 9406"/>
              <a:gd name="connsiteY9" fmla="*/ 8464 h 10000"/>
              <a:gd name="connsiteX10" fmla="*/ 2937 w 9406"/>
              <a:gd name="connsiteY10" fmla="*/ 8063 h 10000"/>
              <a:gd name="connsiteX11" fmla="*/ 2937 w 9406"/>
              <a:gd name="connsiteY11" fmla="*/ 7644 h 10000"/>
              <a:gd name="connsiteX12" fmla="*/ 2790 w 9406"/>
              <a:gd name="connsiteY12" fmla="*/ 7225 h 10000"/>
              <a:gd name="connsiteX13" fmla="*/ 2790 w 9406"/>
              <a:gd name="connsiteY13" fmla="*/ 6806 h 10000"/>
              <a:gd name="connsiteX14" fmla="*/ 2790 w 9406"/>
              <a:gd name="connsiteY14" fmla="*/ 6387 h 10000"/>
              <a:gd name="connsiteX15" fmla="*/ 2937 w 9406"/>
              <a:gd name="connsiteY15" fmla="*/ 5689 h 10000"/>
              <a:gd name="connsiteX16" fmla="*/ 2937 w 9406"/>
              <a:gd name="connsiteY16" fmla="*/ 5550 h 10000"/>
              <a:gd name="connsiteX17" fmla="*/ 2937 w 9406"/>
              <a:gd name="connsiteY17" fmla="*/ 5271 h 10000"/>
              <a:gd name="connsiteX18" fmla="*/ 3085 w 9406"/>
              <a:gd name="connsiteY18" fmla="*/ 5009 h 10000"/>
              <a:gd name="connsiteX19" fmla="*/ 3085 w 9406"/>
              <a:gd name="connsiteY19" fmla="*/ 4729 h 10000"/>
              <a:gd name="connsiteX20" fmla="*/ 3085 w 9406"/>
              <a:gd name="connsiteY20" fmla="*/ 4450 h 10000"/>
              <a:gd name="connsiteX21" fmla="*/ 3234 w 9406"/>
              <a:gd name="connsiteY21" fmla="*/ 4031 h 10000"/>
              <a:gd name="connsiteX22" fmla="*/ 3234 w 9406"/>
              <a:gd name="connsiteY22" fmla="*/ 3613 h 10000"/>
              <a:gd name="connsiteX23" fmla="*/ 3382 w 9406"/>
              <a:gd name="connsiteY23" fmla="*/ 3194 h 10000"/>
              <a:gd name="connsiteX24" fmla="*/ 3382 w 9406"/>
              <a:gd name="connsiteY24" fmla="*/ 2775 h 10000"/>
              <a:gd name="connsiteX25" fmla="*/ 3382 w 9406"/>
              <a:gd name="connsiteY25" fmla="*/ 2356 h 10000"/>
              <a:gd name="connsiteX26" fmla="*/ 3530 w 9406"/>
              <a:gd name="connsiteY26" fmla="*/ 2077 h 10000"/>
              <a:gd name="connsiteX27" fmla="*/ 3530 w 9406"/>
              <a:gd name="connsiteY27" fmla="*/ 1798 h 10000"/>
              <a:gd name="connsiteX28" fmla="*/ 3530 w 9406"/>
              <a:gd name="connsiteY28" fmla="*/ 1536 h 10000"/>
              <a:gd name="connsiteX29" fmla="*/ 3530 w 9406"/>
              <a:gd name="connsiteY29" fmla="*/ 1396 h 10000"/>
              <a:gd name="connsiteX30" fmla="*/ 3530 w 9406"/>
              <a:gd name="connsiteY30" fmla="*/ 1257 h 10000"/>
              <a:gd name="connsiteX31" fmla="*/ 3530 w 9406"/>
              <a:gd name="connsiteY31" fmla="*/ 1257 h 10000"/>
              <a:gd name="connsiteX32" fmla="*/ 3530 w 9406"/>
              <a:gd name="connsiteY32" fmla="*/ 1257 h 10000"/>
              <a:gd name="connsiteX33" fmla="*/ 3382 w 9406"/>
              <a:gd name="connsiteY33" fmla="*/ 1257 h 10000"/>
              <a:gd name="connsiteX34" fmla="*/ 3234 w 9406"/>
              <a:gd name="connsiteY34" fmla="*/ 1257 h 10000"/>
              <a:gd name="connsiteX35" fmla="*/ 3085 w 9406"/>
              <a:gd name="connsiteY35" fmla="*/ 1396 h 10000"/>
              <a:gd name="connsiteX36" fmla="*/ 2937 w 9406"/>
              <a:gd name="connsiteY36" fmla="*/ 1396 h 10000"/>
              <a:gd name="connsiteX37" fmla="*/ 2643 w 9406"/>
              <a:gd name="connsiteY37" fmla="*/ 1536 h 10000"/>
              <a:gd name="connsiteX38" fmla="*/ 2345 w 9406"/>
              <a:gd name="connsiteY38" fmla="*/ 1536 h 10000"/>
              <a:gd name="connsiteX39" fmla="*/ 2049 w 9406"/>
              <a:gd name="connsiteY39" fmla="*/ 1675 h 10000"/>
              <a:gd name="connsiteX40" fmla="*/ 589 w 9406"/>
              <a:gd name="connsiteY40" fmla="*/ 2216 h 10000"/>
              <a:gd name="connsiteX41" fmla="*/ 0 w 9406"/>
              <a:gd name="connsiteY41" fmla="*/ 1675 h 10000"/>
              <a:gd name="connsiteX42" fmla="*/ 441 w 9406"/>
              <a:gd name="connsiteY42" fmla="*/ 1536 h 10000"/>
              <a:gd name="connsiteX43" fmla="*/ 868 w 9406"/>
              <a:gd name="connsiteY43" fmla="*/ 1396 h 10000"/>
              <a:gd name="connsiteX44" fmla="*/ 1310 w 9406"/>
              <a:gd name="connsiteY44" fmla="*/ 1257 h 10000"/>
              <a:gd name="connsiteX45" fmla="*/ 1605 w 9406"/>
              <a:gd name="connsiteY45" fmla="*/ 1117 h 10000"/>
              <a:gd name="connsiteX46" fmla="*/ 1902 w 9406"/>
              <a:gd name="connsiteY46" fmla="*/ 1117 h 10000"/>
              <a:gd name="connsiteX47" fmla="*/ 2199 w 9406"/>
              <a:gd name="connsiteY47" fmla="*/ 977 h 10000"/>
              <a:gd name="connsiteX48" fmla="*/ 2493 w 9406"/>
              <a:gd name="connsiteY48" fmla="*/ 838 h 10000"/>
              <a:gd name="connsiteX49" fmla="*/ 2937 w 9406"/>
              <a:gd name="connsiteY49" fmla="*/ 698 h 10000"/>
              <a:gd name="connsiteX50" fmla="*/ 3234 w 9406"/>
              <a:gd name="connsiteY50" fmla="*/ 558 h 10000"/>
              <a:gd name="connsiteX51" fmla="*/ 3530 w 9406"/>
              <a:gd name="connsiteY51" fmla="*/ 419 h 10000"/>
              <a:gd name="connsiteX52" fmla="*/ 3676 w 9406"/>
              <a:gd name="connsiteY52" fmla="*/ 279 h 10000"/>
              <a:gd name="connsiteX53" fmla="*/ 3825 w 9406"/>
              <a:gd name="connsiteY53" fmla="*/ 140 h 10000"/>
              <a:gd name="connsiteX54" fmla="*/ 3825 w 9406"/>
              <a:gd name="connsiteY54" fmla="*/ 0 h 10000"/>
              <a:gd name="connsiteX55" fmla="*/ 3972 w 9406"/>
              <a:gd name="connsiteY55" fmla="*/ 0 h 10000"/>
              <a:gd name="connsiteX56" fmla="*/ 4119 w 9406"/>
              <a:gd name="connsiteY56" fmla="*/ 0 h 10000"/>
              <a:gd name="connsiteX57" fmla="*/ 4267 w 9406"/>
              <a:gd name="connsiteY57" fmla="*/ 0 h 10000"/>
              <a:gd name="connsiteX58" fmla="*/ 4398 w 9406"/>
              <a:gd name="connsiteY58" fmla="*/ 140 h 10000"/>
              <a:gd name="connsiteX59" fmla="*/ 4546 w 9406"/>
              <a:gd name="connsiteY59" fmla="*/ 140 h 10000"/>
              <a:gd name="connsiteX60" fmla="*/ 4692 w 9406"/>
              <a:gd name="connsiteY60" fmla="*/ 419 h 10000"/>
              <a:gd name="connsiteX61" fmla="*/ 4839 w 9406"/>
              <a:gd name="connsiteY61" fmla="*/ 558 h 10000"/>
              <a:gd name="connsiteX62" fmla="*/ 4989 w 9406"/>
              <a:gd name="connsiteY62" fmla="*/ 698 h 10000"/>
              <a:gd name="connsiteX63" fmla="*/ 5136 w 9406"/>
              <a:gd name="connsiteY63" fmla="*/ 838 h 10000"/>
              <a:gd name="connsiteX64" fmla="*/ 5136 w 9406"/>
              <a:gd name="connsiteY64" fmla="*/ 977 h 10000"/>
              <a:gd name="connsiteX65" fmla="*/ 5136 w 9406"/>
              <a:gd name="connsiteY65" fmla="*/ 1117 h 10000"/>
              <a:gd name="connsiteX66" fmla="*/ 4989 w 9406"/>
              <a:gd name="connsiteY66" fmla="*/ 1117 h 10000"/>
              <a:gd name="connsiteX67" fmla="*/ 4839 w 9406"/>
              <a:gd name="connsiteY67" fmla="*/ 1257 h 10000"/>
              <a:gd name="connsiteX68" fmla="*/ 4839 w 9406"/>
              <a:gd name="connsiteY68" fmla="*/ 1396 h 10000"/>
              <a:gd name="connsiteX69" fmla="*/ 4692 w 9406"/>
              <a:gd name="connsiteY69" fmla="*/ 1536 h 10000"/>
              <a:gd name="connsiteX70" fmla="*/ 4546 w 9406"/>
              <a:gd name="connsiteY70" fmla="*/ 1798 h 10000"/>
              <a:gd name="connsiteX71" fmla="*/ 4398 w 9406"/>
              <a:gd name="connsiteY71" fmla="*/ 2216 h 10000"/>
              <a:gd name="connsiteX72" fmla="*/ 4267 w 9406"/>
              <a:gd name="connsiteY72" fmla="*/ 2635 h 10000"/>
              <a:gd name="connsiteX73" fmla="*/ 4119 w 9406"/>
              <a:gd name="connsiteY73" fmla="*/ 3054 h 10000"/>
              <a:gd name="connsiteX74" fmla="*/ 3972 w 9406"/>
              <a:gd name="connsiteY74" fmla="*/ 3613 h 10000"/>
              <a:gd name="connsiteX75" fmla="*/ 3825 w 9406"/>
              <a:gd name="connsiteY75" fmla="*/ 4171 h 10000"/>
              <a:gd name="connsiteX76" fmla="*/ 3676 w 9406"/>
              <a:gd name="connsiteY76" fmla="*/ 4729 h 10000"/>
              <a:gd name="connsiteX77" fmla="*/ 3676 w 9406"/>
              <a:gd name="connsiteY77" fmla="*/ 5271 h 10000"/>
              <a:gd name="connsiteX78" fmla="*/ 3676 w 9406"/>
              <a:gd name="connsiteY78" fmla="*/ 5689 h 10000"/>
              <a:gd name="connsiteX79" fmla="*/ 3530 w 9406"/>
              <a:gd name="connsiteY79" fmla="*/ 6248 h 10000"/>
              <a:gd name="connsiteX80" fmla="*/ 3530 w 9406"/>
              <a:gd name="connsiteY80" fmla="*/ 6667 h 10000"/>
              <a:gd name="connsiteX81" fmla="*/ 3530 w 9406"/>
              <a:gd name="connsiteY81" fmla="*/ 6946 h 10000"/>
              <a:gd name="connsiteX82" fmla="*/ 3530 w 9406"/>
              <a:gd name="connsiteY82" fmla="*/ 7365 h 10000"/>
              <a:gd name="connsiteX83" fmla="*/ 3676 w 9406"/>
              <a:gd name="connsiteY83" fmla="*/ 7644 h 10000"/>
              <a:gd name="connsiteX84" fmla="*/ 3676 w 9406"/>
              <a:gd name="connsiteY84" fmla="*/ 7784 h 10000"/>
              <a:gd name="connsiteX85" fmla="*/ 3825 w 9406"/>
              <a:gd name="connsiteY85" fmla="*/ 8063 h 10000"/>
              <a:gd name="connsiteX86" fmla="*/ 3972 w 9406"/>
              <a:gd name="connsiteY86" fmla="*/ 8202 h 10000"/>
              <a:gd name="connsiteX87" fmla="*/ 4119 w 9406"/>
              <a:gd name="connsiteY87" fmla="*/ 8342 h 10000"/>
              <a:gd name="connsiteX88" fmla="*/ 4692 w 9406"/>
              <a:gd name="connsiteY88" fmla="*/ 8604 h 10000"/>
              <a:gd name="connsiteX89" fmla="*/ 4989 w 9406"/>
              <a:gd name="connsiteY89" fmla="*/ 8743 h 10000"/>
              <a:gd name="connsiteX90" fmla="*/ 5283 w 9406"/>
              <a:gd name="connsiteY90" fmla="*/ 8743 h 10000"/>
              <a:gd name="connsiteX91" fmla="*/ 5582 w 9406"/>
              <a:gd name="connsiteY91" fmla="*/ 8883 h 10000"/>
              <a:gd name="connsiteX92" fmla="*/ 6024 w 9406"/>
              <a:gd name="connsiteY92" fmla="*/ 8883 h 10000"/>
              <a:gd name="connsiteX93" fmla="*/ 6319 w 9406"/>
              <a:gd name="connsiteY93" fmla="*/ 8743 h 10000"/>
              <a:gd name="connsiteX94" fmla="*/ 6762 w 9406"/>
              <a:gd name="connsiteY94" fmla="*/ 8743 h 10000"/>
              <a:gd name="connsiteX95" fmla="*/ 7207 w 9406"/>
              <a:gd name="connsiteY95" fmla="*/ 8604 h 10000"/>
              <a:gd name="connsiteX96" fmla="*/ 7502 w 9406"/>
              <a:gd name="connsiteY96" fmla="*/ 8604 h 10000"/>
              <a:gd name="connsiteX97" fmla="*/ 7798 w 9406"/>
              <a:gd name="connsiteY97" fmla="*/ 8342 h 10000"/>
              <a:gd name="connsiteX98" fmla="*/ 7928 w 9406"/>
              <a:gd name="connsiteY98" fmla="*/ 8202 h 10000"/>
              <a:gd name="connsiteX99" fmla="*/ 8074 w 9406"/>
              <a:gd name="connsiteY99" fmla="*/ 7923 h 10000"/>
              <a:gd name="connsiteX100" fmla="*/ 8222 w 9406"/>
              <a:gd name="connsiteY100" fmla="*/ 7644 h 10000"/>
              <a:gd name="connsiteX101" fmla="*/ 8371 w 9406"/>
              <a:gd name="connsiteY101" fmla="*/ 7086 h 10000"/>
              <a:gd name="connsiteX102" fmla="*/ 8371 w 9406"/>
              <a:gd name="connsiteY102" fmla="*/ 6527 h 10000"/>
              <a:gd name="connsiteX103" fmla="*/ 8518 w 9406"/>
              <a:gd name="connsiteY103" fmla="*/ 6248 h 10000"/>
              <a:gd name="connsiteX104" fmla="*/ 8518 w 9406"/>
              <a:gd name="connsiteY104" fmla="*/ 5969 h 10000"/>
              <a:gd name="connsiteX105" fmla="*/ 8518 w 9406"/>
              <a:gd name="connsiteY105" fmla="*/ 5829 h 10000"/>
              <a:gd name="connsiteX106" fmla="*/ 8667 w 9406"/>
              <a:gd name="connsiteY106" fmla="*/ 5689 h 10000"/>
              <a:gd name="connsiteX107" fmla="*/ 8667 w 9406"/>
              <a:gd name="connsiteY107" fmla="*/ 5550 h 10000"/>
              <a:gd name="connsiteX108" fmla="*/ 8667 w 9406"/>
              <a:gd name="connsiteY108" fmla="*/ 5410 h 10000"/>
              <a:gd name="connsiteX109" fmla="*/ 8667 w 9406"/>
              <a:gd name="connsiteY109" fmla="*/ 5410 h 10000"/>
              <a:gd name="connsiteX110" fmla="*/ 8815 w 9406"/>
              <a:gd name="connsiteY110" fmla="*/ 5410 h 10000"/>
              <a:gd name="connsiteX111" fmla="*/ 8815 w 9406"/>
              <a:gd name="connsiteY111" fmla="*/ 5410 h 10000"/>
              <a:gd name="connsiteX112" fmla="*/ 8815 w 9406"/>
              <a:gd name="connsiteY112" fmla="*/ 5550 h 10000"/>
              <a:gd name="connsiteX113" fmla="*/ 8963 w 9406"/>
              <a:gd name="connsiteY113" fmla="*/ 5689 h 10000"/>
              <a:gd name="connsiteX114" fmla="*/ 8963 w 9406"/>
              <a:gd name="connsiteY114" fmla="*/ 5829 h 10000"/>
              <a:gd name="connsiteX115" fmla="*/ 8963 w 9406"/>
              <a:gd name="connsiteY115" fmla="*/ 6108 h 10000"/>
              <a:gd name="connsiteX116" fmla="*/ 8963 w 9406"/>
              <a:gd name="connsiteY116" fmla="*/ 6387 h 10000"/>
              <a:gd name="connsiteX117" fmla="*/ 8963 w 9406"/>
              <a:gd name="connsiteY117" fmla="*/ 6667 h 10000"/>
              <a:gd name="connsiteX118" fmla="*/ 9110 w 9406"/>
              <a:gd name="connsiteY118" fmla="*/ 7225 h 10000"/>
              <a:gd name="connsiteX119" fmla="*/ 9110 w 9406"/>
              <a:gd name="connsiteY119" fmla="*/ 7644 h 10000"/>
              <a:gd name="connsiteX120" fmla="*/ 9259 w 9406"/>
              <a:gd name="connsiteY120" fmla="*/ 8063 h 10000"/>
              <a:gd name="connsiteX121" fmla="*/ 9406 w 9406"/>
              <a:gd name="connsiteY121" fmla="*/ 8342 h 10000"/>
              <a:gd name="connsiteX122" fmla="*/ 9406 w 9406"/>
              <a:gd name="connsiteY122" fmla="*/ 8604 h 10000"/>
              <a:gd name="connsiteX123" fmla="*/ 9406 w 9406"/>
              <a:gd name="connsiteY123" fmla="*/ 8743 h 10000"/>
              <a:gd name="connsiteX124" fmla="*/ 9406 w 9406"/>
              <a:gd name="connsiteY124" fmla="*/ 8883 h 10000"/>
              <a:gd name="connsiteX125" fmla="*/ 9259 w 9406"/>
              <a:gd name="connsiteY125" fmla="*/ 8883 h 10000"/>
              <a:gd name="connsiteX126" fmla="*/ 9110 w 9406"/>
              <a:gd name="connsiteY126" fmla="*/ 9023 h 10000"/>
              <a:gd name="connsiteX127" fmla="*/ 8963 w 9406"/>
              <a:gd name="connsiteY127" fmla="*/ 9162 h 10000"/>
              <a:gd name="connsiteX128" fmla="*/ 8815 w 9406"/>
              <a:gd name="connsiteY128" fmla="*/ 9302 h 10000"/>
              <a:gd name="connsiteX129" fmla="*/ 8518 w 9406"/>
              <a:gd name="connsiteY129" fmla="*/ 9442 h 10000"/>
              <a:gd name="connsiteX130" fmla="*/ 7928 w 9406"/>
              <a:gd name="connsiteY130" fmla="*/ 9721 h 10000"/>
              <a:gd name="connsiteX131" fmla="*/ 7353 w 9406"/>
              <a:gd name="connsiteY131" fmla="*/ 9860 h 10000"/>
              <a:gd name="connsiteX132" fmla="*/ 6912 w 9406"/>
              <a:gd name="connsiteY132" fmla="*/ 9860 h 10000"/>
              <a:gd name="connsiteX133" fmla="*/ 6319 w 9406"/>
              <a:gd name="connsiteY133" fmla="*/ 10000 h 10000"/>
              <a:gd name="connsiteX134" fmla="*/ 6319 w 9406"/>
              <a:gd name="connsiteY134" fmla="*/ 10000 h 10000"/>
              <a:gd name="connsiteX0" fmla="*/ 6249 w 9531"/>
              <a:gd name="connsiteY0" fmla="*/ 10000 h 10000"/>
              <a:gd name="connsiteX1" fmla="*/ 5779 w 9531"/>
              <a:gd name="connsiteY1" fmla="*/ 10000 h 10000"/>
              <a:gd name="connsiteX2" fmla="*/ 5305 w 9531"/>
              <a:gd name="connsiteY2" fmla="*/ 10000 h 10000"/>
              <a:gd name="connsiteX3" fmla="*/ 4835 w 9531"/>
              <a:gd name="connsiteY3" fmla="*/ 9860 h 10000"/>
              <a:gd name="connsiteX4" fmla="*/ 4364 w 9531"/>
              <a:gd name="connsiteY4" fmla="*/ 9721 h 10000"/>
              <a:gd name="connsiteX5" fmla="*/ 3910 w 9531"/>
              <a:gd name="connsiteY5" fmla="*/ 9581 h 10000"/>
              <a:gd name="connsiteX6" fmla="*/ 3598 w 9531"/>
              <a:gd name="connsiteY6" fmla="*/ 9302 h 10000"/>
              <a:gd name="connsiteX7" fmla="*/ 3284 w 9531"/>
              <a:gd name="connsiteY7" fmla="*/ 9162 h 10000"/>
              <a:gd name="connsiteX8" fmla="*/ 3127 w 9531"/>
              <a:gd name="connsiteY8" fmla="*/ 8743 h 10000"/>
              <a:gd name="connsiteX9" fmla="*/ 2811 w 9531"/>
              <a:gd name="connsiteY9" fmla="*/ 8464 h 10000"/>
              <a:gd name="connsiteX10" fmla="*/ 2653 w 9531"/>
              <a:gd name="connsiteY10" fmla="*/ 8063 h 10000"/>
              <a:gd name="connsiteX11" fmla="*/ 2653 w 9531"/>
              <a:gd name="connsiteY11" fmla="*/ 7644 h 10000"/>
              <a:gd name="connsiteX12" fmla="*/ 2497 w 9531"/>
              <a:gd name="connsiteY12" fmla="*/ 7225 h 10000"/>
              <a:gd name="connsiteX13" fmla="*/ 2497 w 9531"/>
              <a:gd name="connsiteY13" fmla="*/ 6806 h 10000"/>
              <a:gd name="connsiteX14" fmla="*/ 2497 w 9531"/>
              <a:gd name="connsiteY14" fmla="*/ 6387 h 10000"/>
              <a:gd name="connsiteX15" fmla="*/ 2653 w 9531"/>
              <a:gd name="connsiteY15" fmla="*/ 5689 h 10000"/>
              <a:gd name="connsiteX16" fmla="*/ 2653 w 9531"/>
              <a:gd name="connsiteY16" fmla="*/ 5550 h 10000"/>
              <a:gd name="connsiteX17" fmla="*/ 2653 w 9531"/>
              <a:gd name="connsiteY17" fmla="*/ 5271 h 10000"/>
              <a:gd name="connsiteX18" fmla="*/ 2811 w 9531"/>
              <a:gd name="connsiteY18" fmla="*/ 5009 h 10000"/>
              <a:gd name="connsiteX19" fmla="*/ 2811 w 9531"/>
              <a:gd name="connsiteY19" fmla="*/ 4729 h 10000"/>
              <a:gd name="connsiteX20" fmla="*/ 2811 w 9531"/>
              <a:gd name="connsiteY20" fmla="*/ 4450 h 10000"/>
              <a:gd name="connsiteX21" fmla="*/ 2969 w 9531"/>
              <a:gd name="connsiteY21" fmla="*/ 4031 h 10000"/>
              <a:gd name="connsiteX22" fmla="*/ 2969 w 9531"/>
              <a:gd name="connsiteY22" fmla="*/ 3613 h 10000"/>
              <a:gd name="connsiteX23" fmla="*/ 3127 w 9531"/>
              <a:gd name="connsiteY23" fmla="*/ 3194 h 10000"/>
              <a:gd name="connsiteX24" fmla="*/ 3127 w 9531"/>
              <a:gd name="connsiteY24" fmla="*/ 2775 h 10000"/>
              <a:gd name="connsiteX25" fmla="*/ 3127 w 9531"/>
              <a:gd name="connsiteY25" fmla="*/ 2356 h 10000"/>
              <a:gd name="connsiteX26" fmla="*/ 3284 w 9531"/>
              <a:gd name="connsiteY26" fmla="*/ 2077 h 10000"/>
              <a:gd name="connsiteX27" fmla="*/ 3284 w 9531"/>
              <a:gd name="connsiteY27" fmla="*/ 1798 h 10000"/>
              <a:gd name="connsiteX28" fmla="*/ 3284 w 9531"/>
              <a:gd name="connsiteY28" fmla="*/ 1536 h 10000"/>
              <a:gd name="connsiteX29" fmla="*/ 3284 w 9531"/>
              <a:gd name="connsiteY29" fmla="*/ 1396 h 10000"/>
              <a:gd name="connsiteX30" fmla="*/ 3284 w 9531"/>
              <a:gd name="connsiteY30" fmla="*/ 1257 h 10000"/>
              <a:gd name="connsiteX31" fmla="*/ 3284 w 9531"/>
              <a:gd name="connsiteY31" fmla="*/ 1257 h 10000"/>
              <a:gd name="connsiteX32" fmla="*/ 3284 w 9531"/>
              <a:gd name="connsiteY32" fmla="*/ 1257 h 10000"/>
              <a:gd name="connsiteX33" fmla="*/ 3127 w 9531"/>
              <a:gd name="connsiteY33" fmla="*/ 1257 h 10000"/>
              <a:gd name="connsiteX34" fmla="*/ 2969 w 9531"/>
              <a:gd name="connsiteY34" fmla="*/ 1257 h 10000"/>
              <a:gd name="connsiteX35" fmla="*/ 2811 w 9531"/>
              <a:gd name="connsiteY35" fmla="*/ 1396 h 10000"/>
              <a:gd name="connsiteX36" fmla="*/ 2653 w 9531"/>
              <a:gd name="connsiteY36" fmla="*/ 1396 h 10000"/>
              <a:gd name="connsiteX37" fmla="*/ 2341 w 9531"/>
              <a:gd name="connsiteY37" fmla="*/ 1536 h 10000"/>
              <a:gd name="connsiteX38" fmla="*/ 2024 w 9531"/>
              <a:gd name="connsiteY38" fmla="*/ 1536 h 10000"/>
              <a:gd name="connsiteX39" fmla="*/ 1709 w 9531"/>
              <a:gd name="connsiteY39" fmla="*/ 1675 h 10000"/>
              <a:gd name="connsiteX40" fmla="*/ 157 w 9531"/>
              <a:gd name="connsiteY40" fmla="*/ 2216 h 10000"/>
              <a:gd name="connsiteX41" fmla="*/ 0 w 9531"/>
              <a:gd name="connsiteY41" fmla="*/ 1536 h 10000"/>
              <a:gd name="connsiteX42" fmla="*/ 454 w 9531"/>
              <a:gd name="connsiteY42" fmla="*/ 1396 h 10000"/>
              <a:gd name="connsiteX43" fmla="*/ 924 w 9531"/>
              <a:gd name="connsiteY43" fmla="*/ 1257 h 10000"/>
              <a:gd name="connsiteX44" fmla="*/ 1237 w 9531"/>
              <a:gd name="connsiteY44" fmla="*/ 1117 h 10000"/>
              <a:gd name="connsiteX45" fmla="*/ 1553 w 9531"/>
              <a:gd name="connsiteY45" fmla="*/ 1117 h 10000"/>
              <a:gd name="connsiteX46" fmla="*/ 1869 w 9531"/>
              <a:gd name="connsiteY46" fmla="*/ 977 h 10000"/>
              <a:gd name="connsiteX47" fmla="*/ 2181 w 9531"/>
              <a:gd name="connsiteY47" fmla="*/ 838 h 10000"/>
              <a:gd name="connsiteX48" fmla="*/ 2653 w 9531"/>
              <a:gd name="connsiteY48" fmla="*/ 698 h 10000"/>
              <a:gd name="connsiteX49" fmla="*/ 2969 w 9531"/>
              <a:gd name="connsiteY49" fmla="*/ 558 h 10000"/>
              <a:gd name="connsiteX50" fmla="*/ 3284 w 9531"/>
              <a:gd name="connsiteY50" fmla="*/ 419 h 10000"/>
              <a:gd name="connsiteX51" fmla="*/ 3439 w 9531"/>
              <a:gd name="connsiteY51" fmla="*/ 279 h 10000"/>
              <a:gd name="connsiteX52" fmla="*/ 3598 w 9531"/>
              <a:gd name="connsiteY52" fmla="*/ 140 h 10000"/>
              <a:gd name="connsiteX53" fmla="*/ 3598 w 9531"/>
              <a:gd name="connsiteY53" fmla="*/ 0 h 10000"/>
              <a:gd name="connsiteX54" fmla="*/ 3754 w 9531"/>
              <a:gd name="connsiteY54" fmla="*/ 0 h 10000"/>
              <a:gd name="connsiteX55" fmla="*/ 3910 w 9531"/>
              <a:gd name="connsiteY55" fmla="*/ 0 h 10000"/>
              <a:gd name="connsiteX56" fmla="*/ 4067 w 9531"/>
              <a:gd name="connsiteY56" fmla="*/ 0 h 10000"/>
              <a:gd name="connsiteX57" fmla="*/ 4207 w 9531"/>
              <a:gd name="connsiteY57" fmla="*/ 140 h 10000"/>
              <a:gd name="connsiteX58" fmla="*/ 4364 w 9531"/>
              <a:gd name="connsiteY58" fmla="*/ 140 h 10000"/>
              <a:gd name="connsiteX59" fmla="*/ 4519 w 9531"/>
              <a:gd name="connsiteY59" fmla="*/ 419 h 10000"/>
              <a:gd name="connsiteX60" fmla="*/ 4676 w 9531"/>
              <a:gd name="connsiteY60" fmla="*/ 558 h 10000"/>
              <a:gd name="connsiteX61" fmla="*/ 4835 w 9531"/>
              <a:gd name="connsiteY61" fmla="*/ 698 h 10000"/>
              <a:gd name="connsiteX62" fmla="*/ 4991 w 9531"/>
              <a:gd name="connsiteY62" fmla="*/ 838 h 10000"/>
              <a:gd name="connsiteX63" fmla="*/ 4991 w 9531"/>
              <a:gd name="connsiteY63" fmla="*/ 977 h 10000"/>
              <a:gd name="connsiteX64" fmla="*/ 4991 w 9531"/>
              <a:gd name="connsiteY64" fmla="*/ 1117 h 10000"/>
              <a:gd name="connsiteX65" fmla="*/ 4835 w 9531"/>
              <a:gd name="connsiteY65" fmla="*/ 1117 h 10000"/>
              <a:gd name="connsiteX66" fmla="*/ 4676 w 9531"/>
              <a:gd name="connsiteY66" fmla="*/ 1257 h 10000"/>
              <a:gd name="connsiteX67" fmla="*/ 4676 w 9531"/>
              <a:gd name="connsiteY67" fmla="*/ 1396 h 10000"/>
              <a:gd name="connsiteX68" fmla="*/ 4519 w 9531"/>
              <a:gd name="connsiteY68" fmla="*/ 1536 h 10000"/>
              <a:gd name="connsiteX69" fmla="*/ 4364 w 9531"/>
              <a:gd name="connsiteY69" fmla="*/ 1798 h 10000"/>
              <a:gd name="connsiteX70" fmla="*/ 4207 w 9531"/>
              <a:gd name="connsiteY70" fmla="*/ 2216 h 10000"/>
              <a:gd name="connsiteX71" fmla="*/ 4067 w 9531"/>
              <a:gd name="connsiteY71" fmla="*/ 2635 h 10000"/>
              <a:gd name="connsiteX72" fmla="*/ 3910 w 9531"/>
              <a:gd name="connsiteY72" fmla="*/ 3054 h 10000"/>
              <a:gd name="connsiteX73" fmla="*/ 3754 w 9531"/>
              <a:gd name="connsiteY73" fmla="*/ 3613 h 10000"/>
              <a:gd name="connsiteX74" fmla="*/ 3598 w 9531"/>
              <a:gd name="connsiteY74" fmla="*/ 4171 h 10000"/>
              <a:gd name="connsiteX75" fmla="*/ 3439 w 9531"/>
              <a:gd name="connsiteY75" fmla="*/ 4729 h 10000"/>
              <a:gd name="connsiteX76" fmla="*/ 3439 w 9531"/>
              <a:gd name="connsiteY76" fmla="*/ 5271 h 10000"/>
              <a:gd name="connsiteX77" fmla="*/ 3439 w 9531"/>
              <a:gd name="connsiteY77" fmla="*/ 5689 h 10000"/>
              <a:gd name="connsiteX78" fmla="*/ 3284 w 9531"/>
              <a:gd name="connsiteY78" fmla="*/ 6248 h 10000"/>
              <a:gd name="connsiteX79" fmla="*/ 3284 w 9531"/>
              <a:gd name="connsiteY79" fmla="*/ 6667 h 10000"/>
              <a:gd name="connsiteX80" fmla="*/ 3284 w 9531"/>
              <a:gd name="connsiteY80" fmla="*/ 6946 h 10000"/>
              <a:gd name="connsiteX81" fmla="*/ 3284 w 9531"/>
              <a:gd name="connsiteY81" fmla="*/ 7365 h 10000"/>
              <a:gd name="connsiteX82" fmla="*/ 3439 w 9531"/>
              <a:gd name="connsiteY82" fmla="*/ 7644 h 10000"/>
              <a:gd name="connsiteX83" fmla="*/ 3439 w 9531"/>
              <a:gd name="connsiteY83" fmla="*/ 7784 h 10000"/>
              <a:gd name="connsiteX84" fmla="*/ 3598 w 9531"/>
              <a:gd name="connsiteY84" fmla="*/ 8063 h 10000"/>
              <a:gd name="connsiteX85" fmla="*/ 3754 w 9531"/>
              <a:gd name="connsiteY85" fmla="*/ 8202 h 10000"/>
              <a:gd name="connsiteX86" fmla="*/ 3910 w 9531"/>
              <a:gd name="connsiteY86" fmla="*/ 8342 h 10000"/>
              <a:gd name="connsiteX87" fmla="*/ 4519 w 9531"/>
              <a:gd name="connsiteY87" fmla="*/ 8604 h 10000"/>
              <a:gd name="connsiteX88" fmla="*/ 4835 w 9531"/>
              <a:gd name="connsiteY88" fmla="*/ 8743 h 10000"/>
              <a:gd name="connsiteX89" fmla="*/ 5148 w 9531"/>
              <a:gd name="connsiteY89" fmla="*/ 8743 h 10000"/>
              <a:gd name="connsiteX90" fmla="*/ 5466 w 9531"/>
              <a:gd name="connsiteY90" fmla="*/ 8883 h 10000"/>
              <a:gd name="connsiteX91" fmla="*/ 5935 w 9531"/>
              <a:gd name="connsiteY91" fmla="*/ 8883 h 10000"/>
              <a:gd name="connsiteX92" fmla="*/ 6249 w 9531"/>
              <a:gd name="connsiteY92" fmla="*/ 8743 h 10000"/>
              <a:gd name="connsiteX93" fmla="*/ 6720 w 9531"/>
              <a:gd name="connsiteY93" fmla="*/ 8743 h 10000"/>
              <a:gd name="connsiteX94" fmla="*/ 7193 w 9531"/>
              <a:gd name="connsiteY94" fmla="*/ 8604 h 10000"/>
              <a:gd name="connsiteX95" fmla="*/ 7507 w 9531"/>
              <a:gd name="connsiteY95" fmla="*/ 8604 h 10000"/>
              <a:gd name="connsiteX96" fmla="*/ 7821 w 9531"/>
              <a:gd name="connsiteY96" fmla="*/ 8342 h 10000"/>
              <a:gd name="connsiteX97" fmla="*/ 7960 w 9531"/>
              <a:gd name="connsiteY97" fmla="*/ 8202 h 10000"/>
              <a:gd name="connsiteX98" fmla="*/ 8115 w 9531"/>
              <a:gd name="connsiteY98" fmla="*/ 7923 h 10000"/>
              <a:gd name="connsiteX99" fmla="*/ 8272 w 9531"/>
              <a:gd name="connsiteY99" fmla="*/ 7644 h 10000"/>
              <a:gd name="connsiteX100" fmla="*/ 8431 w 9531"/>
              <a:gd name="connsiteY100" fmla="*/ 7086 h 10000"/>
              <a:gd name="connsiteX101" fmla="*/ 8431 w 9531"/>
              <a:gd name="connsiteY101" fmla="*/ 6527 h 10000"/>
              <a:gd name="connsiteX102" fmla="*/ 8587 w 9531"/>
              <a:gd name="connsiteY102" fmla="*/ 6248 h 10000"/>
              <a:gd name="connsiteX103" fmla="*/ 8587 w 9531"/>
              <a:gd name="connsiteY103" fmla="*/ 5969 h 10000"/>
              <a:gd name="connsiteX104" fmla="*/ 8587 w 9531"/>
              <a:gd name="connsiteY104" fmla="*/ 5829 h 10000"/>
              <a:gd name="connsiteX105" fmla="*/ 8745 w 9531"/>
              <a:gd name="connsiteY105" fmla="*/ 5689 h 10000"/>
              <a:gd name="connsiteX106" fmla="*/ 8745 w 9531"/>
              <a:gd name="connsiteY106" fmla="*/ 5550 h 10000"/>
              <a:gd name="connsiteX107" fmla="*/ 8745 w 9531"/>
              <a:gd name="connsiteY107" fmla="*/ 5410 h 10000"/>
              <a:gd name="connsiteX108" fmla="*/ 8745 w 9531"/>
              <a:gd name="connsiteY108" fmla="*/ 5410 h 10000"/>
              <a:gd name="connsiteX109" fmla="*/ 8903 w 9531"/>
              <a:gd name="connsiteY109" fmla="*/ 5410 h 10000"/>
              <a:gd name="connsiteX110" fmla="*/ 8903 w 9531"/>
              <a:gd name="connsiteY110" fmla="*/ 5410 h 10000"/>
              <a:gd name="connsiteX111" fmla="*/ 8903 w 9531"/>
              <a:gd name="connsiteY111" fmla="*/ 5550 h 10000"/>
              <a:gd name="connsiteX112" fmla="*/ 9060 w 9531"/>
              <a:gd name="connsiteY112" fmla="*/ 5689 h 10000"/>
              <a:gd name="connsiteX113" fmla="*/ 9060 w 9531"/>
              <a:gd name="connsiteY113" fmla="*/ 5829 h 10000"/>
              <a:gd name="connsiteX114" fmla="*/ 9060 w 9531"/>
              <a:gd name="connsiteY114" fmla="*/ 6108 h 10000"/>
              <a:gd name="connsiteX115" fmla="*/ 9060 w 9531"/>
              <a:gd name="connsiteY115" fmla="*/ 6387 h 10000"/>
              <a:gd name="connsiteX116" fmla="*/ 9060 w 9531"/>
              <a:gd name="connsiteY116" fmla="*/ 6667 h 10000"/>
              <a:gd name="connsiteX117" fmla="*/ 9216 w 9531"/>
              <a:gd name="connsiteY117" fmla="*/ 7225 h 10000"/>
              <a:gd name="connsiteX118" fmla="*/ 9216 w 9531"/>
              <a:gd name="connsiteY118" fmla="*/ 7644 h 10000"/>
              <a:gd name="connsiteX119" fmla="*/ 9375 w 9531"/>
              <a:gd name="connsiteY119" fmla="*/ 8063 h 10000"/>
              <a:gd name="connsiteX120" fmla="*/ 9531 w 9531"/>
              <a:gd name="connsiteY120" fmla="*/ 8342 h 10000"/>
              <a:gd name="connsiteX121" fmla="*/ 9531 w 9531"/>
              <a:gd name="connsiteY121" fmla="*/ 8604 h 10000"/>
              <a:gd name="connsiteX122" fmla="*/ 9531 w 9531"/>
              <a:gd name="connsiteY122" fmla="*/ 8743 h 10000"/>
              <a:gd name="connsiteX123" fmla="*/ 9531 w 9531"/>
              <a:gd name="connsiteY123" fmla="*/ 8883 h 10000"/>
              <a:gd name="connsiteX124" fmla="*/ 9375 w 9531"/>
              <a:gd name="connsiteY124" fmla="*/ 8883 h 10000"/>
              <a:gd name="connsiteX125" fmla="*/ 9216 w 9531"/>
              <a:gd name="connsiteY125" fmla="*/ 9023 h 10000"/>
              <a:gd name="connsiteX126" fmla="*/ 9060 w 9531"/>
              <a:gd name="connsiteY126" fmla="*/ 9162 h 10000"/>
              <a:gd name="connsiteX127" fmla="*/ 8903 w 9531"/>
              <a:gd name="connsiteY127" fmla="*/ 9302 h 10000"/>
              <a:gd name="connsiteX128" fmla="*/ 8587 w 9531"/>
              <a:gd name="connsiteY128" fmla="*/ 9442 h 10000"/>
              <a:gd name="connsiteX129" fmla="*/ 7960 w 9531"/>
              <a:gd name="connsiteY129" fmla="*/ 9721 h 10000"/>
              <a:gd name="connsiteX130" fmla="*/ 7348 w 9531"/>
              <a:gd name="connsiteY130" fmla="*/ 9860 h 10000"/>
              <a:gd name="connsiteX131" fmla="*/ 6880 w 9531"/>
              <a:gd name="connsiteY131" fmla="*/ 9860 h 10000"/>
              <a:gd name="connsiteX132" fmla="*/ 6249 w 9531"/>
              <a:gd name="connsiteY132" fmla="*/ 10000 h 10000"/>
              <a:gd name="connsiteX133" fmla="*/ 6249 w 9531"/>
              <a:gd name="connsiteY133" fmla="*/ 10000 h 10000"/>
              <a:gd name="connsiteX0" fmla="*/ 6556 w 10000"/>
              <a:gd name="connsiteY0" fmla="*/ 10000 h 10000"/>
              <a:gd name="connsiteX1" fmla="*/ 6063 w 10000"/>
              <a:gd name="connsiteY1" fmla="*/ 10000 h 10000"/>
              <a:gd name="connsiteX2" fmla="*/ 5566 w 10000"/>
              <a:gd name="connsiteY2" fmla="*/ 10000 h 10000"/>
              <a:gd name="connsiteX3" fmla="*/ 5073 w 10000"/>
              <a:gd name="connsiteY3" fmla="*/ 9860 h 10000"/>
              <a:gd name="connsiteX4" fmla="*/ 4579 w 10000"/>
              <a:gd name="connsiteY4" fmla="*/ 9721 h 10000"/>
              <a:gd name="connsiteX5" fmla="*/ 4102 w 10000"/>
              <a:gd name="connsiteY5" fmla="*/ 9581 h 10000"/>
              <a:gd name="connsiteX6" fmla="*/ 3775 w 10000"/>
              <a:gd name="connsiteY6" fmla="*/ 9302 h 10000"/>
              <a:gd name="connsiteX7" fmla="*/ 3446 w 10000"/>
              <a:gd name="connsiteY7" fmla="*/ 9162 h 10000"/>
              <a:gd name="connsiteX8" fmla="*/ 3281 w 10000"/>
              <a:gd name="connsiteY8" fmla="*/ 8743 h 10000"/>
              <a:gd name="connsiteX9" fmla="*/ 2949 w 10000"/>
              <a:gd name="connsiteY9" fmla="*/ 8464 h 10000"/>
              <a:gd name="connsiteX10" fmla="*/ 2784 w 10000"/>
              <a:gd name="connsiteY10" fmla="*/ 8063 h 10000"/>
              <a:gd name="connsiteX11" fmla="*/ 2784 w 10000"/>
              <a:gd name="connsiteY11" fmla="*/ 7644 h 10000"/>
              <a:gd name="connsiteX12" fmla="*/ 2620 w 10000"/>
              <a:gd name="connsiteY12" fmla="*/ 7225 h 10000"/>
              <a:gd name="connsiteX13" fmla="*/ 2620 w 10000"/>
              <a:gd name="connsiteY13" fmla="*/ 6806 h 10000"/>
              <a:gd name="connsiteX14" fmla="*/ 2620 w 10000"/>
              <a:gd name="connsiteY14" fmla="*/ 6387 h 10000"/>
              <a:gd name="connsiteX15" fmla="*/ 2784 w 10000"/>
              <a:gd name="connsiteY15" fmla="*/ 5689 h 10000"/>
              <a:gd name="connsiteX16" fmla="*/ 2784 w 10000"/>
              <a:gd name="connsiteY16" fmla="*/ 5550 h 10000"/>
              <a:gd name="connsiteX17" fmla="*/ 2784 w 10000"/>
              <a:gd name="connsiteY17" fmla="*/ 5271 h 10000"/>
              <a:gd name="connsiteX18" fmla="*/ 2949 w 10000"/>
              <a:gd name="connsiteY18" fmla="*/ 5009 h 10000"/>
              <a:gd name="connsiteX19" fmla="*/ 2949 w 10000"/>
              <a:gd name="connsiteY19" fmla="*/ 4729 h 10000"/>
              <a:gd name="connsiteX20" fmla="*/ 2949 w 10000"/>
              <a:gd name="connsiteY20" fmla="*/ 4450 h 10000"/>
              <a:gd name="connsiteX21" fmla="*/ 3115 w 10000"/>
              <a:gd name="connsiteY21" fmla="*/ 4031 h 10000"/>
              <a:gd name="connsiteX22" fmla="*/ 3115 w 10000"/>
              <a:gd name="connsiteY22" fmla="*/ 3613 h 10000"/>
              <a:gd name="connsiteX23" fmla="*/ 3281 w 10000"/>
              <a:gd name="connsiteY23" fmla="*/ 3194 h 10000"/>
              <a:gd name="connsiteX24" fmla="*/ 3281 w 10000"/>
              <a:gd name="connsiteY24" fmla="*/ 2775 h 10000"/>
              <a:gd name="connsiteX25" fmla="*/ 3281 w 10000"/>
              <a:gd name="connsiteY25" fmla="*/ 2356 h 10000"/>
              <a:gd name="connsiteX26" fmla="*/ 3446 w 10000"/>
              <a:gd name="connsiteY26" fmla="*/ 2077 h 10000"/>
              <a:gd name="connsiteX27" fmla="*/ 3446 w 10000"/>
              <a:gd name="connsiteY27" fmla="*/ 1798 h 10000"/>
              <a:gd name="connsiteX28" fmla="*/ 3446 w 10000"/>
              <a:gd name="connsiteY28" fmla="*/ 1536 h 10000"/>
              <a:gd name="connsiteX29" fmla="*/ 3446 w 10000"/>
              <a:gd name="connsiteY29" fmla="*/ 1396 h 10000"/>
              <a:gd name="connsiteX30" fmla="*/ 3446 w 10000"/>
              <a:gd name="connsiteY30" fmla="*/ 1257 h 10000"/>
              <a:gd name="connsiteX31" fmla="*/ 3446 w 10000"/>
              <a:gd name="connsiteY31" fmla="*/ 1257 h 10000"/>
              <a:gd name="connsiteX32" fmla="*/ 3446 w 10000"/>
              <a:gd name="connsiteY32" fmla="*/ 1257 h 10000"/>
              <a:gd name="connsiteX33" fmla="*/ 3281 w 10000"/>
              <a:gd name="connsiteY33" fmla="*/ 1257 h 10000"/>
              <a:gd name="connsiteX34" fmla="*/ 3115 w 10000"/>
              <a:gd name="connsiteY34" fmla="*/ 1257 h 10000"/>
              <a:gd name="connsiteX35" fmla="*/ 2949 w 10000"/>
              <a:gd name="connsiteY35" fmla="*/ 1396 h 10000"/>
              <a:gd name="connsiteX36" fmla="*/ 2784 w 10000"/>
              <a:gd name="connsiteY36" fmla="*/ 1396 h 10000"/>
              <a:gd name="connsiteX37" fmla="*/ 2456 w 10000"/>
              <a:gd name="connsiteY37" fmla="*/ 1536 h 10000"/>
              <a:gd name="connsiteX38" fmla="*/ 2124 w 10000"/>
              <a:gd name="connsiteY38" fmla="*/ 1536 h 10000"/>
              <a:gd name="connsiteX39" fmla="*/ 1793 w 10000"/>
              <a:gd name="connsiteY39" fmla="*/ 1675 h 10000"/>
              <a:gd name="connsiteX40" fmla="*/ 0 w 10000"/>
              <a:gd name="connsiteY40" fmla="*/ 1536 h 10000"/>
              <a:gd name="connsiteX41" fmla="*/ 476 w 10000"/>
              <a:gd name="connsiteY41" fmla="*/ 1396 h 10000"/>
              <a:gd name="connsiteX42" fmla="*/ 969 w 10000"/>
              <a:gd name="connsiteY42" fmla="*/ 1257 h 10000"/>
              <a:gd name="connsiteX43" fmla="*/ 1298 w 10000"/>
              <a:gd name="connsiteY43" fmla="*/ 1117 h 10000"/>
              <a:gd name="connsiteX44" fmla="*/ 1629 w 10000"/>
              <a:gd name="connsiteY44" fmla="*/ 1117 h 10000"/>
              <a:gd name="connsiteX45" fmla="*/ 1961 w 10000"/>
              <a:gd name="connsiteY45" fmla="*/ 977 h 10000"/>
              <a:gd name="connsiteX46" fmla="*/ 2288 w 10000"/>
              <a:gd name="connsiteY46" fmla="*/ 838 h 10000"/>
              <a:gd name="connsiteX47" fmla="*/ 2784 w 10000"/>
              <a:gd name="connsiteY47" fmla="*/ 698 h 10000"/>
              <a:gd name="connsiteX48" fmla="*/ 3115 w 10000"/>
              <a:gd name="connsiteY48" fmla="*/ 558 h 10000"/>
              <a:gd name="connsiteX49" fmla="*/ 3446 w 10000"/>
              <a:gd name="connsiteY49" fmla="*/ 419 h 10000"/>
              <a:gd name="connsiteX50" fmla="*/ 3608 w 10000"/>
              <a:gd name="connsiteY50" fmla="*/ 279 h 10000"/>
              <a:gd name="connsiteX51" fmla="*/ 3775 w 10000"/>
              <a:gd name="connsiteY51" fmla="*/ 140 h 10000"/>
              <a:gd name="connsiteX52" fmla="*/ 3775 w 10000"/>
              <a:gd name="connsiteY52" fmla="*/ 0 h 10000"/>
              <a:gd name="connsiteX53" fmla="*/ 3939 w 10000"/>
              <a:gd name="connsiteY53" fmla="*/ 0 h 10000"/>
              <a:gd name="connsiteX54" fmla="*/ 4102 w 10000"/>
              <a:gd name="connsiteY54" fmla="*/ 0 h 10000"/>
              <a:gd name="connsiteX55" fmla="*/ 4267 w 10000"/>
              <a:gd name="connsiteY55" fmla="*/ 0 h 10000"/>
              <a:gd name="connsiteX56" fmla="*/ 4414 w 10000"/>
              <a:gd name="connsiteY56" fmla="*/ 140 h 10000"/>
              <a:gd name="connsiteX57" fmla="*/ 4579 w 10000"/>
              <a:gd name="connsiteY57" fmla="*/ 140 h 10000"/>
              <a:gd name="connsiteX58" fmla="*/ 4741 w 10000"/>
              <a:gd name="connsiteY58" fmla="*/ 419 h 10000"/>
              <a:gd name="connsiteX59" fmla="*/ 4906 w 10000"/>
              <a:gd name="connsiteY59" fmla="*/ 558 h 10000"/>
              <a:gd name="connsiteX60" fmla="*/ 5073 w 10000"/>
              <a:gd name="connsiteY60" fmla="*/ 698 h 10000"/>
              <a:gd name="connsiteX61" fmla="*/ 5237 w 10000"/>
              <a:gd name="connsiteY61" fmla="*/ 838 h 10000"/>
              <a:gd name="connsiteX62" fmla="*/ 5237 w 10000"/>
              <a:gd name="connsiteY62" fmla="*/ 977 h 10000"/>
              <a:gd name="connsiteX63" fmla="*/ 5237 w 10000"/>
              <a:gd name="connsiteY63" fmla="*/ 1117 h 10000"/>
              <a:gd name="connsiteX64" fmla="*/ 5073 w 10000"/>
              <a:gd name="connsiteY64" fmla="*/ 1117 h 10000"/>
              <a:gd name="connsiteX65" fmla="*/ 4906 w 10000"/>
              <a:gd name="connsiteY65" fmla="*/ 1257 h 10000"/>
              <a:gd name="connsiteX66" fmla="*/ 4906 w 10000"/>
              <a:gd name="connsiteY66" fmla="*/ 1396 h 10000"/>
              <a:gd name="connsiteX67" fmla="*/ 4741 w 10000"/>
              <a:gd name="connsiteY67" fmla="*/ 1536 h 10000"/>
              <a:gd name="connsiteX68" fmla="*/ 4579 w 10000"/>
              <a:gd name="connsiteY68" fmla="*/ 1798 h 10000"/>
              <a:gd name="connsiteX69" fmla="*/ 4414 w 10000"/>
              <a:gd name="connsiteY69" fmla="*/ 2216 h 10000"/>
              <a:gd name="connsiteX70" fmla="*/ 4267 w 10000"/>
              <a:gd name="connsiteY70" fmla="*/ 2635 h 10000"/>
              <a:gd name="connsiteX71" fmla="*/ 4102 w 10000"/>
              <a:gd name="connsiteY71" fmla="*/ 3054 h 10000"/>
              <a:gd name="connsiteX72" fmla="*/ 3939 w 10000"/>
              <a:gd name="connsiteY72" fmla="*/ 3613 h 10000"/>
              <a:gd name="connsiteX73" fmla="*/ 3775 w 10000"/>
              <a:gd name="connsiteY73" fmla="*/ 4171 h 10000"/>
              <a:gd name="connsiteX74" fmla="*/ 3608 w 10000"/>
              <a:gd name="connsiteY74" fmla="*/ 4729 h 10000"/>
              <a:gd name="connsiteX75" fmla="*/ 3608 w 10000"/>
              <a:gd name="connsiteY75" fmla="*/ 5271 h 10000"/>
              <a:gd name="connsiteX76" fmla="*/ 3608 w 10000"/>
              <a:gd name="connsiteY76" fmla="*/ 5689 h 10000"/>
              <a:gd name="connsiteX77" fmla="*/ 3446 w 10000"/>
              <a:gd name="connsiteY77" fmla="*/ 6248 h 10000"/>
              <a:gd name="connsiteX78" fmla="*/ 3446 w 10000"/>
              <a:gd name="connsiteY78" fmla="*/ 6667 h 10000"/>
              <a:gd name="connsiteX79" fmla="*/ 3446 w 10000"/>
              <a:gd name="connsiteY79" fmla="*/ 6946 h 10000"/>
              <a:gd name="connsiteX80" fmla="*/ 3446 w 10000"/>
              <a:gd name="connsiteY80" fmla="*/ 7365 h 10000"/>
              <a:gd name="connsiteX81" fmla="*/ 3608 w 10000"/>
              <a:gd name="connsiteY81" fmla="*/ 7644 h 10000"/>
              <a:gd name="connsiteX82" fmla="*/ 3608 w 10000"/>
              <a:gd name="connsiteY82" fmla="*/ 7784 h 10000"/>
              <a:gd name="connsiteX83" fmla="*/ 3775 w 10000"/>
              <a:gd name="connsiteY83" fmla="*/ 8063 h 10000"/>
              <a:gd name="connsiteX84" fmla="*/ 3939 w 10000"/>
              <a:gd name="connsiteY84" fmla="*/ 8202 h 10000"/>
              <a:gd name="connsiteX85" fmla="*/ 4102 w 10000"/>
              <a:gd name="connsiteY85" fmla="*/ 8342 h 10000"/>
              <a:gd name="connsiteX86" fmla="*/ 4741 w 10000"/>
              <a:gd name="connsiteY86" fmla="*/ 8604 h 10000"/>
              <a:gd name="connsiteX87" fmla="*/ 5073 w 10000"/>
              <a:gd name="connsiteY87" fmla="*/ 8743 h 10000"/>
              <a:gd name="connsiteX88" fmla="*/ 5401 w 10000"/>
              <a:gd name="connsiteY88" fmla="*/ 8743 h 10000"/>
              <a:gd name="connsiteX89" fmla="*/ 5735 w 10000"/>
              <a:gd name="connsiteY89" fmla="*/ 8883 h 10000"/>
              <a:gd name="connsiteX90" fmla="*/ 6227 w 10000"/>
              <a:gd name="connsiteY90" fmla="*/ 8883 h 10000"/>
              <a:gd name="connsiteX91" fmla="*/ 6556 w 10000"/>
              <a:gd name="connsiteY91" fmla="*/ 8743 h 10000"/>
              <a:gd name="connsiteX92" fmla="*/ 7051 w 10000"/>
              <a:gd name="connsiteY92" fmla="*/ 8743 h 10000"/>
              <a:gd name="connsiteX93" fmla="*/ 7547 w 10000"/>
              <a:gd name="connsiteY93" fmla="*/ 8604 h 10000"/>
              <a:gd name="connsiteX94" fmla="*/ 7876 w 10000"/>
              <a:gd name="connsiteY94" fmla="*/ 8604 h 10000"/>
              <a:gd name="connsiteX95" fmla="*/ 8206 w 10000"/>
              <a:gd name="connsiteY95" fmla="*/ 8342 h 10000"/>
              <a:gd name="connsiteX96" fmla="*/ 8352 w 10000"/>
              <a:gd name="connsiteY96" fmla="*/ 8202 h 10000"/>
              <a:gd name="connsiteX97" fmla="*/ 8514 w 10000"/>
              <a:gd name="connsiteY97" fmla="*/ 7923 h 10000"/>
              <a:gd name="connsiteX98" fmla="*/ 8679 w 10000"/>
              <a:gd name="connsiteY98" fmla="*/ 7644 h 10000"/>
              <a:gd name="connsiteX99" fmla="*/ 8846 w 10000"/>
              <a:gd name="connsiteY99" fmla="*/ 7086 h 10000"/>
              <a:gd name="connsiteX100" fmla="*/ 8846 w 10000"/>
              <a:gd name="connsiteY100" fmla="*/ 6527 h 10000"/>
              <a:gd name="connsiteX101" fmla="*/ 9010 w 10000"/>
              <a:gd name="connsiteY101" fmla="*/ 6248 h 10000"/>
              <a:gd name="connsiteX102" fmla="*/ 9010 w 10000"/>
              <a:gd name="connsiteY102" fmla="*/ 5969 h 10000"/>
              <a:gd name="connsiteX103" fmla="*/ 9010 w 10000"/>
              <a:gd name="connsiteY103" fmla="*/ 5829 h 10000"/>
              <a:gd name="connsiteX104" fmla="*/ 9175 w 10000"/>
              <a:gd name="connsiteY104" fmla="*/ 5689 h 10000"/>
              <a:gd name="connsiteX105" fmla="*/ 9175 w 10000"/>
              <a:gd name="connsiteY105" fmla="*/ 5550 h 10000"/>
              <a:gd name="connsiteX106" fmla="*/ 9175 w 10000"/>
              <a:gd name="connsiteY106" fmla="*/ 5410 h 10000"/>
              <a:gd name="connsiteX107" fmla="*/ 9175 w 10000"/>
              <a:gd name="connsiteY107" fmla="*/ 5410 h 10000"/>
              <a:gd name="connsiteX108" fmla="*/ 9341 w 10000"/>
              <a:gd name="connsiteY108" fmla="*/ 5410 h 10000"/>
              <a:gd name="connsiteX109" fmla="*/ 9341 w 10000"/>
              <a:gd name="connsiteY109" fmla="*/ 5410 h 10000"/>
              <a:gd name="connsiteX110" fmla="*/ 9341 w 10000"/>
              <a:gd name="connsiteY110" fmla="*/ 5550 h 10000"/>
              <a:gd name="connsiteX111" fmla="*/ 9506 w 10000"/>
              <a:gd name="connsiteY111" fmla="*/ 5689 h 10000"/>
              <a:gd name="connsiteX112" fmla="*/ 9506 w 10000"/>
              <a:gd name="connsiteY112" fmla="*/ 5829 h 10000"/>
              <a:gd name="connsiteX113" fmla="*/ 9506 w 10000"/>
              <a:gd name="connsiteY113" fmla="*/ 6108 h 10000"/>
              <a:gd name="connsiteX114" fmla="*/ 9506 w 10000"/>
              <a:gd name="connsiteY114" fmla="*/ 6387 h 10000"/>
              <a:gd name="connsiteX115" fmla="*/ 9506 w 10000"/>
              <a:gd name="connsiteY115" fmla="*/ 6667 h 10000"/>
              <a:gd name="connsiteX116" fmla="*/ 9669 w 10000"/>
              <a:gd name="connsiteY116" fmla="*/ 7225 h 10000"/>
              <a:gd name="connsiteX117" fmla="*/ 9669 w 10000"/>
              <a:gd name="connsiteY117" fmla="*/ 7644 h 10000"/>
              <a:gd name="connsiteX118" fmla="*/ 9836 w 10000"/>
              <a:gd name="connsiteY118" fmla="*/ 8063 h 10000"/>
              <a:gd name="connsiteX119" fmla="*/ 10000 w 10000"/>
              <a:gd name="connsiteY119" fmla="*/ 8342 h 10000"/>
              <a:gd name="connsiteX120" fmla="*/ 10000 w 10000"/>
              <a:gd name="connsiteY120" fmla="*/ 8604 h 10000"/>
              <a:gd name="connsiteX121" fmla="*/ 10000 w 10000"/>
              <a:gd name="connsiteY121" fmla="*/ 8743 h 10000"/>
              <a:gd name="connsiteX122" fmla="*/ 10000 w 10000"/>
              <a:gd name="connsiteY122" fmla="*/ 8883 h 10000"/>
              <a:gd name="connsiteX123" fmla="*/ 9836 w 10000"/>
              <a:gd name="connsiteY123" fmla="*/ 8883 h 10000"/>
              <a:gd name="connsiteX124" fmla="*/ 9669 w 10000"/>
              <a:gd name="connsiteY124" fmla="*/ 9023 h 10000"/>
              <a:gd name="connsiteX125" fmla="*/ 9506 w 10000"/>
              <a:gd name="connsiteY125" fmla="*/ 9162 h 10000"/>
              <a:gd name="connsiteX126" fmla="*/ 9341 w 10000"/>
              <a:gd name="connsiteY126" fmla="*/ 9302 h 10000"/>
              <a:gd name="connsiteX127" fmla="*/ 9010 w 10000"/>
              <a:gd name="connsiteY127" fmla="*/ 9442 h 10000"/>
              <a:gd name="connsiteX128" fmla="*/ 8352 w 10000"/>
              <a:gd name="connsiteY128" fmla="*/ 9721 h 10000"/>
              <a:gd name="connsiteX129" fmla="*/ 7710 w 10000"/>
              <a:gd name="connsiteY129" fmla="*/ 9860 h 10000"/>
              <a:gd name="connsiteX130" fmla="*/ 7219 w 10000"/>
              <a:gd name="connsiteY130" fmla="*/ 9860 h 10000"/>
              <a:gd name="connsiteX131" fmla="*/ 6556 w 10000"/>
              <a:gd name="connsiteY131" fmla="*/ 10000 h 10000"/>
              <a:gd name="connsiteX132" fmla="*/ 6556 w 10000"/>
              <a:gd name="connsiteY132" fmla="*/ 10000 h 10000"/>
              <a:gd name="connsiteX0" fmla="*/ 6080 w 9524"/>
              <a:gd name="connsiteY0" fmla="*/ 10000 h 10000"/>
              <a:gd name="connsiteX1" fmla="*/ 5587 w 9524"/>
              <a:gd name="connsiteY1" fmla="*/ 10000 h 10000"/>
              <a:gd name="connsiteX2" fmla="*/ 5090 w 9524"/>
              <a:gd name="connsiteY2" fmla="*/ 10000 h 10000"/>
              <a:gd name="connsiteX3" fmla="*/ 4597 w 9524"/>
              <a:gd name="connsiteY3" fmla="*/ 9860 h 10000"/>
              <a:gd name="connsiteX4" fmla="*/ 4103 w 9524"/>
              <a:gd name="connsiteY4" fmla="*/ 9721 h 10000"/>
              <a:gd name="connsiteX5" fmla="*/ 3626 w 9524"/>
              <a:gd name="connsiteY5" fmla="*/ 9581 h 10000"/>
              <a:gd name="connsiteX6" fmla="*/ 3299 w 9524"/>
              <a:gd name="connsiteY6" fmla="*/ 9302 h 10000"/>
              <a:gd name="connsiteX7" fmla="*/ 2970 w 9524"/>
              <a:gd name="connsiteY7" fmla="*/ 9162 h 10000"/>
              <a:gd name="connsiteX8" fmla="*/ 2805 w 9524"/>
              <a:gd name="connsiteY8" fmla="*/ 8743 h 10000"/>
              <a:gd name="connsiteX9" fmla="*/ 2473 w 9524"/>
              <a:gd name="connsiteY9" fmla="*/ 8464 h 10000"/>
              <a:gd name="connsiteX10" fmla="*/ 2308 w 9524"/>
              <a:gd name="connsiteY10" fmla="*/ 8063 h 10000"/>
              <a:gd name="connsiteX11" fmla="*/ 2308 w 9524"/>
              <a:gd name="connsiteY11" fmla="*/ 7644 h 10000"/>
              <a:gd name="connsiteX12" fmla="*/ 2144 w 9524"/>
              <a:gd name="connsiteY12" fmla="*/ 7225 h 10000"/>
              <a:gd name="connsiteX13" fmla="*/ 2144 w 9524"/>
              <a:gd name="connsiteY13" fmla="*/ 6806 h 10000"/>
              <a:gd name="connsiteX14" fmla="*/ 2144 w 9524"/>
              <a:gd name="connsiteY14" fmla="*/ 6387 h 10000"/>
              <a:gd name="connsiteX15" fmla="*/ 2308 w 9524"/>
              <a:gd name="connsiteY15" fmla="*/ 5689 h 10000"/>
              <a:gd name="connsiteX16" fmla="*/ 2308 w 9524"/>
              <a:gd name="connsiteY16" fmla="*/ 5550 h 10000"/>
              <a:gd name="connsiteX17" fmla="*/ 2308 w 9524"/>
              <a:gd name="connsiteY17" fmla="*/ 5271 h 10000"/>
              <a:gd name="connsiteX18" fmla="*/ 2473 w 9524"/>
              <a:gd name="connsiteY18" fmla="*/ 5009 h 10000"/>
              <a:gd name="connsiteX19" fmla="*/ 2473 w 9524"/>
              <a:gd name="connsiteY19" fmla="*/ 4729 h 10000"/>
              <a:gd name="connsiteX20" fmla="*/ 2473 w 9524"/>
              <a:gd name="connsiteY20" fmla="*/ 4450 h 10000"/>
              <a:gd name="connsiteX21" fmla="*/ 2639 w 9524"/>
              <a:gd name="connsiteY21" fmla="*/ 4031 h 10000"/>
              <a:gd name="connsiteX22" fmla="*/ 2639 w 9524"/>
              <a:gd name="connsiteY22" fmla="*/ 3613 h 10000"/>
              <a:gd name="connsiteX23" fmla="*/ 2805 w 9524"/>
              <a:gd name="connsiteY23" fmla="*/ 3194 h 10000"/>
              <a:gd name="connsiteX24" fmla="*/ 2805 w 9524"/>
              <a:gd name="connsiteY24" fmla="*/ 2775 h 10000"/>
              <a:gd name="connsiteX25" fmla="*/ 2805 w 9524"/>
              <a:gd name="connsiteY25" fmla="*/ 2356 h 10000"/>
              <a:gd name="connsiteX26" fmla="*/ 2970 w 9524"/>
              <a:gd name="connsiteY26" fmla="*/ 2077 h 10000"/>
              <a:gd name="connsiteX27" fmla="*/ 2970 w 9524"/>
              <a:gd name="connsiteY27" fmla="*/ 1798 h 10000"/>
              <a:gd name="connsiteX28" fmla="*/ 2970 w 9524"/>
              <a:gd name="connsiteY28" fmla="*/ 1536 h 10000"/>
              <a:gd name="connsiteX29" fmla="*/ 2970 w 9524"/>
              <a:gd name="connsiteY29" fmla="*/ 1396 h 10000"/>
              <a:gd name="connsiteX30" fmla="*/ 2970 w 9524"/>
              <a:gd name="connsiteY30" fmla="*/ 1257 h 10000"/>
              <a:gd name="connsiteX31" fmla="*/ 2970 w 9524"/>
              <a:gd name="connsiteY31" fmla="*/ 1257 h 10000"/>
              <a:gd name="connsiteX32" fmla="*/ 2970 w 9524"/>
              <a:gd name="connsiteY32" fmla="*/ 1257 h 10000"/>
              <a:gd name="connsiteX33" fmla="*/ 2805 w 9524"/>
              <a:gd name="connsiteY33" fmla="*/ 1257 h 10000"/>
              <a:gd name="connsiteX34" fmla="*/ 2639 w 9524"/>
              <a:gd name="connsiteY34" fmla="*/ 1257 h 10000"/>
              <a:gd name="connsiteX35" fmla="*/ 2473 w 9524"/>
              <a:gd name="connsiteY35" fmla="*/ 1396 h 10000"/>
              <a:gd name="connsiteX36" fmla="*/ 2308 w 9524"/>
              <a:gd name="connsiteY36" fmla="*/ 1396 h 10000"/>
              <a:gd name="connsiteX37" fmla="*/ 1980 w 9524"/>
              <a:gd name="connsiteY37" fmla="*/ 1536 h 10000"/>
              <a:gd name="connsiteX38" fmla="*/ 1648 w 9524"/>
              <a:gd name="connsiteY38" fmla="*/ 1536 h 10000"/>
              <a:gd name="connsiteX39" fmla="*/ 1317 w 9524"/>
              <a:gd name="connsiteY39" fmla="*/ 1675 h 10000"/>
              <a:gd name="connsiteX40" fmla="*/ 0 w 9524"/>
              <a:gd name="connsiteY40" fmla="*/ 1396 h 10000"/>
              <a:gd name="connsiteX41" fmla="*/ 493 w 9524"/>
              <a:gd name="connsiteY41" fmla="*/ 1257 h 10000"/>
              <a:gd name="connsiteX42" fmla="*/ 822 w 9524"/>
              <a:gd name="connsiteY42" fmla="*/ 1117 h 10000"/>
              <a:gd name="connsiteX43" fmla="*/ 1153 w 9524"/>
              <a:gd name="connsiteY43" fmla="*/ 1117 h 10000"/>
              <a:gd name="connsiteX44" fmla="*/ 1485 w 9524"/>
              <a:gd name="connsiteY44" fmla="*/ 977 h 10000"/>
              <a:gd name="connsiteX45" fmla="*/ 1812 w 9524"/>
              <a:gd name="connsiteY45" fmla="*/ 838 h 10000"/>
              <a:gd name="connsiteX46" fmla="*/ 2308 w 9524"/>
              <a:gd name="connsiteY46" fmla="*/ 698 h 10000"/>
              <a:gd name="connsiteX47" fmla="*/ 2639 w 9524"/>
              <a:gd name="connsiteY47" fmla="*/ 558 h 10000"/>
              <a:gd name="connsiteX48" fmla="*/ 2970 w 9524"/>
              <a:gd name="connsiteY48" fmla="*/ 419 h 10000"/>
              <a:gd name="connsiteX49" fmla="*/ 3132 w 9524"/>
              <a:gd name="connsiteY49" fmla="*/ 279 h 10000"/>
              <a:gd name="connsiteX50" fmla="*/ 3299 w 9524"/>
              <a:gd name="connsiteY50" fmla="*/ 140 h 10000"/>
              <a:gd name="connsiteX51" fmla="*/ 3299 w 9524"/>
              <a:gd name="connsiteY51" fmla="*/ 0 h 10000"/>
              <a:gd name="connsiteX52" fmla="*/ 3463 w 9524"/>
              <a:gd name="connsiteY52" fmla="*/ 0 h 10000"/>
              <a:gd name="connsiteX53" fmla="*/ 3626 w 9524"/>
              <a:gd name="connsiteY53" fmla="*/ 0 h 10000"/>
              <a:gd name="connsiteX54" fmla="*/ 3791 w 9524"/>
              <a:gd name="connsiteY54" fmla="*/ 0 h 10000"/>
              <a:gd name="connsiteX55" fmla="*/ 3938 w 9524"/>
              <a:gd name="connsiteY55" fmla="*/ 140 h 10000"/>
              <a:gd name="connsiteX56" fmla="*/ 4103 w 9524"/>
              <a:gd name="connsiteY56" fmla="*/ 140 h 10000"/>
              <a:gd name="connsiteX57" fmla="*/ 4265 w 9524"/>
              <a:gd name="connsiteY57" fmla="*/ 419 h 10000"/>
              <a:gd name="connsiteX58" fmla="*/ 4430 w 9524"/>
              <a:gd name="connsiteY58" fmla="*/ 558 h 10000"/>
              <a:gd name="connsiteX59" fmla="*/ 4597 w 9524"/>
              <a:gd name="connsiteY59" fmla="*/ 698 h 10000"/>
              <a:gd name="connsiteX60" fmla="*/ 4761 w 9524"/>
              <a:gd name="connsiteY60" fmla="*/ 838 h 10000"/>
              <a:gd name="connsiteX61" fmla="*/ 4761 w 9524"/>
              <a:gd name="connsiteY61" fmla="*/ 977 h 10000"/>
              <a:gd name="connsiteX62" fmla="*/ 4761 w 9524"/>
              <a:gd name="connsiteY62" fmla="*/ 1117 h 10000"/>
              <a:gd name="connsiteX63" fmla="*/ 4597 w 9524"/>
              <a:gd name="connsiteY63" fmla="*/ 1117 h 10000"/>
              <a:gd name="connsiteX64" fmla="*/ 4430 w 9524"/>
              <a:gd name="connsiteY64" fmla="*/ 1257 h 10000"/>
              <a:gd name="connsiteX65" fmla="*/ 4430 w 9524"/>
              <a:gd name="connsiteY65" fmla="*/ 1396 h 10000"/>
              <a:gd name="connsiteX66" fmla="*/ 4265 w 9524"/>
              <a:gd name="connsiteY66" fmla="*/ 1536 h 10000"/>
              <a:gd name="connsiteX67" fmla="*/ 4103 w 9524"/>
              <a:gd name="connsiteY67" fmla="*/ 1798 h 10000"/>
              <a:gd name="connsiteX68" fmla="*/ 3938 w 9524"/>
              <a:gd name="connsiteY68" fmla="*/ 2216 h 10000"/>
              <a:gd name="connsiteX69" fmla="*/ 3791 w 9524"/>
              <a:gd name="connsiteY69" fmla="*/ 2635 h 10000"/>
              <a:gd name="connsiteX70" fmla="*/ 3626 w 9524"/>
              <a:gd name="connsiteY70" fmla="*/ 3054 h 10000"/>
              <a:gd name="connsiteX71" fmla="*/ 3463 w 9524"/>
              <a:gd name="connsiteY71" fmla="*/ 3613 h 10000"/>
              <a:gd name="connsiteX72" fmla="*/ 3299 w 9524"/>
              <a:gd name="connsiteY72" fmla="*/ 4171 h 10000"/>
              <a:gd name="connsiteX73" fmla="*/ 3132 w 9524"/>
              <a:gd name="connsiteY73" fmla="*/ 4729 h 10000"/>
              <a:gd name="connsiteX74" fmla="*/ 3132 w 9524"/>
              <a:gd name="connsiteY74" fmla="*/ 5271 h 10000"/>
              <a:gd name="connsiteX75" fmla="*/ 3132 w 9524"/>
              <a:gd name="connsiteY75" fmla="*/ 5689 h 10000"/>
              <a:gd name="connsiteX76" fmla="*/ 2970 w 9524"/>
              <a:gd name="connsiteY76" fmla="*/ 6248 h 10000"/>
              <a:gd name="connsiteX77" fmla="*/ 2970 w 9524"/>
              <a:gd name="connsiteY77" fmla="*/ 6667 h 10000"/>
              <a:gd name="connsiteX78" fmla="*/ 2970 w 9524"/>
              <a:gd name="connsiteY78" fmla="*/ 6946 h 10000"/>
              <a:gd name="connsiteX79" fmla="*/ 2970 w 9524"/>
              <a:gd name="connsiteY79" fmla="*/ 7365 h 10000"/>
              <a:gd name="connsiteX80" fmla="*/ 3132 w 9524"/>
              <a:gd name="connsiteY80" fmla="*/ 7644 h 10000"/>
              <a:gd name="connsiteX81" fmla="*/ 3132 w 9524"/>
              <a:gd name="connsiteY81" fmla="*/ 7784 h 10000"/>
              <a:gd name="connsiteX82" fmla="*/ 3299 w 9524"/>
              <a:gd name="connsiteY82" fmla="*/ 8063 h 10000"/>
              <a:gd name="connsiteX83" fmla="*/ 3463 w 9524"/>
              <a:gd name="connsiteY83" fmla="*/ 8202 h 10000"/>
              <a:gd name="connsiteX84" fmla="*/ 3626 w 9524"/>
              <a:gd name="connsiteY84" fmla="*/ 8342 h 10000"/>
              <a:gd name="connsiteX85" fmla="*/ 4265 w 9524"/>
              <a:gd name="connsiteY85" fmla="*/ 8604 h 10000"/>
              <a:gd name="connsiteX86" fmla="*/ 4597 w 9524"/>
              <a:gd name="connsiteY86" fmla="*/ 8743 h 10000"/>
              <a:gd name="connsiteX87" fmla="*/ 4925 w 9524"/>
              <a:gd name="connsiteY87" fmla="*/ 8743 h 10000"/>
              <a:gd name="connsiteX88" fmla="*/ 5259 w 9524"/>
              <a:gd name="connsiteY88" fmla="*/ 8883 h 10000"/>
              <a:gd name="connsiteX89" fmla="*/ 5751 w 9524"/>
              <a:gd name="connsiteY89" fmla="*/ 8883 h 10000"/>
              <a:gd name="connsiteX90" fmla="*/ 6080 w 9524"/>
              <a:gd name="connsiteY90" fmla="*/ 8743 h 10000"/>
              <a:gd name="connsiteX91" fmla="*/ 6575 w 9524"/>
              <a:gd name="connsiteY91" fmla="*/ 8743 h 10000"/>
              <a:gd name="connsiteX92" fmla="*/ 7071 w 9524"/>
              <a:gd name="connsiteY92" fmla="*/ 8604 h 10000"/>
              <a:gd name="connsiteX93" fmla="*/ 7400 w 9524"/>
              <a:gd name="connsiteY93" fmla="*/ 8604 h 10000"/>
              <a:gd name="connsiteX94" fmla="*/ 7730 w 9524"/>
              <a:gd name="connsiteY94" fmla="*/ 8342 h 10000"/>
              <a:gd name="connsiteX95" fmla="*/ 7876 w 9524"/>
              <a:gd name="connsiteY95" fmla="*/ 8202 h 10000"/>
              <a:gd name="connsiteX96" fmla="*/ 8038 w 9524"/>
              <a:gd name="connsiteY96" fmla="*/ 7923 h 10000"/>
              <a:gd name="connsiteX97" fmla="*/ 8203 w 9524"/>
              <a:gd name="connsiteY97" fmla="*/ 7644 h 10000"/>
              <a:gd name="connsiteX98" fmla="*/ 8370 w 9524"/>
              <a:gd name="connsiteY98" fmla="*/ 7086 h 10000"/>
              <a:gd name="connsiteX99" fmla="*/ 8370 w 9524"/>
              <a:gd name="connsiteY99" fmla="*/ 6527 h 10000"/>
              <a:gd name="connsiteX100" fmla="*/ 8534 w 9524"/>
              <a:gd name="connsiteY100" fmla="*/ 6248 h 10000"/>
              <a:gd name="connsiteX101" fmla="*/ 8534 w 9524"/>
              <a:gd name="connsiteY101" fmla="*/ 5969 h 10000"/>
              <a:gd name="connsiteX102" fmla="*/ 8534 w 9524"/>
              <a:gd name="connsiteY102" fmla="*/ 5829 h 10000"/>
              <a:gd name="connsiteX103" fmla="*/ 8699 w 9524"/>
              <a:gd name="connsiteY103" fmla="*/ 5689 h 10000"/>
              <a:gd name="connsiteX104" fmla="*/ 8699 w 9524"/>
              <a:gd name="connsiteY104" fmla="*/ 5550 h 10000"/>
              <a:gd name="connsiteX105" fmla="*/ 8699 w 9524"/>
              <a:gd name="connsiteY105" fmla="*/ 5410 h 10000"/>
              <a:gd name="connsiteX106" fmla="*/ 8699 w 9524"/>
              <a:gd name="connsiteY106" fmla="*/ 5410 h 10000"/>
              <a:gd name="connsiteX107" fmla="*/ 8865 w 9524"/>
              <a:gd name="connsiteY107" fmla="*/ 5410 h 10000"/>
              <a:gd name="connsiteX108" fmla="*/ 8865 w 9524"/>
              <a:gd name="connsiteY108" fmla="*/ 5410 h 10000"/>
              <a:gd name="connsiteX109" fmla="*/ 8865 w 9524"/>
              <a:gd name="connsiteY109" fmla="*/ 5550 h 10000"/>
              <a:gd name="connsiteX110" fmla="*/ 9030 w 9524"/>
              <a:gd name="connsiteY110" fmla="*/ 5689 h 10000"/>
              <a:gd name="connsiteX111" fmla="*/ 9030 w 9524"/>
              <a:gd name="connsiteY111" fmla="*/ 5829 h 10000"/>
              <a:gd name="connsiteX112" fmla="*/ 9030 w 9524"/>
              <a:gd name="connsiteY112" fmla="*/ 6108 h 10000"/>
              <a:gd name="connsiteX113" fmla="*/ 9030 w 9524"/>
              <a:gd name="connsiteY113" fmla="*/ 6387 h 10000"/>
              <a:gd name="connsiteX114" fmla="*/ 9030 w 9524"/>
              <a:gd name="connsiteY114" fmla="*/ 6667 h 10000"/>
              <a:gd name="connsiteX115" fmla="*/ 9193 w 9524"/>
              <a:gd name="connsiteY115" fmla="*/ 7225 h 10000"/>
              <a:gd name="connsiteX116" fmla="*/ 9193 w 9524"/>
              <a:gd name="connsiteY116" fmla="*/ 7644 h 10000"/>
              <a:gd name="connsiteX117" fmla="*/ 9360 w 9524"/>
              <a:gd name="connsiteY117" fmla="*/ 8063 h 10000"/>
              <a:gd name="connsiteX118" fmla="*/ 9524 w 9524"/>
              <a:gd name="connsiteY118" fmla="*/ 8342 h 10000"/>
              <a:gd name="connsiteX119" fmla="*/ 9524 w 9524"/>
              <a:gd name="connsiteY119" fmla="*/ 8604 h 10000"/>
              <a:gd name="connsiteX120" fmla="*/ 9524 w 9524"/>
              <a:gd name="connsiteY120" fmla="*/ 8743 h 10000"/>
              <a:gd name="connsiteX121" fmla="*/ 9524 w 9524"/>
              <a:gd name="connsiteY121" fmla="*/ 8883 h 10000"/>
              <a:gd name="connsiteX122" fmla="*/ 9360 w 9524"/>
              <a:gd name="connsiteY122" fmla="*/ 8883 h 10000"/>
              <a:gd name="connsiteX123" fmla="*/ 9193 w 9524"/>
              <a:gd name="connsiteY123" fmla="*/ 9023 h 10000"/>
              <a:gd name="connsiteX124" fmla="*/ 9030 w 9524"/>
              <a:gd name="connsiteY124" fmla="*/ 9162 h 10000"/>
              <a:gd name="connsiteX125" fmla="*/ 8865 w 9524"/>
              <a:gd name="connsiteY125" fmla="*/ 9302 h 10000"/>
              <a:gd name="connsiteX126" fmla="*/ 8534 w 9524"/>
              <a:gd name="connsiteY126" fmla="*/ 9442 h 10000"/>
              <a:gd name="connsiteX127" fmla="*/ 7876 w 9524"/>
              <a:gd name="connsiteY127" fmla="*/ 9721 h 10000"/>
              <a:gd name="connsiteX128" fmla="*/ 7234 w 9524"/>
              <a:gd name="connsiteY128" fmla="*/ 9860 h 10000"/>
              <a:gd name="connsiteX129" fmla="*/ 6743 w 9524"/>
              <a:gd name="connsiteY129" fmla="*/ 9860 h 10000"/>
              <a:gd name="connsiteX130" fmla="*/ 6080 w 9524"/>
              <a:gd name="connsiteY130" fmla="*/ 10000 h 10000"/>
              <a:gd name="connsiteX131" fmla="*/ 6080 w 9524"/>
              <a:gd name="connsiteY131" fmla="*/ 10000 h 10000"/>
              <a:gd name="connsiteX0" fmla="*/ 5866 w 9482"/>
              <a:gd name="connsiteY0" fmla="*/ 10000 h 10000"/>
              <a:gd name="connsiteX1" fmla="*/ 5348 w 9482"/>
              <a:gd name="connsiteY1" fmla="*/ 10000 h 10000"/>
              <a:gd name="connsiteX2" fmla="*/ 4826 w 9482"/>
              <a:gd name="connsiteY2" fmla="*/ 10000 h 10000"/>
              <a:gd name="connsiteX3" fmla="*/ 4309 w 9482"/>
              <a:gd name="connsiteY3" fmla="*/ 9860 h 10000"/>
              <a:gd name="connsiteX4" fmla="*/ 3790 w 9482"/>
              <a:gd name="connsiteY4" fmla="*/ 9721 h 10000"/>
              <a:gd name="connsiteX5" fmla="*/ 3289 w 9482"/>
              <a:gd name="connsiteY5" fmla="*/ 9581 h 10000"/>
              <a:gd name="connsiteX6" fmla="*/ 2946 w 9482"/>
              <a:gd name="connsiteY6" fmla="*/ 9302 h 10000"/>
              <a:gd name="connsiteX7" fmla="*/ 2600 w 9482"/>
              <a:gd name="connsiteY7" fmla="*/ 9162 h 10000"/>
              <a:gd name="connsiteX8" fmla="*/ 2427 w 9482"/>
              <a:gd name="connsiteY8" fmla="*/ 8743 h 10000"/>
              <a:gd name="connsiteX9" fmla="*/ 2079 w 9482"/>
              <a:gd name="connsiteY9" fmla="*/ 8464 h 10000"/>
              <a:gd name="connsiteX10" fmla="*/ 1905 w 9482"/>
              <a:gd name="connsiteY10" fmla="*/ 8063 h 10000"/>
              <a:gd name="connsiteX11" fmla="*/ 1905 w 9482"/>
              <a:gd name="connsiteY11" fmla="*/ 7644 h 10000"/>
              <a:gd name="connsiteX12" fmla="*/ 1733 w 9482"/>
              <a:gd name="connsiteY12" fmla="*/ 7225 h 10000"/>
              <a:gd name="connsiteX13" fmla="*/ 1733 w 9482"/>
              <a:gd name="connsiteY13" fmla="*/ 6806 h 10000"/>
              <a:gd name="connsiteX14" fmla="*/ 1733 w 9482"/>
              <a:gd name="connsiteY14" fmla="*/ 6387 h 10000"/>
              <a:gd name="connsiteX15" fmla="*/ 1905 w 9482"/>
              <a:gd name="connsiteY15" fmla="*/ 5689 h 10000"/>
              <a:gd name="connsiteX16" fmla="*/ 1905 w 9482"/>
              <a:gd name="connsiteY16" fmla="*/ 5550 h 10000"/>
              <a:gd name="connsiteX17" fmla="*/ 1905 w 9482"/>
              <a:gd name="connsiteY17" fmla="*/ 5271 h 10000"/>
              <a:gd name="connsiteX18" fmla="*/ 2079 w 9482"/>
              <a:gd name="connsiteY18" fmla="*/ 5009 h 10000"/>
              <a:gd name="connsiteX19" fmla="*/ 2079 w 9482"/>
              <a:gd name="connsiteY19" fmla="*/ 4729 h 10000"/>
              <a:gd name="connsiteX20" fmla="*/ 2079 w 9482"/>
              <a:gd name="connsiteY20" fmla="*/ 4450 h 10000"/>
              <a:gd name="connsiteX21" fmla="*/ 2253 w 9482"/>
              <a:gd name="connsiteY21" fmla="*/ 4031 h 10000"/>
              <a:gd name="connsiteX22" fmla="*/ 2253 w 9482"/>
              <a:gd name="connsiteY22" fmla="*/ 3613 h 10000"/>
              <a:gd name="connsiteX23" fmla="*/ 2427 w 9482"/>
              <a:gd name="connsiteY23" fmla="*/ 3194 h 10000"/>
              <a:gd name="connsiteX24" fmla="*/ 2427 w 9482"/>
              <a:gd name="connsiteY24" fmla="*/ 2775 h 10000"/>
              <a:gd name="connsiteX25" fmla="*/ 2427 w 9482"/>
              <a:gd name="connsiteY25" fmla="*/ 2356 h 10000"/>
              <a:gd name="connsiteX26" fmla="*/ 2600 w 9482"/>
              <a:gd name="connsiteY26" fmla="*/ 2077 h 10000"/>
              <a:gd name="connsiteX27" fmla="*/ 2600 w 9482"/>
              <a:gd name="connsiteY27" fmla="*/ 1798 h 10000"/>
              <a:gd name="connsiteX28" fmla="*/ 2600 w 9482"/>
              <a:gd name="connsiteY28" fmla="*/ 1536 h 10000"/>
              <a:gd name="connsiteX29" fmla="*/ 2600 w 9482"/>
              <a:gd name="connsiteY29" fmla="*/ 1396 h 10000"/>
              <a:gd name="connsiteX30" fmla="*/ 2600 w 9482"/>
              <a:gd name="connsiteY30" fmla="*/ 1257 h 10000"/>
              <a:gd name="connsiteX31" fmla="*/ 2600 w 9482"/>
              <a:gd name="connsiteY31" fmla="*/ 1257 h 10000"/>
              <a:gd name="connsiteX32" fmla="*/ 2600 w 9482"/>
              <a:gd name="connsiteY32" fmla="*/ 1257 h 10000"/>
              <a:gd name="connsiteX33" fmla="*/ 2427 w 9482"/>
              <a:gd name="connsiteY33" fmla="*/ 1257 h 10000"/>
              <a:gd name="connsiteX34" fmla="*/ 2253 w 9482"/>
              <a:gd name="connsiteY34" fmla="*/ 1257 h 10000"/>
              <a:gd name="connsiteX35" fmla="*/ 2079 w 9482"/>
              <a:gd name="connsiteY35" fmla="*/ 1396 h 10000"/>
              <a:gd name="connsiteX36" fmla="*/ 1905 w 9482"/>
              <a:gd name="connsiteY36" fmla="*/ 1396 h 10000"/>
              <a:gd name="connsiteX37" fmla="*/ 1561 w 9482"/>
              <a:gd name="connsiteY37" fmla="*/ 1536 h 10000"/>
              <a:gd name="connsiteX38" fmla="*/ 1212 w 9482"/>
              <a:gd name="connsiteY38" fmla="*/ 1536 h 10000"/>
              <a:gd name="connsiteX39" fmla="*/ 865 w 9482"/>
              <a:gd name="connsiteY39" fmla="*/ 1675 h 10000"/>
              <a:gd name="connsiteX40" fmla="*/ 0 w 9482"/>
              <a:gd name="connsiteY40" fmla="*/ 1257 h 10000"/>
              <a:gd name="connsiteX41" fmla="*/ 345 w 9482"/>
              <a:gd name="connsiteY41" fmla="*/ 1117 h 10000"/>
              <a:gd name="connsiteX42" fmla="*/ 693 w 9482"/>
              <a:gd name="connsiteY42" fmla="*/ 1117 h 10000"/>
              <a:gd name="connsiteX43" fmla="*/ 1041 w 9482"/>
              <a:gd name="connsiteY43" fmla="*/ 977 h 10000"/>
              <a:gd name="connsiteX44" fmla="*/ 1385 w 9482"/>
              <a:gd name="connsiteY44" fmla="*/ 838 h 10000"/>
              <a:gd name="connsiteX45" fmla="*/ 1905 w 9482"/>
              <a:gd name="connsiteY45" fmla="*/ 698 h 10000"/>
              <a:gd name="connsiteX46" fmla="*/ 2253 w 9482"/>
              <a:gd name="connsiteY46" fmla="*/ 558 h 10000"/>
              <a:gd name="connsiteX47" fmla="*/ 2600 w 9482"/>
              <a:gd name="connsiteY47" fmla="*/ 419 h 10000"/>
              <a:gd name="connsiteX48" fmla="*/ 2771 w 9482"/>
              <a:gd name="connsiteY48" fmla="*/ 279 h 10000"/>
              <a:gd name="connsiteX49" fmla="*/ 2946 w 9482"/>
              <a:gd name="connsiteY49" fmla="*/ 140 h 10000"/>
              <a:gd name="connsiteX50" fmla="*/ 2946 w 9482"/>
              <a:gd name="connsiteY50" fmla="*/ 0 h 10000"/>
              <a:gd name="connsiteX51" fmla="*/ 3118 w 9482"/>
              <a:gd name="connsiteY51" fmla="*/ 0 h 10000"/>
              <a:gd name="connsiteX52" fmla="*/ 3289 w 9482"/>
              <a:gd name="connsiteY52" fmla="*/ 0 h 10000"/>
              <a:gd name="connsiteX53" fmla="*/ 3462 w 9482"/>
              <a:gd name="connsiteY53" fmla="*/ 0 h 10000"/>
              <a:gd name="connsiteX54" fmla="*/ 3617 w 9482"/>
              <a:gd name="connsiteY54" fmla="*/ 140 h 10000"/>
              <a:gd name="connsiteX55" fmla="*/ 3790 w 9482"/>
              <a:gd name="connsiteY55" fmla="*/ 140 h 10000"/>
              <a:gd name="connsiteX56" fmla="*/ 3960 w 9482"/>
              <a:gd name="connsiteY56" fmla="*/ 419 h 10000"/>
              <a:gd name="connsiteX57" fmla="*/ 4133 w 9482"/>
              <a:gd name="connsiteY57" fmla="*/ 558 h 10000"/>
              <a:gd name="connsiteX58" fmla="*/ 4309 w 9482"/>
              <a:gd name="connsiteY58" fmla="*/ 698 h 10000"/>
              <a:gd name="connsiteX59" fmla="*/ 4481 w 9482"/>
              <a:gd name="connsiteY59" fmla="*/ 838 h 10000"/>
              <a:gd name="connsiteX60" fmla="*/ 4481 w 9482"/>
              <a:gd name="connsiteY60" fmla="*/ 977 h 10000"/>
              <a:gd name="connsiteX61" fmla="*/ 4481 w 9482"/>
              <a:gd name="connsiteY61" fmla="*/ 1117 h 10000"/>
              <a:gd name="connsiteX62" fmla="*/ 4309 w 9482"/>
              <a:gd name="connsiteY62" fmla="*/ 1117 h 10000"/>
              <a:gd name="connsiteX63" fmla="*/ 4133 w 9482"/>
              <a:gd name="connsiteY63" fmla="*/ 1257 h 10000"/>
              <a:gd name="connsiteX64" fmla="*/ 4133 w 9482"/>
              <a:gd name="connsiteY64" fmla="*/ 1396 h 10000"/>
              <a:gd name="connsiteX65" fmla="*/ 3960 w 9482"/>
              <a:gd name="connsiteY65" fmla="*/ 1536 h 10000"/>
              <a:gd name="connsiteX66" fmla="*/ 3790 w 9482"/>
              <a:gd name="connsiteY66" fmla="*/ 1798 h 10000"/>
              <a:gd name="connsiteX67" fmla="*/ 3617 w 9482"/>
              <a:gd name="connsiteY67" fmla="*/ 2216 h 10000"/>
              <a:gd name="connsiteX68" fmla="*/ 3462 w 9482"/>
              <a:gd name="connsiteY68" fmla="*/ 2635 h 10000"/>
              <a:gd name="connsiteX69" fmla="*/ 3289 w 9482"/>
              <a:gd name="connsiteY69" fmla="*/ 3054 h 10000"/>
              <a:gd name="connsiteX70" fmla="*/ 3118 w 9482"/>
              <a:gd name="connsiteY70" fmla="*/ 3613 h 10000"/>
              <a:gd name="connsiteX71" fmla="*/ 2946 w 9482"/>
              <a:gd name="connsiteY71" fmla="*/ 4171 h 10000"/>
              <a:gd name="connsiteX72" fmla="*/ 2771 w 9482"/>
              <a:gd name="connsiteY72" fmla="*/ 4729 h 10000"/>
              <a:gd name="connsiteX73" fmla="*/ 2771 w 9482"/>
              <a:gd name="connsiteY73" fmla="*/ 5271 h 10000"/>
              <a:gd name="connsiteX74" fmla="*/ 2771 w 9482"/>
              <a:gd name="connsiteY74" fmla="*/ 5689 h 10000"/>
              <a:gd name="connsiteX75" fmla="*/ 2600 w 9482"/>
              <a:gd name="connsiteY75" fmla="*/ 6248 h 10000"/>
              <a:gd name="connsiteX76" fmla="*/ 2600 w 9482"/>
              <a:gd name="connsiteY76" fmla="*/ 6667 h 10000"/>
              <a:gd name="connsiteX77" fmla="*/ 2600 w 9482"/>
              <a:gd name="connsiteY77" fmla="*/ 6946 h 10000"/>
              <a:gd name="connsiteX78" fmla="*/ 2600 w 9482"/>
              <a:gd name="connsiteY78" fmla="*/ 7365 h 10000"/>
              <a:gd name="connsiteX79" fmla="*/ 2771 w 9482"/>
              <a:gd name="connsiteY79" fmla="*/ 7644 h 10000"/>
              <a:gd name="connsiteX80" fmla="*/ 2771 w 9482"/>
              <a:gd name="connsiteY80" fmla="*/ 7784 h 10000"/>
              <a:gd name="connsiteX81" fmla="*/ 2946 w 9482"/>
              <a:gd name="connsiteY81" fmla="*/ 8063 h 10000"/>
              <a:gd name="connsiteX82" fmla="*/ 3118 w 9482"/>
              <a:gd name="connsiteY82" fmla="*/ 8202 h 10000"/>
              <a:gd name="connsiteX83" fmla="*/ 3289 w 9482"/>
              <a:gd name="connsiteY83" fmla="*/ 8342 h 10000"/>
              <a:gd name="connsiteX84" fmla="*/ 3960 w 9482"/>
              <a:gd name="connsiteY84" fmla="*/ 8604 h 10000"/>
              <a:gd name="connsiteX85" fmla="*/ 4309 w 9482"/>
              <a:gd name="connsiteY85" fmla="*/ 8743 h 10000"/>
              <a:gd name="connsiteX86" fmla="*/ 4653 w 9482"/>
              <a:gd name="connsiteY86" fmla="*/ 8743 h 10000"/>
              <a:gd name="connsiteX87" fmla="*/ 5004 w 9482"/>
              <a:gd name="connsiteY87" fmla="*/ 8883 h 10000"/>
              <a:gd name="connsiteX88" fmla="*/ 5520 w 9482"/>
              <a:gd name="connsiteY88" fmla="*/ 8883 h 10000"/>
              <a:gd name="connsiteX89" fmla="*/ 5866 w 9482"/>
              <a:gd name="connsiteY89" fmla="*/ 8743 h 10000"/>
              <a:gd name="connsiteX90" fmla="*/ 6386 w 9482"/>
              <a:gd name="connsiteY90" fmla="*/ 8743 h 10000"/>
              <a:gd name="connsiteX91" fmla="*/ 6906 w 9482"/>
              <a:gd name="connsiteY91" fmla="*/ 8604 h 10000"/>
              <a:gd name="connsiteX92" fmla="*/ 7252 w 9482"/>
              <a:gd name="connsiteY92" fmla="*/ 8604 h 10000"/>
              <a:gd name="connsiteX93" fmla="*/ 7598 w 9482"/>
              <a:gd name="connsiteY93" fmla="*/ 8342 h 10000"/>
              <a:gd name="connsiteX94" fmla="*/ 7752 w 9482"/>
              <a:gd name="connsiteY94" fmla="*/ 8202 h 10000"/>
              <a:gd name="connsiteX95" fmla="*/ 7922 w 9482"/>
              <a:gd name="connsiteY95" fmla="*/ 7923 h 10000"/>
              <a:gd name="connsiteX96" fmla="*/ 8095 w 9482"/>
              <a:gd name="connsiteY96" fmla="*/ 7644 h 10000"/>
              <a:gd name="connsiteX97" fmla="*/ 8270 w 9482"/>
              <a:gd name="connsiteY97" fmla="*/ 7086 h 10000"/>
              <a:gd name="connsiteX98" fmla="*/ 8270 w 9482"/>
              <a:gd name="connsiteY98" fmla="*/ 6527 h 10000"/>
              <a:gd name="connsiteX99" fmla="*/ 8443 w 9482"/>
              <a:gd name="connsiteY99" fmla="*/ 6248 h 10000"/>
              <a:gd name="connsiteX100" fmla="*/ 8443 w 9482"/>
              <a:gd name="connsiteY100" fmla="*/ 5969 h 10000"/>
              <a:gd name="connsiteX101" fmla="*/ 8443 w 9482"/>
              <a:gd name="connsiteY101" fmla="*/ 5829 h 10000"/>
              <a:gd name="connsiteX102" fmla="*/ 8616 w 9482"/>
              <a:gd name="connsiteY102" fmla="*/ 5689 h 10000"/>
              <a:gd name="connsiteX103" fmla="*/ 8616 w 9482"/>
              <a:gd name="connsiteY103" fmla="*/ 5550 h 10000"/>
              <a:gd name="connsiteX104" fmla="*/ 8616 w 9482"/>
              <a:gd name="connsiteY104" fmla="*/ 5410 h 10000"/>
              <a:gd name="connsiteX105" fmla="*/ 8616 w 9482"/>
              <a:gd name="connsiteY105" fmla="*/ 5410 h 10000"/>
              <a:gd name="connsiteX106" fmla="*/ 8790 w 9482"/>
              <a:gd name="connsiteY106" fmla="*/ 5410 h 10000"/>
              <a:gd name="connsiteX107" fmla="*/ 8790 w 9482"/>
              <a:gd name="connsiteY107" fmla="*/ 5410 h 10000"/>
              <a:gd name="connsiteX108" fmla="*/ 8790 w 9482"/>
              <a:gd name="connsiteY108" fmla="*/ 5550 h 10000"/>
              <a:gd name="connsiteX109" fmla="*/ 8963 w 9482"/>
              <a:gd name="connsiteY109" fmla="*/ 5689 h 10000"/>
              <a:gd name="connsiteX110" fmla="*/ 8963 w 9482"/>
              <a:gd name="connsiteY110" fmla="*/ 5829 h 10000"/>
              <a:gd name="connsiteX111" fmla="*/ 8963 w 9482"/>
              <a:gd name="connsiteY111" fmla="*/ 6108 h 10000"/>
              <a:gd name="connsiteX112" fmla="*/ 8963 w 9482"/>
              <a:gd name="connsiteY112" fmla="*/ 6387 h 10000"/>
              <a:gd name="connsiteX113" fmla="*/ 8963 w 9482"/>
              <a:gd name="connsiteY113" fmla="*/ 6667 h 10000"/>
              <a:gd name="connsiteX114" fmla="*/ 9134 w 9482"/>
              <a:gd name="connsiteY114" fmla="*/ 7225 h 10000"/>
              <a:gd name="connsiteX115" fmla="*/ 9134 w 9482"/>
              <a:gd name="connsiteY115" fmla="*/ 7644 h 10000"/>
              <a:gd name="connsiteX116" fmla="*/ 9310 w 9482"/>
              <a:gd name="connsiteY116" fmla="*/ 8063 h 10000"/>
              <a:gd name="connsiteX117" fmla="*/ 9482 w 9482"/>
              <a:gd name="connsiteY117" fmla="*/ 8342 h 10000"/>
              <a:gd name="connsiteX118" fmla="*/ 9482 w 9482"/>
              <a:gd name="connsiteY118" fmla="*/ 8604 h 10000"/>
              <a:gd name="connsiteX119" fmla="*/ 9482 w 9482"/>
              <a:gd name="connsiteY119" fmla="*/ 8743 h 10000"/>
              <a:gd name="connsiteX120" fmla="*/ 9482 w 9482"/>
              <a:gd name="connsiteY120" fmla="*/ 8883 h 10000"/>
              <a:gd name="connsiteX121" fmla="*/ 9310 w 9482"/>
              <a:gd name="connsiteY121" fmla="*/ 8883 h 10000"/>
              <a:gd name="connsiteX122" fmla="*/ 9134 w 9482"/>
              <a:gd name="connsiteY122" fmla="*/ 9023 h 10000"/>
              <a:gd name="connsiteX123" fmla="*/ 8963 w 9482"/>
              <a:gd name="connsiteY123" fmla="*/ 9162 h 10000"/>
              <a:gd name="connsiteX124" fmla="*/ 8790 w 9482"/>
              <a:gd name="connsiteY124" fmla="*/ 9302 h 10000"/>
              <a:gd name="connsiteX125" fmla="*/ 8443 w 9482"/>
              <a:gd name="connsiteY125" fmla="*/ 9442 h 10000"/>
              <a:gd name="connsiteX126" fmla="*/ 7752 w 9482"/>
              <a:gd name="connsiteY126" fmla="*/ 9721 h 10000"/>
              <a:gd name="connsiteX127" fmla="*/ 7078 w 9482"/>
              <a:gd name="connsiteY127" fmla="*/ 9860 h 10000"/>
              <a:gd name="connsiteX128" fmla="*/ 6562 w 9482"/>
              <a:gd name="connsiteY128" fmla="*/ 9860 h 10000"/>
              <a:gd name="connsiteX129" fmla="*/ 5866 w 9482"/>
              <a:gd name="connsiteY129" fmla="*/ 10000 h 10000"/>
              <a:gd name="connsiteX130" fmla="*/ 5866 w 9482"/>
              <a:gd name="connsiteY130" fmla="*/ 10000 h 10000"/>
              <a:gd name="connsiteX0" fmla="*/ 6186 w 10000"/>
              <a:gd name="connsiteY0" fmla="*/ 10000 h 10000"/>
              <a:gd name="connsiteX1" fmla="*/ 5640 w 10000"/>
              <a:gd name="connsiteY1" fmla="*/ 10000 h 10000"/>
              <a:gd name="connsiteX2" fmla="*/ 5090 w 10000"/>
              <a:gd name="connsiteY2" fmla="*/ 10000 h 10000"/>
              <a:gd name="connsiteX3" fmla="*/ 4544 w 10000"/>
              <a:gd name="connsiteY3" fmla="*/ 9860 h 10000"/>
              <a:gd name="connsiteX4" fmla="*/ 3997 w 10000"/>
              <a:gd name="connsiteY4" fmla="*/ 9721 h 10000"/>
              <a:gd name="connsiteX5" fmla="*/ 3469 w 10000"/>
              <a:gd name="connsiteY5" fmla="*/ 9581 h 10000"/>
              <a:gd name="connsiteX6" fmla="*/ 3107 w 10000"/>
              <a:gd name="connsiteY6" fmla="*/ 9302 h 10000"/>
              <a:gd name="connsiteX7" fmla="*/ 2742 w 10000"/>
              <a:gd name="connsiteY7" fmla="*/ 9162 h 10000"/>
              <a:gd name="connsiteX8" fmla="*/ 2560 w 10000"/>
              <a:gd name="connsiteY8" fmla="*/ 8743 h 10000"/>
              <a:gd name="connsiteX9" fmla="*/ 2193 w 10000"/>
              <a:gd name="connsiteY9" fmla="*/ 8464 h 10000"/>
              <a:gd name="connsiteX10" fmla="*/ 2009 w 10000"/>
              <a:gd name="connsiteY10" fmla="*/ 8063 h 10000"/>
              <a:gd name="connsiteX11" fmla="*/ 2009 w 10000"/>
              <a:gd name="connsiteY11" fmla="*/ 7644 h 10000"/>
              <a:gd name="connsiteX12" fmla="*/ 1828 w 10000"/>
              <a:gd name="connsiteY12" fmla="*/ 7225 h 10000"/>
              <a:gd name="connsiteX13" fmla="*/ 1828 w 10000"/>
              <a:gd name="connsiteY13" fmla="*/ 6806 h 10000"/>
              <a:gd name="connsiteX14" fmla="*/ 1828 w 10000"/>
              <a:gd name="connsiteY14" fmla="*/ 6387 h 10000"/>
              <a:gd name="connsiteX15" fmla="*/ 2009 w 10000"/>
              <a:gd name="connsiteY15" fmla="*/ 5689 h 10000"/>
              <a:gd name="connsiteX16" fmla="*/ 2009 w 10000"/>
              <a:gd name="connsiteY16" fmla="*/ 5550 h 10000"/>
              <a:gd name="connsiteX17" fmla="*/ 2009 w 10000"/>
              <a:gd name="connsiteY17" fmla="*/ 5271 h 10000"/>
              <a:gd name="connsiteX18" fmla="*/ 2193 w 10000"/>
              <a:gd name="connsiteY18" fmla="*/ 5009 h 10000"/>
              <a:gd name="connsiteX19" fmla="*/ 2193 w 10000"/>
              <a:gd name="connsiteY19" fmla="*/ 4729 h 10000"/>
              <a:gd name="connsiteX20" fmla="*/ 2193 w 10000"/>
              <a:gd name="connsiteY20" fmla="*/ 4450 h 10000"/>
              <a:gd name="connsiteX21" fmla="*/ 2376 w 10000"/>
              <a:gd name="connsiteY21" fmla="*/ 4031 h 10000"/>
              <a:gd name="connsiteX22" fmla="*/ 2376 w 10000"/>
              <a:gd name="connsiteY22" fmla="*/ 3613 h 10000"/>
              <a:gd name="connsiteX23" fmla="*/ 2560 w 10000"/>
              <a:gd name="connsiteY23" fmla="*/ 3194 h 10000"/>
              <a:gd name="connsiteX24" fmla="*/ 2560 w 10000"/>
              <a:gd name="connsiteY24" fmla="*/ 2775 h 10000"/>
              <a:gd name="connsiteX25" fmla="*/ 2560 w 10000"/>
              <a:gd name="connsiteY25" fmla="*/ 2356 h 10000"/>
              <a:gd name="connsiteX26" fmla="*/ 2742 w 10000"/>
              <a:gd name="connsiteY26" fmla="*/ 2077 h 10000"/>
              <a:gd name="connsiteX27" fmla="*/ 2742 w 10000"/>
              <a:gd name="connsiteY27" fmla="*/ 1798 h 10000"/>
              <a:gd name="connsiteX28" fmla="*/ 2742 w 10000"/>
              <a:gd name="connsiteY28" fmla="*/ 1536 h 10000"/>
              <a:gd name="connsiteX29" fmla="*/ 2742 w 10000"/>
              <a:gd name="connsiteY29" fmla="*/ 1396 h 10000"/>
              <a:gd name="connsiteX30" fmla="*/ 2742 w 10000"/>
              <a:gd name="connsiteY30" fmla="*/ 1257 h 10000"/>
              <a:gd name="connsiteX31" fmla="*/ 2742 w 10000"/>
              <a:gd name="connsiteY31" fmla="*/ 1257 h 10000"/>
              <a:gd name="connsiteX32" fmla="*/ 2742 w 10000"/>
              <a:gd name="connsiteY32" fmla="*/ 1257 h 10000"/>
              <a:gd name="connsiteX33" fmla="*/ 2560 w 10000"/>
              <a:gd name="connsiteY33" fmla="*/ 1257 h 10000"/>
              <a:gd name="connsiteX34" fmla="*/ 2376 w 10000"/>
              <a:gd name="connsiteY34" fmla="*/ 1257 h 10000"/>
              <a:gd name="connsiteX35" fmla="*/ 2193 w 10000"/>
              <a:gd name="connsiteY35" fmla="*/ 1396 h 10000"/>
              <a:gd name="connsiteX36" fmla="*/ 2009 w 10000"/>
              <a:gd name="connsiteY36" fmla="*/ 1396 h 10000"/>
              <a:gd name="connsiteX37" fmla="*/ 1646 w 10000"/>
              <a:gd name="connsiteY37" fmla="*/ 1536 h 10000"/>
              <a:gd name="connsiteX38" fmla="*/ 1278 w 10000"/>
              <a:gd name="connsiteY38" fmla="*/ 1536 h 10000"/>
              <a:gd name="connsiteX39" fmla="*/ 912 w 10000"/>
              <a:gd name="connsiteY39" fmla="*/ 1675 h 10000"/>
              <a:gd name="connsiteX40" fmla="*/ 0 w 10000"/>
              <a:gd name="connsiteY40" fmla="*/ 1257 h 10000"/>
              <a:gd name="connsiteX41" fmla="*/ 731 w 10000"/>
              <a:gd name="connsiteY41" fmla="*/ 1117 h 10000"/>
              <a:gd name="connsiteX42" fmla="*/ 1098 w 10000"/>
              <a:gd name="connsiteY42" fmla="*/ 977 h 10000"/>
              <a:gd name="connsiteX43" fmla="*/ 1461 w 10000"/>
              <a:gd name="connsiteY43" fmla="*/ 838 h 10000"/>
              <a:gd name="connsiteX44" fmla="*/ 2009 w 10000"/>
              <a:gd name="connsiteY44" fmla="*/ 698 h 10000"/>
              <a:gd name="connsiteX45" fmla="*/ 2376 w 10000"/>
              <a:gd name="connsiteY45" fmla="*/ 558 h 10000"/>
              <a:gd name="connsiteX46" fmla="*/ 2742 w 10000"/>
              <a:gd name="connsiteY46" fmla="*/ 419 h 10000"/>
              <a:gd name="connsiteX47" fmla="*/ 2922 w 10000"/>
              <a:gd name="connsiteY47" fmla="*/ 279 h 10000"/>
              <a:gd name="connsiteX48" fmla="*/ 3107 w 10000"/>
              <a:gd name="connsiteY48" fmla="*/ 140 h 10000"/>
              <a:gd name="connsiteX49" fmla="*/ 3107 w 10000"/>
              <a:gd name="connsiteY49" fmla="*/ 0 h 10000"/>
              <a:gd name="connsiteX50" fmla="*/ 3288 w 10000"/>
              <a:gd name="connsiteY50" fmla="*/ 0 h 10000"/>
              <a:gd name="connsiteX51" fmla="*/ 3469 w 10000"/>
              <a:gd name="connsiteY51" fmla="*/ 0 h 10000"/>
              <a:gd name="connsiteX52" fmla="*/ 3651 w 10000"/>
              <a:gd name="connsiteY52" fmla="*/ 0 h 10000"/>
              <a:gd name="connsiteX53" fmla="*/ 3815 w 10000"/>
              <a:gd name="connsiteY53" fmla="*/ 140 h 10000"/>
              <a:gd name="connsiteX54" fmla="*/ 3997 w 10000"/>
              <a:gd name="connsiteY54" fmla="*/ 140 h 10000"/>
              <a:gd name="connsiteX55" fmla="*/ 4176 w 10000"/>
              <a:gd name="connsiteY55" fmla="*/ 419 h 10000"/>
              <a:gd name="connsiteX56" fmla="*/ 4359 w 10000"/>
              <a:gd name="connsiteY56" fmla="*/ 558 h 10000"/>
              <a:gd name="connsiteX57" fmla="*/ 4544 w 10000"/>
              <a:gd name="connsiteY57" fmla="*/ 698 h 10000"/>
              <a:gd name="connsiteX58" fmla="*/ 4726 w 10000"/>
              <a:gd name="connsiteY58" fmla="*/ 838 h 10000"/>
              <a:gd name="connsiteX59" fmla="*/ 4726 w 10000"/>
              <a:gd name="connsiteY59" fmla="*/ 977 h 10000"/>
              <a:gd name="connsiteX60" fmla="*/ 4726 w 10000"/>
              <a:gd name="connsiteY60" fmla="*/ 1117 h 10000"/>
              <a:gd name="connsiteX61" fmla="*/ 4544 w 10000"/>
              <a:gd name="connsiteY61" fmla="*/ 1117 h 10000"/>
              <a:gd name="connsiteX62" fmla="*/ 4359 w 10000"/>
              <a:gd name="connsiteY62" fmla="*/ 1257 h 10000"/>
              <a:gd name="connsiteX63" fmla="*/ 4359 w 10000"/>
              <a:gd name="connsiteY63" fmla="*/ 1396 h 10000"/>
              <a:gd name="connsiteX64" fmla="*/ 4176 w 10000"/>
              <a:gd name="connsiteY64" fmla="*/ 1536 h 10000"/>
              <a:gd name="connsiteX65" fmla="*/ 3997 w 10000"/>
              <a:gd name="connsiteY65" fmla="*/ 1798 h 10000"/>
              <a:gd name="connsiteX66" fmla="*/ 3815 w 10000"/>
              <a:gd name="connsiteY66" fmla="*/ 2216 h 10000"/>
              <a:gd name="connsiteX67" fmla="*/ 3651 w 10000"/>
              <a:gd name="connsiteY67" fmla="*/ 2635 h 10000"/>
              <a:gd name="connsiteX68" fmla="*/ 3469 w 10000"/>
              <a:gd name="connsiteY68" fmla="*/ 3054 h 10000"/>
              <a:gd name="connsiteX69" fmla="*/ 3288 w 10000"/>
              <a:gd name="connsiteY69" fmla="*/ 3613 h 10000"/>
              <a:gd name="connsiteX70" fmla="*/ 3107 w 10000"/>
              <a:gd name="connsiteY70" fmla="*/ 4171 h 10000"/>
              <a:gd name="connsiteX71" fmla="*/ 2922 w 10000"/>
              <a:gd name="connsiteY71" fmla="*/ 4729 h 10000"/>
              <a:gd name="connsiteX72" fmla="*/ 2922 w 10000"/>
              <a:gd name="connsiteY72" fmla="*/ 5271 h 10000"/>
              <a:gd name="connsiteX73" fmla="*/ 2922 w 10000"/>
              <a:gd name="connsiteY73" fmla="*/ 5689 h 10000"/>
              <a:gd name="connsiteX74" fmla="*/ 2742 w 10000"/>
              <a:gd name="connsiteY74" fmla="*/ 6248 h 10000"/>
              <a:gd name="connsiteX75" fmla="*/ 2742 w 10000"/>
              <a:gd name="connsiteY75" fmla="*/ 6667 h 10000"/>
              <a:gd name="connsiteX76" fmla="*/ 2742 w 10000"/>
              <a:gd name="connsiteY76" fmla="*/ 6946 h 10000"/>
              <a:gd name="connsiteX77" fmla="*/ 2742 w 10000"/>
              <a:gd name="connsiteY77" fmla="*/ 7365 h 10000"/>
              <a:gd name="connsiteX78" fmla="*/ 2922 w 10000"/>
              <a:gd name="connsiteY78" fmla="*/ 7644 h 10000"/>
              <a:gd name="connsiteX79" fmla="*/ 2922 w 10000"/>
              <a:gd name="connsiteY79" fmla="*/ 7784 h 10000"/>
              <a:gd name="connsiteX80" fmla="*/ 3107 w 10000"/>
              <a:gd name="connsiteY80" fmla="*/ 8063 h 10000"/>
              <a:gd name="connsiteX81" fmla="*/ 3288 w 10000"/>
              <a:gd name="connsiteY81" fmla="*/ 8202 h 10000"/>
              <a:gd name="connsiteX82" fmla="*/ 3469 w 10000"/>
              <a:gd name="connsiteY82" fmla="*/ 8342 h 10000"/>
              <a:gd name="connsiteX83" fmla="*/ 4176 w 10000"/>
              <a:gd name="connsiteY83" fmla="*/ 8604 h 10000"/>
              <a:gd name="connsiteX84" fmla="*/ 4544 w 10000"/>
              <a:gd name="connsiteY84" fmla="*/ 8743 h 10000"/>
              <a:gd name="connsiteX85" fmla="*/ 4907 w 10000"/>
              <a:gd name="connsiteY85" fmla="*/ 8743 h 10000"/>
              <a:gd name="connsiteX86" fmla="*/ 5277 w 10000"/>
              <a:gd name="connsiteY86" fmla="*/ 8883 h 10000"/>
              <a:gd name="connsiteX87" fmla="*/ 5822 w 10000"/>
              <a:gd name="connsiteY87" fmla="*/ 8883 h 10000"/>
              <a:gd name="connsiteX88" fmla="*/ 6186 w 10000"/>
              <a:gd name="connsiteY88" fmla="*/ 8743 h 10000"/>
              <a:gd name="connsiteX89" fmla="*/ 6735 w 10000"/>
              <a:gd name="connsiteY89" fmla="*/ 8743 h 10000"/>
              <a:gd name="connsiteX90" fmla="*/ 7283 w 10000"/>
              <a:gd name="connsiteY90" fmla="*/ 8604 h 10000"/>
              <a:gd name="connsiteX91" fmla="*/ 7648 w 10000"/>
              <a:gd name="connsiteY91" fmla="*/ 8604 h 10000"/>
              <a:gd name="connsiteX92" fmla="*/ 8013 w 10000"/>
              <a:gd name="connsiteY92" fmla="*/ 8342 h 10000"/>
              <a:gd name="connsiteX93" fmla="*/ 8175 w 10000"/>
              <a:gd name="connsiteY93" fmla="*/ 8202 h 10000"/>
              <a:gd name="connsiteX94" fmla="*/ 8355 w 10000"/>
              <a:gd name="connsiteY94" fmla="*/ 7923 h 10000"/>
              <a:gd name="connsiteX95" fmla="*/ 8537 w 10000"/>
              <a:gd name="connsiteY95" fmla="*/ 7644 h 10000"/>
              <a:gd name="connsiteX96" fmla="*/ 8722 w 10000"/>
              <a:gd name="connsiteY96" fmla="*/ 7086 h 10000"/>
              <a:gd name="connsiteX97" fmla="*/ 8722 w 10000"/>
              <a:gd name="connsiteY97" fmla="*/ 6527 h 10000"/>
              <a:gd name="connsiteX98" fmla="*/ 8904 w 10000"/>
              <a:gd name="connsiteY98" fmla="*/ 6248 h 10000"/>
              <a:gd name="connsiteX99" fmla="*/ 8904 w 10000"/>
              <a:gd name="connsiteY99" fmla="*/ 5969 h 10000"/>
              <a:gd name="connsiteX100" fmla="*/ 8904 w 10000"/>
              <a:gd name="connsiteY100" fmla="*/ 5829 h 10000"/>
              <a:gd name="connsiteX101" fmla="*/ 9087 w 10000"/>
              <a:gd name="connsiteY101" fmla="*/ 5689 h 10000"/>
              <a:gd name="connsiteX102" fmla="*/ 9087 w 10000"/>
              <a:gd name="connsiteY102" fmla="*/ 5550 h 10000"/>
              <a:gd name="connsiteX103" fmla="*/ 9087 w 10000"/>
              <a:gd name="connsiteY103" fmla="*/ 5410 h 10000"/>
              <a:gd name="connsiteX104" fmla="*/ 9087 w 10000"/>
              <a:gd name="connsiteY104" fmla="*/ 5410 h 10000"/>
              <a:gd name="connsiteX105" fmla="*/ 9270 w 10000"/>
              <a:gd name="connsiteY105" fmla="*/ 5410 h 10000"/>
              <a:gd name="connsiteX106" fmla="*/ 9270 w 10000"/>
              <a:gd name="connsiteY106" fmla="*/ 5410 h 10000"/>
              <a:gd name="connsiteX107" fmla="*/ 9270 w 10000"/>
              <a:gd name="connsiteY107" fmla="*/ 5550 h 10000"/>
              <a:gd name="connsiteX108" fmla="*/ 9453 w 10000"/>
              <a:gd name="connsiteY108" fmla="*/ 5689 h 10000"/>
              <a:gd name="connsiteX109" fmla="*/ 9453 w 10000"/>
              <a:gd name="connsiteY109" fmla="*/ 5829 h 10000"/>
              <a:gd name="connsiteX110" fmla="*/ 9453 w 10000"/>
              <a:gd name="connsiteY110" fmla="*/ 6108 h 10000"/>
              <a:gd name="connsiteX111" fmla="*/ 9453 w 10000"/>
              <a:gd name="connsiteY111" fmla="*/ 6387 h 10000"/>
              <a:gd name="connsiteX112" fmla="*/ 9453 w 10000"/>
              <a:gd name="connsiteY112" fmla="*/ 6667 h 10000"/>
              <a:gd name="connsiteX113" fmla="*/ 9633 w 10000"/>
              <a:gd name="connsiteY113" fmla="*/ 7225 h 10000"/>
              <a:gd name="connsiteX114" fmla="*/ 9633 w 10000"/>
              <a:gd name="connsiteY114" fmla="*/ 7644 h 10000"/>
              <a:gd name="connsiteX115" fmla="*/ 9819 w 10000"/>
              <a:gd name="connsiteY115" fmla="*/ 8063 h 10000"/>
              <a:gd name="connsiteX116" fmla="*/ 10000 w 10000"/>
              <a:gd name="connsiteY116" fmla="*/ 8342 h 10000"/>
              <a:gd name="connsiteX117" fmla="*/ 10000 w 10000"/>
              <a:gd name="connsiteY117" fmla="*/ 8604 h 10000"/>
              <a:gd name="connsiteX118" fmla="*/ 10000 w 10000"/>
              <a:gd name="connsiteY118" fmla="*/ 8743 h 10000"/>
              <a:gd name="connsiteX119" fmla="*/ 10000 w 10000"/>
              <a:gd name="connsiteY119" fmla="*/ 8883 h 10000"/>
              <a:gd name="connsiteX120" fmla="*/ 9819 w 10000"/>
              <a:gd name="connsiteY120" fmla="*/ 8883 h 10000"/>
              <a:gd name="connsiteX121" fmla="*/ 9633 w 10000"/>
              <a:gd name="connsiteY121" fmla="*/ 9023 h 10000"/>
              <a:gd name="connsiteX122" fmla="*/ 9453 w 10000"/>
              <a:gd name="connsiteY122" fmla="*/ 9162 h 10000"/>
              <a:gd name="connsiteX123" fmla="*/ 9270 w 10000"/>
              <a:gd name="connsiteY123" fmla="*/ 9302 h 10000"/>
              <a:gd name="connsiteX124" fmla="*/ 8904 w 10000"/>
              <a:gd name="connsiteY124" fmla="*/ 9442 h 10000"/>
              <a:gd name="connsiteX125" fmla="*/ 8175 w 10000"/>
              <a:gd name="connsiteY125" fmla="*/ 9721 h 10000"/>
              <a:gd name="connsiteX126" fmla="*/ 7465 w 10000"/>
              <a:gd name="connsiteY126" fmla="*/ 9860 h 10000"/>
              <a:gd name="connsiteX127" fmla="*/ 6920 w 10000"/>
              <a:gd name="connsiteY127" fmla="*/ 9860 h 10000"/>
              <a:gd name="connsiteX128" fmla="*/ 6186 w 10000"/>
              <a:gd name="connsiteY128" fmla="*/ 10000 h 10000"/>
              <a:gd name="connsiteX129" fmla="*/ 6186 w 10000"/>
              <a:gd name="connsiteY129" fmla="*/ 10000 h 10000"/>
              <a:gd name="connsiteX0" fmla="*/ 5455 w 9269"/>
              <a:gd name="connsiteY0" fmla="*/ 10000 h 10000"/>
              <a:gd name="connsiteX1" fmla="*/ 4909 w 9269"/>
              <a:gd name="connsiteY1" fmla="*/ 10000 h 10000"/>
              <a:gd name="connsiteX2" fmla="*/ 4359 w 9269"/>
              <a:gd name="connsiteY2" fmla="*/ 10000 h 10000"/>
              <a:gd name="connsiteX3" fmla="*/ 3813 w 9269"/>
              <a:gd name="connsiteY3" fmla="*/ 9860 h 10000"/>
              <a:gd name="connsiteX4" fmla="*/ 3266 w 9269"/>
              <a:gd name="connsiteY4" fmla="*/ 9721 h 10000"/>
              <a:gd name="connsiteX5" fmla="*/ 2738 w 9269"/>
              <a:gd name="connsiteY5" fmla="*/ 9581 h 10000"/>
              <a:gd name="connsiteX6" fmla="*/ 2376 w 9269"/>
              <a:gd name="connsiteY6" fmla="*/ 9302 h 10000"/>
              <a:gd name="connsiteX7" fmla="*/ 2011 w 9269"/>
              <a:gd name="connsiteY7" fmla="*/ 9162 h 10000"/>
              <a:gd name="connsiteX8" fmla="*/ 1829 w 9269"/>
              <a:gd name="connsiteY8" fmla="*/ 8743 h 10000"/>
              <a:gd name="connsiteX9" fmla="*/ 1462 w 9269"/>
              <a:gd name="connsiteY9" fmla="*/ 8464 h 10000"/>
              <a:gd name="connsiteX10" fmla="*/ 1278 w 9269"/>
              <a:gd name="connsiteY10" fmla="*/ 8063 h 10000"/>
              <a:gd name="connsiteX11" fmla="*/ 1278 w 9269"/>
              <a:gd name="connsiteY11" fmla="*/ 7644 h 10000"/>
              <a:gd name="connsiteX12" fmla="*/ 1097 w 9269"/>
              <a:gd name="connsiteY12" fmla="*/ 7225 h 10000"/>
              <a:gd name="connsiteX13" fmla="*/ 1097 w 9269"/>
              <a:gd name="connsiteY13" fmla="*/ 6806 h 10000"/>
              <a:gd name="connsiteX14" fmla="*/ 1097 w 9269"/>
              <a:gd name="connsiteY14" fmla="*/ 6387 h 10000"/>
              <a:gd name="connsiteX15" fmla="*/ 1278 w 9269"/>
              <a:gd name="connsiteY15" fmla="*/ 5689 h 10000"/>
              <a:gd name="connsiteX16" fmla="*/ 1278 w 9269"/>
              <a:gd name="connsiteY16" fmla="*/ 5550 h 10000"/>
              <a:gd name="connsiteX17" fmla="*/ 1278 w 9269"/>
              <a:gd name="connsiteY17" fmla="*/ 5271 h 10000"/>
              <a:gd name="connsiteX18" fmla="*/ 1462 w 9269"/>
              <a:gd name="connsiteY18" fmla="*/ 5009 h 10000"/>
              <a:gd name="connsiteX19" fmla="*/ 1462 w 9269"/>
              <a:gd name="connsiteY19" fmla="*/ 4729 h 10000"/>
              <a:gd name="connsiteX20" fmla="*/ 1462 w 9269"/>
              <a:gd name="connsiteY20" fmla="*/ 4450 h 10000"/>
              <a:gd name="connsiteX21" fmla="*/ 1645 w 9269"/>
              <a:gd name="connsiteY21" fmla="*/ 4031 h 10000"/>
              <a:gd name="connsiteX22" fmla="*/ 1645 w 9269"/>
              <a:gd name="connsiteY22" fmla="*/ 3613 h 10000"/>
              <a:gd name="connsiteX23" fmla="*/ 1829 w 9269"/>
              <a:gd name="connsiteY23" fmla="*/ 3194 h 10000"/>
              <a:gd name="connsiteX24" fmla="*/ 1829 w 9269"/>
              <a:gd name="connsiteY24" fmla="*/ 2775 h 10000"/>
              <a:gd name="connsiteX25" fmla="*/ 1829 w 9269"/>
              <a:gd name="connsiteY25" fmla="*/ 2356 h 10000"/>
              <a:gd name="connsiteX26" fmla="*/ 2011 w 9269"/>
              <a:gd name="connsiteY26" fmla="*/ 2077 h 10000"/>
              <a:gd name="connsiteX27" fmla="*/ 2011 w 9269"/>
              <a:gd name="connsiteY27" fmla="*/ 1798 h 10000"/>
              <a:gd name="connsiteX28" fmla="*/ 2011 w 9269"/>
              <a:gd name="connsiteY28" fmla="*/ 1536 h 10000"/>
              <a:gd name="connsiteX29" fmla="*/ 2011 w 9269"/>
              <a:gd name="connsiteY29" fmla="*/ 1396 h 10000"/>
              <a:gd name="connsiteX30" fmla="*/ 2011 w 9269"/>
              <a:gd name="connsiteY30" fmla="*/ 1257 h 10000"/>
              <a:gd name="connsiteX31" fmla="*/ 2011 w 9269"/>
              <a:gd name="connsiteY31" fmla="*/ 1257 h 10000"/>
              <a:gd name="connsiteX32" fmla="*/ 2011 w 9269"/>
              <a:gd name="connsiteY32" fmla="*/ 1257 h 10000"/>
              <a:gd name="connsiteX33" fmla="*/ 1829 w 9269"/>
              <a:gd name="connsiteY33" fmla="*/ 1257 h 10000"/>
              <a:gd name="connsiteX34" fmla="*/ 1645 w 9269"/>
              <a:gd name="connsiteY34" fmla="*/ 1257 h 10000"/>
              <a:gd name="connsiteX35" fmla="*/ 1462 w 9269"/>
              <a:gd name="connsiteY35" fmla="*/ 1396 h 10000"/>
              <a:gd name="connsiteX36" fmla="*/ 1278 w 9269"/>
              <a:gd name="connsiteY36" fmla="*/ 1396 h 10000"/>
              <a:gd name="connsiteX37" fmla="*/ 915 w 9269"/>
              <a:gd name="connsiteY37" fmla="*/ 1536 h 10000"/>
              <a:gd name="connsiteX38" fmla="*/ 547 w 9269"/>
              <a:gd name="connsiteY38" fmla="*/ 1536 h 10000"/>
              <a:gd name="connsiteX39" fmla="*/ 181 w 9269"/>
              <a:gd name="connsiteY39" fmla="*/ 1675 h 10000"/>
              <a:gd name="connsiteX40" fmla="*/ 0 w 9269"/>
              <a:gd name="connsiteY40" fmla="*/ 1117 h 10000"/>
              <a:gd name="connsiteX41" fmla="*/ 367 w 9269"/>
              <a:gd name="connsiteY41" fmla="*/ 977 h 10000"/>
              <a:gd name="connsiteX42" fmla="*/ 730 w 9269"/>
              <a:gd name="connsiteY42" fmla="*/ 838 h 10000"/>
              <a:gd name="connsiteX43" fmla="*/ 1278 w 9269"/>
              <a:gd name="connsiteY43" fmla="*/ 698 h 10000"/>
              <a:gd name="connsiteX44" fmla="*/ 1645 w 9269"/>
              <a:gd name="connsiteY44" fmla="*/ 558 h 10000"/>
              <a:gd name="connsiteX45" fmla="*/ 2011 w 9269"/>
              <a:gd name="connsiteY45" fmla="*/ 419 h 10000"/>
              <a:gd name="connsiteX46" fmla="*/ 2191 w 9269"/>
              <a:gd name="connsiteY46" fmla="*/ 279 h 10000"/>
              <a:gd name="connsiteX47" fmla="*/ 2376 w 9269"/>
              <a:gd name="connsiteY47" fmla="*/ 140 h 10000"/>
              <a:gd name="connsiteX48" fmla="*/ 2376 w 9269"/>
              <a:gd name="connsiteY48" fmla="*/ 0 h 10000"/>
              <a:gd name="connsiteX49" fmla="*/ 2557 w 9269"/>
              <a:gd name="connsiteY49" fmla="*/ 0 h 10000"/>
              <a:gd name="connsiteX50" fmla="*/ 2738 w 9269"/>
              <a:gd name="connsiteY50" fmla="*/ 0 h 10000"/>
              <a:gd name="connsiteX51" fmla="*/ 2920 w 9269"/>
              <a:gd name="connsiteY51" fmla="*/ 0 h 10000"/>
              <a:gd name="connsiteX52" fmla="*/ 3084 w 9269"/>
              <a:gd name="connsiteY52" fmla="*/ 140 h 10000"/>
              <a:gd name="connsiteX53" fmla="*/ 3266 w 9269"/>
              <a:gd name="connsiteY53" fmla="*/ 140 h 10000"/>
              <a:gd name="connsiteX54" fmla="*/ 3445 w 9269"/>
              <a:gd name="connsiteY54" fmla="*/ 419 h 10000"/>
              <a:gd name="connsiteX55" fmla="*/ 3628 w 9269"/>
              <a:gd name="connsiteY55" fmla="*/ 558 h 10000"/>
              <a:gd name="connsiteX56" fmla="*/ 3813 w 9269"/>
              <a:gd name="connsiteY56" fmla="*/ 698 h 10000"/>
              <a:gd name="connsiteX57" fmla="*/ 3995 w 9269"/>
              <a:gd name="connsiteY57" fmla="*/ 838 h 10000"/>
              <a:gd name="connsiteX58" fmla="*/ 3995 w 9269"/>
              <a:gd name="connsiteY58" fmla="*/ 977 h 10000"/>
              <a:gd name="connsiteX59" fmla="*/ 3995 w 9269"/>
              <a:gd name="connsiteY59" fmla="*/ 1117 h 10000"/>
              <a:gd name="connsiteX60" fmla="*/ 3813 w 9269"/>
              <a:gd name="connsiteY60" fmla="*/ 1117 h 10000"/>
              <a:gd name="connsiteX61" fmla="*/ 3628 w 9269"/>
              <a:gd name="connsiteY61" fmla="*/ 1257 h 10000"/>
              <a:gd name="connsiteX62" fmla="*/ 3628 w 9269"/>
              <a:gd name="connsiteY62" fmla="*/ 1396 h 10000"/>
              <a:gd name="connsiteX63" fmla="*/ 3445 w 9269"/>
              <a:gd name="connsiteY63" fmla="*/ 1536 h 10000"/>
              <a:gd name="connsiteX64" fmla="*/ 3266 w 9269"/>
              <a:gd name="connsiteY64" fmla="*/ 1798 h 10000"/>
              <a:gd name="connsiteX65" fmla="*/ 3084 w 9269"/>
              <a:gd name="connsiteY65" fmla="*/ 2216 h 10000"/>
              <a:gd name="connsiteX66" fmla="*/ 2920 w 9269"/>
              <a:gd name="connsiteY66" fmla="*/ 2635 h 10000"/>
              <a:gd name="connsiteX67" fmla="*/ 2738 w 9269"/>
              <a:gd name="connsiteY67" fmla="*/ 3054 h 10000"/>
              <a:gd name="connsiteX68" fmla="*/ 2557 w 9269"/>
              <a:gd name="connsiteY68" fmla="*/ 3613 h 10000"/>
              <a:gd name="connsiteX69" fmla="*/ 2376 w 9269"/>
              <a:gd name="connsiteY69" fmla="*/ 4171 h 10000"/>
              <a:gd name="connsiteX70" fmla="*/ 2191 w 9269"/>
              <a:gd name="connsiteY70" fmla="*/ 4729 h 10000"/>
              <a:gd name="connsiteX71" fmla="*/ 2191 w 9269"/>
              <a:gd name="connsiteY71" fmla="*/ 5271 h 10000"/>
              <a:gd name="connsiteX72" fmla="*/ 2191 w 9269"/>
              <a:gd name="connsiteY72" fmla="*/ 5689 h 10000"/>
              <a:gd name="connsiteX73" fmla="*/ 2011 w 9269"/>
              <a:gd name="connsiteY73" fmla="*/ 6248 h 10000"/>
              <a:gd name="connsiteX74" fmla="*/ 2011 w 9269"/>
              <a:gd name="connsiteY74" fmla="*/ 6667 h 10000"/>
              <a:gd name="connsiteX75" fmla="*/ 2011 w 9269"/>
              <a:gd name="connsiteY75" fmla="*/ 6946 h 10000"/>
              <a:gd name="connsiteX76" fmla="*/ 2011 w 9269"/>
              <a:gd name="connsiteY76" fmla="*/ 7365 h 10000"/>
              <a:gd name="connsiteX77" fmla="*/ 2191 w 9269"/>
              <a:gd name="connsiteY77" fmla="*/ 7644 h 10000"/>
              <a:gd name="connsiteX78" fmla="*/ 2191 w 9269"/>
              <a:gd name="connsiteY78" fmla="*/ 7784 h 10000"/>
              <a:gd name="connsiteX79" fmla="*/ 2376 w 9269"/>
              <a:gd name="connsiteY79" fmla="*/ 8063 h 10000"/>
              <a:gd name="connsiteX80" fmla="*/ 2557 w 9269"/>
              <a:gd name="connsiteY80" fmla="*/ 8202 h 10000"/>
              <a:gd name="connsiteX81" fmla="*/ 2738 w 9269"/>
              <a:gd name="connsiteY81" fmla="*/ 8342 h 10000"/>
              <a:gd name="connsiteX82" fmla="*/ 3445 w 9269"/>
              <a:gd name="connsiteY82" fmla="*/ 8604 h 10000"/>
              <a:gd name="connsiteX83" fmla="*/ 3813 w 9269"/>
              <a:gd name="connsiteY83" fmla="*/ 8743 h 10000"/>
              <a:gd name="connsiteX84" fmla="*/ 4176 w 9269"/>
              <a:gd name="connsiteY84" fmla="*/ 8743 h 10000"/>
              <a:gd name="connsiteX85" fmla="*/ 4546 w 9269"/>
              <a:gd name="connsiteY85" fmla="*/ 8883 h 10000"/>
              <a:gd name="connsiteX86" fmla="*/ 5091 w 9269"/>
              <a:gd name="connsiteY86" fmla="*/ 8883 h 10000"/>
              <a:gd name="connsiteX87" fmla="*/ 5455 w 9269"/>
              <a:gd name="connsiteY87" fmla="*/ 8743 h 10000"/>
              <a:gd name="connsiteX88" fmla="*/ 6004 w 9269"/>
              <a:gd name="connsiteY88" fmla="*/ 8743 h 10000"/>
              <a:gd name="connsiteX89" fmla="*/ 6552 w 9269"/>
              <a:gd name="connsiteY89" fmla="*/ 8604 h 10000"/>
              <a:gd name="connsiteX90" fmla="*/ 6917 w 9269"/>
              <a:gd name="connsiteY90" fmla="*/ 8604 h 10000"/>
              <a:gd name="connsiteX91" fmla="*/ 7282 w 9269"/>
              <a:gd name="connsiteY91" fmla="*/ 8342 h 10000"/>
              <a:gd name="connsiteX92" fmla="*/ 7444 w 9269"/>
              <a:gd name="connsiteY92" fmla="*/ 8202 h 10000"/>
              <a:gd name="connsiteX93" fmla="*/ 7624 w 9269"/>
              <a:gd name="connsiteY93" fmla="*/ 7923 h 10000"/>
              <a:gd name="connsiteX94" fmla="*/ 7806 w 9269"/>
              <a:gd name="connsiteY94" fmla="*/ 7644 h 10000"/>
              <a:gd name="connsiteX95" fmla="*/ 7991 w 9269"/>
              <a:gd name="connsiteY95" fmla="*/ 7086 h 10000"/>
              <a:gd name="connsiteX96" fmla="*/ 7991 w 9269"/>
              <a:gd name="connsiteY96" fmla="*/ 6527 h 10000"/>
              <a:gd name="connsiteX97" fmla="*/ 8173 w 9269"/>
              <a:gd name="connsiteY97" fmla="*/ 6248 h 10000"/>
              <a:gd name="connsiteX98" fmla="*/ 8173 w 9269"/>
              <a:gd name="connsiteY98" fmla="*/ 5969 h 10000"/>
              <a:gd name="connsiteX99" fmla="*/ 8173 w 9269"/>
              <a:gd name="connsiteY99" fmla="*/ 5829 h 10000"/>
              <a:gd name="connsiteX100" fmla="*/ 8356 w 9269"/>
              <a:gd name="connsiteY100" fmla="*/ 5689 h 10000"/>
              <a:gd name="connsiteX101" fmla="*/ 8356 w 9269"/>
              <a:gd name="connsiteY101" fmla="*/ 5550 h 10000"/>
              <a:gd name="connsiteX102" fmla="*/ 8356 w 9269"/>
              <a:gd name="connsiteY102" fmla="*/ 5410 h 10000"/>
              <a:gd name="connsiteX103" fmla="*/ 8356 w 9269"/>
              <a:gd name="connsiteY103" fmla="*/ 5410 h 10000"/>
              <a:gd name="connsiteX104" fmla="*/ 8539 w 9269"/>
              <a:gd name="connsiteY104" fmla="*/ 5410 h 10000"/>
              <a:gd name="connsiteX105" fmla="*/ 8539 w 9269"/>
              <a:gd name="connsiteY105" fmla="*/ 5410 h 10000"/>
              <a:gd name="connsiteX106" fmla="*/ 8539 w 9269"/>
              <a:gd name="connsiteY106" fmla="*/ 5550 h 10000"/>
              <a:gd name="connsiteX107" fmla="*/ 8722 w 9269"/>
              <a:gd name="connsiteY107" fmla="*/ 5689 h 10000"/>
              <a:gd name="connsiteX108" fmla="*/ 8722 w 9269"/>
              <a:gd name="connsiteY108" fmla="*/ 5829 h 10000"/>
              <a:gd name="connsiteX109" fmla="*/ 8722 w 9269"/>
              <a:gd name="connsiteY109" fmla="*/ 6108 h 10000"/>
              <a:gd name="connsiteX110" fmla="*/ 8722 w 9269"/>
              <a:gd name="connsiteY110" fmla="*/ 6387 h 10000"/>
              <a:gd name="connsiteX111" fmla="*/ 8722 w 9269"/>
              <a:gd name="connsiteY111" fmla="*/ 6667 h 10000"/>
              <a:gd name="connsiteX112" fmla="*/ 8902 w 9269"/>
              <a:gd name="connsiteY112" fmla="*/ 7225 h 10000"/>
              <a:gd name="connsiteX113" fmla="*/ 8902 w 9269"/>
              <a:gd name="connsiteY113" fmla="*/ 7644 h 10000"/>
              <a:gd name="connsiteX114" fmla="*/ 9088 w 9269"/>
              <a:gd name="connsiteY114" fmla="*/ 8063 h 10000"/>
              <a:gd name="connsiteX115" fmla="*/ 9269 w 9269"/>
              <a:gd name="connsiteY115" fmla="*/ 8342 h 10000"/>
              <a:gd name="connsiteX116" fmla="*/ 9269 w 9269"/>
              <a:gd name="connsiteY116" fmla="*/ 8604 h 10000"/>
              <a:gd name="connsiteX117" fmla="*/ 9269 w 9269"/>
              <a:gd name="connsiteY117" fmla="*/ 8743 h 10000"/>
              <a:gd name="connsiteX118" fmla="*/ 9269 w 9269"/>
              <a:gd name="connsiteY118" fmla="*/ 8883 h 10000"/>
              <a:gd name="connsiteX119" fmla="*/ 9088 w 9269"/>
              <a:gd name="connsiteY119" fmla="*/ 8883 h 10000"/>
              <a:gd name="connsiteX120" fmla="*/ 8902 w 9269"/>
              <a:gd name="connsiteY120" fmla="*/ 9023 h 10000"/>
              <a:gd name="connsiteX121" fmla="*/ 8722 w 9269"/>
              <a:gd name="connsiteY121" fmla="*/ 9162 h 10000"/>
              <a:gd name="connsiteX122" fmla="*/ 8539 w 9269"/>
              <a:gd name="connsiteY122" fmla="*/ 9302 h 10000"/>
              <a:gd name="connsiteX123" fmla="*/ 8173 w 9269"/>
              <a:gd name="connsiteY123" fmla="*/ 9442 h 10000"/>
              <a:gd name="connsiteX124" fmla="*/ 7444 w 9269"/>
              <a:gd name="connsiteY124" fmla="*/ 9721 h 10000"/>
              <a:gd name="connsiteX125" fmla="*/ 6734 w 9269"/>
              <a:gd name="connsiteY125" fmla="*/ 9860 h 10000"/>
              <a:gd name="connsiteX126" fmla="*/ 6189 w 9269"/>
              <a:gd name="connsiteY126" fmla="*/ 9860 h 10000"/>
              <a:gd name="connsiteX127" fmla="*/ 5455 w 9269"/>
              <a:gd name="connsiteY127" fmla="*/ 10000 h 10000"/>
              <a:gd name="connsiteX128" fmla="*/ 5455 w 9269"/>
              <a:gd name="connsiteY128" fmla="*/ 10000 h 10000"/>
              <a:gd name="connsiteX0" fmla="*/ 5722 w 9837"/>
              <a:gd name="connsiteY0" fmla="*/ 10000 h 10000"/>
              <a:gd name="connsiteX1" fmla="*/ 5133 w 9837"/>
              <a:gd name="connsiteY1" fmla="*/ 10000 h 10000"/>
              <a:gd name="connsiteX2" fmla="*/ 4540 w 9837"/>
              <a:gd name="connsiteY2" fmla="*/ 10000 h 10000"/>
              <a:gd name="connsiteX3" fmla="*/ 3951 w 9837"/>
              <a:gd name="connsiteY3" fmla="*/ 9860 h 10000"/>
              <a:gd name="connsiteX4" fmla="*/ 3361 w 9837"/>
              <a:gd name="connsiteY4" fmla="*/ 9721 h 10000"/>
              <a:gd name="connsiteX5" fmla="*/ 2791 w 9837"/>
              <a:gd name="connsiteY5" fmla="*/ 9581 h 10000"/>
              <a:gd name="connsiteX6" fmla="*/ 2400 w 9837"/>
              <a:gd name="connsiteY6" fmla="*/ 9302 h 10000"/>
              <a:gd name="connsiteX7" fmla="*/ 2007 w 9837"/>
              <a:gd name="connsiteY7" fmla="*/ 9162 h 10000"/>
              <a:gd name="connsiteX8" fmla="*/ 1810 w 9837"/>
              <a:gd name="connsiteY8" fmla="*/ 8743 h 10000"/>
              <a:gd name="connsiteX9" fmla="*/ 1414 w 9837"/>
              <a:gd name="connsiteY9" fmla="*/ 8464 h 10000"/>
              <a:gd name="connsiteX10" fmla="*/ 1216 w 9837"/>
              <a:gd name="connsiteY10" fmla="*/ 8063 h 10000"/>
              <a:gd name="connsiteX11" fmla="*/ 1216 w 9837"/>
              <a:gd name="connsiteY11" fmla="*/ 7644 h 10000"/>
              <a:gd name="connsiteX12" fmla="*/ 1021 w 9837"/>
              <a:gd name="connsiteY12" fmla="*/ 7225 h 10000"/>
              <a:gd name="connsiteX13" fmla="*/ 1021 w 9837"/>
              <a:gd name="connsiteY13" fmla="*/ 6806 h 10000"/>
              <a:gd name="connsiteX14" fmla="*/ 1021 w 9837"/>
              <a:gd name="connsiteY14" fmla="*/ 6387 h 10000"/>
              <a:gd name="connsiteX15" fmla="*/ 1216 w 9837"/>
              <a:gd name="connsiteY15" fmla="*/ 5689 h 10000"/>
              <a:gd name="connsiteX16" fmla="*/ 1216 w 9837"/>
              <a:gd name="connsiteY16" fmla="*/ 5550 h 10000"/>
              <a:gd name="connsiteX17" fmla="*/ 1216 w 9837"/>
              <a:gd name="connsiteY17" fmla="*/ 5271 h 10000"/>
              <a:gd name="connsiteX18" fmla="*/ 1414 w 9837"/>
              <a:gd name="connsiteY18" fmla="*/ 5009 h 10000"/>
              <a:gd name="connsiteX19" fmla="*/ 1414 w 9837"/>
              <a:gd name="connsiteY19" fmla="*/ 4729 h 10000"/>
              <a:gd name="connsiteX20" fmla="*/ 1414 w 9837"/>
              <a:gd name="connsiteY20" fmla="*/ 4450 h 10000"/>
              <a:gd name="connsiteX21" fmla="*/ 1612 w 9837"/>
              <a:gd name="connsiteY21" fmla="*/ 4031 h 10000"/>
              <a:gd name="connsiteX22" fmla="*/ 1612 w 9837"/>
              <a:gd name="connsiteY22" fmla="*/ 3613 h 10000"/>
              <a:gd name="connsiteX23" fmla="*/ 1810 w 9837"/>
              <a:gd name="connsiteY23" fmla="*/ 3194 h 10000"/>
              <a:gd name="connsiteX24" fmla="*/ 1810 w 9837"/>
              <a:gd name="connsiteY24" fmla="*/ 2775 h 10000"/>
              <a:gd name="connsiteX25" fmla="*/ 1810 w 9837"/>
              <a:gd name="connsiteY25" fmla="*/ 2356 h 10000"/>
              <a:gd name="connsiteX26" fmla="*/ 2007 w 9837"/>
              <a:gd name="connsiteY26" fmla="*/ 2077 h 10000"/>
              <a:gd name="connsiteX27" fmla="*/ 2007 w 9837"/>
              <a:gd name="connsiteY27" fmla="*/ 1798 h 10000"/>
              <a:gd name="connsiteX28" fmla="*/ 2007 w 9837"/>
              <a:gd name="connsiteY28" fmla="*/ 1536 h 10000"/>
              <a:gd name="connsiteX29" fmla="*/ 2007 w 9837"/>
              <a:gd name="connsiteY29" fmla="*/ 1396 h 10000"/>
              <a:gd name="connsiteX30" fmla="*/ 2007 w 9837"/>
              <a:gd name="connsiteY30" fmla="*/ 1257 h 10000"/>
              <a:gd name="connsiteX31" fmla="*/ 2007 w 9837"/>
              <a:gd name="connsiteY31" fmla="*/ 1257 h 10000"/>
              <a:gd name="connsiteX32" fmla="*/ 2007 w 9837"/>
              <a:gd name="connsiteY32" fmla="*/ 1257 h 10000"/>
              <a:gd name="connsiteX33" fmla="*/ 1810 w 9837"/>
              <a:gd name="connsiteY33" fmla="*/ 1257 h 10000"/>
              <a:gd name="connsiteX34" fmla="*/ 1612 w 9837"/>
              <a:gd name="connsiteY34" fmla="*/ 1257 h 10000"/>
              <a:gd name="connsiteX35" fmla="*/ 1414 w 9837"/>
              <a:gd name="connsiteY35" fmla="*/ 1396 h 10000"/>
              <a:gd name="connsiteX36" fmla="*/ 1216 w 9837"/>
              <a:gd name="connsiteY36" fmla="*/ 1396 h 10000"/>
              <a:gd name="connsiteX37" fmla="*/ 824 w 9837"/>
              <a:gd name="connsiteY37" fmla="*/ 1536 h 10000"/>
              <a:gd name="connsiteX38" fmla="*/ 427 w 9837"/>
              <a:gd name="connsiteY38" fmla="*/ 1536 h 10000"/>
              <a:gd name="connsiteX39" fmla="*/ 32 w 9837"/>
              <a:gd name="connsiteY39" fmla="*/ 1675 h 10000"/>
              <a:gd name="connsiteX40" fmla="*/ 233 w 9837"/>
              <a:gd name="connsiteY40" fmla="*/ 977 h 10000"/>
              <a:gd name="connsiteX41" fmla="*/ 625 w 9837"/>
              <a:gd name="connsiteY41" fmla="*/ 838 h 10000"/>
              <a:gd name="connsiteX42" fmla="*/ 1216 w 9837"/>
              <a:gd name="connsiteY42" fmla="*/ 698 h 10000"/>
              <a:gd name="connsiteX43" fmla="*/ 1612 w 9837"/>
              <a:gd name="connsiteY43" fmla="*/ 558 h 10000"/>
              <a:gd name="connsiteX44" fmla="*/ 2007 w 9837"/>
              <a:gd name="connsiteY44" fmla="*/ 419 h 10000"/>
              <a:gd name="connsiteX45" fmla="*/ 2201 w 9837"/>
              <a:gd name="connsiteY45" fmla="*/ 279 h 10000"/>
              <a:gd name="connsiteX46" fmla="*/ 2400 w 9837"/>
              <a:gd name="connsiteY46" fmla="*/ 140 h 10000"/>
              <a:gd name="connsiteX47" fmla="*/ 2400 w 9837"/>
              <a:gd name="connsiteY47" fmla="*/ 0 h 10000"/>
              <a:gd name="connsiteX48" fmla="*/ 2596 w 9837"/>
              <a:gd name="connsiteY48" fmla="*/ 0 h 10000"/>
              <a:gd name="connsiteX49" fmla="*/ 2791 w 9837"/>
              <a:gd name="connsiteY49" fmla="*/ 0 h 10000"/>
              <a:gd name="connsiteX50" fmla="*/ 2987 w 9837"/>
              <a:gd name="connsiteY50" fmla="*/ 0 h 10000"/>
              <a:gd name="connsiteX51" fmla="*/ 3164 w 9837"/>
              <a:gd name="connsiteY51" fmla="*/ 140 h 10000"/>
              <a:gd name="connsiteX52" fmla="*/ 3361 w 9837"/>
              <a:gd name="connsiteY52" fmla="*/ 140 h 10000"/>
              <a:gd name="connsiteX53" fmla="*/ 3554 w 9837"/>
              <a:gd name="connsiteY53" fmla="*/ 419 h 10000"/>
              <a:gd name="connsiteX54" fmla="*/ 3751 w 9837"/>
              <a:gd name="connsiteY54" fmla="*/ 558 h 10000"/>
              <a:gd name="connsiteX55" fmla="*/ 3951 w 9837"/>
              <a:gd name="connsiteY55" fmla="*/ 698 h 10000"/>
              <a:gd name="connsiteX56" fmla="*/ 4147 w 9837"/>
              <a:gd name="connsiteY56" fmla="*/ 838 h 10000"/>
              <a:gd name="connsiteX57" fmla="*/ 4147 w 9837"/>
              <a:gd name="connsiteY57" fmla="*/ 977 h 10000"/>
              <a:gd name="connsiteX58" fmla="*/ 4147 w 9837"/>
              <a:gd name="connsiteY58" fmla="*/ 1117 h 10000"/>
              <a:gd name="connsiteX59" fmla="*/ 3951 w 9837"/>
              <a:gd name="connsiteY59" fmla="*/ 1117 h 10000"/>
              <a:gd name="connsiteX60" fmla="*/ 3751 w 9837"/>
              <a:gd name="connsiteY60" fmla="*/ 1257 h 10000"/>
              <a:gd name="connsiteX61" fmla="*/ 3751 w 9837"/>
              <a:gd name="connsiteY61" fmla="*/ 1396 h 10000"/>
              <a:gd name="connsiteX62" fmla="*/ 3554 w 9837"/>
              <a:gd name="connsiteY62" fmla="*/ 1536 h 10000"/>
              <a:gd name="connsiteX63" fmla="*/ 3361 w 9837"/>
              <a:gd name="connsiteY63" fmla="*/ 1798 h 10000"/>
              <a:gd name="connsiteX64" fmla="*/ 3164 w 9837"/>
              <a:gd name="connsiteY64" fmla="*/ 2216 h 10000"/>
              <a:gd name="connsiteX65" fmla="*/ 2987 w 9837"/>
              <a:gd name="connsiteY65" fmla="*/ 2635 h 10000"/>
              <a:gd name="connsiteX66" fmla="*/ 2791 w 9837"/>
              <a:gd name="connsiteY66" fmla="*/ 3054 h 10000"/>
              <a:gd name="connsiteX67" fmla="*/ 2596 w 9837"/>
              <a:gd name="connsiteY67" fmla="*/ 3613 h 10000"/>
              <a:gd name="connsiteX68" fmla="*/ 2400 w 9837"/>
              <a:gd name="connsiteY68" fmla="*/ 4171 h 10000"/>
              <a:gd name="connsiteX69" fmla="*/ 2201 w 9837"/>
              <a:gd name="connsiteY69" fmla="*/ 4729 h 10000"/>
              <a:gd name="connsiteX70" fmla="*/ 2201 w 9837"/>
              <a:gd name="connsiteY70" fmla="*/ 5271 h 10000"/>
              <a:gd name="connsiteX71" fmla="*/ 2201 w 9837"/>
              <a:gd name="connsiteY71" fmla="*/ 5689 h 10000"/>
              <a:gd name="connsiteX72" fmla="*/ 2007 w 9837"/>
              <a:gd name="connsiteY72" fmla="*/ 6248 h 10000"/>
              <a:gd name="connsiteX73" fmla="*/ 2007 w 9837"/>
              <a:gd name="connsiteY73" fmla="*/ 6667 h 10000"/>
              <a:gd name="connsiteX74" fmla="*/ 2007 w 9837"/>
              <a:gd name="connsiteY74" fmla="*/ 6946 h 10000"/>
              <a:gd name="connsiteX75" fmla="*/ 2007 w 9837"/>
              <a:gd name="connsiteY75" fmla="*/ 7365 h 10000"/>
              <a:gd name="connsiteX76" fmla="*/ 2201 w 9837"/>
              <a:gd name="connsiteY76" fmla="*/ 7644 h 10000"/>
              <a:gd name="connsiteX77" fmla="*/ 2201 w 9837"/>
              <a:gd name="connsiteY77" fmla="*/ 7784 h 10000"/>
              <a:gd name="connsiteX78" fmla="*/ 2400 w 9837"/>
              <a:gd name="connsiteY78" fmla="*/ 8063 h 10000"/>
              <a:gd name="connsiteX79" fmla="*/ 2596 w 9837"/>
              <a:gd name="connsiteY79" fmla="*/ 8202 h 10000"/>
              <a:gd name="connsiteX80" fmla="*/ 2791 w 9837"/>
              <a:gd name="connsiteY80" fmla="*/ 8342 h 10000"/>
              <a:gd name="connsiteX81" fmla="*/ 3554 w 9837"/>
              <a:gd name="connsiteY81" fmla="*/ 8604 h 10000"/>
              <a:gd name="connsiteX82" fmla="*/ 3951 w 9837"/>
              <a:gd name="connsiteY82" fmla="*/ 8743 h 10000"/>
              <a:gd name="connsiteX83" fmla="*/ 4342 w 9837"/>
              <a:gd name="connsiteY83" fmla="*/ 8743 h 10000"/>
              <a:gd name="connsiteX84" fmla="*/ 4742 w 9837"/>
              <a:gd name="connsiteY84" fmla="*/ 8883 h 10000"/>
              <a:gd name="connsiteX85" fmla="*/ 5330 w 9837"/>
              <a:gd name="connsiteY85" fmla="*/ 8883 h 10000"/>
              <a:gd name="connsiteX86" fmla="*/ 5722 w 9837"/>
              <a:gd name="connsiteY86" fmla="*/ 8743 h 10000"/>
              <a:gd name="connsiteX87" fmla="*/ 6315 w 9837"/>
              <a:gd name="connsiteY87" fmla="*/ 8743 h 10000"/>
              <a:gd name="connsiteX88" fmla="*/ 6906 w 9837"/>
              <a:gd name="connsiteY88" fmla="*/ 8604 h 10000"/>
              <a:gd name="connsiteX89" fmla="*/ 7300 w 9837"/>
              <a:gd name="connsiteY89" fmla="*/ 8604 h 10000"/>
              <a:gd name="connsiteX90" fmla="*/ 7693 w 9837"/>
              <a:gd name="connsiteY90" fmla="*/ 8342 h 10000"/>
              <a:gd name="connsiteX91" fmla="*/ 7868 w 9837"/>
              <a:gd name="connsiteY91" fmla="*/ 8202 h 10000"/>
              <a:gd name="connsiteX92" fmla="*/ 8062 w 9837"/>
              <a:gd name="connsiteY92" fmla="*/ 7923 h 10000"/>
              <a:gd name="connsiteX93" fmla="*/ 8259 w 9837"/>
              <a:gd name="connsiteY93" fmla="*/ 7644 h 10000"/>
              <a:gd name="connsiteX94" fmla="*/ 8458 w 9837"/>
              <a:gd name="connsiteY94" fmla="*/ 7086 h 10000"/>
              <a:gd name="connsiteX95" fmla="*/ 8458 w 9837"/>
              <a:gd name="connsiteY95" fmla="*/ 6527 h 10000"/>
              <a:gd name="connsiteX96" fmla="*/ 8655 w 9837"/>
              <a:gd name="connsiteY96" fmla="*/ 6248 h 10000"/>
              <a:gd name="connsiteX97" fmla="*/ 8655 w 9837"/>
              <a:gd name="connsiteY97" fmla="*/ 5969 h 10000"/>
              <a:gd name="connsiteX98" fmla="*/ 8655 w 9837"/>
              <a:gd name="connsiteY98" fmla="*/ 5829 h 10000"/>
              <a:gd name="connsiteX99" fmla="*/ 8852 w 9837"/>
              <a:gd name="connsiteY99" fmla="*/ 5689 h 10000"/>
              <a:gd name="connsiteX100" fmla="*/ 8852 w 9837"/>
              <a:gd name="connsiteY100" fmla="*/ 5550 h 10000"/>
              <a:gd name="connsiteX101" fmla="*/ 8852 w 9837"/>
              <a:gd name="connsiteY101" fmla="*/ 5410 h 10000"/>
              <a:gd name="connsiteX102" fmla="*/ 8852 w 9837"/>
              <a:gd name="connsiteY102" fmla="*/ 5410 h 10000"/>
              <a:gd name="connsiteX103" fmla="*/ 9049 w 9837"/>
              <a:gd name="connsiteY103" fmla="*/ 5410 h 10000"/>
              <a:gd name="connsiteX104" fmla="*/ 9049 w 9837"/>
              <a:gd name="connsiteY104" fmla="*/ 5410 h 10000"/>
              <a:gd name="connsiteX105" fmla="*/ 9049 w 9837"/>
              <a:gd name="connsiteY105" fmla="*/ 5550 h 10000"/>
              <a:gd name="connsiteX106" fmla="*/ 9247 w 9837"/>
              <a:gd name="connsiteY106" fmla="*/ 5689 h 10000"/>
              <a:gd name="connsiteX107" fmla="*/ 9247 w 9837"/>
              <a:gd name="connsiteY107" fmla="*/ 5829 h 10000"/>
              <a:gd name="connsiteX108" fmla="*/ 9247 w 9837"/>
              <a:gd name="connsiteY108" fmla="*/ 6108 h 10000"/>
              <a:gd name="connsiteX109" fmla="*/ 9247 w 9837"/>
              <a:gd name="connsiteY109" fmla="*/ 6387 h 10000"/>
              <a:gd name="connsiteX110" fmla="*/ 9247 w 9837"/>
              <a:gd name="connsiteY110" fmla="*/ 6667 h 10000"/>
              <a:gd name="connsiteX111" fmla="*/ 9441 w 9837"/>
              <a:gd name="connsiteY111" fmla="*/ 7225 h 10000"/>
              <a:gd name="connsiteX112" fmla="*/ 9441 w 9837"/>
              <a:gd name="connsiteY112" fmla="*/ 7644 h 10000"/>
              <a:gd name="connsiteX113" fmla="*/ 9642 w 9837"/>
              <a:gd name="connsiteY113" fmla="*/ 8063 h 10000"/>
              <a:gd name="connsiteX114" fmla="*/ 9837 w 9837"/>
              <a:gd name="connsiteY114" fmla="*/ 8342 h 10000"/>
              <a:gd name="connsiteX115" fmla="*/ 9837 w 9837"/>
              <a:gd name="connsiteY115" fmla="*/ 8604 h 10000"/>
              <a:gd name="connsiteX116" fmla="*/ 9837 w 9837"/>
              <a:gd name="connsiteY116" fmla="*/ 8743 h 10000"/>
              <a:gd name="connsiteX117" fmla="*/ 9837 w 9837"/>
              <a:gd name="connsiteY117" fmla="*/ 8883 h 10000"/>
              <a:gd name="connsiteX118" fmla="*/ 9642 w 9837"/>
              <a:gd name="connsiteY118" fmla="*/ 8883 h 10000"/>
              <a:gd name="connsiteX119" fmla="*/ 9441 w 9837"/>
              <a:gd name="connsiteY119" fmla="*/ 9023 h 10000"/>
              <a:gd name="connsiteX120" fmla="*/ 9247 w 9837"/>
              <a:gd name="connsiteY120" fmla="*/ 9162 h 10000"/>
              <a:gd name="connsiteX121" fmla="*/ 9049 w 9837"/>
              <a:gd name="connsiteY121" fmla="*/ 9302 h 10000"/>
              <a:gd name="connsiteX122" fmla="*/ 8655 w 9837"/>
              <a:gd name="connsiteY122" fmla="*/ 9442 h 10000"/>
              <a:gd name="connsiteX123" fmla="*/ 7868 w 9837"/>
              <a:gd name="connsiteY123" fmla="*/ 9721 h 10000"/>
              <a:gd name="connsiteX124" fmla="*/ 7102 w 9837"/>
              <a:gd name="connsiteY124" fmla="*/ 9860 h 10000"/>
              <a:gd name="connsiteX125" fmla="*/ 6514 w 9837"/>
              <a:gd name="connsiteY125" fmla="*/ 9860 h 10000"/>
              <a:gd name="connsiteX126" fmla="*/ 5722 w 9837"/>
              <a:gd name="connsiteY126" fmla="*/ 10000 h 10000"/>
              <a:gd name="connsiteX127" fmla="*/ 5722 w 9837"/>
              <a:gd name="connsiteY127" fmla="*/ 10000 h 10000"/>
              <a:gd name="connsiteX0" fmla="*/ 5580 w 9763"/>
              <a:gd name="connsiteY0" fmla="*/ 10000 h 10000"/>
              <a:gd name="connsiteX1" fmla="*/ 4981 w 9763"/>
              <a:gd name="connsiteY1" fmla="*/ 10000 h 10000"/>
              <a:gd name="connsiteX2" fmla="*/ 4378 w 9763"/>
              <a:gd name="connsiteY2" fmla="*/ 10000 h 10000"/>
              <a:gd name="connsiteX3" fmla="*/ 3779 w 9763"/>
              <a:gd name="connsiteY3" fmla="*/ 9860 h 10000"/>
              <a:gd name="connsiteX4" fmla="*/ 3180 w 9763"/>
              <a:gd name="connsiteY4" fmla="*/ 9721 h 10000"/>
              <a:gd name="connsiteX5" fmla="*/ 2600 w 9763"/>
              <a:gd name="connsiteY5" fmla="*/ 9581 h 10000"/>
              <a:gd name="connsiteX6" fmla="*/ 2203 w 9763"/>
              <a:gd name="connsiteY6" fmla="*/ 9302 h 10000"/>
              <a:gd name="connsiteX7" fmla="*/ 1803 w 9763"/>
              <a:gd name="connsiteY7" fmla="*/ 9162 h 10000"/>
              <a:gd name="connsiteX8" fmla="*/ 1603 w 9763"/>
              <a:gd name="connsiteY8" fmla="*/ 8743 h 10000"/>
              <a:gd name="connsiteX9" fmla="*/ 1200 w 9763"/>
              <a:gd name="connsiteY9" fmla="*/ 8464 h 10000"/>
              <a:gd name="connsiteX10" fmla="*/ 999 w 9763"/>
              <a:gd name="connsiteY10" fmla="*/ 8063 h 10000"/>
              <a:gd name="connsiteX11" fmla="*/ 999 w 9763"/>
              <a:gd name="connsiteY11" fmla="*/ 7644 h 10000"/>
              <a:gd name="connsiteX12" fmla="*/ 801 w 9763"/>
              <a:gd name="connsiteY12" fmla="*/ 7225 h 10000"/>
              <a:gd name="connsiteX13" fmla="*/ 801 w 9763"/>
              <a:gd name="connsiteY13" fmla="*/ 6806 h 10000"/>
              <a:gd name="connsiteX14" fmla="*/ 801 w 9763"/>
              <a:gd name="connsiteY14" fmla="*/ 6387 h 10000"/>
              <a:gd name="connsiteX15" fmla="*/ 999 w 9763"/>
              <a:gd name="connsiteY15" fmla="*/ 5689 h 10000"/>
              <a:gd name="connsiteX16" fmla="*/ 999 w 9763"/>
              <a:gd name="connsiteY16" fmla="*/ 5550 h 10000"/>
              <a:gd name="connsiteX17" fmla="*/ 999 w 9763"/>
              <a:gd name="connsiteY17" fmla="*/ 5271 h 10000"/>
              <a:gd name="connsiteX18" fmla="*/ 1200 w 9763"/>
              <a:gd name="connsiteY18" fmla="*/ 5009 h 10000"/>
              <a:gd name="connsiteX19" fmla="*/ 1200 w 9763"/>
              <a:gd name="connsiteY19" fmla="*/ 4729 h 10000"/>
              <a:gd name="connsiteX20" fmla="*/ 1200 w 9763"/>
              <a:gd name="connsiteY20" fmla="*/ 4450 h 10000"/>
              <a:gd name="connsiteX21" fmla="*/ 1402 w 9763"/>
              <a:gd name="connsiteY21" fmla="*/ 4031 h 10000"/>
              <a:gd name="connsiteX22" fmla="*/ 1402 w 9763"/>
              <a:gd name="connsiteY22" fmla="*/ 3613 h 10000"/>
              <a:gd name="connsiteX23" fmla="*/ 1603 w 9763"/>
              <a:gd name="connsiteY23" fmla="*/ 3194 h 10000"/>
              <a:gd name="connsiteX24" fmla="*/ 1603 w 9763"/>
              <a:gd name="connsiteY24" fmla="*/ 2775 h 10000"/>
              <a:gd name="connsiteX25" fmla="*/ 1603 w 9763"/>
              <a:gd name="connsiteY25" fmla="*/ 2356 h 10000"/>
              <a:gd name="connsiteX26" fmla="*/ 1803 w 9763"/>
              <a:gd name="connsiteY26" fmla="*/ 2077 h 10000"/>
              <a:gd name="connsiteX27" fmla="*/ 1803 w 9763"/>
              <a:gd name="connsiteY27" fmla="*/ 1798 h 10000"/>
              <a:gd name="connsiteX28" fmla="*/ 1803 w 9763"/>
              <a:gd name="connsiteY28" fmla="*/ 1536 h 10000"/>
              <a:gd name="connsiteX29" fmla="*/ 1803 w 9763"/>
              <a:gd name="connsiteY29" fmla="*/ 1396 h 10000"/>
              <a:gd name="connsiteX30" fmla="*/ 1803 w 9763"/>
              <a:gd name="connsiteY30" fmla="*/ 1257 h 10000"/>
              <a:gd name="connsiteX31" fmla="*/ 1803 w 9763"/>
              <a:gd name="connsiteY31" fmla="*/ 1257 h 10000"/>
              <a:gd name="connsiteX32" fmla="*/ 1803 w 9763"/>
              <a:gd name="connsiteY32" fmla="*/ 1257 h 10000"/>
              <a:gd name="connsiteX33" fmla="*/ 1603 w 9763"/>
              <a:gd name="connsiteY33" fmla="*/ 1257 h 10000"/>
              <a:gd name="connsiteX34" fmla="*/ 1402 w 9763"/>
              <a:gd name="connsiteY34" fmla="*/ 1257 h 10000"/>
              <a:gd name="connsiteX35" fmla="*/ 1200 w 9763"/>
              <a:gd name="connsiteY35" fmla="*/ 1396 h 10000"/>
              <a:gd name="connsiteX36" fmla="*/ 999 w 9763"/>
              <a:gd name="connsiteY36" fmla="*/ 1396 h 10000"/>
              <a:gd name="connsiteX37" fmla="*/ 601 w 9763"/>
              <a:gd name="connsiteY37" fmla="*/ 1536 h 10000"/>
              <a:gd name="connsiteX38" fmla="*/ 197 w 9763"/>
              <a:gd name="connsiteY38" fmla="*/ 1536 h 10000"/>
              <a:gd name="connsiteX39" fmla="*/ 0 w 9763"/>
              <a:gd name="connsiteY39" fmla="*/ 977 h 10000"/>
              <a:gd name="connsiteX40" fmla="*/ 398 w 9763"/>
              <a:gd name="connsiteY40" fmla="*/ 838 h 10000"/>
              <a:gd name="connsiteX41" fmla="*/ 999 w 9763"/>
              <a:gd name="connsiteY41" fmla="*/ 698 h 10000"/>
              <a:gd name="connsiteX42" fmla="*/ 1402 w 9763"/>
              <a:gd name="connsiteY42" fmla="*/ 558 h 10000"/>
              <a:gd name="connsiteX43" fmla="*/ 1803 w 9763"/>
              <a:gd name="connsiteY43" fmla="*/ 419 h 10000"/>
              <a:gd name="connsiteX44" fmla="*/ 2000 w 9763"/>
              <a:gd name="connsiteY44" fmla="*/ 279 h 10000"/>
              <a:gd name="connsiteX45" fmla="*/ 2203 w 9763"/>
              <a:gd name="connsiteY45" fmla="*/ 140 h 10000"/>
              <a:gd name="connsiteX46" fmla="*/ 2203 w 9763"/>
              <a:gd name="connsiteY46" fmla="*/ 0 h 10000"/>
              <a:gd name="connsiteX47" fmla="*/ 2402 w 9763"/>
              <a:gd name="connsiteY47" fmla="*/ 0 h 10000"/>
              <a:gd name="connsiteX48" fmla="*/ 2600 w 9763"/>
              <a:gd name="connsiteY48" fmla="*/ 0 h 10000"/>
              <a:gd name="connsiteX49" fmla="*/ 2799 w 9763"/>
              <a:gd name="connsiteY49" fmla="*/ 0 h 10000"/>
              <a:gd name="connsiteX50" fmla="*/ 2979 w 9763"/>
              <a:gd name="connsiteY50" fmla="*/ 140 h 10000"/>
              <a:gd name="connsiteX51" fmla="*/ 3180 w 9763"/>
              <a:gd name="connsiteY51" fmla="*/ 140 h 10000"/>
              <a:gd name="connsiteX52" fmla="*/ 3376 w 9763"/>
              <a:gd name="connsiteY52" fmla="*/ 419 h 10000"/>
              <a:gd name="connsiteX53" fmla="*/ 3576 w 9763"/>
              <a:gd name="connsiteY53" fmla="*/ 558 h 10000"/>
              <a:gd name="connsiteX54" fmla="*/ 3779 w 9763"/>
              <a:gd name="connsiteY54" fmla="*/ 698 h 10000"/>
              <a:gd name="connsiteX55" fmla="*/ 3979 w 9763"/>
              <a:gd name="connsiteY55" fmla="*/ 838 h 10000"/>
              <a:gd name="connsiteX56" fmla="*/ 3979 w 9763"/>
              <a:gd name="connsiteY56" fmla="*/ 977 h 10000"/>
              <a:gd name="connsiteX57" fmla="*/ 3979 w 9763"/>
              <a:gd name="connsiteY57" fmla="*/ 1117 h 10000"/>
              <a:gd name="connsiteX58" fmla="*/ 3779 w 9763"/>
              <a:gd name="connsiteY58" fmla="*/ 1117 h 10000"/>
              <a:gd name="connsiteX59" fmla="*/ 3576 w 9763"/>
              <a:gd name="connsiteY59" fmla="*/ 1257 h 10000"/>
              <a:gd name="connsiteX60" fmla="*/ 3576 w 9763"/>
              <a:gd name="connsiteY60" fmla="*/ 1396 h 10000"/>
              <a:gd name="connsiteX61" fmla="*/ 3376 w 9763"/>
              <a:gd name="connsiteY61" fmla="*/ 1536 h 10000"/>
              <a:gd name="connsiteX62" fmla="*/ 3180 w 9763"/>
              <a:gd name="connsiteY62" fmla="*/ 1798 h 10000"/>
              <a:gd name="connsiteX63" fmla="*/ 2979 w 9763"/>
              <a:gd name="connsiteY63" fmla="*/ 2216 h 10000"/>
              <a:gd name="connsiteX64" fmla="*/ 2799 w 9763"/>
              <a:gd name="connsiteY64" fmla="*/ 2635 h 10000"/>
              <a:gd name="connsiteX65" fmla="*/ 2600 w 9763"/>
              <a:gd name="connsiteY65" fmla="*/ 3054 h 10000"/>
              <a:gd name="connsiteX66" fmla="*/ 2402 w 9763"/>
              <a:gd name="connsiteY66" fmla="*/ 3613 h 10000"/>
              <a:gd name="connsiteX67" fmla="*/ 2203 w 9763"/>
              <a:gd name="connsiteY67" fmla="*/ 4171 h 10000"/>
              <a:gd name="connsiteX68" fmla="*/ 2000 w 9763"/>
              <a:gd name="connsiteY68" fmla="*/ 4729 h 10000"/>
              <a:gd name="connsiteX69" fmla="*/ 2000 w 9763"/>
              <a:gd name="connsiteY69" fmla="*/ 5271 h 10000"/>
              <a:gd name="connsiteX70" fmla="*/ 2000 w 9763"/>
              <a:gd name="connsiteY70" fmla="*/ 5689 h 10000"/>
              <a:gd name="connsiteX71" fmla="*/ 1803 w 9763"/>
              <a:gd name="connsiteY71" fmla="*/ 6248 h 10000"/>
              <a:gd name="connsiteX72" fmla="*/ 1803 w 9763"/>
              <a:gd name="connsiteY72" fmla="*/ 6667 h 10000"/>
              <a:gd name="connsiteX73" fmla="*/ 1803 w 9763"/>
              <a:gd name="connsiteY73" fmla="*/ 6946 h 10000"/>
              <a:gd name="connsiteX74" fmla="*/ 1803 w 9763"/>
              <a:gd name="connsiteY74" fmla="*/ 7365 h 10000"/>
              <a:gd name="connsiteX75" fmla="*/ 2000 w 9763"/>
              <a:gd name="connsiteY75" fmla="*/ 7644 h 10000"/>
              <a:gd name="connsiteX76" fmla="*/ 2000 w 9763"/>
              <a:gd name="connsiteY76" fmla="*/ 7784 h 10000"/>
              <a:gd name="connsiteX77" fmla="*/ 2203 w 9763"/>
              <a:gd name="connsiteY77" fmla="*/ 8063 h 10000"/>
              <a:gd name="connsiteX78" fmla="*/ 2402 w 9763"/>
              <a:gd name="connsiteY78" fmla="*/ 8202 h 10000"/>
              <a:gd name="connsiteX79" fmla="*/ 2600 w 9763"/>
              <a:gd name="connsiteY79" fmla="*/ 8342 h 10000"/>
              <a:gd name="connsiteX80" fmla="*/ 3376 w 9763"/>
              <a:gd name="connsiteY80" fmla="*/ 8604 h 10000"/>
              <a:gd name="connsiteX81" fmla="*/ 3779 w 9763"/>
              <a:gd name="connsiteY81" fmla="*/ 8743 h 10000"/>
              <a:gd name="connsiteX82" fmla="*/ 4177 w 9763"/>
              <a:gd name="connsiteY82" fmla="*/ 8743 h 10000"/>
              <a:gd name="connsiteX83" fmla="*/ 4584 w 9763"/>
              <a:gd name="connsiteY83" fmla="*/ 8883 h 10000"/>
              <a:gd name="connsiteX84" fmla="*/ 5181 w 9763"/>
              <a:gd name="connsiteY84" fmla="*/ 8883 h 10000"/>
              <a:gd name="connsiteX85" fmla="*/ 5580 w 9763"/>
              <a:gd name="connsiteY85" fmla="*/ 8743 h 10000"/>
              <a:gd name="connsiteX86" fmla="*/ 6183 w 9763"/>
              <a:gd name="connsiteY86" fmla="*/ 8743 h 10000"/>
              <a:gd name="connsiteX87" fmla="*/ 6783 w 9763"/>
              <a:gd name="connsiteY87" fmla="*/ 8604 h 10000"/>
              <a:gd name="connsiteX88" fmla="*/ 7184 w 9763"/>
              <a:gd name="connsiteY88" fmla="*/ 8604 h 10000"/>
              <a:gd name="connsiteX89" fmla="*/ 7583 w 9763"/>
              <a:gd name="connsiteY89" fmla="*/ 8342 h 10000"/>
              <a:gd name="connsiteX90" fmla="*/ 7761 w 9763"/>
              <a:gd name="connsiteY90" fmla="*/ 8202 h 10000"/>
              <a:gd name="connsiteX91" fmla="*/ 7959 w 9763"/>
              <a:gd name="connsiteY91" fmla="*/ 7923 h 10000"/>
              <a:gd name="connsiteX92" fmla="*/ 8159 w 9763"/>
              <a:gd name="connsiteY92" fmla="*/ 7644 h 10000"/>
              <a:gd name="connsiteX93" fmla="*/ 8361 w 9763"/>
              <a:gd name="connsiteY93" fmla="*/ 7086 h 10000"/>
              <a:gd name="connsiteX94" fmla="*/ 8361 w 9763"/>
              <a:gd name="connsiteY94" fmla="*/ 6527 h 10000"/>
              <a:gd name="connsiteX95" fmla="*/ 8561 w 9763"/>
              <a:gd name="connsiteY95" fmla="*/ 6248 h 10000"/>
              <a:gd name="connsiteX96" fmla="*/ 8561 w 9763"/>
              <a:gd name="connsiteY96" fmla="*/ 5969 h 10000"/>
              <a:gd name="connsiteX97" fmla="*/ 8561 w 9763"/>
              <a:gd name="connsiteY97" fmla="*/ 5829 h 10000"/>
              <a:gd name="connsiteX98" fmla="*/ 8762 w 9763"/>
              <a:gd name="connsiteY98" fmla="*/ 5689 h 10000"/>
              <a:gd name="connsiteX99" fmla="*/ 8762 w 9763"/>
              <a:gd name="connsiteY99" fmla="*/ 5550 h 10000"/>
              <a:gd name="connsiteX100" fmla="*/ 8762 w 9763"/>
              <a:gd name="connsiteY100" fmla="*/ 5410 h 10000"/>
              <a:gd name="connsiteX101" fmla="*/ 8762 w 9763"/>
              <a:gd name="connsiteY101" fmla="*/ 5410 h 10000"/>
              <a:gd name="connsiteX102" fmla="*/ 8962 w 9763"/>
              <a:gd name="connsiteY102" fmla="*/ 5410 h 10000"/>
              <a:gd name="connsiteX103" fmla="*/ 8962 w 9763"/>
              <a:gd name="connsiteY103" fmla="*/ 5410 h 10000"/>
              <a:gd name="connsiteX104" fmla="*/ 8962 w 9763"/>
              <a:gd name="connsiteY104" fmla="*/ 5550 h 10000"/>
              <a:gd name="connsiteX105" fmla="*/ 9163 w 9763"/>
              <a:gd name="connsiteY105" fmla="*/ 5689 h 10000"/>
              <a:gd name="connsiteX106" fmla="*/ 9163 w 9763"/>
              <a:gd name="connsiteY106" fmla="*/ 5829 h 10000"/>
              <a:gd name="connsiteX107" fmla="*/ 9163 w 9763"/>
              <a:gd name="connsiteY107" fmla="*/ 6108 h 10000"/>
              <a:gd name="connsiteX108" fmla="*/ 9163 w 9763"/>
              <a:gd name="connsiteY108" fmla="*/ 6387 h 10000"/>
              <a:gd name="connsiteX109" fmla="*/ 9163 w 9763"/>
              <a:gd name="connsiteY109" fmla="*/ 6667 h 10000"/>
              <a:gd name="connsiteX110" fmla="*/ 9360 w 9763"/>
              <a:gd name="connsiteY110" fmla="*/ 7225 h 10000"/>
              <a:gd name="connsiteX111" fmla="*/ 9360 w 9763"/>
              <a:gd name="connsiteY111" fmla="*/ 7644 h 10000"/>
              <a:gd name="connsiteX112" fmla="*/ 9565 w 9763"/>
              <a:gd name="connsiteY112" fmla="*/ 8063 h 10000"/>
              <a:gd name="connsiteX113" fmla="*/ 9763 w 9763"/>
              <a:gd name="connsiteY113" fmla="*/ 8342 h 10000"/>
              <a:gd name="connsiteX114" fmla="*/ 9763 w 9763"/>
              <a:gd name="connsiteY114" fmla="*/ 8604 h 10000"/>
              <a:gd name="connsiteX115" fmla="*/ 9763 w 9763"/>
              <a:gd name="connsiteY115" fmla="*/ 8743 h 10000"/>
              <a:gd name="connsiteX116" fmla="*/ 9763 w 9763"/>
              <a:gd name="connsiteY116" fmla="*/ 8883 h 10000"/>
              <a:gd name="connsiteX117" fmla="*/ 9565 w 9763"/>
              <a:gd name="connsiteY117" fmla="*/ 8883 h 10000"/>
              <a:gd name="connsiteX118" fmla="*/ 9360 w 9763"/>
              <a:gd name="connsiteY118" fmla="*/ 9023 h 10000"/>
              <a:gd name="connsiteX119" fmla="*/ 9163 w 9763"/>
              <a:gd name="connsiteY119" fmla="*/ 9162 h 10000"/>
              <a:gd name="connsiteX120" fmla="*/ 8962 w 9763"/>
              <a:gd name="connsiteY120" fmla="*/ 9302 h 10000"/>
              <a:gd name="connsiteX121" fmla="*/ 8561 w 9763"/>
              <a:gd name="connsiteY121" fmla="*/ 9442 h 10000"/>
              <a:gd name="connsiteX122" fmla="*/ 7761 w 9763"/>
              <a:gd name="connsiteY122" fmla="*/ 9721 h 10000"/>
              <a:gd name="connsiteX123" fmla="*/ 6983 w 9763"/>
              <a:gd name="connsiteY123" fmla="*/ 9860 h 10000"/>
              <a:gd name="connsiteX124" fmla="*/ 6385 w 9763"/>
              <a:gd name="connsiteY124" fmla="*/ 9860 h 10000"/>
              <a:gd name="connsiteX125" fmla="*/ 5580 w 9763"/>
              <a:gd name="connsiteY125" fmla="*/ 10000 h 10000"/>
              <a:gd name="connsiteX126" fmla="*/ 5580 w 9763"/>
              <a:gd name="connsiteY126"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202 w 10000"/>
              <a:gd name="connsiteY37" fmla="*/ 1536 h 10000"/>
              <a:gd name="connsiteX38" fmla="*/ 0 w 10000"/>
              <a:gd name="connsiteY38" fmla="*/ 977 h 10000"/>
              <a:gd name="connsiteX39" fmla="*/ 408 w 10000"/>
              <a:gd name="connsiteY39" fmla="*/ 838 h 10000"/>
              <a:gd name="connsiteX40" fmla="*/ 1023 w 10000"/>
              <a:gd name="connsiteY40" fmla="*/ 698 h 10000"/>
              <a:gd name="connsiteX41" fmla="*/ 1436 w 10000"/>
              <a:gd name="connsiteY41" fmla="*/ 558 h 10000"/>
              <a:gd name="connsiteX42" fmla="*/ 1847 w 10000"/>
              <a:gd name="connsiteY42" fmla="*/ 419 h 10000"/>
              <a:gd name="connsiteX43" fmla="*/ 2049 w 10000"/>
              <a:gd name="connsiteY43" fmla="*/ 279 h 10000"/>
              <a:gd name="connsiteX44" fmla="*/ 2256 w 10000"/>
              <a:gd name="connsiteY44" fmla="*/ 140 h 10000"/>
              <a:gd name="connsiteX45" fmla="*/ 2256 w 10000"/>
              <a:gd name="connsiteY45" fmla="*/ 0 h 10000"/>
              <a:gd name="connsiteX46" fmla="*/ 2460 w 10000"/>
              <a:gd name="connsiteY46" fmla="*/ 0 h 10000"/>
              <a:gd name="connsiteX47" fmla="*/ 2663 w 10000"/>
              <a:gd name="connsiteY47" fmla="*/ 0 h 10000"/>
              <a:gd name="connsiteX48" fmla="*/ 2867 w 10000"/>
              <a:gd name="connsiteY48" fmla="*/ 0 h 10000"/>
              <a:gd name="connsiteX49" fmla="*/ 3051 w 10000"/>
              <a:gd name="connsiteY49" fmla="*/ 140 h 10000"/>
              <a:gd name="connsiteX50" fmla="*/ 3257 w 10000"/>
              <a:gd name="connsiteY50" fmla="*/ 140 h 10000"/>
              <a:gd name="connsiteX51" fmla="*/ 3458 w 10000"/>
              <a:gd name="connsiteY51" fmla="*/ 419 h 10000"/>
              <a:gd name="connsiteX52" fmla="*/ 3663 w 10000"/>
              <a:gd name="connsiteY52" fmla="*/ 558 h 10000"/>
              <a:gd name="connsiteX53" fmla="*/ 3871 w 10000"/>
              <a:gd name="connsiteY53" fmla="*/ 698 h 10000"/>
              <a:gd name="connsiteX54" fmla="*/ 4076 w 10000"/>
              <a:gd name="connsiteY54" fmla="*/ 838 h 10000"/>
              <a:gd name="connsiteX55" fmla="*/ 4076 w 10000"/>
              <a:gd name="connsiteY55" fmla="*/ 977 h 10000"/>
              <a:gd name="connsiteX56" fmla="*/ 4076 w 10000"/>
              <a:gd name="connsiteY56" fmla="*/ 1117 h 10000"/>
              <a:gd name="connsiteX57" fmla="*/ 3871 w 10000"/>
              <a:gd name="connsiteY57" fmla="*/ 1117 h 10000"/>
              <a:gd name="connsiteX58" fmla="*/ 3663 w 10000"/>
              <a:gd name="connsiteY58" fmla="*/ 1257 h 10000"/>
              <a:gd name="connsiteX59" fmla="*/ 3663 w 10000"/>
              <a:gd name="connsiteY59" fmla="*/ 1396 h 10000"/>
              <a:gd name="connsiteX60" fmla="*/ 3458 w 10000"/>
              <a:gd name="connsiteY60" fmla="*/ 1536 h 10000"/>
              <a:gd name="connsiteX61" fmla="*/ 3257 w 10000"/>
              <a:gd name="connsiteY61" fmla="*/ 1798 h 10000"/>
              <a:gd name="connsiteX62" fmla="*/ 3051 w 10000"/>
              <a:gd name="connsiteY62" fmla="*/ 2216 h 10000"/>
              <a:gd name="connsiteX63" fmla="*/ 2867 w 10000"/>
              <a:gd name="connsiteY63" fmla="*/ 2635 h 10000"/>
              <a:gd name="connsiteX64" fmla="*/ 2663 w 10000"/>
              <a:gd name="connsiteY64" fmla="*/ 3054 h 10000"/>
              <a:gd name="connsiteX65" fmla="*/ 2460 w 10000"/>
              <a:gd name="connsiteY65" fmla="*/ 3613 h 10000"/>
              <a:gd name="connsiteX66" fmla="*/ 2256 w 10000"/>
              <a:gd name="connsiteY66" fmla="*/ 4171 h 10000"/>
              <a:gd name="connsiteX67" fmla="*/ 2049 w 10000"/>
              <a:gd name="connsiteY67" fmla="*/ 4729 h 10000"/>
              <a:gd name="connsiteX68" fmla="*/ 2049 w 10000"/>
              <a:gd name="connsiteY68" fmla="*/ 5271 h 10000"/>
              <a:gd name="connsiteX69" fmla="*/ 2049 w 10000"/>
              <a:gd name="connsiteY69" fmla="*/ 5689 h 10000"/>
              <a:gd name="connsiteX70" fmla="*/ 1847 w 10000"/>
              <a:gd name="connsiteY70" fmla="*/ 6248 h 10000"/>
              <a:gd name="connsiteX71" fmla="*/ 1847 w 10000"/>
              <a:gd name="connsiteY71" fmla="*/ 6667 h 10000"/>
              <a:gd name="connsiteX72" fmla="*/ 1847 w 10000"/>
              <a:gd name="connsiteY72" fmla="*/ 6946 h 10000"/>
              <a:gd name="connsiteX73" fmla="*/ 1847 w 10000"/>
              <a:gd name="connsiteY73" fmla="*/ 7365 h 10000"/>
              <a:gd name="connsiteX74" fmla="*/ 2049 w 10000"/>
              <a:gd name="connsiteY74" fmla="*/ 7644 h 10000"/>
              <a:gd name="connsiteX75" fmla="*/ 2049 w 10000"/>
              <a:gd name="connsiteY75" fmla="*/ 7784 h 10000"/>
              <a:gd name="connsiteX76" fmla="*/ 2256 w 10000"/>
              <a:gd name="connsiteY76" fmla="*/ 8063 h 10000"/>
              <a:gd name="connsiteX77" fmla="*/ 2460 w 10000"/>
              <a:gd name="connsiteY77" fmla="*/ 8202 h 10000"/>
              <a:gd name="connsiteX78" fmla="*/ 2663 w 10000"/>
              <a:gd name="connsiteY78" fmla="*/ 8342 h 10000"/>
              <a:gd name="connsiteX79" fmla="*/ 3458 w 10000"/>
              <a:gd name="connsiteY79" fmla="*/ 8604 h 10000"/>
              <a:gd name="connsiteX80" fmla="*/ 3871 w 10000"/>
              <a:gd name="connsiteY80" fmla="*/ 8743 h 10000"/>
              <a:gd name="connsiteX81" fmla="*/ 4278 w 10000"/>
              <a:gd name="connsiteY81" fmla="*/ 8743 h 10000"/>
              <a:gd name="connsiteX82" fmla="*/ 4695 w 10000"/>
              <a:gd name="connsiteY82" fmla="*/ 8883 h 10000"/>
              <a:gd name="connsiteX83" fmla="*/ 5307 w 10000"/>
              <a:gd name="connsiteY83" fmla="*/ 8883 h 10000"/>
              <a:gd name="connsiteX84" fmla="*/ 5715 w 10000"/>
              <a:gd name="connsiteY84" fmla="*/ 8743 h 10000"/>
              <a:gd name="connsiteX85" fmla="*/ 6333 w 10000"/>
              <a:gd name="connsiteY85" fmla="*/ 8743 h 10000"/>
              <a:gd name="connsiteX86" fmla="*/ 6948 w 10000"/>
              <a:gd name="connsiteY86" fmla="*/ 8604 h 10000"/>
              <a:gd name="connsiteX87" fmla="*/ 7358 w 10000"/>
              <a:gd name="connsiteY87" fmla="*/ 8604 h 10000"/>
              <a:gd name="connsiteX88" fmla="*/ 7767 w 10000"/>
              <a:gd name="connsiteY88" fmla="*/ 8342 h 10000"/>
              <a:gd name="connsiteX89" fmla="*/ 7949 w 10000"/>
              <a:gd name="connsiteY89" fmla="*/ 8202 h 10000"/>
              <a:gd name="connsiteX90" fmla="*/ 8152 w 10000"/>
              <a:gd name="connsiteY90" fmla="*/ 7923 h 10000"/>
              <a:gd name="connsiteX91" fmla="*/ 8357 w 10000"/>
              <a:gd name="connsiteY91" fmla="*/ 7644 h 10000"/>
              <a:gd name="connsiteX92" fmla="*/ 8564 w 10000"/>
              <a:gd name="connsiteY92" fmla="*/ 7086 h 10000"/>
              <a:gd name="connsiteX93" fmla="*/ 8564 w 10000"/>
              <a:gd name="connsiteY93" fmla="*/ 6527 h 10000"/>
              <a:gd name="connsiteX94" fmla="*/ 8769 w 10000"/>
              <a:gd name="connsiteY94" fmla="*/ 6248 h 10000"/>
              <a:gd name="connsiteX95" fmla="*/ 8769 w 10000"/>
              <a:gd name="connsiteY95" fmla="*/ 5969 h 10000"/>
              <a:gd name="connsiteX96" fmla="*/ 8769 w 10000"/>
              <a:gd name="connsiteY96" fmla="*/ 5829 h 10000"/>
              <a:gd name="connsiteX97" fmla="*/ 8975 w 10000"/>
              <a:gd name="connsiteY97" fmla="*/ 5689 h 10000"/>
              <a:gd name="connsiteX98" fmla="*/ 8975 w 10000"/>
              <a:gd name="connsiteY98" fmla="*/ 5550 h 10000"/>
              <a:gd name="connsiteX99" fmla="*/ 8975 w 10000"/>
              <a:gd name="connsiteY99" fmla="*/ 5410 h 10000"/>
              <a:gd name="connsiteX100" fmla="*/ 8975 w 10000"/>
              <a:gd name="connsiteY100" fmla="*/ 5410 h 10000"/>
              <a:gd name="connsiteX101" fmla="*/ 9180 w 10000"/>
              <a:gd name="connsiteY101" fmla="*/ 5410 h 10000"/>
              <a:gd name="connsiteX102" fmla="*/ 9180 w 10000"/>
              <a:gd name="connsiteY102" fmla="*/ 5410 h 10000"/>
              <a:gd name="connsiteX103" fmla="*/ 9180 w 10000"/>
              <a:gd name="connsiteY103" fmla="*/ 5550 h 10000"/>
              <a:gd name="connsiteX104" fmla="*/ 9385 w 10000"/>
              <a:gd name="connsiteY104" fmla="*/ 5689 h 10000"/>
              <a:gd name="connsiteX105" fmla="*/ 9385 w 10000"/>
              <a:gd name="connsiteY105" fmla="*/ 5829 h 10000"/>
              <a:gd name="connsiteX106" fmla="*/ 9385 w 10000"/>
              <a:gd name="connsiteY106" fmla="*/ 6108 h 10000"/>
              <a:gd name="connsiteX107" fmla="*/ 9385 w 10000"/>
              <a:gd name="connsiteY107" fmla="*/ 6387 h 10000"/>
              <a:gd name="connsiteX108" fmla="*/ 9385 w 10000"/>
              <a:gd name="connsiteY108" fmla="*/ 6667 h 10000"/>
              <a:gd name="connsiteX109" fmla="*/ 9587 w 10000"/>
              <a:gd name="connsiteY109" fmla="*/ 7225 h 10000"/>
              <a:gd name="connsiteX110" fmla="*/ 9587 w 10000"/>
              <a:gd name="connsiteY110" fmla="*/ 7644 h 10000"/>
              <a:gd name="connsiteX111" fmla="*/ 9797 w 10000"/>
              <a:gd name="connsiteY111" fmla="*/ 8063 h 10000"/>
              <a:gd name="connsiteX112" fmla="*/ 10000 w 10000"/>
              <a:gd name="connsiteY112" fmla="*/ 8342 h 10000"/>
              <a:gd name="connsiteX113" fmla="*/ 10000 w 10000"/>
              <a:gd name="connsiteY113" fmla="*/ 8604 h 10000"/>
              <a:gd name="connsiteX114" fmla="*/ 10000 w 10000"/>
              <a:gd name="connsiteY114" fmla="*/ 8743 h 10000"/>
              <a:gd name="connsiteX115" fmla="*/ 10000 w 10000"/>
              <a:gd name="connsiteY115" fmla="*/ 8883 h 10000"/>
              <a:gd name="connsiteX116" fmla="*/ 9797 w 10000"/>
              <a:gd name="connsiteY116" fmla="*/ 8883 h 10000"/>
              <a:gd name="connsiteX117" fmla="*/ 9587 w 10000"/>
              <a:gd name="connsiteY117" fmla="*/ 9023 h 10000"/>
              <a:gd name="connsiteX118" fmla="*/ 9385 w 10000"/>
              <a:gd name="connsiteY118" fmla="*/ 9162 h 10000"/>
              <a:gd name="connsiteX119" fmla="*/ 9180 w 10000"/>
              <a:gd name="connsiteY119" fmla="*/ 9302 h 10000"/>
              <a:gd name="connsiteX120" fmla="*/ 8769 w 10000"/>
              <a:gd name="connsiteY120" fmla="*/ 9442 h 10000"/>
              <a:gd name="connsiteX121" fmla="*/ 7949 w 10000"/>
              <a:gd name="connsiteY121" fmla="*/ 9721 h 10000"/>
              <a:gd name="connsiteX122" fmla="*/ 7153 w 10000"/>
              <a:gd name="connsiteY122" fmla="*/ 9860 h 10000"/>
              <a:gd name="connsiteX123" fmla="*/ 6540 w 10000"/>
              <a:gd name="connsiteY123" fmla="*/ 9860 h 10000"/>
              <a:gd name="connsiteX124" fmla="*/ 5715 w 10000"/>
              <a:gd name="connsiteY124" fmla="*/ 10000 h 10000"/>
              <a:gd name="connsiteX125" fmla="*/ 5715 w 10000"/>
              <a:gd name="connsiteY125" fmla="*/ 10000 h 10000"/>
              <a:gd name="connsiteX0" fmla="*/ 5715 w 10000"/>
              <a:gd name="connsiteY0" fmla="*/ 10000 h 10000"/>
              <a:gd name="connsiteX1" fmla="*/ 5102 w 10000"/>
              <a:gd name="connsiteY1" fmla="*/ 10000 h 10000"/>
              <a:gd name="connsiteX2" fmla="*/ 4484 w 10000"/>
              <a:gd name="connsiteY2" fmla="*/ 10000 h 10000"/>
              <a:gd name="connsiteX3" fmla="*/ 3871 w 10000"/>
              <a:gd name="connsiteY3" fmla="*/ 9860 h 10000"/>
              <a:gd name="connsiteX4" fmla="*/ 3257 w 10000"/>
              <a:gd name="connsiteY4" fmla="*/ 9721 h 10000"/>
              <a:gd name="connsiteX5" fmla="*/ 2663 w 10000"/>
              <a:gd name="connsiteY5" fmla="*/ 9581 h 10000"/>
              <a:gd name="connsiteX6" fmla="*/ 2256 w 10000"/>
              <a:gd name="connsiteY6" fmla="*/ 9302 h 10000"/>
              <a:gd name="connsiteX7" fmla="*/ 1847 w 10000"/>
              <a:gd name="connsiteY7" fmla="*/ 9162 h 10000"/>
              <a:gd name="connsiteX8" fmla="*/ 1642 w 10000"/>
              <a:gd name="connsiteY8" fmla="*/ 8743 h 10000"/>
              <a:gd name="connsiteX9" fmla="*/ 1229 w 10000"/>
              <a:gd name="connsiteY9" fmla="*/ 8464 h 10000"/>
              <a:gd name="connsiteX10" fmla="*/ 1023 w 10000"/>
              <a:gd name="connsiteY10" fmla="*/ 8063 h 10000"/>
              <a:gd name="connsiteX11" fmla="*/ 1023 w 10000"/>
              <a:gd name="connsiteY11" fmla="*/ 7644 h 10000"/>
              <a:gd name="connsiteX12" fmla="*/ 820 w 10000"/>
              <a:gd name="connsiteY12" fmla="*/ 7225 h 10000"/>
              <a:gd name="connsiteX13" fmla="*/ 820 w 10000"/>
              <a:gd name="connsiteY13" fmla="*/ 6806 h 10000"/>
              <a:gd name="connsiteX14" fmla="*/ 820 w 10000"/>
              <a:gd name="connsiteY14" fmla="*/ 6387 h 10000"/>
              <a:gd name="connsiteX15" fmla="*/ 1023 w 10000"/>
              <a:gd name="connsiteY15" fmla="*/ 5689 h 10000"/>
              <a:gd name="connsiteX16" fmla="*/ 1023 w 10000"/>
              <a:gd name="connsiteY16" fmla="*/ 5550 h 10000"/>
              <a:gd name="connsiteX17" fmla="*/ 1023 w 10000"/>
              <a:gd name="connsiteY17" fmla="*/ 5271 h 10000"/>
              <a:gd name="connsiteX18" fmla="*/ 1229 w 10000"/>
              <a:gd name="connsiteY18" fmla="*/ 5009 h 10000"/>
              <a:gd name="connsiteX19" fmla="*/ 1229 w 10000"/>
              <a:gd name="connsiteY19" fmla="*/ 4729 h 10000"/>
              <a:gd name="connsiteX20" fmla="*/ 1229 w 10000"/>
              <a:gd name="connsiteY20" fmla="*/ 4450 h 10000"/>
              <a:gd name="connsiteX21" fmla="*/ 1436 w 10000"/>
              <a:gd name="connsiteY21" fmla="*/ 4031 h 10000"/>
              <a:gd name="connsiteX22" fmla="*/ 1436 w 10000"/>
              <a:gd name="connsiteY22" fmla="*/ 3613 h 10000"/>
              <a:gd name="connsiteX23" fmla="*/ 1642 w 10000"/>
              <a:gd name="connsiteY23" fmla="*/ 3194 h 10000"/>
              <a:gd name="connsiteX24" fmla="*/ 1642 w 10000"/>
              <a:gd name="connsiteY24" fmla="*/ 2775 h 10000"/>
              <a:gd name="connsiteX25" fmla="*/ 1642 w 10000"/>
              <a:gd name="connsiteY25" fmla="*/ 2356 h 10000"/>
              <a:gd name="connsiteX26" fmla="*/ 1847 w 10000"/>
              <a:gd name="connsiteY26" fmla="*/ 2077 h 10000"/>
              <a:gd name="connsiteX27" fmla="*/ 1847 w 10000"/>
              <a:gd name="connsiteY27" fmla="*/ 1798 h 10000"/>
              <a:gd name="connsiteX28" fmla="*/ 1847 w 10000"/>
              <a:gd name="connsiteY28" fmla="*/ 1536 h 10000"/>
              <a:gd name="connsiteX29" fmla="*/ 1847 w 10000"/>
              <a:gd name="connsiteY29" fmla="*/ 1396 h 10000"/>
              <a:gd name="connsiteX30" fmla="*/ 1847 w 10000"/>
              <a:gd name="connsiteY30" fmla="*/ 1257 h 10000"/>
              <a:gd name="connsiteX31" fmla="*/ 1847 w 10000"/>
              <a:gd name="connsiteY31" fmla="*/ 1257 h 10000"/>
              <a:gd name="connsiteX32" fmla="*/ 1847 w 10000"/>
              <a:gd name="connsiteY32" fmla="*/ 1257 h 10000"/>
              <a:gd name="connsiteX33" fmla="*/ 1642 w 10000"/>
              <a:gd name="connsiteY33" fmla="*/ 1257 h 10000"/>
              <a:gd name="connsiteX34" fmla="*/ 1436 w 10000"/>
              <a:gd name="connsiteY34" fmla="*/ 1257 h 10000"/>
              <a:gd name="connsiteX35" fmla="*/ 1229 w 10000"/>
              <a:gd name="connsiteY35" fmla="*/ 1396 h 10000"/>
              <a:gd name="connsiteX36" fmla="*/ 1023 w 10000"/>
              <a:gd name="connsiteY36" fmla="*/ 1396 h 10000"/>
              <a:gd name="connsiteX37" fmla="*/ 0 w 10000"/>
              <a:gd name="connsiteY37" fmla="*/ 977 h 10000"/>
              <a:gd name="connsiteX38" fmla="*/ 408 w 10000"/>
              <a:gd name="connsiteY38" fmla="*/ 838 h 10000"/>
              <a:gd name="connsiteX39" fmla="*/ 1023 w 10000"/>
              <a:gd name="connsiteY39" fmla="*/ 698 h 10000"/>
              <a:gd name="connsiteX40" fmla="*/ 1436 w 10000"/>
              <a:gd name="connsiteY40" fmla="*/ 558 h 10000"/>
              <a:gd name="connsiteX41" fmla="*/ 1847 w 10000"/>
              <a:gd name="connsiteY41" fmla="*/ 419 h 10000"/>
              <a:gd name="connsiteX42" fmla="*/ 2049 w 10000"/>
              <a:gd name="connsiteY42" fmla="*/ 279 h 10000"/>
              <a:gd name="connsiteX43" fmla="*/ 2256 w 10000"/>
              <a:gd name="connsiteY43" fmla="*/ 140 h 10000"/>
              <a:gd name="connsiteX44" fmla="*/ 2256 w 10000"/>
              <a:gd name="connsiteY44" fmla="*/ 0 h 10000"/>
              <a:gd name="connsiteX45" fmla="*/ 2460 w 10000"/>
              <a:gd name="connsiteY45" fmla="*/ 0 h 10000"/>
              <a:gd name="connsiteX46" fmla="*/ 2663 w 10000"/>
              <a:gd name="connsiteY46" fmla="*/ 0 h 10000"/>
              <a:gd name="connsiteX47" fmla="*/ 2867 w 10000"/>
              <a:gd name="connsiteY47" fmla="*/ 0 h 10000"/>
              <a:gd name="connsiteX48" fmla="*/ 3051 w 10000"/>
              <a:gd name="connsiteY48" fmla="*/ 140 h 10000"/>
              <a:gd name="connsiteX49" fmla="*/ 3257 w 10000"/>
              <a:gd name="connsiteY49" fmla="*/ 140 h 10000"/>
              <a:gd name="connsiteX50" fmla="*/ 3458 w 10000"/>
              <a:gd name="connsiteY50" fmla="*/ 419 h 10000"/>
              <a:gd name="connsiteX51" fmla="*/ 3663 w 10000"/>
              <a:gd name="connsiteY51" fmla="*/ 558 h 10000"/>
              <a:gd name="connsiteX52" fmla="*/ 3871 w 10000"/>
              <a:gd name="connsiteY52" fmla="*/ 698 h 10000"/>
              <a:gd name="connsiteX53" fmla="*/ 4076 w 10000"/>
              <a:gd name="connsiteY53" fmla="*/ 838 h 10000"/>
              <a:gd name="connsiteX54" fmla="*/ 4076 w 10000"/>
              <a:gd name="connsiteY54" fmla="*/ 977 h 10000"/>
              <a:gd name="connsiteX55" fmla="*/ 4076 w 10000"/>
              <a:gd name="connsiteY55" fmla="*/ 1117 h 10000"/>
              <a:gd name="connsiteX56" fmla="*/ 3871 w 10000"/>
              <a:gd name="connsiteY56" fmla="*/ 1117 h 10000"/>
              <a:gd name="connsiteX57" fmla="*/ 3663 w 10000"/>
              <a:gd name="connsiteY57" fmla="*/ 1257 h 10000"/>
              <a:gd name="connsiteX58" fmla="*/ 3663 w 10000"/>
              <a:gd name="connsiteY58" fmla="*/ 1396 h 10000"/>
              <a:gd name="connsiteX59" fmla="*/ 3458 w 10000"/>
              <a:gd name="connsiteY59" fmla="*/ 1536 h 10000"/>
              <a:gd name="connsiteX60" fmla="*/ 3257 w 10000"/>
              <a:gd name="connsiteY60" fmla="*/ 1798 h 10000"/>
              <a:gd name="connsiteX61" fmla="*/ 3051 w 10000"/>
              <a:gd name="connsiteY61" fmla="*/ 2216 h 10000"/>
              <a:gd name="connsiteX62" fmla="*/ 2867 w 10000"/>
              <a:gd name="connsiteY62" fmla="*/ 2635 h 10000"/>
              <a:gd name="connsiteX63" fmla="*/ 2663 w 10000"/>
              <a:gd name="connsiteY63" fmla="*/ 3054 h 10000"/>
              <a:gd name="connsiteX64" fmla="*/ 2460 w 10000"/>
              <a:gd name="connsiteY64" fmla="*/ 3613 h 10000"/>
              <a:gd name="connsiteX65" fmla="*/ 2256 w 10000"/>
              <a:gd name="connsiteY65" fmla="*/ 4171 h 10000"/>
              <a:gd name="connsiteX66" fmla="*/ 2049 w 10000"/>
              <a:gd name="connsiteY66" fmla="*/ 4729 h 10000"/>
              <a:gd name="connsiteX67" fmla="*/ 2049 w 10000"/>
              <a:gd name="connsiteY67" fmla="*/ 5271 h 10000"/>
              <a:gd name="connsiteX68" fmla="*/ 2049 w 10000"/>
              <a:gd name="connsiteY68" fmla="*/ 5689 h 10000"/>
              <a:gd name="connsiteX69" fmla="*/ 1847 w 10000"/>
              <a:gd name="connsiteY69" fmla="*/ 6248 h 10000"/>
              <a:gd name="connsiteX70" fmla="*/ 1847 w 10000"/>
              <a:gd name="connsiteY70" fmla="*/ 6667 h 10000"/>
              <a:gd name="connsiteX71" fmla="*/ 1847 w 10000"/>
              <a:gd name="connsiteY71" fmla="*/ 6946 h 10000"/>
              <a:gd name="connsiteX72" fmla="*/ 1847 w 10000"/>
              <a:gd name="connsiteY72" fmla="*/ 7365 h 10000"/>
              <a:gd name="connsiteX73" fmla="*/ 2049 w 10000"/>
              <a:gd name="connsiteY73" fmla="*/ 7644 h 10000"/>
              <a:gd name="connsiteX74" fmla="*/ 2049 w 10000"/>
              <a:gd name="connsiteY74" fmla="*/ 7784 h 10000"/>
              <a:gd name="connsiteX75" fmla="*/ 2256 w 10000"/>
              <a:gd name="connsiteY75" fmla="*/ 8063 h 10000"/>
              <a:gd name="connsiteX76" fmla="*/ 2460 w 10000"/>
              <a:gd name="connsiteY76" fmla="*/ 8202 h 10000"/>
              <a:gd name="connsiteX77" fmla="*/ 2663 w 10000"/>
              <a:gd name="connsiteY77" fmla="*/ 8342 h 10000"/>
              <a:gd name="connsiteX78" fmla="*/ 3458 w 10000"/>
              <a:gd name="connsiteY78" fmla="*/ 8604 h 10000"/>
              <a:gd name="connsiteX79" fmla="*/ 3871 w 10000"/>
              <a:gd name="connsiteY79" fmla="*/ 8743 h 10000"/>
              <a:gd name="connsiteX80" fmla="*/ 4278 w 10000"/>
              <a:gd name="connsiteY80" fmla="*/ 8743 h 10000"/>
              <a:gd name="connsiteX81" fmla="*/ 4695 w 10000"/>
              <a:gd name="connsiteY81" fmla="*/ 8883 h 10000"/>
              <a:gd name="connsiteX82" fmla="*/ 5307 w 10000"/>
              <a:gd name="connsiteY82" fmla="*/ 8883 h 10000"/>
              <a:gd name="connsiteX83" fmla="*/ 5715 w 10000"/>
              <a:gd name="connsiteY83" fmla="*/ 8743 h 10000"/>
              <a:gd name="connsiteX84" fmla="*/ 6333 w 10000"/>
              <a:gd name="connsiteY84" fmla="*/ 8743 h 10000"/>
              <a:gd name="connsiteX85" fmla="*/ 6948 w 10000"/>
              <a:gd name="connsiteY85" fmla="*/ 8604 h 10000"/>
              <a:gd name="connsiteX86" fmla="*/ 7358 w 10000"/>
              <a:gd name="connsiteY86" fmla="*/ 8604 h 10000"/>
              <a:gd name="connsiteX87" fmla="*/ 7767 w 10000"/>
              <a:gd name="connsiteY87" fmla="*/ 8342 h 10000"/>
              <a:gd name="connsiteX88" fmla="*/ 7949 w 10000"/>
              <a:gd name="connsiteY88" fmla="*/ 8202 h 10000"/>
              <a:gd name="connsiteX89" fmla="*/ 8152 w 10000"/>
              <a:gd name="connsiteY89" fmla="*/ 7923 h 10000"/>
              <a:gd name="connsiteX90" fmla="*/ 8357 w 10000"/>
              <a:gd name="connsiteY90" fmla="*/ 7644 h 10000"/>
              <a:gd name="connsiteX91" fmla="*/ 8564 w 10000"/>
              <a:gd name="connsiteY91" fmla="*/ 7086 h 10000"/>
              <a:gd name="connsiteX92" fmla="*/ 8564 w 10000"/>
              <a:gd name="connsiteY92" fmla="*/ 6527 h 10000"/>
              <a:gd name="connsiteX93" fmla="*/ 8769 w 10000"/>
              <a:gd name="connsiteY93" fmla="*/ 6248 h 10000"/>
              <a:gd name="connsiteX94" fmla="*/ 8769 w 10000"/>
              <a:gd name="connsiteY94" fmla="*/ 5969 h 10000"/>
              <a:gd name="connsiteX95" fmla="*/ 8769 w 10000"/>
              <a:gd name="connsiteY95" fmla="*/ 5829 h 10000"/>
              <a:gd name="connsiteX96" fmla="*/ 8975 w 10000"/>
              <a:gd name="connsiteY96" fmla="*/ 5689 h 10000"/>
              <a:gd name="connsiteX97" fmla="*/ 8975 w 10000"/>
              <a:gd name="connsiteY97" fmla="*/ 5550 h 10000"/>
              <a:gd name="connsiteX98" fmla="*/ 8975 w 10000"/>
              <a:gd name="connsiteY98" fmla="*/ 5410 h 10000"/>
              <a:gd name="connsiteX99" fmla="*/ 8975 w 10000"/>
              <a:gd name="connsiteY99" fmla="*/ 5410 h 10000"/>
              <a:gd name="connsiteX100" fmla="*/ 9180 w 10000"/>
              <a:gd name="connsiteY100" fmla="*/ 5410 h 10000"/>
              <a:gd name="connsiteX101" fmla="*/ 9180 w 10000"/>
              <a:gd name="connsiteY101" fmla="*/ 5410 h 10000"/>
              <a:gd name="connsiteX102" fmla="*/ 9180 w 10000"/>
              <a:gd name="connsiteY102" fmla="*/ 5550 h 10000"/>
              <a:gd name="connsiteX103" fmla="*/ 9385 w 10000"/>
              <a:gd name="connsiteY103" fmla="*/ 5689 h 10000"/>
              <a:gd name="connsiteX104" fmla="*/ 9385 w 10000"/>
              <a:gd name="connsiteY104" fmla="*/ 5829 h 10000"/>
              <a:gd name="connsiteX105" fmla="*/ 9385 w 10000"/>
              <a:gd name="connsiteY105" fmla="*/ 6108 h 10000"/>
              <a:gd name="connsiteX106" fmla="*/ 9385 w 10000"/>
              <a:gd name="connsiteY106" fmla="*/ 6387 h 10000"/>
              <a:gd name="connsiteX107" fmla="*/ 9385 w 10000"/>
              <a:gd name="connsiteY107" fmla="*/ 6667 h 10000"/>
              <a:gd name="connsiteX108" fmla="*/ 9587 w 10000"/>
              <a:gd name="connsiteY108" fmla="*/ 7225 h 10000"/>
              <a:gd name="connsiteX109" fmla="*/ 9587 w 10000"/>
              <a:gd name="connsiteY109" fmla="*/ 7644 h 10000"/>
              <a:gd name="connsiteX110" fmla="*/ 9797 w 10000"/>
              <a:gd name="connsiteY110" fmla="*/ 8063 h 10000"/>
              <a:gd name="connsiteX111" fmla="*/ 10000 w 10000"/>
              <a:gd name="connsiteY111" fmla="*/ 8342 h 10000"/>
              <a:gd name="connsiteX112" fmla="*/ 10000 w 10000"/>
              <a:gd name="connsiteY112" fmla="*/ 8604 h 10000"/>
              <a:gd name="connsiteX113" fmla="*/ 10000 w 10000"/>
              <a:gd name="connsiteY113" fmla="*/ 8743 h 10000"/>
              <a:gd name="connsiteX114" fmla="*/ 10000 w 10000"/>
              <a:gd name="connsiteY114" fmla="*/ 8883 h 10000"/>
              <a:gd name="connsiteX115" fmla="*/ 9797 w 10000"/>
              <a:gd name="connsiteY115" fmla="*/ 8883 h 10000"/>
              <a:gd name="connsiteX116" fmla="*/ 9587 w 10000"/>
              <a:gd name="connsiteY116" fmla="*/ 9023 h 10000"/>
              <a:gd name="connsiteX117" fmla="*/ 9385 w 10000"/>
              <a:gd name="connsiteY117" fmla="*/ 9162 h 10000"/>
              <a:gd name="connsiteX118" fmla="*/ 9180 w 10000"/>
              <a:gd name="connsiteY118" fmla="*/ 9302 h 10000"/>
              <a:gd name="connsiteX119" fmla="*/ 8769 w 10000"/>
              <a:gd name="connsiteY119" fmla="*/ 9442 h 10000"/>
              <a:gd name="connsiteX120" fmla="*/ 7949 w 10000"/>
              <a:gd name="connsiteY120" fmla="*/ 9721 h 10000"/>
              <a:gd name="connsiteX121" fmla="*/ 7153 w 10000"/>
              <a:gd name="connsiteY121" fmla="*/ 9860 h 10000"/>
              <a:gd name="connsiteX122" fmla="*/ 6540 w 10000"/>
              <a:gd name="connsiteY122" fmla="*/ 9860 h 10000"/>
              <a:gd name="connsiteX123" fmla="*/ 5715 w 10000"/>
              <a:gd name="connsiteY123" fmla="*/ 10000 h 10000"/>
              <a:gd name="connsiteX124" fmla="*/ 5715 w 10000"/>
              <a:gd name="connsiteY124" fmla="*/ 10000 h 10000"/>
              <a:gd name="connsiteX0" fmla="*/ 5307 w 9592"/>
              <a:gd name="connsiteY0" fmla="*/ 10000 h 10000"/>
              <a:gd name="connsiteX1" fmla="*/ 4694 w 9592"/>
              <a:gd name="connsiteY1" fmla="*/ 10000 h 10000"/>
              <a:gd name="connsiteX2" fmla="*/ 4076 w 9592"/>
              <a:gd name="connsiteY2" fmla="*/ 10000 h 10000"/>
              <a:gd name="connsiteX3" fmla="*/ 3463 w 9592"/>
              <a:gd name="connsiteY3" fmla="*/ 9860 h 10000"/>
              <a:gd name="connsiteX4" fmla="*/ 2849 w 9592"/>
              <a:gd name="connsiteY4" fmla="*/ 9721 h 10000"/>
              <a:gd name="connsiteX5" fmla="*/ 2255 w 9592"/>
              <a:gd name="connsiteY5" fmla="*/ 9581 h 10000"/>
              <a:gd name="connsiteX6" fmla="*/ 1848 w 9592"/>
              <a:gd name="connsiteY6" fmla="*/ 9302 h 10000"/>
              <a:gd name="connsiteX7" fmla="*/ 1439 w 9592"/>
              <a:gd name="connsiteY7" fmla="*/ 9162 h 10000"/>
              <a:gd name="connsiteX8" fmla="*/ 1234 w 9592"/>
              <a:gd name="connsiteY8" fmla="*/ 8743 h 10000"/>
              <a:gd name="connsiteX9" fmla="*/ 821 w 9592"/>
              <a:gd name="connsiteY9" fmla="*/ 8464 h 10000"/>
              <a:gd name="connsiteX10" fmla="*/ 615 w 9592"/>
              <a:gd name="connsiteY10" fmla="*/ 8063 h 10000"/>
              <a:gd name="connsiteX11" fmla="*/ 615 w 9592"/>
              <a:gd name="connsiteY11" fmla="*/ 7644 h 10000"/>
              <a:gd name="connsiteX12" fmla="*/ 412 w 9592"/>
              <a:gd name="connsiteY12" fmla="*/ 7225 h 10000"/>
              <a:gd name="connsiteX13" fmla="*/ 412 w 9592"/>
              <a:gd name="connsiteY13" fmla="*/ 6806 h 10000"/>
              <a:gd name="connsiteX14" fmla="*/ 412 w 9592"/>
              <a:gd name="connsiteY14" fmla="*/ 6387 h 10000"/>
              <a:gd name="connsiteX15" fmla="*/ 615 w 9592"/>
              <a:gd name="connsiteY15" fmla="*/ 5689 h 10000"/>
              <a:gd name="connsiteX16" fmla="*/ 615 w 9592"/>
              <a:gd name="connsiteY16" fmla="*/ 5550 h 10000"/>
              <a:gd name="connsiteX17" fmla="*/ 615 w 9592"/>
              <a:gd name="connsiteY17" fmla="*/ 5271 h 10000"/>
              <a:gd name="connsiteX18" fmla="*/ 821 w 9592"/>
              <a:gd name="connsiteY18" fmla="*/ 5009 h 10000"/>
              <a:gd name="connsiteX19" fmla="*/ 821 w 9592"/>
              <a:gd name="connsiteY19" fmla="*/ 4729 h 10000"/>
              <a:gd name="connsiteX20" fmla="*/ 821 w 9592"/>
              <a:gd name="connsiteY20" fmla="*/ 4450 h 10000"/>
              <a:gd name="connsiteX21" fmla="*/ 1028 w 9592"/>
              <a:gd name="connsiteY21" fmla="*/ 4031 h 10000"/>
              <a:gd name="connsiteX22" fmla="*/ 1028 w 9592"/>
              <a:gd name="connsiteY22" fmla="*/ 3613 h 10000"/>
              <a:gd name="connsiteX23" fmla="*/ 1234 w 9592"/>
              <a:gd name="connsiteY23" fmla="*/ 3194 h 10000"/>
              <a:gd name="connsiteX24" fmla="*/ 1234 w 9592"/>
              <a:gd name="connsiteY24" fmla="*/ 2775 h 10000"/>
              <a:gd name="connsiteX25" fmla="*/ 1234 w 9592"/>
              <a:gd name="connsiteY25" fmla="*/ 2356 h 10000"/>
              <a:gd name="connsiteX26" fmla="*/ 1439 w 9592"/>
              <a:gd name="connsiteY26" fmla="*/ 2077 h 10000"/>
              <a:gd name="connsiteX27" fmla="*/ 1439 w 9592"/>
              <a:gd name="connsiteY27" fmla="*/ 1798 h 10000"/>
              <a:gd name="connsiteX28" fmla="*/ 1439 w 9592"/>
              <a:gd name="connsiteY28" fmla="*/ 1536 h 10000"/>
              <a:gd name="connsiteX29" fmla="*/ 1439 w 9592"/>
              <a:gd name="connsiteY29" fmla="*/ 1396 h 10000"/>
              <a:gd name="connsiteX30" fmla="*/ 1439 w 9592"/>
              <a:gd name="connsiteY30" fmla="*/ 1257 h 10000"/>
              <a:gd name="connsiteX31" fmla="*/ 1439 w 9592"/>
              <a:gd name="connsiteY31" fmla="*/ 1257 h 10000"/>
              <a:gd name="connsiteX32" fmla="*/ 1439 w 9592"/>
              <a:gd name="connsiteY32" fmla="*/ 1257 h 10000"/>
              <a:gd name="connsiteX33" fmla="*/ 1234 w 9592"/>
              <a:gd name="connsiteY33" fmla="*/ 1257 h 10000"/>
              <a:gd name="connsiteX34" fmla="*/ 1028 w 9592"/>
              <a:gd name="connsiteY34" fmla="*/ 1257 h 10000"/>
              <a:gd name="connsiteX35" fmla="*/ 821 w 9592"/>
              <a:gd name="connsiteY35" fmla="*/ 1396 h 10000"/>
              <a:gd name="connsiteX36" fmla="*/ 615 w 9592"/>
              <a:gd name="connsiteY36" fmla="*/ 1396 h 10000"/>
              <a:gd name="connsiteX37" fmla="*/ 0 w 9592"/>
              <a:gd name="connsiteY37" fmla="*/ 838 h 10000"/>
              <a:gd name="connsiteX38" fmla="*/ 615 w 9592"/>
              <a:gd name="connsiteY38" fmla="*/ 698 h 10000"/>
              <a:gd name="connsiteX39" fmla="*/ 1028 w 9592"/>
              <a:gd name="connsiteY39" fmla="*/ 558 h 10000"/>
              <a:gd name="connsiteX40" fmla="*/ 1439 w 9592"/>
              <a:gd name="connsiteY40" fmla="*/ 419 h 10000"/>
              <a:gd name="connsiteX41" fmla="*/ 1641 w 9592"/>
              <a:gd name="connsiteY41" fmla="*/ 279 h 10000"/>
              <a:gd name="connsiteX42" fmla="*/ 1848 w 9592"/>
              <a:gd name="connsiteY42" fmla="*/ 140 h 10000"/>
              <a:gd name="connsiteX43" fmla="*/ 1848 w 9592"/>
              <a:gd name="connsiteY43" fmla="*/ 0 h 10000"/>
              <a:gd name="connsiteX44" fmla="*/ 2052 w 9592"/>
              <a:gd name="connsiteY44" fmla="*/ 0 h 10000"/>
              <a:gd name="connsiteX45" fmla="*/ 2255 w 9592"/>
              <a:gd name="connsiteY45" fmla="*/ 0 h 10000"/>
              <a:gd name="connsiteX46" fmla="*/ 2459 w 9592"/>
              <a:gd name="connsiteY46" fmla="*/ 0 h 10000"/>
              <a:gd name="connsiteX47" fmla="*/ 2643 w 9592"/>
              <a:gd name="connsiteY47" fmla="*/ 140 h 10000"/>
              <a:gd name="connsiteX48" fmla="*/ 2849 w 9592"/>
              <a:gd name="connsiteY48" fmla="*/ 140 h 10000"/>
              <a:gd name="connsiteX49" fmla="*/ 3050 w 9592"/>
              <a:gd name="connsiteY49" fmla="*/ 419 h 10000"/>
              <a:gd name="connsiteX50" fmla="*/ 3255 w 9592"/>
              <a:gd name="connsiteY50" fmla="*/ 558 h 10000"/>
              <a:gd name="connsiteX51" fmla="*/ 3463 w 9592"/>
              <a:gd name="connsiteY51" fmla="*/ 698 h 10000"/>
              <a:gd name="connsiteX52" fmla="*/ 3668 w 9592"/>
              <a:gd name="connsiteY52" fmla="*/ 838 h 10000"/>
              <a:gd name="connsiteX53" fmla="*/ 3668 w 9592"/>
              <a:gd name="connsiteY53" fmla="*/ 977 h 10000"/>
              <a:gd name="connsiteX54" fmla="*/ 3668 w 9592"/>
              <a:gd name="connsiteY54" fmla="*/ 1117 h 10000"/>
              <a:gd name="connsiteX55" fmla="*/ 3463 w 9592"/>
              <a:gd name="connsiteY55" fmla="*/ 1117 h 10000"/>
              <a:gd name="connsiteX56" fmla="*/ 3255 w 9592"/>
              <a:gd name="connsiteY56" fmla="*/ 1257 h 10000"/>
              <a:gd name="connsiteX57" fmla="*/ 3255 w 9592"/>
              <a:gd name="connsiteY57" fmla="*/ 1396 h 10000"/>
              <a:gd name="connsiteX58" fmla="*/ 3050 w 9592"/>
              <a:gd name="connsiteY58" fmla="*/ 1536 h 10000"/>
              <a:gd name="connsiteX59" fmla="*/ 2849 w 9592"/>
              <a:gd name="connsiteY59" fmla="*/ 1798 h 10000"/>
              <a:gd name="connsiteX60" fmla="*/ 2643 w 9592"/>
              <a:gd name="connsiteY60" fmla="*/ 2216 h 10000"/>
              <a:gd name="connsiteX61" fmla="*/ 2459 w 9592"/>
              <a:gd name="connsiteY61" fmla="*/ 2635 h 10000"/>
              <a:gd name="connsiteX62" fmla="*/ 2255 w 9592"/>
              <a:gd name="connsiteY62" fmla="*/ 3054 h 10000"/>
              <a:gd name="connsiteX63" fmla="*/ 2052 w 9592"/>
              <a:gd name="connsiteY63" fmla="*/ 3613 h 10000"/>
              <a:gd name="connsiteX64" fmla="*/ 1848 w 9592"/>
              <a:gd name="connsiteY64" fmla="*/ 4171 h 10000"/>
              <a:gd name="connsiteX65" fmla="*/ 1641 w 9592"/>
              <a:gd name="connsiteY65" fmla="*/ 4729 h 10000"/>
              <a:gd name="connsiteX66" fmla="*/ 1641 w 9592"/>
              <a:gd name="connsiteY66" fmla="*/ 5271 h 10000"/>
              <a:gd name="connsiteX67" fmla="*/ 1641 w 9592"/>
              <a:gd name="connsiteY67" fmla="*/ 5689 h 10000"/>
              <a:gd name="connsiteX68" fmla="*/ 1439 w 9592"/>
              <a:gd name="connsiteY68" fmla="*/ 6248 h 10000"/>
              <a:gd name="connsiteX69" fmla="*/ 1439 w 9592"/>
              <a:gd name="connsiteY69" fmla="*/ 6667 h 10000"/>
              <a:gd name="connsiteX70" fmla="*/ 1439 w 9592"/>
              <a:gd name="connsiteY70" fmla="*/ 6946 h 10000"/>
              <a:gd name="connsiteX71" fmla="*/ 1439 w 9592"/>
              <a:gd name="connsiteY71" fmla="*/ 7365 h 10000"/>
              <a:gd name="connsiteX72" fmla="*/ 1641 w 9592"/>
              <a:gd name="connsiteY72" fmla="*/ 7644 h 10000"/>
              <a:gd name="connsiteX73" fmla="*/ 1641 w 9592"/>
              <a:gd name="connsiteY73" fmla="*/ 7784 h 10000"/>
              <a:gd name="connsiteX74" fmla="*/ 1848 w 9592"/>
              <a:gd name="connsiteY74" fmla="*/ 8063 h 10000"/>
              <a:gd name="connsiteX75" fmla="*/ 2052 w 9592"/>
              <a:gd name="connsiteY75" fmla="*/ 8202 h 10000"/>
              <a:gd name="connsiteX76" fmla="*/ 2255 w 9592"/>
              <a:gd name="connsiteY76" fmla="*/ 8342 h 10000"/>
              <a:gd name="connsiteX77" fmla="*/ 3050 w 9592"/>
              <a:gd name="connsiteY77" fmla="*/ 8604 h 10000"/>
              <a:gd name="connsiteX78" fmla="*/ 3463 w 9592"/>
              <a:gd name="connsiteY78" fmla="*/ 8743 h 10000"/>
              <a:gd name="connsiteX79" fmla="*/ 3870 w 9592"/>
              <a:gd name="connsiteY79" fmla="*/ 8743 h 10000"/>
              <a:gd name="connsiteX80" fmla="*/ 4287 w 9592"/>
              <a:gd name="connsiteY80" fmla="*/ 8883 h 10000"/>
              <a:gd name="connsiteX81" fmla="*/ 4899 w 9592"/>
              <a:gd name="connsiteY81" fmla="*/ 8883 h 10000"/>
              <a:gd name="connsiteX82" fmla="*/ 5307 w 9592"/>
              <a:gd name="connsiteY82" fmla="*/ 8743 h 10000"/>
              <a:gd name="connsiteX83" fmla="*/ 5925 w 9592"/>
              <a:gd name="connsiteY83" fmla="*/ 8743 h 10000"/>
              <a:gd name="connsiteX84" fmla="*/ 6540 w 9592"/>
              <a:gd name="connsiteY84" fmla="*/ 8604 h 10000"/>
              <a:gd name="connsiteX85" fmla="*/ 6950 w 9592"/>
              <a:gd name="connsiteY85" fmla="*/ 8604 h 10000"/>
              <a:gd name="connsiteX86" fmla="*/ 7359 w 9592"/>
              <a:gd name="connsiteY86" fmla="*/ 8342 h 10000"/>
              <a:gd name="connsiteX87" fmla="*/ 7541 w 9592"/>
              <a:gd name="connsiteY87" fmla="*/ 8202 h 10000"/>
              <a:gd name="connsiteX88" fmla="*/ 7744 w 9592"/>
              <a:gd name="connsiteY88" fmla="*/ 7923 h 10000"/>
              <a:gd name="connsiteX89" fmla="*/ 7949 w 9592"/>
              <a:gd name="connsiteY89" fmla="*/ 7644 h 10000"/>
              <a:gd name="connsiteX90" fmla="*/ 8156 w 9592"/>
              <a:gd name="connsiteY90" fmla="*/ 7086 h 10000"/>
              <a:gd name="connsiteX91" fmla="*/ 8156 w 9592"/>
              <a:gd name="connsiteY91" fmla="*/ 6527 h 10000"/>
              <a:gd name="connsiteX92" fmla="*/ 8361 w 9592"/>
              <a:gd name="connsiteY92" fmla="*/ 6248 h 10000"/>
              <a:gd name="connsiteX93" fmla="*/ 8361 w 9592"/>
              <a:gd name="connsiteY93" fmla="*/ 5969 h 10000"/>
              <a:gd name="connsiteX94" fmla="*/ 8361 w 9592"/>
              <a:gd name="connsiteY94" fmla="*/ 5829 h 10000"/>
              <a:gd name="connsiteX95" fmla="*/ 8567 w 9592"/>
              <a:gd name="connsiteY95" fmla="*/ 5689 h 10000"/>
              <a:gd name="connsiteX96" fmla="*/ 8567 w 9592"/>
              <a:gd name="connsiteY96" fmla="*/ 5550 h 10000"/>
              <a:gd name="connsiteX97" fmla="*/ 8567 w 9592"/>
              <a:gd name="connsiteY97" fmla="*/ 5410 h 10000"/>
              <a:gd name="connsiteX98" fmla="*/ 8567 w 9592"/>
              <a:gd name="connsiteY98" fmla="*/ 5410 h 10000"/>
              <a:gd name="connsiteX99" fmla="*/ 8772 w 9592"/>
              <a:gd name="connsiteY99" fmla="*/ 5410 h 10000"/>
              <a:gd name="connsiteX100" fmla="*/ 8772 w 9592"/>
              <a:gd name="connsiteY100" fmla="*/ 5410 h 10000"/>
              <a:gd name="connsiteX101" fmla="*/ 8772 w 9592"/>
              <a:gd name="connsiteY101" fmla="*/ 5550 h 10000"/>
              <a:gd name="connsiteX102" fmla="*/ 8977 w 9592"/>
              <a:gd name="connsiteY102" fmla="*/ 5689 h 10000"/>
              <a:gd name="connsiteX103" fmla="*/ 8977 w 9592"/>
              <a:gd name="connsiteY103" fmla="*/ 5829 h 10000"/>
              <a:gd name="connsiteX104" fmla="*/ 8977 w 9592"/>
              <a:gd name="connsiteY104" fmla="*/ 6108 h 10000"/>
              <a:gd name="connsiteX105" fmla="*/ 8977 w 9592"/>
              <a:gd name="connsiteY105" fmla="*/ 6387 h 10000"/>
              <a:gd name="connsiteX106" fmla="*/ 8977 w 9592"/>
              <a:gd name="connsiteY106" fmla="*/ 6667 h 10000"/>
              <a:gd name="connsiteX107" fmla="*/ 9179 w 9592"/>
              <a:gd name="connsiteY107" fmla="*/ 7225 h 10000"/>
              <a:gd name="connsiteX108" fmla="*/ 9179 w 9592"/>
              <a:gd name="connsiteY108" fmla="*/ 7644 h 10000"/>
              <a:gd name="connsiteX109" fmla="*/ 9389 w 9592"/>
              <a:gd name="connsiteY109" fmla="*/ 8063 h 10000"/>
              <a:gd name="connsiteX110" fmla="*/ 9592 w 9592"/>
              <a:gd name="connsiteY110" fmla="*/ 8342 h 10000"/>
              <a:gd name="connsiteX111" fmla="*/ 9592 w 9592"/>
              <a:gd name="connsiteY111" fmla="*/ 8604 h 10000"/>
              <a:gd name="connsiteX112" fmla="*/ 9592 w 9592"/>
              <a:gd name="connsiteY112" fmla="*/ 8743 h 10000"/>
              <a:gd name="connsiteX113" fmla="*/ 9592 w 9592"/>
              <a:gd name="connsiteY113" fmla="*/ 8883 h 10000"/>
              <a:gd name="connsiteX114" fmla="*/ 9389 w 9592"/>
              <a:gd name="connsiteY114" fmla="*/ 8883 h 10000"/>
              <a:gd name="connsiteX115" fmla="*/ 9179 w 9592"/>
              <a:gd name="connsiteY115" fmla="*/ 9023 h 10000"/>
              <a:gd name="connsiteX116" fmla="*/ 8977 w 9592"/>
              <a:gd name="connsiteY116" fmla="*/ 9162 h 10000"/>
              <a:gd name="connsiteX117" fmla="*/ 8772 w 9592"/>
              <a:gd name="connsiteY117" fmla="*/ 9302 h 10000"/>
              <a:gd name="connsiteX118" fmla="*/ 8361 w 9592"/>
              <a:gd name="connsiteY118" fmla="*/ 9442 h 10000"/>
              <a:gd name="connsiteX119" fmla="*/ 7541 w 9592"/>
              <a:gd name="connsiteY119" fmla="*/ 9721 h 10000"/>
              <a:gd name="connsiteX120" fmla="*/ 6745 w 9592"/>
              <a:gd name="connsiteY120" fmla="*/ 9860 h 10000"/>
              <a:gd name="connsiteX121" fmla="*/ 6132 w 9592"/>
              <a:gd name="connsiteY121" fmla="*/ 9860 h 10000"/>
              <a:gd name="connsiteX122" fmla="*/ 5307 w 9592"/>
              <a:gd name="connsiteY122" fmla="*/ 10000 h 10000"/>
              <a:gd name="connsiteX123" fmla="*/ 5307 w 9592"/>
              <a:gd name="connsiteY123" fmla="*/ 10000 h 10000"/>
              <a:gd name="connsiteX0" fmla="*/ 5103 w 9570"/>
              <a:gd name="connsiteY0" fmla="*/ 10000 h 10000"/>
              <a:gd name="connsiteX1" fmla="*/ 4464 w 9570"/>
              <a:gd name="connsiteY1" fmla="*/ 10000 h 10000"/>
              <a:gd name="connsiteX2" fmla="*/ 3819 w 9570"/>
              <a:gd name="connsiteY2" fmla="*/ 10000 h 10000"/>
              <a:gd name="connsiteX3" fmla="*/ 3180 w 9570"/>
              <a:gd name="connsiteY3" fmla="*/ 9860 h 10000"/>
              <a:gd name="connsiteX4" fmla="*/ 2540 w 9570"/>
              <a:gd name="connsiteY4" fmla="*/ 9721 h 10000"/>
              <a:gd name="connsiteX5" fmla="*/ 1921 w 9570"/>
              <a:gd name="connsiteY5" fmla="*/ 9581 h 10000"/>
              <a:gd name="connsiteX6" fmla="*/ 1497 w 9570"/>
              <a:gd name="connsiteY6" fmla="*/ 9302 h 10000"/>
              <a:gd name="connsiteX7" fmla="*/ 1070 w 9570"/>
              <a:gd name="connsiteY7" fmla="*/ 9162 h 10000"/>
              <a:gd name="connsiteX8" fmla="*/ 856 w 9570"/>
              <a:gd name="connsiteY8" fmla="*/ 8743 h 10000"/>
              <a:gd name="connsiteX9" fmla="*/ 426 w 9570"/>
              <a:gd name="connsiteY9" fmla="*/ 8464 h 10000"/>
              <a:gd name="connsiteX10" fmla="*/ 211 w 9570"/>
              <a:gd name="connsiteY10" fmla="*/ 8063 h 10000"/>
              <a:gd name="connsiteX11" fmla="*/ 211 w 9570"/>
              <a:gd name="connsiteY11" fmla="*/ 7644 h 10000"/>
              <a:gd name="connsiteX12" fmla="*/ 0 w 9570"/>
              <a:gd name="connsiteY12" fmla="*/ 7225 h 10000"/>
              <a:gd name="connsiteX13" fmla="*/ 0 w 9570"/>
              <a:gd name="connsiteY13" fmla="*/ 6806 h 10000"/>
              <a:gd name="connsiteX14" fmla="*/ 0 w 9570"/>
              <a:gd name="connsiteY14" fmla="*/ 6387 h 10000"/>
              <a:gd name="connsiteX15" fmla="*/ 211 w 9570"/>
              <a:gd name="connsiteY15" fmla="*/ 5689 h 10000"/>
              <a:gd name="connsiteX16" fmla="*/ 211 w 9570"/>
              <a:gd name="connsiteY16" fmla="*/ 5550 h 10000"/>
              <a:gd name="connsiteX17" fmla="*/ 211 w 9570"/>
              <a:gd name="connsiteY17" fmla="*/ 5271 h 10000"/>
              <a:gd name="connsiteX18" fmla="*/ 426 w 9570"/>
              <a:gd name="connsiteY18" fmla="*/ 5009 h 10000"/>
              <a:gd name="connsiteX19" fmla="*/ 426 w 9570"/>
              <a:gd name="connsiteY19" fmla="*/ 4729 h 10000"/>
              <a:gd name="connsiteX20" fmla="*/ 426 w 9570"/>
              <a:gd name="connsiteY20" fmla="*/ 4450 h 10000"/>
              <a:gd name="connsiteX21" fmla="*/ 642 w 9570"/>
              <a:gd name="connsiteY21" fmla="*/ 4031 h 10000"/>
              <a:gd name="connsiteX22" fmla="*/ 642 w 9570"/>
              <a:gd name="connsiteY22" fmla="*/ 3613 h 10000"/>
              <a:gd name="connsiteX23" fmla="*/ 856 w 9570"/>
              <a:gd name="connsiteY23" fmla="*/ 3194 h 10000"/>
              <a:gd name="connsiteX24" fmla="*/ 856 w 9570"/>
              <a:gd name="connsiteY24" fmla="*/ 2775 h 10000"/>
              <a:gd name="connsiteX25" fmla="*/ 856 w 9570"/>
              <a:gd name="connsiteY25" fmla="*/ 2356 h 10000"/>
              <a:gd name="connsiteX26" fmla="*/ 1070 w 9570"/>
              <a:gd name="connsiteY26" fmla="*/ 2077 h 10000"/>
              <a:gd name="connsiteX27" fmla="*/ 1070 w 9570"/>
              <a:gd name="connsiteY27" fmla="*/ 1798 h 10000"/>
              <a:gd name="connsiteX28" fmla="*/ 1070 w 9570"/>
              <a:gd name="connsiteY28" fmla="*/ 1536 h 10000"/>
              <a:gd name="connsiteX29" fmla="*/ 1070 w 9570"/>
              <a:gd name="connsiteY29" fmla="*/ 1396 h 10000"/>
              <a:gd name="connsiteX30" fmla="*/ 1070 w 9570"/>
              <a:gd name="connsiteY30" fmla="*/ 1257 h 10000"/>
              <a:gd name="connsiteX31" fmla="*/ 1070 w 9570"/>
              <a:gd name="connsiteY31" fmla="*/ 1257 h 10000"/>
              <a:gd name="connsiteX32" fmla="*/ 1070 w 9570"/>
              <a:gd name="connsiteY32" fmla="*/ 1257 h 10000"/>
              <a:gd name="connsiteX33" fmla="*/ 856 w 9570"/>
              <a:gd name="connsiteY33" fmla="*/ 1257 h 10000"/>
              <a:gd name="connsiteX34" fmla="*/ 642 w 9570"/>
              <a:gd name="connsiteY34" fmla="*/ 1257 h 10000"/>
              <a:gd name="connsiteX35" fmla="*/ 426 w 9570"/>
              <a:gd name="connsiteY35" fmla="*/ 1396 h 10000"/>
              <a:gd name="connsiteX36" fmla="*/ 211 w 9570"/>
              <a:gd name="connsiteY36" fmla="*/ 1396 h 10000"/>
              <a:gd name="connsiteX37" fmla="*/ 211 w 9570"/>
              <a:gd name="connsiteY37" fmla="*/ 698 h 10000"/>
              <a:gd name="connsiteX38" fmla="*/ 642 w 9570"/>
              <a:gd name="connsiteY38" fmla="*/ 558 h 10000"/>
              <a:gd name="connsiteX39" fmla="*/ 1070 w 9570"/>
              <a:gd name="connsiteY39" fmla="*/ 419 h 10000"/>
              <a:gd name="connsiteX40" fmla="*/ 1281 w 9570"/>
              <a:gd name="connsiteY40" fmla="*/ 279 h 10000"/>
              <a:gd name="connsiteX41" fmla="*/ 1497 w 9570"/>
              <a:gd name="connsiteY41" fmla="*/ 140 h 10000"/>
              <a:gd name="connsiteX42" fmla="*/ 1497 w 9570"/>
              <a:gd name="connsiteY42" fmla="*/ 0 h 10000"/>
              <a:gd name="connsiteX43" fmla="*/ 1709 w 9570"/>
              <a:gd name="connsiteY43" fmla="*/ 0 h 10000"/>
              <a:gd name="connsiteX44" fmla="*/ 1921 w 9570"/>
              <a:gd name="connsiteY44" fmla="*/ 0 h 10000"/>
              <a:gd name="connsiteX45" fmla="*/ 2134 w 9570"/>
              <a:gd name="connsiteY45" fmla="*/ 0 h 10000"/>
              <a:gd name="connsiteX46" fmla="*/ 2325 w 9570"/>
              <a:gd name="connsiteY46" fmla="*/ 140 h 10000"/>
              <a:gd name="connsiteX47" fmla="*/ 2540 w 9570"/>
              <a:gd name="connsiteY47" fmla="*/ 140 h 10000"/>
              <a:gd name="connsiteX48" fmla="*/ 2750 w 9570"/>
              <a:gd name="connsiteY48" fmla="*/ 419 h 10000"/>
              <a:gd name="connsiteX49" fmla="*/ 2963 w 9570"/>
              <a:gd name="connsiteY49" fmla="*/ 558 h 10000"/>
              <a:gd name="connsiteX50" fmla="*/ 3180 w 9570"/>
              <a:gd name="connsiteY50" fmla="*/ 698 h 10000"/>
              <a:gd name="connsiteX51" fmla="*/ 3394 w 9570"/>
              <a:gd name="connsiteY51" fmla="*/ 838 h 10000"/>
              <a:gd name="connsiteX52" fmla="*/ 3394 w 9570"/>
              <a:gd name="connsiteY52" fmla="*/ 977 h 10000"/>
              <a:gd name="connsiteX53" fmla="*/ 3394 w 9570"/>
              <a:gd name="connsiteY53" fmla="*/ 1117 h 10000"/>
              <a:gd name="connsiteX54" fmla="*/ 3180 w 9570"/>
              <a:gd name="connsiteY54" fmla="*/ 1117 h 10000"/>
              <a:gd name="connsiteX55" fmla="*/ 2963 w 9570"/>
              <a:gd name="connsiteY55" fmla="*/ 1257 h 10000"/>
              <a:gd name="connsiteX56" fmla="*/ 2963 w 9570"/>
              <a:gd name="connsiteY56" fmla="*/ 1396 h 10000"/>
              <a:gd name="connsiteX57" fmla="*/ 2750 w 9570"/>
              <a:gd name="connsiteY57" fmla="*/ 1536 h 10000"/>
              <a:gd name="connsiteX58" fmla="*/ 2540 w 9570"/>
              <a:gd name="connsiteY58" fmla="*/ 1798 h 10000"/>
              <a:gd name="connsiteX59" fmla="*/ 2325 w 9570"/>
              <a:gd name="connsiteY59" fmla="*/ 2216 h 10000"/>
              <a:gd name="connsiteX60" fmla="*/ 2134 w 9570"/>
              <a:gd name="connsiteY60" fmla="*/ 2635 h 10000"/>
              <a:gd name="connsiteX61" fmla="*/ 1921 w 9570"/>
              <a:gd name="connsiteY61" fmla="*/ 3054 h 10000"/>
              <a:gd name="connsiteX62" fmla="*/ 1709 w 9570"/>
              <a:gd name="connsiteY62" fmla="*/ 3613 h 10000"/>
              <a:gd name="connsiteX63" fmla="*/ 1497 w 9570"/>
              <a:gd name="connsiteY63" fmla="*/ 4171 h 10000"/>
              <a:gd name="connsiteX64" fmla="*/ 1281 w 9570"/>
              <a:gd name="connsiteY64" fmla="*/ 4729 h 10000"/>
              <a:gd name="connsiteX65" fmla="*/ 1281 w 9570"/>
              <a:gd name="connsiteY65" fmla="*/ 5271 h 10000"/>
              <a:gd name="connsiteX66" fmla="*/ 1281 w 9570"/>
              <a:gd name="connsiteY66" fmla="*/ 5689 h 10000"/>
              <a:gd name="connsiteX67" fmla="*/ 1070 w 9570"/>
              <a:gd name="connsiteY67" fmla="*/ 6248 h 10000"/>
              <a:gd name="connsiteX68" fmla="*/ 1070 w 9570"/>
              <a:gd name="connsiteY68" fmla="*/ 6667 h 10000"/>
              <a:gd name="connsiteX69" fmla="*/ 1070 w 9570"/>
              <a:gd name="connsiteY69" fmla="*/ 6946 h 10000"/>
              <a:gd name="connsiteX70" fmla="*/ 1070 w 9570"/>
              <a:gd name="connsiteY70" fmla="*/ 7365 h 10000"/>
              <a:gd name="connsiteX71" fmla="*/ 1281 w 9570"/>
              <a:gd name="connsiteY71" fmla="*/ 7644 h 10000"/>
              <a:gd name="connsiteX72" fmla="*/ 1281 w 9570"/>
              <a:gd name="connsiteY72" fmla="*/ 7784 h 10000"/>
              <a:gd name="connsiteX73" fmla="*/ 1497 w 9570"/>
              <a:gd name="connsiteY73" fmla="*/ 8063 h 10000"/>
              <a:gd name="connsiteX74" fmla="*/ 1709 w 9570"/>
              <a:gd name="connsiteY74" fmla="*/ 8202 h 10000"/>
              <a:gd name="connsiteX75" fmla="*/ 1921 w 9570"/>
              <a:gd name="connsiteY75" fmla="*/ 8342 h 10000"/>
              <a:gd name="connsiteX76" fmla="*/ 2750 w 9570"/>
              <a:gd name="connsiteY76" fmla="*/ 8604 h 10000"/>
              <a:gd name="connsiteX77" fmla="*/ 3180 w 9570"/>
              <a:gd name="connsiteY77" fmla="*/ 8743 h 10000"/>
              <a:gd name="connsiteX78" fmla="*/ 3605 w 9570"/>
              <a:gd name="connsiteY78" fmla="*/ 8743 h 10000"/>
              <a:gd name="connsiteX79" fmla="*/ 4039 w 9570"/>
              <a:gd name="connsiteY79" fmla="*/ 8883 h 10000"/>
              <a:gd name="connsiteX80" fmla="*/ 4677 w 9570"/>
              <a:gd name="connsiteY80" fmla="*/ 8883 h 10000"/>
              <a:gd name="connsiteX81" fmla="*/ 5103 w 9570"/>
              <a:gd name="connsiteY81" fmla="*/ 8743 h 10000"/>
              <a:gd name="connsiteX82" fmla="*/ 5747 w 9570"/>
              <a:gd name="connsiteY82" fmla="*/ 8743 h 10000"/>
              <a:gd name="connsiteX83" fmla="*/ 6388 w 9570"/>
              <a:gd name="connsiteY83" fmla="*/ 8604 h 10000"/>
              <a:gd name="connsiteX84" fmla="*/ 6816 w 9570"/>
              <a:gd name="connsiteY84" fmla="*/ 8604 h 10000"/>
              <a:gd name="connsiteX85" fmla="*/ 7242 w 9570"/>
              <a:gd name="connsiteY85" fmla="*/ 8342 h 10000"/>
              <a:gd name="connsiteX86" fmla="*/ 7432 w 9570"/>
              <a:gd name="connsiteY86" fmla="*/ 8202 h 10000"/>
              <a:gd name="connsiteX87" fmla="*/ 7643 w 9570"/>
              <a:gd name="connsiteY87" fmla="*/ 7923 h 10000"/>
              <a:gd name="connsiteX88" fmla="*/ 7857 w 9570"/>
              <a:gd name="connsiteY88" fmla="*/ 7644 h 10000"/>
              <a:gd name="connsiteX89" fmla="*/ 8073 w 9570"/>
              <a:gd name="connsiteY89" fmla="*/ 7086 h 10000"/>
              <a:gd name="connsiteX90" fmla="*/ 8073 w 9570"/>
              <a:gd name="connsiteY90" fmla="*/ 6527 h 10000"/>
              <a:gd name="connsiteX91" fmla="*/ 8287 w 9570"/>
              <a:gd name="connsiteY91" fmla="*/ 6248 h 10000"/>
              <a:gd name="connsiteX92" fmla="*/ 8287 w 9570"/>
              <a:gd name="connsiteY92" fmla="*/ 5969 h 10000"/>
              <a:gd name="connsiteX93" fmla="*/ 8287 w 9570"/>
              <a:gd name="connsiteY93" fmla="*/ 5829 h 10000"/>
              <a:gd name="connsiteX94" fmla="*/ 8501 w 9570"/>
              <a:gd name="connsiteY94" fmla="*/ 5689 h 10000"/>
              <a:gd name="connsiteX95" fmla="*/ 8501 w 9570"/>
              <a:gd name="connsiteY95" fmla="*/ 5550 h 10000"/>
              <a:gd name="connsiteX96" fmla="*/ 8501 w 9570"/>
              <a:gd name="connsiteY96" fmla="*/ 5410 h 10000"/>
              <a:gd name="connsiteX97" fmla="*/ 8501 w 9570"/>
              <a:gd name="connsiteY97" fmla="*/ 5410 h 10000"/>
              <a:gd name="connsiteX98" fmla="*/ 8715 w 9570"/>
              <a:gd name="connsiteY98" fmla="*/ 5410 h 10000"/>
              <a:gd name="connsiteX99" fmla="*/ 8715 w 9570"/>
              <a:gd name="connsiteY99" fmla="*/ 5410 h 10000"/>
              <a:gd name="connsiteX100" fmla="*/ 8715 w 9570"/>
              <a:gd name="connsiteY100" fmla="*/ 5550 h 10000"/>
              <a:gd name="connsiteX101" fmla="*/ 8929 w 9570"/>
              <a:gd name="connsiteY101" fmla="*/ 5689 h 10000"/>
              <a:gd name="connsiteX102" fmla="*/ 8929 w 9570"/>
              <a:gd name="connsiteY102" fmla="*/ 5829 h 10000"/>
              <a:gd name="connsiteX103" fmla="*/ 8929 w 9570"/>
              <a:gd name="connsiteY103" fmla="*/ 6108 h 10000"/>
              <a:gd name="connsiteX104" fmla="*/ 8929 w 9570"/>
              <a:gd name="connsiteY104" fmla="*/ 6387 h 10000"/>
              <a:gd name="connsiteX105" fmla="*/ 8929 w 9570"/>
              <a:gd name="connsiteY105" fmla="*/ 6667 h 10000"/>
              <a:gd name="connsiteX106" fmla="*/ 9139 w 9570"/>
              <a:gd name="connsiteY106" fmla="*/ 7225 h 10000"/>
              <a:gd name="connsiteX107" fmla="*/ 9139 w 9570"/>
              <a:gd name="connsiteY107" fmla="*/ 7644 h 10000"/>
              <a:gd name="connsiteX108" fmla="*/ 9358 w 9570"/>
              <a:gd name="connsiteY108" fmla="*/ 8063 h 10000"/>
              <a:gd name="connsiteX109" fmla="*/ 9570 w 9570"/>
              <a:gd name="connsiteY109" fmla="*/ 8342 h 10000"/>
              <a:gd name="connsiteX110" fmla="*/ 9570 w 9570"/>
              <a:gd name="connsiteY110" fmla="*/ 8604 h 10000"/>
              <a:gd name="connsiteX111" fmla="*/ 9570 w 9570"/>
              <a:gd name="connsiteY111" fmla="*/ 8743 h 10000"/>
              <a:gd name="connsiteX112" fmla="*/ 9570 w 9570"/>
              <a:gd name="connsiteY112" fmla="*/ 8883 h 10000"/>
              <a:gd name="connsiteX113" fmla="*/ 9358 w 9570"/>
              <a:gd name="connsiteY113" fmla="*/ 8883 h 10000"/>
              <a:gd name="connsiteX114" fmla="*/ 9139 w 9570"/>
              <a:gd name="connsiteY114" fmla="*/ 9023 h 10000"/>
              <a:gd name="connsiteX115" fmla="*/ 8929 w 9570"/>
              <a:gd name="connsiteY115" fmla="*/ 9162 h 10000"/>
              <a:gd name="connsiteX116" fmla="*/ 8715 w 9570"/>
              <a:gd name="connsiteY116" fmla="*/ 9302 h 10000"/>
              <a:gd name="connsiteX117" fmla="*/ 8287 w 9570"/>
              <a:gd name="connsiteY117" fmla="*/ 9442 h 10000"/>
              <a:gd name="connsiteX118" fmla="*/ 7432 w 9570"/>
              <a:gd name="connsiteY118" fmla="*/ 9721 h 10000"/>
              <a:gd name="connsiteX119" fmla="*/ 6602 w 9570"/>
              <a:gd name="connsiteY119" fmla="*/ 9860 h 10000"/>
              <a:gd name="connsiteX120" fmla="*/ 5963 w 9570"/>
              <a:gd name="connsiteY120" fmla="*/ 9860 h 10000"/>
              <a:gd name="connsiteX121" fmla="*/ 5103 w 9570"/>
              <a:gd name="connsiteY121" fmla="*/ 10000 h 10000"/>
              <a:gd name="connsiteX122" fmla="*/ 5103 w 9570"/>
              <a:gd name="connsiteY12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220 w 10000"/>
              <a:gd name="connsiteY36" fmla="*/ 698 h 10000"/>
              <a:gd name="connsiteX37" fmla="*/ 671 w 10000"/>
              <a:gd name="connsiteY37" fmla="*/ 558 h 10000"/>
              <a:gd name="connsiteX38" fmla="*/ 1118 w 10000"/>
              <a:gd name="connsiteY38" fmla="*/ 419 h 10000"/>
              <a:gd name="connsiteX39" fmla="*/ 1339 w 10000"/>
              <a:gd name="connsiteY39" fmla="*/ 279 h 10000"/>
              <a:gd name="connsiteX40" fmla="*/ 1564 w 10000"/>
              <a:gd name="connsiteY40" fmla="*/ 140 h 10000"/>
              <a:gd name="connsiteX41" fmla="*/ 1564 w 10000"/>
              <a:gd name="connsiteY41" fmla="*/ 0 h 10000"/>
              <a:gd name="connsiteX42" fmla="*/ 1786 w 10000"/>
              <a:gd name="connsiteY42" fmla="*/ 0 h 10000"/>
              <a:gd name="connsiteX43" fmla="*/ 2007 w 10000"/>
              <a:gd name="connsiteY43" fmla="*/ 0 h 10000"/>
              <a:gd name="connsiteX44" fmla="*/ 2230 w 10000"/>
              <a:gd name="connsiteY44" fmla="*/ 0 h 10000"/>
              <a:gd name="connsiteX45" fmla="*/ 2429 w 10000"/>
              <a:gd name="connsiteY45" fmla="*/ 140 h 10000"/>
              <a:gd name="connsiteX46" fmla="*/ 2654 w 10000"/>
              <a:gd name="connsiteY46" fmla="*/ 140 h 10000"/>
              <a:gd name="connsiteX47" fmla="*/ 2874 w 10000"/>
              <a:gd name="connsiteY47" fmla="*/ 419 h 10000"/>
              <a:gd name="connsiteX48" fmla="*/ 3096 w 10000"/>
              <a:gd name="connsiteY48" fmla="*/ 558 h 10000"/>
              <a:gd name="connsiteX49" fmla="*/ 3323 w 10000"/>
              <a:gd name="connsiteY49" fmla="*/ 698 h 10000"/>
              <a:gd name="connsiteX50" fmla="*/ 3546 w 10000"/>
              <a:gd name="connsiteY50" fmla="*/ 838 h 10000"/>
              <a:gd name="connsiteX51" fmla="*/ 3546 w 10000"/>
              <a:gd name="connsiteY51" fmla="*/ 977 h 10000"/>
              <a:gd name="connsiteX52" fmla="*/ 3546 w 10000"/>
              <a:gd name="connsiteY52" fmla="*/ 1117 h 10000"/>
              <a:gd name="connsiteX53" fmla="*/ 3323 w 10000"/>
              <a:gd name="connsiteY53" fmla="*/ 1117 h 10000"/>
              <a:gd name="connsiteX54" fmla="*/ 3096 w 10000"/>
              <a:gd name="connsiteY54" fmla="*/ 1257 h 10000"/>
              <a:gd name="connsiteX55" fmla="*/ 3096 w 10000"/>
              <a:gd name="connsiteY55" fmla="*/ 1396 h 10000"/>
              <a:gd name="connsiteX56" fmla="*/ 2874 w 10000"/>
              <a:gd name="connsiteY56" fmla="*/ 1536 h 10000"/>
              <a:gd name="connsiteX57" fmla="*/ 2654 w 10000"/>
              <a:gd name="connsiteY57" fmla="*/ 1798 h 10000"/>
              <a:gd name="connsiteX58" fmla="*/ 2429 w 10000"/>
              <a:gd name="connsiteY58" fmla="*/ 2216 h 10000"/>
              <a:gd name="connsiteX59" fmla="*/ 2230 w 10000"/>
              <a:gd name="connsiteY59" fmla="*/ 2635 h 10000"/>
              <a:gd name="connsiteX60" fmla="*/ 2007 w 10000"/>
              <a:gd name="connsiteY60" fmla="*/ 3054 h 10000"/>
              <a:gd name="connsiteX61" fmla="*/ 1786 w 10000"/>
              <a:gd name="connsiteY61" fmla="*/ 3613 h 10000"/>
              <a:gd name="connsiteX62" fmla="*/ 1564 w 10000"/>
              <a:gd name="connsiteY62" fmla="*/ 4171 h 10000"/>
              <a:gd name="connsiteX63" fmla="*/ 1339 w 10000"/>
              <a:gd name="connsiteY63" fmla="*/ 4729 h 10000"/>
              <a:gd name="connsiteX64" fmla="*/ 1339 w 10000"/>
              <a:gd name="connsiteY64" fmla="*/ 5271 h 10000"/>
              <a:gd name="connsiteX65" fmla="*/ 1339 w 10000"/>
              <a:gd name="connsiteY65" fmla="*/ 5689 h 10000"/>
              <a:gd name="connsiteX66" fmla="*/ 1118 w 10000"/>
              <a:gd name="connsiteY66" fmla="*/ 6248 h 10000"/>
              <a:gd name="connsiteX67" fmla="*/ 1118 w 10000"/>
              <a:gd name="connsiteY67" fmla="*/ 6667 h 10000"/>
              <a:gd name="connsiteX68" fmla="*/ 1118 w 10000"/>
              <a:gd name="connsiteY68" fmla="*/ 6946 h 10000"/>
              <a:gd name="connsiteX69" fmla="*/ 1118 w 10000"/>
              <a:gd name="connsiteY69" fmla="*/ 7365 h 10000"/>
              <a:gd name="connsiteX70" fmla="*/ 1339 w 10000"/>
              <a:gd name="connsiteY70" fmla="*/ 7644 h 10000"/>
              <a:gd name="connsiteX71" fmla="*/ 1339 w 10000"/>
              <a:gd name="connsiteY71" fmla="*/ 7784 h 10000"/>
              <a:gd name="connsiteX72" fmla="*/ 1564 w 10000"/>
              <a:gd name="connsiteY72" fmla="*/ 8063 h 10000"/>
              <a:gd name="connsiteX73" fmla="*/ 1786 w 10000"/>
              <a:gd name="connsiteY73" fmla="*/ 8202 h 10000"/>
              <a:gd name="connsiteX74" fmla="*/ 2007 w 10000"/>
              <a:gd name="connsiteY74" fmla="*/ 8342 h 10000"/>
              <a:gd name="connsiteX75" fmla="*/ 2874 w 10000"/>
              <a:gd name="connsiteY75" fmla="*/ 8604 h 10000"/>
              <a:gd name="connsiteX76" fmla="*/ 3323 w 10000"/>
              <a:gd name="connsiteY76" fmla="*/ 8743 h 10000"/>
              <a:gd name="connsiteX77" fmla="*/ 3767 w 10000"/>
              <a:gd name="connsiteY77" fmla="*/ 8743 h 10000"/>
              <a:gd name="connsiteX78" fmla="*/ 4220 w 10000"/>
              <a:gd name="connsiteY78" fmla="*/ 8883 h 10000"/>
              <a:gd name="connsiteX79" fmla="*/ 4887 w 10000"/>
              <a:gd name="connsiteY79" fmla="*/ 8883 h 10000"/>
              <a:gd name="connsiteX80" fmla="*/ 5332 w 10000"/>
              <a:gd name="connsiteY80" fmla="*/ 8743 h 10000"/>
              <a:gd name="connsiteX81" fmla="*/ 6005 w 10000"/>
              <a:gd name="connsiteY81" fmla="*/ 8743 h 10000"/>
              <a:gd name="connsiteX82" fmla="*/ 6675 w 10000"/>
              <a:gd name="connsiteY82" fmla="*/ 8604 h 10000"/>
              <a:gd name="connsiteX83" fmla="*/ 7122 w 10000"/>
              <a:gd name="connsiteY83" fmla="*/ 8604 h 10000"/>
              <a:gd name="connsiteX84" fmla="*/ 7567 w 10000"/>
              <a:gd name="connsiteY84" fmla="*/ 8342 h 10000"/>
              <a:gd name="connsiteX85" fmla="*/ 7766 w 10000"/>
              <a:gd name="connsiteY85" fmla="*/ 8202 h 10000"/>
              <a:gd name="connsiteX86" fmla="*/ 7986 w 10000"/>
              <a:gd name="connsiteY86" fmla="*/ 7923 h 10000"/>
              <a:gd name="connsiteX87" fmla="*/ 8210 w 10000"/>
              <a:gd name="connsiteY87" fmla="*/ 7644 h 10000"/>
              <a:gd name="connsiteX88" fmla="*/ 8436 w 10000"/>
              <a:gd name="connsiteY88" fmla="*/ 7086 h 10000"/>
              <a:gd name="connsiteX89" fmla="*/ 8436 w 10000"/>
              <a:gd name="connsiteY89" fmla="*/ 6527 h 10000"/>
              <a:gd name="connsiteX90" fmla="*/ 8659 w 10000"/>
              <a:gd name="connsiteY90" fmla="*/ 6248 h 10000"/>
              <a:gd name="connsiteX91" fmla="*/ 8659 w 10000"/>
              <a:gd name="connsiteY91" fmla="*/ 5969 h 10000"/>
              <a:gd name="connsiteX92" fmla="*/ 8659 w 10000"/>
              <a:gd name="connsiteY92" fmla="*/ 5829 h 10000"/>
              <a:gd name="connsiteX93" fmla="*/ 8883 w 10000"/>
              <a:gd name="connsiteY93" fmla="*/ 5689 h 10000"/>
              <a:gd name="connsiteX94" fmla="*/ 8883 w 10000"/>
              <a:gd name="connsiteY94" fmla="*/ 5550 h 10000"/>
              <a:gd name="connsiteX95" fmla="*/ 8883 w 10000"/>
              <a:gd name="connsiteY95" fmla="*/ 5410 h 10000"/>
              <a:gd name="connsiteX96" fmla="*/ 8883 w 10000"/>
              <a:gd name="connsiteY96" fmla="*/ 5410 h 10000"/>
              <a:gd name="connsiteX97" fmla="*/ 9107 w 10000"/>
              <a:gd name="connsiteY97" fmla="*/ 5410 h 10000"/>
              <a:gd name="connsiteX98" fmla="*/ 9107 w 10000"/>
              <a:gd name="connsiteY98" fmla="*/ 5410 h 10000"/>
              <a:gd name="connsiteX99" fmla="*/ 9107 w 10000"/>
              <a:gd name="connsiteY99" fmla="*/ 5550 h 10000"/>
              <a:gd name="connsiteX100" fmla="*/ 9330 w 10000"/>
              <a:gd name="connsiteY100" fmla="*/ 5689 h 10000"/>
              <a:gd name="connsiteX101" fmla="*/ 9330 w 10000"/>
              <a:gd name="connsiteY101" fmla="*/ 5829 h 10000"/>
              <a:gd name="connsiteX102" fmla="*/ 9330 w 10000"/>
              <a:gd name="connsiteY102" fmla="*/ 6108 h 10000"/>
              <a:gd name="connsiteX103" fmla="*/ 9330 w 10000"/>
              <a:gd name="connsiteY103" fmla="*/ 6387 h 10000"/>
              <a:gd name="connsiteX104" fmla="*/ 9330 w 10000"/>
              <a:gd name="connsiteY104" fmla="*/ 6667 h 10000"/>
              <a:gd name="connsiteX105" fmla="*/ 9550 w 10000"/>
              <a:gd name="connsiteY105" fmla="*/ 7225 h 10000"/>
              <a:gd name="connsiteX106" fmla="*/ 9550 w 10000"/>
              <a:gd name="connsiteY106" fmla="*/ 7644 h 10000"/>
              <a:gd name="connsiteX107" fmla="*/ 9778 w 10000"/>
              <a:gd name="connsiteY107" fmla="*/ 8063 h 10000"/>
              <a:gd name="connsiteX108" fmla="*/ 10000 w 10000"/>
              <a:gd name="connsiteY108" fmla="*/ 8342 h 10000"/>
              <a:gd name="connsiteX109" fmla="*/ 10000 w 10000"/>
              <a:gd name="connsiteY109" fmla="*/ 8604 h 10000"/>
              <a:gd name="connsiteX110" fmla="*/ 10000 w 10000"/>
              <a:gd name="connsiteY110" fmla="*/ 8743 h 10000"/>
              <a:gd name="connsiteX111" fmla="*/ 10000 w 10000"/>
              <a:gd name="connsiteY111" fmla="*/ 8883 h 10000"/>
              <a:gd name="connsiteX112" fmla="*/ 9778 w 10000"/>
              <a:gd name="connsiteY112" fmla="*/ 8883 h 10000"/>
              <a:gd name="connsiteX113" fmla="*/ 9550 w 10000"/>
              <a:gd name="connsiteY113" fmla="*/ 9023 h 10000"/>
              <a:gd name="connsiteX114" fmla="*/ 9330 w 10000"/>
              <a:gd name="connsiteY114" fmla="*/ 9162 h 10000"/>
              <a:gd name="connsiteX115" fmla="*/ 9107 w 10000"/>
              <a:gd name="connsiteY115" fmla="*/ 9302 h 10000"/>
              <a:gd name="connsiteX116" fmla="*/ 8659 w 10000"/>
              <a:gd name="connsiteY116" fmla="*/ 9442 h 10000"/>
              <a:gd name="connsiteX117" fmla="*/ 7766 w 10000"/>
              <a:gd name="connsiteY117" fmla="*/ 9721 h 10000"/>
              <a:gd name="connsiteX118" fmla="*/ 6899 w 10000"/>
              <a:gd name="connsiteY118" fmla="*/ 9860 h 10000"/>
              <a:gd name="connsiteX119" fmla="*/ 6231 w 10000"/>
              <a:gd name="connsiteY119" fmla="*/ 9860 h 10000"/>
              <a:gd name="connsiteX120" fmla="*/ 5332 w 10000"/>
              <a:gd name="connsiteY120" fmla="*/ 10000 h 10000"/>
              <a:gd name="connsiteX121" fmla="*/ 5332 w 10000"/>
              <a:gd name="connsiteY12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445 w 10000"/>
              <a:gd name="connsiteY35" fmla="*/ 1396 h 10000"/>
              <a:gd name="connsiteX36" fmla="*/ 671 w 10000"/>
              <a:gd name="connsiteY36" fmla="*/ 558 h 10000"/>
              <a:gd name="connsiteX37" fmla="*/ 1118 w 10000"/>
              <a:gd name="connsiteY37" fmla="*/ 419 h 10000"/>
              <a:gd name="connsiteX38" fmla="*/ 1339 w 10000"/>
              <a:gd name="connsiteY38" fmla="*/ 279 h 10000"/>
              <a:gd name="connsiteX39" fmla="*/ 1564 w 10000"/>
              <a:gd name="connsiteY39" fmla="*/ 140 h 10000"/>
              <a:gd name="connsiteX40" fmla="*/ 1564 w 10000"/>
              <a:gd name="connsiteY40" fmla="*/ 0 h 10000"/>
              <a:gd name="connsiteX41" fmla="*/ 1786 w 10000"/>
              <a:gd name="connsiteY41" fmla="*/ 0 h 10000"/>
              <a:gd name="connsiteX42" fmla="*/ 2007 w 10000"/>
              <a:gd name="connsiteY42" fmla="*/ 0 h 10000"/>
              <a:gd name="connsiteX43" fmla="*/ 2230 w 10000"/>
              <a:gd name="connsiteY43" fmla="*/ 0 h 10000"/>
              <a:gd name="connsiteX44" fmla="*/ 2429 w 10000"/>
              <a:gd name="connsiteY44" fmla="*/ 140 h 10000"/>
              <a:gd name="connsiteX45" fmla="*/ 2654 w 10000"/>
              <a:gd name="connsiteY45" fmla="*/ 140 h 10000"/>
              <a:gd name="connsiteX46" fmla="*/ 2874 w 10000"/>
              <a:gd name="connsiteY46" fmla="*/ 419 h 10000"/>
              <a:gd name="connsiteX47" fmla="*/ 3096 w 10000"/>
              <a:gd name="connsiteY47" fmla="*/ 558 h 10000"/>
              <a:gd name="connsiteX48" fmla="*/ 3323 w 10000"/>
              <a:gd name="connsiteY48" fmla="*/ 698 h 10000"/>
              <a:gd name="connsiteX49" fmla="*/ 3546 w 10000"/>
              <a:gd name="connsiteY49" fmla="*/ 838 h 10000"/>
              <a:gd name="connsiteX50" fmla="*/ 3546 w 10000"/>
              <a:gd name="connsiteY50" fmla="*/ 977 h 10000"/>
              <a:gd name="connsiteX51" fmla="*/ 3546 w 10000"/>
              <a:gd name="connsiteY51" fmla="*/ 1117 h 10000"/>
              <a:gd name="connsiteX52" fmla="*/ 3323 w 10000"/>
              <a:gd name="connsiteY52" fmla="*/ 1117 h 10000"/>
              <a:gd name="connsiteX53" fmla="*/ 3096 w 10000"/>
              <a:gd name="connsiteY53" fmla="*/ 1257 h 10000"/>
              <a:gd name="connsiteX54" fmla="*/ 3096 w 10000"/>
              <a:gd name="connsiteY54" fmla="*/ 1396 h 10000"/>
              <a:gd name="connsiteX55" fmla="*/ 2874 w 10000"/>
              <a:gd name="connsiteY55" fmla="*/ 1536 h 10000"/>
              <a:gd name="connsiteX56" fmla="*/ 2654 w 10000"/>
              <a:gd name="connsiteY56" fmla="*/ 1798 h 10000"/>
              <a:gd name="connsiteX57" fmla="*/ 2429 w 10000"/>
              <a:gd name="connsiteY57" fmla="*/ 2216 h 10000"/>
              <a:gd name="connsiteX58" fmla="*/ 2230 w 10000"/>
              <a:gd name="connsiteY58" fmla="*/ 2635 h 10000"/>
              <a:gd name="connsiteX59" fmla="*/ 2007 w 10000"/>
              <a:gd name="connsiteY59" fmla="*/ 3054 h 10000"/>
              <a:gd name="connsiteX60" fmla="*/ 1786 w 10000"/>
              <a:gd name="connsiteY60" fmla="*/ 3613 h 10000"/>
              <a:gd name="connsiteX61" fmla="*/ 1564 w 10000"/>
              <a:gd name="connsiteY61" fmla="*/ 4171 h 10000"/>
              <a:gd name="connsiteX62" fmla="*/ 1339 w 10000"/>
              <a:gd name="connsiteY62" fmla="*/ 4729 h 10000"/>
              <a:gd name="connsiteX63" fmla="*/ 1339 w 10000"/>
              <a:gd name="connsiteY63" fmla="*/ 5271 h 10000"/>
              <a:gd name="connsiteX64" fmla="*/ 1339 w 10000"/>
              <a:gd name="connsiteY64" fmla="*/ 5689 h 10000"/>
              <a:gd name="connsiteX65" fmla="*/ 1118 w 10000"/>
              <a:gd name="connsiteY65" fmla="*/ 6248 h 10000"/>
              <a:gd name="connsiteX66" fmla="*/ 1118 w 10000"/>
              <a:gd name="connsiteY66" fmla="*/ 6667 h 10000"/>
              <a:gd name="connsiteX67" fmla="*/ 1118 w 10000"/>
              <a:gd name="connsiteY67" fmla="*/ 6946 h 10000"/>
              <a:gd name="connsiteX68" fmla="*/ 1118 w 10000"/>
              <a:gd name="connsiteY68" fmla="*/ 7365 h 10000"/>
              <a:gd name="connsiteX69" fmla="*/ 1339 w 10000"/>
              <a:gd name="connsiteY69" fmla="*/ 7644 h 10000"/>
              <a:gd name="connsiteX70" fmla="*/ 1339 w 10000"/>
              <a:gd name="connsiteY70" fmla="*/ 7784 h 10000"/>
              <a:gd name="connsiteX71" fmla="*/ 1564 w 10000"/>
              <a:gd name="connsiteY71" fmla="*/ 8063 h 10000"/>
              <a:gd name="connsiteX72" fmla="*/ 1786 w 10000"/>
              <a:gd name="connsiteY72" fmla="*/ 8202 h 10000"/>
              <a:gd name="connsiteX73" fmla="*/ 2007 w 10000"/>
              <a:gd name="connsiteY73" fmla="*/ 8342 h 10000"/>
              <a:gd name="connsiteX74" fmla="*/ 2874 w 10000"/>
              <a:gd name="connsiteY74" fmla="*/ 8604 h 10000"/>
              <a:gd name="connsiteX75" fmla="*/ 3323 w 10000"/>
              <a:gd name="connsiteY75" fmla="*/ 8743 h 10000"/>
              <a:gd name="connsiteX76" fmla="*/ 3767 w 10000"/>
              <a:gd name="connsiteY76" fmla="*/ 8743 h 10000"/>
              <a:gd name="connsiteX77" fmla="*/ 4220 w 10000"/>
              <a:gd name="connsiteY77" fmla="*/ 8883 h 10000"/>
              <a:gd name="connsiteX78" fmla="*/ 4887 w 10000"/>
              <a:gd name="connsiteY78" fmla="*/ 8883 h 10000"/>
              <a:gd name="connsiteX79" fmla="*/ 5332 w 10000"/>
              <a:gd name="connsiteY79" fmla="*/ 8743 h 10000"/>
              <a:gd name="connsiteX80" fmla="*/ 6005 w 10000"/>
              <a:gd name="connsiteY80" fmla="*/ 8743 h 10000"/>
              <a:gd name="connsiteX81" fmla="*/ 6675 w 10000"/>
              <a:gd name="connsiteY81" fmla="*/ 8604 h 10000"/>
              <a:gd name="connsiteX82" fmla="*/ 7122 w 10000"/>
              <a:gd name="connsiteY82" fmla="*/ 8604 h 10000"/>
              <a:gd name="connsiteX83" fmla="*/ 7567 w 10000"/>
              <a:gd name="connsiteY83" fmla="*/ 8342 h 10000"/>
              <a:gd name="connsiteX84" fmla="*/ 7766 w 10000"/>
              <a:gd name="connsiteY84" fmla="*/ 8202 h 10000"/>
              <a:gd name="connsiteX85" fmla="*/ 7986 w 10000"/>
              <a:gd name="connsiteY85" fmla="*/ 7923 h 10000"/>
              <a:gd name="connsiteX86" fmla="*/ 8210 w 10000"/>
              <a:gd name="connsiteY86" fmla="*/ 7644 h 10000"/>
              <a:gd name="connsiteX87" fmla="*/ 8436 w 10000"/>
              <a:gd name="connsiteY87" fmla="*/ 7086 h 10000"/>
              <a:gd name="connsiteX88" fmla="*/ 8436 w 10000"/>
              <a:gd name="connsiteY88" fmla="*/ 6527 h 10000"/>
              <a:gd name="connsiteX89" fmla="*/ 8659 w 10000"/>
              <a:gd name="connsiteY89" fmla="*/ 6248 h 10000"/>
              <a:gd name="connsiteX90" fmla="*/ 8659 w 10000"/>
              <a:gd name="connsiteY90" fmla="*/ 5969 h 10000"/>
              <a:gd name="connsiteX91" fmla="*/ 8659 w 10000"/>
              <a:gd name="connsiteY91" fmla="*/ 5829 h 10000"/>
              <a:gd name="connsiteX92" fmla="*/ 8883 w 10000"/>
              <a:gd name="connsiteY92" fmla="*/ 5689 h 10000"/>
              <a:gd name="connsiteX93" fmla="*/ 8883 w 10000"/>
              <a:gd name="connsiteY93" fmla="*/ 5550 h 10000"/>
              <a:gd name="connsiteX94" fmla="*/ 8883 w 10000"/>
              <a:gd name="connsiteY94" fmla="*/ 5410 h 10000"/>
              <a:gd name="connsiteX95" fmla="*/ 8883 w 10000"/>
              <a:gd name="connsiteY95" fmla="*/ 5410 h 10000"/>
              <a:gd name="connsiteX96" fmla="*/ 9107 w 10000"/>
              <a:gd name="connsiteY96" fmla="*/ 5410 h 10000"/>
              <a:gd name="connsiteX97" fmla="*/ 9107 w 10000"/>
              <a:gd name="connsiteY97" fmla="*/ 5410 h 10000"/>
              <a:gd name="connsiteX98" fmla="*/ 9107 w 10000"/>
              <a:gd name="connsiteY98" fmla="*/ 5550 h 10000"/>
              <a:gd name="connsiteX99" fmla="*/ 9330 w 10000"/>
              <a:gd name="connsiteY99" fmla="*/ 5689 h 10000"/>
              <a:gd name="connsiteX100" fmla="*/ 9330 w 10000"/>
              <a:gd name="connsiteY100" fmla="*/ 5829 h 10000"/>
              <a:gd name="connsiteX101" fmla="*/ 9330 w 10000"/>
              <a:gd name="connsiteY101" fmla="*/ 6108 h 10000"/>
              <a:gd name="connsiteX102" fmla="*/ 9330 w 10000"/>
              <a:gd name="connsiteY102" fmla="*/ 6387 h 10000"/>
              <a:gd name="connsiteX103" fmla="*/ 9330 w 10000"/>
              <a:gd name="connsiteY103" fmla="*/ 6667 h 10000"/>
              <a:gd name="connsiteX104" fmla="*/ 9550 w 10000"/>
              <a:gd name="connsiteY104" fmla="*/ 7225 h 10000"/>
              <a:gd name="connsiteX105" fmla="*/ 9550 w 10000"/>
              <a:gd name="connsiteY105" fmla="*/ 7644 h 10000"/>
              <a:gd name="connsiteX106" fmla="*/ 9778 w 10000"/>
              <a:gd name="connsiteY106" fmla="*/ 8063 h 10000"/>
              <a:gd name="connsiteX107" fmla="*/ 10000 w 10000"/>
              <a:gd name="connsiteY107" fmla="*/ 8342 h 10000"/>
              <a:gd name="connsiteX108" fmla="*/ 10000 w 10000"/>
              <a:gd name="connsiteY108" fmla="*/ 8604 h 10000"/>
              <a:gd name="connsiteX109" fmla="*/ 10000 w 10000"/>
              <a:gd name="connsiteY109" fmla="*/ 8743 h 10000"/>
              <a:gd name="connsiteX110" fmla="*/ 10000 w 10000"/>
              <a:gd name="connsiteY110" fmla="*/ 8883 h 10000"/>
              <a:gd name="connsiteX111" fmla="*/ 9778 w 10000"/>
              <a:gd name="connsiteY111" fmla="*/ 8883 h 10000"/>
              <a:gd name="connsiteX112" fmla="*/ 9550 w 10000"/>
              <a:gd name="connsiteY112" fmla="*/ 9023 h 10000"/>
              <a:gd name="connsiteX113" fmla="*/ 9330 w 10000"/>
              <a:gd name="connsiteY113" fmla="*/ 9162 h 10000"/>
              <a:gd name="connsiteX114" fmla="*/ 9107 w 10000"/>
              <a:gd name="connsiteY114" fmla="*/ 9302 h 10000"/>
              <a:gd name="connsiteX115" fmla="*/ 8659 w 10000"/>
              <a:gd name="connsiteY115" fmla="*/ 9442 h 10000"/>
              <a:gd name="connsiteX116" fmla="*/ 7766 w 10000"/>
              <a:gd name="connsiteY116" fmla="*/ 9721 h 10000"/>
              <a:gd name="connsiteX117" fmla="*/ 6899 w 10000"/>
              <a:gd name="connsiteY117" fmla="*/ 9860 h 10000"/>
              <a:gd name="connsiteX118" fmla="*/ 6231 w 10000"/>
              <a:gd name="connsiteY118" fmla="*/ 9860 h 10000"/>
              <a:gd name="connsiteX119" fmla="*/ 5332 w 10000"/>
              <a:gd name="connsiteY119" fmla="*/ 10000 h 10000"/>
              <a:gd name="connsiteX120" fmla="*/ 5332 w 10000"/>
              <a:gd name="connsiteY12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1257 h 10000"/>
              <a:gd name="connsiteX35" fmla="*/ 671 w 10000"/>
              <a:gd name="connsiteY35" fmla="*/ 558 h 10000"/>
              <a:gd name="connsiteX36" fmla="*/ 1118 w 10000"/>
              <a:gd name="connsiteY36" fmla="*/ 419 h 10000"/>
              <a:gd name="connsiteX37" fmla="*/ 1339 w 10000"/>
              <a:gd name="connsiteY37" fmla="*/ 279 h 10000"/>
              <a:gd name="connsiteX38" fmla="*/ 1564 w 10000"/>
              <a:gd name="connsiteY38" fmla="*/ 140 h 10000"/>
              <a:gd name="connsiteX39" fmla="*/ 1564 w 10000"/>
              <a:gd name="connsiteY39" fmla="*/ 0 h 10000"/>
              <a:gd name="connsiteX40" fmla="*/ 1786 w 10000"/>
              <a:gd name="connsiteY40" fmla="*/ 0 h 10000"/>
              <a:gd name="connsiteX41" fmla="*/ 2007 w 10000"/>
              <a:gd name="connsiteY41" fmla="*/ 0 h 10000"/>
              <a:gd name="connsiteX42" fmla="*/ 2230 w 10000"/>
              <a:gd name="connsiteY42" fmla="*/ 0 h 10000"/>
              <a:gd name="connsiteX43" fmla="*/ 2429 w 10000"/>
              <a:gd name="connsiteY43" fmla="*/ 140 h 10000"/>
              <a:gd name="connsiteX44" fmla="*/ 2654 w 10000"/>
              <a:gd name="connsiteY44" fmla="*/ 140 h 10000"/>
              <a:gd name="connsiteX45" fmla="*/ 2874 w 10000"/>
              <a:gd name="connsiteY45" fmla="*/ 419 h 10000"/>
              <a:gd name="connsiteX46" fmla="*/ 3096 w 10000"/>
              <a:gd name="connsiteY46" fmla="*/ 558 h 10000"/>
              <a:gd name="connsiteX47" fmla="*/ 3323 w 10000"/>
              <a:gd name="connsiteY47" fmla="*/ 698 h 10000"/>
              <a:gd name="connsiteX48" fmla="*/ 3546 w 10000"/>
              <a:gd name="connsiteY48" fmla="*/ 838 h 10000"/>
              <a:gd name="connsiteX49" fmla="*/ 3546 w 10000"/>
              <a:gd name="connsiteY49" fmla="*/ 977 h 10000"/>
              <a:gd name="connsiteX50" fmla="*/ 3546 w 10000"/>
              <a:gd name="connsiteY50" fmla="*/ 1117 h 10000"/>
              <a:gd name="connsiteX51" fmla="*/ 3323 w 10000"/>
              <a:gd name="connsiteY51" fmla="*/ 1117 h 10000"/>
              <a:gd name="connsiteX52" fmla="*/ 3096 w 10000"/>
              <a:gd name="connsiteY52" fmla="*/ 1257 h 10000"/>
              <a:gd name="connsiteX53" fmla="*/ 3096 w 10000"/>
              <a:gd name="connsiteY53" fmla="*/ 1396 h 10000"/>
              <a:gd name="connsiteX54" fmla="*/ 2874 w 10000"/>
              <a:gd name="connsiteY54" fmla="*/ 1536 h 10000"/>
              <a:gd name="connsiteX55" fmla="*/ 2654 w 10000"/>
              <a:gd name="connsiteY55" fmla="*/ 1798 h 10000"/>
              <a:gd name="connsiteX56" fmla="*/ 2429 w 10000"/>
              <a:gd name="connsiteY56" fmla="*/ 2216 h 10000"/>
              <a:gd name="connsiteX57" fmla="*/ 2230 w 10000"/>
              <a:gd name="connsiteY57" fmla="*/ 2635 h 10000"/>
              <a:gd name="connsiteX58" fmla="*/ 2007 w 10000"/>
              <a:gd name="connsiteY58" fmla="*/ 3054 h 10000"/>
              <a:gd name="connsiteX59" fmla="*/ 1786 w 10000"/>
              <a:gd name="connsiteY59" fmla="*/ 3613 h 10000"/>
              <a:gd name="connsiteX60" fmla="*/ 1564 w 10000"/>
              <a:gd name="connsiteY60" fmla="*/ 4171 h 10000"/>
              <a:gd name="connsiteX61" fmla="*/ 1339 w 10000"/>
              <a:gd name="connsiteY61" fmla="*/ 4729 h 10000"/>
              <a:gd name="connsiteX62" fmla="*/ 1339 w 10000"/>
              <a:gd name="connsiteY62" fmla="*/ 5271 h 10000"/>
              <a:gd name="connsiteX63" fmla="*/ 1339 w 10000"/>
              <a:gd name="connsiteY63" fmla="*/ 5689 h 10000"/>
              <a:gd name="connsiteX64" fmla="*/ 1118 w 10000"/>
              <a:gd name="connsiteY64" fmla="*/ 6248 h 10000"/>
              <a:gd name="connsiteX65" fmla="*/ 1118 w 10000"/>
              <a:gd name="connsiteY65" fmla="*/ 6667 h 10000"/>
              <a:gd name="connsiteX66" fmla="*/ 1118 w 10000"/>
              <a:gd name="connsiteY66" fmla="*/ 6946 h 10000"/>
              <a:gd name="connsiteX67" fmla="*/ 1118 w 10000"/>
              <a:gd name="connsiteY67" fmla="*/ 7365 h 10000"/>
              <a:gd name="connsiteX68" fmla="*/ 1339 w 10000"/>
              <a:gd name="connsiteY68" fmla="*/ 7644 h 10000"/>
              <a:gd name="connsiteX69" fmla="*/ 1339 w 10000"/>
              <a:gd name="connsiteY69" fmla="*/ 7784 h 10000"/>
              <a:gd name="connsiteX70" fmla="*/ 1564 w 10000"/>
              <a:gd name="connsiteY70" fmla="*/ 8063 h 10000"/>
              <a:gd name="connsiteX71" fmla="*/ 1786 w 10000"/>
              <a:gd name="connsiteY71" fmla="*/ 8202 h 10000"/>
              <a:gd name="connsiteX72" fmla="*/ 2007 w 10000"/>
              <a:gd name="connsiteY72" fmla="*/ 8342 h 10000"/>
              <a:gd name="connsiteX73" fmla="*/ 2874 w 10000"/>
              <a:gd name="connsiteY73" fmla="*/ 8604 h 10000"/>
              <a:gd name="connsiteX74" fmla="*/ 3323 w 10000"/>
              <a:gd name="connsiteY74" fmla="*/ 8743 h 10000"/>
              <a:gd name="connsiteX75" fmla="*/ 3767 w 10000"/>
              <a:gd name="connsiteY75" fmla="*/ 8743 h 10000"/>
              <a:gd name="connsiteX76" fmla="*/ 4220 w 10000"/>
              <a:gd name="connsiteY76" fmla="*/ 8883 h 10000"/>
              <a:gd name="connsiteX77" fmla="*/ 4887 w 10000"/>
              <a:gd name="connsiteY77" fmla="*/ 8883 h 10000"/>
              <a:gd name="connsiteX78" fmla="*/ 5332 w 10000"/>
              <a:gd name="connsiteY78" fmla="*/ 8743 h 10000"/>
              <a:gd name="connsiteX79" fmla="*/ 6005 w 10000"/>
              <a:gd name="connsiteY79" fmla="*/ 8743 h 10000"/>
              <a:gd name="connsiteX80" fmla="*/ 6675 w 10000"/>
              <a:gd name="connsiteY80" fmla="*/ 8604 h 10000"/>
              <a:gd name="connsiteX81" fmla="*/ 7122 w 10000"/>
              <a:gd name="connsiteY81" fmla="*/ 8604 h 10000"/>
              <a:gd name="connsiteX82" fmla="*/ 7567 w 10000"/>
              <a:gd name="connsiteY82" fmla="*/ 8342 h 10000"/>
              <a:gd name="connsiteX83" fmla="*/ 7766 w 10000"/>
              <a:gd name="connsiteY83" fmla="*/ 8202 h 10000"/>
              <a:gd name="connsiteX84" fmla="*/ 7986 w 10000"/>
              <a:gd name="connsiteY84" fmla="*/ 7923 h 10000"/>
              <a:gd name="connsiteX85" fmla="*/ 8210 w 10000"/>
              <a:gd name="connsiteY85" fmla="*/ 7644 h 10000"/>
              <a:gd name="connsiteX86" fmla="*/ 8436 w 10000"/>
              <a:gd name="connsiteY86" fmla="*/ 7086 h 10000"/>
              <a:gd name="connsiteX87" fmla="*/ 8436 w 10000"/>
              <a:gd name="connsiteY87" fmla="*/ 6527 h 10000"/>
              <a:gd name="connsiteX88" fmla="*/ 8659 w 10000"/>
              <a:gd name="connsiteY88" fmla="*/ 6248 h 10000"/>
              <a:gd name="connsiteX89" fmla="*/ 8659 w 10000"/>
              <a:gd name="connsiteY89" fmla="*/ 5969 h 10000"/>
              <a:gd name="connsiteX90" fmla="*/ 8659 w 10000"/>
              <a:gd name="connsiteY90" fmla="*/ 5829 h 10000"/>
              <a:gd name="connsiteX91" fmla="*/ 8883 w 10000"/>
              <a:gd name="connsiteY91" fmla="*/ 5689 h 10000"/>
              <a:gd name="connsiteX92" fmla="*/ 8883 w 10000"/>
              <a:gd name="connsiteY92" fmla="*/ 5550 h 10000"/>
              <a:gd name="connsiteX93" fmla="*/ 8883 w 10000"/>
              <a:gd name="connsiteY93" fmla="*/ 5410 h 10000"/>
              <a:gd name="connsiteX94" fmla="*/ 8883 w 10000"/>
              <a:gd name="connsiteY94" fmla="*/ 5410 h 10000"/>
              <a:gd name="connsiteX95" fmla="*/ 9107 w 10000"/>
              <a:gd name="connsiteY95" fmla="*/ 5410 h 10000"/>
              <a:gd name="connsiteX96" fmla="*/ 9107 w 10000"/>
              <a:gd name="connsiteY96" fmla="*/ 5410 h 10000"/>
              <a:gd name="connsiteX97" fmla="*/ 9107 w 10000"/>
              <a:gd name="connsiteY97" fmla="*/ 5550 h 10000"/>
              <a:gd name="connsiteX98" fmla="*/ 9330 w 10000"/>
              <a:gd name="connsiteY98" fmla="*/ 5689 h 10000"/>
              <a:gd name="connsiteX99" fmla="*/ 9330 w 10000"/>
              <a:gd name="connsiteY99" fmla="*/ 5829 h 10000"/>
              <a:gd name="connsiteX100" fmla="*/ 9330 w 10000"/>
              <a:gd name="connsiteY100" fmla="*/ 6108 h 10000"/>
              <a:gd name="connsiteX101" fmla="*/ 9330 w 10000"/>
              <a:gd name="connsiteY101" fmla="*/ 6387 h 10000"/>
              <a:gd name="connsiteX102" fmla="*/ 9330 w 10000"/>
              <a:gd name="connsiteY102" fmla="*/ 6667 h 10000"/>
              <a:gd name="connsiteX103" fmla="*/ 9550 w 10000"/>
              <a:gd name="connsiteY103" fmla="*/ 7225 h 10000"/>
              <a:gd name="connsiteX104" fmla="*/ 9550 w 10000"/>
              <a:gd name="connsiteY104" fmla="*/ 7644 h 10000"/>
              <a:gd name="connsiteX105" fmla="*/ 9778 w 10000"/>
              <a:gd name="connsiteY105" fmla="*/ 8063 h 10000"/>
              <a:gd name="connsiteX106" fmla="*/ 10000 w 10000"/>
              <a:gd name="connsiteY106" fmla="*/ 8342 h 10000"/>
              <a:gd name="connsiteX107" fmla="*/ 10000 w 10000"/>
              <a:gd name="connsiteY107" fmla="*/ 8604 h 10000"/>
              <a:gd name="connsiteX108" fmla="*/ 10000 w 10000"/>
              <a:gd name="connsiteY108" fmla="*/ 8743 h 10000"/>
              <a:gd name="connsiteX109" fmla="*/ 10000 w 10000"/>
              <a:gd name="connsiteY109" fmla="*/ 8883 h 10000"/>
              <a:gd name="connsiteX110" fmla="*/ 9778 w 10000"/>
              <a:gd name="connsiteY110" fmla="*/ 8883 h 10000"/>
              <a:gd name="connsiteX111" fmla="*/ 9550 w 10000"/>
              <a:gd name="connsiteY111" fmla="*/ 9023 h 10000"/>
              <a:gd name="connsiteX112" fmla="*/ 9330 w 10000"/>
              <a:gd name="connsiteY112" fmla="*/ 9162 h 10000"/>
              <a:gd name="connsiteX113" fmla="*/ 9107 w 10000"/>
              <a:gd name="connsiteY113" fmla="*/ 9302 h 10000"/>
              <a:gd name="connsiteX114" fmla="*/ 8659 w 10000"/>
              <a:gd name="connsiteY114" fmla="*/ 9442 h 10000"/>
              <a:gd name="connsiteX115" fmla="*/ 7766 w 10000"/>
              <a:gd name="connsiteY115" fmla="*/ 9721 h 10000"/>
              <a:gd name="connsiteX116" fmla="*/ 6899 w 10000"/>
              <a:gd name="connsiteY116" fmla="*/ 9860 h 10000"/>
              <a:gd name="connsiteX117" fmla="*/ 6231 w 10000"/>
              <a:gd name="connsiteY117" fmla="*/ 9860 h 10000"/>
              <a:gd name="connsiteX118" fmla="*/ 5332 w 10000"/>
              <a:gd name="connsiteY118" fmla="*/ 10000 h 10000"/>
              <a:gd name="connsiteX119" fmla="*/ 5332 w 10000"/>
              <a:gd name="connsiteY11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671 w 10000"/>
              <a:gd name="connsiteY34" fmla="*/ 558 h 10000"/>
              <a:gd name="connsiteX35" fmla="*/ 1118 w 10000"/>
              <a:gd name="connsiteY35" fmla="*/ 419 h 10000"/>
              <a:gd name="connsiteX36" fmla="*/ 1339 w 10000"/>
              <a:gd name="connsiteY36" fmla="*/ 279 h 10000"/>
              <a:gd name="connsiteX37" fmla="*/ 1564 w 10000"/>
              <a:gd name="connsiteY37" fmla="*/ 140 h 10000"/>
              <a:gd name="connsiteX38" fmla="*/ 1564 w 10000"/>
              <a:gd name="connsiteY38" fmla="*/ 0 h 10000"/>
              <a:gd name="connsiteX39" fmla="*/ 1786 w 10000"/>
              <a:gd name="connsiteY39" fmla="*/ 0 h 10000"/>
              <a:gd name="connsiteX40" fmla="*/ 2007 w 10000"/>
              <a:gd name="connsiteY40" fmla="*/ 0 h 10000"/>
              <a:gd name="connsiteX41" fmla="*/ 2230 w 10000"/>
              <a:gd name="connsiteY41" fmla="*/ 0 h 10000"/>
              <a:gd name="connsiteX42" fmla="*/ 2429 w 10000"/>
              <a:gd name="connsiteY42" fmla="*/ 140 h 10000"/>
              <a:gd name="connsiteX43" fmla="*/ 2654 w 10000"/>
              <a:gd name="connsiteY43" fmla="*/ 140 h 10000"/>
              <a:gd name="connsiteX44" fmla="*/ 2874 w 10000"/>
              <a:gd name="connsiteY44" fmla="*/ 419 h 10000"/>
              <a:gd name="connsiteX45" fmla="*/ 3096 w 10000"/>
              <a:gd name="connsiteY45" fmla="*/ 558 h 10000"/>
              <a:gd name="connsiteX46" fmla="*/ 3323 w 10000"/>
              <a:gd name="connsiteY46" fmla="*/ 698 h 10000"/>
              <a:gd name="connsiteX47" fmla="*/ 3546 w 10000"/>
              <a:gd name="connsiteY47" fmla="*/ 838 h 10000"/>
              <a:gd name="connsiteX48" fmla="*/ 3546 w 10000"/>
              <a:gd name="connsiteY48" fmla="*/ 977 h 10000"/>
              <a:gd name="connsiteX49" fmla="*/ 3546 w 10000"/>
              <a:gd name="connsiteY49" fmla="*/ 1117 h 10000"/>
              <a:gd name="connsiteX50" fmla="*/ 3323 w 10000"/>
              <a:gd name="connsiteY50" fmla="*/ 1117 h 10000"/>
              <a:gd name="connsiteX51" fmla="*/ 3096 w 10000"/>
              <a:gd name="connsiteY51" fmla="*/ 1257 h 10000"/>
              <a:gd name="connsiteX52" fmla="*/ 3096 w 10000"/>
              <a:gd name="connsiteY52" fmla="*/ 1396 h 10000"/>
              <a:gd name="connsiteX53" fmla="*/ 2874 w 10000"/>
              <a:gd name="connsiteY53" fmla="*/ 1536 h 10000"/>
              <a:gd name="connsiteX54" fmla="*/ 2654 w 10000"/>
              <a:gd name="connsiteY54" fmla="*/ 1798 h 10000"/>
              <a:gd name="connsiteX55" fmla="*/ 2429 w 10000"/>
              <a:gd name="connsiteY55" fmla="*/ 2216 h 10000"/>
              <a:gd name="connsiteX56" fmla="*/ 2230 w 10000"/>
              <a:gd name="connsiteY56" fmla="*/ 2635 h 10000"/>
              <a:gd name="connsiteX57" fmla="*/ 2007 w 10000"/>
              <a:gd name="connsiteY57" fmla="*/ 3054 h 10000"/>
              <a:gd name="connsiteX58" fmla="*/ 1786 w 10000"/>
              <a:gd name="connsiteY58" fmla="*/ 3613 h 10000"/>
              <a:gd name="connsiteX59" fmla="*/ 1564 w 10000"/>
              <a:gd name="connsiteY59" fmla="*/ 4171 h 10000"/>
              <a:gd name="connsiteX60" fmla="*/ 1339 w 10000"/>
              <a:gd name="connsiteY60" fmla="*/ 4729 h 10000"/>
              <a:gd name="connsiteX61" fmla="*/ 1339 w 10000"/>
              <a:gd name="connsiteY61" fmla="*/ 5271 h 10000"/>
              <a:gd name="connsiteX62" fmla="*/ 1339 w 10000"/>
              <a:gd name="connsiteY62" fmla="*/ 5689 h 10000"/>
              <a:gd name="connsiteX63" fmla="*/ 1118 w 10000"/>
              <a:gd name="connsiteY63" fmla="*/ 6248 h 10000"/>
              <a:gd name="connsiteX64" fmla="*/ 1118 w 10000"/>
              <a:gd name="connsiteY64" fmla="*/ 6667 h 10000"/>
              <a:gd name="connsiteX65" fmla="*/ 1118 w 10000"/>
              <a:gd name="connsiteY65" fmla="*/ 6946 h 10000"/>
              <a:gd name="connsiteX66" fmla="*/ 1118 w 10000"/>
              <a:gd name="connsiteY66" fmla="*/ 7365 h 10000"/>
              <a:gd name="connsiteX67" fmla="*/ 1339 w 10000"/>
              <a:gd name="connsiteY67" fmla="*/ 7644 h 10000"/>
              <a:gd name="connsiteX68" fmla="*/ 1339 w 10000"/>
              <a:gd name="connsiteY68" fmla="*/ 7784 h 10000"/>
              <a:gd name="connsiteX69" fmla="*/ 1564 w 10000"/>
              <a:gd name="connsiteY69" fmla="*/ 8063 h 10000"/>
              <a:gd name="connsiteX70" fmla="*/ 1786 w 10000"/>
              <a:gd name="connsiteY70" fmla="*/ 8202 h 10000"/>
              <a:gd name="connsiteX71" fmla="*/ 2007 w 10000"/>
              <a:gd name="connsiteY71" fmla="*/ 8342 h 10000"/>
              <a:gd name="connsiteX72" fmla="*/ 2874 w 10000"/>
              <a:gd name="connsiteY72" fmla="*/ 8604 h 10000"/>
              <a:gd name="connsiteX73" fmla="*/ 3323 w 10000"/>
              <a:gd name="connsiteY73" fmla="*/ 8743 h 10000"/>
              <a:gd name="connsiteX74" fmla="*/ 3767 w 10000"/>
              <a:gd name="connsiteY74" fmla="*/ 8743 h 10000"/>
              <a:gd name="connsiteX75" fmla="*/ 4220 w 10000"/>
              <a:gd name="connsiteY75" fmla="*/ 8883 h 10000"/>
              <a:gd name="connsiteX76" fmla="*/ 4887 w 10000"/>
              <a:gd name="connsiteY76" fmla="*/ 8883 h 10000"/>
              <a:gd name="connsiteX77" fmla="*/ 5332 w 10000"/>
              <a:gd name="connsiteY77" fmla="*/ 8743 h 10000"/>
              <a:gd name="connsiteX78" fmla="*/ 6005 w 10000"/>
              <a:gd name="connsiteY78" fmla="*/ 8743 h 10000"/>
              <a:gd name="connsiteX79" fmla="*/ 6675 w 10000"/>
              <a:gd name="connsiteY79" fmla="*/ 8604 h 10000"/>
              <a:gd name="connsiteX80" fmla="*/ 7122 w 10000"/>
              <a:gd name="connsiteY80" fmla="*/ 8604 h 10000"/>
              <a:gd name="connsiteX81" fmla="*/ 7567 w 10000"/>
              <a:gd name="connsiteY81" fmla="*/ 8342 h 10000"/>
              <a:gd name="connsiteX82" fmla="*/ 7766 w 10000"/>
              <a:gd name="connsiteY82" fmla="*/ 8202 h 10000"/>
              <a:gd name="connsiteX83" fmla="*/ 7986 w 10000"/>
              <a:gd name="connsiteY83" fmla="*/ 7923 h 10000"/>
              <a:gd name="connsiteX84" fmla="*/ 8210 w 10000"/>
              <a:gd name="connsiteY84" fmla="*/ 7644 h 10000"/>
              <a:gd name="connsiteX85" fmla="*/ 8436 w 10000"/>
              <a:gd name="connsiteY85" fmla="*/ 7086 h 10000"/>
              <a:gd name="connsiteX86" fmla="*/ 8436 w 10000"/>
              <a:gd name="connsiteY86" fmla="*/ 6527 h 10000"/>
              <a:gd name="connsiteX87" fmla="*/ 8659 w 10000"/>
              <a:gd name="connsiteY87" fmla="*/ 6248 h 10000"/>
              <a:gd name="connsiteX88" fmla="*/ 8659 w 10000"/>
              <a:gd name="connsiteY88" fmla="*/ 5969 h 10000"/>
              <a:gd name="connsiteX89" fmla="*/ 8659 w 10000"/>
              <a:gd name="connsiteY89" fmla="*/ 5829 h 10000"/>
              <a:gd name="connsiteX90" fmla="*/ 8883 w 10000"/>
              <a:gd name="connsiteY90" fmla="*/ 5689 h 10000"/>
              <a:gd name="connsiteX91" fmla="*/ 8883 w 10000"/>
              <a:gd name="connsiteY91" fmla="*/ 5550 h 10000"/>
              <a:gd name="connsiteX92" fmla="*/ 8883 w 10000"/>
              <a:gd name="connsiteY92" fmla="*/ 5410 h 10000"/>
              <a:gd name="connsiteX93" fmla="*/ 8883 w 10000"/>
              <a:gd name="connsiteY93" fmla="*/ 5410 h 10000"/>
              <a:gd name="connsiteX94" fmla="*/ 9107 w 10000"/>
              <a:gd name="connsiteY94" fmla="*/ 5410 h 10000"/>
              <a:gd name="connsiteX95" fmla="*/ 9107 w 10000"/>
              <a:gd name="connsiteY95" fmla="*/ 5410 h 10000"/>
              <a:gd name="connsiteX96" fmla="*/ 9107 w 10000"/>
              <a:gd name="connsiteY96" fmla="*/ 5550 h 10000"/>
              <a:gd name="connsiteX97" fmla="*/ 9330 w 10000"/>
              <a:gd name="connsiteY97" fmla="*/ 5689 h 10000"/>
              <a:gd name="connsiteX98" fmla="*/ 9330 w 10000"/>
              <a:gd name="connsiteY98" fmla="*/ 5829 h 10000"/>
              <a:gd name="connsiteX99" fmla="*/ 9330 w 10000"/>
              <a:gd name="connsiteY99" fmla="*/ 6108 h 10000"/>
              <a:gd name="connsiteX100" fmla="*/ 9330 w 10000"/>
              <a:gd name="connsiteY100" fmla="*/ 6387 h 10000"/>
              <a:gd name="connsiteX101" fmla="*/ 9330 w 10000"/>
              <a:gd name="connsiteY101" fmla="*/ 6667 h 10000"/>
              <a:gd name="connsiteX102" fmla="*/ 9550 w 10000"/>
              <a:gd name="connsiteY102" fmla="*/ 7225 h 10000"/>
              <a:gd name="connsiteX103" fmla="*/ 9550 w 10000"/>
              <a:gd name="connsiteY103" fmla="*/ 7644 h 10000"/>
              <a:gd name="connsiteX104" fmla="*/ 9778 w 10000"/>
              <a:gd name="connsiteY104" fmla="*/ 8063 h 10000"/>
              <a:gd name="connsiteX105" fmla="*/ 10000 w 10000"/>
              <a:gd name="connsiteY105" fmla="*/ 8342 h 10000"/>
              <a:gd name="connsiteX106" fmla="*/ 10000 w 10000"/>
              <a:gd name="connsiteY106" fmla="*/ 8604 h 10000"/>
              <a:gd name="connsiteX107" fmla="*/ 10000 w 10000"/>
              <a:gd name="connsiteY107" fmla="*/ 8743 h 10000"/>
              <a:gd name="connsiteX108" fmla="*/ 10000 w 10000"/>
              <a:gd name="connsiteY108" fmla="*/ 8883 h 10000"/>
              <a:gd name="connsiteX109" fmla="*/ 9778 w 10000"/>
              <a:gd name="connsiteY109" fmla="*/ 8883 h 10000"/>
              <a:gd name="connsiteX110" fmla="*/ 9550 w 10000"/>
              <a:gd name="connsiteY110" fmla="*/ 9023 h 10000"/>
              <a:gd name="connsiteX111" fmla="*/ 9330 w 10000"/>
              <a:gd name="connsiteY111" fmla="*/ 9162 h 10000"/>
              <a:gd name="connsiteX112" fmla="*/ 9107 w 10000"/>
              <a:gd name="connsiteY112" fmla="*/ 9302 h 10000"/>
              <a:gd name="connsiteX113" fmla="*/ 8659 w 10000"/>
              <a:gd name="connsiteY113" fmla="*/ 9442 h 10000"/>
              <a:gd name="connsiteX114" fmla="*/ 7766 w 10000"/>
              <a:gd name="connsiteY114" fmla="*/ 9721 h 10000"/>
              <a:gd name="connsiteX115" fmla="*/ 6899 w 10000"/>
              <a:gd name="connsiteY115" fmla="*/ 9860 h 10000"/>
              <a:gd name="connsiteX116" fmla="*/ 6231 w 10000"/>
              <a:gd name="connsiteY116" fmla="*/ 9860 h 10000"/>
              <a:gd name="connsiteX117" fmla="*/ 5332 w 10000"/>
              <a:gd name="connsiteY117" fmla="*/ 10000 h 10000"/>
              <a:gd name="connsiteX118" fmla="*/ 5332 w 10000"/>
              <a:gd name="connsiteY11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339 w 10000"/>
              <a:gd name="connsiteY35" fmla="*/ 279 h 10000"/>
              <a:gd name="connsiteX36" fmla="*/ 1564 w 10000"/>
              <a:gd name="connsiteY36" fmla="*/ 140 h 10000"/>
              <a:gd name="connsiteX37" fmla="*/ 1564 w 10000"/>
              <a:gd name="connsiteY37" fmla="*/ 0 h 10000"/>
              <a:gd name="connsiteX38" fmla="*/ 1786 w 10000"/>
              <a:gd name="connsiteY38" fmla="*/ 0 h 10000"/>
              <a:gd name="connsiteX39" fmla="*/ 2007 w 10000"/>
              <a:gd name="connsiteY39" fmla="*/ 0 h 10000"/>
              <a:gd name="connsiteX40" fmla="*/ 2230 w 10000"/>
              <a:gd name="connsiteY40" fmla="*/ 0 h 10000"/>
              <a:gd name="connsiteX41" fmla="*/ 2429 w 10000"/>
              <a:gd name="connsiteY41" fmla="*/ 140 h 10000"/>
              <a:gd name="connsiteX42" fmla="*/ 2654 w 10000"/>
              <a:gd name="connsiteY42" fmla="*/ 140 h 10000"/>
              <a:gd name="connsiteX43" fmla="*/ 2874 w 10000"/>
              <a:gd name="connsiteY43" fmla="*/ 419 h 10000"/>
              <a:gd name="connsiteX44" fmla="*/ 3096 w 10000"/>
              <a:gd name="connsiteY44" fmla="*/ 558 h 10000"/>
              <a:gd name="connsiteX45" fmla="*/ 3323 w 10000"/>
              <a:gd name="connsiteY45" fmla="*/ 698 h 10000"/>
              <a:gd name="connsiteX46" fmla="*/ 3546 w 10000"/>
              <a:gd name="connsiteY46" fmla="*/ 838 h 10000"/>
              <a:gd name="connsiteX47" fmla="*/ 3546 w 10000"/>
              <a:gd name="connsiteY47" fmla="*/ 977 h 10000"/>
              <a:gd name="connsiteX48" fmla="*/ 3546 w 10000"/>
              <a:gd name="connsiteY48" fmla="*/ 1117 h 10000"/>
              <a:gd name="connsiteX49" fmla="*/ 3323 w 10000"/>
              <a:gd name="connsiteY49" fmla="*/ 1117 h 10000"/>
              <a:gd name="connsiteX50" fmla="*/ 3096 w 10000"/>
              <a:gd name="connsiteY50" fmla="*/ 1257 h 10000"/>
              <a:gd name="connsiteX51" fmla="*/ 3096 w 10000"/>
              <a:gd name="connsiteY51" fmla="*/ 1396 h 10000"/>
              <a:gd name="connsiteX52" fmla="*/ 2874 w 10000"/>
              <a:gd name="connsiteY52" fmla="*/ 1536 h 10000"/>
              <a:gd name="connsiteX53" fmla="*/ 2654 w 10000"/>
              <a:gd name="connsiteY53" fmla="*/ 1798 h 10000"/>
              <a:gd name="connsiteX54" fmla="*/ 2429 w 10000"/>
              <a:gd name="connsiteY54" fmla="*/ 2216 h 10000"/>
              <a:gd name="connsiteX55" fmla="*/ 2230 w 10000"/>
              <a:gd name="connsiteY55" fmla="*/ 2635 h 10000"/>
              <a:gd name="connsiteX56" fmla="*/ 2007 w 10000"/>
              <a:gd name="connsiteY56" fmla="*/ 3054 h 10000"/>
              <a:gd name="connsiteX57" fmla="*/ 1786 w 10000"/>
              <a:gd name="connsiteY57" fmla="*/ 3613 h 10000"/>
              <a:gd name="connsiteX58" fmla="*/ 1564 w 10000"/>
              <a:gd name="connsiteY58" fmla="*/ 4171 h 10000"/>
              <a:gd name="connsiteX59" fmla="*/ 1339 w 10000"/>
              <a:gd name="connsiteY59" fmla="*/ 4729 h 10000"/>
              <a:gd name="connsiteX60" fmla="*/ 1339 w 10000"/>
              <a:gd name="connsiteY60" fmla="*/ 5271 h 10000"/>
              <a:gd name="connsiteX61" fmla="*/ 1339 w 10000"/>
              <a:gd name="connsiteY61" fmla="*/ 5689 h 10000"/>
              <a:gd name="connsiteX62" fmla="*/ 1118 w 10000"/>
              <a:gd name="connsiteY62" fmla="*/ 6248 h 10000"/>
              <a:gd name="connsiteX63" fmla="*/ 1118 w 10000"/>
              <a:gd name="connsiteY63" fmla="*/ 6667 h 10000"/>
              <a:gd name="connsiteX64" fmla="*/ 1118 w 10000"/>
              <a:gd name="connsiteY64" fmla="*/ 6946 h 10000"/>
              <a:gd name="connsiteX65" fmla="*/ 1118 w 10000"/>
              <a:gd name="connsiteY65" fmla="*/ 7365 h 10000"/>
              <a:gd name="connsiteX66" fmla="*/ 1339 w 10000"/>
              <a:gd name="connsiteY66" fmla="*/ 7644 h 10000"/>
              <a:gd name="connsiteX67" fmla="*/ 1339 w 10000"/>
              <a:gd name="connsiteY67" fmla="*/ 7784 h 10000"/>
              <a:gd name="connsiteX68" fmla="*/ 1564 w 10000"/>
              <a:gd name="connsiteY68" fmla="*/ 8063 h 10000"/>
              <a:gd name="connsiteX69" fmla="*/ 1786 w 10000"/>
              <a:gd name="connsiteY69" fmla="*/ 8202 h 10000"/>
              <a:gd name="connsiteX70" fmla="*/ 2007 w 10000"/>
              <a:gd name="connsiteY70" fmla="*/ 8342 h 10000"/>
              <a:gd name="connsiteX71" fmla="*/ 2874 w 10000"/>
              <a:gd name="connsiteY71" fmla="*/ 8604 h 10000"/>
              <a:gd name="connsiteX72" fmla="*/ 3323 w 10000"/>
              <a:gd name="connsiteY72" fmla="*/ 8743 h 10000"/>
              <a:gd name="connsiteX73" fmla="*/ 3767 w 10000"/>
              <a:gd name="connsiteY73" fmla="*/ 8743 h 10000"/>
              <a:gd name="connsiteX74" fmla="*/ 4220 w 10000"/>
              <a:gd name="connsiteY74" fmla="*/ 8883 h 10000"/>
              <a:gd name="connsiteX75" fmla="*/ 4887 w 10000"/>
              <a:gd name="connsiteY75" fmla="*/ 8883 h 10000"/>
              <a:gd name="connsiteX76" fmla="*/ 5332 w 10000"/>
              <a:gd name="connsiteY76" fmla="*/ 8743 h 10000"/>
              <a:gd name="connsiteX77" fmla="*/ 6005 w 10000"/>
              <a:gd name="connsiteY77" fmla="*/ 8743 h 10000"/>
              <a:gd name="connsiteX78" fmla="*/ 6675 w 10000"/>
              <a:gd name="connsiteY78" fmla="*/ 8604 h 10000"/>
              <a:gd name="connsiteX79" fmla="*/ 7122 w 10000"/>
              <a:gd name="connsiteY79" fmla="*/ 8604 h 10000"/>
              <a:gd name="connsiteX80" fmla="*/ 7567 w 10000"/>
              <a:gd name="connsiteY80" fmla="*/ 8342 h 10000"/>
              <a:gd name="connsiteX81" fmla="*/ 7766 w 10000"/>
              <a:gd name="connsiteY81" fmla="*/ 8202 h 10000"/>
              <a:gd name="connsiteX82" fmla="*/ 7986 w 10000"/>
              <a:gd name="connsiteY82" fmla="*/ 7923 h 10000"/>
              <a:gd name="connsiteX83" fmla="*/ 8210 w 10000"/>
              <a:gd name="connsiteY83" fmla="*/ 7644 h 10000"/>
              <a:gd name="connsiteX84" fmla="*/ 8436 w 10000"/>
              <a:gd name="connsiteY84" fmla="*/ 7086 h 10000"/>
              <a:gd name="connsiteX85" fmla="*/ 8436 w 10000"/>
              <a:gd name="connsiteY85" fmla="*/ 6527 h 10000"/>
              <a:gd name="connsiteX86" fmla="*/ 8659 w 10000"/>
              <a:gd name="connsiteY86" fmla="*/ 6248 h 10000"/>
              <a:gd name="connsiteX87" fmla="*/ 8659 w 10000"/>
              <a:gd name="connsiteY87" fmla="*/ 5969 h 10000"/>
              <a:gd name="connsiteX88" fmla="*/ 8659 w 10000"/>
              <a:gd name="connsiteY88" fmla="*/ 5829 h 10000"/>
              <a:gd name="connsiteX89" fmla="*/ 8883 w 10000"/>
              <a:gd name="connsiteY89" fmla="*/ 5689 h 10000"/>
              <a:gd name="connsiteX90" fmla="*/ 8883 w 10000"/>
              <a:gd name="connsiteY90" fmla="*/ 5550 h 10000"/>
              <a:gd name="connsiteX91" fmla="*/ 8883 w 10000"/>
              <a:gd name="connsiteY91" fmla="*/ 5410 h 10000"/>
              <a:gd name="connsiteX92" fmla="*/ 8883 w 10000"/>
              <a:gd name="connsiteY92" fmla="*/ 5410 h 10000"/>
              <a:gd name="connsiteX93" fmla="*/ 9107 w 10000"/>
              <a:gd name="connsiteY93" fmla="*/ 5410 h 10000"/>
              <a:gd name="connsiteX94" fmla="*/ 9107 w 10000"/>
              <a:gd name="connsiteY94" fmla="*/ 5410 h 10000"/>
              <a:gd name="connsiteX95" fmla="*/ 9107 w 10000"/>
              <a:gd name="connsiteY95" fmla="*/ 5550 h 10000"/>
              <a:gd name="connsiteX96" fmla="*/ 9330 w 10000"/>
              <a:gd name="connsiteY96" fmla="*/ 5689 h 10000"/>
              <a:gd name="connsiteX97" fmla="*/ 9330 w 10000"/>
              <a:gd name="connsiteY97" fmla="*/ 5829 h 10000"/>
              <a:gd name="connsiteX98" fmla="*/ 9330 w 10000"/>
              <a:gd name="connsiteY98" fmla="*/ 6108 h 10000"/>
              <a:gd name="connsiteX99" fmla="*/ 9330 w 10000"/>
              <a:gd name="connsiteY99" fmla="*/ 6387 h 10000"/>
              <a:gd name="connsiteX100" fmla="*/ 9330 w 10000"/>
              <a:gd name="connsiteY100" fmla="*/ 6667 h 10000"/>
              <a:gd name="connsiteX101" fmla="*/ 9550 w 10000"/>
              <a:gd name="connsiteY101" fmla="*/ 7225 h 10000"/>
              <a:gd name="connsiteX102" fmla="*/ 9550 w 10000"/>
              <a:gd name="connsiteY102" fmla="*/ 7644 h 10000"/>
              <a:gd name="connsiteX103" fmla="*/ 9778 w 10000"/>
              <a:gd name="connsiteY103" fmla="*/ 8063 h 10000"/>
              <a:gd name="connsiteX104" fmla="*/ 10000 w 10000"/>
              <a:gd name="connsiteY104" fmla="*/ 8342 h 10000"/>
              <a:gd name="connsiteX105" fmla="*/ 10000 w 10000"/>
              <a:gd name="connsiteY105" fmla="*/ 8604 h 10000"/>
              <a:gd name="connsiteX106" fmla="*/ 10000 w 10000"/>
              <a:gd name="connsiteY106" fmla="*/ 8743 h 10000"/>
              <a:gd name="connsiteX107" fmla="*/ 10000 w 10000"/>
              <a:gd name="connsiteY107" fmla="*/ 8883 h 10000"/>
              <a:gd name="connsiteX108" fmla="*/ 9778 w 10000"/>
              <a:gd name="connsiteY108" fmla="*/ 8883 h 10000"/>
              <a:gd name="connsiteX109" fmla="*/ 9550 w 10000"/>
              <a:gd name="connsiteY109" fmla="*/ 9023 h 10000"/>
              <a:gd name="connsiteX110" fmla="*/ 9330 w 10000"/>
              <a:gd name="connsiteY110" fmla="*/ 9162 h 10000"/>
              <a:gd name="connsiteX111" fmla="*/ 9107 w 10000"/>
              <a:gd name="connsiteY111" fmla="*/ 9302 h 10000"/>
              <a:gd name="connsiteX112" fmla="*/ 8659 w 10000"/>
              <a:gd name="connsiteY112" fmla="*/ 9442 h 10000"/>
              <a:gd name="connsiteX113" fmla="*/ 7766 w 10000"/>
              <a:gd name="connsiteY113" fmla="*/ 9721 h 10000"/>
              <a:gd name="connsiteX114" fmla="*/ 6899 w 10000"/>
              <a:gd name="connsiteY114" fmla="*/ 9860 h 10000"/>
              <a:gd name="connsiteX115" fmla="*/ 6231 w 10000"/>
              <a:gd name="connsiteY115" fmla="*/ 9860 h 10000"/>
              <a:gd name="connsiteX116" fmla="*/ 5332 w 10000"/>
              <a:gd name="connsiteY116" fmla="*/ 10000 h 10000"/>
              <a:gd name="connsiteX117" fmla="*/ 5332 w 10000"/>
              <a:gd name="connsiteY11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118 w 10000"/>
              <a:gd name="connsiteY34" fmla="*/ 419 h 10000"/>
              <a:gd name="connsiteX35" fmla="*/ 1564 w 10000"/>
              <a:gd name="connsiteY35" fmla="*/ 140 h 10000"/>
              <a:gd name="connsiteX36" fmla="*/ 1564 w 10000"/>
              <a:gd name="connsiteY36" fmla="*/ 0 h 10000"/>
              <a:gd name="connsiteX37" fmla="*/ 1786 w 10000"/>
              <a:gd name="connsiteY37" fmla="*/ 0 h 10000"/>
              <a:gd name="connsiteX38" fmla="*/ 2007 w 10000"/>
              <a:gd name="connsiteY38" fmla="*/ 0 h 10000"/>
              <a:gd name="connsiteX39" fmla="*/ 2230 w 10000"/>
              <a:gd name="connsiteY39" fmla="*/ 0 h 10000"/>
              <a:gd name="connsiteX40" fmla="*/ 2429 w 10000"/>
              <a:gd name="connsiteY40" fmla="*/ 140 h 10000"/>
              <a:gd name="connsiteX41" fmla="*/ 2654 w 10000"/>
              <a:gd name="connsiteY41" fmla="*/ 140 h 10000"/>
              <a:gd name="connsiteX42" fmla="*/ 2874 w 10000"/>
              <a:gd name="connsiteY42" fmla="*/ 419 h 10000"/>
              <a:gd name="connsiteX43" fmla="*/ 3096 w 10000"/>
              <a:gd name="connsiteY43" fmla="*/ 558 h 10000"/>
              <a:gd name="connsiteX44" fmla="*/ 3323 w 10000"/>
              <a:gd name="connsiteY44" fmla="*/ 698 h 10000"/>
              <a:gd name="connsiteX45" fmla="*/ 3546 w 10000"/>
              <a:gd name="connsiteY45" fmla="*/ 838 h 10000"/>
              <a:gd name="connsiteX46" fmla="*/ 3546 w 10000"/>
              <a:gd name="connsiteY46" fmla="*/ 977 h 10000"/>
              <a:gd name="connsiteX47" fmla="*/ 3546 w 10000"/>
              <a:gd name="connsiteY47" fmla="*/ 1117 h 10000"/>
              <a:gd name="connsiteX48" fmla="*/ 3323 w 10000"/>
              <a:gd name="connsiteY48" fmla="*/ 1117 h 10000"/>
              <a:gd name="connsiteX49" fmla="*/ 3096 w 10000"/>
              <a:gd name="connsiteY49" fmla="*/ 1257 h 10000"/>
              <a:gd name="connsiteX50" fmla="*/ 3096 w 10000"/>
              <a:gd name="connsiteY50" fmla="*/ 1396 h 10000"/>
              <a:gd name="connsiteX51" fmla="*/ 2874 w 10000"/>
              <a:gd name="connsiteY51" fmla="*/ 1536 h 10000"/>
              <a:gd name="connsiteX52" fmla="*/ 2654 w 10000"/>
              <a:gd name="connsiteY52" fmla="*/ 1798 h 10000"/>
              <a:gd name="connsiteX53" fmla="*/ 2429 w 10000"/>
              <a:gd name="connsiteY53" fmla="*/ 2216 h 10000"/>
              <a:gd name="connsiteX54" fmla="*/ 2230 w 10000"/>
              <a:gd name="connsiteY54" fmla="*/ 2635 h 10000"/>
              <a:gd name="connsiteX55" fmla="*/ 2007 w 10000"/>
              <a:gd name="connsiteY55" fmla="*/ 3054 h 10000"/>
              <a:gd name="connsiteX56" fmla="*/ 1786 w 10000"/>
              <a:gd name="connsiteY56" fmla="*/ 3613 h 10000"/>
              <a:gd name="connsiteX57" fmla="*/ 1564 w 10000"/>
              <a:gd name="connsiteY57" fmla="*/ 4171 h 10000"/>
              <a:gd name="connsiteX58" fmla="*/ 1339 w 10000"/>
              <a:gd name="connsiteY58" fmla="*/ 4729 h 10000"/>
              <a:gd name="connsiteX59" fmla="*/ 1339 w 10000"/>
              <a:gd name="connsiteY59" fmla="*/ 5271 h 10000"/>
              <a:gd name="connsiteX60" fmla="*/ 1339 w 10000"/>
              <a:gd name="connsiteY60" fmla="*/ 5689 h 10000"/>
              <a:gd name="connsiteX61" fmla="*/ 1118 w 10000"/>
              <a:gd name="connsiteY61" fmla="*/ 6248 h 10000"/>
              <a:gd name="connsiteX62" fmla="*/ 1118 w 10000"/>
              <a:gd name="connsiteY62" fmla="*/ 6667 h 10000"/>
              <a:gd name="connsiteX63" fmla="*/ 1118 w 10000"/>
              <a:gd name="connsiteY63" fmla="*/ 6946 h 10000"/>
              <a:gd name="connsiteX64" fmla="*/ 1118 w 10000"/>
              <a:gd name="connsiteY64" fmla="*/ 7365 h 10000"/>
              <a:gd name="connsiteX65" fmla="*/ 1339 w 10000"/>
              <a:gd name="connsiteY65" fmla="*/ 7644 h 10000"/>
              <a:gd name="connsiteX66" fmla="*/ 1339 w 10000"/>
              <a:gd name="connsiteY66" fmla="*/ 7784 h 10000"/>
              <a:gd name="connsiteX67" fmla="*/ 1564 w 10000"/>
              <a:gd name="connsiteY67" fmla="*/ 8063 h 10000"/>
              <a:gd name="connsiteX68" fmla="*/ 1786 w 10000"/>
              <a:gd name="connsiteY68" fmla="*/ 8202 h 10000"/>
              <a:gd name="connsiteX69" fmla="*/ 2007 w 10000"/>
              <a:gd name="connsiteY69" fmla="*/ 8342 h 10000"/>
              <a:gd name="connsiteX70" fmla="*/ 2874 w 10000"/>
              <a:gd name="connsiteY70" fmla="*/ 8604 h 10000"/>
              <a:gd name="connsiteX71" fmla="*/ 3323 w 10000"/>
              <a:gd name="connsiteY71" fmla="*/ 8743 h 10000"/>
              <a:gd name="connsiteX72" fmla="*/ 3767 w 10000"/>
              <a:gd name="connsiteY72" fmla="*/ 8743 h 10000"/>
              <a:gd name="connsiteX73" fmla="*/ 4220 w 10000"/>
              <a:gd name="connsiteY73" fmla="*/ 8883 h 10000"/>
              <a:gd name="connsiteX74" fmla="*/ 4887 w 10000"/>
              <a:gd name="connsiteY74" fmla="*/ 8883 h 10000"/>
              <a:gd name="connsiteX75" fmla="*/ 5332 w 10000"/>
              <a:gd name="connsiteY75" fmla="*/ 8743 h 10000"/>
              <a:gd name="connsiteX76" fmla="*/ 6005 w 10000"/>
              <a:gd name="connsiteY76" fmla="*/ 8743 h 10000"/>
              <a:gd name="connsiteX77" fmla="*/ 6675 w 10000"/>
              <a:gd name="connsiteY77" fmla="*/ 8604 h 10000"/>
              <a:gd name="connsiteX78" fmla="*/ 7122 w 10000"/>
              <a:gd name="connsiteY78" fmla="*/ 8604 h 10000"/>
              <a:gd name="connsiteX79" fmla="*/ 7567 w 10000"/>
              <a:gd name="connsiteY79" fmla="*/ 8342 h 10000"/>
              <a:gd name="connsiteX80" fmla="*/ 7766 w 10000"/>
              <a:gd name="connsiteY80" fmla="*/ 8202 h 10000"/>
              <a:gd name="connsiteX81" fmla="*/ 7986 w 10000"/>
              <a:gd name="connsiteY81" fmla="*/ 7923 h 10000"/>
              <a:gd name="connsiteX82" fmla="*/ 8210 w 10000"/>
              <a:gd name="connsiteY82" fmla="*/ 7644 h 10000"/>
              <a:gd name="connsiteX83" fmla="*/ 8436 w 10000"/>
              <a:gd name="connsiteY83" fmla="*/ 7086 h 10000"/>
              <a:gd name="connsiteX84" fmla="*/ 8436 w 10000"/>
              <a:gd name="connsiteY84" fmla="*/ 6527 h 10000"/>
              <a:gd name="connsiteX85" fmla="*/ 8659 w 10000"/>
              <a:gd name="connsiteY85" fmla="*/ 6248 h 10000"/>
              <a:gd name="connsiteX86" fmla="*/ 8659 w 10000"/>
              <a:gd name="connsiteY86" fmla="*/ 5969 h 10000"/>
              <a:gd name="connsiteX87" fmla="*/ 8659 w 10000"/>
              <a:gd name="connsiteY87" fmla="*/ 5829 h 10000"/>
              <a:gd name="connsiteX88" fmla="*/ 8883 w 10000"/>
              <a:gd name="connsiteY88" fmla="*/ 5689 h 10000"/>
              <a:gd name="connsiteX89" fmla="*/ 8883 w 10000"/>
              <a:gd name="connsiteY89" fmla="*/ 5550 h 10000"/>
              <a:gd name="connsiteX90" fmla="*/ 8883 w 10000"/>
              <a:gd name="connsiteY90" fmla="*/ 5410 h 10000"/>
              <a:gd name="connsiteX91" fmla="*/ 8883 w 10000"/>
              <a:gd name="connsiteY91" fmla="*/ 5410 h 10000"/>
              <a:gd name="connsiteX92" fmla="*/ 9107 w 10000"/>
              <a:gd name="connsiteY92" fmla="*/ 5410 h 10000"/>
              <a:gd name="connsiteX93" fmla="*/ 9107 w 10000"/>
              <a:gd name="connsiteY93" fmla="*/ 5410 h 10000"/>
              <a:gd name="connsiteX94" fmla="*/ 9107 w 10000"/>
              <a:gd name="connsiteY94" fmla="*/ 5550 h 10000"/>
              <a:gd name="connsiteX95" fmla="*/ 9330 w 10000"/>
              <a:gd name="connsiteY95" fmla="*/ 5689 h 10000"/>
              <a:gd name="connsiteX96" fmla="*/ 9330 w 10000"/>
              <a:gd name="connsiteY96" fmla="*/ 5829 h 10000"/>
              <a:gd name="connsiteX97" fmla="*/ 9330 w 10000"/>
              <a:gd name="connsiteY97" fmla="*/ 6108 h 10000"/>
              <a:gd name="connsiteX98" fmla="*/ 9330 w 10000"/>
              <a:gd name="connsiteY98" fmla="*/ 6387 h 10000"/>
              <a:gd name="connsiteX99" fmla="*/ 9330 w 10000"/>
              <a:gd name="connsiteY99" fmla="*/ 6667 h 10000"/>
              <a:gd name="connsiteX100" fmla="*/ 9550 w 10000"/>
              <a:gd name="connsiteY100" fmla="*/ 7225 h 10000"/>
              <a:gd name="connsiteX101" fmla="*/ 9550 w 10000"/>
              <a:gd name="connsiteY101" fmla="*/ 7644 h 10000"/>
              <a:gd name="connsiteX102" fmla="*/ 9778 w 10000"/>
              <a:gd name="connsiteY102" fmla="*/ 8063 h 10000"/>
              <a:gd name="connsiteX103" fmla="*/ 10000 w 10000"/>
              <a:gd name="connsiteY103" fmla="*/ 8342 h 10000"/>
              <a:gd name="connsiteX104" fmla="*/ 10000 w 10000"/>
              <a:gd name="connsiteY104" fmla="*/ 8604 h 10000"/>
              <a:gd name="connsiteX105" fmla="*/ 10000 w 10000"/>
              <a:gd name="connsiteY105" fmla="*/ 8743 h 10000"/>
              <a:gd name="connsiteX106" fmla="*/ 10000 w 10000"/>
              <a:gd name="connsiteY106" fmla="*/ 8883 h 10000"/>
              <a:gd name="connsiteX107" fmla="*/ 9778 w 10000"/>
              <a:gd name="connsiteY107" fmla="*/ 8883 h 10000"/>
              <a:gd name="connsiteX108" fmla="*/ 9550 w 10000"/>
              <a:gd name="connsiteY108" fmla="*/ 9023 h 10000"/>
              <a:gd name="connsiteX109" fmla="*/ 9330 w 10000"/>
              <a:gd name="connsiteY109" fmla="*/ 9162 h 10000"/>
              <a:gd name="connsiteX110" fmla="*/ 9107 w 10000"/>
              <a:gd name="connsiteY110" fmla="*/ 9302 h 10000"/>
              <a:gd name="connsiteX111" fmla="*/ 8659 w 10000"/>
              <a:gd name="connsiteY111" fmla="*/ 9442 h 10000"/>
              <a:gd name="connsiteX112" fmla="*/ 7766 w 10000"/>
              <a:gd name="connsiteY112" fmla="*/ 9721 h 10000"/>
              <a:gd name="connsiteX113" fmla="*/ 6899 w 10000"/>
              <a:gd name="connsiteY113" fmla="*/ 9860 h 10000"/>
              <a:gd name="connsiteX114" fmla="*/ 6231 w 10000"/>
              <a:gd name="connsiteY114" fmla="*/ 9860 h 10000"/>
              <a:gd name="connsiteX115" fmla="*/ 5332 w 10000"/>
              <a:gd name="connsiteY115" fmla="*/ 10000 h 10000"/>
              <a:gd name="connsiteX116" fmla="*/ 5332 w 10000"/>
              <a:gd name="connsiteY11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007 w 10000"/>
              <a:gd name="connsiteY37" fmla="*/ 0 h 10000"/>
              <a:gd name="connsiteX38" fmla="*/ 2230 w 10000"/>
              <a:gd name="connsiteY38" fmla="*/ 0 h 10000"/>
              <a:gd name="connsiteX39" fmla="*/ 2429 w 10000"/>
              <a:gd name="connsiteY39" fmla="*/ 140 h 10000"/>
              <a:gd name="connsiteX40" fmla="*/ 2654 w 10000"/>
              <a:gd name="connsiteY40" fmla="*/ 140 h 10000"/>
              <a:gd name="connsiteX41" fmla="*/ 2874 w 10000"/>
              <a:gd name="connsiteY41" fmla="*/ 419 h 10000"/>
              <a:gd name="connsiteX42" fmla="*/ 3096 w 10000"/>
              <a:gd name="connsiteY42" fmla="*/ 558 h 10000"/>
              <a:gd name="connsiteX43" fmla="*/ 3323 w 10000"/>
              <a:gd name="connsiteY43" fmla="*/ 698 h 10000"/>
              <a:gd name="connsiteX44" fmla="*/ 3546 w 10000"/>
              <a:gd name="connsiteY44" fmla="*/ 838 h 10000"/>
              <a:gd name="connsiteX45" fmla="*/ 3546 w 10000"/>
              <a:gd name="connsiteY45" fmla="*/ 977 h 10000"/>
              <a:gd name="connsiteX46" fmla="*/ 3546 w 10000"/>
              <a:gd name="connsiteY46" fmla="*/ 1117 h 10000"/>
              <a:gd name="connsiteX47" fmla="*/ 3323 w 10000"/>
              <a:gd name="connsiteY47" fmla="*/ 1117 h 10000"/>
              <a:gd name="connsiteX48" fmla="*/ 3096 w 10000"/>
              <a:gd name="connsiteY48" fmla="*/ 1257 h 10000"/>
              <a:gd name="connsiteX49" fmla="*/ 3096 w 10000"/>
              <a:gd name="connsiteY49" fmla="*/ 1396 h 10000"/>
              <a:gd name="connsiteX50" fmla="*/ 2874 w 10000"/>
              <a:gd name="connsiteY50" fmla="*/ 1536 h 10000"/>
              <a:gd name="connsiteX51" fmla="*/ 2654 w 10000"/>
              <a:gd name="connsiteY51" fmla="*/ 1798 h 10000"/>
              <a:gd name="connsiteX52" fmla="*/ 2429 w 10000"/>
              <a:gd name="connsiteY52" fmla="*/ 2216 h 10000"/>
              <a:gd name="connsiteX53" fmla="*/ 2230 w 10000"/>
              <a:gd name="connsiteY53" fmla="*/ 2635 h 10000"/>
              <a:gd name="connsiteX54" fmla="*/ 2007 w 10000"/>
              <a:gd name="connsiteY54" fmla="*/ 3054 h 10000"/>
              <a:gd name="connsiteX55" fmla="*/ 1786 w 10000"/>
              <a:gd name="connsiteY55" fmla="*/ 3613 h 10000"/>
              <a:gd name="connsiteX56" fmla="*/ 1564 w 10000"/>
              <a:gd name="connsiteY56" fmla="*/ 4171 h 10000"/>
              <a:gd name="connsiteX57" fmla="*/ 1339 w 10000"/>
              <a:gd name="connsiteY57" fmla="*/ 4729 h 10000"/>
              <a:gd name="connsiteX58" fmla="*/ 1339 w 10000"/>
              <a:gd name="connsiteY58" fmla="*/ 5271 h 10000"/>
              <a:gd name="connsiteX59" fmla="*/ 1339 w 10000"/>
              <a:gd name="connsiteY59" fmla="*/ 5689 h 10000"/>
              <a:gd name="connsiteX60" fmla="*/ 1118 w 10000"/>
              <a:gd name="connsiteY60" fmla="*/ 6248 h 10000"/>
              <a:gd name="connsiteX61" fmla="*/ 1118 w 10000"/>
              <a:gd name="connsiteY61" fmla="*/ 6667 h 10000"/>
              <a:gd name="connsiteX62" fmla="*/ 1118 w 10000"/>
              <a:gd name="connsiteY62" fmla="*/ 6946 h 10000"/>
              <a:gd name="connsiteX63" fmla="*/ 1118 w 10000"/>
              <a:gd name="connsiteY63" fmla="*/ 7365 h 10000"/>
              <a:gd name="connsiteX64" fmla="*/ 1339 w 10000"/>
              <a:gd name="connsiteY64" fmla="*/ 7644 h 10000"/>
              <a:gd name="connsiteX65" fmla="*/ 1339 w 10000"/>
              <a:gd name="connsiteY65" fmla="*/ 7784 h 10000"/>
              <a:gd name="connsiteX66" fmla="*/ 1564 w 10000"/>
              <a:gd name="connsiteY66" fmla="*/ 8063 h 10000"/>
              <a:gd name="connsiteX67" fmla="*/ 1786 w 10000"/>
              <a:gd name="connsiteY67" fmla="*/ 8202 h 10000"/>
              <a:gd name="connsiteX68" fmla="*/ 2007 w 10000"/>
              <a:gd name="connsiteY68" fmla="*/ 8342 h 10000"/>
              <a:gd name="connsiteX69" fmla="*/ 2874 w 10000"/>
              <a:gd name="connsiteY69" fmla="*/ 8604 h 10000"/>
              <a:gd name="connsiteX70" fmla="*/ 3323 w 10000"/>
              <a:gd name="connsiteY70" fmla="*/ 8743 h 10000"/>
              <a:gd name="connsiteX71" fmla="*/ 3767 w 10000"/>
              <a:gd name="connsiteY71" fmla="*/ 8743 h 10000"/>
              <a:gd name="connsiteX72" fmla="*/ 4220 w 10000"/>
              <a:gd name="connsiteY72" fmla="*/ 8883 h 10000"/>
              <a:gd name="connsiteX73" fmla="*/ 4887 w 10000"/>
              <a:gd name="connsiteY73" fmla="*/ 8883 h 10000"/>
              <a:gd name="connsiteX74" fmla="*/ 5332 w 10000"/>
              <a:gd name="connsiteY74" fmla="*/ 8743 h 10000"/>
              <a:gd name="connsiteX75" fmla="*/ 6005 w 10000"/>
              <a:gd name="connsiteY75" fmla="*/ 8743 h 10000"/>
              <a:gd name="connsiteX76" fmla="*/ 6675 w 10000"/>
              <a:gd name="connsiteY76" fmla="*/ 8604 h 10000"/>
              <a:gd name="connsiteX77" fmla="*/ 7122 w 10000"/>
              <a:gd name="connsiteY77" fmla="*/ 8604 h 10000"/>
              <a:gd name="connsiteX78" fmla="*/ 7567 w 10000"/>
              <a:gd name="connsiteY78" fmla="*/ 8342 h 10000"/>
              <a:gd name="connsiteX79" fmla="*/ 7766 w 10000"/>
              <a:gd name="connsiteY79" fmla="*/ 8202 h 10000"/>
              <a:gd name="connsiteX80" fmla="*/ 7986 w 10000"/>
              <a:gd name="connsiteY80" fmla="*/ 7923 h 10000"/>
              <a:gd name="connsiteX81" fmla="*/ 8210 w 10000"/>
              <a:gd name="connsiteY81" fmla="*/ 7644 h 10000"/>
              <a:gd name="connsiteX82" fmla="*/ 8436 w 10000"/>
              <a:gd name="connsiteY82" fmla="*/ 7086 h 10000"/>
              <a:gd name="connsiteX83" fmla="*/ 8436 w 10000"/>
              <a:gd name="connsiteY83" fmla="*/ 6527 h 10000"/>
              <a:gd name="connsiteX84" fmla="*/ 8659 w 10000"/>
              <a:gd name="connsiteY84" fmla="*/ 6248 h 10000"/>
              <a:gd name="connsiteX85" fmla="*/ 8659 w 10000"/>
              <a:gd name="connsiteY85" fmla="*/ 5969 h 10000"/>
              <a:gd name="connsiteX86" fmla="*/ 8659 w 10000"/>
              <a:gd name="connsiteY86" fmla="*/ 5829 h 10000"/>
              <a:gd name="connsiteX87" fmla="*/ 8883 w 10000"/>
              <a:gd name="connsiteY87" fmla="*/ 5689 h 10000"/>
              <a:gd name="connsiteX88" fmla="*/ 8883 w 10000"/>
              <a:gd name="connsiteY88" fmla="*/ 5550 h 10000"/>
              <a:gd name="connsiteX89" fmla="*/ 8883 w 10000"/>
              <a:gd name="connsiteY89" fmla="*/ 5410 h 10000"/>
              <a:gd name="connsiteX90" fmla="*/ 8883 w 10000"/>
              <a:gd name="connsiteY90" fmla="*/ 5410 h 10000"/>
              <a:gd name="connsiteX91" fmla="*/ 9107 w 10000"/>
              <a:gd name="connsiteY91" fmla="*/ 5410 h 10000"/>
              <a:gd name="connsiteX92" fmla="*/ 9107 w 10000"/>
              <a:gd name="connsiteY92" fmla="*/ 5410 h 10000"/>
              <a:gd name="connsiteX93" fmla="*/ 9107 w 10000"/>
              <a:gd name="connsiteY93" fmla="*/ 5550 h 10000"/>
              <a:gd name="connsiteX94" fmla="*/ 9330 w 10000"/>
              <a:gd name="connsiteY94" fmla="*/ 5689 h 10000"/>
              <a:gd name="connsiteX95" fmla="*/ 9330 w 10000"/>
              <a:gd name="connsiteY95" fmla="*/ 5829 h 10000"/>
              <a:gd name="connsiteX96" fmla="*/ 9330 w 10000"/>
              <a:gd name="connsiteY96" fmla="*/ 6108 h 10000"/>
              <a:gd name="connsiteX97" fmla="*/ 9330 w 10000"/>
              <a:gd name="connsiteY97" fmla="*/ 6387 h 10000"/>
              <a:gd name="connsiteX98" fmla="*/ 9330 w 10000"/>
              <a:gd name="connsiteY98" fmla="*/ 6667 h 10000"/>
              <a:gd name="connsiteX99" fmla="*/ 9550 w 10000"/>
              <a:gd name="connsiteY99" fmla="*/ 7225 h 10000"/>
              <a:gd name="connsiteX100" fmla="*/ 9550 w 10000"/>
              <a:gd name="connsiteY100" fmla="*/ 7644 h 10000"/>
              <a:gd name="connsiteX101" fmla="*/ 9778 w 10000"/>
              <a:gd name="connsiteY101" fmla="*/ 8063 h 10000"/>
              <a:gd name="connsiteX102" fmla="*/ 10000 w 10000"/>
              <a:gd name="connsiteY102" fmla="*/ 8342 h 10000"/>
              <a:gd name="connsiteX103" fmla="*/ 10000 w 10000"/>
              <a:gd name="connsiteY103" fmla="*/ 8604 h 10000"/>
              <a:gd name="connsiteX104" fmla="*/ 10000 w 10000"/>
              <a:gd name="connsiteY104" fmla="*/ 8743 h 10000"/>
              <a:gd name="connsiteX105" fmla="*/ 10000 w 10000"/>
              <a:gd name="connsiteY105" fmla="*/ 8883 h 10000"/>
              <a:gd name="connsiteX106" fmla="*/ 9778 w 10000"/>
              <a:gd name="connsiteY106" fmla="*/ 8883 h 10000"/>
              <a:gd name="connsiteX107" fmla="*/ 9550 w 10000"/>
              <a:gd name="connsiteY107" fmla="*/ 9023 h 10000"/>
              <a:gd name="connsiteX108" fmla="*/ 9330 w 10000"/>
              <a:gd name="connsiteY108" fmla="*/ 9162 h 10000"/>
              <a:gd name="connsiteX109" fmla="*/ 9107 w 10000"/>
              <a:gd name="connsiteY109" fmla="*/ 9302 h 10000"/>
              <a:gd name="connsiteX110" fmla="*/ 8659 w 10000"/>
              <a:gd name="connsiteY110" fmla="*/ 9442 h 10000"/>
              <a:gd name="connsiteX111" fmla="*/ 7766 w 10000"/>
              <a:gd name="connsiteY111" fmla="*/ 9721 h 10000"/>
              <a:gd name="connsiteX112" fmla="*/ 6899 w 10000"/>
              <a:gd name="connsiteY112" fmla="*/ 9860 h 10000"/>
              <a:gd name="connsiteX113" fmla="*/ 6231 w 10000"/>
              <a:gd name="connsiteY113" fmla="*/ 9860 h 10000"/>
              <a:gd name="connsiteX114" fmla="*/ 5332 w 10000"/>
              <a:gd name="connsiteY114" fmla="*/ 10000 h 10000"/>
              <a:gd name="connsiteX115" fmla="*/ 5332 w 10000"/>
              <a:gd name="connsiteY11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1786 w 10000"/>
              <a:gd name="connsiteY36" fmla="*/ 0 h 10000"/>
              <a:gd name="connsiteX37" fmla="*/ 2230 w 10000"/>
              <a:gd name="connsiteY37" fmla="*/ 0 h 10000"/>
              <a:gd name="connsiteX38" fmla="*/ 2429 w 10000"/>
              <a:gd name="connsiteY38" fmla="*/ 140 h 10000"/>
              <a:gd name="connsiteX39" fmla="*/ 2654 w 10000"/>
              <a:gd name="connsiteY39" fmla="*/ 140 h 10000"/>
              <a:gd name="connsiteX40" fmla="*/ 2874 w 10000"/>
              <a:gd name="connsiteY40" fmla="*/ 419 h 10000"/>
              <a:gd name="connsiteX41" fmla="*/ 3096 w 10000"/>
              <a:gd name="connsiteY41" fmla="*/ 558 h 10000"/>
              <a:gd name="connsiteX42" fmla="*/ 3323 w 10000"/>
              <a:gd name="connsiteY42" fmla="*/ 698 h 10000"/>
              <a:gd name="connsiteX43" fmla="*/ 3546 w 10000"/>
              <a:gd name="connsiteY43" fmla="*/ 838 h 10000"/>
              <a:gd name="connsiteX44" fmla="*/ 3546 w 10000"/>
              <a:gd name="connsiteY44" fmla="*/ 977 h 10000"/>
              <a:gd name="connsiteX45" fmla="*/ 3546 w 10000"/>
              <a:gd name="connsiteY45" fmla="*/ 1117 h 10000"/>
              <a:gd name="connsiteX46" fmla="*/ 3323 w 10000"/>
              <a:gd name="connsiteY46" fmla="*/ 1117 h 10000"/>
              <a:gd name="connsiteX47" fmla="*/ 3096 w 10000"/>
              <a:gd name="connsiteY47" fmla="*/ 1257 h 10000"/>
              <a:gd name="connsiteX48" fmla="*/ 3096 w 10000"/>
              <a:gd name="connsiteY48" fmla="*/ 1396 h 10000"/>
              <a:gd name="connsiteX49" fmla="*/ 2874 w 10000"/>
              <a:gd name="connsiteY49" fmla="*/ 1536 h 10000"/>
              <a:gd name="connsiteX50" fmla="*/ 2654 w 10000"/>
              <a:gd name="connsiteY50" fmla="*/ 1798 h 10000"/>
              <a:gd name="connsiteX51" fmla="*/ 2429 w 10000"/>
              <a:gd name="connsiteY51" fmla="*/ 2216 h 10000"/>
              <a:gd name="connsiteX52" fmla="*/ 2230 w 10000"/>
              <a:gd name="connsiteY52" fmla="*/ 2635 h 10000"/>
              <a:gd name="connsiteX53" fmla="*/ 2007 w 10000"/>
              <a:gd name="connsiteY53" fmla="*/ 3054 h 10000"/>
              <a:gd name="connsiteX54" fmla="*/ 1786 w 10000"/>
              <a:gd name="connsiteY54" fmla="*/ 3613 h 10000"/>
              <a:gd name="connsiteX55" fmla="*/ 1564 w 10000"/>
              <a:gd name="connsiteY55" fmla="*/ 4171 h 10000"/>
              <a:gd name="connsiteX56" fmla="*/ 1339 w 10000"/>
              <a:gd name="connsiteY56" fmla="*/ 4729 h 10000"/>
              <a:gd name="connsiteX57" fmla="*/ 1339 w 10000"/>
              <a:gd name="connsiteY57" fmla="*/ 5271 h 10000"/>
              <a:gd name="connsiteX58" fmla="*/ 1339 w 10000"/>
              <a:gd name="connsiteY58" fmla="*/ 5689 h 10000"/>
              <a:gd name="connsiteX59" fmla="*/ 1118 w 10000"/>
              <a:gd name="connsiteY59" fmla="*/ 6248 h 10000"/>
              <a:gd name="connsiteX60" fmla="*/ 1118 w 10000"/>
              <a:gd name="connsiteY60" fmla="*/ 6667 h 10000"/>
              <a:gd name="connsiteX61" fmla="*/ 1118 w 10000"/>
              <a:gd name="connsiteY61" fmla="*/ 6946 h 10000"/>
              <a:gd name="connsiteX62" fmla="*/ 1118 w 10000"/>
              <a:gd name="connsiteY62" fmla="*/ 7365 h 10000"/>
              <a:gd name="connsiteX63" fmla="*/ 1339 w 10000"/>
              <a:gd name="connsiteY63" fmla="*/ 7644 h 10000"/>
              <a:gd name="connsiteX64" fmla="*/ 1339 w 10000"/>
              <a:gd name="connsiteY64" fmla="*/ 7784 h 10000"/>
              <a:gd name="connsiteX65" fmla="*/ 1564 w 10000"/>
              <a:gd name="connsiteY65" fmla="*/ 8063 h 10000"/>
              <a:gd name="connsiteX66" fmla="*/ 1786 w 10000"/>
              <a:gd name="connsiteY66" fmla="*/ 8202 h 10000"/>
              <a:gd name="connsiteX67" fmla="*/ 2007 w 10000"/>
              <a:gd name="connsiteY67" fmla="*/ 8342 h 10000"/>
              <a:gd name="connsiteX68" fmla="*/ 2874 w 10000"/>
              <a:gd name="connsiteY68" fmla="*/ 8604 h 10000"/>
              <a:gd name="connsiteX69" fmla="*/ 3323 w 10000"/>
              <a:gd name="connsiteY69" fmla="*/ 8743 h 10000"/>
              <a:gd name="connsiteX70" fmla="*/ 3767 w 10000"/>
              <a:gd name="connsiteY70" fmla="*/ 8743 h 10000"/>
              <a:gd name="connsiteX71" fmla="*/ 4220 w 10000"/>
              <a:gd name="connsiteY71" fmla="*/ 8883 h 10000"/>
              <a:gd name="connsiteX72" fmla="*/ 4887 w 10000"/>
              <a:gd name="connsiteY72" fmla="*/ 8883 h 10000"/>
              <a:gd name="connsiteX73" fmla="*/ 5332 w 10000"/>
              <a:gd name="connsiteY73" fmla="*/ 8743 h 10000"/>
              <a:gd name="connsiteX74" fmla="*/ 6005 w 10000"/>
              <a:gd name="connsiteY74" fmla="*/ 8743 h 10000"/>
              <a:gd name="connsiteX75" fmla="*/ 6675 w 10000"/>
              <a:gd name="connsiteY75" fmla="*/ 8604 h 10000"/>
              <a:gd name="connsiteX76" fmla="*/ 7122 w 10000"/>
              <a:gd name="connsiteY76" fmla="*/ 8604 h 10000"/>
              <a:gd name="connsiteX77" fmla="*/ 7567 w 10000"/>
              <a:gd name="connsiteY77" fmla="*/ 8342 h 10000"/>
              <a:gd name="connsiteX78" fmla="*/ 7766 w 10000"/>
              <a:gd name="connsiteY78" fmla="*/ 8202 h 10000"/>
              <a:gd name="connsiteX79" fmla="*/ 7986 w 10000"/>
              <a:gd name="connsiteY79" fmla="*/ 7923 h 10000"/>
              <a:gd name="connsiteX80" fmla="*/ 8210 w 10000"/>
              <a:gd name="connsiteY80" fmla="*/ 7644 h 10000"/>
              <a:gd name="connsiteX81" fmla="*/ 8436 w 10000"/>
              <a:gd name="connsiteY81" fmla="*/ 7086 h 10000"/>
              <a:gd name="connsiteX82" fmla="*/ 8436 w 10000"/>
              <a:gd name="connsiteY82" fmla="*/ 6527 h 10000"/>
              <a:gd name="connsiteX83" fmla="*/ 8659 w 10000"/>
              <a:gd name="connsiteY83" fmla="*/ 6248 h 10000"/>
              <a:gd name="connsiteX84" fmla="*/ 8659 w 10000"/>
              <a:gd name="connsiteY84" fmla="*/ 5969 h 10000"/>
              <a:gd name="connsiteX85" fmla="*/ 8659 w 10000"/>
              <a:gd name="connsiteY85" fmla="*/ 5829 h 10000"/>
              <a:gd name="connsiteX86" fmla="*/ 8883 w 10000"/>
              <a:gd name="connsiteY86" fmla="*/ 5689 h 10000"/>
              <a:gd name="connsiteX87" fmla="*/ 8883 w 10000"/>
              <a:gd name="connsiteY87" fmla="*/ 5550 h 10000"/>
              <a:gd name="connsiteX88" fmla="*/ 8883 w 10000"/>
              <a:gd name="connsiteY88" fmla="*/ 5410 h 10000"/>
              <a:gd name="connsiteX89" fmla="*/ 8883 w 10000"/>
              <a:gd name="connsiteY89" fmla="*/ 5410 h 10000"/>
              <a:gd name="connsiteX90" fmla="*/ 9107 w 10000"/>
              <a:gd name="connsiteY90" fmla="*/ 5410 h 10000"/>
              <a:gd name="connsiteX91" fmla="*/ 9107 w 10000"/>
              <a:gd name="connsiteY91" fmla="*/ 5410 h 10000"/>
              <a:gd name="connsiteX92" fmla="*/ 9107 w 10000"/>
              <a:gd name="connsiteY92" fmla="*/ 5550 h 10000"/>
              <a:gd name="connsiteX93" fmla="*/ 9330 w 10000"/>
              <a:gd name="connsiteY93" fmla="*/ 5689 h 10000"/>
              <a:gd name="connsiteX94" fmla="*/ 9330 w 10000"/>
              <a:gd name="connsiteY94" fmla="*/ 5829 h 10000"/>
              <a:gd name="connsiteX95" fmla="*/ 9330 w 10000"/>
              <a:gd name="connsiteY95" fmla="*/ 6108 h 10000"/>
              <a:gd name="connsiteX96" fmla="*/ 9330 w 10000"/>
              <a:gd name="connsiteY96" fmla="*/ 6387 h 10000"/>
              <a:gd name="connsiteX97" fmla="*/ 9330 w 10000"/>
              <a:gd name="connsiteY97" fmla="*/ 6667 h 10000"/>
              <a:gd name="connsiteX98" fmla="*/ 9550 w 10000"/>
              <a:gd name="connsiteY98" fmla="*/ 7225 h 10000"/>
              <a:gd name="connsiteX99" fmla="*/ 9550 w 10000"/>
              <a:gd name="connsiteY99" fmla="*/ 7644 h 10000"/>
              <a:gd name="connsiteX100" fmla="*/ 9778 w 10000"/>
              <a:gd name="connsiteY100" fmla="*/ 8063 h 10000"/>
              <a:gd name="connsiteX101" fmla="*/ 10000 w 10000"/>
              <a:gd name="connsiteY101" fmla="*/ 8342 h 10000"/>
              <a:gd name="connsiteX102" fmla="*/ 10000 w 10000"/>
              <a:gd name="connsiteY102" fmla="*/ 8604 h 10000"/>
              <a:gd name="connsiteX103" fmla="*/ 10000 w 10000"/>
              <a:gd name="connsiteY103" fmla="*/ 8743 h 10000"/>
              <a:gd name="connsiteX104" fmla="*/ 10000 w 10000"/>
              <a:gd name="connsiteY104" fmla="*/ 8883 h 10000"/>
              <a:gd name="connsiteX105" fmla="*/ 9778 w 10000"/>
              <a:gd name="connsiteY105" fmla="*/ 8883 h 10000"/>
              <a:gd name="connsiteX106" fmla="*/ 9550 w 10000"/>
              <a:gd name="connsiteY106" fmla="*/ 9023 h 10000"/>
              <a:gd name="connsiteX107" fmla="*/ 9330 w 10000"/>
              <a:gd name="connsiteY107" fmla="*/ 9162 h 10000"/>
              <a:gd name="connsiteX108" fmla="*/ 9107 w 10000"/>
              <a:gd name="connsiteY108" fmla="*/ 9302 h 10000"/>
              <a:gd name="connsiteX109" fmla="*/ 8659 w 10000"/>
              <a:gd name="connsiteY109" fmla="*/ 9442 h 10000"/>
              <a:gd name="connsiteX110" fmla="*/ 7766 w 10000"/>
              <a:gd name="connsiteY110" fmla="*/ 9721 h 10000"/>
              <a:gd name="connsiteX111" fmla="*/ 6899 w 10000"/>
              <a:gd name="connsiteY111" fmla="*/ 9860 h 10000"/>
              <a:gd name="connsiteX112" fmla="*/ 6231 w 10000"/>
              <a:gd name="connsiteY112" fmla="*/ 9860 h 10000"/>
              <a:gd name="connsiteX113" fmla="*/ 5332 w 10000"/>
              <a:gd name="connsiteY113" fmla="*/ 10000 h 10000"/>
              <a:gd name="connsiteX114" fmla="*/ 5332 w 10000"/>
              <a:gd name="connsiteY11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140 h 10000"/>
              <a:gd name="connsiteX35" fmla="*/ 1564 w 10000"/>
              <a:gd name="connsiteY35" fmla="*/ 0 h 10000"/>
              <a:gd name="connsiteX36" fmla="*/ 2230 w 10000"/>
              <a:gd name="connsiteY36" fmla="*/ 0 h 10000"/>
              <a:gd name="connsiteX37" fmla="*/ 2429 w 10000"/>
              <a:gd name="connsiteY37" fmla="*/ 140 h 10000"/>
              <a:gd name="connsiteX38" fmla="*/ 2654 w 10000"/>
              <a:gd name="connsiteY38" fmla="*/ 140 h 10000"/>
              <a:gd name="connsiteX39" fmla="*/ 2874 w 10000"/>
              <a:gd name="connsiteY39" fmla="*/ 419 h 10000"/>
              <a:gd name="connsiteX40" fmla="*/ 3096 w 10000"/>
              <a:gd name="connsiteY40" fmla="*/ 558 h 10000"/>
              <a:gd name="connsiteX41" fmla="*/ 3323 w 10000"/>
              <a:gd name="connsiteY41" fmla="*/ 698 h 10000"/>
              <a:gd name="connsiteX42" fmla="*/ 3546 w 10000"/>
              <a:gd name="connsiteY42" fmla="*/ 838 h 10000"/>
              <a:gd name="connsiteX43" fmla="*/ 3546 w 10000"/>
              <a:gd name="connsiteY43" fmla="*/ 977 h 10000"/>
              <a:gd name="connsiteX44" fmla="*/ 3546 w 10000"/>
              <a:gd name="connsiteY44" fmla="*/ 1117 h 10000"/>
              <a:gd name="connsiteX45" fmla="*/ 3323 w 10000"/>
              <a:gd name="connsiteY45" fmla="*/ 1117 h 10000"/>
              <a:gd name="connsiteX46" fmla="*/ 3096 w 10000"/>
              <a:gd name="connsiteY46" fmla="*/ 1257 h 10000"/>
              <a:gd name="connsiteX47" fmla="*/ 3096 w 10000"/>
              <a:gd name="connsiteY47" fmla="*/ 1396 h 10000"/>
              <a:gd name="connsiteX48" fmla="*/ 2874 w 10000"/>
              <a:gd name="connsiteY48" fmla="*/ 1536 h 10000"/>
              <a:gd name="connsiteX49" fmla="*/ 2654 w 10000"/>
              <a:gd name="connsiteY49" fmla="*/ 1798 h 10000"/>
              <a:gd name="connsiteX50" fmla="*/ 2429 w 10000"/>
              <a:gd name="connsiteY50" fmla="*/ 2216 h 10000"/>
              <a:gd name="connsiteX51" fmla="*/ 2230 w 10000"/>
              <a:gd name="connsiteY51" fmla="*/ 2635 h 10000"/>
              <a:gd name="connsiteX52" fmla="*/ 2007 w 10000"/>
              <a:gd name="connsiteY52" fmla="*/ 3054 h 10000"/>
              <a:gd name="connsiteX53" fmla="*/ 1786 w 10000"/>
              <a:gd name="connsiteY53" fmla="*/ 3613 h 10000"/>
              <a:gd name="connsiteX54" fmla="*/ 1564 w 10000"/>
              <a:gd name="connsiteY54" fmla="*/ 4171 h 10000"/>
              <a:gd name="connsiteX55" fmla="*/ 1339 w 10000"/>
              <a:gd name="connsiteY55" fmla="*/ 4729 h 10000"/>
              <a:gd name="connsiteX56" fmla="*/ 1339 w 10000"/>
              <a:gd name="connsiteY56" fmla="*/ 5271 h 10000"/>
              <a:gd name="connsiteX57" fmla="*/ 1339 w 10000"/>
              <a:gd name="connsiteY57" fmla="*/ 5689 h 10000"/>
              <a:gd name="connsiteX58" fmla="*/ 1118 w 10000"/>
              <a:gd name="connsiteY58" fmla="*/ 6248 h 10000"/>
              <a:gd name="connsiteX59" fmla="*/ 1118 w 10000"/>
              <a:gd name="connsiteY59" fmla="*/ 6667 h 10000"/>
              <a:gd name="connsiteX60" fmla="*/ 1118 w 10000"/>
              <a:gd name="connsiteY60" fmla="*/ 6946 h 10000"/>
              <a:gd name="connsiteX61" fmla="*/ 1118 w 10000"/>
              <a:gd name="connsiteY61" fmla="*/ 7365 h 10000"/>
              <a:gd name="connsiteX62" fmla="*/ 1339 w 10000"/>
              <a:gd name="connsiteY62" fmla="*/ 7644 h 10000"/>
              <a:gd name="connsiteX63" fmla="*/ 1339 w 10000"/>
              <a:gd name="connsiteY63" fmla="*/ 7784 h 10000"/>
              <a:gd name="connsiteX64" fmla="*/ 1564 w 10000"/>
              <a:gd name="connsiteY64" fmla="*/ 8063 h 10000"/>
              <a:gd name="connsiteX65" fmla="*/ 1786 w 10000"/>
              <a:gd name="connsiteY65" fmla="*/ 8202 h 10000"/>
              <a:gd name="connsiteX66" fmla="*/ 2007 w 10000"/>
              <a:gd name="connsiteY66" fmla="*/ 8342 h 10000"/>
              <a:gd name="connsiteX67" fmla="*/ 2874 w 10000"/>
              <a:gd name="connsiteY67" fmla="*/ 8604 h 10000"/>
              <a:gd name="connsiteX68" fmla="*/ 3323 w 10000"/>
              <a:gd name="connsiteY68" fmla="*/ 8743 h 10000"/>
              <a:gd name="connsiteX69" fmla="*/ 3767 w 10000"/>
              <a:gd name="connsiteY69" fmla="*/ 8743 h 10000"/>
              <a:gd name="connsiteX70" fmla="*/ 4220 w 10000"/>
              <a:gd name="connsiteY70" fmla="*/ 8883 h 10000"/>
              <a:gd name="connsiteX71" fmla="*/ 4887 w 10000"/>
              <a:gd name="connsiteY71" fmla="*/ 8883 h 10000"/>
              <a:gd name="connsiteX72" fmla="*/ 5332 w 10000"/>
              <a:gd name="connsiteY72" fmla="*/ 8743 h 10000"/>
              <a:gd name="connsiteX73" fmla="*/ 6005 w 10000"/>
              <a:gd name="connsiteY73" fmla="*/ 8743 h 10000"/>
              <a:gd name="connsiteX74" fmla="*/ 6675 w 10000"/>
              <a:gd name="connsiteY74" fmla="*/ 8604 h 10000"/>
              <a:gd name="connsiteX75" fmla="*/ 7122 w 10000"/>
              <a:gd name="connsiteY75" fmla="*/ 8604 h 10000"/>
              <a:gd name="connsiteX76" fmla="*/ 7567 w 10000"/>
              <a:gd name="connsiteY76" fmla="*/ 8342 h 10000"/>
              <a:gd name="connsiteX77" fmla="*/ 7766 w 10000"/>
              <a:gd name="connsiteY77" fmla="*/ 8202 h 10000"/>
              <a:gd name="connsiteX78" fmla="*/ 7986 w 10000"/>
              <a:gd name="connsiteY78" fmla="*/ 7923 h 10000"/>
              <a:gd name="connsiteX79" fmla="*/ 8210 w 10000"/>
              <a:gd name="connsiteY79" fmla="*/ 7644 h 10000"/>
              <a:gd name="connsiteX80" fmla="*/ 8436 w 10000"/>
              <a:gd name="connsiteY80" fmla="*/ 7086 h 10000"/>
              <a:gd name="connsiteX81" fmla="*/ 8436 w 10000"/>
              <a:gd name="connsiteY81" fmla="*/ 6527 h 10000"/>
              <a:gd name="connsiteX82" fmla="*/ 8659 w 10000"/>
              <a:gd name="connsiteY82" fmla="*/ 6248 h 10000"/>
              <a:gd name="connsiteX83" fmla="*/ 8659 w 10000"/>
              <a:gd name="connsiteY83" fmla="*/ 5969 h 10000"/>
              <a:gd name="connsiteX84" fmla="*/ 8659 w 10000"/>
              <a:gd name="connsiteY84" fmla="*/ 5829 h 10000"/>
              <a:gd name="connsiteX85" fmla="*/ 8883 w 10000"/>
              <a:gd name="connsiteY85" fmla="*/ 5689 h 10000"/>
              <a:gd name="connsiteX86" fmla="*/ 8883 w 10000"/>
              <a:gd name="connsiteY86" fmla="*/ 5550 h 10000"/>
              <a:gd name="connsiteX87" fmla="*/ 8883 w 10000"/>
              <a:gd name="connsiteY87" fmla="*/ 5410 h 10000"/>
              <a:gd name="connsiteX88" fmla="*/ 8883 w 10000"/>
              <a:gd name="connsiteY88" fmla="*/ 5410 h 10000"/>
              <a:gd name="connsiteX89" fmla="*/ 9107 w 10000"/>
              <a:gd name="connsiteY89" fmla="*/ 5410 h 10000"/>
              <a:gd name="connsiteX90" fmla="*/ 9107 w 10000"/>
              <a:gd name="connsiteY90" fmla="*/ 5410 h 10000"/>
              <a:gd name="connsiteX91" fmla="*/ 9107 w 10000"/>
              <a:gd name="connsiteY91" fmla="*/ 5550 h 10000"/>
              <a:gd name="connsiteX92" fmla="*/ 9330 w 10000"/>
              <a:gd name="connsiteY92" fmla="*/ 5689 h 10000"/>
              <a:gd name="connsiteX93" fmla="*/ 9330 w 10000"/>
              <a:gd name="connsiteY93" fmla="*/ 5829 h 10000"/>
              <a:gd name="connsiteX94" fmla="*/ 9330 w 10000"/>
              <a:gd name="connsiteY94" fmla="*/ 6108 h 10000"/>
              <a:gd name="connsiteX95" fmla="*/ 9330 w 10000"/>
              <a:gd name="connsiteY95" fmla="*/ 6387 h 10000"/>
              <a:gd name="connsiteX96" fmla="*/ 9330 w 10000"/>
              <a:gd name="connsiteY96" fmla="*/ 6667 h 10000"/>
              <a:gd name="connsiteX97" fmla="*/ 9550 w 10000"/>
              <a:gd name="connsiteY97" fmla="*/ 7225 h 10000"/>
              <a:gd name="connsiteX98" fmla="*/ 9550 w 10000"/>
              <a:gd name="connsiteY98" fmla="*/ 7644 h 10000"/>
              <a:gd name="connsiteX99" fmla="*/ 9778 w 10000"/>
              <a:gd name="connsiteY99" fmla="*/ 8063 h 10000"/>
              <a:gd name="connsiteX100" fmla="*/ 10000 w 10000"/>
              <a:gd name="connsiteY100" fmla="*/ 8342 h 10000"/>
              <a:gd name="connsiteX101" fmla="*/ 10000 w 10000"/>
              <a:gd name="connsiteY101" fmla="*/ 8604 h 10000"/>
              <a:gd name="connsiteX102" fmla="*/ 10000 w 10000"/>
              <a:gd name="connsiteY102" fmla="*/ 8743 h 10000"/>
              <a:gd name="connsiteX103" fmla="*/ 10000 w 10000"/>
              <a:gd name="connsiteY103" fmla="*/ 8883 h 10000"/>
              <a:gd name="connsiteX104" fmla="*/ 9778 w 10000"/>
              <a:gd name="connsiteY104" fmla="*/ 8883 h 10000"/>
              <a:gd name="connsiteX105" fmla="*/ 9550 w 10000"/>
              <a:gd name="connsiteY105" fmla="*/ 9023 h 10000"/>
              <a:gd name="connsiteX106" fmla="*/ 9330 w 10000"/>
              <a:gd name="connsiteY106" fmla="*/ 9162 h 10000"/>
              <a:gd name="connsiteX107" fmla="*/ 9107 w 10000"/>
              <a:gd name="connsiteY107" fmla="*/ 9302 h 10000"/>
              <a:gd name="connsiteX108" fmla="*/ 8659 w 10000"/>
              <a:gd name="connsiteY108" fmla="*/ 9442 h 10000"/>
              <a:gd name="connsiteX109" fmla="*/ 7766 w 10000"/>
              <a:gd name="connsiteY109" fmla="*/ 9721 h 10000"/>
              <a:gd name="connsiteX110" fmla="*/ 6899 w 10000"/>
              <a:gd name="connsiteY110" fmla="*/ 9860 h 10000"/>
              <a:gd name="connsiteX111" fmla="*/ 6231 w 10000"/>
              <a:gd name="connsiteY111" fmla="*/ 9860 h 10000"/>
              <a:gd name="connsiteX112" fmla="*/ 5332 w 10000"/>
              <a:gd name="connsiteY112" fmla="*/ 10000 h 10000"/>
              <a:gd name="connsiteX113" fmla="*/ 5332 w 10000"/>
              <a:gd name="connsiteY11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1564 w 10000"/>
              <a:gd name="connsiteY34" fmla="*/ 0 h 10000"/>
              <a:gd name="connsiteX35" fmla="*/ 2230 w 10000"/>
              <a:gd name="connsiteY35" fmla="*/ 0 h 10000"/>
              <a:gd name="connsiteX36" fmla="*/ 2429 w 10000"/>
              <a:gd name="connsiteY36" fmla="*/ 140 h 10000"/>
              <a:gd name="connsiteX37" fmla="*/ 2654 w 10000"/>
              <a:gd name="connsiteY37" fmla="*/ 140 h 10000"/>
              <a:gd name="connsiteX38" fmla="*/ 2874 w 10000"/>
              <a:gd name="connsiteY38" fmla="*/ 419 h 10000"/>
              <a:gd name="connsiteX39" fmla="*/ 3096 w 10000"/>
              <a:gd name="connsiteY39" fmla="*/ 558 h 10000"/>
              <a:gd name="connsiteX40" fmla="*/ 3323 w 10000"/>
              <a:gd name="connsiteY40" fmla="*/ 698 h 10000"/>
              <a:gd name="connsiteX41" fmla="*/ 3546 w 10000"/>
              <a:gd name="connsiteY41" fmla="*/ 838 h 10000"/>
              <a:gd name="connsiteX42" fmla="*/ 3546 w 10000"/>
              <a:gd name="connsiteY42" fmla="*/ 977 h 10000"/>
              <a:gd name="connsiteX43" fmla="*/ 3546 w 10000"/>
              <a:gd name="connsiteY43" fmla="*/ 1117 h 10000"/>
              <a:gd name="connsiteX44" fmla="*/ 3323 w 10000"/>
              <a:gd name="connsiteY44" fmla="*/ 1117 h 10000"/>
              <a:gd name="connsiteX45" fmla="*/ 3096 w 10000"/>
              <a:gd name="connsiteY45" fmla="*/ 1257 h 10000"/>
              <a:gd name="connsiteX46" fmla="*/ 3096 w 10000"/>
              <a:gd name="connsiteY46" fmla="*/ 1396 h 10000"/>
              <a:gd name="connsiteX47" fmla="*/ 2874 w 10000"/>
              <a:gd name="connsiteY47" fmla="*/ 1536 h 10000"/>
              <a:gd name="connsiteX48" fmla="*/ 2654 w 10000"/>
              <a:gd name="connsiteY48" fmla="*/ 1798 h 10000"/>
              <a:gd name="connsiteX49" fmla="*/ 2429 w 10000"/>
              <a:gd name="connsiteY49" fmla="*/ 2216 h 10000"/>
              <a:gd name="connsiteX50" fmla="*/ 2230 w 10000"/>
              <a:gd name="connsiteY50" fmla="*/ 2635 h 10000"/>
              <a:gd name="connsiteX51" fmla="*/ 2007 w 10000"/>
              <a:gd name="connsiteY51" fmla="*/ 3054 h 10000"/>
              <a:gd name="connsiteX52" fmla="*/ 1786 w 10000"/>
              <a:gd name="connsiteY52" fmla="*/ 3613 h 10000"/>
              <a:gd name="connsiteX53" fmla="*/ 1564 w 10000"/>
              <a:gd name="connsiteY53" fmla="*/ 4171 h 10000"/>
              <a:gd name="connsiteX54" fmla="*/ 1339 w 10000"/>
              <a:gd name="connsiteY54" fmla="*/ 4729 h 10000"/>
              <a:gd name="connsiteX55" fmla="*/ 1339 w 10000"/>
              <a:gd name="connsiteY55" fmla="*/ 5271 h 10000"/>
              <a:gd name="connsiteX56" fmla="*/ 1339 w 10000"/>
              <a:gd name="connsiteY56" fmla="*/ 5689 h 10000"/>
              <a:gd name="connsiteX57" fmla="*/ 1118 w 10000"/>
              <a:gd name="connsiteY57" fmla="*/ 6248 h 10000"/>
              <a:gd name="connsiteX58" fmla="*/ 1118 w 10000"/>
              <a:gd name="connsiteY58" fmla="*/ 6667 h 10000"/>
              <a:gd name="connsiteX59" fmla="*/ 1118 w 10000"/>
              <a:gd name="connsiteY59" fmla="*/ 6946 h 10000"/>
              <a:gd name="connsiteX60" fmla="*/ 1118 w 10000"/>
              <a:gd name="connsiteY60" fmla="*/ 7365 h 10000"/>
              <a:gd name="connsiteX61" fmla="*/ 1339 w 10000"/>
              <a:gd name="connsiteY61" fmla="*/ 7644 h 10000"/>
              <a:gd name="connsiteX62" fmla="*/ 1339 w 10000"/>
              <a:gd name="connsiteY62" fmla="*/ 7784 h 10000"/>
              <a:gd name="connsiteX63" fmla="*/ 1564 w 10000"/>
              <a:gd name="connsiteY63" fmla="*/ 8063 h 10000"/>
              <a:gd name="connsiteX64" fmla="*/ 1786 w 10000"/>
              <a:gd name="connsiteY64" fmla="*/ 8202 h 10000"/>
              <a:gd name="connsiteX65" fmla="*/ 2007 w 10000"/>
              <a:gd name="connsiteY65" fmla="*/ 8342 h 10000"/>
              <a:gd name="connsiteX66" fmla="*/ 2874 w 10000"/>
              <a:gd name="connsiteY66" fmla="*/ 8604 h 10000"/>
              <a:gd name="connsiteX67" fmla="*/ 3323 w 10000"/>
              <a:gd name="connsiteY67" fmla="*/ 8743 h 10000"/>
              <a:gd name="connsiteX68" fmla="*/ 3767 w 10000"/>
              <a:gd name="connsiteY68" fmla="*/ 8743 h 10000"/>
              <a:gd name="connsiteX69" fmla="*/ 4220 w 10000"/>
              <a:gd name="connsiteY69" fmla="*/ 8883 h 10000"/>
              <a:gd name="connsiteX70" fmla="*/ 4887 w 10000"/>
              <a:gd name="connsiteY70" fmla="*/ 8883 h 10000"/>
              <a:gd name="connsiteX71" fmla="*/ 5332 w 10000"/>
              <a:gd name="connsiteY71" fmla="*/ 8743 h 10000"/>
              <a:gd name="connsiteX72" fmla="*/ 6005 w 10000"/>
              <a:gd name="connsiteY72" fmla="*/ 8743 h 10000"/>
              <a:gd name="connsiteX73" fmla="*/ 6675 w 10000"/>
              <a:gd name="connsiteY73" fmla="*/ 8604 h 10000"/>
              <a:gd name="connsiteX74" fmla="*/ 7122 w 10000"/>
              <a:gd name="connsiteY74" fmla="*/ 8604 h 10000"/>
              <a:gd name="connsiteX75" fmla="*/ 7567 w 10000"/>
              <a:gd name="connsiteY75" fmla="*/ 8342 h 10000"/>
              <a:gd name="connsiteX76" fmla="*/ 7766 w 10000"/>
              <a:gd name="connsiteY76" fmla="*/ 8202 h 10000"/>
              <a:gd name="connsiteX77" fmla="*/ 7986 w 10000"/>
              <a:gd name="connsiteY77" fmla="*/ 7923 h 10000"/>
              <a:gd name="connsiteX78" fmla="*/ 8210 w 10000"/>
              <a:gd name="connsiteY78" fmla="*/ 7644 h 10000"/>
              <a:gd name="connsiteX79" fmla="*/ 8436 w 10000"/>
              <a:gd name="connsiteY79" fmla="*/ 7086 h 10000"/>
              <a:gd name="connsiteX80" fmla="*/ 8436 w 10000"/>
              <a:gd name="connsiteY80" fmla="*/ 6527 h 10000"/>
              <a:gd name="connsiteX81" fmla="*/ 8659 w 10000"/>
              <a:gd name="connsiteY81" fmla="*/ 6248 h 10000"/>
              <a:gd name="connsiteX82" fmla="*/ 8659 w 10000"/>
              <a:gd name="connsiteY82" fmla="*/ 5969 h 10000"/>
              <a:gd name="connsiteX83" fmla="*/ 8659 w 10000"/>
              <a:gd name="connsiteY83" fmla="*/ 5829 h 10000"/>
              <a:gd name="connsiteX84" fmla="*/ 8883 w 10000"/>
              <a:gd name="connsiteY84" fmla="*/ 5689 h 10000"/>
              <a:gd name="connsiteX85" fmla="*/ 8883 w 10000"/>
              <a:gd name="connsiteY85" fmla="*/ 5550 h 10000"/>
              <a:gd name="connsiteX86" fmla="*/ 8883 w 10000"/>
              <a:gd name="connsiteY86" fmla="*/ 5410 h 10000"/>
              <a:gd name="connsiteX87" fmla="*/ 8883 w 10000"/>
              <a:gd name="connsiteY87" fmla="*/ 5410 h 10000"/>
              <a:gd name="connsiteX88" fmla="*/ 9107 w 10000"/>
              <a:gd name="connsiteY88" fmla="*/ 5410 h 10000"/>
              <a:gd name="connsiteX89" fmla="*/ 9107 w 10000"/>
              <a:gd name="connsiteY89" fmla="*/ 5410 h 10000"/>
              <a:gd name="connsiteX90" fmla="*/ 9107 w 10000"/>
              <a:gd name="connsiteY90" fmla="*/ 5550 h 10000"/>
              <a:gd name="connsiteX91" fmla="*/ 9330 w 10000"/>
              <a:gd name="connsiteY91" fmla="*/ 5689 h 10000"/>
              <a:gd name="connsiteX92" fmla="*/ 9330 w 10000"/>
              <a:gd name="connsiteY92" fmla="*/ 5829 h 10000"/>
              <a:gd name="connsiteX93" fmla="*/ 9330 w 10000"/>
              <a:gd name="connsiteY93" fmla="*/ 6108 h 10000"/>
              <a:gd name="connsiteX94" fmla="*/ 9330 w 10000"/>
              <a:gd name="connsiteY94" fmla="*/ 6387 h 10000"/>
              <a:gd name="connsiteX95" fmla="*/ 9330 w 10000"/>
              <a:gd name="connsiteY95" fmla="*/ 6667 h 10000"/>
              <a:gd name="connsiteX96" fmla="*/ 9550 w 10000"/>
              <a:gd name="connsiteY96" fmla="*/ 7225 h 10000"/>
              <a:gd name="connsiteX97" fmla="*/ 9550 w 10000"/>
              <a:gd name="connsiteY97" fmla="*/ 7644 h 10000"/>
              <a:gd name="connsiteX98" fmla="*/ 9778 w 10000"/>
              <a:gd name="connsiteY98" fmla="*/ 8063 h 10000"/>
              <a:gd name="connsiteX99" fmla="*/ 10000 w 10000"/>
              <a:gd name="connsiteY99" fmla="*/ 8342 h 10000"/>
              <a:gd name="connsiteX100" fmla="*/ 10000 w 10000"/>
              <a:gd name="connsiteY100" fmla="*/ 8604 h 10000"/>
              <a:gd name="connsiteX101" fmla="*/ 10000 w 10000"/>
              <a:gd name="connsiteY101" fmla="*/ 8743 h 10000"/>
              <a:gd name="connsiteX102" fmla="*/ 10000 w 10000"/>
              <a:gd name="connsiteY102" fmla="*/ 8883 h 10000"/>
              <a:gd name="connsiteX103" fmla="*/ 9778 w 10000"/>
              <a:gd name="connsiteY103" fmla="*/ 8883 h 10000"/>
              <a:gd name="connsiteX104" fmla="*/ 9550 w 10000"/>
              <a:gd name="connsiteY104" fmla="*/ 9023 h 10000"/>
              <a:gd name="connsiteX105" fmla="*/ 9330 w 10000"/>
              <a:gd name="connsiteY105" fmla="*/ 9162 h 10000"/>
              <a:gd name="connsiteX106" fmla="*/ 9107 w 10000"/>
              <a:gd name="connsiteY106" fmla="*/ 9302 h 10000"/>
              <a:gd name="connsiteX107" fmla="*/ 8659 w 10000"/>
              <a:gd name="connsiteY107" fmla="*/ 9442 h 10000"/>
              <a:gd name="connsiteX108" fmla="*/ 7766 w 10000"/>
              <a:gd name="connsiteY108" fmla="*/ 9721 h 10000"/>
              <a:gd name="connsiteX109" fmla="*/ 6899 w 10000"/>
              <a:gd name="connsiteY109" fmla="*/ 9860 h 10000"/>
              <a:gd name="connsiteX110" fmla="*/ 6231 w 10000"/>
              <a:gd name="connsiteY110" fmla="*/ 9860 h 10000"/>
              <a:gd name="connsiteX111" fmla="*/ 5332 w 10000"/>
              <a:gd name="connsiteY111" fmla="*/ 10000 h 10000"/>
              <a:gd name="connsiteX112" fmla="*/ 5332 w 10000"/>
              <a:gd name="connsiteY11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60 h 10000"/>
              <a:gd name="connsiteX4" fmla="*/ 2654 w 10000"/>
              <a:gd name="connsiteY4" fmla="*/ 9721 h 10000"/>
              <a:gd name="connsiteX5" fmla="*/ 2007 w 10000"/>
              <a:gd name="connsiteY5" fmla="*/ 9581 h 10000"/>
              <a:gd name="connsiteX6" fmla="*/ 1564 w 10000"/>
              <a:gd name="connsiteY6" fmla="*/ 9302 h 10000"/>
              <a:gd name="connsiteX7" fmla="*/ 1118 w 10000"/>
              <a:gd name="connsiteY7" fmla="*/ 9162 h 10000"/>
              <a:gd name="connsiteX8" fmla="*/ 894 w 10000"/>
              <a:gd name="connsiteY8" fmla="*/ 8743 h 10000"/>
              <a:gd name="connsiteX9" fmla="*/ 445 w 10000"/>
              <a:gd name="connsiteY9" fmla="*/ 8464 h 10000"/>
              <a:gd name="connsiteX10" fmla="*/ 220 w 10000"/>
              <a:gd name="connsiteY10" fmla="*/ 8063 h 10000"/>
              <a:gd name="connsiteX11" fmla="*/ 220 w 10000"/>
              <a:gd name="connsiteY11" fmla="*/ 7644 h 10000"/>
              <a:gd name="connsiteX12" fmla="*/ 0 w 10000"/>
              <a:gd name="connsiteY12" fmla="*/ 7225 h 10000"/>
              <a:gd name="connsiteX13" fmla="*/ 0 w 10000"/>
              <a:gd name="connsiteY13" fmla="*/ 6806 h 10000"/>
              <a:gd name="connsiteX14" fmla="*/ 0 w 10000"/>
              <a:gd name="connsiteY14" fmla="*/ 6387 h 10000"/>
              <a:gd name="connsiteX15" fmla="*/ 220 w 10000"/>
              <a:gd name="connsiteY15" fmla="*/ 5689 h 10000"/>
              <a:gd name="connsiteX16" fmla="*/ 220 w 10000"/>
              <a:gd name="connsiteY16" fmla="*/ 5550 h 10000"/>
              <a:gd name="connsiteX17" fmla="*/ 220 w 10000"/>
              <a:gd name="connsiteY17" fmla="*/ 5271 h 10000"/>
              <a:gd name="connsiteX18" fmla="*/ 445 w 10000"/>
              <a:gd name="connsiteY18" fmla="*/ 5009 h 10000"/>
              <a:gd name="connsiteX19" fmla="*/ 445 w 10000"/>
              <a:gd name="connsiteY19" fmla="*/ 4729 h 10000"/>
              <a:gd name="connsiteX20" fmla="*/ 445 w 10000"/>
              <a:gd name="connsiteY20" fmla="*/ 4450 h 10000"/>
              <a:gd name="connsiteX21" fmla="*/ 671 w 10000"/>
              <a:gd name="connsiteY21" fmla="*/ 4031 h 10000"/>
              <a:gd name="connsiteX22" fmla="*/ 671 w 10000"/>
              <a:gd name="connsiteY22" fmla="*/ 3613 h 10000"/>
              <a:gd name="connsiteX23" fmla="*/ 894 w 10000"/>
              <a:gd name="connsiteY23" fmla="*/ 3194 h 10000"/>
              <a:gd name="connsiteX24" fmla="*/ 894 w 10000"/>
              <a:gd name="connsiteY24" fmla="*/ 2775 h 10000"/>
              <a:gd name="connsiteX25" fmla="*/ 894 w 10000"/>
              <a:gd name="connsiteY25" fmla="*/ 2356 h 10000"/>
              <a:gd name="connsiteX26" fmla="*/ 1118 w 10000"/>
              <a:gd name="connsiteY26" fmla="*/ 2077 h 10000"/>
              <a:gd name="connsiteX27" fmla="*/ 1118 w 10000"/>
              <a:gd name="connsiteY27" fmla="*/ 1798 h 10000"/>
              <a:gd name="connsiteX28" fmla="*/ 1118 w 10000"/>
              <a:gd name="connsiteY28" fmla="*/ 1536 h 10000"/>
              <a:gd name="connsiteX29" fmla="*/ 1118 w 10000"/>
              <a:gd name="connsiteY29" fmla="*/ 1396 h 10000"/>
              <a:gd name="connsiteX30" fmla="*/ 1118 w 10000"/>
              <a:gd name="connsiteY30" fmla="*/ 1257 h 10000"/>
              <a:gd name="connsiteX31" fmla="*/ 1118 w 10000"/>
              <a:gd name="connsiteY31" fmla="*/ 1257 h 10000"/>
              <a:gd name="connsiteX32" fmla="*/ 1118 w 10000"/>
              <a:gd name="connsiteY32" fmla="*/ 1257 h 10000"/>
              <a:gd name="connsiteX33" fmla="*/ 894 w 10000"/>
              <a:gd name="connsiteY33" fmla="*/ 1257 h 10000"/>
              <a:gd name="connsiteX34" fmla="*/ 2230 w 10000"/>
              <a:gd name="connsiteY34" fmla="*/ 0 h 10000"/>
              <a:gd name="connsiteX35" fmla="*/ 2429 w 10000"/>
              <a:gd name="connsiteY35" fmla="*/ 140 h 10000"/>
              <a:gd name="connsiteX36" fmla="*/ 2654 w 10000"/>
              <a:gd name="connsiteY36" fmla="*/ 140 h 10000"/>
              <a:gd name="connsiteX37" fmla="*/ 2874 w 10000"/>
              <a:gd name="connsiteY37" fmla="*/ 419 h 10000"/>
              <a:gd name="connsiteX38" fmla="*/ 3096 w 10000"/>
              <a:gd name="connsiteY38" fmla="*/ 558 h 10000"/>
              <a:gd name="connsiteX39" fmla="*/ 3323 w 10000"/>
              <a:gd name="connsiteY39" fmla="*/ 698 h 10000"/>
              <a:gd name="connsiteX40" fmla="*/ 3546 w 10000"/>
              <a:gd name="connsiteY40" fmla="*/ 838 h 10000"/>
              <a:gd name="connsiteX41" fmla="*/ 3546 w 10000"/>
              <a:gd name="connsiteY41" fmla="*/ 977 h 10000"/>
              <a:gd name="connsiteX42" fmla="*/ 3546 w 10000"/>
              <a:gd name="connsiteY42" fmla="*/ 1117 h 10000"/>
              <a:gd name="connsiteX43" fmla="*/ 3323 w 10000"/>
              <a:gd name="connsiteY43" fmla="*/ 1117 h 10000"/>
              <a:gd name="connsiteX44" fmla="*/ 3096 w 10000"/>
              <a:gd name="connsiteY44" fmla="*/ 1257 h 10000"/>
              <a:gd name="connsiteX45" fmla="*/ 3096 w 10000"/>
              <a:gd name="connsiteY45" fmla="*/ 1396 h 10000"/>
              <a:gd name="connsiteX46" fmla="*/ 2874 w 10000"/>
              <a:gd name="connsiteY46" fmla="*/ 1536 h 10000"/>
              <a:gd name="connsiteX47" fmla="*/ 2654 w 10000"/>
              <a:gd name="connsiteY47" fmla="*/ 1798 h 10000"/>
              <a:gd name="connsiteX48" fmla="*/ 2429 w 10000"/>
              <a:gd name="connsiteY48" fmla="*/ 2216 h 10000"/>
              <a:gd name="connsiteX49" fmla="*/ 2230 w 10000"/>
              <a:gd name="connsiteY49" fmla="*/ 2635 h 10000"/>
              <a:gd name="connsiteX50" fmla="*/ 2007 w 10000"/>
              <a:gd name="connsiteY50" fmla="*/ 3054 h 10000"/>
              <a:gd name="connsiteX51" fmla="*/ 1786 w 10000"/>
              <a:gd name="connsiteY51" fmla="*/ 3613 h 10000"/>
              <a:gd name="connsiteX52" fmla="*/ 1564 w 10000"/>
              <a:gd name="connsiteY52" fmla="*/ 4171 h 10000"/>
              <a:gd name="connsiteX53" fmla="*/ 1339 w 10000"/>
              <a:gd name="connsiteY53" fmla="*/ 4729 h 10000"/>
              <a:gd name="connsiteX54" fmla="*/ 1339 w 10000"/>
              <a:gd name="connsiteY54" fmla="*/ 5271 h 10000"/>
              <a:gd name="connsiteX55" fmla="*/ 1339 w 10000"/>
              <a:gd name="connsiteY55" fmla="*/ 5689 h 10000"/>
              <a:gd name="connsiteX56" fmla="*/ 1118 w 10000"/>
              <a:gd name="connsiteY56" fmla="*/ 6248 h 10000"/>
              <a:gd name="connsiteX57" fmla="*/ 1118 w 10000"/>
              <a:gd name="connsiteY57" fmla="*/ 6667 h 10000"/>
              <a:gd name="connsiteX58" fmla="*/ 1118 w 10000"/>
              <a:gd name="connsiteY58" fmla="*/ 6946 h 10000"/>
              <a:gd name="connsiteX59" fmla="*/ 1118 w 10000"/>
              <a:gd name="connsiteY59" fmla="*/ 7365 h 10000"/>
              <a:gd name="connsiteX60" fmla="*/ 1339 w 10000"/>
              <a:gd name="connsiteY60" fmla="*/ 7644 h 10000"/>
              <a:gd name="connsiteX61" fmla="*/ 1339 w 10000"/>
              <a:gd name="connsiteY61" fmla="*/ 7784 h 10000"/>
              <a:gd name="connsiteX62" fmla="*/ 1564 w 10000"/>
              <a:gd name="connsiteY62" fmla="*/ 8063 h 10000"/>
              <a:gd name="connsiteX63" fmla="*/ 1786 w 10000"/>
              <a:gd name="connsiteY63" fmla="*/ 8202 h 10000"/>
              <a:gd name="connsiteX64" fmla="*/ 2007 w 10000"/>
              <a:gd name="connsiteY64" fmla="*/ 8342 h 10000"/>
              <a:gd name="connsiteX65" fmla="*/ 2874 w 10000"/>
              <a:gd name="connsiteY65" fmla="*/ 8604 h 10000"/>
              <a:gd name="connsiteX66" fmla="*/ 3323 w 10000"/>
              <a:gd name="connsiteY66" fmla="*/ 8743 h 10000"/>
              <a:gd name="connsiteX67" fmla="*/ 3767 w 10000"/>
              <a:gd name="connsiteY67" fmla="*/ 8743 h 10000"/>
              <a:gd name="connsiteX68" fmla="*/ 4220 w 10000"/>
              <a:gd name="connsiteY68" fmla="*/ 8883 h 10000"/>
              <a:gd name="connsiteX69" fmla="*/ 4887 w 10000"/>
              <a:gd name="connsiteY69" fmla="*/ 8883 h 10000"/>
              <a:gd name="connsiteX70" fmla="*/ 5332 w 10000"/>
              <a:gd name="connsiteY70" fmla="*/ 8743 h 10000"/>
              <a:gd name="connsiteX71" fmla="*/ 6005 w 10000"/>
              <a:gd name="connsiteY71" fmla="*/ 8743 h 10000"/>
              <a:gd name="connsiteX72" fmla="*/ 6675 w 10000"/>
              <a:gd name="connsiteY72" fmla="*/ 8604 h 10000"/>
              <a:gd name="connsiteX73" fmla="*/ 7122 w 10000"/>
              <a:gd name="connsiteY73" fmla="*/ 8604 h 10000"/>
              <a:gd name="connsiteX74" fmla="*/ 7567 w 10000"/>
              <a:gd name="connsiteY74" fmla="*/ 8342 h 10000"/>
              <a:gd name="connsiteX75" fmla="*/ 7766 w 10000"/>
              <a:gd name="connsiteY75" fmla="*/ 8202 h 10000"/>
              <a:gd name="connsiteX76" fmla="*/ 7986 w 10000"/>
              <a:gd name="connsiteY76" fmla="*/ 7923 h 10000"/>
              <a:gd name="connsiteX77" fmla="*/ 8210 w 10000"/>
              <a:gd name="connsiteY77" fmla="*/ 7644 h 10000"/>
              <a:gd name="connsiteX78" fmla="*/ 8436 w 10000"/>
              <a:gd name="connsiteY78" fmla="*/ 7086 h 10000"/>
              <a:gd name="connsiteX79" fmla="*/ 8436 w 10000"/>
              <a:gd name="connsiteY79" fmla="*/ 6527 h 10000"/>
              <a:gd name="connsiteX80" fmla="*/ 8659 w 10000"/>
              <a:gd name="connsiteY80" fmla="*/ 6248 h 10000"/>
              <a:gd name="connsiteX81" fmla="*/ 8659 w 10000"/>
              <a:gd name="connsiteY81" fmla="*/ 5969 h 10000"/>
              <a:gd name="connsiteX82" fmla="*/ 8659 w 10000"/>
              <a:gd name="connsiteY82" fmla="*/ 5829 h 10000"/>
              <a:gd name="connsiteX83" fmla="*/ 8883 w 10000"/>
              <a:gd name="connsiteY83" fmla="*/ 5689 h 10000"/>
              <a:gd name="connsiteX84" fmla="*/ 8883 w 10000"/>
              <a:gd name="connsiteY84" fmla="*/ 5550 h 10000"/>
              <a:gd name="connsiteX85" fmla="*/ 8883 w 10000"/>
              <a:gd name="connsiteY85" fmla="*/ 5410 h 10000"/>
              <a:gd name="connsiteX86" fmla="*/ 8883 w 10000"/>
              <a:gd name="connsiteY86" fmla="*/ 5410 h 10000"/>
              <a:gd name="connsiteX87" fmla="*/ 9107 w 10000"/>
              <a:gd name="connsiteY87" fmla="*/ 5410 h 10000"/>
              <a:gd name="connsiteX88" fmla="*/ 9107 w 10000"/>
              <a:gd name="connsiteY88" fmla="*/ 5410 h 10000"/>
              <a:gd name="connsiteX89" fmla="*/ 9107 w 10000"/>
              <a:gd name="connsiteY89" fmla="*/ 5550 h 10000"/>
              <a:gd name="connsiteX90" fmla="*/ 9330 w 10000"/>
              <a:gd name="connsiteY90" fmla="*/ 5689 h 10000"/>
              <a:gd name="connsiteX91" fmla="*/ 9330 w 10000"/>
              <a:gd name="connsiteY91" fmla="*/ 5829 h 10000"/>
              <a:gd name="connsiteX92" fmla="*/ 9330 w 10000"/>
              <a:gd name="connsiteY92" fmla="*/ 6108 h 10000"/>
              <a:gd name="connsiteX93" fmla="*/ 9330 w 10000"/>
              <a:gd name="connsiteY93" fmla="*/ 6387 h 10000"/>
              <a:gd name="connsiteX94" fmla="*/ 9330 w 10000"/>
              <a:gd name="connsiteY94" fmla="*/ 6667 h 10000"/>
              <a:gd name="connsiteX95" fmla="*/ 9550 w 10000"/>
              <a:gd name="connsiteY95" fmla="*/ 7225 h 10000"/>
              <a:gd name="connsiteX96" fmla="*/ 9550 w 10000"/>
              <a:gd name="connsiteY96" fmla="*/ 7644 h 10000"/>
              <a:gd name="connsiteX97" fmla="*/ 9778 w 10000"/>
              <a:gd name="connsiteY97" fmla="*/ 8063 h 10000"/>
              <a:gd name="connsiteX98" fmla="*/ 10000 w 10000"/>
              <a:gd name="connsiteY98" fmla="*/ 8342 h 10000"/>
              <a:gd name="connsiteX99" fmla="*/ 10000 w 10000"/>
              <a:gd name="connsiteY99" fmla="*/ 8604 h 10000"/>
              <a:gd name="connsiteX100" fmla="*/ 10000 w 10000"/>
              <a:gd name="connsiteY100" fmla="*/ 8743 h 10000"/>
              <a:gd name="connsiteX101" fmla="*/ 10000 w 10000"/>
              <a:gd name="connsiteY101" fmla="*/ 8883 h 10000"/>
              <a:gd name="connsiteX102" fmla="*/ 9778 w 10000"/>
              <a:gd name="connsiteY102" fmla="*/ 8883 h 10000"/>
              <a:gd name="connsiteX103" fmla="*/ 9550 w 10000"/>
              <a:gd name="connsiteY103" fmla="*/ 9023 h 10000"/>
              <a:gd name="connsiteX104" fmla="*/ 9330 w 10000"/>
              <a:gd name="connsiteY104" fmla="*/ 9162 h 10000"/>
              <a:gd name="connsiteX105" fmla="*/ 9107 w 10000"/>
              <a:gd name="connsiteY105" fmla="*/ 9302 h 10000"/>
              <a:gd name="connsiteX106" fmla="*/ 8659 w 10000"/>
              <a:gd name="connsiteY106" fmla="*/ 9442 h 10000"/>
              <a:gd name="connsiteX107" fmla="*/ 7766 w 10000"/>
              <a:gd name="connsiteY107" fmla="*/ 9721 h 10000"/>
              <a:gd name="connsiteX108" fmla="*/ 6899 w 10000"/>
              <a:gd name="connsiteY108" fmla="*/ 9860 h 10000"/>
              <a:gd name="connsiteX109" fmla="*/ 6231 w 10000"/>
              <a:gd name="connsiteY109" fmla="*/ 9860 h 10000"/>
              <a:gd name="connsiteX110" fmla="*/ 5332 w 10000"/>
              <a:gd name="connsiteY110" fmla="*/ 10000 h 10000"/>
              <a:gd name="connsiteX111" fmla="*/ 5332 w 10000"/>
              <a:gd name="connsiteY111" fmla="*/ 10000 h 10000"/>
              <a:gd name="connsiteX0" fmla="*/ 5332 w 10000"/>
              <a:gd name="connsiteY0" fmla="*/ 9860 h 9860"/>
              <a:gd name="connsiteX1" fmla="*/ 4665 w 10000"/>
              <a:gd name="connsiteY1" fmla="*/ 9860 h 9860"/>
              <a:gd name="connsiteX2" fmla="*/ 3991 w 10000"/>
              <a:gd name="connsiteY2" fmla="*/ 9860 h 9860"/>
              <a:gd name="connsiteX3" fmla="*/ 3323 w 10000"/>
              <a:gd name="connsiteY3" fmla="*/ 9720 h 9860"/>
              <a:gd name="connsiteX4" fmla="*/ 2654 w 10000"/>
              <a:gd name="connsiteY4" fmla="*/ 9581 h 9860"/>
              <a:gd name="connsiteX5" fmla="*/ 2007 w 10000"/>
              <a:gd name="connsiteY5" fmla="*/ 9441 h 9860"/>
              <a:gd name="connsiteX6" fmla="*/ 1564 w 10000"/>
              <a:gd name="connsiteY6" fmla="*/ 9162 h 9860"/>
              <a:gd name="connsiteX7" fmla="*/ 1118 w 10000"/>
              <a:gd name="connsiteY7" fmla="*/ 9022 h 9860"/>
              <a:gd name="connsiteX8" fmla="*/ 894 w 10000"/>
              <a:gd name="connsiteY8" fmla="*/ 8603 h 9860"/>
              <a:gd name="connsiteX9" fmla="*/ 445 w 10000"/>
              <a:gd name="connsiteY9" fmla="*/ 8324 h 9860"/>
              <a:gd name="connsiteX10" fmla="*/ 220 w 10000"/>
              <a:gd name="connsiteY10" fmla="*/ 7923 h 9860"/>
              <a:gd name="connsiteX11" fmla="*/ 220 w 10000"/>
              <a:gd name="connsiteY11" fmla="*/ 7504 h 9860"/>
              <a:gd name="connsiteX12" fmla="*/ 0 w 10000"/>
              <a:gd name="connsiteY12" fmla="*/ 7085 h 9860"/>
              <a:gd name="connsiteX13" fmla="*/ 0 w 10000"/>
              <a:gd name="connsiteY13" fmla="*/ 6666 h 9860"/>
              <a:gd name="connsiteX14" fmla="*/ 0 w 10000"/>
              <a:gd name="connsiteY14" fmla="*/ 6247 h 9860"/>
              <a:gd name="connsiteX15" fmla="*/ 220 w 10000"/>
              <a:gd name="connsiteY15" fmla="*/ 5549 h 9860"/>
              <a:gd name="connsiteX16" fmla="*/ 220 w 10000"/>
              <a:gd name="connsiteY16" fmla="*/ 5410 h 9860"/>
              <a:gd name="connsiteX17" fmla="*/ 220 w 10000"/>
              <a:gd name="connsiteY17" fmla="*/ 5131 h 9860"/>
              <a:gd name="connsiteX18" fmla="*/ 445 w 10000"/>
              <a:gd name="connsiteY18" fmla="*/ 4869 h 9860"/>
              <a:gd name="connsiteX19" fmla="*/ 445 w 10000"/>
              <a:gd name="connsiteY19" fmla="*/ 4589 h 9860"/>
              <a:gd name="connsiteX20" fmla="*/ 445 w 10000"/>
              <a:gd name="connsiteY20" fmla="*/ 4310 h 9860"/>
              <a:gd name="connsiteX21" fmla="*/ 671 w 10000"/>
              <a:gd name="connsiteY21" fmla="*/ 3891 h 9860"/>
              <a:gd name="connsiteX22" fmla="*/ 671 w 10000"/>
              <a:gd name="connsiteY22" fmla="*/ 3473 h 9860"/>
              <a:gd name="connsiteX23" fmla="*/ 894 w 10000"/>
              <a:gd name="connsiteY23" fmla="*/ 3054 h 9860"/>
              <a:gd name="connsiteX24" fmla="*/ 894 w 10000"/>
              <a:gd name="connsiteY24" fmla="*/ 2635 h 9860"/>
              <a:gd name="connsiteX25" fmla="*/ 894 w 10000"/>
              <a:gd name="connsiteY25" fmla="*/ 2216 h 9860"/>
              <a:gd name="connsiteX26" fmla="*/ 1118 w 10000"/>
              <a:gd name="connsiteY26" fmla="*/ 1937 h 9860"/>
              <a:gd name="connsiteX27" fmla="*/ 1118 w 10000"/>
              <a:gd name="connsiteY27" fmla="*/ 1658 h 9860"/>
              <a:gd name="connsiteX28" fmla="*/ 1118 w 10000"/>
              <a:gd name="connsiteY28" fmla="*/ 1396 h 9860"/>
              <a:gd name="connsiteX29" fmla="*/ 1118 w 10000"/>
              <a:gd name="connsiteY29" fmla="*/ 1256 h 9860"/>
              <a:gd name="connsiteX30" fmla="*/ 1118 w 10000"/>
              <a:gd name="connsiteY30" fmla="*/ 1117 h 9860"/>
              <a:gd name="connsiteX31" fmla="*/ 1118 w 10000"/>
              <a:gd name="connsiteY31" fmla="*/ 1117 h 9860"/>
              <a:gd name="connsiteX32" fmla="*/ 1118 w 10000"/>
              <a:gd name="connsiteY32" fmla="*/ 1117 h 9860"/>
              <a:gd name="connsiteX33" fmla="*/ 894 w 10000"/>
              <a:gd name="connsiteY33" fmla="*/ 1117 h 9860"/>
              <a:gd name="connsiteX34" fmla="*/ 2429 w 10000"/>
              <a:gd name="connsiteY34" fmla="*/ 0 h 9860"/>
              <a:gd name="connsiteX35" fmla="*/ 2654 w 10000"/>
              <a:gd name="connsiteY35" fmla="*/ 0 h 9860"/>
              <a:gd name="connsiteX36" fmla="*/ 2874 w 10000"/>
              <a:gd name="connsiteY36" fmla="*/ 279 h 9860"/>
              <a:gd name="connsiteX37" fmla="*/ 3096 w 10000"/>
              <a:gd name="connsiteY37" fmla="*/ 418 h 9860"/>
              <a:gd name="connsiteX38" fmla="*/ 3323 w 10000"/>
              <a:gd name="connsiteY38" fmla="*/ 558 h 9860"/>
              <a:gd name="connsiteX39" fmla="*/ 3546 w 10000"/>
              <a:gd name="connsiteY39" fmla="*/ 698 h 9860"/>
              <a:gd name="connsiteX40" fmla="*/ 3546 w 10000"/>
              <a:gd name="connsiteY40" fmla="*/ 837 h 9860"/>
              <a:gd name="connsiteX41" fmla="*/ 3546 w 10000"/>
              <a:gd name="connsiteY41" fmla="*/ 977 h 9860"/>
              <a:gd name="connsiteX42" fmla="*/ 3323 w 10000"/>
              <a:gd name="connsiteY42" fmla="*/ 977 h 9860"/>
              <a:gd name="connsiteX43" fmla="*/ 3096 w 10000"/>
              <a:gd name="connsiteY43" fmla="*/ 1117 h 9860"/>
              <a:gd name="connsiteX44" fmla="*/ 3096 w 10000"/>
              <a:gd name="connsiteY44" fmla="*/ 1256 h 9860"/>
              <a:gd name="connsiteX45" fmla="*/ 2874 w 10000"/>
              <a:gd name="connsiteY45" fmla="*/ 1396 h 9860"/>
              <a:gd name="connsiteX46" fmla="*/ 2654 w 10000"/>
              <a:gd name="connsiteY46" fmla="*/ 1658 h 9860"/>
              <a:gd name="connsiteX47" fmla="*/ 2429 w 10000"/>
              <a:gd name="connsiteY47" fmla="*/ 2076 h 9860"/>
              <a:gd name="connsiteX48" fmla="*/ 2230 w 10000"/>
              <a:gd name="connsiteY48" fmla="*/ 2495 h 9860"/>
              <a:gd name="connsiteX49" fmla="*/ 2007 w 10000"/>
              <a:gd name="connsiteY49" fmla="*/ 2914 h 9860"/>
              <a:gd name="connsiteX50" fmla="*/ 1786 w 10000"/>
              <a:gd name="connsiteY50" fmla="*/ 3473 h 9860"/>
              <a:gd name="connsiteX51" fmla="*/ 1564 w 10000"/>
              <a:gd name="connsiteY51" fmla="*/ 4031 h 9860"/>
              <a:gd name="connsiteX52" fmla="*/ 1339 w 10000"/>
              <a:gd name="connsiteY52" fmla="*/ 4589 h 9860"/>
              <a:gd name="connsiteX53" fmla="*/ 1339 w 10000"/>
              <a:gd name="connsiteY53" fmla="*/ 5131 h 9860"/>
              <a:gd name="connsiteX54" fmla="*/ 1339 w 10000"/>
              <a:gd name="connsiteY54" fmla="*/ 5549 h 9860"/>
              <a:gd name="connsiteX55" fmla="*/ 1118 w 10000"/>
              <a:gd name="connsiteY55" fmla="*/ 6108 h 9860"/>
              <a:gd name="connsiteX56" fmla="*/ 1118 w 10000"/>
              <a:gd name="connsiteY56" fmla="*/ 6527 h 9860"/>
              <a:gd name="connsiteX57" fmla="*/ 1118 w 10000"/>
              <a:gd name="connsiteY57" fmla="*/ 6806 h 9860"/>
              <a:gd name="connsiteX58" fmla="*/ 1118 w 10000"/>
              <a:gd name="connsiteY58" fmla="*/ 7225 h 9860"/>
              <a:gd name="connsiteX59" fmla="*/ 1339 w 10000"/>
              <a:gd name="connsiteY59" fmla="*/ 7504 h 9860"/>
              <a:gd name="connsiteX60" fmla="*/ 1339 w 10000"/>
              <a:gd name="connsiteY60" fmla="*/ 7644 h 9860"/>
              <a:gd name="connsiteX61" fmla="*/ 1564 w 10000"/>
              <a:gd name="connsiteY61" fmla="*/ 7923 h 9860"/>
              <a:gd name="connsiteX62" fmla="*/ 1786 w 10000"/>
              <a:gd name="connsiteY62" fmla="*/ 8062 h 9860"/>
              <a:gd name="connsiteX63" fmla="*/ 2007 w 10000"/>
              <a:gd name="connsiteY63" fmla="*/ 8202 h 9860"/>
              <a:gd name="connsiteX64" fmla="*/ 2874 w 10000"/>
              <a:gd name="connsiteY64" fmla="*/ 8464 h 9860"/>
              <a:gd name="connsiteX65" fmla="*/ 3323 w 10000"/>
              <a:gd name="connsiteY65" fmla="*/ 8603 h 9860"/>
              <a:gd name="connsiteX66" fmla="*/ 3767 w 10000"/>
              <a:gd name="connsiteY66" fmla="*/ 8603 h 9860"/>
              <a:gd name="connsiteX67" fmla="*/ 4220 w 10000"/>
              <a:gd name="connsiteY67" fmla="*/ 8743 h 9860"/>
              <a:gd name="connsiteX68" fmla="*/ 4887 w 10000"/>
              <a:gd name="connsiteY68" fmla="*/ 8743 h 9860"/>
              <a:gd name="connsiteX69" fmla="*/ 5332 w 10000"/>
              <a:gd name="connsiteY69" fmla="*/ 8603 h 9860"/>
              <a:gd name="connsiteX70" fmla="*/ 6005 w 10000"/>
              <a:gd name="connsiteY70" fmla="*/ 8603 h 9860"/>
              <a:gd name="connsiteX71" fmla="*/ 6675 w 10000"/>
              <a:gd name="connsiteY71" fmla="*/ 8464 h 9860"/>
              <a:gd name="connsiteX72" fmla="*/ 7122 w 10000"/>
              <a:gd name="connsiteY72" fmla="*/ 8464 h 9860"/>
              <a:gd name="connsiteX73" fmla="*/ 7567 w 10000"/>
              <a:gd name="connsiteY73" fmla="*/ 8202 h 9860"/>
              <a:gd name="connsiteX74" fmla="*/ 7766 w 10000"/>
              <a:gd name="connsiteY74" fmla="*/ 8062 h 9860"/>
              <a:gd name="connsiteX75" fmla="*/ 7986 w 10000"/>
              <a:gd name="connsiteY75" fmla="*/ 7783 h 9860"/>
              <a:gd name="connsiteX76" fmla="*/ 8210 w 10000"/>
              <a:gd name="connsiteY76" fmla="*/ 7504 h 9860"/>
              <a:gd name="connsiteX77" fmla="*/ 8436 w 10000"/>
              <a:gd name="connsiteY77" fmla="*/ 6946 h 9860"/>
              <a:gd name="connsiteX78" fmla="*/ 8436 w 10000"/>
              <a:gd name="connsiteY78" fmla="*/ 6387 h 9860"/>
              <a:gd name="connsiteX79" fmla="*/ 8659 w 10000"/>
              <a:gd name="connsiteY79" fmla="*/ 6108 h 9860"/>
              <a:gd name="connsiteX80" fmla="*/ 8659 w 10000"/>
              <a:gd name="connsiteY80" fmla="*/ 5829 h 9860"/>
              <a:gd name="connsiteX81" fmla="*/ 8659 w 10000"/>
              <a:gd name="connsiteY81" fmla="*/ 5689 h 9860"/>
              <a:gd name="connsiteX82" fmla="*/ 8883 w 10000"/>
              <a:gd name="connsiteY82" fmla="*/ 5549 h 9860"/>
              <a:gd name="connsiteX83" fmla="*/ 8883 w 10000"/>
              <a:gd name="connsiteY83" fmla="*/ 5410 h 9860"/>
              <a:gd name="connsiteX84" fmla="*/ 8883 w 10000"/>
              <a:gd name="connsiteY84" fmla="*/ 5270 h 9860"/>
              <a:gd name="connsiteX85" fmla="*/ 8883 w 10000"/>
              <a:gd name="connsiteY85" fmla="*/ 5270 h 9860"/>
              <a:gd name="connsiteX86" fmla="*/ 9107 w 10000"/>
              <a:gd name="connsiteY86" fmla="*/ 5270 h 9860"/>
              <a:gd name="connsiteX87" fmla="*/ 9107 w 10000"/>
              <a:gd name="connsiteY87" fmla="*/ 5270 h 9860"/>
              <a:gd name="connsiteX88" fmla="*/ 9107 w 10000"/>
              <a:gd name="connsiteY88" fmla="*/ 5410 h 9860"/>
              <a:gd name="connsiteX89" fmla="*/ 9330 w 10000"/>
              <a:gd name="connsiteY89" fmla="*/ 5549 h 9860"/>
              <a:gd name="connsiteX90" fmla="*/ 9330 w 10000"/>
              <a:gd name="connsiteY90" fmla="*/ 5689 h 9860"/>
              <a:gd name="connsiteX91" fmla="*/ 9330 w 10000"/>
              <a:gd name="connsiteY91" fmla="*/ 5968 h 9860"/>
              <a:gd name="connsiteX92" fmla="*/ 9330 w 10000"/>
              <a:gd name="connsiteY92" fmla="*/ 6247 h 9860"/>
              <a:gd name="connsiteX93" fmla="*/ 9330 w 10000"/>
              <a:gd name="connsiteY93" fmla="*/ 6527 h 9860"/>
              <a:gd name="connsiteX94" fmla="*/ 9550 w 10000"/>
              <a:gd name="connsiteY94" fmla="*/ 7085 h 9860"/>
              <a:gd name="connsiteX95" fmla="*/ 9550 w 10000"/>
              <a:gd name="connsiteY95" fmla="*/ 7504 h 9860"/>
              <a:gd name="connsiteX96" fmla="*/ 9778 w 10000"/>
              <a:gd name="connsiteY96" fmla="*/ 7923 h 9860"/>
              <a:gd name="connsiteX97" fmla="*/ 10000 w 10000"/>
              <a:gd name="connsiteY97" fmla="*/ 8202 h 9860"/>
              <a:gd name="connsiteX98" fmla="*/ 10000 w 10000"/>
              <a:gd name="connsiteY98" fmla="*/ 8464 h 9860"/>
              <a:gd name="connsiteX99" fmla="*/ 10000 w 10000"/>
              <a:gd name="connsiteY99" fmla="*/ 8603 h 9860"/>
              <a:gd name="connsiteX100" fmla="*/ 10000 w 10000"/>
              <a:gd name="connsiteY100" fmla="*/ 8743 h 9860"/>
              <a:gd name="connsiteX101" fmla="*/ 9778 w 10000"/>
              <a:gd name="connsiteY101" fmla="*/ 8743 h 9860"/>
              <a:gd name="connsiteX102" fmla="*/ 9550 w 10000"/>
              <a:gd name="connsiteY102" fmla="*/ 8883 h 9860"/>
              <a:gd name="connsiteX103" fmla="*/ 9330 w 10000"/>
              <a:gd name="connsiteY103" fmla="*/ 9022 h 9860"/>
              <a:gd name="connsiteX104" fmla="*/ 9107 w 10000"/>
              <a:gd name="connsiteY104" fmla="*/ 9162 h 9860"/>
              <a:gd name="connsiteX105" fmla="*/ 8659 w 10000"/>
              <a:gd name="connsiteY105" fmla="*/ 9302 h 9860"/>
              <a:gd name="connsiteX106" fmla="*/ 7766 w 10000"/>
              <a:gd name="connsiteY106" fmla="*/ 9581 h 9860"/>
              <a:gd name="connsiteX107" fmla="*/ 6899 w 10000"/>
              <a:gd name="connsiteY107" fmla="*/ 9720 h 9860"/>
              <a:gd name="connsiteX108" fmla="*/ 6231 w 10000"/>
              <a:gd name="connsiteY108" fmla="*/ 9720 h 9860"/>
              <a:gd name="connsiteX109" fmla="*/ 5332 w 10000"/>
              <a:gd name="connsiteY109" fmla="*/ 9860 h 9860"/>
              <a:gd name="connsiteX110" fmla="*/ 5332 w 10000"/>
              <a:gd name="connsiteY110" fmla="*/ 9860 h 986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8 h 10000"/>
              <a:gd name="connsiteX4" fmla="*/ 2654 w 10000"/>
              <a:gd name="connsiteY4" fmla="*/ 9717 h 10000"/>
              <a:gd name="connsiteX5" fmla="*/ 2007 w 10000"/>
              <a:gd name="connsiteY5" fmla="*/ 9575 h 10000"/>
              <a:gd name="connsiteX6" fmla="*/ 1564 w 10000"/>
              <a:gd name="connsiteY6" fmla="*/ 9292 h 10000"/>
              <a:gd name="connsiteX7" fmla="*/ 1118 w 10000"/>
              <a:gd name="connsiteY7" fmla="*/ 9150 h 10000"/>
              <a:gd name="connsiteX8" fmla="*/ 894 w 10000"/>
              <a:gd name="connsiteY8" fmla="*/ 8725 h 10000"/>
              <a:gd name="connsiteX9" fmla="*/ 445 w 10000"/>
              <a:gd name="connsiteY9" fmla="*/ 8442 h 10000"/>
              <a:gd name="connsiteX10" fmla="*/ 220 w 10000"/>
              <a:gd name="connsiteY10" fmla="*/ 8035 h 10000"/>
              <a:gd name="connsiteX11" fmla="*/ 220 w 10000"/>
              <a:gd name="connsiteY11" fmla="*/ 7611 h 10000"/>
              <a:gd name="connsiteX12" fmla="*/ 0 w 10000"/>
              <a:gd name="connsiteY12" fmla="*/ 7186 h 10000"/>
              <a:gd name="connsiteX13" fmla="*/ 0 w 10000"/>
              <a:gd name="connsiteY13" fmla="*/ 6761 h 10000"/>
              <a:gd name="connsiteX14" fmla="*/ 0 w 10000"/>
              <a:gd name="connsiteY14" fmla="*/ 6336 h 10000"/>
              <a:gd name="connsiteX15" fmla="*/ 220 w 10000"/>
              <a:gd name="connsiteY15" fmla="*/ 5628 h 10000"/>
              <a:gd name="connsiteX16" fmla="*/ 220 w 10000"/>
              <a:gd name="connsiteY16" fmla="*/ 5487 h 10000"/>
              <a:gd name="connsiteX17" fmla="*/ 220 w 10000"/>
              <a:gd name="connsiteY17" fmla="*/ 5204 h 10000"/>
              <a:gd name="connsiteX18" fmla="*/ 445 w 10000"/>
              <a:gd name="connsiteY18" fmla="*/ 4938 h 10000"/>
              <a:gd name="connsiteX19" fmla="*/ 445 w 10000"/>
              <a:gd name="connsiteY19" fmla="*/ 4654 h 10000"/>
              <a:gd name="connsiteX20" fmla="*/ 445 w 10000"/>
              <a:gd name="connsiteY20" fmla="*/ 4371 h 10000"/>
              <a:gd name="connsiteX21" fmla="*/ 671 w 10000"/>
              <a:gd name="connsiteY21" fmla="*/ 3946 h 10000"/>
              <a:gd name="connsiteX22" fmla="*/ 671 w 10000"/>
              <a:gd name="connsiteY22" fmla="*/ 3522 h 10000"/>
              <a:gd name="connsiteX23" fmla="*/ 894 w 10000"/>
              <a:gd name="connsiteY23" fmla="*/ 3097 h 10000"/>
              <a:gd name="connsiteX24" fmla="*/ 894 w 10000"/>
              <a:gd name="connsiteY24" fmla="*/ 2672 h 10000"/>
              <a:gd name="connsiteX25" fmla="*/ 894 w 10000"/>
              <a:gd name="connsiteY25" fmla="*/ 2247 h 10000"/>
              <a:gd name="connsiteX26" fmla="*/ 1118 w 10000"/>
              <a:gd name="connsiteY26" fmla="*/ 1965 h 10000"/>
              <a:gd name="connsiteX27" fmla="*/ 1118 w 10000"/>
              <a:gd name="connsiteY27" fmla="*/ 1682 h 10000"/>
              <a:gd name="connsiteX28" fmla="*/ 1118 w 10000"/>
              <a:gd name="connsiteY28" fmla="*/ 1416 h 10000"/>
              <a:gd name="connsiteX29" fmla="*/ 1118 w 10000"/>
              <a:gd name="connsiteY29" fmla="*/ 1274 h 10000"/>
              <a:gd name="connsiteX30" fmla="*/ 1118 w 10000"/>
              <a:gd name="connsiteY30" fmla="*/ 1133 h 10000"/>
              <a:gd name="connsiteX31" fmla="*/ 1118 w 10000"/>
              <a:gd name="connsiteY31" fmla="*/ 1133 h 10000"/>
              <a:gd name="connsiteX32" fmla="*/ 1118 w 10000"/>
              <a:gd name="connsiteY32" fmla="*/ 1133 h 10000"/>
              <a:gd name="connsiteX33" fmla="*/ 894 w 10000"/>
              <a:gd name="connsiteY33" fmla="*/ 1133 h 10000"/>
              <a:gd name="connsiteX34" fmla="*/ 2429 w 10000"/>
              <a:gd name="connsiteY34" fmla="*/ 0 h 10000"/>
              <a:gd name="connsiteX35" fmla="*/ 2874 w 10000"/>
              <a:gd name="connsiteY35" fmla="*/ 283 h 10000"/>
              <a:gd name="connsiteX36" fmla="*/ 3096 w 10000"/>
              <a:gd name="connsiteY36" fmla="*/ 424 h 10000"/>
              <a:gd name="connsiteX37" fmla="*/ 3323 w 10000"/>
              <a:gd name="connsiteY37" fmla="*/ 566 h 10000"/>
              <a:gd name="connsiteX38" fmla="*/ 3546 w 10000"/>
              <a:gd name="connsiteY38" fmla="*/ 708 h 10000"/>
              <a:gd name="connsiteX39" fmla="*/ 3546 w 10000"/>
              <a:gd name="connsiteY39" fmla="*/ 849 h 10000"/>
              <a:gd name="connsiteX40" fmla="*/ 3546 w 10000"/>
              <a:gd name="connsiteY40" fmla="*/ 991 h 10000"/>
              <a:gd name="connsiteX41" fmla="*/ 3323 w 10000"/>
              <a:gd name="connsiteY41" fmla="*/ 991 h 10000"/>
              <a:gd name="connsiteX42" fmla="*/ 3096 w 10000"/>
              <a:gd name="connsiteY42" fmla="*/ 1133 h 10000"/>
              <a:gd name="connsiteX43" fmla="*/ 3096 w 10000"/>
              <a:gd name="connsiteY43" fmla="*/ 1274 h 10000"/>
              <a:gd name="connsiteX44" fmla="*/ 2874 w 10000"/>
              <a:gd name="connsiteY44" fmla="*/ 1416 h 10000"/>
              <a:gd name="connsiteX45" fmla="*/ 2654 w 10000"/>
              <a:gd name="connsiteY45" fmla="*/ 1682 h 10000"/>
              <a:gd name="connsiteX46" fmla="*/ 2429 w 10000"/>
              <a:gd name="connsiteY46" fmla="*/ 2105 h 10000"/>
              <a:gd name="connsiteX47" fmla="*/ 2230 w 10000"/>
              <a:gd name="connsiteY47" fmla="*/ 2530 h 10000"/>
              <a:gd name="connsiteX48" fmla="*/ 2007 w 10000"/>
              <a:gd name="connsiteY48" fmla="*/ 2955 h 10000"/>
              <a:gd name="connsiteX49" fmla="*/ 1786 w 10000"/>
              <a:gd name="connsiteY49" fmla="*/ 3522 h 10000"/>
              <a:gd name="connsiteX50" fmla="*/ 1564 w 10000"/>
              <a:gd name="connsiteY50" fmla="*/ 4088 h 10000"/>
              <a:gd name="connsiteX51" fmla="*/ 1339 w 10000"/>
              <a:gd name="connsiteY51" fmla="*/ 4654 h 10000"/>
              <a:gd name="connsiteX52" fmla="*/ 1339 w 10000"/>
              <a:gd name="connsiteY52" fmla="*/ 5204 h 10000"/>
              <a:gd name="connsiteX53" fmla="*/ 1339 w 10000"/>
              <a:gd name="connsiteY53" fmla="*/ 5628 h 10000"/>
              <a:gd name="connsiteX54" fmla="*/ 1118 w 10000"/>
              <a:gd name="connsiteY54" fmla="*/ 6195 h 10000"/>
              <a:gd name="connsiteX55" fmla="*/ 1118 w 10000"/>
              <a:gd name="connsiteY55" fmla="*/ 6620 h 10000"/>
              <a:gd name="connsiteX56" fmla="*/ 1118 w 10000"/>
              <a:gd name="connsiteY56" fmla="*/ 6903 h 10000"/>
              <a:gd name="connsiteX57" fmla="*/ 1118 w 10000"/>
              <a:gd name="connsiteY57" fmla="*/ 7328 h 10000"/>
              <a:gd name="connsiteX58" fmla="*/ 1339 w 10000"/>
              <a:gd name="connsiteY58" fmla="*/ 7611 h 10000"/>
              <a:gd name="connsiteX59" fmla="*/ 1339 w 10000"/>
              <a:gd name="connsiteY59" fmla="*/ 7753 h 10000"/>
              <a:gd name="connsiteX60" fmla="*/ 1564 w 10000"/>
              <a:gd name="connsiteY60" fmla="*/ 8035 h 10000"/>
              <a:gd name="connsiteX61" fmla="*/ 1786 w 10000"/>
              <a:gd name="connsiteY61" fmla="*/ 8176 h 10000"/>
              <a:gd name="connsiteX62" fmla="*/ 2007 w 10000"/>
              <a:gd name="connsiteY62" fmla="*/ 8318 h 10000"/>
              <a:gd name="connsiteX63" fmla="*/ 2874 w 10000"/>
              <a:gd name="connsiteY63" fmla="*/ 8584 h 10000"/>
              <a:gd name="connsiteX64" fmla="*/ 3323 w 10000"/>
              <a:gd name="connsiteY64" fmla="*/ 8725 h 10000"/>
              <a:gd name="connsiteX65" fmla="*/ 3767 w 10000"/>
              <a:gd name="connsiteY65" fmla="*/ 8725 h 10000"/>
              <a:gd name="connsiteX66" fmla="*/ 4220 w 10000"/>
              <a:gd name="connsiteY66" fmla="*/ 8867 h 10000"/>
              <a:gd name="connsiteX67" fmla="*/ 4887 w 10000"/>
              <a:gd name="connsiteY67" fmla="*/ 8867 h 10000"/>
              <a:gd name="connsiteX68" fmla="*/ 5332 w 10000"/>
              <a:gd name="connsiteY68" fmla="*/ 8725 h 10000"/>
              <a:gd name="connsiteX69" fmla="*/ 6005 w 10000"/>
              <a:gd name="connsiteY69" fmla="*/ 8725 h 10000"/>
              <a:gd name="connsiteX70" fmla="*/ 6675 w 10000"/>
              <a:gd name="connsiteY70" fmla="*/ 8584 h 10000"/>
              <a:gd name="connsiteX71" fmla="*/ 7122 w 10000"/>
              <a:gd name="connsiteY71" fmla="*/ 8584 h 10000"/>
              <a:gd name="connsiteX72" fmla="*/ 7567 w 10000"/>
              <a:gd name="connsiteY72" fmla="*/ 8318 h 10000"/>
              <a:gd name="connsiteX73" fmla="*/ 7766 w 10000"/>
              <a:gd name="connsiteY73" fmla="*/ 8176 h 10000"/>
              <a:gd name="connsiteX74" fmla="*/ 7986 w 10000"/>
              <a:gd name="connsiteY74" fmla="*/ 7894 h 10000"/>
              <a:gd name="connsiteX75" fmla="*/ 8210 w 10000"/>
              <a:gd name="connsiteY75" fmla="*/ 7611 h 10000"/>
              <a:gd name="connsiteX76" fmla="*/ 8436 w 10000"/>
              <a:gd name="connsiteY76" fmla="*/ 7045 h 10000"/>
              <a:gd name="connsiteX77" fmla="*/ 8436 w 10000"/>
              <a:gd name="connsiteY77" fmla="*/ 6478 h 10000"/>
              <a:gd name="connsiteX78" fmla="*/ 8659 w 10000"/>
              <a:gd name="connsiteY78" fmla="*/ 6195 h 10000"/>
              <a:gd name="connsiteX79" fmla="*/ 8659 w 10000"/>
              <a:gd name="connsiteY79" fmla="*/ 5912 h 10000"/>
              <a:gd name="connsiteX80" fmla="*/ 8659 w 10000"/>
              <a:gd name="connsiteY80" fmla="*/ 5770 h 10000"/>
              <a:gd name="connsiteX81" fmla="*/ 8883 w 10000"/>
              <a:gd name="connsiteY81" fmla="*/ 5628 h 10000"/>
              <a:gd name="connsiteX82" fmla="*/ 8883 w 10000"/>
              <a:gd name="connsiteY82" fmla="*/ 5487 h 10000"/>
              <a:gd name="connsiteX83" fmla="*/ 8883 w 10000"/>
              <a:gd name="connsiteY83" fmla="*/ 5345 h 10000"/>
              <a:gd name="connsiteX84" fmla="*/ 8883 w 10000"/>
              <a:gd name="connsiteY84" fmla="*/ 5345 h 10000"/>
              <a:gd name="connsiteX85" fmla="*/ 9107 w 10000"/>
              <a:gd name="connsiteY85" fmla="*/ 5345 h 10000"/>
              <a:gd name="connsiteX86" fmla="*/ 9107 w 10000"/>
              <a:gd name="connsiteY86" fmla="*/ 5345 h 10000"/>
              <a:gd name="connsiteX87" fmla="*/ 9107 w 10000"/>
              <a:gd name="connsiteY87" fmla="*/ 5487 h 10000"/>
              <a:gd name="connsiteX88" fmla="*/ 9330 w 10000"/>
              <a:gd name="connsiteY88" fmla="*/ 5628 h 10000"/>
              <a:gd name="connsiteX89" fmla="*/ 9330 w 10000"/>
              <a:gd name="connsiteY89" fmla="*/ 5770 h 10000"/>
              <a:gd name="connsiteX90" fmla="*/ 9330 w 10000"/>
              <a:gd name="connsiteY90" fmla="*/ 6053 h 10000"/>
              <a:gd name="connsiteX91" fmla="*/ 9330 w 10000"/>
              <a:gd name="connsiteY91" fmla="*/ 6336 h 10000"/>
              <a:gd name="connsiteX92" fmla="*/ 9330 w 10000"/>
              <a:gd name="connsiteY92" fmla="*/ 6620 h 10000"/>
              <a:gd name="connsiteX93" fmla="*/ 9550 w 10000"/>
              <a:gd name="connsiteY93" fmla="*/ 7186 h 10000"/>
              <a:gd name="connsiteX94" fmla="*/ 9550 w 10000"/>
              <a:gd name="connsiteY94" fmla="*/ 7611 h 10000"/>
              <a:gd name="connsiteX95" fmla="*/ 9778 w 10000"/>
              <a:gd name="connsiteY95" fmla="*/ 8035 h 10000"/>
              <a:gd name="connsiteX96" fmla="*/ 10000 w 10000"/>
              <a:gd name="connsiteY96" fmla="*/ 8318 h 10000"/>
              <a:gd name="connsiteX97" fmla="*/ 10000 w 10000"/>
              <a:gd name="connsiteY97" fmla="*/ 8584 h 10000"/>
              <a:gd name="connsiteX98" fmla="*/ 10000 w 10000"/>
              <a:gd name="connsiteY98" fmla="*/ 8725 h 10000"/>
              <a:gd name="connsiteX99" fmla="*/ 10000 w 10000"/>
              <a:gd name="connsiteY99" fmla="*/ 8867 h 10000"/>
              <a:gd name="connsiteX100" fmla="*/ 9778 w 10000"/>
              <a:gd name="connsiteY100" fmla="*/ 8867 h 10000"/>
              <a:gd name="connsiteX101" fmla="*/ 9550 w 10000"/>
              <a:gd name="connsiteY101" fmla="*/ 9009 h 10000"/>
              <a:gd name="connsiteX102" fmla="*/ 9330 w 10000"/>
              <a:gd name="connsiteY102" fmla="*/ 9150 h 10000"/>
              <a:gd name="connsiteX103" fmla="*/ 9107 w 10000"/>
              <a:gd name="connsiteY103" fmla="*/ 9292 h 10000"/>
              <a:gd name="connsiteX104" fmla="*/ 8659 w 10000"/>
              <a:gd name="connsiteY104" fmla="*/ 9434 h 10000"/>
              <a:gd name="connsiteX105" fmla="*/ 7766 w 10000"/>
              <a:gd name="connsiteY105" fmla="*/ 9717 h 10000"/>
              <a:gd name="connsiteX106" fmla="*/ 6899 w 10000"/>
              <a:gd name="connsiteY106" fmla="*/ 9858 h 10000"/>
              <a:gd name="connsiteX107" fmla="*/ 6231 w 10000"/>
              <a:gd name="connsiteY107" fmla="*/ 9858 h 10000"/>
              <a:gd name="connsiteX108" fmla="*/ 5332 w 10000"/>
              <a:gd name="connsiteY108" fmla="*/ 10000 h 10000"/>
              <a:gd name="connsiteX109" fmla="*/ 5332 w 10000"/>
              <a:gd name="connsiteY109" fmla="*/ 10000 h 10000"/>
              <a:gd name="connsiteX0" fmla="*/ 5332 w 10000"/>
              <a:gd name="connsiteY0" fmla="*/ 9835 h 9835"/>
              <a:gd name="connsiteX1" fmla="*/ 4665 w 10000"/>
              <a:gd name="connsiteY1" fmla="*/ 9835 h 9835"/>
              <a:gd name="connsiteX2" fmla="*/ 3991 w 10000"/>
              <a:gd name="connsiteY2" fmla="*/ 9835 h 9835"/>
              <a:gd name="connsiteX3" fmla="*/ 3323 w 10000"/>
              <a:gd name="connsiteY3" fmla="*/ 9693 h 9835"/>
              <a:gd name="connsiteX4" fmla="*/ 2654 w 10000"/>
              <a:gd name="connsiteY4" fmla="*/ 9552 h 9835"/>
              <a:gd name="connsiteX5" fmla="*/ 2007 w 10000"/>
              <a:gd name="connsiteY5" fmla="*/ 9410 h 9835"/>
              <a:gd name="connsiteX6" fmla="*/ 1564 w 10000"/>
              <a:gd name="connsiteY6" fmla="*/ 9127 h 9835"/>
              <a:gd name="connsiteX7" fmla="*/ 1118 w 10000"/>
              <a:gd name="connsiteY7" fmla="*/ 8985 h 9835"/>
              <a:gd name="connsiteX8" fmla="*/ 894 w 10000"/>
              <a:gd name="connsiteY8" fmla="*/ 8560 h 9835"/>
              <a:gd name="connsiteX9" fmla="*/ 445 w 10000"/>
              <a:gd name="connsiteY9" fmla="*/ 8277 h 9835"/>
              <a:gd name="connsiteX10" fmla="*/ 220 w 10000"/>
              <a:gd name="connsiteY10" fmla="*/ 7870 h 9835"/>
              <a:gd name="connsiteX11" fmla="*/ 220 w 10000"/>
              <a:gd name="connsiteY11" fmla="*/ 7446 h 9835"/>
              <a:gd name="connsiteX12" fmla="*/ 0 w 10000"/>
              <a:gd name="connsiteY12" fmla="*/ 7021 h 9835"/>
              <a:gd name="connsiteX13" fmla="*/ 0 w 10000"/>
              <a:gd name="connsiteY13" fmla="*/ 6596 h 9835"/>
              <a:gd name="connsiteX14" fmla="*/ 0 w 10000"/>
              <a:gd name="connsiteY14" fmla="*/ 6171 h 9835"/>
              <a:gd name="connsiteX15" fmla="*/ 220 w 10000"/>
              <a:gd name="connsiteY15" fmla="*/ 5463 h 9835"/>
              <a:gd name="connsiteX16" fmla="*/ 220 w 10000"/>
              <a:gd name="connsiteY16" fmla="*/ 5322 h 9835"/>
              <a:gd name="connsiteX17" fmla="*/ 220 w 10000"/>
              <a:gd name="connsiteY17" fmla="*/ 5039 h 9835"/>
              <a:gd name="connsiteX18" fmla="*/ 445 w 10000"/>
              <a:gd name="connsiteY18" fmla="*/ 4773 h 9835"/>
              <a:gd name="connsiteX19" fmla="*/ 445 w 10000"/>
              <a:gd name="connsiteY19" fmla="*/ 4489 h 9835"/>
              <a:gd name="connsiteX20" fmla="*/ 445 w 10000"/>
              <a:gd name="connsiteY20" fmla="*/ 4206 h 9835"/>
              <a:gd name="connsiteX21" fmla="*/ 671 w 10000"/>
              <a:gd name="connsiteY21" fmla="*/ 3781 h 9835"/>
              <a:gd name="connsiteX22" fmla="*/ 671 w 10000"/>
              <a:gd name="connsiteY22" fmla="*/ 3357 h 9835"/>
              <a:gd name="connsiteX23" fmla="*/ 894 w 10000"/>
              <a:gd name="connsiteY23" fmla="*/ 2932 h 9835"/>
              <a:gd name="connsiteX24" fmla="*/ 894 w 10000"/>
              <a:gd name="connsiteY24" fmla="*/ 2507 h 9835"/>
              <a:gd name="connsiteX25" fmla="*/ 894 w 10000"/>
              <a:gd name="connsiteY25" fmla="*/ 2082 h 9835"/>
              <a:gd name="connsiteX26" fmla="*/ 1118 w 10000"/>
              <a:gd name="connsiteY26" fmla="*/ 1800 h 9835"/>
              <a:gd name="connsiteX27" fmla="*/ 1118 w 10000"/>
              <a:gd name="connsiteY27" fmla="*/ 1517 h 9835"/>
              <a:gd name="connsiteX28" fmla="*/ 1118 w 10000"/>
              <a:gd name="connsiteY28" fmla="*/ 1251 h 9835"/>
              <a:gd name="connsiteX29" fmla="*/ 1118 w 10000"/>
              <a:gd name="connsiteY29" fmla="*/ 1109 h 9835"/>
              <a:gd name="connsiteX30" fmla="*/ 1118 w 10000"/>
              <a:gd name="connsiteY30" fmla="*/ 968 h 9835"/>
              <a:gd name="connsiteX31" fmla="*/ 1118 w 10000"/>
              <a:gd name="connsiteY31" fmla="*/ 968 h 9835"/>
              <a:gd name="connsiteX32" fmla="*/ 1118 w 10000"/>
              <a:gd name="connsiteY32" fmla="*/ 968 h 9835"/>
              <a:gd name="connsiteX33" fmla="*/ 894 w 10000"/>
              <a:gd name="connsiteY33" fmla="*/ 968 h 9835"/>
              <a:gd name="connsiteX34" fmla="*/ 2874 w 10000"/>
              <a:gd name="connsiteY34" fmla="*/ 118 h 9835"/>
              <a:gd name="connsiteX35" fmla="*/ 3096 w 10000"/>
              <a:gd name="connsiteY35" fmla="*/ 259 h 9835"/>
              <a:gd name="connsiteX36" fmla="*/ 3323 w 10000"/>
              <a:gd name="connsiteY36" fmla="*/ 401 h 9835"/>
              <a:gd name="connsiteX37" fmla="*/ 3546 w 10000"/>
              <a:gd name="connsiteY37" fmla="*/ 543 h 9835"/>
              <a:gd name="connsiteX38" fmla="*/ 3546 w 10000"/>
              <a:gd name="connsiteY38" fmla="*/ 684 h 9835"/>
              <a:gd name="connsiteX39" fmla="*/ 3546 w 10000"/>
              <a:gd name="connsiteY39" fmla="*/ 826 h 9835"/>
              <a:gd name="connsiteX40" fmla="*/ 3323 w 10000"/>
              <a:gd name="connsiteY40" fmla="*/ 826 h 9835"/>
              <a:gd name="connsiteX41" fmla="*/ 3096 w 10000"/>
              <a:gd name="connsiteY41" fmla="*/ 968 h 9835"/>
              <a:gd name="connsiteX42" fmla="*/ 3096 w 10000"/>
              <a:gd name="connsiteY42" fmla="*/ 1109 h 9835"/>
              <a:gd name="connsiteX43" fmla="*/ 2874 w 10000"/>
              <a:gd name="connsiteY43" fmla="*/ 1251 h 9835"/>
              <a:gd name="connsiteX44" fmla="*/ 2654 w 10000"/>
              <a:gd name="connsiteY44" fmla="*/ 1517 h 9835"/>
              <a:gd name="connsiteX45" fmla="*/ 2429 w 10000"/>
              <a:gd name="connsiteY45" fmla="*/ 1940 h 9835"/>
              <a:gd name="connsiteX46" fmla="*/ 2230 w 10000"/>
              <a:gd name="connsiteY46" fmla="*/ 2365 h 9835"/>
              <a:gd name="connsiteX47" fmla="*/ 2007 w 10000"/>
              <a:gd name="connsiteY47" fmla="*/ 2790 h 9835"/>
              <a:gd name="connsiteX48" fmla="*/ 1786 w 10000"/>
              <a:gd name="connsiteY48" fmla="*/ 3357 h 9835"/>
              <a:gd name="connsiteX49" fmla="*/ 1564 w 10000"/>
              <a:gd name="connsiteY49" fmla="*/ 3923 h 9835"/>
              <a:gd name="connsiteX50" fmla="*/ 1339 w 10000"/>
              <a:gd name="connsiteY50" fmla="*/ 4489 h 9835"/>
              <a:gd name="connsiteX51" fmla="*/ 1339 w 10000"/>
              <a:gd name="connsiteY51" fmla="*/ 5039 h 9835"/>
              <a:gd name="connsiteX52" fmla="*/ 1339 w 10000"/>
              <a:gd name="connsiteY52" fmla="*/ 5463 h 9835"/>
              <a:gd name="connsiteX53" fmla="*/ 1118 w 10000"/>
              <a:gd name="connsiteY53" fmla="*/ 6030 h 9835"/>
              <a:gd name="connsiteX54" fmla="*/ 1118 w 10000"/>
              <a:gd name="connsiteY54" fmla="*/ 6455 h 9835"/>
              <a:gd name="connsiteX55" fmla="*/ 1118 w 10000"/>
              <a:gd name="connsiteY55" fmla="*/ 6738 h 9835"/>
              <a:gd name="connsiteX56" fmla="*/ 1118 w 10000"/>
              <a:gd name="connsiteY56" fmla="*/ 7163 h 9835"/>
              <a:gd name="connsiteX57" fmla="*/ 1339 w 10000"/>
              <a:gd name="connsiteY57" fmla="*/ 7446 h 9835"/>
              <a:gd name="connsiteX58" fmla="*/ 1339 w 10000"/>
              <a:gd name="connsiteY58" fmla="*/ 7588 h 9835"/>
              <a:gd name="connsiteX59" fmla="*/ 1564 w 10000"/>
              <a:gd name="connsiteY59" fmla="*/ 7870 h 9835"/>
              <a:gd name="connsiteX60" fmla="*/ 1786 w 10000"/>
              <a:gd name="connsiteY60" fmla="*/ 8011 h 9835"/>
              <a:gd name="connsiteX61" fmla="*/ 2007 w 10000"/>
              <a:gd name="connsiteY61" fmla="*/ 8153 h 9835"/>
              <a:gd name="connsiteX62" fmla="*/ 2874 w 10000"/>
              <a:gd name="connsiteY62" fmla="*/ 8419 h 9835"/>
              <a:gd name="connsiteX63" fmla="*/ 3323 w 10000"/>
              <a:gd name="connsiteY63" fmla="*/ 8560 h 9835"/>
              <a:gd name="connsiteX64" fmla="*/ 3767 w 10000"/>
              <a:gd name="connsiteY64" fmla="*/ 8560 h 9835"/>
              <a:gd name="connsiteX65" fmla="*/ 4220 w 10000"/>
              <a:gd name="connsiteY65" fmla="*/ 8702 h 9835"/>
              <a:gd name="connsiteX66" fmla="*/ 4887 w 10000"/>
              <a:gd name="connsiteY66" fmla="*/ 8702 h 9835"/>
              <a:gd name="connsiteX67" fmla="*/ 5332 w 10000"/>
              <a:gd name="connsiteY67" fmla="*/ 8560 h 9835"/>
              <a:gd name="connsiteX68" fmla="*/ 6005 w 10000"/>
              <a:gd name="connsiteY68" fmla="*/ 8560 h 9835"/>
              <a:gd name="connsiteX69" fmla="*/ 6675 w 10000"/>
              <a:gd name="connsiteY69" fmla="*/ 8419 h 9835"/>
              <a:gd name="connsiteX70" fmla="*/ 7122 w 10000"/>
              <a:gd name="connsiteY70" fmla="*/ 8419 h 9835"/>
              <a:gd name="connsiteX71" fmla="*/ 7567 w 10000"/>
              <a:gd name="connsiteY71" fmla="*/ 8153 h 9835"/>
              <a:gd name="connsiteX72" fmla="*/ 7766 w 10000"/>
              <a:gd name="connsiteY72" fmla="*/ 8011 h 9835"/>
              <a:gd name="connsiteX73" fmla="*/ 7986 w 10000"/>
              <a:gd name="connsiteY73" fmla="*/ 7729 h 9835"/>
              <a:gd name="connsiteX74" fmla="*/ 8210 w 10000"/>
              <a:gd name="connsiteY74" fmla="*/ 7446 h 9835"/>
              <a:gd name="connsiteX75" fmla="*/ 8436 w 10000"/>
              <a:gd name="connsiteY75" fmla="*/ 6880 h 9835"/>
              <a:gd name="connsiteX76" fmla="*/ 8436 w 10000"/>
              <a:gd name="connsiteY76" fmla="*/ 6313 h 9835"/>
              <a:gd name="connsiteX77" fmla="*/ 8659 w 10000"/>
              <a:gd name="connsiteY77" fmla="*/ 6030 h 9835"/>
              <a:gd name="connsiteX78" fmla="*/ 8659 w 10000"/>
              <a:gd name="connsiteY78" fmla="*/ 5747 h 9835"/>
              <a:gd name="connsiteX79" fmla="*/ 8659 w 10000"/>
              <a:gd name="connsiteY79" fmla="*/ 5605 h 9835"/>
              <a:gd name="connsiteX80" fmla="*/ 8883 w 10000"/>
              <a:gd name="connsiteY80" fmla="*/ 5463 h 9835"/>
              <a:gd name="connsiteX81" fmla="*/ 8883 w 10000"/>
              <a:gd name="connsiteY81" fmla="*/ 5322 h 9835"/>
              <a:gd name="connsiteX82" fmla="*/ 8883 w 10000"/>
              <a:gd name="connsiteY82" fmla="*/ 5180 h 9835"/>
              <a:gd name="connsiteX83" fmla="*/ 8883 w 10000"/>
              <a:gd name="connsiteY83" fmla="*/ 5180 h 9835"/>
              <a:gd name="connsiteX84" fmla="*/ 9107 w 10000"/>
              <a:gd name="connsiteY84" fmla="*/ 5180 h 9835"/>
              <a:gd name="connsiteX85" fmla="*/ 9107 w 10000"/>
              <a:gd name="connsiteY85" fmla="*/ 5180 h 9835"/>
              <a:gd name="connsiteX86" fmla="*/ 9107 w 10000"/>
              <a:gd name="connsiteY86" fmla="*/ 5322 h 9835"/>
              <a:gd name="connsiteX87" fmla="*/ 9330 w 10000"/>
              <a:gd name="connsiteY87" fmla="*/ 5463 h 9835"/>
              <a:gd name="connsiteX88" fmla="*/ 9330 w 10000"/>
              <a:gd name="connsiteY88" fmla="*/ 5605 h 9835"/>
              <a:gd name="connsiteX89" fmla="*/ 9330 w 10000"/>
              <a:gd name="connsiteY89" fmla="*/ 5888 h 9835"/>
              <a:gd name="connsiteX90" fmla="*/ 9330 w 10000"/>
              <a:gd name="connsiteY90" fmla="*/ 6171 h 9835"/>
              <a:gd name="connsiteX91" fmla="*/ 9330 w 10000"/>
              <a:gd name="connsiteY91" fmla="*/ 6455 h 9835"/>
              <a:gd name="connsiteX92" fmla="*/ 9550 w 10000"/>
              <a:gd name="connsiteY92" fmla="*/ 7021 h 9835"/>
              <a:gd name="connsiteX93" fmla="*/ 9550 w 10000"/>
              <a:gd name="connsiteY93" fmla="*/ 7446 h 9835"/>
              <a:gd name="connsiteX94" fmla="*/ 9778 w 10000"/>
              <a:gd name="connsiteY94" fmla="*/ 7870 h 9835"/>
              <a:gd name="connsiteX95" fmla="*/ 10000 w 10000"/>
              <a:gd name="connsiteY95" fmla="*/ 8153 h 9835"/>
              <a:gd name="connsiteX96" fmla="*/ 10000 w 10000"/>
              <a:gd name="connsiteY96" fmla="*/ 8419 h 9835"/>
              <a:gd name="connsiteX97" fmla="*/ 10000 w 10000"/>
              <a:gd name="connsiteY97" fmla="*/ 8560 h 9835"/>
              <a:gd name="connsiteX98" fmla="*/ 10000 w 10000"/>
              <a:gd name="connsiteY98" fmla="*/ 8702 h 9835"/>
              <a:gd name="connsiteX99" fmla="*/ 9778 w 10000"/>
              <a:gd name="connsiteY99" fmla="*/ 8702 h 9835"/>
              <a:gd name="connsiteX100" fmla="*/ 9550 w 10000"/>
              <a:gd name="connsiteY100" fmla="*/ 8844 h 9835"/>
              <a:gd name="connsiteX101" fmla="*/ 9330 w 10000"/>
              <a:gd name="connsiteY101" fmla="*/ 8985 h 9835"/>
              <a:gd name="connsiteX102" fmla="*/ 9107 w 10000"/>
              <a:gd name="connsiteY102" fmla="*/ 9127 h 9835"/>
              <a:gd name="connsiteX103" fmla="*/ 8659 w 10000"/>
              <a:gd name="connsiteY103" fmla="*/ 9269 h 9835"/>
              <a:gd name="connsiteX104" fmla="*/ 7766 w 10000"/>
              <a:gd name="connsiteY104" fmla="*/ 9552 h 9835"/>
              <a:gd name="connsiteX105" fmla="*/ 6899 w 10000"/>
              <a:gd name="connsiteY105" fmla="*/ 9693 h 9835"/>
              <a:gd name="connsiteX106" fmla="*/ 6231 w 10000"/>
              <a:gd name="connsiteY106" fmla="*/ 9693 h 9835"/>
              <a:gd name="connsiteX107" fmla="*/ 5332 w 10000"/>
              <a:gd name="connsiteY107" fmla="*/ 9835 h 9835"/>
              <a:gd name="connsiteX108" fmla="*/ 5332 w 10000"/>
              <a:gd name="connsiteY108" fmla="*/ 9835 h 9835"/>
              <a:gd name="connsiteX0" fmla="*/ 5332 w 10000"/>
              <a:gd name="connsiteY0" fmla="*/ 9737 h 9737"/>
              <a:gd name="connsiteX1" fmla="*/ 4665 w 10000"/>
              <a:gd name="connsiteY1" fmla="*/ 9737 h 9737"/>
              <a:gd name="connsiteX2" fmla="*/ 3991 w 10000"/>
              <a:gd name="connsiteY2" fmla="*/ 9737 h 9737"/>
              <a:gd name="connsiteX3" fmla="*/ 3323 w 10000"/>
              <a:gd name="connsiteY3" fmla="*/ 9593 h 9737"/>
              <a:gd name="connsiteX4" fmla="*/ 2654 w 10000"/>
              <a:gd name="connsiteY4" fmla="*/ 9449 h 9737"/>
              <a:gd name="connsiteX5" fmla="*/ 2007 w 10000"/>
              <a:gd name="connsiteY5" fmla="*/ 9305 h 9737"/>
              <a:gd name="connsiteX6" fmla="*/ 1564 w 10000"/>
              <a:gd name="connsiteY6" fmla="*/ 9017 h 9737"/>
              <a:gd name="connsiteX7" fmla="*/ 1118 w 10000"/>
              <a:gd name="connsiteY7" fmla="*/ 8873 h 9737"/>
              <a:gd name="connsiteX8" fmla="*/ 894 w 10000"/>
              <a:gd name="connsiteY8" fmla="*/ 8441 h 9737"/>
              <a:gd name="connsiteX9" fmla="*/ 445 w 10000"/>
              <a:gd name="connsiteY9" fmla="*/ 8153 h 9737"/>
              <a:gd name="connsiteX10" fmla="*/ 220 w 10000"/>
              <a:gd name="connsiteY10" fmla="*/ 7739 h 9737"/>
              <a:gd name="connsiteX11" fmla="*/ 220 w 10000"/>
              <a:gd name="connsiteY11" fmla="*/ 7308 h 9737"/>
              <a:gd name="connsiteX12" fmla="*/ 0 w 10000"/>
              <a:gd name="connsiteY12" fmla="*/ 6876 h 9737"/>
              <a:gd name="connsiteX13" fmla="*/ 0 w 10000"/>
              <a:gd name="connsiteY13" fmla="*/ 6444 h 9737"/>
              <a:gd name="connsiteX14" fmla="*/ 0 w 10000"/>
              <a:gd name="connsiteY14" fmla="*/ 6012 h 9737"/>
              <a:gd name="connsiteX15" fmla="*/ 220 w 10000"/>
              <a:gd name="connsiteY15" fmla="*/ 5292 h 9737"/>
              <a:gd name="connsiteX16" fmla="*/ 220 w 10000"/>
              <a:gd name="connsiteY16" fmla="*/ 5148 h 9737"/>
              <a:gd name="connsiteX17" fmla="*/ 220 w 10000"/>
              <a:gd name="connsiteY17" fmla="*/ 4861 h 9737"/>
              <a:gd name="connsiteX18" fmla="*/ 445 w 10000"/>
              <a:gd name="connsiteY18" fmla="*/ 4590 h 9737"/>
              <a:gd name="connsiteX19" fmla="*/ 445 w 10000"/>
              <a:gd name="connsiteY19" fmla="*/ 4301 h 9737"/>
              <a:gd name="connsiteX20" fmla="*/ 445 w 10000"/>
              <a:gd name="connsiteY20" fmla="*/ 4014 h 9737"/>
              <a:gd name="connsiteX21" fmla="*/ 671 w 10000"/>
              <a:gd name="connsiteY21" fmla="*/ 3581 h 9737"/>
              <a:gd name="connsiteX22" fmla="*/ 671 w 10000"/>
              <a:gd name="connsiteY22" fmla="*/ 3150 h 9737"/>
              <a:gd name="connsiteX23" fmla="*/ 894 w 10000"/>
              <a:gd name="connsiteY23" fmla="*/ 2718 h 9737"/>
              <a:gd name="connsiteX24" fmla="*/ 894 w 10000"/>
              <a:gd name="connsiteY24" fmla="*/ 2286 h 9737"/>
              <a:gd name="connsiteX25" fmla="*/ 894 w 10000"/>
              <a:gd name="connsiteY25" fmla="*/ 1854 h 9737"/>
              <a:gd name="connsiteX26" fmla="*/ 1118 w 10000"/>
              <a:gd name="connsiteY26" fmla="*/ 1567 h 9737"/>
              <a:gd name="connsiteX27" fmla="*/ 1118 w 10000"/>
              <a:gd name="connsiteY27" fmla="*/ 1279 h 9737"/>
              <a:gd name="connsiteX28" fmla="*/ 1118 w 10000"/>
              <a:gd name="connsiteY28" fmla="*/ 1009 h 9737"/>
              <a:gd name="connsiteX29" fmla="*/ 1118 w 10000"/>
              <a:gd name="connsiteY29" fmla="*/ 865 h 9737"/>
              <a:gd name="connsiteX30" fmla="*/ 1118 w 10000"/>
              <a:gd name="connsiteY30" fmla="*/ 721 h 9737"/>
              <a:gd name="connsiteX31" fmla="*/ 1118 w 10000"/>
              <a:gd name="connsiteY31" fmla="*/ 721 h 9737"/>
              <a:gd name="connsiteX32" fmla="*/ 1118 w 10000"/>
              <a:gd name="connsiteY32" fmla="*/ 721 h 9737"/>
              <a:gd name="connsiteX33" fmla="*/ 894 w 10000"/>
              <a:gd name="connsiteY33" fmla="*/ 721 h 9737"/>
              <a:gd name="connsiteX34" fmla="*/ 3096 w 10000"/>
              <a:gd name="connsiteY34" fmla="*/ 0 h 9737"/>
              <a:gd name="connsiteX35" fmla="*/ 3323 w 10000"/>
              <a:gd name="connsiteY35" fmla="*/ 145 h 9737"/>
              <a:gd name="connsiteX36" fmla="*/ 3546 w 10000"/>
              <a:gd name="connsiteY36" fmla="*/ 289 h 9737"/>
              <a:gd name="connsiteX37" fmla="*/ 3546 w 10000"/>
              <a:gd name="connsiteY37" fmla="*/ 432 h 9737"/>
              <a:gd name="connsiteX38" fmla="*/ 3546 w 10000"/>
              <a:gd name="connsiteY38" fmla="*/ 577 h 9737"/>
              <a:gd name="connsiteX39" fmla="*/ 3323 w 10000"/>
              <a:gd name="connsiteY39" fmla="*/ 577 h 9737"/>
              <a:gd name="connsiteX40" fmla="*/ 3096 w 10000"/>
              <a:gd name="connsiteY40" fmla="*/ 721 h 9737"/>
              <a:gd name="connsiteX41" fmla="*/ 3096 w 10000"/>
              <a:gd name="connsiteY41" fmla="*/ 865 h 9737"/>
              <a:gd name="connsiteX42" fmla="*/ 2874 w 10000"/>
              <a:gd name="connsiteY42" fmla="*/ 1009 h 9737"/>
              <a:gd name="connsiteX43" fmla="*/ 2654 w 10000"/>
              <a:gd name="connsiteY43" fmla="*/ 1279 h 9737"/>
              <a:gd name="connsiteX44" fmla="*/ 2429 w 10000"/>
              <a:gd name="connsiteY44" fmla="*/ 1710 h 9737"/>
              <a:gd name="connsiteX45" fmla="*/ 2230 w 10000"/>
              <a:gd name="connsiteY45" fmla="*/ 2142 h 9737"/>
              <a:gd name="connsiteX46" fmla="*/ 2007 w 10000"/>
              <a:gd name="connsiteY46" fmla="*/ 2574 h 9737"/>
              <a:gd name="connsiteX47" fmla="*/ 1786 w 10000"/>
              <a:gd name="connsiteY47" fmla="*/ 3150 h 9737"/>
              <a:gd name="connsiteX48" fmla="*/ 1564 w 10000"/>
              <a:gd name="connsiteY48" fmla="*/ 3726 h 9737"/>
              <a:gd name="connsiteX49" fmla="*/ 1339 w 10000"/>
              <a:gd name="connsiteY49" fmla="*/ 4301 h 9737"/>
              <a:gd name="connsiteX50" fmla="*/ 1339 w 10000"/>
              <a:gd name="connsiteY50" fmla="*/ 4861 h 9737"/>
              <a:gd name="connsiteX51" fmla="*/ 1339 w 10000"/>
              <a:gd name="connsiteY51" fmla="*/ 5292 h 9737"/>
              <a:gd name="connsiteX52" fmla="*/ 1118 w 10000"/>
              <a:gd name="connsiteY52" fmla="*/ 5868 h 9737"/>
              <a:gd name="connsiteX53" fmla="*/ 1118 w 10000"/>
              <a:gd name="connsiteY53" fmla="*/ 6300 h 9737"/>
              <a:gd name="connsiteX54" fmla="*/ 1118 w 10000"/>
              <a:gd name="connsiteY54" fmla="*/ 6588 h 9737"/>
              <a:gd name="connsiteX55" fmla="*/ 1118 w 10000"/>
              <a:gd name="connsiteY55" fmla="*/ 7020 h 9737"/>
              <a:gd name="connsiteX56" fmla="*/ 1339 w 10000"/>
              <a:gd name="connsiteY56" fmla="*/ 7308 h 9737"/>
              <a:gd name="connsiteX57" fmla="*/ 1339 w 10000"/>
              <a:gd name="connsiteY57" fmla="*/ 7452 h 9737"/>
              <a:gd name="connsiteX58" fmla="*/ 1564 w 10000"/>
              <a:gd name="connsiteY58" fmla="*/ 7739 h 9737"/>
              <a:gd name="connsiteX59" fmla="*/ 1786 w 10000"/>
              <a:gd name="connsiteY59" fmla="*/ 7882 h 9737"/>
              <a:gd name="connsiteX60" fmla="*/ 2007 w 10000"/>
              <a:gd name="connsiteY60" fmla="*/ 8027 h 9737"/>
              <a:gd name="connsiteX61" fmla="*/ 2874 w 10000"/>
              <a:gd name="connsiteY61" fmla="*/ 8297 h 9737"/>
              <a:gd name="connsiteX62" fmla="*/ 3323 w 10000"/>
              <a:gd name="connsiteY62" fmla="*/ 8441 h 9737"/>
              <a:gd name="connsiteX63" fmla="*/ 3767 w 10000"/>
              <a:gd name="connsiteY63" fmla="*/ 8441 h 9737"/>
              <a:gd name="connsiteX64" fmla="*/ 4220 w 10000"/>
              <a:gd name="connsiteY64" fmla="*/ 8585 h 9737"/>
              <a:gd name="connsiteX65" fmla="*/ 4887 w 10000"/>
              <a:gd name="connsiteY65" fmla="*/ 8585 h 9737"/>
              <a:gd name="connsiteX66" fmla="*/ 5332 w 10000"/>
              <a:gd name="connsiteY66" fmla="*/ 8441 h 9737"/>
              <a:gd name="connsiteX67" fmla="*/ 6005 w 10000"/>
              <a:gd name="connsiteY67" fmla="*/ 8441 h 9737"/>
              <a:gd name="connsiteX68" fmla="*/ 6675 w 10000"/>
              <a:gd name="connsiteY68" fmla="*/ 8297 h 9737"/>
              <a:gd name="connsiteX69" fmla="*/ 7122 w 10000"/>
              <a:gd name="connsiteY69" fmla="*/ 8297 h 9737"/>
              <a:gd name="connsiteX70" fmla="*/ 7567 w 10000"/>
              <a:gd name="connsiteY70" fmla="*/ 8027 h 9737"/>
              <a:gd name="connsiteX71" fmla="*/ 7766 w 10000"/>
              <a:gd name="connsiteY71" fmla="*/ 7882 h 9737"/>
              <a:gd name="connsiteX72" fmla="*/ 7986 w 10000"/>
              <a:gd name="connsiteY72" fmla="*/ 7596 h 9737"/>
              <a:gd name="connsiteX73" fmla="*/ 8210 w 10000"/>
              <a:gd name="connsiteY73" fmla="*/ 7308 h 9737"/>
              <a:gd name="connsiteX74" fmla="*/ 8436 w 10000"/>
              <a:gd name="connsiteY74" fmla="*/ 6732 h 9737"/>
              <a:gd name="connsiteX75" fmla="*/ 8436 w 10000"/>
              <a:gd name="connsiteY75" fmla="*/ 6156 h 9737"/>
              <a:gd name="connsiteX76" fmla="*/ 8659 w 10000"/>
              <a:gd name="connsiteY76" fmla="*/ 5868 h 9737"/>
              <a:gd name="connsiteX77" fmla="*/ 8659 w 10000"/>
              <a:gd name="connsiteY77" fmla="*/ 5580 h 9737"/>
              <a:gd name="connsiteX78" fmla="*/ 8659 w 10000"/>
              <a:gd name="connsiteY78" fmla="*/ 5436 h 9737"/>
              <a:gd name="connsiteX79" fmla="*/ 8883 w 10000"/>
              <a:gd name="connsiteY79" fmla="*/ 5292 h 9737"/>
              <a:gd name="connsiteX80" fmla="*/ 8883 w 10000"/>
              <a:gd name="connsiteY80" fmla="*/ 5148 h 9737"/>
              <a:gd name="connsiteX81" fmla="*/ 8883 w 10000"/>
              <a:gd name="connsiteY81" fmla="*/ 5004 h 9737"/>
              <a:gd name="connsiteX82" fmla="*/ 8883 w 10000"/>
              <a:gd name="connsiteY82" fmla="*/ 5004 h 9737"/>
              <a:gd name="connsiteX83" fmla="*/ 9107 w 10000"/>
              <a:gd name="connsiteY83" fmla="*/ 5004 h 9737"/>
              <a:gd name="connsiteX84" fmla="*/ 9107 w 10000"/>
              <a:gd name="connsiteY84" fmla="*/ 5004 h 9737"/>
              <a:gd name="connsiteX85" fmla="*/ 9107 w 10000"/>
              <a:gd name="connsiteY85" fmla="*/ 5148 h 9737"/>
              <a:gd name="connsiteX86" fmla="*/ 9330 w 10000"/>
              <a:gd name="connsiteY86" fmla="*/ 5292 h 9737"/>
              <a:gd name="connsiteX87" fmla="*/ 9330 w 10000"/>
              <a:gd name="connsiteY87" fmla="*/ 5436 h 9737"/>
              <a:gd name="connsiteX88" fmla="*/ 9330 w 10000"/>
              <a:gd name="connsiteY88" fmla="*/ 5724 h 9737"/>
              <a:gd name="connsiteX89" fmla="*/ 9330 w 10000"/>
              <a:gd name="connsiteY89" fmla="*/ 6012 h 9737"/>
              <a:gd name="connsiteX90" fmla="*/ 9330 w 10000"/>
              <a:gd name="connsiteY90" fmla="*/ 6300 h 9737"/>
              <a:gd name="connsiteX91" fmla="*/ 9550 w 10000"/>
              <a:gd name="connsiteY91" fmla="*/ 6876 h 9737"/>
              <a:gd name="connsiteX92" fmla="*/ 9550 w 10000"/>
              <a:gd name="connsiteY92" fmla="*/ 7308 h 9737"/>
              <a:gd name="connsiteX93" fmla="*/ 9778 w 10000"/>
              <a:gd name="connsiteY93" fmla="*/ 7739 h 9737"/>
              <a:gd name="connsiteX94" fmla="*/ 10000 w 10000"/>
              <a:gd name="connsiteY94" fmla="*/ 8027 h 9737"/>
              <a:gd name="connsiteX95" fmla="*/ 10000 w 10000"/>
              <a:gd name="connsiteY95" fmla="*/ 8297 h 9737"/>
              <a:gd name="connsiteX96" fmla="*/ 10000 w 10000"/>
              <a:gd name="connsiteY96" fmla="*/ 8441 h 9737"/>
              <a:gd name="connsiteX97" fmla="*/ 10000 w 10000"/>
              <a:gd name="connsiteY97" fmla="*/ 8585 h 9737"/>
              <a:gd name="connsiteX98" fmla="*/ 9778 w 10000"/>
              <a:gd name="connsiteY98" fmla="*/ 8585 h 9737"/>
              <a:gd name="connsiteX99" fmla="*/ 9550 w 10000"/>
              <a:gd name="connsiteY99" fmla="*/ 8729 h 9737"/>
              <a:gd name="connsiteX100" fmla="*/ 9330 w 10000"/>
              <a:gd name="connsiteY100" fmla="*/ 8873 h 9737"/>
              <a:gd name="connsiteX101" fmla="*/ 9107 w 10000"/>
              <a:gd name="connsiteY101" fmla="*/ 9017 h 9737"/>
              <a:gd name="connsiteX102" fmla="*/ 8659 w 10000"/>
              <a:gd name="connsiteY102" fmla="*/ 9162 h 9737"/>
              <a:gd name="connsiteX103" fmla="*/ 7766 w 10000"/>
              <a:gd name="connsiteY103" fmla="*/ 9449 h 9737"/>
              <a:gd name="connsiteX104" fmla="*/ 6899 w 10000"/>
              <a:gd name="connsiteY104" fmla="*/ 9593 h 9737"/>
              <a:gd name="connsiteX105" fmla="*/ 6231 w 10000"/>
              <a:gd name="connsiteY105" fmla="*/ 9593 h 9737"/>
              <a:gd name="connsiteX106" fmla="*/ 5332 w 10000"/>
              <a:gd name="connsiteY106" fmla="*/ 9737 h 9737"/>
              <a:gd name="connsiteX107" fmla="*/ 5332 w 10000"/>
              <a:gd name="connsiteY107" fmla="*/ 9737 h 9737"/>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52 h 10000"/>
              <a:gd name="connsiteX4" fmla="*/ 2654 w 10000"/>
              <a:gd name="connsiteY4" fmla="*/ 9704 h 10000"/>
              <a:gd name="connsiteX5" fmla="*/ 2007 w 10000"/>
              <a:gd name="connsiteY5" fmla="*/ 9556 h 10000"/>
              <a:gd name="connsiteX6" fmla="*/ 1564 w 10000"/>
              <a:gd name="connsiteY6" fmla="*/ 9261 h 10000"/>
              <a:gd name="connsiteX7" fmla="*/ 1118 w 10000"/>
              <a:gd name="connsiteY7" fmla="*/ 9113 h 10000"/>
              <a:gd name="connsiteX8" fmla="*/ 894 w 10000"/>
              <a:gd name="connsiteY8" fmla="*/ 8669 h 10000"/>
              <a:gd name="connsiteX9" fmla="*/ 445 w 10000"/>
              <a:gd name="connsiteY9" fmla="*/ 8373 h 10000"/>
              <a:gd name="connsiteX10" fmla="*/ 220 w 10000"/>
              <a:gd name="connsiteY10" fmla="*/ 7948 h 10000"/>
              <a:gd name="connsiteX11" fmla="*/ 220 w 10000"/>
              <a:gd name="connsiteY11" fmla="*/ 7505 h 10000"/>
              <a:gd name="connsiteX12" fmla="*/ 0 w 10000"/>
              <a:gd name="connsiteY12" fmla="*/ 7062 h 10000"/>
              <a:gd name="connsiteX13" fmla="*/ 0 w 10000"/>
              <a:gd name="connsiteY13" fmla="*/ 6618 h 10000"/>
              <a:gd name="connsiteX14" fmla="*/ 0 w 10000"/>
              <a:gd name="connsiteY14" fmla="*/ 6174 h 10000"/>
              <a:gd name="connsiteX15" fmla="*/ 220 w 10000"/>
              <a:gd name="connsiteY15" fmla="*/ 5435 h 10000"/>
              <a:gd name="connsiteX16" fmla="*/ 220 w 10000"/>
              <a:gd name="connsiteY16" fmla="*/ 5287 h 10000"/>
              <a:gd name="connsiteX17" fmla="*/ 220 w 10000"/>
              <a:gd name="connsiteY17" fmla="*/ 4992 h 10000"/>
              <a:gd name="connsiteX18" fmla="*/ 445 w 10000"/>
              <a:gd name="connsiteY18" fmla="*/ 4714 h 10000"/>
              <a:gd name="connsiteX19" fmla="*/ 445 w 10000"/>
              <a:gd name="connsiteY19" fmla="*/ 4417 h 10000"/>
              <a:gd name="connsiteX20" fmla="*/ 445 w 10000"/>
              <a:gd name="connsiteY20" fmla="*/ 4122 h 10000"/>
              <a:gd name="connsiteX21" fmla="*/ 671 w 10000"/>
              <a:gd name="connsiteY21" fmla="*/ 3678 h 10000"/>
              <a:gd name="connsiteX22" fmla="*/ 671 w 10000"/>
              <a:gd name="connsiteY22" fmla="*/ 3235 h 10000"/>
              <a:gd name="connsiteX23" fmla="*/ 894 w 10000"/>
              <a:gd name="connsiteY23" fmla="*/ 2791 h 10000"/>
              <a:gd name="connsiteX24" fmla="*/ 894 w 10000"/>
              <a:gd name="connsiteY24" fmla="*/ 2348 h 10000"/>
              <a:gd name="connsiteX25" fmla="*/ 894 w 10000"/>
              <a:gd name="connsiteY25" fmla="*/ 1904 h 10000"/>
              <a:gd name="connsiteX26" fmla="*/ 1118 w 10000"/>
              <a:gd name="connsiteY26" fmla="*/ 1609 h 10000"/>
              <a:gd name="connsiteX27" fmla="*/ 1118 w 10000"/>
              <a:gd name="connsiteY27" fmla="*/ 1314 h 10000"/>
              <a:gd name="connsiteX28" fmla="*/ 1118 w 10000"/>
              <a:gd name="connsiteY28" fmla="*/ 1036 h 10000"/>
              <a:gd name="connsiteX29" fmla="*/ 1118 w 10000"/>
              <a:gd name="connsiteY29" fmla="*/ 888 h 10000"/>
              <a:gd name="connsiteX30" fmla="*/ 1118 w 10000"/>
              <a:gd name="connsiteY30" fmla="*/ 740 h 10000"/>
              <a:gd name="connsiteX31" fmla="*/ 1118 w 10000"/>
              <a:gd name="connsiteY31" fmla="*/ 740 h 10000"/>
              <a:gd name="connsiteX32" fmla="*/ 1118 w 10000"/>
              <a:gd name="connsiteY32" fmla="*/ 740 h 10000"/>
              <a:gd name="connsiteX33" fmla="*/ 894 w 10000"/>
              <a:gd name="connsiteY33" fmla="*/ 740 h 10000"/>
              <a:gd name="connsiteX34" fmla="*/ 3096 w 10000"/>
              <a:gd name="connsiteY34" fmla="*/ 0 h 10000"/>
              <a:gd name="connsiteX35" fmla="*/ 3546 w 10000"/>
              <a:gd name="connsiteY35" fmla="*/ 297 h 10000"/>
              <a:gd name="connsiteX36" fmla="*/ 3546 w 10000"/>
              <a:gd name="connsiteY36" fmla="*/ 444 h 10000"/>
              <a:gd name="connsiteX37" fmla="*/ 3546 w 10000"/>
              <a:gd name="connsiteY37" fmla="*/ 593 h 10000"/>
              <a:gd name="connsiteX38" fmla="*/ 3323 w 10000"/>
              <a:gd name="connsiteY38" fmla="*/ 593 h 10000"/>
              <a:gd name="connsiteX39" fmla="*/ 3096 w 10000"/>
              <a:gd name="connsiteY39" fmla="*/ 740 h 10000"/>
              <a:gd name="connsiteX40" fmla="*/ 3096 w 10000"/>
              <a:gd name="connsiteY40" fmla="*/ 888 h 10000"/>
              <a:gd name="connsiteX41" fmla="*/ 2874 w 10000"/>
              <a:gd name="connsiteY41" fmla="*/ 1036 h 10000"/>
              <a:gd name="connsiteX42" fmla="*/ 2654 w 10000"/>
              <a:gd name="connsiteY42" fmla="*/ 1314 h 10000"/>
              <a:gd name="connsiteX43" fmla="*/ 2429 w 10000"/>
              <a:gd name="connsiteY43" fmla="*/ 1756 h 10000"/>
              <a:gd name="connsiteX44" fmla="*/ 2230 w 10000"/>
              <a:gd name="connsiteY44" fmla="*/ 2200 h 10000"/>
              <a:gd name="connsiteX45" fmla="*/ 2007 w 10000"/>
              <a:gd name="connsiteY45" fmla="*/ 2644 h 10000"/>
              <a:gd name="connsiteX46" fmla="*/ 1786 w 10000"/>
              <a:gd name="connsiteY46" fmla="*/ 3235 h 10000"/>
              <a:gd name="connsiteX47" fmla="*/ 1564 w 10000"/>
              <a:gd name="connsiteY47" fmla="*/ 3827 h 10000"/>
              <a:gd name="connsiteX48" fmla="*/ 1339 w 10000"/>
              <a:gd name="connsiteY48" fmla="*/ 4417 h 10000"/>
              <a:gd name="connsiteX49" fmla="*/ 1339 w 10000"/>
              <a:gd name="connsiteY49" fmla="*/ 4992 h 10000"/>
              <a:gd name="connsiteX50" fmla="*/ 1339 w 10000"/>
              <a:gd name="connsiteY50" fmla="*/ 5435 h 10000"/>
              <a:gd name="connsiteX51" fmla="*/ 1118 w 10000"/>
              <a:gd name="connsiteY51" fmla="*/ 6026 h 10000"/>
              <a:gd name="connsiteX52" fmla="*/ 1118 w 10000"/>
              <a:gd name="connsiteY52" fmla="*/ 6470 h 10000"/>
              <a:gd name="connsiteX53" fmla="*/ 1118 w 10000"/>
              <a:gd name="connsiteY53" fmla="*/ 6766 h 10000"/>
              <a:gd name="connsiteX54" fmla="*/ 1118 w 10000"/>
              <a:gd name="connsiteY54" fmla="*/ 7210 h 10000"/>
              <a:gd name="connsiteX55" fmla="*/ 1339 w 10000"/>
              <a:gd name="connsiteY55" fmla="*/ 7505 h 10000"/>
              <a:gd name="connsiteX56" fmla="*/ 1339 w 10000"/>
              <a:gd name="connsiteY56" fmla="*/ 7653 h 10000"/>
              <a:gd name="connsiteX57" fmla="*/ 1564 w 10000"/>
              <a:gd name="connsiteY57" fmla="*/ 7948 h 10000"/>
              <a:gd name="connsiteX58" fmla="*/ 1786 w 10000"/>
              <a:gd name="connsiteY58" fmla="*/ 8095 h 10000"/>
              <a:gd name="connsiteX59" fmla="*/ 2007 w 10000"/>
              <a:gd name="connsiteY59" fmla="*/ 8244 h 10000"/>
              <a:gd name="connsiteX60" fmla="*/ 2874 w 10000"/>
              <a:gd name="connsiteY60" fmla="*/ 8521 h 10000"/>
              <a:gd name="connsiteX61" fmla="*/ 3323 w 10000"/>
              <a:gd name="connsiteY61" fmla="*/ 8669 h 10000"/>
              <a:gd name="connsiteX62" fmla="*/ 3767 w 10000"/>
              <a:gd name="connsiteY62" fmla="*/ 8669 h 10000"/>
              <a:gd name="connsiteX63" fmla="*/ 4220 w 10000"/>
              <a:gd name="connsiteY63" fmla="*/ 8817 h 10000"/>
              <a:gd name="connsiteX64" fmla="*/ 4887 w 10000"/>
              <a:gd name="connsiteY64" fmla="*/ 8817 h 10000"/>
              <a:gd name="connsiteX65" fmla="*/ 5332 w 10000"/>
              <a:gd name="connsiteY65" fmla="*/ 8669 h 10000"/>
              <a:gd name="connsiteX66" fmla="*/ 6005 w 10000"/>
              <a:gd name="connsiteY66" fmla="*/ 8669 h 10000"/>
              <a:gd name="connsiteX67" fmla="*/ 6675 w 10000"/>
              <a:gd name="connsiteY67" fmla="*/ 8521 h 10000"/>
              <a:gd name="connsiteX68" fmla="*/ 7122 w 10000"/>
              <a:gd name="connsiteY68" fmla="*/ 8521 h 10000"/>
              <a:gd name="connsiteX69" fmla="*/ 7567 w 10000"/>
              <a:gd name="connsiteY69" fmla="*/ 8244 h 10000"/>
              <a:gd name="connsiteX70" fmla="*/ 7766 w 10000"/>
              <a:gd name="connsiteY70" fmla="*/ 8095 h 10000"/>
              <a:gd name="connsiteX71" fmla="*/ 7986 w 10000"/>
              <a:gd name="connsiteY71" fmla="*/ 7801 h 10000"/>
              <a:gd name="connsiteX72" fmla="*/ 8210 w 10000"/>
              <a:gd name="connsiteY72" fmla="*/ 7505 h 10000"/>
              <a:gd name="connsiteX73" fmla="*/ 8436 w 10000"/>
              <a:gd name="connsiteY73" fmla="*/ 6914 h 10000"/>
              <a:gd name="connsiteX74" fmla="*/ 8436 w 10000"/>
              <a:gd name="connsiteY74" fmla="*/ 6322 h 10000"/>
              <a:gd name="connsiteX75" fmla="*/ 8659 w 10000"/>
              <a:gd name="connsiteY75" fmla="*/ 6026 h 10000"/>
              <a:gd name="connsiteX76" fmla="*/ 8659 w 10000"/>
              <a:gd name="connsiteY76" fmla="*/ 5731 h 10000"/>
              <a:gd name="connsiteX77" fmla="*/ 8659 w 10000"/>
              <a:gd name="connsiteY77" fmla="*/ 5583 h 10000"/>
              <a:gd name="connsiteX78" fmla="*/ 8883 w 10000"/>
              <a:gd name="connsiteY78" fmla="*/ 5435 h 10000"/>
              <a:gd name="connsiteX79" fmla="*/ 8883 w 10000"/>
              <a:gd name="connsiteY79" fmla="*/ 5287 h 10000"/>
              <a:gd name="connsiteX80" fmla="*/ 8883 w 10000"/>
              <a:gd name="connsiteY80" fmla="*/ 5139 h 10000"/>
              <a:gd name="connsiteX81" fmla="*/ 8883 w 10000"/>
              <a:gd name="connsiteY81" fmla="*/ 5139 h 10000"/>
              <a:gd name="connsiteX82" fmla="*/ 9107 w 10000"/>
              <a:gd name="connsiteY82" fmla="*/ 5139 h 10000"/>
              <a:gd name="connsiteX83" fmla="*/ 9107 w 10000"/>
              <a:gd name="connsiteY83" fmla="*/ 5139 h 10000"/>
              <a:gd name="connsiteX84" fmla="*/ 9107 w 10000"/>
              <a:gd name="connsiteY84" fmla="*/ 5287 h 10000"/>
              <a:gd name="connsiteX85" fmla="*/ 9330 w 10000"/>
              <a:gd name="connsiteY85" fmla="*/ 5435 h 10000"/>
              <a:gd name="connsiteX86" fmla="*/ 9330 w 10000"/>
              <a:gd name="connsiteY86" fmla="*/ 5583 h 10000"/>
              <a:gd name="connsiteX87" fmla="*/ 9330 w 10000"/>
              <a:gd name="connsiteY87" fmla="*/ 5879 h 10000"/>
              <a:gd name="connsiteX88" fmla="*/ 9330 w 10000"/>
              <a:gd name="connsiteY88" fmla="*/ 6174 h 10000"/>
              <a:gd name="connsiteX89" fmla="*/ 9330 w 10000"/>
              <a:gd name="connsiteY89" fmla="*/ 6470 h 10000"/>
              <a:gd name="connsiteX90" fmla="*/ 9550 w 10000"/>
              <a:gd name="connsiteY90" fmla="*/ 7062 h 10000"/>
              <a:gd name="connsiteX91" fmla="*/ 9550 w 10000"/>
              <a:gd name="connsiteY91" fmla="*/ 7505 h 10000"/>
              <a:gd name="connsiteX92" fmla="*/ 9778 w 10000"/>
              <a:gd name="connsiteY92" fmla="*/ 7948 h 10000"/>
              <a:gd name="connsiteX93" fmla="*/ 10000 w 10000"/>
              <a:gd name="connsiteY93" fmla="*/ 8244 h 10000"/>
              <a:gd name="connsiteX94" fmla="*/ 10000 w 10000"/>
              <a:gd name="connsiteY94" fmla="*/ 8521 h 10000"/>
              <a:gd name="connsiteX95" fmla="*/ 10000 w 10000"/>
              <a:gd name="connsiteY95" fmla="*/ 8669 h 10000"/>
              <a:gd name="connsiteX96" fmla="*/ 10000 w 10000"/>
              <a:gd name="connsiteY96" fmla="*/ 8817 h 10000"/>
              <a:gd name="connsiteX97" fmla="*/ 9778 w 10000"/>
              <a:gd name="connsiteY97" fmla="*/ 8817 h 10000"/>
              <a:gd name="connsiteX98" fmla="*/ 9550 w 10000"/>
              <a:gd name="connsiteY98" fmla="*/ 8965 h 10000"/>
              <a:gd name="connsiteX99" fmla="*/ 9330 w 10000"/>
              <a:gd name="connsiteY99" fmla="*/ 9113 h 10000"/>
              <a:gd name="connsiteX100" fmla="*/ 9107 w 10000"/>
              <a:gd name="connsiteY100" fmla="*/ 9261 h 10000"/>
              <a:gd name="connsiteX101" fmla="*/ 8659 w 10000"/>
              <a:gd name="connsiteY101" fmla="*/ 9409 h 10000"/>
              <a:gd name="connsiteX102" fmla="*/ 7766 w 10000"/>
              <a:gd name="connsiteY102" fmla="*/ 9704 h 10000"/>
              <a:gd name="connsiteX103" fmla="*/ 6899 w 10000"/>
              <a:gd name="connsiteY103" fmla="*/ 9852 h 10000"/>
              <a:gd name="connsiteX104" fmla="*/ 6231 w 10000"/>
              <a:gd name="connsiteY104" fmla="*/ 9852 h 10000"/>
              <a:gd name="connsiteX105" fmla="*/ 5332 w 10000"/>
              <a:gd name="connsiteY105" fmla="*/ 10000 h 10000"/>
              <a:gd name="connsiteX106" fmla="*/ 5332 w 10000"/>
              <a:gd name="connsiteY106" fmla="*/ 10000 h 10000"/>
              <a:gd name="connsiteX0" fmla="*/ 5332 w 10000"/>
              <a:gd name="connsiteY0" fmla="*/ 9752 h 9752"/>
              <a:gd name="connsiteX1" fmla="*/ 4665 w 10000"/>
              <a:gd name="connsiteY1" fmla="*/ 9752 h 9752"/>
              <a:gd name="connsiteX2" fmla="*/ 3991 w 10000"/>
              <a:gd name="connsiteY2" fmla="*/ 9752 h 9752"/>
              <a:gd name="connsiteX3" fmla="*/ 3323 w 10000"/>
              <a:gd name="connsiteY3" fmla="*/ 9604 h 9752"/>
              <a:gd name="connsiteX4" fmla="*/ 2654 w 10000"/>
              <a:gd name="connsiteY4" fmla="*/ 9456 h 9752"/>
              <a:gd name="connsiteX5" fmla="*/ 2007 w 10000"/>
              <a:gd name="connsiteY5" fmla="*/ 9308 h 9752"/>
              <a:gd name="connsiteX6" fmla="*/ 1564 w 10000"/>
              <a:gd name="connsiteY6" fmla="*/ 9013 h 9752"/>
              <a:gd name="connsiteX7" fmla="*/ 1118 w 10000"/>
              <a:gd name="connsiteY7" fmla="*/ 8865 h 9752"/>
              <a:gd name="connsiteX8" fmla="*/ 894 w 10000"/>
              <a:gd name="connsiteY8" fmla="*/ 8421 h 9752"/>
              <a:gd name="connsiteX9" fmla="*/ 445 w 10000"/>
              <a:gd name="connsiteY9" fmla="*/ 8125 h 9752"/>
              <a:gd name="connsiteX10" fmla="*/ 220 w 10000"/>
              <a:gd name="connsiteY10" fmla="*/ 7700 h 9752"/>
              <a:gd name="connsiteX11" fmla="*/ 220 w 10000"/>
              <a:gd name="connsiteY11" fmla="*/ 7257 h 9752"/>
              <a:gd name="connsiteX12" fmla="*/ 0 w 10000"/>
              <a:gd name="connsiteY12" fmla="*/ 6814 h 9752"/>
              <a:gd name="connsiteX13" fmla="*/ 0 w 10000"/>
              <a:gd name="connsiteY13" fmla="*/ 6370 h 9752"/>
              <a:gd name="connsiteX14" fmla="*/ 0 w 10000"/>
              <a:gd name="connsiteY14" fmla="*/ 5926 h 9752"/>
              <a:gd name="connsiteX15" fmla="*/ 220 w 10000"/>
              <a:gd name="connsiteY15" fmla="*/ 5187 h 9752"/>
              <a:gd name="connsiteX16" fmla="*/ 220 w 10000"/>
              <a:gd name="connsiteY16" fmla="*/ 5039 h 9752"/>
              <a:gd name="connsiteX17" fmla="*/ 220 w 10000"/>
              <a:gd name="connsiteY17" fmla="*/ 4744 h 9752"/>
              <a:gd name="connsiteX18" fmla="*/ 445 w 10000"/>
              <a:gd name="connsiteY18" fmla="*/ 4466 h 9752"/>
              <a:gd name="connsiteX19" fmla="*/ 445 w 10000"/>
              <a:gd name="connsiteY19" fmla="*/ 4169 h 9752"/>
              <a:gd name="connsiteX20" fmla="*/ 445 w 10000"/>
              <a:gd name="connsiteY20" fmla="*/ 3874 h 9752"/>
              <a:gd name="connsiteX21" fmla="*/ 671 w 10000"/>
              <a:gd name="connsiteY21" fmla="*/ 3430 h 9752"/>
              <a:gd name="connsiteX22" fmla="*/ 671 w 10000"/>
              <a:gd name="connsiteY22" fmla="*/ 2987 h 9752"/>
              <a:gd name="connsiteX23" fmla="*/ 894 w 10000"/>
              <a:gd name="connsiteY23" fmla="*/ 2543 h 9752"/>
              <a:gd name="connsiteX24" fmla="*/ 894 w 10000"/>
              <a:gd name="connsiteY24" fmla="*/ 2100 h 9752"/>
              <a:gd name="connsiteX25" fmla="*/ 894 w 10000"/>
              <a:gd name="connsiteY25" fmla="*/ 1656 h 9752"/>
              <a:gd name="connsiteX26" fmla="*/ 1118 w 10000"/>
              <a:gd name="connsiteY26" fmla="*/ 1361 h 9752"/>
              <a:gd name="connsiteX27" fmla="*/ 1118 w 10000"/>
              <a:gd name="connsiteY27" fmla="*/ 1066 h 9752"/>
              <a:gd name="connsiteX28" fmla="*/ 1118 w 10000"/>
              <a:gd name="connsiteY28" fmla="*/ 788 h 9752"/>
              <a:gd name="connsiteX29" fmla="*/ 1118 w 10000"/>
              <a:gd name="connsiteY29" fmla="*/ 640 h 9752"/>
              <a:gd name="connsiteX30" fmla="*/ 1118 w 10000"/>
              <a:gd name="connsiteY30" fmla="*/ 492 h 9752"/>
              <a:gd name="connsiteX31" fmla="*/ 1118 w 10000"/>
              <a:gd name="connsiteY31" fmla="*/ 492 h 9752"/>
              <a:gd name="connsiteX32" fmla="*/ 1118 w 10000"/>
              <a:gd name="connsiteY32" fmla="*/ 492 h 9752"/>
              <a:gd name="connsiteX33" fmla="*/ 894 w 10000"/>
              <a:gd name="connsiteY33" fmla="*/ 492 h 9752"/>
              <a:gd name="connsiteX34" fmla="*/ 3546 w 10000"/>
              <a:gd name="connsiteY34" fmla="*/ 49 h 9752"/>
              <a:gd name="connsiteX35" fmla="*/ 3546 w 10000"/>
              <a:gd name="connsiteY35" fmla="*/ 196 h 9752"/>
              <a:gd name="connsiteX36" fmla="*/ 3546 w 10000"/>
              <a:gd name="connsiteY36" fmla="*/ 345 h 9752"/>
              <a:gd name="connsiteX37" fmla="*/ 3323 w 10000"/>
              <a:gd name="connsiteY37" fmla="*/ 345 h 9752"/>
              <a:gd name="connsiteX38" fmla="*/ 3096 w 10000"/>
              <a:gd name="connsiteY38" fmla="*/ 492 h 9752"/>
              <a:gd name="connsiteX39" fmla="*/ 3096 w 10000"/>
              <a:gd name="connsiteY39" fmla="*/ 640 h 9752"/>
              <a:gd name="connsiteX40" fmla="*/ 2874 w 10000"/>
              <a:gd name="connsiteY40" fmla="*/ 788 h 9752"/>
              <a:gd name="connsiteX41" fmla="*/ 2654 w 10000"/>
              <a:gd name="connsiteY41" fmla="*/ 1066 h 9752"/>
              <a:gd name="connsiteX42" fmla="*/ 2429 w 10000"/>
              <a:gd name="connsiteY42" fmla="*/ 1508 h 9752"/>
              <a:gd name="connsiteX43" fmla="*/ 2230 w 10000"/>
              <a:gd name="connsiteY43" fmla="*/ 1952 h 9752"/>
              <a:gd name="connsiteX44" fmla="*/ 2007 w 10000"/>
              <a:gd name="connsiteY44" fmla="*/ 2396 h 9752"/>
              <a:gd name="connsiteX45" fmla="*/ 1786 w 10000"/>
              <a:gd name="connsiteY45" fmla="*/ 2987 h 9752"/>
              <a:gd name="connsiteX46" fmla="*/ 1564 w 10000"/>
              <a:gd name="connsiteY46" fmla="*/ 3579 h 9752"/>
              <a:gd name="connsiteX47" fmla="*/ 1339 w 10000"/>
              <a:gd name="connsiteY47" fmla="*/ 4169 h 9752"/>
              <a:gd name="connsiteX48" fmla="*/ 1339 w 10000"/>
              <a:gd name="connsiteY48" fmla="*/ 4744 h 9752"/>
              <a:gd name="connsiteX49" fmla="*/ 1339 w 10000"/>
              <a:gd name="connsiteY49" fmla="*/ 5187 h 9752"/>
              <a:gd name="connsiteX50" fmla="*/ 1118 w 10000"/>
              <a:gd name="connsiteY50" fmla="*/ 5778 h 9752"/>
              <a:gd name="connsiteX51" fmla="*/ 1118 w 10000"/>
              <a:gd name="connsiteY51" fmla="*/ 6222 h 9752"/>
              <a:gd name="connsiteX52" fmla="*/ 1118 w 10000"/>
              <a:gd name="connsiteY52" fmla="*/ 6518 h 9752"/>
              <a:gd name="connsiteX53" fmla="*/ 1118 w 10000"/>
              <a:gd name="connsiteY53" fmla="*/ 6962 h 9752"/>
              <a:gd name="connsiteX54" fmla="*/ 1339 w 10000"/>
              <a:gd name="connsiteY54" fmla="*/ 7257 h 9752"/>
              <a:gd name="connsiteX55" fmla="*/ 1339 w 10000"/>
              <a:gd name="connsiteY55" fmla="*/ 7405 h 9752"/>
              <a:gd name="connsiteX56" fmla="*/ 1564 w 10000"/>
              <a:gd name="connsiteY56" fmla="*/ 7700 h 9752"/>
              <a:gd name="connsiteX57" fmla="*/ 1786 w 10000"/>
              <a:gd name="connsiteY57" fmla="*/ 7847 h 9752"/>
              <a:gd name="connsiteX58" fmla="*/ 2007 w 10000"/>
              <a:gd name="connsiteY58" fmla="*/ 7996 h 9752"/>
              <a:gd name="connsiteX59" fmla="*/ 2874 w 10000"/>
              <a:gd name="connsiteY59" fmla="*/ 8273 h 9752"/>
              <a:gd name="connsiteX60" fmla="*/ 3323 w 10000"/>
              <a:gd name="connsiteY60" fmla="*/ 8421 h 9752"/>
              <a:gd name="connsiteX61" fmla="*/ 3767 w 10000"/>
              <a:gd name="connsiteY61" fmla="*/ 8421 h 9752"/>
              <a:gd name="connsiteX62" fmla="*/ 4220 w 10000"/>
              <a:gd name="connsiteY62" fmla="*/ 8569 h 9752"/>
              <a:gd name="connsiteX63" fmla="*/ 4887 w 10000"/>
              <a:gd name="connsiteY63" fmla="*/ 8569 h 9752"/>
              <a:gd name="connsiteX64" fmla="*/ 5332 w 10000"/>
              <a:gd name="connsiteY64" fmla="*/ 8421 h 9752"/>
              <a:gd name="connsiteX65" fmla="*/ 6005 w 10000"/>
              <a:gd name="connsiteY65" fmla="*/ 8421 h 9752"/>
              <a:gd name="connsiteX66" fmla="*/ 6675 w 10000"/>
              <a:gd name="connsiteY66" fmla="*/ 8273 h 9752"/>
              <a:gd name="connsiteX67" fmla="*/ 7122 w 10000"/>
              <a:gd name="connsiteY67" fmla="*/ 8273 h 9752"/>
              <a:gd name="connsiteX68" fmla="*/ 7567 w 10000"/>
              <a:gd name="connsiteY68" fmla="*/ 7996 h 9752"/>
              <a:gd name="connsiteX69" fmla="*/ 7766 w 10000"/>
              <a:gd name="connsiteY69" fmla="*/ 7847 h 9752"/>
              <a:gd name="connsiteX70" fmla="*/ 7986 w 10000"/>
              <a:gd name="connsiteY70" fmla="*/ 7553 h 9752"/>
              <a:gd name="connsiteX71" fmla="*/ 8210 w 10000"/>
              <a:gd name="connsiteY71" fmla="*/ 7257 h 9752"/>
              <a:gd name="connsiteX72" fmla="*/ 8436 w 10000"/>
              <a:gd name="connsiteY72" fmla="*/ 6666 h 9752"/>
              <a:gd name="connsiteX73" fmla="*/ 8436 w 10000"/>
              <a:gd name="connsiteY73" fmla="*/ 6074 h 9752"/>
              <a:gd name="connsiteX74" fmla="*/ 8659 w 10000"/>
              <a:gd name="connsiteY74" fmla="*/ 5778 h 9752"/>
              <a:gd name="connsiteX75" fmla="*/ 8659 w 10000"/>
              <a:gd name="connsiteY75" fmla="*/ 5483 h 9752"/>
              <a:gd name="connsiteX76" fmla="*/ 8659 w 10000"/>
              <a:gd name="connsiteY76" fmla="*/ 5335 h 9752"/>
              <a:gd name="connsiteX77" fmla="*/ 8883 w 10000"/>
              <a:gd name="connsiteY77" fmla="*/ 5187 h 9752"/>
              <a:gd name="connsiteX78" fmla="*/ 8883 w 10000"/>
              <a:gd name="connsiteY78" fmla="*/ 5039 h 9752"/>
              <a:gd name="connsiteX79" fmla="*/ 8883 w 10000"/>
              <a:gd name="connsiteY79" fmla="*/ 4891 h 9752"/>
              <a:gd name="connsiteX80" fmla="*/ 8883 w 10000"/>
              <a:gd name="connsiteY80" fmla="*/ 4891 h 9752"/>
              <a:gd name="connsiteX81" fmla="*/ 9107 w 10000"/>
              <a:gd name="connsiteY81" fmla="*/ 4891 h 9752"/>
              <a:gd name="connsiteX82" fmla="*/ 9107 w 10000"/>
              <a:gd name="connsiteY82" fmla="*/ 4891 h 9752"/>
              <a:gd name="connsiteX83" fmla="*/ 9107 w 10000"/>
              <a:gd name="connsiteY83" fmla="*/ 5039 h 9752"/>
              <a:gd name="connsiteX84" fmla="*/ 9330 w 10000"/>
              <a:gd name="connsiteY84" fmla="*/ 5187 h 9752"/>
              <a:gd name="connsiteX85" fmla="*/ 9330 w 10000"/>
              <a:gd name="connsiteY85" fmla="*/ 5335 h 9752"/>
              <a:gd name="connsiteX86" fmla="*/ 9330 w 10000"/>
              <a:gd name="connsiteY86" fmla="*/ 5631 h 9752"/>
              <a:gd name="connsiteX87" fmla="*/ 9330 w 10000"/>
              <a:gd name="connsiteY87" fmla="*/ 5926 h 9752"/>
              <a:gd name="connsiteX88" fmla="*/ 9330 w 10000"/>
              <a:gd name="connsiteY88" fmla="*/ 6222 h 9752"/>
              <a:gd name="connsiteX89" fmla="*/ 9550 w 10000"/>
              <a:gd name="connsiteY89" fmla="*/ 6814 h 9752"/>
              <a:gd name="connsiteX90" fmla="*/ 9550 w 10000"/>
              <a:gd name="connsiteY90" fmla="*/ 7257 h 9752"/>
              <a:gd name="connsiteX91" fmla="*/ 9778 w 10000"/>
              <a:gd name="connsiteY91" fmla="*/ 7700 h 9752"/>
              <a:gd name="connsiteX92" fmla="*/ 10000 w 10000"/>
              <a:gd name="connsiteY92" fmla="*/ 7996 h 9752"/>
              <a:gd name="connsiteX93" fmla="*/ 10000 w 10000"/>
              <a:gd name="connsiteY93" fmla="*/ 8273 h 9752"/>
              <a:gd name="connsiteX94" fmla="*/ 10000 w 10000"/>
              <a:gd name="connsiteY94" fmla="*/ 8421 h 9752"/>
              <a:gd name="connsiteX95" fmla="*/ 10000 w 10000"/>
              <a:gd name="connsiteY95" fmla="*/ 8569 h 9752"/>
              <a:gd name="connsiteX96" fmla="*/ 9778 w 10000"/>
              <a:gd name="connsiteY96" fmla="*/ 8569 h 9752"/>
              <a:gd name="connsiteX97" fmla="*/ 9550 w 10000"/>
              <a:gd name="connsiteY97" fmla="*/ 8717 h 9752"/>
              <a:gd name="connsiteX98" fmla="*/ 9330 w 10000"/>
              <a:gd name="connsiteY98" fmla="*/ 8865 h 9752"/>
              <a:gd name="connsiteX99" fmla="*/ 9107 w 10000"/>
              <a:gd name="connsiteY99" fmla="*/ 9013 h 9752"/>
              <a:gd name="connsiteX100" fmla="*/ 8659 w 10000"/>
              <a:gd name="connsiteY100" fmla="*/ 9161 h 9752"/>
              <a:gd name="connsiteX101" fmla="*/ 7766 w 10000"/>
              <a:gd name="connsiteY101" fmla="*/ 9456 h 9752"/>
              <a:gd name="connsiteX102" fmla="*/ 6899 w 10000"/>
              <a:gd name="connsiteY102" fmla="*/ 9604 h 9752"/>
              <a:gd name="connsiteX103" fmla="*/ 6231 w 10000"/>
              <a:gd name="connsiteY103" fmla="*/ 9604 h 9752"/>
              <a:gd name="connsiteX104" fmla="*/ 5332 w 10000"/>
              <a:gd name="connsiteY104" fmla="*/ 9752 h 9752"/>
              <a:gd name="connsiteX105" fmla="*/ 5332 w 10000"/>
              <a:gd name="connsiteY105" fmla="*/ 9752 h 9752"/>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167 h 10000"/>
              <a:gd name="connsiteX79" fmla="*/ 8883 w 10000"/>
              <a:gd name="connsiteY79" fmla="*/ 5015 h 10000"/>
              <a:gd name="connsiteX80" fmla="*/ 8883 w 10000"/>
              <a:gd name="connsiteY80" fmla="*/ 5015 h 10000"/>
              <a:gd name="connsiteX81" fmla="*/ 9107 w 10000"/>
              <a:gd name="connsiteY81" fmla="*/ 5015 h 10000"/>
              <a:gd name="connsiteX82" fmla="*/ 9107 w 10000"/>
              <a:gd name="connsiteY82" fmla="*/ 5015 h 10000"/>
              <a:gd name="connsiteX83" fmla="*/ 9330 w 10000"/>
              <a:gd name="connsiteY83" fmla="*/ 5319 h 10000"/>
              <a:gd name="connsiteX84" fmla="*/ 9330 w 10000"/>
              <a:gd name="connsiteY84" fmla="*/ 5471 h 10000"/>
              <a:gd name="connsiteX85" fmla="*/ 9330 w 10000"/>
              <a:gd name="connsiteY85" fmla="*/ 5774 h 10000"/>
              <a:gd name="connsiteX86" fmla="*/ 9330 w 10000"/>
              <a:gd name="connsiteY86" fmla="*/ 6077 h 10000"/>
              <a:gd name="connsiteX87" fmla="*/ 9330 w 10000"/>
              <a:gd name="connsiteY87" fmla="*/ 6380 h 10000"/>
              <a:gd name="connsiteX88" fmla="*/ 9550 w 10000"/>
              <a:gd name="connsiteY88" fmla="*/ 6987 h 10000"/>
              <a:gd name="connsiteX89" fmla="*/ 9550 w 10000"/>
              <a:gd name="connsiteY89" fmla="*/ 7442 h 10000"/>
              <a:gd name="connsiteX90" fmla="*/ 9778 w 10000"/>
              <a:gd name="connsiteY90" fmla="*/ 7896 h 10000"/>
              <a:gd name="connsiteX91" fmla="*/ 10000 w 10000"/>
              <a:gd name="connsiteY91" fmla="*/ 8199 h 10000"/>
              <a:gd name="connsiteX92" fmla="*/ 10000 w 10000"/>
              <a:gd name="connsiteY92" fmla="*/ 8483 h 10000"/>
              <a:gd name="connsiteX93" fmla="*/ 10000 w 10000"/>
              <a:gd name="connsiteY93" fmla="*/ 8635 h 10000"/>
              <a:gd name="connsiteX94" fmla="*/ 10000 w 10000"/>
              <a:gd name="connsiteY94" fmla="*/ 8787 h 10000"/>
              <a:gd name="connsiteX95" fmla="*/ 9778 w 10000"/>
              <a:gd name="connsiteY95" fmla="*/ 8787 h 10000"/>
              <a:gd name="connsiteX96" fmla="*/ 9550 w 10000"/>
              <a:gd name="connsiteY96" fmla="*/ 8939 h 10000"/>
              <a:gd name="connsiteX97" fmla="*/ 9330 w 10000"/>
              <a:gd name="connsiteY97" fmla="*/ 9090 h 10000"/>
              <a:gd name="connsiteX98" fmla="*/ 9107 w 10000"/>
              <a:gd name="connsiteY98" fmla="*/ 9242 h 10000"/>
              <a:gd name="connsiteX99" fmla="*/ 8659 w 10000"/>
              <a:gd name="connsiteY99" fmla="*/ 9394 h 10000"/>
              <a:gd name="connsiteX100" fmla="*/ 7766 w 10000"/>
              <a:gd name="connsiteY100" fmla="*/ 9696 h 10000"/>
              <a:gd name="connsiteX101" fmla="*/ 6899 w 10000"/>
              <a:gd name="connsiteY101" fmla="*/ 9848 h 10000"/>
              <a:gd name="connsiteX102" fmla="*/ 6231 w 10000"/>
              <a:gd name="connsiteY102" fmla="*/ 9848 h 10000"/>
              <a:gd name="connsiteX103" fmla="*/ 5332 w 10000"/>
              <a:gd name="connsiteY103" fmla="*/ 10000 h 10000"/>
              <a:gd name="connsiteX104" fmla="*/ 5332 w 10000"/>
              <a:gd name="connsiteY10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8883 w 10000"/>
              <a:gd name="connsiteY79" fmla="*/ 5015 h 10000"/>
              <a:gd name="connsiteX80" fmla="*/ 9107 w 10000"/>
              <a:gd name="connsiteY80" fmla="*/ 5015 h 10000"/>
              <a:gd name="connsiteX81" fmla="*/ 9107 w 10000"/>
              <a:gd name="connsiteY81" fmla="*/ 5015 h 10000"/>
              <a:gd name="connsiteX82" fmla="*/ 9330 w 10000"/>
              <a:gd name="connsiteY82" fmla="*/ 5319 h 10000"/>
              <a:gd name="connsiteX83" fmla="*/ 9330 w 10000"/>
              <a:gd name="connsiteY83" fmla="*/ 5471 h 10000"/>
              <a:gd name="connsiteX84" fmla="*/ 9330 w 10000"/>
              <a:gd name="connsiteY84" fmla="*/ 5774 h 10000"/>
              <a:gd name="connsiteX85" fmla="*/ 9330 w 10000"/>
              <a:gd name="connsiteY85" fmla="*/ 6077 h 10000"/>
              <a:gd name="connsiteX86" fmla="*/ 9330 w 10000"/>
              <a:gd name="connsiteY86" fmla="*/ 6380 h 10000"/>
              <a:gd name="connsiteX87" fmla="*/ 9550 w 10000"/>
              <a:gd name="connsiteY87" fmla="*/ 6987 h 10000"/>
              <a:gd name="connsiteX88" fmla="*/ 9550 w 10000"/>
              <a:gd name="connsiteY88" fmla="*/ 7442 h 10000"/>
              <a:gd name="connsiteX89" fmla="*/ 9778 w 10000"/>
              <a:gd name="connsiteY89" fmla="*/ 7896 h 10000"/>
              <a:gd name="connsiteX90" fmla="*/ 10000 w 10000"/>
              <a:gd name="connsiteY90" fmla="*/ 8199 h 10000"/>
              <a:gd name="connsiteX91" fmla="*/ 10000 w 10000"/>
              <a:gd name="connsiteY91" fmla="*/ 8483 h 10000"/>
              <a:gd name="connsiteX92" fmla="*/ 10000 w 10000"/>
              <a:gd name="connsiteY92" fmla="*/ 8635 h 10000"/>
              <a:gd name="connsiteX93" fmla="*/ 10000 w 10000"/>
              <a:gd name="connsiteY93" fmla="*/ 8787 h 10000"/>
              <a:gd name="connsiteX94" fmla="*/ 9778 w 10000"/>
              <a:gd name="connsiteY94" fmla="*/ 8787 h 10000"/>
              <a:gd name="connsiteX95" fmla="*/ 9550 w 10000"/>
              <a:gd name="connsiteY95" fmla="*/ 8939 h 10000"/>
              <a:gd name="connsiteX96" fmla="*/ 9330 w 10000"/>
              <a:gd name="connsiteY96" fmla="*/ 9090 h 10000"/>
              <a:gd name="connsiteX97" fmla="*/ 9107 w 10000"/>
              <a:gd name="connsiteY97" fmla="*/ 9242 h 10000"/>
              <a:gd name="connsiteX98" fmla="*/ 8659 w 10000"/>
              <a:gd name="connsiteY98" fmla="*/ 9394 h 10000"/>
              <a:gd name="connsiteX99" fmla="*/ 7766 w 10000"/>
              <a:gd name="connsiteY99" fmla="*/ 9696 h 10000"/>
              <a:gd name="connsiteX100" fmla="*/ 6899 w 10000"/>
              <a:gd name="connsiteY100" fmla="*/ 9848 h 10000"/>
              <a:gd name="connsiteX101" fmla="*/ 6231 w 10000"/>
              <a:gd name="connsiteY101" fmla="*/ 9848 h 10000"/>
              <a:gd name="connsiteX102" fmla="*/ 5332 w 10000"/>
              <a:gd name="connsiteY102" fmla="*/ 10000 h 10000"/>
              <a:gd name="connsiteX103" fmla="*/ 5332 w 10000"/>
              <a:gd name="connsiteY10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8883 w 10000"/>
              <a:gd name="connsiteY79" fmla="*/ 5015 h 10000"/>
              <a:gd name="connsiteX80" fmla="*/ 9107 w 10000"/>
              <a:gd name="connsiteY80" fmla="*/ 5015 h 10000"/>
              <a:gd name="connsiteX81" fmla="*/ 9330 w 10000"/>
              <a:gd name="connsiteY81" fmla="*/ 5319 h 10000"/>
              <a:gd name="connsiteX82" fmla="*/ 9330 w 10000"/>
              <a:gd name="connsiteY82" fmla="*/ 5471 h 10000"/>
              <a:gd name="connsiteX83" fmla="*/ 9330 w 10000"/>
              <a:gd name="connsiteY83" fmla="*/ 5774 h 10000"/>
              <a:gd name="connsiteX84" fmla="*/ 9330 w 10000"/>
              <a:gd name="connsiteY84" fmla="*/ 6077 h 10000"/>
              <a:gd name="connsiteX85" fmla="*/ 9330 w 10000"/>
              <a:gd name="connsiteY85" fmla="*/ 6380 h 10000"/>
              <a:gd name="connsiteX86" fmla="*/ 9550 w 10000"/>
              <a:gd name="connsiteY86" fmla="*/ 6987 h 10000"/>
              <a:gd name="connsiteX87" fmla="*/ 9550 w 10000"/>
              <a:gd name="connsiteY87" fmla="*/ 7442 h 10000"/>
              <a:gd name="connsiteX88" fmla="*/ 9778 w 10000"/>
              <a:gd name="connsiteY88" fmla="*/ 7896 h 10000"/>
              <a:gd name="connsiteX89" fmla="*/ 10000 w 10000"/>
              <a:gd name="connsiteY89" fmla="*/ 8199 h 10000"/>
              <a:gd name="connsiteX90" fmla="*/ 10000 w 10000"/>
              <a:gd name="connsiteY90" fmla="*/ 8483 h 10000"/>
              <a:gd name="connsiteX91" fmla="*/ 10000 w 10000"/>
              <a:gd name="connsiteY91" fmla="*/ 8635 h 10000"/>
              <a:gd name="connsiteX92" fmla="*/ 10000 w 10000"/>
              <a:gd name="connsiteY92" fmla="*/ 8787 h 10000"/>
              <a:gd name="connsiteX93" fmla="*/ 9778 w 10000"/>
              <a:gd name="connsiteY93" fmla="*/ 8787 h 10000"/>
              <a:gd name="connsiteX94" fmla="*/ 9550 w 10000"/>
              <a:gd name="connsiteY94" fmla="*/ 8939 h 10000"/>
              <a:gd name="connsiteX95" fmla="*/ 9330 w 10000"/>
              <a:gd name="connsiteY95" fmla="*/ 9090 h 10000"/>
              <a:gd name="connsiteX96" fmla="*/ 9107 w 10000"/>
              <a:gd name="connsiteY96" fmla="*/ 9242 h 10000"/>
              <a:gd name="connsiteX97" fmla="*/ 8659 w 10000"/>
              <a:gd name="connsiteY97" fmla="*/ 9394 h 10000"/>
              <a:gd name="connsiteX98" fmla="*/ 7766 w 10000"/>
              <a:gd name="connsiteY98" fmla="*/ 9696 h 10000"/>
              <a:gd name="connsiteX99" fmla="*/ 6899 w 10000"/>
              <a:gd name="connsiteY99" fmla="*/ 9848 h 10000"/>
              <a:gd name="connsiteX100" fmla="*/ 6231 w 10000"/>
              <a:gd name="connsiteY100" fmla="*/ 9848 h 10000"/>
              <a:gd name="connsiteX101" fmla="*/ 5332 w 10000"/>
              <a:gd name="connsiteY101" fmla="*/ 10000 h 10000"/>
              <a:gd name="connsiteX102" fmla="*/ 5332 w 10000"/>
              <a:gd name="connsiteY10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8883 w 10000"/>
              <a:gd name="connsiteY79" fmla="*/ 5015 h 10000"/>
              <a:gd name="connsiteX80" fmla="*/ 9330 w 10000"/>
              <a:gd name="connsiteY80" fmla="*/ 5319 h 10000"/>
              <a:gd name="connsiteX81" fmla="*/ 9330 w 10000"/>
              <a:gd name="connsiteY81" fmla="*/ 5471 h 10000"/>
              <a:gd name="connsiteX82" fmla="*/ 9330 w 10000"/>
              <a:gd name="connsiteY82" fmla="*/ 5774 h 10000"/>
              <a:gd name="connsiteX83" fmla="*/ 9330 w 10000"/>
              <a:gd name="connsiteY83" fmla="*/ 6077 h 10000"/>
              <a:gd name="connsiteX84" fmla="*/ 9330 w 10000"/>
              <a:gd name="connsiteY84" fmla="*/ 6380 h 10000"/>
              <a:gd name="connsiteX85" fmla="*/ 9550 w 10000"/>
              <a:gd name="connsiteY85" fmla="*/ 6987 h 10000"/>
              <a:gd name="connsiteX86" fmla="*/ 9550 w 10000"/>
              <a:gd name="connsiteY86" fmla="*/ 7442 h 10000"/>
              <a:gd name="connsiteX87" fmla="*/ 9778 w 10000"/>
              <a:gd name="connsiteY87" fmla="*/ 7896 h 10000"/>
              <a:gd name="connsiteX88" fmla="*/ 10000 w 10000"/>
              <a:gd name="connsiteY88" fmla="*/ 8199 h 10000"/>
              <a:gd name="connsiteX89" fmla="*/ 10000 w 10000"/>
              <a:gd name="connsiteY89" fmla="*/ 8483 h 10000"/>
              <a:gd name="connsiteX90" fmla="*/ 10000 w 10000"/>
              <a:gd name="connsiteY90" fmla="*/ 8635 h 10000"/>
              <a:gd name="connsiteX91" fmla="*/ 10000 w 10000"/>
              <a:gd name="connsiteY91" fmla="*/ 8787 h 10000"/>
              <a:gd name="connsiteX92" fmla="*/ 9778 w 10000"/>
              <a:gd name="connsiteY92" fmla="*/ 8787 h 10000"/>
              <a:gd name="connsiteX93" fmla="*/ 9550 w 10000"/>
              <a:gd name="connsiteY93" fmla="*/ 8939 h 10000"/>
              <a:gd name="connsiteX94" fmla="*/ 9330 w 10000"/>
              <a:gd name="connsiteY94" fmla="*/ 9090 h 10000"/>
              <a:gd name="connsiteX95" fmla="*/ 9107 w 10000"/>
              <a:gd name="connsiteY95" fmla="*/ 9242 h 10000"/>
              <a:gd name="connsiteX96" fmla="*/ 8659 w 10000"/>
              <a:gd name="connsiteY96" fmla="*/ 9394 h 10000"/>
              <a:gd name="connsiteX97" fmla="*/ 7766 w 10000"/>
              <a:gd name="connsiteY97" fmla="*/ 9696 h 10000"/>
              <a:gd name="connsiteX98" fmla="*/ 6899 w 10000"/>
              <a:gd name="connsiteY98" fmla="*/ 9848 h 10000"/>
              <a:gd name="connsiteX99" fmla="*/ 6231 w 10000"/>
              <a:gd name="connsiteY99" fmla="*/ 9848 h 10000"/>
              <a:gd name="connsiteX100" fmla="*/ 5332 w 10000"/>
              <a:gd name="connsiteY100" fmla="*/ 10000 h 10000"/>
              <a:gd name="connsiteX101" fmla="*/ 5332 w 10000"/>
              <a:gd name="connsiteY10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319 h 10000"/>
              <a:gd name="connsiteX78" fmla="*/ 8883 w 10000"/>
              <a:gd name="connsiteY78" fmla="*/ 5015 h 10000"/>
              <a:gd name="connsiteX79" fmla="*/ 9330 w 10000"/>
              <a:gd name="connsiteY79" fmla="*/ 5319 h 10000"/>
              <a:gd name="connsiteX80" fmla="*/ 9330 w 10000"/>
              <a:gd name="connsiteY80" fmla="*/ 5471 h 10000"/>
              <a:gd name="connsiteX81" fmla="*/ 9330 w 10000"/>
              <a:gd name="connsiteY81" fmla="*/ 5774 h 10000"/>
              <a:gd name="connsiteX82" fmla="*/ 9330 w 10000"/>
              <a:gd name="connsiteY82" fmla="*/ 6077 h 10000"/>
              <a:gd name="connsiteX83" fmla="*/ 9330 w 10000"/>
              <a:gd name="connsiteY83" fmla="*/ 6380 h 10000"/>
              <a:gd name="connsiteX84" fmla="*/ 9550 w 10000"/>
              <a:gd name="connsiteY84" fmla="*/ 6987 h 10000"/>
              <a:gd name="connsiteX85" fmla="*/ 9550 w 10000"/>
              <a:gd name="connsiteY85" fmla="*/ 7442 h 10000"/>
              <a:gd name="connsiteX86" fmla="*/ 9778 w 10000"/>
              <a:gd name="connsiteY86" fmla="*/ 7896 h 10000"/>
              <a:gd name="connsiteX87" fmla="*/ 10000 w 10000"/>
              <a:gd name="connsiteY87" fmla="*/ 8199 h 10000"/>
              <a:gd name="connsiteX88" fmla="*/ 10000 w 10000"/>
              <a:gd name="connsiteY88" fmla="*/ 8483 h 10000"/>
              <a:gd name="connsiteX89" fmla="*/ 10000 w 10000"/>
              <a:gd name="connsiteY89" fmla="*/ 8635 h 10000"/>
              <a:gd name="connsiteX90" fmla="*/ 10000 w 10000"/>
              <a:gd name="connsiteY90" fmla="*/ 8787 h 10000"/>
              <a:gd name="connsiteX91" fmla="*/ 9778 w 10000"/>
              <a:gd name="connsiteY91" fmla="*/ 8787 h 10000"/>
              <a:gd name="connsiteX92" fmla="*/ 9550 w 10000"/>
              <a:gd name="connsiteY92" fmla="*/ 8939 h 10000"/>
              <a:gd name="connsiteX93" fmla="*/ 9330 w 10000"/>
              <a:gd name="connsiteY93" fmla="*/ 9090 h 10000"/>
              <a:gd name="connsiteX94" fmla="*/ 9107 w 10000"/>
              <a:gd name="connsiteY94" fmla="*/ 9242 h 10000"/>
              <a:gd name="connsiteX95" fmla="*/ 8659 w 10000"/>
              <a:gd name="connsiteY95" fmla="*/ 9394 h 10000"/>
              <a:gd name="connsiteX96" fmla="*/ 7766 w 10000"/>
              <a:gd name="connsiteY96" fmla="*/ 9696 h 10000"/>
              <a:gd name="connsiteX97" fmla="*/ 6899 w 10000"/>
              <a:gd name="connsiteY97" fmla="*/ 9848 h 10000"/>
              <a:gd name="connsiteX98" fmla="*/ 6231 w 10000"/>
              <a:gd name="connsiteY98" fmla="*/ 9848 h 10000"/>
              <a:gd name="connsiteX99" fmla="*/ 5332 w 10000"/>
              <a:gd name="connsiteY99" fmla="*/ 10000 h 10000"/>
              <a:gd name="connsiteX100" fmla="*/ 5332 w 10000"/>
              <a:gd name="connsiteY10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8883 w 10000"/>
              <a:gd name="connsiteY77" fmla="*/ 5015 h 10000"/>
              <a:gd name="connsiteX78" fmla="*/ 9330 w 10000"/>
              <a:gd name="connsiteY78" fmla="*/ 5319 h 10000"/>
              <a:gd name="connsiteX79" fmla="*/ 9330 w 10000"/>
              <a:gd name="connsiteY79" fmla="*/ 5471 h 10000"/>
              <a:gd name="connsiteX80" fmla="*/ 9330 w 10000"/>
              <a:gd name="connsiteY80" fmla="*/ 5774 h 10000"/>
              <a:gd name="connsiteX81" fmla="*/ 9330 w 10000"/>
              <a:gd name="connsiteY81" fmla="*/ 6077 h 10000"/>
              <a:gd name="connsiteX82" fmla="*/ 9330 w 10000"/>
              <a:gd name="connsiteY82" fmla="*/ 6380 h 10000"/>
              <a:gd name="connsiteX83" fmla="*/ 9550 w 10000"/>
              <a:gd name="connsiteY83" fmla="*/ 6987 h 10000"/>
              <a:gd name="connsiteX84" fmla="*/ 9550 w 10000"/>
              <a:gd name="connsiteY84" fmla="*/ 7442 h 10000"/>
              <a:gd name="connsiteX85" fmla="*/ 9778 w 10000"/>
              <a:gd name="connsiteY85" fmla="*/ 7896 h 10000"/>
              <a:gd name="connsiteX86" fmla="*/ 10000 w 10000"/>
              <a:gd name="connsiteY86" fmla="*/ 8199 h 10000"/>
              <a:gd name="connsiteX87" fmla="*/ 10000 w 10000"/>
              <a:gd name="connsiteY87" fmla="*/ 8483 h 10000"/>
              <a:gd name="connsiteX88" fmla="*/ 10000 w 10000"/>
              <a:gd name="connsiteY88" fmla="*/ 8635 h 10000"/>
              <a:gd name="connsiteX89" fmla="*/ 10000 w 10000"/>
              <a:gd name="connsiteY89" fmla="*/ 8787 h 10000"/>
              <a:gd name="connsiteX90" fmla="*/ 9778 w 10000"/>
              <a:gd name="connsiteY90" fmla="*/ 8787 h 10000"/>
              <a:gd name="connsiteX91" fmla="*/ 9550 w 10000"/>
              <a:gd name="connsiteY91" fmla="*/ 8939 h 10000"/>
              <a:gd name="connsiteX92" fmla="*/ 9330 w 10000"/>
              <a:gd name="connsiteY92" fmla="*/ 9090 h 10000"/>
              <a:gd name="connsiteX93" fmla="*/ 9107 w 10000"/>
              <a:gd name="connsiteY93" fmla="*/ 9242 h 10000"/>
              <a:gd name="connsiteX94" fmla="*/ 8659 w 10000"/>
              <a:gd name="connsiteY94" fmla="*/ 9394 h 10000"/>
              <a:gd name="connsiteX95" fmla="*/ 7766 w 10000"/>
              <a:gd name="connsiteY95" fmla="*/ 9696 h 10000"/>
              <a:gd name="connsiteX96" fmla="*/ 6899 w 10000"/>
              <a:gd name="connsiteY96" fmla="*/ 9848 h 10000"/>
              <a:gd name="connsiteX97" fmla="*/ 6231 w 10000"/>
              <a:gd name="connsiteY97" fmla="*/ 9848 h 10000"/>
              <a:gd name="connsiteX98" fmla="*/ 5332 w 10000"/>
              <a:gd name="connsiteY98" fmla="*/ 10000 h 10000"/>
              <a:gd name="connsiteX99" fmla="*/ 5332 w 10000"/>
              <a:gd name="connsiteY9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8659 w 10000"/>
              <a:gd name="connsiteY76" fmla="*/ 5471 h 10000"/>
              <a:gd name="connsiteX77" fmla="*/ 9330 w 10000"/>
              <a:gd name="connsiteY77" fmla="*/ 5319 h 10000"/>
              <a:gd name="connsiteX78" fmla="*/ 9330 w 10000"/>
              <a:gd name="connsiteY78" fmla="*/ 5471 h 10000"/>
              <a:gd name="connsiteX79" fmla="*/ 9330 w 10000"/>
              <a:gd name="connsiteY79" fmla="*/ 5774 h 10000"/>
              <a:gd name="connsiteX80" fmla="*/ 9330 w 10000"/>
              <a:gd name="connsiteY80" fmla="*/ 6077 h 10000"/>
              <a:gd name="connsiteX81" fmla="*/ 9330 w 10000"/>
              <a:gd name="connsiteY81" fmla="*/ 6380 h 10000"/>
              <a:gd name="connsiteX82" fmla="*/ 9550 w 10000"/>
              <a:gd name="connsiteY82" fmla="*/ 6987 h 10000"/>
              <a:gd name="connsiteX83" fmla="*/ 9550 w 10000"/>
              <a:gd name="connsiteY83" fmla="*/ 7442 h 10000"/>
              <a:gd name="connsiteX84" fmla="*/ 9778 w 10000"/>
              <a:gd name="connsiteY84" fmla="*/ 7896 h 10000"/>
              <a:gd name="connsiteX85" fmla="*/ 10000 w 10000"/>
              <a:gd name="connsiteY85" fmla="*/ 8199 h 10000"/>
              <a:gd name="connsiteX86" fmla="*/ 10000 w 10000"/>
              <a:gd name="connsiteY86" fmla="*/ 8483 h 10000"/>
              <a:gd name="connsiteX87" fmla="*/ 10000 w 10000"/>
              <a:gd name="connsiteY87" fmla="*/ 8635 h 10000"/>
              <a:gd name="connsiteX88" fmla="*/ 10000 w 10000"/>
              <a:gd name="connsiteY88" fmla="*/ 8787 h 10000"/>
              <a:gd name="connsiteX89" fmla="*/ 9778 w 10000"/>
              <a:gd name="connsiteY89" fmla="*/ 8787 h 10000"/>
              <a:gd name="connsiteX90" fmla="*/ 9550 w 10000"/>
              <a:gd name="connsiteY90" fmla="*/ 8939 h 10000"/>
              <a:gd name="connsiteX91" fmla="*/ 9330 w 10000"/>
              <a:gd name="connsiteY91" fmla="*/ 9090 h 10000"/>
              <a:gd name="connsiteX92" fmla="*/ 9107 w 10000"/>
              <a:gd name="connsiteY92" fmla="*/ 9242 h 10000"/>
              <a:gd name="connsiteX93" fmla="*/ 8659 w 10000"/>
              <a:gd name="connsiteY93" fmla="*/ 9394 h 10000"/>
              <a:gd name="connsiteX94" fmla="*/ 7766 w 10000"/>
              <a:gd name="connsiteY94" fmla="*/ 9696 h 10000"/>
              <a:gd name="connsiteX95" fmla="*/ 6899 w 10000"/>
              <a:gd name="connsiteY95" fmla="*/ 9848 h 10000"/>
              <a:gd name="connsiteX96" fmla="*/ 6231 w 10000"/>
              <a:gd name="connsiteY96" fmla="*/ 9848 h 10000"/>
              <a:gd name="connsiteX97" fmla="*/ 5332 w 10000"/>
              <a:gd name="connsiteY97" fmla="*/ 10000 h 10000"/>
              <a:gd name="connsiteX98" fmla="*/ 5332 w 10000"/>
              <a:gd name="connsiteY9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9330 w 10000"/>
              <a:gd name="connsiteY76" fmla="*/ 5319 h 10000"/>
              <a:gd name="connsiteX77" fmla="*/ 9330 w 10000"/>
              <a:gd name="connsiteY77" fmla="*/ 5471 h 10000"/>
              <a:gd name="connsiteX78" fmla="*/ 9330 w 10000"/>
              <a:gd name="connsiteY78" fmla="*/ 5774 h 10000"/>
              <a:gd name="connsiteX79" fmla="*/ 9330 w 10000"/>
              <a:gd name="connsiteY79" fmla="*/ 6077 h 10000"/>
              <a:gd name="connsiteX80" fmla="*/ 9330 w 10000"/>
              <a:gd name="connsiteY80" fmla="*/ 6380 h 10000"/>
              <a:gd name="connsiteX81" fmla="*/ 9550 w 10000"/>
              <a:gd name="connsiteY81" fmla="*/ 6987 h 10000"/>
              <a:gd name="connsiteX82" fmla="*/ 9550 w 10000"/>
              <a:gd name="connsiteY82" fmla="*/ 7442 h 10000"/>
              <a:gd name="connsiteX83" fmla="*/ 9778 w 10000"/>
              <a:gd name="connsiteY83" fmla="*/ 7896 h 10000"/>
              <a:gd name="connsiteX84" fmla="*/ 10000 w 10000"/>
              <a:gd name="connsiteY84" fmla="*/ 8199 h 10000"/>
              <a:gd name="connsiteX85" fmla="*/ 10000 w 10000"/>
              <a:gd name="connsiteY85" fmla="*/ 8483 h 10000"/>
              <a:gd name="connsiteX86" fmla="*/ 10000 w 10000"/>
              <a:gd name="connsiteY86" fmla="*/ 8635 h 10000"/>
              <a:gd name="connsiteX87" fmla="*/ 10000 w 10000"/>
              <a:gd name="connsiteY87" fmla="*/ 8787 h 10000"/>
              <a:gd name="connsiteX88" fmla="*/ 9778 w 10000"/>
              <a:gd name="connsiteY88" fmla="*/ 8787 h 10000"/>
              <a:gd name="connsiteX89" fmla="*/ 9550 w 10000"/>
              <a:gd name="connsiteY89" fmla="*/ 8939 h 10000"/>
              <a:gd name="connsiteX90" fmla="*/ 9330 w 10000"/>
              <a:gd name="connsiteY90" fmla="*/ 9090 h 10000"/>
              <a:gd name="connsiteX91" fmla="*/ 9107 w 10000"/>
              <a:gd name="connsiteY91" fmla="*/ 9242 h 10000"/>
              <a:gd name="connsiteX92" fmla="*/ 8659 w 10000"/>
              <a:gd name="connsiteY92" fmla="*/ 9394 h 10000"/>
              <a:gd name="connsiteX93" fmla="*/ 7766 w 10000"/>
              <a:gd name="connsiteY93" fmla="*/ 9696 h 10000"/>
              <a:gd name="connsiteX94" fmla="*/ 6899 w 10000"/>
              <a:gd name="connsiteY94" fmla="*/ 9848 h 10000"/>
              <a:gd name="connsiteX95" fmla="*/ 6231 w 10000"/>
              <a:gd name="connsiteY95" fmla="*/ 9848 h 10000"/>
              <a:gd name="connsiteX96" fmla="*/ 5332 w 10000"/>
              <a:gd name="connsiteY96" fmla="*/ 10000 h 10000"/>
              <a:gd name="connsiteX97" fmla="*/ 5332 w 10000"/>
              <a:gd name="connsiteY9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9330 w 10000"/>
              <a:gd name="connsiteY76" fmla="*/ 5319 h 10000"/>
              <a:gd name="connsiteX77" fmla="*/ 9330 w 10000"/>
              <a:gd name="connsiteY77" fmla="*/ 5774 h 10000"/>
              <a:gd name="connsiteX78" fmla="*/ 9330 w 10000"/>
              <a:gd name="connsiteY78" fmla="*/ 6077 h 10000"/>
              <a:gd name="connsiteX79" fmla="*/ 9330 w 10000"/>
              <a:gd name="connsiteY79" fmla="*/ 6380 h 10000"/>
              <a:gd name="connsiteX80" fmla="*/ 9550 w 10000"/>
              <a:gd name="connsiteY80" fmla="*/ 6987 h 10000"/>
              <a:gd name="connsiteX81" fmla="*/ 9550 w 10000"/>
              <a:gd name="connsiteY81" fmla="*/ 7442 h 10000"/>
              <a:gd name="connsiteX82" fmla="*/ 9778 w 10000"/>
              <a:gd name="connsiteY82" fmla="*/ 7896 h 10000"/>
              <a:gd name="connsiteX83" fmla="*/ 10000 w 10000"/>
              <a:gd name="connsiteY83" fmla="*/ 8199 h 10000"/>
              <a:gd name="connsiteX84" fmla="*/ 10000 w 10000"/>
              <a:gd name="connsiteY84" fmla="*/ 8483 h 10000"/>
              <a:gd name="connsiteX85" fmla="*/ 10000 w 10000"/>
              <a:gd name="connsiteY85" fmla="*/ 8635 h 10000"/>
              <a:gd name="connsiteX86" fmla="*/ 10000 w 10000"/>
              <a:gd name="connsiteY86" fmla="*/ 8787 h 10000"/>
              <a:gd name="connsiteX87" fmla="*/ 9778 w 10000"/>
              <a:gd name="connsiteY87" fmla="*/ 8787 h 10000"/>
              <a:gd name="connsiteX88" fmla="*/ 9550 w 10000"/>
              <a:gd name="connsiteY88" fmla="*/ 8939 h 10000"/>
              <a:gd name="connsiteX89" fmla="*/ 9330 w 10000"/>
              <a:gd name="connsiteY89" fmla="*/ 9090 h 10000"/>
              <a:gd name="connsiteX90" fmla="*/ 9107 w 10000"/>
              <a:gd name="connsiteY90" fmla="*/ 9242 h 10000"/>
              <a:gd name="connsiteX91" fmla="*/ 8659 w 10000"/>
              <a:gd name="connsiteY91" fmla="*/ 9394 h 10000"/>
              <a:gd name="connsiteX92" fmla="*/ 7766 w 10000"/>
              <a:gd name="connsiteY92" fmla="*/ 9696 h 10000"/>
              <a:gd name="connsiteX93" fmla="*/ 6899 w 10000"/>
              <a:gd name="connsiteY93" fmla="*/ 9848 h 10000"/>
              <a:gd name="connsiteX94" fmla="*/ 6231 w 10000"/>
              <a:gd name="connsiteY94" fmla="*/ 9848 h 10000"/>
              <a:gd name="connsiteX95" fmla="*/ 5332 w 10000"/>
              <a:gd name="connsiteY95" fmla="*/ 10000 h 10000"/>
              <a:gd name="connsiteX96" fmla="*/ 5332 w 10000"/>
              <a:gd name="connsiteY9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8659 w 10000"/>
              <a:gd name="connsiteY75" fmla="*/ 5622 h 10000"/>
              <a:gd name="connsiteX76" fmla="*/ 9330 w 10000"/>
              <a:gd name="connsiteY76" fmla="*/ 5774 h 10000"/>
              <a:gd name="connsiteX77" fmla="*/ 9330 w 10000"/>
              <a:gd name="connsiteY77" fmla="*/ 6077 h 10000"/>
              <a:gd name="connsiteX78" fmla="*/ 9330 w 10000"/>
              <a:gd name="connsiteY78" fmla="*/ 6380 h 10000"/>
              <a:gd name="connsiteX79" fmla="*/ 9550 w 10000"/>
              <a:gd name="connsiteY79" fmla="*/ 6987 h 10000"/>
              <a:gd name="connsiteX80" fmla="*/ 9550 w 10000"/>
              <a:gd name="connsiteY80" fmla="*/ 7442 h 10000"/>
              <a:gd name="connsiteX81" fmla="*/ 9778 w 10000"/>
              <a:gd name="connsiteY81" fmla="*/ 7896 h 10000"/>
              <a:gd name="connsiteX82" fmla="*/ 10000 w 10000"/>
              <a:gd name="connsiteY82" fmla="*/ 8199 h 10000"/>
              <a:gd name="connsiteX83" fmla="*/ 10000 w 10000"/>
              <a:gd name="connsiteY83" fmla="*/ 8483 h 10000"/>
              <a:gd name="connsiteX84" fmla="*/ 10000 w 10000"/>
              <a:gd name="connsiteY84" fmla="*/ 8635 h 10000"/>
              <a:gd name="connsiteX85" fmla="*/ 10000 w 10000"/>
              <a:gd name="connsiteY85" fmla="*/ 8787 h 10000"/>
              <a:gd name="connsiteX86" fmla="*/ 9778 w 10000"/>
              <a:gd name="connsiteY86" fmla="*/ 8787 h 10000"/>
              <a:gd name="connsiteX87" fmla="*/ 9550 w 10000"/>
              <a:gd name="connsiteY87" fmla="*/ 8939 h 10000"/>
              <a:gd name="connsiteX88" fmla="*/ 9330 w 10000"/>
              <a:gd name="connsiteY88" fmla="*/ 9090 h 10000"/>
              <a:gd name="connsiteX89" fmla="*/ 9107 w 10000"/>
              <a:gd name="connsiteY89" fmla="*/ 9242 h 10000"/>
              <a:gd name="connsiteX90" fmla="*/ 8659 w 10000"/>
              <a:gd name="connsiteY90" fmla="*/ 9394 h 10000"/>
              <a:gd name="connsiteX91" fmla="*/ 7766 w 10000"/>
              <a:gd name="connsiteY91" fmla="*/ 9696 h 10000"/>
              <a:gd name="connsiteX92" fmla="*/ 6899 w 10000"/>
              <a:gd name="connsiteY92" fmla="*/ 9848 h 10000"/>
              <a:gd name="connsiteX93" fmla="*/ 6231 w 10000"/>
              <a:gd name="connsiteY93" fmla="*/ 9848 h 10000"/>
              <a:gd name="connsiteX94" fmla="*/ 5332 w 10000"/>
              <a:gd name="connsiteY94" fmla="*/ 10000 h 10000"/>
              <a:gd name="connsiteX95" fmla="*/ 5332 w 10000"/>
              <a:gd name="connsiteY95"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8659 w 10000"/>
              <a:gd name="connsiteY74" fmla="*/ 5925 h 10000"/>
              <a:gd name="connsiteX75" fmla="*/ 9330 w 10000"/>
              <a:gd name="connsiteY75" fmla="*/ 5774 h 10000"/>
              <a:gd name="connsiteX76" fmla="*/ 9330 w 10000"/>
              <a:gd name="connsiteY76" fmla="*/ 6077 h 10000"/>
              <a:gd name="connsiteX77" fmla="*/ 9330 w 10000"/>
              <a:gd name="connsiteY77" fmla="*/ 6380 h 10000"/>
              <a:gd name="connsiteX78" fmla="*/ 9550 w 10000"/>
              <a:gd name="connsiteY78" fmla="*/ 6987 h 10000"/>
              <a:gd name="connsiteX79" fmla="*/ 9550 w 10000"/>
              <a:gd name="connsiteY79" fmla="*/ 7442 h 10000"/>
              <a:gd name="connsiteX80" fmla="*/ 9778 w 10000"/>
              <a:gd name="connsiteY80" fmla="*/ 7896 h 10000"/>
              <a:gd name="connsiteX81" fmla="*/ 10000 w 10000"/>
              <a:gd name="connsiteY81" fmla="*/ 8199 h 10000"/>
              <a:gd name="connsiteX82" fmla="*/ 10000 w 10000"/>
              <a:gd name="connsiteY82" fmla="*/ 8483 h 10000"/>
              <a:gd name="connsiteX83" fmla="*/ 10000 w 10000"/>
              <a:gd name="connsiteY83" fmla="*/ 8635 h 10000"/>
              <a:gd name="connsiteX84" fmla="*/ 10000 w 10000"/>
              <a:gd name="connsiteY84" fmla="*/ 8787 h 10000"/>
              <a:gd name="connsiteX85" fmla="*/ 9778 w 10000"/>
              <a:gd name="connsiteY85" fmla="*/ 8787 h 10000"/>
              <a:gd name="connsiteX86" fmla="*/ 9550 w 10000"/>
              <a:gd name="connsiteY86" fmla="*/ 8939 h 10000"/>
              <a:gd name="connsiteX87" fmla="*/ 9330 w 10000"/>
              <a:gd name="connsiteY87" fmla="*/ 9090 h 10000"/>
              <a:gd name="connsiteX88" fmla="*/ 9107 w 10000"/>
              <a:gd name="connsiteY88" fmla="*/ 9242 h 10000"/>
              <a:gd name="connsiteX89" fmla="*/ 8659 w 10000"/>
              <a:gd name="connsiteY89" fmla="*/ 9394 h 10000"/>
              <a:gd name="connsiteX90" fmla="*/ 7766 w 10000"/>
              <a:gd name="connsiteY90" fmla="*/ 9696 h 10000"/>
              <a:gd name="connsiteX91" fmla="*/ 6899 w 10000"/>
              <a:gd name="connsiteY91" fmla="*/ 9848 h 10000"/>
              <a:gd name="connsiteX92" fmla="*/ 6231 w 10000"/>
              <a:gd name="connsiteY92" fmla="*/ 9848 h 10000"/>
              <a:gd name="connsiteX93" fmla="*/ 5332 w 10000"/>
              <a:gd name="connsiteY93" fmla="*/ 10000 h 10000"/>
              <a:gd name="connsiteX94" fmla="*/ 5332 w 10000"/>
              <a:gd name="connsiteY9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8436 w 10000"/>
              <a:gd name="connsiteY73" fmla="*/ 6228 h 10000"/>
              <a:gd name="connsiteX74" fmla="*/ 9330 w 10000"/>
              <a:gd name="connsiteY74" fmla="*/ 5774 h 10000"/>
              <a:gd name="connsiteX75" fmla="*/ 9330 w 10000"/>
              <a:gd name="connsiteY75" fmla="*/ 6077 h 10000"/>
              <a:gd name="connsiteX76" fmla="*/ 9330 w 10000"/>
              <a:gd name="connsiteY76" fmla="*/ 6380 h 10000"/>
              <a:gd name="connsiteX77" fmla="*/ 9550 w 10000"/>
              <a:gd name="connsiteY77" fmla="*/ 6987 h 10000"/>
              <a:gd name="connsiteX78" fmla="*/ 9550 w 10000"/>
              <a:gd name="connsiteY78" fmla="*/ 7442 h 10000"/>
              <a:gd name="connsiteX79" fmla="*/ 9778 w 10000"/>
              <a:gd name="connsiteY79" fmla="*/ 7896 h 10000"/>
              <a:gd name="connsiteX80" fmla="*/ 10000 w 10000"/>
              <a:gd name="connsiteY80" fmla="*/ 8199 h 10000"/>
              <a:gd name="connsiteX81" fmla="*/ 10000 w 10000"/>
              <a:gd name="connsiteY81" fmla="*/ 8483 h 10000"/>
              <a:gd name="connsiteX82" fmla="*/ 10000 w 10000"/>
              <a:gd name="connsiteY82" fmla="*/ 8635 h 10000"/>
              <a:gd name="connsiteX83" fmla="*/ 10000 w 10000"/>
              <a:gd name="connsiteY83" fmla="*/ 8787 h 10000"/>
              <a:gd name="connsiteX84" fmla="*/ 9778 w 10000"/>
              <a:gd name="connsiteY84" fmla="*/ 8787 h 10000"/>
              <a:gd name="connsiteX85" fmla="*/ 9550 w 10000"/>
              <a:gd name="connsiteY85" fmla="*/ 8939 h 10000"/>
              <a:gd name="connsiteX86" fmla="*/ 9330 w 10000"/>
              <a:gd name="connsiteY86" fmla="*/ 9090 h 10000"/>
              <a:gd name="connsiteX87" fmla="*/ 9107 w 10000"/>
              <a:gd name="connsiteY87" fmla="*/ 9242 h 10000"/>
              <a:gd name="connsiteX88" fmla="*/ 8659 w 10000"/>
              <a:gd name="connsiteY88" fmla="*/ 9394 h 10000"/>
              <a:gd name="connsiteX89" fmla="*/ 7766 w 10000"/>
              <a:gd name="connsiteY89" fmla="*/ 9696 h 10000"/>
              <a:gd name="connsiteX90" fmla="*/ 6899 w 10000"/>
              <a:gd name="connsiteY90" fmla="*/ 9848 h 10000"/>
              <a:gd name="connsiteX91" fmla="*/ 6231 w 10000"/>
              <a:gd name="connsiteY91" fmla="*/ 9848 h 10000"/>
              <a:gd name="connsiteX92" fmla="*/ 5332 w 10000"/>
              <a:gd name="connsiteY92" fmla="*/ 10000 h 10000"/>
              <a:gd name="connsiteX93" fmla="*/ 5332 w 10000"/>
              <a:gd name="connsiteY9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8436 w 10000"/>
              <a:gd name="connsiteY72" fmla="*/ 6836 h 10000"/>
              <a:gd name="connsiteX73" fmla="*/ 9330 w 10000"/>
              <a:gd name="connsiteY73" fmla="*/ 5774 h 10000"/>
              <a:gd name="connsiteX74" fmla="*/ 9330 w 10000"/>
              <a:gd name="connsiteY74" fmla="*/ 6077 h 10000"/>
              <a:gd name="connsiteX75" fmla="*/ 9330 w 10000"/>
              <a:gd name="connsiteY75" fmla="*/ 6380 h 10000"/>
              <a:gd name="connsiteX76" fmla="*/ 9550 w 10000"/>
              <a:gd name="connsiteY76" fmla="*/ 6987 h 10000"/>
              <a:gd name="connsiteX77" fmla="*/ 9550 w 10000"/>
              <a:gd name="connsiteY77" fmla="*/ 7442 h 10000"/>
              <a:gd name="connsiteX78" fmla="*/ 9778 w 10000"/>
              <a:gd name="connsiteY78" fmla="*/ 7896 h 10000"/>
              <a:gd name="connsiteX79" fmla="*/ 10000 w 10000"/>
              <a:gd name="connsiteY79" fmla="*/ 8199 h 10000"/>
              <a:gd name="connsiteX80" fmla="*/ 10000 w 10000"/>
              <a:gd name="connsiteY80" fmla="*/ 8483 h 10000"/>
              <a:gd name="connsiteX81" fmla="*/ 10000 w 10000"/>
              <a:gd name="connsiteY81" fmla="*/ 8635 h 10000"/>
              <a:gd name="connsiteX82" fmla="*/ 10000 w 10000"/>
              <a:gd name="connsiteY82" fmla="*/ 8787 h 10000"/>
              <a:gd name="connsiteX83" fmla="*/ 9778 w 10000"/>
              <a:gd name="connsiteY83" fmla="*/ 8787 h 10000"/>
              <a:gd name="connsiteX84" fmla="*/ 9550 w 10000"/>
              <a:gd name="connsiteY84" fmla="*/ 8939 h 10000"/>
              <a:gd name="connsiteX85" fmla="*/ 9330 w 10000"/>
              <a:gd name="connsiteY85" fmla="*/ 9090 h 10000"/>
              <a:gd name="connsiteX86" fmla="*/ 9107 w 10000"/>
              <a:gd name="connsiteY86" fmla="*/ 9242 h 10000"/>
              <a:gd name="connsiteX87" fmla="*/ 8659 w 10000"/>
              <a:gd name="connsiteY87" fmla="*/ 9394 h 10000"/>
              <a:gd name="connsiteX88" fmla="*/ 7766 w 10000"/>
              <a:gd name="connsiteY88" fmla="*/ 9696 h 10000"/>
              <a:gd name="connsiteX89" fmla="*/ 6899 w 10000"/>
              <a:gd name="connsiteY89" fmla="*/ 9848 h 10000"/>
              <a:gd name="connsiteX90" fmla="*/ 6231 w 10000"/>
              <a:gd name="connsiteY90" fmla="*/ 9848 h 10000"/>
              <a:gd name="connsiteX91" fmla="*/ 5332 w 10000"/>
              <a:gd name="connsiteY91" fmla="*/ 10000 h 10000"/>
              <a:gd name="connsiteX92" fmla="*/ 5332 w 10000"/>
              <a:gd name="connsiteY9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330 w 10000"/>
              <a:gd name="connsiteY72" fmla="*/ 5774 h 10000"/>
              <a:gd name="connsiteX73" fmla="*/ 9330 w 10000"/>
              <a:gd name="connsiteY73" fmla="*/ 6077 h 10000"/>
              <a:gd name="connsiteX74" fmla="*/ 9330 w 10000"/>
              <a:gd name="connsiteY74" fmla="*/ 6380 h 10000"/>
              <a:gd name="connsiteX75" fmla="*/ 9550 w 10000"/>
              <a:gd name="connsiteY75" fmla="*/ 6987 h 10000"/>
              <a:gd name="connsiteX76" fmla="*/ 9550 w 10000"/>
              <a:gd name="connsiteY76" fmla="*/ 7442 h 10000"/>
              <a:gd name="connsiteX77" fmla="*/ 9778 w 10000"/>
              <a:gd name="connsiteY77" fmla="*/ 7896 h 10000"/>
              <a:gd name="connsiteX78" fmla="*/ 10000 w 10000"/>
              <a:gd name="connsiteY78" fmla="*/ 8199 h 10000"/>
              <a:gd name="connsiteX79" fmla="*/ 10000 w 10000"/>
              <a:gd name="connsiteY79" fmla="*/ 8483 h 10000"/>
              <a:gd name="connsiteX80" fmla="*/ 10000 w 10000"/>
              <a:gd name="connsiteY80" fmla="*/ 8635 h 10000"/>
              <a:gd name="connsiteX81" fmla="*/ 10000 w 10000"/>
              <a:gd name="connsiteY81" fmla="*/ 8787 h 10000"/>
              <a:gd name="connsiteX82" fmla="*/ 9778 w 10000"/>
              <a:gd name="connsiteY82" fmla="*/ 8787 h 10000"/>
              <a:gd name="connsiteX83" fmla="*/ 9550 w 10000"/>
              <a:gd name="connsiteY83" fmla="*/ 8939 h 10000"/>
              <a:gd name="connsiteX84" fmla="*/ 9330 w 10000"/>
              <a:gd name="connsiteY84" fmla="*/ 9090 h 10000"/>
              <a:gd name="connsiteX85" fmla="*/ 9107 w 10000"/>
              <a:gd name="connsiteY85" fmla="*/ 9242 h 10000"/>
              <a:gd name="connsiteX86" fmla="*/ 8659 w 10000"/>
              <a:gd name="connsiteY86" fmla="*/ 9394 h 10000"/>
              <a:gd name="connsiteX87" fmla="*/ 7766 w 10000"/>
              <a:gd name="connsiteY87" fmla="*/ 9696 h 10000"/>
              <a:gd name="connsiteX88" fmla="*/ 6899 w 10000"/>
              <a:gd name="connsiteY88" fmla="*/ 9848 h 10000"/>
              <a:gd name="connsiteX89" fmla="*/ 6231 w 10000"/>
              <a:gd name="connsiteY89" fmla="*/ 9848 h 10000"/>
              <a:gd name="connsiteX90" fmla="*/ 5332 w 10000"/>
              <a:gd name="connsiteY90" fmla="*/ 10000 h 10000"/>
              <a:gd name="connsiteX91" fmla="*/ 5332 w 10000"/>
              <a:gd name="connsiteY9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330 w 10000"/>
              <a:gd name="connsiteY72" fmla="*/ 5774 h 10000"/>
              <a:gd name="connsiteX73" fmla="*/ 9330 w 10000"/>
              <a:gd name="connsiteY73" fmla="*/ 6077 h 10000"/>
              <a:gd name="connsiteX74" fmla="*/ 9550 w 10000"/>
              <a:gd name="connsiteY74" fmla="*/ 6987 h 10000"/>
              <a:gd name="connsiteX75" fmla="*/ 9550 w 10000"/>
              <a:gd name="connsiteY75" fmla="*/ 7442 h 10000"/>
              <a:gd name="connsiteX76" fmla="*/ 9778 w 10000"/>
              <a:gd name="connsiteY76" fmla="*/ 7896 h 10000"/>
              <a:gd name="connsiteX77" fmla="*/ 10000 w 10000"/>
              <a:gd name="connsiteY77" fmla="*/ 8199 h 10000"/>
              <a:gd name="connsiteX78" fmla="*/ 10000 w 10000"/>
              <a:gd name="connsiteY78" fmla="*/ 8483 h 10000"/>
              <a:gd name="connsiteX79" fmla="*/ 10000 w 10000"/>
              <a:gd name="connsiteY79" fmla="*/ 8635 h 10000"/>
              <a:gd name="connsiteX80" fmla="*/ 10000 w 10000"/>
              <a:gd name="connsiteY80" fmla="*/ 8787 h 10000"/>
              <a:gd name="connsiteX81" fmla="*/ 9778 w 10000"/>
              <a:gd name="connsiteY81" fmla="*/ 8787 h 10000"/>
              <a:gd name="connsiteX82" fmla="*/ 9550 w 10000"/>
              <a:gd name="connsiteY82" fmla="*/ 8939 h 10000"/>
              <a:gd name="connsiteX83" fmla="*/ 9330 w 10000"/>
              <a:gd name="connsiteY83" fmla="*/ 9090 h 10000"/>
              <a:gd name="connsiteX84" fmla="*/ 9107 w 10000"/>
              <a:gd name="connsiteY84" fmla="*/ 9242 h 10000"/>
              <a:gd name="connsiteX85" fmla="*/ 8659 w 10000"/>
              <a:gd name="connsiteY85" fmla="*/ 9394 h 10000"/>
              <a:gd name="connsiteX86" fmla="*/ 7766 w 10000"/>
              <a:gd name="connsiteY86" fmla="*/ 9696 h 10000"/>
              <a:gd name="connsiteX87" fmla="*/ 6899 w 10000"/>
              <a:gd name="connsiteY87" fmla="*/ 9848 h 10000"/>
              <a:gd name="connsiteX88" fmla="*/ 6231 w 10000"/>
              <a:gd name="connsiteY88" fmla="*/ 9848 h 10000"/>
              <a:gd name="connsiteX89" fmla="*/ 5332 w 10000"/>
              <a:gd name="connsiteY89" fmla="*/ 10000 h 10000"/>
              <a:gd name="connsiteX90" fmla="*/ 5332 w 10000"/>
              <a:gd name="connsiteY9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330 w 10000"/>
              <a:gd name="connsiteY72" fmla="*/ 6077 h 10000"/>
              <a:gd name="connsiteX73" fmla="*/ 9550 w 10000"/>
              <a:gd name="connsiteY73" fmla="*/ 6987 h 10000"/>
              <a:gd name="connsiteX74" fmla="*/ 9550 w 10000"/>
              <a:gd name="connsiteY74" fmla="*/ 7442 h 10000"/>
              <a:gd name="connsiteX75" fmla="*/ 9778 w 10000"/>
              <a:gd name="connsiteY75" fmla="*/ 7896 h 10000"/>
              <a:gd name="connsiteX76" fmla="*/ 10000 w 10000"/>
              <a:gd name="connsiteY76" fmla="*/ 8199 h 10000"/>
              <a:gd name="connsiteX77" fmla="*/ 10000 w 10000"/>
              <a:gd name="connsiteY77" fmla="*/ 8483 h 10000"/>
              <a:gd name="connsiteX78" fmla="*/ 10000 w 10000"/>
              <a:gd name="connsiteY78" fmla="*/ 8635 h 10000"/>
              <a:gd name="connsiteX79" fmla="*/ 10000 w 10000"/>
              <a:gd name="connsiteY79" fmla="*/ 8787 h 10000"/>
              <a:gd name="connsiteX80" fmla="*/ 9778 w 10000"/>
              <a:gd name="connsiteY80" fmla="*/ 8787 h 10000"/>
              <a:gd name="connsiteX81" fmla="*/ 9550 w 10000"/>
              <a:gd name="connsiteY81" fmla="*/ 8939 h 10000"/>
              <a:gd name="connsiteX82" fmla="*/ 9330 w 10000"/>
              <a:gd name="connsiteY82" fmla="*/ 9090 h 10000"/>
              <a:gd name="connsiteX83" fmla="*/ 9107 w 10000"/>
              <a:gd name="connsiteY83" fmla="*/ 9242 h 10000"/>
              <a:gd name="connsiteX84" fmla="*/ 8659 w 10000"/>
              <a:gd name="connsiteY84" fmla="*/ 9394 h 10000"/>
              <a:gd name="connsiteX85" fmla="*/ 7766 w 10000"/>
              <a:gd name="connsiteY85" fmla="*/ 9696 h 10000"/>
              <a:gd name="connsiteX86" fmla="*/ 6899 w 10000"/>
              <a:gd name="connsiteY86" fmla="*/ 9848 h 10000"/>
              <a:gd name="connsiteX87" fmla="*/ 6231 w 10000"/>
              <a:gd name="connsiteY87" fmla="*/ 9848 h 10000"/>
              <a:gd name="connsiteX88" fmla="*/ 5332 w 10000"/>
              <a:gd name="connsiteY88" fmla="*/ 10000 h 10000"/>
              <a:gd name="connsiteX89" fmla="*/ 5332 w 10000"/>
              <a:gd name="connsiteY8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550 w 10000"/>
              <a:gd name="connsiteY72" fmla="*/ 6987 h 10000"/>
              <a:gd name="connsiteX73" fmla="*/ 9550 w 10000"/>
              <a:gd name="connsiteY73" fmla="*/ 7442 h 10000"/>
              <a:gd name="connsiteX74" fmla="*/ 9778 w 10000"/>
              <a:gd name="connsiteY74" fmla="*/ 7896 h 10000"/>
              <a:gd name="connsiteX75" fmla="*/ 10000 w 10000"/>
              <a:gd name="connsiteY75" fmla="*/ 8199 h 10000"/>
              <a:gd name="connsiteX76" fmla="*/ 10000 w 10000"/>
              <a:gd name="connsiteY76" fmla="*/ 8483 h 10000"/>
              <a:gd name="connsiteX77" fmla="*/ 10000 w 10000"/>
              <a:gd name="connsiteY77" fmla="*/ 8635 h 10000"/>
              <a:gd name="connsiteX78" fmla="*/ 10000 w 10000"/>
              <a:gd name="connsiteY78" fmla="*/ 8787 h 10000"/>
              <a:gd name="connsiteX79" fmla="*/ 9778 w 10000"/>
              <a:gd name="connsiteY79" fmla="*/ 8787 h 10000"/>
              <a:gd name="connsiteX80" fmla="*/ 9550 w 10000"/>
              <a:gd name="connsiteY80" fmla="*/ 8939 h 10000"/>
              <a:gd name="connsiteX81" fmla="*/ 9330 w 10000"/>
              <a:gd name="connsiteY81" fmla="*/ 9090 h 10000"/>
              <a:gd name="connsiteX82" fmla="*/ 9107 w 10000"/>
              <a:gd name="connsiteY82" fmla="*/ 9242 h 10000"/>
              <a:gd name="connsiteX83" fmla="*/ 8659 w 10000"/>
              <a:gd name="connsiteY83" fmla="*/ 9394 h 10000"/>
              <a:gd name="connsiteX84" fmla="*/ 7766 w 10000"/>
              <a:gd name="connsiteY84" fmla="*/ 9696 h 10000"/>
              <a:gd name="connsiteX85" fmla="*/ 6899 w 10000"/>
              <a:gd name="connsiteY85" fmla="*/ 9848 h 10000"/>
              <a:gd name="connsiteX86" fmla="*/ 6231 w 10000"/>
              <a:gd name="connsiteY86" fmla="*/ 9848 h 10000"/>
              <a:gd name="connsiteX87" fmla="*/ 5332 w 10000"/>
              <a:gd name="connsiteY87" fmla="*/ 10000 h 10000"/>
              <a:gd name="connsiteX88" fmla="*/ 5332 w 10000"/>
              <a:gd name="connsiteY8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550 w 10000"/>
              <a:gd name="connsiteY72" fmla="*/ 7442 h 10000"/>
              <a:gd name="connsiteX73" fmla="*/ 9778 w 10000"/>
              <a:gd name="connsiteY73" fmla="*/ 7896 h 10000"/>
              <a:gd name="connsiteX74" fmla="*/ 10000 w 10000"/>
              <a:gd name="connsiteY74" fmla="*/ 8199 h 10000"/>
              <a:gd name="connsiteX75" fmla="*/ 10000 w 10000"/>
              <a:gd name="connsiteY75" fmla="*/ 8483 h 10000"/>
              <a:gd name="connsiteX76" fmla="*/ 10000 w 10000"/>
              <a:gd name="connsiteY76" fmla="*/ 8635 h 10000"/>
              <a:gd name="connsiteX77" fmla="*/ 10000 w 10000"/>
              <a:gd name="connsiteY77" fmla="*/ 8787 h 10000"/>
              <a:gd name="connsiteX78" fmla="*/ 9778 w 10000"/>
              <a:gd name="connsiteY78" fmla="*/ 8787 h 10000"/>
              <a:gd name="connsiteX79" fmla="*/ 9550 w 10000"/>
              <a:gd name="connsiteY79" fmla="*/ 8939 h 10000"/>
              <a:gd name="connsiteX80" fmla="*/ 9330 w 10000"/>
              <a:gd name="connsiteY80" fmla="*/ 9090 h 10000"/>
              <a:gd name="connsiteX81" fmla="*/ 9107 w 10000"/>
              <a:gd name="connsiteY81" fmla="*/ 9242 h 10000"/>
              <a:gd name="connsiteX82" fmla="*/ 8659 w 10000"/>
              <a:gd name="connsiteY82" fmla="*/ 9394 h 10000"/>
              <a:gd name="connsiteX83" fmla="*/ 7766 w 10000"/>
              <a:gd name="connsiteY83" fmla="*/ 9696 h 10000"/>
              <a:gd name="connsiteX84" fmla="*/ 6899 w 10000"/>
              <a:gd name="connsiteY84" fmla="*/ 9848 h 10000"/>
              <a:gd name="connsiteX85" fmla="*/ 6231 w 10000"/>
              <a:gd name="connsiteY85" fmla="*/ 9848 h 10000"/>
              <a:gd name="connsiteX86" fmla="*/ 5332 w 10000"/>
              <a:gd name="connsiteY86" fmla="*/ 10000 h 10000"/>
              <a:gd name="connsiteX87" fmla="*/ 5332 w 10000"/>
              <a:gd name="connsiteY8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9778 w 10000"/>
              <a:gd name="connsiteY72" fmla="*/ 7896 h 10000"/>
              <a:gd name="connsiteX73" fmla="*/ 10000 w 10000"/>
              <a:gd name="connsiteY73" fmla="*/ 8199 h 10000"/>
              <a:gd name="connsiteX74" fmla="*/ 10000 w 10000"/>
              <a:gd name="connsiteY74" fmla="*/ 8483 h 10000"/>
              <a:gd name="connsiteX75" fmla="*/ 10000 w 10000"/>
              <a:gd name="connsiteY75" fmla="*/ 8635 h 10000"/>
              <a:gd name="connsiteX76" fmla="*/ 10000 w 10000"/>
              <a:gd name="connsiteY76" fmla="*/ 8787 h 10000"/>
              <a:gd name="connsiteX77" fmla="*/ 9778 w 10000"/>
              <a:gd name="connsiteY77" fmla="*/ 8787 h 10000"/>
              <a:gd name="connsiteX78" fmla="*/ 9550 w 10000"/>
              <a:gd name="connsiteY78" fmla="*/ 8939 h 10000"/>
              <a:gd name="connsiteX79" fmla="*/ 9330 w 10000"/>
              <a:gd name="connsiteY79" fmla="*/ 9090 h 10000"/>
              <a:gd name="connsiteX80" fmla="*/ 9107 w 10000"/>
              <a:gd name="connsiteY80" fmla="*/ 9242 h 10000"/>
              <a:gd name="connsiteX81" fmla="*/ 8659 w 10000"/>
              <a:gd name="connsiteY81" fmla="*/ 9394 h 10000"/>
              <a:gd name="connsiteX82" fmla="*/ 7766 w 10000"/>
              <a:gd name="connsiteY82" fmla="*/ 9696 h 10000"/>
              <a:gd name="connsiteX83" fmla="*/ 6899 w 10000"/>
              <a:gd name="connsiteY83" fmla="*/ 9848 h 10000"/>
              <a:gd name="connsiteX84" fmla="*/ 6231 w 10000"/>
              <a:gd name="connsiteY84" fmla="*/ 9848 h 10000"/>
              <a:gd name="connsiteX85" fmla="*/ 5332 w 10000"/>
              <a:gd name="connsiteY85" fmla="*/ 10000 h 10000"/>
              <a:gd name="connsiteX86" fmla="*/ 5332 w 10000"/>
              <a:gd name="connsiteY86"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10000 w 10000"/>
              <a:gd name="connsiteY72" fmla="*/ 8199 h 10000"/>
              <a:gd name="connsiteX73" fmla="*/ 10000 w 10000"/>
              <a:gd name="connsiteY73" fmla="*/ 8483 h 10000"/>
              <a:gd name="connsiteX74" fmla="*/ 10000 w 10000"/>
              <a:gd name="connsiteY74" fmla="*/ 8635 h 10000"/>
              <a:gd name="connsiteX75" fmla="*/ 10000 w 10000"/>
              <a:gd name="connsiteY75" fmla="*/ 8787 h 10000"/>
              <a:gd name="connsiteX76" fmla="*/ 9778 w 10000"/>
              <a:gd name="connsiteY76" fmla="*/ 8787 h 10000"/>
              <a:gd name="connsiteX77" fmla="*/ 9550 w 10000"/>
              <a:gd name="connsiteY77" fmla="*/ 8939 h 10000"/>
              <a:gd name="connsiteX78" fmla="*/ 9330 w 10000"/>
              <a:gd name="connsiteY78" fmla="*/ 9090 h 10000"/>
              <a:gd name="connsiteX79" fmla="*/ 9107 w 10000"/>
              <a:gd name="connsiteY79" fmla="*/ 9242 h 10000"/>
              <a:gd name="connsiteX80" fmla="*/ 8659 w 10000"/>
              <a:gd name="connsiteY80" fmla="*/ 9394 h 10000"/>
              <a:gd name="connsiteX81" fmla="*/ 7766 w 10000"/>
              <a:gd name="connsiteY81" fmla="*/ 9696 h 10000"/>
              <a:gd name="connsiteX82" fmla="*/ 6899 w 10000"/>
              <a:gd name="connsiteY82" fmla="*/ 9848 h 10000"/>
              <a:gd name="connsiteX83" fmla="*/ 6231 w 10000"/>
              <a:gd name="connsiteY83" fmla="*/ 9848 h 10000"/>
              <a:gd name="connsiteX84" fmla="*/ 5332 w 10000"/>
              <a:gd name="connsiteY84" fmla="*/ 10000 h 10000"/>
              <a:gd name="connsiteX85" fmla="*/ 5332 w 10000"/>
              <a:gd name="connsiteY85" fmla="*/ 10000 h 10000"/>
              <a:gd name="connsiteX0" fmla="*/ 5332 w 10298"/>
              <a:gd name="connsiteY0" fmla="*/ 10000 h 10000"/>
              <a:gd name="connsiteX1" fmla="*/ 4665 w 10298"/>
              <a:gd name="connsiteY1" fmla="*/ 10000 h 10000"/>
              <a:gd name="connsiteX2" fmla="*/ 3991 w 10298"/>
              <a:gd name="connsiteY2" fmla="*/ 10000 h 10000"/>
              <a:gd name="connsiteX3" fmla="*/ 3323 w 10298"/>
              <a:gd name="connsiteY3" fmla="*/ 9848 h 10000"/>
              <a:gd name="connsiteX4" fmla="*/ 2654 w 10298"/>
              <a:gd name="connsiteY4" fmla="*/ 9696 h 10000"/>
              <a:gd name="connsiteX5" fmla="*/ 2007 w 10298"/>
              <a:gd name="connsiteY5" fmla="*/ 9545 h 10000"/>
              <a:gd name="connsiteX6" fmla="*/ 1564 w 10298"/>
              <a:gd name="connsiteY6" fmla="*/ 9242 h 10000"/>
              <a:gd name="connsiteX7" fmla="*/ 1118 w 10298"/>
              <a:gd name="connsiteY7" fmla="*/ 9090 h 10000"/>
              <a:gd name="connsiteX8" fmla="*/ 894 w 10298"/>
              <a:gd name="connsiteY8" fmla="*/ 8635 h 10000"/>
              <a:gd name="connsiteX9" fmla="*/ 445 w 10298"/>
              <a:gd name="connsiteY9" fmla="*/ 8332 h 10000"/>
              <a:gd name="connsiteX10" fmla="*/ 220 w 10298"/>
              <a:gd name="connsiteY10" fmla="*/ 7896 h 10000"/>
              <a:gd name="connsiteX11" fmla="*/ 220 w 10298"/>
              <a:gd name="connsiteY11" fmla="*/ 7442 h 10000"/>
              <a:gd name="connsiteX12" fmla="*/ 0 w 10298"/>
              <a:gd name="connsiteY12" fmla="*/ 6987 h 10000"/>
              <a:gd name="connsiteX13" fmla="*/ 0 w 10298"/>
              <a:gd name="connsiteY13" fmla="*/ 6532 h 10000"/>
              <a:gd name="connsiteX14" fmla="*/ 0 w 10298"/>
              <a:gd name="connsiteY14" fmla="*/ 6077 h 10000"/>
              <a:gd name="connsiteX15" fmla="*/ 220 w 10298"/>
              <a:gd name="connsiteY15" fmla="*/ 5319 h 10000"/>
              <a:gd name="connsiteX16" fmla="*/ 220 w 10298"/>
              <a:gd name="connsiteY16" fmla="*/ 5167 h 10000"/>
              <a:gd name="connsiteX17" fmla="*/ 220 w 10298"/>
              <a:gd name="connsiteY17" fmla="*/ 4865 h 10000"/>
              <a:gd name="connsiteX18" fmla="*/ 445 w 10298"/>
              <a:gd name="connsiteY18" fmla="*/ 4580 h 10000"/>
              <a:gd name="connsiteX19" fmla="*/ 445 w 10298"/>
              <a:gd name="connsiteY19" fmla="*/ 4275 h 10000"/>
              <a:gd name="connsiteX20" fmla="*/ 445 w 10298"/>
              <a:gd name="connsiteY20" fmla="*/ 3973 h 10000"/>
              <a:gd name="connsiteX21" fmla="*/ 671 w 10298"/>
              <a:gd name="connsiteY21" fmla="*/ 3517 h 10000"/>
              <a:gd name="connsiteX22" fmla="*/ 671 w 10298"/>
              <a:gd name="connsiteY22" fmla="*/ 3063 h 10000"/>
              <a:gd name="connsiteX23" fmla="*/ 894 w 10298"/>
              <a:gd name="connsiteY23" fmla="*/ 2608 h 10000"/>
              <a:gd name="connsiteX24" fmla="*/ 894 w 10298"/>
              <a:gd name="connsiteY24" fmla="*/ 2153 h 10000"/>
              <a:gd name="connsiteX25" fmla="*/ 894 w 10298"/>
              <a:gd name="connsiteY25" fmla="*/ 1698 h 10000"/>
              <a:gd name="connsiteX26" fmla="*/ 1118 w 10298"/>
              <a:gd name="connsiteY26" fmla="*/ 1396 h 10000"/>
              <a:gd name="connsiteX27" fmla="*/ 1118 w 10298"/>
              <a:gd name="connsiteY27" fmla="*/ 1093 h 10000"/>
              <a:gd name="connsiteX28" fmla="*/ 1118 w 10298"/>
              <a:gd name="connsiteY28" fmla="*/ 808 h 10000"/>
              <a:gd name="connsiteX29" fmla="*/ 1118 w 10298"/>
              <a:gd name="connsiteY29" fmla="*/ 656 h 10000"/>
              <a:gd name="connsiteX30" fmla="*/ 1118 w 10298"/>
              <a:gd name="connsiteY30" fmla="*/ 505 h 10000"/>
              <a:gd name="connsiteX31" fmla="*/ 1118 w 10298"/>
              <a:gd name="connsiteY31" fmla="*/ 505 h 10000"/>
              <a:gd name="connsiteX32" fmla="*/ 1118 w 10298"/>
              <a:gd name="connsiteY32" fmla="*/ 505 h 10000"/>
              <a:gd name="connsiteX33" fmla="*/ 894 w 10298"/>
              <a:gd name="connsiteY33" fmla="*/ 505 h 10000"/>
              <a:gd name="connsiteX34" fmla="*/ 3546 w 10298"/>
              <a:gd name="connsiteY34" fmla="*/ 50 h 10000"/>
              <a:gd name="connsiteX35" fmla="*/ 3546 w 10298"/>
              <a:gd name="connsiteY35" fmla="*/ 201 h 10000"/>
              <a:gd name="connsiteX36" fmla="*/ 3546 w 10298"/>
              <a:gd name="connsiteY36" fmla="*/ 354 h 10000"/>
              <a:gd name="connsiteX37" fmla="*/ 3323 w 10298"/>
              <a:gd name="connsiteY37" fmla="*/ 354 h 10000"/>
              <a:gd name="connsiteX38" fmla="*/ 3096 w 10298"/>
              <a:gd name="connsiteY38" fmla="*/ 505 h 10000"/>
              <a:gd name="connsiteX39" fmla="*/ 3096 w 10298"/>
              <a:gd name="connsiteY39" fmla="*/ 656 h 10000"/>
              <a:gd name="connsiteX40" fmla="*/ 2874 w 10298"/>
              <a:gd name="connsiteY40" fmla="*/ 808 h 10000"/>
              <a:gd name="connsiteX41" fmla="*/ 2654 w 10298"/>
              <a:gd name="connsiteY41" fmla="*/ 1093 h 10000"/>
              <a:gd name="connsiteX42" fmla="*/ 2429 w 10298"/>
              <a:gd name="connsiteY42" fmla="*/ 1546 h 10000"/>
              <a:gd name="connsiteX43" fmla="*/ 2230 w 10298"/>
              <a:gd name="connsiteY43" fmla="*/ 2002 h 10000"/>
              <a:gd name="connsiteX44" fmla="*/ 2007 w 10298"/>
              <a:gd name="connsiteY44" fmla="*/ 2457 h 10000"/>
              <a:gd name="connsiteX45" fmla="*/ 1786 w 10298"/>
              <a:gd name="connsiteY45" fmla="*/ 3063 h 10000"/>
              <a:gd name="connsiteX46" fmla="*/ 1564 w 10298"/>
              <a:gd name="connsiteY46" fmla="*/ 3670 h 10000"/>
              <a:gd name="connsiteX47" fmla="*/ 1339 w 10298"/>
              <a:gd name="connsiteY47" fmla="*/ 4275 h 10000"/>
              <a:gd name="connsiteX48" fmla="*/ 1339 w 10298"/>
              <a:gd name="connsiteY48" fmla="*/ 4865 h 10000"/>
              <a:gd name="connsiteX49" fmla="*/ 1339 w 10298"/>
              <a:gd name="connsiteY49" fmla="*/ 5319 h 10000"/>
              <a:gd name="connsiteX50" fmla="*/ 1118 w 10298"/>
              <a:gd name="connsiteY50" fmla="*/ 5925 h 10000"/>
              <a:gd name="connsiteX51" fmla="*/ 1118 w 10298"/>
              <a:gd name="connsiteY51" fmla="*/ 6380 h 10000"/>
              <a:gd name="connsiteX52" fmla="*/ 1118 w 10298"/>
              <a:gd name="connsiteY52" fmla="*/ 6684 h 10000"/>
              <a:gd name="connsiteX53" fmla="*/ 1118 w 10298"/>
              <a:gd name="connsiteY53" fmla="*/ 7139 h 10000"/>
              <a:gd name="connsiteX54" fmla="*/ 1339 w 10298"/>
              <a:gd name="connsiteY54" fmla="*/ 7442 h 10000"/>
              <a:gd name="connsiteX55" fmla="*/ 1339 w 10298"/>
              <a:gd name="connsiteY55" fmla="*/ 7593 h 10000"/>
              <a:gd name="connsiteX56" fmla="*/ 1564 w 10298"/>
              <a:gd name="connsiteY56" fmla="*/ 7896 h 10000"/>
              <a:gd name="connsiteX57" fmla="*/ 1786 w 10298"/>
              <a:gd name="connsiteY57" fmla="*/ 8047 h 10000"/>
              <a:gd name="connsiteX58" fmla="*/ 2007 w 10298"/>
              <a:gd name="connsiteY58" fmla="*/ 8199 h 10000"/>
              <a:gd name="connsiteX59" fmla="*/ 2874 w 10298"/>
              <a:gd name="connsiteY59" fmla="*/ 8483 h 10000"/>
              <a:gd name="connsiteX60" fmla="*/ 3323 w 10298"/>
              <a:gd name="connsiteY60" fmla="*/ 8635 h 10000"/>
              <a:gd name="connsiteX61" fmla="*/ 3767 w 10298"/>
              <a:gd name="connsiteY61" fmla="*/ 8635 h 10000"/>
              <a:gd name="connsiteX62" fmla="*/ 4220 w 10298"/>
              <a:gd name="connsiteY62" fmla="*/ 8787 h 10000"/>
              <a:gd name="connsiteX63" fmla="*/ 4887 w 10298"/>
              <a:gd name="connsiteY63" fmla="*/ 8787 h 10000"/>
              <a:gd name="connsiteX64" fmla="*/ 5332 w 10298"/>
              <a:gd name="connsiteY64" fmla="*/ 8635 h 10000"/>
              <a:gd name="connsiteX65" fmla="*/ 6005 w 10298"/>
              <a:gd name="connsiteY65" fmla="*/ 8635 h 10000"/>
              <a:gd name="connsiteX66" fmla="*/ 6675 w 10298"/>
              <a:gd name="connsiteY66" fmla="*/ 8483 h 10000"/>
              <a:gd name="connsiteX67" fmla="*/ 7122 w 10298"/>
              <a:gd name="connsiteY67" fmla="*/ 8483 h 10000"/>
              <a:gd name="connsiteX68" fmla="*/ 7567 w 10298"/>
              <a:gd name="connsiteY68" fmla="*/ 8199 h 10000"/>
              <a:gd name="connsiteX69" fmla="*/ 7766 w 10298"/>
              <a:gd name="connsiteY69" fmla="*/ 8047 h 10000"/>
              <a:gd name="connsiteX70" fmla="*/ 7986 w 10298"/>
              <a:gd name="connsiteY70" fmla="*/ 7745 h 10000"/>
              <a:gd name="connsiteX71" fmla="*/ 8210 w 10298"/>
              <a:gd name="connsiteY71" fmla="*/ 7442 h 10000"/>
              <a:gd name="connsiteX72" fmla="*/ 10000 w 10298"/>
              <a:gd name="connsiteY72" fmla="*/ 8483 h 10000"/>
              <a:gd name="connsiteX73" fmla="*/ 10000 w 10298"/>
              <a:gd name="connsiteY73" fmla="*/ 8635 h 10000"/>
              <a:gd name="connsiteX74" fmla="*/ 10000 w 10298"/>
              <a:gd name="connsiteY74" fmla="*/ 8787 h 10000"/>
              <a:gd name="connsiteX75" fmla="*/ 9778 w 10298"/>
              <a:gd name="connsiteY75" fmla="*/ 8787 h 10000"/>
              <a:gd name="connsiteX76" fmla="*/ 9550 w 10298"/>
              <a:gd name="connsiteY76" fmla="*/ 8939 h 10000"/>
              <a:gd name="connsiteX77" fmla="*/ 9330 w 10298"/>
              <a:gd name="connsiteY77" fmla="*/ 9090 h 10000"/>
              <a:gd name="connsiteX78" fmla="*/ 9107 w 10298"/>
              <a:gd name="connsiteY78" fmla="*/ 9242 h 10000"/>
              <a:gd name="connsiteX79" fmla="*/ 8659 w 10298"/>
              <a:gd name="connsiteY79" fmla="*/ 9394 h 10000"/>
              <a:gd name="connsiteX80" fmla="*/ 7766 w 10298"/>
              <a:gd name="connsiteY80" fmla="*/ 9696 h 10000"/>
              <a:gd name="connsiteX81" fmla="*/ 6899 w 10298"/>
              <a:gd name="connsiteY81" fmla="*/ 9848 h 10000"/>
              <a:gd name="connsiteX82" fmla="*/ 6231 w 10298"/>
              <a:gd name="connsiteY82" fmla="*/ 9848 h 10000"/>
              <a:gd name="connsiteX83" fmla="*/ 5332 w 10298"/>
              <a:gd name="connsiteY83" fmla="*/ 10000 h 10000"/>
              <a:gd name="connsiteX84" fmla="*/ 5332 w 10298"/>
              <a:gd name="connsiteY84"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10000 w 10000"/>
              <a:gd name="connsiteY72" fmla="*/ 8635 h 10000"/>
              <a:gd name="connsiteX73" fmla="*/ 10000 w 10000"/>
              <a:gd name="connsiteY73" fmla="*/ 8787 h 10000"/>
              <a:gd name="connsiteX74" fmla="*/ 9778 w 10000"/>
              <a:gd name="connsiteY74" fmla="*/ 8787 h 10000"/>
              <a:gd name="connsiteX75" fmla="*/ 9550 w 10000"/>
              <a:gd name="connsiteY75" fmla="*/ 8939 h 10000"/>
              <a:gd name="connsiteX76" fmla="*/ 9330 w 10000"/>
              <a:gd name="connsiteY76" fmla="*/ 9090 h 10000"/>
              <a:gd name="connsiteX77" fmla="*/ 9107 w 10000"/>
              <a:gd name="connsiteY77" fmla="*/ 9242 h 10000"/>
              <a:gd name="connsiteX78" fmla="*/ 8659 w 10000"/>
              <a:gd name="connsiteY78" fmla="*/ 9394 h 10000"/>
              <a:gd name="connsiteX79" fmla="*/ 7766 w 10000"/>
              <a:gd name="connsiteY79" fmla="*/ 9696 h 10000"/>
              <a:gd name="connsiteX80" fmla="*/ 6899 w 10000"/>
              <a:gd name="connsiteY80" fmla="*/ 9848 h 10000"/>
              <a:gd name="connsiteX81" fmla="*/ 6231 w 10000"/>
              <a:gd name="connsiteY81" fmla="*/ 9848 h 10000"/>
              <a:gd name="connsiteX82" fmla="*/ 5332 w 10000"/>
              <a:gd name="connsiteY82" fmla="*/ 10000 h 10000"/>
              <a:gd name="connsiteX83" fmla="*/ 5332 w 10000"/>
              <a:gd name="connsiteY83"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8210 w 10000"/>
              <a:gd name="connsiteY71" fmla="*/ 7442 h 10000"/>
              <a:gd name="connsiteX72" fmla="*/ 10000 w 10000"/>
              <a:gd name="connsiteY72" fmla="*/ 8635 h 10000"/>
              <a:gd name="connsiteX73" fmla="*/ 10000 w 10000"/>
              <a:gd name="connsiteY73" fmla="*/ 8787 h 10000"/>
              <a:gd name="connsiteX74" fmla="*/ 9550 w 10000"/>
              <a:gd name="connsiteY74" fmla="*/ 8939 h 10000"/>
              <a:gd name="connsiteX75" fmla="*/ 9330 w 10000"/>
              <a:gd name="connsiteY75" fmla="*/ 9090 h 10000"/>
              <a:gd name="connsiteX76" fmla="*/ 9107 w 10000"/>
              <a:gd name="connsiteY76" fmla="*/ 9242 h 10000"/>
              <a:gd name="connsiteX77" fmla="*/ 8659 w 10000"/>
              <a:gd name="connsiteY77" fmla="*/ 9394 h 10000"/>
              <a:gd name="connsiteX78" fmla="*/ 7766 w 10000"/>
              <a:gd name="connsiteY78" fmla="*/ 9696 h 10000"/>
              <a:gd name="connsiteX79" fmla="*/ 6899 w 10000"/>
              <a:gd name="connsiteY79" fmla="*/ 9848 h 10000"/>
              <a:gd name="connsiteX80" fmla="*/ 6231 w 10000"/>
              <a:gd name="connsiteY80" fmla="*/ 9848 h 10000"/>
              <a:gd name="connsiteX81" fmla="*/ 5332 w 10000"/>
              <a:gd name="connsiteY81" fmla="*/ 10000 h 10000"/>
              <a:gd name="connsiteX82" fmla="*/ 5332 w 10000"/>
              <a:gd name="connsiteY82"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7986 w 10000"/>
              <a:gd name="connsiteY70" fmla="*/ 7745 h 10000"/>
              <a:gd name="connsiteX71" fmla="*/ 10000 w 10000"/>
              <a:gd name="connsiteY71" fmla="*/ 8635 h 10000"/>
              <a:gd name="connsiteX72" fmla="*/ 10000 w 10000"/>
              <a:gd name="connsiteY72" fmla="*/ 8787 h 10000"/>
              <a:gd name="connsiteX73" fmla="*/ 9550 w 10000"/>
              <a:gd name="connsiteY73" fmla="*/ 8939 h 10000"/>
              <a:gd name="connsiteX74" fmla="*/ 9330 w 10000"/>
              <a:gd name="connsiteY74" fmla="*/ 9090 h 10000"/>
              <a:gd name="connsiteX75" fmla="*/ 9107 w 10000"/>
              <a:gd name="connsiteY75" fmla="*/ 9242 h 10000"/>
              <a:gd name="connsiteX76" fmla="*/ 8659 w 10000"/>
              <a:gd name="connsiteY76" fmla="*/ 9394 h 10000"/>
              <a:gd name="connsiteX77" fmla="*/ 7766 w 10000"/>
              <a:gd name="connsiteY77" fmla="*/ 9696 h 10000"/>
              <a:gd name="connsiteX78" fmla="*/ 6899 w 10000"/>
              <a:gd name="connsiteY78" fmla="*/ 9848 h 10000"/>
              <a:gd name="connsiteX79" fmla="*/ 6231 w 10000"/>
              <a:gd name="connsiteY79" fmla="*/ 9848 h 10000"/>
              <a:gd name="connsiteX80" fmla="*/ 5332 w 10000"/>
              <a:gd name="connsiteY80" fmla="*/ 10000 h 10000"/>
              <a:gd name="connsiteX81" fmla="*/ 5332 w 10000"/>
              <a:gd name="connsiteY81"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7766 w 10000"/>
              <a:gd name="connsiteY69" fmla="*/ 8047 h 10000"/>
              <a:gd name="connsiteX70" fmla="*/ 10000 w 10000"/>
              <a:gd name="connsiteY70" fmla="*/ 8635 h 10000"/>
              <a:gd name="connsiteX71" fmla="*/ 10000 w 10000"/>
              <a:gd name="connsiteY71" fmla="*/ 8787 h 10000"/>
              <a:gd name="connsiteX72" fmla="*/ 9550 w 10000"/>
              <a:gd name="connsiteY72" fmla="*/ 8939 h 10000"/>
              <a:gd name="connsiteX73" fmla="*/ 9330 w 10000"/>
              <a:gd name="connsiteY73" fmla="*/ 9090 h 10000"/>
              <a:gd name="connsiteX74" fmla="*/ 9107 w 10000"/>
              <a:gd name="connsiteY74" fmla="*/ 9242 h 10000"/>
              <a:gd name="connsiteX75" fmla="*/ 8659 w 10000"/>
              <a:gd name="connsiteY75" fmla="*/ 9394 h 10000"/>
              <a:gd name="connsiteX76" fmla="*/ 7766 w 10000"/>
              <a:gd name="connsiteY76" fmla="*/ 9696 h 10000"/>
              <a:gd name="connsiteX77" fmla="*/ 6899 w 10000"/>
              <a:gd name="connsiteY77" fmla="*/ 9848 h 10000"/>
              <a:gd name="connsiteX78" fmla="*/ 6231 w 10000"/>
              <a:gd name="connsiteY78" fmla="*/ 9848 h 10000"/>
              <a:gd name="connsiteX79" fmla="*/ 5332 w 10000"/>
              <a:gd name="connsiteY79" fmla="*/ 10000 h 10000"/>
              <a:gd name="connsiteX80" fmla="*/ 5332 w 10000"/>
              <a:gd name="connsiteY80"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7567 w 10000"/>
              <a:gd name="connsiteY68" fmla="*/ 8199 h 10000"/>
              <a:gd name="connsiteX69" fmla="*/ 10000 w 10000"/>
              <a:gd name="connsiteY69" fmla="*/ 8635 h 10000"/>
              <a:gd name="connsiteX70" fmla="*/ 10000 w 10000"/>
              <a:gd name="connsiteY70" fmla="*/ 8787 h 10000"/>
              <a:gd name="connsiteX71" fmla="*/ 9550 w 10000"/>
              <a:gd name="connsiteY71" fmla="*/ 8939 h 10000"/>
              <a:gd name="connsiteX72" fmla="*/ 9330 w 10000"/>
              <a:gd name="connsiteY72" fmla="*/ 9090 h 10000"/>
              <a:gd name="connsiteX73" fmla="*/ 9107 w 10000"/>
              <a:gd name="connsiteY73" fmla="*/ 9242 h 10000"/>
              <a:gd name="connsiteX74" fmla="*/ 8659 w 10000"/>
              <a:gd name="connsiteY74" fmla="*/ 9394 h 10000"/>
              <a:gd name="connsiteX75" fmla="*/ 7766 w 10000"/>
              <a:gd name="connsiteY75" fmla="*/ 9696 h 10000"/>
              <a:gd name="connsiteX76" fmla="*/ 6899 w 10000"/>
              <a:gd name="connsiteY76" fmla="*/ 9848 h 10000"/>
              <a:gd name="connsiteX77" fmla="*/ 6231 w 10000"/>
              <a:gd name="connsiteY77" fmla="*/ 9848 h 10000"/>
              <a:gd name="connsiteX78" fmla="*/ 5332 w 10000"/>
              <a:gd name="connsiteY78" fmla="*/ 10000 h 10000"/>
              <a:gd name="connsiteX79" fmla="*/ 5332 w 10000"/>
              <a:gd name="connsiteY79"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7122 w 10000"/>
              <a:gd name="connsiteY67" fmla="*/ 8483 h 10000"/>
              <a:gd name="connsiteX68" fmla="*/ 10000 w 10000"/>
              <a:gd name="connsiteY68" fmla="*/ 8635 h 10000"/>
              <a:gd name="connsiteX69" fmla="*/ 10000 w 10000"/>
              <a:gd name="connsiteY69" fmla="*/ 8787 h 10000"/>
              <a:gd name="connsiteX70" fmla="*/ 9550 w 10000"/>
              <a:gd name="connsiteY70" fmla="*/ 8939 h 10000"/>
              <a:gd name="connsiteX71" fmla="*/ 9330 w 10000"/>
              <a:gd name="connsiteY71" fmla="*/ 9090 h 10000"/>
              <a:gd name="connsiteX72" fmla="*/ 9107 w 10000"/>
              <a:gd name="connsiteY72" fmla="*/ 9242 h 10000"/>
              <a:gd name="connsiteX73" fmla="*/ 8659 w 10000"/>
              <a:gd name="connsiteY73" fmla="*/ 9394 h 10000"/>
              <a:gd name="connsiteX74" fmla="*/ 7766 w 10000"/>
              <a:gd name="connsiteY74" fmla="*/ 9696 h 10000"/>
              <a:gd name="connsiteX75" fmla="*/ 6899 w 10000"/>
              <a:gd name="connsiteY75" fmla="*/ 9848 h 10000"/>
              <a:gd name="connsiteX76" fmla="*/ 6231 w 10000"/>
              <a:gd name="connsiteY76" fmla="*/ 9848 h 10000"/>
              <a:gd name="connsiteX77" fmla="*/ 5332 w 10000"/>
              <a:gd name="connsiteY77" fmla="*/ 10000 h 10000"/>
              <a:gd name="connsiteX78" fmla="*/ 5332 w 10000"/>
              <a:gd name="connsiteY78"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10000 w 10000"/>
              <a:gd name="connsiteY67" fmla="*/ 8635 h 10000"/>
              <a:gd name="connsiteX68" fmla="*/ 10000 w 10000"/>
              <a:gd name="connsiteY68" fmla="*/ 8787 h 10000"/>
              <a:gd name="connsiteX69" fmla="*/ 9550 w 10000"/>
              <a:gd name="connsiteY69" fmla="*/ 8939 h 10000"/>
              <a:gd name="connsiteX70" fmla="*/ 9330 w 10000"/>
              <a:gd name="connsiteY70" fmla="*/ 9090 h 10000"/>
              <a:gd name="connsiteX71" fmla="*/ 9107 w 10000"/>
              <a:gd name="connsiteY71" fmla="*/ 9242 h 10000"/>
              <a:gd name="connsiteX72" fmla="*/ 8659 w 10000"/>
              <a:gd name="connsiteY72" fmla="*/ 9394 h 10000"/>
              <a:gd name="connsiteX73" fmla="*/ 7766 w 10000"/>
              <a:gd name="connsiteY73" fmla="*/ 9696 h 10000"/>
              <a:gd name="connsiteX74" fmla="*/ 6899 w 10000"/>
              <a:gd name="connsiteY74" fmla="*/ 9848 h 10000"/>
              <a:gd name="connsiteX75" fmla="*/ 6231 w 10000"/>
              <a:gd name="connsiteY75" fmla="*/ 9848 h 10000"/>
              <a:gd name="connsiteX76" fmla="*/ 5332 w 10000"/>
              <a:gd name="connsiteY76" fmla="*/ 10000 h 10000"/>
              <a:gd name="connsiteX77" fmla="*/ 5332 w 10000"/>
              <a:gd name="connsiteY77" fmla="*/ 10000 h 10000"/>
              <a:gd name="connsiteX0" fmla="*/ 5332 w 10000"/>
              <a:gd name="connsiteY0" fmla="*/ 10000 h 10000"/>
              <a:gd name="connsiteX1" fmla="*/ 4665 w 10000"/>
              <a:gd name="connsiteY1" fmla="*/ 10000 h 10000"/>
              <a:gd name="connsiteX2" fmla="*/ 3991 w 10000"/>
              <a:gd name="connsiteY2" fmla="*/ 10000 h 10000"/>
              <a:gd name="connsiteX3" fmla="*/ 3323 w 10000"/>
              <a:gd name="connsiteY3" fmla="*/ 9848 h 10000"/>
              <a:gd name="connsiteX4" fmla="*/ 2654 w 10000"/>
              <a:gd name="connsiteY4" fmla="*/ 9696 h 10000"/>
              <a:gd name="connsiteX5" fmla="*/ 2007 w 10000"/>
              <a:gd name="connsiteY5" fmla="*/ 9545 h 10000"/>
              <a:gd name="connsiteX6" fmla="*/ 1564 w 10000"/>
              <a:gd name="connsiteY6" fmla="*/ 9242 h 10000"/>
              <a:gd name="connsiteX7" fmla="*/ 1118 w 10000"/>
              <a:gd name="connsiteY7" fmla="*/ 9090 h 10000"/>
              <a:gd name="connsiteX8" fmla="*/ 894 w 10000"/>
              <a:gd name="connsiteY8" fmla="*/ 8635 h 10000"/>
              <a:gd name="connsiteX9" fmla="*/ 445 w 10000"/>
              <a:gd name="connsiteY9" fmla="*/ 8332 h 10000"/>
              <a:gd name="connsiteX10" fmla="*/ 220 w 10000"/>
              <a:gd name="connsiteY10" fmla="*/ 7896 h 10000"/>
              <a:gd name="connsiteX11" fmla="*/ 220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20 w 10000"/>
              <a:gd name="connsiteY15" fmla="*/ 5319 h 10000"/>
              <a:gd name="connsiteX16" fmla="*/ 220 w 10000"/>
              <a:gd name="connsiteY16" fmla="*/ 5167 h 10000"/>
              <a:gd name="connsiteX17" fmla="*/ 220 w 10000"/>
              <a:gd name="connsiteY17" fmla="*/ 4865 h 10000"/>
              <a:gd name="connsiteX18" fmla="*/ 445 w 10000"/>
              <a:gd name="connsiteY18" fmla="*/ 4580 h 10000"/>
              <a:gd name="connsiteX19" fmla="*/ 445 w 10000"/>
              <a:gd name="connsiteY19" fmla="*/ 4275 h 10000"/>
              <a:gd name="connsiteX20" fmla="*/ 445 w 10000"/>
              <a:gd name="connsiteY20" fmla="*/ 3973 h 10000"/>
              <a:gd name="connsiteX21" fmla="*/ 671 w 10000"/>
              <a:gd name="connsiteY21" fmla="*/ 3517 h 10000"/>
              <a:gd name="connsiteX22" fmla="*/ 671 w 10000"/>
              <a:gd name="connsiteY22" fmla="*/ 3063 h 10000"/>
              <a:gd name="connsiteX23" fmla="*/ 894 w 10000"/>
              <a:gd name="connsiteY23" fmla="*/ 2608 h 10000"/>
              <a:gd name="connsiteX24" fmla="*/ 894 w 10000"/>
              <a:gd name="connsiteY24" fmla="*/ 2153 h 10000"/>
              <a:gd name="connsiteX25" fmla="*/ 894 w 10000"/>
              <a:gd name="connsiteY25" fmla="*/ 1698 h 10000"/>
              <a:gd name="connsiteX26" fmla="*/ 1118 w 10000"/>
              <a:gd name="connsiteY26" fmla="*/ 1396 h 10000"/>
              <a:gd name="connsiteX27" fmla="*/ 1118 w 10000"/>
              <a:gd name="connsiteY27" fmla="*/ 1093 h 10000"/>
              <a:gd name="connsiteX28" fmla="*/ 1118 w 10000"/>
              <a:gd name="connsiteY28" fmla="*/ 808 h 10000"/>
              <a:gd name="connsiteX29" fmla="*/ 1118 w 10000"/>
              <a:gd name="connsiteY29" fmla="*/ 656 h 10000"/>
              <a:gd name="connsiteX30" fmla="*/ 1118 w 10000"/>
              <a:gd name="connsiteY30" fmla="*/ 505 h 10000"/>
              <a:gd name="connsiteX31" fmla="*/ 1118 w 10000"/>
              <a:gd name="connsiteY31" fmla="*/ 505 h 10000"/>
              <a:gd name="connsiteX32" fmla="*/ 1118 w 10000"/>
              <a:gd name="connsiteY32" fmla="*/ 505 h 10000"/>
              <a:gd name="connsiteX33" fmla="*/ 894 w 10000"/>
              <a:gd name="connsiteY33" fmla="*/ 505 h 10000"/>
              <a:gd name="connsiteX34" fmla="*/ 3546 w 10000"/>
              <a:gd name="connsiteY34" fmla="*/ 50 h 10000"/>
              <a:gd name="connsiteX35" fmla="*/ 3546 w 10000"/>
              <a:gd name="connsiteY35" fmla="*/ 201 h 10000"/>
              <a:gd name="connsiteX36" fmla="*/ 3546 w 10000"/>
              <a:gd name="connsiteY36" fmla="*/ 354 h 10000"/>
              <a:gd name="connsiteX37" fmla="*/ 3323 w 10000"/>
              <a:gd name="connsiteY37" fmla="*/ 354 h 10000"/>
              <a:gd name="connsiteX38" fmla="*/ 3096 w 10000"/>
              <a:gd name="connsiteY38" fmla="*/ 505 h 10000"/>
              <a:gd name="connsiteX39" fmla="*/ 3096 w 10000"/>
              <a:gd name="connsiteY39" fmla="*/ 656 h 10000"/>
              <a:gd name="connsiteX40" fmla="*/ 2874 w 10000"/>
              <a:gd name="connsiteY40" fmla="*/ 808 h 10000"/>
              <a:gd name="connsiteX41" fmla="*/ 2654 w 10000"/>
              <a:gd name="connsiteY41" fmla="*/ 1093 h 10000"/>
              <a:gd name="connsiteX42" fmla="*/ 2429 w 10000"/>
              <a:gd name="connsiteY42" fmla="*/ 1546 h 10000"/>
              <a:gd name="connsiteX43" fmla="*/ 2230 w 10000"/>
              <a:gd name="connsiteY43" fmla="*/ 2002 h 10000"/>
              <a:gd name="connsiteX44" fmla="*/ 2007 w 10000"/>
              <a:gd name="connsiteY44" fmla="*/ 2457 h 10000"/>
              <a:gd name="connsiteX45" fmla="*/ 1786 w 10000"/>
              <a:gd name="connsiteY45" fmla="*/ 3063 h 10000"/>
              <a:gd name="connsiteX46" fmla="*/ 1564 w 10000"/>
              <a:gd name="connsiteY46" fmla="*/ 3670 h 10000"/>
              <a:gd name="connsiteX47" fmla="*/ 1339 w 10000"/>
              <a:gd name="connsiteY47" fmla="*/ 4275 h 10000"/>
              <a:gd name="connsiteX48" fmla="*/ 1339 w 10000"/>
              <a:gd name="connsiteY48" fmla="*/ 4865 h 10000"/>
              <a:gd name="connsiteX49" fmla="*/ 1339 w 10000"/>
              <a:gd name="connsiteY49" fmla="*/ 5319 h 10000"/>
              <a:gd name="connsiteX50" fmla="*/ 1118 w 10000"/>
              <a:gd name="connsiteY50" fmla="*/ 5925 h 10000"/>
              <a:gd name="connsiteX51" fmla="*/ 1118 w 10000"/>
              <a:gd name="connsiteY51" fmla="*/ 6380 h 10000"/>
              <a:gd name="connsiteX52" fmla="*/ 1118 w 10000"/>
              <a:gd name="connsiteY52" fmla="*/ 6684 h 10000"/>
              <a:gd name="connsiteX53" fmla="*/ 1118 w 10000"/>
              <a:gd name="connsiteY53" fmla="*/ 7139 h 10000"/>
              <a:gd name="connsiteX54" fmla="*/ 1339 w 10000"/>
              <a:gd name="connsiteY54" fmla="*/ 7442 h 10000"/>
              <a:gd name="connsiteX55" fmla="*/ 1339 w 10000"/>
              <a:gd name="connsiteY55" fmla="*/ 7593 h 10000"/>
              <a:gd name="connsiteX56" fmla="*/ 1564 w 10000"/>
              <a:gd name="connsiteY56" fmla="*/ 7896 h 10000"/>
              <a:gd name="connsiteX57" fmla="*/ 1786 w 10000"/>
              <a:gd name="connsiteY57" fmla="*/ 8047 h 10000"/>
              <a:gd name="connsiteX58" fmla="*/ 2007 w 10000"/>
              <a:gd name="connsiteY58" fmla="*/ 8199 h 10000"/>
              <a:gd name="connsiteX59" fmla="*/ 2874 w 10000"/>
              <a:gd name="connsiteY59" fmla="*/ 8483 h 10000"/>
              <a:gd name="connsiteX60" fmla="*/ 3323 w 10000"/>
              <a:gd name="connsiteY60" fmla="*/ 8635 h 10000"/>
              <a:gd name="connsiteX61" fmla="*/ 3767 w 10000"/>
              <a:gd name="connsiteY61" fmla="*/ 8635 h 10000"/>
              <a:gd name="connsiteX62" fmla="*/ 4220 w 10000"/>
              <a:gd name="connsiteY62" fmla="*/ 8787 h 10000"/>
              <a:gd name="connsiteX63" fmla="*/ 4887 w 10000"/>
              <a:gd name="connsiteY63" fmla="*/ 8787 h 10000"/>
              <a:gd name="connsiteX64" fmla="*/ 5332 w 10000"/>
              <a:gd name="connsiteY64" fmla="*/ 8635 h 10000"/>
              <a:gd name="connsiteX65" fmla="*/ 6005 w 10000"/>
              <a:gd name="connsiteY65" fmla="*/ 8635 h 10000"/>
              <a:gd name="connsiteX66" fmla="*/ 6675 w 10000"/>
              <a:gd name="connsiteY66" fmla="*/ 8483 h 10000"/>
              <a:gd name="connsiteX67" fmla="*/ 10000 w 10000"/>
              <a:gd name="connsiteY67" fmla="*/ 8635 h 10000"/>
              <a:gd name="connsiteX68" fmla="*/ 9550 w 10000"/>
              <a:gd name="connsiteY68" fmla="*/ 8939 h 10000"/>
              <a:gd name="connsiteX69" fmla="*/ 9330 w 10000"/>
              <a:gd name="connsiteY69" fmla="*/ 9090 h 10000"/>
              <a:gd name="connsiteX70" fmla="*/ 9107 w 10000"/>
              <a:gd name="connsiteY70" fmla="*/ 9242 h 10000"/>
              <a:gd name="connsiteX71" fmla="*/ 8659 w 10000"/>
              <a:gd name="connsiteY71" fmla="*/ 9394 h 10000"/>
              <a:gd name="connsiteX72" fmla="*/ 7766 w 10000"/>
              <a:gd name="connsiteY72" fmla="*/ 9696 h 10000"/>
              <a:gd name="connsiteX73" fmla="*/ 6899 w 10000"/>
              <a:gd name="connsiteY73" fmla="*/ 9848 h 10000"/>
              <a:gd name="connsiteX74" fmla="*/ 6231 w 10000"/>
              <a:gd name="connsiteY74" fmla="*/ 9848 h 10000"/>
              <a:gd name="connsiteX75" fmla="*/ 5332 w 10000"/>
              <a:gd name="connsiteY75" fmla="*/ 10000 h 10000"/>
              <a:gd name="connsiteX76" fmla="*/ 5332 w 10000"/>
              <a:gd name="connsiteY76" fmla="*/ 10000 h 10000"/>
              <a:gd name="connsiteX0" fmla="*/ 5332 w 9550"/>
              <a:gd name="connsiteY0" fmla="*/ 10000 h 10000"/>
              <a:gd name="connsiteX1" fmla="*/ 4665 w 9550"/>
              <a:gd name="connsiteY1" fmla="*/ 10000 h 10000"/>
              <a:gd name="connsiteX2" fmla="*/ 3991 w 9550"/>
              <a:gd name="connsiteY2" fmla="*/ 10000 h 10000"/>
              <a:gd name="connsiteX3" fmla="*/ 3323 w 9550"/>
              <a:gd name="connsiteY3" fmla="*/ 9848 h 10000"/>
              <a:gd name="connsiteX4" fmla="*/ 2654 w 9550"/>
              <a:gd name="connsiteY4" fmla="*/ 9696 h 10000"/>
              <a:gd name="connsiteX5" fmla="*/ 2007 w 9550"/>
              <a:gd name="connsiteY5" fmla="*/ 9545 h 10000"/>
              <a:gd name="connsiteX6" fmla="*/ 1564 w 9550"/>
              <a:gd name="connsiteY6" fmla="*/ 9242 h 10000"/>
              <a:gd name="connsiteX7" fmla="*/ 1118 w 9550"/>
              <a:gd name="connsiteY7" fmla="*/ 9090 h 10000"/>
              <a:gd name="connsiteX8" fmla="*/ 894 w 9550"/>
              <a:gd name="connsiteY8" fmla="*/ 8635 h 10000"/>
              <a:gd name="connsiteX9" fmla="*/ 445 w 9550"/>
              <a:gd name="connsiteY9" fmla="*/ 8332 h 10000"/>
              <a:gd name="connsiteX10" fmla="*/ 220 w 9550"/>
              <a:gd name="connsiteY10" fmla="*/ 7896 h 10000"/>
              <a:gd name="connsiteX11" fmla="*/ 220 w 9550"/>
              <a:gd name="connsiteY11" fmla="*/ 7442 h 10000"/>
              <a:gd name="connsiteX12" fmla="*/ 0 w 9550"/>
              <a:gd name="connsiteY12" fmla="*/ 6987 h 10000"/>
              <a:gd name="connsiteX13" fmla="*/ 0 w 9550"/>
              <a:gd name="connsiteY13" fmla="*/ 6532 h 10000"/>
              <a:gd name="connsiteX14" fmla="*/ 0 w 9550"/>
              <a:gd name="connsiteY14" fmla="*/ 6077 h 10000"/>
              <a:gd name="connsiteX15" fmla="*/ 220 w 9550"/>
              <a:gd name="connsiteY15" fmla="*/ 5319 h 10000"/>
              <a:gd name="connsiteX16" fmla="*/ 220 w 9550"/>
              <a:gd name="connsiteY16" fmla="*/ 5167 h 10000"/>
              <a:gd name="connsiteX17" fmla="*/ 220 w 9550"/>
              <a:gd name="connsiteY17" fmla="*/ 4865 h 10000"/>
              <a:gd name="connsiteX18" fmla="*/ 445 w 9550"/>
              <a:gd name="connsiteY18" fmla="*/ 4580 h 10000"/>
              <a:gd name="connsiteX19" fmla="*/ 445 w 9550"/>
              <a:gd name="connsiteY19" fmla="*/ 4275 h 10000"/>
              <a:gd name="connsiteX20" fmla="*/ 445 w 9550"/>
              <a:gd name="connsiteY20" fmla="*/ 3973 h 10000"/>
              <a:gd name="connsiteX21" fmla="*/ 671 w 9550"/>
              <a:gd name="connsiteY21" fmla="*/ 3517 h 10000"/>
              <a:gd name="connsiteX22" fmla="*/ 671 w 9550"/>
              <a:gd name="connsiteY22" fmla="*/ 3063 h 10000"/>
              <a:gd name="connsiteX23" fmla="*/ 894 w 9550"/>
              <a:gd name="connsiteY23" fmla="*/ 2608 h 10000"/>
              <a:gd name="connsiteX24" fmla="*/ 894 w 9550"/>
              <a:gd name="connsiteY24" fmla="*/ 2153 h 10000"/>
              <a:gd name="connsiteX25" fmla="*/ 894 w 9550"/>
              <a:gd name="connsiteY25" fmla="*/ 1698 h 10000"/>
              <a:gd name="connsiteX26" fmla="*/ 1118 w 9550"/>
              <a:gd name="connsiteY26" fmla="*/ 1396 h 10000"/>
              <a:gd name="connsiteX27" fmla="*/ 1118 w 9550"/>
              <a:gd name="connsiteY27" fmla="*/ 1093 h 10000"/>
              <a:gd name="connsiteX28" fmla="*/ 1118 w 9550"/>
              <a:gd name="connsiteY28" fmla="*/ 808 h 10000"/>
              <a:gd name="connsiteX29" fmla="*/ 1118 w 9550"/>
              <a:gd name="connsiteY29" fmla="*/ 656 h 10000"/>
              <a:gd name="connsiteX30" fmla="*/ 1118 w 9550"/>
              <a:gd name="connsiteY30" fmla="*/ 505 h 10000"/>
              <a:gd name="connsiteX31" fmla="*/ 1118 w 9550"/>
              <a:gd name="connsiteY31" fmla="*/ 505 h 10000"/>
              <a:gd name="connsiteX32" fmla="*/ 1118 w 9550"/>
              <a:gd name="connsiteY32" fmla="*/ 505 h 10000"/>
              <a:gd name="connsiteX33" fmla="*/ 894 w 9550"/>
              <a:gd name="connsiteY33" fmla="*/ 505 h 10000"/>
              <a:gd name="connsiteX34" fmla="*/ 3546 w 9550"/>
              <a:gd name="connsiteY34" fmla="*/ 50 h 10000"/>
              <a:gd name="connsiteX35" fmla="*/ 3546 w 9550"/>
              <a:gd name="connsiteY35" fmla="*/ 201 h 10000"/>
              <a:gd name="connsiteX36" fmla="*/ 3546 w 9550"/>
              <a:gd name="connsiteY36" fmla="*/ 354 h 10000"/>
              <a:gd name="connsiteX37" fmla="*/ 3323 w 9550"/>
              <a:gd name="connsiteY37" fmla="*/ 354 h 10000"/>
              <a:gd name="connsiteX38" fmla="*/ 3096 w 9550"/>
              <a:gd name="connsiteY38" fmla="*/ 505 h 10000"/>
              <a:gd name="connsiteX39" fmla="*/ 3096 w 9550"/>
              <a:gd name="connsiteY39" fmla="*/ 656 h 10000"/>
              <a:gd name="connsiteX40" fmla="*/ 2874 w 9550"/>
              <a:gd name="connsiteY40" fmla="*/ 808 h 10000"/>
              <a:gd name="connsiteX41" fmla="*/ 2654 w 9550"/>
              <a:gd name="connsiteY41" fmla="*/ 1093 h 10000"/>
              <a:gd name="connsiteX42" fmla="*/ 2429 w 9550"/>
              <a:gd name="connsiteY42" fmla="*/ 1546 h 10000"/>
              <a:gd name="connsiteX43" fmla="*/ 2230 w 9550"/>
              <a:gd name="connsiteY43" fmla="*/ 2002 h 10000"/>
              <a:gd name="connsiteX44" fmla="*/ 2007 w 9550"/>
              <a:gd name="connsiteY44" fmla="*/ 2457 h 10000"/>
              <a:gd name="connsiteX45" fmla="*/ 1786 w 9550"/>
              <a:gd name="connsiteY45" fmla="*/ 3063 h 10000"/>
              <a:gd name="connsiteX46" fmla="*/ 1564 w 9550"/>
              <a:gd name="connsiteY46" fmla="*/ 3670 h 10000"/>
              <a:gd name="connsiteX47" fmla="*/ 1339 w 9550"/>
              <a:gd name="connsiteY47" fmla="*/ 4275 h 10000"/>
              <a:gd name="connsiteX48" fmla="*/ 1339 w 9550"/>
              <a:gd name="connsiteY48" fmla="*/ 4865 h 10000"/>
              <a:gd name="connsiteX49" fmla="*/ 1339 w 9550"/>
              <a:gd name="connsiteY49" fmla="*/ 5319 h 10000"/>
              <a:gd name="connsiteX50" fmla="*/ 1118 w 9550"/>
              <a:gd name="connsiteY50" fmla="*/ 5925 h 10000"/>
              <a:gd name="connsiteX51" fmla="*/ 1118 w 9550"/>
              <a:gd name="connsiteY51" fmla="*/ 6380 h 10000"/>
              <a:gd name="connsiteX52" fmla="*/ 1118 w 9550"/>
              <a:gd name="connsiteY52" fmla="*/ 6684 h 10000"/>
              <a:gd name="connsiteX53" fmla="*/ 1118 w 9550"/>
              <a:gd name="connsiteY53" fmla="*/ 7139 h 10000"/>
              <a:gd name="connsiteX54" fmla="*/ 1339 w 9550"/>
              <a:gd name="connsiteY54" fmla="*/ 7442 h 10000"/>
              <a:gd name="connsiteX55" fmla="*/ 1339 w 9550"/>
              <a:gd name="connsiteY55" fmla="*/ 7593 h 10000"/>
              <a:gd name="connsiteX56" fmla="*/ 1564 w 9550"/>
              <a:gd name="connsiteY56" fmla="*/ 7896 h 10000"/>
              <a:gd name="connsiteX57" fmla="*/ 1786 w 9550"/>
              <a:gd name="connsiteY57" fmla="*/ 8047 h 10000"/>
              <a:gd name="connsiteX58" fmla="*/ 2007 w 9550"/>
              <a:gd name="connsiteY58" fmla="*/ 8199 h 10000"/>
              <a:gd name="connsiteX59" fmla="*/ 2874 w 9550"/>
              <a:gd name="connsiteY59" fmla="*/ 8483 h 10000"/>
              <a:gd name="connsiteX60" fmla="*/ 3323 w 9550"/>
              <a:gd name="connsiteY60" fmla="*/ 8635 h 10000"/>
              <a:gd name="connsiteX61" fmla="*/ 3767 w 9550"/>
              <a:gd name="connsiteY61" fmla="*/ 8635 h 10000"/>
              <a:gd name="connsiteX62" fmla="*/ 4220 w 9550"/>
              <a:gd name="connsiteY62" fmla="*/ 8787 h 10000"/>
              <a:gd name="connsiteX63" fmla="*/ 4887 w 9550"/>
              <a:gd name="connsiteY63" fmla="*/ 8787 h 10000"/>
              <a:gd name="connsiteX64" fmla="*/ 5332 w 9550"/>
              <a:gd name="connsiteY64" fmla="*/ 8635 h 10000"/>
              <a:gd name="connsiteX65" fmla="*/ 6005 w 9550"/>
              <a:gd name="connsiteY65" fmla="*/ 8635 h 10000"/>
              <a:gd name="connsiteX66" fmla="*/ 6675 w 9550"/>
              <a:gd name="connsiteY66" fmla="*/ 8483 h 10000"/>
              <a:gd name="connsiteX67" fmla="*/ 9550 w 9550"/>
              <a:gd name="connsiteY67" fmla="*/ 8939 h 10000"/>
              <a:gd name="connsiteX68" fmla="*/ 9330 w 9550"/>
              <a:gd name="connsiteY68" fmla="*/ 9090 h 10000"/>
              <a:gd name="connsiteX69" fmla="*/ 9107 w 9550"/>
              <a:gd name="connsiteY69" fmla="*/ 9242 h 10000"/>
              <a:gd name="connsiteX70" fmla="*/ 8659 w 9550"/>
              <a:gd name="connsiteY70" fmla="*/ 9394 h 10000"/>
              <a:gd name="connsiteX71" fmla="*/ 7766 w 9550"/>
              <a:gd name="connsiteY71" fmla="*/ 9696 h 10000"/>
              <a:gd name="connsiteX72" fmla="*/ 6899 w 9550"/>
              <a:gd name="connsiteY72" fmla="*/ 9848 h 10000"/>
              <a:gd name="connsiteX73" fmla="*/ 6231 w 9550"/>
              <a:gd name="connsiteY73" fmla="*/ 9848 h 10000"/>
              <a:gd name="connsiteX74" fmla="*/ 5332 w 9550"/>
              <a:gd name="connsiteY74" fmla="*/ 10000 h 10000"/>
              <a:gd name="connsiteX75" fmla="*/ 5332 w 9550"/>
              <a:gd name="connsiteY75" fmla="*/ 10000 h 10000"/>
              <a:gd name="connsiteX0" fmla="*/ 5583 w 9770"/>
              <a:gd name="connsiteY0" fmla="*/ 10000 h 10000"/>
              <a:gd name="connsiteX1" fmla="*/ 4885 w 9770"/>
              <a:gd name="connsiteY1" fmla="*/ 10000 h 10000"/>
              <a:gd name="connsiteX2" fmla="*/ 4179 w 9770"/>
              <a:gd name="connsiteY2" fmla="*/ 10000 h 10000"/>
              <a:gd name="connsiteX3" fmla="*/ 3480 w 9770"/>
              <a:gd name="connsiteY3" fmla="*/ 9848 h 10000"/>
              <a:gd name="connsiteX4" fmla="*/ 2779 w 9770"/>
              <a:gd name="connsiteY4" fmla="*/ 9696 h 10000"/>
              <a:gd name="connsiteX5" fmla="*/ 2102 w 9770"/>
              <a:gd name="connsiteY5" fmla="*/ 9545 h 10000"/>
              <a:gd name="connsiteX6" fmla="*/ 1638 w 9770"/>
              <a:gd name="connsiteY6" fmla="*/ 9242 h 10000"/>
              <a:gd name="connsiteX7" fmla="*/ 1171 w 9770"/>
              <a:gd name="connsiteY7" fmla="*/ 9090 h 10000"/>
              <a:gd name="connsiteX8" fmla="*/ 936 w 9770"/>
              <a:gd name="connsiteY8" fmla="*/ 8635 h 10000"/>
              <a:gd name="connsiteX9" fmla="*/ 466 w 9770"/>
              <a:gd name="connsiteY9" fmla="*/ 8332 h 10000"/>
              <a:gd name="connsiteX10" fmla="*/ 230 w 9770"/>
              <a:gd name="connsiteY10" fmla="*/ 7896 h 10000"/>
              <a:gd name="connsiteX11" fmla="*/ 230 w 9770"/>
              <a:gd name="connsiteY11" fmla="*/ 7442 h 10000"/>
              <a:gd name="connsiteX12" fmla="*/ 0 w 9770"/>
              <a:gd name="connsiteY12" fmla="*/ 6987 h 10000"/>
              <a:gd name="connsiteX13" fmla="*/ 0 w 9770"/>
              <a:gd name="connsiteY13" fmla="*/ 6532 h 10000"/>
              <a:gd name="connsiteX14" fmla="*/ 0 w 9770"/>
              <a:gd name="connsiteY14" fmla="*/ 6077 h 10000"/>
              <a:gd name="connsiteX15" fmla="*/ 230 w 9770"/>
              <a:gd name="connsiteY15" fmla="*/ 5319 h 10000"/>
              <a:gd name="connsiteX16" fmla="*/ 230 w 9770"/>
              <a:gd name="connsiteY16" fmla="*/ 5167 h 10000"/>
              <a:gd name="connsiteX17" fmla="*/ 230 w 9770"/>
              <a:gd name="connsiteY17" fmla="*/ 4865 h 10000"/>
              <a:gd name="connsiteX18" fmla="*/ 466 w 9770"/>
              <a:gd name="connsiteY18" fmla="*/ 4580 h 10000"/>
              <a:gd name="connsiteX19" fmla="*/ 466 w 9770"/>
              <a:gd name="connsiteY19" fmla="*/ 4275 h 10000"/>
              <a:gd name="connsiteX20" fmla="*/ 466 w 9770"/>
              <a:gd name="connsiteY20" fmla="*/ 3973 h 10000"/>
              <a:gd name="connsiteX21" fmla="*/ 703 w 9770"/>
              <a:gd name="connsiteY21" fmla="*/ 3517 h 10000"/>
              <a:gd name="connsiteX22" fmla="*/ 703 w 9770"/>
              <a:gd name="connsiteY22" fmla="*/ 3063 h 10000"/>
              <a:gd name="connsiteX23" fmla="*/ 936 w 9770"/>
              <a:gd name="connsiteY23" fmla="*/ 2608 h 10000"/>
              <a:gd name="connsiteX24" fmla="*/ 936 w 9770"/>
              <a:gd name="connsiteY24" fmla="*/ 2153 h 10000"/>
              <a:gd name="connsiteX25" fmla="*/ 936 w 9770"/>
              <a:gd name="connsiteY25" fmla="*/ 1698 h 10000"/>
              <a:gd name="connsiteX26" fmla="*/ 1171 w 9770"/>
              <a:gd name="connsiteY26" fmla="*/ 1396 h 10000"/>
              <a:gd name="connsiteX27" fmla="*/ 1171 w 9770"/>
              <a:gd name="connsiteY27" fmla="*/ 1093 h 10000"/>
              <a:gd name="connsiteX28" fmla="*/ 1171 w 9770"/>
              <a:gd name="connsiteY28" fmla="*/ 808 h 10000"/>
              <a:gd name="connsiteX29" fmla="*/ 1171 w 9770"/>
              <a:gd name="connsiteY29" fmla="*/ 656 h 10000"/>
              <a:gd name="connsiteX30" fmla="*/ 1171 w 9770"/>
              <a:gd name="connsiteY30" fmla="*/ 505 h 10000"/>
              <a:gd name="connsiteX31" fmla="*/ 1171 w 9770"/>
              <a:gd name="connsiteY31" fmla="*/ 505 h 10000"/>
              <a:gd name="connsiteX32" fmla="*/ 1171 w 9770"/>
              <a:gd name="connsiteY32" fmla="*/ 505 h 10000"/>
              <a:gd name="connsiteX33" fmla="*/ 936 w 9770"/>
              <a:gd name="connsiteY33" fmla="*/ 505 h 10000"/>
              <a:gd name="connsiteX34" fmla="*/ 3713 w 9770"/>
              <a:gd name="connsiteY34" fmla="*/ 50 h 10000"/>
              <a:gd name="connsiteX35" fmla="*/ 3713 w 9770"/>
              <a:gd name="connsiteY35" fmla="*/ 201 h 10000"/>
              <a:gd name="connsiteX36" fmla="*/ 3713 w 9770"/>
              <a:gd name="connsiteY36" fmla="*/ 354 h 10000"/>
              <a:gd name="connsiteX37" fmla="*/ 3480 w 9770"/>
              <a:gd name="connsiteY37" fmla="*/ 354 h 10000"/>
              <a:gd name="connsiteX38" fmla="*/ 3242 w 9770"/>
              <a:gd name="connsiteY38" fmla="*/ 505 h 10000"/>
              <a:gd name="connsiteX39" fmla="*/ 3242 w 9770"/>
              <a:gd name="connsiteY39" fmla="*/ 656 h 10000"/>
              <a:gd name="connsiteX40" fmla="*/ 3009 w 9770"/>
              <a:gd name="connsiteY40" fmla="*/ 808 h 10000"/>
              <a:gd name="connsiteX41" fmla="*/ 2779 w 9770"/>
              <a:gd name="connsiteY41" fmla="*/ 1093 h 10000"/>
              <a:gd name="connsiteX42" fmla="*/ 2543 w 9770"/>
              <a:gd name="connsiteY42" fmla="*/ 1546 h 10000"/>
              <a:gd name="connsiteX43" fmla="*/ 2335 w 9770"/>
              <a:gd name="connsiteY43" fmla="*/ 2002 h 10000"/>
              <a:gd name="connsiteX44" fmla="*/ 2102 w 9770"/>
              <a:gd name="connsiteY44" fmla="*/ 2457 h 10000"/>
              <a:gd name="connsiteX45" fmla="*/ 1870 w 9770"/>
              <a:gd name="connsiteY45" fmla="*/ 3063 h 10000"/>
              <a:gd name="connsiteX46" fmla="*/ 1638 w 9770"/>
              <a:gd name="connsiteY46" fmla="*/ 3670 h 10000"/>
              <a:gd name="connsiteX47" fmla="*/ 1402 w 9770"/>
              <a:gd name="connsiteY47" fmla="*/ 4275 h 10000"/>
              <a:gd name="connsiteX48" fmla="*/ 1402 w 9770"/>
              <a:gd name="connsiteY48" fmla="*/ 4865 h 10000"/>
              <a:gd name="connsiteX49" fmla="*/ 1402 w 9770"/>
              <a:gd name="connsiteY49" fmla="*/ 5319 h 10000"/>
              <a:gd name="connsiteX50" fmla="*/ 1171 w 9770"/>
              <a:gd name="connsiteY50" fmla="*/ 5925 h 10000"/>
              <a:gd name="connsiteX51" fmla="*/ 1171 w 9770"/>
              <a:gd name="connsiteY51" fmla="*/ 6380 h 10000"/>
              <a:gd name="connsiteX52" fmla="*/ 1171 w 9770"/>
              <a:gd name="connsiteY52" fmla="*/ 6684 h 10000"/>
              <a:gd name="connsiteX53" fmla="*/ 1171 w 9770"/>
              <a:gd name="connsiteY53" fmla="*/ 7139 h 10000"/>
              <a:gd name="connsiteX54" fmla="*/ 1402 w 9770"/>
              <a:gd name="connsiteY54" fmla="*/ 7442 h 10000"/>
              <a:gd name="connsiteX55" fmla="*/ 1402 w 9770"/>
              <a:gd name="connsiteY55" fmla="*/ 7593 h 10000"/>
              <a:gd name="connsiteX56" fmla="*/ 1638 w 9770"/>
              <a:gd name="connsiteY56" fmla="*/ 7896 h 10000"/>
              <a:gd name="connsiteX57" fmla="*/ 1870 w 9770"/>
              <a:gd name="connsiteY57" fmla="*/ 8047 h 10000"/>
              <a:gd name="connsiteX58" fmla="*/ 2102 w 9770"/>
              <a:gd name="connsiteY58" fmla="*/ 8199 h 10000"/>
              <a:gd name="connsiteX59" fmla="*/ 3009 w 9770"/>
              <a:gd name="connsiteY59" fmla="*/ 8483 h 10000"/>
              <a:gd name="connsiteX60" fmla="*/ 3480 w 9770"/>
              <a:gd name="connsiteY60" fmla="*/ 8635 h 10000"/>
              <a:gd name="connsiteX61" fmla="*/ 3945 w 9770"/>
              <a:gd name="connsiteY61" fmla="*/ 8635 h 10000"/>
              <a:gd name="connsiteX62" fmla="*/ 4419 w 9770"/>
              <a:gd name="connsiteY62" fmla="*/ 8787 h 10000"/>
              <a:gd name="connsiteX63" fmla="*/ 5117 w 9770"/>
              <a:gd name="connsiteY63" fmla="*/ 8787 h 10000"/>
              <a:gd name="connsiteX64" fmla="*/ 5583 w 9770"/>
              <a:gd name="connsiteY64" fmla="*/ 8635 h 10000"/>
              <a:gd name="connsiteX65" fmla="*/ 6288 w 9770"/>
              <a:gd name="connsiteY65" fmla="*/ 8635 h 10000"/>
              <a:gd name="connsiteX66" fmla="*/ 6990 w 9770"/>
              <a:gd name="connsiteY66" fmla="*/ 8483 h 10000"/>
              <a:gd name="connsiteX67" fmla="*/ 9770 w 9770"/>
              <a:gd name="connsiteY67" fmla="*/ 9090 h 10000"/>
              <a:gd name="connsiteX68" fmla="*/ 9536 w 9770"/>
              <a:gd name="connsiteY68" fmla="*/ 9242 h 10000"/>
              <a:gd name="connsiteX69" fmla="*/ 9067 w 9770"/>
              <a:gd name="connsiteY69" fmla="*/ 9394 h 10000"/>
              <a:gd name="connsiteX70" fmla="*/ 8132 w 9770"/>
              <a:gd name="connsiteY70" fmla="*/ 9696 h 10000"/>
              <a:gd name="connsiteX71" fmla="*/ 7224 w 9770"/>
              <a:gd name="connsiteY71" fmla="*/ 9848 h 10000"/>
              <a:gd name="connsiteX72" fmla="*/ 6525 w 9770"/>
              <a:gd name="connsiteY72" fmla="*/ 9848 h 10000"/>
              <a:gd name="connsiteX73" fmla="*/ 5583 w 9770"/>
              <a:gd name="connsiteY73" fmla="*/ 10000 h 10000"/>
              <a:gd name="connsiteX74" fmla="*/ 5583 w 9770"/>
              <a:gd name="connsiteY74"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5237 w 10000"/>
              <a:gd name="connsiteY63" fmla="*/ 8787 h 10000"/>
              <a:gd name="connsiteX64" fmla="*/ 5714 w 10000"/>
              <a:gd name="connsiteY64" fmla="*/ 8635 h 10000"/>
              <a:gd name="connsiteX65" fmla="*/ 6436 w 10000"/>
              <a:gd name="connsiteY65" fmla="*/ 8635 h 10000"/>
              <a:gd name="connsiteX66" fmla="*/ 10000 w 10000"/>
              <a:gd name="connsiteY66" fmla="*/ 9090 h 10000"/>
              <a:gd name="connsiteX67" fmla="*/ 9760 w 10000"/>
              <a:gd name="connsiteY67" fmla="*/ 9242 h 10000"/>
              <a:gd name="connsiteX68" fmla="*/ 9280 w 10000"/>
              <a:gd name="connsiteY68" fmla="*/ 9394 h 10000"/>
              <a:gd name="connsiteX69" fmla="*/ 8323 w 10000"/>
              <a:gd name="connsiteY69" fmla="*/ 9696 h 10000"/>
              <a:gd name="connsiteX70" fmla="*/ 7394 w 10000"/>
              <a:gd name="connsiteY70" fmla="*/ 9848 h 10000"/>
              <a:gd name="connsiteX71" fmla="*/ 6679 w 10000"/>
              <a:gd name="connsiteY71" fmla="*/ 9848 h 10000"/>
              <a:gd name="connsiteX72" fmla="*/ 5714 w 10000"/>
              <a:gd name="connsiteY72" fmla="*/ 10000 h 10000"/>
              <a:gd name="connsiteX73" fmla="*/ 5714 w 10000"/>
              <a:gd name="connsiteY73"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5237 w 10000"/>
              <a:gd name="connsiteY63" fmla="*/ 8787 h 10000"/>
              <a:gd name="connsiteX64" fmla="*/ 5714 w 10000"/>
              <a:gd name="connsiteY64" fmla="*/ 8635 h 10000"/>
              <a:gd name="connsiteX65" fmla="*/ 10000 w 10000"/>
              <a:gd name="connsiteY65" fmla="*/ 9090 h 10000"/>
              <a:gd name="connsiteX66" fmla="*/ 9760 w 10000"/>
              <a:gd name="connsiteY66" fmla="*/ 9242 h 10000"/>
              <a:gd name="connsiteX67" fmla="*/ 9280 w 10000"/>
              <a:gd name="connsiteY67" fmla="*/ 9394 h 10000"/>
              <a:gd name="connsiteX68" fmla="*/ 8323 w 10000"/>
              <a:gd name="connsiteY68" fmla="*/ 9696 h 10000"/>
              <a:gd name="connsiteX69" fmla="*/ 7394 w 10000"/>
              <a:gd name="connsiteY69" fmla="*/ 9848 h 10000"/>
              <a:gd name="connsiteX70" fmla="*/ 6679 w 10000"/>
              <a:gd name="connsiteY70" fmla="*/ 9848 h 10000"/>
              <a:gd name="connsiteX71" fmla="*/ 5714 w 10000"/>
              <a:gd name="connsiteY71" fmla="*/ 10000 h 10000"/>
              <a:gd name="connsiteX72" fmla="*/ 5714 w 10000"/>
              <a:gd name="connsiteY72"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5237 w 10000"/>
              <a:gd name="connsiteY63" fmla="*/ 8787 h 10000"/>
              <a:gd name="connsiteX64" fmla="*/ 10000 w 10000"/>
              <a:gd name="connsiteY64" fmla="*/ 9090 h 10000"/>
              <a:gd name="connsiteX65" fmla="*/ 9760 w 10000"/>
              <a:gd name="connsiteY65" fmla="*/ 9242 h 10000"/>
              <a:gd name="connsiteX66" fmla="*/ 9280 w 10000"/>
              <a:gd name="connsiteY66" fmla="*/ 9394 h 10000"/>
              <a:gd name="connsiteX67" fmla="*/ 8323 w 10000"/>
              <a:gd name="connsiteY67" fmla="*/ 9696 h 10000"/>
              <a:gd name="connsiteX68" fmla="*/ 7394 w 10000"/>
              <a:gd name="connsiteY68" fmla="*/ 9848 h 10000"/>
              <a:gd name="connsiteX69" fmla="*/ 6679 w 10000"/>
              <a:gd name="connsiteY69" fmla="*/ 9848 h 10000"/>
              <a:gd name="connsiteX70" fmla="*/ 5714 w 10000"/>
              <a:gd name="connsiteY70" fmla="*/ 10000 h 10000"/>
              <a:gd name="connsiteX71" fmla="*/ 5714 w 10000"/>
              <a:gd name="connsiteY71"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4523 w 10000"/>
              <a:gd name="connsiteY62" fmla="*/ 8787 h 10000"/>
              <a:gd name="connsiteX63" fmla="*/ 10000 w 10000"/>
              <a:gd name="connsiteY63" fmla="*/ 9090 h 10000"/>
              <a:gd name="connsiteX64" fmla="*/ 9760 w 10000"/>
              <a:gd name="connsiteY64" fmla="*/ 9242 h 10000"/>
              <a:gd name="connsiteX65" fmla="*/ 9280 w 10000"/>
              <a:gd name="connsiteY65" fmla="*/ 9394 h 10000"/>
              <a:gd name="connsiteX66" fmla="*/ 8323 w 10000"/>
              <a:gd name="connsiteY66" fmla="*/ 9696 h 10000"/>
              <a:gd name="connsiteX67" fmla="*/ 7394 w 10000"/>
              <a:gd name="connsiteY67" fmla="*/ 9848 h 10000"/>
              <a:gd name="connsiteX68" fmla="*/ 6679 w 10000"/>
              <a:gd name="connsiteY68" fmla="*/ 9848 h 10000"/>
              <a:gd name="connsiteX69" fmla="*/ 5714 w 10000"/>
              <a:gd name="connsiteY69" fmla="*/ 10000 h 10000"/>
              <a:gd name="connsiteX70" fmla="*/ 5714 w 10000"/>
              <a:gd name="connsiteY70"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4038 w 10000"/>
              <a:gd name="connsiteY61" fmla="*/ 8635 h 10000"/>
              <a:gd name="connsiteX62" fmla="*/ 10000 w 10000"/>
              <a:gd name="connsiteY62" fmla="*/ 9090 h 10000"/>
              <a:gd name="connsiteX63" fmla="*/ 9760 w 10000"/>
              <a:gd name="connsiteY63" fmla="*/ 9242 h 10000"/>
              <a:gd name="connsiteX64" fmla="*/ 9280 w 10000"/>
              <a:gd name="connsiteY64" fmla="*/ 9394 h 10000"/>
              <a:gd name="connsiteX65" fmla="*/ 8323 w 10000"/>
              <a:gd name="connsiteY65" fmla="*/ 9696 h 10000"/>
              <a:gd name="connsiteX66" fmla="*/ 7394 w 10000"/>
              <a:gd name="connsiteY66" fmla="*/ 9848 h 10000"/>
              <a:gd name="connsiteX67" fmla="*/ 6679 w 10000"/>
              <a:gd name="connsiteY67" fmla="*/ 9848 h 10000"/>
              <a:gd name="connsiteX68" fmla="*/ 5714 w 10000"/>
              <a:gd name="connsiteY68" fmla="*/ 10000 h 10000"/>
              <a:gd name="connsiteX69" fmla="*/ 5714 w 10000"/>
              <a:gd name="connsiteY69"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3562 w 10000"/>
              <a:gd name="connsiteY60" fmla="*/ 8635 h 10000"/>
              <a:gd name="connsiteX61" fmla="*/ 10000 w 10000"/>
              <a:gd name="connsiteY61" fmla="*/ 9090 h 10000"/>
              <a:gd name="connsiteX62" fmla="*/ 9760 w 10000"/>
              <a:gd name="connsiteY62" fmla="*/ 9242 h 10000"/>
              <a:gd name="connsiteX63" fmla="*/ 9280 w 10000"/>
              <a:gd name="connsiteY63" fmla="*/ 9394 h 10000"/>
              <a:gd name="connsiteX64" fmla="*/ 8323 w 10000"/>
              <a:gd name="connsiteY64" fmla="*/ 9696 h 10000"/>
              <a:gd name="connsiteX65" fmla="*/ 7394 w 10000"/>
              <a:gd name="connsiteY65" fmla="*/ 9848 h 10000"/>
              <a:gd name="connsiteX66" fmla="*/ 6679 w 10000"/>
              <a:gd name="connsiteY66" fmla="*/ 9848 h 10000"/>
              <a:gd name="connsiteX67" fmla="*/ 5714 w 10000"/>
              <a:gd name="connsiteY67" fmla="*/ 10000 h 10000"/>
              <a:gd name="connsiteX68" fmla="*/ 5714 w 10000"/>
              <a:gd name="connsiteY68"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3080 w 10000"/>
              <a:gd name="connsiteY59" fmla="*/ 8483 h 10000"/>
              <a:gd name="connsiteX60" fmla="*/ 10000 w 10000"/>
              <a:gd name="connsiteY60" fmla="*/ 9090 h 10000"/>
              <a:gd name="connsiteX61" fmla="*/ 9760 w 10000"/>
              <a:gd name="connsiteY61" fmla="*/ 9242 h 10000"/>
              <a:gd name="connsiteX62" fmla="*/ 9280 w 10000"/>
              <a:gd name="connsiteY62" fmla="*/ 9394 h 10000"/>
              <a:gd name="connsiteX63" fmla="*/ 8323 w 10000"/>
              <a:gd name="connsiteY63" fmla="*/ 9696 h 10000"/>
              <a:gd name="connsiteX64" fmla="*/ 7394 w 10000"/>
              <a:gd name="connsiteY64" fmla="*/ 9848 h 10000"/>
              <a:gd name="connsiteX65" fmla="*/ 6679 w 10000"/>
              <a:gd name="connsiteY65" fmla="*/ 9848 h 10000"/>
              <a:gd name="connsiteX66" fmla="*/ 5714 w 10000"/>
              <a:gd name="connsiteY66" fmla="*/ 10000 h 10000"/>
              <a:gd name="connsiteX67" fmla="*/ 5714 w 10000"/>
              <a:gd name="connsiteY67"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844 w 10000"/>
              <a:gd name="connsiteY4" fmla="*/ 9696 h 10000"/>
              <a:gd name="connsiteX5" fmla="*/ 2151 w 10000"/>
              <a:gd name="connsiteY5" fmla="*/ 9545 h 10000"/>
              <a:gd name="connsiteX6" fmla="*/ 1677 w 10000"/>
              <a:gd name="connsiteY6" fmla="*/ 9242 h 10000"/>
              <a:gd name="connsiteX7" fmla="*/ 1199 w 10000"/>
              <a:gd name="connsiteY7" fmla="*/ 9090 h 10000"/>
              <a:gd name="connsiteX8" fmla="*/ 958 w 10000"/>
              <a:gd name="connsiteY8" fmla="*/ 8635 h 10000"/>
              <a:gd name="connsiteX9" fmla="*/ 477 w 10000"/>
              <a:gd name="connsiteY9" fmla="*/ 8332 h 10000"/>
              <a:gd name="connsiteX10" fmla="*/ 235 w 10000"/>
              <a:gd name="connsiteY10" fmla="*/ 7896 h 10000"/>
              <a:gd name="connsiteX11" fmla="*/ 235 w 10000"/>
              <a:gd name="connsiteY11" fmla="*/ 7442 h 10000"/>
              <a:gd name="connsiteX12" fmla="*/ 0 w 10000"/>
              <a:gd name="connsiteY12" fmla="*/ 6987 h 10000"/>
              <a:gd name="connsiteX13" fmla="*/ 0 w 10000"/>
              <a:gd name="connsiteY13" fmla="*/ 6532 h 10000"/>
              <a:gd name="connsiteX14" fmla="*/ 0 w 10000"/>
              <a:gd name="connsiteY14" fmla="*/ 6077 h 10000"/>
              <a:gd name="connsiteX15" fmla="*/ 235 w 10000"/>
              <a:gd name="connsiteY15" fmla="*/ 5319 h 10000"/>
              <a:gd name="connsiteX16" fmla="*/ 235 w 10000"/>
              <a:gd name="connsiteY16" fmla="*/ 5167 h 10000"/>
              <a:gd name="connsiteX17" fmla="*/ 235 w 10000"/>
              <a:gd name="connsiteY17" fmla="*/ 4865 h 10000"/>
              <a:gd name="connsiteX18" fmla="*/ 477 w 10000"/>
              <a:gd name="connsiteY18" fmla="*/ 4580 h 10000"/>
              <a:gd name="connsiteX19" fmla="*/ 477 w 10000"/>
              <a:gd name="connsiteY19" fmla="*/ 4275 h 10000"/>
              <a:gd name="connsiteX20" fmla="*/ 477 w 10000"/>
              <a:gd name="connsiteY20" fmla="*/ 3973 h 10000"/>
              <a:gd name="connsiteX21" fmla="*/ 720 w 10000"/>
              <a:gd name="connsiteY21" fmla="*/ 3517 h 10000"/>
              <a:gd name="connsiteX22" fmla="*/ 720 w 10000"/>
              <a:gd name="connsiteY22" fmla="*/ 3063 h 10000"/>
              <a:gd name="connsiteX23" fmla="*/ 958 w 10000"/>
              <a:gd name="connsiteY23" fmla="*/ 2608 h 10000"/>
              <a:gd name="connsiteX24" fmla="*/ 958 w 10000"/>
              <a:gd name="connsiteY24" fmla="*/ 2153 h 10000"/>
              <a:gd name="connsiteX25" fmla="*/ 958 w 10000"/>
              <a:gd name="connsiteY25" fmla="*/ 1698 h 10000"/>
              <a:gd name="connsiteX26" fmla="*/ 1199 w 10000"/>
              <a:gd name="connsiteY26" fmla="*/ 1396 h 10000"/>
              <a:gd name="connsiteX27" fmla="*/ 1199 w 10000"/>
              <a:gd name="connsiteY27" fmla="*/ 1093 h 10000"/>
              <a:gd name="connsiteX28" fmla="*/ 1199 w 10000"/>
              <a:gd name="connsiteY28" fmla="*/ 808 h 10000"/>
              <a:gd name="connsiteX29" fmla="*/ 1199 w 10000"/>
              <a:gd name="connsiteY29" fmla="*/ 656 h 10000"/>
              <a:gd name="connsiteX30" fmla="*/ 1199 w 10000"/>
              <a:gd name="connsiteY30" fmla="*/ 505 h 10000"/>
              <a:gd name="connsiteX31" fmla="*/ 1199 w 10000"/>
              <a:gd name="connsiteY31" fmla="*/ 505 h 10000"/>
              <a:gd name="connsiteX32" fmla="*/ 1199 w 10000"/>
              <a:gd name="connsiteY32" fmla="*/ 505 h 10000"/>
              <a:gd name="connsiteX33" fmla="*/ 958 w 10000"/>
              <a:gd name="connsiteY33" fmla="*/ 505 h 10000"/>
              <a:gd name="connsiteX34" fmla="*/ 3800 w 10000"/>
              <a:gd name="connsiteY34" fmla="*/ 50 h 10000"/>
              <a:gd name="connsiteX35" fmla="*/ 3800 w 10000"/>
              <a:gd name="connsiteY35" fmla="*/ 201 h 10000"/>
              <a:gd name="connsiteX36" fmla="*/ 3800 w 10000"/>
              <a:gd name="connsiteY36" fmla="*/ 354 h 10000"/>
              <a:gd name="connsiteX37" fmla="*/ 3562 w 10000"/>
              <a:gd name="connsiteY37" fmla="*/ 354 h 10000"/>
              <a:gd name="connsiteX38" fmla="*/ 3318 w 10000"/>
              <a:gd name="connsiteY38" fmla="*/ 505 h 10000"/>
              <a:gd name="connsiteX39" fmla="*/ 3318 w 10000"/>
              <a:gd name="connsiteY39" fmla="*/ 656 h 10000"/>
              <a:gd name="connsiteX40" fmla="*/ 3080 w 10000"/>
              <a:gd name="connsiteY40" fmla="*/ 808 h 10000"/>
              <a:gd name="connsiteX41" fmla="*/ 2844 w 10000"/>
              <a:gd name="connsiteY41" fmla="*/ 1093 h 10000"/>
              <a:gd name="connsiteX42" fmla="*/ 2603 w 10000"/>
              <a:gd name="connsiteY42" fmla="*/ 1546 h 10000"/>
              <a:gd name="connsiteX43" fmla="*/ 2390 w 10000"/>
              <a:gd name="connsiteY43" fmla="*/ 2002 h 10000"/>
              <a:gd name="connsiteX44" fmla="*/ 2151 w 10000"/>
              <a:gd name="connsiteY44" fmla="*/ 2457 h 10000"/>
              <a:gd name="connsiteX45" fmla="*/ 1914 w 10000"/>
              <a:gd name="connsiteY45" fmla="*/ 3063 h 10000"/>
              <a:gd name="connsiteX46" fmla="*/ 1677 w 10000"/>
              <a:gd name="connsiteY46" fmla="*/ 3670 h 10000"/>
              <a:gd name="connsiteX47" fmla="*/ 1435 w 10000"/>
              <a:gd name="connsiteY47" fmla="*/ 4275 h 10000"/>
              <a:gd name="connsiteX48" fmla="*/ 1435 w 10000"/>
              <a:gd name="connsiteY48" fmla="*/ 4865 h 10000"/>
              <a:gd name="connsiteX49" fmla="*/ 1435 w 10000"/>
              <a:gd name="connsiteY49" fmla="*/ 5319 h 10000"/>
              <a:gd name="connsiteX50" fmla="*/ 1199 w 10000"/>
              <a:gd name="connsiteY50" fmla="*/ 5925 h 10000"/>
              <a:gd name="connsiteX51" fmla="*/ 1199 w 10000"/>
              <a:gd name="connsiteY51" fmla="*/ 6380 h 10000"/>
              <a:gd name="connsiteX52" fmla="*/ 1199 w 10000"/>
              <a:gd name="connsiteY52" fmla="*/ 6684 h 10000"/>
              <a:gd name="connsiteX53" fmla="*/ 1199 w 10000"/>
              <a:gd name="connsiteY53" fmla="*/ 7139 h 10000"/>
              <a:gd name="connsiteX54" fmla="*/ 1435 w 10000"/>
              <a:gd name="connsiteY54" fmla="*/ 7442 h 10000"/>
              <a:gd name="connsiteX55" fmla="*/ 1435 w 10000"/>
              <a:gd name="connsiteY55" fmla="*/ 7593 h 10000"/>
              <a:gd name="connsiteX56" fmla="*/ 1677 w 10000"/>
              <a:gd name="connsiteY56" fmla="*/ 7896 h 10000"/>
              <a:gd name="connsiteX57" fmla="*/ 1914 w 10000"/>
              <a:gd name="connsiteY57" fmla="*/ 8047 h 10000"/>
              <a:gd name="connsiteX58" fmla="*/ 2151 w 10000"/>
              <a:gd name="connsiteY58" fmla="*/ 8199 h 10000"/>
              <a:gd name="connsiteX59" fmla="*/ 10000 w 10000"/>
              <a:gd name="connsiteY59" fmla="*/ 9090 h 10000"/>
              <a:gd name="connsiteX60" fmla="*/ 9760 w 10000"/>
              <a:gd name="connsiteY60" fmla="*/ 9242 h 10000"/>
              <a:gd name="connsiteX61" fmla="*/ 9280 w 10000"/>
              <a:gd name="connsiteY61" fmla="*/ 9394 h 10000"/>
              <a:gd name="connsiteX62" fmla="*/ 8323 w 10000"/>
              <a:gd name="connsiteY62" fmla="*/ 9696 h 10000"/>
              <a:gd name="connsiteX63" fmla="*/ 7394 w 10000"/>
              <a:gd name="connsiteY63" fmla="*/ 9848 h 10000"/>
              <a:gd name="connsiteX64" fmla="*/ 6679 w 10000"/>
              <a:gd name="connsiteY64" fmla="*/ 9848 h 10000"/>
              <a:gd name="connsiteX65" fmla="*/ 5714 w 10000"/>
              <a:gd name="connsiteY65" fmla="*/ 10000 h 10000"/>
              <a:gd name="connsiteX66" fmla="*/ 5714 w 10000"/>
              <a:gd name="connsiteY66" fmla="*/ 10000 h 10000"/>
              <a:gd name="connsiteX0" fmla="*/ 5714 w 10000"/>
              <a:gd name="connsiteY0" fmla="*/ 10000 h 10000"/>
              <a:gd name="connsiteX1" fmla="*/ 5000 w 10000"/>
              <a:gd name="connsiteY1" fmla="*/ 10000 h 10000"/>
              <a:gd name="connsiteX2" fmla="*/ 4277 w 10000"/>
              <a:gd name="connsiteY2" fmla="*/ 10000 h 10000"/>
              <a:gd name="connsiteX3" fmla="*/ 3562 w 10000"/>
              <a:gd name="connsiteY3" fmla="*/ 9848 h 10000"/>
              <a:gd name="connsiteX4" fmla="*/ 2151 w 10000"/>
              <a:gd name="connsiteY4" fmla="*/ 9545 h 10000"/>
              <a:gd name="connsiteX5" fmla="*/ 1677 w 10000"/>
              <a:gd name="connsiteY5" fmla="*/ 9242 h 10000"/>
              <a:gd name="connsiteX6" fmla="*/ 1199 w 10000"/>
              <a:gd name="connsiteY6" fmla="*/ 9090 h 10000"/>
              <a:gd name="connsiteX7" fmla="*/ 958 w 10000"/>
              <a:gd name="connsiteY7" fmla="*/ 8635 h 10000"/>
              <a:gd name="connsiteX8" fmla="*/ 477 w 10000"/>
              <a:gd name="connsiteY8" fmla="*/ 8332 h 10000"/>
              <a:gd name="connsiteX9" fmla="*/ 235 w 10000"/>
              <a:gd name="connsiteY9" fmla="*/ 7896 h 10000"/>
              <a:gd name="connsiteX10" fmla="*/ 235 w 10000"/>
              <a:gd name="connsiteY10" fmla="*/ 7442 h 10000"/>
              <a:gd name="connsiteX11" fmla="*/ 0 w 10000"/>
              <a:gd name="connsiteY11" fmla="*/ 6987 h 10000"/>
              <a:gd name="connsiteX12" fmla="*/ 0 w 10000"/>
              <a:gd name="connsiteY12" fmla="*/ 6532 h 10000"/>
              <a:gd name="connsiteX13" fmla="*/ 0 w 10000"/>
              <a:gd name="connsiteY13" fmla="*/ 6077 h 10000"/>
              <a:gd name="connsiteX14" fmla="*/ 235 w 10000"/>
              <a:gd name="connsiteY14" fmla="*/ 5319 h 10000"/>
              <a:gd name="connsiteX15" fmla="*/ 235 w 10000"/>
              <a:gd name="connsiteY15" fmla="*/ 5167 h 10000"/>
              <a:gd name="connsiteX16" fmla="*/ 235 w 10000"/>
              <a:gd name="connsiteY16" fmla="*/ 4865 h 10000"/>
              <a:gd name="connsiteX17" fmla="*/ 477 w 10000"/>
              <a:gd name="connsiteY17" fmla="*/ 4580 h 10000"/>
              <a:gd name="connsiteX18" fmla="*/ 477 w 10000"/>
              <a:gd name="connsiteY18" fmla="*/ 4275 h 10000"/>
              <a:gd name="connsiteX19" fmla="*/ 477 w 10000"/>
              <a:gd name="connsiteY19" fmla="*/ 3973 h 10000"/>
              <a:gd name="connsiteX20" fmla="*/ 720 w 10000"/>
              <a:gd name="connsiteY20" fmla="*/ 3517 h 10000"/>
              <a:gd name="connsiteX21" fmla="*/ 720 w 10000"/>
              <a:gd name="connsiteY21" fmla="*/ 3063 h 10000"/>
              <a:gd name="connsiteX22" fmla="*/ 958 w 10000"/>
              <a:gd name="connsiteY22" fmla="*/ 2608 h 10000"/>
              <a:gd name="connsiteX23" fmla="*/ 958 w 10000"/>
              <a:gd name="connsiteY23" fmla="*/ 2153 h 10000"/>
              <a:gd name="connsiteX24" fmla="*/ 958 w 10000"/>
              <a:gd name="connsiteY24" fmla="*/ 1698 h 10000"/>
              <a:gd name="connsiteX25" fmla="*/ 1199 w 10000"/>
              <a:gd name="connsiteY25" fmla="*/ 1396 h 10000"/>
              <a:gd name="connsiteX26" fmla="*/ 1199 w 10000"/>
              <a:gd name="connsiteY26" fmla="*/ 1093 h 10000"/>
              <a:gd name="connsiteX27" fmla="*/ 1199 w 10000"/>
              <a:gd name="connsiteY27" fmla="*/ 808 h 10000"/>
              <a:gd name="connsiteX28" fmla="*/ 1199 w 10000"/>
              <a:gd name="connsiteY28" fmla="*/ 656 h 10000"/>
              <a:gd name="connsiteX29" fmla="*/ 1199 w 10000"/>
              <a:gd name="connsiteY29" fmla="*/ 505 h 10000"/>
              <a:gd name="connsiteX30" fmla="*/ 1199 w 10000"/>
              <a:gd name="connsiteY30" fmla="*/ 505 h 10000"/>
              <a:gd name="connsiteX31" fmla="*/ 1199 w 10000"/>
              <a:gd name="connsiteY31" fmla="*/ 505 h 10000"/>
              <a:gd name="connsiteX32" fmla="*/ 958 w 10000"/>
              <a:gd name="connsiteY32" fmla="*/ 505 h 10000"/>
              <a:gd name="connsiteX33" fmla="*/ 3800 w 10000"/>
              <a:gd name="connsiteY33" fmla="*/ 50 h 10000"/>
              <a:gd name="connsiteX34" fmla="*/ 3800 w 10000"/>
              <a:gd name="connsiteY34" fmla="*/ 201 h 10000"/>
              <a:gd name="connsiteX35" fmla="*/ 3800 w 10000"/>
              <a:gd name="connsiteY35" fmla="*/ 354 h 10000"/>
              <a:gd name="connsiteX36" fmla="*/ 3562 w 10000"/>
              <a:gd name="connsiteY36" fmla="*/ 354 h 10000"/>
              <a:gd name="connsiteX37" fmla="*/ 3318 w 10000"/>
              <a:gd name="connsiteY37" fmla="*/ 505 h 10000"/>
              <a:gd name="connsiteX38" fmla="*/ 3318 w 10000"/>
              <a:gd name="connsiteY38" fmla="*/ 656 h 10000"/>
              <a:gd name="connsiteX39" fmla="*/ 3080 w 10000"/>
              <a:gd name="connsiteY39" fmla="*/ 808 h 10000"/>
              <a:gd name="connsiteX40" fmla="*/ 2844 w 10000"/>
              <a:gd name="connsiteY40" fmla="*/ 1093 h 10000"/>
              <a:gd name="connsiteX41" fmla="*/ 2603 w 10000"/>
              <a:gd name="connsiteY41" fmla="*/ 1546 h 10000"/>
              <a:gd name="connsiteX42" fmla="*/ 2390 w 10000"/>
              <a:gd name="connsiteY42" fmla="*/ 2002 h 10000"/>
              <a:gd name="connsiteX43" fmla="*/ 2151 w 10000"/>
              <a:gd name="connsiteY43" fmla="*/ 2457 h 10000"/>
              <a:gd name="connsiteX44" fmla="*/ 1914 w 10000"/>
              <a:gd name="connsiteY44" fmla="*/ 3063 h 10000"/>
              <a:gd name="connsiteX45" fmla="*/ 1677 w 10000"/>
              <a:gd name="connsiteY45" fmla="*/ 3670 h 10000"/>
              <a:gd name="connsiteX46" fmla="*/ 1435 w 10000"/>
              <a:gd name="connsiteY46" fmla="*/ 4275 h 10000"/>
              <a:gd name="connsiteX47" fmla="*/ 1435 w 10000"/>
              <a:gd name="connsiteY47" fmla="*/ 4865 h 10000"/>
              <a:gd name="connsiteX48" fmla="*/ 1435 w 10000"/>
              <a:gd name="connsiteY48" fmla="*/ 5319 h 10000"/>
              <a:gd name="connsiteX49" fmla="*/ 1199 w 10000"/>
              <a:gd name="connsiteY49" fmla="*/ 5925 h 10000"/>
              <a:gd name="connsiteX50" fmla="*/ 1199 w 10000"/>
              <a:gd name="connsiteY50" fmla="*/ 6380 h 10000"/>
              <a:gd name="connsiteX51" fmla="*/ 1199 w 10000"/>
              <a:gd name="connsiteY51" fmla="*/ 6684 h 10000"/>
              <a:gd name="connsiteX52" fmla="*/ 1199 w 10000"/>
              <a:gd name="connsiteY52" fmla="*/ 7139 h 10000"/>
              <a:gd name="connsiteX53" fmla="*/ 1435 w 10000"/>
              <a:gd name="connsiteY53" fmla="*/ 7442 h 10000"/>
              <a:gd name="connsiteX54" fmla="*/ 1435 w 10000"/>
              <a:gd name="connsiteY54" fmla="*/ 7593 h 10000"/>
              <a:gd name="connsiteX55" fmla="*/ 1677 w 10000"/>
              <a:gd name="connsiteY55" fmla="*/ 7896 h 10000"/>
              <a:gd name="connsiteX56" fmla="*/ 1914 w 10000"/>
              <a:gd name="connsiteY56" fmla="*/ 8047 h 10000"/>
              <a:gd name="connsiteX57" fmla="*/ 2151 w 10000"/>
              <a:gd name="connsiteY57" fmla="*/ 8199 h 10000"/>
              <a:gd name="connsiteX58" fmla="*/ 10000 w 10000"/>
              <a:gd name="connsiteY58" fmla="*/ 9090 h 10000"/>
              <a:gd name="connsiteX59" fmla="*/ 9760 w 10000"/>
              <a:gd name="connsiteY59" fmla="*/ 9242 h 10000"/>
              <a:gd name="connsiteX60" fmla="*/ 9280 w 10000"/>
              <a:gd name="connsiteY60" fmla="*/ 9394 h 10000"/>
              <a:gd name="connsiteX61" fmla="*/ 8323 w 10000"/>
              <a:gd name="connsiteY61" fmla="*/ 9696 h 10000"/>
              <a:gd name="connsiteX62" fmla="*/ 7394 w 10000"/>
              <a:gd name="connsiteY62" fmla="*/ 9848 h 10000"/>
              <a:gd name="connsiteX63" fmla="*/ 6679 w 10000"/>
              <a:gd name="connsiteY63" fmla="*/ 9848 h 10000"/>
              <a:gd name="connsiteX64" fmla="*/ 5714 w 10000"/>
              <a:gd name="connsiteY64" fmla="*/ 10000 h 10000"/>
              <a:gd name="connsiteX65" fmla="*/ 5714 w 10000"/>
              <a:gd name="connsiteY65" fmla="*/ 10000 h 10000"/>
              <a:gd name="connsiteX0" fmla="*/ 5714 w 10000"/>
              <a:gd name="connsiteY0" fmla="*/ 10000 h 10000"/>
              <a:gd name="connsiteX1" fmla="*/ 5000 w 10000"/>
              <a:gd name="connsiteY1" fmla="*/ 10000 h 10000"/>
              <a:gd name="connsiteX2" fmla="*/ 4277 w 10000"/>
              <a:gd name="connsiteY2" fmla="*/ 10000 h 10000"/>
              <a:gd name="connsiteX3" fmla="*/ 2151 w 10000"/>
              <a:gd name="connsiteY3" fmla="*/ 9545 h 10000"/>
              <a:gd name="connsiteX4" fmla="*/ 1677 w 10000"/>
              <a:gd name="connsiteY4" fmla="*/ 9242 h 10000"/>
              <a:gd name="connsiteX5" fmla="*/ 1199 w 10000"/>
              <a:gd name="connsiteY5" fmla="*/ 9090 h 10000"/>
              <a:gd name="connsiteX6" fmla="*/ 958 w 10000"/>
              <a:gd name="connsiteY6" fmla="*/ 8635 h 10000"/>
              <a:gd name="connsiteX7" fmla="*/ 477 w 10000"/>
              <a:gd name="connsiteY7" fmla="*/ 8332 h 10000"/>
              <a:gd name="connsiteX8" fmla="*/ 235 w 10000"/>
              <a:gd name="connsiteY8" fmla="*/ 7896 h 10000"/>
              <a:gd name="connsiteX9" fmla="*/ 235 w 10000"/>
              <a:gd name="connsiteY9" fmla="*/ 7442 h 10000"/>
              <a:gd name="connsiteX10" fmla="*/ 0 w 10000"/>
              <a:gd name="connsiteY10" fmla="*/ 6987 h 10000"/>
              <a:gd name="connsiteX11" fmla="*/ 0 w 10000"/>
              <a:gd name="connsiteY11" fmla="*/ 6532 h 10000"/>
              <a:gd name="connsiteX12" fmla="*/ 0 w 10000"/>
              <a:gd name="connsiteY12" fmla="*/ 6077 h 10000"/>
              <a:gd name="connsiteX13" fmla="*/ 235 w 10000"/>
              <a:gd name="connsiteY13" fmla="*/ 5319 h 10000"/>
              <a:gd name="connsiteX14" fmla="*/ 235 w 10000"/>
              <a:gd name="connsiteY14" fmla="*/ 5167 h 10000"/>
              <a:gd name="connsiteX15" fmla="*/ 235 w 10000"/>
              <a:gd name="connsiteY15" fmla="*/ 4865 h 10000"/>
              <a:gd name="connsiteX16" fmla="*/ 477 w 10000"/>
              <a:gd name="connsiteY16" fmla="*/ 4580 h 10000"/>
              <a:gd name="connsiteX17" fmla="*/ 477 w 10000"/>
              <a:gd name="connsiteY17" fmla="*/ 4275 h 10000"/>
              <a:gd name="connsiteX18" fmla="*/ 477 w 10000"/>
              <a:gd name="connsiteY18" fmla="*/ 3973 h 10000"/>
              <a:gd name="connsiteX19" fmla="*/ 720 w 10000"/>
              <a:gd name="connsiteY19" fmla="*/ 3517 h 10000"/>
              <a:gd name="connsiteX20" fmla="*/ 720 w 10000"/>
              <a:gd name="connsiteY20" fmla="*/ 3063 h 10000"/>
              <a:gd name="connsiteX21" fmla="*/ 958 w 10000"/>
              <a:gd name="connsiteY21" fmla="*/ 2608 h 10000"/>
              <a:gd name="connsiteX22" fmla="*/ 958 w 10000"/>
              <a:gd name="connsiteY22" fmla="*/ 2153 h 10000"/>
              <a:gd name="connsiteX23" fmla="*/ 958 w 10000"/>
              <a:gd name="connsiteY23" fmla="*/ 1698 h 10000"/>
              <a:gd name="connsiteX24" fmla="*/ 1199 w 10000"/>
              <a:gd name="connsiteY24" fmla="*/ 1396 h 10000"/>
              <a:gd name="connsiteX25" fmla="*/ 1199 w 10000"/>
              <a:gd name="connsiteY25" fmla="*/ 1093 h 10000"/>
              <a:gd name="connsiteX26" fmla="*/ 1199 w 10000"/>
              <a:gd name="connsiteY26" fmla="*/ 808 h 10000"/>
              <a:gd name="connsiteX27" fmla="*/ 1199 w 10000"/>
              <a:gd name="connsiteY27" fmla="*/ 656 h 10000"/>
              <a:gd name="connsiteX28" fmla="*/ 1199 w 10000"/>
              <a:gd name="connsiteY28" fmla="*/ 505 h 10000"/>
              <a:gd name="connsiteX29" fmla="*/ 1199 w 10000"/>
              <a:gd name="connsiteY29" fmla="*/ 505 h 10000"/>
              <a:gd name="connsiteX30" fmla="*/ 1199 w 10000"/>
              <a:gd name="connsiteY30" fmla="*/ 505 h 10000"/>
              <a:gd name="connsiteX31" fmla="*/ 958 w 10000"/>
              <a:gd name="connsiteY31" fmla="*/ 505 h 10000"/>
              <a:gd name="connsiteX32" fmla="*/ 3800 w 10000"/>
              <a:gd name="connsiteY32" fmla="*/ 50 h 10000"/>
              <a:gd name="connsiteX33" fmla="*/ 3800 w 10000"/>
              <a:gd name="connsiteY33" fmla="*/ 201 h 10000"/>
              <a:gd name="connsiteX34" fmla="*/ 3800 w 10000"/>
              <a:gd name="connsiteY34" fmla="*/ 354 h 10000"/>
              <a:gd name="connsiteX35" fmla="*/ 3562 w 10000"/>
              <a:gd name="connsiteY35" fmla="*/ 354 h 10000"/>
              <a:gd name="connsiteX36" fmla="*/ 3318 w 10000"/>
              <a:gd name="connsiteY36" fmla="*/ 505 h 10000"/>
              <a:gd name="connsiteX37" fmla="*/ 3318 w 10000"/>
              <a:gd name="connsiteY37" fmla="*/ 656 h 10000"/>
              <a:gd name="connsiteX38" fmla="*/ 3080 w 10000"/>
              <a:gd name="connsiteY38" fmla="*/ 808 h 10000"/>
              <a:gd name="connsiteX39" fmla="*/ 2844 w 10000"/>
              <a:gd name="connsiteY39" fmla="*/ 1093 h 10000"/>
              <a:gd name="connsiteX40" fmla="*/ 2603 w 10000"/>
              <a:gd name="connsiteY40" fmla="*/ 1546 h 10000"/>
              <a:gd name="connsiteX41" fmla="*/ 2390 w 10000"/>
              <a:gd name="connsiteY41" fmla="*/ 2002 h 10000"/>
              <a:gd name="connsiteX42" fmla="*/ 2151 w 10000"/>
              <a:gd name="connsiteY42" fmla="*/ 2457 h 10000"/>
              <a:gd name="connsiteX43" fmla="*/ 1914 w 10000"/>
              <a:gd name="connsiteY43" fmla="*/ 3063 h 10000"/>
              <a:gd name="connsiteX44" fmla="*/ 1677 w 10000"/>
              <a:gd name="connsiteY44" fmla="*/ 3670 h 10000"/>
              <a:gd name="connsiteX45" fmla="*/ 1435 w 10000"/>
              <a:gd name="connsiteY45" fmla="*/ 4275 h 10000"/>
              <a:gd name="connsiteX46" fmla="*/ 1435 w 10000"/>
              <a:gd name="connsiteY46" fmla="*/ 4865 h 10000"/>
              <a:gd name="connsiteX47" fmla="*/ 1435 w 10000"/>
              <a:gd name="connsiteY47" fmla="*/ 5319 h 10000"/>
              <a:gd name="connsiteX48" fmla="*/ 1199 w 10000"/>
              <a:gd name="connsiteY48" fmla="*/ 5925 h 10000"/>
              <a:gd name="connsiteX49" fmla="*/ 1199 w 10000"/>
              <a:gd name="connsiteY49" fmla="*/ 6380 h 10000"/>
              <a:gd name="connsiteX50" fmla="*/ 1199 w 10000"/>
              <a:gd name="connsiteY50" fmla="*/ 6684 h 10000"/>
              <a:gd name="connsiteX51" fmla="*/ 1199 w 10000"/>
              <a:gd name="connsiteY51" fmla="*/ 7139 h 10000"/>
              <a:gd name="connsiteX52" fmla="*/ 1435 w 10000"/>
              <a:gd name="connsiteY52" fmla="*/ 7442 h 10000"/>
              <a:gd name="connsiteX53" fmla="*/ 1435 w 10000"/>
              <a:gd name="connsiteY53" fmla="*/ 7593 h 10000"/>
              <a:gd name="connsiteX54" fmla="*/ 1677 w 10000"/>
              <a:gd name="connsiteY54" fmla="*/ 7896 h 10000"/>
              <a:gd name="connsiteX55" fmla="*/ 1914 w 10000"/>
              <a:gd name="connsiteY55" fmla="*/ 8047 h 10000"/>
              <a:gd name="connsiteX56" fmla="*/ 2151 w 10000"/>
              <a:gd name="connsiteY56" fmla="*/ 8199 h 10000"/>
              <a:gd name="connsiteX57" fmla="*/ 10000 w 10000"/>
              <a:gd name="connsiteY57" fmla="*/ 9090 h 10000"/>
              <a:gd name="connsiteX58" fmla="*/ 9760 w 10000"/>
              <a:gd name="connsiteY58" fmla="*/ 9242 h 10000"/>
              <a:gd name="connsiteX59" fmla="*/ 9280 w 10000"/>
              <a:gd name="connsiteY59" fmla="*/ 9394 h 10000"/>
              <a:gd name="connsiteX60" fmla="*/ 8323 w 10000"/>
              <a:gd name="connsiteY60" fmla="*/ 9696 h 10000"/>
              <a:gd name="connsiteX61" fmla="*/ 7394 w 10000"/>
              <a:gd name="connsiteY61" fmla="*/ 9848 h 10000"/>
              <a:gd name="connsiteX62" fmla="*/ 6679 w 10000"/>
              <a:gd name="connsiteY62" fmla="*/ 9848 h 10000"/>
              <a:gd name="connsiteX63" fmla="*/ 5714 w 10000"/>
              <a:gd name="connsiteY63" fmla="*/ 10000 h 10000"/>
              <a:gd name="connsiteX64" fmla="*/ 5714 w 10000"/>
              <a:gd name="connsiteY64" fmla="*/ 10000 h 10000"/>
              <a:gd name="connsiteX0" fmla="*/ 5714 w 10000"/>
              <a:gd name="connsiteY0" fmla="*/ 10000 h 10000"/>
              <a:gd name="connsiteX1" fmla="*/ 5000 w 10000"/>
              <a:gd name="connsiteY1" fmla="*/ 10000 h 10000"/>
              <a:gd name="connsiteX2" fmla="*/ 2151 w 10000"/>
              <a:gd name="connsiteY2" fmla="*/ 9545 h 10000"/>
              <a:gd name="connsiteX3" fmla="*/ 1677 w 10000"/>
              <a:gd name="connsiteY3" fmla="*/ 9242 h 10000"/>
              <a:gd name="connsiteX4" fmla="*/ 1199 w 10000"/>
              <a:gd name="connsiteY4" fmla="*/ 9090 h 10000"/>
              <a:gd name="connsiteX5" fmla="*/ 958 w 10000"/>
              <a:gd name="connsiteY5" fmla="*/ 8635 h 10000"/>
              <a:gd name="connsiteX6" fmla="*/ 477 w 10000"/>
              <a:gd name="connsiteY6" fmla="*/ 8332 h 10000"/>
              <a:gd name="connsiteX7" fmla="*/ 235 w 10000"/>
              <a:gd name="connsiteY7" fmla="*/ 7896 h 10000"/>
              <a:gd name="connsiteX8" fmla="*/ 235 w 10000"/>
              <a:gd name="connsiteY8" fmla="*/ 7442 h 10000"/>
              <a:gd name="connsiteX9" fmla="*/ 0 w 10000"/>
              <a:gd name="connsiteY9" fmla="*/ 6987 h 10000"/>
              <a:gd name="connsiteX10" fmla="*/ 0 w 10000"/>
              <a:gd name="connsiteY10" fmla="*/ 6532 h 10000"/>
              <a:gd name="connsiteX11" fmla="*/ 0 w 10000"/>
              <a:gd name="connsiteY11" fmla="*/ 6077 h 10000"/>
              <a:gd name="connsiteX12" fmla="*/ 235 w 10000"/>
              <a:gd name="connsiteY12" fmla="*/ 5319 h 10000"/>
              <a:gd name="connsiteX13" fmla="*/ 235 w 10000"/>
              <a:gd name="connsiteY13" fmla="*/ 5167 h 10000"/>
              <a:gd name="connsiteX14" fmla="*/ 235 w 10000"/>
              <a:gd name="connsiteY14" fmla="*/ 4865 h 10000"/>
              <a:gd name="connsiteX15" fmla="*/ 477 w 10000"/>
              <a:gd name="connsiteY15" fmla="*/ 4580 h 10000"/>
              <a:gd name="connsiteX16" fmla="*/ 477 w 10000"/>
              <a:gd name="connsiteY16" fmla="*/ 4275 h 10000"/>
              <a:gd name="connsiteX17" fmla="*/ 477 w 10000"/>
              <a:gd name="connsiteY17" fmla="*/ 3973 h 10000"/>
              <a:gd name="connsiteX18" fmla="*/ 720 w 10000"/>
              <a:gd name="connsiteY18" fmla="*/ 3517 h 10000"/>
              <a:gd name="connsiteX19" fmla="*/ 720 w 10000"/>
              <a:gd name="connsiteY19" fmla="*/ 3063 h 10000"/>
              <a:gd name="connsiteX20" fmla="*/ 958 w 10000"/>
              <a:gd name="connsiteY20" fmla="*/ 2608 h 10000"/>
              <a:gd name="connsiteX21" fmla="*/ 958 w 10000"/>
              <a:gd name="connsiteY21" fmla="*/ 2153 h 10000"/>
              <a:gd name="connsiteX22" fmla="*/ 958 w 10000"/>
              <a:gd name="connsiteY22" fmla="*/ 1698 h 10000"/>
              <a:gd name="connsiteX23" fmla="*/ 1199 w 10000"/>
              <a:gd name="connsiteY23" fmla="*/ 1396 h 10000"/>
              <a:gd name="connsiteX24" fmla="*/ 1199 w 10000"/>
              <a:gd name="connsiteY24" fmla="*/ 1093 h 10000"/>
              <a:gd name="connsiteX25" fmla="*/ 1199 w 10000"/>
              <a:gd name="connsiteY25" fmla="*/ 808 h 10000"/>
              <a:gd name="connsiteX26" fmla="*/ 1199 w 10000"/>
              <a:gd name="connsiteY26" fmla="*/ 656 h 10000"/>
              <a:gd name="connsiteX27" fmla="*/ 1199 w 10000"/>
              <a:gd name="connsiteY27" fmla="*/ 505 h 10000"/>
              <a:gd name="connsiteX28" fmla="*/ 1199 w 10000"/>
              <a:gd name="connsiteY28" fmla="*/ 505 h 10000"/>
              <a:gd name="connsiteX29" fmla="*/ 1199 w 10000"/>
              <a:gd name="connsiteY29" fmla="*/ 505 h 10000"/>
              <a:gd name="connsiteX30" fmla="*/ 958 w 10000"/>
              <a:gd name="connsiteY30" fmla="*/ 505 h 10000"/>
              <a:gd name="connsiteX31" fmla="*/ 3800 w 10000"/>
              <a:gd name="connsiteY31" fmla="*/ 50 h 10000"/>
              <a:gd name="connsiteX32" fmla="*/ 3800 w 10000"/>
              <a:gd name="connsiteY32" fmla="*/ 201 h 10000"/>
              <a:gd name="connsiteX33" fmla="*/ 3800 w 10000"/>
              <a:gd name="connsiteY33" fmla="*/ 354 h 10000"/>
              <a:gd name="connsiteX34" fmla="*/ 3562 w 10000"/>
              <a:gd name="connsiteY34" fmla="*/ 354 h 10000"/>
              <a:gd name="connsiteX35" fmla="*/ 3318 w 10000"/>
              <a:gd name="connsiteY35" fmla="*/ 505 h 10000"/>
              <a:gd name="connsiteX36" fmla="*/ 3318 w 10000"/>
              <a:gd name="connsiteY36" fmla="*/ 656 h 10000"/>
              <a:gd name="connsiteX37" fmla="*/ 3080 w 10000"/>
              <a:gd name="connsiteY37" fmla="*/ 808 h 10000"/>
              <a:gd name="connsiteX38" fmla="*/ 2844 w 10000"/>
              <a:gd name="connsiteY38" fmla="*/ 1093 h 10000"/>
              <a:gd name="connsiteX39" fmla="*/ 2603 w 10000"/>
              <a:gd name="connsiteY39" fmla="*/ 1546 h 10000"/>
              <a:gd name="connsiteX40" fmla="*/ 2390 w 10000"/>
              <a:gd name="connsiteY40" fmla="*/ 2002 h 10000"/>
              <a:gd name="connsiteX41" fmla="*/ 2151 w 10000"/>
              <a:gd name="connsiteY41" fmla="*/ 2457 h 10000"/>
              <a:gd name="connsiteX42" fmla="*/ 1914 w 10000"/>
              <a:gd name="connsiteY42" fmla="*/ 3063 h 10000"/>
              <a:gd name="connsiteX43" fmla="*/ 1677 w 10000"/>
              <a:gd name="connsiteY43" fmla="*/ 3670 h 10000"/>
              <a:gd name="connsiteX44" fmla="*/ 1435 w 10000"/>
              <a:gd name="connsiteY44" fmla="*/ 4275 h 10000"/>
              <a:gd name="connsiteX45" fmla="*/ 1435 w 10000"/>
              <a:gd name="connsiteY45" fmla="*/ 4865 h 10000"/>
              <a:gd name="connsiteX46" fmla="*/ 1435 w 10000"/>
              <a:gd name="connsiteY46" fmla="*/ 5319 h 10000"/>
              <a:gd name="connsiteX47" fmla="*/ 1199 w 10000"/>
              <a:gd name="connsiteY47" fmla="*/ 5925 h 10000"/>
              <a:gd name="connsiteX48" fmla="*/ 1199 w 10000"/>
              <a:gd name="connsiteY48" fmla="*/ 6380 h 10000"/>
              <a:gd name="connsiteX49" fmla="*/ 1199 w 10000"/>
              <a:gd name="connsiteY49" fmla="*/ 6684 h 10000"/>
              <a:gd name="connsiteX50" fmla="*/ 1199 w 10000"/>
              <a:gd name="connsiteY50" fmla="*/ 7139 h 10000"/>
              <a:gd name="connsiteX51" fmla="*/ 1435 w 10000"/>
              <a:gd name="connsiteY51" fmla="*/ 7442 h 10000"/>
              <a:gd name="connsiteX52" fmla="*/ 1435 w 10000"/>
              <a:gd name="connsiteY52" fmla="*/ 7593 h 10000"/>
              <a:gd name="connsiteX53" fmla="*/ 1677 w 10000"/>
              <a:gd name="connsiteY53" fmla="*/ 7896 h 10000"/>
              <a:gd name="connsiteX54" fmla="*/ 1914 w 10000"/>
              <a:gd name="connsiteY54" fmla="*/ 8047 h 10000"/>
              <a:gd name="connsiteX55" fmla="*/ 2151 w 10000"/>
              <a:gd name="connsiteY55" fmla="*/ 8199 h 10000"/>
              <a:gd name="connsiteX56" fmla="*/ 10000 w 10000"/>
              <a:gd name="connsiteY56" fmla="*/ 9090 h 10000"/>
              <a:gd name="connsiteX57" fmla="*/ 9760 w 10000"/>
              <a:gd name="connsiteY57" fmla="*/ 9242 h 10000"/>
              <a:gd name="connsiteX58" fmla="*/ 9280 w 10000"/>
              <a:gd name="connsiteY58" fmla="*/ 9394 h 10000"/>
              <a:gd name="connsiteX59" fmla="*/ 8323 w 10000"/>
              <a:gd name="connsiteY59" fmla="*/ 9696 h 10000"/>
              <a:gd name="connsiteX60" fmla="*/ 7394 w 10000"/>
              <a:gd name="connsiteY60" fmla="*/ 9848 h 10000"/>
              <a:gd name="connsiteX61" fmla="*/ 6679 w 10000"/>
              <a:gd name="connsiteY61" fmla="*/ 9848 h 10000"/>
              <a:gd name="connsiteX62" fmla="*/ 5714 w 10000"/>
              <a:gd name="connsiteY62" fmla="*/ 10000 h 10000"/>
              <a:gd name="connsiteX63" fmla="*/ 5714 w 10000"/>
              <a:gd name="connsiteY63"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60" fmla="*/ 6679 w 10000"/>
              <a:gd name="connsiteY60" fmla="*/ 9848 h 10000"/>
              <a:gd name="connsiteX61" fmla="*/ 5714 w 10000"/>
              <a:gd name="connsiteY61" fmla="*/ 10000 h 10000"/>
              <a:gd name="connsiteX62" fmla="*/ 5714 w 10000"/>
              <a:gd name="connsiteY62"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60" fmla="*/ 6679 w 10000"/>
              <a:gd name="connsiteY60" fmla="*/ 9848 h 10000"/>
              <a:gd name="connsiteX61" fmla="*/ 5714 w 10000"/>
              <a:gd name="connsiteY61"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60" fmla="*/ 5714 w 10000"/>
              <a:gd name="connsiteY60" fmla="*/ 10000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59" fmla="*/ 7394 w 10000"/>
              <a:gd name="connsiteY59" fmla="*/ 9848 h 10000"/>
              <a:gd name="connsiteX0" fmla="*/ 5714 w 10000"/>
              <a:gd name="connsiteY0" fmla="*/ 10000 h 10000"/>
              <a:gd name="connsiteX1" fmla="*/ 2151 w 10000"/>
              <a:gd name="connsiteY1" fmla="*/ 9545 h 10000"/>
              <a:gd name="connsiteX2" fmla="*/ 1677 w 10000"/>
              <a:gd name="connsiteY2" fmla="*/ 9242 h 10000"/>
              <a:gd name="connsiteX3" fmla="*/ 1199 w 10000"/>
              <a:gd name="connsiteY3" fmla="*/ 9090 h 10000"/>
              <a:gd name="connsiteX4" fmla="*/ 958 w 10000"/>
              <a:gd name="connsiteY4" fmla="*/ 8635 h 10000"/>
              <a:gd name="connsiteX5" fmla="*/ 477 w 10000"/>
              <a:gd name="connsiteY5" fmla="*/ 8332 h 10000"/>
              <a:gd name="connsiteX6" fmla="*/ 235 w 10000"/>
              <a:gd name="connsiteY6" fmla="*/ 7896 h 10000"/>
              <a:gd name="connsiteX7" fmla="*/ 235 w 10000"/>
              <a:gd name="connsiteY7" fmla="*/ 7442 h 10000"/>
              <a:gd name="connsiteX8" fmla="*/ 0 w 10000"/>
              <a:gd name="connsiteY8" fmla="*/ 6987 h 10000"/>
              <a:gd name="connsiteX9" fmla="*/ 0 w 10000"/>
              <a:gd name="connsiteY9" fmla="*/ 6532 h 10000"/>
              <a:gd name="connsiteX10" fmla="*/ 0 w 10000"/>
              <a:gd name="connsiteY10" fmla="*/ 6077 h 10000"/>
              <a:gd name="connsiteX11" fmla="*/ 235 w 10000"/>
              <a:gd name="connsiteY11" fmla="*/ 5319 h 10000"/>
              <a:gd name="connsiteX12" fmla="*/ 235 w 10000"/>
              <a:gd name="connsiteY12" fmla="*/ 5167 h 10000"/>
              <a:gd name="connsiteX13" fmla="*/ 235 w 10000"/>
              <a:gd name="connsiteY13" fmla="*/ 4865 h 10000"/>
              <a:gd name="connsiteX14" fmla="*/ 477 w 10000"/>
              <a:gd name="connsiteY14" fmla="*/ 4580 h 10000"/>
              <a:gd name="connsiteX15" fmla="*/ 477 w 10000"/>
              <a:gd name="connsiteY15" fmla="*/ 4275 h 10000"/>
              <a:gd name="connsiteX16" fmla="*/ 477 w 10000"/>
              <a:gd name="connsiteY16" fmla="*/ 3973 h 10000"/>
              <a:gd name="connsiteX17" fmla="*/ 720 w 10000"/>
              <a:gd name="connsiteY17" fmla="*/ 3517 h 10000"/>
              <a:gd name="connsiteX18" fmla="*/ 720 w 10000"/>
              <a:gd name="connsiteY18" fmla="*/ 3063 h 10000"/>
              <a:gd name="connsiteX19" fmla="*/ 958 w 10000"/>
              <a:gd name="connsiteY19" fmla="*/ 2608 h 10000"/>
              <a:gd name="connsiteX20" fmla="*/ 958 w 10000"/>
              <a:gd name="connsiteY20" fmla="*/ 2153 h 10000"/>
              <a:gd name="connsiteX21" fmla="*/ 958 w 10000"/>
              <a:gd name="connsiteY21" fmla="*/ 1698 h 10000"/>
              <a:gd name="connsiteX22" fmla="*/ 1199 w 10000"/>
              <a:gd name="connsiteY22" fmla="*/ 1396 h 10000"/>
              <a:gd name="connsiteX23" fmla="*/ 1199 w 10000"/>
              <a:gd name="connsiteY23" fmla="*/ 1093 h 10000"/>
              <a:gd name="connsiteX24" fmla="*/ 1199 w 10000"/>
              <a:gd name="connsiteY24" fmla="*/ 808 h 10000"/>
              <a:gd name="connsiteX25" fmla="*/ 1199 w 10000"/>
              <a:gd name="connsiteY25" fmla="*/ 656 h 10000"/>
              <a:gd name="connsiteX26" fmla="*/ 1199 w 10000"/>
              <a:gd name="connsiteY26" fmla="*/ 505 h 10000"/>
              <a:gd name="connsiteX27" fmla="*/ 1199 w 10000"/>
              <a:gd name="connsiteY27" fmla="*/ 505 h 10000"/>
              <a:gd name="connsiteX28" fmla="*/ 1199 w 10000"/>
              <a:gd name="connsiteY28" fmla="*/ 505 h 10000"/>
              <a:gd name="connsiteX29" fmla="*/ 958 w 10000"/>
              <a:gd name="connsiteY29" fmla="*/ 505 h 10000"/>
              <a:gd name="connsiteX30" fmla="*/ 3800 w 10000"/>
              <a:gd name="connsiteY30" fmla="*/ 50 h 10000"/>
              <a:gd name="connsiteX31" fmla="*/ 3800 w 10000"/>
              <a:gd name="connsiteY31" fmla="*/ 201 h 10000"/>
              <a:gd name="connsiteX32" fmla="*/ 3800 w 10000"/>
              <a:gd name="connsiteY32" fmla="*/ 354 h 10000"/>
              <a:gd name="connsiteX33" fmla="*/ 3562 w 10000"/>
              <a:gd name="connsiteY33" fmla="*/ 354 h 10000"/>
              <a:gd name="connsiteX34" fmla="*/ 3318 w 10000"/>
              <a:gd name="connsiteY34" fmla="*/ 505 h 10000"/>
              <a:gd name="connsiteX35" fmla="*/ 3318 w 10000"/>
              <a:gd name="connsiteY35" fmla="*/ 656 h 10000"/>
              <a:gd name="connsiteX36" fmla="*/ 3080 w 10000"/>
              <a:gd name="connsiteY36" fmla="*/ 808 h 10000"/>
              <a:gd name="connsiteX37" fmla="*/ 2844 w 10000"/>
              <a:gd name="connsiteY37" fmla="*/ 1093 h 10000"/>
              <a:gd name="connsiteX38" fmla="*/ 2603 w 10000"/>
              <a:gd name="connsiteY38" fmla="*/ 1546 h 10000"/>
              <a:gd name="connsiteX39" fmla="*/ 2390 w 10000"/>
              <a:gd name="connsiteY39" fmla="*/ 2002 h 10000"/>
              <a:gd name="connsiteX40" fmla="*/ 2151 w 10000"/>
              <a:gd name="connsiteY40" fmla="*/ 2457 h 10000"/>
              <a:gd name="connsiteX41" fmla="*/ 1914 w 10000"/>
              <a:gd name="connsiteY41" fmla="*/ 3063 h 10000"/>
              <a:gd name="connsiteX42" fmla="*/ 1677 w 10000"/>
              <a:gd name="connsiteY42" fmla="*/ 3670 h 10000"/>
              <a:gd name="connsiteX43" fmla="*/ 1435 w 10000"/>
              <a:gd name="connsiteY43" fmla="*/ 4275 h 10000"/>
              <a:gd name="connsiteX44" fmla="*/ 1435 w 10000"/>
              <a:gd name="connsiteY44" fmla="*/ 4865 h 10000"/>
              <a:gd name="connsiteX45" fmla="*/ 1435 w 10000"/>
              <a:gd name="connsiteY45" fmla="*/ 5319 h 10000"/>
              <a:gd name="connsiteX46" fmla="*/ 1199 w 10000"/>
              <a:gd name="connsiteY46" fmla="*/ 5925 h 10000"/>
              <a:gd name="connsiteX47" fmla="*/ 1199 w 10000"/>
              <a:gd name="connsiteY47" fmla="*/ 6380 h 10000"/>
              <a:gd name="connsiteX48" fmla="*/ 1199 w 10000"/>
              <a:gd name="connsiteY48" fmla="*/ 6684 h 10000"/>
              <a:gd name="connsiteX49" fmla="*/ 1199 w 10000"/>
              <a:gd name="connsiteY49" fmla="*/ 7139 h 10000"/>
              <a:gd name="connsiteX50" fmla="*/ 1435 w 10000"/>
              <a:gd name="connsiteY50" fmla="*/ 7442 h 10000"/>
              <a:gd name="connsiteX51" fmla="*/ 1435 w 10000"/>
              <a:gd name="connsiteY51" fmla="*/ 7593 h 10000"/>
              <a:gd name="connsiteX52" fmla="*/ 1677 w 10000"/>
              <a:gd name="connsiteY52" fmla="*/ 7896 h 10000"/>
              <a:gd name="connsiteX53" fmla="*/ 1914 w 10000"/>
              <a:gd name="connsiteY53" fmla="*/ 8047 h 10000"/>
              <a:gd name="connsiteX54" fmla="*/ 2151 w 10000"/>
              <a:gd name="connsiteY54" fmla="*/ 8199 h 10000"/>
              <a:gd name="connsiteX55" fmla="*/ 10000 w 10000"/>
              <a:gd name="connsiteY55" fmla="*/ 9090 h 10000"/>
              <a:gd name="connsiteX56" fmla="*/ 9760 w 10000"/>
              <a:gd name="connsiteY56" fmla="*/ 9242 h 10000"/>
              <a:gd name="connsiteX57" fmla="*/ 9280 w 10000"/>
              <a:gd name="connsiteY57" fmla="*/ 9394 h 10000"/>
              <a:gd name="connsiteX58" fmla="*/ 8323 w 10000"/>
              <a:gd name="connsiteY58" fmla="*/ 9696 h 10000"/>
              <a:gd name="connsiteX0" fmla="*/ 2151 w 10000"/>
              <a:gd name="connsiteY0" fmla="*/ 9545 h 9696"/>
              <a:gd name="connsiteX1" fmla="*/ 1677 w 10000"/>
              <a:gd name="connsiteY1" fmla="*/ 9242 h 9696"/>
              <a:gd name="connsiteX2" fmla="*/ 1199 w 10000"/>
              <a:gd name="connsiteY2" fmla="*/ 9090 h 9696"/>
              <a:gd name="connsiteX3" fmla="*/ 958 w 10000"/>
              <a:gd name="connsiteY3" fmla="*/ 8635 h 9696"/>
              <a:gd name="connsiteX4" fmla="*/ 477 w 10000"/>
              <a:gd name="connsiteY4" fmla="*/ 8332 h 9696"/>
              <a:gd name="connsiteX5" fmla="*/ 235 w 10000"/>
              <a:gd name="connsiteY5" fmla="*/ 7896 h 9696"/>
              <a:gd name="connsiteX6" fmla="*/ 235 w 10000"/>
              <a:gd name="connsiteY6" fmla="*/ 7442 h 9696"/>
              <a:gd name="connsiteX7" fmla="*/ 0 w 10000"/>
              <a:gd name="connsiteY7" fmla="*/ 6987 h 9696"/>
              <a:gd name="connsiteX8" fmla="*/ 0 w 10000"/>
              <a:gd name="connsiteY8" fmla="*/ 6532 h 9696"/>
              <a:gd name="connsiteX9" fmla="*/ 0 w 10000"/>
              <a:gd name="connsiteY9" fmla="*/ 6077 h 9696"/>
              <a:gd name="connsiteX10" fmla="*/ 235 w 10000"/>
              <a:gd name="connsiteY10" fmla="*/ 5319 h 9696"/>
              <a:gd name="connsiteX11" fmla="*/ 235 w 10000"/>
              <a:gd name="connsiteY11" fmla="*/ 5167 h 9696"/>
              <a:gd name="connsiteX12" fmla="*/ 235 w 10000"/>
              <a:gd name="connsiteY12" fmla="*/ 4865 h 9696"/>
              <a:gd name="connsiteX13" fmla="*/ 477 w 10000"/>
              <a:gd name="connsiteY13" fmla="*/ 4580 h 9696"/>
              <a:gd name="connsiteX14" fmla="*/ 477 w 10000"/>
              <a:gd name="connsiteY14" fmla="*/ 4275 h 9696"/>
              <a:gd name="connsiteX15" fmla="*/ 477 w 10000"/>
              <a:gd name="connsiteY15" fmla="*/ 3973 h 9696"/>
              <a:gd name="connsiteX16" fmla="*/ 720 w 10000"/>
              <a:gd name="connsiteY16" fmla="*/ 3517 h 9696"/>
              <a:gd name="connsiteX17" fmla="*/ 720 w 10000"/>
              <a:gd name="connsiteY17" fmla="*/ 3063 h 9696"/>
              <a:gd name="connsiteX18" fmla="*/ 958 w 10000"/>
              <a:gd name="connsiteY18" fmla="*/ 2608 h 9696"/>
              <a:gd name="connsiteX19" fmla="*/ 958 w 10000"/>
              <a:gd name="connsiteY19" fmla="*/ 2153 h 9696"/>
              <a:gd name="connsiteX20" fmla="*/ 958 w 10000"/>
              <a:gd name="connsiteY20" fmla="*/ 1698 h 9696"/>
              <a:gd name="connsiteX21" fmla="*/ 1199 w 10000"/>
              <a:gd name="connsiteY21" fmla="*/ 1396 h 9696"/>
              <a:gd name="connsiteX22" fmla="*/ 1199 w 10000"/>
              <a:gd name="connsiteY22" fmla="*/ 1093 h 9696"/>
              <a:gd name="connsiteX23" fmla="*/ 1199 w 10000"/>
              <a:gd name="connsiteY23" fmla="*/ 808 h 9696"/>
              <a:gd name="connsiteX24" fmla="*/ 1199 w 10000"/>
              <a:gd name="connsiteY24" fmla="*/ 656 h 9696"/>
              <a:gd name="connsiteX25" fmla="*/ 1199 w 10000"/>
              <a:gd name="connsiteY25" fmla="*/ 505 h 9696"/>
              <a:gd name="connsiteX26" fmla="*/ 1199 w 10000"/>
              <a:gd name="connsiteY26" fmla="*/ 505 h 9696"/>
              <a:gd name="connsiteX27" fmla="*/ 1199 w 10000"/>
              <a:gd name="connsiteY27" fmla="*/ 505 h 9696"/>
              <a:gd name="connsiteX28" fmla="*/ 958 w 10000"/>
              <a:gd name="connsiteY28" fmla="*/ 505 h 9696"/>
              <a:gd name="connsiteX29" fmla="*/ 3800 w 10000"/>
              <a:gd name="connsiteY29" fmla="*/ 50 h 9696"/>
              <a:gd name="connsiteX30" fmla="*/ 3800 w 10000"/>
              <a:gd name="connsiteY30" fmla="*/ 201 h 9696"/>
              <a:gd name="connsiteX31" fmla="*/ 3800 w 10000"/>
              <a:gd name="connsiteY31" fmla="*/ 354 h 9696"/>
              <a:gd name="connsiteX32" fmla="*/ 3562 w 10000"/>
              <a:gd name="connsiteY32" fmla="*/ 354 h 9696"/>
              <a:gd name="connsiteX33" fmla="*/ 3318 w 10000"/>
              <a:gd name="connsiteY33" fmla="*/ 505 h 9696"/>
              <a:gd name="connsiteX34" fmla="*/ 3318 w 10000"/>
              <a:gd name="connsiteY34" fmla="*/ 656 h 9696"/>
              <a:gd name="connsiteX35" fmla="*/ 3080 w 10000"/>
              <a:gd name="connsiteY35" fmla="*/ 808 h 9696"/>
              <a:gd name="connsiteX36" fmla="*/ 2844 w 10000"/>
              <a:gd name="connsiteY36" fmla="*/ 1093 h 9696"/>
              <a:gd name="connsiteX37" fmla="*/ 2603 w 10000"/>
              <a:gd name="connsiteY37" fmla="*/ 1546 h 9696"/>
              <a:gd name="connsiteX38" fmla="*/ 2390 w 10000"/>
              <a:gd name="connsiteY38" fmla="*/ 2002 h 9696"/>
              <a:gd name="connsiteX39" fmla="*/ 2151 w 10000"/>
              <a:gd name="connsiteY39" fmla="*/ 2457 h 9696"/>
              <a:gd name="connsiteX40" fmla="*/ 1914 w 10000"/>
              <a:gd name="connsiteY40" fmla="*/ 3063 h 9696"/>
              <a:gd name="connsiteX41" fmla="*/ 1677 w 10000"/>
              <a:gd name="connsiteY41" fmla="*/ 3670 h 9696"/>
              <a:gd name="connsiteX42" fmla="*/ 1435 w 10000"/>
              <a:gd name="connsiteY42" fmla="*/ 4275 h 9696"/>
              <a:gd name="connsiteX43" fmla="*/ 1435 w 10000"/>
              <a:gd name="connsiteY43" fmla="*/ 4865 h 9696"/>
              <a:gd name="connsiteX44" fmla="*/ 1435 w 10000"/>
              <a:gd name="connsiteY44" fmla="*/ 5319 h 9696"/>
              <a:gd name="connsiteX45" fmla="*/ 1199 w 10000"/>
              <a:gd name="connsiteY45" fmla="*/ 5925 h 9696"/>
              <a:gd name="connsiteX46" fmla="*/ 1199 w 10000"/>
              <a:gd name="connsiteY46" fmla="*/ 6380 h 9696"/>
              <a:gd name="connsiteX47" fmla="*/ 1199 w 10000"/>
              <a:gd name="connsiteY47" fmla="*/ 6684 h 9696"/>
              <a:gd name="connsiteX48" fmla="*/ 1199 w 10000"/>
              <a:gd name="connsiteY48" fmla="*/ 7139 h 9696"/>
              <a:gd name="connsiteX49" fmla="*/ 1435 w 10000"/>
              <a:gd name="connsiteY49" fmla="*/ 7442 h 9696"/>
              <a:gd name="connsiteX50" fmla="*/ 1435 w 10000"/>
              <a:gd name="connsiteY50" fmla="*/ 7593 h 9696"/>
              <a:gd name="connsiteX51" fmla="*/ 1677 w 10000"/>
              <a:gd name="connsiteY51" fmla="*/ 7896 h 9696"/>
              <a:gd name="connsiteX52" fmla="*/ 1914 w 10000"/>
              <a:gd name="connsiteY52" fmla="*/ 8047 h 9696"/>
              <a:gd name="connsiteX53" fmla="*/ 2151 w 10000"/>
              <a:gd name="connsiteY53" fmla="*/ 8199 h 9696"/>
              <a:gd name="connsiteX54" fmla="*/ 10000 w 10000"/>
              <a:gd name="connsiteY54" fmla="*/ 9090 h 9696"/>
              <a:gd name="connsiteX55" fmla="*/ 9760 w 10000"/>
              <a:gd name="connsiteY55" fmla="*/ 9242 h 9696"/>
              <a:gd name="connsiteX56" fmla="*/ 9280 w 10000"/>
              <a:gd name="connsiteY56" fmla="*/ 9394 h 9696"/>
              <a:gd name="connsiteX57" fmla="*/ 8323 w 10000"/>
              <a:gd name="connsiteY57" fmla="*/ 9696 h 9696"/>
              <a:gd name="connsiteX0" fmla="*/ 2151 w 10000"/>
              <a:gd name="connsiteY0" fmla="*/ 9844 h 9844"/>
              <a:gd name="connsiteX1" fmla="*/ 1677 w 10000"/>
              <a:gd name="connsiteY1" fmla="*/ 9532 h 9844"/>
              <a:gd name="connsiteX2" fmla="*/ 1199 w 10000"/>
              <a:gd name="connsiteY2" fmla="*/ 9375 h 9844"/>
              <a:gd name="connsiteX3" fmla="*/ 958 w 10000"/>
              <a:gd name="connsiteY3" fmla="*/ 8906 h 9844"/>
              <a:gd name="connsiteX4" fmla="*/ 477 w 10000"/>
              <a:gd name="connsiteY4" fmla="*/ 8593 h 9844"/>
              <a:gd name="connsiteX5" fmla="*/ 235 w 10000"/>
              <a:gd name="connsiteY5" fmla="*/ 8144 h 9844"/>
              <a:gd name="connsiteX6" fmla="*/ 235 w 10000"/>
              <a:gd name="connsiteY6" fmla="*/ 7675 h 9844"/>
              <a:gd name="connsiteX7" fmla="*/ 0 w 10000"/>
              <a:gd name="connsiteY7" fmla="*/ 7206 h 9844"/>
              <a:gd name="connsiteX8" fmla="*/ 0 w 10000"/>
              <a:gd name="connsiteY8" fmla="*/ 6737 h 9844"/>
              <a:gd name="connsiteX9" fmla="*/ 0 w 10000"/>
              <a:gd name="connsiteY9" fmla="*/ 6268 h 9844"/>
              <a:gd name="connsiteX10" fmla="*/ 235 w 10000"/>
              <a:gd name="connsiteY10" fmla="*/ 5486 h 9844"/>
              <a:gd name="connsiteX11" fmla="*/ 235 w 10000"/>
              <a:gd name="connsiteY11" fmla="*/ 5329 h 9844"/>
              <a:gd name="connsiteX12" fmla="*/ 235 w 10000"/>
              <a:gd name="connsiteY12" fmla="*/ 5018 h 9844"/>
              <a:gd name="connsiteX13" fmla="*/ 477 w 10000"/>
              <a:gd name="connsiteY13" fmla="*/ 4724 h 9844"/>
              <a:gd name="connsiteX14" fmla="*/ 477 w 10000"/>
              <a:gd name="connsiteY14" fmla="*/ 4409 h 9844"/>
              <a:gd name="connsiteX15" fmla="*/ 477 w 10000"/>
              <a:gd name="connsiteY15" fmla="*/ 4098 h 9844"/>
              <a:gd name="connsiteX16" fmla="*/ 720 w 10000"/>
              <a:gd name="connsiteY16" fmla="*/ 3627 h 9844"/>
              <a:gd name="connsiteX17" fmla="*/ 720 w 10000"/>
              <a:gd name="connsiteY17" fmla="*/ 3159 h 9844"/>
              <a:gd name="connsiteX18" fmla="*/ 958 w 10000"/>
              <a:gd name="connsiteY18" fmla="*/ 2690 h 9844"/>
              <a:gd name="connsiteX19" fmla="*/ 958 w 10000"/>
              <a:gd name="connsiteY19" fmla="*/ 2221 h 9844"/>
              <a:gd name="connsiteX20" fmla="*/ 958 w 10000"/>
              <a:gd name="connsiteY20" fmla="*/ 1751 h 9844"/>
              <a:gd name="connsiteX21" fmla="*/ 1199 w 10000"/>
              <a:gd name="connsiteY21" fmla="*/ 1440 h 9844"/>
              <a:gd name="connsiteX22" fmla="*/ 1199 w 10000"/>
              <a:gd name="connsiteY22" fmla="*/ 1127 h 9844"/>
              <a:gd name="connsiteX23" fmla="*/ 1199 w 10000"/>
              <a:gd name="connsiteY23" fmla="*/ 833 h 9844"/>
              <a:gd name="connsiteX24" fmla="*/ 1199 w 10000"/>
              <a:gd name="connsiteY24" fmla="*/ 677 h 9844"/>
              <a:gd name="connsiteX25" fmla="*/ 1199 w 10000"/>
              <a:gd name="connsiteY25" fmla="*/ 521 h 9844"/>
              <a:gd name="connsiteX26" fmla="*/ 1199 w 10000"/>
              <a:gd name="connsiteY26" fmla="*/ 521 h 9844"/>
              <a:gd name="connsiteX27" fmla="*/ 1199 w 10000"/>
              <a:gd name="connsiteY27" fmla="*/ 521 h 9844"/>
              <a:gd name="connsiteX28" fmla="*/ 958 w 10000"/>
              <a:gd name="connsiteY28" fmla="*/ 521 h 9844"/>
              <a:gd name="connsiteX29" fmla="*/ 3800 w 10000"/>
              <a:gd name="connsiteY29" fmla="*/ 52 h 9844"/>
              <a:gd name="connsiteX30" fmla="*/ 3800 w 10000"/>
              <a:gd name="connsiteY30" fmla="*/ 207 h 9844"/>
              <a:gd name="connsiteX31" fmla="*/ 3800 w 10000"/>
              <a:gd name="connsiteY31" fmla="*/ 365 h 9844"/>
              <a:gd name="connsiteX32" fmla="*/ 3562 w 10000"/>
              <a:gd name="connsiteY32" fmla="*/ 365 h 9844"/>
              <a:gd name="connsiteX33" fmla="*/ 3318 w 10000"/>
              <a:gd name="connsiteY33" fmla="*/ 521 h 9844"/>
              <a:gd name="connsiteX34" fmla="*/ 3318 w 10000"/>
              <a:gd name="connsiteY34" fmla="*/ 677 h 9844"/>
              <a:gd name="connsiteX35" fmla="*/ 3080 w 10000"/>
              <a:gd name="connsiteY35" fmla="*/ 833 h 9844"/>
              <a:gd name="connsiteX36" fmla="*/ 2844 w 10000"/>
              <a:gd name="connsiteY36" fmla="*/ 1127 h 9844"/>
              <a:gd name="connsiteX37" fmla="*/ 2603 w 10000"/>
              <a:gd name="connsiteY37" fmla="*/ 1594 h 9844"/>
              <a:gd name="connsiteX38" fmla="*/ 2390 w 10000"/>
              <a:gd name="connsiteY38" fmla="*/ 2065 h 9844"/>
              <a:gd name="connsiteX39" fmla="*/ 2151 w 10000"/>
              <a:gd name="connsiteY39" fmla="*/ 2534 h 9844"/>
              <a:gd name="connsiteX40" fmla="*/ 1914 w 10000"/>
              <a:gd name="connsiteY40" fmla="*/ 3159 h 9844"/>
              <a:gd name="connsiteX41" fmla="*/ 1677 w 10000"/>
              <a:gd name="connsiteY41" fmla="*/ 3785 h 9844"/>
              <a:gd name="connsiteX42" fmla="*/ 1435 w 10000"/>
              <a:gd name="connsiteY42" fmla="*/ 4409 h 9844"/>
              <a:gd name="connsiteX43" fmla="*/ 1435 w 10000"/>
              <a:gd name="connsiteY43" fmla="*/ 5018 h 9844"/>
              <a:gd name="connsiteX44" fmla="*/ 1435 w 10000"/>
              <a:gd name="connsiteY44" fmla="*/ 5486 h 9844"/>
              <a:gd name="connsiteX45" fmla="*/ 1199 w 10000"/>
              <a:gd name="connsiteY45" fmla="*/ 6111 h 9844"/>
              <a:gd name="connsiteX46" fmla="*/ 1199 w 10000"/>
              <a:gd name="connsiteY46" fmla="*/ 6580 h 9844"/>
              <a:gd name="connsiteX47" fmla="*/ 1199 w 10000"/>
              <a:gd name="connsiteY47" fmla="*/ 6894 h 9844"/>
              <a:gd name="connsiteX48" fmla="*/ 1199 w 10000"/>
              <a:gd name="connsiteY48" fmla="*/ 7363 h 9844"/>
              <a:gd name="connsiteX49" fmla="*/ 1435 w 10000"/>
              <a:gd name="connsiteY49" fmla="*/ 7675 h 9844"/>
              <a:gd name="connsiteX50" fmla="*/ 1435 w 10000"/>
              <a:gd name="connsiteY50" fmla="*/ 7831 h 9844"/>
              <a:gd name="connsiteX51" fmla="*/ 1677 w 10000"/>
              <a:gd name="connsiteY51" fmla="*/ 8144 h 9844"/>
              <a:gd name="connsiteX52" fmla="*/ 1914 w 10000"/>
              <a:gd name="connsiteY52" fmla="*/ 8299 h 9844"/>
              <a:gd name="connsiteX53" fmla="*/ 2151 w 10000"/>
              <a:gd name="connsiteY53" fmla="*/ 8456 h 9844"/>
              <a:gd name="connsiteX54" fmla="*/ 10000 w 10000"/>
              <a:gd name="connsiteY54" fmla="*/ 9375 h 9844"/>
              <a:gd name="connsiteX55" fmla="*/ 9760 w 10000"/>
              <a:gd name="connsiteY55" fmla="*/ 9532 h 9844"/>
              <a:gd name="connsiteX56" fmla="*/ 9280 w 10000"/>
              <a:gd name="connsiteY56" fmla="*/ 9689 h 9844"/>
              <a:gd name="connsiteX0" fmla="*/ 2151 w 10000"/>
              <a:gd name="connsiteY0" fmla="*/ 10000 h 10000"/>
              <a:gd name="connsiteX1" fmla="*/ 1677 w 10000"/>
              <a:gd name="connsiteY1" fmla="*/ 9683 h 10000"/>
              <a:gd name="connsiteX2" fmla="*/ 1199 w 10000"/>
              <a:gd name="connsiteY2" fmla="*/ 9524 h 10000"/>
              <a:gd name="connsiteX3" fmla="*/ 958 w 10000"/>
              <a:gd name="connsiteY3" fmla="*/ 9047 h 10000"/>
              <a:gd name="connsiteX4" fmla="*/ 477 w 10000"/>
              <a:gd name="connsiteY4" fmla="*/ 8729 h 10000"/>
              <a:gd name="connsiteX5" fmla="*/ 235 w 10000"/>
              <a:gd name="connsiteY5" fmla="*/ 8273 h 10000"/>
              <a:gd name="connsiteX6" fmla="*/ 235 w 10000"/>
              <a:gd name="connsiteY6" fmla="*/ 7797 h 10000"/>
              <a:gd name="connsiteX7" fmla="*/ 0 w 10000"/>
              <a:gd name="connsiteY7" fmla="*/ 7320 h 10000"/>
              <a:gd name="connsiteX8" fmla="*/ 0 w 10000"/>
              <a:gd name="connsiteY8" fmla="*/ 6844 h 10000"/>
              <a:gd name="connsiteX9" fmla="*/ 0 w 10000"/>
              <a:gd name="connsiteY9" fmla="*/ 6367 h 10000"/>
              <a:gd name="connsiteX10" fmla="*/ 235 w 10000"/>
              <a:gd name="connsiteY10" fmla="*/ 5573 h 10000"/>
              <a:gd name="connsiteX11" fmla="*/ 235 w 10000"/>
              <a:gd name="connsiteY11" fmla="*/ 5413 h 10000"/>
              <a:gd name="connsiteX12" fmla="*/ 235 w 10000"/>
              <a:gd name="connsiteY12" fmla="*/ 5098 h 10000"/>
              <a:gd name="connsiteX13" fmla="*/ 477 w 10000"/>
              <a:gd name="connsiteY13" fmla="*/ 4799 h 10000"/>
              <a:gd name="connsiteX14" fmla="*/ 477 w 10000"/>
              <a:gd name="connsiteY14" fmla="*/ 4479 h 10000"/>
              <a:gd name="connsiteX15" fmla="*/ 477 w 10000"/>
              <a:gd name="connsiteY15" fmla="*/ 4163 h 10000"/>
              <a:gd name="connsiteX16" fmla="*/ 720 w 10000"/>
              <a:gd name="connsiteY16" fmla="*/ 3684 h 10000"/>
              <a:gd name="connsiteX17" fmla="*/ 720 w 10000"/>
              <a:gd name="connsiteY17" fmla="*/ 3209 h 10000"/>
              <a:gd name="connsiteX18" fmla="*/ 958 w 10000"/>
              <a:gd name="connsiteY18" fmla="*/ 2733 h 10000"/>
              <a:gd name="connsiteX19" fmla="*/ 958 w 10000"/>
              <a:gd name="connsiteY19" fmla="*/ 2256 h 10000"/>
              <a:gd name="connsiteX20" fmla="*/ 958 w 10000"/>
              <a:gd name="connsiteY20" fmla="*/ 1779 h 10000"/>
              <a:gd name="connsiteX21" fmla="*/ 1199 w 10000"/>
              <a:gd name="connsiteY21" fmla="*/ 1463 h 10000"/>
              <a:gd name="connsiteX22" fmla="*/ 1199 w 10000"/>
              <a:gd name="connsiteY22" fmla="*/ 1145 h 10000"/>
              <a:gd name="connsiteX23" fmla="*/ 1199 w 10000"/>
              <a:gd name="connsiteY23" fmla="*/ 846 h 10000"/>
              <a:gd name="connsiteX24" fmla="*/ 1199 w 10000"/>
              <a:gd name="connsiteY24" fmla="*/ 688 h 10000"/>
              <a:gd name="connsiteX25" fmla="*/ 1199 w 10000"/>
              <a:gd name="connsiteY25" fmla="*/ 529 h 10000"/>
              <a:gd name="connsiteX26" fmla="*/ 1199 w 10000"/>
              <a:gd name="connsiteY26" fmla="*/ 529 h 10000"/>
              <a:gd name="connsiteX27" fmla="*/ 1199 w 10000"/>
              <a:gd name="connsiteY27" fmla="*/ 529 h 10000"/>
              <a:gd name="connsiteX28" fmla="*/ 958 w 10000"/>
              <a:gd name="connsiteY28" fmla="*/ 529 h 10000"/>
              <a:gd name="connsiteX29" fmla="*/ 3800 w 10000"/>
              <a:gd name="connsiteY29" fmla="*/ 53 h 10000"/>
              <a:gd name="connsiteX30" fmla="*/ 3800 w 10000"/>
              <a:gd name="connsiteY30" fmla="*/ 210 h 10000"/>
              <a:gd name="connsiteX31" fmla="*/ 3800 w 10000"/>
              <a:gd name="connsiteY31" fmla="*/ 371 h 10000"/>
              <a:gd name="connsiteX32" fmla="*/ 3562 w 10000"/>
              <a:gd name="connsiteY32" fmla="*/ 371 h 10000"/>
              <a:gd name="connsiteX33" fmla="*/ 3318 w 10000"/>
              <a:gd name="connsiteY33" fmla="*/ 529 h 10000"/>
              <a:gd name="connsiteX34" fmla="*/ 3318 w 10000"/>
              <a:gd name="connsiteY34" fmla="*/ 688 h 10000"/>
              <a:gd name="connsiteX35" fmla="*/ 3080 w 10000"/>
              <a:gd name="connsiteY35" fmla="*/ 846 h 10000"/>
              <a:gd name="connsiteX36" fmla="*/ 2844 w 10000"/>
              <a:gd name="connsiteY36" fmla="*/ 1145 h 10000"/>
              <a:gd name="connsiteX37" fmla="*/ 2603 w 10000"/>
              <a:gd name="connsiteY37" fmla="*/ 1619 h 10000"/>
              <a:gd name="connsiteX38" fmla="*/ 2390 w 10000"/>
              <a:gd name="connsiteY38" fmla="*/ 2098 h 10000"/>
              <a:gd name="connsiteX39" fmla="*/ 2151 w 10000"/>
              <a:gd name="connsiteY39" fmla="*/ 2574 h 10000"/>
              <a:gd name="connsiteX40" fmla="*/ 1914 w 10000"/>
              <a:gd name="connsiteY40" fmla="*/ 3209 h 10000"/>
              <a:gd name="connsiteX41" fmla="*/ 1677 w 10000"/>
              <a:gd name="connsiteY41" fmla="*/ 3845 h 10000"/>
              <a:gd name="connsiteX42" fmla="*/ 1435 w 10000"/>
              <a:gd name="connsiteY42" fmla="*/ 4479 h 10000"/>
              <a:gd name="connsiteX43" fmla="*/ 1435 w 10000"/>
              <a:gd name="connsiteY43" fmla="*/ 5098 h 10000"/>
              <a:gd name="connsiteX44" fmla="*/ 1435 w 10000"/>
              <a:gd name="connsiteY44" fmla="*/ 5573 h 10000"/>
              <a:gd name="connsiteX45" fmla="*/ 1199 w 10000"/>
              <a:gd name="connsiteY45" fmla="*/ 6208 h 10000"/>
              <a:gd name="connsiteX46" fmla="*/ 1199 w 10000"/>
              <a:gd name="connsiteY46" fmla="*/ 6684 h 10000"/>
              <a:gd name="connsiteX47" fmla="*/ 1199 w 10000"/>
              <a:gd name="connsiteY47" fmla="*/ 7003 h 10000"/>
              <a:gd name="connsiteX48" fmla="*/ 1199 w 10000"/>
              <a:gd name="connsiteY48" fmla="*/ 7480 h 10000"/>
              <a:gd name="connsiteX49" fmla="*/ 1435 w 10000"/>
              <a:gd name="connsiteY49" fmla="*/ 7797 h 10000"/>
              <a:gd name="connsiteX50" fmla="*/ 1435 w 10000"/>
              <a:gd name="connsiteY50" fmla="*/ 7955 h 10000"/>
              <a:gd name="connsiteX51" fmla="*/ 1677 w 10000"/>
              <a:gd name="connsiteY51" fmla="*/ 8273 h 10000"/>
              <a:gd name="connsiteX52" fmla="*/ 1914 w 10000"/>
              <a:gd name="connsiteY52" fmla="*/ 8431 h 10000"/>
              <a:gd name="connsiteX53" fmla="*/ 2151 w 10000"/>
              <a:gd name="connsiteY53" fmla="*/ 8590 h 10000"/>
              <a:gd name="connsiteX54" fmla="*/ 10000 w 10000"/>
              <a:gd name="connsiteY54" fmla="*/ 9524 h 10000"/>
              <a:gd name="connsiteX55" fmla="*/ 9760 w 10000"/>
              <a:gd name="connsiteY55" fmla="*/ 9683 h 10000"/>
              <a:gd name="connsiteX0" fmla="*/ 2151 w 10000"/>
              <a:gd name="connsiteY0" fmla="*/ 10000 h 10000"/>
              <a:gd name="connsiteX1" fmla="*/ 1677 w 10000"/>
              <a:gd name="connsiteY1" fmla="*/ 9683 h 10000"/>
              <a:gd name="connsiteX2" fmla="*/ 1199 w 10000"/>
              <a:gd name="connsiteY2" fmla="*/ 9524 h 10000"/>
              <a:gd name="connsiteX3" fmla="*/ 958 w 10000"/>
              <a:gd name="connsiteY3" fmla="*/ 9047 h 10000"/>
              <a:gd name="connsiteX4" fmla="*/ 477 w 10000"/>
              <a:gd name="connsiteY4" fmla="*/ 8729 h 10000"/>
              <a:gd name="connsiteX5" fmla="*/ 235 w 10000"/>
              <a:gd name="connsiteY5" fmla="*/ 8273 h 10000"/>
              <a:gd name="connsiteX6" fmla="*/ 235 w 10000"/>
              <a:gd name="connsiteY6" fmla="*/ 7797 h 10000"/>
              <a:gd name="connsiteX7" fmla="*/ 0 w 10000"/>
              <a:gd name="connsiteY7" fmla="*/ 7320 h 10000"/>
              <a:gd name="connsiteX8" fmla="*/ 0 w 10000"/>
              <a:gd name="connsiteY8" fmla="*/ 6844 h 10000"/>
              <a:gd name="connsiteX9" fmla="*/ 0 w 10000"/>
              <a:gd name="connsiteY9" fmla="*/ 6367 h 10000"/>
              <a:gd name="connsiteX10" fmla="*/ 235 w 10000"/>
              <a:gd name="connsiteY10" fmla="*/ 5573 h 10000"/>
              <a:gd name="connsiteX11" fmla="*/ 235 w 10000"/>
              <a:gd name="connsiteY11" fmla="*/ 5413 h 10000"/>
              <a:gd name="connsiteX12" fmla="*/ 235 w 10000"/>
              <a:gd name="connsiteY12" fmla="*/ 5098 h 10000"/>
              <a:gd name="connsiteX13" fmla="*/ 477 w 10000"/>
              <a:gd name="connsiteY13" fmla="*/ 4799 h 10000"/>
              <a:gd name="connsiteX14" fmla="*/ 477 w 10000"/>
              <a:gd name="connsiteY14" fmla="*/ 4479 h 10000"/>
              <a:gd name="connsiteX15" fmla="*/ 477 w 10000"/>
              <a:gd name="connsiteY15" fmla="*/ 4163 h 10000"/>
              <a:gd name="connsiteX16" fmla="*/ 720 w 10000"/>
              <a:gd name="connsiteY16" fmla="*/ 3684 h 10000"/>
              <a:gd name="connsiteX17" fmla="*/ 720 w 10000"/>
              <a:gd name="connsiteY17" fmla="*/ 3209 h 10000"/>
              <a:gd name="connsiteX18" fmla="*/ 958 w 10000"/>
              <a:gd name="connsiteY18" fmla="*/ 2733 h 10000"/>
              <a:gd name="connsiteX19" fmla="*/ 958 w 10000"/>
              <a:gd name="connsiteY19" fmla="*/ 2256 h 10000"/>
              <a:gd name="connsiteX20" fmla="*/ 958 w 10000"/>
              <a:gd name="connsiteY20" fmla="*/ 1779 h 10000"/>
              <a:gd name="connsiteX21" fmla="*/ 1199 w 10000"/>
              <a:gd name="connsiteY21" fmla="*/ 1463 h 10000"/>
              <a:gd name="connsiteX22" fmla="*/ 1199 w 10000"/>
              <a:gd name="connsiteY22" fmla="*/ 1145 h 10000"/>
              <a:gd name="connsiteX23" fmla="*/ 1199 w 10000"/>
              <a:gd name="connsiteY23" fmla="*/ 846 h 10000"/>
              <a:gd name="connsiteX24" fmla="*/ 1199 w 10000"/>
              <a:gd name="connsiteY24" fmla="*/ 688 h 10000"/>
              <a:gd name="connsiteX25" fmla="*/ 1199 w 10000"/>
              <a:gd name="connsiteY25" fmla="*/ 529 h 10000"/>
              <a:gd name="connsiteX26" fmla="*/ 1199 w 10000"/>
              <a:gd name="connsiteY26" fmla="*/ 529 h 10000"/>
              <a:gd name="connsiteX27" fmla="*/ 1199 w 10000"/>
              <a:gd name="connsiteY27" fmla="*/ 529 h 10000"/>
              <a:gd name="connsiteX28" fmla="*/ 958 w 10000"/>
              <a:gd name="connsiteY28" fmla="*/ 529 h 10000"/>
              <a:gd name="connsiteX29" fmla="*/ 3800 w 10000"/>
              <a:gd name="connsiteY29" fmla="*/ 53 h 10000"/>
              <a:gd name="connsiteX30" fmla="*/ 3800 w 10000"/>
              <a:gd name="connsiteY30" fmla="*/ 210 h 10000"/>
              <a:gd name="connsiteX31" fmla="*/ 3800 w 10000"/>
              <a:gd name="connsiteY31" fmla="*/ 371 h 10000"/>
              <a:gd name="connsiteX32" fmla="*/ 3562 w 10000"/>
              <a:gd name="connsiteY32" fmla="*/ 371 h 10000"/>
              <a:gd name="connsiteX33" fmla="*/ 3318 w 10000"/>
              <a:gd name="connsiteY33" fmla="*/ 529 h 10000"/>
              <a:gd name="connsiteX34" fmla="*/ 3318 w 10000"/>
              <a:gd name="connsiteY34" fmla="*/ 688 h 10000"/>
              <a:gd name="connsiteX35" fmla="*/ 3080 w 10000"/>
              <a:gd name="connsiteY35" fmla="*/ 846 h 10000"/>
              <a:gd name="connsiteX36" fmla="*/ 2844 w 10000"/>
              <a:gd name="connsiteY36" fmla="*/ 1145 h 10000"/>
              <a:gd name="connsiteX37" fmla="*/ 2603 w 10000"/>
              <a:gd name="connsiteY37" fmla="*/ 1619 h 10000"/>
              <a:gd name="connsiteX38" fmla="*/ 2390 w 10000"/>
              <a:gd name="connsiteY38" fmla="*/ 2098 h 10000"/>
              <a:gd name="connsiteX39" fmla="*/ 2151 w 10000"/>
              <a:gd name="connsiteY39" fmla="*/ 2574 h 10000"/>
              <a:gd name="connsiteX40" fmla="*/ 1914 w 10000"/>
              <a:gd name="connsiteY40" fmla="*/ 3209 h 10000"/>
              <a:gd name="connsiteX41" fmla="*/ 1677 w 10000"/>
              <a:gd name="connsiteY41" fmla="*/ 3845 h 10000"/>
              <a:gd name="connsiteX42" fmla="*/ 1435 w 10000"/>
              <a:gd name="connsiteY42" fmla="*/ 4479 h 10000"/>
              <a:gd name="connsiteX43" fmla="*/ 1435 w 10000"/>
              <a:gd name="connsiteY43" fmla="*/ 5098 h 10000"/>
              <a:gd name="connsiteX44" fmla="*/ 1435 w 10000"/>
              <a:gd name="connsiteY44" fmla="*/ 5573 h 10000"/>
              <a:gd name="connsiteX45" fmla="*/ 1199 w 10000"/>
              <a:gd name="connsiteY45" fmla="*/ 6208 h 10000"/>
              <a:gd name="connsiteX46" fmla="*/ 1199 w 10000"/>
              <a:gd name="connsiteY46" fmla="*/ 6684 h 10000"/>
              <a:gd name="connsiteX47" fmla="*/ 1199 w 10000"/>
              <a:gd name="connsiteY47" fmla="*/ 7003 h 10000"/>
              <a:gd name="connsiteX48" fmla="*/ 1199 w 10000"/>
              <a:gd name="connsiteY48" fmla="*/ 7480 h 10000"/>
              <a:gd name="connsiteX49" fmla="*/ 1435 w 10000"/>
              <a:gd name="connsiteY49" fmla="*/ 7797 h 10000"/>
              <a:gd name="connsiteX50" fmla="*/ 1435 w 10000"/>
              <a:gd name="connsiteY50" fmla="*/ 7955 h 10000"/>
              <a:gd name="connsiteX51" fmla="*/ 1677 w 10000"/>
              <a:gd name="connsiteY51" fmla="*/ 8273 h 10000"/>
              <a:gd name="connsiteX52" fmla="*/ 1914 w 10000"/>
              <a:gd name="connsiteY52" fmla="*/ 8431 h 10000"/>
              <a:gd name="connsiteX53" fmla="*/ 2151 w 10000"/>
              <a:gd name="connsiteY53" fmla="*/ 8590 h 10000"/>
              <a:gd name="connsiteX54" fmla="*/ 10000 w 10000"/>
              <a:gd name="connsiteY54" fmla="*/ 9524 h 10000"/>
              <a:gd name="connsiteX0" fmla="*/ 2151 w 4274"/>
              <a:gd name="connsiteY0" fmla="*/ 10000 h 10000"/>
              <a:gd name="connsiteX1" fmla="*/ 1677 w 4274"/>
              <a:gd name="connsiteY1" fmla="*/ 9683 h 10000"/>
              <a:gd name="connsiteX2" fmla="*/ 1199 w 4274"/>
              <a:gd name="connsiteY2" fmla="*/ 9524 h 10000"/>
              <a:gd name="connsiteX3" fmla="*/ 958 w 4274"/>
              <a:gd name="connsiteY3" fmla="*/ 9047 h 10000"/>
              <a:gd name="connsiteX4" fmla="*/ 477 w 4274"/>
              <a:gd name="connsiteY4" fmla="*/ 8729 h 10000"/>
              <a:gd name="connsiteX5" fmla="*/ 235 w 4274"/>
              <a:gd name="connsiteY5" fmla="*/ 8273 h 10000"/>
              <a:gd name="connsiteX6" fmla="*/ 235 w 4274"/>
              <a:gd name="connsiteY6" fmla="*/ 7797 h 10000"/>
              <a:gd name="connsiteX7" fmla="*/ 0 w 4274"/>
              <a:gd name="connsiteY7" fmla="*/ 7320 h 10000"/>
              <a:gd name="connsiteX8" fmla="*/ 0 w 4274"/>
              <a:gd name="connsiteY8" fmla="*/ 6844 h 10000"/>
              <a:gd name="connsiteX9" fmla="*/ 0 w 4274"/>
              <a:gd name="connsiteY9" fmla="*/ 6367 h 10000"/>
              <a:gd name="connsiteX10" fmla="*/ 235 w 4274"/>
              <a:gd name="connsiteY10" fmla="*/ 5573 h 10000"/>
              <a:gd name="connsiteX11" fmla="*/ 235 w 4274"/>
              <a:gd name="connsiteY11" fmla="*/ 5413 h 10000"/>
              <a:gd name="connsiteX12" fmla="*/ 235 w 4274"/>
              <a:gd name="connsiteY12" fmla="*/ 5098 h 10000"/>
              <a:gd name="connsiteX13" fmla="*/ 477 w 4274"/>
              <a:gd name="connsiteY13" fmla="*/ 4799 h 10000"/>
              <a:gd name="connsiteX14" fmla="*/ 477 w 4274"/>
              <a:gd name="connsiteY14" fmla="*/ 4479 h 10000"/>
              <a:gd name="connsiteX15" fmla="*/ 477 w 4274"/>
              <a:gd name="connsiteY15" fmla="*/ 4163 h 10000"/>
              <a:gd name="connsiteX16" fmla="*/ 720 w 4274"/>
              <a:gd name="connsiteY16" fmla="*/ 3684 h 10000"/>
              <a:gd name="connsiteX17" fmla="*/ 720 w 4274"/>
              <a:gd name="connsiteY17" fmla="*/ 3209 h 10000"/>
              <a:gd name="connsiteX18" fmla="*/ 958 w 4274"/>
              <a:gd name="connsiteY18" fmla="*/ 2733 h 10000"/>
              <a:gd name="connsiteX19" fmla="*/ 958 w 4274"/>
              <a:gd name="connsiteY19" fmla="*/ 2256 h 10000"/>
              <a:gd name="connsiteX20" fmla="*/ 958 w 4274"/>
              <a:gd name="connsiteY20" fmla="*/ 1779 h 10000"/>
              <a:gd name="connsiteX21" fmla="*/ 1199 w 4274"/>
              <a:gd name="connsiteY21" fmla="*/ 1463 h 10000"/>
              <a:gd name="connsiteX22" fmla="*/ 1199 w 4274"/>
              <a:gd name="connsiteY22" fmla="*/ 1145 h 10000"/>
              <a:gd name="connsiteX23" fmla="*/ 1199 w 4274"/>
              <a:gd name="connsiteY23" fmla="*/ 846 h 10000"/>
              <a:gd name="connsiteX24" fmla="*/ 1199 w 4274"/>
              <a:gd name="connsiteY24" fmla="*/ 688 h 10000"/>
              <a:gd name="connsiteX25" fmla="*/ 1199 w 4274"/>
              <a:gd name="connsiteY25" fmla="*/ 529 h 10000"/>
              <a:gd name="connsiteX26" fmla="*/ 1199 w 4274"/>
              <a:gd name="connsiteY26" fmla="*/ 529 h 10000"/>
              <a:gd name="connsiteX27" fmla="*/ 1199 w 4274"/>
              <a:gd name="connsiteY27" fmla="*/ 529 h 10000"/>
              <a:gd name="connsiteX28" fmla="*/ 958 w 4274"/>
              <a:gd name="connsiteY28" fmla="*/ 529 h 10000"/>
              <a:gd name="connsiteX29" fmla="*/ 3800 w 4274"/>
              <a:gd name="connsiteY29" fmla="*/ 53 h 10000"/>
              <a:gd name="connsiteX30" fmla="*/ 3800 w 4274"/>
              <a:gd name="connsiteY30" fmla="*/ 210 h 10000"/>
              <a:gd name="connsiteX31" fmla="*/ 3800 w 4274"/>
              <a:gd name="connsiteY31" fmla="*/ 371 h 10000"/>
              <a:gd name="connsiteX32" fmla="*/ 3562 w 4274"/>
              <a:gd name="connsiteY32" fmla="*/ 371 h 10000"/>
              <a:gd name="connsiteX33" fmla="*/ 3318 w 4274"/>
              <a:gd name="connsiteY33" fmla="*/ 529 h 10000"/>
              <a:gd name="connsiteX34" fmla="*/ 3318 w 4274"/>
              <a:gd name="connsiteY34" fmla="*/ 688 h 10000"/>
              <a:gd name="connsiteX35" fmla="*/ 3080 w 4274"/>
              <a:gd name="connsiteY35" fmla="*/ 846 h 10000"/>
              <a:gd name="connsiteX36" fmla="*/ 2844 w 4274"/>
              <a:gd name="connsiteY36" fmla="*/ 1145 h 10000"/>
              <a:gd name="connsiteX37" fmla="*/ 2603 w 4274"/>
              <a:gd name="connsiteY37" fmla="*/ 1619 h 10000"/>
              <a:gd name="connsiteX38" fmla="*/ 2390 w 4274"/>
              <a:gd name="connsiteY38" fmla="*/ 2098 h 10000"/>
              <a:gd name="connsiteX39" fmla="*/ 2151 w 4274"/>
              <a:gd name="connsiteY39" fmla="*/ 2574 h 10000"/>
              <a:gd name="connsiteX40" fmla="*/ 1914 w 4274"/>
              <a:gd name="connsiteY40" fmla="*/ 3209 h 10000"/>
              <a:gd name="connsiteX41" fmla="*/ 1677 w 4274"/>
              <a:gd name="connsiteY41" fmla="*/ 3845 h 10000"/>
              <a:gd name="connsiteX42" fmla="*/ 1435 w 4274"/>
              <a:gd name="connsiteY42" fmla="*/ 4479 h 10000"/>
              <a:gd name="connsiteX43" fmla="*/ 1435 w 4274"/>
              <a:gd name="connsiteY43" fmla="*/ 5098 h 10000"/>
              <a:gd name="connsiteX44" fmla="*/ 1435 w 4274"/>
              <a:gd name="connsiteY44" fmla="*/ 5573 h 10000"/>
              <a:gd name="connsiteX45" fmla="*/ 1199 w 4274"/>
              <a:gd name="connsiteY45" fmla="*/ 6208 h 10000"/>
              <a:gd name="connsiteX46" fmla="*/ 1199 w 4274"/>
              <a:gd name="connsiteY46" fmla="*/ 6684 h 10000"/>
              <a:gd name="connsiteX47" fmla="*/ 1199 w 4274"/>
              <a:gd name="connsiteY47" fmla="*/ 7003 h 10000"/>
              <a:gd name="connsiteX48" fmla="*/ 1199 w 4274"/>
              <a:gd name="connsiteY48" fmla="*/ 7480 h 10000"/>
              <a:gd name="connsiteX49" fmla="*/ 1435 w 4274"/>
              <a:gd name="connsiteY49" fmla="*/ 7797 h 10000"/>
              <a:gd name="connsiteX50" fmla="*/ 1435 w 4274"/>
              <a:gd name="connsiteY50" fmla="*/ 7955 h 10000"/>
              <a:gd name="connsiteX51" fmla="*/ 1677 w 4274"/>
              <a:gd name="connsiteY51" fmla="*/ 8273 h 10000"/>
              <a:gd name="connsiteX52" fmla="*/ 1914 w 4274"/>
              <a:gd name="connsiteY52" fmla="*/ 8431 h 10000"/>
              <a:gd name="connsiteX53" fmla="*/ 2151 w 4274"/>
              <a:gd name="connsiteY53" fmla="*/ 8590 h 10000"/>
              <a:gd name="connsiteX0" fmla="*/ 3924 w 10000"/>
              <a:gd name="connsiteY0" fmla="*/ 9683 h 9683"/>
              <a:gd name="connsiteX1" fmla="*/ 2805 w 10000"/>
              <a:gd name="connsiteY1" fmla="*/ 9524 h 9683"/>
              <a:gd name="connsiteX2" fmla="*/ 2241 w 10000"/>
              <a:gd name="connsiteY2" fmla="*/ 9047 h 9683"/>
              <a:gd name="connsiteX3" fmla="*/ 1116 w 10000"/>
              <a:gd name="connsiteY3" fmla="*/ 8729 h 9683"/>
              <a:gd name="connsiteX4" fmla="*/ 550 w 10000"/>
              <a:gd name="connsiteY4" fmla="*/ 8273 h 9683"/>
              <a:gd name="connsiteX5" fmla="*/ 550 w 10000"/>
              <a:gd name="connsiteY5" fmla="*/ 7797 h 9683"/>
              <a:gd name="connsiteX6" fmla="*/ 0 w 10000"/>
              <a:gd name="connsiteY6" fmla="*/ 7320 h 9683"/>
              <a:gd name="connsiteX7" fmla="*/ 0 w 10000"/>
              <a:gd name="connsiteY7" fmla="*/ 6844 h 9683"/>
              <a:gd name="connsiteX8" fmla="*/ 0 w 10000"/>
              <a:gd name="connsiteY8" fmla="*/ 6367 h 9683"/>
              <a:gd name="connsiteX9" fmla="*/ 550 w 10000"/>
              <a:gd name="connsiteY9" fmla="*/ 5573 h 9683"/>
              <a:gd name="connsiteX10" fmla="*/ 550 w 10000"/>
              <a:gd name="connsiteY10" fmla="*/ 5413 h 9683"/>
              <a:gd name="connsiteX11" fmla="*/ 550 w 10000"/>
              <a:gd name="connsiteY11" fmla="*/ 5098 h 9683"/>
              <a:gd name="connsiteX12" fmla="*/ 1116 w 10000"/>
              <a:gd name="connsiteY12" fmla="*/ 4799 h 9683"/>
              <a:gd name="connsiteX13" fmla="*/ 1116 w 10000"/>
              <a:gd name="connsiteY13" fmla="*/ 4479 h 9683"/>
              <a:gd name="connsiteX14" fmla="*/ 1116 w 10000"/>
              <a:gd name="connsiteY14" fmla="*/ 4163 h 9683"/>
              <a:gd name="connsiteX15" fmla="*/ 1685 w 10000"/>
              <a:gd name="connsiteY15" fmla="*/ 3684 h 9683"/>
              <a:gd name="connsiteX16" fmla="*/ 1685 w 10000"/>
              <a:gd name="connsiteY16" fmla="*/ 3209 h 9683"/>
              <a:gd name="connsiteX17" fmla="*/ 2241 w 10000"/>
              <a:gd name="connsiteY17" fmla="*/ 2733 h 9683"/>
              <a:gd name="connsiteX18" fmla="*/ 2241 w 10000"/>
              <a:gd name="connsiteY18" fmla="*/ 2256 h 9683"/>
              <a:gd name="connsiteX19" fmla="*/ 2241 w 10000"/>
              <a:gd name="connsiteY19" fmla="*/ 1779 h 9683"/>
              <a:gd name="connsiteX20" fmla="*/ 2805 w 10000"/>
              <a:gd name="connsiteY20" fmla="*/ 1463 h 9683"/>
              <a:gd name="connsiteX21" fmla="*/ 2805 w 10000"/>
              <a:gd name="connsiteY21" fmla="*/ 1145 h 9683"/>
              <a:gd name="connsiteX22" fmla="*/ 2805 w 10000"/>
              <a:gd name="connsiteY22" fmla="*/ 846 h 9683"/>
              <a:gd name="connsiteX23" fmla="*/ 2805 w 10000"/>
              <a:gd name="connsiteY23" fmla="*/ 688 h 9683"/>
              <a:gd name="connsiteX24" fmla="*/ 2805 w 10000"/>
              <a:gd name="connsiteY24" fmla="*/ 529 h 9683"/>
              <a:gd name="connsiteX25" fmla="*/ 2805 w 10000"/>
              <a:gd name="connsiteY25" fmla="*/ 529 h 9683"/>
              <a:gd name="connsiteX26" fmla="*/ 2805 w 10000"/>
              <a:gd name="connsiteY26" fmla="*/ 529 h 9683"/>
              <a:gd name="connsiteX27" fmla="*/ 2241 w 10000"/>
              <a:gd name="connsiteY27" fmla="*/ 529 h 9683"/>
              <a:gd name="connsiteX28" fmla="*/ 8891 w 10000"/>
              <a:gd name="connsiteY28" fmla="*/ 53 h 9683"/>
              <a:gd name="connsiteX29" fmla="*/ 8891 w 10000"/>
              <a:gd name="connsiteY29" fmla="*/ 210 h 9683"/>
              <a:gd name="connsiteX30" fmla="*/ 8891 w 10000"/>
              <a:gd name="connsiteY30" fmla="*/ 371 h 9683"/>
              <a:gd name="connsiteX31" fmla="*/ 8334 w 10000"/>
              <a:gd name="connsiteY31" fmla="*/ 371 h 9683"/>
              <a:gd name="connsiteX32" fmla="*/ 7763 w 10000"/>
              <a:gd name="connsiteY32" fmla="*/ 529 h 9683"/>
              <a:gd name="connsiteX33" fmla="*/ 7763 w 10000"/>
              <a:gd name="connsiteY33" fmla="*/ 688 h 9683"/>
              <a:gd name="connsiteX34" fmla="*/ 7206 w 10000"/>
              <a:gd name="connsiteY34" fmla="*/ 846 h 9683"/>
              <a:gd name="connsiteX35" fmla="*/ 6654 w 10000"/>
              <a:gd name="connsiteY35" fmla="*/ 1145 h 9683"/>
              <a:gd name="connsiteX36" fmla="*/ 6090 w 10000"/>
              <a:gd name="connsiteY36" fmla="*/ 1619 h 9683"/>
              <a:gd name="connsiteX37" fmla="*/ 5592 w 10000"/>
              <a:gd name="connsiteY37" fmla="*/ 2098 h 9683"/>
              <a:gd name="connsiteX38" fmla="*/ 5033 w 10000"/>
              <a:gd name="connsiteY38" fmla="*/ 2574 h 9683"/>
              <a:gd name="connsiteX39" fmla="*/ 4478 w 10000"/>
              <a:gd name="connsiteY39" fmla="*/ 3209 h 9683"/>
              <a:gd name="connsiteX40" fmla="*/ 3924 w 10000"/>
              <a:gd name="connsiteY40" fmla="*/ 3845 h 9683"/>
              <a:gd name="connsiteX41" fmla="*/ 3358 w 10000"/>
              <a:gd name="connsiteY41" fmla="*/ 4479 h 9683"/>
              <a:gd name="connsiteX42" fmla="*/ 3358 w 10000"/>
              <a:gd name="connsiteY42" fmla="*/ 5098 h 9683"/>
              <a:gd name="connsiteX43" fmla="*/ 3358 w 10000"/>
              <a:gd name="connsiteY43" fmla="*/ 5573 h 9683"/>
              <a:gd name="connsiteX44" fmla="*/ 2805 w 10000"/>
              <a:gd name="connsiteY44" fmla="*/ 6208 h 9683"/>
              <a:gd name="connsiteX45" fmla="*/ 2805 w 10000"/>
              <a:gd name="connsiteY45" fmla="*/ 6684 h 9683"/>
              <a:gd name="connsiteX46" fmla="*/ 2805 w 10000"/>
              <a:gd name="connsiteY46" fmla="*/ 7003 h 9683"/>
              <a:gd name="connsiteX47" fmla="*/ 2805 w 10000"/>
              <a:gd name="connsiteY47" fmla="*/ 7480 h 9683"/>
              <a:gd name="connsiteX48" fmla="*/ 3358 w 10000"/>
              <a:gd name="connsiteY48" fmla="*/ 7797 h 9683"/>
              <a:gd name="connsiteX49" fmla="*/ 3358 w 10000"/>
              <a:gd name="connsiteY49" fmla="*/ 7955 h 9683"/>
              <a:gd name="connsiteX50" fmla="*/ 3924 w 10000"/>
              <a:gd name="connsiteY50" fmla="*/ 8273 h 9683"/>
              <a:gd name="connsiteX51" fmla="*/ 4478 w 10000"/>
              <a:gd name="connsiteY51" fmla="*/ 8431 h 9683"/>
              <a:gd name="connsiteX52" fmla="*/ 5033 w 10000"/>
              <a:gd name="connsiteY52" fmla="*/ 8590 h 9683"/>
              <a:gd name="connsiteX0" fmla="*/ 3924 w 10000"/>
              <a:gd name="connsiteY0" fmla="*/ 10000 h 10000"/>
              <a:gd name="connsiteX1" fmla="*/ 2241 w 10000"/>
              <a:gd name="connsiteY1" fmla="*/ 9343 h 10000"/>
              <a:gd name="connsiteX2" fmla="*/ 1116 w 10000"/>
              <a:gd name="connsiteY2" fmla="*/ 9015 h 10000"/>
              <a:gd name="connsiteX3" fmla="*/ 550 w 10000"/>
              <a:gd name="connsiteY3" fmla="*/ 8544 h 10000"/>
              <a:gd name="connsiteX4" fmla="*/ 550 w 10000"/>
              <a:gd name="connsiteY4" fmla="*/ 8052 h 10000"/>
              <a:gd name="connsiteX5" fmla="*/ 0 w 10000"/>
              <a:gd name="connsiteY5" fmla="*/ 7560 h 10000"/>
              <a:gd name="connsiteX6" fmla="*/ 0 w 10000"/>
              <a:gd name="connsiteY6" fmla="*/ 7068 h 10000"/>
              <a:gd name="connsiteX7" fmla="*/ 0 w 10000"/>
              <a:gd name="connsiteY7" fmla="*/ 6575 h 10000"/>
              <a:gd name="connsiteX8" fmla="*/ 550 w 10000"/>
              <a:gd name="connsiteY8" fmla="*/ 5755 h 10000"/>
              <a:gd name="connsiteX9" fmla="*/ 550 w 10000"/>
              <a:gd name="connsiteY9" fmla="*/ 5590 h 10000"/>
              <a:gd name="connsiteX10" fmla="*/ 550 w 10000"/>
              <a:gd name="connsiteY10" fmla="*/ 5265 h 10000"/>
              <a:gd name="connsiteX11" fmla="*/ 1116 w 10000"/>
              <a:gd name="connsiteY11" fmla="*/ 4956 h 10000"/>
              <a:gd name="connsiteX12" fmla="*/ 1116 w 10000"/>
              <a:gd name="connsiteY12" fmla="*/ 4626 h 10000"/>
              <a:gd name="connsiteX13" fmla="*/ 1116 w 10000"/>
              <a:gd name="connsiteY13" fmla="*/ 4299 h 10000"/>
              <a:gd name="connsiteX14" fmla="*/ 1685 w 10000"/>
              <a:gd name="connsiteY14" fmla="*/ 3805 h 10000"/>
              <a:gd name="connsiteX15" fmla="*/ 1685 w 10000"/>
              <a:gd name="connsiteY15" fmla="*/ 3314 h 10000"/>
              <a:gd name="connsiteX16" fmla="*/ 2241 w 10000"/>
              <a:gd name="connsiteY16" fmla="*/ 2822 h 10000"/>
              <a:gd name="connsiteX17" fmla="*/ 2241 w 10000"/>
              <a:gd name="connsiteY17" fmla="*/ 2330 h 10000"/>
              <a:gd name="connsiteX18" fmla="*/ 2241 w 10000"/>
              <a:gd name="connsiteY18" fmla="*/ 1837 h 10000"/>
              <a:gd name="connsiteX19" fmla="*/ 2805 w 10000"/>
              <a:gd name="connsiteY19" fmla="*/ 1511 h 10000"/>
              <a:gd name="connsiteX20" fmla="*/ 2805 w 10000"/>
              <a:gd name="connsiteY20" fmla="*/ 1182 h 10000"/>
              <a:gd name="connsiteX21" fmla="*/ 2805 w 10000"/>
              <a:gd name="connsiteY21" fmla="*/ 874 h 10000"/>
              <a:gd name="connsiteX22" fmla="*/ 2805 w 10000"/>
              <a:gd name="connsiteY22" fmla="*/ 711 h 10000"/>
              <a:gd name="connsiteX23" fmla="*/ 2805 w 10000"/>
              <a:gd name="connsiteY23" fmla="*/ 546 h 10000"/>
              <a:gd name="connsiteX24" fmla="*/ 2805 w 10000"/>
              <a:gd name="connsiteY24" fmla="*/ 546 h 10000"/>
              <a:gd name="connsiteX25" fmla="*/ 2805 w 10000"/>
              <a:gd name="connsiteY25" fmla="*/ 546 h 10000"/>
              <a:gd name="connsiteX26" fmla="*/ 2241 w 10000"/>
              <a:gd name="connsiteY26" fmla="*/ 546 h 10000"/>
              <a:gd name="connsiteX27" fmla="*/ 8891 w 10000"/>
              <a:gd name="connsiteY27" fmla="*/ 55 h 10000"/>
              <a:gd name="connsiteX28" fmla="*/ 8891 w 10000"/>
              <a:gd name="connsiteY28" fmla="*/ 217 h 10000"/>
              <a:gd name="connsiteX29" fmla="*/ 8891 w 10000"/>
              <a:gd name="connsiteY29" fmla="*/ 383 h 10000"/>
              <a:gd name="connsiteX30" fmla="*/ 8334 w 10000"/>
              <a:gd name="connsiteY30" fmla="*/ 383 h 10000"/>
              <a:gd name="connsiteX31" fmla="*/ 7763 w 10000"/>
              <a:gd name="connsiteY31" fmla="*/ 546 h 10000"/>
              <a:gd name="connsiteX32" fmla="*/ 7763 w 10000"/>
              <a:gd name="connsiteY32" fmla="*/ 711 h 10000"/>
              <a:gd name="connsiteX33" fmla="*/ 7206 w 10000"/>
              <a:gd name="connsiteY33" fmla="*/ 874 h 10000"/>
              <a:gd name="connsiteX34" fmla="*/ 6654 w 10000"/>
              <a:gd name="connsiteY34" fmla="*/ 1182 h 10000"/>
              <a:gd name="connsiteX35" fmla="*/ 6090 w 10000"/>
              <a:gd name="connsiteY35" fmla="*/ 1672 h 10000"/>
              <a:gd name="connsiteX36" fmla="*/ 5592 w 10000"/>
              <a:gd name="connsiteY36" fmla="*/ 2167 h 10000"/>
              <a:gd name="connsiteX37" fmla="*/ 5033 w 10000"/>
              <a:gd name="connsiteY37" fmla="*/ 2658 h 10000"/>
              <a:gd name="connsiteX38" fmla="*/ 4478 w 10000"/>
              <a:gd name="connsiteY38" fmla="*/ 3314 h 10000"/>
              <a:gd name="connsiteX39" fmla="*/ 3924 w 10000"/>
              <a:gd name="connsiteY39" fmla="*/ 3971 h 10000"/>
              <a:gd name="connsiteX40" fmla="*/ 3358 w 10000"/>
              <a:gd name="connsiteY40" fmla="*/ 4626 h 10000"/>
              <a:gd name="connsiteX41" fmla="*/ 3358 w 10000"/>
              <a:gd name="connsiteY41" fmla="*/ 5265 h 10000"/>
              <a:gd name="connsiteX42" fmla="*/ 3358 w 10000"/>
              <a:gd name="connsiteY42" fmla="*/ 5755 h 10000"/>
              <a:gd name="connsiteX43" fmla="*/ 2805 w 10000"/>
              <a:gd name="connsiteY43" fmla="*/ 6411 h 10000"/>
              <a:gd name="connsiteX44" fmla="*/ 2805 w 10000"/>
              <a:gd name="connsiteY44" fmla="*/ 6903 h 10000"/>
              <a:gd name="connsiteX45" fmla="*/ 2805 w 10000"/>
              <a:gd name="connsiteY45" fmla="*/ 7232 h 10000"/>
              <a:gd name="connsiteX46" fmla="*/ 2805 w 10000"/>
              <a:gd name="connsiteY46" fmla="*/ 7725 h 10000"/>
              <a:gd name="connsiteX47" fmla="*/ 3358 w 10000"/>
              <a:gd name="connsiteY47" fmla="*/ 8052 h 10000"/>
              <a:gd name="connsiteX48" fmla="*/ 3358 w 10000"/>
              <a:gd name="connsiteY48" fmla="*/ 8215 h 10000"/>
              <a:gd name="connsiteX49" fmla="*/ 3924 w 10000"/>
              <a:gd name="connsiteY49" fmla="*/ 8544 h 10000"/>
              <a:gd name="connsiteX50" fmla="*/ 4478 w 10000"/>
              <a:gd name="connsiteY50" fmla="*/ 8707 h 10000"/>
              <a:gd name="connsiteX51" fmla="*/ 5033 w 10000"/>
              <a:gd name="connsiteY51" fmla="*/ 8871 h 10000"/>
              <a:gd name="connsiteX0" fmla="*/ 2241 w 10000"/>
              <a:gd name="connsiteY0" fmla="*/ 9343 h 9343"/>
              <a:gd name="connsiteX1" fmla="*/ 1116 w 10000"/>
              <a:gd name="connsiteY1" fmla="*/ 9015 h 9343"/>
              <a:gd name="connsiteX2" fmla="*/ 550 w 10000"/>
              <a:gd name="connsiteY2" fmla="*/ 8544 h 9343"/>
              <a:gd name="connsiteX3" fmla="*/ 550 w 10000"/>
              <a:gd name="connsiteY3" fmla="*/ 8052 h 9343"/>
              <a:gd name="connsiteX4" fmla="*/ 0 w 10000"/>
              <a:gd name="connsiteY4" fmla="*/ 7560 h 9343"/>
              <a:gd name="connsiteX5" fmla="*/ 0 w 10000"/>
              <a:gd name="connsiteY5" fmla="*/ 7068 h 9343"/>
              <a:gd name="connsiteX6" fmla="*/ 0 w 10000"/>
              <a:gd name="connsiteY6" fmla="*/ 6575 h 9343"/>
              <a:gd name="connsiteX7" fmla="*/ 550 w 10000"/>
              <a:gd name="connsiteY7" fmla="*/ 5755 h 9343"/>
              <a:gd name="connsiteX8" fmla="*/ 550 w 10000"/>
              <a:gd name="connsiteY8" fmla="*/ 5590 h 9343"/>
              <a:gd name="connsiteX9" fmla="*/ 550 w 10000"/>
              <a:gd name="connsiteY9" fmla="*/ 5265 h 9343"/>
              <a:gd name="connsiteX10" fmla="*/ 1116 w 10000"/>
              <a:gd name="connsiteY10" fmla="*/ 4956 h 9343"/>
              <a:gd name="connsiteX11" fmla="*/ 1116 w 10000"/>
              <a:gd name="connsiteY11" fmla="*/ 4626 h 9343"/>
              <a:gd name="connsiteX12" fmla="*/ 1116 w 10000"/>
              <a:gd name="connsiteY12" fmla="*/ 4299 h 9343"/>
              <a:gd name="connsiteX13" fmla="*/ 1685 w 10000"/>
              <a:gd name="connsiteY13" fmla="*/ 3805 h 9343"/>
              <a:gd name="connsiteX14" fmla="*/ 1685 w 10000"/>
              <a:gd name="connsiteY14" fmla="*/ 3314 h 9343"/>
              <a:gd name="connsiteX15" fmla="*/ 2241 w 10000"/>
              <a:gd name="connsiteY15" fmla="*/ 2822 h 9343"/>
              <a:gd name="connsiteX16" fmla="*/ 2241 w 10000"/>
              <a:gd name="connsiteY16" fmla="*/ 2330 h 9343"/>
              <a:gd name="connsiteX17" fmla="*/ 2241 w 10000"/>
              <a:gd name="connsiteY17" fmla="*/ 1837 h 9343"/>
              <a:gd name="connsiteX18" fmla="*/ 2805 w 10000"/>
              <a:gd name="connsiteY18" fmla="*/ 1511 h 9343"/>
              <a:gd name="connsiteX19" fmla="*/ 2805 w 10000"/>
              <a:gd name="connsiteY19" fmla="*/ 1182 h 9343"/>
              <a:gd name="connsiteX20" fmla="*/ 2805 w 10000"/>
              <a:gd name="connsiteY20" fmla="*/ 874 h 9343"/>
              <a:gd name="connsiteX21" fmla="*/ 2805 w 10000"/>
              <a:gd name="connsiteY21" fmla="*/ 711 h 9343"/>
              <a:gd name="connsiteX22" fmla="*/ 2805 w 10000"/>
              <a:gd name="connsiteY22" fmla="*/ 546 h 9343"/>
              <a:gd name="connsiteX23" fmla="*/ 2805 w 10000"/>
              <a:gd name="connsiteY23" fmla="*/ 546 h 9343"/>
              <a:gd name="connsiteX24" fmla="*/ 2805 w 10000"/>
              <a:gd name="connsiteY24" fmla="*/ 546 h 9343"/>
              <a:gd name="connsiteX25" fmla="*/ 2241 w 10000"/>
              <a:gd name="connsiteY25" fmla="*/ 546 h 9343"/>
              <a:gd name="connsiteX26" fmla="*/ 8891 w 10000"/>
              <a:gd name="connsiteY26" fmla="*/ 55 h 9343"/>
              <a:gd name="connsiteX27" fmla="*/ 8891 w 10000"/>
              <a:gd name="connsiteY27" fmla="*/ 217 h 9343"/>
              <a:gd name="connsiteX28" fmla="*/ 8891 w 10000"/>
              <a:gd name="connsiteY28" fmla="*/ 383 h 9343"/>
              <a:gd name="connsiteX29" fmla="*/ 8334 w 10000"/>
              <a:gd name="connsiteY29" fmla="*/ 383 h 9343"/>
              <a:gd name="connsiteX30" fmla="*/ 7763 w 10000"/>
              <a:gd name="connsiteY30" fmla="*/ 546 h 9343"/>
              <a:gd name="connsiteX31" fmla="*/ 7763 w 10000"/>
              <a:gd name="connsiteY31" fmla="*/ 711 h 9343"/>
              <a:gd name="connsiteX32" fmla="*/ 7206 w 10000"/>
              <a:gd name="connsiteY32" fmla="*/ 874 h 9343"/>
              <a:gd name="connsiteX33" fmla="*/ 6654 w 10000"/>
              <a:gd name="connsiteY33" fmla="*/ 1182 h 9343"/>
              <a:gd name="connsiteX34" fmla="*/ 6090 w 10000"/>
              <a:gd name="connsiteY34" fmla="*/ 1672 h 9343"/>
              <a:gd name="connsiteX35" fmla="*/ 5592 w 10000"/>
              <a:gd name="connsiteY35" fmla="*/ 2167 h 9343"/>
              <a:gd name="connsiteX36" fmla="*/ 5033 w 10000"/>
              <a:gd name="connsiteY36" fmla="*/ 2658 h 9343"/>
              <a:gd name="connsiteX37" fmla="*/ 4478 w 10000"/>
              <a:gd name="connsiteY37" fmla="*/ 3314 h 9343"/>
              <a:gd name="connsiteX38" fmla="*/ 3924 w 10000"/>
              <a:gd name="connsiteY38" fmla="*/ 3971 h 9343"/>
              <a:gd name="connsiteX39" fmla="*/ 3358 w 10000"/>
              <a:gd name="connsiteY39" fmla="*/ 4626 h 9343"/>
              <a:gd name="connsiteX40" fmla="*/ 3358 w 10000"/>
              <a:gd name="connsiteY40" fmla="*/ 5265 h 9343"/>
              <a:gd name="connsiteX41" fmla="*/ 3358 w 10000"/>
              <a:gd name="connsiteY41" fmla="*/ 5755 h 9343"/>
              <a:gd name="connsiteX42" fmla="*/ 2805 w 10000"/>
              <a:gd name="connsiteY42" fmla="*/ 6411 h 9343"/>
              <a:gd name="connsiteX43" fmla="*/ 2805 w 10000"/>
              <a:gd name="connsiteY43" fmla="*/ 6903 h 9343"/>
              <a:gd name="connsiteX44" fmla="*/ 2805 w 10000"/>
              <a:gd name="connsiteY44" fmla="*/ 7232 h 9343"/>
              <a:gd name="connsiteX45" fmla="*/ 2805 w 10000"/>
              <a:gd name="connsiteY45" fmla="*/ 7725 h 9343"/>
              <a:gd name="connsiteX46" fmla="*/ 3358 w 10000"/>
              <a:gd name="connsiteY46" fmla="*/ 8052 h 9343"/>
              <a:gd name="connsiteX47" fmla="*/ 3358 w 10000"/>
              <a:gd name="connsiteY47" fmla="*/ 8215 h 9343"/>
              <a:gd name="connsiteX48" fmla="*/ 3924 w 10000"/>
              <a:gd name="connsiteY48" fmla="*/ 8544 h 9343"/>
              <a:gd name="connsiteX49" fmla="*/ 4478 w 10000"/>
              <a:gd name="connsiteY49" fmla="*/ 8707 h 9343"/>
              <a:gd name="connsiteX50" fmla="*/ 5033 w 10000"/>
              <a:gd name="connsiteY50" fmla="*/ 8871 h 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00" h="9343">
                <a:moveTo>
                  <a:pt x="2241" y="9343"/>
                </a:moveTo>
                <a:lnTo>
                  <a:pt x="1116" y="9015"/>
                </a:lnTo>
                <a:cubicBezTo>
                  <a:pt x="938" y="8858"/>
                  <a:pt x="744" y="8700"/>
                  <a:pt x="550" y="8544"/>
                </a:cubicBezTo>
                <a:lnTo>
                  <a:pt x="550" y="8052"/>
                </a:lnTo>
                <a:cubicBezTo>
                  <a:pt x="377" y="7889"/>
                  <a:pt x="178" y="7725"/>
                  <a:pt x="0" y="7560"/>
                </a:cubicBezTo>
                <a:lnTo>
                  <a:pt x="0" y="7068"/>
                </a:lnTo>
                <a:lnTo>
                  <a:pt x="0" y="6575"/>
                </a:lnTo>
                <a:cubicBezTo>
                  <a:pt x="178" y="6301"/>
                  <a:pt x="377" y="6028"/>
                  <a:pt x="550" y="5755"/>
                </a:cubicBezTo>
                <a:lnTo>
                  <a:pt x="550" y="5590"/>
                </a:lnTo>
                <a:lnTo>
                  <a:pt x="550" y="5265"/>
                </a:lnTo>
                <a:cubicBezTo>
                  <a:pt x="744" y="5162"/>
                  <a:pt x="938" y="5057"/>
                  <a:pt x="1116" y="4956"/>
                </a:cubicBezTo>
                <a:lnTo>
                  <a:pt x="1116" y="4626"/>
                </a:lnTo>
                <a:lnTo>
                  <a:pt x="1116" y="4299"/>
                </a:lnTo>
                <a:cubicBezTo>
                  <a:pt x="1310" y="4134"/>
                  <a:pt x="1493" y="3971"/>
                  <a:pt x="1685" y="3805"/>
                </a:cubicBezTo>
                <a:lnTo>
                  <a:pt x="1685" y="3314"/>
                </a:lnTo>
                <a:cubicBezTo>
                  <a:pt x="1862" y="3150"/>
                  <a:pt x="2045" y="2987"/>
                  <a:pt x="2241" y="2822"/>
                </a:cubicBezTo>
                <a:lnTo>
                  <a:pt x="2241" y="2330"/>
                </a:lnTo>
                <a:lnTo>
                  <a:pt x="2241" y="1837"/>
                </a:lnTo>
                <a:lnTo>
                  <a:pt x="2805" y="1511"/>
                </a:lnTo>
                <a:lnTo>
                  <a:pt x="2805" y="1182"/>
                </a:lnTo>
                <a:lnTo>
                  <a:pt x="2805" y="874"/>
                </a:lnTo>
                <a:lnTo>
                  <a:pt x="2805" y="711"/>
                </a:lnTo>
                <a:lnTo>
                  <a:pt x="2805" y="546"/>
                </a:lnTo>
                <a:lnTo>
                  <a:pt x="2805" y="546"/>
                </a:lnTo>
                <a:lnTo>
                  <a:pt x="2805" y="546"/>
                </a:lnTo>
                <a:lnTo>
                  <a:pt x="2241" y="546"/>
                </a:lnTo>
                <a:lnTo>
                  <a:pt x="8891" y="55"/>
                </a:lnTo>
                <a:cubicBezTo>
                  <a:pt x="10000" y="0"/>
                  <a:pt x="8891" y="163"/>
                  <a:pt x="8891" y="217"/>
                </a:cubicBezTo>
                <a:lnTo>
                  <a:pt x="8891" y="383"/>
                </a:lnTo>
                <a:lnTo>
                  <a:pt x="8334" y="383"/>
                </a:lnTo>
                <a:lnTo>
                  <a:pt x="7763" y="546"/>
                </a:lnTo>
                <a:lnTo>
                  <a:pt x="7763" y="711"/>
                </a:lnTo>
                <a:cubicBezTo>
                  <a:pt x="7590" y="766"/>
                  <a:pt x="7398" y="819"/>
                  <a:pt x="7206" y="874"/>
                </a:cubicBezTo>
                <a:cubicBezTo>
                  <a:pt x="7019" y="976"/>
                  <a:pt x="6837" y="1079"/>
                  <a:pt x="6654" y="1182"/>
                </a:cubicBezTo>
                <a:cubicBezTo>
                  <a:pt x="6472" y="1346"/>
                  <a:pt x="6287" y="1511"/>
                  <a:pt x="6090" y="1672"/>
                </a:cubicBezTo>
                <a:cubicBezTo>
                  <a:pt x="5931" y="1837"/>
                  <a:pt x="5760" y="2000"/>
                  <a:pt x="5592" y="2167"/>
                </a:cubicBezTo>
                <a:cubicBezTo>
                  <a:pt x="5412" y="2330"/>
                  <a:pt x="5220" y="2493"/>
                  <a:pt x="5033" y="2658"/>
                </a:cubicBezTo>
                <a:cubicBezTo>
                  <a:pt x="4855" y="2876"/>
                  <a:pt x="4661" y="3097"/>
                  <a:pt x="4478" y="3314"/>
                </a:cubicBezTo>
                <a:cubicBezTo>
                  <a:pt x="4296" y="3532"/>
                  <a:pt x="4116" y="3753"/>
                  <a:pt x="3924" y="3971"/>
                </a:cubicBezTo>
                <a:cubicBezTo>
                  <a:pt x="3744" y="4189"/>
                  <a:pt x="3549" y="4409"/>
                  <a:pt x="3358" y="4626"/>
                </a:cubicBezTo>
                <a:lnTo>
                  <a:pt x="3358" y="5265"/>
                </a:lnTo>
                <a:lnTo>
                  <a:pt x="3358" y="5755"/>
                </a:lnTo>
                <a:cubicBezTo>
                  <a:pt x="3175" y="5972"/>
                  <a:pt x="2981" y="6192"/>
                  <a:pt x="2805" y="6411"/>
                </a:cubicBezTo>
                <a:lnTo>
                  <a:pt x="2805" y="6903"/>
                </a:lnTo>
                <a:lnTo>
                  <a:pt x="2805" y="7232"/>
                </a:lnTo>
                <a:lnTo>
                  <a:pt x="2805" y="7725"/>
                </a:lnTo>
                <a:cubicBezTo>
                  <a:pt x="2981" y="7833"/>
                  <a:pt x="3175" y="7942"/>
                  <a:pt x="3358" y="8052"/>
                </a:cubicBezTo>
                <a:lnTo>
                  <a:pt x="3358" y="8215"/>
                </a:lnTo>
                <a:cubicBezTo>
                  <a:pt x="3549" y="8326"/>
                  <a:pt x="3744" y="8432"/>
                  <a:pt x="3924" y="8544"/>
                </a:cubicBezTo>
                <a:cubicBezTo>
                  <a:pt x="4116" y="8598"/>
                  <a:pt x="4296" y="8654"/>
                  <a:pt x="4478" y="8707"/>
                </a:cubicBezTo>
                <a:lnTo>
                  <a:pt x="5033" y="8871"/>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1747" name="Freeform 67"/>
          <p:cNvSpPr>
            <a:spLocks/>
          </p:cNvSpPr>
          <p:nvPr/>
        </p:nvSpPr>
        <p:spPr bwMode="auto">
          <a:xfrm>
            <a:off x="7429500" y="5135563"/>
            <a:ext cx="744538" cy="315912"/>
          </a:xfrm>
          <a:custGeom>
            <a:avLst/>
            <a:gdLst>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689 h 10000"/>
              <a:gd name="connsiteX132" fmla="*/ 9429 w 10000"/>
              <a:gd name="connsiteY132" fmla="*/ 5550 h 10000"/>
              <a:gd name="connsiteX133" fmla="*/ 9429 w 10000"/>
              <a:gd name="connsiteY133" fmla="*/ 5410 h 10000"/>
              <a:gd name="connsiteX134" fmla="*/ 9429 w 10000"/>
              <a:gd name="connsiteY134" fmla="*/ 5410 h 10000"/>
              <a:gd name="connsiteX135" fmla="*/ 9543 w 10000"/>
              <a:gd name="connsiteY135" fmla="*/ 5410 h 10000"/>
              <a:gd name="connsiteX136" fmla="*/ 9543 w 10000"/>
              <a:gd name="connsiteY136" fmla="*/ 5410 h 10000"/>
              <a:gd name="connsiteX137" fmla="*/ 9543 w 10000"/>
              <a:gd name="connsiteY137" fmla="*/ 5550 h 10000"/>
              <a:gd name="connsiteX138" fmla="*/ 9657 w 10000"/>
              <a:gd name="connsiteY138" fmla="*/ 5829 h 10000"/>
              <a:gd name="connsiteX139" fmla="*/ 9657 w 10000"/>
              <a:gd name="connsiteY139" fmla="*/ 6108 h 10000"/>
              <a:gd name="connsiteX140" fmla="*/ 9657 w 10000"/>
              <a:gd name="connsiteY140" fmla="*/ 6387 h 10000"/>
              <a:gd name="connsiteX141" fmla="*/ 9657 w 10000"/>
              <a:gd name="connsiteY141" fmla="*/ 6667 h 10000"/>
              <a:gd name="connsiteX142" fmla="*/ 9771 w 10000"/>
              <a:gd name="connsiteY142" fmla="*/ 7225 h 10000"/>
              <a:gd name="connsiteX143" fmla="*/ 9771 w 10000"/>
              <a:gd name="connsiteY143" fmla="*/ 7644 h 10000"/>
              <a:gd name="connsiteX144" fmla="*/ 9886 w 10000"/>
              <a:gd name="connsiteY144" fmla="*/ 8063 h 10000"/>
              <a:gd name="connsiteX145" fmla="*/ 10000 w 10000"/>
              <a:gd name="connsiteY145" fmla="*/ 8342 h 10000"/>
              <a:gd name="connsiteX146" fmla="*/ 10000 w 10000"/>
              <a:gd name="connsiteY146" fmla="*/ 8604 h 10000"/>
              <a:gd name="connsiteX147" fmla="*/ 10000 w 10000"/>
              <a:gd name="connsiteY147" fmla="*/ 8743 h 10000"/>
              <a:gd name="connsiteX148" fmla="*/ 10000 w 10000"/>
              <a:gd name="connsiteY148" fmla="*/ 8883 h 10000"/>
              <a:gd name="connsiteX149" fmla="*/ 9886 w 10000"/>
              <a:gd name="connsiteY149" fmla="*/ 8883 h 10000"/>
              <a:gd name="connsiteX150" fmla="*/ 9771 w 10000"/>
              <a:gd name="connsiteY150" fmla="*/ 9023 h 10000"/>
              <a:gd name="connsiteX151" fmla="*/ 9657 w 10000"/>
              <a:gd name="connsiteY151" fmla="*/ 9162 h 10000"/>
              <a:gd name="connsiteX152" fmla="*/ 9543 w 10000"/>
              <a:gd name="connsiteY152" fmla="*/ 9302 h 10000"/>
              <a:gd name="connsiteX153" fmla="*/ 9314 w 10000"/>
              <a:gd name="connsiteY153" fmla="*/ 9442 h 10000"/>
              <a:gd name="connsiteX154" fmla="*/ 8857 w 10000"/>
              <a:gd name="connsiteY154" fmla="*/ 9721 h 10000"/>
              <a:gd name="connsiteX155" fmla="*/ 8414 w 10000"/>
              <a:gd name="connsiteY155" fmla="*/ 9860 h 10000"/>
              <a:gd name="connsiteX156" fmla="*/ 8071 w 10000"/>
              <a:gd name="connsiteY156" fmla="*/ 9860 h 10000"/>
              <a:gd name="connsiteX157" fmla="*/ 7614 w 10000"/>
              <a:gd name="connsiteY157" fmla="*/ 10000 h 10000"/>
              <a:gd name="connsiteX158" fmla="*/ 7614 w 10000"/>
              <a:gd name="connsiteY15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689 h 10000"/>
              <a:gd name="connsiteX132" fmla="*/ 9429 w 10000"/>
              <a:gd name="connsiteY132" fmla="*/ 5550 h 10000"/>
              <a:gd name="connsiteX133" fmla="*/ 9429 w 10000"/>
              <a:gd name="connsiteY133" fmla="*/ 5410 h 10000"/>
              <a:gd name="connsiteX134" fmla="*/ 9429 w 10000"/>
              <a:gd name="connsiteY134" fmla="*/ 5410 h 10000"/>
              <a:gd name="connsiteX135" fmla="*/ 9543 w 10000"/>
              <a:gd name="connsiteY135" fmla="*/ 5410 h 10000"/>
              <a:gd name="connsiteX136" fmla="*/ 9543 w 10000"/>
              <a:gd name="connsiteY136" fmla="*/ 5410 h 10000"/>
              <a:gd name="connsiteX137" fmla="*/ 9657 w 10000"/>
              <a:gd name="connsiteY137" fmla="*/ 5829 h 10000"/>
              <a:gd name="connsiteX138" fmla="*/ 9657 w 10000"/>
              <a:gd name="connsiteY138" fmla="*/ 6108 h 10000"/>
              <a:gd name="connsiteX139" fmla="*/ 9657 w 10000"/>
              <a:gd name="connsiteY139" fmla="*/ 6387 h 10000"/>
              <a:gd name="connsiteX140" fmla="*/ 9657 w 10000"/>
              <a:gd name="connsiteY140" fmla="*/ 6667 h 10000"/>
              <a:gd name="connsiteX141" fmla="*/ 9771 w 10000"/>
              <a:gd name="connsiteY141" fmla="*/ 7225 h 10000"/>
              <a:gd name="connsiteX142" fmla="*/ 9771 w 10000"/>
              <a:gd name="connsiteY142" fmla="*/ 7644 h 10000"/>
              <a:gd name="connsiteX143" fmla="*/ 9886 w 10000"/>
              <a:gd name="connsiteY143" fmla="*/ 8063 h 10000"/>
              <a:gd name="connsiteX144" fmla="*/ 10000 w 10000"/>
              <a:gd name="connsiteY144" fmla="*/ 8342 h 10000"/>
              <a:gd name="connsiteX145" fmla="*/ 10000 w 10000"/>
              <a:gd name="connsiteY145" fmla="*/ 8604 h 10000"/>
              <a:gd name="connsiteX146" fmla="*/ 10000 w 10000"/>
              <a:gd name="connsiteY146" fmla="*/ 8743 h 10000"/>
              <a:gd name="connsiteX147" fmla="*/ 10000 w 10000"/>
              <a:gd name="connsiteY147" fmla="*/ 8883 h 10000"/>
              <a:gd name="connsiteX148" fmla="*/ 9886 w 10000"/>
              <a:gd name="connsiteY148" fmla="*/ 8883 h 10000"/>
              <a:gd name="connsiteX149" fmla="*/ 9771 w 10000"/>
              <a:gd name="connsiteY149" fmla="*/ 9023 h 10000"/>
              <a:gd name="connsiteX150" fmla="*/ 9657 w 10000"/>
              <a:gd name="connsiteY150" fmla="*/ 9162 h 10000"/>
              <a:gd name="connsiteX151" fmla="*/ 9543 w 10000"/>
              <a:gd name="connsiteY151" fmla="*/ 9302 h 10000"/>
              <a:gd name="connsiteX152" fmla="*/ 9314 w 10000"/>
              <a:gd name="connsiteY152" fmla="*/ 9442 h 10000"/>
              <a:gd name="connsiteX153" fmla="*/ 8857 w 10000"/>
              <a:gd name="connsiteY153" fmla="*/ 9721 h 10000"/>
              <a:gd name="connsiteX154" fmla="*/ 8414 w 10000"/>
              <a:gd name="connsiteY154" fmla="*/ 9860 h 10000"/>
              <a:gd name="connsiteX155" fmla="*/ 8071 w 10000"/>
              <a:gd name="connsiteY155" fmla="*/ 9860 h 10000"/>
              <a:gd name="connsiteX156" fmla="*/ 7614 w 10000"/>
              <a:gd name="connsiteY156" fmla="*/ 10000 h 10000"/>
              <a:gd name="connsiteX157" fmla="*/ 7614 w 10000"/>
              <a:gd name="connsiteY15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689 h 10000"/>
              <a:gd name="connsiteX132" fmla="*/ 9429 w 10000"/>
              <a:gd name="connsiteY132" fmla="*/ 5410 h 10000"/>
              <a:gd name="connsiteX133" fmla="*/ 9429 w 10000"/>
              <a:gd name="connsiteY133" fmla="*/ 5410 h 10000"/>
              <a:gd name="connsiteX134" fmla="*/ 9543 w 10000"/>
              <a:gd name="connsiteY134" fmla="*/ 5410 h 10000"/>
              <a:gd name="connsiteX135" fmla="*/ 9543 w 10000"/>
              <a:gd name="connsiteY135" fmla="*/ 5410 h 10000"/>
              <a:gd name="connsiteX136" fmla="*/ 9657 w 10000"/>
              <a:gd name="connsiteY136" fmla="*/ 5829 h 10000"/>
              <a:gd name="connsiteX137" fmla="*/ 9657 w 10000"/>
              <a:gd name="connsiteY137" fmla="*/ 6108 h 10000"/>
              <a:gd name="connsiteX138" fmla="*/ 9657 w 10000"/>
              <a:gd name="connsiteY138" fmla="*/ 6387 h 10000"/>
              <a:gd name="connsiteX139" fmla="*/ 9657 w 10000"/>
              <a:gd name="connsiteY139" fmla="*/ 6667 h 10000"/>
              <a:gd name="connsiteX140" fmla="*/ 9771 w 10000"/>
              <a:gd name="connsiteY140" fmla="*/ 7225 h 10000"/>
              <a:gd name="connsiteX141" fmla="*/ 9771 w 10000"/>
              <a:gd name="connsiteY141" fmla="*/ 7644 h 10000"/>
              <a:gd name="connsiteX142" fmla="*/ 9886 w 10000"/>
              <a:gd name="connsiteY142" fmla="*/ 8063 h 10000"/>
              <a:gd name="connsiteX143" fmla="*/ 10000 w 10000"/>
              <a:gd name="connsiteY143" fmla="*/ 8342 h 10000"/>
              <a:gd name="connsiteX144" fmla="*/ 10000 w 10000"/>
              <a:gd name="connsiteY144" fmla="*/ 8604 h 10000"/>
              <a:gd name="connsiteX145" fmla="*/ 10000 w 10000"/>
              <a:gd name="connsiteY145" fmla="*/ 8743 h 10000"/>
              <a:gd name="connsiteX146" fmla="*/ 10000 w 10000"/>
              <a:gd name="connsiteY146" fmla="*/ 8883 h 10000"/>
              <a:gd name="connsiteX147" fmla="*/ 9886 w 10000"/>
              <a:gd name="connsiteY147" fmla="*/ 8883 h 10000"/>
              <a:gd name="connsiteX148" fmla="*/ 9771 w 10000"/>
              <a:gd name="connsiteY148" fmla="*/ 9023 h 10000"/>
              <a:gd name="connsiteX149" fmla="*/ 9657 w 10000"/>
              <a:gd name="connsiteY149" fmla="*/ 9162 h 10000"/>
              <a:gd name="connsiteX150" fmla="*/ 9543 w 10000"/>
              <a:gd name="connsiteY150" fmla="*/ 9302 h 10000"/>
              <a:gd name="connsiteX151" fmla="*/ 9314 w 10000"/>
              <a:gd name="connsiteY151" fmla="*/ 9442 h 10000"/>
              <a:gd name="connsiteX152" fmla="*/ 8857 w 10000"/>
              <a:gd name="connsiteY152" fmla="*/ 9721 h 10000"/>
              <a:gd name="connsiteX153" fmla="*/ 8414 w 10000"/>
              <a:gd name="connsiteY153" fmla="*/ 9860 h 10000"/>
              <a:gd name="connsiteX154" fmla="*/ 8071 w 10000"/>
              <a:gd name="connsiteY154" fmla="*/ 9860 h 10000"/>
              <a:gd name="connsiteX155" fmla="*/ 7614 w 10000"/>
              <a:gd name="connsiteY155" fmla="*/ 10000 h 10000"/>
              <a:gd name="connsiteX156" fmla="*/ 7614 w 10000"/>
              <a:gd name="connsiteY15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429 w 10000"/>
              <a:gd name="connsiteY132" fmla="*/ 5410 h 10000"/>
              <a:gd name="connsiteX133" fmla="*/ 9543 w 10000"/>
              <a:gd name="connsiteY133" fmla="*/ 5410 h 10000"/>
              <a:gd name="connsiteX134" fmla="*/ 9543 w 10000"/>
              <a:gd name="connsiteY134" fmla="*/ 5410 h 10000"/>
              <a:gd name="connsiteX135" fmla="*/ 9657 w 10000"/>
              <a:gd name="connsiteY135" fmla="*/ 5829 h 10000"/>
              <a:gd name="connsiteX136" fmla="*/ 9657 w 10000"/>
              <a:gd name="connsiteY136" fmla="*/ 6108 h 10000"/>
              <a:gd name="connsiteX137" fmla="*/ 9657 w 10000"/>
              <a:gd name="connsiteY137" fmla="*/ 6387 h 10000"/>
              <a:gd name="connsiteX138" fmla="*/ 9657 w 10000"/>
              <a:gd name="connsiteY138" fmla="*/ 6667 h 10000"/>
              <a:gd name="connsiteX139" fmla="*/ 9771 w 10000"/>
              <a:gd name="connsiteY139" fmla="*/ 7225 h 10000"/>
              <a:gd name="connsiteX140" fmla="*/ 9771 w 10000"/>
              <a:gd name="connsiteY140" fmla="*/ 7644 h 10000"/>
              <a:gd name="connsiteX141" fmla="*/ 9886 w 10000"/>
              <a:gd name="connsiteY141" fmla="*/ 8063 h 10000"/>
              <a:gd name="connsiteX142" fmla="*/ 10000 w 10000"/>
              <a:gd name="connsiteY142" fmla="*/ 8342 h 10000"/>
              <a:gd name="connsiteX143" fmla="*/ 10000 w 10000"/>
              <a:gd name="connsiteY143" fmla="*/ 8604 h 10000"/>
              <a:gd name="connsiteX144" fmla="*/ 10000 w 10000"/>
              <a:gd name="connsiteY144" fmla="*/ 8743 h 10000"/>
              <a:gd name="connsiteX145" fmla="*/ 10000 w 10000"/>
              <a:gd name="connsiteY145" fmla="*/ 8883 h 10000"/>
              <a:gd name="connsiteX146" fmla="*/ 9886 w 10000"/>
              <a:gd name="connsiteY146" fmla="*/ 8883 h 10000"/>
              <a:gd name="connsiteX147" fmla="*/ 9771 w 10000"/>
              <a:gd name="connsiteY147" fmla="*/ 9023 h 10000"/>
              <a:gd name="connsiteX148" fmla="*/ 9657 w 10000"/>
              <a:gd name="connsiteY148" fmla="*/ 9162 h 10000"/>
              <a:gd name="connsiteX149" fmla="*/ 9543 w 10000"/>
              <a:gd name="connsiteY149" fmla="*/ 9302 h 10000"/>
              <a:gd name="connsiteX150" fmla="*/ 9314 w 10000"/>
              <a:gd name="connsiteY150" fmla="*/ 9442 h 10000"/>
              <a:gd name="connsiteX151" fmla="*/ 8857 w 10000"/>
              <a:gd name="connsiteY151" fmla="*/ 9721 h 10000"/>
              <a:gd name="connsiteX152" fmla="*/ 8414 w 10000"/>
              <a:gd name="connsiteY152" fmla="*/ 9860 h 10000"/>
              <a:gd name="connsiteX153" fmla="*/ 8071 w 10000"/>
              <a:gd name="connsiteY153" fmla="*/ 9860 h 10000"/>
              <a:gd name="connsiteX154" fmla="*/ 7614 w 10000"/>
              <a:gd name="connsiteY154" fmla="*/ 10000 h 10000"/>
              <a:gd name="connsiteX155" fmla="*/ 7614 w 10000"/>
              <a:gd name="connsiteY155"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429 w 10000"/>
              <a:gd name="connsiteY132" fmla="*/ 5410 h 10000"/>
              <a:gd name="connsiteX133" fmla="*/ 9543 w 10000"/>
              <a:gd name="connsiteY133" fmla="*/ 5410 h 10000"/>
              <a:gd name="connsiteX134" fmla="*/ 9657 w 10000"/>
              <a:gd name="connsiteY134" fmla="*/ 5829 h 10000"/>
              <a:gd name="connsiteX135" fmla="*/ 9657 w 10000"/>
              <a:gd name="connsiteY135" fmla="*/ 6108 h 10000"/>
              <a:gd name="connsiteX136" fmla="*/ 9657 w 10000"/>
              <a:gd name="connsiteY136" fmla="*/ 6387 h 10000"/>
              <a:gd name="connsiteX137" fmla="*/ 9657 w 10000"/>
              <a:gd name="connsiteY137" fmla="*/ 6667 h 10000"/>
              <a:gd name="connsiteX138" fmla="*/ 9771 w 10000"/>
              <a:gd name="connsiteY138" fmla="*/ 7225 h 10000"/>
              <a:gd name="connsiteX139" fmla="*/ 9771 w 10000"/>
              <a:gd name="connsiteY139" fmla="*/ 7644 h 10000"/>
              <a:gd name="connsiteX140" fmla="*/ 9886 w 10000"/>
              <a:gd name="connsiteY140" fmla="*/ 8063 h 10000"/>
              <a:gd name="connsiteX141" fmla="*/ 10000 w 10000"/>
              <a:gd name="connsiteY141" fmla="*/ 8342 h 10000"/>
              <a:gd name="connsiteX142" fmla="*/ 10000 w 10000"/>
              <a:gd name="connsiteY142" fmla="*/ 8604 h 10000"/>
              <a:gd name="connsiteX143" fmla="*/ 10000 w 10000"/>
              <a:gd name="connsiteY143" fmla="*/ 8743 h 10000"/>
              <a:gd name="connsiteX144" fmla="*/ 10000 w 10000"/>
              <a:gd name="connsiteY144" fmla="*/ 8883 h 10000"/>
              <a:gd name="connsiteX145" fmla="*/ 9886 w 10000"/>
              <a:gd name="connsiteY145" fmla="*/ 8883 h 10000"/>
              <a:gd name="connsiteX146" fmla="*/ 9771 w 10000"/>
              <a:gd name="connsiteY146" fmla="*/ 9023 h 10000"/>
              <a:gd name="connsiteX147" fmla="*/ 9657 w 10000"/>
              <a:gd name="connsiteY147" fmla="*/ 9162 h 10000"/>
              <a:gd name="connsiteX148" fmla="*/ 9543 w 10000"/>
              <a:gd name="connsiteY148" fmla="*/ 9302 h 10000"/>
              <a:gd name="connsiteX149" fmla="*/ 9314 w 10000"/>
              <a:gd name="connsiteY149" fmla="*/ 9442 h 10000"/>
              <a:gd name="connsiteX150" fmla="*/ 8857 w 10000"/>
              <a:gd name="connsiteY150" fmla="*/ 9721 h 10000"/>
              <a:gd name="connsiteX151" fmla="*/ 8414 w 10000"/>
              <a:gd name="connsiteY151" fmla="*/ 9860 h 10000"/>
              <a:gd name="connsiteX152" fmla="*/ 8071 w 10000"/>
              <a:gd name="connsiteY152" fmla="*/ 9860 h 10000"/>
              <a:gd name="connsiteX153" fmla="*/ 7614 w 10000"/>
              <a:gd name="connsiteY153" fmla="*/ 10000 h 10000"/>
              <a:gd name="connsiteX154" fmla="*/ 7614 w 10000"/>
              <a:gd name="connsiteY154"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429 w 10000"/>
              <a:gd name="connsiteY132" fmla="*/ 5410 h 10000"/>
              <a:gd name="connsiteX133" fmla="*/ 9657 w 10000"/>
              <a:gd name="connsiteY133" fmla="*/ 5829 h 10000"/>
              <a:gd name="connsiteX134" fmla="*/ 9657 w 10000"/>
              <a:gd name="connsiteY134" fmla="*/ 6108 h 10000"/>
              <a:gd name="connsiteX135" fmla="*/ 9657 w 10000"/>
              <a:gd name="connsiteY135" fmla="*/ 6387 h 10000"/>
              <a:gd name="connsiteX136" fmla="*/ 9657 w 10000"/>
              <a:gd name="connsiteY136" fmla="*/ 6667 h 10000"/>
              <a:gd name="connsiteX137" fmla="*/ 9771 w 10000"/>
              <a:gd name="connsiteY137" fmla="*/ 7225 h 10000"/>
              <a:gd name="connsiteX138" fmla="*/ 9771 w 10000"/>
              <a:gd name="connsiteY138" fmla="*/ 7644 h 10000"/>
              <a:gd name="connsiteX139" fmla="*/ 9886 w 10000"/>
              <a:gd name="connsiteY139" fmla="*/ 8063 h 10000"/>
              <a:gd name="connsiteX140" fmla="*/ 10000 w 10000"/>
              <a:gd name="connsiteY140" fmla="*/ 8342 h 10000"/>
              <a:gd name="connsiteX141" fmla="*/ 10000 w 10000"/>
              <a:gd name="connsiteY141" fmla="*/ 8604 h 10000"/>
              <a:gd name="connsiteX142" fmla="*/ 10000 w 10000"/>
              <a:gd name="connsiteY142" fmla="*/ 8743 h 10000"/>
              <a:gd name="connsiteX143" fmla="*/ 10000 w 10000"/>
              <a:gd name="connsiteY143" fmla="*/ 8883 h 10000"/>
              <a:gd name="connsiteX144" fmla="*/ 9886 w 10000"/>
              <a:gd name="connsiteY144" fmla="*/ 8883 h 10000"/>
              <a:gd name="connsiteX145" fmla="*/ 9771 w 10000"/>
              <a:gd name="connsiteY145" fmla="*/ 9023 h 10000"/>
              <a:gd name="connsiteX146" fmla="*/ 9657 w 10000"/>
              <a:gd name="connsiteY146" fmla="*/ 9162 h 10000"/>
              <a:gd name="connsiteX147" fmla="*/ 9543 w 10000"/>
              <a:gd name="connsiteY147" fmla="*/ 9302 h 10000"/>
              <a:gd name="connsiteX148" fmla="*/ 9314 w 10000"/>
              <a:gd name="connsiteY148" fmla="*/ 9442 h 10000"/>
              <a:gd name="connsiteX149" fmla="*/ 8857 w 10000"/>
              <a:gd name="connsiteY149" fmla="*/ 9721 h 10000"/>
              <a:gd name="connsiteX150" fmla="*/ 8414 w 10000"/>
              <a:gd name="connsiteY150" fmla="*/ 9860 h 10000"/>
              <a:gd name="connsiteX151" fmla="*/ 8071 w 10000"/>
              <a:gd name="connsiteY151" fmla="*/ 9860 h 10000"/>
              <a:gd name="connsiteX152" fmla="*/ 7614 w 10000"/>
              <a:gd name="connsiteY152" fmla="*/ 10000 h 10000"/>
              <a:gd name="connsiteX153" fmla="*/ 7614 w 10000"/>
              <a:gd name="connsiteY153"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314 w 10000"/>
              <a:gd name="connsiteY130" fmla="*/ 5829 h 10000"/>
              <a:gd name="connsiteX131" fmla="*/ 9429 w 10000"/>
              <a:gd name="connsiteY131" fmla="*/ 5410 h 10000"/>
              <a:gd name="connsiteX132" fmla="*/ 9657 w 10000"/>
              <a:gd name="connsiteY132" fmla="*/ 5829 h 10000"/>
              <a:gd name="connsiteX133" fmla="*/ 9657 w 10000"/>
              <a:gd name="connsiteY133" fmla="*/ 6108 h 10000"/>
              <a:gd name="connsiteX134" fmla="*/ 9657 w 10000"/>
              <a:gd name="connsiteY134" fmla="*/ 6387 h 10000"/>
              <a:gd name="connsiteX135" fmla="*/ 9657 w 10000"/>
              <a:gd name="connsiteY135" fmla="*/ 6667 h 10000"/>
              <a:gd name="connsiteX136" fmla="*/ 9771 w 10000"/>
              <a:gd name="connsiteY136" fmla="*/ 7225 h 10000"/>
              <a:gd name="connsiteX137" fmla="*/ 9771 w 10000"/>
              <a:gd name="connsiteY137" fmla="*/ 7644 h 10000"/>
              <a:gd name="connsiteX138" fmla="*/ 9886 w 10000"/>
              <a:gd name="connsiteY138" fmla="*/ 8063 h 10000"/>
              <a:gd name="connsiteX139" fmla="*/ 10000 w 10000"/>
              <a:gd name="connsiteY139" fmla="*/ 8342 h 10000"/>
              <a:gd name="connsiteX140" fmla="*/ 10000 w 10000"/>
              <a:gd name="connsiteY140" fmla="*/ 8604 h 10000"/>
              <a:gd name="connsiteX141" fmla="*/ 10000 w 10000"/>
              <a:gd name="connsiteY141" fmla="*/ 8743 h 10000"/>
              <a:gd name="connsiteX142" fmla="*/ 10000 w 10000"/>
              <a:gd name="connsiteY142" fmla="*/ 8883 h 10000"/>
              <a:gd name="connsiteX143" fmla="*/ 9886 w 10000"/>
              <a:gd name="connsiteY143" fmla="*/ 8883 h 10000"/>
              <a:gd name="connsiteX144" fmla="*/ 9771 w 10000"/>
              <a:gd name="connsiteY144" fmla="*/ 9023 h 10000"/>
              <a:gd name="connsiteX145" fmla="*/ 9657 w 10000"/>
              <a:gd name="connsiteY145" fmla="*/ 9162 h 10000"/>
              <a:gd name="connsiteX146" fmla="*/ 9543 w 10000"/>
              <a:gd name="connsiteY146" fmla="*/ 9302 h 10000"/>
              <a:gd name="connsiteX147" fmla="*/ 9314 w 10000"/>
              <a:gd name="connsiteY147" fmla="*/ 9442 h 10000"/>
              <a:gd name="connsiteX148" fmla="*/ 8857 w 10000"/>
              <a:gd name="connsiteY148" fmla="*/ 9721 h 10000"/>
              <a:gd name="connsiteX149" fmla="*/ 8414 w 10000"/>
              <a:gd name="connsiteY149" fmla="*/ 9860 h 10000"/>
              <a:gd name="connsiteX150" fmla="*/ 8071 w 10000"/>
              <a:gd name="connsiteY150" fmla="*/ 9860 h 10000"/>
              <a:gd name="connsiteX151" fmla="*/ 7614 w 10000"/>
              <a:gd name="connsiteY151" fmla="*/ 10000 h 10000"/>
              <a:gd name="connsiteX152" fmla="*/ 7614 w 10000"/>
              <a:gd name="connsiteY152"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429 w 10000"/>
              <a:gd name="connsiteY130" fmla="*/ 5410 h 10000"/>
              <a:gd name="connsiteX131" fmla="*/ 9657 w 10000"/>
              <a:gd name="connsiteY131" fmla="*/ 5829 h 10000"/>
              <a:gd name="connsiteX132" fmla="*/ 9657 w 10000"/>
              <a:gd name="connsiteY132" fmla="*/ 6108 h 10000"/>
              <a:gd name="connsiteX133" fmla="*/ 9657 w 10000"/>
              <a:gd name="connsiteY133" fmla="*/ 6387 h 10000"/>
              <a:gd name="connsiteX134" fmla="*/ 9657 w 10000"/>
              <a:gd name="connsiteY134" fmla="*/ 6667 h 10000"/>
              <a:gd name="connsiteX135" fmla="*/ 9771 w 10000"/>
              <a:gd name="connsiteY135" fmla="*/ 7225 h 10000"/>
              <a:gd name="connsiteX136" fmla="*/ 9771 w 10000"/>
              <a:gd name="connsiteY136" fmla="*/ 7644 h 10000"/>
              <a:gd name="connsiteX137" fmla="*/ 9886 w 10000"/>
              <a:gd name="connsiteY137" fmla="*/ 8063 h 10000"/>
              <a:gd name="connsiteX138" fmla="*/ 10000 w 10000"/>
              <a:gd name="connsiteY138" fmla="*/ 8342 h 10000"/>
              <a:gd name="connsiteX139" fmla="*/ 10000 w 10000"/>
              <a:gd name="connsiteY139" fmla="*/ 8604 h 10000"/>
              <a:gd name="connsiteX140" fmla="*/ 10000 w 10000"/>
              <a:gd name="connsiteY140" fmla="*/ 8743 h 10000"/>
              <a:gd name="connsiteX141" fmla="*/ 10000 w 10000"/>
              <a:gd name="connsiteY141" fmla="*/ 8883 h 10000"/>
              <a:gd name="connsiteX142" fmla="*/ 9886 w 10000"/>
              <a:gd name="connsiteY142" fmla="*/ 8883 h 10000"/>
              <a:gd name="connsiteX143" fmla="*/ 9771 w 10000"/>
              <a:gd name="connsiteY143" fmla="*/ 9023 h 10000"/>
              <a:gd name="connsiteX144" fmla="*/ 9657 w 10000"/>
              <a:gd name="connsiteY144" fmla="*/ 9162 h 10000"/>
              <a:gd name="connsiteX145" fmla="*/ 9543 w 10000"/>
              <a:gd name="connsiteY145" fmla="*/ 9302 h 10000"/>
              <a:gd name="connsiteX146" fmla="*/ 9314 w 10000"/>
              <a:gd name="connsiteY146" fmla="*/ 9442 h 10000"/>
              <a:gd name="connsiteX147" fmla="*/ 8857 w 10000"/>
              <a:gd name="connsiteY147" fmla="*/ 9721 h 10000"/>
              <a:gd name="connsiteX148" fmla="*/ 8414 w 10000"/>
              <a:gd name="connsiteY148" fmla="*/ 9860 h 10000"/>
              <a:gd name="connsiteX149" fmla="*/ 8071 w 10000"/>
              <a:gd name="connsiteY149" fmla="*/ 9860 h 10000"/>
              <a:gd name="connsiteX150" fmla="*/ 7614 w 10000"/>
              <a:gd name="connsiteY150" fmla="*/ 10000 h 10000"/>
              <a:gd name="connsiteX151" fmla="*/ 7614 w 10000"/>
              <a:gd name="connsiteY151"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657 w 10000"/>
              <a:gd name="connsiteY130" fmla="*/ 5829 h 10000"/>
              <a:gd name="connsiteX131" fmla="*/ 9657 w 10000"/>
              <a:gd name="connsiteY131" fmla="*/ 6108 h 10000"/>
              <a:gd name="connsiteX132" fmla="*/ 9657 w 10000"/>
              <a:gd name="connsiteY132" fmla="*/ 6387 h 10000"/>
              <a:gd name="connsiteX133" fmla="*/ 9657 w 10000"/>
              <a:gd name="connsiteY133" fmla="*/ 6667 h 10000"/>
              <a:gd name="connsiteX134" fmla="*/ 9771 w 10000"/>
              <a:gd name="connsiteY134" fmla="*/ 7225 h 10000"/>
              <a:gd name="connsiteX135" fmla="*/ 9771 w 10000"/>
              <a:gd name="connsiteY135" fmla="*/ 7644 h 10000"/>
              <a:gd name="connsiteX136" fmla="*/ 9886 w 10000"/>
              <a:gd name="connsiteY136" fmla="*/ 8063 h 10000"/>
              <a:gd name="connsiteX137" fmla="*/ 10000 w 10000"/>
              <a:gd name="connsiteY137" fmla="*/ 8342 h 10000"/>
              <a:gd name="connsiteX138" fmla="*/ 10000 w 10000"/>
              <a:gd name="connsiteY138" fmla="*/ 8604 h 10000"/>
              <a:gd name="connsiteX139" fmla="*/ 10000 w 10000"/>
              <a:gd name="connsiteY139" fmla="*/ 8743 h 10000"/>
              <a:gd name="connsiteX140" fmla="*/ 10000 w 10000"/>
              <a:gd name="connsiteY140" fmla="*/ 8883 h 10000"/>
              <a:gd name="connsiteX141" fmla="*/ 9886 w 10000"/>
              <a:gd name="connsiteY141" fmla="*/ 8883 h 10000"/>
              <a:gd name="connsiteX142" fmla="*/ 9771 w 10000"/>
              <a:gd name="connsiteY142" fmla="*/ 9023 h 10000"/>
              <a:gd name="connsiteX143" fmla="*/ 9657 w 10000"/>
              <a:gd name="connsiteY143" fmla="*/ 9162 h 10000"/>
              <a:gd name="connsiteX144" fmla="*/ 9543 w 10000"/>
              <a:gd name="connsiteY144" fmla="*/ 9302 h 10000"/>
              <a:gd name="connsiteX145" fmla="*/ 9314 w 10000"/>
              <a:gd name="connsiteY145" fmla="*/ 9442 h 10000"/>
              <a:gd name="connsiteX146" fmla="*/ 8857 w 10000"/>
              <a:gd name="connsiteY146" fmla="*/ 9721 h 10000"/>
              <a:gd name="connsiteX147" fmla="*/ 8414 w 10000"/>
              <a:gd name="connsiteY147" fmla="*/ 9860 h 10000"/>
              <a:gd name="connsiteX148" fmla="*/ 8071 w 10000"/>
              <a:gd name="connsiteY148" fmla="*/ 9860 h 10000"/>
              <a:gd name="connsiteX149" fmla="*/ 7614 w 10000"/>
              <a:gd name="connsiteY149" fmla="*/ 10000 h 10000"/>
              <a:gd name="connsiteX150" fmla="*/ 7614 w 10000"/>
              <a:gd name="connsiteY150"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657 w 10000"/>
              <a:gd name="connsiteY130" fmla="*/ 6108 h 10000"/>
              <a:gd name="connsiteX131" fmla="*/ 9657 w 10000"/>
              <a:gd name="connsiteY131" fmla="*/ 6387 h 10000"/>
              <a:gd name="connsiteX132" fmla="*/ 9657 w 10000"/>
              <a:gd name="connsiteY132" fmla="*/ 6667 h 10000"/>
              <a:gd name="connsiteX133" fmla="*/ 9771 w 10000"/>
              <a:gd name="connsiteY133" fmla="*/ 7225 h 10000"/>
              <a:gd name="connsiteX134" fmla="*/ 9771 w 10000"/>
              <a:gd name="connsiteY134" fmla="*/ 7644 h 10000"/>
              <a:gd name="connsiteX135" fmla="*/ 9886 w 10000"/>
              <a:gd name="connsiteY135" fmla="*/ 8063 h 10000"/>
              <a:gd name="connsiteX136" fmla="*/ 10000 w 10000"/>
              <a:gd name="connsiteY136" fmla="*/ 8342 h 10000"/>
              <a:gd name="connsiteX137" fmla="*/ 10000 w 10000"/>
              <a:gd name="connsiteY137" fmla="*/ 8604 h 10000"/>
              <a:gd name="connsiteX138" fmla="*/ 10000 w 10000"/>
              <a:gd name="connsiteY138" fmla="*/ 8743 h 10000"/>
              <a:gd name="connsiteX139" fmla="*/ 10000 w 10000"/>
              <a:gd name="connsiteY139" fmla="*/ 8883 h 10000"/>
              <a:gd name="connsiteX140" fmla="*/ 9886 w 10000"/>
              <a:gd name="connsiteY140" fmla="*/ 8883 h 10000"/>
              <a:gd name="connsiteX141" fmla="*/ 9771 w 10000"/>
              <a:gd name="connsiteY141" fmla="*/ 9023 h 10000"/>
              <a:gd name="connsiteX142" fmla="*/ 9657 w 10000"/>
              <a:gd name="connsiteY142" fmla="*/ 9162 h 10000"/>
              <a:gd name="connsiteX143" fmla="*/ 9543 w 10000"/>
              <a:gd name="connsiteY143" fmla="*/ 9302 h 10000"/>
              <a:gd name="connsiteX144" fmla="*/ 9314 w 10000"/>
              <a:gd name="connsiteY144" fmla="*/ 9442 h 10000"/>
              <a:gd name="connsiteX145" fmla="*/ 8857 w 10000"/>
              <a:gd name="connsiteY145" fmla="*/ 9721 h 10000"/>
              <a:gd name="connsiteX146" fmla="*/ 8414 w 10000"/>
              <a:gd name="connsiteY146" fmla="*/ 9860 h 10000"/>
              <a:gd name="connsiteX147" fmla="*/ 8071 w 10000"/>
              <a:gd name="connsiteY147" fmla="*/ 9860 h 10000"/>
              <a:gd name="connsiteX148" fmla="*/ 7614 w 10000"/>
              <a:gd name="connsiteY148" fmla="*/ 10000 h 10000"/>
              <a:gd name="connsiteX149" fmla="*/ 7614 w 10000"/>
              <a:gd name="connsiteY149"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314 w 10000"/>
              <a:gd name="connsiteY129" fmla="*/ 5969 h 10000"/>
              <a:gd name="connsiteX130" fmla="*/ 9657 w 10000"/>
              <a:gd name="connsiteY130" fmla="*/ 6387 h 10000"/>
              <a:gd name="connsiteX131" fmla="*/ 9657 w 10000"/>
              <a:gd name="connsiteY131" fmla="*/ 6667 h 10000"/>
              <a:gd name="connsiteX132" fmla="*/ 9771 w 10000"/>
              <a:gd name="connsiteY132" fmla="*/ 7225 h 10000"/>
              <a:gd name="connsiteX133" fmla="*/ 9771 w 10000"/>
              <a:gd name="connsiteY133" fmla="*/ 7644 h 10000"/>
              <a:gd name="connsiteX134" fmla="*/ 9886 w 10000"/>
              <a:gd name="connsiteY134" fmla="*/ 8063 h 10000"/>
              <a:gd name="connsiteX135" fmla="*/ 10000 w 10000"/>
              <a:gd name="connsiteY135" fmla="*/ 8342 h 10000"/>
              <a:gd name="connsiteX136" fmla="*/ 10000 w 10000"/>
              <a:gd name="connsiteY136" fmla="*/ 8604 h 10000"/>
              <a:gd name="connsiteX137" fmla="*/ 10000 w 10000"/>
              <a:gd name="connsiteY137" fmla="*/ 8743 h 10000"/>
              <a:gd name="connsiteX138" fmla="*/ 10000 w 10000"/>
              <a:gd name="connsiteY138" fmla="*/ 8883 h 10000"/>
              <a:gd name="connsiteX139" fmla="*/ 9886 w 10000"/>
              <a:gd name="connsiteY139" fmla="*/ 8883 h 10000"/>
              <a:gd name="connsiteX140" fmla="*/ 9771 w 10000"/>
              <a:gd name="connsiteY140" fmla="*/ 9023 h 10000"/>
              <a:gd name="connsiteX141" fmla="*/ 9657 w 10000"/>
              <a:gd name="connsiteY141" fmla="*/ 9162 h 10000"/>
              <a:gd name="connsiteX142" fmla="*/ 9543 w 10000"/>
              <a:gd name="connsiteY142" fmla="*/ 9302 h 10000"/>
              <a:gd name="connsiteX143" fmla="*/ 9314 w 10000"/>
              <a:gd name="connsiteY143" fmla="*/ 9442 h 10000"/>
              <a:gd name="connsiteX144" fmla="*/ 8857 w 10000"/>
              <a:gd name="connsiteY144" fmla="*/ 9721 h 10000"/>
              <a:gd name="connsiteX145" fmla="*/ 8414 w 10000"/>
              <a:gd name="connsiteY145" fmla="*/ 9860 h 10000"/>
              <a:gd name="connsiteX146" fmla="*/ 8071 w 10000"/>
              <a:gd name="connsiteY146" fmla="*/ 9860 h 10000"/>
              <a:gd name="connsiteX147" fmla="*/ 7614 w 10000"/>
              <a:gd name="connsiteY147" fmla="*/ 10000 h 10000"/>
              <a:gd name="connsiteX148" fmla="*/ 7614 w 10000"/>
              <a:gd name="connsiteY148"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314 w 10000"/>
              <a:gd name="connsiteY128" fmla="*/ 6248 h 10000"/>
              <a:gd name="connsiteX129" fmla="*/ 9657 w 10000"/>
              <a:gd name="connsiteY129" fmla="*/ 6387 h 10000"/>
              <a:gd name="connsiteX130" fmla="*/ 9657 w 10000"/>
              <a:gd name="connsiteY130" fmla="*/ 6667 h 10000"/>
              <a:gd name="connsiteX131" fmla="*/ 9771 w 10000"/>
              <a:gd name="connsiteY131" fmla="*/ 7225 h 10000"/>
              <a:gd name="connsiteX132" fmla="*/ 9771 w 10000"/>
              <a:gd name="connsiteY132" fmla="*/ 7644 h 10000"/>
              <a:gd name="connsiteX133" fmla="*/ 9886 w 10000"/>
              <a:gd name="connsiteY133" fmla="*/ 8063 h 10000"/>
              <a:gd name="connsiteX134" fmla="*/ 10000 w 10000"/>
              <a:gd name="connsiteY134" fmla="*/ 8342 h 10000"/>
              <a:gd name="connsiteX135" fmla="*/ 10000 w 10000"/>
              <a:gd name="connsiteY135" fmla="*/ 8604 h 10000"/>
              <a:gd name="connsiteX136" fmla="*/ 10000 w 10000"/>
              <a:gd name="connsiteY136" fmla="*/ 8743 h 10000"/>
              <a:gd name="connsiteX137" fmla="*/ 10000 w 10000"/>
              <a:gd name="connsiteY137" fmla="*/ 8883 h 10000"/>
              <a:gd name="connsiteX138" fmla="*/ 9886 w 10000"/>
              <a:gd name="connsiteY138" fmla="*/ 8883 h 10000"/>
              <a:gd name="connsiteX139" fmla="*/ 9771 w 10000"/>
              <a:gd name="connsiteY139" fmla="*/ 9023 h 10000"/>
              <a:gd name="connsiteX140" fmla="*/ 9657 w 10000"/>
              <a:gd name="connsiteY140" fmla="*/ 9162 h 10000"/>
              <a:gd name="connsiteX141" fmla="*/ 9543 w 10000"/>
              <a:gd name="connsiteY141" fmla="*/ 9302 h 10000"/>
              <a:gd name="connsiteX142" fmla="*/ 9314 w 10000"/>
              <a:gd name="connsiteY142" fmla="*/ 9442 h 10000"/>
              <a:gd name="connsiteX143" fmla="*/ 8857 w 10000"/>
              <a:gd name="connsiteY143" fmla="*/ 9721 h 10000"/>
              <a:gd name="connsiteX144" fmla="*/ 8414 w 10000"/>
              <a:gd name="connsiteY144" fmla="*/ 9860 h 10000"/>
              <a:gd name="connsiteX145" fmla="*/ 8071 w 10000"/>
              <a:gd name="connsiteY145" fmla="*/ 9860 h 10000"/>
              <a:gd name="connsiteX146" fmla="*/ 7614 w 10000"/>
              <a:gd name="connsiteY146" fmla="*/ 10000 h 10000"/>
              <a:gd name="connsiteX147" fmla="*/ 7614 w 10000"/>
              <a:gd name="connsiteY147"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200 w 10000"/>
              <a:gd name="connsiteY127" fmla="*/ 6527 h 10000"/>
              <a:gd name="connsiteX128" fmla="*/ 9657 w 10000"/>
              <a:gd name="connsiteY128" fmla="*/ 6387 h 10000"/>
              <a:gd name="connsiteX129" fmla="*/ 9657 w 10000"/>
              <a:gd name="connsiteY129" fmla="*/ 6667 h 10000"/>
              <a:gd name="connsiteX130" fmla="*/ 9771 w 10000"/>
              <a:gd name="connsiteY130" fmla="*/ 7225 h 10000"/>
              <a:gd name="connsiteX131" fmla="*/ 9771 w 10000"/>
              <a:gd name="connsiteY131" fmla="*/ 7644 h 10000"/>
              <a:gd name="connsiteX132" fmla="*/ 9886 w 10000"/>
              <a:gd name="connsiteY132" fmla="*/ 8063 h 10000"/>
              <a:gd name="connsiteX133" fmla="*/ 10000 w 10000"/>
              <a:gd name="connsiteY133" fmla="*/ 8342 h 10000"/>
              <a:gd name="connsiteX134" fmla="*/ 10000 w 10000"/>
              <a:gd name="connsiteY134" fmla="*/ 8604 h 10000"/>
              <a:gd name="connsiteX135" fmla="*/ 10000 w 10000"/>
              <a:gd name="connsiteY135" fmla="*/ 8743 h 10000"/>
              <a:gd name="connsiteX136" fmla="*/ 10000 w 10000"/>
              <a:gd name="connsiteY136" fmla="*/ 8883 h 10000"/>
              <a:gd name="connsiteX137" fmla="*/ 9886 w 10000"/>
              <a:gd name="connsiteY137" fmla="*/ 8883 h 10000"/>
              <a:gd name="connsiteX138" fmla="*/ 9771 w 10000"/>
              <a:gd name="connsiteY138" fmla="*/ 9023 h 10000"/>
              <a:gd name="connsiteX139" fmla="*/ 9657 w 10000"/>
              <a:gd name="connsiteY139" fmla="*/ 9162 h 10000"/>
              <a:gd name="connsiteX140" fmla="*/ 9543 w 10000"/>
              <a:gd name="connsiteY140" fmla="*/ 9302 h 10000"/>
              <a:gd name="connsiteX141" fmla="*/ 9314 w 10000"/>
              <a:gd name="connsiteY141" fmla="*/ 9442 h 10000"/>
              <a:gd name="connsiteX142" fmla="*/ 8857 w 10000"/>
              <a:gd name="connsiteY142" fmla="*/ 9721 h 10000"/>
              <a:gd name="connsiteX143" fmla="*/ 8414 w 10000"/>
              <a:gd name="connsiteY143" fmla="*/ 9860 h 10000"/>
              <a:gd name="connsiteX144" fmla="*/ 8071 w 10000"/>
              <a:gd name="connsiteY144" fmla="*/ 9860 h 10000"/>
              <a:gd name="connsiteX145" fmla="*/ 7614 w 10000"/>
              <a:gd name="connsiteY145" fmla="*/ 10000 h 10000"/>
              <a:gd name="connsiteX146" fmla="*/ 7614 w 10000"/>
              <a:gd name="connsiteY146"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657 w 10000"/>
              <a:gd name="connsiteY127" fmla="*/ 6387 h 10000"/>
              <a:gd name="connsiteX128" fmla="*/ 9657 w 10000"/>
              <a:gd name="connsiteY128" fmla="*/ 6667 h 10000"/>
              <a:gd name="connsiteX129" fmla="*/ 9771 w 10000"/>
              <a:gd name="connsiteY129" fmla="*/ 7225 h 10000"/>
              <a:gd name="connsiteX130" fmla="*/ 9771 w 10000"/>
              <a:gd name="connsiteY130" fmla="*/ 7644 h 10000"/>
              <a:gd name="connsiteX131" fmla="*/ 9886 w 10000"/>
              <a:gd name="connsiteY131" fmla="*/ 8063 h 10000"/>
              <a:gd name="connsiteX132" fmla="*/ 10000 w 10000"/>
              <a:gd name="connsiteY132" fmla="*/ 8342 h 10000"/>
              <a:gd name="connsiteX133" fmla="*/ 10000 w 10000"/>
              <a:gd name="connsiteY133" fmla="*/ 8604 h 10000"/>
              <a:gd name="connsiteX134" fmla="*/ 10000 w 10000"/>
              <a:gd name="connsiteY134" fmla="*/ 8743 h 10000"/>
              <a:gd name="connsiteX135" fmla="*/ 10000 w 10000"/>
              <a:gd name="connsiteY135" fmla="*/ 8883 h 10000"/>
              <a:gd name="connsiteX136" fmla="*/ 9886 w 10000"/>
              <a:gd name="connsiteY136" fmla="*/ 8883 h 10000"/>
              <a:gd name="connsiteX137" fmla="*/ 9771 w 10000"/>
              <a:gd name="connsiteY137" fmla="*/ 9023 h 10000"/>
              <a:gd name="connsiteX138" fmla="*/ 9657 w 10000"/>
              <a:gd name="connsiteY138" fmla="*/ 9162 h 10000"/>
              <a:gd name="connsiteX139" fmla="*/ 9543 w 10000"/>
              <a:gd name="connsiteY139" fmla="*/ 9302 h 10000"/>
              <a:gd name="connsiteX140" fmla="*/ 9314 w 10000"/>
              <a:gd name="connsiteY140" fmla="*/ 9442 h 10000"/>
              <a:gd name="connsiteX141" fmla="*/ 8857 w 10000"/>
              <a:gd name="connsiteY141" fmla="*/ 9721 h 10000"/>
              <a:gd name="connsiteX142" fmla="*/ 8414 w 10000"/>
              <a:gd name="connsiteY142" fmla="*/ 9860 h 10000"/>
              <a:gd name="connsiteX143" fmla="*/ 8071 w 10000"/>
              <a:gd name="connsiteY143" fmla="*/ 9860 h 10000"/>
              <a:gd name="connsiteX144" fmla="*/ 7614 w 10000"/>
              <a:gd name="connsiteY144" fmla="*/ 10000 h 10000"/>
              <a:gd name="connsiteX145" fmla="*/ 7614 w 10000"/>
              <a:gd name="connsiteY145"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657 w 10000"/>
              <a:gd name="connsiteY127" fmla="*/ 6667 h 10000"/>
              <a:gd name="connsiteX128" fmla="*/ 9771 w 10000"/>
              <a:gd name="connsiteY128" fmla="*/ 7225 h 10000"/>
              <a:gd name="connsiteX129" fmla="*/ 9771 w 10000"/>
              <a:gd name="connsiteY129" fmla="*/ 7644 h 10000"/>
              <a:gd name="connsiteX130" fmla="*/ 9886 w 10000"/>
              <a:gd name="connsiteY130" fmla="*/ 8063 h 10000"/>
              <a:gd name="connsiteX131" fmla="*/ 10000 w 10000"/>
              <a:gd name="connsiteY131" fmla="*/ 8342 h 10000"/>
              <a:gd name="connsiteX132" fmla="*/ 10000 w 10000"/>
              <a:gd name="connsiteY132" fmla="*/ 8604 h 10000"/>
              <a:gd name="connsiteX133" fmla="*/ 10000 w 10000"/>
              <a:gd name="connsiteY133" fmla="*/ 8743 h 10000"/>
              <a:gd name="connsiteX134" fmla="*/ 10000 w 10000"/>
              <a:gd name="connsiteY134" fmla="*/ 8883 h 10000"/>
              <a:gd name="connsiteX135" fmla="*/ 9886 w 10000"/>
              <a:gd name="connsiteY135" fmla="*/ 8883 h 10000"/>
              <a:gd name="connsiteX136" fmla="*/ 9771 w 10000"/>
              <a:gd name="connsiteY136" fmla="*/ 9023 h 10000"/>
              <a:gd name="connsiteX137" fmla="*/ 9657 w 10000"/>
              <a:gd name="connsiteY137" fmla="*/ 9162 h 10000"/>
              <a:gd name="connsiteX138" fmla="*/ 9543 w 10000"/>
              <a:gd name="connsiteY138" fmla="*/ 9302 h 10000"/>
              <a:gd name="connsiteX139" fmla="*/ 9314 w 10000"/>
              <a:gd name="connsiteY139" fmla="*/ 9442 h 10000"/>
              <a:gd name="connsiteX140" fmla="*/ 8857 w 10000"/>
              <a:gd name="connsiteY140" fmla="*/ 9721 h 10000"/>
              <a:gd name="connsiteX141" fmla="*/ 8414 w 10000"/>
              <a:gd name="connsiteY141" fmla="*/ 9860 h 10000"/>
              <a:gd name="connsiteX142" fmla="*/ 8071 w 10000"/>
              <a:gd name="connsiteY142" fmla="*/ 9860 h 10000"/>
              <a:gd name="connsiteX143" fmla="*/ 7614 w 10000"/>
              <a:gd name="connsiteY143" fmla="*/ 10000 h 10000"/>
              <a:gd name="connsiteX144" fmla="*/ 7614 w 10000"/>
              <a:gd name="connsiteY144"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771 w 10000"/>
              <a:gd name="connsiteY127" fmla="*/ 7225 h 10000"/>
              <a:gd name="connsiteX128" fmla="*/ 9771 w 10000"/>
              <a:gd name="connsiteY128" fmla="*/ 7644 h 10000"/>
              <a:gd name="connsiteX129" fmla="*/ 9886 w 10000"/>
              <a:gd name="connsiteY129" fmla="*/ 8063 h 10000"/>
              <a:gd name="connsiteX130" fmla="*/ 10000 w 10000"/>
              <a:gd name="connsiteY130" fmla="*/ 8342 h 10000"/>
              <a:gd name="connsiteX131" fmla="*/ 10000 w 10000"/>
              <a:gd name="connsiteY131" fmla="*/ 8604 h 10000"/>
              <a:gd name="connsiteX132" fmla="*/ 10000 w 10000"/>
              <a:gd name="connsiteY132" fmla="*/ 8743 h 10000"/>
              <a:gd name="connsiteX133" fmla="*/ 10000 w 10000"/>
              <a:gd name="connsiteY133" fmla="*/ 8883 h 10000"/>
              <a:gd name="connsiteX134" fmla="*/ 9886 w 10000"/>
              <a:gd name="connsiteY134" fmla="*/ 8883 h 10000"/>
              <a:gd name="connsiteX135" fmla="*/ 9771 w 10000"/>
              <a:gd name="connsiteY135" fmla="*/ 9023 h 10000"/>
              <a:gd name="connsiteX136" fmla="*/ 9657 w 10000"/>
              <a:gd name="connsiteY136" fmla="*/ 9162 h 10000"/>
              <a:gd name="connsiteX137" fmla="*/ 9543 w 10000"/>
              <a:gd name="connsiteY137" fmla="*/ 9302 h 10000"/>
              <a:gd name="connsiteX138" fmla="*/ 9314 w 10000"/>
              <a:gd name="connsiteY138" fmla="*/ 9442 h 10000"/>
              <a:gd name="connsiteX139" fmla="*/ 8857 w 10000"/>
              <a:gd name="connsiteY139" fmla="*/ 9721 h 10000"/>
              <a:gd name="connsiteX140" fmla="*/ 8414 w 10000"/>
              <a:gd name="connsiteY140" fmla="*/ 9860 h 10000"/>
              <a:gd name="connsiteX141" fmla="*/ 8071 w 10000"/>
              <a:gd name="connsiteY141" fmla="*/ 9860 h 10000"/>
              <a:gd name="connsiteX142" fmla="*/ 7614 w 10000"/>
              <a:gd name="connsiteY142" fmla="*/ 10000 h 10000"/>
              <a:gd name="connsiteX143" fmla="*/ 7614 w 10000"/>
              <a:gd name="connsiteY143"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200 w 10000"/>
              <a:gd name="connsiteY126" fmla="*/ 7086 h 10000"/>
              <a:gd name="connsiteX127" fmla="*/ 9771 w 10000"/>
              <a:gd name="connsiteY127" fmla="*/ 7644 h 10000"/>
              <a:gd name="connsiteX128" fmla="*/ 9886 w 10000"/>
              <a:gd name="connsiteY128" fmla="*/ 8063 h 10000"/>
              <a:gd name="connsiteX129" fmla="*/ 10000 w 10000"/>
              <a:gd name="connsiteY129" fmla="*/ 8342 h 10000"/>
              <a:gd name="connsiteX130" fmla="*/ 10000 w 10000"/>
              <a:gd name="connsiteY130" fmla="*/ 8604 h 10000"/>
              <a:gd name="connsiteX131" fmla="*/ 10000 w 10000"/>
              <a:gd name="connsiteY131" fmla="*/ 8743 h 10000"/>
              <a:gd name="connsiteX132" fmla="*/ 10000 w 10000"/>
              <a:gd name="connsiteY132" fmla="*/ 8883 h 10000"/>
              <a:gd name="connsiteX133" fmla="*/ 9886 w 10000"/>
              <a:gd name="connsiteY133" fmla="*/ 8883 h 10000"/>
              <a:gd name="connsiteX134" fmla="*/ 9771 w 10000"/>
              <a:gd name="connsiteY134" fmla="*/ 9023 h 10000"/>
              <a:gd name="connsiteX135" fmla="*/ 9657 w 10000"/>
              <a:gd name="connsiteY135" fmla="*/ 9162 h 10000"/>
              <a:gd name="connsiteX136" fmla="*/ 9543 w 10000"/>
              <a:gd name="connsiteY136" fmla="*/ 9302 h 10000"/>
              <a:gd name="connsiteX137" fmla="*/ 9314 w 10000"/>
              <a:gd name="connsiteY137" fmla="*/ 9442 h 10000"/>
              <a:gd name="connsiteX138" fmla="*/ 8857 w 10000"/>
              <a:gd name="connsiteY138" fmla="*/ 9721 h 10000"/>
              <a:gd name="connsiteX139" fmla="*/ 8414 w 10000"/>
              <a:gd name="connsiteY139" fmla="*/ 9860 h 10000"/>
              <a:gd name="connsiteX140" fmla="*/ 8071 w 10000"/>
              <a:gd name="connsiteY140" fmla="*/ 9860 h 10000"/>
              <a:gd name="connsiteX141" fmla="*/ 7614 w 10000"/>
              <a:gd name="connsiteY141" fmla="*/ 10000 h 10000"/>
              <a:gd name="connsiteX142" fmla="*/ 7614 w 10000"/>
              <a:gd name="connsiteY142"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086 w 10000"/>
              <a:gd name="connsiteY125" fmla="*/ 7644 h 10000"/>
              <a:gd name="connsiteX126" fmla="*/ 9771 w 10000"/>
              <a:gd name="connsiteY126" fmla="*/ 7644 h 10000"/>
              <a:gd name="connsiteX127" fmla="*/ 9886 w 10000"/>
              <a:gd name="connsiteY127" fmla="*/ 8063 h 10000"/>
              <a:gd name="connsiteX128" fmla="*/ 10000 w 10000"/>
              <a:gd name="connsiteY128" fmla="*/ 8342 h 10000"/>
              <a:gd name="connsiteX129" fmla="*/ 10000 w 10000"/>
              <a:gd name="connsiteY129" fmla="*/ 8604 h 10000"/>
              <a:gd name="connsiteX130" fmla="*/ 10000 w 10000"/>
              <a:gd name="connsiteY130" fmla="*/ 8743 h 10000"/>
              <a:gd name="connsiteX131" fmla="*/ 10000 w 10000"/>
              <a:gd name="connsiteY131" fmla="*/ 8883 h 10000"/>
              <a:gd name="connsiteX132" fmla="*/ 9886 w 10000"/>
              <a:gd name="connsiteY132" fmla="*/ 8883 h 10000"/>
              <a:gd name="connsiteX133" fmla="*/ 9771 w 10000"/>
              <a:gd name="connsiteY133" fmla="*/ 9023 h 10000"/>
              <a:gd name="connsiteX134" fmla="*/ 9657 w 10000"/>
              <a:gd name="connsiteY134" fmla="*/ 9162 h 10000"/>
              <a:gd name="connsiteX135" fmla="*/ 9543 w 10000"/>
              <a:gd name="connsiteY135" fmla="*/ 9302 h 10000"/>
              <a:gd name="connsiteX136" fmla="*/ 9314 w 10000"/>
              <a:gd name="connsiteY136" fmla="*/ 9442 h 10000"/>
              <a:gd name="connsiteX137" fmla="*/ 8857 w 10000"/>
              <a:gd name="connsiteY137" fmla="*/ 9721 h 10000"/>
              <a:gd name="connsiteX138" fmla="*/ 8414 w 10000"/>
              <a:gd name="connsiteY138" fmla="*/ 9860 h 10000"/>
              <a:gd name="connsiteX139" fmla="*/ 8071 w 10000"/>
              <a:gd name="connsiteY139" fmla="*/ 9860 h 10000"/>
              <a:gd name="connsiteX140" fmla="*/ 7614 w 10000"/>
              <a:gd name="connsiteY140" fmla="*/ 10000 h 10000"/>
              <a:gd name="connsiteX141" fmla="*/ 7614 w 10000"/>
              <a:gd name="connsiteY141"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771 w 10000"/>
              <a:gd name="connsiteY125" fmla="*/ 7644 h 10000"/>
              <a:gd name="connsiteX126" fmla="*/ 9886 w 10000"/>
              <a:gd name="connsiteY126" fmla="*/ 8063 h 10000"/>
              <a:gd name="connsiteX127" fmla="*/ 10000 w 10000"/>
              <a:gd name="connsiteY127" fmla="*/ 8342 h 10000"/>
              <a:gd name="connsiteX128" fmla="*/ 10000 w 10000"/>
              <a:gd name="connsiteY128" fmla="*/ 8604 h 10000"/>
              <a:gd name="connsiteX129" fmla="*/ 10000 w 10000"/>
              <a:gd name="connsiteY129" fmla="*/ 8743 h 10000"/>
              <a:gd name="connsiteX130" fmla="*/ 10000 w 10000"/>
              <a:gd name="connsiteY130" fmla="*/ 8883 h 10000"/>
              <a:gd name="connsiteX131" fmla="*/ 9886 w 10000"/>
              <a:gd name="connsiteY131" fmla="*/ 8883 h 10000"/>
              <a:gd name="connsiteX132" fmla="*/ 9771 w 10000"/>
              <a:gd name="connsiteY132" fmla="*/ 9023 h 10000"/>
              <a:gd name="connsiteX133" fmla="*/ 9657 w 10000"/>
              <a:gd name="connsiteY133" fmla="*/ 9162 h 10000"/>
              <a:gd name="connsiteX134" fmla="*/ 9543 w 10000"/>
              <a:gd name="connsiteY134" fmla="*/ 9302 h 10000"/>
              <a:gd name="connsiteX135" fmla="*/ 9314 w 10000"/>
              <a:gd name="connsiteY135" fmla="*/ 9442 h 10000"/>
              <a:gd name="connsiteX136" fmla="*/ 8857 w 10000"/>
              <a:gd name="connsiteY136" fmla="*/ 9721 h 10000"/>
              <a:gd name="connsiteX137" fmla="*/ 8414 w 10000"/>
              <a:gd name="connsiteY137" fmla="*/ 9860 h 10000"/>
              <a:gd name="connsiteX138" fmla="*/ 8071 w 10000"/>
              <a:gd name="connsiteY138" fmla="*/ 9860 h 10000"/>
              <a:gd name="connsiteX139" fmla="*/ 7614 w 10000"/>
              <a:gd name="connsiteY139" fmla="*/ 10000 h 10000"/>
              <a:gd name="connsiteX140" fmla="*/ 7614 w 10000"/>
              <a:gd name="connsiteY140"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9886 w 10000"/>
              <a:gd name="connsiteY125" fmla="*/ 8063 h 10000"/>
              <a:gd name="connsiteX126" fmla="*/ 10000 w 10000"/>
              <a:gd name="connsiteY126" fmla="*/ 8342 h 10000"/>
              <a:gd name="connsiteX127" fmla="*/ 10000 w 10000"/>
              <a:gd name="connsiteY127" fmla="*/ 8604 h 10000"/>
              <a:gd name="connsiteX128" fmla="*/ 10000 w 10000"/>
              <a:gd name="connsiteY128" fmla="*/ 8743 h 10000"/>
              <a:gd name="connsiteX129" fmla="*/ 10000 w 10000"/>
              <a:gd name="connsiteY129" fmla="*/ 8883 h 10000"/>
              <a:gd name="connsiteX130" fmla="*/ 9886 w 10000"/>
              <a:gd name="connsiteY130" fmla="*/ 8883 h 10000"/>
              <a:gd name="connsiteX131" fmla="*/ 9771 w 10000"/>
              <a:gd name="connsiteY131" fmla="*/ 9023 h 10000"/>
              <a:gd name="connsiteX132" fmla="*/ 9657 w 10000"/>
              <a:gd name="connsiteY132" fmla="*/ 9162 h 10000"/>
              <a:gd name="connsiteX133" fmla="*/ 9543 w 10000"/>
              <a:gd name="connsiteY133" fmla="*/ 9302 h 10000"/>
              <a:gd name="connsiteX134" fmla="*/ 9314 w 10000"/>
              <a:gd name="connsiteY134" fmla="*/ 9442 h 10000"/>
              <a:gd name="connsiteX135" fmla="*/ 8857 w 10000"/>
              <a:gd name="connsiteY135" fmla="*/ 9721 h 10000"/>
              <a:gd name="connsiteX136" fmla="*/ 8414 w 10000"/>
              <a:gd name="connsiteY136" fmla="*/ 9860 h 10000"/>
              <a:gd name="connsiteX137" fmla="*/ 8071 w 10000"/>
              <a:gd name="connsiteY137" fmla="*/ 9860 h 10000"/>
              <a:gd name="connsiteX138" fmla="*/ 7614 w 10000"/>
              <a:gd name="connsiteY138" fmla="*/ 10000 h 10000"/>
              <a:gd name="connsiteX139" fmla="*/ 7614 w 10000"/>
              <a:gd name="connsiteY139" fmla="*/ 10000 h 10000"/>
              <a:gd name="connsiteX0" fmla="*/ 7614 w 10000"/>
              <a:gd name="connsiteY0" fmla="*/ 10000 h 10000"/>
              <a:gd name="connsiteX1" fmla="*/ 7271 w 10000"/>
              <a:gd name="connsiteY1" fmla="*/ 10000 h 10000"/>
              <a:gd name="connsiteX2" fmla="*/ 6929 w 10000"/>
              <a:gd name="connsiteY2" fmla="*/ 10000 h 10000"/>
              <a:gd name="connsiteX3" fmla="*/ 6586 w 10000"/>
              <a:gd name="connsiteY3" fmla="*/ 9860 h 10000"/>
              <a:gd name="connsiteX4" fmla="*/ 6243 w 10000"/>
              <a:gd name="connsiteY4" fmla="*/ 9721 h 10000"/>
              <a:gd name="connsiteX5" fmla="*/ 5914 w 10000"/>
              <a:gd name="connsiteY5" fmla="*/ 9581 h 10000"/>
              <a:gd name="connsiteX6" fmla="*/ 5686 w 10000"/>
              <a:gd name="connsiteY6" fmla="*/ 9302 h 10000"/>
              <a:gd name="connsiteX7" fmla="*/ 5457 w 10000"/>
              <a:gd name="connsiteY7" fmla="*/ 9162 h 10000"/>
              <a:gd name="connsiteX8" fmla="*/ 5343 w 10000"/>
              <a:gd name="connsiteY8" fmla="*/ 8743 h 10000"/>
              <a:gd name="connsiteX9" fmla="*/ 5114 w 10000"/>
              <a:gd name="connsiteY9" fmla="*/ 8464 h 10000"/>
              <a:gd name="connsiteX10" fmla="*/ 5000 w 10000"/>
              <a:gd name="connsiteY10" fmla="*/ 8063 h 10000"/>
              <a:gd name="connsiteX11" fmla="*/ 5000 w 10000"/>
              <a:gd name="connsiteY11" fmla="*/ 7644 h 10000"/>
              <a:gd name="connsiteX12" fmla="*/ 4886 w 10000"/>
              <a:gd name="connsiteY12" fmla="*/ 7225 h 10000"/>
              <a:gd name="connsiteX13" fmla="*/ 4886 w 10000"/>
              <a:gd name="connsiteY13" fmla="*/ 6806 h 10000"/>
              <a:gd name="connsiteX14" fmla="*/ 4886 w 10000"/>
              <a:gd name="connsiteY14" fmla="*/ 6387 h 10000"/>
              <a:gd name="connsiteX15" fmla="*/ 5000 w 10000"/>
              <a:gd name="connsiteY15" fmla="*/ 5689 h 10000"/>
              <a:gd name="connsiteX16" fmla="*/ 5000 w 10000"/>
              <a:gd name="connsiteY16" fmla="*/ 5550 h 10000"/>
              <a:gd name="connsiteX17" fmla="*/ 5000 w 10000"/>
              <a:gd name="connsiteY17" fmla="*/ 5271 h 10000"/>
              <a:gd name="connsiteX18" fmla="*/ 5114 w 10000"/>
              <a:gd name="connsiteY18" fmla="*/ 5009 h 10000"/>
              <a:gd name="connsiteX19" fmla="*/ 5114 w 10000"/>
              <a:gd name="connsiteY19" fmla="*/ 4729 h 10000"/>
              <a:gd name="connsiteX20" fmla="*/ 5114 w 10000"/>
              <a:gd name="connsiteY20" fmla="*/ 4450 h 10000"/>
              <a:gd name="connsiteX21" fmla="*/ 5229 w 10000"/>
              <a:gd name="connsiteY21" fmla="*/ 4031 h 10000"/>
              <a:gd name="connsiteX22" fmla="*/ 5229 w 10000"/>
              <a:gd name="connsiteY22" fmla="*/ 3613 h 10000"/>
              <a:gd name="connsiteX23" fmla="*/ 5343 w 10000"/>
              <a:gd name="connsiteY23" fmla="*/ 3194 h 10000"/>
              <a:gd name="connsiteX24" fmla="*/ 5343 w 10000"/>
              <a:gd name="connsiteY24" fmla="*/ 2775 h 10000"/>
              <a:gd name="connsiteX25" fmla="*/ 5343 w 10000"/>
              <a:gd name="connsiteY25" fmla="*/ 2356 h 10000"/>
              <a:gd name="connsiteX26" fmla="*/ 5457 w 10000"/>
              <a:gd name="connsiteY26" fmla="*/ 2077 h 10000"/>
              <a:gd name="connsiteX27" fmla="*/ 5457 w 10000"/>
              <a:gd name="connsiteY27" fmla="*/ 1798 h 10000"/>
              <a:gd name="connsiteX28" fmla="*/ 5457 w 10000"/>
              <a:gd name="connsiteY28" fmla="*/ 1536 h 10000"/>
              <a:gd name="connsiteX29" fmla="*/ 5457 w 10000"/>
              <a:gd name="connsiteY29" fmla="*/ 1396 h 10000"/>
              <a:gd name="connsiteX30" fmla="*/ 5457 w 10000"/>
              <a:gd name="connsiteY30" fmla="*/ 1257 h 10000"/>
              <a:gd name="connsiteX31" fmla="*/ 5457 w 10000"/>
              <a:gd name="connsiteY31" fmla="*/ 1257 h 10000"/>
              <a:gd name="connsiteX32" fmla="*/ 5457 w 10000"/>
              <a:gd name="connsiteY32" fmla="*/ 1257 h 10000"/>
              <a:gd name="connsiteX33" fmla="*/ 5343 w 10000"/>
              <a:gd name="connsiteY33" fmla="*/ 1257 h 10000"/>
              <a:gd name="connsiteX34" fmla="*/ 5229 w 10000"/>
              <a:gd name="connsiteY34" fmla="*/ 1257 h 10000"/>
              <a:gd name="connsiteX35" fmla="*/ 5114 w 10000"/>
              <a:gd name="connsiteY35" fmla="*/ 1396 h 10000"/>
              <a:gd name="connsiteX36" fmla="*/ 5000 w 10000"/>
              <a:gd name="connsiteY36" fmla="*/ 1396 h 10000"/>
              <a:gd name="connsiteX37" fmla="*/ 4771 w 10000"/>
              <a:gd name="connsiteY37" fmla="*/ 1536 h 10000"/>
              <a:gd name="connsiteX38" fmla="*/ 4543 w 10000"/>
              <a:gd name="connsiteY38" fmla="*/ 1536 h 10000"/>
              <a:gd name="connsiteX39" fmla="*/ 4314 w 10000"/>
              <a:gd name="connsiteY39" fmla="*/ 1675 h 10000"/>
              <a:gd name="connsiteX40" fmla="*/ 3186 w 10000"/>
              <a:gd name="connsiteY40" fmla="*/ 2216 h 10000"/>
              <a:gd name="connsiteX41" fmla="*/ 2043 w 10000"/>
              <a:gd name="connsiteY41" fmla="*/ 2775 h 10000"/>
              <a:gd name="connsiteX42" fmla="*/ 1700 w 10000"/>
              <a:gd name="connsiteY42" fmla="*/ 2914 h 10000"/>
              <a:gd name="connsiteX43" fmla="*/ 1471 w 10000"/>
              <a:gd name="connsiteY43" fmla="*/ 3054 h 10000"/>
              <a:gd name="connsiteX44" fmla="*/ 1243 w 10000"/>
              <a:gd name="connsiteY44" fmla="*/ 3194 h 10000"/>
              <a:gd name="connsiteX45" fmla="*/ 1129 w 10000"/>
              <a:gd name="connsiteY45" fmla="*/ 3333 h 10000"/>
              <a:gd name="connsiteX46" fmla="*/ 900 w 10000"/>
              <a:gd name="connsiteY46" fmla="*/ 3333 h 10000"/>
              <a:gd name="connsiteX47" fmla="*/ 786 w 10000"/>
              <a:gd name="connsiteY47" fmla="*/ 3333 h 10000"/>
              <a:gd name="connsiteX48" fmla="*/ 671 w 10000"/>
              <a:gd name="connsiteY48" fmla="*/ 3473 h 10000"/>
              <a:gd name="connsiteX49" fmla="*/ 671 w 10000"/>
              <a:gd name="connsiteY49" fmla="*/ 3473 h 10000"/>
              <a:gd name="connsiteX50" fmla="*/ 571 w 10000"/>
              <a:gd name="connsiteY50" fmla="*/ 3473 h 10000"/>
              <a:gd name="connsiteX51" fmla="*/ 571 w 10000"/>
              <a:gd name="connsiteY51" fmla="*/ 3333 h 10000"/>
              <a:gd name="connsiteX52" fmla="*/ 457 w 10000"/>
              <a:gd name="connsiteY52" fmla="*/ 3194 h 10000"/>
              <a:gd name="connsiteX53" fmla="*/ 229 w 10000"/>
              <a:gd name="connsiteY53" fmla="*/ 3054 h 10000"/>
              <a:gd name="connsiteX54" fmla="*/ 114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14 w 10000"/>
              <a:gd name="connsiteY58" fmla="*/ 2496 h 10000"/>
              <a:gd name="connsiteX59" fmla="*/ 343 w 10000"/>
              <a:gd name="connsiteY59" fmla="*/ 2496 h 10000"/>
              <a:gd name="connsiteX60" fmla="*/ 571 w 10000"/>
              <a:gd name="connsiteY60" fmla="*/ 2496 h 10000"/>
              <a:gd name="connsiteX61" fmla="*/ 786 w 10000"/>
              <a:gd name="connsiteY61" fmla="*/ 2356 h 10000"/>
              <a:gd name="connsiteX62" fmla="*/ 1129 w 10000"/>
              <a:gd name="connsiteY62" fmla="*/ 2356 h 10000"/>
              <a:gd name="connsiteX63" fmla="*/ 1471 w 10000"/>
              <a:gd name="connsiteY63" fmla="*/ 2216 h 10000"/>
              <a:gd name="connsiteX64" fmla="*/ 1814 w 10000"/>
              <a:gd name="connsiteY64" fmla="*/ 2077 h 10000"/>
              <a:gd name="connsiteX65" fmla="*/ 2271 w 10000"/>
              <a:gd name="connsiteY65" fmla="*/ 1937 h 10000"/>
              <a:gd name="connsiteX66" fmla="*/ 2729 w 10000"/>
              <a:gd name="connsiteY66" fmla="*/ 1675 h 10000"/>
              <a:gd name="connsiteX67" fmla="*/ 3071 w 10000"/>
              <a:gd name="connsiteY67" fmla="*/ 1536 h 10000"/>
              <a:gd name="connsiteX68" fmla="*/ 3400 w 10000"/>
              <a:gd name="connsiteY68" fmla="*/ 1396 h 10000"/>
              <a:gd name="connsiteX69" fmla="*/ 3743 w 10000"/>
              <a:gd name="connsiteY69" fmla="*/ 1257 h 10000"/>
              <a:gd name="connsiteX70" fmla="*/ 3971 w 10000"/>
              <a:gd name="connsiteY70" fmla="*/ 1117 h 10000"/>
              <a:gd name="connsiteX71" fmla="*/ 4200 w 10000"/>
              <a:gd name="connsiteY71" fmla="*/ 1117 h 10000"/>
              <a:gd name="connsiteX72" fmla="*/ 4429 w 10000"/>
              <a:gd name="connsiteY72" fmla="*/ 977 h 10000"/>
              <a:gd name="connsiteX73" fmla="*/ 4657 w 10000"/>
              <a:gd name="connsiteY73" fmla="*/ 838 h 10000"/>
              <a:gd name="connsiteX74" fmla="*/ 5000 w 10000"/>
              <a:gd name="connsiteY74" fmla="*/ 698 h 10000"/>
              <a:gd name="connsiteX75" fmla="*/ 5229 w 10000"/>
              <a:gd name="connsiteY75" fmla="*/ 558 h 10000"/>
              <a:gd name="connsiteX76" fmla="*/ 5457 w 10000"/>
              <a:gd name="connsiteY76" fmla="*/ 419 h 10000"/>
              <a:gd name="connsiteX77" fmla="*/ 5571 w 10000"/>
              <a:gd name="connsiteY77" fmla="*/ 279 h 10000"/>
              <a:gd name="connsiteX78" fmla="*/ 5686 w 10000"/>
              <a:gd name="connsiteY78" fmla="*/ 140 h 10000"/>
              <a:gd name="connsiteX79" fmla="*/ 5686 w 10000"/>
              <a:gd name="connsiteY79" fmla="*/ 0 h 10000"/>
              <a:gd name="connsiteX80" fmla="*/ 5800 w 10000"/>
              <a:gd name="connsiteY80" fmla="*/ 0 h 10000"/>
              <a:gd name="connsiteX81" fmla="*/ 5914 w 10000"/>
              <a:gd name="connsiteY81" fmla="*/ 0 h 10000"/>
              <a:gd name="connsiteX82" fmla="*/ 6029 w 10000"/>
              <a:gd name="connsiteY82" fmla="*/ 0 h 10000"/>
              <a:gd name="connsiteX83" fmla="*/ 6129 w 10000"/>
              <a:gd name="connsiteY83" fmla="*/ 140 h 10000"/>
              <a:gd name="connsiteX84" fmla="*/ 6243 w 10000"/>
              <a:gd name="connsiteY84" fmla="*/ 140 h 10000"/>
              <a:gd name="connsiteX85" fmla="*/ 6357 w 10000"/>
              <a:gd name="connsiteY85" fmla="*/ 419 h 10000"/>
              <a:gd name="connsiteX86" fmla="*/ 6471 w 10000"/>
              <a:gd name="connsiteY86" fmla="*/ 558 h 10000"/>
              <a:gd name="connsiteX87" fmla="*/ 6586 w 10000"/>
              <a:gd name="connsiteY87" fmla="*/ 698 h 10000"/>
              <a:gd name="connsiteX88" fmla="*/ 6700 w 10000"/>
              <a:gd name="connsiteY88" fmla="*/ 838 h 10000"/>
              <a:gd name="connsiteX89" fmla="*/ 6700 w 10000"/>
              <a:gd name="connsiteY89" fmla="*/ 977 h 10000"/>
              <a:gd name="connsiteX90" fmla="*/ 6700 w 10000"/>
              <a:gd name="connsiteY90" fmla="*/ 1117 h 10000"/>
              <a:gd name="connsiteX91" fmla="*/ 6586 w 10000"/>
              <a:gd name="connsiteY91" fmla="*/ 1117 h 10000"/>
              <a:gd name="connsiteX92" fmla="*/ 6471 w 10000"/>
              <a:gd name="connsiteY92" fmla="*/ 1257 h 10000"/>
              <a:gd name="connsiteX93" fmla="*/ 6471 w 10000"/>
              <a:gd name="connsiteY93" fmla="*/ 1396 h 10000"/>
              <a:gd name="connsiteX94" fmla="*/ 6357 w 10000"/>
              <a:gd name="connsiteY94" fmla="*/ 1536 h 10000"/>
              <a:gd name="connsiteX95" fmla="*/ 6243 w 10000"/>
              <a:gd name="connsiteY95" fmla="*/ 1798 h 10000"/>
              <a:gd name="connsiteX96" fmla="*/ 6129 w 10000"/>
              <a:gd name="connsiteY96" fmla="*/ 2216 h 10000"/>
              <a:gd name="connsiteX97" fmla="*/ 6029 w 10000"/>
              <a:gd name="connsiteY97" fmla="*/ 2635 h 10000"/>
              <a:gd name="connsiteX98" fmla="*/ 5914 w 10000"/>
              <a:gd name="connsiteY98" fmla="*/ 3054 h 10000"/>
              <a:gd name="connsiteX99" fmla="*/ 5800 w 10000"/>
              <a:gd name="connsiteY99" fmla="*/ 3613 h 10000"/>
              <a:gd name="connsiteX100" fmla="*/ 5686 w 10000"/>
              <a:gd name="connsiteY100" fmla="*/ 4171 h 10000"/>
              <a:gd name="connsiteX101" fmla="*/ 5571 w 10000"/>
              <a:gd name="connsiteY101" fmla="*/ 4729 h 10000"/>
              <a:gd name="connsiteX102" fmla="*/ 5571 w 10000"/>
              <a:gd name="connsiteY102" fmla="*/ 5271 h 10000"/>
              <a:gd name="connsiteX103" fmla="*/ 5571 w 10000"/>
              <a:gd name="connsiteY103" fmla="*/ 5689 h 10000"/>
              <a:gd name="connsiteX104" fmla="*/ 5457 w 10000"/>
              <a:gd name="connsiteY104" fmla="*/ 6248 h 10000"/>
              <a:gd name="connsiteX105" fmla="*/ 5457 w 10000"/>
              <a:gd name="connsiteY105" fmla="*/ 6667 h 10000"/>
              <a:gd name="connsiteX106" fmla="*/ 5457 w 10000"/>
              <a:gd name="connsiteY106" fmla="*/ 6946 h 10000"/>
              <a:gd name="connsiteX107" fmla="*/ 5457 w 10000"/>
              <a:gd name="connsiteY107" fmla="*/ 7365 h 10000"/>
              <a:gd name="connsiteX108" fmla="*/ 5571 w 10000"/>
              <a:gd name="connsiteY108" fmla="*/ 7644 h 10000"/>
              <a:gd name="connsiteX109" fmla="*/ 5571 w 10000"/>
              <a:gd name="connsiteY109" fmla="*/ 7784 h 10000"/>
              <a:gd name="connsiteX110" fmla="*/ 5686 w 10000"/>
              <a:gd name="connsiteY110" fmla="*/ 8063 h 10000"/>
              <a:gd name="connsiteX111" fmla="*/ 5800 w 10000"/>
              <a:gd name="connsiteY111" fmla="*/ 8202 h 10000"/>
              <a:gd name="connsiteX112" fmla="*/ 5914 w 10000"/>
              <a:gd name="connsiteY112" fmla="*/ 8342 h 10000"/>
              <a:gd name="connsiteX113" fmla="*/ 6357 w 10000"/>
              <a:gd name="connsiteY113" fmla="*/ 8604 h 10000"/>
              <a:gd name="connsiteX114" fmla="*/ 6586 w 10000"/>
              <a:gd name="connsiteY114" fmla="*/ 8743 h 10000"/>
              <a:gd name="connsiteX115" fmla="*/ 6814 w 10000"/>
              <a:gd name="connsiteY115" fmla="*/ 8743 h 10000"/>
              <a:gd name="connsiteX116" fmla="*/ 7043 w 10000"/>
              <a:gd name="connsiteY116" fmla="*/ 8883 h 10000"/>
              <a:gd name="connsiteX117" fmla="*/ 7386 w 10000"/>
              <a:gd name="connsiteY117" fmla="*/ 8883 h 10000"/>
              <a:gd name="connsiteX118" fmla="*/ 7614 w 10000"/>
              <a:gd name="connsiteY118" fmla="*/ 8743 h 10000"/>
              <a:gd name="connsiteX119" fmla="*/ 7957 w 10000"/>
              <a:gd name="connsiteY119" fmla="*/ 8743 h 10000"/>
              <a:gd name="connsiteX120" fmla="*/ 8300 w 10000"/>
              <a:gd name="connsiteY120" fmla="*/ 8604 h 10000"/>
              <a:gd name="connsiteX121" fmla="*/ 8529 w 10000"/>
              <a:gd name="connsiteY121" fmla="*/ 8604 h 10000"/>
              <a:gd name="connsiteX122" fmla="*/ 8757 w 10000"/>
              <a:gd name="connsiteY122" fmla="*/ 8342 h 10000"/>
              <a:gd name="connsiteX123" fmla="*/ 8857 w 10000"/>
              <a:gd name="connsiteY123" fmla="*/ 8202 h 10000"/>
              <a:gd name="connsiteX124" fmla="*/ 8971 w 10000"/>
              <a:gd name="connsiteY124" fmla="*/ 7923 h 10000"/>
              <a:gd name="connsiteX125" fmla="*/ 10000 w 10000"/>
              <a:gd name="connsiteY125" fmla="*/ 8342 h 10000"/>
              <a:gd name="connsiteX126" fmla="*/ 10000 w 10000"/>
              <a:gd name="connsiteY126" fmla="*/ 8604 h 10000"/>
              <a:gd name="connsiteX127" fmla="*/ 10000 w 10000"/>
              <a:gd name="connsiteY127" fmla="*/ 8743 h 10000"/>
              <a:gd name="connsiteX128" fmla="*/ 10000 w 10000"/>
              <a:gd name="connsiteY128" fmla="*/ 8883 h 10000"/>
              <a:gd name="connsiteX129" fmla="*/ 9886 w 10000"/>
              <a:gd name="connsiteY129" fmla="*/ 8883 h 10000"/>
              <a:gd name="connsiteX130" fmla="*/ 9771 w 10000"/>
              <a:gd name="connsiteY130" fmla="*/ 9023 h 10000"/>
              <a:gd name="connsiteX131" fmla="*/ 9657 w 10000"/>
              <a:gd name="connsiteY131" fmla="*/ 9162 h 10000"/>
              <a:gd name="connsiteX132" fmla="*/ 9543 w 10000"/>
              <a:gd name="connsiteY132" fmla="*/ 9302 h 10000"/>
              <a:gd name="connsiteX133" fmla="*/ 9314 w 10000"/>
              <a:gd name="connsiteY133" fmla="*/ 9442 h 10000"/>
              <a:gd name="connsiteX134" fmla="*/ 8857 w 10000"/>
              <a:gd name="connsiteY134" fmla="*/ 9721 h 10000"/>
              <a:gd name="connsiteX135" fmla="*/ 8414 w 10000"/>
              <a:gd name="connsiteY135" fmla="*/ 9860 h 10000"/>
              <a:gd name="connsiteX136" fmla="*/ 8071 w 10000"/>
              <a:gd name="connsiteY136" fmla="*/ 9860 h 10000"/>
              <a:gd name="connsiteX137" fmla="*/ 7614 w 10000"/>
              <a:gd name="connsiteY137" fmla="*/ 10000 h 10000"/>
              <a:gd name="connsiteX138" fmla="*/ 7614 w 10000"/>
              <a:gd name="connsiteY138" fmla="*/ 10000 h 10000"/>
              <a:gd name="connsiteX0" fmla="*/ 7614 w 10172"/>
              <a:gd name="connsiteY0" fmla="*/ 10000 h 10000"/>
              <a:gd name="connsiteX1" fmla="*/ 7271 w 10172"/>
              <a:gd name="connsiteY1" fmla="*/ 10000 h 10000"/>
              <a:gd name="connsiteX2" fmla="*/ 6929 w 10172"/>
              <a:gd name="connsiteY2" fmla="*/ 10000 h 10000"/>
              <a:gd name="connsiteX3" fmla="*/ 6586 w 10172"/>
              <a:gd name="connsiteY3" fmla="*/ 9860 h 10000"/>
              <a:gd name="connsiteX4" fmla="*/ 6243 w 10172"/>
              <a:gd name="connsiteY4" fmla="*/ 9721 h 10000"/>
              <a:gd name="connsiteX5" fmla="*/ 5914 w 10172"/>
              <a:gd name="connsiteY5" fmla="*/ 9581 h 10000"/>
              <a:gd name="connsiteX6" fmla="*/ 5686 w 10172"/>
              <a:gd name="connsiteY6" fmla="*/ 9302 h 10000"/>
              <a:gd name="connsiteX7" fmla="*/ 5457 w 10172"/>
              <a:gd name="connsiteY7" fmla="*/ 9162 h 10000"/>
              <a:gd name="connsiteX8" fmla="*/ 5343 w 10172"/>
              <a:gd name="connsiteY8" fmla="*/ 8743 h 10000"/>
              <a:gd name="connsiteX9" fmla="*/ 5114 w 10172"/>
              <a:gd name="connsiteY9" fmla="*/ 8464 h 10000"/>
              <a:gd name="connsiteX10" fmla="*/ 5000 w 10172"/>
              <a:gd name="connsiteY10" fmla="*/ 8063 h 10000"/>
              <a:gd name="connsiteX11" fmla="*/ 5000 w 10172"/>
              <a:gd name="connsiteY11" fmla="*/ 7644 h 10000"/>
              <a:gd name="connsiteX12" fmla="*/ 4886 w 10172"/>
              <a:gd name="connsiteY12" fmla="*/ 7225 h 10000"/>
              <a:gd name="connsiteX13" fmla="*/ 4886 w 10172"/>
              <a:gd name="connsiteY13" fmla="*/ 6806 h 10000"/>
              <a:gd name="connsiteX14" fmla="*/ 4886 w 10172"/>
              <a:gd name="connsiteY14" fmla="*/ 6387 h 10000"/>
              <a:gd name="connsiteX15" fmla="*/ 5000 w 10172"/>
              <a:gd name="connsiteY15" fmla="*/ 5689 h 10000"/>
              <a:gd name="connsiteX16" fmla="*/ 5000 w 10172"/>
              <a:gd name="connsiteY16" fmla="*/ 5550 h 10000"/>
              <a:gd name="connsiteX17" fmla="*/ 5000 w 10172"/>
              <a:gd name="connsiteY17" fmla="*/ 5271 h 10000"/>
              <a:gd name="connsiteX18" fmla="*/ 5114 w 10172"/>
              <a:gd name="connsiteY18" fmla="*/ 5009 h 10000"/>
              <a:gd name="connsiteX19" fmla="*/ 5114 w 10172"/>
              <a:gd name="connsiteY19" fmla="*/ 4729 h 10000"/>
              <a:gd name="connsiteX20" fmla="*/ 5114 w 10172"/>
              <a:gd name="connsiteY20" fmla="*/ 4450 h 10000"/>
              <a:gd name="connsiteX21" fmla="*/ 5229 w 10172"/>
              <a:gd name="connsiteY21" fmla="*/ 4031 h 10000"/>
              <a:gd name="connsiteX22" fmla="*/ 5229 w 10172"/>
              <a:gd name="connsiteY22" fmla="*/ 3613 h 10000"/>
              <a:gd name="connsiteX23" fmla="*/ 5343 w 10172"/>
              <a:gd name="connsiteY23" fmla="*/ 3194 h 10000"/>
              <a:gd name="connsiteX24" fmla="*/ 5343 w 10172"/>
              <a:gd name="connsiteY24" fmla="*/ 2775 h 10000"/>
              <a:gd name="connsiteX25" fmla="*/ 5343 w 10172"/>
              <a:gd name="connsiteY25" fmla="*/ 2356 h 10000"/>
              <a:gd name="connsiteX26" fmla="*/ 5457 w 10172"/>
              <a:gd name="connsiteY26" fmla="*/ 2077 h 10000"/>
              <a:gd name="connsiteX27" fmla="*/ 5457 w 10172"/>
              <a:gd name="connsiteY27" fmla="*/ 1798 h 10000"/>
              <a:gd name="connsiteX28" fmla="*/ 5457 w 10172"/>
              <a:gd name="connsiteY28" fmla="*/ 1536 h 10000"/>
              <a:gd name="connsiteX29" fmla="*/ 5457 w 10172"/>
              <a:gd name="connsiteY29" fmla="*/ 1396 h 10000"/>
              <a:gd name="connsiteX30" fmla="*/ 5457 w 10172"/>
              <a:gd name="connsiteY30" fmla="*/ 1257 h 10000"/>
              <a:gd name="connsiteX31" fmla="*/ 5457 w 10172"/>
              <a:gd name="connsiteY31" fmla="*/ 1257 h 10000"/>
              <a:gd name="connsiteX32" fmla="*/ 5457 w 10172"/>
              <a:gd name="connsiteY32" fmla="*/ 1257 h 10000"/>
              <a:gd name="connsiteX33" fmla="*/ 5343 w 10172"/>
              <a:gd name="connsiteY33" fmla="*/ 1257 h 10000"/>
              <a:gd name="connsiteX34" fmla="*/ 5229 w 10172"/>
              <a:gd name="connsiteY34" fmla="*/ 1257 h 10000"/>
              <a:gd name="connsiteX35" fmla="*/ 5114 w 10172"/>
              <a:gd name="connsiteY35" fmla="*/ 1396 h 10000"/>
              <a:gd name="connsiteX36" fmla="*/ 5000 w 10172"/>
              <a:gd name="connsiteY36" fmla="*/ 1396 h 10000"/>
              <a:gd name="connsiteX37" fmla="*/ 4771 w 10172"/>
              <a:gd name="connsiteY37" fmla="*/ 1536 h 10000"/>
              <a:gd name="connsiteX38" fmla="*/ 4543 w 10172"/>
              <a:gd name="connsiteY38" fmla="*/ 1536 h 10000"/>
              <a:gd name="connsiteX39" fmla="*/ 4314 w 10172"/>
              <a:gd name="connsiteY39" fmla="*/ 1675 h 10000"/>
              <a:gd name="connsiteX40" fmla="*/ 3186 w 10172"/>
              <a:gd name="connsiteY40" fmla="*/ 2216 h 10000"/>
              <a:gd name="connsiteX41" fmla="*/ 2043 w 10172"/>
              <a:gd name="connsiteY41" fmla="*/ 2775 h 10000"/>
              <a:gd name="connsiteX42" fmla="*/ 1700 w 10172"/>
              <a:gd name="connsiteY42" fmla="*/ 2914 h 10000"/>
              <a:gd name="connsiteX43" fmla="*/ 1471 w 10172"/>
              <a:gd name="connsiteY43" fmla="*/ 3054 h 10000"/>
              <a:gd name="connsiteX44" fmla="*/ 1243 w 10172"/>
              <a:gd name="connsiteY44" fmla="*/ 3194 h 10000"/>
              <a:gd name="connsiteX45" fmla="*/ 1129 w 10172"/>
              <a:gd name="connsiteY45" fmla="*/ 3333 h 10000"/>
              <a:gd name="connsiteX46" fmla="*/ 900 w 10172"/>
              <a:gd name="connsiteY46" fmla="*/ 3333 h 10000"/>
              <a:gd name="connsiteX47" fmla="*/ 786 w 10172"/>
              <a:gd name="connsiteY47" fmla="*/ 3333 h 10000"/>
              <a:gd name="connsiteX48" fmla="*/ 671 w 10172"/>
              <a:gd name="connsiteY48" fmla="*/ 3473 h 10000"/>
              <a:gd name="connsiteX49" fmla="*/ 671 w 10172"/>
              <a:gd name="connsiteY49" fmla="*/ 3473 h 10000"/>
              <a:gd name="connsiteX50" fmla="*/ 571 w 10172"/>
              <a:gd name="connsiteY50" fmla="*/ 3473 h 10000"/>
              <a:gd name="connsiteX51" fmla="*/ 571 w 10172"/>
              <a:gd name="connsiteY51" fmla="*/ 3333 h 10000"/>
              <a:gd name="connsiteX52" fmla="*/ 457 w 10172"/>
              <a:gd name="connsiteY52" fmla="*/ 3194 h 10000"/>
              <a:gd name="connsiteX53" fmla="*/ 229 w 10172"/>
              <a:gd name="connsiteY53" fmla="*/ 3054 h 10000"/>
              <a:gd name="connsiteX54" fmla="*/ 114 w 10172"/>
              <a:gd name="connsiteY54" fmla="*/ 2914 h 10000"/>
              <a:gd name="connsiteX55" fmla="*/ 0 w 10172"/>
              <a:gd name="connsiteY55" fmla="*/ 2775 h 10000"/>
              <a:gd name="connsiteX56" fmla="*/ 0 w 10172"/>
              <a:gd name="connsiteY56" fmla="*/ 2635 h 10000"/>
              <a:gd name="connsiteX57" fmla="*/ 0 w 10172"/>
              <a:gd name="connsiteY57" fmla="*/ 2496 h 10000"/>
              <a:gd name="connsiteX58" fmla="*/ 114 w 10172"/>
              <a:gd name="connsiteY58" fmla="*/ 2496 h 10000"/>
              <a:gd name="connsiteX59" fmla="*/ 343 w 10172"/>
              <a:gd name="connsiteY59" fmla="*/ 2496 h 10000"/>
              <a:gd name="connsiteX60" fmla="*/ 571 w 10172"/>
              <a:gd name="connsiteY60" fmla="*/ 2496 h 10000"/>
              <a:gd name="connsiteX61" fmla="*/ 786 w 10172"/>
              <a:gd name="connsiteY61" fmla="*/ 2356 h 10000"/>
              <a:gd name="connsiteX62" fmla="*/ 1129 w 10172"/>
              <a:gd name="connsiteY62" fmla="*/ 2356 h 10000"/>
              <a:gd name="connsiteX63" fmla="*/ 1471 w 10172"/>
              <a:gd name="connsiteY63" fmla="*/ 2216 h 10000"/>
              <a:gd name="connsiteX64" fmla="*/ 1814 w 10172"/>
              <a:gd name="connsiteY64" fmla="*/ 2077 h 10000"/>
              <a:gd name="connsiteX65" fmla="*/ 2271 w 10172"/>
              <a:gd name="connsiteY65" fmla="*/ 1937 h 10000"/>
              <a:gd name="connsiteX66" fmla="*/ 2729 w 10172"/>
              <a:gd name="connsiteY66" fmla="*/ 1675 h 10000"/>
              <a:gd name="connsiteX67" fmla="*/ 3071 w 10172"/>
              <a:gd name="connsiteY67" fmla="*/ 1536 h 10000"/>
              <a:gd name="connsiteX68" fmla="*/ 3400 w 10172"/>
              <a:gd name="connsiteY68" fmla="*/ 1396 h 10000"/>
              <a:gd name="connsiteX69" fmla="*/ 3743 w 10172"/>
              <a:gd name="connsiteY69" fmla="*/ 1257 h 10000"/>
              <a:gd name="connsiteX70" fmla="*/ 3971 w 10172"/>
              <a:gd name="connsiteY70" fmla="*/ 1117 h 10000"/>
              <a:gd name="connsiteX71" fmla="*/ 4200 w 10172"/>
              <a:gd name="connsiteY71" fmla="*/ 1117 h 10000"/>
              <a:gd name="connsiteX72" fmla="*/ 4429 w 10172"/>
              <a:gd name="connsiteY72" fmla="*/ 977 h 10000"/>
              <a:gd name="connsiteX73" fmla="*/ 4657 w 10172"/>
              <a:gd name="connsiteY73" fmla="*/ 838 h 10000"/>
              <a:gd name="connsiteX74" fmla="*/ 5000 w 10172"/>
              <a:gd name="connsiteY74" fmla="*/ 698 h 10000"/>
              <a:gd name="connsiteX75" fmla="*/ 5229 w 10172"/>
              <a:gd name="connsiteY75" fmla="*/ 558 h 10000"/>
              <a:gd name="connsiteX76" fmla="*/ 5457 w 10172"/>
              <a:gd name="connsiteY76" fmla="*/ 419 h 10000"/>
              <a:gd name="connsiteX77" fmla="*/ 5571 w 10172"/>
              <a:gd name="connsiteY77" fmla="*/ 279 h 10000"/>
              <a:gd name="connsiteX78" fmla="*/ 5686 w 10172"/>
              <a:gd name="connsiteY78" fmla="*/ 140 h 10000"/>
              <a:gd name="connsiteX79" fmla="*/ 5686 w 10172"/>
              <a:gd name="connsiteY79" fmla="*/ 0 h 10000"/>
              <a:gd name="connsiteX80" fmla="*/ 5800 w 10172"/>
              <a:gd name="connsiteY80" fmla="*/ 0 h 10000"/>
              <a:gd name="connsiteX81" fmla="*/ 5914 w 10172"/>
              <a:gd name="connsiteY81" fmla="*/ 0 h 10000"/>
              <a:gd name="connsiteX82" fmla="*/ 6029 w 10172"/>
              <a:gd name="connsiteY82" fmla="*/ 0 h 10000"/>
              <a:gd name="connsiteX83" fmla="*/ 6129 w 10172"/>
              <a:gd name="connsiteY83" fmla="*/ 140 h 10000"/>
              <a:gd name="connsiteX84" fmla="*/ 6243 w 10172"/>
              <a:gd name="connsiteY84" fmla="*/ 140 h 10000"/>
              <a:gd name="connsiteX85" fmla="*/ 6357 w 10172"/>
              <a:gd name="connsiteY85" fmla="*/ 419 h 10000"/>
              <a:gd name="connsiteX86" fmla="*/ 6471 w 10172"/>
              <a:gd name="connsiteY86" fmla="*/ 558 h 10000"/>
              <a:gd name="connsiteX87" fmla="*/ 6586 w 10172"/>
              <a:gd name="connsiteY87" fmla="*/ 698 h 10000"/>
              <a:gd name="connsiteX88" fmla="*/ 6700 w 10172"/>
              <a:gd name="connsiteY88" fmla="*/ 838 h 10000"/>
              <a:gd name="connsiteX89" fmla="*/ 6700 w 10172"/>
              <a:gd name="connsiteY89" fmla="*/ 977 h 10000"/>
              <a:gd name="connsiteX90" fmla="*/ 6700 w 10172"/>
              <a:gd name="connsiteY90" fmla="*/ 1117 h 10000"/>
              <a:gd name="connsiteX91" fmla="*/ 6586 w 10172"/>
              <a:gd name="connsiteY91" fmla="*/ 1117 h 10000"/>
              <a:gd name="connsiteX92" fmla="*/ 6471 w 10172"/>
              <a:gd name="connsiteY92" fmla="*/ 1257 h 10000"/>
              <a:gd name="connsiteX93" fmla="*/ 6471 w 10172"/>
              <a:gd name="connsiteY93" fmla="*/ 1396 h 10000"/>
              <a:gd name="connsiteX94" fmla="*/ 6357 w 10172"/>
              <a:gd name="connsiteY94" fmla="*/ 1536 h 10000"/>
              <a:gd name="connsiteX95" fmla="*/ 6243 w 10172"/>
              <a:gd name="connsiteY95" fmla="*/ 1798 h 10000"/>
              <a:gd name="connsiteX96" fmla="*/ 6129 w 10172"/>
              <a:gd name="connsiteY96" fmla="*/ 2216 h 10000"/>
              <a:gd name="connsiteX97" fmla="*/ 6029 w 10172"/>
              <a:gd name="connsiteY97" fmla="*/ 2635 h 10000"/>
              <a:gd name="connsiteX98" fmla="*/ 5914 w 10172"/>
              <a:gd name="connsiteY98" fmla="*/ 3054 h 10000"/>
              <a:gd name="connsiteX99" fmla="*/ 5800 w 10172"/>
              <a:gd name="connsiteY99" fmla="*/ 3613 h 10000"/>
              <a:gd name="connsiteX100" fmla="*/ 5686 w 10172"/>
              <a:gd name="connsiteY100" fmla="*/ 4171 h 10000"/>
              <a:gd name="connsiteX101" fmla="*/ 5571 w 10172"/>
              <a:gd name="connsiteY101" fmla="*/ 4729 h 10000"/>
              <a:gd name="connsiteX102" fmla="*/ 5571 w 10172"/>
              <a:gd name="connsiteY102" fmla="*/ 5271 h 10000"/>
              <a:gd name="connsiteX103" fmla="*/ 5571 w 10172"/>
              <a:gd name="connsiteY103" fmla="*/ 5689 h 10000"/>
              <a:gd name="connsiteX104" fmla="*/ 5457 w 10172"/>
              <a:gd name="connsiteY104" fmla="*/ 6248 h 10000"/>
              <a:gd name="connsiteX105" fmla="*/ 5457 w 10172"/>
              <a:gd name="connsiteY105" fmla="*/ 6667 h 10000"/>
              <a:gd name="connsiteX106" fmla="*/ 5457 w 10172"/>
              <a:gd name="connsiteY106" fmla="*/ 6946 h 10000"/>
              <a:gd name="connsiteX107" fmla="*/ 5457 w 10172"/>
              <a:gd name="connsiteY107" fmla="*/ 7365 h 10000"/>
              <a:gd name="connsiteX108" fmla="*/ 5571 w 10172"/>
              <a:gd name="connsiteY108" fmla="*/ 7644 h 10000"/>
              <a:gd name="connsiteX109" fmla="*/ 5571 w 10172"/>
              <a:gd name="connsiteY109" fmla="*/ 7784 h 10000"/>
              <a:gd name="connsiteX110" fmla="*/ 5686 w 10172"/>
              <a:gd name="connsiteY110" fmla="*/ 8063 h 10000"/>
              <a:gd name="connsiteX111" fmla="*/ 5800 w 10172"/>
              <a:gd name="connsiteY111" fmla="*/ 8202 h 10000"/>
              <a:gd name="connsiteX112" fmla="*/ 5914 w 10172"/>
              <a:gd name="connsiteY112" fmla="*/ 8342 h 10000"/>
              <a:gd name="connsiteX113" fmla="*/ 6357 w 10172"/>
              <a:gd name="connsiteY113" fmla="*/ 8604 h 10000"/>
              <a:gd name="connsiteX114" fmla="*/ 6586 w 10172"/>
              <a:gd name="connsiteY114" fmla="*/ 8743 h 10000"/>
              <a:gd name="connsiteX115" fmla="*/ 6814 w 10172"/>
              <a:gd name="connsiteY115" fmla="*/ 8743 h 10000"/>
              <a:gd name="connsiteX116" fmla="*/ 7043 w 10172"/>
              <a:gd name="connsiteY116" fmla="*/ 8883 h 10000"/>
              <a:gd name="connsiteX117" fmla="*/ 7386 w 10172"/>
              <a:gd name="connsiteY117" fmla="*/ 8883 h 10000"/>
              <a:gd name="connsiteX118" fmla="*/ 7614 w 10172"/>
              <a:gd name="connsiteY118" fmla="*/ 8743 h 10000"/>
              <a:gd name="connsiteX119" fmla="*/ 7957 w 10172"/>
              <a:gd name="connsiteY119" fmla="*/ 8743 h 10000"/>
              <a:gd name="connsiteX120" fmla="*/ 8300 w 10172"/>
              <a:gd name="connsiteY120" fmla="*/ 8604 h 10000"/>
              <a:gd name="connsiteX121" fmla="*/ 8529 w 10172"/>
              <a:gd name="connsiteY121" fmla="*/ 8604 h 10000"/>
              <a:gd name="connsiteX122" fmla="*/ 8757 w 10172"/>
              <a:gd name="connsiteY122" fmla="*/ 8342 h 10000"/>
              <a:gd name="connsiteX123" fmla="*/ 8857 w 10172"/>
              <a:gd name="connsiteY123" fmla="*/ 8202 h 10000"/>
              <a:gd name="connsiteX124" fmla="*/ 8971 w 10172"/>
              <a:gd name="connsiteY124" fmla="*/ 7923 h 10000"/>
              <a:gd name="connsiteX125" fmla="*/ 10000 w 10172"/>
              <a:gd name="connsiteY125" fmla="*/ 8604 h 10000"/>
              <a:gd name="connsiteX126" fmla="*/ 10000 w 10172"/>
              <a:gd name="connsiteY126" fmla="*/ 8743 h 10000"/>
              <a:gd name="connsiteX127" fmla="*/ 10000 w 10172"/>
              <a:gd name="connsiteY127" fmla="*/ 8883 h 10000"/>
              <a:gd name="connsiteX128" fmla="*/ 9886 w 10172"/>
              <a:gd name="connsiteY128" fmla="*/ 8883 h 10000"/>
              <a:gd name="connsiteX129" fmla="*/ 9771 w 10172"/>
              <a:gd name="connsiteY129" fmla="*/ 9023 h 10000"/>
              <a:gd name="connsiteX130" fmla="*/ 9657 w 10172"/>
              <a:gd name="connsiteY130" fmla="*/ 9162 h 10000"/>
              <a:gd name="connsiteX131" fmla="*/ 9543 w 10172"/>
              <a:gd name="connsiteY131" fmla="*/ 9302 h 10000"/>
              <a:gd name="connsiteX132" fmla="*/ 9314 w 10172"/>
              <a:gd name="connsiteY132" fmla="*/ 9442 h 10000"/>
              <a:gd name="connsiteX133" fmla="*/ 8857 w 10172"/>
              <a:gd name="connsiteY133" fmla="*/ 9721 h 10000"/>
              <a:gd name="connsiteX134" fmla="*/ 8414 w 10172"/>
              <a:gd name="connsiteY134" fmla="*/ 9860 h 10000"/>
              <a:gd name="connsiteX135" fmla="*/ 8071 w 10172"/>
              <a:gd name="connsiteY135" fmla="*/ 9860 h 10000"/>
              <a:gd name="connsiteX136" fmla="*/ 7614 w 10172"/>
              <a:gd name="connsiteY136" fmla="*/ 10000 h 10000"/>
              <a:gd name="connsiteX137" fmla="*/ 7614 w 10172"/>
              <a:gd name="connsiteY137" fmla="*/ 10000 h 10000"/>
              <a:gd name="connsiteX0" fmla="*/ 7614 w 10171"/>
              <a:gd name="connsiteY0" fmla="*/ 10000 h 10000"/>
              <a:gd name="connsiteX1" fmla="*/ 7271 w 10171"/>
              <a:gd name="connsiteY1" fmla="*/ 10000 h 10000"/>
              <a:gd name="connsiteX2" fmla="*/ 6929 w 10171"/>
              <a:gd name="connsiteY2" fmla="*/ 10000 h 10000"/>
              <a:gd name="connsiteX3" fmla="*/ 6586 w 10171"/>
              <a:gd name="connsiteY3" fmla="*/ 9860 h 10000"/>
              <a:gd name="connsiteX4" fmla="*/ 6243 w 10171"/>
              <a:gd name="connsiteY4" fmla="*/ 9721 h 10000"/>
              <a:gd name="connsiteX5" fmla="*/ 5914 w 10171"/>
              <a:gd name="connsiteY5" fmla="*/ 9581 h 10000"/>
              <a:gd name="connsiteX6" fmla="*/ 5686 w 10171"/>
              <a:gd name="connsiteY6" fmla="*/ 9302 h 10000"/>
              <a:gd name="connsiteX7" fmla="*/ 5457 w 10171"/>
              <a:gd name="connsiteY7" fmla="*/ 9162 h 10000"/>
              <a:gd name="connsiteX8" fmla="*/ 5343 w 10171"/>
              <a:gd name="connsiteY8" fmla="*/ 8743 h 10000"/>
              <a:gd name="connsiteX9" fmla="*/ 5114 w 10171"/>
              <a:gd name="connsiteY9" fmla="*/ 8464 h 10000"/>
              <a:gd name="connsiteX10" fmla="*/ 5000 w 10171"/>
              <a:gd name="connsiteY10" fmla="*/ 8063 h 10000"/>
              <a:gd name="connsiteX11" fmla="*/ 5000 w 10171"/>
              <a:gd name="connsiteY11" fmla="*/ 7644 h 10000"/>
              <a:gd name="connsiteX12" fmla="*/ 4886 w 10171"/>
              <a:gd name="connsiteY12" fmla="*/ 7225 h 10000"/>
              <a:gd name="connsiteX13" fmla="*/ 4886 w 10171"/>
              <a:gd name="connsiteY13" fmla="*/ 6806 h 10000"/>
              <a:gd name="connsiteX14" fmla="*/ 4886 w 10171"/>
              <a:gd name="connsiteY14" fmla="*/ 6387 h 10000"/>
              <a:gd name="connsiteX15" fmla="*/ 5000 w 10171"/>
              <a:gd name="connsiteY15" fmla="*/ 5689 h 10000"/>
              <a:gd name="connsiteX16" fmla="*/ 5000 w 10171"/>
              <a:gd name="connsiteY16" fmla="*/ 5550 h 10000"/>
              <a:gd name="connsiteX17" fmla="*/ 5000 w 10171"/>
              <a:gd name="connsiteY17" fmla="*/ 5271 h 10000"/>
              <a:gd name="connsiteX18" fmla="*/ 5114 w 10171"/>
              <a:gd name="connsiteY18" fmla="*/ 5009 h 10000"/>
              <a:gd name="connsiteX19" fmla="*/ 5114 w 10171"/>
              <a:gd name="connsiteY19" fmla="*/ 4729 h 10000"/>
              <a:gd name="connsiteX20" fmla="*/ 5114 w 10171"/>
              <a:gd name="connsiteY20" fmla="*/ 4450 h 10000"/>
              <a:gd name="connsiteX21" fmla="*/ 5229 w 10171"/>
              <a:gd name="connsiteY21" fmla="*/ 4031 h 10000"/>
              <a:gd name="connsiteX22" fmla="*/ 5229 w 10171"/>
              <a:gd name="connsiteY22" fmla="*/ 3613 h 10000"/>
              <a:gd name="connsiteX23" fmla="*/ 5343 w 10171"/>
              <a:gd name="connsiteY23" fmla="*/ 3194 h 10000"/>
              <a:gd name="connsiteX24" fmla="*/ 5343 w 10171"/>
              <a:gd name="connsiteY24" fmla="*/ 2775 h 10000"/>
              <a:gd name="connsiteX25" fmla="*/ 5343 w 10171"/>
              <a:gd name="connsiteY25" fmla="*/ 2356 h 10000"/>
              <a:gd name="connsiteX26" fmla="*/ 5457 w 10171"/>
              <a:gd name="connsiteY26" fmla="*/ 2077 h 10000"/>
              <a:gd name="connsiteX27" fmla="*/ 5457 w 10171"/>
              <a:gd name="connsiteY27" fmla="*/ 1798 h 10000"/>
              <a:gd name="connsiteX28" fmla="*/ 5457 w 10171"/>
              <a:gd name="connsiteY28" fmla="*/ 1536 h 10000"/>
              <a:gd name="connsiteX29" fmla="*/ 5457 w 10171"/>
              <a:gd name="connsiteY29" fmla="*/ 1396 h 10000"/>
              <a:gd name="connsiteX30" fmla="*/ 5457 w 10171"/>
              <a:gd name="connsiteY30" fmla="*/ 1257 h 10000"/>
              <a:gd name="connsiteX31" fmla="*/ 5457 w 10171"/>
              <a:gd name="connsiteY31" fmla="*/ 1257 h 10000"/>
              <a:gd name="connsiteX32" fmla="*/ 5457 w 10171"/>
              <a:gd name="connsiteY32" fmla="*/ 1257 h 10000"/>
              <a:gd name="connsiteX33" fmla="*/ 5343 w 10171"/>
              <a:gd name="connsiteY33" fmla="*/ 1257 h 10000"/>
              <a:gd name="connsiteX34" fmla="*/ 5229 w 10171"/>
              <a:gd name="connsiteY34" fmla="*/ 1257 h 10000"/>
              <a:gd name="connsiteX35" fmla="*/ 5114 w 10171"/>
              <a:gd name="connsiteY35" fmla="*/ 1396 h 10000"/>
              <a:gd name="connsiteX36" fmla="*/ 5000 w 10171"/>
              <a:gd name="connsiteY36" fmla="*/ 1396 h 10000"/>
              <a:gd name="connsiteX37" fmla="*/ 4771 w 10171"/>
              <a:gd name="connsiteY37" fmla="*/ 1536 h 10000"/>
              <a:gd name="connsiteX38" fmla="*/ 4543 w 10171"/>
              <a:gd name="connsiteY38" fmla="*/ 1536 h 10000"/>
              <a:gd name="connsiteX39" fmla="*/ 4314 w 10171"/>
              <a:gd name="connsiteY39" fmla="*/ 1675 h 10000"/>
              <a:gd name="connsiteX40" fmla="*/ 3186 w 10171"/>
              <a:gd name="connsiteY40" fmla="*/ 2216 h 10000"/>
              <a:gd name="connsiteX41" fmla="*/ 2043 w 10171"/>
              <a:gd name="connsiteY41" fmla="*/ 2775 h 10000"/>
              <a:gd name="connsiteX42" fmla="*/ 1700 w 10171"/>
              <a:gd name="connsiteY42" fmla="*/ 2914 h 10000"/>
              <a:gd name="connsiteX43" fmla="*/ 1471 w 10171"/>
              <a:gd name="connsiteY43" fmla="*/ 3054 h 10000"/>
              <a:gd name="connsiteX44" fmla="*/ 1243 w 10171"/>
              <a:gd name="connsiteY44" fmla="*/ 3194 h 10000"/>
              <a:gd name="connsiteX45" fmla="*/ 1129 w 10171"/>
              <a:gd name="connsiteY45" fmla="*/ 3333 h 10000"/>
              <a:gd name="connsiteX46" fmla="*/ 900 w 10171"/>
              <a:gd name="connsiteY46" fmla="*/ 3333 h 10000"/>
              <a:gd name="connsiteX47" fmla="*/ 786 w 10171"/>
              <a:gd name="connsiteY47" fmla="*/ 3333 h 10000"/>
              <a:gd name="connsiteX48" fmla="*/ 671 w 10171"/>
              <a:gd name="connsiteY48" fmla="*/ 3473 h 10000"/>
              <a:gd name="connsiteX49" fmla="*/ 671 w 10171"/>
              <a:gd name="connsiteY49" fmla="*/ 3473 h 10000"/>
              <a:gd name="connsiteX50" fmla="*/ 571 w 10171"/>
              <a:gd name="connsiteY50" fmla="*/ 3473 h 10000"/>
              <a:gd name="connsiteX51" fmla="*/ 571 w 10171"/>
              <a:gd name="connsiteY51" fmla="*/ 3333 h 10000"/>
              <a:gd name="connsiteX52" fmla="*/ 457 w 10171"/>
              <a:gd name="connsiteY52" fmla="*/ 3194 h 10000"/>
              <a:gd name="connsiteX53" fmla="*/ 229 w 10171"/>
              <a:gd name="connsiteY53" fmla="*/ 3054 h 10000"/>
              <a:gd name="connsiteX54" fmla="*/ 114 w 10171"/>
              <a:gd name="connsiteY54" fmla="*/ 2914 h 10000"/>
              <a:gd name="connsiteX55" fmla="*/ 0 w 10171"/>
              <a:gd name="connsiteY55" fmla="*/ 2775 h 10000"/>
              <a:gd name="connsiteX56" fmla="*/ 0 w 10171"/>
              <a:gd name="connsiteY56" fmla="*/ 2635 h 10000"/>
              <a:gd name="connsiteX57" fmla="*/ 0 w 10171"/>
              <a:gd name="connsiteY57" fmla="*/ 2496 h 10000"/>
              <a:gd name="connsiteX58" fmla="*/ 114 w 10171"/>
              <a:gd name="connsiteY58" fmla="*/ 2496 h 10000"/>
              <a:gd name="connsiteX59" fmla="*/ 343 w 10171"/>
              <a:gd name="connsiteY59" fmla="*/ 2496 h 10000"/>
              <a:gd name="connsiteX60" fmla="*/ 571 w 10171"/>
              <a:gd name="connsiteY60" fmla="*/ 2496 h 10000"/>
              <a:gd name="connsiteX61" fmla="*/ 786 w 10171"/>
              <a:gd name="connsiteY61" fmla="*/ 2356 h 10000"/>
              <a:gd name="connsiteX62" fmla="*/ 1129 w 10171"/>
              <a:gd name="connsiteY62" fmla="*/ 2356 h 10000"/>
              <a:gd name="connsiteX63" fmla="*/ 1471 w 10171"/>
              <a:gd name="connsiteY63" fmla="*/ 2216 h 10000"/>
              <a:gd name="connsiteX64" fmla="*/ 1814 w 10171"/>
              <a:gd name="connsiteY64" fmla="*/ 2077 h 10000"/>
              <a:gd name="connsiteX65" fmla="*/ 2271 w 10171"/>
              <a:gd name="connsiteY65" fmla="*/ 1937 h 10000"/>
              <a:gd name="connsiteX66" fmla="*/ 2729 w 10171"/>
              <a:gd name="connsiteY66" fmla="*/ 1675 h 10000"/>
              <a:gd name="connsiteX67" fmla="*/ 3071 w 10171"/>
              <a:gd name="connsiteY67" fmla="*/ 1536 h 10000"/>
              <a:gd name="connsiteX68" fmla="*/ 3400 w 10171"/>
              <a:gd name="connsiteY68" fmla="*/ 1396 h 10000"/>
              <a:gd name="connsiteX69" fmla="*/ 3743 w 10171"/>
              <a:gd name="connsiteY69" fmla="*/ 1257 h 10000"/>
              <a:gd name="connsiteX70" fmla="*/ 3971 w 10171"/>
              <a:gd name="connsiteY70" fmla="*/ 1117 h 10000"/>
              <a:gd name="connsiteX71" fmla="*/ 4200 w 10171"/>
              <a:gd name="connsiteY71" fmla="*/ 1117 h 10000"/>
              <a:gd name="connsiteX72" fmla="*/ 4429 w 10171"/>
              <a:gd name="connsiteY72" fmla="*/ 977 h 10000"/>
              <a:gd name="connsiteX73" fmla="*/ 4657 w 10171"/>
              <a:gd name="connsiteY73" fmla="*/ 838 h 10000"/>
              <a:gd name="connsiteX74" fmla="*/ 5000 w 10171"/>
              <a:gd name="connsiteY74" fmla="*/ 698 h 10000"/>
              <a:gd name="connsiteX75" fmla="*/ 5229 w 10171"/>
              <a:gd name="connsiteY75" fmla="*/ 558 h 10000"/>
              <a:gd name="connsiteX76" fmla="*/ 5457 w 10171"/>
              <a:gd name="connsiteY76" fmla="*/ 419 h 10000"/>
              <a:gd name="connsiteX77" fmla="*/ 5571 w 10171"/>
              <a:gd name="connsiteY77" fmla="*/ 279 h 10000"/>
              <a:gd name="connsiteX78" fmla="*/ 5686 w 10171"/>
              <a:gd name="connsiteY78" fmla="*/ 140 h 10000"/>
              <a:gd name="connsiteX79" fmla="*/ 5686 w 10171"/>
              <a:gd name="connsiteY79" fmla="*/ 0 h 10000"/>
              <a:gd name="connsiteX80" fmla="*/ 5800 w 10171"/>
              <a:gd name="connsiteY80" fmla="*/ 0 h 10000"/>
              <a:gd name="connsiteX81" fmla="*/ 5914 w 10171"/>
              <a:gd name="connsiteY81" fmla="*/ 0 h 10000"/>
              <a:gd name="connsiteX82" fmla="*/ 6029 w 10171"/>
              <a:gd name="connsiteY82" fmla="*/ 0 h 10000"/>
              <a:gd name="connsiteX83" fmla="*/ 6129 w 10171"/>
              <a:gd name="connsiteY83" fmla="*/ 140 h 10000"/>
              <a:gd name="connsiteX84" fmla="*/ 6243 w 10171"/>
              <a:gd name="connsiteY84" fmla="*/ 140 h 10000"/>
              <a:gd name="connsiteX85" fmla="*/ 6357 w 10171"/>
              <a:gd name="connsiteY85" fmla="*/ 419 h 10000"/>
              <a:gd name="connsiteX86" fmla="*/ 6471 w 10171"/>
              <a:gd name="connsiteY86" fmla="*/ 558 h 10000"/>
              <a:gd name="connsiteX87" fmla="*/ 6586 w 10171"/>
              <a:gd name="connsiteY87" fmla="*/ 698 h 10000"/>
              <a:gd name="connsiteX88" fmla="*/ 6700 w 10171"/>
              <a:gd name="connsiteY88" fmla="*/ 838 h 10000"/>
              <a:gd name="connsiteX89" fmla="*/ 6700 w 10171"/>
              <a:gd name="connsiteY89" fmla="*/ 977 h 10000"/>
              <a:gd name="connsiteX90" fmla="*/ 6700 w 10171"/>
              <a:gd name="connsiteY90" fmla="*/ 1117 h 10000"/>
              <a:gd name="connsiteX91" fmla="*/ 6586 w 10171"/>
              <a:gd name="connsiteY91" fmla="*/ 1117 h 10000"/>
              <a:gd name="connsiteX92" fmla="*/ 6471 w 10171"/>
              <a:gd name="connsiteY92" fmla="*/ 1257 h 10000"/>
              <a:gd name="connsiteX93" fmla="*/ 6471 w 10171"/>
              <a:gd name="connsiteY93" fmla="*/ 1396 h 10000"/>
              <a:gd name="connsiteX94" fmla="*/ 6357 w 10171"/>
              <a:gd name="connsiteY94" fmla="*/ 1536 h 10000"/>
              <a:gd name="connsiteX95" fmla="*/ 6243 w 10171"/>
              <a:gd name="connsiteY95" fmla="*/ 1798 h 10000"/>
              <a:gd name="connsiteX96" fmla="*/ 6129 w 10171"/>
              <a:gd name="connsiteY96" fmla="*/ 2216 h 10000"/>
              <a:gd name="connsiteX97" fmla="*/ 6029 w 10171"/>
              <a:gd name="connsiteY97" fmla="*/ 2635 h 10000"/>
              <a:gd name="connsiteX98" fmla="*/ 5914 w 10171"/>
              <a:gd name="connsiteY98" fmla="*/ 3054 h 10000"/>
              <a:gd name="connsiteX99" fmla="*/ 5800 w 10171"/>
              <a:gd name="connsiteY99" fmla="*/ 3613 h 10000"/>
              <a:gd name="connsiteX100" fmla="*/ 5686 w 10171"/>
              <a:gd name="connsiteY100" fmla="*/ 4171 h 10000"/>
              <a:gd name="connsiteX101" fmla="*/ 5571 w 10171"/>
              <a:gd name="connsiteY101" fmla="*/ 4729 h 10000"/>
              <a:gd name="connsiteX102" fmla="*/ 5571 w 10171"/>
              <a:gd name="connsiteY102" fmla="*/ 5271 h 10000"/>
              <a:gd name="connsiteX103" fmla="*/ 5571 w 10171"/>
              <a:gd name="connsiteY103" fmla="*/ 5689 h 10000"/>
              <a:gd name="connsiteX104" fmla="*/ 5457 w 10171"/>
              <a:gd name="connsiteY104" fmla="*/ 6248 h 10000"/>
              <a:gd name="connsiteX105" fmla="*/ 5457 w 10171"/>
              <a:gd name="connsiteY105" fmla="*/ 6667 h 10000"/>
              <a:gd name="connsiteX106" fmla="*/ 5457 w 10171"/>
              <a:gd name="connsiteY106" fmla="*/ 6946 h 10000"/>
              <a:gd name="connsiteX107" fmla="*/ 5457 w 10171"/>
              <a:gd name="connsiteY107" fmla="*/ 7365 h 10000"/>
              <a:gd name="connsiteX108" fmla="*/ 5571 w 10171"/>
              <a:gd name="connsiteY108" fmla="*/ 7644 h 10000"/>
              <a:gd name="connsiteX109" fmla="*/ 5571 w 10171"/>
              <a:gd name="connsiteY109" fmla="*/ 7784 h 10000"/>
              <a:gd name="connsiteX110" fmla="*/ 5686 w 10171"/>
              <a:gd name="connsiteY110" fmla="*/ 8063 h 10000"/>
              <a:gd name="connsiteX111" fmla="*/ 5800 w 10171"/>
              <a:gd name="connsiteY111" fmla="*/ 8202 h 10000"/>
              <a:gd name="connsiteX112" fmla="*/ 5914 w 10171"/>
              <a:gd name="connsiteY112" fmla="*/ 8342 h 10000"/>
              <a:gd name="connsiteX113" fmla="*/ 6357 w 10171"/>
              <a:gd name="connsiteY113" fmla="*/ 8604 h 10000"/>
              <a:gd name="connsiteX114" fmla="*/ 6586 w 10171"/>
              <a:gd name="connsiteY114" fmla="*/ 8743 h 10000"/>
              <a:gd name="connsiteX115" fmla="*/ 6814 w 10171"/>
              <a:gd name="connsiteY115" fmla="*/ 8743 h 10000"/>
              <a:gd name="connsiteX116" fmla="*/ 7043 w 10171"/>
              <a:gd name="connsiteY116" fmla="*/ 8883 h 10000"/>
              <a:gd name="connsiteX117" fmla="*/ 7386 w 10171"/>
              <a:gd name="connsiteY117" fmla="*/ 8883 h 10000"/>
              <a:gd name="connsiteX118" fmla="*/ 7614 w 10171"/>
              <a:gd name="connsiteY118" fmla="*/ 8743 h 10000"/>
              <a:gd name="connsiteX119" fmla="*/ 7957 w 10171"/>
              <a:gd name="connsiteY119" fmla="*/ 8743 h 10000"/>
              <a:gd name="connsiteX120" fmla="*/ 8300 w 10171"/>
              <a:gd name="connsiteY120" fmla="*/ 8604 h 10000"/>
              <a:gd name="connsiteX121" fmla="*/ 8529 w 10171"/>
              <a:gd name="connsiteY121" fmla="*/ 8604 h 10000"/>
              <a:gd name="connsiteX122" fmla="*/ 8757 w 10171"/>
              <a:gd name="connsiteY122" fmla="*/ 8342 h 10000"/>
              <a:gd name="connsiteX123" fmla="*/ 8857 w 10171"/>
              <a:gd name="connsiteY123" fmla="*/ 8202 h 10000"/>
              <a:gd name="connsiteX124" fmla="*/ 8971 w 10171"/>
              <a:gd name="connsiteY124" fmla="*/ 7923 h 10000"/>
              <a:gd name="connsiteX125" fmla="*/ 10000 w 10171"/>
              <a:gd name="connsiteY125" fmla="*/ 8604 h 10000"/>
              <a:gd name="connsiteX126" fmla="*/ 10000 w 10171"/>
              <a:gd name="connsiteY126" fmla="*/ 8883 h 10000"/>
              <a:gd name="connsiteX127" fmla="*/ 9886 w 10171"/>
              <a:gd name="connsiteY127" fmla="*/ 8883 h 10000"/>
              <a:gd name="connsiteX128" fmla="*/ 9771 w 10171"/>
              <a:gd name="connsiteY128" fmla="*/ 9023 h 10000"/>
              <a:gd name="connsiteX129" fmla="*/ 9657 w 10171"/>
              <a:gd name="connsiteY129" fmla="*/ 9162 h 10000"/>
              <a:gd name="connsiteX130" fmla="*/ 9543 w 10171"/>
              <a:gd name="connsiteY130" fmla="*/ 9302 h 10000"/>
              <a:gd name="connsiteX131" fmla="*/ 9314 w 10171"/>
              <a:gd name="connsiteY131" fmla="*/ 9442 h 10000"/>
              <a:gd name="connsiteX132" fmla="*/ 8857 w 10171"/>
              <a:gd name="connsiteY132" fmla="*/ 9721 h 10000"/>
              <a:gd name="connsiteX133" fmla="*/ 8414 w 10171"/>
              <a:gd name="connsiteY133" fmla="*/ 9860 h 10000"/>
              <a:gd name="connsiteX134" fmla="*/ 8071 w 10171"/>
              <a:gd name="connsiteY134" fmla="*/ 9860 h 10000"/>
              <a:gd name="connsiteX135" fmla="*/ 7614 w 10171"/>
              <a:gd name="connsiteY135" fmla="*/ 10000 h 10000"/>
              <a:gd name="connsiteX136" fmla="*/ 7614 w 10171"/>
              <a:gd name="connsiteY136" fmla="*/ 10000 h 10000"/>
              <a:gd name="connsiteX0" fmla="*/ 7614 w 10153"/>
              <a:gd name="connsiteY0" fmla="*/ 10000 h 10000"/>
              <a:gd name="connsiteX1" fmla="*/ 7271 w 10153"/>
              <a:gd name="connsiteY1" fmla="*/ 10000 h 10000"/>
              <a:gd name="connsiteX2" fmla="*/ 6929 w 10153"/>
              <a:gd name="connsiteY2" fmla="*/ 10000 h 10000"/>
              <a:gd name="connsiteX3" fmla="*/ 6586 w 10153"/>
              <a:gd name="connsiteY3" fmla="*/ 9860 h 10000"/>
              <a:gd name="connsiteX4" fmla="*/ 6243 w 10153"/>
              <a:gd name="connsiteY4" fmla="*/ 9721 h 10000"/>
              <a:gd name="connsiteX5" fmla="*/ 5914 w 10153"/>
              <a:gd name="connsiteY5" fmla="*/ 9581 h 10000"/>
              <a:gd name="connsiteX6" fmla="*/ 5686 w 10153"/>
              <a:gd name="connsiteY6" fmla="*/ 9302 h 10000"/>
              <a:gd name="connsiteX7" fmla="*/ 5457 w 10153"/>
              <a:gd name="connsiteY7" fmla="*/ 9162 h 10000"/>
              <a:gd name="connsiteX8" fmla="*/ 5343 w 10153"/>
              <a:gd name="connsiteY8" fmla="*/ 8743 h 10000"/>
              <a:gd name="connsiteX9" fmla="*/ 5114 w 10153"/>
              <a:gd name="connsiteY9" fmla="*/ 8464 h 10000"/>
              <a:gd name="connsiteX10" fmla="*/ 5000 w 10153"/>
              <a:gd name="connsiteY10" fmla="*/ 8063 h 10000"/>
              <a:gd name="connsiteX11" fmla="*/ 5000 w 10153"/>
              <a:gd name="connsiteY11" fmla="*/ 7644 h 10000"/>
              <a:gd name="connsiteX12" fmla="*/ 4886 w 10153"/>
              <a:gd name="connsiteY12" fmla="*/ 7225 h 10000"/>
              <a:gd name="connsiteX13" fmla="*/ 4886 w 10153"/>
              <a:gd name="connsiteY13" fmla="*/ 6806 h 10000"/>
              <a:gd name="connsiteX14" fmla="*/ 4886 w 10153"/>
              <a:gd name="connsiteY14" fmla="*/ 6387 h 10000"/>
              <a:gd name="connsiteX15" fmla="*/ 5000 w 10153"/>
              <a:gd name="connsiteY15" fmla="*/ 5689 h 10000"/>
              <a:gd name="connsiteX16" fmla="*/ 5000 w 10153"/>
              <a:gd name="connsiteY16" fmla="*/ 5550 h 10000"/>
              <a:gd name="connsiteX17" fmla="*/ 5000 w 10153"/>
              <a:gd name="connsiteY17" fmla="*/ 5271 h 10000"/>
              <a:gd name="connsiteX18" fmla="*/ 5114 w 10153"/>
              <a:gd name="connsiteY18" fmla="*/ 5009 h 10000"/>
              <a:gd name="connsiteX19" fmla="*/ 5114 w 10153"/>
              <a:gd name="connsiteY19" fmla="*/ 4729 h 10000"/>
              <a:gd name="connsiteX20" fmla="*/ 5114 w 10153"/>
              <a:gd name="connsiteY20" fmla="*/ 4450 h 10000"/>
              <a:gd name="connsiteX21" fmla="*/ 5229 w 10153"/>
              <a:gd name="connsiteY21" fmla="*/ 4031 h 10000"/>
              <a:gd name="connsiteX22" fmla="*/ 5229 w 10153"/>
              <a:gd name="connsiteY22" fmla="*/ 3613 h 10000"/>
              <a:gd name="connsiteX23" fmla="*/ 5343 w 10153"/>
              <a:gd name="connsiteY23" fmla="*/ 3194 h 10000"/>
              <a:gd name="connsiteX24" fmla="*/ 5343 w 10153"/>
              <a:gd name="connsiteY24" fmla="*/ 2775 h 10000"/>
              <a:gd name="connsiteX25" fmla="*/ 5343 w 10153"/>
              <a:gd name="connsiteY25" fmla="*/ 2356 h 10000"/>
              <a:gd name="connsiteX26" fmla="*/ 5457 w 10153"/>
              <a:gd name="connsiteY26" fmla="*/ 2077 h 10000"/>
              <a:gd name="connsiteX27" fmla="*/ 5457 w 10153"/>
              <a:gd name="connsiteY27" fmla="*/ 1798 h 10000"/>
              <a:gd name="connsiteX28" fmla="*/ 5457 w 10153"/>
              <a:gd name="connsiteY28" fmla="*/ 1536 h 10000"/>
              <a:gd name="connsiteX29" fmla="*/ 5457 w 10153"/>
              <a:gd name="connsiteY29" fmla="*/ 1396 h 10000"/>
              <a:gd name="connsiteX30" fmla="*/ 5457 w 10153"/>
              <a:gd name="connsiteY30" fmla="*/ 1257 h 10000"/>
              <a:gd name="connsiteX31" fmla="*/ 5457 w 10153"/>
              <a:gd name="connsiteY31" fmla="*/ 1257 h 10000"/>
              <a:gd name="connsiteX32" fmla="*/ 5457 w 10153"/>
              <a:gd name="connsiteY32" fmla="*/ 1257 h 10000"/>
              <a:gd name="connsiteX33" fmla="*/ 5343 w 10153"/>
              <a:gd name="connsiteY33" fmla="*/ 1257 h 10000"/>
              <a:gd name="connsiteX34" fmla="*/ 5229 w 10153"/>
              <a:gd name="connsiteY34" fmla="*/ 1257 h 10000"/>
              <a:gd name="connsiteX35" fmla="*/ 5114 w 10153"/>
              <a:gd name="connsiteY35" fmla="*/ 1396 h 10000"/>
              <a:gd name="connsiteX36" fmla="*/ 5000 w 10153"/>
              <a:gd name="connsiteY36" fmla="*/ 1396 h 10000"/>
              <a:gd name="connsiteX37" fmla="*/ 4771 w 10153"/>
              <a:gd name="connsiteY37" fmla="*/ 1536 h 10000"/>
              <a:gd name="connsiteX38" fmla="*/ 4543 w 10153"/>
              <a:gd name="connsiteY38" fmla="*/ 1536 h 10000"/>
              <a:gd name="connsiteX39" fmla="*/ 4314 w 10153"/>
              <a:gd name="connsiteY39" fmla="*/ 1675 h 10000"/>
              <a:gd name="connsiteX40" fmla="*/ 3186 w 10153"/>
              <a:gd name="connsiteY40" fmla="*/ 2216 h 10000"/>
              <a:gd name="connsiteX41" fmla="*/ 2043 w 10153"/>
              <a:gd name="connsiteY41" fmla="*/ 2775 h 10000"/>
              <a:gd name="connsiteX42" fmla="*/ 1700 w 10153"/>
              <a:gd name="connsiteY42" fmla="*/ 2914 h 10000"/>
              <a:gd name="connsiteX43" fmla="*/ 1471 w 10153"/>
              <a:gd name="connsiteY43" fmla="*/ 3054 h 10000"/>
              <a:gd name="connsiteX44" fmla="*/ 1243 w 10153"/>
              <a:gd name="connsiteY44" fmla="*/ 3194 h 10000"/>
              <a:gd name="connsiteX45" fmla="*/ 1129 w 10153"/>
              <a:gd name="connsiteY45" fmla="*/ 3333 h 10000"/>
              <a:gd name="connsiteX46" fmla="*/ 900 w 10153"/>
              <a:gd name="connsiteY46" fmla="*/ 3333 h 10000"/>
              <a:gd name="connsiteX47" fmla="*/ 786 w 10153"/>
              <a:gd name="connsiteY47" fmla="*/ 3333 h 10000"/>
              <a:gd name="connsiteX48" fmla="*/ 671 w 10153"/>
              <a:gd name="connsiteY48" fmla="*/ 3473 h 10000"/>
              <a:gd name="connsiteX49" fmla="*/ 671 w 10153"/>
              <a:gd name="connsiteY49" fmla="*/ 3473 h 10000"/>
              <a:gd name="connsiteX50" fmla="*/ 571 w 10153"/>
              <a:gd name="connsiteY50" fmla="*/ 3473 h 10000"/>
              <a:gd name="connsiteX51" fmla="*/ 571 w 10153"/>
              <a:gd name="connsiteY51" fmla="*/ 3333 h 10000"/>
              <a:gd name="connsiteX52" fmla="*/ 457 w 10153"/>
              <a:gd name="connsiteY52" fmla="*/ 3194 h 10000"/>
              <a:gd name="connsiteX53" fmla="*/ 229 w 10153"/>
              <a:gd name="connsiteY53" fmla="*/ 3054 h 10000"/>
              <a:gd name="connsiteX54" fmla="*/ 114 w 10153"/>
              <a:gd name="connsiteY54" fmla="*/ 2914 h 10000"/>
              <a:gd name="connsiteX55" fmla="*/ 0 w 10153"/>
              <a:gd name="connsiteY55" fmla="*/ 2775 h 10000"/>
              <a:gd name="connsiteX56" fmla="*/ 0 w 10153"/>
              <a:gd name="connsiteY56" fmla="*/ 2635 h 10000"/>
              <a:gd name="connsiteX57" fmla="*/ 0 w 10153"/>
              <a:gd name="connsiteY57" fmla="*/ 2496 h 10000"/>
              <a:gd name="connsiteX58" fmla="*/ 114 w 10153"/>
              <a:gd name="connsiteY58" fmla="*/ 2496 h 10000"/>
              <a:gd name="connsiteX59" fmla="*/ 343 w 10153"/>
              <a:gd name="connsiteY59" fmla="*/ 2496 h 10000"/>
              <a:gd name="connsiteX60" fmla="*/ 571 w 10153"/>
              <a:gd name="connsiteY60" fmla="*/ 2496 h 10000"/>
              <a:gd name="connsiteX61" fmla="*/ 786 w 10153"/>
              <a:gd name="connsiteY61" fmla="*/ 2356 h 10000"/>
              <a:gd name="connsiteX62" fmla="*/ 1129 w 10153"/>
              <a:gd name="connsiteY62" fmla="*/ 2356 h 10000"/>
              <a:gd name="connsiteX63" fmla="*/ 1471 w 10153"/>
              <a:gd name="connsiteY63" fmla="*/ 2216 h 10000"/>
              <a:gd name="connsiteX64" fmla="*/ 1814 w 10153"/>
              <a:gd name="connsiteY64" fmla="*/ 2077 h 10000"/>
              <a:gd name="connsiteX65" fmla="*/ 2271 w 10153"/>
              <a:gd name="connsiteY65" fmla="*/ 1937 h 10000"/>
              <a:gd name="connsiteX66" fmla="*/ 2729 w 10153"/>
              <a:gd name="connsiteY66" fmla="*/ 1675 h 10000"/>
              <a:gd name="connsiteX67" fmla="*/ 3071 w 10153"/>
              <a:gd name="connsiteY67" fmla="*/ 1536 h 10000"/>
              <a:gd name="connsiteX68" fmla="*/ 3400 w 10153"/>
              <a:gd name="connsiteY68" fmla="*/ 1396 h 10000"/>
              <a:gd name="connsiteX69" fmla="*/ 3743 w 10153"/>
              <a:gd name="connsiteY69" fmla="*/ 1257 h 10000"/>
              <a:gd name="connsiteX70" fmla="*/ 3971 w 10153"/>
              <a:gd name="connsiteY70" fmla="*/ 1117 h 10000"/>
              <a:gd name="connsiteX71" fmla="*/ 4200 w 10153"/>
              <a:gd name="connsiteY71" fmla="*/ 1117 h 10000"/>
              <a:gd name="connsiteX72" fmla="*/ 4429 w 10153"/>
              <a:gd name="connsiteY72" fmla="*/ 977 h 10000"/>
              <a:gd name="connsiteX73" fmla="*/ 4657 w 10153"/>
              <a:gd name="connsiteY73" fmla="*/ 838 h 10000"/>
              <a:gd name="connsiteX74" fmla="*/ 5000 w 10153"/>
              <a:gd name="connsiteY74" fmla="*/ 698 h 10000"/>
              <a:gd name="connsiteX75" fmla="*/ 5229 w 10153"/>
              <a:gd name="connsiteY75" fmla="*/ 558 h 10000"/>
              <a:gd name="connsiteX76" fmla="*/ 5457 w 10153"/>
              <a:gd name="connsiteY76" fmla="*/ 419 h 10000"/>
              <a:gd name="connsiteX77" fmla="*/ 5571 w 10153"/>
              <a:gd name="connsiteY77" fmla="*/ 279 h 10000"/>
              <a:gd name="connsiteX78" fmla="*/ 5686 w 10153"/>
              <a:gd name="connsiteY78" fmla="*/ 140 h 10000"/>
              <a:gd name="connsiteX79" fmla="*/ 5686 w 10153"/>
              <a:gd name="connsiteY79" fmla="*/ 0 h 10000"/>
              <a:gd name="connsiteX80" fmla="*/ 5800 w 10153"/>
              <a:gd name="connsiteY80" fmla="*/ 0 h 10000"/>
              <a:gd name="connsiteX81" fmla="*/ 5914 w 10153"/>
              <a:gd name="connsiteY81" fmla="*/ 0 h 10000"/>
              <a:gd name="connsiteX82" fmla="*/ 6029 w 10153"/>
              <a:gd name="connsiteY82" fmla="*/ 0 h 10000"/>
              <a:gd name="connsiteX83" fmla="*/ 6129 w 10153"/>
              <a:gd name="connsiteY83" fmla="*/ 140 h 10000"/>
              <a:gd name="connsiteX84" fmla="*/ 6243 w 10153"/>
              <a:gd name="connsiteY84" fmla="*/ 140 h 10000"/>
              <a:gd name="connsiteX85" fmla="*/ 6357 w 10153"/>
              <a:gd name="connsiteY85" fmla="*/ 419 h 10000"/>
              <a:gd name="connsiteX86" fmla="*/ 6471 w 10153"/>
              <a:gd name="connsiteY86" fmla="*/ 558 h 10000"/>
              <a:gd name="connsiteX87" fmla="*/ 6586 w 10153"/>
              <a:gd name="connsiteY87" fmla="*/ 698 h 10000"/>
              <a:gd name="connsiteX88" fmla="*/ 6700 w 10153"/>
              <a:gd name="connsiteY88" fmla="*/ 838 h 10000"/>
              <a:gd name="connsiteX89" fmla="*/ 6700 w 10153"/>
              <a:gd name="connsiteY89" fmla="*/ 977 h 10000"/>
              <a:gd name="connsiteX90" fmla="*/ 6700 w 10153"/>
              <a:gd name="connsiteY90" fmla="*/ 1117 h 10000"/>
              <a:gd name="connsiteX91" fmla="*/ 6586 w 10153"/>
              <a:gd name="connsiteY91" fmla="*/ 1117 h 10000"/>
              <a:gd name="connsiteX92" fmla="*/ 6471 w 10153"/>
              <a:gd name="connsiteY92" fmla="*/ 1257 h 10000"/>
              <a:gd name="connsiteX93" fmla="*/ 6471 w 10153"/>
              <a:gd name="connsiteY93" fmla="*/ 1396 h 10000"/>
              <a:gd name="connsiteX94" fmla="*/ 6357 w 10153"/>
              <a:gd name="connsiteY94" fmla="*/ 1536 h 10000"/>
              <a:gd name="connsiteX95" fmla="*/ 6243 w 10153"/>
              <a:gd name="connsiteY95" fmla="*/ 1798 h 10000"/>
              <a:gd name="connsiteX96" fmla="*/ 6129 w 10153"/>
              <a:gd name="connsiteY96" fmla="*/ 2216 h 10000"/>
              <a:gd name="connsiteX97" fmla="*/ 6029 w 10153"/>
              <a:gd name="connsiteY97" fmla="*/ 2635 h 10000"/>
              <a:gd name="connsiteX98" fmla="*/ 5914 w 10153"/>
              <a:gd name="connsiteY98" fmla="*/ 3054 h 10000"/>
              <a:gd name="connsiteX99" fmla="*/ 5800 w 10153"/>
              <a:gd name="connsiteY99" fmla="*/ 3613 h 10000"/>
              <a:gd name="connsiteX100" fmla="*/ 5686 w 10153"/>
              <a:gd name="connsiteY100" fmla="*/ 4171 h 10000"/>
              <a:gd name="connsiteX101" fmla="*/ 5571 w 10153"/>
              <a:gd name="connsiteY101" fmla="*/ 4729 h 10000"/>
              <a:gd name="connsiteX102" fmla="*/ 5571 w 10153"/>
              <a:gd name="connsiteY102" fmla="*/ 5271 h 10000"/>
              <a:gd name="connsiteX103" fmla="*/ 5571 w 10153"/>
              <a:gd name="connsiteY103" fmla="*/ 5689 h 10000"/>
              <a:gd name="connsiteX104" fmla="*/ 5457 w 10153"/>
              <a:gd name="connsiteY104" fmla="*/ 6248 h 10000"/>
              <a:gd name="connsiteX105" fmla="*/ 5457 w 10153"/>
              <a:gd name="connsiteY105" fmla="*/ 6667 h 10000"/>
              <a:gd name="connsiteX106" fmla="*/ 5457 w 10153"/>
              <a:gd name="connsiteY106" fmla="*/ 6946 h 10000"/>
              <a:gd name="connsiteX107" fmla="*/ 5457 w 10153"/>
              <a:gd name="connsiteY107" fmla="*/ 7365 h 10000"/>
              <a:gd name="connsiteX108" fmla="*/ 5571 w 10153"/>
              <a:gd name="connsiteY108" fmla="*/ 7644 h 10000"/>
              <a:gd name="connsiteX109" fmla="*/ 5571 w 10153"/>
              <a:gd name="connsiteY109" fmla="*/ 7784 h 10000"/>
              <a:gd name="connsiteX110" fmla="*/ 5686 w 10153"/>
              <a:gd name="connsiteY110" fmla="*/ 8063 h 10000"/>
              <a:gd name="connsiteX111" fmla="*/ 5800 w 10153"/>
              <a:gd name="connsiteY111" fmla="*/ 8202 h 10000"/>
              <a:gd name="connsiteX112" fmla="*/ 5914 w 10153"/>
              <a:gd name="connsiteY112" fmla="*/ 8342 h 10000"/>
              <a:gd name="connsiteX113" fmla="*/ 6357 w 10153"/>
              <a:gd name="connsiteY113" fmla="*/ 8604 h 10000"/>
              <a:gd name="connsiteX114" fmla="*/ 6586 w 10153"/>
              <a:gd name="connsiteY114" fmla="*/ 8743 h 10000"/>
              <a:gd name="connsiteX115" fmla="*/ 6814 w 10153"/>
              <a:gd name="connsiteY115" fmla="*/ 8743 h 10000"/>
              <a:gd name="connsiteX116" fmla="*/ 7043 w 10153"/>
              <a:gd name="connsiteY116" fmla="*/ 8883 h 10000"/>
              <a:gd name="connsiteX117" fmla="*/ 7386 w 10153"/>
              <a:gd name="connsiteY117" fmla="*/ 8883 h 10000"/>
              <a:gd name="connsiteX118" fmla="*/ 7614 w 10153"/>
              <a:gd name="connsiteY118" fmla="*/ 8743 h 10000"/>
              <a:gd name="connsiteX119" fmla="*/ 7957 w 10153"/>
              <a:gd name="connsiteY119" fmla="*/ 8743 h 10000"/>
              <a:gd name="connsiteX120" fmla="*/ 8300 w 10153"/>
              <a:gd name="connsiteY120" fmla="*/ 8604 h 10000"/>
              <a:gd name="connsiteX121" fmla="*/ 8529 w 10153"/>
              <a:gd name="connsiteY121" fmla="*/ 8604 h 10000"/>
              <a:gd name="connsiteX122" fmla="*/ 8757 w 10153"/>
              <a:gd name="connsiteY122" fmla="*/ 8342 h 10000"/>
              <a:gd name="connsiteX123" fmla="*/ 8857 w 10153"/>
              <a:gd name="connsiteY123" fmla="*/ 8202 h 10000"/>
              <a:gd name="connsiteX124" fmla="*/ 8971 w 10153"/>
              <a:gd name="connsiteY124" fmla="*/ 7923 h 10000"/>
              <a:gd name="connsiteX125" fmla="*/ 10000 w 10153"/>
              <a:gd name="connsiteY125" fmla="*/ 8604 h 10000"/>
              <a:gd name="connsiteX126" fmla="*/ 9886 w 10153"/>
              <a:gd name="connsiteY126" fmla="*/ 8883 h 10000"/>
              <a:gd name="connsiteX127" fmla="*/ 9771 w 10153"/>
              <a:gd name="connsiteY127" fmla="*/ 9023 h 10000"/>
              <a:gd name="connsiteX128" fmla="*/ 9657 w 10153"/>
              <a:gd name="connsiteY128" fmla="*/ 9162 h 10000"/>
              <a:gd name="connsiteX129" fmla="*/ 9543 w 10153"/>
              <a:gd name="connsiteY129" fmla="*/ 9302 h 10000"/>
              <a:gd name="connsiteX130" fmla="*/ 9314 w 10153"/>
              <a:gd name="connsiteY130" fmla="*/ 9442 h 10000"/>
              <a:gd name="connsiteX131" fmla="*/ 8857 w 10153"/>
              <a:gd name="connsiteY131" fmla="*/ 9721 h 10000"/>
              <a:gd name="connsiteX132" fmla="*/ 8414 w 10153"/>
              <a:gd name="connsiteY132" fmla="*/ 9860 h 10000"/>
              <a:gd name="connsiteX133" fmla="*/ 8071 w 10153"/>
              <a:gd name="connsiteY133" fmla="*/ 9860 h 10000"/>
              <a:gd name="connsiteX134" fmla="*/ 7614 w 10153"/>
              <a:gd name="connsiteY134" fmla="*/ 10000 h 10000"/>
              <a:gd name="connsiteX135" fmla="*/ 7614 w 10153"/>
              <a:gd name="connsiteY135" fmla="*/ 10000 h 10000"/>
              <a:gd name="connsiteX0" fmla="*/ 7614 w 9886"/>
              <a:gd name="connsiteY0" fmla="*/ 10000 h 10000"/>
              <a:gd name="connsiteX1" fmla="*/ 7271 w 9886"/>
              <a:gd name="connsiteY1" fmla="*/ 10000 h 10000"/>
              <a:gd name="connsiteX2" fmla="*/ 6929 w 9886"/>
              <a:gd name="connsiteY2" fmla="*/ 10000 h 10000"/>
              <a:gd name="connsiteX3" fmla="*/ 6586 w 9886"/>
              <a:gd name="connsiteY3" fmla="*/ 9860 h 10000"/>
              <a:gd name="connsiteX4" fmla="*/ 6243 w 9886"/>
              <a:gd name="connsiteY4" fmla="*/ 9721 h 10000"/>
              <a:gd name="connsiteX5" fmla="*/ 5914 w 9886"/>
              <a:gd name="connsiteY5" fmla="*/ 9581 h 10000"/>
              <a:gd name="connsiteX6" fmla="*/ 5686 w 9886"/>
              <a:gd name="connsiteY6" fmla="*/ 9302 h 10000"/>
              <a:gd name="connsiteX7" fmla="*/ 5457 w 9886"/>
              <a:gd name="connsiteY7" fmla="*/ 9162 h 10000"/>
              <a:gd name="connsiteX8" fmla="*/ 5343 w 9886"/>
              <a:gd name="connsiteY8" fmla="*/ 8743 h 10000"/>
              <a:gd name="connsiteX9" fmla="*/ 5114 w 9886"/>
              <a:gd name="connsiteY9" fmla="*/ 8464 h 10000"/>
              <a:gd name="connsiteX10" fmla="*/ 5000 w 9886"/>
              <a:gd name="connsiteY10" fmla="*/ 8063 h 10000"/>
              <a:gd name="connsiteX11" fmla="*/ 5000 w 9886"/>
              <a:gd name="connsiteY11" fmla="*/ 7644 h 10000"/>
              <a:gd name="connsiteX12" fmla="*/ 4886 w 9886"/>
              <a:gd name="connsiteY12" fmla="*/ 7225 h 10000"/>
              <a:gd name="connsiteX13" fmla="*/ 4886 w 9886"/>
              <a:gd name="connsiteY13" fmla="*/ 6806 h 10000"/>
              <a:gd name="connsiteX14" fmla="*/ 4886 w 9886"/>
              <a:gd name="connsiteY14" fmla="*/ 6387 h 10000"/>
              <a:gd name="connsiteX15" fmla="*/ 5000 w 9886"/>
              <a:gd name="connsiteY15" fmla="*/ 5689 h 10000"/>
              <a:gd name="connsiteX16" fmla="*/ 5000 w 9886"/>
              <a:gd name="connsiteY16" fmla="*/ 5550 h 10000"/>
              <a:gd name="connsiteX17" fmla="*/ 5000 w 9886"/>
              <a:gd name="connsiteY17" fmla="*/ 5271 h 10000"/>
              <a:gd name="connsiteX18" fmla="*/ 5114 w 9886"/>
              <a:gd name="connsiteY18" fmla="*/ 5009 h 10000"/>
              <a:gd name="connsiteX19" fmla="*/ 5114 w 9886"/>
              <a:gd name="connsiteY19" fmla="*/ 4729 h 10000"/>
              <a:gd name="connsiteX20" fmla="*/ 5114 w 9886"/>
              <a:gd name="connsiteY20" fmla="*/ 4450 h 10000"/>
              <a:gd name="connsiteX21" fmla="*/ 5229 w 9886"/>
              <a:gd name="connsiteY21" fmla="*/ 4031 h 10000"/>
              <a:gd name="connsiteX22" fmla="*/ 5229 w 9886"/>
              <a:gd name="connsiteY22" fmla="*/ 3613 h 10000"/>
              <a:gd name="connsiteX23" fmla="*/ 5343 w 9886"/>
              <a:gd name="connsiteY23" fmla="*/ 3194 h 10000"/>
              <a:gd name="connsiteX24" fmla="*/ 5343 w 9886"/>
              <a:gd name="connsiteY24" fmla="*/ 2775 h 10000"/>
              <a:gd name="connsiteX25" fmla="*/ 5343 w 9886"/>
              <a:gd name="connsiteY25" fmla="*/ 2356 h 10000"/>
              <a:gd name="connsiteX26" fmla="*/ 5457 w 9886"/>
              <a:gd name="connsiteY26" fmla="*/ 2077 h 10000"/>
              <a:gd name="connsiteX27" fmla="*/ 5457 w 9886"/>
              <a:gd name="connsiteY27" fmla="*/ 1798 h 10000"/>
              <a:gd name="connsiteX28" fmla="*/ 5457 w 9886"/>
              <a:gd name="connsiteY28" fmla="*/ 1536 h 10000"/>
              <a:gd name="connsiteX29" fmla="*/ 5457 w 9886"/>
              <a:gd name="connsiteY29" fmla="*/ 1396 h 10000"/>
              <a:gd name="connsiteX30" fmla="*/ 5457 w 9886"/>
              <a:gd name="connsiteY30" fmla="*/ 1257 h 10000"/>
              <a:gd name="connsiteX31" fmla="*/ 5457 w 9886"/>
              <a:gd name="connsiteY31" fmla="*/ 1257 h 10000"/>
              <a:gd name="connsiteX32" fmla="*/ 5457 w 9886"/>
              <a:gd name="connsiteY32" fmla="*/ 1257 h 10000"/>
              <a:gd name="connsiteX33" fmla="*/ 5343 w 9886"/>
              <a:gd name="connsiteY33" fmla="*/ 1257 h 10000"/>
              <a:gd name="connsiteX34" fmla="*/ 5229 w 9886"/>
              <a:gd name="connsiteY34" fmla="*/ 1257 h 10000"/>
              <a:gd name="connsiteX35" fmla="*/ 5114 w 9886"/>
              <a:gd name="connsiteY35" fmla="*/ 1396 h 10000"/>
              <a:gd name="connsiteX36" fmla="*/ 5000 w 9886"/>
              <a:gd name="connsiteY36" fmla="*/ 1396 h 10000"/>
              <a:gd name="connsiteX37" fmla="*/ 4771 w 9886"/>
              <a:gd name="connsiteY37" fmla="*/ 1536 h 10000"/>
              <a:gd name="connsiteX38" fmla="*/ 4543 w 9886"/>
              <a:gd name="connsiteY38" fmla="*/ 1536 h 10000"/>
              <a:gd name="connsiteX39" fmla="*/ 4314 w 9886"/>
              <a:gd name="connsiteY39" fmla="*/ 1675 h 10000"/>
              <a:gd name="connsiteX40" fmla="*/ 3186 w 9886"/>
              <a:gd name="connsiteY40" fmla="*/ 2216 h 10000"/>
              <a:gd name="connsiteX41" fmla="*/ 2043 w 9886"/>
              <a:gd name="connsiteY41" fmla="*/ 2775 h 10000"/>
              <a:gd name="connsiteX42" fmla="*/ 1700 w 9886"/>
              <a:gd name="connsiteY42" fmla="*/ 2914 h 10000"/>
              <a:gd name="connsiteX43" fmla="*/ 1471 w 9886"/>
              <a:gd name="connsiteY43" fmla="*/ 3054 h 10000"/>
              <a:gd name="connsiteX44" fmla="*/ 1243 w 9886"/>
              <a:gd name="connsiteY44" fmla="*/ 3194 h 10000"/>
              <a:gd name="connsiteX45" fmla="*/ 1129 w 9886"/>
              <a:gd name="connsiteY45" fmla="*/ 3333 h 10000"/>
              <a:gd name="connsiteX46" fmla="*/ 900 w 9886"/>
              <a:gd name="connsiteY46" fmla="*/ 3333 h 10000"/>
              <a:gd name="connsiteX47" fmla="*/ 786 w 9886"/>
              <a:gd name="connsiteY47" fmla="*/ 3333 h 10000"/>
              <a:gd name="connsiteX48" fmla="*/ 671 w 9886"/>
              <a:gd name="connsiteY48" fmla="*/ 3473 h 10000"/>
              <a:gd name="connsiteX49" fmla="*/ 671 w 9886"/>
              <a:gd name="connsiteY49" fmla="*/ 3473 h 10000"/>
              <a:gd name="connsiteX50" fmla="*/ 571 w 9886"/>
              <a:gd name="connsiteY50" fmla="*/ 3473 h 10000"/>
              <a:gd name="connsiteX51" fmla="*/ 571 w 9886"/>
              <a:gd name="connsiteY51" fmla="*/ 3333 h 10000"/>
              <a:gd name="connsiteX52" fmla="*/ 457 w 9886"/>
              <a:gd name="connsiteY52" fmla="*/ 3194 h 10000"/>
              <a:gd name="connsiteX53" fmla="*/ 229 w 9886"/>
              <a:gd name="connsiteY53" fmla="*/ 3054 h 10000"/>
              <a:gd name="connsiteX54" fmla="*/ 114 w 9886"/>
              <a:gd name="connsiteY54" fmla="*/ 2914 h 10000"/>
              <a:gd name="connsiteX55" fmla="*/ 0 w 9886"/>
              <a:gd name="connsiteY55" fmla="*/ 2775 h 10000"/>
              <a:gd name="connsiteX56" fmla="*/ 0 w 9886"/>
              <a:gd name="connsiteY56" fmla="*/ 2635 h 10000"/>
              <a:gd name="connsiteX57" fmla="*/ 0 w 9886"/>
              <a:gd name="connsiteY57" fmla="*/ 2496 h 10000"/>
              <a:gd name="connsiteX58" fmla="*/ 114 w 9886"/>
              <a:gd name="connsiteY58" fmla="*/ 2496 h 10000"/>
              <a:gd name="connsiteX59" fmla="*/ 343 w 9886"/>
              <a:gd name="connsiteY59" fmla="*/ 2496 h 10000"/>
              <a:gd name="connsiteX60" fmla="*/ 571 w 9886"/>
              <a:gd name="connsiteY60" fmla="*/ 2496 h 10000"/>
              <a:gd name="connsiteX61" fmla="*/ 786 w 9886"/>
              <a:gd name="connsiteY61" fmla="*/ 2356 h 10000"/>
              <a:gd name="connsiteX62" fmla="*/ 1129 w 9886"/>
              <a:gd name="connsiteY62" fmla="*/ 2356 h 10000"/>
              <a:gd name="connsiteX63" fmla="*/ 1471 w 9886"/>
              <a:gd name="connsiteY63" fmla="*/ 2216 h 10000"/>
              <a:gd name="connsiteX64" fmla="*/ 1814 w 9886"/>
              <a:gd name="connsiteY64" fmla="*/ 2077 h 10000"/>
              <a:gd name="connsiteX65" fmla="*/ 2271 w 9886"/>
              <a:gd name="connsiteY65" fmla="*/ 1937 h 10000"/>
              <a:gd name="connsiteX66" fmla="*/ 2729 w 9886"/>
              <a:gd name="connsiteY66" fmla="*/ 1675 h 10000"/>
              <a:gd name="connsiteX67" fmla="*/ 3071 w 9886"/>
              <a:gd name="connsiteY67" fmla="*/ 1536 h 10000"/>
              <a:gd name="connsiteX68" fmla="*/ 3400 w 9886"/>
              <a:gd name="connsiteY68" fmla="*/ 1396 h 10000"/>
              <a:gd name="connsiteX69" fmla="*/ 3743 w 9886"/>
              <a:gd name="connsiteY69" fmla="*/ 1257 h 10000"/>
              <a:gd name="connsiteX70" fmla="*/ 3971 w 9886"/>
              <a:gd name="connsiteY70" fmla="*/ 1117 h 10000"/>
              <a:gd name="connsiteX71" fmla="*/ 4200 w 9886"/>
              <a:gd name="connsiteY71" fmla="*/ 1117 h 10000"/>
              <a:gd name="connsiteX72" fmla="*/ 4429 w 9886"/>
              <a:gd name="connsiteY72" fmla="*/ 977 h 10000"/>
              <a:gd name="connsiteX73" fmla="*/ 4657 w 9886"/>
              <a:gd name="connsiteY73" fmla="*/ 838 h 10000"/>
              <a:gd name="connsiteX74" fmla="*/ 5000 w 9886"/>
              <a:gd name="connsiteY74" fmla="*/ 698 h 10000"/>
              <a:gd name="connsiteX75" fmla="*/ 5229 w 9886"/>
              <a:gd name="connsiteY75" fmla="*/ 558 h 10000"/>
              <a:gd name="connsiteX76" fmla="*/ 5457 w 9886"/>
              <a:gd name="connsiteY76" fmla="*/ 419 h 10000"/>
              <a:gd name="connsiteX77" fmla="*/ 5571 w 9886"/>
              <a:gd name="connsiteY77" fmla="*/ 279 h 10000"/>
              <a:gd name="connsiteX78" fmla="*/ 5686 w 9886"/>
              <a:gd name="connsiteY78" fmla="*/ 140 h 10000"/>
              <a:gd name="connsiteX79" fmla="*/ 5686 w 9886"/>
              <a:gd name="connsiteY79" fmla="*/ 0 h 10000"/>
              <a:gd name="connsiteX80" fmla="*/ 5800 w 9886"/>
              <a:gd name="connsiteY80" fmla="*/ 0 h 10000"/>
              <a:gd name="connsiteX81" fmla="*/ 5914 w 9886"/>
              <a:gd name="connsiteY81" fmla="*/ 0 h 10000"/>
              <a:gd name="connsiteX82" fmla="*/ 6029 w 9886"/>
              <a:gd name="connsiteY82" fmla="*/ 0 h 10000"/>
              <a:gd name="connsiteX83" fmla="*/ 6129 w 9886"/>
              <a:gd name="connsiteY83" fmla="*/ 140 h 10000"/>
              <a:gd name="connsiteX84" fmla="*/ 6243 w 9886"/>
              <a:gd name="connsiteY84" fmla="*/ 140 h 10000"/>
              <a:gd name="connsiteX85" fmla="*/ 6357 w 9886"/>
              <a:gd name="connsiteY85" fmla="*/ 419 h 10000"/>
              <a:gd name="connsiteX86" fmla="*/ 6471 w 9886"/>
              <a:gd name="connsiteY86" fmla="*/ 558 h 10000"/>
              <a:gd name="connsiteX87" fmla="*/ 6586 w 9886"/>
              <a:gd name="connsiteY87" fmla="*/ 698 h 10000"/>
              <a:gd name="connsiteX88" fmla="*/ 6700 w 9886"/>
              <a:gd name="connsiteY88" fmla="*/ 838 h 10000"/>
              <a:gd name="connsiteX89" fmla="*/ 6700 w 9886"/>
              <a:gd name="connsiteY89" fmla="*/ 977 h 10000"/>
              <a:gd name="connsiteX90" fmla="*/ 6700 w 9886"/>
              <a:gd name="connsiteY90" fmla="*/ 1117 h 10000"/>
              <a:gd name="connsiteX91" fmla="*/ 6586 w 9886"/>
              <a:gd name="connsiteY91" fmla="*/ 1117 h 10000"/>
              <a:gd name="connsiteX92" fmla="*/ 6471 w 9886"/>
              <a:gd name="connsiteY92" fmla="*/ 1257 h 10000"/>
              <a:gd name="connsiteX93" fmla="*/ 6471 w 9886"/>
              <a:gd name="connsiteY93" fmla="*/ 1396 h 10000"/>
              <a:gd name="connsiteX94" fmla="*/ 6357 w 9886"/>
              <a:gd name="connsiteY94" fmla="*/ 1536 h 10000"/>
              <a:gd name="connsiteX95" fmla="*/ 6243 w 9886"/>
              <a:gd name="connsiteY95" fmla="*/ 1798 h 10000"/>
              <a:gd name="connsiteX96" fmla="*/ 6129 w 9886"/>
              <a:gd name="connsiteY96" fmla="*/ 2216 h 10000"/>
              <a:gd name="connsiteX97" fmla="*/ 6029 w 9886"/>
              <a:gd name="connsiteY97" fmla="*/ 2635 h 10000"/>
              <a:gd name="connsiteX98" fmla="*/ 5914 w 9886"/>
              <a:gd name="connsiteY98" fmla="*/ 3054 h 10000"/>
              <a:gd name="connsiteX99" fmla="*/ 5800 w 9886"/>
              <a:gd name="connsiteY99" fmla="*/ 3613 h 10000"/>
              <a:gd name="connsiteX100" fmla="*/ 5686 w 9886"/>
              <a:gd name="connsiteY100" fmla="*/ 4171 h 10000"/>
              <a:gd name="connsiteX101" fmla="*/ 5571 w 9886"/>
              <a:gd name="connsiteY101" fmla="*/ 4729 h 10000"/>
              <a:gd name="connsiteX102" fmla="*/ 5571 w 9886"/>
              <a:gd name="connsiteY102" fmla="*/ 5271 h 10000"/>
              <a:gd name="connsiteX103" fmla="*/ 5571 w 9886"/>
              <a:gd name="connsiteY103" fmla="*/ 5689 h 10000"/>
              <a:gd name="connsiteX104" fmla="*/ 5457 w 9886"/>
              <a:gd name="connsiteY104" fmla="*/ 6248 h 10000"/>
              <a:gd name="connsiteX105" fmla="*/ 5457 w 9886"/>
              <a:gd name="connsiteY105" fmla="*/ 6667 h 10000"/>
              <a:gd name="connsiteX106" fmla="*/ 5457 w 9886"/>
              <a:gd name="connsiteY106" fmla="*/ 6946 h 10000"/>
              <a:gd name="connsiteX107" fmla="*/ 5457 w 9886"/>
              <a:gd name="connsiteY107" fmla="*/ 7365 h 10000"/>
              <a:gd name="connsiteX108" fmla="*/ 5571 w 9886"/>
              <a:gd name="connsiteY108" fmla="*/ 7644 h 10000"/>
              <a:gd name="connsiteX109" fmla="*/ 5571 w 9886"/>
              <a:gd name="connsiteY109" fmla="*/ 7784 h 10000"/>
              <a:gd name="connsiteX110" fmla="*/ 5686 w 9886"/>
              <a:gd name="connsiteY110" fmla="*/ 8063 h 10000"/>
              <a:gd name="connsiteX111" fmla="*/ 5800 w 9886"/>
              <a:gd name="connsiteY111" fmla="*/ 8202 h 10000"/>
              <a:gd name="connsiteX112" fmla="*/ 5914 w 9886"/>
              <a:gd name="connsiteY112" fmla="*/ 8342 h 10000"/>
              <a:gd name="connsiteX113" fmla="*/ 6357 w 9886"/>
              <a:gd name="connsiteY113" fmla="*/ 8604 h 10000"/>
              <a:gd name="connsiteX114" fmla="*/ 6586 w 9886"/>
              <a:gd name="connsiteY114" fmla="*/ 8743 h 10000"/>
              <a:gd name="connsiteX115" fmla="*/ 6814 w 9886"/>
              <a:gd name="connsiteY115" fmla="*/ 8743 h 10000"/>
              <a:gd name="connsiteX116" fmla="*/ 7043 w 9886"/>
              <a:gd name="connsiteY116" fmla="*/ 8883 h 10000"/>
              <a:gd name="connsiteX117" fmla="*/ 7386 w 9886"/>
              <a:gd name="connsiteY117" fmla="*/ 8883 h 10000"/>
              <a:gd name="connsiteX118" fmla="*/ 7614 w 9886"/>
              <a:gd name="connsiteY118" fmla="*/ 8743 h 10000"/>
              <a:gd name="connsiteX119" fmla="*/ 7957 w 9886"/>
              <a:gd name="connsiteY119" fmla="*/ 8743 h 10000"/>
              <a:gd name="connsiteX120" fmla="*/ 8300 w 9886"/>
              <a:gd name="connsiteY120" fmla="*/ 8604 h 10000"/>
              <a:gd name="connsiteX121" fmla="*/ 8529 w 9886"/>
              <a:gd name="connsiteY121" fmla="*/ 8604 h 10000"/>
              <a:gd name="connsiteX122" fmla="*/ 8757 w 9886"/>
              <a:gd name="connsiteY122" fmla="*/ 8342 h 10000"/>
              <a:gd name="connsiteX123" fmla="*/ 8857 w 9886"/>
              <a:gd name="connsiteY123" fmla="*/ 8202 h 10000"/>
              <a:gd name="connsiteX124" fmla="*/ 8971 w 9886"/>
              <a:gd name="connsiteY124" fmla="*/ 7923 h 10000"/>
              <a:gd name="connsiteX125" fmla="*/ 9886 w 9886"/>
              <a:gd name="connsiteY125" fmla="*/ 8883 h 10000"/>
              <a:gd name="connsiteX126" fmla="*/ 9771 w 9886"/>
              <a:gd name="connsiteY126" fmla="*/ 9023 h 10000"/>
              <a:gd name="connsiteX127" fmla="*/ 9657 w 9886"/>
              <a:gd name="connsiteY127" fmla="*/ 9162 h 10000"/>
              <a:gd name="connsiteX128" fmla="*/ 9543 w 9886"/>
              <a:gd name="connsiteY128" fmla="*/ 9302 h 10000"/>
              <a:gd name="connsiteX129" fmla="*/ 9314 w 9886"/>
              <a:gd name="connsiteY129" fmla="*/ 9442 h 10000"/>
              <a:gd name="connsiteX130" fmla="*/ 8857 w 9886"/>
              <a:gd name="connsiteY130" fmla="*/ 9721 h 10000"/>
              <a:gd name="connsiteX131" fmla="*/ 8414 w 9886"/>
              <a:gd name="connsiteY131" fmla="*/ 9860 h 10000"/>
              <a:gd name="connsiteX132" fmla="*/ 8071 w 9886"/>
              <a:gd name="connsiteY132" fmla="*/ 9860 h 10000"/>
              <a:gd name="connsiteX133" fmla="*/ 7614 w 9886"/>
              <a:gd name="connsiteY133" fmla="*/ 10000 h 10000"/>
              <a:gd name="connsiteX134" fmla="*/ 7614 w 9886"/>
              <a:gd name="connsiteY134" fmla="*/ 10000 h 10000"/>
              <a:gd name="connsiteX0" fmla="*/ 7702 w 9884"/>
              <a:gd name="connsiteY0" fmla="*/ 10000 h 10000"/>
              <a:gd name="connsiteX1" fmla="*/ 7355 w 9884"/>
              <a:gd name="connsiteY1" fmla="*/ 10000 h 10000"/>
              <a:gd name="connsiteX2" fmla="*/ 7009 w 9884"/>
              <a:gd name="connsiteY2" fmla="*/ 10000 h 10000"/>
              <a:gd name="connsiteX3" fmla="*/ 6662 w 9884"/>
              <a:gd name="connsiteY3" fmla="*/ 9860 h 10000"/>
              <a:gd name="connsiteX4" fmla="*/ 6315 w 9884"/>
              <a:gd name="connsiteY4" fmla="*/ 9721 h 10000"/>
              <a:gd name="connsiteX5" fmla="*/ 5982 w 9884"/>
              <a:gd name="connsiteY5" fmla="*/ 9581 h 10000"/>
              <a:gd name="connsiteX6" fmla="*/ 5752 w 9884"/>
              <a:gd name="connsiteY6" fmla="*/ 9302 h 10000"/>
              <a:gd name="connsiteX7" fmla="*/ 5520 w 9884"/>
              <a:gd name="connsiteY7" fmla="*/ 9162 h 10000"/>
              <a:gd name="connsiteX8" fmla="*/ 5405 w 9884"/>
              <a:gd name="connsiteY8" fmla="*/ 8743 h 10000"/>
              <a:gd name="connsiteX9" fmla="*/ 5173 w 9884"/>
              <a:gd name="connsiteY9" fmla="*/ 8464 h 10000"/>
              <a:gd name="connsiteX10" fmla="*/ 5058 w 9884"/>
              <a:gd name="connsiteY10" fmla="*/ 8063 h 10000"/>
              <a:gd name="connsiteX11" fmla="*/ 5058 w 9884"/>
              <a:gd name="connsiteY11" fmla="*/ 7644 h 10000"/>
              <a:gd name="connsiteX12" fmla="*/ 4942 w 9884"/>
              <a:gd name="connsiteY12" fmla="*/ 7225 h 10000"/>
              <a:gd name="connsiteX13" fmla="*/ 4942 w 9884"/>
              <a:gd name="connsiteY13" fmla="*/ 6806 h 10000"/>
              <a:gd name="connsiteX14" fmla="*/ 4942 w 9884"/>
              <a:gd name="connsiteY14" fmla="*/ 6387 h 10000"/>
              <a:gd name="connsiteX15" fmla="*/ 5058 w 9884"/>
              <a:gd name="connsiteY15" fmla="*/ 5689 h 10000"/>
              <a:gd name="connsiteX16" fmla="*/ 5058 w 9884"/>
              <a:gd name="connsiteY16" fmla="*/ 5550 h 10000"/>
              <a:gd name="connsiteX17" fmla="*/ 5058 w 9884"/>
              <a:gd name="connsiteY17" fmla="*/ 5271 h 10000"/>
              <a:gd name="connsiteX18" fmla="*/ 5173 w 9884"/>
              <a:gd name="connsiteY18" fmla="*/ 5009 h 10000"/>
              <a:gd name="connsiteX19" fmla="*/ 5173 w 9884"/>
              <a:gd name="connsiteY19" fmla="*/ 4729 h 10000"/>
              <a:gd name="connsiteX20" fmla="*/ 5173 w 9884"/>
              <a:gd name="connsiteY20" fmla="*/ 4450 h 10000"/>
              <a:gd name="connsiteX21" fmla="*/ 5289 w 9884"/>
              <a:gd name="connsiteY21" fmla="*/ 4031 h 10000"/>
              <a:gd name="connsiteX22" fmla="*/ 5289 w 9884"/>
              <a:gd name="connsiteY22" fmla="*/ 3613 h 10000"/>
              <a:gd name="connsiteX23" fmla="*/ 5405 w 9884"/>
              <a:gd name="connsiteY23" fmla="*/ 3194 h 10000"/>
              <a:gd name="connsiteX24" fmla="*/ 5405 w 9884"/>
              <a:gd name="connsiteY24" fmla="*/ 2775 h 10000"/>
              <a:gd name="connsiteX25" fmla="*/ 5405 w 9884"/>
              <a:gd name="connsiteY25" fmla="*/ 2356 h 10000"/>
              <a:gd name="connsiteX26" fmla="*/ 5520 w 9884"/>
              <a:gd name="connsiteY26" fmla="*/ 2077 h 10000"/>
              <a:gd name="connsiteX27" fmla="*/ 5520 w 9884"/>
              <a:gd name="connsiteY27" fmla="*/ 1798 h 10000"/>
              <a:gd name="connsiteX28" fmla="*/ 5520 w 9884"/>
              <a:gd name="connsiteY28" fmla="*/ 1536 h 10000"/>
              <a:gd name="connsiteX29" fmla="*/ 5520 w 9884"/>
              <a:gd name="connsiteY29" fmla="*/ 1396 h 10000"/>
              <a:gd name="connsiteX30" fmla="*/ 5520 w 9884"/>
              <a:gd name="connsiteY30" fmla="*/ 1257 h 10000"/>
              <a:gd name="connsiteX31" fmla="*/ 5520 w 9884"/>
              <a:gd name="connsiteY31" fmla="*/ 1257 h 10000"/>
              <a:gd name="connsiteX32" fmla="*/ 5520 w 9884"/>
              <a:gd name="connsiteY32" fmla="*/ 1257 h 10000"/>
              <a:gd name="connsiteX33" fmla="*/ 5405 w 9884"/>
              <a:gd name="connsiteY33" fmla="*/ 1257 h 10000"/>
              <a:gd name="connsiteX34" fmla="*/ 5289 w 9884"/>
              <a:gd name="connsiteY34" fmla="*/ 1257 h 10000"/>
              <a:gd name="connsiteX35" fmla="*/ 5173 w 9884"/>
              <a:gd name="connsiteY35" fmla="*/ 1396 h 10000"/>
              <a:gd name="connsiteX36" fmla="*/ 5058 w 9884"/>
              <a:gd name="connsiteY36" fmla="*/ 1396 h 10000"/>
              <a:gd name="connsiteX37" fmla="*/ 4826 w 9884"/>
              <a:gd name="connsiteY37" fmla="*/ 1536 h 10000"/>
              <a:gd name="connsiteX38" fmla="*/ 4595 w 9884"/>
              <a:gd name="connsiteY38" fmla="*/ 1536 h 10000"/>
              <a:gd name="connsiteX39" fmla="*/ 4364 w 9884"/>
              <a:gd name="connsiteY39" fmla="*/ 1675 h 10000"/>
              <a:gd name="connsiteX40" fmla="*/ 3223 w 9884"/>
              <a:gd name="connsiteY40" fmla="*/ 2216 h 10000"/>
              <a:gd name="connsiteX41" fmla="*/ 2067 w 9884"/>
              <a:gd name="connsiteY41" fmla="*/ 2775 h 10000"/>
              <a:gd name="connsiteX42" fmla="*/ 1720 w 9884"/>
              <a:gd name="connsiteY42" fmla="*/ 2914 h 10000"/>
              <a:gd name="connsiteX43" fmla="*/ 1488 w 9884"/>
              <a:gd name="connsiteY43" fmla="*/ 3054 h 10000"/>
              <a:gd name="connsiteX44" fmla="*/ 1257 w 9884"/>
              <a:gd name="connsiteY44" fmla="*/ 3194 h 10000"/>
              <a:gd name="connsiteX45" fmla="*/ 1142 w 9884"/>
              <a:gd name="connsiteY45" fmla="*/ 3333 h 10000"/>
              <a:gd name="connsiteX46" fmla="*/ 910 w 9884"/>
              <a:gd name="connsiteY46" fmla="*/ 3333 h 10000"/>
              <a:gd name="connsiteX47" fmla="*/ 795 w 9884"/>
              <a:gd name="connsiteY47" fmla="*/ 3333 h 10000"/>
              <a:gd name="connsiteX48" fmla="*/ 679 w 9884"/>
              <a:gd name="connsiteY48" fmla="*/ 3473 h 10000"/>
              <a:gd name="connsiteX49" fmla="*/ 679 w 9884"/>
              <a:gd name="connsiteY49" fmla="*/ 3473 h 10000"/>
              <a:gd name="connsiteX50" fmla="*/ 578 w 9884"/>
              <a:gd name="connsiteY50" fmla="*/ 3473 h 10000"/>
              <a:gd name="connsiteX51" fmla="*/ 578 w 9884"/>
              <a:gd name="connsiteY51" fmla="*/ 3333 h 10000"/>
              <a:gd name="connsiteX52" fmla="*/ 462 w 9884"/>
              <a:gd name="connsiteY52" fmla="*/ 3194 h 10000"/>
              <a:gd name="connsiteX53" fmla="*/ 232 w 9884"/>
              <a:gd name="connsiteY53" fmla="*/ 3054 h 10000"/>
              <a:gd name="connsiteX54" fmla="*/ 115 w 9884"/>
              <a:gd name="connsiteY54" fmla="*/ 2914 h 10000"/>
              <a:gd name="connsiteX55" fmla="*/ 0 w 9884"/>
              <a:gd name="connsiteY55" fmla="*/ 2775 h 10000"/>
              <a:gd name="connsiteX56" fmla="*/ 0 w 9884"/>
              <a:gd name="connsiteY56" fmla="*/ 2635 h 10000"/>
              <a:gd name="connsiteX57" fmla="*/ 0 w 9884"/>
              <a:gd name="connsiteY57" fmla="*/ 2496 h 10000"/>
              <a:gd name="connsiteX58" fmla="*/ 115 w 9884"/>
              <a:gd name="connsiteY58" fmla="*/ 2496 h 10000"/>
              <a:gd name="connsiteX59" fmla="*/ 347 w 9884"/>
              <a:gd name="connsiteY59" fmla="*/ 2496 h 10000"/>
              <a:gd name="connsiteX60" fmla="*/ 578 w 9884"/>
              <a:gd name="connsiteY60" fmla="*/ 2496 h 10000"/>
              <a:gd name="connsiteX61" fmla="*/ 795 w 9884"/>
              <a:gd name="connsiteY61" fmla="*/ 2356 h 10000"/>
              <a:gd name="connsiteX62" fmla="*/ 1142 w 9884"/>
              <a:gd name="connsiteY62" fmla="*/ 2356 h 10000"/>
              <a:gd name="connsiteX63" fmla="*/ 1488 w 9884"/>
              <a:gd name="connsiteY63" fmla="*/ 2216 h 10000"/>
              <a:gd name="connsiteX64" fmla="*/ 1835 w 9884"/>
              <a:gd name="connsiteY64" fmla="*/ 2077 h 10000"/>
              <a:gd name="connsiteX65" fmla="*/ 2297 w 9884"/>
              <a:gd name="connsiteY65" fmla="*/ 1937 h 10000"/>
              <a:gd name="connsiteX66" fmla="*/ 2760 w 9884"/>
              <a:gd name="connsiteY66" fmla="*/ 1675 h 10000"/>
              <a:gd name="connsiteX67" fmla="*/ 3106 w 9884"/>
              <a:gd name="connsiteY67" fmla="*/ 1536 h 10000"/>
              <a:gd name="connsiteX68" fmla="*/ 3439 w 9884"/>
              <a:gd name="connsiteY68" fmla="*/ 1396 h 10000"/>
              <a:gd name="connsiteX69" fmla="*/ 3786 w 9884"/>
              <a:gd name="connsiteY69" fmla="*/ 1257 h 10000"/>
              <a:gd name="connsiteX70" fmla="*/ 4017 w 9884"/>
              <a:gd name="connsiteY70" fmla="*/ 1117 h 10000"/>
              <a:gd name="connsiteX71" fmla="*/ 4248 w 9884"/>
              <a:gd name="connsiteY71" fmla="*/ 1117 h 10000"/>
              <a:gd name="connsiteX72" fmla="*/ 4480 w 9884"/>
              <a:gd name="connsiteY72" fmla="*/ 977 h 10000"/>
              <a:gd name="connsiteX73" fmla="*/ 4711 w 9884"/>
              <a:gd name="connsiteY73" fmla="*/ 838 h 10000"/>
              <a:gd name="connsiteX74" fmla="*/ 5058 w 9884"/>
              <a:gd name="connsiteY74" fmla="*/ 698 h 10000"/>
              <a:gd name="connsiteX75" fmla="*/ 5289 w 9884"/>
              <a:gd name="connsiteY75" fmla="*/ 558 h 10000"/>
              <a:gd name="connsiteX76" fmla="*/ 5520 w 9884"/>
              <a:gd name="connsiteY76" fmla="*/ 419 h 10000"/>
              <a:gd name="connsiteX77" fmla="*/ 5635 w 9884"/>
              <a:gd name="connsiteY77" fmla="*/ 279 h 10000"/>
              <a:gd name="connsiteX78" fmla="*/ 5752 w 9884"/>
              <a:gd name="connsiteY78" fmla="*/ 140 h 10000"/>
              <a:gd name="connsiteX79" fmla="*/ 5752 w 9884"/>
              <a:gd name="connsiteY79" fmla="*/ 0 h 10000"/>
              <a:gd name="connsiteX80" fmla="*/ 5867 w 9884"/>
              <a:gd name="connsiteY80" fmla="*/ 0 h 10000"/>
              <a:gd name="connsiteX81" fmla="*/ 5982 w 9884"/>
              <a:gd name="connsiteY81" fmla="*/ 0 h 10000"/>
              <a:gd name="connsiteX82" fmla="*/ 6099 w 9884"/>
              <a:gd name="connsiteY82" fmla="*/ 0 h 10000"/>
              <a:gd name="connsiteX83" fmla="*/ 6200 w 9884"/>
              <a:gd name="connsiteY83" fmla="*/ 140 h 10000"/>
              <a:gd name="connsiteX84" fmla="*/ 6315 w 9884"/>
              <a:gd name="connsiteY84" fmla="*/ 140 h 10000"/>
              <a:gd name="connsiteX85" fmla="*/ 6430 w 9884"/>
              <a:gd name="connsiteY85" fmla="*/ 419 h 10000"/>
              <a:gd name="connsiteX86" fmla="*/ 6546 w 9884"/>
              <a:gd name="connsiteY86" fmla="*/ 558 h 10000"/>
              <a:gd name="connsiteX87" fmla="*/ 6662 w 9884"/>
              <a:gd name="connsiteY87" fmla="*/ 698 h 10000"/>
              <a:gd name="connsiteX88" fmla="*/ 6777 w 9884"/>
              <a:gd name="connsiteY88" fmla="*/ 838 h 10000"/>
              <a:gd name="connsiteX89" fmla="*/ 6777 w 9884"/>
              <a:gd name="connsiteY89" fmla="*/ 977 h 10000"/>
              <a:gd name="connsiteX90" fmla="*/ 6777 w 9884"/>
              <a:gd name="connsiteY90" fmla="*/ 1117 h 10000"/>
              <a:gd name="connsiteX91" fmla="*/ 6662 w 9884"/>
              <a:gd name="connsiteY91" fmla="*/ 1117 h 10000"/>
              <a:gd name="connsiteX92" fmla="*/ 6546 w 9884"/>
              <a:gd name="connsiteY92" fmla="*/ 1257 h 10000"/>
              <a:gd name="connsiteX93" fmla="*/ 6546 w 9884"/>
              <a:gd name="connsiteY93" fmla="*/ 1396 h 10000"/>
              <a:gd name="connsiteX94" fmla="*/ 6430 w 9884"/>
              <a:gd name="connsiteY94" fmla="*/ 1536 h 10000"/>
              <a:gd name="connsiteX95" fmla="*/ 6315 w 9884"/>
              <a:gd name="connsiteY95" fmla="*/ 1798 h 10000"/>
              <a:gd name="connsiteX96" fmla="*/ 6200 w 9884"/>
              <a:gd name="connsiteY96" fmla="*/ 2216 h 10000"/>
              <a:gd name="connsiteX97" fmla="*/ 6099 w 9884"/>
              <a:gd name="connsiteY97" fmla="*/ 2635 h 10000"/>
              <a:gd name="connsiteX98" fmla="*/ 5982 w 9884"/>
              <a:gd name="connsiteY98" fmla="*/ 3054 h 10000"/>
              <a:gd name="connsiteX99" fmla="*/ 5867 w 9884"/>
              <a:gd name="connsiteY99" fmla="*/ 3613 h 10000"/>
              <a:gd name="connsiteX100" fmla="*/ 5752 w 9884"/>
              <a:gd name="connsiteY100" fmla="*/ 4171 h 10000"/>
              <a:gd name="connsiteX101" fmla="*/ 5635 w 9884"/>
              <a:gd name="connsiteY101" fmla="*/ 4729 h 10000"/>
              <a:gd name="connsiteX102" fmla="*/ 5635 w 9884"/>
              <a:gd name="connsiteY102" fmla="*/ 5271 h 10000"/>
              <a:gd name="connsiteX103" fmla="*/ 5635 w 9884"/>
              <a:gd name="connsiteY103" fmla="*/ 5689 h 10000"/>
              <a:gd name="connsiteX104" fmla="*/ 5520 w 9884"/>
              <a:gd name="connsiteY104" fmla="*/ 6248 h 10000"/>
              <a:gd name="connsiteX105" fmla="*/ 5520 w 9884"/>
              <a:gd name="connsiteY105" fmla="*/ 6667 h 10000"/>
              <a:gd name="connsiteX106" fmla="*/ 5520 w 9884"/>
              <a:gd name="connsiteY106" fmla="*/ 6946 h 10000"/>
              <a:gd name="connsiteX107" fmla="*/ 5520 w 9884"/>
              <a:gd name="connsiteY107" fmla="*/ 7365 h 10000"/>
              <a:gd name="connsiteX108" fmla="*/ 5635 w 9884"/>
              <a:gd name="connsiteY108" fmla="*/ 7644 h 10000"/>
              <a:gd name="connsiteX109" fmla="*/ 5635 w 9884"/>
              <a:gd name="connsiteY109" fmla="*/ 7784 h 10000"/>
              <a:gd name="connsiteX110" fmla="*/ 5752 w 9884"/>
              <a:gd name="connsiteY110" fmla="*/ 8063 h 10000"/>
              <a:gd name="connsiteX111" fmla="*/ 5867 w 9884"/>
              <a:gd name="connsiteY111" fmla="*/ 8202 h 10000"/>
              <a:gd name="connsiteX112" fmla="*/ 5982 w 9884"/>
              <a:gd name="connsiteY112" fmla="*/ 8342 h 10000"/>
              <a:gd name="connsiteX113" fmla="*/ 6430 w 9884"/>
              <a:gd name="connsiteY113" fmla="*/ 8604 h 10000"/>
              <a:gd name="connsiteX114" fmla="*/ 6662 w 9884"/>
              <a:gd name="connsiteY114" fmla="*/ 8743 h 10000"/>
              <a:gd name="connsiteX115" fmla="*/ 6893 w 9884"/>
              <a:gd name="connsiteY115" fmla="*/ 8743 h 10000"/>
              <a:gd name="connsiteX116" fmla="*/ 7124 w 9884"/>
              <a:gd name="connsiteY116" fmla="*/ 8883 h 10000"/>
              <a:gd name="connsiteX117" fmla="*/ 7471 w 9884"/>
              <a:gd name="connsiteY117" fmla="*/ 8883 h 10000"/>
              <a:gd name="connsiteX118" fmla="*/ 7702 w 9884"/>
              <a:gd name="connsiteY118" fmla="*/ 8743 h 10000"/>
              <a:gd name="connsiteX119" fmla="*/ 8049 w 9884"/>
              <a:gd name="connsiteY119" fmla="*/ 8743 h 10000"/>
              <a:gd name="connsiteX120" fmla="*/ 8396 w 9884"/>
              <a:gd name="connsiteY120" fmla="*/ 8604 h 10000"/>
              <a:gd name="connsiteX121" fmla="*/ 8627 w 9884"/>
              <a:gd name="connsiteY121" fmla="*/ 8604 h 10000"/>
              <a:gd name="connsiteX122" fmla="*/ 8858 w 9884"/>
              <a:gd name="connsiteY122" fmla="*/ 8342 h 10000"/>
              <a:gd name="connsiteX123" fmla="*/ 8959 w 9884"/>
              <a:gd name="connsiteY123" fmla="*/ 8202 h 10000"/>
              <a:gd name="connsiteX124" fmla="*/ 9074 w 9884"/>
              <a:gd name="connsiteY124" fmla="*/ 7923 h 10000"/>
              <a:gd name="connsiteX125" fmla="*/ 9884 w 9884"/>
              <a:gd name="connsiteY125" fmla="*/ 9023 h 10000"/>
              <a:gd name="connsiteX126" fmla="*/ 9768 w 9884"/>
              <a:gd name="connsiteY126" fmla="*/ 9162 h 10000"/>
              <a:gd name="connsiteX127" fmla="*/ 9653 w 9884"/>
              <a:gd name="connsiteY127" fmla="*/ 9302 h 10000"/>
              <a:gd name="connsiteX128" fmla="*/ 9421 w 9884"/>
              <a:gd name="connsiteY128" fmla="*/ 9442 h 10000"/>
              <a:gd name="connsiteX129" fmla="*/ 8959 w 9884"/>
              <a:gd name="connsiteY129" fmla="*/ 9721 h 10000"/>
              <a:gd name="connsiteX130" fmla="*/ 8511 w 9884"/>
              <a:gd name="connsiteY130" fmla="*/ 9860 h 10000"/>
              <a:gd name="connsiteX131" fmla="*/ 8164 w 9884"/>
              <a:gd name="connsiteY131" fmla="*/ 9860 h 10000"/>
              <a:gd name="connsiteX132" fmla="*/ 7702 w 9884"/>
              <a:gd name="connsiteY132" fmla="*/ 10000 h 10000"/>
              <a:gd name="connsiteX133" fmla="*/ 7702 w 9884"/>
              <a:gd name="connsiteY133" fmla="*/ 10000 h 10000"/>
              <a:gd name="connsiteX0" fmla="*/ 7792 w 9883"/>
              <a:gd name="connsiteY0" fmla="*/ 10000 h 10000"/>
              <a:gd name="connsiteX1" fmla="*/ 7441 w 9883"/>
              <a:gd name="connsiteY1" fmla="*/ 10000 h 10000"/>
              <a:gd name="connsiteX2" fmla="*/ 7091 w 9883"/>
              <a:gd name="connsiteY2" fmla="*/ 10000 h 10000"/>
              <a:gd name="connsiteX3" fmla="*/ 6740 w 9883"/>
              <a:gd name="connsiteY3" fmla="*/ 9860 h 10000"/>
              <a:gd name="connsiteX4" fmla="*/ 6389 w 9883"/>
              <a:gd name="connsiteY4" fmla="*/ 9721 h 10000"/>
              <a:gd name="connsiteX5" fmla="*/ 6052 w 9883"/>
              <a:gd name="connsiteY5" fmla="*/ 9581 h 10000"/>
              <a:gd name="connsiteX6" fmla="*/ 5820 w 9883"/>
              <a:gd name="connsiteY6" fmla="*/ 9302 h 10000"/>
              <a:gd name="connsiteX7" fmla="*/ 5585 w 9883"/>
              <a:gd name="connsiteY7" fmla="*/ 9162 h 10000"/>
              <a:gd name="connsiteX8" fmla="*/ 5468 w 9883"/>
              <a:gd name="connsiteY8" fmla="*/ 8743 h 10000"/>
              <a:gd name="connsiteX9" fmla="*/ 5234 w 9883"/>
              <a:gd name="connsiteY9" fmla="*/ 8464 h 10000"/>
              <a:gd name="connsiteX10" fmla="*/ 5117 w 9883"/>
              <a:gd name="connsiteY10" fmla="*/ 8063 h 10000"/>
              <a:gd name="connsiteX11" fmla="*/ 5117 w 9883"/>
              <a:gd name="connsiteY11" fmla="*/ 7644 h 10000"/>
              <a:gd name="connsiteX12" fmla="*/ 5000 w 9883"/>
              <a:gd name="connsiteY12" fmla="*/ 7225 h 10000"/>
              <a:gd name="connsiteX13" fmla="*/ 5000 w 9883"/>
              <a:gd name="connsiteY13" fmla="*/ 6806 h 10000"/>
              <a:gd name="connsiteX14" fmla="*/ 5000 w 9883"/>
              <a:gd name="connsiteY14" fmla="*/ 6387 h 10000"/>
              <a:gd name="connsiteX15" fmla="*/ 5117 w 9883"/>
              <a:gd name="connsiteY15" fmla="*/ 5689 h 10000"/>
              <a:gd name="connsiteX16" fmla="*/ 5117 w 9883"/>
              <a:gd name="connsiteY16" fmla="*/ 5550 h 10000"/>
              <a:gd name="connsiteX17" fmla="*/ 5117 w 9883"/>
              <a:gd name="connsiteY17" fmla="*/ 5271 h 10000"/>
              <a:gd name="connsiteX18" fmla="*/ 5234 w 9883"/>
              <a:gd name="connsiteY18" fmla="*/ 5009 h 10000"/>
              <a:gd name="connsiteX19" fmla="*/ 5234 w 9883"/>
              <a:gd name="connsiteY19" fmla="*/ 4729 h 10000"/>
              <a:gd name="connsiteX20" fmla="*/ 5234 w 9883"/>
              <a:gd name="connsiteY20" fmla="*/ 4450 h 10000"/>
              <a:gd name="connsiteX21" fmla="*/ 5351 w 9883"/>
              <a:gd name="connsiteY21" fmla="*/ 4031 h 10000"/>
              <a:gd name="connsiteX22" fmla="*/ 5351 w 9883"/>
              <a:gd name="connsiteY22" fmla="*/ 3613 h 10000"/>
              <a:gd name="connsiteX23" fmla="*/ 5468 w 9883"/>
              <a:gd name="connsiteY23" fmla="*/ 3194 h 10000"/>
              <a:gd name="connsiteX24" fmla="*/ 5468 w 9883"/>
              <a:gd name="connsiteY24" fmla="*/ 2775 h 10000"/>
              <a:gd name="connsiteX25" fmla="*/ 5468 w 9883"/>
              <a:gd name="connsiteY25" fmla="*/ 2356 h 10000"/>
              <a:gd name="connsiteX26" fmla="*/ 5585 w 9883"/>
              <a:gd name="connsiteY26" fmla="*/ 2077 h 10000"/>
              <a:gd name="connsiteX27" fmla="*/ 5585 w 9883"/>
              <a:gd name="connsiteY27" fmla="*/ 1798 h 10000"/>
              <a:gd name="connsiteX28" fmla="*/ 5585 w 9883"/>
              <a:gd name="connsiteY28" fmla="*/ 1536 h 10000"/>
              <a:gd name="connsiteX29" fmla="*/ 5585 w 9883"/>
              <a:gd name="connsiteY29" fmla="*/ 1396 h 10000"/>
              <a:gd name="connsiteX30" fmla="*/ 5585 w 9883"/>
              <a:gd name="connsiteY30" fmla="*/ 1257 h 10000"/>
              <a:gd name="connsiteX31" fmla="*/ 5585 w 9883"/>
              <a:gd name="connsiteY31" fmla="*/ 1257 h 10000"/>
              <a:gd name="connsiteX32" fmla="*/ 5585 w 9883"/>
              <a:gd name="connsiteY32" fmla="*/ 1257 h 10000"/>
              <a:gd name="connsiteX33" fmla="*/ 5468 w 9883"/>
              <a:gd name="connsiteY33" fmla="*/ 1257 h 10000"/>
              <a:gd name="connsiteX34" fmla="*/ 5351 w 9883"/>
              <a:gd name="connsiteY34" fmla="*/ 1257 h 10000"/>
              <a:gd name="connsiteX35" fmla="*/ 5234 w 9883"/>
              <a:gd name="connsiteY35" fmla="*/ 1396 h 10000"/>
              <a:gd name="connsiteX36" fmla="*/ 5117 w 9883"/>
              <a:gd name="connsiteY36" fmla="*/ 1396 h 10000"/>
              <a:gd name="connsiteX37" fmla="*/ 4883 w 9883"/>
              <a:gd name="connsiteY37" fmla="*/ 1536 h 10000"/>
              <a:gd name="connsiteX38" fmla="*/ 4649 w 9883"/>
              <a:gd name="connsiteY38" fmla="*/ 1536 h 10000"/>
              <a:gd name="connsiteX39" fmla="*/ 4415 w 9883"/>
              <a:gd name="connsiteY39" fmla="*/ 1675 h 10000"/>
              <a:gd name="connsiteX40" fmla="*/ 3261 w 9883"/>
              <a:gd name="connsiteY40" fmla="*/ 2216 h 10000"/>
              <a:gd name="connsiteX41" fmla="*/ 2091 w 9883"/>
              <a:gd name="connsiteY41" fmla="*/ 2775 h 10000"/>
              <a:gd name="connsiteX42" fmla="*/ 1740 w 9883"/>
              <a:gd name="connsiteY42" fmla="*/ 2914 h 10000"/>
              <a:gd name="connsiteX43" fmla="*/ 1505 w 9883"/>
              <a:gd name="connsiteY43" fmla="*/ 3054 h 10000"/>
              <a:gd name="connsiteX44" fmla="*/ 1272 w 9883"/>
              <a:gd name="connsiteY44" fmla="*/ 3194 h 10000"/>
              <a:gd name="connsiteX45" fmla="*/ 1155 w 9883"/>
              <a:gd name="connsiteY45" fmla="*/ 3333 h 10000"/>
              <a:gd name="connsiteX46" fmla="*/ 921 w 9883"/>
              <a:gd name="connsiteY46" fmla="*/ 3333 h 10000"/>
              <a:gd name="connsiteX47" fmla="*/ 804 w 9883"/>
              <a:gd name="connsiteY47" fmla="*/ 3333 h 10000"/>
              <a:gd name="connsiteX48" fmla="*/ 687 w 9883"/>
              <a:gd name="connsiteY48" fmla="*/ 3473 h 10000"/>
              <a:gd name="connsiteX49" fmla="*/ 687 w 9883"/>
              <a:gd name="connsiteY49" fmla="*/ 3473 h 10000"/>
              <a:gd name="connsiteX50" fmla="*/ 585 w 9883"/>
              <a:gd name="connsiteY50" fmla="*/ 3473 h 10000"/>
              <a:gd name="connsiteX51" fmla="*/ 585 w 9883"/>
              <a:gd name="connsiteY51" fmla="*/ 3333 h 10000"/>
              <a:gd name="connsiteX52" fmla="*/ 467 w 9883"/>
              <a:gd name="connsiteY52" fmla="*/ 3194 h 10000"/>
              <a:gd name="connsiteX53" fmla="*/ 235 w 9883"/>
              <a:gd name="connsiteY53" fmla="*/ 3054 h 10000"/>
              <a:gd name="connsiteX54" fmla="*/ 116 w 9883"/>
              <a:gd name="connsiteY54" fmla="*/ 2914 h 10000"/>
              <a:gd name="connsiteX55" fmla="*/ 0 w 9883"/>
              <a:gd name="connsiteY55" fmla="*/ 2775 h 10000"/>
              <a:gd name="connsiteX56" fmla="*/ 0 w 9883"/>
              <a:gd name="connsiteY56" fmla="*/ 2635 h 10000"/>
              <a:gd name="connsiteX57" fmla="*/ 0 w 9883"/>
              <a:gd name="connsiteY57" fmla="*/ 2496 h 10000"/>
              <a:gd name="connsiteX58" fmla="*/ 116 w 9883"/>
              <a:gd name="connsiteY58" fmla="*/ 2496 h 10000"/>
              <a:gd name="connsiteX59" fmla="*/ 351 w 9883"/>
              <a:gd name="connsiteY59" fmla="*/ 2496 h 10000"/>
              <a:gd name="connsiteX60" fmla="*/ 585 w 9883"/>
              <a:gd name="connsiteY60" fmla="*/ 2496 h 10000"/>
              <a:gd name="connsiteX61" fmla="*/ 804 w 9883"/>
              <a:gd name="connsiteY61" fmla="*/ 2356 h 10000"/>
              <a:gd name="connsiteX62" fmla="*/ 1155 w 9883"/>
              <a:gd name="connsiteY62" fmla="*/ 2356 h 10000"/>
              <a:gd name="connsiteX63" fmla="*/ 1505 w 9883"/>
              <a:gd name="connsiteY63" fmla="*/ 2216 h 10000"/>
              <a:gd name="connsiteX64" fmla="*/ 1857 w 9883"/>
              <a:gd name="connsiteY64" fmla="*/ 2077 h 10000"/>
              <a:gd name="connsiteX65" fmla="*/ 2324 w 9883"/>
              <a:gd name="connsiteY65" fmla="*/ 1937 h 10000"/>
              <a:gd name="connsiteX66" fmla="*/ 2792 w 9883"/>
              <a:gd name="connsiteY66" fmla="*/ 1675 h 10000"/>
              <a:gd name="connsiteX67" fmla="*/ 3142 w 9883"/>
              <a:gd name="connsiteY67" fmla="*/ 1536 h 10000"/>
              <a:gd name="connsiteX68" fmla="*/ 3479 w 9883"/>
              <a:gd name="connsiteY68" fmla="*/ 1396 h 10000"/>
              <a:gd name="connsiteX69" fmla="*/ 3830 w 9883"/>
              <a:gd name="connsiteY69" fmla="*/ 1257 h 10000"/>
              <a:gd name="connsiteX70" fmla="*/ 4064 w 9883"/>
              <a:gd name="connsiteY70" fmla="*/ 1117 h 10000"/>
              <a:gd name="connsiteX71" fmla="*/ 4298 w 9883"/>
              <a:gd name="connsiteY71" fmla="*/ 1117 h 10000"/>
              <a:gd name="connsiteX72" fmla="*/ 4533 w 9883"/>
              <a:gd name="connsiteY72" fmla="*/ 977 h 10000"/>
              <a:gd name="connsiteX73" fmla="*/ 4766 w 9883"/>
              <a:gd name="connsiteY73" fmla="*/ 838 h 10000"/>
              <a:gd name="connsiteX74" fmla="*/ 5117 w 9883"/>
              <a:gd name="connsiteY74" fmla="*/ 698 h 10000"/>
              <a:gd name="connsiteX75" fmla="*/ 5351 w 9883"/>
              <a:gd name="connsiteY75" fmla="*/ 558 h 10000"/>
              <a:gd name="connsiteX76" fmla="*/ 5585 w 9883"/>
              <a:gd name="connsiteY76" fmla="*/ 419 h 10000"/>
              <a:gd name="connsiteX77" fmla="*/ 5701 w 9883"/>
              <a:gd name="connsiteY77" fmla="*/ 279 h 10000"/>
              <a:gd name="connsiteX78" fmla="*/ 5820 w 9883"/>
              <a:gd name="connsiteY78" fmla="*/ 140 h 10000"/>
              <a:gd name="connsiteX79" fmla="*/ 5820 w 9883"/>
              <a:gd name="connsiteY79" fmla="*/ 0 h 10000"/>
              <a:gd name="connsiteX80" fmla="*/ 5936 w 9883"/>
              <a:gd name="connsiteY80" fmla="*/ 0 h 10000"/>
              <a:gd name="connsiteX81" fmla="*/ 6052 w 9883"/>
              <a:gd name="connsiteY81" fmla="*/ 0 h 10000"/>
              <a:gd name="connsiteX82" fmla="*/ 6171 w 9883"/>
              <a:gd name="connsiteY82" fmla="*/ 0 h 10000"/>
              <a:gd name="connsiteX83" fmla="*/ 6273 w 9883"/>
              <a:gd name="connsiteY83" fmla="*/ 140 h 10000"/>
              <a:gd name="connsiteX84" fmla="*/ 6389 w 9883"/>
              <a:gd name="connsiteY84" fmla="*/ 140 h 10000"/>
              <a:gd name="connsiteX85" fmla="*/ 6505 w 9883"/>
              <a:gd name="connsiteY85" fmla="*/ 419 h 10000"/>
              <a:gd name="connsiteX86" fmla="*/ 6623 w 9883"/>
              <a:gd name="connsiteY86" fmla="*/ 558 h 10000"/>
              <a:gd name="connsiteX87" fmla="*/ 6740 w 9883"/>
              <a:gd name="connsiteY87" fmla="*/ 698 h 10000"/>
              <a:gd name="connsiteX88" fmla="*/ 6857 w 9883"/>
              <a:gd name="connsiteY88" fmla="*/ 838 h 10000"/>
              <a:gd name="connsiteX89" fmla="*/ 6857 w 9883"/>
              <a:gd name="connsiteY89" fmla="*/ 977 h 10000"/>
              <a:gd name="connsiteX90" fmla="*/ 6857 w 9883"/>
              <a:gd name="connsiteY90" fmla="*/ 1117 h 10000"/>
              <a:gd name="connsiteX91" fmla="*/ 6740 w 9883"/>
              <a:gd name="connsiteY91" fmla="*/ 1117 h 10000"/>
              <a:gd name="connsiteX92" fmla="*/ 6623 w 9883"/>
              <a:gd name="connsiteY92" fmla="*/ 1257 h 10000"/>
              <a:gd name="connsiteX93" fmla="*/ 6623 w 9883"/>
              <a:gd name="connsiteY93" fmla="*/ 1396 h 10000"/>
              <a:gd name="connsiteX94" fmla="*/ 6505 w 9883"/>
              <a:gd name="connsiteY94" fmla="*/ 1536 h 10000"/>
              <a:gd name="connsiteX95" fmla="*/ 6389 w 9883"/>
              <a:gd name="connsiteY95" fmla="*/ 1798 h 10000"/>
              <a:gd name="connsiteX96" fmla="*/ 6273 w 9883"/>
              <a:gd name="connsiteY96" fmla="*/ 2216 h 10000"/>
              <a:gd name="connsiteX97" fmla="*/ 6171 w 9883"/>
              <a:gd name="connsiteY97" fmla="*/ 2635 h 10000"/>
              <a:gd name="connsiteX98" fmla="*/ 6052 w 9883"/>
              <a:gd name="connsiteY98" fmla="*/ 3054 h 10000"/>
              <a:gd name="connsiteX99" fmla="*/ 5936 w 9883"/>
              <a:gd name="connsiteY99" fmla="*/ 3613 h 10000"/>
              <a:gd name="connsiteX100" fmla="*/ 5820 w 9883"/>
              <a:gd name="connsiteY100" fmla="*/ 4171 h 10000"/>
              <a:gd name="connsiteX101" fmla="*/ 5701 w 9883"/>
              <a:gd name="connsiteY101" fmla="*/ 4729 h 10000"/>
              <a:gd name="connsiteX102" fmla="*/ 5701 w 9883"/>
              <a:gd name="connsiteY102" fmla="*/ 5271 h 10000"/>
              <a:gd name="connsiteX103" fmla="*/ 5701 w 9883"/>
              <a:gd name="connsiteY103" fmla="*/ 5689 h 10000"/>
              <a:gd name="connsiteX104" fmla="*/ 5585 w 9883"/>
              <a:gd name="connsiteY104" fmla="*/ 6248 h 10000"/>
              <a:gd name="connsiteX105" fmla="*/ 5585 w 9883"/>
              <a:gd name="connsiteY105" fmla="*/ 6667 h 10000"/>
              <a:gd name="connsiteX106" fmla="*/ 5585 w 9883"/>
              <a:gd name="connsiteY106" fmla="*/ 6946 h 10000"/>
              <a:gd name="connsiteX107" fmla="*/ 5585 w 9883"/>
              <a:gd name="connsiteY107" fmla="*/ 7365 h 10000"/>
              <a:gd name="connsiteX108" fmla="*/ 5701 w 9883"/>
              <a:gd name="connsiteY108" fmla="*/ 7644 h 10000"/>
              <a:gd name="connsiteX109" fmla="*/ 5701 w 9883"/>
              <a:gd name="connsiteY109" fmla="*/ 7784 h 10000"/>
              <a:gd name="connsiteX110" fmla="*/ 5820 w 9883"/>
              <a:gd name="connsiteY110" fmla="*/ 8063 h 10000"/>
              <a:gd name="connsiteX111" fmla="*/ 5936 w 9883"/>
              <a:gd name="connsiteY111" fmla="*/ 8202 h 10000"/>
              <a:gd name="connsiteX112" fmla="*/ 6052 w 9883"/>
              <a:gd name="connsiteY112" fmla="*/ 8342 h 10000"/>
              <a:gd name="connsiteX113" fmla="*/ 6505 w 9883"/>
              <a:gd name="connsiteY113" fmla="*/ 8604 h 10000"/>
              <a:gd name="connsiteX114" fmla="*/ 6740 w 9883"/>
              <a:gd name="connsiteY114" fmla="*/ 8743 h 10000"/>
              <a:gd name="connsiteX115" fmla="*/ 6974 w 9883"/>
              <a:gd name="connsiteY115" fmla="*/ 8743 h 10000"/>
              <a:gd name="connsiteX116" fmla="*/ 7208 w 9883"/>
              <a:gd name="connsiteY116" fmla="*/ 8883 h 10000"/>
              <a:gd name="connsiteX117" fmla="*/ 7559 w 9883"/>
              <a:gd name="connsiteY117" fmla="*/ 8883 h 10000"/>
              <a:gd name="connsiteX118" fmla="*/ 7792 w 9883"/>
              <a:gd name="connsiteY118" fmla="*/ 8743 h 10000"/>
              <a:gd name="connsiteX119" fmla="*/ 8143 w 9883"/>
              <a:gd name="connsiteY119" fmla="*/ 8743 h 10000"/>
              <a:gd name="connsiteX120" fmla="*/ 8495 w 9883"/>
              <a:gd name="connsiteY120" fmla="*/ 8604 h 10000"/>
              <a:gd name="connsiteX121" fmla="*/ 8728 w 9883"/>
              <a:gd name="connsiteY121" fmla="*/ 8604 h 10000"/>
              <a:gd name="connsiteX122" fmla="*/ 8962 w 9883"/>
              <a:gd name="connsiteY122" fmla="*/ 8342 h 10000"/>
              <a:gd name="connsiteX123" fmla="*/ 9064 w 9883"/>
              <a:gd name="connsiteY123" fmla="*/ 8202 h 10000"/>
              <a:gd name="connsiteX124" fmla="*/ 9180 w 9883"/>
              <a:gd name="connsiteY124" fmla="*/ 7923 h 10000"/>
              <a:gd name="connsiteX125" fmla="*/ 9883 w 9883"/>
              <a:gd name="connsiteY125" fmla="*/ 9162 h 10000"/>
              <a:gd name="connsiteX126" fmla="*/ 9766 w 9883"/>
              <a:gd name="connsiteY126" fmla="*/ 9302 h 10000"/>
              <a:gd name="connsiteX127" fmla="*/ 9532 w 9883"/>
              <a:gd name="connsiteY127" fmla="*/ 9442 h 10000"/>
              <a:gd name="connsiteX128" fmla="*/ 9064 w 9883"/>
              <a:gd name="connsiteY128" fmla="*/ 9721 h 10000"/>
              <a:gd name="connsiteX129" fmla="*/ 8611 w 9883"/>
              <a:gd name="connsiteY129" fmla="*/ 9860 h 10000"/>
              <a:gd name="connsiteX130" fmla="*/ 8260 w 9883"/>
              <a:gd name="connsiteY130" fmla="*/ 9860 h 10000"/>
              <a:gd name="connsiteX131" fmla="*/ 7792 w 9883"/>
              <a:gd name="connsiteY131" fmla="*/ 10000 h 10000"/>
              <a:gd name="connsiteX132" fmla="*/ 7792 w 9883"/>
              <a:gd name="connsiteY132"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9068 w 10059"/>
              <a:gd name="connsiteY122" fmla="*/ 8342 h 10000"/>
              <a:gd name="connsiteX123" fmla="*/ 9171 w 10059"/>
              <a:gd name="connsiteY123" fmla="*/ 8202 h 10000"/>
              <a:gd name="connsiteX124" fmla="*/ 9289 w 10059"/>
              <a:gd name="connsiteY124" fmla="*/ 7923 h 10000"/>
              <a:gd name="connsiteX125" fmla="*/ 10000 w 10059"/>
              <a:gd name="connsiteY125" fmla="*/ 9162 h 10000"/>
              <a:gd name="connsiteX126" fmla="*/ 9645 w 10059"/>
              <a:gd name="connsiteY126" fmla="*/ 9442 h 10000"/>
              <a:gd name="connsiteX127" fmla="*/ 9171 w 10059"/>
              <a:gd name="connsiteY127" fmla="*/ 9721 h 10000"/>
              <a:gd name="connsiteX128" fmla="*/ 8713 w 10059"/>
              <a:gd name="connsiteY128" fmla="*/ 9860 h 10000"/>
              <a:gd name="connsiteX129" fmla="*/ 8358 w 10059"/>
              <a:gd name="connsiteY129" fmla="*/ 9860 h 10000"/>
              <a:gd name="connsiteX130" fmla="*/ 7884 w 10059"/>
              <a:gd name="connsiteY130" fmla="*/ 10000 h 10000"/>
              <a:gd name="connsiteX131" fmla="*/ 7884 w 10059"/>
              <a:gd name="connsiteY131"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9068 w 10059"/>
              <a:gd name="connsiteY122" fmla="*/ 8342 h 10000"/>
              <a:gd name="connsiteX123" fmla="*/ 9171 w 10059"/>
              <a:gd name="connsiteY123" fmla="*/ 8202 h 10000"/>
              <a:gd name="connsiteX124" fmla="*/ 10000 w 10059"/>
              <a:gd name="connsiteY124" fmla="*/ 9162 h 10000"/>
              <a:gd name="connsiteX125" fmla="*/ 9645 w 10059"/>
              <a:gd name="connsiteY125" fmla="*/ 9442 h 10000"/>
              <a:gd name="connsiteX126" fmla="*/ 9171 w 10059"/>
              <a:gd name="connsiteY126" fmla="*/ 9721 h 10000"/>
              <a:gd name="connsiteX127" fmla="*/ 8713 w 10059"/>
              <a:gd name="connsiteY127" fmla="*/ 9860 h 10000"/>
              <a:gd name="connsiteX128" fmla="*/ 8358 w 10059"/>
              <a:gd name="connsiteY128" fmla="*/ 9860 h 10000"/>
              <a:gd name="connsiteX129" fmla="*/ 7884 w 10059"/>
              <a:gd name="connsiteY129" fmla="*/ 10000 h 10000"/>
              <a:gd name="connsiteX130" fmla="*/ 7884 w 10059"/>
              <a:gd name="connsiteY130"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9068 w 10059"/>
              <a:gd name="connsiteY122" fmla="*/ 8342 h 10000"/>
              <a:gd name="connsiteX123" fmla="*/ 10000 w 10059"/>
              <a:gd name="connsiteY123" fmla="*/ 9162 h 10000"/>
              <a:gd name="connsiteX124" fmla="*/ 9645 w 10059"/>
              <a:gd name="connsiteY124" fmla="*/ 9442 h 10000"/>
              <a:gd name="connsiteX125" fmla="*/ 9171 w 10059"/>
              <a:gd name="connsiteY125" fmla="*/ 9721 h 10000"/>
              <a:gd name="connsiteX126" fmla="*/ 8713 w 10059"/>
              <a:gd name="connsiteY126" fmla="*/ 9860 h 10000"/>
              <a:gd name="connsiteX127" fmla="*/ 8358 w 10059"/>
              <a:gd name="connsiteY127" fmla="*/ 9860 h 10000"/>
              <a:gd name="connsiteX128" fmla="*/ 7884 w 10059"/>
              <a:gd name="connsiteY128" fmla="*/ 10000 h 10000"/>
              <a:gd name="connsiteX129" fmla="*/ 7884 w 10059"/>
              <a:gd name="connsiteY129"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8831 w 10059"/>
              <a:gd name="connsiteY121" fmla="*/ 8604 h 10000"/>
              <a:gd name="connsiteX122" fmla="*/ 10000 w 10059"/>
              <a:gd name="connsiteY122" fmla="*/ 9162 h 10000"/>
              <a:gd name="connsiteX123" fmla="*/ 9645 w 10059"/>
              <a:gd name="connsiteY123" fmla="*/ 9442 h 10000"/>
              <a:gd name="connsiteX124" fmla="*/ 9171 w 10059"/>
              <a:gd name="connsiteY124" fmla="*/ 9721 h 10000"/>
              <a:gd name="connsiteX125" fmla="*/ 8713 w 10059"/>
              <a:gd name="connsiteY125" fmla="*/ 9860 h 10000"/>
              <a:gd name="connsiteX126" fmla="*/ 8358 w 10059"/>
              <a:gd name="connsiteY126" fmla="*/ 9860 h 10000"/>
              <a:gd name="connsiteX127" fmla="*/ 7884 w 10059"/>
              <a:gd name="connsiteY127" fmla="*/ 10000 h 10000"/>
              <a:gd name="connsiteX128" fmla="*/ 7884 w 10059"/>
              <a:gd name="connsiteY128"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8596 w 10059"/>
              <a:gd name="connsiteY120" fmla="*/ 8604 h 10000"/>
              <a:gd name="connsiteX121" fmla="*/ 10000 w 10059"/>
              <a:gd name="connsiteY121" fmla="*/ 9162 h 10000"/>
              <a:gd name="connsiteX122" fmla="*/ 9645 w 10059"/>
              <a:gd name="connsiteY122" fmla="*/ 9442 h 10000"/>
              <a:gd name="connsiteX123" fmla="*/ 9171 w 10059"/>
              <a:gd name="connsiteY123" fmla="*/ 9721 h 10000"/>
              <a:gd name="connsiteX124" fmla="*/ 8713 w 10059"/>
              <a:gd name="connsiteY124" fmla="*/ 9860 h 10000"/>
              <a:gd name="connsiteX125" fmla="*/ 8358 w 10059"/>
              <a:gd name="connsiteY125" fmla="*/ 9860 h 10000"/>
              <a:gd name="connsiteX126" fmla="*/ 7884 w 10059"/>
              <a:gd name="connsiteY126" fmla="*/ 10000 h 10000"/>
              <a:gd name="connsiteX127" fmla="*/ 7884 w 10059"/>
              <a:gd name="connsiteY127"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10000 w 10059"/>
              <a:gd name="connsiteY120" fmla="*/ 9162 h 10000"/>
              <a:gd name="connsiteX121" fmla="*/ 9645 w 10059"/>
              <a:gd name="connsiteY121" fmla="*/ 9442 h 10000"/>
              <a:gd name="connsiteX122" fmla="*/ 9171 w 10059"/>
              <a:gd name="connsiteY122" fmla="*/ 9721 h 10000"/>
              <a:gd name="connsiteX123" fmla="*/ 8713 w 10059"/>
              <a:gd name="connsiteY123" fmla="*/ 9860 h 10000"/>
              <a:gd name="connsiteX124" fmla="*/ 8358 w 10059"/>
              <a:gd name="connsiteY124" fmla="*/ 9860 h 10000"/>
              <a:gd name="connsiteX125" fmla="*/ 7884 w 10059"/>
              <a:gd name="connsiteY125" fmla="*/ 10000 h 10000"/>
              <a:gd name="connsiteX126" fmla="*/ 7884 w 10059"/>
              <a:gd name="connsiteY126" fmla="*/ 10000 h 10000"/>
              <a:gd name="connsiteX0" fmla="*/ 7884 w 10059"/>
              <a:gd name="connsiteY0" fmla="*/ 10000 h 10000"/>
              <a:gd name="connsiteX1" fmla="*/ 7529 w 10059"/>
              <a:gd name="connsiteY1" fmla="*/ 10000 h 10000"/>
              <a:gd name="connsiteX2" fmla="*/ 7175 w 10059"/>
              <a:gd name="connsiteY2" fmla="*/ 10000 h 10000"/>
              <a:gd name="connsiteX3" fmla="*/ 6820 w 10059"/>
              <a:gd name="connsiteY3" fmla="*/ 9860 h 10000"/>
              <a:gd name="connsiteX4" fmla="*/ 6465 w 10059"/>
              <a:gd name="connsiteY4" fmla="*/ 9721 h 10000"/>
              <a:gd name="connsiteX5" fmla="*/ 6124 w 10059"/>
              <a:gd name="connsiteY5" fmla="*/ 9581 h 10000"/>
              <a:gd name="connsiteX6" fmla="*/ 5889 w 10059"/>
              <a:gd name="connsiteY6" fmla="*/ 9302 h 10000"/>
              <a:gd name="connsiteX7" fmla="*/ 5651 w 10059"/>
              <a:gd name="connsiteY7" fmla="*/ 9162 h 10000"/>
              <a:gd name="connsiteX8" fmla="*/ 5533 w 10059"/>
              <a:gd name="connsiteY8" fmla="*/ 8743 h 10000"/>
              <a:gd name="connsiteX9" fmla="*/ 5296 w 10059"/>
              <a:gd name="connsiteY9" fmla="*/ 8464 h 10000"/>
              <a:gd name="connsiteX10" fmla="*/ 5178 w 10059"/>
              <a:gd name="connsiteY10" fmla="*/ 8063 h 10000"/>
              <a:gd name="connsiteX11" fmla="*/ 5178 w 10059"/>
              <a:gd name="connsiteY11" fmla="*/ 7644 h 10000"/>
              <a:gd name="connsiteX12" fmla="*/ 5059 w 10059"/>
              <a:gd name="connsiteY12" fmla="*/ 7225 h 10000"/>
              <a:gd name="connsiteX13" fmla="*/ 5059 w 10059"/>
              <a:gd name="connsiteY13" fmla="*/ 6806 h 10000"/>
              <a:gd name="connsiteX14" fmla="*/ 5059 w 10059"/>
              <a:gd name="connsiteY14" fmla="*/ 6387 h 10000"/>
              <a:gd name="connsiteX15" fmla="*/ 5178 w 10059"/>
              <a:gd name="connsiteY15" fmla="*/ 5689 h 10000"/>
              <a:gd name="connsiteX16" fmla="*/ 5178 w 10059"/>
              <a:gd name="connsiteY16" fmla="*/ 5550 h 10000"/>
              <a:gd name="connsiteX17" fmla="*/ 5178 w 10059"/>
              <a:gd name="connsiteY17" fmla="*/ 5271 h 10000"/>
              <a:gd name="connsiteX18" fmla="*/ 5296 w 10059"/>
              <a:gd name="connsiteY18" fmla="*/ 5009 h 10000"/>
              <a:gd name="connsiteX19" fmla="*/ 5296 w 10059"/>
              <a:gd name="connsiteY19" fmla="*/ 4729 h 10000"/>
              <a:gd name="connsiteX20" fmla="*/ 5296 w 10059"/>
              <a:gd name="connsiteY20" fmla="*/ 4450 h 10000"/>
              <a:gd name="connsiteX21" fmla="*/ 5414 w 10059"/>
              <a:gd name="connsiteY21" fmla="*/ 4031 h 10000"/>
              <a:gd name="connsiteX22" fmla="*/ 5414 w 10059"/>
              <a:gd name="connsiteY22" fmla="*/ 3613 h 10000"/>
              <a:gd name="connsiteX23" fmla="*/ 5533 w 10059"/>
              <a:gd name="connsiteY23" fmla="*/ 3194 h 10000"/>
              <a:gd name="connsiteX24" fmla="*/ 5533 w 10059"/>
              <a:gd name="connsiteY24" fmla="*/ 2775 h 10000"/>
              <a:gd name="connsiteX25" fmla="*/ 5533 w 10059"/>
              <a:gd name="connsiteY25" fmla="*/ 2356 h 10000"/>
              <a:gd name="connsiteX26" fmla="*/ 5651 w 10059"/>
              <a:gd name="connsiteY26" fmla="*/ 2077 h 10000"/>
              <a:gd name="connsiteX27" fmla="*/ 5651 w 10059"/>
              <a:gd name="connsiteY27" fmla="*/ 1798 h 10000"/>
              <a:gd name="connsiteX28" fmla="*/ 5651 w 10059"/>
              <a:gd name="connsiteY28" fmla="*/ 1536 h 10000"/>
              <a:gd name="connsiteX29" fmla="*/ 5651 w 10059"/>
              <a:gd name="connsiteY29" fmla="*/ 1396 h 10000"/>
              <a:gd name="connsiteX30" fmla="*/ 5651 w 10059"/>
              <a:gd name="connsiteY30" fmla="*/ 1257 h 10000"/>
              <a:gd name="connsiteX31" fmla="*/ 5651 w 10059"/>
              <a:gd name="connsiteY31" fmla="*/ 1257 h 10000"/>
              <a:gd name="connsiteX32" fmla="*/ 5651 w 10059"/>
              <a:gd name="connsiteY32" fmla="*/ 1257 h 10000"/>
              <a:gd name="connsiteX33" fmla="*/ 5533 w 10059"/>
              <a:gd name="connsiteY33" fmla="*/ 1257 h 10000"/>
              <a:gd name="connsiteX34" fmla="*/ 5414 w 10059"/>
              <a:gd name="connsiteY34" fmla="*/ 1257 h 10000"/>
              <a:gd name="connsiteX35" fmla="*/ 5296 w 10059"/>
              <a:gd name="connsiteY35" fmla="*/ 1396 h 10000"/>
              <a:gd name="connsiteX36" fmla="*/ 5178 w 10059"/>
              <a:gd name="connsiteY36" fmla="*/ 1396 h 10000"/>
              <a:gd name="connsiteX37" fmla="*/ 4941 w 10059"/>
              <a:gd name="connsiteY37" fmla="*/ 1536 h 10000"/>
              <a:gd name="connsiteX38" fmla="*/ 4704 w 10059"/>
              <a:gd name="connsiteY38" fmla="*/ 1536 h 10000"/>
              <a:gd name="connsiteX39" fmla="*/ 4467 w 10059"/>
              <a:gd name="connsiteY39" fmla="*/ 1675 h 10000"/>
              <a:gd name="connsiteX40" fmla="*/ 3300 w 10059"/>
              <a:gd name="connsiteY40" fmla="*/ 2216 h 10000"/>
              <a:gd name="connsiteX41" fmla="*/ 2116 w 10059"/>
              <a:gd name="connsiteY41" fmla="*/ 2775 h 10000"/>
              <a:gd name="connsiteX42" fmla="*/ 1761 w 10059"/>
              <a:gd name="connsiteY42" fmla="*/ 2914 h 10000"/>
              <a:gd name="connsiteX43" fmla="*/ 1523 w 10059"/>
              <a:gd name="connsiteY43" fmla="*/ 3054 h 10000"/>
              <a:gd name="connsiteX44" fmla="*/ 1287 w 10059"/>
              <a:gd name="connsiteY44" fmla="*/ 3194 h 10000"/>
              <a:gd name="connsiteX45" fmla="*/ 1169 w 10059"/>
              <a:gd name="connsiteY45" fmla="*/ 3333 h 10000"/>
              <a:gd name="connsiteX46" fmla="*/ 932 w 10059"/>
              <a:gd name="connsiteY46" fmla="*/ 3333 h 10000"/>
              <a:gd name="connsiteX47" fmla="*/ 814 w 10059"/>
              <a:gd name="connsiteY47" fmla="*/ 3333 h 10000"/>
              <a:gd name="connsiteX48" fmla="*/ 695 w 10059"/>
              <a:gd name="connsiteY48" fmla="*/ 3473 h 10000"/>
              <a:gd name="connsiteX49" fmla="*/ 695 w 10059"/>
              <a:gd name="connsiteY49" fmla="*/ 3473 h 10000"/>
              <a:gd name="connsiteX50" fmla="*/ 592 w 10059"/>
              <a:gd name="connsiteY50" fmla="*/ 3473 h 10000"/>
              <a:gd name="connsiteX51" fmla="*/ 592 w 10059"/>
              <a:gd name="connsiteY51" fmla="*/ 3333 h 10000"/>
              <a:gd name="connsiteX52" fmla="*/ 473 w 10059"/>
              <a:gd name="connsiteY52" fmla="*/ 3194 h 10000"/>
              <a:gd name="connsiteX53" fmla="*/ 238 w 10059"/>
              <a:gd name="connsiteY53" fmla="*/ 3054 h 10000"/>
              <a:gd name="connsiteX54" fmla="*/ 117 w 10059"/>
              <a:gd name="connsiteY54" fmla="*/ 2914 h 10000"/>
              <a:gd name="connsiteX55" fmla="*/ 0 w 10059"/>
              <a:gd name="connsiteY55" fmla="*/ 2775 h 10000"/>
              <a:gd name="connsiteX56" fmla="*/ 0 w 10059"/>
              <a:gd name="connsiteY56" fmla="*/ 2635 h 10000"/>
              <a:gd name="connsiteX57" fmla="*/ 0 w 10059"/>
              <a:gd name="connsiteY57" fmla="*/ 2496 h 10000"/>
              <a:gd name="connsiteX58" fmla="*/ 117 w 10059"/>
              <a:gd name="connsiteY58" fmla="*/ 2496 h 10000"/>
              <a:gd name="connsiteX59" fmla="*/ 355 w 10059"/>
              <a:gd name="connsiteY59" fmla="*/ 2496 h 10000"/>
              <a:gd name="connsiteX60" fmla="*/ 592 w 10059"/>
              <a:gd name="connsiteY60" fmla="*/ 2496 h 10000"/>
              <a:gd name="connsiteX61" fmla="*/ 814 w 10059"/>
              <a:gd name="connsiteY61" fmla="*/ 2356 h 10000"/>
              <a:gd name="connsiteX62" fmla="*/ 1169 w 10059"/>
              <a:gd name="connsiteY62" fmla="*/ 2356 h 10000"/>
              <a:gd name="connsiteX63" fmla="*/ 1523 w 10059"/>
              <a:gd name="connsiteY63" fmla="*/ 2216 h 10000"/>
              <a:gd name="connsiteX64" fmla="*/ 1879 w 10059"/>
              <a:gd name="connsiteY64" fmla="*/ 2077 h 10000"/>
              <a:gd name="connsiteX65" fmla="*/ 2352 w 10059"/>
              <a:gd name="connsiteY65" fmla="*/ 1937 h 10000"/>
              <a:gd name="connsiteX66" fmla="*/ 2825 w 10059"/>
              <a:gd name="connsiteY66" fmla="*/ 1675 h 10000"/>
              <a:gd name="connsiteX67" fmla="*/ 3179 w 10059"/>
              <a:gd name="connsiteY67" fmla="*/ 1536 h 10000"/>
              <a:gd name="connsiteX68" fmla="*/ 3520 w 10059"/>
              <a:gd name="connsiteY68" fmla="*/ 1396 h 10000"/>
              <a:gd name="connsiteX69" fmla="*/ 3875 w 10059"/>
              <a:gd name="connsiteY69" fmla="*/ 1257 h 10000"/>
              <a:gd name="connsiteX70" fmla="*/ 4112 w 10059"/>
              <a:gd name="connsiteY70" fmla="*/ 1117 h 10000"/>
              <a:gd name="connsiteX71" fmla="*/ 4349 w 10059"/>
              <a:gd name="connsiteY71" fmla="*/ 1117 h 10000"/>
              <a:gd name="connsiteX72" fmla="*/ 4587 w 10059"/>
              <a:gd name="connsiteY72" fmla="*/ 977 h 10000"/>
              <a:gd name="connsiteX73" fmla="*/ 4822 w 10059"/>
              <a:gd name="connsiteY73" fmla="*/ 838 h 10000"/>
              <a:gd name="connsiteX74" fmla="*/ 5178 w 10059"/>
              <a:gd name="connsiteY74" fmla="*/ 698 h 10000"/>
              <a:gd name="connsiteX75" fmla="*/ 5414 w 10059"/>
              <a:gd name="connsiteY75" fmla="*/ 558 h 10000"/>
              <a:gd name="connsiteX76" fmla="*/ 5651 w 10059"/>
              <a:gd name="connsiteY76" fmla="*/ 419 h 10000"/>
              <a:gd name="connsiteX77" fmla="*/ 5768 w 10059"/>
              <a:gd name="connsiteY77" fmla="*/ 279 h 10000"/>
              <a:gd name="connsiteX78" fmla="*/ 5889 w 10059"/>
              <a:gd name="connsiteY78" fmla="*/ 140 h 10000"/>
              <a:gd name="connsiteX79" fmla="*/ 5889 w 10059"/>
              <a:gd name="connsiteY79" fmla="*/ 0 h 10000"/>
              <a:gd name="connsiteX80" fmla="*/ 6006 w 10059"/>
              <a:gd name="connsiteY80" fmla="*/ 0 h 10000"/>
              <a:gd name="connsiteX81" fmla="*/ 6124 w 10059"/>
              <a:gd name="connsiteY81" fmla="*/ 0 h 10000"/>
              <a:gd name="connsiteX82" fmla="*/ 6244 w 10059"/>
              <a:gd name="connsiteY82" fmla="*/ 0 h 10000"/>
              <a:gd name="connsiteX83" fmla="*/ 6347 w 10059"/>
              <a:gd name="connsiteY83" fmla="*/ 140 h 10000"/>
              <a:gd name="connsiteX84" fmla="*/ 6465 w 10059"/>
              <a:gd name="connsiteY84" fmla="*/ 140 h 10000"/>
              <a:gd name="connsiteX85" fmla="*/ 6582 w 10059"/>
              <a:gd name="connsiteY85" fmla="*/ 419 h 10000"/>
              <a:gd name="connsiteX86" fmla="*/ 6701 w 10059"/>
              <a:gd name="connsiteY86" fmla="*/ 558 h 10000"/>
              <a:gd name="connsiteX87" fmla="*/ 6820 w 10059"/>
              <a:gd name="connsiteY87" fmla="*/ 698 h 10000"/>
              <a:gd name="connsiteX88" fmla="*/ 6938 w 10059"/>
              <a:gd name="connsiteY88" fmla="*/ 838 h 10000"/>
              <a:gd name="connsiteX89" fmla="*/ 6938 w 10059"/>
              <a:gd name="connsiteY89" fmla="*/ 977 h 10000"/>
              <a:gd name="connsiteX90" fmla="*/ 6938 w 10059"/>
              <a:gd name="connsiteY90" fmla="*/ 1117 h 10000"/>
              <a:gd name="connsiteX91" fmla="*/ 6820 w 10059"/>
              <a:gd name="connsiteY91" fmla="*/ 1117 h 10000"/>
              <a:gd name="connsiteX92" fmla="*/ 6701 w 10059"/>
              <a:gd name="connsiteY92" fmla="*/ 1257 h 10000"/>
              <a:gd name="connsiteX93" fmla="*/ 6701 w 10059"/>
              <a:gd name="connsiteY93" fmla="*/ 1396 h 10000"/>
              <a:gd name="connsiteX94" fmla="*/ 6582 w 10059"/>
              <a:gd name="connsiteY94" fmla="*/ 1536 h 10000"/>
              <a:gd name="connsiteX95" fmla="*/ 6465 w 10059"/>
              <a:gd name="connsiteY95" fmla="*/ 1798 h 10000"/>
              <a:gd name="connsiteX96" fmla="*/ 6347 w 10059"/>
              <a:gd name="connsiteY96" fmla="*/ 2216 h 10000"/>
              <a:gd name="connsiteX97" fmla="*/ 6244 w 10059"/>
              <a:gd name="connsiteY97" fmla="*/ 2635 h 10000"/>
              <a:gd name="connsiteX98" fmla="*/ 6124 w 10059"/>
              <a:gd name="connsiteY98" fmla="*/ 3054 h 10000"/>
              <a:gd name="connsiteX99" fmla="*/ 6006 w 10059"/>
              <a:gd name="connsiteY99" fmla="*/ 3613 h 10000"/>
              <a:gd name="connsiteX100" fmla="*/ 5889 w 10059"/>
              <a:gd name="connsiteY100" fmla="*/ 4171 h 10000"/>
              <a:gd name="connsiteX101" fmla="*/ 5768 w 10059"/>
              <a:gd name="connsiteY101" fmla="*/ 4729 h 10000"/>
              <a:gd name="connsiteX102" fmla="*/ 5768 w 10059"/>
              <a:gd name="connsiteY102" fmla="*/ 5271 h 10000"/>
              <a:gd name="connsiteX103" fmla="*/ 5768 w 10059"/>
              <a:gd name="connsiteY103" fmla="*/ 5689 h 10000"/>
              <a:gd name="connsiteX104" fmla="*/ 5651 w 10059"/>
              <a:gd name="connsiteY104" fmla="*/ 6248 h 10000"/>
              <a:gd name="connsiteX105" fmla="*/ 5651 w 10059"/>
              <a:gd name="connsiteY105" fmla="*/ 6667 h 10000"/>
              <a:gd name="connsiteX106" fmla="*/ 5651 w 10059"/>
              <a:gd name="connsiteY106" fmla="*/ 6946 h 10000"/>
              <a:gd name="connsiteX107" fmla="*/ 5651 w 10059"/>
              <a:gd name="connsiteY107" fmla="*/ 7365 h 10000"/>
              <a:gd name="connsiteX108" fmla="*/ 5768 w 10059"/>
              <a:gd name="connsiteY108" fmla="*/ 7644 h 10000"/>
              <a:gd name="connsiteX109" fmla="*/ 5768 w 10059"/>
              <a:gd name="connsiteY109" fmla="*/ 7784 h 10000"/>
              <a:gd name="connsiteX110" fmla="*/ 5889 w 10059"/>
              <a:gd name="connsiteY110" fmla="*/ 8063 h 10000"/>
              <a:gd name="connsiteX111" fmla="*/ 6006 w 10059"/>
              <a:gd name="connsiteY111" fmla="*/ 8202 h 10000"/>
              <a:gd name="connsiteX112" fmla="*/ 6124 w 10059"/>
              <a:gd name="connsiteY112" fmla="*/ 8342 h 10000"/>
              <a:gd name="connsiteX113" fmla="*/ 6582 w 10059"/>
              <a:gd name="connsiteY113" fmla="*/ 8604 h 10000"/>
              <a:gd name="connsiteX114" fmla="*/ 6820 w 10059"/>
              <a:gd name="connsiteY114" fmla="*/ 8743 h 10000"/>
              <a:gd name="connsiteX115" fmla="*/ 7057 w 10059"/>
              <a:gd name="connsiteY115" fmla="*/ 8743 h 10000"/>
              <a:gd name="connsiteX116" fmla="*/ 7293 w 10059"/>
              <a:gd name="connsiteY116" fmla="*/ 8883 h 10000"/>
              <a:gd name="connsiteX117" fmla="*/ 7648 w 10059"/>
              <a:gd name="connsiteY117" fmla="*/ 8883 h 10000"/>
              <a:gd name="connsiteX118" fmla="*/ 7884 w 10059"/>
              <a:gd name="connsiteY118" fmla="*/ 8743 h 10000"/>
              <a:gd name="connsiteX119" fmla="*/ 8239 w 10059"/>
              <a:gd name="connsiteY119" fmla="*/ 8743 h 10000"/>
              <a:gd name="connsiteX120" fmla="*/ 10000 w 10059"/>
              <a:gd name="connsiteY120" fmla="*/ 9162 h 10000"/>
              <a:gd name="connsiteX121" fmla="*/ 9645 w 10059"/>
              <a:gd name="connsiteY121" fmla="*/ 9442 h 10000"/>
              <a:gd name="connsiteX122" fmla="*/ 8713 w 10059"/>
              <a:gd name="connsiteY122" fmla="*/ 9860 h 10000"/>
              <a:gd name="connsiteX123" fmla="*/ 8358 w 10059"/>
              <a:gd name="connsiteY123" fmla="*/ 9860 h 10000"/>
              <a:gd name="connsiteX124" fmla="*/ 7884 w 10059"/>
              <a:gd name="connsiteY124" fmla="*/ 10000 h 10000"/>
              <a:gd name="connsiteX125" fmla="*/ 7884 w 10059"/>
              <a:gd name="connsiteY125" fmla="*/ 10000 h 10000"/>
              <a:gd name="connsiteX0" fmla="*/ 7884 w 10079"/>
              <a:gd name="connsiteY0" fmla="*/ 10000 h 10000"/>
              <a:gd name="connsiteX1" fmla="*/ 7529 w 10079"/>
              <a:gd name="connsiteY1" fmla="*/ 10000 h 10000"/>
              <a:gd name="connsiteX2" fmla="*/ 7175 w 10079"/>
              <a:gd name="connsiteY2" fmla="*/ 10000 h 10000"/>
              <a:gd name="connsiteX3" fmla="*/ 6820 w 10079"/>
              <a:gd name="connsiteY3" fmla="*/ 9860 h 10000"/>
              <a:gd name="connsiteX4" fmla="*/ 6465 w 10079"/>
              <a:gd name="connsiteY4" fmla="*/ 9721 h 10000"/>
              <a:gd name="connsiteX5" fmla="*/ 6124 w 10079"/>
              <a:gd name="connsiteY5" fmla="*/ 9581 h 10000"/>
              <a:gd name="connsiteX6" fmla="*/ 5889 w 10079"/>
              <a:gd name="connsiteY6" fmla="*/ 9302 h 10000"/>
              <a:gd name="connsiteX7" fmla="*/ 5651 w 10079"/>
              <a:gd name="connsiteY7" fmla="*/ 9162 h 10000"/>
              <a:gd name="connsiteX8" fmla="*/ 5533 w 10079"/>
              <a:gd name="connsiteY8" fmla="*/ 8743 h 10000"/>
              <a:gd name="connsiteX9" fmla="*/ 5296 w 10079"/>
              <a:gd name="connsiteY9" fmla="*/ 8464 h 10000"/>
              <a:gd name="connsiteX10" fmla="*/ 5178 w 10079"/>
              <a:gd name="connsiteY10" fmla="*/ 8063 h 10000"/>
              <a:gd name="connsiteX11" fmla="*/ 5178 w 10079"/>
              <a:gd name="connsiteY11" fmla="*/ 7644 h 10000"/>
              <a:gd name="connsiteX12" fmla="*/ 5059 w 10079"/>
              <a:gd name="connsiteY12" fmla="*/ 7225 h 10000"/>
              <a:gd name="connsiteX13" fmla="*/ 5059 w 10079"/>
              <a:gd name="connsiteY13" fmla="*/ 6806 h 10000"/>
              <a:gd name="connsiteX14" fmla="*/ 5059 w 10079"/>
              <a:gd name="connsiteY14" fmla="*/ 6387 h 10000"/>
              <a:gd name="connsiteX15" fmla="*/ 5178 w 10079"/>
              <a:gd name="connsiteY15" fmla="*/ 5689 h 10000"/>
              <a:gd name="connsiteX16" fmla="*/ 5178 w 10079"/>
              <a:gd name="connsiteY16" fmla="*/ 5550 h 10000"/>
              <a:gd name="connsiteX17" fmla="*/ 5178 w 10079"/>
              <a:gd name="connsiteY17" fmla="*/ 5271 h 10000"/>
              <a:gd name="connsiteX18" fmla="*/ 5296 w 10079"/>
              <a:gd name="connsiteY18" fmla="*/ 5009 h 10000"/>
              <a:gd name="connsiteX19" fmla="*/ 5296 w 10079"/>
              <a:gd name="connsiteY19" fmla="*/ 4729 h 10000"/>
              <a:gd name="connsiteX20" fmla="*/ 5296 w 10079"/>
              <a:gd name="connsiteY20" fmla="*/ 4450 h 10000"/>
              <a:gd name="connsiteX21" fmla="*/ 5414 w 10079"/>
              <a:gd name="connsiteY21" fmla="*/ 4031 h 10000"/>
              <a:gd name="connsiteX22" fmla="*/ 5414 w 10079"/>
              <a:gd name="connsiteY22" fmla="*/ 3613 h 10000"/>
              <a:gd name="connsiteX23" fmla="*/ 5533 w 10079"/>
              <a:gd name="connsiteY23" fmla="*/ 3194 h 10000"/>
              <a:gd name="connsiteX24" fmla="*/ 5533 w 10079"/>
              <a:gd name="connsiteY24" fmla="*/ 2775 h 10000"/>
              <a:gd name="connsiteX25" fmla="*/ 5533 w 10079"/>
              <a:gd name="connsiteY25" fmla="*/ 2356 h 10000"/>
              <a:gd name="connsiteX26" fmla="*/ 5651 w 10079"/>
              <a:gd name="connsiteY26" fmla="*/ 2077 h 10000"/>
              <a:gd name="connsiteX27" fmla="*/ 5651 w 10079"/>
              <a:gd name="connsiteY27" fmla="*/ 1798 h 10000"/>
              <a:gd name="connsiteX28" fmla="*/ 5651 w 10079"/>
              <a:gd name="connsiteY28" fmla="*/ 1536 h 10000"/>
              <a:gd name="connsiteX29" fmla="*/ 5651 w 10079"/>
              <a:gd name="connsiteY29" fmla="*/ 1396 h 10000"/>
              <a:gd name="connsiteX30" fmla="*/ 5651 w 10079"/>
              <a:gd name="connsiteY30" fmla="*/ 1257 h 10000"/>
              <a:gd name="connsiteX31" fmla="*/ 5651 w 10079"/>
              <a:gd name="connsiteY31" fmla="*/ 1257 h 10000"/>
              <a:gd name="connsiteX32" fmla="*/ 5651 w 10079"/>
              <a:gd name="connsiteY32" fmla="*/ 1257 h 10000"/>
              <a:gd name="connsiteX33" fmla="*/ 5533 w 10079"/>
              <a:gd name="connsiteY33" fmla="*/ 1257 h 10000"/>
              <a:gd name="connsiteX34" fmla="*/ 5414 w 10079"/>
              <a:gd name="connsiteY34" fmla="*/ 1257 h 10000"/>
              <a:gd name="connsiteX35" fmla="*/ 5296 w 10079"/>
              <a:gd name="connsiteY35" fmla="*/ 1396 h 10000"/>
              <a:gd name="connsiteX36" fmla="*/ 5178 w 10079"/>
              <a:gd name="connsiteY36" fmla="*/ 1396 h 10000"/>
              <a:gd name="connsiteX37" fmla="*/ 4941 w 10079"/>
              <a:gd name="connsiteY37" fmla="*/ 1536 h 10000"/>
              <a:gd name="connsiteX38" fmla="*/ 4704 w 10079"/>
              <a:gd name="connsiteY38" fmla="*/ 1536 h 10000"/>
              <a:gd name="connsiteX39" fmla="*/ 4467 w 10079"/>
              <a:gd name="connsiteY39" fmla="*/ 1675 h 10000"/>
              <a:gd name="connsiteX40" fmla="*/ 3300 w 10079"/>
              <a:gd name="connsiteY40" fmla="*/ 2216 h 10000"/>
              <a:gd name="connsiteX41" fmla="*/ 2116 w 10079"/>
              <a:gd name="connsiteY41" fmla="*/ 2775 h 10000"/>
              <a:gd name="connsiteX42" fmla="*/ 1761 w 10079"/>
              <a:gd name="connsiteY42" fmla="*/ 2914 h 10000"/>
              <a:gd name="connsiteX43" fmla="*/ 1523 w 10079"/>
              <a:gd name="connsiteY43" fmla="*/ 3054 h 10000"/>
              <a:gd name="connsiteX44" fmla="*/ 1287 w 10079"/>
              <a:gd name="connsiteY44" fmla="*/ 3194 h 10000"/>
              <a:gd name="connsiteX45" fmla="*/ 1169 w 10079"/>
              <a:gd name="connsiteY45" fmla="*/ 3333 h 10000"/>
              <a:gd name="connsiteX46" fmla="*/ 932 w 10079"/>
              <a:gd name="connsiteY46" fmla="*/ 3333 h 10000"/>
              <a:gd name="connsiteX47" fmla="*/ 814 w 10079"/>
              <a:gd name="connsiteY47" fmla="*/ 3333 h 10000"/>
              <a:gd name="connsiteX48" fmla="*/ 695 w 10079"/>
              <a:gd name="connsiteY48" fmla="*/ 3473 h 10000"/>
              <a:gd name="connsiteX49" fmla="*/ 695 w 10079"/>
              <a:gd name="connsiteY49" fmla="*/ 3473 h 10000"/>
              <a:gd name="connsiteX50" fmla="*/ 592 w 10079"/>
              <a:gd name="connsiteY50" fmla="*/ 3473 h 10000"/>
              <a:gd name="connsiteX51" fmla="*/ 592 w 10079"/>
              <a:gd name="connsiteY51" fmla="*/ 3333 h 10000"/>
              <a:gd name="connsiteX52" fmla="*/ 473 w 10079"/>
              <a:gd name="connsiteY52" fmla="*/ 3194 h 10000"/>
              <a:gd name="connsiteX53" fmla="*/ 238 w 10079"/>
              <a:gd name="connsiteY53" fmla="*/ 3054 h 10000"/>
              <a:gd name="connsiteX54" fmla="*/ 117 w 10079"/>
              <a:gd name="connsiteY54" fmla="*/ 2914 h 10000"/>
              <a:gd name="connsiteX55" fmla="*/ 0 w 10079"/>
              <a:gd name="connsiteY55" fmla="*/ 2775 h 10000"/>
              <a:gd name="connsiteX56" fmla="*/ 0 w 10079"/>
              <a:gd name="connsiteY56" fmla="*/ 2635 h 10000"/>
              <a:gd name="connsiteX57" fmla="*/ 0 w 10079"/>
              <a:gd name="connsiteY57" fmla="*/ 2496 h 10000"/>
              <a:gd name="connsiteX58" fmla="*/ 117 w 10079"/>
              <a:gd name="connsiteY58" fmla="*/ 2496 h 10000"/>
              <a:gd name="connsiteX59" fmla="*/ 355 w 10079"/>
              <a:gd name="connsiteY59" fmla="*/ 2496 h 10000"/>
              <a:gd name="connsiteX60" fmla="*/ 592 w 10079"/>
              <a:gd name="connsiteY60" fmla="*/ 2496 h 10000"/>
              <a:gd name="connsiteX61" fmla="*/ 814 w 10079"/>
              <a:gd name="connsiteY61" fmla="*/ 2356 h 10000"/>
              <a:gd name="connsiteX62" fmla="*/ 1169 w 10079"/>
              <a:gd name="connsiteY62" fmla="*/ 2356 h 10000"/>
              <a:gd name="connsiteX63" fmla="*/ 1523 w 10079"/>
              <a:gd name="connsiteY63" fmla="*/ 2216 h 10000"/>
              <a:gd name="connsiteX64" fmla="*/ 1879 w 10079"/>
              <a:gd name="connsiteY64" fmla="*/ 2077 h 10000"/>
              <a:gd name="connsiteX65" fmla="*/ 2352 w 10079"/>
              <a:gd name="connsiteY65" fmla="*/ 1937 h 10000"/>
              <a:gd name="connsiteX66" fmla="*/ 2825 w 10079"/>
              <a:gd name="connsiteY66" fmla="*/ 1675 h 10000"/>
              <a:gd name="connsiteX67" fmla="*/ 3179 w 10079"/>
              <a:gd name="connsiteY67" fmla="*/ 1536 h 10000"/>
              <a:gd name="connsiteX68" fmla="*/ 3520 w 10079"/>
              <a:gd name="connsiteY68" fmla="*/ 1396 h 10000"/>
              <a:gd name="connsiteX69" fmla="*/ 3875 w 10079"/>
              <a:gd name="connsiteY69" fmla="*/ 1257 h 10000"/>
              <a:gd name="connsiteX70" fmla="*/ 4112 w 10079"/>
              <a:gd name="connsiteY70" fmla="*/ 1117 h 10000"/>
              <a:gd name="connsiteX71" fmla="*/ 4349 w 10079"/>
              <a:gd name="connsiteY71" fmla="*/ 1117 h 10000"/>
              <a:gd name="connsiteX72" fmla="*/ 4587 w 10079"/>
              <a:gd name="connsiteY72" fmla="*/ 977 h 10000"/>
              <a:gd name="connsiteX73" fmla="*/ 4822 w 10079"/>
              <a:gd name="connsiteY73" fmla="*/ 838 h 10000"/>
              <a:gd name="connsiteX74" fmla="*/ 5178 w 10079"/>
              <a:gd name="connsiteY74" fmla="*/ 698 h 10000"/>
              <a:gd name="connsiteX75" fmla="*/ 5414 w 10079"/>
              <a:gd name="connsiteY75" fmla="*/ 558 h 10000"/>
              <a:gd name="connsiteX76" fmla="*/ 5651 w 10079"/>
              <a:gd name="connsiteY76" fmla="*/ 419 h 10000"/>
              <a:gd name="connsiteX77" fmla="*/ 5768 w 10079"/>
              <a:gd name="connsiteY77" fmla="*/ 279 h 10000"/>
              <a:gd name="connsiteX78" fmla="*/ 5889 w 10079"/>
              <a:gd name="connsiteY78" fmla="*/ 140 h 10000"/>
              <a:gd name="connsiteX79" fmla="*/ 5889 w 10079"/>
              <a:gd name="connsiteY79" fmla="*/ 0 h 10000"/>
              <a:gd name="connsiteX80" fmla="*/ 6006 w 10079"/>
              <a:gd name="connsiteY80" fmla="*/ 0 h 10000"/>
              <a:gd name="connsiteX81" fmla="*/ 6124 w 10079"/>
              <a:gd name="connsiteY81" fmla="*/ 0 h 10000"/>
              <a:gd name="connsiteX82" fmla="*/ 6244 w 10079"/>
              <a:gd name="connsiteY82" fmla="*/ 0 h 10000"/>
              <a:gd name="connsiteX83" fmla="*/ 6347 w 10079"/>
              <a:gd name="connsiteY83" fmla="*/ 140 h 10000"/>
              <a:gd name="connsiteX84" fmla="*/ 6465 w 10079"/>
              <a:gd name="connsiteY84" fmla="*/ 140 h 10000"/>
              <a:gd name="connsiteX85" fmla="*/ 6582 w 10079"/>
              <a:gd name="connsiteY85" fmla="*/ 419 h 10000"/>
              <a:gd name="connsiteX86" fmla="*/ 6701 w 10079"/>
              <a:gd name="connsiteY86" fmla="*/ 558 h 10000"/>
              <a:gd name="connsiteX87" fmla="*/ 6820 w 10079"/>
              <a:gd name="connsiteY87" fmla="*/ 698 h 10000"/>
              <a:gd name="connsiteX88" fmla="*/ 6938 w 10079"/>
              <a:gd name="connsiteY88" fmla="*/ 838 h 10000"/>
              <a:gd name="connsiteX89" fmla="*/ 6938 w 10079"/>
              <a:gd name="connsiteY89" fmla="*/ 977 h 10000"/>
              <a:gd name="connsiteX90" fmla="*/ 6938 w 10079"/>
              <a:gd name="connsiteY90" fmla="*/ 1117 h 10000"/>
              <a:gd name="connsiteX91" fmla="*/ 6820 w 10079"/>
              <a:gd name="connsiteY91" fmla="*/ 1117 h 10000"/>
              <a:gd name="connsiteX92" fmla="*/ 6701 w 10079"/>
              <a:gd name="connsiteY92" fmla="*/ 1257 h 10000"/>
              <a:gd name="connsiteX93" fmla="*/ 6701 w 10079"/>
              <a:gd name="connsiteY93" fmla="*/ 1396 h 10000"/>
              <a:gd name="connsiteX94" fmla="*/ 6582 w 10079"/>
              <a:gd name="connsiteY94" fmla="*/ 1536 h 10000"/>
              <a:gd name="connsiteX95" fmla="*/ 6465 w 10079"/>
              <a:gd name="connsiteY95" fmla="*/ 1798 h 10000"/>
              <a:gd name="connsiteX96" fmla="*/ 6347 w 10079"/>
              <a:gd name="connsiteY96" fmla="*/ 2216 h 10000"/>
              <a:gd name="connsiteX97" fmla="*/ 6244 w 10079"/>
              <a:gd name="connsiteY97" fmla="*/ 2635 h 10000"/>
              <a:gd name="connsiteX98" fmla="*/ 6124 w 10079"/>
              <a:gd name="connsiteY98" fmla="*/ 3054 h 10000"/>
              <a:gd name="connsiteX99" fmla="*/ 6006 w 10079"/>
              <a:gd name="connsiteY99" fmla="*/ 3613 h 10000"/>
              <a:gd name="connsiteX100" fmla="*/ 5889 w 10079"/>
              <a:gd name="connsiteY100" fmla="*/ 4171 h 10000"/>
              <a:gd name="connsiteX101" fmla="*/ 5768 w 10079"/>
              <a:gd name="connsiteY101" fmla="*/ 4729 h 10000"/>
              <a:gd name="connsiteX102" fmla="*/ 5768 w 10079"/>
              <a:gd name="connsiteY102" fmla="*/ 5271 h 10000"/>
              <a:gd name="connsiteX103" fmla="*/ 5768 w 10079"/>
              <a:gd name="connsiteY103" fmla="*/ 5689 h 10000"/>
              <a:gd name="connsiteX104" fmla="*/ 5651 w 10079"/>
              <a:gd name="connsiteY104" fmla="*/ 6248 h 10000"/>
              <a:gd name="connsiteX105" fmla="*/ 5651 w 10079"/>
              <a:gd name="connsiteY105" fmla="*/ 6667 h 10000"/>
              <a:gd name="connsiteX106" fmla="*/ 5651 w 10079"/>
              <a:gd name="connsiteY106" fmla="*/ 6946 h 10000"/>
              <a:gd name="connsiteX107" fmla="*/ 5651 w 10079"/>
              <a:gd name="connsiteY107" fmla="*/ 7365 h 10000"/>
              <a:gd name="connsiteX108" fmla="*/ 5768 w 10079"/>
              <a:gd name="connsiteY108" fmla="*/ 7644 h 10000"/>
              <a:gd name="connsiteX109" fmla="*/ 5768 w 10079"/>
              <a:gd name="connsiteY109" fmla="*/ 7784 h 10000"/>
              <a:gd name="connsiteX110" fmla="*/ 5889 w 10079"/>
              <a:gd name="connsiteY110" fmla="*/ 8063 h 10000"/>
              <a:gd name="connsiteX111" fmla="*/ 6006 w 10079"/>
              <a:gd name="connsiteY111" fmla="*/ 8202 h 10000"/>
              <a:gd name="connsiteX112" fmla="*/ 6124 w 10079"/>
              <a:gd name="connsiteY112" fmla="*/ 8342 h 10000"/>
              <a:gd name="connsiteX113" fmla="*/ 6582 w 10079"/>
              <a:gd name="connsiteY113" fmla="*/ 8604 h 10000"/>
              <a:gd name="connsiteX114" fmla="*/ 6820 w 10079"/>
              <a:gd name="connsiteY114" fmla="*/ 8743 h 10000"/>
              <a:gd name="connsiteX115" fmla="*/ 7057 w 10079"/>
              <a:gd name="connsiteY115" fmla="*/ 8743 h 10000"/>
              <a:gd name="connsiteX116" fmla="*/ 7293 w 10079"/>
              <a:gd name="connsiteY116" fmla="*/ 8883 h 10000"/>
              <a:gd name="connsiteX117" fmla="*/ 7648 w 10079"/>
              <a:gd name="connsiteY117" fmla="*/ 8883 h 10000"/>
              <a:gd name="connsiteX118" fmla="*/ 7884 w 10079"/>
              <a:gd name="connsiteY118" fmla="*/ 8743 h 10000"/>
              <a:gd name="connsiteX119" fmla="*/ 8239 w 10079"/>
              <a:gd name="connsiteY119" fmla="*/ 8743 h 10000"/>
              <a:gd name="connsiteX120" fmla="*/ 10000 w 10079"/>
              <a:gd name="connsiteY120" fmla="*/ 9162 h 10000"/>
              <a:gd name="connsiteX121" fmla="*/ 8713 w 10079"/>
              <a:gd name="connsiteY121" fmla="*/ 9860 h 10000"/>
              <a:gd name="connsiteX122" fmla="*/ 8358 w 10079"/>
              <a:gd name="connsiteY122" fmla="*/ 9860 h 10000"/>
              <a:gd name="connsiteX123" fmla="*/ 7884 w 10079"/>
              <a:gd name="connsiteY123" fmla="*/ 10000 h 10000"/>
              <a:gd name="connsiteX124" fmla="*/ 7884 w 10079"/>
              <a:gd name="connsiteY124" fmla="*/ 10000 h 10000"/>
              <a:gd name="connsiteX0" fmla="*/ 7884 w 8713"/>
              <a:gd name="connsiteY0" fmla="*/ 10000 h 10000"/>
              <a:gd name="connsiteX1" fmla="*/ 7529 w 8713"/>
              <a:gd name="connsiteY1" fmla="*/ 10000 h 10000"/>
              <a:gd name="connsiteX2" fmla="*/ 7175 w 8713"/>
              <a:gd name="connsiteY2" fmla="*/ 10000 h 10000"/>
              <a:gd name="connsiteX3" fmla="*/ 6820 w 8713"/>
              <a:gd name="connsiteY3" fmla="*/ 9860 h 10000"/>
              <a:gd name="connsiteX4" fmla="*/ 6465 w 8713"/>
              <a:gd name="connsiteY4" fmla="*/ 9721 h 10000"/>
              <a:gd name="connsiteX5" fmla="*/ 6124 w 8713"/>
              <a:gd name="connsiteY5" fmla="*/ 9581 h 10000"/>
              <a:gd name="connsiteX6" fmla="*/ 5889 w 8713"/>
              <a:gd name="connsiteY6" fmla="*/ 9302 h 10000"/>
              <a:gd name="connsiteX7" fmla="*/ 5651 w 8713"/>
              <a:gd name="connsiteY7" fmla="*/ 9162 h 10000"/>
              <a:gd name="connsiteX8" fmla="*/ 5533 w 8713"/>
              <a:gd name="connsiteY8" fmla="*/ 8743 h 10000"/>
              <a:gd name="connsiteX9" fmla="*/ 5296 w 8713"/>
              <a:gd name="connsiteY9" fmla="*/ 8464 h 10000"/>
              <a:gd name="connsiteX10" fmla="*/ 5178 w 8713"/>
              <a:gd name="connsiteY10" fmla="*/ 8063 h 10000"/>
              <a:gd name="connsiteX11" fmla="*/ 5178 w 8713"/>
              <a:gd name="connsiteY11" fmla="*/ 7644 h 10000"/>
              <a:gd name="connsiteX12" fmla="*/ 5059 w 8713"/>
              <a:gd name="connsiteY12" fmla="*/ 7225 h 10000"/>
              <a:gd name="connsiteX13" fmla="*/ 5059 w 8713"/>
              <a:gd name="connsiteY13" fmla="*/ 6806 h 10000"/>
              <a:gd name="connsiteX14" fmla="*/ 5059 w 8713"/>
              <a:gd name="connsiteY14" fmla="*/ 6387 h 10000"/>
              <a:gd name="connsiteX15" fmla="*/ 5178 w 8713"/>
              <a:gd name="connsiteY15" fmla="*/ 5689 h 10000"/>
              <a:gd name="connsiteX16" fmla="*/ 5178 w 8713"/>
              <a:gd name="connsiteY16" fmla="*/ 5550 h 10000"/>
              <a:gd name="connsiteX17" fmla="*/ 5178 w 8713"/>
              <a:gd name="connsiteY17" fmla="*/ 5271 h 10000"/>
              <a:gd name="connsiteX18" fmla="*/ 5296 w 8713"/>
              <a:gd name="connsiteY18" fmla="*/ 5009 h 10000"/>
              <a:gd name="connsiteX19" fmla="*/ 5296 w 8713"/>
              <a:gd name="connsiteY19" fmla="*/ 4729 h 10000"/>
              <a:gd name="connsiteX20" fmla="*/ 5296 w 8713"/>
              <a:gd name="connsiteY20" fmla="*/ 4450 h 10000"/>
              <a:gd name="connsiteX21" fmla="*/ 5414 w 8713"/>
              <a:gd name="connsiteY21" fmla="*/ 4031 h 10000"/>
              <a:gd name="connsiteX22" fmla="*/ 5414 w 8713"/>
              <a:gd name="connsiteY22" fmla="*/ 3613 h 10000"/>
              <a:gd name="connsiteX23" fmla="*/ 5533 w 8713"/>
              <a:gd name="connsiteY23" fmla="*/ 3194 h 10000"/>
              <a:gd name="connsiteX24" fmla="*/ 5533 w 8713"/>
              <a:gd name="connsiteY24" fmla="*/ 2775 h 10000"/>
              <a:gd name="connsiteX25" fmla="*/ 5533 w 8713"/>
              <a:gd name="connsiteY25" fmla="*/ 2356 h 10000"/>
              <a:gd name="connsiteX26" fmla="*/ 5651 w 8713"/>
              <a:gd name="connsiteY26" fmla="*/ 2077 h 10000"/>
              <a:gd name="connsiteX27" fmla="*/ 5651 w 8713"/>
              <a:gd name="connsiteY27" fmla="*/ 1798 h 10000"/>
              <a:gd name="connsiteX28" fmla="*/ 5651 w 8713"/>
              <a:gd name="connsiteY28" fmla="*/ 1536 h 10000"/>
              <a:gd name="connsiteX29" fmla="*/ 5651 w 8713"/>
              <a:gd name="connsiteY29" fmla="*/ 1396 h 10000"/>
              <a:gd name="connsiteX30" fmla="*/ 5651 w 8713"/>
              <a:gd name="connsiteY30" fmla="*/ 1257 h 10000"/>
              <a:gd name="connsiteX31" fmla="*/ 5651 w 8713"/>
              <a:gd name="connsiteY31" fmla="*/ 1257 h 10000"/>
              <a:gd name="connsiteX32" fmla="*/ 5651 w 8713"/>
              <a:gd name="connsiteY32" fmla="*/ 1257 h 10000"/>
              <a:gd name="connsiteX33" fmla="*/ 5533 w 8713"/>
              <a:gd name="connsiteY33" fmla="*/ 1257 h 10000"/>
              <a:gd name="connsiteX34" fmla="*/ 5414 w 8713"/>
              <a:gd name="connsiteY34" fmla="*/ 1257 h 10000"/>
              <a:gd name="connsiteX35" fmla="*/ 5296 w 8713"/>
              <a:gd name="connsiteY35" fmla="*/ 1396 h 10000"/>
              <a:gd name="connsiteX36" fmla="*/ 5178 w 8713"/>
              <a:gd name="connsiteY36" fmla="*/ 1396 h 10000"/>
              <a:gd name="connsiteX37" fmla="*/ 4941 w 8713"/>
              <a:gd name="connsiteY37" fmla="*/ 1536 h 10000"/>
              <a:gd name="connsiteX38" fmla="*/ 4704 w 8713"/>
              <a:gd name="connsiteY38" fmla="*/ 1536 h 10000"/>
              <a:gd name="connsiteX39" fmla="*/ 4467 w 8713"/>
              <a:gd name="connsiteY39" fmla="*/ 1675 h 10000"/>
              <a:gd name="connsiteX40" fmla="*/ 3300 w 8713"/>
              <a:gd name="connsiteY40" fmla="*/ 2216 h 10000"/>
              <a:gd name="connsiteX41" fmla="*/ 2116 w 8713"/>
              <a:gd name="connsiteY41" fmla="*/ 2775 h 10000"/>
              <a:gd name="connsiteX42" fmla="*/ 1761 w 8713"/>
              <a:gd name="connsiteY42" fmla="*/ 2914 h 10000"/>
              <a:gd name="connsiteX43" fmla="*/ 1523 w 8713"/>
              <a:gd name="connsiteY43" fmla="*/ 3054 h 10000"/>
              <a:gd name="connsiteX44" fmla="*/ 1287 w 8713"/>
              <a:gd name="connsiteY44" fmla="*/ 3194 h 10000"/>
              <a:gd name="connsiteX45" fmla="*/ 1169 w 8713"/>
              <a:gd name="connsiteY45" fmla="*/ 3333 h 10000"/>
              <a:gd name="connsiteX46" fmla="*/ 932 w 8713"/>
              <a:gd name="connsiteY46" fmla="*/ 3333 h 10000"/>
              <a:gd name="connsiteX47" fmla="*/ 814 w 8713"/>
              <a:gd name="connsiteY47" fmla="*/ 3333 h 10000"/>
              <a:gd name="connsiteX48" fmla="*/ 695 w 8713"/>
              <a:gd name="connsiteY48" fmla="*/ 3473 h 10000"/>
              <a:gd name="connsiteX49" fmla="*/ 695 w 8713"/>
              <a:gd name="connsiteY49" fmla="*/ 3473 h 10000"/>
              <a:gd name="connsiteX50" fmla="*/ 592 w 8713"/>
              <a:gd name="connsiteY50" fmla="*/ 3473 h 10000"/>
              <a:gd name="connsiteX51" fmla="*/ 592 w 8713"/>
              <a:gd name="connsiteY51" fmla="*/ 3333 h 10000"/>
              <a:gd name="connsiteX52" fmla="*/ 473 w 8713"/>
              <a:gd name="connsiteY52" fmla="*/ 3194 h 10000"/>
              <a:gd name="connsiteX53" fmla="*/ 238 w 8713"/>
              <a:gd name="connsiteY53" fmla="*/ 3054 h 10000"/>
              <a:gd name="connsiteX54" fmla="*/ 117 w 8713"/>
              <a:gd name="connsiteY54" fmla="*/ 2914 h 10000"/>
              <a:gd name="connsiteX55" fmla="*/ 0 w 8713"/>
              <a:gd name="connsiteY55" fmla="*/ 2775 h 10000"/>
              <a:gd name="connsiteX56" fmla="*/ 0 w 8713"/>
              <a:gd name="connsiteY56" fmla="*/ 2635 h 10000"/>
              <a:gd name="connsiteX57" fmla="*/ 0 w 8713"/>
              <a:gd name="connsiteY57" fmla="*/ 2496 h 10000"/>
              <a:gd name="connsiteX58" fmla="*/ 117 w 8713"/>
              <a:gd name="connsiteY58" fmla="*/ 2496 h 10000"/>
              <a:gd name="connsiteX59" fmla="*/ 355 w 8713"/>
              <a:gd name="connsiteY59" fmla="*/ 2496 h 10000"/>
              <a:gd name="connsiteX60" fmla="*/ 592 w 8713"/>
              <a:gd name="connsiteY60" fmla="*/ 2496 h 10000"/>
              <a:gd name="connsiteX61" fmla="*/ 814 w 8713"/>
              <a:gd name="connsiteY61" fmla="*/ 2356 h 10000"/>
              <a:gd name="connsiteX62" fmla="*/ 1169 w 8713"/>
              <a:gd name="connsiteY62" fmla="*/ 2356 h 10000"/>
              <a:gd name="connsiteX63" fmla="*/ 1523 w 8713"/>
              <a:gd name="connsiteY63" fmla="*/ 2216 h 10000"/>
              <a:gd name="connsiteX64" fmla="*/ 1879 w 8713"/>
              <a:gd name="connsiteY64" fmla="*/ 2077 h 10000"/>
              <a:gd name="connsiteX65" fmla="*/ 2352 w 8713"/>
              <a:gd name="connsiteY65" fmla="*/ 1937 h 10000"/>
              <a:gd name="connsiteX66" fmla="*/ 2825 w 8713"/>
              <a:gd name="connsiteY66" fmla="*/ 1675 h 10000"/>
              <a:gd name="connsiteX67" fmla="*/ 3179 w 8713"/>
              <a:gd name="connsiteY67" fmla="*/ 1536 h 10000"/>
              <a:gd name="connsiteX68" fmla="*/ 3520 w 8713"/>
              <a:gd name="connsiteY68" fmla="*/ 1396 h 10000"/>
              <a:gd name="connsiteX69" fmla="*/ 3875 w 8713"/>
              <a:gd name="connsiteY69" fmla="*/ 1257 h 10000"/>
              <a:gd name="connsiteX70" fmla="*/ 4112 w 8713"/>
              <a:gd name="connsiteY70" fmla="*/ 1117 h 10000"/>
              <a:gd name="connsiteX71" fmla="*/ 4349 w 8713"/>
              <a:gd name="connsiteY71" fmla="*/ 1117 h 10000"/>
              <a:gd name="connsiteX72" fmla="*/ 4587 w 8713"/>
              <a:gd name="connsiteY72" fmla="*/ 977 h 10000"/>
              <a:gd name="connsiteX73" fmla="*/ 4822 w 8713"/>
              <a:gd name="connsiteY73" fmla="*/ 838 h 10000"/>
              <a:gd name="connsiteX74" fmla="*/ 5178 w 8713"/>
              <a:gd name="connsiteY74" fmla="*/ 698 h 10000"/>
              <a:gd name="connsiteX75" fmla="*/ 5414 w 8713"/>
              <a:gd name="connsiteY75" fmla="*/ 558 h 10000"/>
              <a:gd name="connsiteX76" fmla="*/ 5651 w 8713"/>
              <a:gd name="connsiteY76" fmla="*/ 419 h 10000"/>
              <a:gd name="connsiteX77" fmla="*/ 5768 w 8713"/>
              <a:gd name="connsiteY77" fmla="*/ 279 h 10000"/>
              <a:gd name="connsiteX78" fmla="*/ 5889 w 8713"/>
              <a:gd name="connsiteY78" fmla="*/ 140 h 10000"/>
              <a:gd name="connsiteX79" fmla="*/ 5889 w 8713"/>
              <a:gd name="connsiteY79" fmla="*/ 0 h 10000"/>
              <a:gd name="connsiteX80" fmla="*/ 6006 w 8713"/>
              <a:gd name="connsiteY80" fmla="*/ 0 h 10000"/>
              <a:gd name="connsiteX81" fmla="*/ 6124 w 8713"/>
              <a:gd name="connsiteY81" fmla="*/ 0 h 10000"/>
              <a:gd name="connsiteX82" fmla="*/ 6244 w 8713"/>
              <a:gd name="connsiteY82" fmla="*/ 0 h 10000"/>
              <a:gd name="connsiteX83" fmla="*/ 6347 w 8713"/>
              <a:gd name="connsiteY83" fmla="*/ 140 h 10000"/>
              <a:gd name="connsiteX84" fmla="*/ 6465 w 8713"/>
              <a:gd name="connsiteY84" fmla="*/ 140 h 10000"/>
              <a:gd name="connsiteX85" fmla="*/ 6582 w 8713"/>
              <a:gd name="connsiteY85" fmla="*/ 419 h 10000"/>
              <a:gd name="connsiteX86" fmla="*/ 6701 w 8713"/>
              <a:gd name="connsiteY86" fmla="*/ 558 h 10000"/>
              <a:gd name="connsiteX87" fmla="*/ 6820 w 8713"/>
              <a:gd name="connsiteY87" fmla="*/ 698 h 10000"/>
              <a:gd name="connsiteX88" fmla="*/ 6938 w 8713"/>
              <a:gd name="connsiteY88" fmla="*/ 838 h 10000"/>
              <a:gd name="connsiteX89" fmla="*/ 6938 w 8713"/>
              <a:gd name="connsiteY89" fmla="*/ 977 h 10000"/>
              <a:gd name="connsiteX90" fmla="*/ 6938 w 8713"/>
              <a:gd name="connsiteY90" fmla="*/ 1117 h 10000"/>
              <a:gd name="connsiteX91" fmla="*/ 6820 w 8713"/>
              <a:gd name="connsiteY91" fmla="*/ 1117 h 10000"/>
              <a:gd name="connsiteX92" fmla="*/ 6701 w 8713"/>
              <a:gd name="connsiteY92" fmla="*/ 1257 h 10000"/>
              <a:gd name="connsiteX93" fmla="*/ 6701 w 8713"/>
              <a:gd name="connsiteY93" fmla="*/ 1396 h 10000"/>
              <a:gd name="connsiteX94" fmla="*/ 6582 w 8713"/>
              <a:gd name="connsiteY94" fmla="*/ 1536 h 10000"/>
              <a:gd name="connsiteX95" fmla="*/ 6465 w 8713"/>
              <a:gd name="connsiteY95" fmla="*/ 1798 h 10000"/>
              <a:gd name="connsiteX96" fmla="*/ 6347 w 8713"/>
              <a:gd name="connsiteY96" fmla="*/ 2216 h 10000"/>
              <a:gd name="connsiteX97" fmla="*/ 6244 w 8713"/>
              <a:gd name="connsiteY97" fmla="*/ 2635 h 10000"/>
              <a:gd name="connsiteX98" fmla="*/ 6124 w 8713"/>
              <a:gd name="connsiteY98" fmla="*/ 3054 h 10000"/>
              <a:gd name="connsiteX99" fmla="*/ 6006 w 8713"/>
              <a:gd name="connsiteY99" fmla="*/ 3613 h 10000"/>
              <a:gd name="connsiteX100" fmla="*/ 5889 w 8713"/>
              <a:gd name="connsiteY100" fmla="*/ 4171 h 10000"/>
              <a:gd name="connsiteX101" fmla="*/ 5768 w 8713"/>
              <a:gd name="connsiteY101" fmla="*/ 4729 h 10000"/>
              <a:gd name="connsiteX102" fmla="*/ 5768 w 8713"/>
              <a:gd name="connsiteY102" fmla="*/ 5271 h 10000"/>
              <a:gd name="connsiteX103" fmla="*/ 5768 w 8713"/>
              <a:gd name="connsiteY103" fmla="*/ 5689 h 10000"/>
              <a:gd name="connsiteX104" fmla="*/ 5651 w 8713"/>
              <a:gd name="connsiteY104" fmla="*/ 6248 h 10000"/>
              <a:gd name="connsiteX105" fmla="*/ 5651 w 8713"/>
              <a:gd name="connsiteY105" fmla="*/ 6667 h 10000"/>
              <a:gd name="connsiteX106" fmla="*/ 5651 w 8713"/>
              <a:gd name="connsiteY106" fmla="*/ 6946 h 10000"/>
              <a:gd name="connsiteX107" fmla="*/ 5651 w 8713"/>
              <a:gd name="connsiteY107" fmla="*/ 7365 h 10000"/>
              <a:gd name="connsiteX108" fmla="*/ 5768 w 8713"/>
              <a:gd name="connsiteY108" fmla="*/ 7644 h 10000"/>
              <a:gd name="connsiteX109" fmla="*/ 5768 w 8713"/>
              <a:gd name="connsiteY109" fmla="*/ 7784 h 10000"/>
              <a:gd name="connsiteX110" fmla="*/ 5889 w 8713"/>
              <a:gd name="connsiteY110" fmla="*/ 8063 h 10000"/>
              <a:gd name="connsiteX111" fmla="*/ 6006 w 8713"/>
              <a:gd name="connsiteY111" fmla="*/ 8202 h 10000"/>
              <a:gd name="connsiteX112" fmla="*/ 6124 w 8713"/>
              <a:gd name="connsiteY112" fmla="*/ 8342 h 10000"/>
              <a:gd name="connsiteX113" fmla="*/ 6582 w 8713"/>
              <a:gd name="connsiteY113" fmla="*/ 8604 h 10000"/>
              <a:gd name="connsiteX114" fmla="*/ 6820 w 8713"/>
              <a:gd name="connsiteY114" fmla="*/ 8743 h 10000"/>
              <a:gd name="connsiteX115" fmla="*/ 7057 w 8713"/>
              <a:gd name="connsiteY115" fmla="*/ 8743 h 10000"/>
              <a:gd name="connsiteX116" fmla="*/ 7293 w 8713"/>
              <a:gd name="connsiteY116" fmla="*/ 8883 h 10000"/>
              <a:gd name="connsiteX117" fmla="*/ 7648 w 8713"/>
              <a:gd name="connsiteY117" fmla="*/ 8883 h 10000"/>
              <a:gd name="connsiteX118" fmla="*/ 7884 w 8713"/>
              <a:gd name="connsiteY118" fmla="*/ 8743 h 10000"/>
              <a:gd name="connsiteX119" fmla="*/ 8239 w 8713"/>
              <a:gd name="connsiteY119" fmla="*/ 8743 h 10000"/>
              <a:gd name="connsiteX120" fmla="*/ 8713 w 8713"/>
              <a:gd name="connsiteY120" fmla="*/ 9860 h 10000"/>
              <a:gd name="connsiteX121" fmla="*/ 8358 w 8713"/>
              <a:gd name="connsiteY121" fmla="*/ 9860 h 10000"/>
              <a:gd name="connsiteX122" fmla="*/ 7884 w 8713"/>
              <a:gd name="connsiteY122" fmla="*/ 10000 h 10000"/>
              <a:gd name="connsiteX123" fmla="*/ 7884 w 8713"/>
              <a:gd name="connsiteY123" fmla="*/ 10000 h 10000"/>
              <a:gd name="connsiteX0" fmla="*/ 9049 w 9593"/>
              <a:gd name="connsiteY0" fmla="*/ 10000 h 10000"/>
              <a:gd name="connsiteX1" fmla="*/ 8641 w 9593"/>
              <a:gd name="connsiteY1" fmla="*/ 10000 h 10000"/>
              <a:gd name="connsiteX2" fmla="*/ 8235 w 9593"/>
              <a:gd name="connsiteY2" fmla="*/ 10000 h 10000"/>
              <a:gd name="connsiteX3" fmla="*/ 7827 w 9593"/>
              <a:gd name="connsiteY3" fmla="*/ 9860 h 10000"/>
              <a:gd name="connsiteX4" fmla="*/ 7420 w 9593"/>
              <a:gd name="connsiteY4" fmla="*/ 9721 h 10000"/>
              <a:gd name="connsiteX5" fmla="*/ 7029 w 9593"/>
              <a:gd name="connsiteY5" fmla="*/ 9581 h 10000"/>
              <a:gd name="connsiteX6" fmla="*/ 6759 w 9593"/>
              <a:gd name="connsiteY6" fmla="*/ 9302 h 10000"/>
              <a:gd name="connsiteX7" fmla="*/ 6486 w 9593"/>
              <a:gd name="connsiteY7" fmla="*/ 9162 h 10000"/>
              <a:gd name="connsiteX8" fmla="*/ 6350 w 9593"/>
              <a:gd name="connsiteY8" fmla="*/ 8743 h 10000"/>
              <a:gd name="connsiteX9" fmla="*/ 6078 w 9593"/>
              <a:gd name="connsiteY9" fmla="*/ 8464 h 10000"/>
              <a:gd name="connsiteX10" fmla="*/ 5943 w 9593"/>
              <a:gd name="connsiteY10" fmla="*/ 8063 h 10000"/>
              <a:gd name="connsiteX11" fmla="*/ 5943 w 9593"/>
              <a:gd name="connsiteY11" fmla="*/ 7644 h 10000"/>
              <a:gd name="connsiteX12" fmla="*/ 5806 w 9593"/>
              <a:gd name="connsiteY12" fmla="*/ 7225 h 10000"/>
              <a:gd name="connsiteX13" fmla="*/ 5806 w 9593"/>
              <a:gd name="connsiteY13" fmla="*/ 6806 h 10000"/>
              <a:gd name="connsiteX14" fmla="*/ 5806 w 9593"/>
              <a:gd name="connsiteY14" fmla="*/ 6387 h 10000"/>
              <a:gd name="connsiteX15" fmla="*/ 5943 w 9593"/>
              <a:gd name="connsiteY15" fmla="*/ 5689 h 10000"/>
              <a:gd name="connsiteX16" fmla="*/ 5943 w 9593"/>
              <a:gd name="connsiteY16" fmla="*/ 5550 h 10000"/>
              <a:gd name="connsiteX17" fmla="*/ 5943 w 9593"/>
              <a:gd name="connsiteY17" fmla="*/ 5271 h 10000"/>
              <a:gd name="connsiteX18" fmla="*/ 6078 w 9593"/>
              <a:gd name="connsiteY18" fmla="*/ 5009 h 10000"/>
              <a:gd name="connsiteX19" fmla="*/ 6078 w 9593"/>
              <a:gd name="connsiteY19" fmla="*/ 4729 h 10000"/>
              <a:gd name="connsiteX20" fmla="*/ 6078 w 9593"/>
              <a:gd name="connsiteY20" fmla="*/ 4450 h 10000"/>
              <a:gd name="connsiteX21" fmla="*/ 6214 w 9593"/>
              <a:gd name="connsiteY21" fmla="*/ 4031 h 10000"/>
              <a:gd name="connsiteX22" fmla="*/ 6214 w 9593"/>
              <a:gd name="connsiteY22" fmla="*/ 3613 h 10000"/>
              <a:gd name="connsiteX23" fmla="*/ 6350 w 9593"/>
              <a:gd name="connsiteY23" fmla="*/ 3194 h 10000"/>
              <a:gd name="connsiteX24" fmla="*/ 6350 w 9593"/>
              <a:gd name="connsiteY24" fmla="*/ 2775 h 10000"/>
              <a:gd name="connsiteX25" fmla="*/ 6350 w 9593"/>
              <a:gd name="connsiteY25" fmla="*/ 2356 h 10000"/>
              <a:gd name="connsiteX26" fmla="*/ 6486 w 9593"/>
              <a:gd name="connsiteY26" fmla="*/ 2077 h 10000"/>
              <a:gd name="connsiteX27" fmla="*/ 6486 w 9593"/>
              <a:gd name="connsiteY27" fmla="*/ 1798 h 10000"/>
              <a:gd name="connsiteX28" fmla="*/ 6486 w 9593"/>
              <a:gd name="connsiteY28" fmla="*/ 1536 h 10000"/>
              <a:gd name="connsiteX29" fmla="*/ 6486 w 9593"/>
              <a:gd name="connsiteY29" fmla="*/ 1396 h 10000"/>
              <a:gd name="connsiteX30" fmla="*/ 6486 w 9593"/>
              <a:gd name="connsiteY30" fmla="*/ 1257 h 10000"/>
              <a:gd name="connsiteX31" fmla="*/ 6486 w 9593"/>
              <a:gd name="connsiteY31" fmla="*/ 1257 h 10000"/>
              <a:gd name="connsiteX32" fmla="*/ 6486 w 9593"/>
              <a:gd name="connsiteY32" fmla="*/ 1257 h 10000"/>
              <a:gd name="connsiteX33" fmla="*/ 6350 w 9593"/>
              <a:gd name="connsiteY33" fmla="*/ 1257 h 10000"/>
              <a:gd name="connsiteX34" fmla="*/ 6214 w 9593"/>
              <a:gd name="connsiteY34" fmla="*/ 1257 h 10000"/>
              <a:gd name="connsiteX35" fmla="*/ 6078 w 9593"/>
              <a:gd name="connsiteY35" fmla="*/ 1396 h 10000"/>
              <a:gd name="connsiteX36" fmla="*/ 5943 w 9593"/>
              <a:gd name="connsiteY36" fmla="*/ 1396 h 10000"/>
              <a:gd name="connsiteX37" fmla="*/ 5671 w 9593"/>
              <a:gd name="connsiteY37" fmla="*/ 1536 h 10000"/>
              <a:gd name="connsiteX38" fmla="*/ 5399 w 9593"/>
              <a:gd name="connsiteY38" fmla="*/ 1536 h 10000"/>
              <a:gd name="connsiteX39" fmla="*/ 5127 w 9593"/>
              <a:gd name="connsiteY39" fmla="*/ 1675 h 10000"/>
              <a:gd name="connsiteX40" fmla="*/ 3787 w 9593"/>
              <a:gd name="connsiteY40" fmla="*/ 2216 h 10000"/>
              <a:gd name="connsiteX41" fmla="*/ 2429 w 9593"/>
              <a:gd name="connsiteY41" fmla="*/ 2775 h 10000"/>
              <a:gd name="connsiteX42" fmla="*/ 2021 w 9593"/>
              <a:gd name="connsiteY42" fmla="*/ 2914 h 10000"/>
              <a:gd name="connsiteX43" fmla="*/ 1748 w 9593"/>
              <a:gd name="connsiteY43" fmla="*/ 3054 h 10000"/>
              <a:gd name="connsiteX44" fmla="*/ 1477 w 9593"/>
              <a:gd name="connsiteY44" fmla="*/ 3194 h 10000"/>
              <a:gd name="connsiteX45" fmla="*/ 1342 w 9593"/>
              <a:gd name="connsiteY45" fmla="*/ 3333 h 10000"/>
              <a:gd name="connsiteX46" fmla="*/ 1070 w 9593"/>
              <a:gd name="connsiteY46" fmla="*/ 3333 h 10000"/>
              <a:gd name="connsiteX47" fmla="*/ 934 w 9593"/>
              <a:gd name="connsiteY47" fmla="*/ 3333 h 10000"/>
              <a:gd name="connsiteX48" fmla="*/ 798 w 9593"/>
              <a:gd name="connsiteY48" fmla="*/ 3473 h 10000"/>
              <a:gd name="connsiteX49" fmla="*/ 798 w 9593"/>
              <a:gd name="connsiteY49" fmla="*/ 3473 h 10000"/>
              <a:gd name="connsiteX50" fmla="*/ 679 w 9593"/>
              <a:gd name="connsiteY50" fmla="*/ 3473 h 10000"/>
              <a:gd name="connsiteX51" fmla="*/ 679 w 9593"/>
              <a:gd name="connsiteY51" fmla="*/ 3333 h 10000"/>
              <a:gd name="connsiteX52" fmla="*/ 543 w 9593"/>
              <a:gd name="connsiteY52" fmla="*/ 3194 h 10000"/>
              <a:gd name="connsiteX53" fmla="*/ 273 w 9593"/>
              <a:gd name="connsiteY53" fmla="*/ 3054 h 10000"/>
              <a:gd name="connsiteX54" fmla="*/ 134 w 9593"/>
              <a:gd name="connsiteY54" fmla="*/ 2914 h 10000"/>
              <a:gd name="connsiteX55" fmla="*/ 0 w 9593"/>
              <a:gd name="connsiteY55" fmla="*/ 2775 h 10000"/>
              <a:gd name="connsiteX56" fmla="*/ 0 w 9593"/>
              <a:gd name="connsiteY56" fmla="*/ 2635 h 10000"/>
              <a:gd name="connsiteX57" fmla="*/ 0 w 9593"/>
              <a:gd name="connsiteY57" fmla="*/ 2496 h 10000"/>
              <a:gd name="connsiteX58" fmla="*/ 134 w 9593"/>
              <a:gd name="connsiteY58" fmla="*/ 2496 h 10000"/>
              <a:gd name="connsiteX59" fmla="*/ 407 w 9593"/>
              <a:gd name="connsiteY59" fmla="*/ 2496 h 10000"/>
              <a:gd name="connsiteX60" fmla="*/ 679 w 9593"/>
              <a:gd name="connsiteY60" fmla="*/ 2496 h 10000"/>
              <a:gd name="connsiteX61" fmla="*/ 934 w 9593"/>
              <a:gd name="connsiteY61" fmla="*/ 2356 h 10000"/>
              <a:gd name="connsiteX62" fmla="*/ 1342 w 9593"/>
              <a:gd name="connsiteY62" fmla="*/ 2356 h 10000"/>
              <a:gd name="connsiteX63" fmla="*/ 1748 w 9593"/>
              <a:gd name="connsiteY63" fmla="*/ 2216 h 10000"/>
              <a:gd name="connsiteX64" fmla="*/ 2157 w 9593"/>
              <a:gd name="connsiteY64" fmla="*/ 2077 h 10000"/>
              <a:gd name="connsiteX65" fmla="*/ 2699 w 9593"/>
              <a:gd name="connsiteY65" fmla="*/ 1937 h 10000"/>
              <a:gd name="connsiteX66" fmla="*/ 3242 w 9593"/>
              <a:gd name="connsiteY66" fmla="*/ 1675 h 10000"/>
              <a:gd name="connsiteX67" fmla="*/ 3649 w 9593"/>
              <a:gd name="connsiteY67" fmla="*/ 1536 h 10000"/>
              <a:gd name="connsiteX68" fmla="*/ 4040 w 9593"/>
              <a:gd name="connsiteY68" fmla="*/ 1396 h 10000"/>
              <a:gd name="connsiteX69" fmla="*/ 4447 w 9593"/>
              <a:gd name="connsiteY69" fmla="*/ 1257 h 10000"/>
              <a:gd name="connsiteX70" fmla="*/ 4719 w 9593"/>
              <a:gd name="connsiteY70" fmla="*/ 1117 h 10000"/>
              <a:gd name="connsiteX71" fmla="*/ 4991 w 9593"/>
              <a:gd name="connsiteY71" fmla="*/ 1117 h 10000"/>
              <a:gd name="connsiteX72" fmla="*/ 5265 w 9593"/>
              <a:gd name="connsiteY72" fmla="*/ 977 h 10000"/>
              <a:gd name="connsiteX73" fmla="*/ 5534 w 9593"/>
              <a:gd name="connsiteY73" fmla="*/ 838 h 10000"/>
              <a:gd name="connsiteX74" fmla="*/ 5943 w 9593"/>
              <a:gd name="connsiteY74" fmla="*/ 698 h 10000"/>
              <a:gd name="connsiteX75" fmla="*/ 6214 w 9593"/>
              <a:gd name="connsiteY75" fmla="*/ 558 h 10000"/>
              <a:gd name="connsiteX76" fmla="*/ 6486 w 9593"/>
              <a:gd name="connsiteY76" fmla="*/ 419 h 10000"/>
              <a:gd name="connsiteX77" fmla="*/ 6620 w 9593"/>
              <a:gd name="connsiteY77" fmla="*/ 279 h 10000"/>
              <a:gd name="connsiteX78" fmla="*/ 6759 w 9593"/>
              <a:gd name="connsiteY78" fmla="*/ 140 h 10000"/>
              <a:gd name="connsiteX79" fmla="*/ 6759 w 9593"/>
              <a:gd name="connsiteY79" fmla="*/ 0 h 10000"/>
              <a:gd name="connsiteX80" fmla="*/ 6893 w 9593"/>
              <a:gd name="connsiteY80" fmla="*/ 0 h 10000"/>
              <a:gd name="connsiteX81" fmla="*/ 7029 w 9593"/>
              <a:gd name="connsiteY81" fmla="*/ 0 h 10000"/>
              <a:gd name="connsiteX82" fmla="*/ 7166 w 9593"/>
              <a:gd name="connsiteY82" fmla="*/ 0 h 10000"/>
              <a:gd name="connsiteX83" fmla="*/ 7285 w 9593"/>
              <a:gd name="connsiteY83" fmla="*/ 140 h 10000"/>
              <a:gd name="connsiteX84" fmla="*/ 7420 w 9593"/>
              <a:gd name="connsiteY84" fmla="*/ 140 h 10000"/>
              <a:gd name="connsiteX85" fmla="*/ 7554 w 9593"/>
              <a:gd name="connsiteY85" fmla="*/ 419 h 10000"/>
              <a:gd name="connsiteX86" fmla="*/ 7691 w 9593"/>
              <a:gd name="connsiteY86" fmla="*/ 558 h 10000"/>
              <a:gd name="connsiteX87" fmla="*/ 7827 w 9593"/>
              <a:gd name="connsiteY87" fmla="*/ 698 h 10000"/>
              <a:gd name="connsiteX88" fmla="*/ 7963 w 9593"/>
              <a:gd name="connsiteY88" fmla="*/ 838 h 10000"/>
              <a:gd name="connsiteX89" fmla="*/ 7963 w 9593"/>
              <a:gd name="connsiteY89" fmla="*/ 977 h 10000"/>
              <a:gd name="connsiteX90" fmla="*/ 7963 w 9593"/>
              <a:gd name="connsiteY90" fmla="*/ 1117 h 10000"/>
              <a:gd name="connsiteX91" fmla="*/ 7827 w 9593"/>
              <a:gd name="connsiteY91" fmla="*/ 1117 h 10000"/>
              <a:gd name="connsiteX92" fmla="*/ 7691 w 9593"/>
              <a:gd name="connsiteY92" fmla="*/ 1257 h 10000"/>
              <a:gd name="connsiteX93" fmla="*/ 7691 w 9593"/>
              <a:gd name="connsiteY93" fmla="*/ 1396 h 10000"/>
              <a:gd name="connsiteX94" fmla="*/ 7554 w 9593"/>
              <a:gd name="connsiteY94" fmla="*/ 1536 h 10000"/>
              <a:gd name="connsiteX95" fmla="*/ 7420 w 9593"/>
              <a:gd name="connsiteY95" fmla="*/ 1798 h 10000"/>
              <a:gd name="connsiteX96" fmla="*/ 7285 w 9593"/>
              <a:gd name="connsiteY96" fmla="*/ 2216 h 10000"/>
              <a:gd name="connsiteX97" fmla="*/ 7166 w 9593"/>
              <a:gd name="connsiteY97" fmla="*/ 2635 h 10000"/>
              <a:gd name="connsiteX98" fmla="*/ 7029 w 9593"/>
              <a:gd name="connsiteY98" fmla="*/ 3054 h 10000"/>
              <a:gd name="connsiteX99" fmla="*/ 6893 w 9593"/>
              <a:gd name="connsiteY99" fmla="*/ 3613 h 10000"/>
              <a:gd name="connsiteX100" fmla="*/ 6759 w 9593"/>
              <a:gd name="connsiteY100" fmla="*/ 4171 h 10000"/>
              <a:gd name="connsiteX101" fmla="*/ 6620 w 9593"/>
              <a:gd name="connsiteY101" fmla="*/ 4729 h 10000"/>
              <a:gd name="connsiteX102" fmla="*/ 6620 w 9593"/>
              <a:gd name="connsiteY102" fmla="*/ 5271 h 10000"/>
              <a:gd name="connsiteX103" fmla="*/ 6620 w 9593"/>
              <a:gd name="connsiteY103" fmla="*/ 5689 h 10000"/>
              <a:gd name="connsiteX104" fmla="*/ 6486 w 9593"/>
              <a:gd name="connsiteY104" fmla="*/ 6248 h 10000"/>
              <a:gd name="connsiteX105" fmla="*/ 6486 w 9593"/>
              <a:gd name="connsiteY105" fmla="*/ 6667 h 10000"/>
              <a:gd name="connsiteX106" fmla="*/ 6486 w 9593"/>
              <a:gd name="connsiteY106" fmla="*/ 6946 h 10000"/>
              <a:gd name="connsiteX107" fmla="*/ 6486 w 9593"/>
              <a:gd name="connsiteY107" fmla="*/ 7365 h 10000"/>
              <a:gd name="connsiteX108" fmla="*/ 6620 w 9593"/>
              <a:gd name="connsiteY108" fmla="*/ 7644 h 10000"/>
              <a:gd name="connsiteX109" fmla="*/ 6620 w 9593"/>
              <a:gd name="connsiteY109" fmla="*/ 7784 h 10000"/>
              <a:gd name="connsiteX110" fmla="*/ 6759 w 9593"/>
              <a:gd name="connsiteY110" fmla="*/ 8063 h 10000"/>
              <a:gd name="connsiteX111" fmla="*/ 6893 w 9593"/>
              <a:gd name="connsiteY111" fmla="*/ 8202 h 10000"/>
              <a:gd name="connsiteX112" fmla="*/ 7029 w 9593"/>
              <a:gd name="connsiteY112" fmla="*/ 8342 h 10000"/>
              <a:gd name="connsiteX113" fmla="*/ 7554 w 9593"/>
              <a:gd name="connsiteY113" fmla="*/ 8604 h 10000"/>
              <a:gd name="connsiteX114" fmla="*/ 7827 w 9593"/>
              <a:gd name="connsiteY114" fmla="*/ 8743 h 10000"/>
              <a:gd name="connsiteX115" fmla="*/ 8099 w 9593"/>
              <a:gd name="connsiteY115" fmla="*/ 8743 h 10000"/>
              <a:gd name="connsiteX116" fmla="*/ 8370 w 9593"/>
              <a:gd name="connsiteY116" fmla="*/ 8883 h 10000"/>
              <a:gd name="connsiteX117" fmla="*/ 8778 w 9593"/>
              <a:gd name="connsiteY117" fmla="*/ 8883 h 10000"/>
              <a:gd name="connsiteX118" fmla="*/ 9049 w 9593"/>
              <a:gd name="connsiteY118" fmla="*/ 8743 h 10000"/>
              <a:gd name="connsiteX119" fmla="*/ 9456 w 9593"/>
              <a:gd name="connsiteY119" fmla="*/ 8743 h 10000"/>
              <a:gd name="connsiteX120" fmla="*/ 9593 w 9593"/>
              <a:gd name="connsiteY120" fmla="*/ 9860 h 10000"/>
              <a:gd name="connsiteX121" fmla="*/ 9049 w 9593"/>
              <a:gd name="connsiteY121" fmla="*/ 10000 h 10000"/>
              <a:gd name="connsiteX122" fmla="*/ 9049 w 9593"/>
              <a:gd name="connsiteY122" fmla="*/ 10000 h 10000"/>
              <a:gd name="connsiteX0" fmla="*/ 9433 w 9857"/>
              <a:gd name="connsiteY0" fmla="*/ 10000 h 10000"/>
              <a:gd name="connsiteX1" fmla="*/ 9008 w 9857"/>
              <a:gd name="connsiteY1" fmla="*/ 10000 h 10000"/>
              <a:gd name="connsiteX2" fmla="*/ 8584 w 9857"/>
              <a:gd name="connsiteY2" fmla="*/ 10000 h 10000"/>
              <a:gd name="connsiteX3" fmla="*/ 8159 w 9857"/>
              <a:gd name="connsiteY3" fmla="*/ 9860 h 10000"/>
              <a:gd name="connsiteX4" fmla="*/ 7735 w 9857"/>
              <a:gd name="connsiteY4" fmla="*/ 9721 h 10000"/>
              <a:gd name="connsiteX5" fmla="*/ 7327 w 9857"/>
              <a:gd name="connsiteY5" fmla="*/ 9581 h 10000"/>
              <a:gd name="connsiteX6" fmla="*/ 7046 w 9857"/>
              <a:gd name="connsiteY6" fmla="*/ 9302 h 10000"/>
              <a:gd name="connsiteX7" fmla="*/ 6761 w 9857"/>
              <a:gd name="connsiteY7" fmla="*/ 9162 h 10000"/>
              <a:gd name="connsiteX8" fmla="*/ 6619 w 9857"/>
              <a:gd name="connsiteY8" fmla="*/ 8743 h 10000"/>
              <a:gd name="connsiteX9" fmla="*/ 6336 w 9857"/>
              <a:gd name="connsiteY9" fmla="*/ 8464 h 10000"/>
              <a:gd name="connsiteX10" fmla="*/ 6195 w 9857"/>
              <a:gd name="connsiteY10" fmla="*/ 8063 h 10000"/>
              <a:gd name="connsiteX11" fmla="*/ 6195 w 9857"/>
              <a:gd name="connsiteY11" fmla="*/ 7644 h 10000"/>
              <a:gd name="connsiteX12" fmla="*/ 6052 w 9857"/>
              <a:gd name="connsiteY12" fmla="*/ 7225 h 10000"/>
              <a:gd name="connsiteX13" fmla="*/ 6052 w 9857"/>
              <a:gd name="connsiteY13" fmla="*/ 6806 h 10000"/>
              <a:gd name="connsiteX14" fmla="*/ 6052 w 9857"/>
              <a:gd name="connsiteY14" fmla="*/ 6387 h 10000"/>
              <a:gd name="connsiteX15" fmla="*/ 6195 w 9857"/>
              <a:gd name="connsiteY15" fmla="*/ 5689 h 10000"/>
              <a:gd name="connsiteX16" fmla="*/ 6195 w 9857"/>
              <a:gd name="connsiteY16" fmla="*/ 5550 h 10000"/>
              <a:gd name="connsiteX17" fmla="*/ 6195 w 9857"/>
              <a:gd name="connsiteY17" fmla="*/ 5271 h 10000"/>
              <a:gd name="connsiteX18" fmla="*/ 6336 w 9857"/>
              <a:gd name="connsiteY18" fmla="*/ 5009 h 10000"/>
              <a:gd name="connsiteX19" fmla="*/ 6336 w 9857"/>
              <a:gd name="connsiteY19" fmla="*/ 4729 h 10000"/>
              <a:gd name="connsiteX20" fmla="*/ 6336 w 9857"/>
              <a:gd name="connsiteY20" fmla="*/ 4450 h 10000"/>
              <a:gd name="connsiteX21" fmla="*/ 6478 w 9857"/>
              <a:gd name="connsiteY21" fmla="*/ 4031 h 10000"/>
              <a:gd name="connsiteX22" fmla="*/ 6478 w 9857"/>
              <a:gd name="connsiteY22" fmla="*/ 3613 h 10000"/>
              <a:gd name="connsiteX23" fmla="*/ 6619 w 9857"/>
              <a:gd name="connsiteY23" fmla="*/ 3194 h 10000"/>
              <a:gd name="connsiteX24" fmla="*/ 6619 w 9857"/>
              <a:gd name="connsiteY24" fmla="*/ 2775 h 10000"/>
              <a:gd name="connsiteX25" fmla="*/ 6619 w 9857"/>
              <a:gd name="connsiteY25" fmla="*/ 2356 h 10000"/>
              <a:gd name="connsiteX26" fmla="*/ 6761 w 9857"/>
              <a:gd name="connsiteY26" fmla="*/ 2077 h 10000"/>
              <a:gd name="connsiteX27" fmla="*/ 6761 w 9857"/>
              <a:gd name="connsiteY27" fmla="*/ 1798 h 10000"/>
              <a:gd name="connsiteX28" fmla="*/ 6761 w 9857"/>
              <a:gd name="connsiteY28" fmla="*/ 1536 h 10000"/>
              <a:gd name="connsiteX29" fmla="*/ 6761 w 9857"/>
              <a:gd name="connsiteY29" fmla="*/ 1396 h 10000"/>
              <a:gd name="connsiteX30" fmla="*/ 6761 w 9857"/>
              <a:gd name="connsiteY30" fmla="*/ 1257 h 10000"/>
              <a:gd name="connsiteX31" fmla="*/ 6761 w 9857"/>
              <a:gd name="connsiteY31" fmla="*/ 1257 h 10000"/>
              <a:gd name="connsiteX32" fmla="*/ 6761 w 9857"/>
              <a:gd name="connsiteY32" fmla="*/ 1257 h 10000"/>
              <a:gd name="connsiteX33" fmla="*/ 6619 w 9857"/>
              <a:gd name="connsiteY33" fmla="*/ 1257 h 10000"/>
              <a:gd name="connsiteX34" fmla="*/ 6478 w 9857"/>
              <a:gd name="connsiteY34" fmla="*/ 1257 h 10000"/>
              <a:gd name="connsiteX35" fmla="*/ 6336 w 9857"/>
              <a:gd name="connsiteY35" fmla="*/ 1396 h 10000"/>
              <a:gd name="connsiteX36" fmla="*/ 6195 w 9857"/>
              <a:gd name="connsiteY36" fmla="*/ 1396 h 10000"/>
              <a:gd name="connsiteX37" fmla="*/ 5912 w 9857"/>
              <a:gd name="connsiteY37" fmla="*/ 1536 h 10000"/>
              <a:gd name="connsiteX38" fmla="*/ 5628 w 9857"/>
              <a:gd name="connsiteY38" fmla="*/ 1536 h 10000"/>
              <a:gd name="connsiteX39" fmla="*/ 5345 w 9857"/>
              <a:gd name="connsiteY39" fmla="*/ 1675 h 10000"/>
              <a:gd name="connsiteX40" fmla="*/ 3948 w 9857"/>
              <a:gd name="connsiteY40" fmla="*/ 2216 h 10000"/>
              <a:gd name="connsiteX41" fmla="*/ 2532 w 9857"/>
              <a:gd name="connsiteY41" fmla="*/ 2775 h 10000"/>
              <a:gd name="connsiteX42" fmla="*/ 2107 w 9857"/>
              <a:gd name="connsiteY42" fmla="*/ 2914 h 10000"/>
              <a:gd name="connsiteX43" fmla="*/ 1822 w 9857"/>
              <a:gd name="connsiteY43" fmla="*/ 3054 h 10000"/>
              <a:gd name="connsiteX44" fmla="*/ 1540 w 9857"/>
              <a:gd name="connsiteY44" fmla="*/ 3194 h 10000"/>
              <a:gd name="connsiteX45" fmla="*/ 1399 w 9857"/>
              <a:gd name="connsiteY45" fmla="*/ 3333 h 10000"/>
              <a:gd name="connsiteX46" fmla="*/ 1115 w 9857"/>
              <a:gd name="connsiteY46" fmla="*/ 3333 h 10000"/>
              <a:gd name="connsiteX47" fmla="*/ 974 w 9857"/>
              <a:gd name="connsiteY47" fmla="*/ 3333 h 10000"/>
              <a:gd name="connsiteX48" fmla="*/ 832 w 9857"/>
              <a:gd name="connsiteY48" fmla="*/ 3473 h 10000"/>
              <a:gd name="connsiteX49" fmla="*/ 832 w 9857"/>
              <a:gd name="connsiteY49" fmla="*/ 3473 h 10000"/>
              <a:gd name="connsiteX50" fmla="*/ 708 w 9857"/>
              <a:gd name="connsiteY50" fmla="*/ 3473 h 10000"/>
              <a:gd name="connsiteX51" fmla="*/ 708 w 9857"/>
              <a:gd name="connsiteY51" fmla="*/ 3333 h 10000"/>
              <a:gd name="connsiteX52" fmla="*/ 566 w 9857"/>
              <a:gd name="connsiteY52" fmla="*/ 3194 h 10000"/>
              <a:gd name="connsiteX53" fmla="*/ 285 w 9857"/>
              <a:gd name="connsiteY53" fmla="*/ 3054 h 10000"/>
              <a:gd name="connsiteX54" fmla="*/ 140 w 9857"/>
              <a:gd name="connsiteY54" fmla="*/ 2914 h 10000"/>
              <a:gd name="connsiteX55" fmla="*/ 0 w 9857"/>
              <a:gd name="connsiteY55" fmla="*/ 2775 h 10000"/>
              <a:gd name="connsiteX56" fmla="*/ 0 w 9857"/>
              <a:gd name="connsiteY56" fmla="*/ 2635 h 10000"/>
              <a:gd name="connsiteX57" fmla="*/ 0 w 9857"/>
              <a:gd name="connsiteY57" fmla="*/ 2496 h 10000"/>
              <a:gd name="connsiteX58" fmla="*/ 140 w 9857"/>
              <a:gd name="connsiteY58" fmla="*/ 2496 h 10000"/>
              <a:gd name="connsiteX59" fmla="*/ 424 w 9857"/>
              <a:gd name="connsiteY59" fmla="*/ 2496 h 10000"/>
              <a:gd name="connsiteX60" fmla="*/ 708 w 9857"/>
              <a:gd name="connsiteY60" fmla="*/ 2496 h 10000"/>
              <a:gd name="connsiteX61" fmla="*/ 974 w 9857"/>
              <a:gd name="connsiteY61" fmla="*/ 2356 h 10000"/>
              <a:gd name="connsiteX62" fmla="*/ 1399 w 9857"/>
              <a:gd name="connsiteY62" fmla="*/ 2356 h 10000"/>
              <a:gd name="connsiteX63" fmla="*/ 1822 w 9857"/>
              <a:gd name="connsiteY63" fmla="*/ 2216 h 10000"/>
              <a:gd name="connsiteX64" fmla="*/ 2249 w 9857"/>
              <a:gd name="connsiteY64" fmla="*/ 2077 h 10000"/>
              <a:gd name="connsiteX65" fmla="*/ 2814 w 9857"/>
              <a:gd name="connsiteY65" fmla="*/ 1937 h 10000"/>
              <a:gd name="connsiteX66" fmla="*/ 3380 w 9857"/>
              <a:gd name="connsiteY66" fmla="*/ 1675 h 10000"/>
              <a:gd name="connsiteX67" fmla="*/ 3804 w 9857"/>
              <a:gd name="connsiteY67" fmla="*/ 1536 h 10000"/>
              <a:gd name="connsiteX68" fmla="*/ 4211 w 9857"/>
              <a:gd name="connsiteY68" fmla="*/ 1396 h 10000"/>
              <a:gd name="connsiteX69" fmla="*/ 4636 w 9857"/>
              <a:gd name="connsiteY69" fmla="*/ 1257 h 10000"/>
              <a:gd name="connsiteX70" fmla="*/ 4919 w 9857"/>
              <a:gd name="connsiteY70" fmla="*/ 1117 h 10000"/>
              <a:gd name="connsiteX71" fmla="*/ 5203 w 9857"/>
              <a:gd name="connsiteY71" fmla="*/ 1117 h 10000"/>
              <a:gd name="connsiteX72" fmla="*/ 5488 w 9857"/>
              <a:gd name="connsiteY72" fmla="*/ 977 h 10000"/>
              <a:gd name="connsiteX73" fmla="*/ 5769 w 9857"/>
              <a:gd name="connsiteY73" fmla="*/ 838 h 10000"/>
              <a:gd name="connsiteX74" fmla="*/ 6195 w 9857"/>
              <a:gd name="connsiteY74" fmla="*/ 698 h 10000"/>
              <a:gd name="connsiteX75" fmla="*/ 6478 w 9857"/>
              <a:gd name="connsiteY75" fmla="*/ 558 h 10000"/>
              <a:gd name="connsiteX76" fmla="*/ 6761 w 9857"/>
              <a:gd name="connsiteY76" fmla="*/ 419 h 10000"/>
              <a:gd name="connsiteX77" fmla="*/ 6901 w 9857"/>
              <a:gd name="connsiteY77" fmla="*/ 279 h 10000"/>
              <a:gd name="connsiteX78" fmla="*/ 7046 w 9857"/>
              <a:gd name="connsiteY78" fmla="*/ 140 h 10000"/>
              <a:gd name="connsiteX79" fmla="*/ 7046 w 9857"/>
              <a:gd name="connsiteY79" fmla="*/ 0 h 10000"/>
              <a:gd name="connsiteX80" fmla="*/ 7185 w 9857"/>
              <a:gd name="connsiteY80" fmla="*/ 0 h 10000"/>
              <a:gd name="connsiteX81" fmla="*/ 7327 w 9857"/>
              <a:gd name="connsiteY81" fmla="*/ 0 h 10000"/>
              <a:gd name="connsiteX82" fmla="*/ 7470 w 9857"/>
              <a:gd name="connsiteY82" fmla="*/ 0 h 10000"/>
              <a:gd name="connsiteX83" fmla="*/ 7594 w 9857"/>
              <a:gd name="connsiteY83" fmla="*/ 140 h 10000"/>
              <a:gd name="connsiteX84" fmla="*/ 7735 w 9857"/>
              <a:gd name="connsiteY84" fmla="*/ 140 h 10000"/>
              <a:gd name="connsiteX85" fmla="*/ 7874 w 9857"/>
              <a:gd name="connsiteY85" fmla="*/ 419 h 10000"/>
              <a:gd name="connsiteX86" fmla="*/ 8017 w 9857"/>
              <a:gd name="connsiteY86" fmla="*/ 558 h 10000"/>
              <a:gd name="connsiteX87" fmla="*/ 8159 w 9857"/>
              <a:gd name="connsiteY87" fmla="*/ 698 h 10000"/>
              <a:gd name="connsiteX88" fmla="*/ 8301 w 9857"/>
              <a:gd name="connsiteY88" fmla="*/ 838 h 10000"/>
              <a:gd name="connsiteX89" fmla="*/ 8301 w 9857"/>
              <a:gd name="connsiteY89" fmla="*/ 977 h 10000"/>
              <a:gd name="connsiteX90" fmla="*/ 8301 w 9857"/>
              <a:gd name="connsiteY90" fmla="*/ 1117 h 10000"/>
              <a:gd name="connsiteX91" fmla="*/ 8159 w 9857"/>
              <a:gd name="connsiteY91" fmla="*/ 1117 h 10000"/>
              <a:gd name="connsiteX92" fmla="*/ 8017 w 9857"/>
              <a:gd name="connsiteY92" fmla="*/ 1257 h 10000"/>
              <a:gd name="connsiteX93" fmla="*/ 8017 w 9857"/>
              <a:gd name="connsiteY93" fmla="*/ 1396 h 10000"/>
              <a:gd name="connsiteX94" fmla="*/ 7874 w 9857"/>
              <a:gd name="connsiteY94" fmla="*/ 1536 h 10000"/>
              <a:gd name="connsiteX95" fmla="*/ 7735 w 9857"/>
              <a:gd name="connsiteY95" fmla="*/ 1798 h 10000"/>
              <a:gd name="connsiteX96" fmla="*/ 7594 w 9857"/>
              <a:gd name="connsiteY96" fmla="*/ 2216 h 10000"/>
              <a:gd name="connsiteX97" fmla="*/ 7470 w 9857"/>
              <a:gd name="connsiteY97" fmla="*/ 2635 h 10000"/>
              <a:gd name="connsiteX98" fmla="*/ 7327 w 9857"/>
              <a:gd name="connsiteY98" fmla="*/ 3054 h 10000"/>
              <a:gd name="connsiteX99" fmla="*/ 7185 w 9857"/>
              <a:gd name="connsiteY99" fmla="*/ 3613 h 10000"/>
              <a:gd name="connsiteX100" fmla="*/ 7046 w 9857"/>
              <a:gd name="connsiteY100" fmla="*/ 4171 h 10000"/>
              <a:gd name="connsiteX101" fmla="*/ 6901 w 9857"/>
              <a:gd name="connsiteY101" fmla="*/ 4729 h 10000"/>
              <a:gd name="connsiteX102" fmla="*/ 6901 w 9857"/>
              <a:gd name="connsiteY102" fmla="*/ 5271 h 10000"/>
              <a:gd name="connsiteX103" fmla="*/ 6901 w 9857"/>
              <a:gd name="connsiteY103" fmla="*/ 5689 h 10000"/>
              <a:gd name="connsiteX104" fmla="*/ 6761 w 9857"/>
              <a:gd name="connsiteY104" fmla="*/ 6248 h 10000"/>
              <a:gd name="connsiteX105" fmla="*/ 6761 w 9857"/>
              <a:gd name="connsiteY105" fmla="*/ 6667 h 10000"/>
              <a:gd name="connsiteX106" fmla="*/ 6761 w 9857"/>
              <a:gd name="connsiteY106" fmla="*/ 6946 h 10000"/>
              <a:gd name="connsiteX107" fmla="*/ 6761 w 9857"/>
              <a:gd name="connsiteY107" fmla="*/ 7365 h 10000"/>
              <a:gd name="connsiteX108" fmla="*/ 6901 w 9857"/>
              <a:gd name="connsiteY108" fmla="*/ 7644 h 10000"/>
              <a:gd name="connsiteX109" fmla="*/ 6901 w 9857"/>
              <a:gd name="connsiteY109" fmla="*/ 7784 h 10000"/>
              <a:gd name="connsiteX110" fmla="*/ 7046 w 9857"/>
              <a:gd name="connsiteY110" fmla="*/ 8063 h 10000"/>
              <a:gd name="connsiteX111" fmla="*/ 7185 w 9857"/>
              <a:gd name="connsiteY111" fmla="*/ 8202 h 10000"/>
              <a:gd name="connsiteX112" fmla="*/ 7327 w 9857"/>
              <a:gd name="connsiteY112" fmla="*/ 8342 h 10000"/>
              <a:gd name="connsiteX113" fmla="*/ 7874 w 9857"/>
              <a:gd name="connsiteY113" fmla="*/ 8604 h 10000"/>
              <a:gd name="connsiteX114" fmla="*/ 8159 w 9857"/>
              <a:gd name="connsiteY114" fmla="*/ 8743 h 10000"/>
              <a:gd name="connsiteX115" fmla="*/ 8443 w 9857"/>
              <a:gd name="connsiteY115" fmla="*/ 8743 h 10000"/>
              <a:gd name="connsiteX116" fmla="*/ 8725 w 9857"/>
              <a:gd name="connsiteY116" fmla="*/ 8883 h 10000"/>
              <a:gd name="connsiteX117" fmla="*/ 9150 w 9857"/>
              <a:gd name="connsiteY117" fmla="*/ 8883 h 10000"/>
              <a:gd name="connsiteX118" fmla="*/ 9433 w 9857"/>
              <a:gd name="connsiteY118" fmla="*/ 8743 h 10000"/>
              <a:gd name="connsiteX119" fmla="*/ 9857 w 9857"/>
              <a:gd name="connsiteY119" fmla="*/ 8743 h 10000"/>
              <a:gd name="connsiteX120" fmla="*/ 9433 w 9857"/>
              <a:gd name="connsiteY120" fmla="*/ 10000 h 10000"/>
              <a:gd name="connsiteX121" fmla="*/ 9433 w 9857"/>
              <a:gd name="connsiteY121" fmla="*/ 10000 h 10000"/>
              <a:gd name="connsiteX0" fmla="*/ 9570 w 10000"/>
              <a:gd name="connsiteY0" fmla="*/ 10000 h 10000"/>
              <a:gd name="connsiteX1" fmla="*/ 9139 w 10000"/>
              <a:gd name="connsiteY1" fmla="*/ 10000 h 10000"/>
              <a:gd name="connsiteX2" fmla="*/ 8709 w 10000"/>
              <a:gd name="connsiteY2" fmla="*/ 10000 h 10000"/>
              <a:gd name="connsiteX3" fmla="*/ 8277 w 10000"/>
              <a:gd name="connsiteY3" fmla="*/ 9860 h 10000"/>
              <a:gd name="connsiteX4" fmla="*/ 7847 w 10000"/>
              <a:gd name="connsiteY4" fmla="*/ 9721 h 10000"/>
              <a:gd name="connsiteX5" fmla="*/ 7433 w 10000"/>
              <a:gd name="connsiteY5" fmla="*/ 9581 h 10000"/>
              <a:gd name="connsiteX6" fmla="*/ 7148 w 10000"/>
              <a:gd name="connsiteY6" fmla="*/ 9302 h 10000"/>
              <a:gd name="connsiteX7" fmla="*/ 6859 w 10000"/>
              <a:gd name="connsiteY7" fmla="*/ 9162 h 10000"/>
              <a:gd name="connsiteX8" fmla="*/ 6715 w 10000"/>
              <a:gd name="connsiteY8" fmla="*/ 8743 h 10000"/>
              <a:gd name="connsiteX9" fmla="*/ 6428 w 10000"/>
              <a:gd name="connsiteY9" fmla="*/ 8464 h 10000"/>
              <a:gd name="connsiteX10" fmla="*/ 6285 w 10000"/>
              <a:gd name="connsiteY10" fmla="*/ 8063 h 10000"/>
              <a:gd name="connsiteX11" fmla="*/ 6285 w 10000"/>
              <a:gd name="connsiteY11" fmla="*/ 7644 h 10000"/>
              <a:gd name="connsiteX12" fmla="*/ 6140 w 10000"/>
              <a:gd name="connsiteY12" fmla="*/ 7225 h 10000"/>
              <a:gd name="connsiteX13" fmla="*/ 6140 w 10000"/>
              <a:gd name="connsiteY13" fmla="*/ 6806 h 10000"/>
              <a:gd name="connsiteX14" fmla="*/ 6140 w 10000"/>
              <a:gd name="connsiteY14" fmla="*/ 6387 h 10000"/>
              <a:gd name="connsiteX15" fmla="*/ 6285 w 10000"/>
              <a:gd name="connsiteY15" fmla="*/ 5689 h 10000"/>
              <a:gd name="connsiteX16" fmla="*/ 6285 w 10000"/>
              <a:gd name="connsiteY16" fmla="*/ 5550 h 10000"/>
              <a:gd name="connsiteX17" fmla="*/ 6285 w 10000"/>
              <a:gd name="connsiteY17" fmla="*/ 5271 h 10000"/>
              <a:gd name="connsiteX18" fmla="*/ 6428 w 10000"/>
              <a:gd name="connsiteY18" fmla="*/ 5009 h 10000"/>
              <a:gd name="connsiteX19" fmla="*/ 6428 w 10000"/>
              <a:gd name="connsiteY19" fmla="*/ 4729 h 10000"/>
              <a:gd name="connsiteX20" fmla="*/ 6428 w 10000"/>
              <a:gd name="connsiteY20" fmla="*/ 4450 h 10000"/>
              <a:gd name="connsiteX21" fmla="*/ 6572 w 10000"/>
              <a:gd name="connsiteY21" fmla="*/ 4031 h 10000"/>
              <a:gd name="connsiteX22" fmla="*/ 6572 w 10000"/>
              <a:gd name="connsiteY22" fmla="*/ 3613 h 10000"/>
              <a:gd name="connsiteX23" fmla="*/ 6715 w 10000"/>
              <a:gd name="connsiteY23" fmla="*/ 3194 h 10000"/>
              <a:gd name="connsiteX24" fmla="*/ 6715 w 10000"/>
              <a:gd name="connsiteY24" fmla="*/ 2775 h 10000"/>
              <a:gd name="connsiteX25" fmla="*/ 6715 w 10000"/>
              <a:gd name="connsiteY25" fmla="*/ 2356 h 10000"/>
              <a:gd name="connsiteX26" fmla="*/ 6859 w 10000"/>
              <a:gd name="connsiteY26" fmla="*/ 2077 h 10000"/>
              <a:gd name="connsiteX27" fmla="*/ 6859 w 10000"/>
              <a:gd name="connsiteY27" fmla="*/ 1798 h 10000"/>
              <a:gd name="connsiteX28" fmla="*/ 6859 w 10000"/>
              <a:gd name="connsiteY28" fmla="*/ 1536 h 10000"/>
              <a:gd name="connsiteX29" fmla="*/ 6859 w 10000"/>
              <a:gd name="connsiteY29" fmla="*/ 1396 h 10000"/>
              <a:gd name="connsiteX30" fmla="*/ 6859 w 10000"/>
              <a:gd name="connsiteY30" fmla="*/ 1257 h 10000"/>
              <a:gd name="connsiteX31" fmla="*/ 6859 w 10000"/>
              <a:gd name="connsiteY31" fmla="*/ 1257 h 10000"/>
              <a:gd name="connsiteX32" fmla="*/ 6859 w 10000"/>
              <a:gd name="connsiteY32" fmla="*/ 1257 h 10000"/>
              <a:gd name="connsiteX33" fmla="*/ 6715 w 10000"/>
              <a:gd name="connsiteY33" fmla="*/ 1257 h 10000"/>
              <a:gd name="connsiteX34" fmla="*/ 6572 w 10000"/>
              <a:gd name="connsiteY34" fmla="*/ 1257 h 10000"/>
              <a:gd name="connsiteX35" fmla="*/ 6428 w 10000"/>
              <a:gd name="connsiteY35" fmla="*/ 1396 h 10000"/>
              <a:gd name="connsiteX36" fmla="*/ 6285 w 10000"/>
              <a:gd name="connsiteY36" fmla="*/ 1396 h 10000"/>
              <a:gd name="connsiteX37" fmla="*/ 5998 w 10000"/>
              <a:gd name="connsiteY37" fmla="*/ 1536 h 10000"/>
              <a:gd name="connsiteX38" fmla="*/ 5710 w 10000"/>
              <a:gd name="connsiteY38" fmla="*/ 1536 h 10000"/>
              <a:gd name="connsiteX39" fmla="*/ 5423 w 10000"/>
              <a:gd name="connsiteY39" fmla="*/ 1675 h 10000"/>
              <a:gd name="connsiteX40" fmla="*/ 4005 w 10000"/>
              <a:gd name="connsiteY40" fmla="*/ 2216 h 10000"/>
              <a:gd name="connsiteX41" fmla="*/ 2569 w 10000"/>
              <a:gd name="connsiteY41" fmla="*/ 2775 h 10000"/>
              <a:gd name="connsiteX42" fmla="*/ 2138 w 10000"/>
              <a:gd name="connsiteY42" fmla="*/ 2914 h 10000"/>
              <a:gd name="connsiteX43" fmla="*/ 1848 w 10000"/>
              <a:gd name="connsiteY43" fmla="*/ 3054 h 10000"/>
              <a:gd name="connsiteX44" fmla="*/ 1562 w 10000"/>
              <a:gd name="connsiteY44" fmla="*/ 3194 h 10000"/>
              <a:gd name="connsiteX45" fmla="*/ 1419 w 10000"/>
              <a:gd name="connsiteY45" fmla="*/ 3333 h 10000"/>
              <a:gd name="connsiteX46" fmla="*/ 1131 w 10000"/>
              <a:gd name="connsiteY46" fmla="*/ 3333 h 10000"/>
              <a:gd name="connsiteX47" fmla="*/ 988 w 10000"/>
              <a:gd name="connsiteY47" fmla="*/ 3333 h 10000"/>
              <a:gd name="connsiteX48" fmla="*/ 844 w 10000"/>
              <a:gd name="connsiteY48" fmla="*/ 3473 h 10000"/>
              <a:gd name="connsiteX49" fmla="*/ 844 w 10000"/>
              <a:gd name="connsiteY49" fmla="*/ 3473 h 10000"/>
              <a:gd name="connsiteX50" fmla="*/ 718 w 10000"/>
              <a:gd name="connsiteY50" fmla="*/ 3473 h 10000"/>
              <a:gd name="connsiteX51" fmla="*/ 718 w 10000"/>
              <a:gd name="connsiteY51" fmla="*/ 3333 h 10000"/>
              <a:gd name="connsiteX52" fmla="*/ 574 w 10000"/>
              <a:gd name="connsiteY52" fmla="*/ 3194 h 10000"/>
              <a:gd name="connsiteX53" fmla="*/ 289 w 10000"/>
              <a:gd name="connsiteY53" fmla="*/ 3054 h 10000"/>
              <a:gd name="connsiteX54" fmla="*/ 142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2 w 10000"/>
              <a:gd name="connsiteY58" fmla="*/ 2496 h 10000"/>
              <a:gd name="connsiteX59" fmla="*/ 430 w 10000"/>
              <a:gd name="connsiteY59" fmla="*/ 2496 h 10000"/>
              <a:gd name="connsiteX60" fmla="*/ 718 w 10000"/>
              <a:gd name="connsiteY60" fmla="*/ 2496 h 10000"/>
              <a:gd name="connsiteX61" fmla="*/ 988 w 10000"/>
              <a:gd name="connsiteY61" fmla="*/ 2356 h 10000"/>
              <a:gd name="connsiteX62" fmla="*/ 1419 w 10000"/>
              <a:gd name="connsiteY62" fmla="*/ 2356 h 10000"/>
              <a:gd name="connsiteX63" fmla="*/ 1848 w 10000"/>
              <a:gd name="connsiteY63" fmla="*/ 2216 h 10000"/>
              <a:gd name="connsiteX64" fmla="*/ 2282 w 10000"/>
              <a:gd name="connsiteY64" fmla="*/ 2077 h 10000"/>
              <a:gd name="connsiteX65" fmla="*/ 2855 w 10000"/>
              <a:gd name="connsiteY65" fmla="*/ 1937 h 10000"/>
              <a:gd name="connsiteX66" fmla="*/ 3429 w 10000"/>
              <a:gd name="connsiteY66" fmla="*/ 1675 h 10000"/>
              <a:gd name="connsiteX67" fmla="*/ 3859 w 10000"/>
              <a:gd name="connsiteY67" fmla="*/ 1536 h 10000"/>
              <a:gd name="connsiteX68" fmla="*/ 4272 w 10000"/>
              <a:gd name="connsiteY68" fmla="*/ 1396 h 10000"/>
              <a:gd name="connsiteX69" fmla="*/ 4703 w 10000"/>
              <a:gd name="connsiteY69" fmla="*/ 1257 h 10000"/>
              <a:gd name="connsiteX70" fmla="*/ 4990 w 10000"/>
              <a:gd name="connsiteY70" fmla="*/ 1117 h 10000"/>
              <a:gd name="connsiteX71" fmla="*/ 5278 w 10000"/>
              <a:gd name="connsiteY71" fmla="*/ 1117 h 10000"/>
              <a:gd name="connsiteX72" fmla="*/ 5568 w 10000"/>
              <a:gd name="connsiteY72" fmla="*/ 977 h 10000"/>
              <a:gd name="connsiteX73" fmla="*/ 5853 w 10000"/>
              <a:gd name="connsiteY73" fmla="*/ 838 h 10000"/>
              <a:gd name="connsiteX74" fmla="*/ 6285 w 10000"/>
              <a:gd name="connsiteY74" fmla="*/ 698 h 10000"/>
              <a:gd name="connsiteX75" fmla="*/ 6572 w 10000"/>
              <a:gd name="connsiteY75" fmla="*/ 558 h 10000"/>
              <a:gd name="connsiteX76" fmla="*/ 6859 w 10000"/>
              <a:gd name="connsiteY76" fmla="*/ 419 h 10000"/>
              <a:gd name="connsiteX77" fmla="*/ 7001 w 10000"/>
              <a:gd name="connsiteY77" fmla="*/ 279 h 10000"/>
              <a:gd name="connsiteX78" fmla="*/ 7148 w 10000"/>
              <a:gd name="connsiteY78" fmla="*/ 140 h 10000"/>
              <a:gd name="connsiteX79" fmla="*/ 7148 w 10000"/>
              <a:gd name="connsiteY79" fmla="*/ 0 h 10000"/>
              <a:gd name="connsiteX80" fmla="*/ 7289 w 10000"/>
              <a:gd name="connsiteY80" fmla="*/ 0 h 10000"/>
              <a:gd name="connsiteX81" fmla="*/ 7433 w 10000"/>
              <a:gd name="connsiteY81" fmla="*/ 0 h 10000"/>
              <a:gd name="connsiteX82" fmla="*/ 7578 w 10000"/>
              <a:gd name="connsiteY82" fmla="*/ 0 h 10000"/>
              <a:gd name="connsiteX83" fmla="*/ 7704 w 10000"/>
              <a:gd name="connsiteY83" fmla="*/ 140 h 10000"/>
              <a:gd name="connsiteX84" fmla="*/ 7847 w 10000"/>
              <a:gd name="connsiteY84" fmla="*/ 140 h 10000"/>
              <a:gd name="connsiteX85" fmla="*/ 7988 w 10000"/>
              <a:gd name="connsiteY85" fmla="*/ 419 h 10000"/>
              <a:gd name="connsiteX86" fmla="*/ 8133 w 10000"/>
              <a:gd name="connsiteY86" fmla="*/ 558 h 10000"/>
              <a:gd name="connsiteX87" fmla="*/ 8277 w 10000"/>
              <a:gd name="connsiteY87" fmla="*/ 698 h 10000"/>
              <a:gd name="connsiteX88" fmla="*/ 8421 w 10000"/>
              <a:gd name="connsiteY88" fmla="*/ 838 h 10000"/>
              <a:gd name="connsiteX89" fmla="*/ 8421 w 10000"/>
              <a:gd name="connsiteY89" fmla="*/ 977 h 10000"/>
              <a:gd name="connsiteX90" fmla="*/ 8421 w 10000"/>
              <a:gd name="connsiteY90" fmla="*/ 1117 h 10000"/>
              <a:gd name="connsiteX91" fmla="*/ 8277 w 10000"/>
              <a:gd name="connsiteY91" fmla="*/ 1117 h 10000"/>
              <a:gd name="connsiteX92" fmla="*/ 8133 w 10000"/>
              <a:gd name="connsiteY92" fmla="*/ 1257 h 10000"/>
              <a:gd name="connsiteX93" fmla="*/ 8133 w 10000"/>
              <a:gd name="connsiteY93" fmla="*/ 1396 h 10000"/>
              <a:gd name="connsiteX94" fmla="*/ 7988 w 10000"/>
              <a:gd name="connsiteY94" fmla="*/ 1536 h 10000"/>
              <a:gd name="connsiteX95" fmla="*/ 7847 w 10000"/>
              <a:gd name="connsiteY95" fmla="*/ 1798 h 10000"/>
              <a:gd name="connsiteX96" fmla="*/ 7704 w 10000"/>
              <a:gd name="connsiteY96" fmla="*/ 2216 h 10000"/>
              <a:gd name="connsiteX97" fmla="*/ 7578 w 10000"/>
              <a:gd name="connsiteY97" fmla="*/ 2635 h 10000"/>
              <a:gd name="connsiteX98" fmla="*/ 7433 w 10000"/>
              <a:gd name="connsiteY98" fmla="*/ 3054 h 10000"/>
              <a:gd name="connsiteX99" fmla="*/ 7289 w 10000"/>
              <a:gd name="connsiteY99" fmla="*/ 3613 h 10000"/>
              <a:gd name="connsiteX100" fmla="*/ 7148 w 10000"/>
              <a:gd name="connsiteY100" fmla="*/ 4171 h 10000"/>
              <a:gd name="connsiteX101" fmla="*/ 7001 w 10000"/>
              <a:gd name="connsiteY101" fmla="*/ 4729 h 10000"/>
              <a:gd name="connsiteX102" fmla="*/ 7001 w 10000"/>
              <a:gd name="connsiteY102" fmla="*/ 5271 h 10000"/>
              <a:gd name="connsiteX103" fmla="*/ 7001 w 10000"/>
              <a:gd name="connsiteY103" fmla="*/ 5689 h 10000"/>
              <a:gd name="connsiteX104" fmla="*/ 6859 w 10000"/>
              <a:gd name="connsiteY104" fmla="*/ 6248 h 10000"/>
              <a:gd name="connsiteX105" fmla="*/ 6859 w 10000"/>
              <a:gd name="connsiteY105" fmla="*/ 6667 h 10000"/>
              <a:gd name="connsiteX106" fmla="*/ 6859 w 10000"/>
              <a:gd name="connsiteY106" fmla="*/ 6946 h 10000"/>
              <a:gd name="connsiteX107" fmla="*/ 6859 w 10000"/>
              <a:gd name="connsiteY107" fmla="*/ 7365 h 10000"/>
              <a:gd name="connsiteX108" fmla="*/ 7001 w 10000"/>
              <a:gd name="connsiteY108" fmla="*/ 7644 h 10000"/>
              <a:gd name="connsiteX109" fmla="*/ 7001 w 10000"/>
              <a:gd name="connsiteY109" fmla="*/ 7784 h 10000"/>
              <a:gd name="connsiteX110" fmla="*/ 7148 w 10000"/>
              <a:gd name="connsiteY110" fmla="*/ 8063 h 10000"/>
              <a:gd name="connsiteX111" fmla="*/ 7289 w 10000"/>
              <a:gd name="connsiteY111" fmla="*/ 8202 h 10000"/>
              <a:gd name="connsiteX112" fmla="*/ 7433 w 10000"/>
              <a:gd name="connsiteY112" fmla="*/ 8342 h 10000"/>
              <a:gd name="connsiteX113" fmla="*/ 7988 w 10000"/>
              <a:gd name="connsiteY113" fmla="*/ 8604 h 10000"/>
              <a:gd name="connsiteX114" fmla="*/ 8277 w 10000"/>
              <a:gd name="connsiteY114" fmla="*/ 8743 h 10000"/>
              <a:gd name="connsiteX115" fmla="*/ 8565 w 10000"/>
              <a:gd name="connsiteY115" fmla="*/ 8743 h 10000"/>
              <a:gd name="connsiteX116" fmla="*/ 8852 w 10000"/>
              <a:gd name="connsiteY116" fmla="*/ 8883 h 10000"/>
              <a:gd name="connsiteX117" fmla="*/ 9283 w 10000"/>
              <a:gd name="connsiteY117" fmla="*/ 8883 h 10000"/>
              <a:gd name="connsiteX118" fmla="*/ 9570 w 10000"/>
              <a:gd name="connsiteY118" fmla="*/ 8743 h 10000"/>
              <a:gd name="connsiteX119" fmla="*/ 10000 w 10000"/>
              <a:gd name="connsiteY119" fmla="*/ 8743 h 10000"/>
              <a:gd name="connsiteX120" fmla="*/ 9570 w 10000"/>
              <a:gd name="connsiteY120" fmla="*/ 10000 h 10000"/>
              <a:gd name="connsiteX0" fmla="*/ 9570 w 9570"/>
              <a:gd name="connsiteY0" fmla="*/ 10000 h 10000"/>
              <a:gd name="connsiteX1" fmla="*/ 9139 w 9570"/>
              <a:gd name="connsiteY1" fmla="*/ 10000 h 10000"/>
              <a:gd name="connsiteX2" fmla="*/ 8709 w 9570"/>
              <a:gd name="connsiteY2" fmla="*/ 10000 h 10000"/>
              <a:gd name="connsiteX3" fmla="*/ 8277 w 9570"/>
              <a:gd name="connsiteY3" fmla="*/ 9860 h 10000"/>
              <a:gd name="connsiteX4" fmla="*/ 7847 w 9570"/>
              <a:gd name="connsiteY4" fmla="*/ 9721 h 10000"/>
              <a:gd name="connsiteX5" fmla="*/ 7433 w 9570"/>
              <a:gd name="connsiteY5" fmla="*/ 9581 h 10000"/>
              <a:gd name="connsiteX6" fmla="*/ 7148 w 9570"/>
              <a:gd name="connsiteY6" fmla="*/ 9302 h 10000"/>
              <a:gd name="connsiteX7" fmla="*/ 6859 w 9570"/>
              <a:gd name="connsiteY7" fmla="*/ 9162 h 10000"/>
              <a:gd name="connsiteX8" fmla="*/ 6715 w 9570"/>
              <a:gd name="connsiteY8" fmla="*/ 8743 h 10000"/>
              <a:gd name="connsiteX9" fmla="*/ 6428 w 9570"/>
              <a:gd name="connsiteY9" fmla="*/ 8464 h 10000"/>
              <a:gd name="connsiteX10" fmla="*/ 6285 w 9570"/>
              <a:gd name="connsiteY10" fmla="*/ 8063 h 10000"/>
              <a:gd name="connsiteX11" fmla="*/ 6285 w 9570"/>
              <a:gd name="connsiteY11" fmla="*/ 7644 h 10000"/>
              <a:gd name="connsiteX12" fmla="*/ 6140 w 9570"/>
              <a:gd name="connsiteY12" fmla="*/ 7225 h 10000"/>
              <a:gd name="connsiteX13" fmla="*/ 6140 w 9570"/>
              <a:gd name="connsiteY13" fmla="*/ 6806 h 10000"/>
              <a:gd name="connsiteX14" fmla="*/ 6140 w 9570"/>
              <a:gd name="connsiteY14" fmla="*/ 6387 h 10000"/>
              <a:gd name="connsiteX15" fmla="*/ 6285 w 9570"/>
              <a:gd name="connsiteY15" fmla="*/ 5689 h 10000"/>
              <a:gd name="connsiteX16" fmla="*/ 6285 w 9570"/>
              <a:gd name="connsiteY16" fmla="*/ 5550 h 10000"/>
              <a:gd name="connsiteX17" fmla="*/ 6285 w 9570"/>
              <a:gd name="connsiteY17" fmla="*/ 5271 h 10000"/>
              <a:gd name="connsiteX18" fmla="*/ 6428 w 9570"/>
              <a:gd name="connsiteY18" fmla="*/ 5009 h 10000"/>
              <a:gd name="connsiteX19" fmla="*/ 6428 w 9570"/>
              <a:gd name="connsiteY19" fmla="*/ 4729 h 10000"/>
              <a:gd name="connsiteX20" fmla="*/ 6428 w 9570"/>
              <a:gd name="connsiteY20" fmla="*/ 4450 h 10000"/>
              <a:gd name="connsiteX21" fmla="*/ 6572 w 9570"/>
              <a:gd name="connsiteY21" fmla="*/ 4031 h 10000"/>
              <a:gd name="connsiteX22" fmla="*/ 6572 w 9570"/>
              <a:gd name="connsiteY22" fmla="*/ 3613 h 10000"/>
              <a:gd name="connsiteX23" fmla="*/ 6715 w 9570"/>
              <a:gd name="connsiteY23" fmla="*/ 3194 h 10000"/>
              <a:gd name="connsiteX24" fmla="*/ 6715 w 9570"/>
              <a:gd name="connsiteY24" fmla="*/ 2775 h 10000"/>
              <a:gd name="connsiteX25" fmla="*/ 6715 w 9570"/>
              <a:gd name="connsiteY25" fmla="*/ 2356 h 10000"/>
              <a:gd name="connsiteX26" fmla="*/ 6859 w 9570"/>
              <a:gd name="connsiteY26" fmla="*/ 2077 h 10000"/>
              <a:gd name="connsiteX27" fmla="*/ 6859 w 9570"/>
              <a:gd name="connsiteY27" fmla="*/ 1798 h 10000"/>
              <a:gd name="connsiteX28" fmla="*/ 6859 w 9570"/>
              <a:gd name="connsiteY28" fmla="*/ 1536 h 10000"/>
              <a:gd name="connsiteX29" fmla="*/ 6859 w 9570"/>
              <a:gd name="connsiteY29" fmla="*/ 1396 h 10000"/>
              <a:gd name="connsiteX30" fmla="*/ 6859 w 9570"/>
              <a:gd name="connsiteY30" fmla="*/ 1257 h 10000"/>
              <a:gd name="connsiteX31" fmla="*/ 6859 w 9570"/>
              <a:gd name="connsiteY31" fmla="*/ 1257 h 10000"/>
              <a:gd name="connsiteX32" fmla="*/ 6859 w 9570"/>
              <a:gd name="connsiteY32" fmla="*/ 1257 h 10000"/>
              <a:gd name="connsiteX33" fmla="*/ 6715 w 9570"/>
              <a:gd name="connsiteY33" fmla="*/ 1257 h 10000"/>
              <a:gd name="connsiteX34" fmla="*/ 6572 w 9570"/>
              <a:gd name="connsiteY34" fmla="*/ 1257 h 10000"/>
              <a:gd name="connsiteX35" fmla="*/ 6428 w 9570"/>
              <a:gd name="connsiteY35" fmla="*/ 1396 h 10000"/>
              <a:gd name="connsiteX36" fmla="*/ 6285 w 9570"/>
              <a:gd name="connsiteY36" fmla="*/ 1396 h 10000"/>
              <a:gd name="connsiteX37" fmla="*/ 5998 w 9570"/>
              <a:gd name="connsiteY37" fmla="*/ 1536 h 10000"/>
              <a:gd name="connsiteX38" fmla="*/ 5710 w 9570"/>
              <a:gd name="connsiteY38" fmla="*/ 1536 h 10000"/>
              <a:gd name="connsiteX39" fmla="*/ 5423 w 9570"/>
              <a:gd name="connsiteY39" fmla="*/ 1675 h 10000"/>
              <a:gd name="connsiteX40" fmla="*/ 4005 w 9570"/>
              <a:gd name="connsiteY40" fmla="*/ 2216 h 10000"/>
              <a:gd name="connsiteX41" fmla="*/ 2569 w 9570"/>
              <a:gd name="connsiteY41" fmla="*/ 2775 h 10000"/>
              <a:gd name="connsiteX42" fmla="*/ 2138 w 9570"/>
              <a:gd name="connsiteY42" fmla="*/ 2914 h 10000"/>
              <a:gd name="connsiteX43" fmla="*/ 1848 w 9570"/>
              <a:gd name="connsiteY43" fmla="*/ 3054 h 10000"/>
              <a:gd name="connsiteX44" fmla="*/ 1562 w 9570"/>
              <a:gd name="connsiteY44" fmla="*/ 3194 h 10000"/>
              <a:gd name="connsiteX45" fmla="*/ 1419 w 9570"/>
              <a:gd name="connsiteY45" fmla="*/ 3333 h 10000"/>
              <a:gd name="connsiteX46" fmla="*/ 1131 w 9570"/>
              <a:gd name="connsiteY46" fmla="*/ 3333 h 10000"/>
              <a:gd name="connsiteX47" fmla="*/ 988 w 9570"/>
              <a:gd name="connsiteY47" fmla="*/ 3333 h 10000"/>
              <a:gd name="connsiteX48" fmla="*/ 844 w 9570"/>
              <a:gd name="connsiteY48" fmla="*/ 3473 h 10000"/>
              <a:gd name="connsiteX49" fmla="*/ 844 w 9570"/>
              <a:gd name="connsiteY49" fmla="*/ 3473 h 10000"/>
              <a:gd name="connsiteX50" fmla="*/ 718 w 9570"/>
              <a:gd name="connsiteY50" fmla="*/ 3473 h 10000"/>
              <a:gd name="connsiteX51" fmla="*/ 718 w 9570"/>
              <a:gd name="connsiteY51" fmla="*/ 3333 h 10000"/>
              <a:gd name="connsiteX52" fmla="*/ 574 w 9570"/>
              <a:gd name="connsiteY52" fmla="*/ 3194 h 10000"/>
              <a:gd name="connsiteX53" fmla="*/ 289 w 9570"/>
              <a:gd name="connsiteY53" fmla="*/ 3054 h 10000"/>
              <a:gd name="connsiteX54" fmla="*/ 142 w 9570"/>
              <a:gd name="connsiteY54" fmla="*/ 2914 h 10000"/>
              <a:gd name="connsiteX55" fmla="*/ 0 w 9570"/>
              <a:gd name="connsiteY55" fmla="*/ 2775 h 10000"/>
              <a:gd name="connsiteX56" fmla="*/ 0 w 9570"/>
              <a:gd name="connsiteY56" fmla="*/ 2635 h 10000"/>
              <a:gd name="connsiteX57" fmla="*/ 0 w 9570"/>
              <a:gd name="connsiteY57" fmla="*/ 2496 h 10000"/>
              <a:gd name="connsiteX58" fmla="*/ 142 w 9570"/>
              <a:gd name="connsiteY58" fmla="*/ 2496 h 10000"/>
              <a:gd name="connsiteX59" fmla="*/ 430 w 9570"/>
              <a:gd name="connsiteY59" fmla="*/ 2496 h 10000"/>
              <a:gd name="connsiteX60" fmla="*/ 718 w 9570"/>
              <a:gd name="connsiteY60" fmla="*/ 2496 h 10000"/>
              <a:gd name="connsiteX61" fmla="*/ 988 w 9570"/>
              <a:gd name="connsiteY61" fmla="*/ 2356 h 10000"/>
              <a:gd name="connsiteX62" fmla="*/ 1419 w 9570"/>
              <a:gd name="connsiteY62" fmla="*/ 2356 h 10000"/>
              <a:gd name="connsiteX63" fmla="*/ 1848 w 9570"/>
              <a:gd name="connsiteY63" fmla="*/ 2216 h 10000"/>
              <a:gd name="connsiteX64" fmla="*/ 2282 w 9570"/>
              <a:gd name="connsiteY64" fmla="*/ 2077 h 10000"/>
              <a:gd name="connsiteX65" fmla="*/ 2855 w 9570"/>
              <a:gd name="connsiteY65" fmla="*/ 1937 h 10000"/>
              <a:gd name="connsiteX66" fmla="*/ 3429 w 9570"/>
              <a:gd name="connsiteY66" fmla="*/ 1675 h 10000"/>
              <a:gd name="connsiteX67" fmla="*/ 3859 w 9570"/>
              <a:gd name="connsiteY67" fmla="*/ 1536 h 10000"/>
              <a:gd name="connsiteX68" fmla="*/ 4272 w 9570"/>
              <a:gd name="connsiteY68" fmla="*/ 1396 h 10000"/>
              <a:gd name="connsiteX69" fmla="*/ 4703 w 9570"/>
              <a:gd name="connsiteY69" fmla="*/ 1257 h 10000"/>
              <a:gd name="connsiteX70" fmla="*/ 4990 w 9570"/>
              <a:gd name="connsiteY70" fmla="*/ 1117 h 10000"/>
              <a:gd name="connsiteX71" fmla="*/ 5278 w 9570"/>
              <a:gd name="connsiteY71" fmla="*/ 1117 h 10000"/>
              <a:gd name="connsiteX72" fmla="*/ 5568 w 9570"/>
              <a:gd name="connsiteY72" fmla="*/ 977 h 10000"/>
              <a:gd name="connsiteX73" fmla="*/ 5853 w 9570"/>
              <a:gd name="connsiteY73" fmla="*/ 838 h 10000"/>
              <a:gd name="connsiteX74" fmla="*/ 6285 w 9570"/>
              <a:gd name="connsiteY74" fmla="*/ 698 h 10000"/>
              <a:gd name="connsiteX75" fmla="*/ 6572 w 9570"/>
              <a:gd name="connsiteY75" fmla="*/ 558 h 10000"/>
              <a:gd name="connsiteX76" fmla="*/ 6859 w 9570"/>
              <a:gd name="connsiteY76" fmla="*/ 419 h 10000"/>
              <a:gd name="connsiteX77" fmla="*/ 7001 w 9570"/>
              <a:gd name="connsiteY77" fmla="*/ 279 h 10000"/>
              <a:gd name="connsiteX78" fmla="*/ 7148 w 9570"/>
              <a:gd name="connsiteY78" fmla="*/ 140 h 10000"/>
              <a:gd name="connsiteX79" fmla="*/ 7148 w 9570"/>
              <a:gd name="connsiteY79" fmla="*/ 0 h 10000"/>
              <a:gd name="connsiteX80" fmla="*/ 7289 w 9570"/>
              <a:gd name="connsiteY80" fmla="*/ 0 h 10000"/>
              <a:gd name="connsiteX81" fmla="*/ 7433 w 9570"/>
              <a:gd name="connsiteY81" fmla="*/ 0 h 10000"/>
              <a:gd name="connsiteX82" fmla="*/ 7578 w 9570"/>
              <a:gd name="connsiteY82" fmla="*/ 0 h 10000"/>
              <a:gd name="connsiteX83" fmla="*/ 7704 w 9570"/>
              <a:gd name="connsiteY83" fmla="*/ 140 h 10000"/>
              <a:gd name="connsiteX84" fmla="*/ 7847 w 9570"/>
              <a:gd name="connsiteY84" fmla="*/ 140 h 10000"/>
              <a:gd name="connsiteX85" fmla="*/ 7988 w 9570"/>
              <a:gd name="connsiteY85" fmla="*/ 419 h 10000"/>
              <a:gd name="connsiteX86" fmla="*/ 8133 w 9570"/>
              <a:gd name="connsiteY86" fmla="*/ 558 h 10000"/>
              <a:gd name="connsiteX87" fmla="*/ 8277 w 9570"/>
              <a:gd name="connsiteY87" fmla="*/ 698 h 10000"/>
              <a:gd name="connsiteX88" fmla="*/ 8421 w 9570"/>
              <a:gd name="connsiteY88" fmla="*/ 838 h 10000"/>
              <a:gd name="connsiteX89" fmla="*/ 8421 w 9570"/>
              <a:gd name="connsiteY89" fmla="*/ 977 h 10000"/>
              <a:gd name="connsiteX90" fmla="*/ 8421 w 9570"/>
              <a:gd name="connsiteY90" fmla="*/ 1117 h 10000"/>
              <a:gd name="connsiteX91" fmla="*/ 8277 w 9570"/>
              <a:gd name="connsiteY91" fmla="*/ 1117 h 10000"/>
              <a:gd name="connsiteX92" fmla="*/ 8133 w 9570"/>
              <a:gd name="connsiteY92" fmla="*/ 1257 h 10000"/>
              <a:gd name="connsiteX93" fmla="*/ 8133 w 9570"/>
              <a:gd name="connsiteY93" fmla="*/ 1396 h 10000"/>
              <a:gd name="connsiteX94" fmla="*/ 7988 w 9570"/>
              <a:gd name="connsiteY94" fmla="*/ 1536 h 10000"/>
              <a:gd name="connsiteX95" fmla="*/ 7847 w 9570"/>
              <a:gd name="connsiteY95" fmla="*/ 1798 h 10000"/>
              <a:gd name="connsiteX96" fmla="*/ 7704 w 9570"/>
              <a:gd name="connsiteY96" fmla="*/ 2216 h 10000"/>
              <a:gd name="connsiteX97" fmla="*/ 7578 w 9570"/>
              <a:gd name="connsiteY97" fmla="*/ 2635 h 10000"/>
              <a:gd name="connsiteX98" fmla="*/ 7433 w 9570"/>
              <a:gd name="connsiteY98" fmla="*/ 3054 h 10000"/>
              <a:gd name="connsiteX99" fmla="*/ 7289 w 9570"/>
              <a:gd name="connsiteY99" fmla="*/ 3613 h 10000"/>
              <a:gd name="connsiteX100" fmla="*/ 7148 w 9570"/>
              <a:gd name="connsiteY100" fmla="*/ 4171 h 10000"/>
              <a:gd name="connsiteX101" fmla="*/ 7001 w 9570"/>
              <a:gd name="connsiteY101" fmla="*/ 4729 h 10000"/>
              <a:gd name="connsiteX102" fmla="*/ 7001 w 9570"/>
              <a:gd name="connsiteY102" fmla="*/ 5271 h 10000"/>
              <a:gd name="connsiteX103" fmla="*/ 7001 w 9570"/>
              <a:gd name="connsiteY103" fmla="*/ 5689 h 10000"/>
              <a:gd name="connsiteX104" fmla="*/ 6859 w 9570"/>
              <a:gd name="connsiteY104" fmla="*/ 6248 h 10000"/>
              <a:gd name="connsiteX105" fmla="*/ 6859 w 9570"/>
              <a:gd name="connsiteY105" fmla="*/ 6667 h 10000"/>
              <a:gd name="connsiteX106" fmla="*/ 6859 w 9570"/>
              <a:gd name="connsiteY106" fmla="*/ 6946 h 10000"/>
              <a:gd name="connsiteX107" fmla="*/ 6859 w 9570"/>
              <a:gd name="connsiteY107" fmla="*/ 7365 h 10000"/>
              <a:gd name="connsiteX108" fmla="*/ 7001 w 9570"/>
              <a:gd name="connsiteY108" fmla="*/ 7644 h 10000"/>
              <a:gd name="connsiteX109" fmla="*/ 7001 w 9570"/>
              <a:gd name="connsiteY109" fmla="*/ 7784 h 10000"/>
              <a:gd name="connsiteX110" fmla="*/ 7148 w 9570"/>
              <a:gd name="connsiteY110" fmla="*/ 8063 h 10000"/>
              <a:gd name="connsiteX111" fmla="*/ 7289 w 9570"/>
              <a:gd name="connsiteY111" fmla="*/ 8202 h 10000"/>
              <a:gd name="connsiteX112" fmla="*/ 7433 w 9570"/>
              <a:gd name="connsiteY112" fmla="*/ 8342 h 10000"/>
              <a:gd name="connsiteX113" fmla="*/ 7988 w 9570"/>
              <a:gd name="connsiteY113" fmla="*/ 8604 h 10000"/>
              <a:gd name="connsiteX114" fmla="*/ 8277 w 9570"/>
              <a:gd name="connsiteY114" fmla="*/ 8743 h 10000"/>
              <a:gd name="connsiteX115" fmla="*/ 8565 w 9570"/>
              <a:gd name="connsiteY115" fmla="*/ 8743 h 10000"/>
              <a:gd name="connsiteX116" fmla="*/ 8852 w 9570"/>
              <a:gd name="connsiteY116" fmla="*/ 8883 h 10000"/>
              <a:gd name="connsiteX117" fmla="*/ 9283 w 9570"/>
              <a:gd name="connsiteY117" fmla="*/ 8883 h 10000"/>
              <a:gd name="connsiteX118" fmla="*/ 9570 w 9570"/>
              <a:gd name="connsiteY118" fmla="*/ 8743 h 10000"/>
              <a:gd name="connsiteX119" fmla="*/ 9570 w 9570"/>
              <a:gd name="connsiteY119"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116" fmla="*/ 9250 w 10000"/>
              <a:gd name="connsiteY116" fmla="*/ 8883 h 10000"/>
              <a:gd name="connsiteX117" fmla="*/ 9700 w 10000"/>
              <a:gd name="connsiteY117" fmla="*/ 8883 h 10000"/>
              <a:gd name="connsiteX118" fmla="*/ 10000 w 10000"/>
              <a:gd name="connsiteY118"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116" fmla="*/ 9250 w 10000"/>
              <a:gd name="connsiteY116" fmla="*/ 8883 h 10000"/>
              <a:gd name="connsiteX117" fmla="*/ 10000 w 10000"/>
              <a:gd name="connsiteY117"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116" fmla="*/ 10000 w 10000"/>
              <a:gd name="connsiteY116" fmla="*/ 10000 h 10000"/>
              <a:gd name="connsiteX0" fmla="*/ 10000 w 10000"/>
              <a:gd name="connsiteY0" fmla="*/ 10000 h 10000"/>
              <a:gd name="connsiteX1" fmla="*/ 9550 w 10000"/>
              <a:gd name="connsiteY1" fmla="*/ 10000 h 10000"/>
              <a:gd name="connsiteX2" fmla="*/ 9100 w 10000"/>
              <a:gd name="connsiteY2" fmla="*/ 10000 h 10000"/>
              <a:gd name="connsiteX3" fmla="*/ 8649 w 10000"/>
              <a:gd name="connsiteY3" fmla="*/ 9860 h 10000"/>
              <a:gd name="connsiteX4" fmla="*/ 8200 w 10000"/>
              <a:gd name="connsiteY4" fmla="*/ 9721 h 10000"/>
              <a:gd name="connsiteX5" fmla="*/ 7767 w 10000"/>
              <a:gd name="connsiteY5" fmla="*/ 9581 h 10000"/>
              <a:gd name="connsiteX6" fmla="*/ 7469 w 10000"/>
              <a:gd name="connsiteY6" fmla="*/ 9302 h 10000"/>
              <a:gd name="connsiteX7" fmla="*/ 7167 w 10000"/>
              <a:gd name="connsiteY7" fmla="*/ 9162 h 10000"/>
              <a:gd name="connsiteX8" fmla="*/ 7017 w 10000"/>
              <a:gd name="connsiteY8" fmla="*/ 8743 h 10000"/>
              <a:gd name="connsiteX9" fmla="*/ 6717 w 10000"/>
              <a:gd name="connsiteY9" fmla="*/ 8464 h 10000"/>
              <a:gd name="connsiteX10" fmla="*/ 6567 w 10000"/>
              <a:gd name="connsiteY10" fmla="*/ 8063 h 10000"/>
              <a:gd name="connsiteX11" fmla="*/ 6567 w 10000"/>
              <a:gd name="connsiteY11" fmla="*/ 7644 h 10000"/>
              <a:gd name="connsiteX12" fmla="*/ 6416 w 10000"/>
              <a:gd name="connsiteY12" fmla="*/ 7225 h 10000"/>
              <a:gd name="connsiteX13" fmla="*/ 6416 w 10000"/>
              <a:gd name="connsiteY13" fmla="*/ 6806 h 10000"/>
              <a:gd name="connsiteX14" fmla="*/ 6416 w 10000"/>
              <a:gd name="connsiteY14" fmla="*/ 6387 h 10000"/>
              <a:gd name="connsiteX15" fmla="*/ 6567 w 10000"/>
              <a:gd name="connsiteY15" fmla="*/ 5689 h 10000"/>
              <a:gd name="connsiteX16" fmla="*/ 6567 w 10000"/>
              <a:gd name="connsiteY16" fmla="*/ 5550 h 10000"/>
              <a:gd name="connsiteX17" fmla="*/ 6567 w 10000"/>
              <a:gd name="connsiteY17" fmla="*/ 5271 h 10000"/>
              <a:gd name="connsiteX18" fmla="*/ 6717 w 10000"/>
              <a:gd name="connsiteY18" fmla="*/ 5009 h 10000"/>
              <a:gd name="connsiteX19" fmla="*/ 6717 w 10000"/>
              <a:gd name="connsiteY19" fmla="*/ 4729 h 10000"/>
              <a:gd name="connsiteX20" fmla="*/ 6717 w 10000"/>
              <a:gd name="connsiteY20" fmla="*/ 4450 h 10000"/>
              <a:gd name="connsiteX21" fmla="*/ 6867 w 10000"/>
              <a:gd name="connsiteY21" fmla="*/ 4031 h 10000"/>
              <a:gd name="connsiteX22" fmla="*/ 6867 w 10000"/>
              <a:gd name="connsiteY22" fmla="*/ 3613 h 10000"/>
              <a:gd name="connsiteX23" fmla="*/ 7017 w 10000"/>
              <a:gd name="connsiteY23" fmla="*/ 3194 h 10000"/>
              <a:gd name="connsiteX24" fmla="*/ 7017 w 10000"/>
              <a:gd name="connsiteY24" fmla="*/ 2775 h 10000"/>
              <a:gd name="connsiteX25" fmla="*/ 7017 w 10000"/>
              <a:gd name="connsiteY25" fmla="*/ 2356 h 10000"/>
              <a:gd name="connsiteX26" fmla="*/ 7167 w 10000"/>
              <a:gd name="connsiteY26" fmla="*/ 2077 h 10000"/>
              <a:gd name="connsiteX27" fmla="*/ 7167 w 10000"/>
              <a:gd name="connsiteY27" fmla="*/ 1798 h 10000"/>
              <a:gd name="connsiteX28" fmla="*/ 7167 w 10000"/>
              <a:gd name="connsiteY28" fmla="*/ 1536 h 10000"/>
              <a:gd name="connsiteX29" fmla="*/ 7167 w 10000"/>
              <a:gd name="connsiteY29" fmla="*/ 1396 h 10000"/>
              <a:gd name="connsiteX30" fmla="*/ 7167 w 10000"/>
              <a:gd name="connsiteY30" fmla="*/ 1257 h 10000"/>
              <a:gd name="connsiteX31" fmla="*/ 7167 w 10000"/>
              <a:gd name="connsiteY31" fmla="*/ 1257 h 10000"/>
              <a:gd name="connsiteX32" fmla="*/ 7167 w 10000"/>
              <a:gd name="connsiteY32" fmla="*/ 1257 h 10000"/>
              <a:gd name="connsiteX33" fmla="*/ 7017 w 10000"/>
              <a:gd name="connsiteY33" fmla="*/ 1257 h 10000"/>
              <a:gd name="connsiteX34" fmla="*/ 6867 w 10000"/>
              <a:gd name="connsiteY34" fmla="*/ 1257 h 10000"/>
              <a:gd name="connsiteX35" fmla="*/ 6717 w 10000"/>
              <a:gd name="connsiteY35" fmla="*/ 1396 h 10000"/>
              <a:gd name="connsiteX36" fmla="*/ 6567 w 10000"/>
              <a:gd name="connsiteY36" fmla="*/ 1396 h 10000"/>
              <a:gd name="connsiteX37" fmla="*/ 6268 w 10000"/>
              <a:gd name="connsiteY37" fmla="*/ 1536 h 10000"/>
              <a:gd name="connsiteX38" fmla="*/ 5967 w 10000"/>
              <a:gd name="connsiteY38" fmla="*/ 1536 h 10000"/>
              <a:gd name="connsiteX39" fmla="*/ 5667 w 10000"/>
              <a:gd name="connsiteY39" fmla="*/ 1675 h 10000"/>
              <a:gd name="connsiteX40" fmla="*/ 4185 w 10000"/>
              <a:gd name="connsiteY40" fmla="*/ 2216 h 10000"/>
              <a:gd name="connsiteX41" fmla="*/ 2684 w 10000"/>
              <a:gd name="connsiteY41" fmla="*/ 2775 h 10000"/>
              <a:gd name="connsiteX42" fmla="*/ 2234 w 10000"/>
              <a:gd name="connsiteY42" fmla="*/ 2914 h 10000"/>
              <a:gd name="connsiteX43" fmla="*/ 1931 w 10000"/>
              <a:gd name="connsiteY43" fmla="*/ 3054 h 10000"/>
              <a:gd name="connsiteX44" fmla="*/ 1632 w 10000"/>
              <a:gd name="connsiteY44" fmla="*/ 3194 h 10000"/>
              <a:gd name="connsiteX45" fmla="*/ 1483 w 10000"/>
              <a:gd name="connsiteY45" fmla="*/ 3333 h 10000"/>
              <a:gd name="connsiteX46" fmla="*/ 1182 w 10000"/>
              <a:gd name="connsiteY46" fmla="*/ 3333 h 10000"/>
              <a:gd name="connsiteX47" fmla="*/ 1032 w 10000"/>
              <a:gd name="connsiteY47" fmla="*/ 3333 h 10000"/>
              <a:gd name="connsiteX48" fmla="*/ 882 w 10000"/>
              <a:gd name="connsiteY48" fmla="*/ 3473 h 10000"/>
              <a:gd name="connsiteX49" fmla="*/ 882 w 10000"/>
              <a:gd name="connsiteY49" fmla="*/ 3473 h 10000"/>
              <a:gd name="connsiteX50" fmla="*/ 750 w 10000"/>
              <a:gd name="connsiteY50" fmla="*/ 3473 h 10000"/>
              <a:gd name="connsiteX51" fmla="*/ 750 w 10000"/>
              <a:gd name="connsiteY51" fmla="*/ 3333 h 10000"/>
              <a:gd name="connsiteX52" fmla="*/ 600 w 10000"/>
              <a:gd name="connsiteY52" fmla="*/ 3194 h 10000"/>
              <a:gd name="connsiteX53" fmla="*/ 302 w 10000"/>
              <a:gd name="connsiteY53" fmla="*/ 3054 h 10000"/>
              <a:gd name="connsiteX54" fmla="*/ 148 w 10000"/>
              <a:gd name="connsiteY54" fmla="*/ 2914 h 10000"/>
              <a:gd name="connsiteX55" fmla="*/ 0 w 10000"/>
              <a:gd name="connsiteY55" fmla="*/ 2775 h 10000"/>
              <a:gd name="connsiteX56" fmla="*/ 0 w 10000"/>
              <a:gd name="connsiteY56" fmla="*/ 2635 h 10000"/>
              <a:gd name="connsiteX57" fmla="*/ 0 w 10000"/>
              <a:gd name="connsiteY57" fmla="*/ 2496 h 10000"/>
              <a:gd name="connsiteX58" fmla="*/ 148 w 10000"/>
              <a:gd name="connsiteY58" fmla="*/ 2496 h 10000"/>
              <a:gd name="connsiteX59" fmla="*/ 449 w 10000"/>
              <a:gd name="connsiteY59" fmla="*/ 2496 h 10000"/>
              <a:gd name="connsiteX60" fmla="*/ 750 w 10000"/>
              <a:gd name="connsiteY60" fmla="*/ 2496 h 10000"/>
              <a:gd name="connsiteX61" fmla="*/ 1032 w 10000"/>
              <a:gd name="connsiteY61" fmla="*/ 2356 h 10000"/>
              <a:gd name="connsiteX62" fmla="*/ 1483 w 10000"/>
              <a:gd name="connsiteY62" fmla="*/ 2356 h 10000"/>
              <a:gd name="connsiteX63" fmla="*/ 1931 w 10000"/>
              <a:gd name="connsiteY63" fmla="*/ 2216 h 10000"/>
              <a:gd name="connsiteX64" fmla="*/ 2385 w 10000"/>
              <a:gd name="connsiteY64" fmla="*/ 2077 h 10000"/>
              <a:gd name="connsiteX65" fmla="*/ 2983 w 10000"/>
              <a:gd name="connsiteY65" fmla="*/ 1937 h 10000"/>
              <a:gd name="connsiteX66" fmla="*/ 3583 w 10000"/>
              <a:gd name="connsiteY66" fmla="*/ 1675 h 10000"/>
              <a:gd name="connsiteX67" fmla="*/ 4032 w 10000"/>
              <a:gd name="connsiteY67" fmla="*/ 1536 h 10000"/>
              <a:gd name="connsiteX68" fmla="*/ 4464 w 10000"/>
              <a:gd name="connsiteY68" fmla="*/ 1396 h 10000"/>
              <a:gd name="connsiteX69" fmla="*/ 4914 w 10000"/>
              <a:gd name="connsiteY69" fmla="*/ 1257 h 10000"/>
              <a:gd name="connsiteX70" fmla="*/ 5214 w 10000"/>
              <a:gd name="connsiteY70" fmla="*/ 1117 h 10000"/>
              <a:gd name="connsiteX71" fmla="*/ 5515 w 10000"/>
              <a:gd name="connsiteY71" fmla="*/ 1117 h 10000"/>
              <a:gd name="connsiteX72" fmla="*/ 5818 w 10000"/>
              <a:gd name="connsiteY72" fmla="*/ 977 h 10000"/>
              <a:gd name="connsiteX73" fmla="*/ 6116 w 10000"/>
              <a:gd name="connsiteY73" fmla="*/ 838 h 10000"/>
              <a:gd name="connsiteX74" fmla="*/ 6567 w 10000"/>
              <a:gd name="connsiteY74" fmla="*/ 698 h 10000"/>
              <a:gd name="connsiteX75" fmla="*/ 6867 w 10000"/>
              <a:gd name="connsiteY75" fmla="*/ 558 h 10000"/>
              <a:gd name="connsiteX76" fmla="*/ 7167 w 10000"/>
              <a:gd name="connsiteY76" fmla="*/ 419 h 10000"/>
              <a:gd name="connsiteX77" fmla="*/ 7316 w 10000"/>
              <a:gd name="connsiteY77" fmla="*/ 279 h 10000"/>
              <a:gd name="connsiteX78" fmla="*/ 7469 w 10000"/>
              <a:gd name="connsiteY78" fmla="*/ 140 h 10000"/>
              <a:gd name="connsiteX79" fmla="*/ 7469 w 10000"/>
              <a:gd name="connsiteY79" fmla="*/ 0 h 10000"/>
              <a:gd name="connsiteX80" fmla="*/ 7617 w 10000"/>
              <a:gd name="connsiteY80" fmla="*/ 0 h 10000"/>
              <a:gd name="connsiteX81" fmla="*/ 7767 w 10000"/>
              <a:gd name="connsiteY81" fmla="*/ 0 h 10000"/>
              <a:gd name="connsiteX82" fmla="*/ 7918 w 10000"/>
              <a:gd name="connsiteY82" fmla="*/ 0 h 10000"/>
              <a:gd name="connsiteX83" fmla="*/ 8050 w 10000"/>
              <a:gd name="connsiteY83" fmla="*/ 140 h 10000"/>
              <a:gd name="connsiteX84" fmla="*/ 8200 w 10000"/>
              <a:gd name="connsiteY84" fmla="*/ 140 h 10000"/>
              <a:gd name="connsiteX85" fmla="*/ 8347 w 10000"/>
              <a:gd name="connsiteY85" fmla="*/ 419 h 10000"/>
              <a:gd name="connsiteX86" fmla="*/ 8498 w 10000"/>
              <a:gd name="connsiteY86" fmla="*/ 558 h 10000"/>
              <a:gd name="connsiteX87" fmla="*/ 8649 w 10000"/>
              <a:gd name="connsiteY87" fmla="*/ 698 h 10000"/>
              <a:gd name="connsiteX88" fmla="*/ 8799 w 10000"/>
              <a:gd name="connsiteY88" fmla="*/ 838 h 10000"/>
              <a:gd name="connsiteX89" fmla="*/ 8799 w 10000"/>
              <a:gd name="connsiteY89" fmla="*/ 977 h 10000"/>
              <a:gd name="connsiteX90" fmla="*/ 8799 w 10000"/>
              <a:gd name="connsiteY90" fmla="*/ 1117 h 10000"/>
              <a:gd name="connsiteX91" fmla="*/ 8649 w 10000"/>
              <a:gd name="connsiteY91" fmla="*/ 1117 h 10000"/>
              <a:gd name="connsiteX92" fmla="*/ 8498 w 10000"/>
              <a:gd name="connsiteY92" fmla="*/ 1257 h 10000"/>
              <a:gd name="connsiteX93" fmla="*/ 8498 w 10000"/>
              <a:gd name="connsiteY93" fmla="*/ 1396 h 10000"/>
              <a:gd name="connsiteX94" fmla="*/ 8347 w 10000"/>
              <a:gd name="connsiteY94" fmla="*/ 1536 h 10000"/>
              <a:gd name="connsiteX95" fmla="*/ 8200 w 10000"/>
              <a:gd name="connsiteY95" fmla="*/ 1798 h 10000"/>
              <a:gd name="connsiteX96" fmla="*/ 8050 w 10000"/>
              <a:gd name="connsiteY96" fmla="*/ 2216 h 10000"/>
              <a:gd name="connsiteX97" fmla="*/ 7918 w 10000"/>
              <a:gd name="connsiteY97" fmla="*/ 2635 h 10000"/>
              <a:gd name="connsiteX98" fmla="*/ 7767 w 10000"/>
              <a:gd name="connsiteY98" fmla="*/ 3054 h 10000"/>
              <a:gd name="connsiteX99" fmla="*/ 7617 w 10000"/>
              <a:gd name="connsiteY99" fmla="*/ 3613 h 10000"/>
              <a:gd name="connsiteX100" fmla="*/ 7469 w 10000"/>
              <a:gd name="connsiteY100" fmla="*/ 4171 h 10000"/>
              <a:gd name="connsiteX101" fmla="*/ 7316 w 10000"/>
              <a:gd name="connsiteY101" fmla="*/ 4729 h 10000"/>
              <a:gd name="connsiteX102" fmla="*/ 7316 w 10000"/>
              <a:gd name="connsiteY102" fmla="*/ 5271 h 10000"/>
              <a:gd name="connsiteX103" fmla="*/ 7316 w 10000"/>
              <a:gd name="connsiteY103" fmla="*/ 5689 h 10000"/>
              <a:gd name="connsiteX104" fmla="*/ 7167 w 10000"/>
              <a:gd name="connsiteY104" fmla="*/ 6248 h 10000"/>
              <a:gd name="connsiteX105" fmla="*/ 7167 w 10000"/>
              <a:gd name="connsiteY105" fmla="*/ 6667 h 10000"/>
              <a:gd name="connsiteX106" fmla="*/ 7167 w 10000"/>
              <a:gd name="connsiteY106" fmla="*/ 6946 h 10000"/>
              <a:gd name="connsiteX107" fmla="*/ 7167 w 10000"/>
              <a:gd name="connsiteY107" fmla="*/ 7365 h 10000"/>
              <a:gd name="connsiteX108" fmla="*/ 7316 w 10000"/>
              <a:gd name="connsiteY108" fmla="*/ 7644 h 10000"/>
              <a:gd name="connsiteX109" fmla="*/ 7316 w 10000"/>
              <a:gd name="connsiteY109" fmla="*/ 7784 h 10000"/>
              <a:gd name="connsiteX110" fmla="*/ 7469 w 10000"/>
              <a:gd name="connsiteY110" fmla="*/ 8063 h 10000"/>
              <a:gd name="connsiteX111" fmla="*/ 7617 w 10000"/>
              <a:gd name="connsiteY111" fmla="*/ 8202 h 10000"/>
              <a:gd name="connsiteX112" fmla="*/ 7767 w 10000"/>
              <a:gd name="connsiteY112" fmla="*/ 8342 h 10000"/>
              <a:gd name="connsiteX113" fmla="*/ 8347 w 10000"/>
              <a:gd name="connsiteY113" fmla="*/ 8604 h 10000"/>
              <a:gd name="connsiteX114" fmla="*/ 8649 w 10000"/>
              <a:gd name="connsiteY114" fmla="*/ 8743 h 10000"/>
              <a:gd name="connsiteX115" fmla="*/ 8950 w 10000"/>
              <a:gd name="connsiteY115" fmla="*/ 8743 h 10000"/>
              <a:gd name="connsiteX0" fmla="*/ 10000 w 10000"/>
              <a:gd name="connsiteY0" fmla="*/ 10000 h 10000"/>
              <a:gd name="connsiteX1" fmla="*/ 9100 w 10000"/>
              <a:gd name="connsiteY1" fmla="*/ 10000 h 10000"/>
              <a:gd name="connsiteX2" fmla="*/ 8649 w 10000"/>
              <a:gd name="connsiteY2" fmla="*/ 9860 h 10000"/>
              <a:gd name="connsiteX3" fmla="*/ 8200 w 10000"/>
              <a:gd name="connsiteY3" fmla="*/ 9721 h 10000"/>
              <a:gd name="connsiteX4" fmla="*/ 7767 w 10000"/>
              <a:gd name="connsiteY4" fmla="*/ 9581 h 10000"/>
              <a:gd name="connsiteX5" fmla="*/ 7469 w 10000"/>
              <a:gd name="connsiteY5" fmla="*/ 9302 h 10000"/>
              <a:gd name="connsiteX6" fmla="*/ 7167 w 10000"/>
              <a:gd name="connsiteY6" fmla="*/ 9162 h 10000"/>
              <a:gd name="connsiteX7" fmla="*/ 7017 w 10000"/>
              <a:gd name="connsiteY7" fmla="*/ 8743 h 10000"/>
              <a:gd name="connsiteX8" fmla="*/ 6717 w 10000"/>
              <a:gd name="connsiteY8" fmla="*/ 8464 h 10000"/>
              <a:gd name="connsiteX9" fmla="*/ 6567 w 10000"/>
              <a:gd name="connsiteY9" fmla="*/ 8063 h 10000"/>
              <a:gd name="connsiteX10" fmla="*/ 6567 w 10000"/>
              <a:gd name="connsiteY10" fmla="*/ 7644 h 10000"/>
              <a:gd name="connsiteX11" fmla="*/ 6416 w 10000"/>
              <a:gd name="connsiteY11" fmla="*/ 7225 h 10000"/>
              <a:gd name="connsiteX12" fmla="*/ 6416 w 10000"/>
              <a:gd name="connsiteY12" fmla="*/ 6806 h 10000"/>
              <a:gd name="connsiteX13" fmla="*/ 6416 w 10000"/>
              <a:gd name="connsiteY13" fmla="*/ 6387 h 10000"/>
              <a:gd name="connsiteX14" fmla="*/ 6567 w 10000"/>
              <a:gd name="connsiteY14" fmla="*/ 5689 h 10000"/>
              <a:gd name="connsiteX15" fmla="*/ 6567 w 10000"/>
              <a:gd name="connsiteY15" fmla="*/ 5550 h 10000"/>
              <a:gd name="connsiteX16" fmla="*/ 6567 w 10000"/>
              <a:gd name="connsiteY16" fmla="*/ 5271 h 10000"/>
              <a:gd name="connsiteX17" fmla="*/ 6717 w 10000"/>
              <a:gd name="connsiteY17" fmla="*/ 5009 h 10000"/>
              <a:gd name="connsiteX18" fmla="*/ 6717 w 10000"/>
              <a:gd name="connsiteY18" fmla="*/ 4729 h 10000"/>
              <a:gd name="connsiteX19" fmla="*/ 6717 w 10000"/>
              <a:gd name="connsiteY19" fmla="*/ 4450 h 10000"/>
              <a:gd name="connsiteX20" fmla="*/ 6867 w 10000"/>
              <a:gd name="connsiteY20" fmla="*/ 4031 h 10000"/>
              <a:gd name="connsiteX21" fmla="*/ 6867 w 10000"/>
              <a:gd name="connsiteY21" fmla="*/ 3613 h 10000"/>
              <a:gd name="connsiteX22" fmla="*/ 7017 w 10000"/>
              <a:gd name="connsiteY22" fmla="*/ 3194 h 10000"/>
              <a:gd name="connsiteX23" fmla="*/ 7017 w 10000"/>
              <a:gd name="connsiteY23" fmla="*/ 2775 h 10000"/>
              <a:gd name="connsiteX24" fmla="*/ 7017 w 10000"/>
              <a:gd name="connsiteY24" fmla="*/ 2356 h 10000"/>
              <a:gd name="connsiteX25" fmla="*/ 7167 w 10000"/>
              <a:gd name="connsiteY25" fmla="*/ 2077 h 10000"/>
              <a:gd name="connsiteX26" fmla="*/ 7167 w 10000"/>
              <a:gd name="connsiteY26" fmla="*/ 1798 h 10000"/>
              <a:gd name="connsiteX27" fmla="*/ 7167 w 10000"/>
              <a:gd name="connsiteY27" fmla="*/ 1536 h 10000"/>
              <a:gd name="connsiteX28" fmla="*/ 7167 w 10000"/>
              <a:gd name="connsiteY28" fmla="*/ 1396 h 10000"/>
              <a:gd name="connsiteX29" fmla="*/ 7167 w 10000"/>
              <a:gd name="connsiteY29" fmla="*/ 1257 h 10000"/>
              <a:gd name="connsiteX30" fmla="*/ 7167 w 10000"/>
              <a:gd name="connsiteY30" fmla="*/ 1257 h 10000"/>
              <a:gd name="connsiteX31" fmla="*/ 7167 w 10000"/>
              <a:gd name="connsiteY31" fmla="*/ 1257 h 10000"/>
              <a:gd name="connsiteX32" fmla="*/ 7017 w 10000"/>
              <a:gd name="connsiteY32" fmla="*/ 1257 h 10000"/>
              <a:gd name="connsiteX33" fmla="*/ 6867 w 10000"/>
              <a:gd name="connsiteY33" fmla="*/ 1257 h 10000"/>
              <a:gd name="connsiteX34" fmla="*/ 6717 w 10000"/>
              <a:gd name="connsiteY34" fmla="*/ 1396 h 10000"/>
              <a:gd name="connsiteX35" fmla="*/ 6567 w 10000"/>
              <a:gd name="connsiteY35" fmla="*/ 1396 h 10000"/>
              <a:gd name="connsiteX36" fmla="*/ 6268 w 10000"/>
              <a:gd name="connsiteY36" fmla="*/ 1536 h 10000"/>
              <a:gd name="connsiteX37" fmla="*/ 5967 w 10000"/>
              <a:gd name="connsiteY37" fmla="*/ 1536 h 10000"/>
              <a:gd name="connsiteX38" fmla="*/ 5667 w 10000"/>
              <a:gd name="connsiteY38" fmla="*/ 1675 h 10000"/>
              <a:gd name="connsiteX39" fmla="*/ 4185 w 10000"/>
              <a:gd name="connsiteY39" fmla="*/ 2216 h 10000"/>
              <a:gd name="connsiteX40" fmla="*/ 2684 w 10000"/>
              <a:gd name="connsiteY40" fmla="*/ 2775 h 10000"/>
              <a:gd name="connsiteX41" fmla="*/ 2234 w 10000"/>
              <a:gd name="connsiteY41" fmla="*/ 2914 h 10000"/>
              <a:gd name="connsiteX42" fmla="*/ 1931 w 10000"/>
              <a:gd name="connsiteY42" fmla="*/ 3054 h 10000"/>
              <a:gd name="connsiteX43" fmla="*/ 1632 w 10000"/>
              <a:gd name="connsiteY43" fmla="*/ 3194 h 10000"/>
              <a:gd name="connsiteX44" fmla="*/ 1483 w 10000"/>
              <a:gd name="connsiteY44" fmla="*/ 3333 h 10000"/>
              <a:gd name="connsiteX45" fmla="*/ 1182 w 10000"/>
              <a:gd name="connsiteY45" fmla="*/ 3333 h 10000"/>
              <a:gd name="connsiteX46" fmla="*/ 1032 w 10000"/>
              <a:gd name="connsiteY46" fmla="*/ 3333 h 10000"/>
              <a:gd name="connsiteX47" fmla="*/ 882 w 10000"/>
              <a:gd name="connsiteY47" fmla="*/ 3473 h 10000"/>
              <a:gd name="connsiteX48" fmla="*/ 882 w 10000"/>
              <a:gd name="connsiteY48" fmla="*/ 3473 h 10000"/>
              <a:gd name="connsiteX49" fmla="*/ 750 w 10000"/>
              <a:gd name="connsiteY49" fmla="*/ 3473 h 10000"/>
              <a:gd name="connsiteX50" fmla="*/ 750 w 10000"/>
              <a:gd name="connsiteY50" fmla="*/ 3333 h 10000"/>
              <a:gd name="connsiteX51" fmla="*/ 600 w 10000"/>
              <a:gd name="connsiteY51" fmla="*/ 3194 h 10000"/>
              <a:gd name="connsiteX52" fmla="*/ 302 w 10000"/>
              <a:gd name="connsiteY52" fmla="*/ 3054 h 10000"/>
              <a:gd name="connsiteX53" fmla="*/ 148 w 10000"/>
              <a:gd name="connsiteY53" fmla="*/ 2914 h 10000"/>
              <a:gd name="connsiteX54" fmla="*/ 0 w 10000"/>
              <a:gd name="connsiteY54" fmla="*/ 2775 h 10000"/>
              <a:gd name="connsiteX55" fmla="*/ 0 w 10000"/>
              <a:gd name="connsiteY55" fmla="*/ 2635 h 10000"/>
              <a:gd name="connsiteX56" fmla="*/ 0 w 10000"/>
              <a:gd name="connsiteY56" fmla="*/ 2496 h 10000"/>
              <a:gd name="connsiteX57" fmla="*/ 148 w 10000"/>
              <a:gd name="connsiteY57" fmla="*/ 2496 h 10000"/>
              <a:gd name="connsiteX58" fmla="*/ 449 w 10000"/>
              <a:gd name="connsiteY58" fmla="*/ 2496 h 10000"/>
              <a:gd name="connsiteX59" fmla="*/ 750 w 10000"/>
              <a:gd name="connsiteY59" fmla="*/ 2496 h 10000"/>
              <a:gd name="connsiteX60" fmla="*/ 1032 w 10000"/>
              <a:gd name="connsiteY60" fmla="*/ 2356 h 10000"/>
              <a:gd name="connsiteX61" fmla="*/ 1483 w 10000"/>
              <a:gd name="connsiteY61" fmla="*/ 2356 h 10000"/>
              <a:gd name="connsiteX62" fmla="*/ 1931 w 10000"/>
              <a:gd name="connsiteY62" fmla="*/ 2216 h 10000"/>
              <a:gd name="connsiteX63" fmla="*/ 2385 w 10000"/>
              <a:gd name="connsiteY63" fmla="*/ 2077 h 10000"/>
              <a:gd name="connsiteX64" fmla="*/ 2983 w 10000"/>
              <a:gd name="connsiteY64" fmla="*/ 1937 h 10000"/>
              <a:gd name="connsiteX65" fmla="*/ 3583 w 10000"/>
              <a:gd name="connsiteY65" fmla="*/ 1675 h 10000"/>
              <a:gd name="connsiteX66" fmla="*/ 4032 w 10000"/>
              <a:gd name="connsiteY66" fmla="*/ 1536 h 10000"/>
              <a:gd name="connsiteX67" fmla="*/ 4464 w 10000"/>
              <a:gd name="connsiteY67" fmla="*/ 1396 h 10000"/>
              <a:gd name="connsiteX68" fmla="*/ 4914 w 10000"/>
              <a:gd name="connsiteY68" fmla="*/ 1257 h 10000"/>
              <a:gd name="connsiteX69" fmla="*/ 5214 w 10000"/>
              <a:gd name="connsiteY69" fmla="*/ 1117 h 10000"/>
              <a:gd name="connsiteX70" fmla="*/ 5515 w 10000"/>
              <a:gd name="connsiteY70" fmla="*/ 1117 h 10000"/>
              <a:gd name="connsiteX71" fmla="*/ 5818 w 10000"/>
              <a:gd name="connsiteY71" fmla="*/ 977 h 10000"/>
              <a:gd name="connsiteX72" fmla="*/ 6116 w 10000"/>
              <a:gd name="connsiteY72" fmla="*/ 838 h 10000"/>
              <a:gd name="connsiteX73" fmla="*/ 6567 w 10000"/>
              <a:gd name="connsiteY73" fmla="*/ 698 h 10000"/>
              <a:gd name="connsiteX74" fmla="*/ 6867 w 10000"/>
              <a:gd name="connsiteY74" fmla="*/ 558 h 10000"/>
              <a:gd name="connsiteX75" fmla="*/ 7167 w 10000"/>
              <a:gd name="connsiteY75" fmla="*/ 419 h 10000"/>
              <a:gd name="connsiteX76" fmla="*/ 7316 w 10000"/>
              <a:gd name="connsiteY76" fmla="*/ 279 h 10000"/>
              <a:gd name="connsiteX77" fmla="*/ 7469 w 10000"/>
              <a:gd name="connsiteY77" fmla="*/ 140 h 10000"/>
              <a:gd name="connsiteX78" fmla="*/ 7469 w 10000"/>
              <a:gd name="connsiteY78" fmla="*/ 0 h 10000"/>
              <a:gd name="connsiteX79" fmla="*/ 7617 w 10000"/>
              <a:gd name="connsiteY79" fmla="*/ 0 h 10000"/>
              <a:gd name="connsiteX80" fmla="*/ 7767 w 10000"/>
              <a:gd name="connsiteY80" fmla="*/ 0 h 10000"/>
              <a:gd name="connsiteX81" fmla="*/ 7918 w 10000"/>
              <a:gd name="connsiteY81" fmla="*/ 0 h 10000"/>
              <a:gd name="connsiteX82" fmla="*/ 8050 w 10000"/>
              <a:gd name="connsiteY82" fmla="*/ 140 h 10000"/>
              <a:gd name="connsiteX83" fmla="*/ 8200 w 10000"/>
              <a:gd name="connsiteY83" fmla="*/ 140 h 10000"/>
              <a:gd name="connsiteX84" fmla="*/ 8347 w 10000"/>
              <a:gd name="connsiteY84" fmla="*/ 419 h 10000"/>
              <a:gd name="connsiteX85" fmla="*/ 8498 w 10000"/>
              <a:gd name="connsiteY85" fmla="*/ 558 h 10000"/>
              <a:gd name="connsiteX86" fmla="*/ 8649 w 10000"/>
              <a:gd name="connsiteY86" fmla="*/ 698 h 10000"/>
              <a:gd name="connsiteX87" fmla="*/ 8799 w 10000"/>
              <a:gd name="connsiteY87" fmla="*/ 838 h 10000"/>
              <a:gd name="connsiteX88" fmla="*/ 8799 w 10000"/>
              <a:gd name="connsiteY88" fmla="*/ 977 h 10000"/>
              <a:gd name="connsiteX89" fmla="*/ 8799 w 10000"/>
              <a:gd name="connsiteY89" fmla="*/ 1117 h 10000"/>
              <a:gd name="connsiteX90" fmla="*/ 8649 w 10000"/>
              <a:gd name="connsiteY90" fmla="*/ 1117 h 10000"/>
              <a:gd name="connsiteX91" fmla="*/ 8498 w 10000"/>
              <a:gd name="connsiteY91" fmla="*/ 1257 h 10000"/>
              <a:gd name="connsiteX92" fmla="*/ 8498 w 10000"/>
              <a:gd name="connsiteY92" fmla="*/ 1396 h 10000"/>
              <a:gd name="connsiteX93" fmla="*/ 8347 w 10000"/>
              <a:gd name="connsiteY93" fmla="*/ 1536 h 10000"/>
              <a:gd name="connsiteX94" fmla="*/ 8200 w 10000"/>
              <a:gd name="connsiteY94" fmla="*/ 1798 h 10000"/>
              <a:gd name="connsiteX95" fmla="*/ 8050 w 10000"/>
              <a:gd name="connsiteY95" fmla="*/ 2216 h 10000"/>
              <a:gd name="connsiteX96" fmla="*/ 7918 w 10000"/>
              <a:gd name="connsiteY96" fmla="*/ 2635 h 10000"/>
              <a:gd name="connsiteX97" fmla="*/ 7767 w 10000"/>
              <a:gd name="connsiteY97" fmla="*/ 3054 h 10000"/>
              <a:gd name="connsiteX98" fmla="*/ 7617 w 10000"/>
              <a:gd name="connsiteY98" fmla="*/ 3613 h 10000"/>
              <a:gd name="connsiteX99" fmla="*/ 7469 w 10000"/>
              <a:gd name="connsiteY99" fmla="*/ 4171 h 10000"/>
              <a:gd name="connsiteX100" fmla="*/ 7316 w 10000"/>
              <a:gd name="connsiteY100" fmla="*/ 4729 h 10000"/>
              <a:gd name="connsiteX101" fmla="*/ 7316 w 10000"/>
              <a:gd name="connsiteY101" fmla="*/ 5271 h 10000"/>
              <a:gd name="connsiteX102" fmla="*/ 7316 w 10000"/>
              <a:gd name="connsiteY102" fmla="*/ 5689 h 10000"/>
              <a:gd name="connsiteX103" fmla="*/ 7167 w 10000"/>
              <a:gd name="connsiteY103" fmla="*/ 6248 h 10000"/>
              <a:gd name="connsiteX104" fmla="*/ 7167 w 10000"/>
              <a:gd name="connsiteY104" fmla="*/ 6667 h 10000"/>
              <a:gd name="connsiteX105" fmla="*/ 7167 w 10000"/>
              <a:gd name="connsiteY105" fmla="*/ 6946 h 10000"/>
              <a:gd name="connsiteX106" fmla="*/ 7167 w 10000"/>
              <a:gd name="connsiteY106" fmla="*/ 7365 h 10000"/>
              <a:gd name="connsiteX107" fmla="*/ 7316 w 10000"/>
              <a:gd name="connsiteY107" fmla="*/ 7644 h 10000"/>
              <a:gd name="connsiteX108" fmla="*/ 7316 w 10000"/>
              <a:gd name="connsiteY108" fmla="*/ 7784 h 10000"/>
              <a:gd name="connsiteX109" fmla="*/ 7469 w 10000"/>
              <a:gd name="connsiteY109" fmla="*/ 8063 h 10000"/>
              <a:gd name="connsiteX110" fmla="*/ 7617 w 10000"/>
              <a:gd name="connsiteY110" fmla="*/ 8202 h 10000"/>
              <a:gd name="connsiteX111" fmla="*/ 7767 w 10000"/>
              <a:gd name="connsiteY111" fmla="*/ 8342 h 10000"/>
              <a:gd name="connsiteX112" fmla="*/ 8347 w 10000"/>
              <a:gd name="connsiteY112" fmla="*/ 8604 h 10000"/>
              <a:gd name="connsiteX113" fmla="*/ 8649 w 10000"/>
              <a:gd name="connsiteY113" fmla="*/ 8743 h 10000"/>
              <a:gd name="connsiteX114" fmla="*/ 8950 w 10000"/>
              <a:gd name="connsiteY114" fmla="*/ 8743 h 10000"/>
              <a:gd name="connsiteX0" fmla="*/ 9100 w 9100"/>
              <a:gd name="connsiteY0" fmla="*/ 10000 h 10000"/>
              <a:gd name="connsiteX1" fmla="*/ 8649 w 9100"/>
              <a:gd name="connsiteY1" fmla="*/ 9860 h 10000"/>
              <a:gd name="connsiteX2" fmla="*/ 8200 w 9100"/>
              <a:gd name="connsiteY2" fmla="*/ 9721 h 10000"/>
              <a:gd name="connsiteX3" fmla="*/ 7767 w 9100"/>
              <a:gd name="connsiteY3" fmla="*/ 9581 h 10000"/>
              <a:gd name="connsiteX4" fmla="*/ 7469 w 9100"/>
              <a:gd name="connsiteY4" fmla="*/ 9302 h 10000"/>
              <a:gd name="connsiteX5" fmla="*/ 7167 w 9100"/>
              <a:gd name="connsiteY5" fmla="*/ 9162 h 10000"/>
              <a:gd name="connsiteX6" fmla="*/ 7017 w 9100"/>
              <a:gd name="connsiteY6" fmla="*/ 8743 h 10000"/>
              <a:gd name="connsiteX7" fmla="*/ 6717 w 9100"/>
              <a:gd name="connsiteY7" fmla="*/ 8464 h 10000"/>
              <a:gd name="connsiteX8" fmla="*/ 6567 w 9100"/>
              <a:gd name="connsiteY8" fmla="*/ 8063 h 10000"/>
              <a:gd name="connsiteX9" fmla="*/ 6567 w 9100"/>
              <a:gd name="connsiteY9" fmla="*/ 7644 h 10000"/>
              <a:gd name="connsiteX10" fmla="*/ 6416 w 9100"/>
              <a:gd name="connsiteY10" fmla="*/ 7225 h 10000"/>
              <a:gd name="connsiteX11" fmla="*/ 6416 w 9100"/>
              <a:gd name="connsiteY11" fmla="*/ 6806 h 10000"/>
              <a:gd name="connsiteX12" fmla="*/ 6416 w 9100"/>
              <a:gd name="connsiteY12" fmla="*/ 6387 h 10000"/>
              <a:gd name="connsiteX13" fmla="*/ 6567 w 9100"/>
              <a:gd name="connsiteY13" fmla="*/ 5689 h 10000"/>
              <a:gd name="connsiteX14" fmla="*/ 6567 w 9100"/>
              <a:gd name="connsiteY14" fmla="*/ 5550 h 10000"/>
              <a:gd name="connsiteX15" fmla="*/ 6567 w 9100"/>
              <a:gd name="connsiteY15" fmla="*/ 5271 h 10000"/>
              <a:gd name="connsiteX16" fmla="*/ 6717 w 9100"/>
              <a:gd name="connsiteY16" fmla="*/ 5009 h 10000"/>
              <a:gd name="connsiteX17" fmla="*/ 6717 w 9100"/>
              <a:gd name="connsiteY17" fmla="*/ 4729 h 10000"/>
              <a:gd name="connsiteX18" fmla="*/ 6717 w 9100"/>
              <a:gd name="connsiteY18" fmla="*/ 4450 h 10000"/>
              <a:gd name="connsiteX19" fmla="*/ 6867 w 9100"/>
              <a:gd name="connsiteY19" fmla="*/ 4031 h 10000"/>
              <a:gd name="connsiteX20" fmla="*/ 6867 w 9100"/>
              <a:gd name="connsiteY20" fmla="*/ 3613 h 10000"/>
              <a:gd name="connsiteX21" fmla="*/ 7017 w 9100"/>
              <a:gd name="connsiteY21" fmla="*/ 3194 h 10000"/>
              <a:gd name="connsiteX22" fmla="*/ 7017 w 9100"/>
              <a:gd name="connsiteY22" fmla="*/ 2775 h 10000"/>
              <a:gd name="connsiteX23" fmla="*/ 7017 w 9100"/>
              <a:gd name="connsiteY23" fmla="*/ 2356 h 10000"/>
              <a:gd name="connsiteX24" fmla="*/ 7167 w 9100"/>
              <a:gd name="connsiteY24" fmla="*/ 2077 h 10000"/>
              <a:gd name="connsiteX25" fmla="*/ 7167 w 9100"/>
              <a:gd name="connsiteY25" fmla="*/ 1798 h 10000"/>
              <a:gd name="connsiteX26" fmla="*/ 7167 w 9100"/>
              <a:gd name="connsiteY26" fmla="*/ 1536 h 10000"/>
              <a:gd name="connsiteX27" fmla="*/ 7167 w 9100"/>
              <a:gd name="connsiteY27" fmla="*/ 1396 h 10000"/>
              <a:gd name="connsiteX28" fmla="*/ 7167 w 9100"/>
              <a:gd name="connsiteY28" fmla="*/ 1257 h 10000"/>
              <a:gd name="connsiteX29" fmla="*/ 7167 w 9100"/>
              <a:gd name="connsiteY29" fmla="*/ 1257 h 10000"/>
              <a:gd name="connsiteX30" fmla="*/ 7167 w 9100"/>
              <a:gd name="connsiteY30" fmla="*/ 1257 h 10000"/>
              <a:gd name="connsiteX31" fmla="*/ 7017 w 9100"/>
              <a:gd name="connsiteY31" fmla="*/ 1257 h 10000"/>
              <a:gd name="connsiteX32" fmla="*/ 6867 w 9100"/>
              <a:gd name="connsiteY32" fmla="*/ 1257 h 10000"/>
              <a:gd name="connsiteX33" fmla="*/ 6717 w 9100"/>
              <a:gd name="connsiteY33" fmla="*/ 1396 h 10000"/>
              <a:gd name="connsiteX34" fmla="*/ 6567 w 9100"/>
              <a:gd name="connsiteY34" fmla="*/ 1396 h 10000"/>
              <a:gd name="connsiteX35" fmla="*/ 6268 w 9100"/>
              <a:gd name="connsiteY35" fmla="*/ 1536 h 10000"/>
              <a:gd name="connsiteX36" fmla="*/ 5967 w 9100"/>
              <a:gd name="connsiteY36" fmla="*/ 1536 h 10000"/>
              <a:gd name="connsiteX37" fmla="*/ 5667 w 9100"/>
              <a:gd name="connsiteY37" fmla="*/ 1675 h 10000"/>
              <a:gd name="connsiteX38" fmla="*/ 4185 w 9100"/>
              <a:gd name="connsiteY38" fmla="*/ 2216 h 10000"/>
              <a:gd name="connsiteX39" fmla="*/ 2684 w 9100"/>
              <a:gd name="connsiteY39" fmla="*/ 2775 h 10000"/>
              <a:gd name="connsiteX40" fmla="*/ 2234 w 9100"/>
              <a:gd name="connsiteY40" fmla="*/ 2914 h 10000"/>
              <a:gd name="connsiteX41" fmla="*/ 1931 w 9100"/>
              <a:gd name="connsiteY41" fmla="*/ 3054 h 10000"/>
              <a:gd name="connsiteX42" fmla="*/ 1632 w 9100"/>
              <a:gd name="connsiteY42" fmla="*/ 3194 h 10000"/>
              <a:gd name="connsiteX43" fmla="*/ 1483 w 9100"/>
              <a:gd name="connsiteY43" fmla="*/ 3333 h 10000"/>
              <a:gd name="connsiteX44" fmla="*/ 1182 w 9100"/>
              <a:gd name="connsiteY44" fmla="*/ 3333 h 10000"/>
              <a:gd name="connsiteX45" fmla="*/ 1032 w 9100"/>
              <a:gd name="connsiteY45" fmla="*/ 3333 h 10000"/>
              <a:gd name="connsiteX46" fmla="*/ 882 w 9100"/>
              <a:gd name="connsiteY46" fmla="*/ 3473 h 10000"/>
              <a:gd name="connsiteX47" fmla="*/ 882 w 9100"/>
              <a:gd name="connsiteY47" fmla="*/ 3473 h 10000"/>
              <a:gd name="connsiteX48" fmla="*/ 750 w 9100"/>
              <a:gd name="connsiteY48" fmla="*/ 3473 h 10000"/>
              <a:gd name="connsiteX49" fmla="*/ 750 w 9100"/>
              <a:gd name="connsiteY49" fmla="*/ 3333 h 10000"/>
              <a:gd name="connsiteX50" fmla="*/ 600 w 9100"/>
              <a:gd name="connsiteY50" fmla="*/ 3194 h 10000"/>
              <a:gd name="connsiteX51" fmla="*/ 302 w 9100"/>
              <a:gd name="connsiteY51" fmla="*/ 3054 h 10000"/>
              <a:gd name="connsiteX52" fmla="*/ 148 w 9100"/>
              <a:gd name="connsiteY52" fmla="*/ 2914 h 10000"/>
              <a:gd name="connsiteX53" fmla="*/ 0 w 9100"/>
              <a:gd name="connsiteY53" fmla="*/ 2775 h 10000"/>
              <a:gd name="connsiteX54" fmla="*/ 0 w 9100"/>
              <a:gd name="connsiteY54" fmla="*/ 2635 h 10000"/>
              <a:gd name="connsiteX55" fmla="*/ 0 w 9100"/>
              <a:gd name="connsiteY55" fmla="*/ 2496 h 10000"/>
              <a:gd name="connsiteX56" fmla="*/ 148 w 9100"/>
              <a:gd name="connsiteY56" fmla="*/ 2496 h 10000"/>
              <a:gd name="connsiteX57" fmla="*/ 449 w 9100"/>
              <a:gd name="connsiteY57" fmla="*/ 2496 h 10000"/>
              <a:gd name="connsiteX58" fmla="*/ 750 w 9100"/>
              <a:gd name="connsiteY58" fmla="*/ 2496 h 10000"/>
              <a:gd name="connsiteX59" fmla="*/ 1032 w 9100"/>
              <a:gd name="connsiteY59" fmla="*/ 2356 h 10000"/>
              <a:gd name="connsiteX60" fmla="*/ 1483 w 9100"/>
              <a:gd name="connsiteY60" fmla="*/ 2356 h 10000"/>
              <a:gd name="connsiteX61" fmla="*/ 1931 w 9100"/>
              <a:gd name="connsiteY61" fmla="*/ 2216 h 10000"/>
              <a:gd name="connsiteX62" fmla="*/ 2385 w 9100"/>
              <a:gd name="connsiteY62" fmla="*/ 2077 h 10000"/>
              <a:gd name="connsiteX63" fmla="*/ 2983 w 9100"/>
              <a:gd name="connsiteY63" fmla="*/ 1937 h 10000"/>
              <a:gd name="connsiteX64" fmla="*/ 3583 w 9100"/>
              <a:gd name="connsiteY64" fmla="*/ 1675 h 10000"/>
              <a:gd name="connsiteX65" fmla="*/ 4032 w 9100"/>
              <a:gd name="connsiteY65" fmla="*/ 1536 h 10000"/>
              <a:gd name="connsiteX66" fmla="*/ 4464 w 9100"/>
              <a:gd name="connsiteY66" fmla="*/ 1396 h 10000"/>
              <a:gd name="connsiteX67" fmla="*/ 4914 w 9100"/>
              <a:gd name="connsiteY67" fmla="*/ 1257 h 10000"/>
              <a:gd name="connsiteX68" fmla="*/ 5214 w 9100"/>
              <a:gd name="connsiteY68" fmla="*/ 1117 h 10000"/>
              <a:gd name="connsiteX69" fmla="*/ 5515 w 9100"/>
              <a:gd name="connsiteY69" fmla="*/ 1117 h 10000"/>
              <a:gd name="connsiteX70" fmla="*/ 5818 w 9100"/>
              <a:gd name="connsiteY70" fmla="*/ 977 h 10000"/>
              <a:gd name="connsiteX71" fmla="*/ 6116 w 9100"/>
              <a:gd name="connsiteY71" fmla="*/ 838 h 10000"/>
              <a:gd name="connsiteX72" fmla="*/ 6567 w 9100"/>
              <a:gd name="connsiteY72" fmla="*/ 698 h 10000"/>
              <a:gd name="connsiteX73" fmla="*/ 6867 w 9100"/>
              <a:gd name="connsiteY73" fmla="*/ 558 h 10000"/>
              <a:gd name="connsiteX74" fmla="*/ 7167 w 9100"/>
              <a:gd name="connsiteY74" fmla="*/ 419 h 10000"/>
              <a:gd name="connsiteX75" fmla="*/ 7316 w 9100"/>
              <a:gd name="connsiteY75" fmla="*/ 279 h 10000"/>
              <a:gd name="connsiteX76" fmla="*/ 7469 w 9100"/>
              <a:gd name="connsiteY76" fmla="*/ 140 h 10000"/>
              <a:gd name="connsiteX77" fmla="*/ 7469 w 9100"/>
              <a:gd name="connsiteY77" fmla="*/ 0 h 10000"/>
              <a:gd name="connsiteX78" fmla="*/ 7617 w 9100"/>
              <a:gd name="connsiteY78" fmla="*/ 0 h 10000"/>
              <a:gd name="connsiteX79" fmla="*/ 7767 w 9100"/>
              <a:gd name="connsiteY79" fmla="*/ 0 h 10000"/>
              <a:gd name="connsiteX80" fmla="*/ 7918 w 9100"/>
              <a:gd name="connsiteY80" fmla="*/ 0 h 10000"/>
              <a:gd name="connsiteX81" fmla="*/ 8050 w 9100"/>
              <a:gd name="connsiteY81" fmla="*/ 140 h 10000"/>
              <a:gd name="connsiteX82" fmla="*/ 8200 w 9100"/>
              <a:gd name="connsiteY82" fmla="*/ 140 h 10000"/>
              <a:gd name="connsiteX83" fmla="*/ 8347 w 9100"/>
              <a:gd name="connsiteY83" fmla="*/ 419 h 10000"/>
              <a:gd name="connsiteX84" fmla="*/ 8498 w 9100"/>
              <a:gd name="connsiteY84" fmla="*/ 558 h 10000"/>
              <a:gd name="connsiteX85" fmla="*/ 8649 w 9100"/>
              <a:gd name="connsiteY85" fmla="*/ 698 h 10000"/>
              <a:gd name="connsiteX86" fmla="*/ 8799 w 9100"/>
              <a:gd name="connsiteY86" fmla="*/ 838 h 10000"/>
              <a:gd name="connsiteX87" fmla="*/ 8799 w 9100"/>
              <a:gd name="connsiteY87" fmla="*/ 977 h 10000"/>
              <a:gd name="connsiteX88" fmla="*/ 8799 w 9100"/>
              <a:gd name="connsiteY88" fmla="*/ 1117 h 10000"/>
              <a:gd name="connsiteX89" fmla="*/ 8649 w 9100"/>
              <a:gd name="connsiteY89" fmla="*/ 1117 h 10000"/>
              <a:gd name="connsiteX90" fmla="*/ 8498 w 9100"/>
              <a:gd name="connsiteY90" fmla="*/ 1257 h 10000"/>
              <a:gd name="connsiteX91" fmla="*/ 8498 w 9100"/>
              <a:gd name="connsiteY91" fmla="*/ 1396 h 10000"/>
              <a:gd name="connsiteX92" fmla="*/ 8347 w 9100"/>
              <a:gd name="connsiteY92" fmla="*/ 1536 h 10000"/>
              <a:gd name="connsiteX93" fmla="*/ 8200 w 9100"/>
              <a:gd name="connsiteY93" fmla="*/ 1798 h 10000"/>
              <a:gd name="connsiteX94" fmla="*/ 8050 w 9100"/>
              <a:gd name="connsiteY94" fmla="*/ 2216 h 10000"/>
              <a:gd name="connsiteX95" fmla="*/ 7918 w 9100"/>
              <a:gd name="connsiteY95" fmla="*/ 2635 h 10000"/>
              <a:gd name="connsiteX96" fmla="*/ 7767 w 9100"/>
              <a:gd name="connsiteY96" fmla="*/ 3054 h 10000"/>
              <a:gd name="connsiteX97" fmla="*/ 7617 w 9100"/>
              <a:gd name="connsiteY97" fmla="*/ 3613 h 10000"/>
              <a:gd name="connsiteX98" fmla="*/ 7469 w 9100"/>
              <a:gd name="connsiteY98" fmla="*/ 4171 h 10000"/>
              <a:gd name="connsiteX99" fmla="*/ 7316 w 9100"/>
              <a:gd name="connsiteY99" fmla="*/ 4729 h 10000"/>
              <a:gd name="connsiteX100" fmla="*/ 7316 w 9100"/>
              <a:gd name="connsiteY100" fmla="*/ 5271 h 10000"/>
              <a:gd name="connsiteX101" fmla="*/ 7316 w 9100"/>
              <a:gd name="connsiteY101" fmla="*/ 5689 h 10000"/>
              <a:gd name="connsiteX102" fmla="*/ 7167 w 9100"/>
              <a:gd name="connsiteY102" fmla="*/ 6248 h 10000"/>
              <a:gd name="connsiteX103" fmla="*/ 7167 w 9100"/>
              <a:gd name="connsiteY103" fmla="*/ 6667 h 10000"/>
              <a:gd name="connsiteX104" fmla="*/ 7167 w 9100"/>
              <a:gd name="connsiteY104" fmla="*/ 6946 h 10000"/>
              <a:gd name="connsiteX105" fmla="*/ 7167 w 9100"/>
              <a:gd name="connsiteY105" fmla="*/ 7365 h 10000"/>
              <a:gd name="connsiteX106" fmla="*/ 7316 w 9100"/>
              <a:gd name="connsiteY106" fmla="*/ 7644 h 10000"/>
              <a:gd name="connsiteX107" fmla="*/ 7316 w 9100"/>
              <a:gd name="connsiteY107" fmla="*/ 7784 h 10000"/>
              <a:gd name="connsiteX108" fmla="*/ 7469 w 9100"/>
              <a:gd name="connsiteY108" fmla="*/ 8063 h 10000"/>
              <a:gd name="connsiteX109" fmla="*/ 7617 w 9100"/>
              <a:gd name="connsiteY109" fmla="*/ 8202 h 10000"/>
              <a:gd name="connsiteX110" fmla="*/ 7767 w 9100"/>
              <a:gd name="connsiteY110" fmla="*/ 8342 h 10000"/>
              <a:gd name="connsiteX111" fmla="*/ 8347 w 9100"/>
              <a:gd name="connsiteY111" fmla="*/ 8604 h 10000"/>
              <a:gd name="connsiteX112" fmla="*/ 8649 w 9100"/>
              <a:gd name="connsiteY112" fmla="*/ 8743 h 10000"/>
              <a:gd name="connsiteX113" fmla="*/ 8950 w 9100"/>
              <a:gd name="connsiteY113" fmla="*/ 8743 h 10000"/>
              <a:gd name="connsiteX0" fmla="*/ 10000 w 10000"/>
              <a:gd name="connsiteY0" fmla="*/ 10000 h 10000"/>
              <a:gd name="connsiteX1" fmla="*/ 9011 w 10000"/>
              <a:gd name="connsiteY1" fmla="*/ 9721 h 10000"/>
              <a:gd name="connsiteX2" fmla="*/ 8535 w 10000"/>
              <a:gd name="connsiteY2" fmla="*/ 9581 h 10000"/>
              <a:gd name="connsiteX3" fmla="*/ 8208 w 10000"/>
              <a:gd name="connsiteY3" fmla="*/ 9302 h 10000"/>
              <a:gd name="connsiteX4" fmla="*/ 7876 w 10000"/>
              <a:gd name="connsiteY4" fmla="*/ 9162 h 10000"/>
              <a:gd name="connsiteX5" fmla="*/ 7711 w 10000"/>
              <a:gd name="connsiteY5" fmla="*/ 8743 h 10000"/>
              <a:gd name="connsiteX6" fmla="*/ 7381 w 10000"/>
              <a:gd name="connsiteY6" fmla="*/ 8464 h 10000"/>
              <a:gd name="connsiteX7" fmla="*/ 7216 w 10000"/>
              <a:gd name="connsiteY7" fmla="*/ 8063 h 10000"/>
              <a:gd name="connsiteX8" fmla="*/ 7216 w 10000"/>
              <a:gd name="connsiteY8" fmla="*/ 7644 h 10000"/>
              <a:gd name="connsiteX9" fmla="*/ 7051 w 10000"/>
              <a:gd name="connsiteY9" fmla="*/ 7225 h 10000"/>
              <a:gd name="connsiteX10" fmla="*/ 7051 w 10000"/>
              <a:gd name="connsiteY10" fmla="*/ 6806 h 10000"/>
              <a:gd name="connsiteX11" fmla="*/ 7051 w 10000"/>
              <a:gd name="connsiteY11" fmla="*/ 6387 h 10000"/>
              <a:gd name="connsiteX12" fmla="*/ 7216 w 10000"/>
              <a:gd name="connsiteY12" fmla="*/ 5689 h 10000"/>
              <a:gd name="connsiteX13" fmla="*/ 7216 w 10000"/>
              <a:gd name="connsiteY13" fmla="*/ 5550 h 10000"/>
              <a:gd name="connsiteX14" fmla="*/ 7216 w 10000"/>
              <a:gd name="connsiteY14" fmla="*/ 5271 h 10000"/>
              <a:gd name="connsiteX15" fmla="*/ 7381 w 10000"/>
              <a:gd name="connsiteY15" fmla="*/ 5009 h 10000"/>
              <a:gd name="connsiteX16" fmla="*/ 7381 w 10000"/>
              <a:gd name="connsiteY16" fmla="*/ 4729 h 10000"/>
              <a:gd name="connsiteX17" fmla="*/ 7381 w 10000"/>
              <a:gd name="connsiteY17" fmla="*/ 4450 h 10000"/>
              <a:gd name="connsiteX18" fmla="*/ 7546 w 10000"/>
              <a:gd name="connsiteY18" fmla="*/ 4031 h 10000"/>
              <a:gd name="connsiteX19" fmla="*/ 7546 w 10000"/>
              <a:gd name="connsiteY19" fmla="*/ 3613 h 10000"/>
              <a:gd name="connsiteX20" fmla="*/ 7711 w 10000"/>
              <a:gd name="connsiteY20" fmla="*/ 3194 h 10000"/>
              <a:gd name="connsiteX21" fmla="*/ 7711 w 10000"/>
              <a:gd name="connsiteY21" fmla="*/ 2775 h 10000"/>
              <a:gd name="connsiteX22" fmla="*/ 7711 w 10000"/>
              <a:gd name="connsiteY22" fmla="*/ 2356 h 10000"/>
              <a:gd name="connsiteX23" fmla="*/ 7876 w 10000"/>
              <a:gd name="connsiteY23" fmla="*/ 2077 h 10000"/>
              <a:gd name="connsiteX24" fmla="*/ 7876 w 10000"/>
              <a:gd name="connsiteY24" fmla="*/ 1798 h 10000"/>
              <a:gd name="connsiteX25" fmla="*/ 7876 w 10000"/>
              <a:gd name="connsiteY25" fmla="*/ 1536 h 10000"/>
              <a:gd name="connsiteX26" fmla="*/ 7876 w 10000"/>
              <a:gd name="connsiteY26" fmla="*/ 1396 h 10000"/>
              <a:gd name="connsiteX27" fmla="*/ 7876 w 10000"/>
              <a:gd name="connsiteY27" fmla="*/ 1257 h 10000"/>
              <a:gd name="connsiteX28" fmla="*/ 7876 w 10000"/>
              <a:gd name="connsiteY28" fmla="*/ 1257 h 10000"/>
              <a:gd name="connsiteX29" fmla="*/ 7876 w 10000"/>
              <a:gd name="connsiteY29" fmla="*/ 1257 h 10000"/>
              <a:gd name="connsiteX30" fmla="*/ 7711 w 10000"/>
              <a:gd name="connsiteY30" fmla="*/ 1257 h 10000"/>
              <a:gd name="connsiteX31" fmla="*/ 7546 w 10000"/>
              <a:gd name="connsiteY31" fmla="*/ 1257 h 10000"/>
              <a:gd name="connsiteX32" fmla="*/ 7381 w 10000"/>
              <a:gd name="connsiteY32" fmla="*/ 1396 h 10000"/>
              <a:gd name="connsiteX33" fmla="*/ 7216 w 10000"/>
              <a:gd name="connsiteY33" fmla="*/ 1396 h 10000"/>
              <a:gd name="connsiteX34" fmla="*/ 6888 w 10000"/>
              <a:gd name="connsiteY34" fmla="*/ 1536 h 10000"/>
              <a:gd name="connsiteX35" fmla="*/ 6557 w 10000"/>
              <a:gd name="connsiteY35" fmla="*/ 1536 h 10000"/>
              <a:gd name="connsiteX36" fmla="*/ 6227 w 10000"/>
              <a:gd name="connsiteY36" fmla="*/ 1675 h 10000"/>
              <a:gd name="connsiteX37" fmla="*/ 4599 w 10000"/>
              <a:gd name="connsiteY37" fmla="*/ 2216 h 10000"/>
              <a:gd name="connsiteX38" fmla="*/ 2949 w 10000"/>
              <a:gd name="connsiteY38" fmla="*/ 2775 h 10000"/>
              <a:gd name="connsiteX39" fmla="*/ 2455 w 10000"/>
              <a:gd name="connsiteY39" fmla="*/ 2914 h 10000"/>
              <a:gd name="connsiteX40" fmla="*/ 2122 w 10000"/>
              <a:gd name="connsiteY40" fmla="*/ 3054 h 10000"/>
              <a:gd name="connsiteX41" fmla="*/ 1793 w 10000"/>
              <a:gd name="connsiteY41" fmla="*/ 3194 h 10000"/>
              <a:gd name="connsiteX42" fmla="*/ 1630 w 10000"/>
              <a:gd name="connsiteY42" fmla="*/ 3333 h 10000"/>
              <a:gd name="connsiteX43" fmla="*/ 1299 w 10000"/>
              <a:gd name="connsiteY43" fmla="*/ 3333 h 10000"/>
              <a:gd name="connsiteX44" fmla="*/ 1134 w 10000"/>
              <a:gd name="connsiteY44" fmla="*/ 3333 h 10000"/>
              <a:gd name="connsiteX45" fmla="*/ 969 w 10000"/>
              <a:gd name="connsiteY45" fmla="*/ 3473 h 10000"/>
              <a:gd name="connsiteX46" fmla="*/ 969 w 10000"/>
              <a:gd name="connsiteY46" fmla="*/ 3473 h 10000"/>
              <a:gd name="connsiteX47" fmla="*/ 824 w 10000"/>
              <a:gd name="connsiteY47" fmla="*/ 3473 h 10000"/>
              <a:gd name="connsiteX48" fmla="*/ 824 w 10000"/>
              <a:gd name="connsiteY48" fmla="*/ 3333 h 10000"/>
              <a:gd name="connsiteX49" fmla="*/ 659 w 10000"/>
              <a:gd name="connsiteY49" fmla="*/ 3194 h 10000"/>
              <a:gd name="connsiteX50" fmla="*/ 332 w 10000"/>
              <a:gd name="connsiteY50" fmla="*/ 3054 h 10000"/>
              <a:gd name="connsiteX51" fmla="*/ 163 w 10000"/>
              <a:gd name="connsiteY51" fmla="*/ 2914 h 10000"/>
              <a:gd name="connsiteX52" fmla="*/ 0 w 10000"/>
              <a:gd name="connsiteY52" fmla="*/ 2775 h 10000"/>
              <a:gd name="connsiteX53" fmla="*/ 0 w 10000"/>
              <a:gd name="connsiteY53" fmla="*/ 2635 h 10000"/>
              <a:gd name="connsiteX54" fmla="*/ 0 w 10000"/>
              <a:gd name="connsiteY54" fmla="*/ 2496 h 10000"/>
              <a:gd name="connsiteX55" fmla="*/ 163 w 10000"/>
              <a:gd name="connsiteY55" fmla="*/ 2496 h 10000"/>
              <a:gd name="connsiteX56" fmla="*/ 493 w 10000"/>
              <a:gd name="connsiteY56" fmla="*/ 2496 h 10000"/>
              <a:gd name="connsiteX57" fmla="*/ 824 w 10000"/>
              <a:gd name="connsiteY57" fmla="*/ 2496 h 10000"/>
              <a:gd name="connsiteX58" fmla="*/ 1134 w 10000"/>
              <a:gd name="connsiteY58" fmla="*/ 2356 h 10000"/>
              <a:gd name="connsiteX59" fmla="*/ 1630 w 10000"/>
              <a:gd name="connsiteY59" fmla="*/ 2356 h 10000"/>
              <a:gd name="connsiteX60" fmla="*/ 2122 w 10000"/>
              <a:gd name="connsiteY60" fmla="*/ 2216 h 10000"/>
              <a:gd name="connsiteX61" fmla="*/ 2621 w 10000"/>
              <a:gd name="connsiteY61" fmla="*/ 2077 h 10000"/>
              <a:gd name="connsiteX62" fmla="*/ 3278 w 10000"/>
              <a:gd name="connsiteY62" fmla="*/ 1937 h 10000"/>
              <a:gd name="connsiteX63" fmla="*/ 3937 w 10000"/>
              <a:gd name="connsiteY63" fmla="*/ 1675 h 10000"/>
              <a:gd name="connsiteX64" fmla="*/ 4431 w 10000"/>
              <a:gd name="connsiteY64" fmla="*/ 1536 h 10000"/>
              <a:gd name="connsiteX65" fmla="*/ 4905 w 10000"/>
              <a:gd name="connsiteY65" fmla="*/ 1396 h 10000"/>
              <a:gd name="connsiteX66" fmla="*/ 5400 w 10000"/>
              <a:gd name="connsiteY66" fmla="*/ 1257 h 10000"/>
              <a:gd name="connsiteX67" fmla="*/ 5730 w 10000"/>
              <a:gd name="connsiteY67" fmla="*/ 1117 h 10000"/>
              <a:gd name="connsiteX68" fmla="*/ 6060 w 10000"/>
              <a:gd name="connsiteY68" fmla="*/ 1117 h 10000"/>
              <a:gd name="connsiteX69" fmla="*/ 6393 w 10000"/>
              <a:gd name="connsiteY69" fmla="*/ 977 h 10000"/>
              <a:gd name="connsiteX70" fmla="*/ 6721 w 10000"/>
              <a:gd name="connsiteY70" fmla="*/ 838 h 10000"/>
              <a:gd name="connsiteX71" fmla="*/ 7216 w 10000"/>
              <a:gd name="connsiteY71" fmla="*/ 698 h 10000"/>
              <a:gd name="connsiteX72" fmla="*/ 7546 w 10000"/>
              <a:gd name="connsiteY72" fmla="*/ 558 h 10000"/>
              <a:gd name="connsiteX73" fmla="*/ 7876 w 10000"/>
              <a:gd name="connsiteY73" fmla="*/ 419 h 10000"/>
              <a:gd name="connsiteX74" fmla="*/ 8040 w 10000"/>
              <a:gd name="connsiteY74" fmla="*/ 279 h 10000"/>
              <a:gd name="connsiteX75" fmla="*/ 8208 w 10000"/>
              <a:gd name="connsiteY75" fmla="*/ 140 h 10000"/>
              <a:gd name="connsiteX76" fmla="*/ 8208 w 10000"/>
              <a:gd name="connsiteY76" fmla="*/ 0 h 10000"/>
              <a:gd name="connsiteX77" fmla="*/ 8370 w 10000"/>
              <a:gd name="connsiteY77" fmla="*/ 0 h 10000"/>
              <a:gd name="connsiteX78" fmla="*/ 8535 w 10000"/>
              <a:gd name="connsiteY78" fmla="*/ 0 h 10000"/>
              <a:gd name="connsiteX79" fmla="*/ 8701 w 10000"/>
              <a:gd name="connsiteY79" fmla="*/ 0 h 10000"/>
              <a:gd name="connsiteX80" fmla="*/ 8846 w 10000"/>
              <a:gd name="connsiteY80" fmla="*/ 140 h 10000"/>
              <a:gd name="connsiteX81" fmla="*/ 9011 w 10000"/>
              <a:gd name="connsiteY81" fmla="*/ 140 h 10000"/>
              <a:gd name="connsiteX82" fmla="*/ 9173 w 10000"/>
              <a:gd name="connsiteY82" fmla="*/ 419 h 10000"/>
              <a:gd name="connsiteX83" fmla="*/ 9338 w 10000"/>
              <a:gd name="connsiteY83" fmla="*/ 558 h 10000"/>
              <a:gd name="connsiteX84" fmla="*/ 9504 w 10000"/>
              <a:gd name="connsiteY84" fmla="*/ 698 h 10000"/>
              <a:gd name="connsiteX85" fmla="*/ 9669 w 10000"/>
              <a:gd name="connsiteY85" fmla="*/ 838 h 10000"/>
              <a:gd name="connsiteX86" fmla="*/ 9669 w 10000"/>
              <a:gd name="connsiteY86" fmla="*/ 977 h 10000"/>
              <a:gd name="connsiteX87" fmla="*/ 9669 w 10000"/>
              <a:gd name="connsiteY87" fmla="*/ 1117 h 10000"/>
              <a:gd name="connsiteX88" fmla="*/ 9504 w 10000"/>
              <a:gd name="connsiteY88" fmla="*/ 1117 h 10000"/>
              <a:gd name="connsiteX89" fmla="*/ 9338 w 10000"/>
              <a:gd name="connsiteY89" fmla="*/ 1257 h 10000"/>
              <a:gd name="connsiteX90" fmla="*/ 9338 w 10000"/>
              <a:gd name="connsiteY90" fmla="*/ 1396 h 10000"/>
              <a:gd name="connsiteX91" fmla="*/ 9173 w 10000"/>
              <a:gd name="connsiteY91" fmla="*/ 1536 h 10000"/>
              <a:gd name="connsiteX92" fmla="*/ 9011 w 10000"/>
              <a:gd name="connsiteY92" fmla="*/ 1798 h 10000"/>
              <a:gd name="connsiteX93" fmla="*/ 8846 w 10000"/>
              <a:gd name="connsiteY93" fmla="*/ 2216 h 10000"/>
              <a:gd name="connsiteX94" fmla="*/ 8701 w 10000"/>
              <a:gd name="connsiteY94" fmla="*/ 2635 h 10000"/>
              <a:gd name="connsiteX95" fmla="*/ 8535 w 10000"/>
              <a:gd name="connsiteY95" fmla="*/ 3054 h 10000"/>
              <a:gd name="connsiteX96" fmla="*/ 8370 w 10000"/>
              <a:gd name="connsiteY96" fmla="*/ 3613 h 10000"/>
              <a:gd name="connsiteX97" fmla="*/ 8208 w 10000"/>
              <a:gd name="connsiteY97" fmla="*/ 4171 h 10000"/>
              <a:gd name="connsiteX98" fmla="*/ 8040 w 10000"/>
              <a:gd name="connsiteY98" fmla="*/ 4729 h 10000"/>
              <a:gd name="connsiteX99" fmla="*/ 8040 w 10000"/>
              <a:gd name="connsiteY99" fmla="*/ 5271 h 10000"/>
              <a:gd name="connsiteX100" fmla="*/ 8040 w 10000"/>
              <a:gd name="connsiteY100" fmla="*/ 5689 h 10000"/>
              <a:gd name="connsiteX101" fmla="*/ 7876 w 10000"/>
              <a:gd name="connsiteY101" fmla="*/ 6248 h 10000"/>
              <a:gd name="connsiteX102" fmla="*/ 7876 w 10000"/>
              <a:gd name="connsiteY102" fmla="*/ 6667 h 10000"/>
              <a:gd name="connsiteX103" fmla="*/ 7876 w 10000"/>
              <a:gd name="connsiteY103" fmla="*/ 6946 h 10000"/>
              <a:gd name="connsiteX104" fmla="*/ 7876 w 10000"/>
              <a:gd name="connsiteY104" fmla="*/ 7365 h 10000"/>
              <a:gd name="connsiteX105" fmla="*/ 8040 w 10000"/>
              <a:gd name="connsiteY105" fmla="*/ 7644 h 10000"/>
              <a:gd name="connsiteX106" fmla="*/ 8040 w 10000"/>
              <a:gd name="connsiteY106" fmla="*/ 7784 h 10000"/>
              <a:gd name="connsiteX107" fmla="*/ 8208 w 10000"/>
              <a:gd name="connsiteY107" fmla="*/ 8063 h 10000"/>
              <a:gd name="connsiteX108" fmla="*/ 8370 w 10000"/>
              <a:gd name="connsiteY108" fmla="*/ 8202 h 10000"/>
              <a:gd name="connsiteX109" fmla="*/ 8535 w 10000"/>
              <a:gd name="connsiteY109" fmla="*/ 8342 h 10000"/>
              <a:gd name="connsiteX110" fmla="*/ 9173 w 10000"/>
              <a:gd name="connsiteY110" fmla="*/ 8604 h 10000"/>
              <a:gd name="connsiteX111" fmla="*/ 9504 w 10000"/>
              <a:gd name="connsiteY111" fmla="*/ 8743 h 10000"/>
              <a:gd name="connsiteX112" fmla="*/ 9835 w 10000"/>
              <a:gd name="connsiteY112" fmla="*/ 8743 h 10000"/>
              <a:gd name="connsiteX0" fmla="*/ 9011 w 9835"/>
              <a:gd name="connsiteY0" fmla="*/ 9721 h 9721"/>
              <a:gd name="connsiteX1" fmla="*/ 8535 w 9835"/>
              <a:gd name="connsiteY1" fmla="*/ 9581 h 9721"/>
              <a:gd name="connsiteX2" fmla="*/ 8208 w 9835"/>
              <a:gd name="connsiteY2" fmla="*/ 9302 h 9721"/>
              <a:gd name="connsiteX3" fmla="*/ 7876 w 9835"/>
              <a:gd name="connsiteY3" fmla="*/ 9162 h 9721"/>
              <a:gd name="connsiteX4" fmla="*/ 7711 w 9835"/>
              <a:gd name="connsiteY4" fmla="*/ 8743 h 9721"/>
              <a:gd name="connsiteX5" fmla="*/ 7381 w 9835"/>
              <a:gd name="connsiteY5" fmla="*/ 8464 h 9721"/>
              <a:gd name="connsiteX6" fmla="*/ 7216 w 9835"/>
              <a:gd name="connsiteY6" fmla="*/ 8063 h 9721"/>
              <a:gd name="connsiteX7" fmla="*/ 7216 w 9835"/>
              <a:gd name="connsiteY7" fmla="*/ 7644 h 9721"/>
              <a:gd name="connsiteX8" fmla="*/ 7051 w 9835"/>
              <a:gd name="connsiteY8" fmla="*/ 7225 h 9721"/>
              <a:gd name="connsiteX9" fmla="*/ 7051 w 9835"/>
              <a:gd name="connsiteY9" fmla="*/ 6806 h 9721"/>
              <a:gd name="connsiteX10" fmla="*/ 7051 w 9835"/>
              <a:gd name="connsiteY10" fmla="*/ 6387 h 9721"/>
              <a:gd name="connsiteX11" fmla="*/ 7216 w 9835"/>
              <a:gd name="connsiteY11" fmla="*/ 5689 h 9721"/>
              <a:gd name="connsiteX12" fmla="*/ 7216 w 9835"/>
              <a:gd name="connsiteY12" fmla="*/ 5550 h 9721"/>
              <a:gd name="connsiteX13" fmla="*/ 7216 w 9835"/>
              <a:gd name="connsiteY13" fmla="*/ 5271 h 9721"/>
              <a:gd name="connsiteX14" fmla="*/ 7381 w 9835"/>
              <a:gd name="connsiteY14" fmla="*/ 5009 h 9721"/>
              <a:gd name="connsiteX15" fmla="*/ 7381 w 9835"/>
              <a:gd name="connsiteY15" fmla="*/ 4729 h 9721"/>
              <a:gd name="connsiteX16" fmla="*/ 7381 w 9835"/>
              <a:gd name="connsiteY16" fmla="*/ 4450 h 9721"/>
              <a:gd name="connsiteX17" fmla="*/ 7546 w 9835"/>
              <a:gd name="connsiteY17" fmla="*/ 4031 h 9721"/>
              <a:gd name="connsiteX18" fmla="*/ 7546 w 9835"/>
              <a:gd name="connsiteY18" fmla="*/ 3613 h 9721"/>
              <a:gd name="connsiteX19" fmla="*/ 7711 w 9835"/>
              <a:gd name="connsiteY19" fmla="*/ 3194 h 9721"/>
              <a:gd name="connsiteX20" fmla="*/ 7711 w 9835"/>
              <a:gd name="connsiteY20" fmla="*/ 2775 h 9721"/>
              <a:gd name="connsiteX21" fmla="*/ 7711 w 9835"/>
              <a:gd name="connsiteY21" fmla="*/ 2356 h 9721"/>
              <a:gd name="connsiteX22" fmla="*/ 7876 w 9835"/>
              <a:gd name="connsiteY22" fmla="*/ 2077 h 9721"/>
              <a:gd name="connsiteX23" fmla="*/ 7876 w 9835"/>
              <a:gd name="connsiteY23" fmla="*/ 1798 h 9721"/>
              <a:gd name="connsiteX24" fmla="*/ 7876 w 9835"/>
              <a:gd name="connsiteY24" fmla="*/ 1536 h 9721"/>
              <a:gd name="connsiteX25" fmla="*/ 7876 w 9835"/>
              <a:gd name="connsiteY25" fmla="*/ 1396 h 9721"/>
              <a:gd name="connsiteX26" fmla="*/ 7876 w 9835"/>
              <a:gd name="connsiteY26" fmla="*/ 1257 h 9721"/>
              <a:gd name="connsiteX27" fmla="*/ 7876 w 9835"/>
              <a:gd name="connsiteY27" fmla="*/ 1257 h 9721"/>
              <a:gd name="connsiteX28" fmla="*/ 7876 w 9835"/>
              <a:gd name="connsiteY28" fmla="*/ 1257 h 9721"/>
              <a:gd name="connsiteX29" fmla="*/ 7711 w 9835"/>
              <a:gd name="connsiteY29" fmla="*/ 1257 h 9721"/>
              <a:gd name="connsiteX30" fmla="*/ 7546 w 9835"/>
              <a:gd name="connsiteY30" fmla="*/ 1257 h 9721"/>
              <a:gd name="connsiteX31" fmla="*/ 7381 w 9835"/>
              <a:gd name="connsiteY31" fmla="*/ 1396 h 9721"/>
              <a:gd name="connsiteX32" fmla="*/ 7216 w 9835"/>
              <a:gd name="connsiteY32" fmla="*/ 1396 h 9721"/>
              <a:gd name="connsiteX33" fmla="*/ 6888 w 9835"/>
              <a:gd name="connsiteY33" fmla="*/ 1536 h 9721"/>
              <a:gd name="connsiteX34" fmla="*/ 6557 w 9835"/>
              <a:gd name="connsiteY34" fmla="*/ 1536 h 9721"/>
              <a:gd name="connsiteX35" fmla="*/ 6227 w 9835"/>
              <a:gd name="connsiteY35" fmla="*/ 1675 h 9721"/>
              <a:gd name="connsiteX36" fmla="*/ 4599 w 9835"/>
              <a:gd name="connsiteY36" fmla="*/ 2216 h 9721"/>
              <a:gd name="connsiteX37" fmla="*/ 2949 w 9835"/>
              <a:gd name="connsiteY37" fmla="*/ 2775 h 9721"/>
              <a:gd name="connsiteX38" fmla="*/ 2455 w 9835"/>
              <a:gd name="connsiteY38" fmla="*/ 2914 h 9721"/>
              <a:gd name="connsiteX39" fmla="*/ 2122 w 9835"/>
              <a:gd name="connsiteY39" fmla="*/ 3054 h 9721"/>
              <a:gd name="connsiteX40" fmla="*/ 1793 w 9835"/>
              <a:gd name="connsiteY40" fmla="*/ 3194 h 9721"/>
              <a:gd name="connsiteX41" fmla="*/ 1630 w 9835"/>
              <a:gd name="connsiteY41" fmla="*/ 3333 h 9721"/>
              <a:gd name="connsiteX42" fmla="*/ 1299 w 9835"/>
              <a:gd name="connsiteY42" fmla="*/ 3333 h 9721"/>
              <a:gd name="connsiteX43" fmla="*/ 1134 w 9835"/>
              <a:gd name="connsiteY43" fmla="*/ 3333 h 9721"/>
              <a:gd name="connsiteX44" fmla="*/ 969 w 9835"/>
              <a:gd name="connsiteY44" fmla="*/ 3473 h 9721"/>
              <a:gd name="connsiteX45" fmla="*/ 969 w 9835"/>
              <a:gd name="connsiteY45" fmla="*/ 3473 h 9721"/>
              <a:gd name="connsiteX46" fmla="*/ 824 w 9835"/>
              <a:gd name="connsiteY46" fmla="*/ 3473 h 9721"/>
              <a:gd name="connsiteX47" fmla="*/ 824 w 9835"/>
              <a:gd name="connsiteY47" fmla="*/ 3333 h 9721"/>
              <a:gd name="connsiteX48" fmla="*/ 659 w 9835"/>
              <a:gd name="connsiteY48" fmla="*/ 3194 h 9721"/>
              <a:gd name="connsiteX49" fmla="*/ 332 w 9835"/>
              <a:gd name="connsiteY49" fmla="*/ 3054 h 9721"/>
              <a:gd name="connsiteX50" fmla="*/ 163 w 9835"/>
              <a:gd name="connsiteY50" fmla="*/ 2914 h 9721"/>
              <a:gd name="connsiteX51" fmla="*/ 0 w 9835"/>
              <a:gd name="connsiteY51" fmla="*/ 2775 h 9721"/>
              <a:gd name="connsiteX52" fmla="*/ 0 w 9835"/>
              <a:gd name="connsiteY52" fmla="*/ 2635 h 9721"/>
              <a:gd name="connsiteX53" fmla="*/ 0 w 9835"/>
              <a:gd name="connsiteY53" fmla="*/ 2496 h 9721"/>
              <a:gd name="connsiteX54" fmla="*/ 163 w 9835"/>
              <a:gd name="connsiteY54" fmla="*/ 2496 h 9721"/>
              <a:gd name="connsiteX55" fmla="*/ 493 w 9835"/>
              <a:gd name="connsiteY55" fmla="*/ 2496 h 9721"/>
              <a:gd name="connsiteX56" fmla="*/ 824 w 9835"/>
              <a:gd name="connsiteY56" fmla="*/ 2496 h 9721"/>
              <a:gd name="connsiteX57" fmla="*/ 1134 w 9835"/>
              <a:gd name="connsiteY57" fmla="*/ 2356 h 9721"/>
              <a:gd name="connsiteX58" fmla="*/ 1630 w 9835"/>
              <a:gd name="connsiteY58" fmla="*/ 2356 h 9721"/>
              <a:gd name="connsiteX59" fmla="*/ 2122 w 9835"/>
              <a:gd name="connsiteY59" fmla="*/ 2216 h 9721"/>
              <a:gd name="connsiteX60" fmla="*/ 2621 w 9835"/>
              <a:gd name="connsiteY60" fmla="*/ 2077 h 9721"/>
              <a:gd name="connsiteX61" fmla="*/ 3278 w 9835"/>
              <a:gd name="connsiteY61" fmla="*/ 1937 h 9721"/>
              <a:gd name="connsiteX62" fmla="*/ 3937 w 9835"/>
              <a:gd name="connsiteY62" fmla="*/ 1675 h 9721"/>
              <a:gd name="connsiteX63" fmla="*/ 4431 w 9835"/>
              <a:gd name="connsiteY63" fmla="*/ 1536 h 9721"/>
              <a:gd name="connsiteX64" fmla="*/ 4905 w 9835"/>
              <a:gd name="connsiteY64" fmla="*/ 1396 h 9721"/>
              <a:gd name="connsiteX65" fmla="*/ 5400 w 9835"/>
              <a:gd name="connsiteY65" fmla="*/ 1257 h 9721"/>
              <a:gd name="connsiteX66" fmla="*/ 5730 w 9835"/>
              <a:gd name="connsiteY66" fmla="*/ 1117 h 9721"/>
              <a:gd name="connsiteX67" fmla="*/ 6060 w 9835"/>
              <a:gd name="connsiteY67" fmla="*/ 1117 h 9721"/>
              <a:gd name="connsiteX68" fmla="*/ 6393 w 9835"/>
              <a:gd name="connsiteY68" fmla="*/ 977 h 9721"/>
              <a:gd name="connsiteX69" fmla="*/ 6721 w 9835"/>
              <a:gd name="connsiteY69" fmla="*/ 838 h 9721"/>
              <a:gd name="connsiteX70" fmla="*/ 7216 w 9835"/>
              <a:gd name="connsiteY70" fmla="*/ 698 h 9721"/>
              <a:gd name="connsiteX71" fmla="*/ 7546 w 9835"/>
              <a:gd name="connsiteY71" fmla="*/ 558 h 9721"/>
              <a:gd name="connsiteX72" fmla="*/ 7876 w 9835"/>
              <a:gd name="connsiteY72" fmla="*/ 419 h 9721"/>
              <a:gd name="connsiteX73" fmla="*/ 8040 w 9835"/>
              <a:gd name="connsiteY73" fmla="*/ 279 h 9721"/>
              <a:gd name="connsiteX74" fmla="*/ 8208 w 9835"/>
              <a:gd name="connsiteY74" fmla="*/ 140 h 9721"/>
              <a:gd name="connsiteX75" fmla="*/ 8208 w 9835"/>
              <a:gd name="connsiteY75" fmla="*/ 0 h 9721"/>
              <a:gd name="connsiteX76" fmla="*/ 8370 w 9835"/>
              <a:gd name="connsiteY76" fmla="*/ 0 h 9721"/>
              <a:gd name="connsiteX77" fmla="*/ 8535 w 9835"/>
              <a:gd name="connsiteY77" fmla="*/ 0 h 9721"/>
              <a:gd name="connsiteX78" fmla="*/ 8701 w 9835"/>
              <a:gd name="connsiteY78" fmla="*/ 0 h 9721"/>
              <a:gd name="connsiteX79" fmla="*/ 8846 w 9835"/>
              <a:gd name="connsiteY79" fmla="*/ 140 h 9721"/>
              <a:gd name="connsiteX80" fmla="*/ 9011 w 9835"/>
              <a:gd name="connsiteY80" fmla="*/ 140 h 9721"/>
              <a:gd name="connsiteX81" fmla="*/ 9173 w 9835"/>
              <a:gd name="connsiteY81" fmla="*/ 419 h 9721"/>
              <a:gd name="connsiteX82" fmla="*/ 9338 w 9835"/>
              <a:gd name="connsiteY82" fmla="*/ 558 h 9721"/>
              <a:gd name="connsiteX83" fmla="*/ 9504 w 9835"/>
              <a:gd name="connsiteY83" fmla="*/ 698 h 9721"/>
              <a:gd name="connsiteX84" fmla="*/ 9669 w 9835"/>
              <a:gd name="connsiteY84" fmla="*/ 838 h 9721"/>
              <a:gd name="connsiteX85" fmla="*/ 9669 w 9835"/>
              <a:gd name="connsiteY85" fmla="*/ 977 h 9721"/>
              <a:gd name="connsiteX86" fmla="*/ 9669 w 9835"/>
              <a:gd name="connsiteY86" fmla="*/ 1117 h 9721"/>
              <a:gd name="connsiteX87" fmla="*/ 9504 w 9835"/>
              <a:gd name="connsiteY87" fmla="*/ 1117 h 9721"/>
              <a:gd name="connsiteX88" fmla="*/ 9338 w 9835"/>
              <a:gd name="connsiteY88" fmla="*/ 1257 h 9721"/>
              <a:gd name="connsiteX89" fmla="*/ 9338 w 9835"/>
              <a:gd name="connsiteY89" fmla="*/ 1396 h 9721"/>
              <a:gd name="connsiteX90" fmla="*/ 9173 w 9835"/>
              <a:gd name="connsiteY90" fmla="*/ 1536 h 9721"/>
              <a:gd name="connsiteX91" fmla="*/ 9011 w 9835"/>
              <a:gd name="connsiteY91" fmla="*/ 1798 h 9721"/>
              <a:gd name="connsiteX92" fmla="*/ 8846 w 9835"/>
              <a:gd name="connsiteY92" fmla="*/ 2216 h 9721"/>
              <a:gd name="connsiteX93" fmla="*/ 8701 w 9835"/>
              <a:gd name="connsiteY93" fmla="*/ 2635 h 9721"/>
              <a:gd name="connsiteX94" fmla="*/ 8535 w 9835"/>
              <a:gd name="connsiteY94" fmla="*/ 3054 h 9721"/>
              <a:gd name="connsiteX95" fmla="*/ 8370 w 9835"/>
              <a:gd name="connsiteY95" fmla="*/ 3613 h 9721"/>
              <a:gd name="connsiteX96" fmla="*/ 8208 w 9835"/>
              <a:gd name="connsiteY96" fmla="*/ 4171 h 9721"/>
              <a:gd name="connsiteX97" fmla="*/ 8040 w 9835"/>
              <a:gd name="connsiteY97" fmla="*/ 4729 h 9721"/>
              <a:gd name="connsiteX98" fmla="*/ 8040 w 9835"/>
              <a:gd name="connsiteY98" fmla="*/ 5271 h 9721"/>
              <a:gd name="connsiteX99" fmla="*/ 8040 w 9835"/>
              <a:gd name="connsiteY99" fmla="*/ 5689 h 9721"/>
              <a:gd name="connsiteX100" fmla="*/ 7876 w 9835"/>
              <a:gd name="connsiteY100" fmla="*/ 6248 h 9721"/>
              <a:gd name="connsiteX101" fmla="*/ 7876 w 9835"/>
              <a:gd name="connsiteY101" fmla="*/ 6667 h 9721"/>
              <a:gd name="connsiteX102" fmla="*/ 7876 w 9835"/>
              <a:gd name="connsiteY102" fmla="*/ 6946 h 9721"/>
              <a:gd name="connsiteX103" fmla="*/ 7876 w 9835"/>
              <a:gd name="connsiteY103" fmla="*/ 7365 h 9721"/>
              <a:gd name="connsiteX104" fmla="*/ 8040 w 9835"/>
              <a:gd name="connsiteY104" fmla="*/ 7644 h 9721"/>
              <a:gd name="connsiteX105" fmla="*/ 8040 w 9835"/>
              <a:gd name="connsiteY105" fmla="*/ 7784 h 9721"/>
              <a:gd name="connsiteX106" fmla="*/ 8208 w 9835"/>
              <a:gd name="connsiteY106" fmla="*/ 8063 h 9721"/>
              <a:gd name="connsiteX107" fmla="*/ 8370 w 9835"/>
              <a:gd name="connsiteY107" fmla="*/ 8202 h 9721"/>
              <a:gd name="connsiteX108" fmla="*/ 8535 w 9835"/>
              <a:gd name="connsiteY108" fmla="*/ 8342 h 9721"/>
              <a:gd name="connsiteX109" fmla="*/ 9173 w 9835"/>
              <a:gd name="connsiteY109" fmla="*/ 8604 h 9721"/>
              <a:gd name="connsiteX110" fmla="*/ 9504 w 9835"/>
              <a:gd name="connsiteY110" fmla="*/ 8743 h 9721"/>
              <a:gd name="connsiteX111" fmla="*/ 9835 w 9835"/>
              <a:gd name="connsiteY111" fmla="*/ 8743 h 9721"/>
              <a:gd name="connsiteX0" fmla="*/ 9162 w 9831"/>
              <a:gd name="connsiteY0" fmla="*/ 10000 h 10000"/>
              <a:gd name="connsiteX1" fmla="*/ 8678 w 9831"/>
              <a:gd name="connsiteY1" fmla="*/ 9856 h 10000"/>
              <a:gd name="connsiteX2" fmla="*/ 8346 w 9831"/>
              <a:gd name="connsiteY2" fmla="*/ 9569 h 10000"/>
              <a:gd name="connsiteX3" fmla="*/ 8008 w 9831"/>
              <a:gd name="connsiteY3" fmla="*/ 9425 h 10000"/>
              <a:gd name="connsiteX4" fmla="*/ 7840 w 9831"/>
              <a:gd name="connsiteY4" fmla="*/ 8994 h 10000"/>
              <a:gd name="connsiteX5" fmla="*/ 7505 w 9831"/>
              <a:gd name="connsiteY5" fmla="*/ 8707 h 10000"/>
              <a:gd name="connsiteX6" fmla="*/ 7337 w 9831"/>
              <a:gd name="connsiteY6" fmla="*/ 8294 h 10000"/>
              <a:gd name="connsiteX7" fmla="*/ 7337 w 9831"/>
              <a:gd name="connsiteY7" fmla="*/ 7863 h 10000"/>
              <a:gd name="connsiteX8" fmla="*/ 7169 w 9831"/>
              <a:gd name="connsiteY8" fmla="*/ 7432 h 10000"/>
              <a:gd name="connsiteX9" fmla="*/ 7169 w 9831"/>
              <a:gd name="connsiteY9" fmla="*/ 7001 h 10000"/>
              <a:gd name="connsiteX10" fmla="*/ 7169 w 9831"/>
              <a:gd name="connsiteY10" fmla="*/ 6570 h 10000"/>
              <a:gd name="connsiteX11" fmla="*/ 7337 w 9831"/>
              <a:gd name="connsiteY11" fmla="*/ 5852 h 10000"/>
              <a:gd name="connsiteX12" fmla="*/ 7337 w 9831"/>
              <a:gd name="connsiteY12" fmla="*/ 5709 h 10000"/>
              <a:gd name="connsiteX13" fmla="*/ 7337 w 9831"/>
              <a:gd name="connsiteY13" fmla="*/ 5422 h 10000"/>
              <a:gd name="connsiteX14" fmla="*/ 7505 w 9831"/>
              <a:gd name="connsiteY14" fmla="*/ 5153 h 10000"/>
              <a:gd name="connsiteX15" fmla="*/ 7505 w 9831"/>
              <a:gd name="connsiteY15" fmla="*/ 4865 h 10000"/>
              <a:gd name="connsiteX16" fmla="*/ 7505 w 9831"/>
              <a:gd name="connsiteY16" fmla="*/ 4578 h 10000"/>
              <a:gd name="connsiteX17" fmla="*/ 7673 w 9831"/>
              <a:gd name="connsiteY17" fmla="*/ 4147 h 10000"/>
              <a:gd name="connsiteX18" fmla="*/ 7673 w 9831"/>
              <a:gd name="connsiteY18" fmla="*/ 3717 h 10000"/>
              <a:gd name="connsiteX19" fmla="*/ 7840 w 9831"/>
              <a:gd name="connsiteY19" fmla="*/ 3286 h 10000"/>
              <a:gd name="connsiteX20" fmla="*/ 7840 w 9831"/>
              <a:gd name="connsiteY20" fmla="*/ 2855 h 10000"/>
              <a:gd name="connsiteX21" fmla="*/ 7840 w 9831"/>
              <a:gd name="connsiteY21" fmla="*/ 2424 h 10000"/>
              <a:gd name="connsiteX22" fmla="*/ 8008 w 9831"/>
              <a:gd name="connsiteY22" fmla="*/ 2137 h 10000"/>
              <a:gd name="connsiteX23" fmla="*/ 8008 w 9831"/>
              <a:gd name="connsiteY23" fmla="*/ 1850 h 10000"/>
              <a:gd name="connsiteX24" fmla="*/ 8008 w 9831"/>
              <a:gd name="connsiteY24" fmla="*/ 1580 h 10000"/>
              <a:gd name="connsiteX25" fmla="*/ 8008 w 9831"/>
              <a:gd name="connsiteY25" fmla="*/ 1436 h 10000"/>
              <a:gd name="connsiteX26" fmla="*/ 8008 w 9831"/>
              <a:gd name="connsiteY26" fmla="*/ 1293 h 10000"/>
              <a:gd name="connsiteX27" fmla="*/ 8008 w 9831"/>
              <a:gd name="connsiteY27" fmla="*/ 1293 h 10000"/>
              <a:gd name="connsiteX28" fmla="*/ 8008 w 9831"/>
              <a:gd name="connsiteY28" fmla="*/ 1293 h 10000"/>
              <a:gd name="connsiteX29" fmla="*/ 7840 w 9831"/>
              <a:gd name="connsiteY29" fmla="*/ 1293 h 10000"/>
              <a:gd name="connsiteX30" fmla="*/ 7673 w 9831"/>
              <a:gd name="connsiteY30" fmla="*/ 1293 h 10000"/>
              <a:gd name="connsiteX31" fmla="*/ 7505 w 9831"/>
              <a:gd name="connsiteY31" fmla="*/ 1436 h 10000"/>
              <a:gd name="connsiteX32" fmla="*/ 7337 w 9831"/>
              <a:gd name="connsiteY32" fmla="*/ 1436 h 10000"/>
              <a:gd name="connsiteX33" fmla="*/ 7004 w 9831"/>
              <a:gd name="connsiteY33" fmla="*/ 1580 h 10000"/>
              <a:gd name="connsiteX34" fmla="*/ 6667 w 9831"/>
              <a:gd name="connsiteY34" fmla="*/ 1580 h 10000"/>
              <a:gd name="connsiteX35" fmla="*/ 6331 w 9831"/>
              <a:gd name="connsiteY35" fmla="*/ 1723 h 10000"/>
              <a:gd name="connsiteX36" fmla="*/ 4676 w 9831"/>
              <a:gd name="connsiteY36" fmla="*/ 2280 h 10000"/>
              <a:gd name="connsiteX37" fmla="*/ 2998 w 9831"/>
              <a:gd name="connsiteY37" fmla="*/ 2855 h 10000"/>
              <a:gd name="connsiteX38" fmla="*/ 2496 w 9831"/>
              <a:gd name="connsiteY38" fmla="*/ 2998 h 10000"/>
              <a:gd name="connsiteX39" fmla="*/ 2158 w 9831"/>
              <a:gd name="connsiteY39" fmla="*/ 3142 h 10000"/>
              <a:gd name="connsiteX40" fmla="*/ 1823 w 9831"/>
              <a:gd name="connsiteY40" fmla="*/ 3286 h 10000"/>
              <a:gd name="connsiteX41" fmla="*/ 1657 w 9831"/>
              <a:gd name="connsiteY41" fmla="*/ 3429 h 10000"/>
              <a:gd name="connsiteX42" fmla="*/ 1321 w 9831"/>
              <a:gd name="connsiteY42" fmla="*/ 3429 h 10000"/>
              <a:gd name="connsiteX43" fmla="*/ 1153 w 9831"/>
              <a:gd name="connsiteY43" fmla="*/ 3429 h 10000"/>
              <a:gd name="connsiteX44" fmla="*/ 985 w 9831"/>
              <a:gd name="connsiteY44" fmla="*/ 3573 h 10000"/>
              <a:gd name="connsiteX45" fmla="*/ 985 w 9831"/>
              <a:gd name="connsiteY45" fmla="*/ 3573 h 10000"/>
              <a:gd name="connsiteX46" fmla="*/ 838 w 9831"/>
              <a:gd name="connsiteY46" fmla="*/ 3573 h 10000"/>
              <a:gd name="connsiteX47" fmla="*/ 838 w 9831"/>
              <a:gd name="connsiteY47" fmla="*/ 3429 h 10000"/>
              <a:gd name="connsiteX48" fmla="*/ 670 w 9831"/>
              <a:gd name="connsiteY48" fmla="*/ 3286 h 10000"/>
              <a:gd name="connsiteX49" fmla="*/ 338 w 9831"/>
              <a:gd name="connsiteY49" fmla="*/ 3142 h 10000"/>
              <a:gd name="connsiteX50" fmla="*/ 166 w 9831"/>
              <a:gd name="connsiteY50" fmla="*/ 2998 h 10000"/>
              <a:gd name="connsiteX51" fmla="*/ 0 w 9831"/>
              <a:gd name="connsiteY51" fmla="*/ 2855 h 10000"/>
              <a:gd name="connsiteX52" fmla="*/ 0 w 9831"/>
              <a:gd name="connsiteY52" fmla="*/ 2711 h 10000"/>
              <a:gd name="connsiteX53" fmla="*/ 0 w 9831"/>
              <a:gd name="connsiteY53" fmla="*/ 2568 h 10000"/>
              <a:gd name="connsiteX54" fmla="*/ 166 w 9831"/>
              <a:gd name="connsiteY54" fmla="*/ 2568 h 10000"/>
              <a:gd name="connsiteX55" fmla="*/ 501 w 9831"/>
              <a:gd name="connsiteY55" fmla="*/ 2568 h 10000"/>
              <a:gd name="connsiteX56" fmla="*/ 838 w 9831"/>
              <a:gd name="connsiteY56" fmla="*/ 2568 h 10000"/>
              <a:gd name="connsiteX57" fmla="*/ 1153 w 9831"/>
              <a:gd name="connsiteY57" fmla="*/ 2424 h 10000"/>
              <a:gd name="connsiteX58" fmla="*/ 1657 w 9831"/>
              <a:gd name="connsiteY58" fmla="*/ 2424 h 10000"/>
              <a:gd name="connsiteX59" fmla="*/ 2158 w 9831"/>
              <a:gd name="connsiteY59" fmla="*/ 2280 h 10000"/>
              <a:gd name="connsiteX60" fmla="*/ 2665 w 9831"/>
              <a:gd name="connsiteY60" fmla="*/ 2137 h 10000"/>
              <a:gd name="connsiteX61" fmla="*/ 3333 w 9831"/>
              <a:gd name="connsiteY61" fmla="*/ 1993 h 10000"/>
              <a:gd name="connsiteX62" fmla="*/ 4003 w 9831"/>
              <a:gd name="connsiteY62" fmla="*/ 1723 h 10000"/>
              <a:gd name="connsiteX63" fmla="*/ 4505 w 9831"/>
              <a:gd name="connsiteY63" fmla="*/ 1580 h 10000"/>
              <a:gd name="connsiteX64" fmla="*/ 4987 w 9831"/>
              <a:gd name="connsiteY64" fmla="*/ 1436 h 10000"/>
              <a:gd name="connsiteX65" fmla="*/ 5491 w 9831"/>
              <a:gd name="connsiteY65" fmla="*/ 1293 h 10000"/>
              <a:gd name="connsiteX66" fmla="*/ 5826 w 9831"/>
              <a:gd name="connsiteY66" fmla="*/ 1149 h 10000"/>
              <a:gd name="connsiteX67" fmla="*/ 6162 w 9831"/>
              <a:gd name="connsiteY67" fmla="*/ 1149 h 10000"/>
              <a:gd name="connsiteX68" fmla="*/ 6500 w 9831"/>
              <a:gd name="connsiteY68" fmla="*/ 1005 h 10000"/>
              <a:gd name="connsiteX69" fmla="*/ 6834 w 9831"/>
              <a:gd name="connsiteY69" fmla="*/ 862 h 10000"/>
              <a:gd name="connsiteX70" fmla="*/ 7337 w 9831"/>
              <a:gd name="connsiteY70" fmla="*/ 718 h 10000"/>
              <a:gd name="connsiteX71" fmla="*/ 7673 w 9831"/>
              <a:gd name="connsiteY71" fmla="*/ 574 h 10000"/>
              <a:gd name="connsiteX72" fmla="*/ 8008 w 9831"/>
              <a:gd name="connsiteY72" fmla="*/ 431 h 10000"/>
              <a:gd name="connsiteX73" fmla="*/ 8175 w 9831"/>
              <a:gd name="connsiteY73" fmla="*/ 287 h 10000"/>
              <a:gd name="connsiteX74" fmla="*/ 8346 w 9831"/>
              <a:gd name="connsiteY74" fmla="*/ 144 h 10000"/>
              <a:gd name="connsiteX75" fmla="*/ 8346 w 9831"/>
              <a:gd name="connsiteY75" fmla="*/ 0 h 10000"/>
              <a:gd name="connsiteX76" fmla="*/ 8510 w 9831"/>
              <a:gd name="connsiteY76" fmla="*/ 0 h 10000"/>
              <a:gd name="connsiteX77" fmla="*/ 8678 w 9831"/>
              <a:gd name="connsiteY77" fmla="*/ 0 h 10000"/>
              <a:gd name="connsiteX78" fmla="*/ 8847 w 9831"/>
              <a:gd name="connsiteY78" fmla="*/ 0 h 10000"/>
              <a:gd name="connsiteX79" fmla="*/ 8994 w 9831"/>
              <a:gd name="connsiteY79" fmla="*/ 144 h 10000"/>
              <a:gd name="connsiteX80" fmla="*/ 9162 w 9831"/>
              <a:gd name="connsiteY80" fmla="*/ 144 h 10000"/>
              <a:gd name="connsiteX81" fmla="*/ 9327 w 9831"/>
              <a:gd name="connsiteY81" fmla="*/ 431 h 10000"/>
              <a:gd name="connsiteX82" fmla="*/ 9495 w 9831"/>
              <a:gd name="connsiteY82" fmla="*/ 574 h 10000"/>
              <a:gd name="connsiteX83" fmla="*/ 9663 w 9831"/>
              <a:gd name="connsiteY83" fmla="*/ 718 h 10000"/>
              <a:gd name="connsiteX84" fmla="*/ 9831 w 9831"/>
              <a:gd name="connsiteY84" fmla="*/ 862 h 10000"/>
              <a:gd name="connsiteX85" fmla="*/ 9831 w 9831"/>
              <a:gd name="connsiteY85" fmla="*/ 1005 h 10000"/>
              <a:gd name="connsiteX86" fmla="*/ 9831 w 9831"/>
              <a:gd name="connsiteY86" fmla="*/ 1149 h 10000"/>
              <a:gd name="connsiteX87" fmla="*/ 9663 w 9831"/>
              <a:gd name="connsiteY87" fmla="*/ 1149 h 10000"/>
              <a:gd name="connsiteX88" fmla="*/ 9495 w 9831"/>
              <a:gd name="connsiteY88" fmla="*/ 1293 h 10000"/>
              <a:gd name="connsiteX89" fmla="*/ 9495 w 9831"/>
              <a:gd name="connsiteY89" fmla="*/ 1436 h 10000"/>
              <a:gd name="connsiteX90" fmla="*/ 9327 w 9831"/>
              <a:gd name="connsiteY90" fmla="*/ 1580 h 10000"/>
              <a:gd name="connsiteX91" fmla="*/ 9162 w 9831"/>
              <a:gd name="connsiteY91" fmla="*/ 1850 h 10000"/>
              <a:gd name="connsiteX92" fmla="*/ 8994 w 9831"/>
              <a:gd name="connsiteY92" fmla="*/ 2280 h 10000"/>
              <a:gd name="connsiteX93" fmla="*/ 8847 w 9831"/>
              <a:gd name="connsiteY93" fmla="*/ 2711 h 10000"/>
              <a:gd name="connsiteX94" fmla="*/ 8678 w 9831"/>
              <a:gd name="connsiteY94" fmla="*/ 3142 h 10000"/>
              <a:gd name="connsiteX95" fmla="*/ 8510 w 9831"/>
              <a:gd name="connsiteY95" fmla="*/ 3717 h 10000"/>
              <a:gd name="connsiteX96" fmla="*/ 8346 w 9831"/>
              <a:gd name="connsiteY96" fmla="*/ 4291 h 10000"/>
              <a:gd name="connsiteX97" fmla="*/ 8175 w 9831"/>
              <a:gd name="connsiteY97" fmla="*/ 4865 h 10000"/>
              <a:gd name="connsiteX98" fmla="*/ 8175 w 9831"/>
              <a:gd name="connsiteY98" fmla="*/ 5422 h 10000"/>
              <a:gd name="connsiteX99" fmla="*/ 8175 w 9831"/>
              <a:gd name="connsiteY99" fmla="*/ 5852 h 10000"/>
              <a:gd name="connsiteX100" fmla="*/ 8008 w 9831"/>
              <a:gd name="connsiteY100" fmla="*/ 6427 h 10000"/>
              <a:gd name="connsiteX101" fmla="*/ 8008 w 9831"/>
              <a:gd name="connsiteY101" fmla="*/ 6858 h 10000"/>
              <a:gd name="connsiteX102" fmla="*/ 8008 w 9831"/>
              <a:gd name="connsiteY102" fmla="*/ 7145 h 10000"/>
              <a:gd name="connsiteX103" fmla="*/ 8008 w 9831"/>
              <a:gd name="connsiteY103" fmla="*/ 7576 h 10000"/>
              <a:gd name="connsiteX104" fmla="*/ 8175 w 9831"/>
              <a:gd name="connsiteY104" fmla="*/ 7863 h 10000"/>
              <a:gd name="connsiteX105" fmla="*/ 8175 w 9831"/>
              <a:gd name="connsiteY105" fmla="*/ 8007 h 10000"/>
              <a:gd name="connsiteX106" fmla="*/ 8346 w 9831"/>
              <a:gd name="connsiteY106" fmla="*/ 8294 h 10000"/>
              <a:gd name="connsiteX107" fmla="*/ 8510 w 9831"/>
              <a:gd name="connsiteY107" fmla="*/ 8437 h 10000"/>
              <a:gd name="connsiteX108" fmla="*/ 8678 w 9831"/>
              <a:gd name="connsiteY108" fmla="*/ 8581 h 10000"/>
              <a:gd name="connsiteX109" fmla="*/ 9327 w 9831"/>
              <a:gd name="connsiteY109" fmla="*/ 8851 h 10000"/>
              <a:gd name="connsiteX110" fmla="*/ 9663 w 9831"/>
              <a:gd name="connsiteY110" fmla="*/ 8994 h 10000"/>
              <a:gd name="connsiteX0" fmla="*/ 9319 w 10000"/>
              <a:gd name="connsiteY0" fmla="*/ 10000 h 10000"/>
              <a:gd name="connsiteX1" fmla="*/ 8827 w 10000"/>
              <a:gd name="connsiteY1" fmla="*/ 9856 h 10000"/>
              <a:gd name="connsiteX2" fmla="*/ 8489 w 10000"/>
              <a:gd name="connsiteY2" fmla="*/ 9569 h 10000"/>
              <a:gd name="connsiteX3" fmla="*/ 8146 w 10000"/>
              <a:gd name="connsiteY3" fmla="*/ 9425 h 10000"/>
              <a:gd name="connsiteX4" fmla="*/ 7975 w 10000"/>
              <a:gd name="connsiteY4" fmla="*/ 8994 h 10000"/>
              <a:gd name="connsiteX5" fmla="*/ 7634 w 10000"/>
              <a:gd name="connsiteY5" fmla="*/ 8707 h 10000"/>
              <a:gd name="connsiteX6" fmla="*/ 7463 w 10000"/>
              <a:gd name="connsiteY6" fmla="*/ 8294 h 10000"/>
              <a:gd name="connsiteX7" fmla="*/ 7463 w 10000"/>
              <a:gd name="connsiteY7" fmla="*/ 7863 h 10000"/>
              <a:gd name="connsiteX8" fmla="*/ 7292 w 10000"/>
              <a:gd name="connsiteY8" fmla="*/ 7432 h 10000"/>
              <a:gd name="connsiteX9" fmla="*/ 7292 w 10000"/>
              <a:gd name="connsiteY9" fmla="*/ 7001 h 10000"/>
              <a:gd name="connsiteX10" fmla="*/ 7292 w 10000"/>
              <a:gd name="connsiteY10" fmla="*/ 6570 h 10000"/>
              <a:gd name="connsiteX11" fmla="*/ 7463 w 10000"/>
              <a:gd name="connsiteY11" fmla="*/ 5852 h 10000"/>
              <a:gd name="connsiteX12" fmla="*/ 7463 w 10000"/>
              <a:gd name="connsiteY12" fmla="*/ 5709 h 10000"/>
              <a:gd name="connsiteX13" fmla="*/ 7463 w 10000"/>
              <a:gd name="connsiteY13" fmla="*/ 5422 h 10000"/>
              <a:gd name="connsiteX14" fmla="*/ 7634 w 10000"/>
              <a:gd name="connsiteY14" fmla="*/ 5153 h 10000"/>
              <a:gd name="connsiteX15" fmla="*/ 7634 w 10000"/>
              <a:gd name="connsiteY15" fmla="*/ 4865 h 10000"/>
              <a:gd name="connsiteX16" fmla="*/ 7634 w 10000"/>
              <a:gd name="connsiteY16" fmla="*/ 4578 h 10000"/>
              <a:gd name="connsiteX17" fmla="*/ 7805 w 10000"/>
              <a:gd name="connsiteY17" fmla="*/ 4147 h 10000"/>
              <a:gd name="connsiteX18" fmla="*/ 7805 w 10000"/>
              <a:gd name="connsiteY18" fmla="*/ 3717 h 10000"/>
              <a:gd name="connsiteX19" fmla="*/ 7975 w 10000"/>
              <a:gd name="connsiteY19" fmla="*/ 3286 h 10000"/>
              <a:gd name="connsiteX20" fmla="*/ 7975 w 10000"/>
              <a:gd name="connsiteY20" fmla="*/ 2855 h 10000"/>
              <a:gd name="connsiteX21" fmla="*/ 7975 w 10000"/>
              <a:gd name="connsiteY21" fmla="*/ 2424 h 10000"/>
              <a:gd name="connsiteX22" fmla="*/ 8146 w 10000"/>
              <a:gd name="connsiteY22" fmla="*/ 2137 h 10000"/>
              <a:gd name="connsiteX23" fmla="*/ 8146 w 10000"/>
              <a:gd name="connsiteY23" fmla="*/ 1850 h 10000"/>
              <a:gd name="connsiteX24" fmla="*/ 8146 w 10000"/>
              <a:gd name="connsiteY24" fmla="*/ 1580 h 10000"/>
              <a:gd name="connsiteX25" fmla="*/ 8146 w 10000"/>
              <a:gd name="connsiteY25" fmla="*/ 1436 h 10000"/>
              <a:gd name="connsiteX26" fmla="*/ 8146 w 10000"/>
              <a:gd name="connsiteY26" fmla="*/ 1293 h 10000"/>
              <a:gd name="connsiteX27" fmla="*/ 8146 w 10000"/>
              <a:gd name="connsiteY27" fmla="*/ 1293 h 10000"/>
              <a:gd name="connsiteX28" fmla="*/ 8146 w 10000"/>
              <a:gd name="connsiteY28" fmla="*/ 1293 h 10000"/>
              <a:gd name="connsiteX29" fmla="*/ 7975 w 10000"/>
              <a:gd name="connsiteY29" fmla="*/ 1293 h 10000"/>
              <a:gd name="connsiteX30" fmla="*/ 7805 w 10000"/>
              <a:gd name="connsiteY30" fmla="*/ 1293 h 10000"/>
              <a:gd name="connsiteX31" fmla="*/ 7634 w 10000"/>
              <a:gd name="connsiteY31" fmla="*/ 1436 h 10000"/>
              <a:gd name="connsiteX32" fmla="*/ 7463 w 10000"/>
              <a:gd name="connsiteY32" fmla="*/ 1436 h 10000"/>
              <a:gd name="connsiteX33" fmla="*/ 7124 w 10000"/>
              <a:gd name="connsiteY33" fmla="*/ 1580 h 10000"/>
              <a:gd name="connsiteX34" fmla="*/ 6782 w 10000"/>
              <a:gd name="connsiteY34" fmla="*/ 1580 h 10000"/>
              <a:gd name="connsiteX35" fmla="*/ 6440 w 10000"/>
              <a:gd name="connsiteY35" fmla="*/ 1723 h 10000"/>
              <a:gd name="connsiteX36" fmla="*/ 4756 w 10000"/>
              <a:gd name="connsiteY36" fmla="*/ 2280 h 10000"/>
              <a:gd name="connsiteX37" fmla="*/ 3050 w 10000"/>
              <a:gd name="connsiteY37" fmla="*/ 2855 h 10000"/>
              <a:gd name="connsiteX38" fmla="*/ 2539 w 10000"/>
              <a:gd name="connsiteY38" fmla="*/ 2998 h 10000"/>
              <a:gd name="connsiteX39" fmla="*/ 2195 w 10000"/>
              <a:gd name="connsiteY39" fmla="*/ 3142 h 10000"/>
              <a:gd name="connsiteX40" fmla="*/ 1854 w 10000"/>
              <a:gd name="connsiteY40" fmla="*/ 3286 h 10000"/>
              <a:gd name="connsiteX41" fmla="*/ 1685 w 10000"/>
              <a:gd name="connsiteY41" fmla="*/ 3429 h 10000"/>
              <a:gd name="connsiteX42" fmla="*/ 1344 w 10000"/>
              <a:gd name="connsiteY42" fmla="*/ 3429 h 10000"/>
              <a:gd name="connsiteX43" fmla="*/ 1173 w 10000"/>
              <a:gd name="connsiteY43" fmla="*/ 3429 h 10000"/>
              <a:gd name="connsiteX44" fmla="*/ 1002 w 10000"/>
              <a:gd name="connsiteY44" fmla="*/ 3573 h 10000"/>
              <a:gd name="connsiteX45" fmla="*/ 1002 w 10000"/>
              <a:gd name="connsiteY45" fmla="*/ 3573 h 10000"/>
              <a:gd name="connsiteX46" fmla="*/ 852 w 10000"/>
              <a:gd name="connsiteY46" fmla="*/ 3573 h 10000"/>
              <a:gd name="connsiteX47" fmla="*/ 852 w 10000"/>
              <a:gd name="connsiteY47" fmla="*/ 3429 h 10000"/>
              <a:gd name="connsiteX48" fmla="*/ 682 w 10000"/>
              <a:gd name="connsiteY48" fmla="*/ 3286 h 10000"/>
              <a:gd name="connsiteX49" fmla="*/ 344 w 10000"/>
              <a:gd name="connsiteY49" fmla="*/ 3142 h 10000"/>
              <a:gd name="connsiteX50" fmla="*/ 169 w 10000"/>
              <a:gd name="connsiteY50" fmla="*/ 2998 h 10000"/>
              <a:gd name="connsiteX51" fmla="*/ 0 w 10000"/>
              <a:gd name="connsiteY51" fmla="*/ 2855 h 10000"/>
              <a:gd name="connsiteX52" fmla="*/ 0 w 10000"/>
              <a:gd name="connsiteY52" fmla="*/ 2711 h 10000"/>
              <a:gd name="connsiteX53" fmla="*/ 0 w 10000"/>
              <a:gd name="connsiteY53" fmla="*/ 2568 h 10000"/>
              <a:gd name="connsiteX54" fmla="*/ 169 w 10000"/>
              <a:gd name="connsiteY54" fmla="*/ 2568 h 10000"/>
              <a:gd name="connsiteX55" fmla="*/ 510 w 10000"/>
              <a:gd name="connsiteY55" fmla="*/ 2568 h 10000"/>
              <a:gd name="connsiteX56" fmla="*/ 852 w 10000"/>
              <a:gd name="connsiteY56" fmla="*/ 2568 h 10000"/>
              <a:gd name="connsiteX57" fmla="*/ 1173 w 10000"/>
              <a:gd name="connsiteY57" fmla="*/ 2424 h 10000"/>
              <a:gd name="connsiteX58" fmla="*/ 1685 w 10000"/>
              <a:gd name="connsiteY58" fmla="*/ 2424 h 10000"/>
              <a:gd name="connsiteX59" fmla="*/ 2195 w 10000"/>
              <a:gd name="connsiteY59" fmla="*/ 2280 h 10000"/>
              <a:gd name="connsiteX60" fmla="*/ 2711 w 10000"/>
              <a:gd name="connsiteY60" fmla="*/ 2137 h 10000"/>
              <a:gd name="connsiteX61" fmla="*/ 3390 w 10000"/>
              <a:gd name="connsiteY61" fmla="*/ 1993 h 10000"/>
              <a:gd name="connsiteX62" fmla="*/ 4072 w 10000"/>
              <a:gd name="connsiteY62" fmla="*/ 1723 h 10000"/>
              <a:gd name="connsiteX63" fmla="*/ 4582 w 10000"/>
              <a:gd name="connsiteY63" fmla="*/ 1580 h 10000"/>
              <a:gd name="connsiteX64" fmla="*/ 5073 w 10000"/>
              <a:gd name="connsiteY64" fmla="*/ 1436 h 10000"/>
              <a:gd name="connsiteX65" fmla="*/ 5585 w 10000"/>
              <a:gd name="connsiteY65" fmla="*/ 1293 h 10000"/>
              <a:gd name="connsiteX66" fmla="*/ 5926 w 10000"/>
              <a:gd name="connsiteY66" fmla="*/ 1149 h 10000"/>
              <a:gd name="connsiteX67" fmla="*/ 6268 w 10000"/>
              <a:gd name="connsiteY67" fmla="*/ 1149 h 10000"/>
              <a:gd name="connsiteX68" fmla="*/ 6612 w 10000"/>
              <a:gd name="connsiteY68" fmla="*/ 1005 h 10000"/>
              <a:gd name="connsiteX69" fmla="*/ 6951 w 10000"/>
              <a:gd name="connsiteY69" fmla="*/ 862 h 10000"/>
              <a:gd name="connsiteX70" fmla="*/ 7463 w 10000"/>
              <a:gd name="connsiteY70" fmla="*/ 718 h 10000"/>
              <a:gd name="connsiteX71" fmla="*/ 7805 w 10000"/>
              <a:gd name="connsiteY71" fmla="*/ 574 h 10000"/>
              <a:gd name="connsiteX72" fmla="*/ 8146 w 10000"/>
              <a:gd name="connsiteY72" fmla="*/ 431 h 10000"/>
              <a:gd name="connsiteX73" fmla="*/ 8316 w 10000"/>
              <a:gd name="connsiteY73" fmla="*/ 287 h 10000"/>
              <a:gd name="connsiteX74" fmla="*/ 8489 w 10000"/>
              <a:gd name="connsiteY74" fmla="*/ 144 h 10000"/>
              <a:gd name="connsiteX75" fmla="*/ 8489 w 10000"/>
              <a:gd name="connsiteY75" fmla="*/ 0 h 10000"/>
              <a:gd name="connsiteX76" fmla="*/ 8656 w 10000"/>
              <a:gd name="connsiteY76" fmla="*/ 0 h 10000"/>
              <a:gd name="connsiteX77" fmla="*/ 8827 w 10000"/>
              <a:gd name="connsiteY77" fmla="*/ 0 h 10000"/>
              <a:gd name="connsiteX78" fmla="*/ 8999 w 10000"/>
              <a:gd name="connsiteY78" fmla="*/ 0 h 10000"/>
              <a:gd name="connsiteX79" fmla="*/ 9149 w 10000"/>
              <a:gd name="connsiteY79" fmla="*/ 144 h 10000"/>
              <a:gd name="connsiteX80" fmla="*/ 9319 w 10000"/>
              <a:gd name="connsiteY80" fmla="*/ 144 h 10000"/>
              <a:gd name="connsiteX81" fmla="*/ 9487 w 10000"/>
              <a:gd name="connsiteY81" fmla="*/ 431 h 10000"/>
              <a:gd name="connsiteX82" fmla="*/ 9658 w 10000"/>
              <a:gd name="connsiteY82" fmla="*/ 574 h 10000"/>
              <a:gd name="connsiteX83" fmla="*/ 9829 w 10000"/>
              <a:gd name="connsiteY83" fmla="*/ 718 h 10000"/>
              <a:gd name="connsiteX84" fmla="*/ 10000 w 10000"/>
              <a:gd name="connsiteY84" fmla="*/ 862 h 10000"/>
              <a:gd name="connsiteX85" fmla="*/ 10000 w 10000"/>
              <a:gd name="connsiteY85" fmla="*/ 1005 h 10000"/>
              <a:gd name="connsiteX86" fmla="*/ 10000 w 10000"/>
              <a:gd name="connsiteY86" fmla="*/ 1149 h 10000"/>
              <a:gd name="connsiteX87" fmla="*/ 9829 w 10000"/>
              <a:gd name="connsiteY87" fmla="*/ 1149 h 10000"/>
              <a:gd name="connsiteX88" fmla="*/ 9658 w 10000"/>
              <a:gd name="connsiteY88" fmla="*/ 1293 h 10000"/>
              <a:gd name="connsiteX89" fmla="*/ 9658 w 10000"/>
              <a:gd name="connsiteY89" fmla="*/ 1436 h 10000"/>
              <a:gd name="connsiteX90" fmla="*/ 9487 w 10000"/>
              <a:gd name="connsiteY90" fmla="*/ 1580 h 10000"/>
              <a:gd name="connsiteX91" fmla="*/ 9319 w 10000"/>
              <a:gd name="connsiteY91" fmla="*/ 1850 h 10000"/>
              <a:gd name="connsiteX92" fmla="*/ 9149 w 10000"/>
              <a:gd name="connsiteY92" fmla="*/ 2280 h 10000"/>
              <a:gd name="connsiteX93" fmla="*/ 8999 w 10000"/>
              <a:gd name="connsiteY93" fmla="*/ 2711 h 10000"/>
              <a:gd name="connsiteX94" fmla="*/ 8827 w 10000"/>
              <a:gd name="connsiteY94" fmla="*/ 3142 h 10000"/>
              <a:gd name="connsiteX95" fmla="*/ 8656 w 10000"/>
              <a:gd name="connsiteY95" fmla="*/ 3717 h 10000"/>
              <a:gd name="connsiteX96" fmla="*/ 8489 w 10000"/>
              <a:gd name="connsiteY96" fmla="*/ 4291 h 10000"/>
              <a:gd name="connsiteX97" fmla="*/ 8316 w 10000"/>
              <a:gd name="connsiteY97" fmla="*/ 4865 h 10000"/>
              <a:gd name="connsiteX98" fmla="*/ 8316 w 10000"/>
              <a:gd name="connsiteY98" fmla="*/ 5422 h 10000"/>
              <a:gd name="connsiteX99" fmla="*/ 8316 w 10000"/>
              <a:gd name="connsiteY99" fmla="*/ 5852 h 10000"/>
              <a:gd name="connsiteX100" fmla="*/ 8146 w 10000"/>
              <a:gd name="connsiteY100" fmla="*/ 6427 h 10000"/>
              <a:gd name="connsiteX101" fmla="*/ 8146 w 10000"/>
              <a:gd name="connsiteY101" fmla="*/ 6858 h 10000"/>
              <a:gd name="connsiteX102" fmla="*/ 8146 w 10000"/>
              <a:gd name="connsiteY102" fmla="*/ 7145 h 10000"/>
              <a:gd name="connsiteX103" fmla="*/ 8146 w 10000"/>
              <a:gd name="connsiteY103" fmla="*/ 7576 h 10000"/>
              <a:gd name="connsiteX104" fmla="*/ 8316 w 10000"/>
              <a:gd name="connsiteY104" fmla="*/ 7863 h 10000"/>
              <a:gd name="connsiteX105" fmla="*/ 8316 w 10000"/>
              <a:gd name="connsiteY105" fmla="*/ 8007 h 10000"/>
              <a:gd name="connsiteX106" fmla="*/ 8489 w 10000"/>
              <a:gd name="connsiteY106" fmla="*/ 8294 h 10000"/>
              <a:gd name="connsiteX107" fmla="*/ 8656 w 10000"/>
              <a:gd name="connsiteY107" fmla="*/ 8437 h 10000"/>
              <a:gd name="connsiteX108" fmla="*/ 8827 w 10000"/>
              <a:gd name="connsiteY108" fmla="*/ 8581 h 10000"/>
              <a:gd name="connsiteX109" fmla="*/ 9487 w 10000"/>
              <a:gd name="connsiteY109" fmla="*/ 8851 h 10000"/>
              <a:gd name="connsiteX0" fmla="*/ 8827 w 10000"/>
              <a:gd name="connsiteY0" fmla="*/ 9856 h 9856"/>
              <a:gd name="connsiteX1" fmla="*/ 8489 w 10000"/>
              <a:gd name="connsiteY1" fmla="*/ 9569 h 9856"/>
              <a:gd name="connsiteX2" fmla="*/ 8146 w 10000"/>
              <a:gd name="connsiteY2" fmla="*/ 9425 h 9856"/>
              <a:gd name="connsiteX3" fmla="*/ 7975 w 10000"/>
              <a:gd name="connsiteY3" fmla="*/ 8994 h 9856"/>
              <a:gd name="connsiteX4" fmla="*/ 7634 w 10000"/>
              <a:gd name="connsiteY4" fmla="*/ 8707 h 9856"/>
              <a:gd name="connsiteX5" fmla="*/ 7463 w 10000"/>
              <a:gd name="connsiteY5" fmla="*/ 8294 h 9856"/>
              <a:gd name="connsiteX6" fmla="*/ 7463 w 10000"/>
              <a:gd name="connsiteY6" fmla="*/ 7863 h 9856"/>
              <a:gd name="connsiteX7" fmla="*/ 7292 w 10000"/>
              <a:gd name="connsiteY7" fmla="*/ 7432 h 9856"/>
              <a:gd name="connsiteX8" fmla="*/ 7292 w 10000"/>
              <a:gd name="connsiteY8" fmla="*/ 7001 h 9856"/>
              <a:gd name="connsiteX9" fmla="*/ 7292 w 10000"/>
              <a:gd name="connsiteY9" fmla="*/ 6570 h 9856"/>
              <a:gd name="connsiteX10" fmla="*/ 7463 w 10000"/>
              <a:gd name="connsiteY10" fmla="*/ 5852 h 9856"/>
              <a:gd name="connsiteX11" fmla="*/ 7463 w 10000"/>
              <a:gd name="connsiteY11" fmla="*/ 5709 h 9856"/>
              <a:gd name="connsiteX12" fmla="*/ 7463 w 10000"/>
              <a:gd name="connsiteY12" fmla="*/ 5422 h 9856"/>
              <a:gd name="connsiteX13" fmla="*/ 7634 w 10000"/>
              <a:gd name="connsiteY13" fmla="*/ 5153 h 9856"/>
              <a:gd name="connsiteX14" fmla="*/ 7634 w 10000"/>
              <a:gd name="connsiteY14" fmla="*/ 4865 h 9856"/>
              <a:gd name="connsiteX15" fmla="*/ 7634 w 10000"/>
              <a:gd name="connsiteY15" fmla="*/ 4578 h 9856"/>
              <a:gd name="connsiteX16" fmla="*/ 7805 w 10000"/>
              <a:gd name="connsiteY16" fmla="*/ 4147 h 9856"/>
              <a:gd name="connsiteX17" fmla="*/ 7805 w 10000"/>
              <a:gd name="connsiteY17" fmla="*/ 3717 h 9856"/>
              <a:gd name="connsiteX18" fmla="*/ 7975 w 10000"/>
              <a:gd name="connsiteY18" fmla="*/ 3286 h 9856"/>
              <a:gd name="connsiteX19" fmla="*/ 7975 w 10000"/>
              <a:gd name="connsiteY19" fmla="*/ 2855 h 9856"/>
              <a:gd name="connsiteX20" fmla="*/ 7975 w 10000"/>
              <a:gd name="connsiteY20" fmla="*/ 2424 h 9856"/>
              <a:gd name="connsiteX21" fmla="*/ 8146 w 10000"/>
              <a:gd name="connsiteY21" fmla="*/ 2137 h 9856"/>
              <a:gd name="connsiteX22" fmla="*/ 8146 w 10000"/>
              <a:gd name="connsiteY22" fmla="*/ 1850 h 9856"/>
              <a:gd name="connsiteX23" fmla="*/ 8146 w 10000"/>
              <a:gd name="connsiteY23" fmla="*/ 1580 h 9856"/>
              <a:gd name="connsiteX24" fmla="*/ 8146 w 10000"/>
              <a:gd name="connsiteY24" fmla="*/ 1436 h 9856"/>
              <a:gd name="connsiteX25" fmla="*/ 8146 w 10000"/>
              <a:gd name="connsiteY25" fmla="*/ 1293 h 9856"/>
              <a:gd name="connsiteX26" fmla="*/ 8146 w 10000"/>
              <a:gd name="connsiteY26" fmla="*/ 1293 h 9856"/>
              <a:gd name="connsiteX27" fmla="*/ 8146 w 10000"/>
              <a:gd name="connsiteY27" fmla="*/ 1293 h 9856"/>
              <a:gd name="connsiteX28" fmla="*/ 7975 w 10000"/>
              <a:gd name="connsiteY28" fmla="*/ 1293 h 9856"/>
              <a:gd name="connsiteX29" fmla="*/ 7805 w 10000"/>
              <a:gd name="connsiteY29" fmla="*/ 1293 h 9856"/>
              <a:gd name="connsiteX30" fmla="*/ 7634 w 10000"/>
              <a:gd name="connsiteY30" fmla="*/ 1436 h 9856"/>
              <a:gd name="connsiteX31" fmla="*/ 7463 w 10000"/>
              <a:gd name="connsiteY31" fmla="*/ 1436 h 9856"/>
              <a:gd name="connsiteX32" fmla="*/ 7124 w 10000"/>
              <a:gd name="connsiteY32" fmla="*/ 1580 h 9856"/>
              <a:gd name="connsiteX33" fmla="*/ 6782 w 10000"/>
              <a:gd name="connsiteY33" fmla="*/ 1580 h 9856"/>
              <a:gd name="connsiteX34" fmla="*/ 6440 w 10000"/>
              <a:gd name="connsiteY34" fmla="*/ 1723 h 9856"/>
              <a:gd name="connsiteX35" fmla="*/ 4756 w 10000"/>
              <a:gd name="connsiteY35" fmla="*/ 2280 h 9856"/>
              <a:gd name="connsiteX36" fmla="*/ 3050 w 10000"/>
              <a:gd name="connsiteY36" fmla="*/ 2855 h 9856"/>
              <a:gd name="connsiteX37" fmla="*/ 2539 w 10000"/>
              <a:gd name="connsiteY37" fmla="*/ 2998 h 9856"/>
              <a:gd name="connsiteX38" fmla="*/ 2195 w 10000"/>
              <a:gd name="connsiteY38" fmla="*/ 3142 h 9856"/>
              <a:gd name="connsiteX39" fmla="*/ 1854 w 10000"/>
              <a:gd name="connsiteY39" fmla="*/ 3286 h 9856"/>
              <a:gd name="connsiteX40" fmla="*/ 1685 w 10000"/>
              <a:gd name="connsiteY40" fmla="*/ 3429 h 9856"/>
              <a:gd name="connsiteX41" fmla="*/ 1344 w 10000"/>
              <a:gd name="connsiteY41" fmla="*/ 3429 h 9856"/>
              <a:gd name="connsiteX42" fmla="*/ 1173 w 10000"/>
              <a:gd name="connsiteY42" fmla="*/ 3429 h 9856"/>
              <a:gd name="connsiteX43" fmla="*/ 1002 w 10000"/>
              <a:gd name="connsiteY43" fmla="*/ 3573 h 9856"/>
              <a:gd name="connsiteX44" fmla="*/ 1002 w 10000"/>
              <a:gd name="connsiteY44" fmla="*/ 3573 h 9856"/>
              <a:gd name="connsiteX45" fmla="*/ 852 w 10000"/>
              <a:gd name="connsiteY45" fmla="*/ 3573 h 9856"/>
              <a:gd name="connsiteX46" fmla="*/ 852 w 10000"/>
              <a:gd name="connsiteY46" fmla="*/ 3429 h 9856"/>
              <a:gd name="connsiteX47" fmla="*/ 682 w 10000"/>
              <a:gd name="connsiteY47" fmla="*/ 3286 h 9856"/>
              <a:gd name="connsiteX48" fmla="*/ 344 w 10000"/>
              <a:gd name="connsiteY48" fmla="*/ 3142 h 9856"/>
              <a:gd name="connsiteX49" fmla="*/ 169 w 10000"/>
              <a:gd name="connsiteY49" fmla="*/ 2998 h 9856"/>
              <a:gd name="connsiteX50" fmla="*/ 0 w 10000"/>
              <a:gd name="connsiteY50" fmla="*/ 2855 h 9856"/>
              <a:gd name="connsiteX51" fmla="*/ 0 w 10000"/>
              <a:gd name="connsiteY51" fmla="*/ 2711 h 9856"/>
              <a:gd name="connsiteX52" fmla="*/ 0 w 10000"/>
              <a:gd name="connsiteY52" fmla="*/ 2568 h 9856"/>
              <a:gd name="connsiteX53" fmla="*/ 169 w 10000"/>
              <a:gd name="connsiteY53" fmla="*/ 2568 h 9856"/>
              <a:gd name="connsiteX54" fmla="*/ 510 w 10000"/>
              <a:gd name="connsiteY54" fmla="*/ 2568 h 9856"/>
              <a:gd name="connsiteX55" fmla="*/ 852 w 10000"/>
              <a:gd name="connsiteY55" fmla="*/ 2568 h 9856"/>
              <a:gd name="connsiteX56" fmla="*/ 1173 w 10000"/>
              <a:gd name="connsiteY56" fmla="*/ 2424 h 9856"/>
              <a:gd name="connsiteX57" fmla="*/ 1685 w 10000"/>
              <a:gd name="connsiteY57" fmla="*/ 2424 h 9856"/>
              <a:gd name="connsiteX58" fmla="*/ 2195 w 10000"/>
              <a:gd name="connsiteY58" fmla="*/ 2280 h 9856"/>
              <a:gd name="connsiteX59" fmla="*/ 2711 w 10000"/>
              <a:gd name="connsiteY59" fmla="*/ 2137 h 9856"/>
              <a:gd name="connsiteX60" fmla="*/ 3390 w 10000"/>
              <a:gd name="connsiteY60" fmla="*/ 1993 h 9856"/>
              <a:gd name="connsiteX61" fmla="*/ 4072 w 10000"/>
              <a:gd name="connsiteY61" fmla="*/ 1723 h 9856"/>
              <a:gd name="connsiteX62" fmla="*/ 4582 w 10000"/>
              <a:gd name="connsiteY62" fmla="*/ 1580 h 9856"/>
              <a:gd name="connsiteX63" fmla="*/ 5073 w 10000"/>
              <a:gd name="connsiteY63" fmla="*/ 1436 h 9856"/>
              <a:gd name="connsiteX64" fmla="*/ 5585 w 10000"/>
              <a:gd name="connsiteY64" fmla="*/ 1293 h 9856"/>
              <a:gd name="connsiteX65" fmla="*/ 5926 w 10000"/>
              <a:gd name="connsiteY65" fmla="*/ 1149 h 9856"/>
              <a:gd name="connsiteX66" fmla="*/ 6268 w 10000"/>
              <a:gd name="connsiteY66" fmla="*/ 1149 h 9856"/>
              <a:gd name="connsiteX67" fmla="*/ 6612 w 10000"/>
              <a:gd name="connsiteY67" fmla="*/ 1005 h 9856"/>
              <a:gd name="connsiteX68" fmla="*/ 6951 w 10000"/>
              <a:gd name="connsiteY68" fmla="*/ 862 h 9856"/>
              <a:gd name="connsiteX69" fmla="*/ 7463 w 10000"/>
              <a:gd name="connsiteY69" fmla="*/ 718 h 9856"/>
              <a:gd name="connsiteX70" fmla="*/ 7805 w 10000"/>
              <a:gd name="connsiteY70" fmla="*/ 574 h 9856"/>
              <a:gd name="connsiteX71" fmla="*/ 8146 w 10000"/>
              <a:gd name="connsiteY71" fmla="*/ 431 h 9856"/>
              <a:gd name="connsiteX72" fmla="*/ 8316 w 10000"/>
              <a:gd name="connsiteY72" fmla="*/ 287 h 9856"/>
              <a:gd name="connsiteX73" fmla="*/ 8489 w 10000"/>
              <a:gd name="connsiteY73" fmla="*/ 144 h 9856"/>
              <a:gd name="connsiteX74" fmla="*/ 8489 w 10000"/>
              <a:gd name="connsiteY74" fmla="*/ 0 h 9856"/>
              <a:gd name="connsiteX75" fmla="*/ 8656 w 10000"/>
              <a:gd name="connsiteY75" fmla="*/ 0 h 9856"/>
              <a:gd name="connsiteX76" fmla="*/ 8827 w 10000"/>
              <a:gd name="connsiteY76" fmla="*/ 0 h 9856"/>
              <a:gd name="connsiteX77" fmla="*/ 8999 w 10000"/>
              <a:gd name="connsiteY77" fmla="*/ 0 h 9856"/>
              <a:gd name="connsiteX78" fmla="*/ 9149 w 10000"/>
              <a:gd name="connsiteY78" fmla="*/ 144 h 9856"/>
              <a:gd name="connsiteX79" fmla="*/ 9319 w 10000"/>
              <a:gd name="connsiteY79" fmla="*/ 144 h 9856"/>
              <a:gd name="connsiteX80" fmla="*/ 9487 w 10000"/>
              <a:gd name="connsiteY80" fmla="*/ 431 h 9856"/>
              <a:gd name="connsiteX81" fmla="*/ 9658 w 10000"/>
              <a:gd name="connsiteY81" fmla="*/ 574 h 9856"/>
              <a:gd name="connsiteX82" fmla="*/ 9829 w 10000"/>
              <a:gd name="connsiteY82" fmla="*/ 718 h 9856"/>
              <a:gd name="connsiteX83" fmla="*/ 10000 w 10000"/>
              <a:gd name="connsiteY83" fmla="*/ 862 h 9856"/>
              <a:gd name="connsiteX84" fmla="*/ 10000 w 10000"/>
              <a:gd name="connsiteY84" fmla="*/ 1005 h 9856"/>
              <a:gd name="connsiteX85" fmla="*/ 10000 w 10000"/>
              <a:gd name="connsiteY85" fmla="*/ 1149 h 9856"/>
              <a:gd name="connsiteX86" fmla="*/ 9829 w 10000"/>
              <a:gd name="connsiteY86" fmla="*/ 1149 h 9856"/>
              <a:gd name="connsiteX87" fmla="*/ 9658 w 10000"/>
              <a:gd name="connsiteY87" fmla="*/ 1293 h 9856"/>
              <a:gd name="connsiteX88" fmla="*/ 9658 w 10000"/>
              <a:gd name="connsiteY88" fmla="*/ 1436 h 9856"/>
              <a:gd name="connsiteX89" fmla="*/ 9487 w 10000"/>
              <a:gd name="connsiteY89" fmla="*/ 1580 h 9856"/>
              <a:gd name="connsiteX90" fmla="*/ 9319 w 10000"/>
              <a:gd name="connsiteY90" fmla="*/ 1850 h 9856"/>
              <a:gd name="connsiteX91" fmla="*/ 9149 w 10000"/>
              <a:gd name="connsiteY91" fmla="*/ 2280 h 9856"/>
              <a:gd name="connsiteX92" fmla="*/ 8999 w 10000"/>
              <a:gd name="connsiteY92" fmla="*/ 2711 h 9856"/>
              <a:gd name="connsiteX93" fmla="*/ 8827 w 10000"/>
              <a:gd name="connsiteY93" fmla="*/ 3142 h 9856"/>
              <a:gd name="connsiteX94" fmla="*/ 8656 w 10000"/>
              <a:gd name="connsiteY94" fmla="*/ 3717 h 9856"/>
              <a:gd name="connsiteX95" fmla="*/ 8489 w 10000"/>
              <a:gd name="connsiteY95" fmla="*/ 4291 h 9856"/>
              <a:gd name="connsiteX96" fmla="*/ 8316 w 10000"/>
              <a:gd name="connsiteY96" fmla="*/ 4865 h 9856"/>
              <a:gd name="connsiteX97" fmla="*/ 8316 w 10000"/>
              <a:gd name="connsiteY97" fmla="*/ 5422 h 9856"/>
              <a:gd name="connsiteX98" fmla="*/ 8316 w 10000"/>
              <a:gd name="connsiteY98" fmla="*/ 5852 h 9856"/>
              <a:gd name="connsiteX99" fmla="*/ 8146 w 10000"/>
              <a:gd name="connsiteY99" fmla="*/ 6427 h 9856"/>
              <a:gd name="connsiteX100" fmla="*/ 8146 w 10000"/>
              <a:gd name="connsiteY100" fmla="*/ 6858 h 9856"/>
              <a:gd name="connsiteX101" fmla="*/ 8146 w 10000"/>
              <a:gd name="connsiteY101" fmla="*/ 7145 h 9856"/>
              <a:gd name="connsiteX102" fmla="*/ 8146 w 10000"/>
              <a:gd name="connsiteY102" fmla="*/ 7576 h 9856"/>
              <a:gd name="connsiteX103" fmla="*/ 8316 w 10000"/>
              <a:gd name="connsiteY103" fmla="*/ 7863 h 9856"/>
              <a:gd name="connsiteX104" fmla="*/ 8316 w 10000"/>
              <a:gd name="connsiteY104" fmla="*/ 8007 h 9856"/>
              <a:gd name="connsiteX105" fmla="*/ 8489 w 10000"/>
              <a:gd name="connsiteY105" fmla="*/ 8294 h 9856"/>
              <a:gd name="connsiteX106" fmla="*/ 8656 w 10000"/>
              <a:gd name="connsiteY106" fmla="*/ 8437 h 9856"/>
              <a:gd name="connsiteX107" fmla="*/ 8827 w 10000"/>
              <a:gd name="connsiteY107" fmla="*/ 8581 h 9856"/>
              <a:gd name="connsiteX108" fmla="*/ 9487 w 10000"/>
              <a:gd name="connsiteY108" fmla="*/ 8851 h 9856"/>
              <a:gd name="connsiteX0" fmla="*/ 8489 w 10000"/>
              <a:gd name="connsiteY0" fmla="*/ 9709 h 9709"/>
              <a:gd name="connsiteX1" fmla="*/ 8146 w 10000"/>
              <a:gd name="connsiteY1" fmla="*/ 9563 h 9709"/>
              <a:gd name="connsiteX2" fmla="*/ 7975 w 10000"/>
              <a:gd name="connsiteY2" fmla="*/ 9125 h 9709"/>
              <a:gd name="connsiteX3" fmla="*/ 7634 w 10000"/>
              <a:gd name="connsiteY3" fmla="*/ 8834 h 9709"/>
              <a:gd name="connsiteX4" fmla="*/ 7463 w 10000"/>
              <a:gd name="connsiteY4" fmla="*/ 8415 h 9709"/>
              <a:gd name="connsiteX5" fmla="*/ 7463 w 10000"/>
              <a:gd name="connsiteY5" fmla="*/ 7978 h 9709"/>
              <a:gd name="connsiteX6" fmla="*/ 7292 w 10000"/>
              <a:gd name="connsiteY6" fmla="*/ 7541 h 9709"/>
              <a:gd name="connsiteX7" fmla="*/ 7292 w 10000"/>
              <a:gd name="connsiteY7" fmla="*/ 7103 h 9709"/>
              <a:gd name="connsiteX8" fmla="*/ 7292 w 10000"/>
              <a:gd name="connsiteY8" fmla="*/ 6666 h 9709"/>
              <a:gd name="connsiteX9" fmla="*/ 7463 w 10000"/>
              <a:gd name="connsiteY9" fmla="*/ 5938 h 9709"/>
              <a:gd name="connsiteX10" fmla="*/ 7463 w 10000"/>
              <a:gd name="connsiteY10" fmla="*/ 5792 h 9709"/>
              <a:gd name="connsiteX11" fmla="*/ 7463 w 10000"/>
              <a:gd name="connsiteY11" fmla="*/ 5501 h 9709"/>
              <a:gd name="connsiteX12" fmla="*/ 7634 w 10000"/>
              <a:gd name="connsiteY12" fmla="*/ 5228 h 9709"/>
              <a:gd name="connsiteX13" fmla="*/ 7634 w 10000"/>
              <a:gd name="connsiteY13" fmla="*/ 4936 h 9709"/>
              <a:gd name="connsiteX14" fmla="*/ 7634 w 10000"/>
              <a:gd name="connsiteY14" fmla="*/ 4645 h 9709"/>
              <a:gd name="connsiteX15" fmla="*/ 7805 w 10000"/>
              <a:gd name="connsiteY15" fmla="*/ 4208 h 9709"/>
              <a:gd name="connsiteX16" fmla="*/ 7805 w 10000"/>
              <a:gd name="connsiteY16" fmla="*/ 3771 h 9709"/>
              <a:gd name="connsiteX17" fmla="*/ 7975 w 10000"/>
              <a:gd name="connsiteY17" fmla="*/ 3334 h 9709"/>
              <a:gd name="connsiteX18" fmla="*/ 7975 w 10000"/>
              <a:gd name="connsiteY18" fmla="*/ 2897 h 9709"/>
              <a:gd name="connsiteX19" fmla="*/ 7975 w 10000"/>
              <a:gd name="connsiteY19" fmla="*/ 2459 h 9709"/>
              <a:gd name="connsiteX20" fmla="*/ 8146 w 10000"/>
              <a:gd name="connsiteY20" fmla="*/ 2168 h 9709"/>
              <a:gd name="connsiteX21" fmla="*/ 8146 w 10000"/>
              <a:gd name="connsiteY21" fmla="*/ 1877 h 9709"/>
              <a:gd name="connsiteX22" fmla="*/ 8146 w 10000"/>
              <a:gd name="connsiteY22" fmla="*/ 1603 h 9709"/>
              <a:gd name="connsiteX23" fmla="*/ 8146 w 10000"/>
              <a:gd name="connsiteY23" fmla="*/ 1457 h 9709"/>
              <a:gd name="connsiteX24" fmla="*/ 8146 w 10000"/>
              <a:gd name="connsiteY24" fmla="*/ 1312 h 9709"/>
              <a:gd name="connsiteX25" fmla="*/ 8146 w 10000"/>
              <a:gd name="connsiteY25" fmla="*/ 1312 h 9709"/>
              <a:gd name="connsiteX26" fmla="*/ 8146 w 10000"/>
              <a:gd name="connsiteY26" fmla="*/ 1312 h 9709"/>
              <a:gd name="connsiteX27" fmla="*/ 7975 w 10000"/>
              <a:gd name="connsiteY27" fmla="*/ 1312 h 9709"/>
              <a:gd name="connsiteX28" fmla="*/ 7805 w 10000"/>
              <a:gd name="connsiteY28" fmla="*/ 1312 h 9709"/>
              <a:gd name="connsiteX29" fmla="*/ 7634 w 10000"/>
              <a:gd name="connsiteY29" fmla="*/ 1457 h 9709"/>
              <a:gd name="connsiteX30" fmla="*/ 7463 w 10000"/>
              <a:gd name="connsiteY30" fmla="*/ 1457 h 9709"/>
              <a:gd name="connsiteX31" fmla="*/ 7124 w 10000"/>
              <a:gd name="connsiteY31" fmla="*/ 1603 h 9709"/>
              <a:gd name="connsiteX32" fmla="*/ 6782 w 10000"/>
              <a:gd name="connsiteY32" fmla="*/ 1603 h 9709"/>
              <a:gd name="connsiteX33" fmla="*/ 6440 w 10000"/>
              <a:gd name="connsiteY33" fmla="*/ 1748 h 9709"/>
              <a:gd name="connsiteX34" fmla="*/ 4756 w 10000"/>
              <a:gd name="connsiteY34" fmla="*/ 2313 h 9709"/>
              <a:gd name="connsiteX35" fmla="*/ 3050 w 10000"/>
              <a:gd name="connsiteY35" fmla="*/ 2897 h 9709"/>
              <a:gd name="connsiteX36" fmla="*/ 2539 w 10000"/>
              <a:gd name="connsiteY36" fmla="*/ 3042 h 9709"/>
              <a:gd name="connsiteX37" fmla="*/ 2195 w 10000"/>
              <a:gd name="connsiteY37" fmla="*/ 3188 h 9709"/>
              <a:gd name="connsiteX38" fmla="*/ 1854 w 10000"/>
              <a:gd name="connsiteY38" fmla="*/ 3334 h 9709"/>
              <a:gd name="connsiteX39" fmla="*/ 1685 w 10000"/>
              <a:gd name="connsiteY39" fmla="*/ 3479 h 9709"/>
              <a:gd name="connsiteX40" fmla="*/ 1344 w 10000"/>
              <a:gd name="connsiteY40" fmla="*/ 3479 h 9709"/>
              <a:gd name="connsiteX41" fmla="*/ 1173 w 10000"/>
              <a:gd name="connsiteY41" fmla="*/ 3479 h 9709"/>
              <a:gd name="connsiteX42" fmla="*/ 1002 w 10000"/>
              <a:gd name="connsiteY42" fmla="*/ 3625 h 9709"/>
              <a:gd name="connsiteX43" fmla="*/ 1002 w 10000"/>
              <a:gd name="connsiteY43" fmla="*/ 3625 h 9709"/>
              <a:gd name="connsiteX44" fmla="*/ 852 w 10000"/>
              <a:gd name="connsiteY44" fmla="*/ 3625 h 9709"/>
              <a:gd name="connsiteX45" fmla="*/ 852 w 10000"/>
              <a:gd name="connsiteY45" fmla="*/ 3479 h 9709"/>
              <a:gd name="connsiteX46" fmla="*/ 682 w 10000"/>
              <a:gd name="connsiteY46" fmla="*/ 3334 h 9709"/>
              <a:gd name="connsiteX47" fmla="*/ 344 w 10000"/>
              <a:gd name="connsiteY47" fmla="*/ 3188 h 9709"/>
              <a:gd name="connsiteX48" fmla="*/ 169 w 10000"/>
              <a:gd name="connsiteY48" fmla="*/ 3042 h 9709"/>
              <a:gd name="connsiteX49" fmla="*/ 0 w 10000"/>
              <a:gd name="connsiteY49" fmla="*/ 2897 h 9709"/>
              <a:gd name="connsiteX50" fmla="*/ 0 w 10000"/>
              <a:gd name="connsiteY50" fmla="*/ 2751 h 9709"/>
              <a:gd name="connsiteX51" fmla="*/ 0 w 10000"/>
              <a:gd name="connsiteY51" fmla="*/ 2606 h 9709"/>
              <a:gd name="connsiteX52" fmla="*/ 169 w 10000"/>
              <a:gd name="connsiteY52" fmla="*/ 2606 h 9709"/>
              <a:gd name="connsiteX53" fmla="*/ 510 w 10000"/>
              <a:gd name="connsiteY53" fmla="*/ 2606 h 9709"/>
              <a:gd name="connsiteX54" fmla="*/ 852 w 10000"/>
              <a:gd name="connsiteY54" fmla="*/ 2606 h 9709"/>
              <a:gd name="connsiteX55" fmla="*/ 1173 w 10000"/>
              <a:gd name="connsiteY55" fmla="*/ 2459 h 9709"/>
              <a:gd name="connsiteX56" fmla="*/ 1685 w 10000"/>
              <a:gd name="connsiteY56" fmla="*/ 2459 h 9709"/>
              <a:gd name="connsiteX57" fmla="*/ 2195 w 10000"/>
              <a:gd name="connsiteY57" fmla="*/ 2313 h 9709"/>
              <a:gd name="connsiteX58" fmla="*/ 2711 w 10000"/>
              <a:gd name="connsiteY58" fmla="*/ 2168 h 9709"/>
              <a:gd name="connsiteX59" fmla="*/ 3390 w 10000"/>
              <a:gd name="connsiteY59" fmla="*/ 2022 h 9709"/>
              <a:gd name="connsiteX60" fmla="*/ 4072 w 10000"/>
              <a:gd name="connsiteY60" fmla="*/ 1748 h 9709"/>
              <a:gd name="connsiteX61" fmla="*/ 4582 w 10000"/>
              <a:gd name="connsiteY61" fmla="*/ 1603 h 9709"/>
              <a:gd name="connsiteX62" fmla="*/ 5073 w 10000"/>
              <a:gd name="connsiteY62" fmla="*/ 1457 h 9709"/>
              <a:gd name="connsiteX63" fmla="*/ 5585 w 10000"/>
              <a:gd name="connsiteY63" fmla="*/ 1312 h 9709"/>
              <a:gd name="connsiteX64" fmla="*/ 5926 w 10000"/>
              <a:gd name="connsiteY64" fmla="*/ 1166 h 9709"/>
              <a:gd name="connsiteX65" fmla="*/ 6268 w 10000"/>
              <a:gd name="connsiteY65" fmla="*/ 1166 h 9709"/>
              <a:gd name="connsiteX66" fmla="*/ 6612 w 10000"/>
              <a:gd name="connsiteY66" fmla="*/ 1020 h 9709"/>
              <a:gd name="connsiteX67" fmla="*/ 6951 w 10000"/>
              <a:gd name="connsiteY67" fmla="*/ 875 h 9709"/>
              <a:gd name="connsiteX68" fmla="*/ 7463 w 10000"/>
              <a:gd name="connsiteY68" fmla="*/ 728 h 9709"/>
              <a:gd name="connsiteX69" fmla="*/ 7805 w 10000"/>
              <a:gd name="connsiteY69" fmla="*/ 582 h 9709"/>
              <a:gd name="connsiteX70" fmla="*/ 8146 w 10000"/>
              <a:gd name="connsiteY70" fmla="*/ 437 h 9709"/>
              <a:gd name="connsiteX71" fmla="*/ 8316 w 10000"/>
              <a:gd name="connsiteY71" fmla="*/ 291 h 9709"/>
              <a:gd name="connsiteX72" fmla="*/ 8489 w 10000"/>
              <a:gd name="connsiteY72" fmla="*/ 146 h 9709"/>
              <a:gd name="connsiteX73" fmla="*/ 8489 w 10000"/>
              <a:gd name="connsiteY73" fmla="*/ 0 h 9709"/>
              <a:gd name="connsiteX74" fmla="*/ 8656 w 10000"/>
              <a:gd name="connsiteY74" fmla="*/ 0 h 9709"/>
              <a:gd name="connsiteX75" fmla="*/ 8827 w 10000"/>
              <a:gd name="connsiteY75" fmla="*/ 0 h 9709"/>
              <a:gd name="connsiteX76" fmla="*/ 8999 w 10000"/>
              <a:gd name="connsiteY76" fmla="*/ 0 h 9709"/>
              <a:gd name="connsiteX77" fmla="*/ 9149 w 10000"/>
              <a:gd name="connsiteY77" fmla="*/ 146 h 9709"/>
              <a:gd name="connsiteX78" fmla="*/ 9319 w 10000"/>
              <a:gd name="connsiteY78" fmla="*/ 146 h 9709"/>
              <a:gd name="connsiteX79" fmla="*/ 9487 w 10000"/>
              <a:gd name="connsiteY79" fmla="*/ 437 h 9709"/>
              <a:gd name="connsiteX80" fmla="*/ 9658 w 10000"/>
              <a:gd name="connsiteY80" fmla="*/ 582 h 9709"/>
              <a:gd name="connsiteX81" fmla="*/ 9829 w 10000"/>
              <a:gd name="connsiteY81" fmla="*/ 728 h 9709"/>
              <a:gd name="connsiteX82" fmla="*/ 10000 w 10000"/>
              <a:gd name="connsiteY82" fmla="*/ 875 h 9709"/>
              <a:gd name="connsiteX83" fmla="*/ 10000 w 10000"/>
              <a:gd name="connsiteY83" fmla="*/ 1020 h 9709"/>
              <a:gd name="connsiteX84" fmla="*/ 10000 w 10000"/>
              <a:gd name="connsiteY84" fmla="*/ 1166 h 9709"/>
              <a:gd name="connsiteX85" fmla="*/ 9829 w 10000"/>
              <a:gd name="connsiteY85" fmla="*/ 1166 h 9709"/>
              <a:gd name="connsiteX86" fmla="*/ 9658 w 10000"/>
              <a:gd name="connsiteY86" fmla="*/ 1312 h 9709"/>
              <a:gd name="connsiteX87" fmla="*/ 9658 w 10000"/>
              <a:gd name="connsiteY87" fmla="*/ 1457 h 9709"/>
              <a:gd name="connsiteX88" fmla="*/ 9487 w 10000"/>
              <a:gd name="connsiteY88" fmla="*/ 1603 h 9709"/>
              <a:gd name="connsiteX89" fmla="*/ 9319 w 10000"/>
              <a:gd name="connsiteY89" fmla="*/ 1877 h 9709"/>
              <a:gd name="connsiteX90" fmla="*/ 9149 w 10000"/>
              <a:gd name="connsiteY90" fmla="*/ 2313 h 9709"/>
              <a:gd name="connsiteX91" fmla="*/ 8999 w 10000"/>
              <a:gd name="connsiteY91" fmla="*/ 2751 h 9709"/>
              <a:gd name="connsiteX92" fmla="*/ 8827 w 10000"/>
              <a:gd name="connsiteY92" fmla="*/ 3188 h 9709"/>
              <a:gd name="connsiteX93" fmla="*/ 8656 w 10000"/>
              <a:gd name="connsiteY93" fmla="*/ 3771 h 9709"/>
              <a:gd name="connsiteX94" fmla="*/ 8489 w 10000"/>
              <a:gd name="connsiteY94" fmla="*/ 4354 h 9709"/>
              <a:gd name="connsiteX95" fmla="*/ 8316 w 10000"/>
              <a:gd name="connsiteY95" fmla="*/ 4936 h 9709"/>
              <a:gd name="connsiteX96" fmla="*/ 8316 w 10000"/>
              <a:gd name="connsiteY96" fmla="*/ 5501 h 9709"/>
              <a:gd name="connsiteX97" fmla="*/ 8316 w 10000"/>
              <a:gd name="connsiteY97" fmla="*/ 5938 h 9709"/>
              <a:gd name="connsiteX98" fmla="*/ 8146 w 10000"/>
              <a:gd name="connsiteY98" fmla="*/ 6521 h 9709"/>
              <a:gd name="connsiteX99" fmla="*/ 8146 w 10000"/>
              <a:gd name="connsiteY99" fmla="*/ 6958 h 9709"/>
              <a:gd name="connsiteX100" fmla="*/ 8146 w 10000"/>
              <a:gd name="connsiteY100" fmla="*/ 7249 h 9709"/>
              <a:gd name="connsiteX101" fmla="*/ 8146 w 10000"/>
              <a:gd name="connsiteY101" fmla="*/ 7687 h 9709"/>
              <a:gd name="connsiteX102" fmla="*/ 8316 w 10000"/>
              <a:gd name="connsiteY102" fmla="*/ 7978 h 9709"/>
              <a:gd name="connsiteX103" fmla="*/ 8316 w 10000"/>
              <a:gd name="connsiteY103" fmla="*/ 8124 h 9709"/>
              <a:gd name="connsiteX104" fmla="*/ 8489 w 10000"/>
              <a:gd name="connsiteY104" fmla="*/ 8415 h 9709"/>
              <a:gd name="connsiteX105" fmla="*/ 8656 w 10000"/>
              <a:gd name="connsiteY105" fmla="*/ 8560 h 9709"/>
              <a:gd name="connsiteX106" fmla="*/ 8827 w 10000"/>
              <a:gd name="connsiteY106" fmla="*/ 8706 h 9709"/>
              <a:gd name="connsiteX107" fmla="*/ 9487 w 10000"/>
              <a:gd name="connsiteY107" fmla="*/ 8980 h 9709"/>
              <a:gd name="connsiteX0" fmla="*/ 8489 w 10000"/>
              <a:gd name="connsiteY0" fmla="*/ 10000 h 10000"/>
              <a:gd name="connsiteX1" fmla="*/ 7975 w 10000"/>
              <a:gd name="connsiteY1" fmla="*/ 9398 h 10000"/>
              <a:gd name="connsiteX2" fmla="*/ 7634 w 10000"/>
              <a:gd name="connsiteY2" fmla="*/ 9099 h 10000"/>
              <a:gd name="connsiteX3" fmla="*/ 7463 w 10000"/>
              <a:gd name="connsiteY3" fmla="*/ 8667 h 10000"/>
              <a:gd name="connsiteX4" fmla="*/ 7463 w 10000"/>
              <a:gd name="connsiteY4" fmla="*/ 8217 h 10000"/>
              <a:gd name="connsiteX5" fmla="*/ 7292 w 10000"/>
              <a:gd name="connsiteY5" fmla="*/ 7767 h 10000"/>
              <a:gd name="connsiteX6" fmla="*/ 7292 w 10000"/>
              <a:gd name="connsiteY6" fmla="*/ 7316 h 10000"/>
              <a:gd name="connsiteX7" fmla="*/ 7292 w 10000"/>
              <a:gd name="connsiteY7" fmla="*/ 6866 h 10000"/>
              <a:gd name="connsiteX8" fmla="*/ 7463 w 10000"/>
              <a:gd name="connsiteY8" fmla="*/ 6116 h 10000"/>
              <a:gd name="connsiteX9" fmla="*/ 7463 w 10000"/>
              <a:gd name="connsiteY9" fmla="*/ 5966 h 10000"/>
              <a:gd name="connsiteX10" fmla="*/ 7463 w 10000"/>
              <a:gd name="connsiteY10" fmla="*/ 5666 h 10000"/>
              <a:gd name="connsiteX11" fmla="*/ 7634 w 10000"/>
              <a:gd name="connsiteY11" fmla="*/ 5385 h 10000"/>
              <a:gd name="connsiteX12" fmla="*/ 7634 w 10000"/>
              <a:gd name="connsiteY12" fmla="*/ 5084 h 10000"/>
              <a:gd name="connsiteX13" fmla="*/ 7634 w 10000"/>
              <a:gd name="connsiteY13" fmla="*/ 4784 h 10000"/>
              <a:gd name="connsiteX14" fmla="*/ 7805 w 10000"/>
              <a:gd name="connsiteY14" fmla="*/ 4334 h 10000"/>
              <a:gd name="connsiteX15" fmla="*/ 7805 w 10000"/>
              <a:gd name="connsiteY15" fmla="*/ 3884 h 10000"/>
              <a:gd name="connsiteX16" fmla="*/ 7975 w 10000"/>
              <a:gd name="connsiteY16" fmla="*/ 3434 h 10000"/>
              <a:gd name="connsiteX17" fmla="*/ 7975 w 10000"/>
              <a:gd name="connsiteY17" fmla="*/ 2984 h 10000"/>
              <a:gd name="connsiteX18" fmla="*/ 7975 w 10000"/>
              <a:gd name="connsiteY18" fmla="*/ 2533 h 10000"/>
              <a:gd name="connsiteX19" fmla="*/ 8146 w 10000"/>
              <a:gd name="connsiteY19" fmla="*/ 2233 h 10000"/>
              <a:gd name="connsiteX20" fmla="*/ 8146 w 10000"/>
              <a:gd name="connsiteY20" fmla="*/ 1933 h 10000"/>
              <a:gd name="connsiteX21" fmla="*/ 8146 w 10000"/>
              <a:gd name="connsiteY21" fmla="*/ 1651 h 10000"/>
              <a:gd name="connsiteX22" fmla="*/ 8146 w 10000"/>
              <a:gd name="connsiteY22" fmla="*/ 1501 h 10000"/>
              <a:gd name="connsiteX23" fmla="*/ 8146 w 10000"/>
              <a:gd name="connsiteY23" fmla="*/ 1351 h 10000"/>
              <a:gd name="connsiteX24" fmla="*/ 8146 w 10000"/>
              <a:gd name="connsiteY24" fmla="*/ 1351 h 10000"/>
              <a:gd name="connsiteX25" fmla="*/ 8146 w 10000"/>
              <a:gd name="connsiteY25" fmla="*/ 1351 h 10000"/>
              <a:gd name="connsiteX26" fmla="*/ 7975 w 10000"/>
              <a:gd name="connsiteY26" fmla="*/ 1351 h 10000"/>
              <a:gd name="connsiteX27" fmla="*/ 7805 w 10000"/>
              <a:gd name="connsiteY27" fmla="*/ 1351 h 10000"/>
              <a:gd name="connsiteX28" fmla="*/ 7634 w 10000"/>
              <a:gd name="connsiteY28" fmla="*/ 1501 h 10000"/>
              <a:gd name="connsiteX29" fmla="*/ 7463 w 10000"/>
              <a:gd name="connsiteY29" fmla="*/ 1501 h 10000"/>
              <a:gd name="connsiteX30" fmla="*/ 7124 w 10000"/>
              <a:gd name="connsiteY30" fmla="*/ 1651 h 10000"/>
              <a:gd name="connsiteX31" fmla="*/ 6782 w 10000"/>
              <a:gd name="connsiteY31" fmla="*/ 1651 h 10000"/>
              <a:gd name="connsiteX32" fmla="*/ 6440 w 10000"/>
              <a:gd name="connsiteY32" fmla="*/ 1800 h 10000"/>
              <a:gd name="connsiteX33" fmla="*/ 4756 w 10000"/>
              <a:gd name="connsiteY33" fmla="*/ 2382 h 10000"/>
              <a:gd name="connsiteX34" fmla="*/ 3050 w 10000"/>
              <a:gd name="connsiteY34" fmla="*/ 2984 h 10000"/>
              <a:gd name="connsiteX35" fmla="*/ 2539 w 10000"/>
              <a:gd name="connsiteY35" fmla="*/ 3133 h 10000"/>
              <a:gd name="connsiteX36" fmla="*/ 2195 w 10000"/>
              <a:gd name="connsiteY36" fmla="*/ 3284 h 10000"/>
              <a:gd name="connsiteX37" fmla="*/ 1854 w 10000"/>
              <a:gd name="connsiteY37" fmla="*/ 3434 h 10000"/>
              <a:gd name="connsiteX38" fmla="*/ 1685 w 10000"/>
              <a:gd name="connsiteY38" fmla="*/ 3583 h 10000"/>
              <a:gd name="connsiteX39" fmla="*/ 1344 w 10000"/>
              <a:gd name="connsiteY39" fmla="*/ 3583 h 10000"/>
              <a:gd name="connsiteX40" fmla="*/ 1173 w 10000"/>
              <a:gd name="connsiteY40" fmla="*/ 3583 h 10000"/>
              <a:gd name="connsiteX41" fmla="*/ 1002 w 10000"/>
              <a:gd name="connsiteY41" fmla="*/ 3734 h 10000"/>
              <a:gd name="connsiteX42" fmla="*/ 1002 w 10000"/>
              <a:gd name="connsiteY42" fmla="*/ 3734 h 10000"/>
              <a:gd name="connsiteX43" fmla="*/ 852 w 10000"/>
              <a:gd name="connsiteY43" fmla="*/ 3734 h 10000"/>
              <a:gd name="connsiteX44" fmla="*/ 852 w 10000"/>
              <a:gd name="connsiteY44" fmla="*/ 3583 h 10000"/>
              <a:gd name="connsiteX45" fmla="*/ 682 w 10000"/>
              <a:gd name="connsiteY45" fmla="*/ 3434 h 10000"/>
              <a:gd name="connsiteX46" fmla="*/ 344 w 10000"/>
              <a:gd name="connsiteY46" fmla="*/ 3284 h 10000"/>
              <a:gd name="connsiteX47" fmla="*/ 169 w 10000"/>
              <a:gd name="connsiteY47" fmla="*/ 3133 h 10000"/>
              <a:gd name="connsiteX48" fmla="*/ 0 w 10000"/>
              <a:gd name="connsiteY48" fmla="*/ 2984 h 10000"/>
              <a:gd name="connsiteX49" fmla="*/ 0 w 10000"/>
              <a:gd name="connsiteY49" fmla="*/ 2833 h 10000"/>
              <a:gd name="connsiteX50" fmla="*/ 0 w 10000"/>
              <a:gd name="connsiteY50" fmla="*/ 2684 h 10000"/>
              <a:gd name="connsiteX51" fmla="*/ 169 w 10000"/>
              <a:gd name="connsiteY51" fmla="*/ 2684 h 10000"/>
              <a:gd name="connsiteX52" fmla="*/ 510 w 10000"/>
              <a:gd name="connsiteY52" fmla="*/ 2684 h 10000"/>
              <a:gd name="connsiteX53" fmla="*/ 852 w 10000"/>
              <a:gd name="connsiteY53" fmla="*/ 2684 h 10000"/>
              <a:gd name="connsiteX54" fmla="*/ 1173 w 10000"/>
              <a:gd name="connsiteY54" fmla="*/ 2533 h 10000"/>
              <a:gd name="connsiteX55" fmla="*/ 1685 w 10000"/>
              <a:gd name="connsiteY55" fmla="*/ 2533 h 10000"/>
              <a:gd name="connsiteX56" fmla="*/ 2195 w 10000"/>
              <a:gd name="connsiteY56" fmla="*/ 2382 h 10000"/>
              <a:gd name="connsiteX57" fmla="*/ 2711 w 10000"/>
              <a:gd name="connsiteY57" fmla="*/ 2233 h 10000"/>
              <a:gd name="connsiteX58" fmla="*/ 3390 w 10000"/>
              <a:gd name="connsiteY58" fmla="*/ 2083 h 10000"/>
              <a:gd name="connsiteX59" fmla="*/ 4072 w 10000"/>
              <a:gd name="connsiteY59" fmla="*/ 1800 h 10000"/>
              <a:gd name="connsiteX60" fmla="*/ 4582 w 10000"/>
              <a:gd name="connsiteY60" fmla="*/ 1651 h 10000"/>
              <a:gd name="connsiteX61" fmla="*/ 5073 w 10000"/>
              <a:gd name="connsiteY61" fmla="*/ 1501 h 10000"/>
              <a:gd name="connsiteX62" fmla="*/ 5585 w 10000"/>
              <a:gd name="connsiteY62" fmla="*/ 1351 h 10000"/>
              <a:gd name="connsiteX63" fmla="*/ 5926 w 10000"/>
              <a:gd name="connsiteY63" fmla="*/ 1201 h 10000"/>
              <a:gd name="connsiteX64" fmla="*/ 6268 w 10000"/>
              <a:gd name="connsiteY64" fmla="*/ 1201 h 10000"/>
              <a:gd name="connsiteX65" fmla="*/ 6612 w 10000"/>
              <a:gd name="connsiteY65" fmla="*/ 1051 h 10000"/>
              <a:gd name="connsiteX66" fmla="*/ 6951 w 10000"/>
              <a:gd name="connsiteY66" fmla="*/ 901 h 10000"/>
              <a:gd name="connsiteX67" fmla="*/ 7463 w 10000"/>
              <a:gd name="connsiteY67" fmla="*/ 750 h 10000"/>
              <a:gd name="connsiteX68" fmla="*/ 7805 w 10000"/>
              <a:gd name="connsiteY68" fmla="*/ 599 h 10000"/>
              <a:gd name="connsiteX69" fmla="*/ 8146 w 10000"/>
              <a:gd name="connsiteY69" fmla="*/ 450 h 10000"/>
              <a:gd name="connsiteX70" fmla="*/ 8316 w 10000"/>
              <a:gd name="connsiteY70" fmla="*/ 300 h 10000"/>
              <a:gd name="connsiteX71" fmla="*/ 8489 w 10000"/>
              <a:gd name="connsiteY71" fmla="*/ 150 h 10000"/>
              <a:gd name="connsiteX72" fmla="*/ 8489 w 10000"/>
              <a:gd name="connsiteY72" fmla="*/ 0 h 10000"/>
              <a:gd name="connsiteX73" fmla="*/ 8656 w 10000"/>
              <a:gd name="connsiteY73" fmla="*/ 0 h 10000"/>
              <a:gd name="connsiteX74" fmla="*/ 8827 w 10000"/>
              <a:gd name="connsiteY74" fmla="*/ 0 h 10000"/>
              <a:gd name="connsiteX75" fmla="*/ 8999 w 10000"/>
              <a:gd name="connsiteY75" fmla="*/ 0 h 10000"/>
              <a:gd name="connsiteX76" fmla="*/ 9149 w 10000"/>
              <a:gd name="connsiteY76" fmla="*/ 150 h 10000"/>
              <a:gd name="connsiteX77" fmla="*/ 9319 w 10000"/>
              <a:gd name="connsiteY77" fmla="*/ 150 h 10000"/>
              <a:gd name="connsiteX78" fmla="*/ 9487 w 10000"/>
              <a:gd name="connsiteY78" fmla="*/ 450 h 10000"/>
              <a:gd name="connsiteX79" fmla="*/ 9658 w 10000"/>
              <a:gd name="connsiteY79" fmla="*/ 599 h 10000"/>
              <a:gd name="connsiteX80" fmla="*/ 9829 w 10000"/>
              <a:gd name="connsiteY80" fmla="*/ 750 h 10000"/>
              <a:gd name="connsiteX81" fmla="*/ 10000 w 10000"/>
              <a:gd name="connsiteY81" fmla="*/ 901 h 10000"/>
              <a:gd name="connsiteX82" fmla="*/ 10000 w 10000"/>
              <a:gd name="connsiteY82" fmla="*/ 1051 h 10000"/>
              <a:gd name="connsiteX83" fmla="*/ 10000 w 10000"/>
              <a:gd name="connsiteY83" fmla="*/ 1201 h 10000"/>
              <a:gd name="connsiteX84" fmla="*/ 9829 w 10000"/>
              <a:gd name="connsiteY84" fmla="*/ 1201 h 10000"/>
              <a:gd name="connsiteX85" fmla="*/ 9658 w 10000"/>
              <a:gd name="connsiteY85" fmla="*/ 1351 h 10000"/>
              <a:gd name="connsiteX86" fmla="*/ 9658 w 10000"/>
              <a:gd name="connsiteY86" fmla="*/ 1501 h 10000"/>
              <a:gd name="connsiteX87" fmla="*/ 9487 w 10000"/>
              <a:gd name="connsiteY87" fmla="*/ 1651 h 10000"/>
              <a:gd name="connsiteX88" fmla="*/ 9319 w 10000"/>
              <a:gd name="connsiteY88" fmla="*/ 1933 h 10000"/>
              <a:gd name="connsiteX89" fmla="*/ 9149 w 10000"/>
              <a:gd name="connsiteY89" fmla="*/ 2382 h 10000"/>
              <a:gd name="connsiteX90" fmla="*/ 8999 w 10000"/>
              <a:gd name="connsiteY90" fmla="*/ 2833 h 10000"/>
              <a:gd name="connsiteX91" fmla="*/ 8827 w 10000"/>
              <a:gd name="connsiteY91" fmla="*/ 3284 h 10000"/>
              <a:gd name="connsiteX92" fmla="*/ 8656 w 10000"/>
              <a:gd name="connsiteY92" fmla="*/ 3884 h 10000"/>
              <a:gd name="connsiteX93" fmla="*/ 8489 w 10000"/>
              <a:gd name="connsiteY93" fmla="*/ 4484 h 10000"/>
              <a:gd name="connsiteX94" fmla="*/ 8316 w 10000"/>
              <a:gd name="connsiteY94" fmla="*/ 5084 h 10000"/>
              <a:gd name="connsiteX95" fmla="*/ 8316 w 10000"/>
              <a:gd name="connsiteY95" fmla="*/ 5666 h 10000"/>
              <a:gd name="connsiteX96" fmla="*/ 8316 w 10000"/>
              <a:gd name="connsiteY96" fmla="*/ 6116 h 10000"/>
              <a:gd name="connsiteX97" fmla="*/ 8146 w 10000"/>
              <a:gd name="connsiteY97" fmla="*/ 6716 h 10000"/>
              <a:gd name="connsiteX98" fmla="*/ 8146 w 10000"/>
              <a:gd name="connsiteY98" fmla="*/ 7167 h 10000"/>
              <a:gd name="connsiteX99" fmla="*/ 8146 w 10000"/>
              <a:gd name="connsiteY99" fmla="*/ 7466 h 10000"/>
              <a:gd name="connsiteX100" fmla="*/ 8146 w 10000"/>
              <a:gd name="connsiteY100" fmla="*/ 7917 h 10000"/>
              <a:gd name="connsiteX101" fmla="*/ 8316 w 10000"/>
              <a:gd name="connsiteY101" fmla="*/ 8217 h 10000"/>
              <a:gd name="connsiteX102" fmla="*/ 8316 w 10000"/>
              <a:gd name="connsiteY102" fmla="*/ 8367 h 10000"/>
              <a:gd name="connsiteX103" fmla="*/ 8489 w 10000"/>
              <a:gd name="connsiteY103" fmla="*/ 8667 h 10000"/>
              <a:gd name="connsiteX104" fmla="*/ 8656 w 10000"/>
              <a:gd name="connsiteY104" fmla="*/ 8817 h 10000"/>
              <a:gd name="connsiteX105" fmla="*/ 8827 w 10000"/>
              <a:gd name="connsiteY105" fmla="*/ 8967 h 10000"/>
              <a:gd name="connsiteX106" fmla="*/ 9487 w 10000"/>
              <a:gd name="connsiteY106" fmla="*/ 9249 h 10000"/>
              <a:gd name="connsiteX0" fmla="*/ 8489 w 10000"/>
              <a:gd name="connsiteY0" fmla="*/ 10000 h 10000"/>
              <a:gd name="connsiteX1" fmla="*/ 7975 w 10000"/>
              <a:gd name="connsiteY1" fmla="*/ 9398 h 10000"/>
              <a:gd name="connsiteX2" fmla="*/ 7634 w 10000"/>
              <a:gd name="connsiteY2" fmla="*/ 9099 h 10000"/>
              <a:gd name="connsiteX3" fmla="*/ 7463 w 10000"/>
              <a:gd name="connsiteY3" fmla="*/ 8667 h 10000"/>
              <a:gd name="connsiteX4" fmla="*/ 7463 w 10000"/>
              <a:gd name="connsiteY4" fmla="*/ 8217 h 10000"/>
              <a:gd name="connsiteX5" fmla="*/ 7292 w 10000"/>
              <a:gd name="connsiteY5" fmla="*/ 7767 h 10000"/>
              <a:gd name="connsiteX6" fmla="*/ 7292 w 10000"/>
              <a:gd name="connsiteY6" fmla="*/ 7316 h 10000"/>
              <a:gd name="connsiteX7" fmla="*/ 7292 w 10000"/>
              <a:gd name="connsiteY7" fmla="*/ 6866 h 10000"/>
              <a:gd name="connsiteX8" fmla="*/ 7463 w 10000"/>
              <a:gd name="connsiteY8" fmla="*/ 6116 h 10000"/>
              <a:gd name="connsiteX9" fmla="*/ 7463 w 10000"/>
              <a:gd name="connsiteY9" fmla="*/ 5966 h 10000"/>
              <a:gd name="connsiteX10" fmla="*/ 7463 w 10000"/>
              <a:gd name="connsiteY10" fmla="*/ 5666 h 10000"/>
              <a:gd name="connsiteX11" fmla="*/ 7634 w 10000"/>
              <a:gd name="connsiteY11" fmla="*/ 5385 h 10000"/>
              <a:gd name="connsiteX12" fmla="*/ 7634 w 10000"/>
              <a:gd name="connsiteY12" fmla="*/ 5084 h 10000"/>
              <a:gd name="connsiteX13" fmla="*/ 7634 w 10000"/>
              <a:gd name="connsiteY13" fmla="*/ 4784 h 10000"/>
              <a:gd name="connsiteX14" fmla="*/ 7805 w 10000"/>
              <a:gd name="connsiteY14" fmla="*/ 4334 h 10000"/>
              <a:gd name="connsiteX15" fmla="*/ 7805 w 10000"/>
              <a:gd name="connsiteY15" fmla="*/ 3884 h 10000"/>
              <a:gd name="connsiteX16" fmla="*/ 7975 w 10000"/>
              <a:gd name="connsiteY16" fmla="*/ 3434 h 10000"/>
              <a:gd name="connsiteX17" fmla="*/ 7975 w 10000"/>
              <a:gd name="connsiteY17" fmla="*/ 2984 h 10000"/>
              <a:gd name="connsiteX18" fmla="*/ 7975 w 10000"/>
              <a:gd name="connsiteY18" fmla="*/ 2533 h 10000"/>
              <a:gd name="connsiteX19" fmla="*/ 8146 w 10000"/>
              <a:gd name="connsiteY19" fmla="*/ 2233 h 10000"/>
              <a:gd name="connsiteX20" fmla="*/ 8146 w 10000"/>
              <a:gd name="connsiteY20" fmla="*/ 1933 h 10000"/>
              <a:gd name="connsiteX21" fmla="*/ 8146 w 10000"/>
              <a:gd name="connsiteY21" fmla="*/ 1651 h 10000"/>
              <a:gd name="connsiteX22" fmla="*/ 8146 w 10000"/>
              <a:gd name="connsiteY22" fmla="*/ 1501 h 10000"/>
              <a:gd name="connsiteX23" fmla="*/ 8146 w 10000"/>
              <a:gd name="connsiteY23" fmla="*/ 1351 h 10000"/>
              <a:gd name="connsiteX24" fmla="*/ 8146 w 10000"/>
              <a:gd name="connsiteY24" fmla="*/ 1351 h 10000"/>
              <a:gd name="connsiteX25" fmla="*/ 8146 w 10000"/>
              <a:gd name="connsiteY25" fmla="*/ 1351 h 10000"/>
              <a:gd name="connsiteX26" fmla="*/ 7975 w 10000"/>
              <a:gd name="connsiteY26" fmla="*/ 1351 h 10000"/>
              <a:gd name="connsiteX27" fmla="*/ 7805 w 10000"/>
              <a:gd name="connsiteY27" fmla="*/ 1351 h 10000"/>
              <a:gd name="connsiteX28" fmla="*/ 7634 w 10000"/>
              <a:gd name="connsiteY28" fmla="*/ 1501 h 10000"/>
              <a:gd name="connsiteX29" fmla="*/ 7463 w 10000"/>
              <a:gd name="connsiteY29" fmla="*/ 1501 h 10000"/>
              <a:gd name="connsiteX30" fmla="*/ 7124 w 10000"/>
              <a:gd name="connsiteY30" fmla="*/ 1651 h 10000"/>
              <a:gd name="connsiteX31" fmla="*/ 6782 w 10000"/>
              <a:gd name="connsiteY31" fmla="*/ 1651 h 10000"/>
              <a:gd name="connsiteX32" fmla="*/ 6440 w 10000"/>
              <a:gd name="connsiteY32" fmla="*/ 1800 h 10000"/>
              <a:gd name="connsiteX33" fmla="*/ 4756 w 10000"/>
              <a:gd name="connsiteY33" fmla="*/ 2382 h 10000"/>
              <a:gd name="connsiteX34" fmla="*/ 3050 w 10000"/>
              <a:gd name="connsiteY34" fmla="*/ 2984 h 10000"/>
              <a:gd name="connsiteX35" fmla="*/ 2539 w 10000"/>
              <a:gd name="connsiteY35" fmla="*/ 3133 h 10000"/>
              <a:gd name="connsiteX36" fmla="*/ 2195 w 10000"/>
              <a:gd name="connsiteY36" fmla="*/ 3284 h 10000"/>
              <a:gd name="connsiteX37" fmla="*/ 1854 w 10000"/>
              <a:gd name="connsiteY37" fmla="*/ 3434 h 10000"/>
              <a:gd name="connsiteX38" fmla="*/ 1685 w 10000"/>
              <a:gd name="connsiteY38" fmla="*/ 3583 h 10000"/>
              <a:gd name="connsiteX39" fmla="*/ 1344 w 10000"/>
              <a:gd name="connsiteY39" fmla="*/ 3583 h 10000"/>
              <a:gd name="connsiteX40" fmla="*/ 1173 w 10000"/>
              <a:gd name="connsiteY40" fmla="*/ 3583 h 10000"/>
              <a:gd name="connsiteX41" fmla="*/ 1002 w 10000"/>
              <a:gd name="connsiteY41" fmla="*/ 3734 h 10000"/>
              <a:gd name="connsiteX42" fmla="*/ 1002 w 10000"/>
              <a:gd name="connsiteY42" fmla="*/ 3734 h 10000"/>
              <a:gd name="connsiteX43" fmla="*/ 852 w 10000"/>
              <a:gd name="connsiteY43" fmla="*/ 3734 h 10000"/>
              <a:gd name="connsiteX44" fmla="*/ 852 w 10000"/>
              <a:gd name="connsiteY44" fmla="*/ 3583 h 10000"/>
              <a:gd name="connsiteX45" fmla="*/ 682 w 10000"/>
              <a:gd name="connsiteY45" fmla="*/ 3434 h 10000"/>
              <a:gd name="connsiteX46" fmla="*/ 344 w 10000"/>
              <a:gd name="connsiteY46" fmla="*/ 3284 h 10000"/>
              <a:gd name="connsiteX47" fmla="*/ 169 w 10000"/>
              <a:gd name="connsiteY47" fmla="*/ 3133 h 10000"/>
              <a:gd name="connsiteX48" fmla="*/ 0 w 10000"/>
              <a:gd name="connsiteY48" fmla="*/ 2984 h 10000"/>
              <a:gd name="connsiteX49" fmla="*/ 0 w 10000"/>
              <a:gd name="connsiteY49" fmla="*/ 2833 h 10000"/>
              <a:gd name="connsiteX50" fmla="*/ 0 w 10000"/>
              <a:gd name="connsiteY50" fmla="*/ 2684 h 10000"/>
              <a:gd name="connsiteX51" fmla="*/ 169 w 10000"/>
              <a:gd name="connsiteY51" fmla="*/ 2684 h 10000"/>
              <a:gd name="connsiteX52" fmla="*/ 510 w 10000"/>
              <a:gd name="connsiteY52" fmla="*/ 2684 h 10000"/>
              <a:gd name="connsiteX53" fmla="*/ 852 w 10000"/>
              <a:gd name="connsiteY53" fmla="*/ 2684 h 10000"/>
              <a:gd name="connsiteX54" fmla="*/ 1173 w 10000"/>
              <a:gd name="connsiteY54" fmla="*/ 2533 h 10000"/>
              <a:gd name="connsiteX55" fmla="*/ 1685 w 10000"/>
              <a:gd name="connsiteY55" fmla="*/ 2533 h 10000"/>
              <a:gd name="connsiteX56" fmla="*/ 2195 w 10000"/>
              <a:gd name="connsiteY56" fmla="*/ 2382 h 10000"/>
              <a:gd name="connsiteX57" fmla="*/ 2711 w 10000"/>
              <a:gd name="connsiteY57" fmla="*/ 2233 h 10000"/>
              <a:gd name="connsiteX58" fmla="*/ 3390 w 10000"/>
              <a:gd name="connsiteY58" fmla="*/ 2083 h 10000"/>
              <a:gd name="connsiteX59" fmla="*/ 4072 w 10000"/>
              <a:gd name="connsiteY59" fmla="*/ 1800 h 10000"/>
              <a:gd name="connsiteX60" fmla="*/ 4582 w 10000"/>
              <a:gd name="connsiteY60" fmla="*/ 1651 h 10000"/>
              <a:gd name="connsiteX61" fmla="*/ 5073 w 10000"/>
              <a:gd name="connsiteY61" fmla="*/ 1501 h 10000"/>
              <a:gd name="connsiteX62" fmla="*/ 5585 w 10000"/>
              <a:gd name="connsiteY62" fmla="*/ 1351 h 10000"/>
              <a:gd name="connsiteX63" fmla="*/ 5926 w 10000"/>
              <a:gd name="connsiteY63" fmla="*/ 1201 h 10000"/>
              <a:gd name="connsiteX64" fmla="*/ 6268 w 10000"/>
              <a:gd name="connsiteY64" fmla="*/ 1201 h 10000"/>
              <a:gd name="connsiteX65" fmla="*/ 6612 w 10000"/>
              <a:gd name="connsiteY65" fmla="*/ 1051 h 10000"/>
              <a:gd name="connsiteX66" fmla="*/ 6951 w 10000"/>
              <a:gd name="connsiteY66" fmla="*/ 901 h 10000"/>
              <a:gd name="connsiteX67" fmla="*/ 7463 w 10000"/>
              <a:gd name="connsiteY67" fmla="*/ 750 h 10000"/>
              <a:gd name="connsiteX68" fmla="*/ 7805 w 10000"/>
              <a:gd name="connsiteY68" fmla="*/ 599 h 10000"/>
              <a:gd name="connsiteX69" fmla="*/ 8146 w 10000"/>
              <a:gd name="connsiteY69" fmla="*/ 450 h 10000"/>
              <a:gd name="connsiteX70" fmla="*/ 8316 w 10000"/>
              <a:gd name="connsiteY70" fmla="*/ 300 h 10000"/>
              <a:gd name="connsiteX71" fmla="*/ 8489 w 10000"/>
              <a:gd name="connsiteY71" fmla="*/ 150 h 10000"/>
              <a:gd name="connsiteX72" fmla="*/ 8489 w 10000"/>
              <a:gd name="connsiteY72" fmla="*/ 0 h 10000"/>
              <a:gd name="connsiteX73" fmla="*/ 8656 w 10000"/>
              <a:gd name="connsiteY73" fmla="*/ 0 h 10000"/>
              <a:gd name="connsiteX74" fmla="*/ 8827 w 10000"/>
              <a:gd name="connsiteY74" fmla="*/ 0 h 10000"/>
              <a:gd name="connsiteX75" fmla="*/ 8999 w 10000"/>
              <a:gd name="connsiteY75" fmla="*/ 0 h 10000"/>
              <a:gd name="connsiteX76" fmla="*/ 9149 w 10000"/>
              <a:gd name="connsiteY76" fmla="*/ 150 h 10000"/>
              <a:gd name="connsiteX77" fmla="*/ 9319 w 10000"/>
              <a:gd name="connsiteY77" fmla="*/ 150 h 10000"/>
              <a:gd name="connsiteX78" fmla="*/ 9487 w 10000"/>
              <a:gd name="connsiteY78" fmla="*/ 450 h 10000"/>
              <a:gd name="connsiteX79" fmla="*/ 9658 w 10000"/>
              <a:gd name="connsiteY79" fmla="*/ 599 h 10000"/>
              <a:gd name="connsiteX80" fmla="*/ 9829 w 10000"/>
              <a:gd name="connsiteY80" fmla="*/ 750 h 10000"/>
              <a:gd name="connsiteX81" fmla="*/ 10000 w 10000"/>
              <a:gd name="connsiteY81" fmla="*/ 901 h 10000"/>
              <a:gd name="connsiteX82" fmla="*/ 10000 w 10000"/>
              <a:gd name="connsiteY82" fmla="*/ 1051 h 10000"/>
              <a:gd name="connsiteX83" fmla="*/ 10000 w 10000"/>
              <a:gd name="connsiteY83" fmla="*/ 1201 h 10000"/>
              <a:gd name="connsiteX84" fmla="*/ 9829 w 10000"/>
              <a:gd name="connsiteY84" fmla="*/ 1201 h 10000"/>
              <a:gd name="connsiteX85" fmla="*/ 9658 w 10000"/>
              <a:gd name="connsiteY85" fmla="*/ 1351 h 10000"/>
              <a:gd name="connsiteX86" fmla="*/ 9658 w 10000"/>
              <a:gd name="connsiteY86" fmla="*/ 1501 h 10000"/>
              <a:gd name="connsiteX87" fmla="*/ 9487 w 10000"/>
              <a:gd name="connsiteY87" fmla="*/ 1651 h 10000"/>
              <a:gd name="connsiteX88" fmla="*/ 9319 w 10000"/>
              <a:gd name="connsiteY88" fmla="*/ 1933 h 10000"/>
              <a:gd name="connsiteX89" fmla="*/ 9149 w 10000"/>
              <a:gd name="connsiteY89" fmla="*/ 2382 h 10000"/>
              <a:gd name="connsiteX90" fmla="*/ 8999 w 10000"/>
              <a:gd name="connsiteY90" fmla="*/ 2833 h 10000"/>
              <a:gd name="connsiteX91" fmla="*/ 8827 w 10000"/>
              <a:gd name="connsiteY91" fmla="*/ 3284 h 10000"/>
              <a:gd name="connsiteX92" fmla="*/ 8656 w 10000"/>
              <a:gd name="connsiteY92" fmla="*/ 3884 h 10000"/>
              <a:gd name="connsiteX93" fmla="*/ 8489 w 10000"/>
              <a:gd name="connsiteY93" fmla="*/ 4484 h 10000"/>
              <a:gd name="connsiteX94" fmla="*/ 8316 w 10000"/>
              <a:gd name="connsiteY94" fmla="*/ 5084 h 10000"/>
              <a:gd name="connsiteX95" fmla="*/ 8316 w 10000"/>
              <a:gd name="connsiteY95" fmla="*/ 5666 h 10000"/>
              <a:gd name="connsiteX96" fmla="*/ 8316 w 10000"/>
              <a:gd name="connsiteY96" fmla="*/ 6116 h 10000"/>
              <a:gd name="connsiteX97" fmla="*/ 8146 w 10000"/>
              <a:gd name="connsiteY97" fmla="*/ 6716 h 10000"/>
              <a:gd name="connsiteX98" fmla="*/ 8146 w 10000"/>
              <a:gd name="connsiteY98" fmla="*/ 7167 h 10000"/>
              <a:gd name="connsiteX99" fmla="*/ 8146 w 10000"/>
              <a:gd name="connsiteY99" fmla="*/ 7466 h 10000"/>
              <a:gd name="connsiteX100" fmla="*/ 8146 w 10000"/>
              <a:gd name="connsiteY100" fmla="*/ 7917 h 10000"/>
              <a:gd name="connsiteX101" fmla="*/ 8316 w 10000"/>
              <a:gd name="connsiteY101" fmla="*/ 8217 h 10000"/>
              <a:gd name="connsiteX102" fmla="*/ 8316 w 10000"/>
              <a:gd name="connsiteY102" fmla="*/ 8367 h 10000"/>
              <a:gd name="connsiteX103" fmla="*/ 8489 w 10000"/>
              <a:gd name="connsiteY103" fmla="*/ 8667 h 10000"/>
              <a:gd name="connsiteX104" fmla="*/ 8656 w 10000"/>
              <a:gd name="connsiteY104" fmla="*/ 8817 h 10000"/>
              <a:gd name="connsiteX105" fmla="*/ 8827 w 10000"/>
              <a:gd name="connsiteY105" fmla="*/ 8967 h 10000"/>
              <a:gd name="connsiteX0" fmla="*/ 7975 w 10000"/>
              <a:gd name="connsiteY0" fmla="*/ 9398 h 9398"/>
              <a:gd name="connsiteX1" fmla="*/ 7634 w 10000"/>
              <a:gd name="connsiteY1" fmla="*/ 9099 h 9398"/>
              <a:gd name="connsiteX2" fmla="*/ 7463 w 10000"/>
              <a:gd name="connsiteY2" fmla="*/ 8667 h 9398"/>
              <a:gd name="connsiteX3" fmla="*/ 7463 w 10000"/>
              <a:gd name="connsiteY3" fmla="*/ 8217 h 9398"/>
              <a:gd name="connsiteX4" fmla="*/ 7292 w 10000"/>
              <a:gd name="connsiteY4" fmla="*/ 7767 h 9398"/>
              <a:gd name="connsiteX5" fmla="*/ 7292 w 10000"/>
              <a:gd name="connsiteY5" fmla="*/ 7316 h 9398"/>
              <a:gd name="connsiteX6" fmla="*/ 7292 w 10000"/>
              <a:gd name="connsiteY6" fmla="*/ 6866 h 9398"/>
              <a:gd name="connsiteX7" fmla="*/ 7463 w 10000"/>
              <a:gd name="connsiteY7" fmla="*/ 6116 h 9398"/>
              <a:gd name="connsiteX8" fmla="*/ 7463 w 10000"/>
              <a:gd name="connsiteY8" fmla="*/ 5966 h 9398"/>
              <a:gd name="connsiteX9" fmla="*/ 7463 w 10000"/>
              <a:gd name="connsiteY9" fmla="*/ 5666 h 9398"/>
              <a:gd name="connsiteX10" fmla="*/ 7634 w 10000"/>
              <a:gd name="connsiteY10" fmla="*/ 5385 h 9398"/>
              <a:gd name="connsiteX11" fmla="*/ 7634 w 10000"/>
              <a:gd name="connsiteY11" fmla="*/ 5084 h 9398"/>
              <a:gd name="connsiteX12" fmla="*/ 7634 w 10000"/>
              <a:gd name="connsiteY12" fmla="*/ 4784 h 9398"/>
              <a:gd name="connsiteX13" fmla="*/ 7805 w 10000"/>
              <a:gd name="connsiteY13" fmla="*/ 4334 h 9398"/>
              <a:gd name="connsiteX14" fmla="*/ 7805 w 10000"/>
              <a:gd name="connsiteY14" fmla="*/ 3884 h 9398"/>
              <a:gd name="connsiteX15" fmla="*/ 7975 w 10000"/>
              <a:gd name="connsiteY15" fmla="*/ 3434 h 9398"/>
              <a:gd name="connsiteX16" fmla="*/ 7975 w 10000"/>
              <a:gd name="connsiteY16" fmla="*/ 2984 h 9398"/>
              <a:gd name="connsiteX17" fmla="*/ 7975 w 10000"/>
              <a:gd name="connsiteY17" fmla="*/ 2533 h 9398"/>
              <a:gd name="connsiteX18" fmla="*/ 8146 w 10000"/>
              <a:gd name="connsiteY18" fmla="*/ 2233 h 9398"/>
              <a:gd name="connsiteX19" fmla="*/ 8146 w 10000"/>
              <a:gd name="connsiteY19" fmla="*/ 1933 h 9398"/>
              <a:gd name="connsiteX20" fmla="*/ 8146 w 10000"/>
              <a:gd name="connsiteY20" fmla="*/ 1651 h 9398"/>
              <a:gd name="connsiteX21" fmla="*/ 8146 w 10000"/>
              <a:gd name="connsiteY21" fmla="*/ 1501 h 9398"/>
              <a:gd name="connsiteX22" fmla="*/ 8146 w 10000"/>
              <a:gd name="connsiteY22" fmla="*/ 1351 h 9398"/>
              <a:gd name="connsiteX23" fmla="*/ 8146 w 10000"/>
              <a:gd name="connsiteY23" fmla="*/ 1351 h 9398"/>
              <a:gd name="connsiteX24" fmla="*/ 8146 w 10000"/>
              <a:gd name="connsiteY24" fmla="*/ 1351 h 9398"/>
              <a:gd name="connsiteX25" fmla="*/ 7975 w 10000"/>
              <a:gd name="connsiteY25" fmla="*/ 1351 h 9398"/>
              <a:gd name="connsiteX26" fmla="*/ 7805 w 10000"/>
              <a:gd name="connsiteY26" fmla="*/ 1351 h 9398"/>
              <a:gd name="connsiteX27" fmla="*/ 7634 w 10000"/>
              <a:gd name="connsiteY27" fmla="*/ 1501 h 9398"/>
              <a:gd name="connsiteX28" fmla="*/ 7463 w 10000"/>
              <a:gd name="connsiteY28" fmla="*/ 1501 h 9398"/>
              <a:gd name="connsiteX29" fmla="*/ 7124 w 10000"/>
              <a:gd name="connsiteY29" fmla="*/ 1651 h 9398"/>
              <a:gd name="connsiteX30" fmla="*/ 6782 w 10000"/>
              <a:gd name="connsiteY30" fmla="*/ 1651 h 9398"/>
              <a:gd name="connsiteX31" fmla="*/ 6440 w 10000"/>
              <a:gd name="connsiteY31" fmla="*/ 1800 h 9398"/>
              <a:gd name="connsiteX32" fmla="*/ 4756 w 10000"/>
              <a:gd name="connsiteY32" fmla="*/ 2382 h 9398"/>
              <a:gd name="connsiteX33" fmla="*/ 3050 w 10000"/>
              <a:gd name="connsiteY33" fmla="*/ 2984 h 9398"/>
              <a:gd name="connsiteX34" fmla="*/ 2539 w 10000"/>
              <a:gd name="connsiteY34" fmla="*/ 3133 h 9398"/>
              <a:gd name="connsiteX35" fmla="*/ 2195 w 10000"/>
              <a:gd name="connsiteY35" fmla="*/ 3284 h 9398"/>
              <a:gd name="connsiteX36" fmla="*/ 1854 w 10000"/>
              <a:gd name="connsiteY36" fmla="*/ 3434 h 9398"/>
              <a:gd name="connsiteX37" fmla="*/ 1685 w 10000"/>
              <a:gd name="connsiteY37" fmla="*/ 3583 h 9398"/>
              <a:gd name="connsiteX38" fmla="*/ 1344 w 10000"/>
              <a:gd name="connsiteY38" fmla="*/ 3583 h 9398"/>
              <a:gd name="connsiteX39" fmla="*/ 1173 w 10000"/>
              <a:gd name="connsiteY39" fmla="*/ 3583 h 9398"/>
              <a:gd name="connsiteX40" fmla="*/ 1002 w 10000"/>
              <a:gd name="connsiteY40" fmla="*/ 3734 h 9398"/>
              <a:gd name="connsiteX41" fmla="*/ 1002 w 10000"/>
              <a:gd name="connsiteY41" fmla="*/ 3734 h 9398"/>
              <a:gd name="connsiteX42" fmla="*/ 852 w 10000"/>
              <a:gd name="connsiteY42" fmla="*/ 3734 h 9398"/>
              <a:gd name="connsiteX43" fmla="*/ 852 w 10000"/>
              <a:gd name="connsiteY43" fmla="*/ 3583 h 9398"/>
              <a:gd name="connsiteX44" fmla="*/ 682 w 10000"/>
              <a:gd name="connsiteY44" fmla="*/ 3434 h 9398"/>
              <a:gd name="connsiteX45" fmla="*/ 344 w 10000"/>
              <a:gd name="connsiteY45" fmla="*/ 3284 h 9398"/>
              <a:gd name="connsiteX46" fmla="*/ 169 w 10000"/>
              <a:gd name="connsiteY46" fmla="*/ 3133 h 9398"/>
              <a:gd name="connsiteX47" fmla="*/ 0 w 10000"/>
              <a:gd name="connsiteY47" fmla="*/ 2984 h 9398"/>
              <a:gd name="connsiteX48" fmla="*/ 0 w 10000"/>
              <a:gd name="connsiteY48" fmla="*/ 2833 h 9398"/>
              <a:gd name="connsiteX49" fmla="*/ 0 w 10000"/>
              <a:gd name="connsiteY49" fmla="*/ 2684 h 9398"/>
              <a:gd name="connsiteX50" fmla="*/ 169 w 10000"/>
              <a:gd name="connsiteY50" fmla="*/ 2684 h 9398"/>
              <a:gd name="connsiteX51" fmla="*/ 510 w 10000"/>
              <a:gd name="connsiteY51" fmla="*/ 2684 h 9398"/>
              <a:gd name="connsiteX52" fmla="*/ 852 w 10000"/>
              <a:gd name="connsiteY52" fmla="*/ 2684 h 9398"/>
              <a:gd name="connsiteX53" fmla="*/ 1173 w 10000"/>
              <a:gd name="connsiteY53" fmla="*/ 2533 h 9398"/>
              <a:gd name="connsiteX54" fmla="*/ 1685 w 10000"/>
              <a:gd name="connsiteY54" fmla="*/ 2533 h 9398"/>
              <a:gd name="connsiteX55" fmla="*/ 2195 w 10000"/>
              <a:gd name="connsiteY55" fmla="*/ 2382 h 9398"/>
              <a:gd name="connsiteX56" fmla="*/ 2711 w 10000"/>
              <a:gd name="connsiteY56" fmla="*/ 2233 h 9398"/>
              <a:gd name="connsiteX57" fmla="*/ 3390 w 10000"/>
              <a:gd name="connsiteY57" fmla="*/ 2083 h 9398"/>
              <a:gd name="connsiteX58" fmla="*/ 4072 w 10000"/>
              <a:gd name="connsiteY58" fmla="*/ 1800 h 9398"/>
              <a:gd name="connsiteX59" fmla="*/ 4582 w 10000"/>
              <a:gd name="connsiteY59" fmla="*/ 1651 h 9398"/>
              <a:gd name="connsiteX60" fmla="*/ 5073 w 10000"/>
              <a:gd name="connsiteY60" fmla="*/ 1501 h 9398"/>
              <a:gd name="connsiteX61" fmla="*/ 5585 w 10000"/>
              <a:gd name="connsiteY61" fmla="*/ 1351 h 9398"/>
              <a:gd name="connsiteX62" fmla="*/ 5926 w 10000"/>
              <a:gd name="connsiteY62" fmla="*/ 1201 h 9398"/>
              <a:gd name="connsiteX63" fmla="*/ 6268 w 10000"/>
              <a:gd name="connsiteY63" fmla="*/ 1201 h 9398"/>
              <a:gd name="connsiteX64" fmla="*/ 6612 w 10000"/>
              <a:gd name="connsiteY64" fmla="*/ 1051 h 9398"/>
              <a:gd name="connsiteX65" fmla="*/ 6951 w 10000"/>
              <a:gd name="connsiteY65" fmla="*/ 901 h 9398"/>
              <a:gd name="connsiteX66" fmla="*/ 7463 w 10000"/>
              <a:gd name="connsiteY66" fmla="*/ 750 h 9398"/>
              <a:gd name="connsiteX67" fmla="*/ 7805 w 10000"/>
              <a:gd name="connsiteY67" fmla="*/ 599 h 9398"/>
              <a:gd name="connsiteX68" fmla="*/ 8146 w 10000"/>
              <a:gd name="connsiteY68" fmla="*/ 450 h 9398"/>
              <a:gd name="connsiteX69" fmla="*/ 8316 w 10000"/>
              <a:gd name="connsiteY69" fmla="*/ 300 h 9398"/>
              <a:gd name="connsiteX70" fmla="*/ 8489 w 10000"/>
              <a:gd name="connsiteY70" fmla="*/ 150 h 9398"/>
              <a:gd name="connsiteX71" fmla="*/ 8489 w 10000"/>
              <a:gd name="connsiteY71" fmla="*/ 0 h 9398"/>
              <a:gd name="connsiteX72" fmla="*/ 8656 w 10000"/>
              <a:gd name="connsiteY72" fmla="*/ 0 h 9398"/>
              <a:gd name="connsiteX73" fmla="*/ 8827 w 10000"/>
              <a:gd name="connsiteY73" fmla="*/ 0 h 9398"/>
              <a:gd name="connsiteX74" fmla="*/ 8999 w 10000"/>
              <a:gd name="connsiteY74" fmla="*/ 0 h 9398"/>
              <a:gd name="connsiteX75" fmla="*/ 9149 w 10000"/>
              <a:gd name="connsiteY75" fmla="*/ 150 h 9398"/>
              <a:gd name="connsiteX76" fmla="*/ 9319 w 10000"/>
              <a:gd name="connsiteY76" fmla="*/ 150 h 9398"/>
              <a:gd name="connsiteX77" fmla="*/ 9487 w 10000"/>
              <a:gd name="connsiteY77" fmla="*/ 450 h 9398"/>
              <a:gd name="connsiteX78" fmla="*/ 9658 w 10000"/>
              <a:gd name="connsiteY78" fmla="*/ 599 h 9398"/>
              <a:gd name="connsiteX79" fmla="*/ 9829 w 10000"/>
              <a:gd name="connsiteY79" fmla="*/ 750 h 9398"/>
              <a:gd name="connsiteX80" fmla="*/ 10000 w 10000"/>
              <a:gd name="connsiteY80" fmla="*/ 901 h 9398"/>
              <a:gd name="connsiteX81" fmla="*/ 10000 w 10000"/>
              <a:gd name="connsiteY81" fmla="*/ 1051 h 9398"/>
              <a:gd name="connsiteX82" fmla="*/ 10000 w 10000"/>
              <a:gd name="connsiteY82" fmla="*/ 1201 h 9398"/>
              <a:gd name="connsiteX83" fmla="*/ 9829 w 10000"/>
              <a:gd name="connsiteY83" fmla="*/ 1201 h 9398"/>
              <a:gd name="connsiteX84" fmla="*/ 9658 w 10000"/>
              <a:gd name="connsiteY84" fmla="*/ 1351 h 9398"/>
              <a:gd name="connsiteX85" fmla="*/ 9658 w 10000"/>
              <a:gd name="connsiteY85" fmla="*/ 1501 h 9398"/>
              <a:gd name="connsiteX86" fmla="*/ 9487 w 10000"/>
              <a:gd name="connsiteY86" fmla="*/ 1651 h 9398"/>
              <a:gd name="connsiteX87" fmla="*/ 9319 w 10000"/>
              <a:gd name="connsiteY87" fmla="*/ 1933 h 9398"/>
              <a:gd name="connsiteX88" fmla="*/ 9149 w 10000"/>
              <a:gd name="connsiteY88" fmla="*/ 2382 h 9398"/>
              <a:gd name="connsiteX89" fmla="*/ 8999 w 10000"/>
              <a:gd name="connsiteY89" fmla="*/ 2833 h 9398"/>
              <a:gd name="connsiteX90" fmla="*/ 8827 w 10000"/>
              <a:gd name="connsiteY90" fmla="*/ 3284 h 9398"/>
              <a:gd name="connsiteX91" fmla="*/ 8656 w 10000"/>
              <a:gd name="connsiteY91" fmla="*/ 3884 h 9398"/>
              <a:gd name="connsiteX92" fmla="*/ 8489 w 10000"/>
              <a:gd name="connsiteY92" fmla="*/ 4484 h 9398"/>
              <a:gd name="connsiteX93" fmla="*/ 8316 w 10000"/>
              <a:gd name="connsiteY93" fmla="*/ 5084 h 9398"/>
              <a:gd name="connsiteX94" fmla="*/ 8316 w 10000"/>
              <a:gd name="connsiteY94" fmla="*/ 5666 h 9398"/>
              <a:gd name="connsiteX95" fmla="*/ 8316 w 10000"/>
              <a:gd name="connsiteY95" fmla="*/ 6116 h 9398"/>
              <a:gd name="connsiteX96" fmla="*/ 8146 w 10000"/>
              <a:gd name="connsiteY96" fmla="*/ 6716 h 9398"/>
              <a:gd name="connsiteX97" fmla="*/ 8146 w 10000"/>
              <a:gd name="connsiteY97" fmla="*/ 7167 h 9398"/>
              <a:gd name="connsiteX98" fmla="*/ 8146 w 10000"/>
              <a:gd name="connsiteY98" fmla="*/ 7466 h 9398"/>
              <a:gd name="connsiteX99" fmla="*/ 8146 w 10000"/>
              <a:gd name="connsiteY99" fmla="*/ 7917 h 9398"/>
              <a:gd name="connsiteX100" fmla="*/ 8316 w 10000"/>
              <a:gd name="connsiteY100" fmla="*/ 8217 h 9398"/>
              <a:gd name="connsiteX101" fmla="*/ 8316 w 10000"/>
              <a:gd name="connsiteY101" fmla="*/ 8367 h 9398"/>
              <a:gd name="connsiteX102" fmla="*/ 8489 w 10000"/>
              <a:gd name="connsiteY102" fmla="*/ 8667 h 9398"/>
              <a:gd name="connsiteX103" fmla="*/ 8656 w 10000"/>
              <a:gd name="connsiteY103" fmla="*/ 8817 h 9398"/>
              <a:gd name="connsiteX104" fmla="*/ 8827 w 10000"/>
              <a:gd name="connsiteY104" fmla="*/ 8967 h 9398"/>
              <a:gd name="connsiteX0" fmla="*/ 7634 w 10000"/>
              <a:gd name="connsiteY0" fmla="*/ 9682 h 9682"/>
              <a:gd name="connsiteX1" fmla="*/ 7463 w 10000"/>
              <a:gd name="connsiteY1" fmla="*/ 9222 h 9682"/>
              <a:gd name="connsiteX2" fmla="*/ 7463 w 10000"/>
              <a:gd name="connsiteY2" fmla="*/ 8743 h 9682"/>
              <a:gd name="connsiteX3" fmla="*/ 7292 w 10000"/>
              <a:gd name="connsiteY3" fmla="*/ 8265 h 9682"/>
              <a:gd name="connsiteX4" fmla="*/ 7292 w 10000"/>
              <a:gd name="connsiteY4" fmla="*/ 7785 h 9682"/>
              <a:gd name="connsiteX5" fmla="*/ 7292 w 10000"/>
              <a:gd name="connsiteY5" fmla="*/ 7306 h 9682"/>
              <a:gd name="connsiteX6" fmla="*/ 7463 w 10000"/>
              <a:gd name="connsiteY6" fmla="*/ 6508 h 9682"/>
              <a:gd name="connsiteX7" fmla="*/ 7463 w 10000"/>
              <a:gd name="connsiteY7" fmla="*/ 6348 h 9682"/>
              <a:gd name="connsiteX8" fmla="*/ 7463 w 10000"/>
              <a:gd name="connsiteY8" fmla="*/ 6029 h 9682"/>
              <a:gd name="connsiteX9" fmla="*/ 7634 w 10000"/>
              <a:gd name="connsiteY9" fmla="*/ 5730 h 9682"/>
              <a:gd name="connsiteX10" fmla="*/ 7634 w 10000"/>
              <a:gd name="connsiteY10" fmla="*/ 5410 h 9682"/>
              <a:gd name="connsiteX11" fmla="*/ 7634 w 10000"/>
              <a:gd name="connsiteY11" fmla="*/ 5090 h 9682"/>
              <a:gd name="connsiteX12" fmla="*/ 7805 w 10000"/>
              <a:gd name="connsiteY12" fmla="*/ 4612 h 9682"/>
              <a:gd name="connsiteX13" fmla="*/ 7805 w 10000"/>
              <a:gd name="connsiteY13" fmla="*/ 4133 h 9682"/>
              <a:gd name="connsiteX14" fmla="*/ 7975 w 10000"/>
              <a:gd name="connsiteY14" fmla="*/ 3654 h 9682"/>
              <a:gd name="connsiteX15" fmla="*/ 7975 w 10000"/>
              <a:gd name="connsiteY15" fmla="*/ 3175 h 9682"/>
              <a:gd name="connsiteX16" fmla="*/ 7975 w 10000"/>
              <a:gd name="connsiteY16" fmla="*/ 2695 h 9682"/>
              <a:gd name="connsiteX17" fmla="*/ 8146 w 10000"/>
              <a:gd name="connsiteY17" fmla="*/ 2376 h 9682"/>
              <a:gd name="connsiteX18" fmla="*/ 8146 w 10000"/>
              <a:gd name="connsiteY18" fmla="*/ 2057 h 9682"/>
              <a:gd name="connsiteX19" fmla="*/ 8146 w 10000"/>
              <a:gd name="connsiteY19" fmla="*/ 1757 h 9682"/>
              <a:gd name="connsiteX20" fmla="*/ 8146 w 10000"/>
              <a:gd name="connsiteY20" fmla="*/ 1597 h 9682"/>
              <a:gd name="connsiteX21" fmla="*/ 8146 w 10000"/>
              <a:gd name="connsiteY21" fmla="*/ 1438 h 9682"/>
              <a:gd name="connsiteX22" fmla="*/ 8146 w 10000"/>
              <a:gd name="connsiteY22" fmla="*/ 1438 h 9682"/>
              <a:gd name="connsiteX23" fmla="*/ 8146 w 10000"/>
              <a:gd name="connsiteY23" fmla="*/ 1438 h 9682"/>
              <a:gd name="connsiteX24" fmla="*/ 7975 w 10000"/>
              <a:gd name="connsiteY24" fmla="*/ 1438 h 9682"/>
              <a:gd name="connsiteX25" fmla="*/ 7805 w 10000"/>
              <a:gd name="connsiteY25" fmla="*/ 1438 h 9682"/>
              <a:gd name="connsiteX26" fmla="*/ 7634 w 10000"/>
              <a:gd name="connsiteY26" fmla="*/ 1597 h 9682"/>
              <a:gd name="connsiteX27" fmla="*/ 7463 w 10000"/>
              <a:gd name="connsiteY27" fmla="*/ 1597 h 9682"/>
              <a:gd name="connsiteX28" fmla="*/ 7124 w 10000"/>
              <a:gd name="connsiteY28" fmla="*/ 1757 h 9682"/>
              <a:gd name="connsiteX29" fmla="*/ 6782 w 10000"/>
              <a:gd name="connsiteY29" fmla="*/ 1757 h 9682"/>
              <a:gd name="connsiteX30" fmla="*/ 6440 w 10000"/>
              <a:gd name="connsiteY30" fmla="*/ 1915 h 9682"/>
              <a:gd name="connsiteX31" fmla="*/ 4756 w 10000"/>
              <a:gd name="connsiteY31" fmla="*/ 2535 h 9682"/>
              <a:gd name="connsiteX32" fmla="*/ 3050 w 10000"/>
              <a:gd name="connsiteY32" fmla="*/ 3175 h 9682"/>
              <a:gd name="connsiteX33" fmla="*/ 2539 w 10000"/>
              <a:gd name="connsiteY33" fmla="*/ 3334 h 9682"/>
              <a:gd name="connsiteX34" fmla="*/ 2195 w 10000"/>
              <a:gd name="connsiteY34" fmla="*/ 3494 h 9682"/>
              <a:gd name="connsiteX35" fmla="*/ 1854 w 10000"/>
              <a:gd name="connsiteY35" fmla="*/ 3654 h 9682"/>
              <a:gd name="connsiteX36" fmla="*/ 1685 w 10000"/>
              <a:gd name="connsiteY36" fmla="*/ 3813 h 9682"/>
              <a:gd name="connsiteX37" fmla="*/ 1344 w 10000"/>
              <a:gd name="connsiteY37" fmla="*/ 3813 h 9682"/>
              <a:gd name="connsiteX38" fmla="*/ 1173 w 10000"/>
              <a:gd name="connsiteY38" fmla="*/ 3813 h 9682"/>
              <a:gd name="connsiteX39" fmla="*/ 1002 w 10000"/>
              <a:gd name="connsiteY39" fmla="*/ 3973 h 9682"/>
              <a:gd name="connsiteX40" fmla="*/ 1002 w 10000"/>
              <a:gd name="connsiteY40" fmla="*/ 3973 h 9682"/>
              <a:gd name="connsiteX41" fmla="*/ 852 w 10000"/>
              <a:gd name="connsiteY41" fmla="*/ 3973 h 9682"/>
              <a:gd name="connsiteX42" fmla="*/ 852 w 10000"/>
              <a:gd name="connsiteY42" fmla="*/ 3813 h 9682"/>
              <a:gd name="connsiteX43" fmla="*/ 682 w 10000"/>
              <a:gd name="connsiteY43" fmla="*/ 3654 h 9682"/>
              <a:gd name="connsiteX44" fmla="*/ 344 w 10000"/>
              <a:gd name="connsiteY44" fmla="*/ 3494 h 9682"/>
              <a:gd name="connsiteX45" fmla="*/ 169 w 10000"/>
              <a:gd name="connsiteY45" fmla="*/ 3334 h 9682"/>
              <a:gd name="connsiteX46" fmla="*/ 0 w 10000"/>
              <a:gd name="connsiteY46" fmla="*/ 3175 h 9682"/>
              <a:gd name="connsiteX47" fmla="*/ 0 w 10000"/>
              <a:gd name="connsiteY47" fmla="*/ 3014 h 9682"/>
              <a:gd name="connsiteX48" fmla="*/ 0 w 10000"/>
              <a:gd name="connsiteY48" fmla="*/ 2856 h 9682"/>
              <a:gd name="connsiteX49" fmla="*/ 169 w 10000"/>
              <a:gd name="connsiteY49" fmla="*/ 2856 h 9682"/>
              <a:gd name="connsiteX50" fmla="*/ 510 w 10000"/>
              <a:gd name="connsiteY50" fmla="*/ 2856 h 9682"/>
              <a:gd name="connsiteX51" fmla="*/ 852 w 10000"/>
              <a:gd name="connsiteY51" fmla="*/ 2856 h 9682"/>
              <a:gd name="connsiteX52" fmla="*/ 1173 w 10000"/>
              <a:gd name="connsiteY52" fmla="*/ 2695 h 9682"/>
              <a:gd name="connsiteX53" fmla="*/ 1685 w 10000"/>
              <a:gd name="connsiteY53" fmla="*/ 2695 h 9682"/>
              <a:gd name="connsiteX54" fmla="*/ 2195 w 10000"/>
              <a:gd name="connsiteY54" fmla="*/ 2535 h 9682"/>
              <a:gd name="connsiteX55" fmla="*/ 2711 w 10000"/>
              <a:gd name="connsiteY55" fmla="*/ 2376 h 9682"/>
              <a:gd name="connsiteX56" fmla="*/ 3390 w 10000"/>
              <a:gd name="connsiteY56" fmla="*/ 2216 h 9682"/>
              <a:gd name="connsiteX57" fmla="*/ 4072 w 10000"/>
              <a:gd name="connsiteY57" fmla="*/ 1915 h 9682"/>
              <a:gd name="connsiteX58" fmla="*/ 4582 w 10000"/>
              <a:gd name="connsiteY58" fmla="*/ 1757 h 9682"/>
              <a:gd name="connsiteX59" fmla="*/ 5073 w 10000"/>
              <a:gd name="connsiteY59" fmla="*/ 1597 h 9682"/>
              <a:gd name="connsiteX60" fmla="*/ 5585 w 10000"/>
              <a:gd name="connsiteY60" fmla="*/ 1438 h 9682"/>
              <a:gd name="connsiteX61" fmla="*/ 5926 w 10000"/>
              <a:gd name="connsiteY61" fmla="*/ 1278 h 9682"/>
              <a:gd name="connsiteX62" fmla="*/ 6268 w 10000"/>
              <a:gd name="connsiteY62" fmla="*/ 1278 h 9682"/>
              <a:gd name="connsiteX63" fmla="*/ 6612 w 10000"/>
              <a:gd name="connsiteY63" fmla="*/ 1118 h 9682"/>
              <a:gd name="connsiteX64" fmla="*/ 6951 w 10000"/>
              <a:gd name="connsiteY64" fmla="*/ 959 h 9682"/>
              <a:gd name="connsiteX65" fmla="*/ 7463 w 10000"/>
              <a:gd name="connsiteY65" fmla="*/ 798 h 9682"/>
              <a:gd name="connsiteX66" fmla="*/ 7805 w 10000"/>
              <a:gd name="connsiteY66" fmla="*/ 637 h 9682"/>
              <a:gd name="connsiteX67" fmla="*/ 8146 w 10000"/>
              <a:gd name="connsiteY67" fmla="*/ 479 h 9682"/>
              <a:gd name="connsiteX68" fmla="*/ 8316 w 10000"/>
              <a:gd name="connsiteY68" fmla="*/ 319 h 9682"/>
              <a:gd name="connsiteX69" fmla="*/ 8489 w 10000"/>
              <a:gd name="connsiteY69" fmla="*/ 160 h 9682"/>
              <a:gd name="connsiteX70" fmla="*/ 8489 w 10000"/>
              <a:gd name="connsiteY70" fmla="*/ 0 h 9682"/>
              <a:gd name="connsiteX71" fmla="*/ 8656 w 10000"/>
              <a:gd name="connsiteY71" fmla="*/ 0 h 9682"/>
              <a:gd name="connsiteX72" fmla="*/ 8827 w 10000"/>
              <a:gd name="connsiteY72" fmla="*/ 0 h 9682"/>
              <a:gd name="connsiteX73" fmla="*/ 8999 w 10000"/>
              <a:gd name="connsiteY73" fmla="*/ 0 h 9682"/>
              <a:gd name="connsiteX74" fmla="*/ 9149 w 10000"/>
              <a:gd name="connsiteY74" fmla="*/ 160 h 9682"/>
              <a:gd name="connsiteX75" fmla="*/ 9319 w 10000"/>
              <a:gd name="connsiteY75" fmla="*/ 160 h 9682"/>
              <a:gd name="connsiteX76" fmla="*/ 9487 w 10000"/>
              <a:gd name="connsiteY76" fmla="*/ 479 h 9682"/>
              <a:gd name="connsiteX77" fmla="*/ 9658 w 10000"/>
              <a:gd name="connsiteY77" fmla="*/ 637 h 9682"/>
              <a:gd name="connsiteX78" fmla="*/ 9829 w 10000"/>
              <a:gd name="connsiteY78" fmla="*/ 798 h 9682"/>
              <a:gd name="connsiteX79" fmla="*/ 10000 w 10000"/>
              <a:gd name="connsiteY79" fmla="*/ 959 h 9682"/>
              <a:gd name="connsiteX80" fmla="*/ 10000 w 10000"/>
              <a:gd name="connsiteY80" fmla="*/ 1118 h 9682"/>
              <a:gd name="connsiteX81" fmla="*/ 10000 w 10000"/>
              <a:gd name="connsiteY81" fmla="*/ 1278 h 9682"/>
              <a:gd name="connsiteX82" fmla="*/ 9829 w 10000"/>
              <a:gd name="connsiteY82" fmla="*/ 1278 h 9682"/>
              <a:gd name="connsiteX83" fmla="*/ 9658 w 10000"/>
              <a:gd name="connsiteY83" fmla="*/ 1438 h 9682"/>
              <a:gd name="connsiteX84" fmla="*/ 9658 w 10000"/>
              <a:gd name="connsiteY84" fmla="*/ 1597 h 9682"/>
              <a:gd name="connsiteX85" fmla="*/ 9487 w 10000"/>
              <a:gd name="connsiteY85" fmla="*/ 1757 h 9682"/>
              <a:gd name="connsiteX86" fmla="*/ 9319 w 10000"/>
              <a:gd name="connsiteY86" fmla="*/ 2057 h 9682"/>
              <a:gd name="connsiteX87" fmla="*/ 9149 w 10000"/>
              <a:gd name="connsiteY87" fmla="*/ 2535 h 9682"/>
              <a:gd name="connsiteX88" fmla="*/ 8999 w 10000"/>
              <a:gd name="connsiteY88" fmla="*/ 3014 h 9682"/>
              <a:gd name="connsiteX89" fmla="*/ 8827 w 10000"/>
              <a:gd name="connsiteY89" fmla="*/ 3494 h 9682"/>
              <a:gd name="connsiteX90" fmla="*/ 8656 w 10000"/>
              <a:gd name="connsiteY90" fmla="*/ 4133 h 9682"/>
              <a:gd name="connsiteX91" fmla="*/ 8489 w 10000"/>
              <a:gd name="connsiteY91" fmla="*/ 4771 h 9682"/>
              <a:gd name="connsiteX92" fmla="*/ 8316 w 10000"/>
              <a:gd name="connsiteY92" fmla="*/ 5410 h 9682"/>
              <a:gd name="connsiteX93" fmla="*/ 8316 w 10000"/>
              <a:gd name="connsiteY93" fmla="*/ 6029 h 9682"/>
              <a:gd name="connsiteX94" fmla="*/ 8316 w 10000"/>
              <a:gd name="connsiteY94" fmla="*/ 6508 h 9682"/>
              <a:gd name="connsiteX95" fmla="*/ 8146 w 10000"/>
              <a:gd name="connsiteY95" fmla="*/ 7146 h 9682"/>
              <a:gd name="connsiteX96" fmla="*/ 8146 w 10000"/>
              <a:gd name="connsiteY96" fmla="*/ 7626 h 9682"/>
              <a:gd name="connsiteX97" fmla="*/ 8146 w 10000"/>
              <a:gd name="connsiteY97" fmla="*/ 7944 h 9682"/>
              <a:gd name="connsiteX98" fmla="*/ 8146 w 10000"/>
              <a:gd name="connsiteY98" fmla="*/ 8424 h 9682"/>
              <a:gd name="connsiteX99" fmla="*/ 8316 w 10000"/>
              <a:gd name="connsiteY99" fmla="*/ 8743 h 9682"/>
              <a:gd name="connsiteX100" fmla="*/ 8316 w 10000"/>
              <a:gd name="connsiteY100" fmla="*/ 8903 h 9682"/>
              <a:gd name="connsiteX101" fmla="*/ 8489 w 10000"/>
              <a:gd name="connsiteY101" fmla="*/ 9222 h 9682"/>
              <a:gd name="connsiteX102" fmla="*/ 8656 w 10000"/>
              <a:gd name="connsiteY102" fmla="*/ 9382 h 9682"/>
              <a:gd name="connsiteX103" fmla="*/ 8827 w 10000"/>
              <a:gd name="connsiteY103" fmla="*/ 9541 h 9682"/>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100" fmla="*/ 8316 w 10000"/>
              <a:gd name="connsiteY100" fmla="*/ 9195 h 10000"/>
              <a:gd name="connsiteX101" fmla="*/ 8489 w 10000"/>
              <a:gd name="connsiteY101" fmla="*/ 9525 h 10000"/>
              <a:gd name="connsiteX102" fmla="*/ 8656 w 10000"/>
              <a:gd name="connsiteY102" fmla="*/ 9690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100" fmla="*/ 8316 w 10000"/>
              <a:gd name="connsiteY100" fmla="*/ 9195 h 10000"/>
              <a:gd name="connsiteX101" fmla="*/ 8489 w 10000"/>
              <a:gd name="connsiteY101" fmla="*/ 9525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100" fmla="*/ 8316 w 10000"/>
              <a:gd name="connsiteY100" fmla="*/ 9195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146 w 10000"/>
              <a:gd name="connsiteY98" fmla="*/ 8701 h 10000"/>
              <a:gd name="connsiteX99" fmla="*/ 8316 w 10000"/>
              <a:gd name="connsiteY99" fmla="*/ 9030 h 10000"/>
              <a:gd name="connsiteX0" fmla="*/ 7634 w 10000"/>
              <a:gd name="connsiteY0" fmla="*/ 10000 h 10000"/>
              <a:gd name="connsiteX1" fmla="*/ 7463 w 10000"/>
              <a:gd name="connsiteY1" fmla="*/ 9525 h 10000"/>
              <a:gd name="connsiteX2" fmla="*/ 7463 w 10000"/>
              <a:gd name="connsiteY2" fmla="*/ 9030 h 10000"/>
              <a:gd name="connsiteX3" fmla="*/ 7292 w 10000"/>
              <a:gd name="connsiteY3" fmla="*/ 8536 h 10000"/>
              <a:gd name="connsiteX4" fmla="*/ 7292 w 10000"/>
              <a:gd name="connsiteY4" fmla="*/ 8041 h 10000"/>
              <a:gd name="connsiteX5" fmla="*/ 7292 w 10000"/>
              <a:gd name="connsiteY5" fmla="*/ 7546 h 10000"/>
              <a:gd name="connsiteX6" fmla="*/ 7463 w 10000"/>
              <a:gd name="connsiteY6" fmla="*/ 6722 h 10000"/>
              <a:gd name="connsiteX7" fmla="*/ 7463 w 10000"/>
              <a:gd name="connsiteY7" fmla="*/ 6556 h 10000"/>
              <a:gd name="connsiteX8" fmla="*/ 7463 w 10000"/>
              <a:gd name="connsiteY8" fmla="*/ 6227 h 10000"/>
              <a:gd name="connsiteX9" fmla="*/ 7634 w 10000"/>
              <a:gd name="connsiteY9" fmla="*/ 5918 h 10000"/>
              <a:gd name="connsiteX10" fmla="*/ 7634 w 10000"/>
              <a:gd name="connsiteY10" fmla="*/ 5588 h 10000"/>
              <a:gd name="connsiteX11" fmla="*/ 7634 w 10000"/>
              <a:gd name="connsiteY11" fmla="*/ 5257 h 10000"/>
              <a:gd name="connsiteX12" fmla="*/ 7805 w 10000"/>
              <a:gd name="connsiteY12" fmla="*/ 4763 h 10000"/>
              <a:gd name="connsiteX13" fmla="*/ 7805 w 10000"/>
              <a:gd name="connsiteY13" fmla="*/ 4269 h 10000"/>
              <a:gd name="connsiteX14" fmla="*/ 7975 w 10000"/>
              <a:gd name="connsiteY14" fmla="*/ 3774 h 10000"/>
              <a:gd name="connsiteX15" fmla="*/ 7975 w 10000"/>
              <a:gd name="connsiteY15" fmla="*/ 3279 h 10000"/>
              <a:gd name="connsiteX16" fmla="*/ 7975 w 10000"/>
              <a:gd name="connsiteY16" fmla="*/ 2784 h 10000"/>
              <a:gd name="connsiteX17" fmla="*/ 8146 w 10000"/>
              <a:gd name="connsiteY17" fmla="*/ 2454 h 10000"/>
              <a:gd name="connsiteX18" fmla="*/ 8146 w 10000"/>
              <a:gd name="connsiteY18" fmla="*/ 2125 h 10000"/>
              <a:gd name="connsiteX19" fmla="*/ 8146 w 10000"/>
              <a:gd name="connsiteY19" fmla="*/ 1815 h 10000"/>
              <a:gd name="connsiteX20" fmla="*/ 8146 w 10000"/>
              <a:gd name="connsiteY20" fmla="*/ 1649 h 10000"/>
              <a:gd name="connsiteX21" fmla="*/ 8146 w 10000"/>
              <a:gd name="connsiteY21" fmla="*/ 1485 h 10000"/>
              <a:gd name="connsiteX22" fmla="*/ 8146 w 10000"/>
              <a:gd name="connsiteY22" fmla="*/ 1485 h 10000"/>
              <a:gd name="connsiteX23" fmla="*/ 8146 w 10000"/>
              <a:gd name="connsiteY23" fmla="*/ 1485 h 10000"/>
              <a:gd name="connsiteX24" fmla="*/ 7975 w 10000"/>
              <a:gd name="connsiteY24" fmla="*/ 1485 h 10000"/>
              <a:gd name="connsiteX25" fmla="*/ 7805 w 10000"/>
              <a:gd name="connsiteY25" fmla="*/ 1485 h 10000"/>
              <a:gd name="connsiteX26" fmla="*/ 7634 w 10000"/>
              <a:gd name="connsiteY26" fmla="*/ 1649 h 10000"/>
              <a:gd name="connsiteX27" fmla="*/ 7463 w 10000"/>
              <a:gd name="connsiteY27" fmla="*/ 1649 h 10000"/>
              <a:gd name="connsiteX28" fmla="*/ 7124 w 10000"/>
              <a:gd name="connsiteY28" fmla="*/ 1815 h 10000"/>
              <a:gd name="connsiteX29" fmla="*/ 6782 w 10000"/>
              <a:gd name="connsiteY29" fmla="*/ 1815 h 10000"/>
              <a:gd name="connsiteX30" fmla="*/ 6440 w 10000"/>
              <a:gd name="connsiteY30" fmla="*/ 1978 h 10000"/>
              <a:gd name="connsiteX31" fmla="*/ 4756 w 10000"/>
              <a:gd name="connsiteY31" fmla="*/ 2618 h 10000"/>
              <a:gd name="connsiteX32" fmla="*/ 3050 w 10000"/>
              <a:gd name="connsiteY32" fmla="*/ 3279 h 10000"/>
              <a:gd name="connsiteX33" fmla="*/ 2539 w 10000"/>
              <a:gd name="connsiteY33" fmla="*/ 3444 h 10000"/>
              <a:gd name="connsiteX34" fmla="*/ 2195 w 10000"/>
              <a:gd name="connsiteY34" fmla="*/ 3609 h 10000"/>
              <a:gd name="connsiteX35" fmla="*/ 1854 w 10000"/>
              <a:gd name="connsiteY35" fmla="*/ 3774 h 10000"/>
              <a:gd name="connsiteX36" fmla="*/ 1685 w 10000"/>
              <a:gd name="connsiteY36" fmla="*/ 3938 h 10000"/>
              <a:gd name="connsiteX37" fmla="*/ 1344 w 10000"/>
              <a:gd name="connsiteY37" fmla="*/ 3938 h 10000"/>
              <a:gd name="connsiteX38" fmla="*/ 1173 w 10000"/>
              <a:gd name="connsiteY38" fmla="*/ 3938 h 10000"/>
              <a:gd name="connsiteX39" fmla="*/ 1002 w 10000"/>
              <a:gd name="connsiteY39" fmla="*/ 4103 h 10000"/>
              <a:gd name="connsiteX40" fmla="*/ 1002 w 10000"/>
              <a:gd name="connsiteY40" fmla="*/ 4103 h 10000"/>
              <a:gd name="connsiteX41" fmla="*/ 852 w 10000"/>
              <a:gd name="connsiteY41" fmla="*/ 4103 h 10000"/>
              <a:gd name="connsiteX42" fmla="*/ 852 w 10000"/>
              <a:gd name="connsiteY42" fmla="*/ 3938 h 10000"/>
              <a:gd name="connsiteX43" fmla="*/ 682 w 10000"/>
              <a:gd name="connsiteY43" fmla="*/ 3774 h 10000"/>
              <a:gd name="connsiteX44" fmla="*/ 344 w 10000"/>
              <a:gd name="connsiteY44" fmla="*/ 3609 h 10000"/>
              <a:gd name="connsiteX45" fmla="*/ 169 w 10000"/>
              <a:gd name="connsiteY45" fmla="*/ 3444 h 10000"/>
              <a:gd name="connsiteX46" fmla="*/ 0 w 10000"/>
              <a:gd name="connsiteY46" fmla="*/ 3279 h 10000"/>
              <a:gd name="connsiteX47" fmla="*/ 0 w 10000"/>
              <a:gd name="connsiteY47" fmla="*/ 3113 h 10000"/>
              <a:gd name="connsiteX48" fmla="*/ 0 w 10000"/>
              <a:gd name="connsiteY48" fmla="*/ 2950 h 10000"/>
              <a:gd name="connsiteX49" fmla="*/ 169 w 10000"/>
              <a:gd name="connsiteY49" fmla="*/ 2950 h 10000"/>
              <a:gd name="connsiteX50" fmla="*/ 510 w 10000"/>
              <a:gd name="connsiteY50" fmla="*/ 2950 h 10000"/>
              <a:gd name="connsiteX51" fmla="*/ 852 w 10000"/>
              <a:gd name="connsiteY51" fmla="*/ 2950 h 10000"/>
              <a:gd name="connsiteX52" fmla="*/ 1173 w 10000"/>
              <a:gd name="connsiteY52" fmla="*/ 2784 h 10000"/>
              <a:gd name="connsiteX53" fmla="*/ 1685 w 10000"/>
              <a:gd name="connsiteY53" fmla="*/ 2784 h 10000"/>
              <a:gd name="connsiteX54" fmla="*/ 2195 w 10000"/>
              <a:gd name="connsiteY54" fmla="*/ 2618 h 10000"/>
              <a:gd name="connsiteX55" fmla="*/ 2711 w 10000"/>
              <a:gd name="connsiteY55" fmla="*/ 2454 h 10000"/>
              <a:gd name="connsiteX56" fmla="*/ 3390 w 10000"/>
              <a:gd name="connsiteY56" fmla="*/ 2289 h 10000"/>
              <a:gd name="connsiteX57" fmla="*/ 4072 w 10000"/>
              <a:gd name="connsiteY57" fmla="*/ 1978 h 10000"/>
              <a:gd name="connsiteX58" fmla="*/ 4582 w 10000"/>
              <a:gd name="connsiteY58" fmla="*/ 1815 h 10000"/>
              <a:gd name="connsiteX59" fmla="*/ 5073 w 10000"/>
              <a:gd name="connsiteY59" fmla="*/ 1649 h 10000"/>
              <a:gd name="connsiteX60" fmla="*/ 5585 w 10000"/>
              <a:gd name="connsiteY60" fmla="*/ 1485 h 10000"/>
              <a:gd name="connsiteX61" fmla="*/ 5926 w 10000"/>
              <a:gd name="connsiteY61" fmla="*/ 1320 h 10000"/>
              <a:gd name="connsiteX62" fmla="*/ 6268 w 10000"/>
              <a:gd name="connsiteY62" fmla="*/ 1320 h 10000"/>
              <a:gd name="connsiteX63" fmla="*/ 6612 w 10000"/>
              <a:gd name="connsiteY63" fmla="*/ 1155 h 10000"/>
              <a:gd name="connsiteX64" fmla="*/ 6951 w 10000"/>
              <a:gd name="connsiteY64" fmla="*/ 990 h 10000"/>
              <a:gd name="connsiteX65" fmla="*/ 7463 w 10000"/>
              <a:gd name="connsiteY65" fmla="*/ 824 h 10000"/>
              <a:gd name="connsiteX66" fmla="*/ 7805 w 10000"/>
              <a:gd name="connsiteY66" fmla="*/ 658 h 10000"/>
              <a:gd name="connsiteX67" fmla="*/ 8146 w 10000"/>
              <a:gd name="connsiteY67" fmla="*/ 495 h 10000"/>
              <a:gd name="connsiteX68" fmla="*/ 8316 w 10000"/>
              <a:gd name="connsiteY68" fmla="*/ 329 h 10000"/>
              <a:gd name="connsiteX69" fmla="*/ 8489 w 10000"/>
              <a:gd name="connsiteY69" fmla="*/ 165 h 10000"/>
              <a:gd name="connsiteX70" fmla="*/ 8489 w 10000"/>
              <a:gd name="connsiteY70" fmla="*/ 0 h 10000"/>
              <a:gd name="connsiteX71" fmla="*/ 8656 w 10000"/>
              <a:gd name="connsiteY71" fmla="*/ 0 h 10000"/>
              <a:gd name="connsiteX72" fmla="*/ 8827 w 10000"/>
              <a:gd name="connsiteY72" fmla="*/ 0 h 10000"/>
              <a:gd name="connsiteX73" fmla="*/ 8999 w 10000"/>
              <a:gd name="connsiteY73" fmla="*/ 0 h 10000"/>
              <a:gd name="connsiteX74" fmla="*/ 9149 w 10000"/>
              <a:gd name="connsiteY74" fmla="*/ 165 h 10000"/>
              <a:gd name="connsiteX75" fmla="*/ 9319 w 10000"/>
              <a:gd name="connsiteY75" fmla="*/ 165 h 10000"/>
              <a:gd name="connsiteX76" fmla="*/ 9487 w 10000"/>
              <a:gd name="connsiteY76" fmla="*/ 495 h 10000"/>
              <a:gd name="connsiteX77" fmla="*/ 9658 w 10000"/>
              <a:gd name="connsiteY77" fmla="*/ 658 h 10000"/>
              <a:gd name="connsiteX78" fmla="*/ 9829 w 10000"/>
              <a:gd name="connsiteY78" fmla="*/ 824 h 10000"/>
              <a:gd name="connsiteX79" fmla="*/ 10000 w 10000"/>
              <a:gd name="connsiteY79" fmla="*/ 990 h 10000"/>
              <a:gd name="connsiteX80" fmla="*/ 10000 w 10000"/>
              <a:gd name="connsiteY80" fmla="*/ 1155 h 10000"/>
              <a:gd name="connsiteX81" fmla="*/ 10000 w 10000"/>
              <a:gd name="connsiteY81" fmla="*/ 1320 h 10000"/>
              <a:gd name="connsiteX82" fmla="*/ 9829 w 10000"/>
              <a:gd name="connsiteY82" fmla="*/ 1320 h 10000"/>
              <a:gd name="connsiteX83" fmla="*/ 9658 w 10000"/>
              <a:gd name="connsiteY83" fmla="*/ 1485 h 10000"/>
              <a:gd name="connsiteX84" fmla="*/ 9658 w 10000"/>
              <a:gd name="connsiteY84" fmla="*/ 1649 h 10000"/>
              <a:gd name="connsiteX85" fmla="*/ 9487 w 10000"/>
              <a:gd name="connsiteY85" fmla="*/ 1815 h 10000"/>
              <a:gd name="connsiteX86" fmla="*/ 9319 w 10000"/>
              <a:gd name="connsiteY86" fmla="*/ 2125 h 10000"/>
              <a:gd name="connsiteX87" fmla="*/ 9149 w 10000"/>
              <a:gd name="connsiteY87" fmla="*/ 2618 h 10000"/>
              <a:gd name="connsiteX88" fmla="*/ 8999 w 10000"/>
              <a:gd name="connsiteY88" fmla="*/ 3113 h 10000"/>
              <a:gd name="connsiteX89" fmla="*/ 8827 w 10000"/>
              <a:gd name="connsiteY89" fmla="*/ 3609 h 10000"/>
              <a:gd name="connsiteX90" fmla="*/ 8656 w 10000"/>
              <a:gd name="connsiteY90" fmla="*/ 4269 h 10000"/>
              <a:gd name="connsiteX91" fmla="*/ 8489 w 10000"/>
              <a:gd name="connsiteY91" fmla="*/ 4928 h 10000"/>
              <a:gd name="connsiteX92" fmla="*/ 8316 w 10000"/>
              <a:gd name="connsiteY92" fmla="*/ 5588 h 10000"/>
              <a:gd name="connsiteX93" fmla="*/ 8316 w 10000"/>
              <a:gd name="connsiteY93" fmla="*/ 6227 h 10000"/>
              <a:gd name="connsiteX94" fmla="*/ 8316 w 10000"/>
              <a:gd name="connsiteY94" fmla="*/ 6722 h 10000"/>
              <a:gd name="connsiteX95" fmla="*/ 8146 w 10000"/>
              <a:gd name="connsiteY95" fmla="*/ 7381 h 10000"/>
              <a:gd name="connsiteX96" fmla="*/ 8146 w 10000"/>
              <a:gd name="connsiteY96" fmla="*/ 7876 h 10000"/>
              <a:gd name="connsiteX97" fmla="*/ 8146 w 10000"/>
              <a:gd name="connsiteY97" fmla="*/ 8205 h 10000"/>
              <a:gd name="connsiteX98" fmla="*/ 8316 w 10000"/>
              <a:gd name="connsiteY98" fmla="*/ 9030 h 10000"/>
              <a:gd name="connsiteX0" fmla="*/ 7634 w 10000"/>
              <a:gd name="connsiteY0" fmla="*/ 10000 h 10000"/>
              <a:gd name="connsiteX1" fmla="*/ 7463 w 10000"/>
              <a:gd name="connsiteY1" fmla="*/ 9030 h 10000"/>
              <a:gd name="connsiteX2" fmla="*/ 7292 w 10000"/>
              <a:gd name="connsiteY2" fmla="*/ 8536 h 10000"/>
              <a:gd name="connsiteX3" fmla="*/ 7292 w 10000"/>
              <a:gd name="connsiteY3" fmla="*/ 8041 h 10000"/>
              <a:gd name="connsiteX4" fmla="*/ 7292 w 10000"/>
              <a:gd name="connsiteY4" fmla="*/ 7546 h 10000"/>
              <a:gd name="connsiteX5" fmla="*/ 7463 w 10000"/>
              <a:gd name="connsiteY5" fmla="*/ 6722 h 10000"/>
              <a:gd name="connsiteX6" fmla="*/ 7463 w 10000"/>
              <a:gd name="connsiteY6" fmla="*/ 6556 h 10000"/>
              <a:gd name="connsiteX7" fmla="*/ 7463 w 10000"/>
              <a:gd name="connsiteY7" fmla="*/ 6227 h 10000"/>
              <a:gd name="connsiteX8" fmla="*/ 7634 w 10000"/>
              <a:gd name="connsiteY8" fmla="*/ 5918 h 10000"/>
              <a:gd name="connsiteX9" fmla="*/ 7634 w 10000"/>
              <a:gd name="connsiteY9" fmla="*/ 5588 h 10000"/>
              <a:gd name="connsiteX10" fmla="*/ 7634 w 10000"/>
              <a:gd name="connsiteY10" fmla="*/ 5257 h 10000"/>
              <a:gd name="connsiteX11" fmla="*/ 7805 w 10000"/>
              <a:gd name="connsiteY11" fmla="*/ 4763 h 10000"/>
              <a:gd name="connsiteX12" fmla="*/ 7805 w 10000"/>
              <a:gd name="connsiteY12" fmla="*/ 4269 h 10000"/>
              <a:gd name="connsiteX13" fmla="*/ 7975 w 10000"/>
              <a:gd name="connsiteY13" fmla="*/ 3774 h 10000"/>
              <a:gd name="connsiteX14" fmla="*/ 7975 w 10000"/>
              <a:gd name="connsiteY14" fmla="*/ 3279 h 10000"/>
              <a:gd name="connsiteX15" fmla="*/ 7975 w 10000"/>
              <a:gd name="connsiteY15" fmla="*/ 2784 h 10000"/>
              <a:gd name="connsiteX16" fmla="*/ 8146 w 10000"/>
              <a:gd name="connsiteY16" fmla="*/ 2454 h 10000"/>
              <a:gd name="connsiteX17" fmla="*/ 8146 w 10000"/>
              <a:gd name="connsiteY17" fmla="*/ 2125 h 10000"/>
              <a:gd name="connsiteX18" fmla="*/ 8146 w 10000"/>
              <a:gd name="connsiteY18" fmla="*/ 1815 h 10000"/>
              <a:gd name="connsiteX19" fmla="*/ 8146 w 10000"/>
              <a:gd name="connsiteY19" fmla="*/ 1649 h 10000"/>
              <a:gd name="connsiteX20" fmla="*/ 8146 w 10000"/>
              <a:gd name="connsiteY20" fmla="*/ 1485 h 10000"/>
              <a:gd name="connsiteX21" fmla="*/ 8146 w 10000"/>
              <a:gd name="connsiteY21" fmla="*/ 1485 h 10000"/>
              <a:gd name="connsiteX22" fmla="*/ 8146 w 10000"/>
              <a:gd name="connsiteY22" fmla="*/ 1485 h 10000"/>
              <a:gd name="connsiteX23" fmla="*/ 7975 w 10000"/>
              <a:gd name="connsiteY23" fmla="*/ 1485 h 10000"/>
              <a:gd name="connsiteX24" fmla="*/ 7805 w 10000"/>
              <a:gd name="connsiteY24" fmla="*/ 1485 h 10000"/>
              <a:gd name="connsiteX25" fmla="*/ 7634 w 10000"/>
              <a:gd name="connsiteY25" fmla="*/ 1649 h 10000"/>
              <a:gd name="connsiteX26" fmla="*/ 7463 w 10000"/>
              <a:gd name="connsiteY26" fmla="*/ 1649 h 10000"/>
              <a:gd name="connsiteX27" fmla="*/ 7124 w 10000"/>
              <a:gd name="connsiteY27" fmla="*/ 1815 h 10000"/>
              <a:gd name="connsiteX28" fmla="*/ 6782 w 10000"/>
              <a:gd name="connsiteY28" fmla="*/ 1815 h 10000"/>
              <a:gd name="connsiteX29" fmla="*/ 6440 w 10000"/>
              <a:gd name="connsiteY29" fmla="*/ 1978 h 10000"/>
              <a:gd name="connsiteX30" fmla="*/ 4756 w 10000"/>
              <a:gd name="connsiteY30" fmla="*/ 2618 h 10000"/>
              <a:gd name="connsiteX31" fmla="*/ 3050 w 10000"/>
              <a:gd name="connsiteY31" fmla="*/ 3279 h 10000"/>
              <a:gd name="connsiteX32" fmla="*/ 2539 w 10000"/>
              <a:gd name="connsiteY32" fmla="*/ 3444 h 10000"/>
              <a:gd name="connsiteX33" fmla="*/ 2195 w 10000"/>
              <a:gd name="connsiteY33" fmla="*/ 3609 h 10000"/>
              <a:gd name="connsiteX34" fmla="*/ 1854 w 10000"/>
              <a:gd name="connsiteY34" fmla="*/ 3774 h 10000"/>
              <a:gd name="connsiteX35" fmla="*/ 1685 w 10000"/>
              <a:gd name="connsiteY35" fmla="*/ 3938 h 10000"/>
              <a:gd name="connsiteX36" fmla="*/ 1344 w 10000"/>
              <a:gd name="connsiteY36" fmla="*/ 3938 h 10000"/>
              <a:gd name="connsiteX37" fmla="*/ 1173 w 10000"/>
              <a:gd name="connsiteY37" fmla="*/ 3938 h 10000"/>
              <a:gd name="connsiteX38" fmla="*/ 1002 w 10000"/>
              <a:gd name="connsiteY38" fmla="*/ 4103 h 10000"/>
              <a:gd name="connsiteX39" fmla="*/ 1002 w 10000"/>
              <a:gd name="connsiteY39" fmla="*/ 4103 h 10000"/>
              <a:gd name="connsiteX40" fmla="*/ 852 w 10000"/>
              <a:gd name="connsiteY40" fmla="*/ 4103 h 10000"/>
              <a:gd name="connsiteX41" fmla="*/ 852 w 10000"/>
              <a:gd name="connsiteY41" fmla="*/ 3938 h 10000"/>
              <a:gd name="connsiteX42" fmla="*/ 682 w 10000"/>
              <a:gd name="connsiteY42" fmla="*/ 3774 h 10000"/>
              <a:gd name="connsiteX43" fmla="*/ 344 w 10000"/>
              <a:gd name="connsiteY43" fmla="*/ 3609 h 10000"/>
              <a:gd name="connsiteX44" fmla="*/ 169 w 10000"/>
              <a:gd name="connsiteY44" fmla="*/ 3444 h 10000"/>
              <a:gd name="connsiteX45" fmla="*/ 0 w 10000"/>
              <a:gd name="connsiteY45" fmla="*/ 3279 h 10000"/>
              <a:gd name="connsiteX46" fmla="*/ 0 w 10000"/>
              <a:gd name="connsiteY46" fmla="*/ 3113 h 10000"/>
              <a:gd name="connsiteX47" fmla="*/ 0 w 10000"/>
              <a:gd name="connsiteY47" fmla="*/ 2950 h 10000"/>
              <a:gd name="connsiteX48" fmla="*/ 169 w 10000"/>
              <a:gd name="connsiteY48" fmla="*/ 2950 h 10000"/>
              <a:gd name="connsiteX49" fmla="*/ 510 w 10000"/>
              <a:gd name="connsiteY49" fmla="*/ 2950 h 10000"/>
              <a:gd name="connsiteX50" fmla="*/ 852 w 10000"/>
              <a:gd name="connsiteY50" fmla="*/ 2950 h 10000"/>
              <a:gd name="connsiteX51" fmla="*/ 1173 w 10000"/>
              <a:gd name="connsiteY51" fmla="*/ 2784 h 10000"/>
              <a:gd name="connsiteX52" fmla="*/ 1685 w 10000"/>
              <a:gd name="connsiteY52" fmla="*/ 2784 h 10000"/>
              <a:gd name="connsiteX53" fmla="*/ 2195 w 10000"/>
              <a:gd name="connsiteY53" fmla="*/ 2618 h 10000"/>
              <a:gd name="connsiteX54" fmla="*/ 2711 w 10000"/>
              <a:gd name="connsiteY54" fmla="*/ 2454 h 10000"/>
              <a:gd name="connsiteX55" fmla="*/ 3390 w 10000"/>
              <a:gd name="connsiteY55" fmla="*/ 2289 h 10000"/>
              <a:gd name="connsiteX56" fmla="*/ 4072 w 10000"/>
              <a:gd name="connsiteY56" fmla="*/ 1978 h 10000"/>
              <a:gd name="connsiteX57" fmla="*/ 4582 w 10000"/>
              <a:gd name="connsiteY57" fmla="*/ 1815 h 10000"/>
              <a:gd name="connsiteX58" fmla="*/ 5073 w 10000"/>
              <a:gd name="connsiteY58" fmla="*/ 1649 h 10000"/>
              <a:gd name="connsiteX59" fmla="*/ 5585 w 10000"/>
              <a:gd name="connsiteY59" fmla="*/ 1485 h 10000"/>
              <a:gd name="connsiteX60" fmla="*/ 5926 w 10000"/>
              <a:gd name="connsiteY60" fmla="*/ 1320 h 10000"/>
              <a:gd name="connsiteX61" fmla="*/ 6268 w 10000"/>
              <a:gd name="connsiteY61" fmla="*/ 1320 h 10000"/>
              <a:gd name="connsiteX62" fmla="*/ 6612 w 10000"/>
              <a:gd name="connsiteY62" fmla="*/ 1155 h 10000"/>
              <a:gd name="connsiteX63" fmla="*/ 6951 w 10000"/>
              <a:gd name="connsiteY63" fmla="*/ 990 h 10000"/>
              <a:gd name="connsiteX64" fmla="*/ 7463 w 10000"/>
              <a:gd name="connsiteY64" fmla="*/ 824 h 10000"/>
              <a:gd name="connsiteX65" fmla="*/ 7805 w 10000"/>
              <a:gd name="connsiteY65" fmla="*/ 658 h 10000"/>
              <a:gd name="connsiteX66" fmla="*/ 8146 w 10000"/>
              <a:gd name="connsiteY66" fmla="*/ 495 h 10000"/>
              <a:gd name="connsiteX67" fmla="*/ 8316 w 10000"/>
              <a:gd name="connsiteY67" fmla="*/ 329 h 10000"/>
              <a:gd name="connsiteX68" fmla="*/ 8489 w 10000"/>
              <a:gd name="connsiteY68" fmla="*/ 165 h 10000"/>
              <a:gd name="connsiteX69" fmla="*/ 8489 w 10000"/>
              <a:gd name="connsiteY69" fmla="*/ 0 h 10000"/>
              <a:gd name="connsiteX70" fmla="*/ 8656 w 10000"/>
              <a:gd name="connsiteY70" fmla="*/ 0 h 10000"/>
              <a:gd name="connsiteX71" fmla="*/ 8827 w 10000"/>
              <a:gd name="connsiteY71" fmla="*/ 0 h 10000"/>
              <a:gd name="connsiteX72" fmla="*/ 8999 w 10000"/>
              <a:gd name="connsiteY72" fmla="*/ 0 h 10000"/>
              <a:gd name="connsiteX73" fmla="*/ 9149 w 10000"/>
              <a:gd name="connsiteY73" fmla="*/ 165 h 10000"/>
              <a:gd name="connsiteX74" fmla="*/ 9319 w 10000"/>
              <a:gd name="connsiteY74" fmla="*/ 165 h 10000"/>
              <a:gd name="connsiteX75" fmla="*/ 9487 w 10000"/>
              <a:gd name="connsiteY75" fmla="*/ 495 h 10000"/>
              <a:gd name="connsiteX76" fmla="*/ 9658 w 10000"/>
              <a:gd name="connsiteY76" fmla="*/ 658 h 10000"/>
              <a:gd name="connsiteX77" fmla="*/ 9829 w 10000"/>
              <a:gd name="connsiteY77" fmla="*/ 824 h 10000"/>
              <a:gd name="connsiteX78" fmla="*/ 10000 w 10000"/>
              <a:gd name="connsiteY78" fmla="*/ 990 h 10000"/>
              <a:gd name="connsiteX79" fmla="*/ 10000 w 10000"/>
              <a:gd name="connsiteY79" fmla="*/ 1155 h 10000"/>
              <a:gd name="connsiteX80" fmla="*/ 10000 w 10000"/>
              <a:gd name="connsiteY80" fmla="*/ 1320 h 10000"/>
              <a:gd name="connsiteX81" fmla="*/ 9829 w 10000"/>
              <a:gd name="connsiteY81" fmla="*/ 1320 h 10000"/>
              <a:gd name="connsiteX82" fmla="*/ 9658 w 10000"/>
              <a:gd name="connsiteY82" fmla="*/ 1485 h 10000"/>
              <a:gd name="connsiteX83" fmla="*/ 9658 w 10000"/>
              <a:gd name="connsiteY83" fmla="*/ 1649 h 10000"/>
              <a:gd name="connsiteX84" fmla="*/ 9487 w 10000"/>
              <a:gd name="connsiteY84" fmla="*/ 1815 h 10000"/>
              <a:gd name="connsiteX85" fmla="*/ 9319 w 10000"/>
              <a:gd name="connsiteY85" fmla="*/ 2125 h 10000"/>
              <a:gd name="connsiteX86" fmla="*/ 9149 w 10000"/>
              <a:gd name="connsiteY86" fmla="*/ 2618 h 10000"/>
              <a:gd name="connsiteX87" fmla="*/ 8999 w 10000"/>
              <a:gd name="connsiteY87" fmla="*/ 3113 h 10000"/>
              <a:gd name="connsiteX88" fmla="*/ 8827 w 10000"/>
              <a:gd name="connsiteY88" fmla="*/ 3609 h 10000"/>
              <a:gd name="connsiteX89" fmla="*/ 8656 w 10000"/>
              <a:gd name="connsiteY89" fmla="*/ 4269 h 10000"/>
              <a:gd name="connsiteX90" fmla="*/ 8489 w 10000"/>
              <a:gd name="connsiteY90" fmla="*/ 4928 h 10000"/>
              <a:gd name="connsiteX91" fmla="*/ 8316 w 10000"/>
              <a:gd name="connsiteY91" fmla="*/ 5588 h 10000"/>
              <a:gd name="connsiteX92" fmla="*/ 8316 w 10000"/>
              <a:gd name="connsiteY92" fmla="*/ 6227 h 10000"/>
              <a:gd name="connsiteX93" fmla="*/ 8316 w 10000"/>
              <a:gd name="connsiteY93" fmla="*/ 6722 h 10000"/>
              <a:gd name="connsiteX94" fmla="*/ 8146 w 10000"/>
              <a:gd name="connsiteY94" fmla="*/ 7381 h 10000"/>
              <a:gd name="connsiteX95" fmla="*/ 8146 w 10000"/>
              <a:gd name="connsiteY95" fmla="*/ 7876 h 10000"/>
              <a:gd name="connsiteX96" fmla="*/ 8146 w 10000"/>
              <a:gd name="connsiteY96" fmla="*/ 8205 h 10000"/>
              <a:gd name="connsiteX97" fmla="*/ 8316 w 10000"/>
              <a:gd name="connsiteY97" fmla="*/ 9030 h 10000"/>
              <a:gd name="connsiteX0" fmla="*/ 7463 w 10000"/>
              <a:gd name="connsiteY0" fmla="*/ 9030 h 9030"/>
              <a:gd name="connsiteX1" fmla="*/ 7292 w 10000"/>
              <a:gd name="connsiteY1" fmla="*/ 8536 h 9030"/>
              <a:gd name="connsiteX2" fmla="*/ 7292 w 10000"/>
              <a:gd name="connsiteY2" fmla="*/ 8041 h 9030"/>
              <a:gd name="connsiteX3" fmla="*/ 7292 w 10000"/>
              <a:gd name="connsiteY3" fmla="*/ 7546 h 9030"/>
              <a:gd name="connsiteX4" fmla="*/ 7463 w 10000"/>
              <a:gd name="connsiteY4" fmla="*/ 6722 h 9030"/>
              <a:gd name="connsiteX5" fmla="*/ 7463 w 10000"/>
              <a:gd name="connsiteY5" fmla="*/ 6556 h 9030"/>
              <a:gd name="connsiteX6" fmla="*/ 7463 w 10000"/>
              <a:gd name="connsiteY6" fmla="*/ 6227 h 9030"/>
              <a:gd name="connsiteX7" fmla="*/ 7634 w 10000"/>
              <a:gd name="connsiteY7" fmla="*/ 5918 h 9030"/>
              <a:gd name="connsiteX8" fmla="*/ 7634 w 10000"/>
              <a:gd name="connsiteY8" fmla="*/ 5588 h 9030"/>
              <a:gd name="connsiteX9" fmla="*/ 7634 w 10000"/>
              <a:gd name="connsiteY9" fmla="*/ 5257 h 9030"/>
              <a:gd name="connsiteX10" fmla="*/ 7805 w 10000"/>
              <a:gd name="connsiteY10" fmla="*/ 4763 h 9030"/>
              <a:gd name="connsiteX11" fmla="*/ 7805 w 10000"/>
              <a:gd name="connsiteY11" fmla="*/ 4269 h 9030"/>
              <a:gd name="connsiteX12" fmla="*/ 7975 w 10000"/>
              <a:gd name="connsiteY12" fmla="*/ 3774 h 9030"/>
              <a:gd name="connsiteX13" fmla="*/ 7975 w 10000"/>
              <a:gd name="connsiteY13" fmla="*/ 3279 h 9030"/>
              <a:gd name="connsiteX14" fmla="*/ 7975 w 10000"/>
              <a:gd name="connsiteY14" fmla="*/ 2784 h 9030"/>
              <a:gd name="connsiteX15" fmla="*/ 8146 w 10000"/>
              <a:gd name="connsiteY15" fmla="*/ 2454 h 9030"/>
              <a:gd name="connsiteX16" fmla="*/ 8146 w 10000"/>
              <a:gd name="connsiteY16" fmla="*/ 2125 h 9030"/>
              <a:gd name="connsiteX17" fmla="*/ 8146 w 10000"/>
              <a:gd name="connsiteY17" fmla="*/ 1815 h 9030"/>
              <a:gd name="connsiteX18" fmla="*/ 8146 w 10000"/>
              <a:gd name="connsiteY18" fmla="*/ 1649 h 9030"/>
              <a:gd name="connsiteX19" fmla="*/ 8146 w 10000"/>
              <a:gd name="connsiteY19" fmla="*/ 1485 h 9030"/>
              <a:gd name="connsiteX20" fmla="*/ 8146 w 10000"/>
              <a:gd name="connsiteY20" fmla="*/ 1485 h 9030"/>
              <a:gd name="connsiteX21" fmla="*/ 8146 w 10000"/>
              <a:gd name="connsiteY21" fmla="*/ 1485 h 9030"/>
              <a:gd name="connsiteX22" fmla="*/ 7975 w 10000"/>
              <a:gd name="connsiteY22" fmla="*/ 1485 h 9030"/>
              <a:gd name="connsiteX23" fmla="*/ 7805 w 10000"/>
              <a:gd name="connsiteY23" fmla="*/ 1485 h 9030"/>
              <a:gd name="connsiteX24" fmla="*/ 7634 w 10000"/>
              <a:gd name="connsiteY24" fmla="*/ 1649 h 9030"/>
              <a:gd name="connsiteX25" fmla="*/ 7463 w 10000"/>
              <a:gd name="connsiteY25" fmla="*/ 1649 h 9030"/>
              <a:gd name="connsiteX26" fmla="*/ 7124 w 10000"/>
              <a:gd name="connsiteY26" fmla="*/ 1815 h 9030"/>
              <a:gd name="connsiteX27" fmla="*/ 6782 w 10000"/>
              <a:gd name="connsiteY27" fmla="*/ 1815 h 9030"/>
              <a:gd name="connsiteX28" fmla="*/ 6440 w 10000"/>
              <a:gd name="connsiteY28" fmla="*/ 1978 h 9030"/>
              <a:gd name="connsiteX29" fmla="*/ 4756 w 10000"/>
              <a:gd name="connsiteY29" fmla="*/ 2618 h 9030"/>
              <a:gd name="connsiteX30" fmla="*/ 3050 w 10000"/>
              <a:gd name="connsiteY30" fmla="*/ 3279 h 9030"/>
              <a:gd name="connsiteX31" fmla="*/ 2539 w 10000"/>
              <a:gd name="connsiteY31" fmla="*/ 3444 h 9030"/>
              <a:gd name="connsiteX32" fmla="*/ 2195 w 10000"/>
              <a:gd name="connsiteY32" fmla="*/ 3609 h 9030"/>
              <a:gd name="connsiteX33" fmla="*/ 1854 w 10000"/>
              <a:gd name="connsiteY33" fmla="*/ 3774 h 9030"/>
              <a:gd name="connsiteX34" fmla="*/ 1685 w 10000"/>
              <a:gd name="connsiteY34" fmla="*/ 3938 h 9030"/>
              <a:gd name="connsiteX35" fmla="*/ 1344 w 10000"/>
              <a:gd name="connsiteY35" fmla="*/ 3938 h 9030"/>
              <a:gd name="connsiteX36" fmla="*/ 1173 w 10000"/>
              <a:gd name="connsiteY36" fmla="*/ 3938 h 9030"/>
              <a:gd name="connsiteX37" fmla="*/ 1002 w 10000"/>
              <a:gd name="connsiteY37" fmla="*/ 4103 h 9030"/>
              <a:gd name="connsiteX38" fmla="*/ 1002 w 10000"/>
              <a:gd name="connsiteY38" fmla="*/ 4103 h 9030"/>
              <a:gd name="connsiteX39" fmla="*/ 852 w 10000"/>
              <a:gd name="connsiteY39" fmla="*/ 4103 h 9030"/>
              <a:gd name="connsiteX40" fmla="*/ 852 w 10000"/>
              <a:gd name="connsiteY40" fmla="*/ 3938 h 9030"/>
              <a:gd name="connsiteX41" fmla="*/ 682 w 10000"/>
              <a:gd name="connsiteY41" fmla="*/ 3774 h 9030"/>
              <a:gd name="connsiteX42" fmla="*/ 344 w 10000"/>
              <a:gd name="connsiteY42" fmla="*/ 3609 h 9030"/>
              <a:gd name="connsiteX43" fmla="*/ 169 w 10000"/>
              <a:gd name="connsiteY43" fmla="*/ 3444 h 9030"/>
              <a:gd name="connsiteX44" fmla="*/ 0 w 10000"/>
              <a:gd name="connsiteY44" fmla="*/ 3279 h 9030"/>
              <a:gd name="connsiteX45" fmla="*/ 0 w 10000"/>
              <a:gd name="connsiteY45" fmla="*/ 3113 h 9030"/>
              <a:gd name="connsiteX46" fmla="*/ 0 w 10000"/>
              <a:gd name="connsiteY46" fmla="*/ 2950 h 9030"/>
              <a:gd name="connsiteX47" fmla="*/ 169 w 10000"/>
              <a:gd name="connsiteY47" fmla="*/ 2950 h 9030"/>
              <a:gd name="connsiteX48" fmla="*/ 510 w 10000"/>
              <a:gd name="connsiteY48" fmla="*/ 2950 h 9030"/>
              <a:gd name="connsiteX49" fmla="*/ 852 w 10000"/>
              <a:gd name="connsiteY49" fmla="*/ 2950 h 9030"/>
              <a:gd name="connsiteX50" fmla="*/ 1173 w 10000"/>
              <a:gd name="connsiteY50" fmla="*/ 2784 h 9030"/>
              <a:gd name="connsiteX51" fmla="*/ 1685 w 10000"/>
              <a:gd name="connsiteY51" fmla="*/ 2784 h 9030"/>
              <a:gd name="connsiteX52" fmla="*/ 2195 w 10000"/>
              <a:gd name="connsiteY52" fmla="*/ 2618 h 9030"/>
              <a:gd name="connsiteX53" fmla="*/ 2711 w 10000"/>
              <a:gd name="connsiteY53" fmla="*/ 2454 h 9030"/>
              <a:gd name="connsiteX54" fmla="*/ 3390 w 10000"/>
              <a:gd name="connsiteY54" fmla="*/ 2289 h 9030"/>
              <a:gd name="connsiteX55" fmla="*/ 4072 w 10000"/>
              <a:gd name="connsiteY55" fmla="*/ 1978 h 9030"/>
              <a:gd name="connsiteX56" fmla="*/ 4582 w 10000"/>
              <a:gd name="connsiteY56" fmla="*/ 1815 h 9030"/>
              <a:gd name="connsiteX57" fmla="*/ 5073 w 10000"/>
              <a:gd name="connsiteY57" fmla="*/ 1649 h 9030"/>
              <a:gd name="connsiteX58" fmla="*/ 5585 w 10000"/>
              <a:gd name="connsiteY58" fmla="*/ 1485 h 9030"/>
              <a:gd name="connsiteX59" fmla="*/ 5926 w 10000"/>
              <a:gd name="connsiteY59" fmla="*/ 1320 h 9030"/>
              <a:gd name="connsiteX60" fmla="*/ 6268 w 10000"/>
              <a:gd name="connsiteY60" fmla="*/ 1320 h 9030"/>
              <a:gd name="connsiteX61" fmla="*/ 6612 w 10000"/>
              <a:gd name="connsiteY61" fmla="*/ 1155 h 9030"/>
              <a:gd name="connsiteX62" fmla="*/ 6951 w 10000"/>
              <a:gd name="connsiteY62" fmla="*/ 990 h 9030"/>
              <a:gd name="connsiteX63" fmla="*/ 7463 w 10000"/>
              <a:gd name="connsiteY63" fmla="*/ 824 h 9030"/>
              <a:gd name="connsiteX64" fmla="*/ 7805 w 10000"/>
              <a:gd name="connsiteY64" fmla="*/ 658 h 9030"/>
              <a:gd name="connsiteX65" fmla="*/ 8146 w 10000"/>
              <a:gd name="connsiteY65" fmla="*/ 495 h 9030"/>
              <a:gd name="connsiteX66" fmla="*/ 8316 w 10000"/>
              <a:gd name="connsiteY66" fmla="*/ 329 h 9030"/>
              <a:gd name="connsiteX67" fmla="*/ 8489 w 10000"/>
              <a:gd name="connsiteY67" fmla="*/ 165 h 9030"/>
              <a:gd name="connsiteX68" fmla="*/ 8489 w 10000"/>
              <a:gd name="connsiteY68" fmla="*/ 0 h 9030"/>
              <a:gd name="connsiteX69" fmla="*/ 8656 w 10000"/>
              <a:gd name="connsiteY69" fmla="*/ 0 h 9030"/>
              <a:gd name="connsiteX70" fmla="*/ 8827 w 10000"/>
              <a:gd name="connsiteY70" fmla="*/ 0 h 9030"/>
              <a:gd name="connsiteX71" fmla="*/ 8999 w 10000"/>
              <a:gd name="connsiteY71" fmla="*/ 0 h 9030"/>
              <a:gd name="connsiteX72" fmla="*/ 9149 w 10000"/>
              <a:gd name="connsiteY72" fmla="*/ 165 h 9030"/>
              <a:gd name="connsiteX73" fmla="*/ 9319 w 10000"/>
              <a:gd name="connsiteY73" fmla="*/ 165 h 9030"/>
              <a:gd name="connsiteX74" fmla="*/ 9487 w 10000"/>
              <a:gd name="connsiteY74" fmla="*/ 495 h 9030"/>
              <a:gd name="connsiteX75" fmla="*/ 9658 w 10000"/>
              <a:gd name="connsiteY75" fmla="*/ 658 h 9030"/>
              <a:gd name="connsiteX76" fmla="*/ 9829 w 10000"/>
              <a:gd name="connsiteY76" fmla="*/ 824 h 9030"/>
              <a:gd name="connsiteX77" fmla="*/ 10000 w 10000"/>
              <a:gd name="connsiteY77" fmla="*/ 990 h 9030"/>
              <a:gd name="connsiteX78" fmla="*/ 10000 w 10000"/>
              <a:gd name="connsiteY78" fmla="*/ 1155 h 9030"/>
              <a:gd name="connsiteX79" fmla="*/ 10000 w 10000"/>
              <a:gd name="connsiteY79" fmla="*/ 1320 h 9030"/>
              <a:gd name="connsiteX80" fmla="*/ 9829 w 10000"/>
              <a:gd name="connsiteY80" fmla="*/ 1320 h 9030"/>
              <a:gd name="connsiteX81" fmla="*/ 9658 w 10000"/>
              <a:gd name="connsiteY81" fmla="*/ 1485 h 9030"/>
              <a:gd name="connsiteX82" fmla="*/ 9658 w 10000"/>
              <a:gd name="connsiteY82" fmla="*/ 1649 h 9030"/>
              <a:gd name="connsiteX83" fmla="*/ 9487 w 10000"/>
              <a:gd name="connsiteY83" fmla="*/ 1815 h 9030"/>
              <a:gd name="connsiteX84" fmla="*/ 9319 w 10000"/>
              <a:gd name="connsiteY84" fmla="*/ 2125 h 9030"/>
              <a:gd name="connsiteX85" fmla="*/ 9149 w 10000"/>
              <a:gd name="connsiteY85" fmla="*/ 2618 h 9030"/>
              <a:gd name="connsiteX86" fmla="*/ 8999 w 10000"/>
              <a:gd name="connsiteY86" fmla="*/ 3113 h 9030"/>
              <a:gd name="connsiteX87" fmla="*/ 8827 w 10000"/>
              <a:gd name="connsiteY87" fmla="*/ 3609 h 9030"/>
              <a:gd name="connsiteX88" fmla="*/ 8656 w 10000"/>
              <a:gd name="connsiteY88" fmla="*/ 4269 h 9030"/>
              <a:gd name="connsiteX89" fmla="*/ 8489 w 10000"/>
              <a:gd name="connsiteY89" fmla="*/ 4928 h 9030"/>
              <a:gd name="connsiteX90" fmla="*/ 8316 w 10000"/>
              <a:gd name="connsiteY90" fmla="*/ 5588 h 9030"/>
              <a:gd name="connsiteX91" fmla="*/ 8316 w 10000"/>
              <a:gd name="connsiteY91" fmla="*/ 6227 h 9030"/>
              <a:gd name="connsiteX92" fmla="*/ 8316 w 10000"/>
              <a:gd name="connsiteY92" fmla="*/ 6722 h 9030"/>
              <a:gd name="connsiteX93" fmla="*/ 8146 w 10000"/>
              <a:gd name="connsiteY93" fmla="*/ 7381 h 9030"/>
              <a:gd name="connsiteX94" fmla="*/ 8146 w 10000"/>
              <a:gd name="connsiteY94" fmla="*/ 7876 h 9030"/>
              <a:gd name="connsiteX95" fmla="*/ 8146 w 10000"/>
              <a:gd name="connsiteY95" fmla="*/ 8205 h 9030"/>
              <a:gd name="connsiteX96" fmla="*/ 8316 w 10000"/>
              <a:gd name="connsiteY96" fmla="*/ 9030 h 9030"/>
              <a:gd name="connsiteX0" fmla="*/ 7292 w 10000"/>
              <a:gd name="connsiteY0" fmla="*/ 9453 h 10000"/>
              <a:gd name="connsiteX1" fmla="*/ 7292 w 10000"/>
              <a:gd name="connsiteY1" fmla="*/ 8905 h 10000"/>
              <a:gd name="connsiteX2" fmla="*/ 7292 w 10000"/>
              <a:gd name="connsiteY2" fmla="*/ 8357 h 10000"/>
              <a:gd name="connsiteX3" fmla="*/ 7463 w 10000"/>
              <a:gd name="connsiteY3" fmla="*/ 7444 h 10000"/>
              <a:gd name="connsiteX4" fmla="*/ 7463 w 10000"/>
              <a:gd name="connsiteY4" fmla="*/ 7260 h 10000"/>
              <a:gd name="connsiteX5" fmla="*/ 7463 w 10000"/>
              <a:gd name="connsiteY5" fmla="*/ 6896 h 10000"/>
              <a:gd name="connsiteX6" fmla="*/ 7634 w 10000"/>
              <a:gd name="connsiteY6" fmla="*/ 6554 h 10000"/>
              <a:gd name="connsiteX7" fmla="*/ 7634 w 10000"/>
              <a:gd name="connsiteY7" fmla="*/ 6188 h 10000"/>
              <a:gd name="connsiteX8" fmla="*/ 7634 w 10000"/>
              <a:gd name="connsiteY8" fmla="*/ 5822 h 10000"/>
              <a:gd name="connsiteX9" fmla="*/ 7805 w 10000"/>
              <a:gd name="connsiteY9" fmla="*/ 5275 h 10000"/>
              <a:gd name="connsiteX10" fmla="*/ 7805 w 10000"/>
              <a:gd name="connsiteY10" fmla="*/ 4728 h 10000"/>
              <a:gd name="connsiteX11" fmla="*/ 7975 w 10000"/>
              <a:gd name="connsiteY11" fmla="*/ 4179 h 10000"/>
              <a:gd name="connsiteX12" fmla="*/ 7975 w 10000"/>
              <a:gd name="connsiteY12" fmla="*/ 3631 h 10000"/>
              <a:gd name="connsiteX13" fmla="*/ 7975 w 10000"/>
              <a:gd name="connsiteY13" fmla="*/ 3083 h 10000"/>
              <a:gd name="connsiteX14" fmla="*/ 8146 w 10000"/>
              <a:gd name="connsiteY14" fmla="*/ 2718 h 10000"/>
              <a:gd name="connsiteX15" fmla="*/ 8146 w 10000"/>
              <a:gd name="connsiteY15" fmla="*/ 2353 h 10000"/>
              <a:gd name="connsiteX16" fmla="*/ 8146 w 10000"/>
              <a:gd name="connsiteY16" fmla="*/ 2010 h 10000"/>
              <a:gd name="connsiteX17" fmla="*/ 8146 w 10000"/>
              <a:gd name="connsiteY17" fmla="*/ 1826 h 10000"/>
              <a:gd name="connsiteX18" fmla="*/ 8146 w 10000"/>
              <a:gd name="connsiteY18" fmla="*/ 1645 h 10000"/>
              <a:gd name="connsiteX19" fmla="*/ 8146 w 10000"/>
              <a:gd name="connsiteY19" fmla="*/ 1645 h 10000"/>
              <a:gd name="connsiteX20" fmla="*/ 8146 w 10000"/>
              <a:gd name="connsiteY20" fmla="*/ 1645 h 10000"/>
              <a:gd name="connsiteX21" fmla="*/ 7975 w 10000"/>
              <a:gd name="connsiteY21" fmla="*/ 1645 h 10000"/>
              <a:gd name="connsiteX22" fmla="*/ 7805 w 10000"/>
              <a:gd name="connsiteY22" fmla="*/ 1645 h 10000"/>
              <a:gd name="connsiteX23" fmla="*/ 7634 w 10000"/>
              <a:gd name="connsiteY23" fmla="*/ 1826 h 10000"/>
              <a:gd name="connsiteX24" fmla="*/ 7463 w 10000"/>
              <a:gd name="connsiteY24" fmla="*/ 1826 h 10000"/>
              <a:gd name="connsiteX25" fmla="*/ 7124 w 10000"/>
              <a:gd name="connsiteY25" fmla="*/ 2010 h 10000"/>
              <a:gd name="connsiteX26" fmla="*/ 6782 w 10000"/>
              <a:gd name="connsiteY26" fmla="*/ 2010 h 10000"/>
              <a:gd name="connsiteX27" fmla="*/ 6440 w 10000"/>
              <a:gd name="connsiteY27" fmla="*/ 2190 h 10000"/>
              <a:gd name="connsiteX28" fmla="*/ 4756 w 10000"/>
              <a:gd name="connsiteY28" fmla="*/ 2899 h 10000"/>
              <a:gd name="connsiteX29" fmla="*/ 3050 w 10000"/>
              <a:gd name="connsiteY29" fmla="*/ 3631 h 10000"/>
              <a:gd name="connsiteX30" fmla="*/ 2539 w 10000"/>
              <a:gd name="connsiteY30" fmla="*/ 3814 h 10000"/>
              <a:gd name="connsiteX31" fmla="*/ 2195 w 10000"/>
              <a:gd name="connsiteY31" fmla="*/ 3997 h 10000"/>
              <a:gd name="connsiteX32" fmla="*/ 1854 w 10000"/>
              <a:gd name="connsiteY32" fmla="*/ 4179 h 10000"/>
              <a:gd name="connsiteX33" fmla="*/ 1685 w 10000"/>
              <a:gd name="connsiteY33" fmla="*/ 4361 h 10000"/>
              <a:gd name="connsiteX34" fmla="*/ 1344 w 10000"/>
              <a:gd name="connsiteY34" fmla="*/ 4361 h 10000"/>
              <a:gd name="connsiteX35" fmla="*/ 1173 w 10000"/>
              <a:gd name="connsiteY35" fmla="*/ 4361 h 10000"/>
              <a:gd name="connsiteX36" fmla="*/ 1002 w 10000"/>
              <a:gd name="connsiteY36" fmla="*/ 4544 h 10000"/>
              <a:gd name="connsiteX37" fmla="*/ 1002 w 10000"/>
              <a:gd name="connsiteY37" fmla="*/ 4544 h 10000"/>
              <a:gd name="connsiteX38" fmla="*/ 852 w 10000"/>
              <a:gd name="connsiteY38" fmla="*/ 4544 h 10000"/>
              <a:gd name="connsiteX39" fmla="*/ 852 w 10000"/>
              <a:gd name="connsiteY39" fmla="*/ 4361 h 10000"/>
              <a:gd name="connsiteX40" fmla="*/ 682 w 10000"/>
              <a:gd name="connsiteY40" fmla="*/ 4179 h 10000"/>
              <a:gd name="connsiteX41" fmla="*/ 344 w 10000"/>
              <a:gd name="connsiteY41" fmla="*/ 3997 h 10000"/>
              <a:gd name="connsiteX42" fmla="*/ 169 w 10000"/>
              <a:gd name="connsiteY42" fmla="*/ 3814 h 10000"/>
              <a:gd name="connsiteX43" fmla="*/ 0 w 10000"/>
              <a:gd name="connsiteY43" fmla="*/ 3631 h 10000"/>
              <a:gd name="connsiteX44" fmla="*/ 0 w 10000"/>
              <a:gd name="connsiteY44" fmla="*/ 3447 h 10000"/>
              <a:gd name="connsiteX45" fmla="*/ 0 w 10000"/>
              <a:gd name="connsiteY45" fmla="*/ 3267 h 10000"/>
              <a:gd name="connsiteX46" fmla="*/ 169 w 10000"/>
              <a:gd name="connsiteY46" fmla="*/ 3267 h 10000"/>
              <a:gd name="connsiteX47" fmla="*/ 510 w 10000"/>
              <a:gd name="connsiteY47" fmla="*/ 3267 h 10000"/>
              <a:gd name="connsiteX48" fmla="*/ 852 w 10000"/>
              <a:gd name="connsiteY48" fmla="*/ 3267 h 10000"/>
              <a:gd name="connsiteX49" fmla="*/ 1173 w 10000"/>
              <a:gd name="connsiteY49" fmla="*/ 3083 h 10000"/>
              <a:gd name="connsiteX50" fmla="*/ 1685 w 10000"/>
              <a:gd name="connsiteY50" fmla="*/ 3083 h 10000"/>
              <a:gd name="connsiteX51" fmla="*/ 2195 w 10000"/>
              <a:gd name="connsiteY51" fmla="*/ 2899 h 10000"/>
              <a:gd name="connsiteX52" fmla="*/ 2711 w 10000"/>
              <a:gd name="connsiteY52" fmla="*/ 2718 h 10000"/>
              <a:gd name="connsiteX53" fmla="*/ 3390 w 10000"/>
              <a:gd name="connsiteY53" fmla="*/ 2535 h 10000"/>
              <a:gd name="connsiteX54" fmla="*/ 4072 w 10000"/>
              <a:gd name="connsiteY54" fmla="*/ 2190 h 10000"/>
              <a:gd name="connsiteX55" fmla="*/ 4582 w 10000"/>
              <a:gd name="connsiteY55" fmla="*/ 2010 h 10000"/>
              <a:gd name="connsiteX56" fmla="*/ 5073 w 10000"/>
              <a:gd name="connsiteY56" fmla="*/ 1826 h 10000"/>
              <a:gd name="connsiteX57" fmla="*/ 5585 w 10000"/>
              <a:gd name="connsiteY57" fmla="*/ 1645 h 10000"/>
              <a:gd name="connsiteX58" fmla="*/ 5926 w 10000"/>
              <a:gd name="connsiteY58" fmla="*/ 1462 h 10000"/>
              <a:gd name="connsiteX59" fmla="*/ 6268 w 10000"/>
              <a:gd name="connsiteY59" fmla="*/ 1462 h 10000"/>
              <a:gd name="connsiteX60" fmla="*/ 6612 w 10000"/>
              <a:gd name="connsiteY60" fmla="*/ 1279 h 10000"/>
              <a:gd name="connsiteX61" fmla="*/ 6951 w 10000"/>
              <a:gd name="connsiteY61" fmla="*/ 1096 h 10000"/>
              <a:gd name="connsiteX62" fmla="*/ 7463 w 10000"/>
              <a:gd name="connsiteY62" fmla="*/ 913 h 10000"/>
              <a:gd name="connsiteX63" fmla="*/ 7805 w 10000"/>
              <a:gd name="connsiteY63" fmla="*/ 729 h 10000"/>
              <a:gd name="connsiteX64" fmla="*/ 8146 w 10000"/>
              <a:gd name="connsiteY64" fmla="*/ 548 h 10000"/>
              <a:gd name="connsiteX65" fmla="*/ 8316 w 10000"/>
              <a:gd name="connsiteY65" fmla="*/ 364 h 10000"/>
              <a:gd name="connsiteX66" fmla="*/ 8489 w 10000"/>
              <a:gd name="connsiteY66" fmla="*/ 183 h 10000"/>
              <a:gd name="connsiteX67" fmla="*/ 8489 w 10000"/>
              <a:gd name="connsiteY67" fmla="*/ 0 h 10000"/>
              <a:gd name="connsiteX68" fmla="*/ 8656 w 10000"/>
              <a:gd name="connsiteY68" fmla="*/ 0 h 10000"/>
              <a:gd name="connsiteX69" fmla="*/ 8827 w 10000"/>
              <a:gd name="connsiteY69" fmla="*/ 0 h 10000"/>
              <a:gd name="connsiteX70" fmla="*/ 8999 w 10000"/>
              <a:gd name="connsiteY70" fmla="*/ 0 h 10000"/>
              <a:gd name="connsiteX71" fmla="*/ 9149 w 10000"/>
              <a:gd name="connsiteY71" fmla="*/ 183 h 10000"/>
              <a:gd name="connsiteX72" fmla="*/ 9319 w 10000"/>
              <a:gd name="connsiteY72" fmla="*/ 183 h 10000"/>
              <a:gd name="connsiteX73" fmla="*/ 9487 w 10000"/>
              <a:gd name="connsiteY73" fmla="*/ 548 h 10000"/>
              <a:gd name="connsiteX74" fmla="*/ 9658 w 10000"/>
              <a:gd name="connsiteY74" fmla="*/ 729 h 10000"/>
              <a:gd name="connsiteX75" fmla="*/ 9829 w 10000"/>
              <a:gd name="connsiteY75" fmla="*/ 913 h 10000"/>
              <a:gd name="connsiteX76" fmla="*/ 10000 w 10000"/>
              <a:gd name="connsiteY76" fmla="*/ 1096 h 10000"/>
              <a:gd name="connsiteX77" fmla="*/ 10000 w 10000"/>
              <a:gd name="connsiteY77" fmla="*/ 1279 h 10000"/>
              <a:gd name="connsiteX78" fmla="*/ 10000 w 10000"/>
              <a:gd name="connsiteY78" fmla="*/ 1462 h 10000"/>
              <a:gd name="connsiteX79" fmla="*/ 9829 w 10000"/>
              <a:gd name="connsiteY79" fmla="*/ 1462 h 10000"/>
              <a:gd name="connsiteX80" fmla="*/ 9658 w 10000"/>
              <a:gd name="connsiteY80" fmla="*/ 1645 h 10000"/>
              <a:gd name="connsiteX81" fmla="*/ 9658 w 10000"/>
              <a:gd name="connsiteY81" fmla="*/ 1826 h 10000"/>
              <a:gd name="connsiteX82" fmla="*/ 9487 w 10000"/>
              <a:gd name="connsiteY82" fmla="*/ 2010 h 10000"/>
              <a:gd name="connsiteX83" fmla="*/ 9319 w 10000"/>
              <a:gd name="connsiteY83" fmla="*/ 2353 h 10000"/>
              <a:gd name="connsiteX84" fmla="*/ 9149 w 10000"/>
              <a:gd name="connsiteY84" fmla="*/ 2899 h 10000"/>
              <a:gd name="connsiteX85" fmla="*/ 8999 w 10000"/>
              <a:gd name="connsiteY85" fmla="*/ 3447 h 10000"/>
              <a:gd name="connsiteX86" fmla="*/ 8827 w 10000"/>
              <a:gd name="connsiteY86" fmla="*/ 3997 h 10000"/>
              <a:gd name="connsiteX87" fmla="*/ 8656 w 10000"/>
              <a:gd name="connsiteY87" fmla="*/ 4728 h 10000"/>
              <a:gd name="connsiteX88" fmla="*/ 8489 w 10000"/>
              <a:gd name="connsiteY88" fmla="*/ 5457 h 10000"/>
              <a:gd name="connsiteX89" fmla="*/ 8316 w 10000"/>
              <a:gd name="connsiteY89" fmla="*/ 6188 h 10000"/>
              <a:gd name="connsiteX90" fmla="*/ 8316 w 10000"/>
              <a:gd name="connsiteY90" fmla="*/ 6896 h 10000"/>
              <a:gd name="connsiteX91" fmla="*/ 8316 w 10000"/>
              <a:gd name="connsiteY91" fmla="*/ 7444 h 10000"/>
              <a:gd name="connsiteX92" fmla="*/ 8146 w 10000"/>
              <a:gd name="connsiteY92" fmla="*/ 8174 h 10000"/>
              <a:gd name="connsiteX93" fmla="*/ 8146 w 10000"/>
              <a:gd name="connsiteY93" fmla="*/ 8722 h 10000"/>
              <a:gd name="connsiteX94" fmla="*/ 8146 w 10000"/>
              <a:gd name="connsiteY94" fmla="*/ 9086 h 10000"/>
              <a:gd name="connsiteX95" fmla="*/ 8316 w 10000"/>
              <a:gd name="connsiteY95" fmla="*/ 10000 h 10000"/>
              <a:gd name="connsiteX0" fmla="*/ 7292 w 10000"/>
              <a:gd name="connsiteY0" fmla="*/ 9453 h 9453"/>
              <a:gd name="connsiteX1" fmla="*/ 7292 w 10000"/>
              <a:gd name="connsiteY1" fmla="*/ 8905 h 9453"/>
              <a:gd name="connsiteX2" fmla="*/ 7292 w 10000"/>
              <a:gd name="connsiteY2" fmla="*/ 8357 h 9453"/>
              <a:gd name="connsiteX3" fmla="*/ 7463 w 10000"/>
              <a:gd name="connsiteY3" fmla="*/ 7444 h 9453"/>
              <a:gd name="connsiteX4" fmla="*/ 7463 w 10000"/>
              <a:gd name="connsiteY4" fmla="*/ 7260 h 9453"/>
              <a:gd name="connsiteX5" fmla="*/ 7463 w 10000"/>
              <a:gd name="connsiteY5" fmla="*/ 6896 h 9453"/>
              <a:gd name="connsiteX6" fmla="*/ 7634 w 10000"/>
              <a:gd name="connsiteY6" fmla="*/ 6554 h 9453"/>
              <a:gd name="connsiteX7" fmla="*/ 7634 w 10000"/>
              <a:gd name="connsiteY7" fmla="*/ 6188 h 9453"/>
              <a:gd name="connsiteX8" fmla="*/ 7634 w 10000"/>
              <a:gd name="connsiteY8" fmla="*/ 5822 h 9453"/>
              <a:gd name="connsiteX9" fmla="*/ 7805 w 10000"/>
              <a:gd name="connsiteY9" fmla="*/ 5275 h 9453"/>
              <a:gd name="connsiteX10" fmla="*/ 7805 w 10000"/>
              <a:gd name="connsiteY10" fmla="*/ 4728 h 9453"/>
              <a:gd name="connsiteX11" fmla="*/ 7975 w 10000"/>
              <a:gd name="connsiteY11" fmla="*/ 4179 h 9453"/>
              <a:gd name="connsiteX12" fmla="*/ 7975 w 10000"/>
              <a:gd name="connsiteY12" fmla="*/ 3631 h 9453"/>
              <a:gd name="connsiteX13" fmla="*/ 7975 w 10000"/>
              <a:gd name="connsiteY13" fmla="*/ 3083 h 9453"/>
              <a:gd name="connsiteX14" fmla="*/ 8146 w 10000"/>
              <a:gd name="connsiteY14" fmla="*/ 2718 h 9453"/>
              <a:gd name="connsiteX15" fmla="*/ 8146 w 10000"/>
              <a:gd name="connsiteY15" fmla="*/ 2353 h 9453"/>
              <a:gd name="connsiteX16" fmla="*/ 8146 w 10000"/>
              <a:gd name="connsiteY16" fmla="*/ 2010 h 9453"/>
              <a:gd name="connsiteX17" fmla="*/ 8146 w 10000"/>
              <a:gd name="connsiteY17" fmla="*/ 1826 h 9453"/>
              <a:gd name="connsiteX18" fmla="*/ 8146 w 10000"/>
              <a:gd name="connsiteY18" fmla="*/ 1645 h 9453"/>
              <a:gd name="connsiteX19" fmla="*/ 8146 w 10000"/>
              <a:gd name="connsiteY19" fmla="*/ 1645 h 9453"/>
              <a:gd name="connsiteX20" fmla="*/ 8146 w 10000"/>
              <a:gd name="connsiteY20" fmla="*/ 1645 h 9453"/>
              <a:gd name="connsiteX21" fmla="*/ 7975 w 10000"/>
              <a:gd name="connsiteY21" fmla="*/ 1645 h 9453"/>
              <a:gd name="connsiteX22" fmla="*/ 7805 w 10000"/>
              <a:gd name="connsiteY22" fmla="*/ 1645 h 9453"/>
              <a:gd name="connsiteX23" fmla="*/ 7634 w 10000"/>
              <a:gd name="connsiteY23" fmla="*/ 1826 h 9453"/>
              <a:gd name="connsiteX24" fmla="*/ 7463 w 10000"/>
              <a:gd name="connsiteY24" fmla="*/ 1826 h 9453"/>
              <a:gd name="connsiteX25" fmla="*/ 7124 w 10000"/>
              <a:gd name="connsiteY25" fmla="*/ 2010 h 9453"/>
              <a:gd name="connsiteX26" fmla="*/ 6782 w 10000"/>
              <a:gd name="connsiteY26" fmla="*/ 2010 h 9453"/>
              <a:gd name="connsiteX27" fmla="*/ 6440 w 10000"/>
              <a:gd name="connsiteY27" fmla="*/ 2190 h 9453"/>
              <a:gd name="connsiteX28" fmla="*/ 4756 w 10000"/>
              <a:gd name="connsiteY28" fmla="*/ 2899 h 9453"/>
              <a:gd name="connsiteX29" fmla="*/ 3050 w 10000"/>
              <a:gd name="connsiteY29" fmla="*/ 3631 h 9453"/>
              <a:gd name="connsiteX30" fmla="*/ 2539 w 10000"/>
              <a:gd name="connsiteY30" fmla="*/ 3814 h 9453"/>
              <a:gd name="connsiteX31" fmla="*/ 2195 w 10000"/>
              <a:gd name="connsiteY31" fmla="*/ 3997 h 9453"/>
              <a:gd name="connsiteX32" fmla="*/ 1854 w 10000"/>
              <a:gd name="connsiteY32" fmla="*/ 4179 h 9453"/>
              <a:gd name="connsiteX33" fmla="*/ 1685 w 10000"/>
              <a:gd name="connsiteY33" fmla="*/ 4361 h 9453"/>
              <a:gd name="connsiteX34" fmla="*/ 1344 w 10000"/>
              <a:gd name="connsiteY34" fmla="*/ 4361 h 9453"/>
              <a:gd name="connsiteX35" fmla="*/ 1173 w 10000"/>
              <a:gd name="connsiteY35" fmla="*/ 4361 h 9453"/>
              <a:gd name="connsiteX36" fmla="*/ 1002 w 10000"/>
              <a:gd name="connsiteY36" fmla="*/ 4544 h 9453"/>
              <a:gd name="connsiteX37" fmla="*/ 1002 w 10000"/>
              <a:gd name="connsiteY37" fmla="*/ 4544 h 9453"/>
              <a:gd name="connsiteX38" fmla="*/ 852 w 10000"/>
              <a:gd name="connsiteY38" fmla="*/ 4544 h 9453"/>
              <a:gd name="connsiteX39" fmla="*/ 852 w 10000"/>
              <a:gd name="connsiteY39" fmla="*/ 4361 h 9453"/>
              <a:gd name="connsiteX40" fmla="*/ 682 w 10000"/>
              <a:gd name="connsiteY40" fmla="*/ 4179 h 9453"/>
              <a:gd name="connsiteX41" fmla="*/ 344 w 10000"/>
              <a:gd name="connsiteY41" fmla="*/ 3997 h 9453"/>
              <a:gd name="connsiteX42" fmla="*/ 169 w 10000"/>
              <a:gd name="connsiteY42" fmla="*/ 3814 h 9453"/>
              <a:gd name="connsiteX43" fmla="*/ 0 w 10000"/>
              <a:gd name="connsiteY43" fmla="*/ 3631 h 9453"/>
              <a:gd name="connsiteX44" fmla="*/ 0 w 10000"/>
              <a:gd name="connsiteY44" fmla="*/ 3447 h 9453"/>
              <a:gd name="connsiteX45" fmla="*/ 0 w 10000"/>
              <a:gd name="connsiteY45" fmla="*/ 3267 h 9453"/>
              <a:gd name="connsiteX46" fmla="*/ 169 w 10000"/>
              <a:gd name="connsiteY46" fmla="*/ 3267 h 9453"/>
              <a:gd name="connsiteX47" fmla="*/ 510 w 10000"/>
              <a:gd name="connsiteY47" fmla="*/ 3267 h 9453"/>
              <a:gd name="connsiteX48" fmla="*/ 852 w 10000"/>
              <a:gd name="connsiteY48" fmla="*/ 3267 h 9453"/>
              <a:gd name="connsiteX49" fmla="*/ 1173 w 10000"/>
              <a:gd name="connsiteY49" fmla="*/ 3083 h 9453"/>
              <a:gd name="connsiteX50" fmla="*/ 1685 w 10000"/>
              <a:gd name="connsiteY50" fmla="*/ 3083 h 9453"/>
              <a:gd name="connsiteX51" fmla="*/ 2195 w 10000"/>
              <a:gd name="connsiteY51" fmla="*/ 2899 h 9453"/>
              <a:gd name="connsiteX52" fmla="*/ 2711 w 10000"/>
              <a:gd name="connsiteY52" fmla="*/ 2718 h 9453"/>
              <a:gd name="connsiteX53" fmla="*/ 3390 w 10000"/>
              <a:gd name="connsiteY53" fmla="*/ 2535 h 9453"/>
              <a:gd name="connsiteX54" fmla="*/ 4072 w 10000"/>
              <a:gd name="connsiteY54" fmla="*/ 2190 h 9453"/>
              <a:gd name="connsiteX55" fmla="*/ 4582 w 10000"/>
              <a:gd name="connsiteY55" fmla="*/ 2010 h 9453"/>
              <a:gd name="connsiteX56" fmla="*/ 5073 w 10000"/>
              <a:gd name="connsiteY56" fmla="*/ 1826 h 9453"/>
              <a:gd name="connsiteX57" fmla="*/ 5585 w 10000"/>
              <a:gd name="connsiteY57" fmla="*/ 1645 h 9453"/>
              <a:gd name="connsiteX58" fmla="*/ 5926 w 10000"/>
              <a:gd name="connsiteY58" fmla="*/ 1462 h 9453"/>
              <a:gd name="connsiteX59" fmla="*/ 6268 w 10000"/>
              <a:gd name="connsiteY59" fmla="*/ 1462 h 9453"/>
              <a:gd name="connsiteX60" fmla="*/ 6612 w 10000"/>
              <a:gd name="connsiteY60" fmla="*/ 1279 h 9453"/>
              <a:gd name="connsiteX61" fmla="*/ 6951 w 10000"/>
              <a:gd name="connsiteY61" fmla="*/ 1096 h 9453"/>
              <a:gd name="connsiteX62" fmla="*/ 7463 w 10000"/>
              <a:gd name="connsiteY62" fmla="*/ 913 h 9453"/>
              <a:gd name="connsiteX63" fmla="*/ 7805 w 10000"/>
              <a:gd name="connsiteY63" fmla="*/ 729 h 9453"/>
              <a:gd name="connsiteX64" fmla="*/ 8146 w 10000"/>
              <a:gd name="connsiteY64" fmla="*/ 548 h 9453"/>
              <a:gd name="connsiteX65" fmla="*/ 8316 w 10000"/>
              <a:gd name="connsiteY65" fmla="*/ 364 h 9453"/>
              <a:gd name="connsiteX66" fmla="*/ 8489 w 10000"/>
              <a:gd name="connsiteY66" fmla="*/ 183 h 9453"/>
              <a:gd name="connsiteX67" fmla="*/ 8489 w 10000"/>
              <a:gd name="connsiteY67" fmla="*/ 0 h 9453"/>
              <a:gd name="connsiteX68" fmla="*/ 8656 w 10000"/>
              <a:gd name="connsiteY68" fmla="*/ 0 h 9453"/>
              <a:gd name="connsiteX69" fmla="*/ 8827 w 10000"/>
              <a:gd name="connsiteY69" fmla="*/ 0 h 9453"/>
              <a:gd name="connsiteX70" fmla="*/ 8999 w 10000"/>
              <a:gd name="connsiteY70" fmla="*/ 0 h 9453"/>
              <a:gd name="connsiteX71" fmla="*/ 9149 w 10000"/>
              <a:gd name="connsiteY71" fmla="*/ 183 h 9453"/>
              <a:gd name="connsiteX72" fmla="*/ 9319 w 10000"/>
              <a:gd name="connsiteY72" fmla="*/ 183 h 9453"/>
              <a:gd name="connsiteX73" fmla="*/ 9487 w 10000"/>
              <a:gd name="connsiteY73" fmla="*/ 548 h 9453"/>
              <a:gd name="connsiteX74" fmla="*/ 9658 w 10000"/>
              <a:gd name="connsiteY74" fmla="*/ 729 h 9453"/>
              <a:gd name="connsiteX75" fmla="*/ 9829 w 10000"/>
              <a:gd name="connsiteY75" fmla="*/ 913 h 9453"/>
              <a:gd name="connsiteX76" fmla="*/ 10000 w 10000"/>
              <a:gd name="connsiteY76" fmla="*/ 1096 h 9453"/>
              <a:gd name="connsiteX77" fmla="*/ 10000 w 10000"/>
              <a:gd name="connsiteY77" fmla="*/ 1279 h 9453"/>
              <a:gd name="connsiteX78" fmla="*/ 10000 w 10000"/>
              <a:gd name="connsiteY78" fmla="*/ 1462 h 9453"/>
              <a:gd name="connsiteX79" fmla="*/ 9829 w 10000"/>
              <a:gd name="connsiteY79" fmla="*/ 1462 h 9453"/>
              <a:gd name="connsiteX80" fmla="*/ 9658 w 10000"/>
              <a:gd name="connsiteY80" fmla="*/ 1645 h 9453"/>
              <a:gd name="connsiteX81" fmla="*/ 9658 w 10000"/>
              <a:gd name="connsiteY81" fmla="*/ 1826 h 9453"/>
              <a:gd name="connsiteX82" fmla="*/ 9487 w 10000"/>
              <a:gd name="connsiteY82" fmla="*/ 2010 h 9453"/>
              <a:gd name="connsiteX83" fmla="*/ 9319 w 10000"/>
              <a:gd name="connsiteY83" fmla="*/ 2353 h 9453"/>
              <a:gd name="connsiteX84" fmla="*/ 9149 w 10000"/>
              <a:gd name="connsiteY84" fmla="*/ 2899 h 9453"/>
              <a:gd name="connsiteX85" fmla="*/ 8999 w 10000"/>
              <a:gd name="connsiteY85" fmla="*/ 3447 h 9453"/>
              <a:gd name="connsiteX86" fmla="*/ 8827 w 10000"/>
              <a:gd name="connsiteY86" fmla="*/ 3997 h 9453"/>
              <a:gd name="connsiteX87" fmla="*/ 8656 w 10000"/>
              <a:gd name="connsiteY87" fmla="*/ 4728 h 9453"/>
              <a:gd name="connsiteX88" fmla="*/ 8489 w 10000"/>
              <a:gd name="connsiteY88" fmla="*/ 5457 h 9453"/>
              <a:gd name="connsiteX89" fmla="*/ 8316 w 10000"/>
              <a:gd name="connsiteY89" fmla="*/ 6188 h 9453"/>
              <a:gd name="connsiteX90" fmla="*/ 8316 w 10000"/>
              <a:gd name="connsiteY90" fmla="*/ 6896 h 9453"/>
              <a:gd name="connsiteX91" fmla="*/ 8316 w 10000"/>
              <a:gd name="connsiteY91" fmla="*/ 7444 h 9453"/>
              <a:gd name="connsiteX92" fmla="*/ 8146 w 10000"/>
              <a:gd name="connsiteY92" fmla="*/ 8174 h 9453"/>
              <a:gd name="connsiteX93" fmla="*/ 8146 w 10000"/>
              <a:gd name="connsiteY93" fmla="*/ 8722 h 9453"/>
              <a:gd name="connsiteX94" fmla="*/ 8146 w 10000"/>
              <a:gd name="connsiteY94" fmla="*/ 9086 h 9453"/>
              <a:gd name="connsiteX0" fmla="*/ 7292 w 10000"/>
              <a:gd name="connsiteY0" fmla="*/ 10000 h 10000"/>
              <a:gd name="connsiteX1" fmla="*/ 7292 w 10000"/>
              <a:gd name="connsiteY1" fmla="*/ 9420 h 10000"/>
              <a:gd name="connsiteX2" fmla="*/ 7292 w 10000"/>
              <a:gd name="connsiteY2" fmla="*/ 8841 h 10000"/>
              <a:gd name="connsiteX3" fmla="*/ 7463 w 10000"/>
              <a:gd name="connsiteY3" fmla="*/ 7875 h 10000"/>
              <a:gd name="connsiteX4" fmla="*/ 7463 w 10000"/>
              <a:gd name="connsiteY4" fmla="*/ 7680 h 10000"/>
              <a:gd name="connsiteX5" fmla="*/ 7463 w 10000"/>
              <a:gd name="connsiteY5" fmla="*/ 7295 h 10000"/>
              <a:gd name="connsiteX6" fmla="*/ 7634 w 10000"/>
              <a:gd name="connsiteY6" fmla="*/ 6933 h 10000"/>
              <a:gd name="connsiteX7" fmla="*/ 7634 w 10000"/>
              <a:gd name="connsiteY7" fmla="*/ 6546 h 10000"/>
              <a:gd name="connsiteX8" fmla="*/ 7634 w 10000"/>
              <a:gd name="connsiteY8" fmla="*/ 6159 h 10000"/>
              <a:gd name="connsiteX9" fmla="*/ 7805 w 10000"/>
              <a:gd name="connsiteY9" fmla="*/ 5580 h 10000"/>
              <a:gd name="connsiteX10" fmla="*/ 7805 w 10000"/>
              <a:gd name="connsiteY10" fmla="*/ 5002 h 10000"/>
              <a:gd name="connsiteX11" fmla="*/ 7975 w 10000"/>
              <a:gd name="connsiteY11" fmla="*/ 4421 h 10000"/>
              <a:gd name="connsiteX12" fmla="*/ 7975 w 10000"/>
              <a:gd name="connsiteY12" fmla="*/ 3841 h 10000"/>
              <a:gd name="connsiteX13" fmla="*/ 7975 w 10000"/>
              <a:gd name="connsiteY13" fmla="*/ 3261 h 10000"/>
              <a:gd name="connsiteX14" fmla="*/ 8146 w 10000"/>
              <a:gd name="connsiteY14" fmla="*/ 2875 h 10000"/>
              <a:gd name="connsiteX15" fmla="*/ 8146 w 10000"/>
              <a:gd name="connsiteY15" fmla="*/ 2489 h 10000"/>
              <a:gd name="connsiteX16" fmla="*/ 8146 w 10000"/>
              <a:gd name="connsiteY16" fmla="*/ 2126 h 10000"/>
              <a:gd name="connsiteX17" fmla="*/ 8146 w 10000"/>
              <a:gd name="connsiteY17" fmla="*/ 1932 h 10000"/>
              <a:gd name="connsiteX18" fmla="*/ 8146 w 10000"/>
              <a:gd name="connsiteY18" fmla="*/ 1740 h 10000"/>
              <a:gd name="connsiteX19" fmla="*/ 8146 w 10000"/>
              <a:gd name="connsiteY19" fmla="*/ 1740 h 10000"/>
              <a:gd name="connsiteX20" fmla="*/ 8146 w 10000"/>
              <a:gd name="connsiteY20" fmla="*/ 1740 h 10000"/>
              <a:gd name="connsiteX21" fmla="*/ 7975 w 10000"/>
              <a:gd name="connsiteY21" fmla="*/ 1740 h 10000"/>
              <a:gd name="connsiteX22" fmla="*/ 7805 w 10000"/>
              <a:gd name="connsiteY22" fmla="*/ 1740 h 10000"/>
              <a:gd name="connsiteX23" fmla="*/ 7634 w 10000"/>
              <a:gd name="connsiteY23" fmla="*/ 1932 h 10000"/>
              <a:gd name="connsiteX24" fmla="*/ 7463 w 10000"/>
              <a:gd name="connsiteY24" fmla="*/ 1932 h 10000"/>
              <a:gd name="connsiteX25" fmla="*/ 7124 w 10000"/>
              <a:gd name="connsiteY25" fmla="*/ 2126 h 10000"/>
              <a:gd name="connsiteX26" fmla="*/ 6782 w 10000"/>
              <a:gd name="connsiteY26" fmla="*/ 2126 h 10000"/>
              <a:gd name="connsiteX27" fmla="*/ 6440 w 10000"/>
              <a:gd name="connsiteY27" fmla="*/ 2317 h 10000"/>
              <a:gd name="connsiteX28" fmla="*/ 4756 w 10000"/>
              <a:gd name="connsiteY28" fmla="*/ 3067 h 10000"/>
              <a:gd name="connsiteX29" fmla="*/ 3050 w 10000"/>
              <a:gd name="connsiteY29" fmla="*/ 3841 h 10000"/>
              <a:gd name="connsiteX30" fmla="*/ 2539 w 10000"/>
              <a:gd name="connsiteY30" fmla="*/ 4035 h 10000"/>
              <a:gd name="connsiteX31" fmla="*/ 2195 w 10000"/>
              <a:gd name="connsiteY31" fmla="*/ 4228 h 10000"/>
              <a:gd name="connsiteX32" fmla="*/ 1854 w 10000"/>
              <a:gd name="connsiteY32" fmla="*/ 4421 h 10000"/>
              <a:gd name="connsiteX33" fmla="*/ 1685 w 10000"/>
              <a:gd name="connsiteY33" fmla="*/ 4613 h 10000"/>
              <a:gd name="connsiteX34" fmla="*/ 1344 w 10000"/>
              <a:gd name="connsiteY34" fmla="*/ 4613 h 10000"/>
              <a:gd name="connsiteX35" fmla="*/ 1173 w 10000"/>
              <a:gd name="connsiteY35" fmla="*/ 4613 h 10000"/>
              <a:gd name="connsiteX36" fmla="*/ 1002 w 10000"/>
              <a:gd name="connsiteY36" fmla="*/ 4807 h 10000"/>
              <a:gd name="connsiteX37" fmla="*/ 1002 w 10000"/>
              <a:gd name="connsiteY37" fmla="*/ 4807 h 10000"/>
              <a:gd name="connsiteX38" fmla="*/ 852 w 10000"/>
              <a:gd name="connsiteY38" fmla="*/ 4807 h 10000"/>
              <a:gd name="connsiteX39" fmla="*/ 852 w 10000"/>
              <a:gd name="connsiteY39" fmla="*/ 4613 h 10000"/>
              <a:gd name="connsiteX40" fmla="*/ 682 w 10000"/>
              <a:gd name="connsiteY40" fmla="*/ 4421 h 10000"/>
              <a:gd name="connsiteX41" fmla="*/ 344 w 10000"/>
              <a:gd name="connsiteY41" fmla="*/ 4228 h 10000"/>
              <a:gd name="connsiteX42" fmla="*/ 169 w 10000"/>
              <a:gd name="connsiteY42" fmla="*/ 4035 h 10000"/>
              <a:gd name="connsiteX43" fmla="*/ 0 w 10000"/>
              <a:gd name="connsiteY43" fmla="*/ 3841 h 10000"/>
              <a:gd name="connsiteX44" fmla="*/ 0 w 10000"/>
              <a:gd name="connsiteY44" fmla="*/ 3646 h 10000"/>
              <a:gd name="connsiteX45" fmla="*/ 0 w 10000"/>
              <a:gd name="connsiteY45" fmla="*/ 3456 h 10000"/>
              <a:gd name="connsiteX46" fmla="*/ 169 w 10000"/>
              <a:gd name="connsiteY46" fmla="*/ 3456 h 10000"/>
              <a:gd name="connsiteX47" fmla="*/ 510 w 10000"/>
              <a:gd name="connsiteY47" fmla="*/ 3456 h 10000"/>
              <a:gd name="connsiteX48" fmla="*/ 852 w 10000"/>
              <a:gd name="connsiteY48" fmla="*/ 3456 h 10000"/>
              <a:gd name="connsiteX49" fmla="*/ 1173 w 10000"/>
              <a:gd name="connsiteY49" fmla="*/ 3261 h 10000"/>
              <a:gd name="connsiteX50" fmla="*/ 1685 w 10000"/>
              <a:gd name="connsiteY50" fmla="*/ 3261 h 10000"/>
              <a:gd name="connsiteX51" fmla="*/ 2195 w 10000"/>
              <a:gd name="connsiteY51" fmla="*/ 3067 h 10000"/>
              <a:gd name="connsiteX52" fmla="*/ 2711 w 10000"/>
              <a:gd name="connsiteY52" fmla="*/ 2875 h 10000"/>
              <a:gd name="connsiteX53" fmla="*/ 3390 w 10000"/>
              <a:gd name="connsiteY53" fmla="*/ 2682 h 10000"/>
              <a:gd name="connsiteX54" fmla="*/ 4072 w 10000"/>
              <a:gd name="connsiteY54" fmla="*/ 2317 h 10000"/>
              <a:gd name="connsiteX55" fmla="*/ 4582 w 10000"/>
              <a:gd name="connsiteY55" fmla="*/ 2126 h 10000"/>
              <a:gd name="connsiteX56" fmla="*/ 5073 w 10000"/>
              <a:gd name="connsiteY56" fmla="*/ 1932 h 10000"/>
              <a:gd name="connsiteX57" fmla="*/ 5585 w 10000"/>
              <a:gd name="connsiteY57" fmla="*/ 1740 h 10000"/>
              <a:gd name="connsiteX58" fmla="*/ 5926 w 10000"/>
              <a:gd name="connsiteY58" fmla="*/ 1547 h 10000"/>
              <a:gd name="connsiteX59" fmla="*/ 6268 w 10000"/>
              <a:gd name="connsiteY59" fmla="*/ 1547 h 10000"/>
              <a:gd name="connsiteX60" fmla="*/ 6612 w 10000"/>
              <a:gd name="connsiteY60" fmla="*/ 1353 h 10000"/>
              <a:gd name="connsiteX61" fmla="*/ 6951 w 10000"/>
              <a:gd name="connsiteY61" fmla="*/ 1159 h 10000"/>
              <a:gd name="connsiteX62" fmla="*/ 7463 w 10000"/>
              <a:gd name="connsiteY62" fmla="*/ 966 h 10000"/>
              <a:gd name="connsiteX63" fmla="*/ 7805 w 10000"/>
              <a:gd name="connsiteY63" fmla="*/ 771 h 10000"/>
              <a:gd name="connsiteX64" fmla="*/ 8146 w 10000"/>
              <a:gd name="connsiteY64" fmla="*/ 580 h 10000"/>
              <a:gd name="connsiteX65" fmla="*/ 8316 w 10000"/>
              <a:gd name="connsiteY65" fmla="*/ 385 h 10000"/>
              <a:gd name="connsiteX66" fmla="*/ 8489 w 10000"/>
              <a:gd name="connsiteY66" fmla="*/ 194 h 10000"/>
              <a:gd name="connsiteX67" fmla="*/ 8489 w 10000"/>
              <a:gd name="connsiteY67" fmla="*/ 0 h 10000"/>
              <a:gd name="connsiteX68" fmla="*/ 8656 w 10000"/>
              <a:gd name="connsiteY68" fmla="*/ 0 h 10000"/>
              <a:gd name="connsiteX69" fmla="*/ 8827 w 10000"/>
              <a:gd name="connsiteY69" fmla="*/ 0 h 10000"/>
              <a:gd name="connsiteX70" fmla="*/ 8999 w 10000"/>
              <a:gd name="connsiteY70" fmla="*/ 0 h 10000"/>
              <a:gd name="connsiteX71" fmla="*/ 9149 w 10000"/>
              <a:gd name="connsiteY71" fmla="*/ 194 h 10000"/>
              <a:gd name="connsiteX72" fmla="*/ 9319 w 10000"/>
              <a:gd name="connsiteY72" fmla="*/ 194 h 10000"/>
              <a:gd name="connsiteX73" fmla="*/ 9487 w 10000"/>
              <a:gd name="connsiteY73" fmla="*/ 580 h 10000"/>
              <a:gd name="connsiteX74" fmla="*/ 9658 w 10000"/>
              <a:gd name="connsiteY74" fmla="*/ 771 h 10000"/>
              <a:gd name="connsiteX75" fmla="*/ 9829 w 10000"/>
              <a:gd name="connsiteY75" fmla="*/ 966 h 10000"/>
              <a:gd name="connsiteX76" fmla="*/ 10000 w 10000"/>
              <a:gd name="connsiteY76" fmla="*/ 1159 h 10000"/>
              <a:gd name="connsiteX77" fmla="*/ 10000 w 10000"/>
              <a:gd name="connsiteY77" fmla="*/ 1353 h 10000"/>
              <a:gd name="connsiteX78" fmla="*/ 10000 w 10000"/>
              <a:gd name="connsiteY78" fmla="*/ 1547 h 10000"/>
              <a:gd name="connsiteX79" fmla="*/ 9829 w 10000"/>
              <a:gd name="connsiteY79" fmla="*/ 1547 h 10000"/>
              <a:gd name="connsiteX80" fmla="*/ 9658 w 10000"/>
              <a:gd name="connsiteY80" fmla="*/ 1740 h 10000"/>
              <a:gd name="connsiteX81" fmla="*/ 9658 w 10000"/>
              <a:gd name="connsiteY81" fmla="*/ 1932 h 10000"/>
              <a:gd name="connsiteX82" fmla="*/ 9487 w 10000"/>
              <a:gd name="connsiteY82" fmla="*/ 2126 h 10000"/>
              <a:gd name="connsiteX83" fmla="*/ 9319 w 10000"/>
              <a:gd name="connsiteY83" fmla="*/ 2489 h 10000"/>
              <a:gd name="connsiteX84" fmla="*/ 9149 w 10000"/>
              <a:gd name="connsiteY84" fmla="*/ 3067 h 10000"/>
              <a:gd name="connsiteX85" fmla="*/ 8999 w 10000"/>
              <a:gd name="connsiteY85" fmla="*/ 3646 h 10000"/>
              <a:gd name="connsiteX86" fmla="*/ 8827 w 10000"/>
              <a:gd name="connsiteY86" fmla="*/ 4228 h 10000"/>
              <a:gd name="connsiteX87" fmla="*/ 8656 w 10000"/>
              <a:gd name="connsiteY87" fmla="*/ 5002 h 10000"/>
              <a:gd name="connsiteX88" fmla="*/ 8489 w 10000"/>
              <a:gd name="connsiteY88" fmla="*/ 5773 h 10000"/>
              <a:gd name="connsiteX89" fmla="*/ 8316 w 10000"/>
              <a:gd name="connsiteY89" fmla="*/ 6546 h 10000"/>
              <a:gd name="connsiteX90" fmla="*/ 8316 w 10000"/>
              <a:gd name="connsiteY90" fmla="*/ 7295 h 10000"/>
              <a:gd name="connsiteX91" fmla="*/ 8316 w 10000"/>
              <a:gd name="connsiteY91" fmla="*/ 7875 h 10000"/>
              <a:gd name="connsiteX92" fmla="*/ 8146 w 10000"/>
              <a:gd name="connsiteY92" fmla="*/ 8647 h 10000"/>
              <a:gd name="connsiteX93" fmla="*/ 8146 w 10000"/>
              <a:gd name="connsiteY93" fmla="*/ 9227 h 10000"/>
              <a:gd name="connsiteX0" fmla="*/ 7292 w 10000"/>
              <a:gd name="connsiteY0" fmla="*/ 9420 h 9420"/>
              <a:gd name="connsiteX1" fmla="*/ 7292 w 10000"/>
              <a:gd name="connsiteY1" fmla="*/ 8841 h 9420"/>
              <a:gd name="connsiteX2" fmla="*/ 7463 w 10000"/>
              <a:gd name="connsiteY2" fmla="*/ 7875 h 9420"/>
              <a:gd name="connsiteX3" fmla="*/ 7463 w 10000"/>
              <a:gd name="connsiteY3" fmla="*/ 7680 h 9420"/>
              <a:gd name="connsiteX4" fmla="*/ 7463 w 10000"/>
              <a:gd name="connsiteY4" fmla="*/ 7295 h 9420"/>
              <a:gd name="connsiteX5" fmla="*/ 7634 w 10000"/>
              <a:gd name="connsiteY5" fmla="*/ 6933 h 9420"/>
              <a:gd name="connsiteX6" fmla="*/ 7634 w 10000"/>
              <a:gd name="connsiteY6" fmla="*/ 6546 h 9420"/>
              <a:gd name="connsiteX7" fmla="*/ 7634 w 10000"/>
              <a:gd name="connsiteY7" fmla="*/ 6159 h 9420"/>
              <a:gd name="connsiteX8" fmla="*/ 7805 w 10000"/>
              <a:gd name="connsiteY8" fmla="*/ 5580 h 9420"/>
              <a:gd name="connsiteX9" fmla="*/ 7805 w 10000"/>
              <a:gd name="connsiteY9" fmla="*/ 5002 h 9420"/>
              <a:gd name="connsiteX10" fmla="*/ 7975 w 10000"/>
              <a:gd name="connsiteY10" fmla="*/ 4421 h 9420"/>
              <a:gd name="connsiteX11" fmla="*/ 7975 w 10000"/>
              <a:gd name="connsiteY11" fmla="*/ 3841 h 9420"/>
              <a:gd name="connsiteX12" fmla="*/ 7975 w 10000"/>
              <a:gd name="connsiteY12" fmla="*/ 3261 h 9420"/>
              <a:gd name="connsiteX13" fmla="*/ 8146 w 10000"/>
              <a:gd name="connsiteY13" fmla="*/ 2875 h 9420"/>
              <a:gd name="connsiteX14" fmla="*/ 8146 w 10000"/>
              <a:gd name="connsiteY14" fmla="*/ 2489 h 9420"/>
              <a:gd name="connsiteX15" fmla="*/ 8146 w 10000"/>
              <a:gd name="connsiteY15" fmla="*/ 2126 h 9420"/>
              <a:gd name="connsiteX16" fmla="*/ 8146 w 10000"/>
              <a:gd name="connsiteY16" fmla="*/ 1932 h 9420"/>
              <a:gd name="connsiteX17" fmla="*/ 8146 w 10000"/>
              <a:gd name="connsiteY17" fmla="*/ 1740 h 9420"/>
              <a:gd name="connsiteX18" fmla="*/ 8146 w 10000"/>
              <a:gd name="connsiteY18" fmla="*/ 1740 h 9420"/>
              <a:gd name="connsiteX19" fmla="*/ 8146 w 10000"/>
              <a:gd name="connsiteY19" fmla="*/ 1740 h 9420"/>
              <a:gd name="connsiteX20" fmla="*/ 7975 w 10000"/>
              <a:gd name="connsiteY20" fmla="*/ 1740 h 9420"/>
              <a:gd name="connsiteX21" fmla="*/ 7805 w 10000"/>
              <a:gd name="connsiteY21" fmla="*/ 1740 h 9420"/>
              <a:gd name="connsiteX22" fmla="*/ 7634 w 10000"/>
              <a:gd name="connsiteY22" fmla="*/ 1932 h 9420"/>
              <a:gd name="connsiteX23" fmla="*/ 7463 w 10000"/>
              <a:gd name="connsiteY23" fmla="*/ 1932 h 9420"/>
              <a:gd name="connsiteX24" fmla="*/ 7124 w 10000"/>
              <a:gd name="connsiteY24" fmla="*/ 2126 h 9420"/>
              <a:gd name="connsiteX25" fmla="*/ 6782 w 10000"/>
              <a:gd name="connsiteY25" fmla="*/ 2126 h 9420"/>
              <a:gd name="connsiteX26" fmla="*/ 6440 w 10000"/>
              <a:gd name="connsiteY26" fmla="*/ 2317 h 9420"/>
              <a:gd name="connsiteX27" fmla="*/ 4756 w 10000"/>
              <a:gd name="connsiteY27" fmla="*/ 3067 h 9420"/>
              <a:gd name="connsiteX28" fmla="*/ 3050 w 10000"/>
              <a:gd name="connsiteY28" fmla="*/ 3841 h 9420"/>
              <a:gd name="connsiteX29" fmla="*/ 2539 w 10000"/>
              <a:gd name="connsiteY29" fmla="*/ 4035 h 9420"/>
              <a:gd name="connsiteX30" fmla="*/ 2195 w 10000"/>
              <a:gd name="connsiteY30" fmla="*/ 4228 h 9420"/>
              <a:gd name="connsiteX31" fmla="*/ 1854 w 10000"/>
              <a:gd name="connsiteY31" fmla="*/ 4421 h 9420"/>
              <a:gd name="connsiteX32" fmla="*/ 1685 w 10000"/>
              <a:gd name="connsiteY32" fmla="*/ 4613 h 9420"/>
              <a:gd name="connsiteX33" fmla="*/ 1344 w 10000"/>
              <a:gd name="connsiteY33" fmla="*/ 4613 h 9420"/>
              <a:gd name="connsiteX34" fmla="*/ 1173 w 10000"/>
              <a:gd name="connsiteY34" fmla="*/ 4613 h 9420"/>
              <a:gd name="connsiteX35" fmla="*/ 1002 w 10000"/>
              <a:gd name="connsiteY35" fmla="*/ 4807 h 9420"/>
              <a:gd name="connsiteX36" fmla="*/ 1002 w 10000"/>
              <a:gd name="connsiteY36" fmla="*/ 4807 h 9420"/>
              <a:gd name="connsiteX37" fmla="*/ 852 w 10000"/>
              <a:gd name="connsiteY37" fmla="*/ 4807 h 9420"/>
              <a:gd name="connsiteX38" fmla="*/ 852 w 10000"/>
              <a:gd name="connsiteY38" fmla="*/ 4613 h 9420"/>
              <a:gd name="connsiteX39" fmla="*/ 682 w 10000"/>
              <a:gd name="connsiteY39" fmla="*/ 4421 h 9420"/>
              <a:gd name="connsiteX40" fmla="*/ 344 w 10000"/>
              <a:gd name="connsiteY40" fmla="*/ 4228 h 9420"/>
              <a:gd name="connsiteX41" fmla="*/ 169 w 10000"/>
              <a:gd name="connsiteY41" fmla="*/ 4035 h 9420"/>
              <a:gd name="connsiteX42" fmla="*/ 0 w 10000"/>
              <a:gd name="connsiteY42" fmla="*/ 3841 h 9420"/>
              <a:gd name="connsiteX43" fmla="*/ 0 w 10000"/>
              <a:gd name="connsiteY43" fmla="*/ 3646 h 9420"/>
              <a:gd name="connsiteX44" fmla="*/ 0 w 10000"/>
              <a:gd name="connsiteY44" fmla="*/ 3456 h 9420"/>
              <a:gd name="connsiteX45" fmla="*/ 169 w 10000"/>
              <a:gd name="connsiteY45" fmla="*/ 3456 h 9420"/>
              <a:gd name="connsiteX46" fmla="*/ 510 w 10000"/>
              <a:gd name="connsiteY46" fmla="*/ 3456 h 9420"/>
              <a:gd name="connsiteX47" fmla="*/ 852 w 10000"/>
              <a:gd name="connsiteY47" fmla="*/ 3456 h 9420"/>
              <a:gd name="connsiteX48" fmla="*/ 1173 w 10000"/>
              <a:gd name="connsiteY48" fmla="*/ 3261 h 9420"/>
              <a:gd name="connsiteX49" fmla="*/ 1685 w 10000"/>
              <a:gd name="connsiteY49" fmla="*/ 3261 h 9420"/>
              <a:gd name="connsiteX50" fmla="*/ 2195 w 10000"/>
              <a:gd name="connsiteY50" fmla="*/ 3067 h 9420"/>
              <a:gd name="connsiteX51" fmla="*/ 2711 w 10000"/>
              <a:gd name="connsiteY51" fmla="*/ 2875 h 9420"/>
              <a:gd name="connsiteX52" fmla="*/ 3390 w 10000"/>
              <a:gd name="connsiteY52" fmla="*/ 2682 h 9420"/>
              <a:gd name="connsiteX53" fmla="*/ 4072 w 10000"/>
              <a:gd name="connsiteY53" fmla="*/ 2317 h 9420"/>
              <a:gd name="connsiteX54" fmla="*/ 4582 w 10000"/>
              <a:gd name="connsiteY54" fmla="*/ 2126 h 9420"/>
              <a:gd name="connsiteX55" fmla="*/ 5073 w 10000"/>
              <a:gd name="connsiteY55" fmla="*/ 1932 h 9420"/>
              <a:gd name="connsiteX56" fmla="*/ 5585 w 10000"/>
              <a:gd name="connsiteY56" fmla="*/ 1740 h 9420"/>
              <a:gd name="connsiteX57" fmla="*/ 5926 w 10000"/>
              <a:gd name="connsiteY57" fmla="*/ 1547 h 9420"/>
              <a:gd name="connsiteX58" fmla="*/ 6268 w 10000"/>
              <a:gd name="connsiteY58" fmla="*/ 1547 h 9420"/>
              <a:gd name="connsiteX59" fmla="*/ 6612 w 10000"/>
              <a:gd name="connsiteY59" fmla="*/ 1353 h 9420"/>
              <a:gd name="connsiteX60" fmla="*/ 6951 w 10000"/>
              <a:gd name="connsiteY60" fmla="*/ 1159 h 9420"/>
              <a:gd name="connsiteX61" fmla="*/ 7463 w 10000"/>
              <a:gd name="connsiteY61" fmla="*/ 966 h 9420"/>
              <a:gd name="connsiteX62" fmla="*/ 7805 w 10000"/>
              <a:gd name="connsiteY62" fmla="*/ 771 h 9420"/>
              <a:gd name="connsiteX63" fmla="*/ 8146 w 10000"/>
              <a:gd name="connsiteY63" fmla="*/ 580 h 9420"/>
              <a:gd name="connsiteX64" fmla="*/ 8316 w 10000"/>
              <a:gd name="connsiteY64" fmla="*/ 385 h 9420"/>
              <a:gd name="connsiteX65" fmla="*/ 8489 w 10000"/>
              <a:gd name="connsiteY65" fmla="*/ 194 h 9420"/>
              <a:gd name="connsiteX66" fmla="*/ 8489 w 10000"/>
              <a:gd name="connsiteY66" fmla="*/ 0 h 9420"/>
              <a:gd name="connsiteX67" fmla="*/ 8656 w 10000"/>
              <a:gd name="connsiteY67" fmla="*/ 0 h 9420"/>
              <a:gd name="connsiteX68" fmla="*/ 8827 w 10000"/>
              <a:gd name="connsiteY68" fmla="*/ 0 h 9420"/>
              <a:gd name="connsiteX69" fmla="*/ 8999 w 10000"/>
              <a:gd name="connsiteY69" fmla="*/ 0 h 9420"/>
              <a:gd name="connsiteX70" fmla="*/ 9149 w 10000"/>
              <a:gd name="connsiteY70" fmla="*/ 194 h 9420"/>
              <a:gd name="connsiteX71" fmla="*/ 9319 w 10000"/>
              <a:gd name="connsiteY71" fmla="*/ 194 h 9420"/>
              <a:gd name="connsiteX72" fmla="*/ 9487 w 10000"/>
              <a:gd name="connsiteY72" fmla="*/ 580 h 9420"/>
              <a:gd name="connsiteX73" fmla="*/ 9658 w 10000"/>
              <a:gd name="connsiteY73" fmla="*/ 771 h 9420"/>
              <a:gd name="connsiteX74" fmla="*/ 9829 w 10000"/>
              <a:gd name="connsiteY74" fmla="*/ 966 h 9420"/>
              <a:gd name="connsiteX75" fmla="*/ 10000 w 10000"/>
              <a:gd name="connsiteY75" fmla="*/ 1159 h 9420"/>
              <a:gd name="connsiteX76" fmla="*/ 10000 w 10000"/>
              <a:gd name="connsiteY76" fmla="*/ 1353 h 9420"/>
              <a:gd name="connsiteX77" fmla="*/ 10000 w 10000"/>
              <a:gd name="connsiteY77" fmla="*/ 1547 h 9420"/>
              <a:gd name="connsiteX78" fmla="*/ 9829 w 10000"/>
              <a:gd name="connsiteY78" fmla="*/ 1547 h 9420"/>
              <a:gd name="connsiteX79" fmla="*/ 9658 w 10000"/>
              <a:gd name="connsiteY79" fmla="*/ 1740 h 9420"/>
              <a:gd name="connsiteX80" fmla="*/ 9658 w 10000"/>
              <a:gd name="connsiteY80" fmla="*/ 1932 h 9420"/>
              <a:gd name="connsiteX81" fmla="*/ 9487 w 10000"/>
              <a:gd name="connsiteY81" fmla="*/ 2126 h 9420"/>
              <a:gd name="connsiteX82" fmla="*/ 9319 w 10000"/>
              <a:gd name="connsiteY82" fmla="*/ 2489 h 9420"/>
              <a:gd name="connsiteX83" fmla="*/ 9149 w 10000"/>
              <a:gd name="connsiteY83" fmla="*/ 3067 h 9420"/>
              <a:gd name="connsiteX84" fmla="*/ 8999 w 10000"/>
              <a:gd name="connsiteY84" fmla="*/ 3646 h 9420"/>
              <a:gd name="connsiteX85" fmla="*/ 8827 w 10000"/>
              <a:gd name="connsiteY85" fmla="*/ 4228 h 9420"/>
              <a:gd name="connsiteX86" fmla="*/ 8656 w 10000"/>
              <a:gd name="connsiteY86" fmla="*/ 5002 h 9420"/>
              <a:gd name="connsiteX87" fmla="*/ 8489 w 10000"/>
              <a:gd name="connsiteY87" fmla="*/ 5773 h 9420"/>
              <a:gd name="connsiteX88" fmla="*/ 8316 w 10000"/>
              <a:gd name="connsiteY88" fmla="*/ 6546 h 9420"/>
              <a:gd name="connsiteX89" fmla="*/ 8316 w 10000"/>
              <a:gd name="connsiteY89" fmla="*/ 7295 h 9420"/>
              <a:gd name="connsiteX90" fmla="*/ 8316 w 10000"/>
              <a:gd name="connsiteY90" fmla="*/ 7875 h 9420"/>
              <a:gd name="connsiteX91" fmla="*/ 8146 w 10000"/>
              <a:gd name="connsiteY91" fmla="*/ 8647 h 9420"/>
              <a:gd name="connsiteX92" fmla="*/ 8146 w 10000"/>
              <a:gd name="connsiteY92" fmla="*/ 9227 h 9420"/>
              <a:gd name="connsiteX0" fmla="*/ 7292 w 10000"/>
              <a:gd name="connsiteY0" fmla="*/ 9385 h 9795"/>
              <a:gd name="connsiteX1" fmla="*/ 7463 w 10000"/>
              <a:gd name="connsiteY1" fmla="*/ 8360 h 9795"/>
              <a:gd name="connsiteX2" fmla="*/ 7463 w 10000"/>
              <a:gd name="connsiteY2" fmla="*/ 8153 h 9795"/>
              <a:gd name="connsiteX3" fmla="*/ 7463 w 10000"/>
              <a:gd name="connsiteY3" fmla="*/ 7744 h 9795"/>
              <a:gd name="connsiteX4" fmla="*/ 7634 w 10000"/>
              <a:gd name="connsiteY4" fmla="*/ 7360 h 9795"/>
              <a:gd name="connsiteX5" fmla="*/ 7634 w 10000"/>
              <a:gd name="connsiteY5" fmla="*/ 6949 h 9795"/>
              <a:gd name="connsiteX6" fmla="*/ 7634 w 10000"/>
              <a:gd name="connsiteY6" fmla="*/ 6538 h 9795"/>
              <a:gd name="connsiteX7" fmla="*/ 7805 w 10000"/>
              <a:gd name="connsiteY7" fmla="*/ 5924 h 9795"/>
              <a:gd name="connsiteX8" fmla="*/ 7805 w 10000"/>
              <a:gd name="connsiteY8" fmla="*/ 5310 h 9795"/>
              <a:gd name="connsiteX9" fmla="*/ 7975 w 10000"/>
              <a:gd name="connsiteY9" fmla="*/ 4693 h 9795"/>
              <a:gd name="connsiteX10" fmla="*/ 7975 w 10000"/>
              <a:gd name="connsiteY10" fmla="*/ 4077 h 9795"/>
              <a:gd name="connsiteX11" fmla="*/ 7975 w 10000"/>
              <a:gd name="connsiteY11" fmla="*/ 3462 h 9795"/>
              <a:gd name="connsiteX12" fmla="*/ 8146 w 10000"/>
              <a:gd name="connsiteY12" fmla="*/ 3052 h 9795"/>
              <a:gd name="connsiteX13" fmla="*/ 8146 w 10000"/>
              <a:gd name="connsiteY13" fmla="*/ 2642 h 9795"/>
              <a:gd name="connsiteX14" fmla="*/ 8146 w 10000"/>
              <a:gd name="connsiteY14" fmla="*/ 2257 h 9795"/>
              <a:gd name="connsiteX15" fmla="*/ 8146 w 10000"/>
              <a:gd name="connsiteY15" fmla="*/ 2051 h 9795"/>
              <a:gd name="connsiteX16" fmla="*/ 8146 w 10000"/>
              <a:gd name="connsiteY16" fmla="*/ 1847 h 9795"/>
              <a:gd name="connsiteX17" fmla="*/ 8146 w 10000"/>
              <a:gd name="connsiteY17" fmla="*/ 1847 h 9795"/>
              <a:gd name="connsiteX18" fmla="*/ 8146 w 10000"/>
              <a:gd name="connsiteY18" fmla="*/ 1847 h 9795"/>
              <a:gd name="connsiteX19" fmla="*/ 7975 w 10000"/>
              <a:gd name="connsiteY19" fmla="*/ 1847 h 9795"/>
              <a:gd name="connsiteX20" fmla="*/ 7805 w 10000"/>
              <a:gd name="connsiteY20" fmla="*/ 1847 h 9795"/>
              <a:gd name="connsiteX21" fmla="*/ 7634 w 10000"/>
              <a:gd name="connsiteY21" fmla="*/ 2051 h 9795"/>
              <a:gd name="connsiteX22" fmla="*/ 7463 w 10000"/>
              <a:gd name="connsiteY22" fmla="*/ 2051 h 9795"/>
              <a:gd name="connsiteX23" fmla="*/ 7124 w 10000"/>
              <a:gd name="connsiteY23" fmla="*/ 2257 h 9795"/>
              <a:gd name="connsiteX24" fmla="*/ 6782 w 10000"/>
              <a:gd name="connsiteY24" fmla="*/ 2257 h 9795"/>
              <a:gd name="connsiteX25" fmla="*/ 6440 w 10000"/>
              <a:gd name="connsiteY25" fmla="*/ 2460 h 9795"/>
              <a:gd name="connsiteX26" fmla="*/ 4756 w 10000"/>
              <a:gd name="connsiteY26" fmla="*/ 3256 h 9795"/>
              <a:gd name="connsiteX27" fmla="*/ 3050 w 10000"/>
              <a:gd name="connsiteY27" fmla="*/ 4077 h 9795"/>
              <a:gd name="connsiteX28" fmla="*/ 2539 w 10000"/>
              <a:gd name="connsiteY28" fmla="*/ 4283 h 9795"/>
              <a:gd name="connsiteX29" fmla="*/ 2195 w 10000"/>
              <a:gd name="connsiteY29" fmla="*/ 4488 h 9795"/>
              <a:gd name="connsiteX30" fmla="*/ 1854 w 10000"/>
              <a:gd name="connsiteY30" fmla="*/ 4693 h 9795"/>
              <a:gd name="connsiteX31" fmla="*/ 1685 w 10000"/>
              <a:gd name="connsiteY31" fmla="*/ 4897 h 9795"/>
              <a:gd name="connsiteX32" fmla="*/ 1344 w 10000"/>
              <a:gd name="connsiteY32" fmla="*/ 4897 h 9795"/>
              <a:gd name="connsiteX33" fmla="*/ 1173 w 10000"/>
              <a:gd name="connsiteY33" fmla="*/ 4897 h 9795"/>
              <a:gd name="connsiteX34" fmla="*/ 1002 w 10000"/>
              <a:gd name="connsiteY34" fmla="*/ 5103 h 9795"/>
              <a:gd name="connsiteX35" fmla="*/ 1002 w 10000"/>
              <a:gd name="connsiteY35" fmla="*/ 5103 h 9795"/>
              <a:gd name="connsiteX36" fmla="*/ 852 w 10000"/>
              <a:gd name="connsiteY36" fmla="*/ 5103 h 9795"/>
              <a:gd name="connsiteX37" fmla="*/ 852 w 10000"/>
              <a:gd name="connsiteY37" fmla="*/ 4897 h 9795"/>
              <a:gd name="connsiteX38" fmla="*/ 682 w 10000"/>
              <a:gd name="connsiteY38" fmla="*/ 4693 h 9795"/>
              <a:gd name="connsiteX39" fmla="*/ 344 w 10000"/>
              <a:gd name="connsiteY39" fmla="*/ 4488 h 9795"/>
              <a:gd name="connsiteX40" fmla="*/ 169 w 10000"/>
              <a:gd name="connsiteY40" fmla="*/ 4283 h 9795"/>
              <a:gd name="connsiteX41" fmla="*/ 0 w 10000"/>
              <a:gd name="connsiteY41" fmla="*/ 4077 h 9795"/>
              <a:gd name="connsiteX42" fmla="*/ 0 w 10000"/>
              <a:gd name="connsiteY42" fmla="*/ 3870 h 9795"/>
              <a:gd name="connsiteX43" fmla="*/ 0 w 10000"/>
              <a:gd name="connsiteY43" fmla="*/ 3669 h 9795"/>
              <a:gd name="connsiteX44" fmla="*/ 169 w 10000"/>
              <a:gd name="connsiteY44" fmla="*/ 3669 h 9795"/>
              <a:gd name="connsiteX45" fmla="*/ 510 w 10000"/>
              <a:gd name="connsiteY45" fmla="*/ 3669 h 9795"/>
              <a:gd name="connsiteX46" fmla="*/ 852 w 10000"/>
              <a:gd name="connsiteY46" fmla="*/ 3669 h 9795"/>
              <a:gd name="connsiteX47" fmla="*/ 1173 w 10000"/>
              <a:gd name="connsiteY47" fmla="*/ 3462 h 9795"/>
              <a:gd name="connsiteX48" fmla="*/ 1685 w 10000"/>
              <a:gd name="connsiteY48" fmla="*/ 3462 h 9795"/>
              <a:gd name="connsiteX49" fmla="*/ 2195 w 10000"/>
              <a:gd name="connsiteY49" fmla="*/ 3256 h 9795"/>
              <a:gd name="connsiteX50" fmla="*/ 2711 w 10000"/>
              <a:gd name="connsiteY50" fmla="*/ 3052 h 9795"/>
              <a:gd name="connsiteX51" fmla="*/ 3390 w 10000"/>
              <a:gd name="connsiteY51" fmla="*/ 2847 h 9795"/>
              <a:gd name="connsiteX52" fmla="*/ 4072 w 10000"/>
              <a:gd name="connsiteY52" fmla="*/ 2460 h 9795"/>
              <a:gd name="connsiteX53" fmla="*/ 4582 w 10000"/>
              <a:gd name="connsiteY53" fmla="*/ 2257 h 9795"/>
              <a:gd name="connsiteX54" fmla="*/ 5073 w 10000"/>
              <a:gd name="connsiteY54" fmla="*/ 2051 h 9795"/>
              <a:gd name="connsiteX55" fmla="*/ 5585 w 10000"/>
              <a:gd name="connsiteY55" fmla="*/ 1847 h 9795"/>
              <a:gd name="connsiteX56" fmla="*/ 5926 w 10000"/>
              <a:gd name="connsiteY56" fmla="*/ 1642 h 9795"/>
              <a:gd name="connsiteX57" fmla="*/ 6268 w 10000"/>
              <a:gd name="connsiteY57" fmla="*/ 1642 h 9795"/>
              <a:gd name="connsiteX58" fmla="*/ 6612 w 10000"/>
              <a:gd name="connsiteY58" fmla="*/ 1436 h 9795"/>
              <a:gd name="connsiteX59" fmla="*/ 6951 w 10000"/>
              <a:gd name="connsiteY59" fmla="*/ 1230 h 9795"/>
              <a:gd name="connsiteX60" fmla="*/ 7463 w 10000"/>
              <a:gd name="connsiteY60" fmla="*/ 1025 h 9795"/>
              <a:gd name="connsiteX61" fmla="*/ 7805 w 10000"/>
              <a:gd name="connsiteY61" fmla="*/ 818 h 9795"/>
              <a:gd name="connsiteX62" fmla="*/ 8146 w 10000"/>
              <a:gd name="connsiteY62" fmla="*/ 616 h 9795"/>
              <a:gd name="connsiteX63" fmla="*/ 8316 w 10000"/>
              <a:gd name="connsiteY63" fmla="*/ 409 h 9795"/>
              <a:gd name="connsiteX64" fmla="*/ 8489 w 10000"/>
              <a:gd name="connsiteY64" fmla="*/ 206 h 9795"/>
              <a:gd name="connsiteX65" fmla="*/ 8489 w 10000"/>
              <a:gd name="connsiteY65" fmla="*/ 0 h 9795"/>
              <a:gd name="connsiteX66" fmla="*/ 8656 w 10000"/>
              <a:gd name="connsiteY66" fmla="*/ 0 h 9795"/>
              <a:gd name="connsiteX67" fmla="*/ 8827 w 10000"/>
              <a:gd name="connsiteY67" fmla="*/ 0 h 9795"/>
              <a:gd name="connsiteX68" fmla="*/ 8999 w 10000"/>
              <a:gd name="connsiteY68" fmla="*/ 0 h 9795"/>
              <a:gd name="connsiteX69" fmla="*/ 9149 w 10000"/>
              <a:gd name="connsiteY69" fmla="*/ 206 h 9795"/>
              <a:gd name="connsiteX70" fmla="*/ 9319 w 10000"/>
              <a:gd name="connsiteY70" fmla="*/ 206 h 9795"/>
              <a:gd name="connsiteX71" fmla="*/ 9487 w 10000"/>
              <a:gd name="connsiteY71" fmla="*/ 616 h 9795"/>
              <a:gd name="connsiteX72" fmla="*/ 9658 w 10000"/>
              <a:gd name="connsiteY72" fmla="*/ 818 h 9795"/>
              <a:gd name="connsiteX73" fmla="*/ 9829 w 10000"/>
              <a:gd name="connsiteY73" fmla="*/ 1025 h 9795"/>
              <a:gd name="connsiteX74" fmla="*/ 10000 w 10000"/>
              <a:gd name="connsiteY74" fmla="*/ 1230 h 9795"/>
              <a:gd name="connsiteX75" fmla="*/ 10000 w 10000"/>
              <a:gd name="connsiteY75" fmla="*/ 1436 h 9795"/>
              <a:gd name="connsiteX76" fmla="*/ 10000 w 10000"/>
              <a:gd name="connsiteY76" fmla="*/ 1642 h 9795"/>
              <a:gd name="connsiteX77" fmla="*/ 9829 w 10000"/>
              <a:gd name="connsiteY77" fmla="*/ 1642 h 9795"/>
              <a:gd name="connsiteX78" fmla="*/ 9658 w 10000"/>
              <a:gd name="connsiteY78" fmla="*/ 1847 h 9795"/>
              <a:gd name="connsiteX79" fmla="*/ 9658 w 10000"/>
              <a:gd name="connsiteY79" fmla="*/ 2051 h 9795"/>
              <a:gd name="connsiteX80" fmla="*/ 9487 w 10000"/>
              <a:gd name="connsiteY80" fmla="*/ 2257 h 9795"/>
              <a:gd name="connsiteX81" fmla="*/ 9319 w 10000"/>
              <a:gd name="connsiteY81" fmla="*/ 2642 h 9795"/>
              <a:gd name="connsiteX82" fmla="*/ 9149 w 10000"/>
              <a:gd name="connsiteY82" fmla="*/ 3256 h 9795"/>
              <a:gd name="connsiteX83" fmla="*/ 8999 w 10000"/>
              <a:gd name="connsiteY83" fmla="*/ 3870 h 9795"/>
              <a:gd name="connsiteX84" fmla="*/ 8827 w 10000"/>
              <a:gd name="connsiteY84" fmla="*/ 4488 h 9795"/>
              <a:gd name="connsiteX85" fmla="*/ 8656 w 10000"/>
              <a:gd name="connsiteY85" fmla="*/ 5310 h 9795"/>
              <a:gd name="connsiteX86" fmla="*/ 8489 w 10000"/>
              <a:gd name="connsiteY86" fmla="*/ 6128 h 9795"/>
              <a:gd name="connsiteX87" fmla="*/ 8316 w 10000"/>
              <a:gd name="connsiteY87" fmla="*/ 6949 h 9795"/>
              <a:gd name="connsiteX88" fmla="*/ 8316 w 10000"/>
              <a:gd name="connsiteY88" fmla="*/ 7744 h 9795"/>
              <a:gd name="connsiteX89" fmla="*/ 8316 w 10000"/>
              <a:gd name="connsiteY89" fmla="*/ 8360 h 9795"/>
              <a:gd name="connsiteX90" fmla="*/ 8146 w 10000"/>
              <a:gd name="connsiteY90" fmla="*/ 9179 h 9795"/>
              <a:gd name="connsiteX91" fmla="*/ 8146 w 10000"/>
              <a:gd name="connsiteY91" fmla="*/ 9795 h 9795"/>
              <a:gd name="connsiteX0" fmla="*/ 7292 w 10000"/>
              <a:gd name="connsiteY0" fmla="*/ 9581 h 9581"/>
              <a:gd name="connsiteX1" fmla="*/ 7463 w 10000"/>
              <a:gd name="connsiteY1" fmla="*/ 8535 h 9581"/>
              <a:gd name="connsiteX2" fmla="*/ 7463 w 10000"/>
              <a:gd name="connsiteY2" fmla="*/ 8324 h 9581"/>
              <a:gd name="connsiteX3" fmla="*/ 7463 w 10000"/>
              <a:gd name="connsiteY3" fmla="*/ 7906 h 9581"/>
              <a:gd name="connsiteX4" fmla="*/ 7634 w 10000"/>
              <a:gd name="connsiteY4" fmla="*/ 7514 h 9581"/>
              <a:gd name="connsiteX5" fmla="*/ 7634 w 10000"/>
              <a:gd name="connsiteY5" fmla="*/ 7094 h 9581"/>
              <a:gd name="connsiteX6" fmla="*/ 7634 w 10000"/>
              <a:gd name="connsiteY6" fmla="*/ 6675 h 9581"/>
              <a:gd name="connsiteX7" fmla="*/ 7805 w 10000"/>
              <a:gd name="connsiteY7" fmla="*/ 6048 h 9581"/>
              <a:gd name="connsiteX8" fmla="*/ 7805 w 10000"/>
              <a:gd name="connsiteY8" fmla="*/ 5421 h 9581"/>
              <a:gd name="connsiteX9" fmla="*/ 7975 w 10000"/>
              <a:gd name="connsiteY9" fmla="*/ 4791 h 9581"/>
              <a:gd name="connsiteX10" fmla="*/ 7975 w 10000"/>
              <a:gd name="connsiteY10" fmla="*/ 4162 h 9581"/>
              <a:gd name="connsiteX11" fmla="*/ 7975 w 10000"/>
              <a:gd name="connsiteY11" fmla="*/ 3534 h 9581"/>
              <a:gd name="connsiteX12" fmla="*/ 8146 w 10000"/>
              <a:gd name="connsiteY12" fmla="*/ 3116 h 9581"/>
              <a:gd name="connsiteX13" fmla="*/ 8146 w 10000"/>
              <a:gd name="connsiteY13" fmla="*/ 2697 h 9581"/>
              <a:gd name="connsiteX14" fmla="*/ 8146 w 10000"/>
              <a:gd name="connsiteY14" fmla="*/ 2304 h 9581"/>
              <a:gd name="connsiteX15" fmla="*/ 8146 w 10000"/>
              <a:gd name="connsiteY15" fmla="*/ 2094 h 9581"/>
              <a:gd name="connsiteX16" fmla="*/ 8146 w 10000"/>
              <a:gd name="connsiteY16" fmla="*/ 1886 h 9581"/>
              <a:gd name="connsiteX17" fmla="*/ 8146 w 10000"/>
              <a:gd name="connsiteY17" fmla="*/ 1886 h 9581"/>
              <a:gd name="connsiteX18" fmla="*/ 8146 w 10000"/>
              <a:gd name="connsiteY18" fmla="*/ 1886 h 9581"/>
              <a:gd name="connsiteX19" fmla="*/ 7975 w 10000"/>
              <a:gd name="connsiteY19" fmla="*/ 1886 h 9581"/>
              <a:gd name="connsiteX20" fmla="*/ 7805 w 10000"/>
              <a:gd name="connsiteY20" fmla="*/ 1886 h 9581"/>
              <a:gd name="connsiteX21" fmla="*/ 7634 w 10000"/>
              <a:gd name="connsiteY21" fmla="*/ 2094 h 9581"/>
              <a:gd name="connsiteX22" fmla="*/ 7463 w 10000"/>
              <a:gd name="connsiteY22" fmla="*/ 2094 h 9581"/>
              <a:gd name="connsiteX23" fmla="*/ 7124 w 10000"/>
              <a:gd name="connsiteY23" fmla="*/ 2304 h 9581"/>
              <a:gd name="connsiteX24" fmla="*/ 6782 w 10000"/>
              <a:gd name="connsiteY24" fmla="*/ 2304 h 9581"/>
              <a:gd name="connsiteX25" fmla="*/ 6440 w 10000"/>
              <a:gd name="connsiteY25" fmla="*/ 2511 h 9581"/>
              <a:gd name="connsiteX26" fmla="*/ 4756 w 10000"/>
              <a:gd name="connsiteY26" fmla="*/ 3324 h 9581"/>
              <a:gd name="connsiteX27" fmla="*/ 3050 w 10000"/>
              <a:gd name="connsiteY27" fmla="*/ 4162 h 9581"/>
              <a:gd name="connsiteX28" fmla="*/ 2539 w 10000"/>
              <a:gd name="connsiteY28" fmla="*/ 4373 h 9581"/>
              <a:gd name="connsiteX29" fmla="*/ 2195 w 10000"/>
              <a:gd name="connsiteY29" fmla="*/ 4582 h 9581"/>
              <a:gd name="connsiteX30" fmla="*/ 1854 w 10000"/>
              <a:gd name="connsiteY30" fmla="*/ 4791 h 9581"/>
              <a:gd name="connsiteX31" fmla="*/ 1685 w 10000"/>
              <a:gd name="connsiteY31" fmla="*/ 4999 h 9581"/>
              <a:gd name="connsiteX32" fmla="*/ 1344 w 10000"/>
              <a:gd name="connsiteY32" fmla="*/ 4999 h 9581"/>
              <a:gd name="connsiteX33" fmla="*/ 1173 w 10000"/>
              <a:gd name="connsiteY33" fmla="*/ 4999 h 9581"/>
              <a:gd name="connsiteX34" fmla="*/ 1002 w 10000"/>
              <a:gd name="connsiteY34" fmla="*/ 5210 h 9581"/>
              <a:gd name="connsiteX35" fmla="*/ 1002 w 10000"/>
              <a:gd name="connsiteY35" fmla="*/ 5210 h 9581"/>
              <a:gd name="connsiteX36" fmla="*/ 852 w 10000"/>
              <a:gd name="connsiteY36" fmla="*/ 5210 h 9581"/>
              <a:gd name="connsiteX37" fmla="*/ 852 w 10000"/>
              <a:gd name="connsiteY37" fmla="*/ 4999 h 9581"/>
              <a:gd name="connsiteX38" fmla="*/ 682 w 10000"/>
              <a:gd name="connsiteY38" fmla="*/ 4791 h 9581"/>
              <a:gd name="connsiteX39" fmla="*/ 344 w 10000"/>
              <a:gd name="connsiteY39" fmla="*/ 4582 h 9581"/>
              <a:gd name="connsiteX40" fmla="*/ 169 w 10000"/>
              <a:gd name="connsiteY40" fmla="*/ 4373 h 9581"/>
              <a:gd name="connsiteX41" fmla="*/ 0 w 10000"/>
              <a:gd name="connsiteY41" fmla="*/ 4162 h 9581"/>
              <a:gd name="connsiteX42" fmla="*/ 0 w 10000"/>
              <a:gd name="connsiteY42" fmla="*/ 3951 h 9581"/>
              <a:gd name="connsiteX43" fmla="*/ 0 w 10000"/>
              <a:gd name="connsiteY43" fmla="*/ 3746 h 9581"/>
              <a:gd name="connsiteX44" fmla="*/ 169 w 10000"/>
              <a:gd name="connsiteY44" fmla="*/ 3746 h 9581"/>
              <a:gd name="connsiteX45" fmla="*/ 510 w 10000"/>
              <a:gd name="connsiteY45" fmla="*/ 3746 h 9581"/>
              <a:gd name="connsiteX46" fmla="*/ 852 w 10000"/>
              <a:gd name="connsiteY46" fmla="*/ 3746 h 9581"/>
              <a:gd name="connsiteX47" fmla="*/ 1173 w 10000"/>
              <a:gd name="connsiteY47" fmla="*/ 3534 h 9581"/>
              <a:gd name="connsiteX48" fmla="*/ 1685 w 10000"/>
              <a:gd name="connsiteY48" fmla="*/ 3534 h 9581"/>
              <a:gd name="connsiteX49" fmla="*/ 2195 w 10000"/>
              <a:gd name="connsiteY49" fmla="*/ 3324 h 9581"/>
              <a:gd name="connsiteX50" fmla="*/ 2711 w 10000"/>
              <a:gd name="connsiteY50" fmla="*/ 3116 h 9581"/>
              <a:gd name="connsiteX51" fmla="*/ 3390 w 10000"/>
              <a:gd name="connsiteY51" fmla="*/ 2907 h 9581"/>
              <a:gd name="connsiteX52" fmla="*/ 4072 w 10000"/>
              <a:gd name="connsiteY52" fmla="*/ 2511 h 9581"/>
              <a:gd name="connsiteX53" fmla="*/ 4582 w 10000"/>
              <a:gd name="connsiteY53" fmla="*/ 2304 h 9581"/>
              <a:gd name="connsiteX54" fmla="*/ 5073 w 10000"/>
              <a:gd name="connsiteY54" fmla="*/ 2094 h 9581"/>
              <a:gd name="connsiteX55" fmla="*/ 5585 w 10000"/>
              <a:gd name="connsiteY55" fmla="*/ 1886 h 9581"/>
              <a:gd name="connsiteX56" fmla="*/ 5926 w 10000"/>
              <a:gd name="connsiteY56" fmla="*/ 1676 h 9581"/>
              <a:gd name="connsiteX57" fmla="*/ 6268 w 10000"/>
              <a:gd name="connsiteY57" fmla="*/ 1676 h 9581"/>
              <a:gd name="connsiteX58" fmla="*/ 6612 w 10000"/>
              <a:gd name="connsiteY58" fmla="*/ 1466 h 9581"/>
              <a:gd name="connsiteX59" fmla="*/ 6951 w 10000"/>
              <a:gd name="connsiteY59" fmla="*/ 1256 h 9581"/>
              <a:gd name="connsiteX60" fmla="*/ 7463 w 10000"/>
              <a:gd name="connsiteY60" fmla="*/ 1046 h 9581"/>
              <a:gd name="connsiteX61" fmla="*/ 7805 w 10000"/>
              <a:gd name="connsiteY61" fmla="*/ 835 h 9581"/>
              <a:gd name="connsiteX62" fmla="*/ 8146 w 10000"/>
              <a:gd name="connsiteY62" fmla="*/ 629 h 9581"/>
              <a:gd name="connsiteX63" fmla="*/ 8316 w 10000"/>
              <a:gd name="connsiteY63" fmla="*/ 418 h 9581"/>
              <a:gd name="connsiteX64" fmla="*/ 8489 w 10000"/>
              <a:gd name="connsiteY64" fmla="*/ 210 h 9581"/>
              <a:gd name="connsiteX65" fmla="*/ 8489 w 10000"/>
              <a:gd name="connsiteY65" fmla="*/ 0 h 9581"/>
              <a:gd name="connsiteX66" fmla="*/ 8656 w 10000"/>
              <a:gd name="connsiteY66" fmla="*/ 0 h 9581"/>
              <a:gd name="connsiteX67" fmla="*/ 8827 w 10000"/>
              <a:gd name="connsiteY67" fmla="*/ 0 h 9581"/>
              <a:gd name="connsiteX68" fmla="*/ 8999 w 10000"/>
              <a:gd name="connsiteY68" fmla="*/ 0 h 9581"/>
              <a:gd name="connsiteX69" fmla="*/ 9149 w 10000"/>
              <a:gd name="connsiteY69" fmla="*/ 210 h 9581"/>
              <a:gd name="connsiteX70" fmla="*/ 9319 w 10000"/>
              <a:gd name="connsiteY70" fmla="*/ 210 h 9581"/>
              <a:gd name="connsiteX71" fmla="*/ 9487 w 10000"/>
              <a:gd name="connsiteY71" fmla="*/ 629 h 9581"/>
              <a:gd name="connsiteX72" fmla="*/ 9658 w 10000"/>
              <a:gd name="connsiteY72" fmla="*/ 835 h 9581"/>
              <a:gd name="connsiteX73" fmla="*/ 9829 w 10000"/>
              <a:gd name="connsiteY73" fmla="*/ 1046 h 9581"/>
              <a:gd name="connsiteX74" fmla="*/ 10000 w 10000"/>
              <a:gd name="connsiteY74" fmla="*/ 1256 h 9581"/>
              <a:gd name="connsiteX75" fmla="*/ 10000 w 10000"/>
              <a:gd name="connsiteY75" fmla="*/ 1466 h 9581"/>
              <a:gd name="connsiteX76" fmla="*/ 10000 w 10000"/>
              <a:gd name="connsiteY76" fmla="*/ 1676 h 9581"/>
              <a:gd name="connsiteX77" fmla="*/ 9829 w 10000"/>
              <a:gd name="connsiteY77" fmla="*/ 1676 h 9581"/>
              <a:gd name="connsiteX78" fmla="*/ 9658 w 10000"/>
              <a:gd name="connsiteY78" fmla="*/ 1886 h 9581"/>
              <a:gd name="connsiteX79" fmla="*/ 9658 w 10000"/>
              <a:gd name="connsiteY79" fmla="*/ 2094 h 9581"/>
              <a:gd name="connsiteX80" fmla="*/ 9487 w 10000"/>
              <a:gd name="connsiteY80" fmla="*/ 2304 h 9581"/>
              <a:gd name="connsiteX81" fmla="*/ 9319 w 10000"/>
              <a:gd name="connsiteY81" fmla="*/ 2697 h 9581"/>
              <a:gd name="connsiteX82" fmla="*/ 9149 w 10000"/>
              <a:gd name="connsiteY82" fmla="*/ 3324 h 9581"/>
              <a:gd name="connsiteX83" fmla="*/ 8999 w 10000"/>
              <a:gd name="connsiteY83" fmla="*/ 3951 h 9581"/>
              <a:gd name="connsiteX84" fmla="*/ 8827 w 10000"/>
              <a:gd name="connsiteY84" fmla="*/ 4582 h 9581"/>
              <a:gd name="connsiteX85" fmla="*/ 8656 w 10000"/>
              <a:gd name="connsiteY85" fmla="*/ 5421 h 9581"/>
              <a:gd name="connsiteX86" fmla="*/ 8489 w 10000"/>
              <a:gd name="connsiteY86" fmla="*/ 6256 h 9581"/>
              <a:gd name="connsiteX87" fmla="*/ 8316 w 10000"/>
              <a:gd name="connsiteY87" fmla="*/ 7094 h 9581"/>
              <a:gd name="connsiteX88" fmla="*/ 8316 w 10000"/>
              <a:gd name="connsiteY88" fmla="*/ 7906 h 9581"/>
              <a:gd name="connsiteX89" fmla="*/ 8316 w 10000"/>
              <a:gd name="connsiteY89" fmla="*/ 8535 h 9581"/>
              <a:gd name="connsiteX90" fmla="*/ 8146 w 10000"/>
              <a:gd name="connsiteY90" fmla="*/ 9371 h 9581"/>
              <a:gd name="connsiteX0" fmla="*/ 7292 w 10000"/>
              <a:gd name="connsiteY0" fmla="*/ 10000 h 10000"/>
              <a:gd name="connsiteX1" fmla="*/ 7463 w 10000"/>
              <a:gd name="connsiteY1" fmla="*/ 8908 h 10000"/>
              <a:gd name="connsiteX2" fmla="*/ 7463 w 10000"/>
              <a:gd name="connsiteY2" fmla="*/ 8688 h 10000"/>
              <a:gd name="connsiteX3" fmla="*/ 7463 w 10000"/>
              <a:gd name="connsiteY3" fmla="*/ 8252 h 10000"/>
              <a:gd name="connsiteX4" fmla="*/ 7634 w 10000"/>
              <a:gd name="connsiteY4" fmla="*/ 7843 h 10000"/>
              <a:gd name="connsiteX5" fmla="*/ 7634 w 10000"/>
              <a:gd name="connsiteY5" fmla="*/ 7404 h 10000"/>
              <a:gd name="connsiteX6" fmla="*/ 7634 w 10000"/>
              <a:gd name="connsiteY6" fmla="*/ 6967 h 10000"/>
              <a:gd name="connsiteX7" fmla="*/ 7805 w 10000"/>
              <a:gd name="connsiteY7" fmla="*/ 6312 h 10000"/>
              <a:gd name="connsiteX8" fmla="*/ 7805 w 10000"/>
              <a:gd name="connsiteY8" fmla="*/ 5658 h 10000"/>
              <a:gd name="connsiteX9" fmla="*/ 7975 w 10000"/>
              <a:gd name="connsiteY9" fmla="*/ 5001 h 10000"/>
              <a:gd name="connsiteX10" fmla="*/ 7975 w 10000"/>
              <a:gd name="connsiteY10" fmla="*/ 4344 h 10000"/>
              <a:gd name="connsiteX11" fmla="*/ 7975 w 10000"/>
              <a:gd name="connsiteY11" fmla="*/ 3689 h 10000"/>
              <a:gd name="connsiteX12" fmla="*/ 8146 w 10000"/>
              <a:gd name="connsiteY12" fmla="*/ 3252 h 10000"/>
              <a:gd name="connsiteX13" fmla="*/ 8146 w 10000"/>
              <a:gd name="connsiteY13" fmla="*/ 2815 h 10000"/>
              <a:gd name="connsiteX14" fmla="*/ 8146 w 10000"/>
              <a:gd name="connsiteY14" fmla="*/ 2405 h 10000"/>
              <a:gd name="connsiteX15" fmla="*/ 8146 w 10000"/>
              <a:gd name="connsiteY15" fmla="*/ 2186 h 10000"/>
              <a:gd name="connsiteX16" fmla="*/ 8146 w 10000"/>
              <a:gd name="connsiteY16" fmla="*/ 1968 h 10000"/>
              <a:gd name="connsiteX17" fmla="*/ 8146 w 10000"/>
              <a:gd name="connsiteY17" fmla="*/ 1968 h 10000"/>
              <a:gd name="connsiteX18" fmla="*/ 8146 w 10000"/>
              <a:gd name="connsiteY18" fmla="*/ 1968 h 10000"/>
              <a:gd name="connsiteX19" fmla="*/ 7975 w 10000"/>
              <a:gd name="connsiteY19" fmla="*/ 1968 h 10000"/>
              <a:gd name="connsiteX20" fmla="*/ 7805 w 10000"/>
              <a:gd name="connsiteY20" fmla="*/ 1968 h 10000"/>
              <a:gd name="connsiteX21" fmla="*/ 7634 w 10000"/>
              <a:gd name="connsiteY21" fmla="*/ 2186 h 10000"/>
              <a:gd name="connsiteX22" fmla="*/ 7463 w 10000"/>
              <a:gd name="connsiteY22" fmla="*/ 2186 h 10000"/>
              <a:gd name="connsiteX23" fmla="*/ 7124 w 10000"/>
              <a:gd name="connsiteY23" fmla="*/ 2405 h 10000"/>
              <a:gd name="connsiteX24" fmla="*/ 6782 w 10000"/>
              <a:gd name="connsiteY24" fmla="*/ 2405 h 10000"/>
              <a:gd name="connsiteX25" fmla="*/ 6440 w 10000"/>
              <a:gd name="connsiteY25" fmla="*/ 2621 h 10000"/>
              <a:gd name="connsiteX26" fmla="*/ 4756 w 10000"/>
              <a:gd name="connsiteY26" fmla="*/ 3469 h 10000"/>
              <a:gd name="connsiteX27" fmla="*/ 3050 w 10000"/>
              <a:gd name="connsiteY27" fmla="*/ 4344 h 10000"/>
              <a:gd name="connsiteX28" fmla="*/ 2539 w 10000"/>
              <a:gd name="connsiteY28" fmla="*/ 4564 h 10000"/>
              <a:gd name="connsiteX29" fmla="*/ 2195 w 10000"/>
              <a:gd name="connsiteY29" fmla="*/ 4782 h 10000"/>
              <a:gd name="connsiteX30" fmla="*/ 1854 w 10000"/>
              <a:gd name="connsiteY30" fmla="*/ 5001 h 10000"/>
              <a:gd name="connsiteX31" fmla="*/ 1685 w 10000"/>
              <a:gd name="connsiteY31" fmla="*/ 5218 h 10000"/>
              <a:gd name="connsiteX32" fmla="*/ 1344 w 10000"/>
              <a:gd name="connsiteY32" fmla="*/ 5218 h 10000"/>
              <a:gd name="connsiteX33" fmla="*/ 1173 w 10000"/>
              <a:gd name="connsiteY33" fmla="*/ 5218 h 10000"/>
              <a:gd name="connsiteX34" fmla="*/ 1002 w 10000"/>
              <a:gd name="connsiteY34" fmla="*/ 5438 h 10000"/>
              <a:gd name="connsiteX35" fmla="*/ 1002 w 10000"/>
              <a:gd name="connsiteY35" fmla="*/ 5438 h 10000"/>
              <a:gd name="connsiteX36" fmla="*/ 852 w 10000"/>
              <a:gd name="connsiteY36" fmla="*/ 5438 h 10000"/>
              <a:gd name="connsiteX37" fmla="*/ 852 w 10000"/>
              <a:gd name="connsiteY37" fmla="*/ 5218 h 10000"/>
              <a:gd name="connsiteX38" fmla="*/ 682 w 10000"/>
              <a:gd name="connsiteY38" fmla="*/ 5001 h 10000"/>
              <a:gd name="connsiteX39" fmla="*/ 344 w 10000"/>
              <a:gd name="connsiteY39" fmla="*/ 4782 h 10000"/>
              <a:gd name="connsiteX40" fmla="*/ 169 w 10000"/>
              <a:gd name="connsiteY40" fmla="*/ 4564 h 10000"/>
              <a:gd name="connsiteX41" fmla="*/ 0 w 10000"/>
              <a:gd name="connsiteY41" fmla="*/ 4344 h 10000"/>
              <a:gd name="connsiteX42" fmla="*/ 0 w 10000"/>
              <a:gd name="connsiteY42" fmla="*/ 4124 h 10000"/>
              <a:gd name="connsiteX43" fmla="*/ 0 w 10000"/>
              <a:gd name="connsiteY43" fmla="*/ 3910 h 10000"/>
              <a:gd name="connsiteX44" fmla="*/ 169 w 10000"/>
              <a:gd name="connsiteY44" fmla="*/ 3910 h 10000"/>
              <a:gd name="connsiteX45" fmla="*/ 510 w 10000"/>
              <a:gd name="connsiteY45" fmla="*/ 3910 h 10000"/>
              <a:gd name="connsiteX46" fmla="*/ 852 w 10000"/>
              <a:gd name="connsiteY46" fmla="*/ 3910 h 10000"/>
              <a:gd name="connsiteX47" fmla="*/ 1173 w 10000"/>
              <a:gd name="connsiteY47" fmla="*/ 3689 h 10000"/>
              <a:gd name="connsiteX48" fmla="*/ 1685 w 10000"/>
              <a:gd name="connsiteY48" fmla="*/ 3689 h 10000"/>
              <a:gd name="connsiteX49" fmla="*/ 2195 w 10000"/>
              <a:gd name="connsiteY49" fmla="*/ 3469 h 10000"/>
              <a:gd name="connsiteX50" fmla="*/ 2711 w 10000"/>
              <a:gd name="connsiteY50" fmla="*/ 3252 h 10000"/>
              <a:gd name="connsiteX51" fmla="*/ 3390 w 10000"/>
              <a:gd name="connsiteY51" fmla="*/ 3034 h 10000"/>
              <a:gd name="connsiteX52" fmla="*/ 4072 w 10000"/>
              <a:gd name="connsiteY52" fmla="*/ 2621 h 10000"/>
              <a:gd name="connsiteX53" fmla="*/ 4582 w 10000"/>
              <a:gd name="connsiteY53" fmla="*/ 2405 h 10000"/>
              <a:gd name="connsiteX54" fmla="*/ 5073 w 10000"/>
              <a:gd name="connsiteY54" fmla="*/ 2186 h 10000"/>
              <a:gd name="connsiteX55" fmla="*/ 5585 w 10000"/>
              <a:gd name="connsiteY55" fmla="*/ 1968 h 10000"/>
              <a:gd name="connsiteX56" fmla="*/ 5926 w 10000"/>
              <a:gd name="connsiteY56" fmla="*/ 1749 h 10000"/>
              <a:gd name="connsiteX57" fmla="*/ 6268 w 10000"/>
              <a:gd name="connsiteY57" fmla="*/ 1749 h 10000"/>
              <a:gd name="connsiteX58" fmla="*/ 6612 w 10000"/>
              <a:gd name="connsiteY58" fmla="*/ 1530 h 10000"/>
              <a:gd name="connsiteX59" fmla="*/ 6951 w 10000"/>
              <a:gd name="connsiteY59" fmla="*/ 1311 h 10000"/>
              <a:gd name="connsiteX60" fmla="*/ 7463 w 10000"/>
              <a:gd name="connsiteY60" fmla="*/ 1092 h 10000"/>
              <a:gd name="connsiteX61" fmla="*/ 7805 w 10000"/>
              <a:gd name="connsiteY61" fmla="*/ 872 h 10000"/>
              <a:gd name="connsiteX62" fmla="*/ 8146 w 10000"/>
              <a:gd name="connsiteY62" fmla="*/ 657 h 10000"/>
              <a:gd name="connsiteX63" fmla="*/ 8316 w 10000"/>
              <a:gd name="connsiteY63" fmla="*/ 436 h 10000"/>
              <a:gd name="connsiteX64" fmla="*/ 8489 w 10000"/>
              <a:gd name="connsiteY64" fmla="*/ 219 h 10000"/>
              <a:gd name="connsiteX65" fmla="*/ 8489 w 10000"/>
              <a:gd name="connsiteY65" fmla="*/ 0 h 10000"/>
              <a:gd name="connsiteX66" fmla="*/ 8656 w 10000"/>
              <a:gd name="connsiteY66" fmla="*/ 0 h 10000"/>
              <a:gd name="connsiteX67" fmla="*/ 8827 w 10000"/>
              <a:gd name="connsiteY67" fmla="*/ 0 h 10000"/>
              <a:gd name="connsiteX68" fmla="*/ 8999 w 10000"/>
              <a:gd name="connsiteY68" fmla="*/ 0 h 10000"/>
              <a:gd name="connsiteX69" fmla="*/ 9149 w 10000"/>
              <a:gd name="connsiteY69" fmla="*/ 219 h 10000"/>
              <a:gd name="connsiteX70" fmla="*/ 9319 w 10000"/>
              <a:gd name="connsiteY70" fmla="*/ 219 h 10000"/>
              <a:gd name="connsiteX71" fmla="*/ 9487 w 10000"/>
              <a:gd name="connsiteY71" fmla="*/ 657 h 10000"/>
              <a:gd name="connsiteX72" fmla="*/ 9658 w 10000"/>
              <a:gd name="connsiteY72" fmla="*/ 872 h 10000"/>
              <a:gd name="connsiteX73" fmla="*/ 9829 w 10000"/>
              <a:gd name="connsiteY73" fmla="*/ 1092 h 10000"/>
              <a:gd name="connsiteX74" fmla="*/ 10000 w 10000"/>
              <a:gd name="connsiteY74" fmla="*/ 1311 h 10000"/>
              <a:gd name="connsiteX75" fmla="*/ 10000 w 10000"/>
              <a:gd name="connsiteY75" fmla="*/ 1530 h 10000"/>
              <a:gd name="connsiteX76" fmla="*/ 10000 w 10000"/>
              <a:gd name="connsiteY76" fmla="*/ 1749 h 10000"/>
              <a:gd name="connsiteX77" fmla="*/ 9829 w 10000"/>
              <a:gd name="connsiteY77" fmla="*/ 1749 h 10000"/>
              <a:gd name="connsiteX78" fmla="*/ 9658 w 10000"/>
              <a:gd name="connsiteY78" fmla="*/ 1968 h 10000"/>
              <a:gd name="connsiteX79" fmla="*/ 9658 w 10000"/>
              <a:gd name="connsiteY79" fmla="*/ 2186 h 10000"/>
              <a:gd name="connsiteX80" fmla="*/ 9487 w 10000"/>
              <a:gd name="connsiteY80" fmla="*/ 2405 h 10000"/>
              <a:gd name="connsiteX81" fmla="*/ 9319 w 10000"/>
              <a:gd name="connsiteY81" fmla="*/ 2815 h 10000"/>
              <a:gd name="connsiteX82" fmla="*/ 9149 w 10000"/>
              <a:gd name="connsiteY82" fmla="*/ 3469 h 10000"/>
              <a:gd name="connsiteX83" fmla="*/ 8999 w 10000"/>
              <a:gd name="connsiteY83" fmla="*/ 4124 h 10000"/>
              <a:gd name="connsiteX84" fmla="*/ 8827 w 10000"/>
              <a:gd name="connsiteY84" fmla="*/ 4782 h 10000"/>
              <a:gd name="connsiteX85" fmla="*/ 8656 w 10000"/>
              <a:gd name="connsiteY85" fmla="*/ 5658 h 10000"/>
              <a:gd name="connsiteX86" fmla="*/ 8489 w 10000"/>
              <a:gd name="connsiteY86" fmla="*/ 6530 h 10000"/>
              <a:gd name="connsiteX87" fmla="*/ 8316 w 10000"/>
              <a:gd name="connsiteY87" fmla="*/ 7404 h 10000"/>
              <a:gd name="connsiteX88" fmla="*/ 8316 w 10000"/>
              <a:gd name="connsiteY88" fmla="*/ 8252 h 10000"/>
              <a:gd name="connsiteX89" fmla="*/ 8316 w 10000"/>
              <a:gd name="connsiteY89" fmla="*/ 8908 h 10000"/>
              <a:gd name="connsiteX0" fmla="*/ 7292 w 10000"/>
              <a:gd name="connsiteY0" fmla="*/ 10000 h 10000"/>
              <a:gd name="connsiteX1" fmla="*/ 7463 w 10000"/>
              <a:gd name="connsiteY1" fmla="*/ 8688 h 10000"/>
              <a:gd name="connsiteX2" fmla="*/ 7463 w 10000"/>
              <a:gd name="connsiteY2" fmla="*/ 8252 h 10000"/>
              <a:gd name="connsiteX3" fmla="*/ 7634 w 10000"/>
              <a:gd name="connsiteY3" fmla="*/ 7843 h 10000"/>
              <a:gd name="connsiteX4" fmla="*/ 7634 w 10000"/>
              <a:gd name="connsiteY4" fmla="*/ 7404 h 10000"/>
              <a:gd name="connsiteX5" fmla="*/ 7634 w 10000"/>
              <a:gd name="connsiteY5" fmla="*/ 6967 h 10000"/>
              <a:gd name="connsiteX6" fmla="*/ 7805 w 10000"/>
              <a:gd name="connsiteY6" fmla="*/ 6312 h 10000"/>
              <a:gd name="connsiteX7" fmla="*/ 7805 w 10000"/>
              <a:gd name="connsiteY7" fmla="*/ 5658 h 10000"/>
              <a:gd name="connsiteX8" fmla="*/ 7975 w 10000"/>
              <a:gd name="connsiteY8" fmla="*/ 5001 h 10000"/>
              <a:gd name="connsiteX9" fmla="*/ 7975 w 10000"/>
              <a:gd name="connsiteY9" fmla="*/ 4344 h 10000"/>
              <a:gd name="connsiteX10" fmla="*/ 7975 w 10000"/>
              <a:gd name="connsiteY10" fmla="*/ 3689 h 10000"/>
              <a:gd name="connsiteX11" fmla="*/ 8146 w 10000"/>
              <a:gd name="connsiteY11" fmla="*/ 3252 h 10000"/>
              <a:gd name="connsiteX12" fmla="*/ 8146 w 10000"/>
              <a:gd name="connsiteY12" fmla="*/ 2815 h 10000"/>
              <a:gd name="connsiteX13" fmla="*/ 8146 w 10000"/>
              <a:gd name="connsiteY13" fmla="*/ 2405 h 10000"/>
              <a:gd name="connsiteX14" fmla="*/ 8146 w 10000"/>
              <a:gd name="connsiteY14" fmla="*/ 2186 h 10000"/>
              <a:gd name="connsiteX15" fmla="*/ 8146 w 10000"/>
              <a:gd name="connsiteY15" fmla="*/ 1968 h 10000"/>
              <a:gd name="connsiteX16" fmla="*/ 8146 w 10000"/>
              <a:gd name="connsiteY16" fmla="*/ 1968 h 10000"/>
              <a:gd name="connsiteX17" fmla="*/ 8146 w 10000"/>
              <a:gd name="connsiteY17" fmla="*/ 1968 h 10000"/>
              <a:gd name="connsiteX18" fmla="*/ 7975 w 10000"/>
              <a:gd name="connsiteY18" fmla="*/ 1968 h 10000"/>
              <a:gd name="connsiteX19" fmla="*/ 7805 w 10000"/>
              <a:gd name="connsiteY19" fmla="*/ 1968 h 10000"/>
              <a:gd name="connsiteX20" fmla="*/ 7634 w 10000"/>
              <a:gd name="connsiteY20" fmla="*/ 2186 h 10000"/>
              <a:gd name="connsiteX21" fmla="*/ 7463 w 10000"/>
              <a:gd name="connsiteY21" fmla="*/ 2186 h 10000"/>
              <a:gd name="connsiteX22" fmla="*/ 7124 w 10000"/>
              <a:gd name="connsiteY22" fmla="*/ 2405 h 10000"/>
              <a:gd name="connsiteX23" fmla="*/ 6782 w 10000"/>
              <a:gd name="connsiteY23" fmla="*/ 2405 h 10000"/>
              <a:gd name="connsiteX24" fmla="*/ 6440 w 10000"/>
              <a:gd name="connsiteY24" fmla="*/ 2621 h 10000"/>
              <a:gd name="connsiteX25" fmla="*/ 4756 w 10000"/>
              <a:gd name="connsiteY25" fmla="*/ 3469 h 10000"/>
              <a:gd name="connsiteX26" fmla="*/ 3050 w 10000"/>
              <a:gd name="connsiteY26" fmla="*/ 4344 h 10000"/>
              <a:gd name="connsiteX27" fmla="*/ 2539 w 10000"/>
              <a:gd name="connsiteY27" fmla="*/ 4564 h 10000"/>
              <a:gd name="connsiteX28" fmla="*/ 2195 w 10000"/>
              <a:gd name="connsiteY28" fmla="*/ 4782 h 10000"/>
              <a:gd name="connsiteX29" fmla="*/ 1854 w 10000"/>
              <a:gd name="connsiteY29" fmla="*/ 5001 h 10000"/>
              <a:gd name="connsiteX30" fmla="*/ 1685 w 10000"/>
              <a:gd name="connsiteY30" fmla="*/ 5218 h 10000"/>
              <a:gd name="connsiteX31" fmla="*/ 1344 w 10000"/>
              <a:gd name="connsiteY31" fmla="*/ 5218 h 10000"/>
              <a:gd name="connsiteX32" fmla="*/ 1173 w 10000"/>
              <a:gd name="connsiteY32" fmla="*/ 5218 h 10000"/>
              <a:gd name="connsiteX33" fmla="*/ 1002 w 10000"/>
              <a:gd name="connsiteY33" fmla="*/ 5438 h 10000"/>
              <a:gd name="connsiteX34" fmla="*/ 1002 w 10000"/>
              <a:gd name="connsiteY34" fmla="*/ 5438 h 10000"/>
              <a:gd name="connsiteX35" fmla="*/ 852 w 10000"/>
              <a:gd name="connsiteY35" fmla="*/ 5438 h 10000"/>
              <a:gd name="connsiteX36" fmla="*/ 852 w 10000"/>
              <a:gd name="connsiteY36" fmla="*/ 5218 h 10000"/>
              <a:gd name="connsiteX37" fmla="*/ 682 w 10000"/>
              <a:gd name="connsiteY37" fmla="*/ 5001 h 10000"/>
              <a:gd name="connsiteX38" fmla="*/ 344 w 10000"/>
              <a:gd name="connsiteY38" fmla="*/ 4782 h 10000"/>
              <a:gd name="connsiteX39" fmla="*/ 169 w 10000"/>
              <a:gd name="connsiteY39" fmla="*/ 4564 h 10000"/>
              <a:gd name="connsiteX40" fmla="*/ 0 w 10000"/>
              <a:gd name="connsiteY40" fmla="*/ 4344 h 10000"/>
              <a:gd name="connsiteX41" fmla="*/ 0 w 10000"/>
              <a:gd name="connsiteY41" fmla="*/ 4124 h 10000"/>
              <a:gd name="connsiteX42" fmla="*/ 0 w 10000"/>
              <a:gd name="connsiteY42" fmla="*/ 3910 h 10000"/>
              <a:gd name="connsiteX43" fmla="*/ 169 w 10000"/>
              <a:gd name="connsiteY43" fmla="*/ 3910 h 10000"/>
              <a:gd name="connsiteX44" fmla="*/ 510 w 10000"/>
              <a:gd name="connsiteY44" fmla="*/ 3910 h 10000"/>
              <a:gd name="connsiteX45" fmla="*/ 852 w 10000"/>
              <a:gd name="connsiteY45" fmla="*/ 3910 h 10000"/>
              <a:gd name="connsiteX46" fmla="*/ 1173 w 10000"/>
              <a:gd name="connsiteY46" fmla="*/ 3689 h 10000"/>
              <a:gd name="connsiteX47" fmla="*/ 1685 w 10000"/>
              <a:gd name="connsiteY47" fmla="*/ 3689 h 10000"/>
              <a:gd name="connsiteX48" fmla="*/ 2195 w 10000"/>
              <a:gd name="connsiteY48" fmla="*/ 3469 h 10000"/>
              <a:gd name="connsiteX49" fmla="*/ 2711 w 10000"/>
              <a:gd name="connsiteY49" fmla="*/ 3252 h 10000"/>
              <a:gd name="connsiteX50" fmla="*/ 3390 w 10000"/>
              <a:gd name="connsiteY50" fmla="*/ 3034 h 10000"/>
              <a:gd name="connsiteX51" fmla="*/ 4072 w 10000"/>
              <a:gd name="connsiteY51" fmla="*/ 2621 h 10000"/>
              <a:gd name="connsiteX52" fmla="*/ 4582 w 10000"/>
              <a:gd name="connsiteY52" fmla="*/ 2405 h 10000"/>
              <a:gd name="connsiteX53" fmla="*/ 5073 w 10000"/>
              <a:gd name="connsiteY53" fmla="*/ 2186 h 10000"/>
              <a:gd name="connsiteX54" fmla="*/ 5585 w 10000"/>
              <a:gd name="connsiteY54" fmla="*/ 1968 h 10000"/>
              <a:gd name="connsiteX55" fmla="*/ 5926 w 10000"/>
              <a:gd name="connsiteY55" fmla="*/ 1749 h 10000"/>
              <a:gd name="connsiteX56" fmla="*/ 6268 w 10000"/>
              <a:gd name="connsiteY56" fmla="*/ 1749 h 10000"/>
              <a:gd name="connsiteX57" fmla="*/ 6612 w 10000"/>
              <a:gd name="connsiteY57" fmla="*/ 1530 h 10000"/>
              <a:gd name="connsiteX58" fmla="*/ 6951 w 10000"/>
              <a:gd name="connsiteY58" fmla="*/ 1311 h 10000"/>
              <a:gd name="connsiteX59" fmla="*/ 7463 w 10000"/>
              <a:gd name="connsiteY59" fmla="*/ 1092 h 10000"/>
              <a:gd name="connsiteX60" fmla="*/ 7805 w 10000"/>
              <a:gd name="connsiteY60" fmla="*/ 872 h 10000"/>
              <a:gd name="connsiteX61" fmla="*/ 8146 w 10000"/>
              <a:gd name="connsiteY61" fmla="*/ 657 h 10000"/>
              <a:gd name="connsiteX62" fmla="*/ 8316 w 10000"/>
              <a:gd name="connsiteY62" fmla="*/ 436 h 10000"/>
              <a:gd name="connsiteX63" fmla="*/ 8489 w 10000"/>
              <a:gd name="connsiteY63" fmla="*/ 219 h 10000"/>
              <a:gd name="connsiteX64" fmla="*/ 8489 w 10000"/>
              <a:gd name="connsiteY64" fmla="*/ 0 h 10000"/>
              <a:gd name="connsiteX65" fmla="*/ 8656 w 10000"/>
              <a:gd name="connsiteY65" fmla="*/ 0 h 10000"/>
              <a:gd name="connsiteX66" fmla="*/ 8827 w 10000"/>
              <a:gd name="connsiteY66" fmla="*/ 0 h 10000"/>
              <a:gd name="connsiteX67" fmla="*/ 8999 w 10000"/>
              <a:gd name="connsiteY67" fmla="*/ 0 h 10000"/>
              <a:gd name="connsiteX68" fmla="*/ 9149 w 10000"/>
              <a:gd name="connsiteY68" fmla="*/ 219 h 10000"/>
              <a:gd name="connsiteX69" fmla="*/ 9319 w 10000"/>
              <a:gd name="connsiteY69" fmla="*/ 219 h 10000"/>
              <a:gd name="connsiteX70" fmla="*/ 9487 w 10000"/>
              <a:gd name="connsiteY70" fmla="*/ 657 h 10000"/>
              <a:gd name="connsiteX71" fmla="*/ 9658 w 10000"/>
              <a:gd name="connsiteY71" fmla="*/ 872 h 10000"/>
              <a:gd name="connsiteX72" fmla="*/ 9829 w 10000"/>
              <a:gd name="connsiteY72" fmla="*/ 1092 h 10000"/>
              <a:gd name="connsiteX73" fmla="*/ 10000 w 10000"/>
              <a:gd name="connsiteY73" fmla="*/ 1311 h 10000"/>
              <a:gd name="connsiteX74" fmla="*/ 10000 w 10000"/>
              <a:gd name="connsiteY74" fmla="*/ 1530 h 10000"/>
              <a:gd name="connsiteX75" fmla="*/ 10000 w 10000"/>
              <a:gd name="connsiteY75" fmla="*/ 1749 h 10000"/>
              <a:gd name="connsiteX76" fmla="*/ 9829 w 10000"/>
              <a:gd name="connsiteY76" fmla="*/ 1749 h 10000"/>
              <a:gd name="connsiteX77" fmla="*/ 9658 w 10000"/>
              <a:gd name="connsiteY77" fmla="*/ 1968 h 10000"/>
              <a:gd name="connsiteX78" fmla="*/ 9658 w 10000"/>
              <a:gd name="connsiteY78" fmla="*/ 2186 h 10000"/>
              <a:gd name="connsiteX79" fmla="*/ 9487 w 10000"/>
              <a:gd name="connsiteY79" fmla="*/ 2405 h 10000"/>
              <a:gd name="connsiteX80" fmla="*/ 9319 w 10000"/>
              <a:gd name="connsiteY80" fmla="*/ 2815 h 10000"/>
              <a:gd name="connsiteX81" fmla="*/ 9149 w 10000"/>
              <a:gd name="connsiteY81" fmla="*/ 3469 h 10000"/>
              <a:gd name="connsiteX82" fmla="*/ 8999 w 10000"/>
              <a:gd name="connsiteY82" fmla="*/ 4124 h 10000"/>
              <a:gd name="connsiteX83" fmla="*/ 8827 w 10000"/>
              <a:gd name="connsiteY83" fmla="*/ 4782 h 10000"/>
              <a:gd name="connsiteX84" fmla="*/ 8656 w 10000"/>
              <a:gd name="connsiteY84" fmla="*/ 5658 h 10000"/>
              <a:gd name="connsiteX85" fmla="*/ 8489 w 10000"/>
              <a:gd name="connsiteY85" fmla="*/ 6530 h 10000"/>
              <a:gd name="connsiteX86" fmla="*/ 8316 w 10000"/>
              <a:gd name="connsiteY86" fmla="*/ 7404 h 10000"/>
              <a:gd name="connsiteX87" fmla="*/ 8316 w 10000"/>
              <a:gd name="connsiteY87" fmla="*/ 8252 h 10000"/>
              <a:gd name="connsiteX88" fmla="*/ 8316 w 10000"/>
              <a:gd name="connsiteY88" fmla="*/ 8908 h 10000"/>
              <a:gd name="connsiteX0" fmla="*/ 7292 w 10000"/>
              <a:gd name="connsiteY0" fmla="*/ 10000 h 10000"/>
              <a:gd name="connsiteX1" fmla="*/ 7463 w 10000"/>
              <a:gd name="connsiteY1" fmla="*/ 8252 h 10000"/>
              <a:gd name="connsiteX2" fmla="*/ 7634 w 10000"/>
              <a:gd name="connsiteY2" fmla="*/ 7843 h 10000"/>
              <a:gd name="connsiteX3" fmla="*/ 7634 w 10000"/>
              <a:gd name="connsiteY3" fmla="*/ 7404 h 10000"/>
              <a:gd name="connsiteX4" fmla="*/ 7634 w 10000"/>
              <a:gd name="connsiteY4" fmla="*/ 6967 h 10000"/>
              <a:gd name="connsiteX5" fmla="*/ 7805 w 10000"/>
              <a:gd name="connsiteY5" fmla="*/ 6312 h 10000"/>
              <a:gd name="connsiteX6" fmla="*/ 7805 w 10000"/>
              <a:gd name="connsiteY6" fmla="*/ 5658 h 10000"/>
              <a:gd name="connsiteX7" fmla="*/ 7975 w 10000"/>
              <a:gd name="connsiteY7" fmla="*/ 5001 h 10000"/>
              <a:gd name="connsiteX8" fmla="*/ 7975 w 10000"/>
              <a:gd name="connsiteY8" fmla="*/ 4344 h 10000"/>
              <a:gd name="connsiteX9" fmla="*/ 7975 w 10000"/>
              <a:gd name="connsiteY9" fmla="*/ 3689 h 10000"/>
              <a:gd name="connsiteX10" fmla="*/ 8146 w 10000"/>
              <a:gd name="connsiteY10" fmla="*/ 3252 h 10000"/>
              <a:gd name="connsiteX11" fmla="*/ 8146 w 10000"/>
              <a:gd name="connsiteY11" fmla="*/ 2815 h 10000"/>
              <a:gd name="connsiteX12" fmla="*/ 8146 w 10000"/>
              <a:gd name="connsiteY12" fmla="*/ 2405 h 10000"/>
              <a:gd name="connsiteX13" fmla="*/ 8146 w 10000"/>
              <a:gd name="connsiteY13" fmla="*/ 2186 h 10000"/>
              <a:gd name="connsiteX14" fmla="*/ 8146 w 10000"/>
              <a:gd name="connsiteY14" fmla="*/ 1968 h 10000"/>
              <a:gd name="connsiteX15" fmla="*/ 8146 w 10000"/>
              <a:gd name="connsiteY15" fmla="*/ 1968 h 10000"/>
              <a:gd name="connsiteX16" fmla="*/ 8146 w 10000"/>
              <a:gd name="connsiteY16" fmla="*/ 1968 h 10000"/>
              <a:gd name="connsiteX17" fmla="*/ 7975 w 10000"/>
              <a:gd name="connsiteY17" fmla="*/ 1968 h 10000"/>
              <a:gd name="connsiteX18" fmla="*/ 7805 w 10000"/>
              <a:gd name="connsiteY18" fmla="*/ 1968 h 10000"/>
              <a:gd name="connsiteX19" fmla="*/ 7634 w 10000"/>
              <a:gd name="connsiteY19" fmla="*/ 2186 h 10000"/>
              <a:gd name="connsiteX20" fmla="*/ 7463 w 10000"/>
              <a:gd name="connsiteY20" fmla="*/ 2186 h 10000"/>
              <a:gd name="connsiteX21" fmla="*/ 7124 w 10000"/>
              <a:gd name="connsiteY21" fmla="*/ 2405 h 10000"/>
              <a:gd name="connsiteX22" fmla="*/ 6782 w 10000"/>
              <a:gd name="connsiteY22" fmla="*/ 2405 h 10000"/>
              <a:gd name="connsiteX23" fmla="*/ 6440 w 10000"/>
              <a:gd name="connsiteY23" fmla="*/ 2621 h 10000"/>
              <a:gd name="connsiteX24" fmla="*/ 4756 w 10000"/>
              <a:gd name="connsiteY24" fmla="*/ 3469 h 10000"/>
              <a:gd name="connsiteX25" fmla="*/ 3050 w 10000"/>
              <a:gd name="connsiteY25" fmla="*/ 4344 h 10000"/>
              <a:gd name="connsiteX26" fmla="*/ 2539 w 10000"/>
              <a:gd name="connsiteY26" fmla="*/ 4564 h 10000"/>
              <a:gd name="connsiteX27" fmla="*/ 2195 w 10000"/>
              <a:gd name="connsiteY27" fmla="*/ 4782 h 10000"/>
              <a:gd name="connsiteX28" fmla="*/ 1854 w 10000"/>
              <a:gd name="connsiteY28" fmla="*/ 5001 h 10000"/>
              <a:gd name="connsiteX29" fmla="*/ 1685 w 10000"/>
              <a:gd name="connsiteY29" fmla="*/ 5218 h 10000"/>
              <a:gd name="connsiteX30" fmla="*/ 1344 w 10000"/>
              <a:gd name="connsiteY30" fmla="*/ 5218 h 10000"/>
              <a:gd name="connsiteX31" fmla="*/ 1173 w 10000"/>
              <a:gd name="connsiteY31" fmla="*/ 5218 h 10000"/>
              <a:gd name="connsiteX32" fmla="*/ 1002 w 10000"/>
              <a:gd name="connsiteY32" fmla="*/ 5438 h 10000"/>
              <a:gd name="connsiteX33" fmla="*/ 1002 w 10000"/>
              <a:gd name="connsiteY33" fmla="*/ 5438 h 10000"/>
              <a:gd name="connsiteX34" fmla="*/ 852 w 10000"/>
              <a:gd name="connsiteY34" fmla="*/ 5438 h 10000"/>
              <a:gd name="connsiteX35" fmla="*/ 852 w 10000"/>
              <a:gd name="connsiteY35" fmla="*/ 5218 h 10000"/>
              <a:gd name="connsiteX36" fmla="*/ 682 w 10000"/>
              <a:gd name="connsiteY36" fmla="*/ 5001 h 10000"/>
              <a:gd name="connsiteX37" fmla="*/ 344 w 10000"/>
              <a:gd name="connsiteY37" fmla="*/ 4782 h 10000"/>
              <a:gd name="connsiteX38" fmla="*/ 169 w 10000"/>
              <a:gd name="connsiteY38" fmla="*/ 4564 h 10000"/>
              <a:gd name="connsiteX39" fmla="*/ 0 w 10000"/>
              <a:gd name="connsiteY39" fmla="*/ 4344 h 10000"/>
              <a:gd name="connsiteX40" fmla="*/ 0 w 10000"/>
              <a:gd name="connsiteY40" fmla="*/ 4124 h 10000"/>
              <a:gd name="connsiteX41" fmla="*/ 0 w 10000"/>
              <a:gd name="connsiteY41" fmla="*/ 3910 h 10000"/>
              <a:gd name="connsiteX42" fmla="*/ 169 w 10000"/>
              <a:gd name="connsiteY42" fmla="*/ 3910 h 10000"/>
              <a:gd name="connsiteX43" fmla="*/ 510 w 10000"/>
              <a:gd name="connsiteY43" fmla="*/ 3910 h 10000"/>
              <a:gd name="connsiteX44" fmla="*/ 852 w 10000"/>
              <a:gd name="connsiteY44" fmla="*/ 3910 h 10000"/>
              <a:gd name="connsiteX45" fmla="*/ 1173 w 10000"/>
              <a:gd name="connsiteY45" fmla="*/ 3689 h 10000"/>
              <a:gd name="connsiteX46" fmla="*/ 1685 w 10000"/>
              <a:gd name="connsiteY46" fmla="*/ 3689 h 10000"/>
              <a:gd name="connsiteX47" fmla="*/ 2195 w 10000"/>
              <a:gd name="connsiteY47" fmla="*/ 3469 h 10000"/>
              <a:gd name="connsiteX48" fmla="*/ 2711 w 10000"/>
              <a:gd name="connsiteY48" fmla="*/ 3252 h 10000"/>
              <a:gd name="connsiteX49" fmla="*/ 3390 w 10000"/>
              <a:gd name="connsiteY49" fmla="*/ 3034 h 10000"/>
              <a:gd name="connsiteX50" fmla="*/ 4072 w 10000"/>
              <a:gd name="connsiteY50" fmla="*/ 2621 h 10000"/>
              <a:gd name="connsiteX51" fmla="*/ 4582 w 10000"/>
              <a:gd name="connsiteY51" fmla="*/ 2405 h 10000"/>
              <a:gd name="connsiteX52" fmla="*/ 5073 w 10000"/>
              <a:gd name="connsiteY52" fmla="*/ 2186 h 10000"/>
              <a:gd name="connsiteX53" fmla="*/ 5585 w 10000"/>
              <a:gd name="connsiteY53" fmla="*/ 1968 h 10000"/>
              <a:gd name="connsiteX54" fmla="*/ 5926 w 10000"/>
              <a:gd name="connsiteY54" fmla="*/ 1749 h 10000"/>
              <a:gd name="connsiteX55" fmla="*/ 6268 w 10000"/>
              <a:gd name="connsiteY55" fmla="*/ 1749 h 10000"/>
              <a:gd name="connsiteX56" fmla="*/ 6612 w 10000"/>
              <a:gd name="connsiteY56" fmla="*/ 1530 h 10000"/>
              <a:gd name="connsiteX57" fmla="*/ 6951 w 10000"/>
              <a:gd name="connsiteY57" fmla="*/ 1311 h 10000"/>
              <a:gd name="connsiteX58" fmla="*/ 7463 w 10000"/>
              <a:gd name="connsiteY58" fmla="*/ 1092 h 10000"/>
              <a:gd name="connsiteX59" fmla="*/ 7805 w 10000"/>
              <a:gd name="connsiteY59" fmla="*/ 872 h 10000"/>
              <a:gd name="connsiteX60" fmla="*/ 8146 w 10000"/>
              <a:gd name="connsiteY60" fmla="*/ 657 h 10000"/>
              <a:gd name="connsiteX61" fmla="*/ 8316 w 10000"/>
              <a:gd name="connsiteY61" fmla="*/ 436 h 10000"/>
              <a:gd name="connsiteX62" fmla="*/ 8489 w 10000"/>
              <a:gd name="connsiteY62" fmla="*/ 219 h 10000"/>
              <a:gd name="connsiteX63" fmla="*/ 8489 w 10000"/>
              <a:gd name="connsiteY63" fmla="*/ 0 h 10000"/>
              <a:gd name="connsiteX64" fmla="*/ 8656 w 10000"/>
              <a:gd name="connsiteY64" fmla="*/ 0 h 10000"/>
              <a:gd name="connsiteX65" fmla="*/ 8827 w 10000"/>
              <a:gd name="connsiteY65" fmla="*/ 0 h 10000"/>
              <a:gd name="connsiteX66" fmla="*/ 8999 w 10000"/>
              <a:gd name="connsiteY66" fmla="*/ 0 h 10000"/>
              <a:gd name="connsiteX67" fmla="*/ 9149 w 10000"/>
              <a:gd name="connsiteY67" fmla="*/ 219 h 10000"/>
              <a:gd name="connsiteX68" fmla="*/ 9319 w 10000"/>
              <a:gd name="connsiteY68" fmla="*/ 219 h 10000"/>
              <a:gd name="connsiteX69" fmla="*/ 9487 w 10000"/>
              <a:gd name="connsiteY69" fmla="*/ 657 h 10000"/>
              <a:gd name="connsiteX70" fmla="*/ 9658 w 10000"/>
              <a:gd name="connsiteY70" fmla="*/ 872 h 10000"/>
              <a:gd name="connsiteX71" fmla="*/ 9829 w 10000"/>
              <a:gd name="connsiteY71" fmla="*/ 1092 h 10000"/>
              <a:gd name="connsiteX72" fmla="*/ 10000 w 10000"/>
              <a:gd name="connsiteY72" fmla="*/ 1311 h 10000"/>
              <a:gd name="connsiteX73" fmla="*/ 10000 w 10000"/>
              <a:gd name="connsiteY73" fmla="*/ 1530 h 10000"/>
              <a:gd name="connsiteX74" fmla="*/ 10000 w 10000"/>
              <a:gd name="connsiteY74" fmla="*/ 1749 h 10000"/>
              <a:gd name="connsiteX75" fmla="*/ 9829 w 10000"/>
              <a:gd name="connsiteY75" fmla="*/ 1749 h 10000"/>
              <a:gd name="connsiteX76" fmla="*/ 9658 w 10000"/>
              <a:gd name="connsiteY76" fmla="*/ 1968 h 10000"/>
              <a:gd name="connsiteX77" fmla="*/ 9658 w 10000"/>
              <a:gd name="connsiteY77" fmla="*/ 2186 h 10000"/>
              <a:gd name="connsiteX78" fmla="*/ 9487 w 10000"/>
              <a:gd name="connsiteY78" fmla="*/ 2405 h 10000"/>
              <a:gd name="connsiteX79" fmla="*/ 9319 w 10000"/>
              <a:gd name="connsiteY79" fmla="*/ 2815 h 10000"/>
              <a:gd name="connsiteX80" fmla="*/ 9149 w 10000"/>
              <a:gd name="connsiteY80" fmla="*/ 3469 h 10000"/>
              <a:gd name="connsiteX81" fmla="*/ 8999 w 10000"/>
              <a:gd name="connsiteY81" fmla="*/ 4124 h 10000"/>
              <a:gd name="connsiteX82" fmla="*/ 8827 w 10000"/>
              <a:gd name="connsiteY82" fmla="*/ 4782 h 10000"/>
              <a:gd name="connsiteX83" fmla="*/ 8656 w 10000"/>
              <a:gd name="connsiteY83" fmla="*/ 5658 h 10000"/>
              <a:gd name="connsiteX84" fmla="*/ 8489 w 10000"/>
              <a:gd name="connsiteY84" fmla="*/ 6530 h 10000"/>
              <a:gd name="connsiteX85" fmla="*/ 8316 w 10000"/>
              <a:gd name="connsiteY85" fmla="*/ 7404 h 10000"/>
              <a:gd name="connsiteX86" fmla="*/ 8316 w 10000"/>
              <a:gd name="connsiteY86" fmla="*/ 8252 h 10000"/>
              <a:gd name="connsiteX87" fmla="*/ 8316 w 10000"/>
              <a:gd name="connsiteY87" fmla="*/ 8908 h 10000"/>
              <a:gd name="connsiteX0" fmla="*/ 7463 w 10000"/>
              <a:gd name="connsiteY0" fmla="*/ 8252 h 8908"/>
              <a:gd name="connsiteX1" fmla="*/ 7634 w 10000"/>
              <a:gd name="connsiteY1" fmla="*/ 7843 h 8908"/>
              <a:gd name="connsiteX2" fmla="*/ 7634 w 10000"/>
              <a:gd name="connsiteY2" fmla="*/ 7404 h 8908"/>
              <a:gd name="connsiteX3" fmla="*/ 7634 w 10000"/>
              <a:gd name="connsiteY3" fmla="*/ 6967 h 8908"/>
              <a:gd name="connsiteX4" fmla="*/ 7805 w 10000"/>
              <a:gd name="connsiteY4" fmla="*/ 6312 h 8908"/>
              <a:gd name="connsiteX5" fmla="*/ 7805 w 10000"/>
              <a:gd name="connsiteY5" fmla="*/ 5658 h 8908"/>
              <a:gd name="connsiteX6" fmla="*/ 7975 w 10000"/>
              <a:gd name="connsiteY6" fmla="*/ 5001 h 8908"/>
              <a:gd name="connsiteX7" fmla="*/ 7975 w 10000"/>
              <a:gd name="connsiteY7" fmla="*/ 4344 h 8908"/>
              <a:gd name="connsiteX8" fmla="*/ 7975 w 10000"/>
              <a:gd name="connsiteY8" fmla="*/ 3689 h 8908"/>
              <a:gd name="connsiteX9" fmla="*/ 8146 w 10000"/>
              <a:gd name="connsiteY9" fmla="*/ 3252 h 8908"/>
              <a:gd name="connsiteX10" fmla="*/ 8146 w 10000"/>
              <a:gd name="connsiteY10" fmla="*/ 2815 h 8908"/>
              <a:gd name="connsiteX11" fmla="*/ 8146 w 10000"/>
              <a:gd name="connsiteY11" fmla="*/ 2405 h 8908"/>
              <a:gd name="connsiteX12" fmla="*/ 8146 w 10000"/>
              <a:gd name="connsiteY12" fmla="*/ 2186 h 8908"/>
              <a:gd name="connsiteX13" fmla="*/ 8146 w 10000"/>
              <a:gd name="connsiteY13" fmla="*/ 1968 h 8908"/>
              <a:gd name="connsiteX14" fmla="*/ 8146 w 10000"/>
              <a:gd name="connsiteY14" fmla="*/ 1968 h 8908"/>
              <a:gd name="connsiteX15" fmla="*/ 8146 w 10000"/>
              <a:gd name="connsiteY15" fmla="*/ 1968 h 8908"/>
              <a:gd name="connsiteX16" fmla="*/ 7975 w 10000"/>
              <a:gd name="connsiteY16" fmla="*/ 1968 h 8908"/>
              <a:gd name="connsiteX17" fmla="*/ 7805 w 10000"/>
              <a:gd name="connsiteY17" fmla="*/ 1968 h 8908"/>
              <a:gd name="connsiteX18" fmla="*/ 7634 w 10000"/>
              <a:gd name="connsiteY18" fmla="*/ 2186 h 8908"/>
              <a:gd name="connsiteX19" fmla="*/ 7463 w 10000"/>
              <a:gd name="connsiteY19" fmla="*/ 2186 h 8908"/>
              <a:gd name="connsiteX20" fmla="*/ 7124 w 10000"/>
              <a:gd name="connsiteY20" fmla="*/ 2405 h 8908"/>
              <a:gd name="connsiteX21" fmla="*/ 6782 w 10000"/>
              <a:gd name="connsiteY21" fmla="*/ 2405 h 8908"/>
              <a:gd name="connsiteX22" fmla="*/ 6440 w 10000"/>
              <a:gd name="connsiteY22" fmla="*/ 2621 h 8908"/>
              <a:gd name="connsiteX23" fmla="*/ 4756 w 10000"/>
              <a:gd name="connsiteY23" fmla="*/ 3469 h 8908"/>
              <a:gd name="connsiteX24" fmla="*/ 3050 w 10000"/>
              <a:gd name="connsiteY24" fmla="*/ 4344 h 8908"/>
              <a:gd name="connsiteX25" fmla="*/ 2539 w 10000"/>
              <a:gd name="connsiteY25" fmla="*/ 4564 h 8908"/>
              <a:gd name="connsiteX26" fmla="*/ 2195 w 10000"/>
              <a:gd name="connsiteY26" fmla="*/ 4782 h 8908"/>
              <a:gd name="connsiteX27" fmla="*/ 1854 w 10000"/>
              <a:gd name="connsiteY27" fmla="*/ 5001 h 8908"/>
              <a:gd name="connsiteX28" fmla="*/ 1685 w 10000"/>
              <a:gd name="connsiteY28" fmla="*/ 5218 h 8908"/>
              <a:gd name="connsiteX29" fmla="*/ 1344 w 10000"/>
              <a:gd name="connsiteY29" fmla="*/ 5218 h 8908"/>
              <a:gd name="connsiteX30" fmla="*/ 1173 w 10000"/>
              <a:gd name="connsiteY30" fmla="*/ 5218 h 8908"/>
              <a:gd name="connsiteX31" fmla="*/ 1002 w 10000"/>
              <a:gd name="connsiteY31" fmla="*/ 5438 h 8908"/>
              <a:gd name="connsiteX32" fmla="*/ 1002 w 10000"/>
              <a:gd name="connsiteY32" fmla="*/ 5438 h 8908"/>
              <a:gd name="connsiteX33" fmla="*/ 852 w 10000"/>
              <a:gd name="connsiteY33" fmla="*/ 5438 h 8908"/>
              <a:gd name="connsiteX34" fmla="*/ 852 w 10000"/>
              <a:gd name="connsiteY34" fmla="*/ 5218 h 8908"/>
              <a:gd name="connsiteX35" fmla="*/ 682 w 10000"/>
              <a:gd name="connsiteY35" fmla="*/ 5001 h 8908"/>
              <a:gd name="connsiteX36" fmla="*/ 344 w 10000"/>
              <a:gd name="connsiteY36" fmla="*/ 4782 h 8908"/>
              <a:gd name="connsiteX37" fmla="*/ 169 w 10000"/>
              <a:gd name="connsiteY37" fmla="*/ 4564 h 8908"/>
              <a:gd name="connsiteX38" fmla="*/ 0 w 10000"/>
              <a:gd name="connsiteY38" fmla="*/ 4344 h 8908"/>
              <a:gd name="connsiteX39" fmla="*/ 0 w 10000"/>
              <a:gd name="connsiteY39" fmla="*/ 4124 h 8908"/>
              <a:gd name="connsiteX40" fmla="*/ 0 w 10000"/>
              <a:gd name="connsiteY40" fmla="*/ 3910 h 8908"/>
              <a:gd name="connsiteX41" fmla="*/ 169 w 10000"/>
              <a:gd name="connsiteY41" fmla="*/ 3910 h 8908"/>
              <a:gd name="connsiteX42" fmla="*/ 510 w 10000"/>
              <a:gd name="connsiteY42" fmla="*/ 3910 h 8908"/>
              <a:gd name="connsiteX43" fmla="*/ 852 w 10000"/>
              <a:gd name="connsiteY43" fmla="*/ 3910 h 8908"/>
              <a:gd name="connsiteX44" fmla="*/ 1173 w 10000"/>
              <a:gd name="connsiteY44" fmla="*/ 3689 h 8908"/>
              <a:gd name="connsiteX45" fmla="*/ 1685 w 10000"/>
              <a:gd name="connsiteY45" fmla="*/ 3689 h 8908"/>
              <a:gd name="connsiteX46" fmla="*/ 2195 w 10000"/>
              <a:gd name="connsiteY46" fmla="*/ 3469 h 8908"/>
              <a:gd name="connsiteX47" fmla="*/ 2711 w 10000"/>
              <a:gd name="connsiteY47" fmla="*/ 3252 h 8908"/>
              <a:gd name="connsiteX48" fmla="*/ 3390 w 10000"/>
              <a:gd name="connsiteY48" fmla="*/ 3034 h 8908"/>
              <a:gd name="connsiteX49" fmla="*/ 4072 w 10000"/>
              <a:gd name="connsiteY49" fmla="*/ 2621 h 8908"/>
              <a:gd name="connsiteX50" fmla="*/ 4582 w 10000"/>
              <a:gd name="connsiteY50" fmla="*/ 2405 h 8908"/>
              <a:gd name="connsiteX51" fmla="*/ 5073 w 10000"/>
              <a:gd name="connsiteY51" fmla="*/ 2186 h 8908"/>
              <a:gd name="connsiteX52" fmla="*/ 5585 w 10000"/>
              <a:gd name="connsiteY52" fmla="*/ 1968 h 8908"/>
              <a:gd name="connsiteX53" fmla="*/ 5926 w 10000"/>
              <a:gd name="connsiteY53" fmla="*/ 1749 h 8908"/>
              <a:gd name="connsiteX54" fmla="*/ 6268 w 10000"/>
              <a:gd name="connsiteY54" fmla="*/ 1749 h 8908"/>
              <a:gd name="connsiteX55" fmla="*/ 6612 w 10000"/>
              <a:gd name="connsiteY55" fmla="*/ 1530 h 8908"/>
              <a:gd name="connsiteX56" fmla="*/ 6951 w 10000"/>
              <a:gd name="connsiteY56" fmla="*/ 1311 h 8908"/>
              <a:gd name="connsiteX57" fmla="*/ 7463 w 10000"/>
              <a:gd name="connsiteY57" fmla="*/ 1092 h 8908"/>
              <a:gd name="connsiteX58" fmla="*/ 7805 w 10000"/>
              <a:gd name="connsiteY58" fmla="*/ 872 h 8908"/>
              <a:gd name="connsiteX59" fmla="*/ 8146 w 10000"/>
              <a:gd name="connsiteY59" fmla="*/ 657 h 8908"/>
              <a:gd name="connsiteX60" fmla="*/ 8316 w 10000"/>
              <a:gd name="connsiteY60" fmla="*/ 436 h 8908"/>
              <a:gd name="connsiteX61" fmla="*/ 8489 w 10000"/>
              <a:gd name="connsiteY61" fmla="*/ 219 h 8908"/>
              <a:gd name="connsiteX62" fmla="*/ 8489 w 10000"/>
              <a:gd name="connsiteY62" fmla="*/ 0 h 8908"/>
              <a:gd name="connsiteX63" fmla="*/ 8656 w 10000"/>
              <a:gd name="connsiteY63" fmla="*/ 0 h 8908"/>
              <a:gd name="connsiteX64" fmla="*/ 8827 w 10000"/>
              <a:gd name="connsiteY64" fmla="*/ 0 h 8908"/>
              <a:gd name="connsiteX65" fmla="*/ 8999 w 10000"/>
              <a:gd name="connsiteY65" fmla="*/ 0 h 8908"/>
              <a:gd name="connsiteX66" fmla="*/ 9149 w 10000"/>
              <a:gd name="connsiteY66" fmla="*/ 219 h 8908"/>
              <a:gd name="connsiteX67" fmla="*/ 9319 w 10000"/>
              <a:gd name="connsiteY67" fmla="*/ 219 h 8908"/>
              <a:gd name="connsiteX68" fmla="*/ 9487 w 10000"/>
              <a:gd name="connsiteY68" fmla="*/ 657 h 8908"/>
              <a:gd name="connsiteX69" fmla="*/ 9658 w 10000"/>
              <a:gd name="connsiteY69" fmla="*/ 872 h 8908"/>
              <a:gd name="connsiteX70" fmla="*/ 9829 w 10000"/>
              <a:gd name="connsiteY70" fmla="*/ 1092 h 8908"/>
              <a:gd name="connsiteX71" fmla="*/ 10000 w 10000"/>
              <a:gd name="connsiteY71" fmla="*/ 1311 h 8908"/>
              <a:gd name="connsiteX72" fmla="*/ 10000 w 10000"/>
              <a:gd name="connsiteY72" fmla="*/ 1530 h 8908"/>
              <a:gd name="connsiteX73" fmla="*/ 10000 w 10000"/>
              <a:gd name="connsiteY73" fmla="*/ 1749 h 8908"/>
              <a:gd name="connsiteX74" fmla="*/ 9829 w 10000"/>
              <a:gd name="connsiteY74" fmla="*/ 1749 h 8908"/>
              <a:gd name="connsiteX75" fmla="*/ 9658 w 10000"/>
              <a:gd name="connsiteY75" fmla="*/ 1968 h 8908"/>
              <a:gd name="connsiteX76" fmla="*/ 9658 w 10000"/>
              <a:gd name="connsiteY76" fmla="*/ 2186 h 8908"/>
              <a:gd name="connsiteX77" fmla="*/ 9487 w 10000"/>
              <a:gd name="connsiteY77" fmla="*/ 2405 h 8908"/>
              <a:gd name="connsiteX78" fmla="*/ 9319 w 10000"/>
              <a:gd name="connsiteY78" fmla="*/ 2815 h 8908"/>
              <a:gd name="connsiteX79" fmla="*/ 9149 w 10000"/>
              <a:gd name="connsiteY79" fmla="*/ 3469 h 8908"/>
              <a:gd name="connsiteX80" fmla="*/ 8999 w 10000"/>
              <a:gd name="connsiteY80" fmla="*/ 4124 h 8908"/>
              <a:gd name="connsiteX81" fmla="*/ 8827 w 10000"/>
              <a:gd name="connsiteY81" fmla="*/ 4782 h 8908"/>
              <a:gd name="connsiteX82" fmla="*/ 8656 w 10000"/>
              <a:gd name="connsiteY82" fmla="*/ 5658 h 8908"/>
              <a:gd name="connsiteX83" fmla="*/ 8489 w 10000"/>
              <a:gd name="connsiteY83" fmla="*/ 6530 h 8908"/>
              <a:gd name="connsiteX84" fmla="*/ 8316 w 10000"/>
              <a:gd name="connsiteY84" fmla="*/ 7404 h 8908"/>
              <a:gd name="connsiteX85" fmla="*/ 8316 w 10000"/>
              <a:gd name="connsiteY85" fmla="*/ 8252 h 8908"/>
              <a:gd name="connsiteX86" fmla="*/ 8316 w 10000"/>
              <a:gd name="connsiteY86" fmla="*/ 8908 h 8908"/>
              <a:gd name="connsiteX0" fmla="*/ 7463 w 10000"/>
              <a:gd name="connsiteY0" fmla="*/ 9264 h 9264"/>
              <a:gd name="connsiteX1" fmla="*/ 7634 w 10000"/>
              <a:gd name="connsiteY1" fmla="*/ 8804 h 9264"/>
              <a:gd name="connsiteX2" fmla="*/ 7634 w 10000"/>
              <a:gd name="connsiteY2" fmla="*/ 8312 h 9264"/>
              <a:gd name="connsiteX3" fmla="*/ 7634 w 10000"/>
              <a:gd name="connsiteY3" fmla="*/ 7821 h 9264"/>
              <a:gd name="connsiteX4" fmla="*/ 7805 w 10000"/>
              <a:gd name="connsiteY4" fmla="*/ 7086 h 9264"/>
              <a:gd name="connsiteX5" fmla="*/ 7805 w 10000"/>
              <a:gd name="connsiteY5" fmla="*/ 6352 h 9264"/>
              <a:gd name="connsiteX6" fmla="*/ 7975 w 10000"/>
              <a:gd name="connsiteY6" fmla="*/ 5614 h 9264"/>
              <a:gd name="connsiteX7" fmla="*/ 7975 w 10000"/>
              <a:gd name="connsiteY7" fmla="*/ 4877 h 9264"/>
              <a:gd name="connsiteX8" fmla="*/ 7975 w 10000"/>
              <a:gd name="connsiteY8" fmla="*/ 4141 h 9264"/>
              <a:gd name="connsiteX9" fmla="*/ 8146 w 10000"/>
              <a:gd name="connsiteY9" fmla="*/ 3651 h 9264"/>
              <a:gd name="connsiteX10" fmla="*/ 8146 w 10000"/>
              <a:gd name="connsiteY10" fmla="*/ 3160 h 9264"/>
              <a:gd name="connsiteX11" fmla="*/ 8146 w 10000"/>
              <a:gd name="connsiteY11" fmla="*/ 2700 h 9264"/>
              <a:gd name="connsiteX12" fmla="*/ 8146 w 10000"/>
              <a:gd name="connsiteY12" fmla="*/ 2454 h 9264"/>
              <a:gd name="connsiteX13" fmla="*/ 8146 w 10000"/>
              <a:gd name="connsiteY13" fmla="*/ 2209 h 9264"/>
              <a:gd name="connsiteX14" fmla="*/ 8146 w 10000"/>
              <a:gd name="connsiteY14" fmla="*/ 2209 h 9264"/>
              <a:gd name="connsiteX15" fmla="*/ 8146 w 10000"/>
              <a:gd name="connsiteY15" fmla="*/ 2209 h 9264"/>
              <a:gd name="connsiteX16" fmla="*/ 7975 w 10000"/>
              <a:gd name="connsiteY16" fmla="*/ 2209 h 9264"/>
              <a:gd name="connsiteX17" fmla="*/ 7805 w 10000"/>
              <a:gd name="connsiteY17" fmla="*/ 2209 h 9264"/>
              <a:gd name="connsiteX18" fmla="*/ 7634 w 10000"/>
              <a:gd name="connsiteY18" fmla="*/ 2454 h 9264"/>
              <a:gd name="connsiteX19" fmla="*/ 7463 w 10000"/>
              <a:gd name="connsiteY19" fmla="*/ 2454 h 9264"/>
              <a:gd name="connsiteX20" fmla="*/ 7124 w 10000"/>
              <a:gd name="connsiteY20" fmla="*/ 2700 h 9264"/>
              <a:gd name="connsiteX21" fmla="*/ 6782 w 10000"/>
              <a:gd name="connsiteY21" fmla="*/ 2700 h 9264"/>
              <a:gd name="connsiteX22" fmla="*/ 6440 w 10000"/>
              <a:gd name="connsiteY22" fmla="*/ 2942 h 9264"/>
              <a:gd name="connsiteX23" fmla="*/ 4756 w 10000"/>
              <a:gd name="connsiteY23" fmla="*/ 3894 h 9264"/>
              <a:gd name="connsiteX24" fmla="*/ 3050 w 10000"/>
              <a:gd name="connsiteY24" fmla="*/ 4877 h 9264"/>
              <a:gd name="connsiteX25" fmla="*/ 2539 w 10000"/>
              <a:gd name="connsiteY25" fmla="*/ 5123 h 9264"/>
              <a:gd name="connsiteX26" fmla="*/ 2195 w 10000"/>
              <a:gd name="connsiteY26" fmla="*/ 5368 h 9264"/>
              <a:gd name="connsiteX27" fmla="*/ 1854 w 10000"/>
              <a:gd name="connsiteY27" fmla="*/ 5614 h 9264"/>
              <a:gd name="connsiteX28" fmla="*/ 1685 w 10000"/>
              <a:gd name="connsiteY28" fmla="*/ 5858 h 9264"/>
              <a:gd name="connsiteX29" fmla="*/ 1344 w 10000"/>
              <a:gd name="connsiteY29" fmla="*/ 5858 h 9264"/>
              <a:gd name="connsiteX30" fmla="*/ 1173 w 10000"/>
              <a:gd name="connsiteY30" fmla="*/ 5858 h 9264"/>
              <a:gd name="connsiteX31" fmla="*/ 1002 w 10000"/>
              <a:gd name="connsiteY31" fmla="*/ 6105 h 9264"/>
              <a:gd name="connsiteX32" fmla="*/ 1002 w 10000"/>
              <a:gd name="connsiteY32" fmla="*/ 6105 h 9264"/>
              <a:gd name="connsiteX33" fmla="*/ 852 w 10000"/>
              <a:gd name="connsiteY33" fmla="*/ 6105 h 9264"/>
              <a:gd name="connsiteX34" fmla="*/ 852 w 10000"/>
              <a:gd name="connsiteY34" fmla="*/ 5858 h 9264"/>
              <a:gd name="connsiteX35" fmla="*/ 682 w 10000"/>
              <a:gd name="connsiteY35" fmla="*/ 5614 h 9264"/>
              <a:gd name="connsiteX36" fmla="*/ 344 w 10000"/>
              <a:gd name="connsiteY36" fmla="*/ 5368 h 9264"/>
              <a:gd name="connsiteX37" fmla="*/ 169 w 10000"/>
              <a:gd name="connsiteY37" fmla="*/ 5123 h 9264"/>
              <a:gd name="connsiteX38" fmla="*/ 0 w 10000"/>
              <a:gd name="connsiteY38" fmla="*/ 4877 h 9264"/>
              <a:gd name="connsiteX39" fmla="*/ 0 w 10000"/>
              <a:gd name="connsiteY39" fmla="*/ 4630 h 9264"/>
              <a:gd name="connsiteX40" fmla="*/ 0 w 10000"/>
              <a:gd name="connsiteY40" fmla="*/ 4389 h 9264"/>
              <a:gd name="connsiteX41" fmla="*/ 169 w 10000"/>
              <a:gd name="connsiteY41" fmla="*/ 4389 h 9264"/>
              <a:gd name="connsiteX42" fmla="*/ 510 w 10000"/>
              <a:gd name="connsiteY42" fmla="*/ 4389 h 9264"/>
              <a:gd name="connsiteX43" fmla="*/ 852 w 10000"/>
              <a:gd name="connsiteY43" fmla="*/ 4389 h 9264"/>
              <a:gd name="connsiteX44" fmla="*/ 1173 w 10000"/>
              <a:gd name="connsiteY44" fmla="*/ 4141 h 9264"/>
              <a:gd name="connsiteX45" fmla="*/ 1685 w 10000"/>
              <a:gd name="connsiteY45" fmla="*/ 4141 h 9264"/>
              <a:gd name="connsiteX46" fmla="*/ 2195 w 10000"/>
              <a:gd name="connsiteY46" fmla="*/ 3894 h 9264"/>
              <a:gd name="connsiteX47" fmla="*/ 2711 w 10000"/>
              <a:gd name="connsiteY47" fmla="*/ 3651 h 9264"/>
              <a:gd name="connsiteX48" fmla="*/ 3390 w 10000"/>
              <a:gd name="connsiteY48" fmla="*/ 3406 h 9264"/>
              <a:gd name="connsiteX49" fmla="*/ 4072 w 10000"/>
              <a:gd name="connsiteY49" fmla="*/ 2942 h 9264"/>
              <a:gd name="connsiteX50" fmla="*/ 4582 w 10000"/>
              <a:gd name="connsiteY50" fmla="*/ 2700 h 9264"/>
              <a:gd name="connsiteX51" fmla="*/ 5073 w 10000"/>
              <a:gd name="connsiteY51" fmla="*/ 2454 h 9264"/>
              <a:gd name="connsiteX52" fmla="*/ 5585 w 10000"/>
              <a:gd name="connsiteY52" fmla="*/ 2209 h 9264"/>
              <a:gd name="connsiteX53" fmla="*/ 5926 w 10000"/>
              <a:gd name="connsiteY53" fmla="*/ 1963 h 9264"/>
              <a:gd name="connsiteX54" fmla="*/ 6268 w 10000"/>
              <a:gd name="connsiteY54" fmla="*/ 1963 h 9264"/>
              <a:gd name="connsiteX55" fmla="*/ 6612 w 10000"/>
              <a:gd name="connsiteY55" fmla="*/ 1718 h 9264"/>
              <a:gd name="connsiteX56" fmla="*/ 6951 w 10000"/>
              <a:gd name="connsiteY56" fmla="*/ 1472 h 9264"/>
              <a:gd name="connsiteX57" fmla="*/ 7463 w 10000"/>
              <a:gd name="connsiteY57" fmla="*/ 1226 h 9264"/>
              <a:gd name="connsiteX58" fmla="*/ 7805 w 10000"/>
              <a:gd name="connsiteY58" fmla="*/ 979 h 9264"/>
              <a:gd name="connsiteX59" fmla="*/ 8146 w 10000"/>
              <a:gd name="connsiteY59" fmla="*/ 738 h 9264"/>
              <a:gd name="connsiteX60" fmla="*/ 8316 w 10000"/>
              <a:gd name="connsiteY60" fmla="*/ 489 h 9264"/>
              <a:gd name="connsiteX61" fmla="*/ 8489 w 10000"/>
              <a:gd name="connsiteY61" fmla="*/ 246 h 9264"/>
              <a:gd name="connsiteX62" fmla="*/ 8489 w 10000"/>
              <a:gd name="connsiteY62" fmla="*/ 0 h 9264"/>
              <a:gd name="connsiteX63" fmla="*/ 8656 w 10000"/>
              <a:gd name="connsiteY63" fmla="*/ 0 h 9264"/>
              <a:gd name="connsiteX64" fmla="*/ 8827 w 10000"/>
              <a:gd name="connsiteY64" fmla="*/ 0 h 9264"/>
              <a:gd name="connsiteX65" fmla="*/ 8999 w 10000"/>
              <a:gd name="connsiteY65" fmla="*/ 0 h 9264"/>
              <a:gd name="connsiteX66" fmla="*/ 9149 w 10000"/>
              <a:gd name="connsiteY66" fmla="*/ 246 h 9264"/>
              <a:gd name="connsiteX67" fmla="*/ 9319 w 10000"/>
              <a:gd name="connsiteY67" fmla="*/ 246 h 9264"/>
              <a:gd name="connsiteX68" fmla="*/ 9487 w 10000"/>
              <a:gd name="connsiteY68" fmla="*/ 738 h 9264"/>
              <a:gd name="connsiteX69" fmla="*/ 9658 w 10000"/>
              <a:gd name="connsiteY69" fmla="*/ 979 h 9264"/>
              <a:gd name="connsiteX70" fmla="*/ 9829 w 10000"/>
              <a:gd name="connsiteY70" fmla="*/ 1226 h 9264"/>
              <a:gd name="connsiteX71" fmla="*/ 10000 w 10000"/>
              <a:gd name="connsiteY71" fmla="*/ 1472 h 9264"/>
              <a:gd name="connsiteX72" fmla="*/ 10000 w 10000"/>
              <a:gd name="connsiteY72" fmla="*/ 1718 h 9264"/>
              <a:gd name="connsiteX73" fmla="*/ 10000 w 10000"/>
              <a:gd name="connsiteY73" fmla="*/ 1963 h 9264"/>
              <a:gd name="connsiteX74" fmla="*/ 9829 w 10000"/>
              <a:gd name="connsiteY74" fmla="*/ 1963 h 9264"/>
              <a:gd name="connsiteX75" fmla="*/ 9658 w 10000"/>
              <a:gd name="connsiteY75" fmla="*/ 2209 h 9264"/>
              <a:gd name="connsiteX76" fmla="*/ 9658 w 10000"/>
              <a:gd name="connsiteY76" fmla="*/ 2454 h 9264"/>
              <a:gd name="connsiteX77" fmla="*/ 9487 w 10000"/>
              <a:gd name="connsiteY77" fmla="*/ 2700 h 9264"/>
              <a:gd name="connsiteX78" fmla="*/ 9319 w 10000"/>
              <a:gd name="connsiteY78" fmla="*/ 3160 h 9264"/>
              <a:gd name="connsiteX79" fmla="*/ 9149 w 10000"/>
              <a:gd name="connsiteY79" fmla="*/ 3894 h 9264"/>
              <a:gd name="connsiteX80" fmla="*/ 8999 w 10000"/>
              <a:gd name="connsiteY80" fmla="*/ 4630 h 9264"/>
              <a:gd name="connsiteX81" fmla="*/ 8827 w 10000"/>
              <a:gd name="connsiteY81" fmla="*/ 5368 h 9264"/>
              <a:gd name="connsiteX82" fmla="*/ 8656 w 10000"/>
              <a:gd name="connsiteY82" fmla="*/ 6352 h 9264"/>
              <a:gd name="connsiteX83" fmla="*/ 8489 w 10000"/>
              <a:gd name="connsiteY83" fmla="*/ 7330 h 9264"/>
              <a:gd name="connsiteX84" fmla="*/ 8316 w 10000"/>
              <a:gd name="connsiteY84" fmla="*/ 8312 h 9264"/>
              <a:gd name="connsiteX85" fmla="*/ 8316 w 10000"/>
              <a:gd name="connsiteY85" fmla="*/ 9264 h 9264"/>
              <a:gd name="connsiteX0" fmla="*/ 7463 w 10000"/>
              <a:gd name="connsiteY0" fmla="*/ 10000 h 10000"/>
              <a:gd name="connsiteX1" fmla="*/ 7634 w 10000"/>
              <a:gd name="connsiteY1" fmla="*/ 9503 h 10000"/>
              <a:gd name="connsiteX2" fmla="*/ 7634 w 10000"/>
              <a:gd name="connsiteY2" fmla="*/ 8972 h 10000"/>
              <a:gd name="connsiteX3" fmla="*/ 7634 w 10000"/>
              <a:gd name="connsiteY3" fmla="*/ 8442 h 10000"/>
              <a:gd name="connsiteX4" fmla="*/ 7805 w 10000"/>
              <a:gd name="connsiteY4" fmla="*/ 7649 h 10000"/>
              <a:gd name="connsiteX5" fmla="*/ 7805 w 10000"/>
              <a:gd name="connsiteY5" fmla="*/ 6857 h 10000"/>
              <a:gd name="connsiteX6" fmla="*/ 7975 w 10000"/>
              <a:gd name="connsiteY6" fmla="*/ 6060 h 10000"/>
              <a:gd name="connsiteX7" fmla="*/ 7975 w 10000"/>
              <a:gd name="connsiteY7" fmla="*/ 5264 h 10000"/>
              <a:gd name="connsiteX8" fmla="*/ 7975 w 10000"/>
              <a:gd name="connsiteY8" fmla="*/ 4470 h 10000"/>
              <a:gd name="connsiteX9" fmla="*/ 8146 w 10000"/>
              <a:gd name="connsiteY9" fmla="*/ 3941 h 10000"/>
              <a:gd name="connsiteX10" fmla="*/ 8146 w 10000"/>
              <a:gd name="connsiteY10" fmla="*/ 3411 h 10000"/>
              <a:gd name="connsiteX11" fmla="*/ 8146 w 10000"/>
              <a:gd name="connsiteY11" fmla="*/ 2915 h 10000"/>
              <a:gd name="connsiteX12" fmla="*/ 8146 w 10000"/>
              <a:gd name="connsiteY12" fmla="*/ 2649 h 10000"/>
              <a:gd name="connsiteX13" fmla="*/ 8146 w 10000"/>
              <a:gd name="connsiteY13" fmla="*/ 2384 h 10000"/>
              <a:gd name="connsiteX14" fmla="*/ 8146 w 10000"/>
              <a:gd name="connsiteY14" fmla="*/ 2384 h 10000"/>
              <a:gd name="connsiteX15" fmla="*/ 8146 w 10000"/>
              <a:gd name="connsiteY15" fmla="*/ 2384 h 10000"/>
              <a:gd name="connsiteX16" fmla="*/ 7975 w 10000"/>
              <a:gd name="connsiteY16" fmla="*/ 2384 h 10000"/>
              <a:gd name="connsiteX17" fmla="*/ 7805 w 10000"/>
              <a:gd name="connsiteY17" fmla="*/ 2384 h 10000"/>
              <a:gd name="connsiteX18" fmla="*/ 7634 w 10000"/>
              <a:gd name="connsiteY18" fmla="*/ 2649 h 10000"/>
              <a:gd name="connsiteX19" fmla="*/ 7463 w 10000"/>
              <a:gd name="connsiteY19" fmla="*/ 2649 h 10000"/>
              <a:gd name="connsiteX20" fmla="*/ 7124 w 10000"/>
              <a:gd name="connsiteY20" fmla="*/ 2915 h 10000"/>
              <a:gd name="connsiteX21" fmla="*/ 6782 w 10000"/>
              <a:gd name="connsiteY21" fmla="*/ 2915 h 10000"/>
              <a:gd name="connsiteX22" fmla="*/ 6440 w 10000"/>
              <a:gd name="connsiteY22" fmla="*/ 3176 h 10000"/>
              <a:gd name="connsiteX23" fmla="*/ 4756 w 10000"/>
              <a:gd name="connsiteY23" fmla="*/ 4203 h 10000"/>
              <a:gd name="connsiteX24" fmla="*/ 3050 w 10000"/>
              <a:gd name="connsiteY24" fmla="*/ 5264 h 10000"/>
              <a:gd name="connsiteX25" fmla="*/ 2539 w 10000"/>
              <a:gd name="connsiteY25" fmla="*/ 5530 h 10000"/>
              <a:gd name="connsiteX26" fmla="*/ 2195 w 10000"/>
              <a:gd name="connsiteY26" fmla="*/ 5794 h 10000"/>
              <a:gd name="connsiteX27" fmla="*/ 1854 w 10000"/>
              <a:gd name="connsiteY27" fmla="*/ 6060 h 10000"/>
              <a:gd name="connsiteX28" fmla="*/ 1685 w 10000"/>
              <a:gd name="connsiteY28" fmla="*/ 6323 h 10000"/>
              <a:gd name="connsiteX29" fmla="*/ 1344 w 10000"/>
              <a:gd name="connsiteY29" fmla="*/ 6323 h 10000"/>
              <a:gd name="connsiteX30" fmla="*/ 1173 w 10000"/>
              <a:gd name="connsiteY30" fmla="*/ 6323 h 10000"/>
              <a:gd name="connsiteX31" fmla="*/ 1002 w 10000"/>
              <a:gd name="connsiteY31" fmla="*/ 6590 h 10000"/>
              <a:gd name="connsiteX32" fmla="*/ 1002 w 10000"/>
              <a:gd name="connsiteY32" fmla="*/ 6590 h 10000"/>
              <a:gd name="connsiteX33" fmla="*/ 852 w 10000"/>
              <a:gd name="connsiteY33" fmla="*/ 6590 h 10000"/>
              <a:gd name="connsiteX34" fmla="*/ 852 w 10000"/>
              <a:gd name="connsiteY34" fmla="*/ 6323 h 10000"/>
              <a:gd name="connsiteX35" fmla="*/ 682 w 10000"/>
              <a:gd name="connsiteY35" fmla="*/ 6060 h 10000"/>
              <a:gd name="connsiteX36" fmla="*/ 344 w 10000"/>
              <a:gd name="connsiteY36" fmla="*/ 5794 h 10000"/>
              <a:gd name="connsiteX37" fmla="*/ 169 w 10000"/>
              <a:gd name="connsiteY37" fmla="*/ 5530 h 10000"/>
              <a:gd name="connsiteX38" fmla="*/ 0 w 10000"/>
              <a:gd name="connsiteY38" fmla="*/ 5264 h 10000"/>
              <a:gd name="connsiteX39" fmla="*/ 0 w 10000"/>
              <a:gd name="connsiteY39" fmla="*/ 4998 h 10000"/>
              <a:gd name="connsiteX40" fmla="*/ 0 w 10000"/>
              <a:gd name="connsiteY40" fmla="*/ 4738 h 10000"/>
              <a:gd name="connsiteX41" fmla="*/ 169 w 10000"/>
              <a:gd name="connsiteY41" fmla="*/ 4738 h 10000"/>
              <a:gd name="connsiteX42" fmla="*/ 510 w 10000"/>
              <a:gd name="connsiteY42" fmla="*/ 4738 h 10000"/>
              <a:gd name="connsiteX43" fmla="*/ 852 w 10000"/>
              <a:gd name="connsiteY43" fmla="*/ 4738 h 10000"/>
              <a:gd name="connsiteX44" fmla="*/ 1173 w 10000"/>
              <a:gd name="connsiteY44" fmla="*/ 4470 h 10000"/>
              <a:gd name="connsiteX45" fmla="*/ 1685 w 10000"/>
              <a:gd name="connsiteY45" fmla="*/ 4470 h 10000"/>
              <a:gd name="connsiteX46" fmla="*/ 2195 w 10000"/>
              <a:gd name="connsiteY46" fmla="*/ 4203 h 10000"/>
              <a:gd name="connsiteX47" fmla="*/ 2711 w 10000"/>
              <a:gd name="connsiteY47" fmla="*/ 3941 h 10000"/>
              <a:gd name="connsiteX48" fmla="*/ 3390 w 10000"/>
              <a:gd name="connsiteY48" fmla="*/ 3677 h 10000"/>
              <a:gd name="connsiteX49" fmla="*/ 4072 w 10000"/>
              <a:gd name="connsiteY49" fmla="*/ 3176 h 10000"/>
              <a:gd name="connsiteX50" fmla="*/ 4582 w 10000"/>
              <a:gd name="connsiteY50" fmla="*/ 2915 h 10000"/>
              <a:gd name="connsiteX51" fmla="*/ 5073 w 10000"/>
              <a:gd name="connsiteY51" fmla="*/ 2649 h 10000"/>
              <a:gd name="connsiteX52" fmla="*/ 5585 w 10000"/>
              <a:gd name="connsiteY52" fmla="*/ 2384 h 10000"/>
              <a:gd name="connsiteX53" fmla="*/ 5926 w 10000"/>
              <a:gd name="connsiteY53" fmla="*/ 2119 h 10000"/>
              <a:gd name="connsiteX54" fmla="*/ 6268 w 10000"/>
              <a:gd name="connsiteY54" fmla="*/ 2119 h 10000"/>
              <a:gd name="connsiteX55" fmla="*/ 6612 w 10000"/>
              <a:gd name="connsiteY55" fmla="*/ 1854 h 10000"/>
              <a:gd name="connsiteX56" fmla="*/ 6951 w 10000"/>
              <a:gd name="connsiteY56" fmla="*/ 1589 h 10000"/>
              <a:gd name="connsiteX57" fmla="*/ 7463 w 10000"/>
              <a:gd name="connsiteY57" fmla="*/ 1323 h 10000"/>
              <a:gd name="connsiteX58" fmla="*/ 7805 w 10000"/>
              <a:gd name="connsiteY58" fmla="*/ 1057 h 10000"/>
              <a:gd name="connsiteX59" fmla="*/ 8146 w 10000"/>
              <a:gd name="connsiteY59" fmla="*/ 797 h 10000"/>
              <a:gd name="connsiteX60" fmla="*/ 8316 w 10000"/>
              <a:gd name="connsiteY60" fmla="*/ 528 h 10000"/>
              <a:gd name="connsiteX61" fmla="*/ 8489 w 10000"/>
              <a:gd name="connsiteY61" fmla="*/ 266 h 10000"/>
              <a:gd name="connsiteX62" fmla="*/ 8489 w 10000"/>
              <a:gd name="connsiteY62" fmla="*/ 0 h 10000"/>
              <a:gd name="connsiteX63" fmla="*/ 8656 w 10000"/>
              <a:gd name="connsiteY63" fmla="*/ 0 h 10000"/>
              <a:gd name="connsiteX64" fmla="*/ 8827 w 10000"/>
              <a:gd name="connsiteY64" fmla="*/ 0 h 10000"/>
              <a:gd name="connsiteX65" fmla="*/ 8999 w 10000"/>
              <a:gd name="connsiteY65" fmla="*/ 0 h 10000"/>
              <a:gd name="connsiteX66" fmla="*/ 9149 w 10000"/>
              <a:gd name="connsiteY66" fmla="*/ 266 h 10000"/>
              <a:gd name="connsiteX67" fmla="*/ 9319 w 10000"/>
              <a:gd name="connsiteY67" fmla="*/ 266 h 10000"/>
              <a:gd name="connsiteX68" fmla="*/ 9487 w 10000"/>
              <a:gd name="connsiteY68" fmla="*/ 797 h 10000"/>
              <a:gd name="connsiteX69" fmla="*/ 9658 w 10000"/>
              <a:gd name="connsiteY69" fmla="*/ 1057 h 10000"/>
              <a:gd name="connsiteX70" fmla="*/ 9829 w 10000"/>
              <a:gd name="connsiteY70" fmla="*/ 1323 h 10000"/>
              <a:gd name="connsiteX71" fmla="*/ 10000 w 10000"/>
              <a:gd name="connsiteY71" fmla="*/ 1589 h 10000"/>
              <a:gd name="connsiteX72" fmla="*/ 10000 w 10000"/>
              <a:gd name="connsiteY72" fmla="*/ 1854 h 10000"/>
              <a:gd name="connsiteX73" fmla="*/ 10000 w 10000"/>
              <a:gd name="connsiteY73" fmla="*/ 2119 h 10000"/>
              <a:gd name="connsiteX74" fmla="*/ 9829 w 10000"/>
              <a:gd name="connsiteY74" fmla="*/ 2119 h 10000"/>
              <a:gd name="connsiteX75" fmla="*/ 9658 w 10000"/>
              <a:gd name="connsiteY75" fmla="*/ 2384 h 10000"/>
              <a:gd name="connsiteX76" fmla="*/ 9658 w 10000"/>
              <a:gd name="connsiteY76" fmla="*/ 2649 h 10000"/>
              <a:gd name="connsiteX77" fmla="*/ 9487 w 10000"/>
              <a:gd name="connsiteY77" fmla="*/ 2915 h 10000"/>
              <a:gd name="connsiteX78" fmla="*/ 9319 w 10000"/>
              <a:gd name="connsiteY78" fmla="*/ 3411 h 10000"/>
              <a:gd name="connsiteX79" fmla="*/ 9149 w 10000"/>
              <a:gd name="connsiteY79" fmla="*/ 4203 h 10000"/>
              <a:gd name="connsiteX80" fmla="*/ 8999 w 10000"/>
              <a:gd name="connsiteY80" fmla="*/ 4998 h 10000"/>
              <a:gd name="connsiteX81" fmla="*/ 8827 w 10000"/>
              <a:gd name="connsiteY81" fmla="*/ 5794 h 10000"/>
              <a:gd name="connsiteX82" fmla="*/ 8656 w 10000"/>
              <a:gd name="connsiteY82" fmla="*/ 6857 h 10000"/>
              <a:gd name="connsiteX83" fmla="*/ 8489 w 10000"/>
              <a:gd name="connsiteY83" fmla="*/ 7912 h 10000"/>
              <a:gd name="connsiteX84" fmla="*/ 8316 w 10000"/>
              <a:gd name="connsiteY84" fmla="*/ 8972 h 10000"/>
              <a:gd name="connsiteX0" fmla="*/ 7463 w 10000"/>
              <a:gd name="connsiteY0" fmla="*/ 10000 h 10000"/>
              <a:gd name="connsiteX1" fmla="*/ 7634 w 10000"/>
              <a:gd name="connsiteY1" fmla="*/ 9503 h 10000"/>
              <a:gd name="connsiteX2" fmla="*/ 7634 w 10000"/>
              <a:gd name="connsiteY2" fmla="*/ 8972 h 10000"/>
              <a:gd name="connsiteX3" fmla="*/ 7634 w 10000"/>
              <a:gd name="connsiteY3" fmla="*/ 8442 h 10000"/>
              <a:gd name="connsiteX4" fmla="*/ 7805 w 10000"/>
              <a:gd name="connsiteY4" fmla="*/ 7649 h 10000"/>
              <a:gd name="connsiteX5" fmla="*/ 7805 w 10000"/>
              <a:gd name="connsiteY5" fmla="*/ 6857 h 10000"/>
              <a:gd name="connsiteX6" fmla="*/ 7975 w 10000"/>
              <a:gd name="connsiteY6" fmla="*/ 6060 h 10000"/>
              <a:gd name="connsiteX7" fmla="*/ 7975 w 10000"/>
              <a:gd name="connsiteY7" fmla="*/ 5264 h 10000"/>
              <a:gd name="connsiteX8" fmla="*/ 7975 w 10000"/>
              <a:gd name="connsiteY8" fmla="*/ 4470 h 10000"/>
              <a:gd name="connsiteX9" fmla="*/ 8146 w 10000"/>
              <a:gd name="connsiteY9" fmla="*/ 3941 h 10000"/>
              <a:gd name="connsiteX10" fmla="*/ 8146 w 10000"/>
              <a:gd name="connsiteY10" fmla="*/ 3411 h 10000"/>
              <a:gd name="connsiteX11" fmla="*/ 8146 w 10000"/>
              <a:gd name="connsiteY11" fmla="*/ 2915 h 10000"/>
              <a:gd name="connsiteX12" fmla="*/ 8146 w 10000"/>
              <a:gd name="connsiteY12" fmla="*/ 2649 h 10000"/>
              <a:gd name="connsiteX13" fmla="*/ 8146 w 10000"/>
              <a:gd name="connsiteY13" fmla="*/ 2384 h 10000"/>
              <a:gd name="connsiteX14" fmla="*/ 8146 w 10000"/>
              <a:gd name="connsiteY14" fmla="*/ 2384 h 10000"/>
              <a:gd name="connsiteX15" fmla="*/ 8146 w 10000"/>
              <a:gd name="connsiteY15" fmla="*/ 2384 h 10000"/>
              <a:gd name="connsiteX16" fmla="*/ 7975 w 10000"/>
              <a:gd name="connsiteY16" fmla="*/ 2384 h 10000"/>
              <a:gd name="connsiteX17" fmla="*/ 7805 w 10000"/>
              <a:gd name="connsiteY17" fmla="*/ 2384 h 10000"/>
              <a:gd name="connsiteX18" fmla="*/ 7634 w 10000"/>
              <a:gd name="connsiteY18" fmla="*/ 2649 h 10000"/>
              <a:gd name="connsiteX19" fmla="*/ 7463 w 10000"/>
              <a:gd name="connsiteY19" fmla="*/ 2649 h 10000"/>
              <a:gd name="connsiteX20" fmla="*/ 7124 w 10000"/>
              <a:gd name="connsiteY20" fmla="*/ 2915 h 10000"/>
              <a:gd name="connsiteX21" fmla="*/ 6782 w 10000"/>
              <a:gd name="connsiteY21" fmla="*/ 2915 h 10000"/>
              <a:gd name="connsiteX22" fmla="*/ 6440 w 10000"/>
              <a:gd name="connsiteY22" fmla="*/ 3176 h 10000"/>
              <a:gd name="connsiteX23" fmla="*/ 4756 w 10000"/>
              <a:gd name="connsiteY23" fmla="*/ 4203 h 10000"/>
              <a:gd name="connsiteX24" fmla="*/ 3050 w 10000"/>
              <a:gd name="connsiteY24" fmla="*/ 5264 h 10000"/>
              <a:gd name="connsiteX25" fmla="*/ 2539 w 10000"/>
              <a:gd name="connsiteY25" fmla="*/ 5530 h 10000"/>
              <a:gd name="connsiteX26" fmla="*/ 2195 w 10000"/>
              <a:gd name="connsiteY26" fmla="*/ 5794 h 10000"/>
              <a:gd name="connsiteX27" fmla="*/ 1854 w 10000"/>
              <a:gd name="connsiteY27" fmla="*/ 6060 h 10000"/>
              <a:gd name="connsiteX28" fmla="*/ 1685 w 10000"/>
              <a:gd name="connsiteY28" fmla="*/ 6323 h 10000"/>
              <a:gd name="connsiteX29" fmla="*/ 1344 w 10000"/>
              <a:gd name="connsiteY29" fmla="*/ 6323 h 10000"/>
              <a:gd name="connsiteX30" fmla="*/ 1173 w 10000"/>
              <a:gd name="connsiteY30" fmla="*/ 6323 h 10000"/>
              <a:gd name="connsiteX31" fmla="*/ 1002 w 10000"/>
              <a:gd name="connsiteY31" fmla="*/ 6590 h 10000"/>
              <a:gd name="connsiteX32" fmla="*/ 1002 w 10000"/>
              <a:gd name="connsiteY32" fmla="*/ 6590 h 10000"/>
              <a:gd name="connsiteX33" fmla="*/ 852 w 10000"/>
              <a:gd name="connsiteY33" fmla="*/ 6590 h 10000"/>
              <a:gd name="connsiteX34" fmla="*/ 852 w 10000"/>
              <a:gd name="connsiteY34" fmla="*/ 6323 h 10000"/>
              <a:gd name="connsiteX35" fmla="*/ 682 w 10000"/>
              <a:gd name="connsiteY35" fmla="*/ 6060 h 10000"/>
              <a:gd name="connsiteX36" fmla="*/ 344 w 10000"/>
              <a:gd name="connsiteY36" fmla="*/ 5794 h 10000"/>
              <a:gd name="connsiteX37" fmla="*/ 169 w 10000"/>
              <a:gd name="connsiteY37" fmla="*/ 5530 h 10000"/>
              <a:gd name="connsiteX38" fmla="*/ 0 w 10000"/>
              <a:gd name="connsiteY38" fmla="*/ 5264 h 10000"/>
              <a:gd name="connsiteX39" fmla="*/ 0 w 10000"/>
              <a:gd name="connsiteY39" fmla="*/ 4998 h 10000"/>
              <a:gd name="connsiteX40" fmla="*/ 0 w 10000"/>
              <a:gd name="connsiteY40" fmla="*/ 4738 h 10000"/>
              <a:gd name="connsiteX41" fmla="*/ 169 w 10000"/>
              <a:gd name="connsiteY41" fmla="*/ 4738 h 10000"/>
              <a:gd name="connsiteX42" fmla="*/ 510 w 10000"/>
              <a:gd name="connsiteY42" fmla="*/ 4738 h 10000"/>
              <a:gd name="connsiteX43" fmla="*/ 852 w 10000"/>
              <a:gd name="connsiteY43" fmla="*/ 4738 h 10000"/>
              <a:gd name="connsiteX44" fmla="*/ 1173 w 10000"/>
              <a:gd name="connsiteY44" fmla="*/ 4470 h 10000"/>
              <a:gd name="connsiteX45" fmla="*/ 1685 w 10000"/>
              <a:gd name="connsiteY45" fmla="*/ 4470 h 10000"/>
              <a:gd name="connsiteX46" fmla="*/ 2195 w 10000"/>
              <a:gd name="connsiteY46" fmla="*/ 4203 h 10000"/>
              <a:gd name="connsiteX47" fmla="*/ 2711 w 10000"/>
              <a:gd name="connsiteY47" fmla="*/ 3941 h 10000"/>
              <a:gd name="connsiteX48" fmla="*/ 3390 w 10000"/>
              <a:gd name="connsiteY48" fmla="*/ 3677 h 10000"/>
              <a:gd name="connsiteX49" fmla="*/ 4072 w 10000"/>
              <a:gd name="connsiteY49" fmla="*/ 3176 h 10000"/>
              <a:gd name="connsiteX50" fmla="*/ 4582 w 10000"/>
              <a:gd name="connsiteY50" fmla="*/ 2915 h 10000"/>
              <a:gd name="connsiteX51" fmla="*/ 5073 w 10000"/>
              <a:gd name="connsiteY51" fmla="*/ 2649 h 10000"/>
              <a:gd name="connsiteX52" fmla="*/ 5585 w 10000"/>
              <a:gd name="connsiteY52" fmla="*/ 2384 h 10000"/>
              <a:gd name="connsiteX53" fmla="*/ 5926 w 10000"/>
              <a:gd name="connsiteY53" fmla="*/ 2119 h 10000"/>
              <a:gd name="connsiteX54" fmla="*/ 6268 w 10000"/>
              <a:gd name="connsiteY54" fmla="*/ 2119 h 10000"/>
              <a:gd name="connsiteX55" fmla="*/ 6612 w 10000"/>
              <a:gd name="connsiteY55" fmla="*/ 1854 h 10000"/>
              <a:gd name="connsiteX56" fmla="*/ 6951 w 10000"/>
              <a:gd name="connsiteY56" fmla="*/ 1589 h 10000"/>
              <a:gd name="connsiteX57" fmla="*/ 7463 w 10000"/>
              <a:gd name="connsiteY57" fmla="*/ 1323 h 10000"/>
              <a:gd name="connsiteX58" fmla="*/ 7805 w 10000"/>
              <a:gd name="connsiteY58" fmla="*/ 1057 h 10000"/>
              <a:gd name="connsiteX59" fmla="*/ 8146 w 10000"/>
              <a:gd name="connsiteY59" fmla="*/ 797 h 10000"/>
              <a:gd name="connsiteX60" fmla="*/ 8316 w 10000"/>
              <a:gd name="connsiteY60" fmla="*/ 528 h 10000"/>
              <a:gd name="connsiteX61" fmla="*/ 8489 w 10000"/>
              <a:gd name="connsiteY61" fmla="*/ 266 h 10000"/>
              <a:gd name="connsiteX62" fmla="*/ 8489 w 10000"/>
              <a:gd name="connsiteY62" fmla="*/ 0 h 10000"/>
              <a:gd name="connsiteX63" fmla="*/ 8656 w 10000"/>
              <a:gd name="connsiteY63" fmla="*/ 0 h 10000"/>
              <a:gd name="connsiteX64" fmla="*/ 8827 w 10000"/>
              <a:gd name="connsiteY64" fmla="*/ 0 h 10000"/>
              <a:gd name="connsiteX65" fmla="*/ 8999 w 10000"/>
              <a:gd name="connsiteY65" fmla="*/ 0 h 10000"/>
              <a:gd name="connsiteX66" fmla="*/ 9149 w 10000"/>
              <a:gd name="connsiteY66" fmla="*/ 266 h 10000"/>
              <a:gd name="connsiteX67" fmla="*/ 9319 w 10000"/>
              <a:gd name="connsiteY67" fmla="*/ 266 h 10000"/>
              <a:gd name="connsiteX68" fmla="*/ 9487 w 10000"/>
              <a:gd name="connsiteY68" fmla="*/ 797 h 10000"/>
              <a:gd name="connsiteX69" fmla="*/ 9658 w 10000"/>
              <a:gd name="connsiteY69" fmla="*/ 1057 h 10000"/>
              <a:gd name="connsiteX70" fmla="*/ 9829 w 10000"/>
              <a:gd name="connsiteY70" fmla="*/ 1323 h 10000"/>
              <a:gd name="connsiteX71" fmla="*/ 10000 w 10000"/>
              <a:gd name="connsiteY71" fmla="*/ 1589 h 10000"/>
              <a:gd name="connsiteX72" fmla="*/ 10000 w 10000"/>
              <a:gd name="connsiteY72" fmla="*/ 1854 h 10000"/>
              <a:gd name="connsiteX73" fmla="*/ 10000 w 10000"/>
              <a:gd name="connsiteY73" fmla="*/ 2119 h 10000"/>
              <a:gd name="connsiteX74" fmla="*/ 9829 w 10000"/>
              <a:gd name="connsiteY74" fmla="*/ 2119 h 10000"/>
              <a:gd name="connsiteX75" fmla="*/ 9658 w 10000"/>
              <a:gd name="connsiteY75" fmla="*/ 2384 h 10000"/>
              <a:gd name="connsiteX76" fmla="*/ 9658 w 10000"/>
              <a:gd name="connsiteY76" fmla="*/ 2649 h 10000"/>
              <a:gd name="connsiteX77" fmla="*/ 9487 w 10000"/>
              <a:gd name="connsiteY77" fmla="*/ 2915 h 10000"/>
              <a:gd name="connsiteX78" fmla="*/ 9319 w 10000"/>
              <a:gd name="connsiteY78" fmla="*/ 3411 h 10000"/>
              <a:gd name="connsiteX79" fmla="*/ 9149 w 10000"/>
              <a:gd name="connsiteY79" fmla="*/ 4203 h 10000"/>
              <a:gd name="connsiteX80" fmla="*/ 8999 w 10000"/>
              <a:gd name="connsiteY80" fmla="*/ 4998 h 10000"/>
              <a:gd name="connsiteX81" fmla="*/ 8827 w 10000"/>
              <a:gd name="connsiteY81" fmla="*/ 5794 h 10000"/>
              <a:gd name="connsiteX82" fmla="*/ 8656 w 10000"/>
              <a:gd name="connsiteY82" fmla="*/ 6857 h 10000"/>
              <a:gd name="connsiteX83" fmla="*/ 8489 w 10000"/>
              <a:gd name="connsiteY83" fmla="*/ 7912 h 10000"/>
              <a:gd name="connsiteX0" fmla="*/ 7634 w 10000"/>
              <a:gd name="connsiteY0" fmla="*/ 9503 h 9503"/>
              <a:gd name="connsiteX1" fmla="*/ 7634 w 10000"/>
              <a:gd name="connsiteY1" fmla="*/ 8972 h 9503"/>
              <a:gd name="connsiteX2" fmla="*/ 7634 w 10000"/>
              <a:gd name="connsiteY2" fmla="*/ 8442 h 9503"/>
              <a:gd name="connsiteX3" fmla="*/ 7805 w 10000"/>
              <a:gd name="connsiteY3" fmla="*/ 7649 h 9503"/>
              <a:gd name="connsiteX4" fmla="*/ 7805 w 10000"/>
              <a:gd name="connsiteY4" fmla="*/ 6857 h 9503"/>
              <a:gd name="connsiteX5" fmla="*/ 7975 w 10000"/>
              <a:gd name="connsiteY5" fmla="*/ 6060 h 9503"/>
              <a:gd name="connsiteX6" fmla="*/ 7975 w 10000"/>
              <a:gd name="connsiteY6" fmla="*/ 5264 h 9503"/>
              <a:gd name="connsiteX7" fmla="*/ 7975 w 10000"/>
              <a:gd name="connsiteY7" fmla="*/ 4470 h 9503"/>
              <a:gd name="connsiteX8" fmla="*/ 8146 w 10000"/>
              <a:gd name="connsiteY8" fmla="*/ 3941 h 9503"/>
              <a:gd name="connsiteX9" fmla="*/ 8146 w 10000"/>
              <a:gd name="connsiteY9" fmla="*/ 3411 h 9503"/>
              <a:gd name="connsiteX10" fmla="*/ 8146 w 10000"/>
              <a:gd name="connsiteY10" fmla="*/ 2915 h 9503"/>
              <a:gd name="connsiteX11" fmla="*/ 8146 w 10000"/>
              <a:gd name="connsiteY11" fmla="*/ 2649 h 9503"/>
              <a:gd name="connsiteX12" fmla="*/ 8146 w 10000"/>
              <a:gd name="connsiteY12" fmla="*/ 2384 h 9503"/>
              <a:gd name="connsiteX13" fmla="*/ 8146 w 10000"/>
              <a:gd name="connsiteY13" fmla="*/ 2384 h 9503"/>
              <a:gd name="connsiteX14" fmla="*/ 8146 w 10000"/>
              <a:gd name="connsiteY14" fmla="*/ 2384 h 9503"/>
              <a:gd name="connsiteX15" fmla="*/ 7975 w 10000"/>
              <a:gd name="connsiteY15" fmla="*/ 2384 h 9503"/>
              <a:gd name="connsiteX16" fmla="*/ 7805 w 10000"/>
              <a:gd name="connsiteY16" fmla="*/ 2384 h 9503"/>
              <a:gd name="connsiteX17" fmla="*/ 7634 w 10000"/>
              <a:gd name="connsiteY17" fmla="*/ 2649 h 9503"/>
              <a:gd name="connsiteX18" fmla="*/ 7463 w 10000"/>
              <a:gd name="connsiteY18" fmla="*/ 2649 h 9503"/>
              <a:gd name="connsiteX19" fmla="*/ 7124 w 10000"/>
              <a:gd name="connsiteY19" fmla="*/ 2915 h 9503"/>
              <a:gd name="connsiteX20" fmla="*/ 6782 w 10000"/>
              <a:gd name="connsiteY20" fmla="*/ 2915 h 9503"/>
              <a:gd name="connsiteX21" fmla="*/ 6440 w 10000"/>
              <a:gd name="connsiteY21" fmla="*/ 3176 h 9503"/>
              <a:gd name="connsiteX22" fmla="*/ 4756 w 10000"/>
              <a:gd name="connsiteY22" fmla="*/ 4203 h 9503"/>
              <a:gd name="connsiteX23" fmla="*/ 3050 w 10000"/>
              <a:gd name="connsiteY23" fmla="*/ 5264 h 9503"/>
              <a:gd name="connsiteX24" fmla="*/ 2539 w 10000"/>
              <a:gd name="connsiteY24" fmla="*/ 5530 h 9503"/>
              <a:gd name="connsiteX25" fmla="*/ 2195 w 10000"/>
              <a:gd name="connsiteY25" fmla="*/ 5794 h 9503"/>
              <a:gd name="connsiteX26" fmla="*/ 1854 w 10000"/>
              <a:gd name="connsiteY26" fmla="*/ 6060 h 9503"/>
              <a:gd name="connsiteX27" fmla="*/ 1685 w 10000"/>
              <a:gd name="connsiteY27" fmla="*/ 6323 h 9503"/>
              <a:gd name="connsiteX28" fmla="*/ 1344 w 10000"/>
              <a:gd name="connsiteY28" fmla="*/ 6323 h 9503"/>
              <a:gd name="connsiteX29" fmla="*/ 1173 w 10000"/>
              <a:gd name="connsiteY29" fmla="*/ 6323 h 9503"/>
              <a:gd name="connsiteX30" fmla="*/ 1002 w 10000"/>
              <a:gd name="connsiteY30" fmla="*/ 6590 h 9503"/>
              <a:gd name="connsiteX31" fmla="*/ 1002 w 10000"/>
              <a:gd name="connsiteY31" fmla="*/ 6590 h 9503"/>
              <a:gd name="connsiteX32" fmla="*/ 852 w 10000"/>
              <a:gd name="connsiteY32" fmla="*/ 6590 h 9503"/>
              <a:gd name="connsiteX33" fmla="*/ 852 w 10000"/>
              <a:gd name="connsiteY33" fmla="*/ 6323 h 9503"/>
              <a:gd name="connsiteX34" fmla="*/ 682 w 10000"/>
              <a:gd name="connsiteY34" fmla="*/ 6060 h 9503"/>
              <a:gd name="connsiteX35" fmla="*/ 344 w 10000"/>
              <a:gd name="connsiteY35" fmla="*/ 5794 h 9503"/>
              <a:gd name="connsiteX36" fmla="*/ 169 w 10000"/>
              <a:gd name="connsiteY36" fmla="*/ 5530 h 9503"/>
              <a:gd name="connsiteX37" fmla="*/ 0 w 10000"/>
              <a:gd name="connsiteY37" fmla="*/ 5264 h 9503"/>
              <a:gd name="connsiteX38" fmla="*/ 0 w 10000"/>
              <a:gd name="connsiteY38" fmla="*/ 4998 h 9503"/>
              <a:gd name="connsiteX39" fmla="*/ 0 w 10000"/>
              <a:gd name="connsiteY39" fmla="*/ 4738 h 9503"/>
              <a:gd name="connsiteX40" fmla="*/ 169 w 10000"/>
              <a:gd name="connsiteY40" fmla="*/ 4738 h 9503"/>
              <a:gd name="connsiteX41" fmla="*/ 510 w 10000"/>
              <a:gd name="connsiteY41" fmla="*/ 4738 h 9503"/>
              <a:gd name="connsiteX42" fmla="*/ 852 w 10000"/>
              <a:gd name="connsiteY42" fmla="*/ 4738 h 9503"/>
              <a:gd name="connsiteX43" fmla="*/ 1173 w 10000"/>
              <a:gd name="connsiteY43" fmla="*/ 4470 h 9503"/>
              <a:gd name="connsiteX44" fmla="*/ 1685 w 10000"/>
              <a:gd name="connsiteY44" fmla="*/ 4470 h 9503"/>
              <a:gd name="connsiteX45" fmla="*/ 2195 w 10000"/>
              <a:gd name="connsiteY45" fmla="*/ 4203 h 9503"/>
              <a:gd name="connsiteX46" fmla="*/ 2711 w 10000"/>
              <a:gd name="connsiteY46" fmla="*/ 3941 h 9503"/>
              <a:gd name="connsiteX47" fmla="*/ 3390 w 10000"/>
              <a:gd name="connsiteY47" fmla="*/ 3677 h 9503"/>
              <a:gd name="connsiteX48" fmla="*/ 4072 w 10000"/>
              <a:gd name="connsiteY48" fmla="*/ 3176 h 9503"/>
              <a:gd name="connsiteX49" fmla="*/ 4582 w 10000"/>
              <a:gd name="connsiteY49" fmla="*/ 2915 h 9503"/>
              <a:gd name="connsiteX50" fmla="*/ 5073 w 10000"/>
              <a:gd name="connsiteY50" fmla="*/ 2649 h 9503"/>
              <a:gd name="connsiteX51" fmla="*/ 5585 w 10000"/>
              <a:gd name="connsiteY51" fmla="*/ 2384 h 9503"/>
              <a:gd name="connsiteX52" fmla="*/ 5926 w 10000"/>
              <a:gd name="connsiteY52" fmla="*/ 2119 h 9503"/>
              <a:gd name="connsiteX53" fmla="*/ 6268 w 10000"/>
              <a:gd name="connsiteY53" fmla="*/ 2119 h 9503"/>
              <a:gd name="connsiteX54" fmla="*/ 6612 w 10000"/>
              <a:gd name="connsiteY54" fmla="*/ 1854 h 9503"/>
              <a:gd name="connsiteX55" fmla="*/ 6951 w 10000"/>
              <a:gd name="connsiteY55" fmla="*/ 1589 h 9503"/>
              <a:gd name="connsiteX56" fmla="*/ 7463 w 10000"/>
              <a:gd name="connsiteY56" fmla="*/ 1323 h 9503"/>
              <a:gd name="connsiteX57" fmla="*/ 7805 w 10000"/>
              <a:gd name="connsiteY57" fmla="*/ 1057 h 9503"/>
              <a:gd name="connsiteX58" fmla="*/ 8146 w 10000"/>
              <a:gd name="connsiteY58" fmla="*/ 797 h 9503"/>
              <a:gd name="connsiteX59" fmla="*/ 8316 w 10000"/>
              <a:gd name="connsiteY59" fmla="*/ 528 h 9503"/>
              <a:gd name="connsiteX60" fmla="*/ 8489 w 10000"/>
              <a:gd name="connsiteY60" fmla="*/ 266 h 9503"/>
              <a:gd name="connsiteX61" fmla="*/ 8489 w 10000"/>
              <a:gd name="connsiteY61" fmla="*/ 0 h 9503"/>
              <a:gd name="connsiteX62" fmla="*/ 8656 w 10000"/>
              <a:gd name="connsiteY62" fmla="*/ 0 h 9503"/>
              <a:gd name="connsiteX63" fmla="*/ 8827 w 10000"/>
              <a:gd name="connsiteY63" fmla="*/ 0 h 9503"/>
              <a:gd name="connsiteX64" fmla="*/ 8999 w 10000"/>
              <a:gd name="connsiteY64" fmla="*/ 0 h 9503"/>
              <a:gd name="connsiteX65" fmla="*/ 9149 w 10000"/>
              <a:gd name="connsiteY65" fmla="*/ 266 h 9503"/>
              <a:gd name="connsiteX66" fmla="*/ 9319 w 10000"/>
              <a:gd name="connsiteY66" fmla="*/ 266 h 9503"/>
              <a:gd name="connsiteX67" fmla="*/ 9487 w 10000"/>
              <a:gd name="connsiteY67" fmla="*/ 797 h 9503"/>
              <a:gd name="connsiteX68" fmla="*/ 9658 w 10000"/>
              <a:gd name="connsiteY68" fmla="*/ 1057 h 9503"/>
              <a:gd name="connsiteX69" fmla="*/ 9829 w 10000"/>
              <a:gd name="connsiteY69" fmla="*/ 1323 h 9503"/>
              <a:gd name="connsiteX70" fmla="*/ 10000 w 10000"/>
              <a:gd name="connsiteY70" fmla="*/ 1589 h 9503"/>
              <a:gd name="connsiteX71" fmla="*/ 10000 w 10000"/>
              <a:gd name="connsiteY71" fmla="*/ 1854 h 9503"/>
              <a:gd name="connsiteX72" fmla="*/ 10000 w 10000"/>
              <a:gd name="connsiteY72" fmla="*/ 2119 h 9503"/>
              <a:gd name="connsiteX73" fmla="*/ 9829 w 10000"/>
              <a:gd name="connsiteY73" fmla="*/ 2119 h 9503"/>
              <a:gd name="connsiteX74" fmla="*/ 9658 w 10000"/>
              <a:gd name="connsiteY74" fmla="*/ 2384 h 9503"/>
              <a:gd name="connsiteX75" fmla="*/ 9658 w 10000"/>
              <a:gd name="connsiteY75" fmla="*/ 2649 h 9503"/>
              <a:gd name="connsiteX76" fmla="*/ 9487 w 10000"/>
              <a:gd name="connsiteY76" fmla="*/ 2915 h 9503"/>
              <a:gd name="connsiteX77" fmla="*/ 9319 w 10000"/>
              <a:gd name="connsiteY77" fmla="*/ 3411 h 9503"/>
              <a:gd name="connsiteX78" fmla="*/ 9149 w 10000"/>
              <a:gd name="connsiteY78" fmla="*/ 4203 h 9503"/>
              <a:gd name="connsiteX79" fmla="*/ 8999 w 10000"/>
              <a:gd name="connsiteY79" fmla="*/ 4998 h 9503"/>
              <a:gd name="connsiteX80" fmla="*/ 8827 w 10000"/>
              <a:gd name="connsiteY80" fmla="*/ 5794 h 9503"/>
              <a:gd name="connsiteX81" fmla="*/ 8656 w 10000"/>
              <a:gd name="connsiteY81" fmla="*/ 6857 h 9503"/>
              <a:gd name="connsiteX82" fmla="*/ 8489 w 10000"/>
              <a:gd name="connsiteY82" fmla="*/ 7912 h 9503"/>
              <a:gd name="connsiteX0" fmla="*/ 7634 w 10000"/>
              <a:gd name="connsiteY0" fmla="*/ 9441 h 9441"/>
              <a:gd name="connsiteX1" fmla="*/ 7634 w 10000"/>
              <a:gd name="connsiteY1" fmla="*/ 8884 h 9441"/>
              <a:gd name="connsiteX2" fmla="*/ 7805 w 10000"/>
              <a:gd name="connsiteY2" fmla="*/ 8049 h 9441"/>
              <a:gd name="connsiteX3" fmla="*/ 7805 w 10000"/>
              <a:gd name="connsiteY3" fmla="*/ 7216 h 9441"/>
              <a:gd name="connsiteX4" fmla="*/ 7975 w 10000"/>
              <a:gd name="connsiteY4" fmla="*/ 6377 h 9441"/>
              <a:gd name="connsiteX5" fmla="*/ 7975 w 10000"/>
              <a:gd name="connsiteY5" fmla="*/ 5539 h 9441"/>
              <a:gd name="connsiteX6" fmla="*/ 7975 w 10000"/>
              <a:gd name="connsiteY6" fmla="*/ 4704 h 9441"/>
              <a:gd name="connsiteX7" fmla="*/ 8146 w 10000"/>
              <a:gd name="connsiteY7" fmla="*/ 4147 h 9441"/>
              <a:gd name="connsiteX8" fmla="*/ 8146 w 10000"/>
              <a:gd name="connsiteY8" fmla="*/ 3589 h 9441"/>
              <a:gd name="connsiteX9" fmla="*/ 8146 w 10000"/>
              <a:gd name="connsiteY9" fmla="*/ 3067 h 9441"/>
              <a:gd name="connsiteX10" fmla="*/ 8146 w 10000"/>
              <a:gd name="connsiteY10" fmla="*/ 2788 h 9441"/>
              <a:gd name="connsiteX11" fmla="*/ 8146 w 10000"/>
              <a:gd name="connsiteY11" fmla="*/ 2509 h 9441"/>
              <a:gd name="connsiteX12" fmla="*/ 8146 w 10000"/>
              <a:gd name="connsiteY12" fmla="*/ 2509 h 9441"/>
              <a:gd name="connsiteX13" fmla="*/ 8146 w 10000"/>
              <a:gd name="connsiteY13" fmla="*/ 2509 h 9441"/>
              <a:gd name="connsiteX14" fmla="*/ 7975 w 10000"/>
              <a:gd name="connsiteY14" fmla="*/ 2509 h 9441"/>
              <a:gd name="connsiteX15" fmla="*/ 7805 w 10000"/>
              <a:gd name="connsiteY15" fmla="*/ 2509 h 9441"/>
              <a:gd name="connsiteX16" fmla="*/ 7634 w 10000"/>
              <a:gd name="connsiteY16" fmla="*/ 2788 h 9441"/>
              <a:gd name="connsiteX17" fmla="*/ 7463 w 10000"/>
              <a:gd name="connsiteY17" fmla="*/ 2788 h 9441"/>
              <a:gd name="connsiteX18" fmla="*/ 7124 w 10000"/>
              <a:gd name="connsiteY18" fmla="*/ 3067 h 9441"/>
              <a:gd name="connsiteX19" fmla="*/ 6782 w 10000"/>
              <a:gd name="connsiteY19" fmla="*/ 3067 h 9441"/>
              <a:gd name="connsiteX20" fmla="*/ 6440 w 10000"/>
              <a:gd name="connsiteY20" fmla="*/ 3342 h 9441"/>
              <a:gd name="connsiteX21" fmla="*/ 4756 w 10000"/>
              <a:gd name="connsiteY21" fmla="*/ 4423 h 9441"/>
              <a:gd name="connsiteX22" fmla="*/ 3050 w 10000"/>
              <a:gd name="connsiteY22" fmla="*/ 5539 h 9441"/>
              <a:gd name="connsiteX23" fmla="*/ 2539 w 10000"/>
              <a:gd name="connsiteY23" fmla="*/ 5819 h 9441"/>
              <a:gd name="connsiteX24" fmla="*/ 2195 w 10000"/>
              <a:gd name="connsiteY24" fmla="*/ 6097 h 9441"/>
              <a:gd name="connsiteX25" fmla="*/ 1854 w 10000"/>
              <a:gd name="connsiteY25" fmla="*/ 6377 h 9441"/>
              <a:gd name="connsiteX26" fmla="*/ 1685 w 10000"/>
              <a:gd name="connsiteY26" fmla="*/ 6654 h 9441"/>
              <a:gd name="connsiteX27" fmla="*/ 1344 w 10000"/>
              <a:gd name="connsiteY27" fmla="*/ 6654 h 9441"/>
              <a:gd name="connsiteX28" fmla="*/ 1173 w 10000"/>
              <a:gd name="connsiteY28" fmla="*/ 6654 h 9441"/>
              <a:gd name="connsiteX29" fmla="*/ 1002 w 10000"/>
              <a:gd name="connsiteY29" fmla="*/ 6935 h 9441"/>
              <a:gd name="connsiteX30" fmla="*/ 1002 w 10000"/>
              <a:gd name="connsiteY30" fmla="*/ 6935 h 9441"/>
              <a:gd name="connsiteX31" fmla="*/ 852 w 10000"/>
              <a:gd name="connsiteY31" fmla="*/ 6935 h 9441"/>
              <a:gd name="connsiteX32" fmla="*/ 852 w 10000"/>
              <a:gd name="connsiteY32" fmla="*/ 6654 h 9441"/>
              <a:gd name="connsiteX33" fmla="*/ 682 w 10000"/>
              <a:gd name="connsiteY33" fmla="*/ 6377 h 9441"/>
              <a:gd name="connsiteX34" fmla="*/ 344 w 10000"/>
              <a:gd name="connsiteY34" fmla="*/ 6097 h 9441"/>
              <a:gd name="connsiteX35" fmla="*/ 169 w 10000"/>
              <a:gd name="connsiteY35" fmla="*/ 5819 h 9441"/>
              <a:gd name="connsiteX36" fmla="*/ 0 w 10000"/>
              <a:gd name="connsiteY36" fmla="*/ 5539 h 9441"/>
              <a:gd name="connsiteX37" fmla="*/ 0 w 10000"/>
              <a:gd name="connsiteY37" fmla="*/ 5259 h 9441"/>
              <a:gd name="connsiteX38" fmla="*/ 0 w 10000"/>
              <a:gd name="connsiteY38" fmla="*/ 4986 h 9441"/>
              <a:gd name="connsiteX39" fmla="*/ 169 w 10000"/>
              <a:gd name="connsiteY39" fmla="*/ 4986 h 9441"/>
              <a:gd name="connsiteX40" fmla="*/ 510 w 10000"/>
              <a:gd name="connsiteY40" fmla="*/ 4986 h 9441"/>
              <a:gd name="connsiteX41" fmla="*/ 852 w 10000"/>
              <a:gd name="connsiteY41" fmla="*/ 4986 h 9441"/>
              <a:gd name="connsiteX42" fmla="*/ 1173 w 10000"/>
              <a:gd name="connsiteY42" fmla="*/ 4704 h 9441"/>
              <a:gd name="connsiteX43" fmla="*/ 1685 w 10000"/>
              <a:gd name="connsiteY43" fmla="*/ 4704 h 9441"/>
              <a:gd name="connsiteX44" fmla="*/ 2195 w 10000"/>
              <a:gd name="connsiteY44" fmla="*/ 4423 h 9441"/>
              <a:gd name="connsiteX45" fmla="*/ 2711 w 10000"/>
              <a:gd name="connsiteY45" fmla="*/ 4147 h 9441"/>
              <a:gd name="connsiteX46" fmla="*/ 3390 w 10000"/>
              <a:gd name="connsiteY46" fmla="*/ 3869 h 9441"/>
              <a:gd name="connsiteX47" fmla="*/ 4072 w 10000"/>
              <a:gd name="connsiteY47" fmla="*/ 3342 h 9441"/>
              <a:gd name="connsiteX48" fmla="*/ 4582 w 10000"/>
              <a:gd name="connsiteY48" fmla="*/ 3067 h 9441"/>
              <a:gd name="connsiteX49" fmla="*/ 5073 w 10000"/>
              <a:gd name="connsiteY49" fmla="*/ 2788 h 9441"/>
              <a:gd name="connsiteX50" fmla="*/ 5585 w 10000"/>
              <a:gd name="connsiteY50" fmla="*/ 2509 h 9441"/>
              <a:gd name="connsiteX51" fmla="*/ 5926 w 10000"/>
              <a:gd name="connsiteY51" fmla="*/ 2230 h 9441"/>
              <a:gd name="connsiteX52" fmla="*/ 6268 w 10000"/>
              <a:gd name="connsiteY52" fmla="*/ 2230 h 9441"/>
              <a:gd name="connsiteX53" fmla="*/ 6612 w 10000"/>
              <a:gd name="connsiteY53" fmla="*/ 1951 h 9441"/>
              <a:gd name="connsiteX54" fmla="*/ 6951 w 10000"/>
              <a:gd name="connsiteY54" fmla="*/ 1672 h 9441"/>
              <a:gd name="connsiteX55" fmla="*/ 7463 w 10000"/>
              <a:gd name="connsiteY55" fmla="*/ 1392 h 9441"/>
              <a:gd name="connsiteX56" fmla="*/ 7805 w 10000"/>
              <a:gd name="connsiteY56" fmla="*/ 1112 h 9441"/>
              <a:gd name="connsiteX57" fmla="*/ 8146 w 10000"/>
              <a:gd name="connsiteY57" fmla="*/ 839 h 9441"/>
              <a:gd name="connsiteX58" fmla="*/ 8316 w 10000"/>
              <a:gd name="connsiteY58" fmla="*/ 556 h 9441"/>
              <a:gd name="connsiteX59" fmla="*/ 8489 w 10000"/>
              <a:gd name="connsiteY59" fmla="*/ 280 h 9441"/>
              <a:gd name="connsiteX60" fmla="*/ 8489 w 10000"/>
              <a:gd name="connsiteY60" fmla="*/ 0 h 9441"/>
              <a:gd name="connsiteX61" fmla="*/ 8656 w 10000"/>
              <a:gd name="connsiteY61" fmla="*/ 0 h 9441"/>
              <a:gd name="connsiteX62" fmla="*/ 8827 w 10000"/>
              <a:gd name="connsiteY62" fmla="*/ 0 h 9441"/>
              <a:gd name="connsiteX63" fmla="*/ 8999 w 10000"/>
              <a:gd name="connsiteY63" fmla="*/ 0 h 9441"/>
              <a:gd name="connsiteX64" fmla="*/ 9149 w 10000"/>
              <a:gd name="connsiteY64" fmla="*/ 280 h 9441"/>
              <a:gd name="connsiteX65" fmla="*/ 9319 w 10000"/>
              <a:gd name="connsiteY65" fmla="*/ 280 h 9441"/>
              <a:gd name="connsiteX66" fmla="*/ 9487 w 10000"/>
              <a:gd name="connsiteY66" fmla="*/ 839 h 9441"/>
              <a:gd name="connsiteX67" fmla="*/ 9658 w 10000"/>
              <a:gd name="connsiteY67" fmla="*/ 1112 h 9441"/>
              <a:gd name="connsiteX68" fmla="*/ 9829 w 10000"/>
              <a:gd name="connsiteY68" fmla="*/ 1392 h 9441"/>
              <a:gd name="connsiteX69" fmla="*/ 10000 w 10000"/>
              <a:gd name="connsiteY69" fmla="*/ 1672 h 9441"/>
              <a:gd name="connsiteX70" fmla="*/ 10000 w 10000"/>
              <a:gd name="connsiteY70" fmla="*/ 1951 h 9441"/>
              <a:gd name="connsiteX71" fmla="*/ 10000 w 10000"/>
              <a:gd name="connsiteY71" fmla="*/ 2230 h 9441"/>
              <a:gd name="connsiteX72" fmla="*/ 9829 w 10000"/>
              <a:gd name="connsiteY72" fmla="*/ 2230 h 9441"/>
              <a:gd name="connsiteX73" fmla="*/ 9658 w 10000"/>
              <a:gd name="connsiteY73" fmla="*/ 2509 h 9441"/>
              <a:gd name="connsiteX74" fmla="*/ 9658 w 10000"/>
              <a:gd name="connsiteY74" fmla="*/ 2788 h 9441"/>
              <a:gd name="connsiteX75" fmla="*/ 9487 w 10000"/>
              <a:gd name="connsiteY75" fmla="*/ 3067 h 9441"/>
              <a:gd name="connsiteX76" fmla="*/ 9319 w 10000"/>
              <a:gd name="connsiteY76" fmla="*/ 3589 h 9441"/>
              <a:gd name="connsiteX77" fmla="*/ 9149 w 10000"/>
              <a:gd name="connsiteY77" fmla="*/ 4423 h 9441"/>
              <a:gd name="connsiteX78" fmla="*/ 8999 w 10000"/>
              <a:gd name="connsiteY78" fmla="*/ 5259 h 9441"/>
              <a:gd name="connsiteX79" fmla="*/ 8827 w 10000"/>
              <a:gd name="connsiteY79" fmla="*/ 6097 h 9441"/>
              <a:gd name="connsiteX80" fmla="*/ 8656 w 10000"/>
              <a:gd name="connsiteY80" fmla="*/ 7216 h 9441"/>
              <a:gd name="connsiteX81" fmla="*/ 8489 w 10000"/>
              <a:gd name="connsiteY81" fmla="*/ 8326 h 9441"/>
              <a:gd name="connsiteX0" fmla="*/ 7634 w 10000"/>
              <a:gd name="connsiteY0" fmla="*/ 9410 h 9410"/>
              <a:gd name="connsiteX1" fmla="*/ 7805 w 10000"/>
              <a:gd name="connsiteY1" fmla="*/ 8526 h 9410"/>
              <a:gd name="connsiteX2" fmla="*/ 7805 w 10000"/>
              <a:gd name="connsiteY2" fmla="*/ 7643 h 9410"/>
              <a:gd name="connsiteX3" fmla="*/ 7975 w 10000"/>
              <a:gd name="connsiteY3" fmla="*/ 6755 h 9410"/>
              <a:gd name="connsiteX4" fmla="*/ 7975 w 10000"/>
              <a:gd name="connsiteY4" fmla="*/ 5867 h 9410"/>
              <a:gd name="connsiteX5" fmla="*/ 7975 w 10000"/>
              <a:gd name="connsiteY5" fmla="*/ 4983 h 9410"/>
              <a:gd name="connsiteX6" fmla="*/ 8146 w 10000"/>
              <a:gd name="connsiteY6" fmla="*/ 4393 h 9410"/>
              <a:gd name="connsiteX7" fmla="*/ 8146 w 10000"/>
              <a:gd name="connsiteY7" fmla="*/ 3802 h 9410"/>
              <a:gd name="connsiteX8" fmla="*/ 8146 w 10000"/>
              <a:gd name="connsiteY8" fmla="*/ 3249 h 9410"/>
              <a:gd name="connsiteX9" fmla="*/ 8146 w 10000"/>
              <a:gd name="connsiteY9" fmla="*/ 2953 h 9410"/>
              <a:gd name="connsiteX10" fmla="*/ 8146 w 10000"/>
              <a:gd name="connsiteY10" fmla="*/ 2658 h 9410"/>
              <a:gd name="connsiteX11" fmla="*/ 8146 w 10000"/>
              <a:gd name="connsiteY11" fmla="*/ 2658 h 9410"/>
              <a:gd name="connsiteX12" fmla="*/ 8146 w 10000"/>
              <a:gd name="connsiteY12" fmla="*/ 2658 h 9410"/>
              <a:gd name="connsiteX13" fmla="*/ 7975 w 10000"/>
              <a:gd name="connsiteY13" fmla="*/ 2658 h 9410"/>
              <a:gd name="connsiteX14" fmla="*/ 7805 w 10000"/>
              <a:gd name="connsiteY14" fmla="*/ 2658 h 9410"/>
              <a:gd name="connsiteX15" fmla="*/ 7634 w 10000"/>
              <a:gd name="connsiteY15" fmla="*/ 2953 h 9410"/>
              <a:gd name="connsiteX16" fmla="*/ 7463 w 10000"/>
              <a:gd name="connsiteY16" fmla="*/ 2953 h 9410"/>
              <a:gd name="connsiteX17" fmla="*/ 7124 w 10000"/>
              <a:gd name="connsiteY17" fmla="*/ 3249 h 9410"/>
              <a:gd name="connsiteX18" fmla="*/ 6782 w 10000"/>
              <a:gd name="connsiteY18" fmla="*/ 3249 h 9410"/>
              <a:gd name="connsiteX19" fmla="*/ 6440 w 10000"/>
              <a:gd name="connsiteY19" fmla="*/ 3540 h 9410"/>
              <a:gd name="connsiteX20" fmla="*/ 4756 w 10000"/>
              <a:gd name="connsiteY20" fmla="*/ 4685 h 9410"/>
              <a:gd name="connsiteX21" fmla="*/ 3050 w 10000"/>
              <a:gd name="connsiteY21" fmla="*/ 5867 h 9410"/>
              <a:gd name="connsiteX22" fmla="*/ 2539 w 10000"/>
              <a:gd name="connsiteY22" fmla="*/ 6164 h 9410"/>
              <a:gd name="connsiteX23" fmla="*/ 2195 w 10000"/>
              <a:gd name="connsiteY23" fmla="*/ 6458 h 9410"/>
              <a:gd name="connsiteX24" fmla="*/ 1854 w 10000"/>
              <a:gd name="connsiteY24" fmla="*/ 6755 h 9410"/>
              <a:gd name="connsiteX25" fmla="*/ 1685 w 10000"/>
              <a:gd name="connsiteY25" fmla="*/ 7048 h 9410"/>
              <a:gd name="connsiteX26" fmla="*/ 1344 w 10000"/>
              <a:gd name="connsiteY26" fmla="*/ 7048 h 9410"/>
              <a:gd name="connsiteX27" fmla="*/ 1173 w 10000"/>
              <a:gd name="connsiteY27" fmla="*/ 7048 h 9410"/>
              <a:gd name="connsiteX28" fmla="*/ 1002 w 10000"/>
              <a:gd name="connsiteY28" fmla="*/ 7346 h 9410"/>
              <a:gd name="connsiteX29" fmla="*/ 1002 w 10000"/>
              <a:gd name="connsiteY29" fmla="*/ 7346 h 9410"/>
              <a:gd name="connsiteX30" fmla="*/ 852 w 10000"/>
              <a:gd name="connsiteY30" fmla="*/ 7346 h 9410"/>
              <a:gd name="connsiteX31" fmla="*/ 852 w 10000"/>
              <a:gd name="connsiteY31" fmla="*/ 7048 h 9410"/>
              <a:gd name="connsiteX32" fmla="*/ 682 w 10000"/>
              <a:gd name="connsiteY32" fmla="*/ 6755 h 9410"/>
              <a:gd name="connsiteX33" fmla="*/ 344 w 10000"/>
              <a:gd name="connsiteY33" fmla="*/ 6458 h 9410"/>
              <a:gd name="connsiteX34" fmla="*/ 169 w 10000"/>
              <a:gd name="connsiteY34" fmla="*/ 6164 h 9410"/>
              <a:gd name="connsiteX35" fmla="*/ 0 w 10000"/>
              <a:gd name="connsiteY35" fmla="*/ 5867 h 9410"/>
              <a:gd name="connsiteX36" fmla="*/ 0 w 10000"/>
              <a:gd name="connsiteY36" fmla="*/ 5570 h 9410"/>
              <a:gd name="connsiteX37" fmla="*/ 0 w 10000"/>
              <a:gd name="connsiteY37" fmla="*/ 5281 h 9410"/>
              <a:gd name="connsiteX38" fmla="*/ 169 w 10000"/>
              <a:gd name="connsiteY38" fmla="*/ 5281 h 9410"/>
              <a:gd name="connsiteX39" fmla="*/ 510 w 10000"/>
              <a:gd name="connsiteY39" fmla="*/ 5281 h 9410"/>
              <a:gd name="connsiteX40" fmla="*/ 852 w 10000"/>
              <a:gd name="connsiteY40" fmla="*/ 5281 h 9410"/>
              <a:gd name="connsiteX41" fmla="*/ 1173 w 10000"/>
              <a:gd name="connsiteY41" fmla="*/ 4983 h 9410"/>
              <a:gd name="connsiteX42" fmla="*/ 1685 w 10000"/>
              <a:gd name="connsiteY42" fmla="*/ 4983 h 9410"/>
              <a:gd name="connsiteX43" fmla="*/ 2195 w 10000"/>
              <a:gd name="connsiteY43" fmla="*/ 4685 h 9410"/>
              <a:gd name="connsiteX44" fmla="*/ 2711 w 10000"/>
              <a:gd name="connsiteY44" fmla="*/ 4393 h 9410"/>
              <a:gd name="connsiteX45" fmla="*/ 3390 w 10000"/>
              <a:gd name="connsiteY45" fmla="*/ 4098 h 9410"/>
              <a:gd name="connsiteX46" fmla="*/ 4072 w 10000"/>
              <a:gd name="connsiteY46" fmla="*/ 3540 h 9410"/>
              <a:gd name="connsiteX47" fmla="*/ 4582 w 10000"/>
              <a:gd name="connsiteY47" fmla="*/ 3249 h 9410"/>
              <a:gd name="connsiteX48" fmla="*/ 5073 w 10000"/>
              <a:gd name="connsiteY48" fmla="*/ 2953 h 9410"/>
              <a:gd name="connsiteX49" fmla="*/ 5585 w 10000"/>
              <a:gd name="connsiteY49" fmla="*/ 2658 h 9410"/>
              <a:gd name="connsiteX50" fmla="*/ 5926 w 10000"/>
              <a:gd name="connsiteY50" fmla="*/ 2362 h 9410"/>
              <a:gd name="connsiteX51" fmla="*/ 6268 w 10000"/>
              <a:gd name="connsiteY51" fmla="*/ 2362 h 9410"/>
              <a:gd name="connsiteX52" fmla="*/ 6612 w 10000"/>
              <a:gd name="connsiteY52" fmla="*/ 2067 h 9410"/>
              <a:gd name="connsiteX53" fmla="*/ 6951 w 10000"/>
              <a:gd name="connsiteY53" fmla="*/ 1771 h 9410"/>
              <a:gd name="connsiteX54" fmla="*/ 7463 w 10000"/>
              <a:gd name="connsiteY54" fmla="*/ 1474 h 9410"/>
              <a:gd name="connsiteX55" fmla="*/ 7805 w 10000"/>
              <a:gd name="connsiteY55" fmla="*/ 1178 h 9410"/>
              <a:gd name="connsiteX56" fmla="*/ 8146 w 10000"/>
              <a:gd name="connsiteY56" fmla="*/ 889 h 9410"/>
              <a:gd name="connsiteX57" fmla="*/ 8316 w 10000"/>
              <a:gd name="connsiteY57" fmla="*/ 589 h 9410"/>
              <a:gd name="connsiteX58" fmla="*/ 8489 w 10000"/>
              <a:gd name="connsiteY58" fmla="*/ 297 h 9410"/>
              <a:gd name="connsiteX59" fmla="*/ 8489 w 10000"/>
              <a:gd name="connsiteY59" fmla="*/ 0 h 9410"/>
              <a:gd name="connsiteX60" fmla="*/ 8656 w 10000"/>
              <a:gd name="connsiteY60" fmla="*/ 0 h 9410"/>
              <a:gd name="connsiteX61" fmla="*/ 8827 w 10000"/>
              <a:gd name="connsiteY61" fmla="*/ 0 h 9410"/>
              <a:gd name="connsiteX62" fmla="*/ 8999 w 10000"/>
              <a:gd name="connsiteY62" fmla="*/ 0 h 9410"/>
              <a:gd name="connsiteX63" fmla="*/ 9149 w 10000"/>
              <a:gd name="connsiteY63" fmla="*/ 297 h 9410"/>
              <a:gd name="connsiteX64" fmla="*/ 9319 w 10000"/>
              <a:gd name="connsiteY64" fmla="*/ 297 h 9410"/>
              <a:gd name="connsiteX65" fmla="*/ 9487 w 10000"/>
              <a:gd name="connsiteY65" fmla="*/ 889 h 9410"/>
              <a:gd name="connsiteX66" fmla="*/ 9658 w 10000"/>
              <a:gd name="connsiteY66" fmla="*/ 1178 h 9410"/>
              <a:gd name="connsiteX67" fmla="*/ 9829 w 10000"/>
              <a:gd name="connsiteY67" fmla="*/ 1474 h 9410"/>
              <a:gd name="connsiteX68" fmla="*/ 10000 w 10000"/>
              <a:gd name="connsiteY68" fmla="*/ 1771 h 9410"/>
              <a:gd name="connsiteX69" fmla="*/ 10000 w 10000"/>
              <a:gd name="connsiteY69" fmla="*/ 2067 h 9410"/>
              <a:gd name="connsiteX70" fmla="*/ 10000 w 10000"/>
              <a:gd name="connsiteY70" fmla="*/ 2362 h 9410"/>
              <a:gd name="connsiteX71" fmla="*/ 9829 w 10000"/>
              <a:gd name="connsiteY71" fmla="*/ 2362 h 9410"/>
              <a:gd name="connsiteX72" fmla="*/ 9658 w 10000"/>
              <a:gd name="connsiteY72" fmla="*/ 2658 h 9410"/>
              <a:gd name="connsiteX73" fmla="*/ 9658 w 10000"/>
              <a:gd name="connsiteY73" fmla="*/ 2953 h 9410"/>
              <a:gd name="connsiteX74" fmla="*/ 9487 w 10000"/>
              <a:gd name="connsiteY74" fmla="*/ 3249 h 9410"/>
              <a:gd name="connsiteX75" fmla="*/ 9319 w 10000"/>
              <a:gd name="connsiteY75" fmla="*/ 3802 h 9410"/>
              <a:gd name="connsiteX76" fmla="*/ 9149 w 10000"/>
              <a:gd name="connsiteY76" fmla="*/ 4685 h 9410"/>
              <a:gd name="connsiteX77" fmla="*/ 8999 w 10000"/>
              <a:gd name="connsiteY77" fmla="*/ 5570 h 9410"/>
              <a:gd name="connsiteX78" fmla="*/ 8827 w 10000"/>
              <a:gd name="connsiteY78" fmla="*/ 6458 h 9410"/>
              <a:gd name="connsiteX79" fmla="*/ 8656 w 10000"/>
              <a:gd name="connsiteY79" fmla="*/ 7643 h 9410"/>
              <a:gd name="connsiteX80" fmla="*/ 8489 w 10000"/>
              <a:gd name="connsiteY80" fmla="*/ 8819 h 9410"/>
              <a:gd name="connsiteX0" fmla="*/ 7805 w 10000"/>
              <a:gd name="connsiteY0" fmla="*/ 9061 h 9372"/>
              <a:gd name="connsiteX1" fmla="*/ 7805 w 10000"/>
              <a:gd name="connsiteY1" fmla="*/ 8122 h 9372"/>
              <a:gd name="connsiteX2" fmla="*/ 7975 w 10000"/>
              <a:gd name="connsiteY2" fmla="*/ 7179 h 9372"/>
              <a:gd name="connsiteX3" fmla="*/ 7975 w 10000"/>
              <a:gd name="connsiteY3" fmla="*/ 6235 h 9372"/>
              <a:gd name="connsiteX4" fmla="*/ 7975 w 10000"/>
              <a:gd name="connsiteY4" fmla="*/ 5295 h 9372"/>
              <a:gd name="connsiteX5" fmla="*/ 8146 w 10000"/>
              <a:gd name="connsiteY5" fmla="*/ 4668 h 9372"/>
              <a:gd name="connsiteX6" fmla="*/ 8146 w 10000"/>
              <a:gd name="connsiteY6" fmla="*/ 4040 h 9372"/>
              <a:gd name="connsiteX7" fmla="*/ 8146 w 10000"/>
              <a:gd name="connsiteY7" fmla="*/ 3453 h 9372"/>
              <a:gd name="connsiteX8" fmla="*/ 8146 w 10000"/>
              <a:gd name="connsiteY8" fmla="*/ 3138 h 9372"/>
              <a:gd name="connsiteX9" fmla="*/ 8146 w 10000"/>
              <a:gd name="connsiteY9" fmla="*/ 2825 h 9372"/>
              <a:gd name="connsiteX10" fmla="*/ 8146 w 10000"/>
              <a:gd name="connsiteY10" fmla="*/ 2825 h 9372"/>
              <a:gd name="connsiteX11" fmla="*/ 8146 w 10000"/>
              <a:gd name="connsiteY11" fmla="*/ 2825 h 9372"/>
              <a:gd name="connsiteX12" fmla="*/ 7975 w 10000"/>
              <a:gd name="connsiteY12" fmla="*/ 2825 h 9372"/>
              <a:gd name="connsiteX13" fmla="*/ 7805 w 10000"/>
              <a:gd name="connsiteY13" fmla="*/ 2825 h 9372"/>
              <a:gd name="connsiteX14" fmla="*/ 7634 w 10000"/>
              <a:gd name="connsiteY14" fmla="*/ 3138 h 9372"/>
              <a:gd name="connsiteX15" fmla="*/ 7463 w 10000"/>
              <a:gd name="connsiteY15" fmla="*/ 3138 h 9372"/>
              <a:gd name="connsiteX16" fmla="*/ 7124 w 10000"/>
              <a:gd name="connsiteY16" fmla="*/ 3453 h 9372"/>
              <a:gd name="connsiteX17" fmla="*/ 6782 w 10000"/>
              <a:gd name="connsiteY17" fmla="*/ 3453 h 9372"/>
              <a:gd name="connsiteX18" fmla="*/ 6440 w 10000"/>
              <a:gd name="connsiteY18" fmla="*/ 3762 h 9372"/>
              <a:gd name="connsiteX19" fmla="*/ 4756 w 10000"/>
              <a:gd name="connsiteY19" fmla="*/ 4979 h 9372"/>
              <a:gd name="connsiteX20" fmla="*/ 3050 w 10000"/>
              <a:gd name="connsiteY20" fmla="*/ 6235 h 9372"/>
              <a:gd name="connsiteX21" fmla="*/ 2539 w 10000"/>
              <a:gd name="connsiteY21" fmla="*/ 6550 h 9372"/>
              <a:gd name="connsiteX22" fmla="*/ 2195 w 10000"/>
              <a:gd name="connsiteY22" fmla="*/ 6863 h 9372"/>
              <a:gd name="connsiteX23" fmla="*/ 1854 w 10000"/>
              <a:gd name="connsiteY23" fmla="*/ 7179 h 9372"/>
              <a:gd name="connsiteX24" fmla="*/ 1685 w 10000"/>
              <a:gd name="connsiteY24" fmla="*/ 7490 h 9372"/>
              <a:gd name="connsiteX25" fmla="*/ 1344 w 10000"/>
              <a:gd name="connsiteY25" fmla="*/ 7490 h 9372"/>
              <a:gd name="connsiteX26" fmla="*/ 1173 w 10000"/>
              <a:gd name="connsiteY26" fmla="*/ 7490 h 9372"/>
              <a:gd name="connsiteX27" fmla="*/ 1002 w 10000"/>
              <a:gd name="connsiteY27" fmla="*/ 7807 h 9372"/>
              <a:gd name="connsiteX28" fmla="*/ 1002 w 10000"/>
              <a:gd name="connsiteY28" fmla="*/ 7807 h 9372"/>
              <a:gd name="connsiteX29" fmla="*/ 852 w 10000"/>
              <a:gd name="connsiteY29" fmla="*/ 7807 h 9372"/>
              <a:gd name="connsiteX30" fmla="*/ 852 w 10000"/>
              <a:gd name="connsiteY30" fmla="*/ 7490 h 9372"/>
              <a:gd name="connsiteX31" fmla="*/ 682 w 10000"/>
              <a:gd name="connsiteY31" fmla="*/ 7179 h 9372"/>
              <a:gd name="connsiteX32" fmla="*/ 344 w 10000"/>
              <a:gd name="connsiteY32" fmla="*/ 6863 h 9372"/>
              <a:gd name="connsiteX33" fmla="*/ 169 w 10000"/>
              <a:gd name="connsiteY33" fmla="*/ 6550 h 9372"/>
              <a:gd name="connsiteX34" fmla="*/ 0 w 10000"/>
              <a:gd name="connsiteY34" fmla="*/ 6235 h 9372"/>
              <a:gd name="connsiteX35" fmla="*/ 0 w 10000"/>
              <a:gd name="connsiteY35" fmla="*/ 5919 h 9372"/>
              <a:gd name="connsiteX36" fmla="*/ 0 w 10000"/>
              <a:gd name="connsiteY36" fmla="*/ 5612 h 9372"/>
              <a:gd name="connsiteX37" fmla="*/ 169 w 10000"/>
              <a:gd name="connsiteY37" fmla="*/ 5612 h 9372"/>
              <a:gd name="connsiteX38" fmla="*/ 510 w 10000"/>
              <a:gd name="connsiteY38" fmla="*/ 5612 h 9372"/>
              <a:gd name="connsiteX39" fmla="*/ 852 w 10000"/>
              <a:gd name="connsiteY39" fmla="*/ 5612 h 9372"/>
              <a:gd name="connsiteX40" fmla="*/ 1173 w 10000"/>
              <a:gd name="connsiteY40" fmla="*/ 5295 h 9372"/>
              <a:gd name="connsiteX41" fmla="*/ 1685 w 10000"/>
              <a:gd name="connsiteY41" fmla="*/ 5295 h 9372"/>
              <a:gd name="connsiteX42" fmla="*/ 2195 w 10000"/>
              <a:gd name="connsiteY42" fmla="*/ 4979 h 9372"/>
              <a:gd name="connsiteX43" fmla="*/ 2711 w 10000"/>
              <a:gd name="connsiteY43" fmla="*/ 4668 h 9372"/>
              <a:gd name="connsiteX44" fmla="*/ 3390 w 10000"/>
              <a:gd name="connsiteY44" fmla="*/ 4355 h 9372"/>
              <a:gd name="connsiteX45" fmla="*/ 4072 w 10000"/>
              <a:gd name="connsiteY45" fmla="*/ 3762 h 9372"/>
              <a:gd name="connsiteX46" fmla="*/ 4582 w 10000"/>
              <a:gd name="connsiteY46" fmla="*/ 3453 h 9372"/>
              <a:gd name="connsiteX47" fmla="*/ 5073 w 10000"/>
              <a:gd name="connsiteY47" fmla="*/ 3138 h 9372"/>
              <a:gd name="connsiteX48" fmla="*/ 5585 w 10000"/>
              <a:gd name="connsiteY48" fmla="*/ 2825 h 9372"/>
              <a:gd name="connsiteX49" fmla="*/ 5926 w 10000"/>
              <a:gd name="connsiteY49" fmla="*/ 2510 h 9372"/>
              <a:gd name="connsiteX50" fmla="*/ 6268 w 10000"/>
              <a:gd name="connsiteY50" fmla="*/ 2510 h 9372"/>
              <a:gd name="connsiteX51" fmla="*/ 6612 w 10000"/>
              <a:gd name="connsiteY51" fmla="*/ 2197 h 9372"/>
              <a:gd name="connsiteX52" fmla="*/ 6951 w 10000"/>
              <a:gd name="connsiteY52" fmla="*/ 1882 h 9372"/>
              <a:gd name="connsiteX53" fmla="*/ 7463 w 10000"/>
              <a:gd name="connsiteY53" fmla="*/ 1566 h 9372"/>
              <a:gd name="connsiteX54" fmla="*/ 7805 w 10000"/>
              <a:gd name="connsiteY54" fmla="*/ 1252 h 9372"/>
              <a:gd name="connsiteX55" fmla="*/ 8146 w 10000"/>
              <a:gd name="connsiteY55" fmla="*/ 945 h 9372"/>
              <a:gd name="connsiteX56" fmla="*/ 8316 w 10000"/>
              <a:gd name="connsiteY56" fmla="*/ 626 h 9372"/>
              <a:gd name="connsiteX57" fmla="*/ 8489 w 10000"/>
              <a:gd name="connsiteY57" fmla="*/ 316 h 9372"/>
              <a:gd name="connsiteX58" fmla="*/ 8489 w 10000"/>
              <a:gd name="connsiteY58" fmla="*/ 0 h 9372"/>
              <a:gd name="connsiteX59" fmla="*/ 8656 w 10000"/>
              <a:gd name="connsiteY59" fmla="*/ 0 h 9372"/>
              <a:gd name="connsiteX60" fmla="*/ 8827 w 10000"/>
              <a:gd name="connsiteY60" fmla="*/ 0 h 9372"/>
              <a:gd name="connsiteX61" fmla="*/ 8999 w 10000"/>
              <a:gd name="connsiteY61" fmla="*/ 0 h 9372"/>
              <a:gd name="connsiteX62" fmla="*/ 9149 w 10000"/>
              <a:gd name="connsiteY62" fmla="*/ 316 h 9372"/>
              <a:gd name="connsiteX63" fmla="*/ 9319 w 10000"/>
              <a:gd name="connsiteY63" fmla="*/ 316 h 9372"/>
              <a:gd name="connsiteX64" fmla="*/ 9487 w 10000"/>
              <a:gd name="connsiteY64" fmla="*/ 945 h 9372"/>
              <a:gd name="connsiteX65" fmla="*/ 9658 w 10000"/>
              <a:gd name="connsiteY65" fmla="*/ 1252 h 9372"/>
              <a:gd name="connsiteX66" fmla="*/ 9829 w 10000"/>
              <a:gd name="connsiteY66" fmla="*/ 1566 h 9372"/>
              <a:gd name="connsiteX67" fmla="*/ 10000 w 10000"/>
              <a:gd name="connsiteY67" fmla="*/ 1882 h 9372"/>
              <a:gd name="connsiteX68" fmla="*/ 10000 w 10000"/>
              <a:gd name="connsiteY68" fmla="*/ 2197 h 9372"/>
              <a:gd name="connsiteX69" fmla="*/ 10000 w 10000"/>
              <a:gd name="connsiteY69" fmla="*/ 2510 h 9372"/>
              <a:gd name="connsiteX70" fmla="*/ 9829 w 10000"/>
              <a:gd name="connsiteY70" fmla="*/ 2510 h 9372"/>
              <a:gd name="connsiteX71" fmla="*/ 9658 w 10000"/>
              <a:gd name="connsiteY71" fmla="*/ 2825 h 9372"/>
              <a:gd name="connsiteX72" fmla="*/ 9658 w 10000"/>
              <a:gd name="connsiteY72" fmla="*/ 3138 h 9372"/>
              <a:gd name="connsiteX73" fmla="*/ 9487 w 10000"/>
              <a:gd name="connsiteY73" fmla="*/ 3453 h 9372"/>
              <a:gd name="connsiteX74" fmla="*/ 9319 w 10000"/>
              <a:gd name="connsiteY74" fmla="*/ 4040 h 9372"/>
              <a:gd name="connsiteX75" fmla="*/ 9149 w 10000"/>
              <a:gd name="connsiteY75" fmla="*/ 4979 h 9372"/>
              <a:gd name="connsiteX76" fmla="*/ 8999 w 10000"/>
              <a:gd name="connsiteY76" fmla="*/ 5919 h 9372"/>
              <a:gd name="connsiteX77" fmla="*/ 8827 w 10000"/>
              <a:gd name="connsiteY77" fmla="*/ 6863 h 9372"/>
              <a:gd name="connsiteX78" fmla="*/ 8656 w 10000"/>
              <a:gd name="connsiteY78" fmla="*/ 8122 h 9372"/>
              <a:gd name="connsiteX79" fmla="*/ 8489 w 10000"/>
              <a:gd name="connsiteY79" fmla="*/ 9372 h 9372"/>
              <a:gd name="connsiteX0" fmla="*/ 7805 w 10000"/>
              <a:gd name="connsiteY0" fmla="*/ 8666 h 10000"/>
              <a:gd name="connsiteX1" fmla="*/ 7975 w 10000"/>
              <a:gd name="connsiteY1" fmla="*/ 7660 h 10000"/>
              <a:gd name="connsiteX2" fmla="*/ 7975 w 10000"/>
              <a:gd name="connsiteY2" fmla="*/ 6653 h 10000"/>
              <a:gd name="connsiteX3" fmla="*/ 7975 w 10000"/>
              <a:gd name="connsiteY3" fmla="*/ 5650 h 10000"/>
              <a:gd name="connsiteX4" fmla="*/ 8146 w 10000"/>
              <a:gd name="connsiteY4" fmla="*/ 4981 h 10000"/>
              <a:gd name="connsiteX5" fmla="*/ 8146 w 10000"/>
              <a:gd name="connsiteY5" fmla="*/ 4311 h 10000"/>
              <a:gd name="connsiteX6" fmla="*/ 8146 w 10000"/>
              <a:gd name="connsiteY6" fmla="*/ 3684 h 10000"/>
              <a:gd name="connsiteX7" fmla="*/ 8146 w 10000"/>
              <a:gd name="connsiteY7" fmla="*/ 3348 h 10000"/>
              <a:gd name="connsiteX8" fmla="*/ 8146 w 10000"/>
              <a:gd name="connsiteY8" fmla="*/ 3014 h 10000"/>
              <a:gd name="connsiteX9" fmla="*/ 8146 w 10000"/>
              <a:gd name="connsiteY9" fmla="*/ 3014 h 10000"/>
              <a:gd name="connsiteX10" fmla="*/ 8146 w 10000"/>
              <a:gd name="connsiteY10" fmla="*/ 3014 h 10000"/>
              <a:gd name="connsiteX11" fmla="*/ 7975 w 10000"/>
              <a:gd name="connsiteY11" fmla="*/ 3014 h 10000"/>
              <a:gd name="connsiteX12" fmla="*/ 7805 w 10000"/>
              <a:gd name="connsiteY12" fmla="*/ 3014 h 10000"/>
              <a:gd name="connsiteX13" fmla="*/ 7634 w 10000"/>
              <a:gd name="connsiteY13" fmla="*/ 3348 h 10000"/>
              <a:gd name="connsiteX14" fmla="*/ 7463 w 10000"/>
              <a:gd name="connsiteY14" fmla="*/ 3348 h 10000"/>
              <a:gd name="connsiteX15" fmla="*/ 7124 w 10000"/>
              <a:gd name="connsiteY15" fmla="*/ 3684 h 10000"/>
              <a:gd name="connsiteX16" fmla="*/ 6782 w 10000"/>
              <a:gd name="connsiteY16" fmla="*/ 3684 h 10000"/>
              <a:gd name="connsiteX17" fmla="*/ 6440 w 10000"/>
              <a:gd name="connsiteY17" fmla="*/ 4014 h 10000"/>
              <a:gd name="connsiteX18" fmla="*/ 4756 w 10000"/>
              <a:gd name="connsiteY18" fmla="*/ 5313 h 10000"/>
              <a:gd name="connsiteX19" fmla="*/ 3050 w 10000"/>
              <a:gd name="connsiteY19" fmla="*/ 6653 h 10000"/>
              <a:gd name="connsiteX20" fmla="*/ 2539 w 10000"/>
              <a:gd name="connsiteY20" fmla="*/ 6989 h 10000"/>
              <a:gd name="connsiteX21" fmla="*/ 2195 w 10000"/>
              <a:gd name="connsiteY21" fmla="*/ 7323 h 10000"/>
              <a:gd name="connsiteX22" fmla="*/ 1854 w 10000"/>
              <a:gd name="connsiteY22" fmla="*/ 7660 h 10000"/>
              <a:gd name="connsiteX23" fmla="*/ 1685 w 10000"/>
              <a:gd name="connsiteY23" fmla="*/ 7992 h 10000"/>
              <a:gd name="connsiteX24" fmla="*/ 1344 w 10000"/>
              <a:gd name="connsiteY24" fmla="*/ 7992 h 10000"/>
              <a:gd name="connsiteX25" fmla="*/ 1173 w 10000"/>
              <a:gd name="connsiteY25" fmla="*/ 7992 h 10000"/>
              <a:gd name="connsiteX26" fmla="*/ 1002 w 10000"/>
              <a:gd name="connsiteY26" fmla="*/ 8330 h 10000"/>
              <a:gd name="connsiteX27" fmla="*/ 1002 w 10000"/>
              <a:gd name="connsiteY27" fmla="*/ 8330 h 10000"/>
              <a:gd name="connsiteX28" fmla="*/ 852 w 10000"/>
              <a:gd name="connsiteY28" fmla="*/ 8330 h 10000"/>
              <a:gd name="connsiteX29" fmla="*/ 852 w 10000"/>
              <a:gd name="connsiteY29" fmla="*/ 7992 h 10000"/>
              <a:gd name="connsiteX30" fmla="*/ 682 w 10000"/>
              <a:gd name="connsiteY30" fmla="*/ 7660 h 10000"/>
              <a:gd name="connsiteX31" fmla="*/ 344 w 10000"/>
              <a:gd name="connsiteY31" fmla="*/ 7323 h 10000"/>
              <a:gd name="connsiteX32" fmla="*/ 169 w 10000"/>
              <a:gd name="connsiteY32" fmla="*/ 6989 h 10000"/>
              <a:gd name="connsiteX33" fmla="*/ 0 w 10000"/>
              <a:gd name="connsiteY33" fmla="*/ 6653 h 10000"/>
              <a:gd name="connsiteX34" fmla="*/ 0 w 10000"/>
              <a:gd name="connsiteY34" fmla="*/ 6316 h 10000"/>
              <a:gd name="connsiteX35" fmla="*/ 0 w 10000"/>
              <a:gd name="connsiteY35" fmla="*/ 5988 h 10000"/>
              <a:gd name="connsiteX36" fmla="*/ 169 w 10000"/>
              <a:gd name="connsiteY36" fmla="*/ 5988 h 10000"/>
              <a:gd name="connsiteX37" fmla="*/ 510 w 10000"/>
              <a:gd name="connsiteY37" fmla="*/ 5988 h 10000"/>
              <a:gd name="connsiteX38" fmla="*/ 852 w 10000"/>
              <a:gd name="connsiteY38" fmla="*/ 5988 h 10000"/>
              <a:gd name="connsiteX39" fmla="*/ 1173 w 10000"/>
              <a:gd name="connsiteY39" fmla="*/ 5650 h 10000"/>
              <a:gd name="connsiteX40" fmla="*/ 1685 w 10000"/>
              <a:gd name="connsiteY40" fmla="*/ 5650 h 10000"/>
              <a:gd name="connsiteX41" fmla="*/ 2195 w 10000"/>
              <a:gd name="connsiteY41" fmla="*/ 5313 h 10000"/>
              <a:gd name="connsiteX42" fmla="*/ 2711 w 10000"/>
              <a:gd name="connsiteY42" fmla="*/ 4981 h 10000"/>
              <a:gd name="connsiteX43" fmla="*/ 3390 w 10000"/>
              <a:gd name="connsiteY43" fmla="*/ 4647 h 10000"/>
              <a:gd name="connsiteX44" fmla="*/ 4072 w 10000"/>
              <a:gd name="connsiteY44" fmla="*/ 4014 h 10000"/>
              <a:gd name="connsiteX45" fmla="*/ 4582 w 10000"/>
              <a:gd name="connsiteY45" fmla="*/ 3684 h 10000"/>
              <a:gd name="connsiteX46" fmla="*/ 5073 w 10000"/>
              <a:gd name="connsiteY46" fmla="*/ 3348 h 10000"/>
              <a:gd name="connsiteX47" fmla="*/ 5585 w 10000"/>
              <a:gd name="connsiteY47" fmla="*/ 3014 h 10000"/>
              <a:gd name="connsiteX48" fmla="*/ 5926 w 10000"/>
              <a:gd name="connsiteY48" fmla="*/ 2678 h 10000"/>
              <a:gd name="connsiteX49" fmla="*/ 6268 w 10000"/>
              <a:gd name="connsiteY49" fmla="*/ 2678 h 10000"/>
              <a:gd name="connsiteX50" fmla="*/ 6612 w 10000"/>
              <a:gd name="connsiteY50" fmla="*/ 2344 h 10000"/>
              <a:gd name="connsiteX51" fmla="*/ 6951 w 10000"/>
              <a:gd name="connsiteY51" fmla="*/ 2008 h 10000"/>
              <a:gd name="connsiteX52" fmla="*/ 7463 w 10000"/>
              <a:gd name="connsiteY52" fmla="*/ 1671 h 10000"/>
              <a:gd name="connsiteX53" fmla="*/ 7805 w 10000"/>
              <a:gd name="connsiteY53" fmla="*/ 1336 h 10000"/>
              <a:gd name="connsiteX54" fmla="*/ 8146 w 10000"/>
              <a:gd name="connsiteY54" fmla="*/ 1008 h 10000"/>
              <a:gd name="connsiteX55" fmla="*/ 8316 w 10000"/>
              <a:gd name="connsiteY55" fmla="*/ 668 h 10000"/>
              <a:gd name="connsiteX56" fmla="*/ 8489 w 10000"/>
              <a:gd name="connsiteY56" fmla="*/ 337 h 10000"/>
              <a:gd name="connsiteX57" fmla="*/ 8489 w 10000"/>
              <a:gd name="connsiteY57" fmla="*/ 0 h 10000"/>
              <a:gd name="connsiteX58" fmla="*/ 8656 w 10000"/>
              <a:gd name="connsiteY58" fmla="*/ 0 h 10000"/>
              <a:gd name="connsiteX59" fmla="*/ 8827 w 10000"/>
              <a:gd name="connsiteY59" fmla="*/ 0 h 10000"/>
              <a:gd name="connsiteX60" fmla="*/ 8999 w 10000"/>
              <a:gd name="connsiteY60" fmla="*/ 0 h 10000"/>
              <a:gd name="connsiteX61" fmla="*/ 9149 w 10000"/>
              <a:gd name="connsiteY61" fmla="*/ 337 h 10000"/>
              <a:gd name="connsiteX62" fmla="*/ 9319 w 10000"/>
              <a:gd name="connsiteY62" fmla="*/ 337 h 10000"/>
              <a:gd name="connsiteX63" fmla="*/ 9487 w 10000"/>
              <a:gd name="connsiteY63" fmla="*/ 1008 h 10000"/>
              <a:gd name="connsiteX64" fmla="*/ 9658 w 10000"/>
              <a:gd name="connsiteY64" fmla="*/ 1336 h 10000"/>
              <a:gd name="connsiteX65" fmla="*/ 9829 w 10000"/>
              <a:gd name="connsiteY65" fmla="*/ 1671 h 10000"/>
              <a:gd name="connsiteX66" fmla="*/ 10000 w 10000"/>
              <a:gd name="connsiteY66" fmla="*/ 2008 h 10000"/>
              <a:gd name="connsiteX67" fmla="*/ 10000 w 10000"/>
              <a:gd name="connsiteY67" fmla="*/ 2344 h 10000"/>
              <a:gd name="connsiteX68" fmla="*/ 10000 w 10000"/>
              <a:gd name="connsiteY68" fmla="*/ 2678 h 10000"/>
              <a:gd name="connsiteX69" fmla="*/ 9829 w 10000"/>
              <a:gd name="connsiteY69" fmla="*/ 2678 h 10000"/>
              <a:gd name="connsiteX70" fmla="*/ 9658 w 10000"/>
              <a:gd name="connsiteY70" fmla="*/ 3014 h 10000"/>
              <a:gd name="connsiteX71" fmla="*/ 9658 w 10000"/>
              <a:gd name="connsiteY71" fmla="*/ 3348 h 10000"/>
              <a:gd name="connsiteX72" fmla="*/ 9487 w 10000"/>
              <a:gd name="connsiteY72" fmla="*/ 3684 h 10000"/>
              <a:gd name="connsiteX73" fmla="*/ 9319 w 10000"/>
              <a:gd name="connsiteY73" fmla="*/ 4311 h 10000"/>
              <a:gd name="connsiteX74" fmla="*/ 9149 w 10000"/>
              <a:gd name="connsiteY74" fmla="*/ 5313 h 10000"/>
              <a:gd name="connsiteX75" fmla="*/ 8999 w 10000"/>
              <a:gd name="connsiteY75" fmla="*/ 6316 h 10000"/>
              <a:gd name="connsiteX76" fmla="*/ 8827 w 10000"/>
              <a:gd name="connsiteY76" fmla="*/ 7323 h 10000"/>
              <a:gd name="connsiteX77" fmla="*/ 8656 w 10000"/>
              <a:gd name="connsiteY77" fmla="*/ 8666 h 10000"/>
              <a:gd name="connsiteX78" fmla="*/ 8489 w 10000"/>
              <a:gd name="connsiteY78" fmla="*/ 10000 h 10000"/>
              <a:gd name="connsiteX0" fmla="*/ 7805 w 10000"/>
              <a:gd name="connsiteY0" fmla="*/ 8666 h 8666"/>
              <a:gd name="connsiteX1" fmla="*/ 7975 w 10000"/>
              <a:gd name="connsiteY1" fmla="*/ 7660 h 8666"/>
              <a:gd name="connsiteX2" fmla="*/ 7975 w 10000"/>
              <a:gd name="connsiteY2" fmla="*/ 6653 h 8666"/>
              <a:gd name="connsiteX3" fmla="*/ 7975 w 10000"/>
              <a:gd name="connsiteY3" fmla="*/ 5650 h 8666"/>
              <a:gd name="connsiteX4" fmla="*/ 8146 w 10000"/>
              <a:gd name="connsiteY4" fmla="*/ 4981 h 8666"/>
              <a:gd name="connsiteX5" fmla="*/ 8146 w 10000"/>
              <a:gd name="connsiteY5" fmla="*/ 4311 h 8666"/>
              <a:gd name="connsiteX6" fmla="*/ 8146 w 10000"/>
              <a:gd name="connsiteY6" fmla="*/ 3684 h 8666"/>
              <a:gd name="connsiteX7" fmla="*/ 8146 w 10000"/>
              <a:gd name="connsiteY7" fmla="*/ 3348 h 8666"/>
              <a:gd name="connsiteX8" fmla="*/ 8146 w 10000"/>
              <a:gd name="connsiteY8" fmla="*/ 3014 h 8666"/>
              <a:gd name="connsiteX9" fmla="*/ 8146 w 10000"/>
              <a:gd name="connsiteY9" fmla="*/ 3014 h 8666"/>
              <a:gd name="connsiteX10" fmla="*/ 8146 w 10000"/>
              <a:gd name="connsiteY10" fmla="*/ 3014 h 8666"/>
              <a:gd name="connsiteX11" fmla="*/ 7975 w 10000"/>
              <a:gd name="connsiteY11" fmla="*/ 3014 h 8666"/>
              <a:gd name="connsiteX12" fmla="*/ 7805 w 10000"/>
              <a:gd name="connsiteY12" fmla="*/ 3014 h 8666"/>
              <a:gd name="connsiteX13" fmla="*/ 7634 w 10000"/>
              <a:gd name="connsiteY13" fmla="*/ 3348 h 8666"/>
              <a:gd name="connsiteX14" fmla="*/ 7463 w 10000"/>
              <a:gd name="connsiteY14" fmla="*/ 3348 h 8666"/>
              <a:gd name="connsiteX15" fmla="*/ 7124 w 10000"/>
              <a:gd name="connsiteY15" fmla="*/ 3684 h 8666"/>
              <a:gd name="connsiteX16" fmla="*/ 6782 w 10000"/>
              <a:gd name="connsiteY16" fmla="*/ 3684 h 8666"/>
              <a:gd name="connsiteX17" fmla="*/ 6440 w 10000"/>
              <a:gd name="connsiteY17" fmla="*/ 4014 h 8666"/>
              <a:gd name="connsiteX18" fmla="*/ 4756 w 10000"/>
              <a:gd name="connsiteY18" fmla="*/ 5313 h 8666"/>
              <a:gd name="connsiteX19" fmla="*/ 3050 w 10000"/>
              <a:gd name="connsiteY19" fmla="*/ 6653 h 8666"/>
              <a:gd name="connsiteX20" fmla="*/ 2539 w 10000"/>
              <a:gd name="connsiteY20" fmla="*/ 6989 h 8666"/>
              <a:gd name="connsiteX21" fmla="*/ 2195 w 10000"/>
              <a:gd name="connsiteY21" fmla="*/ 7323 h 8666"/>
              <a:gd name="connsiteX22" fmla="*/ 1854 w 10000"/>
              <a:gd name="connsiteY22" fmla="*/ 7660 h 8666"/>
              <a:gd name="connsiteX23" fmla="*/ 1685 w 10000"/>
              <a:gd name="connsiteY23" fmla="*/ 7992 h 8666"/>
              <a:gd name="connsiteX24" fmla="*/ 1344 w 10000"/>
              <a:gd name="connsiteY24" fmla="*/ 7992 h 8666"/>
              <a:gd name="connsiteX25" fmla="*/ 1173 w 10000"/>
              <a:gd name="connsiteY25" fmla="*/ 7992 h 8666"/>
              <a:gd name="connsiteX26" fmla="*/ 1002 w 10000"/>
              <a:gd name="connsiteY26" fmla="*/ 8330 h 8666"/>
              <a:gd name="connsiteX27" fmla="*/ 1002 w 10000"/>
              <a:gd name="connsiteY27" fmla="*/ 8330 h 8666"/>
              <a:gd name="connsiteX28" fmla="*/ 852 w 10000"/>
              <a:gd name="connsiteY28" fmla="*/ 8330 h 8666"/>
              <a:gd name="connsiteX29" fmla="*/ 852 w 10000"/>
              <a:gd name="connsiteY29" fmla="*/ 7992 h 8666"/>
              <a:gd name="connsiteX30" fmla="*/ 682 w 10000"/>
              <a:gd name="connsiteY30" fmla="*/ 7660 h 8666"/>
              <a:gd name="connsiteX31" fmla="*/ 344 w 10000"/>
              <a:gd name="connsiteY31" fmla="*/ 7323 h 8666"/>
              <a:gd name="connsiteX32" fmla="*/ 169 w 10000"/>
              <a:gd name="connsiteY32" fmla="*/ 6989 h 8666"/>
              <a:gd name="connsiteX33" fmla="*/ 0 w 10000"/>
              <a:gd name="connsiteY33" fmla="*/ 6653 h 8666"/>
              <a:gd name="connsiteX34" fmla="*/ 0 w 10000"/>
              <a:gd name="connsiteY34" fmla="*/ 6316 h 8666"/>
              <a:gd name="connsiteX35" fmla="*/ 0 w 10000"/>
              <a:gd name="connsiteY35" fmla="*/ 5988 h 8666"/>
              <a:gd name="connsiteX36" fmla="*/ 169 w 10000"/>
              <a:gd name="connsiteY36" fmla="*/ 5988 h 8666"/>
              <a:gd name="connsiteX37" fmla="*/ 510 w 10000"/>
              <a:gd name="connsiteY37" fmla="*/ 5988 h 8666"/>
              <a:gd name="connsiteX38" fmla="*/ 852 w 10000"/>
              <a:gd name="connsiteY38" fmla="*/ 5988 h 8666"/>
              <a:gd name="connsiteX39" fmla="*/ 1173 w 10000"/>
              <a:gd name="connsiteY39" fmla="*/ 5650 h 8666"/>
              <a:gd name="connsiteX40" fmla="*/ 1685 w 10000"/>
              <a:gd name="connsiteY40" fmla="*/ 5650 h 8666"/>
              <a:gd name="connsiteX41" fmla="*/ 2195 w 10000"/>
              <a:gd name="connsiteY41" fmla="*/ 5313 h 8666"/>
              <a:gd name="connsiteX42" fmla="*/ 2711 w 10000"/>
              <a:gd name="connsiteY42" fmla="*/ 4981 h 8666"/>
              <a:gd name="connsiteX43" fmla="*/ 3390 w 10000"/>
              <a:gd name="connsiteY43" fmla="*/ 4647 h 8666"/>
              <a:gd name="connsiteX44" fmla="*/ 4072 w 10000"/>
              <a:gd name="connsiteY44" fmla="*/ 4014 h 8666"/>
              <a:gd name="connsiteX45" fmla="*/ 4582 w 10000"/>
              <a:gd name="connsiteY45" fmla="*/ 3684 h 8666"/>
              <a:gd name="connsiteX46" fmla="*/ 5073 w 10000"/>
              <a:gd name="connsiteY46" fmla="*/ 3348 h 8666"/>
              <a:gd name="connsiteX47" fmla="*/ 5585 w 10000"/>
              <a:gd name="connsiteY47" fmla="*/ 3014 h 8666"/>
              <a:gd name="connsiteX48" fmla="*/ 5926 w 10000"/>
              <a:gd name="connsiteY48" fmla="*/ 2678 h 8666"/>
              <a:gd name="connsiteX49" fmla="*/ 6268 w 10000"/>
              <a:gd name="connsiteY49" fmla="*/ 2678 h 8666"/>
              <a:gd name="connsiteX50" fmla="*/ 6612 w 10000"/>
              <a:gd name="connsiteY50" fmla="*/ 2344 h 8666"/>
              <a:gd name="connsiteX51" fmla="*/ 6951 w 10000"/>
              <a:gd name="connsiteY51" fmla="*/ 2008 h 8666"/>
              <a:gd name="connsiteX52" fmla="*/ 7463 w 10000"/>
              <a:gd name="connsiteY52" fmla="*/ 1671 h 8666"/>
              <a:gd name="connsiteX53" fmla="*/ 7805 w 10000"/>
              <a:gd name="connsiteY53" fmla="*/ 1336 h 8666"/>
              <a:gd name="connsiteX54" fmla="*/ 8146 w 10000"/>
              <a:gd name="connsiteY54" fmla="*/ 1008 h 8666"/>
              <a:gd name="connsiteX55" fmla="*/ 8316 w 10000"/>
              <a:gd name="connsiteY55" fmla="*/ 668 h 8666"/>
              <a:gd name="connsiteX56" fmla="*/ 8489 w 10000"/>
              <a:gd name="connsiteY56" fmla="*/ 337 h 8666"/>
              <a:gd name="connsiteX57" fmla="*/ 8489 w 10000"/>
              <a:gd name="connsiteY57" fmla="*/ 0 h 8666"/>
              <a:gd name="connsiteX58" fmla="*/ 8656 w 10000"/>
              <a:gd name="connsiteY58" fmla="*/ 0 h 8666"/>
              <a:gd name="connsiteX59" fmla="*/ 8827 w 10000"/>
              <a:gd name="connsiteY59" fmla="*/ 0 h 8666"/>
              <a:gd name="connsiteX60" fmla="*/ 8999 w 10000"/>
              <a:gd name="connsiteY60" fmla="*/ 0 h 8666"/>
              <a:gd name="connsiteX61" fmla="*/ 9149 w 10000"/>
              <a:gd name="connsiteY61" fmla="*/ 337 h 8666"/>
              <a:gd name="connsiteX62" fmla="*/ 9319 w 10000"/>
              <a:gd name="connsiteY62" fmla="*/ 337 h 8666"/>
              <a:gd name="connsiteX63" fmla="*/ 9487 w 10000"/>
              <a:gd name="connsiteY63" fmla="*/ 1008 h 8666"/>
              <a:gd name="connsiteX64" fmla="*/ 9658 w 10000"/>
              <a:gd name="connsiteY64" fmla="*/ 1336 h 8666"/>
              <a:gd name="connsiteX65" fmla="*/ 9829 w 10000"/>
              <a:gd name="connsiteY65" fmla="*/ 1671 h 8666"/>
              <a:gd name="connsiteX66" fmla="*/ 10000 w 10000"/>
              <a:gd name="connsiteY66" fmla="*/ 2008 h 8666"/>
              <a:gd name="connsiteX67" fmla="*/ 10000 w 10000"/>
              <a:gd name="connsiteY67" fmla="*/ 2344 h 8666"/>
              <a:gd name="connsiteX68" fmla="*/ 10000 w 10000"/>
              <a:gd name="connsiteY68" fmla="*/ 2678 h 8666"/>
              <a:gd name="connsiteX69" fmla="*/ 9829 w 10000"/>
              <a:gd name="connsiteY69" fmla="*/ 2678 h 8666"/>
              <a:gd name="connsiteX70" fmla="*/ 9658 w 10000"/>
              <a:gd name="connsiteY70" fmla="*/ 3014 h 8666"/>
              <a:gd name="connsiteX71" fmla="*/ 9658 w 10000"/>
              <a:gd name="connsiteY71" fmla="*/ 3348 h 8666"/>
              <a:gd name="connsiteX72" fmla="*/ 9487 w 10000"/>
              <a:gd name="connsiteY72" fmla="*/ 3684 h 8666"/>
              <a:gd name="connsiteX73" fmla="*/ 9319 w 10000"/>
              <a:gd name="connsiteY73" fmla="*/ 4311 h 8666"/>
              <a:gd name="connsiteX74" fmla="*/ 9149 w 10000"/>
              <a:gd name="connsiteY74" fmla="*/ 5313 h 8666"/>
              <a:gd name="connsiteX75" fmla="*/ 8999 w 10000"/>
              <a:gd name="connsiteY75" fmla="*/ 6316 h 8666"/>
              <a:gd name="connsiteX76" fmla="*/ 8827 w 10000"/>
              <a:gd name="connsiteY76" fmla="*/ 7323 h 8666"/>
              <a:gd name="connsiteX77" fmla="*/ 8656 w 10000"/>
              <a:gd name="connsiteY77" fmla="*/ 8666 h 8666"/>
              <a:gd name="connsiteX0" fmla="*/ 7805 w 10000"/>
              <a:gd name="connsiteY0" fmla="*/ 10000 h 10000"/>
              <a:gd name="connsiteX1" fmla="*/ 7975 w 10000"/>
              <a:gd name="connsiteY1" fmla="*/ 8839 h 10000"/>
              <a:gd name="connsiteX2" fmla="*/ 7975 w 10000"/>
              <a:gd name="connsiteY2" fmla="*/ 7677 h 10000"/>
              <a:gd name="connsiteX3" fmla="*/ 7975 w 10000"/>
              <a:gd name="connsiteY3" fmla="*/ 6520 h 10000"/>
              <a:gd name="connsiteX4" fmla="*/ 8146 w 10000"/>
              <a:gd name="connsiteY4" fmla="*/ 5748 h 10000"/>
              <a:gd name="connsiteX5" fmla="*/ 8146 w 10000"/>
              <a:gd name="connsiteY5" fmla="*/ 4975 h 10000"/>
              <a:gd name="connsiteX6" fmla="*/ 8146 w 10000"/>
              <a:gd name="connsiteY6" fmla="*/ 4251 h 10000"/>
              <a:gd name="connsiteX7" fmla="*/ 8146 w 10000"/>
              <a:gd name="connsiteY7" fmla="*/ 3863 h 10000"/>
              <a:gd name="connsiteX8" fmla="*/ 8146 w 10000"/>
              <a:gd name="connsiteY8" fmla="*/ 3478 h 10000"/>
              <a:gd name="connsiteX9" fmla="*/ 8146 w 10000"/>
              <a:gd name="connsiteY9" fmla="*/ 3478 h 10000"/>
              <a:gd name="connsiteX10" fmla="*/ 8146 w 10000"/>
              <a:gd name="connsiteY10" fmla="*/ 3478 h 10000"/>
              <a:gd name="connsiteX11" fmla="*/ 7975 w 10000"/>
              <a:gd name="connsiteY11" fmla="*/ 3478 h 10000"/>
              <a:gd name="connsiteX12" fmla="*/ 7805 w 10000"/>
              <a:gd name="connsiteY12" fmla="*/ 3478 h 10000"/>
              <a:gd name="connsiteX13" fmla="*/ 7634 w 10000"/>
              <a:gd name="connsiteY13" fmla="*/ 3863 h 10000"/>
              <a:gd name="connsiteX14" fmla="*/ 7463 w 10000"/>
              <a:gd name="connsiteY14" fmla="*/ 3863 h 10000"/>
              <a:gd name="connsiteX15" fmla="*/ 7124 w 10000"/>
              <a:gd name="connsiteY15" fmla="*/ 4251 h 10000"/>
              <a:gd name="connsiteX16" fmla="*/ 6782 w 10000"/>
              <a:gd name="connsiteY16" fmla="*/ 4251 h 10000"/>
              <a:gd name="connsiteX17" fmla="*/ 6440 w 10000"/>
              <a:gd name="connsiteY17" fmla="*/ 4632 h 10000"/>
              <a:gd name="connsiteX18" fmla="*/ 4756 w 10000"/>
              <a:gd name="connsiteY18" fmla="*/ 6131 h 10000"/>
              <a:gd name="connsiteX19" fmla="*/ 3050 w 10000"/>
              <a:gd name="connsiteY19" fmla="*/ 7677 h 10000"/>
              <a:gd name="connsiteX20" fmla="*/ 2539 w 10000"/>
              <a:gd name="connsiteY20" fmla="*/ 8065 h 10000"/>
              <a:gd name="connsiteX21" fmla="*/ 2195 w 10000"/>
              <a:gd name="connsiteY21" fmla="*/ 8450 h 10000"/>
              <a:gd name="connsiteX22" fmla="*/ 1854 w 10000"/>
              <a:gd name="connsiteY22" fmla="*/ 8839 h 10000"/>
              <a:gd name="connsiteX23" fmla="*/ 1685 w 10000"/>
              <a:gd name="connsiteY23" fmla="*/ 9222 h 10000"/>
              <a:gd name="connsiteX24" fmla="*/ 1344 w 10000"/>
              <a:gd name="connsiteY24" fmla="*/ 9222 h 10000"/>
              <a:gd name="connsiteX25" fmla="*/ 1173 w 10000"/>
              <a:gd name="connsiteY25" fmla="*/ 9222 h 10000"/>
              <a:gd name="connsiteX26" fmla="*/ 1002 w 10000"/>
              <a:gd name="connsiteY26" fmla="*/ 9612 h 10000"/>
              <a:gd name="connsiteX27" fmla="*/ 1002 w 10000"/>
              <a:gd name="connsiteY27" fmla="*/ 9612 h 10000"/>
              <a:gd name="connsiteX28" fmla="*/ 852 w 10000"/>
              <a:gd name="connsiteY28" fmla="*/ 9612 h 10000"/>
              <a:gd name="connsiteX29" fmla="*/ 852 w 10000"/>
              <a:gd name="connsiteY29" fmla="*/ 9222 h 10000"/>
              <a:gd name="connsiteX30" fmla="*/ 682 w 10000"/>
              <a:gd name="connsiteY30" fmla="*/ 8839 h 10000"/>
              <a:gd name="connsiteX31" fmla="*/ 344 w 10000"/>
              <a:gd name="connsiteY31" fmla="*/ 8450 h 10000"/>
              <a:gd name="connsiteX32" fmla="*/ 169 w 10000"/>
              <a:gd name="connsiteY32" fmla="*/ 8065 h 10000"/>
              <a:gd name="connsiteX33" fmla="*/ 0 w 10000"/>
              <a:gd name="connsiteY33" fmla="*/ 7677 h 10000"/>
              <a:gd name="connsiteX34" fmla="*/ 0 w 10000"/>
              <a:gd name="connsiteY34" fmla="*/ 7288 h 10000"/>
              <a:gd name="connsiteX35" fmla="*/ 0 w 10000"/>
              <a:gd name="connsiteY35" fmla="*/ 6910 h 10000"/>
              <a:gd name="connsiteX36" fmla="*/ 169 w 10000"/>
              <a:gd name="connsiteY36" fmla="*/ 6910 h 10000"/>
              <a:gd name="connsiteX37" fmla="*/ 510 w 10000"/>
              <a:gd name="connsiteY37" fmla="*/ 6910 h 10000"/>
              <a:gd name="connsiteX38" fmla="*/ 852 w 10000"/>
              <a:gd name="connsiteY38" fmla="*/ 6910 h 10000"/>
              <a:gd name="connsiteX39" fmla="*/ 1173 w 10000"/>
              <a:gd name="connsiteY39" fmla="*/ 6520 h 10000"/>
              <a:gd name="connsiteX40" fmla="*/ 1685 w 10000"/>
              <a:gd name="connsiteY40" fmla="*/ 6520 h 10000"/>
              <a:gd name="connsiteX41" fmla="*/ 2195 w 10000"/>
              <a:gd name="connsiteY41" fmla="*/ 6131 h 10000"/>
              <a:gd name="connsiteX42" fmla="*/ 2711 w 10000"/>
              <a:gd name="connsiteY42" fmla="*/ 5748 h 10000"/>
              <a:gd name="connsiteX43" fmla="*/ 3390 w 10000"/>
              <a:gd name="connsiteY43" fmla="*/ 5362 h 10000"/>
              <a:gd name="connsiteX44" fmla="*/ 4072 w 10000"/>
              <a:gd name="connsiteY44" fmla="*/ 4632 h 10000"/>
              <a:gd name="connsiteX45" fmla="*/ 4582 w 10000"/>
              <a:gd name="connsiteY45" fmla="*/ 4251 h 10000"/>
              <a:gd name="connsiteX46" fmla="*/ 5073 w 10000"/>
              <a:gd name="connsiteY46" fmla="*/ 3863 h 10000"/>
              <a:gd name="connsiteX47" fmla="*/ 5585 w 10000"/>
              <a:gd name="connsiteY47" fmla="*/ 3478 h 10000"/>
              <a:gd name="connsiteX48" fmla="*/ 5926 w 10000"/>
              <a:gd name="connsiteY48" fmla="*/ 3090 h 10000"/>
              <a:gd name="connsiteX49" fmla="*/ 6268 w 10000"/>
              <a:gd name="connsiteY49" fmla="*/ 3090 h 10000"/>
              <a:gd name="connsiteX50" fmla="*/ 6612 w 10000"/>
              <a:gd name="connsiteY50" fmla="*/ 2705 h 10000"/>
              <a:gd name="connsiteX51" fmla="*/ 6951 w 10000"/>
              <a:gd name="connsiteY51" fmla="*/ 2317 h 10000"/>
              <a:gd name="connsiteX52" fmla="*/ 7463 w 10000"/>
              <a:gd name="connsiteY52" fmla="*/ 1928 h 10000"/>
              <a:gd name="connsiteX53" fmla="*/ 7805 w 10000"/>
              <a:gd name="connsiteY53" fmla="*/ 1542 h 10000"/>
              <a:gd name="connsiteX54" fmla="*/ 8146 w 10000"/>
              <a:gd name="connsiteY54" fmla="*/ 1163 h 10000"/>
              <a:gd name="connsiteX55" fmla="*/ 8316 w 10000"/>
              <a:gd name="connsiteY55" fmla="*/ 771 h 10000"/>
              <a:gd name="connsiteX56" fmla="*/ 8489 w 10000"/>
              <a:gd name="connsiteY56" fmla="*/ 389 h 10000"/>
              <a:gd name="connsiteX57" fmla="*/ 8489 w 10000"/>
              <a:gd name="connsiteY57" fmla="*/ 0 h 10000"/>
              <a:gd name="connsiteX58" fmla="*/ 8656 w 10000"/>
              <a:gd name="connsiteY58" fmla="*/ 0 h 10000"/>
              <a:gd name="connsiteX59" fmla="*/ 8827 w 10000"/>
              <a:gd name="connsiteY59" fmla="*/ 0 h 10000"/>
              <a:gd name="connsiteX60" fmla="*/ 8999 w 10000"/>
              <a:gd name="connsiteY60" fmla="*/ 0 h 10000"/>
              <a:gd name="connsiteX61" fmla="*/ 9149 w 10000"/>
              <a:gd name="connsiteY61" fmla="*/ 389 h 10000"/>
              <a:gd name="connsiteX62" fmla="*/ 9319 w 10000"/>
              <a:gd name="connsiteY62" fmla="*/ 389 h 10000"/>
              <a:gd name="connsiteX63" fmla="*/ 9487 w 10000"/>
              <a:gd name="connsiteY63" fmla="*/ 1163 h 10000"/>
              <a:gd name="connsiteX64" fmla="*/ 9658 w 10000"/>
              <a:gd name="connsiteY64" fmla="*/ 1542 h 10000"/>
              <a:gd name="connsiteX65" fmla="*/ 9829 w 10000"/>
              <a:gd name="connsiteY65" fmla="*/ 1928 h 10000"/>
              <a:gd name="connsiteX66" fmla="*/ 10000 w 10000"/>
              <a:gd name="connsiteY66" fmla="*/ 2317 h 10000"/>
              <a:gd name="connsiteX67" fmla="*/ 10000 w 10000"/>
              <a:gd name="connsiteY67" fmla="*/ 2705 h 10000"/>
              <a:gd name="connsiteX68" fmla="*/ 10000 w 10000"/>
              <a:gd name="connsiteY68" fmla="*/ 3090 h 10000"/>
              <a:gd name="connsiteX69" fmla="*/ 9829 w 10000"/>
              <a:gd name="connsiteY69" fmla="*/ 3090 h 10000"/>
              <a:gd name="connsiteX70" fmla="*/ 9658 w 10000"/>
              <a:gd name="connsiteY70" fmla="*/ 3478 h 10000"/>
              <a:gd name="connsiteX71" fmla="*/ 9658 w 10000"/>
              <a:gd name="connsiteY71" fmla="*/ 3863 h 10000"/>
              <a:gd name="connsiteX72" fmla="*/ 9487 w 10000"/>
              <a:gd name="connsiteY72" fmla="*/ 4251 h 10000"/>
              <a:gd name="connsiteX73" fmla="*/ 9319 w 10000"/>
              <a:gd name="connsiteY73" fmla="*/ 4975 h 10000"/>
              <a:gd name="connsiteX74" fmla="*/ 9149 w 10000"/>
              <a:gd name="connsiteY74" fmla="*/ 6131 h 10000"/>
              <a:gd name="connsiteX75" fmla="*/ 8999 w 10000"/>
              <a:gd name="connsiteY75" fmla="*/ 7288 h 10000"/>
              <a:gd name="connsiteX76" fmla="*/ 8827 w 10000"/>
              <a:gd name="connsiteY76" fmla="*/ 8450 h 10000"/>
              <a:gd name="connsiteX0" fmla="*/ 7975 w 10000"/>
              <a:gd name="connsiteY0" fmla="*/ 8839 h 9612"/>
              <a:gd name="connsiteX1" fmla="*/ 7975 w 10000"/>
              <a:gd name="connsiteY1" fmla="*/ 7677 h 9612"/>
              <a:gd name="connsiteX2" fmla="*/ 7975 w 10000"/>
              <a:gd name="connsiteY2" fmla="*/ 6520 h 9612"/>
              <a:gd name="connsiteX3" fmla="*/ 8146 w 10000"/>
              <a:gd name="connsiteY3" fmla="*/ 5748 h 9612"/>
              <a:gd name="connsiteX4" fmla="*/ 8146 w 10000"/>
              <a:gd name="connsiteY4" fmla="*/ 4975 h 9612"/>
              <a:gd name="connsiteX5" fmla="*/ 8146 w 10000"/>
              <a:gd name="connsiteY5" fmla="*/ 4251 h 9612"/>
              <a:gd name="connsiteX6" fmla="*/ 8146 w 10000"/>
              <a:gd name="connsiteY6" fmla="*/ 3863 h 9612"/>
              <a:gd name="connsiteX7" fmla="*/ 8146 w 10000"/>
              <a:gd name="connsiteY7" fmla="*/ 3478 h 9612"/>
              <a:gd name="connsiteX8" fmla="*/ 8146 w 10000"/>
              <a:gd name="connsiteY8" fmla="*/ 3478 h 9612"/>
              <a:gd name="connsiteX9" fmla="*/ 8146 w 10000"/>
              <a:gd name="connsiteY9" fmla="*/ 3478 h 9612"/>
              <a:gd name="connsiteX10" fmla="*/ 7975 w 10000"/>
              <a:gd name="connsiteY10" fmla="*/ 3478 h 9612"/>
              <a:gd name="connsiteX11" fmla="*/ 7805 w 10000"/>
              <a:gd name="connsiteY11" fmla="*/ 3478 h 9612"/>
              <a:gd name="connsiteX12" fmla="*/ 7634 w 10000"/>
              <a:gd name="connsiteY12" fmla="*/ 3863 h 9612"/>
              <a:gd name="connsiteX13" fmla="*/ 7463 w 10000"/>
              <a:gd name="connsiteY13" fmla="*/ 3863 h 9612"/>
              <a:gd name="connsiteX14" fmla="*/ 7124 w 10000"/>
              <a:gd name="connsiteY14" fmla="*/ 4251 h 9612"/>
              <a:gd name="connsiteX15" fmla="*/ 6782 w 10000"/>
              <a:gd name="connsiteY15" fmla="*/ 4251 h 9612"/>
              <a:gd name="connsiteX16" fmla="*/ 6440 w 10000"/>
              <a:gd name="connsiteY16" fmla="*/ 4632 h 9612"/>
              <a:gd name="connsiteX17" fmla="*/ 4756 w 10000"/>
              <a:gd name="connsiteY17" fmla="*/ 6131 h 9612"/>
              <a:gd name="connsiteX18" fmla="*/ 3050 w 10000"/>
              <a:gd name="connsiteY18" fmla="*/ 7677 h 9612"/>
              <a:gd name="connsiteX19" fmla="*/ 2539 w 10000"/>
              <a:gd name="connsiteY19" fmla="*/ 8065 h 9612"/>
              <a:gd name="connsiteX20" fmla="*/ 2195 w 10000"/>
              <a:gd name="connsiteY20" fmla="*/ 8450 h 9612"/>
              <a:gd name="connsiteX21" fmla="*/ 1854 w 10000"/>
              <a:gd name="connsiteY21" fmla="*/ 8839 h 9612"/>
              <a:gd name="connsiteX22" fmla="*/ 1685 w 10000"/>
              <a:gd name="connsiteY22" fmla="*/ 9222 h 9612"/>
              <a:gd name="connsiteX23" fmla="*/ 1344 w 10000"/>
              <a:gd name="connsiteY23" fmla="*/ 9222 h 9612"/>
              <a:gd name="connsiteX24" fmla="*/ 1173 w 10000"/>
              <a:gd name="connsiteY24" fmla="*/ 9222 h 9612"/>
              <a:gd name="connsiteX25" fmla="*/ 1002 w 10000"/>
              <a:gd name="connsiteY25" fmla="*/ 9612 h 9612"/>
              <a:gd name="connsiteX26" fmla="*/ 1002 w 10000"/>
              <a:gd name="connsiteY26" fmla="*/ 9612 h 9612"/>
              <a:gd name="connsiteX27" fmla="*/ 852 w 10000"/>
              <a:gd name="connsiteY27" fmla="*/ 9612 h 9612"/>
              <a:gd name="connsiteX28" fmla="*/ 852 w 10000"/>
              <a:gd name="connsiteY28" fmla="*/ 9222 h 9612"/>
              <a:gd name="connsiteX29" fmla="*/ 682 w 10000"/>
              <a:gd name="connsiteY29" fmla="*/ 8839 h 9612"/>
              <a:gd name="connsiteX30" fmla="*/ 344 w 10000"/>
              <a:gd name="connsiteY30" fmla="*/ 8450 h 9612"/>
              <a:gd name="connsiteX31" fmla="*/ 169 w 10000"/>
              <a:gd name="connsiteY31" fmla="*/ 8065 h 9612"/>
              <a:gd name="connsiteX32" fmla="*/ 0 w 10000"/>
              <a:gd name="connsiteY32" fmla="*/ 7677 h 9612"/>
              <a:gd name="connsiteX33" fmla="*/ 0 w 10000"/>
              <a:gd name="connsiteY33" fmla="*/ 7288 h 9612"/>
              <a:gd name="connsiteX34" fmla="*/ 0 w 10000"/>
              <a:gd name="connsiteY34" fmla="*/ 6910 h 9612"/>
              <a:gd name="connsiteX35" fmla="*/ 169 w 10000"/>
              <a:gd name="connsiteY35" fmla="*/ 6910 h 9612"/>
              <a:gd name="connsiteX36" fmla="*/ 510 w 10000"/>
              <a:gd name="connsiteY36" fmla="*/ 6910 h 9612"/>
              <a:gd name="connsiteX37" fmla="*/ 852 w 10000"/>
              <a:gd name="connsiteY37" fmla="*/ 6910 h 9612"/>
              <a:gd name="connsiteX38" fmla="*/ 1173 w 10000"/>
              <a:gd name="connsiteY38" fmla="*/ 6520 h 9612"/>
              <a:gd name="connsiteX39" fmla="*/ 1685 w 10000"/>
              <a:gd name="connsiteY39" fmla="*/ 6520 h 9612"/>
              <a:gd name="connsiteX40" fmla="*/ 2195 w 10000"/>
              <a:gd name="connsiteY40" fmla="*/ 6131 h 9612"/>
              <a:gd name="connsiteX41" fmla="*/ 2711 w 10000"/>
              <a:gd name="connsiteY41" fmla="*/ 5748 h 9612"/>
              <a:gd name="connsiteX42" fmla="*/ 3390 w 10000"/>
              <a:gd name="connsiteY42" fmla="*/ 5362 h 9612"/>
              <a:gd name="connsiteX43" fmla="*/ 4072 w 10000"/>
              <a:gd name="connsiteY43" fmla="*/ 4632 h 9612"/>
              <a:gd name="connsiteX44" fmla="*/ 4582 w 10000"/>
              <a:gd name="connsiteY44" fmla="*/ 4251 h 9612"/>
              <a:gd name="connsiteX45" fmla="*/ 5073 w 10000"/>
              <a:gd name="connsiteY45" fmla="*/ 3863 h 9612"/>
              <a:gd name="connsiteX46" fmla="*/ 5585 w 10000"/>
              <a:gd name="connsiteY46" fmla="*/ 3478 h 9612"/>
              <a:gd name="connsiteX47" fmla="*/ 5926 w 10000"/>
              <a:gd name="connsiteY47" fmla="*/ 3090 h 9612"/>
              <a:gd name="connsiteX48" fmla="*/ 6268 w 10000"/>
              <a:gd name="connsiteY48" fmla="*/ 3090 h 9612"/>
              <a:gd name="connsiteX49" fmla="*/ 6612 w 10000"/>
              <a:gd name="connsiteY49" fmla="*/ 2705 h 9612"/>
              <a:gd name="connsiteX50" fmla="*/ 6951 w 10000"/>
              <a:gd name="connsiteY50" fmla="*/ 2317 h 9612"/>
              <a:gd name="connsiteX51" fmla="*/ 7463 w 10000"/>
              <a:gd name="connsiteY51" fmla="*/ 1928 h 9612"/>
              <a:gd name="connsiteX52" fmla="*/ 7805 w 10000"/>
              <a:gd name="connsiteY52" fmla="*/ 1542 h 9612"/>
              <a:gd name="connsiteX53" fmla="*/ 8146 w 10000"/>
              <a:gd name="connsiteY53" fmla="*/ 1163 h 9612"/>
              <a:gd name="connsiteX54" fmla="*/ 8316 w 10000"/>
              <a:gd name="connsiteY54" fmla="*/ 771 h 9612"/>
              <a:gd name="connsiteX55" fmla="*/ 8489 w 10000"/>
              <a:gd name="connsiteY55" fmla="*/ 389 h 9612"/>
              <a:gd name="connsiteX56" fmla="*/ 8489 w 10000"/>
              <a:gd name="connsiteY56" fmla="*/ 0 h 9612"/>
              <a:gd name="connsiteX57" fmla="*/ 8656 w 10000"/>
              <a:gd name="connsiteY57" fmla="*/ 0 h 9612"/>
              <a:gd name="connsiteX58" fmla="*/ 8827 w 10000"/>
              <a:gd name="connsiteY58" fmla="*/ 0 h 9612"/>
              <a:gd name="connsiteX59" fmla="*/ 8999 w 10000"/>
              <a:gd name="connsiteY59" fmla="*/ 0 h 9612"/>
              <a:gd name="connsiteX60" fmla="*/ 9149 w 10000"/>
              <a:gd name="connsiteY60" fmla="*/ 389 h 9612"/>
              <a:gd name="connsiteX61" fmla="*/ 9319 w 10000"/>
              <a:gd name="connsiteY61" fmla="*/ 389 h 9612"/>
              <a:gd name="connsiteX62" fmla="*/ 9487 w 10000"/>
              <a:gd name="connsiteY62" fmla="*/ 1163 h 9612"/>
              <a:gd name="connsiteX63" fmla="*/ 9658 w 10000"/>
              <a:gd name="connsiteY63" fmla="*/ 1542 h 9612"/>
              <a:gd name="connsiteX64" fmla="*/ 9829 w 10000"/>
              <a:gd name="connsiteY64" fmla="*/ 1928 h 9612"/>
              <a:gd name="connsiteX65" fmla="*/ 10000 w 10000"/>
              <a:gd name="connsiteY65" fmla="*/ 2317 h 9612"/>
              <a:gd name="connsiteX66" fmla="*/ 10000 w 10000"/>
              <a:gd name="connsiteY66" fmla="*/ 2705 h 9612"/>
              <a:gd name="connsiteX67" fmla="*/ 10000 w 10000"/>
              <a:gd name="connsiteY67" fmla="*/ 3090 h 9612"/>
              <a:gd name="connsiteX68" fmla="*/ 9829 w 10000"/>
              <a:gd name="connsiteY68" fmla="*/ 3090 h 9612"/>
              <a:gd name="connsiteX69" fmla="*/ 9658 w 10000"/>
              <a:gd name="connsiteY69" fmla="*/ 3478 h 9612"/>
              <a:gd name="connsiteX70" fmla="*/ 9658 w 10000"/>
              <a:gd name="connsiteY70" fmla="*/ 3863 h 9612"/>
              <a:gd name="connsiteX71" fmla="*/ 9487 w 10000"/>
              <a:gd name="connsiteY71" fmla="*/ 4251 h 9612"/>
              <a:gd name="connsiteX72" fmla="*/ 9319 w 10000"/>
              <a:gd name="connsiteY72" fmla="*/ 4975 h 9612"/>
              <a:gd name="connsiteX73" fmla="*/ 9149 w 10000"/>
              <a:gd name="connsiteY73" fmla="*/ 6131 h 9612"/>
              <a:gd name="connsiteX74" fmla="*/ 8999 w 10000"/>
              <a:gd name="connsiteY74" fmla="*/ 7288 h 9612"/>
              <a:gd name="connsiteX75" fmla="*/ 8827 w 10000"/>
              <a:gd name="connsiteY75" fmla="*/ 8450 h 9612"/>
              <a:gd name="connsiteX0" fmla="*/ 7975 w 10000"/>
              <a:gd name="connsiteY0" fmla="*/ 7987 h 10000"/>
              <a:gd name="connsiteX1" fmla="*/ 7975 w 10000"/>
              <a:gd name="connsiteY1" fmla="*/ 6783 h 10000"/>
              <a:gd name="connsiteX2" fmla="*/ 8146 w 10000"/>
              <a:gd name="connsiteY2" fmla="*/ 5980 h 10000"/>
              <a:gd name="connsiteX3" fmla="*/ 8146 w 10000"/>
              <a:gd name="connsiteY3" fmla="*/ 5176 h 10000"/>
              <a:gd name="connsiteX4" fmla="*/ 8146 w 10000"/>
              <a:gd name="connsiteY4" fmla="*/ 4423 h 10000"/>
              <a:gd name="connsiteX5" fmla="*/ 8146 w 10000"/>
              <a:gd name="connsiteY5" fmla="*/ 4019 h 10000"/>
              <a:gd name="connsiteX6" fmla="*/ 8146 w 10000"/>
              <a:gd name="connsiteY6" fmla="*/ 3618 h 10000"/>
              <a:gd name="connsiteX7" fmla="*/ 8146 w 10000"/>
              <a:gd name="connsiteY7" fmla="*/ 3618 h 10000"/>
              <a:gd name="connsiteX8" fmla="*/ 8146 w 10000"/>
              <a:gd name="connsiteY8" fmla="*/ 3618 h 10000"/>
              <a:gd name="connsiteX9" fmla="*/ 7975 w 10000"/>
              <a:gd name="connsiteY9" fmla="*/ 3618 h 10000"/>
              <a:gd name="connsiteX10" fmla="*/ 7805 w 10000"/>
              <a:gd name="connsiteY10" fmla="*/ 3618 h 10000"/>
              <a:gd name="connsiteX11" fmla="*/ 7634 w 10000"/>
              <a:gd name="connsiteY11" fmla="*/ 4019 h 10000"/>
              <a:gd name="connsiteX12" fmla="*/ 7463 w 10000"/>
              <a:gd name="connsiteY12" fmla="*/ 4019 h 10000"/>
              <a:gd name="connsiteX13" fmla="*/ 7124 w 10000"/>
              <a:gd name="connsiteY13" fmla="*/ 4423 h 10000"/>
              <a:gd name="connsiteX14" fmla="*/ 6782 w 10000"/>
              <a:gd name="connsiteY14" fmla="*/ 4423 h 10000"/>
              <a:gd name="connsiteX15" fmla="*/ 6440 w 10000"/>
              <a:gd name="connsiteY15" fmla="*/ 4819 h 10000"/>
              <a:gd name="connsiteX16" fmla="*/ 4756 w 10000"/>
              <a:gd name="connsiteY16" fmla="*/ 6378 h 10000"/>
              <a:gd name="connsiteX17" fmla="*/ 3050 w 10000"/>
              <a:gd name="connsiteY17" fmla="*/ 7987 h 10000"/>
              <a:gd name="connsiteX18" fmla="*/ 2539 w 10000"/>
              <a:gd name="connsiteY18" fmla="*/ 8391 h 10000"/>
              <a:gd name="connsiteX19" fmla="*/ 2195 w 10000"/>
              <a:gd name="connsiteY19" fmla="*/ 8791 h 10000"/>
              <a:gd name="connsiteX20" fmla="*/ 1854 w 10000"/>
              <a:gd name="connsiteY20" fmla="*/ 9196 h 10000"/>
              <a:gd name="connsiteX21" fmla="*/ 1685 w 10000"/>
              <a:gd name="connsiteY21" fmla="*/ 9594 h 10000"/>
              <a:gd name="connsiteX22" fmla="*/ 1344 w 10000"/>
              <a:gd name="connsiteY22" fmla="*/ 9594 h 10000"/>
              <a:gd name="connsiteX23" fmla="*/ 1173 w 10000"/>
              <a:gd name="connsiteY23" fmla="*/ 9594 h 10000"/>
              <a:gd name="connsiteX24" fmla="*/ 1002 w 10000"/>
              <a:gd name="connsiteY24" fmla="*/ 10000 h 10000"/>
              <a:gd name="connsiteX25" fmla="*/ 1002 w 10000"/>
              <a:gd name="connsiteY25" fmla="*/ 10000 h 10000"/>
              <a:gd name="connsiteX26" fmla="*/ 852 w 10000"/>
              <a:gd name="connsiteY26" fmla="*/ 10000 h 10000"/>
              <a:gd name="connsiteX27" fmla="*/ 852 w 10000"/>
              <a:gd name="connsiteY27" fmla="*/ 9594 h 10000"/>
              <a:gd name="connsiteX28" fmla="*/ 682 w 10000"/>
              <a:gd name="connsiteY28" fmla="*/ 9196 h 10000"/>
              <a:gd name="connsiteX29" fmla="*/ 344 w 10000"/>
              <a:gd name="connsiteY29" fmla="*/ 8791 h 10000"/>
              <a:gd name="connsiteX30" fmla="*/ 169 w 10000"/>
              <a:gd name="connsiteY30" fmla="*/ 8391 h 10000"/>
              <a:gd name="connsiteX31" fmla="*/ 0 w 10000"/>
              <a:gd name="connsiteY31" fmla="*/ 7987 h 10000"/>
              <a:gd name="connsiteX32" fmla="*/ 0 w 10000"/>
              <a:gd name="connsiteY32" fmla="*/ 7582 h 10000"/>
              <a:gd name="connsiteX33" fmla="*/ 0 w 10000"/>
              <a:gd name="connsiteY33" fmla="*/ 7189 h 10000"/>
              <a:gd name="connsiteX34" fmla="*/ 169 w 10000"/>
              <a:gd name="connsiteY34" fmla="*/ 7189 h 10000"/>
              <a:gd name="connsiteX35" fmla="*/ 510 w 10000"/>
              <a:gd name="connsiteY35" fmla="*/ 7189 h 10000"/>
              <a:gd name="connsiteX36" fmla="*/ 852 w 10000"/>
              <a:gd name="connsiteY36" fmla="*/ 7189 h 10000"/>
              <a:gd name="connsiteX37" fmla="*/ 1173 w 10000"/>
              <a:gd name="connsiteY37" fmla="*/ 6783 h 10000"/>
              <a:gd name="connsiteX38" fmla="*/ 1685 w 10000"/>
              <a:gd name="connsiteY38" fmla="*/ 6783 h 10000"/>
              <a:gd name="connsiteX39" fmla="*/ 2195 w 10000"/>
              <a:gd name="connsiteY39" fmla="*/ 6378 h 10000"/>
              <a:gd name="connsiteX40" fmla="*/ 2711 w 10000"/>
              <a:gd name="connsiteY40" fmla="*/ 5980 h 10000"/>
              <a:gd name="connsiteX41" fmla="*/ 3390 w 10000"/>
              <a:gd name="connsiteY41" fmla="*/ 5578 h 10000"/>
              <a:gd name="connsiteX42" fmla="*/ 4072 w 10000"/>
              <a:gd name="connsiteY42" fmla="*/ 4819 h 10000"/>
              <a:gd name="connsiteX43" fmla="*/ 4582 w 10000"/>
              <a:gd name="connsiteY43" fmla="*/ 4423 h 10000"/>
              <a:gd name="connsiteX44" fmla="*/ 5073 w 10000"/>
              <a:gd name="connsiteY44" fmla="*/ 4019 h 10000"/>
              <a:gd name="connsiteX45" fmla="*/ 5585 w 10000"/>
              <a:gd name="connsiteY45" fmla="*/ 3618 h 10000"/>
              <a:gd name="connsiteX46" fmla="*/ 5926 w 10000"/>
              <a:gd name="connsiteY46" fmla="*/ 3215 h 10000"/>
              <a:gd name="connsiteX47" fmla="*/ 6268 w 10000"/>
              <a:gd name="connsiteY47" fmla="*/ 3215 h 10000"/>
              <a:gd name="connsiteX48" fmla="*/ 6612 w 10000"/>
              <a:gd name="connsiteY48" fmla="*/ 2814 h 10000"/>
              <a:gd name="connsiteX49" fmla="*/ 6951 w 10000"/>
              <a:gd name="connsiteY49" fmla="*/ 2411 h 10000"/>
              <a:gd name="connsiteX50" fmla="*/ 7463 w 10000"/>
              <a:gd name="connsiteY50" fmla="*/ 2006 h 10000"/>
              <a:gd name="connsiteX51" fmla="*/ 7805 w 10000"/>
              <a:gd name="connsiteY51" fmla="*/ 1604 h 10000"/>
              <a:gd name="connsiteX52" fmla="*/ 8146 w 10000"/>
              <a:gd name="connsiteY52" fmla="*/ 1210 h 10000"/>
              <a:gd name="connsiteX53" fmla="*/ 8316 w 10000"/>
              <a:gd name="connsiteY53" fmla="*/ 802 h 10000"/>
              <a:gd name="connsiteX54" fmla="*/ 8489 w 10000"/>
              <a:gd name="connsiteY54" fmla="*/ 405 h 10000"/>
              <a:gd name="connsiteX55" fmla="*/ 8489 w 10000"/>
              <a:gd name="connsiteY55" fmla="*/ 0 h 10000"/>
              <a:gd name="connsiteX56" fmla="*/ 8656 w 10000"/>
              <a:gd name="connsiteY56" fmla="*/ 0 h 10000"/>
              <a:gd name="connsiteX57" fmla="*/ 8827 w 10000"/>
              <a:gd name="connsiteY57" fmla="*/ 0 h 10000"/>
              <a:gd name="connsiteX58" fmla="*/ 8999 w 10000"/>
              <a:gd name="connsiteY58" fmla="*/ 0 h 10000"/>
              <a:gd name="connsiteX59" fmla="*/ 9149 w 10000"/>
              <a:gd name="connsiteY59" fmla="*/ 405 h 10000"/>
              <a:gd name="connsiteX60" fmla="*/ 9319 w 10000"/>
              <a:gd name="connsiteY60" fmla="*/ 405 h 10000"/>
              <a:gd name="connsiteX61" fmla="*/ 9487 w 10000"/>
              <a:gd name="connsiteY61" fmla="*/ 1210 h 10000"/>
              <a:gd name="connsiteX62" fmla="*/ 9658 w 10000"/>
              <a:gd name="connsiteY62" fmla="*/ 1604 h 10000"/>
              <a:gd name="connsiteX63" fmla="*/ 9829 w 10000"/>
              <a:gd name="connsiteY63" fmla="*/ 2006 h 10000"/>
              <a:gd name="connsiteX64" fmla="*/ 10000 w 10000"/>
              <a:gd name="connsiteY64" fmla="*/ 2411 h 10000"/>
              <a:gd name="connsiteX65" fmla="*/ 10000 w 10000"/>
              <a:gd name="connsiteY65" fmla="*/ 2814 h 10000"/>
              <a:gd name="connsiteX66" fmla="*/ 10000 w 10000"/>
              <a:gd name="connsiteY66" fmla="*/ 3215 h 10000"/>
              <a:gd name="connsiteX67" fmla="*/ 9829 w 10000"/>
              <a:gd name="connsiteY67" fmla="*/ 3215 h 10000"/>
              <a:gd name="connsiteX68" fmla="*/ 9658 w 10000"/>
              <a:gd name="connsiteY68" fmla="*/ 3618 h 10000"/>
              <a:gd name="connsiteX69" fmla="*/ 9658 w 10000"/>
              <a:gd name="connsiteY69" fmla="*/ 4019 h 10000"/>
              <a:gd name="connsiteX70" fmla="*/ 9487 w 10000"/>
              <a:gd name="connsiteY70" fmla="*/ 4423 h 10000"/>
              <a:gd name="connsiteX71" fmla="*/ 9319 w 10000"/>
              <a:gd name="connsiteY71" fmla="*/ 5176 h 10000"/>
              <a:gd name="connsiteX72" fmla="*/ 9149 w 10000"/>
              <a:gd name="connsiteY72" fmla="*/ 6378 h 10000"/>
              <a:gd name="connsiteX73" fmla="*/ 8999 w 10000"/>
              <a:gd name="connsiteY73" fmla="*/ 7582 h 10000"/>
              <a:gd name="connsiteX74" fmla="*/ 8827 w 10000"/>
              <a:gd name="connsiteY74" fmla="*/ 8791 h 10000"/>
              <a:gd name="connsiteX0" fmla="*/ 7975 w 10000"/>
              <a:gd name="connsiteY0" fmla="*/ 6783 h 10000"/>
              <a:gd name="connsiteX1" fmla="*/ 8146 w 10000"/>
              <a:gd name="connsiteY1" fmla="*/ 5980 h 10000"/>
              <a:gd name="connsiteX2" fmla="*/ 8146 w 10000"/>
              <a:gd name="connsiteY2" fmla="*/ 5176 h 10000"/>
              <a:gd name="connsiteX3" fmla="*/ 8146 w 10000"/>
              <a:gd name="connsiteY3" fmla="*/ 4423 h 10000"/>
              <a:gd name="connsiteX4" fmla="*/ 8146 w 10000"/>
              <a:gd name="connsiteY4" fmla="*/ 4019 h 10000"/>
              <a:gd name="connsiteX5" fmla="*/ 8146 w 10000"/>
              <a:gd name="connsiteY5" fmla="*/ 3618 h 10000"/>
              <a:gd name="connsiteX6" fmla="*/ 8146 w 10000"/>
              <a:gd name="connsiteY6" fmla="*/ 3618 h 10000"/>
              <a:gd name="connsiteX7" fmla="*/ 8146 w 10000"/>
              <a:gd name="connsiteY7" fmla="*/ 3618 h 10000"/>
              <a:gd name="connsiteX8" fmla="*/ 7975 w 10000"/>
              <a:gd name="connsiteY8" fmla="*/ 3618 h 10000"/>
              <a:gd name="connsiteX9" fmla="*/ 7805 w 10000"/>
              <a:gd name="connsiteY9" fmla="*/ 3618 h 10000"/>
              <a:gd name="connsiteX10" fmla="*/ 7634 w 10000"/>
              <a:gd name="connsiteY10" fmla="*/ 4019 h 10000"/>
              <a:gd name="connsiteX11" fmla="*/ 7463 w 10000"/>
              <a:gd name="connsiteY11" fmla="*/ 4019 h 10000"/>
              <a:gd name="connsiteX12" fmla="*/ 7124 w 10000"/>
              <a:gd name="connsiteY12" fmla="*/ 4423 h 10000"/>
              <a:gd name="connsiteX13" fmla="*/ 6782 w 10000"/>
              <a:gd name="connsiteY13" fmla="*/ 4423 h 10000"/>
              <a:gd name="connsiteX14" fmla="*/ 6440 w 10000"/>
              <a:gd name="connsiteY14" fmla="*/ 4819 h 10000"/>
              <a:gd name="connsiteX15" fmla="*/ 4756 w 10000"/>
              <a:gd name="connsiteY15" fmla="*/ 6378 h 10000"/>
              <a:gd name="connsiteX16" fmla="*/ 3050 w 10000"/>
              <a:gd name="connsiteY16" fmla="*/ 7987 h 10000"/>
              <a:gd name="connsiteX17" fmla="*/ 2539 w 10000"/>
              <a:gd name="connsiteY17" fmla="*/ 8391 h 10000"/>
              <a:gd name="connsiteX18" fmla="*/ 2195 w 10000"/>
              <a:gd name="connsiteY18" fmla="*/ 8791 h 10000"/>
              <a:gd name="connsiteX19" fmla="*/ 1854 w 10000"/>
              <a:gd name="connsiteY19" fmla="*/ 9196 h 10000"/>
              <a:gd name="connsiteX20" fmla="*/ 1685 w 10000"/>
              <a:gd name="connsiteY20" fmla="*/ 9594 h 10000"/>
              <a:gd name="connsiteX21" fmla="*/ 1344 w 10000"/>
              <a:gd name="connsiteY21" fmla="*/ 9594 h 10000"/>
              <a:gd name="connsiteX22" fmla="*/ 1173 w 10000"/>
              <a:gd name="connsiteY22" fmla="*/ 9594 h 10000"/>
              <a:gd name="connsiteX23" fmla="*/ 1002 w 10000"/>
              <a:gd name="connsiteY23" fmla="*/ 10000 h 10000"/>
              <a:gd name="connsiteX24" fmla="*/ 1002 w 10000"/>
              <a:gd name="connsiteY24" fmla="*/ 10000 h 10000"/>
              <a:gd name="connsiteX25" fmla="*/ 852 w 10000"/>
              <a:gd name="connsiteY25" fmla="*/ 10000 h 10000"/>
              <a:gd name="connsiteX26" fmla="*/ 852 w 10000"/>
              <a:gd name="connsiteY26" fmla="*/ 9594 h 10000"/>
              <a:gd name="connsiteX27" fmla="*/ 682 w 10000"/>
              <a:gd name="connsiteY27" fmla="*/ 9196 h 10000"/>
              <a:gd name="connsiteX28" fmla="*/ 344 w 10000"/>
              <a:gd name="connsiteY28" fmla="*/ 8791 h 10000"/>
              <a:gd name="connsiteX29" fmla="*/ 169 w 10000"/>
              <a:gd name="connsiteY29" fmla="*/ 8391 h 10000"/>
              <a:gd name="connsiteX30" fmla="*/ 0 w 10000"/>
              <a:gd name="connsiteY30" fmla="*/ 7987 h 10000"/>
              <a:gd name="connsiteX31" fmla="*/ 0 w 10000"/>
              <a:gd name="connsiteY31" fmla="*/ 7582 h 10000"/>
              <a:gd name="connsiteX32" fmla="*/ 0 w 10000"/>
              <a:gd name="connsiteY32" fmla="*/ 7189 h 10000"/>
              <a:gd name="connsiteX33" fmla="*/ 169 w 10000"/>
              <a:gd name="connsiteY33" fmla="*/ 7189 h 10000"/>
              <a:gd name="connsiteX34" fmla="*/ 510 w 10000"/>
              <a:gd name="connsiteY34" fmla="*/ 7189 h 10000"/>
              <a:gd name="connsiteX35" fmla="*/ 852 w 10000"/>
              <a:gd name="connsiteY35" fmla="*/ 7189 h 10000"/>
              <a:gd name="connsiteX36" fmla="*/ 1173 w 10000"/>
              <a:gd name="connsiteY36" fmla="*/ 6783 h 10000"/>
              <a:gd name="connsiteX37" fmla="*/ 1685 w 10000"/>
              <a:gd name="connsiteY37" fmla="*/ 6783 h 10000"/>
              <a:gd name="connsiteX38" fmla="*/ 2195 w 10000"/>
              <a:gd name="connsiteY38" fmla="*/ 6378 h 10000"/>
              <a:gd name="connsiteX39" fmla="*/ 2711 w 10000"/>
              <a:gd name="connsiteY39" fmla="*/ 5980 h 10000"/>
              <a:gd name="connsiteX40" fmla="*/ 3390 w 10000"/>
              <a:gd name="connsiteY40" fmla="*/ 5578 h 10000"/>
              <a:gd name="connsiteX41" fmla="*/ 4072 w 10000"/>
              <a:gd name="connsiteY41" fmla="*/ 4819 h 10000"/>
              <a:gd name="connsiteX42" fmla="*/ 4582 w 10000"/>
              <a:gd name="connsiteY42" fmla="*/ 4423 h 10000"/>
              <a:gd name="connsiteX43" fmla="*/ 5073 w 10000"/>
              <a:gd name="connsiteY43" fmla="*/ 4019 h 10000"/>
              <a:gd name="connsiteX44" fmla="*/ 5585 w 10000"/>
              <a:gd name="connsiteY44" fmla="*/ 3618 h 10000"/>
              <a:gd name="connsiteX45" fmla="*/ 5926 w 10000"/>
              <a:gd name="connsiteY45" fmla="*/ 3215 h 10000"/>
              <a:gd name="connsiteX46" fmla="*/ 6268 w 10000"/>
              <a:gd name="connsiteY46" fmla="*/ 3215 h 10000"/>
              <a:gd name="connsiteX47" fmla="*/ 6612 w 10000"/>
              <a:gd name="connsiteY47" fmla="*/ 2814 h 10000"/>
              <a:gd name="connsiteX48" fmla="*/ 6951 w 10000"/>
              <a:gd name="connsiteY48" fmla="*/ 2411 h 10000"/>
              <a:gd name="connsiteX49" fmla="*/ 7463 w 10000"/>
              <a:gd name="connsiteY49" fmla="*/ 2006 h 10000"/>
              <a:gd name="connsiteX50" fmla="*/ 7805 w 10000"/>
              <a:gd name="connsiteY50" fmla="*/ 1604 h 10000"/>
              <a:gd name="connsiteX51" fmla="*/ 8146 w 10000"/>
              <a:gd name="connsiteY51" fmla="*/ 1210 h 10000"/>
              <a:gd name="connsiteX52" fmla="*/ 8316 w 10000"/>
              <a:gd name="connsiteY52" fmla="*/ 802 h 10000"/>
              <a:gd name="connsiteX53" fmla="*/ 8489 w 10000"/>
              <a:gd name="connsiteY53" fmla="*/ 405 h 10000"/>
              <a:gd name="connsiteX54" fmla="*/ 8489 w 10000"/>
              <a:gd name="connsiteY54" fmla="*/ 0 h 10000"/>
              <a:gd name="connsiteX55" fmla="*/ 8656 w 10000"/>
              <a:gd name="connsiteY55" fmla="*/ 0 h 10000"/>
              <a:gd name="connsiteX56" fmla="*/ 8827 w 10000"/>
              <a:gd name="connsiteY56" fmla="*/ 0 h 10000"/>
              <a:gd name="connsiteX57" fmla="*/ 8999 w 10000"/>
              <a:gd name="connsiteY57" fmla="*/ 0 h 10000"/>
              <a:gd name="connsiteX58" fmla="*/ 9149 w 10000"/>
              <a:gd name="connsiteY58" fmla="*/ 405 h 10000"/>
              <a:gd name="connsiteX59" fmla="*/ 9319 w 10000"/>
              <a:gd name="connsiteY59" fmla="*/ 405 h 10000"/>
              <a:gd name="connsiteX60" fmla="*/ 9487 w 10000"/>
              <a:gd name="connsiteY60" fmla="*/ 1210 h 10000"/>
              <a:gd name="connsiteX61" fmla="*/ 9658 w 10000"/>
              <a:gd name="connsiteY61" fmla="*/ 1604 h 10000"/>
              <a:gd name="connsiteX62" fmla="*/ 9829 w 10000"/>
              <a:gd name="connsiteY62" fmla="*/ 2006 h 10000"/>
              <a:gd name="connsiteX63" fmla="*/ 10000 w 10000"/>
              <a:gd name="connsiteY63" fmla="*/ 2411 h 10000"/>
              <a:gd name="connsiteX64" fmla="*/ 10000 w 10000"/>
              <a:gd name="connsiteY64" fmla="*/ 2814 h 10000"/>
              <a:gd name="connsiteX65" fmla="*/ 10000 w 10000"/>
              <a:gd name="connsiteY65" fmla="*/ 3215 h 10000"/>
              <a:gd name="connsiteX66" fmla="*/ 9829 w 10000"/>
              <a:gd name="connsiteY66" fmla="*/ 3215 h 10000"/>
              <a:gd name="connsiteX67" fmla="*/ 9658 w 10000"/>
              <a:gd name="connsiteY67" fmla="*/ 3618 h 10000"/>
              <a:gd name="connsiteX68" fmla="*/ 9658 w 10000"/>
              <a:gd name="connsiteY68" fmla="*/ 4019 h 10000"/>
              <a:gd name="connsiteX69" fmla="*/ 9487 w 10000"/>
              <a:gd name="connsiteY69" fmla="*/ 4423 h 10000"/>
              <a:gd name="connsiteX70" fmla="*/ 9319 w 10000"/>
              <a:gd name="connsiteY70" fmla="*/ 5176 h 10000"/>
              <a:gd name="connsiteX71" fmla="*/ 9149 w 10000"/>
              <a:gd name="connsiteY71" fmla="*/ 6378 h 10000"/>
              <a:gd name="connsiteX72" fmla="*/ 8999 w 10000"/>
              <a:gd name="connsiteY72" fmla="*/ 7582 h 10000"/>
              <a:gd name="connsiteX73" fmla="*/ 8827 w 10000"/>
              <a:gd name="connsiteY73" fmla="*/ 8791 h 10000"/>
              <a:gd name="connsiteX0" fmla="*/ 7975 w 10000"/>
              <a:gd name="connsiteY0" fmla="*/ 6783 h 10000"/>
              <a:gd name="connsiteX1" fmla="*/ 8146 w 10000"/>
              <a:gd name="connsiteY1" fmla="*/ 5980 h 10000"/>
              <a:gd name="connsiteX2" fmla="*/ 8146 w 10000"/>
              <a:gd name="connsiteY2" fmla="*/ 5176 h 10000"/>
              <a:gd name="connsiteX3" fmla="*/ 8146 w 10000"/>
              <a:gd name="connsiteY3" fmla="*/ 4423 h 10000"/>
              <a:gd name="connsiteX4" fmla="*/ 8146 w 10000"/>
              <a:gd name="connsiteY4" fmla="*/ 4019 h 10000"/>
              <a:gd name="connsiteX5" fmla="*/ 8146 w 10000"/>
              <a:gd name="connsiteY5" fmla="*/ 3618 h 10000"/>
              <a:gd name="connsiteX6" fmla="*/ 8146 w 10000"/>
              <a:gd name="connsiteY6" fmla="*/ 3618 h 10000"/>
              <a:gd name="connsiteX7" fmla="*/ 8146 w 10000"/>
              <a:gd name="connsiteY7" fmla="*/ 3618 h 10000"/>
              <a:gd name="connsiteX8" fmla="*/ 7975 w 10000"/>
              <a:gd name="connsiteY8" fmla="*/ 3618 h 10000"/>
              <a:gd name="connsiteX9" fmla="*/ 7805 w 10000"/>
              <a:gd name="connsiteY9" fmla="*/ 3618 h 10000"/>
              <a:gd name="connsiteX10" fmla="*/ 7634 w 10000"/>
              <a:gd name="connsiteY10" fmla="*/ 4019 h 10000"/>
              <a:gd name="connsiteX11" fmla="*/ 7463 w 10000"/>
              <a:gd name="connsiteY11" fmla="*/ 4019 h 10000"/>
              <a:gd name="connsiteX12" fmla="*/ 7124 w 10000"/>
              <a:gd name="connsiteY12" fmla="*/ 4423 h 10000"/>
              <a:gd name="connsiteX13" fmla="*/ 6782 w 10000"/>
              <a:gd name="connsiteY13" fmla="*/ 4423 h 10000"/>
              <a:gd name="connsiteX14" fmla="*/ 6440 w 10000"/>
              <a:gd name="connsiteY14" fmla="*/ 4819 h 10000"/>
              <a:gd name="connsiteX15" fmla="*/ 4756 w 10000"/>
              <a:gd name="connsiteY15" fmla="*/ 6378 h 10000"/>
              <a:gd name="connsiteX16" fmla="*/ 3050 w 10000"/>
              <a:gd name="connsiteY16" fmla="*/ 7987 h 10000"/>
              <a:gd name="connsiteX17" fmla="*/ 2539 w 10000"/>
              <a:gd name="connsiteY17" fmla="*/ 8391 h 10000"/>
              <a:gd name="connsiteX18" fmla="*/ 2195 w 10000"/>
              <a:gd name="connsiteY18" fmla="*/ 8791 h 10000"/>
              <a:gd name="connsiteX19" fmla="*/ 1854 w 10000"/>
              <a:gd name="connsiteY19" fmla="*/ 9196 h 10000"/>
              <a:gd name="connsiteX20" fmla="*/ 1685 w 10000"/>
              <a:gd name="connsiteY20" fmla="*/ 9594 h 10000"/>
              <a:gd name="connsiteX21" fmla="*/ 1344 w 10000"/>
              <a:gd name="connsiteY21" fmla="*/ 9594 h 10000"/>
              <a:gd name="connsiteX22" fmla="*/ 1173 w 10000"/>
              <a:gd name="connsiteY22" fmla="*/ 9594 h 10000"/>
              <a:gd name="connsiteX23" fmla="*/ 1002 w 10000"/>
              <a:gd name="connsiteY23" fmla="*/ 10000 h 10000"/>
              <a:gd name="connsiteX24" fmla="*/ 1002 w 10000"/>
              <a:gd name="connsiteY24" fmla="*/ 10000 h 10000"/>
              <a:gd name="connsiteX25" fmla="*/ 852 w 10000"/>
              <a:gd name="connsiteY25" fmla="*/ 10000 h 10000"/>
              <a:gd name="connsiteX26" fmla="*/ 852 w 10000"/>
              <a:gd name="connsiteY26" fmla="*/ 9594 h 10000"/>
              <a:gd name="connsiteX27" fmla="*/ 682 w 10000"/>
              <a:gd name="connsiteY27" fmla="*/ 9196 h 10000"/>
              <a:gd name="connsiteX28" fmla="*/ 344 w 10000"/>
              <a:gd name="connsiteY28" fmla="*/ 8791 h 10000"/>
              <a:gd name="connsiteX29" fmla="*/ 169 w 10000"/>
              <a:gd name="connsiteY29" fmla="*/ 8391 h 10000"/>
              <a:gd name="connsiteX30" fmla="*/ 0 w 10000"/>
              <a:gd name="connsiteY30" fmla="*/ 7987 h 10000"/>
              <a:gd name="connsiteX31" fmla="*/ 0 w 10000"/>
              <a:gd name="connsiteY31" fmla="*/ 7582 h 10000"/>
              <a:gd name="connsiteX32" fmla="*/ 0 w 10000"/>
              <a:gd name="connsiteY32" fmla="*/ 7189 h 10000"/>
              <a:gd name="connsiteX33" fmla="*/ 169 w 10000"/>
              <a:gd name="connsiteY33" fmla="*/ 7189 h 10000"/>
              <a:gd name="connsiteX34" fmla="*/ 510 w 10000"/>
              <a:gd name="connsiteY34" fmla="*/ 7189 h 10000"/>
              <a:gd name="connsiteX35" fmla="*/ 852 w 10000"/>
              <a:gd name="connsiteY35" fmla="*/ 7189 h 10000"/>
              <a:gd name="connsiteX36" fmla="*/ 1173 w 10000"/>
              <a:gd name="connsiteY36" fmla="*/ 6783 h 10000"/>
              <a:gd name="connsiteX37" fmla="*/ 1685 w 10000"/>
              <a:gd name="connsiteY37" fmla="*/ 6783 h 10000"/>
              <a:gd name="connsiteX38" fmla="*/ 2195 w 10000"/>
              <a:gd name="connsiteY38" fmla="*/ 6378 h 10000"/>
              <a:gd name="connsiteX39" fmla="*/ 2711 w 10000"/>
              <a:gd name="connsiteY39" fmla="*/ 5980 h 10000"/>
              <a:gd name="connsiteX40" fmla="*/ 3390 w 10000"/>
              <a:gd name="connsiteY40" fmla="*/ 5578 h 10000"/>
              <a:gd name="connsiteX41" fmla="*/ 4072 w 10000"/>
              <a:gd name="connsiteY41" fmla="*/ 4819 h 10000"/>
              <a:gd name="connsiteX42" fmla="*/ 4582 w 10000"/>
              <a:gd name="connsiteY42" fmla="*/ 4423 h 10000"/>
              <a:gd name="connsiteX43" fmla="*/ 5073 w 10000"/>
              <a:gd name="connsiteY43" fmla="*/ 4019 h 10000"/>
              <a:gd name="connsiteX44" fmla="*/ 5585 w 10000"/>
              <a:gd name="connsiteY44" fmla="*/ 3618 h 10000"/>
              <a:gd name="connsiteX45" fmla="*/ 5926 w 10000"/>
              <a:gd name="connsiteY45" fmla="*/ 3215 h 10000"/>
              <a:gd name="connsiteX46" fmla="*/ 6268 w 10000"/>
              <a:gd name="connsiteY46" fmla="*/ 3215 h 10000"/>
              <a:gd name="connsiteX47" fmla="*/ 6612 w 10000"/>
              <a:gd name="connsiteY47" fmla="*/ 2814 h 10000"/>
              <a:gd name="connsiteX48" fmla="*/ 6951 w 10000"/>
              <a:gd name="connsiteY48" fmla="*/ 2411 h 10000"/>
              <a:gd name="connsiteX49" fmla="*/ 7463 w 10000"/>
              <a:gd name="connsiteY49" fmla="*/ 2006 h 10000"/>
              <a:gd name="connsiteX50" fmla="*/ 7805 w 10000"/>
              <a:gd name="connsiteY50" fmla="*/ 1604 h 10000"/>
              <a:gd name="connsiteX51" fmla="*/ 8146 w 10000"/>
              <a:gd name="connsiteY51" fmla="*/ 1210 h 10000"/>
              <a:gd name="connsiteX52" fmla="*/ 8316 w 10000"/>
              <a:gd name="connsiteY52" fmla="*/ 802 h 10000"/>
              <a:gd name="connsiteX53" fmla="*/ 8489 w 10000"/>
              <a:gd name="connsiteY53" fmla="*/ 405 h 10000"/>
              <a:gd name="connsiteX54" fmla="*/ 8489 w 10000"/>
              <a:gd name="connsiteY54" fmla="*/ 0 h 10000"/>
              <a:gd name="connsiteX55" fmla="*/ 8656 w 10000"/>
              <a:gd name="connsiteY55" fmla="*/ 0 h 10000"/>
              <a:gd name="connsiteX56" fmla="*/ 8827 w 10000"/>
              <a:gd name="connsiteY56" fmla="*/ 0 h 10000"/>
              <a:gd name="connsiteX57" fmla="*/ 8999 w 10000"/>
              <a:gd name="connsiteY57" fmla="*/ 0 h 10000"/>
              <a:gd name="connsiteX58" fmla="*/ 9149 w 10000"/>
              <a:gd name="connsiteY58" fmla="*/ 405 h 10000"/>
              <a:gd name="connsiteX59" fmla="*/ 9319 w 10000"/>
              <a:gd name="connsiteY59" fmla="*/ 405 h 10000"/>
              <a:gd name="connsiteX60" fmla="*/ 9487 w 10000"/>
              <a:gd name="connsiteY60" fmla="*/ 1210 h 10000"/>
              <a:gd name="connsiteX61" fmla="*/ 9658 w 10000"/>
              <a:gd name="connsiteY61" fmla="*/ 1604 h 10000"/>
              <a:gd name="connsiteX62" fmla="*/ 9829 w 10000"/>
              <a:gd name="connsiteY62" fmla="*/ 2006 h 10000"/>
              <a:gd name="connsiteX63" fmla="*/ 10000 w 10000"/>
              <a:gd name="connsiteY63" fmla="*/ 2411 h 10000"/>
              <a:gd name="connsiteX64" fmla="*/ 10000 w 10000"/>
              <a:gd name="connsiteY64" fmla="*/ 2814 h 10000"/>
              <a:gd name="connsiteX65" fmla="*/ 10000 w 10000"/>
              <a:gd name="connsiteY65" fmla="*/ 3215 h 10000"/>
              <a:gd name="connsiteX66" fmla="*/ 9829 w 10000"/>
              <a:gd name="connsiteY66" fmla="*/ 3215 h 10000"/>
              <a:gd name="connsiteX67" fmla="*/ 9658 w 10000"/>
              <a:gd name="connsiteY67" fmla="*/ 3618 h 10000"/>
              <a:gd name="connsiteX68" fmla="*/ 9658 w 10000"/>
              <a:gd name="connsiteY68" fmla="*/ 4019 h 10000"/>
              <a:gd name="connsiteX69" fmla="*/ 9487 w 10000"/>
              <a:gd name="connsiteY69" fmla="*/ 4423 h 10000"/>
              <a:gd name="connsiteX70" fmla="*/ 9319 w 10000"/>
              <a:gd name="connsiteY70" fmla="*/ 5176 h 10000"/>
              <a:gd name="connsiteX71" fmla="*/ 9149 w 10000"/>
              <a:gd name="connsiteY71" fmla="*/ 6378 h 10000"/>
              <a:gd name="connsiteX72" fmla="*/ 8999 w 10000"/>
              <a:gd name="connsiteY72" fmla="*/ 7582 h 10000"/>
              <a:gd name="connsiteX0" fmla="*/ 7975 w 10000"/>
              <a:gd name="connsiteY0" fmla="*/ 6783 h 10000"/>
              <a:gd name="connsiteX1" fmla="*/ 8146 w 10000"/>
              <a:gd name="connsiteY1" fmla="*/ 5980 h 10000"/>
              <a:gd name="connsiteX2" fmla="*/ 8146 w 10000"/>
              <a:gd name="connsiteY2" fmla="*/ 5176 h 10000"/>
              <a:gd name="connsiteX3" fmla="*/ 8146 w 10000"/>
              <a:gd name="connsiteY3" fmla="*/ 4423 h 10000"/>
              <a:gd name="connsiteX4" fmla="*/ 8146 w 10000"/>
              <a:gd name="connsiteY4" fmla="*/ 4019 h 10000"/>
              <a:gd name="connsiteX5" fmla="*/ 8146 w 10000"/>
              <a:gd name="connsiteY5" fmla="*/ 3618 h 10000"/>
              <a:gd name="connsiteX6" fmla="*/ 8146 w 10000"/>
              <a:gd name="connsiteY6" fmla="*/ 3618 h 10000"/>
              <a:gd name="connsiteX7" fmla="*/ 8146 w 10000"/>
              <a:gd name="connsiteY7" fmla="*/ 3618 h 10000"/>
              <a:gd name="connsiteX8" fmla="*/ 7975 w 10000"/>
              <a:gd name="connsiteY8" fmla="*/ 3618 h 10000"/>
              <a:gd name="connsiteX9" fmla="*/ 7805 w 10000"/>
              <a:gd name="connsiteY9" fmla="*/ 3618 h 10000"/>
              <a:gd name="connsiteX10" fmla="*/ 7634 w 10000"/>
              <a:gd name="connsiteY10" fmla="*/ 4019 h 10000"/>
              <a:gd name="connsiteX11" fmla="*/ 7463 w 10000"/>
              <a:gd name="connsiteY11" fmla="*/ 4019 h 10000"/>
              <a:gd name="connsiteX12" fmla="*/ 7124 w 10000"/>
              <a:gd name="connsiteY12" fmla="*/ 4423 h 10000"/>
              <a:gd name="connsiteX13" fmla="*/ 6782 w 10000"/>
              <a:gd name="connsiteY13" fmla="*/ 4423 h 10000"/>
              <a:gd name="connsiteX14" fmla="*/ 6440 w 10000"/>
              <a:gd name="connsiteY14" fmla="*/ 4819 h 10000"/>
              <a:gd name="connsiteX15" fmla="*/ 4756 w 10000"/>
              <a:gd name="connsiteY15" fmla="*/ 6378 h 10000"/>
              <a:gd name="connsiteX16" fmla="*/ 3050 w 10000"/>
              <a:gd name="connsiteY16" fmla="*/ 7987 h 10000"/>
              <a:gd name="connsiteX17" fmla="*/ 2539 w 10000"/>
              <a:gd name="connsiteY17" fmla="*/ 8391 h 10000"/>
              <a:gd name="connsiteX18" fmla="*/ 2195 w 10000"/>
              <a:gd name="connsiteY18" fmla="*/ 8791 h 10000"/>
              <a:gd name="connsiteX19" fmla="*/ 1854 w 10000"/>
              <a:gd name="connsiteY19" fmla="*/ 9196 h 10000"/>
              <a:gd name="connsiteX20" fmla="*/ 1685 w 10000"/>
              <a:gd name="connsiteY20" fmla="*/ 9594 h 10000"/>
              <a:gd name="connsiteX21" fmla="*/ 1344 w 10000"/>
              <a:gd name="connsiteY21" fmla="*/ 9594 h 10000"/>
              <a:gd name="connsiteX22" fmla="*/ 1173 w 10000"/>
              <a:gd name="connsiteY22" fmla="*/ 9594 h 10000"/>
              <a:gd name="connsiteX23" fmla="*/ 1002 w 10000"/>
              <a:gd name="connsiteY23" fmla="*/ 10000 h 10000"/>
              <a:gd name="connsiteX24" fmla="*/ 1002 w 10000"/>
              <a:gd name="connsiteY24" fmla="*/ 10000 h 10000"/>
              <a:gd name="connsiteX25" fmla="*/ 852 w 10000"/>
              <a:gd name="connsiteY25" fmla="*/ 10000 h 10000"/>
              <a:gd name="connsiteX26" fmla="*/ 852 w 10000"/>
              <a:gd name="connsiteY26" fmla="*/ 9594 h 10000"/>
              <a:gd name="connsiteX27" fmla="*/ 682 w 10000"/>
              <a:gd name="connsiteY27" fmla="*/ 9196 h 10000"/>
              <a:gd name="connsiteX28" fmla="*/ 344 w 10000"/>
              <a:gd name="connsiteY28" fmla="*/ 8791 h 10000"/>
              <a:gd name="connsiteX29" fmla="*/ 169 w 10000"/>
              <a:gd name="connsiteY29" fmla="*/ 8391 h 10000"/>
              <a:gd name="connsiteX30" fmla="*/ 0 w 10000"/>
              <a:gd name="connsiteY30" fmla="*/ 7987 h 10000"/>
              <a:gd name="connsiteX31" fmla="*/ 0 w 10000"/>
              <a:gd name="connsiteY31" fmla="*/ 7582 h 10000"/>
              <a:gd name="connsiteX32" fmla="*/ 0 w 10000"/>
              <a:gd name="connsiteY32" fmla="*/ 7189 h 10000"/>
              <a:gd name="connsiteX33" fmla="*/ 169 w 10000"/>
              <a:gd name="connsiteY33" fmla="*/ 7189 h 10000"/>
              <a:gd name="connsiteX34" fmla="*/ 510 w 10000"/>
              <a:gd name="connsiteY34" fmla="*/ 7189 h 10000"/>
              <a:gd name="connsiteX35" fmla="*/ 852 w 10000"/>
              <a:gd name="connsiteY35" fmla="*/ 7189 h 10000"/>
              <a:gd name="connsiteX36" fmla="*/ 1173 w 10000"/>
              <a:gd name="connsiteY36" fmla="*/ 6783 h 10000"/>
              <a:gd name="connsiteX37" fmla="*/ 1685 w 10000"/>
              <a:gd name="connsiteY37" fmla="*/ 6783 h 10000"/>
              <a:gd name="connsiteX38" fmla="*/ 2195 w 10000"/>
              <a:gd name="connsiteY38" fmla="*/ 6378 h 10000"/>
              <a:gd name="connsiteX39" fmla="*/ 2711 w 10000"/>
              <a:gd name="connsiteY39" fmla="*/ 5980 h 10000"/>
              <a:gd name="connsiteX40" fmla="*/ 3390 w 10000"/>
              <a:gd name="connsiteY40" fmla="*/ 5578 h 10000"/>
              <a:gd name="connsiteX41" fmla="*/ 4072 w 10000"/>
              <a:gd name="connsiteY41" fmla="*/ 4819 h 10000"/>
              <a:gd name="connsiteX42" fmla="*/ 4582 w 10000"/>
              <a:gd name="connsiteY42" fmla="*/ 4423 h 10000"/>
              <a:gd name="connsiteX43" fmla="*/ 5073 w 10000"/>
              <a:gd name="connsiteY43" fmla="*/ 4019 h 10000"/>
              <a:gd name="connsiteX44" fmla="*/ 5585 w 10000"/>
              <a:gd name="connsiteY44" fmla="*/ 3618 h 10000"/>
              <a:gd name="connsiteX45" fmla="*/ 5926 w 10000"/>
              <a:gd name="connsiteY45" fmla="*/ 3215 h 10000"/>
              <a:gd name="connsiteX46" fmla="*/ 6268 w 10000"/>
              <a:gd name="connsiteY46" fmla="*/ 3215 h 10000"/>
              <a:gd name="connsiteX47" fmla="*/ 6612 w 10000"/>
              <a:gd name="connsiteY47" fmla="*/ 2814 h 10000"/>
              <a:gd name="connsiteX48" fmla="*/ 6951 w 10000"/>
              <a:gd name="connsiteY48" fmla="*/ 2411 h 10000"/>
              <a:gd name="connsiteX49" fmla="*/ 7463 w 10000"/>
              <a:gd name="connsiteY49" fmla="*/ 2006 h 10000"/>
              <a:gd name="connsiteX50" fmla="*/ 7805 w 10000"/>
              <a:gd name="connsiteY50" fmla="*/ 1604 h 10000"/>
              <a:gd name="connsiteX51" fmla="*/ 8146 w 10000"/>
              <a:gd name="connsiteY51" fmla="*/ 1210 h 10000"/>
              <a:gd name="connsiteX52" fmla="*/ 8316 w 10000"/>
              <a:gd name="connsiteY52" fmla="*/ 802 h 10000"/>
              <a:gd name="connsiteX53" fmla="*/ 8489 w 10000"/>
              <a:gd name="connsiteY53" fmla="*/ 405 h 10000"/>
              <a:gd name="connsiteX54" fmla="*/ 8489 w 10000"/>
              <a:gd name="connsiteY54" fmla="*/ 0 h 10000"/>
              <a:gd name="connsiteX55" fmla="*/ 8656 w 10000"/>
              <a:gd name="connsiteY55" fmla="*/ 0 h 10000"/>
              <a:gd name="connsiteX56" fmla="*/ 8827 w 10000"/>
              <a:gd name="connsiteY56" fmla="*/ 0 h 10000"/>
              <a:gd name="connsiteX57" fmla="*/ 8999 w 10000"/>
              <a:gd name="connsiteY57" fmla="*/ 0 h 10000"/>
              <a:gd name="connsiteX58" fmla="*/ 9149 w 10000"/>
              <a:gd name="connsiteY58" fmla="*/ 405 h 10000"/>
              <a:gd name="connsiteX59" fmla="*/ 9319 w 10000"/>
              <a:gd name="connsiteY59" fmla="*/ 405 h 10000"/>
              <a:gd name="connsiteX60" fmla="*/ 9487 w 10000"/>
              <a:gd name="connsiteY60" fmla="*/ 1210 h 10000"/>
              <a:gd name="connsiteX61" fmla="*/ 9658 w 10000"/>
              <a:gd name="connsiteY61" fmla="*/ 1604 h 10000"/>
              <a:gd name="connsiteX62" fmla="*/ 9829 w 10000"/>
              <a:gd name="connsiteY62" fmla="*/ 2006 h 10000"/>
              <a:gd name="connsiteX63" fmla="*/ 10000 w 10000"/>
              <a:gd name="connsiteY63" fmla="*/ 2411 h 10000"/>
              <a:gd name="connsiteX64" fmla="*/ 10000 w 10000"/>
              <a:gd name="connsiteY64" fmla="*/ 2814 h 10000"/>
              <a:gd name="connsiteX65" fmla="*/ 10000 w 10000"/>
              <a:gd name="connsiteY65" fmla="*/ 3215 h 10000"/>
              <a:gd name="connsiteX66" fmla="*/ 9829 w 10000"/>
              <a:gd name="connsiteY66" fmla="*/ 3215 h 10000"/>
              <a:gd name="connsiteX67" fmla="*/ 9658 w 10000"/>
              <a:gd name="connsiteY67" fmla="*/ 3618 h 10000"/>
              <a:gd name="connsiteX68" fmla="*/ 9658 w 10000"/>
              <a:gd name="connsiteY68" fmla="*/ 4019 h 10000"/>
              <a:gd name="connsiteX69" fmla="*/ 9487 w 10000"/>
              <a:gd name="connsiteY69" fmla="*/ 4423 h 10000"/>
              <a:gd name="connsiteX70" fmla="*/ 9319 w 10000"/>
              <a:gd name="connsiteY70" fmla="*/ 5176 h 10000"/>
              <a:gd name="connsiteX71" fmla="*/ 9149 w 10000"/>
              <a:gd name="connsiteY71" fmla="*/ 6378 h 10000"/>
              <a:gd name="connsiteX0" fmla="*/ 7975 w 10000"/>
              <a:gd name="connsiteY0" fmla="*/ 6783 h 10000"/>
              <a:gd name="connsiteX1" fmla="*/ 8146 w 10000"/>
              <a:gd name="connsiteY1" fmla="*/ 5176 h 10000"/>
              <a:gd name="connsiteX2" fmla="*/ 8146 w 10000"/>
              <a:gd name="connsiteY2" fmla="*/ 4423 h 10000"/>
              <a:gd name="connsiteX3" fmla="*/ 8146 w 10000"/>
              <a:gd name="connsiteY3" fmla="*/ 4019 h 10000"/>
              <a:gd name="connsiteX4" fmla="*/ 8146 w 10000"/>
              <a:gd name="connsiteY4" fmla="*/ 3618 h 10000"/>
              <a:gd name="connsiteX5" fmla="*/ 8146 w 10000"/>
              <a:gd name="connsiteY5" fmla="*/ 3618 h 10000"/>
              <a:gd name="connsiteX6" fmla="*/ 8146 w 10000"/>
              <a:gd name="connsiteY6" fmla="*/ 3618 h 10000"/>
              <a:gd name="connsiteX7" fmla="*/ 7975 w 10000"/>
              <a:gd name="connsiteY7" fmla="*/ 3618 h 10000"/>
              <a:gd name="connsiteX8" fmla="*/ 7805 w 10000"/>
              <a:gd name="connsiteY8" fmla="*/ 3618 h 10000"/>
              <a:gd name="connsiteX9" fmla="*/ 7634 w 10000"/>
              <a:gd name="connsiteY9" fmla="*/ 4019 h 10000"/>
              <a:gd name="connsiteX10" fmla="*/ 7463 w 10000"/>
              <a:gd name="connsiteY10" fmla="*/ 4019 h 10000"/>
              <a:gd name="connsiteX11" fmla="*/ 7124 w 10000"/>
              <a:gd name="connsiteY11" fmla="*/ 4423 h 10000"/>
              <a:gd name="connsiteX12" fmla="*/ 6782 w 10000"/>
              <a:gd name="connsiteY12" fmla="*/ 4423 h 10000"/>
              <a:gd name="connsiteX13" fmla="*/ 6440 w 10000"/>
              <a:gd name="connsiteY13" fmla="*/ 4819 h 10000"/>
              <a:gd name="connsiteX14" fmla="*/ 4756 w 10000"/>
              <a:gd name="connsiteY14" fmla="*/ 6378 h 10000"/>
              <a:gd name="connsiteX15" fmla="*/ 3050 w 10000"/>
              <a:gd name="connsiteY15" fmla="*/ 7987 h 10000"/>
              <a:gd name="connsiteX16" fmla="*/ 2539 w 10000"/>
              <a:gd name="connsiteY16" fmla="*/ 8391 h 10000"/>
              <a:gd name="connsiteX17" fmla="*/ 2195 w 10000"/>
              <a:gd name="connsiteY17" fmla="*/ 8791 h 10000"/>
              <a:gd name="connsiteX18" fmla="*/ 1854 w 10000"/>
              <a:gd name="connsiteY18" fmla="*/ 9196 h 10000"/>
              <a:gd name="connsiteX19" fmla="*/ 1685 w 10000"/>
              <a:gd name="connsiteY19" fmla="*/ 9594 h 10000"/>
              <a:gd name="connsiteX20" fmla="*/ 1344 w 10000"/>
              <a:gd name="connsiteY20" fmla="*/ 9594 h 10000"/>
              <a:gd name="connsiteX21" fmla="*/ 1173 w 10000"/>
              <a:gd name="connsiteY21" fmla="*/ 9594 h 10000"/>
              <a:gd name="connsiteX22" fmla="*/ 1002 w 10000"/>
              <a:gd name="connsiteY22" fmla="*/ 10000 h 10000"/>
              <a:gd name="connsiteX23" fmla="*/ 1002 w 10000"/>
              <a:gd name="connsiteY23" fmla="*/ 10000 h 10000"/>
              <a:gd name="connsiteX24" fmla="*/ 852 w 10000"/>
              <a:gd name="connsiteY24" fmla="*/ 10000 h 10000"/>
              <a:gd name="connsiteX25" fmla="*/ 852 w 10000"/>
              <a:gd name="connsiteY25" fmla="*/ 9594 h 10000"/>
              <a:gd name="connsiteX26" fmla="*/ 682 w 10000"/>
              <a:gd name="connsiteY26" fmla="*/ 9196 h 10000"/>
              <a:gd name="connsiteX27" fmla="*/ 344 w 10000"/>
              <a:gd name="connsiteY27" fmla="*/ 8791 h 10000"/>
              <a:gd name="connsiteX28" fmla="*/ 169 w 10000"/>
              <a:gd name="connsiteY28" fmla="*/ 8391 h 10000"/>
              <a:gd name="connsiteX29" fmla="*/ 0 w 10000"/>
              <a:gd name="connsiteY29" fmla="*/ 7987 h 10000"/>
              <a:gd name="connsiteX30" fmla="*/ 0 w 10000"/>
              <a:gd name="connsiteY30" fmla="*/ 7582 h 10000"/>
              <a:gd name="connsiteX31" fmla="*/ 0 w 10000"/>
              <a:gd name="connsiteY31" fmla="*/ 7189 h 10000"/>
              <a:gd name="connsiteX32" fmla="*/ 169 w 10000"/>
              <a:gd name="connsiteY32" fmla="*/ 7189 h 10000"/>
              <a:gd name="connsiteX33" fmla="*/ 510 w 10000"/>
              <a:gd name="connsiteY33" fmla="*/ 7189 h 10000"/>
              <a:gd name="connsiteX34" fmla="*/ 852 w 10000"/>
              <a:gd name="connsiteY34" fmla="*/ 7189 h 10000"/>
              <a:gd name="connsiteX35" fmla="*/ 1173 w 10000"/>
              <a:gd name="connsiteY35" fmla="*/ 6783 h 10000"/>
              <a:gd name="connsiteX36" fmla="*/ 1685 w 10000"/>
              <a:gd name="connsiteY36" fmla="*/ 6783 h 10000"/>
              <a:gd name="connsiteX37" fmla="*/ 2195 w 10000"/>
              <a:gd name="connsiteY37" fmla="*/ 6378 h 10000"/>
              <a:gd name="connsiteX38" fmla="*/ 2711 w 10000"/>
              <a:gd name="connsiteY38" fmla="*/ 5980 h 10000"/>
              <a:gd name="connsiteX39" fmla="*/ 3390 w 10000"/>
              <a:gd name="connsiteY39" fmla="*/ 5578 h 10000"/>
              <a:gd name="connsiteX40" fmla="*/ 4072 w 10000"/>
              <a:gd name="connsiteY40" fmla="*/ 4819 h 10000"/>
              <a:gd name="connsiteX41" fmla="*/ 4582 w 10000"/>
              <a:gd name="connsiteY41" fmla="*/ 4423 h 10000"/>
              <a:gd name="connsiteX42" fmla="*/ 5073 w 10000"/>
              <a:gd name="connsiteY42" fmla="*/ 4019 h 10000"/>
              <a:gd name="connsiteX43" fmla="*/ 5585 w 10000"/>
              <a:gd name="connsiteY43" fmla="*/ 3618 h 10000"/>
              <a:gd name="connsiteX44" fmla="*/ 5926 w 10000"/>
              <a:gd name="connsiteY44" fmla="*/ 3215 h 10000"/>
              <a:gd name="connsiteX45" fmla="*/ 6268 w 10000"/>
              <a:gd name="connsiteY45" fmla="*/ 3215 h 10000"/>
              <a:gd name="connsiteX46" fmla="*/ 6612 w 10000"/>
              <a:gd name="connsiteY46" fmla="*/ 2814 h 10000"/>
              <a:gd name="connsiteX47" fmla="*/ 6951 w 10000"/>
              <a:gd name="connsiteY47" fmla="*/ 2411 h 10000"/>
              <a:gd name="connsiteX48" fmla="*/ 7463 w 10000"/>
              <a:gd name="connsiteY48" fmla="*/ 2006 h 10000"/>
              <a:gd name="connsiteX49" fmla="*/ 7805 w 10000"/>
              <a:gd name="connsiteY49" fmla="*/ 1604 h 10000"/>
              <a:gd name="connsiteX50" fmla="*/ 8146 w 10000"/>
              <a:gd name="connsiteY50" fmla="*/ 1210 h 10000"/>
              <a:gd name="connsiteX51" fmla="*/ 8316 w 10000"/>
              <a:gd name="connsiteY51" fmla="*/ 802 h 10000"/>
              <a:gd name="connsiteX52" fmla="*/ 8489 w 10000"/>
              <a:gd name="connsiteY52" fmla="*/ 405 h 10000"/>
              <a:gd name="connsiteX53" fmla="*/ 8489 w 10000"/>
              <a:gd name="connsiteY53" fmla="*/ 0 h 10000"/>
              <a:gd name="connsiteX54" fmla="*/ 8656 w 10000"/>
              <a:gd name="connsiteY54" fmla="*/ 0 h 10000"/>
              <a:gd name="connsiteX55" fmla="*/ 8827 w 10000"/>
              <a:gd name="connsiteY55" fmla="*/ 0 h 10000"/>
              <a:gd name="connsiteX56" fmla="*/ 8999 w 10000"/>
              <a:gd name="connsiteY56" fmla="*/ 0 h 10000"/>
              <a:gd name="connsiteX57" fmla="*/ 9149 w 10000"/>
              <a:gd name="connsiteY57" fmla="*/ 405 h 10000"/>
              <a:gd name="connsiteX58" fmla="*/ 9319 w 10000"/>
              <a:gd name="connsiteY58" fmla="*/ 405 h 10000"/>
              <a:gd name="connsiteX59" fmla="*/ 9487 w 10000"/>
              <a:gd name="connsiteY59" fmla="*/ 1210 h 10000"/>
              <a:gd name="connsiteX60" fmla="*/ 9658 w 10000"/>
              <a:gd name="connsiteY60" fmla="*/ 1604 h 10000"/>
              <a:gd name="connsiteX61" fmla="*/ 9829 w 10000"/>
              <a:gd name="connsiteY61" fmla="*/ 2006 h 10000"/>
              <a:gd name="connsiteX62" fmla="*/ 10000 w 10000"/>
              <a:gd name="connsiteY62" fmla="*/ 2411 h 10000"/>
              <a:gd name="connsiteX63" fmla="*/ 10000 w 10000"/>
              <a:gd name="connsiteY63" fmla="*/ 2814 h 10000"/>
              <a:gd name="connsiteX64" fmla="*/ 10000 w 10000"/>
              <a:gd name="connsiteY64" fmla="*/ 3215 h 10000"/>
              <a:gd name="connsiteX65" fmla="*/ 9829 w 10000"/>
              <a:gd name="connsiteY65" fmla="*/ 3215 h 10000"/>
              <a:gd name="connsiteX66" fmla="*/ 9658 w 10000"/>
              <a:gd name="connsiteY66" fmla="*/ 3618 h 10000"/>
              <a:gd name="connsiteX67" fmla="*/ 9658 w 10000"/>
              <a:gd name="connsiteY67" fmla="*/ 4019 h 10000"/>
              <a:gd name="connsiteX68" fmla="*/ 9487 w 10000"/>
              <a:gd name="connsiteY68" fmla="*/ 4423 h 10000"/>
              <a:gd name="connsiteX69" fmla="*/ 9319 w 10000"/>
              <a:gd name="connsiteY69" fmla="*/ 5176 h 10000"/>
              <a:gd name="connsiteX70" fmla="*/ 9149 w 10000"/>
              <a:gd name="connsiteY70" fmla="*/ 6378 h 10000"/>
              <a:gd name="connsiteX0" fmla="*/ 8146 w 10000"/>
              <a:gd name="connsiteY0" fmla="*/ 5176 h 10000"/>
              <a:gd name="connsiteX1" fmla="*/ 8146 w 10000"/>
              <a:gd name="connsiteY1" fmla="*/ 4423 h 10000"/>
              <a:gd name="connsiteX2" fmla="*/ 8146 w 10000"/>
              <a:gd name="connsiteY2" fmla="*/ 4019 h 10000"/>
              <a:gd name="connsiteX3" fmla="*/ 8146 w 10000"/>
              <a:gd name="connsiteY3" fmla="*/ 3618 h 10000"/>
              <a:gd name="connsiteX4" fmla="*/ 8146 w 10000"/>
              <a:gd name="connsiteY4" fmla="*/ 3618 h 10000"/>
              <a:gd name="connsiteX5" fmla="*/ 8146 w 10000"/>
              <a:gd name="connsiteY5" fmla="*/ 3618 h 10000"/>
              <a:gd name="connsiteX6" fmla="*/ 7975 w 10000"/>
              <a:gd name="connsiteY6" fmla="*/ 3618 h 10000"/>
              <a:gd name="connsiteX7" fmla="*/ 7805 w 10000"/>
              <a:gd name="connsiteY7" fmla="*/ 3618 h 10000"/>
              <a:gd name="connsiteX8" fmla="*/ 7634 w 10000"/>
              <a:gd name="connsiteY8" fmla="*/ 4019 h 10000"/>
              <a:gd name="connsiteX9" fmla="*/ 7463 w 10000"/>
              <a:gd name="connsiteY9" fmla="*/ 4019 h 10000"/>
              <a:gd name="connsiteX10" fmla="*/ 7124 w 10000"/>
              <a:gd name="connsiteY10" fmla="*/ 4423 h 10000"/>
              <a:gd name="connsiteX11" fmla="*/ 6782 w 10000"/>
              <a:gd name="connsiteY11" fmla="*/ 4423 h 10000"/>
              <a:gd name="connsiteX12" fmla="*/ 6440 w 10000"/>
              <a:gd name="connsiteY12" fmla="*/ 4819 h 10000"/>
              <a:gd name="connsiteX13" fmla="*/ 4756 w 10000"/>
              <a:gd name="connsiteY13" fmla="*/ 6378 h 10000"/>
              <a:gd name="connsiteX14" fmla="*/ 3050 w 10000"/>
              <a:gd name="connsiteY14" fmla="*/ 7987 h 10000"/>
              <a:gd name="connsiteX15" fmla="*/ 2539 w 10000"/>
              <a:gd name="connsiteY15" fmla="*/ 8391 h 10000"/>
              <a:gd name="connsiteX16" fmla="*/ 2195 w 10000"/>
              <a:gd name="connsiteY16" fmla="*/ 8791 h 10000"/>
              <a:gd name="connsiteX17" fmla="*/ 1854 w 10000"/>
              <a:gd name="connsiteY17" fmla="*/ 9196 h 10000"/>
              <a:gd name="connsiteX18" fmla="*/ 1685 w 10000"/>
              <a:gd name="connsiteY18" fmla="*/ 9594 h 10000"/>
              <a:gd name="connsiteX19" fmla="*/ 1344 w 10000"/>
              <a:gd name="connsiteY19" fmla="*/ 9594 h 10000"/>
              <a:gd name="connsiteX20" fmla="*/ 1173 w 10000"/>
              <a:gd name="connsiteY20" fmla="*/ 9594 h 10000"/>
              <a:gd name="connsiteX21" fmla="*/ 1002 w 10000"/>
              <a:gd name="connsiteY21" fmla="*/ 10000 h 10000"/>
              <a:gd name="connsiteX22" fmla="*/ 1002 w 10000"/>
              <a:gd name="connsiteY22" fmla="*/ 10000 h 10000"/>
              <a:gd name="connsiteX23" fmla="*/ 852 w 10000"/>
              <a:gd name="connsiteY23" fmla="*/ 10000 h 10000"/>
              <a:gd name="connsiteX24" fmla="*/ 852 w 10000"/>
              <a:gd name="connsiteY24" fmla="*/ 9594 h 10000"/>
              <a:gd name="connsiteX25" fmla="*/ 682 w 10000"/>
              <a:gd name="connsiteY25" fmla="*/ 9196 h 10000"/>
              <a:gd name="connsiteX26" fmla="*/ 344 w 10000"/>
              <a:gd name="connsiteY26" fmla="*/ 8791 h 10000"/>
              <a:gd name="connsiteX27" fmla="*/ 169 w 10000"/>
              <a:gd name="connsiteY27" fmla="*/ 8391 h 10000"/>
              <a:gd name="connsiteX28" fmla="*/ 0 w 10000"/>
              <a:gd name="connsiteY28" fmla="*/ 7987 h 10000"/>
              <a:gd name="connsiteX29" fmla="*/ 0 w 10000"/>
              <a:gd name="connsiteY29" fmla="*/ 7582 h 10000"/>
              <a:gd name="connsiteX30" fmla="*/ 0 w 10000"/>
              <a:gd name="connsiteY30" fmla="*/ 7189 h 10000"/>
              <a:gd name="connsiteX31" fmla="*/ 169 w 10000"/>
              <a:gd name="connsiteY31" fmla="*/ 7189 h 10000"/>
              <a:gd name="connsiteX32" fmla="*/ 510 w 10000"/>
              <a:gd name="connsiteY32" fmla="*/ 7189 h 10000"/>
              <a:gd name="connsiteX33" fmla="*/ 852 w 10000"/>
              <a:gd name="connsiteY33" fmla="*/ 7189 h 10000"/>
              <a:gd name="connsiteX34" fmla="*/ 1173 w 10000"/>
              <a:gd name="connsiteY34" fmla="*/ 6783 h 10000"/>
              <a:gd name="connsiteX35" fmla="*/ 1685 w 10000"/>
              <a:gd name="connsiteY35" fmla="*/ 6783 h 10000"/>
              <a:gd name="connsiteX36" fmla="*/ 2195 w 10000"/>
              <a:gd name="connsiteY36" fmla="*/ 6378 h 10000"/>
              <a:gd name="connsiteX37" fmla="*/ 2711 w 10000"/>
              <a:gd name="connsiteY37" fmla="*/ 5980 h 10000"/>
              <a:gd name="connsiteX38" fmla="*/ 3390 w 10000"/>
              <a:gd name="connsiteY38" fmla="*/ 5578 h 10000"/>
              <a:gd name="connsiteX39" fmla="*/ 4072 w 10000"/>
              <a:gd name="connsiteY39" fmla="*/ 4819 h 10000"/>
              <a:gd name="connsiteX40" fmla="*/ 4582 w 10000"/>
              <a:gd name="connsiteY40" fmla="*/ 4423 h 10000"/>
              <a:gd name="connsiteX41" fmla="*/ 5073 w 10000"/>
              <a:gd name="connsiteY41" fmla="*/ 4019 h 10000"/>
              <a:gd name="connsiteX42" fmla="*/ 5585 w 10000"/>
              <a:gd name="connsiteY42" fmla="*/ 3618 h 10000"/>
              <a:gd name="connsiteX43" fmla="*/ 5926 w 10000"/>
              <a:gd name="connsiteY43" fmla="*/ 3215 h 10000"/>
              <a:gd name="connsiteX44" fmla="*/ 6268 w 10000"/>
              <a:gd name="connsiteY44" fmla="*/ 3215 h 10000"/>
              <a:gd name="connsiteX45" fmla="*/ 6612 w 10000"/>
              <a:gd name="connsiteY45" fmla="*/ 2814 h 10000"/>
              <a:gd name="connsiteX46" fmla="*/ 6951 w 10000"/>
              <a:gd name="connsiteY46" fmla="*/ 2411 h 10000"/>
              <a:gd name="connsiteX47" fmla="*/ 7463 w 10000"/>
              <a:gd name="connsiteY47" fmla="*/ 2006 h 10000"/>
              <a:gd name="connsiteX48" fmla="*/ 7805 w 10000"/>
              <a:gd name="connsiteY48" fmla="*/ 1604 h 10000"/>
              <a:gd name="connsiteX49" fmla="*/ 8146 w 10000"/>
              <a:gd name="connsiteY49" fmla="*/ 1210 h 10000"/>
              <a:gd name="connsiteX50" fmla="*/ 8316 w 10000"/>
              <a:gd name="connsiteY50" fmla="*/ 802 h 10000"/>
              <a:gd name="connsiteX51" fmla="*/ 8489 w 10000"/>
              <a:gd name="connsiteY51" fmla="*/ 405 h 10000"/>
              <a:gd name="connsiteX52" fmla="*/ 8489 w 10000"/>
              <a:gd name="connsiteY52" fmla="*/ 0 h 10000"/>
              <a:gd name="connsiteX53" fmla="*/ 8656 w 10000"/>
              <a:gd name="connsiteY53" fmla="*/ 0 h 10000"/>
              <a:gd name="connsiteX54" fmla="*/ 8827 w 10000"/>
              <a:gd name="connsiteY54" fmla="*/ 0 h 10000"/>
              <a:gd name="connsiteX55" fmla="*/ 8999 w 10000"/>
              <a:gd name="connsiteY55" fmla="*/ 0 h 10000"/>
              <a:gd name="connsiteX56" fmla="*/ 9149 w 10000"/>
              <a:gd name="connsiteY56" fmla="*/ 405 h 10000"/>
              <a:gd name="connsiteX57" fmla="*/ 9319 w 10000"/>
              <a:gd name="connsiteY57" fmla="*/ 405 h 10000"/>
              <a:gd name="connsiteX58" fmla="*/ 9487 w 10000"/>
              <a:gd name="connsiteY58" fmla="*/ 1210 h 10000"/>
              <a:gd name="connsiteX59" fmla="*/ 9658 w 10000"/>
              <a:gd name="connsiteY59" fmla="*/ 1604 h 10000"/>
              <a:gd name="connsiteX60" fmla="*/ 9829 w 10000"/>
              <a:gd name="connsiteY60" fmla="*/ 2006 h 10000"/>
              <a:gd name="connsiteX61" fmla="*/ 10000 w 10000"/>
              <a:gd name="connsiteY61" fmla="*/ 2411 h 10000"/>
              <a:gd name="connsiteX62" fmla="*/ 10000 w 10000"/>
              <a:gd name="connsiteY62" fmla="*/ 2814 h 10000"/>
              <a:gd name="connsiteX63" fmla="*/ 10000 w 10000"/>
              <a:gd name="connsiteY63" fmla="*/ 3215 h 10000"/>
              <a:gd name="connsiteX64" fmla="*/ 9829 w 10000"/>
              <a:gd name="connsiteY64" fmla="*/ 3215 h 10000"/>
              <a:gd name="connsiteX65" fmla="*/ 9658 w 10000"/>
              <a:gd name="connsiteY65" fmla="*/ 3618 h 10000"/>
              <a:gd name="connsiteX66" fmla="*/ 9658 w 10000"/>
              <a:gd name="connsiteY66" fmla="*/ 4019 h 10000"/>
              <a:gd name="connsiteX67" fmla="*/ 9487 w 10000"/>
              <a:gd name="connsiteY67" fmla="*/ 4423 h 10000"/>
              <a:gd name="connsiteX68" fmla="*/ 9319 w 10000"/>
              <a:gd name="connsiteY68" fmla="*/ 5176 h 10000"/>
              <a:gd name="connsiteX69" fmla="*/ 9149 w 10000"/>
              <a:gd name="connsiteY69" fmla="*/ 6378 h 10000"/>
              <a:gd name="connsiteX0" fmla="*/ 8146 w 10000"/>
              <a:gd name="connsiteY0" fmla="*/ 4423 h 10000"/>
              <a:gd name="connsiteX1" fmla="*/ 8146 w 10000"/>
              <a:gd name="connsiteY1" fmla="*/ 4019 h 10000"/>
              <a:gd name="connsiteX2" fmla="*/ 8146 w 10000"/>
              <a:gd name="connsiteY2" fmla="*/ 3618 h 10000"/>
              <a:gd name="connsiteX3" fmla="*/ 8146 w 10000"/>
              <a:gd name="connsiteY3" fmla="*/ 3618 h 10000"/>
              <a:gd name="connsiteX4" fmla="*/ 8146 w 10000"/>
              <a:gd name="connsiteY4" fmla="*/ 3618 h 10000"/>
              <a:gd name="connsiteX5" fmla="*/ 7975 w 10000"/>
              <a:gd name="connsiteY5" fmla="*/ 3618 h 10000"/>
              <a:gd name="connsiteX6" fmla="*/ 7805 w 10000"/>
              <a:gd name="connsiteY6" fmla="*/ 3618 h 10000"/>
              <a:gd name="connsiteX7" fmla="*/ 7634 w 10000"/>
              <a:gd name="connsiteY7" fmla="*/ 4019 h 10000"/>
              <a:gd name="connsiteX8" fmla="*/ 7463 w 10000"/>
              <a:gd name="connsiteY8" fmla="*/ 4019 h 10000"/>
              <a:gd name="connsiteX9" fmla="*/ 7124 w 10000"/>
              <a:gd name="connsiteY9" fmla="*/ 4423 h 10000"/>
              <a:gd name="connsiteX10" fmla="*/ 6782 w 10000"/>
              <a:gd name="connsiteY10" fmla="*/ 4423 h 10000"/>
              <a:gd name="connsiteX11" fmla="*/ 6440 w 10000"/>
              <a:gd name="connsiteY11" fmla="*/ 4819 h 10000"/>
              <a:gd name="connsiteX12" fmla="*/ 4756 w 10000"/>
              <a:gd name="connsiteY12" fmla="*/ 6378 h 10000"/>
              <a:gd name="connsiteX13" fmla="*/ 3050 w 10000"/>
              <a:gd name="connsiteY13" fmla="*/ 7987 h 10000"/>
              <a:gd name="connsiteX14" fmla="*/ 2539 w 10000"/>
              <a:gd name="connsiteY14" fmla="*/ 8391 h 10000"/>
              <a:gd name="connsiteX15" fmla="*/ 2195 w 10000"/>
              <a:gd name="connsiteY15" fmla="*/ 8791 h 10000"/>
              <a:gd name="connsiteX16" fmla="*/ 1854 w 10000"/>
              <a:gd name="connsiteY16" fmla="*/ 9196 h 10000"/>
              <a:gd name="connsiteX17" fmla="*/ 1685 w 10000"/>
              <a:gd name="connsiteY17" fmla="*/ 9594 h 10000"/>
              <a:gd name="connsiteX18" fmla="*/ 1344 w 10000"/>
              <a:gd name="connsiteY18" fmla="*/ 9594 h 10000"/>
              <a:gd name="connsiteX19" fmla="*/ 1173 w 10000"/>
              <a:gd name="connsiteY19" fmla="*/ 9594 h 10000"/>
              <a:gd name="connsiteX20" fmla="*/ 1002 w 10000"/>
              <a:gd name="connsiteY20" fmla="*/ 10000 h 10000"/>
              <a:gd name="connsiteX21" fmla="*/ 1002 w 10000"/>
              <a:gd name="connsiteY21" fmla="*/ 10000 h 10000"/>
              <a:gd name="connsiteX22" fmla="*/ 852 w 10000"/>
              <a:gd name="connsiteY22" fmla="*/ 10000 h 10000"/>
              <a:gd name="connsiteX23" fmla="*/ 852 w 10000"/>
              <a:gd name="connsiteY23" fmla="*/ 9594 h 10000"/>
              <a:gd name="connsiteX24" fmla="*/ 682 w 10000"/>
              <a:gd name="connsiteY24" fmla="*/ 9196 h 10000"/>
              <a:gd name="connsiteX25" fmla="*/ 344 w 10000"/>
              <a:gd name="connsiteY25" fmla="*/ 8791 h 10000"/>
              <a:gd name="connsiteX26" fmla="*/ 169 w 10000"/>
              <a:gd name="connsiteY26" fmla="*/ 8391 h 10000"/>
              <a:gd name="connsiteX27" fmla="*/ 0 w 10000"/>
              <a:gd name="connsiteY27" fmla="*/ 7987 h 10000"/>
              <a:gd name="connsiteX28" fmla="*/ 0 w 10000"/>
              <a:gd name="connsiteY28" fmla="*/ 7582 h 10000"/>
              <a:gd name="connsiteX29" fmla="*/ 0 w 10000"/>
              <a:gd name="connsiteY29" fmla="*/ 7189 h 10000"/>
              <a:gd name="connsiteX30" fmla="*/ 169 w 10000"/>
              <a:gd name="connsiteY30" fmla="*/ 7189 h 10000"/>
              <a:gd name="connsiteX31" fmla="*/ 510 w 10000"/>
              <a:gd name="connsiteY31" fmla="*/ 7189 h 10000"/>
              <a:gd name="connsiteX32" fmla="*/ 852 w 10000"/>
              <a:gd name="connsiteY32" fmla="*/ 7189 h 10000"/>
              <a:gd name="connsiteX33" fmla="*/ 1173 w 10000"/>
              <a:gd name="connsiteY33" fmla="*/ 6783 h 10000"/>
              <a:gd name="connsiteX34" fmla="*/ 1685 w 10000"/>
              <a:gd name="connsiteY34" fmla="*/ 6783 h 10000"/>
              <a:gd name="connsiteX35" fmla="*/ 2195 w 10000"/>
              <a:gd name="connsiteY35" fmla="*/ 6378 h 10000"/>
              <a:gd name="connsiteX36" fmla="*/ 2711 w 10000"/>
              <a:gd name="connsiteY36" fmla="*/ 5980 h 10000"/>
              <a:gd name="connsiteX37" fmla="*/ 3390 w 10000"/>
              <a:gd name="connsiteY37" fmla="*/ 5578 h 10000"/>
              <a:gd name="connsiteX38" fmla="*/ 4072 w 10000"/>
              <a:gd name="connsiteY38" fmla="*/ 4819 h 10000"/>
              <a:gd name="connsiteX39" fmla="*/ 4582 w 10000"/>
              <a:gd name="connsiteY39" fmla="*/ 4423 h 10000"/>
              <a:gd name="connsiteX40" fmla="*/ 5073 w 10000"/>
              <a:gd name="connsiteY40" fmla="*/ 4019 h 10000"/>
              <a:gd name="connsiteX41" fmla="*/ 5585 w 10000"/>
              <a:gd name="connsiteY41" fmla="*/ 3618 h 10000"/>
              <a:gd name="connsiteX42" fmla="*/ 5926 w 10000"/>
              <a:gd name="connsiteY42" fmla="*/ 3215 h 10000"/>
              <a:gd name="connsiteX43" fmla="*/ 6268 w 10000"/>
              <a:gd name="connsiteY43" fmla="*/ 3215 h 10000"/>
              <a:gd name="connsiteX44" fmla="*/ 6612 w 10000"/>
              <a:gd name="connsiteY44" fmla="*/ 2814 h 10000"/>
              <a:gd name="connsiteX45" fmla="*/ 6951 w 10000"/>
              <a:gd name="connsiteY45" fmla="*/ 2411 h 10000"/>
              <a:gd name="connsiteX46" fmla="*/ 7463 w 10000"/>
              <a:gd name="connsiteY46" fmla="*/ 2006 h 10000"/>
              <a:gd name="connsiteX47" fmla="*/ 7805 w 10000"/>
              <a:gd name="connsiteY47" fmla="*/ 1604 h 10000"/>
              <a:gd name="connsiteX48" fmla="*/ 8146 w 10000"/>
              <a:gd name="connsiteY48" fmla="*/ 1210 h 10000"/>
              <a:gd name="connsiteX49" fmla="*/ 8316 w 10000"/>
              <a:gd name="connsiteY49" fmla="*/ 802 h 10000"/>
              <a:gd name="connsiteX50" fmla="*/ 8489 w 10000"/>
              <a:gd name="connsiteY50" fmla="*/ 405 h 10000"/>
              <a:gd name="connsiteX51" fmla="*/ 8489 w 10000"/>
              <a:gd name="connsiteY51" fmla="*/ 0 h 10000"/>
              <a:gd name="connsiteX52" fmla="*/ 8656 w 10000"/>
              <a:gd name="connsiteY52" fmla="*/ 0 h 10000"/>
              <a:gd name="connsiteX53" fmla="*/ 8827 w 10000"/>
              <a:gd name="connsiteY53" fmla="*/ 0 h 10000"/>
              <a:gd name="connsiteX54" fmla="*/ 8999 w 10000"/>
              <a:gd name="connsiteY54" fmla="*/ 0 h 10000"/>
              <a:gd name="connsiteX55" fmla="*/ 9149 w 10000"/>
              <a:gd name="connsiteY55" fmla="*/ 405 h 10000"/>
              <a:gd name="connsiteX56" fmla="*/ 9319 w 10000"/>
              <a:gd name="connsiteY56" fmla="*/ 405 h 10000"/>
              <a:gd name="connsiteX57" fmla="*/ 9487 w 10000"/>
              <a:gd name="connsiteY57" fmla="*/ 1210 h 10000"/>
              <a:gd name="connsiteX58" fmla="*/ 9658 w 10000"/>
              <a:gd name="connsiteY58" fmla="*/ 1604 h 10000"/>
              <a:gd name="connsiteX59" fmla="*/ 9829 w 10000"/>
              <a:gd name="connsiteY59" fmla="*/ 2006 h 10000"/>
              <a:gd name="connsiteX60" fmla="*/ 10000 w 10000"/>
              <a:gd name="connsiteY60" fmla="*/ 2411 h 10000"/>
              <a:gd name="connsiteX61" fmla="*/ 10000 w 10000"/>
              <a:gd name="connsiteY61" fmla="*/ 2814 h 10000"/>
              <a:gd name="connsiteX62" fmla="*/ 10000 w 10000"/>
              <a:gd name="connsiteY62" fmla="*/ 3215 h 10000"/>
              <a:gd name="connsiteX63" fmla="*/ 9829 w 10000"/>
              <a:gd name="connsiteY63" fmla="*/ 3215 h 10000"/>
              <a:gd name="connsiteX64" fmla="*/ 9658 w 10000"/>
              <a:gd name="connsiteY64" fmla="*/ 3618 h 10000"/>
              <a:gd name="connsiteX65" fmla="*/ 9658 w 10000"/>
              <a:gd name="connsiteY65" fmla="*/ 4019 h 10000"/>
              <a:gd name="connsiteX66" fmla="*/ 9487 w 10000"/>
              <a:gd name="connsiteY66" fmla="*/ 4423 h 10000"/>
              <a:gd name="connsiteX67" fmla="*/ 9319 w 10000"/>
              <a:gd name="connsiteY67" fmla="*/ 5176 h 10000"/>
              <a:gd name="connsiteX68" fmla="*/ 9149 w 10000"/>
              <a:gd name="connsiteY68" fmla="*/ 6378 h 10000"/>
              <a:gd name="connsiteX0" fmla="*/ 8146 w 10000"/>
              <a:gd name="connsiteY0" fmla="*/ 4423 h 10000"/>
              <a:gd name="connsiteX1" fmla="*/ 8146 w 10000"/>
              <a:gd name="connsiteY1" fmla="*/ 4019 h 10000"/>
              <a:gd name="connsiteX2" fmla="*/ 8146 w 10000"/>
              <a:gd name="connsiteY2" fmla="*/ 3618 h 10000"/>
              <a:gd name="connsiteX3" fmla="*/ 8146 w 10000"/>
              <a:gd name="connsiteY3" fmla="*/ 3618 h 10000"/>
              <a:gd name="connsiteX4" fmla="*/ 8146 w 10000"/>
              <a:gd name="connsiteY4" fmla="*/ 3618 h 10000"/>
              <a:gd name="connsiteX5" fmla="*/ 7975 w 10000"/>
              <a:gd name="connsiteY5" fmla="*/ 3618 h 10000"/>
              <a:gd name="connsiteX6" fmla="*/ 7805 w 10000"/>
              <a:gd name="connsiteY6" fmla="*/ 3618 h 10000"/>
              <a:gd name="connsiteX7" fmla="*/ 7634 w 10000"/>
              <a:gd name="connsiteY7" fmla="*/ 4019 h 10000"/>
              <a:gd name="connsiteX8" fmla="*/ 7463 w 10000"/>
              <a:gd name="connsiteY8" fmla="*/ 4019 h 10000"/>
              <a:gd name="connsiteX9" fmla="*/ 7124 w 10000"/>
              <a:gd name="connsiteY9" fmla="*/ 4423 h 10000"/>
              <a:gd name="connsiteX10" fmla="*/ 6782 w 10000"/>
              <a:gd name="connsiteY10" fmla="*/ 4423 h 10000"/>
              <a:gd name="connsiteX11" fmla="*/ 6440 w 10000"/>
              <a:gd name="connsiteY11" fmla="*/ 4819 h 10000"/>
              <a:gd name="connsiteX12" fmla="*/ 4756 w 10000"/>
              <a:gd name="connsiteY12" fmla="*/ 6378 h 10000"/>
              <a:gd name="connsiteX13" fmla="*/ 3050 w 10000"/>
              <a:gd name="connsiteY13" fmla="*/ 7987 h 10000"/>
              <a:gd name="connsiteX14" fmla="*/ 2539 w 10000"/>
              <a:gd name="connsiteY14" fmla="*/ 8391 h 10000"/>
              <a:gd name="connsiteX15" fmla="*/ 2195 w 10000"/>
              <a:gd name="connsiteY15" fmla="*/ 8791 h 10000"/>
              <a:gd name="connsiteX16" fmla="*/ 1854 w 10000"/>
              <a:gd name="connsiteY16" fmla="*/ 9196 h 10000"/>
              <a:gd name="connsiteX17" fmla="*/ 1685 w 10000"/>
              <a:gd name="connsiteY17" fmla="*/ 9594 h 10000"/>
              <a:gd name="connsiteX18" fmla="*/ 1344 w 10000"/>
              <a:gd name="connsiteY18" fmla="*/ 9594 h 10000"/>
              <a:gd name="connsiteX19" fmla="*/ 1173 w 10000"/>
              <a:gd name="connsiteY19" fmla="*/ 9594 h 10000"/>
              <a:gd name="connsiteX20" fmla="*/ 1002 w 10000"/>
              <a:gd name="connsiteY20" fmla="*/ 10000 h 10000"/>
              <a:gd name="connsiteX21" fmla="*/ 1002 w 10000"/>
              <a:gd name="connsiteY21" fmla="*/ 10000 h 10000"/>
              <a:gd name="connsiteX22" fmla="*/ 852 w 10000"/>
              <a:gd name="connsiteY22" fmla="*/ 10000 h 10000"/>
              <a:gd name="connsiteX23" fmla="*/ 852 w 10000"/>
              <a:gd name="connsiteY23" fmla="*/ 9594 h 10000"/>
              <a:gd name="connsiteX24" fmla="*/ 682 w 10000"/>
              <a:gd name="connsiteY24" fmla="*/ 9196 h 10000"/>
              <a:gd name="connsiteX25" fmla="*/ 344 w 10000"/>
              <a:gd name="connsiteY25" fmla="*/ 8791 h 10000"/>
              <a:gd name="connsiteX26" fmla="*/ 169 w 10000"/>
              <a:gd name="connsiteY26" fmla="*/ 8391 h 10000"/>
              <a:gd name="connsiteX27" fmla="*/ 0 w 10000"/>
              <a:gd name="connsiteY27" fmla="*/ 7987 h 10000"/>
              <a:gd name="connsiteX28" fmla="*/ 0 w 10000"/>
              <a:gd name="connsiteY28" fmla="*/ 7582 h 10000"/>
              <a:gd name="connsiteX29" fmla="*/ 0 w 10000"/>
              <a:gd name="connsiteY29" fmla="*/ 7189 h 10000"/>
              <a:gd name="connsiteX30" fmla="*/ 169 w 10000"/>
              <a:gd name="connsiteY30" fmla="*/ 7189 h 10000"/>
              <a:gd name="connsiteX31" fmla="*/ 510 w 10000"/>
              <a:gd name="connsiteY31" fmla="*/ 7189 h 10000"/>
              <a:gd name="connsiteX32" fmla="*/ 852 w 10000"/>
              <a:gd name="connsiteY32" fmla="*/ 7189 h 10000"/>
              <a:gd name="connsiteX33" fmla="*/ 1173 w 10000"/>
              <a:gd name="connsiteY33" fmla="*/ 6783 h 10000"/>
              <a:gd name="connsiteX34" fmla="*/ 1685 w 10000"/>
              <a:gd name="connsiteY34" fmla="*/ 6783 h 10000"/>
              <a:gd name="connsiteX35" fmla="*/ 2195 w 10000"/>
              <a:gd name="connsiteY35" fmla="*/ 6378 h 10000"/>
              <a:gd name="connsiteX36" fmla="*/ 2711 w 10000"/>
              <a:gd name="connsiteY36" fmla="*/ 5980 h 10000"/>
              <a:gd name="connsiteX37" fmla="*/ 3390 w 10000"/>
              <a:gd name="connsiteY37" fmla="*/ 5578 h 10000"/>
              <a:gd name="connsiteX38" fmla="*/ 4072 w 10000"/>
              <a:gd name="connsiteY38" fmla="*/ 4819 h 10000"/>
              <a:gd name="connsiteX39" fmla="*/ 4582 w 10000"/>
              <a:gd name="connsiteY39" fmla="*/ 4423 h 10000"/>
              <a:gd name="connsiteX40" fmla="*/ 5073 w 10000"/>
              <a:gd name="connsiteY40" fmla="*/ 4019 h 10000"/>
              <a:gd name="connsiteX41" fmla="*/ 5585 w 10000"/>
              <a:gd name="connsiteY41" fmla="*/ 3618 h 10000"/>
              <a:gd name="connsiteX42" fmla="*/ 5926 w 10000"/>
              <a:gd name="connsiteY42" fmla="*/ 3215 h 10000"/>
              <a:gd name="connsiteX43" fmla="*/ 6268 w 10000"/>
              <a:gd name="connsiteY43" fmla="*/ 3215 h 10000"/>
              <a:gd name="connsiteX44" fmla="*/ 6612 w 10000"/>
              <a:gd name="connsiteY44" fmla="*/ 2814 h 10000"/>
              <a:gd name="connsiteX45" fmla="*/ 6951 w 10000"/>
              <a:gd name="connsiteY45" fmla="*/ 2411 h 10000"/>
              <a:gd name="connsiteX46" fmla="*/ 7463 w 10000"/>
              <a:gd name="connsiteY46" fmla="*/ 2006 h 10000"/>
              <a:gd name="connsiteX47" fmla="*/ 7805 w 10000"/>
              <a:gd name="connsiteY47" fmla="*/ 1604 h 10000"/>
              <a:gd name="connsiteX48" fmla="*/ 8146 w 10000"/>
              <a:gd name="connsiteY48" fmla="*/ 1210 h 10000"/>
              <a:gd name="connsiteX49" fmla="*/ 8316 w 10000"/>
              <a:gd name="connsiteY49" fmla="*/ 802 h 10000"/>
              <a:gd name="connsiteX50" fmla="*/ 8489 w 10000"/>
              <a:gd name="connsiteY50" fmla="*/ 405 h 10000"/>
              <a:gd name="connsiteX51" fmla="*/ 8489 w 10000"/>
              <a:gd name="connsiteY51" fmla="*/ 0 h 10000"/>
              <a:gd name="connsiteX52" fmla="*/ 8656 w 10000"/>
              <a:gd name="connsiteY52" fmla="*/ 0 h 10000"/>
              <a:gd name="connsiteX53" fmla="*/ 8827 w 10000"/>
              <a:gd name="connsiteY53" fmla="*/ 0 h 10000"/>
              <a:gd name="connsiteX54" fmla="*/ 8999 w 10000"/>
              <a:gd name="connsiteY54" fmla="*/ 0 h 10000"/>
              <a:gd name="connsiteX55" fmla="*/ 9149 w 10000"/>
              <a:gd name="connsiteY55" fmla="*/ 405 h 10000"/>
              <a:gd name="connsiteX56" fmla="*/ 9319 w 10000"/>
              <a:gd name="connsiteY56" fmla="*/ 405 h 10000"/>
              <a:gd name="connsiteX57" fmla="*/ 9487 w 10000"/>
              <a:gd name="connsiteY57" fmla="*/ 1210 h 10000"/>
              <a:gd name="connsiteX58" fmla="*/ 9658 w 10000"/>
              <a:gd name="connsiteY58" fmla="*/ 1604 h 10000"/>
              <a:gd name="connsiteX59" fmla="*/ 9829 w 10000"/>
              <a:gd name="connsiteY59" fmla="*/ 2006 h 10000"/>
              <a:gd name="connsiteX60" fmla="*/ 10000 w 10000"/>
              <a:gd name="connsiteY60" fmla="*/ 2411 h 10000"/>
              <a:gd name="connsiteX61" fmla="*/ 10000 w 10000"/>
              <a:gd name="connsiteY61" fmla="*/ 2814 h 10000"/>
              <a:gd name="connsiteX62" fmla="*/ 10000 w 10000"/>
              <a:gd name="connsiteY62" fmla="*/ 3215 h 10000"/>
              <a:gd name="connsiteX63" fmla="*/ 9829 w 10000"/>
              <a:gd name="connsiteY63" fmla="*/ 3215 h 10000"/>
              <a:gd name="connsiteX64" fmla="*/ 9658 w 10000"/>
              <a:gd name="connsiteY64" fmla="*/ 3618 h 10000"/>
              <a:gd name="connsiteX65" fmla="*/ 9658 w 10000"/>
              <a:gd name="connsiteY65" fmla="*/ 4019 h 10000"/>
              <a:gd name="connsiteX66" fmla="*/ 9487 w 10000"/>
              <a:gd name="connsiteY66" fmla="*/ 4423 h 10000"/>
              <a:gd name="connsiteX67" fmla="*/ 9319 w 10000"/>
              <a:gd name="connsiteY67" fmla="*/ 5176 h 10000"/>
              <a:gd name="connsiteX0" fmla="*/ 8146 w 10000"/>
              <a:gd name="connsiteY0" fmla="*/ 4423 h 10000"/>
              <a:gd name="connsiteX1" fmla="*/ 8146 w 10000"/>
              <a:gd name="connsiteY1" fmla="*/ 4019 h 10000"/>
              <a:gd name="connsiteX2" fmla="*/ 8146 w 10000"/>
              <a:gd name="connsiteY2" fmla="*/ 3618 h 10000"/>
              <a:gd name="connsiteX3" fmla="*/ 8146 w 10000"/>
              <a:gd name="connsiteY3" fmla="*/ 3618 h 10000"/>
              <a:gd name="connsiteX4" fmla="*/ 8146 w 10000"/>
              <a:gd name="connsiteY4" fmla="*/ 3618 h 10000"/>
              <a:gd name="connsiteX5" fmla="*/ 7975 w 10000"/>
              <a:gd name="connsiteY5" fmla="*/ 3618 h 10000"/>
              <a:gd name="connsiteX6" fmla="*/ 7805 w 10000"/>
              <a:gd name="connsiteY6" fmla="*/ 3618 h 10000"/>
              <a:gd name="connsiteX7" fmla="*/ 7634 w 10000"/>
              <a:gd name="connsiteY7" fmla="*/ 4019 h 10000"/>
              <a:gd name="connsiteX8" fmla="*/ 7463 w 10000"/>
              <a:gd name="connsiteY8" fmla="*/ 4019 h 10000"/>
              <a:gd name="connsiteX9" fmla="*/ 7124 w 10000"/>
              <a:gd name="connsiteY9" fmla="*/ 4423 h 10000"/>
              <a:gd name="connsiteX10" fmla="*/ 6782 w 10000"/>
              <a:gd name="connsiteY10" fmla="*/ 4423 h 10000"/>
              <a:gd name="connsiteX11" fmla="*/ 6440 w 10000"/>
              <a:gd name="connsiteY11" fmla="*/ 4819 h 10000"/>
              <a:gd name="connsiteX12" fmla="*/ 4756 w 10000"/>
              <a:gd name="connsiteY12" fmla="*/ 6378 h 10000"/>
              <a:gd name="connsiteX13" fmla="*/ 3050 w 10000"/>
              <a:gd name="connsiteY13" fmla="*/ 7987 h 10000"/>
              <a:gd name="connsiteX14" fmla="*/ 2539 w 10000"/>
              <a:gd name="connsiteY14" fmla="*/ 8391 h 10000"/>
              <a:gd name="connsiteX15" fmla="*/ 2195 w 10000"/>
              <a:gd name="connsiteY15" fmla="*/ 8791 h 10000"/>
              <a:gd name="connsiteX16" fmla="*/ 1854 w 10000"/>
              <a:gd name="connsiteY16" fmla="*/ 9196 h 10000"/>
              <a:gd name="connsiteX17" fmla="*/ 1685 w 10000"/>
              <a:gd name="connsiteY17" fmla="*/ 9594 h 10000"/>
              <a:gd name="connsiteX18" fmla="*/ 1344 w 10000"/>
              <a:gd name="connsiteY18" fmla="*/ 9594 h 10000"/>
              <a:gd name="connsiteX19" fmla="*/ 1173 w 10000"/>
              <a:gd name="connsiteY19" fmla="*/ 9594 h 10000"/>
              <a:gd name="connsiteX20" fmla="*/ 1002 w 10000"/>
              <a:gd name="connsiteY20" fmla="*/ 10000 h 10000"/>
              <a:gd name="connsiteX21" fmla="*/ 1002 w 10000"/>
              <a:gd name="connsiteY21" fmla="*/ 10000 h 10000"/>
              <a:gd name="connsiteX22" fmla="*/ 852 w 10000"/>
              <a:gd name="connsiteY22" fmla="*/ 10000 h 10000"/>
              <a:gd name="connsiteX23" fmla="*/ 852 w 10000"/>
              <a:gd name="connsiteY23" fmla="*/ 9594 h 10000"/>
              <a:gd name="connsiteX24" fmla="*/ 682 w 10000"/>
              <a:gd name="connsiteY24" fmla="*/ 9196 h 10000"/>
              <a:gd name="connsiteX25" fmla="*/ 344 w 10000"/>
              <a:gd name="connsiteY25" fmla="*/ 8791 h 10000"/>
              <a:gd name="connsiteX26" fmla="*/ 169 w 10000"/>
              <a:gd name="connsiteY26" fmla="*/ 8391 h 10000"/>
              <a:gd name="connsiteX27" fmla="*/ 0 w 10000"/>
              <a:gd name="connsiteY27" fmla="*/ 7987 h 10000"/>
              <a:gd name="connsiteX28" fmla="*/ 0 w 10000"/>
              <a:gd name="connsiteY28" fmla="*/ 7582 h 10000"/>
              <a:gd name="connsiteX29" fmla="*/ 0 w 10000"/>
              <a:gd name="connsiteY29" fmla="*/ 7189 h 10000"/>
              <a:gd name="connsiteX30" fmla="*/ 169 w 10000"/>
              <a:gd name="connsiteY30" fmla="*/ 7189 h 10000"/>
              <a:gd name="connsiteX31" fmla="*/ 510 w 10000"/>
              <a:gd name="connsiteY31" fmla="*/ 7189 h 10000"/>
              <a:gd name="connsiteX32" fmla="*/ 852 w 10000"/>
              <a:gd name="connsiteY32" fmla="*/ 7189 h 10000"/>
              <a:gd name="connsiteX33" fmla="*/ 1173 w 10000"/>
              <a:gd name="connsiteY33" fmla="*/ 6783 h 10000"/>
              <a:gd name="connsiteX34" fmla="*/ 1685 w 10000"/>
              <a:gd name="connsiteY34" fmla="*/ 6783 h 10000"/>
              <a:gd name="connsiteX35" fmla="*/ 2195 w 10000"/>
              <a:gd name="connsiteY35" fmla="*/ 6378 h 10000"/>
              <a:gd name="connsiteX36" fmla="*/ 2711 w 10000"/>
              <a:gd name="connsiteY36" fmla="*/ 5980 h 10000"/>
              <a:gd name="connsiteX37" fmla="*/ 3390 w 10000"/>
              <a:gd name="connsiteY37" fmla="*/ 5578 h 10000"/>
              <a:gd name="connsiteX38" fmla="*/ 4072 w 10000"/>
              <a:gd name="connsiteY38" fmla="*/ 4819 h 10000"/>
              <a:gd name="connsiteX39" fmla="*/ 4582 w 10000"/>
              <a:gd name="connsiteY39" fmla="*/ 4423 h 10000"/>
              <a:gd name="connsiteX40" fmla="*/ 5073 w 10000"/>
              <a:gd name="connsiteY40" fmla="*/ 4019 h 10000"/>
              <a:gd name="connsiteX41" fmla="*/ 5585 w 10000"/>
              <a:gd name="connsiteY41" fmla="*/ 3618 h 10000"/>
              <a:gd name="connsiteX42" fmla="*/ 5926 w 10000"/>
              <a:gd name="connsiteY42" fmla="*/ 3215 h 10000"/>
              <a:gd name="connsiteX43" fmla="*/ 6268 w 10000"/>
              <a:gd name="connsiteY43" fmla="*/ 3215 h 10000"/>
              <a:gd name="connsiteX44" fmla="*/ 6612 w 10000"/>
              <a:gd name="connsiteY44" fmla="*/ 2814 h 10000"/>
              <a:gd name="connsiteX45" fmla="*/ 6951 w 10000"/>
              <a:gd name="connsiteY45" fmla="*/ 2411 h 10000"/>
              <a:gd name="connsiteX46" fmla="*/ 7463 w 10000"/>
              <a:gd name="connsiteY46" fmla="*/ 2006 h 10000"/>
              <a:gd name="connsiteX47" fmla="*/ 7805 w 10000"/>
              <a:gd name="connsiteY47" fmla="*/ 1604 h 10000"/>
              <a:gd name="connsiteX48" fmla="*/ 8146 w 10000"/>
              <a:gd name="connsiteY48" fmla="*/ 1210 h 10000"/>
              <a:gd name="connsiteX49" fmla="*/ 8316 w 10000"/>
              <a:gd name="connsiteY49" fmla="*/ 802 h 10000"/>
              <a:gd name="connsiteX50" fmla="*/ 8489 w 10000"/>
              <a:gd name="connsiteY50" fmla="*/ 405 h 10000"/>
              <a:gd name="connsiteX51" fmla="*/ 8489 w 10000"/>
              <a:gd name="connsiteY51" fmla="*/ 0 h 10000"/>
              <a:gd name="connsiteX52" fmla="*/ 8656 w 10000"/>
              <a:gd name="connsiteY52" fmla="*/ 0 h 10000"/>
              <a:gd name="connsiteX53" fmla="*/ 8827 w 10000"/>
              <a:gd name="connsiteY53" fmla="*/ 0 h 10000"/>
              <a:gd name="connsiteX54" fmla="*/ 8999 w 10000"/>
              <a:gd name="connsiteY54" fmla="*/ 0 h 10000"/>
              <a:gd name="connsiteX55" fmla="*/ 9149 w 10000"/>
              <a:gd name="connsiteY55" fmla="*/ 405 h 10000"/>
              <a:gd name="connsiteX56" fmla="*/ 9319 w 10000"/>
              <a:gd name="connsiteY56" fmla="*/ 405 h 10000"/>
              <a:gd name="connsiteX57" fmla="*/ 9487 w 10000"/>
              <a:gd name="connsiteY57" fmla="*/ 1210 h 10000"/>
              <a:gd name="connsiteX58" fmla="*/ 9658 w 10000"/>
              <a:gd name="connsiteY58" fmla="*/ 1604 h 10000"/>
              <a:gd name="connsiteX59" fmla="*/ 9829 w 10000"/>
              <a:gd name="connsiteY59" fmla="*/ 2006 h 10000"/>
              <a:gd name="connsiteX60" fmla="*/ 10000 w 10000"/>
              <a:gd name="connsiteY60" fmla="*/ 2411 h 10000"/>
              <a:gd name="connsiteX61" fmla="*/ 10000 w 10000"/>
              <a:gd name="connsiteY61" fmla="*/ 2814 h 10000"/>
              <a:gd name="connsiteX62" fmla="*/ 10000 w 10000"/>
              <a:gd name="connsiteY62" fmla="*/ 3215 h 10000"/>
              <a:gd name="connsiteX63" fmla="*/ 9829 w 10000"/>
              <a:gd name="connsiteY63" fmla="*/ 3215 h 10000"/>
              <a:gd name="connsiteX64" fmla="*/ 9658 w 10000"/>
              <a:gd name="connsiteY64" fmla="*/ 3618 h 10000"/>
              <a:gd name="connsiteX65" fmla="*/ 9658 w 10000"/>
              <a:gd name="connsiteY65" fmla="*/ 4019 h 10000"/>
              <a:gd name="connsiteX66" fmla="*/ 9487 w 10000"/>
              <a:gd name="connsiteY66" fmla="*/ 4423 h 10000"/>
              <a:gd name="connsiteX0" fmla="*/ 8146 w 10000"/>
              <a:gd name="connsiteY0" fmla="*/ 4019 h 10000"/>
              <a:gd name="connsiteX1" fmla="*/ 8146 w 10000"/>
              <a:gd name="connsiteY1" fmla="*/ 3618 h 10000"/>
              <a:gd name="connsiteX2" fmla="*/ 8146 w 10000"/>
              <a:gd name="connsiteY2" fmla="*/ 3618 h 10000"/>
              <a:gd name="connsiteX3" fmla="*/ 8146 w 10000"/>
              <a:gd name="connsiteY3" fmla="*/ 3618 h 10000"/>
              <a:gd name="connsiteX4" fmla="*/ 7975 w 10000"/>
              <a:gd name="connsiteY4" fmla="*/ 3618 h 10000"/>
              <a:gd name="connsiteX5" fmla="*/ 7805 w 10000"/>
              <a:gd name="connsiteY5" fmla="*/ 3618 h 10000"/>
              <a:gd name="connsiteX6" fmla="*/ 7634 w 10000"/>
              <a:gd name="connsiteY6" fmla="*/ 4019 h 10000"/>
              <a:gd name="connsiteX7" fmla="*/ 7463 w 10000"/>
              <a:gd name="connsiteY7" fmla="*/ 4019 h 10000"/>
              <a:gd name="connsiteX8" fmla="*/ 7124 w 10000"/>
              <a:gd name="connsiteY8" fmla="*/ 4423 h 10000"/>
              <a:gd name="connsiteX9" fmla="*/ 6782 w 10000"/>
              <a:gd name="connsiteY9" fmla="*/ 4423 h 10000"/>
              <a:gd name="connsiteX10" fmla="*/ 6440 w 10000"/>
              <a:gd name="connsiteY10" fmla="*/ 4819 h 10000"/>
              <a:gd name="connsiteX11" fmla="*/ 4756 w 10000"/>
              <a:gd name="connsiteY11" fmla="*/ 6378 h 10000"/>
              <a:gd name="connsiteX12" fmla="*/ 3050 w 10000"/>
              <a:gd name="connsiteY12" fmla="*/ 7987 h 10000"/>
              <a:gd name="connsiteX13" fmla="*/ 2539 w 10000"/>
              <a:gd name="connsiteY13" fmla="*/ 8391 h 10000"/>
              <a:gd name="connsiteX14" fmla="*/ 2195 w 10000"/>
              <a:gd name="connsiteY14" fmla="*/ 8791 h 10000"/>
              <a:gd name="connsiteX15" fmla="*/ 1854 w 10000"/>
              <a:gd name="connsiteY15" fmla="*/ 9196 h 10000"/>
              <a:gd name="connsiteX16" fmla="*/ 1685 w 10000"/>
              <a:gd name="connsiteY16" fmla="*/ 9594 h 10000"/>
              <a:gd name="connsiteX17" fmla="*/ 1344 w 10000"/>
              <a:gd name="connsiteY17" fmla="*/ 9594 h 10000"/>
              <a:gd name="connsiteX18" fmla="*/ 1173 w 10000"/>
              <a:gd name="connsiteY18" fmla="*/ 9594 h 10000"/>
              <a:gd name="connsiteX19" fmla="*/ 1002 w 10000"/>
              <a:gd name="connsiteY19" fmla="*/ 10000 h 10000"/>
              <a:gd name="connsiteX20" fmla="*/ 1002 w 10000"/>
              <a:gd name="connsiteY20" fmla="*/ 10000 h 10000"/>
              <a:gd name="connsiteX21" fmla="*/ 852 w 10000"/>
              <a:gd name="connsiteY21" fmla="*/ 10000 h 10000"/>
              <a:gd name="connsiteX22" fmla="*/ 852 w 10000"/>
              <a:gd name="connsiteY22" fmla="*/ 9594 h 10000"/>
              <a:gd name="connsiteX23" fmla="*/ 682 w 10000"/>
              <a:gd name="connsiteY23" fmla="*/ 9196 h 10000"/>
              <a:gd name="connsiteX24" fmla="*/ 344 w 10000"/>
              <a:gd name="connsiteY24" fmla="*/ 8791 h 10000"/>
              <a:gd name="connsiteX25" fmla="*/ 169 w 10000"/>
              <a:gd name="connsiteY25" fmla="*/ 8391 h 10000"/>
              <a:gd name="connsiteX26" fmla="*/ 0 w 10000"/>
              <a:gd name="connsiteY26" fmla="*/ 7987 h 10000"/>
              <a:gd name="connsiteX27" fmla="*/ 0 w 10000"/>
              <a:gd name="connsiteY27" fmla="*/ 7582 h 10000"/>
              <a:gd name="connsiteX28" fmla="*/ 0 w 10000"/>
              <a:gd name="connsiteY28" fmla="*/ 7189 h 10000"/>
              <a:gd name="connsiteX29" fmla="*/ 169 w 10000"/>
              <a:gd name="connsiteY29" fmla="*/ 7189 h 10000"/>
              <a:gd name="connsiteX30" fmla="*/ 510 w 10000"/>
              <a:gd name="connsiteY30" fmla="*/ 7189 h 10000"/>
              <a:gd name="connsiteX31" fmla="*/ 852 w 10000"/>
              <a:gd name="connsiteY31" fmla="*/ 7189 h 10000"/>
              <a:gd name="connsiteX32" fmla="*/ 1173 w 10000"/>
              <a:gd name="connsiteY32" fmla="*/ 6783 h 10000"/>
              <a:gd name="connsiteX33" fmla="*/ 1685 w 10000"/>
              <a:gd name="connsiteY33" fmla="*/ 6783 h 10000"/>
              <a:gd name="connsiteX34" fmla="*/ 2195 w 10000"/>
              <a:gd name="connsiteY34" fmla="*/ 6378 h 10000"/>
              <a:gd name="connsiteX35" fmla="*/ 2711 w 10000"/>
              <a:gd name="connsiteY35" fmla="*/ 5980 h 10000"/>
              <a:gd name="connsiteX36" fmla="*/ 3390 w 10000"/>
              <a:gd name="connsiteY36" fmla="*/ 5578 h 10000"/>
              <a:gd name="connsiteX37" fmla="*/ 4072 w 10000"/>
              <a:gd name="connsiteY37" fmla="*/ 4819 h 10000"/>
              <a:gd name="connsiteX38" fmla="*/ 4582 w 10000"/>
              <a:gd name="connsiteY38" fmla="*/ 4423 h 10000"/>
              <a:gd name="connsiteX39" fmla="*/ 5073 w 10000"/>
              <a:gd name="connsiteY39" fmla="*/ 4019 h 10000"/>
              <a:gd name="connsiteX40" fmla="*/ 5585 w 10000"/>
              <a:gd name="connsiteY40" fmla="*/ 3618 h 10000"/>
              <a:gd name="connsiteX41" fmla="*/ 5926 w 10000"/>
              <a:gd name="connsiteY41" fmla="*/ 3215 h 10000"/>
              <a:gd name="connsiteX42" fmla="*/ 6268 w 10000"/>
              <a:gd name="connsiteY42" fmla="*/ 3215 h 10000"/>
              <a:gd name="connsiteX43" fmla="*/ 6612 w 10000"/>
              <a:gd name="connsiteY43" fmla="*/ 2814 h 10000"/>
              <a:gd name="connsiteX44" fmla="*/ 6951 w 10000"/>
              <a:gd name="connsiteY44" fmla="*/ 2411 h 10000"/>
              <a:gd name="connsiteX45" fmla="*/ 7463 w 10000"/>
              <a:gd name="connsiteY45" fmla="*/ 2006 h 10000"/>
              <a:gd name="connsiteX46" fmla="*/ 7805 w 10000"/>
              <a:gd name="connsiteY46" fmla="*/ 1604 h 10000"/>
              <a:gd name="connsiteX47" fmla="*/ 8146 w 10000"/>
              <a:gd name="connsiteY47" fmla="*/ 1210 h 10000"/>
              <a:gd name="connsiteX48" fmla="*/ 8316 w 10000"/>
              <a:gd name="connsiteY48" fmla="*/ 802 h 10000"/>
              <a:gd name="connsiteX49" fmla="*/ 8489 w 10000"/>
              <a:gd name="connsiteY49" fmla="*/ 405 h 10000"/>
              <a:gd name="connsiteX50" fmla="*/ 8489 w 10000"/>
              <a:gd name="connsiteY50" fmla="*/ 0 h 10000"/>
              <a:gd name="connsiteX51" fmla="*/ 8656 w 10000"/>
              <a:gd name="connsiteY51" fmla="*/ 0 h 10000"/>
              <a:gd name="connsiteX52" fmla="*/ 8827 w 10000"/>
              <a:gd name="connsiteY52" fmla="*/ 0 h 10000"/>
              <a:gd name="connsiteX53" fmla="*/ 8999 w 10000"/>
              <a:gd name="connsiteY53" fmla="*/ 0 h 10000"/>
              <a:gd name="connsiteX54" fmla="*/ 9149 w 10000"/>
              <a:gd name="connsiteY54" fmla="*/ 405 h 10000"/>
              <a:gd name="connsiteX55" fmla="*/ 9319 w 10000"/>
              <a:gd name="connsiteY55" fmla="*/ 405 h 10000"/>
              <a:gd name="connsiteX56" fmla="*/ 9487 w 10000"/>
              <a:gd name="connsiteY56" fmla="*/ 1210 h 10000"/>
              <a:gd name="connsiteX57" fmla="*/ 9658 w 10000"/>
              <a:gd name="connsiteY57" fmla="*/ 1604 h 10000"/>
              <a:gd name="connsiteX58" fmla="*/ 9829 w 10000"/>
              <a:gd name="connsiteY58" fmla="*/ 2006 h 10000"/>
              <a:gd name="connsiteX59" fmla="*/ 10000 w 10000"/>
              <a:gd name="connsiteY59" fmla="*/ 2411 h 10000"/>
              <a:gd name="connsiteX60" fmla="*/ 10000 w 10000"/>
              <a:gd name="connsiteY60" fmla="*/ 2814 h 10000"/>
              <a:gd name="connsiteX61" fmla="*/ 10000 w 10000"/>
              <a:gd name="connsiteY61" fmla="*/ 3215 h 10000"/>
              <a:gd name="connsiteX62" fmla="*/ 9829 w 10000"/>
              <a:gd name="connsiteY62" fmla="*/ 3215 h 10000"/>
              <a:gd name="connsiteX63" fmla="*/ 9658 w 10000"/>
              <a:gd name="connsiteY63" fmla="*/ 3618 h 10000"/>
              <a:gd name="connsiteX64" fmla="*/ 9658 w 10000"/>
              <a:gd name="connsiteY64" fmla="*/ 4019 h 10000"/>
              <a:gd name="connsiteX65" fmla="*/ 9487 w 10000"/>
              <a:gd name="connsiteY65" fmla="*/ 4423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62" fmla="*/ 9658 w 10000"/>
              <a:gd name="connsiteY62" fmla="*/ 3618 h 10000"/>
              <a:gd name="connsiteX63" fmla="*/ 9658 w 10000"/>
              <a:gd name="connsiteY63" fmla="*/ 4019 h 10000"/>
              <a:gd name="connsiteX64" fmla="*/ 9487 w 10000"/>
              <a:gd name="connsiteY64" fmla="*/ 4423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62" fmla="*/ 9658 w 10000"/>
              <a:gd name="connsiteY62" fmla="*/ 3618 h 10000"/>
              <a:gd name="connsiteX63" fmla="*/ 9658 w 10000"/>
              <a:gd name="connsiteY63" fmla="*/ 4019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62" fmla="*/ 9658 w 10000"/>
              <a:gd name="connsiteY62" fmla="*/ 3618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61" fmla="*/ 9829 w 10000"/>
              <a:gd name="connsiteY61" fmla="*/ 3215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 name="connsiteX60" fmla="*/ 10000 w 10000"/>
              <a:gd name="connsiteY60" fmla="*/ 3215 h 10000"/>
              <a:gd name="connsiteX0" fmla="*/ 8146 w 10000"/>
              <a:gd name="connsiteY0" fmla="*/ 3618 h 10000"/>
              <a:gd name="connsiteX1" fmla="*/ 8146 w 10000"/>
              <a:gd name="connsiteY1" fmla="*/ 3618 h 10000"/>
              <a:gd name="connsiteX2" fmla="*/ 8146 w 10000"/>
              <a:gd name="connsiteY2" fmla="*/ 3618 h 10000"/>
              <a:gd name="connsiteX3" fmla="*/ 7975 w 10000"/>
              <a:gd name="connsiteY3" fmla="*/ 3618 h 10000"/>
              <a:gd name="connsiteX4" fmla="*/ 7805 w 10000"/>
              <a:gd name="connsiteY4" fmla="*/ 3618 h 10000"/>
              <a:gd name="connsiteX5" fmla="*/ 7634 w 10000"/>
              <a:gd name="connsiteY5" fmla="*/ 4019 h 10000"/>
              <a:gd name="connsiteX6" fmla="*/ 7463 w 10000"/>
              <a:gd name="connsiteY6" fmla="*/ 4019 h 10000"/>
              <a:gd name="connsiteX7" fmla="*/ 7124 w 10000"/>
              <a:gd name="connsiteY7" fmla="*/ 4423 h 10000"/>
              <a:gd name="connsiteX8" fmla="*/ 6782 w 10000"/>
              <a:gd name="connsiteY8" fmla="*/ 4423 h 10000"/>
              <a:gd name="connsiteX9" fmla="*/ 6440 w 10000"/>
              <a:gd name="connsiteY9" fmla="*/ 4819 h 10000"/>
              <a:gd name="connsiteX10" fmla="*/ 4756 w 10000"/>
              <a:gd name="connsiteY10" fmla="*/ 6378 h 10000"/>
              <a:gd name="connsiteX11" fmla="*/ 3050 w 10000"/>
              <a:gd name="connsiteY11" fmla="*/ 7987 h 10000"/>
              <a:gd name="connsiteX12" fmla="*/ 2539 w 10000"/>
              <a:gd name="connsiteY12" fmla="*/ 8391 h 10000"/>
              <a:gd name="connsiteX13" fmla="*/ 2195 w 10000"/>
              <a:gd name="connsiteY13" fmla="*/ 8791 h 10000"/>
              <a:gd name="connsiteX14" fmla="*/ 1854 w 10000"/>
              <a:gd name="connsiteY14" fmla="*/ 9196 h 10000"/>
              <a:gd name="connsiteX15" fmla="*/ 1685 w 10000"/>
              <a:gd name="connsiteY15" fmla="*/ 9594 h 10000"/>
              <a:gd name="connsiteX16" fmla="*/ 1344 w 10000"/>
              <a:gd name="connsiteY16" fmla="*/ 9594 h 10000"/>
              <a:gd name="connsiteX17" fmla="*/ 1173 w 10000"/>
              <a:gd name="connsiteY17" fmla="*/ 9594 h 10000"/>
              <a:gd name="connsiteX18" fmla="*/ 1002 w 10000"/>
              <a:gd name="connsiteY18" fmla="*/ 10000 h 10000"/>
              <a:gd name="connsiteX19" fmla="*/ 1002 w 10000"/>
              <a:gd name="connsiteY19" fmla="*/ 10000 h 10000"/>
              <a:gd name="connsiteX20" fmla="*/ 852 w 10000"/>
              <a:gd name="connsiteY20" fmla="*/ 10000 h 10000"/>
              <a:gd name="connsiteX21" fmla="*/ 852 w 10000"/>
              <a:gd name="connsiteY21" fmla="*/ 9594 h 10000"/>
              <a:gd name="connsiteX22" fmla="*/ 682 w 10000"/>
              <a:gd name="connsiteY22" fmla="*/ 9196 h 10000"/>
              <a:gd name="connsiteX23" fmla="*/ 344 w 10000"/>
              <a:gd name="connsiteY23" fmla="*/ 8791 h 10000"/>
              <a:gd name="connsiteX24" fmla="*/ 169 w 10000"/>
              <a:gd name="connsiteY24" fmla="*/ 8391 h 10000"/>
              <a:gd name="connsiteX25" fmla="*/ 0 w 10000"/>
              <a:gd name="connsiteY25" fmla="*/ 7987 h 10000"/>
              <a:gd name="connsiteX26" fmla="*/ 0 w 10000"/>
              <a:gd name="connsiteY26" fmla="*/ 7582 h 10000"/>
              <a:gd name="connsiteX27" fmla="*/ 0 w 10000"/>
              <a:gd name="connsiteY27" fmla="*/ 7189 h 10000"/>
              <a:gd name="connsiteX28" fmla="*/ 169 w 10000"/>
              <a:gd name="connsiteY28" fmla="*/ 7189 h 10000"/>
              <a:gd name="connsiteX29" fmla="*/ 510 w 10000"/>
              <a:gd name="connsiteY29" fmla="*/ 7189 h 10000"/>
              <a:gd name="connsiteX30" fmla="*/ 852 w 10000"/>
              <a:gd name="connsiteY30" fmla="*/ 7189 h 10000"/>
              <a:gd name="connsiteX31" fmla="*/ 1173 w 10000"/>
              <a:gd name="connsiteY31" fmla="*/ 6783 h 10000"/>
              <a:gd name="connsiteX32" fmla="*/ 1685 w 10000"/>
              <a:gd name="connsiteY32" fmla="*/ 6783 h 10000"/>
              <a:gd name="connsiteX33" fmla="*/ 2195 w 10000"/>
              <a:gd name="connsiteY33" fmla="*/ 6378 h 10000"/>
              <a:gd name="connsiteX34" fmla="*/ 2711 w 10000"/>
              <a:gd name="connsiteY34" fmla="*/ 5980 h 10000"/>
              <a:gd name="connsiteX35" fmla="*/ 3390 w 10000"/>
              <a:gd name="connsiteY35" fmla="*/ 5578 h 10000"/>
              <a:gd name="connsiteX36" fmla="*/ 4072 w 10000"/>
              <a:gd name="connsiteY36" fmla="*/ 4819 h 10000"/>
              <a:gd name="connsiteX37" fmla="*/ 4582 w 10000"/>
              <a:gd name="connsiteY37" fmla="*/ 4423 h 10000"/>
              <a:gd name="connsiteX38" fmla="*/ 5073 w 10000"/>
              <a:gd name="connsiteY38" fmla="*/ 4019 h 10000"/>
              <a:gd name="connsiteX39" fmla="*/ 5585 w 10000"/>
              <a:gd name="connsiteY39" fmla="*/ 3618 h 10000"/>
              <a:gd name="connsiteX40" fmla="*/ 5926 w 10000"/>
              <a:gd name="connsiteY40" fmla="*/ 3215 h 10000"/>
              <a:gd name="connsiteX41" fmla="*/ 6268 w 10000"/>
              <a:gd name="connsiteY41" fmla="*/ 3215 h 10000"/>
              <a:gd name="connsiteX42" fmla="*/ 6612 w 10000"/>
              <a:gd name="connsiteY42" fmla="*/ 2814 h 10000"/>
              <a:gd name="connsiteX43" fmla="*/ 6951 w 10000"/>
              <a:gd name="connsiteY43" fmla="*/ 2411 h 10000"/>
              <a:gd name="connsiteX44" fmla="*/ 7463 w 10000"/>
              <a:gd name="connsiteY44" fmla="*/ 2006 h 10000"/>
              <a:gd name="connsiteX45" fmla="*/ 7805 w 10000"/>
              <a:gd name="connsiteY45" fmla="*/ 1604 h 10000"/>
              <a:gd name="connsiteX46" fmla="*/ 8146 w 10000"/>
              <a:gd name="connsiteY46" fmla="*/ 1210 h 10000"/>
              <a:gd name="connsiteX47" fmla="*/ 8316 w 10000"/>
              <a:gd name="connsiteY47" fmla="*/ 802 h 10000"/>
              <a:gd name="connsiteX48" fmla="*/ 8489 w 10000"/>
              <a:gd name="connsiteY48" fmla="*/ 405 h 10000"/>
              <a:gd name="connsiteX49" fmla="*/ 8489 w 10000"/>
              <a:gd name="connsiteY49" fmla="*/ 0 h 10000"/>
              <a:gd name="connsiteX50" fmla="*/ 8656 w 10000"/>
              <a:gd name="connsiteY50" fmla="*/ 0 h 10000"/>
              <a:gd name="connsiteX51" fmla="*/ 8827 w 10000"/>
              <a:gd name="connsiteY51" fmla="*/ 0 h 10000"/>
              <a:gd name="connsiteX52" fmla="*/ 8999 w 10000"/>
              <a:gd name="connsiteY52" fmla="*/ 0 h 10000"/>
              <a:gd name="connsiteX53" fmla="*/ 9149 w 10000"/>
              <a:gd name="connsiteY53" fmla="*/ 405 h 10000"/>
              <a:gd name="connsiteX54" fmla="*/ 9319 w 10000"/>
              <a:gd name="connsiteY54" fmla="*/ 405 h 10000"/>
              <a:gd name="connsiteX55" fmla="*/ 9487 w 10000"/>
              <a:gd name="connsiteY55" fmla="*/ 1210 h 10000"/>
              <a:gd name="connsiteX56" fmla="*/ 9658 w 10000"/>
              <a:gd name="connsiteY56" fmla="*/ 1604 h 10000"/>
              <a:gd name="connsiteX57" fmla="*/ 9829 w 10000"/>
              <a:gd name="connsiteY57" fmla="*/ 2006 h 10000"/>
              <a:gd name="connsiteX58" fmla="*/ 10000 w 10000"/>
              <a:gd name="connsiteY58" fmla="*/ 2411 h 10000"/>
              <a:gd name="connsiteX59" fmla="*/ 10000 w 10000"/>
              <a:gd name="connsiteY59" fmla="*/ 281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00" h="10000">
                <a:moveTo>
                  <a:pt x="8146" y="3618"/>
                </a:moveTo>
                <a:lnTo>
                  <a:pt x="8146" y="3618"/>
                </a:lnTo>
                <a:lnTo>
                  <a:pt x="8146" y="3618"/>
                </a:lnTo>
                <a:lnTo>
                  <a:pt x="7975" y="3618"/>
                </a:lnTo>
                <a:lnTo>
                  <a:pt x="7805" y="3618"/>
                </a:lnTo>
                <a:lnTo>
                  <a:pt x="7634" y="4019"/>
                </a:lnTo>
                <a:lnTo>
                  <a:pt x="7463" y="4019"/>
                </a:lnTo>
                <a:lnTo>
                  <a:pt x="7124" y="4423"/>
                </a:lnTo>
                <a:lnTo>
                  <a:pt x="6782" y="4423"/>
                </a:lnTo>
                <a:lnTo>
                  <a:pt x="6440" y="4819"/>
                </a:lnTo>
                <a:lnTo>
                  <a:pt x="4756" y="6378"/>
                </a:lnTo>
                <a:lnTo>
                  <a:pt x="3050" y="7987"/>
                </a:lnTo>
                <a:lnTo>
                  <a:pt x="2539" y="8391"/>
                </a:lnTo>
                <a:lnTo>
                  <a:pt x="2195" y="8791"/>
                </a:lnTo>
                <a:lnTo>
                  <a:pt x="1854" y="9196"/>
                </a:lnTo>
                <a:cubicBezTo>
                  <a:pt x="1797" y="9327"/>
                  <a:pt x="1742" y="9460"/>
                  <a:pt x="1685" y="9594"/>
                </a:cubicBezTo>
                <a:lnTo>
                  <a:pt x="1344" y="9594"/>
                </a:lnTo>
                <a:lnTo>
                  <a:pt x="1173" y="9594"/>
                </a:lnTo>
                <a:cubicBezTo>
                  <a:pt x="1116" y="9732"/>
                  <a:pt x="1058" y="9860"/>
                  <a:pt x="1002" y="10000"/>
                </a:cubicBezTo>
                <a:lnTo>
                  <a:pt x="1002" y="10000"/>
                </a:lnTo>
                <a:lnTo>
                  <a:pt x="852" y="10000"/>
                </a:lnTo>
                <a:lnTo>
                  <a:pt x="852" y="9594"/>
                </a:lnTo>
                <a:cubicBezTo>
                  <a:pt x="795" y="9462"/>
                  <a:pt x="739" y="9327"/>
                  <a:pt x="682" y="9196"/>
                </a:cubicBezTo>
                <a:lnTo>
                  <a:pt x="344" y="8791"/>
                </a:lnTo>
                <a:cubicBezTo>
                  <a:pt x="286" y="8655"/>
                  <a:pt x="227" y="8524"/>
                  <a:pt x="169" y="8391"/>
                </a:cubicBezTo>
                <a:cubicBezTo>
                  <a:pt x="112" y="8252"/>
                  <a:pt x="57" y="8119"/>
                  <a:pt x="0" y="7987"/>
                </a:cubicBezTo>
                <a:lnTo>
                  <a:pt x="0" y="7582"/>
                </a:lnTo>
                <a:lnTo>
                  <a:pt x="0" y="7189"/>
                </a:lnTo>
                <a:lnTo>
                  <a:pt x="169" y="7189"/>
                </a:lnTo>
                <a:lnTo>
                  <a:pt x="510" y="7189"/>
                </a:lnTo>
                <a:lnTo>
                  <a:pt x="852" y="7189"/>
                </a:lnTo>
                <a:lnTo>
                  <a:pt x="1173" y="6783"/>
                </a:lnTo>
                <a:lnTo>
                  <a:pt x="1685" y="6783"/>
                </a:lnTo>
                <a:lnTo>
                  <a:pt x="2195" y="6378"/>
                </a:lnTo>
                <a:lnTo>
                  <a:pt x="2711" y="5980"/>
                </a:lnTo>
                <a:lnTo>
                  <a:pt x="3390" y="5578"/>
                </a:lnTo>
                <a:lnTo>
                  <a:pt x="4072" y="4819"/>
                </a:lnTo>
                <a:lnTo>
                  <a:pt x="4582" y="4423"/>
                </a:lnTo>
                <a:lnTo>
                  <a:pt x="5073" y="4019"/>
                </a:lnTo>
                <a:lnTo>
                  <a:pt x="5585" y="3618"/>
                </a:lnTo>
                <a:lnTo>
                  <a:pt x="5926" y="3215"/>
                </a:lnTo>
                <a:lnTo>
                  <a:pt x="6268" y="3215"/>
                </a:lnTo>
                <a:lnTo>
                  <a:pt x="6612" y="2814"/>
                </a:lnTo>
                <a:lnTo>
                  <a:pt x="6951" y="2411"/>
                </a:lnTo>
                <a:lnTo>
                  <a:pt x="7463" y="2006"/>
                </a:lnTo>
                <a:lnTo>
                  <a:pt x="7805" y="1604"/>
                </a:lnTo>
                <a:lnTo>
                  <a:pt x="8146" y="1210"/>
                </a:lnTo>
                <a:cubicBezTo>
                  <a:pt x="8203" y="1074"/>
                  <a:pt x="8259" y="936"/>
                  <a:pt x="8316" y="802"/>
                </a:cubicBezTo>
                <a:cubicBezTo>
                  <a:pt x="8375" y="673"/>
                  <a:pt x="8431" y="538"/>
                  <a:pt x="8489" y="405"/>
                </a:cubicBezTo>
                <a:lnTo>
                  <a:pt x="8489" y="0"/>
                </a:lnTo>
                <a:lnTo>
                  <a:pt x="8656" y="0"/>
                </a:lnTo>
                <a:lnTo>
                  <a:pt x="8827" y="0"/>
                </a:lnTo>
                <a:lnTo>
                  <a:pt x="8999" y="0"/>
                </a:lnTo>
                <a:cubicBezTo>
                  <a:pt x="9048" y="135"/>
                  <a:pt x="9099" y="266"/>
                  <a:pt x="9149" y="405"/>
                </a:cubicBezTo>
                <a:lnTo>
                  <a:pt x="9319" y="405"/>
                </a:lnTo>
                <a:cubicBezTo>
                  <a:pt x="9376" y="673"/>
                  <a:pt x="9434" y="934"/>
                  <a:pt x="9487" y="1210"/>
                </a:cubicBezTo>
                <a:lnTo>
                  <a:pt x="9658" y="1604"/>
                </a:lnTo>
                <a:cubicBezTo>
                  <a:pt x="9717" y="1745"/>
                  <a:pt x="9776" y="1874"/>
                  <a:pt x="9829" y="2006"/>
                </a:cubicBezTo>
                <a:lnTo>
                  <a:pt x="10000" y="2411"/>
                </a:lnTo>
                <a:lnTo>
                  <a:pt x="10000" y="2814"/>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Tree>
    <p:extLst>
      <p:ext uri="{BB962C8B-B14F-4D97-AF65-F5344CB8AC3E}">
        <p14:creationId xmlns:p14="http://schemas.microsoft.com/office/powerpoint/2010/main" val="1007166274"/>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1722"/>
                                        </p:tgtEl>
                                        <p:attrNameLst>
                                          <p:attrName>style.visibility</p:attrName>
                                        </p:attrNameLst>
                                      </p:cBhvr>
                                      <p:to>
                                        <p:strVal val="visible"/>
                                      </p:to>
                                    </p:set>
                                    <p:animEffect transition="in" filter="wipe(left)">
                                      <p:cBhvr>
                                        <p:cTn id="7" dur="500"/>
                                        <p:tgtEl>
                                          <p:spTgt spid="7172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1723"/>
                                        </p:tgtEl>
                                        <p:attrNameLst>
                                          <p:attrName>style.visibility</p:attrName>
                                        </p:attrNameLst>
                                      </p:cBhvr>
                                      <p:to>
                                        <p:strVal val="visible"/>
                                      </p:to>
                                    </p:set>
                                    <p:animEffect transition="in" filter="wipe(up)">
                                      <p:cBhvr>
                                        <p:cTn id="12" dur="500"/>
                                        <p:tgtEl>
                                          <p:spTgt spid="71723"/>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left)">
                                      <p:cBhvr>
                                        <p:cTn id="16" dur="500"/>
                                        <p:tgtEl>
                                          <p:spTgt spid="44"/>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down)">
                                      <p:cBhvr>
                                        <p:cTn id="20" dur="500"/>
                                        <p:tgtEl>
                                          <p:spTgt spid="4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71730"/>
                                        </p:tgtEl>
                                        <p:attrNameLst>
                                          <p:attrName>style.visibility</p:attrName>
                                        </p:attrNameLst>
                                      </p:cBhvr>
                                      <p:to>
                                        <p:strVal val="visible"/>
                                      </p:to>
                                    </p:set>
                                    <p:animEffect transition="in" filter="wipe(up)">
                                      <p:cBhvr>
                                        <p:cTn id="25" dur="500"/>
                                        <p:tgtEl>
                                          <p:spTgt spid="7173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71"/>
                                        </p:tgtEl>
                                        <p:attrNameLst>
                                          <p:attrName>style.visibility</p:attrName>
                                        </p:attrNameLst>
                                      </p:cBhvr>
                                      <p:to>
                                        <p:strVal val="visible"/>
                                      </p:to>
                                    </p:set>
                                    <p:animEffect transition="in" filter="wipe(up)">
                                      <p:cBhvr>
                                        <p:cTn id="30" dur="500"/>
                                        <p:tgtEl>
                                          <p:spTgt spid="71"/>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wipe(left)">
                                      <p:cBhvr>
                                        <p:cTn id="34" dur="500"/>
                                        <p:tgtEl>
                                          <p:spTgt spid="72"/>
                                        </p:tgtEl>
                                      </p:cBhvr>
                                    </p:animEffect>
                                  </p:childTnLst>
                                </p:cTn>
                              </p:par>
                            </p:childTnLst>
                          </p:cTn>
                        </p:par>
                        <p:par>
                          <p:cTn id="35" fill="hold">
                            <p:stCondLst>
                              <p:cond delay="1000"/>
                            </p:stCondLst>
                            <p:childTnLst>
                              <p:par>
                                <p:cTn id="36" presetID="22" presetClass="entr" presetSubtype="4" fill="hold" nodeType="afterEffect">
                                  <p:stCondLst>
                                    <p:cond delay="0"/>
                                  </p:stCondLst>
                                  <p:childTnLst>
                                    <p:set>
                                      <p:cBhvr>
                                        <p:cTn id="37" dur="1" fill="hold">
                                          <p:stCondLst>
                                            <p:cond delay="0"/>
                                          </p:stCondLst>
                                        </p:cTn>
                                        <p:tgtEl>
                                          <p:spTgt spid="73"/>
                                        </p:tgtEl>
                                        <p:attrNameLst>
                                          <p:attrName>style.visibility</p:attrName>
                                        </p:attrNameLst>
                                      </p:cBhvr>
                                      <p:to>
                                        <p:strVal val="visible"/>
                                      </p:to>
                                    </p:set>
                                    <p:animEffect transition="in" filter="wipe(down)">
                                      <p:cBhvr>
                                        <p:cTn id="38" dur="500"/>
                                        <p:tgtEl>
                                          <p:spTgt spid="73"/>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71738"/>
                                        </p:tgtEl>
                                        <p:attrNameLst>
                                          <p:attrName>style.visibility</p:attrName>
                                        </p:attrNameLst>
                                      </p:cBhvr>
                                      <p:to>
                                        <p:strVal val="visible"/>
                                      </p:to>
                                    </p:set>
                                    <p:animEffect transition="in" filter="wipe(up)">
                                      <p:cBhvr>
                                        <p:cTn id="43" dur="500"/>
                                        <p:tgtEl>
                                          <p:spTgt spid="7173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0"/>
                                        </p:tgtEl>
                                        <p:attrNameLst>
                                          <p:attrName>style.visibility</p:attrName>
                                        </p:attrNameLst>
                                      </p:cBhvr>
                                      <p:to>
                                        <p:strVal val="visible"/>
                                      </p:to>
                                    </p:set>
                                    <p:animEffect transition="in" filter="wipe(left)">
                                      <p:cBhvr>
                                        <p:cTn id="48" dur="500"/>
                                        <p:tgtEl>
                                          <p:spTgt spid="70"/>
                                        </p:tgtEl>
                                      </p:cBhvr>
                                    </p:animEffect>
                                  </p:childTnLst>
                                </p:cTn>
                              </p:par>
                            </p:childTnLst>
                          </p:cTn>
                        </p:par>
                        <p:par>
                          <p:cTn id="49" fill="hold">
                            <p:stCondLst>
                              <p:cond delay="500"/>
                            </p:stCondLst>
                            <p:childTnLst>
                              <p:par>
                                <p:cTn id="50" presetID="22" presetClass="entr" presetSubtype="1" fill="hold" nodeType="afterEffect">
                                  <p:stCondLst>
                                    <p:cond delay="0"/>
                                  </p:stCondLst>
                                  <p:childTnLst>
                                    <p:set>
                                      <p:cBhvr>
                                        <p:cTn id="51" dur="1" fill="hold">
                                          <p:stCondLst>
                                            <p:cond delay="0"/>
                                          </p:stCondLst>
                                        </p:cTn>
                                        <p:tgtEl>
                                          <p:spTgt spid="69"/>
                                        </p:tgtEl>
                                        <p:attrNameLst>
                                          <p:attrName>style.visibility</p:attrName>
                                        </p:attrNameLst>
                                      </p:cBhvr>
                                      <p:to>
                                        <p:strVal val="visible"/>
                                      </p:to>
                                    </p:set>
                                    <p:animEffect transition="in" filter="wipe(up)">
                                      <p:cBhvr>
                                        <p:cTn id="52" dur="500"/>
                                        <p:tgtEl>
                                          <p:spTgt spid="69"/>
                                        </p:tgtEl>
                                      </p:cBhvr>
                                    </p:animEffect>
                                  </p:childTnLst>
                                </p:cTn>
                              </p:par>
                            </p:childTnLst>
                          </p:cTn>
                        </p:par>
                        <p:par>
                          <p:cTn id="53" fill="hold">
                            <p:stCondLst>
                              <p:cond delay="1000"/>
                            </p:stCondLst>
                            <p:childTnLst>
                              <p:par>
                                <p:cTn id="54" presetID="22" presetClass="entr" presetSubtype="8"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wipe(left)">
                                      <p:cBhvr>
                                        <p:cTn id="56" dur="500"/>
                                        <p:tgtEl>
                                          <p:spTgt spid="68"/>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71731"/>
                                        </p:tgtEl>
                                        <p:attrNameLst>
                                          <p:attrName>style.visibility</p:attrName>
                                        </p:attrNameLst>
                                      </p:cBhvr>
                                      <p:to>
                                        <p:strVal val="visible"/>
                                      </p:to>
                                    </p:set>
                                    <p:animEffect transition="in" filter="wipe(down)">
                                      <p:cBhvr>
                                        <p:cTn id="60" dur="500"/>
                                        <p:tgtEl>
                                          <p:spTgt spid="71731"/>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1" fill="hold" nodeType="clickEffect">
                                  <p:stCondLst>
                                    <p:cond delay="0"/>
                                  </p:stCondLst>
                                  <p:childTnLst>
                                    <p:set>
                                      <p:cBhvr>
                                        <p:cTn id="64" dur="1" fill="hold">
                                          <p:stCondLst>
                                            <p:cond delay="0"/>
                                          </p:stCondLst>
                                        </p:cTn>
                                        <p:tgtEl>
                                          <p:spTgt spid="71748"/>
                                        </p:tgtEl>
                                        <p:attrNameLst>
                                          <p:attrName>style.visibility</p:attrName>
                                        </p:attrNameLst>
                                      </p:cBhvr>
                                      <p:to>
                                        <p:strVal val="visible"/>
                                      </p:to>
                                    </p:set>
                                    <p:animEffect transition="in" filter="wipe(up)">
                                      <p:cBhvr>
                                        <p:cTn id="65" dur="500"/>
                                        <p:tgtEl>
                                          <p:spTgt spid="71748"/>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71747"/>
                                        </p:tgtEl>
                                        <p:attrNameLst>
                                          <p:attrName>style.visibility</p:attrName>
                                        </p:attrNameLst>
                                      </p:cBhvr>
                                      <p:to>
                                        <p:strVal val="visible"/>
                                      </p:to>
                                    </p:set>
                                    <p:animEffect transition="in" filter="wipe(left)">
                                      <p:cBhvr>
                                        <p:cTn id="70" dur="500"/>
                                        <p:tgtEl>
                                          <p:spTgt spid="71747"/>
                                        </p:tgtEl>
                                      </p:cBhvr>
                                    </p:animEffect>
                                  </p:childTnLst>
                                </p:cTn>
                              </p:par>
                            </p:childTnLst>
                          </p:cTn>
                        </p:par>
                        <p:par>
                          <p:cTn id="71" fill="hold">
                            <p:stCondLst>
                              <p:cond delay="500"/>
                            </p:stCondLst>
                            <p:childTnLst>
                              <p:par>
                                <p:cTn id="72" presetID="22" presetClass="entr" presetSubtype="1" fill="hold" nodeType="after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wipe(up)">
                                      <p:cBhvr>
                                        <p:cTn id="74" dur="500"/>
                                        <p:tgtEl>
                                          <p:spTgt spid="74"/>
                                        </p:tgtEl>
                                      </p:cBhvr>
                                    </p:animEffect>
                                  </p:childTnLst>
                                </p:cTn>
                              </p:par>
                            </p:childTnLst>
                          </p:cTn>
                        </p:par>
                        <p:par>
                          <p:cTn id="75" fill="hold">
                            <p:stCondLst>
                              <p:cond delay="1000"/>
                            </p:stCondLst>
                            <p:childTnLst>
                              <p:par>
                                <p:cTn id="76" presetID="22" presetClass="entr" presetSubtype="8" fill="hold" nodeType="afterEffect">
                                  <p:stCondLst>
                                    <p:cond delay="0"/>
                                  </p:stCondLst>
                                  <p:childTnLst>
                                    <p:set>
                                      <p:cBhvr>
                                        <p:cTn id="77" dur="1" fill="hold">
                                          <p:stCondLst>
                                            <p:cond delay="0"/>
                                          </p:stCondLst>
                                        </p:cTn>
                                        <p:tgtEl>
                                          <p:spTgt spid="75"/>
                                        </p:tgtEl>
                                        <p:attrNameLst>
                                          <p:attrName>style.visibility</p:attrName>
                                        </p:attrNameLst>
                                      </p:cBhvr>
                                      <p:to>
                                        <p:strVal val="visible"/>
                                      </p:to>
                                    </p:set>
                                    <p:animEffect transition="in" filter="wipe(left)">
                                      <p:cBhvr>
                                        <p:cTn id="78" dur="500"/>
                                        <p:tgtEl>
                                          <p:spTgt spid="75"/>
                                        </p:tgtEl>
                                      </p:cBhvr>
                                    </p:animEffect>
                                  </p:childTnLst>
                                </p:cTn>
                              </p:par>
                            </p:childTnLst>
                          </p:cTn>
                        </p:par>
                        <p:par>
                          <p:cTn id="79" fill="hold">
                            <p:stCondLst>
                              <p:cond delay="1500"/>
                            </p:stCondLst>
                            <p:childTnLst>
                              <p:par>
                                <p:cTn id="80" presetID="22" presetClass="entr" presetSubtype="4" fill="hold" nodeType="afterEffect">
                                  <p:stCondLst>
                                    <p:cond delay="0"/>
                                  </p:stCondLst>
                                  <p:childTnLst>
                                    <p:set>
                                      <p:cBhvr>
                                        <p:cTn id="81" dur="1" fill="hold">
                                          <p:stCondLst>
                                            <p:cond delay="0"/>
                                          </p:stCondLst>
                                        </p:cTn>
                                        <p:tgtEl>
                                          <p:spTgt spid="76"/>
                                        </p:tgtEl>
                                        <p:attrNameLst>
                                          <p:attrName>style.visibility</p:attrName>
                                        </p:attrNameLst>
                                      </p:cBhvr>
                                      <p:to>
                                        <p:strVal val="visible"/>
                                      </p:to>
                                    </p:set>
                                    <p:animEffect transition="in" filter="wipe(down)">
                                      <p:cBhvr>
                                        <p:cTn id="8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373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373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7373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1911350"/>
            <a:ext cx="1900237" cy="1884363"/>
          </a:xfrm>
          <a:prstGeom prst="rect">
            <a:avLst/>
          </a:prstGeom>
          <a:noFill/>
          <a:ln w="9525">
            <a:noFill/>
            <a:miter lim="800000"/>
            <a:headEnd/>
            <a:tailEnd/>
          </a:ln>
        </p:spPr>
      </p:pic>
      <p:pic>
        <p:nvPicPr>
          <p:cNvPr id="7373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1911350"/>
            <a:ext cx="1901825" cy="1884363"/>
          </a:xfrm>
          <a:prstGeom prst="rect">
            <a:avLst/>
          </a:prstGeom>
          <a:noFill/>
          <a:ln w="9525">
            <a:noFill/>
            <a:miter lim="800000"/>
            <a:headEnd/>
            <a:tailEnd/>
          </a:ln>
        </p:spPr>
      </p:pic>
      <p:pic>
        <p:nvPicPr>
          <p:cNvPr id="7373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4557713"/>
            <a:ext cx="1900238" cy="1884362"/>
          </a:xfrm>
          <a:prstGeom prst="rect">
            <a:avLst/>
          </a:prstGeom>
          <a:noFill/>
          <a:ln w="9525">
            <a:noFill/>
            <a:miter lim="800000"/>
            <a:headEnd/>
            <a:tailEnd/>
          </a:ln>
        </p:spPr>
      </p:pic>
      <p:pic>
        <p:nvPicPr>
          <p:cNvPr id="7373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4557713"/>
            <a:ext cx="1900237" cy="1884362"/>
          </a:xfrm>
          <a:prstGeom prst="rect">
            <a:avLst/>
          </a:prstGeom>
          <a:noFill/>
          <a:ln w="9525">
            <a:noFill/>
            <a:miter lim="800000"/>
            <a:headEnd/>
            <a:tailEnd/>
          </a:ln>
        </p:spPr>
      </p:pic>
      <p:sp>
        <p:nvSpPr>
          <p:cNvPr id="73737" name="TextBox 35"/>
          <p:cNvSpPr txBox="1">
            <a:spLocks noChangeArrowheads="1"/>
          </p:cNvSpPr>
          <p:nvPr/>
        </p:nvSpPr>
        <p:spPr bwMode="auto">
          <a:xfrm>
            <a:off x="3279775" y="181610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楷体" pitchFamily="49" charset="-122"/>
              </a:rPr>
              <a:t>七</a:t>
            </a:r>
          </a:p>
        </p:txBody>
      </p:sp>
      <p:sp>
        <p:nvSpPr>
          <p:cNvPr id="73738" name="TextBox 37"/>
          <p:cNvSpPr txBox="1">
            <a:spLocks noChangeArrowheads="1"/>
          </p:cNvSpPr>
          <p:nvPr/>
        </p:nvSpPr>
        <p:spPr bwMode="auto">
          <a:xfrm>
            <a:off x="6964363" y="1876425"/>
            <a:ext cx="1901825"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儿</a:t>
            </a:r>
          </a:p>
        </p:txBody>
      </p:sp>
      <p:sp>
        <p:nvSpPr>
          <p:cNvPr id="73739" name="TextBox 44"/>
          <p:cNvSpPr txBox="1">
            <a:spLocks noChangeArrowheads="1"/>
          </p:cNvSpPr>
          <p:nvPr/>
        </p:nvSpPr>
        <p:spPr bwMode="auto">
          <a:xfrm>
            <a:off x="3303588" y="4522788"/>
            <a:ext cx="1900237" cy="1862137"/>
          </a:xfrm>
          <a:prstGeom prst="rect">
            <a:avLst/>
          </a:prstGeom>
          <a:noFill/>
          <a:ln w="9525">
            <a:noFill/>
            <a:miter lim="800000"/>
            <a:headEnd/>
            <a:tailEnd/>
          </a:ln>
        </p:spPr>
        <p:txBody>
          <a:bodyPr>
            <a:spAutoFit/>
          </a:bodyPr>
          <a:lstStyle/>
          <a:p>
            <a:pPr algn="ctr" eaLnBrk="0" hangingPunct="0"/>
            <a:r>
              <a:rPr lang="zh-CN" altLang="en-US" sz="11500" b="1">
                <a:solidFill>
                  <a:srgbClr val="6AA343"/>
                </a:solidFill>
                <a:latin typeface="楷体_GB2312" pitchFamily="49" charset="-122"/>
                <a:ea typeface="楷体_GB2312" pitchFamily="49" charset="-122"/>
                <a:cs typeface="楷体" pitchFamily="49" charset="-122"/>
              </a:rPr>
              <a:t>几</a:t>
            </a:r>
          </a:p>
        </p:txBody>
      </p:sp>
      <p:sp>
        <p:nvSpPr>
          <p:cNvPr id="73740" name="TextBox 45"/>
          <p:cNvSpPr txBox="1">
            <a:spLocks noChangeArrowheads="1"/>
          </p:cNvSpPr>
          <p:nvPr/>
        </p:nvSpPr>
        <p:spPr bwMode="auto">
          <a:xfrm>
            <a:off x="7000875" y="443865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九</a:t>
            </a:r>
          </a:p>
        </p:txBody>
      </p:sp>
    </p:spTree>
    <p:extLst>
      <p:ext uri="{BB962C8B-B14F-4D97-AF65-F5344CB8AC3E}">
        <p14:creationId xmlns:p14="http://schemas.microsoft.com/office/powerpoint/2010/main" val="1770608806"/>
      </p:ext>
    </p:extLst>
  </p:cSld>
  <p:clrMapOvr>
    <a:masterClrMapping/>
  </p:clrMapOvr>
  <p:transition spd="slow"/>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75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4755"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3. </a:t>
            </a:r>
            <a:r>
              <a:rPr lang="zh-CN" altLang="en-US" sz="2800" b="1" dirty="0"/>
              <a:t>汉字的笔顺</a:t>
            </a:r>
            <a:r>
              <a:rPr lang="zh-CN" altLang="en-US" sz="2800" b="1" dirty="0">
                <a:latin typeface="+mn-ea"/>
                <a:ea typeface="+mn-ea"/>
              </a:rPr>
              <a:t>（</a:t>
            </a:r>
            <a:r>
              <a:rPr lang="en-US" altLang="zh-CN" sz="2800" b="1" dirty="0">
                <a:latin typeface="+mn-ea"/>
                <a:ea typeface="+mn-ea"/>
              </a:rPr>
              <a:t>1</a:t>
            </a:r>
            <a:r>
              <a:rPr lang="zh-CN" altLang="en-US" sz="2800" b="1" dirty="0">
                <a:latin typeface="+mn-ea"/>
                <a:ea typeface="+mn-ea"/>
              </a:rPr>
              <a:t>）</a:t>
            </a:r>
            <a:r>
              <a:rPr lang="en-US" altLang="zh-CN" dirty="0">
                <a:latin typeface="+mn-ea"/>
                <a:ea typeface="+mn-ea"/>
              </a:rPr>
              <a:t>Strokes Order(1)</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2235200"/>
          <a:ext cx="10946343" cy="2905234"/>
        </p:xfrm>
        <a:graphic>
          <a:graphicData uri="http://schemas.openxmlformats.org/drawingml/2006/table">
            <a:tbl>
              <a:tblPr firstRow="1" bandRow="1">
                <a:tableStyleId>{7DF18680-E054-41AD-8BC1-D1AEF772440D}</a:tableStyleId>
              </a:tblPr>
              <a:tblGrid>
                <a:gridCol w="3152483"/>
                <a:gridCol w="3808712"/>
                <a:gridCol w="3985148"/>
              </a:tblGrid>
              <a:tr h="499427">
                <a:tc>
                  <a:txBody>
                    <a:bodyPr/>
                    <a:lstStyle/>
                    <a:p>
                      <a:pPr algn="ctr"/>
                      <a:r>
                        <a:rPr lang="zh-CN" altLang="en-US" sz="2400" dirty="0" smtClean="0">
                          <a:latin typeface="微软雅黑" pitchFamily="34" charset="-122"/>
                          <a:ea typeface="微软雅黑" pitchFamily="34" charset="-122"/>
                        </a:rPr>
                        <a:t>笔顺 </a:t>
                      </a:r>
                      <a:r>
                        <a:rPr lang="en-US" altLang="zh-CN" sz="2400" b="1" i="0" dirty="0" smtClean="0">
                          <a:latin typeface="Bradley Hand ITC" pitchFamily="66" charset="0"/>
                        </a:rPr>
                        <a:t>Rule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书写顺序 </a:t>
                      </a:r>
                      <a:r>
                        <a:rPr lang="en-US" altLang="zh-CN" sz="2400" dirty="0" smtClean="0">
                          <a:latin typeface="Bradley Hand ITC" pitchFamily="66" charset="0"/>
                        </a:rPr>
                        <a:t>Stroke Order</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l"/>
                      <a:r>
                        <a:rPr lang="zh-CN" altLang="en-US" sz="2400" b="1" dirty="0" smtClean="0">
                          <a:ea typeface="+mn-ea"/>
                        </a:rPr>
                        <a:t>从上到下</a:t>
                      </a:r>
                      <a:endParaRPr lang="en-US" altLang="zh-CN" sz="2400" b="1" dirty="0" smtClean="0">
                        <a:ea typeface="GB Pinyinok-D" pitchFamily="2" charset="-122"/>
                      </a:endParaRPr>
                    </a:p>
                    <a:p>
                      <a:pPr algn="l"/>
                      <a:r>
                        <a:rPr lang="en-US" altLang="zh-CN" sz="2400" dirty="0" smtClean="0"/>
                        <a:t>Top preceding</a:t>
                      </a:r>
                      <a:r>
                        <a:rPr lang="en-US" altLang="zh-CN" sz="2400" baseline="0" dirty="0" smtClean="0"/>
                        <a:t> bottom</a:t>
                      </a:r>
                      <a:endParaRPr lang="en-US" altLang="zh-CN"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二</a:t>
                      </a:r>
                      <a:r>
                        <a:rPr lang="en-US" altLang="zh-CN" sz="2800" b="1"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èr</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1" baseline="0"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two</a:t>
                      </a:r>
                    </a:p>
                    <a:p>
                      <a:pPr marL="457200" indent="-457200" algn="l">
                        <a:buNone/>
                      </a:pPr>
                      <a:r>
                        <a:rPr lang="zh-CN" altLang="en-US" sz="2400" b="1" dirty="0" smtClean="0">
                          <a:solidFill>
                            <a:srgbClr val="C00000"/>
                          </a:solidFill>
                          <a:latin typeface="华文新魏" pitchFamily="2" charset="-122"/>
                          <a:ea typeface="华文新魏" pitchFamily="2" charset="-122"/>
                        </a:rPr>
                        <a:t>三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sān</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three</a:t>
                      </a:r>
                      <a:endParaRPr lang="zh-CN" altLang="en-US" sz="2400" b="0" dirty="0" smtClean="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3200" b="1" baseline="0" dirty="0" smtClean="0">
                          <a:solidFill>
                            <a:srgbClr val="C00000"/>
                          </a:solidFill>
                          <a:latin typeface="楷体_GB2312" pitchFamily="49" charset="-122"/>
                          <a:ea typeface="楷体_GB2312" pitchFamily="49" charset="-122"/>
                        </a:rPr>
                        <a:t> 一  二</a:t>
                      </a:r>
                      <a:endParaRPr lang="en-US" altLang="zh-CN" sz="3200" b="1" baseline="0" dirty="0" smtClean="0">
                        <a:solidFill>
                          <a:srgbClr val="C00000"/>
                        </a:solidFill>
                        <a:latin typeface="楷体_GB2312" pitchFamily="49" charset="-122"/>
                        <a:ea typeface="楷体_GB2312" pitchFamily="49" charset="-122"/>
                      </a:endParaRPr>
                    </a:p>
                    <a:p>
                      <a:pPr marL="514350" indent="-514350" algn="l">
                        <a:buNone/>
                      </a:pPr>
                      <a:r>
                        <a:rPr lang="zh-CN" altLang="en-US" sz="3200" b="1" baseline="0" dirty="0" smtClean="0">
                          <a:solidFill>
                            <a:srgbClr val="C00000"/>
                          </a:solidFill>
                          <a:latin typeface="楷体_GB2312" pitchFamily="49" charset="-122"/>
                          <a:ea typeface="楷体_GB2312" pitchFamily="49" charset="-122"/>
                        </a:rPr>
                        <a:t> 一  二  三</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r>
                        <a:rPr lang="zh-CN" altLang="en-US" sz="2400" b="1" dirty="0" smtClean="0">
                          <a:ea typeface="+mn-ea"/>
                        </a:rPr>
                        <a:t>从左到右</a:t>
                      </a:r>
                    </a:p>
                    <a:p>
                      <a:pPr algn="l"/>
                      <a:r>
                        <a:rPr lang="en-US" altLang="zh-CN" sz="2400" b="0" dirty="0" smtClean="0">
                          <a:latin typeface="+mn-lt"/>
                          <a:ea typeface="GB Pinyinok-D" pitchFamily="2" charset="-122"/>
                        </a:rPr>
                        <a:t>Left</a:t>
                      </a:r>
                      <a:r>
                        <a:rPr lang="en-US" altLang="zh-CN" sz="2400" b="0" baseline="0" dirty="0" smtClean="0">
                          <a:latin typeface="+mn-lt"/>
                          <a:ea typeface="GB Pinyinok-D" pitchFamily="2" charset="-122"/>
                        </a:rPr>
                        <a:t> preceding right</a:t>
                      </a:r>
                      <a:endParaRPr lang="en-US" altLang="zh-CN" sz="2400" b="0" dirty="0" smtClean="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几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jǐ</a:t>
                      </a:r>
                      <a:r>
                        <a:rPr lang="en-US" altLang="zh-CN" sz="2400" b="1" baseline="0" dirty="0" smtClean="0">
                          <a:latin typeface="GB Pinyinok-D" pitchFamily="2" charset="-122"/>
                          <a:ea typeface="GB Pinyinok-D" pitchFamily="2" charset="-122"/>
                        </a:rPr>
                        <a:t>       </a:t>
                      </a:r>
                      <a:r>
                        <a:rPr lang="en-US" altLang="zh-CN" sz="2400" baseline="0" dirty="0" smtClean="0"/>
                        <a:t>how many</a:t>
                      </a:r>
                      <a:endParaRPr lang="en-US" altLang="zh-CN" sz="2400" dirty="0" smtClean="0"/>
                    </a:p>
                    <a:p>
                      <a:r>
                        <a:rPr lang="zh-CN" altLang="en-US" sz="2400" b="1" baseline="0" dirty="0" smtClean="0">
                          <a:solidFill>
                            <a:srgbClr val="C00000"/>
                          </a:solidFill>
                          <a:latin typeface="华文新魏" pitchFamily="2" charset="-122"/>
                          <a:ea typeface="华文新魏" pitchFamily="2" charset="-122"/>
                        </a:rPr>
                        <a:t> 八    </a:t>
                      </a:r>
                      <a:r>
                        <a:rPr lang="en-US" altLang="zh-CN" sz="2400" b="1" kern="1200" dirty="0" err="1" smtClean="0">
                          <a:solidFill>
                            <a:schemeClr val="tx1"/>
                          </a:solidFill>
                          <a:latin typeface="GB Pinyinok-D" pitchFamily="2" charset="-122"/>
                          <a:ea typeface="GB Pinyinok-D" pitchFamily="2" charset="-122"/>
                          <a:cs typeface="+mn-cs"/>
                          <a:sym typeface="宋体" pitchFamily="2" charset="-122"/>
                        </a:rPr>
                        <a:t>bā</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smtClean="0"/>
                        <a:t>eight</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楷体_GB2312" pitchFamily="49" charset="-122"/>
                          <a:ea typeface="楷体_GB2312" pitchFamily="49" charset="-122"/>
                        </a:rPr>
                        <a:t>     </a:t>
                      </a:r>
                      <a:r>
                        <a:rPr lang="zh-CN" altLang="en-US" sz="3200" b="1" baseline="0" dirty="0" smtClean="0">
                          <a:solidFill>
                            <a:srgbClr val="C00000"/>
                          </a:solidFill>
                          <a:latin typeface="楷体_GB2312" pitchFamily="49" charset="-122"/>
                          <a:ea typeface="楷体_GB2312" pitchFamily="49" charset="-122"/>
                        </a:rPr>
                        <a:t>几</a:t>
                      </a:r>
                      <a:endParaRPr lang="en-US" altLang="zh-CN" sz="3200" b="1" baseline="0" dirty="0" smtClean="0">
                        <a:solidFill>
                          <a:srgbClr val="C00000"/>
                        </a:solidFill>
                        <a:latin typeface="楷体_GB2312" pitchFamily="49" charset="-122"/>
                        <a:ea typeface="楷体_GB2312" pitchFamily="49" charset="-122"/>
                      </a:endParaRPr>
                    </a:p>
                    <a:p>
                      <a:r>
                        <a:rPr lang="zh-CN" altLang="en-US" sz="3200" b="1" dirty="0" smtClean="0">
                          <a:solidFill>
                            <a:srgbClr val="C00000"/>
                          </a:solidFill>
                          <a:latin typeface="楷体_GB2312" pitchFamily="49" charset="-122"/>
                          <a:ea typeface="楷体_GB2312" pitchFamily="49" charset="-122"/>
                        </a:rPr>
                        <a:t>     八</a:t>
                      </a:r>
                      <a:r>
                        <a:rPr lang="zh-CN" altLang="en-US" sz="2400" b="1"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  </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4775" name="AutoShape 27"/>
          <p:cNvSpPr>
            <a:spLocks noChangeAspect="1" noChangeArrowheads="1" noTextEdit="1"/>
          </p:cNvSpPr>
          <p:nvPr/>
        </p:nvSpPr>
        <p:spPr bwMode="auto">
          <a:xfrm>
            <a:off x="7459663" y="1438275"/>
            <a:ext cx="466725" cy="466725"/>
          </a:xfrm>
          <a:prstGeom prst="rect">
            <a:avLst/>
          </a:prstGeom>
          <a:noFill/>
          <a:ln w="9525">
            <a:noFill/>
            <a:miter lim="800000"/>
            <a:headEnd/>
            <a:tailEnd/>
          </a:ln>
        </p:spPr>
        <p:txBody>
          <a:bodyPr/>
          <a:lstStyle/>
          <a:p>
            <a:endParaRPr lang="zh-CN" altLang="en-US"/>
          </a:p>
        </p:txBody>
      </p:sp>
      <p:sp>
        <p:nvSpPr>
          <p:cNvPr id="74776" name="Rectangle 29"/>
          <p:cNvSpPr>
            <a:spLocks noChangeArrowheads="1"/>
          </p:cNvSpPr>
          <p:nvPr/>
        </p:nvSpPr>
        <p:spPr bwMode="auto">
          <a:xfrm>
            <a:off x="7459663" y="145097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4777" name="Freeform 30"/>
          <p:cNvSpPr>
            <a:spLocks noEditPoints="1"/>
          </p:cNvSpPr>
          <p:nvPr/>
        </p:nvSpPr>
        <p:spPr bwMode="auto">
          <a:xfrm>
            <a:off x="7472363" y="1438275"/>
            <a:ext cx="441325" cy="454025"/>
          </a:xfrm>
          <a:custGeom>
            <a:avLst/>
            <a:gdLst>
              <a:gd name="T0" fmla="*/ 2147483647 w 278"/>
              <a:gd name="T1" fmla="*/ 2147483647 h 286"/>
              <a:gd name="T2" fmla="*/ 2147483647 w 278"/>
              <a:gd name="T3" fmla="*/ 2147483647 h 286"/>
              <a:gd name="T4" fmla="*/ 2147483647 w 278"/>
              <a:gd name="T5" fmla="*/ 2147483647 h 286"/>
              <a:gd name="T6" fmla="*/ 2147483647 w 278"/>
              <a:gd name="T7" fmla="*/ 2147483647 h 286"/>
              <a:gd name="T8" fmla="*/ 2147483647 w 278"/>
              <a:gd name="T9" fmla="*/ 2147483647 h 286"/>
              <a:gd name="T10" fmla="*/ 2147483647 w 278"/>
              <a:gd name="T11" fmla="*/ 2147483647 h 286"/>
              <a:gd name="T12" fmla="*/ 2147483647 w 278"/>
              <a:gd name="T13" fmla="*/ 2147483647 h 286"/>
              <a:gd name="T14" fmla="*/ 0 w 278"/>
              <a:gd name="T15" fmla="*/ 2147483647 h 286"/>
              <a:gd name="T16" fmla="*/ 0 w 278"/>
              <a:gd name="T17" fmla="*/ 2147483647 h 286"/>
              <a:gd name="T18" fmla="*/ 0 w 278"/>
              <a:gd name="T19" fmla="*/ 2147483647 h 286"/>
              <a:gd name="T20" fmla="*/ 2147483647 w 278"/>
              <a:gd name="T21" fmla="*/ 2147483647 h 286"/>
              <a:gd name="T22" fmla="*/ 2147483647 w 278"/>
              <a:gd name="T23" fmla="*/ 2147483647 h 286"/>
              <a:gd name="T24" fmla="*/ 2147483647 w 278"/>
              <a:gd name="T25" fmla="*/ 2147483647 h 286"/>
              <a:gd name="T26" fmla="*/ 2147483647 w 278"/>
              <a:gd name="T27" fmla="*/ 2147483647 h 286"/>
              <a:gd name="T28" fmla="*/ 2147483647 w 278"/>
              <a:gd name="T29" fmla="*/ 2147483647 h 286"/>
              <a:gd name="T30" fmla="*/ 2147483647 w 278"/>
              <a:gd name="T31" fmla="*/ 2147483647 h 286"/>
              <a:gd name="T32" fmla="*/ 2147483647 w 278"/>
              <a:gd name="T33" fmla="*/ 2147483647 h 286"/>
              <a:gd name="T34" fmla="*/ 2147483647 w 278"/>
              <a:gd name="T35" fmla="*/ 2147483647 h 286"/>
              <a:gd name="T36" fmla="*/ 2147483647 w 278"/>
              <a:gd name="T37" fmla="*/ 2147483647 h 286"/>
              <a:gd name="T38" fmla="*/ 2147483647 w 278"/>
              <a:gd name="T39" fmla="*/ 2147483647 h 286"/>
              <a:gd name="T40" fmla="*/ 2147483647 w 278"/>
              <a:gd name="T41" fmla="*/ 2147483647 h 286"/>
              <a:gd name="T42" fmla="*/ 2147483647 w 278"/>
              <a:gd name="T43" fmla="*/ 2147483647 h 286"/>
              <a:gd name="T44" fmla="*/ 2147483647 w 278"/>
              <a:gd name="T45" fmla="*/ 2147483647 h 286"/>
              <a:gd name="T46" fmla="*/ 2147483647 w 278"/>
              <a:gd name="T47" fmla="*/ 2147483647 h 286"/>
              <a:gd name="T48" fmla="*/ 2147483647 w 278"/>
              <a:gd name="T49" fmla="*/ 2147483647 h 286"/>
              <a:gd name="T50" fmla="*/ 2147483647 w 278"/>
              <a:gd name="T51" fmla="*/ 2147483647 h 286"/>
              <a:gd name="T52" fmla="*/ 2147483647 w 278"/>
              <a:gd name="T53" fmla="*/ 2147483647 h 286"/>
              <a:gd name="T54" fmla="*/ 2147483647 w 278"/>
              <a:gd name="T55" fmla="*/ 2147483647 h 286"/>
              <a:gd name="T56" fmla="*/ 2147483647 w 278"/>
              <a:gd name="T57" fmla="*/ 2147483647 h 286"/>
              <a:gd name="T58" fmla="*/ 2147483647 w 278"/>
              <a:gd name="T59" fmla="*/ 2147483647 h 286"/>
              <a:gd name="T60" fmla="*/ 2147483647 w 278"/>
              <a:gd name="T61" fmla="*/ 2147483647 h 286"/>
              <a:gd name="T62" fmla="*/ 2147483647 w 278"/>
              <a:gd name="T63" fmla="*/ 2147483647 h 286"/>
              <a:gd name="T64" fmla="*/ 2147483647 w 278"/>
              <a:gd name="T65" fmla="*/ 2147483647 h 286"/>
              <a:gd name="T66" fmla="*/ 2147483647 w 278"/>
              <a:gd name="T67" fmla="*/ 2147483647 h 286"/>
              <a:gd name="T68" fmla="*/ 2147483647 w 278"/>
              <a:gd name="T69" fmla="*/ 2147483647 h 286"/>
              <a:gd name="T70" fmla="*/ 2147483647 w 278"/>
              <a:gd name="T71" fmla="*/ 2147483647 h 286"/>
              <a:gd name="T72" fmla="*/ 2147483647 w 278"/>
              <a:gd name="T73" fmla="*/ 0 h 286"/>
              <a:gd name="T74" fmla="*/ 2147483647 w 278"/>
              <a:gd name="T75" fmla="*/ 2147483647 h 286"/>
              <a:gd name="T76" fmla="*/ 2147483647 w 278"/>
              <a:gd name="T77" fmla="*/ 2147483647 h 286"/>
              <a:gd name="T78" fmla="*/ 2147483647 w 278"/>
              <a:gd name="T79" fmla="*/ 2147483647 h 286"/>
              <a:gd name="T80" fmla="*/ 2147483647 w 278"/>
              <a:gd name="T81" fmla="*/ 2147483647 h 286"/>
              <a:gd name="T82" fmla="*/ 2147483647 w 278"/>
              <a:gd name="T83" fmla="*/ 2147483647 h 286"/>
              <a:gd name="T84" fmla="*/ 2147483647 w 278"/>
              <a:gd name="T85" fmla="*/ 2147483647 h 286"/>
              <a:gd name="T86" fmla="*/ 2147483647 w 278"/>
              <a:gd name="T87" fmla="*/ 2147483647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8"/>
              <a:gd name="T133" fmla="*/ 0 h 286"/>
              <a:gd name="T134" fmla="*/ 278 w 278"/>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8" h="286">
                <a:moveTo>
                  <a:pt x="87" y="119"/>
                </a:moveTo>
                <a:lnTo>
                  <a:pt x="95" y="127"/>
                </a:lnTo>
                <a:lnTo>
                  <a:pt x="95" y="135"/>
                </a:lnTo>
                <a:lnTo>
                  <a:pt x="87" y="143"/>
                </a:lnTo>
                <a:lnTo>
                  <a:pt x="87" y="159"/>
                </a:lnTo>
                <a:lnTo>
                  <a:pt x="79" y="175"/>
                </a:lnTo>
                <a:lnTo>
                  <a:pt x="71" y="199"/>
                </a:lnTo>
                <a:lnTo>
                  <a:pt x="56" y="215"/>
                </a:lnTo>
                <a:lnTo>
                  <a:pt x="48" y="230"/>
                </a:lnTo>
                <a:lnTo>
                  <a:pt x="40" y="238"/>
                </a:lnTo>
                <a:lnTo>
                  <a:pt x="32" y="254"/>
                </a:lnTo>
                <a:lnTo>
                  <a:pt x="24" y="262"/>
                </a:lnTo>
                <a:lnTo>
                  <a:pt x="8" y="278"/>
                </a:lnTo>
                <a:lnTo>
                  <a:pt x="0" y="286"/>
                </a:lnTo>
                <a:lnTo>
                  <a:pt x="0" y="278"/>
                </a:lnTo>
                <a:lnTo>
                  <a:pt x="0" y="270"/>
                </a:lnTo>
                <a:lnTo>
                  <a:pt x="8" y="262"/>
                </a:lnTo>
                <a:lnTo>
                  <a:pt x="16" y="246"/>
                </a:lnTo>
                <a:lnTo>
                  <a:pt x="40" y="207"/>
                </a:lnTo>
                <a:lnTo>
                  <a:pt x="56" y="175"/>
                </a:lnTo>
                <a:lnTo>
                  <a:pt x="64" y="151"/>
                </a:lnTo>
                <a:lnTo>
                  <a:pt x="71" y="135"/>
                </a:lnTo>
                <a:lnTo>
                  <a:pt x="71" y="119"/>
                </a:lnTo>
                <a:lnTo>
                  <a:pt x="71" y="103"/>
                </a:lnTo>
                <a:lnTo>
                  <a:pt x="71" y="95"/>
                </a:lnTo>
                <a:lnTo>
                  <a:pt x="79" y="95"/>
                </a:lnTo>
                <a:lnTo>
                  <a:pt x="79" y="103"/>
                </a:lnTo>
                <a:lnTo>
                  <a:pt x="87" y="111"/>
                </a:lnTo>
                <a:lnTo>
                  <a:pt x="87" y="119"/>
                </a:lnTo>
                <a:close/>
                <a:moveTo>
                  <a:pt x="246" y="230"/>
                </a:moveTo>
                <a:lnTo>
                  <a:pt x="262" y="238"/>
                </a:lnTo>
                <a:lnTo>
                  <a:pt x="270" y="246"/>
                </a:lnTo>
                <a:lnTo>
                  <a:pt x="278" y="254"/>
                </a:lnTo>
                <a:lnTo>
                  <a:pt x="278" y="262"/>
                </a:lnTo>
                <a:lnTo>
                  <a:pt x="270" y="262"/>
                </a:lnTo>
                <a:lnTo>
                  <a:pt x="254" y="262"/>
                </a:lnTo>
                <a:lnTo>
                  <a:pt x="246" y="262"/>
                </a:lnTo>
                <a:lnTo>
                  <a:pt x="238" y="262"/>
                </a:lnTo>
                <a:lnTo>
                  <a:pt x="230" y="270"/>
                </a:lnTo>
                <a:lnTo>
                  <a:pt x="222" y="262"/>
                </a:lnTo>
                <a:lnTo>
                  <a:pt x="214" y="262"/>
                </a:lnTo>
                <a:lnTo>
                  <a:pt x="214" y="254"/>
                </a:lnTo>
                <a:lnTo>
                  <a:pt x="207" y="246"/>
                </a:lnTo>
                <a:lnTo>
                  <a:pt x="199" y="238"/>
                </a:lnTo>
                <a:lnTo>
                  <a:pt x="199" y="230"/>
                </a:lnTo>
                <a:lnTo>
                  <a:pt x="191" y="215"/>
                </a:lnTo>
                <a:lnTo>
                  <a:pt x="183" y="199"/>
                </a:lnTo>
                <a:lnTo>
                  <a:pt x="175" y="183"/>
                </a:lnTo>
                <a:lnTo>
                  <a:pt x="167" y="167"/>
                </a:lnTo>
                <a:lnTo>
                  <a:pt x="159" y="143"/>
                </a:lnTo>
                <a:lnTo>
                  <a:pt x="151" y="127"/>
                </a:lnTo>
                <a:lnTo>
                  <a:pt x="143" y="103"/>
                </a:lnTo>
                <a:lnTo>
                  <a:pt x="135" y="87"/>
                </a:lnTo>
                <a:lnTo>
                  <a:pt x="135" y="79"/>
                </a:lnTo>
                <a:lnTo>
                  <a:pt x="127" y="64"/>
                </a:lnTo>
                <a:lnTo>
                  <a:pt x="119" y="56"/>
                </a:lnTo>
                <a:lnTo>
                  <a:pt x="119" y="48"/>
                </a:lnTo>
                <a:lnTo>
                  <a:pt x="111" y="40"/>
                </a:lnTo>
                <a:lnTo>
                  <a:pt x="111" y="32"/>
                </a:lnTo>
                <a:lnTo>
                  <a:pt x="103" y="24"/>
                </a:lnTo>
                <a:lnTo>
                  <a:pt x="95" y="16"/>
                </a:lnTo>
                <a:lnTo>
                  <a:pt x="87" y="8"/>
                </a:lnTo>
                <a:lnTo>
                  <a:pt x="95" y="0"/>
                </a:lnTo>
                <a:lnTo>
                  <a:pt x="103" y="0"/>
                </a:lnTo>
                <a:lnTo>
                  <a:pt x="111" y="8"/>
                </a:lnTo>
                <a:lnTo>
                  <a:pt x="119" y="8"/>
                </a:lnTo>
                <a:lnTo>
                  <a:pt x="119" y="16"/>
                </a:lnTo>
                <a:lnTo>
                  <a:pt x="127" y="24"/>
                </a:lnTo>
                <a:lnTo>
                  <a:pt x="127" y="32"/>
                </a:lnTo>
                <a:lnTo>
                  <a:pt x="135" y="48"/>
                </a:lnTo>
                <a:lnTo>
                  <a:pt x="143" y="64"/>
                </a:lnTo>
                <a:lnTo>
                  <a:pt x="151" y="79"/>
                </a:lnTo>
                <a:lnTo>
                  <a:pt x="167" y="119"/>
                </a:lnTo>
                <a:lnTo>
                  <a:pt x="191" y="159"/>
                </a:lnTo>
                <a:lnTo>
                  <a:pt x="207" y="183"/>
                </a:lnTo>
                <a:lnTo>
                  <a:pt x="214" y="199"/>
                </a:lnTo>
                <a:lnTo>
                  <a:pt x="230" y="215"/>
                </a:lnTo>
                <a:lnTo>
                  <a:pt x="246" y="230"/>
                </a:lnTo>
                <a:close/>
              </a:path>
            </a:pathLst>
          </a:custGeom>
          <a:solidFill>
            <a:srgbClr val="FFFFFF"/>
          </a:solidFill>
          <a:ln w="9525">
            <a:noFill/>
            <a:round/>
            <a:headEnd/>
            <a:tailEnd/>
          </a:ln>
        </p:spPr>
        <p:txBody>
          <a:bodyPr/>
          <a:lstStyle/>
          <a:p>
            <a:endParaRPr lang="zh-CN" altLang="en-US"/>
          </a:p>
        </p:txBody>
      </p:sp>
      <p:sp>
        <p:nvSpPr>
          <p:cNvPr id="74778" name="Freeform 31"/>
          <p:cNvSpPr>
            <a:spLocks/>
          </p:cNvSpPr>
          <p:nvPr/>
        </p:nvSpPr>
        <p:spPr bwMode="auto">
          <a:xfrm>
            <a:off x="8154988" y="4705350"/>
            <a:ext cx="136525" cy="215900"/>
          </a:xfrm>
          <a:custGeom>
            <a:avLst/>
            <a:gdLst>
              <a:gd name="T0" fmla="*/ 2147483647 w 95"/>
              <a:gd name="T1" fmla="*/ 2147483647 h 191"/>
              <a:gd name="T2" fmla="*/ 2147483647 w 95"/>
              <a:gd name="T3" fmla="*/ 2147483647 h 191"/>
              <a:gd name="T4" fmla="*/ 2147483647 w 95"/>
              <a:gd name="T5" fmla="*/ 2147483647 h 191"/>
              <a:gd name="T6" fmla="*/ 2147483647 w 95"/>
              <a:gd name="T7" fmla="*/ 2147483647 h 191"/>
              <a:gd name="T8" fmla="*/ 2147483647 w 95"/>
              <a:gd name="T9" fmla="*/ 2147483647 h 191"/>
              <a:gd name="T10" fmla="*/ 2147483647 w 95"/>
              <a:gd name="T11" fmla="*/ 2147483647 h 191"/>
              <a:gd name="T12" fmla="*/ 2147483647 w 95"/>
              <a:gd name="T13" fmla="*/ 2147483647 h 191"/>
              <a:gd name="T14" fmla="*/ 2147483647 w 95"/>
              <a:gd name="T15" fmla="*/ 2147483647 h 191"/>
              <a:gd name="T16" fmla="*/ 2147483647 w 95"/>
              <a:gd name="T17" fmla="*/ 2147483647 h 191"/>
              <a:gd name="T18" fmla="*/ 2147483647 w 95"/>
              <a:gd name="T19" fmla="*/ 2147483647 h 191"/>
              <a:gd name="T20" fmla="*/ 2147483647 w 95"/>
              <a:gd name="T21" fmla="*/ 2147483647 h 191"/>
              <a:gd name="T22" fmla="*/ 2147483647 w 95"/>
              <a:gd name="T23" fmla="*/ 2147483647 h 191"/>
              <a:gd name="T24" fmla="*/ 2147483647 w 95"/>
              <a:gd name="T25" fmla="*/ 2147483647 h 191"/>
              <a:gd name="T26" fmla="*/ 2147483647 w 95"/>
              <a:gd name="T27" fmla="*/ 2147483647 h 191"/>
              <a:gd name="T28" fmla="*/ 2147483647 w 95"/>
              <a:gd name="T29" fmla="*/ 2147483647 h 191"/>
              <a:gd name="T30" fmla="*/ 0 w 95"/>
              <a:gd name="T31" fmla="*/ 2147483647 h 191"/>
              <a:gd name="T32" fmla="*/ 0 w 95"/>
              <a:gd name="T33" fmla="*/ 2147483647 h 191"/>
              <a:gd name="T34" fmla="*/ 0 w 95"/>
              <a:gd name="T35" fmla="*/ 2147483647 h 191"/>
              <a:gd name="T36" fmla="*/ 0 w 95"/>
              <a:gd name="T37" fmla="*/ 2147483647 h 191"/>
              <a:gd name="T38" fmla="*/ 0 w 95"/>
              <a:gd name="T39" fmla="*/ 2147483647 h 191"/>
              <a:gd name="T40" fmla="*/ 2147483647 w 95"/>
              <a:gd name="T41" fmla="*/ 2147483647 h 191"/>
              <a:gd name="T42" fmla="*/ 2147483647 w 95"/>
              <a:gd name="T43" fmla="*/ 2147483647 h 191"/>
              <a:gd name="T44" fmla="*/ 2147483647 w 95"/>
              <a:gd name="T45" fmla="*/ 2147483647 h 191"/>
              <a:gd name="T46" fmla="*/ 2147483647 w 95"/>
              <a:gd name="T47" fmla="*/ 2147483647 h 191"/>
              <a:gd name="T48" fmla="*/ 2147483647 w 95"/>
              <a:gd name="T49" fmla="*/ 2147483647 h 191"/>
              <a:gd name="T50" fmla="*/ 2147483647 w 95"/>
              <a:gd name="T51" fmla="*/ 2147483647 h 191"/>
              <a:gd name="T52" fmla="*/ 2147483647 w 95"/>
              <a:gd name="T53" fmla="*/ 2147483647 h 191"/>
              <a:gd name="T54" fmla="*/ 2147483647 w 95"/>
              <a:gd name="T55" fmla="*/ 2147483647 h 191"/>
              <a:gd name="T56" fmla="*/ 2147483647 w 95"/>
              <a:gd name="T57" fmla="*/ 0 h 191"/>
              <a:gd name="T58" fmla="*/ 2147483647 w 95"/>
              <a:gd name="T59" fmla="*/ 0 h 191"/>
              <a:gd name="T60" fmla="*/ 2147483647 w 95"/>
              <a:gd name="T61" fmla="*/ 0 h 191"/>
              <a:gd name="T62" fmla="*/ 2147483647 w 95"/>
              <a:gd name="T63" fmla="*/ 2147483647 h 191"/>
              <a:gd name="T64" fmla="*/ 2147483647 w 95"/>
              <a:gd name="T65" fmla="*/ 2147483647 h 191"/>
              <a:gd name="T66" fmla="*/ 2147483647 w 95"/>
              <a:gd name="T67" fmla="*/ 2147483647 h 191"/>
              <a:gd name="T68" fmla="*/ 2147483647 w 95"/>
              <a:gd name="T69" fmla="*/ 2147483647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91"/>
              <a:gd name="T107" fmla="*/ 95 w 95"/>
              <a:gd name="T108" fmla="*/ 191 h 1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91">
                <a:moveTo>
                  <a:pt x="87" y="24"/>
                </a:moveTo>
                <a:lnTo>
                  <a:pt x="95" y="32"/>
                </a:lnTo>
                <a:lnTo>
                  <a:pt x="95" y="40"/>
                </a:lnTo>
                <a:lnTo>
                  <a:pt x="87" y="48"/>
                </a:lnTo>
                <a:lnTo>
                  <a:pt x="87" y="64"/>
                </a:lnTo>
                <a:lnTo>
                  <a:pt x="79" y="80"/>
                </a:lnTo>
                <a:lnTo>
                  <a:pt x="71" y="104"/>
                </a:lnTo>
                <a:lnTo>
                  <a:pt x="56" y="120"/>
                </a:lnTo>
                <a:lnTo>
                  <a:pt x="48" y="135"/>
                </a:lnTo>
                <a:lnTo>
                  <a:pt x="40" y="143"/>
                </a:lnTo>
                <a:lnTo>
                  <a:pt x="32" y="159"/>
                </a:lnTo>
                <a:lnTo>
                  <a:pt x="24" y="167"/>
                </a:lnTo>
                <a:lnTo>
                  <a:pt x="8" y="183"/>
                </a:lnTo>
                <a:lnTo>
                  <a:pt x="0" y="191"/>
                </a:lnTo>
                <a:lnTo>
                  <a:pt x="0" y="183"/>
                </a:lnTo>
                <a:lnTo>
                  <a:pt x="0" y="175"/>
                </a:lnTo>
                <a:lnTo>
                  <a:pt x="8" y="167"/>
                </a:lnTo>
                <a:lnTo>
                  <a:pt x="16" y="151"/>
                </a:lnTo>
                <a:lnTo>
                  <a:pt x="40" y="112"/>
                </a:lnTo>
                <a:lnTo>
                  <a:pt x="56" y="80"/>
                </a:lnTo>
                <a:lnTo>
                  <a:pt x="64" y="56"/>
                </a:lnTo>
                <a:lnTo>
                  <a:pt x="71" y="40"/>
                </a:lnTo>
                <a:lnTo>
                  <a:pt x="71" y="24"/>
                </a:lnTo>
                <a:lnTo>
                  <a:pt x="71" y="8"/>
                </a:lnTo>
                <a:lnTo>
                  <a:pt x="71" y="0"/>
                </a:lnTo>
                <a:lnTo>
                  <a:pt x="79" y="0"/>
                </a:lnTo>
                <a:lnTo>
                  <a:pt x="79" y="8"/>
                </a:lnTo>
                <a:lnTo>
                  <a:pt x="87" y="16"/>
                </a:lnTo>
                <a:lnTo>
                  <a:pt x="87" y="24"/>
                </a:lnTo>
              </a:path>
            </a:pathLst>
          </a:custGeom>
          <a:solidFill>
            <a:srgbClr val="C00000"/>
          </a:solidFill>
          <a:ln w="12700">
            <a:solidFill>
              <a:srgbClr val="C00000"/>
            </a:solidFill>
            <a:round/>
            <a:headEnd/>
            <a:tailEnd/>
          </a:ln>
        </p:spPr>
        <p:txBody>
          <a:bodyPr/>
          <a:lstStyle/>
          <a:p>
            <a:endParaRPr lang="zh-CN" altLang="en-US"/>
          </a:p>
        </p:txBody>
      </p:sp>
      <p:sp>
        <p:nvSpPr>
          <p:cNvPr id="74779" name="Rectangle 37"/>
          <p:cNvSpPr>
            <a:spLocks noChangeArrowheads="1"/>
          </p:cNvSpPr>
          <p:nvPr/>
        </p:nvSpPr>
        <p:spPr bwMode="auto">
          <a:xfrm>
            <a:off x="7940675" y="12303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4780" name="Freeform 38"/>
          <p:cNvSpPr>
            <a:spLocks noEditPoints="1"/>
          </p:cNvSpPr>
          <p:nvPr/>
        </p:nvSpPr>
        <p:spPr bwMode="auto">
          <a:xfrm>
            <a:off x="7940675" y="1217613"/>
            <a:ext cx="454025" cy="454025"/>
          </a:xfrm>
          <a:custGeom>
            <a:avLst/>
            <a:gdLst>
              <a:gd name="T0" fmla="*/ 2147483647 w 286"/>
              <a:gd name="T1" fmla="*/ 2147483647 h 286"/>
              <a:gd name="T2" fmla="*/ 2147483647 w 286"/>
              <a:gd name="T3" fmla="*/ 0 h 286"/>
              <a:gd name="T4" fmla="*/ 2147483647 w 286"/>
              <a:gd name="T5" fmla="*/ 0 h 286"/>
              <a:gd name="T6" fmla="*/ 2147483647 w 286"/>
              <a:gd name="T7" fmla="*/ 2147483647 h 286"/>
              <a:gd name="T8" fmla="*/ 2147483647 w 286"/>
              <a:gd name="T9" fmla="*/ 2147483647 h 286"/>
              <a:gd name="T10" fmla="*/ 2147483647 w 286"/>
              <a:gd name="T11" fmla="*/ 2147483647 h 286"/>
              <a:gd name="T12" fmla="*/ 2147483647 w 286"/>
              <a:gd name="T13" fmla="*/ 2147483647 h 286"/>
              <a:gd name="T14" fmla="*/ 2147483647 w 286"/>
              <a:gd name="T15" fmla="*/ 2147483647 h 286"/>
              <a:gd name="T16" fmla="*/ 2147483647 w 286"/>
              <a:gd name="T17" fmla="*/ 2147483647 h 286"/>
              <a:gd name="T18" fmla="*/ 2147483647 w 286"/>
              <a:gd name="T19" fmla="*/ 2147483647 h 286"/>
              <a:gd name="T20" fmla="*/ 2147483647 w 286"/>
              <a:gd name="T21" fmla="*/ 2147483647 h 286"/>
              <a:gd name="T22" fmla="*/ 2147483647 w 286"/>
              <a:gd name="T23" fmla="*/ 2147483647 h 286"/>
              <a:gd name="T24" fmla="*/ 2147483647 w 286"/>
              <a:gd name="T25" fmla="*/ 2147483647 h 286"/>
              <a:gd name="T26" fmla="*/ 2147483647 w 286"/>
              <a:gd name="T27" fmla="*/ 2147483647 h 286"/>
              <a:gd name="T28" fmla="*/ 2147483647 w 286"/>
              <a:gd name="T29" fmla="*/ 2147483647 h 286"/>
              <a:gd name="T30" fmla="*/ 2147483647 w 286"/>
              <a:gd name="T31" fmla="*/ 2147483647 h 286"/>
              <a:gd name="T32" fmla="*/ 2147483647 w 286"/>
              <a:gd name="T33" fmla="*/ 2147483647 h 286"/>
              <a:gd name="T34" fmla="*/ 2147483647 w 286"/>
              <a:gd name="T35" fmla="*/ 2147483647 h 286"/>
              <a:gd name="T36" fmla="*/ 2147483647 w 286"/>
              <a:gd name="T37" fmla="*/ 2147483647 h 286"/>
              <a:gd name="T38" fmla="*/ 2147483647 w 286"/>
              <a:gd name="T39" fmla="*/ 2147483647 h 286"/>
              <a:gd name="T40" fmla="*/ 2147483647 w 286"/>
              <a:gd name="T41" fmla="*/ 2147483647 h 286"/>
              <a:gd name="T42" fmla="*/ 0 w 286"/>
              <a:gd name="T43" fmla="*/ 2147483647 h 286"/>
              <a:gd name="T44" fmla="*/ 2147483647 w 286"/>
              <a:gd name="T45" fmla="*/ 2147483647 h 286"/>
              <a:gd name="T46" fmla="*/ 2147483647 w 286"/>
              <a:gd name="T47" fmla="*/ 2147483647 h 286"/>
              <a:gd name="T48" fmla="*/ 2147483647 w 286"/>
              <a:gd name="T49" fmla="*/ 2147483647 h 286"/>
              <a:gd name="T50" fmla="*/ 2147483647 w 286"/>
              <a:gd name="T51" fmla="*/ 2147483647 h 286"/>
              <a:gd name="T52" fmla="*/ 2147483647 w 286"/>
              <a:gd name="T53" fmla="*/ 2147483647 h 286"/>
              <a:gd name="T54" fmla="*/ 2147483647 w 286"/>
              <a:gd name="T55" fmla="*/ 2147483647 h 286"/>
              <a:gd name="T56" fmla="*/ 2147483647 w 286"/>
              <a:gd name="T57" fmla="*/ 2147483647 h 286"/>
              <a:gd name="T58" fmla="*/ 2147483647 w 286"/>
              <a:gd name="T59" fmla="*/ 2147483647 h 286"/>
              <a:gd name="T60" fmla="*/ 2147483647 w 286"/>
              <a:gd name="T61" fmla="*/ 2147483647 h 286"/>
              <a:gd name="T62" fmla="*/ 2147483647 w 286"/>
              <a:gd name="T63" fmla="*/ 2147483647 h 286"/>
              <a:gd name="T64" fmla="*/ 2147483647 w 286"/>
              <a:gd name="T65" fmla="*/ 2147483647 h 286"/>
              <a:gd name="T66" fmla="*/ 2147483647 w 286"/>
              <a:gd name="T67" fmla="*/ 2147483647 h 286"/>
              <a:gd name="T68" fmla="*/ 2147483647 w 286"/>
              <a:gd name="T69" fmla="*/ 2147483647 h 286"/>
              <a:gd name="T70" fmla="*/ 2147483647 w 286"/>
              <a:gd name="T71" fmla="*/ 2147483647 h 286"/>
              <a:gd name="T72" fmla="*/ 2147483647 w 286"/>
              <a:gd name="T73" fmla="*/ 2147483647 h 286"/>
              <a:gd name="T74" fmla="*/ 2147483647 w 286"/>
              <a:gd name="T75" fmla="*/ 2147483647 h 286"/>
              <a:gd name="T76" fmla="*/ 2147483647 w 286"/>
              <a:gd name="T77" fmla="*/ 2147483647 h 286"/>
              <a:gd name="T78" fmla="*/ 2147483647 w 286"/>
              <a:gd name="T79" fmla="*/ 2147483647 h 286"/>
              <a:gd name="T80" fmla="*/ 2147483647 w 286"/>
              <a:gd name="T81" fmla="*/ 2147483647 h 286"/>
              <a:gd name="T82" fmla="*/ 2147483647 w 286"/>
              <a:gd name="T83" fmla="*/ 2147483647 h 286"/>
              <a:gd name="T84" fmla="*/ 2147483647 w 286"/>
              <a:gd name="T85" fmla="*/ 2147483647 h 286"/>
              <a:gd name="T86" fmla="*/ 2147483647 w 286"/>
              <a:gd name="T87" fmla="*/ 2147483647 h 286"/>
              <a:gd name="T88" fmla="*/ 2147483647 w 286"/>
              <a:gd name="T89" fmla="*/ 2147483647 h 286"/>
              <a:gd name="T90" fmla="*/ 2147483647 w 286"/>
              <a:gd name="T91" fmla="*/ 2147483647 h 286"/>
              <a:gd name="T92" fmla="*/ 2147483647 w 286"/>
              <a:gd name="T93" fmla="*/ 2147483647 h 286"/>
              <a:gd name="T94" fmla="*/ 2147483647 w 286"/>
              <a:gd name="T95" fmla="*/ 2147483647 h 286"/>
              <a:gd name="T96" fmla="*/ 2147483647 w 286"/>
              <a:gd name="T97" fmla="*/ 2147483647 h 286"/>
              <a:gd name="T98" fmla="*/ 2147483647 w 286"/>
              <a:gd name="T99" fmla="*/ 2147483647 h 286"/>
              <a:gd name="T100" fmla="*/ 2147483647 w 286"/>
              <a:gd name="T101" fmla="*/ 2147483647 h 2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86"/>
              <a:gd name="T154" fmla="*/ 0 h 286"/>
              <a:gd name="T155" fmla="*/ 286 w 286"/>
              <a:gd name="T156" fmla="*/ 286 h 2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86" h="286">
                <a:moveTo>
                  <a:pt x="167" y="16"/>
                </a:moveTo>
                <a:lnTo>
                  <a:pt x="175" y="8"/>
                </a:lnTo>
                <a:lnTo>
                  <a:pt x="183" y="8"/>
                </a:lnTo>
                <a:lnTo>
                  <a:pt x="191" y="0"/>
                </a:lnTo>
                <a:lnTo>
                  <a:pt x="199" y="0"/>
                </a:lnTo>
                <a:lnTo>
                  <a:pt x="207" y="0"/>
                </a:lnTo>
                <a:lnTo>
                  <a:pt x="215" y="8"/>
                </a:lnTo>
                <a:lnTo>
                  <a:pt x="222" y="16"/>
                </a:lnTo>
                <a:lnTo>
                  <a:pt x="230" y="16"/>
                </a:lnTo>
                <a:lnTo>
                  <a:pt x="230" y="24"/>
                </a:lnTo>
                <a:lnTo>
                  <a:pt x="222" y="32"/>
                </a:lnTo>
                <a:lnTo>
                  <a:pt x="215" y="32"/>
                </a:lnTo>
                <a:lnTo>
                  <a:pt x="207" y="32"/>
                </a:lnTo>
                <a:lnTo>
                  <a:pt x="191" y="40"/>
                </a:lnTo>
                <a:lnTo>
                  <a:pt x="175" y="40"/>
                </a:lnTo>
                <a:lnTo>
                  <a:pt x="143" y="48"/>
                </a:lnTo>
                <a:lnTo>
                  <a:pt x="111" y="56"/>
                </a:lnTo>
                <a:lnTo>
                  <a:pt x="103" y="56"/>
                </a:lnTo>
                <a:lnTo>
                  <a:pt x="95" y="56"/>
                </a:lnTo>
                <a:lnTo>
                  <a:pt x="87" y="56"/>
                </a:lnTo>
                <a:lnTo>
                  <a:pt x="79" y="56"/>
                </a:lnTo>
                <a:lnTo>
                  <a:pt x="72" y="56"/>
                </a:lnTo>
                <a:lnTo>
                  <a:pt x="64" y="48"/>
                </a:lnTo>
                <a:lnTo>
                  <a:pt x="56" y="40"/>
                </a:lnTo>
                <a:lnTo>
                  <a:pt x="64" y="40"/>
                </a:lnTo>
                <a:lnTo>
                  <a:pt x="72" y="40"/>
                </a:lnTo>
                <a:lnTo>
                  <a:pt x="79" y="40"/>
                </a:lnTo>
                <a:lnTo>
                  <a:pt x="87" y="32"/>
                </a:lnTo>
                <a:lnTo>
                  <a:pt x="103" y="32"/>
                </a:lnTo>
                <a:lnTo>
                  <a:pt x="135" y="24"/>
                </a:lnTo>
                <a:lnTo>
                  <a:pt x="167" y="16"/>
                </a:lnTo>
                <a:close/>
                <a:moveTo>
                  <a:pt x="72" y="278"/>
                </a:moveTo>
                <a:lnTo>
                  <a:pt x="56" y="286"/>
                </a:lnTo>
                <a:lnTo>
                  <a:pt x="48" y="286"/>
                </a:lnTo>
                <a:lnTo>
                  <a:pt x="40" y="286"/>
                </a:lnTo>
                <a:lnTo>
                  <a:pt x="32" y="286"/>
                </a:lnTo>
                <a:lnTo>
                  <a:pt x="16" y="278"/>
                </a:lnTo>
                <a:lnTo>
                  <a:pt x="8" y="270"/>
                </a:lnTo>
                <a:lnTo>
                  <a:pt x="8" y="262"/>
                </a:lnTo>
                <a:lnTo>
                  <a:pt x="0" y="262"/>
                </a:lnTo>
                <a:lnTo>
                  <a:pt x="8" y="262"/>
                </a:lnTo>
                <a:lnTo>
                  <a:pt x="16" y="262"/>
                </a:lnTo>
                <a:lnTo>
                  <a:pt x="24" y="262"/>
                </a:lnTo>
                <a:lnTo>
                  <a:pt x="40" y="254"/>
                </a:lnTo>
                <a:lnTo>
                  <a:pt x="56" y="254"/>
                </a:lnTo>
                <a:lnTo>
                  <a:pt x="87" y="246"/>
                </a:lnTo>
                <a:lnTo>
                  <a:pt x="119" y="246"/>
                </a:lnTo>
                <a:lnTo>
                  <a:pt x="135" y="238"/>
                </a:lnTo>
                <a:lnTo>
                  <a:pt x="151" y="238"/>
                </a:lnTo>
                <a:lnTo>
                  <a:pt x="199" y="230"/>
                </a:lnTo>
                <a:lnTo>
                  <a:pt x="215" y="230"/>
                </a:lnTo>
                <a:lnTo>
                  <a:pt x="230" y="222"/>
                </a:lnTo>
                <a:lnTo>
                  <a:pt x="238" y="222"/>
                </a:lnTo>
                <a:lnTo>
                  <a:pt x="246" y="222"/>
                </a:lnTo>
                <a:lnTo>
                  <a:pt x="254" y="222"/>
                </a:lnTo>
                <a:lnTo>
                  <a:pt x="270" y="230"/>
                </a:lnTo>
                <a:lnTo>
                  <a:pt x="286" y="246"/>
                </a:lnTo>
                <a:lnTo>
                  <a:pt x="286" y="254"/>
                </a:lnTo>
                <a:lnTo>
                  <a:pt x="286" y="262"/>
                </a:lnTo>
                <a:lnTo>
                  <a:pt x="278" y="262"/>
                </a:lnTo>
                <a:lnTo>
                  <a:pt x="270" y="262"/>
                </a:lnTo>
                <a:lnTo>
                  <a:pt x="262" y="254"/>
                </a:lnTo>
                <a:lnTo>
                  <a:pt x="246" y="254"/>
                </a:lnTo>
                <a:lnTo>
                  <a:pt x="215" y="254"/>
                </a:lnTo>
                <a:lnTo>
                  <a:pt x="191" y="254"/>
                </a:lnTo>
                <a:lnTo>
                  <a:pt x="167" y="262"/>
                </a:lnTo>
                <a:lnTo>
                  <a:pt x="135" y="262"/>
                </a:lnTo>
                <a:lnTo>
                  <a:pt x="103" y="270"/>
                </a:lnTo>
                <a:lnTo>
                  <a:pt x="72" y="278"/>
                </a:lnTo>
                <a:close/>
                <a:moveTo>
                  <a:pt x="151" y="103"/>
                </a:moveTo>
                <a:lnTo>
                  <a:pt x="151" y="111"/>
                </a:lnTo>
                <a:lnTo>
                  <a:pt x="151" y="119"/>
                </a:lnTo>
                <a:lnTo>
                  <a:pt x="151" y="127"/>
                </a:lnTo>
                <a:lnTo>
                  <a:pt x="151" y="143"/>
                </a:lnTo>
                <a:lnTo>
                  <a:pt x="151" y="167"/>
                </a:lnTo>
                <a:lnTo>
                  <a:pt x="151" y="191"/>
                </a:lnTo>
                <a:lnTo>
                  <a:pt x="151" y="222"/>
                </a:lnTo>
                <a:lnTo>
                  <a:pt x="151" y="246"/>
                </a:lnTo>
                <a:lnTo>
                  <a:pt x="127" y="246"/>
                </a:lnTo>
                <a:lnTo>
                  <a:pt x="135" y="215"/>
                </a:lnTo>
                <a:lnTo>
                  <a:pt x="135" y="183"/>
                </a:lnTo>
                <a:lnTo>
                  <a:pt x="135" y="151"/>
                </a:lnTo>
                <a:lnTo>
                  <a:pt x="127" y="119"/>
                </a:lnTo>
                <a:lnTo>
                  <a:pt x="127" y="95"/>
                </a:lnTo>
                <a:lnTo>
                  <a:pt x="127" y="79"/>
                </a:lnTo>
                <a:lnTo>
                  <a:pt x="127" y="56"/>
                </a:lnTo>
                <a:lnTo>
                  <a:pt x="127" y="40"/>
                </a:lnTo>
                <a:lnTo>
                  <a:pt x="135" y="40"/>
                </a:lnTo>
                <a:lnTo>
                  <a:pt x="143" y="48"/>
                </a:lnTo>
                <a:lnTo>
                  <a:pt x="151" y="48"/>
                </a:lnTo>
                <a:lnTo>
                  <a:pt x="159" y="64"/>
                </a:lnTo>
                <a:lnTo>
                  <a:pt x="159" y="72"/>
                </a:lnTo>
                <a:lnTo>
                  <a:pt x="151" y="87"/>
                </a:lnTo>
                <a:lnTo>
                  <a:pt x="151" y="103"/>
                </a:lnTo>
                <a:close/>
              </a:path>
            </a:pathLst>
          </a:custGeom>
          <a:solidFill>
            <a:srgbClr val="FFFFFF"/>
          </a:solidFill>
          <a:ln w="9525">
            <a:noFill/>
            <a:round/>
            <a:headEnd/>
            <a:tailEnd/>
          </a:ln>
        </p:spPr>
        <p:txBody>
          <a:bodyPr/>
          <a:lstStyle/>
          <a:p>
            <a:endParaRPr lang="zh-CN" altLang="en-US"/>
          </a:p>
        </p:txBody>
      </p:sp>
      <p:sp>
        <p:nvSpPr>
          <p:cNvPr id="74781" name="Freeform 50"/>
          <p:cNvSpPr>
            <a:spLocks noChangeAspect="1"/>
          </p:cNvSpPr>
          <p:nvPr/>
        </p:nvSpPr>
        <p:spPr bwMode="auto">
          <a:xfrm>
            <a:off x="8205788" y="4124325"/>
            <a:ext cx="122237" cy="323850"/>
          </a:xfrm>
          <a:custGeom>
            <a:avLst/>
            <a:gdLst>
              <a:gd name="T0" fmla="*/ 2147483647 w 255"/>
              <a:gd name="T1" fmla="*/ 2147483647 h 668"/>
              <a:gd name="T2" fmla="*/ 2147483647 w 255"/>
              <a:gd name="T3" fmla="*/ 2147483647 h 668"/>
              <a:gd name="T4" fmla="*/ 2147483647 w 255"/>
              <a:gd name="T5" fmla="*/ 2147483647 h 668"/>
              <a:gd name="T6" fmla="*/ 2147483647 w 255"/>
              <a:gd name="T7" fmla="*/ 2147483647 h 668"/>
              <a:gd name="T8" fmla="*/ 2147483647 w 255"/>
              <a:gd name="T9" fmla="*/ 2147483647 h 668"/>
              <a:gd name="T10" fmla="*/ 2147483647 w 255"/>
              <a:gd name="T11" fmla="*/ 2147483647 h 668"/>
              <a:gd name="T12" fmla="*/ 2147483647 w 255"/>
              <a:gd name="T13" fmla="*/ 2147483647 h 668"/>
              <a:gd name="T14" fmla="*/ 2147483647 w 255"/>
              <a:gd name="T15" fmla="*/ 2147483647 h 668"/>
              <a:gd name="T16" fmla="*/ 2147483647 w 255"/>
              <a:gd name="T17" fmla="*/ 2147483647 h 668"/>
              <a:gd name="T18" fmla="*/ 2147483647 w 255"/>
              <a:gd name="T19" fmla="*/ 2147483647 h 668"/>
              <a:gd name="T20" fmla="*/ 2147483647 w 255"/>
              <a:gd name="T21" fmla="*/ 2147483647 h 668"/>
              <a:gd name="T22" fmla="*/ 2147483647 w 255"/>
              <a:gd name="T23" fmla="*/ 2147483647 h 668"/>
              <a:gd name="T24" fmla="*/ 2147483647 w 255"/>
              <a:gd name="T25" fmla="*/ 2147483647 h 668"/>
              <a:gd name="T26" fmla="*/ 2147483647 w 255"/>
              <a:gd name="T27" fmla="*/ 2147483647 h 668"/>
              <a:gd name="T28" fmla="*/ 2147483647 w 255"/>
              <a:gd name="T29" fmla="*/ 2147483647 h 668"/>
              <a:gd name="T30" fmla="*/ 2147483647 w 255"/>
              <a:gd name="T31" fmla="*/ 2147483647 h 668"/>
              <a:gd name="T32" fmla="*/ 2147483647 w 255"/>
              <a:gd name="T33" fmla="*/ 2147483647 h 668"/>
              <a:gd name="T34" fmla="*/ 2147483647 w 255"/>
              <a:gd name="T35" fmla="*/ 2147483647 h 668"/>
              <a:gd name="T36" fmla="*/ 2147483647 w 255"/>
              <a:gd name="T37" fmla="*/ 2147483647 h 668"/>
              <a:gd name="T38" fmla="*/ 0 w 255"/>
              <a:gd name="T39" fmla="*/ 2147483647 h 668"/>
              <a:gd name="T40" fmla="*/ 0 w 255"/>
              <a:gd name="T41" fmla="*/ 2147483647 h 668"/>
              <a:gd name="T42" fmla="*/ 0 w 255"/>
              <a:gd name="T43" fmla="*/ 2147483647 h 668"/>
              <a:gd name="T44" fmla="*/ 2147483647 w 255"/>
              <a:gd name="T45" fmla="*/ 2147483647 h 668"/>
              <a:gd name="T46" fmla="*/ 2147483647 w 255"/>
              <a:gd name="T47" fmla="*/ 2147483647 h 668"/>
              <a:gd name="T48" fmla="*/ 2147483647 w 255"/>
              <a:gd name="T49" fmla="*/ 2147483647 h 668"/>
              <a:gd name="T50" fmla="*/ 2147483647 w 255"/>
              <a:gd name="T51" fmla="*/ 2147483647 h 668"/>
              <a:gd name="T52" fmla="*/ 2147483647 w 255"/>
              <a:gd name="T53" fmla="*/ 2147483647 h 668"/>
              <a:gd name="T54" fmla="*/ 2147483647 w 255"/>
              <a:gd name="T55" fmla="*/ 2147483647 h 668"/>
              <a:gd name="T56" fmla="*/ 2147483647 w 255"/>
              <a:gd name="T57" fmla="*/ 2147483647 h 668"/>
              <a:gd name="T58" fmla="*/ 2147483647 w 255"/>
              <a:gd name="T59" fmla="*/ 2147483647 h 668"/>
              <a:gd name="T60" fmla="*/ 2147483647 w 255"/>
              <a:gd name="T61" fmla="*/ 2147483647 h 668"/>
              <a:gd name="T62" fmla="*/ 2147483647 w 255"/>
              <a:gd name="T63" fmla="*/ 2147483647 h 668"/>
              <a:gd name="T64" fmla="*/ 2147483647 w 255"/>
              <a:gd name="T65" fmla="*/ 2147483647 h 6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5"/>
              <a:gd name="T100" fmla="*/ 0 h 668"/>
              <a:gd name="T101" fmla="*/ 255 w 255"/>
              <a:gd name="T102" fmla="*/ 668 h 6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5" h="668">
                <a:moveTo>
                  <a:pt x="183" y="31"/>
                </a:moveTo>
                <a:lnTo>
                  <a:pt x="183" y="23"/>
                </a:lnTo>
                <a:lnTo>
                  <a:pt x="183" y="15"/>
                </a:lnTo>
                <a:lnTo>
                  <a:pt x="183" y="7"/>
                </a:lnTo>
                <a:lnTo>
                  <a:pt x="191" y="7"/>
                </a:lnTo>
                <a:lnTo>
                  <a:pt x="199" y="0"/>
                </a:lnTo>
                <a:lnTo>
                  <a:pt x="215" y="7"/>
                </a:lnTo>
                <a:lnTo>
                  <a:pt x="223" y="7"/>
                </a:lnTo>
                <a:lnTo>
                  <a:pt x="239" y="15"/>
                </a:lnTo>
                <a:lnTo>
                  <a:pt x="247" y="23"/>
                </a:lnTo>
                <a:lnTo>
                  <a:pt x="255" y="31"/>
                </a:lnTo>
                <a:lnTo>
                  <a:pt x="255" y="39"/>
                </a:lnTo>
                <a:lnTo>
                  <a:pt x="255" y="47"/>
                </a:lnTo>
                <a:lnTo>
                  <a:pt x="255" y="55"/>
                </a:lnTo>
                <a:lnTo>
                  <a:pt x="255" y="71"/>
                </a:lnTo>
                <a:lnTo>
                  <a:pt x="255" y="87"/>
                </a:lnTo>
                <a:lnTo>
                  <a:pt x="255" y="103"/>
                </a:lnTo>
                <a:lnTo>
                  <a:pt x="255" y="127"/>
                </a:lnTo>
                <a:lnTo>
                  <a:pt x="255" y="151"/>
                </a:lnTo>
                <a:lnTo>
                  <a:pt x="255" y="206"/>
                </a:lnTo>
                <a:lnTo>
                  <a:pt x="247" y="254"/>
                </a:lnTo>
                <a:lnTo>
                  <a:pt x="247" y="294"/>
                </a:lnTo>
                <a:lnTo>
                  <a:pt x="239" y="342"/>
                </a:lnTo>
                <a:lnTo>
                  <a:pt x="231" y="382"/>
                </a:lnTo>
                <a:lnTo>
                  <a:pt x="215" y="421"/>
                </a:lnTo>
                <a:lnTo>
                  <a:pt x="207" y="461"/>
                </a:lnTo>
                <a:lnTo>
                  <a:pt x="191" y="501"/>
                </a:lnTo>
                <a:lnTo>
                  <a:pt x="167" y="533"/>
                </a:lnTo>
                <a:lnTo>
                  <a:pt x="143" y="565"/>
                </a:lnTo>
                <a:lnTo>
                  <a:pt x="111" y="596"/>
                </a:lnTo>
                <a:lnTo>
                  <a:pt x="72" y="620"/>
                </a:lnTo>
                <a:lnTo>
                  <a:pt x="56" y="636"/>
                </a:lnTo>
                <a:lnTo>
                  <a:pt x="40" y="644"/>
                </a:lnTo>
                <a:lnTo>
                  <a:pt x="32" y="652"/>
                </a:lnTo>
                <a:lnTo>
                  <a:pt x="16" y="660"/>
                </a:lnTo>
                <a:lnTo>
                  <a:pt x="8" y="660"/>
                </a:lnTo>
                <a:lnTo>
                  <a:pt x="0" y="668"/>
                </a:lnTo>
                <a:lnTo>
                  <a:pt x="0" y="660"/>
                </a:lnTo>
                <a:lnTo>
                  <a:pt x="0" y="652"/>
                </a:lnTo>
                <a:lnTo>
                  <a:pt x="8" y="644"/>
                </a:lnTo>
                <a:lnTo>
                  <a:pt x="16" y="636"/>
                </a:lnTo>
                <a:lnTo>
                  <a:pt x="32" y="620"/>
                </a:lnTo>
                <a:lnTo>
                  <a:pt x="40" y="604"/>
                </a:lnTo>
                <a:lnTo>
                  <a:pt x="56" y="596"/>
                </a:lnTo>
                <a:lnTo>
                  <a:pt x="88" y="565"/>
                </a:lnTo>
                <a:lnTo>
                  <a:pt x="111" y="533"/>
                </a:lnTo>
                <a:lnTo>
                  <a:pt x="135" y="493"/>
                </a:lnTo>
                <a:lnTo>
                  <a:pt x="151" y="461"/>
                </a:lnTo>
                <a:lnTo>
                  <a:pt x="167" y="421"/>
                </a:lnTo>
                <a:lnTo>
                  <a:pt x="183" y="389"/>
                </a:lnTo>
                <a:lnTo>
                  <a:pt x="191" y="350"/>
                </a:lnTo>
                <a:lnTo>
                  <a:pt x="191" y="310"/>
                </a:lnTo>
                <a:lnTo>
                  <a:pt x="199" y="238"/>
                </a:lnTo>
                <a:lnTo>
                  <a:pt x="207" y="167"/>
                </a:lnTo>
                <a:lnTo>
                  <a:pt x="199" y="135"/>
                </a:lnTo>
                <a:lnTo>
                  <a:pt x="199" y="103"/>
                </a:lnTo>
                <a:lnTo>
                  <a:pt x="199" y="79"/>
                </a:lnTo>
                <a:lnTo>
                  <a:pt x="199" y="63"/>
                </a:lnTo>
                <a:lnTo>
                  <a:pt x="191" y="47"/>
                </a:lnTo>
                <a:lnTo>
                  <a:pt x="183" y="31"/>
                </a:lnTo>
              </a:path>
            </a:pathLst>
          </a:custGeom>
          <a:solidFill>
            <a:srgbClr val="C00000"/>
          </a:solidFill>
          <a:ln w="12700">
            <a:solidFill>
              <a:srgbClr val="C00000"/>
            </a:solidFill>
            <a:round/>
            <a:headEnd/>
            <a:tailEnd/>
          </a:ln>
        </p:spPr>
        <p:txBody>
          <a:bodyPr/>
          <a:lstStyle/>
          <a:p>
            <a:endParaRPr lang="zh-CN" altLang="en-US"/>
          </a:p>
        </p:txBody>
      </p:sp>
    </p:spTree>
    <p:extLst>
      <p:ext uri="{BB962C8B-B14F-4D97-AF65-F5344CB8AC3E}">
        <p14:creationId xmlns:p14="http://schemas.microsoft.com/office/powerpoint/2010/main" val="236823366"/>
      </p:ext>
    </p:extLst>
  </p:cSld>
  <p:clrMapOvr>
    <a:masterClrMapping/>
  </p:clrMapOvr>
  <p:transition spd="slow"/>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1682"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1683"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汉字的笔画</a:t>
            </a:r>
            <a:r>
              <a:rPr lang="zh-CN" altLang="en-US" sz="2800" b="1" dirty="0">
                <a:latin typeface="+mn-ea"/>
                <a:ea typeface="+mn-ea"/>
              </a:rPr>
              <a:t>（</a:t>
            </a:r>
            <a:r>
              <a:rPr lang="en-US" altLang="zh-CN" sz="2800" b="1" dirty="0">
                <a:latin typeface="+mn-ea"/>
                <a:ea typeface="+mn-ea"/>
              </a:rPr>
              <a:t>3</a:t>
            </a:r>
            <a:r>
              <a:rPr lang="zh-CN" altLang="en-US" sz="2800" b="1" dirty="0">
                <a:latin typeface="+mn-ea"/>
                <a:ea typeface="+mn-ea"/>
              </a:rPr>
              <a:t>）</a:t>
            </a:r>
            <a:r>
              <a:rPr lang="en-US" altLang="zh-CN" dirty="0">
                <a:latin typeface="+mn-ea"/>
                <a:ea typeface="+mn-ea"/>
              </a:rPr>
              <a:t>Strokes of Chinese Characters(3)</a:t>
            </a:r>
            <a:endParaRPr lang="zh-CN" altLang="en-US" sz="2800" dirty="0">
              <a:latin typeface="+mn-ea"/>
              <a:ea typeface="+mn-ea"/>
            </a:endParaRPr>
          </a:p>
        </p:txBody>
      </p:sp>
      <p:graphicFrame>
        <p:nvGraphicFramePr>
          <p:cNvPr id="29" name="表格 28"/>
          <p:cNvGraphicFramePr>
            <a:graphicFrameLocks noGrp="1"/>
          </p:cNvGraphicFramePr>
          <p:nvPr/>
        </p:nvGraphicFramePr>
        <p:xfrm>
          <a:off x="527050" y="1651000"/>
          <a:ext cx="11207220" cy="4228739"/>
        </p:xfrm>
        <a:graphic>
          <a:graphicData uri="http://schemas.openxmlformats.org/drawingml/2006/table">
            <a:tbl>
              <a:tblPr firstRow="1" bandRow="1">
                <a:tableStyleId>{7DF18680-E054-41AD-8BC1-D1AEF772440D}</a:tableStyleId>
              </a:tblPr>
              <a:tblGrid>
                <a:gridCol w="4767782"/>
                <a:gridCol w="2249657"/>
                <a:gridCol w="4189781"/>
              </a:tblGrid>
              <a:tr h="499427">
                <a:tc>
                  <a:txBody>
                    <a:bodyPr/>
                    <a:lstStyle/>
                    <a:p>
                      <a:pPr algn="ctr"/>
                      <a:r>
                        <a:rPr lang="zh-CN" altLang="en-US" sz="2400" dirty="0" smtClean="0">
                          <a:latin typeface="微软雅黑" pitchFamily="34" charset="-122"/>
                          <a:ea typeface="微软雅黑" pitchFamily="34" charset="-122"/>
                        </a:rPr>
                        <a:t>笔画名称 </a:t>
                      </a:r>
                      <a:r>
                        <a:rPr lang="en-US" altLang="zh-CN" sz="2400" b="1" i="0" dirty="0" smtClean="0">
                          <a:latin typeface="Bradley Hand ITC" pitchFamily="66" charset="0"/>
                        </a:rPr>
                        <a:t>Stroke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运笔方向 </a:t>
                      </a:r>
                      <a:r>
                        <a:rPr lang="en-US" altLang="zh-CN" sz="2400" dirty="0" smtClean="0">
                          <a:latin typeface="Bradley Hand ITC" pitchFamily="66" charset="0"/>
                        </a:rPr>
                        <a:t>Direction</a:t>
                      </a:r>
                      <a:endParaRPr lang="zh-CN" altLang="en-US" sz="2400" dirty="0">
                        <a:latin typeface="Bradley Hand ITC"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a:t>
                      </a:r>
                      <a:r>
                        <a:rPr lang="en-US" altLang="zh-CN" sz="2400" baseline="0" dirty="0" smtClean="0">
                          <a:latin typeface="Bradley Hand ITC" pitchFamily="66" charset="0"/>
                        </a:rPr>
                        <a:t>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602423">
                <a:tc>
                  <a:txBody>
                    <a:bodyPr/>
                    <a:lstStyle/>
                    <a:p>
                      <a:pPr algn="ctr"/>
                      <a:r>
                        <a:rPr lang="zh-CN" altLang="en-US" sz="2400" b="1" baseline="0" dirty="0" smtClean="0"/>
                        <a:t>横撇</a:t>
                      </a:r>
                      <a:r>
                        <a:rPr lang="zh-CN" altLang="en-US" sz="2400" dirty="0" smtClean="0"/>
                        <a:t>    </a:t>
                      </a:r>
                      <a:r>
                        <a:rPr lang="en-US" altLang="zh-CN" sz="2400" b="1" kern="1200" dirty="0" err="1" smtClean="0">
                          <a:solidFill>
                            <a:schemeClr val="tx1"/>
                          </a:solidFill>
                          <a:latin typeface="GB Pinyinok-D" pitchFamily="2" charset="-122"/>
                          <a:ea typeface="GB Pinyinok-D" pitchFamily="2" charset="-122"/>
                          <a:cs typeface="GB Pinyinok-D"/>
                        </a:rPr>
                        <a:t>hénɡpiě</a:t>
                      </a:r>
                      <a:endParaRPr lang="en-US" altLang="zh-CN" sz="2400" b="1" kern="1200" dirty="0" smtClean="0">
                        <a:solidFill>
                          <a:schemeClr val="tx1"/>
                        </a:solidFill>
                        <a:latin typeface="GB Pinyinok-D" pitchFamily="2" charset="-122"/>
                        <a:ea typeface="GB Pinyinok-D" pitchFamily="2" charset="-122"/>
                        <a:cs typeface="GB Pinyinok-D"/>
                      </a:endParaRPr>
                    </a:p>
                    <a:p>
                      <a:pPr algn="ctr"/>
                      <a:r>
                        <a:rPr lang="en-US" altLang="zh-CN" sz="2400" dirty="0" smtClean="0"/>
                        <a:t>             Horizontal to left-falling</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en-US" altLang="zh-CN" sz="2800" b="1"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GB Pinyinok-D"/>
                        </a:rPr>
                        <a:t>shuǐ</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water</a:t>
                      </a:r>
                    </a:p>
                    <a:p>
                      <a:pPr marL="457200" indent="-457200" algn="l">
                        <a:buNone/>
                      </a:pPr>
                      <a:r>
                        <a:rPr lang="zh-CN" altLang="en-US" sz="2400" b="1" baseline="0"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华文新魏" pitchFamily="2" charset="-122"/>
                          <a:ea typeface="华文新魏" pitchFamily="2" charset="-122"/>
                        </a:rPr>
                        <a:t>     </a:t>
                      </a:r>
                      <a:r>
                        <a:rPr lang="en-US" altLang="zh-CN" sz="2400" b="1" kern="1200" dirty="0" err="1" smtClean="0">
                          <a:solidFill>
                            <a:schemeClr val="tx1"/>
                          </a:solidFill>
                          <a:latin typeface="GB Pinyinok-D" pitchFamily="2" charset="-122"/>
                          <a:ea typeface="GB Pinyinok-D" pitchFamily="2" charset="-122"/>
                          <a:cs typeface="GB Pinyinok-D"/>
                        </a:rPr>
                        <a:t>yòu</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  again</a:t>
                      </a:r>
                      <a:endParaRPr lang="zh-CN" altLang="en-US" sz="2400" b="0" dirty="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771650">
                <a:tc>
                  <a:txBody>
                    <a:bodyPr/>
                    <a:lstStyle/>
                    <a:p>
                      <a:pPr algn="l"/>
                      <a:r>
                        <a:rPr lang="zh-CN" altLang="en-US" sz="2400" b="1" dirty="0" smtClean="0"/>
                        <a:t>                   撇点   </a:t>
                      </a:r>
                      <a:r>
                        <a:rPr lang="zh-CN" altLang="en-US" sz="2400" b="0" baseline="0" dirty="0" smtClean="0"/>
                        <a:t> </a:t>
                      </a:r>
                      <a:r>
                        <a:rPr lang="en-US" altLang="zh-CN" sz="2400" b="0" baseline="0" dirty="0" smtClean="0">
                          <a:latin typeface="GB Pinyinok-D" pitchFamily="2" charset="-122"/>
                          <a:ea typeface="GB Pinyinok-D" pitchFamily="2" charset="-122"/>
                        </a:rPr>
                        <a:t> </a:t>
                      </a:r>
                      <a:r>
                        <a:rPr lang="en-US" altLang="zh-CN" sz="2400" b="1" kern="1200" dirty="0" err="1" smtClean="0">
                          <a:solidFill>
                            <a:schemeClr val="tx1"/>
                          </a:solidFill>
                          <a:latin typeface="GB Pinyinok-D" pitchFamily="2" charset="-122"/>
                          <a:ea typeface="GB Pinyinok-D" pitchFamily="2" charset="-122"/>
                          <a:cs typeface="GB Pinyinok-D"/>
                        </a:rPr>
                        <a:t>piědiǎn</a:t>
                      </a:r>
                      <a:endParaRPr lang="en-US" altLang="zh-CN" sz="2400" b="1" kern="1200" dirty="0" smtClean="0">
                        <a:solidFill>
                          <a:schemeClr val="tx1"/>
                        </a:solidFill>
                        <a:latin typeface="GB Pinyinok-D" pitchFamily="2" charset="-122"/>
                        <a:ea typeface="GB Pinyinok-D" pitchFamily="2" charset="-122"/>
                        <a:cs typeface="GB Pinyinok-D"/>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dirty="0" smtClean="0"/>
                        <a:t>                   left-falling to dot</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zh-CN" altLang="en-US" sz="2400" dirty="0"/>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baseline="0"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华文新魏" pitchFamily="2" charset="-122"/>
                          <a:ea typeface="华文新魏" pitchFamily="2" charset="-122"/>
                        </a:rPr>
                        <a:t>        </a:t>
                      </a:r>
                      <a:r>
                        <a:rPr lang="en-US" altLang="zh-CN" sz="2400" b="1" kern="1200" dirty="0" err="1" smtClean="0">
                          <a:solidFill>
                            <a:schemeClr val="tx1"/>
                          </a:solidFill>
                          <a:latin typeface="GB Pinyinok-D" pitchFamily="2" charset="-122"/>
                          <a:ea typeface="GB Pinyinok-D" pitchFamily="2" charset="-122"/>
                          <a:cs typeface="GB Pinyinok-D"/>
                        </a:rPr>
                        <a:t>nǔ</a:t>
                      </a:r>
                      <a:r>
                        <a:rPr lang="en-US" altLang="zh-CN" sz="2400" b="1" baseline="0" dirty="0" smtClean="0">
                          <a:latin typeface="GB Pinyinok-D" pitchFamily="2" charset="-122"/>
                          <a:ea typeface="GB Pinyinok-D" pitchFamily="2" charset="-122"/>
                        </a:rPr>
                        <a:t>  </a:t>
                      </a:r>
                      <a:r>
                        <a:rPr lang="en-US" altLang="zh-CN" sz="2400" b="0" baseline="0" dirty="0" smtClean="0">
                          <a:latin typeface="+mn-lt"/>
                          <a:ea typeface="+mn-ea"/>
                        </a:rPr>
                        <a:t>     female, </a:t>
                      </a:r>
                      <a:r>
                        <a:rPr lang="en-US" altLang="zh-CN" sz="2400" baseline="0" dirty="0" smtClean="0"/>
                        <a:t>woman</a:t>
                      </a:r>
                    </a:p>
                    <a:p>
                      <a:r>
                        <a:rPr lang="en-US" altLang="zh-CN" sz="2400" b="1" dirty="0" smtClean="0">
                          <a:latin typeface="GB Pinyinok-D" pitchFamily="2" charset="-122"/>
                          <a:ea typeface="GB Pinyinok-D" pitchFamily="2" charset="-122"/>
                        </a:rPr>
                        <a:t>         </a:t>
                      </a:r>
                      <a:r>
                        <a:rPr lang="en-US" altLang="zh-CN" sz="2400" b="1" kern="1200" dirty="0" err="1" smtClean="0">
                          <a:solidFill>
                            <a:schemeClr val="tx1"/>
                          </a:solidFill>
                          <a:latin typeface="GB Pinyinok-D" pitchFamily="2" charset="-122"/>
                          <a:ea typeface="GB Pinyinok-D" pitchFamily="2" charset="-122"/>
                          <a:cs typeface="GB Pinyinok-D"/>
                        </a:rPr>
                        <a:t>hǎo</a:t>
                      </a:r>
                      <a:r>
                        <a:rPr lang="en-US" altLang="zh-CN" sz="2400" b="1" dirty="0" smtClean="0">
                          <a:latin typeface="GB Pinyinok-D" pitchFamily="2" charset="-122"/>
                          <a:ea typeface="GB Pinyinok-D" pitchFamily="2" charset="-122"/>
                        </a:rPr>
                        <a:t>  </a:t>
                      </a:r>
                      <a:r>
                        <a:rPr lang="en-US" altLang="zh-CN" sz="2400" b="1" baseline="0" dirty="0" smtClean="0">
                          <a:latin typeface="GB Pinyinok-D" pitchFamily="2" charset="-122"/>
                          <a:ea typeface="GB Pinyinok-D" pitchFamily="2" charset="-122"/>
                        </a:rPr>
                        <a:t>  </a:t>
                      </a:r>
                      <a:r>
                        <a:rPr lang="en-US" altLang="zh-CN" sz="2400" dirty="0" smtClean="0"/>
                        <a:t>good, fine</a:t>
                      </a: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26" name="Freeform 40"/>
          <p:cNvSpPr>
            <a:spLocks/>
          </p:cNvSpPr>
          <p:nvPr/>
        </p:nvSpPr>
        <p:spPr bwMode="auto">
          <a:xfrm>
            <a:off x="6284913" y="3009900"/>
            <a:ext cx="430212" cy="631825"/>
          </a:xfrm>
          <a:custGeom>
            <a:avLst/>
            <a:gdLst>
              <a:gd name="T0" fmla="*/ 2147483647 w 10000"/>
              <a:gd name="T1" fmla="*/ 2147483647 h 9803"/>
              <a:gd name="T2" fmla="*/ 2147483647 w 10000"/>
              <a:gd name="T3" fmla="*/ 2147483647 h 9803"/>
              <a:gd name="T4" fmla="*/ 2147483647 w 10000"/>
              <a:gd name="T5" fmla="*/ 2147483647 h 9803"/>
              <a:gd name="T6" fmla="*/ 0 w 10000"/>
              <a:gd name="T7" fmla="*/ 2147483647 h 9803"/>
              <a:gd name="T8" fmla="*/ 0 w 10000"/>
              <a:gd name="T9" fmla="*/ 2147483647 h 9803"/>
              <a:gd name="T10" fmla="*/ 0 w 10000"/>
              <a:gd name="T11" fmla="*/ 2147483647 h 9803"/>
              <a:gd name="T12" fmla="*/ 0 w 10000"/>
              <a:gd name="T13" fmla="*/ 2147483647 h 9803"/>
              <a:gd name="T14" fmla="*/ 2147483647 w 10000"/>
              <a:gd name="T15" fmla="*/ 2147483647 h 9803"/>
              <a:gd name="T16" fmla="*/ 2147483647 w 10000"/>
              <a:gd name="T17" fmla="*/ 2147483647 h 9803"/>
              <a:gd name="T18" fmla="*/ 2147483647 w 10000"/>
              <a:gd name="T19" fmla="*/ 2147483647 h 9803"/>
              <a:gd name="T20" fmla="*/ 2147483647 w 10000"/>
              <a:gd name="T21" fmla="*/ 2147483647 h 9803"/>
              <a:gd name="T22" fmla="*/ 2147483647 w 10000"/>
              <a:gd name="T23" fmla="*/ 2147483647 h 9803"/>
              <a:gd name="T24" fmla="*/ 2147483647 w 10000"/>
              <a:gd name="T25" fmla="*/ 2147483647 h 9803"/>
              <a:gd name="T26" fmla="*/ 2147483647 w 10000"/>
              <a:gd name="T27" fmla="*/ 2147483647 h 9803"/>
              <a:gd name="T28" fmla="*/ 2147483647 w 10000"/>
              <a:gd name="T29" fmla="*/ 2147483647 h 9803"/>
              <a:gd name="T30" fmla="*/ 2147483647 w 10000"/>
              <a:gd name="T31" fmla="*/ 2147483647 h 9803"/>
              <a:gd name="T32" fmla="*/ 2147483647 w 10000"/>
              <a:gd name="T33" fmla="*/ 2147483647 h 9803"/>
              <a:gd name="T34" fmla="*/ 2147483647 w 10000"/>
              <a:gd name="T35" fmla="*/ 2147483647 h 9803"/>
              <a:gd name="T36" fmla="*/ 2147483647 w 10000"/>
              <a:gd name="T37" fmla="*/ 2147483647 h 9803"/>
              <a:gd name="T38" fmla="*/ 2147483647 w 10000"/>
              <a:gd name="T39" fmla="*/ 2147483647 h 9803"/>
              <a:gd name="T40" fmla="*/ 2147483647 w 10000"/>
              <a:gd name="T41" fmla="*/ 2147483647 h 9803"/>
              <a:gd name="T42" fmla="*/ 2147483647 w 10000"/>
              <a:gd name="T43" fmla="*/ 2147483647 h 9803"/>
              <a:gd name="T44" fmla="*/ 2147483647 w 10000"/>
              <a:gd name="T45" fmla="*/ 2147483647 h 9803"/>
              <a:gd name="T46" fmla="*/ 2147483647 w 10000"/>
              <a:gd name="T47" fmla="*/ 2147483647 h 9803"/>
              <a:gd name="T48" fmla="*/ 2147483647 w 10000"/>
              <a:gd name="T49" fmla="*/ 2147483647 h 9803"/>
              <a:gd name="T50" fmla="*/ 2147483647 w 10000"/>
              <a:gd name="T51" fmla="*/ 2147483647 h 9803"/>
              <a:gd name="T52" fmla="*/ 2147483647 w 10000"/>
              <a:gd name="T53" fmla="*/ 0 h 9803"/>
              <a:gd name="T54" fmla="*/ 2147483647 w 10000"/>
              <a:gd name="T55" fmla="*/ 2147483647 h 9803"/>
              <a:gd name="T56" fmla="*/ 2147483647 w 10000"/>
              <a:gd name="T57" fmla="*/ 2147483647 h 9803"/>
              <a:gd name="T58" fmla="*/ 2147483647 w 10000"/>
              <a:gd name="T59" fmla="*/ 2147483647 h 9803"/>
              <a:gd name="T60" fmla="*/ 2147483647 w 10000"/>
              <a:gd name="T61" fmla="*/ 2147483647 h 9803"/>
              <a:gd name="T62" fmla="*/ 2147483647 w 10000"/>
              <a:gd name="T63" fmla="*/ 2147483647 h 9803"/>
              <a:gd name="T64" fmla="*/ 2147483647 w 10000"/>
              <a:gd name="T65" fmla="*/ 2147483647 h 9803"/>
              <a:gd name="T66" fmla="*/ 2147483647 w 10000"/>
              <a:gd name="T67" fmla="*/ 2147483647 h 9803"/>
              <a:gd name="T68" fmla="*/ 2147483647 w 10000"/>
              <a:gd name="T69" fmla="*/ 2147483647 h 9803"/>
              <a:gd name="T70" fmla="*/ 2147483647 w 10000"/>
              <a:gd name="T71" fmla="*/ 2147483647 h 9803"/>
              <a:gd name="T72" fmla="*/ 2147483647 w 10000"/>
              <a:gd name="T73" fmla="*/ 2147483647 h 9803"/>
              <a:gd name="T74" fmla="*/ 2147483647 w 10000"/>
              <a:gd name="T75" fmla="*/ 2147483647 h 9803"/>
              <a:gd name="T76" fmla="*/ 2147483647 w 10000"/>
              <a:gd name="T77" fmla="*/ 2147483647 h 9803"/>
              <a:gd name="T78" fmla="*/ 2147483647 w 10000"/>
              <a:gd name="T79" fmla="*/ 2147483647 h 9803"/>
              <a:gd name="T80" fmla="*/ 2147483647 w 10000"/>
              <a:gd name="T81" fmla="*/ 2147483647 h 9803"/>
              <a:gd name="T82" fmla="*/ 2147483647 w 10000"/>
              <a:gd name="T83" fmla="*/ 2147483647 h 9803"/>
              <a:gd name="T84" fmla="*/ 2147483647 w 10000"/>
              <a:gd name="T85" fmla="*/ 2147483647 h 9803"/>
              <a:gd name="T86" fmla="*/ 2147483647 w 10000"/>
              <a:gd name="T87" fmla="*/ 2147483647 h 9803"/>
              <a:gd name="T88" fmla="*/ 2147483647 w 10000"/>
              <a:gd name="T89" fmla="*/ 2147483647 h 9803"/>
              <a:gd name="T90" fmla="*/ 2147483647 w 10000"/>
              <a:gd name="T91" fmla="*/ 2147483647 h 9803"/>
              <a:gd name="T92" fmla="*/ 2147483647 w 10000"/>
              <a:gd name="T93" fmla="*/ 2147483647 h 9803"/>
              <a:gd name="T94" fmla="*/ 2147483647 w 10000"/>
              <a:gd name="T95" fmla="*/ 2147483647 h 9803"/>
              <a:gd name="T96" fmla="*/ 2147483647 w 10000"/>
              <a:gd name="T97" fmla="*/ 2147483647 h 980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00"/>
              <a:gd name="T148" fmla="*/ 0 h 9803"/>
              <a:gd name="T149" fmla="*/ 10000 w 10000"/>
              <a:gd name="T150" fmla="*/ 9803 h 980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00" h="9803">
                <a:moveTo>
                  <a:pt x="1771" y="9212"/>
                </a:moveTo>
                <a:lnTo>
                  <a:pt x="1181" y="9409"/>
                </a:lnTo>
                <a:lnTo>
                  <a:pt x="590" y="9606"/>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path>
            </a:pathLst>
          </a:custGeom>
          <a:solidFill>
            <a:srgbClr val="FF0000"/>
          </a:solidFill>
          <a:ln w="12700">
            <a:solidFill>
              <a:srgbClr val="FF0000"/>
            </a:solidFill>
            <a:round/>
            <a:headEnd/>
            <a:tailEnd/>
          </a:ln>
        </p:spPr>
        <p:txBody>
          <a:bodyPr/>
          <a:lstStyle/>
          <a:p>
            <a:endParaRPr lang="zh-CN" altLang="en-US"/>
          </a:p>
        </p:txBody>
      </p:sp>
      <p:sp>
        <p:nvSpPr>
          <p:cNvPr id="27" name="Freeform 40"/>
          <p:cNvSpPr>
            <a:spLocks/>
          </p:cNvSpPr>
          <p:nvPr/>
        </p:nvSpPr>
        <p:spPr bwMode="auto">
          <a:xfrm>
            <a:off x="6311900" y="2971800"/>
            <a:ext cx="379413" cy="150813"/>
          </a:xfrm>
          <a:custGeom>
            <a:avLst/>
            <a:gdLst>
              <a:gd name="T0" fmla="*/ 2147483647 w 9676"/>
              <a:gd name="T1" fmla="*/ 2147483647 h 10000"/>
              <a:gd name="T2" fmla="*/ 2147483647 w 9676"/>
              <a:gd name="T3" fmla="*/ 2147483647 h 10000"/>
              <a:gd name="T4" fmla="*/ 2147483647 w 9676"/>
              <a:gd name="T5" fmla="*/ 2147483647 h 10000"/>
              <a:gd name="T6" fmla="*/ 2147483647 w 9676"/>
              <a:gd name="T7" fmla="*/ 2147483647 h 10000"/>
              <a:gd name="T8" fmla="*/ 2147483647 w 9676"/>
              <a:gd name="T9" fmla="*/ 2147483647 h 10000"/>
              <a:gd name="T10" fmla="*/ 2147483647 w 9676"/>
              <a:gd name="T11" fmla="*/ 2147483647 h 10000"/>
              <a:gd name="T12" fmla="*/ 2147483647 w 9676"/>
              <a:gd name="T13" fmla="*/ 2147483647 h 10000"/>
              <a:gd name="T14" fmla="*/ 2147483647 w 9676"/>
              <a:gd name="T15" fmla="*/ 2147483647 h 10000"/>
              <a:gd name="T16" fmla="*/ 2147483647 w 9676"/>
              <a:gd name="T17" fmla="*/ 2147483647 h 10000"/>
              <a:gd name="T18" fmla="*/ 2147483647 w 9676"/>
              <a:gd name="T19" fmla="*/ 2147483647 h 10000"/>
              <a:gd name="T20" fmla="*/ 2147483647 w 9676"/>
              <a:gd name="T21" fmla="*/ 2147483647 h 10000"/>
              <a:gd name="T22" fmla="*/ 2147483647 w 9676"/>
              <a:gd name="T23" fmla="*/ 2147483647 h 10000"/>
              <a:gd name="T24" fmla="*/ 2147483647 w 9676"/>
              <a:gd name="T25" fmla="*/ 2147483647 h 10000"/>
              <a:gd name="T26" fmla="*/ 2147483647 w 9676"/>
              <a:gd name="T27" fmla="*/ 2147483647 h 10000"/>
              <a:gd name="T28" fmla="*/ 2147483647 w 9676"/>
              <a:gd name="T29" fmla="*/ 2147483647 h 10000"/>
              <a:gd name="T30" fmla="*/ 2147483647 w 9676"/>
              <a:gd name="T31" fmla="*/ 2147483647 h 10000"/>
              <a:gd name="T32" fmla="*/ 0 w 9676"/>
              <a:gd name="T33" fmla="*/ 2147483647 h 10000"/>
              <a:gd name="T34" fmla="*/ 0 w 9676"/>
              <a:gd name="T35" fmla="*/ 2147483647 h 10000"/>
              <a:gd name="T36" fmla="*/ 2147483647 w 9676"/>
              <a:gd name="T37" fmla="*/ 2147483647 h 10000"/>
              <a:gd name="T38" fmla="*/ 2147483647 w 9676"/>
              <a:gd name="T39" fmla="*/ 2147483647 h 10000"/>
              <a:gd name="T40" fmla="*/ 2147483647 w 9676"/>
              <a:gd name="T41" fmla="*/ 2147483647 h 10000"/>
              <a:gd name="T42" fmla="*/ 2147483647 w 9676"/>
              <a:gd name="T43" fmla="*/ 2147483647 h 10000"/>
              <a:gd name="T44" fmla="*/ 2147483647 w 9676"/>
              <a:gd name="T45" fmla="*/ 2147483647 h 10000"/>
              <a:gd name="T46" fmla="*/ 2147483647 w 9676"/>
              <a:gd name="T47" fmla="*/ 2147483647 h 10000"/>
              <a:gd name="T48" fmla="*/ 2147483647 w 9676"/>
              <a:gd name="T49" fmla="*/ 2147483647 h 10000"/>
              <a:gd name="T50" fmla="*/ 2147483647 w 9676"/>
              <a:gd name="T51" fmla="*/ 2147483647 h 10000"/>
              <a:gd name="T52" fmla="*/ 2147483647 w 9676"/>
              <a:gd name="T53" fmla="*/ 2147483647 h 10000"/>
              <a:gd name="T54" fmla="*/ 2147483647 w 9676"/>
              <a:gd name="T55" fmla="*/ 2147483647 h 10000"/>
              <a:gd name="T56" fmla="*/ 2147483647 w 9676"/>
              <a:gd name="T57" fmla="*/ 2147483647 h 10000"/>
              <a:gd name="T58" fmla="*/ 2147483647 w 9676"/>
              <a:gd name="T59" fmla="*/ 2147483647 h 10000"/>
              <a:gd name="T60" fmla="*/ 2147483647 w 9676"/>
              <a:gd name="T61" fmla="*/ 0 h 10000"/>
              <a:gd name="T62" fmla="*/ 2147483647 w 9676"/>
              <a:gd name="T63" fmla="*/ 0 h 10000"/>
              <a:gd name="T64" fmla="*/ 2147483647 w 9676"/>
              <a:gd name="T65" fmla="*/ 2147483647 h 10000"/>
              <a:gd name="T66" fmla="*/ 2147483647 w 9676"/>
              <a:gd name="T67" fmla="*/ 2147483647 h 10000"/>
              <a:gd name="T68" fmla="*/ 2147483647 w 9676"/>
              <a:gd name="T69" fmla="*/ 2147483647 h 10000"/>
              <a:gd name="T70" fmla="*/ 2147483647 w 9676"/>
              <a:gd name="T71" fmla="*/ 2147483647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676"/>
              <a:gd name="T109" fmla="*/ 0 h 10000"/>
              <a:gd name="T110" fmla="*/ 9676 w 9676"/>
              <a:gd name="T111" fmla="*/ 10000 h 100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676" h="10000">
                <a:moveTo>
                  <a:pt x="7085" y="7477"/>
                </a:move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solidFill>
            <a:srgbClr val="FF0000"/>
          </a:solidFill>
          <a:ln w="12700">
            <a:solidFill>
              <a:srgbClr val="FF0000"/>
            </a:solidFill>
            <a:round/>
            <a:headEnd/>
            <a:tailEnd/>
          </a:ln>
        </p:spPr>
        <p:txBody>
          <a:bodyPr/>
          <a:lstStyle/>
          <a:p>
            <a:endParaRPr lang="zh-CN" altLang="en-US"/>
          </a:p>
        </p:txBody>
      </p:sp>
      <p:sp>
        <p:nvSpPr>
          <p:cNvPr id="28" name="Freeform 52"/>
          <p:cNvSpPr>
            <a:spLocks/>
          </p:cNvSpPr>
          <p:nvPr/>
        </p:nvSpPr>
        <p:spPr bwMode="auto">
          <a:xfrm>
            <a:off x="6284913" y="5037138"/>
            <a:ext cx="407987" cy="369887"/>
          </a:xfrm>
          <a:custGeom>
            <a:avLst/>
            <a:gdLst>
              <a:gd name="T0" fmla="*/ 2147483647 w 10000"/>
              <a:gd name="T1" fmla="*/ 0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2147483647 w 10000"/>
              <a:gd name="T65" fmla="*/ 2147483647 h 10000"/>
              <a:gd name="T66" fmla="*/ 2147483647 w 10000"/>
              <a:gd name="T67" fmla="*/ 2147483647 h 10000"/>
              <a:gd name="T68" fmla="*/ 2147483647 w 10000"/>
              <a:gd name="T69" fmla="*/ 2147483647 h 10000"/>
              <a:gd name="T70" fmla="*/ 2147483647 w 10000"/>
              <a:gd name="T71" fmla="*/ 2147483647 h 10000"/>
              <a:gd name="T72" fmla="*/ 2147483647 w 10000"/>
              <a:gd name="T73" fmla="*/ 2147483647 h 10000"/>
              <a:gd name="T74" fmla="*/ 2147483647 w 10000"/>
              <a:gd name="T75" fmla="*/ 2147483647 h 10000"/>
              <a:gd name="T76" fmla="*/ 2147483647 w 10000"/>
              <a:gd name="T77" fmla="*/ 2147483647 h 10000"/>
              <a:gd name="T78" fmla="*/ 2147483647 w 10000"/>
              <a:gd name="T79" fmla="*/ 2147483647 h 10000"/>
              <a:gd name="T80" fmla="*/ 2147483647 w 10000"/>
              <a:gd name="T81" fmla="*/ 2147483647 h 10000"/>
              <a:gd name="T82" fmla="*/ 2147483647 w 10000"/>
              <a:gd name="T83" fmla="*/ 2147483647 h 10000"/>
              <a:gd name="T84" fmla="*/ 2147483647 w 10000"/>
              <a:gd name="T85" fmla="*/ 2147483647 h 10000"/>
              <a:gd name="T86" fmla="*/ 2147483647 w 10000"/>
              <a:gd name="T87" fmla="*/ 2147483647 h 10000"/>
              <a:gd name="T88" fmla="*/ 0 w 10000"/>
              <a:gd name="T89" fmla="*/ 2147483647 h 10000"/>
              <a:gd name="T90" fmla="*/ 0 w 10000"/>
              <a:gd name="T91" fmla="*/ 2147483647 h 10000"/>
              <a:gd name="T92" fmla="*/ 0 w 10000"/>
              <a:gd name="T93" fmla="*/ 2147483647 h 10000"/>
              <a:gd name="T94" fmla="*/ 0 w 10000"/>
              <a:gd name="T95" fmla="*/ 2147483647 h 100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000"/>
              <a:gd name="T145" fmla="*/ 0 h 10000"/>
              <a:gd name="T146" fmla="*/ 10000 w 10000"/>
              <a:gd name="T147" fmla="*/ 10000 h 100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000" h="10000">
                <a:moveTo>
                  <a:pt x="933" y="0"/>
                </a:moveTo>
                <a:lnTo>
                  <a:pt x="933" y="263"/>
                </a:lnTo>
                <a:lnTo>
                  <a:pt x="933" y="515"/>
                </a:lnTo>
                <a:lnTo>
                  <a:pt x="1166" y="772"/>
                </a:lnTo>
                <a:lnTo>
                  <a:pt x="1633" y="1004"/>
                </a:lnTo>
                <a:lnTo>
                  <a:pt x="1866" y="1263"/>
                </a:lnTo>
                <a:lnTo>
                  <a:pt x="2566" y="1522"/>
                </a:lnTo>
                <a:lnTo>
                  <a:pt x="3265" y="2033"/>
                </a:lnTo>
                <a:lnTo>
                  <a:pt x="3965" y="2547"/>
                </a:lnTo>
                <a:lnTo>
                  <a:pt x="4898" y="3323"/>
                </a:lnTo>
                <a:lnTo>
                  <a:pt x="5831" y="3839"/>
                </a:lnTo>
                <a:lnTo>
                  <a:pt x="6764" y="4355"/>
                </a:lnTo>
                <a:lnTo>
                  <a:pt x="7464" y="4870"/>
                </a:lnTo>
                <a:lnTo>
                  <a:pt x="8163" y="5387"/>
                </a:lnTo>
                <a:lnTo>
                  <a:pt x="8630" y="5904"/>
                </a:lnTo>
                <a:lnTo>
                  <a:pt x="9096" y="6166"/>
                </a:lnTo>
                <a:cubicBezTo>
                  <a:pt x="9174" y="6336"/>
                  <a:pt x="9251" y="6508"/>
                  <a:pt x="9329" y="6677"/>
                </a:cubicBezTo>
                <a:lnTo>
                  <a:pt x="9534" y="6938"/>
                </a:lnTo>
                <a:cubicBezTo>
                  <a:pt x="9612" y="7099"/>
                  <a:pt x="9689" y="7262"/>
                  <a:pt x="9767" y="7423"/>
                </a:cubicBezTo>
                <a:cubicBezTo>
                  <a:pt x="9845" y="7594"/>
                  <a:pt x="9922" y="7767"/>
                  <a:pt x="10000" y="7937"/>
                </a:cubicBezTo>
                <a:lnTo>
                  <a:pt x="10000" y="8452"/>
                </a:lnTo>
                <a:lnTo>
                  <a:pt x="10000" y="8968"/>
                </a:lnTo>
                <a:lnTo>
                  <a:pt x="9767" y="9484"/>
                </a:lnTo>
                <a:lnTo>
                  <a:pt x="9767" y="9745"/>
                </a:lnTo>
                <a:lnTo>
                  <a:pt x="9767" y="10000"/>
                </a:lnTo>
                <a:lnTo>
                  <a:pt x="9534" y="10000"/>
                </a:lnTo>
                <a:lnTo>
                  <a:pt x="9534" y="9745"/>
                </a:lnTo>
                <a:lnTo>
                  <a:pt x="9329" y="9745"/>
                </a:lnTo>
                <a:lnTo>
                  <a:pt x="9096" y="9484"/>
                </a:lnTo>
                <a:lnTo>
                  <a:pt x="8630" y="8968"/>
                </a:lnTo>
                <a:lnTo>
                  <a:pt x="8397" y="8707"/>
                </a:lnTo>
                <a:lnTo>
                  <a:pt x="7930" y="8194"/>
                </a:lnTo>
                <a:lnTo>
                  <a:pt x="7464" y="7676"/>
                </a:lnTo>
                <a:lnTo>
                  <a:pt x="6297" y="6415"/>
                </a:lnTo>
                <a:lnTo>
                  <a:pt x="5131" y="5387"/>
                </a:lnTo>
                <a:lnTo>
                  <a:pt x="3965" y="4355"/>
                </a:lnTo>
                <a:lnTo>
                  <a:pt x="2799" y="3323"/>
                </a:lnTo>
                <a:lnTo>
                  <a:pt x="2099" y="2810"/>
                </a:lnTo>
                <a:lnTo>
                  <a:pt x="1633" y="2295"/>
                </a:lnTo>
                <a:lnTo>
                  <a:pt x="1166" y="2033"/>
                </a:lnTo>
                <a:lnTo>
                  <a:pt x="700" y="1522"/>
                </a:lnTo>
                <a:lnTo>
                  <a:pt x="466" y="1263"/>
                </a:lnTo>
                <a:lnTo>
                  <a:pt x="233" y="1004"/>
                </a:lnTo>
                <a:lnTo>
                  <a:pt x="0" y="1004"/>
                </a:lnTo>
                <a:lnTo>
                  <a:pt x="0" y="772"/>
                </a:lnTo>
                <a:lnTo>
                  <a:pt x="0" y="515"/>
                </a:lnTo>
              </a:path>
            </a:pathLst>
          </a:custGeom>
          <a:solidFill>
            <a:srgbClr val="FF0000"/>
          </a:solidFill>
          <a:ln w="12700">
            <a:solidFill>
              <a:srgbClr val="FF0000"/>
            </a:solidFill>
            <a:round/>
            <a:headEnd/>
            <a:tailEnd/>
          </a:ln>
        </p:spPr>
        <p:txBody>
          <a:bodyPr/>
          <a:lstStyle/>
          <a:p>
            <a:endParaRPr lang="zh-CN" altLang="en-US"/>
          </a:p>
        </p:txBody>
      </p:sp>
      <p:sp>
        <p:nvSpPr>
          <p:cNvPr id="30" name="Freeform 52"/>
          <p:cNvSpPr>
            <a:spLocks/>
          </p:cNvSpPr>
          <p:nvPr/>
        </p:nvSpPr>
        <p:spPr bwMode="auto">
          <a:xfrm>
            <a:off x="6284913" y="4506913"/>
            <a:ext cx="161925" cy="577850"/>
          </a:xfrm>
          <a:custGeom>
            <a:avLst/>
            <a:gdLst>
              <a:gd name="T0" fmla="*/ 2147483647 w 10000"/>
              <a:gd name="T1" fmla="*/ 2147483647 h 9837"/>
              <a:gd name="T2" fmla="*/ 2147483647 w 10000"/>
              <a:gd name="T3" fmla="*/ 2147483647 h 9837"/>
              <a:gd name="T4" fmla="*/ 2147483647 w 10000"/>
              <a:gd name="T5" fmla="*/ 2147483647 h 9837"/>
              <a:gd name="T6" fmla="*/ 2147483647 w 10000"/>
              <a:gd name="T7" fmla="*/ 2147483647 h 9837"/>
              <a:gd name="T8" fmla="*/ 2147483647 w 10000"/>
              <a:gd name="T9" fmla="*/ 2147483647 h 9837"/>
              <a:gd name="T10" fmla="*/ 2147483647 w 10000"/>
              <a:gd name="T11" fmla="*/ 2147483647 h 9837"/>
              <a:gd name="T12" fmla="*/ 2147483647 w 10000"/>
              <a:gd name="T13" fmla="*/ 2147483647 h 9837"/>
              <a:gd name="T14" fmla="*/ 2147483647 w 10000"/>
              <a:gd name="T15" fmla="*/ 2147483647 h 9837"/>
              <a:gd name="T16" fmla="*/ 2147483647 w 10000"/>
              <a:gd name="T17" fmla="*/ 2147483647 h 9837"/>
              <a:gd name="T18" fmla="*/ 2147483647 w 10000"/>
              <a:gd name="T19" fmla="*/ 2147483647 h 9837"/>
              <a:gd name="T20" fmla="*/ 2147483647 w 10000"/>
              <a:gd name="T21" fmla="*/ 2147483647 h 9837"/>
              <a:gd name="T22" fmla="*/ 2147483647 w 10000"/>
              <a:gd name="T23" fmla="*/ 2147483647 h 9837"/>
              <a:gd name="T24" fmla="*/ 2147483647 w 10000"/>
              <a:gd name="T25" fmla="*/ 2147483647 h 9837"/>
              <a:gd name="T26" fmla="*/ 2147483647 w 10000"/>
              <a:gd name="T27" fmla="*/ 2147483647 h 9837"/>
              <a:gd name="T28" fmla="*/ 2147483647 w 10000"/>
              <a:gd name="T29" fmla="*/ 2147483647 h 9837"/>
              <a:gd name="T30" fmla="*/ 2147483647 w 10000"/>
              <a:gd name="T31" fmla="*/ 2147483647 h 9837"/>
              <a:gd name="T32" fmla="*/ 2147483647 w 10000"/>
              <a:gd name="T33" fmla="*/ 0 h 9837"/>
              <a:gd name="T34" fmla="*/ 2147483647 w 10000"/>
              <a:gd name="T35" fmla="*/ 0 h 9837"/>
              <a:gd name="T36" fmla="*/ 2147483647 w 10000"/>
              <a:gd name="T37" fmla="*/ 0 h 9837"/>
              <a:gd name="T38" fmla="*/ 2147483647 w 10000"/>
              <a:gd name="T39" fmla="*/ 0 h 9837"/>
              <a:gd name="T40" fmla="*/ 2147483647 w 10000"/>
              <a:gd name="T41" fmla="*/ 2147483647 h 9837"/>
              <a:gd name="T42" fmla="*/ 2147483647 w 10000"/>
              <a:gd name="T43" fmla="*/ 2147483647 h 9837"/>
              <a:gd name="T44" fmla="*/ 2147483647 w 10000"/>
              <a:gd name="T45" fmla="*/ 2147483647 h 9837"/>
              <a:gd name="T46" fmla="*/ 2147483647 w 10000"/>
              <a:gd name="T47" fmla="*/ 2147483647 h 9837"/>
              <a:gd name="T48" fmla="*/ 2147483647 w 10000"/>
              <a:gd name="T49" fmla="*/ 2147483647 h 9837"/>
              <a:gd name="T50" fmla="*/ 2147483647 w 10000"/>
              <a:gd name="T51" fmla="*/ 2147483647 h 9837"/>
              <a:gd name="T52" fmla="*/ 2147483647 w 10000"/>
              <a:gd name="T53" fmla="*/ 2147483647 h 9837"/>
              <a:gd name="T54" fmla="*/ 2147483647 w 10000"/>
              <a:gd name="T55" fmla="*/ 2147483647 h 9837"/>
              <a:gd name="T56" fmla="*/ 2147483647 w 10000"/>
              <a:gd name="T57" fmla="*/ 2147483647 h 9837"/>
              <a:gd name="T58" fmla="*/ 2147483647 w 10000"/>
              <a:gd name="T59" fmla="*/ 2147483647 h 9837"/>
              <a:gd name="T60" fmla="*/ 2147483647 w 10000"/>
              <a:gd name="T61" fmla="*/ 2147483647 h 9837"/>
              <a:gd name="T62" fmla="*/ 2147483647 w 10000"/>
              <a:gd name="T63" fmla="*/ 2147483647 h 9837"/>
              <a:gd name="T64" fmla="*/ 2147483647 w 10000"/>
              <a:gd name="T65" fmla="*/ 2147483647 h 9837"/>
              <a:gd name="T66" fmla="*/ 2147483647 w 10000"/>
              <a:gd name="T67" fmla="*/ 2147483647 h 9837"/>
              <a:gd name="T68" fmla="*/ 2147483647 w 10000"/>
              <a:gd name="T69" fmla="*/ 2147483647 h 9837"/>
              <a:gd name="T70" fmla="*/ 2147483647 w 10000"/>
              <a:gd name="T71" fmla="*/ 2147483647 h 9837"/>
              <a:gd name="T72" fmla="*/ 2147483647 w 10000"/>
              <a:gd name="T73" fmla="*/ 2147483647 h 9837"/>
              <a:gd name="T74" fmla="*/ 2147483647 w 10000"/>
              <a:gd name="T75" fmla="*/ 2147483647 h 9837"/>
              <a:gd name="T76" fmla="*/ 2147483647 w 10000"/>
              <a:gd name="T77" fmla="*/ 2147483647 h 9837"/>
              <a:gd name="T78" fmla="*/ 2147483647 w 10000"/>
              <a:gd name="T79" fmla="*/ 2147483647 h 9837"/>
              <a:gd name="T80" fmla="*/ 2147483647 w 10000"/>
              <a:gd name="T81" fmla="*/ 2147483647 h 9837"/>
              <a:gd name="T82" fmla="*/ 2147483647 w 10000"/>
              <a:gd name="T83" fmla="*/ 2147483647 h 9837"/>
              <a:gd name="T84" fmla="*/ 2147483647 w 10000"/>
              <a:gd name="T85" fmla="*/ 2147483647 h 9837"/>
              <a:gd name="T86" fmla="*/ 2147483647 w 10000"/>
              <a:gd name="T87" fmla="*/ 2147483647 h 9837"/>
              <a:gd name="T88" fmla="*/ 2147483647 w 10000"/>
              <a:gd name="T89" fmla="*/ 2147483647 h 9837"/>
              <a:gd name="T90" fmla="*/ 2147483647 w 10000"/>
              <a:gd name="T91" fmla="*/ 2147483647 h 9837"/>
              <a:gd name="T92" fmla="*/ 2147483647 w 10000"/>
              <a:gd name="T93" fmla="*/ 2147483647 h 9837"/>
              <a:gd name="T94" fmla="*/ 2147483647 w 10000"/>
              <a:gd name="T95" fmla="*/ 2147483647 h 9837"/>
              <a:gd name="T96" fmla="*/ 2147483647 w 10000"/>
              <a:gd name="T97" fmla="*/ 2147483647 h 9837"/>
              <a:gd name="T98" fmla="*/ 0 w 10000"/>
              <a:gd name="T99" fmla="*/ 2147483647 h 9837"/>
              <a:gd name="T100" fmla="*/ 0 w 10000"/>
              <a:gd name="T101" fmla="*/ 2147483647 h 9837"/>
              <a:gd name="T102" fmla="*/ 0 w 10000"/>
              <a:gd name="T103" fmla="*/ 2147483647 h 9837"/>
              <a:gd name="T104" fmla="*/ 0 w 10000"/>
              <a:gd name="T105" fmla="*/ 2147483647 h 9837"/>
              <a:gd name="T106" fmla="*/ 0 w 10000"/>
              <a:gd name="T107" fmla="*/ 2147483647 h 9837"/>
              <a:gd name="T108" fmla="*/ 0 w 10000"/>
              <a:gd name="T109" fmla="*/ 2147483647 h 9837"/>
              <a:gd name="T110" fmla="*/ 2147483647 w 10000"/>
              <a:gd name="T111" fmla="*/ 2147483647 h 9837"/>
              <a:gd name="T112" fmla="*/ 2147483647 w 10000"/>
              <a:gd name="T113" fmla="*/ 2147483647 h 9837"/>
              <a:gd name="T114" fmla="*/ 2147483647 w 10000"/>
              <a:gd name="T115" fmla="*/ 2147483647 h 9837"/>
              <a:gd name="T116" fmla="*/ 2147483647 w 10000"/>
              <a:gd name="T117" fmla="*/ 2147483647 h 9837"/>
              <a:gd name="T118" fmla="*/ 2147483647 w 10000"/>
              <a:gd name="T119" fmla="*/ 2147483647 h 98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00"/>
              <a:gd name="T181" fmla="*/ 0 h 9837"/>
              <a:gd name="T182" fmla="*/ 10000 w 10000"/>
              <a:gd name="T183" fmla="*/ 9837 h 98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00" h="9837">
                <a:moveTo>
                  <a:pt x="1766" y="6936"/>
                </a:moveTo>
                <a:lnTo>
                  <a:pt x="2941" y="5658"/>
                </a:lnTo>
                <a:cubicBezTo>
                  <a:pt x="3137" y="5280"/>
                  <a:pt x="3334" y="4905"/>
                  <a:pt x="3526" y="4524"/>
                </a:cubicBezTo>
                <a:lnTo>
                  <a:pt x="4116" y="3550"/>
                </a:lnTo>
                <a:lnTo>
                  <a:pt x="4707" y="2575"/>
                </a:lnTo>
                <a:lnTo>
                  <a:pt x="4707" y="2090"/>
                </a:lnTo>
                <a:lnTo>
                  <a:pt x="5295" y="1784"/>
                </a:lnTo>
                <a:lnTo>
                  <a:pt x="5295" y="1459"/>
                </a:lnTo>
                <a:lnTo>
                  <a:pt x="5295" y="1137"/>
                </a:lnTo>
                <a:lnTo>
                  <a:pt x="5295" y="973"/>
                </a:lnTo>
                <a:lnTo>
                  <a:pt x="5295" y="649"/>
                </a:lnTo>
                <a:lnTo>
                  <a:pt x="4707" y="649"/>
                </a:lnTo>
                <a:lnTo>
                  <a:pt x="4707" y="486"/>
                </a:lnTo>
                <a:lnTo>
                  <a:pt x="4116" y="324"/>
                </a:lnTo>
                <a:lnTo>
                  <a:pt x="4116" y="164"/>
                </a:lnTo>
                <a:lnTo>
                  <a:pt x="4116" y="0"/>
                </a:lnTo>
                <a:lnTo>
                  <a:pt x="4707" y="0"/>
                </a:lnTo>
                <a:lnTo>
                  <a:pt x="5879" y="0"/>
                </a:lnTo>
                <a:lnTo>
                  <a:pt x="7057" y="164"/>
                </a:lnTo>
                <a:lnTo>
                  <a:pt x="8232" y="324"/>
                </a:lnTo>
                <a:lnTo>
                  <a:pt x="9413" y="486"/>
                </a:lnTo>
                <a:lnTo>
                  <a:pt x="10000" y="649"/>
                </a:lnTo>
                <a:lnTo>
                  <a:pt x="10000" y="811"/>
                </a:lnTo>
                <a:lnTo>
                  <a:pt x="10000" y="1137"/>
                </a:lnTo>
                <a:lnTo>
                  <a:pt x="9413" y="1619"/>
                </a:lnTo>
                <a:lnTo>
                  <a:pt x="9413" y="1784"/>
                </a:lnTo>
                <a:lnTo>
                  <a:pt x="8822" y="2090"/>
                </a:lnTo>
                <a:lnTo>
                  <a:pt x="8822" y="2252"/>
                </a:lnTo>
                <a:lnTo>
                  <a:pt x="8822" y="2575"/>
                </a:lnTo>
                <a:lnTo>
                  <a:pt x="8232" y="2903"/>
                </a:lnTo>
                <a:lnTo>
                  <a:pt x="8232" y="3226"/>
                </a:lnTo>
                <a:lnTo>
                  <a:pt x="7645" y="3714"/>
                </a:lnTo>
                <a:lnTo>
                  <a:pt x="6471" y="5658"/>
                </a:lnTo>
                <a:lnTo>
                  <a:pt x="4116" y="7260"/>
                </a:lnTo>
                <a:lnTo>
                  <a:pt x="4116" y="7748"/>
                </a:lnTo>
                <a:lnTo>
                  <a:pt x="3526" y="8070"/>
                </a:lnTo>
                <a:lnTo>
                  <a:pt x="2941" y="8398"/>
                </a:lnTo>
                <a:lnTo>
                  <a:pt x="2941" y="8722"/>
                </a:lnTo>
                <a:lnTo>
                  <a:pt x="2349" y="8884"/>
                </a:lnTo>
                <a:lnTo>
                  <a:pt x="2349" y="9043"/>
                </a:lnTo>
                <a:lnTo>
                  <a:pt x="2349" y="9209"/>
                </a:lnTo>
                <a:lnTo>
                  <a:pt x="2349" y="9370"/>
                </a:lnTo>
                <a:lnTo>
                  <a:pt x="2941" y="9536"/>
                </a:lnTo>
                <a:lnTo>
                  <a:pt x="1180" y="9837"/>
                </a:lnTo>
                <a:lnTo>
                  <a:pt x="587" y="9676"/>
                </a:lnTo>
                <a:lnTo>
                  <a:pt x="0" y="9676"/>
                </a:lnTo>
                <a:lnTo>
                  <a:pt x="0" y="9536"/>
                </a:lnTo>
                <a:lnTo>
                  <a:pt x="0" y="9370"/>
                </a:lnTo>
                <a:lnTo>
                  <a:pt x="0" y="9209"/>
                </a:lnTo>
                <a:lnTo>
                  <a:pt x="0" y="8884"/>
                </a:lnTo>
                <a:lnTo>
                  <a:pt x="587" y="8398"/>
                </a:lnTo>
                <a:lnTo>
                  <a:pt x="587" y="8070"/>
                </a:lnTo>
                <a:lnTo>
                  <a:pt x="1180" y="7421"/>
                </a:lnTo>
                <a:lnTo>
                  <a:pt x="1766" y="6936"/>
                </a:lnTo>
              </a:path>
            </a:pathLst>
          </a:custGeom>
          <a:solidFill>
            <a:srgbClr val="FF0000"/>
          </a:solidFill>
          <a:ln w="12700">
            <a:solidFill>
              <a:srgbClr val="FF0000"/>
            </a:solidFill>
            <a:round/>
            <a:headEnd/>
            <a:tailEnd/>
          </a:ln>
        </p:spPr>
        <p:txBody>
          <a:bodyPr/>
          <a:lstStyle/>
          <a:p>
            <a:endParaRPr lang="zh-CN" altLang="en-US"/>
          </a:p>
        </p:txBody>
      </p:sp>
      <p:grpSp>
        <p:nvGrpSpPr>
          <p:cNvPr id="4" name="组合 35"/>
          <p:cNvGrpSpPr>
            <a:grpSpLocks noChangeAspect="1"/>
          </p:cNvGrpSpPr>
          <p:nvPr/>
        </p:nvGrpSpPr>
        <p:grpSpPr>
          <a:xfrm>
            <a:off x="1280576" y="3104690"/>
            <a:ext cx="231528" cy="360000"/>
            <a:chOff x="3860683" y="4157764"/>
            <a:chExt cx="430213" cy="668930"/>
          </a:xfrm>
          <a:solidFill>
            <a:srgbClr val="C00000"/>
          </a:solidFill>
        </p:grpSpPr>
        <p:sp>
          <p:nvSpPr>
            <p:cNvPr id="31" name="Freeform 40"/>
            <p:cNvSpPr>
              <a:spLocks/>
            </p:cNvSpPr>
            <p:nvPr/>
          </p:nvSpPr>
          <p:spPr bwMode="auto">
            <a:xfrm>
              <a:off x="3860683" y="4194856"/>
              <a:ext cx="430213" cy="631838"/>
            </a:xfrm>
            <a:custGeom>
              <a:avLst/>
              <a:gdLst>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590 w 10000"/>
                <a:gd name="connsiteY38" fmla="*/ 1303 h 10000"/>
                <a:gd name="connsiteX39" fmla="*/ 590 w 10000"/>
                <a:gd name="connsiteY39" fmla="*/ 1303 h 10000"/>
                <a:gd name="connsiteX40" fmla="*/ 886 w 10000"/>
                <a:gd name="connsiteY40" fmla="*/ 1137 h 10000"/>
                <a:gd name="connsiteX41" fmla="*/ 2066 w 10000"/>
                <a:gd name="connsiteY41" fmla="*/ 1137 h 10000"/>
                <a:gd name="connsiteX42" fmla="*/ 2362 w 10000"/>
                <a:gd name="connsiteY42" fmla="*/ 1137 h 10000"/>
                <a:gd name="connsiteX43" fmla="*/ 2952 w 10000"/>
                <a:gd name="connsiteY43" fmla="*/ 1137 h 10000"/>
                <a:gd name="connsiteX44" fmla="*/ 3801 w 10000"/>
                <a:gd name="connsiteY44" fmla="*/ 1137 h 10000"/>
                <a:gd name="connsiteX45" fmla="*/ 4686 w 10000"/>
                <a:gd name="connsiteY45" fmla="*/ 948 h 10000"/>
                <a:gd name="connsiteX46" fmla="*/ 5572 w 10000"/>
                <a:gd name="connsiteY46" fmla="*/ 758 h 10000"/>
                <a:gd name="connsiteX47" fmla="*/ 6458 w 10000"/>
                <a:gd name="connsiteY47" fmla="*/ 758 h 10000"/>
                <a:gd name="connsiteX48" fmla="*/ 7048 w 10000"/>
                <a:gd name="connsiteY48" fmla="*/ 569 h 10000"/>
                <a:gd name="connsiteX49" fmla="*/ 7343 w 10000"/>
                <a:gd name="connsiteY49" fmla="*/ 379 h 10000"/>
                <a:gd name="connsiteX50" fmla="*/ 7638 w 10000"/>
                <a:gd name="connsiteY50" fmla="*/ 190 h 10000"/>
                <a:gd name="connsiteX51" fmla="*/ 7934 w 10000"/>
                <a:gd name="connsiteY51" fmla="*/ 0 h 10000"/>
                <a:gd name="connsiteX52" fmla="*/ 8229 w 10000"/>
                <a:gd name="connsiteY52" fmla="*/ 0 h 10000"/>
                <a:gd name="connsiteX53" fmla="*/ 8229 w 10000"/>
                <a:gd name="connsiteY53" fmla="*/ 190 h 10000"/>
                <a:gd name="connsiteX54" fmla="*/ 8819 w 10000"/>
                <a:gd name="connsiteY54" fmla="*/ 379 h 10000"/>
                <a:gd name="connsiteX55" fmla="*/ 9114 w 10000"/>
                <a:gd name="connsiteY55" fmla="*/ 379 h 10000"/>
                <a:gd name="connsiteX56" fmla="*/ 9410 w 10000"/>
                <a:gd name="connsiteY56" fmla="*/ 569 h 10000"/>
                <a:gd name="connsiteX57" fmla="*/ 9705 w 10000"/>
                <a:gd name="connsiteY57" fmla="*/ 758 h 10000"/>
                <a:gd name="connsiteX58" fmla="*/ 10000 w 10000"/>
                <a:gd name="connsiteY58" fmla="*/ 948 h 10000"/>
                <a:gd name="connsiteX59" fmla="*/ 10000 w 10000"/>
                <a:gd name="connsiteY59" fmla="*/ 1137 h 10000"/>
                <a:gd name="connsiteX60" fmla="*/ 9705 w 10000"/>
                <a:gd name="connsiteY60" fmla="*/ 1493 h 10000"/>
                <a:gd name="connsiteX61" fmla="*/ 9705 w 10000"/>
                <a:gd name="connsiteY61" fmla="*/ 1682 h 10000"/>
                <a:gd name="connsiteX62" fmla="*/ 9410 w 10000"/>
                <a:gd name="connsiteY62" fmla="*/ 1682 h 10000"/>
                <a:gd name="connsiteX63" fmla="*/ 9410 w 10000"/>
                <a:gd name="connsiteY63" fmla="*/ 1872 h 10000"/>
                <a:gd name="connsiteX64" fmla="*/ 9114 w 10000"/>
                <a:gd name="connsiteY64" fmla="*/ 2062 h 10000"/>
                <a:gd name="connsiteX65" fmla="*/ 8819 w 10000"/>
                <a:gd name="connsiteY65" fmla="*/ 2251 h 10000"/>
                <a:gd name="connsiteX66" fmla="*/ 8819 w 10000"/>
                <a:gd name="connsiteY66" fmla="*/ 2441 h 10000"/>
                <a:gd name="connsiteX67" fmla="*/ 8524 w 10000"/>
                <a:gd name="connsiteY67" fmla="*/ 2820 h 10000"/>
                <a:gd name="connsiteX68" fmla="*/ 8229 w 10000"/>
                <a:gd name="connsiteY68" fmla="*/ 3199 h 10000"/>
                <a:gd name="connsiteX69" fmla="*/ 8229 w 10000"/>
                <a:gd name="connsiteY69" fmla="*/ 3768 h 10000"/>
                <a:gd name="connsiteX70" fmla="*/ 7638 w 10000"/>
                <a:gd name="connsiteY70" fmla="*/ 4526 h 10000"/>
                <a:gd name="connsiteX71" fmla="*/ 6753 w 10000"/>
                <a:gd name="connsiteY71" fmla="*/ 5474 h 10000"/>
                <a:gd name="connsiteX72" fmla="*/ 6162 w 10000"/>
                <a:gd name="connsiteY72" fmla="*/ 6209 h 10000"/>
                <a:gd name="connsiteX73" fmla="*/ 5277 w 10000"/>
                <a:gd name="connsiteY73" fmla="*/ 6967 h 10000"/>
                <a:gd name="connsiteX74" fmla="*/ 4391 w 10000"/>
                <a:gd name="connsiteY74" fmla="*/ 7725 h 10000"/>
                <a:gd name="connsiteX75" fmla="*/ 3506 w 10000"/>
                <a:gd name="connsiteY75" fmla="*/ 8294 h 10000"/>
                <a:gd name="connsiteX76" fmla="*/ 2657 w 10000"/>
                <a:gd name="connsiteY76" fmla="*/ 8863 h 10000"/>
                <a:gd name="connsiteX77" fmla="*/ 1771 w 10000"/>
                <a:gd name="connsiteY77" fmla="*/ 9431 h 10000"/>
                <a:gd name="connsiteX78" fmla="*/ 1771 w 10000"/>
                <a:gd name="connsiteY7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590 w 10000"/>
                <a:gd name="connsiteY38" fmla="*/ 1303 h 10000"/>
                <a:gd name="connsiteX39" fmla="*/ 886 w 10000"/>
                <a:gd name="connsiteY39" fmla="*/ 1137 h 10000"/>
                <a:gd name="connsiteX40" fmla="*/ 2066 w 10000"/>
                <a:gd name="connsiteY40" fmla="*/ 1137 h 10000"/>
                <a:gd name="connsiteX41" fmla="*/ 2362 w 10000"/>
                <a:gd name="connsiteY41" fmla="*/ 1137 h 10000"/>
                <a:gd name="connsiteX42" fmla="*/ 2952 w 10000"/>
                <a:gd name="connsiteY42" fmla="*/ 1137 h 10000"/>
                <a:gd name="connsiteX43" fmla="*/ 3801 w 10000"/>
                <a:gd name="connsiteY43" fmla="*/ 1137 h 10000"/>
                <a:gd name="connsiteX44" fmla="*/ 4686 w 10000"/>
                <a:gd name="connsiteY44" fmla="*/ 948 h 10000"/>
                <a:gd name="connsiteX45" fmla="*/ 5572 w 10000"/>
                <a:gd name="connsiteY45" fmla="*/ 758 h 10000"/>
                <a:gd name="connsiteX46" fmla="*/ 6458 w 10000"/>
                <a:gd name="connsiteY46" fmla="*/ 758 h 10000"/>
                <a:gd name="connsiteX47" fmla="*/ 7048 w 10000"/>
                <a:gd name="connsiteY47" fmla="*/ 569 h 10000"/>
                <a:gd name="connsiteX48" fmla="*/ 7343 w 10000"/>
                <a:gd name="connsiteY48" fmla="*/ 379 h 10000"/>
                <a:gd name="connsiteX49" fmla="*/ 7638 w 10000"/>
                <a:gd name="connsiteY49" fmla="*/ 190 h 10000"/>
                <a:gd name="connsiteX50" fmla="*/ 7934 w 10000"/>
                <a:gd name="connsiteY50" fmla="*/ 0 h 10000"/>
                <a:gd name="connsiteX51" fmla="*/ 8229 w 10000"/>
                <a:gd name="connsiteY51" fmla="*/ 0 h 10000"/>
                <a:gd name="connsiteX52" fmla="*/ 8229 w 10000"/>
                <a:gd name="connsiteY52" fmla="*/ 190 h 10000"/>
                <a:gd name="connsiteX53" fmla="*/ 8819 w 10000"/>
                <a:gd name="connsiteY53" fmla="*/ 379 h 10000"/>
                <a:gd name="connsiteX54" fmla="*/ 9114 w 10000"/>
                <a:gd name="connsiteY54" fmla="*/ 379 h 10000"/>
                <a:gd name="connsiteX55" fmla="*/ 9410 w 10000"/>
                <a:gd name="connsiteY55" fmla="*/ 569 h 10000"/>
                <a:gd name="connsiteX56" fmla="*/ 9705 w 10000"/>
                <a:gd name="connsiteY56" fmla="*/ 758 h 10000"/>
                <a:gd name="connsiteX57" fmla="*/ 10000 w 10000"/>
                <a:gd name="connsiteY57" fmla="*/ 948 h 10000"/>
                <a:gd name="connsiteX58" fmla="*/ 10000 w 10000"/>
                <a:gd name="connsiteY58" fmla="*/ 1137 h 10000"/>
                <a:gd name="connsiteX59" fmla="*/ 9705 w 10000"/>
                <a:gd name="connsiteY59" fmla="*/ 1493 h 10000"/>
                <a:gd name="connsiteX60" fmla="*/ 9705 w 10000"/>
                <a:gd name="connsiteY60" fmla="*/ 1682 h 10000"/>
                <a:gd name="connsiteX61" fmla="*/ 9410 w 10000"/>
                <a:gd name="connsiteY61" fmla="*/ 1682 h 10000"/>
                <a:gd name="connsiteX62" fmla="*/ 9410 w 10000"/>
                <a:gd name="connsiteY62" fmla="*/ 1872 h 10000"/>
                <a:gd name="connsiteX63" fmla="*/ 9114 w 10000"/>
                <a:gd name="connsiteY63" fmla="*/ 2062 h 10000"/>
                <a:gd name="connsiteX64" fmla="*/ 8819 w 10000"/>
                <a:gd name="connsiteY64" fmla="*/ 2251 h 10000"/>
                <a:gd name="connsiteX65" fmla="*/ 8819 w 10000"/>
                <a:gd name="connsiteY65" fmla="*/ 2441 h 10000"/>
                <a:gd name="connsiteX66" fmla="*/ 8524 w 10000"/>
                <a:gd name="connsiteY66" fmla="*/ 2820 h 10000"/>
                <a:gd name="connsiteX67" fmla="*/ 8229 w 10000"/>
                <a:gd name="connsiteY67" fmla="*/ 3199 h 10000"/>
                <a:gd name="connsiteX68" fmla="*/ 8229 w 10000"/>
                <a:gd name="connsiteY68" fmla="*/ 3768 h 10000"/>
                <a:gd name="connsiteX69" fmla="*/ 7638 w 10000"/>
                <a:gd name="connsiteY69" fmla="*/ 4526 h 10000"/>
                <a:gd name="connsiteX70" fmla="*/ 6753 w 10000"/>
                <a:gd name="connsiteY70" fmla="*/ 5474 h 10000"/>
                <a:gd name="connsiteX71" fmla="*/ 6162 w 10000"/>
                <a:gd name="connsiteY71" fmla="*/ 6209 h 10000"/>
                <a:gd name="connsiteX72" fmla="*/ 5277 w 10000"/>
                <a:gd name="connsiteY72" fmla="*/ 6967 h 10000"/>
                <a:gd name="connsiteX73" fmla="*/ 4391 w 10000"/>
                <a:gd name="connsiteY73" fmla="*/ 7725 h 10000"/>
                <a:gd name="connsiteX74" fmla="*/ 3506 w 10000"/>
                <a:gd name="connsiteY74" fmla="*/ 8294 h 10000"/>
                <a:gd name="connsiteX75" fmla="*/ 2657 w 10000"/>
                <a:gd name="connsiteY75" fmla="*/ 8863 h 10000"/>
                <a:gd name="connsiteX76" fmla="*/ 1771 w 10000"/>
                <a:gd name="connsiteY76" fmla="*/ 9431 h 10000"/>
                <a:gd name="connsiteX77" fmla="*/ 1771 w 10000"/>
                <a:gd name="connsiteY77"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590 w 10000"/>
                <a:gd name="connsiteY38" fmla="*/ 1303 h 10000"/>
                <a:gd name="connsiteX39" fmla="*/ 2066 w 10000"/>
                <a:gd name="connsiteY39" fmla="*/ 1137 h 10000"/>
                <a:gd name="connsiteX40" fmla="*/ 2362 w 10000"/>
                <a:gd name="connsiteY40" fmla="*/ 1137 h 10000"/>
                <a:gd name="connsiteX41" fmla="*/ 2952 w 10000"/>
                <a:gd name="connsiteY41" fmla="*/ 1137 h 10000"/>
                <a:gd name="connsiteX42" fmla="*/ 3801 w 10000"/>
                <a:gd name="connsiteY42" fmla="*/ 1137 h 10000"/>
                <a:gd name="connsiteX43" fmla="*/ 4686 w 10000"/>
                <a:gd name="connsiteY43" fmla="*/ 948 h 10000"/>
                <a:gd name="connsiteX44" fmla="*/ 5572 w 10000"/>
                <a:gd name="connsiteY44" fmla="*/ 758 h 10000"/>
                <a:gd name="connsiteX45" fmla="*/ 6458 w 10000"/>
                <a:gd name="connsiteY45" fmla="*/ 758 h 10000"/>
                <a:gd name="connsiteX46" fmla="*/ 7048 w 10000"/>
                <a:gd name="connsiteY46" fmla="*/ 569 h 10000"/>
                <a:gd name="connsiteX47" fmla="*/ 7343 w 10000"/>
                <a:gd name="connsiteY47" fmla="*/ 379 h 10000"/>
                <a:gd name="connsiteX48" fmla="*/ 7638 w 10000"/>
                <a:gd name="connsiteY48" fmla="*/ 190 h 10000"/>
                <a:gd name="connsiteX49" fmla="*/ 7934 w 10000"/>
                <a:gd name="connsiteY49" fmla="*/ 0 h 10000"/>
                <a:gd name="connsiteX50" fmla="*/ 8229 w 10000"/>
                <a:gd name="connsiteY50" fmla="*/ 0 h 10000"/>
                <a:gd name="connsiteX51" fmla="*/ 8229 w 10000"/>
                <a:gd name="connsiteY51" fmla="*/ 190 h 10000"/>
                <a:gd name="connsiteX52" fmla="*/ 8819 w 10000"/>
                <a:gd name="connsiteY52" fmla="*/ 379 h 10000"/>
                <a:gd name="connsiteX53" fmla="*/ 9114 w 10000"/>
                <a:gd name="connsiteY53" fmla="*/ 379 h 10000"/>
                <a:gd name="connsiteX54" fmla="*/ 9410 w 10000"/>
                <a:gd name="connsiteY54" fmla="*/ 569 h 10000"/>
                <a:gd name="connsiteX55" fmla="*/ 9705 w 10000"/>
                <a:gd name="connsiteY55" fmla="*/ 758 h 10000"/>
                <a:gd name="connsiteX56" fmla="*/ 10000 w 10000"/>
                <a:gd name="connsiteY56" fmla="*/ 948 h 10000"/>
                <a:gd name="connsiteX57" fmla="*/ 10000 w 10000"/>
                <a:gd name="connsiteY57" fmla="*/ 1137 h 10000"/>
                <a:gd name="connsiteX58" fmla="*/ 9705 w 10000"/>
                <a:gd name="connsiteY58" fmla="*/ 1493 h 10000"/>
                <a:gd name="connsiteX59" fmla="*/ 9705 w 10000"/>
                <a:gd name="connsiteY59" fmla="*/ 1682 h 10000"/>
                <a:gd name="connsiteX60" fmla="*/ 9410 w 10000"/>
                <a:gd name="connsiteY60" fmla="*/ 1682 h 10000"/>
                <a:gd name="connsiteX61" fmla="*/ 9410 w 10000"/>
                <a:gd name="connsiteY61" fmla="*/ 1872 h 10000"/>
                <a:gd name="connsiteX62" fmla="*/ 9114 w 10000"/>
                <a:gd name="connsiteY62" fmla="*/ 2062 h 10000"/>
                <a:gd name="connsiteX63" fmla="*/ 8819 w 10000"/>
                <a:gd name="connsiteY63" fmla="*/ 2251 h 10000"/>
                <a:gd name="connsiteX64" fmla="*/ 8819 w 10000"/>
                <a:gd name="connsiteY64" fmla="*/ 2441 h 10000"/>
                <a:gd name="connsiteX65" fmla="*/ 8524 w 10000"/>
                <a:gd name="connsiteY65" fmla="*/ 2820 h 10000"/>
                <a:gd name="connsiteX66" fmla="*/ 8229 w 10000"/>
                <a:gd name="connsiteY66" fmla="*/ 3199 h 10000"/>
                <a:gd name="connsiteX67" fmla="*/ 8229 w 10000"/>
                <a:gd name="connsiteY67" fmla="*/ 3768 h 10000"/>
                <a:gd name="connsiteX68" fmla="*/ 7638 w 10000"/>
                <a:gd name="connsiteY68" fmla="*/ 4526 h 10000"/>
                <a:gd name="connsiteX69" fmla="*/ 6753 w 10000"/>
                <a:gd name="connsiteY69" fmla="*/ 5474 h 10000"/>
                <a:gd name="connsiteX70" fmla="*/ 6162 w 10000"/>
                <a:gd name="connsiteY70" fmla="*/ 6209 h 10000"/>
                <a:gd name="connsiteX71" fmla="*/ 5277 w 10000"/>
                <a:gd name="connsiteY71" fmla="*/ 6967 h 10000"/>
                <a:gd name="connsiteX72" fmla="*/ 4391 w 10000"/>
                <a:gd name="connsiteY72" fmla="*/ 7725 h 10000"/>
                <a:gd name="connsiteX73" fmla="*/ 3506 w 10000"/>
                <a:gd name="connsiteY73" fmla="*/ 8294 h 10000"/>
                <a:gd name="connsiteX74" fmla="*/ 2657 w 10000"/>
                <a:gd name="connsiteY74" fmla="*/ 8863 h 10000"/>
                <a:gd name="connsiteX75" fmla="*/ 1771 w 10000"/>
                <a:gd name="connsiteY75" fmla="*/ 9431 h 10000"/>
                <a:gd name="connsiteX76" fmla="*/ 1771 w 10000"/>
                <a:gd name="connsiteY76"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2066 w 10000"/>
                <a:gd name="connsiteY38" fmla="*/ 1137 h 10000"/>
                <a:gd name="connsiteX39" fmla="*/ 2362 w 10000"/>
                <a:gd name="connsiteY39" fmla="*/ 1137 h 10000"/>
                <a:gd name="connsiteX40" fmla="*/ 2952 w 10000"/>
                <a:gd name="connsiteY40" fmla="*/ 1137 h 10000"/>
                <a:gd name="connsiteX41" fmla="*/ 3801 w 10000"/>
                <a:gd name="connsiteY41" fmla="*/ 1137 h 10000"/>
                <a:gd name="connsiteX42" fmla="*/ 4686 w 10000"/>
                <a:gd name="connsiteY42" fmla="*/ 948 h 10000"/>
                <a:gd name="connsiteX43" fmla="*/ 5572 w 10000"/>
                <a:gd name="connsiteY43" fmla="*/ 758 h 10000"/>
                <a:gd name="connsiteX44" fmla="*/ 6458 w 10000"/>
                <a:gd name="connsiteY44" fmla="*/ 758 h 10000"/>
                <a:gd name="connsiteX45" fmla="*/ 7048 w 10000"/>
                <a:gd name="connsiteY45" fmla="*/ 569 h 10000"/>
                <a:gd name="connsiteX46" fmla="*/ 7343 w 10000"/>
                <a:gd name="connsiteY46" fmla="*/ 379 h 10000"/>
                <a:gd name="connsiteX47" fmla="*/ 7638 w 10000"/>
                <a:gd name="connsiteY47" fmla="*/ 190 h 10000"/>
                <a:gd name="connsiteX48" fmla="*/ 7934 w 10000"/>
                <a:gd name="connsiteY48" fmla="*/ 0 h 10000"/>
                <a:gd name="connsiteX49" fmla="*/ 8229 w 10000"/>
                <a:gd name="connsiteY49" fmla="*/ 0 h 10000"/>
                <a:gd name="connsiteX50" fmla="*/ 8229 w 10000"/>
                <a:gd name="connsiteY50" fmla="*/ 190 h 10000"/>
                <a:gd name="connsiteX51" fmla="*/ 8819 w 10000"/>
                <a:gd name="connsiteY51" fmla="*/ 379 h 10000"/>
                <a:gd name="connsiteX52" fmla="*/ 9114 w 10000"/>
                <a:gd name="connsiteY52" fmla="*/ 379 h 10000"/>
                <a:gd name="connsiteX53" fmla="*/ 9410 w 10000"/>
                <a:gd name="connsiteY53" fmla="*/ 569 h 10000"/>
                <a:gd name="connsiteX54" fmla="*/ 9705 w 10000"/>
                <a:gd name="connsiteY54" fmla="*/ 758 h 10000"/>
                <a:gd name="connsiteX55" fmla="*/ 10000 w 10000"/>
                <a:gd name="connsiteY55" fmla="*/ 948 h 10000"/>
                <a:gd name="connsiteX56" fmla="*/ 10000 w 10000"/>
                <a:gd name="connsiteY56" fmla="*/ 1137 h 10000"/>
                <a:gd name="connsiteX57" fmla="*/ 9705 w 10000"/>
                <a:gd name="connsiteY57" fmla="*/ 1493 h 10000"/>
                <a:gd name="connsiteX58" fmla="*/ 9705 w 10000"/>
                <a:gd name="connsiteY58" fmla="*/ 1682 h 10000"/>
                <a:gd name="connsiteX59" fmla="*/ 9410 w 10000"/>
                <a:gd name="connsiteY59" fmla="*/ 1682 h 10000"/>
                <a:gd name="connsiteX60" fmla="*/ 9410 w 10000"/>
                <a:gd name="connsiteY60" fmla="*/ 1872 h 10000"/>
                <a:gd name="connsiteX61" fmla="*/ 9114 w 10000"/>
                <a:gd name="connsiteY61" fmla="*/ 2062 h 10000"/>
                <a:gd name="connsiteX62" fmla="*/ 8819 w 10000"/>
                <a:gd name="connsiteY62" fmla="*/ 2251 h 10000"/>
                <a:gd name="connsiteX63" fmla="*/ 8819 w 10000"/>
                <a:gd name="connsiteY63" fmla="*/ 2441 h 10000"/>
                <a:gd name="connsiteX64" fmla="*/ 8524 w 10000"/>
                <a:gd name="connsiteY64" fmla="*/ 2820 h 10000"/>
                <a:gd name="connsiteX65" fmla="*/ 8229 w 10000"/>
                <a:gd name="connsiteY65" fmla="*/ 3199 h 10000"/>
                <a:gd name="connsiteX66" fmla="*/ 8229 w 10000"/>
                <a:gd name="connsiteY66" fmla="*/ 3768 h 10000"/>
                <a:gd name="connsiteX67" fmla="*/ 7638 w 10000"/>
                <a:gd name="connsiteY67" fmla="*/ 4526 h 10000"/>
                <a:gd name="connsiteX68" fmla="*/ 6753 w 10000"/>
                <a:gd name="connsiteY68" fmla="*/ 5474 h 10000"/>
                <a:gd name="connsiteX69" fmla="*/ 6162 w 10000"/>
                <a:gd name="connsiteY69" fmla="*/ 6209 h 10000"/>
                <a:gd name="connsiteX70" fmla="*/ 5277 w 10000"/>
                <a:gd name="connsiteY70" fmla="*/ 6967 h 10000"/>
                <a:gd name="connsiteX71" fmla="*/ 4391 w 10000"/>
                <a:gd name="connsiteY71" fmla="*/ 7725 h 10000"/>
                <a:gd name="connsiteX72" fmla="*/ 3506 w 10000"/>
                <a:gd name="connsiteY72" fmla="*/ 8294 h 10000"/>
                <a:gd name="connsiteX73" fmla="*/ 2657 w 10000"/>
                <a:gd name="connsiteY73" fmla="*/ 8863 h 10000"/>
                <a:gd name="connsiteX74" fmla="*/ 1771 w 10000"/>
                <a:gd name="connsiteY74" fmla="*/ 9431 h 10000"/>
                <a:gd name="connsiteX75" fmla="*/ 1771 w 10000"/>
                <a:gd name="connsiteY75"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2066 w 10000"/>
                <a:gd name="connsiteY37" fmla="*/ 1137 h 10000"/>
                <a:gd name="connsiteX38" fmla="*/ 2362 w 10000"/>
                <a:gd name="connsiteY38" fmla="*/ 1137 h 10000"/>
                <a:gd name="connsiteX39" fmla="*/ 2952 w 10000"/>
                <a:gd name="connsiteY39" fmla="*/ 1137 h 10000"/>
                <a:gd name="connsiteX40" fmla="*/ 3801 w 10000"/>
                <a:gd name="connsiteY40" fmla="*/ 1137 h 10000"/>
                <a:gd name="connsiteX41" fmla="*/ 4686 w 10000"/>
                <a:gd name="connsiteY41" fmla="*/ 948 h 10000"/>
                <a:gd name="connsiteX42" fmla="*/ 5572 w 10000"/>
                <a:gd name="connsiteY42" fmla="*/ 758 h 10000"/>
                <a:gd name="connsiteX43" fmla="*/ 6458 w 10000"/>
                <a:gd name="connsiteY43" fmla="*/ 758 h 10000"/>
                <a:gd name="connsiteX44" fmla="*/ 7048 w 10000"/>
                <a:gd name="connsiteY44" fmla="*/ 569 h 10000"/>
                <a:gd name="connsiteX45" fmla="*/ 7343 w 10000"/>
                <a:gd name="connsiteY45" fmla="*/ 379 h 10000"/>
                <a:gd name="connsiteX46" fmla="*/ 7638 w 10000"/>
                <a:gd name="connsiteY46" fmla="*/ 190 h 10000"/>
                <a:gd name="connsiteX47" fmla="*/ 7934 w 10000"/>
                <a:gd name="connsiteY47" fmla="*/ 0 h 10000"/>
                <a:gd name="connsiteX48" fmla="*/ 8229 w 10000"/>
                <a:gd name="connsiteY48" fmla="*/ 0 h 10000"/>
                <a:gd name="connsiteX49" fmla="*/ 8229 w 10000"/>
                <a:gd name="connsiteY49" fmla="*/ 190 h 10000"/>
                <a:gd name="connsiteX50" fmla="*/ 8819 w 10000"/>
                <a:gd name="connsiteY50" fmla="*/ 379 h 10000"/>
                <a:gd name="connsiteX51" fmla="*/ 9114 w 10000"/>
                <a:gd name="connsiteY51" fmla="*/ 379 h 10000"/>
                <a:gd name="connsiteX52" fmla="*/ 9410 w 10000"/>
                <a:gd name="connsiteY52" fmla="*/ 569 h 10000"/>
                <a:gd name="connsiteX53" fmla="*/ 9705 w 10000"/>
                <a:gd name="connsiteY53" fmla="*/ 758 h 10000"/>
                <a:gd name="connsiteX54" fmla="*/ 10000 w 10000"/>
                <a:gd name="connsiteY54" fmla="*/ 948 h 10000"/>
                <a:gd name="connsiteX55" fmla="*/ 10000 w 10000"/>
                <a:gd name="connsiteY55" fmla="*/ 1137 h 10000"/>
                <a:gd name="connsiteX56" fmla="*/ 9705 w 10000"/>
                <a:gd name="connsiteY56" fmla="*/ 1493 h 10000"/>
                <a:gd name="connsiteX57" fmla="*/ 9705 w 10000"/>
                <a:gd name="connsiteY57" fmla="*/ 1682 h 10000"/>
                <a:gd name="connsiteX58" fmla="*/ 9410 w 10000"/>
                <a:gd name="connsiteY58" fmla="*/ 1682 h 10000"/>
                <a:gd name="connsiteX59" fmla="*/ 9410 w 10000"/>
                <a:gd name="connsiteY59" fmla="*/ 1872 h 10000"/>
                <a:gd name="connsiteX60" fmla="*/ 9114 w 10000"/>
                <a:gd name="connsiteY60" fmla="*/ 2062 h 10000"/>
                <a:gd name="connsiteX61" fmla="*/ 8819 w 10000"/>
                <a:gd name="connsiteY61" fmla="*/ 2251 h 10000"/>
                <a:gd name="connsiteX62" fmla="*/ 8819 w 10000"/>
                <a:gd name="connsiteY62" fmla="*/ 2441 h 10000"/>
                <a:gd name="connsiteX63" fmla="*/ 8524 w 10000"/>
                <a:gd name="connsiteY63" fmla="*/ 2820 h 10000"/>
                <a:gd name="connsiteX64" fmla="*/ 8229 w 10000"/>
                <a:gd name="connsiteY64" fmla="*/ 3199 h 10000"/>
                <a:gd name="connsiteX65" fmla="*/ 8229 w 10000"/>
                <a:gd name="connsiteY65" fmla="*/ 3768 h 10000"/>
                <a:gd name="connsiteX66" fmla="*/ 7638 w 10000"/>
                <a:gd name="connsiteY66" fmla="*/ 4526 h 10000"/>
                <a:gd name="connsiteX67" fmla="*/ 6753 w 10000"/>
                <a:gd name="connsiteY67" fmla="*/ 5474 h 10000"/>
                <a:gd name="connsiteX68" fmla="*/ 6162 w 10000"/>
                <a:gd name="connsiteY68" fmla="*/ 6209 h 10000"/>
                <a:gd name="connsiteX69" fmla="*/ 5277 w 10000"/>
                <a:gd name="connsiteY69" fmla="*/ 6967 h 10000"/>
                <a:gd name="connsiteX70" fmla="*/ 4391 w 10000"/>
                <a:gd name="connsiteY70" fmla="*/ 7725 h 10000"/>
                <a:gd name="connsiteX71" fmla="*/ 3506 w 10000"/>
                <a:gd name="connsiteY71" fmla="*/ 8294 h 10000"/>
                <a:gd name="connsiteX72" fmla="*/ 2657 w 10000"/>
                <a:gd name="connsiteY72" fmla="*/ 8863 h 10000"/>
                <a:gd name="connsiteX73" fmla="*/ 1771 w 10000"/>
                <a:gd name="connsiteY73" fmla="*/ 9431 h 10000"/>
                <a:gd name="connsiteX74" fmla="*/ 1771 w 10000"/>
                <a:gd name="connsiteY74"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2066 w 10000"/>
                <a:gd name="connsiteY36" fmla="*/ 1137 h 10000"/>
                <a:gd name="connsiteX37" fmla="*/ 2362 w 10000"/>
                <a:gd name="connsiteY37" fmla="*/ 1137 h 10000"/>
                <a:gd name="connsiteX38" fmla="*/ 2952 w 10000"/>
                <a:gd name="connsiteY38" fmla="*/ 1137 h 10000"/>
                <a:gd name="connsiteX39" fmla="*/ 3801 w 10000"/>
                <a:gd name="connsiteY39" fmla="*/ 1137 h 10000"/>
                <a:gd name="connsiteX40" fmla="*/ 4686 w 10000"/>
                <a:gd name="connsiteY40" fmla="*/ 948 h 10000"/>
                <a:gd name="connsiteX41" fmla="*/ 5572 w 10000"/>
                <a:gd name="connsiteY41" fmla="*/ 758 h 10000"/>
                <a:gd name="connsiteX42" fmla="*/ 6458 w 10000"/>
                <a:gd name="connsiteY42" fmla="*/ 758 h 10000"/>
                <a:gd name="connsiteX43" fmla="*/ 7048 w 10000"/>
                <a:gd name="connsiteY43" fmla="*/ 569 h 10000"/>
                <a:gd name="connsiteX44" fmla="*/ 7343 w 10000"/>
                <a:gd name="connsiteY44" fmla="*/ 379 h 10000"/>
                <a:gd name="connsiteX45" fmla="*/ 7638 w 10000"/>
                <a:gd name="connsiteY45" fmla="*/ 190 h 10000"/>
                <a:gd name="connsiteX46" fmla="*/ 7934 w 10000"/>
                <a:gd name="connsiteY46" fmla="*/ 0 h 10000"/>
                <a:gd name="connsiteX47" fmla="*/ 8229 w 10000"/>
                <a:gd name="connsiteY47" fmla="*/ 0 h 10000"/>
                <a:gd name="connsiteX48" fmla="*/ 8229 w 10000"/>
                <a:gd name="connsiteY48" fmla="*/ 190 h 10000"/>
                <a:gd name="connsiteX49" fmla="*/ 8819 w 10000"/>
                <a:gd name="connsiteY49" fmla="*/ 379 h 10000"/>
                <a:gd name="connsiteX50" fmla="*/ 9114 w 10000"/>
                <a:gd name="connsiteY50" fmla="*/ 379 h 10000"/>
                <a:gd name="connsiteX51" fmla="*/ 9410 w 10000"/>
                <a:gd name="connsiteY51" fmla="*/ 569 h 10000"/>
                <a:gd name="connsiteX52" fmla="*/ 9705 w 10000"/>
                <a:gd name="connsiteY52" fmla="*/ 758 h 10000"/>
                <a:gd name="connsiteX53" fmla="*/ 10000 w 10000"/>
                <a:gd name="connsiteY53" fmla="*/ 948 h 10000"/>
                <a:gd name="connsiteX54" fmla="*/ 10000 w 10000"/>
                <a:gd name="connsiteY54" fmla="*/ 1137 h 10000"/>
                <a:gd name="connsiteX55" fmla="*/ 9705 w 10000"/>
                <a:gd name="connsiteY55" fmla="*/ 1493 h 10000"/>
                <a:gd name="connsiteX56" fmla="*/ 9705 w 10000"/>
                <a:gd name="connsiteY56" fmla="*/ 1682 h 10000"/>
                <a:gd name="connsiteX57" fmla="*/ 9410 w 10000"/>
                <a:gd name="connsiteY57" fmla="*/ 1682 h 10000"/>
                <a:gd name="connsiteX58" fmla="*/ 9410 w 10000"/>
                <a:gd name="connsiteY58" fmla="*/ 1872 h 10000"/>
                <a:gd name="connsiteX59" fmla="*/ 9114 w 10000"/>
                <a:gd name="connsiteY59" fmla="*/ 2062 h 10000"/>
                <a:gd name="connsiteX60" fmla="*/ 8819 w 10000"/>
                <a:gd name="connsiteY60" fmla="*/ 2251 h 10000"/>
                <a:gd name="connsiteX61" fmla="*/ 8819 w 10000"/>
                <a:gd name="connsiteY61" fmla="*/ 2441 h 10000"/>
                <a:gd name="connsiteX62" fmla="*/ 8524 w 10000"/>
                <a:gd name="connsiteY62" fmla="*/ 2820 h 10000"/>
                <a:gd name="connsiteX63" fmla="*/ 8229 w 10000"/>
                <a:gd name="connsiteY63" fmla="*/ 3199 h 10000"/>
                <a:gd name="connsiteX64" fmla="*/ 8229 w 10000"/>
                <a:gd name="connsiteY64" fmla="*/ 3768 h 10000"/>
                <a:gd name="connsiteX65" fmla="*/ 7638 w 10000"/>
                <a:gd name="connsiteY65" fmla="*/ 4526 h 10000"/>
                <a:gd name="connsiteX66" fmla="*/ 6753 w 10000"/>
                <a:gd name="connsiteY66" fmla="*/ 5474 h 10000"/>
                <a:gd name="connsiteX67" fmla="*/ 6162 w 10000"/>
                <a:gd name="connsiteY67" fmla="*/ 6209 h 10000"/>
                <a:gd name="connsiteX68" fmla="*/ 5277 w 10000"/>
                <a:gd name="connsiteY68" fmla="*/ 6967 h 10000"/>
                <a:gd name="connsiteX69" fmla="*/ 4391 w 10000"/>
                <a:gd name="connsiteY69" fmla="*/ 7725 h 10000"/>
                <a:gd name="connsiteX70" fmla="*/ 3506 w 10000"/>
                <a:gd name="connsiteY70" fmla="*/ 8294 h 10000"/>
                <a:gd name="connsiteX71" fmla="*/ 2657 w 10000"/>
                <a:gd name="connsiteY71" fmla="*/ 8863 h 10000"/>
                <a:gd name="connsiteX72" fmla="*/ 1771 w 10000"/>
                <a:gd name="connsiteY72" fmla="*/ 9431 h 10000"/>
                <a:gd name="connsiteX73" fmla="*/ 1771 w 10000"/>
                <a:gd name="connsiteY73"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2066 w 10000"/>
                <a:gd name="connsiteY35" fmla="*/ 1137 h 10000"/>
                <a:gd name="connsiteX36" fmla="*/ 2362 w 10000"/>
                <a:gd name="connsiteY36" fmla="*/ 1137 h 10000"/>
                <a:gd name="connsiteX37" fmla="*/ 2952 w 10000"/>
                <a:gd name="connsiteY37" fmla="*/ 1137 h 10000"/>
                <a:gd name="connsiteX38" fmla="*/ 3801 w 10000"/>
                <a:gd name="connsiteY38" fmla="*/ 1137 h 10000"/>
                <a:gd name="connsiteX39" fmla="*/ 4686 w 10000"/>
                <a:gd name="connsiteY39" fmla="*/ 948 h 10000"/>
                <a:gd name="connsiteX40" fmla="*/ 5572 w 10000"/>
                <a:gd name="connsiteY40" fmla="*/ 758 h 10000"/>
                <a:gd name="connsiteX41" fmla="*/ 6458 w 10000"/>
                <a:gd name="connsiteY41" fmla="*/ 758 h 10000"/>
                <a:gd name="connsiteX42" fmla="*/ 7048 w 10000"/>
                <a:gd name="connsiteY42" fmla="*/ 569 h 10000"/>
                <a:gd name="connsiteX43" fmla="*/ 7343 w 10000"/>
                <a:gd name="connsiteY43" fmla="*/ 379 h 10000"/>
                <a:gd name="connsiteX44" fmla="*/ 7638 w 10000"/>
                <a:gd name="connsiteY44" fmla="*/ 190 h 10000"/>
                <a:gd name="connsiteX45" fmla="*/ 7934 w 10000"/>
                <a:gd name="connsiteY45" fmla="*/ 0 h 10000"/>
                <a:gd name="connsiteX46" fmla="*/ 8229 w 10000"/>
                <a:gd name="connsiteY46" fmla="*/ 0 h 10000"/>
                <a:gd name="connsiteX47" fmla="*/ 8229 w 10000"/>
                <a:gd name="connsiteY47" fmla="*/ 190 h 10000"/>
                <a:gd name="connsiteX48" fmla="*/ 8819 w 10000"/>
                <a:gd name="connsiteY48" fmla="*/ 379 h 10000"/>
                <a:gd name="connsiteX49" fmla="*/ 9114 w 10000"/>
                <a:gd name="connsiteY49" fmla="*/ 379 h 10000"/>
                <a:gd name="connsiteX50" fmla="*/ 9410 w 10000"/>
                <a:gd name="connsiteY50" fmla="*/ 569 h 10000"/>
                <a:gd name="connsiteX51" fmla="*/ 9705 w 10000"/>
                <a:gd name="connsiteY51" fmla="*/ 758 h 10000"/>
                <a:gd name="connsiteX52" fmla="*/ 10000 w 10000"/>
                <a:gd name="connsiteY52" fmla="*/ 948 h 10000"/>
                <a:gd name="connsiteX53" fmla="*/ 10000 w 10000"/>
                <a:gd name="connsiteY53" fmla="*/ 1137 h 10000"/>
                <a:gd name="connsiteX54" fmla="*/ 9705 w 10000"/>
                <a:gd name="connsiteY54" fmla="*/ 1493 h 10000"/>
                <a:gd name="connsiteX55" fmla="*/ 9705 w 10000"/>
                <a:gd name="connsiteY55" fmla="*/ 1682 h 10000"/>
                <a:gd name="connsiteX56" fmla="*/ 9410 w 10000"/>
                <a:gd name="connsiteY56" fmla="*/ 1682 h 10000"/>
                <a:gd name="connsiteX57" fmla="*/ 9410 w 10000"/>
                <a:gd name="connsiteY57" fmla="*/ 1872 h 10000"/>
                <a:gd name="connsiteX58" fmla="*/ 9114 w 10000"/>
                <a:gd name="connsiteY58" fmla="*/ 2062 h 10000"/>
                <a:gd name="connsiteX59" fmla="*/ 8819 w 10000"/>
                <a:gd name="connsiteY59" fmla="*/ 2251 h 10000"/>
                <a:gd name="connsiteX60" fmla="*/ 8819 w 10000"/>
                <a:gd name="connsiteY60" fmla="*/ 2441 h 10000"/>
                <a:gd name="connsiteX61" fmla="*/ 8524 w 10000"/>
                <a:gd name="connsiteY61" fmla="*/ 2820 h 10000"/>
                <a:gd name="connsiteX62" fmla="*/ 8229 w 10000"/>
                <a:gd name="connsiteY62" fmla="*/ 3199 h 10000"/>
                <a:gd name="connsiteX63" fmla="*/ 8229 w 10000"/>
                <a:gd name="connsiteY63" fmla="*/ 3768 h 10000"/>
                <a:gd name="connsiteX64" fmla="*/ 7638 w 10000"/>
                <a:gd name="connsiteY64" fmla="*/ 4526 h 10000"/>
                <a:gd name="connsiteX65" fmla="*/ 6753 w 10000"/>
                <a:gd name="connsiteY65" fmla="*/ 5474 h 10000"/>
                <a:gd name="connsiteX66" fmla="*/ 6162 w 10000"/>
                <a:gd name="connsiteY66" fmla="*/ 6209 h 10000"/>
                <a:gd name="connsiteX67" fmla="*/ 5277 w 10000"/>
                <a:gd name="connsiteY67" fmla="*/ 6967 h 10000"/>
                <a:gd name="connsiteX68" fmla="*/ 4391 w 10000"/>
                <a:gd name="connsiteY68" fmla="*/ 7725 h 10000"/>
                <a:gd name="connsiteX69" fmla="*/ 3506 w 10000"/>
                <a:gd name="connsiteY69" fmla="*/ 8294 h 10000"/>
                <a:gd name="connsiteX70" fmla="*/ 2657 w 10000"/>
                <a:gd name="connsiteY70" fmla="*/ 8863 h 10000"/>
                <a:gd name="connsiteX71" fmla="*/ 1771 w 10000"/>
                <a:gd name="connsiteY71" fmla="*/ 9431 h 10000"/>
                <a:gd name="connsiteX72" fmla="*/ 1771 w 10000"/>
                <a:gd name="connsiteY72"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066 w 10000"/>
                <a:gd name="connsiteY33" fmla="*/ 2062 h 10000"/>
                <a:gd name="connsiteX34" fmla="*/ 2066 w 10000"/>
                <a:gd name="connsiteY34" fmla="*/ 1137 h 10000"/>
                <a:gd name="connsiteX35" fmla="*/ 2362 w 10000"/>
                <a:gd name="connsiteY35" fmla="*/ 1137 h 10000"/>
                <a:gd name="connsiteX36" fmla="*/ 2952 w 10000"/>
                <a:gd name="connsiteY36" fmla="*/ 1137 h 10000"/>
                <a:gd name="connsiteX37" fmla="*/ 3801 w 10000"/>
                <a:gd name="connsiteY37" fmla="*/ 1137 h 10000"/>
                <a:gd name="connsiteX38" fmla="*/ 4686 w 10000"/>
                <a:gd name="connsiteY38" fmla="*/ 948 h 10000"/>
                <a:gd name="connsiteX39" fmla="*/ 5572 w 10000"/>
                <a:gd name="connsiteY39" fmla="*/ 758 h 10000"/>
                <a:gd name="connsiteX40" fmla="*/ 6458 w 10000"/>
                <a:gd name="connsiteY40" fmla="*/ 758 h 10000"/>
                <a:gd name="connsiteX41" fmla="*/ 7048 w 10000"/>
                <a:gd name="connsiteY41" fmla="*/ 569 h 10000"/>
                <a:gd name="connsiteX42" fmla="*/ 7343 w 10000"/>
                <a:gd name="connsiteY42" fmla="*/ 379 h 10000"/>
                <a:gd name="connsiteX43" fmla="*/ 7638 w 10000"/>
                <a:gd name="connsiteY43" fmla="*/ 190 h 10000"/>
                <a:gd name="connsiteX44" fmla="*/ 7934 w 10000"/>
                <a:gd name="connsiteY44" fmla="*/ 0 h 10000"/>
                <a:gd name="connsiteX45" fmla="*/ 8229 w 10000"/>
                <a:gd name="connsiteY45" fmla="*/ 0 h 10000"/>
                <a:gd name="connsiteX46" fmla="*/ 8229 w 10000"/>
                <a:gd name="connsiteY46" fmla="*/ 190 h 10000"/>
                <a:gd name="connsiteX47" fmla="*/ 8819 w 10000"/>
                <a:gd name="connsiteY47" fmla="*/ 379 h 10000"/>
                <a:gd name="connsiteX48" fmla="*/ 9114 w 10000"/>
                <a:gd name="connsiteY48" fmla="*/ 379 h 10000"/>
                <a:gd name="connsiteX49" fmla="*/ 9410 w 10000"/>
                <a:gd name="connsiteY49" fmla="*/ 569 h 10000"/>
                <a:gd name="connsiteX50" fmla="*/ 9705 w 10000"/>
                <a:gd name="connsiteY50" fmla="*/ 758 h 10000"/>
                <a:gd name="connsiteX51" fmla="*/ 10000 w 10000"/>
                <a:gd name="connsiteY51" fmla="*/ 948 h 10000"/>
                <a:gd name="connsiteX52" fmla="*/ 10000 w 10000"/>
                <a:gd name="connsiteY52" fmla="*/ 1137 h 10000"/>
                <a:gd name="connsiteX53" fmla="*/ 9705 w 10000"/>
                <a:gd name="connsiteY53" fmla="*/ 1493 h 10000"/>
                <a:gd name="connsiteX54" fmla="*/ 9705 w 10000"/>
                <a:gd name="connsiteY54" fmla="*/ 1682 h 10000"/>
                <a:gd name="connsiteX55" fmla="*/ 9410 w 10000"/>
                <a:gd name="connsiteY55" fmla="*/ 1682 h 10000"/>
                <a:gd name="connsiteX56" fmla="*/ 9410 w 10000"/>
                <a:gd name="connsiteY56" fmla="*/ 1872 h 10000"/>
                <a:gd name="connsiteX57" fmla="*/ 9114 w 10000"/>
                <a:gd name="connsiteY57" fmla="*/ 2062 h 10000"/>
                <a:gd name="connsiteX58" fmla="*/ 8819 w 10000"/>
                <a:gd name="connsiteY58" fmla="*/ 2251 h 10000"/>
                <a:gd name="connsiteX59" fmla="*/ 8819 w 10000"/>
                <a:gd name="connsiteY59" fmla="*/ 2441 h 10000"/>
                <a:gd name="connsiteX60" fmla="*/ 8524 w 10000"/>
                <a:gd name="connsiteY60" fmla="*/ 2820 h 10000"/>
                <a:gd name="connsiteX61" fmla="*/ 8229 w 10000"/>
                <a:gd name="connsiteY61" fmla="*/ 3199 h 10000"/>
                <a:gd name="connsiteX62" fmla="*/ 8229 w 10000"/>
                <a:gd name="connsiteY62" fmla="*/ 3768 h 10000"/>
                <a:gd name="connsiteX63" fmla="*/ 7638 w 10000"/>
                <a:gd name="connsiteY63" fmla="*/ 4526 h 10000"/>
                <a:gd name="connsiteX64" fmla="*/ 6753 w 10000"/>
                <a:gd name="connsiteY64" fmla="*/ 5474 h 10000"/>
                <a:gd name="connsiteX65" fmla="*/ 6162 w 10000"/>
                <a:gd name="connsiteY65" fmla="*/ 6209 h 10000"/>
                <a:gd name="connsiteX66" fmla="*/ 5277 w 10000"/>
                <a:gd name="connsiteY66" fmla="*/ 6967 h 10000"/>
                <a:gd name="connsiteX67" fmla="*/ 4391 w 10000"/>
                <a:gd name="connsiteY67" fmla="*/ 7725 h 10000"/>
                <a:gd name="connsiteX68" fmla="*/ 3506 w 10000"/>
                <a:gd name="connsiteY68" fmla="*/ 8294 h 10000"/>
                <a:gd name="connsiteX69" fmla="*/ 2657 w 10000"/>
                <a:gd name="connsiteY69" fmla="*/ 8863 h 10000"/>
                <a:gd name="connsiteX70" fmla="*/ 1771 w 10000"/>
                <a:gd name="connsiteY70" fmla="*/ 9431 h 10000"/>
                <a:gd name="connsiteX71" fmla="*/ 1771 w 10000"/>
                <a:gd name="connsiteY71"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066 w 10000"/>
                <a:gd name="connsiteY33" fmla="*/ 1137 h 10000"/>
                <a:gd name="connsiteX34" fmla="*/ 2362 w 10000"/>
                <a:gd name="connsiteY34" fmla="*/ 1137 h 10000"/>
                <a:gd name="connsiteX35" fmla="*/ 2952 w 10000"/>
                <a:gd name="connsiteY35" fmla="*/ 1137 h 10000"/>
                <a:gd name="connsiteX36" fmla="*/ 3801 w 10000"/>
                <a:gd name="connsiteY36" fmla="*/ 1137 h 10000"/>
                <a:gd name="connsiteX37" fmla="*/ 4686 w 10000"/>
                <a:gd name="connsiteY37" fmla="*/ 948 h 10000"/>
                <a:gd name="connsiteX38" fmla="*/ 5572 w 10000"/>
                <a:gd name="connsiteY38" fmla="*/ 758 h 10000"/>
                <a:gd name="connsiteX39" fmla="*/ 6458 w 10000"/>
                <a:gd name="connsiteY39" fmla="*/ 758 h 10000"/>
                <a:gd name="connsiteX40" fmla="*/ 7048 w 10000"/>
                <a:gd name="connsiteY40" fmla="*/ 569 h 10000"/>
                <a:gd name="connsiteX41" fmla="*/ 7343 w 10000"/>
                <a:gd name="connsiteY41" fmla="*/ 379 h 10000"/>
                <a:gd name="connsiteX42" fmla="*/ 7638 w 10000"/>
                <a:gd name="connsiteY42" fmla="*/ 190 h 10000"/>
                <a:gd name="connsiteX43" fmla="*/ 7934 w 10000"/>
                <a:gd name="connsiteY43" fmla="*/ 0 h 10000"/>
                <a:gd name="connsiteX44" fmla="*/ 8229 w 10000"/>
                <a:gd name="connsiteY44" fmla="*/ 0 h 10000"/>
                <a:gd name="connsiteX45" fmla="*/ 8229 w 10000"/>
                <a:gd name="connsiteY45" fmla="*/ 190 h 10000"/>
                <a:gd name="connsiteX46" fmla="*/ 8819 w 10000"/>
                <a:gd name="connsiteY46" fmla="*/ 379 h 10000"/>
                <a:gd name="connsiteX47" fmla="*/ 9114 w 10000"/>
                <a:gd name="connsiteY47" fmla="*/ 379 h 10000"/>
                <a:gd name="connsiteX48" fmla="*/ 9410 w 10000"/>
                <a:gd name="connsiteY48" fmla="*/ 569 h 10000"/>
                <a:gd name="connsiteX49" fmla="*/ 9705 w 10000"/>
                <a:gd name="connsiteY49" fmla="*/ 758 h 10000"/>
                <a:gd name="connsiteX50" fmla="*/ 10000 w 10000"/>
                <a:gd name="connsiteY50" fmla="*/ 948 h 10000"/>
                <a:gd name="connsiteX51" fmla="*/ 10000 w 10000"/>
                <a:gd name="connsiteY51" fmla="*/ 1137 h 10000"/>
                <a:gd name="connsiteX52" fmla="*/ 9705 w 10000"/>
                <a:gd name="connsiteY52" fmla="*/ 1493 h 10000"/>
                <a:gd name="connsiteX53" fmla="*/ 9705 w 10000"/>
                <a:gd name="connsiteY53" fmla="*/ 1682 h 10000"/>
                <a:gd name="connsiteX54" fmla="*/ 9410 w 10000"/>
                <a:gd name="connsiteY54" fmla="*/ 1682 h 10000"/>
                <a:gd name="connsiteX55" fmla="*/ 9410 w 10000"/>
                <a:gd name="connsiteY55" fmla="*/ 1872 h 10000"/>
                <a:gd name="connsiteX56" fmla="*/ 9114 w 10000"/>
                <a:gd name="connsiteY56" fmla="*/ 2062 h 10000"/>
                <a:gd name="connsiteX57" fmla="*/ 8819 w 10000"/>
                <a:gd name="connsiteY57" fmla="*/ 2251 h 10000"/>
                <a:gd name="connsiteX58" fmla="*/ 8819 w 10000"/>
                <a:gd name="connsiteY58" fmla="*/ 2441 h 10000"/>
                <a:gd name="connsiteX59" fmla="*/ 8524 w 10000"/>
                <a:gd name="connsiteY59" fmla="*/ 2820 h 10000"/>
                <a:gd name="connsiteX60" fmla="*/ 8229 w 10000"/>
                <a:gd name="connsiteY60" fmla="*/ 3199 h 10000"/>
                <a:gd name="connsiteX61" fmla="*/ 8229 w 10000"/>
                <a:gd name="connsiteY61" fmla="*/ 3768 h 10000"/>
                <a:gd name="connsiteX62" fmla="*/ 7638 w 10000"/>
                <a:gd name="connsiteY62" fmla="*/ 4526 h 10000"/>
                <a:gd name="connsiteX63" fmla="*/ 6753 w 10000"/>
                <a:gd name="connsiteY63" fmla="*/ 5474 h 10000"/>
                <a:gd name="connsiteX64" fmla="*/ 6162 w 10000"/>
                <a:gd name="connsiteY64" fmla="*/ 6209 h 10000"/>
                <a:gd name="connsiteX65" fmla="*/ 5277 w 10000"/>
                <a:gd name="connsiteY65" fmla="*/ 6967 h 10000"/>
                <a:gd name="connsiteX66" fmla="*/ 4391 w 10000"/>
                <a:gd name="connsiteY66" fmla="*/ 7725 h 10000"/>
                <a:gd name="connsiteX67" fmla="*/ 3506 w 10000"/>
                <a:gd name="connsiteY67" fmla="*/ 8294 h 10000"/>
                <a:gd name="connsiteX68" fmla="*/ 2657 w 10000"/>
                <a:gd name="connsiteY68" fmla="*/ 8863 h 10000"/>
                <a:gd name="connsiteX69" fmla="*/ 1771 w 10000"/>
                <a:gd name="connsiteY69" fmla="*/ 9431 h 10000"/>
                <a:gd name="connsiteX70" fmla="*/ 1771 w 10000"/>
                <a:gd name="connsiteY70"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066 w 10000"/>
                <a:gd name="connsiteY32" fmla="*/ 1137 h 10000"/>
                <a:gd name="connsiteX33" fmla="*/ 2362 w 10000"/>
                <a:gd name="connsiteY33" fmla="*/ 1137 h 10000"/>
                <a:gd name="connsiteX34" fmla="*/ 2952 w 10000"/>
                <a:gd name="connsiteY34" fmla="*/ 1137 h 10000"/>
                <a:gd name="connsiteX35" fmla="*/ 3801 w 10000"/>
                <a:gd name="connsiteY35" fmla="*/ 1137 h 10000"/>
                <a:gd name="connsiteX36" fmla="*/ 4686 w 10000"/>
                <a:gd name="connsiteY36" fmla="*/ 948 h 10000"/>
                <a:gd name="connsiteX37" fmla="*/ 5572 w 10000"/>
                <a:gd name="connsiteY37" fmla="*/ 758 h 10000"/>
                <a:gd name="connsiteX38" fmla="*/ 6458 w 10000"/>
                <a:gd name="connsiteY38" fmla="*/ 758 h 10000"/>
                <a:gd name="connsiteX39" fmla="*/ 7048 w 10000"/>
                <a:gd name="connsiteY39" fmla="*/ 569 h 10000"/>
                <a:gd name="connsiteX40" fmla="*/ 7343 w 10000"/>
                <a:gd name="connsiteY40" fmla="*/ 379 h 10000"/>
                <a:gd name="connsiteX41" fmla="*/ 7638 w 10000"/>
                <a:gd name="connsiteY41" fmla="*/ 190 h 10000"/>
                <a:gd name="connsiteX42" fmla="*/ 7934 w 10000"/>
                <a:gd name="connsiteY42" fmla="*/ 0 h 10000"/>
                <a:gd name="connsiteX43" fmla="*/ 8229 w 10000"/>
                <a:gd name="connsiteY43" fmla="*/ 0 h 10000"/>
                <a:gd name="connsiteX44" fmla="*/ 8229 w 10000"/>
                <a:gd name="connsiteY44" fmla="*/ 190 h 10000"/>
                <a:gd name="connsiteX45" fmla="*/ 8819 w 10000"/>
                <a:gd name="connsiteY45" fmla="*/ 379 h 10000"/>
                <a:gd name="connsiteX46" fmla="*/ 9114 w 10000"/>
                <a:gd name="connsiteY46" fmla="*/ 379 h 10000"/>
                <a:gd name="connsiteX47" fmla="*/ 9410 w 10000"/>
                <a:gd name="connsiteY47" fmla="*/ 569 h 10000"/>
                <a:gd name="connsiteX48" fmla="*/ 9705 w 10000"/>
                <a:gd name="connsiteY48" fmla="*/ 758 h 10000"/>
                <a:gd name="connsiteX49" fmla="*/ 10000 w 10000"/>
                <a:gd name="connsiteY49" fmla="*/ 948 h 10000"/>
                <a:gd name="connsiteX50" fmla="*/ 10000 w 10000"/>
                <a:gd name="connsiteY50" fmla="*/ 1137 h 10000"/>
                <a:gd name="connsiteX51" fmla="*/ 9705 w 10000"/>
                <a:gd name="connsiteY51" fmla="*/ 1493 h 10000"/>
                <a:gd name="connsiteX52" fmla="*/ 9705 w 10000"/>
                <a:gd name="connsiteY52" fmla="*/ 1682 h 10000"/>
                <a:gd name="connsiteX53" fmla="*/ 9410 w 10000"/>
                <a:gd name="connsiteY53" fmla="*/ 1682 h 10000"/>
                <a:gd name="connsiteX54" fmla="*/ 9410 w 10000"/>
                <a:gd name="connsiteY54" fmla="*/ 1872 h 10000"/>
                <a:gd name="connsiteX55" fmla="*/ 9114 w 10000"/>
                <a:gd name="connsiteY55" fmla="*/ 2062 h 10000"/>
                <a:gd name="connsiteX56" fmla="*/ 8819 w 10000"/>
                <a:gd name="connsiteY56" fmla="*/ 2251 h 10000"/>
                <a:gd name="connsiteX57" fmla="*/ 8819 w 10000"/>
                <a:gd name="connsiteY57" fmla="*/ 2441 h 10000"/>
                <a:gd name="connsiteX58" fmla="*/ 8524 w 10000"/>
                <a:gd name="connsiteY58" fmla="*/ 2820 h 10000"/>
                <a:gd name="connsiteX59" fmla="*/ 8229 w 10000"/>
                <a:gd name="connsiteY59" fmla="*/ 3199 h 10000"/>
                <a:gd name="connsiteX60" fmla="*/ 8229 w 10000"/>
                <a:gd name="connsiteY60" fmla="*/ 3768 h 10000"/>
                <a:gd name="connsiteX61" fmla="*/ 7638 w 10000"/>
                <a:gd name="connsiteY61" fmla="*/ 4526 h 10000"/>
                <a:gd name="connsiteX62" fmla="*/ 6753 w 10000"/>
                <a:gd name="connsiteY62" fmla="*/ 5474 h 10000"/>
                <a:gd name="connsiteX63" fmla="*/ 6162 w 10000"/>
                <a:gd name="connsiteY63" fmla="*/ 6209 h 10000"/>
                <a:gd name="connsiteX64" fmla="*/ 5277 w 10000"/>
                <a:gd name="connsiteY64" fmla="*/ 6967 h 10000"/>
                <a:gd name="connsiteX65" fmla="*/ 4391 w 10000"/>
                <a:gd name="connsiteY65" fmla="*/ 7725 h 10000"/>
                <a:gd name="connsiteX66" fmla="*/ 3506 w 10000"/>
                <a:gd name="connsiteY66" fmla="*/ 8294 h 10000"/>
                <a:gd name="connsiteX67" fmla="*/ 2657 w 10000"/>
                <a:gd name="connsiteY67" fmla="*/ 8863 h 10000"/>
                <a:gd name="connsiteX68" fmla="*/ 1771 w 10000"/>
                <a:gd name="connsiteY68" fmla="*/ 9431 h 10000"/>
                <a:gd name="connsiteX69" fmla="*/ 1771 w 10000"/>
                <a:gd name="connsiteY69"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066 w 10000"/>
                <a:gd name="connsiteY31" fmla="*/ 1137 h 10000"/>
                <a:gd name="connsiteX32" fmla="*/ 2362 w 10000"/>
                <a:gd name="connsiteY32" fmla="*/ 1137 h 10000"/>
                <a:gd name="connsiteX33" fmla="*/ 2952 w 10000"/>
                <a:gd name="connsiteY33" fmla="*/ 1137 h 10000"/>
                <a:gd name="connsiteX34" fmla="*/ 3801 w 10000"/>
                <a:gd name="connsiteY34" fmla="*/ 1137 h 10000"/>
                <a:gd name="connsiteX35" fmla="*/ 4686 w 10000"/>
                <a:gd name="connsiteY35" fmla="*/ 948 h 10000"/>
                <a:gd name="connsiteX36" fmla="*/ 5572 w 10000"/>
                <a:gd name="connsiteY36" fmla="*/ 758 h 10000"/>
                <a:gd name="connsiteX37" fmla="*/ 6458 w 10000"/>
                <a:gd name="connsiteY37" fmla="*/ 758 h 10000"/>
                <a:gd name="connsiteX38" fmla="*/ 7048 w 10000"/>
                <a:gd name="connsiteY38" fmla="*/ 569 h 10000"/>
                <a:gd name="connsiteX39" fmla="*/ 7343 w 10000"/>
                <a:gd name="connsiteY39" fmla="*/ 379 h 10000"/>
                <a:gd name="connsiteX40" fmla="*/ 7638 w 10000"/>
                <a:gd name="connsiteY40" fmla="*/ 190 h 10000"/>
                <a:gd name="connsiteX41" fmla="*/ 7934 w 10000"/>
                <a:gd name="connsiteY41" fmla="*/ 0 h 10000"/>
                <a:gd name="connsiteX42" fmla="*/ 8229 w 10000"/>
                <a:gd name="connsiteY42" fmla="*/ 0 h 10000"/>
                <a:gd name="connsiteX43" fmla="*/ 8229 w 10000"/>
                <a:gd name="connsiteY43" fmla="*/ 190 h 10000"/>
                <a:gd name="connsiteX44" fmla="*/ 8819 w 10000"/>
                <a:gd name="connsiteY44" fmla="*/ 379 h 10000"/>
                <a:gd name="connsiteX45" fmla="*/ 9114 w 10000"/>
                <a:gd name="connsiteY45" fmla="*/ 379 h 10000"/>
                <a:gd name="connsiteX46" fmla="*/ 9410 w 10000"/>
                <a:gd name="connsiteY46" fmla="*/ 569 h 10000"/>
                <a:gd name="connsiteX47" fmla="*/ 9705 w 10000"/>
                <a:gd name="connsiteY47" fmla="*/ 758 h 10000"/>
                <a:gd name="connsiteX48" fmla="*/ 10000 w 10000"/>
                <a:gd name="connsiteY48" fmla="*/ 948 h 10000"/>
                <a:gd name="connsiteX49" fmla="*/ 10000 w 10000"/>
                <a:gd name="connsiteY49" fmla="*/ 1137 h 10000"/>
                <a:gd name="connsiteX50" fmla="*/ 9705 w 10000"/>
                <a:gd name="connsiteY50" fmla="*/ 1493 h 10000"/>
                <a:gd name="connsiteX51" fmla="*/ 9705 w 10000"/>
                <a:gd name="connsiteY51" fmla="*/ 1682 h 10000"/>
                <a:gd name="connsiteX52" fmla="*/ 9410 w 10000"/>
                <a:gd name="connsiteY52" fmla="*/ 1682 h 10000"/>
                <a:gd name="connsiteX53" fmla="*/ 9410 w 10000"/>
                <a:gd name="connsiteY53" fmla="*/ 1872 h 10000"/>
                <a:gd name="connsiteX54" fmla="*/ 9114 w 10000"/>
                <a:gd name="connsiteY54" fmla="*/ 2062 h 10000"/>
                <a:gd name="connsiteX55" fmla="*/ 8819 w 10000"/>
                <a:gd name="connsiteY55" fmla="*/ 2251 h 10000"/>
                <a:gd name="connsiteX56" fmla="*/ 8819 w 10000"/>
                <a:gd name="connsiteY56" fmla="*/ 2441 h 10000"/>
                <a:gd name="connsiteX57" fmla="*/ 8524 w 10000"/>
                <a:gd name="connsiteY57" fmla="*/ 2820 h 10000"/>
                <a:gd name="connsiteX58" fmla="*/ 8229 w 10000"/>
                <a:gd name="connsiteY58" fmla="*/ 3199 h 10000"/>
                <a:gd name="connsiteX59" fmla="*/ 8229 w 10000"/>
                <a:gd name="connsiteY59" fmla="*/ 3768 h 10000"/>
                <a:gd name="connsiteX60" fmla="*/ 7638 w 10000"/>
                <a:gd name="connsiteY60" fmla="*/ 4526 h 10000"/>
                <a:gd name="connsiteX61" fmla="*/ 6753 w 10000"/>
                <a:gd name="connsiteY61" fmla="*/ 5474 h 10000"/>
                <a:gd name="connsiteX62" fmla="*/ 6162 w 10000"/>
                <a:gd name="connsiteY62" fmla="*/ 6209 h 10000"/>
                <a:gd name="connsiteX63" fmla="*/ 5277 w 10000"/>
                <a:gd name="connsiteY63" fmla="*/ 6967 h 10000"/>
                <a:gd name="connsiteX64" fmla="*/ 4391 w 10000"/>
                <a:gd name="connsiteY64" fmla="*/ 7725 h 10000"/>
                <a:gd name="connsiteX65" fmla="*/ 3506 w 10000"/>
                <a:gd name="connsiteY65" fmla="*/ 8294 h 10000"/>
                <a:gd name="connsiteX66" fmla="*/ 2657 w 10000"/>
                <a:gd name="connsiteY66" fmla="*/ 8863 h 10000"/>
                <a:gd name="connsiteX67" fmla="*/ 1771 w 10000"/>
                <a:gd name="connsiteY67" fmla="*/ 9431 h 10000"/>
                <a:gd name="connsiteX68" fmla="*/ 1771 w 10000"/>
                <a:gd name="connsiteY6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2066 w 10000"/>
                <a:gd name="connsiteY30" fmla="*/ 1137 h 10000"/>
                <a:gd name="connsiteX31" fmla="*/ 2362 w 10000"/>
                <a:gd name="connsiteY31" fmla="*/ 1137 h 10000"/>
                <a:gd name="connsiteX32" fmla="*/ 2952 w 10000"/>
                <a:gd name="connsiteY32" fmla="*/ 1137 h 10000"/>
                <a:gd name="connsiteX33" fmla="*/ 3801 w 10000"/>
                <a:gd name="connsiteY33" fmla="*/ 1137 h 10000"/>
                <a:gd name="connsiteX34" fmla="*/ 4686 w 10000"/>
                <a:gd name="connsiteY34" fmla="*/ 948 h 10000"/>
                <a:gd name="connsiteX35" fmla="*/ 5572 w 10000"/>
                <a:gd name="connsiteY35" fmla="*/ 758 h 10000"/>
                <a:gd name="connsiteX36" fmla="*/ 6458 w 10000"/>
                <a:gd name="connsiteY36" fmla="*/ 758 h 10000"/>
                <a:gd name="connsiteX37" fmla="*/ 7048 w 10000"/>
                <a:gd name="connsiteY37" fmla="*/ 569 h 10000"/>
                <a:gd name="connsiteX38" fmla="*/ 7343 w 10000"/>
                <a:gd name="connsiteY38" fmla="*/ 379 h 10000"/>
                <a:gd name="connsiteX39" fmla="*/ 7638 w 10000"/>
                <a:gd name="connsiteY39" fmla="*/ 190 h 10000"/>
                <a:gd name="connsiteX40" fmla="*/ 7934 w 10000"/>
                <a:gd name="connsiteY40" fmla="*/ 0 h 10000"/>
                <a:gd name="connsiteX41" fmla="*/ 8229 w 10000"/>
                <a:gd name="connsiteY41" fmla="*/ 0 h 10000"/>
                <a:gd name="connsiteX42" fmla="*/ 8229 w 10000"/>
                <a:gd name="connsiteY42" fmla="*/ 190 h 10000"/>
                <a:gd name="connsiteX43" fmla="*/ 8819 w 10000"/>
                <a:gd name="connsiteY43" fmla="*/ 379 h 10000"/>
                <a:gd name="connsiteX44" fmla="*/ 9114 w 10000"/>
                <a:gd name="connsiteY44" fmla="*/ 379 h 10000"/>
                <a:gd name="connsiteX45" fmla="*/ 9410 w 10000"/>
                <a:gd name="connsiteY45" fmla="*/ 569 h 10000"/>
                <a:gd name="connsiteX46" fmla="*/ 9705 w 10000"/>
                <a:gd name="connsiteY46" fmla="*/ 758 h 10000"/>
                <a:gd name="connsiteX47" fmla="*/ 10000 w 10000"/>
                <a:gd name="connsiteY47" fmla="*/ 948 h 10000"/>
                <a:gd name="connsiteX48" fmla="*/ 10000 w 10000"/>
                <a:gd name="connsiteY48" fmla="*/ 1137 h 10000"/>
                <a:gd name="connsiteX49" fmla="*/ 9705 w 10000"/>
                <a:gd name="connsiteY49" fmla="*/ 1493 h 10000"/>
                <a:gd name="connsiteX50" fmla="*/ 9705 w 10000"/>
                <a:gd name="connsiteY50" fmla="*/ 1682 h 10000"/>
                <a:gd name="connsiteX51" fmla="*/ 9410 w 10000"/>
                <a:gd name="connsiteY51" fmla="*/ 1682 h 10000"/>
                <a:gd name="connsiteX52" fmla="*/ 9410 w 10000"/>
                <a:gd name="connsiteY52" fmla="*/ 1872 h 10000"/>
                <a:gd name="connsiteX53" fmla="*/ 9114 w 10000"/>
                <a:gd name="connsiteY53" fmla="*/ 2062 h 10000"/>
                <a:gd name="connsiteX54" fmla="*/ 8819 w 10000"/>
                <a:gd name="connsiteY54" fmla="*/ 2251 h 10000"/>
                <a:gd name="connsiteX55" fmla="*/ 8819 w 10000"/>
                <a:gd name="connsiteY55" fmla="*/ 2441 h 10000"/>
                <a:gd name="connsiteX56" fmla="*/ 8524 w 10000"/>
                <a:gd name="connsiteY56" fmla="*/ 2820 h 10000"/>
                <a:gd name="connsiteX57" fmla="*/ 8229 w 10000"/>
                <a:gd name="connsiteY57" fmla="*/ 3199 h 10000"/>
                <a:gd name="connsiteX58" fmla="*/ 8229 w 10000"/>
                <a:gd name="connsiteY58" fmla="*/ 3768 h 10000"/>
                <a:gd name="connsiteX59" fmla="*/ 7638 w 10000"/>
                <a:gd name="connsiteY59" fmla="*/ 4526 h 10000"/>
                <a:gd name="connsiteX60" fmla="*/ 6753 w 10000"/>
                <a:gd name="connsiteY60" fmla="*/ 5474 h 10000"/>
                <a:gd name="connsiteX61" fmla="*/ 6162 w 10000"/>
                <a:gd name="connsiteY61" fmla="*/ 6209 h 10000"/>
                <a:gd name="connsiteX62" fmla="*/ 5277 w 10000"/>
                <a:gd name="connsiteY62" fmla="*/ 6967 h 10000"/>
                <a:gd name="connsiteX63" fmla="*/ 4391 w 10000"/>
                <a:gd name="connsiteY63" fmla="*/ 7725 h 10000"/>
                <a:gd name="connsiteX64" fmla="*/ 3506 w 10000"/>
                <a:gd name="connsiteY64" fmla="*/ 8294 h 10000"/>
                <a:gd name="connsiteX65" fmla="*/ 2657 w 10000"/>
                <a:gd name="connsiteY65" fmla="*/ 8863 h 10000"/>
                <a:gd name="connsiteX66" fmla="*/ 1771 w 10000"/>
                <a:gd name="connsiteY66" fmla="*/ 9431 h 10000"/>
                <a:gd name="connsiteX67" fmla="*/ 1771 w 10000"/>
                <a:gd name="connsiteY67"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2066 w 10000"/>
                <a:gd name="connsiteY30" fmla="*/ 1137 h 10000"/>
                <a:gd name="connsiteX31" fmla="*/ 2952 w 10000"/>
                <a:gd name="connsiteY31" fmla="*/ 1137 h 10000"/>
                <a:gd name="connsiteX32" fmla="*/ 3801 w 10000"/>
                <a:gd name="connsiteY32" fmla="*/ 1137 h 10000"/>
                <a:gd name="connsiteX33" fmla="*/ 4686 w 10000"/>
                <a:gd name="connsiteY33" fmla="*/ 948 h 10000"/>
                <a:gd name="connsiteX34" fmla="*/ 5572 w 10000"/>
                <a:gd name="connsiteY34" fmla="*/ 758 h 10000"/>
                <a:gd name="connsiteX35" fmla="*/ 6458 w 10000"/>
                <a:gd name="connsiteY35" fmla="*/ 758 h 10000"/>
                <a:gd name="connsiteX36" fmla="*/ 7048 w 10000"/>
                <a:gd name="connsiteY36" fmla="*/ 569 h 10000"/>
                <a:gd name="connsiteX37" fmla="*/ 7343 w 10000"/>
                <a:gd name="connsiteY37" fmla="*/ 379 h 10000"/>
                <a:gd name="connsiteX38" fmla="*/ 7638 w 10000"/>
                <a:gd name="connsiteY38" fmla="*/ 190 h 10000"/>
                <a:gd name="connsiteX39" fmla="*/ 7934 w 10000"/>
                <a:gd name="connsiteY39" fmla="*/ 0 h 10000"/>
                <a:gd name="connsiteX40" fmla="*/ 8229 w 10000"/>
                <a:gd name="connsiteY40" fmla="*/ 0 h 10000"/>
                <a:gd name="connsiteX41" fmla="*/ 8229 w 10000"/>
                <a:gd name="connsiteY41" fmla="*/ 190 h 10000"/>
                <a:gd name="connsiteX42" fmla="*/ 8819 w 10000"/>
                <a:gd name="connsiteY42" fmla="*/ 379 h 10000"/>
                <a:gd name="connsiteX43" fmla="*/ 9114 w 10000"/>
                <a:gd name="connsiteY43" fmla="*/ 379 h 10000"/>
                <a:gd name="connsiteX44" fmla="*/ 9410 w 10000"/>
                <a:gd name="connsiteY44" fmla="*/ 569 h 10000"/>
                <a:gd name="connsiteX45" fmla="*/ 9705 w 10000"/>
                <a:gd name="connsiteY45" fmla="*/ 758 h 10000"/>
                <a:gd name="connsiteX46" fmla="*/ 10000 w 10000"/>
                <a:gd name="connsiteY46" fmla="*/ 948 h 10000"/>
                <a:gd name="connsiteX47" fmla="*/ 10000 w 10000"/>
                <a:gd name="connsiteY47" fmla="*/ 1137 h 10000"/>
                <a:gd name="connsiteX48" fmla="*/ 9705 w 10000"/>
                <a:gd name="connsiteY48" fmla="*/ 1493 h 10000"/>
                <a:gd name="connsiteX49" fmla="*/ 9705 w 10000"/>
                <a:gd name="connsiteY49" fmla="*/ 1682 h 10000"/>
                <a:gd name="connsiteX50" fmla="*/ 9410 w 10000"/>
                <a:gd name="connsiteY50" fmla="*/ 1682 h 10000"/>
                <a:gd name="connsiteX51" fmla="*/ 9410 w 10000"/>
                <a:gd name="connsiteY51" fmla="*/ 1872 h 10000"/>
                <a:gd name="connsiteX52" fmla="*/ 9114 w 10000"/>
                <a:gd name="connsiteY52" fmla="*/ 2062 h 10000"/>
                <a:gd name="connsiteX53" fmla="*/ 8819 w 10000"/>
                <a:gd name="connsiteY53" fmla="*/ 2251 h 10000"/>
                <a:gd name="connsiteX54" fmla="*/ 8819 w 10000"/>
                <a:gd name="connsiteY54" fmla="*/ 2441 h 10000"/>
                <a:gd name="connsiteX55" fmla="*/ 8524 w 10000"/>
                <a:gd name="connsiteY55" fmla="*/ 2820 h 10000"/>
                <a:gd name="connsiteX56" fmla="*/ 8229 w 10000"/>
                <a:gd name="connsiteY56" fmla="*/ 3199 h 10000"/>
                <a:gd name="connsiteX57" fmla="*/ 8229 w 10000"/>
                <a:gd name="connsiteY57" fmla="*/ 3768 h 10000"/>
                <a:gd name="connsiteX58" fmla="*/ 7638 w 10000"/>
                <a:gd name="connsiteY58" fmla="*/ 4526 h 10000"/>
                <a:gd name="connsiteX59" fmla="*/ 6753 w 10000"/>
                <a:gd name="connsiteY59" fmla="*/ 5474 h 10000"/>
                <a:gd name="connsiteX60" fmla="*/ 6162 w 10000"/>
                <a:gd name="connsiteY60" fmla="*/ 6209 h 10000"/>
                <a:gd name="connsiteX61" fmla="*/ 5277 w 10000"/>
                <a:gd name="connsiteY61" fmla="*/ 6967 h 10000"/>
                <a:gd name="connsiteX62" fmla="*/ 4391 w 10000"/>
                <a:gd name="connsiteY62" fmla="*/ 7725 h 10000"/>
                <a:gd name="connsiteX63" fmla="*/ 3506 w 10000"/>
                <a:gd name="connsiteY63" fmla="*/ 8294 h 10000"/>
                <a:gd name="connsiteX64" fmla="*/ 2657 w 10000"/>
                <a:gd name="connsiteY64" fmla="*/ 8863 h 10000"/>
                <a:gd name="connsiteX65" fmla="*/ 1771 w 10000"/>
                <a:gd name="connsiteY65" fmla="*/ 9431 h 10000"/>
                <a:gd name="connsiteX66" fmla="*/ 1771 w 10000"/>
                <a:gd name="connsiteY66"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2952 w 10000"/>
                <a:gd name="connsiteY30" fmla="*/ 1137 h 10000"/>
                <a:gd name="connsiteX31" fmla="*/ 3801 w 10000"/>
                <a:gd name="connsiteY31" fmla="*/ 1137 h 10000"/>
                <a:gd name="connsiteX32" fmla="*/ 4686 w 10000"/>
                <a:gd name="connsiteY32" fmla="*/ 948 h 10000"/>
                <a:gd name="connsiteX33" fmla="*/ 5572 w 10000"/>
                <a:gd name="connsiteY33" fmla="*/ 758 h 10000"/>
                <a:gd name="connsiteX34" fmla="*/ 6458 w 10000"/>
                <a:gd name="connsiteY34" fmla="*/ 758 h 10000"/>
                <a:gd name="connsiteX35" fmla="*/ 7048 w 10000"/>
                <a:gd name="connsiteY35" fmla="*/ 569 h 10000"/>
                <a:gd name="connsiteX36" fmla="*/ 7343 w 10000"/>
                <a:gd name="connsiteY36" fmla="*/ 379 h 10000"/>
                <a:gd name="connsiteX37" fmla="*/ 7638 w 10000"/>
                <a:gd name="connsiteY37" fmla="*/ 190 h 10000"/>
                <a:gd name="connsiteX38" fmla="*/ 7934 w 10000"/>
                <a:gd name="connsiteY38" fmla="*/ 0 h 10000"/>
                <a:gd name="connsiteX39" fmla="*/ 8229 w 10000"/>
                <a:gd name="connsiteY39" fmla="*/ 0 h 10000"/>
                <a:gd name="connsiteX40" fmla="*/ 8229 w 10000"/>
                <a:gd name="connsiteY40" fmla="*/ 190 h 10000"/>
                <a:gd name="connsiteX41" fmla="*/ 8819 w 10000"/>
                <a:gd name="connsiteY41" fmla="*/ 379 h 10000"/>
                <a:gd name="connsiteX42" fmla="*/ 9114 w 10000"/>
                <a:gd name="connsiteY42" fmla="*/ 379 h 10000"/>
                <a:gd name="connsiteX43" fmla="*/ 9410 w 10000"/>
                <a:gd name="connsiteY43" fmla="*/ 569 h 10000"/>
                <a:gd name="connsiteX44" fmla="*/ 9705 w 10000"/>
                <a:gd name="connsiteY44" fmla="*/ 758 h 10000"/>
                <a:gd name="connsiteX45" fmla="*/ 10000 w 10000"/>
                <a:gd name="connsiteY45" fmla="*/ 948 h 10000"/>
                <a:gd name="connsiteX46" fmla="*/ 10000 w 10000"/>
                <a:gd name="connsiteY46" fmla="*/ 1137 h 10000"/>
                <a:gd name="connsiteX47" fmla="*/ 9705 w 10000"/>
                <a:gd name="connsiteY47" fmla="*/ 1493 h 10000"/>
                <a:gd name="connsiteX48" fmla="*/ 9705 w 10000"/>
                <a:gd name="connsiteY48" fmla="*/ 1682 h 10000"/>
                <a:gd name="connsiteX49" fmla="*/ 9410 w 10000"/>
                <a:gd name="connsiteY49" fmla="*/ 1682 h 10000"/>
                <a:gd name="connsiteX50" fmla="*/ 9410 w 10000"/>
                <a:gd name="connsiteY50" fmla="*/ 1872 h 10000"/>
                <a:gd name="connsiteX51" fmla="*/ 9114 w 10000"/>
                <a:gd name="connsiteY51" fmla="*/ 2062 h 10000"/>
                <a:gd name="connsiteX52" fmla="*/ 8819 w 10000"/>
                <a:gd name="connsiteY52" fmla="*/ 2251 h 10000"/>
                <a:gd name="connsiteX53" fmla="*/ 8819 w 10000"/>
                <a:gd name="connsiteY53" fmla="*/ 2441 h 10000"/>
                <a:gd name="connsiteX54" fmla="*/ 8524 w 10000"/>
                <a:gd name="connsiteY54" fmla="*/ 2820 h 10000"/>
                <a:gd name="connsiteX55" fmla="*/ 8229 w 10000"/>
                <a:gd name="connsiteY55" fmla="*/ 3199 h 10000"/>
                <a:gd name="connsiteX56" fmla="*/ 8229 w 10000"/>
                <a:gd name="connsiteY56" fmla="*/ 3768 h 10000"/>
                <a:gd name="connsiteX57" fmla="*/ 7638 w 10000"/>
                <a:gd name="connsiteY57" fmla="*/ 4526 h 10000"/>
                <a:gd name="connsiteX58" fmla="*/ 6753 w 10000"/>
                <a:gd name="connsiteY58" fmla="*/ 5474 h 10000"/>
                <a:gd name="connsiteX59" fmla="*/ 6162 w 10000"/>
                <a:gd name="connsiteY59" fmla="*/ 6209 h 10000"/>
                <a:gd name="connsiteX60" fmla="*/ 5277 w 10000"/>
                <a:gd name="connsiteY60" fmla="*/ 6967 h 10000"/>
                <a:gd name="connsiteX61" fmla="*/ 4391 w 10000"/>
                <a:gd name="connsiteY61" fmla="*/ 7725 h 10000"/>
                <a:gd name="connsiteX62" fmla="*/ 3506 w 10000"/>
                <a:gd name="connsiteY62" fmla="*/ 8294 h 10000"/>
                <a:gd name="connsiteX63" fmla="*/ 2657 w 10000"/>
                <a:gd name="connsiteY63" fmla="*/ 8863 h 10000"/>
                <a:gd name="connsiteX64" fmla="*/ 1771 w 10000"/>
                <a:gd name="connsiteY64" fmla="*/ 9431 h 10000"/>
                <a:gd name="connsiteX65" fmla="*/ 1771 w 10000"/>
                <a:gd name="connsiteY65"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801 w 10000"/>
                <a:gd name="connsiteY30" fmla="*/ 1137 h 10000"/>
                <a:gd name="connsiteX31" fmla="*/ 4686 w 10000"/>
                <a:gd name="connsiteY31" fmla="*/ 948 h 10000"/>
                <a:gd name="connsiteX32" fmla="*/ 5572 w 10000"/>
                <a:gd name="connsiteY32" fmla="*/ 758 h 10000"/>
                <a:gd name="connsiteX33" fmla="*/ 6458 w 10000"/>
                <a:gd name="connsiteY33" fmla="*/ 758 h 10000"/>
                <a:gd name="connsiteX34" fmla="*/ 7048 w 10000"/>
                <a:gd name="connsiteY34" fmla="*/ 569 h 10000"/>
                <a:gd name="connsiteX35" fmla="*/ 7343 w 10000"/>
                <a:gd name="connsiteY35" fmla="*/ 379 h 10000"/>
                <a:gd name="connsiteX36" fmla="*/ 7638 w 10000"/>
                <a:gd name="connsiteY36" fmla="*/ 190 h 10000"/>
                <a:gd name="connsiteX37" fmla="*/ 7934 w 10000"/>
                <a:gd name="connsiteY37" fmla="*/ 0 h 10000"/>
                <a:gd name="connsiteX38" fmla="*/ 8229 w 10000"/>
                <a:gd name="connsiteY38" fmla="*/ 0 h 10000"/>
                <a:gd name="connsiteX39" fmla="*/ 8229 w 10000"/>
                <a:gd name="connsiteY39" fmla="*/ 190 h 10000"/>
                <a:gd name="connsiteX40" fmla="*/ 8819 w 10000"/>
                <a:gd name="connsiteY40" fmla="*/ 379 h 10000"/>
                <a:gd name="connsiteX41" fmla="*/ 9114 w 10000"/>
                <a:gd name="connsiteY41" fmla="*/ 379 h 10000"/>
                <a:gd name="connsiteX42" fmla="*/ 9410 w 10000"/>
                <a:gd name="connsiteY42" fmla="*/ 569 h 10000"/>
                <a:gd name="connsiteX43" fmla="*/ 9705 w 10000"/>
                <a:gd name="connsiteY43" fmla="*/ 758 h 10000"/>
                <a:gd name="connsiteX44" fmla="*/ 10000 w 10000"/>
                <a:gd name="connsiteY44" fmla="*/ 948 h 10000"/>
                <a:gd name="connsiteX45" fmla="*/ 10000 w 10000"/>
                <a:gd name="connsiteY45" fmla="*/ 1137 h 10000"/>
                <a:gd name="connsiteX46" fmla="*/ 9705 w 10000"/>
                <a:gd name="connsiteY46" fmla="*/ 1493 h 10000"/>
                <a:gd name="connsiteX47" fmla="*/ 9705 w 10000"/>
                <a:gd name="connsiteY47" fmla="*/ 1682 h 10000"/>
                <a:gd name="connsiteX48" fmla="*/ 9410 w 10000"/>
                <a:gd name="connsiteY48" fmla="*/ 1682 h 10000"/>
                <a:gd name="connsiteX49" fmla="*/ 9410 w 10000"/>
                <a:gd name="connsiteY49" fmla="*/ 1872 h 10000"/>
                <a:gd name="connsiteX50" fmla="*/ 9114 w 10000"/>
                <a:gd name="connsiteY50" fmla="*/ 2062 h 10000"/>
                <a:gd name="connsiteX51" fmla="*/ 8819 w 10000"/>
                <a:gd name="connsiteY51" fmla="*/ 2251 h 10000"/>
                <a:gd name="connsiteX52" fmla="*/ 8819 w 10000"/>
                <a:gd name="connsiteY52" fmla="*/ 2441 h 10000"/>
                <a:gd name="connsiteX53" fmla="*/ 8524 w 10000"/>
                <a:gd name="connsiteY53" fmla="*/ 2820 h 10000"/>
                <a:gd name="connsiteX54" fmla="*/ 8229 w 10000"/>
                <a:gd name="connsiteY54" fmla="*/ 3199 h 10000"/>
                <a:gd name="connsiteX55" fmla="*/ 8229 w 10000"/>
                <a:gd name="connsiteY55" fmla="*/ 3768 h 10000"/>
                <a:gd name="connsiteX56" fmla="*/ 7638 w 10000"/>
                <a:gd name="connsiteY56" fmla="*/ 4526 h 10000"/>
                <a:gd name="connsiteX57" fmla="*/ 6753 w 10000"/>
                <a:gd name="connsiteY57" fmla="*/ 5474 h 10000"/>
                <a:gd name="connsiteX58" fmla="*/ 6162 w 10000"/>
                <a:gd name="connsiteY58" fmla="*/ 6209 h 10000"/>
                <a:gd name="connsiteX59" fmla="*/ 5277 w 10000"/>
                <a:gd name="connsiteY59" fmla="*/ 6967 h 10000"/>
                <a:gd name="connsiteX60" fmla="*/ 4391 w 10000"/>
                <a:gd name="connsiteY60" fmla="*/ 7725 h 10000"/>
                <a:gd name="connsiteX61" fmla="*/ 3506 w 10000"/>
                <a:gd name="connsiteY61" fmla="*/ 8294 h 10000"/>
                <a:gd name="connsiteX62" fmla="*/ 2657 w 10000"/>
                <a:gd name="connsiteY62" fmla="*/ 8863 h 10000"/>
                <a:gd name="connsiteX63" fmla="*/ 1771 w 10000"/>
                <a:gd name="connsiteY63" fmla="*/ 9431 h 10000"/>
                <a:gd name="connsiteX64" fmla="*/ 1771 w 10000"/>
                <a:gd name="connsiteY64"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4686 w 10000"/>
                <a:gd name="connsiteY30" fmla="*/ 948 h 10000"/>
                <a:gd name="connsiteX31" fmla="*/ 5572 w 10000"/>
                <a:gd name="connsiteY31" fmla="*/ 758 h 10000"/>
                <a:gd name="connsiteX32" fmla="*/ 6458 w 10000"/>
                <a:gd name="connsiteY32" fmla="*/ 758 h 10000"/>
                <a:gd name="connsiteX33" fmla="*/ 7048 w 10000"/>
                <a:gd name="connsiteY33" fmla="*/ 569 h 10000"/>
                <a:gd name="connsiteX34" fmla="*/ 7343 w 10000"/>
                <a:gd name="connsiteY34" fmla="*/ 379 h 10000"/>
                <a:gd name="connsiteX35" fmla="*/ 7638 w 10000"/>
                <a:gd name="connsiteY35" fmla="*/ 190 h 10000"/>
                <a:gd name="connsiteX36" fmla="*/ 7934 w 10000"/>
                <a:gd name="connsiteY36" fmla="*/ 0 h 10000"/>
                <a:gd name="connsiteX37" fmla="*/ 8229 w 10000"/>
                <a:gd name="connsiteY37" fmla="*/ 0 h 10000"/>
                <a:gd name="connsiteX38" fmla="*/ 8229 w 10000"/>
                <a:gd name="connsiteY38" fmla="*/ 190 h 10000"/>
                <a:gd name="connsiteX39" fmla="*/ 8819 w 10000"/>
                <a:gd name="connsiteY39" fmla="*/ 379 h 10000"/>
                <a:gd name="connsiteX40" fmla="*/ 9114 w 10000"/>
                <a:gd name="connsiteY40" fmla="*/ 379 h 10000"/>
                <a:gd name="connsiteX41" fmla="*/ 9410 w 10000"/>
                <a:gd name="connsiteY41" fmla="*/ 569 h 10000"/>
                <a:gd name="connsiteX42" fmla="*/ 9705 w 10000"/>
                <a:gd name="connsiteY42" fmla="*/ 758 h 10000"/>
                <a:gd name="connsiteX43" fmla="*/ 10000 w 10000"/>
                <a:gd name="connsiteY43" fmla="*/ 948 h 10000"/>
                <a:gd name="connsiteX44" fmla="*/ 10000 w 10000"/>
                <a:gd name="connsiteY44" fmla="*/ 1137 h 10000"/>
                <a:gd name="connsiteX45" fmla="*/ 9705 w 10000"/>
                <a:gd name="connsiteY45" fmla="*/ 1493 h 10000"/>
                <a:gd name="connsiteX46" fmla="*/ 9705 w 10000"/>
                <a:gd name="connsiteY46" fmla="*/ 1682 h 10000"/>
                <a:gd name="connsiteX47" fmla="*/ 9410 w 10000"/>
                <a:gd name="connsiteY47" fmla="*/ 1682 h 10000"/>
                <a:gd name="connsiteX48" fmla="*/ 9410 w 10000"/>
                <a:gd name="connsiteY48" fmla="*/ 1872 h 10000"/>
                <a:gd name="connsiteX49" fmla="*/ 9114 w 10000"/>
                <a:gd name="connsiteY49" fmla="*/ 2062 h 10000"/>
                <a:gd name="connsiteX50" fmla="*/ 8819 w 10000"/>
                <a:gd name="connsiteY50" fmla="*/ 2251 h 10000"/>
                <a:gd name="connsiteX51" fmla="*/ 8819 w 10000"/>
                <a:gd name="connsiteY51" fmla="*/ 2441 h 10000"/>
                <a:gd name="connsiteX52" fmla="*/ 8524 w 10000"/>
                <a:gd name="connsiteY52" fmla="*/ 2820 h 10000"/>
                <a:gd name="connsiteX53" fmla="*/ 8229 w 10000"/>
                <a:gd name="connsiteY53" fmla="*/ 3199 h 10000"/>
                <a:gd name="connsiteX54" fmla="*/ 8229 w 10000"/>
                <a:gd name="connsiteY54" fmla="*/ 3768 h 10000"/>
                <a:gd name="connsiteX55" fmla="*/ 7638 w 10000"/>
                <a:gd name="connsiteY55" fmla="*/ 4526 h 10000"/>
                <a:gd name="connsiteX56" fmla="*/ 6753 w 10000"/>
                <a:gd name="connsiteY56" fmla="*/ 5474 h 10000"/>
                <a:gd name="connsiteX57" fmla="*/ 6162 w 10000"/>
                <a:gd name="connsiteY57" fmla="*/ 6209 h 10000"/>
                <a:gd name="connsiteX58" fmla="*/ 5277 w 10000"/>
                <a:gd name="connsiteY58" fmla="*/ 6967 h 10000"/>
                <a:gd name="connsiteX59" fmla="*/ 4391 w 10000"/>
                <a:gd name="connsiteY59" fmla="*/ 7725 h 10000"/>
                <a:gd name="connsiteX60" fmla="*/ 3506 w 10000"/>
                <a:gd name="connsiteY60" fmla="*/ 8294 h 10000"/>
                <a:gd name="connsiteX61" fmla="*/ 2657 w 10000"/>
                <a:gd name="connsiteY61" fmla="*/ 8863 h 10000"/>
                <a:gd name="connsiteX62" fmla="*/ 1771 w 10000"/>
                <a:gd name="connsiteY62" fmla="*/ 9431 h 10000"/>
                <a:gd name="connsiteX63" fmla="*/ 1771 w 10000"/>
                <a:gd name="connsiteY63"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686 w 10000"/>
                <a:gd name="connsiteY29" fmla="*/ 948 h 10000"/>
                <a:gd name="connsiteX30" fmla="*/ 5572 w 10000"/>
                <a:gd name="connsiteY30" fmla="*/ 758 h 10000"/>
                <a:gd name="connsiteX31" fmla="*/ 6458 w 10000"/>
                <a:gd name="connsiteY31" fmla="*/ 758 h 10000"/>
                <a:gd name="connsiteX32" fmla="*/ 7048 w 10000"/>
                <a:gd name="connsiteY32" fmla="*/ 569 h 10000"/>
                <a:gd name="connsiteX33" fmla="*/ 7343 w 10000"/>
                <a:gd name="connsiteY33" fmla="*/ 379 h 10000"/>
                <a:gd name="connsiteX34" fmla="*/ 7638 w 10000"/>
                <a:gd name="connsiteY34" fmla="*/ 190 h 10000"/>
                <a:gd name="connsiteX35" fmla="*/ 7934 w 10000"/>
                <a:gd name="connsiteY35" fmla="*/ 0 h 10000"/>
                <a:gd name="connsiteX36" fmla="*/ 8229 w 10000"/>
                <a:gd name="connsiteY36" fmla="*/ 0 h 10000"/>
                <a:gd name="connsiteX37" fmla="*/ 8229 w 10000"/>
                <a:gd name="connsiteY37" fmla="*/ 190 h 10000"/>
                <a:gd name="connsiteX38" fmla="*/ 8819 w 10000"/>
                <a:gd name="connsiteY38" fmla="*/ 379 h 10000"/>
                <a:gd name="connsiteX39" fmla="*/ 9114 w 10000"/>
                <a:gd name="connsiteY39" fmla="*/ 379 h 10000"/>
                <a:gd name="connsiteX40" fmla="*/ 9410 w 10000"/>
                <a:gd name="connsiteY40" fmla="*/ 569 h 10000"/>
                <a:gd name="connsiteX41" fmla="*/ 9705 w 10000"/>
                <a:gd name="connsiteY41" fmla="*/ 758 h 10000"/>
                <a:gd name="connsiteX42" fmla="*/ 10000 w 10000"/>
                <a:gd name="connsiteY42" fmla="*/ 948 h 10000"/>
                <a:gd name="connsiteX43" fmla="*/ 10000 w 10000"/>
                <a:gd name="connsiteY43" fmla="*/ 1137 h 10000"/>
                <a:gd name="connsiteX44" fmla="*/ 9705 w 10000"/>
                <a:gd name="connsiteY44" fmla="*/ 1493 h 10000"/>
                <a:gd name="connsiteX45" fmla="*/ 9705 w 10000"/>
                <a:gd name="connsiteY45" fmla="*/ 1682 h 10000"/>
                <a:gd name="connsiteX46" fmla="*/ 9410 w 10000"/>
                <a:gd name="connsiteY46" fmla="*/ 1682 h 10000"/>
                <a:gd name="connsiteX47" fmla="*/ 9410 w 10000"/>
                <a:gd name="connsiteY47" fmla="*/ 1872 h 10000"/>
                <a:gd name="connsiteX48" fmla="*/ 9114 w 10000"/>
                <a:gd name="connsiteY48" fmla="*/ 2062 h 10000"/>
                <a:gd name="connsiteX49" fmla="*/ 8819 w 10000"/>
                <a:gd name="connsiteY49" fmla="*/ 2251 h 10000"/>
                <a:gd name="connsiteX50" fmla="*/ 8819 w 10000"/>
                <a:gd name="connsiteY50" fmla="*/ 2441 h 10000"/>
                <a:gd name="connsiteX51" fmla="*/ 8524 w 10000"/>
                <a:gd name="connsiteY51" fmla="*/ 2820 h 10000"/>
                <a:gd name="connsiteX52" fmla="*/ 8229 w 10000"/>
                <a:gd name="connsiteY52" fmla="*/ 3199 h 10000"/>
                <a:gd name="connsiteX53" fmla="*/ 8229 w 10000"/>
                <a:gd name="connsiteY53" fmla="*/ 3768 h 10000"/>
                <a:gd name="connsiteX54" fmla="*/ 7638 w 10000"/>
                <a:gd name="connsiteY54" fmla="*/ 4526 h 10000"/>
                <a:gd name="connsiteX55" fmla="*/ 6753 w 10000"/>
                <a:gd name="connsiteY55" fmla="*/ 5474 h 10000"/>
                <a:gd name="connsiteX56" fmla="*/ 6162 w 10000"/>
                <a:gd name="connsiteY56" fmla="*/ 6209 h 10000"/>
                <a:gd name="connsiteX57" fmla="*/ 5277 w 10000"/>
                <a:gd name="connsiteY57" fmla="*/ 6967 h 10000"/>
                <a:gd name="connsiteX58" fmla="*/ 4391 w 10000"/>
                <a:gd name="connsiteY58" fmla="*/ 7725 h 10000"/>
                <a:gd name="connsiteX59" fmla="*/ 3506 w 10000"/>
                <a:gd name="connsiteY59" fmla="*/ 8294 h 10000"/>
                <a:gd name="connsiteX60" fmla="*/ 2657 w 10000"/>
                <a:gd name="connsiteY60" fmla="*/ 8863 h 10000"/>
                <a:gd name="connsiteX61" fmla="*/ 1771 w 10000"/>
                <a:gd name="connsiteY61" fmla="*/ 9431 h 10000"/>
                <a:gd name="connsiteX62" fmla="*/ 1771 w 10000"/>
                <a:gd name="connsiteY62"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686 w 10000"/>
                <a:gd name="connsiteY28" fmla="*/ 948 h 10000"/>
                <a:gd name="connsiteX29" fmla="*/ 5572 w 10000"/>
                <a:gd name="connsiteY29" fmla="*/ 758 h 10000"/>
                <a:gd name="connsiteX30" fmla="*/ 6458 w 10000"/>
                <a:gd name="connsiteY30" fmla="*/ 758 h 10000"/>
                <a:gd name="connsiteX31" fmla="*/ 7048 w 10000"/>
                <a:gd name="connsiteY31" fmla="*/ 569 h 10000"/>
                <a:gd name="connsiteX32" fmla="*/ 7343 w 10000"/>
                <a:gd name="connsiteY32" fmla="*/ 379 h 10000"/>
                <a:gd name="connsiteX33" fmla="*/ 7638 w 10000"/>
                <a:gd name="connsiteY33" fmla="*/ 190 h 10000"/>
                <a:gd name="connsiteX34" fmla="*/ 7934 w 10000"/>
                <a:gd name="connsiteY34" fmla="*/ 0 h 10000"/>
                <a:gd name="connsiteX35" fmla="*/ 8229 w 10000"/>
                <a:gd name="connsiteY35" fmla="*/ 0 h 10000"/>
                <a:gd name="connsiteX36" fmla="*/ 8229 w 10000"/>
                <a:gd name="connsiteY36" fmla="*/ 190 h 10000"/>
                <a:gd name="connsiteX37" fmla="*/ 8819 w 10000"/>
                <a:gd name="connsiteY37" fmla="*/ 379 h 10000"/>
                <a:gd name="connsiteX38" fmla="*/ 9114 w 10000"/>
                <a:gd name="connsiteY38" fmla="*/ 379 h 10000"/>
                <a:gd name="connsiteX39" fmla="*/ 9410 w 10000"/>
                <a:gd name="connsiteY39" fmla="*/ 569 h 10000"/>
                <a:gd name="connsiteX40" fmla="*/ 9705 w 10000"/>
                <a:gd name="connsiteY40" fmla="*/ 758 h 10000"/>
                <a:gd name="connsiteX41" fmla="*/ 10000 w 10000"/>
                <a:gd name="connsiteY41" fmla="*/ 948 h 10000"/>
                <a:gd name="connsiteX42" fmla="*/ 10000 w 10000"/>
                <a:gd name="connsiteY42" fmla="*/ 1137 h 10000"/>
                <a:gd name="connsiteX43" fmla="*/ 9705 w 10000"/>
                <a:gd name="connsiteY43" fmla="*/ 1493 h 10000"/>
                <a:gd name="connsiteX44" fmla="*/ 9705 w 10000"/>
                <a:gd name="connsiteY44" fmla="*/ 1682 h 10000"/>
                <a:gd name="connsiteX45" fmla="*/ 9410 w 10000"/>
                <a:gd name="connsiteY45" fmla="*/ 1682 h 10000"/>
                <a:gd name="connsiteX46" fmla="*/ 9410 w 10000"/>
                <a:gd name="connsiteY46" fmla="*/ 1872 h 10000"/>
                <a:gd name="connsiteX47" fmla="*/ 9114 w 10000"/>
                <a:gd name="connsiteY47" fmla="*/ 2062 h 10000"/>
                <a:gd name="connsiteX48" fmla="*/ 8819 w 10000"/>
                <a:gd name="connsiteY48" fmla="*/ 2251 h 10000"/>
                <a:gd name="connsiteX49" fmla="*/ 8819 w 10000"/>
                <a:gd name="connsiteY49" fmla="*/ 2441 h 10000"/>
                <a:gd name="connsiteX50" fmla="*/ 8524 w 10000"/>
                <a:gd name="connsiteY50" fmla="*/ 2820 h 10000"/>
                <a:gd name="connsiteX51" fmla="*/ 8229 w 10000"/>
                <a:gd name="connsiteY51" fmla="*/ 3199 h 10000"/>
                <a:gd name="connsiteX52" fmla="*/ 8229 w 10000"/>
                <a:gd name="connsiteY52" fmla="*/ 3768 h 10000"/>
                <a:gd name="connsiteX53" fmla="*/ 7638 w 10000"/>
                <a:gd name="connsiteY53" fmla="*/ 4526 h 10000"/>
                <a:gd name="connsiteX54" fmla="*/ 6753 w 10000"/>
                <a:gd name="connsiteY54" fmla="*/ 5474 h 10000"/>
                <a:gd name="connsiteX55" fmla="*/ 6162 w 10000"/>
                <a:gd name="connsiteY55" fmla="*/ 6209 h 10000"/>
                <a:gd name="connsiteX56" fmla="*/ 5277 w 10000"/>
                <a:gd name="connsiteY56" fmla="*/ 6967 h 10000"/>
                <a:gd name="connsiteX57" fmla="*/ 4391 w 10000"/>
                <a:gd name="connsiteY57" fmla="*/ 7725 h 10000"/>
                <a:gd name="connsiteX58" fmla="*/ 3506 w 10000"/>
                <a:gd name="connsiteY58" fmla="*/ 8294 h 10000"/>
                <a:gd name="connsiteX59" fmla="*/ 2657 w 10000"/>
                <a:gd name="connsiteY59" fmla="*/ 8863 h 10000"/>
                <a:gd name="connsiteX60" fmla="*/ 1771 w 10000"/>
                <a:gd name="connsiteY60" fmla="*/ 9431 h 10000"/>
                <a:gd name="connsiteX61" fmla="*/ 1771 w 10000"/>
                <a:gd name="connsiteY61"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5572 w 10000"/>
                <a:gd name="connsiteY28" fmla="*/ 758 h 10000"/>
                <a:gd name="connsiteX29" fmla="*/ 6458 w 10000"/>
                <a:gd name="connsiteY29" fmla="*/ 758 h 10000"/>
                <a:gd name="connsiteX30" fmla="*/ 7048 w 10000"/>
                <a:gd name="connsiteY30" fmla="*/ 569 h 10000"/>
                <a:gd name="connsiteX31" fmla="*/ 7343 w 10000"/>
                <a:gd name="connsiteY31" fmla="*/ 379 h 10000"/>
                <a:gd name="connsiteX32" fmla="*/ 7638 w 10000"/>
                <a:gd name="connsiteY32" fmla="*/ 190 h 10000"/>
                <a:gd name="connsiteX33" fmla="*/ 7934 w 10000"/>
                <a:gd name="connsiteY33" fmla="*/ 0 h 10000"/>
                <a:gd name="connsiteX34" fmla="*/ 8229 w 10000"/>
                <a:gd name="connsiteY34" fmla="*/ 0 h 10000"/>
                <a:gd name="connsiteX35" fmla="*/ 8229 w 10000"/>
                <a:gd name="connsiteY35" fmla="*/ 190 h 10000"/>
                <a:gd name="connsiteX36" fmla="*/ 8819 w 10000"/>
                <a:gd name="connsiteY36" fmla="*/ 379 h 10000"/>
                <a:gd name="connsiteX37" fmla="*/ 9114 w 10000"/>
                <a:gd name="connsiteY37" fmla="*/ 379 h 10000"/>
                <a:gd name="connsiteX38" fmla="*/ 9410 w 10000"/>
                <a:gd name="connsiteY38" fmla="*/ 569 h 10000"/>
                <a:gd name="connsiteX39" fmla="*/ 9705 w 10000"/>
                <a:gd name="connsiteY39" fmla="*/ 758 h 10000"/>
                <a:gd name="connsiteX40" fmla="*/ 10000 w 10000"/>
                <a:gd name="connsiteY40" fmla="*/ 948 h 10000"/>
                <a:gd name="connsiteX41" fmla="*/ 10000 w 10000"/>
                <a:gd name="connsiteY41" fmla="*/ 1137 h 10000"/>
                <a:gd name="connsiteX42" fmla="*/ 9705 w 10000"/>
                <a:gd name="connsiteY42" fmla="*/ 1493 h 10000"/>
                <a:gd name="connsiteX43" fmla="*/ 9705 w 10000"/>
                <a:gd name="connsiteY43" fmla="*/ 1682 h 10000"/>
                <a:gd name="connsiteX44" fmla="*/ 9410 w 10000"/>
                <a:gd name="connsiteY44" fmla="*/ 1682 h 10000"/>
                <a:gd name="connsiteX45" fmla="*/ 9410 w 10000"/>
                <a:gd name="connsiteY45" fmla="*/ 1872 h 10000"/>
                <a:gd name="connsiteX46" fmla="*/ 9114 w 10000"/>
                <a:gd name="connsiteY46" fmla="*/ 2062 h 10000"/>
                <a:gd name="connsiteX47" fmla="*/ 8819 w 10000"/>
                <a:gd name="connsiteY47" fmla="*/ 2251 h 10000"/>
                <a:gd name="connsiteX48" fmla="*/ 8819 w 10000"/>
                <a:gd name="connsiteY48" fmla="*/ 2441 h 10000"/>
                <a:gd name="connsiteX49" fmla="*/ 8524 w 10000"/>
                <a:gd name="connsiteY49" fmla="*/ 2820 h 10000"/>
                <a:gd name="connsiteX50" fmla="*/ 8229 w 10000"/>
                <a:gd name="connsiteY50" fmla="*/ 3199 h 10000"/>
                <a:gd name="connsiteX51" fmla="*/ 8229 w 10000"/>
                <a:gd name="connsiteY51" fmla="*/ 3768 h 10000"/>
                <a:gd name="connsiteX52" fmla="*/ 7638 w 10000"/>
                <a:gd name="connsiteY52" fmla="*/ 4526 h 10000"/>
                <a:gd name="connsiteX53" fmla="*/ 6753 w 10000"/>
                <a:gd name="connsiteY53" fmla="*/ 5474 h 10000"/>
                <a:gd name="connsiteX54" fmla="*/ 6162 w 10000"/>
                <a:gd name="connsiteY54" fmla="*/ 6209 h 10000"/>
                <a:gd name="connsiteX55" fmla="*/ 5277 w 10000"/>
                <a:gd name="connsiteY55" fmla="*/ 6967 h 10000"/>
                <a:gd name="connsiteX56" fmla="*/ 4391 w 10000"/>
                <a:gd name="connsiteY56" fmla="*/ 7725 h 10000"/>
                <a:gd name="connsiteX57" fmla="*/ 3506 w 10000"/>
                <a:gd name="connsiteY57" fmla="*/ 8294 h 10000"/>
                <a:gd name="connsiteX58" fmla="*/ 2657 w 10000"/>
                <a:gd name="connsiteY58" fmla="*/ 8863 h 10000"/>
                <a:gd name="connsiteX59" fmla="*/ 1771 w 10000"/>
                <a:gd name="connsiteY59" fmla="*/ 9431 h 10000"/>
                <a:gd name="connsiteX60" fmla="*/ 1771 w 10000"/>
                <a:gd name="connsiteY60"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6458 w 10000"/>
                <a:gd name="connsiteY28" fmla="*/ 758 h 10000"/>
                <a:gd name="connsiteX29" fmla="*/ 7048 w 10000"/>
                <a:gd name="connsiteY29" fmla="*/ 569 h 10000"/>
                <a:gd name="connsiteX30" fmla="*/ 7343 w 10000"/>
                <a:gd name="connsiteY30" fmla="*/ 379 h 10000"/>
                <a:gd name="connsiteX31" fmla="*/ 7638 w 10000"/>
                <a:gd name="connsiteY31" fmla="*/ 190 h 10000"/>
                <a:gd name="connsiteX32" fmla="*/ 7934 w 10000"/>
                <a:gd name="connsiteY32" fmla="*/ 0 h 10000"/>
                <a:gd name="connsiteX33" fmla="*/ 8229 w 10000"/>
                <a:gd name="connsiteY33" fmla="*/ 0 h 10000"/>
                <a:gd name="connsiteX34" fmla="*/ 8229 w 10000"/>
                <a:gd name="connsiteY34" fmla="*/ 190 h 10000"/>
                <a:gd name="connsiteX35" fmla="*/ 8819 w 10000"/>
                <a:gd name="connsiteY35" fmla="*/ 379 h 10000"/>
                <a:gd name="connsiteX36" fmla="*/ 9114 w 10000"/>
                <a:gd name="connsiteY36" fmla="*/ 379 h 10000"/>
                <a:gd name="connsiteX37" fmla="*/ 9410 w 10000"/>
                <a:gd name="connsiteY37" fmla="*/ 569 h 10000"/>
                <a:gd name="connsiteX38" fmla="*/ 9705 w 10000"/>
                <a:gd name="connsiteY38" fmla="*/ 758 h 10000"/>
                <a:gd name="connsiteX39" fmla="*/ 10000 w 10000"/>
                <a:gd name="connsiteY39" fmla="*/ 948 h 10000"/>
                <a:gd name="connsiteX40" fmla="*/ 10000 w 10000"/>
                <a:gd name="connsiteY40" fmla="*/ 1137 h 10000"/>
                <a:gd name="connsiteX41" fmla="*/ 9705 w 10000"/>
                <a:gd name="connsiteY41" fmla="*/ 1493 h 10000"/>
                <a:gd name="connsiteX42" fmla="*/ 9705 w 10000"/>
                <a:gd name="connsiteY42" fmla="*/ 1682 h 10000"/>
                <a:gd name="connsiteX43" fmla="*/ 9410 w 10000"/>
                <a:gd name="connsiteY43" fmla="*/ 1682 h 10000"/>
                <a:gd name="connsiteX44" fmla="*/ 9410 w 10000"/>
                <a:gd name="connsiteY44" fmla="*/ 1872 h 10000"/>
                <a:gd name="connsiteX45" fmla="*/ 9114 w 10000"/>
                <a:gd name="connsiteY45" fmla="*/ 2062 h 10000"/>
                <a:gd name="connsiteX46" fmla="*/ 8819 w 10000"/>
                <a:gd name="connsiteY46" fmla="*/ 2251 h 10000"/>
                <a:gd name="connsiteX47" fmla="*/ 8819 w 10000"/>
                <a:gd name="connsiteY47" fmla="*/ 2441 h 10000"/>
                <a:gd name="connsiteX48" fmla="*/ 8524 w 10000"/>
                <a:gd name="connsiteY48" fmla="*/ 2820 h 10000"/>
                <a:gd name="connsiteX49" fmla="*/ 8229 w 10000"/>
                <a:gd name="connsiteY49" fmla="*/ 3199 h 10000"/>
                <a:gd name="connsiteX50" fmla="*/ 8229 w 10000"/>
                <a:gd name="connsiteY50" fmla="*/ 3768 h 10000"/>
                <a:gd name="connsiteX51" fmla="*/ 7638 w 10000"/>
                <a:gd name="connsiteY51" fmla="*/ 4526 h 10000"/>
                <a:gd name="connsiteX52" fmla="*/ 6753 w 10000"/>
                <a:gd name="connsiteY52" fmla="*/ 5474 h 10000"/>
                <a:gd name="connsiteX53" fmla="*/ 6162 w 10000"/>
                <a:gd name="connsiteY53" fmla="*/ 6209 h 10000"/>
                <a:gd name="connsiteX54" fmla="*/ 5277 w 10000"/>
                <a:gd name="connsiteY54" fmla="*/ 6967 h 10000"/>
                <a:gd name="connsiteX55" fmla="*/ 4391 w 10000"/>
                <a:gd name="connsiteY55" fmla="*/ 7725 h 10000"/>
                <a:gd name="connsiteX56" fmla="*/ 3506 w 10000"/>
                <a:gd name="connsiteY56" fmla="*/ 8294 h 10000"/>
                <a:gd name="connsiteX57" fmla="*/ 2657 w 10000"/>
                <a:gd name="connsiteY57" fmla="*/ 8863 h 10000"/>
                <a:gd name="connsiteX58" fmla="*/ 1771 w 10000"/>
                <a:gd name="connsiteY58" fmla="*/ 9431 h 10000"/>
                <a:gd name="connsiteX59" fmla="*/ 1771 w 10000"/>
                <a:gd name="connsiteY59"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7048 w 10000"/>
                <a:gd name="connsiteY28" fmla="*/ 569 h 10000"/>
                <a:gd name="connsiteX29" fmla="*/ 7343 w 10000"/>
                <a:gd name="connsiteY29" fmla="*/ 379 h 10000"/>
                <a:gd name="connsiteX30" fmla="*/ 7638 w 10000"/>
                <a:gd name="connsiteY30" fmla="*/ 190 h 10000"/>
                <a:gd name="connsiteX31" fmla="*/ 7934 w 10000"/>
                <a:gd name="connsiteY31" fmla="*/ 0 h 10000"/>
                <a:gd name="connsiteX32" fmla="*/ 8229 w 10000"/>
                <a:gd name="connsiteY32" fmla="*/ 0 h 10000"/>
                <a:gd name="connsiteX33" fmla="*/ 8229 w 10000"/>
                <a:gd name="connsiteY33" fmla="*/ 190 h 10000"/>
                <a:gd name="connsiteX34" fmla="*/ 8819 w 10000"/>
                <a:gd name="connsiteY34" fmla="*/ 379 h 10000"/>
                <a:gd name="connsiteX35" fmla="*/ 9114 w 10000"/>
                <a:gd name="connsiteY35" fmla="*/ 379 h 10000"/>
                <a:gd name="connsiteX36" fmla="*/ 9410 w 10000"/>
                <a:gd name="connsiteY36" fmla="*/ 569 h 10000"/>
                <a:gd name="connsiteX37" fmla="*/ 9705 w 10000"/>
                <a:gd name="connsiteY37" fmla="*/ 758 h 10000"/>
                <a:gd name="connsiteX38" fmla="*/ 10000 w 10000"/>
                <a:gd name="connsiteY38" fmla="*/ 948 h 10000"/>
                <a:gd name="connsiteX39" fmla="*/ 10000 w 10000"/>
                <a:gd name="connsiteY39" fmla="*/ 1137 h 10000"/>
                <a:gd name="connsiteX40" fmla="*/ 9705 w 10000"/>
                <a:gd name="connsiteY40" fmla="*/ 1493 h 10000"/>
                <a:gd name="connsiteX41" fmla="*/ 9705 w 10000"/>
                <a:gd name="connsiteY41" fmla="*/ 1682 h 10000"/>
                <a:gd name="connsiteX42" fmla="*/ 9410 w 10000"/>
                <a:gd name="connsiteY42" fmla="*/ 1682 h 10000"/>
                <a:gd name="connsiteX43" fmla="*/ 9410 w 10000"/>
                <a:gd name="connsiteY43" fmla="*/ 1872 h 10000"/>
                <a:gd name="connsiteX44" fmla="*/ 9114 w 10000"/>
                <a:gd name="connsiteY44" fmla="*/ 2062 h 10000"/>
                <a:gd name="connsiteX45" fmla="*/ 8819 w 10000"/>
                <a:gd name="connsiteY45" fmla="*/ 2251 h 10000"/>
                <a:gd name="connsiteX46" fmla="*/ 8819 w 10000"/>
                <a:gd name="connsiteY46" fmla="*/ 2441 h 10000"/>
                <a:gd name="connsiteX47" fmla="*/ 8524 w 10000"/>
                <a:gd name="connsiteY47" fmla="*/ 2820 h 10000"/>
                <a:gd name="connsiteX48" fmla="*/ 8229 w 10000"/>
                <a:gd name="connsiteY48" fmla="*/ 3199 h 10000"/>
                <a:gd name="connsiteX49" fmla="*/ 8229 w 10000"/>
                <a:gd name="connsiteY49" fmla="*/ 3768 h 10000"/>
                <a:gd name="connsiteX50" fmla="*/ 7638 w 10000"/>
                <a:gd name="connsiteY50" fmla="*/ 4526 h 10000"/>
                <a:gd name="connsiteX51" fmla="*/ 6753 w 10000"/>
                <a:gd name="connsiteY51" fmla="*/ 5474 h 10000"/>
                <a:gd name="connsiteX52" fmla="*/ 6162 w 10000"/>
                <a:gd name="connsiteY52" fmla="*/ 6209 h 10000"/>
                <a:gd name="connsiteX53" fmla="*/ 5277 w 10000"/>
                <a:gd name="connsiteY53" fmla="*/ 6967 h 10000"/>
                <a:gd name="connsiteX54" fmla="*/ 4391 w 10000"/>
                <a:gd name="connsiteY54" fmla="*/ 7725 h 10000"/>
                <a:gd name="connsiteX55" fmla="*/ 3506 w 10000"/>
                <a:gd name="connsiteY55" fmla="*/ 8294 h 10000"/>
                <a:gd name="connsiteX56" fmla="*/ 2657 w 10000"/>
                <a:gd name="connsiteY56" fmla="*/ 8863 h 10000"/>
                <a:gd name="connsiteX57" fmla="*/ 1771 w 10000"/>
                <a:gd name="connsiteY57" fmla="*/ 9431 h 10000"/>
                <a:gd name="connsiteX58" fmla="*/ 1771 w 10000"/>
                <a:gd name="connsiteY5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7048 w 10000"/>
                <a:gd name="connsiteY27" fmla="*/ 569 h 10000"/>
                <a:gd name="connsiteX28" fmla="*/ 7343 w 10000"/>
                <a:gd name="connsiteY28" fmla="*/ 379 h 10000"/>
                <a:gd name="connsiteX29" fmla="*/ 7638 w 10000"/>
                <a:gd name="connsiteY29" fmla="*/ 190 h 10000"/>
                <a:gd name="connsiteX30" fmla="*/ 7934 w 10000"/>
                <a:gd name="connsiteY30" fmla="*/ 0 h 10000"/>
                <a:gd name="connsiteX31" fmla="*/ 8229 w 10000"/>
                <a:gd name="connsiteY31" fmla="*/ 0 h 10000"/>
                <a:gd name="connsiteX32" fmla="*/ 8229 w 10000"/>
                <a:gd name="connsiteY32" fmla="*/ 190 h 10000"/>
                <a:gd name="connsiteX33" fmla="*/ 8819 w 10000"/>
                <a:gd name="connsiteY33" fmla="*/ 379 h 10000"/>
                <a:gd name="connsiteX34" fmla="*/ 9114 w 10000"/>
                <a:gd name="connsiteY34" fmla="*/ 379 h 10000"/>
                <a:gd name="connsiteX35" fmla="*/ 9410 w 10000"/>
                <a:gd name="connsiteY35" fmla="*/ 569 h 10000"/>
                <a:gd name="connsiteX36" fmla="*/ 9705 w 10000"/>
                <a:gd name="connsiteY36" fmla="*/ 758 h 10000"/>
                <a:gd name="connsiteX37" fmla="*/ 10000 w 10000"/>
                <a:gd name="connsiteY37" fmla="*/ 948 h 10000"/>
                <a:gd name="connsiteX38" fmla="*/ 10000 w 10000"/>
                <a:gd name="connsiteY38" fmla="*/ 1137 h 10000"/>
                <a:gd name="connsiteX39" fmla="*/ 9705 w 10000"/>
                <a:gd name="connsiteY39" fmla="*/ 1493 h 10000"/>
                <a:gd name="connsiteX40" fmla="*/ 9705 w 10000"/>
                <a:gd name="connsiteY40" fmla="*/ 1682 h 10000"/>
                <a:gd name="connsiteX41" fmla="*/ 9410 w 10000"/>
                <a:gd name="connsiteY41" fmla="*/ 1682 h 10000"/>
                <a:gd name="connsiteX42" fmla="*/ 9410 w 10000"/>
                <a:gd name="connsiteY42" fmla="*/ 1872 h 10000"/>
                <a:gd name="connsiteX43" fmla="*/ 9114 w 10000"/>
                <a:gd name="connsiteY43" fmla="*/ 2062 h 10000"/>
                <a:gd name="connsiteX44" fmla="*/ 8819 w 10000"/>
                <a:gd name="connsiteY44" fmla="*/ 2251 h 10000"/>
                <a:gd name="connsiteX45" fmla="*/ 8819 w 10000"/>
                <a:gd name="connsiteY45" fmla="*/ 2441 h 10000"/>
                <a:gd name="connsiteX46" fmla="*/ 8524 w 10000"/>
                <a:gd name="connsiteY46" fmla="*/ 2820 h 10000"/>
                <a:gd name="connsiteX47" fmla="*/ 8229 w 10000"/>
                <a:gd name="connsiteY47" fmla="*/ 3199 h 10000"/>
                <a:gd name="connsiteX48" fmla="*/ 8229 w 10000"/>
                <a:gd name="connsiteY48" fmla="*/ 3768 h 10000"/>
                <a:gd name="connsiteX49" fmla="*/ 7638 w 10000"/>
                <a:gd name="connsiteY49" fmla="*/ 4526 h 10000"/>
                <a:gd name="connsiteX50" fmla="*/ 6753 w 10000"/>
                <a:gd name="connsiteY50" fmla="*/ 5474 h 10000"/>
                <a:gd name="connsiteX51" fmla="*/ 6162 w 10000"/>
                <a:gd name="connsiteY51" fmla="*/ 6209 h 10000"/>
                <a:gd name="connsiteX52" fmla="*/ 5277 w 10000"/>
                <a:gd name="connsiteY52" fmla="*/ 6967 h 10000"/>
                <a:gd name="connsiteX53" fmla="*/ 4391 w 10000"/>
                <a:gd name="connsiteY53" fmla="*/ 7725 h 10000"/>
                <a:gd name="connsiteX54" fmla="*/ 3506 w 10000"/>
                <a:gd name="connsiteY54" fmla="*/ 8294 h 10000"/>
                <a:gd name="connsiteX55" fmla="*/ 2657 w 10000"/>
                <a:gd name="connsiteY55" fmla="*/ 8863 h 10000"/>
                <a:gd name="connsiteX56" fmla="*/ 1771 w 10000"/>
                <a:gd name="connsiteY56" fmla="*/ 9431 h 10000"/>
                <a:gd name="connsiteX57" fmla="*/ 1771 w 10000"/>
                <a:gd name="connsiteY57"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048 w 10000"/>
                <a:gd name="connsiteY26" fmla="*/ 569 h 10000"/>
                <a:gd name="connsiteX27" fmla="*/ 7343 w 10000"/>
                <a:gd name="connsiteY27" fmla="*/ 379 h 10000"/>
                <a:gd name="connsiteX28" fmla="*/ 7638 w 10000"/>
                <a:gd name="connsiteY28" fmla="*/ 190 h 10000"/>
                <a:gd name="connsiteX29" fmla="*/ 7934 w 10000"/>
                <a:gd name="connsiteY29" fmla="*/ 0 h 10000"/>
                <a:gd name="connsiteX30" fmla="*/ 8229 w 10000"/>
                <a:gd name="connsiteY30" fmla="*/ 0 h 10000"/>
                <a:gd name="connsiteX31" fmla="*/ 8229 w 10000"/>
                <a:gd name="connsiteY31" fmla="*/ 190 h 10000"/>
                <a:gd name="connsiteX32" fmla="*/ 8819 w 10000"/>
                <a:gd name="connsiteY32" fmla="*/ 379 h 10000"/>
                <a:gd name="connsiteX33" fmla="*/ 9114 w 10000"/>
                <a:gd name="connsiteY33" fmla="*/ 379 h 10000"/>
                <a:gd name="connsiteX34" fmla="*/ 9410 w 10000"/>
                <a:gd name="connsiteY34" fmla="*/ 569 h 10000"/>
                <a:gd name="connsiteX35" fmla="*/ 9705 w 10000"/>
                <a:gd name="connsiteY35" fmla="*/ 758 h 10000"/>
                <a:gd name="connsiteX36" fmla="*/ 10000 w 10000"/>
                <a:gd name="connsiteY36" fmla="*/ 948 h 10000"/>
                <a:gd name="connsiteX37" fmla="*/ 10000 w 10000"/>
                <a:gd name="connsiteY37" fmla="*/ 1137 h 10000"/>
                <a:gd name="connsiteX38" fmla="*/ 9705 w 10000"/>
                <a:gd name="connsiteY38" fmla="*/ 1493 h 10000"/>
                <a:gd name="connsiteX39" fmla="*/ 9705 w 10000"/>
                <a:gd name="connsiteY39" fmla="*/ 1682 h 10000"/>
                <a:gd name="connsiteX40" fmla="*/ 9410 w 10000"/>
                <a:gd name="connsiteY40" fmla="*/ 1682 h 10000"/>
                <a:gd name="connsiteX41" fmla="*/ 9410 w 10000"/>
                <a:gd name="connsiteY41" fmla="*/ 1872 h 10000"/>
                <a:gd name="connsiteX42" fmla="*/ 9114 w 10000"/>
                <a:gd name="connsiteY42" fmla="*/ 2062 h 10000"/>
                <a:gd name="connsiteX43" fmla="*/ 8819 w 10000"/>
                <a:gd name="connsiteY43" fmla="*/ 2251 h 10000"/>
                <a:gd name="connsiteX44" fmla="*/ 8819 w 10000"/>
                <a:gd name="connsiteY44" fmla="*/ 2441 h 10000"/>
                <a:gd name="connsiteX45" fmla="*/ 8524 w 10000"/>
                <a:gd name="connsiteY45" fmla="*/ 2820 h 10000"/>
                <a:gd name="connsiteX46" fmla="*/ 8229 w 10000"/>
                <a:gd name="connsiteY46" fmla="*/ 3199 h 10000"/>
                <a:gd name="connsiteX47" fmla="*/ 8229 w 10000"/>
                <a:gd name="connsiteY47" fmla="*/ 3768 h 10000"/>
                <a:gd name="connsiteX48" fmla="*/ 7638 w 10000"/>
                <a:gd name="connsiteY48" fmla="*/ 4526 h 10000"/>
                <a:gd name="connsiteX49" fmla="*/ 6753 w 10000"/>
                <a:gd name="connsiteY49" fmla="*/ 5474 h 10000"/>
                <a:gd name="connsiteX50" fmla="*/ 6162 w 10000"/>
                <a:gd name="connsiteY50" fmla="*/ 6209 h 10000"/>
                <a:gd name="connsiteX51" fmla="*/ 5277 w 10000"/>
                <a:gd name="connsiteY51" fmla="*/ 6967 h 10000"/>
                <a:gd name="connsiteX52" fmla="*/ 4391 w 10000"/>
                <a:gd name="connsiteY52" fmla="*/ 7725 h 10000"/>
                <a:gd name="connsiteX53" fmla="*/ 3506 w 10000"/>
                <a:gd name="connsiteY53" fmla="*/ 8294 h 10000"/>
                <a:gd name="connsiteX54" fmla="*/ 2657 w 10000"/>
                <a:gd name="connsiteY54" fmla="*/ 8863 h 10000"/>
                <a:gd name="connsiteX55" fmla="*/ 1771 w 10000"/>
                <a:gd name="connsiteY55" fmla="*/ 9431 h 10000"/>
                <a:gd name="connsiteX56" fmla="*/ 1771 w 10000"/>
                <a:gd name="connsiteY56"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048 w 10000"/>
                <a:gd name="connsiteY26" fmla="*/ 569 h 10000"/>
                <a:gd name="connsiteX27" fmla="*/ 7638 w 10000"/>
                <a:gd name="connsiteY27" fmla="*/ 190 h 10000"/>
                <a:gd name="connsiteX28" fmla="*/ 7934 w 10000"/>
                <a:gd name="connsiteY28" fmla="*/ 0 h 10000"/>
                <a:gd name="connsiteX29" fmla="*/ 8229 w 10000"/>
                <a:gd name="connsiteY29" fmla="*/ 0 h 10000"/>
                <a:gd name="connsiteX30" fmla="*/ 8229 w 10000"/>
                <a:gd name="connsiteY30" fmla="*/ 190 h 10000"/>
                <a:gd name="connsiteX31" fmla="*/ 8819 w 10000"/>
                <a:gd name="connsiteY31" fmla="*/ 379 h 10000"/>
                <a:gd name="connsiteX32" fmla="*/ 9114 w 10000"/>
                <a:gd name="connsiteY32" fmla="*/ 379 h 10000"/>
                <a:gd name="connsiteX33" fmla="*/ 9410 w 10000"/>
                <a:gd name="connsiteY33" fmla="*/ 569 h 10000"/>
                <a:gd name="connsiteX34" fmla="*/ 9705 w 10000"/>
                <a:gd name="connsiteY34" fmla="*/ 758 h 10000"/>
                <a:gd name="connsiteX35" fmla="*/ 10000 w 10000"/>
                <a:gd name="connsiteY35" fmla="*/ 948 h 10000"/>
                <a:gd name="connsiteX36" fmla="*/ 10000 w 10000"/>
                <a:gd name="connsiteY36" fmla="*/ 1137 h 10000"/>
                <a:gd name="connsiteX37" fmla="*/ 9705 w 10000"/>
                <a:gd name="connsiteY37" fmla="*/ 1493 h 10000"/>
                <a:gd name="connsiteX38" fmla="*/ 9705 w 10000"/>
                <a:gd name="connsiteY38" fmla="*/ 1682 h 10000"/>
                <a:gd name="connsiteX39" fmla="*/ 9410 w 10000"/>
                <a:gd name="connsiteY39" fmla="*/ 1682 h 10000"/>
                <a:gd name="connsiteX40" fmla="*/ 9410 w 10000"/>
                <a:gd name="connsiteY40" fmla="*/ 1872 h 10000"/>
                <a:gd name="connsiteX41" fmla="*/ 9114 w 10000"/>
                <a:gd name="connsiteY41" fmla="*/ 2062 h 10000"/>
                <a:gd name="connsiteX42" fmla="*/ 8819 w 10000"/>
                <a:gd name="connsiteY42" fmla="*/ 2251 h 10000"/>
                <a:gd name="connsiteX43" fmla="*/ 8819 w 10000"/>
                <a:gd name="connsiteY43" fmla="*/ 2441 h 10000"/>
                <a:gd name="connsiteX44" fmla="*/ 8524 w 10000"/>
                <a:gd name="connsiteY44" fmla="*/ 2820 h 10000"/>
                <a:gd name="connsiteX45" fmla="*/ 8229 w 10000"/>
                <a:gd name="connsiteY45" fmla="*/ 3199 h 10000"/>
                <a:gd name="connsiteX46" fmla="*/ 8229 w 10000"/>
                <a:gd name="connsiteY46" fmla="*/ 3768 h 10000"/>
                <a:gd name="connsiteX47" fmla="*/ 7638 w 10000"/>
                <a:gd name="connsiteY47" fmla="*/ 4526 h 10000"/>
                <a:gd name="connsiteX48" fmla="*/ 6753 w 10000"/>
                <a:gd name="connsiteY48" fmla="*/ 5474 h 10000"/>
                <a:gd name="connsiteX49" fmla="*/ 6162 w 10000"/>
                <a:gd name="connsiteY49" fmla="*/ 6209 h 10000"/>
                <a:gd name="connsiteX50" fmla="*/ 5277 w 10000"/>
                <a:gd name="connsiteY50" fmla="*/ 6967 h 10000"/>
                <a:gd name="connsiteX51" fmla="*/ 4391 w 10000"/>
                <a:gd name="connsiteY51" fmla="*/ 7725 h 10000"/>
                <a:gd name="connsiteX52" fmla="*/ 3506 w 10000"/>
                <a:gd name="connsiteY52" fmla="*/ 8294 h 10000"/>
                <a:gd name="connsiteX53" fmla="*/ 2657 w 10000"/>
                <a:gd name="connsiteY53" fmla="*/ 8863 h 10000"/>
                <a:gd name="connsiteX54" fmla="*/ 1771 w 10000"/>
                <a:gd name="connsiteY54" fmla="*/ 9431 h 10000"/>
                <a:gd name="connsiteX55" fmla="*/ 1771 w 10000"/>
                <a:gd name="connsiteY55"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048 w 10000"/>
                <a:gd name="connsiteY26" fmla="*/ 569 h 10000"/>
                <a:gd name="connsiteX27" fmla="*/ 7934 w 10000"/>
                <a:gd name="connsiteY27" fmla="*/ 0 h 10000"/>
                <a:gd name="connsiteX28" fmla="*/ 8229 w 10000"/>
                <a:gd name="connsiteY28" fmla="*/ 0 h 10000"/>
                <a:gd name="connsiteX29" fmla="*/ 8229 w 10000"/>
                <a:gd name="connsiteY29" fmla="*/ 190 h 10000"/>
                <a:gd name="connsiteX30" fmla="*/ 8819 w 10000"/>
                <a:gd name="connsiteY30" fmla="*/ 379 h 10000"/>
                <a:gd name="connsiteX31" fmla="*/ 9114 w 10000"/>
                <a:gd name="connsiteY31" fmla="*/ 379 h 10000"/>
                <a:gd name="connsiteX32" fmla="*/ 9410 w 10000"/>
                <a:gd name="connsiteY32" fmla="*/ 569 h 10000"/>
                <a:gd name="connsiteX33" fmla="*/ 9705 w 10000"/>
                <a:gd name="connsiteY33" fmla="*/ 758 h 10000"/>
                <a:gd name="connsiteX34" fmla="*/ 10000 w 10000"/>
                <a:gd name="connsiteY34" fmla="*/ 948 h 10000"/>
                <a:gd name="connsiteX35" fmla="*/ 10000 w 10000"/>
                <a:gd name="connsiteY35" fmla="*/ 1137 h 10000"/>
                <a:gd name="connsiteX36" fmla="*/ 9705 w 10000"/>
                <a:gd name="connsiteY36" fmla="*/ 1493 h 10000"/>
                <a:gd name="connsiteX37" fmla="*/ 9705 w 10000"/>
                <a:gd name="connsiteY37" fmla="*/ 1682 h 10000"/>
                <a:gd name="connsiteX38" fmla="*/ 9410 w 10000"/>
                <a:gd name="connsiteY38" fmla="*/ 1682 h 10000"/>
                <a:gd name="connsiteX39" fmla="*/ 9410 w 10000"/>
                <a:gd name="connsiteY39" fmla="*/ 1872 h 10000"/>
                <a:gd name="connsiteX40" fmla="*/ 9114 w 10000"/>
                <a:gd name="connsiteY40" fmla="*/ 2062 h 10000"/>
                <a:gd name="connsiteX41" fmla="*/ 8819 w 10000"/>
                <a:gd name="connsiteY41" fmla="*/ 2251 h 10000"/>
                <a:gd name="connsiteX42" fmla="*/ 8819 w 10000"/>
                <a:gd name="connsiteY42" fmla="*/ 2441 h 10000"/>
                <a:gd name="connsiteX43" fmla="*/ 8524 w 10000"/>
                <a:gd name="connsiteY43" fmla="*/ 2820 h 10000"/>
                <a:gd name="connsiteX44" fmla="*/ 8229 w 10000"/>
                <a:gd name="connsiteY44" fmla="*/ 3199 h 10000"/>
                <a:gd name="connsiteX45" fmla="*/ 8229 w 10000"/>
                <a:gd name="connsiteY45" fmla="*/ 3768 h 10000"/>
                <a:gd name="connsiteX46" fmla="*/ 7638 w 10000"/>
                <a:gd name="connsiteY46" fmla="*/ 4526 h 10000"/>
                <a:gd name="connsiteX47" fmla="*/ 6753 w 10000"/>
                <a:gd name="connsiteY47" fmla="*/ 5474 h 10000"/>
                <a:gd name="connsiteX48" fmla="*/ 6162 w 10000"/>
                <a:gd name="connsiteY48" fmla="*/ 6209 h 10000"/>
                <a:gd name="connsiteX49" fmla="*/ 5277 w 10000"/>
                <a:gd name="connsiteY49" fmla="*/ 6967 h 10000"/>
                <a:gd name="connsiteX50" fmla="*/ 4391 w 10000"/>
                <a:gd name="connsiteY50" fmla="*/ 7725 h 10000"/>
                <a:gd name="connsiteX51" fmla="*/ 3506 w 10000"/>
                <a:gd name="connsiteY51" fmla="*/ 8294 h 10000"/>
                <a:gd name="connsiteX52" fmla="*/ 2657 w 10000"/>
                <a:gd name="connsiteY52" fmla="*/ 8863 h 10000"/>
                <a:gd name="connsiteX53" fmla="*/ 1771 w 10000"/>
                <a:gd name="connsiteY53" fmla="*/ 9431 h 10000"/>
                <a:gd name="connsiteX54" fmla="*/ 1771 w 10000"/>
                <a:gd name="connsiteY54"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934 w 10000"/>
                <a:gd name="connsiteY26" fmla="*/ 0 h 10000"/>
                <a:gd name="connsiteX27" fmla="*/ 8229 w 10000"/>
                <a:gd name="connsiteY27" fmla="*/ 0 h 10000"/>
                <a:gd name="connsiteX28" fmla="*/ 8229 w 10000"/>
                <a:gd name="connsiteY28" fmla="*/ 190 h 10000"/>
                <a:gd name="connsiteX29" fmla="*/ 8819 w 10000"/>
                <a:gd name="connsiteY29" fmla="*/ 379 h 10000"/>
                <a:gd name="connsiteX30" fmla="*/ 9114 w 10000"/>
                <a:gd name="connsiteY30" fmla="*/ 379 h 10000"/>
                <a:gd name="connsiteX31" fmla="*/ 9410 w 10000"/>
                <a:gd name="connsiteY31" fmla="*/ 569 h 10000"/>
                <a:gd name="connsiteX32" fmla="*/ 9705 w 10000"/>
                <a:gd name="connsiteY32" fmla="*/ 758 h 10000"/>
                <a:gd name="connsiteX33" fmla="*/ 10000 w 10000"/>
                <a:gd name="connsiteY33" fmla="*/ 948 h 10000"/>
                <a:gd name="connsiteX34" fmla="*/ 10000 w 10000"/>
                <a:gd name="connsiteY34" fmla="*/ 1137 h 10000"/>
                <a:gd name="connsiteX35" fmla="*/ 9705 w 10000"/>
                <a:gd name="connsiteY35" fmla="*/ 1493 h 10000"/>
                <a:gd name="connsiteX36" fmla="*/ 9705 w 10000"/>
                <a:gd name="connsiteY36" fmla="*/ 1682 h 10000"/>
                <a:gd name="connsiteX37" fmla="*/ 9410 w 10000"/>
                <a:gd name="connsiteY37" fmla="*/ 1682 h 10000"/>
                <a:gd name="connsiteX38" fmla="*/ 9410 w 10000"/>
                <a:gd name="connsiteY38" fmla="*/ 1872 h 10000"/>
                <a:gd name="connsiteX39" fmla="*/ 9114 w 10000"/>
                <a:gd name="connsiteY39" fmla="*/ 2062 h 10000"/>
                <a:gd name="connsiteX40" fmla="*/ 8819 w 10000"/>
                <a:gd name="connsiteY40" fmla="*/ 2251 h 10000"/>
                <a:gd name="connsiteX41" fmla="*/ 8819 w 10000"/>
                <a:gd name="connsiteY41" fmla="*/ 2441 h 10000"/>
                <a:gd name="connsiteX42" fmla="*/ 8524 w 10000"/>
                <a:gd name="connsiteY42" fmla="*/ 2820 h 10000"/>
                <a:gd name="connsiteX43" fmla="*/ 8229 w 10000"/>
                <a:gd name="connsiteY43" fmla="*/ 3199 h 10000"/>
                <a:gd name="connsiteX44" fmla="*/ 8229 w 10000"/>
                <a:gd name="connsiteY44" fmla="*/ 3768 h 10000"/>
                <a:gd name="connsiteX45" fmla="*/ 7638 w 10000"/>
                <a:gd name="connsiteY45" fmla="*/ 4526 h 10000"/>
                <a:gd name="connsiteX46" fmla="*/ 6753 w 10000"/>
                <a:gd name="connsiteY46" fmla="*/ 5474 h 10000"/>
                <a:gd name="connsiteX47" fmla="*/ 6162 w 10000"/>
                <a:gd name="connsiteY47" fmla="*/ 6209 h 10000"/>
                <a:gd name="connsiteX48" fmla="*/ 5277 w 10000"/>
                <a:gd name="connsiteY48" fmla="*/ 6967 h 10000"/>
                <a:gd name="connsiteX49" fmla="*/ 4391 w 10000"/>
                <a:gd name="connsiteY49" fmla="*/ 7725 h 10000"/>
                <a:gd name="connsiteX50" fmla="*/ 3506 w 10000"/>
                <a:gd name="connsiteY50" fmla="*/ 8294 h 10000"/>
                <a:gd name="connsiteX51" fmla="*/ 2657 w 10000"/>
                <a:gd name="connsiteY51" fmla="*/ 8863 h 10000"/>
                <a:gd name="connsiteX52" fmla="*/ 1771 w 10000"/>
                <a:gd name="connsiteY52" fmla="*/ 9431 h 10000"/>
                <a:gd name="connsiteX53" fmla="*/ 1771 w 10000"/>
                <a:gd name="connsiteY53"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934 w 10000"/>
                <a:gd name="connsiteY26" fmla="*/ 0 h 10000"/>
                <a:gd name="connsiteX27" fmla="*/ 8229 w 10000"/>
                <a:gd name="connsiteY27" fmla="*/ 0 h 10000"/>
                <a:gd name="connsiteX28" fmla="*/ 8819 w 10000"/>
                <a:gd name="connsiteY28" fmla="*/ 379 h 10000"/>
                <a:gd name="connsiteX29" fmla="*/ 9114 w 10000"/>
                <a:gd name="connsiteY29" fmla="*/ 379 h 10000"/>
                <a:gd name="connsiteX30" fmla="*/ 9410 w 10000"/>
                <a:gd name="connsiteY30" fmla="*/ 569 h 10000"/>
                <a:gd name="connsiteX31" fmla="*/ 9705 w 10000"/>
                <a:gd name="connsiteY31" fmla="*/ 758 h 10000"/>
                <a:gd name="connsiteX32" fmla="*/ 10000 w 10000"/>
                <a:gd name="connsiteY32" fmla="*/ 948 h 10000"/>
                <a:gd name="connsiteX33" fmla="*/ 10000 w 10000"/>
                <a:gd name="connsiteY33" fmla="*/ 1137 h 10000"/>
                <a:gd name="connsiteX34" fmla="*/ 9705 w 10000"/>
                <a:gd name="connsiteY34" fmla="*/ 1493 h 10000"/>
                <a:gd name="connsiteX35" fmla="*/ 9705 w 10000"/>
                <a:gd name="connsiteY35" fmla="*/ 1682 h 10000"/>
                <a:gd name="connsiteX36" fmla="*/ 9410 w 10000"/>
                <a:gd name="connsiteY36" fmla="*/ 1682 h 10000"/>
                <a:gd name="connsiteX37" fmla="*/ 9410 w 10000"/>
                <a:gd name="connsiteY37" fmla="*/ 1872 h 10000"/>
                <a:gd name="connsiteX38" fmla="*/ 9114 w 10000"/>
                <a:gd name="connsiteY38" fmla="*/ 2062 h 10000"/>
                <a:gd name="connsiteX39" fmla="*/ 8819 w 10000"/>
                <a:gd name="connsiteY39" fmla="*/ 2251 h 10000"/>
                <a:gd name="connsiteX40" fmla="*/ 8819 w 10000"/>
                <a:gd name="connsiteY40" fmla="*/ 2441 h 10000"/>
                <a:gd name="connsiteX41" fmla="*/ 8524 w 10000"/>
                <a:gd name="connsiteY41" fmla="*/ 2820 h 10000"/>
                <a:gd name="connsiteX42" fmla="*/ 8229 w 10000"/>
                <a:gd name="connsiteY42" fmla="*/ 3199 h 10000"/>
                <a:gd name="connsiteX43" fmla="*/ 8229 w 10000"/>
                <a:gd name="connsiteY43" fmla="*/ 3768 h 10000"/>
                <a:gd name="connsiteX44" fmla="*/ 7638 w 10000"/>
                <a:gd name="connsiteY44" fmla="*/ 4526 h 10000"/>
                <a:gd name="connsiteX45" fmla="*/ 6753 w 10000"/>
                <a:gd name="connsiteY45" fmla="*/ 5474 h 10000"/>
                <a:gd name="connsiteX46" fmla="*/ 6162 w 10000"/>
                <a:gd name="connsiteY46" fmla="*/ 6209 h 10000"/>
                <a:gd name="connsiteX47" fmla="*/ 5277 w 10000"/>
                <a:gd name="connsiteY47" fmla="*/ 6967 h 10000"/>
                <a:gd name="connsiteX48" fmla="*/ 4391 w 10000"/>
                <a:gd name="connsiteY48" fmla="*/ 7725 h 10000"/>
                <a:gd name="connsiteX49" fmla="*/ 3506 w 10000"/>
                <a:gd name="connsiteY49" fmla="*/ 8294 h 10000"/>
                <a:gd name="connsiteX50" fmla="*/ 2657 w 10000"/>
                <a:gd name="connsiteY50" fmla="*/ 8863 h 10000"/>
                <a:gd name="connsiteX51" fmla="*/ 1771 w 10000"/>
                <a:gd name="connsiteY51" fmla="*/ 9431 h 10000"/>
                <a:gd name="connsiteX52" fmla="*/ 1771 w 10000"/>
                <a:gd name="connsiteY52"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934 w 10000"/>
                <a:gd name="connsiteY26" fmla="*/ 0 h 10000"/>
                <a:gd name="connsiteX27" fmla="*/ 8819 w 10000"/>
                <a:gd name="connsiteY27" fmla="*/ 379 h 10000"/>
                <a:gd name="connsiteX28" fmla="*/ 9114 w 10000"/>
                <a:gd name="connsiteY28" fmla="*/ 379 h 10000"/>
                <a:gd name="connsiteX29" fmla="*/ 9410 w 10000"/>
                <a:gd name="connsiteY29" fmla="*/ 569 h 10000"/>
                <a:gd name="connsiteX30" fmla="*/ 9705 w 10000"/>
                <a:gd name="connsiteY30" fmla="*/ 758 h 10000"/>
                <a:gd name="connsiteX31" fmla="*/ 10000 w 10000"/>
                <a:gd name="connsiteY31" fmla="*/ 948 h 10000"/>
                <a:gd name="connsiteX32" fmla="*/ 10000 w 10000"/>
                <a:gd name="connsiteY32" fmla="*/ 1137 h 10000"/>
                <a:gd name="connsiteX33" fmla="*/ 9705 w 10000"/>
                <a:gd name="connsiteY33" fmla="*/ 1493 h 10000"/>
                <a:gd name="connsiteX34" fmla="*/ 9705 w 10000"/>
                <a:gd name="connsiteY34" fmla="*/ 1682 h 10000"/>
                <a:gd name="connsiteX35" fmla="*/ 9410 w 10000"/>
                <a:gd name="connsiteY35" fmla="*/ 1682 h 10000"/>
                <a:gd name="connsiteX36" fmla="*/ 9410 w 10000"/>
                <a:gd name="connsiteY36" fmla="*/ 1872 h 10000"/>
                <a:gd name="connsiteX37" fmla="*/ 9114 w 10000"/>
                <a:gd name="connsiteY37" fmla="*/ 2062 h 10000"/>
                <a:gd name="connsiteX38" fmla="*/ 8819 w 10000"/>
                <a:gd name="connsiteY38" fmla="*/ 2251 h 10000"/>
                <a:gd name="connsiteX39" fmla="*/ 8819 w 10000"/>
                <a:gd name="connsiteY39" fmla="*/ 2441 h 10000"/>
                <a:gd name="connsiteX40" fmla="*/ 8524 w 10000"/>
                <a:gd name="connsiteY40" fmla="*/ 2820 h 10000"/>
                <a:gd name="connsiteX41" fmla="*/ 8229 w 10000"/>
                <a:gd name="connsiteY41" fmla="*/ 3199 h 10000"/>
                <a:gd name="connsiteX42" fmla="*/ 8229 w 10000"/>
                <a:gd name="connsiteY42" fmla="*/ 3768 h 10000"/>
                <a:gd name="connsiteX43" fmla="*/ 7638 w 10000"/>
                <a:gd name="connsiteY43" fmla="*/ 4526 h 10000"/>
                <a:gd name="connsiteX44" fmla="*/ 6753 w 10000"/>
                <a:gd name="connsiteY44" fmla="*/ 5474 h 10000"/>
                <a:gd name="connsiteX45" fmla="*/ 6162 w 10000"/>
                <a:gd name="connsiteY45" fmla="*/ 6209 h 10000"/>
                <a:gd name="connsiteX46" fmla="*/ 5277 w 10000"/>
                <a:gd name="connsiteY46" fmla="*/ 6967 h 10000"/>
                <a:gd name="connsiteX47" fmla="*/ 4391 w 10000"/>
                <a:gd name="connsiteY47" fmla="*/ 7725 h 10000"/>
                <a:gd name="connsiteX48" fmla="*/ 3506 w 10000"/>
                <a:gd name="connsiteY48" fmla="*/ 8294 h 10000"/>
                <a:gd name="connsiteX49" fmla="*/ 2657 w 10000"/>
                <a:gd name="connsiteY49" fmla="*/ 8863 h 10000"/>
                <a:gd name="connsiteX50" fmla="*/ 1771 w 10000"/>
                <a:gd name="connsiteY50" fmla="*/ 9431 h 10000"/>
                <a:gd name="connsiteX51" fmla="*/ 1771 w 10000"/>
                <a:gd name="connsiteY51" fmla="*/ 9431 h 10000"/>
                <a:gd name="connsiteX0" fmla="*/ 1771 w 10000"/>
                <a:gd name="connsiteY0" fmla="*/ 9052 h 9621"/>
                <a:gd name="connsiteX1" fmla="*/ 1181 w 10000"/>
                <a:gd name="connsiteY1" fmla="*/ 9242 h 9621"/>
                <a:gd name="connsiteX2" fmla="*/ 590 w 10000"/>
                <a:gd name="connsiteY2" fmla="*/ 9431 h 9621"/>
                <a:gd name="connsiteX3" fmla="*/ 0 w 10000"/>
                <a:gd name="connsiteY3" fmla="*/ 9621 h 9621"/>
                <a:gd name="connsiteX4" fmla="*/ 0 w 10000"/>
                <a:gd name="connsiteY4" fmla="*/ 9621 h 9621"/>
                <a:gd name="connsiteX5" fmla="*/ 0 w 10000"/>
                <a:gd name="connsiteY5" fmla="*/ 9431 h 9621"/>
                <a:gd name="connsiteX6" fmla="*/ 0 w 10000"/>
                <a:gd name="connsiteY6" fmla="*/ 9242 h 9621"/>
                <a:gd name="connsiteX7" fmla="*/ 590 w 10000"/>
                <a:gd name="connsiteY7" fmla="*/ 8863 h 9621"/>
                <a:gd name="connsiteX8" fmla="*/ 1181 w 10000"/>
                <a:gd name="connsiteY8" fmla="*/ 8484 h 9621"/>
                <a:gd name="connsiteX9" fmla="*/ 1771 w 10000"/>
                <a:gd name="connsiteY9" fmla="*/ 8104 h 9621"/>
                <a:gd name="connsiteX10" fmla="*/ 2657 w 10000"/>
                <a:gd name="connsiteY10" fmla="*/ 7536 h 9621"/>
                <a:gd name="connsiteX11" fmla="*/ 3247 w 10000"/>
                <a:gd name="connsiteY11" fmla="*/ 6777 h 9621"/>
                <a:gd name="connsiteX12" fmla="*/ 4096 w 10000"/>
                <a:gd name="connsiteY12" fmla="*/ 6019 h 9621"/>
                <a:gd name="connsiteX13" fmla="*/ 4686 w 10000"/>
                <a:gd name="connsiteY13" fmla="*/ 5285 h 9621"/>
                <a:gd name="connsiteX14" fmla="*/ 5572 w 10000"/>
                <a:gd name="connsiteY14" fmla="*/ 4526 h 9621"/>
                <a:gd name="connsiteX15" fmla="*/ 5867 w 10000"/>
                <a:gd name="connsiteY15" fmla="*/ 3768 h 9621"/>
                <a:gd name="connsiteX16" fmla="*/ 6458 w 10000"/>
                <a:gd name="connsiteY16" fmla="*/ 2820 h 9621"/>
                <a:gd name="connsiteX17" fmla="*/ 6753 w 10000"/>
                <a:gd name="connsiteY17" fmla="*/ 2441 h 9621"/>
                <a:gd name="connsiteX18" fmla="*/ 6753 w 10000"/>
                <a:gd name="connsiteY18" fmla="*/ 2251 h 9621"/>
                <a:gd name="connsiteX19" fmla="*/ 7048 w 10000"/>
                <a:gd name="connsiteY19" fmla="*/ 1872 h 9621"/>
                <a:gd name="connsiteX20" fmla="*/ 7048 w 10000"/>
                <a:gd name="connsiteY20" fmla="*/ 1683 h 9621"/>
                <a:gd name="connsiteX21" fmla="*/ 7048 w 10000"/>
                <a:gd name="connsiteY21" fmla="*/ 1493 h 9621"/>
                <a:gd name="connsiteX22" fmla="*/ 7048 w 10000"/>
                <a:gd name="connsiteY22" fmla="*/ 1303 h 9621"/>
                <a:gd name="connsiteX23" fmla="*/ 7048 w 10000"/>
                <a:gd name="connsiteY23" fmla="*/ 1114 h 9621"/>
                <a:gd name="connsiteX24" fmla="*/ 7048 w 10000"/>
                <a:gd name="connsiteY24" fmla="*/ 1114 h 9621"/>
                <a:gd name="connsiteX25" fmla="*/ 7048 w 10000"/>
                <a:gd name="connsiteY25" fmla="*/ 1114 h 9621"/>
                <a:gd name="connsiteX26" fmla="*/ 8819 w 10000"/>
                <a:gd name="connsiteY26" fmla="*/ 0 h 9621"/>
                <a:gd name="connsiteX27" fmla="*/ 9114 w 10000"/>
                <a:gd name="connsiteY27" fmla="*/ 0 h 9621"/>
                <a:gd name="connsiteX28" fmla="*/ 9410 w 10000"/>
                <a:gd name="connsiteY28" fmla="*/ 190 h 9621"/>
                <a:gd name="connsiteX29" fmla="*/ 9705 w 10000"/>
                <a:gd name="connsiteY29" fmla="*/ 379 h 9621"/>
                <a:gd name="connsiteX30" fmla="*/ 10000 w 10000"/>
                <a:gd name="connsiteY30" fmla="*/ 569 h 9621"/>
                <a:gd name="connsiteX31" fmla="*/ 10000 w 10000"/>
                <a:gd name="connsiteY31" fmla="*/ 758 h 9621"/>
                <a:gd name="connsiteX32" fmla="*/ 9705 w 10000"/>
                <a:gd name="connsiteY32" fmla="*/ 1114 h 9621"/>
                <a:gd name="connsiteX33" fmla="*/ 9705 w 10000"/>
                <a:gd name="connsiteY33" fmla="*/ 1303 h 9621"/>
                <a:gd name="connsiteX34" fmla="*/ 9410 w 10000"/>
                <a:gd name="connsiteY34" fmla="*/ 1303 h 9621"/>
                <a:gd name="connsiteX35" fmla="*/ 9410 w 10000"/>
                <a:gd name="connsiteY35" fmla="*/ 1493 h 9621"/>
                <a:gd name="connsiteX36" fmla="*/ 9114 w 10000"/>
                <a:gd name="connsiteY36" fmla="*/ 1683 h 9621"/>
                <a:gd name="connsiteX37" fmla="*/ 8819 w 10000"/>
                <a:gd name="connsiteY37" fmla="*/ 1872 h 9621"/>
                <a:gd name="connsiteX38" fmla="*/ 8819 w 10000"/>
                <a:gd name="connsiteY38" fmla="*/ 2062 h 9621"/>
                <a:gd name="connsiteX39" fmla="*/ 8524 w 10000"/>
                <a:gd name="connsiteY39" fmla="*/ 2441 h 9621"/>
                <a:gd name="connsiteX40" fmla="*/ 8229 w 10000"/>
                <a:gd name="connsiteY40" fmla="*/ 2820 h 9621"/>
                <a:gd name="connsiteX41" fmla="*/ 8229 w 10000"/>
                <a:gd name="connsiteY41" fmla="*/ 3389 h 9621"/>
                <a:gd name="connsiteX42" fmla="*/ 7638 w 10000"/>
                <a:gd name="connsiteY42" fmla="*/ 4147 h 9621"/>
                <a:gd name="connsiteX43" fmla="*/ 6753 w 10000"/>
                <a:gd name="connsiteY43" fmla="*/ 5095 h 9621"/>
                <a:gd name="connsiteX44" fmla="*/ 6162 w 10000"/>
                <a:gd name="connsiteY44" fmla="*/ 5830 h 9621"/>
                <a:gd name="connsiteX45" fmla="*/ 5277 w 10000"/>
                <a:gd name="connsiteY45" fmla="*/ 6588 h 9621"/>
                <a:gd name="connsiteX46" fmla="*/ 4391 w 10000"/>
                <a:gd name="connsiteY46" fmla="*/ 7346 h 9621"/>
                <a:gd name="connsiteX47" fmla="*/ 3506 w 10000"/>
                <a:gd name="connsiteY47" fmla="*/ 7915 h 9621"/>
                <a:gd name="connsiteX48" fmla="*/ 2657 w 10000"/>
                <a:gd name="connsiteY48" fmla="*/ 8484 h 9621"/>
                <a:gd name="connsiteX49" fmla="*/ 1771 w 10000"/>
                <a:gd name="connsiteY49" fmla="*/ 9052 h 9621"/>
                <a:gd name="connsiteX50" fmla="*/ 1771 w 10000"/>
                <a:gd name="connsiteY50" fmla="*/ 9052 h 9621"/>
                <a:gd name="connsiteX0" fmla="*/ 1771 w 10000"/>
                <a:gd name="connsiteY0" fmla="*/ 9409 h 10000"/>
                <a:gd name="connsiteX1" fmla="*/ 1181 w 10000"/>
                <a:gd name="connsiteY1" fmla="*/ 9606 h 10000"/>
                <a:gd name="connsiteX2" fmla="*/ 590 w 10000"/>
                <a:gd name="connsiteY2" fmla="*/ 9803 h 10000"/>
                <a:gd name="connsiteX3" fmla="*/ 0 w 10000"/>
                <a:gd name="connsiteY3" fmla="*/ 10000 h 10000"/>
                <a:gd name="connsiteX4" fmla="*/ 0 w 10000"/>
                <a:gd name="connsiteY4" fmla="*/ 10000 h 10000"/>
                <a:gd name="connsiteX5" fmla="*/ 0 w 10000"/>
                <a:gd name="connsiteY5" fmla="*/ 9803 h 10000"/>
                <a:gd name="connsiteX6" fmla="*/ 0 w 10000"/>
                <a:gd name="connsiteY6" fmla="*/ 9606 h 10000"/>
                <a:gd name="connsiteX7" fmla="*/ 590 w 10000"/>
                <a:gd name="connsiteY7" fmla="*/ 9212 h 10000"/>
                <a:gd name="connsiteX8" fmla="*/ 1181 w 10000"/>
                <a:gd name="connsiteY8" fmla="*/ 8818 h 10000"/>
                <a:gd name="connsiteX9" fmla="*/ 1771 w 10000"/>
                <a:gd name="connsiteY9" fmla="*/ 8423 h 10000"/>
                <a:gd name="connsiteX10" fmla="*/ 2657 w 10000"/>
                <a:gd name="connsiteY10" fmla="*/ 7833 h 10000"/>
                <a:gd name="connsiteX11" fmla="*/ 3247 w 10000"/>
                <a:gd name="connsiteY11" fmla="*/ 7044 h 10000"/>
                <a:gd name="connsiteX12" fmla="*/ 4096 w 10000"/>
                <a:gd name="connsiteY12" fmla="*/ 6256 h 10000"/>
                <a:gd name="connsiteX13" fmla="*/ 4686 w 10000"/>
                <a:gd name="connsiteY13" fmla="*/ 5493 h 10000"/>
                <a:gd name="connsiteX14" fmla="*/ 5572 w 10000"/>
                <a:gd name="connsiteY14" fmla="*/ 4704 h 10000"/>
                <a:gd name="connsiteX15" fmla="*/ 5867 w 10000"/>
                <a:gd name="connsiteY15" fmla="*/ 3916 h 10000"/>
                <a:gd name="connsiteX16" fmla="*/ 6458 w 10000"/>
                <a:gd name="connsiteY16" fmla="*/ 2931 h 10000"/>
                <a:gd name="connsiteX17" fmla="*/ 6753 w 10000"/>
                <a:gd name="connsiteY17" fmla="*/ 2537 h 10000"/>
                <a:gd name="connsiteX18" fmla="*/ 6753 w 10000"/>
                <a:gd name="connsiteY18" fmla="*/ 2340 h 10000"/>
                <a:gd name="connsiteX19" fmla="*/ 7048 w 10000"/>
                <a:gd name="connsiteY19" fmla="*/ 1946 h 10000"/>
                <a:gd name="connsiteX20" fmla="*/ 7048 w 10000"/>
                <a:gd name="connsiteY20" fmla="*/ 1749 h 10000"/>
                <a:gd name="connsiteX21" fmla="*/ 7048 w 10000"/>
                <a:gd name="connsiteY21" fmla="*/ 1552 h 10000"/>
                <a:gd name="connsiteX22" fmla="*/ 7048 w 10000"/>
                <a:gd name="connsiteY22" fmla="*/ 1354 h 10000"/>
                <a:gd name="connsiteX23" fmla="*/ 7048 w 10000"/>
                <a:gd name="connsiteY23" fmla="*/ 1158 h 10000"/>
                <a:gd name="connsiteX24" fmla="*/ 7048 w 10000"/>
                <a:gd name="connsiteY24" fmla="*/ 1158 h 10000"/>
                <a:gd name="connsiteX25" fmla="*/ 7048 w 10000"/>
                <a:gd name="connsiteY25" fmla="*/ 1158 h 10000"/>
                <a:gd name="connsiteX26" fmla="*/ 8819 w 10000"/>
                <a:gd name="connsiteY26" fmla="*/ 0 h 10000"/>
                <a:gd name="connsiteX27" fmla="*/ 9410 w 10000"/>
                <a:gd name="connsiteY27" fmla="*/ 197 h 10000"/>
                <a:gd name="connsiteX28" fmla="*/ 9705 w 10000"/>
                <a:gd name="connsiteY28" fmla="*/ 394 h 10000"/>
                <a:gd name="connsiteX29" fmla="*/ 10000 w 10000"/>
                <a:gd name="connsiteY29" fmla="*/ 591 h 10000"/>
                <a:gd name="connsiteX30" fmla="*/ 10000 w 10000"/>
                <a:gd name="connsiteY30" fmla="*/ 788 h 10000"/>
                <a:gd name="connsiteX31" fmla="*/ 9705 w 10000"/>
                <a:gd name="connsiteY31" fmla="*/ 1158 h 10000"/>
                <a:gd name="connsiteX32" fmla="*/ 9705 w 10000"/>
                <a:gd name="connsiteY32" fmla="*/ 1354 h 10000"/>
                <a:gd name="connsiteX33" fmla="*/ 9410 w 10000"/>
                <a:gd name="connsiteY33" fmla="*/ 1354 h 10000"/>
                <a:gd name="connsiteX34" fmla="*/ 9410 w 10000"/>
                <a:gd name="connsiteY34" fmla="*/ 1552 h 10000"/>
                <a:gd name="connsiteX35" fmla="*/ 9114 w 10000"/>
                <a:gd name="connsiteY35" fmla="*/ 1749 h 10000"/>
                <a:gd name="connsiteX36" fmla="*/ 8819 w 10000"/>
                <a:gd name="connsiteY36" fmla="*/ 1946 h 10000"/>
                <a:gd name="connsiteX37" fmla="*/ 8819 w 10000"/>
                <a:gd name="connsiteY37" fmla="*/ 2143 h 10000"/>
                <a:gd name="connsiteX38" fmla="*/ 8524 w 10000"/>
                <a:gd name="connsiteY38" fmla="*/ 2537 h 10000"/>
                <a:gd name="connsiteX39" fmla="*/ 8229 w 10000"/>
                <a:gd name="connsiteY39" fmla="*/ 2931 h 10000"/>
                <a:gd name="connsiteX40" fmla="*/ 8229 w 10000"/>
                <a:gd name="connsiteY40" fmla="*/ 3523 h 10000"/>
                <a:gd name="connsiteX41" fmla="*/ 7638 w 10000"/>
                <a:gd name="connsiteY41" fmla="*/ 4310 h 10000"/>
                <a:gd name="connsiteX42" fmla="*/ 6753 w 10000"/>
                <a:gd name="connsiteY42" fmla="*/ 5296 h 10000"/>
                <a:gd name="connsiteX43" fmla="*/ 6162 w 10000"/>
                <a:gd name="connsiteY43" fmla="*/ 6060 h 10000"/>
                <a:gd name="connsiteX44" fmla="*/ 5277 w 10000"/>
                <a:gd name="connsiteY44" fmla="*/ 6848 h 10000"/>
                <a:gd name="connsiteX45" fmla="*/ 4391 w 10000"/>
                <a:gd name="connsiteY45" fmla="*/ 7635 h 10000"/>
                <a:gd name="connsiteX46" fmla="*/ 3506 w 10000"/>
                <a:gd name="connsiteY46" fmla="*/ 8227 h 10000"/>
                <a:gd name="connsiteX47" fmla="*/ 2657 w 10000"/>
                <a:gd name="connsiteY47" fmla="*/ 8818 h 10000"/>
                <a:gd name="connsiteX48" fmla="*/ 1771 w 10000"/>
                <a:gd name="connsiteY48" fmla="*/ 9409 h 10000"/>
                <a:gd name="connsiteX49" fmla="*/ 1771 w 10000"/>
                <a:gd name="connsiteY49" fmla="*/ 9409 h 10000"/>
                <a:gd name="connsiteX0" fmla="*/ 1771 w 10000"/>
                <a:gd name="connsiteY0" fmla="*/ 9212 h 9803"/>
                <a:gd name="connsiteX1" fmla="*/ 1181 w 10000"/>
                <a:gd name="connsiteY1" fmla="*/ 9409 h 9803"/>
                <a:gd name="connsiteX2" fmla="*/ 590 w 10000"/>
                <a:gd name="connsiteY2" fmla="*/ 9606 h 9803"/>
                <a:gd name="connsiteX3" fmla="*/ 0 w 10000"/>
                <a:gd name="connsiteY3" fmla="*/ 9803 h 9803"/>
                <a:gd name="connsiteX4" fmla="*/ 0 w 10000"/>
                <a:gd name="connsiteY4" fmla="*/ 9803 h 9803"/>
                <a:gd name="connsiteX5" fmla="*/ 0 w 10000"/>
                <a:gd name="connsiteY5" fmla="*/ 9606 h 9803"/>
                <a:gd name="connsiteX6" fmla="*/ 0 w 10000"/>
                <a:gd name="connsiteY6" fmla="*/ 9409 h 9803"/>
                <a:gd name="connsiteX7" fmla="*/ 590 w 10000"/>
                <a:gd name="connsiteY7" fmla="*/ 9015 h 9803"/>
                <a:gd name="connsiteX8" fmla="*/ 1181 w 10000"/>
                <a:gd name="connsiteY8" fmla="*/ 8621 h 9803"/>
                <a:gd name="connsiteX9" fmla="*/ 1771 w 10000"/>
                <a:gd name="connsiteY9" fmla="*/ 8226 h 9803"/>
                <a:gd name="connsiteX10" fmla="*/ 2657 w 10000"/>
                <a:gd name="connsiteY10" fmla="*/ 7636 h 9803"/>
                <a:gd name="connsiteX11" fmla="*/ 3247 w 10000"/>
                <a:gd name="connsiteY11" fmla="*/ 6847 h 9803"/>
                <a:gd name="connsiteX12" fmla="*/ 4096 w 10000"/>
                <a:gd name="connsiteY12" fmla="*/ 6059 h 9803"/>
                <a:gd name="connsiteX13" fmla="*/ 4686 w 10000"/>
                <a:gd name="connsiteY13" fmla="*/ 5296 h 9803"/>
                <a:gd name="connsiteX14" fmla="*/ 5572 w 10000"/>
                <a:gd name="connsiteY14" fmla="*/ 4507 h 9803"/>
                <a:gd name="connsiteX15" fmla="*/ 5867 w 10000"/>
                <a:gd name="connsiteY15" fmla="*/ 3719 h 9803"/>
                <a:gd name="connsiteX16" fmla="*/ 6458 w 10000"/>
                <a:gd name="connsiteY16" fmla="*/ 2734 h 9803"/>
                <a:gd name="connsiteX17" fmla="*/ 6753 w 10000"/>
                <a:gd name="connsiteY17" fmla="*/ 2340 h 9803"/>
                <a:gd name="connsiteX18" fmla="*/ 6753 w 10000"/>
                <a:gd name="connsiteY18" fmla="*/ 2143 h 9803"/>
                <a:gd name="connsiteX19" fmla="*/ 7048 w 10000"/>
                <a:gd name="connsiteY19" fmla="*/ 1749 h 9803"/>
                <a:gd name="connsiteX20" fmla="*/ 7048 w 10000"/>
                <a:gd name="connsiteY20" fmla="*/ 1552 h 9803"/>
                <a:gd name="connsiteX21" fmla="*/ 7048 w 10000"/>
                <a:gd name="connsiteY21" fmla="*/ 1355 h 9803"/>
                <a:gd name="connsiteX22" fmla="*/ 7048 w 10000"/>
                <a:gd name="connsiteY22" fmla="*/ 1157 h 9803"/>
                <a:gd name="connsiteX23" fmla="*/ 7048 w 10000"/>
                <a:gd name="connsiteY23" fmla="*/ 961 h 9803"/>
                <a:gd name="connsiteX24" fmla="*/ 7048 w 10000"/>
                <a:gd name="connsiteY24" fmla="*/ 961 h 9803"/>
                <a:gd name="connsiteX25" fmla="*/ 7048 w 10000"/>
                <a:gd name="connsiteY25" fmla="*/ 961 h 9803"/>
                <a:gd name="connsiteX26" fmla="*/ 9410 w 10000"/>
                <a:gd name="connsiteY26" fmla="*/ 0 h 9803"/>
                <a:gd name="connsiteX27" fmla="*/ 9705 w 10000"/>
                <a:gd name="connsiteY27" fmla="*/ 197 h 9803"/>
                <a:gd name="connsiteX28" fmla="*/ 10000 w 10000"/>
                <a:gd name="connsiteY28" fmla="*/ 394 h 9803"/>
                <a:gd name="connsiteX29" fmla="*/ 10000 w 10000"/>
                <a:gd name="connsiteY29" fmla="*/ 591 h 9803"/>
                <a:gd name="connsiteX30" fmla="*/ 9705 w 10000"/>
                <a:gd name="connsiteY30" fmla="*/ 961 h 9803"/>
                <a:gd name="connsiteX31" fmla="*/ 9705 w 10000"/>
                <a:gd name="connsiteY31" fmla="*/ 1157 h 9803"/>
                <a:gd name="connsiteX32" fmla="*/ 9410 w 10000"/>
                <a:gd name="connsiteY32" fmla="*/ 1157 h 9803"/>
                <a:gd name="connsiteX33" fmla="*/ 9410 w 10000"/>
                <a:gd name="connsiteY33" fmla="*/ 1355 h 9803"/>
                <a:gd name="connsiteX34" fmla="*/ 9114 w 10000"/>
                <a:gd name="connsiteY34" fmla="*/ 1552 h 9803"/>
                <a:gd name="connsiteX35" fmla="*/ 8819 w 10000"/>
                <a:gd name="connsiteY35" fmla="*/ 1749 h 9803"/>
                <a:gd name="connsiteX36" fmla="*/ 8819 w 10000"/>
                <a:gd name="connsiteY36" fmla="*/ 1946 h 9803"/>
                <a:gd name="connsiteX37" fmla="*/ 8524 w 10000"/>
                <a:gd name="connsiteY37" fmla="*/ 2340 h 9803"/>
                <a:gd name="connsiteX38" fmla="*/ 8229 w 10000"/>
                <a:gd name="connsiteY38" fmla="*/ 2734 h 9803"/>
                <a:gd name="connsiteX39" fmla="*/ 8229 w 10000"/>
                <a:gd name="connsiteY39" fmla="*/ 3326 h 9803"/>
                <a:gd name="connsiteX40" fmla="*/ 7638 w 10000"/>
                <a:gd name="connsiteY40" fmla="*/ 4113 h 9803"/>
                <a:gd name="connsiteX41" fmla="*/ 6753 w 10000"/>
                <a:gd name="connsiteY41" fmla="*/ 5099 h 9803"/>
                <a:gd name="connsiteX42" fmla="*/ 6162 w 10000"/>
                <a:gd name="connsiteY42" fmla="*/ 5863 h 9803"/>
                <a:gd name="connsiteX43" fmla="*/ 5277 w 10000"/>
                <a:gd name="connsiteY43" fmla="*/ 6651 h 9803"/>
                <a:gd name="connsiteX44" fmla="*/ 4391 w 10000"/>
                <a:gd name="connsiteY44" fmla="*/ 7438 h 9803"/>
                <a:gd name="connsiteX45" fmla="*/ 3506 w 10000"/>
                <a:gd name="connsiteY45" fmla="*/ 8030 h 9803"/>
                <a:gd name="connsiteX46" fmla="*/ 2657 w 10000"/>
                <a:gd name="connsiteY46" fmla="*/ 8621 h 9803"/>
                <a:gd name="connsiteX47" fmla="*/ 1771 w 10000"/>
                <a:gd name="connsiteY47" fmla="*/ 9212 h 9803"/>
                <a:gd name="connsiteX48" fmla="*/ 1771 w 10000"/>
                <a:gd name="connsiteY48" fmla="*/ 9212 h 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0000" h="9803">
                  <a:moveTo>
                    <a:pt x="1771" y="9212"/>
                  </a:moveTo>
                  <a:lnTo>
                    <a:pt x="1181" y="9409"/>
                  </a:lnTo>
                  <a:lnTo>
                    <a:pt x="590" y="9606"/>
                  </a:lnTo>
                  <a:lnTo>
                    <a:pt x="0" y="9803"/>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7048" y="961"/>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lnTo>
                    <a:pt x="1771" y="9212"/>
                  </a:lnTo>
                </a:path>
              </a:pathLst>
            </a:custGeom>
            <a:grpFill/>
            <a:ln w="12700">
              <a:solidFill>
                <a:srgbClr val="C00000"/>
              </a:solidFill>
              <a:prstDash val="solid"/>
              <a:round/>
              <a:headEnd/>
              <a:tailEnd/>
            </a:ln>
          </p:spPr>
          <p:txBody>
            <a:bodyPr/>
            <a:lstStyle/>
            <a:p>
              <a:pPr>
                <a:defRPr/>
              </a:pPr>
              <a:endParaRPr lang="zh-CN" altLang="en-US"/>
            </a:p>
          </p:txBody>
        </p:sp>
        <p:sp>
          <p:nvSpPr>
            <p:cNvPr id="32" name="Freeform 40"/>
            <p:cNvSpPr>
              <a:spLocks/>
            </p:cNvSpPr>
            <p:nvPr/>
          </p:nvSpPr>
          <p:spPr bwMode="auto">
            <a:xfrm>
              <a:off x="3887066" y="4157764"/>
              <a:ext cx="379453" cy="150794"/>
            </a:xfrm>
            <a:custGeom>
              <a:avLst/>
              <a:gdLst>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621 h 10000"/>
                <a:gd name="connsiteX6" fmla="*/ 590 w 10000"/>
                <a:gd name="connsiteY6" fmla="*/ 9242 h 10000"/>
                <a:gd name="connsiteX7" fmla="*/ 1181 w 10000"/>
                <a:gd name="connsiteY7" fmla="*/ 8863 h 10000"/>
                <a:gd name="connsiteX8" fmla="*/ 1771 w 10000"/>
                <a:gd name="connsiteY8" fmla="*/ 8483 h 10000"/>
                <a:gd name="connsiteX9" fmla="*/ 2657 w 10000"/>
                <a:gd name="connsiteY9" fmla="*/ 7915 h 10000"/>
                <a:gd name="connsiteX10" fmla="*/ 3247 w 10000"/>
                <a:gd name="connsiteY10" fmla="*/ 7156 h 10000"/>
                <a:gd name="connsiteX11" fmla="*/ 4096 w 10000"/>
                <a:gd name="connsiteY11" fmla="*/ 6398 h 10000"/>
                <a:gd name="connsiteX12" fmla="*/ 4686 w 10000"/>
                <a:gd name="connsiteY12" fmla="*/ 5664 h 10000"/>
                <a:gd name="connsiteX13" fmla="*/ 5572 w 10000"/>
                <a:gd name="connsiteY13" fmla="*/ 4905 h 10000"/>
                <a:gd name="connsiteX14" fmla="*/ 5867 w 10000"/>
                <a:gd name="connsiteY14" fmla="*/ 4147 h 10000"/>
                <a:gd name="connsiteX15" fmla="*/ 6458 w 10000"/>
                <a:gd name="connsiteY15" fmla="*/ 3199 h 10000"/>
                <a:gd name="connsiteX16" fmla="*/ 6753 w 10000"/>
                <a:gd name="connsiteY16" fmla="*/ 2820 h 10000"/>
                <a:gd name="connsiteX17" fmla="*/ 6753 w 10000"/>
                <a:gd name="connsiteY17" fmla="*/ 2630 h 10000"/>
                <a:gd name="connsiteX18" fmla="*/ 7048 w 10000"/>
                <a:gd name="connsiteY18" fmla="*/ 2251 h 10000"/>
                <a:gd name="connsiteX19" fmla="*/ 7048 w 10000"/>
                <a:gd name="connsiteY19" fmla="*/ 2062 h 10000"/>
                <a:gd name="connsiteX20" fmla="*/ 7048 w 10000"/>
                <a:gd name="connsiteY20" fmla="*/ 1872 h 10000"/>
                <a:gd name="connsiteX21" fmla="*/ 7048 w 10000"/>
                <a:gd name="connsiteY21" fmla="*/ 1682 h 10000"/>
                <a:gd name="connsiteX22" fmla="*/ 7048 w 10000"/>
                <a:gd name="connsiteY22" fmla="*/ 1493 h 10000"/>
                <a:gd name="connsiteX23" fmla="*/ 7048 w 10000"/>
                <a:gd name="connsiteY23" fmla="*/ 1493 h 10000"/>
                <a:gd name="connsiteX24" fmla="*/ 7048 w 10000"/>
                <a:gd name="connsiteY24" fmla="*/ 1493 h 10000"/>
                <a:gd name="connsiteX25" fmla="*/ 6458 w 10000"/>
                <a:gd name="connsiteY25" fmla="*/ 1493 h 10000"/>
                <a:gd name="connsiteX26" fmla="*/ 5867 w 10000"/>
                <a:gd name="connsiteY26" fmla="*/ 1682 h 10000"/>
                <a:gd name="connsiteX27" fmla="*/ 4982 w 10000"/>
                <a:gd name="connsiteY27" fmla="*/ 1872 h 10000"/>
                <a:gd name="connsiteX28" fmla="*/ 4096 w 10000"/>
                <a:gd name="connsiteY28" fmla="*/ 2062 h 10000"/>
                <a:gd name="connsiteX29" fmla="*/ 3247 w 10000"/>
                <a:gd name="connsiteY29" fmla="*/ 2062 h 10000"/>
                <a:gd name="connsiteX30" fmla="*/ 2952 w 10000"/>
                <a:gd name="connsiteY30" fmla="*/ 2251 h 10000"/>
                <a:gd name="connsiteX31" fmla="*/ 2657 w 10000"/>
                <a:gd name="connsiteY31" fmla="*/ 2251 h 10000"/>
                <a:gd name="connsiteX32" fmla="*/ 2362 w 10000"/>
                <a:gd name="connsiteY32" fmla="*/ 2251 h 10000"/>
                <a:gd name="connsiteX33" fmla="*/ 2066 w 10000"/>
                <a:gd name="connsiteY33" fmla="*/ 2062 h 10000"/>
                <a:gd name="connsiteX34" fmla="*/ 1771 w 10000"/>
                <a:gd name="connsiteY34" fmla="*/ 2062 h 10000"/>
                <a:gd name="connsiteX35" fmla="*/ 1181 w 10000"/>
                <a:gd name="connsiteY35" fmla="*/ 1682 h 10000"/>
                <a:gd name="connsiteX36" fmla="*/ 886 w 10000"/>
                <a:gd name="connsiteY36" fmla="*/ 1493 h 10000"/>
                <a:gd name="connsiteX37" fmla="*/ 590 w 10000"/>
                <a:gd name="connsiteY37" fmla="*/ 1303 h 10000"/>
                <a:gd name="connsiteX38" fmla="*/ 590 w 10000"/>
                <a:gd name="connsiteY38" fmla="*/ 1303 h 10000"/>
                <a:gd name="connsiteX39" fmla="*/ 886 w 10000"/>
                <a:gd name="connsiteY39" fmla="*/ 1137 h 10000"/>
                <a:gd name="connsiteX40" fmla="*/ 1181 w 10000"/>
                <a:gd name="connsiteY40" fmla="*/ 1137 h 10000"/>
                <a:gd name="connsiteX41" fmla="*/ 2066 w 10000"/>
                <a:gd name="connsiteY41" fmla="*/ 1137 h 10000"/>
                <a:gd name="connsiteX42" fmla="*/ 2362 w 10000"/>
                <a:gd name="connsiteY42" fmla="*/ 1137 h 10000"/>
                <a:gd name="connsiteX43" fmla="*/ 2952 w 10000"/>
                <a:gd name="connsiteY43" fmla="*/ 1137 h 10000"/>
                <a:gd name="connsiteX44" fmla="*/ 3801 w 10000"/>
                <a:gd name="connsiteY44" fmla="*/ 1137 h 10000"/>
                <a:gd name="connsiteX45" fmla="*/ 4686 w 10000"/>
                <a:gd name="connsiteY45" fmla="*/ 948 h 10000"/>
                <a:gd name="connsiteX46" fmla="*/ 5572 w 10000"/>
                <a:gd name="connsiteY46" fmla="*/ 758 h 10000"/>
                <a:gd name="connsiteX47" fmla="*/ 6458 w 10000"/>
                <a:gd name="connsiteY47" fmla="*/ 758 h 10000"/>
                <a:gd name="connsiteX48" fmla="*/ 7048 w 10000"/>
                <a:gd name="connsiteY48" fmla="*/ 569 h 10000"/>
                <a:gd name="connsiteX49" fmla="*/ 7343 w 10000"/>
                <a:gd name="connsiteY49" fmla="*/ 379 h 10000"/>
                <a:gd name="connsiteX50" fmla="*/ 7638 w 10000"/>
                <a:gd name="connsiteY50" fmla="*/ 190 h 10000"/>
                <a:gd name="connsiteX51" fmla="*/ 7934 w 10000"/>
                <a:gd name="connsiteY51" fmla="*/ 0 h 10000"/>
                <a:gd name="connsiteX52" fmla="*/ 8229 w 10000"/>
                <a:gd name="connsiteY52" fmla="*/ 0 h 10000"/>
                <a:gd name="connsiteX53" fmla="*/ 8229 w 10000"/>
                <a:gd name="connsiteY53" fmla="*/ 190 h 10000"/>
                <a:gd name="connsiteX54" fmla="*/ 8819 w 10000"/>
                <a:gd name="connsiteY54" fmla="*/ 379 h 10000"/>
                <a:gd name="connsiteX55" fmla="*/ 9114 w 10000"/>
                <a:gd name="connsiteY55" fmla="*/ 379 h 10000"/>
                <a:gd name="connsiteX56" fmla="*/ 9410 w 10000"/>
                <a:gd name="connsiteY56" fmla="*/ 569 h 10000"/>
                <a:gd name="connsiteX57" fmla="*/ 9705 w 10000"/>
                <a:gd name="connsiteY57" fmla="*/ 758 h 10000"/>
                <a:gd name="connsiteX58" fmla="*/ 10000 w 10000"/>
                <a:gd name="connsiteY58" fmla="*/ 948 h 10000"/>
                <a:gd name="connsiteX59" fmla="*/ 10000 w 10000"/>
                <a:gd name="connsiteY59" fmla="*/ 1137 h 10000"/>
                <a:gd name="connsiteX60" fmla="*/ 9705 w 10000"/>
                <a:gd name="connsiteY60" fmla="*/ 1493 h 10000"/>
                <a:gd name="connsiteX61" fmla="*/ 9705 w 10000"/>
                <a:gd name="connsiteY61" fmla="*/ 1682 h 10000"/>
                <a:gd name="connsiteX62" fmla="*/ 9410 w 10000"/>
                <a:gd name="connsiteY62" fmla="*/ 1682 h 10000"/>
                <a:gd name="connsiteX63" fmla="*/ 9410 w 10000"/>
                <a:gd name="connsiteY63" fmla="*/ 1872 h 10000"/>
                <a:gd name="connsiteX64" fmla="*/ 9114 w 10000"/>
                <a:gd name="connsiteY64" fmla="*/ 2062 h 10000"/>
                <a:gd name="connsiteX65" fmla="*/ 8819 w 10000"/>
                <a:gd name="connsiteY65" fmla="*/ 2251 h 10000"/>
                <a:gd name="connsiteX66" fmla="*/ 8819 w 10000"/>
                <a:gd name="connsiteY66" fmla="*/ 2441 h 10000"/>
                <a:gd name="connsiteX67" fmla="*/ 8524 w 10000"/>
                <a:gd name="connsiteY67" fmla="*/ 2820 h 10000"/>
                <a:gd name="connsiteX68" fmla="*/ 8229 w 10000"/>
                <a:gd name="connsiteY68" fmla="*/ 3199 h 10000"/>
                <a:gd name="connsiteX69" fmla="*/ 8229 w 10000"/>
                <a:gd name="connsiteY69" fmla="*/ 3768 h 10000"/>
                <a:gd name="connsiteX70" fmla="*/ 7638 w 10000"/>
                <a:gd name="connsiteY70" fmla="*/ 4526 h 10000"/>
                <a:gd name="connsiteX71" fmla="*/ 6753 w 10000"/>
                <a:gd name="connsiteY71" fmla="*/ 5474 h 10000"/>
                <a:gd name="connsiteX72" fmla="*/ 6162 w 10000"/>
                <a:gd name="connsiteY72" fmla="*/ 6209 h 10000"/>
                <a:gd name="connsiteX73" fmla="*/ 5277 w 10000"/>
                <a:gd name="connsiteY73" fmla="*/ 6967 h 10000"/>
                <a:gd name="connsiteX74" fmla="*/ 4391 w 10000"/>
                <a:gd name="connsiteY74" fmla="*/ 7725 h 10000"/>
                <a:gd name="connsiteX75" fmla="*/ 3506 w 10000"/>
                <a:gd name="connsiteY75" fmla="*/ 8294 h 10000"/>
                <a:gd name="connsiteX76" fmla="*/ 2657 w 10000"/>
                <a:gd name="connsiteY76" fmla="*/ 8863 h 10000"/>
                <a:gd name="connsiteX77" fmla="*/ 1771 w 10000"/>
                <a:gd name="connsiteY77" fmla="*/ 9431 h 10000"/>
                <a:gd name="connsiteX78" fmla="*/ 1771 w 10000"/>
                <a:gd name="connsiteY7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9621 h 10000"/>
                <a:gd name="connsiteX5" fmla="*/ 590 w 10000"/>
                <a:gd name="connsiteY5" fmla="*/ 9242 h 10000"/>
                <a:gd name="connsiteX6" fmla="*/ 1181 w 10000"/>
                <a:gd name="connsiteY6" fmla="*/ 8863 h 10000"/>
                <a:gd name="connsiteX7" fmla="*/ 1771 w 10000"/>
                <a:gd name="connsiteY7" fmla="*/ 8483 h 10000"/>
                <a:gd name="connsiteX8" fmla="*/ 2657 w 10000"/>
                <a:gd name="connsiteY8" fmla="*/ 7915 h 10000"/>
                <a:gd name="connsiteX9" fmla="*/ 3247 w 10000"/>
                <a:gd name="connsiteY9" fmla="*/ 7156 h 10000"/>
                <a:gd name="connsiteX10" fmla="*/ 4096 w 10000"/>
                <a:gd name="connsiteY10" fmla="*/ 6398 h 10000"/>
                <a:gd name="connsiteX11" fmla="*/ 4686 w 10000"/>
                <a:gd name="connsiteY11" fmla="*/ 5664 h 10000"/>
                <a:gd name="connsiteX12" fmla="*/ 5572 w 10000"/>
                <a:gd name="connsiteY12" fmla="*/ 4905 h 10000"/>
                <a:gd name="connsiteX13" fmla="*/ 5867 w 10000"/>
                <a:gd name="connsiteY13" fmla="*/ 4147 h 10000"/>
                <a:gd name="connsiteX14" fmla="*/ 6458 w 10000"/>
                <a:gd name="connsiteY14" fmla="*/ 3199 h 10000"/>
                <a:gd name="connsiteX15" fmla="*/ 6753 w 10000"/>
                <a:gd name="connsiteY15" fmla="*/ 2820 h 10000"/>
                <a:gd name="connsiteX16" fmla="*/ 6753 w 10000"/>
                <a:gd name="connsiteY16" fmla="*/ 2630 h 10000"/>
                <a:gd name="connsiteX17" fmla="*/ 7048 w 10000"/>
                <a:gd name="connsiteY17" fmla="*/ 2251 h 10000"/>
                <a:gd name="connsiteX18" fmla="*/ 7048 w 10000"/>
                <a:gd name="connsiteY18" fmla="*/ 2062 h 10000"/>
                <a:gd name="connsiteX19" fmla="*/ 7048 w 10000"/>
                <a:gd name="connsiteY19" fmla="*/ 1872 h 10000"/>
                <a:gd name="connsiteX20" fmla="*/ 7048 w 10000"/>
                <a:gd name="connsiteY20" fmla="*/ 1682 h 10000"/>
                <a:gd name="connsiteX21" fmla="*/ 7048 w 10000"/>
                <a:gd name="connsiteY21" fmla="*/ 1493 h 10000"/>
                <a:gd name="connsiteX22" fmla="*/ 7048 w 10000"/>
                <a:gd name="connsiteY22" fmla="*/ 1493 h 10000"/>
                <a:gd name="connsiteX23" fmla="*/ 7048 w 10000"/>
                <a:gd name="connsiteY23" fmla="*/ 1493 h 10000"/>
                <a:gd name="connsiteX24" fmla="*/ 6458 w 10000"/>
                <a:gd name="connsiteY24" fmla="*/ 1493 h 10000"/>
                <a:gd name="connsiteX25" fmla="*/ 5867 w 10000"/>
                <a:gd name="connsiteY25" fmla="*/ 1682 h 10000"/>
                <a:gd name="connsiteX26" fmla="*/ 4982 w 10000"/>
                <a:gd name="connsiteY26" fmla="*/ 1872 h 10000"/>
                <a:gd name="connsiteX27" fmla="*/ 4096 w 10000"/>
                <a:gd name="connsiteY27" fmla="*/ 2062 h 10000"/>
                <a:gd name="connsiteX28" fmla="*/ 3247 w 10000"/>
                <a:gd name="connsiteY28" fmla="*/ 2062 h 10000"/>
                <a:gd name="connsiteX29" fmla="*/ 2952 w 10000"/>
                <a:gd name="connsiteY29" fmla="*/ 2251 h 10000"/>
                <a:gd name="connsiteX30" fmla="*/ 2657 w 10000"/>
                <a:gd name="connsiteY30" fmla="*/ 2251 h 10000"/>
                <a:gd name="connsiteX31" fmla="*/ 2362 w 10000"/>
                <a:gd name="connsiteY31" fmla="*/ 2251 h 10000"/>
                <a:gd name="connsiteX32" fmla="*/ 2066 w 10000"/>
                <a:gd name="connsiteY32" fmla="*/ 2062 h 10000"/>
                <a:gd name="connsiteX33" fmla="*/ 1771 w 10000"/>
                <a:gd name="connsiteY33" fmla="*/ 2062 h 10000"/>
                <a:gd name="connsiteX34" fmla="*/ 1181 w 10000"/>
                <a:gd name="connsiteY34" fmla="*/ 1682 h 10000"/>
                <a:gd name="connsiteX35" fmla="*/ 886 w 10000"/>
                <a:gd name="connsiteY35" fmla="*/ 1493 h 10000"/>
                <a:gd name="connsiteX36" fmla="*/ 590 w 10000"/>
                <a:gd name="connsiteY36" fmla="*/ 1303 h 10000"/>
                <a:gd name="connsiteX37" fmla="*/ 590 w 10000"/>
                <a:gd name="connsiteY37" fmla="*/ 1303 h 10000"/>
                <a:gd name="connsiteX38" fmla="*/ 886 w 10000"/>
                <a:gd name="connsiteY38" fmla="*/ 1137 h 10000"/>
                <a:gd name="connsiteX39" fmla="*/ 1181 w 10000"/>
                <a:gd name="connsiteY39" fmla="*/ 1137 h 10000"/>
                <a:gd name="connsiteX40" fmla="*/ 2066 w 10000"/>
                <a:gd name="connsiteY40" fmla="*/ 1137 h 10000"/>
                <a:gd name="connsiteX41" fmla="*/ 2362 w 10000"/>
                <a:gd name="connsiteY41" fmla="*/ 1137 h 10000"/>
                <a:gd name="connsiteX42" fmla="*/ 2952 w 10000"/>
                <a:gd name="connsiteY42" fmla="*/ 1137 h 10000"/>
                <a:gd name="connsiteX43" fmla="*/ 3801 w 10000"/>
                <a:gd name="connsiteY43" fmla="*/ 1137 h 10000"/>
                <a:gd name="connsiteX44" fmla="*/ 4686 w 10000"/>
                <a:gd name="connsiteY44" fmla="*/ 948 h 10000"/>
                <a:gd name="connsiteX45" fmla="*/ 5572 w 10000"/>
                <a:gd name="connsiteY45" fmla="*/ 758 h 10000"/>
                <a:gd name="connsiteX46" fmla="*/ 6458 w 10000"/>
                <a:gd name="connsiteY46" fmla="*/ 758 h 10000"/>
                <a:gd name="connsiteX47" fmla="*/ 7048 w 10000"/>
                <a:gd name="connsiteY47" fmla="*/ 569 h 10000"/>
                <a:gd name="connsiteX48" fmla="*/ 7343 w 10000"/>
                <a:gd name="connsiteY48" fmla="*/ 379 h 10000"/>
                <a:gd name="connsiteX49" fmla="*/ 7638 w 10000"/>
                <a:gd name="connsiteY49" fmla="*/ 190 h 10000"/>
                <a:gd name="connsiteX50" fmla="*/ 7934 w 10000"/>
                <a:gd name="connsiteY50" fmla="*/ 0 h 10000"/>
                <a:gd name="connsiteX51" fmla="*/ 8229 w 10000"/>
                <a:gd name="connsiteY51" fmla="*/ 0 h 10000"/>
                <a:gd name="connsiteX52" fmla="*/ 8229 w 10000"/>
                <a:gd name="connsiteY52" fmla="*/ 190 h 10000"/>
                <a:gd name="connsiteX53" fmla="*/ 8819 w 10000"/>
                <a:gd name="connsiteY53" fmla="*/ 379 h 10000"/>
                <a:gd name="connsiteX54" fmla="*/ 9114 w 10000"/>
                <a:gd name="connsiteY54" fmla="*/ 379 h 10000"/>
                <a:gd name="connsiteX55" fmla="*/ 9410 w 10000"/>
                <a:gd name="connsiteY55" fmla="*/ 569 h 10000"/>
                <a:gd name="connsiteX56" fmla="*/ 9705 w 10000"/>
                <a:gd name="connsiteY56" fmla="*/ 758 h 10000"/>
                <a:gd name="connsiteX57" fmla="*/ 10000 w 10000"/>
                <a:gd name="connsiteY57" fmla="*/ 948 h 10000"/>
                <a:gd name="connsiteX58" fmla="*/ 10000 w 10000"/>
                <a:gd name="connsiteY58" fmla="*/ 1137 h 10000"/>
                <a:gd name="connsiteX59" fmla="*/ 9705 w 10000"/>
                <a:gd name="connsiteY59" fmla="*/ 1493 h 10000"/>
                <a:gd name="connsiteX60" fmla="*/ 9705 w 10000"/>
                <a:gd name="connsiteY60" fmla="*/ 1682 h 10000"/>
                <a:gd name="connsiteX61" fmla="*/ 9410 w 10000"/>
                <a:gd name="connsiteY61" fmla="*/ 1682 h 10000"/>
                <a:gd name="connsiteX62" fmla="*/ 9410 w 10000"/>
                <a:gd name="connsiteY62" fmla="*/ 1872 h 10000"/>
                <a:gd name="connsiteX63" fmla="*/ 9114 w 10000"/>
                <a:gd name="connsiteY63" fmla="*/ 2062 h 10000"/>
                <a:gd name="connsiteX64" fmla="*/ 8819 w 10000"/>
                <a:gd name="connsiteY64" fmla="*/ 2251 h 10000"/>
                <a:gd name="connsiteX65" fmla="*/ 8819 w 10000"/>
                <a:gd name="connsiteY65" fmla="*/ 2441 h 10000"/>
                <a:gd name="connsiteX66" fmla="*/ 8524 w 10000"/>
                <a:gd name="connsiteY66" fmla="*/ 2820 h 10000"/>
                <a:gd name="connsiteX67" fmla="*/ 8229 w 10000"/>
                <a:gd name="connsiteY67" fmla="*/ 3199 h 10000"/>
                <a:gd name="connsiteX68" fmla="*/ 8229 w 10000"/>
                <a:gd name="connsiteY68" fmla="*/ 3768 h 10000"/>
                <a:gd name="connsiteX69" fmla="*/ 7638 w 10000"/>
                <a:gd name="connsiteY69" fmla="*/ 4526 h 10000"/>
                <a:gd name="connsiteX70" fmla="*/ 6753 w 10000"/>
                <a:gd name="connsiteY70" fmla="*/ 5474 h 10000"/>
                <a:gd name="connsiteX71" fmla="*/ 6162 w 10000"/>
                <a:gd name="connsiteY71" fmla="*/ 6209 h 10000"/>
                <a:gd name="connsiteX72" fmla="*/ 5277 w 10000"/>
                <a:gd name="connsiteY72" fmla="*/ 6967 h 10000"/>
                <a:gd name="connsiteX73" fmla="*/ 4391 w 10000"/>
                <a:gd name="connsiteY73" fmla="*/ 7725 h 10000"/>
                <a:gd name="connsiteX74" fmla="*/ 3506 w 10000"/>
                <a:gd name="connsiteY74" fmla="*/ 8294 h 10000"/>
                <a:gd name="connsiteX75" fmla="*/ 2657 w 10000"/>
                <a:gd name="connsiteY75" fmla="*/ 8863 h 10000"/>
                <a:gd name="connsiteX76" fmla="*/ 1771 w 10000"/>
                <a:gd name="connsiteY76" fmla="*/ 9431 h 10000"/>
                <a:gd name="connsiteX77" fmla="*/ 1771 w 10000"/>
                <a:gd name="connsiteY77" fmla="*/ 9431 h 10000"/>
                <a:gd name="connsiteX0" fmla="*/ 1771 w 10000"/>
                <a:gd name="connsiteY0" fmla="*/ 9431 h 9810"/>
                <a:gd name="connsiteX1" fmla="*/ 1181 w 10000"/>
                <a:gd name="connsiteY1" fmla="*/ 9621 h 9810"/>
                <a:gd name="connsiteX2" fmla="*/ 590 w 10000"/>
                <a:gd name="connsiteY2" fmla="*/ 9810 h 9810"/>
                <a:gd name="connsiteX3" fmla="*/ 0 w 10000"/>
                <a:gd name="connsiteY3" fmla="*/ 9621 h 9810"/>
                <a:gd name="connsiteX4" fmla="*/ 590 w 10000"/>
                <a:gd name="connsiteY4" fmla="*/ 9242 h 9810"/>
                <a:gd name="connsiteX5" fmla="*/ 1181 w 10000"/>
                <a:gd name="connsiteY5" fmla="*/ 8863 h 9810"/>
                <a:gd name="connsiteX6" fmla="*/ 1771 w 10000"/>
                <a:gd name="connsiteY6" fmla="*/ 8483 h 9810"/>
                <a:gd name="connsiteX7" fmla="*/ 2657 w 10000"/>
                <a:gd name="connsiteY7" fmla="*/ 7915 h 9810"/>
                <a:gd name="connsiteX8" fmla="*/ 3247 w 10000"/>
                <a:gd name="connsiteY8" fmla="*/ 7156 h 9810"/>
                <a:gd name="connsiteX9" fmla="*/ 4096 w 10000"/>
                <a:gd name="connsiteY9" fmla="*/ 6398 h 9810"/>
                <a:gd name="connsiteX10" fmla="*/ 4686 w 10000"/>
                <a:gd name="connsiteY10" fmla="*/ 5664 h 9810"/>
                <a:gd name="connsiteX11" fmla="*/ 5572 w 10000"/>
                <a:gd name="connsiteY11" fmla="*/ 4905 h 9810"/>
                <a:gd name="connsiteX12" fmla="*/ 5867 w 10000"/>
                <a:gd name="connsiteY12" fmla="*/ 4147 h 9810"/>
                <a:gd name="connsiteX13" fmla="*/ 6458 w 10000"/>
                <a:gd name="connsiteY13" fmla="*/ 3199 h 9810"/>
                <a:gd name="connsiteX14" fmla="*/ 6753 w 10000"/>
                <a:gd name="connsiteY14" fmla="*/ 2820 h 9810"/>
                <a:gd name="connsiteX15" fmla="*/ 6753 w 10000"/>
                <a:gd name="connsiteY15" fmla="*/ 2630 h 9810"/>
                <a:gd name="connsiteX16" fmla="*/ 7048 w 10000"/>
                <a:gd name="connsiteY16" fmla="*/ 2251 h 9810"/>
                <a:gd name="connsiteX17" fmla="*/ 7048 w 10000"/>
                <a:gd name="connsiteY17" fmla="*/ 2062 h 9810"/>
                <a:gd name="connsiteX18" fmla="*/ 7048 w 10000"/>
                <a:gd name="connsiteY18" fmla="*/ 1872 h 9810"/>
                <a:gd name="connsiteX19" fmla="*/ 7048 w 10000"/>
                <a:gd name="connsiteY19" fmla="*/ 1682 h 9810"/>
                <a:gd name="connsiteX20" fmla="*/ 7048 w 10000"/>
                <a:gd name="connsiteY20" fmla="*/ 1493 h 9810"/>
                <a:gd name="connsiteX21" fmla="*/ 7048 w 10000"/>
                <a:gd name="connsiteY21" fmla="*/ 1493 h 9810"/>
                <a:gd name="connsiteX22" fmla="*/ 7048 w 10000"/>
                <a:gd name="connsiteY22" fmla="*/ 1493 h 9810"/>
                <a:gd name="connsiteX23" fmla="*/ 6458 w 10000"/>
                <a:gd name="connsiteY23" fmla="*/ 1493 h 9810"/>
                <a:gd name="connsiteX24" fmla="*/ 5867 w 10000"/>
                <a:gd name="connsiteY24" fmla="*/ 1682 h 9810"/>
                <a:gd name="connsiteX25" fmla="*/ 4982 w 10000"/>
                <a:gd name="connsiteY25" fmla="*/ 1872 h 9810"/>
                <a:gd name="connsiteX26" fmla="*/ 4096 w 10000"/>
                <a:gd name="connsiteY26" fmla="*/ 2062 h 9810"/>
                <a:gd name="connsiteX27" fmla="*/ 3247 w 10000"/>
                <a:gd name="connsiteY27" fmla="*/ 2062 h 9810"/>
                <a:gd name="connsiteX28" fmla="*/ 2952 w 10000"/>
                <a:gd name="connsiteY28" fmla="*/ 2251 h 9810"/>
                <a:gd name="connsiteX29" fmla="*/ 2657 w 10000"/>
                <a:gd name="connsiteY29" fmla="*/ 2251 h 9810"/>
                <a:gd name="connsiteX30" fmla="*/ 2362 w 10000"/>
                <a:gd name="connsiteY30" fmla="*/ 2251 h 9810"/>
                <a:gd name="connsiteX31" fmla="*/ 2066 w 10000"/>
                <a:gd name="connsiteY31" fmla="*/ 2062 h 9810"/>
                <a:gd name="connsiteX32" fmla="*/ 1771 w 10000"/>
                <a:gd name="connsiteY32" fmla="*/ 2062 h 9810"/>
                <a:gd name="connsiteX33" fmla="*/ 1181 w 10000"/>
                <a:gd name="connsiteY33" fmla="*/ 1682 h 9810"/>
                <a:gd name="connsiteX34" fmla="*/ 886 w 10000"/>
                <a:gd name="connsiteY34" fmla="*/ 1493 h 9810"/>
                <a:gd name="connsiteX35" fmla="*/ 590 w 10000"/>
                <a:gd name="connsiteY35" fmla="*/ 1303 h 9810"/>
                <a:gd name="connsiteX36" fmla="*/ 590 w 10000"/>
                <a:gd name="connsiteY36" fmla="*/ 1303 h 9810"/>
                <a:gd name="connsiteX37" fmla="*/ 886 w 10000"/>
                <a:gd name="connsiteY37" fmla="*/ 1137 h 9810"/>
                <a:gd name="connsiteX38" fmla="*/ 1181 w 10000"/>
                <a:gd name="connsiteY38" fmla="*/ 1137 h 9810"/>
                <a:gd name="connsiteX39" fmla="*/ 2066 w 10000"/>
                <a:gd name="connsiteY39" fmla="*/ 1137 h 9810"/>
                <a:gd name="connsiteX40" fmla="*/ 2362 w 10000"/>
                <a:gd name="connsiteY40" fmla="*/ 1137 h 9810"/>
                <a:gd name="connsiteX41" fmla="*/ 2952 w 10000"/>
                <a:gd name="connsiteY41" fmla="*/ 1137 h 9810"/>
                <a:gd name="connsiteX42" fmla="*/ 3801 w 10000"/>
                <a:gd name="connsiteY42" fmla="*/ 1137 h 9810"/>
                <a:gd name="connsiteX43" fmla="*/ 4686 w 10000"/>
                <a:gd name="connsiteY43" fmla="*/ 948 h 9810"/>
                <a:gd name="connsiteX44" fmla="*/ 5572 w 10000"/>
                <a:gd name="connsiteY44" fmla="*/ 758 h 9810"/>
                <a:gd name="connsiteX45" fmla="*/ 6458 w 10000"/>
                <a:gd name="connsiteY45" fmla="*/ 758 h 9810"/>
                <a:gd name="connsiteX46" fmla="*/ 7048 w 10000"/>
                <a:gd name="connsiteY46" fmla="*/ 569 h 9810"/>
                <a:gd name="connsiteX47" fmla="*/ 7343 w 10000"/>
                <a:gd name="connsiteY47" fmla="*/ 379 h 9810"/>
                <a:gd name="connsiteX48" fmla="*/ 7638 w 10000"/>
                <a:gd name="connsiteY48" fmla="*/ 190 h 9810"/>
                <a:gd name="connsiteX49" fmla="*/ 7934 w 10000"/>
                <a:gd name="connsiteY49" fmla="*/ 0 h 9810"/>
                <a:gd name="connsiteX50" fmla="*/ 8229 w 10000"/>
                <a:gd name="connsiteY50" fmla="*/ 0 h 9810"/>
                <a:gd name="connsiteX51" fmla="*/ 8229 w 10000"/>
                <a:gd name="connsiteY51" fmla="*/ 190 h 9810"/>
                <a:gd name="connsiteX52" fmla="*/ 8819 w 10000"/>
                <a:gd name="connsiteY52" fmla="*/ 379 h 9810"/>
                <a:gd name="connsiteX53" fmla="*/ 9114 w 10000"/>
                <a:gd name="connsiteY53" fmla="*/ 379 h 9810"/>
                <a:gd name="connsiteX54" fmla="*/ 9410 w 10000"/>
                <a:gd name="connsiteY54" fmla="*/ 569 h 9810"/>
                <a:gd name="connsiteX55" fmla="*/ 9705 w 10000"/>
                <a:gd name="connsiteY55" fmla="*/ 758 h 9810"/>
                <a:gd name="connsiteX56" fmla="*/ 10000 w 10000"/>
                <a:gd name="connsiteY56" fmla="*/ 948 h 9810"/>
                <a:gd name="connsiteX57" fmla="*/ 10000 w 10000"/>
                <a:gd name="connsiteY57" fmla="*/ 1137 h 9810"/>
                <a:gd name="connsiteX58" fmla="*/ 9705 w 10000"/>
                <a:gd name="connsiteY58" fmla="*/ 1493 h 9810"/>
                <a:gd name="connsiteX59" fmla="*/ 9705 w 10000"/>
                <a:gd name="connsiteY59" fmla="*/ 1682 h 9810"/>
                <a:gd name="connsiteX60" fmla="*/ 9410 w 10000"/>
                <a:gd name="connsiteY60" fmla="*/ 1682 h 9810"/>
                <a:gd name="connsiteX61" fmla="*/ 9410 w 10000"/>
                <a:gd name="connsiteY61" fmla="*/ 1872 h 9810"/>
                <a:gd name="connsiteX62" fmla="*/ 9114 w 10000"/>
                <a:gd name="connsiteY62" fmla="*/ 2062 h 9810"/>
                <a:gd name="connsiteX63" fmla="*/ 8819 w 10000"/>
                <a:gd name="connsiteY63" fmla="*/ 2251 h 9810"/>
                <a:gd name="connsiteX64" fmla="*/ 8819 w 10000"/>
                <a:gd name="connsiteY64" fmla="*/ 2441 h 9810"/>
                <a:gd name="connsiteX65" fmla="*/ 8524 w 10000"/>
                <a:gd name="connsiteY65" fmla="*/ 2820 h 9810"/>
                <a:gd name="connsiteX66" fmla="*/ 8229 w 10000"/>
                <a:gd name="connsiteY66" fmla="*/ 3199 h 9810"/>
                <a:gd name="connsiteX67" fmla="*/ 8229 w 10000"/>
                <a:gd name="connsiteY67" fmla="*/ 3768 h 9810"/>
                <a:gd name="connsiteX68" fmla="*/ 7638 w 10000"/>
                <a:gd name="connsiteY68" fmla="*/ 4526 h 9810"/>
                <a:gd name="connsiteX69" fmla="*/ 6753 w 10000"/>
                <a:gd name="connsiteY69" fmla="*/ 5474 h 9810"/>
                <a:gd name="connsiteX70" fmla="*/ 6162 w 10000"/>
                <a:gd name="connsiteY70" fmla="*/ 6209 h 9810"/>
                <a:gd name="connsiteX71" fmla="*/ 5277 w 10000"/>
                <a:gd name="connsiteY71" fmla="*/ 6967 h 9810"/>
                <a:gd name="connsiteX72" fmla="*/ 4391 w 10000"/>
                <a:gd name="connsiteY72" fmla="*/ 7725 h 9810"/>
                <a:gd name="connsiteX73" fmla="*/ 3506 w 10000"/>
                <a:gd name="connsiteY73" fmla="*/ 8294 h 9810"/>
                <a:gd name="connsiteX74" fmla="*/ 2657 w 10000"/>
                <a:gd name="connsiteY74" fmla="*/ 8863 h 9810"/>
                <a:gd name="connsiteX75" fmla="*/ 1771 w 10000"/>
                <a:gd name="connsiteY75" fmla="*/ 9431 h 9810"/>
                <a:gd name="connsiteX76" fmla="*/ 1771 w 10000"/>
                <a:gd name="connsiteY76" fmla="*/ 9431 h 9810"/>
                <a:gd name="connsiteX0" fmla="*/ 1181 w 9410"/>
                <a:gd name="connsiteY0" fmla="*/ 9614 h 10000"/>
                <a:gd name="connsiteX1" fmla="*/ 591 w 9410"/>
                <a:gd name="connsiteY1" fmla="*/ 9807 h 10000"/>
                <a:gd name="connsiteX2" fmla="*/ 0 w 9410"/>
                <a:gd name="connsiteY2" fmla="*/ 10000 h 10000"/>
                <a:gd name="connsiteX3" fmla="*/ 0 w 9410"/>
                <a:gd name="connsiteY3" fmla="*/ 9421 h 10000"/>
                <a:gd name="connsiteX4" fmla="*/ 591 w 9410"/>
                <a:gd name="connsiteY4" fmla="*/ 9035 h 10000"/>
                <a:gd name="connsiteX5" fmla="*/ 1181 w 9410"/>
                <a:gd name="connsiteY5" fmla="*/ 8647 h 10000"/>
                <a:gd name="connsiteX6" fmla="*/ 2067 w 9410"/>
                <a:gd name="connsiteY6" fmla="*/ 8068 h 10000"/>
                <a:gd name="connsiteX7" fmla="*/ 2657 w 9410"/>
                <a:gd name="connsiteY7" fmla="*/ 7295 h 10000"/>
                <a:gd name="connsiteX8" fmla="*/ 3506 w 9410"/>
                <a:gd name="connsiteY8" fmla="*/ 6522 h 10000"/>
                <a:gd name="connsiteX9" fmla="*/ 4096 w 9410"/>
                <a:gd name="connsiteY9" fmla="*/ 5774 h 10000"/>
                <a:gd name="connsiteX10" fmla="*/ 4982 w 9410"/>
                <a:gd name="connsiteY10" fmla="*/ 5000 h 10000"/>
                <a:gd name="connsiteX11" fmla="*/ 5277 w 9410"/>
                <a:gd name="connsiteY11" fmla="*/ 4227 h 10000"/>
                <a:gd name="connsiteX12" fmla="*/ 5868 w 9410"/>
                <a:gd name="connsiteY12" fmla="*/ 3261 h 10000"/>
                <a:gd name="connsiteX13" fmla="*/ 6163 w 9410"/>
                <a:gd name="connsiteY13" fmla="*/ 2875 h 10000"/>
                <a:gd name="connsiteX14" fmla="*/ 6163 w 9410"/>
                <a:gd name="connsiteY14" fmla="*/ 2681 h 10000"/>
                <a:gd name="connsiteX15" fmla="*/ 6458 w 9410"/>
                <a:gd name="connsiteY15" fmla="*/ 2295 h 10000"/>
                <a:gd name="connsiteX16" fmla="*/ 6458 w 9410"/>
                <a:gd name="connsiteY16" fmla="*/ 2102 h 10000"/>
                <a:gd name="connsiteX17" fmla="*/ 6458 w 9410"/>
                <a:gd name="connsiteY17" fmla="*/ 1908 h 10000"/>
                <a:gd name="connsiteX18" fmla="*/ 6458 w 9410"/>
                <a:gd name="connsiteY18" fmla="*/ 1715 h 10000"/>
                <a:gd name="connsiteX19" fmla="*/ 6458 w 9410"/>
                <a:gd name="connsiteY19" fmla="*/ 1522 h 10000"/>
                <a:gd name="connsiteX20" fmla="*/ 6458 w 9410"/>
                <a:gd name="connsiteY20" fmla="*/ 1522 h 10000"/>
                <a:gd name="connsiteX21" fmla="*/ 6458 w 9410"/>
                <a:gd name="connsiteY21" fmla="*/ 1522 h 10000"/>
                <a:gd name="connsiteX22" fmla="*/ 5868 w 9410"/>
                <a:gd name="connsiteY22" fmla="*/ 1522 h 10000"/>
                <a:gd name="connsiteX23" fmla="*/ 5277 w 9410"/>
                <a:gd name="connsiteY23" fmla="*/ 1715 h 10000"/>
                <a:gd name="connsiteX24" fmla="*/ 4392 w 9410"/>
                <a:gd name="connsiteY24" fmla="*/ 1908 h 10000"/>
                <a:gd name="connsiteX25" fmla="*/ 3506 w 9410"/>
                <a:gd name="connsiteY25" fmla="*/ 2102 h 10000"/>
                <a:gd name="connsiteX26" fmla="*/ 2657 w 9410"/>
                <a:gd name="connsiteY26" fmla="*/ 2102 h 10000"/>
                <a:gd name="connsiteX27" fmla="*/ 2362 w 9410"/>
                <a:gd name="connsiteY27" fmla="*/ 2295 h 10000"/>
                <a:gd name="connsiteX28" fmla="*/ 2067 w 9410"/>
                <a:gd name="connsiteY28" fmla="*/ 2295 h 10000"/>
                <a:gd name="connsiteX29" fmla="*/ 1772 w 9410"/>
                <a:gd name="connsiteY29" fmla="*/ 2295 h 10000"/>
                <a:gd name="connsiteX30" fmla="*/ 1476 w 9410"/>
                <a:gd name="connsiteY30" fmla="*/ 2102 h 10000"/>
                <a:gd name="connsiteX31" fmla="*/ 1181 w 9410"/>
                <a:gd name="connsiteY31" fmla="*/ 2102 h 10000"/>
                <a:gd name="connsiteX32" fmla="*/ 591 w 9410"/>
                <a:gd name="connsiteY32" fmla="*/ 1715 h 10000"/>
                <a:gd name="connsiteX33" fmla="*/ 296 w 9410"/>
                <a:gd name="connsiteY33" fmla="*/ 1522 h 10000"/>
                <a:gd name="connsiteX34" fmla="*/ 0 w 9410"/>
                <a:gd name="connsiteY34" fmla="*/ 1328 h 10000"/>
                <a:gd name="connsiteX35" fmla="*/ 0 w 9410"/>
                <a:gd name="connsiteY35" fmla="*/ 1328 h 10000"/>
                <a:gd name="connsiteX36" fmla="*/ 296 w 9410"/>
                <a:gd name="connsiteY36" fmla="*/ 1159 h 10000"/>
                <a:gd name="connsiteX37" fmla="*/ 591 w 9410"/>
                <a:gd name="connsiteY37" fmla="*/ 1159 h 10000"/>
                <a:gd name="connsiteX38" fmla="*/ 1476 w 9410"/>
                <a:gd name="connsiteY38" fmla="*/ 1159 h 10000"/>
                <a:gd name="connsiteX39" fmla="*/ 1772 w 9410"/>
                <a:gd name="connsiteY39" fmla="*/ 1159 h 10000"/>
                <a:gd name="connsiteX40" fmla="*/ 2362 w 9410"/>
                <a:gd name="connsiteY40" fmla="*/ 1159 h 10000"/>
                <a:gd name="connsiteX41" fmla="*/ 3211 w 9410"/>
                <a:gd name="connsiteY41" fmla="*/ 1159 h 10000"/>
                <a:gd name="connsiteX42" fmla="*/ 4096 w 9410"/>
                <a:gd name="connsiteY42" fmla="*/ 966 h 10000"/>
                <a:gd name="connsiteX43" fmla="*/ 4982 w 9410"/>
                <a:gd name="connsiteY43" fmla="*/ 773 h 10000"/>
                <a:gd name="connsiteX44" fmla="*/ 5868 w 9410"/>
                <a:gd name="connsiteY44" fmla="*/ 773 h 10000"/>
                <a:gd name="connsiteX45" fmla="*/ 6458 w 9410"/>
                <a:gd name="connsiteY45" fmla="*/ 580 h 10000"/>
                <a:gd name="connsiteX46" fmla="*/ 6753 w 9410"/>
                <a:gd name="connsiteY46" fmla="*/ 386 h 10000"/>
                <a:gd name="connsiteX47" fmla="*/ 7048 w 9410"/>
                <a:gd name="connsiteY47" fmla="*/ 194 h 10000"/>
                <a:gd name="connsiteX48" fmla="*/ 7344 w 9410"/>
                <a:gd name="connsiteY48" fmla="*/ 0 h 10000"/>
                <a:gd name="connsiteX49" fmla="*/ 7639 w 9410"/>
                <a:gd name="connsiteY49" fmla="*/ 0 h 10000"/>
                <a:gd name="connsiteX50" fmla="*/ 7639 w 9410"/>
                <a:gd name="connsiteY50" fmla="*/ 194 h 10000"/>
                <a:gd name="connsiteX51" fmla="*/ 8229 w 9410"/>
                <a:gd name="connsiteY51" fmla="*/ 386 h 10000"/>
                <a:gd name="connsiteX52" fmla="*/ 8524 w 9410"/>
                <a:gd name="connsiteY52" fmla="*/ 386 h 10000"/>
                <a:gd name="connsiteX53" fmla="*/ 8820 w 9410"/>
                <a:gd name="connsiteY53" fmla="*/ 580 h 10000"/>
                <a:gd name="connsiteX54" fmla="*/ 9115 w 9410"/>
                <a:gd name="connsiteY54" fmla="*/ 773 h 10000"/>
                <a:gd name="connsiteX55" fmla="*/ 9410 w 9410"/>
                <a:gd name="connsiteY55" fmla="*/ 966 h 10000"/>
                <a:gd name="connsiteX56" fmla="*/ 9410 w 9410"/>
                <a:gd name="connsiteY56" fmla="*/ 1159 h 10000"/>
                <a:gd name="connsiteX57" fmla="*/ 9115 w 9410"/>
                <a:gd name="connsiteY57" fmla="*/ 1522 h 10000"/>
                <a:gd name="connsiteX58" fmla="*/ 9115 w 9410"/>
                <a:gd name="connsiteY58" fmla="*/ 1715 h 10000"/>
                <a:gd name="connsiteX59" fmla="*/ 8820 w 9410"/>
                <a:gd name="connsiteY59" fmla="*/ 1715 h 10000"/>
                <a:gd name="connsiteX60" fmla="*/ 8820 w 9410"/>
                <a:gd name="connsiteY60" fmla="*/ 1908 h 10000"/>
                <a:gd name="connsiteX61" fmla="*/ 8524 w 9410"/>
                <a:gd name="connsiteY61" fmla="*/ 2102 h 10000"/>
                <a:gd name="connsiteX62" fmla="*/ 8229 w 9410"/>
                <a:gd name="connsiteY62" fmla="*/ 2295 h 10000"/>
                <a:gd name="connsiteX63" fmla="*/ 8229 w 9410"/>
                <a:gd name="connsiteY63" fmla="*/ 2488 h 10000"/>
                <a:gd name="connsiteX64" fmla="*/ 7934 w 9410"/>
                <a:gd name="connsiteY64" fmla="*/ 2875 h 10000"/>
                <a:gd name="connsiteX65" fmla="*/ 7639 w 9410"/>
                <a:gd name="connsiteY65" fmla="*/ 3261 h 10000"/>
                <a:gd name="connsiteX66" fmla="*/ 7639 w 9410"/>
                <a:gd name="connsiteY66" fmla="*/ 3841 h 10000"/>
                <a:gd name="connsiteX67" fmla="*/ 7048 w 9410"/>
                <a:gd name="connsiteY67" fmla="*/ 4614 h 10000"/>
                <a:gd name="connsiteX68" fmla="*/ 6163 w 9410"/>
                <a:gd name="connsiteY68" fmla="*/ 5580 h 10000"/>
                <a:gd name="connsiteX69" fmla="*/ 5572 w 9410"/>
                <a:gd name="connsiteY69" fmla="*/ 6329 h 10000"/>
                <a:gd name="connsiteX70" fmla="*/ 4687 w 9410"/>
                <a:gd name="connsiteY70" fmla="*/ 7102 h 10000"/>
                <a:gd name="connsiteX71" fmla="*/ 3801 w 9410"/>
                <a:gd name="connsiteY71" fmla="*/ 7875 h 10000"/>
                <a:gd name="connsiteX72" fmla="*/ 2916 w 9410"/>
                <a:gd name="connsiteY72" fmla="*/ 8455 h 10000"/>
                <a:gd name="connsiteX73" fmla="*/ 2067 w 9410"/>
                <a:gd name="connsiteY73" fmla="*/ 9035 h 10000"/>
                <a:gd name="connsiteX74" fmla="*/ 1181 w 9410"/>
                <a:gd name="connsiteY74" fmla="*/ 9614 h 10000"/>
                <a:gd name="connsiteX75" fmla="*/ 1181 w 9410"/>
                <a:gd name="connsiteY75" fmla="*/ 9614 h 10000"/>
                <a:gd name="connsiteX0" fmla="*/ 1255 w 10000"/>
                <a:gd name="connsiteY0" fmla="*/ 9614 h 9807"/>
                <a:gd name="connsiteX1" fmla="*/ 628 w 10000"/>
                <a:gd name="connsiteY1" fmla="*/ 9807 h 9807"/>
                <a:gd name="connsiteX2" fmla="*/ 0 w 10000"/>
                <a:gd name="connsiteY2" fmla="*/ 9421 h 9807"/>
                <a:gd name="connsiteX3" fmla="*/ 628 w 10000"/>
                <a:gd name="connsiteY3" fmla="*/ 9035 h 9807"/>
                <a:gd name="connsiteX4" fmla="*/ 1255 w 10000"/>
                <a:gd name="connsiteY4" fmla="*/ 8647 h 9807"/>
                <a:gd name="connsiteX5" fmla="*/ 2197 w 10000"/>
                <a:gd name="connsiteY5" fmla="*/ 8068 h 9807"/>
                <a:gd name="connsiteX6" fmla="*/ 2824 w 10000"/>
                <a:gd name="connsiteY6" fmla="*/ 7295 h 9807"/>
                <a:gd name="connsiteX7" fmla="*/ 3726 w 10000"/>
                <a:gd name="connsiteY7" fmla="*/ 6522 h 9807"/>
                <a:gd name="connsiteX8" fmla="*/ 4353 w 10000"/>
                <a:gd name="connsiteY8" fmla="*/ 5774 h 9807"/>
                <a:gd name="connsiteX9" fmla="*/ 5294 w 10000"/>
                <a:gd name="connsiteY9" fmla="*/ 5000 h 9807"/>
                <a:gd name="connsiteX10" fmla="*/ 5608 w 10000"/>
                <a:gd name="connsiteY10" fmla="*/ 4227 h 9807"/>
                <a:gd name="connsiteX11" fmla="*/ 6236 w 10000"/>
                <a:gd name="connsiteY11" fmla="*/ 3261 h 9807"/>
                <a:gd name="connsiteX12" fmla="*/ 6549 w 10000"/>
                <a:gd name="connsiteY12" fmla="*/ 2875 h 9807"/>
                <a:gd name="connsiteX13" fmla="*/ 6549 w 10000"/>
                <a:gd name="connsiteY13" fmla="*/ 2681 h 9807"/>
                <a:gd name="connsiteX14" fmla="*/ 6863 w 10000"/>
                <a:gd name="connsiteY14" fmla="*/ 2295 h 9807"/>
                <a:gd name="connsiteX15" fmla="*/ 6863 w 10000"/>
                <a:gd name="connsiteY15" fmla="*/ 2102 h 9807"/>
                <a:gd name="connsiteX16" fmla="*/ 6863 w 10000"/>
                <a:gd name="connsiteY16" fmla="*/ 1908 h 9807"/>
                <a:gd name="connsiteX17" fmla="*/ 6863 w 10000"/>
                <a:gd name="connsiteY17" fmla="*/ 1715 h 9807"/>
                <a:gd name="connsiteX18" fmla="*/ 6863 w 10000"/>
                <a:gd name="connsiteY18" fmla="*/ 1522 h 9807"/>
                <a:gd name="connsiteX19" fmla="*/ 6863 w 10000"/>
                <a:gd name="connsiteY19" fmla="*/ 1522 h 9807"/>
                <a:gd name="connsiteX20" fmla="*/ 6863 w 10000"/>
                <a:gd name="connsiteY20" fmla="*/ 1522 h 9807"/>
                <a:gd name="connsiteX21" fmla="*/ 6236 w 10000"/>
                <a:gd name="connsiteY21" fmla="*/ 1522 h 9807"/>
                <a:gd name="connsiteX22" fmla="*/ 5608 w 10000"/>
                <a:gd name="connsiteY22" fmla="*/ 1715 h 9807"/>
                <a:gd name="connsiteX23" fmla="*/ 4667 w 10000"/>
                <a:gd name="connsiteY23" fmla="*/ 1908 h 9807"/>
                <a:gd name="connsiteX24" fmla="*/ 3726 w 10000"/>
                <a:gd name="connsiteY24" fmla="*/ 2102 h 9807"/>
                <a:gd name="connsiteX25" fmla="*/ 2824 w 10000"/>
                <a:gd name="connsiteY25" fmla="*/ 2102 h 9807"/>
                <a:gd name="connsiteX26" fmla="*/ 2510 w 10000"/>
                <a:gd name="connsiteY26" fmla="*/ 2295 h 9807"/>
                <a:gd name="connsiteX27" fmla="*/ 2197 w 10000"/>
                <a:gd name="connsiteY27" fmla="*/ 2295 h 9807"/>
                <a:gd name="connsiteX28" fmla="*/ 1883 w 10000"/>
                <a:gd name="connsiteY28" fmla="*/ 2295 h 9807"/>
                <a:gd name="connsiteX29" fmla="*/ 1569 w 10000"/>
                <a:gd name="connsiteY29" fmla="*/ 2102 h 9807"/>
                <a:gd name="connsiteX30" fmla="*/ 1255 w 10000"/>
                <a:gd name="connsiteY30" fmla="*/ 2102 h 9807"/>
                <a:gd name="connsiteX31" fmla="*/ 628 w 10000"/>
                <a:gd name="connsiteY31" fmla="*/ 1715 h 9807"/>
                <a:gd name="connsiteX32" fmla="*/ 315 w 10000"/>
                <a:gd name="connsiteY32" fmla="*/ 1522 h 9807"/>
                <a:gd name="connsiteX33" fmla="*/ 0 w 10000"/>
                <a:gd name="connsiteY33" fmla="*/ 1328 h 9807"/>
                <a:gd name="connsiteX34" fmla="*/ 0 w 10000"/>
                <a:gd name="connsiteY34" fmla="*/ 1328 h 9807"/>
                <a:gd name="connsiteX35" fmla="*/ 315 w 10000"/>
                <a:gd name="connsiteY35" fmla="*/ 1159 h 9807"/>
                <a:gd name="connsiteX36" fmla="*/ 628 w 10000"/>
                <a:gd name="connsiteY36" fmla="*/ 1159 h 9807"/>
                <a:gd name="connsiteX37" fmla="*/ 1569 w 10000"/>
                <a:gd name="connsiteY37" fmla="*/ 1159 h 9807"/>
                <a:gd name="connsiteX38" fmla="*/ 1883 w 10000"/>
                <a:gd name="connsiteY38" fmla="*/ 1159 h 9807"/>
                <a:gd name="connsiteX39" fmla="*/ 2510 w 10000"/>
                <a:gd name="connsiteY39" fmla="*/ 1159 h 9807"/>
                <a:gd name="connsiteX40" fmla="*/ 3412 w 10000"/>
                <a:gd name="connsiteY40" fmla="*/ 1159 h 9807"/>
                <a:gd name="connsiteX41" fmla="*/ 4353 w 10000"/>
                <a:gd name="connsiteY41" fmla="*/ 966 h 9807"/>
                <a:gd name="connsiteX42" fmla="*/ 5294 w 10000"/>
                <a:gd name="connsiteY42" fmla="*/ 773 h 9807"/>
                <a:gd name="connsiteX43" fmla="*/ 6236 w 10000"/>
                <a:gd name="connsiteY43" fmla="*/ 773 h 9807"/>
                <a:gd name="connsiteX44" fmla="*/ 6863 w 10000"/>
                <a:gd name="connsiteY44" fmla="*/ 580 h 9807"/>
                <a:gd name="connsiteX45" fmla="*/ 7176 w 10000"/>
                <a:gd name="connsiteY45" fmla="*/ 386 h 9807"/>
                <a:gd name="connsiteX46" fmla="*/ 7490 w 10000"/>
                <a:gd name="connsiteY46" fmla="*/ 194 h 9807"/>
                <a:gd name="connsiteX47" fmla="*/ 7804 w 10000"/>
                <a:gd name="connsiteY47" fmla="*/ 0 h 9807"/>
                <a:gd name="connsiteX48" fmla="*/ 8118 w 10000"/>
                <a:gd name="connsiteY48" fmla="*/ 0 h 9807"/>
                <a:gd name="connsiteX49" fmla="*/ 8118 w 10000"/>
                <a:gd name="connsiteY49" fmla="*/ 194 h 9807"/>
                <a:gd name="connsiteX50" fmla="*/ 8745 w 10000"/>
                <a:gd name="connsiteY50" fmla="*/ 386 h 9807"/>
                <a:gd name="connsiteX51" fmla="*/ 9058 w 10000"/>
                <a:gd name="connsiteY51" fmla="*/ 386 h 9807"/>
                <a:gd name="connsiteX52" fmla="*/ 9373 w 10000"/>
                <a:gd name="connsiteY52" fmla="*/ 580 h 9807"/>
                <a:gd name="connsiteX53" fmla="*/ 9687 w 10000"/>
                <a:gd name="connsiteY53" fmla="*/ 773 h 9807"/>
                <a:gd name="connsiteX54" fmla="*/ 10000 w 10000"/>
                <a:gd name="connsiteY54" fmla="*/ 966 h 9807"/>
                <a:gd name="connsiteX55" fmla="*/ 10000 w 10000"/>
                <a:gd name="connsiteY55" fmla="*/ 1159 h 9807"/>
                <a:gd name="connsiteX56" fmla="*/ 9687 w 10000"/>
                <a:gd name="connsiteY56" fmla="*/ 1522 h 9807"/>
                <a:gd name="connsiteX57" fmla="*/ 9687 w 10000"/>
                <a:gd name="connsiteY57" fmla="*/ 1715 h 9807"/>
                <a:gd name="connsiteX58" fmla="*/ 9373 w 10000"/>
                <a:gd name="connsiteY58" fmla="*/ 1715 h 9807"/>
                <a:gd name="connsiteX59" fmla="*/ 9373 w 10000"/>
                <a:gd name="connsiteY59" fmla="*/ 1908 h 9807"/>
                <a:gd name="connsiteX60" fmla="*/ 9058 w 10000"/>
                <a:gd name="connsiteY60" fmla="*/ 2102 h 9807"/>
                <a:gd name="connsiteX61" fmla="*/ 8745 w 10000"/>
                <a:gd name="connsiteY61" fmla="*/ 2295 h 9807"/>
                <a:gd name="connsiteX62" fmla="*/ 8745 w 10000"/>
                <a:gd name="connsiteY62" fmla="*/ 2488 h 9807"/>
                <a:gd name="connsiteX63" fmla="*/ 8431 w 10000"/>
                <a:gd name="connsiteY63" fmla="*/ 2875 h 9807"/>
                <a:gd name="connsiteX64" fmla="*/ 8118 w 10000"/>
                <a:gd name="connsiteY64" fmla="*/ 3261 h 9807"/>
                <a:gd name="connsiteX65" fmla="*/ 8118 w 10000"/>
                <a:gd name="connsiteY65" fmla="*/ 3841 h 9807"/>
                <a:gd name="connsiteX66" fmla="*/ 7490 w 10000"/>
                <a:gd name="connsiteY66" fmla="*/ 4614 h 9807"/>
                <a:gd name="connsiteX67" fmla="*/ 6549 w 10000"/>
                <a:gd name="connsiteY67" fmla="*/ 5580 h 9807"/>
                <a:gd name="connsiteX68" fmla="*/ 5921 w 10000"/>
                <a:gd name="connsiteY68" fmla="*/ 6329 h 9807"/>
                <a:gd name="connsiteX69" fmla="*/ 4981 w 10000"/>
                <a:gd name="connsiteY69" fmla="*/ 7102 h 9807"/>
                <a:gd name="connsiteX70" fmla="*/ 4039 w 10000"/>
                <a:gd name="connsiteY70" fmla="*/ 7875 h 9807"/>
                <a:gd name="connsiteX71" fmla="*/ 3099 w 10000"/>
                <a:gd name="connsiteY71" fmla="*/ 8455 h 9807"/>
                <a:gd name="connsiteX72" fmla="*/ 2197 w 10000"/>
                <a:gd name="connsiteY72" fmla="*/ 9035 h 9807"/>
                <a:gd name="connsiteX73" fmla="*/ 1255 w 10000"/>
                <a:gd name="connsiteY73" fmla="*/ 9614 h 9807"/>
                <a:gd name="connsiteX74" fmla="*/ 1255 w 10000"/>
                <a:gd name="connsiteY74" fmla="*/ 9614 h 9807"/>
                <a:gd name="connsiteX0" fmla="*/ 1255 w 10000"/>
                <a:gd name="connsiteY0" fmla="*/ 9803 h 10000"/>
                <a:gd name="connsiteX1" fmla="*/ 628 w 10000"/>
                <a:gd name="connsiteY1" fmla="*/ 10000 h 10000"/>
                <a:gd name="connsiteX2" fmla="*/ 628 w 10000"/>
                <a:gd name="connsiteY2" fmla="*/ 9213 h 10000"/>
                <a:gd name="connsiteX3" fmla="*/ 1255 w 10000"/>
                <a:gd name="connsiteY3" fmla="*/ 8817 h 10000"/>
                <a:gd name="connsiteX4" fmla="*/ 2197 w 10000"/>
                <a:gd name="connsiteY4" fmla="*/ 8227 h 10000"/>
                <a:gd name="connsiteX5" fmla="*/ 2824 w 10000"/>
                <a:gd name="connsiteY5" fmla="*/ 7439 h 10000"/>
                <a:gd name="connsiteX6" fmla="*/ 3726 w 10000"/>
                <a:gd name="connsiteY6" fmla="*/ 6650 h 10000"/>
                <a:gd name="connsiteX7" fmla="*/ 4353 w 10000"/>
                <a:gd name="connsiteY7" fmla="*/ 5888 h 10000"/>
                <a:gd name="connsiteX8" fmla="*/ 5294 w 10000"/>
                <a:gd name="connsiteY8" fmla="*/ 5098 h 10000"/>
                <a:gd name="connsiteX9" fmla="*/ 5608 w 10000"/>
                <a:gd name="connsiteY9" fmla="*/ 4310 h 10000"/>
                <a:gd name="connsiteX10" fmla="*/ 6236 w 10000"/>
                <a:gd name="connsiteY10" fmla="*/ 3325 h 10000"/>
                <a:gd name="connsiteX11" fmla="*/ 6549 w 10000"/>
                <a:gd name="connsiteY11" fmla="*/ 2932 h 10000"/>
                <a:gd name="connsiteX12" fmla="*/ 6549 w 10000"/>
                <a:gd name="connsiteY12" fmla="*/ 2734 h 10000"/>
                <a:gd name="connsiteX13" fmla="*/ 6863 w 10000"/>
                <a:gd name="connsiteY13" fmla="*/ 2340 h 10000"/>
                <a:gd name="connsiteX14" fmla="*/ 6863 w 10000"/>
                <a:gd name="connsiteY14" fmla="*/ 2143 h 10000"/>
                <a:gd name="connsiteX15" fmla="*/ 6863 w 10000"/>
                <a:gd name="connsiteY15" fmla="*/ 1946 h 10000"/>
                <a:gd name="connsiteX16" fmla="*/ 6863 w 10000"/>
                <a:gd name="connsiteY16" fmla="*/ 1749 h 10000"/>
                <a:gd name="connsiteX17" fmla="*/ 6863 w 10000"/>
                <a:gd name="connsiteY17" fmla="*/ 1552 h 10000"/>
                <a:gd name="connsiteX18" fmla="*/ 6863 w 10000"/>
                <a:gd name="connsiteY18" fmla="*/ 1552 h 10000"/>
                <a:gd name="connsiteX19" fmla="*/ 6863 w 10000"/>
                <a:gd name="connsiteY19" fmla="*/ 1552 h 10000"/>
                <a:gd name="connsiteX20" fmla="*/ 6236 w 10000"/>
                <a:gd name="connsiteY20" fmla="*/ 1552 h 10000"/>
                <a:gd name="connsiteX21" fmla="*/ 5608 w 10000"/>
                <a:gd name="connsiteY21" fmla="*/ 1749 h 10000"/>
                <a:gd name="connsiteX22" fmla="*/ 4667 w 10000"/>
                <a:gd name="connsiteY22" fmla="*/ 1946 h 10000"/>
                <a:gd name="connsiteX23" fmla="*/ 3726 w 10000"/>
                <a:gd name="connsiteY23" fmla="*/ 2143 h 10000"/>
                <a:gd name="connsiteX24" fmla="*/ 2824 w 10000"/>
                <a:gd name="connsiteY24" fmla="*/ 2143 h 10000"/>
                <a:gd name="connsiteX25" fmla="*/ 2510 w 10000"/>
                <a:gd name="connsiteY25" fmla="*/ 2340 h 10000"/>
                <a:gd name="connsiteX26" fmla="*/ 2197 w 10000"/>
                <a:gd name="connsiteY26" fmla="*/ 2340 h 10000"/>
                <a:gd name="connsiteX27" fmla="*/ 1883 w 10000"/>
                <a:gd name="connsiteY27" fmla="*/ 2340 h 10000"/>
                <a:gd name="connsiteX28" fmla="*/ 1569 w 10000"/>
                <a:gd name="connsiteY28" fmla="*/ 2143 h 10000"/>
                <a:gd name="connsiteX29" fmla="*/ 1255 w 10000"/>
                <a:gd name="connsiteY29" fmla="*/ 2143 h 10000"/>
                <a:gd name="connsiteX30" fmla="*/ 628 w 10000"/>
                <a:gd name="connsiteY30" fmla="*/ 1749 h 10000"/>
                <a:gd name="connsiteX31" fmla="*/ 315 w 10000"/>
                <a:gd name="connsiteY31" fmla="*/ 1552 h 10000"/>
                <a:gd name="connsiteX32" fmla="*/ 0 w 10000"/>
                <a:gd name="connsiteY32" fmla="*/ 1354 h 10000"/>
                <a:gd name="connsiteX33" fmla="*/ 0 w 10000"/>
                <a:gd name="connsiteY33" fmla="*/ 1354 h 10000"/>
                <a:gd name="connsiteX34" fmla="*/ 315 w 10000"/>
                <a:gd name="connsiteY34" fmla="*/ 1182 h 10000"/>
                <a:gd name="connsiteX35" fmla="*/ 628 w 10000"/>
                <a:gd name="connsiteY35" fmla="*/ 1182 h 10000"/>
                <a:gd name="connsiteX36" fmla="*/ 1569 w 10000"/>
                <a:gd name="connsiteY36" fmla="*/ 1182 h 10000"/>
                <a:gd name="connsiteX37" fmla="*/ 1883 w 10000"/>
                <a:gd name="connsiteY37" fmla="*/ 1182 h 10000"/>
                <a:gd name="connsiteX38" fmla="*/ 2510 w 10000"/>
                <a:gd name="connsiteY38" fmla="*/ 1182 h 10000"/>
                <a:gd name="connsiteX39" fmla="*/ 3412 w 10000"/>
                <a:gd name="connsiteY39" fmla="*/ 1182 h 10000"/>
                <a:gd name="connsiteX40" fmla="*/ 4353 w 10000"/>
                <a:gd name="connsiteY40" fmla="*/ 985 h 10000"/>
                <a:gd name="connsiteX41" fmla="*/ 5294 w 10000"/>
                <a:gd name="connsiteY41" fmla="*/ 788 h 10000"/>
                <a:gd name="connsiteX42" fmla="*/ 6236 w 10000"/>
                <a:gd name="connsiteY42" fmla="*/ 788 h 10000"/>
                <a:gd name="connsiteX43" fmla="*/ 6863 w 10000"/>
                <a:gd name="connsiteY43" fmla="*/ 591 h 10000"/>
                <a:gd name="connsiteX44" fmla="*/ 7176 w 10000"/>
                <a:gd name="connsiteY44" fmla="*/ 394 h 10000"/>
                <a:gd name="connsiteX45" fmla="*/ 7490 w 10000"/>
                <a:gd name="connsiteY45" fmla="*/ 198 h 10000"/>
                <a:gd name="connsiteX46" fmla="*/ 7804 w 10000"/>
                <a:gd name="connsiteY46" fmla="*/ 0 h 10000"/>
                <a:gd name="connsiteX47" fmla="*/ 8118 w 10000"/>
                <a:gd name="connsiteY47" fmla="*/ 0 h 10000"/>
                <a:gd name="connsiteX48" fmla="*/ 8118 w 10000"/>
                <a:gd name="connsiteY48" fmla="*/ 198 h 10000"/>
                <a:gd name="connsiteX49" fmla="*/ 8745 w 10000"/>
                <a:gd name="connsiteY49" fmla="*/ 394 h 10000"/>
                <a:gd name="connsiteX50" fmla="*/ 9058 w 10000"/>
                <a:gd name="connsiteY50" fmla="*/ 394 h 10000"/>
                <a:gd name="connsiteX51" fmla="*/ 9373 w 10000"/>
                <a:gd name="connsiteY51" fmla="*/ 591 h 10000"/>
                <a:gd name="connsiteX52" fmla="*/ 9687 w 10000"/>
                <a:gd name="connsiteY52" fmla="*/ 788 h 10000"/>
                <a:gd name="connsiteX53" fmla="*/ 10000 w 10000"/>
                <a:gd name="connsiteY53" fmla="*/ 985 h 10000"/>
                <a:gd name="connsiteX54" fmla="*/ 10000 w 10000"/>
                <a:gd name="connsiteY54" fmla="*/ 1182 h 10000"/>
                <a:gd name="connsiteX55" fmla="*/ 9687 w 10000"/>
                <a:gd name="connsiteY55" fmla="*/ 1552 h 10000"/>
                <a:gd name="connsiteX56" fmla="*/ 9687 w 10000"/>
                <a:gd name="connsiteY56" fmla="*/ 1749 h 10000"/>
                <a:gd name="connsiteX57" fmla="*/ 9373 w 10000"/>
                <a:gd name="connsiteY57" fmla="*/ 1749 h 10000"/>
                <a:gd name="connsiteX58" fmla="*/ 9373 w 10000"/>
                <a:gd name="connsiteY58" fmla="*/ 1946 h 10000"/>
                <a:gd name="connsiteX59" fmla="*/ 9058 w 10000"/>
                <a:gd name="connsiteY59" fmla="*/ 2143 h 10000"/>
                <a:gd name="connsiteX60" fmla="*/ 8745 w 10000"/>
                <a:gd name="connsiteY60" fmla="*/ 2340 h 10000"/>
                <a:gd name="connsiteX61" fmla="*/ 8745 w 10000"/>
                <a:gd name="connsiteY61" fmla="*/ 2537 h 10000"/>
                <a:gd name="connsiteX62" fmla="*/ 8431 w 10000"/>
                <a:gd name="connsiteY62" fmla="*/ 2932 h 10000"/>
                <a:gd name="connsiteX63" fmla="*/ 8118 w 10000"/>
                <a:gd name="connsiteY63" fmla="*/ 3325 h 10000"/>
                <a:gd name="connsiteX64" fmla="*/ 8118 w 10000"/>
                <a:gd name="connsiteY64" fmla="*/ 3917 h 10000"/>
                <a:gd name="connsiteX65" fmla="*/ 7490 w 10000"/>
                <a:gd name="connsiteY65" fmla="*/ 4705 h 10000"/>
                <a:gd name="connsiteX66" fmla="*/ 6549 w 10000"/>
                <a:gd name="connsiteY66" fmla="*/ 5690 h 10000"/>
                <a:gd name="connsiteX67" fmla="*/ 5921 w 10000"/>
                <a:gd name="connsiteY67" fmla="*/ 6454 h 10000"/>
                <a:gd name="connsiteX68" fmla="*/ 4981 w 10000"/>
                <a:gd name="connsiteY68" fmla="*/ 7242 h 10000"/>
                <a:gd name="connsiteX69" fmla="*/ 4039 w 10000"/>
                <a:gd name="connsiteY69" fmla="*/ 8030 h 10000"/>
                <a:gd name="connsiteX70" fmla="*/ 3099 w 10000"/>
                <a:gd name="connsiteY70" fmla="*/ 8621 h 10000"/>
                <a:gd name="connsiteX71" fmla="*/ 2197 w 10000"/>
                <a:gd name="connsiteY71" fmla="*/ 9213 h 10000"/>
                <a:gd name="connsiteX72" fmla="*/ 1255 w 10000"/>
                <a:gd name="connsiteY72" fmla="*/ 9803 h 10000"/>
                <a:gd name="connsiteX73" fmla="*/ 1255 w 10000"/>
                <a:gd name="connsiteY73" fmla="*/ 9803 h 10000"/>
                <a:gd name="connsiteX0" fmla="*/ 1255 w 10000"/>
                <a:gd name="connsiteY0" fmla="*/ 9803 h 9803"/>
                <a:gd name="connsiteX1" fmla="*/ 628 w 10000"/>
                <a:gd name="connsiteY1" fmla="*/ 9213 h 9803"/>
                <a:gd name="connsiteX2" fmla="*/ 1255 w 10000"/>
                <a:gd name="connsiteY2" fmla="*/ 8817 h 9803"/>
                <a:gd name="connsiteX3" fmla="*/ 2197 w 10000"/>
                <a:gd name="connsiteY3" fmla="*/ 8227 h 9803"/>
                <a:gd name="connsiteX4" fmla="*/ 2824 w 10000"/>
                <a:gd name="connsiteY4" fmla="*/ 7439 h 9803"/>
                <a:gd name="connsiteX5" fmla="*/ 3726 w 10000"/>
                <a:gd name="connsiteY5" fmla="*/ 6650 h 9803"/>
                <a:gd name="connsiteX6" fmla="*/ 4353 w 10000"/>
                <a:gd name="connsiteY6" fmla="*/ 5888 h 9803"/>
                <a:gd name="connsiteX7" fmla="*/ 5294 w 10000"/>
                <a:gd name="connsiteY7" fmla="*/ 5098 h 9803"/>
                <a:gd name="connsiteX8" fmla="*/ 5608 w 10000"/>
                <a:gd name="connsiteY8" fmla="*/ 4310 h 9803"/>
                <a:gd name="connsiteX9" fmla="*/ 6236 w 10000"/>
                <a:gd name="connsiteY9" fmla="*/ 3325 h 9803"/>
                <a:gd name="connsiteX10" fmla="*/ 6549 w 10000"/>
                <a:gd name="connsiteY10" fmla="*/ 2932 h 9803"/>
                <a:gd name="connsiteX11" fmla="*/ 6549 w 10000"/>
                <a:gd name="connsiteY11" fmla="*/ 2734 h 9803"/>
                <a:gd name="connsiteX12" fmla="*/ 6863 w 10000"/>
                <a:gd name="connsiteY12" fmla="*/ 2340 h 9803"/>
                <a:gd name="connsiteX13" fmla="*/ 6863 w 10000"/>
                <a:gd name="connsiteY13" fmla="*/ 2143 h 9803"/>
                <a:gd name="connsiteX14" fmla="*/ 6863 w 10000"/>
                <a:gd name="connsiteY14" fmla="*/ 1946 h 9803"/>
                <a:gd name="connsiteX15" fmla="*/ 6863 w 10000"/>
                <a:gd name="connsiteY15" fmla="*/ 1749 h 9803"/>
                <a:gd name="connsiteX16" fmla="*/ 6863 w 10000"/>
                <a:gd name="connsiteY16" fmla="*/ 1552 h 9803"/>
                <a:gd name="connsiteX17" fmla="*/ 6863 w 10000"/>
                <a:gd name="connsiteY17" fmla="*/ 1552 h 9803"/>
                <a:gd name="connsiteX18" fmla="*/ 6863 w 10000"/>
                <a:gd name="connsiteY18" fmla="*/ 1552 h 9803"/>
                <a:gd name="connsiteX19" fmla="*/ 6236 w 10000"/>
                <a:gd name="connsiteY19" fmla="*/ 1552 h 9803"/>
                <a:gd name="connsiteX20" fmla="*/ 5608 w 10000"/>
                <a:gd name="connsiteY20" fmla="*/ 1749 h 9803"/>
                <a:gd name="connsiteX21" fmla="*/ 4667 w 10000"/>
                <a:gd name="connsiteY21" fmla="*/ 1946 h 9803"/>
                <a:gd name="connsiteX22" fmla="*/ 3726 w 10000"/>
                <a:gd name="connsiteY22" fmla="*/ 2143 h 9803"/>
                <a:gd name="connsiteX23" fmla="*/ 2824 w 10000"/>
                <a:gd name="connsiteY23" fmla="*/ 2143 h 9803"/>
                <a:gd name="connsiteX24" fmla="*/ 2510 w 10000"/>
                <a:gd name="connsiteY24" fmla="*/ 2340 h 9803"/>
                <a:gd name="connsiteX25" fmla="*/ 2197 w 10000"/>
                <a:gd name="connsiteY25" fmla="*/ 2340 h 9803"/>
                <a:gd name="connsiteX26" fmla="*/ 1883 w 10000"/>
                <a:gd name="connsiteY26" fmla="*/ 2340 h 9803"/>
                <a:gd name="connsiteX27" fmla="*/ 1569 w 10000"/>
                <a:gd name="connsiteY27" fmla="*/ 2143 h 9803"/>
                <a:gd name="connsiteX28" fmla="*/ 1255 w 10000"/>
                <a:gd name="connsiteY28" fmla="*/ 2143 h 9803"/>
                <a:gd name="connsiteX29" fmla="*/ 628 w 10000"/>
                <a:gd name="connsiteY29" fmla="*/ 1749 h 9803"/>
                <a:gd name="connsiteX30" fmla="*/ 315 w 10000"/>
                <a:gd name="connsiteY30" fmla="*/ 1552 h 9803"/>
                <a:gd name="connsiteX31" fmla="*/ 0 w 10000"/>
                <a:gd name="connsiteY31" fmla="*/ 1354 h 9803"/>
                <a:gd name="connsiteX32" fmla="*/ 0 w 10000"/>
                <a:gd name="connsiteY32" fmla="*/ 1354 h 9803"/>
                <a:gd name="connsiteX33" fmla="*/ 315 w 10000"/>
                <a:gd name="connsiteY33" fmla="*/ 1182 h 9803"/>
                <a:gd name="connsiteX34" fmla="*/ 628 w 10000"/>
                <a:gd name="connsiteY34" fmla="*/ 1182 h 9803"/>
                <a:gd name="connsiteX35" fmla="*/ 1569 w 10000"/>
                <a:gd name="connsiteY35" fmla="*/ 1182 h 9803"/>
                <a:gd name="connsiteX36" fmla="*/ 1883 w 10000"/>
                <a:gd name="connsiteY36" fmla="*/ 1182 h 9803"/>
                <a:gd name="connsiteX37" fmla="*/ 2510 w 10000"/>
                <a:gd name="connsiteY37" fmla="*/ 1182 h 9803"/>
                <a:gd name="connsiteX38" fmla="*/ 3412 w 10000"/>
                <a:gd name="connsiteY38" fmla="*/ 1182 h 9803"/>
                <a:gd name="connsiteX39" fmla="*/ 4353 w 10000"/>
                <a:gd name="connsiteY39" fmla="*/ 985 h 9803"/>
                <a:gd name="connsiteX40" fmla="*/ 5294 w 10000"/>
                <a:gd name="connsiteY40" fmla="*/ 788 h 9803"/>
                <a:gd name="connsiteX41" fmla="*/ 6236 w 10000"/>
                <a:gd name="connsiteY41" fmla="*/ 788 h 9803"/>
                <a:gd name="connsiteX42" fmla="*/ 6863 w 10000"/>
                <a:gd name="connsiteY42" fmla="*/ 591 h 9803"/>
                <a:gd name="connsiteX43" fmla="*/ 7176 w 10000"/>
                <a:gd name="connsiteY43" fmla="*/ 394 h 9803"/>
                <a:gd name="connsiteX44" fmla="*/ 7490 w 10000"/>
                <a:gd name="connsiteY44" fmla="*/ 198 h 9803"/>
                <a:gd name="connsiteX45" fmla="*/ 7804 w 10000"/>
                <a:gd name="connsiteY45" fmla="*/ 0 h 9803"/>
                <a:gd name="connsiteX46" fmla="*/ 8118 w 10000"/>
                <a:gd name="connsiteY46" fmla="*/ 0 h 9803"/>
                <a:gd name="connsiteX47" fmla="*/ 8118 w 10000"/>
                <a:gd name="connsiteY47" fmla="*/ 198 h 9803"/>
                <a:gd name="connsiteX48" fmla="*/ 8745 w 10000"/>
                <a:gd name="connsiteY48" fmla="*/ 394 h 9803"/>
                <a:gd name="connsiteX49" fmla="*/ 9058 w 10000"/>
                <a:gd name="connsiteY49" fmla="*/ 394 h 9803"/>
                <a:gd name="connsiteX50" fmla="*/ 9373 w 10000"/>
                <a:gd name="connsiteY50" fmla="*/ 591 h 9803"/>
                <a:gd name="connsiteX51" fmla="*/ 9687 w 10000"/>
                <a:gd name="connsiteY51" fmla="*/ 788 h 9803"/>
                <a:gd name="connsiteX52" fmla="*/ 10000 w 10000"/>
                <a:gd name="connsiteY52" fmla="*/ 985 h 9803"/>
                <a:gd name="connsiteX53" fmla="*/ 10000 w 10000"/>
                <a:gd name="connsiteY53" fmla="*/ 1182 h 9803"/>
                <a:gd name="connsiteX54" fmla="*/ 9687 w 10000"/>
                <a:gd name="connsiteY54" fmla="*/ 1552 h 9803"/>
                <a:gd name="connsiteX55" fmla="*/ 9687 w 10000"/>
                <a:gd name="connsiteY55" fmla="*/ 1749 h 9803"/>
                <a:gd name="connsiteX56" fmla="*/ 9373 w 10000"/>
                <a:gd name="connsiteY56" fmla="*/ 1749 h 9803"/>
                <a:gd name="connsiteX57" fmla="*/ 9373 w 10000"/>
                <a:gd name="connsiteY57" fmla="*/ 1946 h 9803"/>
                <a:gd name="connsiteX58" fmla="*/ 9058 w 10000"/>
                <a:gd name="connsiteY58" fmla="*/ 2143 h 9803"/>
                <a:gd name="connsiteX59" fmla="*/ 8745 w 10000"/>
                <a:gd name="connsiteY59" fmla="*/ 2340 h 9803"/>
                <a:gd name="connsiteX60" fmla="*/ 8745 w 10000"/>
                <a:gd name="connsiteY60" fmla="*/ 2537 h 9803"/>
                <a:gd name="connsiteX61" fmla="*/ 8431 w 10000"/>
                <a:gd name="connsiteY61" fmla="*/ 2932 h 9803"/>
                <a:gd name="connsiteX62" fmla="*/ 8118 w 10000"/>
                <a:gd name="connsiteY62" fmla="*/ 3325 h 9803"/>
                <a:gd name="connsiteX63" fmla="*/ 8118 w 10000"/>
                <a:gd name="connsiteY63" fmla="*/ 3917 h 9803"/>
                <a:gd name="connsiteX64" fmla="*/ 7490 w 10000"/>
                <a:gd name="connsiteY64" fmla="*/ 4705 h 9803"/>
                <a:gd name="connsiteX65" fmla="*/ 6549 w 10000"/>
                <a:gd name="connsiteY65" fmla="*/ 5690 h 9803"/>
                <a:gd name="connsiteX66" fmla="*/ 5921 w 10000"/>
                <a:gd name="connsiteY66" fmla="*/ 6454 h 9803"/>
                <a:gd name="connsiteX67" fmla="*/ 4981 w 10000"/>
                <a:gd name="connsiteY67" fmla="*/ 7242 h 9803"/>
                <a:gd name="connsiteX68" fmla="*/ 4039 w 10000"/>
                <a:gd name="connsiteY68" fmla="*/ 8030 h 9803"/>
                <a:gd name="connsiteX69" fmla="*/ 3099 w 10000"/>
                <a:gd name="connsiteY69" fmla="*/ 8621 h 9803"/>
                <a:gd name="connsiteX70" fmla="*/ 2197 w 10000"/>
                <a:gd name="connsiteY70" fmla="*/ 9213 h 9803"/>
                <a:gd name="connsiteX71" fmla="*/ 1255 w 10000"/>
                <a:gd name="connsiteY71" fmla="*/ 9803 h 9803"/>
                <a:gd name="connsiteX72" fmla="*/ 1255 w 10000"/>
                <a:gd name="connsiteY72" fmla="*/ 9803 h 9803"/>
                <a:gd name="connsiteX0" fmla="*/ 1255 w 10000"/>
                <a:gd name="connsiteY0" fmla="*/ 10000 h 10000"/>
                <a:gd name="connsiteX1" fmla="*/ 628 w 10000"/>
                <a:gd name="connsiteY1" fmla="*/ 9398 h 10000"/>
                <a:gd name="connsiteX2" fmla="*/ 1255 w 10000"/>
                <a:gd name="connsiteY2" fmla="*/ 8994 h 10000"/>
                <a:gd name="connsiteX3" fmla="*/ 2197 w 10000"/>
                <a:gd name="connsiteY3" fmla="*/ 8392 h 10000"/>
                <a:gd name="connsiteX4" fmla="*/ 2824 w 10000"/>
                <a:gd name="connsiteY4" fmla="*/ 7588 h 10000"/>
                <a:gd name="connsiteX5" fmla="*/ 3726 w 10000"/>
                <a:gd name="connsiteY5" fmla="*/ 6784 h 10000"/>
                <a:gd name="connsiteX6" fmla="*/ 4353 w 10000"/>
                <a:gd name="connsiteY6" fmla="*/ 6006 h 10000"/>
                <a:gd name="connsiteX7" fmla="*/ 5294 w 10000"/>
                <a:gd name="connsiteY7" fmla="*/ 5200 h 10000"/>
                <a:gd name="connsiteX8" fmla="*/ 5608 w 10000"/>
                <a:gd name="connsiteY8" fmla="*/ 4397 h 10000"/>
                <a:gd name="connsiteX9" fmla="*/ 6236 w 10000"/>
                <a:gd name="connsiteY9" fmla="*/ 3392 h 10000"/>
                <a:gd name="connsiteX10" fmla="*/ 6549 w 10000"/>
                <a:gd name="connsiteY10" fmla="*/ 2991 h 10000"/>
                <a:gd name="connsiteX11" fmla="*/ 6549 w 10000"/>
                <a:gd name="connsiteY11" fmla="*/ 2789 h 10000"/>
                <a:gd name="connsiteX12" fmla="*/ 6863 w 10000"/>
                <a:gd name="connsiteY12" fmla="*/ 2387 h 10000"/>
                <a:gd name="connsiteX13" fmla="*/ 6863 w 10000"/>
                <a:gd name="connsiteY13" fmla="*/ 2186 h 10000"/>
                <a:gd name="connsiteX14" fmla="*/ 6863 w 10000"/>
                <a:gd name="connsiteY14" fmla="*/ 1985 h 10000"/>
                <a:gd name="connsiteX15" fmla="*/ 6863 w 10000"/>
                <a:gd name="connsiteY15" fmla="*/ 1784 h 10000"/>
                <a:gd name="connsiteX16" fmla="*/ 6863 w 10000"/>
                <a:gd name="connsiteY16" fmla="*/ 1583 h 10000"/>
                <a:gd name="connsiteX17" fmla="*/ 6863 w 10000"/>
                <a:gd name="connsiteY17" fmla="*/ 1583 h 10000"/>
                <a:gd name="connsiteX18" fmla="*/ 6863 w 10000"/>
                <a:gd name="connsiteY18" fmla="*/ 1583 h 10000"/>
                <a:gd name="connsiteX19" fmla="*/ 6236 w 10000"/>
                <a:gd name="connsiteY19" fmla="*/ 1583 h 10000"/>
                <a:gd name="connsiteX20" fmla="*/ 5608 w 10000"/>
                <a:gd name="connsiteY20" fmla="*/ 1784 h 10000"/>
                <a:gd name="connsiteX21" fmla="*/ 4667 w 10000"/>
                <a:gd name="connsiteY21" fmla="*/ 1985 h 10000"/>
                <a:gd name="connsiteX22" fmla="*/ 3726 w 10000"/>
                <a:gd name="connsiteY22" fmla="*/ 2186 h 10000"/>
                <a:gd name="connsiteX23" fmla="*/ 2824 w 10000"/>
                <a:gd name="connsiteY23" fmla="*/ 2186 h 10000"/>
                <a:gd name="connsiteX24" fmla="*/ 2510 w 10000"/>
                <a:gd name="connsiteY24" fmla="*/ 2387 h 10000"/>
                <a:gd name="connsiteX25" fmla="*/ 2197 w 10000"/>
                <a:gd name="connsiteY25" fmla="*/ 2387 h 10000"/>
                <a:gd name="connsiteX26" fmla="*/ 1883 w 10000"/>
                <a:gd name="connsiteY26" fmla="*/ 2387 h 10000"/>
                <a:gd name="connsiteX27" fmla="*/ 1569 w 10000"/>
                <a:gd name="connsiteY27" fmla="*/ 2186 h 10000"/>
                <a:gd name="connsiteX28" fmla="*/ 1255 w 10000"/>
                <a:gd name="connsiteY28" fmla="*/ 2186 h 10000"/>
                <a:gd name="connsiteX29" fmla="*/ 628 w 10000"/>
                <a:gd name="connsiteY29" fmla="*/ 1784 h 10000"/>
                <a:gd name="connsiteX30" fmla="*/ 315 w 10000"/>
                <a:gd name="connsiteY30" fmla="*/ 1583 h 10000"/>
                <a:gd name="connsiteX31" fmla="*/ 0 w 10000"/>
                <a:gd name="connsiteY31" fmla="*/ 1381 h 10000"/>
                <a:gd name="connsiteX32" fmla="*/ 0 w 10000"/>
                <a:gd name="connsiteY32" fmla="*/ 1381 h 10000"/>
                <a:gd name="connsiteX33" fmla="*/ 315 w 10000"/>
                <a:gd name="connsiteY33" fmla="*/ 1206 h 10000"/>
                <a:gd name="connsiteX34" fmla="*/ 628 w 10000"/>
                <a:gd name="connsiteY34" fmla="*/ 1206 h 10000"/>
                <a:gd name="connsiteX35" fmla="*/ 1569 w 10000"/>
                <a:gd name="connsiteY35" fmla="*/ 1206 h 10000"/>
                <a:gd name="connsiteX36" fmla="*/ 1883 w 10000"/>
                <a:gd name="connsiteY36" fmla="*/ 1206 h 10000"/>
                <a:gd name="connsiteX37" fmla="*/ 2510 w 10000"/>
                <a:gd name="connsiteY37" fmla="*/ 1206 h 10000"/>
                <a:gd name="connsiteX38" fmla="*/ 3412 w 10000"/>
                <a:gd name="connsiteY38" fmla="*/ 1206 h 10000"/>
                <a:gd name="connsiteX39" fmla="*/ 4353 w 10000"/>
                <a:gd name="connsiteY39" fmla="*/ 1005 h 10000"/>
                <a:gd name="connsiteX40" fmla="*/ 5294 w 10000"/>
                <a:gd name="connsiteY40" fmla="*/ 804 h 10000"/>
                <a:gd name="connsiteX41" fmla="*/ 6236 w 10000"/>
                <a:gd name="connsiteY41" fmla="*/ 804 h 10000"/>
                <a:gd name="connsiteX42" fmla="*/ 6863 w 10000"/>
                <a:gd name="connsiteY42" fmla="*/ 603 h 10000"/>
                <a:gd name="connsiteX43" fmla="*/ 7176 w 10000"/>
                <a:gd name="connsiteY43" fmla="*/ 402 h 10000"/>
                <a:gd name="connsiteX44" fmla="*/ 7490 w 10000"/>
                <a:gd name="connsiteY44" fmla="*/ 202 h 10000"/>
                <a:gd name="connsiteX45" fmla="*/ 7804 w 10000"/>
                <a:gd name="connsiteY45" fmla="*/ 0 h 10000"/>
                <a:gd name="connsiteX46" fmla="*/ 8118 w 10000"/>
                <a:gd name="connsiteY46" fmla="*/ 0 h 10000"/>
                <a:gd name="connsiteX47" fmla="*/ 8118 w 10000"/>
                <a:gd name="connsiteY47" fmla="*/ 202 h 10000"/>
                <a:gd name="connsiteX48" fmla="*/ 8745 w 10000"/>
                <a:gd name="connsiteY48" fmla="*/ 402 h 10000"/>
                <a:gd name="connsiteX49" fmla="*/ 9058 w 10000"/>
                <a:gd name="connsiteY49" fmla="*/ 402 h 10000"/>
                <a:gd name="connsiteX50" fmla="*/ 9373 w 10000"/>
                <a:gd name="connsiteY50" fmla="*/ 603 h 10000"/>
                <a:gd name="connsiteX51" fmla="*/ 9687 w 10000"/>
                <a:gd name="connsiteY51" fmla="*/ 804 h 10000"/>
                <a:gd name="connsiteX52" fmla="*/ 10000 w 10000"/>
                <a:gd name="connsiteY52" fmla="*/ 1005 h 10000"/>
                <a:gd name="connsiteX53" fmla="*/ 10000 w 10000"/>
                <a:gd name="connsiteY53" fmla="*/ 1206 h 10000"/>
                <a:gd name="connsiteX54" fmla="*/ 9687 w 10000"/>
                <a:gd name="connsiteY54" fmla="*/ 1583 h 10000"/>
                <a:gd name="connsiteX55" fmla="*/ 9687 w 10000"/>
                <a:gd name="connsiteY55" fmla="*/ 1784 h 10000"/>
                <a:gd name="connsiteX56" fmla="*/ 9373 w 10000"/>
                <a:gd name="connsiteY56" fmla="*/ 1784 h 10000"/>
                <a:gd name="connsiteX57" fmla="*/ 9373 w 10000"/>
                <a:gd name="connsiteY57" fmla="*/ 1985 h 10000"/>
                <a:gd name="connsiteX58" fmla="*/ 9058 w 10000"/>
                <a:gd name="connsiteY58" fmla="*/ 2186 h 10000"/>
                <a:gd name="connsiteX59" fmla="*/ 8745 w 10000"/>
                <a:gd name="connsiteY59" fmla="*/ 2387 h 10000"/>
                <a:gd name="connsiteX60" fmla="*/ 8745 w 10000"/>
                <a:gd name="connsiteY60" fmla="*/ 2588 h 10000"/>
                <a:gd name="connsiteX61" fmla="*/ 8431 w 10000"/>
                <a:gd name="connsiteY61" fmla="*/ 2991 h 10000"/>
                <a:gd name="connsiteX62" fmla="*/ 8118 w 10000"/>
                <a:gd name="connsiteY62" fmla="*/ 3392 h 10000"/>
                <a:gd name="connsiteX63" fmla="*/ 8118 w 10000"/>
                <a:gd name="connsiteY63" fmla="*/ 3996 h 10000"/>
                <a:gd name="connsiteX64" fmla="*/ 7490 w 10000"/>
                <a:gd name="connsiteY64" fmla="*/ 4800 h 10000"/>
                <a:gd name="connsiteX65" fmla="*/ 6549 w 10000"/>
                <a:gd name="connsiteY65" fmla="*/ 5804 h 10000"/>
                <a:gd name="connsiteX66" fmla="*/ 5921 w 10000"/>
                <a:gd name="connsiteY66" fmla="*/ 6584 h 10000"/>
                <a:gd name="connsiteX67" fmla="*/ 4981 w 10000"/>
                <a:gd name="connsiteY67" fmla="*/ 7388 h 10000"/>
                <a:gd name="connsiteX68" fmla="*/ 4039 w 10000"/>
                <a:gd name="connsiteY68" fmla="*/ 8191 h 10000"/>
                <a:gd name="connsiteX69" fmla="*/ 3099 w 10000"/>
                <a:gd name="connsiteY69" fmla="*/ 8794 h 10000"/>
                <a:gd name="connsiteX70" fmla="*/ 2197 w 10000"/>
                <a:gd name="connsiteY70" fmla="*/ 9398 h 10000"/>
                <a:gd name="connsiteX71" fmla="*/ 1255 w 10000"/>
                <a:gd name="connsiteY71" fmla="*/ 10000 h 10000"/>
                <a:gd name="connsiteX0" fmla="*/ 1255 w 10000"/>
                <a:gd name="connsiteY0" fmla="*/ 10000 h 10000"/>
                <a:gd name="connsiteX1" fmla="*/ 1255 w 10000"/>
                <a:gd name="connsiteY1" fmla="*/ 8994 h 10000"/>
                <a:gd name="connsiteX2" fmla="*/ 2197 w 10000"/>
                <a:gd name="connsiteY2" fmla="*/ 8392 h 10000"/>
                <a:gd name="connsiteX3" fmla="*/ 2824 w 10000"/>
                <a:gd name="connsiteY3" fmla="*/ 7588 h 10000"/>
                <a:gd name="connsiteX4" fmla="*/ 3726 w 10000"/>
                <a:gd name="connsiteY4" fmla="*/ 6784 h 10000"/>
                <a:gd name="connsiteX5" fmla="*/ 4353 w 10000"/>
                <a:gd name="connsiteY5" fmla="*/ 6006 h 10000"/>
                <a:gd name="connsiteX6" fmla="*/ 5294 w 10000"/>
                <a:gd name="connsiteY6" fmla="*/ 5200 h 10000"/>
                <a:gd name="connsiteX7" fmla="*/ 5608 w 10000"/>
                <a:gd name="connsiteY7" fmla="*/ 4397 h 10000"/>
                <a:gd name="connsiteX8" fmla="*/ 6236 w 10000"/>
                <a:gd name="connsiteY8" fmla="*/ 3392 h 10000"/>
                <a:gd name="connsiteX9" fmla="*/ 6549 w 10000"/>
                <a:gd name="connsiteY9" fmla="*/ 2991 h 10000"/>
                <a:gd name="connsiteX10" fmla="*/ 6549 w 10000"/>
                <a:gd name="connsiteY10" fmla="*/ 2789 h 10000"/>
                <a:gd name="connsiteX11" fmla="*/ 6863 w 10000"/>
                <a:gd name="connsiteY11" fmla="*/ 2387 h 10000"/>
                <a:gd name="connsiteX12" fmla="*/ 6863 w 10000"/>
                <a:gd name="connsiteY12" fmla="*/ 2186 h 10000"/>
                <a:gd name="connsiteX13" fmla="*/ 6863 w 10000"/>
                <a:gd name="connsiteY13" fmla="*/ 1985 h 10000"/>
                <a:gd name="connsiteX14" fmla="*/ 6863 w 10000"/>
                <a:gd name="connsiteY14" fmla="*/ 1784 h 10000"/>
                <a:gd name="connsiteX15" fmla="*/ 6863 w 10000"/>
                <a:gd name="connsiteY15" fmla="*/ 1583 h 10000"/>
                <a:gd name="connsiteX16" fmla="*/ 6863 w 10000"/>
                <a:gd name="connsiteY16" fmla="*/ 1583 h 10000"/>
                <a:gd name="connsiteX17" fmla="*/ 6863 w 10000"/>
                <a:gd name="connsiteY17" fmla="*/ 1583 h 10000"/>
                <a:gd name="connsiteX18" fmla="*/ 6236 w 10000"/>
                <a:gd name="connsiteY18" fmla="*/ 1583 h 10000"/>
                <a:gd name="connsiteX19" fmla="*/ 5608 w 10000"/>
                <a:gd name="connsiteY19" fmla="*/ 1784 h 10000"/>
                <a:gd name="connsiteX20" fmla="*/ 4667 w 10000"/>
                <a:gd name="connsiteY20" fmla="*/ 1985 h 10000"/>
                <a:gd name="connsiteX21" fmla="*/ 3726 w 10000"/>
                <a:gd name="connsiteY21" fmla="*/ 2186 h 10000"/>
                <a:gd name="connsiteX22" fmla="*/ 2824 w 10000"/>
                <a:gd name="connsiteY22" fmla="*/ 2186 h 10000"/>
                <a:gd name="connsiteX23" fmla="*/ 2510 w 10000"/>
                <a:gd name="connsiteY23" fmla="*/ 2387 h 10000"/>
                <a:gd name="connsiteX24" fmla="*/ 2197 w 10000"/>
                <a:gd name="connsiteY24" fmla="*/ 2387 h 10000"/>
                <a:gd name="connsiteX25" fmla="*/ 1883 w 10000"/>
                <a:gd name="connsiteY25" fmla="*/ 2387 h 10000"/>
                <a:gd name="connsiteX26" fmla="*/ 1569 w 10000"/>
                <a:gd name="connsiteY26" fmla="*/ 2186 h 10000"/>
                <a:gd name="connsiteX27" fmla="*/ 1255 w 10000"/>
                <a:gd name="connsiteY27" fmla="*/ 2186 h 10000"/>
                <a:gd name="connsiteX28" fmla="*/ 628 w 10000"/>
                <a:gd name="connsiteY28" fmla="*/ 1784 h 10000"/>
                <a:gd name="connsiteX29" fmla="*/ 315 w 10000"/>
                <a:gd name="connsiteY29" fmla="*/ 1583 h 10000"/>
                <a:gd name="connsiteX30" fmla="*/ 0 w 10000"/>
                <a:gd name="connsiteY30" fmla="*/ 1381 h 10000"/>
                <a:gd name="connsiteX31" fmla="*/ 0 w 10000"/>
                <a:gd name="connsiteY31" fmla="*/ 1381 h 10000"/>
                <a:gd name="connsiteX32" fmla="*/ 315 w 10000"/>
                <a:gd name="connsiteY32" fmla="*/ 1206 h 10000"/>
                <a:gd name="connsiteX33" fmla="*/ 628 w 10000"/>
                <a:gd name="connsiteY33" fmla="*/ 1206 h 10000"/>
                <a:gd name="connsiteX34" fmla="*/ 1569 w 10000"/>
                <a:gd name="connsiteY34" fmla="*/ 1206 h 10000"/>
                <a:gd name="connsiteX35" fmla="*/ 1883 w 10000"/>
                <a:gd name="connsiteY35" fmla="*/ 1206 h 10000"/>
                <a:gd name="connsiteX36" fmla="*/ 2510 w 10000"/>
                <a:gd name="connsiteY36" fmla="*/ 1206 h 10000"/>
                <a:gd name="connsiteX37" fmla="*/ 3412 w 10000"/>
                <a:gd name="connsiteY37" fmla="*/ 1206 h 10000"/>
                <a:gd name="connsiteX38" fmla="*/ 4353 w 10000"/>
                <a:gd name="connsiteY38" fmla="*/ 1005 h 10000"/>
                <a:gd name="connsiteX39" fmla="*/ 5294 w 10000"/>
                <a:gd name="connsiteY39" fmla="*/ 804 h 10000"/>
                <a:gd name="connsiteX40" fmla="*/ 6236 w 10000"/>
                <a:gd name="connsiteY40" fmla="*/ 804 h 10000"/>
                <a:gd name="connsiteX41" fmla="*/ 6863 w 10000"/>
                <a:gd name="connsiteY41" fmla="*/ 603 h 10000"/>
                <a:gd name="connsiteX42" fmla="*/ 7176 w 10000"/>
                <a:gd name="connsiteY42" fmla="*/ 402 h 10000"/>
                <a:gd name="connsiteX43" fmla="*/ 7490 w 10000"/>
                <a:gd name="connsiteY43" fmla="*/ 202 h 10000"/>
                <a:gd name="connsiteX44" fmla="*/ 7804 w 10000"/>
                <a:gd name="connsiteY44" fmla="*/ 0 h 10000"/>
                <a:gd name="connsiteX45" fmla="*/ 8118 w 10000"/>
                <a:gd name="connsiteY45" fmla="*/ 0 h 10000"/>
                <a:gd name="connsiteX46" fmla="*/ 8118 w 10000"/>
                <a:gd name="connsiteY46" fmla="*/ 202 h 10000"/>
                <a:gd name="connsiteX47" fmla="*/ 8745 w 10000"/>
                <a:gd name="connsiteY47" fmla="*/ 402 h 10000"/>
                <a:gd name="connsiteX48" fmla="*/ 9058 w 10000"/>
                <a:gd name="connsiteY48" fmla="*/ 402 h 10000"/>
                <a:gd name="connsiteX49" fmla="*/ 9373 w 10000"/>
                <a:gd name="connsiteY49" fmla="*/ 603 h 10000"/>
                <a:gd name="connsiteX50" fmla="*/ 9687 w 10000"/>
                <a:gd name="connsiteY50" fmla="*/ 804 h 10000"/>
                <a:gd name="connsiteX51" fmla="*/ 10000 w 10000"/>
                <a:gd name="connsiteY51" fmla="*/ 1005 h 10000"/>
                <a:gd name="connsiteX52" fmla="*/ 10000 w 10000"/>
                <a:gd name="connsiteY52" fmla="*/ 1206 h 10000"/>
                <a:gd name="connsiteX53" fmla="*/ 9687 w 10000"/>
                <a:gd name="connsiteY53" fmla="*/ 1583 h 10000"/>
                <a:gd name="connsiteX54" fmla="*/ 9687 w 10000"/>
                <a:gd name="connsiteY54" fmla="*/ 1784 h 10000"/>
                <a:gd name="connsiteX55" fmla="*/ 9373 w 10000"/>
                <a:gd name="connsiteY55" fmla="*/ 1784 h 10000"/>
                <a:gd name="connsiteX56" fmla="*/ 9373 w 10000"/>
                <a:gd name="connsiteY56" fmla="*/ 1985 h 10000"/>
                <a:gd name="connsiteX57" fmla="*/ 9058 w 10000"/>
                <a:gd name="connsiteY57" fmla="*/ 2186 h 10000"/>
                <a:gd name="connsiteX58" fmla="*/ 8745 w 10000"/>
                <a:gd name="connsiteY58" fmla="*/ 2387 h 10000"/>
                <a:gd name="connsiteX59" fmla="*/ 8745 w 10000"/>
                <a:gd name="connsiteY59" fmla="*/ 2588 h 10000"/>
                <a:gd name="connsiteX60" fmla="*/ 8431 w 10000"/>
                <a:gd name="connsiteY60" fmla="*/ 2991 h 10000"/>
                <a:gd name="connsiteX61" fmla="*/ 8118 w 10000"/>
                <a:gd name="connsiteY61" fmla="*/ 3392 h 10000"/>
                <a:gd name="connsiteX62" fmla="*/ 8118 w 10000"/>
                <a:gd name="connsiteY62" fmla="*/ 3996 h 10000"/>
                <a:gd name="connsiteX63" fmla="*/ 7490 w 10000"/>
                <a:gd name="connsiteY63" fmla="*/ 4800 h 10000"/>
                <a:gd name="connsiteX64" fmla="*/ 6549 w 10000"/>
                <a:gd name="connsiteY64" fmla="*/ 5804 h 10000"/>
                <a:gd name="connsiteX65" fmla="*/ 5921 w 10000"/>
                <a:gd name="connsiteY65" fmla="*/ 6584 h 10000"/>
                <a:gd name="connsiteX66" fmla="*/ 4981 w 10000"/>
                <a:gd name="connsiteY66" fmla="*/ 7388 h 10000"/>
                <a:gd name="connsiteX67" fmla="*/ 4039 w 10000"/>
                <a:gd name="connsiteY67" fmla="*/ 8191 h 10000"/>
                <a:gd name="connsiteX68" fmla="*/ 3099 w 10000"/>
                <a:gd name="connsiteY68" fmla="*/ 8794 h 10000"/>
                <a:gd name="connsiteX69" fmla="*/ 2197 w 10000"/>
                <a:gd name="connsiteY69" fmla="*/ 9398 h 10000"/>
                <a:gd name="connsiteX70" fmla="*/ 1255 w 10000"/>
                <a:gd name="connsiteY70" fmla="*/ 10000 h 10000"/>
                <a:gd name="connsiteX0" fmla="*/ 1255 w 10000"/>
                <a:gd name="connsiteY0" fmla="*/ 10000 h 10000"/>
                <a:gd name="connsiteX1" fmla="*/ 1255 w 10000"/>
                <a:gd name="connsiteY1" fmla="*/ 8994 h 10000"/>
                <a:gd name="connsiteX2" fmla="*/ 2197 w 10000"/>
                <a:gd name="connsiteY2" fmla="*/ 8392 h 10000"/>
                <a:gd name="connsiteX3" fmla="*/ 2824 w 10000"/>
                <a:gd name="connsiteY3" fmla="*/ 7588 h 10000"/>
                <a:gd name="connsiteX4" fmla="*/ 3726 w 10000"/>
                <a:gd name="connsiteY4" fmla="*/ 6784 h 10000"/>
                <a:gd name="connsiteX5" fmla="*/ 4353 w 10000"/>
                <a:gd name="connsiteY5" fmla="*/ 6006 h 10000"/>
                <a:gd name="connsiteX6" fmla="*/ 5294 w 10000"/>
                <a:gd name="connsiteY6" fmla="*/ 5200 h 10000"/>
                <a:gd name="connsiteX7" fmla="*/ 5608 w 10000"/>
                <a:gd name="connsiteY7" fmla="*/ 4397 h 10000"/>
                <a:gd name="connsiteX8" fmla="*/ 6236 w 10000"/>
                <a:gd name="connsiteY8" fmla="*/ 3392 h 10000"/>
                <a:gd name="connsiteX9" fmla="*/ 6549 w 10000"/>
                <a:gd name="connsiteY9" fmla="*/ 2991 h 10000"/>
                <a:gd name="connsiteX10" fmla="*/ 6549 w 10000"/>
                <a:gd name="connsiteY10" fmla="*/ 2789 h 10000"/>
                <a:gd name="connsiteX11" fmla="*/ 6863 w 10000"/>
                <a:gd name="connsiteY11" fmla="*/ 2387 h 10000"/>
                <a:gd name="connsiteX12" fmla="*/ 6863 w 10000"/>
                <a:gd name="connsiteY12" fmla="*/ 2186 h 10000"/>
                <a:gd name="connsiteX13" fmla="*/ 6863 w 10000"/>
                <a:gd name="connsiteY13" fmla="*/ 1985 h 10000"/>
                <a:gd name="connsiteX14" fmla="*/ 6863 w 10000"/>
                <a:gd name="connsiteY14" fmla="*/ 1784 h 10000"/>
                <a:gd name="connsiteX15" fmla="*/ 6863 w 10000"/>
                <a:gd name="connsiteY15" fmla="*/ 1583 h 10000"/>
                <a:gd name="connsiteX16" fmla="*/ 6863 w 10000"/>
                <a:gd name="connsiteY16" fmla="*/ 1583 h 10000"/>
                <a:gd name="connsiteX17" fmla="*/ 6863 w 10000"/>
                <a:gd name="connsiteY17" fmla="*/ 1583 h 10000"/>
                <a:gd name="connsiteX18" fmla="*/ 6236 w 10000"/>
                <a:gd name="connsiteY18" fmla="*/ 1583 h 10000"/>
                <a:gd name="connsiteX19" fmla="*/ 5608 w 10000"/>
                <a:gd name="connsiteY19" fmla="*/ 1784 h 10000"/>
                <a:gd name="connsiteX20" fmla="*/ 4667 w 10000"/>
                <a:gd name="connsiteY20" fmla="*/ 1985 h 10000"/>
                <a:gd name="connsiteX21" fmla="*/ 3726 w 10000"/>
                <a:gd name="connsiteY21" fmla="*/ 2186 h 10000"/>
                <a:gd name="connsiteX22" fmla="*/ 2824 w 10000"/>
                <a:gd name="connsiteY22" fmla="*/ 2186 h 10000"/>
                <a:gd name="connsiteX23" fmla="*/ 2510 w 10000"/>
                <a:gd name="connsiteY23" fmla="*/ 2387 h 10000"/>
                <a:gd name="connsiteX24" fmla="*/ 2197 w 10000"/>
                <a:gd name="connsiteY24" fmla="*/ 2387 h 10000"/>
                <a:gd name="connsiteX25" fmla="*/ 1883 w 10000"/>
                <a:gd name="connsiteY25" fmla="*/ 2387 h 10000"/>
                <a:gd name="connsiteX26" fmla="*/ 1569 w 10000"/>
                <a:gd name="connsiteY26" fmla="*/ 2186 h 10000"/>
                <a:gd name="connsiteX27" fmla="*/ 1255 w 10000"/>
                <a:gd name="connsiteY27" fmla="*/ 2186 h 10000"/>
                <a:gd name="connsiteX28" fmla="*/ 628 w 10000"/>
                <a:gd name="connsiteY28" fmla="*/ 1784 h 10000"/>
                <a:gd name="connsiteX29" fmla="*/ 315 w 10000"/>
                <a:gd name="connsiteY29" fmla="*/ 1583 h 10000"/>
                <a:gd name="connsiteX30" fmla="*/ 0 w 10000"/>
                <a:gd name="connsiteY30" fmla="*/ 1381 h 10000"/>
                <a:gd name="connsiteX31" fmla="*/ 0 w 10000"/>
                <a:gd name="connsiteY31" fmla="*/ 1381 h 10000"/>
                <a:gd name="connsiteX32" fmla="*/ 315 w 10000"/>
                <a:gd name="connsiteY32" fmla="*/ 1206 h 10000"/>
                <a:gd name="connsiteX33" fmla="*/ 628 w 10000"/>
                <a:gd name="connsiteY33" fmla="*/ 1206 h 10000"/>
                <a:gd name="connsiteX34" fmla="*/ 1569 w 10000"/>
                <a:gd name="connsiteY34" fmla="*/ 1206 h 10000"/>
                <a:gd name="connsiteX35" fmla="*/ 1883 w 10000"/>
                <a:gd name="connsiteY35" fmla="*/ 1206 h 10000"/>
                <a:gd name="connsiteX36" fmla="*/ 2510 w 10000"/>
                <a:gd name="connsiteY36" fmla="*/ 1206 h 10000"/>
                <a:gd name="connsiteX37" fmla="*/ 3412 w 10000"/>
                <a:gd name="connsiteY37" fmla="*/ 1206 h 10000"/>
                <a:gd name="connsiteX38" fmla="*/ 4353 w 10000"/>
                <a:gd name="connsiteY38" fmla="*/ 1005 h 10000"/>
                <a:gd name="connsiteX39" fmla="*/ 5294 w 10000"/>
                <a:gd name="connsiteY39" fmla="*/ 804 h 10000"/>
                <a:gd name="connsiteX40" fmla="*/ 6236 w 10000"/>
                <a:gd name="connsiteY40" fmla="*/ 804 h 10000"/>
                <a:gd name="connsiteX41" fmla="*/ 6863 w 10000"/>
                <a:gd name="connsiteY41" fmla="*/ 603 h 10000"/>
                <a:gd name="connsiteX42" fmla="*/ 7176 w 10000"/>
                <a:gd name="connsiteY42" fmla="*/ 402 h 10000"/>
                <a:gd name="connsiteX43" fmla="*/ 7490 w 10000"/>
                <a:gd name="connsiteY43" fmla="*/ 202 h 10000"/>
                <a:gd name="connsiteX44" fmla="*/ 7804 w 10000"/>
                <a:gd name="connsiteY44" fmla="*/ 0 h 10000"/>
                <a:gd name="connsiteX45" fmla="*/ 8118 w 10000"/>
                <a:gd name="connsiteY45" fmla="*/ 0 h 10000"/>
                <a:gd name="connsiteX46" fmla="*/ 8118 w 10000"/>
                <a:gd name="connsiteY46" fmla="*/ 202 h 10000"/>
                <a:gd name="connsiteX47" fmla="*/ 8745 w 10000"/>
                <a:gd name="connsiteY47" fmla="*/ 402 h 10000"/>
                <a:gd name="connsiteX48" fmla="*/ 9058 w 10000"/>
                <a:gd name="connsiteY48" fmla="*/ 402 h 10000"/>
                <a:gd name="connsiteX49" fmla="*/ 9373 w 10000"/>
                <a:gd name="connsiteY49" fmla="*/ 603 h 10000"/>
                <a:gd name="connsiteX50" fmla="*/ 9687 w 10000"/>
                <a:gd name="connsiteY50" fmla="*/ 804 h 10000"/>
                <a:gd name="connsiteX51" fmla="*/ 10000 w 10000"/>
                <a:gd name="connsiteY51" fmla="*/ 1005 h 10000"/>
                <a:gd name="connsiteX52" fmla="*/ 10000 w 10000"/>
                <a:gd name="connsiteY52" fmla="*/ 1206 h 10000"/>
                <a:gd name="connsiteX53" fmla="*/ 9687 w 10000"/>
                <a:gd name="connsiteY53" fmla="*/ 1583 h 10000"/>
                <a:gd name="connsiteX54" fmla="*/ 9687 w 10000"/>
                <a:gd name="connsiteY54" fmla="*/ 1784 h 10000"/>
                <a:gd name="connsiteX55" fmla="*/ 9373 w 10000"/>
                <a:gd name="connsiteY55" fmla="*/ 1784 h 10000"/>
                <a:gd name="connsiteX56" fmla="*/ 9373 w 10000"/>
                <a:gd name="connsiteY56" fmla="*/ 1985 h 10000"/>
                <a:gd name="connsiteX57" fmla="*/ 9058 w 10000"/>
                <a:gd name="connsiteY57" fmla="*/ 2186 h 10000"/>
                <a:gd name="connsiteX58" fmla="*/ 8745 w 10000"/>
                <a:gd name="connsiteY58" fmla="*/ 2387 h 10000"/>
                <a:gd name="connsiteX59" fmla="*/ 8745 w 10000"/>
                <a:gd name="connsiteY59" fmla="*/ 2588 h 10000"/>
                <a:gd name="connsiteX60" fmla="*/ 8431 w 10000"/>
                <a:gd name="connsiteY60" fmla="*/ 2991 h 10000"/>
                <a:gd name="connsiteX61" fmla="*/ 8118 w 10000"/>
                <a:gd name="connsiteY61" fmla="*/ 3392 h 10000"/>
                <a:gd name="connsiteX62" fmla="*/ 8118 w 10000"/>
                <a:gd name="connsiteY62" fmla="*/ 3996 h 10000"/>
                <a:gd name="connsiteX63" fmla="*/ 7490 w 10000"/>
                <a:gd name="connsiteY63" fmla="*/ 4800 h 10000"/>
                <a:gd name="connsiteX64" fmla="*/ 6549 w 10000"/>
                <a:gd name="connsiteY64" fmla="*/ 5804 h 10000"/>
                <a:gd name="connsiteX65" fmla="*/ 5921 w 10000"/>
                <a:gd name="connsiteY65" fmla="*/ 6584 h 10000"/>
                <a:gd name="connsiteX66" fmla="*/ 4981 w 10000"/>
                <a:gd name="connsiteY66" fmla="*/ 7388 h 10000"/>
                <a:gd name="connsiteX67" fmla="*/ 4039 w 10000"/>
                <a:gd name="connsiteY67" fmla="*/ 8191 h 10000"/>
                <a:gd name="connsiteX68" fmla="*/ 3099 w 10000"/>
                <a:gd name="connsiteY68" fmla="*/ 8794 h 10000"/>
                <a:gd name="connsiteX69" fmla="*/ 2197 w 10000"/>
                <a:gd name="connsiteY69" fmla="*/ 9398 h 10000"/>
                <a:gd name="connsiteX0" fmla="*/ 1255 w 10000"/>
                <a:gd name="connsiteY0" fmla="*/ 10000 h 10000"/>
                <a:gd name="connsiteX1" fmla="*/ 1255 w 10000"/>
                <a:gd name="connsiteY1" fmla="*/ 8994 h 10000"/>
                <a:gd name="connsiteX2" fmla="*/ 2197 w 10000"/>
                <a:gd name="connsiteY2" fmla="*/ 8392 h 10000"/>
                <a:gd name="connsiteX3" fmla="*/ 2824 w 10000"/>
                <a:gd name="connsiteY3" fmla="*/ 7588 h 10000"/>
                <a:gd name="connsiteX4" fmla="*/ 3726 w 10000"/>
                <a:gd name="connsiteY4" fmla="*/ 6784 h 10000"/>
                <a:gd name="connsiteX5" fmla="*/ 4353 w 10000"/>
                <a:gd name="connsiteY5" fmla="*/ 6006 h 10000"/>
                <a:gd name="connsiteX6" fmla="*/ 5294 w 10000"/>
                <a:gd name="connsiteY6" fmla="*/ 5200 h 10000"/>
                <a:gd name="connsiteX7" fmla="*/ 5608 w 10000"/>
                <a:gd name="connsiteY7" fmla="*/ 4397 h 10000"/>
                <a:gd name="connsiteX8" fmla="*/ 6236 w 10000"/>
                <a:gd name="connsiteY8" fmla="*/ 3392 h 10000"/>
                <a:gd name="connsiteX9" fmla="*/ 6549 w 10000"/>
                <a:gd name="connsiteY9" fmla="*/ 2991 h 10000"/>
                <a:gd name="connsiteX10" fmla="*/ 6549 w 10000"/>
                <a:gd name="connsiteY10" fmla="*/ 2789 h 10000"/>
                <a:gd name="connsiteX11" fmla="*/ 6863 w 10000"/>
                <a:gd name="connsiteY11" fmla="*/ 2387 h 10000"/>
                <a:gd name="connsiteX12" fmla="*/ 6863 w 10000"/>
                <a:gd name="connsiteY12" fmla="*/ 2186 h 10000"/>
                <a:gd name="connsiteX13" fmla="*/ 6863 w 10000"/>
                <a:gd name="connsiteY13" fmla="*/ 1985 h 10000"/>
                <a:gd name="connsiteX14" fmla="*/ 6863 w 10000"/>
                <a:gd name="connsiteY14" fmla="*/ 1784 h 10000"/>
                <a:gd name="connsiteX15" fmla="*/ 6863 w 10000"/>
                <a:gd name="connsiteY15" fmla="*/ 1583 h 10000"/>
                <a:gd name="connsiteX16" fmla="*/ 6863 w 10000"/>
                <a:gd name="connsiteY16" fmla="*/ 1583 h 10000"/>
                <a:gd name="connsiteX17" fmla="*/ 6863 w 10000"/>
                <a:gd name="connsiteY17" fmla="*/ 1583 h 10000"/>
                <a:gd name="connsiteX18" fmla="*/ 6236 w 10000"/>
                <a:gd name="connsiteY18" fmla="*/ 1583 h 10000"/>
                <a:gd name="connsiteX19" fmla="*/ 5608 w 10000"/>
                <a:gd name="connsiteY19" fmla="*/ 1784 h 10000"/>
                <a:gd name="connsiteX20" fmla="*/ 4667 w 10000"/>
                <a:gd name="connsiteY20" fmla="*/ 1985 h 10000"/>
                <a:gd name="connsiteX21" fmla="*/ 3726 w 10000"/>
                <a:gd name="connsiteY21" fmla="*/ 2186 h 10000"/>
                <a:gd name="connsiteX22" fmla="*/ 2824 w 10000"/>
                <a:gd name="connsiteY22" fmla="*/ 2186 h 10000"/>
                <a:gd name="connsiteX23" fmla="*/ 2510 w 10000"/>
                <a:gd name="connsiteY23" fmla="*/ 2387 h 10000"/>
                <a:gd name="connsiteX24" fmla="*/ 2197 w 10000"/>
                <a:gd name="connsiteY24" fmla="*/ 2387 h 10000"/>
                <a:gd name="connsiteX25" fmla="*/ 1883 w 10000"/>
                <a:gd name="connsiteY25" fmla="*/ 2387 h 10000"/>
                <a:gd name="connsiteX26" fmla="*/ 1569 w 10000"/>
                <a:gd name="connsiteY26" fmla="*/ 2186 h 10000"/>
                <a:gd name="connsiteX27" fmla="*/ 1255 w 10000"/>
                <a:gd name="connsiteY27" fmla="*/ 2186 h 10000"/>
                <a:gd name="connsiteX28" fmla="*/ 628 w 10000"/>
                <a:gd name="connsiteY28" fmla="*/ 1784 h 10000"/>
                <a:gd name="connsiteX29" fmla="*/ 315 w 10000"/>
                <a:gd name="connsiteY29" fmla="*/ 1583 h 10000"/>
                <a:gd name="connsiteX30" fmla="*/ 0 w 10000"/>
                <a:gd name="connsiteY30" fmla="*/ 1381 h 10000"/>
                <a:gd name="connsiteX31" fmla="*/ 0 w 10000"/>
                <a:gd name="connsiteY31" fmla="*/ 1381 h 10000"/>
                <a:gd name="connsiteX32" fmla="*/ 315 w 10000"/>
                <a:gd name="connsiteY32" fmla="*/ 1206 h 10000"/>
                <a:gd name="connsiteX33" fmla="*/ 628 w 10000"/>
                <a:gd name="connsiteY33" fmla="*/ 1206 h 10000"/>
                <a:gd name="connsiteX34" fmla="*/ 1569 w 10000"/>
                <a:gd name="connsiteY34" fmla="*/ 1206 h 10000"/>
                <a:gd name="connsiteX35" fmla="*/ 1883 w 10000"/>
                <a:gd name="connsiteY35" fmla="*/ 1206 h 10000"/>
                <a:gd name="connsiteX36" fmla="*/ 2510 w 10000"/>
                <a:gd name="connsiteY36" fmla="*/ 1206 h 10000"/>
                <a:gd name="connsiteX37" fmla="*/ 3412 w 10000"/>
                <a:gd name="connsiteY37" fmla="*/ 1206 h 10000"/>
                <a:gd name="connsiteX38" fmla="*/ 4353 w 10000"/>
                <a:gd name="connsiteY38" fmla="*/ 1005 h 10000"/>
                <a:gd name="connsiteX39" fmla="*/ 5294 w 10000"/>
                <a:gd name="connsiteY39" fmla="*/ 804 h 10000"/>
                <a:gd name="connsiteX40" fmla="*/ 6236 w 10000"/>
                <a:gd name="connsiteY40" fmla="*/ 804 h 10000"/>
                <a:gd name="connsiteX41" fmla="*/ 6863 w 10000"/>
                <a:gd name="connsiteY41" fmla="*/ 603 h 10000"/>
                <a:gd name="connsiteX42" fmla="*/ 7176 w 10000"/>
                <a:gd name="connsiteY42" fmla="*/ 402 h 10000"/>
                <a:gd name="connsiteX43" fmla="*/ 7490 w 10000"/>
                <a:gd name="connsiteY43" fmla="*/ 202 h 10000"/>
                <a:gd name="connsiteX44" fmla="*/ 7804 w 10000"/>
                <a:gd name="connsiteY44" fmla="*/ 0 h 10000"/>
                <a:gd name="connsiteX45" fmla="*/ 8118 w 10000"/>
                <a:gd name="connsiteY45" fmla="*/ 0 h 10000"/>
                <a:gd name="connsiteX46" fmla="*/ 8118 w 10000"/>
                <a:gd name="connsiteY46" fmla="*/ 202 h 10000"/>
                <a:gd name="connsiteX47" fmla="*/ 8745 w 10000"/>
                <a:gd name="connsiteY47" fmla="*/ 402 h 10000"/>
                <a:gd name="connsiteX48" fmla="*/ 9058 w 10000"/>
                <a:gd name="connsiteY48" fmla="*/ 402 h 10000"/>
                <a:gd name="connsiteX49" fmla="*/ 9373 w 10000"/>
                <a:gd name="connsiteY49" fmla="*/ 603 h 10000"/>
                <a:gd name="connsiteX50" fmla="*/ 9687 w 10000"/>
                <a:gd name="connsiteY50" fmla="*/ 804 h 10000"/>
                <a:gd name="connsiteX51" fmla="*/ 10000 w 10000"/>
                <a:gd name="connsiteY51" fmla="*/ 1005 h 10000"/>
                <a:gd name="connsiteX52" fmla="*/ 10000 w 10000"/>
                <a:gd name="connsiteY52" fmla="*/ 1206 h 10000"/>
                <a:gd name="connsiteX53" fmla="*/ 9687 w 10000"/>
                <a:gd name="connsiteY53" fmla="*/ 1583 h 10000"/>
                <a:gd name="connsiteX54" fmla="*/ 9687 w 10000"/>
                <a:gd name="connsiteY54" fmla="*/ 1784 h 10000"/>
                <a:gd name="connsiteX55" fmla="*/ 9373 w 10000"/>
                <a:gd name="connsiteY55" fmla="*/ 1784 h 10000"/>
                <a:gd name="connsiteX56" fmla="*/ 9373 w 10000"/>
                <a:gd name="connsiteY56" fmla="*/ 1985 h 10000"/>
                <a:gd name="connsiteX57" fmla="*/ 9058 w 10000"/>
                <a:gd name="connsiteY57" fmla="*/ 2186 h 10000"/>
                <a:gd name="connsiteX58" fmla="*/ 8745 w 10000"/>
                <a:gd name="connsiteY58" fmla="*/ 2387 h 10000"/>
                <a:gd name="connsiteX59" fmla="*/ 8745 w 10000"/>
                <a:gd name="connsiteY59" fmla="*/ 2588 h 10000"/>
                <a:gd name="connsiteX60" fmla="*/ 8431 w 10000"/>
                <a:gd name="connsiteY60" fmla="*/ 2991 h 10000"/>
                <a:gd name="connsiteX61" fmla="*/ 8118 w 10000"/>
                <a:gd name="connsiteY61" fmla="*/ 3392 h 10000"/>
                <a:gd name="connsiteX62" fmla="*/ 8118 w 10000"/>
                <a:gd name="connsiteY62" fmla="*/ 3996 h 10000"/>
                <a:gd name="connsiteX63" fmla="*/ 7490 w 10000"/>
                <a:gd name="connsiteY63" fmla="*/ 4800 h 10000"/>
                <a:gd name="connsiteX64" fmla="*/ 6549 w 10000"/>
                <a:gd name="connsiteY64" fmla="*/ 5804 h 10000"/>
                <a:gd name="connsiteX65" fmla="*/ 5921 w 10000"/>
                <a:gd name="connsiteY65" fmla="*/ 6584 h 10000"/>
                <a:gd name="connsiteX66" fmla="*/ 4981 w 10000"/>
                <a:gd name="connsiteY66" fmla="*/ 7388 h 10000"/>
                <a:gd name="connsiteX67" fmla="*/ 4039 w 10000"/>
                <a:gd name="connsiteY67" fmla="*/ 8191 h 10000"/>
                <a:gd name="connsiteX68" fmla="*/ 3099 w 10000"/>
                <a:gd name="connsiteY68" fmla="*/ 8794 h 10000"/>
                <a:gd name="connsiteX0" fmla="*/ 1255 w 10000"/>
                <a:gd name="connsiteY0" fmla="*/ 10000 h 10000"/>
                <a:gd name="connsiteX1" fmla="*/ 2197 w 10000"/>
                <a:gd name="connsiteY1" fmla="*/ 8392 h 10000"/>
                <a:gd name="connsiteX2" fmla="*/ 2824 w 10000"/>
                <a:gd name="connsiteY2" fmla="*/ 7588 h 10000"/>
                <a:gd name="connsiteX3" fmla="*/ 3726 w 10000"/>
                <a:gd name="connsiteY3" fmla="*/ 6784 h 10000"/>
                <a:gd name="connsiteX4" fmla="*/ 4353 w 10000"/>
                <a:gd name="connsiteY4" fmla="*/ 6006 h 10000"/>
                <a:gd name="connsiteX5" fmla="*/ 5294 w 10000"/>
                <a:gd name="connsiteY5" fmla="*/ 5200 h 10000"/>
                <a:gd name="connsiteX6" fmla="*/ 5608 w 10000"/>
                <a:gd name="connsiteY6" fmla="*/ 4397 h 10000"/>
                <a:gd name="connsiteX7" fmla="*/ 6236 w 10000"/>
                <a:gd name="connsiteY7" fmla="*/ 3392 h 10000"/>
                <a:gd name="connsiteX8" fmla="*/ 6549 w 10000"/>
                <a:gd name="connsiteY8" fmla="*/ 2991 h 10000"/>
                <a:gd name="connsiteX9" fmla="*/ 6549 w 10000"/>
                <a:gd name="connsiteY9" fmla="*/ 2789 h 10000"/>
                <a:gd name="connsiteX10" fmla="*/ 6863 w 10000"/>
                <a:gd name="connsiteY10" fmla="*/ 2387 h 10000"/>
                <a:gd name="connsiteX11" fmla="*/ 6863 w 10000"/>
                <a:gd name="connsiteY11" fmla="*/ 2186 h 10000"/>
                <a:gd name="connsiteX12" fmla="*/ 6863 w 10000"/>
                <a:gd name="connsiteY12" fmla="*/ 1985 h 10000"/>
                <a:gd name="connsiteX13" fmla="*/ 6863 w 10000"/>
                <a:gd name="connsiteY13" fmla="*/ 1784 h 10000"/>
                <a:gd name="connsiteX14" fmla="*/ 6863 w 10000"/>
                <a:gd name="connsiteY14" fmla="*/ 1583 h 10000"/>
                <a:gd name="connsiteX15" fmla="*/ 6863 w 10000"/>
                <a:gd name="connsiteY15" fmla="*/ 1583 h 10000"/>
                <a:gd name="connsiteX16" fmla="*/ 6863 w 10000"/>
                <a:gd name="connsiteY16" fmla="*/ 1583 h 10000"/>
                <a:gd name="connsiteX17" fmla="*/ 6236 w 10000"/>
                <a:gd name="connsiteY17" fmla="*/ 1583 h 10000"/>
                <a:gd name="connsiteX18" fmla="*/ 5608 w 10000"/>
                <a:gd name="connsiteY18" fmla="*/ 1784 h 10000"/>
                <a:gd name="connsiteX19" fmla="*/ 4667 w 10000"/>
                <a:gd name="connsiteY19" fmla="*/ 1985 h 10000"/>
                <a:gd name="connsiteX20" fmla="*/ 3726 w 10000"/>
                <a:gd name="connsiteY20" fmla="*/ 2186 h 10000"/>
                <a:gd name="connsiteX21" fmla="*/ 2824 w 10000"/>
                <a:gd name="connsiteY21" fmla="*/ 2186 h 10000"/>
                <a:gd name="connsiteX22" fmla="*/ 2510 w 10000"/>
                <a:gd name="connsiteY22" fmla="*/ 2387 h 10000"/>
                <a:gd name="connsiteX23" fmla="*/ 2197 w 10000"/>
                <a:gd name="connsiteY23" fmla="*/ 2387 h 10000"/>
                <a:gd name="connsiteX24" fmla="*/ 1883 w 10000"/>
                <a:gd name="connsiteY24" fmla="*/ 2387 h 10000"/>
                <a:gd name="connsiteX25" fmla="*/ 1569 w 10000"/>
                <a:gd name="connsiteY25" fmla="*/ 2186 h 10000"/>
                <a:gd name="connsiteX26" fmla="*/ 1255 w 10000"/>
                <a:gd name="connsiteY26" fmla="*/ 2186 h 10000"/>
                <a:gd name="connsiteX27" fmla="*/ 628 w 10000"/>
                <a:gd name="connsiteY27" fmla="*/ 1784 h 10000"/>
                <a:gd name="connsiteX28" fmla="*/ 315 w 10000"/>
                <a:gd name="connsiteY28" fmla="*/ 1583 h 10000"/>
                <a:gd name="connsiteX29" fmla="*/ 0 w 10000"/>
                <a:gd name="connsiteY29" fmla="*/ 1381 h 10000"/>
                <a:gd name="connsiteX30" fmla="*/ 0 w 10000"/>
                <a:gd name="connsiteY30" fmla="*/ 1381 h 10000"/>
                <a:gd name="connsiteX31" fmla="*/ 315 w 10000"/>
                <a:gd name="connsiteY31" fmla="*/ 1206 h 10000"/>
                <a:gd name="connsiteX32" fmla="*/ 628 w 10000"/>
                <a:gd name="connsiteY32" fmla="*/ 1206 h 10000"/>
                <a:gd name="connsiteX33" fmla="*/ 1569 w 10000"/>
                <a:gd name="connsiteY33" fmla="*/ 1206 h 10000"/>
                <a:gd name="connsiteX34" fmla="*/ 1883 w 10000"/>
                <a:gd name="connsiteY34" fmla="*/ 1206 h 10000"/>
                <a:gd name="connsiteX35" fmla="*/ 2510 w 10000"/>
                <a:gd name="connsiteY35" fmla="*/ 1206 h 10000"/>
                <a:gd name="connsiteX36" fmla="*/ 3412 w 10000"/>
                <a:gd name="connsiteY36" fmla="*/ 1206 h 10000"/>
                <a:gd name="connsiteX37" fmla="*/ 4353 w 10000"/>
                <a:gd name="connsiteY37" fmla="*/ 1005 h 10000"/>
                <a:gd name="connsiteX38" fmla="*/ 5294 w 10000"/>
                <a:gd name="connsiteY38" fmla="*/ 804 h 10000"/>
                <a:gd name="connsiteX39" fmla="*/ 6236 w 10000"/>
                <a:gd name="connsiteY39" fmla="*/ 804 h 10000"/>
                <a:gd name="connsiteX40" fmla="*/ 6863 w 10000"/>
                <a:gd name="connsiteY40" fmla="*/ 603 h 10000"/>
                <a:gd name="connsiteX41" fmla="*/ 7176 w 10000"/>
                <a:gd name="connsiteY41" fmla="*/ 402 h 10000"/>
                <a:gd name="connsiteX42" fmla="*/ 7490 w 10000"/>
                <a:gd name="connsiteY42" fmla="*/ 202 h 10000"/>
                <a:gd name="connsiteX43" fmla="*/ 7804 w 10000"/>
                <a:gd name="connsiteY43" fmla="*/ 0 h 10000"/>
                <a:gd name="connsiteX44" fmla="*/ 8118 w 10000"/>
                <a:gd name="connsiteY44" fmla="*/ 0 h 10000"/>
                <a:gd name="connsiteX45" fmla="*/ 8118 w 10000"/>
                <a:gd name="connsiteY45" fmla="*/ 202 h 10000"/>
                <a:gd name="connsiteX46" fmla="*/ 8745 w 10000"/>
                <a:gd name="connsiteY46" fmla="*/ 402 h 10000"/>
                <a:gd name="connsiteX47" fmla="*/ 9058 w 10000"/>
                <a:gd name="connsiteY47" fmla="*/ 402 h 10000"/>
                <a:gd name="connsiteX48" fmla="*/ 9373 w 10000"/>
                <a:gd name="connsiteY48" fmla="*/ 603 h 10000"/>
                <a:gd name="connsiteX49" fmla="*/ 9687 w 10000"/>
                <a:gd name="connsiteY49" fmla="*/ 804 h 10000"/>
                <a:gd name="connsiteX50" fmla="*/ 10000 w 10000"/>
                <a:gd name="connsiteY50" fmla="*/ 1005 h 10000"/>
                <a:gd name="connsiteX51" fmla="*/ 10000 w 10000"/>
                <a:gd name="connsiteY51" fmla="*/ 1206 h 10000"/>
                <a:gd name="connsiteX52" fmla="*/ 9687 w 10000"/>
                <a:gd name="connsiteY52" fmla="*/ 1583 h 10000"/>
                <a:gd name="connsiteX53" fmla="*/ 9687 w 10000"/>
                <a:gd name="connsiteY53" fmla="*/ 1784 h 10000"/>
                <a:gd name="connsiteX54" fmla="*/ 9373 w 10000"/>
                <a:gd name="connsiteY54" fmla="*/ 1784 h 10000"/>
                <a:gd name="connsiteX55" fmla="*/ 9373 w 10000"/>
                <a:gd name="connsiteY55" fmla="*/ 1985 h 10000"/>
                <a:gd name="connsiteX56" fmla="*/ 9058 w 10000"/>
                <a:gd name="connsiteY56" fmla="*/ 2186 h 10000"/>
                <a:gd name="connsiteX57" fmla="*/ 8745 w 10000"/>
                <a:gd name="connsiteY57" fmla="*/ 2387 h 10000"/>
                <a:gd name="connsiteX58" fmla="*/ 8745 w 10000"/>
                <a:gd name="connsiteY58" fmla="*/ 2588 h 10000"/>
                <a:gd name="connsiteX59" fmla="*/ 8431 w 10000"/>
                <a:gd name="connsiteY59" fmla="*/ 2991 h 10000"/>
                <a:gd name="connsiteX60" fmla="*/ 8118 w 10000"/>
                <a:gd name="connsiteY60" fmla="*/ 3392 h 10000"/>
                <a:gd name="connsiteX61" fmla="*/ 8118 w 10000"/>
                <a:gd name="connsiteY61" fmla="*/ 3996 h 10000"/>
                <a:gd name="connsiteX62" fmla="*/ 7490 w 10000"/>
                <a:gd name="connsiteY62" fmla="*/ 4800 h 10000"/>
                <a:gd name="connsiteX63" fmla="*/ 6549 w 10000"/>
                <a:gd name="connsiteY63" fmla="*/ 5804 h 10000"/>
                <a:gd name="connsiteX64" fmla="*/ 5921 w 10000"/>
                <a:gd name="connsiteY64" fmla="*/ 6584 h 10000"/>
                <a:gd name="connsiteX65" fmla="*/ 4981 w 10000"/>
                <a:gd name="connsiteY65" fmla="*/ 7388 h 10000"/>
                <a:gd name="connsiteX66" fmla="*/ 4039 w 10000"/>
                <a:gd name="connsiteY66" fmla="*/ 8191 h 10000"/>
                <a:gd name="connsiteX67" fmla="*/ 3099 w 10000"/>
                <a:gd name="connsiteY67" fmla="*/ 8794 h 10000"/>
                <a:gd name="connsiteX0" fmla="*/ 2197 w 10000"/>
                <a:gd name="connsiteY0" fmla="*/ 8392 h 8794"/>
                <a:gd name="connsiteX1" fmla="*/ 2824 w 10000"/>
                <a:gd name="connsiteY1" fmla="*/ 7588 h 8794"/>
                <a:gd name="connsiteX2" fmla="*/ 3726 w 10000"/>
                <a:gd name="connsiteY2" fmla="*/ 6784 h 8794"/>
                <a:gd name="connsiteX3" fmla="*/ 4353 w 10000"/>
                <a:gd name="connsiteY3" fmla="*/ 6006 h 8794"/>
                <a:gd name="connsiteX4" fmla="*/ 5294 w 10000"/>
                <a:gd name="connsiteY4" fmla="*/ 5200 h 8794"/>
                <a:gd name="connsiteX5" fmla="*/ 5608 w 10000"/>
                <a:gd name="connsiteY5" fmla="*/ 4397 h 8794"/>
                <a:gd name="connsiteX6" fmla="*/ 6236 w 10000"/>
                <a:gd name="connsiteY6" fmla="*/ 3392 h 8794"/>
                <a:gd name="connsiteX7" fmla="*/ 6549 w 10000"/>
                <a:gd name="connsiteY7" fmla="*/ 2991 h 8794"/>
                <a:gd name="connsiteX8" fmla="*/ 6549 w 10000"/>
                <a:gd name="connsiteY8" fmla="*/ 2789 h 8794"/>
                <a:gd name="connsiteX9" fmla="*/ 6863 w 10000"/>
                <a:gd name="connsiteY9" fmla="*/ 2387 h 8794"/>
                <a:gd name="connsiteX10" fmla="*/ 6863 w 10000"/>
                <a:gd name="connsiteY10" fmla="*/ 2186 h 8794"/>
                <a:gd name="connsiteX11" fmla="*/ 6863 w 10000"/>
                <a:gd name="connsiteY11" fmla="*/ 1985 h 8794"/>
                <a:gd name="connsiteX12" fmla="*/ 6863 w 10000"/>
                <a:gd name="connsiteY12" fmla="*/ 1784 h 8794"/>
                <a:gd name="connsiteX13" fmla="*/ 6863 w 10000"/>
                <a:gd name="connsiteY13" fmla="*/ 1583 h 8794"/>
                <a:gd name="connsiteX14" fmla="*/ 6863 w 10000"/>
                <a:gd name="connsiteY14" fmla="*/ 1583 h 8794"/>
                <a:gd name="connsiteX15" fmla="*/ 6863 w 10000"/>
                <a:gd name="connsiteY15" fmla="*/ 1583 h 8794"/>
                <a:gd name="connsiteX16" fmla="*/ 6236 w 10000"/>
                <a:gd name="connsiteY16" fmla="*/ 1583 h 8794"/>
                <a:gd name="connsiteX17" fmla="*/ 5608 w 10000"/>
                <a:gd name="connsiteY17" fmla="*/ 1784 h 8794"/>
                <a:gd name="connsiteX18" fmla="*/ 4667 w 10000"/>
                <a:gd name="connsiteY18" fmla="*/ 1985 h 8794"/>
                <a:gd name="connsiteX19" fmla="*/ 3726 w 10000"/>
                <a:gd name="connsiteY19" fmla="*/ 2186 h 8794"/>
                <a:gd name="connsiteX20" fmla="*/ 2824 w 10000"/>
                <a:gd name="connsiteY20" fmla="*/ 2186 h 8794"/>
                <a:gd name="connsiteX21" fmla="*/ 2510 w 10000"/>
                <a:gd name="connsiteY21" fmla="*/ 2387 h 8794"/>
                <a:gd name="connsiteX22" fmla="*/ 2197 w 10000"/>
                <a:gd name="connsiteY22" fmla="*/ 2387 h 8794"/>
                <a:gd name="connsiteX23" fmla="*/ 1883 w 10000"/>
                <a:gd name="connsiteY23" fmla="*/ 2387 h 8794"/>
                <a:gd name="connsiteX24" fmla="*/ 1569 w 10000"/>
                <a:gd name="connsiteY24" fmla="*/ 2186 h 8794"/>
                <a:gd name="connsiteX25" fmla="*/ 1255 w 10000"/>
                <a:gd name="connsiteY25" fmla="*/ 2186 h 8794"/>
                <a:gd name="connsiteX26" fmla="*/ 628 w 10000"/>
                <a:gd name="connsiteY26" fmla="*/ 1784 h 8794"/>
                <a:gd name="connsiteX27" fmla="*/ 315 w 10000"/>
                <a:gd name="connsiteY27" fmla="*/ 1583 h 8794"/>
                <a:gd name="connsiteX28" fmla="*/ 0 w 10000"/>
                <a:gd name="connsiteY28" fmla="*/ 1381 h 8794"/>
                <a:gd name="connsiteX29" fmla="*/ 0 w 10000"/>
                <a:gd name="connsiteY29" fmla="*/ 1381 h 8794"/>
                <a:gd name="connsiteX30" fmla="*/ 315 w 10000"/>
                <a:gd name="connsiteY30" fmla="*/ 1206 h 8794"/>
                <a:gd name="connsiteX31" fmla="*/ 628 w 10000"/>
                <a:gd name="connsiteY31" fmla="*/ 1206 h 8794"/>
                <a:gd name="connsiteX32" fmla="*/ 1569 w 10000"/>
                <a:gd name="connsiteY32" fmla="*/ 1206 h 8794"/>
                <a:gd name="connsiteX33" fmla="*/ 1883 w 10000"/>
                <a:gd name="connsiteY33" fmla="*/ 1206 h 8794"/>
                <a:gd name="connsiteX34" fmla="*/ 2510 w 10000"/>
                <a:gd name="connsiteY34" fmla="*/ 1206 h 8794"/>
                <a:gd name="connsiteX35" fmla="*/ 3412 w 10000"/>
                <a:gd name="connsiteY35" fmla="*/ 1206 h 8794"/>
                <a:gd name="connsiteX36" fmla="*/ 4353 w 10000"/>
                <a:gd name="connsiteY36" fmla="*/ 1005 h 8794"/>
                <a:gd name="connsiteX37" fmla="*/ 5294 w 10000"/>
                <a:gd name="connsiteY37" fmla="*/ 804 h 8794"/>
                <a:gd name="connsiteX38" fmla="*/ 6236 w 10000"/>
                <a:gd name="connsiteY38" fmla="*/ 804 h 8794"/>
                <a:gd name="connsiteX39" fmla="*/ 6863 w 10000"/>
                <a:gd name="connsiteY39" fmla="*/ 603 h 8794"/>
                <a:gd name="connsiteX40" fmla="*/ 7176 w 10000"/>
                <a:gd name="connsiteY40" fmla="*/ 402 h 8794"/>
                <a:gd name="connsiteX41" fmla="*/ 7490 w 10000"/>
                <a:gd name="connsiteY41" fmla="*/ 202 h 8794"/>
                <a:gd name="connsiteX42" fmla="*/ 7804 w 10000"/>
                <a:gd name="connsiteY42" fmla="*/ 0 h 8794"/>
                <a:gd name="connsiteX43" fmla="*/ 8118 w 10000"/>
                <a:gd name="connsiteY43" fmla="*/ 0 h 8794"/>
                <a:gd name="connsiteX44" fmla="*/ 8118 w 10000"/>
                <a:gd name="connsiteY44" fmla="*/ 202 h 8794"/>
                <a:gd name="connsiteX45" fmla="*/ 8745 w 10000"/>
                <a:gd name="connsiteY45" fmla="*/ 402 h 8794"/>
                <a:gd name="connsiteX46" fmla="*/ 9058 w 10000"/>
                <a:gd name="connsiteY46" fmla="*/ 402 h 8794"/>
                <a:gd name="connsiteX47" fmla="*/ 9373 w 10000"/>
                <a:gd name="connsiteY47" fmla="*/ 603 h 8794"/>
                <a:gd name="connsiteX48" fmla="*/ 9687 w 10000"/>
                <a:gd name="connsiteY48" fmla="*/ 804 h 8794"/>
                <a:gd name="connsiteX49" fmla="*/ 10000 w 10000"/>
                <a:gd name="connsiteY49" fmla="*/ 1005 h 8794"/>
                <a:gd name="connsiteX50" fmla="*/ 10000 w 10000"/>
                <a:gd name="connsiteY50" fmla="*/ 1206 h 8794"/>
                <a:gd name="connsiteX51" fmla="*/ 9687 w 10000"/>
                <a:gd name="connsiteY51" fmla="*/ 1583 h 8794"/>
                <a:gd name="connsiteX52" fmla="*/ 9687 w 10000"/>
                <a:gd name="connsiteY52" fmla="*/ 1784 h 8794"/>
                <a:gd name="connsiteX53" fmla="*/ 9373 w 10000"/>
                <a:gd name="connsiteY53" fmla="*/ 1784 h 8794"/>
                <a:gd name="connsiteX54" fmla="*/ 9373 w 10000"/>
                <a:gd name="connsiteY54" fmla="*/ 1985 h 8794"/>
                <a:gd name="connsiteX55" fmla="*/ 9058 w 10000"/>
                <a:gd name="connsiteY55" fmla="*/ 2186 h 8794"/>
                <a:gd name="connsiteX56" fmla="*/ 8745 w 10000"/>
                <a:gd name="connsiteY56" fmla="*/ 2387 h 8794"/>
                <a:gd name="connsiteX57" fmla="*/ 8745 w 10000"/>
                <a:gd name="connsiteY57" fmla="*/ 2588 h 8794"/>
                <a:gd name="connsiteX58" fmla="*/ 8431 w 10000"/>
                <a:gd name="connsiteY58" fmla="*/ 2991 h 8794"/>
                <a:gd name="connsiteX59" fmla="*/ 8118 w 10000"/>
                <a:gd name="connsiteY59" fmla="*/ 3392 h 8794"/>
                <a:gd name="connsiteX60" fmla="*/ 8118 w 10000"/>
                <a:gd name="connsiteY60" fmla="*/ 3996 h 8794"/>
                <a:gd name="connsiteX61" fmla="*/ 7490 w 10000"/>
                <a:gd name="connsiteY61" fmla="*/ 4800 h 8794"/>
                <a:gd name="connsiteX62" fmla="*/ 6549 w 10000"/>
                <a:gd name="connsiteY62" fmla="*/ 5804 h 8794"/>
                <a:gd name="connsiteX63" fmla="*/ 5921 w 10000"/>
                <a:gd name="connsiteY63" fmla="*/ 6584 h 8794"/>
                <a:gd name="connsiteX64" fmla="*/ 4981 w 10000"/>
                <a:gd name="connsiteY64" fmla="*/ 7388 h 8794"/>
                <a:gd name="connsiteX65" fmla="*/ 4039 w 10000"/>
                <a:gd name="connsiteY65" fmla="*/ 8191 h 8794"/>
                <a:gd name="connsiteX66" fmla="*/ 3099 w 10000"/>
                <a:gd name="connsiteY66" fmla="*/ 8794 h 8794"/>
                <a:gd name="connsiteX0" fmla="*/ 2197 w 10000"/>
                <a:gd name="connsiteY0" fmla="*/ 9543 h 9543"/>
                <a:gd name="connsiteX1" fmla="*/ 2824 w 10000"/>
                <a:gd name="connsiteY1" fmla="*/ 8629 h 9543"/>
                <a:gd name="connsiteX2" fmla="*/ 3726 w 10000"/>
                <a:gd name="connsiteY2" fmla="*/ 7714 h 9543"/>
                <a:gd name="connsiteX3" fmla="*/ 4353 w 10000"/>
                <a:gd name="connsiteY3" fmla="*/ 6830 h 9543"/>
                <a:gd name="connsiteX4" fmla="*/ 5294 w 10000"/>
                <a:gd name="connsiteY4" fmla="*/ 5913 h 9543"/>
                <a:gd name="connsiteX5" fmla="*/ 5608 w 10000"/>
                <a:gd name="connsiteY5" fmla="*/ 5000 h 9543"/>
                <a:gd name="connsiteX6" fmla="*/ 6236 w 10000"/>
                <a:gd name="connsiteY6" fmla="*/ 3857 h 9543"/>
                <a:gd name="connsiteX7" fmla="*/ 6549 w 10000"/>
                <a:gd name="connsiteY7" fmla="*/ 3401 h 9543"/>
                <a:gd name="connsiteX8" fmla="*/ 6549 w 10000"/>
                <a:gd name="connsiteY8" fmla="*/ 3171 h 9543"/>
                <a:gd name="connsiteX9" fmla="*/ 6863 w 10000"/>
                <a:gd name="connsiteY9" fmla="*/ 2714 h 9543"/>
                <a:gd name="connsiteX10" fmla="*/ 6863 w 10000"/>
                <a:gd name="connsiteY10" fmla="*/ 2486 h 9543"/>
                <a:gd name="connsiteX11" fmla="*/ 6863 w 10000"/>
                <a:gd name="connsiteY11" fmla="*/ 2257 h 9543"/>
                <a:gd name="connsiteX12" fmla="*/ 6863 w 10000"/>
                <a:gd name="connsiteY12" fmla="*/ 2029 h 9543"/>
                <a:gd name="connsiteX13" fmla="*/ 6863 w 10000"/>
                <a:gd name="connsiteY13" fmla="*/ 1800 h 9543"/>
                <a:gd name="connsiteX14" fmla="*/ 6863 w 10000"/>
                <a:gd name="connsiteY14" fmla="*/ 1800 h 9543"/>
                <a:gd name="connsiteX15" fmla="*/ 6863 w 10000"/>
                <a:gd name="connsiteY15" fmla="*/ 1800 h 9543"/>
                <a:gd name="connsiteX16" fmla="*/ 6236 w 10000"/>
                <a:gd name="connsiteY16" fmla="*/ 1800 h 9543"/>
                <a:gd name="connsiteX17" fmla="*/ 5608 w 10000"/>
                <a:gd name="connsiteY17" fmla="*/ 2029 h 9543"/>
                <a:gd name="connsiteX18" fmla="*/ 4667 w 10000"/>
                <a:gd name="connsiteY18" fmla="*/ 2257 h 9543"/>
                <a:gd name="connsiteX19" fmla="*/ 3726 w 10000"/>
                <a:gd name="connsiteY19" fmla="*/ 2486 h 9543"/>
                <a:gd name="connsiteX20" fmla="*/ 2824 w 10000"/>
                <a:gd name="connsiteY20" fmla="*/ 2486 h 9543"/>
                <a:gd name="connsiteX21" fmla="*/ 2510 w 10000"/>
                <a:gd name="connsiteY21" fmla="*/ 2714 h 9543"/>
                <a:gd name="connsiteX22" fmla="*/ 2197 w 10000"/>
                <a:gd name="connsiteY22" fmla="*/ 2714 h 9543"/>
                <a:gd name="connsiteX23" fmla="*/ 1883 w 10000"/>
                <a:gd name="connsiteY23" fmla="*/ 2714 h 9543"/>
                <a:gd name="connsiteX24" fmla="*/ 1569 w 10000"/>
                <a:gd name="connsiteY24" fmla="*/ 2486 h 9543"/>
                <a:gd name="connsiteX25" fmla="*/ 1255 w 10000"/>
                <a:gd name="connsiteY25" fmla="*/ 2486 h 9543"/>
                <a:gd name="connsiteX26" fmla="*/ 628 w 10000"/>
                <a:gd name="connsiteY26" fmla="*/ 2029 h 9543"/>
                <a:gd name="connsiteX27" fmla="*/ 315 w 10000"/>
                <a:gd name="connsiteY27" fmla="*/ 1800 h 9543"/>
                <a:gd name="connsiteX28" fmla="*/ 0 w 10000"/>
                <a:gd name="connsiteY28" fmla="*/ 1570 h 9543"/>
                <a:gd name="connsiteX29" fmla="*/ 0 w 10000"/>
                <a:gd name="connsiteY29" fmla="*/ 1570 h 9543"/>
                <a:gd name="connsiteX30" fmla="*/ 315 w 10000"/>
                <a:gd name="connsiteY30" fmla="*/ 1371 h 9543"/>
                <a:gd name="connsiteX31" fmla="*/ 628 w 10000"/>
                <a:gd name="connsiteY31" fmla="*/ 1371 h 9543"/>
                <a:gd name="connsiteX32" fmla="*/ 1569 w 10000"/>
                <a:gd name="connsiteY32" fmla="*/ 1371 h 9543"/>
                <a:gd name="connsiteX33" fmla="*/ 1883 w 10000"/>
                <a:gd name="connsiteY33" fmla="*/ 1371 h 9543"/>
                <a:gd name="connsiteX34" fmla="*/ 2510 w 10000"/>
                <a:gd name="connsiteY34" fmla="*/ 1371 h 9543"/>
                <a:gd name="connsiteX35" fmla="*/ 3412 w 10000"/>
                <a:gd name="connsiteY35" fmla="*/ 1371 h 9543"/>
                <a:gd name="connsiteX36" fmla="*/ 4353 w 10000"/>
                <a:gd name="connsiteY36" fmla="*/ 1143 h 9543"/>
                <a:gd name="connsiteX37" fmla="*/ 5294 w 10000"/>
                <a:gd name="connsiteY37" fmla="*/ 914 h 9543"/>
                <a:gd name="connsiteX38" fmla="*/ 6236 w 10000"/>
                <a:gd name="connsiteY38" fmla="*/ 914 h 9543"/>
                <a:gd name="connsiteX39" fmla="*/ 6863 w 10000"/>
                <a:gd name="connsiteY39" fmla="*/ 686 h 9543"/>
                <a:gd name="connsiteX40" fmla="*/ 7176 w 10000"/>
                <a:gd name="connsiteY40" fmla="*/ 457 h 9543"/>
                <a:gd name="connsiteX41" fmla="*/ 7490 w 10000"/>
                <a:gd name="connsiteY41" fmla="*/ 230 h 9543"/>
                <a:gd name="connsiteX42" fmla="*/ 7804 w 10000"/>
                <a:gd name="connsiteY42" fmla="*/ 0 h 9543"/>
                <a:gd name="connsiteX43" fmla="*/ 8118 w 10000"/>
                <a:gd name="connsiteY43" fmla="*/ 0 h 9543"/>
                <a:gd name="connsiteX44" fmla="*/ 8118 w 10000"/>
                <a:gd name="connsiteY44" fmla="*/ 230 h 9543"/>
                <a:gd name="connsiteX45" fmla="*/ 8745 w 10000"/>
                <a:gd name="connsiteY45" fmla="*/ 457 h 9543"/>
                <a:gd name="connsiteX46" fmla="*/ 9058 w 10000"/>
                <a:gd name="connsiteY46" fmla="*/ 457 h 9543"/>
                <a:gd name="connsiteX47" fmla="*/ 9373 w 10000"/>
                <a:gd name="connsiteY47" fmla="*/ 686 h 9543"/>
                <a:gd name="connsiteX48" fmla="*/ 9687 w 10000"/>
                <a:gd name="connsiteY48" fmla="*/ 914 h 9543"/>
                <a:gd name="connsiteX49" fmla="*/ 10000 w 10000"/>
                <a:gd name="connsiteY49" fmla="*/ 1143 h 9543"/>
                <a:gd name="connsiteX50" fmla="*/ 10000 w 10000"/>
                <a:gd name="connsiteY50" fmla="*/ 1371 h 9543"/>
                <a:gd name="connsiteX51" fmla="*/ 9687 w 10000"/>
                <a:gd name="connsiteY51" fmla="*/ 1800 h 9543"/>
                <a:gd name="connsiteX52" fmla="*/ 9687 w 10000"/>
                <a:gd name="connsiteY52" fmla="*/ 2029 h 9543"/>
                <a:gd name="connsiteX53" fmla="*/ 9373 w 10000"/>
                <a:gd name="connsiteY53" fmla="*/ 2029 h 9543"/>
                <a:gd name="connsiteX54" fmla="*/ 9373 w 10000"/>
                <a:gd name="connsiteY54" fmla="*/ 2257 h 9543"/>
                <a:gd name="connsiteX55" fmla="*/ 9058 w 10000"/>
                <a:gd name="connsiteY55" fmla="*/ 2486 h 9543"/>
                <a:gd name="connsiteX56" fmla="*/ 8745 w 10000"/>
                <a:gd name="connsiteY56" fmla="*/ 2714 h 9543"/>
                <a:gd name="connsiteX57" fmla="*/ 8745 w 10000"/>
                <a:gd name="connsiteY57" fmla="*/ 2943 h 9543"/>
                <a:gd name="connsiteX58" fmla="*/ 8431 w 10000"/>
                <a:gd name="connsiteY58" fmla="*/ 3401 h 9543"/>
                <a:gd name="connsiteX59" fmla="*/ 8118 w 10000"/>
                <a:gd name="connsiteY59" fmla="*/ 3857 h 9543"/>
                <a:gd name="connsiteX60" fmla="*/ 8118 w 10000"/>
                <a:gd name="connsiteY60" fmla="*/ 4544 h 9543"/>
                <a:gd name="connsiteX61" fmla="*/ 7490 w 10000"/>
                <a:gd name="connsiteY61" fmla="*/ 5458 h 9543"/>
                <a:gd name="connsiteX62" fmla="*/ 6549 w 10000"/>
                <a:gd name="connsiteY62" fmla="*/ 6600 h 9543"/>
                <a:gd name="connsiteX63" fmla="*/ 5921 w 10000"/>
                <a:gd name="connsiteY63" fmla="*/ 7487 h 9543"/>
                <a:gd name="connsiteX64" fmla="*/ 4981 w 10000"/>
                <a:gd name="connsiteY64" fmla="*/ 8401 h 9543"/>
                <a:gd name="connsiteX65" fmla="*/ 4039 w 10000"/>
                <a:gd name="connsiteY65" fmla="*/ 9314 h 9543"/>
                <a:gd name="connsiteX0" fmla="*/ 2824 w 10000"/>
                <a:gd name="connsiteY0" fmla="*/ 9042 h 9760"/>
                <a:gd name="connsiteX1" fmla="*/ 3726 w 10000"/>
                <a:gd name="connsiteY1" fmla="*/ 8083 h 9760"/>
                <a:gd name="connsiteX2" fmla="*/ 4353 w 10000"/>
                <a:gd name="connsiteY2" fmla="*/ 7157 h 9760"/>
                <a:gd name="connsiteX3" fmla="*/ 5294 w 10000"/>
                <a:gd name="connsiteY3" fmla="*/ 6196 h 9760"/>
                <a:gd name="connsiteX4" fmla="*/ 5608 w 10000"/>
                <a:gd name="connsiteY4" fmla="*/ 5239 h 9760"/>
                <a:gd name="connsiteX5" fmla="*/ 6236 w 10000"/>
                <a:gd name="connsiteY5" fmla="*/ 4042 h 9760"/>
                <a:gd name="connsiteX6" fmla="*/ 6549 w 10000"/>
                <a:gd name="connsiteY6" fmla="*/ 3564 h 9760"/>
                <a:gd name="connsiteX7" fmla="*/ 6549 w 10000"/>
                <a:gd name="connsiteY7" fmla="*/ 3323 h 9760"/>
                <a:gd name="connsiteX8" fmla="*/ 6863 w 10000"/>
                <a:gd name="connsiteY8" fmla="*/ 2844 h 9760"/>
                <a:gd name="connsiteX9" fmla="*/ 6863 w 10000"/>
                <a:gd name="connsiteY9" fmla="*/ 2605 h 9760"/>
                <a:gd name="connsiteX10" fmla="*/ 6863 w 10000"/>
                <a:gd name="connsiteY10" fmla="*/ 2365 h 9760"/>
                <a:gd name="connsiteX11" fmla="*/ 6863 w 10000"/>
                <a:gd name="connsiteY11" fmla="*/ 2126 h 9760"/>
                <a:gd name="connsiteX12" fmla="*/ 6863 w 10000"/>
                <a:gd name="connsiteY12" fmla="*/ 1886 h 9760"/>
                <a:gd name="connsiteX13" fmla="*/ 6863 w 10000"/>
                <a:gd name="connsiteY13" fmla="*/ 1886 h 9760"/>
                <a:gd name="connsiteX14" fmla="*/ 6863 w 10000"/>
                <a:gd name="connsiteY14" fmla="*/ 1886 h 9760"/>
                <a:gd name="connsiteX15" fmla="*/ 6236 w 10000"/>
                <a:gd name="connsiteY15" fmla="*/ 1886 h 9760"/>
                <a:gd name="connsiteX16" fmla="*/ 5608 w 10000"/>
                <a:gd name="connsiteY16" fmla="*/ 2126 h 9760"/>
                <a:gd name="connsiteX17" fmla="*/ 4667 w 10000"/>
                <a:gd name="connsiteY17" fmla="*/ 2365 h 9760"/>
                <a:gd name="connsiteX18" fmla="*/ 3726 w 10000"/>
                <a:gd name="connsiteY18" fmla="*/ 2605 h 9760"/>
                <a:gd name="connsiteX19" fmla="*/ 2824 w 10000"/>
                <a:gd name="connsiteY19" fmla="*/ 2605 h 9760"/>
                <a:gd name="connsiteX20" fmla="*/ 2510 w 10000"/>
                <a:gd name="connsiteY20" fmla="*/ 2844 h 9760"/>
                <a:gd name="connsiteX21" fmla="*/ 2197 w 10000"/>
                <a:gd name="connsiteY21" fmla="*/ 2844 h 9760"/>
                <a:gd name="connsiteX22" fmla="*/ 1883 w 10000"/>
                <a:gd name="connsiteY22" fmla="*/ 2844 h 9760"/>
                <a:gd name="connsiteX23" fmla="*/ 1569 w 10000"/>
                <a:gd name="connsiteY23" fmla="*/ 2605 h 9760"/>
                <a:gd name="connsiteX24" fmla="*/ 1255 w 10000"/>
                <a:gd name="connsiteY24" fmla="*/ 2605 h 9760"/>
                <a:gd name="connsiteX25" fmla="*/ 628 w 10000"/>
                <a:gd name="connsiteY25" fmla="*/ 2126 h 9760"/>
                <a:gd name="connsiteX26" fmla="*/ 315 w 10000"/>
                <a:gd name="connsiteY26" fmla="*/ 1886 h 9760"/>
                <a:gd name="connsiteX27" fmla="*/ 0 w 10000"/>
                <a:gd name="connsiteY27" fmla="*/ 1645 h 9760"/>
                <a:gd name="connsiteX28" fmla="*/ 0 w 10000"/>
                <a:gd name="connsiteY28" fmla="*/ 1645 h 9760"/>
                <a:gd name="connsiteX29" fmla="*/ 315 w 10000"/>
                <a:gd name="connsiteY29" fmla="*/ 1437 h 9760"/>
                <a:gd name="connsiteX30" fmla="*/ 628 w 10000"/>
                <a:gd name="connsiteY30" fmla="*/ 1437 h 9760"/>
                <a:gd name="connsiteX31" fmla="*/ 1569 w 10000"/>
                <a:gd name="connsiteY31" fmla="*/ 1437 h 9760"/>
                <a:gd name="connsiteX32" fmla="*/ 1883 w 10000"/>
                <a:gd name="connsiteY32" fmla="*/ 1437 h 9760"/>
                <a:gd name="connsiteX33" fmla="*/ 2510 w 10000"/>
                <a:gd name="connsiteY33" fmla="*/ 1437 h 9760"/>
                <a:gd name="connsiteX34" fmla="*/ 3412 w 10000"/>
                <a:gd name="connsiteY34" fmla="*/ 1437 h 9760"/>
                <a:gd name="connsiteX35" fmla="*/ 4353 w 10000"/>
                <a:gd name="connsiteY35" fmla="*/ 1198 h 9760"/>
                <a:gd name="connsiteX36" fmla="*/ 5294 w 10000"/>
                <a:gd name="connsiteY36" fmla="*/ 958 h 9760"/>
                <a:gd name="connsiteX37" fmla="*/ 6236 w 10000"/>
                <a:gd name="connsiteY37" fmla="*/ 958 h 9760"/>
                <a:gd name="connsiteX38" fmla="*/ 6863 w 10000"/>
                <a:gd name="connsiteY38" fmla="*/ 719 h 9760"/>
                <a:gd name="connsiteX39" fmla="*/ 7176 w 10000"/>
                <a:gd name="connsiteY39" fmla="*/ 479 h 9760"/>
                <a:gd name="connsiteX40" fmla="*/ 7490 w 10000"/>
                <a:gd name="connsiteY40" fmla="*/ 241 h 9760"/>
                <a:gd name="connsiteX41" fmla="*/ 7804 w 10000"/>
                <a:gd name="connsiteY41" fmla="*/ 0 h 9760"/>
                <a:gd name="connsiteX42" fmla="*/ 8118 w 10000"/>
                <a:gd name="connsiteY42" fmla="*/ 0 h 9760"/>
                <a:gd name="connsiteX43" fmla="*/ 8118 w 10000"/>
                <a:gd name="connsiteY43" fmla="*/ 241 h 9760"/>
                <a:gd name="connsiteX44" fmla="*/ 8745 w 10000"/>
                <a:gd name="connsiteY44" fmla="*/ 479 h 9760"/>
                <a:gd name="connsiteX45" fmla="*/ 9058 w 10000"/>
                <a:gd name="connsiteY45" fmla="*/ 479 h 9760"/>
                <a:gd name="connsiteX46" fmla="*/ 9373 w 10000"/>
                <a:gd name="connsiteY46" fmla="*/ 719 h 9760"/>
                <a:gd name="connsiteX47" fmla="*/ 9687 w 10000"/>
                <a:gd name="connsiteY47" fmla="*/ 958 h 9760"/>
                <a:gd name="connsiteX48" fmla="*/ 10000 w 10000"/>
                <a:gd name="connsiteY48" fmla="*/ 1198 h 9760"/>
                <a:gd name="connsiteX49" fmla="*/ 10000 w 10000"/>
                <a:gd name="connsiteY49" fmla="*/ 1437 h 9760"/>
                <a:gd name="connsiteX50" fmla="*/ 9687 w 10000"/>
                <a:gd name="connsiteY50" fmla="*/ 1886 h 9760"/>
                <a:gd name="connsiteX51" fmla="*/ 9687 w 10000"/>
                <a:gd name="connsiteY51" fmla="*/ 2126 h 9760"/>
                <a:gd name="connsiteX52" fmla="*/ 9373 w 10000"/>
                <a:gd name="connsiteY52" fmla="*/ 2126 h 9760"/>
                <a:gd name="connsiteX53" fmla="*/ 9373 w 10000"/>
                <a:gd name="connsiteY53" fmla="*/ 2365 h 9760"/>
                <a:gd name="connsiteX54" fmla="*/ 9058 w 10000"/>
                <a:gd name="connsiteY54" fmla="*/ 2605 h 9760"/>
                <a:gd name="connsiteX55" fmla="*/ 8745 w 10000"/>
                <a:gd name="connsiteY55" fmla="*/ 2844 h 9760"/>
                <a:gd name="connsiteX56" fmla="*/ 8745 w 10000"/>
                <a:gd name="connsiteY56" fmla="*/ 3084 h 9760"/>
                <a:gd name="connsiteX57" fmla="*/ 8431 w 10000"/>
                <a:gd name="connsiteY57" fmla="*/ 3564 h 9760"/>
                <a:gd name="connsiteX58" fmla="*/ 8118 w 10000"/>
                <a:gd name="connsiteY58" fmla="*/ 4042 h 9760"/>
                <a:gd name="connsiteX59" fmla="*/ 8118 w 10000"/>
                <a:gd name="connsiteY59" fmla="*/ 4762 h 9760"/>
                <a:gd name="connsiteX60" fmla="*/ 7490 w 10000"/>
                <a:gd name="connsiteY60" fmla="*/ 5719 h 9760"/>
                <a:gd name="connsiteX61" fmla="*/ 6549 w 10000"/>
                <a:gd name="connsiteY61" fmla="*/ 6916 h 9760"/>
                <a:gd name="connsiteX62" fmla="*/ 5921 w 10000"/>
                <a:gd name="connsiteY62" fmla="*/ 7846 h 9760"/>
                <a:gd name="connsiteX63" fmla="*/ 4981 w 10000"/>
                <a:gd name="connsiteY63" fmla="*/ 8803 h 9760"/>
                <a:gd name="connsiteX64" fmla="*/ 4039 w 10000"/>
                <a:gd name="connsiteY64" fmla="*/ 9760 h 9760"/>
                <a:gd name="connsiteX0" fmla="*/ 3726 w 10000"/>
                <a:gd name="connsiteY0" fmla="*/ 8282 h 10000"/>
                <a:gd name="connsiteX1" fmla="*/ 4353 w 10000"/>
                <a:gd name="connsiteY1" fmla="*/ 7333 h 10000"/>
                <a:gd name="connsiteX2" fmla="*/ 5294 w 10000"/>
                <a:gd name="connsiteY2" fmla="*/ 6348 h 10000"/>
                <a:gd name="connsiteX3" fmla="*/ 5608 w 10000"/>
                <a:gd name="connsiteY3" fmla="*/ 5368 h 10000"/>
                <a:gd name="connsiteX4" fmla="*/ 6236 w 10000"/>
                <a:gd name="connsiteY4" fmla="*/ 4141 h 10000"/>
                <a:gd name="connsiteX5" fmla="*/ 6549 w 10000"/>
                <a:gd name="connsiteY5" fmla="*/ 3652 h 10000"/>
                <a:gd name="connsiteX6" fmla="*/ 6549 w 10000"/>
                <a:gd name="connsiteY6" fmla="*/ 3405 h 10000"/>
                <a:gd name="connsiteX7" fmla="*/ 6863 w 10000"/>
                <a:gd name="connsiteY7" fmla="*/ 2914 h 10000"/>
                <a:gd name="connsiteX8" fmla="*/ 6863 w 10000"/>
                <a:gd name="connsiteY8" fmla="*/ 2669 h 10000"/>
                <a:gd name="connsiteX9" fmla="*/ 6863 w 10000"/>
                <a:gd name="connsiteY9" fmla="*/ 2423 h 10000"/>
                <a:gd name="connsiteX10" fmla="*/ 6863 w 10000"/>
                <a:gd name="connsiteY10" fmla="*/ 2178 h 10000"/>
                <a:gd name="connsiteX11" fmla="*/ 6863 w 10000"/>
                <a:gd name="connsiteY11" fmla="*/ 1932 h 10000"/>
                <a:gd name="connsiteX12" fmla="*/ 6863 w 10000"/>
                <a:gd name="connsiteY12" fmla="*/ 1932 h 10000"/>
                <a:gd name="connsiteX13" fmla="*/ 6863 w 10000"/>
                <a:gd name="connsiteY13" fmla="*/ 1932 h 10000"/>
                <a:gd name="connsiteX14" fmla="*/ 6236 w 10000"/>
                <a:gd name="connsiteY14" fmla="*/ 1932 h 10000"/>
                <a:gd name="connsiteX15" fmla="*/ 5608 w 10000"/>
                <a:gd name="connsiteY15" fmla="*/ 2178 h 10000"/>
                <a:gd name="connsiteX16" fmla="*/ 4667 w 10000"/>
                <a:gd name="connsiteY16" fmla="*/ 2423 h 10000"/>
                <a:gd name="connsiteX17" fmla="*/ 3726 w 10000"/>
                <a:gd name="connsiteY17" fmla="*/ 2669 h 10000"/>
                <a:gd name="connsiteX18" fmla="*/ 2824 w 10000"/>
                <a:gd name="connsiteY18" fmla="*/ 2669 h 10000"/>
                <a:gd name="connsiteX19" fmla="*/ 2510 w 10000"/>
                <a:gd name="connsiteY19" fmla="*/ 2914 h 10000"/>
                <a:gd name="connsiteX20" fmla="*/ 2197 w 10000"/>
                <a:gd name="connsiteY20" fmla="*/ 2914 h 10000"/>
                <a:gd name="connsiteX21" fmla="*/ 1883 w 10000"/>
                <a:gd name="connsiteY21" fmla="*/ 2914 h 10000"/>
                <a:gd name="connsiteX22" fmla="*/ 1569 w 10000"/>
                <a:gd name="connsiteY22" fmla="*/ 2669 h 10000"/>
                <a:gd name="connsiteX23" fmla="*/ 1255 w 10000"/>
                <a:gd name="connsiteY23" fmla="*/ 2669 h 10000"/>
                <a:gd name="connsiteX24" fmla="*/ 628 w 10000"/>
                <a:gd name="connsiteY24" fmla="*/ 2178 h 10000"/>
                <a:gd name="connsiteX25" fmla="*/ 315 w 10000"/>
                <a:gd name="connsiteY25" fmla="*/ 1932 h 10000"/>
                <a:gd name="connsiteX26" fmla="*/ 0 w 10000"/>
                <a:gd name="connsiteY26" fmla="*/ 1685 h 10000"/>
                <a:gd name="connsiteX27" fmla="*/ 0 w 10000"/>
                <a:gd name="connsiteY27" fmla="*/ 1685 h 10000"/>
                <a:gd name="connsiteX28" fmla="*/ 315 w 10000"/>
                <a:gd name="connsiteY28" fmla="*/ 1472 h 10000"/>
                <a:gd name="connsiteX29" fmla="*/ 628 w 10000"/>
                <a:gd name="connsiteY29" fmla="*/ 1472 h 10000"/>
                <a:gd name="connsiteX30" fmla="*/ 1569 w 10000"/>
                <a:gd name="connsiteY30" fmla="*/ 1472 h 10000"/>
                <a:gd name="connsiteX31" fmla="*/ 1883 w 10000"/>
                <a:gd name="connsiteY31" fmla="*/ 1472 h 10000"/>
                <a:gd name="connsiteX32" fmla="*/ 2510 w 10000"/>
                <a:gd name="connsiteY32" fmla="*/ 1472 h 10000"/>
                <a:gd name="connsiteX33" fmla="*/ 3412 w 10000"/>
                <a:gd name="connsiteY33" fmla="*/ 1472 h 10000"/>
                <a:gd name="connsiteX34" fmla="*/ 4353 w 10000"/>
                <a:gd name="connsiteY34" fmla="*/ 1227 h 10000"/>
                <a:gd name="connsiteX35" fmla="*/ 5294 w 10000"/>
                <a:gd name="connsiteY35" fmla="*/ 982 h 10000"/>
                <a:gd name="connsiteX36" fmla="*/ 6236 w 10000"/>
                <a:gd name="connsiteY36" fmla="*/ 982 h 10000"/>
                <a:gd name="connsiteX37" fmla="*/ 6863 w 10000"/>
                <a:gd name="connsiteY37" fmla="*/ 737 h 10000"/>
                <a:gd name="connsiteX38" fmla="*/ 7176 w 10000"/>
                <a:gd name="connsiteY38" fmla="*/ 491 h 10000"/>
                <a:gd name="connsiteX39" fmla="*/ 7490 w 10000"/>
                <a:gd name="connsiteY39" fmla="*/ 247 h 10000"/>
                <a:gd name="connsiteX40" fmla="*/ 7804 w 10000"/>
                <a:gd name="connsiteY40" fmla="*/ 0 h 10000"/>
                <a:gd name="connsiteX41" fmla="*/ 8118 w 10000"/>
                <a:gd name="connsiteY41" fmla="*/ 0 h 10000"/>
                <a:gd name="connsiteX42" fmla="*/ 8118 w 10000"/>
                <a:gd name="connsiteY42" fmla="*/ 247 h 10000"/>
                <a:gd name="connsiteX43" fmla="*/ 8745 w 10000"/>
                <a:gd name="connsiteY43" fmla="*/ 491 h 10000"/>
                <a:gd name="connsiteX44" fmla="*/ 9058 w 10000"/>
                <a:gd name="connsiteY44" fmla="*/ 491 h 10000"/>
                <a:gd name="connsiteX45" fmla="*/ 9373 w 10000"/>
                <a:gd name="connsiteY45" fmla="*/ 737 h 10000"/>
                <a:gd name="connsiteX46" fmla="*/ 9687 w 10000"/>
                <a:gd name="connsiteY46" fmla="*/ 982 h 10000"/>
                <a:gd name="connsiteX47" fmla="*/ 10000 w 10000"/>
                <a:gd name="connsiteY47" fmla="*/ 1227 h 10000"/>
                <a:gd name="connsiteX48" fmla="*/ 10000 w 10000"/>
                <a:gd name="connsiteY48" fmla="*/ 1472 h 10000"/>
                <a:gd name="connsiteX49" fmla="*/ 9687 w 10000"/>
                <a:gd name="connsiteY49" fmla="*/ 1932 h 10000"/>
                <a:gd name="connsiteX50" fmla="*/ 9687 w 10000"/>
                <a:gd name="connsiteY50" fmla="*/ 2178 h 10000"/>
                <a:gd name="connsiteX51" fmla="*/ 9373 w 10000"/>
                <a:gd name="connsiteY51" fmla="*/ 2178 h 10000"/>
                <a:gd name="connsiteX52" fmla="*/ 9373 w 10000"/>
                <a:gd name="connsiteY52" fmla="*/ 2423 h 10000"/>
                <a:gd name="connsiteX53" fmla="*/ 9058 w 10000"/>
                <a:gd name="connsiteY53" fmla="*/ 2669 h 10000"/>
                <a:gd name="connsiteX54" fmla="*/ 8745 w 10000"/>
                <a:gd name="connsiteY54" fmla="*/ 2914 h 10000"/>
                <a:gd name="connsiteX55" fmla="*/ 8745 w 10000"/>
                <a:gd name="connsiteY55" fmla="*/ 3160 h 10000"/>
                <a:gd name="connsiteX56" fmla="*/ 8431 w 10000"/>
                <a:gd name="connsiteY56" fmla="*/ 3652 h 10000"/>
                <a:gd name="connsiteX57" fmla="*/ 8118 w 10000"/>
                <a:gd name="connsiteY57" fmla="*/ 4141 h 10000"/>
                <a:gd name="connsiteX58" fmla="*/ 8118 w 10000"/>
                <a:gd name="connsiteY58" fmla="*/ 4879 h 10000"/>
                <a:gd name="connsiteX59" fmla="*/ 7490 w 10000"/>
                <a:gd name="connsiteY59" fmla="*/ 5860 h 10000"/>
                <a:gd name="connsiteX60" fmla="*/ 6549 w 10000"/>
                <a:gd name="connsiteY60" fmla="*/ 7086 h 10000"/>
                <a:gd name="connsiteX61" fmla="*/ 5921 w 10000"/>
                <a:gd name="connsiteY61" fmla="*/ 8039 h 10000"/>
                <a:gd name="connsiteX62" fmla="*/ 4981 w 10000"/>
                <a:gd name="connsiteY62" fmla="*/ 9019 h 10000"/>
                <a:gd name="connsiteX63" fmla="*/ 4039 w 10000"/>
                <a:gd name="connsiteY63" fmla="*/ 10000 h 10000"/>
                <a:gd name="connsiteX0" fmla="*/ 3726 w 10000"/>
                <a:gd name="connsiteY0" fmla="*/ 8282 h 9019"/>
                <a:gd name="connsiteX1" fmla="*/ 4353 w 10000"/>
                <a:gd name="connsiteY1" fmla="*/ 7333 h 9019"/>
                <a:gd name="connsiteX2" fmla="*/ 5294 w 10000"/>
                <a:gd name="connsiteY2" fmla="*/ 6348 h 9019"/>
                <a:gd name="connsiteX3" fmla="*/ 5608 w 10000"/>
                <a:gd name="connsiteY3" fmla="*/ 5368 h 9019"/>
                <a:gd name="connsiteX4" fmla="*/ 6236 w 10000"/>
                <a:gd name="connsiteY4" fmla="*/ 4141 h 9019"/>
                <a:gd name="connsiteX5" fmla="*/ 6549 w 10000"/>
                <a:gd name="connsiteY5" fmla="*/ 3652 h 9019"/>
                <a:gd name="connsiteX6" fmla="*/ 6549 w 10000"/>
                <a:gd name="connsiteY6" fmla="*/ 3405 h 9019"/>
                <a:gd name="connsiteX7" fmla="*/ 6863 w 10000"/>
                <a:gd name="connsiteY7" fmla="*/ 2914 h 9019"/>
                <a:gd name="connsiteX8" fmla="*/ 6863 w 10000"/>
                <a:gd name="connsiteY8" fmla="*/ 2669 h 9019"/>
                <a:gd name="connsiteX9" fmla="*/ 6863 w 10000"/>
                <a:gd name="connsiteY9" fmla="*/ 2423 h 9019"/>
                <a:gd name="connsiteX10" fmla="*/ 6863 w 10000"/>
                <a:gd name="connsiteY10" fmla="*/ 2178 h 9019"/>
                <a:gd name="connsiteX11" fmla="*/ 6863 w 10000"/>
                <a:gd name="connsiteY11" fmla="*/ 1932 h 9019"/>
                <a:gd name="connsiteX12" fmla="*/ 6863 w 10000"/>
                <a:gd name="connsiteY12" fmla="*/ 1932 h 9019"/>
                <a:gd name="connsiteX13" fmla="*/ 6863 w 10000"/>
                <a:gd name="connsiteY13" fmla="*/ 1932 h 9019"/>
                <a:gd name="connsiteX14" fmla="*/ 6236 w 10000"/>
                <a:gd name="connsiteY14" fmla="*/ 1932 h 9019"/>
                <a:gd name="connsiteX15" fmla="*/ 5608 w 10000"/>
                <a:gd name="connsiteY15" fmla="*/ 2178 h 9019"/>
                <a:gd name="connsiteX16" fmla="*/ 4667 w 10000"/>
                <a:gd name="connsiteY16" fmla="*/ 2423 h 9019"/>
                <a:gd name="connsiteX17" fmla="*/ 3726 w 10000"/>
                <a:gd name="connsiteY17" fmla="*/ 2669 h 9019"/>
                <a:gd name="connsiteX18" fmla="*/ 2824 w 10000"/>
                <a:gd name="connsiteY18" fmla="*/ 2669 h 9019"/>
                <a:gd name="connsiteX19" fmla="*/ 2510 w 10000"/>
                <a:gd name="connsiteY19" fmla="*/ 2914 h 9019"/>
                <a:gd name="connsiteX20" fmla="*/ 2197 w 10000"/>
                <a:gd name="connsiteY20" fmla="*/ 2914 h 9019"/>
                <a:gd name="connsiteX21" fmla="*/ 1883 w 10000"/>
                <a:gd name="connsiteY21" fmla="*/ 2914 h 9019"/>
                <a:gd name="connsiteX22" fmla="*/ 1569 w 10000"/>
                <a:gd name="connsiteY22" fmla="*/ 2669 h 9019"/>
                <a:gd name="connsiteX23" fmla="*/ 1255 w 10000"/>
                <a:gd name="connsiteY23" fmla="*/ 2669 h 9019"/>
                <a:gd name="connsiteX24" fmla="*/ 628 w 10000"/>
                <a:gd name="connsiteY24" fmla="*/ 2178 h 9019"/>
                <a:gd name="connsiteX25" fmla="*/ 315 w 10000"/>
                <a:gd name="connsiteY25" fmla="*/ 1932 h 9019"/>
                <a:gd name="connsiteX26" fmla="*/ 0 w 10000"/>
                <a:gd name="connsiteY26" fmla="*/ 1685 h 9019"/>
                <a:gd name="connsiteX27" fmla="*/ 0 w 10000"/>
                <a:gd name="connsiteY27" fmla="*/ 1685 h 9019"/>
                <a:gd name="connsiteX28" fmla="*/ 315 w 10000"/>
                <a:gd name="connsiteY28" fmla="*/ 1472 h 9019"/>
                <a:gd name="connsiteX29" fmla="*/ 628 w 10000"/>
                <a:gd name="connsiteY29" fmla="*/ 1472 h 9019"/>
                <a:gd name="connsiteX30" fmla="*/ 1569 w 10000"/>
                <a:gd name="connsiteY30" fmla="*/ 1472 h 9019"/>
                <a:gd name="connsiteX31" fmla="*/ 1883 w 10000"/>
                <a:gd name="connsiteY31" fmla="*/ 1472 h 9019"/>
                <a:gd name="connsiteX32" fmla="*/ 2510 w 10000"/>
                <a:gd name="connsiteY32" fmla="*/ 1472 h 9019"/>
                <a:gd name="connsiteX33" fmla="*/ 3412 w 10000"/>
                <a:gd name="connsiteY33" fmla="*/ 1472 h 9019"/>
                <a:gd name="connsiteX34" fmla="*/ 4353 w 10000"/>
                <a:gd name="connsiteY34" fmla="*/ 1227 h 9019"/>
                <a:gd name="connsiteX35" fmla="*/ 5294 w 10000"/>
                <a:gd name="connsiteY35" fmla="*/ 982 h 9019"/>
                <a:gd name="connsiteX36" fmla="*/ 6236 w 10000"/>
                <a:gd name="connsiteY36" fmla="*/ 982 h 9019"/>
                <a:gd name="connsiteX37" fmla="*/ 6863 w 10000"/>
                <a:gd name="connsiteY37" fmla="*/ 737 h 9019"/>
                <a:gd name="connsiteX38" fmla="*/ 7176 w 10000"/>
                <a:gd name="connsiteY38" fmla="*/ 491 h 9019"/>
                <a:gd name="connsiteX39" fmla="*/ 7490 w 10000"/>
                <a:gd name="connsiteY39" fmla="*/ 247 h 9019"/>
                <a:gd name="connsiteX40" fmla="*/ 7804 w 10000"/>
                <a:gd name="connsiteY40" fmla="*/ 0 h 9019"/>
                <a:gd name="connsiteX41" fmla="*/ 8118 w 10000"/>
                <a:gd name="connsiteY41" fmla="*/ 0 h 9019"/>
                <a:gd name="connsiteX42" fmla="*/ 8118 w 10000"/>
                <a:gd name="connsiteY42" fmla="*/ 247 h 9019"/>
                <a:gd name="connsiteX43" fmla="*/ 8745 w 10000"/>
                <a:gd name="connsiteY43" fmla="*/ 491 h 9019"/>
                <a:gd name="connsiteX44" fmla="*/ 9058 w 10000"/>
                <a:gd name="connsiteY44" fmla="*/ 491 h 9019"/>
                <a:gd name="connsiteX45" fmla="*/ 9373 w 10000"/>
                <a:gd name="connsiteY45" fmla="*/ 737 h 9019"/>
                <a:gd name="connsiteX46" fmla="*/ 9687 w 10000"/>
                <a:gd name="connsiteY46" fmla="*/ 982 h 9019"/>
                <a:gd name="connsiteX47" fmla="*/ 10000 w 10000"/>
                <a:gd name="connsiteY47" fmla="*/ 1227 h 9019"/>
                <a:gd name="connsiteX48" fmla="*/ 10000 w 10000"/>
                <a:gd name="connsiteY48" fmla="*/ 1472 h 9019"/>
                <a:gd name="connsiteX49" fmla="*/ 9687 w 10000"/>
                <a:gd name="connsiteY49" fmla="*/ 1932 h 9019"/>
                <a:gd name="connsiteX50" fmla="*/ 9687 w 10000"/>
                <a:gd name="connsiteY50" fmla="*/ 2178 h 9019"/>
                <a:gd name="connsiteX51" fmla="*/ 9373 w 10000"/>
                <a:gd name="connsiteY51" fmla="*/ 2178 h 9019"/>
                <a:gd name="connsiteX52" fmla="*/ 9373 w 10000"/>
                <a:gd name="connsiteY52" fmla="*/ 2423 h 9019"/>
                <a:gd name="connsiteX53" fmla="*/ 9058 w 10000"/>
                <a:gd name="connsiteY53" fmla="*/ 2669 h 9019"/>
                <a:gd name="connsiteX54" fmla="*/ 8745 w 10000"/>
                <a:gd name="connsiteY54" fmla="*/ 2914 h 9019"/>
                <a:gd name="connsiteX55" fmla="*/ 8745 w 10000"/>
                <a:gd name="connsiteY55" fmla="*/ 3160 h 9019"/>
                <a:gd name="connsiteX56" fmla="*/ 8431 w 10000"/>
                <a:gd name="connsiteY56" fmla="*/ 3652 h 9019"/>
                <a:gd name="connsiteX57" fmla="*/ 8118 w 10000"/>
                <a:gd name="connsiteY57" fmla="*/ 4141 h 9019"/>
                <a:gd name="connsiteX58" fmla="*/ 8118 w 10000"/>
                <a:gd name="connsiteY58" fmla="*/ 4879 h 9019"/>
                <a:gd name="connsiteX59" fmla="*/ 7490 w 10000"/>
                <a:gd name="connsiteY59" fmla="*/ 5860 h 9019"/>
                <a:gd name="connsiteX60" fmla="*/ 6549 w 10000"/>
                <a:gd name="connsiteY60" fmla="*/ 7086 h 9019"/>
                <a:gd name="connsiteX61" fmla="*/ 5921 w 10000"/>
                <a:gd name="connsiteY61" fmla="*/ 8039 h 9019"/>
                <a:gd name="connsiteX62" fmla="*/ 4981 w 10000"/>
                <a:gd name="connsiteY62" fmla="*/ 9019 h 9019"/>
                <a:gd name="connsiteX0" fmla="*/ 3726 w 10000"/>
                <a:gd name="connsiteY0" fmla="*/ 9183 h 9183"/>
                <a:gd name="connsiteX1" fmla="*/ 4353 w 10000"/>
                <a:gd name="connsiteY1" fmla="*/ 8131 h 9183"/>
                <a:gd name="connsiteX2" fmla="*/ 5294 w 10000"/>
                <a:gd name="connsiteY2" fmla="*/ 7038 h 9183"/>
                <a:gd name="connsiteX3" fmla="*/ 5608 w 10000"/>
                <a:gd name="connsiteY3" fmla="*/ 5952 h 9183"/>
                <a:gd name="connsiteX4" fmla="*/ 6236 w 10000"/>
                <a:gd name="connsiteY4" fmla="*/ 4591 h 9183"/>
                <a:gd name="connsiteX5" fmla="*/ 6549 w 10000"/>
                <a:gd name="connsiteY5" fmla="*/ 4049 h 9183"/>
                <a:gd name="connsiteX6" fmla="*/ 6549 w 10000"/>
                <a:gd name="connsiteY6" fmla="*/ 3775 h 9183"/>
                <a:gd name="connsiteX7" fmla="*/ 6863 w 10000"/>
                <a:gd name="connsiteY7" fmla="*/ 3231 h 9183"/>
                <a:gd name="connsiteX8" fmla="*/ 6863 w 10000"/>
                <a:gd name="connsiteY8" fmla="*/ 2959 h 9183"/>
                <a:gd name="connsiteX9" fmla="*/ 6863 w 10000"/>
                <a:gd name="connsiteY9" fmla="*/ 2687 h 9183"/>
                <a:gd name="connsiteX10" fmla="*/ 6863 w 10000"/>
                <a:gd name="connsiteY10" fmla="*/ 2415 h 9183"/>
                <a:gd name="connsiteX11" fmla="*/ 6863 w 10000"/>
                <a:gd name="connsiteY11" fmla="*/ 2142 h 9183"/>
                <a:gd name="connsiteX12" fmla="*/ 6863 w 10000"/>
                <a:gd name="connsiteY12" fmla="*/ 2142 h 9183"/>
                <a:gd name="connsiteX13" fmla="*/ 6863 w 10000"/>
                <a:gd name="connsiteY13" fmla="*/ 2142 h 9183"/>
                <a:gd name="connsiteX14" fmla="*/ 6236 w 10000"/>
                <a:gd name="connsiteY14" fmla="*/ 2142 h 9183"/>
                <a:gd name="connsiteX15" fmla="*/ 5608 w 10000"/>
                <a:gd name="connsiteY15" fmla="*/ 2415 h 9183"/>
                <a:gd name="connsiteX16" fmla="*/ 4667 w 10000"/>
                <a:gd name="connsiteY16" fmla="*/ 2687 h 9183"/>
                <a:gd name="connsiteX17" fmla="*/ 3726 w 10000"/>
                <a:gd name="connsiteY17" fmla="*/ 2959 h 9183"/>
                <a:gd name="connsiteX18" fmla="*/ 2824 w 10000"/>
                <a:gd name="connsiteY18" fmla="*/ 2959 h 9183"/>
                <a:gd name="connsiteX19" fmla="*/ 2510 w 10000"/>
                <a:gd name="connsiteY19" fmla="*/ 3231 h 9183"/>
                <a:gd name="connsiteX20" fmla="*/ 2197 w 10000"/>
                <a:gd name="connsiteY20" fmla="*/ 3231 h 9183"/>
                <a:gd name="connsiteX21" fmla="*/ 1883 w 10000"/>
                <a:gd name="connsiteY21" fmla="*/ 3231 h 9183"/>
                <a:gd name="connsiteX22" fmla="*/ 1569 w 10000"/>
                <a:gd name="connsiteY22" fmla="*/ 2959 h 9183"/>
                <a:gd name="connsiteX23" fmla="*/ 1255 w 10000"/>
                <a:gd name="connsiteY23" fmla="*/ 2959 h 9183"/>
                <a:gd name="connsiteX24" fmla="*/ 628 w 10000"/>
                <a:gd name="connsiteY24" fmla="*/ 2415 h 9183"/>
                <a:gd name="connsiteX25" fmla="*/ 315 w 10000"/>
                <a:gd name="connsiteY25" fmla="*/ 2142 h 9183"/>
                <a:gd name="connsiteX26" fmla="*/ 0 w 10000"/>
                <a:gd name="connsiteY26" fmla="*/ 1868 h 9183"/>
                <a:gd name="connsiteX27" fmla="*/ 0 w 10000"/>
                <a:gd name="connsiteY27" fmla="*/ 1868 h 9183"/>
                <a:gd name="connsiteX28" fmla="*/ 315 w 10000"/>
                <a:gd name="connsiteY28" fmla="*/ 1632 h 9183"/>
                <a:gd name="connsiteX29" fmla="*/ 628 w 10000"/>
                <a:gd name="connsiteY29" fmla="*/ 1632 h 9183"/>
                <a:gd name="connsiteX30" fmla="*/ 1569 w 10000"/>
                <a:gd name="connsiteY30" fmla="*/ 1632 h 9183"/>
                <a:gd name="connsiteX31" fmla="*/ 1883 w 10000"/>
                <a:gd name="connsiteY31" fmla="*/ 1632 h 9183"/>
                <a:gd name="connsiteX32" fmla="*/ 2510 w 10000"/>
                <a:gd name="connsiteY32" fmla="*/ 1632 h 9183"/>
                <a:gd name="connsiteX33" fmla="*/ 3412 w 10000"/>
                <a:gd name="connsiteY33" fmla="*/ 1632 h 9183"/>
                <a:gd name="connsiteX34" fmla="*/ 4353 w 10000"/>
                <a:gd name="connsiteY34" fmla="*/ 1360 h 9183"/>
                <a:gd name="connsiteX35" fmla="*/ 5294 w 10000"/>
                <a:gd name="connsiteY35" fmla="*/ 1089 h 9183"/>
                <a:gd name="connsiteX36" fmla="*/ 6236 w 10000"/>
                <a:gd name="connsiteY36" fmla="*/ 1089 h 9183"/>
                <a:gd name="connsiteX37" fmla="*/ 6863 w 10000"/>
                <a:gd name="connsiteY37" fmla="*/ 817 h 9183"/>
                <a:gd name="connsiteX38" fmla="*/ 7176 w 10000"/>
                <a:gd name="connsiteY38" fmla="*/ 544 h 9183"/>
                <a:gd name="connsiteX39" fmla="*/ 7490 w 10000"/>
                <a:gd name="connsiteY39" fmla="*/ 274 h 9183"/>
                <a:gd name="connsiteX40" fmla="*/ 7804 w 10000"/>
                <a:gd name="connsiteY40" fmla="*/ 0 h 9183"/>
                <a:gd name="connsiteX41" fmla="*/ 8118 w 10000"/>
                <a:gd name="connsiteY41" fmla="*/ 0 h 9183"/>
                <a:gd name="connsiteX42" fmla="*/ 8118 w 10000"/>
                <a:gd name="connsiteY42" fmla="*/ 274 h 9183"/>
                <a:gd name="connsiteX43" fmla="*/ 8745 w 10000"/>
                <a:gd name="connsiteY43" fmla="*/ 544 h 9183"/>
                <a:gd name="connsiteX44" fmla="*/ 9058 w 10000"/>
                <a:gd name="connsiteY44" fmla="*/ 544 h 9183"/>
                <a:gd name="connsiteX45" fmla="*/ 9373 w 10000"/>
                <a:gd name="connsiteY45" fmla="*/ 817 h 9183"/>
                <a:gd name="connsiteX46" fmla="*/ 9687 w 10000"/>
                <a:gd name="connsiteY46" fmla="*/ 1089 h 9183"/>
                <a:gd name="connsiteX47" fmla="*/ 10000 w 10000"/>
                <a:gd name="connsiteY47" fmla="*/ 1360 h 9183"/>
                <a:gd name="connsiteX48" fmla="*/ 10000 w 10000"/>
                <a:gd name="connsiteY48" fmla="*/ 1632 h 9183"/>
                <a:gd name="connsiteX49" fmla="*/ 9687 w 10000"/>
                <a:gd name="connsiteY49" fmla="*/ 2142 h 9183"/>
                <a:gd name="connsiteX50" fmla="*/ 9687 w 10000"/>
                <a:gd name="connsiteY50" fmla="*/ 2415 h 9183"/>
                <a:gd name="connsiteX51" fmla="*/ 9373 w 10000"/>
                <a:gd name="connsiteY51" fmla="*/ 2415 h 9183"/>
                <a:gd name="connsiteX52" fmla="*/ 9373 w 10000"/>
                <a:gd name="connsiteY52" fmla="*/ 2687 h 9183"/>
                <a:gd name="connsiteX53" fmla="*/ 9058 w 10000"/>
                <a:gd name="connsiteY53" fmla="*/ 2959 h 9183"/>
                <a:gd name="connsiteX54" fmla="*/ 8745 w 10000"/>
                <a:gd name="connsiteY54" fmla="*/ 3231 h 9183"/>
                <a:gd name="connsiteX55" fmla="*/ 8745 w 10000"/>
                <a:gd name="connsiteY55" fmla="*/ 3504 h 9183"/>
                <a:gd name="connsiteX56" fmla="*/ 8431 w 10000"/>
                <a:gd name="connsiteY56" fmla="*/ 4049 h 9183"/>
                <a:gd name="connsiteX57" fmla="*/ 8118 w 10000"/>
                <a:gd name="connsiteY57" fmla="*/ 4591 h 9183"/>
                <a:gd name="connsiteX58" fmla="*/ 8118 w 10000"/>
                <a:gd name="connsiteY58" fmla="*/ 5410 h 9183"/>
                <a:gd name="connsiteX59" fmla="*/ 7490 w 10000"/>
                <a:gd name="connsiteY59" fmla="*/ 6497 h 9183"/>
                <a:gd name="connsiteX60" fmla="*/ 6549 w 10000"/>
                <a:gd name="connsiteY60" fmla="*/ 7857 h 9183"/>
                <a:gd name="connsiteX61" fmla="*/ 5921 w 10000"/>
                <a:gd name="connsiteY61" fmla="*/ 8913 h 9183"/>
                <a:gd name="connsiteX0" fmla="*/ 4353 w 10000"/>
                <a:gd name="connsiteY0" fmla="*/ 8854 h 9706"/>
                <a:gd name="connsiteX1" fmla="*/ 5294 w 10000"/>
                <a:gd name="connsiteY1" fmla="*/ 7664 h 9706"/>
                <a:gd name="connsiteX2" fmla="*/ 5608 w 10000"/>
                <a:gd name="connsiteY2" fmla="*/ 6482 h 9706"/>
                <a:gd name="connsiteX3" fmla="*/ 6236 w 10000"/>
                <a:gd name="connsiteY3" fmla="*/ 4999 h 9706"/>
                <a:gd name="connsiteX4" fmla="*/ 6549 w 10000"/>
                <a:gd name="connsiteY4" fmla="*/ 4409 h 9706"/>
                <a:gd name="connsiteX5" fmla="*/ 6549 w 10000"/>
                <a:gd name="connsiteY5" fmla="*/ 4111 h 9706"/>
                <a:gd name="connsiteX6" fmla="*/ 6863 w 10000"/>
                <a:gd name="connsiteY6" fmla="*/ 3518 h 9706"/>
                <a:gd name="connsiteX7" fmla="*/ 6863 w 10000"/>
                <a:gd name="connsiteY7" fmla="*/ 3222 h 9706"/>
                <a:gd name="connsiteX8" fmla="*/ 6863 w 10000"/>
                <a:gd name="connsiteY8" fmla="*/ 2926 h 9706"/>
                <a:gd name="connsiteX9" fmla="*/ 6863 w 10000"/>
                <a:gd name="connsiteY9" fmla="*/ 2630 h 9706"/>
                <a:gd name="connsiteX10" fmla="*/ 6863 w 10000"/>
                <a:gd name="connsiteY10" fmla="*/ 2333 h 9706"/>
                <a:gd name="connsiteX11" fmla="*/ 6863 w 10000"/>
                <a:gd name="connsiteY11" fmla="*/ 2333 h 9706"/>
                <a:gd name="connsiteX12" fmla="*/ 6863 w 10000"/>
                <a:gd name="connsiteY12" fmla="*/ 2333 h 9706"/>
                <a:gd name="connsiteX13" fmla="*/ 6236 w 10000"/>
                <a:gd name="connsiteY13" fmla="*/ 2333 h 9706"/>
                <a:gd name="connsiteX14" fmla="*/ 5608 w 10000"/>
                <a:gd name="connsiteY14" fmla="*/ 2630 h 9706"/>
                <a:gd name="connsiteX15" fmla="*/ 4667 w 10000"/>
                <a:gd name="connsiteY15" fmla="*/ 2926 h 9706"/>
                <a:gd name="connsiteX16" fmla="*/ 3726 w 10000"/>
                <a:gd name="connsiteY16" fmla="*/ 3222 h 9706"/>
                <a:gd name="connsiteX17" fmla="*/ 2824 w 10000"/>
                <a:gd name="connsiteY17" fmla="*/ 3222 h 9706"/>
                <a:gd name="connsiteX18" fmla="*/ 2510 w 10000"/>
                <a:gd name="connsiteY18" fmla="*/ 3518 h 9706"/>
                <a:gd name="connsiteX19" fmla="*/ 2197 w 10000"/>
                <a:gd name="connsiteY19" fmla="*/ 3518 h 9706"/>
                <a:gd name="connsiteX20" fmla="*/ 1883 w 10000"/>
                <a:gd name="connsiteY20" fmla="*/ 3518 h 9706"/>
                <a:gd name="connsiteX21" fmla="*/ 1569 w 10000"/>
                <a:gd name="connsiteY21" fmla="*/ 3222 h 9706"/>
                <a:gd name="connsiteX22" fmla="*/ 1255 w 10000"/>
                <a:gd name="connsiteY22" fmla="*/ 3222 h 9706"/>
                <a:gd name="connsiteX23" fmla="*/ 628 w 10000"/>
                <a:gd name="connsiteY23" fmla="*/ 2630 h 9706"/>
                <a:gd name="connsiteX24" fmla="*/ 315 w 10000"/>
                <a:gd name="connsiteY24" fmla="*/ 2333 h 9706"/>
                <a:gd name="connsiteX25" fmla="*/ 0 w 10000"/>
                <a:gd name="connsiteY25" fmla="*/ 2034 h 9706"/>
                <a:gd name="connsiteX26" fmla="*/ 0 w 10000"/>
                <a:gd name="connsiteY26" fmla="*/ 2034 h 9706"/>
                <a:gd name="connsiteX27" fmla="*/ 315 w 10000"/>
                <a:gd name="connsiteY27" fmla="*/ 1777 h 9706"/>
                <a:gd name="connsiteX28" fmla="*/ 628 w 10000"/>
                <a:gd name="connsiteY28" fmla="*/ 1777 h 9706"/>
                <a:gd name="connsiteX29" fmla="*/ 1569 w 10000"/>
                <a:gd name="connsiteY29" fmla="*/ 1777 h 9706"/>
                <a:gd name="connsiteX30" fmla="*/ 1883 w 10000"/>
                <a:gd name="connsiteY30" fmla="*/ 1777 h 9706"/>
                <a:gd name="connsiteX31" fmla="*/ 2510 w 10000"/>
                <a:gd name="connsiteY31" fmla="*/ 1777 h 9706"/>
                <a:gd name="connsiteX32" fmla="*/ 3412 w 10000"/>
                <a:gd name="connsiteY32" fmla="*/ 1777 h 9706"/>
                <a:gd name="connsiteX33" fmla="*/ 4353 w 10000"/>
                <a:gd name="connsiteY33" fmla="*/ 1481 h 9706"/>
                <a:gd name="connsiteX34" fmla="*/ 5294 w 10000"/>
                <a:gd name="connsiteY34" fmla="*/ 1186 h 9706"/>
                <a:gd name="connsiteX35" fmla="*/ 6236 w 10000"/>
                <a:gd name="connsiteY35" fmla="*/ 1186 h 9706"/>
                <a:gd name="connsiteX36" fmla="*/ 6863 w 10000"/>
                <a:gd name="connsiteY36" fmla="*/ 890 h 9706"/>
                <a:gd name="connsiteX37" fmla="*/ 7176 w 10000"/>
                <a:gd name="connsiteY37" fmla="*/ 592 h 9706"/>
                <a:gd name="connsiteX38" fmla="*/ 7490 w 10000"/>
                <a:gd name="connsiteY38" fmla="*/ 298 h 9706"/>
                <a:gd name="connsiteX39" fmla="*/ 7804 w 10000"/>
                <a:gd name="connsiteY39" fmla="*/ 0 h 9706"/>
                <a:gd name="connsiteX40" fmla="*/ 8118 w 10000"/>
                <a:gd name="connsiteY40" fmla="*/ 0 h 9706"/>
                <a:gd name="connsiteX41" fmla="*/ 8118 w 10000"/>
                <a:gd name="connsiteY41" fmla="*/ 298 h 9706"/>
                <a:gd name="connsiteX42" fmla="*/ 8745 w 10000"/>
                <a:gd name="connsiteY42" fmla="*/ 592 h 9706"/>
                <a:gd name="connsiteX43" fmla="*/ 9058 w 10000"/>
                <a:gd name="connsiteY43" fmla="*/ 592 h 9706"/>
                <a:gd name="connsiteX44" fmla="*/ 9373 w 10000"/>
                <a:gd name="connsiteY44" fmla="*/ 890 h 9706"/>
                <a:gd name="connsiteX45" fmla="*/ 9687 w 10000"/>
                <a:gd name="connsiteY45" fmla="*/ 1186 h 9706"/>
                <a:gd name="connsiteX46" fmla="*/ 10000 w 10000"/>
                <a:gd name="connsiteY46" fmla="*/ 1481 h 9706"/>
                <a:gd name="connsiteX47" fmla="*/ 10000 w 10000"/>
                <a:gd name="connsiteY47" fmla="*/ 1777 h 9706"/>
                <a:gd name="connsiteX48" fmla="*/ 9687 w 10000"/>
                <a:gd name="connsiteY48" fmla="*/ 2333 h 9706"/>
                <a:gd name="connsiteX49" fmla="*/ 9687 w 10000"/>
                <a:gd name="connsiteY49" fmla="*/ 2630 h 9706"/>
                <a:gd name="connsiteX50" fmla="*/ 9373 w 10000"/>
                <a:gd name="connsiteY50" fmla="*/ 2630 h 9706"/>
                <a:gd name="connsiteX51" fmla="*/ 9373 w 10000"/>
                <a:gd name="connsiteY51" fmla="*/ 2926 h 9706"/>
                <a:gd name="connsiteX52" fmla="*/ 9058 w 10000"/>
                <a:gd name="connsiteY52" fmla="*/ 3222 h 9706"/>
                <a:gd name="connsiteX53" fmla="*/ 8745 w 10000"/>
                <a:gd name="connsiteY53" fmla="*/ 3518 h 9706"/>
                <a:gd name="connsiteX54" fmla="*/ 8745 w 10000"/>
                <a:gd name="connsiteY54" fmla="*/ 3816 h 9706"/>
                <a:gd name="connsiteX55" fmla="*/ 8431 w 10000"/>
                <a:gd name="connsiteY55" fmla="*/ 4409 h 9706"/>
                <a:gd name="connsiteX56" fmla="*/ 8118 w 10000"/>
                <a:gd name="connsiteY56" fmla="*/ 4999 h 9706"/>
                <a:gd name="connsiteX57" fmla="*/ 8118 w 10000"/>
                <a:gd name="connsiteY57" fmla="*/ 5891 h 9706"/>
                <a:gd name="connsiteX58" fmla="*/ 7490 w 10000"/>
                <a:gd name="connsiteY58" fmla="*/ 7075 h 9706"/>
                <a:gd name="connsiteX59" fmla="*/ 6549 w 10000"/>
                <a:gd name="connsiteY59" fmla="*/ 8556 h 9706"/>
                <a:gd name="connsiteX60" fmla="*/ 5921 w 10000"/>
                <a:gd name="connsiteY60" fmla="*/ 9706 h 9706"/>
                <a:gd name="connsiteX0" fmla="*/ 5294 w 10000"/>
                <a:gd name="connsiteY0" fmla="*/ 7896 h 10000"/>
                <a:gd name="connsiteX1" fmla="*/ 5608 w 10000"/>
                <a:gd name="connsiteY1" fmla="*/ 6678 h 10000"/>
                <a:gd name="connsiteX2" fmla="*/ 6236 w 10000"/>
                <a:gd name="connsiteY2" fmla="*/ 5150 h 10000"/>
                <a:gd name="connsiteX3" fmla="*/ 6549 w 10000"/>
                <a:gd name="connsiteY3" fmla="*/ 4543 h 10000"/>
                <a:gd name="connsiteX4" fmla="*/ 6549 w 10000"/>
                <a:gd name="connsiteY4" fmla="*/ 4236 h 10000"/>
                <a:gd name="connsiteX5" fmla="*/ 6863 w 10000"/>
                <a:gd name="connsiteY5" fmla="*/ 3625 h 10000"/>
                <a:gd name="connsiteX6" fmla="*/ 6863 w 10000"/>
                <a:gd name="connsiteY6" fmla="*/ 3320 h 10000"/>
                <a:gd name="connsiteX7" fmla="*/ 6863 w 10000"/>
                <a:gd name="connsiteY7" fmla="*/ 3015 h 10000"/>
                <a:gd name="connsiteX8" fmla="*/ 6863 w 10000"/>
                <a:gd name="connsiteY8" fmla="*/ 2710 h 10000"/>
                <a:gd name="connsiteX9" fmla="*/ 6863 w 10000"/>
                <a:gd name="connsiteY9" fmla="*/ 2404 h 10000"/>
                <a:gd name="connsiteX10" fmla="*/ 6863 w 10000"/>
                <a:gd name="connsiteY10" fmla="*/ 2404 h 10000"/>
                <a:gd name="connsiteX11" fmla="*/ 6863 w 10000"/>
                <a:gd name="connsiteY11" fmla="*/ 2404 h 10000"/>
                <a:gd name="connsiteX12" fmla="*/ 6236 w 10000"/>
                <a:gd name="connsiteY12" fmla="*/ 2404 h 10000"/>
                <a:gd name="connsiteX13" fmla="*/ 5608 w 10000"/>
                <a:gd name="connsiteY13" fmla="*/ 2710 h 10000"/>
                <a:gd name="connsiteX14" fmla="*/ 4667 w 10000"/>
                <a:gd name="connsiteY14" fmla="*/ 3015 h 10000"/>
                <a:gd name="connsiteX15" fmla="*/ 3726 w 10000"/>
                <a:gd name="connsiteY15" fmla="*/ 3320 h 10000"/>
                <a:gd name="connsiteX16" fmla="*/ 2824 w 10000"/>
                <a:gd name="connsiteY16" fmla="*/ 3320 h 10000"/>
                <a:gd name="connsiteX17" fmla="*/ 2510 w 10000"/>
                <a:gd name="connsiteY17" fmla="*/ 3625 h 10000"/>
                <a:gd name="connsiteX18" fmla="*/ 2197 w 10000"/>
                <a:gd name="connsiteY18" fmla="*/ 3625 h 10000"/>
                <a:gd name="connsiteX19" fmla="*/ 1883 w 10000"/>
                <a:gd name="connsiteY19" fmla="*/ 3625 h 10000"/>
                <a:gd name="connsiteX20" fmla="*/ 1569 w 10000"/>
                <a:gd name="connsiteY20" fmla="*/ 3320 h 10000"/>
                <a:gd name="connsiteX21" fmla="*/ 1255 w 10000"/>
                <a:gd name="connsiteY21" fmla="*/ 3320 h 10000"/>
                <a:gd name="connsiteX22" fmla="*/ 628 w 10000"/>
                <a:gd name="connsiteY22" fmla="*/ 2710 h 10000"/>
                <a:gd name="connsiteX23" fmla="*/ 315 w 10000"/>
                <a:gd name="connsiteY23" fmla="*/ 2404 h 10000"/>
                <a:gd name="connsiteX24" fmla="*/ 0 w 10000"/>
                <a:gd name="connsiteY24" fmla="*/ 2096 h 10000"/>
                <a:gd name="connsiteX25" fmla="*/ 0 w 10000"/>
                <a:gd name="connsiteY25" fmla="*/ 2096 h 10000"/>
                <a:gd name="connsiteX26" fmla="*/ 315 w 10000"/>
                <a:gd name="connsiteY26" fmla="*/ 1831 h 10000"/>
                <a:gd name="connsiteX27" fmla="*/ 628 w 10000"/>
                <a:gd name="connsiteY27" fmla="*/ 1831 h 10000"/>
                <a:gd name="connsiteX28" fmla="*/ 1569 w 10000"/>
                <a:gd name="connsiteY28" fmla="*/ 1831 h 10000"/>
                <a:gd name="connsiteX29" fmla="*/ 1883 w 10000"/>
                <a:gd name="connsiteY29" fmla="*/ 1831 h 10000"/>
                <a:gd name="connsiteX30" fmla="*/ 2510 w 10000"/>
                <a:gd name="connsiteY30" fmla="*/ 1831 h 10000"/>
                <a:gd name="connsiteX31" fmla="*/ 3412 w 10000"/>
                <a:gd name="connsiteY31" fmla="*/ 1831 h 10000"/>
                <a:gd name="connsiteX32" fmla="*/ 4353 w 10000"/>
                <a:gd name="connsiteY32" fmla="*/ 1526 h 10000"/>
                <a:gd name="connsiteX33" fmla="*/ 5294 w 10000"/>
                <a:gd name="connsiteY33" fmla="*/ 1222 h 10000"/>
                <a:gd name="connsiteX34" fmla="*/ 6236 w 10000"/>
                <a:gd name="connsiteY34" fmla="*/ 1222 h 10000"/>
                <a:gd name="connsiteX35" fmla="*/ 6863 w 10000"/>
                <a:gd name="connsiteY35" fmla="*/ 917 h 10000"/>
                <a:gd name="connsiteX36" fmla="*/ 7176 w 10000"/>
                <a:gd name="connsiteY36" fmla="*/ 610 h 10000"/>
                <a:gd name="connsiteX37" fmla="*/ 7490 w 10000"/>
                <a:gd name="connsiteY37" fmla="*/ 307 h 10000"/>
                <a:gd name="connsiteX38" fmla="*/ 7804 w 10000"/>
                <a:gd name="connsiteY38" fmla="*/ 0 h 10000"/>
                <a:gd name="connsiteX39" fmla="*/ 8118 w 10000"/>
                <a:gd name="connsiteY39" fmla="*/ 0 h 10000"/>
                <a:gd name="connsiteX40" fmla="*/ 8118 w 10000"/>
                <a:gd name="connsiteY40" fmla="*/ 307 h 10000"/>
                <a:gd name="connsiteX41" fmla="*/ 8745 w 10000"/>
                <a:gd name="connsiteY41" fmla="*/ 610 h 10000"/>
                <a:gd name="connsiteX42" fmla="*/ 9058 w 10000"/>
                <a:gd name="connsiteY42" fmla="*/ 610 h 10000"/>
                <a:gd name="connsiteX43" fmla="*/ 9373 w 10000"/>
                <a:gd name="connsiteY43" fmla="*/ 917 h 10000"/>
                <a:gd name="connsiteX44" fmla="*/ 9687 w 10000"/>
                <a:gd name="connsiteY44" fmla="*/ 1222 h 10000"/>
                <a:gd name="connsiteX45" fmla="*/ 10000 w 10000"/>
                <a:gd name="connsiteY45" fmla="*/ 1526 h 10000"/>
                <a:gd name="connsiteX46" fmla="*/ 10000 w 10000"/>
                <a:gd name="connsiteY46" fmla="*/ 1831 h 10000"/>
                <a:gd name="connsiteX47" fmla="*/ 9687 w 10000"/>
                <a:gd name="connsiteY47" fmla="*/ 2404 h 10000"/>
                <a:gd name="connsiteX48" fmla="*/ 9687 w 10000"/>
                <a:gd name="connsiteY48" fmla="*/ 2710 h 10000"/>
                <a:gd name="connsiteX49" fmla="*/ 9373 w 10000"/>
                <a:gd name="connsiteY49" fmla="*/ 2710 h 10000"/>
                <a:gd name="connsiteX50" fmla="*/ 9373 w 10000"/>
                <a:gd name="connsiteY50" fmla="*/ 3015 h 10000"/>
                <a:gd name="connsiteX51" fmla="*/ 9058 w 10000"/>
                <a:gd name="connsiteY51" fmla="*/ 3320 h 10000"/>
                <a:gd name="connsiteX52" fmla="*/ 8745 w 10000"/>
                <a:gd name="connsiteY52" fmla="*/ 3625 h 10000"/>
                <a:gd name="connsiteX53" fmla="*/ 8745 w 10000"/>
                <a:gd name="connsiteY53" fmla="*/ 3932 h 10000"/>
                <a:gd name="connsiteX54" fmla="*/ 8431 w 10000"/>
                <a:gd name="connsiteY54" fmla="*/ 4543 h 10000"/>
                <a:gd name="connsiteX55" fmla="*/ 8118 w 10000"/>
                <a:gd name="connsiteY55" fmla="*/ 5150 h 10000"/>
                <a:gd name="connsiteX56" fmla="*/ 8118 w 10000"/>
                <a:gd name="connsiteY56" fmla="*/ 6069 h 10000"/>
                <a:gd name="connsiteX57" fmla="*/ 7490 w 10000"/>
                <a:gd name="connsiteY57" fmla="*/ 7289 h 10000"/>
                <a:gd name="connsiteX58" fmla="*/ 6549 w 10000"/>
                <a:gd name="connsiteY58" fmla="*/ 8815 h 10000"/>
                <a:gd name="connsiteX59" fmla="*/ 5921 w 10000"/>
                <a:gd name="connsiteY59" fmla="*/ 10000 h 10000"/>
                <a:gd name="connsiteX0" fmla="*/ 5294 w 10000"/>
                <a:gd name="connsiteY0" fmla="*/ 7896 h 8815"/>
                <a:gd name="connsiteX1" fmla="*/ 5608 w 10000"/>
                <a:gd name="connsiteY1" fmla="*/ 6678 h 8815"/>
                <a:gd name="connsiteX2" fmla="*/ 6236 w 10000"/>
                <a:gd name="connsiteY2" fmla="*/ 5150 h 8815"/>
                <a:gd name="connsiteX3" fmla="*/ 6549 w 10000"/>
                <a:gd name="connsiteY3" fmla="*/ 4543 h 8815"/>
                <a:gd name="connsiteX4" fmla="*/ 6549 w 10000"/>
                <a:gd name="connsiteY4" fmla="*/ 4236 h 8815"/>
                <a:gd name="connsiteX5" fmla="*/ 6863 w 10000"/>
                <a:gd name="connsiteY5" fmla="*/ 3625 h 8815"/>
                <a:gd name="connsiteX6" fmla="*/ 6863 w 10000"/>
                <a:gd name="connsiteY6" fmla="*/ 3320 h 8815"/>
                <a:gd name="connsiteX7" fmla="*/ 6863 w 10000"/>
                <a:gd name="connsiteY7" fmla="*/ 3015 h 8815"/>
                <a:gd name="connsiteX8" fmla="*/ 6863 w 10000"/>
                <a:gd name="connsiteY8" fmla="*/ 2710 h 8815"/>
                <a:gd name="connsiteX9" fmla="*/ 6863 w 10000"/>
                <a:gd name="connsiteY9" fmla="*/ 2404 h 8815"/>
                <a:gd name="connsiteX10" fmla="*/ 6863 w 10000"/>
                <a:gd name="connsiteY10" fmla="*/ 2404 h 8815"/>
                <a:gd name="connsiteX11" fmla="*/ 6863 w 10000"/>
                <a:gd name="connsiteY11" fmla="*/ 2404 h 8815"/>
                <a:gd name="connsiteX12" fmla="*/ 6236 w 10000"/>
                <a:gd name="connsiteY12" fmla="*/ 2404 h 8815"/>
                <a:gd name="connsiteX13" fmla="*/ 5608 w 10000"/>
                <a:gd name="connsiteY13" fmla="*/ 2710 h 8815"/>
                <a:gd name="connsiteX14" fmla="*/ 4667 w 10000"/>
                <a:gd name="connsiteY14" fmla="*/ 3015 h 8815"/>
                <a:gd name="connsiteX15" fmla="*/ 3726 w 10000"/>
                <a:gd name="connsiteY15" fmla="*/ 3320 h 8815"/>
                <a:gd name="connsiteX16" fmla="*/ 2824 w 10000"/>
                <a:gd name="connsiteY16" fmla="*/ 3320 h 8815"/>
                <a:gd name="connsiteX17" fmla="*/ 2510 w 10000"/>
                <a:gd name="connsiteY17" fmla="*/ 3625 h 8815"/>
                <a:gd name="connsiteX18" fmla="*/ 2197 w 10000"/>
                <a:gd name="connsiteY18" fmla="*/ 3625 h 8815"/>
                <a:gd name="connsiteX19" fmla="*/ 1883 w 10000"/>
                <a:gd name="connsiteY19" fmla="*/ 3625 h 8815"/>
                <a:gd name="connsiteX20" fmla="*/ 1569 w 10000"/>
                <a:gd name="connsiteY20" fmla="*/ 3320 h 8815"/>
                <a:gd name="connsiteX21" fmla="*/ 1255 w 10000"/>
                <a:gd name="connsiteY21" fmla="*/ 3320 h 8815"/>
                <a:gd name="connsiteX22" fmla="*/ 628 w 10000"/>
                <a:gd name="connsiteY22" fmla="*/ 2710 h 8815"/>
                <a:gd name="connsiteX23" fmla="*/ 315 w 10000"/>
                <a:gd name="connsiteY23" fmla="*/ 2404 h 8815"/>
                <a:gd name="connsiteX24" fmla="*/ 0 w 10000"/>
                <a:gd name="connsiteY24" fmla="*/ 2096 h 8815"/>
                <a:gd name="connsiteX25" fmla="*/ 0 w 10000"/>
                <a:gd name="connsiteY25" fmla="*/ 2096 h 8815"/>
                <a:gd name="connsiteX26" fmla="*/ 315 w 10000"/>
                <a:gd name="connsiteY26" fmla="*/ 1831 h 8815"/>
                <a:gd name="connsiteX27" fmla="*/ 628 w 10000"/>
                <a:gd name="connsiteY27" fmla="*/ 1831 h 8815"/>
                <a:gd name="connsiteX28" fmla="*/ 1569 w 10000"/>
                <a:gd name="connsiteY28" fmla="*/ 1831 h 8815"/>
                <a:gd name="connsiteX29" fmla="*/ 1883 w 10000"/>
                <a:gd name="connsiteY29" fmla="*/ 1831 h 8815"/>
                <a:gd name="connsiteX30" fmla="*/ 2510 w 10000"/>
                <a:gd name="connsiteY30" fmla="*/ 1831 h 8815"/>
                <a:gd name="connsiteX31" fmla="*/ 3412 w 10000"/>
                <a:gd name="connsiteY31" fmla="*/ 1831 h 8815"/>
                <a:gd name="connsiteX32" fmla="*/ 4353 w 10000"/>
                <a:gd name="connsiteY32" fmla="*/ 1526 h 8815"/>
                <a:gd name="connsiteX33" fmla="*/ 5294 w 10000"/>
                <a:gd name="connsiteY33" fmla="*/ 1222 h 8815"/>
                <a:gd name="connsiteX34" fmla="*/ 6236 w 10000"/>
                <a:gd name="connsiteY34" fmla="*/ 1222 h 8815"/>
                <a:gd name="connsiteX35" fmla="*/ 6863 w 10000"/>
                <a:gd name="connsiteY35" fmla="*/ 917 h 8815"/>
                <a:gd name="connsiteX36" fmla="*/ 7176 w 10000"/>
                <a:gd name="connsiteY36" fmla="*/ 610 h 8815"/>
                <a:gd name="connsiteX37" fmla="*/ 7490 w 10000"/>
                <a:gd name="connsiteY37" fmla="*/ 307 h 8815"/>
                <a:gd name="connsiteX38" fmla="*/ 7804 w 10000"/>
                <a:gd name="connsiteY38" fmla="*/ 0 h 8815"/>
                <a:gd name="connsiteX39" fmla="*/ 8118 w 10000"/>
                <a:gd name="connsiteY39" fmla="*/ 0 h 8815"/>
                <a:gd name="connsiteX40" fmla="*/ 8118 w 10000"/>
                <a:gd name="connsiteY40" fmla="*/ 307 h 8815"/>
                <a:gd name="connsiteX41" fmla="*/ 8745 w 10000"/>
                <a:gd name="connsiteY41" fmla="*/ 610 h 8815"/>
                <a:gd name="connsiteX42" fmla="*/ 9058 w 10000"/>
                <a:gd name="connsiteY42" fmla="*/ 610 h 8815"/>
                <a:gd name="connsiteX43" fmla="*/ 9373 w 10000"/>
                <a:gd name="connsiteY43" fmla="*/ 917 h 8815"/>
                <a:gd name="connsiteX44" fmla="*/ 9687 w 10000"/>
                <a:gd name="connsiteY44" fmla="*/ 1222 h 8815"/>
                <a:gd name="connsiteX45" fmla="*/ 10000 w 10000"/>
                <a:gd name="connsiteY45" fmla="*/ 1526 h 8815"/>
                <a:gd name="connsiteX46" fmla="*/ 10000 w 10000"/>
                <a:gd name="connsiteY46" fmla="*/ 1831 h 8815"/>
                <a:gd name="connsiteX47" fmla="*/ 9687 w 10000"/>
                <a:gd name="connsiteY47" fmla="*/ 2404 h 8815"/>
                <a:gd name="connsiteX48" fmla="*/ 9687 w 10000"/>
                <a:gd name="connsiteY48" fmla="*/ 2710 h 8815"/>
                <a:gd name="connsiteX49" fmla="*/ 9373 w 10000"/>
                <a:gd name="connsiteY49" fmla="*/ 2710 h 8815"/>
                <a:gd name="connsiteX50" fmla="*/ 9373 w 10000"/>
                <a:gd name="connsiteY50" fmla="*/ 3015 h 8815"/>
                <a:gd name="connsiteX51" fmla="*/ 9058 w 10000"/>
                <a:gd name="connsiteY51" fmla="*/ 3320 h 8815"/>
                <a:gd name="connsiteX52" fmla="*/ 8745 w 10000"/>
                <a:gd name="connsiteY52" fmla="*/ 3625 h 8815"/>
                <a:gd name="connsiteX53" fmla="*/ 8745 w 10000"/>
                <a:gd name="connsiteY53" fmla="*/ 3932 h 8815"/>
                <a:gd name="connsiteX54" fmla="*/ 8431 w 10000"/>
                <a:gd name="connsiteY54" fmla="*/ 4543 h 8815"/>
                <a:gd name="connsiteX55" fmla="*/ 8118 w 10000"/>
                <a:gd name="connsiteY55" fmla="*/ 5150 h 8815"/>
                <a:gd name="connsiteX56" fmla="*/ 8118 w 10000"/>
                <a:gd name="connsiteY56" fmla="*/ 6069 h 8815"/>
                <a:gd name="connsiteX57" fmla="*/ 7490 w 10000"/>
                <a:gd name="connsiteY57" fmla="*/ 7289 h 8815"/>
                <a:gd name="connsiteX58" fmla="*/ 6549 w 10000"/>
                <a:gd name="connsiteY58" fmla="*/ 8815 h 8815"/>
                <a:gd name="connsiteX0" fmla="*/ 5294 w 10000"/>
                <a:gd name="connsiteY0" fmla="*/ 8957 h 8957"/>
                <a:gd name="connsiteX1" fmla="*/ 5608 w 10000"/>
                <a:gd name="connsiteY1" fmla="*/ 7576 h 8957"/>
                <a:gd name="connsiteX2" fmla="*/ 6236 w 10000"/>
                <a:gd name="connsiteY2" fmla="*/ 5842 h 8957"/>
                <a:gd name="connsiteX3" fmla="*/ 6549 w 10000"/>
                <a:gd name="connsiteY3" fmla="*/ 5154 h 8957"/>
                <a:gd name="connsiteX4" fmla="*/ 6549 w 10000"/>
                <a:gd name="connsiteY4" fmla="*/ 4805 h 8957"/>
                <a:gd name="connsiteX5" fmla="*/ 6863 w 10000"/>
                <a:gd name="connsiteY5" fmla="*/ 4112 h 8957"/>
                <a:gd name="connsiteX6" fmla="*/ 6863 w 10000"/>
                <a:gd name="connsiteY6" fmla="*/ 3766 h 8957"/>
                <a:gd name="connsiteX7" fmla="*/ 6863 w 10000"/>
                <a:gd name="connsiteY7" fmla="*/ 3420 h 8957"/>
                <a:gd name="connsiteX8" fmla="*/ 6863 w 10000"/>
                <a:gd name="connsiteY8" fmla="*/ 3074 h 8957"/>
                <a:gd name="connsiteX9" fmla="*/ 6863 w 10000"/>
                <a:gd name="connsiteY9" fmla="*/ 2727 h 8957"/>
                <a:gd name="connsiteX10" fmla="*/ 6863 w 10000"/>
                <a:gd name="connsiteY10" fmla="*/ 2727 h 8957"/>
                <a:gd name="connsiteX11" fmla="*/ 6863 w 10000"/>
                <a:gd name="connsiteY11" fmla="*/ 2727 h 8957"/>
                <a:gd name="connsiteX12" fmla="*/ 6236 w 10000"/>
                <a:gd name="connsiteY12" fmla="*/ 2727 h 8957"/>
                <a:gd name="connsiteX13" fmla="*/ 5608 w 10000"/>
                <a:gd name="connsiteY13" fmla="*/ 3074 h 8957"/>
                <a:gd name="connsiteX14" fmla="*/ 4667 w 10000"/>
                <a:gd name="connsiteY14" fmla="*/ 3420 h 8957"/>
                <a:gd name="connsiteX15" fmla="*/ 3726 w 10000"/>
                <a:gd name="connsiteY15" fmla="*/ 3766 h 8957"/>
                <a:gd name="connsiteX16" fmla="*/ 2824 w 10000"/>
                <a:gd name="connsiteY16" fmla="*/ 3766 h 8957"/>
                <a:gd name="connsiteX17" fmla="*/ 2510 w 10000"/>
                <a:gd name="connsiteY17" fmla="*/ 4112 h 8957"/>
                <a:gd name="connsiteX18" fmla="*/ 2197 w 10000"/>
                <a:gd name="connsiteY18" fmla="*/ 4112 h 8957"/>
                <a:gd name="connsiteX19" fmla="*/ 1883 w 10000"/>
                <a:gd name="connsiteY19" fmla="*/ 4112 h 8957"/>
                <a:gd name="connsiteX20" fmla="*/ 1569 w 10000"/>
                <a:gd name="connsiteY20" fmla="*/ 3766 h 8957"/>
                <a:gd name="connsiteX21" fmla="*/ 1255 w 10000"/>
                <a:gd name="connsiteY21" fmla="*/ 3766 h 8957"/>
                <a:gd name="connsiteX22" fmla="*/ 628 w 10000"/>
                <a:gd name="connsiteY22" fmla="*/ 3074 h 8957"/>
                <a:gd name="connsiteX23" fmla="*/ 315 w 10000"/>
                <a:gd name="connsiteY23" fmla="*/ 2727 h 8957"/>
                <a:gd name="connsiteX24" fmla="*/ 0 w 10000"/>
                <a:gd name="connsiteY24" fmla="*/ 2378 h 8957"/>
                <a:gd name="connsiteX25" fmla="*/ 0 w 10000"/>
                <a:gd name="connsiteY25" fmla="*/ 2378 h 8957"/>
                <a:gd name="connsiteX26" fmla="*/ 315 w 10000"/>
                <a:gd name="connsiteY26" fmla="*/ 2077 h 8957"/>
                <a:gd name="connsiteX27" fmla="*/ 628 w 10000"/>
                <a:gd name="connsiteY27" fmla="*/ 2077 h 8957"/>
                <a:gd name="connsiteX28" fmla="*/ 1569 w 10000"/>
                <a:gd name="connsiteY28" fmla="*/ 2077 h 8957"/>
                <a:gd name="connsiteX29" fmla="*/ 1883 w 10000"/>
                <a:gd name="connsiteY29" fmla="*/ 2077 h 8957"/>
                <a:gd name="connsiteX30" fmla="*/ 2510 w 10000"/>
                <a:gd name="connsiteY30" fmla="*/ 2077 h 8957"/>
                <a:gd name="connsiteX31" fmla="*/ 3412 w 10000"/>
                <a:gd name="connsiteY31" fmla="*/ 2077 h 8957"/>
                <a:gd name="connsiteX32" fmla="*/ 4353 w 10000"/>
                <a:gd name="connsiteY32" fmla="*/ 1731 h 8957"/>
                <a:gd name="connsiteX33" fmla="*/ 5294 w 10000"/>
                <a:gd name="connsiteY33" fmla="*/ 1386 h 8957"/>
                <a:gd name="connsiteX34" fmla="*/ 6236 w 10000"/>
                <a:gd name="connsiteY34" fmla="*/ 1386 h 8957"/>
                <a:gd name="connsiteX35" fmla="*/ 6863 w 10000"/>
                <a:gd name="connsiteY35" fmla="*/ 1040 h 8957"/>
                <a:gd name="connsiteX36" fmla="*/ 7176 w 10000"/>
                <a:gd name="connsiteY36" fmla="*/ 692 h 8957"/>
                <a:gd name="connsiteX37" fmla="*/ 7490 w 10000"/>
                <a:gd name="connsiteY37" fmla="*/ 348 h 8957"/>
                <a:gd name="connsiteX38" fmla="*/ 7804 w 10000"/>
                <a:gd name="connsiteY38" fmla="*/ 0 h 8957"/>
                <a:gd name="connsiteX39" fmla="*/ 8118 w 10000"/>
                <a:gd name="connsiteY39" fmla="*/ 0 h 8957"/>
                <a:gd name="connsiteX40" fmla="*/ 8118 w 10000"/>
                <a:gd name="connsiteY40" fmla="*/ 348 h 8957"/>
                <a:gd name="connsiteX41" fmla="*/ 8745 w 10000"/>
                <a:gd name="connsiteY41" fmla="*/ 692 h 8957"/>
                <a:gd name="connsiteX42" fmla="*/ 9058 w 10000"/>
                <a:gd name="connsiteY42" fmla="*/ 692 h 8957"/>
                <a:gd name="connsiteX43" fmla="*/ 9373 w 10000"/>
                <a:gd name="connsiteY43" fmla="*/ 1040 h 8957"/>
                <a:gd name="connsiteX44" fmla="*/ 9687 w 10000"/>
                <a:gd name="connsiteY44" fmla="*/ 1386 h 8957"/>
                <a:gd name="connsiteX45" fmla="*/ 10000 w 10000"/>
                <a:gd name="connsiteY45" fmla="*/ 1731 h 8957"/>
                <a:gd name="connsiteX46" fmla="*/ 10000 w 10000"/>
                <a:gd name="connsiteY46" fmla="*/ 2077 h 8957"/>
                <a:gd name="connsiteX47" fmla="*/ 9687 w 10000"/>
                <a:gd name="connsiteY47" fmla="*/ 2727 h 8957"/>
                <a:gd name="connsiteX48" fmla="*/ 9687 w 10000"/>
                <a:gd name="connsiteY48" fmla="*/ 3074 h 8957"/>
                <a:gd name="connsiteX49" fmla="*/ 9373 w 10000"/>
                <a:gd name="connsiteY49" fmla="*/ 3074 h 8957"/>
                <a:gd name="connsiteX50" fmla="*/ 9373 w 10000"/>
                <a:gd name="connsiteY50" fmla="*/ 3420 h 8957"/>
                <a:gd name="connsiteX51" fmla="*/ 9058 w 10000"/>
                <a:gd name="connsiteY51" fmla="*/ 3766 h 8957"/>
                <a:gd name="connsiteX52" fmla="*/ 8745 w 10000"/>
                <a:gd name="connsiteY52" fmla="*/ 4112 h 8957"/>
                <a:gd name="connsiteX53" fmla="*/ 8745 w 10000"/>
                <a:gd name="connsiteY53" fmla="*/ 4461 h 8957"/>
                <a:gd name="connsiteX54" fmla="*/ 8431 w 10000"/>
                <a:gd name="connsiteY54" fmla="*/ 5154 h 8957"/>
                <a:gd name="connsiteX55" fmla="*/ 8118 w 10000"/>
                <a:gd name="connsiteY55" fmla="*/ 5842 h 8957"/>
                <a:gd name="connsiteX56" fmla="*/ 8118 w 10000"/>
                <a:gd name="connsiteY56" fmla="*/ 6885 h 8957"/>
                <a:gd name="connsiteX57" fmla="*/ 7490 w 10000"/>
                <a:gd name="connsiteY57" fmla="*/ 8269 h 8957"/>
                <a:gd name="connsiteX0" fmla="*/ 5608 w 10000"/>
                <a:gd name="connsiteY0" fmla="*/ 8458 h 9232"/>
                <a:gd name="connsiteX1" fmla="*/ 6236 w 10000"/>
                <a:gd name="connsiteY1" fmla="*/ 6522 h 9232"/>
                <a:gd name="connsiteX2" fmla="*/ 6549 w 10000"/>
                <a:gd name="connsiteY2" fmla="*/ 5754 h 9232"/>
                <a:gd name="connsiteX3" fmla="*/ 6549 w 10000"/>
                <a:gd name="connsiteY3" fmla="*/ 5365 h 9232"/>
                <a:gd name="connsiteX4" fmla="*/ 6863 w 10000"/>
                <a:gd name="connsiteY4" fmla="*/ 4591 h 9232"/>
                <a:gd name="connsiteX5" fmla="*/ 6863 w 10000"/>
                <a:gd name="connsiteY5" fmla="*/ 4205 h 9232"/>
                <a:gd name="connsiteX6" fmla="*/ 6863 w 10000"/>
                <a:gd name="connsiteY6" fmla="*/ 3818 h 9232"/>
                <a:gd name="connsiteX7" fmla="*/ 6863 w 10000"/>
                <a:gd name="connsiteY7" fmla="*/ 3432 h 9232"/>
                <a:gd name="connsiteX8" fmla="*/ 6863 w 10000"/>
                <a:gd name="connsiteY8" fmla="*/ 3045 h 9232"/>
                <a:gd name="connsiteX9" fmla="*/ 6863 w 10000"/>
                <a:gd name="connsiteY9" fmla="*/ 3045 h 9232"/>
                <a:gd name="connsiteX10" fmla="*/ 6863 w 10000"/>
                <a:gd name="connsiteY10" fmla="*/ 3045 h 9232"/>
                <a:gd name="connsiteX11" fmla="*/ 6236 w 10000"/>
                <a:gd name="connsiteY11" fmla="*/ 3045 h 9232"/>
                <a:gd name="connsiteX12" fmla="*/ 5608 w 10000"/>
                <a:gd name="connsiteY12" fmla="*/ 3432 h 9232"/>
                <a:gd name="connsiteX13" fmla="*/ 4667 w 10000"/>
                <a:gd name="connsiteY13" fmla="*/ 3818 h 9232"/>
                <a:gd name="connsiteX14" fmla="*/ 3726 w 10000"/>
                <a:gd name="connsiteY14" fmla="*/ 4205 h 9232"/>
                <a:gd name="connsiteX15" fmla="*/ 2824 w 10000"/>
                <a:gd name="connsiteY15" fmla="*/ 4205 h 9232"/>
                <a:gd name="connsiteX16" fmla="*/ 2510 w 10000"/>
                <a:gd name="connsiteY16" fmla="*/ 4591 h 9232"/>
                <a:gd name="connsiteX17" fmla="*/ 2197 w 10000"/>
                <a:gd name="connsiteY17" fmla="*/ 4591 h 9232"/>
                <a:gd name="connsiteX18" fmla="*/ 1883 w 10000"/>
                <a:gd name="connsiteY18" fmla="*/ 4591 h 9232"/>
                <a:gd name="connsiteX19" fmla="*/ 1569 w 10000"/>
                <a:gd name="connsiteY19" fmla="*/ 4205 h 9232"/>
                <a:gd name="connsiteX20" fmla="*/ 1255 w 10000"/>
                <a:gd name="connsiteY20" fmla="*/ 4205 h 9232"/>
                <a:gd name="connsiteX21" fmla="*/ 628 w 10000"/>
                <a:gd name="connsiteY21" fmla="*/ 3432 h 9232"/>
                <a:gd name="connsiteX22" fmla="*/ 315 w 10000"/>
                <a:gd name="connsiteY22" fmla="*/ 3045 h 9232"/>
                <a:gd name="connsiteX23" fmla="*/ 0 w 10000"/>
                <a:gd name="connsiteY23" fmla="*/ 2655 h 9232"/>
                <a:gd name="connsiteX24" fmla="*/ 0 w 10000"/>
                <a:gd name="connsiteY24" fmla="*/ 2655 h 9232"/>
                <a:gd name="connsiteX25" fmla="*/ 315 w 10000"/>
                <a:gd name="connsiteY25" fmla="*/ 2319 h 9232"/>
                <a:gd name="connsiteX26" fmla="*/ 628 w 10000"/>
                <a:gd name="connsiteY26" fmla="*/ 2319 h 9232"/>
                <a:gd name="connsiteX27" fmla="*/ 1569 w 10000"/>
                <a:gd name="connsiteY27" fmla="*/ 2319 h 9232"/>
                <a:gd name="connsiteX28" fmla="*/ 1883 w 10000"/>
                <a:gd name="connsiteY28" fmla="*/ 2319 h 9232"/>
                <a:gd name="connsiteX29" fmla="*/ 2510 w 10000"/>
                <a:gd name="connsiteY29" fmla="*/ 2319 h 9232"/>
                <a:gd name="connsiteX30" fmla="*/ 3412 w 10000"/>
                <a:gd name="connsiteY30" fmla="*/ 2319 h 9232"/>
                <a:gd name="connsiteX31" fmla="*/ 4353 w 10000"/>
                <a:gd name="connsiteY31" fmla="*/ 1933 h 9232"/>
                <a:gd name="connsiteX32" fmla="*/ 5294 w 10000"/>
                <a:gd name="connsiteY32" fmla="*/ 1547 h 9232"/>
                <a:gd name="connsiteX33" fmla="*/ 6236 w 10000"/>
                <a:gd name="connsiteY33" fmla="*/ 1547 h 9232"/>
                <a:gd name="connsiteX34" fmla="*/ 6863 w 10000"/>
                <a:gd name="connsiteY34" fmla="*/ 1161 h 9232"/>
                <a:gd name="connsiteX35" fmla="*/ 7176 w 10000"/>
                <a:gd name="connsiteY35" fmla="*/ 773 h 9232"/>
                <a:gd name="connsiteX36" fmla="*/ 7490 w 10000"/>
                <a:gd name="connsiteY36" fmla="*/ 389 h 9232"/>
                <a:gd name="connsiteX37" fmla="*/ 7804 w 10000"/>
                <a:gd name="connsiteY37" fmla="*/ 0 h 9232"/>
                <a:gd name="connsiteX38" fmla="*/ 8118 w 10000"/>
                <a:gd name="connsiteY38" fmla="*/ 0 h 9232"/>
                <a:gd name="connsiteX39" fmla="*/ 8118 w 10000"/>
                <a:gd name="connsiteY39" fmla="*/ 389 h 9232"/>
                <a:gd name="connsiteX40" fmla="*/ 8745 w 10000"/>
                <a:gd name="connsiteY40" fmla="*/ 773 h 9232"/>
                <a:gd name="connsiteX41" fmla="*/ 9058 w 10000"/>
                <a:gd name="connsiteY41" fmla="*/ 773 h 9232"/>
                <a:gd name="connsiteX42" fmla="*/ 9373 w 10000"/>
                <a:gd name="connsiteY42" fmla="*/ 1161 h 9232"/>
                <a:gd name="connsiteX43" fmla="*/ 9687 w 10000"/>
                <a:gd name="connsiteY43" fmla="*/ 1547 h 9232"/>
                <a:gd name="connsiteX44" fmla="*/ 10000 w 10000"/>
                <a:gd name="connsiteY44" fmla="*/ 1933 h 9232"/>
                <a:gd name="connsiteX45" fmla="*/ 10000 w 10000"/>
                <a:gd name="connsiteY45" fmla="*/ 2319 h 9232"/>
                <a:gd name="connsiteX46" fmla="*/ 9687 w 10000"/>
                <a:gd name="connsiteY46" fmla="*/ 3045 h 9232"/>
                <a:gd name="connsiteX47" fmla="*/ 9687 w 10000"/>
                <a:gd name="connsiteY47" fmla="*/ 3432 h 9232"/>
                <a:gd name="connsiteX48" fmla="*/ 9373 w 10000"/>
                <a:gd name="connsiteY48" fmla="*/ 3432 h 9232"/>
                <a:gd name="connsiteX49" fmla="*/ 9373 w 10000"/>
                <a:gd name="connsiteY49" fmla="*/ 3818 h 9232"/>
                <a:gd name="connsiteX50" fmla="*/ 9058 w 10000"/>
                <a:gd name="connsiteY50" fmla="*/ 4205 h 9232"/>
                <a:gd name="connsiteX51" fmla="*/ 8745 w 10000"/>
                <a:gd name="connsiteY51" fmla="*/ 4591 h 9232"/>
                <a:gd name="connsiteX52" fmla="*/ 8745 w 10000"/>
                <a:gd name="connsiteY52" fmla="*/ 4980 h 9232"/>
                <a:gd name="connsiteX53" fmla="*/ 8431 w 10000"/>
                <a:gd name="connsiteY53" fmla="*/ 5754 h 9232"/>
                <a:gd name="connsiteX54" fmla="*/ 8118 w 10000"/>
                <a:gd name="connsiteY54" fmla="*/ 6522 h 9232"/>
                <a:gd name="connsiteX55" fmla="*/ 8118 w 10000"/>
                <a:gd name="connsiteY55" fmla="*/ 7687 h 9232"/>
                <a:gd name="connsiteX56" fmla="*/ 7490 w 10000"/>
                <a:gd name="connsiteY56" fmla="*/ 9232 h 9232"/>
                <a:gd name="connsiteX0" fmla="*/ 6236 w 10000"/>
                <a:gd name="connsiteY0" fmla="*/ 7065 h 10000"/>
                <a:gd name="connsiteX1" fmla="*/ 6549 w 10000"/>
                <a:gd name="connsiteY1" fmla="*/ 6233 h 10000"/>
                <a:gd name="connsiteX2" fmla="*/ 6549 w 10000"/>
                <a:gd name="connsiteY2" fmla="*/ 5811 h 10000"/>
                <a:gd name="connsiteX3" fmla="*/ 6863 w 10000"/>
                <a:gd name="connsiteY3" fmla="*/ 4973 h 10000"/>
                <a:gd name="connsiteX4" fmla="*/ 6863 w 10000"/>
                <a:gd name="connsiteY4" fmla="*/ 4555 h 10000"/>
                <a:gd name="connsiteX5" fmla="*/ 6863 w 10000"/>
                <a:gd name="connsiteY5" fmla="*/ 4136 h 10000"/>
                <a:gd name="connsiteX6" fmla="*/ 6863 w 10000"/>
                <a:gd name="connsiteY6" fmla="*/ 3718 h 10000"/>
                <a:gd name="connsiteX7" fmla="*/ 6863 w 10000"/>
                <a:gd name="connsiteY7" fmla="*/ 3298 h 10000"/>
                <a:gd name="connsiteX8" fmla="*/ 6863 w 10000"/>
                <a:gd name="connsiteY8" fmla="*/ 3298 h 10000"/>
                <a:gd name="connsiteX9" fmla="*/ 6863 w 10000"/>
                <a:gd name="connsiteY9" fmla="*/ 3298 h 10000"/>
                <a:gd name="connsiteX10" fmla="*/ 6236 w 10000"/>
                <a:gd name="connsiteY10" fmla="*/ 3298 h 10000"/>
                <a:gd name="connsiteX11" fmla="*/ 5608 w 10000"/>
                <a:gd name="connsiteY11" fmla="*/ 3718 h 10000"/>
                <a:gd name="connsiteX12" fmla="*/ 4667 w 10000"/>
                <a:gd name="connsiteY12" fmla="*/ 4136 h 10000"/>
                <a:gd name="connsiteX13" fmla="*/ 3726 w 10000"/>
                <a:gd name="connsiteY13" fmla="*/ 4555 h 10000"/>
                <a:gd name="connsiteX14" fmla="*/ 2824 w 10000"/>
                <a:gd name="connsiteY14" fmla="*/ 4555 h 10000"/>
                <a:gd name="connsiteX15" fmla="*/ 2510 w 10000"/>
                <a:gd name="connsiteY15" fmla="*/ 4973 h 10000"/>
                <a:gd name="connsiteX16" fmla="*/ 2197 w 10000"/>
                <a:gd name="connsiteY16" fmla="*/ 4973 h 10000"/>
                <a:gd name="connsiteX17" fmla="*/ 1883 w 10000"/>
                <a:gd name="connsiteY17" fmla="*/ 4973 h 10000"/>
                <a:gd name="connsiteX18" fmla="*/ 1569 w 10000"/>
                <a:gd name="connsiteY18" fmla="*/ 4555 h 10000"/>
                <a:gd name="connsiteX19" fmla="*/ 1255 w 10000"/>
                <a:gd name="connsiteY19" fmla="*/ 4555 h 10000"/>
                <a:gd name="connsiteX20" fmla="*/ 628 w 10000"/>
                <a:gd name="connsiteY20" fmla="*/ 3718 h 10000"/>
                <a:gd name="connsiteX21" fmla="*/ 315 w 10000"/>
                <a:gd name="connsiteY21" fmla="*/ 3298 h 10000"/>
                <a:gd name="connsiteX22" fmla="*/ 0 w 10000"/>
                <a:gd name="connsiteY22" fmla="*/ 2876 h 10000"/>
                <a:gd name="connsiteX23" fmla="*/ 0 w 10000"/>
                <a:gd name="connsiteY23" fmla="*/ 2876 h 10000"/>
                <a:gd name="connsiteX24" fmla="*/ 315 w 10000"/>
                <a:gd name="connsiteY24" fmla="*/ 2512 h 10000"/>
                <a:gd name="connsiteX25" fmla="*/ 628 w 10000"/>
                <a:gd name="connsiteY25" fmla="*/ 2512 h 10000"/>
                <a:gd name="connsiteX26" fmla="*/ 1569 w 10000"/>
                <a:gd name="connsiteY26" fmla="*/ 2512 h 10000"/>
                <a:gd name="connsiteX27" fmla="*/ 1883 w 10000"/>
                <a:gd name="connsiteY27" fmla="*/ 2512 h 10000"/>
                <a:gd name="connsiteX28" fmla="*/ 2510 w 10000"/>
                <a:gd name="connsiteY28" fmla="*/ 2512 h 10000"/>
                <a:gd name="connsiteX29" fmla="*/ 3412 w 10000"/>
                <a:gd name="connsiteY29" fmla="*/ 2512 h 10000"/>
                <a:gd name="connsiteX30" fmla="*/ 4353 w 10000"/>
                <a:gd name="connsiteY30" fmla="*/ 2094 h 10000"/>
                <a:gd name="connsiteX31" fmla="*/ 5294 w 10000"/>
                <a:gd name="connsiteY31" fmla="*/ 1676 h 10000"/>
                <a:gd name="connsiteX32" fmla="*/ 6236 w 10000"/>
                <a:gd name="connsiteY32" fmla="*/ 1676 h 10000"/>
                <a:gd name="connsiteX33" fmla="*/ 6863 w 10000"/>
                <a:gd name="connsiteY33" fmla="*/ 1258 h 10000"/>
                <a:gd name="connsiteX34" fmla="*/ 7176 w 10000"/>
                <a:gd name="connsiteY34" fmla="*/ 837 h 10000"/>
                <a:gd name="connsiteX35" fmla="*/ 7490 w 10000"/>
                <a:gd name="connsiteY35" fmla="*/ 421 h 10000"/>
                <a:gd name="connsiteX36" fmla="*/ 7804 w 10000"/>
                <a:gd name="connsiteY36" fmla="*/ 0 h 10000"/>
                <a:gd name="connsiteX37" fmla="*/ 8118 w 10000"/>
                <a:gd name="connsiteY37" fmla="*/ 0 h 10000"/>
                <a:gd name="connsiteX38" fmla="*/ 8118 w 10000"/>
                <a:gd name="connsiteY38" fmla="*/ 421 h 10000"/>
                <a:gd name="connsiteX39" fmla="*/ 8745 w 10000"/>
                <a:gd name="connsiteY39" fmla="*/ 837 h 10000"/>
                <a:gd name="connsiteX40" fmla="*/ 9058 w 10000"/>
                <a:gd name="connsiteY40" fmla="*/ 837 h 10000"/>
                <a:gd name="connsiteX41" fmla="*/ 9373 w 10000"/>
                <a:gd name="connsiteY41" fmla="*/ 1258 h 10000"/>
                <a:gd name="connsiteX42" fmla="*/ 9687 w 10000"/>
                <a:gd name="connsiteY42" fmla="*/ 1676 h 10000"/>
                <a:gd name="connsiteX43" fmla="*/ 10000 w 10000"/>
                <a:gd name="connsiteY43" fmla="*/ 2094 h 10000"/>
                <a:gd name="connsiteX44" fmla="*/ 10000 w 10000"/>
                <a:gd name="connsiteY44" fmla="*/ 2512 h 10000"/>
                <a:gd name="connsiteX45" fmla="*/ 9687 w 10000"/>
                <a:gd name="connsiteY45" fmla="*/ 3298 h 10000"/>
                <a:gd name="connsiteX46" fmla="*/ 9687 w 10000"/>
                <a:gd name="connsiteY46" fmla="*/ 3718 h 10000"/>
                <a:gd name="connsiteX47" fmla="*/ 9373 w 10000"/>
                <a:gd name="connsiteY47" fmla="*/ 3718 h 10000"/>
                <a:gd name="connsiteX48" fmla="*/ 9373 w 10000"/>
                <a:gd name="connsiteY48" fmla="*/ 4136 h 10000"/>
                <a:gd name="connsiteX49" fmla="*/ 9058 w 10000"/>
                <a:gd name="connsiteY49" fmla="*/ 4555 h 10000"/>
                <a:gd name="connsiteX50" fmla="*/ 8745 w 10000"/>
                <a:gd name="connsiteY50" fmla="*/ 4973 h 10000"/>
                <a:gd name="connsiteX51" fmla="*/ 8745 w 10000"/>
                <a:gd name="connsiteY51" fmla="*/ 5394 h 10000"/>
                <a:gd name="connsiteX52" fmla="*/ 8431 w 10000"/>
                <a:gd name="connsiteY52" fmla="*/ 6233 h 10000"/>
                <a:gd name="connsiteX53" fmla="*/ 8118 w 10000"/>
                <a:gd name="connsiteY53" fmla="*/ 7065 h 10000"/>
                <a:gd name="connsiteX54" fmla="*/ 8118 w 10000"/>
                <a:gd name="connsiteY54" fmla="*/ 8326 h 10000"/>
                <a:gd name="connsiteX55" fmla="*/ 7490 w 10000"/>
                <a:gd name="connsiteY55" fmla="*/ 10000 h 10000"/>
                <a:gd name="connsiteX0" fmla="*/ 6236 w 10000"/>
                <a:gd name="connsiteY0" fmla="*/ 7065 h 8326"/>
                <a:gd name="connsiteX1" fmla="*/ 6549 w 10000"/>
                <a:gd name="connsiteY1" fmla="*/ 6233 h 8326"/>
                <a:gd name="connsiteX2" fmla="*/ 6549 w 10000"/>
                <a:gd name="connsiteY2" fmla="*/ 5811 h 8326"/>
                <a:gd name="connsiteX3" fmla="*/ 6863 w 10000"/>
                <a:gd name="connsiteY3" fmla="*/ 4973 h 8326"/>
                <a:gd name="connsiteX4" fmla="*/ 6863 w 10000"/>
                <a:gd name="connsiteY4" fmla="*/ 4555 h 8326"/>
                <a:gd name="connsiteX5" fmla="*/ 6863 w 10000"/>
                <a:gd name="connsiteY5" fmla="*/ 4136 h 8326"/>
                <a:gd name="connsiteX6" fmla="*/ 6863 w 10000"/>
                <a:gd name="connsiteY6" fmla="*/ 3718 h 8326"/>
                <a:gd name="connsiteX7" fmla="*/ 6863 w 10000"/>
                <a:gd name="connsiteY7" fmla="*/ 3298 h 8326"/>
                <a:gd name="connsiteX8" fmla="*/ 6863 w 10000"/>
                <a:gd name="connsiteY8" fmla="*/ 3298 h 8326"/>
                <a:gd name="connsiteX9" fmla="*/ 6863 w 10000"/>
                <a:gd name="connsiteY9" fmla="*/ 3298 h 8326"/>
                <a:gd name="connsiteX10" fmla="*/ 6236 w 10000"/>
                <a:gd name="connsiteY10" fmla="*/ 3298 h 8326"/>
                <a:gd name="connsiteX11" fmla="*/ 5608 w 10000"/>
                <a:gd name="connsiteY11" fmla="*/ 3718 h 8326"/>
                <a:gd name="connsiteX12" fmla="*/ 4667 w 10000"/>
                <a:gd name="connsiteY12" fmla="*/ 4136 h 8326"/>
                <a:gd name="connsiteX13" fmla="*/ 3726 w 10000"/>
                <a:gd name="connsiteY13" fmla="*/ 4555 h 8326"/>
                <a:gd name="connsiteX14" fmla="*/ 2824 w 10000"/>
                <a:gd name="connsiteY14" fmla="*/ 4555 h 8326"/>
                <a:gd name="connsiteX15" fmla="*/ 2510 w 10000"/>
                <a:gd name="connsiteY15" fmla="*/ 4973 h 8326"/>
                <a:gd name="connsiteX16" fmla="*/ 2197 w 10000"/>
                <a:gd name="connsiteY16" fmla="*/ 4973 h 8326"/>
                <a:gd name="connsiteX17" fmla="*/ 1883 w 10000"/>
                <a:gd name="connsiteY17" fmla="*/ 4973 h 8326"/>
                <a:gd name="connsiteX18" fmla="*/ 1569 w 10000"/>
                <a:gd name="connsiteY18" fmla="*/ 4555 h 8326"/>
                <a:gd name="connsiteX19" fmla="*/ 1255 w 10000"/>
                <a:gd name="connsiteY19" fmla="*/ 4555 h 8326"/>
                <a:gd name="connsiteX20" fmla="*/ 628 w 10000"/>
                <a:gd name="connsiteY20" fmla="*/ 3718 h 8326"/>
                <a:gd name="connsiteX21" fmla="*/ 315 w 10000"/>
                <a:gd name="connsiteY21" fmla="*/ 3298 h 8326"/>
                <a:gd name="connsiteX22" fmla="*/ 0 w 10000"/>
                <a:gd name="connsiteY22" fmla="*/ 2876 h 8326"/>
                <a:gd name="connsiteX23" fmla="*/ 0 w 10000"/>
                <a:gd name="connsiteY23" fmla="*/ 2876 h 8326"/>
                <a:gd name="connsiteX24" fmla="*/ 315 w 10000"/>
                <a:gd name="connsiteY24" fmla="*/ 2512 h 8326"/>
                <a:gd name="connsiteX25" fmla="*/ 628 w 10000"/>
                <a:gd name="connsiteY25" fmla="*/ 2512 h 8326"/>
                <a:gd name="connsiteX26" fmla="*/ 1569 w 10000"/>
                <a:gd name="connsiteY26" fmla="*/ 2512 h 8326"/>
                <a:gd name="connsiteX27" fmla="*/ 1883 w 10000"/>
                <a:gd name="connsiteY27" fmla="*/ 2512 h 8326"/>
                <a:gd name="connsiteX28" fmla="*/ 2510 w 10000"/>
                <a:gd name="connsiteY28" fmla="*/ 2512 h 8326"/>
                <a:gd name="connsiteX29" fmla="*/ 3412 w 10000"/>
                <a:gd name="connsiteY29" fmla="*/ 2512 h 8326"/>
                <a:gd name="connsiteX30" fmla="*/ 4353 w 10000"/>
                <a:gd name="connsiteY30" fmla="*/ 2094 h 8326"/>
                <a:gd name="connsiteX31" fmla="*/ 5294 w 10000"/>
                <a:gd name="connsiteY31" fmla="*/ 1676 h 8326"/>
                <a:gd name="connsiteX32" fmla="*/ 6236 w 10000"/>
                <a:gd name="connsiteY32" fmla="*/ 1676 h 8326"/>
                <a:gd name="connsiteX33" fmla="*/ 6863 w 10000"/>
                <a:gd name="connsiteY33" fmla="*/ 1258 h 8326"/>
                <a:gd name="connsiteX34" fmla="*/ 7176 w 10000"/>
                <a:gd name="connsiteY34" fmla="*/ 837 h 8326"/>
                <a:gd name="connsiteX35" fmla="*/ 7490 w 10000"/>
                <a:gd name="connsiteY35" fmla="*/ 421 h 8326"/>
                <a:gd name="connsiteX36" fmla="*/ 7804 w 10000"/>
                <a:gd name="connsiteY36" fmla="*/ 0 h 8326"/>
                <a:gd name="connsiteX37" fmla="*/ 8118 w 10000"/>
                <a:gd name="connsiteY37" fmla="*/ 0 h 8326"/>
                <a:gd name="connsiteX38" fmla="*/ 8118 w 10000"/>
                <a:gd name="connsiteY38" fmla="*/ 421 h 8326"/>
                <a:gd name="connsiteX39" fmla="*/ 8745 w 10000"/>
                <a:gd name="connsiteY39" fmla="*/ 837 h 8326"/>
                <a:gd name="connsiteX40" fmla="*/ 9058 w 10000"/>
                <a:gd name="connsiteY40" fmla="*/ 837 h 8326"/>
                <a:gd name="connsiteX41" fmla="*/ 9373 w 10000"/>
                <a:gd name="connsiteY41" fmla="*/ 1258 h 8326"/>
                <a:gd name="connsiteX42" fmla="*/ 9687 w 10000"/>
                <a:gd name="connsiteY42" fmla="*/ 1676 h 8326"/>
                <a:gd name="connsiteX43" fmla="*/ 10000 w 10000"/>
                <a:gd name="connsiteY43" fmla="*/ 2094 h 8326"/>
                <a:gd name="connsiteX44" fmla="*/ 10000 w 10000"/>
                <a:gd name="connsiteY44" fmla="*/ 2512 h 8326"/>
                <a:gd name="connsiteX45" fmla="*/ 9687 w 10000"/>
                <a:gd name="connsiteY45" fmla="*/ 3298 h 8326"/>
                <a:gd name="connsiteX46" fmla="*/ 9687 w 10000"/>
                <a:gd name="connsiteY46" fmla="*/ 3718 h 8326"/>
                <a:gd name="connsiteX47" fmla="*/ 9373 w 10000"/>
                <a:gd name="connsiteY47" fmla="*/ 3718 h 8326"/>
                <a:gd name="connsiteX48" fmla="*/ 9373 w 10000"/>
                <a:gd name="connsiteY48" fmla="*/ 4136 h 8326"/>
                <a:gd name="connsiteX49" fmla="*/ 9058 w 10000"/>
                <a:gd name="connsiteY49" fmla="*/ 4555 h 8326"/>
                <a:gd name="connsiteX50" fmla="*/ 8745 w 10000"/>
                <a:gd name="connsiteY50" fmla="*/ 4973 h 8326"/>
                <a:gd name="connsiteX51" fmla="*/ 8745 w 10000"/>
                <a:gd name="connsiteY51" fmla="*/ 5394 h 8326"/>
                <a:gd name="connsiteX52" fmla="*/ 8431 w 10000"/>
                <a:gd name="connsiteY52" fmla="*/ 6233 h 8326"/>
                <a:gd name="connsiteX53" fmla="*/ 8118 w 10000"/>
                <a:gd name="connsiteY53" fmla="*/ 7065 h 8326"/>
                <a:gd name="connsiteX54" fmla="*/ 8118 w 10000"/>
                <a:gd name="connsiteY54" fmla="*/ 8326 h 8326"/>
                <a:gd name="connsiteX0" fmla="*/ 6236 w 10000"/>
                <a:gd name="connsiteY0" fmla="*/ 8485 h 8485"/>
                <a:gd name="connsiteX1" fmla="*/ 6549 w 10000"/>
                <a:gd name="connsiteY1" fmla="*/ 7486 h 8485"/>
                <a:gd name="connsiteX2" fmla="*/ 6549 w 10000"/>
                <a:gd name="connsiteY2" fmla="*/ 6979 h 8485"/>
                <a:gd name="connsiteX3" fmla="*/ 6863 w 10000"/>
                <a:gd name="connsiteY3" fmla="*/ 5973 h 8485"/>
                <a:gd name="connsiteX4" fmla="*/ 6863 w 10000"/>
                <a:gd name="connsiteY4" fmla="*/ 5471 h 8485"/>
                <a:gd name="connsiteX5" fmla="*/ 6863 w 10000"/>
                <a:gd name="connsiteY5" fmla="*/ 4968 h 8485"/>
                <a:gd name="connsiteX6" fmla="*/ 6863 w 10000"/>
                <a:gd name="connsiteY6" fmla="*/ 4466 h 8485"/>
                <a:gd name="connsiteX7" fmla="*/ 6863 w 10000"/>
                <a:gd name="connsiteY7" fmla="*/ 3961 h 8485"/>
                <a:gd name="connsiteX8" fmla="*/ 6863 w 10000"/>
                <a:gd name="connsiteY8" fmla="*/ 3961 h 8485"/>
                <a:gd name="connsiteX9" fmla="*/ 6863 w 10000"/>
                <a:gd name="connsiteY9" fmla="*/ 3961 h 8485"/>
                <a:gd name="connsiteX10" fmla="*/ 6236 w 10000"/>
                <a:gd name="connsiteY10" fmla="*/ 3961 h 8485"/>
                <a:gd name="connsiteX11" fmla="*/ 5608 w 10000"/>
                <a:gd name="connsiteY11" fmla="*/ 4466 h 8485"/>
                <a:gd name="connsiteX12" fmla="*/ 4667 w 10000"/>
                <a:gd name="connsiteY12" fmla="*/ 4968 h 8485"/>
                <a:gd name="connsiteX13" fmla="*/ 3726 w 10000"/>
                <a:gd name="connsiteY13" fmla="*/ 5471 h 8485"/>
                <a:gd name="connsiteX14" fmla="*/ 2824 w 10000"/>
                <a:gd name="connsiteY14" fmla="*/ 5471 h 8485"/>
                <a:gd name="connsiteX15" fmla="*/ 2510 w 10000"/>
                <a:gd name="connsiteY15" fmla="*/ 5973 h 8485"/>
                <a:gd name="connsiteX16" fmla="*/ 2197 w 10000"/>
                <a:gd name="connsiteY16" fmla="*/ 5973 h 8485"/>
                <a:gd name="connsiteX17" fmla="*/ 1883 w 10000"/>
                <a:gd name="connsiteY17" fmla="*/ 5973 h 8485"/>
                <a:gd name="connsiteX18" fmla="*/ 1569 w 10000"/>
                <a:gd name="connsiteY18" fmla="*/ 5471 h 8485"/>
                <a:gd name="connsiteX19" fmla="*/ 1255 w 10000"/>
                <a:gd name="connsiteY19" fmla="*/ 5471 h 8485"/>
                <a:gd name="connsiteX20" fmla="*/ 628 w 10000"/>
                <a:gd name="connsiteY20" fmla="*/ 4466 h 8485"/>
                <a:gd name="connsiteX21" fmla="*/ 315 w 10000"/>
                <a:gd name="connsiteY21" fmla="*/ 3961 h 8485"/>
                <a:gd name="connsiteX22" fmla="*/ 0 w 10000"/>
                <a:gd name="connsiteY22" fmla="*/ 3454 h 8485"/>
                <a:gd name="connsiteX23" fmla="*/ 0 w 10000"/>
                <a:gd name="connsiteY23" fmla="*/ 3454 h 8485"/>
                <a:gd name="connsiteX24" fmla="*/ 315 w 10000"/>
                <a:gd name="connsiteY24" fmla="*/ 3017 h 8485"/>
                <a:gd name="connsiteX25" fmla="*/ 628 w 10000"/>
                <a:gd name="connsiteY25" fmla="*/ 3017 h 8485"/>
                <a:gd name="connsiteX26" fmla="*/ 1569 w 10000"/>
                <a:gd name="connsiteY26" fmla="*/ 3017 h 8485"/>
                <a:gd name="connsiteX27" fmla="*/ 1883 w 10000"/>
                <a:gd name="connsiteY27" fmla="*/ 3017 h 8485"/>
                <a:gd name="connsiteX28" fmla="*/ 2510 w 10000"/>
                <a:gd name="connsiteY28" fmla="*/ 3017 h 8485"/>
                <a:gd name="connsiteX29" fmla="*/ 3412 w 10000"/>
                <a:gd name="connsiteY29" fmla="*/ 3017 h 8485"/>
                <a:gd name="connsiteX30" fmla="*/ 4353 w 10000"/>
                <a:gd name="connsiteY30" fmla="*/ 2515 h 8485"/>
                <a:gd name="connsiteX31" fmla="*/ 5294 w 10000"/>
                <a:gd name="connsiteY31" fmla="*/ 2013 h 8485"/>
                <a:gd name="connsiteX32" fmla="*/ 6236 w 10000"/>
                <a:gd name="connsiteY32" fmla="*/ 2013 h 8485"/>
                <a:gd name="connsiteX33" fmla="*/ 6863 w 10000"/>
                <a:gd name="connsiteY33" fmla="*/ 1511 h 8485"/>
                <a:gd name="connsiteX34" fmla="*/ 7176 w 10000"/>
                <a:gd name="connsiteY34" fmla="*/ 1005 h 8485"/>
                <a:gd name="connsiteX35" fmla="*/ 7490 w 10000"/>
                <a:gd name="connsiteY35" fmla="*/ 506 h 8485"/>
                <a:gd name="connsiteX36" fmla="*/ 7804 w 10000"/>
                <a:gd name="connsiteY36" fmla="*/ 0 h 8485"/>
                <a:gd name="connsiteX37" fmla="*/ 8118 w 10000"/>
                <a:gd name="connsiteY37" fmla="*/ 0 h 8485"/>
                <a:gd name="connsiteX38" fmla="*/ 8118 w 10000"/>
                <a:gd name="connsiteY38" fmla="*/ 506 h 8485"/>
                <a:gd name="connsiteX39" fmla="*/ 8745 w 10000"/>
                <a:gd name="connsiteY39" fmla="*/ 1005 h 8485"/>
                <a:gd name="connsiteX40" fmla="*/ 9058 w 10000"/>
                <a:gd name="connsiteY40" fmla="*/ 1005 h 8485"/>
                <a:gd name="connsiteX41" fmla="*/ 9373 w 10000"/>
                <a:gd name="connsiteY41" fmla="*/ 1511 h 8485"/>
                <a:gd name="connsiteX42" fmla="*/ 9687 w 10000"/>
                <a:gd name="connsiteY42" fmla="*/ 2013 h 8485"/>
                <a:gd name="connsiteX43" fmla="*/ 10000 w 10000"/>
                <a:gd name="connsiteY43" fmla="*/ 2515 h 8485"/>
                <a:gd name="connsiteX44" fmla="*/ 10000 w 10000"/>
                <a:gd name="connsiteY44" fmla="*/ 3017 h 8485"/>
                <a:gd name="connsiteX45" fmla="*/ 9687 w 10000"/>
                <a:gd name="connsiteY45" fmla="*/ 3961 h 8485"/>
                <a:gd name="connsiteX46" fmla="*/ 9687 w 10000"/>
                <a:gd name="connsiteY46" fmla="*/ 4466 h 8485"/>
                <a:gd name="connsiteX47" fmla="*/ 9373 w 10000"/>
                <a:gd name="connsiteY47" fmla="*/ 4466 h 8485"/>
                <a:gd name="connsiteX48" fmla="*/ 9373 w 10000"/>
                <a:gd name="connsiteY48" fmla="*/ 4968 h 8485"/>
                <a:gd name="connsiteX49" fmla="*/ 9058 w 10000"/>
                <a:gd name="connsiteY49" fmla="*/ 5471 h 8485"/>
                <a:gd name="connsiteX50" fmla="*/ 8745 w 10000"/>
                <a:gd name="connsiteY50" fmla="*/ 5973 h 8485"/>
                <a:gd name="connsiteX51" fmla="*/ 8745 w 10000"/>
                <a:gd name="connsiteY51" fmla="*/ 6479 h 8485"/>
                <a:gd name="connsiteX52" fmla="*/ 8431 w 10000"/>
                <a:gd name="connsiteY52" fmla="*/ 7486 h 8485"/>
                <a:gd name="connsiteX53" fmla="*/ 8118 w 10000"/>
                <a:gd name="connsiteY53" fmla="*/ 8485 h 8485"/>
                <a:gd name="connsiteX0" fmla="*/ 6549 w 10000"/>
                <a:gd name="connsiteY0" fmla="*/ 8823 h 10000"/>
                <a:gd name="connsiteX1" fmla="*/ 6549 w 10000"/>
                <a:gd name="connsiteY1" fmla="*/ 8225 h 10000"/>
                <a:gd name="connsiteX2" fmla="*/ 6863 w 10000"/>
                <a:gd name="connsiteY2" fmla="*/ 7039 h 10000"/>
                <a:gd name="connsiteX3" fmla="*/ 6863 w 10000"/>
                <a:gd name="connsiteY3" fmla="*/ 6448 h 10000"/>
                <a:gd name="connsiteX4" fmla="*/ 6863 w 10000"/>
                <a:gd name="connsiteY4" fmla="*/ 5855 h 10000"/>
                <a:gd name="connsiteX5" fmla="*/ 6863 w 10000"/>
                <a:gd name="connsiteY5" fmla="*/ 5263 h 10000"/>
                <a:gd name="connsiteX6" fmla="*/ 6863 w 10000"/>
                <a:gd name="connsiteY6" fmla="*/ 4668 h 10000"/>
                <a:gd name="connsiteX7" fmla="*/ 6863 w 10000"/>
                <a:gd name="connsiteY7" fmla="*/ 4668 h 10000"/>
                <a:gd name="connsiteX8" fmla="*/ 6863 w 10000"/>
                <a:gd name="connsiteY8" fmla="*/ 4668 h 10000"/>
                <a:gd name="connsiteX9" fmla="*/ 6236 w 10000"/>
                <a:gd name="connsiteY9" fmla="*/ 4668 h 10000"/>
                <a:gd name="connsiteX10" fmla="*/ 5608 w 10000"/>
                <a:gd name="connsiteY10" fmla="*/ 5263 h 10000"/>
                <a:gd name="connsiteX11" fmla="*/ 4667 w 10000"/>
                <a:gd name="connsiteY11" fmla="*/ 5855 h 10000"/>
                <a:gd name="connsiteX12" fmla="*/ 3726 w 10000"/>
                <a:gd name="connsiteY12" fmla="*/ 6448 h 10000"/>
                <a:gd name="connsiteX13" fmla="*/ 2824 w 10000"/>
                <a:gd name="connsiteY13" fmla="*/ 6448 h 10000"/>
                <a:gd name="connsiteX14" fmla="*/ 2510 w 10000"/>
                <a:gd name="connsiteY14" fmla="*/ 7039 h 10000"/>
                <a:gd name="connsiteX15" fmla="*/ 2197 w 10000"/>
                <a:gd name="connsiteY15" fmla="*/ 7039 h 10000"/>
                <a:gd name="connsiteX16" fmla="*/ 1883 w 10000"/>
                <a:gd name="connsiteY16" fmla="*/ 7039 h 10000"/>
                <a:gd name="connsiteX17" fmla="*/ 1569 w 10000"/>
                <a:gd name="connsiteY17" fmla="*/ 6448 h 10000"/>
                <a:gd name="connsiteX18" fmla="*/ 1255 w 10000"/>
                <a:gd name="connsiteY18" fmla="*/ 6448 h 10000"/>
                <a:gd name="connsiteX19" fmla="*/ 628 w 10000"/>
                <a:gd name="connsiteY19" fmla="*/ 5263 h 10000"/>
                <a:gd name="connsiteX20" fmla="*/ 315 w 10000"/>
                <a:gd name="connsiteY20" fmla="*/ 4668 h 10000"/>
                <a:gd name="connsiteX21" fmla="*/ 0 w 10000"/>
                <a:gd name="connsiteY21" fmla="*/ 4071 h 10000"/>
                <a:gd name="connsiteX22" fmla="*/ 0 w 10000"/>
                <a:gd name="connsiteY22" fmla="*/ 4071 h 10000"/>
                <a:gd name="connsiteX23" fmla="*/ 315 w 10000"/>
                <a:gd name="connsiteY23" fmla="*/ 3556 h 10000"/>
                <a:gd name="connsiteX24" fmla="*/ 628 w 10000"/>
                <a:gd name="connsiteY24" fmla="*/ 3556 h 10000"/>
                <a:gd name="connsiteX25" fmla="*/ 1569 w 10000"/>
                <a:gd name="connsiteY25" fmla="*/ 3556 h 10000"/>
                <a:gd name="connsiteX26" fmla="*/ 1883 w 10000"/>
                <a:gd name="connsiteY26" fmla="*/ 3556 h 10000"/>
                <a:gd name="connsiteX27" fmla="*/ 2510 w 10000"/>
                <a:gd name="connsiteY27" fmla="*/ 3556 h 10000"/>
                <a:gd name="connsiteX28" fmla="*/ 3412 w 10000"/>
                <a:gd name="connsiteY28" fmla="*/ 3556 h 10000"/>
                <a:gd name="connsiteX29" fmla="*/ 4353 w 10000"/>
                <a:gd name="connsiteY29" fmla="*/ 2964 h 10000"/>
                <a:gd name="connsiteX30" fmla="*/ 5294 w 10000"/>
                <a:gd name="connsiteY30" fmla="*/ 2372 h 10000"/>
                <a:gd name="connsiteX31" fmla="*/ 6236 w 10000"/>
                <a:gd name="connsiteY31" fmla="*/ 2372 h 10000"/>
                <a:gd name="connsiteX32" fmla="*/ 6863 w 10000"/>
                <a:gd name="connsiteY32" fmla="*/ 1781 h 10000"/>
                <a:gd name="connsiteX33" fmla="*/ 7176 w 10000"/>
                <a:gd name="connsiteY33" fmla="*/ 1184 h 10000"/>
                <a:gd name="connsiteX34" fmla="*/ 7490 w 10000"/>
                <a:gd name="connsiteY34" fmla="*/ 596 h 10000"/>
                <a:gd name="connsiteX35" fmla="*/ 7804 w 10000"/>
                <a:gd name="connsiteY35" fmla="*/ 0 h 10000"/>
                <a:gd name="connsiteX36" fmla="*/ 8118 w 10000"/>
                <a:gd name="connsiteY36" fmla="*/ 0 h 10000"/>
                <a:gd name="connsiteX37" fmla="*/ 8118 w 10000"/>
                <a:gd name="connsiteY37" fmla="*/ 596 h 10000"/>
                <a:gd name="connsiteX38" fmla="*/ 8745 w 10000"/>
                <a:gd name="connsiteY38" fmla="*/ 1184 h 10000"/>
                <a:gd name="connsiteX39" fmla="*/ 9058 w 10000"/>
                <a:gd name="connsiteY39" fmla="*/ 1184 h 10000"/>
                <a:gd name="connsiteX40" fmla="*/ 9373 w 10000"/>
                <a:gd name="connsiteY40" fmla="*/ 1781 h 10000"/>
                <a:gd name="connsiteX41" fmla="*/ 9687 w 10000"/>
                <a:gd name="connsiteY41" fmla="*/ 2372 h 10000"/>
                <a:gd name="connsiteX42" fmla="*/ 10000 w 10000"/>
                <a:gd name="connsiteY42" fmla="*/ 2964 h 10000"/>
                <a:gd name="connsiteX43" fmla="*/ 10000 w 10000"/>
                <a:gd name="connsiteY43" fmla="*/ 3556 h 10000"/>
                <a:gd name="connsiteX44" fmla="*/ 9687 w 10000"/>
                <a:gd name="connsiteY44" fmla="*/ 4668 h 10000"/>
                <a:gd name="connsiteX45" fmla="*/ 9687 w 10000"/>
                <a:gd name="connsiteY45" fmla="*/ 5263 h 10000"/>
                <a:gd name="connsiteX46" fmla="*/ 9373 w 10000"/>
                <a:gd name="connsiteY46" fmla="*/ 5263 h 10000"/>
                <a:gd name="connsiteX47" fmla="*/ 9373 w 10000"/>
                <a:gd name="connsiteY47" fmla="*/ 5855 h 10000"/>
                <a:gd name="connsiteX48" fmla="*/ 9058 w 10000"/>
                <a:gd name="connsiteY48" fmla="*/ 6448 h 10000"/>
                <a:gd name="connsiteX49" fmla="*/ 8745 w 10000"/>
                <a:gd name="connsiteY49" fmla="*/ 7039 h 10000"/>
                <a:gd name="connsiteX50" fmla="*/ 8745 w 10000"/>
                <a:gd name="connsiteY50" fmla="*/ 7636 h 10000"/>
                <a:gd name="connsiteX51" fmla="*/ 8431 w 10000"/>
                <a:gd name="connsiteY51" fmla="*/ 8823 h 10000"/>
                <a:gd name="connsiteX52" fmla="*/ 8118 w 10000"/>
                <a:gd name="connsiteY52" fmla="*/ 10000 h 10000"/>
                <a:gd name="connsiteX0" fmla="*/ 6549 w 10000"/>
                <a:gd name="connsiteY0" fmla="*/ 8823 h 10000"/>
                <a:gd name="connsiteX1" fmla="*/ 6863 w 10000"/>
                <a:gd name="connsiteY1" fmla="*/ 7039 h 10000"/>
                <a:gd name="connsiteX2" fmla="*/ 6863 w 10000"/>
                <a:gd name="connsiteY2" fmla="*/ 6448 h 10000"/>
                <a:gd name="connsiteX3" fmla="*/ 6863 w 10000"/>
                <a:gd name="connsiteY3" fmla="*/ 5855 h 10000"/>
                <a:gd name="connsiteX4" fmla="*/ 6863 w 10000"/>
                <a:gd name="connsiteY4" fmla="*/ 5263 h 10000"/>
                <a:gd name="connsiteX5" fmla="*/ 6863 w 10000"/>
                <a:gd name="connsiteY5" fmla="*/ 4668 h 10000"/>
                <a:gd name="connsiteX6" fmla="*/ 6863 w 10000"/>
                <a:gd name="connsiteY6" fmla="*/ 4668 h 10000"/>
                <a:gd name="connsiteX7" fmla="*/ 6863 w 10000"/>
                <a:gd name="connsiteY7" fmla="*/ 4668 h 10000"/>
                <a:gd name="connsiteX8" fmla="*/ 6236 w 10000"/>
                <a:gd name="connsiteY8" fmla="*/ 4668 h 10000"/>
                <a:gd name="connsiteX9" fmla="*/ 5608 w 10000"/>
                <a:gd name="connsiteY9" fmla="*/ 5263 h 10000"/>
                <a:gd name="connsiteX10" fmla="*/ 4667 w 10000"/>
                <a:gd name="connsiteY10" fmla="*/ 5855 h 10000"/>
                <a:gd name="connsiteX11" fmla="*/ 3726 w 10000"/>
                <a:gd name="connsiteY11" fmla="*/ 6448 h 10000"/>
                <a:gd name="connsiteX12" fmla="*/ 2824 w 10000"/>
                <a:gd name="connsiteY12" fmla="*/ 6448 h 10000"/>
                <a:gd name="connsiteX13" fmla="*/ 2510 w 10000"/>
                <a:gd name="connsiteY13" fmla="*/ 7039 h 10000"/>
                <a:gd name="connsiteX14" fmla="*/ 2197 w 10000"/>
                <a:gd name="connsiteY14" fmla="*/ 7039 h 10000"/>
                <a:gd name="connsiteX15" fmla="*/ 1883 w 10000"/>
                <a:gd name="connsiteY15" fmla="*/ 7039 h 10000"/>
                <a:gd name="connsiteX16" fmla="*/ 1569 w 10000"/>
                <a:gd name="connsiteY16" fmla="*/ 6448 h 10000"/>
                <a:gd name="connsiteX17" fmla="*/ 1255 w 10000"/>
                <a:gd name="connsiteY17" fmla="*/ 6448 h 10000"/>
                <a:gd name="connsiteX18" fmla="*/ 628 w 10000"/>
                <a:gd name="connsiteY18" fmla="*/ 5263 h 10000"/>
                <a:gd name="connsiteX19" fmla="*/ 315 w 10000"/>
                <a:gd name="connsiteY19" fmla="*/ 4668 h 10000"/>
                <a:gd name="connsiteX20" fmla="*/ 0 w 10000"/>
                <a:gd name="connsiteY20" fmla="*/ 4071 h 10000"/>
                <a:gd name="connsiteX21" fmla="*/ 0 w 10000"/>
                <a:gd name="connsiteY21" fmla="*/ 4071 h 10000"/>
                <a:gd name="connsiteX22" fmla="*/ 315 w 10000"/>
                <a:gd name="connsiteY22" fmla="*/ 3556 h 10000"/>
                <a:gd name="connsiteX23" fmla="*/ 628 w 10000"/>
                <a:gd name="connsiteY23" fmla="*/ 3556 h 10000"/>
                <a:gd name="connsiteX24" fmla="*/ 1569 w 10000"/>
                <a:gd name="connsiteY24" fmla="*/ 3556 h 10000"/>
                <a:gd name="connsiteX25" fmla="*/ 1883 w 10000"/>
                <a:gd name="connsiteY25" fmla="*/ 3556 h 10000"/>
                <a:gd name="connsiteX26" fmla="*/ 2510 w 10000"/>
                <a:gd name="connsiteY26" fmla="*/ 3556 h 10000"/>
                <a:gd name="connsiteX27" fmla="*/ 3412 w 10000"/>
                <a:gd name="connsiteY27" fmla="*/ 3556 h 10000"/>
                <a:gd name="connsiteX28" fmla="*/ 4353 w 10000"/>
                <a:gd name="connsiteY28" fmla="*/ 2964 h 10000"/>
                <a:gd name="connsiteX29" fmla="*/ 5294 w 10000"/>
                <a:gd name="connsiteY29" fmla="*/ 2372 h 10000"/>
                <a:gd name="connsiteX30" fmla="*/ 6236 w 10000"/>
                <a:gd name="connsiteY30" fmla="*/ 2372 h 10000"/>
                <a:gd name="connsiteX31" fmla="*/ 6863 w 10000"/>
                <a:gd name="connsiteY31" fmla="*/ 1781 h 10000"/>
                <a:gd name="connsiteX32" fmla="*/ 7176 w 10000"/>
                <a:gd name="connsiteY32" fmla="*/ 1184 h 10000"/>
                <a:gd name="connsiteX33" fmla="*/ 7490 w 10000"/>
                <a:gd name="connsiteY33" fmla="*/ 596 h 10000"/>
                <a:gd name="connsiteX34" fmla="*/ 7804 w 10000"/>
                <a:gd name="connsiteY34" fmla="*/ 0 h 10000"/>
                <a:gd name="connsiteX35" fmla="*/ 8118 w 10000"/>
                <a:gd name="connsiteY35" fmla="*/ 0 h 10000"/>
                <a:gd name="connsiteX36" fmla="*/ 8118 w 10000"/>
                <a:gd name="connsiteY36" fmla="*/ 596 h 10000"/>
                <a:gd name="connsiteX37" fmla="*/ 8745 w 10000"/>
                <a:gd name="connsiteY37" fmla="*/ 1184 h 10000"/>
                <a:gd name="connsiteX38" fmla="*/ 9058 w 10000"/>
                <a:gd name="connsiteY38" fmla="*/ 1184 h 10000"/>
                <a:gd name="connsiteX39" fmla="*/ 9373 w 10000"/>
                <a:gd name="connsiteY39" fmla="*/ 1781 h 10000"/>
                <a:gd name="connsiteX40" fmla="*/ 9687 w 10000"/>
                <a:gd name="connsiteY40" fmla="*/ 2372 h 10000"/>
                <a:gd name="connsiteX41" fmla="*/ 10000 w 10000"/>
                <a:gd name="connsiteY41" fmla="*/ 2964 h 10000"/>
                <a:gd name="connsiteX42" fmla="*/ 10000 w 10000"/>
                <a:gd name="connsiteY42" fmla="*/ 3556 h 10000"/>
                <a:gd name="connsiteX43" fmla="*/ 9687 w 10000"/>
                <a:gd name="connsiteY43" fmla="*/ 4668 h 10000"/>
                <a:gd name="connsiteX44" fmla="*/ 9687 w 10000"/>
                <a:gd name="connsiteY44" fmla="*/ 5263 h 10000"/>
                <a:gd name="connsiteX45" fmla="*/ 9373 w 10000"/>
                <a:gd name="connsiteY45" fmla="*/ 5263 h 10000"/>
                <a:gd name="connsiteX46" fmla="*/ 9373 w 10000"/>
                <a:gd name="connsiteY46" fmla="*/ 5855 h 10000"/>
                <a:gd name="connsiteX47" fmla="*/ 9058 w 10000"/>
                <a:gd name="connsiteY47" fmla="*/ 6448 h 10000"/>
                <a:gd name="connsiteX48" fmla="*/ 8745 w 10000"/>
                <a:gd name="connsiteY48" fmla="*/ 7039 h 10000"/>
                <a:gd name="connsiteX49" fmla="*/ 8745 w 10000"/>
                <a:gd name="connsiteY49" fmla="*/ 7636 h 10000"/>
                <a:gd name="connsiteX50" fmla="*/ 8431 w 10000"/>
                <a:gd name="connsiteY50" fmla="*/ 8823 h 10000"/>
                <a:gd name="connsiteX51" fmla="*/ 8118 w 10000"/>
                <a:gd name="connsiteY51" fmla="*/ 10000 h 10000"/>
                <a:gd name="connsiteX0" fmla="*/ 6549 w 10000"/>
                <a:gd name="connsiteY0" fmla="*/ 8823 h 8823"/>
                <a:gd name="connsiteX1" fmla="*/ 6863 w 10000"/>
                <a:gd name="connsiteY1" fmla="*/ 7039 h 8823"/>
                <a:gd name="connsiteX2" fmla="*/ 6863 w 10000"/>
                <a:gd name="connsiteY2" fmla="*/ 6448 h 8823"/>
                <a:gd name="connsiteX3" fmla="*/ 6863 w 10000"/>
                <a:gd name="connsiteY3" fmla="*/ 5855 h 8823"/>
                <a:gd name="connsiteX4" fmla="*/ 6863 w 10000"/>
                <a:gd name="connsiteY4" fmla="*/ 5263 h 8823"/>
                <a:gd name="connsiteX5" fmla="*/ 6863 w 10000"/>
                <a:gd name="connsiteY5" fmla="*/ 4668 h 8823"/>
                <a:gd name="connsiteX6" fmla="*/ 6863 w 10000"/>
                <a:gd name="connsiteY6" fmla="*/ 4668 h 8823"/>
                <a:gd name="connsiteX7" fmla="*/ 6863 w 10000"/>
                <a:gd name="connsiteY7" fmla="*/ 4668 h 8823"/>
                <a:gd name="connsiteX8" fmla="*/ 6236 w 10000"/>
                <a:gd name="connsiteY8" fmla="*/ 4668 h 8823"/>
                <a:gd name="connsiteX9" fmla="*/ 5608 w 10000"/>
                <a:gd name="connsiteY9" fmla="*/ 5263 h 8823"/>
                <a:gd name="connsiteX10" fmla="*/ 4667 w 10000"/>
                <a:gd name="connsiteY10" fmla="*/ 5855 h 8823"/>
                <a:gd name="connsiteX11" fmla="*/ 3726 w 10000"/>
                <a:gd name="connsiteY11" fmla="*/ 6448 h 8823"/>
                <a:gd name="connsiteX12" fmla="*/ 2824 w 10000"/>
                <a:gd name="connsiteY12" fmla="*/ 6448 h 8823"/>
                <a:gd name="connsiteX13" fmla="*/ 2510 w 10000"/>
                <a:gd name="connsiteY13" fmla="*/ 7039 h 8823"/>
                <a:gd name="connsiteX14" fmla="*/ 2197 w 10000"/>
                <a:gd name="connsiteY14" fmla="*/ 7039 h 8823"/>
                <a:gd name="connsiteX15" fmla="*/ 1883 w 10000"/>
                <a:gd name="connsiteY15" fmla="*/ 7039 h 8823"/>
                <a:gd name="connsiteX16" fmla="*/ 1569 w 10000"/>
                <a:gd name="connsiteY16" fmla="*/ 6448 h 8823"/>
                <a:gd name="connsiteX17" fmla="*/ 1255 w 10000"/>
                <a:gd name="connsiteY17" fmla="*/ 6448 h 8823"/>
                <a:gd name="connsiteX18" fmla="*/ 628 w 10000"/>
                <a:gd name="connsiteY18" fmla="*/ 5263 h 8823"/>
                <a:gd name="connsiteX19" fmla="*/ 315 w 10000"/>
                <a:gd name="connsiteY19" fmla="*/ 4668 h 8823"/>
                <a:gd name="connsiteX20" fmla="*/ 0 w 10000"/>
                <a:gd name="connsiteY20" fmla="*/ 4071 h 8823"/>
                <a:gd name="connsiteX21" fmla="*/ 0 w 10000"/>
                <a:gd name="connsiteY21" fmla="*/ 4071 h 8823"/>
                <a:gd name="connsiteX22" fmla="*/ 315 w 10000"/>
                <a:gd name="connsiteY22" fmla="*/ 3556 h 8823"/>
                <a:gd name="connsiteX23" fmla="*/ 628 w 10000"/>
                <a:gd name="connsiteY23" fmla="*/ 3556 h 8823"/>
                <a:gd name="connsiteX24" fmla="*/ 1569 w 10000"/>
                <a:gd name="connsiteY24" fmla="*/ 3556 h 8823"/>
                <a:gd name="connsiteX25" fmla="*/ 1883 w 10000"/>
                <a:gd name="connsiteY25" fmla="*/ 3556 h 8823"/>
                <a:gd name="connsiteX26" fmla="*/ 2510 w 10000"/>
                <a:gd name="connsiteY26" fmla="*/ 3556 h 8823"/>
                <a:gd name="connsiteX27" fmla="*/ 3412 w 10000"/>
                <a:gd name="connsiteY27" fmla="*/ 3556 h 8823"/>
                <a:gd name="connsiteX28" fmla="*/ 4353 w 10000"/>
                <a:gd name="connsiteY28" fmla="*/ 2964 h 8823"/>
                <a:gd name="connsiteX29" fmla="*/ 5294 w 10000"/>
                <a:gd name="connsiteY29" fmla="*/ 2372 h 8823"/>
                <a:gd name="connsiteX30" fmla="*/ 6236 w 10000"/>
                <a:gd name="connsiteY30" fmla="*/ 2372 h 8823"/>
                <a:gd name="connsiteX31" fmla="*/ 6863 w 10000"/>
                <a:gd name="connsiteY31" fmla="*/ 1781 h 8823"/>
                <a:gd name="connsiteX32" fmla="*/ 7176 w 10000"/>
                <a:gd name="connsiteY32" fmla="*/ 1184 h 8823"/>
                <a:gd name="connsiteX33" fmla="*/ 7490 w 10000"/>
                <a:gd name="connsiteY33" fmla="*/ 596 h 8823"/>
                <a:gd name="connsiteX34" fmla="*/ 7804 w 10000"/>
                <a:gd name="connsiteY34" fmla="*/ 0 h 8823"/>
                <a:gd name="connsiteX35" fmla="*/ 8118 w 10000"/>
                <a:gd name="connsiteY35" fmla="*/ 0 h 8823"/>
                <a:gd name="connsiteX36" fmla="*/ 8118 w 10000"/>
                <a:gd name="connsiteY36" fmla="*/ 596 h 8823"/>
                <a:gd name="connsiteX37" fmla="*/ 8745 w 10000"/>
                <a:gd name="connsiteY37" fmla="*/ 1184 h 8823"/>
                <a:gd name="connsiteX38" fmla="*/ 9058 w 10000"/>
                <a:gd name="connsiteY38" fmla="*/ 1184 h 8823"/>
                <a:gd name="connsiteX39" fmla="*/ 9373 w 10000"/>
                <a:gd name="connsiteY39" fmla="*/ 1781 h 8823"/>
                <a:gd name="connsiteX40" fmla="*/ 9687 w 10000"/>
                <a:gd name="connsiteY40" fmla="*/ 2372 h 8823"/>
                <a:gd name="connsiteX41" fmla="*/ 10000 w 10000"/>
                <a:gd name="connsiteY41" fmla="*/ 2964 h 8823"/>
                <a:gd name="connsiteX42" fmla="*/ 10000 w 10000"/>
                <a:gd name="connsiteY42" fmla="*/ 3556 h 8823"/>
                <a:gd name="connsiteX43" fmla="*/ 9687 w 10000"/>
                <a:gd name="connsiteY43" fmla="*/ 4668 h 8823"/>
                <a:gd name="connsiteX44" fmla="*/ 9687 w 10000"/>
                <a:gd name="connsiteY44" fmla="*/ 5263 h 8823"/>
                <a:gd name="connsiteX45" fmla="*/ 9373 w 10000"/>
                <a:gd name="connsiteY45" fmla="*/ 5263 h 8823"/>
                <a:gd name="connsiteX46" fmla="*/ 9373 w 10000"/>
                <a:gd name="connsiteY46" fmla="*/ 5855 h 8823"/>
                <a:gd name="connsiteX47" fmla="*/ 9058 w 10000"/>
                <a:gd name="connsiteY47" fmla="*/ 6448 h 8823"/>
                <a:gd name="connsiteX48" fmla="*/ 8745 w 10000"/>
                <a:gd name="connsiteY48" fmla="*/ 7039 h 8823"/>
                <a:gd name="connsiteX49" fmla="*/ 8745 w 10000"/>
                <a:gd name="connsiteY49" fmla="*/ 7636 h 8823"/>
                <a:gd name="connsiteX50" fmla="*/ 8431 w 10000"/>
                <a:gd name="connsiteY50" fmla="*/ 8823 h 8823"/>
                <a:gd name="connsiteX0" fmla="*/ 6863 w 10000"/>
                <a:gd name="connsiteY0" fmla="*/ 7978 h 10000"/>
                <a:gd name="connsiteX1" fmla="*/ 6863 w 10000"/>
                <a:gd name="connsiteY1" fmla="*/ 7308 h 10000"/>
                <a:gd name="connsiteX2" fmla="*/ 6863 w 10000"/>
                <a:gd name="connsiteY2" fmla="*/ 6636 h 10000"/>
                <a:gd name="connsiteX3" fmla="*/ 6863 w 10000"/>
                <a:gd name="connsiteY3" fmla="*/ 5965 h 10000"/>
                <a:gd name="connsiteX4" fmla="*/ 6863 w 10000"/>
                <a:gd name="connsiteY4" fmla="*/ 5291 h 10000"/>
                <a:gd name="connsiteX5" fmla="*/ 6863 w 10000"/>
                <a:gd name="connsiteY5" fmla="*/ 5291 h 10000"/>
                <a:gd name="connsiteX6" fmla="*/ 6863 w 10000"/>
                <a:gd name="connsiteY6" fmla="*/ 5291 h 10000"/>
                <a:gd name="connsiteX7" fmla="*/ 6236 w 10000"/>
                <a:gd name="connsiteY7" fmla="*/ 5291 h 10000"/>
                <a:gd name="connsiteX8" fmla="*/ 5608 w 10000"/>
                <a:gd name="connsiteY8" fmla="*/ 5965 h 10000"/>
                <a:gd name="connsiteX9" fmla="*/ 4667 w 10000"/>
                <a:gd name="connsiteY9" fmla="*/ 6636 h 10000"/>
                <a:gd name="connsiteX10" fmla="*/ 3726 w 10000"/>
                <a:gd name="connsiteY10" fmla="*/ 7308 h 10000"/>
                <a:gd name="connsiteX11" fmla="*/ 2824 w 10000"/>
                <a:gd name="connsiteY11" fmla="*/ 7308 h 10000"/>
                <a:gd name="connsiteX12" fmla="*/ 2510 w 10000"/>
                <a:gd name="connsiteY12" fmla="*/ 7978 h 10000"/>
                <a:gd name="connsiteX13" fmla="*/ 2197 w 10000"/>
                <a:gd name="connsiteY13" fmla="*/ 7978 h 10000"/>
                <a:gd name="connsiteX14" fmla="*/ 1883 w 10000"/>
                <a:gd name="connsiteY14" fmla="*/ 7978 h 10000"/>
                <a:gd name="connsiteX15" fmla="*/ 1569 w 10000"/>
                <a:gd name="connsiteY15" fmla="*/ 7308 h 10000"/>
                <a:gd name="connsiteX16" fmla="*/ 1255 w 10000"/>
                <a:gd name="connsiteY16" fmla="*/ 7308 h 10000"/>
                <a:gd name="connsiteX17" fmla="*/ 628 w 10000"/>
                <a:gd name="connsiteY17" fmla="*/ 5965 h 10000"/>
                <a:gd name="connsiteX18" fmla="*/ 315 w 10000"/>
                <a:gd name="connsiteY18" fmla="*/ 5291 h 10000"/>
                <a:gd name="connsiteX19" fmla="*/ 0 w 10000"/>
                <a:gd name="connsiteY19" fmla="*/ 4614 h 10000"/>
                <a:gd name="connsiteX20" fmla="*/ 0 w 10000"/>
                <a:gd name="connsiteY20" fmla="*/ 4614 h 10000"/>
                <a:gd name="connsiteX21" fmla="*/ 315 w 10000"/>
                <a:gd name="connsiteY21" fmla="*/ 4030 h 10000"/>
                <a:gd name="connsiteX22" fmla="*/ 628 w 10000"/>
                <a:gd name="connsiteY22" fmla="*/ 4030 h 10000"/>
                <a:gd name="connsiteX23" fmla="*/ 1569 w 10000"/>
                <a:gd name="connsiteY23" fmla="*/ 4030 h 10000"/>
                <a:gd name="connsiteX24" fmla="*/ 1883 w 10000"/>
                <a:gd name="connsiteY24" fmla="*/ 4030 h 10000"/>
                <a:gd name="connsiteX25" fmla="*/ 2510 w 10000"/>
                <a:gd name="connsiteY25" fmla="*/ 4030 h 10000"/>
                <a:gd name="connsiteX26" fmla="*/ 3412 w 10000"/>
                <a:gd name="connsiteY26" fmla="*/ 4030 h 10000"/>
                <a:gd name="connsiteX27" fmla="*/ 4353 w 10000"/>
                <a:gd name="connsiteY27" fmla="*/ 3359 h 10000"/>
                <a:gd name="connsiteX28" fmla="*/ 5294 w 10000"/>
                <a:gd name="connsiteY28" fmla="*/ 2688 h 10000"/>
                <a:gd name="connsiteX29" fmla="*/ 6236 w 10000"/>
                <a:gd name="connsiteY29" fmla="*/ 2688 h 10000"/>
                <a:gd name="connsiteX30" fmla="*/ 6863 w 10000"/>
                <a:gd name="connsiteY30" fmla="*/ 2019 h 10000"/>
                <a:gd name="connsiteX31" fmla="*/ 7176 w 10000"/>
                <a:gd name="connsiteY31" fmla="*/ 1342 h 10000"/>
                <a:gd name="connsiteX32" fmla="*/ 7490 w 10000"/>
                <a:gd name="connsiteY32" fmla="*/ 676 h 10000"/>
                <a:gd name="connsiteX33" fmla="*/ 7804 w 10000"/>
                <a:gd name="connsiteY33" fmla="*/ 0 h 10000"/>
                <a:gd name="connsiteX34" fmla="*/ 8118 w 10000"/>
                <a:gd name="connsiteY34" fmla="*/ 0 h 10000"/>
                <a:gd name="connsiteX35" fmla="*/ 8118 w 10000"/>
                <a:gd name="connsiteY35" fmla="*/ 676 h 10000"/>
                <a:gd name="connsiteX36" fmla="*/ 8745 w 10000"/>
                <a:gd name="connsiteY36" fmla="*/ 1342 h 10000"/>
                <a:gd name="connsiteX37" fmla="*/ 9058 w 10000"/>
                <a:gd name="connsiteY37" fmla="*/ 1342 h 10000"/>
                <a:gd name="connsiteX38" fmla="*/ 9373 w 10000"/>
                <a:gd name="connsiteY38" fmla="*/ 2019 h 10000"/>
                <a:gd name="connsiteX39" fmla="*/ 9687 w 10000"/>
                <a:gd name="connsiteY39" fmla="*/ 2688 h 10000"/>
                <a:gd name="connsiteX40" fmla="*/ 10000 w 10000"/>
                <a:gd name="connsiteY40" fmla="*/ 3359 h 10000"/>
                <a:gd name="connsiteX41" fmla="*/ 10000 w 10000"/>
                <a:gd name="connsiteY41" fmla="*/ 4030 h 10000"/>
                <a:gd name="connsiteX42" fmla="*/ 9687 w 10000"/>
                <a:gd name="connsiteY42" fmla="*/ 5291 h 10000"/>
                <a:gd name="connsiteX43" fmla="*/ 9687 w 10000"/>
                <a:gd name="connsiteY43" fmla="*/ 5965 h 10000"/>
                <a:gd name="connsiteX44" fmla="*/ 9373 w 10000"/>
                <a:gd name="connsiteY44" fmla="*/ 5965 h 10000"/>
                <a:gd name="connsiteX45" fmla="*/ 9373 w 10000"/>
                <a:gd name="connsiteY45" fmla="*/ 6636 h 10000"/>
                <a:gd name="connsiteX46" fmla="*/ 9058 w 10000"/>
                <a:gd name="connsiteY46" fmla="*/ 7308 h 10000"/>
                <a:gd name="connsiteX47" fmla="*/ 8745 w 10000"/>
                <a:gd name="connsiteY47" fmla="*/ 7978 h 10000"/>
                <a:gd name="connsiteX48" fmla="*/ 8745 w 10000"/>
                <a:gd name="connsiteY48" fmla="*/ 8655 h 10000"/>
                <a:gd name="connsiteX49" fmla="*/ 8431 w 10000"/>
                <a:gd name="connsiteY49" fmla="*/ 10000 h 10000"/>
                <a:gd name="connsiteX0" fmla="*/ 6863 w 10000"/>
                <a:gd name="connsiteY0" fmla="*/ 7978 h 8655"/>
                <a:gd name="connsiteX1" fmla="*/ 6863 w 10000"/>
                <a:gd name="connsiteY1" fmla="*/ 7308 h 8655"/>
                <a:gd name="connsiteX2" fmla="*/ 6863 w 10000"/>
                <a:gd name="connsiteY2" fmla="*/ 6636 h 8655"/>
                <a:gd name="connsiteX3" fmla="*/ 6863 w 10000"/>
                <a:gd name="connsiteY3" fmla="*/ 5965 h 8655"/>
                <a:gd name="connsiteX4" fmla="*/ 6863 w 10000"/>
                <a:gd name="connsiteY4" fmla="*/ 5291 h 8655"/>
                <a:gd name="connsiteX5" fmla="*/ 6863 w 10000"/>
                <a:gd name="connsiteY5" fmla="*/ 5291 h 8655"/>
                <a:gd name="connsiteX6" fmla="*/ 6863 w 10000"/>
                <a:gd name="connsiteY6" fmla="*/ 5291 h 8655"/>
                <a:gd name="connsiteX7" fmla="*/ 6236 w 10000"/>
                <a:gd name="connsiteY7" fmla="*/ 5291 h 8655"/>
                <a:gd name="connsiteX8" fmla="*/ 5608 w 10000"/>
                <a:gd name="connsiteY8" fmla="*/ 5965 h 8655"/>
                <a:gd name="connsiteX9" fmla="*/ 4667 w 10000"/>
                <a:gd name="connsiteY9" fmla="*/ 6636 h 8655"/>
                <a:gd name="connsiteX10" fmla="*/ 3726 w 10000"/>
                <a:gd name="connsiteY10" fmla="*/ 7308 h 8655"/>
                <a:gd name="connsiteX11" fmla="*/ 2824 w 10000"/>
                <a:gd name="connsiteY11" fmla="*/ 7308 h 8655"/>
                <a:gd name="connsiteX12" fmla="*/ 2510 w 10000"/>
                <a:gd name="connsiteY12" fmla="*/ 7978 h 8655"/>
                <a:gd name="connsiteX13" fmla="*/ 2197 w 10000"/>
                <a:gd name="connsiteY13" fmla="*/ 7978 h 8655"/>
                <a:gd name="connsiteX14" fmla="*/ 1883 w 10000"/>
                <a:gd name="connsiteY14" fmla="*/ 7978 h 8655"/>
                <a:gd name="connsiteX15" fmla="*/ 1569 w 10000"/>
                <a:gd name="connsiteY15" fmla="*/ 7308 h 8655"/>
                <a:gd name="connsiteX16" fmla="*/ 1255 w 10000"/>
                <a:gd name="connsiteY16" fmla="*/ 7308 h 8655"/>
                <a:gd name="connsiteX17" fmla="*/ 628 w 10000"/>
                <a:gd name="connsiteY17" fmla="*/ 5965 h 8655"/>
                <a:gd name="connsiteX18" fmla="*/ 315 w 10000"/>
                <a:gd name="connsiteY18" fmla="*/ 5291 h 8655"/>
                <a:gd name="connsiteX19" fmla="*/ 0 w 10000"/>
                <a:gd name="connsiteY19" fmla="*/ 4614 h 8655"/>
                <a:gd name="connsiteX20" fmla="*/ 0 w 10000"/>
                <a:gd name="connsiteY20" fmla="*/ 4614 h 8655"/>
                <a:gd name="connsiteX21" fmla="*/ 315 w 10000"/>
                <a:gd name="connsiteY21" fmla="*/ 4030 h 8655"/>
                <a:gd name="connsiteX22" fmla="*/ 628 w 10000"/>
                <a:gd name="connsiteY22" fmla="*/ 4030 h 8655"/>
                <a:gd name="connsiteX23" fmla="*/ 1569 w 10000"/>
                <a:gd name="connsiteY23" fmla="*/ 4030 h 8655"/>
                <a:gd name="connsiteX24" fmla="*/ 1883 w 10000"/>
                <a:gd name="connsiteY24" fmla="*/ 4030 h 8655"/>
                <a:gd name="connsiteX25" fmla="*/ 2510 w 10000"/>
                <a:gd name="connsiteY25" fmla="*/ 4030 h 8655"/>
                <a:gd name="connsiteX26" fmla="*/ 3412 w 10000"/>
                <a:gd name="connsiteY26" fmla="*/ 4030 h 8655"/>
                <a:gd name="connsiteX27" fmla="*/ 4353 w 10000"/>
                <a:gd name="connsiteY27" fmla="*/ 3359 h 8655"/>
                <a:gd name="connsiteX28" fmla="*/ 5294 w 10000"/>
                <a:gd name="connsiteY28" fmla="*/ 2688 h 8655"/>
                <a:gd name="connsiteX29" fmla="*/ 6236 w 10000"/>
                <a:gd name="connsiteY29" fmla="*/ 2688 h 8655"/>
                <a:gd name="connsiteX30" fmla="*/ 6863 w 10000"/>
                <a:gd name="connsiteY30" fmla="*/ 2019 h 8655"/>
                <a:gd name="connsiteX31" fmla="*/ 7176 w 10000"/>
                <a:gd name="connsiteY31" fmla="*/ 1342 h 8655"/>
                <a:gd name="connsiteX32" fmla="*/ 7490 w 10000"/>
                <a:gd name="connsiteY32" fmla="*/ 676 h 8655"/>
                <a:gd name="connsiteX33" fmla="*/ 7804 w 10000"/>
                <a:gd name="connsiteY33" fmla="*/ 0 h 8655"/>
                <a:gd name="connsiteX34" fmla="*/ 8118 w 10000"/>
                <a:gd name="connsiteY34" fmla="*/ 0 h 8655"/>
                <a:gd name="connsiteX35" fmla="*/ 8118 w 10000"/>
                <a:gd name="connsiteY35" fmla="*/ 676 h 8655"/>
                <a:gd name="connsiteX36" fmla="*/ 8745 w 10000"/>
                <a:gd name="connsiteY36" fmla="*/ 1342 h 8655"/>
                <a:gd name="connsiteX37" fmla="*/ 9058 w 10000"/>
                <a:gd name="connsiteY37" fmla="*/ 1342 h 8655"/>
                <a:gd name="connsiteX38" fmla="*/ 9373 w 10000"/>
                <a:gd name="connsiteY38" fmla="*/ 2019 h 8655"/>
                <a:gd name="connsiteX39" fmla="*/ 9687 w 10000"/>
                <a:gd name="connsiteY39" fmla="*/ 2688 h 8655"/>
                <a:gd name="connsiteX40" fmla="*/ 10000 w 10000"/>
                <a:gd name="connsiteY40" fmla="*/ 3359 h 8655"/>
                <a:gd name="connsiteX41" fmla="*/ 10000 w 10000"/>
                <a:gd name="connsiteY41" fmla="*/ 4030 h 8655"/>
                <a:gd name="connsiteX42" fmla="*/ 9687 w 10000"/>
                <a:gd name="connsiteY42" fmla="*/ 5291 h 8655"/>
                <a:gd name="connsiteX43" fmla="*/ 9687 w 10000"/>
                <a:gd name="connsiteY43" fmla="*/ 5965 h 8655"/>
                <a:gd name="connsiteX44" fmla="*/ 9373 w 10000"/>
                <a:gd name="connsiteY44" fmla="*/ 5965 h 8655"/>
                <a:gd name="connsiteX45" fmla="*/ 9373 w 10000"/>
                <a:gd name="connsiteY45" fmla="*/ 6636 h 8655"/>
                <a:gd name="connsiteX46" fmla="*/ 9058 w 10000"/>
                <a:gd name="connsiteY46" fmla="*/ 7308 h 8655"/>
                <a:gd name="connsiteX47" fmla="*/ 8745 w 10000"/>
                <a:gd name="connsiteY47" fmla="*/ 7978 h 8655"/>
                <a:gd name="connsiteX48" fmla="*/ 8745 w 10000"/>
                <a:gd name="connsiteY48" fmla="*/ 8655 h 8655"/>
                <a:gd name="connsiteX0" fmla="*/ 6863 w 10000"/>
                <a:gd name="connsiteY0" fmla="*/ 9218 h 9218"/>
                <a:gd name="connsiteX1" fmla="*/ 6863 w 10000"/>
                <a:gd name="connsiteY1" fmla="*/ 8444 h 9218"/>
                <a:gd name="connsiteX2" fmla="*/ 6863 w 10000"/>
                <a:gd name="connsiteY2" fmla="*/ 7667 h 9218"/>
                <a:gd name="connsiteX3" fmla="*/ 6863 w 10000"/>
                <a:gd name="connsiteY3" fmla="*/ 6892 h 9218"/>
                <a:gd name="connsiteX4" fmla="*/ 6863 w 10000"/>
                <a:gd name="connsiteY4" fmla="*/ 6113 h 9218"/>
                <a:gd name="connsiteX5" fmla="*/ 6863 w 10000"/>
                <a:gd name="connsiteY5" fmla="*/ 6113 h 9218"/>
                <a:gd name="connsiteX6" fmla="*/ 6863 w 10000"/>
                <a:gd name="connsiteY6" fmla="*/ 6113 h 9218"/>
                <a:gd name="connsiteX7" fmla="*/ 6236 w 10000"/>
                <a:gd name="connsiteY7" fmla="*/ 6113 h 9218"/>
                <a:gd name="connsiteX8" fmla="*/ 5608 w 10000"/>
                <a:gd name="connsiteY8" fmla="*/ 6892 h 9218"/>
                <a:gd name="connsiteX9" fmla="*/ 4667 w 10000"/>
                <a:gd name="connsiteY9" fmla="*/ 7667 h 9218"/>
                <a:gd name="connsiteX10" fmla="*/ 3726 w 10000"/>
                <a:gd name="connsiteY10" fmla="*/ 8444 h 9218"/>
                <a:gd name="connsiteX11" fmla="*/ 2824 w 10000"/>
                <a:gd name="connsiteY11" fmla="*/ 8444 h 9218"/>
                <a:gd name="connsiteX12" fmla="*/ 2510 w 10000"/>
                <a:gd name="connsiteY12" fmla="*/ 9218 h 9218"/>
                <a:gd name="connsiteX13" fmla="*/ 2197 w 10000"/>
                <a:gd name="connsiteY13" fmla="*/ 9218 h 9218"/>
                <a:gd name="connsiteX14" fmla="*/ 1883 w 10000"/>
                <a:gd name="connsiteY14" fmla="*/ 9218 h 9218"/>
                <a:gd name="connsiteX15" fmla="*/ 1569 w 10000"/>
                <a:gd name="connsiteY15" fmla="*/ 8444 h 9218"/>
                <a:gd name="connsiteX16" fmla="*/ 1255 w 10000"/>
                <a:gd name="connsiteY16" fmla="*/ 8444 h 9218"/>
                <a:gd name="connsiteX17" fmla="*/ 628 w 10000"/>
                <a:gd name="connsiteY17" fmla="*/ 6892 h 9218"/>
                <a:gd name="connsiteX18" fmla="*/ 315 w 10000"/>
                <a:gd name="connsiteY18" fmla="*/ 6113 h 9218"/>
                <a:gd name="connsiteX19" fmla="*/ 0 w 10000"/>
                <a:gd name="connsiteY19" fmla="*/ 5331 h 9218"/>
                <a:gd name="connsiteX20" fmla="*/ 0 w 10000"/>
                <a:gd name="connsiteY20" fmla="*/ 5331 h 9218"/>
                <a:gd name="connsiteX21" fmla="*/ 315 w 10000"/>
                <a:gd name="connsiteY21" fmla="*/ 4656 h 9218"/>
                <a:gd name="connsiteX22" fmla="*/ 628 w 10000"/>
                <a:gd name="connsiteY22" fmla="*/ 4656 h 9218"/>
                <a:gd name="connsiteX23" fmla="*/ 1569 w 10000"/>
                <a:gd name="connsiteY23" fmla="*/ 4656 h 9218"/>
                <a:gd name="connsiteX24" fmla="*/ 1883 w 10000"/>
                <a:gd name="connsiteY24" fmla="*/ 4656 h 9218"/>
                <a:gd name="connsiteX25" fmla="*/ 2510 w 10000"/>
                <a:gd name="connsiteY25" fmla="*/ 4656 h 9218"/>
                <a:gd name="connsiteX26" fmla="*/ 3412 w 10000"/>
                <a:gd name="connsiteY26" fmla="*/ 4656 h 9218"/>
                <a:gd name="connsiteX27" fmla="*/ 4353 w 10000"/>
                <a:gd name="connsiteY27" fmla="*/ 3881 h 9218"/>
                <a:gd name="connsiteX28" fmla="*/ 5294 w 10000"/>
                <a:gd name="connsiteY28" fmla="*/ 3106 h 9218"/>
                <a:gd name="connsiteX29" fmla="*/ 6236 w 10000"/>
                <a:gd name="connsiteY29" fmla="*/ 3106 h 9218"/>
                <a:gd name="connsiteX30" fmla="*/ 6863 w 10000"/>
                <a:gd name="connsiteY30" fmla="*/ 2333 h 9218"/>
                <a:gd name="connsiteX31" fmla="*/ 7176 w 10000"/>
                <a:gd name="connsiteY31" fmla="*/ 1551 h 9218"/>
                <a:gd name="connsiteX32" fmla="*/ 7490 w 10000"/>
                <a:gd name="connsiteY32" fmla="*/ 781 h 9218"/>
                <a:gd name="connsiteX33" fmla="*/ 7804 w 10000"/>
                <a:gd name="connsiteY33" fmla="*/ 0 h 9218"/>
                <a:gd name="connsiteX34" fmla="*/ 8118 w 10000"/>
                <a:gd name="connsiteY34" fmla="*/ 0 h 9218"/>
                <a:gd name="connsiteX35" fmla="*/ 8118 w 10000"/>
                <a:gd name="connsiteY35" fmla="*/ 781 h 9218"/>
                <a:gd name="connsiteX36" fmla="*/ 8745 w 10000"/>
                <a:gd name="connsiteY36" fmla="*/ 1551 h 9218"/>
                <a:gd name="connsiteX37" fmla="*/ 9058 w 10000"/>
                <a:gd name="connsiteY37" fmla="*/ 1551 h 9218"/>
                <a:gd name="connsiteX38" fmla="*/ 9373 w 10000"/>
                <a:gd name="connsiteY38" fmla="*/ 2333 h 9218"/>
                <a:gd name="connsiteX39" fmla="*/ 9687 w 10000"/>
                <a:gd name="connsiteY39" fmla="*/ 3106 h 9218"/>
                <a:gd name="connsiteX40" fmla="*/ 10000 w 10000"/>
                <a:gd name="connsiteY40" fmla="*/ 3881 h 9218"/>
                <a:gd name="connsiteX41" fmla="*/ 10000 w 10000"/>
                <a:gd name="connsiteY41" fmla="*/ 4656 h 9218"/>
                <a:gd name="connsiteX42" fmla="*/ 9687 w 10000"/>
                <a:gd name="connsiteY42" fmla="*/ 6113 h 9218"/>
                <a:gd name="connsiteX43" fmla="*/ 9687 w 10000"/>
                <a:gd name="connsiteY43" fmla="*/ 6892 h 9218"/>
                <a:gd name="connsiteX44" fmla="*/ 9373 w 10000"/>
                <a:gd name="connsiteY44" fmla="*/ 6892 h 9218"/>
                <a:gd name="connsiteX45" fmla="*/ 9373 w 10000"/>
                <a:gd name="connsiteY45" fmla="*/ 7667 h 9218"/>
                <a:gd name="connsiteX46" fmla="*/ 9058 w 10000"/>
                <a:gd name="connsiteY46" fmla="*/ 8444 h 9218"/>
                <a:gd name="connsiteX47" fmla="*/ 8745 w 10000"/>
                <a:gd name="connsiteY47" fmla="*/ 9218 h 9218"/>
                <a:gd name="connsiteX0" fmla="*/ 6863 w 10000"/>
                <a:gd name="connsiteY0" fmla="*/ 10000 h 10000"/>
                <a:gd name="connsiteX1" fmla="*/ 6863 w 10000"/>
                <a:gd name="connsiteY1" fmla="*/ 9160 h 10000"/>
                <a:gd name="connsiteX2" fmla="*/ 6863 w 10000"/>
                <a:gd name="connsiteY2" fmla="*/ 8317 h 10000"/>
                <a:gd name="connsiteX3" fmla="*/ 6863 w 10000"/>
                <a:gd name="connsiteY3" fmla="*/ 7477 h 10000"/>
                <a:gd name="connsiteX4" fmla="*/ 6863 w 10000"/>
                <a:gd name="connsiteY4" fmla="*/ 6632 h 10000"/>
                <a:gd name="connsiteX5" fmla="*/ 6863 w 10000"/>
                <a:gd name="connsiteY5" fmla="*/ 6632 h 10000"/>
                <a:gd name="connsiteX6" fmla="*/ 6863 w 10000"/>
                <a:gd name="connsiteY6" fmla="*/ 6632 h 10000"/>
                <a:gd name="connsiteX7" fmla="*/ 6236 w 10000"/>
                <a:gd name="connsiteY7" fmla="*/ 6632 h 10000"/>
                <a:gd name="connsiteX8" fmla="*/ 5608 w 10000"/>
                <a:gd name="connsiteY8" fmla="*/ 7477 h 10000"/>
                <a:gd name="connsiteX9" fmla="*/ 4667 w 10000"/>
                <a:gd name="connsiteY9" fmla="*/ 8317 h 10000"/>
                <a:gd name="connsiteX10" fmla="*/ 3726 w 10000"/>
                <a:gd name="connsiteY10" fmla="*/ 9160 h 10000"/>
                <a:gd name="connsiteX11" fmla="*/ 2824 w 10000"/>
                <a:gd name="connsiteY11" fmla="*/ 9160 h 10000"/>
                <a:gd name="connsiteX12" fmla="*/ 2510 w 10000"/>
                <a:gd name="connsiteY12" fmla="*/ 10000 h 10000"/>
                <a:gd name="connsiteX13" fmla="*/ 2197 w 10000"/>
                <a:gd name="connsiteY13" fmla="*/ 10000 h 10000"/>
                <a:gd name="connsiteX14" fmla="*/ 1883 w 10000"/>
                <a:gd name="connsiteY14" fmla="*/ 10000 h 10000"/>
                <a:gd name="connsiteX15" fmla="*/ 1569 w 10000"/>
                <a:gd name="connsiteY15" fmla="*/ 9160 h 10000"/>
                <a:gd name="connsiteX16" fmla="*/ 1255 w 10000"/>
                <a:gd name="connsiteY16" fmla="*/ 9160 h 10000"/>
                <a:gd name="connsiteX17" fmla="*/ 628 w 10000"/>
                <a:gd name="connsiteY17" fmla="*/ 7477 h 10000"/>
                <a:gd name="connsiteX18" fmla="*/ 315 w 10000"/>
                <a:gd name="connsiteY18" fmla="*/ 6632 h 10000"/>
                <a:gd name="connsiteX19" fmla="*/ 0 w 10000"/>
                <a:gd name="connsiteY19" fmla="*/ 5783 h 10000"/>
                <a:gd name="connsiteX20" fmla="*/ 0 w 10000"/>
                <a:gd name="connsiteY20" fmla="*/ 5783 h 10000"/>
                <a:gd name="connsiteX21" fmla="*/ 315 w 10000"/>
                <a:gd name="connsiteY21" fmla="*/ 5051 h 10000"/>
                <a:gd name="connsiteX22" fmla="*/ 628 w 10000"/>
                <a:gd name="connsiteY22" fmla="*/ 5051 h 10000"/>
                <a:gd name="connsiteX23" fmla="*/ 1569 w 10000"/>
                <a:gd name="connsiteY23" fmla="*/ 5051 h 10000"/>
                <a:gd name="connsiteX24" fmla="*/ 1883 w 10000"/>
                <a:gd name="connsiteY24" fmla="*/ 5051 h 10000"/>
                <a:gd name="connsiteX25" fmla="*/ 2510 w 10000"/>
                <a:gd name="connsiteY25" fmla="*/ 5051 h 10000"/>
                <a:gd name="connsiteX26" fmla="*/ 3412 w 10000"/>
                <a:gd name="connsiteY26" fmla="*/ 5051 h 10000"/>
                <a:gd name="connsiteX27" fmla="*/ 4353 w 10000"/>
                <a:gd name="connsiteY27" fmla="*/ 4210 h 10000"/>
                <a:gd name="connsiteX28" fmla="*/ 5294 w 10000"/>
                <a:gd name="connsiteY28" fmla="*/ 3369 h 10000"/>
                <a:gd name="connsiteX29" fmla="*/ 6236 w 10000"/>
                <a:gd name="connsiteY29" fmla="*/ 3369 h 10000"/>
                <a:gd name="connsiteX30" fmla="*/ 6863 w 10000"/>
                <a:gd name="connsiteY30" fmla="*/ 2531 h 10000"/>
                <a:gd name="connsiteX31" fmla="*/ 7176 w 10000"/>
                <a:gd name="connsiteY31" fmla="*/ 1683 h 10000"/>
                <a:gd name="connsiteX32" fmla="*/ 7490 w 10000"/>
                <a:gd name="connsiteY32" fmla="*/ 847 h 10000"/>
                <a:gd name="connsiteX33" fmla="*/ 7804 w 10000"/>
                <a:gd name="connsiteY33" fmla="*/ 0 h 10000"/>
                <a:gd name="connsiteX34" fmla="*/ 8118 w 10000"/>
                <a:gd name="connsiteY34" fmla="*/ 0 h 10000"/>
                <a:gd name="connsiteX35" fmla="*/ 8118 w 10000"/>
                <a:gd name="connsiteY35" fmla="*/ 847 h 10000"/>
                <a:gd name="connsiteX36" fmla="*/ 8745 w 10000"/>
                <a:gd name="connsiteY36" fmla="*/ 1683 h 10000"/>
                <a:gd name="connsiteX37" fmla="*/ 9058 w 10000"/>
                <a:gd name="connsiteY37" fmla="*/ 1683 h 10000"/>
                <a:gd name="connsiteX38" fmla="*/ 9373 w 10000"/>
                <a:gd name="connsiteY38" fmla="*/ 2531 h 10000"/>
                <a:gd name="connsiteX39" fmla="*/ 9687 w 10000"/>
                <a:gd name="connsiteY39" fmla="*/ 3369 h 10000"/>
                <a:gd name="connsiteX40" fmla="*/ 10000 w 10000"/>
                <a:gd name="connsiteY40" fmla="*/ 4210 h 10000"/>
                <a:gd name="connsiteX41" fmla="*/ 10000 w 10000"/>
                <a:gd name="connsiteY41" fmla="*/ 5051 h 10000"/>
                <a:gd name="connsiteX42" fmla="*/ 9687 w 10000"/>
                <a:gd name="connsiteY42" fmla="*/ 6632 h 10000"/>
                <a:gd name="connsiteX43" fmla="*/ 9687 w 10000"/>
                <a:gd name="connsiteY43" fmla="*/ 7477 h 10000"/>
                <a:gd name="connsiteX44" fmla="*/ 9373 w 10000"/>
                <a:gd name="connsiteY44" fmla="*/ 7477 h 10000"/>
                <a:gd name="connsiteX45" fmla="*/ 9058 w 10000"/>
                <a:gd name="connsiteY45" fmla="*/ 9160 h 10000"/>
                <a:gd name="connsiteX46" fmla="*/ 8745 w 10000"/>
                <a:gd name="connsiteY46" fmla="*/ 10000 h 10000"/>
                <a:gd name="connsiteX0" fmla="*/ 6863 w 10000"/>
                <a:gd name="connsiteY0" fmla="*/ 10000 h 10000"/>
                <a:gd name="connsiteX1" fmla="*/ 6863 w 10000"/>
                <a:gd name="connsiteY1" fmla="*/ 9160 h 10000"/>
                <a:gd name="connsiteX2" fmla="*/ 6863 w 10000"/>
                <a:gd name="connsiteY2" fmla="*/ 8317 h 10000"/>
                <a:gd name="connsiteX3" fmla="*/ 6863 w 10000"/>
                <a:gd name="connsiteY3" fmla="*/ 7477 h 10000"/>
                <a:gd name="connsiteX4" fmla="*/ 6863 w 10000"/>
                <a:gd name="connsiteY4" fmla="*/ 6632 h 10000"/>
                <a:gd name="connsiteX5" fmla="*/ 6863 w 10000"/>
                <a:gd name="connsiteY5" fmla="*/ 6632 h 10000"/>
                <a:gd name="connsiteX6" fmla="*/ 6863 w 10000"/>
                <a:gd name="connsiteY6" fmla="*/ 6632 h 10000"/>
                <a:gd name="connsiteX7" fmla="*/ 6236 w 10000"/>
                <a:gd name="connsiteY7" fmla="*/ 6632 h 10000"/>
                <a:gd name="connsiteX8" fmla="*/ 5608 w 10000"/>
                <a:gd name="connsiteY8" fmla="*/ 7477 h 10000"/>
                <a:gd name="connsiteX9" fmla="*/ 4667 w 10000"/>
                <a:gd name="connsiteY9" fmla="*/ 8317 h 10000"/>
                <a:gd name="connsiteX10" fmla="*/ 3726 w 10000"/>
                <a:gd name="connsiteY10" fmla="*/ 9160 h 10000"/>
                <a:gd name="connsiteX11" fmla="*/ 2824 w 10000"/>
                <a:gd name="connsiteY11" fmla="*/ 9160 h 10000"/>
                <a:gd name="connsiteX12" fmla="*/ 2510 w 10000"/>
                <a:gd name="connsiteY12" fmla="*/ 10000 h 10000"/>
                <a:gd name="connsiteX13" fmla="*/ 2197 w 10000"/>
                <a:gd name="connsiteY13" fmla="*/ 10000 h 10000"/>
                <a:gd name="connsiteX14" fmla="*/ 1883 w 10000"/>
                <a:gd name="connsiteY14" fmla="*/ 10000 h 10000"/>
                <a:gd name="connsiteX15" fmla="*/ 1569 w 10000"/>
                <a:gd name="connsiteY15" fmla="*/ 9160 h 10000"/>
                <a:gd name="connsiteX16" fmla="*/ 1255 w 10000"/>
                <a:gd name="connsiteY16" fmla="*/ 9160 h 10000"/>
                <a:gd name="connsiteX17" fmla="*/ 628 w 10000"/>
                <a:gd name="connsiteY17" fmla="*/ 7477 h 10000"/>
                <a:gd name="connsiteX18" fmla="*/ 315 w 10000"/>
                <a:gd name="connsiteY18" fmla="*/ 6632 h 10000"/>
                <a:gd name="connsiteX19" fmla="*/ 0 w 10000"/>
                <a:gd name="connsiteY19" fmla="*/ 5783 h 10000"/>
                <a:gd name="connsiteX20" fmla="*/ 0 w 10000"/>
                <a:gd name="connsiteY20" fmla="*/ 5783 h 10000"/>
                <a:gd name="connsiteX21" fmla="*/ 315 w 10000"/>
                <a:gd name="connsiteY21" fmla="*/ 5051 h 10000"/>
                <a:gd name="connsiteX22" fmla="*/ 628 w 10000"/>
                <a:gd name="connsiteY22" fmla="*/ 5051 h 10000"/>
                <a:gd name="connsiteX23" fmla="*/ 1569 w 10000"/>
                <a:gd name="connsiteY23" fmla="*/ 5051 h 10000"/>
                <a:gd name="connsiteX24" fmla="*/ 1883 w 10000"/>
                <a:gd name="connsiteY24" fmla="*/ 5051 h 10000"/>
                <a:gd name="connsiteX25" fmla="*/ 2510 w 10000"/>
                <a:gd name="connsiteY25" fmla="*/ 5051 h 10000"/>
                <a:gd name="connsiteX26" fmla="*/ 3412 w 10000"/>
                <a:gd name="connsiteY26" fmla="*/ 5051 h 10000"/>
                <a:gd name="connsiteX27" fmla="*/ 4353 w 10000"/>
                <a:gd name="connsiteY27" fmla="*/ 4210 h 10000"/>
                <a:gd name="connsiteX28" fmla="*/ 5294 w 10000"/>
                <a:gd name="connsiteY28" fmla="*/ 3369 h 10000"/>
                <a:gd name="connsiteX29" fmla="*/ 6236 w 10000"/>
                <a:gd name="connsiteY29" fmla="*/ 3369 h 10000"/>
                <a:gd name="connsiteX30" fmla="*/ 6863 w 10000"/>
                <a:gd name="connsiteY30" fmla="*/ 2531 h 10000"/>
                <a:gd name="connsiteX31" fmla="*/ 7176 w 10000"/>
                <a:gd name="connsiteY31" fmla="*/ 1683 h 10000"/>
                <a:gd name="connsiteX32" fmla="*/ 7490 w 10000"/>
                <a:gd name="connsiteY32" fmla="*/ 847 h 10000"/>
                <a:gd name="connsiteX33" fmla="*/ 7804 w 10000"/>
                <a:gd name="connsiteY33" fmla="*/ 0 h 10000"/>
                <a:gd name="connsiteX34" fmla="*/ 8118 w 10000"/>
                <a:gd name="connsiteY34" fmla="*/ 0 h 10000"/>
                <a:gd name="connsiteX35" fmla="*/ 8118 w 10000"/>
                <a:gd name="connsiteY35" fmla="*/ 847 h 10000"/>
                <a:gd name="connsiteX36" fmla="*/ 8745 w 10000"/>
                <a:gd name="connsiteY36" fmla="*/ 1683 h 10000"/>
                <a:gd name="connsiteX37" fmla="*/ 9058 w 10000"/>
                <a:gd name="connsiteY37" fmla="*/ 1683 h 10000"/>
                <a:gd name="connsiteX38" fmla="*/ 9373 w 10000"/>
                <a:gd name="connsiteY38" fmla="*/ 2531 h 10000"/>
                <a:gd name="connsiteX39" fmla="*/ 9687 w 10000"/>
                <a:gd name="connsiteY39" fmla="*/ 3369 h 10000"/>
                <a:gd name="connsiteX40" fmla="*/ 10000 w 10000"/>
                <a:gd name="connsiteY40" fmla="*/ 4210 h 10000"/>
                <a:gd name="connsiteX41" fmla="*/ 10000 w 10000"/>
                <a:gd name="connsiteY41" fmla="*/ 5051 h 10000"/>
                <a:gd name="connsiteX42" fmla="*/ 9687 w 10000"/>
                <a:gd name="connsiteY42" fmla="*/ 6632 h 10000"/>
                <a:gd name="connsiteX43" fmla="*/ 9687 w 10000"/>
                <a:gd name="connsiteY43" fmla="*/ 7477 h 10000"/>
                <a:gd name="connsiteX44" fmla="*/ 9373 w 10000"/>
                <a:gd name="connsiteY44" fmla="*/ 7477 h 10000"/>
                <a:gd name="connsiteX45" fmla="*/ 9058 w 10000"/>
                <a:gd name="connsiteY45" fmla="*/ 9160 h 10000"/>
                <a:gd name="connsiteX0" fmla="*/ 6863 w 10000"/>
                <a:gd name="connsiteY0" fmla="*/ 10000 h 10000"/>
                <a:gd name="connsiteX1" fmla="*/ 6863 w 10000"/>
                <a:gd name="connsiteY1" fmla="*/ 8317 h 10000"/>
                <a:gd name="connsiteX2" fmla="*/ 6863 w 10000"/>
                <a:gd name="connsiteY2" fmla="*/ 7477 h 10000"/>
                <a:gd name="connsiteX3" fmla="*/ 6863 w 10000"/>
                <a:gd name="connsiteY3" fmla="*/ 6632 h 10000"/>
                <a:gd name="connsiteX4" fmla="*/ 6863 w 10000"/>
                <a:gd name="connsiteY4" fmla="*/ 6632 h 10000"/>
                <a:gd name="connsiteX5" fmla="*/ 6863 w 10000"/>
                <a:gd name="connsiteY5" fmla="*/ 6632 h 10000"/>
                <a:gd name="connsiteX6" fmla="*/ 6236 w 10000"/>
                <a:gd name="connsiteY6" fmla="*/ 6632 h 10000"/>
                <a:gd name="connsiteX7" fmla="*/ 5608 w 10000"/>
                <a:gd name="connsiteY7" fmla="*/ 7477 h 10000"/>
                <a:gd name="connsiteX8" fmla="*/ 4667 w 10000"/>
                <a:gd name="connsiteY8" fmla="*/ 8317 h 10000"/>
                <a:gd name="connsiteX9" fmla="*/ 3726 w 10000"/>
                <a:gd name="connsiteY9" fmla="*/ 9160 h 10000"/>
                <a:gd name="connsiteX10" fmla="*/ 2824 w 10000"/>
                <a:gd name="connsiteY10" fmla="*/ 9160 h 10000"/>
                <a:gd name="connsiteX11" fmla="*/ 2510 w 10000"/>
                <a:gd name="connsiteY11" fmla="*/ 10000 h 10000"/>
                <a:gd name="connsiteX12" fmla="*/ 2197 w 10000"/>
                <a:gd name="connsiteY12" fmla="*/ 10000 h 10000"/>
                <a:gd name="connsiteX13" fmla="*/ 1883 w 10000"/>
                <a:gd name="connsiteY13" fmla="*/ 10000 h 10000"/>
                <a:gd name="connsiteX14" fmla="*/ 1569 w 10000"/>
                <a:gd name="connsiteY14" fmla="*/ 9160 h 10000"/>
                <a:gd name="connsiteX15" fmla="*/ 1255 w 10000"/>
                <a:gd name="connsiteY15" fmla="*/ 9160 h 10000"/>
                <a:gd name="connsiteX16" fmla="*/ 628 w 10000"/>
                <a:gd name="connsiteY16" fmla="*/ 7477 h 10000"/>
                <a:gd name="connsiteX17" fmla="*/ 315 w 10000"/>
                <a:gd name="connsiteY17" fmla="*/ 6632 h 10000"/>
                <a:gd name="connsiteX18" fmla="*/ 0 w 10000"/>
                <a:gd name="connsiteY18" fmla="*/ 5783 h 10000"/>
                <a:gd name="connsiteX19" fmla="*/ 0 w 10000"/>
                <a:gd name="connsiteY19" fmla="*/ 5783 h 10000"/>
                <a:gd name="connsiteX20" fmla="*/ 315 w 10000"/>
                <a:gd name="connsiteY20" fmla="*/ 5051 h 10000"/>
                <a:gd name="connsiteX21" fmla="*/ 628 w 10000"/>
                <a:gd name="connsiteY21" fmla="*/ 5051 h 10000"/>
                <a:gd name="connsiteX22" fmla="*/ 1569 w 10000"/>
                <a:gd name="connsiteY22" fmla="*/ 5051 h 10000"/>
                <a:gd name="connsiteX23" fmla="*/ 1883 w 10000"/>
                <a:gd name="connsiteY23" fmla="*/ 5051 h 10000"/>
                <a:gd name="connsiteX24" fmla="*/ 2510 w 10000"/>
                <a:gd name="connsiteY24" fmla="*/ 5051 h 10000"/>
                <a:gd name="connsiteX25" fmla="*/ 3412 w 10000"/>
                <a:gd name="connsiteY25" fmla="*/ 5051 h 10000"/>
                <a:gd name="connsiteX26" fmla="*/ 4353 w 10000"/>
                <a:gd name="connsiteY26" fmla="*/ 4210 h 10000"/>
                <a:gd name="connsiteX27" fmla="*/ 5294 w 10000"/>
                <a:gd name="connsiteY27" fmla="*/ 3369 h 10000"/>
                <a:gd name="connsiteX28" fmla="*/ 6236 w 10000"/>
                <a:gd name="connsiteY28" fmla="*/ 3369 h 10000"/>
                <a:gd name="connsiteX29" fmla="*/ 6863 w 10000"/>
                <a:gd name="connsiteY29" fmla="*/ 2531 h 10000"/>
                <a:gd name="connsiteX30" fmla="*/ 7176 w 10000"/>
                <a:gd name="connsiteY30" fmla="*/ 1683 h 10000"/>
                <a:gd name="connsiteX31" fmla="*/ 7490 w 10000"/>
                <a:gd name="connsiteY31" fmla="*/ 847 h 10000"/>
                <a:gd name="connsiteX32" fmla="*/ 7804 w 10000"/>
                <a:gd name="connsiteY32" fmla="*/ 0 h 10000"/>
                <a:gd name="connsiteX33" fmla="*/ 8118 w 10000"/>
                <a:gd name="connsiteY33" fmla="*/ 0 h 10000"/>
                <a:gd name="connsiteX34" fmla="*/ 8118 w 10000"/>
                <a:gd name="connsiteY34" fmla="*/ 847 h 10000"/>
                <a:gd name="connsiteX35" fmla="*/ 8745 w 10000"/>
                <a:gd name="connsiteY35" fmla="*/ 1683 h 10000"/>
                <a:gd name="connsiteX36" fmla="*/ 9058 w 10000"/>
                <a:gd name="connsiteY36" fmla="*/ 1683 h 10000"/>
                <a:gd name="connsiteX37" fmla="*/ 9373 w 10000"/>
                <a:gd name="connsiteY37" fmla="*/ 2531 h 10000"/>
                <a:gd name="connsiteX38" fmla="*/ 9687 w 10000"/>
                <a:gd name="connsiteY38" fmla="*/ 3369 h 10000"/>
                <a:gd name="connsiteX39" fmla="*/ 10000 w 10000"/>
                <a:gd name="connsiteY39" fmla="*/ 4210 h 10000"/>
                <a:gd name="connsiteX40" fmla="*/ 10000 w 10000"/>
                <a:gd name="connsiteY40" fmla="*/ 5051 h 10000"/>
                <a:gd name="connsiteX41" fmla="*/ 9687 w 10000"/>
                <a:gd name="connsiteY41" fmla="*/ 6632 h 10000"/>
                <a:gd name="connsiteX42" fmla="*/ 9687 w 10000"/>
                <a:gd name="connsiteY42" fmla="*/ 7477 h 10000"/>
                <a:gd name="connsiteX43" fmla="*/ 9373 w 10000"/>
                <a:gd name="connsiteY43" fmla="*/ 7477 h 10000"/>
                <a:gd name="connsiteX44" fmla="*/ 9058 w 10000"/>
                <a:gd name="connsiteY44" fmla="*/ 9160 h 10000"/>
                <a:gd name="connsiteX0" fmla="*/ 6863 w 10000"/>
                <a:gd name="connsiteY0" fmla="*/ 10000 h 10000"/>
                <a:gd name="connsiteX1" fmla="*/ 6863 w 10000"/>
                <a:gd name="connsiteY1" fmla="*/ 7477 h 10000"/>
                <a:gd name="connsiteX2" fmla="*/ 6863 w 10000"/>
                <a:gd name="connsiteY2" fmla="*/ 6632 h 10000"/>
                <a:gd name="connsiteX3" fmla="*/ 6863 w 10000"/>
                <a:gd name="connsiteY3" fmla="*/ 6632 h 10000"/>
                <a:gd name="connsiteX4" fmla="*/ 6863 w 10000"/>
                <a:gd name="connsiteY4" fmla="*/ 6632 h 10000"/>
                <a:gd name="connsiteX5" fmla="*/ 6236 w 10000"/>
                <a:gd name="connsiteY5" fmla="*/ 6632 h 10000"/>
                <a:gd name="connsiteX6" fmla="*/ 5608 w 10000"/>
                <a:gd name="connsiteY6" fmla="*/ 7477 h 10000"/>
                <a:gd name="connsiteX7" fmla="*/ 4667 w 10000"/>
                <a:gd name="connsiteY7" fmla="*/ 8317 h 10000"/>
                <a:gd name="connsiteX8" fmla="*/ 3726 w 10000"/>
                <a:gd name="connsiteY8" fmla="*/ 9160 h 10000"/>
                <a:gd name="connsiteX9" fmla="*/ 2824 w 10000"/>
                <a:gd name="connsiteY9" fmla="*/ 9160 h 10000"/>
                <a:gd name="connsiteX10" fmla="*/ 2510 w 10000"/>
                <a:gd name="connsiteY10" fmla="*/ 10000 h 10000"/>
                <a:gd name="connsiteX11" fmla="*/ 2197 w 10000"/>
                <a:gd name="connsiteY11" fmla="*/ 10000 h 10000"/>
                <a:gd name="connsiteX12" fmla="*/ 1883 w 10000"/>
                <a:gd name="connsiteY12" fmla="*/ 10000 h 10000"/>
                <a:gd name="connsiteX13" fmla="*/ 1569 w 10000"/>
                <a:gd name="connsiteY13" fmla="*/ 9160 h 10000"/>
                <a:gd name="connsiteX14" fmla="*/ 1255 w 10000"/>
                <a:gd name="connsiteY14" fmla="*/ 9160 h 10000"/>
                <a:gd name="connsiteX15" fmla="*/ 628 w 10000"/>
                <a:gd name="connsiteY15" fmla="*/ 7477 h 10000"/>
                <a:gd name="connsiteX16" fmla="*/ 315 w 10000"/>
                <a:gd name="connsiteY16" fmla="*/ 6632 h 10000"/>
                <a:gd name="connsiteX17" fmla="*/ 0 w 10000"/>
                <a:gd name="connsiteY17" fmla="*/ 5783 h 10000"/>
                <a:gd name="connsiteX18" fmla="*/ 0 w 10000"/>
                <a:gd name="connsiteY18" fmla="*/ 5783 h 10000"/>
                <a:gd name="connsiteX19" fmla="*/ 315 w 10000"/>
                <a:gd name="connsiteY19" fmla="*/ 5051 h 10000"/>
                <a:gd name="connsiteX20" fmla="*/ 628 w 10000"/>
                <a:gd name="connsiteY20" fmla="*/ 5051 h 10000"/>
                <a:gd name="connsiteX21" fmla="*/ 1569 w 10000"/>
                <a:gd name="connsiteY21" fmla="*/ 5051 h 10000"/>
                <a:gd name="connsiteX22" fmla="*/ 1883 w 10000"/>
                <a:gd name="connsiteY22" fmla="*/ 5051 h 10000"/>
                <a:gd name="connsiteX23" fmla="*/ 2510 w 10000"/>
                <a:gd name="connsiteY23" fmla="*/ 5051 h 10000"/>
                <a:gd name="connsiteX24" fmla="*/ 3412 w 10000"/>
                <a:gd name="connsiteY24" fmla="*/ 5051 h 10000"/>
                <a:gd name="connsiteX25" fmla="*/ 4353 w 10000"/>
                <a:gd name="connsiteY25" fmla="*/ 4210 h 10000"/>
                <a:gd name="connsiteX26" fmla="*/ 5294 w 10000"/>
                <a:gd name="connsiteY26" fmla="*/ 3369 h 10000"/>
                <a:gd name="connsiteX27" fmla="*/ 6236 w 10000"/>
                <a:gd name="connsiteY27" fmla="*/ 3369 h 10000"/>
                <a:gd name="connsiteX28" fmla="*/ 6863 w 10000"/>
                <a:gd name="connsiteY28" fmla="*/ 2531 h 10000"/>
                <a:gd name="connsiteX29" fmla="*/ 7176 w 10000"/>
                <a:gd name="connsiteY29" fmla="*/ 1683 h 10000"/>
                <a:gd name="connsiteX30" fmla="*/ 7490 w 10000"/>
                <a:gd name="connsiteY30" fmla="*/ 847 h 10000"/>
                <a:gd name="connsiteX31" fmla="*/ 7804 w 10000"/>
                <a:gd name="connsiteY31" fmla="*/ 0 h 10000"/>
                <a:gd name="connsiteX32" fmla="*/ 8118 w 10000"/>
                <a:gd name="connsiteY32" fmla="*/ 0 h 10000"/>
                <a:gd name="connsiteX33" fmla="*/ 8118 w 10000"/>
                <a:gd name="connsiteY33" fmla="*/ 847 h 10000"/>
                <a:gd name="connsiteX34" fmla="*/ 8745 w 10000"/>
                <a:gd name="connsiteY34" fmla="*/ 1683 h 10000"/>
                <a:gd name="connsiteX35" fmla="*/ 9058 w 10000"/>
                <a:gd name="connsiteY35" fmla="*/ 1683 h 10000"/>
                <a:gd name="connsiteX36" fmla="*/ 9373 w 10000"/>
                <a:gd name="connsiteY36" fmla="*/ 2531 h 10000"/>
                <a:gd name="connsiteX37" fmla="*/ 9687 w 10000"/>
                <a:gd name="connsiteY37" fmla="*/ 3369 h 10000"/>
                <a:gd name="connsiteX38" fmla="*/ 10000 w 10000"/>
                <a:gd name="connsiteY38" fmla="*/ 4210 h 10000"/>
                <a:gd name="connsiteX39" fmla="*/ 10000 w 10000"/>
                <a:gd name="connsiteY39" fmla="*/ 5051 h 10000"/>
                <a:gd name="connsiteX40" fmla="*/ 9687 w 10000"/>
                <a:gd name="connsiteY40" fmla="*/ 6632 h 10000"/>
                <a:gd name="connsiteX41" fmla="*/ 9687 w 10000"/>
                <a:gd name="connsiteY41" fmla="*/ 7477 h 10000"/>
                <a:gd name="connsiteX42" fmla="*/ 9373 w 10000"/>
                <a:gd name="connsiteY42" fmla="*/ 7477 h 10000"/>
                <a:gd name="connsiteX43" fmla="*/ 9058 w 10000"/>
                <a:gd name="connsiteY43" fmla="*/ 9160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6632 h 10000"/>
                <a:gd name="connsiteX40" fmla="*/ 9687 w 10000"/>
                <a:gd name="connsiteY40" fmla="*/ 7477 h 10000"/>
                <a:gd name="connsiteX41" fmla="*/ 9373 w 10000"/>
                <a:gd name="connsiteY41" fmla="*/ 7477 h 10000"/>
                <a:gd name="connsiteX42" fmla="*/ 9058 w 10000"/>
                <a:gd name="connsiteY42" fmla="*/ 9160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6632 h 10000"/>
                <a:gd name="connsiteX40" fmla="*/ 9687 w 10000"/>
                <a:gd name="connsiteY40" fmla="*/ 7477 h 10000"/>
                <a:gd name="connsiteX41" fmla="*/ 9373 w 10000"/>
                <a:gd name="connsiteY41" fmla="*/ 7477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6632 h 10000"/>
                <a:gd name="connsiteX40" fmla="*/ 9687 w 10000"/>
                <a:gd name="connsiteY40" fmla="*/ 7477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7477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0" fmla="*/ 6863 w 9687"/>
                <a:gd name="connsiteY0" fmla="*/ 7477 h 10000"/>
                <a:gd name="connsiteX1" fmla="*/ 6863 w 9687"/>
                <a:gd name="connsiteY1" fmla="*/ 6632 h 10000"/>
                <a:gd name="connsiteX2" fmla="*/ 6863 w 9687"/>
                <a:gd name="connsiteY2" fmla="*/ 6632 h 10000"/>
                <a:gd name="connsiteX3" fmla="*/ 6863 w 9687"/>
                <a:gd name="connsiteY3" fmla="*/ 6632 h 10000"/>
                <a:gd name="connsiteX4" fmla="*/ 6236 w 9687"/>
                <a:gd name="connsiteY4" fmla="*/ 6632 h 10000"/>
                <a:gd name="connsiteX5" fmla="*/ 5608 w 9687"/>
                <a:gd name="connsiteY5" fmla="*/ 7477 h 10000"/>
                <a:gd name="connsiteX6" fmla="*/ 4667 w 9687"/>
                <a:gd name="connsiteY6" fmla="*/ 8317 h 10000"/>
                <a:gd name="connsiteX7" fmla="*/ 3726 w 9687"/>
                <a:gd name="connsiteY7" fmla="*/ 9160 h 10000"/>
                <a:gd name="connsiteX8" fmla="*/ 2824 w 9687"/>
                <a:gd name="connsiteY8" fmla="*/ 9160 h 10000"/>
                <a:gd name="connsiteX9" fmla="*/ 2510 w 9687"/>
                <a:gd name="connsiteY9" fmla="*/ 10000 h 10000"/>
                <a:gd name="connsiteX10" fmla="*/ 2197 w 9687"/>
                <a:gd name="connsiteY10" fmla="*/ 10000 h 10000"/>
                <a:gd name="connsiteX11" fmla="*/ 1883 w 9687"/>
                <a:gd name="connsiteY11" fmla="*/ 10000 h 10000"/>
                <a:gd name="connsiteX12" fmla="*/ 1569 w 9687"/>
                <a:gd name="connsiteY12" fmla="*/ 9160 h 10000"/>
                <a:gd name="connsiteX13" fmla="*/ 1255 w 9687"/>
                <a:gd name="connsiteY13" fmla="*/ 9160 h 10000"/>
                <a:gd name="connsiteX14" fmla="*/ 628 w 9687"/>
                <a:gd name="connsiteY14" fmla="*/ 7477 h 10000"/>
                <a:gd name="connsiteX15" fmla="*/ 315 w 9687"/>
                <a:gd name="connsiteY15" fmla="*/ 6632 h 10000"/>
                <a:gd name="connsiteX16" fmla="*/ 0 w 9687"/>
                <a:gd name="connsiteY16" fmla="*/ 5783 h 10000"/>
                <a:gd name="connsiteX17" fmla="*/ 0 w 9687"/>
                <a:gd name="connsiteY17" fmla="*/ 5783 h 10000"/>
                <a:gd name="connsiteX18" fmla="*/ 315 w 9687"/>
                <a:gd name="connsiteY18" fmla="*/ 5051 h 10000"/>
                <a:gd name="connsiteX19" fmla="*/ 628 w 9687"/>
                <a:gd name="connsiteY19" fmla="*/ 5051 h 10000"/>
                <a:gd name="connsiteX20" fmla="*/ 1569 w 9687"/>
                <a:gd name="connsiteY20" fmla="*/ 5051 h 10000"/>
                <a:gd name="connsiteX21" fmla="*/ 1883 w 9687"/>
                <a:gd name="connsiteY21" fmla="*/ 5051 h 10000"/>
                <a:gd name="connsiteX22" fmla="*/ 2510 w 9687"/>
                <a:gd name="connsiteY22" fmla="*/ 5051 h 10000"/>
                <a:gd name="connsiteX23" fmla="*/ 3412 w 9687"/>
                <a:gd name="connsiteY23" fmla="*/ 5051 h 10000"/>
                <a:gd name="connsiteX24" fmla="*/ 4353 w 9687"/>
                <a:gd name="connsiteY24" fmla="*/ 4210 h 10000"/>
                <a:gd name="connsiteX25" fmla="*/ 5294 w 9687"/>
                <a:gd name="connsiteY25" fmla="*/ 3369 h 10000"/>
                <a:gd name="connsiteX26" fmla="*/ 6236 w 9687"/>
                <a:gd name="connsiteY26" fmla="*/ 3369 h 10000"/>
                <a:gd name="connsiteX27" fmla="*/ 6863 w 9687"/>
                <a:gd name="connsiteY27" fmla="*/ 2531 h 10000"/>
                <a:gd name="connsiteX28" fmla="*/ 7176 w 9687"/>
                <a:gd name="connsiteY28" fmla="*/ 1683 h 10000"/>
                <a:gd name="connsiteX29" fmla="*/ 7490 w 9687"/>
                <a:gd name="connsiteY29" fmla="*/ 847 h 10000"/>
                <a:gd name="connsiteX30" fmla="*/ 7804 w 9687"/>
                <a:gd name="connsiteY30" fmla="*/ 0 h 10000"/>
                <a:gd name="connsiteX31" fmla="*/ 8118 w 9687"/>
                <a:gd name="connsiteY31" fmla="*/ 0 h 10000"/>
                <a:gd name="connsiteX32" fmla="*/ 8118 w 9687"/>
                <a:gd name="connsiteY32" fmla="*/ 847 h 10000"/>
                <a:gd name="connsiteX33" fmla="*/ 8745 w 9687"/>
                <a:gd name="connsiteY33" fmla="*/ 1683 h 10000"/>
                <a:gd name="connsiteX34" fmla="*/ 9058 w 9687"/>
                <a:gd name="connsiteY34" fmla="*/ 1683 h 10000"/>
                <a:gd name="connsiteX35" fmla="*/ 9373 w 9687"/>
                <a:gd name="connsiteY35" fmla="*/ 2531 h 10000"/>
                <a:gd name="connsiteX36" fmla="*/ 9687 w 9687"/>
                <a:gd name="connsiteY36" fmla="*/ 3369 h 10000"/>
                <a:gd name="connsiteX0" fmla="*/ 7085 w 9676"/>
                <a:gd name="connsiteY0" fmla="*/ 7477 h 10000"/>
                <a:gd name="connsiteX1" fmla="*/ 7085 w 9676"/>
                <a:gd name="connsiteY1" fmla="*/ 6632 h 10000"/>
                <a:gd name="connsiteX2" fmla="*/ 7085 w 9676"/>
                <a:gd name="connsiteY2" fmla="*/ 6632 h 10000"/>
                <a:gd name="connsiteX3" fmla="*/ 7085 w 9676"/>
                <a:gd name="connsiteY3" fmla="*/ 6632 h 10000"/>
                <a:gd name="connsiteX4" fmla="*/ 6437 w 9676"/>
                <a:gd name="connsiteY4" fmla="*/ 6632 h 10000"/>
                <a:gd name="connsiteX5" fmla="*/ 5789 w 9676"/>
                <a:gd name="connsiteY5" fmla="*/ 7477 h 10000"/>
                <a:gd name="connsiteX6" fmla="*/ 4818 w 9676"/>
                <a:gd name="connsiteY6" fmla="*/ 8317 h 10000"/>
                <a:gd name="connsiteX7" fmla="*/ 3846 w 9676"/>
                <a:gd name="connsiteY7" fmla="*/ 9160 h 10000"/>
                <a:gd name="connsiteX8" fmla="*/ 2915 w 9676"/>
                <a:gd name="connsiteY8" fmla="*/ 9160 h 10000"/>
                <a:gd name="connsiteX9" fmla="*/ 2591 w 9676"/>
                <a:gd name="connsiteY9" fmla="*/ 10000 h 10000"/>
                <a:gd name="connsiteX10" fmla="*/ 2268 w 9676"/>
                <a:gd name="connsiteY10" fmla="*/ 10000 h 10000"/>
                <a:gd name="connsiteX11" fmla="*/ 1944 w 9676"/>
                <a:gd name="connsiteY11" fmla="*/ 10000 h 10000"/>
                <a:gd name="connsiteX12" fmla="*/ 1620 w 9676"/>
                <a:gd name="connsiteY12" fmla="*/ 9160 h 10000"/>
                <a:gd name="connsiteX13" fmla="*/ 1296 w 9676"/>
                <a:gd name="connsiteY13" fmla="*/ 9160 h 10000"/>
                <a:gd name="connsiteX14" fmla="*/ 648 w 9676"/>
                <a:gd name="connsiteY14" fmla="*/ 7477 h 10000"/>
                <a:gd name="connsiteX15" fmla="*/ 325 w 9676"/>
                <a:gd name="connsiteY15" fmla="*/ 6632 h 10000"/>
                <a:gd name="connsiteX16" fmla="*/ 0 w 9676"/>
                <a:gd name="connsiteY16" fmla="*/ 5783 h 10000"/>
                <a:gd name="connsiteX17" fmla="*/ 0 w 9676"/>
                <a:gd name="connsiteY17" fmla="*/ 5783 h 10000"/>
                <a:gd name="connsiteX18" fmla="*/ 325 w 9676"/>
                <a:gd name="connsiteY18" fmla="*/ 5051 h 10000"/>
                <a:gd name="connsiteX19" fmla="*/ 648 w 9676"/>
                <a:gd name="connsiteY19" fmla="*/ 5051 h 10000"/>
                <a:gd name="connsiteX20" fmla="*/ 1620 w 9676"/>
                <a:gd name="connsiteY20" fmla="*/ 5051 h 10000"/>
                <a:gd name="connsiteX21" fmla="*/ 1944 w 9676"/>
                <a:gd name="connsiteY21" fmla="*/ 5051 h 10000"/>
                <a:gd name="connsiteX22" fmla="*/ 2591 w 9676"/>
                <a:gd name="connsiteY22" fmla="*/ 5051 h 10000"/>
                <a:gd name="connsiteX23" fmla="*/ 3522 w 9676"/>
                <a:gd name="connsiteY23" fmla="*/ 5051 h 10000"/>
                <a:gd name="connsiteX24" fmla="*/ 4494 w 9676"/>
                <a:gd name="connsiteY24" fmla="*/ 4210 h 10000"/>
                <a:gd name="connsiteX25" fmla="*/ 5465 w 9676"/>
                <a:gd name="connsiteY25" fmla="*/ 3369 h 10000"/>
                <a:gd name="connsiteX26" fmla="*/ 6437 w 9676"/>
                <a:gd name="connsiteY26" fmla="*/ 3369 h 10000"/>
                <a:gd name="connsiteX27" fmla="*/ 7085 w 9676"/>
                <a:gd name="connsiteY27" fmla="*/ 2531 h 10000"/>
                <a:gd name="connsiteX28" fmla="*/ 7408 w 9676"/>
                <a:gd name="connsiteY28" fmla="*/ 1683 h 10000"/>
                <a:gd name="connsiteX29" fmla="*/ 7732 w 9676"/>
                <a:gd name="connsiteY29" fmla="*/ 847 h 10000"/>
                <a:gd name="connsiteX30" fmla="*/ 8056 w 9676"/>
                <a:gd name="connsiteY30" fmla="*/ 0 h 10000"/>
                <a:gd name="connsiteX31" fmla="*/ 8380 w 9676"/>
                <a:gd name="connsiteY31" fmla="*/ 0 h 10000"/>
                <a:gd name="connsiteX32" fmla="*/ 8380 w 9676"/>
                <a:gd name="connsiteY32" fmla="*/ 847 h 10000"/>
                <a:gd name="connsiteX33" fmla="*/ 9028 w 9676"/>
                <a:gd name="connsiteY33" fmla="*/ 1683 h 10000"/>
                <a:gd name="connsiteX34" fmla="*/ 9351 w 9676"/>
                <a:gd name="connsiteY34" fmla="*/ 1683 h 10000"/>
                <a:gd name="connsiteX35" fmla="*/ 9676 w 9676"/>
                <a:gd name="connsiteY35" fmla="*/ 253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676" h="10000">
                  <a:moveTo>
                    <a:pt x="7085" y="7477"/>
                  </a:moveTo>
                  <a:lnTo>
                    <a:pt x="7085" y="6632"/>
                  </a:lnTo>
                  <a:lnTo>
                    <a:pt x="7085" y="6632"/>
                  </a:ln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grpFill/>
            <a:ln w="12700">
              <a:solidFill>
                <a:srgbClr val="C00000"/>
              </a:solidFill>
              <a:prstDash val="solid"/>
              <a:round/>
              <a:headEnd/>
              <a:tailEnd/>
            </a:ln>
          </p:spPr>
          <p:txBody>
            <a:bodyPr/>
            <a:lstStyle/>
            <a:p>
              <a:pPr>
                <a:defRPr/>
              </a:pPr>
              <a:endParaRPr lang="zh-CN" altLang="en-US"/>
            </a:p>
          </p:txBody>
        </p:sp>
      </p:grpSp>
      <p:grpSp>
        <p:nvGrpSpPr>
          <p:cNvPr id="6" name="组合 36"/>
          <p:cNvGrpSpPr>
            <a:grpSpLocks noChangeAspect="1"/>
          </p:cNvGrpSpPr>
          <p:nvPr/>
        </p:nvGrpSpPr>
        <p:grpSpPr>
          <a:xfrm>
            <a:off x="1326009" y="4773229"/>
            <a:ext cx="196162" cy="432000"/>
            <a:chOff x="7850593" y="3726850"/>
            <a:chExt cx="544513" cy="1199159"/>
          </a:xfrm>
          <a:solidFill>
            <a:srgbClr val="C00000"/>
          </a:solidFill>
        </p:grpSpPr>
        <p:sp>
          <p:nvSpPr>
            <p:cNvPr id="33" name="Freeform 52"/>
            <p:cNvSpPr>
              <a:spLocks/>
            </p:cNvSpPr>
            <p:nvPr/>
          </p:nvSpPr>
          <p:spPr bwMode="auto">
            <a:xfrm>
              <a:off x="7850593" y="4433750"/>
              <a:ext cx="544513" cy="492259"/>
            </a:xfrm>
            <a:custGeom>
              <a:avLst/>
              <a:gdLst>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2332 w 10000"/>
                <a:gd name="connsiteY18" fmla="*/ 0 h 10000"/>
                <a:gd name="connsiteX19" fmla="*/ 2799 w 10000"/>
                <a:gd name="connsiteY19" fmla="*/ 106 h 10000"/>
                <a:gd name="connsiteX20" fmla="*/ 3265 w 10000"/>
                <a:gd name="connsiteY20" fmla="*/ 212 h 10000"/>
                <a:gd name="connsiteX21" fmla="*/ 3732 w 10000"/>
                <a:gd name="connsiteY21" fmla="*/ 317 h 10000"/>
                <a:gd name="connsiteX22" fmla="*/ 3965 w 10000"/>
                <a:gd name="connsiteY22" fmla="*/ 423 h 10000"/>
                <a:gd name="connsiteX23" fmla="*/ 3965 w 10000"/>
                <a:gd name="connsiteY23" fmla="*/ 529 h 10000"/>
                <a:gd name="connsiteX24" fmla="*/ 3965 w 10000"/>
                <a:gd name="connsiteY24" fmla="*/ 741 h 10000"/>
                <a:gd name="connsiteX25" fmla="*/ 3732 w 10000"/>
                <a:gd name="connsiteY25" fmla="*/ 1058 h 10000"/>
                <a:gd name="connsiteX26" fmla="*/ 3732 w 10000"/>
                <a:gd name="connsiteY26" fmla="*/ 1058 h 10000"/>
                <a:gd name="connsiteX27" fmla="*/ 3732 w 10000"/>
                <a:gd name="connsiteY27" fmla="*/ 1164 h 10000"/>
                <a:gd name="connsiteX28" fmla="*/ 3499 w 10000"/>
                <a:gd name="connsiteY28" fmla="*/ 1362 h 10000"/>
                <a:gd name="connsiteX29" fmla="*/ 3499 w 10000"/>
                <a:gd name="connsiteY29" fmla="*/ 1468 h 10000"/>
                <a:gd name="connsiteX30" fmla="*/ 3499 w 10000"/>
                <a:gd name="connsiteY30" fmla="*/ 1680 h 10000"/>
                <a:gd name="connsiteX31" fmla="*/ 3265 w 10000"/>
                <a:gd name="connsiteY31" fmla="*/ 1892 h 10000"/>
                <a:gd name="connsiteX32" fmla="*/ 3265 w 10000"/>
                <a:gd name="connsiteY32" fmla="*/ 2103 h 10000"/>
                <a:gd name="connsiteX33" fmla="*/ 3032 w 10000"/>
                <a:gd name="connsiteY33" fmla="*/ 2421 h 10000"/>
                <a:gd name="connsiteX34" fmla="*/ 2566 w 10000"/>
                <a:gd name="connsiteY34" fmla="*/ 3690 h 10000"/>
                <a:gd name="connsiteX35" fmla="*/ 1633 w 10000"/>
                <a:gd name="connsiteY35" fmla="*/ 4735 h 10000"/>
                <a:gd name="connsiteX36" fmla="*/ 1633 w 10000"/>
                <a:gd name="connsiteY36" fmla="*/ 5053 h 10000"/>
                <a:gd name="connsiteX37" fmla="*/ 1399 w 10000"/>
                <a:gd name="connsiteY37" fmla="*/ 5265 h 10000"/>
                <a:gd name="connsiteX38" fmla="*/ 1166 w 10000"/>
                <a:gd name="connsiteY38" fmla="*/ 5476 h 10000"/>
                <a:gd name="connsiteX39" fmla="*/ 1166 w 10000"/>
                <a:gd name="connsiteY39" fmla="*/ 5688 h 10000"/>
                <a:gd name="connsiteX40" fmla="*/ 933 w 10000"/>
                <a:gd name="connsiteY40" fmla="*/ 5794 h 10000"/>
                <a:gd name="connsiteX41" fmla="*/ 933 w 10000"/>
                <a:gd name="connsiteY41" fmla="*/ 5899 h 10000"/>
                <a:gd name="connsiteX42" fmla="*/ 933 w 10000"/>
                <a:gd name="connsiteY42" fmla="*/ 6005 h 10000"/>
                <a:gd name="connsiteX43" fmla="*/ 933 w 10000"/>
                <a:gd name="connsiteY43" fmla="*/ 6005 h 10000"/>
                <a:gd name="connsiteX44" fmla="*/ 933 w 10000"/>
                <a:gd name="connsiteY44" fmla="*/ 6111 h 10000"/>
                <a:gd name="connsiteX45" fmla="*/ 1166 w 10000"/>
                <a:gd name="connsiteY45" fmla="*/ 6217 h 10000"/>
                <a:gd name="connsiteX46" fmla="*/ 1633 w 10000"/>
                <a:gd name="connsiteY46" fmla="*/ 6310 h 10000"/>
                <a:gd name="connsiteX47" fmla="*/ 1866 w 10000"/>
                <a:gd name="connsiteY47" fmla="*/ 6415 h 10000"/>
                <a:gd name="connsiteX48" fmla="*/ 2566 w 10000"/>
                <a:gd name="connsiteY48" fmla="*/ 6521 h 10000"/>
                <a:gd name="connsiteX49" fmla="*/ 3265 w 10000"/>
                <a:gd name="connsiteY49" fmla="*/ 6733 h 10000"/>
                <a:gd name="connsiteX50" fmla="*/ 3965 w 10000"/>
                <a:gd name="connsiteY50" fmla="*/ 6944 h 10000"/>
                <a:gd name="connsiteX51" fmla="*/ 4898 w 10000"/>
                <a:gd name="connsiteY51" fmla="*/ 7262 h 10000"/>
                <a:gd name="connsiteX52" fmla="*/ 5831 w 10000"/>
                <a:gd name="connsiteY52" fmla="*/ 7474 h 10000"/>
                <a:gd name="connsiteX53" fmla="*/ 6764 w 10000"/>
                <a:gd name="connsiteY53" fmla="*/ 7685 h 10000"/>
                <a:gd name="connsiteX54" fmla="*/ 7464 w 10000"/>
                <a:gd name="connsiteY54" fmla="*/ 7897 h 10000"/>
                <a:gd name="connsiteX55" fmla="*/ 8163 w 10000"/>
                <a:gd name="connsiteY55" fmla="*/ 8108 h 10000"/>
                <a:gd name="connsiteX56" fmla="*/ 8630 w 10000"/>
                <a:gd name="connsiteY56" fmla="*/ 8320 h 10000"/>
                <a:gd name="connsiteX57" fmla="*/ 9096 w 10000"/>
                <a:gd name="connsiteY57" fmla="*/ 8426 h 10000"/>
                <a:gd name="connsiteX58" fmla="*/ 9329 w 10000"/>
                <a:gd name="connsiteY58" fmla="*/ 8638 h 10000"/>
                <a:gd name="connsiteX59" fmla="*/ 9534 w 10000"/>
                <a:gd name="connsiteY59" fmla="*/ 8743 h 10000"/>
                <a:gd name="connsiteX60" fmla="*/ 9767 w 10000"/>
                <a:gd name="connsiteY60" fmla="*/ 8942 h 10000"/>
                <a:gd name="connsiteX61" fmla="*/ 10000 w 10000"/>
                <a:gd name="connsiteY61" fmla="*/ 9153 h 10000"/>
                <a:gd name="connsiteX62" fmla="*/ 10000 w 10000"/>
                <a:gd name="connsiteY62" fmla="*/ 9365 h 10000"/>
                <a:gd name="connsiteX63" fmla="*/ 10000 w 10000"/>
                <a:gd name="connsiteY63" fmla="*/ 9577 h 10000"/>
                <a:gd name="connsiteX64" fmla="*/ 9767 w 10000"/>
                <a:gd name="connsiteY64" fmla="*/ 9788 h 10000"/>
                <a:gd name="connsiteX65" fmla="*/ 9767 w 10000"/>
                <a:gd name="connsiteY65" fmla="*/ 9894 h 10000"/>
                <a:gd name="connsiteX66" fmla="*/ 9767 w 10000"/>
                <a:gd name="connsiteY66" fmla="*/ 10000 h 10000"/>
                <a:gd name="connsiteX67" fmla="*/ 9767 w 10000"/>
                <a:gd name="connsiteY67" fmla="*/ 10000 h 10000"/>
                <a:gd name="connsiteX68" fmla="*/ 9534 w 10000"/>
                <a:gd name="connsiteY68" fmla="*/ 10000 h 10000"/>
                <a:gd name="connsiteX69" fmla="*/ 9534 w 10000"/>
                <a:gd name="connsiteY69" fmla="*/ 9894 h 10000"/>
                <a:gd name="connsiteX70" fmla="*/ 9329 w 10000"/>
                <a:gd name="connsiteY70" fmla="*/ 9894 h 10000"/>
                <a:gd name="connsiteX71" fmla="*/ 9096 w 10000"/>
                <a:gd name="connsiteY71" fmla="*/ 9788 h 10000"/>
                <a:gd name="connsiteX72" fmla="*/ 8630 w 10000"/>
                <a:gd name="connsiteY72" fmla="*/ 9577 h 10000"/>
                <a:gd name="connsiteX73" fmla="*/ 8397 w 10000"/>
                <a:gd name="connsiteY73" fmla="*/ 9471 h 10000"/>
                <a:gd name="connsiteX74" fmla="*/ 7930 w 10000"/>
                <a:gd name="connsiteY74" fmla="*/ 9259 h 10000"/>
                <a:gd name="connsiteX75" fmla="*/ 7464 w 10000"/>
                <a:gd name="connsiteY75" fmla="*/ 9048 h 10000"/>
                <a:gd name="connsiteX76" fmla="*/ 6297 w 10000"/>
                <a:gd name="connsiteY76" fmla="*/ 8532 h 10000"/>
                <a:gd name="connsiteX77" fmla="*/ 5131 w 10000"/>
                <a:gd name="connsiteY77" fmla="*/ 8108 h 10000"/>
                <a:gd name="connsiteX78" fmla="*/ 3965 w 10000"/>
                <a:gd name="connsiteY78" fmla="*/ 7685 h 10000"/>
                <a:gd name="connsiteX79" fmla="*/ 2799 w 10000"/>
                <a:gd name="connsiteY79" fmla="*/ 7262 h 10000"/>
                <a:gd name="connsiteX80" fmla="*/ 2099 w 10000"/>
                <a:gd name="connsiteY80" fmla="*/ 7050 h 10000"/>
                <a:gd name="connsiteX81" fmla="*/ 1633 w 10000"/>
                <a:gd name="connsiteY81" fmla="*/ 6839 h 10000"/>
                <a:gd name="connsiteX82" fmla="*/ 1166 w 10000"/>
                <a:gd name="connsiteY82" fmla="*/ 6733 h 10000"/>
                <a:gd name="connsiteX83" fmla="*/ 700 w 10000"/>
                <a:gd name="connsiteY83" fmla="*/ 6521 h 10000"/>
                <a:gd name="connsiteX84" fmla="*/ 466 w 10000"/>
                <a:gd name="connsiteY84" fmla="*/ 6415 h 10000"/>
                <a:gd name="connsiteX85" fmla="*/ 233 w 10000"/>
                <a:gd name="connsiteY85" fmla="*/ 6310 h 10000"/>
                <a:gd name="connsiteX86" fmla="*/ 0 w 10000"/>
                <a:gd name="connsiteY86" fmla="*/ 6310 h 10000"/>
                <a:gd name="connsiteX87" fmla="*/ 0 w 10000"/>
                <a:gd name="connsiteY87" fmla="*/ 6217 h 10000"/>
                <a:gd name="connsiteX88" fmla="*/ 0 w 10000"/>
                <a:gd name="connsiteY88" fmla="*/ 6217 h 10000"/>
                <a:gd name="connsiteX89" fmla="*/ 0 w 10000"/>
                <a:gd name="connsiteY89" fmla="*/ 6111 h 10000"/>
                <a:gd name="connsiteX90" fmla="*/ 0 w 10000"/>
                <a:gd name="connsiteY90" fmla="*/ 6005 h 10000"/>
                <a:gd name="connsiteX91" fmla="*/ 0 w 10000"/>
                <a:gd name="connsiteY91" fmla="*/ 5794 h 10000"/>
                <a:gd name="connsiteX92" fmla="*/ 233 w 10000"/>
                <a:gd name="connsiteY92" fmla="*/ 5476 h 10000"/>
                <a:gd name="connsiteX93" fmla="*/ 233 w 10000"/>
                <a:gd name="connsiteY93" fmla="*/ 5265 h 10000"/>
                <a:gd name="connsiteX94" fmla="*/ 466 w 10000"/>
                <a:gd name="connsiteY94" fmla="*/ 4841 h 10000"/>
                <a:gd name="connsiteX95" fmla="*/ 700 w 10000"/>
                <a:gd name="connsiteY95" fmla="*/ 4524 h 10000"/>
                <a:gd name="connsiteX96" fmla="*/ 700 w 10000"/>
                <a:gd name="connsiteY96"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0 h 10000"/>
                <a:gd name="connsiteX16" fmla="*/ 1633 w 10000"/>
                <a:gd name="connsiteY16" fmla="*/ 0 h 10000"/>
                <a:gd name="connsiteX17" fmla="*/ 2332 w 10000"/>
                <a:gd name="connsiteY17" fmla="*/ 0 h 10000"/>
                <a:gd name="connsiteX18" fmla="*/ 2799 w 10000"/>
                <a:gd name="connsiteY18" fmla="*/ 106 h 10000"/>
                <a:gd name="connsiteX19" fmla="*/ 3265 w 10000"/>
                <a:gd name="connsiteY19" fmla="*/ 212 h 10000"/>
                <a:gd name="connsiteX20" fmla="*/ 3732 w 10000"/>
                <a:gd name="connsiteY20" fmla="*/ 317 h 10000"/>
                <a:gd name="connsiteX21" fmla="*/ 3965 w 10000"/>
                <a:gd name="connsiteY21" fmla="*/ 423 h 10000"/>
                <a:gd name="connsiteX22" fmla="*/ 3965 w 10000"/>
                <a:gd name="connsiteY22" fmla="*/ 529 h 10000"/>
                <a:gd name="connsiteX23" fmla="*/ 3965 w 10000"/>
                <a:gd name="connsiteY23" fmla="*/ 741 h 10000"/>
                <a:gd name="connsiteX24" fmla="*/ 3732 w 10000"/>
                <a:gd name="connsiteY24" fmla="*/ 1058 h 10000"/>
                <a:gd name="connsiteX25" fmla="*/ 3732 w 10000"/>
                <a:gd name="connsiteY25" fmla="*/ 1058 h 10000"/>
                <a:gd name="connsiteX26" fmla="*/ 3732 w 10000"/>
                <a:gd name="connsiteY26" fmla="*/ 1164 h 10000"/>
                <a:gd name="connsiteX27" fmla="*/ 3499 w 10000"/>
                <a:gd name="connsiteY27" fmla="*/ 1362 h 10000"/>
                <a:gd name="connsiteX28" fmla="*/ 3499 w 10000"/>
                <a:gd name="connsiteY28" fmla="*/ 1468 h 10000"/>
                <a:gd name="connsiteX29" fmla="*/ 3499 w 10000"/>
                <a:gd name="connsiteY29" fmla="*/ 1680 h 10000"/>
                <a:gd name="connsiteX30" fmla="*/ 3265 w 10000"/>
                <a:gd name="connsiteY30" fmla="*/ 1892 h 10000"/>
                <a:gd name="connsiteX31" fmla="*/ 3265 w 10000"/>
                <a:gd name="connsiteY31" fmla="*/ 2103 h 10000"/>
                <a:gd name="connsiteX32" fmla="*/ 3032 w 10000"/>
                <a:gd name="connsiteY32" fmla="*/ 2421 h 10000"/>
                <a:gd name="connsiteX33" fmla="*/ 2566 w 10000"/>
                <a:gd name="connsiteY33" fmla="*/ 3690 h 10000"/>
                <a:gd name="connsiteX34" fmla="*/ 1633 w 10000"/>
                <a:gd name="connsiteY34" fmla="*/ 4735 h 10000"/>
                <a:gd name="connsiteX35" fmla="*/ 1633 w 10000"/>
                <a:gd name="connsiteY35" fmla="*/ 5053 h 10000"/>
                <a:gd name="connsiteX36" fmla="*/ 1399 w 10000"/>
                <a:gd name="connsiteY36" fmla="*/ 5265 h 10000"/>
                <a:gd name="connsiteX37" fmla="*/ 1166 w 10000"/>
                <a:gd name="connsiteY37" fmla="*/ 5476 h 10000"/>
                <a:gd name="connsiteX38" fmla="*/ 1166 w 10000"/>
                <a:gd name="connsiteY38" fmla="*/ 5688 h 10000"/>
                <a:gd name="connsiteX39" fmla="*/ 933 w 10000"/>
                <a:gd name="connsiteY39" fmla="*/ 5794 h 10000"/>
                <a:gd name="connsiteX40" fmla="*/ 933 w 10000"/>
                <a:gd name="connsiteY40" fmla="*/ 5899 h 10000"/>
                <a:gd name="connsiteX41" fmla="*/ 933 w 10000"/>
                <a:gd name="connsiteY41" fmla="*/ 6005 h 10000"/>
                <a:gd name="connsiteX42" fmla="*/ 933 w 10000"/>
                <a:gd name="connsiteY42" fmla="*/ 6005 h 10000"/>
                <a:gd name="connsiteX43" fmla="*/ 933 w 10000"/>
                <a:gd name="connsiteY43" fmla="*/ 6111 h 10000"/>
                <a:gd name="connsiteX44" fmla="*/ 1166 w 10000"/>
                <a:gd name="connsiteY44" fmla="*/ 6217 h 10000"/>
                <a:gd name="connsiteX45" fmla="*/ 1633 w 10000"/>
                <a:gd name="connsiteY45" fmla="*/ 6310 h 10000"/>
                <a:gd name="connsiteX46" fmla="*/ 1866 w 10000"/>
                <a:gd name="connsiteY46" fmla="*/ 6415 h 10000"/>
                <a:gd name="connsiteX47" fmla="*/ 2566 w 10000"/>
                <a:gd name="connsiteY47" fmla="*/ 6521 h 10000"/>
                <a:gd name="connsiteX48" fmla="*/ 3265 w 10000"/>
                <a:gd name="connsiteY48" fmla="*/ 6733 h 10000"/>
                <a:gd name="connsiteX49" fmla="*/ 3965 w 10000"/>
                <a:gd name="connsiteY49" fmla="*/ 6944 h 10000"/>
                <a:gd name="connsiteX50" fmla="*/ 4898 w 10000"/>
                <a:gd name="connsiteY50" fmla="*/ 7262 h 10000"/>
                <a:gd name="connsiteX51" fmla="*/ 5831 w 10000"/>
                <a:gd name="connsiteY51" fmla="*/ 7474 h 10000"/>
                <a:gd name="connsiteX52" fmla="*/ 6764 w 10000"/>
                <a:gd name="connsiteY52" fmla="*/ 7685 h 10000"/>
                <a:gd name="connsiteX53" fmla="*/ 7464 w 10000"/>
                <a:gd name="connsiteY53" fmla="*/ 7897 h 10000"/>
                <a:gd name="connsiteX54" fmla="*/ 8163 w 10000"/>
                <a:gd name="connsiteY54" fmla="*/ 8108 h 10000"/>
                <a:gd name="connsiteX55" fmla="*/ 8630 w 10000"/>
                <a:gd name="connsiteY55" fmla="*/ 8320 h 10000"/>
                <a:gd name="connsiteX56" fmla="*/ 9096 w 10000"/>
                <a:gd name="connsiteY56" fmla="*/ 8426 h 10000"/>
                <a:gd name="connsiteX57" fmla="*/ 9329 w 10000"/>
                <a:gd name="connsiteY57" fmla="*/ 8638 h 10000"/>
                <a:gd name="connsiteX58" fmla="*/ 9534 w 10000"/>
                <a:gd name="connsiteY58" fmla="*/ 8743 h 10000"/>
                <a:gd name="connsiteX59" fmla="*/ 9767 w 10000"/>
                <a:gd name="connsiteY59" fmla="*/ 8942 h 10000"/>
                <a:gd name="connsiteX60" fmla="*/ 10000 w 10000"/>
                <a:gd name="connsiteY60" fmla="*/ 9153 h 10000"/>
                <a:gd name="connsiteX61" fmla="*/ 10000 w 10000"/>
                <a:gd name="connsiteY61" fmla="*/ 9365 h 10000"/>
                <a:gd name="connsiteX62" fmla="*/ 10000 w 10000"/>
                <a:gd name="connsiteY62" fmla="*/ 9577 h 10000"/>
                <a:gd name="connsiteX63" fmla="*/ 9767 w 10000"/>
                <a:gd name="connsiteY63" fmla="*/ 9788 h 10000"/>
                <a:gd name="connsiteX64" fmla="*/ 9767 w 10000"/>
                <a:gd name="connsiteY64" fmla="*/ 9894 h 10000"/>
                <a:gd name="connsiteX65" fmla="*/ 9767 w 10000"/>
                <a:gd name="connsiteY65" fmla="*/ 10000 h 10000"/>
                <a:gd name="connsiteX66" fmla="*/ 9767 w 10000"/>
                <a:gd name="connsiteY66" fmla="*/ 10000 h 10000"/>
                <a:gd name="connsiteX67" fmla="*/ 9534 w 10000"/>
                <a:gd name="connsiteY67" fmla="*/ 10000 h 10000"/>
                <a:gd name="connsiteX68" fmla="*/ 9534 w 10000"/>
                <a:gd name="connsiteY68" fmla="*/ 9894 h 10000"/>
                <a:gd name="connsiteX69" fmla="*/ 9329 w 10000"/>
                <a:gd name="connsiteY69" fmla="*/ 9894 h 10000"/>
                <a:gd name="connsiteX70" fmla="*/ 9096 w 10000"/>
                <a:gd name="connsiteY70" fmla="*/ 9788 h 10000"/>
                <a:gd name="connsiteX71" fmla="*/ 8630 w 10000"/>
                <a:gd name="connsiteY71" fmla="*/ 9577 h 10000"/>
                <a:gd name="connsiteX72" fmla="*/ 8397 w 10000"/>
                <a:gd name="connsiteY72" fmla="*/ 9471 h 10000"/>
                <a:gd name="connsiteX73" fmla="*/ 7930 w 10000"/>
                <a:gd name="connsiteY73" fmla="*/ 9259 h 10000"/>
                <a:gd name="connsiteX74" fmla="*/ 7464 w 10000"/>
                <a:gd name="connsiteY74" fmla="*/ 9048 h 10000"/>
                <a:gd name="connsiteX75" fmla="*/ 6297 w 10000"/>
                <a:gd name="connsiteY75" fmla="*/ 8532 h 10000"/>
                <a:gd name="connsiteX76" fmla="*/ 5131 w 10000"/>
                <a:gd name="connsiteY76" fmla="*/ 8108 h 10000"/>
                <a:gd name="connsiteX77" fmla="*/ 3965 w 10000"/>
                <a:gd name="connsiteY77" fmla="*/ 7685 h 10000"/>
                <a:gd name="connsiteX78" fmla="*/ 2799 w 10000"/>
                <a:gd name="connsiteY78" fmla="*/ 7262 h 10000"/>
                <a:gd name="connsiteX79" fmla="*/ 2099 w 10000"/>
                <a:gd name="connsiteY79" fmla="*/ 7050 h 10000"/>
                <a:gd name="connsiteX80" fmla="*/ 1633 w 10000"/>
                <a:gd name="connsiteY80" fmla="*/ 6839 h 10000"/>
                <a:gd name="connsiteX81" fmla="*/ 1166 w 10000"/>
                <a:gd name="connsiteY81" fmla="*/ 6733 h 10000"/>
                <a:gd name="connsiteX82" fmla="*/ 700 w 10000"/>
                <a:gd name="connsiteY82" fmla="*/ 6521 h 10000"/>
                <a:gd name="connsiteX83" fmla="*/ 466 w 10000"/>
                <a:gd name="connsiteY83" fmla="*/ 6415 h 10000"/>
                <a:gd name="connsiteX84" fmla="*/ 233 w 10000"/>
                <a:gd name="connsiteY84" fmla="*/ 6310 h 10000"/>
                <a:gd name="connsiteX85" fmla="*/ 0 w 10000"/>
                <a:gd name="connsiteY85" fmla="*/ 6310 h 10000"/>
                <a:gd name="connsiteX86" fmla="*/ 0 w 10000"/>
                <a:gd name="connsiteY86" fmla="*/ 6217 h 10000"/>
                <a:gd name="connsiteX87" fmla="*/ 0 w 10000"/>
                <a:gd name="connsiteY87" fmla="*/ 6217 h 10000"/>
                <a:gd name="connsiteX88" fmla="*/ 0 w 10000"/>
                <a:gd name="connsiteY88" fmla="*/ 6111 h 10000"/>
                <a:gd name="connsiteX89" fmla="*/ 0 w 10000"/>
                <a:gd name="connsiteY89" fmla="*/ 6005 h 10000"/>
                <a:gd name="connsiteX90" fmla="*/ 0 w 10000"/>
                <a:gd name="connsiteY90" fmla="*/ 5794 h 10000"/>
                <a:gd name="connsiteX91" fmla="*/ 233 w 10000"/>
                <a:gd name="connsiteY91" fmla="*/ 5476 h 10000"/>
                <a:gd name="connsiteX92" fmla="*/ 233 w 10000"/>
                <a:gd name="connsiteY92" fmla="*/ 5265 h 10000"/>
                <a:gd name="connsiteX93" fmla="*/ 466 w 10000"/>
                <a:gd name="connsiteY93" fmla="*/ 4841 h 10000"/>
                <a:gd name="connsiteX94" fmla="*/ 700 w 10000"/>
                <a:gd name="connsiteY94" fmla="*/ 4524 h 10000"/>
                <a:gd name="connsiteX95" fmla="*/ 700 w 10000"/>
                <a:gd name="connsiteY95"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0 h 10000"/>
                <a:gd name="connsiteX16" fmla="*/ 2332 w 10000"/>
                <a:gd name="connsiteY16" fmla="*/ 0 h 10000"/>
                <a:gd name="connsiteX17" fmla="*/ 2799 w 10000"/>
                <a:gd name="connsiteY17" fmla="*/ 106 h 10000"/>
                <a:gd name="connsiteX18" fmla="*/ 3265 w 10000"/>
                <a:gd name="connsiteY18" fmla="*/ 212 h 10000"/>
                <a:gd name="connsiteX19" fmla="*/ 3732 w 10000"/>
                <a:gd name="connsiteY19" fmla="*/ 317 h 10000"/>
                <a:gd name="connsiteX20" fmla="*/ 3965 w 10000"/>
                <a:gd name="connsiteY20" fmla="*/ 423 h 10000"/>
                <a:gd name="connsiteX21" fmla="*/ 3965 w 10000"/>
                <a:gd name="connsiteY21" fmla="*/ 529 h 10000"/>
                <a:gd name="connsiteX22" fmla="*/ 3965 w 10000"/>
                <a:gd name="connsiteY22" fmla="*/ 741 h 10000"/>
                <a:gd name="connsiteX23" fmla="*/ 3732 w 10000"/>
                <a:gd name="connsiteY23" fmla="*/ 1058 h 10000"/>
                <a:gd name="connsiteX24" fmla="*/ 3732 w 10000"/>
                <a:gd name="connsiteY24" fmla="*/ 1058 h 10000"/>
                <a:gd name="connsiteX25" fmla="*/ 3732 w 10000"/>
                <a:gd name="connsiteY25" fmla="*/ 1164 h 10000"/>
                <a:gd name="connsiteX26" fmla="*/ 3499 w 10000"/>
                <a:gd name="connsiteY26" fmla="*/ 1362 h 10000"/>
                <a:gd name="connsiteX27" fmla="*/ 3499 w 10000"/>
                <a:gd name="connsiteY27" fmla="*/ 1468 h 10000"/>
                <a:gd name="connsiteX28" fmla="*/ 3499 w 10000"/>
                <a:gd name="connsiteY28" fmla="*/ 1680 h 10000"/>
                <a:gd name="connsiteX29" fmla="*/ 3265 w 10000"/>
                <a:gd name="connsiteY29" fmla="*/ 1892 h 10000"/>
                <a:gd name="connsiteX30" fmla="*/ 3265 w 10000"/>
                <a:gd name="connsiteY30" fmla="*/ 2103 h 10000"/>
                <a:gd name="connsiteX31" fmla="*/ 3032 w 10000"/>
                <a:gd name="connsiteY31" fmla="*/ 2421 h 10000"/>
                <a:gd name="connsiteX32" fmla="*/ 2566 w 10000"/>
                <a:gd name="connsiteY32" fmla="*/ 3690 h 10000"/>
                <a:gd name="connsiteX33" fmla="*/ 1633 w 10000"/>
                <a:gd name="connsiteY33" fmla="*/ 4735 h 10000"/>
                <a:gd name="connsiteX34" fmla="*/ 1633 w 10000"/>
                <a:gd name="connsiteY34" fmla="*/ 5053 h 10000"/>
                <a:gd name="connsiteX35" fmla="*/ 1399 w 10000"/>
                <a:gd name="connsiteY35" fmla="*/ 5265 h 10000"/>
                <a:gd name="connsiteX36" fmla="*/ 1166 w 10000"/>
                <a:gd name="connsiteY36" fmla="*/ 5476 h 10000"/>
                <a:gd name="connsiteX37" fmla="*/ 1166 w 10000"/>
                <a:gd name="connsiteY37" fmla="*/ 5688 h 10000"/>
                <a:gd name="connsiteX38" fmla="*/ 933 w 10000"/>
                <a:gd name="connsiteY38" fmla="*/ 5794 h 10000"/>
                <a:gd name="connsiteX39" fmla="*/ 933 w 10000"/>
                <a:gd name="connsiteY39" fmla="*/ 5899 h 10000"/>
                <a:gd name="connsiteX40" fmla="*/ 933 w 10000"/>
                <a:gd name="connsiteY40" fmla="*/ 6005 h 10000"/>
                <a:gd name="connsiteX41" fmla="*/ 933 w 10000"/>
                <a:gd name="connsiteY41" fmla="*/ 6005 h 10000"/>
                <a:gd name="connsiteX42" fmla="*/ 933 w 10000"/>
                <a:gd name="connsiteY42" fmla="*/ 6111 h 10000"/>
                <a:gd name="connsiteX43" fmla="*/ 1166 w 10000"/>
                <a:gd name="connsiteY43" fmla="*/ 6217 h 10000"/>
                <a:gd name="connsiteX44" fmla="*/ 1633 w 10000"/>
                <a:gd name="connsiteY44" fmla="*/ 6310 h 10000"/>
                <a:gd name="connsiteX45" fmla="*/ 1866 w 10000"/>
                <a:gd name="connsiteY45" fmla="*/ 6415 h 10000"/>
                <a:gd name="connsiteX46" fmla="*/ 2566 w 10000"/>
                <a:gd name="connsiteY46" fmla="*/ 6521 h 10000"/>
                <a:gd name="connsiteX47" fmla="*/ 3265 w 10000"/>
                <a:gd name="connsiteY47" fmla="*/ 6733 h 10000"/>
                <a:gd name="connsiteX48" fmla="*/ 3965 w 10000"/>
                <a:gd name="connsiteY48" fmla="*/ 6944 h 10000"/>
                <a:gd name="connsiteX49" fmla="*/ 4898 w 10000"/>
                <a:gd name="connsiteY49" fmla="*/ 7262 h 10000"/>
                <a:gd name="connsiteX50" fmla="*/ 5831 w 10000"/>
                <a:gd name="connsiteY50" fmla="*/ 7474 h 10000"/>
                <a:gd name="connsiteX51" fmla="*/ 6764 w 10000"/>
                <a:gd name="connsiteY51" fmla="*/ 7685 h 10000"/>
                <a:gd name="connsiteX52" fmla="*/ 7464 w 10000"/>
                <a:gd name="connsiteY52" fmla="*/ 7897 h 10000"/>
                <a:gd name="connsiteX53" fmla="*/ 8163 w 10000"/>
                <a:gd name="connsiteY53" fmla="*/ 8108 h 10000"/>
                <a:gd name="connsiteX54" fmla="*/ 8630 w 10000"/>
                <a:gd name="connsiteY54" fmla="*/ 8320 h 10000"/>
                <a:gd name="connsiteX55" fmla="*/ 9096 w 10000"/>
                <a:gd name="connsiteY55" fmla="*/ 8426 h 10000"/>
                <a:gd name="connsiteX56" fmla="*/ 9329 w 10000"/>
                <a:gd name="connsiteY56" fmla="*/ 8638 h 10000"/>
                <a:gd name="connsiteX57" fmla="*/ 9534 w 10000"/>
                <a:gd name="connsiteY57" fmla="*/ 8743 h 10000"/>
                <a:gd name="connsiteX58" fmla="*/ 9767 w 10000"/>
                <a:gd name="connsiteY58" fmla="*/ 8942 h 10000"/>
                <a:gd name="connsiteX59" fmla="*/ 10000 w 10000"/>
                <a:gd name="connsiteY59" fmla="*/ 9153 h 10000"/>
                <a:gd name="connsiteX60" fmla="*/ 10000 w 10000"/>
                <a:gd name="connsiteY60" fmla="*/ 9365 h 10000"/>
                <a:gd name="connsiteX61" fmla="*/ 10000 w 10000"/>
                <a:gd name="connsiteY61" fmla="*/ 9577 h 10000"/>
                <a:gd name="connsiteX62" fmla="*/ 9767 w 10000"/>
                <a:gd name="connsiteY62" fmla="*/ 9788 h 10000"/>
                <a:gd name="connsiteX63" fmla="*/ 9767 w 10000"/>
                <a:gd name="connsiteY63" fmla="*/ 9894 h 10000"/>
                <a:gd name="connsiteX64" fmla="*/ 9767 w 10000"/>
                <a:gd name="connsiteY64" fmla="*/ 10000 h 10000"/>
                <a:gd name="connsiteX65" fmla="*/ 9767 w 10000"/>
                <a:gd name="connsiteY65" fmla="*/ 10000 h 10000"/>
                <a:gd name="connsiteX66" fmla="*/ 9534 w 10000"/>
                <a:gd name="connsiteY66" fmla="*/ 10000 h 10000"/>
                <a:gd name="connsiteX67" fmla="*/ 9534 w 10000"/>
                <a:gd name="connsiteY67" fmla="*/ 9894 h 10000"/>
                <a:gd name="connsiteX68" fmla="*/ 9329 w 10000"/>
                <a:gd name="connsiteY68" fmla="*/ 9894 h 10000"/>
                <a:gd name="connsiteX69" fmla="*/ 9096 w 10000"/>
                <a:gd name="connsiteY69" fmla="*/ 9788 h 10000"/>
                <a:gd name="connsiteX70" fmla="*/ 8630 w 10000"/>
                <a:gd name="connsiteY70" fmla="*/ 9577 h 10000"/>
                <a:gd name="connsiteX71" fmla="*/ 8397 w 10000"/>
                <a:gd name="connsiteY71" fmla="*/ 9471 h 10000"/>
                <a:gd name="connsiteX72" fmla="*/ 7930 w 10000"/>
                <a:gd name="connsiteY72" fmla="*/ 9259 h 10000"/>
                <a:gd name="connsiteX73" fmla="*/ 7464 w 10000"/>
                <a:gd name="connsiteY73" fmla="*/ 9048 h 10000"/>
                <a:gd name="connsiteX74" fmla="*/ 6297 w 10000"/>
                <a:gd name="connsiteY74" fmla="*/ 8532 h 10000"/>
                <a:gd name="connsiteX75" fmla="*/ 5131 w 10000"/>
                <a:gd name="connsiteY75" fmla="*/ 8108 h 10000"/>
                <a:gd name="connsiteX76" fmla="*/ 3965 w 10000"/>
                <a:gd name="connsiteY76" fmla="*/ 7685 h 10000"/>
                <a:gd name="connsiteX77" fmla="*/ 2799 w 10000"/>
                <a:gd name="connsiteY77" fmla="*/ 7262 h 10000"/>
                <a:gd name="connsiteX78" fmla="*/ 2099 w 10000"/>
                <a:gd name="connsiteY78" fmla="*/ 7050 h 10000"/>
                <a:gd name="connsiteX79" fmla="*/ 1633 w 10000"/>
                <a:gd name="connsiteY79" fmla="*/ 6839 h 10000"/>
                <a:gd name="connsiteX80" fmla="*/ 1166 w 10000"/>
                <a:gd name="connsiteY80" fmla="*/ 6733 h 10000"/>
                <a:gd name="connsiteX81" fmla="*/ 700 w 10000"/>
                <a:gd name="connsiteY81" fmla="*/ 6521 h 10000"/>
                <a:gd name="connsiteX82" fmla="*/ 466 w 10000"/>
                <a:gd name="connsiteY82" fmla="*/ 6415 h 10000"/>
                <a:gd name="connsiteX83" fmla="*/ 233 w 10000"/>
                <a:gd name="connsiteY83" fmla="*/ 6310 h 10000"/>
                <a:gd name="connsiteX84" fmla="*/ 0 w 10000"/>
                <a:gd name="connsiteY84" fmla="*/ 6310 h 10000"/>
                <a:gd name="connsiteX85" fmla="*/ 0 w 10000"/>
                <a:gd name="connsiteY85" fmla="*/ 6217 h 10000"/>
                <a:gd name="connsiteX86" fmla="*/ 0 w 10000"/>
                <a:gd name="connsiteY86" fmla="*/ 6217 h 10000"/>
                <a:gd name="connsiteX87" fmla="*/ 0 w 10000"/>
                <a:gd name="connsiteY87" fmla="*/ 6111 h 10000"/>
                <a:gd name="connsiteX88" fmla="*/ 0 w 10000"/>
                <a:gd name="connsiteY88" fmla="*/ 6005 h 10000"/>
                <a:gd name="connsiteX89" fmla="*/ 0 w 10000"/>
                <a:gd name="connsiteY89" fmla="*/ 5794 h 10000"/>
                <a:gd name="connsiteX90" fmla="*/ 233 w 10000"/>
                <a:gd name="connsiteY90" fmla="*/ 5476 h 10000"/>
                <a:gd name="connsiteX91" fmla="*/ 233 w 10000"/>
                <a:gd name="connsiteY91" fmla="*/ 5265 h 10000"/>
                <a:gd name="connsiteX92" fmla="*/ 466 w 10000"/>
                <a:gd name="connsiteY92" fmla="*/ 4841 h 10000"/>
                <a:gd name="connsiteX93" fmla="*/ 700 w 10000"/>
                <a:gd name="connsiteY93" fmla="*/ 4524 h 10000"/>
                <a:gd name="connsiteX94" fmla="*/ 700 w 10000"/>
                <a:gd name="connsiteY94"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0 h 10000"/>
                <a:gd name="connsiteX15" fmla="*/ 2332 w 10000"/>
                <a:gd name="connsiteY15" fmla="*/ 0 h 10000"/>
                <a:gd name="connsiteX16" fmla="*/ 2799 w 10000"/>
                <a:gd name="connsiteY16" fmla="*/ 106 h 10000"/>
                <a:gd name="connsiteX17" fmla="*/ 3265 w 10000"/>
                <a:gd name="connsiteY17" fmla="*/ 212 h 10000"/>
                <a:gd name="connsiteX18" fmla="*/ 3732 w 10000"/>
                <a:gd name="connsiteY18" fmla="*/ 317 h 10000"/>
                <a:gd name="connsiteX19" fmla="*/ 3965 w 10000"/>
                <a:gd name="connsiteY19" fmla="*/ 423 h 10000"/>
                <a:gd name="connsiteX20" fmla="*/ 3965 w 10000"/>
                <a:gd name="connsiteY20" fmla="*/ 529 h 10000"/>
                <a:gd name="connsiteX21" fmla="*/ 3965 w 10000"/>
                <a:gd name="connsiteY21" fmla="*/ 741 h 10000"/>
                <a:gd name="connsiteX22" fmla="*/ 3732 w 10000"/>
                <a:gd name="connsiteY22" fmla="*/ 1058 h 10000"/>
                <a:gd name="connsiteX23" fmla="*/ 3732 w 10000"/>
                <a:gd name="connsiteY23" fmla="*/ 1058 h 10000"/>
                <a:gd name="connsiteX24" fmla="*/ 3732 w 10000"/>
                <a:gd name="connsiteY24" fmla="*/ 1164 h 10000"/>
                <a:gd name="connsiteX25" fmla="*/ 3499 w 10000"/>
                <a:gd name="connsiteY25" fmla="*/ 1362 h 10000"/>
                <a:gd name="connsiteX26" fmla="*/ 3499 w 10000"/>
                <a:gd name="connsiteY26" fmla="*/ 1468 h 10000"/>
                <a:gd name="connsiteX27" fmla="*/ 3499 w 10000"/>
                <a:gd name="connsiteY27" fmla="*/ 1680 h 10000"/>
                <a:gd name="connsiteX28" fmla="*/ 3265 w 10000"/>
                <a:gd name="connsiteY28" fmla="*/ 1892 h 10000"/>
                <a:gd name="connsiteX29" fmla="*/ 3265 w 10000"/>
                <a:gd name="connsiteY29" fmla="*/ 2103 h 10000"/>
                <a:gd name="connsiteX30" fmla="*/ 3032 w 10000"/>
                <a:gd name="connsiteY30" fmla="*/ 2421 h 10000"/>
                <a:gd name="connsiteX31" fmla="*/ 2566 w 10000"/>
                <a:gd name="connsiteY31" fmla="*/ 3690 h 10000"/>
                <a:gd name="connsiteX32" fmla="*/ 1633 w 10000"/>
                <a:gd name="connsiteY32" fmla="*/ 4735 h 10000"/>
                <a:gd name="connsiteX33" fmla="*/ 1633 w 10000"/>
                <a:gd name="connsiteY33" fmla="*/ 5053 h 10000"/>
                <a:gd name="connsiteX34" fmla="*/ 1399 w 10000"/>
                <a:gd name="connsiteY34" fmla="*/ 5265 h 10000"/>
                <a:gd name="connsiteX35" fmla="*/ 1166 w 10000"/>
                <a:gd name="connsiteY35" fmla="*/ 5476 h 10000"/>
                <a:gd name="connsiteX36" fmla="*/ 1166 w 10000"/>
                <a:gd name="connsiteY36" fmla="*/ 5688 h 10000"/>
                <a:gd name="connsiteX37" fmla="*/ 933 w 10000"/>
                <a:gd name="connsiteY37" fmla="*/ 5794 h 10000"/>
                <a:gd name="connsiteX38" fmla="*/ 933 w 10000"/>
                <a:gd name="connsiteY38" fmla="*/ 5899 h 10000"/>
                <a:gd name="connsiteX39" fmla="*/ 933 w 10000"/>
                <a:gd name="connsiteY39" fmla="*/ 6005 h 10000"/>
                <a:gd name="connsiteX40" fmla="*/ 933 w 10000"/>
                <a:gd name="connsiteY40" fmla="*/ 6005 h 10000"/>
                <a:gd name="connsiteX41" fmla="*/ 933 w 10000"/>
                <a:gd name="connsiteY41" fmla="*/ 6111 h 10000"/>
                <a:gd name="connsiteX42" fmla="*/ 1166 w 10000"/>
                <a:gd name="connsiteY42" fmla="*/ 6217 h 10000"/>
                <a:gd name="connsiteX43" fmla="*/ 1633 w 10000"/>
                <a:gd name="connsiteY43" fmla="*/ 6310 h 10000"/>
                <a:gd name="connsiteX44" fmla="*/ 1866 w 10000"/>
                <a:gd name="connsiteY44" fmla="*/ 6415 h 10000"/>
                <a:gd name="connsiteX45" fmla="*/ 2566 w 10000"/>
                <a:gd name="connsiteY45" fmla="*/ 6521 h 10000"/>
                <a:gd name="connsiteX46" fmla="*/ 3265 w 10000"/>
                <a:gd name="connsiteY46" fmla="*/ 6733 h 10000"/>
                <a:gd name="connsiteX47" fmla="*/ 3965 w 10000"/>
                <a:gd name="connsiteY47" fmla="*/ 6944 h 10000"/>
                <a:gd name="connsiteX48" fmla="*/ 4898 w 10000"/>
                <a:gd name="connsiteY48" fmla="*/ 7262 h 10000"/>
                <a:gd name="connsiteX49" fmla="*/ 5831 w 10000"/>
                <a:gd name="connsiteY49" fmla="*/ 7474 h 10000"/>
                <a:gd name="connsiteX50" fmla="*/ 6764 w 10000"/>
                <a:gd name="connsiteY50" fmla="*/ 7685 h 10000"/>
                <a:gd name="connsiteX51" fmla="*/ 7464 w 10000"/>
                <a:gd name="connsiteY51" fmla="*/ 7897 h 10000"/>
                <a:gd name="connsiteX52" fmla="*/ 8163 w 10000"/>
                <a:gd name="connsiteY52" fmla="*/ 8108 h 10000"/>
                <a:gd name="connsiteX53" fmla="*/ 8630 w 10000"/>
                <a:gd name="connsiteY53" fmla="*/ 8320 h 10000"/>
                <a:gd name="connsiteX54" fmla="*/ 9096 w 10000"/>
                <a:gd name="connsiteY54" fmla="*/ 8426 h 10000"/>
                <a:gd name="connsiteX55" fmla="*/ 9329 w 10000"/>
                <a:gd name="connsiteY55" fmla="*/ 8638 h 10000"/>
                <a:gd name="connsiteX56" fmla="*/ 9534 w 10000"/>
                <a:gd name="connsiteY56" fmla="*/ 8743 h 10000"/>
                <a:gd name="connsiteX57" fmla="*/ 9767 w 10000"/>
                <a:gd name="connsiteY57" fmla="*/ 8942 h 10000"/>
                <a:gd name="connsiteX58" fmla="*/ 10000 w 10000"/>
                <a:gd name="connsiteY58" fmla="*/ 9153 h 10000"/>
                <a:gd name="connsiteX59" fmla="*/ 10000 w 10000"/>
                <a:gd name="connsiteY59" fmla="*/ 9365 h 10000"/>
                <a:gd name="connsiteX60" fmla="*/ 10000 w 10000"/>
                <a:gd name="connsiteY60" fmla="*/ 9577 h 10000"/>
                <a:gd name="connsiteX61" fmla="*/ 9767 w 10000"/>
                <a:gd name="connsiteY61" fmla="*/ 9788 h 10000"/>
                <a:gd name="connsiteX62" fmla="*/ 9767 w 10000"/>
                <a:gd name="connsiteY62" fmla="*/ 9894 h 10000"/>
                <a:gd name="connsiteX63" fmla="*/ 9767 w 10000"/>
                <a:gd name="connsiteY63" fmla="*/ 10000 h 10000"/>
                <a:gd name="connsiteX64" fmla="*/ 9767 w 10000"/>
                <a:gd name="connsiteY64" fmla="*/ 10000 h 10000"/>
                <a:gd name="connsiteX65" fmla="*/ 9534 w 10000"/>
                <a:gd name="connsiteY65" fmla="*/ 10000 h 10000"/>
                <a:gd name="connsiteX66" fmla="*/ 9534 w 10000"/>
                <a:gd name="connsiteY66" fmla="*/ 9894 h 10000"/>
                <a:gd name="connsiteX67" fmla="*/ 9329 w 10000"/>
                <a:gd name="connsiteY67" fmla="*/ 9894 h 10000"/>
                <a:gd name="connsiteX68" fmla="*/ 9096 w 10000"/>
                <a:gd name="connsiteY68" fmla="*/ 9788 h 10000"/>
                <a:gd name="connsiteX69" fmla="*/ 8630 w 10000"/>
                <a:gd name="connsiteY69" fmla="*/ 9577 h 10000"/>
                <a:gd name="connsiteX70" fmla="*/ 8397 w 10000"/>
                <a:gd name="connsiteY70" fmla="*/ 9471 h 10000"/>
                <a:gd name="connsiteX71" fmla="*/ 7930 w 10000"/>
                <a:gd name="connsiteY71" fmla="*/ 9259 h 10000"/>
                <a:gd name="connsiteX72" fmla="*/ 7464 w 10000"/>
                <a:gd name="connsiteY72" fmla="*/ 9048 h 10000"/>
                <a:gd name="connsiteX73" fmla="*/ 6297 w 10000"/>
                <a:gd name="connsiteY73" fmla="*/ 8532 h 10000"/>
                <a:gd name="connsiteX74" fmla="*/ 5131 w 10000"/>
                <a:gd name="connsiteY74" fmla="*/ 8108 h 10000"/>
                <a:gd name="connsiteX75" fmla="*/ 3965 w 10000"/>
                <a:gd name="connsiteY75" fmla="*/ 7685 h 10000"/>
                <a:gd name="connsiteX76" fmla="*/ 2799 w 10000"/>
                <a:gd name="connsiteY76" fmla="*/ 7262 h 10000"/>
                <a:gd name="connsiteX77" fmla="*/ 2099 w 10000"/>
                <a:gd name="connsiteY77" fmla="*/ 7050 h 10000"/>
                <a:gd name="connsiteX78" fmla="*/ 1633 w 10000"/>
                <a:gd name="connsiteY78" fmla="*/ 6839 h 10000"/>
                <a:gd name="connsiteX79" fmla="*/ 1166 w 10000"/>
                <a:gd name="connsiteY79" fmla="*/ 6733 h 10000"/>
                <a:gd name="connsiteX80" fmla="*/ 700 w 10000"/>
                <a:gd name="connsiteY80" fmla="*/ 6521 h 10000"/>
                <a:gd name="connsiteX81" fmla="*/ 466 w 10000"/>
                <a:gd name="connsiteY81" fmla="*/ 6415 h 10000"/>
                <a:gd name="connsiteX82" fmla="*/ 233 w 10000"/>
                <a:gd name="connsiteY82" fmla="*/ 6310 h 10000"/>
                <a:gd name="connsiteX83" fmla="*/ 0 w 10000"/>
                <a:gd name="connsiteY83" fmla="*/ 6310 h 10000"/>
                <a:gd name="connsiteX84" fmla="*/ 0 w 10000"/>
                <a:gd name="connsiteY84" fmla="*/ 6217 h 10000"/>
                <a:gd name="connsiteX85" fmla="*/ 0 w 10000"/>
                <a:gd name="connsiteY85" fmla="*/ 6217 h 10000"/>
                <a:gd name="connsiteX86" fmla="*/ 0 w 10000"/>
                <a:gd name="connsiteY86" fmla="*/ 6111 h 10000"/>
                <a:gd name="connsiteX87" fmla="*/ 0 w 10000"/>
                <a:gd name="connsiteY87" fmla="*/ 6005 h 10000"/>
                <a:gd name="connsiteX88" fmla="*/ 0 w 10000"/>
                <a:gd name="connsiteY88" fmla="*/ 5794 h 10000"/>
                <a:gd name="connsiteX89" fmla="*/ 233 w 10000"/>
                <a:gd name="connsiteY89" fmla="*/ 5476 h 10000"/>
                <a:gd name="connsiteX90" fmla="*/ 233 w 10000"/>
                <a:gd name="connsiteY90" fmla="*/ 5265 h 10000"/>
                <a:gd name="connsiteX91" fmla="*/ 466 w 10000"/>
                <a:gd name="connsiteY91" fmla="*/ 4841 h 10000"/>
                <a:gd name="connsiteX92" fmla="*/ 700 w 10000"/>
                <a:gd name="connsiteY92" fmla="*/ 4524 h 10000"/>
                <a:gd name="connsiteX93" fmla="*/ 700 w 10000"/>
                <a:gd name="connsiteY93"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2332 w 10000"/>
                <a:gd name="connsiteY14" fmla="*/ 0 h 10000"/>
                <a:gd name="connsiteX15" fmla="*/ 2799 w 10000"/>
                <a:gd name="connsiteY15" fmla="*/ 106 h 10000"/>
                <a:gd name="connsiteX16" fmla="*/ 3265 w 10000"/>
                <a:gd name="connsiteY16" fmla="*/ 212 h 10000"/>
                <a:gd name="connsiteX17" fmla="*/ 3732 w 10000"/>
                <a:gd name="connsiteY17" fmla="*/ 317 h 10000"/>
                <a:gd name="connsiteX18" fmla="*/ 3965 w 10000"/>
                <a:gd name="connsiteY18" fmla="*/ 423 h 10000"/>
                <a:gd name="connsiteX19" fmla="*/ 3965 w 10000"/>
                <a:gd name="connsiteY19" fmla="*/ 529 h 10000"/>
                <a:gd name="connsiteX20" fmla="*/ 3965 w 10000"/>
                <a:gd name="connsiteY20" fmla="*/ 741 h 10000"/>
                <a:gd name="connsiteX21" fmla="*/ 3732 w 10000"/>
                <a:gd name="connsiteY21" fmla="*/ 1058 h 10000"/>
                <a:gd name="connsiteX22" fmla="*/ 3732 w 10000"/>
                <a:gd name="connsiteY22" fmla="*/ 1058 h 10000"/>
                <a:gd name="connsiteX23" fmla="*/ 3732 w 10000"/>
                <a:gd name="connsiteY23" fmla="*/ 1164 h 10000"/>
                <a:gd name="connsiteX24" fmla="*/ 3499 w 10000"/>
                <a:gd name="connsiteY24" fmla="*/ 1362 h 10000"/>
                <a:gd name="connsiteX25" fmla="*/ 3499 w 10000"/>
                <a:gd name="connsiteY25" fmla="*/ 1468 h 10000"/>
                <a:gd name="connsiteX26" fmla="*/ 3499 w 10000"/>
                <a:gd name="connsiteY26" fmla="*/ 1680 h 10000"/>
                <a:gd name="connsiteX27" fmla="*/ 3265 w 10000"/>
                <a:gd name="connsiteY27" fmla="*/ 1892 h 10000"/>
                <a:gd name="connsiteX28" fmla="*/ 3265 w 10000"/>
                <a:gd name="connsiteY28" fmla="*/ 2103 h 10000"/>
                <a:gd name="connsiteX29" fmla="*/ 3032 w 10000"/>
                <a:gd name="connsiteY29" fmla="*/ 2421 h 10000"/>
                <a:gd name="connsiteX30" fmla="*/ 2566 w 10000"/>
                <a:gd name="connsiteY30" fmla="*/ 3690 h 10000"/>
                <a:gd name="connsiteX31" fmla="*/ 1633 w 10000"/>
                <a:gd name="connsiteY31" fmla="*/ 4735 h 10000"/>
                <a:gd name="connsiteX32" fmla="*/ 1633 w 10000"/>
                <a:gd name="connsiteY32" fmla="*/ 5053 h 10000"/>
                <a:gd name="connsiteX33" fmla="*/ 1399 w 10000"/>
                <a:gd name="connsiteY33" fmla="*/ 5265 h 10000"/>
                <a:gd name="connsiteX34" fmla="*/ 1166 w 10000"/>
                <a:gd name="connsiteY34" fmla="*/ 5476 h 10000"/>
                <a:gd name="connsiteX35" fmla="*/ 1166 w 10000"/>
                <a:gd name="connsiteY35" fmla="*/ 5688 h 10000"/>
                <a:gd name="connsiteX36" fmla="*/ 933 w 10000"/>
                <a:gd name="connsiteY36" fmla="*/ 5794 h 10000"/>
                <a:gd name="connsiteX37" fmla="*/ 933 w 10000"/>
                <a:gd name="connsiteY37" fmla="*/ 5899 h 10000"/>
                <a:gd name="connsiteX38" fmla="*/ 933 w 10000"/>
                <a:gd name="connsiteY38" fmla="*/ 6005 h 10000"/>
                <a:gd name="connsiteX39" fmla="*/ 933 w 10000"/>
                <a:gd name="connsiteY39" fmla="*/ 6005 h 10000"/>
                <a:gd name="connsiteX40" fmla="*/ 933 w 10000"/>
                <a:gd name="connsiteY40" fmla="*/ 6111 h 10000"/>
                <a:gd name="connsiteX41" fmla="*/ 1166 w 10000"/>
                <a:gd name="connsiteY41" fmla="*/ 6217 h 10000"/>
                <a:gd name="connsiteX42" fmla="*/ 1633 w 10000"/>
                <a:gd name="connsiteY42" fmla="*/ 6310 h 10000"/>
                <a:gd name="connsiteX43" fmla="*/ 1866 w 10000"/>
                <a:gd name="connsiteY43" fmla="*/ 6415 h 10000"/>
                <a:gd name="connsiteX44" fmla="*/ 2566 w 10000"/>
                <a:gd name="connsiteY44" fmla="*/ 6521 h 10000"/>
                <a:gd name="connsiteX45" fmla="*/ 3265 w 10000"/>
                <a:gd name="connsiteY45" fmla="*/ 6733 h 10000"/>
                <a:gd name="connsiteX46" fmla="*/ 3965 w 10000"/>
                <a:gd name="connsiteY46" fmla="*/ 6944 h 10000"/>
                <a:gd name="connsiteX47" fmla="*/ 4898 w 10000"/>
                <a:gd name="connsiteY47" fmla="*/ 7262 h 10000"/>
                <a:gd name="connsiteX48" fmla="*/ 5831 w 10000"/>
                <a:gd name="connsiteY48" fmla="*/ 7474 h 10000"/>
                <a:gd name="connsiteX49" fmla="*/ 6764 w 10000"/>
                <a:gd name="connsiteY49" fmla="*/ 7685 h 10000"/>
                <a:gd name="connsiteX50" fmla="*/ 7464 w 10000"/>
                <a:gd name="connsiteY50" fmla="*/ 7897 h 10000"/>
                <a:gd name="connsiteX51" fmla="*/ 8163 w 10000"/>
                <a:gd name="connsiteY51" fmla="*/ 8108 h 10000"/>
                <a:gd name="connsiteX52" fmla="*/ 8630 w 10000"/>
                <a:gd name="connsiteY52" fmla="*/ 8320 h 10000"/>
                <a:gd name="connsiteX53" fmla="*/ 9096 w 10000"/>
                <a:gd name="connsiteY53" fmla="*/ 8426 h 10000"/>
                <a:gd name="connsiteX54" fmla="*/ 9329 w 10000"/>
                <a:gd name="connsiteY54" fmla="*/ 8638 h 10000"/>
                <a:gd name="connsiteX55" fmla="*/ 9534 w 10000"/>
                <a:gd name="connsiteY55" fmla="*/ 8743 h 10000"/>
                <a:gd name="connsiteX56" fmla="*/ 9767 w 10000"/>
                <a:gd name="connsiteY56" fmla="*/ 8942 h 10000"/>
                <a:gd name="connsiteX57" fmla="*/ 10000 w 10000"/>
                <a:gd name="connsiteY57" fmla="*/ 9153 h 10000"/>
                <a:gd name="connsiteX58" fmla="*/ 10000 w 10000"/>
                <a:gd name="connsiteY58" fmla="*/ 9365 h 10000"/>
                <a:gd name="connsiteX59" fmla="*/ 10000 w 10000"/>
                <a:gd name="connsiteY59" fmla="*/ 9577 h 10000"/>
                <a:gd name="connsiteX60" fmla="*/ 9767 w 10000"/>
                <a:gd name="connsiteY60" fmla="*/ 9788 h 10000"/>
                <a:gd name="connsiteX61" fmla="*/ 9767 w 10000"/>
                <a:gd name="connsiteY61" fmla="*/ 9894 h 10000"/>
                <a:gd name="connsiteX62" fmla="*/ 9767 w 10000"/>
                <a:gd name="connsiteY62" fmla="*/ 10000 h 10000"/>
                <a:gd name="connsiteX63" fmla="*/ 9767 w 10000"/>
                <a:gd name="connsiteY63" fmla="*/ 10000 h 10000"/>
                <a:gd name="connsiteX64" fmla="*/ 9534 w 10000"/>
                <a:gd name="connsiteY64" fmla="*/ 10000 h 10000"/>
                <a:gd name="connsiteX65" fmla="*/ 9534 w 10000"/>
                <a:gd name="connsiteY65" fmla="*/ 9894 h 10000"/>
                <a:gd name="connsiteX66" fmla="*/ 9329 w 10000"/>
                <a:gd name="connsiteY66" fmla="*/ 9894 h 10000"/>
                <a:gd name="connsiteX67" fmla="*/ 9096 w 10000"/>
                <a:gd name="connsiteY67" fmla="*/ 9788 h 10000"/>
                <a:gd name="connsiteX68" fmla="*/ 8630 w 10000"/>
                <a:gd name="connsiteY68" fmla="*/ 9577 h 10000"/>
                <a:gd name="connsiteX69" fmla="*/ 8397 w 10000"/>
                <a:gd name="connsiteY69" fmla="*/ 9471 h 10000"/>
                <a:gd name="connsiteX70" fmla="*/ 7930 w 10000"/>
                <a:gd name="connsiteY70" fmla="*/ 9259 h 10000"/>
                <a:gd name="connsiteX71" fmla="*/ 7464 w 10000"/>
                <a:gd name="connsiteY71" fmla="*/ 9048 h 10000"/>
                <a:gd name="connsiteX72" fmla="*/ 6297 w 10000"/>
                <a:gd name="connsiteY72" fmla="*/ 8532 h 10000"/>
                <a:gd name="connsiteX73" fmla="*/ 5131 w 10000"/>
                <a:gd name="connsiteY73" fmla="*/ 8108 h 10000"/>
                <a:gd name="connsiteX74" fmla="*/ 3965 w 10000"/>
                <a:gd name="connsiteY74" fmla="*/ 7685 h 10000"/>
                <a:gd name="connsiteX75" fmla="*/ 2799 w 10000"/>
                <a:gd name="connsiteY75" fmla="*/ 7262 h 10000"/>
                <a:gd name="connsiteX76" fmla="*/ 2099 w 10000"/>
                <a:gd name="connsiteY76" fmla="*/ 7050 h 10000"/>
                <a:gd name="connsiteX77" fmla="*/ 1633 w 10000"/>
                <a:gd name="connsiteY77" fmla="*/ 6839 h 10000"/>
                <a:gd name="connsiteX78" fmla="*/ 1166 w 10000"/>
                <a:gd name="connsiteY78" fmla="*/ 6733 h 10000"/>
                <a:gd name="connsiteX79" fmla="*/ 700 w 10000"/>
                <a:gd name="connsiteY79" fmla="*/ 6521 h 10000"/>
                <a:gd name="connsiteX80" fmla="*/ 466 w 10000"/>
                <a:gd name="connsiteY80" fmla="*/ 6415 h 10000"/>
                <a:gd name="connsiteX81" fmla="*/ 233 w 10000"/>
                <a:gd name="connsiteY81" fmla="*/ 6310 h 10000"/>
                <a:gd name="connsiteX82" fmla="*/ 0 w 10000"/>
                <a:gd name="connsiteY82" fmla="*/ 6310 h 10000"/>
                <a:gd name="connsiteX83" fmla="*/ 0 w 10000"/>
                <a:gd name="connsiteY83" fmla="*/ 6217 h 10000"/>
                <a:gd name="connsiteX84" fmla="*/ 0 w 10000"/>
                <a:gd name="connsiteY84" fmla="*/ 6217 h 10000"/>
                <a:gd name="connsiteX85" fmla="*/ 0 w 10000"/>
                <a:gd name="connsiteY85" fmla="*/ 6111 h 10000"/>
                <a:gd name="connsiteX86" fmla="*/ 0 w 10000"/>
                <a:gd name="connsiteY86" fmla="*/ 6005 h 10000"/>
                <a:gd name="connsiteX87" fmla="*/ 0 w 10000"/>
                <a:gd name="connsiteY87" fmla="*/ 5794 h 10000"/>
                <a:gd name="connsiteX88" fmla="*/ 233 w 10000"/>
                <a:gd name="connsiteY88" fmla="*/ 5476 h 10000"/>
                <a:gd name="connsiteX89" fmla="*/ 233 w 10000"/>
                <a:gd name="connsiteY89" fmla="*/ 5265 h 10000"/>
                <a:gd name="connsiteX90" fmla="*/ 466 w 10000"/>
                <a:gd name="connsiteY90" fmla="*/ 4841 h 10000"/>
                <a:gd name="connsiteX91" fmla="*/ 700 w 10000"/>
                <a:gd name="connsiteY91" fmla="*/ 4524 h 10000"/>
                <a:gd name="connsiteX92" fmla="*/ 700 w 10000"/>
                <a:gd name="connsiteY92"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2332 w 10000"/>
                <a:gd name="connsiteY13" fmla="*/ 0 h 10000"/>
                <a:gd name="connsiteX14" fmla="*/ 2799 w 10000"/>
                <a:gd name="connsiteY14" fmla="*/ 106 h 10000"/>
                <a:gd name="connsiteX15" fmla="*/ 3265 w 10000"/>
                <a:gd name="connsiteY15" fmla="*/ 212 h 10000"/>
                <a:gd name="connsiteX16" fmla="*/ 3732 w 10000"/>
                <a:gd name="connsiteY16" fmla="*/ 317 h 10000"/>
                <a:gd name="connsiteX17" fmla="*/ 3965 w 10000"/>
                <a:gd name="connsiteY17" fmla="*/ 423 h 10000"/>
                <a:gd name="connsiteX18" fmla="*/ 3965 w 10000"/>
                <a:gd name="connsiteY18" fmla="*/ 529 h 10000"/>
                <a:gd name="connsiteX19" fmla="*/ 3965 w 10000"/>
                <a:gd name="connsiteY19" fmla="*/ 741 h 10000"/>
                <a:gd name="connsiteX20" fmla="*/ 3732 w 10000"/>
                <a:gd name="connsiteY20" fmla="*/ 1058 h 10000"/>
                <a:gd name="connsiteX21" fmla="*/ 3732 w 10000"/>
                <a:gd name="connsiteY21" fmla="*/ 1058 h 10000"/>
                <a:gd name="connsiteX22" fmla="*/ 3732 w 10000"/>
                <a:gd name="connsiteY22" fmla="*/ 1164 h 10000"/>
                <a:gd name="connsiteX23" fmla="*/ 3499 w 10000"/>
                <a:gd name="connsiteY23" fmla="*/ 1362 h 10000"/>
                <a:gd name="connsiteX24" fmla="*/ 3499 w 10000"/>
                <a:gd name="connsiteY24" fmla="*/ 1468 h 10000"/>
                <a:gd name="connsiteX25" fmla="*/ 3499 w 10000"/>
                <a:gd name="connsiteY25" fmla="*/ 1680 h 10000"/>
                <a:gd name="connsiteX26" fmla="*/ 3265 w 10000"/>
                <a:gd name="connsiteY26" fmla="*/ 1892 h 10000"/>
                <a:gd name="connsiteX27" fmla="*/ 3265 w 10000"/>
                <a:gd name="connsiteY27" fmla="*/ 2103 h 10000"/>
                <a:gd name="connsiteX28" fmla="*/ 3032 w 10000"/>
                <a:gd name="connsiteY28" fmla="*/ 2421 h 10000"/>
                <a:gd name="connsiteX29" fmla="*/ 2566 w 10000"/>
                <a:gd name="connsiteY29" fmla="*/ 3690 h 10000"/>
                <a:gd name="connsiteX30" fmla="*/ 1633 w 10000"/>
                <a:gd name="connsiteY30" fmla="*/ 4735 h 10000"/>
                <a:gd name="connsiteX31" fmla="*/ 1633 w 10000"/>
                <a:gd name="connsiteY31" fmla="*/ 5053 h 10000"/>
                <a:gd name="connsiteX32" fmla="*/ 1399 w 10000"/>
                <a:gd name="connsiteY32" fmla="*/ 5265 h 10000"/>
                <a:gd name="connsiteX33" fmla="*/ 1166 w 10000"/>
                <a:gd name="connsiteY33" fmla="*/ 5476 h 10000"/>
                <a:gd name="connsiteX34" fmla="*/ 1166 w 10000"/>
                <a:gd name="connsiteY34" fmla="*/ 5688 h 10000"/>
                <a:gd name="connsiteX35" fmla="*/ 933 w 10000"/>
                <a:gd name="connsiteY35" fmla="*/ 5794 h 10000"/>
                <a:gd name="connsiteX36" fmla="*/ 933 w 10000"/>
                <a:gd name="connsiteY36" fmla="*/ 5899 h 10000"/>
                <a:gd name="connsiteX37" fmla="*/ 933 w 10000"/>
                <a:gd name="connsiteY37" fmla="*/ 6005 h 10000"/>
                <a:gd name="connsiteX38" fmla="*/ 933 w 10000"/>
                <a:gd name="connsiteY38" fmla="*/ 6005 h 10000"/>
                <a:gd name="connsiteX39" fmla="*/ 933 w 10000"/>
                <a:gd name="connsiteY39" fmla="*/ 6111 h 10000"/>
                <a:gd name="connsiteX40" fmla="*/ 1166 w 10000"/>
                <a:gd name="connsiteY40" fmla="*/ 6217 h 10000"/>
                <a:gd name="connsiteX41" fmla="*/ 1633 w 10000"/>
                <a:gd name="connsiteY41" fmla="*/ 6310 h 10000"/>
                <a:gd name="connsiteX42" fmla="*/ 1866 w 10000"/>
                <a:gd name="connsiteY42" fmla="*/ 6415 h 10000"/>
                <a:gd name="connsiteX43" fmla="*/ 2566 w 10000"/>
                <a:gd name="connsiteY43" fmla="*/ 6521 h 10000"/>
                <a:gd name="connsiteX44" fmla="*/ 3265 w 10000"/>
                <a:gd name="connsiteY44" fmla="*/ 6733 h 10000"/>
                <a:gd name="connsiteX45" fmla="*/ 3965 w 10000"/>
                <a:gd name="connsiteY45" fmla="*/ 6944 h 10000"/>
                <a:gd name="connsiteX46" fmla="*/ 4898 w 10000"/>
                <a:gd name="connsiteY46" fmla="*/ 7262 h 10000"/>
                <a:gd name="connsiteX47" fmla="*/ 5831 w 10000"/>
                <a:gd name="connsiteY47" fmla="*/ 7474 h 10000"/>
                <a:gd name="connsiteX48" fmla="*/ 6764 w 10000"/>
                <a:gd name="connsiteY48" fmla="*/ 7685 h 10000"/>
                <a:gd name="connsiteX49" fmla="*/ 7464 w 10000"/>
                <a:gd name="connsiteY49" fmla="*/ 7897 h 10000"/>
                <a:gd name="connsiteX50" fmla="*/ 8163 w 10000"/>
                <a:gd name="connsiteY50" fmla="*/ 8108 h 10000"/>
                <a:gd name="connsiteX51" fmla="*/ 8630 w 10000"/>
                <a:gd name="connsiteY51" fmla="*/ 8320 h 10000"/>
                <a:gd name="connsiteX52" fmla="*/ 9096 w 10000"/>
                <a:gd name="connsiteY52" fmla="*/ 8426 h 10000"/>
                <a:gd name="connsiteX53" fmla="*/ 9329 w 10000"/>
                <a:gd name="connsiteY53" fmla="*/ 8638 h 10000"/>
                <a:gd name="connsiteX54" fmla="*/ 9534 w 10000"/>
                <a:gd name="connsiteY54" fmla="*/ 8743 h 10000"/>
                <a:gd name="connsiteX55" fmla="*/ 9767 w 10000"/>
                <a:gd name="connsiteY55" fmla="*/ 8942 h 10000"/>
                <a:gd name="connsiteX56" fmla="*/ 10000 w 10000"/>
                <a:gd name="connsiteY56" fmla="*/ 9153 h 10000"/>
                <a:gd name="connsiteX57" fmla="*/ 10000 w 10000"/>
                <a:gd name="connsiteY57" fmla="*/ 9365 h 10000"/>
                <a:gd name="connsiteX58" fmla="*/ 10000 w 10000"/>
                <a:gd name="connsiteY58" fmla="*/ 9577 h 10000"/>
                <a:gd name="connsiteX59" fmla="*/ 9767 w 10000"/>
                <a:gd name="connsiteY59" fmla="*/ 9788 h 10000"/>
                <a:gd name="connsiteX60" fmla="*/ 9767 w 10000"/>
                <a:gd name="connsiteY60" fmla="*/ 9894 h 10000"/>
                <a:gd name="connsiteX61" fmla="*/ 9767 w 10000"/>
                <a:gd name="connsiteY61" fmla="*/ 10000 h 10000"/>
                <a:gd name="connsiteX62" fmla="*/ 9767 w 10000"/>
                <a:gd name="connsiteY62" fmla="*/ 10000 h 10000"/>
                <a:gd name="connsiteX63" fmla="*/ 9534 w 10000"/>
                <a:gd name="connsiteY63" fmla="*/ 10000 h 10000"/>
                <a:gd name="connsiteX64" fmla="*/ 9534 w 10000"/>
                <a:gd name="connsiteY64" fmla="*/ 9894 h 10000"/>
                <a:gd name="connsiteX65" fmla="*/ 9329 w 10000"/>
                <a:gd name="connsiteY65" fmla="*/ 9894 h 10000"/>
                <a:gd name="connsiteX66" fmla="*/ 9096 w 10000"/>
                <a:gd name="connsiteY66" fmla="*/ 9788 h 10000"/>
                <a:gd name="connsiteX67" fmla="*/ 8630 w 10000"/>
                <a:gd name="connsiteY67" fmla="*/ 9577 h 10000"/>
                <a:gd name="connsiteX68" fmla="*/ 8397 w 10000"/>
                <a:gd name="connsiteY68" fmla="*/ 9471 h 10000"/>
                <a:gd name="connsiteX69" fmla="*/ 7930 w 10000"/>
                <a:gd name="connsiteY69" fmla="*/ 9259 h 10000"/>
                <a:gd name="connsiteX70" fmla="*/ 7464 w 10000"/>
                <a:gd name="connsiteY70" fmla="*/ 9048 h 10000"/>
                <a:gd name="connsiteX71" fmla="*/ 6297 w 10000"/>
                <a:gd name="connsiteY71" fmla="*/ 8532 h 10000"/>
                <a:gd name="connsiteX72" fmla="*/ 5131 w 10000"/>
                <a:gd name="connsiteY72" fmla="*/ 8108 h 10000"/>
                <a:gd name="connsiteX73" fmla="*/ 3965 w 10000"/>
                <a:gd name="connsiteY73" fmla="*/ 7685 h 10000"/>
                <a:gd name="connsiteX74" fmla="*/ 2799 w 10000"/>
                <a:gd name="connsiteY74" fmla="*/ 7262 h 10000"/>
                <a:gd name="connsiteX75" fmla="*/ 2099 w 10000"/>
                <a:gd name="connsiteY75" fmla="*/ 7050 h 10000"/>
                <a:gd name="connsiteX76" fmla="*/ 1633 w 10000"/>
                <a:gd name="connsiteY76" fmla="*/ 6839 h 10000"/>
                <a:gd name="connsiteX77" fmla="*/ 1166 w 10000"/>
                <a:gd name="connsiteY77" fmla="*/ 6733 h 10000"/>
                <a:gd name="connsiteX78" fmla="*/ 700 w 10000"/>
                <a:gd name="connsiteY78" fmla="*/ 6521 h 10000"/>
                <a:gd name="connsiteX79" fmla="*/ 466 w 10000"/>
                <a:gd name="connsiteY79" fmla="*/ 6415 h 10000"/>
                <a:gd name="connsiteX80" fmla="*/ 233 w 10000"/>
                <a:gd name="connsiteY80" fmla="*/ 6310 h 10000"/>
                <a:gd name="connsiteX81" fmla="*/ 0 w 10000"/>
                <a:gd name="connsiteY81" fmla="*/ 6310 h 10000"/>
                <a:gd name="connsiteX82" fmla="*/ 0 w 10000"/>
                <a:gd name="connsiteY82" fmla="*/ 6217 h 10000"/>
                <a:gd name="connsiteX83" fmla="*/ 0 w 10000"/>
                <a:gd name="connsiteY83" fmla="*/ 6217 h 10000"/>
                <a:gd name="connsiteX84" fmla="*/ 0 w 10000"/>
                <a:gd name="connsiteY84" fmla="*/ 6111 h 10000"/>
                <a:gd name="connsiteX85" fmla="*/ 0 w 10000"/>
                <a:gd name="connsiteY85" fmla="*/ 6005 h 10000"/>
                <a:gd name="connsiteX86" fmla="*/ 0 w 10000"/>
                <a:gd name="connsiteY86" fmla="*/ 5794 h 10000"/>
                <a:gd name="connsiteX87" fmla="*/ 233 w 10000"/>
                <a:gd name="connsiteY87" fmla="*/ 5476 h 10000"/>
                <a:gd name="connsiteX88" fmla="*/ 233 w 10000"/>
                <a:gd name="connsiteY88" fmla="*/ 5265 h 10000"/>
                <a:gd name="connsiteX89" fmla="*/ 466 w 10000"/>
                <a:gd name="connsiteY89" fmla="*/ 4841 h 10000"/>
                <a:gd name="connsiteX90" fmla="*/ 700 w 10000"/>
                <a:gd name="connsiteY90" fmla="*/ 4524 h 10000"/>
                <a:gd name="connsiteX91" fmla="*/ 700 w 10000"/>
                <a:gd name="connsiteY91"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2332 w 10000"/>
                <a:gd name="connsiteY12" fmla="*/ 0 h 10000"/>
                <a:gd name="connsiteX13" fmla="*/ 2799 w 10000"/>
                <a:gd name="connsiteY13" fmla="*/ 106 h 10000"/>
                <a:gd name="connsiteX14" fmla="*/ 3265 w 10000"/>
                <a:gd name="connsiteY14" fmla="*/ 212 h 10000"/>
                <a:gd name="connsiteX15" fmla="*/ 3732 w 10000"/>
                <a:gd name="connsiteY15" fmla="*/ 317 h 10000"/>
                <a:gd name="connsiteX16" fmla="*/ 3965 w 10000"/>
                <a:gd name="connsiteY16" fmla="*/ 423 h 10000"/>
                <a:gd name="connsiteX17" fmla="*/ 3965 w 10000"/>
                <a:gd name="connsiteY17" fmla="*/ 529 h 10000"/>
                <a:gd name="connsiteX18" fmla="*/ 3965 w 10000"/>
                <a:gd name="connsiteY18" fmla="*/ 741 h 10000"/>
                <a:gd name="connsiteX19" fmla="*/ 3732 w 10000"/>
                <a:gd name="connsiteY19" fmla="*/ 1058 h 10000"/>
                <a:gd name="connsiteX20" fmla="*/ 3732 w 10000"/>
                <a:gd name="connsiteY20" fmla="*/ 1058 h 10000"/>
                <a:gd name="connsiteX21" fmla="*/ 3732 w 10000"/>
                <a:gd name="connsiteY21" fmla="*/ 1164 h 10000"/>
                <a:gd name="connsiteX22" fmla="*/ 3499 w 10000"/>
                <a:gd name="connsiteY22" fmla="*/ 1362 h 10000"/>
                <a:gd name="connsiteX23" fmla="*/ 3499 w 10000"/>
                <a:gd name="connsiteY23" fmla="*/ 1468 h 10000"/>
                <a:gd name="connsiteX24" fmla="*/ 3499 w 10000"/>
                <a:gd name="connsiteY24" fmla="*/ 1680 h 10000"/>
                <a:gd name="connsiteX25" fmla="*/ 3265 w 10000"/>
                <a:gd name="connsiteY25" fmla="*/ 1892 h 10000"/>
                <a:gd name="connsiteX26" fmla="*/ 3265 w 10000"/>
                <a:gd name="connsiteY26" fmla="*/ 2103 h 10000"/>
                <a:gd name="connsiteX27" fmla="*/ 3032 w 10000"/>
                <a:gd name="connsiteY27" fmla="*/ 2421 h 10000"/>
                <a:gd name="connsiteX28" fmla="*/ 2566 w 10000"/>
                <a:gd name="connsiteY28" fmla="*/ 3690 h 10000"/>
                <a:gd name="connsiteX29" fmla="*/ 1633 w 10000"/>
                <a:gd name="connsiteY29" fmla="*/ 4735 h 10000"/>
                <a:gd name="connsiteX30" fmla="*/ 1633 w 10000"/>
                <a:gd name="connsiteY30" fmla="*/ 5053 h 10000"/>
                <a:gd name="connsiteX31" fmla="*/ 1399 w 10000"/>
                <a:gd name="connsiteY31" fmla="*/ 5265 h 10000"/>
                <a:gd name="connsiteX32" fmla="*/ 1166 w 10000"/>
                <a:gd name="connsiteY32" fmla="*/ 5476 h 10000"/>
                <a:gd name="connsiteX33" fmla="*/ 1166 w 10000"/>
                <a:gd name="connsiteY33" fmla="*/ 5688 h 10000"/>
                <a:gd name="connsiteX34" fmla="*/ 933 w 10000"/>
                <a:gd name="connsiteY34" fmla="*/ 5794 h 10000"/>
                <a:gd name="connsiteX35" fmla="*/ 933 w 10000"/>
                <a:gd name="connsiteY35" fmla="*/ 5899 h 10000"/>
                <a:gd name="connsiteX36" fmla="*/ 933 w 10000"/>
                <a:gd name="connsiteY36" fmla="*/ 6005 h 10000"/>
                <a:gd name="connsiteX37" fmla="*/ 933 w 10000"/>
                <a:gd name="connsiteY37" fmla="*/ 6005 h 10000"/>
                <a:gd name="connsiteX38" fmla="*/ 933 w 10000"/>
                <a:gd name="connsiteY38" fmla="*/ 6111 h 10000"/>
                <a:gd name="connsiteX39" fmla="*/ 1166 w 10000"/>
                <a:gd name="connsiteY39" fmla="*/ 6217 h 10000"/>
                <a:gd name="connsiteX40" fmla="*/ 1633 w 10000"/>
                <a:gd name="connsiteY40" fmla="*/ 6310 h 10000"/>
                <a:gd name="connsiteX41" fmla="*/ 1866 w 10000"/>
                <a:gd name="connsiteY41" fmla="*/ 6415 h 10000"/>
                <a:gd name="connsiteX42" fmla="*/ 2566 w 10000"/>
                <a:gd name="connsiteY42" fmla="*/ 6521 h 10000"/>
                <a:gd name="connsiteX43" fmla="*/ 3265 w 10000"/>
                <a:gd name="connsiteY43" fmla="*/ 6733 h 10000"/>
                <a:gd name="connsiteX44" fmla="*/ 3965 w 10000"/>
                <a:gd name="connsiteY44" fmla="*/ 6944 h 10000"/>
                <a:gd name="connsiteX45" fmla="*/ 4898 w 10000"/>
                <a:gd name="connsiteY45" fmla="*/ 7262 h 10000"/>
                <a:gd name="connsiteX46" fmla="*/ 5831 w 10000"/>
                <a:gd name="connsiteY46" fmla="*/ 7474 h 10000"/>
                <a:gd name="connsiteX47" fmla="*/ 6764 w 10000"/>
                <a:gd name="connsiteY47" fmla="*/ 7685 h 10000"/>
                <a:gd name="connsiteX48" fmla="*/ 7464 w 10000"/>
                <a:gd name="connsiteY48" fmla="*/ 7897 h 10000"/>
                <a:gd name="connsiteX49" fmla="*/ 8163 w 10000"/>
                <a:gd name="connsiteY49" fmla="*/ 8108 h 10000"/>
                <a:gd name="connsiteX50" fmla="*/ 8630 w 10000"/>
                <a:gd name="connsiteY50" fmla="*/ 8320 h 10000"/>
                <a:gd name="connsiteX51" fmla="*/ 9096 w 10000"/>
                <a:gd name="connsiteY51" fmla="*/ 8426 h 10000"/>
                <a:gd name="connsiteX52" fmla="*/ 9329 w 10000"/>
                <a:gd name="connsiteY52" fmla="*/ 8638 h 10000"/>
                <a:gd name="connsiteX53" fmla="*/ 9534 w 10000"/>
                <a:gd name="connsiteY53" fmla="*/ 8743 h 10000"/>
                <a:gd name="connsiteX54" fmla="*/ 9767 w 10000"/>
                <a:gd name="connsiteY54" fmla="*/ 8942 h 10000"/>
                <a:gd name="connsiteX55" fmla="*/ 10000 w 10000"/>
                <a:gd name="connsiteY55" fmla="*/ 9153 h 10000"/>
                <a:gd name="connsiteX56" fmla="*/ 10000 w 10000"/>
                <a:gd name="connsiteY56" fmla="*/ 9365 h 10000"/>
                <a:gd name="connsiteX57" fmla="*/ 10000 w 10000"/>
                <a:gd name="connsiteY57" fmla="*/ 9577 h 10000"/>
                <a:gd name="connsiteX58" fmla="*/ 9767 w 10000"/>
                <a:gd name="connsiteY58" fmla="*/ 9788 h 10000"/>
                <a:gd name="connsiteX59" fmla="*/ 9767 w 10000"/>
                <a:gd name="connsiteY59" fmla="*/ 9894 h 10000"/>
                <a:gd name="connsiteX60" fmla="*/ 9767 w 10000"/>
                <a:gd name="connsiteY60" fmla="*/ 10000 h 10000"/>
                <a:gd name="connsiteX61" fmla="*/ 9767 w 10000"/>
                <a:gd name="connsiteY61" fmla="*/ 10000 h 10000"/>
                <a:gd name="connsiteX62" fmla="*/ 9534 w 10000"/>
                <a:gd name="connsiteY62" fmla="*/ 10000 h 10000"/>
                <a:gd name="connsiteX63" fmla="*/ 9534 w 10000"/>
                <a:gd name="connsiteY63" fmla="*/ 9894 h 10000"/>
                <a:gd name="connsiteX64" fmla="*/ 9329 w 10000"/>
                <a:gd name="connsiteY64" fmla="*/ 9894 h 10000"/>
                <a:gd name="connsiteX65" fmla="*/ 9096 w 10000"/>
                <a:gd name="connsiteY65" fmla="*/ 9788 h 10000"/>
                <a:gd name="connsiteX66" fmla="*/ 8630 w 10000"/>
                <a:gd name="connsiteY66" fmla="*/ 9577 h 10000"/>
                <a:gd name="connsiteX67" fmla="*/ 8397 w 10000"/>
                <a:gd name="connsiteY67" fmla="*/ 9471 h 10000"/>
                <a:gd name="connsiteX68" fmla="*/ 7930 w 10000"/>
                <a:gd name="connsiteY68" fmla="*/ 9259 h 10000"/>
                <a:gd name="connsiteX69" fmla="*/ 7464 w 10000"/>
                <a:gd name="connsiteY69" fmla="*/ 9048 h 10000"/>
                <a:gd name="connsiteX70" fmla="*/ 6297 w 10000"/>
                <a:gd name="connsiteY70" fmla="*/ 8532 h 10000"/>
                <a:gd name="connsiteX71" fmla="*/ 5131 w 10000"/>
                <a:gd name="connsiteY71" fmla="*/ 8108 h 10000"/>
                <a:gd name="connsiteX72" fmla="*/ 3965 w 10000"/>
                <a:gd name="connsiteY72" fmla="*/ 7685 h 10000"/>
                <a:gd name="connsiteX73" fmla="*/ 2799 w 10000"/>
                <a:gd name="connsiteY73" fmla="*/ 7262 h 10000"/>
                <a:gd name="connsiteX74" fmla="*/ 2099 w 10000"/>
                <a:gd name="connsiteY74" fmla="*/ 7050 h 10000"/>
                <a:gd name="connsiteX75" fmla="*/ 1633 w 10000"/>
                <a:gd name="connsiteY75" fmla="*/ 6839 h 10000"/>
                <a:gd name="connsiteX76" fmla="*/ 1166 w 10000"/>
                <a:gd name="connsiteY76" fmla="*/ 6733 h 10000"/>
                <a:gd name="connsiteX77" fmla="*/ 700 w 10000"/>
                <a:gd name="connsiteY77" fmla="*/ 6521 h 10000"/>
                <a:gd name="connsiteX78" fmla="*/ 466 w 10000"/>
                <a:gd name="connsiteY78" fmla="*/ 6415 h 10000"/>
                <a:gd name="connsiteX79" fmla="*/ 233 w 10000"/>
                <a:gd name="connsiteY79" fmla="*/ 6310 h 10000"/>
                <a:gd name="connsiteX80" fmla="*/ 0 w 10000"/>
                <a:gd name="connsiteY80" fmla="*/ 6310 h 10000"/>
                <a:gd name="connsiteX81" fmla="*/ 0 w 10000"/>
                <a:gd name="connsiteY81" fmla="*/ 6217 h 10000"/>
                <a:gd name="connsiteX82" fmla="*/ 0 w 10000"/>
                <a:gd name="connsiteY82" fmla="*/ 6217 h 10000"/>
                <a:gd name="connsiteX83" fmla="*/ 0 w 10000"/>
                <a:gd name="connsiteY83" fmla="*/ 6111 h 10000"/>
                <a:gd name="connsiteX84" fmla="*/ 0 w 10000"/>
                <a:gd name="connsiteY84" fmla="*/ 6005 h 10000"/>
                <a:gd name="connsiteX85" fmla="*/ 0 w 10000"/>
                <a:gd name="connsiteY85" fmla="*/ 5794 h 10000"/>
                <a:gd name="connsiteX86" fmla="*/ 233 w 10000"/>
                <a:gd name="connsiteY86" fmla="*/ 5476 h 10000"/>
                <a:gd name="connsiteX87" fmla="*/ 233 w 10000"/>
                <a:gd name="connsiteY87" fmla="*/ 5265 h 10000"/>
                <a:gd name="connsiteX88" fmla="*/ 466 w 10000"/>
                <a:gd name="connsiteY88" fmla="*/ 4841 h 10000"/>
                <a:gd name="connsiteX89" fmla="*/ 700 w 10000"/>
                <a:gd name="connsiteY89" fmla="*/ 4524 h 10000"/>
                <a:gd name="connsiteX90" fmla="*/ 700 w 10000"/>
                <a:gd name="connsiteY90"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2332 w 10000"/>
                <a:gd name="connsiteY11" fmla="*/ 0 h 10000"/>
                <a:gd name="connsiteX12" fmla="*/ 2799 w 10000"/>
                <a:gd name="connsiteY12" fmla="*/ 106 h 10000"/>
                <a:gd name="connsiteX13" fmla="*/ 3265 w 10000"/>
                <a:gd name="connsiteY13" fmla="*/ 212 h 10000"/>
                <a:gd name="connsiteX14" fmla="*/ 3732 w 10000"/>
                <a:gd name="connsiteY14" fmla="*/ 317 h 10000"/>
                <a:gd name="connsiteX15" fmla="*/ 3965 w 10000"/>
                <a:gd name="connsiteY15" fmla="*/ 423 h 10000"/>
                <a:gd name="connsiteX16" fmla="*/ 3965 w 10000"/>
                <a:gd name="connsiteY16" fmla="*/ 529 h 10000"/>
                <a:gd name="connsiteX17" fmla="*/ 3965 w 10000"/>
                <a:gd name="connsiteY17" fmla="*/ 741 h 10000"/>
                <a:gd name="connsiteX18" fmla="*/ 3732 w 10000"/>
                <a:gd name="connsiteY18" fmla="*/ 1058 h 10000"/>
                <a:gd name="connsiteX19" fmla="*/ 3732 w 10000"/>
                <a:gd name="connsiteY19" fmla="*/ 1058 h 10000"/>
                <a:gd name="connsiteX20" fmla="*/ 3732 w 10000"/>
                <a:gd name="connsiteY20" fmla="*/ 1164 h 10000"/>
                <a:gd name="connsiteX21" fmla="*/ 3499 w 10000"/>
                <a:gd name="connsiteY21" fmla="*/ 1362 h 10000"/>
                <a:gd name="connsiteX22" fmla="*/ 3499 w 10000"/>
                <a:gd name="connsiteY22" fmla="*/ 1468 h 10000"/>
                <a:gd name="connsiteX23" fmla="*/ 3499 w 10000"/>
                <a:gd name="connsiteY23" fmla="*/ 1680 h 10000"/>
                <a:gd name="connsiteX24" fmla="*/ 3265 w 10000"/>
                <a:gd name="connsiteY24" fmla="*/ 1892 h 10000"/>
                <a:gd name="connsiteX25" fmla="*/ 3265 w 10000"/>
                <a:gd name="connsiteY25" fmla="*/ 2103 h 10000"/>
                <a:gd name="connsiteX26" fmla="*/ 3032 w 10000"/>
                <a:gd name="connsiteY26" fmla="*/ 2421 h 10000"/>
                <a:gd name="connsiteX27" fmla="*/ 2566 w 10000"/>
                <a:gd name="connsiteY27" fmla="*/ 3690 h 10000"/>
                <a:gd name="connsiteX28" fmla="*/ 1633 w 10000"/>
                <a:gd name="connsiteY28" fmla="*/ 4735 h 10000"/>
                <a:gd name="connsiteX29" fmla="*/ 1633 w 10000"/>
                <a:gd name="connsiteY29" fmla="*/ 5053 h 10000"/>
                <a:gd name="connsiteX30" fmla="*/ 1399 w 10000"/>
                <a:gd name="connsiteY30" fmla="*/ 5265 h 10000"/>
                <a:gd name="connsiteX31" fmla="*/ 1166 w 10000"/>
                <a:gd name="connsiteY31" fmla="*/ 5476 h 10000"/>
                <a:gd name="connsiteX32" fmla="*/ 1166 w 10000"/>
                <a:gd name="connsiteY32" fmla="*/ 5688 h 10000"/>
                <a:gd name="connsiteX33" fmla="*/ 933 w 10000"/>
                <a:gd name="connsiteY33" fmla="*/ 5794 h 10000"/>
                <a:gd name="connsiteX34" fmla="*/ 933 w 10000"/>
                <a:gd name="connsiteY34" fmla="*/ 5899 h 10000"/>
                <a:gd name="connsiteX35" fmla="*/ 933 w 10000"/>
                <a:gd name="connsiteY35" fmla="*/ 6005 h 10000"/>
                <a:gd name="connsiteX36" fmla="*/ 933 w 10000"/>
                <a:gd name="connsiteY36" fmla="*/ 6005 h 10000"/>
                <a:gd name="connsiteX37" fmla="*/ 933 w 10000"/>
                <a:gd name="connsiteY37" fmla="*/ 6111 h 10000"/>
                <a:gd name="connsiteX38" fmla="*/ 1166 w 10000"/>
                <a:gd name="connsiteY38" fmla="*/ 6217 h 10000"/>
                <a:gd name="connsiteX39" fmla="*/ 1633 w 10000"/>
                <a:gd name="connsiteY39" fmla="*/ 6310 h 10000"/>
                <a:gd name="connsiteX40" fmla="*/ 1866 w 10000"/>
                <a:gd name="connsiteY40" fmla="*/ 6415 h 10000"/>
                <a:gd name="connsiteX41" fmla="*/ 2566 w 10000"/>
                <a:gd name="connsiteY41" fmla="*/ 6521 h 10000"/>
                <a:gd name="connsiteX42" fmla="*/ 3265 w 10000"/>
                <a:gd name="connsiteY42" fmla="*/ 6733 h 10000"/>
                <a:gd name="connsiteX43" fmla="*/ 3965 w 10000"/>
                <a:gd name="connsiteY43" fmla="*/ 6944 h 10000"/>
                <a:gd name="connsiteX44" fmla="*/ 4898 w 10000"/>
                <a:gd name="connsiteY44" fmla="*/ 7262 h 10000"/>
                <a:gd name="connsiteX45" fmla="*/ 5831 w 10000"/>
                <a:gd name="connsiteY45" fmla="*/ 7474 h 10000"/>
                <a:gd name="connsiteX46" fmla="*/ 6764 w 10000"/>
                <a:gd name="connsiteY46" fmla="*/ 7685 h 10000"/>
                <a:gd name="connsiteX47" fmla="*/ 7464 w 10000"/>
                <a:gd name="connsiteY47" fmla="*/ 7897 h 10000"/>
                <a:gd name="connsiteX48" fmla="*/ 8163 w 10000"/>
                <a:gd name="connsiteY48" fmla="*/ 8108 h 10000"/>
                <a:gd name="connsiteX49" fmla="*/ 8630 w 10000"/>
                <a:gd name="connsiteY49" fmla="*/ 8320 h 10000"/>
                <a:gd name="connsiteX50" fmla="*/ 9096 w 10000"/>
                <a:gd name="connsiteY50" fmla="*/ 8426 h 10000"/>
                <a:gd name="connsiteX51" fmla="*/ 9329 w 10000"/>
                <a:gd name="connsiteY51" fmla="*/ 8638 h 10000"/>
                <a:gd name="connsiteX52" fmla="*/ 9534 w 10000"/>
                <a:gd name="connsiteY52" fmla="*/ 8743 h 10000"/>
                <a:gd name="connsiteX53" fmla="*/ 9767 w 10000"/>
                <a:gd name="connsiteY53" fmla="*/ 8942 h 10000"/>
                <a:gd name="connsiteX54" fmla="*/ 10000 w 10000"/>
                <a:gd name="connsiteY54" fmla="*/ 9153 h 10000"/>
                <a:gd name="connsiteX55" fmla="*/ 10000 w 10000"/>
                <a:gd name="connsiteY55" fmla="*/ 9365 h 10000"/>
                <a:gd name="connsiteX56" fmla="*/ 10000 w 10000"/>
                <a:gd name="connsiteY56" fmla="*/ 9577 h 10000"/>
                <a:gd name="connsiteX57" fmla="*/ 9767 w 10000"/>
                <a:gd name="connsiteY57" fmla="*/ 9788 h 10000"/>
                <a:gd name="connsiteX58" fmla="*/ 9767 w 10000"/>
                <a:gd name="connsiteY58" fmla="*/ 9894 h 10000"/>
                <a:gd name="connsiteX59" fmla="*/ 9767 w 10000"/>
                <a:gd name="connsiteY59" fmla="*/ 10000 h 10000"/>
                <a:gd name="connsiteX60" fmla="*/ 9767 w 10000"/>
                <a:gd name="connsiteY60" fmla="*/ 10000 h 10000"/>
                <a:gd name="connsiteX61" fmla="*/ 9534 w 10000"/>
                <a:gd name="connsiteY61" fmla="*/ 10000 h 10000"/>
                <a:gd name="connsiteX62" fmla="*/ 9534 w 10000"/>
                <a:gd name="connsiteY62" fmla="*/ 9894 h 10000"/>
                <a:gd name="connsiteX63" fmla="*/ 9329 w 10000"/>
                <a:gd name="connsiteY63" fmla="*/ 9894 h 10000"/>
                <a:gd name="connsiteX64" fmla="*/ 9096 w 10000"/>
                <a:gd name="connsiteY64" fmla="*/ 9788 h 10000"/>
                <a:gd name="connsiteX65" fmla="*/ 8630 w 10000"/>
                <a:gd name="connsiteY65" fmla="*/ 9577 h 10000"/>
                <a:gd name="connsiteX66" fmla="*/ 8397 w 10000"/>
                <a:gd name="connsiteY66" fmla="*/ 9471 h 10000"/>
                <a:gd name="connsiteX67" fmla="*/ 7930 w 10000"/>
                <a:gd name="connsiteY67" fmla="*/ 9259 h 10000"/>
                <a:gd name="connsiteX68" fmla="*/ 7464 w 10000"/>
                <a:gd name="connsiteY68" fmla="*/ 9048 h 10000"/>
                <a:gd name="connsiteX69" fmla="*/ 6297 w 10000"/>
                <a:gd name="connsiteY69" fmla="*/ 8532 h 10000"/>
                <a:gd name="connsiteX70" fmla="*/ 5131 w 10000"/>
                <a:gd name="connsiteY70" fmla="*/ 8108 h 10000"/>
                <a:gd name="connsiteX71" fmla="*/ 3965 w 10000"/>
                <a:gd name="connsiteY71" fmla="*/ 7685 h 10000"/>
                <a:gd name="connsiteX72" fmla="*/ 2799 w 10000"/>
                <a:gd name="connsiteY72" fmla="*/ 7262 h 10000"/>
                <a:gd name="connsiteX73" fmla="*/ 2099 w 10000"/>
                <a:gd name="connsiteY73" fmla="*/ 7050 h 10000"/>
                <a:gd name="connsiteX74" fmla="*/ 1633 w 10000"/>
                <a:gd name="connsiteY74" fmla="*/ 6839 h 10000"/>
                <a:gd name="connsiteX75" fmla="*/ 1166 w 10000"/>
                <a:gd name="connsiteY75" fmla="*/ 6733 h 10000"/>
                <a:gd name="connsiteX76" fmla="*/ 700 w 10000"/>
                <a:gd name="connsiteY76" fmla="*/ 6521 h 10000"/>
                <a:gd name="connsiteX77" fmla="*/ 466 w 10000"/>
                <a:gd name="connsiteY77" fmla="*/ 6415 h 10000"/>
                <a:gd name="connsiteX78" fmla="*/ 233 w 10000"/>
                <a:gd name="connsiteY78" fmla="*/ 6310 h 10000"/>
                <a:gd name="connsiteX79" fmla="*/ 0 w 10000"/>
                <a:gd name="connsiteY79" fmla="*/ 6310 h 10000"/>
                <a:gd name="connsiteX80" fmla="*/ 0 w 10000"/>
                <a:gd name="connsiteY80" fmla="*/ 6217 h 10000"/>
                <a:gd name="connsiteX81" fmla="*/ 0 w 10000"/>
                <a:gd name="connsiteY81" fmla="*/ 6217 h 10000"/>
                <a:gd name="connsiteX82" fmla="*/ 0 w 10000"/>
                <a:gd name="connsiteY82" fmla="*/ 6111 h 10000"/>
                <a:gd name="connsiteX83" fmla="*/ 0 w 10000"/>
                <a:gd name="connsiteY83" fmla="*/ 6005 h 10000"/>
                <a:gd name="connsiteX84" fmla="*/ 0 w 10000"/>
                <a:gd name="connsiteY84" fmla="*/ 5794 h 10000"/>
                <a:gd name="connsiteX85" fmla="*/ 233 w 10000"/>
                <a:gd name="connsiteY85" fmla="*/ 5476 h 10000"/>
                <a:gd name="connsiteX86" fmla="*/ 233 w 10000"/>
                <a:gd name="connsiteY86" fmla="*/ 5265 h 10000"/>
                <a:gd name="connsiteX87" fmla="*/ 466 w 10000"/>
                <a:gd name="connsiteY87" fmla="*/ 4841 h 10000"/>
                <a:gd name="connsiteX88" fmla="*/ 700 w 10000"/>
                <a:gd name="connsiteY88" fmla="*/ 4524 h 10000"/>
                <a:gd name="connsiteX89" fmla="*/ 700 w 10000"/>
                <a:gd name="connsiteY89"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332 w 10000"/>
                <a:gd name="connsiteY10" fmla="*/ 0 h 10000"/>
                <a:gd name="connsiteX11" fmla="*/ 2799 w 10000"/>
                <a:gd name="connsiteY11" fmla="*/ 106 h 10000"/>
                <a:gd name="connsiteX12" fmla="*/ 3265 w 10000"/>
                <a:gd name="connsiteY12" fmla="*/ 212 h 10000"/>
                <a:gd name="connsiteX13" fmla="*/ 3732 w 10000"/>
                <a:gd name="connsiteY13" fmla="*/ 317 h 10000"/>
                <a:gd name="connsiteX14" fmla="*/ 3965 w 10000"/>
                <a:gd name="connsiteY14" fmla="*/ 423 h 10000"/>
                <a:gd name="connsiteX15" fmla="*/ 3965 w 10000"/>
                <a:gd name="connsiteY15" fmla="*/ 529 h 10000"/>
                <a:gd name="connsiteX16" fmla="*/ 3965 w 10000"/>
                <a:gd name="connsiteY16" fmla="*/ 741 h 10000"/>
                <a:gd name="connsiteX17" fmla="*/ 3732 w 10000"/>
                <a:gd name="connsiteY17" fmla="*/ 1058 h 10000"/>
                <a:gd name="connsiteX18" fmla="*/ 3732 w 10000"/>
                <a:gd name="connsiteY18" fmla="*/ 1058 h 10000"/>
                <a:gd name="connsiteX19" fmla="*/ 3732 w 10000"/>
                <a:gd name="connsiteY19" fmla="*/ 1164 h 10000"/>
                <a:gd name="connsiteX20" fmla="*/ 3499 w 10000"/>
                <a:gd name="connsiteY20" fmla="*/ 1362 h 10000"/>
                <a:gd name="connsiteX21" fmla="*/ 3499 w 10000"/>
                <a:gd name="connsiteY21" fmla="*/ 1468 h 10000"/>
                <a:gd name="connsiteX22" fmla="*/ 3499 w 10000"/>
                <a:gd name="connsiteY22" fmla="*/ 1680 h 10000"/>
                <a:gd name="connsiteX23" fmla="*/ 3265 w 10000"/>
                <a:gd name="connsiteY23" fmla="*/ 1892 h 10000"/>
                <a:gd name="connsiteX24" fmla="*/ 3265 w 10000"/>
                <a:gd name="connsiteY24" fmla="*/ 2103 h 10000"/>
                <a:gd name="connsiteX25" fmla="*/ 3032 w 10000"/>
                <a:gd name="connsiteY25" fmla="*/ 2421 h 10000"/>
                <a:gd name="connsiteX26" fmla="*/ 2566 w 10000"/>
                <a:gd name="connsiteY26" fmla="*/ 3690 h 10000"/>
                <a:gd name="connsiteX27" fmla="*/ 1633 w 10000"/>
                <a:gd name="connsiteY27" fmla="*/ 4735 h 10000"/>
                <a:gd name="connsiteX28" fmla="*/ 1633 w 10000"/>
                <a:gd name="connsiteY28" fmla="*/ 5053 h 10000"/>
                <a:gd name="connsiteX29" fmla="*/ 1399 w 10000"/>
                <a:gd name="connsiteY29" fmla="*/ 5265 h 10000"/>
                <a:gd name="connsiteX30" fmla="*/ 1166 w 10000"/>
                <a:gd name="connsiteY30" fmla="*/ 5476 h 10000"/>
                <a:gd name="connsiteX31" fmla="*/ 1166 w 10000"/>
                <a:gd name="connsiteY31" fmla="*/ 5688 h 10000"/>
                <a:gd name="connsiteX32" fmla="*/ 933 w 10000"/>
                <a:gd name="connsiteY32" fmla="*/ 5794 h 10000"/>
                <a:gd name="connsiteX33" fmla="*/ 933 w 10000"/>
                <a:gd name="connsiteY33" fmla="*/ 5899 h 10000"/>
                <a:gd name="connsiteX34" fmla="*/ 933 w 10000"/>
                <a:gd name="connsiteY34" fmla="*/ 6005 h 10000"/>
                <a:gd name="connsiteX35" fmla="*/ 933 w 10000"/>
                <a:gd name="connsiteY35" fmla="*/ 6005 h 10000"/>
                <a:gd name="connsiteX36" fmla="*/ 933 w 10000"/>
                <a:gd name="connsiteY36" fmla="*/ 6111 h 10000"/>
                <a:gd name="connsiteX37" fmla="*/ 1166 w 10000"/>
                <a:gd name="connsiteY37" fmla="*/ 6217 h 10000"/>
                <a:gd name="connsiteX38" fmla="*/ 1633 w 10000"/>
                <a:gd name="connsiteY38" fmla="*/ 6310 h 10000"/>
                <a:gd name="connsiteX39" fmla="*/ 1866 w 10000"/>
                <a:gd name="connsiteY39" fmla="*/ 6415 h 10000"/>
                <a:gd name="connsiteX40" fmla="*/ 2566 w 10000"/>
                <a:gd name="connsiteY40" fmla="*/ 6521 h 10000"/>
                <a:gd name="connsiteX41" fmla="*/ 3265 w 10000"/>
                <a:gd name="connsiteY41" fmla="*/ 6733 h 10000"/>
                <a:gd name="connsiteX42" fmla="*/ 3965 w 10000"/>
                <a:gd name="connsiteY42" fmla="*/ 6944 h 10000"/>
                <a:gd name="connsiteX43" fmla="*/ 4898 w 10000"/>
                <a:gd name="connsiteY43" fmla="*/ 7262 h 10000"/>
                <a:gd name="connsiteX44" fmla="*/ 5831 w 10000"/>
                <a:gd name="connsiteY44" fmla="*/ 7474 h 10000"/>
                <a:gd name="connsiteX45" fmla="*/ 6764 w 10000"/>
                <a:gd name="connsiteY45" fmla="*/ 7685 h 10000"/>
                <a:gd name="connsiteX46" fmla="*/ 7464 w 10000"/>
                <a:gd name="connsiteY46" fmla="*/ 7897 h 10000"/>
                <a:gd name="connsiteX47" fmla="*/ 8163 w 10000"/>
                <a:gd name="connsiteY47" fmla="*/ 8108 h 10000"/>
                <a:gd name="connsiteX48" fmla="*/ 8630 w 10000"/>
                <a:gd name="connsiteY48" fmla="*/ 8320 h 10000"/>
                <a:gd name="connsiteX49" fmla="*/ 9096 w 10000"/>
                <a:gd name="connsiteY49" fmla="*/ 8426 h 10000"/>
                <a:gd name="connsiteX50" fmla="*/ 9329 w 10000"/>
                <a:gd name="connsiteY50" fmla="*/ 8638 h 10000"/>
                <a:gd name="connsiteX51" fmla="*/ 9534 w 10000"/>
                <a:gd name="connsiteY51" fmla="*/ 8743 h 10000"/>
                <a:gd name="connsiteX52" fmla="*/ 9767 w 10000"/>
                <a:gd name="connsiteY52" fmla="*/ 8942 h 10000"/>
                <a:gd name="connsiteX53" fmla="*/ 10000 w 10000"/>
                <a:gd name="connsiteY53" fmla="*/ 9153 h 10000"/>
                <a:gd name="connsiteX54" fmla="*/ 10000 w 10000"/>
                <a:gd name="connsiteY54" fmla="*/ 9365 h 10000"/>
                <a:gd name="connsiteX55" fmla="*/ 10000 w 10000"/>
                <a:gd name="connsiteY55" fmla="*/ 9577 h 10000"/>
                <a:gd name="connsiteX56" fmla="*/ 9767 w 10000"/>
                <a:gd name="connsiteY56" fmla="*/ 9788 h 10000"/>
                <a:gd name="connsiteX57" fmla="*/ 9767 w 10000"/>
                <a:gd name="connsiteY57" fmla="*/ 9894 h 10000"/>
                <a:gd name="connsiteX58" fmla="*/ 9767 w 10000"/>
                <a:gd name="connsiteY58" fmla="*/ 10000 h 10000"/>
                <a:gd name="connsiteX59" fmla="*/ 9767 w 10000"/>
                <a:gd name="connsiteY59" fmla="*/ 10000 h 10000"/>
                <a:gd name="connsiteX60" fmla="*/ 9534 w 10000"/>
                <a:gd name="connsiteY60" fmla="*/ 10000 h 10000"/>
                <a:gd name="connsiteX61" fmla="*/ 9534 w 10000"/>
                <a:gd name="connsiteY61" fmla="*/ 9894 h 10000"/>
                <a:gd name="connsiteX62" fmla="*/ 9329 w 10000"/>
                <a:gd name="connsiteY62" fmla="*/ 9894 h 10000"/>
                <a:gd name="connsiteX63" fmla="*/ 9096 w 10000"/>
                <a:gd name="connsiteY63" fmla="*/ 9788 h 10000"/>
                <a:gd name="connsiteX64" fmla="*/ 8630 w 10000"/>
                <a:gd name="connsiteY64" fmla="*/ 9577 h 10000"/>
                <a:gd name="connsiteX65" fmla="*/ 8397 w 10000"/>
                <a:gd name="connsiteY65" fmla="*/ 9471 h 10000"/>
                <a:gd name="connsiteX66" fmla="*/ 7930 w 10000"/>
                <a:gd name="connsiteY66" fmla="*/ 9259 h 10000"/>
                <a:gd name="connsiteX67" fmla="*/ 7464 w 10000"/>
                <a:gd name="connsiteY67" fmla="*/ 9048 h 10000"/>
                <a:gd name="connsiteX68" fmla="*/ 6297 w 10000"/>
                <a:gd name="connsiteY68" fmla="*/ 8532 h 10000"/>
                <a:gd name="connsiteX69" fmla="*/ 5131 w 10000"/>
                <a:gd name="connsiteY69" fmla="*/ 8108 h 10000"/>
                <a:gd name="connsiteX70" fmla="*/ 3965 w 10000"/>
                <a:gd name="connsiteY70" fmla="*/ 7685 h 10000"/>
                <a:gd name="connsiteX71" fmla="*/ 2799 w 10000"/>
                <a:gd name="connsiteY71" fmla="*/ 7262 h 10000"/>
                <a:gd name="connsiteX72" fmla="*/ 2099 w 10000"/>
                <a:gd name="connsiteY72" fmla="*/ 7050 h 10000"/>
                <a:gd name="connsiteX73" fmla="*/ 1633 w 10000"/>
                <a:gd name="connsiteY73" fmla="*/ 6839 h 10000"/>
                <a:gd name="connsiteX74" fmla="*/ 1166 w 10000"/>
                <a:gd name="connsiteY74" fmla="*/ 6733 h 10000"/>
                <a:gd name="connsiteX75" fmla="*/ 700 w 10000"/>
                <a:gd name="connsiteY75" fmla="*/ 6521 h 10000"/>
                <a:gd name="connsiteX76" fmla="*/ 466 w 10000"/>
                <a:gd name="connsiteY76" fmla="*/ 6415 h 10000"/>
                <a:gd name="connsiteX77" fmla="*/ 233 w 10000"/>
                <a:gd name="connsiteY77" fmla="*/ 6310 h 10000"/>
                <a:gd name="connsiteX78" fmla="*/ 0 w 10000"/>
                <a:gd name="connsiteY78" fmla="*/ 6310 h 10000"/>
                <a:gd name="connsiteX79" fmla="*/ 0 w 10000"/>
                <a:gd name="connsiteY79" fmla="*/ 6217 h 10000"/>
                <a:gd name="connsiteX80" fmla="*/ 0 w 10000"/>
                <a:gd name="connsiteY80" fmla="*/ 6217 h 10000"/>
                <a:gd name="connsiteX81" fmla="*/ 0 w 10000"/>
                <a:gd name="connsiteY81" fmla="*/ 6111 h 10000"/>
                <a:gd name="connsiteX82" fmla="*/ 0 w 10000"/>
                <a:gd name="connsiteY82" fmla="*/ 6005 h 10000"/>
                <a:gd name="connsiteX83" fmla="*/ 0 w 10000"/>
                <a:gd name="connsiteY83" fmla="*/ 5794 h 10000"/>
                <a:gd name="connsiteX84" fmla="*/ 233 w 10000"/>
                <a:gd name="connsiteY84" fmla="*/ 5476 h 10000"/>
                <a:gd name="connsiteX85" fmla="*/ 233 w 10000"/>
                <a:gd name="connsiteY85" fmla="*/ 5265 h 10000"/>
                <a:gd name="connsiteX86" fmla="*/ 466 w 10000"/>
                <a:gd name="connsiteY86" fmla="*/ 4841 h 10000"/>
                <a:gd name="connsiteX87" fmla="*/ 700 w 10000"/>
                <a:gd name="connsiteY87" fmla="*/ 4524 h 10000"/>
                <a:gd name="connsiteX88" fmla="*/ 700 w 10000"/>
                <a:gd name="connsiteY88" fmla="*/ 4524 h 10000"/>
                <a:gd name="connsiteX0" fmla="*/ 700 w 10000"/>
                <a:gd name="connsiteY0" fmla="*/ 4418 h 9894"/>
                <a:gd name="connsiteX1" fmla="*/ 1166 w 10000"/>
                <a:gd name="connsiteY1" fmla="*/ 3584 h 9894"/>
                <a:gd name="connsiteX2" fmla="*/ 1399 w 10000"/>
                <a:gd name="connsiteY2" fmla="*/ 2844 h 9894"/>
                <a:gd name="connsiteX3" fmla="*/ 1633 w 10000"/>
                <a:gd name="connsiteY3" fmla="*/ 2209 h 9894"/>
                <a:gd name="connsiteX4" fmla="*/ 1866 w 10000"/>
                <a:gd name="connsiteY4" fmla="*/ 1574 h 9894"/>
                <a:gd name="connsiteX5" fmla="*/ 1866 w 10000"/>
                <a:gd name="connsiteY5" fmla="*/ 1256 h 9894"/>
                <a:gd name="connsiteX6" fmla="*/ 2099 w 10000"/>
                <a:gd name="connsiteY6" fmla="*/ 1058 h 9894"/>
                <a:gd name="connsiteX7" fmla="*/ 2099 w 10000"/>
                <a:gd name="connsiteY7" fmla="*/ 846 h 9894"/>
                <a:gd name="connsiteX8" fmla="*/ 2099 w 10000"/>
                <a:gd name="connsiteY8" fmla="*/ 635 h 9894"/>
                <a:gd name="connsiteX9" fmla="*/ 2099 w 10000"/>
                <a:gd name="connsiteY9" fmla="*/ 529 h 9894"/>
                <a:gd name="connsiteX10" fmla="*/ 2799 w 10000"/>
                <a:gd name="connsiteY10" fmla="*/ 0 h 9894"/>
                <a:gd name="connsiteX11" fmla="*/ 3265 w 10000"/>
                <a:gd name="connsiteY11" fmla="*/ 106 h 9894"/>
                <a:gd name="connsiteX12" fmla="*/ 3732 w 10000"/>
                <a:gd name="connsiteY12" fmla="*/ 211 h 9894"/>
                <a:gd name="connsiteX13" fmla="*/ 3965 w 10000"/>
                <a:gd name="connsiteY13" fmla="*/ 317 h 9894"/>
                <a:gd name="connsiteX14" fmla="*/ 3965 w 10000"/>
                <a:gd name="connsiteY14" fmla="*/ 423 h 9894"/>
                <a:gd name="connsiteX15" fmla="*/ 3965 w 10000"/>
                <a:gd name="connsiteY15" fmla="*/ 635 h 9894"/>
                <a:gd name="connsiteX16" fmla="*/ 3732 w 10000"/>
                <a:gd name="connsiteY16" fmla="*/ 952 h 9894"/>
                <a:gd name="connsiteX17" fmla="*/ 3732 w 10000"/>
                <a:gd name="connsiteY17" fmla="*/ 952 h 9894"/>
                <a:gd name="connsiteX18" fmla="*/ 3732 w 10000"/>
                <a:gd name="connsiteY18" fmla="*/ 1058 h 9894"/>
                <a:gd name="connsiteX19" fmla="*/ 3499 w 10000"/>
                <a:gd name="connsiteY19" fmla="*/ 1256 h 9894"/>
                <a:gd name="connsiteX20" fmla="*/ 3499 w 10000"/>
                <a:gd name="connsiteY20" fmla="*/ 1362 h 9894"/>
                <a:gd name="connsiteX21" fmla="*/ 3499 w 10000"/>
                <a:gd name="connsiteY21" fmla="*/ 1574 h 9894"/>
                <a:gd name="connsiteX22" fmla="*/ 3265 w 10000"/>
                <a:gd name="connsiteY22" fmla="*/ 1786 h 9894"/>
                <a:gd name="connsiteX23" fmla="*/ 3265 w 10000"/>
                <a:gd name="connsiteY23" fmla="*/ 1997 h 9894"/>
                <a:gd name="connsiteX24" fmla="*/ 3032 w 10000"/>
                <a:gd name="connsiteY24" fmla="*/ 2315 h 9894"/>
                <a:gd name="connsiteX25" fmla="*/ 2566 w 10000"/>
                <a:gd name="connsiteY25" fmla="*/ 3584 h 9894"/>
                <a:gd name="connsiteX26" fmla="*/ 1633 w 10000"/>
                <a:gd name="connsiteY26" fmla="*/ 4629 h 9894"/>
                <a:gd name="connsiteX27" fmla="*/ 1633 w 10000"/>
                <a:gd name="connsiteY27" fmla="*/ 4947 h 9894"/>
                <a:gd name="connsiteX28" fmla="*/ 1399 w 10000"/>
                <a:gd name="connsiteY28" fmla="*/ 5159 h 9894"/>
                <a:gd name="connsiteX29" fmla="*/ 1166 w 10000"/>
                <a:gd name="connsiteY29" fmla="*/ 5370 h 9894"/>
                <a:gd name="connsiteX30" fmla="*/ 1166 w 10000"/>
                <a:gd name="connsiteY30" fmla="*/ 5582 h 9894"/>
                <a:gd name="connsiteX31" fmla="*/ 933 w 10000"/>
                <a:gd name="connsiteY31" fmla="*/ 5688 h 9894"/>
                <a:gd name="connsiteX32" fmla="*/ 933 w 10000"/>
                <a:gd name="connsiteY32" fmla="*/ 5793 h 9894"/>
                <a:gd name="connsiteX33" fmla="*/ 933 w 10000"/>
                <a:gd name="connsiteY33" fmla="*/ 5899 h 9894"/>
                <a:gd name="connsiteX34" fmla="*/ 933 w 10000"/>
                <a:gd name="connsiteY34" fmla="*/ 5899 h 9894"/>
                <a:gd name="connsiteX35" fmla="*/ 933 w 10000"/>
                <a:gd name="connsiteY35" fmla="*/ 6005 h 9894"/>
                <a:gd name="connsiteX36" fmla="*/ 1166 w 10000"/>
                <a:gd name="connsiteY36" fmla="*/ 6111 h 9894"/>
                <a:gd name="connsiteX37" fmla="*/ 1633 w 10000"/>
                <a:gd name="connsiteY37" fmla="*/ 6204 h 9894"/>
                <a:gd name="connsiteX38" fmla="*/ 1866 w 10000"/>
                <a:gd name="connsiteY38" fmla="*/ 6309 h 9894"/>
                <a:gd name="connsiteX39" fmla="*/ 2566 w 10000"/>
                <a:gd name="connsiteY39" fmla="*/ 6415 h 9894"/>
                <a:gd name="connsiteX40" fmla="*/ 3265 w 10000"/>
                <a:gd name="connsiteY40" fmla="*/ 6627 h 9894"/>
                <a:gd name="connsiteX41" fmla="*/ 3965 w 10000"/>
                <a:gd name="connsiteY41" fmla="*/ 6838 h 9894"/>
                <a:gd name="connsiteX42" fmla="*/ 4898 w 10000"/>
                <a:gd name="connsiteY42" fmla="*/ 7156 h 9894"/>
                <a:gd name="connsiteX43" fmla="*/ 5831 w 10000"/>
                <a:gd name="connsiteY43" fmla="*/ 7368 h 9894"/>
                <a:gd name="connsiteX44" fmla="*/ 6764 w 10000"/>
                <a:gd name="connsiteY44" fmla="*/ 7579 h 9894"/>
                <a:gd name="connsiteX45" fmla="*/ 7464 w 10000"/>
                <a:gd name="connsiteY45" fmla="*/ 7791 h 9894"/>
                <a:gd name="connsiteX46" fmla="*/ 8163 w 10000"/>
                <a:gd name="connsiteY46" fmla="*/ 8002 h 9894"/>
                <a:gd name="connsiteX47" fmla="*/ 8630 w 10000"/>
                <a:gd name="connsiteY47" fmla="*/ 8214 h 9894"/>
                <a:gd name="connsiteX48" fmla="*/ 9096 w 10000"/>
                <a:gd name="connsiteY48" fmla="*/ 8320 h 9894"/>
                <a:gd name="connsiteX49" fmla="*/ 9329 w 10000"/>
                <a:gd name="connsiteY49" fmla="*/ 8532 h 9894"/>
                <a:gd name="connsiteX50" fmla="*/ 9534 w 10000"/>
                <a:gd name="connsiteY50" fmla="*/ 8637 h 9894"/>
                <a:gd name="connsiteX51" fmla="*/ 9767 w 10000"/>
                <a:gd name="connsiteY51" fmla="*/ 8836 h 9894"/>
                <a:gd name="connsiteX52" fmla="*/ 10000 w 10000"/>
                <a:gd name="connsiteY52" fmla="*/ 9047 h 9894"/>
                <a:gd name="connsiteX53" fmla="*/ 10000 w 10000"/>
                <a:gd name="connsiteY53" fmla="*/ 9259 h 9894"/>
                <a:gd name="connsiteX54" fmla="*/ 10000 w 10000"/>
                <a:gd name="connsiteY54" fmla="*/ 9471 h 9894"/>
                <a:gd name="connsiteX55" fmla="*/ 9767 w 10000"/>
                <a:gd name="connsiteY55" fmla="*/ 9682 h 9894"/>
                <a:gd name="connsiteX56" fmla="*/ 9767 w 10000"/>
                <a:gd name="connsiteY56" fmla="*/ 9788 h 9894"/>
                <a:gd name="connsiteX57" fmla="*/ 9767 w 10000"/>
                <a:gd name="connsiteY57" fmla="*/ 9894 h 9894"/>
                <a:gd name="connsiteX58" fmla="*/ 9767 w 10000"/>
                <a:gd name="connsiteY58" fmla="*/ 9894 h 9894"/>
                <a:gd name="connsiteX59" fmla="*/ 9534 w 10000"/>
                <a:gd name="connsiteY59" fmla="*/ 9894 h 9894"/>
                <a:gd name="connsiteX60" fmla="*/ 9534 w 10000"/>
                <a:gd name="connsiteY60" fmla="*/ 9788 h 9894"/>
                <a:gd name="connsiteX61" fmla="*/ 9329 w 10000"/>
                <a:gd name="connsiteY61" fmla="*/ 9788 h 9894"/>
                <a:gd name="connsiteX62" fmla="*/ 9096 w 10000"/>
                <a:gd name="connsiteY62" fmla="*/ 9682 h 9894"/>
                <a:gd name="connsiteX63" fmla="*/ 8630 w 10000"/>
                <a:gd name="connsiteY63" fmla="*/ 9471 h 9894"/>
                <a:gd name="connsiteX64" fmla="*/ 8397 w 10000"/>
                <a:gd name="connsiteY64" fmla="*/ 9365 h 9894"/>
                <a:gd name="connsiteX65" fmla="*/ 7930 w 10000"/>
                <a:gd name="connsiteY65" fmla="*/ 9153 h 9894"/>
                <a:gd name="connsiteX66" fmla="*/ 7464 w 10000"/>
                <a:gd name="connsiteY66" fmla="*/ 8942 h 9894"/>
                <a:gd name="connsiteX67" fmla="*/ 6297 w 10000"/>
                <a:gd name="connsiteY67" fmla="*/ 8426 h 9894"/>
                <a:gd name="connsiteX68" fmla="*/ 5131 w 10000"/>
                <a:gd name="connsiteY68" fmla="*/ 8002 h 9894"/>
                <a:gd name="connsiteX69" fmla="*/ 3965 w 10000"/>
                <a:gd name="connsiteY69" fmla="*/ 7579 h 9894"/>
                <a:gd name="connsiteX70" fmla="*/ 2799 w 10000"/>
                <a:gd name="connsiteY70" fmla="*/ 7156 h 9894"/>
                <a:gd name="connsiteX71" fmla="*/ 2099 w 10000"/>
                <a:gd name="connsiteY71" fmla="*/ 6944 h 9894"/>
                <a:gd name="connsiteX72" fmla="*/ 1633 w 10000"/>
                <a:gd name="connsiteY72" fmla="*/ 6733 h 9894"/>
                <a:gd name="connsiteX73" fmla="*/ 1166 w 10000"/>
                <a:gd name="connsiteY73" fmla="*/ 6627 h 9894"/>
                <a:gd name="connsiteX74" fmla="*/ 700 w 10000"/>
                <a:gd name="connsiteY74" fmla="*/ 6415 h 9894"/>
                <a:gd name="connsiteX75" fmla="*/ 466 w 10000"/>
                <a:gd name="connsiteY75" fmla="*/ 6309 h 9894"/>
                <a:gd name="connsiteX76" fmla="*/ 233 w 10000"/>
                <a:gd name="connsiteY76" fmla="*/ 6204 h 9894"/>
                <a:gd name="connsiteX77" fmla="*/ 0 w 10000"/>
                <a:gd name="connsiteY77" fmla="*/ 6204 h 9894"/>
                <a:gd name="connsiteX78" fmla="*/ 0 w 10000"/>
                <a:gd name="connsiteY78" fmla="*/ 6111 h 9894"/>
                <a:gd name="connsiteX79" fmla="*/ 0 w 10000"/>
                <a:gd name="connsiteY79" fmla="*/ 6111 h 9894"/>
                <a:gd name="connsiteX80" fmla="*/ 0 w 10000"/>
                <a:gd name="connsiteY80" fmla="*/ 6005 h 9894"/>
                <a:gd name="connsiteX81" fmla="*/ 0 w 10000"/>
                <a:gd name="connsiteY81" fmla="*/ 5899 h 9894"/>
                <a:gd name="connsiteX82" fmla="*/ 0 w 10000"/>
                <a:gd name="connsiteY82" fmla="*/ 5688 h 9894"/>
                <a:gd name="connsiteX83" fmla="*/ 233 w 10000"/>
                <a:gd name="connsiteY83" fmla="*/ 5370 h 9894"/>
                <a:gd name="connsiteX84" fmla="*/ 233 w 10000"/>
                <a:gd name="connsiteY84" fmla="*/ 5159 h 9894"/>
                <a:gd name="connsiteX85" fmla="*/ 466 w 10000"/>
                <a:gd name="connsiteY85" fmla="*/ 4735 h 9894"/>
                <a:gd name="connsiteX86" fmla="*/ 700 w 10000"/>
                <a:gd name="connsiteY86" fmla="*/ 4418 h 9894"/>
                <a:gd name="connsiteX87" fmla="*/ 700 w 10000"/>
                <a:gd name="connsiteY87" fmla="*/ 4418 h 9894"/>
                <a:gd name="connsiteX0" fmla="*/ 700 w 10000"/>
                <a:gd name="connsiteY0" fmla="*/ 4358 h 9893"/>
                <a:gd name="connsiteX1" fmla="*/ 1166 w 10000"/>
                <a:gd name="connsiteY1" fmla="*/ 3515 h 9893"/>
                <a:gd name="connsiteX2" fmla="*/ 1399 w 10000"/>
                <a:gd name="connsiteY2" fmla="*/ 2767 h 9893"/>
                <a:gd name="connsiteX3" fmla="*/ 1633 w 10000"/>
                <a:gd name="connsiteY3" fmla="*/ 2126 h 9893"/>
                <a:gd name="connsiteX4" fmla="*/ 1866 w 10000"/>
                <a:gd name="connsiteY4" fmla="*/ 1484 h 9893"/>
                <a:gd name="connsiteX5" fmla="*/ 1866 w 10000"/>
                <a:gd name="connsiteY5" fmla="*/ 1162 h 9893"/>
                <a:gd name="connsiteX6" fmla="*/ 2099 w 10000"/>
                <a:gd name="connsiteY6" fmla="*/ 962 h 9893"/>
                <a:gd name="connsiteX7" fmla="*/ 2099 w 10000"/>
                <a:gd name="connsiteY7" fmla="*/ 748 h 9893"/>
                <a:gd name="connsiteX8" fmla="*/ 2099 w 10000"/>
                <a:gd name="connsiteY8" fmla="*/ 535 h 9893"/>
                <a:gd name="connsiteX9" fmla="*/ 2099 w 10000"/>
                <a:gd name="connsiteY9" fmla="*/ 428 h 9893"/>
                <a:gd name="connsiteX10" fmla="*/ 3265 w 10000"/>
                <a:gd name="connsiteY10" fmla="*/ 0 h 9893"/>
                <a:gd name="connsiteX11" fmla="*/ 3732 w 10000"/>
                <a:gd name="connsiteY11" fmla="*/ 106 h 9893"/>
                <a:gd name="connsiteX12" fmla="*/ 3965 w 10000"/>
                <a:gd name="connsiteY12" fmla="*/ 213 h 9893"/>
                <a:gd name="connsiteX13" fmla="*/ 3965 w 10000"/>
                <a:gd name="connsiteY13" fmla="*/ 321 h 9893"/>
                <a:gd name="connsiteX14" fmla="*/ 3965 w 10000"/>
                <a:gd name="connsiteY14" fmla="*/ 535 h 9893"/>
                <a:gd name="connsiteX15" fmla="*/ 3732 w 10000"/>
                <a:gd name="connsiteY15" fmla="*/ 855 h 9893"/>
                <a:gd name="connsiteX16" fmla="*/ 3732 w 10000"/>
                <a:gd name="connsiteY16" fmla="*/ 855 h 9893"/>
                <a:gd name="connsiteX17" fmla="*/ 3732 w 10000"/>
                <a:gd name="connsiteY17" fmla="*/ 962 h 9893"/>
                <a:gd name="connsiteX18" fmla="*/ 3499 w 10000"/>
                <a:gd name="connsiteY18" fmla="*/ 1162 h 9893"/>
                <a:gd name="connsiteX19" fmla="*/ 3499 w 10000"/>
                <a:gd name="connsiteY19" fmla="*/ 1270 h 9893"/>
                <a:gd name="connsiteX20" fmla="*/ 3499 w 10000"/>
                <a:gd name="connsiteY20" fmla="*/ 1484 h 9893"/>
                <a:gd name="connsiteX21" fmla="*/ 3265 w 10000"/>
                <a:gd name="connsiteY21" fmla="*/ 1698 h 9893"/>
                <a:gd name="connsiteX22" fmla="*/ 3265 w 10000"/>
                <a:gd name="connsiteY22" fmla="*/ 1911 h 9893"/>
                <a:gd name="connsiteX23" fmla="*/ 3032 w 10000"/>
                <a:gd name="connsiteY23" fmla="*/ 2233 h 9893"/>
                <a:gd name="connsiteX24" fmla="*/ 2566 w 10000"/>
                <a:gd name="connsiteY24" fmla="*/ 3515 h 9893"/>
                <a:gd name="connsiteX25" fmla="*/ 1633 w 10000"/>
                <a:gd name="connsiteY25" fmla="*/ 4572 h 9893"/>
                <a:gd name="connsiteX26" fmla="*/ 1633 w 10000"/>
                <a:gd name="connsiteY26" fmla="*/ 4893 h 9893"/>
                <a:gd name="connsiteX27" fmla="*/ 1399 w 10000"/>
                <a:gd name="connsiteY27" fmla="*/ 5107 h 9893"/>
                <a:gd name="connsiteX28" fmla="*/ 1166 w 10000"/>
                <a:gd name="connsiteY28" fmla="*/ 5321 h 9893"/>
                <a:gd name="connsiteX29" fmla="*/ 1166 w 10000"/>
                <a:gd name="connsiteY29" fmla="*/ 5535 h 9893"/>
                <a:gd name="connsiteX30" fmla="*/ 933 w 10000"/>
                <a:gd name="connsiteY30" fmla="*/ 5642 h 9893"/>
                <a:gd name="connsiteX31" fmla="*/ 933 w 10000"/>
                <a:gd name="connsiteY31" fmla="*/ 5748 h 9893"/>
                <a:gd name="connsiteX32" fmla="*/ 933 w 10000"/>
                <a:gd name="connsiteY32" fmla="*/ 5855 h 9893"/>
                <a:gd name="connsiteX33" fmla="*/ 933 w 10000"/>
                <a:gd name="connsiteY33" fmla="*/ 5855 h 9893"/>
                <a:gd name="connsiteX34" fmla="*/ 933 w 10000"/>
                <a:gd name="connsiteY34" fmla="*/ 5962 h 9893"/>
                <a:gd name="connsiteX35" fmla="*/ 1166 w 10000"/>
                <a:gd name="connsiteY35" fmla="*/ 6069 h 9893"/>
                <a:gd name="connsiteX36" fmla="*/ 1633 w 10000"/>
                <a:gd name="connsiteY36" fmla="*/ 6163 h 9893"/>
                <a:gd name="connsiteX37" fmla="*/ 1866 w 10000"/>
                <a:gd name="connsiteY37" fmla="*/ 6270 h 9893"/>
                <a:gd name="connsiteX38" fmla="*/ 2566 w 10000"/>
                <a:gd name="connsiteY38" fmla="*/ 6377 h 9893"/>
                <a:gd name="connsiteX39" fmla="*/ 3265 w 10000"/>
                <a:gd name="connsiteY39" fmla="*/ 6591 h 9893"/>
                <a:gd name="connsiteX40" fmla="*/ 3965 w 10000"/>
                <a:gd name="connsiteY40" fmla="*/ 6804 h 9893"/>
                <a:gd name="connsiteX41" fmla="*/ 4898 w 10000"/>
                <a:gd name="connsiteY41" fmla="*/ 7126 h 9893"/>
                <a:gd name="connsiteX42" fmla="*/ 5831 w 10000"/>
                <a:gd name="connsiteY42" fmla="*/ 7340 h 9893"/>
                <a:gd name="connsiteX43" fmla="*/ 6764 w 10000"/>
                <a:gd name="connsiteY43" fmla="*/ 7553 h 9893"/>
                <a:gd name="connsiteX44" fmla="*/ 7464 w 10000"/>
                <a:gd name="connsiteY44" fmla="*/ 7767 h 9893"/>
                <a:gd name="connsiteX45" fmla="*/ 8163 w 10000"/>
                <a:gd name="connsiteY45" fmla="*/ 7981 h 9893"/>
                <a:gd name="connsiteX46" fmla="*/ 8630 w 10000"/>
                <a:gd name="connsiteY46" fmla="*/ 8195 h 9893"/>
                <a:gd name="connsiteX47" fmla="*/ 9096 w 10000"/>
                <a:gd name="connsiteY47" fmla="*/ 8302 h 9893"/>
                <a:gd name="connsiteX48" fmla="*/ 9329 w 10000"/>
                <a:gd name="connsiteY48" fmla="*/ 8516 h 9893"/>
                <a:gd name="connsiteX49" fmla="*/ 9534 w 10000"/>
                <a:gd name="connsiteY49" fmla="*/ 8623 h 9893"/>
                <a:gd name="connsiteX50" fmla="*/ 9767 w 10000"/>
                <a:gd name="connsiteY50" fmla="*/ 8824 h 9893"/>
                <a:gd name="connsiteX51" fmla="*/ 10000 w 10000"/>
                <a:gd name="connsiteY51" fmla="*/ 9037 h 9893"/>
                <a:gd name="connsiteX52" fmla="*/ 10000 w 10000"/>
                <a:gd name="connsiteY52" fmla="*/ 9251 h 9893"/>
                <a:gd name="connsiteX53" fmla="*/ 10000 w 10000"/>
                <a:gd name="connsiteY53" fmla="*/ 9465 h 9893"/>
                <a:gd name="connsiteX54" fmla="*/ 9767 w 10000"/>
                <a:gd name="connsiteY54" fmla="*/ 9679 h 9893"/>
                <a:gd name="connsiteX55" fmla="*/ 9767 w 10000"/>
                <a:gd name="connsiteY55" fmla="*/ 9786 h 9893"/>
                <a:gd name="connsiteX56" fmla="*/ 9767 w 10000"/>
                <a:gd name="connsiteY56" fmla="*/ 9893 h 9893"/>
                <a:gd name="connsiteX57" fmla="*/ 9767 w 10000"/>
                <a:gd name="connsiteY57" fmla="*/ 9893 h 9893"/>
                <a:gd name="connsiteX58" fmla="*/ 9534 w 10000"/>
                <a:gd name="connsiteY58" fmla="*/ 9893 h 9893"/>
                <a:gd name="connsiteX59" fmla="*/ 9534 w 10000"/>
                <a:gd name="connsiteY59" fmla="*/ 9786 h 9893"/>
                <a:gd name="connsiteX60" fmla="*/ 9329 w 10000"/>
                <a:gd name="connsiteY60" fmla="*/ 9786 h 9893"/>
                <a:gd name="connsiteX61" fmla="*/ 9096 w 10000"/>
                <a:gd name="connsiteY61" fmla="*/ 9679 h 9893"/>
                <a:gd name="connsiteX62" fmla="*/ 8630 w 10000"/>
                <a:gd name="connsiteY62" fmla="*/ 9465 h 9893"/>
                <a:gd name="connsiteX63" fmla="*/ 8397 w 10000"/>
                <a:gd name="connsiteY63" fmla="*/ 9358 h 9893"/>
                <a:gd name="connsiteX64" fmla="*/ 7930 w 10000"/>
                <a:gd name="connsiteY64" fmla="*/ 9144 h 9893"/>
                <a:gd name="connsiteX65" fmla="*/ 7464 w 10000"/>
                <a:gd name="connsiteY65" fmla="*/ 8931 h 9893"/>
                <a:gd name="connsiteX66" fmla="*/ 6297 w 10000"/>
                <a:gd name="connsiteY66" fmla="*/ 8409 h 9893"/>
                <a:gd name="connsiteX67" fmla="*/ 5131 w 10000"/>
                <a:gd name="connsiteY67" fmla="*/ 7981 h 9893"/>
                <a:gd name="connsiteX68" fmla="*/ 3965 w 10000"/>
                <a:gd name="connsiteY68" fmla="*/ 7553 h 9893"/>
                <a:gd name="connsiteX69" fmla="*/ 2799 w 10000"/>
                <a:gd name="connsiteY69" fmla="*/ 7126 h 9893"/>
                <a:gd name="connsiteX70" fmla="*/ 2099 w 10000"/>
                <a:gd name="connsiteY70" fmla="*/ 6911 h 9893"/>
                <a:gd name="connsiteX71" fmla="*/ 1633 w 10000"/>
                <a:gd name="connsiteY71" fmla="*/ 6698 h 9893"/>
                <a:gd name="connsiteX72" fmla="*/ 1166 w 10000"/>
                <a:gd name="connsiteY72" fmla="*/ 6591 h 9893"/>
                <a:gd name="connsiteX73" fmla="*/ 700 w 10000"/>
                <a:gd name="connsiteY73" fmla="*/ 6377 h 9893"/>
                <a:gd name="connsiteX74" fmla="*/ 466 w 10000"/>
                <a:gd name="connsiteY74" fmla="*/ 6270 h 9893"/>
                <a:gd name="connsiteX75" fmla="*/ 233 w 10000"/>
                <a:gd name="connsiteY75" fmla="*/ 6163 h 9893"/>
                <a:gd name="connsiteX76" fmla="*/ 0 w 10000"/>
                <a:gd name="connsiteY76" fmla="*/ 6163 h 9893"/>
                <a:gd name="connsiteX77" fmla="*/ 0 w 10000"/>
                <a:gd name="connsiteY77" fmla="*/ 6069 h 9893"/>
                <a:gd name="connsiteX78" fmla="*/ 0 w 10000"/>
                <a:gd name="connsiteY78" fmla="*/ 6069 h 9893"/>
                <a:gd name="connsiteX79" fmla="*/ 0 w 10000"/>
                <a:gd name="connsiteY79" fmla="*/ 5962 h 9893"/>
                <a:gd name="connsiteX80" fmla="*/ 0 w 10000"/>
                <a:gd name="connsiteY80" fmla="*/ 5855 h 9893"/>
                <a:gd name="connsiteX81" fmla="*/ 0 w 10000"/>
                <a:gd name="connsiteY81" fmla="*/ 5642 h 9893"/>
                <a:gd name="connsiteX82" fmla="*/ 233 w 10000"/>
                <a:gd name="connsiteY82" fmla="*/ 5321 h 9893"/>
                <a:gd name="connsiteX83" fmla="*/ 233 w 10000"/>
                <a:gd name="connsiteY83" fmla="*/ 5107 h 9893"/>
                <a:gd name="connsiteX84" fmla="*/ 466 w 10000"/>
                <a:gd name="connsiteY84" fmla="*/ 4679 h 9893"/>
                <a:gd name="connsiteX85" fmla="*/ 700 w 10000"/>
                <a:gd name="connsiteY85" fmla="*/ 4358 h 9893"/>
                <a:gd name="connsiteX86" fmla="*/ 700 w 10000"/>
                <a:gd name="connsiteY86" fmla="*/ 4358 h 9893"/>
                <a:gd name="connsiteX0" fmla="*/ 700 w 10000"/>
                <a:gd name="connsiteY0" fmla="*/ 4298 h 9893"/>
                <a:gd name="connsiteX1" fmla="*/ 1166 w 10000"/>
                <a:gd name="connsiteY1" fmla="*/ 3446 h 9893"/>
                <a:gd name="connsiteX2" fmla="*/ 1399 w 10000"/>
                <a:gd name="connsiteY2" fmla="*/ 2690 h 9893"/>
                <a:gd name="connsiteX3" fmla="*/ 1633 w 10000"/>
                <a:gd name="connsiteY3" fmla="*/ 2042 h 9893"/>
                <a:gd name="connsiteX4" fmla="*/ 1866 w 10000"/>
                <a:gd name="connsiteY4" fmla="*/ 1393 h 9893"/>
                <a:gd name="connsiteX5" fmla="*/ 1866 w 10000"/>
                <a:gd name="connsiteY5" fmla="*/ 1068 h 9893"/>
                <a:gd name="connsiteX6" fmla="*/ 2099 w 10000"/>
                <a:gd name="connsiteY6" fmla="*/ 865 h 9893"/>
                <a:gd name="connsiteX7" fmla="*/ 2099 w 10000"/>
                <a:gd name="connsiteY7" fmla="*/ 649 h 9893"/>
                <a:gd name="connsiteX8" fmla="*/ 2099 w 10000"/>
                <a:gd name="connsiteY8" fmla="*/ 434 h 9893"/>
                <a:gd name="connsiteX9" fmla="*/ 2099 w 10000"/>
                <a:gd name="connsiteY9" fmla="*/ 326 h 9893"/>
                <a:gd name="connsiteX10" fmla="*/ 3732 w 10000"/>
                <a:gd name="connsiteY10" fmla="*/ 0 h 9893"/>
                <a:gd name="connsiteX11" fmla="*/ 3965 w 10000"/>
                <a:gd name="connsiteY11" fmla="*/ 108 h 9893"/>
                <a:gd name="connsiteX12" fmla="*/ 3965 w 10000"/>
                <a:gd name="connsiteY12" fmla="*/ 217 h 9893"/>
                <a:gd name="connsiteX13" fmla="*/ 3965 w 10000"/>
                <a:gd name="connsiteY13" fmla="*/ 434 h 9893"/>
                <a:gd name="connsiteX14" fmla="*/ 3732 w 10000"/>
                <a:gd name="connsiteY14" fmla="*/ 757 h 9893"/>
                <a:gd name="connsiteX15" fmla="*/ 3732 w 10000"/>
                <a:gd name="connsiteY15" fmla="*/ 757 h 9893"/>
                <a:gd name="connsiteX16" fmla="*/ 3732 w 10000"/>
                <a:gd name="connsiteY16" fmla="*/ 865 h 9893"/>
                <a:gd name="connsiteX17" fmla="*/ 3499 w 10000"/>
                <a:gd name="connsiteY17" fmla="*/ 1068 h 9893"/>
                <a:gd name="connsiteX18" fmla="*/ 3499 w 10000"/>
                <a:gd name="connsiteY18" fmla="*/ 1177 h 9893"/>
                <a:gd name="connsiteX19" fmla="*/ 3499 w 10000"/>
                <a:gd name="connsiteY19" fmla="*/ 1393 h 9893"/>
                <a:gd name="connsiteX20" fmla="*/ 3265 w 10000"/>
                <a:gd name="connsiteY20" fmla="*/ 1609 h 9893"/>
                <a:gd name="connsiteX21" fmla="*/ 3265 w 10000"/>
                <a:gd name="connsiteY21" fmla="*/ 1825 h 9893"/>
                <a:gd name="connsiteX22" fmla="*/ 3032 w 10000"/>
                <a:gd name="connsiteY22" fmla="*/ 2150 h 9893"/>
                <a:gd name="connsiteX23" fmla="*/ 2566 w 10000"/>
                <a:gd name="connsiteY23" fmla="*/ 3446 h 9893"/>
                <a:gd name="connsiteX24" fmla="*/ 1633 w 10000"/>
                <a:gd name="connsiteY24" fmla="*/ 4514 h 9893"/>
                <a:gd name="connsiteX25" fmla="*/ 1633 w 10000"/>
                <a:gd name="connsiteY25" fmla="*/ 4839 h 9893"/>
                <a:gd name="connsiteX26" fmla="*/ 1399 w 10000"/>
                <a:gd name="connsiteY26" fmla="*/ 5055 h 9893"/>
                <a:gd name="connsiteX27" fmla="*/ 1166 w 10000"/>
                <a:gd name="connsiteY27" fmla="*/ 5272 h 9893"/>
                <a:gd name="connsiteX28" fmla="*/ 1166 w 10000"/>
                <a:gd name="connsiteY28" fmla="*/ 5488 h 9893"/>
                <a:gd name="connsiteX29" fmla="*/ 933 w 10000"/>
                <a:gd name="connsiteY29" fmla="*/ 5596 h 9893"/>
                <a:gd name="connsiteX30" fmla="*/ 933 w 10000"/>
                <a:gd name="connsiteY30" fmla="*/ 5703 h 9893"/>
                <a:gd name="connsiteX31" fmla="*/ 933 w 10000"/>
                <a:gd name="connsiteY31" fmla="*/ 5811 h 9893"/>
                <a:gd name="connsiteX32" fmla="*/ 933 w 10000"/>
                <a:gd name="connsiteY32" fmla="*/ 5811 h 9893"/>
                <a:gd name="connsiteX33" fmla="*/ 933 w 10000"/>
                <a:gd name="connsiteY33" fmla="*/ 5919 h 9893"/>
                <a:gd name="connsiteX34" fmla="*/ 1166 w 10000"/>
                <a:gd name="connsiteY34" fmla="*/ 6028 h 9893"/>
                <a:gd name="connsiteX35" fmla="*/ 1633 w 10000"/>
                <a:gd name="connsiteY35" fmla="*/ 6123 h 9893"/>
                <a:gd name="connsiteX36" fmla="*/ 1866 w 10000"/>
                <a:gd name="connsiteY36" fmla="*/ 6231 h 9893"/>
                <a:gd name="connsiteX37" fmla="*/ 2566 w 10000"/>
                <a:gd name="connsiteY37" fmla="*/ 6339 h 9893"/>
                <a:gd name="connsiteX38" fmla="*/ 3265 w 10000"/>
                <a:gd name="connsiteY38" fmla="*/ 6555 h 9893"/>
                <a:gd name="connsiteX39" fmla="*/ 3965 w 10000"/>
                <a:gd name="connsiteY39" fmla="*/ 6771 h 9893"/>
                <a:gd name="connsiteX40" fmla="*/ 4898 w 10000"/>
                <a:gd name="connsiteY40" fmla="*/ 7096 h 9893"/>
                <a:gd name="connsiteX41" fmla="*/ 5831 w 10000"/>
                <a:gd name="connsiteY41" fmla="*/ 7312 h 9893"/>
                <a:gd name="connsiteX42" fmla="*/ 6764 w 10000"/>
                <a:gd name="connsiteY42" fmla="*/ 7528 h 9893"/>
                <a:gd name="connsiteX43" fmla="*/ 7464 w 10000"/>
                <a:gd name="connsiteY43" fmla="*/ 7744 h 9893"/>
                <a:gd name="connsiteX44" fmla="*/ 8163 w 10000"/>
                <a:gd name="connsiteY44" fmla="*/ 7960 h 9893"/>
                <a:gd name="connsiteX45" fmla="*/ 8630 w 10000"/>
                <a:gd name="connsiteY45" fmla="*/ 8177 h 9893"/>
                <a:gd name="connsiteX46" fmla="*/ 9096 w 10000"/>
                <a:gd name="connsiteY46" fmla="*/ 8285 h 9893"/>
                <a:gd name="connsiteX47" fmla="*/ 9329 w 10000"/>
                <a:gd name="connsiteY47" fmla="*/ 8501 h 9893"/>
                <a:gd name="connsiteX48" fmla="*/ 9534 w 10000"/>
                <a:gd name="connsiteY48" fmla="*/ 8609 h 9893"/>
                <a:gd name="connsiteX49" fmla="*/ 9767 w 10000"/>
                <a:gd name="connsiteY49" fmla="*/ 8812 h 9893"/>
                <a:gd name="connsiteX50" fmla="*/ 10000 w 10000"/>
                <a:gd name="connsiteY50" fmla="*/ 9028 h 9893"/>
                <a:gd name="connsiteX51" fmla="*/ 10000 w 10000"/>
                <a:gd name="connsiteY51" fmla="*/ 9244 h 9893"/>
                <a:gd name="connsiteX52" fmla="*/ 10000 w 10000"/>
                <a:gd name="connsiteY52" fmla="*/ 9460 h 9893"/>
                <a:gd name="connsiteX53" fmla="*/ 9767 w 10000"/>
                <a:gd name="connsiteY53" fmla="*/ 9677 h 9893"/>
                <a:gd name="connsiteX54" fmla="*/ 9767 w 10000"/>
                <a:gd name="connsiteY54" fmla="*/ 9785 h 9893"/>
                <a:gd name="connsiteX55" fmla="*/ 9767 w 10000"/>
                <a:gd name="connsiteY55" fmla="*/ 9893 h 9893"/>
                <a:gd name="connsiteX56" fmla="*/ 9767 w 10000"/>
                <a:gd name="connsiteY56" fmla="*/ 9893 h 9893"/>
                <a:gd name="connsiteX57" fmla="*/ 9534 w 10000"/>
                <a:gd name="connsiteY57" fmla="*/ 9893 h 9893"/>
                <a:gd name="connsiteX58" fmla="*/ 9534 w 10000"/>
                <a:gd name="connsiteY58" fmla="*/ 9785 h 9893"/>
                <a:gd name="connsiteX59" fmla="*/ 9329 w 10000"/>
                <a:gd name="connsiteY59" fmla="*/ 9785 h 9893"/>
                <a:gd name="connsiteX60" fmla="*/ 9096 w 10000"/>
                <a:gd name="connsiteY60" fmla="*/ 9677 h 9893"/>
                <a:gd name="connsiteX61" fmla="*/ 8630 w 10000"/>
                <a:gd name="connsiteY61" fmla="*/ 9460 h 9893"/>
                <a:gd name="connsiteX62" fmla="*/ 8397 w 10000"/>
                <a:gd name="connsiteY62" fmla="*/ 9352 h 9893"/>
                <a:gd name="connsiteX63" fmla="*/ 7930 w 10000"/>
                <a:gd name="connsiteY63" fmla="*/ 9136 h 9893"/>
                <a:gd name="connsiteX64" fmla="*/ 7464 w 10000"/>
                <a:gd name="connsiteY64" fmla="*/ 8921 h 9893"/>
                <a:gd name="connsiteX65" fmla="*/ 6297 w 10000"/>
                <a:gd name="connsiteY65" fmla="*/ 8393 h 9893"/>
                <a:gd name="connsiteX66" fmla="*/ 5131 w 10000"/>
                <a:gd name="connsiteY66" fmla="*/ 7960 h 9893"/>
                <a:gd name="connsiteX67" fmla="*/ 3965 w 10000"/>
                <a:gd name="connsiteY67" fmla="*/ 7528 h 9893"/>
                <a:gd name="connsiteX68" fmla="*/ 2799 w 10000"/>
                <a:gd name="connsiteY68" fmla="*/ 7096 h 9893"/>
                <a:gd name="connsiteX69" fmla="*/ 2099 w 10000"/>
                <a:gd name="connsiteY69" fmla="*/ 6879 h 9893"/>
                <a:gd name="connsiteX70" fmla="*/ 1633 w 10000"/>
                <a:gd name="connsiteY70" fmla="*/ 6663 h 9893"/>
                <a:gd name="connsiteX71" fmla="*/ 1166 w 10000"/>
                <a:gd name="connsiteY71" fmla="*/ 6555 h 9893"/>
                <a:gd name="connsiteX72" fmla="*/ 700 w 10000"/>
                <a:gd name="connsiteY72" fmla="*/ 6339 h 9893"/>
                <a:gd name="connsiteX73" fmla="*/ 466 w 10000"/>
                <a:gd name="connsiteY73" fmla="*/ 6231 h 9893"/>
                <a:gd name="connsiteX74" fmla="*/ 233 w 10000"/>
                <a:gd name="connsiteY74" fmla="*/ 6123 h 9893"/>
                <a:gd name="connsiteX75" fmla="*/ 0 w 10000"/>
                <a:gd name="connsiteY75" fmla="*/ 6123 h 9893"/>
                <a:gd name="connsiteX76" fmla="*/ 0 w 10000"/>
                <a:gd name="connsiteY76" fmla="*/ 6028 h 9893"/>
                <a:gd name="connsiteX77" fmla="*/ 0 w 10000"/>
                <a:gd name="connsiteY77" fmla="*/ 6028 h 9893"/>
                <a:gd name="connsiteX78" fmla="*/ 0 w 10000"/>
                <a:gd name="connsiteY78" fmla="*/ 5919 h 9893"/>
                <a:gd name="connsiteX79" fmla="*/ 0 w 10000"/>
                <a:gd name="connsiteY79" fmla="*/ 5811 h 9893"/>
                <a:gd name="connsiteX80" fmla="*/ 0 w 10000"/>
                <a:gd name="connsiteY80" fmla="*/ 5596 h 9893"/>
                <a:gd name="connsiteX81" fmla="*/ 233 w 10000"/>
                <a:gd name="connsiteY81" fmla="*/ 5272 h 9893"/>
                <a:gd name="connsiteX82" fmla="*/ 233 w 10000"/>
                <a:gd name="connsiteY82" fmla="*/ 5055 h 9893"/>
                <a:gd name="connsiteX83" fmla="*/ 466 w 10000"/>
                <a:gd name="connsiteY83" fmla="*/ 4623 h 9893"/>
                <a:gd name="connsiteX84" fmla="*/ 700 w 10000"/>
                <a:gd name="connsiteY84" fmla="*/ 4298 h 9893"/>
                <a:gd name="connsiteX85" fmla="*/ 700 w 10000"/>
                <a:gd name="connsiteY85" fmla="*/ 4298 h 9893"/>
                <a:gd name="connsiteX0" fmla="*/ 700 w 10000"/>
                <a:gd name="connsiteY0" fmla="*/ 4235 h 9891"/>
                <a:gd name="connsiteX1" fmla="*/ 1166 w 10000"/>
                <a:gd name="connsiteY1" fmla="*/ 3374 h 9891"/>
                <a:gd name="connsiteX2" fmla="*/ 1399 w 10000"/>
                <a:gd name="connsiteY2" fmla="*/ 2610 h 9891"/>
                <a:gd name="connsiteX3" fmla="*/ 1633 w 10000"/>
                <a:gd name="connsiteY3" fmla="*/ 1955 h 9891"/>
                <a:gd name="connsiteX4" fmla="*/ 1866 w 10000"/>
                <a:gd name="connsiteY4" fmla="*/ 1299 h 9891"/>
                <a:gd name="connsiteX5" fmla="*/ 1866 w 10000"/>
                <a:gd name="connsiteY5" fmla="*/ 971 h 9891"/>
                <a:gd name="connsiteX6" fmla="*/ 2099 w 10000"/>
                <a:gd name="connsiteY6" fmla="*/ 765 h 9891"/>
                <a:gd name="connsiteX7" fmla="*/ 2099 w 10000"/>
                <a:gd name="connsiteY7" fmla="*/ 547 h 9891"/>
                <a:gd name="connsiteX8" fmla="*/ 2099 w 10000"/>
                <a:gd name="connsiteY8" fmla="*/ 330 h 9891"/>
                <a:gd name="connsiteX9" fmla="*/ 2099 w 10000"/>
                <a:gd name="connsiteY9" fmla="*/ 221 h 9891"/>
                <a:gd name="connsiteX10" fmla="*/ 3965 w 10000"/>
                <a:gd name="connsiteY10" fmla="*/ 0 h 9891"/>
                <a:gd name="connsiteX11" fmla="*/ 3965 w 10000"/>
                <a:gd name="connsiteY11" fmla="*/ 110 h 9891"/>
                <a:gd name="connsiteX12" fmla="*/ 3965 w 10000"/>
                <a:gd name="connsiteY12" fmla="*/ 330 h 9891"/>
                <a:gd name="connsiteX13" fmla="*/ 3732 w 10000"/>
                <a:gd name="connsiteY13" fmla="*/ 656 h 9891"/>
                <a:gd name="connsiteX14" fmla="*/ 3732 w 10000"/>
                <a:gd name="connsiteY14" fmla="*/ 656 h 9891"/>
                <a:gd name="connsiteX15" fmla="*/ 3732 w 10000"/>
                <a:gd name="connsiteY15" fmla="*/ 765 h 9891"/>
                <a:gd name="connsiteX16" fmla="*/ 3499 w 10000"/>
                <a:gd name="connsiteY16" fmla="*/ 971 h 9891"/>
                <a:gd name="connsiteX17" fmla="*/ 3499 w 10000"/>
                <a:gd name="connsiteY17" fmla="*/ 1081 h 9891"/>
                <a:gd name="connsiteX18" fmla="*/ 3499 w 10000"/>
                <a:gd name="connsiteY18" fmla="*/ 1299 h 9891"/>
                <a:gd name="connsiteX19" fmla="*/ 3265 w 10000"/>
                <a:gd name="connsiteY19" fmla="*/ 1517 h 9891"/>
                <a:gd name="connsiteX20" fmla="*/ 3265 w 10000"/>
                <a:gd name="connsiteY20" fmla="*/ 1736 h 9891"/>
                <a:gd name="connsiteX21" fmla="*/ 3032 w 10000"/>
                <a:gd name="connsiteY21" fmla="*/ 2064 h 9891"/>
                <a:gd name="connsiteX22" fmla="*/ 2566 w 10000"/>
                <a:gd name="connsiteY22" fmla="*/ 3374 h 9891"/>
                <a:gd name="connsiteX23" fmla="*/ 1633 w 10000"/>
                <a:gd name="connsiteY23" fmla="*/ 4454 h 9891"/>
                <a:gd name="connsiteX24" fmla="*/ 1633 w 10000"/>
                <a:gd name="connsiteY24" fmla="*/ 4782 h 9891"/>
                <a:gd name="connsiteX25" fmla="*/ 1399 w 10000"/>
                <a:gd name="connsiteY25" fmla="*/ 5001 h 9891"/>
                <a:gd name="connsiteX26" fmla="*/ 1166 w 10000"/>
                <a:gd name="connsiteY26" fmla="*/ 5220 h 9891"/>
                <a:gd name="connsiteX27" fmla="*/ 1166 w 10000"/>
                <a:gd name="connsiteY27" fmla="*/ 5438 h 9891"/>
                <a:gd name="connsiteX28" fmla="*/ 933 w 10000"/>
                <a:gd name="connsiteY28" fmla="*/ 5548 h 9891"/>
                <a:gd name="connsiteX29" fmla="*/ 933 w 10000"/>
                <a:gd name="connsiteY29" fmla="*/ 5656 h 9891"/>
                <a:gd name="connsiteX30" fmla="*/ 933 w 10000"/>
                <a:gd name="connsiteY30" fmla="*/ 5765 h 9891"/>
                <a:gd name="connsiteX31" fmla="*/ 933 w 10000"/>
                <a:gd name="connsiteY31" fmla="*/ 5765 h 9891"/>
                <a:gd name="connsiteX32" fmla="*/ 933 w 10000"/>
                <a:gd name="connsiteY32" fmla="*/ 5874 h 9891"/>
                <a:gd name="connsiteX33" fmla="*/ 1166 w 10000"/>
                <a:gd name="connsiteY33" fmla="*/ 5984 h 9891"/>
                <a:gd name="connsiteX34" fmla="*/ 1633 w 10000"/>
                <a:gd name="connsiteY34" fmla="*/ 6080 h 9891"/>
                <a:gd name="connsiteX35" fmla="*/ 1866 w 10000"/>
                <a:gd name="connsiteY35" fmla="*/ 6189 h 9891"/>
                <a:gd name="connsiteX36" fmla="*/ 2566 w 10000"/>
                <a:gd name="connsiteY36" fmla="*/ 6299 h 9891"/>
                <a:gd name="connsiteX37" fmla="*/ 3265 w 10000"/>
                <a:gd name="connsiteY37" fmla="*/ 6517 h 9891"/>
                <a:gd name="connsiteX38" fmla="*/ 3965 w 10000"/>
                <a:gd name="connsiteY38" fmla="*/ 6735 h 9891"/>
                <a:gd name="connsiteX39" fmla="*/ 4898 w 10000"/>
                <a:gd name="connsiteY39" fmla="*/ 7064 h 9891"/>
                <a:gd name="connsiteX40" fmla="*/ 5831 w 10000"/>
                <a:gd name="connsiteY40" fmla="*/ 7282 h 9891"/>
                <a:gd name="connsiteX41" fmla="*/ 6764 w 10000"/>
                <a:gd name="connsiteY41" fmla="*/ 7500 h 9891"/>
                <a:gd name="connsiteX42" fmla="*/ 7464 w 10000"/>
                <a:gd name="connsiteY42" fmla="*/ 7719 h 9891"/>
                <a:gd name="connsiteX43" fmla="*/ 8163 w 10000"/>
                <a:gd name="connsiteY43" fmla="*/ 7937 h 9891"/>
                <a:gd name="connsiteX44" fmla="*/ 8630 w 10000"/>
                <a:gd name="connsiteY44" fmla="*/ 8156 h 9891"/>
                <a:gd name="connsiteX45" fmla="*/ 9096 w 10000"/>
                <a:gd name="connsiteY45" fmla="*/ 8266 h 9891"/>
                <a:gd name="connsiteX46" fmla="*/ 9329 w 10000"/>
                <a:gd name="connsiteY46" fmla="*/ 8484 h 9891"/>
                <a:gd name="connsiteX47" fmla="*/ 9534 w 10000"/>
                <a:gd name="connsiteY47" fmla="*/ 8593 h 9891"/>
                <a:gd name="connsiteX48" fmla="*/ 9767 w 10000"/>
                <a:gd name="connsiteY48" fmla="*/ 8798 h 9891"/>
                <a:gd name="connsiteX49" fmla="*/ 10000 w 10000"/>
                <a:gd name="connsiteY49" fmla="*/ 9017 h 9891"/>
                <a:gd name="connsiteX50" fmla="*/ 10000 w 10000"/>
                <a:gd name="connsiteY50" fmla="*/ 9235 h 9891"/>
                <a:gd name="connsiteX51" fmla="*/ 10000 w 10000"/>
                <a:gd name="connsiteY51" fmla="*/ 9453 h 9891"/>
                <a:gd name="connsiteX52" fmla="*/ 9767 w 10000"/>
                <a:gd name="connsiteY52" fmla="*/ 9673 h 9891"/>
                <a:gd name="connsiteX53" fmla="*/ 9767 w 10000"/>
                <a:gd name="connsiteY53" fmla="*/ 9782 h 9891"/>
                <a:gd name="connsiteX54" fmla="*/ 9767 w 10000"/>
                <a:gd name="connsiteY54" fmla="*/ 9891 h 9891"/>
                <a:gd name="connsiteX55" fmla="*/ 9767 w 10000"/>
                <a:gd name="connsiteY55" fmla="*/ 9891 h 9891"/>
                <a:gd name="connsiteX56" fmla="*/ 9534 w 10000"/>
                <a:gd name="connsiteY56" fmla="*/ 9891 h 9891"/>
                <a:gd name="connsiteX57" fmla="*/ 9534 w 10000"/>
                <a:gd name="connsiteY57" fmla="*/ 9782 h 9891"/>
                <a:gd name="connsiteX58" fmla="*/ 9329 w 10000"/>
                <a:gd name="connsiteY58" fmla="*/ 9782 h 9891"/>
                <a:gd name="connsiteX59" fmla="*/ 9096 w 10000"/>
                <a:gd name="connsiteY59" fmla="*/ 9673 h 9891"/>
                <a:gd name="connsiteX60" fmla="*/ 8630 w 10000"/>
                <a:gd name="connsiteY60" fmla="*/ 9453 h 9891"/>
                <a:gd name="connsiteX61" fmla="*/ 8397 w 10000"/>
                <a:gd name="connsiteY61" fmla="*/ 9344 h 9891"/>
                <a:gd name="connsiteX62" fmla="*/ 7930 w 10000"/>
                <a:gd name="connsiteY62" fmla="*/ 9126 h 9891"/>
                <a:gd name="connsiteX63" fmla="*/ 7464 w 10000"/>
                <a:gd name="connsiteY63" fmla="*/ 8908 h 9891"/>
                <a:gd name="connsiteX64" fmla="*/ 6297 w 10000"/>
                <a:gd name="connsiteY64" fmla="*/ 8375 h 9891"/>
                <a:gd name="connsiteX65" fmla="*/ 5131 w 10000"/>
                <a:gd name="connsiteY65" fmla="*/ 7937 h 9891"/>
                <a:gd name="connsiteX66" fmla="*/ 3965 w 10000"/>
                <a:gd name="connsiteY66" fmla="*/ 7500 h 9891"/>
                <a:gd name="connsiteX67" fmla="*/ 2799 w 10000"/>
                <a:gd name="connsiteY67" fmla="*/ 7064 h 9891"/>
                <a:gd name="connsiteX68" fmla="*/ 2099 w 10000"/>
                <a:gd name="connsiteY68" fmla="*/ 6844 h 9891"/>
                <a:gd name="connsiteX69" fmla="*/ 1633 w 10000"/>
                <a:gd name="connsiteY69" fmla="*/ 6626 h 9891"/>
                <a:gd name="connsiteX70" fmla="*/ 1166 w 10000"/>
                <a:gd name="connsiteY70" fmla="*/ 6517 h 9891"/>
                <a:gd name="connsiteX71" fmla="*/ 700 w 10000"/>
                <a:gd name="connsiteY71" fmla="*/ 6299 h 9891"/>
                <a:gd name="connsiteX72" fmla="*/ 466 w 10000"/>
                <a:gd name="connsiteY72" fmla="*/ 6189 h 9891"/>
                <a:gd name="connsiteX73" fmla="*/ 233 w 10000"/>
                <a:gd name="connsiteY73" fmla="*/ 6080 h 9891"/>
                <a:gd name="connsiteX74" fmla="*/ 0 w 10000"/>
                <a:gd name="connsiteY74" fmla="*/ 6080 h 9891"/>
                <a:gd name="connsiteX75" fmla="*/ 0 w 10000"/>
                <a:gd name="connsiteY75" fmla="*/ 5984 h 9891"/>
                <a:gd name="connsiteX76" fmla="*/ 0 w 10000"/>
                <a:gd name="connsiteY76" fmla="*/ 5984 h 9891"/>
                <a:gd name="connsiteX77" fmla="*/ 0 w 10000"/>
                <a:gd name="connsiteY77" fmla="*/ 5874 h 9891"/>
                <a:gd name="connsiteX78" fmla="*/ 0 w 10000"/>
                <a:gd name="connsiteY78" fmla="*/ 5765 h 9891"/>
                <a:gd name="connsiteX79" fmla="*/ 0 w 10000"/>
                <a:gd name="connsiteY79" fmla="*/ 5548 h 9891"/>
                <a:gd name="connsiteX80" fmla="*/ 233 w 10000"/>
                <a:gd name="connsiteY80" fmla="*/ 5220 h 9891"/>
                <a:gd name="connsiteX81" fmla="*/ 233 w 10000"/>
                <a:gd name="connsiteY81" fmla="*/ 5001 h 9891"/>
                <a:gd name="connsiteX82" fmla="*/ 466 w 10000"/>
                <a:gd name="connsiteY82" fmla="*/ 4564 h 9891"/>
                <a:gd name="connsiteX83" fmla="*/ 700 w 10000"/>
                <a:gd name="connsiteY83" fmla="*/ 4235 h 9891"/>
                <a:gd name="connsiteX84" fmla="*/ 700 w 10000"/>
                <a:gd name="connsiteY84" fmla="*/ 4235 h 9891"/>
                <a:gd name="connsiteX0" fmla="*/ 700 w 10000"/>
                <a:gd name="connsiteY0" fmla="*/ 4282 h 10000"/>
                <a:gd name="connsiteX1" fmla="*/ 1166 w 10000"/>
                <a:gd name="connsiteY1" fmla="*/ 3411 h 10000"/>
                <a:gd name="connsiteX2" fmla="*/ 1399 w 10000"/>
                <a:gd name="connsiteY2" fmla="*/ 2639 h 10000"/>
                <a:gd name="connsiteX3" fmla="*/ 1633 w 10000"/>
                <a:gd name="connsiteY3" fmla="*/ 1977 h 10000"/>
                <a:gd name="connsiteX4" fmla="*/ 1866 w 10000"/>
                <a:gd name="connsiteY4" fmla="*/ 1313 h 10000"/>
                <a:gd name="connsiteX5" fmla="*/ 1866 w 10000"/>
                <a:gd name="connsiteY5" fmla="*/ 982 h 10000"/>
                <a:gd name="connsiteX6" fmla="*/ 2099 w 10000"/>
                <a:gd name="connsiteY6" fmla="*/ 773 h 10000"/>
                <a:gd name="connsiteX7" fmla="*/ 2099 w 10000"/>
                <a:gd name="connsiteY7" fmla="*/ 553 h 10000"/>
                <a:gd name="connsiteX8" fmla="*/ 2099 w 10000"/>
                <a:gd name="connsiteY8" fmla="*/ 334 h 10000"/>
                <a:gd name="connsiteX9" fmla="*/ 2099 w 10000"/>
                <a:gd name="connsiteY9" fmla="*/ 223 h 10000"/>
                <a:gd name="connsiteX10" fmla="*/ 3965 w 10000"/>
                <a:gd name="connsiteY10" fmla="*/ 0 h 10000"/>
                <a:gd name="connsiteX11" fmla="*/ 3965 w 10000"/>
                <a:gd name="connsiteY11" fmla="*/ 334 h 10000"/>
                <a:gd name="connsiteX12" fmla="*/ 3732 w 10000"/>
                <a:gd name="connsiteY12" fmla="*/ 663 h 10000"/>
                <a:gd name="connsiteX13" fmla="*/ 3732 w 10000"/>
                <a:gd name="connsiteY13" fmla="*/ 663 h 10000"/>
                <a:gd name="connsiteX14" fmla="*/ 3732 w 10000"/>
                <a:gd name="connsiteY14" fmla="*/ 773 h 10000"/>
                <a:gd name="connsiteX15" fmla="*/ 3499 w 10000"/>
                <a:gd name="connsiteY15" fmla="*/ 982 h 10000"/>
                <a:gd name="connsiteX16" fmla="*/ 3499 w 10000"/>
                <a:gd name="connsiteY16" fmla="*/ 1093 h 10000"/>
                <a:gd name="connsiteX17" fmla="*/ 3499 w 10000"/>
                <a:gd name="connsiteY17" fmla="*/ 1313 h 10000"/>
                <a:gd name="connsiteX18" fmla="*/ 3265 w 10000"/>
                <a:gd name="connsiteY18" fmla="*/ 1534 h 10000"/>
                <a:gd name="connsiteX19" fmla="*/ 3265 w 10000"/>
                <a:gd name="connsiteY19" fmla="*/ 1755 h 10000"/>
                <a:gd name="connsiteX20" fmla="*/ 3032 w 10000"/>
                <a:gd name="connsiteY20" fmla="*/ 2087 h 10000"/>
                <a:gd name="connsiteX21" fmla="*/ 2566 w 10000"/>
                <a:gd name="connsiteY21" fmla="*/ 3411 h 10000"/>
                <a:gd name="connsiteX22" fmla="*/ 1633 w 10000"/>
                <a:gd name="connsiteY22" fmla="*/ 4503 h 10000"/>
                <a:gd name="connsiteX23" fmla="*/ 1633 w 10000"/>
                <a:gd name="connsiteY23" fmla="*/ 4835 h 10000"/>
                <a:gd name="connsiteX24" fmla="*/ 1399 w 10000"/>
                <a:gd name="connsiteY24" fmla="*/ 5056 h 10000"/>
                <a:gd name="connsiteX25" fmla="*/ 1166 w 10000"/>
                <a:gd name="connsiteY25" fmla="*/ 5278 h 10000"/>
                <a:gd name="connsiteX26" fmla="*/ 1166 w 10000"/>
                <a:gd name="connsiteY26" fmla="*/ 5498 h 10000"/>
                <a:gd name="connsiteX27" fmla="*/ 933 w 10000"/>
                <a:gd name="connsiteY27" fmla="*/ 5609 h 10000"/>
                <a:gd name="connsiteX28" fmla="*/ 933 w 10000"/>
                <a:gd name="connsiteY28" fmla="*/ 5718 h 10000"/>
                <a:gd name="connsiteX29" fmla="*/ 933 w 10000"/>
                <a:gd name="connsiteY29" fmla="*/ 5829 h 10000"/>
                <a:gd name="connsiteX30" fmla="*/ 933 w 10000"/>
                <a:gd name="connsiteY30" fmla="*/ 5829 h 10000"/>
                <a:gd name="connsiteX31" fmla="*/ 933 w 10000"/>
                <a:gd name="connsiteY31" fmla="*/ 5939 h 10000"/>
                <a:gd name="connsiteX32" fmla="*/ 1166 w 10000"/>
                <a:gd name="connsiteY32" fmla="*/ 6050 h 10000"/>
                <a:gd name="connsiteX33" fmla="*/ 1633 w 10000"/>
                <a:gd name="connsiteY33" fmla="*/ 6147 h 10000"/>
                <a:gd name="connsiteX34" fmla="*/ 1866 w 10000"/>
                <a:gd name="connsiteY34" fmla="*/ 6257 h 10000"/>
                <a:gd name="connsiteX35" fmla="*/ 2566 w 10000"/>
                <a:gd name="connsiteY35" fmla="*/ 6368 h 10000"/>
                <a:gd name="connsiteX36" fmla="*/ 3265 w 10000"/>
                <a:gd name="connsiteY36" fmla="*/ 6589 h 10000"/>
                <a:gd name="connsiteX37" fmla="*/ 3965 w 10000"/>
                <a:gd name="connsiteY37" fmla="*/ 6809 h 10000"/>
                <a:gd name="connsiteX38" fmla="*/ 4898 w 10000"/>
                <a:gd name="connsiteY38" fmla="*/ 7142 h 10000"/>
                <a:gd name="connsiteX39" fmla="*/ 5831 w 10000"/>
                <a:gd name="connsiteY39" fmla="*/ 7362 h 10000"/>
                <a:gd name="connsiteX40" fmla="*/ 6764 w 10000"/>
                <a:gd name="connsiteY40" fmla="*/ 7583 h 10000"/>
                <a:gd name="connsiteX41" fmla="*/ 7464 w 10000"/>
                <a:gd name="connsiteY41" fmla="*/ 7804 h 10000"/>
                <a:gd name="connsiteX42" fmla="*/ 8163 w 10000"/>
                <a:gd name="connsiteY42" fmla="*/ 8024 h 10000"/>
                <a:gd name="connsiteX43" fmla="*/ 8630 w 10000"/>
                <a:gd name="connsiteY43" fmla="*/ 8246 h 10000"/>
                <a:gd name="connsiteX44" fmla="*/ 9096 w 10000"/>
                <a:gd name="connsiteY44" fmla="*/ 8357 h 10000"/>
                <a:gd name="connsiteX45" fmla="*/ 9329 w 10000"/>
                <a:gd name="connsiteY45" fmla="*/ 8577 h 10000"/>
                <a:gd name="connsiteX46" fmla="*/ 9534 w 10000"/>
                <a:gd name="connsiteY46" fmla="*/ 8688 h 10000"/>
                <a:gd name="connsiteX47" fmla="*/ 9767 w 10000"/>
                <a:gd name="connsiteY47" fmla="*/ 8895 h 10000"/>
                <a:gd name="connsiteX48" fmla="*/ 10000 w 10000"/>
                <a:gd name="connsiteY48" fmla="*/ 9116 h 10000"/>
                <a:gd name="connsiteX49" fmla="*/ 10000 w 10000"/>
                <a:gd name="connsiteY49" fmla="*/ 9337 h 10000"/>
                <a:gd name="connsiteX50" fmla="*/ 10000 w 10000"/>
                <a:gd name="connsiteY50" fmla="*/ 9557 h 10000"/>
                <a:gd name="connsiteX51" fmla="*/ 9767 w 10000"/>
                <a:gd name="connsiteY51" fmla="*/ 9780 h 10000"/>
                <a:gd name="connsiteX52" fmla="*/ 9767 w 10000"/>
                <a:gd name="connsiteY52" fmla="*/ 9890 h 10000"/>
                <a:gd name="connsiteX53" fmla="*/ 9767 w 10000"/>
                <a:gd name="connsiteY53" fmla="*/ 10000 h 10000"/>
                <a:gd name="connsiteX54" fmla="*/ 9767 w 10000"/>
                <a:gd name="connsiteY54" fmla="*/ 10000 h 10000"/>
                <a:gd name="connsiteX55" fmla="*/ 9534 w 10000"/>
                <a:gd name="connsiteY55" fmla="*/ 10000 h 10000"/>
                <a:gd name="connsiteX56" fmla="*/ 9534 w 10000"/>
                <a:gd name="connsiteY56" fmla="*/ 9890 h 10000"/>
                <a:gd name="connsiteX57" fmla="*/ 9329 w 10000"/>
                <a:gd name="connsiteY57" fmla="*/ 9890 h 10000"/>
                <a:gd name="connsiteX58" fmla="*/ 9096 w 10000"/>
                <a:gd name="connsiteY58" fmla="*/ 9780 h 10000"/>
                <a:gd name="connsiteX59" fmla="*/ 8630 w 10000"/>
                <a:gd name="connsiteY59" fmla="*/ 9557 h 10000"/>
                <a:gd name="connsiteX60" fmla="*/ 8397 w 10000"/>
                <a:gd name="connsiteY60" fmla="*/ 9447 h 10000"/>
                <a:gd name="connsiteX61" fmla="*/ 7930 w 10000"/>
                <a:gd name="connsiteY61" fmla="*/ 9227 h 10000"/>
                <a:gd name="connsiteX62" fmla="*/ 7464 w 10000"/>
                <a:gd name="connsiteY62" fmla="*/ 9006 h 10000"/>
                <a:gd name="connsiteX63" fmla="*/ 6297 w 10000"/>
                <a:gd name="connsiteY63" fmla="*/ 8467 h 10000"/>
                <a:gd name="connsiteX64" fmla="*/ 5131 w 10000"/>
                <a:gd name="connsiteY64" fmla="*/ 8024 h 10000"/>
                <a:gd name="connsiteX65" fmla="*/ 3965 w 10000"/>
                <a:gd name="connsiteY65" fmla="*/ 7583 h 10000"/>
                <a:gd name="connsiteX66" fmla="*/ 2799 w 10000"/>
                <a:gd name="connsiteY66" fmla="*/ 7142 h 10000"/>
                <a:gd name="connsiteX67" fmla="*/ 2099 w 10000"/>
                <a:gd name="connsiteY67" fmla="*/ 6919 h 10000"/>
                <a:gd name="connsiteX68" fmla="*/ 1633 w 10000"/>
                <a:gd name="connsiteY68" fmla="*/ 6699 h 10000"/>
                <a:gd name="connsiteX69" fmla="*/ 1166 w 10000"/>
                <a:gd name="connsiteY69" fmla="*/ 6589 h 10000"/>
                <a:gd name="connsiteX70" fmla="*/ 700 w 10000"/>
                <a:gd name="connsiteY70" fmla="*/ 6368 h 10000"/>
                <a:gd name="connsiteX71" fmla="*/ 466 w 10000"/>
                <a:gd name="connsiteY71" fmla="*/ 6257 h 10000"/>
                <a:gd name="connsiteX72" fmla="*/ 233 w 10000"/>
                <a:gd name="connsiteY72" fmla="*/ 6147 h 10000"/>
                <a:gd name="connsiteX73" fmla="*/ 0 w 10000"/>
                <a:gd name="connsiteY73" fmla="*/ 6147 h 10000"/>
                <a:gd name="connsiteX74" fmla="*/ 0 w 10000"/>
                <a:gd name="connsiteY74" fmla="*/ 6050 h 10000"/>
                <a:gd name="connsiteX75" fmla="*/ 0 w 10000"/>
                <a:gd name="connsiteY75" fmla="*/ 6050 h 10000"/>
                <a:gd name="connsiteX76" fmla="*/ 0 w 10000"/>
                <a:gd name="connsiteY76" fmla="*/ 5939 h 10000"/>
                <a:gd name="connsiteX77" fmla="*/ 0 w 10000"/>
                <a:gd name="connsiteY77" fmla="*/ 5829 h 10000"/>
                <a:gd name="connsiteX78" fmla="*/ 0 w 10000"/>
                <a:gd name="connsiteY78" fmla="*/ 5609 h 10000"/>
                <a:gd name="connsiteX79" fmla="*/ 233 w 10000"/>
                <a:gd name="connsiteY79" fmla="*/ 5278 h 10000"/>
                <a:gd name="connsiteX80" fmla="*/ 233 w 10000"/>
                <a:gd name="connsiteY80" fmla="*/ 5056 h 10000"/>
                <a:gd name="connsiteX81" fmla="*/ 466 w 10000"/>
                <a:gd name="connsiteY81" fmla="*/ 4614 h 10000"/>
                <a:gd name="connsiteX82" fmla="*/ 700 w 10000"/>
                <a:gd name="connsiteY82" fmla="*/ 4282 h 10000"/>
                <a:gd name="connsiteX83" fmla="*/ 700 w 10000"/>
                <a:gd name="connsiteY83" fmla="*/ 4282 h 10000"/>
                <a:gd name="connsiteX0" fmla="*/ 700 w 10000"/>
                <a:gd name="connsiteY0" fmla="*/ 4059 h 9777"/>
                <a:gd name="connsiteX1" fmla="*/ 1166 w 10000"/>
                <a:gd name="connsiteY1" fmla="*/ 3188 h 9777"/>
                <a:gd name="connsiteX2" fmla="*/ 1399 w 10000"/>
                <a:gd name="connsiteY2" fmla="*/ 2416 h 9777"/>
                <a:gd name="connsiteX3" fmla="*/ 1633 w 10000"/>
                <a:gd name="connsiteY3" fmla="*/ 1754 h 9777"/>
                <a:gd name="connsiteX4" fmla="*/ 1866 w 10000"/>
                <a:gd name="connsiteY4" fmla="*/ 1090 h 9777"/>
                <a:gd name="connsiteX5" fmla="*/ 1866 w 10000"/>
                <a:gd name="connsiteY5" fmla="*/ 759 h 9777"/>
                <a:gd name="connsiteX6" fmla="*/ 2099 w 10000"/>
                <a:gd name="connsiteY6" fmla="*/ 550 h 9777"/>
                <a:gd name="connsiteX7" fmla="*/ 2099 w 10000"/>
                <a:gd name="connsiteY7" fmla="*/ 330 h 9777"/>
                <a:gd name="connsiteX8" fmla="*/ 2099 w 10000"/>
                <a:gd name="connsiteY8" fmla="*/ 111 h 9777"/>
                <a:gd name="connsiteX9" fmla="*/ 2099 w 10000"/>
                <a:gd name="connsiteY9" fmla="*/ 0 h 9777"/>
                <a:gd name="connsiteX10" fmla="*/ 3965 w 10000"/>
                <a:gd name="connsiteY10" fmla="*/ 111 h 9777"/>
                <a:gd name="connsiteX11" fmla="*/ 3732 w 10000"/>
                <a:gd name="connsiteY11" fmla="*/ 440 h 9777"/>
                <a:gd name="connsiteX12" fmla="*/ 3732 w 10000"/>
                <a:gd name="connsiteY12" fmla="*/ 440 h 9777"/>
                <a:gd name="connsiteX13" fmla="*/ 3732 w 10000"/>
                <a:gd name="connsiteY13" fmla="*/ 550 h 9777"/>
                <a:gd name="connsiteX14" fmla="*/ 3499 w 10000"/>
                <a:gd name="connsiteY14" fmla="*/ 759 h 9777"/>
                <a:gd name="connsiteX15" fmla="*/ 3499 w 10000"/>
                <a:gd name="connsiteY15" fmla="*/ 870 h 9777"/>
                <a:gd name="connsiteX16" fmla="*/ 3499 w 10000"/>
                <a:gd name="connsiteY16" fmla="*/ 1090 h 9777"/>
                <a:gd name="connsiteX17" fmla="*/ 3265 w 10000"/>
                <a:gd name="connsiteY17" fmla="*/ 1311 h 9777"/>
                <a:gd name="connsiteX18" fmla="*/ 3265 w 10000"/>
                <a:gd name="connsiteY18" fmla="*/ 1532 h 9777"/>
                <a:gd name="connsiteX19" fmla="*/ 3032 w 10000"/>
                <a:gd name="connsiteY19" fmla="*/ 1864 h 9777"/>
                <a:gd name="connsiteX20" fmla="*/ 2566 w 10000"/>
                <a:gd name="connsiteY20" fmla="*/ 3188 h 9777"/>
                <a:gd name="connsiteX21" fmla="*/ 1633 w 10000"/>
                <a:gd name="connsiteY21" fmla="*/ 4280 h 9777"/>
                <a:gd name="connsiteX22" fmla="*/ 1633 w 10000"/>
                <a:gd name="connsiteY22" fmla="*/ 4612 h 9777"/>
                <a:gd name="connsiteX23" fmla="*/ 1399 w 10000"/>
                <a:gd name="connsiteY23" fmla="*/ 4833 h 9777"/>
                <a:gd name="connsiteX24" fmla="*/ 1166 w 10000"/>
                <a:gd name="connsiteY24" fmla="*/ 5055 h 9777"/>
                <a:gd name="connsiteX25" fmla="*/ 1166 w 10000"/>
                <a:gd name="connsiteY25" fmla="*/ 5275 h 9777"/>
                <a:gd name="connsiteX26" fmla="*/ 933 w 10000"/>
                <a:gd name="connsiteY26" fmla="*/ 5386 h 9777"/>
                <a:gd name="connsiteX27" fmla="*/ 933 w 10000"/>
                <a:gd name="connsiteY27" fmla="*/ 5495 h 9777"/>
                <a:gd name="connsiteX28" fmla="*/ 933 w 10000"/>
                <a:gd name="connsiteY28" fmla="*/ 5606 h 9777"/>
                <a:gd name="connsiteX29" fmla="*/ 933 w 10000"/>
                <a:gd name="connsiteY29" fmla="*/ 5606 h 9777"/>
                <a:gd name="connsiteX30" fmla="*/ 933 w 10000"/>
                <a:gd name="connsiteY30" fmla="*/ 5716 h 9777"/>
                <a:gd name="connsiteX31" fmla="*/ 1166 w 10000"/>
                <a:gd name="connsiteY31" fmla="*/ 5827 h 9777"/>
                <a:gd name="connsiteX32" fmla="*/ 1633 w 10000"/>
                <a:gd name="connsiteY32" fmla="*/ 5924 h 9777"/>
                <a:gd name="connsiteX33" fmla="*/ 1866 w 10000"/>
                <a:gd name="connsiteY33" fmla="*/ 6034 h 9777"/>
                <a:gd name="connsiteX34" fmla="*/ 2566 w 10000"/>
                <a:gd name="connsiteY34" fmla="*/ 6145 h 9777"/>
                <a:gd name="connsiteX35" fmla="*/ 3265 w 10000"/>
                <a:gd name="connsiteY35" fmla="*/ 6366 h 9777"/>
                <a:gd name="connsiteX36" fmla="*/ 3965 w 10000"/>
                <a:gd name="connsiteY36" fmla="*/ 6586 h 9777"/>
                <a:gd name="connsiteX37" fmla="*/ 4898 w 10000"/>
                <a:gd name="connsiteY37" fmla="*/ 6919 h 9777"/>
                <a:gd name="connsiteX38" fmla="*/ 5831 w 10000"/>
                <a:gd name="connsiteY38" fmla="*/ 7139 h 9777"/>
                <a:gd name="connsiteX39" fmla="*/ 6764 w 10000"/>
                <a:gd name="connsiteY39" fmla="*/ 7360 h 9777"/>
                <a:gd name="connsiteX40" fmla="*/ 7464 w 10000"/>
                <a:gd name="connsiteY40" fmla="*/ 7581 h 9777"/>
                <a:gd name="connsiteX41" fmla="*/ 8163 w 10000"/>
                <a:gd name="connsiteY41" fmla="*/ 7801 h 9777"/>
                <a:gd name="connsiteX42" fmla="*/ 8630 w 10000"/>
                <a:gd name="connsiteY42" fmla="*/ 8023 h 9777"/>
                <a:gd name="connsiteX43" fmla="*/ 9096 w 10000"/>
                <a:gd name="connsiteY43" fmla="*/ 8134 h 9777"/>
                <a:gd name="connsiteX44" fmla="*/ 9329 w 10000"/>
                <a:gd name="connsiteY44" fmla="*/ 8354 h 9777"/>
                <a:gd name="connsiteX45" fmla="*/ 9534 w 10000"/>
                <a:gd name="connsiteY45" fmla="*/ 8465 h 9777"/>
                <a:gd name="connsiteX46" fmla="*/ 9767 w 10000"/>
                <a:gd name="connsiteY46" fmla="*/ 8672 h 9777"/>
                <a:gd name="connsiteX47" fmla="*/ 10000 w 10000"/>
                <a:gd name="connsiteY47" fmla="*/ 8893 h 9777"/>
                <a:gd name="connsiteX48" fmla="*/ 10000 w 10000"/>
                <a:gd name="connsiteY48" fmla="*/ 9114 h 9777"/>
                <a:gd name="connsiteX49" fmla="*/ 10000 w 10000"/>
                <a:gd name="connsiteY49" fmla="*/ 9334 h 9777"/>
                <a:gd name="connsiteX50" fmla="*/ 9767 w 10000"/>
                <a:gd name="connsiteY50" fmla="*/ 9557 h 9777"/>
                <a:gd name="connsiteX51" fmla="*/ 9767 w 10000"/>
                <a:gd name="connsiteY51" fmla="*/ 9667 h 9777"/>
                <a:gd name="connsiteX52" fmla="*/ 9767 w 10000"/>
                <a:gd name="connsiteY52" fmla="*/ 9777 h 9777"/>
                <a:gd name="connsiteX53" fmla="*/ 9767 w 10000"/>
                <a:gd name="connsiteY53" fmla="*/ 9777 h 9777"/>
                <a:gd name="connsiteX54" fmla="*/ 9534 w 10000"/>
                <a:gd name="connsiteY54" fmla="*/ 9777 h 9777"/>
                <a:gd name="connsiteX55" fmla="*/ 9534 w 10000"/>
                <a:gd name="connsiteY55" fmla="*/ 9667 h 9777"/>
                <a:gd name="connsiteX56" fmla="*/ 9329 w 10000"/>
                <a:gd name="connsiteY56" fmla="*/ 9667 h 9777"/>
                <a:gd name="connsiteX57" fmla="*/ 9096 w 10000"/>
                <a:gd name="connsiteY57" fmla="*/ 9557 h 9777"/>
                <a:gd name="connsiteX58" fmla="*/ 8630 w 10000"/>
                <a:gd name="connsiteY58" fmla="*/ 9334 h 9777"/>
                <a:gd name="connsiteX59" fmla="*/ 8397 w 10000"/>
                <a:gd name="connsiteY59" fmla="*/ 9224 h 9777"/>
                <a:gd name="connsiteX60" fmla="*/ 7930 w 10000"/>
                <a:gd name="connsiteY60" fmla="*/ 9004 h 9777"/>
                <a:gd name="connsiteX61" fmla="*/ 7464 w 10000"/>
                <a:gd name="connsiteY61" fmla="*/ 8783 h 9777"/>
                <a:gd name="connsiteX62" fmla="*/ 6297 w 10000"/>
                <a:gd name="connsiteY62" fmla="*/ 8244 h 9777"/>
                <a:gd name="connsiteX63" fmla="*/ 5131 w 10000"/>
                <a:gd name="connsiteY63" fmla="*/ 7801 h 9777"/>
                <a:gd name="connsiteX64" fmla="*/ 3965 w 10000"/>
                <a:gd name="connsiteY64" fmla="*/ 7360 h 9777"/>
                <a:gd name="connsiteX65" fmla="*/ 2799 w 10000"/>
                <a:gd name="connsiteY65" fmla="*/ 6919 h 9777"/>
                <a:gd name="connsiteX66" fmla="*/ 2099 w 10000"/>
                <a:gd name="connsiteY66" fmla="*/ 6696 h 9777"/>
                <a:gd name="connsiteX67" fmla="*/ 1633 w 10000"/>
                <a:gd name="connsiteY67" fmla="*/ 6476 h 9777"/>
                <a:gd name="connsiteX68" fmla="*/ 1166 w 10000"/>
                <a:gd name="connsiteY68" fmla="*/ 6366 h 9777"/>
                <a:gd name="connsiteX69" fmla="*/ 700 w 10000"/>
                <a:gd name="connsiteY69" fmla="*/ 6145 h 9777"/>
                <a:gd name="connsiteX70" fmla="*/ 466 w 10000"/>
                <a:gd name="connsiteY70" fmla="*/ 6034 h 9777"/>
                <a:gd name="connsiteX71" fmla="*/ 233 w 10000"/>
                <a:gd name="connsiteY71" fmla="*/ 5924 h 9777"/>
                <a:gd name="connsiteX72" fmla="*/ 0 w 10000"/>
                <a:gd name="connsiteY72" fmla="*/ 5924 h 9777"/>
                <a:gd name="connsiteX73" fmla="*/ 0 w 10000"/>
                <a:gd name="connsiteY73" fmla="*/ 5827 h 9777"/>
                <a:gd name="connsiteX74" fmla="*/ 0 w 10000"/>
                <a:gd name="connsiteY74" fmla="*/ 5827 h 9777"/>
                <a:gd name="connsiteX75" fmla="*/ 0 w 10000"/>
                <a:gd name="connsiteY75" fmla="*/ 5716 h 9777"/>
                <a:gd name="connsiteX76" fmla="*/ 0 w 10000"/>
                <a:gd name="connsiteY76" fmla="*/ 5606 h 9777"/>
                <a:gd name="connsiteX77" fmla="*/ 0 w 10000"/>
                <a:gd name="connsiteY77" fmla="*/ 5386 h 9777"/>
                <a:gd name="connsiteX78" fmla="*/ 233 w 10000"/>
                <a:gd name="connsiteY78" fmla="*/ 5055 h 9777"/>
                <a:gd name="connsiteX79" fmla="*/ 233 w 10000"/>
                <a:gd name="connsiteY79" fmla="*/ 4833 h 9777"/>
                <a:gd name="connsiteX80" fmla="*/ 466 w 10000"/>
                <a:gd name="connsiteY80" fmla="*/ 4391 h 9777"/>
                <a:gd name="connsiteX81" fmla="*/ 700 w 10000"/>
                <a:gd name="connsiteY81" fmla="*/ 4059 h 9777"/>
                <a:gd name="connsiteX82" fmla="*/ 700 w 10000"/>
                <a:gd name="connsiteY82" fmla="*/ 4059 h 9777"/>
                <a:gd name="connsiteX0" fmla="*/ 700 w 10000"/>
                <a:gd name="connsiteY0" fmla="*/ 4038 h 9886"/>
                <a:gd name="connsiteX1" fmla="*/ 1166 w 10000"/>
                <a:gd name="connsiteY1" fmla="*/ 3147 h 9886"/>
                <a:gd name="connsiteX2" fmla="*/ 1399 w 10000"/>
                <a:gd name="connsiteY2" fmla="*/ 2357 h 9886"/>
                <a:gd name="connsiteX3" fmla="*/ 1633 w 10000"/>
                <a:gd name="connsiteY3" fmla="*/ 1680 h 9886"/>
                <a:gd name="connsiteX4" fmla="*/ 1866 w 10000"/>
                <a:gd name="connsiteY4" fmla="*/ 1001 h 9886"/>
                <a:gd name="connsiteX5" fmla="*/ 1866 w 10000"/>
                <a:gd name="connsiteY5" fmla="*/ 662 h 9886"/>
                <a:gd name="connsiteX6" fmla="*/ 2099 w 10000"/>
                <a:gd name="connsiteY6" fmla="*/ 449 h 9886"/>
                <a:gd name="connsiteX7" fmla="*/ 2099 w 10000"/>
                <a:gd name="connsiteY7" fmla="*/ 224 h 9886"/>
                <a:gd name="connsiteX8" fmla="*/ 2099 w 10000"/>
                <a:gd name="connsiteY8" fmla="*/ 0 h 9886"/>
                <a:gd name="connsiteX9" fmla="*/ 3965 w 10000"/>
                <a:gd name="connsiteY9" fmla="*/ 0 h 9886"/>
                <a:gd name="connsiteX10" fmla="*/ 3732 w 10000"/>
                <a:gd name="connsiteY10" fmla="*/ 336 h 9886"/>
                <a:gd name="connsiteX11" fmla="*/ 3732 w 10000"/>
                <a:gd name="connsiteY11" fmla="*/ 336 h 9886"/>
                <a:gd name="connsiteX12" fmla="*/ 3732 w 10000"/>
                <a:gd name="connsiteY12" fmla="*/ 449 h 9886"/>
                <a:gd name="connsiteX13" fmla="*/ 3499 w 10000"/>
                <a:gd name="connsiteY13" fmla="*/ 662 h 9886"/>
                <a:gd name="connsiteX14" fmla="*/ 3499 w 10000"/>
                <a:gd name="connsiteY14" fmla="*/ 776 h 9886"/>
                <a:gd name="connsiteX15" fmla="*/ 3499 w 10000"/>
                <a:gd name="connsiteY15" fmla="*/ 1001 h 9886"/>
                <a:gd name="connsiteX16" fmla="*/ 3265 w 10000"/>
                <a:gd name="connsiteY16" fmla="*/ 1227 h 9886"/>
                <a:gd name="connsiteX17" fmla="*/ 3265 w 10000"/>
                <a:gd name="connsiteY17" fmla="*/ 1453 h 9886"/>
                <a:gd name="connsiteX18" fmla="*/ 3032 w 10000"/>
                <a:gd name="connsiteY18" fmla="*/ 1793 h 9886"/>
                <a:gd name="connsiteX19" fmla="*/ 2566 w 10000"/>
                <a:gd name="connsiteY19" fmla="*/ 3147 h 9886"/>
                <a:gd name="connsiteX20" fmla="*/ 1633 w 10000"/>
                <a:gd name="connsiteY20" fmla="*/ 4264 h 9886"/>
                <a:gd name="connsiteX21" fmla="*/ 1633 w 10000"/>
                <a:gd name="connsiteY21" fmla="*/ 4603 h 9886"/>
                <a:gd name="connsiteX22" fmla="*/ 1399 w 10000"/>
                <a:gd name="connsiteY22" fmla="*/ 4829 h 9886"/>
                <a:gd name="connsiteX23" fmla="*/ 1166 w 10000"/>
                <a:gd name="connsiteY23" fmla="*/ 5056 h 9886"/>
                <a:gd name="connsiteX24" fmla="*/ 1166 w 10000"/>
                <a:gd name="connsiteY24" fmla="*/ 5281 h 9886"/>
                <a:gd name="connsiteX25" fmla="*/ 933 w 10000"/>
                <a:gd name="connsiteY25" fmla="*/ 5395 h 9886"/>
                <a:gd name="connsiteX26" fmla="*/ 933 w 10000"/>
                <a:gd name="connsiteY26" fmla="*/ 5506 h 9886"/>
                <a:gd name="connsiteX27" fmla="*/ 933 w 10000"/>
                <a:gd name="connsiteY27" fmla="*/ 5620 h 9886"/>
                <a:gd name="connsiteX28" fmla="*/ 933 w 10000"/>
                <a:gd name="connsiteY28" fmla="*/ 5620 h 9886"/>
                <a:gd name="connsiteX29" fmla="*/ 933 w 10000"/>
                <a:gd name="connsiteY29" fmla="*/ 5732 h 9886"/>
                <a:gd name="connsiteX30" fmla="*/ 1166 w 10000"/>
                <a:gd name="connsiteY30" fmla="*/ 5846 h 9886"/>
                <a:gd name="connsiteX31" fmla="*/ 1633 w 10000"/>
                <a:gd name="connsiteY31" fmla="*/ 5945 h 9886"/>
                <a:gd name="connsiteX32" fmla="*/ 1866 w 10000"/>
                <a:gd name="connsiteY32" fmla="*/ 6058 h 9886"/>
                <a:gd name="connsiteX33" fmla="*/ 2566 w 10000"/>
                <a:gd name="connsiteY33" fmla="*/ 6171 h 9886"/>
                <a:gd name="connsiteX34" fmla="*/ 3265 w 10000"/>
                <a:gd name="connsiteY34" fmla="*/ 6397 h 9886"/>
                <a:gd name="connsiteX35" fmla="*/ 3965 w 10000"/>
                <a:gd name="connsiteY35" fmla="*/ 6622 h 9886"/>
                <a:gd name="connsiteX36" fmla="*/ 4898 w 10000"/>
                <a:gd name="connsiteY36" fmla="*/ 6963 h 9886"/>
                <a:gd name="connsiteX37" fmla="*/ 5831 w 10000"/>
                <a:gd name="connsiteY37" fmla="*/ 7188 h 9886"/>
                <a:gd name="connsiteX38" fmla="*/ 6764 w 10000"/>
                <a:gd name="connsiteY38" fmla="*/ 7414 h 9886"/>
                <a:gd name="connsiteX39" fmla="*/ 7464 w 10000"/>
                <a:gd name="connsiteY39" fmla="*/ 7640 h 9886"/>
                <a:gd name="connsiteX40" fmla="*/ 8163 w 10000"/>
                <a:gd name="connsiteY40" fmla="*/ 7865 h 9886"/>
                <a:gd name="connsiteX41" fmla="*/ 8630 w 10000"/>
                <a:gd name="connsiteY41" fmla="*/ 8092 h 9886"/>
                <a:gd name="connsiteX42" fmla="*/ 9096 w 10000"/>
                <a:gd name="connsiteY42" fmla="*/ 8206 h 9886"/>
                <a:gd name="connsiteX43" fmla="*/ 9329 w 10000"/>
                <a:gd name="connsiteY43" fmla="*/ 8431 h 9886"/>
                <a:gd name="connsiteX44" fmla="*/ 9534 w 10000"/>
                <a:gd name="connsiteY44" fmla="*/ 8544 h 9886"/>
                <a:gd name="connsiteX45" fmla="*/ 9767 w 10000"/>
                <a:gd name="connsiteY45" fmla="*/ 8756 h 9886"/>
                <a:gd name="connsiteX46" fmla="*/ 10000 w 10000"/>
                <a:gd name="connsiteY46" fmla="*/ 8982 h 9886"/>
                <a:gd name="connsiteX47" fmla="*/ 10000 w 10000"/>
                <a:gd name="connsiteY47" fmla="*/ 9208 h 9886"/>
                <a:gd name="connsiteX48" fmla="*/ 10000 w 10000"/>
                <a:gd name="connsiteY48" fmla="*/ 9433 h 9886"/>
                <a:gd name="connsiteX49" fmla="*/ 9767 w 10000"/>
                <a:gd name="connsiteY49" fmla="*/ 9661 h 9886"/>
                <a:gd name="connsiteX50" fmla="*/ 9767 w 10000"/>
                <a:gd name="connsiteY50" fmla="*/ 9773 h 9886"/>
                <a:gd name="connsiteX51" fmla="*/ 9767 w 10000"/>
                <a:gd name="connsiteY51" fmla="*/ 9886 h 9886"/>
                <a:gd name="connsiteX52" fmla="*/ 9767 w 10000"/>
                <a:gd name="connsiteY52" fmla="*/ 9886 h 9886"/>
                <a:gd name="connsiteX53" fmla="*/ 9534 w 10000"/>
                <a:gd name="connsiteY53" fmla="*/ 9886 h 9886"/>
                <a:gd name="connsiteX54" fmla="*/ 9534 w 10000"/>
                <a:gd name="connsiteY54" fmla="*/ 9773 h 9886"/>
                <a:gd name="connsiteX55" fmla="*/ 9329 w 10000"/>
                <a:gd name="connsiteY55" fmla="*/ 9773 h 9886"/>
                <a:gd name="connsiteX56" fmla="*/ 9096 w 10000"/>
                <a:gd name="connsiteY56" fmla="*/ 9661 h 9886"/>
                <a:gd name="connsiteX57" fmla="*/ 8630 w 10000"/>
                <a:gd name="connsiteY57" fmla="*/ 9433 h 9886"/>
                <a:gd name="connsiteX58" fmla="*/ 8397 w 10000"/>
                <a:gd name="connsiteY58" fmla="*/ 9320 h 9886"/>
                <a:gd name="connsiteX59" fmla="*/ 7930 w 10000"/>
                <a:gd name="connsiteY59" fmla="*/ 9095 h 9886"/>
                <a:gd name="connsiteX60" fmla="*/ 7464 w 10000"/>
                <a:gd name="connsiteY60" fmla="*/ 8869 h 9886"/>
                <a:gd name="connsiteX61" fmla="*/ 6297 w 10000"/>
                <a:gd name="connsiteY61" fmla="*/ 8318 h 9886"/>
                <a:gd name="connsiteX62" fmla="*/ 5131 w 10000"/>
                <a:gd name="connsiteY62" fmla="*/ 7865 h 9886"/>
                <a:gd name="connsiteX63" fmla="*/ 3965 w 10000"/>
                <a:gd name="connsiteY63" fmla="*/ 7414 h 9886"/>
                <a:gd name="connsiteX64" fmla="*/ 2799 w 10000"/>
                <a:gd name="connsiteY64" fmla="*/ 6963 h 9886"/>
                <a:gd name="connsiteX65" fmla="*/ 2099 w 10000"/>
                <a:gd name="connsiteY65" fmla="*/ 6735 h 9886"/>
                <a:gd name="connsiteX66" fmla="*/ 1633 w 10000"/>
                <a:gd name="connsiteY66" fmla="*/ 6510 h 9886"/>
                <a:gd name="connsiteX67" fmla="*/ 1166 w 10000"/>
                <a:gd name="connsiteY67" fmla="*/ 6397 h 9886"/>
                <a:gd name="connsiteX68" fmla="*/ 700 w 10000"/>
                <a:gd name="connsiteY68" fmla="*/ 6171 h 9886"/>
                <a:gd name="connsiteX69" fmla="*/ 466 w 10000"/>
                <a:gd name="connsiteY69" fmla="*/ 6058 h 9886"/>
                <a:gd name="connsiteX70" fmla="*/ 233 w 10000"/>
                <a:gd name="connsiteY70" fmla="*/ 5945 h 9886"/>
                <a:gd name="connsiteX71" fmla="*/ 0 w 10000"/>
                <a:gd name="connsiteY71" fmla="*/ 5945 h 9886"/>
                <a:gd name="connsiteX72" fmla="*/ 0 w 10000"/>
                <a:gd name="connsiteY72" fmla="*/ 5846 h 9886"/>
                <a:gd name="connsiteX73" fmla="*/ 0 w 10000"/>
                <a:gd name="connsiteY73" fmla="*/ 5846 h 9886"/>
                <a:gd name="connsiteX74" fmla="*/ 0 w 10000"/>
                <a:gd name="connsiteY74" fmla="*/ 5732 h 9886"/>
                <a:gd name="connsiteX75" fmla="*/ 0 w 10000"/>
                <a:gd name="connsiteY75" fmla="*/ 5620 h 9886"/>
                <a:gd name="connsiteX76" fmla="*/ 0 w 10000"/>
                <a:gd name="connsiteY76" fmla="*/ 5395 h 9886"/>
                <a:gd name="connsiteX77" fmla="*/ 233 w 10000"/>
                <a:gd name="connsiteY77" fmla="*/ 5056 h 9886"/>
                <a:gd name="connsiteX78" fmla="*/ 233 w 10000"/>
                <a:gd name="connsiteY78" fmla="*/ 4829 h 9886"/>
                <a:gd name="connsiteX79" fmla="*/ 466 w 10000"/>
                <a:gd name="connsiteY79" fmla="*/ 4377 h 9886"/>
                <a:gd name="connsiteX80" fmla="*/ 700 w 10000"/>
                <a:gd name="connsiteY80" fmla="*/ 4038 h 9886"/>
                <a:gd name="connsiteX81" fmla="*/ 700 w 10000"/>
                <a:gd name="connsiteY81" fmla="*/ 4038 h 9886"/>
                <a:gd name="connsiteX0" fmla="*/ 700 w 10000"/>
                <a:gd name="connsiteY0" fmla="*/ 4085 h 10000"/>
                <a:gd name="connsiteX1" fmla="*/ 1166 w 10000"/>
                <a:gd name="connsiteY1" fmla="*/ 3183 h 10000"/>
                <a:gd name="connsiteX2" fmla="*/ 1399 w 10000"/>
                <a:gd name="connsiteY2" fmla="*/ 2384 h 10000"/>
                <a:gd name="connsiteX3" fmla="*/ 1633 w 10000"/>
                <a:gd name="connsiteY3" fmla="*/ 1699 h 10000"/>
                <a:gd name="connsiteX4" fmla="*/ 1866 w 10000"/>
                <a:gd name="connsiteY4" fmla="*/ 1013 h 10000"/>
                <a:gd name="connsiteX5" fmla="*/ 1866 w 10000"/>
                <a:gd name="connsiteY5" fmla="*/ 670 h 10000"/>
                <a:gd name="connsiteX6" fmla="*/ 2099 w 10000"/>
                <a:gd name="connsiteY6" fmla="*/ 454 h 10000"/>
                <a:gd name="connsiteX7" fmla="*/ 2099 w 10000"/>
                <a:gd name="connsiteY7" fmla="*/ 227 h 10000"/>
                <a:gd name="connsiteX8" fmla="*/ 3965 w 10000"/>
                <a:gd name="connsiteY8" fmla="*/ 0 h 10000"/>
                <a:gd name="connsiteX9" fmla="*/ 3732 w 10000"/>
                <a:gd name="connsiteY9" fmla="*/ 340 h 10000"/>
                <a:gd name="connsiteX10" fmla="*/ 3732 w 10000"/>
                <a:gd name="connsiteY10" fmla="*/ 340 h 10000"/>
                <a:gd name="connsiteX11" fmla="*/ 3732 w 10000"/>
                <a:gd name="connsiteY11" fmla="*/ 454 h 10000"/>
                <a:gd name="connsiteX12" fmla="*/ 3499 w 10000"/>
                <a:gd name="connsiteY12" fmla="*/ 670 h 10000"/>
                <a:gd name="connsiteX13" fmla="*/ 3499 w 10000"/>
                <a:gd name="connsiteY13" fmla="*/ 785 h 10000"/>
                <a:gd name="connsiteX14" fmla="*/ 3499 w 10000"/>
                <a:gd name="connsiteY14" fmla="*/ 1013 h 10000"/>
                <a:gd name="connsiteX15" fmla="*/ 3265 w 10000"/>
                <a:gd name="connsiteY15" fmla="*/ 1241 h 10000"/>
                <a:gd name="connsiteX16" fmla="*/ 3265 w 10000"/>
                <a:gd name="connsiteY16" fmla="*/ 1470 h 10000"/>
                <a:gd name="connsiteX17" fmla="*/ 3032 w 10000"/>
                <a:gd name="connsiteY17" fmla="*/ 1814 h 10000"/>
                <a:gd name="connsiteX18" fmla="*/ 2566 w 10000"/>
                <a:gd name="connsiteY18" fmla="*/ 3183 h 10000"/>
                <a:gd name="connsiteX19" fmla="*/ 1633 w 10000"/>
                <a:gd name="connsiteY19" fmla="*/ 4313 h 10000"/>
                <a:gd name="connsiteX20" fmla="*/ 1633 w 10000"/>
                <a:gd name="connsiteY20" fmla="*/ 4656 h 10000"/>
                <a:gd name="connsiteX21" fmla="*/ 1399 w 10000"/>
                <a:gd name="connsiteY21" fmla="*/ 4885 h 10000"/>
                <a:gd name="connsiteX22" fmla="*/ 1166 w 10000"/>
                <a:gd name="connsiteY22" fmla="*/ 5114 h 10000"/>
                <a:gd name="connsiteX23" fmla="*/ 1166 w 10000"/>
                <a:gd name="connsiteY23" fmla="*/ 5342 h 10000"/>
                <a:gd name="connsiteX24" fmla="*/ 933 w 10000"/>
                <a:gd name="connsiteY24" fmla="*/ 5457 h 10000"/>
                <a:gd name="connsiteX25" fmla="*/ 933 w 10000"/>
                <a:gd name="connsiteY25" fmla="*/ 5569 h 10000"/>
                <a:gd name="connsiteX26" fmla="*/ 933 w 10000"/>
                <a:gd name="connsiteY26" fmla="*/ 5685 h 10000"/>
                <a:gd name="connsiteX27" fmla="*/ 933 w 10000"/>
                <a:gd name="connsiteY27" fmla="*/ 5685 h 10000"/>
                <a:gd name="connsiteX28" fmla="*/ 933 w 10000"/>
                <a:gd name="connsiteY28" fmla="*/ 5798 h 10000"/>
                <a:gd name="connsiteX29" fmla="*/ 1166 w 10000"/>
                <a:gd name="connsiteY29" fmla="*/ 5913 h 10000"/>
                <a:gd name="connsiteX30" fmla="*/ 1633 w 10000"/>
                <a:gd name="connsiteY30" fmla="*/ 6014 h 10000"/>
                <a:gd name="connsiteX31" fmla="*/ 1866 w 10000"/>
                <a:gd name="connsiteY31" fmla="*/ 6128 h 10000"/>
                <a:gd name="connsiteX32" fmla="*/ 2566 w 10000"/>
                <a:gd name="connsiteY32" fmla="*/ 6242 h 10000"/>
                <a:gd name="connsiteX33" fmla="*/ 3265 w 10000"/>
                <a:gd name="connsiteY33" fmla="*/ 6471 h 10000"/>
                <a:gd name="connsiteX34" fmla="*/ 3965 w 10000"/>
                <a:gd name="connsiteY34" fmla="*/ 6698 h 10000"/>
                <a:gd name="connsiteX35" fmla="*/ 4898 w 10000"/>
                <a:gd name="connsiteY35" fmla="*/ 7043 h 10000"/>
                <a:gd name="connsiteX36" fmla="*/ 5831 w 10000"/>
                <a:gd name="connsiteY36" fmla="*/ 7271 h 10000"/>
                <a:gd name="connsiteX37" fmla="*/ 6764 w 10000"/>
                <a:gd name="connsiteY37" fmla="*/ 7499 h 10000"/>
                <a:gd name="connsiteX38" fmla="*/ 7464 w 10000"/>
                <a:gd name="connsiteY38" fmla="*/ 7728 h 10000"/>
                <a:gd name="connsiteX39" fmla="*/ 8163 w 10000"/>
                <a:gd name="connsiteY39" fmla="*/ 7956 h 10000"/>
                <a:gd name="connsiteX40" fmla="*/ 8630 w 10000"/>
                <a:gd name="connsiteY40" fmla="*/ 8185 h 10000"/>
                <a:gd name="connsiteX41" fmla="*/ 9096 w 10000"/>
                <a:gd name="connsiteY41" fmla="*/ 8301 h 10000"/>
                <a:gd name="connsiteX42" fmla="*/ 9329 w 10000"/>
                <a:gd name="connsiteY42" fmla="*/ 8528 h 10000"/>
                <a:gd name="connsiteX43" fmla="*/ 9534 w 10000"/>
                <a:gd name="connsiteY43" fmla="*/ 8643 h 10000"/>
                <a:gd name="connsiteX44" fmla="*/ 9767 w 10000"/>
                <a:gd name="connsiteY44" fmla="*/ 8857 h 10000"/>
                <a:gd name="connsiteX45" fmla="*/ 10000 w 10000"/>
                <a:gd name="connsiteY45" fmla="*/ 9086 h 10000"/>
                <a:gd name="connsiteX46" fmla="*/ 10000 w 10000"/>
                <a:gd name="connsiteY46" fmla="*/ 9314 h 10000"/>
                <a:gd name="connsiteX47" fmla="*/ 10000 w 10000"/>
                <a:gd name="connsiteY47" fmla="*/ 9542 h 10000"/>
                <a:gd name="connsiteX48" fmla="*/ 9767 w 10000"/>
                <a:gd name="connsiteY48" fmla="*/ 9772 h 10000"/>
                <a:gd name="connsiteX49" fmla="*/ 9767 w 10000"/>
                <a:gd name="connsiteY49" fmla="*/ 9886 h 10000"/>
                <a:gd name="connsiteX50" fmla="*/ 9767 w 10000"/>
                <a:gd name="connsiteY50" fmla="*/ 10000 h 10000"/>
                <a:gd name="connsiteX51" fmla="*/ 9767 w 10000"/>
                <a:gd name="connsiteY51" fmla="*/ 10000 h 10000"/>
                <a:gd name="connsiteX52" fmla="*/ 9534 w 10000"/>
                <a:gd name="connsiteY52" fmla="*/ 10000 h 10000"/>
                <a:gd name="connsiteX53" fmla="*/ 9534 w 10000"/>
                <a:gd name="connsiteY53" fmla="*/ 9886 h 10000"/>
                <a:gd name="connsiteX54" fmla="*/ 9329 w 10000"/>
                <a:gd name="connsiteY54" fmla="*/ 9886 h 10000"/>
                <a:gd name="connsiteX55" fmla="*/ 9096 w 10000"/>
                <a:gd name="connsiteY55" fmla="*/ 9772 h 10000"/>
                <a:gd name="connsiteX56" fmla="*/ 8630 w 10000"/>
                <a:gd name="connsiteY56" fmla="*/ 9542 h 10000"/>
                <a:gd name="connsiteX57" fmla="*/ 8397 w 10000"/>
                <a:gd name="connsiteY57" fmla="*/ 9427 h 10000"/>
                <a:gd name="connsiteX58" fmla="*/ 7930 w 10000"/>
                <a:gd name="connsiteY58" fmla="*/ 9200 h 10000"/>
                <a:gd name="connsiteX59" fmla="*/ 7464 w 10000"/>
                <a:gd name="connsiteY59" fmla="*/ 8971 h 10000"/>
                <a:gd name="connsiteX60" fmla="*/ 6297 w 10000"/>
                <a:gd name="connsiteY60" fmla="*/ 8414 h 10000"/>
                <a:gd name="connsiteX61" fmla="*/ 5131 w 10000"/>
                <a:gd name="connsiteY61" fmla="*/ 7956 h 10000"/>
                <a:gd name="connsiteX62" fmla="*/ 3965 w 10000"/>
                <a:gd name="connsiteY62" fmla="*/ 7499 h 10000"/>
                <a:gd name="connsiteX63" fmla="*/ 2799 w 10000"/>
                <a:gd name="connsiteY63" fmla="*/ 7043 h 10000"/>
                <a:gd name="connsiteX64" fmla="*/ 2099 w 10000"/>
                <a:gd name="connsiteY64" fmla="*/ 6813 h 10000"/>
                <a:gd name="connsiteX65" fmla="*/ 1633 w 10000"/>
                <a:gd name="connsiteY65" fmla="*/ 6585 h 10000"/>
                <a:gd name="connsiteX66" fmla="*/ 1166 w 10000"/>
                <a:gd name="connsiteY66" fmla="*/ 6471 h 10000"/>
                <a:gd name="connsiteX67" fmla="*/ 700 w 10000"/>
                <a:gd name="connsiteY67" fmla="*/ 6242 h 10000"/>
                <a:gd name="connsiteX68" fmla="*/ 466 w 10000"/>
                <a:gd name="connsiteY68" fmla="*/ 6128 h 10000"/>
                <a:gd name="connsiteX69" fmla="*/ 233 w 10000"/>
                <a:gd name="connsiteY69" fmla="*/ 6014 h 10000"/>
                <a:gd name="connsiteX70" fmla="*/ 0 w 10000"/>
                <a:gd name="connsiteY70" fmla="*/ 6014 h 10000"/>
                <a:gd name="connsiteX71" fmla="*/ 0 w 10000"/>
                <a:gd name="connsiteY71" fmla="*/ 5913 h 10000"/>
                <a:gd name="connsiteX72" fmla="*/ 0 w 10000"/>
                <a:gd name="connsiteY72" fmla="*/ 5913 h 10000"/>
                <a:gd name="connsiteX73" fmla="*/ 0 w 10000"/>
                <a:gd name="connsiteY73" fmla="*/ 5798 h 10000"/>
                <a:gd name="connsiteX74" fmla="*/ 0 w 10000"/>
                <a:gd name="connsiteY74" fmla="*/ 5685 h 10000"/>
                <a:gd name="connsiteX75" fmla="*/ 0 w 10000"/>
                <a:gd name="connsiteY75" fmla="*/ 5457 h 10000"/>
                <a:gd name="connsiteX76" fmla="*/ 233 w 10000"/>
                <a:gd name="connsiteY76" fmla="*/ 5114 h 10000"/>
                <a:gd name="connsiteX77" fmla="*/ 233 w 10000"/>
                <a:gd name="connsiteY77" fmla="*/ 4885 h 10000"/>
                <a:gd name="connsiteX78" fmla="*/ 466 w 10000"/>
                <a:gd name="connsiteY78" fmla="*/ 4427 h 10000"/>
                <a:gd name="connsiteX79" fmla="*/ 700 w 10000"/>
                <a:gd name="connsiteY79" fmla="*/ 4085 h 10000"/>
                <a:gd name="connsiteX80" fmla="*/ 700 w 10000"/>
                <a:gd name="connsiteY80" fmla="*/ 4085 h 10000"/>
                <a:gd name="connsiteX0" fmla="*/ 700 w 10000"/>
                <a:gd name="connsiteY0" fmla="*/ 4085 h 10000"/>
                <a:gd name="connsiteX1" fmla="*/ 1166 w 10000"/>
                <a:gd name="connsiteY1" fmla="*/ 3183 h 10000"/>
                <a:gd name="connsiteX2" fmla="*/ 1399 w 10000"/>
                <a:gd name="connsiteY2" fmla="*/ 2384 h 10000"/>
                <a:gd name="connsiteX3" fmla="*/ 1633 w 10000"/>
                <a:gd name="connsiteY3" fmla="*/ 1699 h 10000"/>
                <a:gd name="connsiteX4" fmla="*/ 1866 w 10000"/>
                <a:gd name="connsiteY4" fmla="*/ 1013 h 10000"/>
                <a:gd name="connsiteX5" fmla="*/ 1866 w 10000"/>
                <a:gd name="connsiteY5" fmla="*/ 670 h 10000"/>
                <a:gd name="connsiteX6" fmla="*/ 2099 w 10000"/>
                <a:gd name="connsiteY6" fmla="*/ 454 h 10000"/>
                <a:gd name="connsiteX7" fmla="*/ 3965 w 10000"/>
                <a:gd name="connsiteY7" fmla="*/ 0 h 10000"/>
                <a:gd name="connsiteX8" fmla="*/ 3732 w 10000"/>
                <a:gd name="connsiteY8" fmla="*/ 340 h 10000"/>
                <a:gd name="connsiteX9" fmla="*/ 3732 w 10000"/>
                <a:gd name="connsiteY9" fmla="*/ 340 h 10000"/>
                <a:gd name="connsiteX10" fmla="*/ 3732 w 10000"/>
                <a:gd name="connsiteY10" fmla="*/ 454 h 10000"/>
                <a:gd name="connsiteX11" fmla="*/ 3499 w 10000"/>
                <a:gd name="connsiteY11" fmla="*/ 670 h 10000"/>
                <a:gd name="connsiteX12" fmla="*/ 3499 w 10000"/>
                <a:gd name="connsiteY12" fmla="*/ 785 h 10000"/>
                <a:gd name="connsiteX13" fmla="*/ 3499 w 10000"/>
                <a:gd name="connsiteY13" fmla="*/ 1013 h 10000"/>
                <a:gd name="connsiteX14" fmla="*/ 3265 w 10000"/>
                <a:gd name="connsiteY14" fmla="*/ 1241 h 10000"/>
                <a:gd name="connsiteX15" fmla="*/ 3265 w 10000"/>
                <a:gd name="connsiteY15" fmla="*/ 1470 h 10000"/>
                <a:gd name="connsiteX16" fmla="*/ 3032 w 10000"/>
                <a:gd name="connsiteY16" fmla="*/ 1814 h 10000"/>
                <a:gd name="connsiteX17" fmla="*/ 2566 w 10000"/>
                <a:gd name="connsiteY17" fmla="*/ 3183 h 10000"/>
                <a:gd name="connsiteX18" fmla="*/ 1633 w 10000"/>
                <a:gd name="connsiteY18" fmla="*/ 4313 h 10000"/>
                <a:gd name="connsiteX19" fmla="*/ 1633 w 10000"/>
                <a:gd name="connsiteY19" fmla="*/ 4656 h 10000"/>
                <a:gd name="connsiteX20" fmla="*/ 1399 w 10000"/>
                <a:gd name="connsiteY20" fmla="*/ 4885 h 10000"/>
                <a:gd name="connsiteX21" fmla="*/ 1166 w 10000"/>
                <a:gd name="connsiteY21" fmla="*/ 5114 h 10000"/>
                <a:gd name="connsiteX22" fmla="*/ 1166 w 10000"/>
                <a:gd name="connsiteY22" fmla="*/ 5342 h 10000"/>
                <a:gd name="connsiteX23" fmla="*/ 933 w 10000"/>
                <a:gd name="connsiteY23" fmla="*/ 5457 h 10000"/>
                <a:gd name="connsiteX24" fmla="*/ 933 w 10000"/>
                <a:gd name="connsiteY24" fmla="*/ 5569 h 10000"/>
                <a:gd name="connsiteX25" fmla="*/ 933 w 10000"/>
                <a:gd name="connsiteY25" fmla="*/ 5685 h 10000"/>
                <a:gd name="connsiteX26" fmla="*/ 933 w 10000"/>
                <a:gd name="connsiteY26" fmla="*/ 5685 h 10000"/>
                <a:gd name="connsiteX27" fmla="*/ 933 w 10000"/>
                <a:gd name="connsiteY27" fmla="*/ 5798 h 10000"/>
                <a:gd name="connsiteX28" fmla="*/ 1166 w 10000"/>
                <a:gd name="connsiteY28" fmla="*/ 5913 h 10000"/>
                <a:gd name="connsiteX29" fmla="*/ 1633 w 10000"/>
                <a:gd name="connsiteY29" fmla="*/ 6014 h 10000"/>
                <a:gd name="connsiteX30" fmla="*/ 1866 w 10000"/>
                <a:gd name="connsiteY30" fmla="*/ 6128 h 10000"/>
                <a:gd name="connsiteX31" fmla="*/ 2566 w 10000"/>
                <a:gd name="connsiteY31" fmla="*/ 6242 h 10000"/>
                <a:gd name="connsiteX32" fmla="*/ 3265 w 10000"/>
                <a:gd name="connsiteY32" fmla="*/ 6471 h 10000"/>
                <a:gd name="connsiteX33" fmla="*/ 3965 w 10000"/>
                <a:gd name="connsiteY33" fmla="*/ 6698 h 10000"/>
                <a:gd name="connsiteX34" fmla="*/ 4898 w 10000"/>
                <a:gd name="connsiteY34" fmla="*/ 7043 h 10000"/>
                <a:gd name="connsiteX35" fmla="*/ 5831 w 10000"/>
                <a:gd name="connsiteY35" fmla="*/ 7271 h 10000"/>
                <a:gd name="connsiteX36" fmla="*/ 6764 w 10000"/>
                <a:gd name="connsiteY36" fmla="*/ 7499 h 10000"/>
                <a:gd name="connsiteX37" fmla="*/ 7464 w 10000"/>
                <a:gd name="connsiteY37" fmla="*/ 7728 h 10000"/>
                <a:gd name="connsiteX38" fmla="*/ 8163 w 10000"/>
                <a:gd name="connsiteY38" fmla="*/ 7956 h 10000"/>
                <a:gd name="connsiteX39" fmla="*/ 8630 w 10000"/>
                <a:gd name="connsiteY39" fmla="*/ 8185 h 10000"/>
                <a:gd name="connsiteX40" fmla="*/ 9096 w 10000"/>
                <a:gd name="connsiteY40" fmla="*/ 8301 h 10000"/>
                <a:gd name="connsiteX41" fmla="*/ 9329 w 10000"/>
                <a:gd name="connsiteY41" fmla="*/ 8528 h 10000"/>
                <a:gd name="connsiteX42" fmla="*/ 9534 w 10000"/>
                <a:gd name="connsiteY42" fmla="*/ 8643 h 10000"/>
                <a:gd name="connsiteX43" fmla="*/ 9767 w 10000"/>
                <a:gd name="connsiteY43" fmla="*/ 8857 h 10000"/>
                <a:gd name="connsiteX44" fmla="*/ 10000 w 10000"/>
                <a:gd name="connsiteY44" fmla="*/ 9086 h 10000"/>
                <a:gd name="connsiteX45" fmla="*/ 10000 w 10000"/>
                <a:gd name="connsiteY45" fmla="*/ 9314 h 10000"/>
                <a:gd name="connsiteX46" fmla="*/ 10000 w 10000"/>
                <a:gd name="connsiteY46" fmla="*/ 9542 h 10000"/>
                <a:gd name="connsiteX47" fmla="*/ 9767 w 10000"/>
                <a:gd name="connsiteY47" fmla="*/ 9772 h 10000"/>
                <a:gd name="connsiteX48" fmla="*/ 9767 w 10000"/>
                <a:gd name="connsiteY48" fmla="*/ 9886 h 10000"/>
                <a:gd name="connsiteX49" fmla="*/ 9767 w 10000"/>
                <a:gd name="connsiteY49" fmla="*/ 10000 h 10000"/>
                <a:gd name="connsiteX50" fmla="*/ 9767 w 10000"/>
                <a:gd name="connsiteY50" fmla="*/ 10000 h 10000"/>
                <a:gd name="connsiteX51" fmla="*/ 9534 w 10000"/>
                <a:gd name="connsiteY51" fmla="*/ 10000 h 10000"/>
                <a:gd name="connsiteX52" fmla="*/ 9534 w 10000"/>
                <a:gd name="connsiteY52" fmla="*/ 9886 h 10000"/>
                <a:gd name="connsiteX53" fmla="*/ 9329 w 10000"/>
                <a:gd name="connsiteY53" fmla="*/ 9886 h 10000"/>
                <a:gd name="connsiteX54" fmla="*/ 9096 w 10000"/>
                <a:gd name="connsiteY54" fmla="*/ 9772 h 10000"/>
                <a:gd name="connsiteX55" fmla="*/ 8630 w 10000"/>
                <a:gd name="connsiteY55" fmla="*/ 9542 h 10000"/>
                <a:gd name="connsiteX56" fmla="*/ 8397 w 10000"/>
                <a:gd name="connsiteY56" fmla="*/ 9427 h 10000"/>
                <a:gd name="connsiteX57" fmla="*/ 7930 w 10000"/>
                <a:gd name="connsiteY57" fmla="*/ 9200 h 10000"/>
                <a:gd name="connsiteX58" fmla="*/ 7464 w 10000"/>
                <a:gd name="connsiteY58" fmla="*/ 8971 h 10000"/>
                <a:gd name="connsiteX59" fmla="*/ 6297 w 10000"/>
                <a:gd name="connsiteY59" fmla="*/ 8414 h 10000"/>
                <a:gd name="connsiteX60" fmla="*/ 5131 w 10000"/>
                <a:gd name="connsiteY60" fmla="*/ 7956 h 10000"/>
                <a:gd name="connsiteX61" fmla="*/ 3965 w 10000"/>
                <a:gd name="connsiteY61" fmla="*/ 7499 h 10000"/>
                <a:gd name="connsiteX62" fmla="*/ 2799 w 10000"/>
                <a:gd name="connsiteY62" fmla="*/ 7043 h 10000"/>
                <a:gd name="connsiteX63" fmla="*/ 2099 w 10000"/>
                <a:gd name="connsiteY63" fmla="*/ 6813 h 10000"/>
                <a:gd name="connsiteX64" fmla="*/ 1633 w 10000"/>
                <a:gd name="connsiteY64" fmla="*/ 6585 h 10000"/>
                <a:gd name="connsiteX65" fmla="*/ 1166 w 10000"/>
                <a:gd name="connsiteY65" fmla="*/ 6471 h 10000"/>
                <a:gd name="connsiteX66" fmla="*/ 700 w 10000"/>
                <a:gd name="connsiteY66" fmla="*/ 6242 h 10000"/>
                <a:gd name="connsiteX67" fmla="*/ 466 w 10000"/>
                <a:gd name="connsiteY67" fmla="*/ 6128 h 10000"/>
                <a:gd name="connsiteX68" fmla="*/ 233 w 10000"/>
                <a:gd name="connsiteY68" fmla="*/ 6014 h 10000"/>
                <a:gd name="connsiteX69" fmla="*/ 0 w 10000"/>
                <a:gd name="connsiteY69" fmla="*/ 6014 h 10000"/>
                <a:gd name="connsiteX70" fmla="*/ 0 w 10000"/>
                <a:gd name="connsiteY70" fmla="*/ 5913 h 10000"/>
                <a:gd name="connsiteX71" fmla="*/ 0 w 10000"/>
                <a:gd name="connsiteY71" fmla="*/ 5913 h 10000"/>
                <a:gd name="connsiteX72" fmla="*/ 0 w 10000"/>
                <a:gd name="connsiteY72" fmla="*/ 5798 h 10000"/>
                <a:gd name="connsiteX73" fmla="*/ 0 w 10000"/>
                <a:gd name="connsiteY73" fmla="*/ 5685 h 10000"/>
                <a:gd name="connsiteX74" fmla="*/ 0 w 10000"/>
                <a:gd name="connsiteY74" fmla="*/ 5457 h 10000"/>
                <a:gd name="connsiteX75" fmla="*/ 233 w 10000"/>
                <a:gd name="connsiteY75" fmla="*/ 5114 h 10000"/>
                <a:gd name="connsiteX76" fmla="*/ 233 w 10000"/>
                <a:gd name="connsiteY76" fmla="*/ 4885 h 10000"/>
                <a:gd name="connsiteX77" fmla="*/ 466 w 10000"/>
                <a:gd name="connsiteY77" fmla="*/ 4427 h 10000"/>
                <a:gd name="connsiteX78" fmla="*/ 700 w 10000"/>
                <a:gd name="connsiteY78" fmla="*/ 4085 h 10000"/>
                <a:gd name="connsiteX79" fmla="*/ 700 w 10000"/>
                <a:gd name="connsiteY79" fmla="*/ 4085 h 10000"/>
                <a:gd name="connsiteX0" fmla="*/ 700 w 10000"/>
                <a:gd name="connsiteY0" fmla="*/ 3745 h 9660"/>
                <a:gd name="connsiteX1" fmla="*/ 1166 w 10000"/>
                <a:gd name="connsiteY1" fmla="*/ 2843 h 9660"/>
                <a:gd name="connsiteX2" fmla="*/ 1399 w 10000"/>
                <a:gd name="connsiteY2" fmla="*/ 2044 h 9660"/>
                <a:gd name="connsiteX3" fmla="*/ 1633 w 10000"/>
                <a:gd name="connsiteY3" fmla="*/ 1359 h 9660"/>
                <a:gd name="connsiteX4" fmla="*/ 1866 w 10000"/>
                <a:gd name="connsiteY4" fmla="*/ 673 h 9660"/>
                <a:gd name="connsiteX5" fmla="*/ 1866 w 10000"/>
                <a:gd name="connsiteY5" fmla="*/ 330 h 9660"/>
                <a:gd name="connsiteX6" fmla="*/ 2099 w 10000"/>
                <a:gd name="connsiteY6" fmla="*/ 114 h 9660"/>
                <a:gd name="connsiteX7" fmla="*/ 3732 w 10000"/>
                <a:gd name="connsiteY7" fmla="*/ 0 h 9660"/>
                <a:gd name="connsiteX8" fmla="*/ 3732 w 10000"/>
                <a:gd name="connsiteY8" fmla="*/ 0 h 9660"/>
                <a:gd name="connsiteX9" fmla="*/ 3732 w 10000"/>
                <a:gd name="connsiteY9" fmla="*/ 114 h 9660"/>
                <a:gd name="connsiteX10" fmla="*/ 3499 w 10000"/>
                <a:gd name="connsiteY10" fmla="*/ 330 h 9660"/>
                <a:gd name="connsiteX11" fmla="*/ 3499 w 10000"/>
                <a:gd name="connsiteY11" fmla="*/ 445 h 9660"/>
                <a:gd name="connsiteX12" fmla="*/ 3499 w 10000"/>
                <a:gd name="connsiteY12" fmla="*/ 673 h 9660"/>
                <a:gd name="connsiteX13" fmla="*/ 3265 w 10000"/>
                <a:gd name="connsiteY13" fmla="*/ 901 h 9660"/>
                <a:gd name="connsiteX14" fmla="*/ 3265 w 10000"/>
                <a:gd name="connsiteY14" fmla="*/ 1130 h 9660"/>
                <a:gd name="connsiteX15" fmla="*/ 3032 w 10000"/>
                <a:gd name="connsiteY15" fmla="*/ 1474 h 9660"/>
                <a:gd name="connsiteX16" fmla="*/ 2566 w 10000"/>
                <a:gd name="connsiteY16" fmla="*/ 2843 h 9660"/>
                <a:gd name="connsiteX17" fmla="*/ 1633 w 10000"/>
                <a:gd name="connsiteY17" fmla="*/ 3973 h 9660"/>
                <a:gd name="connsiteX18" fmla="*/ 1633 w 10000"/>
                <a:gd name="connsiteY18" fmla="*/ 4316 h 9660"/>
                <a:gd name="connsiteX19" fmla="*/ 1399 w 10000"/>
                <a:gd name="connsiteY19" fmla="*/ 4545 h 9660"/>
                <a:gd name="connsiteX20" fmla="*/ 1166 w 10000"/>
                <a:gd name="connsiteY20" fmla="*/ 4774 h 9660"/>
                <a:gd name="connsiteX21" fmla="*/ 1166 w 10000"/>
                <a:gd name="connsiteY21" fmla="*/ 5002 h 9660"/>
                <a:gd name="connsiteX22" fmla="*/ 933 w 10000"/>
                <a:gd name="connsiteY22" fmla="*/ 5117 h 9660"/>
                <a:gd name="connsiteX23" fmla="*/ 933 w 10000"/>
                <a:gd name="connsiteY23" fmla="*/ 5229 h 9660"/>
                <a:gd name="connsiteX24" fmla="*/ 933 w 10000"/>
                <a:gd name="connsiteY24" fmla="*/ 5345 h 9660"/>
                <a:gd name="connsiteX25" fmla="*/ 933 w 10000"/>
                <a:gd name="connsiteY25" fmla="*/ 5345 h 9660"/>
                <a:gd name="connsiteX26" fmla="*/ 933 w 10000"/>
                <a:gd name="connsiteY26" fmla="*/ 5458 h 9660"/>
                <a:gd name="connsiteX27" fmla="*/ 1166 w 10000"/>
                <a:gd name="connsiteY27" fmla="*/ 5573 h 9660"/>
                <a:gd name="connsiteX28" fmla="*/ 1633 w 10000"/>
                <a:gd name="connsiteY28" fmla="*/ 5674 h 9660"/>
                <a:gd name="connsiteX29" fmla="*/ 1866 w 10000"/>
                <a:gd name="connsiteY29" fmla="*/ 5788 h 9660"/>
                <a:gd name="connsiteX30" fmla="*/ 2566 w 10000"/>
                <a:gd name="connsiteY30" fmla="*/ 5902 h 9660"/>
                <a:gd name="connsiteX31" fmla="*/ 3265 w 10000"/>
                <a:gd name="connsiteY31" fmla="*/ 6131 h 9660"/>
                <a:gd name="connsiteX32" fmla="*/ 3965 w 10000"/>
                <a:gd name="connsiteY32" fmla="*/ 6358 h 9660"/>
                <a:gd name="connsiteX33" fmla="*/ 4898 w 10000"/>
                <a:gd name="connsiteY33" fmla="*/ 6703 h 9660"/>
                <a:gd name="connsiteX34" fmla="*/ 5831 w 10000"/>
                <a:gd name="connsiteY34" fmla="*/ 6931 h 9660"/>
                <a:gd name="connsiteX35" fmla="*/ 6764 w 10000"/>
                <a:gd name="connsiteY35" fmla="*/ 7159 h 9660"/>
                <a:gd name="connsiteX36" fmla="*/ 7464 w 10000"/>
                <a:gd name="connsiteY36" fmla="*/ 7388 h 9660"/>
                <a:gd name="connsiteX37" fmla="*/ 8163 w 10000"/>
                <a:gd name="connsiteY37" fmla="*/ 7616 h 9660"/>
                <a:gd name="connsiteX38" fmla="*/ 8630 w 10000"/>
                <a:gd name="connsiteY38" fmla="*/ 7845 h 9660"/>
                <a:gd name="connsiteX39" fmla="*/ 9096 w 10000"/>
                <a:gd name="connsiteY39" fmla="*/ 7961 h 9660"/>
                <a:gd name="connsiteX40" fmla="*/ 9329 w 10000"/>
                <a:gd name="connsiteY40" fmla="*/ 8188 h 9660"/>
                <a:gd name="connsiteX41" fmla="*/ 9534 w 10000"/>
                <a:gd name="connsiteY41" fmla="*/ 8303 h 9660"/>
                <a:gd name="connsiteX42" fmla="*/ 9767 w 10000"/>
                <a:gd name="connsiteY42" fmla="*/ 8517 h 9660"/>
                <a:gd name="connsiteX43" fmla="*/ 10000 w 10000"/>
                <a:gd name="connsiteY43" fmla="*/ 8746 h 9660"/>
                <a:gd name="connsiteX44" fmla="*/ 10000 w 10000"/>
                <a:gd name="connsiteY44" fmla="*/ 8974 h 9660"/>
                <a:gd name="connsiteX45" fmla="*/ 10000 w 10000"/>
                <a:gd name="connsiteY45" fmla="*/ 9202 h 9660"/>
                <a:gd name="connsiteX46" fmla="*/ 9767 w 10000"/>
                <a:gd name="connsiteY46" fmla="*/ 9432 h 9660"/>
                <a:gd name="connsiteX47" fmla="*/ 9767 w 10000"/>
                <a:gd name="connsiteY47" fmla="*/ 9546 h 9660"/>
                <a:gd name="connsiteX48" fmla="*/ 9767 w 10000"/>
                <a:gd name="connsiteY48" fmla="*/ 9660 h 9660"/>
                <a:gd name="connsiteX49" fmla="*/ 9767 w 10000"/>
                <a:gd name="connsiteY49" fmla="*/ 9660 h 9660"/>
                <a:gd name="connsiteX50" fmla="*/ 9534 w 10000"/>
                <a:gd name="connsiteY50" fmla="*/ 9660 h 9660"/>
                <a:gd name="connsiteX51" fmla="*/ 9534 w 10000"/>
                <a:gd name="connsiteY51" fmla="*/ 9546 h 9660"/>
                <a:gd name="connsiteX52" fmla="*/ 9329 w 10000"/>
                <a:gd name="connsiteY52" fmla="*/ 9546 h 9660"/>
                <a:gd name="connsiteX53" fmla="*/ 9096 w 10000"/>
                <a:gd name="connsiteY53" fmla="*/ 9432 h 9660"/>
                <a:gd name="connsiteX54" fmla="*/ 8630 w 10000"/>
                <a:gd name="connsiteY54" fmla="*/ 9202 h 9660"/>
                <a:gd name="connsiteX55" fmla="*/ 8397 w 10000"/>
                <a:gd name="connsiteY55" fmla="*/ 9087 h 9660"/>
                <a:gd name="connsiteX56" fmla="*/ 7930 w 10000"/>
                <a:gd name="connsiteY56" fmla="*/ 8860 h 9660"/>
                <a:gd name="connsiteX57" fmla="*/ 7464 w 10000"/>
                <a:gd name="connsiteY57" fmla="*/ 8631 h 9660"/>
                <a:gd name="connsiteX58" fmla="*/ 6297 w 10000"/>
                <a:gd name="connsiteY58" fmla="*/ 8074 h 9660"/>
                <a:gd name="connsiteX59" fmla="*/ 5131 w 10000"/>
                <a:gd name="connsiteY59" fmla="*/ 7616 h 9660"/>
                <a:gd name="connsiteX60" fmla="*/ 3965 w 10000"/>
                <a:gd name="connsiteY60" fmla="*/ 7159 h 9660"/>
                <a:gd name="connsiteX61" fmla="*/ 2799 w 10000"/>
                <a:gd name="connsiteY61" fmla="*/ 6703 h 9660"/>
                <a:gd name="connsiteX62" fmla="*/ 2099 w 10000"/>
                <a:gd name="connsiteY62" fmla="*/ 6473 h 9660"/>
                <a:gd name="connsiteX63" fmla="*/ 1633 w 10000"/>
                <a:gd name="connsiteY63" fmla="*/ 6245 h 9660"/>
                <a:gd name="connsiteX64" fmla="*/ 1166 w 10000"/>
                <a:gd name="connsiteY64" fmla="*/ 6131 h 9660"/>
                <a:gd name="connsiteX65" fmla="*/ 700 w 10000"/>
                <a:gd name="connsiteY65" fmla="*/ 5902 h 9660"/>
                <a:gd name="connsiteX66" fmla="*/ 466 w 10000"/>
                <a:gd name="connsiteY66" fmla="*/ 5788 h 9660"/>
                <a:gd name="connsiteX67" fmla="*/ 233 w 10000"/>
                <a:gd name="connsiteY67" fmla="*/ 5674 h 9660"/>
                <a:gd name="connsiteX68" fmla="*/ 0 w 10000"/>
                <a:gd name="connsiteY68" fmla="*/ 5674 h 9660"/>
                <a:gd name="connsiteX69" fmla="*/ 0 w 10000"/>
                <a:gd name="connsiteY69" fmla="*/ 5573 h 9660"/>
                <a:gd name="connsiteX70" fmla="*/ 0 w 10000"/>
                <a:gd name="connsiteY70" fmla="*/ 5573 h 9660"/>
                <a:gd name="connsiteX71" fmla="*/ 0 w 10000"/>
                <a:gd name="connsiteY71" fmla="*/ 5458 h 9660"/>
                <a:gd name="connsiteX72" fmla="*/ 0 w 10000"/>
                <a:gd name="connsiteY72" fmla="*/ 5345 h 9660"/>
                <a:gd name="connsiteX73" fmla="*/ 0 w 10000"/>
                <a:gd name="connsiteY73" fmla="*/ 5117 h 9660"/>
                <a:gd name="connsiteX74" fmla="*/ 233 w 10000"/>
                <a:gd name="connsiteY74" fmla="*/ 4774 h 9660"/>
                <a:gd name="connsiteX75" fmla="*/ 233 w 10000"/>
                <a:gd name="connsiteY75" fmla="*/ 4545 h 9660"/>
                <a:gd name="connsiteX76" fmla="*/ 466 w 10000"/>
                <a:gd name="connsiteY76" fmla="*/ 4087 h 9660"/>
                <a:gd name="connsiteX77" fmla="*/ 700 w 10000"/>
                <a:gd name="connsiteY77" fmla="*/ 3745 h 9660"/>
                <a:gd name="connsiteX78" fmla="*/ 700 w 10000"/>
                <a:gd name="connsiteY78" fmla="*/ 3745 h 9660"/>
                <a:gd name="connsiteX0" fmla="*/ 700 w 10000"/>
                <a:gd name="connsiteY0" fmla="*/ 3877 h 10000"/>
                <a:gd name="connsiteX1" fmla="*/ 1166 w 10000"/>
                <a:gd name="connsiteY1" fmla="*/ 2943 h 10000"/>
                <a:gd name="connsiteX2" fmla="*/ 1399 w 10000"/>
                <a:gd name="connsiteY2" fmla="*/ 2116 h 10000"/>
                <a:gd name="connsiteX3" fmla="*/ 1633 w 10000"/>
                <a:gd name="connsiteY3" fmla="*/ 1407 h 10000"/>
                <a:gd name="connsiteX4" fmla="*/ 1866 w 10000"/>
                <a:gd name="connsiteY4" fmla="*/ 697 h 10000"/>
                <a:gd name="connsiteX5" fmla="*/ 1866 w 10000"/>
                <a:gd name="connsiteY5" fmla="*/ 342 h 10000"/>
                <a:gd name="connsiteX6" fmla="*/ 2099 w 10000"/>
                <a:gd name="connsiteY6" fmla="*/ 118 h 10000"/>
                <a:gd name="connsiteX7" fmla="*/ 3732 w 10000"/>
                <a:gd name="connsiteY7" fmla="*/ 0 h 10000"/>
                <a:gd name="connsiteX8" fmla="*/ 3732 w 10000"/>
                <a:gd name="connsiteY8" fmla="*/ 0 h 10000"/>
                <a:gd name="connsiteX9" fmla="*/ 3499 w 10000"/>
                <a:gd name="connsiteY9" fmla="*/ 342 h 10000"/>
                <a:gd name="connsiteX10" fmla="*/ 3499 w 10000"/>
                <a:gd name="connsiteY10" fmla="*/ 461 h 10000"/>
                <a:gd name="connsiteX11" fmla="*/ 3499 w 10000"/>
                <a:gd name="connsiteY11" fmla="*/ 697 h 10000"/>
                <a:gd name="connsiteX12" fmla="*/ 3265 w 10000"/>
                <a:gd name="connsiteY12" fmla="*/ 933 h 10000"/>
                <a:gd name="connsiteX13" fmla="*/ 3265 w 10000"/>
                <a:gd name="connsiteY13" fmla="*/ 1170 h 10000"/>
                <a:gd name="connsiteX14" fmla="*/ 3032 w 10000"/>
                <a:gd name="connsiteY14" fmla="*/ 1526 h 10000"/>
                <a:gd name="connsiteX15" fmla="*/ 2566 w 10000"/>
                <a:gd name="connsiteY15" fmla="*/ 2943 h 10000"/>
                <a:gd name="connsiteX16" fmla="*/ 1633 w 10000"/>
                <a:gd name="connsiteY16" fmla="*/ 4113 h 10000"/>
                <a:gd name="connsiteX17" fmla="*/ 1633 w 10000"/>
                <a:gd name="connsiteY17" fmla="*/ 4468 h 10000"/>
                <a:gd name="connsiteX18" fmla="*/ 1399 w 10000"/>
                <a:gd name="connsiteY18" fmla="*/ 4705 h 10000"/>
                <a:gd name="connsiteX19" fmla="*/ 1166 w 10000"/>
                <a:gd name="connsiteY19" fmla="*/ 4942 h 10000"/>
                <a:gd name="connsiteX20" fmla="*/ 1166 w 10000"/>
                <a:gd name="connsiteY20" fmla="*/ 5178 h 10000"/>
                <a:gd name="connsiteX21" fmla="*/ 933 w 10000"/>
                <a:gd name="connsiteY21" fmla="*/ 5297 h 10000"/>
                <a:gd name="connsiteX22" fmla="*/ 933 w 10000"/>
                <a:gd name="connsiteY22" fmla="*/ 5413 h 10000"/>
                <a:gd name="connsiteX23" fmla="*/ 933 w 10000"/>
                <a:gd name="connsiteY23" fmla="*/ 5533 h 10000"/>
                <a:gd name="connsiteX24" fmla="*/ 933 w 10000"/>
                <a:gd name="connsiteY24" fmla="*/ 5533 h 10000"/>
                <a:gd name="connsiteX25" fmla="*/ 933 w 10000"/>
                <a:gd name="connsiteY25" fmla="*/ 5650 h 10000"/>
                <a:gd name="connsiteX26" fmla="*/ 1166 w 10000"/>
                <a:gd name="connsiteY26" fmla="*/ 5769 h 10000"/>
                <a:gd name="connsiteX27" fmla="*/ 1633 w 10000"/>
                <a:gd name="connsiteY27" fmla="*/ 5874 h 10000"/>
                <a:gd name="connsiteX28" fmla="*/ 1866 w 10000"/>
                <a:gd name="connsiteY28" fmla="*/ 5992 h 10000"/>
                <a:gd name="connsiteX29" fmla="*/ 2566 w 10000"/>
                <a:gd name="connsiteY29" fmla="*/ 6110 h 10000"/>
                <a:gd name="connsiteX30" fmla="*/ 3265 w 10000"/>
                <a:gd name="connsiteY30" fmla="*/ 6347 h 10000"/>
                <a:gd name="connsiteX31" fmla="*/ 3965 w 10000"/>
                <a:gd name="connsiteY31" fmla="*/ 6582 h 10000"/>
                <a:gd name="connsiteX32" fmla="*/ 4898 w 10000"/>
                <a:gd name="connsiteY32" fmla="*/ 6939 h 10000"/>
                <a:gd name="connsiteX33" fmla="*/ 5831 w 10000"/>
                <a:gd name="connsiteY33" fmla="*/ 7175 h 10000"/>
                <a:gd name="connsiteX34" fmla="*/ 6764 w 10000"/>
                <a:gd name="connsiteY34" fmla="*/ 7411 h 10000"/>
                <a:gd name="connsiteX35" fmla="*/ 7464 w 10000"/>
                <a:gd name="connsiteY35" fmla="*/ 7648 h 10000"/>
                <a:gd name="connsiteX36" fmla="*/ 8163 w 10000"/>
                <a:gd name="connsiteY36" fmla="*/ 7884 h 10000"/>
                <a:gd name="connsiteX37" fmla="*/ 8630 w 10000"/>
                <a:gd name="connsiteY37" fmla="*/ 8121 h 10000"/>
                <a:gd name="connsiteX38" fmla="*/ 9096 w 10000"/>
                <a:gd name="connsiteY38" fmla="*/ 8241 h 10000"/>
                <a:gd name="connsiteX39" fmla="*/ 9329 w 10000"/>
                <a:gd name="connsiteY39" fmla="*/ 8476 h 10000"/>
                <a:gd name="connsiteX40" fmla="*/ 9534 w 10000"/>
                <a:gd name="connsiteY40" fmla="*/ 8595 h 10000"/>
                <a:gd name="connsiteX41" fmla="*/ 9767 w 10000"/>
                <a:gd name="connsiteY41" fmla="*/ 8817 h 10000"/>
                <a:gd name="connsiteX42" fmla="*/ 10000 w 10000"/>
                <a:gd name="connsiteY42" fmla="*/ 9054 h 10000"/>
                <a:gd name="connsiteX43" fmla="*/ 10000 w 10000"/>
                <a:gd name="connsiteY43" fmla="*/ 9290 h 10000"/>
                <a:gd name="connsiteX44" fmla="*/ 10000 w 10000"/>
                <a:gd name="connsiteY44" fmla="*/ 9526 h 10000"/>
                <a:gd name="connsiteX45" fmla="*/ 9767 w 10000"/>
                <a:gd name="connsiteY45" fmla="*/ 9764 h 10000"/>
                <a:gd name="connsiteX46" fmla="*/ 9767 w 10000"/>
                <a:gd name="connsiteY46" fmla="*/ 9882 h 10000"/>
                <a:gd name="connsiteX47" fmla="*/ 9767 w 10000"/>
                <a:gd name="connsiteY47" fmla="*/ 10000 h 10000"/>
                <a:gd name="connsiteX48" fmla="*/ 9767 w 10000"/>
                <a:gd name="connsiteY48" fmla="*/ 10000 h 10000"/>
                <a:gd name="connsiteX49" fmla="*/ 9534 w 10000"/>
                <a:gd name="connsiteY49" fmla="*/ 10000 h 10000"/>
                <a:gd name="connsiteX50" fmla="*/ 9534 w 10000"/>
                <a:gd name="connsiteY50" fmla="*/ 9882 h 10000"/>
                <a:gd name="connsiteX51" fmla="*/ 9329 w 10000"/>
                <a:gd name="connsiteY51" fmla="*/ 9882 h 10000"/>
                <a:gd name="connsiteX52" fmla="*/ 9096 w 10000"/>
                <a:gd name="connsiteY52" fmla="*/ 9764 h 10000"/>
                <a:gd name="connsiteX53" fmla="*/ 8630 w 10000"/>
                <a:gd name="connsiteY53" fmla="*/ 9526 h 10000"/>
                <a:gd name="connsiteX54" fmla="*/ 8397 w 10000"/>
                <a:gd name="connsiteY54" fmla="*/ 9407 h 10000"/>
                <a:gd name="connsiteX55" fmla="*/ 7930 w 10000"/>
                <a:gd name="connsiteY55" fmla="*/ 9172 h 10000"/>
                <a:gd name="connsiteX56" fmla="*/ 7464 w 10000"/>
                <a:gd name="connsiteY56" fmla="*/ 8935 h 10000"/>
                <a:gd name="connsiteX57" fmla="*/ 6297 w 10000"/>
                <a:gd name="connsiteY57" fmla="*/ 8358 h 10000"/>
                <a:gd name="connsiteX58" fmla="*/ 5131 w 10000"/>
                <a:gd name="connsiteY58" fmla="*/ 7884 h 10000"/>
                <a:gd name="connsiteX59" fmla="*/ 3965 w 10000"/>
                <a:gd name="connsiteY59" fmla="*/ 7411 h 10000"/>
                <a:gd name="connsiteX60" fmla="*/ 2799 w 10000"/>
                <a:gd name="connsiteY60" fmla="*/ 6939 h 10000"/>
                <a:gd name="connsiteX61" fmla="*/ 2099 w 10000"/>
                <a:gd name="connsiteY61" fmla="*/ 6701 h 10000"/>
                <a:gd name="connsiteX62" fmla="*/ 1633 w 10000"/>
                <a:gd name="connsiteY62" fmla="*/ 6465 h 10000"/>
                <a:gd name="connsiteX63" fmla="*/ 1166 w 10000"/>
                <a:gd name="connsiteY63" fmla="*/ 6347 h 10000"/>
                <a:gd name="connsiteX64" fmla="*/ 700 w 10000"/>
                <a:gd name="connsiteY64" fmla="*/ 6110 h 10000"/>
                <a:gd name="connsiteX65" fmla="*/ 466 w 10000"/>
                <a:gd name="connsiteY65" fmla="*/ 5992 h 10000"/>
                <a:gd name="connsiteX66" fmla="*/ 233 w 10000"/>
                <a:gd name="connsiteY66" fmla="*/ 5874 h 10000"/>
                <a:gd name="connsiteX67" fmla="*/ 0 w 10000"/>
                <a:gd name="connsiteY67" fmla="*/ 5874 h 10000"/>
                <a:gd name="connsiteX68" fmla="*/ 0 w 10000"/>
                <a:gd name="connsiteY68" fmla="*/ 5769 h 10000"/>
                <a:gd name="connsiteX69" fmla="*/ 0 w 10000"/>
                <a:gd name="connsiteY69" fmla="*/ 5769 h 10000"/>
                <a:gd name="connsiteX70" fmla="*/ 0 w 10000"/>
                <a:gd name="connsiteY70" fmla="*/ 5650 h 10000"/>
                <a:gd name="connsiteX71" fmla="*/ 0 w 10000"/>
                <a:gd name="connsiteY71" fmla="*/ 5533 h 10000"/>
                <a:gd name="connsiteX72" fmla="*/ 0 w 10000"/>
                <a:gd name="connsiteY72" fmla="*/ 5297 h 10000"/>
                <a:gd name="connsiteX73" fmla="*/ 233 w 10000"/>
                <a:gd name="connsiteY73" fmla="*/ 4942 h 10000"/>
                <a:gd name="connsiteX74" fmla="*/ 233 w 10000"/>
                <a:gd name="connsiteY74" fmla="*/ 4705 h 10000"/>
                <a:gd name="connsiteX75" fmla="*/ 466 w 10000"/>
                <a:gd name="connsiteY75" fmla="*/ 4231 h 10000"/>
                <a:gd name="connsiteX76" fmla="*/ 700 w 10000"/>
                <a:gd name="connsiteY76" fmla="*/ 3877 h 10000"/>
                <a:gd name="connsiteX77" fmla="*/ 700 w 10000"/>
                <a:gd name="connsiteY77" fmla="*/ 3877 h 10000"/>
                <a:gd name="connsiteX0" fmla="*/ 700 w 10000"/>
                <a:gd name="connsiteY0" fmla="*/ 3877 h 10000"/>
                <a:gd name="connsiteX1" fmla="*/ 1166 w 10000"/>
                <a:gd name="connsiteY1" fmla="*/ 2943 h 10000"/>
                <a:gd name="connsiteX2" fmla="*/ 1399 w 10000"/>
                <a:gd name="connsiteY2" fmla="*/ 2116 h 10000"/>
                <a:gd name="connsiteX3" fmla="*/ 1633 w 10000"/>
                <a:gd name="connsiteY3" fmla="*/ 1407 h 10000"/>
                <a:gd name="connsiteX4" fmla="*/ 1866 w 10000"/>
                <a:gd name="connsiteY4" fmla="*/ 697 h 10000"/>
                <a:gd name="connsiteX5" fmla="*/ 1866 w 10000"/>
                <a:gd name="connsiteY5" fmla="*/ 342 h 10000"/>
                <a:gd name="connsiteX6" fmla="*/ 2099 w 10000"/>
                <a:gd name="connsiteY6" fmla="*/ 118 h 10000"/>
                <a:gd name="connsiteX7" fmla="*/ 3732 w 10000"/>
                <a:gd name="connsiteY7" fmla="*/ 0 h 10000"/>
                <a:gd name="connsiteX8" fmla="*/ 3499 w 10000"/>
                <a:gd name="connsiteY8" fmla="*/ 342 h 10000"/>
                <a:gd name="connsiteX9" fmla="*/ 3499 w 10000"/>
                <a:gd name="connsiteY9" fmla="*/ 461 h 10000"/>
                <a:gd name="connsiteX10" fmla="*/ 3499 w 10000"/>
                <a:gd name="connsiteY10" fmla="*/ 697 h 10000"/>
                <a:gd name="connsiteX11" fmla="*/ 3265 w 10000"/>
                <a:gd name="connsiteY11" fmla="*/ 933 h 10000"/>
                <a:gd name="connsiteX12" fmla="*/ 3265 w 10000"/>
                <a:gd name="connsiteY12" fmla="*/ 1170 h 10000"/>
                <a:gd name="connsiteX13" fmla="*/ 3032 w 10000"/>
                <a:gd name="connsiteY13" fmla="*/ 1526 h 10000"/>
                <a:gd name="connsiteX14" fmla="*/ 2566 w 10000"/>
                <a:gd name="connsiteY14" fmla="*/ 2943 h 10000"/>
                <a:gd name="connsiteX15" fmla="*/ 1633 w 10000"/>
                <a:gd name="connsiteY15" fmla="*/ 4113 h 10000"/>
                <a:gd name="connsiteX16" fmla="*/ 1633 w 10000"/>
                <a:gd name="connsiteY16" fmla="*/ 4468 h 10000"/>
                <a:gd name="connsiteX17" fmla="*/ 1399 w 10000"/>
                <a:gd name="connsiteY17" fmla="*/ 4705 h 10000"/>
                <a:gd name="connsiteX18" fmla="*/ 1166 w 10000"/>
                <a:gd name="connsiteY18" fmla="*/ 4942 h 10000"/>
                <a:gd name="connsiteX19" fmla="*/ 1166 w 10000"/>
                <a:gd name="connsiteY19" fmla="*/ 5178 h 10000"/>
                <a:gd name="connsiteX20" fmla="*/ 933 w 10000"/>
                <a:gd name="connsiteY20" fmla="*/ 5297 h 10000"/>
                <a:gd name="connsiteX21" fmla="*/ 933 w 10000"/>
                <a:gd name="connsiteY21" fmla="*/ 5413 h 10000"/>
                <a:gd name="connsiteX22" fmla="*/ 933 w 10000"/>
                <a:gd name="connsiteY22" fmla="*/ 5533 h 10000"/>
                <a:gd name="connsiteX23" fmla="*/ 933 w 10000"/>
                <a:gd name="connsiteY23" fmla="*/ 5533 h 10000"/>
                <a:gd name="connsiteX24" fmla="*/ 933 w 10000"/>
                <a:gd name="connsiteY24" fmla="*/ 5650 h 10000"/>
                <a:gd name="connsiteX25" fmla="*/ 1166 w 10000"/>
                <a:gd name="connsiteY25" fmla="*/ 5769 h 10000"/>
                <a:gd name="connsiteX26" fmla="*/ 1633 w 10000"/>
                <a:gd name="connsiteY26" fmla="*/ 5874 h 10000"/>
                <a:gd name="connsiteX27" fmla="*/ 1866 w 10000"/>
                <a:gd name="connsiteY27" fmla="*/ 5992 h 10000"/>
                <a:gd name="connsiteX28" fmla="*/ 2566 w 10000"/>
                <a:gd name="connsiteY28" fmla="*/ 6110 h 10000"/>
                <a:gd name="connsiteX29" fmla="*/ 3265 w 10000"/>
                <a:gd name="connsiteY29" fmla="*/ 6347 h 10000"/>
                <a:gd name="connsiteX30" fmla="*/ 3965 w 10000"/>
                <a:gd name="connsiteY30" fmla="*/ 6582 h 10000"/>
                <a:gd name="connsiteX31" fmla="*/ 4898 w 10000"/>
                <a:gd name="connsiteY31" fmla="*/ 6939 h 10000"/>
                <a:gd name="connsiteX32" fmla="*/ 5831 w 10000"/>
                <a:gd name="connsiteY32" fmla="*/ 7175 h 10000"/>
                <a:gd name="connsiteX33" fmla="*/ 6764 w 10000"/>
                <a:gd name="connsiteY33" fmla="*/ 7411 h 10000"/>
                <a:gd name="connsiteX34" fmla="*/ 7464 w 10000"/>
                <a:gd name="connsiteY34" fmla="*/ 7648 h 10000"/>
                <a:gd name="connsiteX35" fmla="*/ 8163 w 10000"/>
                <a:gd name="connsiteY35" fmla="*/ 7884 h 10000"/>
                <a:gd name="connsiteX36" fmla="*/ 8630 w 10000"/>
                <a:gd name="connsiteY36" fmla="*/ 8121 h 10000"/>
                <a:gd name="connsiteX37" fmla="*/ 9096 w 10000"/>
                <a:gd name="connsiteY37" fmla="*/ 8241 h 10000"/>
                <a:gd name="connsiteX38" fmla="*/ 9329 w 10000"/>
                <a:gd name="connsiteY38" fmla="*/ 8476 h 10000"/>
                <a:gd name="connsiteX39" fmla="*/ 9534 w 10000"/>
                <a:gd name="connsiteY39" fmla="*/ 8595 h 10000"/>
                <a:gd name="connsiteX40" fmla="*/ 9767 w 10000"/>
                <a:gd name="connsiteY40" fmla="*/ 8817 h 10000"/>
                <a:gd name="connsiteX41" fmla="*/ 10000 w 10000"/>
                <a:gd name="connsiteY41" fmla="*/ 9054 h 10000"/>
                <a:gd name="connsiteX42" fmla="*/ 10000 w 10000"/>
                <a:gd name="connsiteY42" fmla="*/ 9290 h 10000"/>
                <a:gd name="connsiteX43" fmla="*/ 10000 w 10000"/>
                <a:gd name="connsiteY43" fmla="*/ 9526 h 10000"/>
                <a:gd name="connsiteX44" fmla="*/ 9767 w 10000"/>
                <a:gd name="connsiteY44" fmla="*/ 9764 h 10000"/>
                <a:gd name="connsiteX45" fmla="*/ 9767 w 10000"/>
                <a:gd name="connsiteY45" fmla="*/ 9882 h 10000"/>
                <a:gd name="connsiteX46" fmla="*/ 9767 w 10000"/>
                <a:gd name="connsiteY46" fmla="*/ 10000 h 10000"/>
                <a:gd name="connsiteX47" fmla="*/ 9767 w 10000"/>
                <a:gd name="connsiteY47" fmla="*/ 10000 h 10000"/>
                <a:gd name="connsiteX48" fmla="*/ 9534 w 10000"/>
                <a:gd name="connsiteY48" fmla="*/ 10000 h 10000"/>
                <a:gd name="connsiteX49" fmla="*/ 9534 w 10000"/>
                <a:gd name="connsiteY49" fmla="*/ 9882 h 10000"/>
                <a:gd name="connsiteX50" fmla="*/ 9329 w 10000"/>
                <a:gd name="connsiteY50" fmla="*/ 9882 h 10000"/>
                <a:gd name="connsiteX51" fmla="*/ 9096 w 10000"/>
                <a:gd name="connsiteY51" fmla="*/ 9764 h 10000"/>
                <a:gd name="connsiteX52" fmla="*/ 8630 w 10000"/>
                <a:gd name="connsiteY52" fmla="*/ 9526 h 10000"/>
                <a:gd name="connsiteX53" fmla="*/ 8397 w 10000"/>
                <a:gd name="connsiteY53" fmla="*/ 9407 h 10000"/>
                <a:gd name="connsiteX54" fmla="*/ 7930 w 10000"/>
                <a:gd name="connsiteY54" fmla="*/ 9172 h 10000"/>
                <a:gd name="connsiteX55" fmla="*/ 7464 w 10000"/>
                <a:gd name="connsiteY55" fmla="*/ 8935 h 10000"/>
                <a:gd name="connsiteX56" fmla="*/ 6297 w 10000"/>
                <a:gd name="connsiteY56" fmla="*/ 8358 h 10000"/>
                <a:gd name="connsiteX57" fmla="*/ 5131 w 10000"/>
                <a:gd name="connsiteY57" fmla="*/ 7884 h 10000"/>
                <a:gd name="connsiteX58" fmla="*/ 3965 w 10000"/>
                <a:gd name="connsiteY58" fmla="*/ 7411 h 10000"/>
                <a:gd name="connsiteX59" fmla="*/ 2799 w 10000"/>
                <a:gd name="connsiteY59" fmla="*/ 6939 h 10000"/>
                <a:gd name="connsiteX60" fmla="*/ 2099 w 10000"/>
                <a:gd name="connsiteY60" fmla="*/ 6701 h 10000"/>
                <a:gd name="connsiteX61" fmla="*/ 1633 w 10000"/>
                <a:gd name="connsiteY61" fmla="*/ 6465 h 10000"/>
                <a:gd name="connsiteX62" fmla="*/ 1166 w 10000"/>
                <a:gd name="connsiteY62" fmla="*/ 6347 h 10000"/>
                <a:gd name="connsiteX63" fmla="*/ 700 w 10000"/>
                <a:gd name="connsiteY63" fmla="*/ 6110 h 10000"/>
                <a:gd name="connsiteX64" fmla="*/ 466 w 10000"/>
                <a:gd name="connsiteY64" fmla="*/ 5992 h 10000"/>
                <a:gd name="connsiteX65" fmla="*/ 233 w 10000"/>
                <a:gd name="connsiteY65" fmla="*/ 5874 h 10000"/>
                <a:gd name="connsiteX66" fmla="*/ 0 w 10000"/>
                <a:gd name="connsiteY66" fmla="*/ 5874 h 10000"/>
                <a:gd name="connsiteX67" fmla="*/ 0 w 10000"/>
                <a:gd name="connsiteY67" fmla="*/ 5769 h 10000"/>
                <a:gd name="connsiteX68" fmla="*/ 0 w 10000"/>
                <a:gd name="connsiteY68" fmla="*/ 5769 h 10000"/>
                <a:gd name="connsiteX69" fmla="*/ 0 w 10000"/>
                <a:gd name="connsiteY69" fmla="*/ 5650 h 10000"/>
                <a:gd name="connsiteX70" fmla="*/ 0 w 10000"/>
                <a:gd name="connsiteY70" fmla="*/ 5533 h 10000"/>
                <a:gd name="connsiteX71" fmla="*/ 0 w 10000"/>
                <a:gd name="connsiteY71" fmla="*/ 5297 h 10000"/>
                <a:gd name="connsiteX72" fmla="*/ 233 w 10000"/>
                <a:gd name="connsiteY72" fmla="*/ 4942 h 10000"/>
                <a:gd name="connsiteX73" fmla="*/ 233 w 10000"/>
                <a:gd name="connsiteY73" fmla="*/ 4705 h 10000"/>
                <a:gd name="connsiteX74" fmla="*/ 466 w 10000"/>
                <a:gd name="connsiteY74" fmla="*/ 4231 h 10000"/>
                <a:gd name="connsiteX75" fmla="*/ 700 w 10000"/>
                <a:gd name="connsiteY75" fmla="*/ 3877 h 10000"/>
                <a:gd name="connsiteX76" fmla="*/ 700 w 10000"/>
                <a:gd name="connsiteY76" fmla="*/ 3877 h 10000"/>
                <a:gd name="connsiteX0" fmla="*/ 700 w 10000"/>
                <a:gd name="connsiteY0" fmla="*/ 3759 h 9882"/>
                <a:gd name="connsiteX1" fmla="*/ 1166 w 10000"/>
                <a:gd name="connsiteY1" fmla="*/ 2825 h 9882"/>
                <a:gd name="connsiteX2" fmla="*/ 1399 w 10000"/>
                <a:gd name="connsiteY2" fmla="*/ 1998 h 9882"/>
                <a:gd name="connsiteX3" fmla="*/ 1633 w 10000"/>
                <a:gd name="connsiteY3" fmla="*/ 1289 h 9882"/>
                <a:gd name="connsiteX4" fmla="*/ 1866 w 10000"/>
                <a:gd name="connsiteY4" fmla="*/ 579 h 9882"/>
                <a:gd name="connsiteX5" fmla="*/ 1866 w 10000"/>
                <a:gd name="connsiteY5" fmla="*/ 224 h 9882"/>
                <a:gd name="connsiteX6" fmla="*/ 2099 w 10000"/>
                <a:gd name="connsiteY6" fmla="*/ 0 h 9882"/>
                <a:gd name="connsiteX7" fmla="*/ 3499 w 10000"/>
                <a:gd name="connsiteY7" fmla="*/ 224 h 9882"/>
                <a:gd name="connsiteX8" fmla="*/ 3499 w 10000"/>
                <a:gd name="connsiteY8" fmla="*/ 343 h 9882"/>
                <a:gd name="connsiteX9" fmla="*/ 3499 w 10000"/>
                <a:gd name="connsiteY9" fmla="*/ 579 h 9882"/>
                <a:gd name="connsiteX10" fmla="*/ 3265 w 10000"/>
                <a:gd name="connsiteY10" fmla="*/ 815 h 9882"/>
                <a:gd name="connsiteX11" fmla="*/ 3265 w 10000"/>
                <a:gd name="connsiteY11" fmla="*/ 1052 h 9882"/>
                <a:gd name="connsiteX12" fmla="*/ 3032 w 10000"/>
                <a:gd name="connsiteY12" fmla="*/ 1408 h 9882"/>
                <a:gd name="connsiteX13" fmla="*/ 2566 w 10000"/>
                <a:gd name="connsiteY13" fmla="*/ 2825 h 9882"/>
                <a:gd name="connsiteX14" fmla="*/ 1633 w 10000"/>
                <a:gd name="connsiteY14" fmla="*/ 3995 h 9882"/>
                <a:gd name="connsiteX15" fmla="*/ 1633 w 10000"/>
                <a:gd name="connsiteY15" fmla="*/ 4350 h 9882"/>
                <a:gd name="connsiteX16" fmla="*/ 1399 w 10000"/>
                <a:gd name="connsiteY16" fmla="*/ 4587 h 9882"/>
                <a:gd name="connsiteX17" fmla="*/ 1166 w 10000"/>
                <a:gd name="connsiteY17" fmla="*/ 4824 h 9882"/>
                <a:gd name="connsiteX18" fmla="*/ 1166 w 10000"/>
                <a:gd name="connsiteY18" fmla="*/ 5060 h 9882"/>
                <a:gd name="connsiteX19" fmla="*/ 933 w 10000"/>
                <a:gd name="connsiteY19" fmla="*/ 5179 h 9882"/>
                <a:gd name="connsiteX20" fmla="*/ 933 w 10000"/>
                <a:gd name="connsiteY20" fmla="*/ 5295 h 9882"/>
                <a:gd name="connsiteX21" fmla="*/ 933 w 10000"/>
                <a:gd name="connsiteY21" fmla="*/ 5415 h 9882"/>
                <a:gd name="connsiteX22" fmla="*/ 933 w 10000"/>
                <a:gd name="connsiteY22" fmla="*/ 5415 h 9882"/>
                <a:gd name="connsiteX23" fmla="*/ 933 w 10000"/>
                <a:gd name="connsiteY23" fmla="*/ 5532 h 9882"/>
                <a:gd name="connsiteX24" fmla="*/ 1166 w 10000"/>
                <a:gd name="connsiteY24" fmla="*/ 5651 h 9882"/>
                <a:gd name="connsiteX25" fmla="*/ 1633 w 10000"/>
                <a:gd name="connsiteY25" fmla="*/ 5756 h 9882"/>
                <a:gd name="connsiteX26" fmla="*/ 1866 w 10000"/>
                <a:gd name="connsiteY26" fmla="*/ 5874 h 9882"/>
                <a:gd name="connsiteX27" fmla="*/ 2566 w 10000"/>
                <a:gd name="connsiteY27" fmla="*/ 5992 h 9882"/>
                <a:gd name="connsiteX28" fmla="*/ 3265 w 10000"/>
                <a:gd name="connsiteY28" fmla="*/ 6229 h 9882"/>
                <a:gd name="connsiteX29" fmla="*/ 3965 w 10000"/>
                <a:gd name="connsiteY29" fmla="*/ 6464 h 9882"/>
                <a:gd name="connsiteX30" fmla="*/ 4898 w 10000"/>
                <a:gd name="connsiteY30" fmla="*/ 6821 h 9882"/>
                <a:gd name="connsiteX31" fmla="*/ 5831 w 10000"/>
                <a:gd name="connsiteY31" fmla="*/ 7057 h 9882"/>
                <a:gd name="connsiteX32" fmla="*/ 6764 w 10000"/>
                <a:gd name="connsiteY32" fmla="*/ 7293 h 9882"/>
                <a:gd name="connsiteX33" fmla="*/ 7464 w 10000"/>
                <a:gd name="connsiteY33" fmla="*/ 7530 h 9882"/>
                <a:gd name="connsiteX34" fmla="*/ 8163 w 10000"/>
                <a:gd name="connsiteY34" fmla="*/ 7766 h 9882"/>
                <a:gd name="connsiteX35" fmla="*/ 8630 w 10000"/>
                <a:gd name="connsiteY35" fmla="*/ 8003 h 9882"/>
                <a:gd name="connsiteX36" fmla="*/ 9096 w 10000"/>
                <a:gd name="connsiteY36" fmla="*/ 8123 h 9882"/>
                <a:gd name="connsiteX37" fmla="*/ 9329 w 10000"/>
                <a:gd name="connsiteY37" fmla="*/ 8358 h 9882"/>
                <a:gd name="connsiteX38" fmla="*/ 9534 w 10000"/>
                <a:gd name="connsiteY38" fmla="*/ 8477 h 9882"/>
                <a:gd name="connsiteX39" fmla="*/ 9767 w 10000"/>
                <a:gd name="connsiteY39" fmla="*/ 8699 h 9882"/>
                <a:gd name="connsiteX40" fmla="*/ 10000 w 10000"/>
                <a:gd name="connsiteY40" fmla="*/ 8936 h 9882"/>
                <a:gd name="connsiteX41" fmla="*/ 10000 w 10000"/>
                <a:gd name="connsiteY41" fmla="*/ 9172 h 9882"/>
                <a:gd name="connsiteX42" fmla="*/ 10000 w 10000"/>
                <a:gd name="connsiteY42" fmla="*/ 9408 h 9882"/>
                <a:gd name="connsiteX43" fmla="*/ 9767 w 10000"/>
                <a:gd name="connsiteY43" fmla="*/ 9646 h 9882"/>
                <a:gd name="connsiteX44" fmla="*/ 9767 w 10000"/>
                <a:gd name="connsiteY44" fmla="*/ 9764 h 9882"/>
                <a:gd name="connsiteX45" fmla="*/ 9767 w 10000"/>
                <a:gd name="connsiteY45" fmla="*/ 9882 h 9882"/>
                <a:gd name="connsiteX46" fmla="*/ 9767 w 10000"/>
                <a:gd name="connsiteY46" fmla="*/ 9882 h 9882"/>
                <a:gd name="connsiteX47" fmla="*/ 9534 w 10000"/>
                <a:gd name="connsiteY47" fmla="*/ 9882 h 9882"/>
                <a:gd name="connsiteX48" fmla="*/ 9534 w 10000"/>
                <a:gd name="connsiteY48" fmla="*/ 9764 h 9882"/>
                <a:gd name="connsiteX49" fmla="*/ 9329 w 10000"/>
                <a:gd name="connsiteY49" fmla="*/ 9764 h 9882"/>
                <a:gd name="connsiteX50" fmla="*/ 9096 w 10000"/>
                <a:gd name="connsiteY50" fmla="*/ 9646 h 9882"/>
                <a:gd name="connsiteX51" fmla="*/ 8630 w 10000"/>
                <a:gd name="connsiteY51" fmla="*/ 9408 h 9882"/>
                <a:gd name="connsiteX52" fmla="*/ 8397 w 10000"/>
                <a:gd name="connsiteY52" fmla="*/ 9289 h 9882"/>
                <a:gd name="connsiteX53" fmla="*/ 7930 w 10000"/>
                <a:gd name="connsiteY53" fmla="*/ 9054 h 9882"/>
                <a:gd name="connsiteX54" fmla="*/ 7464 w 10000"/>
                <a:gd name="connsiteY54" fmla="*/ 8817 h 9882"/>
                <a:gd name="connsiteX55" fmla="*/ 6297 w 10000"/>
                <a:gd name="connsiteY55" fmla="*/ 8240 h 9882"/>
                <a:gd name="connsiteX56" fmla="*/ 5131 w 10000"/>
                <a:gd name="connsiteY56" fmla="*/ 7766 h 9882"/>
                <a:gd name="connsiteX57" fmla="*/ 3965 w 10000"/>
                <a:gd name="connsiteY57" fmla="*/ 7293 h 9882"/>
                <a:gd name="connsiteX58" fmla="*/ 2799 w 10000"/>
                <a:gd name="connsiteY58" fmla="*/ 6821 h 9882"/>
                <a:gd name="connsiteX59" fmla="*/ 2099 w 10000"/>
                <a:gd name="connsiteY59" fmla="*/ 6583 h 9882"/>
                <a:gd name="connsiteX60" fmla="*/ 1633 w 10000"/>
                <a:gd name="connsiteY60" fmla="*/ 6347 h 9882"/>
                <a:gd name="connsiteX61" fmla="*/ 1166 w 10000"/>
                <a:gd name="connsiteY61" fmla="*/ 6229 h 9882"/>
                <a:gd name="connsiteX62" fmla="*/ 700 w 10000"/>
                <a:gd name="connsiteY62" fmla="*/ 5992 h 9882"/>
                <a:gd name="connsiteX63" fmla="*/ 466 w 10000"/>
                <a:gd name="connsiteY63" fmla="*/ 5874 h 9882"/>
                <a:gd name="connsiteX64" fmla="*/ 233 w 10000"/>
                <a:gd name="connsiteY64" fmla="*/ 5756 h 9882"/>
                <a:gd name="connsiteX65" fmla="*/ 0 w 10000"/>
                <a:gd name="connsiteY65" fmla="*/ 5756 h 9882"/>
                <a:gd name="connsiteX66" fmla="*/ 0 w 10000"/>
                <a:gd name="connsiteY66" fmla="*/ 5651 h 9882"/>
                <a:gd name="connsiteX67" fmla="*/ 0 w 10000"/>
                <a:gd name="connsiteY67" fmla="*/ 5651 h 9882"/>
                <a:gd name="connsiteX68" fmla="*/ 0 w 10000"/>
                <a:gd name="connsiteY68" fmla="*/ 5532 h 9882"/>
                <a:gd name="connsiteX69" fmla="*/ 0 w 10000"/>
                <a:gd name="connsiteY69" fmla="*/ 5415 h 9882"/>
                <a:gd name="connsiteX70" fmla="*/ 0 w 10000"/>
                <a:gd name="connsiteY70" fmla="*/ 5179 h 9882"/>
                <a:gd name="connsiteX71" fmla="*/ 233 w 10000"/>
                <a:gd name="connsiteY71" fmla="*/ 4824 h 9882"/>
                <a:gd name="connsiteX72" fmla="*/ 233 w 10000"/>
                <a:gd name="connsiteY72" fmla="*/ 4587 h 9882"/>
                <a:gd name="connsiteX73" fmla="*/ 466 w 10000"/>
                <a:gd name="connsiteY73" fmla="*/ 4113 h 9882"/>
                <a:gd name="connsiteX74" fmla="*/ 700 w 10000"/>
                <a:gd name="connsiteY74" fmla="*/ 3759 h 9882"/>
                <a:gd name="connsiteX75" fmla="*/ 700 w 10000"/>
                <a:gd name="connsiteY75" fmla="*/ 3759 h 9882"/>
                <a:gd name="connsiteX0" fmla="*/ 700 w 10000"/>
                <a:gd name="connsiteY0" fmla="*/ 3577 h 9773"/>
                <a:gd name="connsiteX1" fmla="*/ 1166 w 10000"/>
                <a:gd name="connsiteY1" fmla="*/ 2632 h 9773"/>
                <a:gd name="connsiteX2" fmla="*/ 1399 w 10000"/>
                <a:gd name="connsiteY2" fmla="*/ 1795 h 9773"/>
                <a:gd name="connsiteX3" fmla="*/ 1633 w 10000"/>
                <a:gd name="connsiteY3" fmla="*/ 1077 h 9773"/>
                <a:gd name="connsiteX4" fmla="*/ 1866 w 10000"/>
                <a:gd name="connsiteY4" fmla="*/ 359 h 9773"/>
                <a:gd name="connsiteX5" fmla="*/ 1866 w 10000"/>
                <a:gd name="connsiteY5" fmla="*/ 0 h 9773"/>
                <a:gd name="connsiteX6" fmla="*/ 3499 w 10000"/>
                <a:gd name="connsiteY6" fmla="*/ 0 h 9773"/>
                <a:gd name="connsiteX7" fmla="*/ 3499 w 10000"/>
                <a:gd name="connsiteY7" fmla="*/ 120 h 9773"/>
                <a:gd name="connsiteX8" fmla="*/ 3499 w 10000"/>
                <a:gd name="connsiteY8" fmla="*/ 359 h 9773"/>
                <a:gd name="connsiteX9" fmla="*/ 3265 w 10000"/>
                <a:gd name="connsiteY9" fmla="*/ 598 h 9773"/>
                <a:gd name="connsiteX10" fmla="*/ 3265 w 10000"/>
                <a:gd name="connsiteY10" fmla="*/ 838 h 9773"/>
                <a:gd name="connsiteX11" fmla="*/ 3032 w 10000"/>
                <a:gd name="connsiteY11" fmla="*/ 1198 h 9773"/>
                <a:gd name="connsiteX12" fmla="*/ 2566 w 10000"/>
                <a:gd name="connsiteY12" fmla="*/ 2632 h 9773"/>
                <a:gd name="connsiteX13" fmla="*/ 1633 w 10000"/>
                <a:gd name="connsiteY13" fmla="*/ 3816 h 9773"/>
                <a:gd name="connsiteX14" fmla="*/ 1633 w 10000"/>
                <a:gd name="connsiteY14" fmla="*/ 4175 h 9773"/>
                <a:gd name="connsiteX15" fmla="*/ 1399 w 10000"/>
                <a:gd name="connsiteY15" fmla="*/ 4415 h 9773"/>
                <a:gd name="connsiteX16" fmla="*/ 1166 w 10000"/>
                <a:gd name="connsiteY16" fmla="*/ 4655 h 9773"/>
                <a:gd name="connsiteX17" fmla="*/ 1166 w 10000"/>
                <a:gd name="connsiteY17" fmla="*/ 4893 h 9773"/>
                <a:gd name="connsiteX18" fmla="*/ 933 w 10000"/>
                <a:gd name="connsiteY18" fmla="*/ 5014 h 9773"/>
                <a:gd name="connsiteX19" fmla="*/ 933 w 10000"/>
                <a:gd name="connsiteY19" fmla="*/ 5131 h 9773"/>
                <a:gd name="connsiteX20" fmla="*/ 933 w 10000"/>
                <a:gd name="connsiteY20" fmla="*/ 5253 h 9773"/>
                <a:gd name="connsiteX21" fmla="*/ 933 w 10000"/>
                <a:gd name="connsiteY21" fmla="*/ 5253 h 9773"/>
                <a:gd name="connsiteX22" fmla="*/ 933 w 10000"/>
                <a:gd name="connsiteY22" fmla="*/ 5371 h 9773"/>
                <a:gd name="connsiteX23" fmla="*/ 1166 w 10000"/>
                <a:gd name="connsiteY23" fmla="*/ 5491 h 9773"/>
                <a:gd name="connsiteX24" fmla="*/ 1633 w 10000"/>
                <a:gd name="connsiteY24" fmla="*/ 5598 h 9773"/>
                <a:gd name="connsiteX25" fmla="*/ 1866 w 10000"/>
                <a:gd name="connsiteY25" fmla="*/ 5717 h 9773"/>
                <a:gd name="connsiteX26" fmla="*/ 2566 w 10000"/>
                <a:gd name="connsiteY26" fmla="*/ 5837 h 9773"/>
                <a:gd name="connsiteX27" fmla="*/ 3265 w 10000"/>
                <a:gd name="connsiteY27" fmla="*/ 6076 h 9773"/>
                <a:gd name="connsiteX28" fmla="*/ 3965 w 10000"/>
                <a:gd name="connsiteY28" fmla="*/ 6314 h 9773"/>
                <a:gd name="connsiteX29" fmla="*/ 4898 w 10000"/>
                <a:gd name="connsiteY29" fmla="*/ 6675 h 9773"/>
                <a:gd name="connsiteX30" fmla="*/ 5831 w 10000"/>
                <a:gd name="connsiteY30" fmla="*/ 6914 h 9773"/>
                <a:gd name="connsiteX31" fmla="*/ 6764 w 10000"/>
                <a:gd name="connsiteY31" fmla="*/ 7153 h 9773"/>
                <a:gd name="connsiteX32" fmla="*/ 7464 w 10000"/>
                <a:gd name="connsiteY32" fmla="*/ 7393 h 9773"/>
                <a:gd name="connsiteX33" fmla="*/ 8163 w 10000"/>
                <a:gd name="connsiteY33" fmla="*/ 7632 h 9773"/>
                <a:gd name="connsiteX34" fmla="*/ 8630 w 10000"/>
                <a:gd name="connsiteY34" fmla="*/ 7872 h 9773"/>
                <a:gd name="connsiteX35" fmla="*/ 9096 w 10000"/>
                <a:gd name="connsiteY35" fmla="*/ 7993 h 9773"/>
                <a:gd name="connsiteX36" fmla="*/ 9329 w 10000"/>
                <a:gd name="connsiteY36" fmla="*/ 8231 h 9773"/>
                <a:gd name="connsiteX37" fmla="*/ 9534 w 10000"/>
                <a:gd name="connsiteY37" fmla="*/ 8351 h 9773"/>
                <a:gd name="connsiteX38" fmla="*/ 9767 w 10000"/>
                <a:gd name="connsiteY38" fmla="*/ 8576 h 9773"/>
                <a:gd name="connsiteX39" fmla="*/ 10000 w 10000"/>
                <a:gd name="connsiteY39" fmla="*/ 8816 h 9773"/>
                <a:gd name="connsiteX40" fmla="*/ 10000 w 10000"/>
                <a:gd name="connsiteY40" fmla="*/ 9055 h 9773"/>
                <a:gd name="connsiteX41" fmla="*/ 10000 w 10000"/>
                <a:gd name="connsiteY41" fmla="*/ 9293 h 9773"/>
                <a:gd name="connsiteX42" fmla="*/ 9767 w 10000"/>
                <a:gd name="connsiteY42" fmla="*/ 9534 h 9773"/>
                <a:gd name="connsiteX43" fmla="*/ 9767 w 10000"/>
                <a:gd name="connsiteY43" fmla="*/ 9654 h 9773"/>
                <a:gd name="connsiteX44" fmla="*/ 9767 w 10000"/>
                <a:gd name="connsiteY44" fmla="*/ 9773 h 9773"/>
                <a:gd name="connsiteX45" fmla="*/ 9767 w 10000"/>
                <a:gd name="connsiteY45" fmla="*/ 9773 h 9773"/>
                <a:gd name="connsiteX46" fmla="*/ 9534 w 10000"/>
                <a:gd name="connsiteY46" fmla="*/ 9773 h 9773"/>
                <a:gd name="connsiteX47" fmla="*/ 9534 w 10000"/>
                <a:gd name="connsiteY47" fmla="*/ 9654 h 9773"/>
                <a:gd name="connsiteX48" fmla="*/ 9329 w 10000"/>
                <a:gd name="connsiteY48" fmla="*/ 9654 h 9773"/>
                <a:gd name="connsiteX49" fmla="*/ 9096 w 10000"/>
                <a:gd name="connsiteY49" fmla="*/ 9534 h 9773"/>
                <a:gd name="connsiteX50" fmla="*/ 8630 w 10000"/>
                <a:gd name="connsiteY50" fmla="*/ 9293 h 9773"/>
                <a:gd name="connsiteX51" fmla="*/ 8397 w 10000"/>
                <a:gd name="connsiteY51" fmla="*/ 9173 h 9773"/>
                <a:gd name="connsiteX52" fmla="*/ 7930 w 10000"/>
                <a:gd name="connsiteY52" fmla="*/ 8935 h 9773"/>
                <a:gd name="connsiteX53" fmla="*/ 7464 w 10000"/>
                <a:gd name="connsiteY53" fmla="*/ 8695 h 9773"/>
                <a:gd name="connsiteX54" fmla="*/ 6297 w 10000"/>
                <a:gd name="connsiteY54" fmla="*/ 8111 h 9773"/>
                <a:gd name="connsiteX55" fmla="*/ 5131 w 10000"/>
                <a:gd name="connsiteY55" fmla="*/ 7632 h 9773"/>
                <a:gd name="connsiteX56" fmla="*/ 3965 w 10000"/>
                <a:gd name="connsiteY56" fmla="*/ 7153 h 9773"/>
                <a:gd name="connsiteX57" fmla="*/ 2799 w 10000"/>
                <a:gd name="connsiteY57" fmla="*/ 6675 h 9773"/>
                <a:gd name="connsiteX58" fmla="*/ 2099 w 10000"/>
                <a:gd name="connsiteY58" fmla="*/ 6435 h 9773"/>
                <a:gd name="connsiteX59" fmla="*/ 1633 w 10000"/>
                <a:gd name="connsiteY59" fmla="*/ 6196 h 9773"/>
                <a:gd name="connsiteX60" fmla="*/ 1166 w 10000"/>
                <a:gd name="connsiteY60" fmla="*/ 6076 h 9773"/>
                <a:gd name="connsiteX61" fmla="*/ 700 w 10000"/>
                <a:gd name="connsiteY61" fmla="*/ 5837 h 9773"/>
                <a:gd name="connsiteX62" fmla="*/ 466 w 10000"/>
                <a:gd name="connsiteY62" fmla="*/ 5717 h 9773"/>
                <a:gd name="connsiteX63" fmla="*/ 233 w 10000"/>
                <a:gd name="connsiteY63" fmla="*/ 5598 h 9773"/>
                <a:gd name="connsiteX64" fmla="*/ 0 w 10000"/>
                <a:gd name="connsiteY64" fmla="*/ 5598 h 9773"/>
                <a:gd name="connsiteX65" fmla="*/ 0 w 10000"/>
                <a:gd name="connsiteY65" fmla="*/ 5491 h 9773"/>
                <a:gd name="connsiteX66" fmla="*/ 0 w 10000"/>
                <a:gd name="connsiteY66" fmla="*/ 5491 h 9773"/>
                <a:gd name="connsiteX67" fmla="*/ 0 w 10000"/>
                <a:gd name="connsiteY67" fmla="*/ 5371 h 9773"/>
                <a:gd name="connsiteX68" fmla="*/ 0 w 10000"/>
                <a:gd name="connsiteY68" fmla="*/ 5253 h 9773"/>
                <a:gd name="connsiteX69" fmla="*/ 0 w 10000"/>
                <a:gd name="connsiteY69" fmla="*/ 5014 h 9773"/>
                <a:gd name="connsiteX70" fmla="*/ 233 w 10000"/>
                <a:gd name="connsiteY70" fmla="*/ 4655 h 9773"/>
                <a:gd name="connsiteX71" fmla="*/ 233 w 10000"/>
                <a:gd name="connsiteY71" fmla="*/ 4415 h 9773"/>
                <a:gd name="connsiteX72" fmla="*/ 466 w 10000"/>
                <a:gd name="connsiteY72" fmla="*/ 3935 h 9773"/>
                <a:gd name="connsiteX73" fmla="*/ 700 w 10000"/>
                <a:gd name="connsiteY73" fmla="*/ 3577 h 9773"/>
                <a:gd name="connsiteX74" fmla="*/ 700 w 10000"/>
                <a:gd name="connsiteY74" fmla="*/ 3577 h 9773"/>
                <a:gd name="connsiteX0" fmla="*/ 700 w 10000"/>
                <a:gd name="connsiteY0" fmla="*/ 3660 h 10000"/>
                <a:gd name="connsiteX1" fmla="*/ 1166 w 10000"/>
                <a:gd name="connsiteY1" fmla="*/ 2693 h 10000"/>
                <a:gd name="connsiteX2" fmla="*/ 1399 w 10000"/>
                <a:gd name="connsiteY2" fmla="*/ 1837 h 10000"/>
                <a:gd name="connsiteX3" fmla="*/ 1633 w 10000"/>
                <a:gd name="connsiteY3" fmla="*/ 1102 h 10000"/>
                <a:gd name="connsiteX4" fmla="*/ 1866 w 10000"/>
                <a:gd name="connsiteY4" fmla="*/ 367 h 10000"/>
                <a:gd name="connsiteX5" fmla="*/ 3499 w 10000"/>
                <a:gd name="connsiteY5" fmla="*/ 0 h 10000"/>
                <a:gd name="connsiteX6" fmla="*/ 3499 w 10000"/>
                <a:gd name="connsiteY6" fmla="*/ 123 h 10000"/>
                <a:gd name="connsiteX7" fmla="*/ 3499 w 10000"/>
                <a:gd name="connsiteY7" fmla="*/ 367 h 10000"/>
                <a:gd name="connsiteX8" fmla="*/ 3265 w 10000"/>
                <a:gd name="connsiteY8" fmla="*/ 612 h 10000"/>
                <a:gd name="connsiteX9" fmla="*/ 3265 w 10000"/>
                <a:gd name="connsiteY9" fmla="*/ 857 h 10000"/>
                <a:gd name="connsiteX10" fmla="*/ 3032 w 10000"/>
                <a:gd name="connsiteY10" fmla="*/ 1226 h 10000"/>
                <a:gd name="connsiteX11" fmla="*/ 2566 w 10000"/>
                <a:gd name="connsiteY11" fmla="*/ 2693 h 10000"/>
                <a:gd name="connsiteX12" fmla="*/ 1633 w 10000"/>
                <a:gd name="connsiteY12" fmla="*/ 3905 h 10000"/>
                <a:gd name="connsiteX13" fmla="*/ 1633 w 10000"/>
                <a:gd name="connsiteY13" fmla="*/ 4272 h 10000"/>
                <a:gd name="connsiteX14" fmla="*/ 1399 w 10000"/>
                <a:gd name="connsiteY14" fmla="*/ 4518 h 10000"/>
                <a:gd name="connsiteX15" fmla="*/ 1166 w 10000"/>
                <a:gd name="connsiteY15" fmla="*/ 4763 h 10000"/>
                <a:gd name="connsiteX16" fmla="*/ 1166 w 10000"/>
                <a:gd name="connsiteY16" fmla="*/ 5007 h 10000"/>
                <a:gd name="connsiteX17" fmla="*/ 933 w 10000"/>
                <a:gd name="connsiteY17" fmla="*/ 5130 h 10000"/>
                <a:gd name="connsiteX18" fmla="*/ 933 w 10000"/>
                <a:gd name="connsiteY18" fmla="*/ 5250 h 10000"/>
                <a:gd name="connsiteX19" fmla="*/ 933 w 10000"/>
                <a:gd name="connsiteY19" fmla="*/ 5375 h 10000"/>
                <a:gd name="connsiteX20" fmla="*/ 933 w 10000"/>
                <a:gd name="connsiteY20" fmla="*/ 5375 h 10000"/>
                <a:gd name="connsiteX21" fmla="*/ 933 w 10000"/>
                <a:gd name="connsiteY21" fmla="*/ 5496 h 10000"/>
                <a:gd name="connsiteX22" fmla="*/ 1166 w 10000"/>
                <a:gd name="connsiteY22" fmla="*/ 5619 h 10000"/>
                <a:gd name="connsiteX23" fmla="*/ 1633 w 10000"/>
                <a:gd name="connsiteY23" fmla="*/ 5728 h 10000"/>
                <a:gd name="connsiteX24" fmla="*/ 1866 w 10000"/>
                <a:gd name="connsiteY24" fmla="*/ 5850 h 10000"/>
                <a:gd name="connsiteX25" fmla="*/ 2566 w 10000"/>
                <a:gd name="connsiteY25" fmla="*/ 5973 h 10000"/>
                <a:gd name="connsiteX26" fmla="*/ 3265 w 10000"/>
                <a:gd name="connsiteY26" fmla="*/ 6217 h 10000"/>
                <a:gd name="connsiteX27" fmla="*/ 3965 w 10000"/>
                <a:gd name="connsiteY27" fmla="*/ 6461 h 10000"/>
                <a:gd name="connsiteX28" fmla="*/ 4898 w 10000"/>
                <a:gd name="connsiteY28" fmla="*/ 6830 h 10000"/>
                <a:gd name="connsiteX29" fmla="*/ 5831 w 10000"/>
                <a:gd name="connsiteY29" fmla="*/ 7075 h 10000"/>
                <a:gd name="connsiteX30" fmla="*/ 6764 w 10000"/>
                <a:gd name="connsiteY30" fmla="*/ 7319 h 10000"/>
                <a:gd name="connsiteX31" fmla="*/ 7464 w 10000"/>
                <a:gd name="connsiteY31" fmla="*/ 7565 h 10000"/>
                <a:gd name="connsiteX32" fmla="*/ 8163 w 10000"/>
                <a:gd name="connsiteY32" fmla="*/ 7809 h 10000"/>
                <a:gd name="connsiteX33" fmla="*/ 8630 w 10000"/>
                <a:gd name="connsiteY33" fmla="*/ 8055 h 10000"/>
                <a:gd name="connsiteX34" fmla="*/ 9096 w 10000"/>
                <a:gd name="connsiteY34" fmla="*/ 8179 h 10000"/>
                <a:gd name="connsiteX35" fmla="*/ 9329 w 10000"/>
                <a:gd name="connsiteY35" fmla="*/ 8422 h 10000"/>
                <a:gd name="connsiteX36" fmla="*/ 9534 w 10000"/>
                <a:gd name="connsiteY36" fmla="*/ 8545 h 10000"/>
                <a:gd name="connsiteX37" fmla="*/ 9767 w 10000"/>
                <a:gd name="connsiteY37" fmla="*/ 8775 h 10000"/>
                <a:gd name="connsiteX38" fmla="*/ 10000 w 10000"/>
                <a:gd name="connsiteY38" fmla="*/ 9021 h 10000"/>
                <a:gd name="connsiteX39" fmla="*/ 10000 w 10000"/>
                <a:gd name="connsiteY39" fmla="*/ 9265 h 10000"/>
                <a:gd name="connsiteX40" fmla="*/ 10000 w 10000"/>
                <a:gd name="connsiteY40" fmla="*/ 9509 h 10000"/>
                <a:gd name="connsiteX41" fmla="*/ 9767 w 10000"/>
                <a:gd name="connsiteY41" fmla="*/ 9755 h 10000"/>
                <a:gd name="connsiteX42" fmla="*/ 9767 w 10000"/>
                <a:gd name="connsiteY42" fmla="*/ 9878 h 10000"/>
                <a:gd name="connsiteX43" fmla="*/ 9767 w 10000"/>
                <a:gd name="connsiteY43" fmla="*/ 10000 h 10000"/>
                <a:gd name="connsiteX44" fmla="*/ 9767 w 10000"/>
                <a:gd name="connsiteY44" fmla="*/ 10000 h 10000"/>
                <a:gd name="connsiteX45" fmla="*/ 9534 w 10000"/>
                <a:gd name="connsiteY45" fmla="*/ 10000 h 10000"/>
                <a:gd name="connsiteX46" fmla="*/ 9534 w 10000"/>
                <a:gd name="connsiteY46" fmla="*/ 9878 h 10000"/>
                <a:gd name="connsiteX47" fmla="*/ 9329 w 10000"/>
                <a:gd name="connsiteY47" fmla="*/ 9878 h 10000"/>
                <a:gd name="connsiteX48" fmla="*/ 9096 w 10000"/>
                <a:gd name="connsiteY48" fmla="*/ 9755 h 10000"/>
                <a:gd name="connsiteX49" fmla="*/ 8630 w 10000"/>
                <a:gd name="connsiteY49" fmla="*/ 9509 h 10000"/>
                <a:gd name="connsiteX50" fmla="*/ 8397 w 10000"/>
                <a:gd name="connsiteY50" fmla="*/ 9386 h 10000"/>
                <a:gd name="connsiteX51" fmla="*/ 7930 w 10000"/>
                <a:gd name="connsiteY51" fmla="*/ 9143 h 10000"/>
                <a:gd name="connsiteX52" fmla="*/ 7464 w 10000"/>
                <a:gd name="connsiteY52" fmla="*/ 8897 h 10000"/>
                <a:gd name="connsiteX53" fmla="*/ 6297 w 10000"/>
                <a:gd name="connsiteY53" fmla="*/ 8299 h 10000"/>
                <a:gd name="connsiteX54" fmla="*/ 5131 w 10000"/>
                <a:gd name="connsiteY54" fmla="*/ 7809 h 10000"/>
                <a:gd name="connsiteX55" fmla="*/ 3965 w 10000"/>
                <a:gd name="connsiteY55" fmla="*/ 7319 h 10000"/>
                <a:gd name="connsiteX56" fmla="*/ 2799 w 10000"/>
                <a:gd name="connsiteY56" fmla="*/ 6830 h 10000"/>
                <a:gd name="connsiteX57" fmla="*/ 2099 w 10000"/>
                <a:gd name="connsiteY57" fmla="*/ 6584 h 10000"/>
                <a:gd name="connsiteX58" fmla="*/ 1633 w 10000"/>
                <a:gd name="connsiteY58" fmla="*/ 6340 h 10000"/>
                <a:gd name="connsiteX59" fmla="*/ 1166 w 10000"/>
                <a:gd name="connsiteY59" fmla="*/ 6217 h 10000"/>
                <a:gd name="connsiteX60" fmla="*/ 700 w 10000"/>
                <a:gd name="connsiteY60" fmla="*/ 5973 h 10000"/>
                <a:gd name="connsiteX61" fmla="*/ 466 w 10000"/>
                <a:gd name="connsiteY61" fmla="*/ 5850 h 10000"/>
                <a:gd name="connsiteX62" fmla="*/ 233 w 10000"/>
                <a:gd name="connsiteY62" fmla="*/ 5728 h 10000"/>
                <a:gd name="connsiteX63" fmla="*/ 0 w 10000"/>
                <a:gd name="connsiteY63" fmla="*/ 5728 h 10000"/>
                <a:gd name="connsiteX64" fmla="*/ 0 w 10000"/>
                <a:gd name="connsiteY64" fmla="*/ 5619 h 10000"/>
                <a:gd name="connsiteX65" fmla="*/ 0 w 10000"/>
                <a:gd name="connsiteY65" fmla="*/ 5619 h 10000"/>
                <a:gd name="connsiteX66" fmla="*/ 0 w 10000"/>
                <a:gd name="connsiteY66" fmla="*/ 5496 h 10000"/>
                <a:gd name="connsiteX67" fmla="*/ 0 w 10000"/>
                <a:gd name="connsiteY67" fmla="*/ 5375 h 10000"/>
                <a:gd name="connsiteX68" fmla="*/ 0 w 10000"/>
                <a:gd name="connsiteY68" fmla="*/ 5130 h 10000"/>
                <a:gd name="connsiteX69" fmla="*/ 233 w 10000"/>
                <a:gd name="connsiteY69" fmla="*/ 4763 h 10000"/>
                <a:gd name="connsiteX70" fmla="*/ 233 w 10000"/>
                <a:gd name="connsiteY70" fmla="*/ 4518 h 10000"/>
                <a:gd name="connsiteX71" fmla="*/ 466 w 10000"/>
                <a:gd name="connsiteY71" fmla="*/ 4026 h 10000"/>
                <a:gd name="connsiteX72" fmla="*/ 700 w 10000"/>
                <a:gd name="connsiteY72" fmla="*/ 3660 h 10000"/>
                <a:gd name="connsiteX73" fmla="*/ 700 w 10000"/>
                <a:gd name="connsiteY73" fmla="*/ 3660 h 10000"/>
                <a:gd name="connsiteX0" fmla="*/ 700 w 10000"/>
                <a:gd name="connsiteY0" fmla="*/ 3660 h 10000"/>
                <a:gd name="connsiteX1" fmla="*/ 1166 w 10000"/>
                <a:gd name="connsiteY1" fmla="*/ 2693 h 10000"/>
                <a:gd name="connsiteX2" fmla="*/ 1399 w 10000"/>
                <a:gd name="connsiteY2" fmla="*/ 1837 h 10000"/>
                <a:gd name="connsiteX3" fmla="*/ 1633 w 10000"/>
                <a:gd name="connsiteY3" fmla="*/ 1102 h 10000"/>
                <a:gd name="connsiteX4" fmla="*/ 3499 w 10000"/>
                <a:gd name="connsiteY4" fmla="*/ 0 h 10000"/>
                <a:gd name="connsiteX5" fmla="*/ 3499 w 10000"/>
                <a:gd name="connsiteY5" fmla="*/ 123 h 10000"/>
                <a:gd name="connsiteX6" fmla="*/ 3499 w 10000"/>
                <a:gd name="connsiteY6" fmla="*/ 367 h 10000"/>
                <a:gd name="connsiteX7" fmla="*/ 3265 w 10000"/>
                <a:gd name="connsiteY7" fmla="*/ 612 h 10000"/>
                <a:gd name="connsiteX8" fmla="*/ 3265 w 10000"/>
                <a:gd name="connsiteY8" fmla="*/ 857 h 10000"/>
                <a:gd name="connsiteX9" fmla="*/ 3032 w 10000"/>
                <a:gd name="connsiteY9" fmla="*/ 1226 h 10000"/>
                <a:gd name="connsiteX10" fmla="*/ 2566 w 10000"/>
                <a:gd name="connsiteY10" fmla="*/ 2693 h 10000"/>
                <a:gd name="connsiteX11" fmla="*/ 1633 w 10000"/>
                <a:gd name="connsiteY11" fmla="*/ 3905 h 10000"/>
                <a:gd name="connsiteX12" fmla="*/ 1633 w 10000"/>
                <a:gd name="connsiteY12" fmla="*/ 4272 h 10000"/>
                <a:gd name="connsiteX13" fmla="*/ 1399 w 10000"/>
                <a:gd name="connsiteY13" fmla="*/ 4518 h 10000"/>
                <a:gd name="connsiteX14" fmla="*/ 1166 w 10000"/>
                <a:gd name="connsiteY14" fmla="*/ 4763 h 10000"/>
                <a:gd name="connsiteX15" fmla="*/ 1166 w 10000"/>
                <a:gd name="connsiteY15" fmla="*/ 5007 h 10000"/>
                <a:gd name="connsiteX16" fmla="*/ 933 w 10000"/>
                <a:gd name="connsiteY16" fmla="*/ 5130 h 10000"/>
                <a:gd name="connsiteX17" fmla="*/ 933 w 10000"/>
                <a:gd name="connsiteY17" fmla="*/ 5250 h 10000"/>
                <a:gd name="connsiteX18" fmla="*/ 933 w 10000"/>
                <a:gd name="connsiteY18" fmla="*/ 5375 h 10000"/>
                <a:gd name="connsiteX19" fmla="*/ 933 w 10000"/>
                <a:gd name="connsiteY19" fmla="*/ 5375 h 10000"/>
                <a:gd name="connsiteX20" fmla="*/ 933 w 10000"/>
                <a:gd name="connsiteY20" fmla="*/ 5496 h 10000"/>
                <a:gd name="connsiteX21" fmla="*/ 1166 w 10000"/>
                <a:gd name="connsiteY21" fmla="*/ 5619 h 10000"/>
                <a:gd name="connsiteX22" fmla="*/ 1633 w 10000"/>
                <a:gd name="connsiteY22" fmla="*/ 5728 h 10000"/>
                <a:gd name="connsiteX23" fmla="*/ 1866 w 10000"/>
                <a:gd name="connsiteY23" fmla="*/ 5850 h 10000"/>
                <a:gd name="connsiteX24" fmla="*/ 2566 w 10000"/>
                <a:gd name="connsiteY24" fmla="*/ 5973 h 10000"/>
                <a:gd name="connsiteX25" fmla="*/ 3265 w 10000"/>
                <a:gd name="connsiteY25" fmla="*/ 6217 h 10000"/>
                <a:gd name="connsiteX26" fmla="*/ 3965 w 10000"/>
                <a:gd name="connsiteY26" fmla="*/ 6461 h 10000"/>
                <a:gd name="connsiteX27" fmla="*/ 4898 w 10000"/>
                <a:gd name="connsiteY27" fmla="*/ 6830 h 10000"/>
                <a:gd name="connsiteX28" fmla="*/ 5831 w 10000"/>
                <a:gd name="connsiteY28" fmla="*/ 7075 h 10000"/>
                <a:gd name="connsiteX29" fmla="*/ 6764 w 10000"/>
                <a:gd name="connsiteY29" fmla="*/ 7319 h 10000"/>
                <a:gd name="connsiteX30" fmla="*/ 7464 w 10000"/>
                <a:gd name="connsiteY30" fmla="*/ 7565 h 10000"/>
                <a:gd name="connsiteX31" fmla="*/ 8163 w 10000"/>
                <a:gd name="connsiteY31" fmla="*/ 7809 h 10000"/>
                <a:gd name="connsiteX32" fmla="*/ 8630 w 10000"/>
                <a:gd name="connsiteY32" fmla="*/ 8055 h 10000"/>
                <a:gd name="connsiteX33" fmla="*/ 9096 w 10000"/>
                <a:gd name="connsiteY33" fmla="*/ 8179 h 10000"/>
                <a:gd name="connsiteX34" fmla="*/ 9329 w 10000"/>
                <a:gd name="connsiteY34" fmla="*/ 8422 h 10000"/>
                <a:gd name="connsiteX35" fmla="*/ 9534 w 10000"/>
                <a:gd name="connsiteY35" fmla="*/ 8545 h 10000"/>
                <a:gd name="connsiteX36" fmla="*/ 9767 w 10000"/>
                <a:gd name="connsiteY36" fmla="*/ 8775 h 10000"/>
                <a:gd name="connsiteX37" fmla="*/ 10000 w 10000"/>
                <a:gd name="connsiteY37" fmla="*/ 9021 h 10000"/>
                <a:gd name="connsiteX38" fmla="*/ 10000 w 10000"/>
                <a:gd name="connsiteY38" fmla="*/ 9265 h 10000"/>
                <a:gd name="connsiteX39" fmla="*/ 10000 w 10000"/>
                <a:gd name="connsiteY39" fmla="*/ 9509 h 10000"/>
                <a:gd name="connsiteX40" fmla="*/ 9767 w 10000"/>
                <a:gd name="connsiteY40" fmla="*/ 9755 h 10000"/>
                <a:gd name="connsiteX41" fmla="*/ 9767 w 10000"/>
                <a:gd name="connsiteY41" fmla="*/ 9878 h 10000"/>
                <a:gd name="connsiteX42" fmla="*/ 9767 w 10000"/>
                <a:gd name="connsiteY42" fmla="*/ 10000 h 10000"/>
                <a:gd name="connsiteX43" fmla="*/ 9767 w 10000"/>
                <a:gd name="connsiteY43" fmla="*/ 10000 h 10000"/>
                <a:gd name="connsiteX44" fmla="*/ 9534 w 10000"/>
                <a:gd name="connsiteY44" fmla="*/ 10000 h 10000"/>
                <a:gd name="connsiteX45" fmla="*/ 9534 w 10000"/>
                <a:gd name="connsiteY45" fmla="*/ 9878 h 10000"/>
                <a:gd name="connsiteX46" fmla="*/ 9329 w 10000"/>
                <a:gd name="connsiteY46" fmla="*/ 9878 h 10000"/>
                <a:gd name="connsiteX47" fmla="*/ 9096 w 10000"/>
                <a:gd name="connsiteY47" fmla="*/ 9755 h 10000"/>
                <a:gd name="connsiteX48" fmla="*/ 8630 w 10000"/>
                <a:gd name="connsiteY48" fmla="*/ 9509 h 10000"/>
                <a:gd name="connsiteX49" fmla="*/ 8397 w 10000"/>
                <a:gd name="connsiteY49" fmla="*/ 9386 h 10000"/>
                <a:gd name="connsiteX50" fmla="*/ 7930 w 10000"/>
                <a:gd name="connsiteY50" fmla="*/ 9143 h 10000"/>
                <a:gd name="connsiteX51" fmla="*/ 7464 w 10000"/>
                <a:gd name="connsiteY51" fmla="*/ 8897 h 10000"/>
                <a:gd name="connsiteX52" fmla="*/ 6297 w 10000"/>
                <a:gd name="connsiteY52" fmla="*/ 8299 h 10000"/>
                <a:gd name="connsiteX53" fmla="*/ 5131 w 10000"/>
                <a:gd name="connsiteY53" fmla="*/ 7809 h 10000"/>
                <a:gd name="connsiteX54" fmla="*/ 3965 w 10000"/>
                <a:gd name="connsiteY54" fmla="*/ 7319 h 10000"/>
                <a:gd name="connsiteX55" fmla="*/ 2799 w 10000"/>
                <a:gd name="connsiteY55" fmla="*/ 6830 h 10000"/>
                <a:gd name="connsiteX56" fmla="*/ 2099 w 10000"/>
                <a:gd name="connsiteY56" fmla="*/ 6584 h 10000"/>
                <a:gd name="connsiteX57" fmla="*/ 1633 w 10000"/>
                <a:gd name="connsiteY57" fmla="*/ 6340 h 10000"/>
                <a:gd name="connsiteX58" fmla="*/ 1166 w 10000"/>
                <a:gd name="connsiteY58" fmla="*/ 6217 h 10000"/>
                <a:gd name="connsiteX59" fmla="*/ 700 w 10000"/>
                <a:gd name="connsiteY59" fmla="*/ 5973 h 10000"/>
                <a:gd name="connsiteX60" fmla="*/ 466 w 10000"/>
                <a:gd name="connsiteY60" fmla="*/ 5850 h 10000"/>
                <a:gd name="connsiteX61" fmla="*/ 233 w 10000"/>
                <a:gd name="connsiteY61" fmla="*/ 5728 h 10000"/>
                <a:gd name="connsiteX62" fmla="*/ 0 w 10000"/>
                <a:gd name="connsiteY62" fmla="*/ 5728 h 10000"/>
                <a:gd name="connsiteX63" fmla="*/ 0 w 10000"/>
                <a:gd name="connsiteY63" fmla="*/ 5619 h 10000"/>
                <a:gd name="connsiteX64" fmla="*/ 0 w 10000"/>
                <a:gd name="connsiteY64" fmla="*/ 5619 h 10000"/>
                <a:gd name="connsiteX65" fmla="*/ 0 w 10000"/>
                <a:gd name="connsiteY65" fmla="*/ 5496 h 10000"/>
                <a:gd name="connsiteX66" fmla="*/ 0 w 10000"/>
                <a:gd name="connsiteY66" fmla="*/ 5375 h 10000"/>
                <a:gd name="connsiteX67" fmla="*/ 0 w 10000"/>
                <a:gd name="connsiteY67" fmla="*/ 5130 h 10000"/>
                <a:gd name="connsiteX68" fmla="*/ 233 w 10000"/>
                <a:gd name="connsiteY68" fmla="*/ 4763 h 10000"/>
                <a:gd name="connsiteX69" fmla="*/ 233 w 10000"/>
                <a:gd name="connsiteY69" fmla="*/ 4518 h 10000"/>
                <a:gd name="connsiteX70" fmla="*/ 466 w 10000"/>
                <a:gd name="connsiteY70" fmla="*/ 4026 h 10000"/>
                <a:gd name="connsiteX71" fmla="*/ 700 w 10000"/>
                <a:gd name="connsiteY71" fmla="*/ 3660 h 10000"/>
                <a:gd name="connsiteX72" fmla="*/ 700 w 10000"/>
                <a:gd name="connsiteY72" fmla="*/ 3660 h 10000"/>
                <a:gd name="connsiteX0" fmla="*/ 700 w 10000"/>
                <a:gd name="connsiteY0" fmla="*/ 3660 h 10000"/>
                <a:gd name="connsiteX1" fmla="*/ 1166 w 10000"/>
                <a:gd name="connsiteY1" fmla="*/ 2693 h 10000"/>
                <a:gd name="connsiteX2" fmla="*/ 1399 w 10000"/>
                <a:gd name="connsiteY2" fmla="*/ 1837 h 10000"/>
                <a:gd name="connsiteX3" fmla="*/ 1633 w 10000"/>
                <a:gd name="connsiteY3" fmla="*/ 1102 h 10000"/>
                <a:gd name="connsiteX4" fmla="*/ 3499 w 10000"/>
                <a:gd name="connsiteY4" fmla="*/ 0 h 10000"/>
                <a:gd name="connsiteX5" fmla="*/ 3499 w 10000"/>
                <a:gd name="connsiteY5" fmla="*/ 367 h 10000"/>
                <a:gd name="connsiteX6" fmla="*/ 3265 w 10000"/>
                <a:gd name="connsiteY6" fmla="*/ 612 h 10000"/>
                <a:gd name="connsiteX7" fmla="*/ 3265 w 10000"/>
                <a:gd name="connsiteY7" fmla="*/ 857 h 10000"/>
                <a:gd name="connsiteX8" fmla="*/ 3032 w 10000"/>
                <a:gd name="connsiteY8" fmla="*/ 1226 h 10000"/>
                <a:gd name="connsiteX9" fmla="*/ 2566 w 10000"/>
                <a:gd name="connsiteY9" fmla="*/ 2693 h 10000"/>
                <a:gd name="connsiteX10" fmla="*/ 1633 w 10000"/>
                <a:gd name="connsiteY10" fmla="*/ 3905 h 10000"/>
                <a:gd name="connsiteX11" fmla="*/ 1633 w 10000"/>
                <a:gd name="connsiteY11" fmla="*/ 4272 h 10000"/>
                <a:gd name="connsiteX12" fmla="*/ 1399 w 10000"/>
                <a:gd name="connsiteY12" fmla="*/ 4518 h 10000"/>
                <a:gd name="connsiteX13" fmla="*/ 1166 w 10000"/>
                <a:gd name="connsiteY13" fmla="*/ 4763 h 10000"/>
                <a:gd name="connsiteX14" fmla="*/ 1166 w 10000"/>
                <a:gd name="connsiteY14" fmla="*/ 5007 h 10000"/>
                <a:gd name="connsiteX15" fmla="*/ 933 w 10000"/>
                <a:gd name="connsiteY15" fmla="*/ 5130 h 10000"/>
                <a:gd name="connsiteX16" fmla="*/ 933 w 10000"/>
                <a:gd name="connsiteY16" fmla="*/ 5250 h 10000"/>
                <a:gd name="connsiteX17" fmla="*/ 933 w 10000"/>
                <a:gd name="connsiteY17" fmla="*/ 5375 h 10000"/>
                <a:gd name="connsiteX18" fmla="*/ 933 w 10000"/>
                <a:gd name="connsiteY18" fmla="*/ 5375 h 10000"/>
                <a:gd name="connsiteX19" fmla="*/ 933 w 10000"/>
                <a:gd name="connsiteY19" fmla="*/ 5496 h 10000"/>
                <a:gd name="connsiteX20" fmla="*/ 1166 w 10000"/>
                <a:gd name="connsiteY20" fmla="*/ 5619 h 10000"/>
                <a:gd name="connsiteX21" fmla="*/ 1633 w 10000"/>
                <a:gd name="connsiteY21" fmla="*/ 5728 h 10000"/>
                <a:gd name="connsiteX22" fmla="*/ 1866 w 10000"/>
                <a:gd name="connsiteY22" fmla="*/ 5850 h 10000"/>
                <a:gd name="connsiteX23" fmla="*/ 2566 w 10000"/>
                <a:gd name="connsiteY23" fmla="*/ 5973 h 10000"/>
                <a:gd name="connsiteX24" fmla="*/ 3265 w 10000"/>
                <a:gd name="connsiteY24" fmla="*/ 6217 h 10000"/>
                <a:gd name="connsiteX25" fmla="*/ 3965 w 10000"/>
                <a:gd name="connsiteY25" fmla="*/ 6461 h 10000"/>
                <a:gd name="connsiteX26" fmla="*/ 4898 w 10000"/>
                <a:gd name="connsiteY26" fmla="*/ 6830 h 10000"/>
                <a:gd name="connsiteX27" fmla="*/ 5831 w 10000"/>
                <a:gd name="connsiteY27" fmla="*/ 7075 h 10000"/>
                <a:gd name="connsiteX28" fmla="*/ 6764 w 10000"/>
                <a:gd name="connsiteY28" fmla="*/ 7319 h 10000"/>
                <a:gd name="connsiteX29" fmla="*/ 7464 w 10000"/>
                <a:gd name="connsiteY29" fmla="*/ 7565 h 10000"/>
                <a:gd name="connsiteX30" fmla="*/ 8163 w 10000"/>
                <a:gd name="connsiteY30" fmla="*/ 7809 h 10000"/>
                <a:gd name="connsiteX31" fmla="*/ 8630 w 10000"/>
                <a:gd name="connsiteY31" fmla="*/ 8055 h 10000"/>
                <a:gd name="connsiteX32" fmla="*/ 9096 w 10000"/>
                <a:gd name="connsiteY32" fmla="*/ 8179 h 10000"/>
                <a:gd name="connsiteX33" fmla="*/ 9329 w 10000"/>
                <a:gd name="connsiteY33" fmla="*/ 8422 h 10000"/>
                <a:gd name="connsiteX34" fmla="*/ 9534 w 10000"/>
                <a:gd name="connsiteY34" fmla="*/ 8545 h 10000"/>
                <a:gd name="connsiteX35" fmla="*/ 9767 w 10000"/>
                <a:gd name="connsiteY35" fmla="*/ 8775 h 10000"/>
                <a:gd name="connsiteX36" fmla="*/ 10000 w 10000"/>
                <a:gd name="connsiteY36" fmla="*/ 9021 h 10000"/>
                <a:gd name="connsiteX37" fmla="*/ 10000 w 10000"/>
                <a:gd name="connsiteY37" fmla="*/ 9265 h 10000"/>
                <a:gd name="connsiteX38" fmla="*/ 10000 w 10000"/>
                <a:gd name="connsiteY38" fmla="*/ 9509 h 10000"/>
                <a:gd name="connsiteX39" fmla="*/ 9767 w 10000"/>
                <a:gd name="connsiteY39" fmla="*/ 9755 h 10000"/>
                <a:gd name="connsiteX40" fmla="*/ 9767 w 10000"/>
                <a:gd name="connsiteY40" fmla="*/ 9878 h 10000"/>
                <a:gd name="connsiteX41" fmla="*/ 9767 w 10000"/>
                <a:gd name="connsiteY41" fmla="*/ 10000 h 10000"/>
                <a:gd name="connsiteX42" fmla="*/ 9767 w 10000"/>
                <a:gd name="connsiteY42" fmla="*/ 10000 h 10000"/>
                <a:gd name="connsiteX43" fmla="*/ 9534 w 10000"/>
                <a:gd name="connsiteY43" fmla="*/ 10000 h 10000"/>
                <a:gd name="connsiteX44" fmla="*/ 9534 w 10000"/>
                <a:gd name="connsiteY44" fmla="*/ 9878 h 10000"/>
                <a:gd name="connsiteX45" fmla="*/ 9329 w 10000"/>
                <a:gd name="connsiteY45" fmla="*/ 9878 h 10000"/>
                <a:gd name="connsiteX46" fmla="*/ 9096 w 10000"/>
                <a:gd name="connsiteY46" fmla="*/ 9755 h 10000"/>
                <a:gd name="connsiteX47" fmla="*/ 8630 w 10000"/>
                <a:gd name="connsiteY47" fmla="*/ 9509 h 10000"/>
                <a:gd name="connsiteX48" fmla="*/ 8397 w 10000"/>
                <a:gd name="connsiteY48" fmla="*/ 9386 h 10000"/>
                <a:gd name="connsiteX49" fmla="*/ 7930 w 10000"/>
                <a:gd name="connsiteY49" fmla="*/ 9143 h 10000"/>
                <a:gd name="connsiteX50" fmla="*/ 7464 w 10000"/>
                <a:gd name="connsiteY50" fmla="*/ 8897 h 10000"/>
                <a:gd name="connsiteX51" fmla="*/ 6297 w 10000"/>
                <a:gd name="connsiteY51" fmla="*/ 8299 h 10000"/>
                <a:gd name="connsiteX52" fmla="*/ 5131 w 10000"/>
                <a:gd name="connsiteY52" fmla="*/ 7809 h 10000"/>
                <a:gd name="connsiteX53" fmla="*/ 3965 w 10000"/>
                <a:gd name="connsiteY53" fmla="*/ 7319 h 10000"/>
                <a:gd name="connsiteX54" fmla="*/ 2799 w 10000"/>
                <a:gd name="connsiteY54" fmla="*/ 6830 h 10000"/>
                <a:gd name="connsiteX55" fmla="*/ 2099 w 10000"/>
                <a:gd name="connsiteY55" fmla="*/ 6584 h 10000"/>
                <a:gd name="connsiteX56" fmla="*/ 1633 w 10000"/>
                <a:gd name="connsiteY56" fmla="*/ 6340 h 10000"/>
                <a:gd name="connsiteX57" fmla="*/ 1166 w 10000"/>
                <a:gd name="connsiteY57" fmla="*/ 6217 h 10000"/>
                <a:gd name="connsiteX58" fmla="*/ 700 w 10000"/>
                <a:gd name="connsiteY58" fmla="*/ 5973 h 10000"/>
                <a:gd name="connsiteX59" fmla="*/ 466 w 10000"/>
                <a:gd name="connsiteY59" fmla="*/ 5850 h 10000"/>
                <a:gd name="connsiteX60" fmla="*/ 233 w 10000"/>
                <a:gd name="connsiteY60" fmla="*/ 5728 h 10000"/>
                <a:gd name="connsiteX61" fmla="*/ 0 w 10000"/>
                <a:gd name="connsiteY61" fmla="*/ 5728 h 10000"/>
                <a:gd name="connsiteX62" fmla="*/ 0 w 10000"/>
                <a:gd name="connsiteY62" fmla="*/ 5619 h 10000"/>
                <a:gd name="connsiteX63" fmla="*/ 0 w 10000"/>
                <a:gd name="connsiteY63" fmla="*/ 5619 h 10000"/>
                <a:gd name="connsiteX64" fmla="*/ 0 w 10000"/>
                <a:gd name="connsiteY64" fmla="*/ 5496 h 10000"/>
                <a:gd name="connsiteX65" fmla="*/ 0 w 10000"/>
                <a:gd name="connsiteY65" fmla="*/ 5375 h 10000"/>
                <a:gd name="connsiteX66" fmla="*/ 0 w 10000"/>
                <a:gd name="connsiteY66" fmla="*/ 5130 h 10000"/>
                <a:gd name="connsiteX67" fmla="*/ 233 w 10000"/>
                <a:gd name="connsiteY67" fmla="*/ 4763 h 10000"/>
                <a:gd name="connsiteX68" fmla="*/ 233 w 10000"/>
                <a:gd name="connsiteY68" fmla="*/ 4518 h 10000"/>
                <a:gd name="connsiteX69" fmla="*/ 466 w 10000"/>
                <a:gd name="connsiteY69" fmla="*/ 4026 h 10000"/>
                <a:gd name="connsiteX70" fmla="*/ 700 w 10000"/>
                <a:gd name="connsiteY70" fmla="*/ 3660 h 10000"/>
                <a:gd name="connsiteX71" fmla="*/ 700 w 10000"/>
                <a:gd name="connsiteY71" fmla="*/ 3660 h 10000"/>
                <a:gd name="connsiteX0" fmla="*/ 700 w 10000"/>
                <a:gd name="connsiteY0" fmla="*/ 3293 h 9633"/>
                <a:gd name="connsiteX1" fmla="*/ 1166 w 10000"/>
                <a:gd name="connsiteY1" fmla="*/ 2326 h 9633"/>
                <a:gd name="connsiteX2" fmla="*/ 1399 w 10000"/>
                <a:gd name="connsiteY2" fmla="*/ 1470 h 9633"/>
                <a:gd name="connsiteX3" fmla="*/ 1633 w 10000"/>
                <a:gd name="connsiteY3" fmla="*/ 735 h 9633"/>
                <a:gd name="connsiteX4" fmla="*/ 3499 w 10000"/>
                <a:gd name="connsiteY4" fmla="*/ 0 h 9633"/>
                <a:gd name="connsiteX5" fmla="*/ 3265 w 10000"/>
                <a:gd name="connsiteY5" fmla="*/ 245 h 9633"/>
                <a:gd name="connsiteX6" fmla="*/ 3265 w 10000"/>
                <a:gd name="connsiteY6" fmla="*/ 490 h 9633"/>
                <a:gd name="connsiteX7" fmla="*/ 3032 w 10000"/>
                <a:gd name="connsiteY7" fmla="*/ 859 h 9633"/>
                <a:gd name="connsiteX8" fmla="*/ 2566 w 10000"/>
                <a:gd name="connsiteY8" fmla="*/ 2326 h 9633"/>
                <a:gd name="connsiteX9" fmla="*/ 1633 w 10000"/>
                <a:gd name="connsiteY9" fmla="*/ 3538 h 9633"/>
                <a:gd name="connsiteX10" fmla="*/ 1633 w 10000"/>
                <a:gd name="connsiteY10" fmla="*/ 3905 h 9633"/>
                <a:gd name="connsiteX11" fmla="*/ 1399 w 10000"/>
                <a:gd name="connsiteY11" fmla="*/ 4151 h 9633"/>
                <a:gd name="connsiteX12" fmla="*/ 1166 w 10000"/>
                <a:gd name="connsiteY12" fmla="*/ 4396 h 9633"/>
                <a:gd name="connsiteX13" fmla="*/ 1166 w 10000"/>
                <a:gd name="connsiteY13" fmla="*/ 4640 h 9633"/>
                <a:gd name="connsiteX14" fmla="*/ 933 w 10000"/>
                <a:gd name="connsiteY14" fmla="*/ 4763 h 9633"/>
                <a:gd name="connsiteX15" fmla="*/ 933 w 10000"/>
                <a:gd name="connsiteY15" fmla="*/ 4883 h 9633"/>
                <a:gd name="connsiteX16" fmla="*/ 933 w 10000"/>
                <a:gd name="connsiteY16" fmla="*/ 5008 h 9633"/>
                <a:gd name="connsiteX17" fmla="*/ 933 w 10000"/>
                <a:gd name="connsiteY17" fmla="*/ 5008 h 9633"/>
                <a:gd name="connsiteX18" fmla="*/ 933 w 10000"/>
                <a:gd name="connsiteY18" fmla="*/ 5129 h 9633"/>
                <a:gd name="connsiteX19" fmla="*/ 1166 w 10000"/>
                <a:gd name="connsiteY19" fmla="*/ 5252 h 9633"/>
                <a:gd name="connsiteX20" fmla="*/ 1633 w 10000"/>
                <a:gd name="connsiteY20" fmla="*/ 5361 h 9633"/>
                <a:gd name="connsiteX21" fmla="*/ 1866 w 10000"/>
                <a:gd name="connsiteY21" fmla="*/ 5483 h 9633"/>
                <a:gd name="connsiteX22" fmla="*/ 2566 w 10000"/>
                <a:gd name="connsiteY22" fmla="*/ 5606 h 9633"/>
                <a:gd name="connsiteX23" fmla="*/ 3265 w 10000"/>
                <a:gd name="connsiteY23" fmla="*/ 5850 h 9633"/>
                <a:gd name="connsiteX24" fmla="*/ 3965 w 10000"/>
                <a:gd name="connsiteY24" fmla="*/ 6094 h 9633"/>
                <a:gd name="connsiteX25" fmla="*/ 4898 w 10000"/>
                <a:gd name="connsiteY25" fmla="*/ 6463 h 9633"/>
                <a:gd name="connsiteX26" fmla="*/ 5831 w 10000"/>
                <a:gd name="connsiteY26" fmla="*/ 6708 h 9633"/>
                <a:gd name="connsiteX27" fmla="*/ 6764 w 10000"/>
                <a:gd name="connsiteY27" fmla="*/ 6952 h 9633"/>
                <a:gd name="connsiteX28" fmla="*/ 7464 w 10000"/>
                <a:gd name="connsiteY28" fmla="*/ 7198 h 9633"/>
                <a:gd name="connsiteX29" fmla="*/ 8163 w 10000"/>
                <a:gd name="connsiteY29" fmla="*/ 7442 h 9633"/>
                <a:gd name="connsiteX30" fmla="*/ 8630 w 10000"/>
                <a:gd name="connsiteY30" fmla="*/ 7688 h 9633"/>
                <a:gd name="connsiteX31" fmla="*/ 9096 w 10000"/>
                <a:gd name="connsiteY31" fmla="*/ 7812 h 9633"/>
                <a:gd name="connsiteX32" fmla="*/ 9329 w 10000"/>
                <a:gd name="connsiteY32" fmla="*/ 8055 h 9633"/>
                <a:gd name="connsiteX33" fmla="*/ 9534 w 10000"/>
                <a:gd name="connsiteY33" fmla="*/ 8178 h 9633"/>
                <a:gd name="connsiteX34" fmla="*/ 9767 w 10000"/>
                <a:gd name="connsiteY34" fmla="*/ 8408 h 9633"/>
                <a:gd name="connsiteX35" fmla="*/ 10000 w 10000"/>
                <a:gd name="connsiteY35" fmla="*/ 8654 h 9633"/>
                <a:gd name="connsiteX36" fmla="*/ 10000 w 10000"/>
                <a:gd name="connsiteY36" fmla="*/ 8898 h 9633"/>
                <a:gd name="connsiteX37" fmla="*/ 10000 w 10000"/>
                <a:gd name="connsiteY37" fmla="*/ 9142 h 9633"/>
                <a:gd name="connsiteX38" fmla="*/ 9767 w 10000"/>
                <a:gd name="connsiteY38" fmla="*/ 9388 h 9633"/>
                <a:gd name="connsiteX39" fmla="*/ 9767 w 10000"/>
                <a:gd name="connsiteY39" fmla="*/ 9511 h 9633"/>
                <a:gd name="connsiteX40" fmla="*/ 9767 w 10000"/>
                <a:gd name="connsiteY40" fmla="*/ 9633 h 9633"/>
                <a:gd name="connsiteX41" fmla="*/ 9767 w 10000"/>
                <a:gd name="connsiteY41" fmla="*/ 9633 h 9633"/>
                <a:gd name="connsiteX42" fmla="*/ 9534 w 10000"/>
                <a:gd name="connsiteY42" fmla="*/ 9633 h 9633"/>
                <a:gd name="connsiteX43" fmla="*/ 9534 w 10000"/>
                <a:gd name="connsiteY43" fmla="*/ 9511 h 9633"/>
                <a:gd name="connsiteX44" fmla="*/ 9329 w 10000"/>
                <a:gd name="connsiteY44" fmla="*/ 9511 h 9633"/>
                <a:gd name="connsiteX45" fmla="*/ 9096 w 10000"/>
                <a:gd name="connsiteY45" fmla="*/ 9388 h 9633"/>
                <a:gd name="connsiteX46" fmla="*/ 8630 w 10000"/>
                <a:gd name="connsiteY46" fmla="*/ 9142 h 9633"/>
                <a:gd name="connsiteX47" fmla="*/ 8397 w 10000"/>
                <a:gd name="connsiteY47" fmla="*/ 9019 h 9633"/>
                <a:gd name="connsiteX48" fmla="*/ 7930 w 10000"/>
                <a:gd name="connsiteY48" fmla="*/ 8776 h 9633"/>
                <a:gd name="connsiteX49" fmla="*/ 7464 w 10000"/>
                <a:gd name="connsiteY49" fmla="*/ 8530 h 9633"/>
                <a:gd name="connsiteX50" fmla="*/ 6297 w 10000"/>
                <a:gd name="connsiteY50" fmla="*/ 7932 h 9633"/>
                <a:gd name="connsiteX51" fmla="*/ 5131 w 10000"/>
                <a:gd name="connsiteY51" fmla="*/ 7442 h 9633"/>
                <a:gd name="connsiteX52" fmla="*/ 3965 w 10000"/>
                <a:gd name="connsiteY52" fmla="*/ 6952 h 9633"/>
                <a:gd name="connsiteX53" fmla="*/ 2799 w 10000"/>
                <a:gd name="connsiteY53" fmla="*/ 6463 h 9633"/>
                <a:gd name="connsiteX54" fmla="*/ 2099 w 10000"/>
                <a:gd name="connsiteY54" fmla="*/ 6217 h 9633"/>
                <a:gd name="connsiteX55" fmla="*/ 1633 w 10000"/>
                <a:gd name="connsiteY55" fmla="*/ 5973 h 9633"/>
                <a:gd name="connsiteX56" fmla="*/ 1166 w 10000"/>
                <a:gd name="connsiteY56" fmla="*/ 5850 h 9633"/>
                <a:gd name="connsiteX57" fmla="*/ 700 w 10000"/>
                <a:gd name="connsiteY57" fmla="*/ 5606 h 9633"/>
                <a:gd name="connsiteX58" fmla="*/ 466 w 10000"/>
                <a:gd name="connsiteY58" fmla="*/ 5483 h 9633"/>
                <a:gd name="connsiteX59" fmla="*/ 233 w 10000"/>
                <a:gd name="connsiteY59" fmla="*/ 5361 h 9633"/>
                <a:gd name="connsiteX60" fmla="*/ 0 w 10000"/>
                <a:gd name="connsiteY60" fmla="*/ 5361 h 9633"/>
                <a:gd name="connsiteX61" fmla="*/ 0 w 10000"/>
                <a:gd name="connsiteY61" fmla="*/ 5252 h 9633"/>
                <a:gd name="connsiteX62" fmla="*/ 0 w 10000"/>
                <a:gd name="connsiteY62" fmla="*/ 5252 h 9633"/>
                <a:gd name="connsiteX63" fmla="*/ 0 w 10000"/>
                <a:gd name="connsiteY63" fmla="*/ 5129 h 9633"/>
                <a:gd name="connsiteX64" fmla="*/ 0 w 10000"/>
                <a:gd name="connsiteY64" fmla="*/ 5008 h 9633"/>
                <a:gd name="connsiteX65" fmla="*/ 0 w 10000"/>
                <a:gd name="connsiteY65" fmla="*/ 4763 h 9633"/>
                <a:gd name="connsiteX66" fmla="*/ 233 w 10000"/>
                <a:gd name="connsiteY66" fmla="*/ 4396 h 9633"/>
                <a:gd name="connsiteX67" fmla="*/ 233 w 10000"/>
                <a:gd name="connsiteY67" fmla="*/ 4151 h 9633"/>
                <a:gd name="connsiteX68" fmla="*/ 466 w 10000"/>
                <a:gd name="connsiteY68" fmla="*/ 3659 h 9633"/>
                <a:gd name="connsiteX69" fmla="*/ 700 w 10000"/>
                <a:gd name="connsiteY69" fmla="*/ 3293 h 9633"/>
                <a:gd name="connsiteX70" fmla="*/ 700 w 10000"/>
                <a:gd name="connsiteY70" fmla="*/ 3293 h 9633"/>
                <a:gd name="connsiteX0" fmla="*/ 700 w 10000"/>
                <a:gd name="connsiteY0" fmla="*/ 3164 h 9746"/>
                <a:gd name="connsiteX1" fmla="*/ 1166 w 10000"/>
                <a:gd name="connsiteY1" fmla="*/ 2161 h 9746"/>
                <a:gd name="connsiteX2" fmla="*/ 1399 w 10000"/>
                <a:gd name="connsiteY2" fmla="*/ 1272 h 9746"/>
                <a:gd name="connsiteX3" fmla="*/ 1633 w 10000"/>
                <a:gd name="connsiteY3" fmla="*/ 509 h 9746"/>
                <a:gd name="connsiteX4" fmla="*/ 3265 w 10000"/>
                <a:gd name="connsiteY4" fmla="*/ 0 h 9746"/>
                <a:gd name="connsiteX5" fmla="*/ 3265 w 10000"/>
                <a:gd name="connsiteY5" fmla="*/ 255 h 9746"/>
                <a:gd name="connsiteX6" fmla="*/ 3032 w 10000"/>
                <a:gd name="connsiteY6" fmla="*/ 638 h 9746"/>
                <a:gd name="connsiteX7" fmla="*/ 2566 w 10000"/>
                <a:gd name="connsiteY7" fmla="*/ 2161 h 9746"/>
                <a:gd name="connsiteX8" fmla="*/ 1633 w 10000"/>
                <a:gd name="connsiteY8" fmla="*/ 3419 h 9746"/>
                <a:gd name="connsiteX9" fmla="*/ 1633 w 10000"/>
                <a:gd name="connsiteY9" fmla="*/ 3800 h 9746"/>
                <a:gd name="connsiteX10" fmla="*/ 1399 w 10000"/>
                <a:gd name="connsiteY10" fmla="*/ 4055 h 9746"/>
                <a:gd name="connsiteX11" fmla="*/ 1166 w 10000"/>
                <a:gd name="connsiteY11" fmla="*/ 4309 h 9746"/>
                <a:gd name="connsiteX12" fmla="*/ 1166 w 10000"/>
                <a:gd name="connsiteY12" fmla="*/ 4563 h 9746"/>
                <a:gd name="connsiteX13" fmla="*/ 933 w 10000"/>
                <a:gd name="connsiteY13" fmla="*/ 4690 h 9746"/>
                <a:gd name="connsiteX14" fmla="*/ 933 w 10000"/>
                <a:gd name="connsiteY14" fmla="*/ 4815 h 9746"/>
                <a:gd name="connsiteX15" fmla="*/ 933 w 10000"/>
                <a:gd name="connsiteY15" fmla="*/ 4945 h 9746"/>
                <a:gd name="connsiteX16" fmla="*/ 933 w 10000"/>
                <a:gd name="connsiteY16" fmla="*/ 4945 h 9746"/>
                <a:gd name="connsiteX17" fmla="*/ 933 w 10000"/>
                <a:gd name="connsiteY17" fmla="*/ 5070 h 9746"/>
                <a:gd name="connsiteX18" fmla="*/ 1166 w 10000"/>
                <a:gd name="connsiteY18" fmla="*/ 5198 h 9746"/>
                <a:gd name="connsiteX19" fmla="*/ 1633 w 10000"/>
                <a:gd name="connsiteY19" fmla="*/ 5311 h 9746"/>
                <a:gd name="connsiteX20" fmla="*/ 1866 w 10000"/>
                <a:gd name="connsiteY20" fmla="*/ 5438 h 9746"/>
                <a:gd name="connsiteX21" fmla="*/ 2566 w 10000"/>
                <a:gd name="connsiteY21" fmla="*/ 5566 h 9746"/>
                <a:gd name="connsiteX22" fmla="*/ 3265 w 10000"/>
                <a:gd name="connsiteY22" fmla="*/ 5819 h 9746"/>
                <a:gd name="connsiteX23" fmla="*/ 3965 w 10000"/>
                <a:gd name="connsiteY23" fmla="*/ 6072 h 9746"/>
                <a:gd name="connsiteX24" fmla="*/ 4898 w 10000"/>
                <a:gd name="connsiteY24" fmla="*/ 6455 h 9746"/>
                <a:gd name="connsiteX25" fmla="*/ 5831 w 10000"/>
                <a:gd name="connsiteY25" fmla="*/ 6710 h 9746"/>
                <a:gd name="connsiteX26" fmla="*/ 6764 w 10000"/>
                <a:gd name="connsiteY26" fmla="*/ 6963 h 9746"/>
                <a:gd name="connsiteX27" fmla="*/ 7464 w 10000"/>
                <a:gd name="connsiteY27" fmla="*/ 7218 h 9746"/>
                <a:gd name="connsiteX28" fmla="*/ 8163 w 10000"/>
                <a:gd name="connsiteY28" fmla="*/ 7472 h 9746"/>
                <a:gd name="connsiteX29" fmla="*/ 8630 w 10000"/>
                <a:gd name="connsiteY29" fmla="*/ 7727 h 9746"/>
                <a:gd name="connsiteX30" fmla="*/ 9096 w 10000"/>
                <a:gd name="connsiteY30" fmla="*/ 7856 h 9746"/>
                <a:gd name="connsiteX31" fmla="*/ 9329 w 10000"/>
                <a:gd name="connsiteY31" fmla="*/ 8108 h 9746"/>
                <a:gd name="connsiteX32" fmla="*/ 9534 w 10000"/>
                <a:gd name="connsiteY32" fmla="*/ 8236 h 9746"/>
                <a:gd name="connsiteX33" fmla="*/ 9767 w 10000"/>
                <a:gd name="connsiteY33" fmla="*/ 8474 h 9746"/>
                <a:gd name="connsiteX34" fmla="*/ 10000 w 10000"/>
                <a:gd name="connsiteY34" fmla="*/ 8730 h 9746"/>
                <a:gd name="connsiteX35" fmla="*/ 10000 w 10000"/>
                <a:gd name="connsiteY35" fmla="*/ 8983 h 9746"/>
                <a:gd name="connsiteX36" fmla="*/ 10000 w 10000"/>
                <a:gd name="connsiteY36" fmla="*/ 9236 h 9746"/>
                <a:gd name="connsiteX37" fmla="*/ 9767 w 10000"/>
                <a:gd name="connsiteY37" fmla="*/ 9492 h 9746"/>
                <a:gd name="connsiteX38" fmla="*/ 9767 w 10000"/>
                <a:gd name="connsiteY38" fmla="*/ 9619 h 9746"/>
                <a:gd name="connsiteX39" fmla="*/ 9767 w 10000"/>
                <a:gd name="connsiteY39" fmla="*/ 9746 h 9746"/>
                <a:gd name="connsiteX40" fmla="*/ 9767 w 10000"/>
                <a:gd name="connsiteY40" fmla="*/ 9746 h 9746"/>
                <a:gd name="connsiteX41" fmla="*/ 9534 w 10000"/>
                <a:gd name="connsiteY41" fmla="*/ 9746 h 9746"/>
                <a:gd name="connsiteX42" fmla="*/ 9534 w 10000"/>
                <a:gd name="connsiteY42" fmla="*/ 9619 h 9746"/>
                <a:gd name="connsiteX43" fmla="*/ 9329 w 10000"/>
                <a:gd name="connsiteY43" fmla="*/ 9619 h 9746"/>
                <a:gd name="connsiteX44" fmla="*/ 9096 w 10000"/>
                <a:gd name="connsiteY44" fmla="*/ 9492 h 9746"/>
                <a:gd name="connsiteX45" fmla="*/ 8630 w 10000"/>
                <a:gd name="connsiteY45" fmla="*/ 9236 h 9746"/>
                <a:gd name="connsiteX46" fmla="*/ 8397 w 10000"/>
                <a:gd name="connsiteY46" fmla="*/ 9109 h 9746"/>
                <a:gd name="connsiteX47" fmla="*/ 7930 w 10000"/>
                <a:gd name="connsiteY47" fmla="*/ 8856 h 9746"/>
                <a:gd name="connsiteX48" fmla="*/ 7464 w 10000"/>
                <a:gd name="connsiteY48" fmla="*/ 8601 h 9746"/>
                <a:gd name="connsiteX49" fmla="*/ 6297 w 10000"/>
                <a:gd name="connsiteY49" fmla="*/ 7980 h 9746"/>
                <a:gd name="connsiteX50" fmla="*/ 5131 w 10000"/>
                <a:gd name="connsiteY50" fmla="*/ 7472 h 9746"/>
                <a:gd name="connsiteX51" fmla="*/ 3965 w 10000"/>
                <a:gd name="connsiteY51" fmla="*/ 6963 h 9746"/>
                <a:gd name="connsiteX52" fmla="*/ 2799 w 10000"/>
                <a:gd name="connsiteY52" fmla="*/ 6455 h 9746"/>
                <a:gd name="connsiteX53" fmla="*/ 2099 w 10000"/>
                <a:gd name="connsiteY53" fmla="*/ 6200 h 9746"/>
                <a:gd name="connsiteX54" fmla="*/ 1633 w 10000"/>
                <a:gd name="connsiteY54" fmla="*/ 5947 h 9746"/>
                <a:gd name="connsiteX55" fmla="*/ 1166 w 10000"/>
                <a:gd name="connsiteY55" fmla="*/ 5819 h 9746"/>
                <a:gd name="connsiteX56" fmla="*/ 700 w 10000"/>
                <a:gd name="connsiteY56" fmla="*/ 5566 h 9746"/>
                <a:gd name="connsiteX57" fmla="*/ 466 w 10000"/>
                <a:gd name="connsiteY57" fmla="*/ 5438 h 9746"/>
                <a:gd name="connsiteX58" fmla="*/ 233 w 10000"/>
                <a:gd name="connsiteY58" fmla="*/ 5311 h 9746"/>
                <a:gd name="connsiteX59" fmla="*/ 0 w 10000"/>
                <a:gd name="connsiteY59" fmla="*/ 5311 h 9746"/>
                <a:gd name="connsiteX60" fmla="*/ 0 w 10000"/>
                <a:gd name="connsiteY60" fmla="*/ 5198 h 9746"/>
                <a:gd name="connsiteX61" fmla="*/ 0 w 10000"/>
                <a:gd name="connsiteY61" fmla="*/ 5198 h 9746"/>
                <a:gd name="connsiteX62" fmla="*/ 0 w 10000"/>
                <a:gd name="connsiteY62" fmla="*/ 5070 h 9746"/>
                <a:gd name="connsiteX63" fmla="*/ 0 w 10000"/>
                <a:gd name="connsiteY63" fmla="*/ 4945 h 9746"/>
                <a:gd name="connsiteX64" fmla="*/ 0 w 10000"/>
                <a:gd name="connsiteY64" fmla="*/ 4690 h 9746"/>
                <a:gd name="connsiteX65" fmla="*/ 233 w 10000"/>
                <a:gd name="connsiteY65" fmla="*/ 4309 h 9746"/>
                <a:gd name="connsiteX66" fmla="*/ 233 w 10000"/>
                <a:gd name="connsiteY66" fmla="*/ 4055 h 9746"/>
                <a:gd name="connsiteX67" fmla="*/ 466 w 10000"/>
                <a:gd name="connsiteY67" fmla="*/ 3544 h 9746"/>
                <a:gd name="connsiteX68" fmla="*/ 700 w 10000"/>
                <a:gd name="connsiteY68" fmla="*/ 3164 h 9746"/>
                <a:gd name="connsiteX69" fmla="*/ 700 w 10000"/>
                <a:gd name="connsiteY69" fmla="*/ 3164 h 9746"/>
                <a:gd name="connsiteX0" fmla="*/ 700 w 10000"/>
                <a:gd name="connsiteY0" fmla="*/ 3006 h 9760"/>
                <a:gd name="connsiteX1" fmla="*/ 1166 w 10000"/>
                <a:gd name="connsiteY1" fmla="*/ 1977 h 9760"/>
                <a:gd name="connsiteX2" fmla="*/ 1399 w 10000"/>
                <a:gd name="connsiteY2" fmla="*/ 1065 h 9760"/>
                <a:gd name="connsiteX3" fmla="*/ 1633 w 10000"/>
                <a:gd name="connsiteY3" fmla="*/ 282 h 9760"/>
                <a:gd name="connsiteX4" fmla="*/ 3265 w 10000"/>
                <a:gd name="connsiteY4" fmla="*/ 22 h 9760"/>
                <a:gd name="connsiteX5" fmla="*/ 3032 w 10000"/>
                <a:gd name="connsiteY5" fmla="*/ 415 h 9760"/>
                <a:gd name="connsiteX6" fmla="*/ 2566 w 10000"/>
                <a:gd name="connsiteY6" fmla="*/ 1977 h 9760"/>
                <a:gd name="connsiteX7" fmla="*/ 1633 w 10000"/>
                <a:gd name="connsiteY7" fmla="*/ 3268 h 9760"/>
                <a:gd name="connsiteX8" fmla="*/ 1633 w 10000"/>
                <a:gd name="connsiteY8" fmla="*/ 3659 h 9760"/>
                <a:gd name="connsiteX9" fmla="*/ 1399 w 10000"/>
                <a:gd name="connsiteY9" fmla="*/ 3921 h 9760"/>
                <a:gd name="connsiteX10" fmla="*/ 1166 w 10000"/>
                <a:gd name="connsiteY10" fmla="*/ 4181 h 9760"/>
                <a:gd name="connsiteX11" fmla="*/ 1166 w 10000"/>
                <a:gd name="connsiteY11" fmla="*/ 4442 h 9760"/>
                <a:gd name="connsiteX12" fmla="*/ 933 w 10000"/>
                <a:gd name="connsiteY12" fmla="*/ 4572 h 9760"/>
                <a:gd name="connsiteX13" fmla="*/ 933 w 10000"/>
                <a:gd name="connsiteY13" fmla="*/ 4700 h 9760"/>
                <a:gd name="connsiteX14" fmla="*/ 933 w 10000"/>
                <a:gd name="connsiteY14" fmla="*/ 4834 h 9760"/>
                <a:gd name="connsiteX15" fmla="*/ 933 w 10000"/>
                <a:gd name="connsiteY15" fmla="*/ 4834 h 9760"/>
                <a:gd name="connsiteX16" fmla="*/ 933 w 10000"/>
                <a:gd name="connsiteY16" fmla="*/ 4962 h 9760"/>
                <a:gd name="connsiteX17" fmla="*/ 1166 w 10000"/>
                <a:gd name="connsiteY17" fmla="*/ 5093 h 9760"/>
                <a:gd name="connsiteX18" fmla="*/ 1633 w 10000"/>
                <a:gd name="connsiteY18" fmla="*/ 5209 h 9760"/>
                <a:gd name="connsiteX19" fmla="*/ 1866 w 10000"/>
                <a:gd name="connsiteY19" fmla="*/ 5340 h 9760"/>
                <a:gd name="connsiteX20" fmla="*/ 2566 w 10000"/>
                <a:gd name="connsiteY20" fmla="*/ 5471 h 9760"/>
                <a:gd name="connsiteX21" fmla="*/ 3265 w 10000"/>
                <a:gd name="connsiteY21" fmla="*/ 5731 h 9760"/>
                <a:gd name="connsiteX22" fmla="*/ 3965 w 10000"/>
                <a:gd name="connsiteY22" fmla="*/ 5990 h 9760"/>
                <a:gd name="connsiteX23" fmla="*/ 4898 w 10000"/>
                <a:gd name="connsiteY23" fmla="*/ 6383 h 9760"/>
                <a:gd name="connsiteX24" fmla="*/ 5831 w 10000"/>
                <a:gd name="connsiteY24" fmla="*/ 6645 h 9760"/>
                <a:gd name="connsiteX25" fmla="*/ 6764 w 10000"/>
                <a:gd name="connsiteY25" fmla="*/ 6904 h 9760"/>
                <a:gd name="connsiteX26" fmla="*/ 7464 w 10000"/>
                <a:gd name="connsiteY26" fmla="*/ 7166 h 9760"/>
                <a:gd name="connsiteX27" fmla="*/ 8163 w 10000"/>
                <a:gd name="connsiteY27" fmla="*/ 7427 h 9760"/>
                <a:gd name="connsiteX28" fmla="*/ 8630 w 10000"/>
                <a:gd name="connsiteY28" fmla="*/ 7688 h 9760"/>
                <a:gd name="connsiteX29" fmla="*/ 9096 w 10000"/>
                <a:gd name="connsiteY29" fmla="*/ 7821 h 9760"/>
                <a:gd name="connsiteX30" fmla="*/ 9329 w 10000"/>
                <a:gd name="connsiteY30" fmla="*/ 8079 h 9760"/>
                <a:gd name="connsiteX31" fmla="*/ 9534 w 10000"/>
                <a:gd name="connsiteY31" fmla="*/ 8211 h 9760"/>
                <a:gd name="connsiteX32" fmla="*/ 9767 w 10000"/>
                <a:gd name="connsiteY32" fmla="*/ 8455 h 9760"/>
                <a:gd name="connsiteX33" fmla="*/ 10000 w 10000"/>
                <a:gd name="connsiteY33" fmla="*/ 8718 h 9760"/>
                <a:gd name="connsiteX34" fmla="*/ 10000 w 10000"/>
                <a:gd name="connsiteY34" fmla="*/ 8977 h 9760"/>
                <a:gd name="connsiteX35" fmla="*/ 10000 w 10000"/>
                <a:gd name="connsiteY35" fmla="*/ 9237 h 9760"/>
                <a:gd name="connsiteX36" fmla="*/ 9767 w 10000"/>
                <a:gd name="connsiteY36" fmla="*/ 9499 h 9760"/>
                <a:gd name="connsiteX37" fmla="*/ 9767 w 10000"/>
                <a:gd name="connsiteY37" fmla="*/ 9630 h 9760"/>
                <a:gd name="connsiteX38" fmla="*/ 9767 w 10000"/>
                <a:gd name="connsiteY38" fmla="*/ 9760 h 9760"/>
                <a:gd name="connsiteX39" fmla="*/ 9767 w 10000"/>
                <a:gd name="connsiteY39" fmla="*/ 9760 h 9760"/>
                <a:gd name="connsiteX40" fmla="*/ 9534 w 10000"/>
                <a:gd name="connsiteY40" fmla="*/ 9760 h 9760"/>
                <a:gd name="connsiteX41" fmla="*/ 9534 w 10000"/>
                <a:gd name="connsiteY41" fmla="*/ 9630 h 9760"/>
                <a:gd name="connsiteX42" fmla="*/ 9329 w 10000"/>
                <a:gd name="connsiteY42" fmla="*/ 9630 h 9760"/>
                <a:gd name="connsiteX43" fmla="*/ 9096 w 10000"/>
                <a:gd name="connsiteY43" fmla="*/ 9499 h 9760"/>
                <a:gd name="connsiteX44" fmla="*/ 8630 w 10000"/>
                <a:gd name="connsiteY44" fmla="*/ 9237 h 9760"/>
                <a:gd name="connsiteX45" fmla="*/ 8397 w 10000"/>
                <a:gd name="connsiteY45" fmla="*/ 9106 h 9760"/>
                <a:gd name="connsiteX46" fmla="*/ 7930 w 10000"/>
                <a:gd name="connsiteY46" fmla="*/ 8847 h 9760"/>
                <a:gd name="connsiteX47" fmla="*/ 7464 w 10000"/>
                <a:gd name="connsiteY47" fmla="*/ 8585 h 9760"/>
                <a:gd name="connsiteX48" fmla="*/ 6297 w 10000"/>
                <a:gd name="connsiteY48" fmla="*/ 7948 h 9760"/>
                <a:gd name="connsiteX49" fmla="*/ 5131 w 10000"/>
                <a:gd name="connsiteY49" fmla="*/ 7427 h 9760"/>
                <a:gd name="connsiteX50" fmla="*/ 3965 w 10000"/>
                <a:gd name="connsiteY50" fmla="*/ 6904 h 9760"/>
                <a:gd name="connsiteX51" fmla="*/ 2799 w 10000"/>
                <a:gd name="connsiteY51" fmla="*/ 6383 h 9760"/>
                <a:gd name="connsiteX52" fmla="*/ 2099 w 10000"/>
                <a:gd name="connsiteY52" fmla="*/ 6122 h 9760"/>
                <a:gd name="connsiteX53" fmla="*/ 1633 w 10000"/>
                <a:gd name="connsiteY53" fmla="*/ 5862 h 9760"/>
                <a:gd name="connsiteX54" fmla="*/ 1166 w 10000"/>
                <a:gd name="connsiteY54" fmla="*/ 5731 h 9760"/>
                <a:gd name="connsiteX55" fmla="*/ 700 w 10000"/>
                <a:gd name="connsiteY55" fmla="*/ 5471 h 9760"/>
                <a:gd name="connsiteX56" fmla="*/ 466 w 10000"/>
                <a:gd name="connsiteY56" fmla="*/ 5340 h 9760"/>
                <a:gd name="connsiteX57" fmla="*/ 233 w 10000"/>
                <a:gd name="connsiteY57" fmla="*/ 5209 h 9760"/>
                <a:gd name="connsiteX58" fmla="*/ 0 w 10000"/>
                <a:gd name="connsiteY58" fmla="*/ 5209 h 9760"/>
                <a:gd name="connsiteX59" fmla="*/ 0 w 10000"/>
                <a:gd name="connsiteY59" fmla="*/ 5093 h 9760"/>
                <a:gd name="connsiteX60" fmla="*/ 0 w 10000"/>
                <a:gd name="connsiteY60" fmla="*/ 5093 h 9760"/>
                <a:gd name="connsiteX61" fmla="*/ 0 w 10000"/>
                <a:gd name="connsiteY61" fmla="*/ 4962 h 9760"/>
                <a:gd name="connsiteX62" fmla="*/ 0 w 10000"/>
                <a:gd name="connsiteY62" fmla="*/ 4834 h 9760"/>
                <a:gd name="connsiteX63" fmla="*/ 0 w 10000"/>
                <a:gd name="connsiteY63" fmla="*/ 4572 h 9760"/>
                <a:gd name="connsiteX64" fmla="*/ 233 w 10000"/>
                <a:gd name="connsiteY64" fmla="*/ 4181 h 9760"/>
                <a:gd name="connsiteX65" fmla="*/ 233 w 10000"/>
                <a:gd name="connsiteY65" fmla="*/ 3921 h 9760"/>
                <a:gd name="connsiteX66" fmla="*/ 466 w 10000"/>
                <a:gd name="connsiteY66" fmla="*/ 3396 h 9760"/>
                <a:gd name="connsiteX67" fmla="*/ 700 w 10000"/>
                <a:gd name="connsiteY67" fmla="*/ 3006 h 9760"/>
                <a:gd name="connsiteX68" fmla="*/ 700 w 10000"/>
                <a:gd name="connsiteY68" fmla="*/ 3006 h 9760"/>
                <a:gd name="connsiteX0" fmla="*/ 700 w 10000"/>
                <a:gd name="connsiteY0" fmla="*/ 2944 h 9864"/>
                <a:gd name="connsiteX1" fmla="*/ 1166 w 10000"/>
                <a:gd name="connsiteY1" fmla="*/ 1890 h 9864"/>
                <a:gd name="connsiteX2" fmla="*/ 1399 w 10000"/>
                <a:gd name="connsiteY2" fmla="*/ 955 h 9864"/>
                <a:gd name="connsiteX3" fmla="*/ 1633 w 10000"/>
                <a:gd name="connsiteY3" fmla="*/ 153 h 9864"/>
                <a:gd name="connsiteX4" fmla="*/ 3032 w 10000"/>
                <a:gd name="connsiteY4" fmla="*/ 289 h 9864"/>
                <a:gd name="connsiteX5" fmla="*/ 2566 w 10000"/>
                <a:gd name="connsiteY5" fmla="*/ 1890 h 9864"/>
                <a:gd name="connsiteX6" fmla="*/ 1633 w 10000"/>
                <a:gd name="connsiteY6" fmla="*/ 3212 h 9864"/>
                <a:gd name="connsiteX7" fmla="*/ 1633 w 10000"/>
                <a:gd name="connsiteY7" fmla="*/ 3613 h 9864"/>
                <a:gd name="connsiteX8" fmla="*/ 1399 w 10000"/>
                <a:gd name="connsiteY8" fmla="*/ 3881 h 9864"/>
                <a:gd name="connsiteX9" fmla="*/ 1166 w 10000"/>
                <a:gd name="connsiteY9" fmla="*/ 4148 h 9864"/>
                <a:gd name="connsiteX10" fmla="*/ 1166 w 10000"/>
                <a:gd name="connsiteY10" fmla="*/ 4415 h 9864"/>
                <a:gd name="connsiteX11" fmla="*/ 933 w 10000"/>
                <a:gd name="connsiteY11" fmla="*/ 4548 h 9864"/>
                <a:gd name="connsiteX12" fmla="*/ 933 w 10000"/>
                <a:gd name="connsiteY12" fmla="*/ 4680 h 9864"/>
                <a:gd name="connsiteX13" fmla="*/ 933 w 10000"/>
                <a:gd name="connsiteY13" fmla="*/ 4817 h 9864"/>
                <a:gd name="connsiteX14" fmla="*/ 933 w 10000"/>
                <a:gd name="connsiteY14" fmla="*/ 4817 h 9864"/>
                <a:gd name="connsiteX15" fmla="*/ 933 w 10000"/>
                <a:gd name="connsiteY15" fmla="*/ 4948 h 9864"/>
                <a:gd name="connsiteX16" fmla="*/ 1166 w 10000"/>
                <a:gd name="connsiteY16" fmla="*/ 5082 h 9864"/>
                <a:gd name="connsiteX17" fmla="*/ 1633 w 10000"/>
                <a:gd name="connsiteY17" fmla="*/ 5201 h 9864"/>
                <a:gd name="connsiteX18" fmla="*/ 1866 w 10000"/>
                <a:gd name="connsiteY18" fmla="*/ 5335 h 9864"/>
                <a:gd name="connsiteX19" fmla="*/ 2566 w 10000"/>
                <a:gd name="connsiteY19" fmla="*/ 5470 h 9864"/>
                <a:gd name="connsiteX20" fmla="*/ 3265 w 10000"/>
                <a:gd name="connsiteY20" fmla="*/ 5736 h 9864"/>
                <a:gd name="connsiteX21" fmla="*/ 3965 w 10000"/>
                <a:gd name="connsiteY21" fmla="*/ 6001 h 9864"/>
                <a:gd name="connsiteX22" fmla="*/ 4898 w 10000"/>
                <a:gd name="connsiteY22" fmla="*/ 6404 h 9864"/>
                <a:gd name="connsiteX23" fmla="*/ 5831 w 10000"/>
                <a:gd name="connsiteY23" fmla="*/ 6672 h 9864"/>
                <a:gd name="connsiteX24" fmla="*/ 6764 w 10000"/>
                <a:gd name="connsiteY24" fmla="*/ 6938 h 9864"/>
                <a:gd name="connsiteX25" fmla="*/ 7464 w 10000"/>
                <a:gd name="connsiteY25" fmla="*/ 7206 h 9864"/>
                <a:gd name="connsiteX26" fmla="*/ 8163 w 10000"/>
                <a:gd name="connsiteY26" fmla="*/ 7474 h 9864"/>
                <a:gd name="connsiteX27" fmla="*/ 8630 w 10000"/>
                <a:gd name="connsiteY27" fmla="*/ 7741 h 9864"/>
                <a:gd name="connsiteX28" fmla="*/ 9096 w 10000"/>
                <a:gd name="connsiteY28" fmla="*/ 7877 h 9864"/>
                <a:gd name="connsiteX29" fmla="*/ 9329 w 10000"/>
                <a:gd name="connsiteY29" fmla="*/ 8142 h 9864"/>
                <a:gd name="connsiteX30" fmla="*/ 9534 w 10000"/>
                <a:gd name="connsiteY30" fmla="*/ 8277 h 9864"/>
                <a:gd name="connsiteX31" fmla="*/ 9767 w 10000"/>
                <a:gd name="connsiteY31" fmla="*/ 8527 h 9864"/>
                <a:gd name="connsiteX32" fmla="*/ 10000 w 10000"/>
                <a:gd name="connsiteY32" fmla="*/ 8796 h 9864"/>
                <a:gd name="connsiteX33" fmla="*/ 10000 w 10000"/>
                <a:gd name="connsiteY33" fmla="*/ 9062 h 9864"/>
                <a:gd name="connsiteX34" fmla="*/ 10000 w 10000"/>
                <a:gd name="connsiteY34" fmla="*/ 9328 h 9864"/>
                <a:gd name="connsiteX35" fmla="*/ 9767 w 10000"/>
                <a:gd name="connsiteY35" fmla="*/ 9597 h 9864"/>
                <a:gd name="connsiteX36" fmla="*/ 9767 w 10000"/>
                <a:gd name="connsiteY36" fmla="*/ 9731 h 9864"/>
                <a:gd name="connsiteX37" fmla="*/ 9767 w 10000"/>
                <a:gd name="connsiteY37" fmla="*/ 9864 h 9864"/>
                <a:gd name="connsiteX38" fmla="*/ 9767 w 10000"/>
                <a:gd name="connsiteY38" fmla="*/ 9864 h 9864"/>
                <a:gd name="connsiteX39" fmla="*/ 9534 w 10000"/>
                <a:gd name="connsiteY39" fmla="*/ 9864 h 9864"/>
                <a:gd name="connsiteX40" fmla="*/ 9534 w 10000"/>
                <a:gd name="connsiteY40" fmla="*/ 9731 h 9864"/>
                <a:gd name="connsiteX41" fmla="*/ 9329 w 10000"/>
                <a:gd name="connsiteY41" fmla="*/ 9731 h 9864"/>
                <a:gd name="connsiteX42" fmla="*/ 9096 w 10000"/>
                <a:gd name="connsiteY42" fmla="*/ 9597 h 9864"/>
                <a:gd name="connsiteX43" fmla="*/ 8630 w 10000"/>
                <a:gd name="connsiteY43" fmla="*/ 9328 h 9864"/>
                <a:gd name="connsiteX44" fmla="*/ 8397 w 10000"/>
                <a:gd name="connsiteY44" fmla="*/ 9194 h 9864"/>
                <a:gd name="connsiteX45" fmla="*/ 7930 w 10000"/>
                <a:gd name="connsiteY45" fmla="*/ 8929 h 9864"/>
                <a:gd name="connsiteX46" fmla="*/ 7464 w 10000"/>
                <a:gd name="connsiteY46" fmla="*/ 8660 h 9864"/>
                <a:gd name="connsiteX47" fmla="*/ 6297 w 10000"/>
                <a:gd name="connsiteY47" fmla="*/ 8007 h 9864"/>
                <a:gd name="connsiteX48" fmla="*/ 5131 w 10000"/>
                <a:gd name="connsiteY48" fmla="*/ 7474 h 9864"/>
                <a:gd name="connsiteX49" fmla="*/ 3965 w 10000"/>
                <a:gd name="connsiteY49" fmla="*/ 6938 h 9864"/>
                <a:gd name="connsiteX50" fmla="*/ 2799 w 10000"/>
                <a:gd name="connsiteY50" fmla="*/ 6404 h 9864"/>
                <a:gd name="connsiteX51" fmla="*/ 2099 w 10000"/>
                <a:gd name="connsiteY51" fmla="*/ 6137 h 9864"/>
                <a:gd name="connsiteX52" fmla="*/ 1633 w 10000"/>
                <a:gd name="connsiteY52" fmla="*/ 5870 h 9864"/>
                <a:gd name="connsiteX53" fmla="*/ 1166 w 10000"/>
                <a:gd name="connsiteY53" fmla="*/ 5736 h 9864"/>
                <a:gd name="connsiteX54" fmla="*/ 700 w 10000"/>
                <a:gd name="connsiteY54" fmla="*/ 5470 h 9864"/>
                <a:gd name="connsiteX55" fmla="*/ 466 w 10000"/>
                <a:gd name="connsiteY55" fmla="*/ 5335 h 9864"/>
                <a:gd name="connsiteX56" fmla="*/ 233 w 10000"/>
                <a:gd name="connsiteY56" fmla="*/ 5201 h 9864"/>
                <a:gd name="connsiteX57" fmla="*/ 0 w 10000"/>
                <a:gd name="connsiteY57" fmla="*/ 5201 h 9864"/>
                <a:gd name="connsiteX58" fmla="*/ 0 w 10000"/>
                <a:gd name="connsiteY58" fmla="*/ 5082 h 9864"/>
                <a:gd name="connsiteX59" fmla="*/ 0 w 10000"/>
                <a:gd name="connsiteY59" fmla="*/ 5082 h 9864"/>
                <a:gd name="connsiteX60" fmla="*/ 0 w 10000"/>
                <a:gd name="connsiteY60" fmla="*/ 4948 h 9864"/>
                <a:gd name="connsiteX61" fmla="*/ 0 w 10000"/>
                <a:gd name="connsiteY61" fmla="*/ 4817 h 9864"/>
                <a:gd name="connsiteX62" fmla="*/ 0 w 10000"/>
                <a:gd name="connsiteY62" fmla="*/ 4548 h 9864"/>
                <a:gd name="connsiteX63" fmla="*/ 233 w 10000"/>
                <a:gd name="connsiteY63" fmla="*/ 4148 h 9864"/>
                <a:gd name="connsiteX64" fmla="*/ 233 w 10000"/>
                <a:gd name="connsiteY64" fmla="*/ 3881 h 9864"/>
                <a:gd name="connsiteX65" fmla="*/ 466 w 10000"/>
                <a:gd name="connsiteY65" fmla="*/ 3344 h 9864"/>
                <a:gd name="connsiteX66" fmla="*/ 700 w 10000"/>
                <a:gd name="connsiteY66" fmla="*/ 2944 h 9864"/>
                <a:gd name="connsiteX67" fmla="*/ 700 w 10000"/>
                <a:gd name="connsiteY67" fmla="*/ 2944 h 9864"/>
                <a:gd name="connsiteX0" fmla="*/ 700 w 10000"/>
                <a:gd name="connsiteY0" fmla="*/ 2988 h 10003"/>
                <a:gd name="connsiteX1" fmla="*/ 1166 w 10000"/>
                <a:gd name="connsiteY1" fmla="*/ 1919 h 10003"/>
                <a:gd name="connsiteX2" fmla="*/ 1399 w 10000"/>
                <a:gd name="connsiteY2" fmla="*/ 971 h 10003"/>
                <a:gd name="connsiteX3" fmla="*/ 1633 w 10000"/>
                <a:gd name="connsiteY3" fmla="*/ 158 h 10003"/>
                <a:gd name="connsiteX4" fmla="*/ 2566 w 10000"/>
                <a:gd name="connsiteY4" fmla="*/ 1919 h 10003"/>
                <a:gd name="connsiteX5" fmla="*/ 1633 w 10000"/>
                <a:gd name="connsiteY5" fmla="*/ 3259 h 10003"/>
                <a:gd name="connsiteX6" fmla="*/ 1633 w 10000"/>
                <a:gd name="connsiteY6" fmla="*/ 3666 h 10003"/>
                <a:gd name="connsiteX7" fmla="*/ 1399 w 10000"/>
                <a:gd name="connsiteY7" fmla="*/ 3938 h 10003"/>
                <a:gd name="connsiteX8" fmla="*/ 1166 w 10000"/>
                <a:gd name="connsiteY8" fmla="*/ 4208 h 10003"/>
                <a:gd name="connsiteX9" fmla="*/ 1166 w 10000"/>
                <a:gd name="connsiteY9" fmla="*/ 4479 h 10003"/>
                <a:gd name="connsiteX10" fmla="*/ 933 w 10000"/>
                <a:gd name="connsiteY10" fmla="*/ 4614 h 10003"/>
                <a:gd name="connsiteX11" fmla="*/ 933 w 10000"/>
                <a:gd name="connsiteY11" fmla="*/ 4748 h 10003"/>
                <a:gd name="connsiteX12" fmla="*/ 933 w 10000"/>
                <a:gd name="connsiteY12" fmla="*/ 4886 h 10003"/>
                <a:gd name="connsiteX13" fmla="*/ 933 w 10000"/>
                <a:gd name="connsiteY13" fmla="*/ 4886 h 10003"/>
                <a:gd name="connsiteX14" fmla="*/ 933 w 10000"/>
                <a:gd name="connsiteY14" fmla="*/ 5019 h 10003"/>
                <a:gd name="connsiteX15" fmla="*/ 1166 w 10000"/>
                <a:gd name="connsiteY15" fmla="*/ 5155 h 10003"/>
                <a:gd name="connsiteX16" fmla="*/ 1633 w 10000"/>
                <a:gd name="connsiteY16" fmla="*/ 5276 h 10003"/>
                <a:gd name="connsiteX17" fmla="*/ 1866 w 10000"/>
                <a:gd name="connsiteY17" fmla="*/ 5412 h 10003"/>
                <a:gd name="connsiteX18" fmla="*/ 2566 w 10000"/>
                <a:gd name="connsiteY18" fmla="*/ 5548 h 10003"/>
                <a:gd name="connsiteX19" fmla="*/ 3265 w 10000"/>
                <a:gd name="connsiteY19" fmla="*/ 5818 h 10003"/>
                <a:gd name="connsiteX20" fmla="*/ 3965 w 10000"/>
                <a:gd name="connsiteY20" fmla="*/ 6087 h 10003"/>
                <a:gd name="connsiteX21" fmla="*/ 4898 w 10000"/>
                <a:gd name="connsiteY21" fmla="*/ 6495 h 10003"/>
                <a:gd name="connsiteX22" fmla="*/ 5831 w 10000"/>
                <a:gd name="connsiteY22" fmla="*/ 6767 h 10003"/>
                <a:gd name="connsiteX23" fmla="*/ 6764 w 10000"/>
                <a:gd name="connsiteY23" fmla="*/ 7037 h 10003"/>
                <a:gd name="connsiteX24" fmla="*/ 7464 w 10000"/>
                <a:gd name="connsiteY24" fmla="*/ 7308 h 10003"/>
                <a:gd name="connsiteX25" fmla="*/ 8163 w 10000"/>
                <a:gd name="connsiteY25" fmla="*/ 7580 h 10003"/>
                <a:gd name="connsiteX26" fmla="*/ 8630 w 10000"/>
                <a:gd name="connsiteY26" fmla="*/ 7851 h 10003"/>
                <a:gd name="connsiteX27" fmla="*/ 9096 w 10000"/>
                <a:gd name="connsiteY27" fmla="*/ 7989 h 10003"/>
                <a:gd name="connsiteX28" fmla="*/ 9329 w 10000"/>
                <a:gd name="connsiteY28" fmla="*/ 8257 h 10003"/>
                <a:gd name="connsiteX29" fmla="*/ 9534 w 10000"/>
                <a:gd name="connsiteY29" fmla="*/ 8394 h 10003"/>
                <a:gd name="connsiteX30" fmla="*/ 9767 w 10000"/>
                <a:gd name="connsiteY30" fmla="*/ 8648 h 10003"/>
                <a:gd name="connsiteX31" fmla="*/ 10000 w 10000"/>
                <a:gd name="connsiteY31" fmla="*/ 8920 h 10003"/>
                <a:gd name="connsiteX32" fmla="*/ 10000 w 10000"/>
                <a:gd name="connsiteY32" fmla="*/ 9190 h 10003"/>
                <a:gd name="connsiteX33" fmla="*/ 10000 w 10000"/>
                <a:gd name="connsiteY33" fmla="*/ 9460 h 10003"/>
                <a:gd name="connsiteX34" fmla="*/ 9767 w 10000"/>
                <a:gd name="connsiteY34" fmla="*/ 9732 h 10003"/>
                <a:gd name="connsiteX35" fmla="*/ 9767 w 10000"/>
                <a:gd name="connsiteY35" fmla="*/ 9868 h 10003"/>
                <a:gd name="connsiteX36" fmla="*/ 9767 w 10000"/>
                <a:gd name="connsiteY36" fmla="*/ 10003 h 10003"/>
                <a:gd name="connsiteX37" fmla="*/ 9767 w 10000"/>
                <a:gd name="connsiteY37" fmla="*/ 10003 h 10003"/>
                <a:gd name="connsiteX38" fmla="*/ 9534 w 10000"/>
                <a:gd name="connsiteY38" fmla="*/ 10003 h 10003"/>
                <a:gd name="connsiteX39" fmla="*/ 9534 w 10000"/>
                <a:gd name="connsiteY39" fmla="*/ 9868 h 10003"/>
                <a:gd name="connsiteX40" fmla="*/ 9329 w 10000"/>
                <a:gd name="connsiteY40" fmla="*/ 9868 h 10003"/>
                <a:gd name="connsiteX41" fmla="*/ 9096 w 10000"/>
                <a:gd name="connsiteY41" fmla="*/ 9732 h 10003"/>
                <a:gd name="connsiteX42" fmla="*/ 8630 w 10000"/>
                <a:gd name="connsiteY42" fmla="*/ 9460 h 10003"/>
                <a:gd name="connsiteX43" fmla="*/ 8397 w 10000"/>
                <a:gd name="connsiteY43" fmla="*/ 9324 h 10003"/>
                <a:gd name="connsiteX44" fmla="*/ 7930 w 10000"/>
                <a:gd name="connsiteY44" fmla="*/ 9055 h 10003"/>
                <a:gd name="connsiteX45" fmla="*/ 7464 w 10000"/>
                <a:gd name="connsiteY45" fmla="*/ 8782 h 10003"/>
                <a:gd name="connsiteX46" fmla="*/ 6297 w 10000"/>
                <a:gd name="connsiteY46" fmla="*/ 8120 h 10003"/>
                <a:gd name="connsiteX47" fmla="*/ 5131 w 10000"/>
                <a:gd name="connsiteY47" fmla="*/ 7580 h 10003"/>
                <a:gd name="connsiteX48" fmla="*/ 3965 w 10000"/>
                <a:gd name="connsiteY48" fmla="*/ 7037 h 10003"/>
                <a:gd name="connsiteX49" fmla="*/ 2799 w 10000"/>
                <a:gd name="connsiteY49" fmla="*/ 6495 h 10003"/>
                <a:gd name="connsiteX50" fmla="*/ 2099 w 10000"/>
                <a:gd name="connsiteY50" fmla="*/ 6225 h 10003"/>
                <a:gd name="connsiteX51" fmla="*/ 1633 w 10000"/>
                <a:gd name="connsiteY51" fmla="*/ 5954 h 10003"/>
                <a:gd name="connsiteX52" fmla="*/ 1166 w 10000"/>
                <a:gd name="connsiteY52" fmla="*/ 5818 h 10003"/>
                <a:gd name="connsiteX53" fmla="*/ 700 w 10000"/>
                <a:gd name="connsiteY53" fmla="*/ 5548 h 10003"/>
                <a:gd name="connsiteX54" fmla="*/ 466 w 10000"/>
                <a:gd name="connsiteY54" fmla="*/ 5412 h 10003"/>
                <a:gd name="connsiteX55" fmla="*/ 233 w 10000"/>
                <a:gd name="connsiteY55" fmla="*/ 5276 h 10003"/>
                <a:gd name="connsiteX56" fmla="*/ 0 w 10000"/>
                <a:gd name="connsiteY56" fmla="*/ 5276 h 10003"/>
                <a:gd name="connsiteX57" fmla="*/ 0 w 10000"/>
                <a:gd name="connsiteY57" fmla="*/ 5155 h 10003"/>
                <a:gd name="connsiteX58" fmla="*/ 0 w 10000"/>
                <a:gd name="connsiteY58" fmla="*/ 5155 h 10003"/>
                <a:gd name="connsiteX59" fmla="*/ 0 w 10000"/>
                <a:gd name="connsiteY59" fmla="*/ 5019 h 10003"/>
                <a:gd name="connsiteX60" fmla="*/ 0 w 10000"/>
                <a:gd name="connsiteY60" fmla="*/ 4886 h 10003"/>
                <a:gd name="connsiteX61" fmla="*/ 0 w 10000"/>
                <a:gd name="connsiteY61" fmla="*/ 4614 h 10003"/>
                <a:gd name="connsiteX62" fmla="*/ 233 w 10000"/>
                <a:gd name="connsiteY62" fmla="*/ 4208 h 10003"/>
                <a:gd name="connsiteX63" fmla="*/ 233 w 10000"/>
                <a:gd name="connsiteY63" fmla="*/ 3938 h 10003"/>
                <a:gd name="connsiteX64" fmla="*/ 466 w 10000"/>
                <a:gd name="connsiteY64" fmla="*/ 3393 h 10003"/>
                <a:gd name="connsiteX65" fmla="*/ 700 w 10000"/>
                <a:gd name="connsiteY65" fmla="*/ 2988 h 10003"/>
                <a:gd name="connsiteX66" fmla="*/ 700 w 10000"/>
                <a:gd name="connsiteY66" fmla="*/ 2988 h 10003"/>
                <a:gd name="connsiteX0" fmla="*/ 700 w 10000"/>
                <a:gd name="connsiteY0" fmla="*/ 2017 h 9032"/>
                <a:gd name="connsiteX1" fmla="*/ 1166 w 10000"/>
                <a:gd name="connsiteY1" fmla="*/ 948 h 9032"/>
                <a:gd name="connsiteX2" fmla="*/ 1399 w 10000"/>
                <a:gd name="connsiteY2" fmla="*/ 0 h 9032"/>
                <a:gd name="connsiteX3" fmla="*/ 2566 w 10000"/>
                <a:gd name="connsiteY3" fmla="*/ 948 h 9032"/>
                <a:gd name="connsiteX4" fmla="*/ 1633 w 10000"/>
                <a:gd name="connsiteY4" fmla="*/ 2288 h 9032"/>
                <a:gd name="connsiteX5" fmla="*/ 1633 w 10000"/>
                <a:gd name="connsiteY5" fmla="*/ 2695 h 9032"/>
                <a:gd name="connsiteX6" fmla="*/ 1399 w 10000"/>
                <a:gd name="connsiteY6" fmla="*/ 2967 h 9032"/>
                <a:gd name="connsiteX7" fmla="*/ 1166 w 10000"/>
                <a:gd name="connsiteY7" fmla="*/ 3237 h 9032"/>
                <a:gd name="connsiteX8" fmla="*/ 1166 w 10000"/>
                <a:gd name="connsiteY8" fmla="*/ 3508 h 9032"/>
                <a:gd name="connsiteX9" fmla="*/ 933 w 10000"/>
                <a:gd name="connsiteY9" fmla="*/ 3643 h 9032"/>
                <a:gd name="connsiteX10" fmla="*/ 933 w 10000"/>
                <a:gd name="connsiteY10" fmla="*/ 3777 h 9032"/>
                <a:gd name="connsiteX11" fmla="*/ 933 w 10000"/>
                <a:gd name="connsiteY11" fmla="*/ 3915 h 9032"/>
                <a:gd name="connsiteX12" fmla="*/ 933 w 10000"/>
                <a:gd name="connsiteY12" fmla="*/ 3915 h 9032"/>
                <a:gd name="connsiteX13" fmla="*/ 933 w 10000"/>
                <a:gd name="connsiteY13" fmla="*/ 4048 h 9032"/>
                <a:gd name="connsiteX14" fmla="*/ 1166 w 10000"/>
                <a:gd name="connsiteY14" fmla="*/ 4184 h 9032"/>
                <a:gd name="connsiteX15" fmla="*/ 1633 w 10000"/>
                <a:gd name="connsiteY15" fmla="*/ 4305 h 9032"/>
                <a:gd name="connsiteX16" fmla="*/ 1866 w 10000"/>
                <a:gd name="connsiteY16" fmla="*/ 4441 h 9032"/>
                <a:gd name="connsiteX17" fmla="*/ 2566 w 10000"/>
                <a:gd name="connsiteY17" fmla="*/ 4577 h 9032"/>
                <a:gd name="connsiteX18" fmla="*/ 3265 w 10000"/>
                <a:gd name="connsiteY18" fmla="*/ 4847 h 9032"/>
                <a:gd name="connsiteX19" fmla="*/ 3965 w 10000"/>
                <a:gd name="connsiteY19" fmla="*/ 5116 h 9032"/>
                <a:gd name="connsiteX20" fmla="*/ 4898 w 10000"/>
                <a:gd name="connsiteY20" fmla="*/ 5524 h 9032"/>
                <a:gd name="connsiteX21" fmla="*/ 5831 w 10000"/>
                <a:gd name="connsiteY21" fmla="*/ 5796 h 9032"/>
                <a:gd name="connsiteX22" fmla="*/ 6764 w 10000"/>
                <a:gd name="connsiteY22" fmla="*/ 6066 h 9032"/>
                <a:gd name="connsiteX23" fmla="*/ 7464 w 10000"/>
                <a:gd name="connsiteY23" fmla="*/ 6337 h 9032"/>
                <a:gd name="connsiteX24" fmla="*/ 8163 w 10000"/>
                <a:gd name="connsiteY24" fmla="*/ 6609 h 9032"/>
                <a:gd name="connsiteX25" fmla="*/ 8630 w 10000"/>
                <a:gd name="connsiteY25" fmla="*/ 6880 h 9032"/>
                <a:gd name="connsiteX26" fmla="*/ 9096 w 10000"/>
                <a:gd name="connsiteY26" fmla="*/ 7018 h 9032"/>
                <a:gd name="connsiteX27" fmla="*/ 9329 w 10000"/>
                <a:gd name="connsiteY27" fmla="*/ 7286 h 9032"/>
                <a:gd name="connsiteX28" fmla="*/ 9534 w 10000"/>
                <a:gd name="connsiteY28" fmla="*/ 7423 h 9032"/>
                <a:gd name="connsiteX29" fmla="*/ 9767 w 10000"/>
                <a:gd name="connsiteY29" fmla="*/ 7677 h 9032"/>
                <a:gd name="connsiteX30" fmla="*/ 10000 w 10000"/>
                <a:gd name="connsiteY30" fmla="*/ 7949 h 9032"/>
                <a:gd name="connsiteX31" fmla="*/ 10000 w 10000"/>
                <a:gd name="connsiteY31" fmla="*/ 8219 h 9032"/>
                <a:gd name="connsiteX32" fmla="*/ 10000 w 10000"/>
                <a:gd name="connsiteY32" fmla="*/ 8489 h 9032"/>
                <a:gd name="connsiteX33" fmla="*/ 9767 w 10000"/>
                <a:gd name="connsiteY33" fmla="*/ 8761 h 9032"/>
                <a:gd name="connsiteX34" fmla="*/ 9767 w 10000"/>
                <a:gd name="connsiteY34" fmla="*/ 8897 h 9032"/>
                <a:gd name="connsiteX35" fmla="*/ 9767 w 10000"/>
                <a:gd name="connsiteY35" fmla="*/ 9032 h 9032"/>
                <a:gd name="connsiteX36" fmla="*/ 9767 w 10000"/>
                <a:gd name="connsiteY36" fmla="*/ 9032 h 9032"/>
                <a:gd name="connsiteX37" fmla="*/ 9534 w 10000"/>
                <a:gd name="connsiteY37" fmla="*/ 9032 h 9032"/>
                <a:gd name="connsiteX38" fmla="*/ 9534 w 10000"/>
                <a:gd name="connsiteY38" fmla="*/ 8897 h 9032"/>
                <a:gd name="connsiteX39" fmla="*/ 9329 w 10000"/>
                <a:gd name="connsiteY39" fmla="*/ 8897 h 9032"/>
                <a:gd name="connsiteX40" fmla="*/ 9096 w 10000"/>
                <a:gd name="connsiteY40" fmla="*/ 8761 h 9032"/>
                <a:gd name="connsiteX41" fmla="*/ 8630 w 10000"/>
                <a:gd name="connsiteY41" fmla="*/ 8489 h 9032"/>
                <a:gd name="connsiteX42" fmla="*/ 8397 w 10000"/>
                <a:gd name="connsiteY42" fmla="*/ 8353 h 9032"/>
                <a:gd name="connsiteX43" fmla="*/ 7930 w 10000"/>
                <a:gd name="connsiteY43" fmla="*/ 8084 h 9032"/>
                <a:gd name="connsiteX44" fmla="*/ 7464 w 10000"/>
                <a:gd name="connsiteY44" fmla="*/ 7811 h 9032"/>
                <a:gd name="connsiteX45" fmla="*/ 6297 w 10000"/>
                <a:gd name="connsiteY45" fmla="*/ 7149 h 9032"/>
                <a:gd name="connsiteX46" fmla="*/ 5131 w 10000"/>
                <a:gd name="connsiteY46" fmla="*/ 6609 h 9032"/>
                <a:gd name="connsiteX47" fmla="*/ 3965 w 10000"/>
                <a:gd name="connsiteY47" fmla="*/ 6066 h 9032"/>
                <a:gd name="connsiteX48" fmla="*/ 2799 w 10000"/>
                <a:gd name="connsiteY48" fmla="*/ 5524 h 9032"/>
                <a:gd name="connsiteX49" fmla="*/ 2099 w 10000"/>
                <a:gd name="connsiteY49" fmla="*/ 5254 h 9032"/>
                <a:gd name="connsiteX50" fmla="*/ 1633 w 10000"/>
                <a:gd name="connsiteY50" fmla="*/ 4983 h 9032"/>
                <a:gd name="connsiteX51" fmla="*/ 1166 w 10000"/>
                <a:gd name="connsiteY51" fmla="*/ 4847 h 9032"/>
                <a:gd name="connsiteX52" fmla="*/ 700 w 10000"/>
                <a:gd name="connsiteY52" fmla="*/ 4577 h 9032"/>
                <a:gd name="connsiteX53" fmla="*/ 466 w 10000"/>
                <a:gd name="connsiteY53" fmla="*/ 4441 h 9032"/>
                <a:gd name="connsiteX54" fmla="*/ 233 w 10000"/>
                <a:gd name="connsiteY54" fmla="*/ 4305 h 9032"/>
                <a:gd name="connsiteX55" fmla="*/ 0 w 10000"/>
                <a:gd name="connsiteY55" fmla="*/ 4305 h 9032"/>
                <a:gd name="connsiteX56" fmla="*/ 0 w 10000"/>
                <a:gd name="connsiteY56" fmla="*/ 4184 h 9032"/>
                <a:gd name="connsiteX57" fmla="*/ 0 w 10000"/>
                <a:gd name="connsiteY57" fmla="*/ 4184 h 9032"/>
                <a:gd name="connsiteX58" fmla="*/ 0 w 10000"/>
                <a:gd name="connsiteY58" fmla="*/ 4048 h 9032"/>
                <a:gd name="connsiteX59" fmla="*/ 0 w 10000"/>
                <a:gd name="connsiteY59" fmla="*/ 3915 h 9032"/>
                <a:gd name="connsiteX60" fmla="*/ 0 w 10000"/>
                <a:gd name="connsiteY60" fmla="*/ 3643 h 9032"/>
                <a:gd name="connsiteX61" fmla="*/ 233 w 10000"/>
                <a:gd name="connsiteY61" fmla="*/ 3237 h 9032"/>
                <a:gd name="connsiteX62" fmla="*/ 233 w 10000"/>
                <a:gd name="connsiteY62" fmla="*/ 2967 h 9032"/>
                <a:gd name="connsiteX63" fmla="*/ 466 w 10000"/>
                <a:gd name="connsiteY63" fmla="*/ 2422 h 9032"/>
                <a:gd name="connsiteX64" fmla="*/ 700 w 10000"/>
                <a:gd name="connsiteY64" fmla="*/ 2017 h 9032"/>
                <a:gd name="connsiteX65" fmla="*/ 700 w 10000"/>
                <a:gd name="connsiteY65" fmla="*/ 2017 h 9032"/>
                <a:gd name="connsiteX0" fmla="*/ 700 w 10000"/>
                <a:gd name="connsiteY0" fmla="*/ 1430 h 9197"/>
                <a:gd name="connsiteX1" fmla="*/ 1166 w 10000"/>
                <a:gd name="connsiteY1" fmla="*/ 247 h 9197"/>
                <a:gd name="connsiteX2" fmla="*/ 2566 w 10000"/>
                <a:gd name="connsiteY2" fmla="*/ 247 h 9197"/>
                <a:gd name="connsiteX3" fmla="*/ 1633 w 10000"/>
                <a:gd name="connsiteY3" fmla="*/ 1730 h 9197"/>
                <a:gd name="connsiteX4" fmla="*/ 1633 w 10000"/>
                <a:gd name="connsiteY4" fmla="*/ 2181 h 9197"/>
                <a:gd name="connsiteX5" fmla="*/ 1399 w 10000"/>
                <a:gd name="connsiteY5" fmla="*/ 2482 h 9197"/>
                <a:gd name="connsiteX6" fmla="*/ 1166 w 10000"/>
                <a:gd name="connsiteY6" fmla="*/ 2781 h 9197"/>
                <a:gd name="connsiteX7" fmla="*/ 1166 w 10000"/>
                <a:gd name="connsiteY7" fmla="*/ 3081 h 9197"/>
                <a:gd name="connsiteX8" fmla="*/ 933 w 10000"/>
                <a:gd name="connsiteY8" fmla="*/ 3230 h 9197"/>
                <a:gd name="connsiteX9" fmla="*/ 933 w 10000"/>
                <a:gd name="connsiteY9" fmla="*/ 3379 h 9197"/>
                <a:gd name="connsiteX10" fmla="*/ 933 w 10000"/>
                <a:gd name="connsiteY10" fmla="*/ 3532 h 9197"/>
                <a:gd name="connsiteX11" fmla="*/ 933 w 10000"/>
                <a:gd name="connsiteY11" fmla="*/ 3532 h 9197"/>
                <a:gd name="connsiteX12" fmla="*/ 933 w 10000"/>
                <a:gd name="connsiteY12" fmla="*/ 3679 h 9197"/>
                <a:gd name="connsiteX13" fmla="*/ 1166 w 10000"/>
                <a:gd name="connsiteY13" fmla="*/ 3829 h 9197"/>
                <a:gd name="connsiteX14" fmla="*/ 1633 w 10000"/>
                <a:gd name="connsiteY14" fmla="*/ 3963 h 9197"/>
                <a:gd name="connsiteX15" fmla="*/ 1866 w 10000"/>
                <a:gd name="connsiteY15" fmla="*/ 4114 h 9197"/>
                <a:gd name="connsiteX16" fmla="*/ 2566 w 10000"/>
                <a:gd name="connsiteY16" fmla="*/ 4265 h 9197"/>
                <a:gd name="connsiteX17" fmla="*/ 3265 w 10000"/>
                <a:gd name="connsiteY17" fmla="*/ 4563 h 9197"/>
                <a:gd name="connsiteX18" fmla="*/ 3965 w 10000"/>
                <a:gd name="connsiteY18" fmla="*/ 4861 h 9197"/>
                <a:gd name="connsiteX19" fmla="*/ 4898 w 10000"/>
                <a:gd name="connsiteY19" fmla="*/ 5313 h 9197"/>
                <a:gd name="connsiteX20" fmla="*/ 5831 w 10000"/>
                <a:gd name="connsiteY20" fmla="*/ 5614 h 9197"/>
                <a:gd name="connsiteX21" fmla="*/ 6764 w 10000"/>
                <a:gd name="connsiteY21" fmla="*/ 5913 h 9197"/>
                <a:gd name="connsiteX22" fmla="*/ 7464 w 10000"/>
                <a:gd name="connsiteY22" fmla="*/ 6213 h 9197"/>
                <a:gd name="connsiteX23" fmla="*/ 8163 w 10000"/>
                <a:gd name="connsiteY23" fmla="*/ 6514 h 9197"/>
                <a:gd name="connsiteX24" fmla="*/ 8630 w 10000"/>
                <a:gd name="connsiteY24" fmla="*/ 6814 h 9197"/>
                <a:gd name="connsiteX25" fmla="*/ 9096 w 10000"/>
                <a:gd name="connsiteY25" fmla="*/ 6967 h 9197"/>
                <a:gd name="connsiteX26" fmla="*/ 9329 w 10000"/>
                <a:gd name="connsiteY26" fmla="*/ 7264 h 9197"/>
                <a:gd name="connsiteX27" fmla="*/ 9534 w 10000"/>
                <a:gd name="connsiteY27" fmla="*/ 7416 h 9197"/>
                <a:gd name="connsiteX28" fmla="*/ 9767 w 10000"/>
                <a:gd name="connsiteY28" fmla="*/ 7697 h 9197"/>
                <a:gd name="connsiteX29" fmla="*/ 10000 w 10000"/>
                <a:gd name="connsiteY29" fmla="*/ 7998 h 9197"/>
                <a:gd name="connsiteX30" fmla="*/ 10000 w 10000"/>
                <a:gd name="connsiteY30" fmla="*/ 8297 h 9197"/>
                <a:gd name="connsiteX31" fmla="*/ 10000 w 10000"/>
                <a:gd name="connsiteY31" fmla="*/ 8596 h 9197"/>
                <a:gd name="connsiteX32" fmla="*/ 9767 w 10000"/>
                <a:gd name="connsiteY32" fmla="*/ 8897 h 9197"/>
                <a:gd name="connsiteX33" fmla="*/ 9767 w 10000"/>
                <a:gd name="connsiteY33" fmla="*/ 9048 h 9197"/>
                <a:gd name="connsiteX34" fmla="*/ 9767 w 10000"/>
                <a:gd name="connsiteY34" fmla="*/ 9197 h 9197"/>
                <a:gd name="connsiteX35" fmla="*/ 9767 w 10000"/>
                <a:gd name="connsiteY35" fmla="*/ 9197 h 9197"/>
                <a:gd name="connsiteX36" fmla="*/ 9534 w 10000"/>
                <a:gd name="connsiteY36" fmla="*/ 9197 h 9197"/>
                <a:gd name="connsiteX37" fmla="*/ 9534 w 10000"/>
                <a:gd name="connsiteY37" fmla="*/ 9048 h 9197"/>
                <a:gd name="connsiteX38" fmla="*/ 9329 w 10000"/>
                <a:gd name="connsiteY38" fmla="*/ 9048 h 9197"/>
                <a:gd name="connsiteX39" fmla="*/ 9096 w 10000"/>
                <a:gd name="connsiteY39" fmla="*/ 8897 h 9197"/>
                <a:gd name="connsiteX40" fmla="*/ 8630 w 10000"/>
                <a:gd name="connsiteY40" fmla="*/ 8596 h 9197"/>
                <a:gd name="connsiteX41" fmla="*/ 8397 w 10000"/>
                <a:gd name="connsiteY41" fmla="*/ 8445 h 9197"/>
                <a:gd name="connsiteX42" fmla="*/ 7930 w 10000"/>
                <a:gd name="connsiteY42" fmla="*/ 8147 h 9197"/>
                <a:gd name="connsiteX43" fmla="*/ 7464 w 10000"/>
                <a:gd name="connsiteY43" fmla="*/ 7845 h 9197"/>
                <a:gd name="connsiteX44" fmla="*/ 6297 w 10000"/>
                <a:gd name="connsiteY44" fmla="*/ 7112 h 9197"/>
                <a:gd name="connsiteX45" fmla="*/ 5131 w 10000"/>
                <a:gd name="connsiteY45" fmla="*/ 6514 h 9197"/>
                <a:gd name="connsiteX46" fmla="*/ 3965 w 10000"/>
                <a:gd name="connsiteY46" fmla="*/ 5913 h 9197"/>
                <a:gd name="connsiteX47" fmla="*/ 2799 w 10000"/>
                <a:gd name="connsiteY47" fmla="*/ 5313 h 9197"/>
                <a:gd name="connsiteX48" fmla="*/ 2099 w 10000"/>
                <a:gd name="connsiteY48" fmla="*/ 5014 h 9197"/>
                <a:gd name="connsiteX49" fmla="*/ 1633 w 10000"/>
                <a:gd name="connsiteY49" fmla="*/ 4714 h 9197"/>
                <a:gd name="connsiteX50" fmla="*/ 1166 w 10000"/>
                <a:gd name="connsiteY50" fmla="*/ 4563 h 9197"/>
                <a:gd name="connsiteX51" fmla="*/ 700 w 10000"/>
                <a:gd name="connsiteY51" fmla="*/ 4265 h 9197"/>
                <a:gd name="connsiteX52" fmla="*/ 466 w 10000"/>
                <a:gd name="connsiteY52" fmla="*/ 4114 h 9197"/>
                <a:gd name="connsiteX53" fmla="*/ 233 w 10000"/>
                <a:gd name="connsiteY53" fmla="*/ 3963 h 9197"/>
                <a:gd name="connsiteX54" fmla="*/ 0 w 10000"/>
                <a:gd name="connsiteY54" fmla="*/ 3963 h 9197"/>
                <a:gd name="connsiteX55" fmla="*/ 0 w 10000"/>
                <a:gd name="connsiteY55" fmla="*/ 3829 h 9197"/>
                <a:gd name="connsiteX56" fmla="*/ 0 w 10000"/>
                <a:gd name="connsiteY56" fmla="*/ 3829 h 9197"/>
                <a:gd name="connsiteX57" fmla="*/ 0 w 10000"/>
                <a:gd name="connsiteY57" fmla="*/ 3679 h 9197"/>
                <a:gd name="connsiteX58" fmla="*/ 0 w 10000"/>
                <a:gd name="connsiteY58" fmla="*/ 3532 h 9197"/>
                <a:gd name="connsiteX59" fmla="*/ 0 w 10000"/>
                <a:gd name="connsiteY59" fmla="*/ 3230 h 9197"/>
                <a:gd name="connsiteX60" fmla="*/ 233 w 10000"/>
                <a:gd name="connsiteY60" fmla="*/ 2781 h 9197"/>
                <a:gd name="connsiteX61" fmla="*/ 233 w 10000"/>
                <a:gd name="connsiteY61" fmla="*/ 2482 h 9197"/>
                <a:gd name="connsiteX62" fmla="*/ 466 w 10000"/>
                <a:gd name="connsiteY62" fmla="*/ 1879 h 9197"/>
                <a:gd name="connsiteX63" fmla="*/ 700 w 10000"/>
                <a:gd name="connsiteY63" fmla="*/ 1430 h 9197"/>
                <a:gd name="connsiteX64" fmla="*/ 700 w 10000"/>
                <a:gd name="connsiteY64" fmla="*/ 1430 h 9197"/>
                <a:gd name="connsiteX0" fmla="*/ 700 w 10000"/>
                <a:gd name="connsiteY0" fmla="*/ 1286 h 9731"/>
                <a:gd name="connsiteX1" fmla="*/ 1166 w 10000"/>
                <a:gd name="connsiteY1" fmla="*/ 0 h 9731"/>
                <a:gd name="connsiteX2" fmla="*/ 1633 w 10000"/>
                <a:gd name="connsiteY2" fmla="*/ 1612 h 9731"/>
                <a:gd name="connsiteX3" fmla="*/ 1633 w 10000"/>
                <a:gd name="connsiteY3" fmla="*/ 2102 h 9731"/>
                <a:gd name="connsiteX4" fmla="*/ 1399 w 10000"/>
                <a:gd name="connsiteY4" fmla="*/ 2430 h 9731"/>
                <a:gd name="connsiteX5" fmla="*/ 1166 w 10000"/>
                <a:gd name="connsiteY5" fmla="*/ 2755 h 9731"/>
                <a:gd name="connsiteX6" fmla="*/ 1166 w 10000"/>
                <a:gd name="connsiteY6" fmla="*/ 3081 h 9731"/>
                <a:gd name="connsiteX7" fmla="*/ 933 w 10000"/>
                <a:gd name="connsiteY7" fmla="*/ 3243 h 9731"/>
                <a:gd name="connsiteX8" fmla="*/ 933 w 10000"/>
                <a:gd name="connsiteY8" fmla="*/ 3405 h 9731"/>
                <a:gd name="connsiteX9" fmla="*/ 933 w 10000"/>
                <a:gd name="connsiteY9" fmla="*/ 3571 h 9731"/>
                <a:gd name="connsiteX10" fmla="*/ 933 w 10000"/>
                <a:gd name="connsiteY10" fmla="*/ 3571 h 9731"/>
                <a:gd name="connsiteX11" fmla="*/ 933 w 10000"/>
                <a:gd name="connsiteY11" fmla="*/ 3731 h 9731"/>
                <a:gd name="connsiteX12" fmla="*/ 1166 w 10000"/>
                <a:gd name="connsiteY12" fmla="*/ 3894 h 9731"/>
                <a:gd name="connsiteX13" fmla="*/ 1633 w 10000"/>
                <a:gd name="connsiteY13" fmla="*/ 4040 h 9731"/>
                <a:gd name="connsiteX14" fmla="*/ 1866 w 10000"/>
                <a:gd name="connsiteY14" fmla="*/ 4204 h 9731"/>
                <a:gd name="connsiteX15" fmla="*/ 2566 w 10000"/>
                <a:gd name="connsiteY15" fmla="*/ 4368 h 9731"/>
                <a:gd name="connsiteX16" fmla="*/ 3265 w 10000"/>
                <a:gd name="connsiteY16" fmla="*/ 4692 h 9731"/>
                <a:gd name="connsiteX17" fmla="*/ 3965 w 10000"/>
                <a:gd name="connsiteY17" fmla="*/ 5016 h 9731"/>
                <a:gd name="connsiteX18" fmla="*/ 4898 w 10000"/>
                <a:gd name="connsiteY18" fmla="*/ 5508 h 9731"/>
                <a:gd name="connsiteX19" fmla="*/ 5831 w 10000"/>
                <a:gd name="connsiteY19" fmla="*/ 5835 h 9731"/>
                <a:gd name="connsiteX20" fmla="*/ 6764 w 10000"/>
                <a:gd name="connsiteY20" fmla="*/ 6160 h 9731"/>
                <a:gd name="connsiteX21" fmla="*/ 7464 w 10000"/>
                <a:gd name="connsiteY21" fmla="*/ 6486 h 9731"/>
                <a:gd name="connsiteX22" fmla="*/ 8163 w 10000"/>
                <a:gd name="connsiteY22" fmla="*/ 6814 h 9731"/>
                <a:gd name="connsiteX23" fmla="*/ 8630 w 10000"/>
                <a:gd name="connsiteY23" fmla="*/ 7140 h 9731"/>
                <a:gd name="connsiteX24" fmla="*/ 9096 w 10000"/>
                <a:gd name="connsiteY24" fmla="*/ 7306 h 9731"/>
                <a:gd name="connsiteX25" fmla="*/ 9329 w 10000"/>
                <a:gd name="connsiteY25" fmla="*/ 7629 h 9731"/>
                <a:gd name="connsiteX26" fmla="*/ 9534 w 10000"/>
                <a:gd name="connsiteY26" fmla="*/ 7794 h 9731"/>
                <a:gd name="connsiteX27" fmla="*/ 9767 w 10000"/>
                <a:gd name="connsiteY27" fmla="*/ 8100 h 9731"/>
                <a:gd name="connsiteX28" fmla="*/ 10000 w 10000"/>
                <a:gd name="connsiteY28" fmla="*/ 8427 h 9731"/>
                <a:gd name="connsiteX29" fmla="*/ 10000 w 10000"/>
                <a:gd name="connsiteY29" fmla="*/ 8752 h 9731"/>
                <a:gd name="connsiteX30" fmla="*/ 10000 w 10000"/>
                <a:gd name="connsiteY30" fmla="*/ 9078 h 9731"/>
                <a:gd name="connsiteX31" fmla="*/ 9767 w 10000"/>
                <a:gd name="connsiteY31" fmla="*/ 9405 h 9731"/>
                <a:gd name="connsiteX32" fmla="*/ 9767 w 10000"/>
                <a:gd name="connsiteY32" fmla="*/ 9569 h 9731"/>
                <a:gd name="connsiteX33" fmla="*/ 9767 w 10000"/>
                <a:gd name="connsiteY33" fmla="*/ 9731 h 9731"/>
                <a:gd name="connsiteX34" fmla="*/ 9767 w 10000"/>
                <a:gd name="connsiteY34" fmla="*/ 9731 h 9731"/>
                <a:gd name="connsiteX35" fmla="*/ 9534 w 10000"/>
                <a:gd name="connsiteY35" fmla="*/ 9731 h 9731"/>
                <a:gd name="connsiteX36" fmla="*/ 9534 w 10000"/>
                <a:gd name="connsiteY36" fmla="*/ 9569 h 9731"/>
                <a:gd name="connsiteX37" fmla="*/ 9329 w 10000"/>
                <a:gd name="connsiteY37" fmla="*/ 9569 h 9731"/>
                <a:gd name="connsiteX38" fmla="*/ 9096 w 10000"/>
                <a:gd name="connsiteY38" fmla="*/ 9405 h 9731"/>
                <a:gd name="connsiteX39" fmla="*/ 8630 w 10000"/>
                <a:gd name="connsiteY39" fmla="*/ 9078 h 9731"/>
                <a:gd name="connsiteX40" fmla="*/ 8397 w 10000"/>
                <a:gd name="connsiteY40" fmla="*/ 8913 h 9731"/>
                <a:gd name="connsiteX41" fmla="*/ 7930 w 10000"/>
                <a:gd name="connsiteY41" fmla="*/ 8589 h 9731"/>
                <a:gd name="connsiteX42" fmla="*/ 7464 w 10000"/>
                <a:gd name="connsiteY42" fmla="*/ 8261 h 9731"/>
                <a:gd name="connsiteX43" fmla="*/ 6297 w 10000"/>
                <a:gd name="connsiteY43" fmla="*/ 7464 h 9731"/>
                <a:gd name="connsiteX44" fmla="*/ 5131 w 10000"/>
                <a:gd name="connsiteY44" fmla="*/ 6814 h 9731"/>
                <a:gd name="connsiteX45" fmla="*/ 3965 w 10000"/>
                <a:gd name="connsiteY45" fmla="*/ 6160 h 9731"/>
                <a:gd name="connsiteX46" fmla="*/ 2799 w 10000"/>
                <a:gd name="connsiteY46" fmla="*/ 5508 h 9731"/>
                <a:gd name="connsiteX47" fmla="*/ 2099 w 10000"/>
                <a:gd name="connsiteY47" fmla="*/ 5183 h 9731"/>
                <a:gd name="connsiteX48" fmla="*/ 1633 w 10000"/>
                <a:gd name="connsiteY48" fmla="*/ 4857 h 9731"/>
                <a:gd name="connsiteX49" fmla="*/ 1166 w 10000"/>
                <a:gd name="connsiteY49" fmla="*/ 4692 h 9731"/>
                <a:gd name="connsiteX50" fmla="*/ 700 w 10000"/>
                <a:gd name="connsiteY50" fmla="*/ 4368 h 9731"/>
                <a:gd name="connsiteX51" fmla="*/ 466 w 10000"/>
                <a:gd name="connsiteY51" fmla="*/ 4204 h 9731"/>
                <a:gd name="connsiteX52" fmla="*/ 233 w 10000"/>
                <a:gd name="connsiteY52" fmla="*/ 4040 h 9731"/>
                <a:gd name="connsiteX53" fmla="*/ 0 w 10000"/>
                <a:gd name="connsiteY53" fmla="*/ 4040 h 9731"/>
                <a:gd name="connsiteX54" fmla="*/ 0 w 10000"/>
                <a:gd name="connsiteY54" fmla="*/ 3894 h 9731"/>
                <a:gd name="connsiteX55" fmla="*/ 0 w 10000"/>
                <a:gd name="connsiteY55" fmla="*/ 3894 h 9731"/>
                <a:gd name="connsiteX56" fmla="*/ 0 w 10000"/>
                <a:gd name="connsiteY56" fmla="*/ 3731 h 9731"/>
                <a:gd name="connsiteX57" fmla="*/ 0 w 10000"/>
                <a:gd name="connsiteY57" fmla="*/ 3571 h 9731"/>
                <a:gd name="connsiteX58" fmla="*/ 0 w 10000"/>
                <a:gd name="connsiteY58" fmla="*/ 3243 h 9731"/>
                <a:gd name="connsiteX59" fmla="*/ 233 w 10000"/>
                <a:gd name="connsiteY59" fmla="*/ 2755 h 9731"/>
                <a:gd name="connsiteX60" fmla="*/ 233 w 10000"/>
                <a:gd name="connsiteY60" fmla="*/ 2430 h 9731"/>
                <a:gd name="connsiteX61" fmla="*/ 466 w 10000"/>
                <a:gd name="connsiteY61" fmla="*/ 1774 h 9731"/>
                <a:gd name="connsiteX62" fmla="*/ 700 w 10000"/>
                <a:gd name="connsiteY62" fmla="*/ 1286 h 9731"/>
                <a:gd name="connsiteX63" fmla="*/ 700 w 10000"/>
                <a:gd name="connsiteY63" fmla="*/ 1286 h 9731"/>
                <a:gd name="connsiteX0" fmla="*/ 700 w 10000"/>
                <a:gd name="connsiteY0" fmla="*/ 0 h 8678"/>
                <a:gd name="connsiteX1" fmla="*/ 1633 w 10000"/>
                <a:gd name="connsiteY1" fmla="*/ 335 h 8678"/>
                <a:gd name="connsiteX2" fmla="*/ 1633 w 10000"/>
                <a:gd name="connsiteY2" fmla="*/ 838 h 8678"/>
                <a:gd name="connsiteX3" fmla="*/ 1399 w 10000"/>
                <a:gd name="connsiteY3" fmla="*/ 1175 h 8678"/>
                <a:gd name="connsiteX4" fmla="*/ 1166 w 10000"/>
                <a:gd name="connsiteY4" fmla="*/ 1509 h 8678"/>
                <a:gd name="connsiteX5" fmla="*/ 1166 w 10000"/>
                <a:gd name="connsiteY5" fmla="*/ 1844 h 8678"/>
                <a:gd name="connsiteX6" fmla="*/ 933 w 10000"/>
                <a:gd name="connsiteY6" fmla="*/ 2011 h 8678"/>
                <a:gd name="connsiteX7" fmla="*/ 933 w 10000"/>
                <a:gd name="connsiteY7" fmla="*/ 2177 h 8678"/>
                <a:gd name="connsiteX8" fmla="*/ 933 w 10000"/>
                <a:gd name="connsiteY8" fmla="*/ 2348 h 8678"/>
                <a:gd name="connsiteX9" fmla="*/ 933 w 10000"/>
                <a:gd name="connsiteY9" fmla="*/ 2348 h 8678"/>
                <a:gd name="connsiteX10" fmla="*/ 933 w 10000"/>
                <a:gd name="connsiteY10" fmla="*/ 2512 h 8678"/>
                <a:gd name="connsiteX11" fmla="*/ 1166 w 10000"/>
                <a:gd name="connsiteY11" fmla="*/ 2680 h 8678"/>
                <a:gd name="connsiteX12" fmla="*/ 1633 w 10000"/>
                <a:gd name="connsiteY12" fmla="*/ 2830 h 8678"/>
                <a:gd name="connsiteX13" fmla="*/ 1866 w 10000"/>
                <a:gd name="connsiteY13" fmla="*/ 2998 h 8678"/>
                <a:gd name="connsiteX14" fmla="*/ 2566 w 10000"/>
                <a:gd name="connsiteY14" fmla="*/ 3167 h 8678"/>
                <a:gd name="connsiteX15" fmla="*/ 3265 w 10000"/>
                <a:gd name="connsiteY15" fmla="*/ 3500 h 8678"/>
                <a:gd name="connsiteX16" fmla="*/ 3965 w 10000"/>
                <a:gd name="connsiteY16" fmla="*/ 3833 h 8678"/>
                <a:gd name="connsiteX17" fmla="*/ 4898 w 10000"/>
                <a:gd name="connsiteY17" fmla="*/ 4338 h 8678"/>
                <a:gd name="connsiteX18" fmla="*/ 5831 w 10000"/>
                <a:gd name="connsiteY18" fmla="*/ 4674 h 8678"/>
                <a:gd name="connsiteX19" fmla="*/ 6764 w 10000"/>
                <a:gd name="connsiteY19" fmla="*/ 5008 h 8678"/>
                <a:gd name="connsiteX20" fmla="*/ 7464 w 10000"/>
                <a:gd name="connsiteY20" fmla="*/ 5343 h 8678"/>
                <a:gd name="connsiteX21" fmla="*/ 8163 w 10000"/>
                <a:gd name="connsiteY21" fmla="*/ 5680 h 8678"/>
                <a:gd name="connsiteX22" fmla="*/ 8630 w 10000"/>
                <a:gd name="connsiteY22" fmla="*/ 6015 h 8678"/>
                <a:gd name="connsiteX23" fmla="*/ 9096 w 10000"/>
                <a:gd name="connsiteY23" fmla="*/ 6186 h 8678"/>
                <a:gd name="connsiteX24" fmla="*/ 9329 w 10000"/>
                <a:gd name="connsiteY24" fmla="*/ 6518 h 8678"/>
                <a:gd name="connsiteX25" fmla="*/ 9534 w 10000"/>
                <a:gd name="connsiteY25" fmla="*/ 6687 h 8678"/>
                <a:gd name="connsiteX26" fmla="*/ 9767 w 10000"/>
                <a:gd name="connsiteY26" fmla="*/ 7002 h 8678"/>
                <a:gd name="connsiteX27" fmla="*/ 10000 w 10000"/>
                <a:gd name="connsiteY27" fmla="*/ 7338 h 8678"/>
                <a:gd name="connsiteX28" fmla="*/ 10000 w 10000"/>
                <a:gd name="connsiteY28" fmla="*/ 7672 h 8678"/>
                <a:gd name="connsiteX29" fmla="*/ 10000 w 10000"/>
                <a:gd name="connsiteY29" fmla="*/ 8007 h 8678"/>
                <a:gd name="connsiteX30" fmla="*/ 9767 w 10000"/>
                <a:gd name="connsiteY30" fmla="*/ 8343 h 8678"/>
                <a:gd name="connsiteX31" fmla="*/ 9767 w 10000"/>
                <a:gd name="connsiteY31" fmla="*/ 8512 h 8678"/>
                <a:gd name="connsiteX32" fmla="*/ 9767 w 10000"/>
                <a:gd name="connsiteY32" fmla="*/ 8678 h 8678"/>
                <a:gd name="connsiteX33" fmla="*/ 9767 w 10000"/>
                <a:gd name="connsiteY33" fmla="*/ 8678 h 8678"/>
                <a:gd name="connsiteX34" fmla="*/ 9534 w 10000"/>
                <a:gd name="connsiteY34" fmla="*/ 8678 h 8678"/>
                <a:gd name="connsiteX35" fmla="*/ 9534 w 10000"/>
                <a:gd name="connsiteY35" fmla="*/ 8512 h 8678"/>
                <a:gd name="connsiteX36" fmla="*/ 9329 w 10000"/>
                <a:gd name="connsiteY36" fmla="*/ 8512 h 8678"/>
                <a:gd name="connsiteX37" fmla="*/ 9096 w 10000"/>
                <a:gd name="connsiteY37" fmla="*/ 8343 h 8678"/>
                <a:gd name="connsiteX38" fmla="*/ 8630 w 10000"/>
                <a:gd name="connsiteY38" fmla="*/ 8007 h 8678"/>
                <a:gd name="connsiteX39" fmla="*/ 8397 w 10000"/>
                <a:gd name="connsiteY39" fmla="*/ 7837 h 8678"/>
                <a:gd name="connsiteX40" fmla="*/ 7930 w 10000"/>
                <a:gd name="connsiteY40" fmla="*/ 7504 h 8678"/>
                <a:gd name="connsiteX41" fmla="*/ 7464 w 10000"/>
                <a:gd name="connsiteY41" fmla="*/ 7167 h 8678"/>
                <a:gd name="connsiteX42" fmla="*/ 6297 w 10000"/>
                <a:gd name="connsiteY42" fmla="*/ 6348 h 8678"/>
                <a:gd name="connsiteX43" fmla="*/ 5131 w 10000"/>
                <a:gd name="connsiteY43" fmla="*/ 5680 h 8678"/>
                <a:gd name="connsiteX44" fmla="*/ 3965 w 10000"/>
                <a:gd name="connsiteY44" fmla="*/ 5008 h 8678"/>
                <a:gd name="connsiteX45" fmla="*/ 2799 w 10000"/>
                <a:gd name="connsiteY45" fmla="*/ 4338 h 8678"/>
                <a:gd name="connsiteX46" fmla="*/ 2099 w 10000"/>
                <a:gd name="connsiteY46" fmla="*/ 4004 h 8678"/>
                <a:gd name="connsiteX47" fmla="*/ 1633 w 10000"/>
                <a:gd name="connsiteY47" fmla="*/ 3669 h 8678"/>
                <a:gd name="connsiteX48" fmla="*/ 1166 w 10000"/>
                <a:gd name="connsiteY48" fmla="*/ 3500 h 8678"/>
                <a:gd name="connsiteX49" fmla="*/ 700 w 10000"/>
                <a:gd name="connsiteY49" fmla="*/ 3167 h 8678"/>
                <a:gd name="connsiteX50" fmla="*/ 466 w 10000"/>
                <a:gd name="connsiteY50" fmla="*/ 2998 h 8678"/>
                <a:gd name="connsiteX51" fmla="*/ 233 w 10000"/>
                <a:gd name="connsiteY51" fmla="*/ 2830 h 8678"/>
                <a:gd name="connsiteX52" fmla="*/ 0 w 10000"/>
                <a:gd name="connsiteY52" fmla="*/ 2830 h 8678"/>
                <a:gd name="connsiteX53" fmla="*/ 0 w 10000"/>
                <a:gd name="connsiteY53" fmla="*/ 2680 h 8678"/>
                <a:gd name="connsiteX54" fmla="*/ 0 w 10000"/>
                <a:gd name="connsiteY54" fmla="*/ 2680 h 8678"/>
                <a:gd name="connsiteX55" fmla="*/ 0 w 10000"/>
                <a:gd name="connsiteY55" fmla="*/ 2512 h 8678"/>
                <a:gd name="connsiteX56" fmla="*/ 0 w 10000"/>
                <a:gd name="connsiteY56" fmla="*/ 2348 h 8678"/>
                <a:gd name="connsiteX57" fmla="*/ 0 w 10000"/>
                <a:gd name="connsiteY57" fmla="*/ 2011 h 8678"/>
                <a:gd name="connsiteX58" fmla="*/ 233 w 10000"/>
                <a:gd name="connsiteY58" fmla="*/ 1509 h 8678"/>
                <a:gd name="connsiteX59" fmla="*/ 233 w 10000"/>
                <a:gd name="connsiteY59" fmla="*/ 1175 h 8678"/>
                <a:gd name="connsiteX60" fmla="*/ 466 w 10000"/>
                <a:gd name="connsiteY60" fmla="*/ 501 h 8678"/>
                <a:gd name="connsiteX61" fmla="*/ 700 w 10000"/>
                <a:gd name="connsiteY61" fmla="*/ 0 h 8678"/>
                <a:gd name="connsiteX62" fmla="*/ 700 w 10000"/>
                <a:gd name="connsiteY62" fmla="*/ 0 h 8678"/>
                <a:gd name="connsiteX0" fmla="*/ 700 w 10000"/>
                <a:gd name="connsiteY0" fmla="*/ 0 h 10000"/>
                <a:gd name="connsiteX1" fmla="*/ 1633 w 10000"/>
                <a:gd name="connsiteY1" fmla="*/ 386 h 10000"/>
                <a:gd name="connsiteX2" fmla="*/ 1633 w 10000"/>
                <a:gd name="connsiteY2" fmla="*/ 966 h 10000"/>
                <a:gd name="connsiteX3" fmla="*/ 1399 w 10000"/>
                <a:gd name="connsiteY3" fmla="*/ 1354 h 10000"/>
                <a:gd name="connsiteX4" fmla="*/ 1166 w 10000"/>
                <a:gd name="connsiteY4" fmla="*/ 1739 h 10000"/>
                <a:gd name="connsiteX5" fmla="*/ 1166 w 10000"/>
                <a:gd name="connsiteY5" fmla="*/ 2125 h 10000"/>
                <a:gd name="connsiteX6" fmla="*/ 933 w 10000"/>
                <a:gd name="connsiteY6" fmla="*/ 2317 h 10000"/>
                <a:gd name="connsiteX7" fmla="*/ 933 w 10000"/>
                <a:gd name="connsiteY7" fmla="*/ 2509 h 10000"/>
                <a:gd name="connsiteX8" fmla="*/ 933 w 10000"/>
                <a:gd name="connsiteY8" fmla="*/ 2706 h 10000"/>
                <a:gd name="connsiteX9" fmla="*/ 933 w 10000"/>
                <a:gd name="connsiteY9" fmla="*/ 2706 h 10000"/>
                <a:gd name="connsiteX10" fmla="*/ 933 w 10000"/>
                <a:gd name="connsiteY10" fmla="*/ 2895 h 10000"/>
                <a:gd name="connsiteX11" fmla="*/ 1166 w 10000"/>
                <a:gd name="connsiteY11" fmla="*/ 3088 h 10000"/>
                <a:gd name="connsiteX12" fmla="*/ 1633 w 10000"/>
                <a:gd name="connsiteY12" fmla="*/ 3261 h 10000"/>
                <a:gd name="connsiteX13" fmla="*/ 1866 w 10000"/>
                <a:gd name="connsiteY13" fmla="*/ 3455 h 10000"/>
                <a:gd name="connsiteX14" fmla="*/ 2566 w 10000"/>
                <a:gd name="connsiteY14" fmla="*/ 3649 h 10000"/>
                <a:gd name="connsiteX15" fmla="*/ 3265 w 10000"/>
                <a:gd name="connsiteY15" fmla="*/ 4033 h 10000"/>
                <a:gd name="connsiteX16" fmla="*/ 3965 w 10000"/>
                <a:gd name="connsiteY16" fmla="*/ 4417 h 10000"/>
                <a:gd name="connsiteX17" fmla="*/ 4898 w 10000"/>
                <a:gd name="connsiteY17" fmla="*/ 4999 h 10000"/>
                <a:gd name="connsiteX18" fmla="*/ 5831 w 10000"/>
                <a:gd name="connsiteY18" fmla="*/ 5386 h 10000"/>
                <a:gd name="connsiteX19" fmla="*/ 6764 w 10000"/>
                <a:gd name="connsiteY19" fmla="*/ 5771 h 10000"/>
                <a:gd name="connsiteX20" fmla="*/ 7464 w 10000"/>
                <a:gd name="connsiteY20" fmla="*/ 6157 h 10000"/>
                <a:gd name="connsiteX21" fmla="*/ 8163 w 10000"/>
                <a:gd name="connsiteY21" fmla="*/ 6545 h 10000"/>
                <a:gd name="connsiteX22" fmla="*/ 8630 w 10000"/>
                <a:gd name="connsiteY22" fmla="*/ 6931 h 10000"/>
                <a:gd name="connsiteX23" fmla="*/ 9096 w 10000"/>
                <a:gd name="connsiteY23" fmla="*/ 7128 h 10000"/>
                <a:gd name="connsiteX24" fmla="*/ 9329 w 10000"/>
                <a:gd name="connsiteY24" fmla="*/ 7511 h 10000"/>
                <a:gd name="connsiteX25" fmla="*/ 9534 w 10000"/>
                <a:gd name="connsiteY25" fmla="*/ 7706 h 10000"/>
                <a:gd name="connsiteX26" fmla="*/ 9767 w 10000"/>
                <a:gd name="connsiteY26" fmla="*/ 8069 h 10000"/>
                <a:gd name="connsiteX27" fmla="*/ 10000 w 10000"/>
                <a:gd name="connsiteY27" fmla="*/ 8456 h 10000"/>
                <a:gd name="connsiteX28" fmla="*/ 10000 w 10000"/>
                <a:gd name="connsiteY28" fmla="*/ 8841 h 10000"/>
                <a:gd name="connsiteX29" fmla="*/ 10000 w 10000"/>
                <a:gd name="connsiteY29" fmla="*/ 9227 h 10000"/>
                <a:gd name="connsiteX30" fmla="*/ 9767 w 10000"/>
                <a:gd name="connsiteY30" fmla="*/ 9614 h 10000"/>
                <a:gd name="connsiteX31" fmla="*/ 9767 w 10000"/>
                <a:gd name="connsiteY31" fmla="*/ 9809 h 10000"/>
                <a:gd name="connsiteX32" fmla="*/ 9767 w 10000"/>
                <a:gd name="connsiteY32" fmla="*/ 10000 h 10000"/>
                <a:gd name="connsiteX33" fmla="*/ 9767 w 10000"/>
                <a:gd name="connsiteY33" fmla="*/ 10000 h 10000"/>
                <a:gd name="connsiteX34" fmla="*/ 9534 w 10000"/>
                <a:gd name="connsiteY34" fmla="*/ 10000 h 10000"/>
                <a:gd name="connsiteX35" fmla="*/ 9534 w 10000"/>
                <a:gd name="connsiteY35" fmla="*/ 9809 h 10000"/>
                <a:gd name="connsiteX36" fmla="*/ 9329 w 10000"/>
                <a:gd name="connsiteY36" fmla="*/ 9809 h 10000"/>
                <a:gd name="connsiteX37" fmla="*/ 9096 w 10000"/>
                <a:gd name="connsiteY37" fmla="*/ 9614 h 10000"/>
                <a:gd name="connsiteX38" fmla="*/ 8630 w 10000"/>
                <a:gd name="connsiteY38" fmla="*/ 9227 h 10000"/>
                <a:gd name="connsiteX39" fmla="*/ 8397 w 10000"/>
                <a:gd name="connsiteY39" fmla="*/ 9031 h 10000"/>
                <a:gd name="connsiteX40" fmla="*/ 7930 w 10000"/>
                <a:gd name="connsiteY40" fmla="*/ 8647 h 10000"/>
                <a:gd name="connsiteX41" fmla="*/ 7464 w 10000"/>
                <a:gd name="connsiteY41" fmla="*/ 8259 h 10000"/>
                <a:gd name="connsiteX42" fmla="*/ 6297 w 10000"/>
                <a:gd name="connsiteY42" fmla="*/ 7315 h 10000"/>
                <a:gd name="connsiteX43" fmla="*/ 5131 w 10000"/>
                <a:gd name="connsiteY43" fmla="*/ 6545 h 10000"/>
                <a:gd name="connsiteX44" fmla="*/ 3965 w 10000"/>
                <a:gd name="connsiteY44" fmla="*/ 5771 h 10000"/>
                <a:gd name="connsiteX45" fmla="*/ 2799 w 10000"/>
                <a:gd name="connsiteY45" fmla="*/ 4999 h 10000"/>
                <a:gd name="connsiteX46" fmla="*/ 2099 w 10000"/>
                <a:gd name="connsiteY46" fmla="*/ 4614 h 10000"/>
                <a:gd name="connsiteX47" fmla="*/ 1633 w 10000"/>
                <a:gd name="connsiteY47" fmla="*/ 4228 h 10000"/>
                <a:gd name="connsiteX48" fmla="*/ 1166 w 10000"/>
                <a:gd name="connsiteY48" fmla="*/ 4033 h 10000"/>
                <a:gd name="connsiteX49" fmla="*/ 700 w 10000"/>
                <a:gd name="connsiteY49" fmla="*/ 3649 h 10000"/>
                <a:gd name="connsiteX50" fmla="*/ 466 w 10000"/>
                <a:gd name="connsiteY50" fmla="*/ 3455 h 10000"/>
                <a:gd name="connsiteX51" fmla="*/ 233 w 10000"/>
                <a:gd name="connsiteY51" fmla="*/ 3261 h 10000"/>
                <a:gd name="connsiteX52" fmla="*/ 0 w 10000"/>
                <a:gd name="connsiteY52" fmla="*/ 3261 h 10000"/>
                <a:gd name="connsiteX53" fmla="*/ 0 w 10000"/>
                <a:gd name="connsiteY53" fmla="*/ 3088 h 10000"/>
                <a:gd name="connsiteX54" fmla="*/ 0 w 10000"/>
                <a:gd name="connsiteY54" fmla="*/ 3088 h 10000"/>
                <a:gd name="connsiteX55" fmla="*/ 0 w 10000"/>
                <a:gd name="connsiteY55" fmla="*/ 2895 h 10000"/>
                <a:gd name="connsiteX56" fmla="*/ 0 w 10000"/>
                <a:gd name="connsiteY56" fmla="*/ 2706 h 10000"/>
                <a:gd name="connsiteX57" fmla="*/ 0 w 10000"/>
                <a:gd name="connsiteY57" fmla="*/ 2317 h 10000"/>
                <a:gd name="connsiteX58" fmla="*/ 233 w 10000"/>
                <a:gd name="connsiteY58" fmla="*/ 1739 h 10000"/>
                <a:gd name="connsiteX59" fmla="*/ 233 w 10000"/>
                <a:gd name="connsiteY59" fmla="*/ 1354 h 10000"/>
                <a:gd name="connsiteX60" fmla="*/ 466 w 10000"/>
                <a:gd name="connsiteY60" fmla="*/ 577 h 10000"/>
                <a:gd name="connsiteX61" fmla="*/ 700 w 10000"/>
                <a:gd name="connsiteY61" fmla="*/ 0 h 10000"/>
                <a:gd name="connsiteX0" fmla="*/ 700 w 10000"/>
                <a:gd name="connsiteY0" fmla="*/ 0 h 10000"/>
                <a:gd name="connsiteX1" fmla="*/ 1633 w 10000"/>
                <a:gd name="connsiteY1" fmla="*/ 386 h 10000"/>
                <a:gd name="connsiteX2" fmla="*/ 1633 w 10000"/>
                <a:gd name="connsiteY2" fmla="*/ 966 h 10000"/>
                <a:gd name="connsiteX3" fmla="*/ 1399 w 10000"/>
                <a:gd name="connsiteY3" fmla="*/ 1354 h 10000"/>
                <a:gd name="connsiteX4" fmla="*/ 1166 w 10000"/>
                <a:gd name="connsiteY4" fmla="*/ 1739 h 10000"/>
                <a:gd name="connsiteX5" fmla="*/ 1166 w 10000"/>
                <a:gd name="connsiteY5" fmla="*/ 2125 h 10000"/>
                <a:gd name="connsiteX6" fmla="*/ 933 w 10000"/>
                <a:gd name="connsiteY6" fmla="*/ 2317 h 10000"/>
                <a:gd name="connsiteX7" fmla="*/ 933 w 10000"/>
                <a:gd name="connsiteY7" fmla="*/ 2509 h 10000"/>
                <a:gd name="connsiteX8" fmla="*/ 933 w 10000"/>
                <a:gd name="connsiteY8" fmla="*/ 2706 h 10000"/>
                <a:gd name="connsiteX9" fmla="*/ 933 w 10000"/>
                <a:gd name="connsiteY9" fmla="*/ 2706 h 10000"/>
                <a:gd name="connsiteX10" fmla="*/ 933 w 10000"/>
                <a:gd name="connsiteY10" fmla="*/ 2895 h 10000"/>
                <a:gd name="connsiteX11" fmla="*/ 1166 w 10000"/>
                <a:gd name="connsiteY11" fmla="*/ 3088 h 10000"/>
                <a:gd name="connsiteX12" fmla="*/ 1633 w 10000"/>
                <a:gd name="connsiteY12" fmla="*/ 3261 h 10000"/>
                <a:gd name="connsiteX13" fmla="*/ 1866 w 10000"/>
                <a:gd name="connsiteY13" fmla="*/ 3455 h 10000"/>
                <a:gd name="connsiteX14" fmla="*/ 2566 w 10000"/>
                <a:gd name="connsiteY14" fmla="*/ 3649 h 10000"/>
                <a:gd name="connsiteX15" fmla="*/ 3265 w 10000"/>
                <a:gd name="connsiteY15" fmla="*/ 4033 h 10000"/>
                <a:gd name="connsiteX16" fmla="*/ 3965 w 10000"/>
                <a:gd name="connsiteY16" fmla="*/ 4417 h 10000"/>
                <a:gd name="connsiteX17" fmla="*/ 4898 w 10000"/>
                <a:gd name="connsiteY17" fmla="*/ 4999 h 10000"/>
                <a:gd name="connsiteX18" fmla="*/ 5831 w 10000"/>
                <a:gd name="connsiteY18" fmla="*/ 5386 h 10000"/>
                <a:gd name="connsiteX19" fmla="*/ 6764 w 10000"/>
                <a:gd name="connsiteY19" fmla="*/ 5771 h 10000"/>
                <a:gd name="connsiteX20" fmla="*/ 7464 w 10000"/>
                <a:gd name="connsiteY20" fmla="*/ 6157 h 10000"/>
                <a:gd name="connsiteX21" fmla="*/ 8163 w 10000"/>
                <a:gd name="connsiteY21" fmla="*/ 6545 h 10000"/>
                <a:gd name="connsiteX22" fmla="*/ 8630 w 10000"/>
                <a:gd name="connsiteY22" fmla="*/ 6931 h 10000"/>
                <a:gd name="connsiteX23" fmla="*/ 9096 w 10000"/>
                <a:gd name="connsiteY23" fmla="*/ 7128 h 10000"/>
                <a:gd name="connsiteX24" fmla="*/ 9329 w 10000"/>
                <a:gd name="connsiteY24" fmla="*/ 7511 h 10000"/>
                <a:gd name="connsiteX25" fmla="*/ 9534 w 10000"/>
                <a:gd name="connsiteY25" fmla="*/ 7706 h 10000"/>
                <a:gd name="connsiteX26" fmla="*/ 9767 w 10000"/>
                <a:gd name="connsiteY26" fmla="*/ 8069 h 10000"/>
                <a:gd name="connsiteX27" fmla="*/ 10000 w 10000"/>
                <a:gd name="connsiteY27" fmla="*/ 8456 h 10000"/>
                <a:gd name="connsiteX28" fmla="*/ 10000 w 10000"/>
                <a:gd name="connsiteY28" fmla="*/ 8841 h 10000"/>
                <a:gd name="connsiteX29" fmla="*/ 10000 w 10000"/>
                <a:gd name="connsiteY29" fmla="*/ 9227 h 10000"/>
                <a:gd name="connsiteX30" fmla="*/ 9767 w 10000"/>
                <a:gd name="connsiteY30" fmla="*/ 9614 h 10000"/>
                <a:gd name="connsiteX31" fmla="*/ 9767 w 10000"/>
                <a:gd name="connsiteY31" fmla="*/ 9809 h 10000"/>
                <a:gd name="connsiteX32" fmla="*/ 9767 w 10000"/>
                <a:gd name="connsiteY32" fmla="*/ 10000 h 10000"/>
                <a:gd name="connsiteX33" fmla="*/ 9767 w 10000"/>
                <a:gd name="connsiteY33" fmla="*/ 10000 h 10000"/>
                <a:gd name="connsiteX34" fmla="*/ 9534 w 10000"/>
                <a:gd name="connsiteY34" fmla="*/ 10000 h 10000"/>
                <a:gd name="connsiteX35" fmla="*/ 9534 w 10000"/>
                <a:gd name="connsiteY35" fmla="*/ 9809 h 10000"/>
                <a:gd name="connsiteX36" fmla="*/ 9329 w 10000"/>
                <a:gd name="connsiteY36" fmla="*/ 9809 h 10000"/>
                <a:gd name="connsiteX37" fmla="*/ 9096 w 10000"/>
                <a:gd name="connsiteY37" fmla="*/ 9614 h 10000"/>
                <a:gd name="connsiteX38" fmla="*/ 8630 w 10000"/>
                <a:gd name="connsiteY38" fmla="*/ 9227 h 10000"/>
                <a:gd name="connsiteX39" fmla="*/ 8397 w 10000"/>
                <a:gd name="connsiteY39" fmla="*/ 9031 h 10000"/>
                <a:gd name="connsiteX40" fmla="*/ 7930 w 10000"/>
                <a:gd name="connsiteY40" fmla="*/ 8647 h 10000"/>
                <a:gd name="connsiteX41" fmla="*/ 7464 w 10000"/>
                <a:gd name="connsiteY41" fmla="*/ 8259 h 10000"/>
                <a:gd name="connsiteX42" fmla="*/ 6297 w 10000"/>
                <a:gd name="connsiteY42" fmla="*/ 7315 h 10000"/>
                <a:gd name="connsiteX43" fmla="*/ 5131 w 10000"/>
                <a:gd name="connsiteY43" fmla="*/ 6545 h 10000"/>
                <a:gd name="connsiteX44" fmla="*/ 3965 w 10000"/>
                <a:gd name="connsiteY44" fmla="*/ 5771 h 10000"/>
                <a:gd name="connsiteX45" fmla="*/ 2799 w 10000"/>
                <a:gd name="connsiteY45" fmla="*/ 4999 h 10000"/>
                <a:gd name="connsiteX46" fmla="*/ 2099 w 10000"/>
                <a:gd name="connsiteY46" fmla="*/ 4614 h 10000"/>
                <a:gd name="connsiteX47" fmla="*/ 1633 w 10000"/>
                <a:gd name="connsiteY47" fmla="*/ 4228 h 10000"/>
                <a:gd name="connsiteX48" fmla="*/ 1166 w 10000"/>
                <a:gd name="connsiteY48" fmla="*/ 4033 h 10000"/>
                <a:gd name="connsiteX49" fmla="*/ 700 w 10000"/>
                <a:gd name="connsiteY49" fmla="*/ 3649 h 10000"/>
                <a:gd name="connsiteX50" fmla="*/ 466 w 10000"/>
                <a:gd name="connsiteY50" fmla="*/ 3455 h 10000"/>
                <a:gd name="connsiteX51" fmla="*/ 233 w 10000"/>
                <a:gd name="connsiteY51" fmla="*/ 3261 h 10000"/>
                <a:gd name="connsiteX52" fmla="*/ 0 w 10000"/>
                <a:gd name="connsiteY52" fmla="*/ 3261 h 10000"/>
                <a:gd name="connsiteX53" fmla="*/ 0 w 10000"/>
                <a:gd name="connsiteY53" fmla="*/ 3088 h 10000"/>
                <a:gd name="connsiteX54" fmla="*/ 0 w 10000"/>
                <a:gd name="connsiteY54" fmla="*/ 3088 h 10000"/>
                <a:gd name="connsiteX55" fmla="*/ 0 w 10000"/>
                <a:gd name="connsiteY55" fmla="*/ 2895 h 10000"/>
                <a:gd name="connsiteX56" fmla="*/ 0 w 10000"/>
                <a:gd name="connsiteY56" fmla="*/ 2706 h 10000"/>
                <a:gd name="connsiteX57" fmla="*/ 0 w 10000"/>
                <a:gd name="connsiteY57" fmla="*/ 2317 h 10000"/>
                <a:gd name="connsiteX58" fmla="*/ 233 w 10000"/>
                <a:gd name="connsiteY58" fmla="*/ 1739 h 10000"/>
                <a:gd name="connsiteX59" fmla="*/ 233 w 10000"/>
                <a:gd name="connsiteY59" fmla="*/ 1354 h 10000"/>
                <a:gd name="connsiteX60" fmla="*/ 466 w 10000"/>
                <a:gd name="connsiteY60" fmla="*/ 577 h 10000"/>
                <a:gd name="connsiteX0" fmla="*/ 700 w 10000"/>
                <a:gd name="connsiteY0" fmla="*/ 0 h 10000"/>
                <a:gd name="connsiteX1" fmla="*/ 1633 w 10000"/>
                <a:gd name="connsiteY1" fmla="*/ 966 h 10000"/>
                <a:gd name="connsiteX2" fmla="*/ 1399 w 10000"/>
                <a:gd name="connsiteY2" fmla="*/ 1354 h 10000"/>
                <a:gd name="connsiteX3" fmla="*/ 1166 w 10000"/>
                <a:gd name="connsiteY3" fmla="*/ 1739 h 10000"/>
                <a:gd name="connsiteX4" fmla="*/ 1166 w 10000"/>
                <a:gd name="connsiteY4" fmla="*/ 2125 h 10000"/>
                <a:gd name="connsiteX5" fmla="*/ 933 w 10000"/>
                <a:gd name="connsiteY5" fmla="*/ 2317 h 10000"/>
                <a:gd name="connsiteX6" fmla="*/ 933 w 10000"/>
                <a:gd name="connsiteY6" fmla="*/ 2509 h 10000"/>
                <a:gd name="connsiteX7" fmla="*/ 933 w 10000"/>
                <a:gd name="connsiteY7" fmla="*/ 2706 h 10000"/>
                <a:gd name="connsiteX8" fmla="*/ 933 w 10000"/>
                <a:gd name="connsiteY8" fmla="*/ 2706 h 10000"/>
                <a:gd name="connsiteX9" fmla="*/ 933 w 10000"/>
                <a:gd name="connsiteY9" fmla="*/ 2895 h 10000"/>
                <a:gd name="connsiteX10" fmla="*/ 1166 w 10000"/>
                <a:gd name="connsiteY10" fmla="*/ 3088 h 10000"/>
                <a:gd name="connsiteX11" fmla="*/ 1633 w 10000"/>
                <a:gd name="connsiteY11" fmla="*/ 3261 h 10000"/>
                <a:gd name="connsiteX12" fmla="*/ 1866 w 10000"/>
                <a:gd name="connsiteY12" fmla="*/ 3455 h 10000"/>
                <a:gd name="connsiteX13" fmla="*/ 2566 w 10000"/>
                <a:gd name="connsiteY13" fmla="*/ 3649 h 10000"/>
                <a:gd name="connsiteX14" fmla="*/ 3265 w 10000"/>
                <a:gd name="connsiteY14" fmla="*/ 4033 h 10000"/>
                <a:gd name="connsiteX15" fmla="*/ 3965 w 10000"/>
                <a:gd name="connsiteY15" fmla="*/ 4417 h 10000"/>
                <a:gd name="connsiteX16" fmla="*/ 4898 w 10000"/>
                <a:gd name="connsiteY16" fmla="*/ 4999 h 10000"/>
                <a:gd name="connsiteX17" fmla="*/ 5831 w 10000"/>
                <a:gd name="connsiteY17" fmla="*/ 5386 h 10000"/>
                <a:gd name="connsiteX18" fmla="*/ 6764 w 10000"/>
                <a:gd name="connsiteY18" fmla="*/ 5771 h 10000"/>
                <a:gd name="connsiteX19" fmla="*/ 7464 w 10000"/>
                <a:gd name="connsiteY19" fmla="*/ 6157 h 10000"/>
                <a:gd name="connsiteX20" fmla="*/ 8163 w 10000"/>
                <a:gd name="connsiteY20" fmla="*/ 6545 h 10000"/>
                <a:gd name="connsiteX21" fmla="*/ 8630 w 10000"/>
                <a:gd name="connsiteY21" fmla="*/ 6931 h 10000"/>
                <a:gd name="connsiteX22" fmla="*/ 9096 w 10000"/>
                <a:gd name="connsiteY22" fmla="*/ 7128 h 10000"/>
                <a:gd name="connsiteX23" fmla="*/ 9329 w 10000"/>
                <a:gd name="connsiteY23" fmla="*/ 7511 h 10000"/>
                <a:gd name="connsiteX24" fmla="*/ 9534 w 10000"/>
                <a:gd name="connsiteY24" fmla="*/ 7706 h 10000"/>
                <a:gd name="connsiteX25" fmla="*/ 9767 w 10000"/>
                <a:gd name="connsiteY25" fmla="*/ 8069 h 10000"/>
                <a:gd name="connsiteX26" fmla="*/ 10000 w 10000"/>
                <a:gd name="connsiteY26" fmla="*/ 8456 h 10000"/>
                <a:gd name="connsiteX27" fmla="*/ 10000 w 10000"/>
                <a:gd name="connsiteY27" fmla="*/ 8841 h 10000"/>
                <a:gd name="connsiteX28" fmla="*/ 10000 w 10000"/>
                <a:gd name="connsiteY28" fmla="*/ 9227 h 10000"/>
                <a:gd name="connsiteX29" fmla="*/ 9767 w 10000"/>
                <a:gd name="connsiteY29" fmla="*/ 9614 h 10000"/>
                <a:gd name="connsiteX30" fmla="*/ 9767 w 10000"/>
                <a:gd name="connsiteY30" fmla="*/ 9809 h 10000"/>
                <a:gd name="connsiteX31" fmla="*/ 9767 w 10000"/>
                <a:gd name="connsiteY31" fmla="*/ 10000 h 10000"/>
                <a:gd name="connsiteX32" fmla="*/ 9767 w 10000"/>
                <a:gd name="connsiteY32" fmla="*/ 10000 h 10000"/>
                <a:gd name="connsiteX33" fmla="*/ 9534 w 10000"/>
                <a:gd name="connsiteY33" fmla="*/ 10000 h 10000"/>
                <a:gd name="connsiteX34" fmla="*/ 9534 w 10000"/>
                <a:gd name="connsiteY34" fmla="*/ 9809 h 10000"/>
                <a:gd name="connsiteX35" fmla="*/ 9329 w 10000"/>
                <a:gd name="connsiteY35" fmla="*/ 9809 h 10000"/>
                <a:gd name="connsiteX36" fmla="*/ 9096 w 10000"/>
                <a:gd name="connsiteY36" fmla="*/ 9614 h 10000"/>
                <a:gd name="connsiteX37" fmla="*/ 8630 w 10000"/>
                <a:gd name="connsiteY37" fmla="*/ 9227 h 10000"/>
                <a:gd name="connsiteX38" fmla="*/ 8397 w 10000"/>
                <a:gd name="connsiteY38" fmla="*/ 9031 h 10000"/>
                <a:gd name="connsiteX39" fmla="*/ 7930 w 10000"/>
                <a:gd name="connsiteY39" fmla="*/ 8647 h 10000"/>
                <a:gd name="connsiteX40" fmla="*/ 7464 w 10000"/>
                <a:gd name="connsiteY40" fmla="*/ 8259 h 10000"/>
                <a:gd name="connsiteX41" fmla="*/ 6297 w 10000"/>
                <a:gd name="connsiteY41" fmla="*/ 7315 h 10000"/>
                <a:gd name="connsiteX42" fmla="*/ 5131 w 10000"/>
                <a:gd name="connsiteY42" fmla="*/ 6545 h 10000"/>
                <a:gd name="connsiteX43" fmla="*/ 3965 w 10000"/>
                <a:gd name="connsiteY43" fmla="*/ 5771 h 10000"/>
                <a:gd name="connsiteX44" fmla="*/ 2799 w 10000"/>
                <a:gd name="connsiteY44" fmla="*/ 4999 h 10000"/>
                <a:gd name="connsiteX45" fmla="*/ 2099 w 10000"/>
                <a:gd name="connsiteY45" fmla="*/ 4614 h 10000"/>
                <a:gd name="connsiteX46" fmla="*/ 1633 w 10000"/>
                <a:gd name="connsiteY46" fmla="*/ 4228 h 10000"/>
                <a:gd name="connsiteX47" fmla="*/ 1166 w 10000"/>
                <a:gd name="connsiteY47" fmla="*/ 4033 h 10000"/>
                <a:gd name="connsiteX48" fmla="*/ 700 w 10000"/>
                <a:gd name="connsiteY48" fmla="*/ 3649 h 10000"/>
                <a:gd name="connsiteX49" fmla="*/ 466 w 10000"/>
                <a:gd name="connsiteY49" fmla="*/ 3455 h 10000"/>
                <a:gd name="connsiteX50" fmla="*/ 233 w 10000"/>
                <a:gd name="connsiteY50" fmla="*/ 3261 h 10000"/>
                <a:gd name="connsiteX51" fmla="*/ 0 w 10000"/>
                <a:gd name="connsiteY51" fmla="*/ 3261 h 10000"/>
                <a:gd name="connsiteX52" fmla="*/ 0 w 10000"/>
                <a:gd name="connsiteY52" fmla="*/ 3088 h 10000"/>
                <a:gd name="connsiteX53" fmla="*/ 0 w 10000"/>
                <a:gd name="connsiteY53" fmla="*/ 3088 h 10000"/>
                <a:gd name="connsiteX54" fmla="*/ 0 w 10000"/>
                <a:gd name="connsiteY54" fmla="*/ 2895 h 10000"/>
                <a:gd name="connsiteX55" fmla="*/ 0 w 10000"/>
                <a:gd name="connsiteY55" fmla="*/ 2706 h 10000"/>
                <a:gd name="connsiteX56" fmla="*/ 0 w 10000"/>
                <a:gd name="connsiteY56" fmla="*/ 2317 h 10000"/>
                <a:gd name="connsiteX57" fmla="*/ 233 w 10000"/>
                <a:gd name="connsiteY57" fmla="*/ 1739 h 10000"/>
                <a:gd name="connsiteX58" fmla="*/ 233 w 10000"/>
                <a:gd name="connsiteY58" fmla="*/ 1354 h 10000"/>
                <a:gd name="connsiteX59" fmla="*/ 466 w 10000"/>
                <a:gd name="connsiteY59" fmla="*/ 577 h 10000"/>
                <a:gd name="connsiteX0" fmla="*/ 1633 w 10000"/>
                <a:gd name="connsiteY0" fmla="*/ 389 h 9423"/>
                <a:gd name="connsiteX1" fmla="*/ 1399 w 10000"/>
                <a:gd name="connsiteY1" fmla="*/ 777 h 9423"/>
                <a:gd name="connsiteX2" fmla="*/ 1166 w 10000"/>
                <a:gd name="connsiteY2" fmla="*/ 1162 h 9423"/>
                <a:gd name="connsiteX3" fmla="*/ 1166 w 10000"/>
                <a:gd name="connsiteY3" fmla="*/ 1548 h 9423"/>
                <a:gd name="connsiteX4" fmla="*/ 933 w 10000"/>
                <a:gd name="connsiteY4" fmla="*/ 1740 h 9423"/>
                <a:gd name="connsiteX5" fmla="*/ 933 w 10000"/>
                <a:gd name="connsiteY5" fmla="*/ 1932 h 9423"/>
                <a:gd name="connsiteX6" fmla="*/ 933 w 10000"/>
                <a:gd name="connsiteY6" fmla="*/ 2129 h 9423"/>
                <a:gd name="connsiteX7" fmla="*/ 933 w 10000"/>
                <a:gd name="connsiteY7" fmla="*/ 2129 h 9423"/>
                <a:gd name="connsiteX8" fmla="*/ 933 w 10000"/>
                <a:gd name="connsiteY8" fmla="*/ 2318 h 9423"/>
                <a:gd name="connsiteX9" fmla="*/ 1166 w 10000"/>
                <a:gd name="connsiteY9" fmla="*/ 2511 h 9423"/>
                <a:gd name="connsiteX10" fmla="*/ 1633 w 10000"/>
                <a:gd name="connsiteY10" fmla="*/ 2684 h 9423"/>
                <a:gd name="connsiteX11" fmla="*/ 1866 w 10000"/>
                <a:gd name="connsiteY11" fmla="*/ 2878 h 9423"/>
                <a:gd name="connsiteX12" fmla="*/ 2566 w 10000"/>
                <a:gd name="connsiteY12" fmla="*/ 3072 h 9423"/>
                <a:gd name="connsiteX13" fmla="*/ 3265 w 10000"/>
                <a:gd name="connsiteY13" fmla="*/ 3456 h 9423"/>
                <a:gd name="connsiteX14" fmla="*/ 3965 w 10000"/>
                <a:gd name="connsiteY14" fmla="*/ 3840 h 9423"/>
                <a:gd name="connsiteX15" fmla="*/ 4898 w 10000"/>
                <a:gd name="connsiteY15" fmla="*/ 4422 h 9423"/>
                <a:gd name="connsiteX16" fmla="*/ 5831 w 10000"/>
                <a:gd name="connsiteY16" fmla="*/ 4809 h 9423"/>
                <a:gd name="connsiteX17" fmla="*/ 6764 w 10000"/>
                <a:gd name="connsiteY17" fmla="*/ 5194 h 9423"/>
                <a:gd name="connsiteX18" fmla="*/ 7464 w 10000"/>
                <a:gd name="connsiteY18" fmla="*/ 5580 h 9423"/>
                <a:gd name="connsiteX19" fmla="*/ 8163 w 10000"/>
                <a:gd name="connsiteY19" fmla="*/ 5968 h 9423"/>
                <a:gd name="connsiteX20" fmla="*/ 8630 w 10000"/>
                <a:gd name="connsiteY20" fmla="*/ 6354 h 9423"/>
                <a:gd name="connsiteX21" fmla="*/ 9096 w 10000"/>
                <a:gd name="connsiteY21" fmla="*/ 6551 h 9423"/>
                <a:gd name="connsiteX22" fmla="*/ 9329 w 10000"/>
                <a:gd name="connsiteY22" fmla="*/ 6934 h 9423"/>
                <a:gd name="connsiteX23" fmla="*/ 9534 w 10000"/>
                <a:gd name="connsiteY23" fmla="*/ 7129 h 9423"/>
                <a:gd name="connsiteX24" fmla="*/ 9767 w 10000"/>
                <a:gd name="connsiteY24" fmla="*/ 7492 h 9423"/>
                <a:gd name="connsiteX25" fmla="*/ 10000 w 10000"/>
                <a:gd name="connsiteY25" fmla="*/ 7879 h 9423"/>
                <a:gd name="connsiteX26" fmla="*/ 10000 w 10000"/>
                <a:gd name="connsiteY26" fmla="*/ 8264 h 9423"/>
                <a:gd name="connsiteX27" fmla="*/ 10000 w 10000"/>
                <a:gd name="connsiteY27" fmla="*/ 8650 h 9423"/>
                <a:gd name="connsiteX28" fmla="*/ 9767 w 10000"/>
                <a:gd name="connsiteY28" fmla="*/ 9037 h 9423"/>
                <a:gd name="connsiteX29" fmla="*/ 9767 w 10000"/>
                <a:gd name="connsiteY29" fmla="*/ 9232 h 9423"/>
                <a:gd name="connsiteX30" fmla="*/ 9767 w 10000"/>
                <a:gd name="connsiteY30" fmla="*/ 9423 h 9423"/>
                <a:gd name="connsiteX31" fmla="*/ 9767 w 10000"/>
                <a:gd name="connsiteY31" fmla="*/ 9423 h 9423"/>
                <a:gd name="connsiteX32" fmla="*/ 9534 w 10000"/>
                <a:gd name="connsiteY32" fmla="*/ 9423 h 9423"/>
                <a:gd name="connsiteX33" fmla="*/ 9534 w 10000"/>
                <a:gd name="connsiteY33" fmla="*/ 9232 h 9423"/>
                <a:gd name="connsiteX34" fmla="*/ 9329 w 10000"/>
                <a:gd name="connsiteY34" fmla="*/ 9232 h 9423"/>
                <a:gd name="connsiteX35" fmla="*/ 9096 w 10000"/>
                <a:gd name="connsiteY35" fmla="*/ 9037 h 9423"/>
                <a:gd name="connsiteX36" fmla="*/ 8630 w 10000"/>
                <a:gd name="connsiteY36" fmla="*/ 8650 h 9423"/>
                <a:gd name="connsiteX37" fmla="*/ 8397 w 10000"/>
                <a:gd name="connsiteY37" fmla="*/ 8454 h 9423"/>
                <a:gd name="connsiteX38" fmla="*/ 7930 w 10000"/>
                <a:gd name="connsiteY38" fmla="*/ 8070 h 9423"/>
                <a:gd name="connsiteX39" fmla="*/ 7464 w 10000"/>
                <a:gd name="connsiteY39" fmla="*/ 7682 h 9423"/>
                <a:gd name="connsiteX40" fmla="*/ 6297 w 10000"/>
                <a:gd name="connsiteY40" fmla="*/ 6738 h 9423"/>
                <a:gd name="connsiteX41" fmla="*/ 5131 w 10000"/>
                <a:gd name="connsiteY41" fmla="*/ 5968 h 9423"/>
                <a:gd name="connsiteX42" fmla="*/ 3965 w 10000"/>
                <a:gd name="connsiteY42" fmla="*/ 5194 h 9423"/>
                <a:gd name="connsiteX43" fmla="*/ 2799 w 10000"/>
                <a:gd name="connsiteY43" fmla="*/ 4422 h 9423"/>
                <a:gd name="connsiteX44" fmla="*/ 2099 w 10000"/>
                <a:gd name="connsiteY44" fmla="*/ 4037 h 9423"/>
                <a:gd name="connsiteX45" fmla="*/ 1633 w 10000"/>
                <a:gd name="connsiteY45" fmla="*/ 3651 h 9423"/>
                <a:gd name="connsiteX46" fmla="*/ 1166 w 10000"/>
                <a:gd name="connsiteY46" fmla="*/ 3456 h 9423"/>
                <a:gd name="connsiteX47" fmla="*/ 700 w 10000"/>
                <a:gd name="connsiteY47" fmla="*/ 3072 h 9423"/>
                <a:gd name="connsiteX48" fmla="*/ 466 w 10000"/>
                <a:gd name="connsiteY48" fmla="*/ 2878 h 9423"/>
                <a:gd name="connsiteX49" fmla="*/ 233 w 10000"/>
                <a:gd name="connsiteY49" fmla="*/ 2684 h 9423"/>
                <a:gd name="connsiteX50" fmla="*/ 0 w 10000"/>
                <a:gd name="connsiteY50" fmla="*/ 2684 h 9423"/>
                <a:gd name="connsiteX51" fmla="*/ 0 w 10000"/>
                <a:gd name="connsiteY51" fmla="*/ 2511 h 9423"/>
                <a:gd name="connsiteX52" fmla="*/ 0 w 10000"/>
                <a:gd name="connsiteY52" fmla="*/ 2511 h 9423"/>
                <a:gd name="connsiteX53" fmla="*/ 0 w 10000"/>
                <a:gd name="connsiteY53" fmla="*/ 2318 h 9423"/>
                <a:gd name="connsiteX54" fmla="*/ 0 w 10000"/>
                <a:gd name="connsiteY54" fmla="*/ 2129 h 9423"/>
                <a:gd name="connsiteX55" fmla="*/ 0 w 10000"/>
                <a:gd name="connsiteY55" fmla="*/ 1740 h 9423"/>
                <a:gd name="connsiteX56" fmla="*/ 233 w 10000"/>
                <a:gd name="connsiteY56" fmla="*/ 1162 h 9423"/>
                <a:gd name="connsiteX57" fmla="*/ 233 w 10000"/>
                <a:gd name="connsiteY57" fmla="*/ 777 h 9423"/>
                <a:gd name="connsiteX58" fmla="*/ 466 w 10000"/>
                <a:gd name="connsiteY58" fmla="*/ 0 h 9423"/>
                <a:gd name="connsiteX0" fmla="*/ 1633 w 10000"/>
                <a:gd name="connsiteY0" fmla="*/ 0 h 9587"/>
                <a:gd name="connsiteX1" fmla="*/ 1399 w 10000"/>
                <a:gd name="connsiteY1" fmla="*/ 412 h 9587"/>
                <a:gd name="connsiteX2" fmla="*/ 1166 w 10000"/>
                <a:gd name="connsiteY2" fmla="*/ 820 h 9587"/>
                <a:gd name="connsiteX3" fmla="*/ 1166 w 10000"/>
                <a:gd name="connsiteY3" fmla="*/ 1230 h 9587"/>
                <a:gd name="connsiteX4" fmla="*/ 933 w 10000"/>
                <a:gd name="connsiteY4" fmla="*/ 1434 h 9587"/>
                <a:gd name="connsiteX5" fmla="*/ 933 w 10000"/>
                <a:gd name="connsiteY5" fmla="*/ 1637 h 9587"/>
                <a:gd name="connsiteX6" fmla="*/ 933 w 10000"/>
                <a:gd name="connsiteY6" fmla="*/ 1846 h 9587"/>
                <a:gd name="connsiteX7" fmla="*/ 933 w 10000"/>
                <a:gd name="connsiteY7" fmla="*/ 1846 h 9587"/>
                <a:gd name="connsiteX8" fmla="*/ 933 w 10000"/>
                <a:gd name="connsiteY8" fmla="*/ 2047 h 9587"/>
                <a:gd name="connsiteX9" fmla="*/ 1166 w 10000"/>
                <a:gd name="connsiteY9" fmla="*/ 2252 h 9587"/>
                <a:gd name="connsiteX10" fmla="*/ 1633 w 10000"/>
                <a:gd name="connsiteY10" fmla="*/ 2435 h 9587"/>
                <a:gd name="connsiteX11" fmla="*/ 1866 w 10000"/>
                <a:gd name="connsiteY11" fmla="*/ 2641 h 9587"/>
                <a:gd name="connsiteX12" fmla="*/ 2566 w 10000"/>
                <a:gd name="connsiteY12" fmla="*/ 2847 h 9587"/>
                <a:gd name="connsiteX13" fmla="*/ 3265 w 10000"/>
                <a:gd name="connsiteY13" fmla="*/ 3255 h 9587"/>
                <a:gd name="connsiteX14" fmla="*/ 3965 w 10000"/>
                <a:gd name="connsiteY14" fmla="*/ 3662 h 9587"/>
                <a:gd name="connsiteX15" fmla="*/ 4898 w 10000"/>
                <a:gd name="connsiteY15" fmla="*/ 4280 h 9587"/>
                <a:gd name="connsiteX16" fmla="*/ 5831 w 10000"/>
                <a:gd name="connsiteY16" fmla="*/ 4690 h 9587"/>
                <a:gd name="connsiteX17" fmla="*/ 6764 w 10000"/>
                <a:gd name="connsiteY17" fmla="*/ 5099 h 9587"/>
                <a:gd name="connsiteX18" fmla="*/ 7464 w 10000"/>
                <a:gd name="connsiteY18" fmla="*/ 5509 h 9587"/>
                <a:gd name="connsiteX19" fmla="*/ 8163 w 10000"/>
                <a:gd name="connsiteY19" fmla="*/ 5920 h 9587"/>
                <a:gd name="connsiteX20" fmla="*/ 8630 w 10000"/>
                <a:gd name="connsiteY20" fmla="*/ 6330 h 9587"/>
                <a:gd name="connsiteX21" fmla="*/ 9096 w 10000"/>
                <a:gd name="connsiteY21" fmla="*/ 6539 h 9587"/>
                <a:gd name="connsiteX22" fmla="*/ 9329 w 10000"/>
                <a:gd name="connsiteY22" fmla="*/ 6946 h 9587"/>
                <a:gd name="connsiteX23" fmla="*/ 9534 w 10000"/>
                <a:gd name="connsiteY23" fmla="*/ 7153 h 9587"/>
                <a:gd name="connsiteX24" fmla="*/ 9767 w 10000"/>
                <a:gd name="connsiteY24" fmla="*/ 7538 h 9587"/>
                <a:gd name="connsiteX25" fmla="*/ 10000 w 10000"/>
                <a:gd name="connsiteY25" fmla="*/ 7948 h 9587"/>
                <a:gd name="connsiteX26" fmla="*/ 10000 w 10000"/>
                <a:gd name="connsiteY26" fmla="*/ 8357 h 9587"/>
                <a:gd name="connsiteX27" fmla="*/ 10000 w 10000"/>
                <a:gd name="connsiteY27" fmla="*/ 8767 h 9587"/>
                <a:gd name="connsiteX28" fmla="*/ 9767 w 10000"/>
                <a:gd name="connsiteY28" fmla="*/ 9177 h 9587"/>
                <a:gd name="connsiteX29" fmla="*/ 9767 w 10000"/>
                <a:gd name="connsiteY29" fmla="*/ 9384 h 9587"/>
                <a:gd name="connsiteX30" fmla="*/ 9767 w 10000"/>
                <a:gd name="connsiteY30" fmla="*/ 9587 h 9587"/>
                <a:gd name="connsiteX31" fmla="*/ 9767 w 10000"/>
                <a:gd name="connsiteY31" fmla="*/ 9587 h 9587"/>
                <a:gd name="connsiteX32" fmla="*/ 9534 w 10000"/>
                <a:gd name="connsiteY32" fmla="*/ 9587 h 9587"/>
                <a:gd name="connsiteX33" fmla="*/ 9534 w 10000"/>
                <a:gd name="connsiteY33" fmla="*/ 9384 h 9587"/>
                <a:gd name="connsiteX34" fmla="*/ 9329 w 10000"/>
                <a:gd name="connsiteY34" fmla="*/ 9384 h 9587"/>
                <a:gd name="connsiteX35" fmla="*/ 9096 w 10000"/>
                <a:gd name="connsiteY35" fmla="*/ 9177 h 9587"/>
                <a:gd name="connsiteX36" fmla="*/ 8630 w 10000"/>
                <a:gd name="connsiteY36" fmla="*/ 8767 h 9587"/>
                <a:gd name="connsiteX37" fmla="*/ 8397 w 10000"/>
                <a:gd name="connsiteY37" fmla="*/ 8559 h 9587"/>
                <a:gd name="connsiteX38" fmla="*/ 7930 w 10000"/>
                <a:gd name="connsiteY38" fmla="*/ 8151 h 9587"/>
                <a:gd name="connsiteX39" fmla="*/ 7464 w 10000"/>
                <a:gd name="connsiteY39" fmla="*/ 7739 h 9587"/>
                <a:gd name="connsiteX40" fmla="*/ 6297 w 10000"/>
                <a:gd name="connsiteY40" fmla="*/ 6738 h 9587"/>
                <a:gd name="connsiteX41" fmla="*/ 5131 w 10000"/>
                <a:gd name="connsiteY41" fmla="*/ 5920 h 9587"/>
                <a:gd name="connsiteX42" fmla="*/ 3965 w 10000"/>
                <a:gd name="connsiteY42" fmla="*/ 5099 h 9587"/>
                <a:gd name="connsiteX43" fmla="*/ 2799 w 10000"/>
                <a:gd name="connsiteY43" fmla="*/ 4280 h 9587"/>
                <a:gd name="connsiteX44" fmla="*/ 2099 w 10000"/>
                <a:gd name="connsiteY44" fmla="*/ 3871 h 9587"/>
                <a:gd name="connsiteX45" fmla="*/ 1633 w 10000"/>
                <a:gd name="connsiteY45" fmla="*/ 3462 h 9587"/>
                <a:gd name="connsiteX46" fmla="*/ 1166 w 10000"/>
                <a:gd name="connsiteY46" fmla="*/ 3255 h 9587"/>
                <a:gd name="connsiteX47" fmla="*/ 700 w 10000"/>
                <a:gd name="connsiteY47" fmla="*/ 2847 h 9587"/>
                <a:gd name="connsiteX48" fmla="*/ 466 w 10000"/>
                <a:gd name="connsiteY48" fmla="*/ 2641 h 9587"/>
                <a:gd name="connsiteX49" fmla="*/ 233 w 10000"/>
                <a:gd name="connsiteY49" fmla="*/ 2435 h 9587"/>
                <a:gd name="connsiteX50" fmla="*/ 0 w 10000"/>
                <a:gd name="connsiteY50" fmla="*/ 2435 h 9587"/>
                <a:gd name="connsiteX51" fmla="*/ 0 w 10000"/>
                <a:gd name="connsiteY51" fmla="*/ 2252 h 9587"/>
                <a:gd name="connsiteX52" fmla="*/ 0 w 10000"/>
                <a:gd name="connsiteY52" fmla="*/ 2252 h 9587"/>
                <a:gd name="connsiteX53" fmla="*/ 0 w 10000"/>
                <a:gd name="connsiteY53" fmla="*/ 2047 h 9587"/>
                <a:gd name="connsiteX54" fmla="*/ 0 w 10000"/>
                <a:gd name="connsiteY54" fmla="*/ 1846 h 9587"/>
                <a:gd name="connsiteX55" fmla="*/ 0 w 10000"/>
                <a:gd name="connsiteY55" fmla="*/ 1434 h 9587"/>
                <a:gd name="connsiteX56" fmla="*/ 233 w 10000"/>
                <a:gd name="connsiteY56" fmla="*/ 820 h 9587"/>
                <a:gd name="connsiteX57" fmla="*/ 233 w 10000"/>
                <a:gd name="connsiteY57" fmla="*/ 412 h 9587"/>
                <a:gd name="connsiteX0" fmla="*/ 1633 w 10000"/>
                <a:gd name="connsiteY0" fmla="*/ 0 h 10000"/>
                <a:gd name="connsiteX1" fmla="*/ 1399 w 10000"/>
                <a:gd name="connsiteY1" fmla="*/ 430 h 10000"/>
                <a:gd name="connsiteX2" fmla="*/ 1166 w 10000"/>
                <a:gd name="connsiteY2" fmla="*/ 855 h 10000"/>
                <a:gd name="connsiteX3" fmla="*/ 1166 w 10000"/>
                <a:gd name="connsiteY3" fmla="*/ 1283 h 10000"/>
                <a:gd name="connsiteX4" fmla="*/ 933 w 10000"/>
                <a:gd name="connsiteY4" fmla="*/ 1496 h 10000"/>
                <a:gd name="connsiteX5" fmla="*/ 933 w 10000"/>
                <a:gd name="connsiteY5" fmla="*/ 1708 h 10000"/>
                <a:gd name="connsiteX6" fmla="*/ 933 w 10000"/>
                <a:gd name="connsiteY6" fmla="*/ 1926 h 10000"/>
                <a:gd name="connsiteX7" fmla="*/ 933 w 10000"/>
                <a:gd name="connsiteY7" fmla="*/ 1926 h 10000"/>
                <a:gd name="connsiteX8" fmla="*/ 933 w 10000"/>
                <a:gd name="connsiteY8" fmla="*/ 2135 h 10000"/>
                <a:gd name="connsiteX9" fmla="*/ 1166 w 10000"/>
                <a:gd name="connsiteY9" fmla="*/ 2349 h 10000"/>
                <a:gd name="connsiteX10" fmla="*/ 1633 w 10000"/>
                <a:gd name="connsiteY10" fmla="*/ 2540 h 10000"/>
                <a:gd name="connsiteX11" fmla="*/ 1866 w 10000"/>
                <a:gd name="connsiteY11" fmla="*/ 2755 h 10000"/>
                <a:gd name="connsiteX12" fmla="*/ 2566 w 10000"/>
                <a:gd name="connsiteY12" fmla="*/ 2970 h 10000"/>
                <a:gd name="connsiteX13" fmla="*/ 3265 w 10000"/>
                <a:gd name="connsiteY13" fmla="*/ 3395 h 10000"/>
                <a:gd name="connsiteX14" fmla="*/ 3965 w 10000"/>
                <a:gd name="connsiteY14" fmla="*/ 3820 h 10000"/>
                <a:gd name="connsiteX15" fmla="*/ 4898 w 10000"/>
                <a:gd name="connsiteY15" fmla="*/ 4464 h 10000"/>
                <a:gd name="connsiteX16" fmla="*/ 5831 w 10000"/>
                <a:gd name="connsiteY16" fmla="*/ 4892 h 10000"/>
                <a:gd name="connsiteX17" fmla="*/ 6764 w 10000"/>
                <a:gd name="connsiteY17" fmla="*/ 5319 h 10000"/>
                <a:gd name="connsiteX18" fmla="*/ 7464 w 10000"/>
                <a:gd name="connsiteY18" fmla="*/ 5746 h 10000"/>
                <a:gd name="connsiteX19" fmla="*/ 8163 w 10000"/>
                <a:gd name="connsiteY19" fmla="*/ 6175 h 10000"/>
                <a:gd name="connsiteX20" fmla="*/ 8630 w 10000"/>
                <a:gd name="connsiteY20" fmla="*/ 6603 h 10000"/>
                <a:gd name="connsiteX21" fmla="*/ 9096 w 10000"/>
                <a:gd name="connsiteY21" fmla="*/ 6821 h 10000"/>
                <a:gd name="connsiteX22" fmla="*/ 9329 w 10000"/>
                <a:gd name="connsiteY22" fmla="*/ 7245 h 10000"/>
                <a:gd name="connsiteX23" fmla="*/ 9534 w 10000"/>
                <a:gd name="connsiteY23" fmla="*/ 7461 h 10000"/>
                <a:gd name="connsiteX24" fmla="*/ 9767 w 10000"/>
                <a:gd name="connsiteY24" fmla="*/ 7863 h 10000"/>
                <a:gd name="connsiteX25" fmla="*/ 10000 w 10000"/>
                <a:gd name="connsiteY25" fmla="*/ 8290 h 10000"/>
                <a:gd name="connsiteX26" fmla="*/ 10000 w 10000"/>
                <a:gd name="connsiteY26" fmla="*/ 8717 h 10000"/>
                <a:gd name="connsiteX27" fmla="*/ 10000 w 10000"/>
                <a:gd name="connsiteY27" fmla="*/ 9145 h 10000"/>
                <a:gd name="connsiteX28" fmla="*/ 9767 w 10000"/>
                <a:gd name="connsiteY28" fmla="*/ 9572 h 10000"/>
                <a:gd name="connsiteX29" fmla="*/ 9767 w 10000"/>
                <a:gd name="connsiteY29" fmla="*/ 9788 h 10000"/>
                <a:gd name="connsiteX30" fmla="*/ 9767 w 10000"/>
                <a:gd name="connsiteY30" fmla="*/ 10000 h 10000"/>
                <a:gd name="connsiteX31" fmla="*/ 9767 w 10000"/>
                <a:gd name="connsiteY31" fmla="*/ 10000 h 10000"/>
                <a:gd name="connsiteX32" fmla="*/ 9534 w 10000"/>
                <a:gd name="connsiteY32" fmla="*/ 10000 h 10000"/>
                <a:gd name="connsiteX33" fmla="*/ 9534 w 10000"/>
                <a:gd name="connsiteY33" fmla="*/ 9788 h 10000"/>
                <a:gd name="connsiteX34" fmla="*/ 9329 w 10000"/>
                <a:gd name="connsiteY34" fmla="*/ 9788 h 10000"/>
                <a:gd name="connsiteX35" fmla="*/ 9096 w 10000"/>
                <a:gd name="connsiteY35" fmla="*/ 9572 h 10000"/>
                <a:gd name="connsiteX36" fmla="*/ 8630 w 10000"/>
                <a:gd name="connsiteY36" fmla="*/ 9145 h 10000"/>
                <a:gd name="connsiteX37" fmla="*/ 8397 w 10000"/>
                <a:gd name="connsiteY37" fmla="*/ 8928 h 10000"/>
                <a:gd name="connsiteX38" fmla="*/ 7930 w 10000"/>
                <a:gd name="connsiteY38" fmla="*/ 8502 h 10000"/>
                <a:gd name="connsiteX39" fmla="*/ 7464 w 10000"/>
                <a:gd name="connsiteY39" fmla="*/ 8072 h 10000"/>
                <a:gd name="connsiteX40" fmla="*/ 6297 w 10000"/>
                <a:gd name="connsiteY40" fmla="*/ 7028 h 10000"/>
                <a:gd name="connsiteX41" fmla="*/ 5131 w 10000"/>
                <a:gd name="connsiteY41" fmla="*/ 6175 h 10000"/>
                <a:gd name="connsiteX42" fmla="*/ 3965 w 10000"/>
                <a:gd name="connsiteY42" fmla="*/ 5319 h 10000"/>
                <a:gd name="connsiteX43" fmla="*/ 2799 w 10000"/>
                <a:gd name="connsiteY43" fmla="*/ 4464 h 10000"/>
                <a:gd name="connsiteX44" fmla="*/ 2099 w 10000"/>
                <a:gd name="connsiteY44" fmla="*/ 4038 h 10000"/>
                <a:gd name="connsiteX45" fmla="*/ 1633 w 10000"/>
                <a:gd name="connsiteY45" fmla="*/ 3611 h 10000"/>
                <a:gd name="connsiteX46" fmla="*/ 1166 w 10000"/>
                <a:gd name="connsiteY46" fmla="*/ 3395 h 10000"/>
                <a:gd name="connsiteX47" fmla="*/ 700 w 10000"/>
                <a:gd name="connsiteY47" fmla="*/ 2970 h 10000"/>
                <a:gd name="connsiteX48" fmla="*/ 466 w 10000"/>
                <a:gd name="connsiteY48" fmla="*/ 2755 h 10000"/>
                <a:gd name="connsiteX49" fmla="*/ 233 w 10000"/>
                <a:gd name="connsiteY49" fmla="*/ 2540 h 10000"/>
                <a:gd name="connsiteX50" fmla="*/ 0 w 10000"/>
                <a:gd name="connsiteY50" fmla="*/ 2540 h 10000"/>
                <a:gd name="connsiteX51" fmla="*/ 0 w 10000"/>
                <a:gd name="connsiteY51" fmla="*/ 2349 h 10000"/>
                <a:gd name="connsiteX52" fmla="*/ 0 w 10000"/>
                <a:gd name="connsiteY52" fmla="*/ 2349 h 10000"/>
                <a:gd name="connsiteX53" fmla="*/ 0 w 10000"/>
                <a:gd name="connsiteY53" fmla="*/ 2135 h 10000"/>
                <a:gd name="connsiteX54" fmla="*/ 0 w 10000"/>
                <a:gd name="connsiteY54" fmla="*/ 1926 h 10000"/>
                <a:gd name="connsiteX55" fmla="*/ 0 w 10000"/>
                <a:gd name="connsiteY55" fmla="*/ 1496 h 10000"/>
                <a:gd name="connsiteX56" fmla="*/ 233 w 10000"/>
                <a:gd name="connsiteY56" fmla="*/ 855 h 10000"/>
                <a:gd name="connsiteX0" fmla="*/ 1633 w 10000"/>
                <a:gd name="connsiteY0" fmla="*/ 0 h 10000"/>
                <a:gd name="connsiteX1" fmla="*/ 1166 w 10000"/>
                <a:gd name="connsiteY1" fmla="*/ 855 h 10000"/>
                <a:gd name="connsiteX2" fmla="*/ 1166 w 10000"/>
                <a:gd name="connsiteY2" fmla="*/ 1283 h 10000"/>
                <a:gd name="connsiteX3" fmla="*/ 933 w 10000"/>
                <a:gd name="connsiteY3" fmla="*/ 1496 h 10000"/>
                <a:gd name="connsiteX4" fmla="*/ 933 w 10000"/>
                <a:gd name="connsiteY4" fmla="*/ 1708 h 10000"/>
                <a:gd name="connsiteX5" fmla="*/ 933 w 10000"/>
                <a:gd name="connsiteY5" fmla="*/ 1926 h 10000"/>
                <a:gd name="connsiteX6" fmla="*/ 933 w 10000"/>
                <a:gd name="connsiteY6" fmla="*/ 1926 h 10000"/>
                <a:gd name="connsiteX7" fmla="*/ 933 w 10000"/>
                <a:gd name="connsiteY7" fmla="*/ 2135 h 10000"/>
                <a:gd name="connsiteX8" fmla="*/ 1166 w 10000"/>
                <a:gd name="connsiteY8" fmla="*/ 2349 h 10000"/>
                <a:gd name="connsiteX9" fmla="*/ 1633 w 10000"/>
                <a:gd name="connsiteY9" fmla="*/ 2540 h 10000"/>
                <a:gd name="connsiteX10" fmla="*/ 1866 w 10000"/>
                <a:gd name="connsiteY10" fmla="*/ 2755 h 10000"/>
                <a:gd name="connsiteX11" fmla="*/ 2566 w 10000"/>
                <a:gd name="connsiteY11" fmla="*/ 2970 h 10000"/>
                <a:gd name="connsiteX12" fmla="*/ 3265 w 10000"/>
                <a:gd name="connsiteY12" fmla="*/ 3395 h 10000"/>
                <a:gd name="connsiteX13" fmla="*/ 3965 w 10000"/>
                <a:gd name="connsiteY13" fmla="*/ 3820 h 10000"/>
                <a:gd name="connsiteX14" fmla="*/ 4898 w 10000"/>
                <a:gd name="connsiteY14" fmla="*/ 4464 h 10000"/>
                <a:gd name="connsiteX15" fmla="*/ 5831 w 10000"/>
                <a:gd name="connsiteY15" fmla="*/ 4892 h 10000"/>
                <a:gd name="connsiteX16" fmla="*/ 6764 w 10000"/>
                <a:gd name="connsiteY16" fmla="*/ 5319 h 10000"/>
                <a:gd name="connsiteX17" fmla="*/ 7464 w 10000"/>
                <a:gd name="connsiteY17" fmla="*/ 5746 h 10000"/>
                <a:gd name="connsiteX18" fmla="*/ 8163 w 10000"/>
                <a:gd name="connsiteY18" fmla="*/ 6175 h 10000"/>
                <a:gd name="connsiteX19" fmla="*/ 8630 w 10000"/>
                <a:gd name="connsiteY19" fmla="*/ 6603 h 10000"/>
                <a:gd name="connsiteX20" fmla="*/ 9096 w 10000"/>
                <a:gd name="connsiteY20" fmla="*/ 6821 h 10000"/>
                <a:gd name="connsiteX21" fmla="*/ 9329 w 10000"/>
                <a:gd name="connsiteY21" fmla="*/ 7245 h 10000"/>
                <a:gd name="connsiteX22" fmla="*/ 9534 w 10000"/>
                <a:gd name="connsiteY22" fmla="*/ 7461 h 10000"/>
                <a:gd name="connsiteX23" fmla="*/ 9767 w 10000"/>
                <a:gd name="connsiteY23" fmla="*/ 7863 h 10000"/>
                <a:gd name="connsiteX24" fmla="*/ 10000 w 10000"/>
                <a:gd name="connsiteY24" fmla="*/ 8290 h 10000"/>
                <a:gd name="connsiteX25" fmla="*/ 10000 w 10000"/>
                <a:gd name="connsiteY25" fmla="*/ 8717 h 10000"/>
                <a:gd name="connsiteX26" fmla="*/ 10000 w 10000"/>
                <a:gd name="connsiteY26" fmla="*/ 9145 h 10000"/>
                <a:gd name="connsiteX27" fmla="*/ 9767 w 10000"/>
                <a:gd name="connsiteY27" fmla="*/ 9572 h 10000"/>
                <a:gd name="connsiteX28" fmla="*/ 9767 w 10000"/>
                <a:gd name="connsiteY28" fmla="*/ 9788 h 10000"/>
                <a:gd name="connsiteX29" fmla="*/ 9767 w 10000"/>
                <a:gd name="connsiteY29" fmla="*/ 10000 h 10000"/>
                <a:gd name="connsiteX30" fmla="*/ 9767 w 10000"/>
                <a:gd name="connsiteY30" fmla="*/ 10000 h 10000"/>
                <a:gd name="connsiteX31" fmla="*/ 9534 w 10000"/>
                <a:gd name="connsiteY31" fmla="*/ 10000 h 10000"/>
                <a:gd name="connsiteX32" fmla="*/ 9534 w 10000"/>
                <a:gd name="connsiteY32" fmla="*/ 9788 h 10000"/>
                <a:gd name="connsiteX33" fmla="*/ 9329 w 10000"/>
                <a:gd name="connsiteY33" fmla="*/ 9788 h 10000"/>
                <a:gd name="connsiteX34" fmla="*/ 9096 w 10000"/>
                <a:gd name="connsiteY34" fmla="*/ 9572 h 10000"/>
                <a:gd name="connsiteX35" fmla="*/ 8630 w 10000"/>
                <a:gd name="connsiteY35" fmla="*/ 9145 h 10000"/>
                <a:gd name="connsiteX36" fmla="*/ 8397 w 10000"/>
                <a:gd name="connsiteY36" fmla="*/ 8928 h 10000"/>
                <a:gd name="connsiteX37" fmla="*/ 7930 w 10000"/>
                <a:gd name="connsiteY37" fmla="*/ 8502 h 10000"/>
                <a:gd name="connsiteX38" fmla="*/ 7464 w 10000"/>
                <a:gd name="connsiteY38" fmla="*/ 8072 h 10000"/>
                <a:gd name="connsiteX39" fmla="*/ 6297 w 10000"/>
                <a:gd name="connsiteY39" fmla="*/ 7028 h 10000"/>
                <a:gd name="connsiteX40" fmla="*/ 5131 w 10000"/>
                <a:gd name="connsiteY40" fmla="*/ 6175 h 10000"/>
                <a:gd name="connsiteX41" fmla="*/ 3965 w 10000"/>
                <a:gd name="connsiteY41" fmla="*/ 5319 h 10000"/>
                <a:gd name="connsiteX42" fmla="*/ 2799 w 10000"/>
                <a:gd name="connsiteY42" fmla="*/ 4464 h 10000"/>
                <a:gd name="connsiteX43" fmla="*/ 2099 w 10000"/>
                <a:gd name="connsiteY43" fmla="*/ 4038 h 10000"/>
                <a:gd name="connsiteX44" fmla="*/ 1633 w 10000"/>
                <a:gd name="connsiteY44" fmla="*/ 3611 h 10000"/>
                <a:gd name="connsiteX45" fmla="*/ 1166 w 10000"/>
                <a:gd name="connsiteY45" fmla="*/ 3395 h 10000"/>
                <a:gd name="connsiteX46" fmla="*/ 700 w 10000"/>
                <a:gd name="connsiteY46" fmla="*/ 2970 h 10000"/>
                <a:gd name="connsiteX47" fmla="*/ 466 w 10000"/>
                <a:gd name="connsiteY47" fmla="*/ 2755 h 10000"/>
                <a:gd name="connsiteX48" fmla="*/ 233 w 10000"/>
                <a:gd name="connsiteY48" fmla="*/ 2540 h 10000"/>
                <a:gd name="connsiteX49" fmla="*/ 0 w 10000"/>
                <a:gd name="connsiteY49" fmla="*/ 2540 h 10000"/>
                <a:gd name="connsiteX50" fmla="*/ 0 w 10000"/>
                <a:gd name="connsiteY50" fmla="*/ 2349 h 10000"/>
                <a:gd name="connsiteX51" fmla="*/ 0 w 10000"/>
                <a:gd name="connsiteY51" fmla="*/ 2349 h 10000"/>
                <a:gd name="connsiteX52" fmla="*/ 0 w 10000"/>
                <a:gd name="connsiteY52" fmla="*/ 2135 h 10000"/>
                <a:gd name="connsiteX53" fmla="*/ 0 w 10000"/>
                <a:gd name="connsiteY53" fmla="*/ 1926 h 10000"/>
                <a:gd name="connsiteX54" fmla="*/ 0 w 10000"/>
                <a:gd name="connsiteY54" fmla="*/ 1496 h 10000"/>
                <a:gd name="connsiteX55" fmla="*/ 233 w 10000"/>
                <a:gd name="connsiteY55" fmla="*/ 855 h 10000"/>
                <a:gd name="connsiteX0" fmla="*/ 1166 w 10000"/>
                <a:gd name="connsiteY0" fmla="*/ 0 h 9145"/>
                <a:gd name="connsiteX1" fmla="*/ 1166 w 10000"/>
                <a:gd name="connsiteY1" fmla="*/ 428 h 9145"/>
                <a:gd name="connsiteX2" fmla="*/ 933 w 10000"/>
                <a:gd name="connsiteY2" fmla="*/ 641 h 9145"/>
                <a:gd name="connsiteX3" fmla="*/ 933 w 10000"/>
                <a:gd name="connsiteY3" fmla="*/ 853 h 9145"/>
                <a:gd name="connsiteX4" fmla="*/ 933 w 10000"/>
                <a:gd name="connsiteY4" fmla="*/ 1071 h 9145"/>
                <a:gd name="connsiteX5" fmla="*/ 933 w 10000"/>
                <a:gd name="connsiteY5" fmla="*/ 1071 h 9145"/>
                <a:gd name="connsiteX6" fmla="*/ 933 w 10000"/>
                <a:gd name="connsiteY6" fmla="*/ 1280 h 9145"/>
                <a:gd name="connsiteX7" fmla="*/ 1166 w 10000"/>
                <a:gd name="connsiteY7" fmla="*/ 1494 h 9145"/>
                <a:gd name="connsiteX8" fmla="*/ 1633 w 10000"/>
                <a:gd name="connsiteY8" fmla="*/ 1685 h 9145"/>
                <a:gd name="connsiteX9" fmla="*/ 1866 w 10000"/>
                <a:gd name="connsiteY9" fmla="*/ 1900 h 9145"/>
                <a:gd name="connsiteX10" fmla="*/ 2566 w 10000"/>
                <a:gd name="connsiteY10" fmla="*/ 2115 h 9145"/>
                <a:gd name="connsiteX11" fmla="*/ 3265 w 10000"/>
                <a:gd name="connsiteY11" fmla="*/ 2540 h 9145"/>
                <a:gd name="connsiteX12" fmla="*/ 3965 w 10000"/>
                <a:gd name="connsiteY12" fmla="*/ 2965 h 9145"/>
                <a:gd name="connsiteX13" fmla="*/ 4898 w 10000"/>
                <a:gd name="connsiteY13" fmla="*/ 3609 h 9145"/>
                <a:gd name="connsiteX14" fmla="*/ 5831 w 10000"/>
                <a:gd name="connsiteY14" fmla="*/ 4037 h 9145"/>
                <a:gd name="connsiteX15" fmla="*/ 6764 w 10000"/>
                <a:gd name="connsiteY15" fmla="*/ 4464 h 9145"/>
                <a:gd name="connsiteX16" fmla="*/ 7464 w 10000"/>
                <a:gd name="connsiteY16" fmla="*/ 4891 h 9145"/>
                <a:gd name="connsiteX17" fmla="*/ 8163 w 10000"/>
                <a:gd name="connsiteY17" fmla="*/ 5320 h 9145"/>
                <a:gd name="connsiteX18" fmla="*/ 8630 w 10000"/>
                <a:gd name="connsiteY18" fmla="*/ 5748 h 9145"/>
                <a:gd name="connsiteX19" fmla="*/ 9096 w 10000"/>
                <a:gd name="connsiteY19" fmla="*/ 5966 h 9145"/>
                <a:gd name="connsiteX20" fmla="*/ 9329 w 10000"/>
                <a:gd name="connsiteY20" fmla="*/ 6390 h 9145"/>
                <a:gd name="connsiteX21" fmla="*/ 9534 w 10000"/>
                <a:gd name="connsiteY21" fmla="*/ 6606 h 9145"/>
                <a:gd name="connsiteX22" fmla="*/ 9767 w 10000"/>
                <a:gd name="connsiteY22" fmla="*/ 7008 h 9145"/>
                <a:gd name="connsiteX23" fmla="*/ 10000 w 10000"/>
                <a:gd name="connsiteY23" fmla="*/ 7435 h 9145"/>
                <a:gd name="connsiteX24" fmla="*/ 10000 w 10000"/>
                <a:gd name="connsiteY24" fmla="*/ 7862 h 9145"/>
                <a:gd name="connsiteX25" fmla="*/ 10000 w 10000"/>
                <a:gd name="connsiteY25" fmla="*/ 8290 h 9145"/>
                <a:gd name="connsiteX26" fmla="*/ 9767 w 10000"/>
                <a:gd name="connsiteY26" fmla="*/ 8717 h 9145"/>
                <a:gd name="connsiteX27" fmla="*/ 9767 w 10000"/>
                <a:gd name="connsiteY27" fmla="*/ 8933 h 9145"/>
                <a:gd name="connsiteX28" fmla="*/ 9767 w 10000"/>
                <a:gd name="connsiteY28" fmla="*/ 9145 h 9145"/>
                <a:gd name="connsiteX29" fmla="*/ 9767 w 10000"/>
                <a:gd name="connsiteY29" fmla="*/ 9145 h 9145"/>
                <a:gd name="connsiteX30" fmla="*/ 9534 w 10000"/>
                <a:gd name="connsiteY30" fmla="*/ 9145 h 9145"/>
                <a:gd name="connsiteX31" fmla="*/ 9534 w 10000"/>
                <a:gd name="connsiteY31" fmla="*/ 8933 h 9145"/>
                <a:gd name="connsiteX32" fmla="*/ 9329 w 10000"/>
                <a:gd name="connsiteY32" fmla="*/ 8933 h 9145"/>
                <a:gd name="connsiteX33" fmla="*/ 9096 w 10000"/>
                <a:gd name="connsiteY33" fmla="*/ 8717 h 9145"/>
                <a:gd name="connsiteX34" fmla="*/ 8630 w 10000"/>
                <a:gd name="connsiteY34" fmla="*/ 8290 h 9145"/>
                <a:gd name="connsiteX35" fmla="*/ 8397 w 10000"/>
                <a:gd name="connsiteY35" fmla="*/ 8073 h 9145"/>
                <a:gd name="connsiteX36" fmla="*/ 7930 w 10000"/>
                <a:gd name="connsiteY36" fmla="*/ 7647 h 9145"/>
                <a:gd name="connsiteX37" fmla="*/ 7464 w 10000"/>
                <a:gd name="connsiteY37" fmla="*/ 7217 h 9145"/>
                <a:gd name="connsiteX38" fmla="*/ 6297 w 10000"/>
                <a:gd name="connsiteY38" fmla="*/ 6173 h 9145"/>
                <a:gd name="connsiteX39" fmla="*/ 5131 w 10000"/>
                <a:gd name="connsiteY39" fmla="*/ 5320 h 9145"/>
                <a:gd name="connsiteX40" fmla="*/ 3965 w 10000"/>
                <a:gd name="connsiteY40" fmla="*/ 4464 h 9145"/>
                <a:gd name="connsiteX41" fmla="*/ 2799 w 10000"/>
                <a:gd name="connsiteY41" fmla="*/ 3609 h 9145"/>
                <a:gd name="connsiteX42" fmla="*/ 2099 w 10000"/>
                <a:gd name="connsiteY42" fmla="*/ 3183 h 9145"/>
                <a:gd name="connsiteX43" fmla="*/ 1633 w 10000"/>
                <a:gd name="connsiteY43" fmla="*/ 2756 h 9145"/>
                <a:gd name="connsiteX44" fmla="*/ 1166 w 10000"/>
                <a:gd name="connsiteY44" fmla="*/ 2540 h 9145"/>
                <a:gd name="connsiteX45" fmla="*/ 700 w 10000"/>
                <a:gd name="connsiteY45" fmla="*/ 2115 h 9145"/>
                <a:gd name="connsiteX46" fmla="*/ 466 w 10000"/>
                <a:gd name="connsiteY46" fmla="*/ 1900 h 9145"/>
                <a:gd name="connsiteX47" fmla="*/ 233 w 10000"/>
                <a:gd name="connsiteY47" fmla="*/ 1685 h 9145"/>
                <a:gd name="connsiteX48" fmla="*/ 0 w 10000"/>
                <a:gd name="connsiteY48" fmla="*/ 1685 h 9145"/>
                <a:gd name="connsiteX49" fmla="*/ 0 w 10000"/>
                <a:gd name="connsiteY49" fmla="*/ 1494 h 9145"/>
                <a:gd name="connsiteX50" fmla="*/ 0 w 10000"/>
                <a:gd name="connsiteY50" fmla="*/ 1494 h 9145"/>
                <a:gd name="connsiteX51" fmla="*/ 0 w 10000"/>
                <a:gd name="connsiteY51" fmla="*/ 1280 h 9145"/>
                <a:gd name="connsiteX52" fmla="*/ 0 w 10000"/>
                <a:gd name="connsiteY52" fmla="*/ 1071 h 9145"/>
                <a:gd name="connsiteX53" fmla="*/ 0 w 10000"/>
                <a:gd name="connsiteY53" fmla="*/ 641 h 9145"/>
                <a:gd name="connsiteX54" fmla="*/ 233 w 10000"/>
                <a:gd name="connsiteY54" fmla="*/ 0 h 9145"/>
                <a:gd name="connsiteX0" fmla="*/ 1166 w 10000"/>
                <a:gd name="connsiteY0" fmla="*/ 468 h 10000"/>
                <a:gd name="connsiteX1" fmla="*/ 933 w 10000"/>
                <a:gd name="connsiteY1" fmla="*/ 701 h 10000"/>
                <a:gd name="connsiteX2" fmla="*/ 933 w 10000"/>
                <a:gd name="connsiteY2" fmla="*/ 933 h 10000"/>
                <a:gd name="connsiteX3" fmla="*/ 933 w 10000"/>
                <a:gd name="connsiteY3" fmla="*/ 1171 h 10000"/>
                <a:gd name="connsiteX4" fmla="*/ 933 w 10000"/>
                <a:gd name="connsiteY4" fmla="*/ 1171 h 10000"/>
                <a:gd name="connsiteX5" fmla="*/ 933 w 10000"/>
                <a:gd name="connsiteY5" fmla="*/ 1400 h 10000"/>
                <a:gd name="connsiteX6" fmla="*/ 1166 w 10000"/>
                <a:gd name="connsiteY6" fmla="*/ 1634 h 10000"/>
                <a:gd name="connsiteX7" fmla="*/ 1633 w 10000"/>
                <a:gd name="connsiteY7" fmla="*/ 1843 h 10000"/>
                <a:gd name="connsiteX8" fmla="*/ 1866 w 10000"/>
                <a:gd name="connsiteY8" fmla="*/ 2078 h 10000"/>
                <a:gd name="connsiteX9" fmla="*/ 2566 w 10000"/>
                <a:gd name="connsiteY9" fmla="*/ 2313 h 10000"/>
                <a:gd name="connsiteX10" fmla="*/ 3265 w 10000"/>
                <a:gd name="connsiteY10" fmla="*/ 2777 h 10000"/>
                <a:gd name="connsiteX11" fmla="*/ 3965 w 10000"/>
                <a:gd name="connsiteY11" fmla="*/ 3242 h 10000"/>
                <a:gd name="connsiteX12" fmla="*/ 4898 w 10000"/>
                <a:gd name="connsiteY12" fmla="*/ 3946 h 10000"/>
                <a:gd name="connsiteX13" fmla="*/ 5831 w 10000"/>
                <a:gd name="connsiteY13" fmla="*/ 4414 h 10000"/>
                <a:gd name="connsiteX14" fmla="*/ 6764 w 10000"/>
                <a:gd name="connsiteY14" fmla="*/ 4881 h 10000"/>
                <a:gd name="connsiteX15" fmla="*/ 7464 w 10000"/>
                <a:gd name="connsiteY15" fmla="*/ 5348 h 10000"/>
                <a:gd name="connsiteX16" fmla="*/ 8163 w 10000"/>
                <a:gd name="connsiteY16" fmla="*/ 5817 h 10000"/>
                <a:gd name="connsiteX17" fmla="*/ 8630 w 10000"/>
                <a:gd name="connsiteY17" fmla="*/ 6285 h 10000"/>
                <a:gd name="connsiteX18" fmla="*/ 9096 w 10000"/>
                <a:gd name="connsiteY18" fmla="*/ 6524 h 10000"/>
                <a:gd name="connsiteX19" fmla="*/ 9329 w 10000"/>
                <a:gd name="connsiteY19" fmla="*/ 6987 h 10000"/>
                <a:gd name="connsiteX20" fmla="*/ 9534 w 10000"/>
                <a:gd name="connsiteY20" fmla="*/ 7224 h 10000"/>
                <a:gd name="connsiteX21" fmla="*/ 9767 w 10000"/>
                <a:gd name="connsiteY21" fmla="*/ 7663 h 10000"/>
                <a:gd name="connsiteX22" fmla="*/ 10000 w 10000"/>
                <a:gd name="connsiteY22" fmla="*/ 8130 h 10000"/>
                <a:gd name="connsiteX23" fmla="*/ 10000 w 10000"/>
                <a:gd name="connsiteY23" fmla="*/ 8597 h 10000"/>
                <a:gd name="connsiteX24" fmla="*/ 10000 w 10000"/>
                <a:gd name="connsiteY24" fmla="*/ 9065 h 10000"/>
                <a:gd name="connsiteX25" fmla="*/ 9767 w 10000"/>
                <a:gd name="connsiteY25" fmla="*/ 9532 h 10000"/>
                <a:gd name="connsiteX26" fmla="*/ 9767 w 10000"/>
                <a:gd name="connsiteY26" fmla="*/ 9768 h 10000"/>
                <a:gd name="connsiteX27" fmla="*/ 9767 w 10000"/>
                <a:gd name="connsiteY27" fmla="*/ 10000 h 10000"/>
                <a:gd name="connsiteX28" fmla="*/ 9767 w 10000"/>
                <a:gd name="connsiteY28" fmla="*/ 10000 h 10000"/>
                <a:gd name="connsiteX29" fmla="*/ 9534 w 10000"/>
                <a:gd name="connsiteY29" fmla="*/ 10000 h 10000"/>
                <a:gd name="connsiteX30" fmla="*/ 9534 w 10000"/>
                <a:gd name="connsiteY30" fmla="*/ 9768 h 10000"/>
                <a:gd name="connsiteX31" fmla="*/ 9329 w 10000"/>
                <a:gd name="connsiteY31" fmla="*/ 9768 h 10000"/>
                <a:gd name="connsiteX32" fmla="*/ 9096 w 10000"/>
                <a:gd name="connsiteY32" fmla="*/ 9532 h 10000"/>
                <a:gd name="connsiteX33" fmla="*/ 8630 w 10000"/>
                <a:gd name="connsiteY33" fmla="*/ 9065 h 10000"/>
                <a:gd name="connsiteX34" fmla="*/ 8397 w 10000"/>
                <a:gd name="connsiteY34" fmla="*/ 8828 h 10000"/>
                <a:gd name="connsiteX35" fmla="*/ 7930 w 10000"/>
                <a:gd name="connsiteY35" fmla="*/ 8362 h 10000"/>
                <a:gd name="connsiteX36" fmla="*/ 7464 w 10000"/>
                <a:gd name="connsiteY36" fmla="*/ 7892 h 10000"/>
                <a:gd name="connsiteX37" fmla="*/ 6297 w 10000"/>
                <a:gd name="connsiteY37" fmla="*/ 6750 h 10000"/>
                <a:gd name="connsiteX38" fmla="*/ 5131 w 10000"/>
                <a:gd name="connsiteY38" fmla="*/ 5817 h 10000"/>
                <a:gd name="connsiteX39" fmla="*/ 3965 w 10000"/>
                <a:gd name="connsiteY39" fmla="*/ 4881 h 10000"/>
                <a:gd name="connsiteX40" fmla="*/ 2799 w 10000"/>
                <a:gd name="connsiteY40" fmla="*/ 3946 h 10000"/>
                <a:gd name="connsiteX41" fmla="*/ 2099 w 10000"/>
                <a:gd name="connsiteY41" fmla="*/ 3481 h 10000"/>
                <a:gd name="connsiteX42" fmla="*/ 1633 w 10000"/>
                <a:gd name="connsiteY42" fmla="*/ 3014 h 10000"/>
                <a:gd name="connsiteX43" fmla="*/ 1166 w 10000"/>
                <a:gd name="connsiteY43" fmla="*/ 2777 h 10000"/>
                <a:gd name="connsiteX44" fmla="*/ 700 w 10000"/>
                <a:gd name="connsiteY44" fmla="*/ 2313 h 10000"/>
                <a:gd name="connsiteX45" fmla="*/ 466 w 10000"/>
                <a:gd name="connsiteY45" fmla="*/ 2078 h 10000"/>
                <a:gd name="connsiteX46" fmla="*/ 233 w 10000"/>
                <a:gd name="connsiteY46" fmla="*/ 1843 h 10000"/>
                <a:gd name="connsiteX47" fmla="*/ 0 w 10000"/>
                <a:gd name="connsiteY47" fmla="*/ 1843 h 10000"/>
                <a:gd name="connsiteX48" fmla="*/ 0 w 10000"/>
                <a:gd name="connsiteY48" fmla="*/ 1634 h 10000"/>
                <a:gd name="connsiteX49" fmla="*/ 0 w 10000"/>
                <a:gd name="connsiteY49" fmla="*/ 1634 h 10000"/>
                <a:gd name="connsiteX50" fmla="*/ 0 w 10000"/>
                <a:gd name="connsiteY50" fmla="*/ 1400 h 10000"/>
                <a:gd name="connsiteX51" fmla="*/ 0 w 10000"/>
                <a:gd name="connsiteY51" fmla="*/ 1171 h 10000"/>
                <a:gd name="connsiteX52" fmla="*/ 0 w 10000"/>
                <a:gd name="connsiteY52" fmla="*/ 701 h 10000"/>
                <a:gd name="connsiteX53" fmla="*/ 233 w 10000"/>
                <a:gd name="connsiteY53" fmla="*/ 0 h 10000"/>
                <a:gd name="connsiteX0" fmla="*/ 1166 w 10000"/>
                <a:gd name="connsiteY0" fmla="*/ 0 h 9532"/>
                <a:gd name="connsiteX1" fmla="*/ 933 w 10000"/>
                <a:gd name="connsiteY1" fmla="*/ 233 h 9532"/>
                <a:gd name="connsiteX2" fmla="*/ 933 w 10000"/>
                <a:gd name="connsiteY2" fmla="*/ 465 h 9532"/>
                <a:gd name="connsiteX3" fmla="*/ 933 w 10000"/>
                <a:gd name="connsiteY3" fmla="*/ 703 h 9532"/>
                <a:gd name="connsiteX4" fmla="*/ 933 w 10000"/>
                <a:gd name="connsiteY4" fmla="*/ 703 h 9532"/>
                <a:gd name="connsiteX5" fmla="*/ 933 w 10000"/>
                <a:gd name="connsiteY5" fmla="*/ 932 h 9532"/>
                <a:gd name="connsiteX6" fmla="*/ 1166 w 10000"/>
                <a:gd name="connsiteY6" fmla="*/ 1166 h 9532"/>
                <a:gd name="connsiteX7" fmla="*/ 1633 w 10000"/>
                <a:gd name="connsiteY7" fmla="*/ 1375 h 9532"/>
                <a:gd name="connsiteX8" fmla="*/ 1866 w 10000"/>
                <a:gd name="connsiteY8" fmla="*/ 1610 h 9532"/>
                <a:gd name="connsiteX9" fmla="*/ 2566 w 10000"/>
                <a:gd name="connsiteY9" fmla="*/ 1845 h 9532"/>
                <a:gd name="connsiteX10" fmla="*/ 3265 w 10000"/>
                <a:gd name="connsiteY10" fmla="*/ 2309 h 9532"/>
                <a:gd name="connsiteX11" fmla="*/ 3965 w 10000"/>
                <a:gd name="connsiteY11" fmla="*/ 2774 h 9532"/>
                <a:gd name="connsiteX12" fmla="*/ 4898 w 10000"/>
                <a:gd name="connsiteY12" fmla="*/ 3478 h 9532"/>
                <a:gd name="connsiteX13" fmla="*/ 5831 w 10000"/>
                <a:gd name="connsiteY13" fmla="*/ 3946 h 9532"/>
                <a:gd name="connsiteX14" fmla="*/ 6764 w 10000"/>
                <a:gd name="connsiteY14" fmla="*/ 4413 h 9532"/>
                <a:gd name="connsiteX15" fmla="*/ 7464 w 10000"/>
                <a:gd name="connsiteY15" fmla="*/ 4880 h 9532"/>
                <a:gd name="connsiteX16" fmla="*/ 8163 w 10000"/>
                <a:gd name="connsiteY16" fmla="*/ 5349 h 9532"/>
                <a:gd name="connsiteX17" fmla="*/ 8630 w 10000"/>
                <a:gd name="connsiteY17" fmla="*/ 5817 h 9532"/>
                <a:gd name="connsiteX18" fmla="*/ 9096 w 10000"/>
                <a:gd name="connsiteY18" fmla="*/ 6056 h 9532"/>
                <a:gd name="connsiteX19" fmla="*/ 9329 w 10000"/>
                <a:gd name="connsiteY19" fmla="*/ 6519 h 9532"/>
                <a:gd name="connsiteX20" fmla="*/ 9534 w 10000"/>
                <a:gd name="connsiteY20" fmla="*/ 6756 h 9532"/>
                <a:gd name="connsiteX21" fmla="*/ 9767 w 10000"/>
                <a:gd name="connsiteY21" fmla="*/ 7195 h 9532"/>
                <a:gd name="connsiteX22" fmla="*/ 10000 w 10000"/>
                <a:gd name="connsiteY22" fmla="*/ 7662 h 9532"/>
                <a:gd name="connsiteX23" fmla="*/ 10000 w 10000"/>
                <a:gd name="connsiteY23" fmla="*/ 8129 h 9532"/>
                <a:gd name="connsiteX24" fmla="*/ 10000 w 10000"/>
                <a:gd name="connsiteY24" fmla="*/ 8597 h 9532"/>
                <a:gd name="connsiteX25" fmla="*/ 9767 w 10000"/>
                <a:gd name="connsiteY25" fmla="*/ 9064 h 9532"/>
                <a:gd name="connsiteX26" fmla="*/ 9767 w 10000"/>
                <a:gd name="connsiteY26" fmla="*/ 9300 h 9532"/>
                <a:gd name="connsiteX27" fmla="*/ 9767 w 10000"/>
                <a:gd name="connsiteY27" fmla="*/ 9532 h 9532"/>
                <a:gd name="connsiteX28" fmla="*/ 9767 w 10000"/>
                <a:gd name="connsiteY28" fmla="*/ 9532 h 9532"/>
                <a:gd name="connsiteX29" fmla="*/ 9534 w 10000"/>
                <a:gd name="connsiteY29" fmla="*/ 9532 h 9532"/>
                <a:gd name="connsiteX30" fmla="*/ 9534 w 10000"/>
                <a:gd name="connsiteY30" fmla="*/ 9300 h 9532"/>
                <a:gd name="connsiteX31" fmla="*/ 9329 w 10000"/>
                <a:gd name="connsiteY31" fmla="*/ 9300 h 9532"/>
                <a:gd name="connsiteX32" fmla="*/ 9096 w 10000"/>
                <a:gd name="connsiteY32" fmla="*/ 9064 h 9532"/>
                <a:gd name="connsiteX33" fmla="*/ 8630 w 10000"/>
                <a:gd name="connsiteY33" fmla="*/ 8597 h 9532"/>
                <a:gd name="connsiteX34" fmla="*/ 8397 w 10000"/>
                <a:gd name="connsiteY34" fmla="*/ 8360 h 9532"/>
                <a:gd name="connsiteX35" fmla="*/ 7930 w 10000"/>
                <a:gd name="connsiteY35" fmla="*/ 7894 h 9532"/>
                <a:gd name="connsiteX36" fmla="*/ 7464 w 10000"/>
                <a:gd name="connsiteY36" fmla="*/ 7424 h 9532"/>
                <a:gd name="connsiteX37" fmla="*/ 6297 w 10000"/>
                <a:gd name="connsiteY37" fmla="*/ 6282 h 9532"/>
                <a:gd name="connsiteX38" fmla="*/ 5131 w 10000"/>
                <a:gd name="connsiteY38" fmla="*/ 5349 h 9532"/>
                <a:gd name="connsiteX39" fmla="*/ 3965 w 10000"/>
                <a:gd name="connsiteY39" fmla="*/ 4413 h 9532"/>
                <a:gd name="connsiteX40" fmla="*/ 2799 w 10000"/>
                <a:gd name="connsiteY40" fmla="*/ 3478 h 9532"/>
                <a:gd name="connsiteX41" fmla="*/ 2099 w 10000"/>
                <a:gd name="connsiteY41" fmla="*/ 3013 h 9532"/>
                <a:gd name="connsiteX42" fmla="*/ 1633 w 10000"/>
                <a:gd name="connsiteY42" fmla="*/ 2546 h 9532"/>
                <a:gd name="connsiteX43" fmla="*/ 1166 w 10000"/>
                <a:gd name="connsiteY43" fmla="*/ 2309 h 9532"/>
                <a:gd name="connsiteX44" fmla="*/ 700 w 10000"/>
                <a:gd name="connsiteY44" fmla="*/ 1845 h 9532"/>
                <a:gd name="connsiteX45" fmla="*/ 466 w 10000"/>
                <a:gd name="connsiteY45" fmla="*/ 1610 h 9532"/>
                <a:gd name="connsiteX46" fmla="*/ 233 w 10000"/>
                <a:gd name="connsiteY46" fmla="*/ 1375 h 9532"/>
                <a:gd name="connsiteX47" fmla="*/ 0 w 10000"/>
                <a:gd name="connsiteY47" fmla="*/ 1375 h 9532"/>
                <a:gd name="connsiteX48" fmla="*/ 0 w 10000"/>
                <a:gd name="connsiteY48" fmla="*/ 1166 h 9532"/>
                <a:gd name="connsiteX49" fmla="*/ 0 w 10000"/>
                <a:gd name="connsiteY49" fmla="*/ 1166 h 9532"/>
                <a:gd name="connsiteX50" fmla="*/ 0 w 10000"/>
                <a:gd name="connsiteY50" fmla="*/ 932 h 9532"/>
                <a:gd name="connsiteX51" fmla="*/ 0 w 10000"/>
                <a:gd name="connsiteY51" fmla="*/ 703 h 9532"/>
                <a:gd name="connsiteX52" fmla="*/ 0 w 10000"/>
                <a:gd name="connsiteY52" fmla="*/ 233 h 9532"/>
                <a:gd name="connsiteX0" fmla="*/ 1166 w 10000"/>
                <a:gd name="connsiteY0" fmla="*/ 0 h 10000"/>
                <a:gd name="connsiteX1" fmla="*/ 933 w 10000"/>
                <a:gd name="connsiteY1" fmla="*/ 244 h 10000"/>
                <a:gd name="connsiteX2" fmla="*/ 933 w 10000"/>
                <a:gd name="connsiteY2" fmla="*/ 488 h 10000"/>
                <a:gd name="connsiteX3" fmla="*/ 933 w 10000"/>
                <a:gd name="connsiteY3" fmla="*/ 738 h 10000"/>
                <a:gd name="connsiteX4" fmla="*/ 933 w 10000"/>
                <a:gd name="connsiteY4" fmla="*/ 738 h 10000"/>
                <a:gd name="connsiteX5" fmla="*/ 933 w 10000"/>
                <a:gd name="connsiteY5" fmla="*/ 978 h 10000"/>
                <a:gd name="connsiteX6" fmla="*/ 1166 w 10000"/>
                <a:gd name="connsiteY6" fmla="*/ 1223 h 10000"/>
                <a:gd name="connsiteX7" fmla="*/ 1633 w 10000"/>
                <a:gd name="connsiteY7" fmla="*/ 1443 h 10000"/>
                <a:gd name="connsiteX8" fmla="*/ 1866 w 10000"/>
                <a:gd name="connsiteY8" fmla="*/ 1689 h 10000"/>
                <a:gd name="connsiteX9" fmla="*/ 2566 w 10000"/>
                <a:gd name="connsiteY9" fmla="*/ 1936 h 10000"/>
                <a:gd name="connsiteX10" fmla="*/ 3265 w 10000"/>
                <a:gd name="connsiteY10" fmla="*/ 2422 h 10000"/>
                <a:gd name="connsiteX11" fmla="*/ 3965 w 10000"/>
                <a:gd name="connsiteY11" fmla="*/ 2910 h 10000"/>
                <a:gd name="connsiteX12" fmla="*/ 4898 w 10000"/>
                <a:gd name="connsiteY12" fmla="*/ 3649 h 10000"/>
                <a:gd name="connsiteX13" fmla="*/ 5831 w 10000"/>
                <a:gd name="connsiteY13" fmla="*/ 4140 h 10000"/>
                <a:gd name="connsiteX14" fmla="*/ 6764 w 10000"/>
                <a:gd name="connsiteY14" fmla="*/ 4630 h 10000"/>
                <a:gd name="connsiteX15" fmla="*/ 7464 w 10000"/>
                <a:gd name="connsiteY15" fmla="*/ 5120 h 10000"/>
                <a:gd name="connsiteX16" fmla="*/ 8163 w 10000"/>
                <a:gd name="connsiteY16" fmla="*/ 5612 h 10000"/>
                <a:gd name="connsiteX17" fmla="*/ 8630 w 10000"/>
                <a:gd name="connsiteY17" fmla="*/ 6103 h 10000"/>
                <a:gd name="connsiteX18" fmla="*/ 9096 w 10000"/>
                <a:gd name="connsiteY18" fmla="*/ 6353 h 10000"/>
                <a:gd name="connsiteX19" fmla="*/ 9329 w 10000"/>
                <a:gd name="connsiteY19" fmla="*/ 6839 h 10000"/>
                <a:gd name="connsiteX20" fmla="*/ 9534 w 10000"/>
                <a:gd name="connsiteY20" fmla="*/ 7088 h 10000"/>
                <a:gd name="connsiteX21" fmla="*/ 9767 w 10000"/>
                <a:gd name="connsiteY21" fmla="*/ 7548 h 10000"/>
                <a:gd name="connsiteX22" fmla="*/ 10000 w 10000"/>
                <a:gd name="connsiteY22" fmla="*/ 8038 h 10000"/>
                <a:gd name="connsiteX23" fmla="*/ 10000 w 10000"/>
                <a:gd name="connsiteY23" fmla="*/ 8528 h 10000"/>
                <a:gd name="connsiteX24" fmla="*/ 10000 w 10000"/>
                <a:gd name="connsiteY24" fmla="*/ 9019 h 10000"/>
                <a:gd name="connsiteX25" fmla="*/ 9767 w 10000"/>
                <a:gd name="connsiteY25" fmla="*/ 9509 h 10000"/>
                <a:gd name="connsiteX26" fmla="*/ 9767 w 10000"/>
                <a:gd name="connsiteY26" fmla="*/ 9757 h 10000"/>
                <a:gd name="connsiteX27" fmla="*/ 9767 w 10000"/>
                <a:gd name="connsiteY27" fmla="*/ 10000 h 10000"/>
                <a:gd name="connsiteX28" fmla="*/ 9767 w 10000"/>
                <a:gd name="connsiteY28" fmla="*/ 10000 h 10000"/>
                <a:gd name="connsiteX29" fmla="*/ 9534 w 10000"/>
                <a:gd name="connsiteY29" fmla="*/ 10000 h 10000"/>
                <a:gd name="connsiteX30" fmla="*/ 9534 w 10000"/>
                <a:gd name="connsiteY30" fmla="*/ 9757 h 10000"/>
                <a:gd name="connsiteX31" fmla="*/ 9329 w 10000"/>
                <a:gd name="connsiteY31" fmla="*/ 9757 h 10000"/>
                <a:gd name="connsiteX32" fmla="*/ 9096 w 10000"/>
                <a:gd name="connsiteY32" fmla="*/ 9509 h 10000"/>
                <a:gd name="connsiteX33" fmla="*/ 8630 w 10000"/>
                <a:gd name="connsiteY33" fmla="*/ 9019 h 10000"/>
                <a:gd name="connsiteX34" fmla="*/ 8397 w 10000"/>
                <a:gd name="connsiteY34" fmla="*/ 8770 h 10000"/>
                <a:gd name="connsiteX35" fmla="*/ 7930 w 10000"/>
                <a:gd name="connsiteY35" fmla="*/ 8282 h 10000"/>
                <a:gd name="connsiteX36" fmla="*/ 7464 w 10000"/>
                <a:gd name="connsiteY36" fmla="*/ 7789 h 10000"/>
                <a:gd name="connsiteX37" fmla="*/ 6297 w 10000"/>
                <a:gd name="connsiteY37" fmla="*/ 6590 h 10000"/>
                <a:gd name="connsiteX38" fmla="*/ 5131 w 10000"/>
                <a:gd name="connsiteY38" fmla="*/ 5612 h 10000"/>
                <a:gd name="connsiteX39" fmla="*/ 3965 w 10000"/>
                <a:gd name="connsiteY39" fmla="*/ 4630 h 10000"/>
                <a:gd name="connsiteX40" fmla="*/ 2799 w 10000"/>
                <a:gd name="connsiteY40" fmla="*/ 3649 h 10000"/>
                <a:gd name="connsiteX41" fmla="*/ 2099 w 10000"/>
                <a:gd name="connsiteY41" fmla="*/ 3161 h 10000"/>
                <a:gd name="connsiteX42" fmla="*/ 1633 w 10000"/>
                <a:gd name="connsiteY42" fmla="*/ 2671 h 10000"/>
                <a:gd name="connsiteX43" fmla="*/ 1166 w 10000"/>
                <a:gd name="connsiteY43" fmla="*/ 2422 h 10000"/>
                <a:gd name="connsiteX44" fmla="*/ 700 w 10000"/>
                <a:gd name="connsiteY44" fmla="*/ 1936 h 10000"/>
                <a:gd name="connsiteX45" fmla="*/ 466 w 10000"/>
                <a:gd name="connsiteY45" fmla="*/ 1689 h 10000"/>
                <a:gd name="connsiteX46" fmla="*/ 233 w 10000"/>
                <a:gd name="connsiteY46" fmla="*/ 1443 h 10000"/>
                <a:gd name="connsiteX47" fmla="*/ 0 w 10000"/>
                <a:gd name="connsiteY47" fmla="*/ 1443 h 10000"/>
                <a:gd name="connsiteX48" fmla="*/ 0 w 10000"/>
                <a:gd name="connsiteY48" fmla="*/ 1223 h 10000"/>
                <a:gd name="connsiteX49" fmla="*/ 0 w 10000"/>
                <a:gd name="connsiteY49" fmla="*/ 1223 h 10000"/>
                <a:gd name="connsiteX50" fmla="*/ 0 w 10000"/>
                <a:gd name="connsiteY50" fmla="*/ 978 h 10000"/>
                <a:gd name="connsiteX51" fmla="*/ 0 w 10000"/>
                <a:gd name="connsiteY51" fmla="*/ 738 h 10000"/>
                <a:gd name="connsiteX0" fmla="*/ 933 w 10000"/>
                <a:gd name="connsiteY0" fmla="*/ 0 h 9756"/>
                <a:gd name="connsiteX1" fmla="*/ 933 w 10000"/>
                <a:gd name="connsiteY1" fmla="*/ 244 h 9756"/>
                <a:gd name="connsiteX2" fmla="*/ 933 w 10000"/>
                <a:gd name="connsiteY2" fmla="*/ 494 h 9756"/>
                <a:gd name="connsiteX3" fmla="*/ 933 w 10000"/>
                <a:gd name="connsiteY3" fmla="*/ 494 h 9756"/>
                <a:gd name="connsiteX4" fmla="*/ 933 w 10000"/>
                <a:gd name="connsiteY4" fmla="*/ 734 h 9756"/>
                <a:gd name="connsiteX5" fmla="*/ 1166 w 10000"/>
                <a:gd name="connsiteY5" fmla="*/ 979 h 9756"/>
                <a:gd name="connsiteX6" fmla="*/ 1633 w 10000"/>
                <a:gd name="connsiteY6" fmla="*/ 1199 h 9756"/>
                <a:gd name="connsiteX7" fmla="*/ 1866 w 10000"/>
                <a:gd name="connsiteY7" fmla="*/ 1445 h 9756"/>
                <a:gd name="connsiteX8" fmla="*/ 2566 w 10000"/>
                <a:gd name="connsiteY8" fmla="*/ 1692 h 9756"/>
                <a:gd name="connsiteX9" fmla="*/ 3265 w 10000"/>
                <a:gd name="connsiteY9" fmla="*/ 2178 h 9756"/>
                <a:gd name="connsiteX10" fmla="*/ 3965 w 10000"/>
                <a:gd name="connsiteY10" fmla="*/ 2666 h 9756"/>
                <a:gd name="connsiteX11" fmla="*/ 4898 w 10000"/>
                <a:gd name="connsiteY11" fmla="*/ 3405 h 9756"/>
                <a:gd name="connsiteX12" fmla="*/ 5831 w 10000"/>
                <a:gd name="connsiteY12" fmla="*/ 3896 h 9756"/>
                <a:gd name="connsiteX13" fmla="*/ 6764 w 10000"/>
                <a:gd name="connsiteY13" fmla="*/ 4386 h 9756"/>
                <a:gd name="connsiteX14" fmla="*/ 7464 w 10000"/>
                <a:gd name="connsiteY14" fmla="*/ 4876 h 9756"/>
                <a:gd name="connsiteX15" fmla="*/ 8163 w 10000"/>
                <a:gd name="connsiteY15" fmla="*/ 5368 h 9756"/>
                <a:gd name="connsiteX16" fmla="*/ 8630 w 10000"/>
                <a:gd name="connsiteY16" fmla="*/ 5859 h 9756"/>
                <a:gd name="connsiteX17" fmla="*/ 9096 w 10000"/>
                <a:gd name="connsiteY17" fmla="*/ 6109 h 9756"/>
                <a:gd name="connsiteX18" fmla="*/ 9329 w 10000"/>
                <a:gd name="connsiteY18" fmla="*/ 6595 h 9756"/>
                <a:gd name="connsiteX19" fmla="*/ 9534 w 10000"/>
                <a:gd name="connsiteY19" fmla="*/ 6844 h 9756"/>
                <a:gd name="connsiteX20" fmla="*/ 9767 w 10000"/>
                <a:gd name="connsiteY20" fmla="*/ 7304 h 9756"/>
                <a:gd name="connsiteX21" fmla="*/ 10000 w 10000"/>
                <a:gd name="connsiteY21" fmla="*/ 7794 h 9756"/>
                <a:gd name="connsiteX22" fmla="*/ 10000 w 10000"/>
                <a:gd name="connsiteY22" fmla="*/ 8284 h 9756"/>
                <a:gd name="connsiteX23" fmla="*/ 10000 w 10000"/>
                <a:gd name="connsiteY23" fmla="*/ 8775 h 9756"/>
                <a:gd name="connsiteX24" fmla="*/ 9767 w 10000"/>
                <a:gd name="connsiteY24" fmla="*/ 9265 h 9756"/>
                <a:gd name="connsiteX25" fmla="*/ 9767 w 10000"/>
                <a:gd name="connsiteY25" fmla="*/ 9513 h 9756"/>
                <a:gd name="connsiteX26" fmla="*/ 9767 w 10000"/>
                <a:gd name="connsiteY26" fmla="*/ 9756 h 9756"/>
                <a:gd name="connsiteX27" fmla="*/ 9767 w 10000"/>
                <a:gd name="connsiteY27" fmla="*/ 9756 h 9756"/>
                <a:gd name="connsiteX28" fmla="*/ 9534 w 10000"/>
                <a:gd name="connsiteY28" fmla="*/ 9756 h 9756"/>
                <a:gd name="connsiteX29" fmla="*/ 9534 w 10000"/>
                <a:gd name="connsiteY29" fmla="*/ 9513 h 9756"/>
                <a:gd name="connsiteX30" fmla="*/ 9329 w 10000"/>
                <a:gd name="connsiteY30" fmla="*/ 9513 h 9756"/>
                <a:gd name="connsiteX31" fmla="*/ 9096 w 10000"/>
                <a:gd name="connsiteY31" fmla="*/ 9265 h 9756"/>
                <a:gd name="connsiteX32" fmla="*/ 8630 w 10000"/>
                <a:gd name="connsiteY32" fmla="*/ 8775 h 9756"/>
                <a:gd name="connsiteX33" fmla="*/ 8397 w 10000"/>
                <a:gd name="connsiteY33" fmla="*/ 8526 h 9756"/>
                <a:gd name="connsiteX34" fmla="*/ 7930 w 10000"/>
                <a:gd name="connsiteY34" fmla="*/ 8038 h 9756"/>
                <a:gd name="connsiteX35" fmla="*/ 7464 w 10000"/>
                <a:gd name="connsiteY35" fmla="*/ 7545 h 9756"/>
                <a:gd name="connsiteX36" fmla="*/ 6297 w 10000"/>
                <a:gd name="connsiteY36" fmla="*/ 6346 h 9756"/>
                <a:gd name="connsiteX37" fmla="*/ 5131 w 10000"/>
                <a:gd name="connsiteY37" fmla="*/ 5368 h 9756"/>
                <a:gd name="connsiteX38" fmla="*/ 3965 w 10000"/>
                <a:gd name="connsiteY38" fmla="*/ 4386 h 9756"/>
                <a:gd name="connsiteX39" fmla="*/ 2799 w 10000"/>
                <a:gd name="connsiteY39" fmla="*/ 3405 h 9756"/>
                <a:gd name="connsiteX40" fmla="*/ 2099 w 10000"/>
                <a:gd name="connsiteY40" fmla="*/ 2917 h 9756"/>
                <a:gd name="connsiteX41" fmla="*/ 1633 w 10000"/>
                <a:gd name="connsiteY41" fmla="*/ 2427 h 9756"/>
                <a:gd name="connsiteX42" fmla="*/ 1166 w 10000"/>
                <a:gd name="connsiteY42" fmla="*/ 2178 h 9756"/>
                <a:gd name="connsiteX43" fmla="*/ 700 w 10000"/>
                <a:gd name="connsiteY43" fmla="*/ 1692 h 9756"/>
                <a:gd name="connsiteX44" fmla="*/ 466 w 10000"/>
                <a:gd name="connsiteY44" fmla="*/ 1445 h 9756"/>
                <a:gd name="connsiteX45" fmla="*/ 233 w 10000"/>
                <a:gd name="connsiteY45" fmla="*/ 1199 h 9756"/>
                <a:gd name="connsiteX46" fmla="*/ 0 w 10000"/>
                <a:gd name="connsiteY46" fmla="*/ 1199 h 9756"/>
                <a:gd name="connsiteX47" fmla="*/ 0 w 10000"/>
                <a:gd name="connsiteY47" fmla="*/ 979 h 9756"/>
                <a:gd name="connsiteX48" fmla="*/ 0 w 10000"/>
                <a:gd name="connsiteY48" fmla="*/ 979 h 9756"/>
                <a:gd name="connsiteX49" fmla="*/ 0 w 10000"/>
                <a:gd name="connsiteY49" fmla="*/ 734 h 9756"/>
                <a:gd name="connsiteX50" fmla="*/ 0 w 10000"/>
                <a:gd name="connsiteY50" fmla="*/ 494 h 9756"/>
                <a:gd name="connsiteX0" fmla="*/ 933 w 10000"/>
                <a:gd name="connsiteY0" fmla="*/ 0 h 9750"/>
                <a:gd name="connsiteX1" fmla="*/ 933 w 10000"/>
                <a:gd name="connsiteY1" fmla="*/ 256 h 9750"/>
                <a:gd name="connsiteX2" fmla="*/ 933 w 10000"/>
                <a:gd name="connsiteY2" fmla="*/ 256 h 9750"/>
                <a:gd name="connsiteX3" fmla="*/ 933 w 10000"/>
                <a:gd name="connsiteY3" fmla="*/ 502 h 9750"/>
                <a:gd name="connsiteX4" fmla="*/ 1166 w 10000"/>
                <a:gd name="connsiteY4" fmla="*/ 753 h 9750"/>
                <a:gd name="connsiteX5" fmla="*/ 1633 w 10000"/>
                <a:gd name="connsiteY5" fmla="*/ 979 h 9750"/>
                <a:gd name="connsiteX6" fmla="*/ 1866 w 10000"/>
                <a:gd name="connsiteY6" fmla="*/ 1231 h 9750"/>
                <a:gd name="connsiteX7" fmla="*/ 2566 w 10000"/>
                <a:gd name="connsiteY7" fmla="*/ 1484 h 9750"/>
                <a:gd name="connsiteX8" fmla="*/ 3265 w 10000"/>
                <a:gd name="connsiteY8" fmla="*/ 1982 h 9750"/>
                <a:gd name="connsiteX9" fmla="*/ 3965 w 10000"/>
                <a:gd name="connsiteY9" fmla="*/ 2483 h 9750"/>
                <a:gd name="connsiteX10" fmla="*/ 4898 w 10000"/>
                <a:gd name="connsiteY10" fmla="*/ 3240 h 9750"/>
                <a:gd name="connsiteX11" fmla="*/ 5831 w 10000"/>
                <a:gd name="connsiteY11" fmla="*/ 3743 h 9750"/>
                <a:gd name="connsiteX12" fmla="*/ 6764 w 10000"/>
                <a:gd name="connsiteY12" fmla="*/ 4246 h 9750"/>
                <a:gd name="connsiteX13" fmla="*/ 7464 w 10000"/>
                <a:gd name="connsiteY13" fmla="*/ 4748 h 9750"/>
                <a:gd name="connsiteX14" fmla="*/ 8163 w 10000"/>
                <a:gd name="connsiteY14" fmla="*/ 5252 h 9750"/>
                <a:gd name="connsiteX15" fmla="*/ 8630 w 10000"/>
                <a:gd name="connsiteY15" fmla="*/ 5756 h 9750"/>
                <a:gd name="connsiteX16" fmla="*/ 9096 w 10000"/>
                <a:gd name="connsiteY16" fmla="*/ 6012 h 9750"/>
                <a:gd name="connsiteX17" fmla="*/ 9329 w 10000"/>
                <a:gd name="connsiteY17" fmla="*/ 6510 h 9750"/>
                <a:gd name="connsiteX18" fmla="*/ 9534 w 10000"/>
                <a:gd name="connsiteY18" fmla="*/ 6765 h 9750"/>
                <a:gd name="connsiteX19" fmla="*/ 9767 w 10000"/>
                <a:gd name="connsiteY19" fmla="*/ 7237 h 9750"/>
                <a:gd name="connsiteX20" fmla="*/ 10000 w 10000"/>
                <a:gd name="connsiteY20" fmla="*/ 7739 h 9750"/>
                <a:gd name="connsiteX21" fmla="*/ 10000 w 10000"/>
                <a:gd name="connsiteY21" fmla="*/ 8241 h 9750"/>
                <a:gd name="connsiteX22" fmla="*/ 10000 w 10000"/>
                <a:gd name="connsiteY22" fmla="*/ 8744 h 9750"/>
                <a:gd name="connsiteX23" fmla="*/ 9767 w 10000"/>
                <a:gd name="connsiteY23" fmla="*/ 9247 h 9750"/>
                <a:gd name="connsiteX24" fmla="*/ 9767 w 10000"/>
                <a:gd name="connsiteY24" fmla="*/ 9501 h 9750"/>
                <a:gd name="connsiteX25" fmla="*/ 9767 w 10000"/>
                <a:gd name="connsiteY25" fmla="*/ 9750 h 9750"/>
                <a:gd name="connsiteX26" fmla="*/ 9767 w 10000"/>
                <a:gd name="connsiteY26" fmla="*/ 9750 h 9750"/>
                <a:gd name="connsiteX27" fmla="*/ 9534 w 10000"/>
                <a:gd name="connsiteY27" fmla="*/ 9750 h 9750"/>
                <a:gd name="connsiteX28" fmla="*/ 9534 w 10000"/>
                <a:gd name="connsiteY28" fmla="*/ 9501 h 9750"/>
                <a:gd name="connsiteX29" fmla="*/ 9329 w 10000"/>
                <a:gd name="connsiteY29" fmla="*/ 9501 h 9750"/>
                <a:gd name="connsiteX30" fmla="*/ 9096 w 10000"/>
                <a:gd name="connsiteY30" fmla="*/ 9247 h 9750"/>
                <a:gd name="connsiteX31" fmla="*/ 8630 w 10000"/>
                <a:gd name="connsiteY31" fmla="*/ 8744 h 9750"/>
                <a:gd name="connsiteX32" fmla="*/ 8397 w 10000"/>
                <a:gd name="connsiteY32" fmla="*/ 8489 h 9750"/>
                <a:gd name="connsiteX33" fmla="*/ 7930 w 10000"/>
                <a:gd name="connsiteY33" fmla="*/ 7989 h 9750"/>
                <a:gd name="connsiteX34" fmla="*/ 7464 w 10000"/>
                <a:gd name="connsiteY34" fmla="*/ 7484 h 9750"/>
                <a:gd name="connsiteX35" fmla="*/ 6297 w 10000"/>
                <a:gd name="connsiteY35" fmla="*/ 6255 h 9750"/>
                <a:gd name="connsiteX36" fmla="*/ 5131 w 10000"/>
                <a:gd name="connsiteY36" fmla="*/ 5252 h 9750"/>
                <a:gd name="connsiteX37" fmla="*/ 3965 w 10000"/>
                <a:gd name="connsiteY37" fmla="*/ 4246 h 9750"/>
                <a:gd name="connsiteX38" fmla="*/ 2799 w 10000"/>
                <a:gd name="connsiteY38" fmla="*/ 3240 h 9750"/>
                <a:gd name="connsiteX39" fmla="*/ 2099 w 10000"/>
                <a:gd name="connsiteY39" fmla="*/ 2740 h 9750"/>
                <a:gd name="connsiteX40" fmla="*/ 1633 w 10000"/>
                <a:gd name="connsiteY40" fmla="*/ 2238 h 9750"/>
                <a:gd name="connsiteX41" fmla="*/ 1166 w 10000"/>
                <a:gd name="connsiteY41" fmla="*/ 1982 h 9750"/>
                <a:gd name="connsiteX42" fmla="*/ 700 w 10000"/>
                <a:gd name="connsiteY42" fmla="*/ 1484 h 9750"/>
                <a:gd name="connsiteX43" fmla="*/ 466 w 10000"/>
                <a:gd name="connsiteY43" fmla="*/ 1231 h 9750"/>
                <a:gd name="connsiteX44" fmla="*/ 233 w 10000"/>
                <a:gd name="connsiteY44" fmla="*/ 979 h 9750"/>
                <a:gd name="connsiteX45" fmla="*/ 0 w 10000"/>
                <a:gd name="connsiteY45" fmla="*/ 979 h 9750"/>
                <a:gd name="connsiteX46" fmla="*/ 0 w 10000"/>
                <a:gd name="connsiteY46" fmla="*/ 753 h 9750"/>
                <a:gd name="connsiteX47" fmla="*/ 0 w 10000"/>
                <a:gd name="connsiteY47" fmla="*/ 753 h 9750"/>
                <a:gd name="connsiteX48" fmla="*/ 0 w 10000"/>
                <a:gd name="connsiteY48" fmla="*/ 502 h 9750"/>
                <a:gd name="connsiteX49" fmla="*/ 0 w 10000"/>
                <a:gd name="connsiteY49" fmla="*/ 256 h 9750"/>
                <a:gd name="connsiteX0" fmla="*/ 933 w 10000"/>
                <a:gd name="connsiteY0" fmla="*/ 0 h 10000"/>
                <a:gd name="connsiteX1" fmla="*/ 933 w 10000"/>
                <a:gd name="connsiteY1" fmla="*/ 263 h 10000"/>
                <a:gd name="connsiteX2" fmla="*/ 933 w 10000"/>
                <a:gd name="connsiteY2" fmla="*/ 263 h 10000"/>
                <a:gd name="connsiteX3" fmla="*/ 933 w 10000"/>
                <a:gd name="connsiteY3" fmla="*/ 515 h 10000"/>
                <a:gd name="connsiteX4" fmla="*/ 1166 w 10000"/>
                <a:gd name="connsiteY4" fmla="*/ 772 h 10000"/>
                <a:gd name="connsiteX5" fmla="*/ 1633 w 10000"/>
                <a:gd name="connsiteY5" fmla="*/ 1004 h 10000"/>
                <a:gd name="connsiteX6" fmla="*/ 1866 w 10000"/>
                <a:gd name="connsiteY6" fmla="*/ 1263 h 10000"/>
                <a:gd name="connsiteX7" fmla="*/ 2566 w 10000"/>
                <a:gd name="connsiteY7" fmla="*/ 1522 h 10000"/>
                <a:gd name="connsiteX8" fmla="*/ 3265 w 10000"/>
                <a:gd name="connsiteY8" fmla="*/ 2033 h 10000"/>
                <a:gd name="connsiteX9" fmla="*/ 3965 w 10000"/>
                <a:gd name="connsiteY9" fmla="*/ 2547 h 10000"/>
                <a:gd name="connsiteX10" fmla="*/ 4898 w 10000"/>
                <a:gd name="connsiteY10" fmla="*/ 3323 h 10000"/>
                <a:gd name="connsiteX11" fmla="*/ 5831 w 10000"/>
                <a:gd name="connsiteY11" fmla="*/ 3839 h 10000"/>
                <a:gd name="connsiteX12" fmla="*/ 6764 w 10000"/>
                <a:gd name="connsiteY12" fmla="*/ 4355 h 10000"/>
                <a:gd name="connsiteX13" fmla="*/ 7464 w 10000"/>
                <a:gd name="connsiteY13" fmla="*/ 4870 h 10000"/>
                <a:gd name="connsiteX14" fmla="*/ 8163 w 10000"/>
                <a:gd name="connsiteY14" fmla="*/ 5387 h 10000"/>
                <a:gd name="connsiteX15" fmla="*/ 8630 w 10000"/>
                <a:gd name="connsiteY15" fmla="*/ 5904 h 10000"/>
                <a:gd name="connsiteX16" fmla="*/ 9096 w 10000"/>
                <a:gd name="connsiteY16" fmla="*/ 6166 h 10000"/>
                <a:gd name="connsiteX17" fmla="*/ 9329 w 10000"/>
                <a:gd name="connsiteY17" fmla="*/ 6677 h 10000"/>
                <a:gd name="connsiteX18" fmla="*/ 9534 w 10000"/>
                <a:gd name="connsiteY18" fmla="*/ 6938 h 10000"/>
                <a:gd name="connsiteX19" fmla="*/ 9767 w 10000"/>
                <a:gd name="connsiteY19" fmla="*/ 7423 h 10000"/>
                <a:gd name="connsiteX20" fmla="*/ 10000 w 10000"/>
                <a:gd name="connsiteY20" fmla="*/ 7937 h 10000"/>
                <a:gd name="connsiteX21" fmla="*/ 10000 w 10000"/>
                <a:gd name="connsiteY21" fmla="*/ 8452 h 10000"/>
                <a:gd name="connsiteX22" fmla="*/ 10000 w 10000"/>
                <a:gd name="connsiteY22" fmla="*/ 8968 h 10000"/>
                <a:gd name="connsiteX23" fmla="*/ 9767 w 10000"/>
                <a:gd name="connsiteY23" fmla="*/ 9484 h 10000"/>
                <a:gd name="connsiteX24" fmla="*/ 9767 w 10000"/>
                <a:gd name="connsiteY24" fmla="*/ 9745 h 10000"/>
                <a:gd name="connsiteX25" fmla="*/ 9767 w 10000"/>
                <a:gd name="connsiteY25" fmla="*/ 10000 h 10000"/>
                <a:gd name="connsiteX26" fmla="*/ 9767 w 10000"/>
                <a:gd name="connsiteY26" fmla="*/ 10000 h 10000"/>
                <a:gd name="connsiteX27" fmla="*/ 9534 w 10000"/>
                <a:gd name="connsiteY27" fmla="*/ 10000 h 10000"/>
                <a:gd name="connsiteX28" fmla="*/ 9534 w 10000"/>
                <a:gd name="connsiteY28" fmla="*/ 9745 h 10000"/>
                <a:gd name="connsiteX29" fmla="*/ 9329 w 10000"/>
                <a:gd name="connsiteY29" fmla="*/ 9745 h 10000"/>
                <a:gd name="connsiteX30" fmla="*/ 9096 w 10000"/>
                <a:gd name="connsiteY30" fmla="*/ 9484 h 10000"/>
                <a:gd name="connsiteX31" fmla="*/ 8630 w 10000"/>
                <a:gd name="connsiteY31" fmla="*/ 8968 h 10000"/>
                <a:gd name="connsiteX32" fmla="*/ 8397 w 10000"/>
                <a:gd name="connsiteY32" fmla="*/ 8707 h 10000"/>
                <a:gd name="connsiteX33" fmla="*/ 7930 w 10000"/>
                <a:gd name="connsiteY33" fmla="*/ 8194 h 10000"/>
                <a:gd name="connsiteX34" fmla="*/ 7464 w 10000"/>
                <a:gd name="connsiteY34" fmla="*/ 7676 h 10000"/>
                <a:gd name="connsiteX35" fmla="*/ 6297 w 10000"/>
                <a:gd name="connsiteY35" fmla="*/ 6415 h 10000"/>
                <a:gd name="connsiteX36" fmla="*/ 5131 w 10000"/>
                <a:gd name="connsiteY36" fmla="*/ 5387 h 10000"/>
                <a:gd name="connsiteX37" fmla="*/ 3965 w 10000"/>
                <a:gd name="connsiteY37" fmla="*/ 4355 h 10000"/>
                <a:gd name="connsiteX38" fmla="*/ 2799 w 10000"/>
                <a:gd name="connsiteY38" fmla="*/ 3323 h 10000"/>
                <a:gd name="connsiteX39" fmla="*/ 2099 w 10000"/>
                <a:gd name="connsiteY39" fmla="*/ 2810 h 10000"/>
                <a:gd name="connsiteX40" fmla="*/ 1633 w 10000"/>
                <a:gd name="connsiteY40" fmla="*/ 2295 h 10000"/>
                <a:gd name="connsiteX41" fmla="*/ 1166 w 10000"/>
                <a:gd name="connsiteY41" fmla="*/ 2033 h 10000"/>
                <a:gd name="connsiteX42" fmla="*/ 700 w 10000"/>
                <a:gd name="connsiteY42" fmla="*/ 1522 h 10000"/>
                <a:gd name="connsiteX43" fmla="*/ 466 w 10000"/>
                <a:gd name="connsiteY43" fmla="*/ 1263 h 10000"/>
                <a:gd name="connsiteX44" fmla="*/ 233 w 10000"/>
                <a:gd name="connsiteY44" fmla="*/ 1004 h 10000"/>
                <a:gd name="connsiteX45" fmla="*/ 0 w 10000"/>
                <a:gd name="connsiteY45" fmla="*/ 1004 h 10000"/>
                <a:gd name="connsiteX46" fmla="*/ 0 w 10000"/>
                <a:gd name="connsiteY46" fmla="*/ 772 h 10000"/>
                <a:gd name="connsiteX47" fmla="*/ 0 w 10000"/>
                <a:gd name="connsiteY47" fmla="*/ 772 h 10000"/>
                <a:gd name="connsiteX48" fmla="*/ 0 w 10000"/>
                <a:gd name="connsiteY48" fmla="*/ 515 h 10000"/>
                <a:gd name="connsiteX0" fmla="*/ 933 w 10000"/>
                <a:gd name="connsiteY0" fmla="*/ 0 h 10000"/>
                <a:gd name="connsiteX1" fmla="*/ 933 w 10000"/>
                <a:gd name="connsiteY1" fmla="*/ 263 h 10000"/>
                <a:gd name="connsiteX2" fmla="*/ 933 w 10000"/>
                <a:gd name="connsiteY2" fmla="*/ 515 h 10000"/>
                <a:gd name="connsiteX3" fmla="*/ 1166 w 10000"/>
                <a:gd name="connsiteY3" fmla="*/ 772 h 10000"/>
                <a:gd name="connsiteX4" fmla="*/ 1633 w 10000"/>
                <a:gd name="connsiteY4" fmla="*/ 1004 h 10000"/>
                <a:gd name="connsiteX5" fmla="*/ 1866 w 10000"/>
                <a:gd name="connsiteY5" fmla="*/ 1263 h 10000"/>
                <a:gd name="connsiteX6" fmla="*/ 2566 w 10000"/>
                <a:gd name="connsiteY6" fmla="*/ 1522 h 10000"/>
                <a:gd name="connsiteX7" fmla="*/ 3265 w 10000"/>
                <a:gd name="connsiteY7" fmla="*/ 2033 h 10000"/>
                <a:gd name="connsiteX8" fmla="*/ 3965 w 10000"/>
                <a:gd name="connsiteY8" fmla="*/ 2547 h 10000"/>
                <a:gd name="connsiteX9" fmla="*/ 4898 w 10000"/>
                <a:gd name="connsiteY9" fmla="*/ 3323 h 10000"/>
                <a:gd name="connsiteX10" fmla="*/ 5831 w 10000"/>
                <a:gd name="connsiteY10" fmla="*/ 3839 h 10000"/>
                <a:gd name="connsiteX11" fmla="*/ 6764 w 10000"/>
                <a:gd name="connsiteY11" fmla="*/ 4355 h 10000"/>
                <a:gd name="connsiteX12" fmla="*/ 7464 w 10000"/>
                <a:gd name="connsiteY12" fmla="*/ 4870 h 10000"/>
                <a:gd name="connsiteX13" fmla="*/ 8163 w 10000"/>
                <a:gd name="connsiteY13" fmla="*/ 5387 h 10000"/>
                <a:gd name="connsiteX14" fmla="*/ 8630 w 10000"/>
                <a:gd name="connsiteY14" fmla="*/ 5904 h 10000"/>
                <a:gd name="connsiteX15" fmla="*/ 9096 w 10000"/>
                <a:gd name="connsiteY15" fmla="*/ 6166 h 10000"/>
                <a:gd name="connsiteX16" fmla="*/ 9329 w 10000"/>
                <a:gd name="connsiteY16" fmla="*/ 6677 h 10000"/>
                <a:gd name="connsiteX17" fmla="*/ 9534 w 10000"/>
                <a:gd name="connsiteY17" fmla="*/ 6938 h 10000"/>
                <a:gd name="connsiteX18" fmla="*/ 9767 w 10000"/>
                <a:gd name="connsiteY18" fmla="*/ 7423 h 10000"/>
                <a:gd name="connsiteX19" fmla="*/ 10000 w 10000"/>
                <a:gd name="connsiteY19" fmla="*/ 7937 h 10000"/>
                <a:gd name="connsiteX20" fmla="*/ 10000 w 10000"/>
                <a:gd name="connsiteY20" fmla="*/ 8452 h 10000"/>
                <a:gd name="connsiteX21" fmla="*/ 10000 w 10000"/>
                <a:gd name="connsiteY21" fmla="*/ 8968 h 10000"/>
                <a:gd name="connsiteX22" fmla="*/ 9767 w 10000"/>
                <a:gd name="connsiteY22" fmla="*/ 9484 h 10000"/>
                <a:gd name="connsiteX23" fmla="*/ 9767 w 10000"/>
                <a:gd name="connsiteY23" fmla="*/ 9745 h 10000"/>
                <a:gd name="connsiteX24" fmla="*/ 9767 w 10000"/>
                <a:gd name="connsiteY24" fmla="*/ 10000 h 10000"/>
                <a:gd name="connsiteX25" fmla="*/ 9767 w 10000"/>
                <a:gd name="connsiteY25" fmla="*/ 10000 h 10000"/>
                <a:gd name="connsiteX26" fmla="*/ 9534 w 10000"/>
                <a:gd name="connsiteY26" fmla="*/ 10000 h 10000"/>
                <a:gd name="connsiteX27" fmla="*/ 9534 w 10000"/>
                <a:gd name="connsiteY27" fmla="*/ 9745 h 10000"/>
                <a:gd name="connsiteX28" fmla="*/ 9329 w 10000"/>
                <a:gd name="connsiteY28" fmla="*/ 9745 h 10000"/>
                <a:gd name="connsiteX29" fmla="*/ 9096 w 10000"/>
                <a:gd name="connsiteY29" fmla="*/ 9484 h 10000"/>
                <a:gd name="connsiteX30" fmla="*/ 8630 w 10000"/>
                <a:gd name="connsiteY30" fmla="*/ 8968 h 10000"/>
                <a:gd name="connsiteX31" fmla="*/ 8397 w 10000"/>
                <a:gd name="connsiteY31" fmla="*/ 8707 h 10000"/>
                <a:gd name="connsiteX32" fmla="*/ 7930 w 10000"/>
                <a:gd name="connsiteY32" fmla="*/ 8194 h 10000"/>
                <a:gd name="connsiteX33" fmla="*/ 7464 w 10000"/>
                <a:gd name="connsiteY33" fmla="*/ 7676 h 10000"/>
                <a:gd name="connsiteX34" fmla="*/ 6297 w 10000"/>
                <a:gd name="connsiteY34" fmla="*/ 6415 h 10000"/>
                <a:gd name="connsiteX35" fmla="*/ 5131 w 10000"/>
                <a:gd name="connsiteY35" fmla="*/ 5387 h 10000"/>
                <a:gd name="connsiteX36" fmla="*/ 3965 w 10000"/>
                <a:gd name="connsiteY36" fmla="*/ 4355 h 10000"/>
                <a:gd name="connsiteX37" fmla="*/ 2799 w 10000"/>
                <a:gd name="connsiteY37" fmla="*/ 3323 h 10000"/>
                <a:gd name="connsiteX38" fmla="*/ 2099 w 10000"/>
                <a:gd name="connsiteY38" fmla="*/ 2810 h 10000"/>
                <a:gd name="connsiteX39" fmla="*/ 1633 w 10000"/>
                <a:gd name="connsiteY39" fmla="*/ 2295 h 10000"/>
                <a:gd name="connsiteX40" fmla="*/ 1166 w 10000"/>
                <a:gd name="connsiteY40" fmla="*/ 2033 h 10000"/>
                <a:gd name="connsiteX41" fmla="*/ 700 w 10000"/>
                <a:gd name="connsiteY41" fmla="*/ 1522 h 10000"/>
                <a:gd name="connsiteX42" fmla="*/ 466 w 10000"/>
                <a:gd name="connsiteY42" fmla="*/ 1263 h 10000"/>
                <a:gd name="connsiteX43" fmla="*/ 233 w 10000"/>
                <a:gd name="connsiteY43" fmla="*/ 1004 h 10000"/>
                <a:gd name="connsiteX44" fmla="*/ 0 w 10000"/>
                <a:gd name="connsiteY44" fmla="*/ 1004 h 10000"/>
                <a:gd name="connsiteX45" fmla="*/ 0 w 10000"/>
                <a:gd name="connsiteY45" fmla="*/ 772 h 10000"/>
                <a:gd name="connsiteX46" fmla="*/ 0 w 10000"/>
                <a:gd name="connsiteY46" fmla="*/ 772 h 10000"/>
                <a:gd name="connsiteX47" fmla="*/ 0 w 10000"/>
                <a:gd name="connsiteY47" fmla="*/ 515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0000" h="10000">
                  <a:moveTo>
                    <a:pt x="933" y="0"/>
                  </a:moveTo>
                  <a:lnTo>
                    <a:pt x="933" y="263"/>
                  </a:lnTo>
                  <a:lnTo>
                    <a:pt x="933" y="515"/>
                  </a:lnTo>
                  <a:lnTo>
                    <a:pt x="1166" y="772"/>
                  </a:lnTo>
                  <a:lnTo>
                    <a:pt x="1633" y="1004"/>
                  </a:lnTo>
                  <a:lnTo>
                    <a:pt x="1866" y="1263"/>
                  </a:lnTo>
                  <a:lnTo>
                    <a:pt x="2566" y="1522"/>
                  </a:lnTo>
                  <a:lnTo>
                    <a:pt x="3265" y="2033"/>
                  </a:lnTo>
                  <a:lnTo>
                    <a:pt x="3965" y="2547"/>
                  </a:lnTo>
                  <a:lnTo>
                    <a:pt x="4898" y="3323"/>
                  </a:lnTo>
                  <a:lnTo>
                    <a:pt x="5831" y="3839"/>
                  </a:lnTo>
                  <a:lnTo>
                    <a:pt x="6764" y="4355"/>
                  </a:lnTo>
                  <a:lnTo>
                    <a:pt x="7464" y="4870"/>
                  </a:lnTo>
                  <a:lnTo>
                    <a:pt x="8163" y="5387"/>
                  </a:lnTo>
                  <a:lnTo>
                    <a:pt x="8630" y="5904"/>
                  </a:lnTo>
                  <a:lnTo>
                    <a:pt x="9096" y="6166"/>
                  </a:lnTo>
                  <a:cubicBezTo>
                    <a:pt x="9174" y="6336"/>
                    <a:pt x="9251" y="6508"/>
                    <a:pt x="9329" y="6677"/>
                  </a:cubicBezTo>
                  <a:lnTo>
                    <a:pt x="9534" y="6938"/>
                  </a:lnTo>
                  <a:cubicBezTo>
                    <a:pt x="9612" y="7099"/>
                    <a:pt x="9689" y="7262"/>
                    <a:pt x="9767" y="7423"/>
                  </a:cubicBezTo>
                  <a:cubicBezTo>
                    <a:pt x="9845" y="7594"/>
                    <a:pt x="9922" y="7767"/>
                    <a:pt x="10000" y="7937"/>
                  </a:cubicBezTo>
                  <a:lnTo>
                    <a:pt x="10000" y="8452"/>
                  </a:lnTo>
                  <a:lnTo>
                    <a:pt x="10000" y="8968"/>
                  </a:lnTo>
                  <a:lnTo>
                    <a:pt x="9767" y="9484"/>
                  </a:lnTo>
                  <a:lnTo>
                    <a:pt x="9767" y="9745"/>
                  </a:lnTo>
                  <a:lnTo>
                    <a:pt x="9767" y="10000"/>
                  </a:lnTo>
                  <a:lnTo>
                    <a:pt x="9767" y="10000"/>
                  </a:lnTo>
                  <a:lnTo>
                    <a:pt x="9534" y="10000"/>
                  </a:lnTo>
                  <a:lnTo>
                    <a:pt x="9534" y="9745"/>
                  </a:lnTo>
                  <a:lnTo>
                    <a:pt x="9329" y="9745"/>
                  </a:lnTo>
                  <a:lnTo>
                    <a:pt x="9096" y="9484"/>
                  </a:lnTo>
                  <a:lnTo>
                    <a:pt x="8630" y="8968"/>
                  </a:lnTo>
                  <a:lnTo>
                    <a:pt x="8397" y="8707"/>
                  </a:lnTo>
                  <a:lnTo>
                    <a:pt x="7930" y="8194"/>
                  </a:lnTo>
                  <a:lnTo>
                    <a:pt x="7464" y="7676"/>
                  </a:lnTo>
                  <a:lnTo>
                    <a:pt x="6297" y="6415"/>
                  </a:lnTo>
                  <a:lnTo>
                    <a:pt x="5131" y="5387"/>
                  </a:lnTo>
                  <a:lnTo>
                    <a:pt x="3965" y="4355"/>
                  </a:lnTo>
                  <a:lnTo>
                    <a:pt x="2799" y="3323"/>
                  </a:lnTo>
                  <a:lnTo>
                    <a:pt x="2099" y="2810"/>
                  </a:lnTo>
                  <a:lnTo>
                    <a:pt x="1633" y="2295"/>
                  </a:lnTo>
                  <a:lnTo>
                    <a:pt x="1166" y="2033"/>
                  </a:lnTo>
                  <a:lnTo>
                    <a:pt x="700" y="1522"/>
                  </a:lnTo>
                  <a:lnTo>
                    <a:pt x="466" y="1263"/>
                  </a:lnTo>
                  <a:lnTo>
                    <a:pt x="233" y="1004"/>
                  </a:lnTo>
                  <a:lnTo>
                    <a:pt x="0" y="1004"/>
                  </a:lnTo>
                  <a:lnTo>
                    <a:pt x="0" y="772"/>
                  </a:lnTo>
                  <a:lnTo>
                    <a:pt x="0" y="772"/>
                  </a:lnTo>
                  <a:lnTo>
                    <a:pt x="0" y="515"/>
                  </a:lnTo>
                </a:path>
              </a:pathLst>
            </a:custGeom>
            <a:grpFill/>
            <a:ln w="12700">
              <a:solidFill>
                <a:srgbClr val="C00000"/>
              </a:solidFill>
              <a:prstDash val="solid"/>
              <a:round/>
              <a:headEnd/>
              <a:tailEnd/>
            </a:ln>
          </p:spPr>
          <p:txBody>
            <a:bodyPr/>
            <a:lstStyle/>
            <a:p>
              <a:pPr>
                <a:defRPr/>
              </a:pPr>
              <a:endParaRPr lang="zh-CN" altLang="en-US"/>
            </a:p>
          </p:txBody>
        </p:sp>
        <p:sp>
          <p:nvSpPr>
            <p:cNvPr id="34" name="Freeform 52"/>
            <p:cNvSpPr>
              <a:spLocks/>
            </p:cNvSpPr>
            <p:nvPr/>
          </p:nvSpPr>
          <p:spPr bwMode="auto">
            <a:xfrm>
              <a:off x="7851589" y="3726850"/>
              <a:ext cx="215932" cy="769940"/>
            </a:xfrm>
            <a:custGeom>
              <a:avLst/>
              <a:gdLst>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9894 h 10000"/>
                <a:gd name="connsiteX67" fmla="*/ 9767 w 10000"/>
                <a:gd name="connsiteY67" fmla="*/ 10000 h 10000"/>
                <a:gd name="connsiteX68" fmla="*/ 9767 w 10000"/>
                <a:gd name="connsiteY68" fmla="*/ 10000 h 10000"/>
                <a:gd name="connsiteX69" fmla="*/ 9534 w 10000"/>
                <a:gd name="connsiteY69" fmla="*/ 10000 h 10000"/>
                <a:gd name="connsiteX70" fmla="*/ 9329 w 10000"/>
                <a:gd name="connsiteY70" fmla="*/ 9894 h 10000"/>
                <a:gd name="connsiteX71" fmla="*/ 9096 w 10000"/>
                <a:gd name="connsiteY71" fmla="*/ 9788 h 10000"/>
                <a:gd name="connsiteX72" fmla="*/ 8630 w 10000"/>
                <a:gd name="connsiteY72" fmla="*/ 9577 h 10000"/>
                <a:gd name="connsiteX73" fmla="*/ 8397 w 10000"/>
                <a:gd name="connsiteY73" fmla="*/ 9471 h 10000"/>
                <a:gd name="connsiteX74" fmla="*/ 7930 w 10000"/>
                <a:gd name="connsiteY74" fmla="*/ 9259 h 10000"/>
                <a:gd name="connsiteX75" fmla="*/ 7464 w 10000"/>
                <a:gd name="connsiteY75" fmla="*/ 9048 h 10000"/>
                <a:gd name="connsiteX76" fmla="*/ 6297 w 10000"/>
                <a:gd name="connsiteY76" fmla="*/ 8532 h 10000"/>
                <a:gd name="connsiteX77" fmla="*/ 5131 w 10000"/>
                <a:gd name="connsiteY77" fmla="*/ 8108 h 10000"/>
                <a:gd name="connsiteX78" fmla="*/ 3965 w 10000"/>
                <a:gd name="connsiteY78" fmla="*/ 7685 h 10000"/>
                <a:gd name="connsiteX79" fmla="*/ 2799 w 10000"/>
                <a:gd name="connsiteY79" fmla="*/ 7262 h 10000"/>
                <a:gd name="connsiteX80" fmla="*/ 2099 w 10000"/>
                <a:gd name="connsiteY80" fmla="*/ 7050 h 10000"/>
                <a:gd name="connsiteX81" fmla="*/ 1633 w 10000"/>
                <a:gd name="connsiteY81" fmla="*/ 6839 h 10000"/>
                <a:gd name="connsiteX82" fmla="*/ 1166 w 10000"/>
                <a:gd name="connsiteY82" fmla="*/ 6733 h 10000"/>
                <a:gd name="connsiteX83" fmla="*/ 700 w 10000"/>
                <a:gd name="connsiteY83" fmla="*/ 6521 h 10000"/>
                <a:gd name="connsiteX84" fmla="*/ 466 w 10000"/>
                <a:gd name="connsiteY84" fmla="*/ 6415 h 10000"/>
                <a:gd name="connsiteX85" fmla="*/ 233 w 10000"/>
                <a:gd name="connsiteY85" fmla="*/ 6310 h 10000"/>
                <a:gd name="connsiteX86" fmla="*/ 0 w 10000"/>
                <a:gd name="connsiteY86" fmla="*/ 6310 h 10000"/>
                <a:gd name="connsiteX87" fmla="*/ 0 w 10000"/>
                <a:gd name="connsiteY87" fmla="*/ 6217 h 10000"/>
                <a:gd name="connsiteX88" fmla="*/ 0 w 10000"/>
                <a:gd name="connsiteY88" fmla="*/ 6217 h 10000"/>
                <a:gd name="connsiteX89" fmla="*/ 0 w 10000"/>
                <a:gd name="connsiteY89" fmla="*/ 6111 h 10000"/>
                <a:gd name="connsiteX90" fmla="*/ 0 w 10000"/>
                <a:gd name="connsiteY90" fmla="*/ 6005 h 10000"/>
                <a:gd name="connsiteX91" fmla="*/ 0 w 10000"/>
                <a:gd name="connsiteY91" fmla="*/ 5794 h 10000"/>
                <a:gd name="connsiteX92" fmla="*/ 233 w 10000"/>
                <a:gd name="connsiteY92" fmla="*/ 5476 h 10000"/>
                <a:gd name="connsiteX93" fmla="*/ 233 w 10000"/>
                <a:gd name="connsiteY93" fmla="*/ 5265 h 10000"/>
                <a:gd name="connsiteX94" fmla="*/ 466 w 10000"/>
                <a:gd name="connsiteY94" fmla="*/ 4841 h 10000"/>
                <a:gd name="connsiteX95" fmla="*/ 700 w 10000"/>
                <a:gd name="connsiteY95" fmla="*/ 4524 h 10000"/>
                <a:gd name="connsiteX96" fmla="*/ 700 w 10000"/>
                <a:gd name="connsiteY96"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9894 h 10000"/>
                <a:gd name="connsiteX67" fmla="*/ 9767 w 10000"/>
                <a:gd name="connsiteY67" fmla="*/ 10000 h 10000"/>
                <a:gd name="connsiteX68" fmla="*/ 9767 w 10000"/>
                <a:gd name="connsiteY68" fmla="*/ 10000 h 10000"/>
                <a:gd name="connsiteX69" fmla="*/ 9329 w 10000"/>
                <a:gd name="connsiteY69" fmla="*/ 9894 h 10000"/>
                <a:gd name="connsiteX70" fmla="*/ 9096 w 10000"/>
                <a:gd name="connsiteY70" fmla="*/ 9788 h 10000"/>
                <a:gd name="connsiteX71" fmla="*/ 8630 w 10000"/>
                <a:gd name="connsiteY71" fmla="*/ 9577 h 10000"/>
                <a:gd name="connsiteX72" fmla="*/ 8397 w 10000"/>
                <a:gd name="connsiteY72" fmla="*/ 9471 h 10000"/>
                <a:gd name="connsiteX73" fmla="*/ 7930 w 10000"/>
                <a:gd name="connsiteY73" fmla="*/ 9259 h 10000"/>
                <a:gd name="connsiteX74" fmla="*/ 7464 w 10000"/>
                <a:gd name="connsiteY74" fmla="*/ 9048 h 10000"/>
                <a:gd name="connsiteX75" fmla="*/ 6297 w 10000"/>
                <a:gd name="connsiteY75" fmla="*/ 8532 h 10000"/>
                <a:gd name="connsiteX76" fmla="*/ 5131 w 10000"/>
                <a:gd name="connsiteY76" fmla="*/ 8108 h 10000"/>
                <a:gd name="connsiteX77" fmla="*/ 3965 w 10000"/>
                <a:gd name="connsiteY77" fmla="*/ 7685 h 10000"/>
                <a:gd name="connsiteX78" fmla="*/ 2799 w 10000"/>
                <a:gd name="connsiteY78" fmla="*/ 7262 h 10000"/>
                <a:gd name="connsiteX79" fmla="*/ 2099 w 10000"/>
                <a:gd name="connsiteY79" fmla="*/ 7050 h 10000"/>
                <a:gd name="connsiteX80" fmla="*/ 1633 w 10000"/>
                <a:gd name="connsiteY80" fmla="*/ 6839 h 10000"/>
                <a:gd name="connsiteX81" fmla="*/ 1166 w 10000"/>
                <a:gd name="connsiteY81" fmla="*/ 6733 h 10000"/>
                <a:gd name="connsiteX82" fmla="*/ 700 w 10000"/>
                <a:gd name="connsiteY82" fmla="*/ 6521 h 10000"/>
                <a:gd name="connsiteX83" fmla="*/ 466 w 10000"/>
                <a:gd name="connsiteY83" fmla="*/ 6415 h 10000"/>
                <a:gd name="connsiteX84" fmla="*/ 233 w 10000"/>
                <a:gd name="connsiteY84" fmla="*/ 6310 h 10000"/>
                <a:gd name="connsiteX85" fmla="*/ 0 w 10000"/>
                <a:gd name="connsiteY85" fmla="*/ 6310 h 10000"/>
                <a:gd name="connsiteX86" fmla="*/ 0 w 10000"/>
                <a:gd name="connsiteY86" fmla="*/ 6217 h 10000"/>
                <a:gd name="connsiteX87" fmla="*/ 0 w 10000"/>
                <a:gd name="connsiteY87" fmla="*/ 6217 h 10000"/>
                <a:gd name="connsiteX88" fmla="*/ 0 w 10000"/>
                <a:gd name="connsiteY88" fmla="*/ 6111 h 10000"/>
                <a:gd name="connsiteX89" fmla="*/ 0 w 10000"/>
                <a:gd name="connsiteY89" fmla="*/ 6005 h 10000"/>
                <a:gd name="connsiteX90" fmla="*/ 0 w 10000"/>
                <a:gd name="connsiteY90" fmla="*/ 5794 h 10000"/>
                <a:gd name="connsiteX91" fmla="*/ 233 w 10000"/>
                <a:gd name="connsiteY91" fmla="*/ 5476 h 10000"/>
                <a:gd name="connsiteX92" fmla="*/ 233 w 10000"/>
                <a:gd name="connsiteY92" fmla="*/ 5265 h 10000"/>
                <a:gd name="connsiteX93" fmla="*/ 466 w 10000"/>
                <a:gd name="connsiteY93" fmla="*/ 4841 h 10000"/>
                <a:gd name="connsiteX94" fmla="*/ 700 w 10000"/>
                <a:gd name="connsiteY94" fmla="*/ 4524 h 10000"/>
                <a:gd name="connsiteX95" fmla="*/ 700 w 10000"/>
                <a:gd name="connsiteY95"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9894 h 10000"/>
                <a:gd name="connsiteX67" fmla="*/ 9767 w 10000"/>
                <a:gd name="connsiteY67" fmla="*/ 10000 h 10000"/>
                <a:gd name="connsiteX68" fmla="*/ 9329 w 10000"/>
                <a:gd name="connsiteY68" fmla="*/ 9894 h 10000"/>
                <a:gd name="connsiteX69" fmla="*/ 9096 w 10000"/>
                <a:gd name="connsiteY69" fmla="*/ 9788 h 10000"/>
                <a:gd name="connsiteX70" fmla="*/ 8630 w 10000"/>
                <a:gd name="connsiteY70" fmla="*/ 9577 h 10000"/>
                <a:gd name="connsiteX71" fmla="*/ 8397 w 10000"/>
                <a:gd name="connsiteY71" fmla="*/ 9471 h 10000"/>
                <a:gd name="connsiteX72" fmla="*/ 7930 w 10000"/>
                <a:gd name="connsiteY72" fmla="*/ 9259 h 10000"/>
                <a:gd name="connsiteX73" fmla="*/ 7464 w 10000"/>
                <a:gd name="connsiteY73" fmla="*/ 9048 h 10000"/>
                <a:gd name="connsiteX74" fmla="*/ 6297 w 10000"/>
                <a:gd name="connsiteY74" fmla="*/ 8532 h 10000"/>
                <a:gd name="connsiteX75" fmla="*/ 5131 w 10000"/>
                <a:gd name="connsiteY75" fmla="*/ 8108 h 10000"/>
                <a:gd name="connsiteX76" fmla="*/ 3965 w 10000"/>
                <a:gd name="connsiteY76" fmla="*/ 7685 h 10000"/>
                <a:gd name="connsiteX77" fmla="*/ 2799 w 10000"/>
                <a:gd name="connsiteY77" fmla="*/ 7262 h 10000"/>
                <a:gd name="connsiteX78" fmla="*/ 2099 w 10000"/>
                <a:gd name="connsiteY78" fmla="*/ 7050 h 10000"/>
                <a:gd name="connsiteX79" fmla="*/ 1633 w 10000"/>
                <a:gd name="connsiteY79" fmla="*/ 6839 h 10000"/>
                <a:gd name="connsiteX80" fmla="*/ 1166 w 10000"/>
                <a:gd name="connsiteY80" fmla="*/ 6733 h 10000"/>
                <a:gd name="connsiteX81" fmla="*/ 700 w 10000"/>
                <a:gd name="connsiteY81" fmla="*/ 6521 h 10000"/>
                <a:gd name="connsiteX82" fmla="*/ 466 w 10000"/>
                <a:gd name="connsiteY82" fmla="*/ 6415 h 10000"/>
                <a:gd name="connsiteX83" fmla="*/ 233 w 10000"/>
                <a:gd name="connsiteY83" fmla="*/ 6310 h 10000"/>
                <a:gd name="connsiteX84" fmla="*/ 0 w 10000"/>
                <a:gd name="connsiteY84" fmla="*/ 6310 h 10000"/>
                <a:gd name="connsiteX85" fmla="*/ 0 w 10000"/>
                <a:gd name="connsiteY85" fmla="*/ 6217 h 10000"/>
                <a:gd name="connsiteX86" fmla="*/ 0 w 10000"/>
                <a:gd name="connsiteY86" fmla="*/ 6217 h 10000"/>
                <a:gd name="connsiteX87" fmla="*/ 0 w 10000"/>
                <a:gd name="connsiteY87" fmla="*/ 6111 h 10000"/>
                <a:gd name="connsiteX88" fmla="*/ 0 w 10000"/>
                <a:gd name="connsiteY88" fmla="*/ 6005 h 10000"/>
                <a:gd name="connsiteX89" fmla="*/ 0 w 10000"/>
                <a:gd name="connsiteY89" fmla="*/ 5794 h 10000"/>
                <a:gd name="connsiteX90" fmla="*/ 233 w 10000"/>
                <a:gd name="connsiteY90" fmla="*/ 5476 h 10000"/>
                <a:gd name="connsiteX91" fmla="*/ 233 w 10000"/>
                <a:gd name="connsiteY91" fmla="*/ 5265 h 10000"/>
                <a:gd name="connsiteX92" fmla="*/ 466 w 10000"/>
                <a:gd name="connsiteY92" fmla="*/ 4841 h 10000"/>
                <a:gd name="connsiteX93" fmla="*/ 700 w 10000"/>
                <a:gd name="connsiteY93" fmla="*/ 4524 h 10000"/>
                <a:gd name="connsiteX94" fmla="*/ 700 w 10000"/>
                <a:gd name="connsiteY94"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10000 h 10000"/>
                <a:gd name="connsiteX67" fmla="*/ 9329 w 10000"/>
                <a:gd name="connsiteY67" fmla="*/ 9894 h 10000"/>
                <a:gd name="connsiteX68" fmla="*/ 9096 w 10000"/>
                <a:gd name="connsiteY68" fmla="*/ 9788 h 10000"/>
                <a:gd name="connsiteX69" fmla="*/ 8630 w 10000"/>
                <a:gd name="connsiteY69" fmla="*/ 9577 h 10000"/>
                <a:gd name="connsiteX70" fmla="*/ 8397 w 10000"/>
                <a:gd name="connsiteY70" fmla="*/ 9471 h 10000"/>
                <a:gd name="connsiteX71" fmla="*/ 7930 w 10000"/>
                <a:gd name="connsiteY71" fmla="*/ 9259 h 10000"/>
                <a:gd name="connsiteX72" fmla="*/ 7464 w 10000"/>
                <a:gd name="connsiteY72" fmla="*/ 9048 h 10000"/>
                <a:gd name="connsiteX73" fmla="*/ 6297 w 10000"/>
                <a:gd name="connsiteY73" fmla="*/ 8532 h 10000"/>
                <a:gd name="connsiteX74" fmla="*/ 5131 w 10000"/>
                <a:gd name="connsiteY74" fmla="*/ 8108 h 10000"/>
                <a:gd name="connsiteX75" fmla="*/ 3965 w 10000"/>
                <a:gd name="connsiteY75" fmla="*/ 7685 h 10000"/>
                <a:gd name="connsiteX76" fmla="*/ 2799 w 10000"/>
                <a:gd name="connsiteY76" fmla="*/ 7262 h 10000"/>
                <a:gd name="connsiteX77" fmla="*/ 2099 w 10000"/>
                <a:gd name="connsiteY77" fmla="*/ 7050 h 10000"/>
                <a:gd name="connsiteX78" fmla="*/ 1633 w 10000"/>
                <a:gd name="connsiteY78" fmla="*/ 6839 h 10000"/>
                <a:gd name="connsiteX79" fmla="*/ 1166 w 10000"/>
                <a:gd name="connsiteY79" fmla="*/ 6733 h 10000"/>
                <a:gd name="connsiteX80" fmla="*/ 700 w 10000"/>
                <a:gd name="connsiteY80" fmla="*/ 6521 h 10000"/>
                <a:gd name="connsiteX81" fmla="*/ 466 w 10000"/>
                <a:gd name="connsiteY81" fmla="*/ 6415 h 10000"/>
                <a:gd name="connsiteX82" fmla="*/ 233 w 10000"/>
                <a:gd name="connsiteY82" fmla="*/ 6310 h 10000"/>
                <a:gd name="connsiteX83" fmla="*/ 0 w 10000"/>
                <a:gd name="connsiteY83" fmla="*/ 6310 h 10000"/>
                <a:gd name="connsiteX84" fmla="*/ 0 w 10000"/>
                <a:gd name="connsiteY84" fmla="*/ 6217 h 10000"/>
                <a:gd name="connsiteX85" fmla="*/ 0 w 10000"/>
                <a:gd name="connsiteY85" fmla="*/ 6217 h 10000"/>
                <a:gd name="connsiteX86" fmla="*/ 0 w 10000"/>
                <a:gd name="connsiteY86" fmla="*/ 6111 h 10000"/>
                <a:gd name="connsiteX87" fmla="*/ 0 w 10000"/>
                <a:gd name="connsiteY87" fmla="*/ 6005 h 10000"/>
                <a:gd name="connsiteX88" fmla="*/ 0 w 10000"/>
                <a:gd name="connsiteY88" fmla="*/ 5794 h 10000"/>
                <a:gd name="connsiteX89" fmla="*/ 233 w 10000"/>
                <a:gd name="connsiteY89" fmla="*/ 5476 h 10000"/>
                <a:gd name="connsiteX90" fmla="*/ 233 w 10000"/>
                <a:gd name="connsiteY90" fmla="*/ 5265 h 10000"/>
                <a:gd name="connsiteX91" fmla="*/ 466 w 10000"/>
                <a:gd name="connsiteY91" fmla="*/ 4841 h 10000"/>
                <a:gd name="connsiteX92" fmla="*/ 700 w 10000"/>
                <a:gd name="connsiteY92" fmla="*/ 4524 h 10000"/>
                <a:gd name="connsiteX93" fmla="*/ 700 w 10000"/>
                <a:gd name="connsiteY93" fmla="*/ 4524 h 10000"/>
                <a:gd name="connsiteX0" fmla="*/ 700 w 10000"/>
                <a:gd name="connsiteY0" fmla="*/ 4524 h 9894"/>
                <a:gd name="connsiteX1" fmla="*/ 1166 w 10000"/>
                <a:gd name="connsiteY1" fmla="*/ 3690 h 9894"/>
                <a:gd name="connsiteX2" fmla="*/ 1399 w 10000"/>
                <a:gd name="connsiteY2" fmla="*/ 2950 h 9894"/>
                <a:gd name="connsiteX3" fmla="*/ 1633 w 10000"/>
                <a:gd name="connsiteY3" fmla="*/ 2315 h 9894"/>
                <a:gd name="connsiteX4" fmla="*/ 1866 w 10000"/>
                <a:gd name="connsiteY4" fmla="*/ 1680 h 9894"/>
                <a:gd name="connsiteX5" fmla="*/ 1866 w 10000"/>
                <a:gd name="connsiteY5" fmla="*/ 1362 h 9894"/>
                <a:gd name="connsiteX6" fmla="*/ 2099 w 10000"/>
                <a:gd name="connsiteY6" fmla="*/ 1164 h 9894"/>
                <a:gd name="connsiteX7" fmla="*/ 2099 w 10000"/>
                <a:gd name="connsiteY7" fmla="*/ 952 h 9894"/>
                <a:gd name="connsiteX8" fmla="*/ 2099 w 10000"/>
                <a:gd name="connsiteY8" fmla="*/ 741 h 9894"/>
                <a:gd name="connsiteX9" fmla="*/ 2099 w 10000"/>
                <a:gd name="connsiteY9" fmla="*/ 635 h 9894"/>
                <a:gd name="connsiteX10" fmla="*/ 2099 w 10000"/>
                <a:gd name="connsiteY10" fmla="*/ 423 h 9894"/>
                <a:gd name="connsiteX11" fmla="*/ 1866 w 10000"/>
                <a:gd name="connsiteY11" fmla="*/ 423 h 9894"/>
                <a:gd name="connsiteX12" fmla="*/ 1866 w 10000"/>
                <a:gd name="connsiteY12" fmla="*/ 317 h 9894"/>
                <a:gd name="connsiteX13" fmla="*/ 1633 w 10000"/>
                <a:gd name="connsiteY13" fmla="*/ 212 h 9894"/>
                <a:gd name="connsiteX14" fmla="*/ 1633 w 10000"/>
                <a:gd name="connsiteY14" fmla="*/ 212 h 9894"/>
                <a:gd name="connsiteX15" fmla="*/ 1633 w 10000"/>
                <a:gd name="connsiteY15" fmla="*/ 106 h 9894"/>
                <a:gd name="connsiteX16" fmla="*/ 1633 w 10000"/>
                <a:gd name="connsiteY16" fmla="*/ 0 h 9894"/>
                <a:gd name="connsiteX17" fmla="*/ 1633 w 10000"/>
                <a:gd name="connsiteY17" fmla="*/ 0 h 9894"/>
                <a:gd name="connsiteX18" fmla="*/ 1866 w 10000"/>
                <a:gd name="connsiteY18" fmla="*/ 0 h 9894"/>
                <a:gd name="connsiteX19" fmla="*/ 2332 w 10000"/>
                <a:gd name="connsiteY19" fmla="*/ 0 h 9894"/>
                <a:gd name="connsiteX20" fmla="*/ 2799 w 10000"/>
                <a:gd name="connsiteY20" fmla="*/ 106 h 9894"/>
                <a:gd name="connsiteX21" fmla="*/ 3265 w 10000"/>
                <a:gd name="connsiteY21" fmla="*/ 212 h 9894"/>
                <a:gd name="connsiteX22" fmla="*/ 3732 w 10000"/>
                <a:gd name="connsiteY22" fmla="*/ 317 h 9894"/>
                <a:gd name="connsiteX23" fmla="*/ 3965 w 10000"/>
                <a:gd name="connsiteY23" fmla="*/ 423 h 9894"/>
                <a:gd name="connsiteX24" fmla="*/ 3965 w 10000"/>
                <a:gd name="connsiteY24" fmla="*/ 529 h 9894"/>
                <a:gd name="connsiteX25" fmla="*/ 3965 w 10000"/>
                <a:gd name="connsiteY25" fmla="*/ 741 h 9894"/>
                <a:gd name="connsiteX26" fmla="*/ 3732 w 10000"/>
                <a:gd name="connsiteY26" fmla="*/ 1058 h 9894"/>
                <a:gd name="connsiteX27" fmla="*/ 3732 w 10000"/>
                <a:gd name="connsiteY27" fmla="*/ 1058 h 9894"/>
                <a:gd name="connsiteX28" fmla="*/ 3732 w 10000"/>
                <a:gd name="connsiteY28" fmla="*/ 1164 h 9894"/>
                <a:gd name="connsiteX29" fmla="*/ 3499 w 10000"/>
                <a:gd name="connsiteY29" fmla="*/ 1362 h 9894"/>
                <a:gd name="connsiteX30" fmla="*/ 3499 w 10000"/>
                <a:gd name="connsiteY30" fmla="*/ 1468 h 9894"/>
                <a:gd name="connsiteX31" fmla="*/ 3499 w 10000"/>
                <a:gd name="connsiteY31" fmla="*/ 1680 h 9894"/>
                <a:gd name="connsiteX32" fmla="*/ 3265 w 10000"/>
                <a:gd name="connsiteY32" fmla="*/ 1892 h 9894"/>
                <a:gd name="connsiteX33" fmla="*/ 3265 w 10000"/>
                <a:gd name="connsiteY33" fmla="*/ 2103 h 9894"/>
                <a:gd name="connsiteX34" fmla="*/ 3032 w 10000"/>
                <a:gd name="connsiteY34" fmla="*/ 2421 h 9894"/>
                <a:gd name="connsiteX35" fmla="*/ 2566 w 10000"/>
                <a:gd name="connsiteY35" fmla="*/ 3690 h 9894"/>
                <a:gd name="connsiteX36" fmla="*/ 1633 w 10000"/>
                <a:gd name="connsiteY36" fmla="*/ 4735 h 9894"/>
                <a:gd name="connsiteX37" fmla="*/ 1633 w 10000"/>
                <a:gd name="connsiteY37" fmla="*/ 5053 h 9894"/>
                <a:gd name="connsiteX38" fmla="*/ 1399 w 10000"/>
                <a:gd name="connsiteY38" fmla="*/ 5265 h 9894"/>
                <a:gd name="connsiteX39" fmla="*/ 1166 w 10000"/>
                <a:gd name="connsiteY39" fmla="*/ 5476 h 9894"/>
                <a:gd name="connsiteX40" fmla="*/ 1166 w 10000"/>
                <a:gd name="connsiteY40" fmla="*/ 5688 h 9894"/>
                <a:gd name="connsiteX41" fmla="*/ 933 w 10000"/>
                <a:gd name="connsiteY41" fmla="*/ 5794 h 9894"/>
                <a:gd name="connsiteX42" fmla="*/ 933 w 10000"/>
                <a:gd name="connsiteY42" fmla="*/ 5899 h 9894"/>
                <a:gd name="connsiteX43" fmla="*/ 933 w 10000"/>
                <a:gd name="connsiteY43" fmla="*/ 6005 h 9894"/>
                <a:gd name="connsiteX44" fmla="*/ 933 w 10000"/>
                <a:gd name="connsiteY44" fmla="*/ 6005 h 9894"/>
                <a:gd name="connsiteX45" fmla="*/ 933 w 10000"/>
                <a:gd name="connsiteY45" fmla="*/ 6111 h 9894"/>
                <a:gd name="connsiteX46" fmla="*/ 1166 w 10000"/>
                <a:gd name="connsiteY46" fmla="*/ 6217 h 9894"/>
                <a:gd name="connsiteX47" fmla="*/ 1633 w 10000"/>
                <a:gd name="connsiteY47" fmla="*/ 6310 h 9894"/>
                <a:gd name="connsiteX48" fmla="*/ 1866 w 10000"/>
                <a:gd name="connsiteY48" fmla="*/ 6415 h 9894"/>
                <a:gd name="connsiteX49" fmla="*/ 2566 w 10000"/>
                <a:gd name="connsiteY49" fmla="*/ 6521 h 9894"/>
                <a:gd name="connsiteX50" fmla="*/ 3265 w 10000"/>
                <a:gd name="connsiteY50" fmla="*/ 6733 h 9894"/>
                <a:gd name="connsiteX51" fmla="*/ 3965 w 10000"/>
                <a:gd name="connsiteY51" fmla="*/ 6944 h 9894"/>
                <a:gd name="connsiteX52" fmla="*/ 4898 w 10000"/>
                <a:gd name="connsiteY52" fmla="*/ 7262 h 9894"/>
                <a:gd name="connsiteX53" fmla="*/ 5831 w 10000"/>
                <a:gd name="connsiteY53" fmla="*/ 7474 h 9894"/>
                <a:gd name="connsiteX54" fmla="*/ 6764 w 10000"/>
                <a:gd name="connsiteY54" fmla="*/ 7685 h 9894"/>
                <a:gd name="connsiteX55" fmla="*/ 7464 w 10000"/>
                <a:gd name="connsiteY55" fmla="*/ 7897 h 9894"/>
                <a:gd name="connsiteX56" fmla="*/ 8163 w 10000"/>
                <a:gd name="connsiteY56" fmla="*/ 8108 h 9894"/>
                <a:gd name="connsiteX57" fmla="*/ 8630 w 10000"/>
                <a:gd name="connsiteY57" fmla="*/ 8320 h 9894"/>
                <a:gd name="connsiteX58" fmla="*/ 9096 w 10000"/>
                <a:gd name="connsiteY58" fmla="*/ 8426 h 9894"/>
                <a:gd name="connsiteX59" fmla="*/ 9329 w 10000"/>
                <a:gd name="connsiteY59" fmla="*/ 8638 h 9894"/>
                <a:gd name="connsiteX60" fmla="*/ 9534 w 10000"/>
                <a:gd name="connsiteY60" fmla="*/ 8743 h 9894"/>
                <a:gd name="connsiteX61" fmla="*/ 9767 w 10000"/>
                <a:gd name="connsiteY61" fmla="*/ 8942 h 9894"/>
                <a:gd name="connsiteX62" fmla="*/ 10000 w 10000"/>
                <a:gd name="connsiteY62" fmla="*/ 9153 h 9894"/>
                <a:gd name="connsiteX63" fmla="*/ 10000 w 10000"/>
                <a:gd name="connsiteY63" fmla="*/ 9365 h 9894"/>
                <a:gd name="connsiteX64" fmla="*/ 10000 w 10000"/>
                <a:gd name="connsiteY64" fmla="*/ 9577 h 9894"/>
                <a:gd name="connsiteX65" fmla="*/ 9767 w 10000"/>
                <a:gd name="connsiteY65" fmla="*/ 9788 h 9894"/>
                <a:gd name="connsiteX66" fmla="*/ 9329 w 10000"/>
                <a:gd name="connsiteY66" fmla="*/ 9894 h 9894"/>
                <a:gd name="connsiteX67" fmla="*/ 9096 w 10000"/>
                <a:gd name="connsiteY67" fmla="*/ 9788 h 9894"/>
                <a:gd name="connsiteX68" fmla="*/ 8630 w 10000"/>
                <a:gd name="connsiteY68" fmla="*/ 9577 h 9894"/>
                <a:gd name="connsiteX69" fmla="*/ 8397 w 10000"/>
                <a:gd name="connsiteY69" fmla="*/ 9471 h 9894"/>
                <a:gd name="connsiteX70" fmla="*/ 7930 w 10000"/>
                <a:gd name="connsiteY70" fmla="*/ 9259 h 9894"/>
                <a:gd name="connsiteX71" fmla="*/ 7464 w 10000"/>
                <a:gd name="connsiteY71" fmla="*/ 9048 h 9894"/>
                <a:gd name="connsiteX72" fmla="*/ 6297 w 10000"/>
                <a:gd name="connsiteY72" fmla="*/ 8532 h 9894"/>
                <a:gd name="connsiteX73" fmla="*/ 5131 w 10000"/>
                <a:gd name="connsiteY73" fmla="*/ 8108 h 9894"/>
                <a:gd name="connsiteX74" fmla="*/ 3965 w 10000"/>
                <a:gd name="connsiteY74" fmla="*/ 7685 h 9894"/>
                <a:gd name="connsiteX75" fmla="*/ 2799 w 10000"/>
                <a:gd name="connsiteY75" fmla="*/ 7262 h 9894"/>
                <a:gd name="connsiteX76" fmla="*/ 2099 w 10000"/>
                <a:gd name="connsiteY76" fmla="*/ 7050 h 9894"/>
                <a:gd name="connsiteX77" fmla="*/ 1633 w 10000"/>
                <a:gd name="connsiteY77" fmla="*/ 6839 h 9894"/>
                <a:gd name="connsiteX78" fmla="*/ 1166 w 10000"/>
                <a:gd name="connsiteY78" fmla="*/ 6733 h 9894"/>
                <a:gd name="connsiteX79" fmla="*/ 700 w 10000"/>
                <a:gd name="connsiteY79" fmla="*/ 6521 h 9894"/>
                <a:gd name="connsiteX80" fmla="*/ 466 w 10000"/>
                <a:gd name="connsiteY80" fmla="*/ 6415 h 9894"/>
                <a:gd name="connsiteX81" fmla="*/ 233 w 10000"/>
                <a:gd name="connsiteY81" fmla="*/ 6310 h 9894"/>
                <a:gd name="connsiteX82" fmla="*/ 0 w 10000"/>
                <a:gd name="connsiteY82" fmla="*/ 6310 h 9894"/>
                <a:gd name="connsiteX83" fmla="*/ 0 w 10000"/>
                <a:gd name="connsiteY83" fmla="*/ 6217 h 9894"/>
                <a:gd name="connsiteX84" fmla="*/ 0 w 10000"/>
                <a:gd name="connsiteY84" fmla="*/ 6217 h 9894"/>
                <a:gd name="connsiteX85" fmla="*/ 0 w 10000"/>
                <a:gd name="connsiteY85" fmla="*/ 6111 h 9894"/>
                <a:gd name="connsiteX86" fmla="*/ 0 w 10000"/>
                <a:gd name="connsiteY86" fmla="*/ 6005 h 9894"/>
                <a:gd name="connsiteX87" fmla="*/ 0 w 10000"/>
                <a:gd name="connsiteY87" fmla="*/ 5794 h 9894"/>
                <a:gd name="connsiteX88" fmla="*/ 233 w 10000"/>
                <a:gd name="connsiteY88" fmla="*/ 5476 h 9894"/>
                <a:gd name="connsiteX89" fmla="*/ 233 w 10000"/>
                <a:gd name="connsiteY89" fmla="*/ 5265 h 9894"/>
                <a:gd name="connsiteX90" fmla="*/ 466 w 10000"/>
                <a:gd name="connsiteY90" fmla="*/ 4841 h 9894"/>
                <a:gd name="connsiteX91" fmla="*/ 700 w 10000"/>
                <a:gd name="connsiteY91" fmla="*/ 4524 h 9894"/>
                <a:gd name="connsiteX92" fmla="*/ 700 w 10000"/>
                <a:gd name="connsiteY92" fmla="*/ 4524 h 9894"/>
                <a:gd name="connsiteX0" fmla="*/ 700 w 10000"/>
                <a:gd name="connsiteY0" fmla="*/ 4572 h 10000"/>
                <a:gd name="connsiteX1" fmla="*/ 1166 w 10000"/>
                <a:gd name="connsiteY1" fmla="*/ 3730 h 10000"/>
                <a:gd name="connsiteX2" fmla="*/ 1399 w 10000"/>
                <a:gd name="connsiteY2" fmla="*/ 2982 h 10000"/>
                <a:gd name="connsiteX3" fmla="*/ 1633 w 10000"/>
                <a:gd name="connsiteY3" fmla="*/ 2340 h 10000"/>
                <a:gd name="connsiteX4" fmla="*/ 1866 w 10000"/>
                <a:gd name="connsiteY4" fmla="*/ 1698 h 10000"/>
                <a:gd name="connsiteX5" fmla="*/ 1866 w 10000"/>
                <a:gd name="connsiteY5" fmla="*/ 1377 h 10000"/>
                <a:gd name="connsiteX6" fmla="*/ 2099 w 10000"/>
                <a:gd name="connsiteY6" fmla="*/ 1176 h 10000"/>
                <a:gd name="connsiteX7" fmla="*/ 2099 w 10000"/>
                <a:gd name="connsiteY7" fmla="*/ 962 h 10000"/>
                <a:gd name="connsiteX8" fmla="*/ 2099 w 10000"/>
                <a:gd name="connsiteY8" fmla="*/ 749 h 10000"/>
                <a:gd name="connsiteX9" fmla="*/ 2099 w 10000"/>
                <a:gd name="connsiteY9" fmla="*/ 642 h 10000"/>
                <a:gd name="connsiteX10" fmla="*/ 2099 w 10000"/>
                <a:gd name="connsiteY10" fmla="*/ 428 h 10000"/>
                <a:gd name="connsiteX11" fmla="*/ 1866 w 10000"/>
                <a:gd name="connsiteY11" fmla="*/ 428 h 10000"/>
                <a:gd name="connsiteX12" fmla="*/ 1866 w 10000"/>
                <a:gd name="connsiteY12" fmla="*/ 320 h 10000"/>
                <a:gd name="connsiteX13" fmla="*/ 1633 w 10000"/>
                <a:gd name="connsiteY13" fmla="*/ 214 h 10000"/>
                <a:gd name="connsiteX14" fmla="*/ 1633 w 10000"/>
                <a:gd name="connsiteY14" fmla="*/ 214 h 10000"/>
                <a:gd name="connsiteX15" fmla="*/ 1633 w 10000"/>
                <a:gd name="connsiteY15" fmla="*/ 107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7 h 10000"/>
                <a:gd name="connsiteX21" fmla="*/ 3265 w 10000"/>
                <a:gd name="connsiteY21" fmla="*/ 214 h 10000"/>
                <a:gd name="connsiteX22" fmla="*/ 3732 w 10000"/>
                <a:gd name="connsiteY22" fmla="*/ 320 h 10000"/>
                <a:gd name="connsiteX23" fmla="*/ 3965 w 10000"/>
                <a:gd name="connsiteY23" fmla="*/ 428 h 10000"/>
                <a:gd name="connsiteX24" fmla="*/ 3965 w 10000"/>
                <a:gd name="connsiteY24" fmla="*/ 535 h 10000"/>
                <a:gd name="connsiteX25" fmla="*/ 3965 w 10000"/>
                <a:gd name="connsiteY25" fmla="*/ 749 h 10000"/>
                <a:gd name="connsiteX26" fmla="*/ 3732 w 10000"/>
                <a:gd name="connsiteY26" fmla="*/ 1069 h 10000"/>
                <a:gd name="connsiteX27" fmla="*/ 3732 w 10000"/>
                <a:gd name="connsiteY27" fmla="*/ 1069 h 10000"/>
                <a:gd name="connsiteX28" fmla="*/ 3732 w 10000"/>
                <a:gd name="connsiteY28" fmla="*/ 1176 h 10000"/>
                <a:gd name="connsiteX29" fmla="*/ 3499 w 10000"/>
                <a:gd name="connsiteY29" fmla="*/ 1377 h 10000"/>
                <a:gd name="connsiteX30" fmla="*/ 3499 w 10000"/>
                <a:gd name="connsiteY30" fmla="*/ 1484 h 10000"/>
                <a:gd name="connsiteX31" fmla="*/ 3499 w 10000"/>
                <a:gd name="connsiteY31" fmla="*/ 1698 h 10000"/>
                <a:gd name="connsiteX32" fmla="*/ 3265 w 10000"/>
                <a:gd name="connsiteY32" fmla="*/ 1912 h 10000"/>
                <a:gd name="connsiteX33" fmla="*/ 3265 w 10000"/>
                <a:gd name="connsiteY33" fmla="*/ 2126 h 10000"/>
                <a:gd name="connsiteX34" fmla="*/ 3032 w 10000"/>
                <a:gd name="connsiteY34" fmla="*/ 2447 h 10000"/>
                <a:gd name="connsiteX35" fmla="*/ 2566 w 10000"/>
                <a:gd name="connsiteY35" fmla="*/ 3730 h 10000"/>
                <a:gd name="connsiteX36" fmla="*/ 1633 w 10000"/>
                <a:gd name="connsiteY36" fmla="*/ 4786 h 10000"/>
                <a:gd name="connsiteX37" fmla="*/ 1633 w 10000"/>
                <a:gd name="connsiteY37" fmla="*/ 5107 h 10000"/>
                <a:gd name="connsiteX38" fmla="*/ 1399 w 10000"/>
                <a:gd name="connsiteY38" fmla="*/ 5321 h 10000"/>
                <a:gd name="connsiteX39" fmla="*/ 1166 w 10000"/>
                <a:gd name="connsiteY39" fmla="*/ 5535 h 10000"/>
                <a:gd name="connsiteX40" fmla="*/ 1166 w 10000"/>
                <a:gd name="connsiteY40" fmla="*/ 5749 h 10000"/>
                <a:gd name="connsiteX41" fmla="*/ 933 w 10000"/>
                <a:gd name="connsiteY41" fmla="*/ 5856 h 10000"/>
                <a:gd name="connsiteX42" fmla="*/ 933 w 10000"/>
                <a:gd name="connsiteY42" fmla="*/ 5962 h 10000"/>
                <a:gd name="connsiteX43" fmla="*/ 933 w 10000"/>
                <a:gd name="connsiteY43" fmla="*/ 6069 h 10000"/>
                <a:gd name="connsiteX44" fmla="*/ 933 w 10000"/>
                <a:gd name="connsiteY44" fmla="*/ 6069 h 10000"/>
                <a:gd name="connsiteX45" fmla="*/ 933 w 10000"/>
                <a:gd name="connsiteY45" fmla="*/ 6176 h 10000"/>
                <a:gd name="connsiteX46" fmla="*/ 1166 w 10000"/>
                <a:gd name="connsiteY46" fmla="*/ 6284 h 10000"/>
                <a:gd name="connsiteX47" fmla="*/ 1633 w 10000"/>
                <a:gd name="connsiteY47" fmla="*/ 6378 h 10000"/>
                <a:gd name="connsiteX48" fmla="*/ 1866 w 10000"/>
                <a:gd name="connsiteY48" fmla="*/ 6484 h 10000"/>
                <a:gd name="connsiteX49" fmla="*/ 2566 w 10000"/>
                <a:gd name="connsiteY49" fmla="*/ 6591 h 10000"/>
                <a:gd name="connsiteX50" fmla="*/ 3265 w 10000"/>
                <a:gd name="connsiteY50" fmla="*/ 6805 h 10000"/>
                <a:gd name="connsiteX51" fmla="*/ 3965 w 10000"/>
                <a:gd name="connsiteY51" fmla="*/ 7018 h 10000"/>
                <a:gd name="connsiteX52" fmla="*/ 4898 w 10000"/>
                <a:gd name="connsiteY52" fmla="*/ 7340 h 10000"/>
                <a:gd name="connsiteX53" fmla="*/ 5831 w 10000"/>
                <a:gd name="connsiteY53" fmla="*/ 7554 h 10000"/>
                <a:gd name="connsiteX54" fmla="*/ 6764 w 10000"/>
                <a:gd name="connsiteY54" fmla="*/ 7767 h 10000"/>
                <a:gd name="connsiteX55" fmla="*/ 7464 w 10000"/>
                <a:gd name="connsiteY55" fmla="*/ 7982 h 10000"/>
                <a:gd name="connsiteX56" fmla="*/ 8163 w 10000"/>
                <a:gd name="connsiteY56" fmla="*/ 8195 h 10000"/>
                <a:gd name="connsiteX57" fmla="*/ 8630 w 10000"/>
                <a:gd name="connsiteY57" fmla="*/ 8409 h 10000"/>
                <a:gd name="connsiteX58" fmla="*/ 9096 w 10000"/>
                <a:gd name="connsiteY58" fmla="*/ 8516 h 10000"/>
                <a:gd name="connsiteX59" fmla="*/ 9329 w 10000"/>
                <a:gd name="connsiteY59" fmla="*/ 8731 h 10000"/>
                <a:gd name="connsiteX60" fmla="*/ 9534 w 10000"/>
                <a:gd name="connsiteY60" fmla="*/ 8837 h 10000"/>
                <a:gd name="connsiteX61" fmla="*/ 9767 w 10000"/>
                <a:gd name="connsiteY61" fmla="*/ 9038 h 10000"/>
                <a:gd name="connsiteX62" fmla="*/ 10000 w 10000"/>
                <a:gd name="connsiteY62" fmla="*/ 9251 h 10000"/>
                <a:gd name="connsiteX63" fmla="*/ 10000 w 10000"/>
                <a:gd name="connsiteY63" fmla="*/ 9465 h 10000"/>
                <a:gd name="connsiteX64" fmla="*/ 10000 w 10000"/>
                <a:gd name="connsiteY64" fmla="*/ 9680 h 10000"/>
                <a:gd name="connsiteX65" fmla="*/ 9329 w 10000"/>
                <a:gd name="connsiteY65" fmla="*/ 10000 h 10000"/>
                <a:gd name="connsiteX66" fmla="*/ 9096 w 10000"/>
                <a:gd name="connsiteY66" fmla="*/ 9893 h 10000"/>
                <a:gd name="connsiteX67" fmla="*/ 8630 w 10000"/>
                <a:gd name="connsiteY67" fmla="*/ 9680 h 10000"/>
                <a:gd name="connsiteX68" fmla="*/ 8397 w 10000"/>
                <a:gd name="connsiteY68" fmla="*/ 9572 h 10000"/>
                <a:gd name="connsiteX69" fmla="*/ 7930 w 10000"/>
                <a:gd name="connsiteY69" fmla="*/ 9358 h 10000"/>
                <a:gd name="connsiteX70" fmla="*/ 7464 w 10000"/>
                <a:gd name="connsiteY70" fmla="*/ 9145 h 10000"/>
                <a:gd name="connsiteX71" fmla="*/ 6297 w 10000"/>
                <a:gd name="connsiteY71" fmla="*/ 8623 h 10000"/>
                <a:gd name="connsiteX72" fmla="*/ 5131 w 10000"/>
                <a:gd name="connsiteY72" fmla="*/ 8195 h 10000"/>
                <a:gd name="connsiteX73" fmla="*/ 3965 w 10000"/>
                <a:gd name="connsiteY73" fmla="*/ 7767 h 10000"/>
                <a:gd name="connsiteX74" fmla="*/ 2799 w 10000"/>
                <a:gd name="connsiteY74" fmla="*/ 7340 h 10000"/>
                <a:gd name="connsiteX75" fmla="*/ 2099 w 10000"/>
                <a:gd name="connsiteY75" fmla="*/ 7126 h 10000"/>
                <a:gd name="connsiteX76" fmla="*/ 1633 w 10000"/>
                <a:gd name="connsiteY76" fmla="*/ 6912 h 10000"/>
                <a:gd name="connsiteX77" fmla="*/ 1166 w 10000"/>
                <a:gd name="connsiteY77" fmla="*/ 6805 h 10000"/>
                <a:gd name="connsiteX78" fmla="*/ 700 w 10000"/>
                <a:gd name="connsiteY78" fmla="*/ 6591 h 10000"/>
                <a:gd name="connsiteX79" fmla="*/ 466 w 10000"/>
                <a:gd name="connsiteY79" fmla="*/ 6484 h 10000"/>
                <a:gd name="connsiteX80" fmla="*/ 233 w 10000"/>
                <a:gd name="connsiteY80" fmla="*/ 6378 h 10000"/>
                <a:gd name="connsiteX81" fmla="*/ 0 w 10000"/>
                <a:gd name="connsiteY81" fmla="*/ 6378 h 10000"/>
                <a:gd name="connsiteX82" fmla="*/ 0 w 10000"/>
                <a:gd name="connsiteY82" fmla="*/ 6284 h 10000"/>
                <a:gd name="connsiteX83" fmla="*/ 0 w 10000"/>
                <a:gd name="connsiteY83" fmla="*/ 6284 h 10000"/>
                <a:gd name="connsiteX84" fmla="*/ 0 w 10000"/>
                <a:gd name="connsiteY84" fmla="*/ 6176 h 10000"/>
                <a:gd name="connsiteX85" fmla="*/ 0 w 10000"/>
                <a:gd name="connsiteY85" fmla="*/ 6069 h 10000"/>
                <a:gd name="connsiteX86" fmla="*/ 0 w 10000"/>
                <a:gd name="connsiteY86" fmla="*/ 5856 h 10000"/>
                <a:gd name="connsiteX87" fmla="*/ 233 w 10000"/>
                <a:gd name="connsiteY87" fmla="*/ 5535 h 10000"/>
                <a:gd name="connsiteX88" fmla="*/ 233 w 10000"/>
                <a:gd name="connsiteY88" fmla="*/ 5321 h 10000"/>
                <a:gd name="connsiteX89" fmla="*/ 466 w 10000"/>
                <a:gd name="connsiteY89" fmla="*/ 4893 h 10000"/>
                <a:gd name="connsiteX90" fmla="*/ 700 w 10000"/>
                <a:gd name="connsiteY90" fmla="*/ 4572 h 10000"/>
                <a:gd name="connsiteX91" fmla="*/ 700 w 10000"/>
                <a:gd name="connsiteY91" fmla="*/ 4572 h 10000"/>
                <a:gd name="connsiteX0" fmla="*/ 700 w 10000"/>
                <a:gd name="connsiteY0" fmla="*/ 4572 h 10000"/>
                <a:gd name="connsiteX1" fmla="*/ 1166 w 10000"/>
                <a:gd name="connsiteY1" fmla="*/ 3730 h 10000"/>
                <a:gd name="connsiteX2" fmla="*/ 1399 w 10000"/>
                <a:gd name="connsiteY2" fmla="*/ 2982 h 10000"/>
                <a:gd name="connsiteX3" fmla="*/ 1633 w 10000"/>
                <a:gd name="connsiteY3" fmla="*/ 2340 h 10000"/>
                <a:gd name="connsiteX4" fmla="*/ 1866 w 10000"/>
                <a:gd name="connsiteY4" fmla="*/ 1698 h 10000"/>
                <a:gd name="connsiteX5" fmla="*/ 1866 w 10000"/>
                <a:gd name="connsiteY5" fmla="*/ 1377 h 10000"/>
                <a:gd name="connsiteX6" fmla="*/ 2099 w 10000"/>
                <a:gd name="connsiteY6" fmla="*/ 1176 h 10000"/>
                <a:gd name="connsiteX7" fmla="*/ 2099 w 10000"/>
                <a:gd name="connsiteY7" fmla="*/ 962 h 10000"/>
                <a:gd name="connsiteX8" fmla="*/ 2099 w 10000"/>
                <a:gd name="connsiteY8" fmla="*/ 749 h 10000"/>
                <a:gd name="connsiteX9" fmla="*/ 2099 w 10000"/>
                <a:gd name="connsiteY9" fmla="*/ 642 h 10000"/>
                <a:gd name="connsiteX10" fmla="*/ 2099 w 10000"/>
                <a:gd name="connsiteY10" fmla="*/ 428 h 10000"/>
                <a:gd name="connsiteX11" fmla="*/ 1866 w 10000"/>
                <a:gd name="connsiteY11" fmla="*/ 428 h 10000"/>
                <a:gd name="connsiteX12" fmla="*/ 1866 w 10000"/>
                <a:gd name="connsiteY12" fmla="*/ 320 h 10000"/>
                <a:gd name="connsiteX13" fmla="*/ 1633 w 10000"/>
                <a:gd name="connsiteY13" fmla="*/ 214 h 10000"/>
                <a:gd name="connsiteX14" fmla="*/ 1633 w 10000"/>
                <a:gd name="connsiteY14" fmla="*/ 214 h 10000"/>
                <a:gd name="connsiteX15" fmla="*/ 1633 w 10000"/>
                <a:gd name="connsiteY15" fmla="*/ 107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7 h 10000"/>
                <a:gd name="connsiteX21" fmla="*/ 3265 w 10000"/>
                <a:gd name="connsiteY21" fmla="*/ 214 h 10000"/>
                <a:gd name="connsiteX22" fmla="*/ 3732 w 10000"/>
                <a:gd name="connsiteY22" fmla="*/ 320 h 10000"/>
                <a:gd name="connsiteX23" fmla="*/ 3965 w 10000"/>
                <a:gd name="connsiteY23" fmla="*/ 428 h 10000"/>
                <a:gd name="connsiteX24" fmla="*/ 3965 w 10000"/>
                <a:gd name="connsiteY24" fmla="*/ 535 h 10000"/>
                <a:gd name="connsiteX25" fmla="*/ 3965 w 10000"/>
                <a:gd name="connsiteY25" fmla="*/ 749 h 10000"/>
                <a:gd name="connsiteX26" fmla="*/ 3732 w 10000"/>
                <a:gd name="connsiteY26" fmla="*/ 1069 h 10000"/>
                <a:gd name="connsiteX27" fmla="*/ 3732 w 10000"/>
                <a:gd name="connsiteY27" fmla="*/ 1069 h 10000"/>
                <a:gd name="connsiteX28" fmla="*/ 3732 w 10000"/>
                <a:gd name="connsiteY28" fmla="*/ 1176 h 10000"/>
                <a:gd name="connsiteX29" fmla="*/ 3499 w 10000"/>
                <a:gd name="connsiteY29" fmla="*/ 1377 h 10000"/>
                <a:gd name="connsiteX30" fmla="*/ 3499 w 10000"/>
                <a:gd name="connsiteY30" fmla="*/ 1484 h 10000"/>
                <a:gd name="connsiteX31" fmla="*/ 3499 w 10000"/>
                <a:gd name="connsiteY31" fmla="*/ 1698 h 10000"/>
                <a:gd name="connsiteX32" fmla="*/ 3265 w 10000"/>
                <a:gd name="connsiteY32" fmla="*/ 1912 h 10000"/>
                <a:gd name="connsiteX33" fmla="*/ 3265 w 10000"/>
                <a:gd name="connsiteY33" fmla="*/ 2126 h 10000"/>
                <a:gd name="connsiteX34" fmla="*/ 3032 w 10000"/>
                <a:gd name="connsiteY34" fmla="*/ 2447 h 10000"/>
                <a:gd name="connsiteX35" fmla="*/ 2566 w 10000"/>
                <a:gd name="connsiteY35" fmla="*/ 3730 h 10000"/>
                <a:gd name="connsiteX36" fmla="*/ 1633 w 10000"/>
                <a:gd name="connsiteY36" fmla="*/ 4786 h 10000"/>
                <a:gd name="connsiteX37" fmla="*/ 1633 w 10000"/>
                <a:gd name="connsiteY37" fmla="*/ 5107 h 10000"/>
                <a:gd name="connsiteX38" fmla="*/ 1399 w 10000"/>
                <a:gd name="connsiteY38" fmla="*/ 5321 h 10000"/>
                <a:gd name="connsiteX39" fmla="*/ 1166 w 10000"/>
                <a:gd name="connsiteY39" fmla="*/ 5535 h 10000"/>
                <a:gd name="connsiteX40" fmla="*/ 1166 w 10000"/>
                <a:gd name="connsiteY40" fmla="*/ 5749 h 10000"/>
                <a:gd name="connsiteX41" fmla="*/ 933 w 10000"/>
                <a:gd name="connsiteY41" fmla="*/ 5856 h 10000"/>
                <a:gd name="connsiteX42" fmla="*/ 933 w 10000"/>
                <a:gd name="connsiteY42" fmla="*/ 5962 h 10000"/>
                <a:gd name="connsiteX43" fmla="*/ 933 w 10000"/>
                <a:gd name="connsiteY43" fmla="*/ 6069 h 10000"/>
                <a:gd name="connsiteX44" fmla="*/ 933 w 10000"/>
                <a:gd name="connsiteY44" fmla="*/ 6069 h 10000"/>
                <a:gd name="connsiteX45" fmla="*/ 933 w 10000"/>
                <a:gd name="connsiteY45" fmla="*/ 6176 h 10000"/>
                <a:gd name="connsiteX46" fmla="*/ 1166 w 10000"/>
                <a:gd name="connsiteY46" fmla="*/ 6284 h 10000"/>
                <a:gd name="connsiteX47" fmla="*/ 1633 w 10000"/>
                <a:gd name="connsiteY47" fmla="*/ 6378 h 10000"/>
                <a:gd name="connsiteX48" fmla="*/ 1866 w 10000"/>
                <a:gd name="connsiteY48" fmla="*/ 6484 h 10000"/>
                <a:gd name="connsiteX49" fmla="*/ 2566 w 10000"/>
                <a:gd name="connsiteY49" fmla="*/ 6591 h 10000"/>
                <a:gd name="connsiteX50" fmla="*/ 3265 w 10000"/>
                <a:gd name="connsiteY50" fmla="*/ 6805 h 10000"/>
                <a:gd name="connsiteX51" fmla="*/ 3965 w 10000"/>
                <a:gd name="connsiteY51" fmla="*/ 7018 h 10000"/>
                <a:gd name="connsiteX52" fmla="*/ 4898 w 10000"/>
                <a:gd name="connsiteY52" fmla="*/ 7340 h 10000"/>
                <a:gd name="connsiteX53" fmla="*/ 5831 w 10000"/>
                <a:gd name="connsiteY53" fmla="*/ 7554 h 10000"/>
                <a:gd name="connsiteX54" fmla="*/ 6764 w 10000"/>
                <a:gd name="connsiteY54" fmla="*/ 7767 h 10000"/>
                <a:gd name="connsiteX55" fmla="*/ 7464 w 10000"/>
                <a:gd name="connsiteY55" fmla="*/ 7982 h 10000"/>
                <a:gd name="connsiteX56" fmla="*/ 8163 w 10000"/>
                <a:gd name="connsiteY56" fmla="*/ 8195 h 10000"/>
                <a:gd name="connsiteX57" fmla="*/ 8630 w 10000"/>
                <a:gd name="connsiteY57" fmla="*/ 8409 h 10000"/>
                <a:gd name="connsiteX58" fmla="*/ 9096 w 10000"/>
                <a:gd name="connsiteY58" fmla="*/ 8516 h 10000"/>
                <a:gd name="connsiteX59" fmla="*/ 9329 w 10000"/>
                <a:gd name="connsiteY59" fmla="*/ 8731 h 10000"/>
                <a:gd name="connsiteX60" fmla="*/ 9534 w 10000"/>
                <a:gd name="connsiteY60" fmla="*/ 8837 h 10000"/>
                <a:gd name="connsiteX61" fmla="*/ 9767 w 10000"/>
                <a:gd name="connsiteY61" fmla="*/ 9038 h 10000"/>
                <a:gd name="connsiteX62" fmla="*/ 10000 w 10000"/>
                <a:gd name="connsiteY62" fmla="*/ 9251 h 10000"/>
                <a:gd name="connsiteX63" fmla="*/ 10000 w 10000"/>
                <a:gd name="connsiteY63" fmla="*/ 9465 h 10000"/>
                <a:gd name="connsiteX64" fmla="*/ 9329 w 10000"/>
                <a:gd name="connsiteY64" fmla="*/ 10000 h 10000"/>
                <a:gd name="connsiteX65" fmla="*/ 9096 w 10000"/>
                <a:gd name="connsiteY65" fmla="*/ 9893 h 10000"/>
                <a:gd name="connsiteX66" fmla="*/ 8630 w 10000"/>
                <a:gd name="connsiteY66" fmla="*/ 9680 h 10000"/>
                <a:gd name="connsiteX67" fmla="*/ 8397 w 10000"/>
                <a:gd name="connsiteY67" fmla="*/ 9572 h 10000"/>
                <a:gd name="connsiteX68" fmla="*/ 7930 w 10000"/>
                <a:gd name="connsiteY68" fmla="*/ 9358 h 10000"/>
                <a:gd name="connsiteX69" fmla="*/ 7464 w 10000"/>
                <a:gd name="connsiteY69" fmla="*/ 9145 h 10000"/>
                <a:gd name="connsiteX70" fmla="*/ 6297 w 10000"/>
                <a:gd name="connsiteY70" fmla="*/ 8623 h 10000"/>
                <a:gd name="connsiteX71" fmla="*/ 5131 w 10000"/>
                <a:gd name="connsiteY71" fmla="*/ 8195 h 10000"/>
                <a:gd name="connsiteX72" fmla="*/ 3965 w 10000"/>
                <a:gd name="connsiteY72" fmla="*/ 7767 h 10000"/>
                <a:gd name="connsiteX73" fmla="*/ 2799 w 10000"/>
                <a:gd name="connsiteY73" fmla="*/ 7340 h 10000"/>
                <a:gd name="connsiteX74" fmla="*/ 2099 w 10000"/>
                <a:gd name="connsiteY74" fmla="*/ 7126 h 10000"/>
                <a:gd name="connsiteX75" fmla="*/ 1633 w 10000"/>
                <a:gd name="connsiteY75" fmla="*/ 6912 h 10000"/>
                <a:gd name="connsiteX76" fmla="*/ 1166 w 10000"/>
                <a:gd name="connsiteY76" fmla="*/ 6805 h 10000"/>
                <a:gd name="connsiteX77" fmla="*/ 700 w 10000"/>
                <a:gd name="connsiteY77" fmla="*/ 6591 h 10000"/>
                <a:gd name="connsiteX78" fmla="*/ 466 w 10000"/>
                <a:gd name="connsiteY78" fmla="*/ 6484 h 10000"/>
                <a:gd name="connsiteX79" fmla="*/ 233 w 10000"/>
                <a:gd name="connsiteY79" fmla="*/ 6378 h 10000"/>
                <a:gd name="connsiteX80" fmla="*/ 0 w 10000"/>
                <a:gd name="connsiteY80" fmla="*/ 6378 h 10000"/>
                <a:gd name="connsiteX81" fmla="*/ 0 w 10000"/>
                <a:gd name="connsiteY81" fmla="*/ 6284 h 10000"/>
                <a:gd name="connsiteX82" fmla="*/ 0 w 10000"/>
                <a:gd name="connsiteY82" fmla="*/ 6284 h 10000"/>
                <a:gd name="connsiteX83" fmla="*/ 0 w 10000"/>
                <a:gd name="connsiteY83" fmla="*/ 6176 h 10000"/>
                <a:gd name="connsiteX84" fmla="*/ 0 w 10000"/>
                <a:gd name="connsiteY84" fmla="*/ 6069 h 10000"/>
                <a:gd name="connsiteX85" fmla="*/ 0 w 10000"/>
                <a:gd name="connsiteY85" fmla="*/ 5856 h 10000"/>
                <a:gd name="connsiteX86" fmla="*/ 233 w 10000"/>
                <a:gd name="connsiteY86" fmla="*/ 5535 h 10000"/>
                <a:gd name="connsiteX87" fmla="*/ 233 w 10000"/>
                <a:gd name="connsiteY87" fmla="*/ 5321 h 10000"/>
                <a:gd name="connsiteX88" fmla="*/ 466 w 10000"/>
                <a:gd name="connsiteY88" fmla="*/ 4893 h 10000"/>
                <a:gd name="connsiteX89" fmla="*/ 700 w 10000"/>
                <a:gd name="connsiteY89" fmla="*/ 4572 h 10000"/>
                <a:gd name="connsiteX90" fmla="*/ 700 w 10000"/>
                <a:gd name="connsiteY90" fmla="*/ 4572 h 10000"/>
                <a:gd name="connsiteX0" fmla="*/ 700 w 10000"/>
                <a:gd name="connsiteY0" fmla="*/ 4572 h 10000"/>
                <a:gd name="connsiteX1" fmla="*/ 1166 w 10000"/>
                <a:gd name="connsiteY1" fmla="*/ 3730 h 10000"/>
                <a:gd name="connsiteX2" fmla="*/ 1399 w 10000"/>
                <a:gd name="connsiteY2" fmla="*/ 2982 h 10000"/>
                <a:gd name="connsiteX3" fmla="*/ 1633 w 10000"/>
                <a:gd name="connsiteY3" fmla="*/ 2340 h 10000"/>
                <a:gd name="connsiteX4" fmla="*/ 1866 w 10000"/>
                <a:gd name="connsiteY4" fmla="*/ 1698 h 10000"/>
                <a:gd name="connsiteX5" fmla="*/ 1866 w 10000"/>
                <a:gd name="connsiteY5" fmla="*/ 1377 h 10000"/>
                <a:gd name="connsiteX6" fmla="*/ 2099 w 10000"/>
                <a:gd name="connsiteY6" fmla="*/ 1176 h 10000"/>
                <a:gd name="connsiteX7" fmla="*/ 2099 w 10000"/>
                <a:gd name="connsiteY7" fmla="*/ 962 h 10000"/>
                <a:gd name="connsiteX8" fmla="*/ 2099 w 10000"/>
                <a:gd name="connsiteY8" fmla="*/ 749 h 10000"/>
                <a:gd name="connsiteX9" fmla="*/ 2099 w 10000"/>
                <a:gd name="connsiteY9" fmla="*/ 642 h 10000"/>
                <a:gd name="connsiteX10" fmla="*/ 2099 w 10000"/>
                <a:gd name="connsiteY10" fmla="*/ 428 h 10000"/>
                <a:gd name="connsiteX11" fmla="*/ 1866 w 10000"/>
                <a:gd name="connsiteY11" fmla="*/ 428 h 10000"/>
                <a:gd name="connsiteX12" fmla="*/ 1866 w 10000"/>
                <a:gd name="connsiteY12" fmla="*/ 320 h 10000"/>
                <a:gd name="connsiteX13" fmla="*/ 1633 w 10000"/>
                <a:gd name="connsiteY13" fmla="*/ 214 h 10000"/>
                <a:gd name="connsiteX14" fmla="*/ 1633 w 10000"/>
                <a:gd name="connsiteY14" fmla="*/ 214 h 10000"/>
                <a:gd name="connsiteX15" fmla="*/ 1633 w 10000"/>
                <a:gd name="connsiteY15" fmla="*/ 107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7 h 10000"/>
                <a:gd name="connsiteX21" fmla="*/ 3265 w 10000"/>
                <a:gd name="connsiteY21" fmla="*/ 214 h 10000"/>
                <a:gd name="connsiteX22" fmla="*/ 3732 w 10000"/>
                <a:gd name="connsiteY22" fmla="*/ 320 h 10000"/>
                <a:gd name="connsiteX23" fmla="*/ 3965 w 10000"/>
                <a:gd name="connsiteY23" fmla="*/ 428 h 10000"/>
                <a:gd name="connsiteX24" fmla="*/ 3965 w 10000"/>
                <a:gd name="connsiteY24" fmla="*/ 535 h 10000"/>
                <a:gd name="connsiteX25" fmla="*/ 3965 w 10000"/>
                <a:gd name="connsiteY25" fmla="*/ 749 h 10000"/>
                <a:gd name="connsiteX26" fmla="*/ 3732 w 10000"/>
                <a:gd name="connsiteY26" fmla="*/ 1069 h 10000"/>
                <a:gd name="connsiteX27" fmla="*/ 3732 w 10000"/>
                <a:gd name="connsiteY27" fmla="*/ 1069 h 10000"/>
                <a:gd name="connsiteX28" fmla="*/ 3732 w 10000"/>
                <a:gd name="connsiteY28" fmla="*/ 1176 h 10000"/>
                <a:gd name="connsiteX29" fmla="*/ 3499 w 10000"/>
                <a:gd name="connsiteY29" fmla="*/ 1377 h 10000"/>
                <a:gd name="connsiteX30" fmla="*/ 3499 w 10000"/>
                <a:gd name="connsiteY30" fmla="*/ 1484 h 10000"/>
                <a:gd name="connsiteX31" fmla="*/ 3499 w 10000"/>
                <a:gd name="connsiteY31" fmla="*/ 1698 h 10000"/>
                <a:gd name="connsiteX32" fmla="*/ 3265 w 10000"/>
                <a:gd name="connsiteY32" fmla="*/ 1912 h 10000"/>
                <a:gd name="connsiteX33" fmla="*/ 3265 w 10000"/>
                <a:gd name="connsiteY33" fmla="*/ 2126 h 10000"/>
                <a:gd name="connsiteX34" fmla="*/ 3032 w 10000"/>
                <a:gd name="connsiteY34" fmla="*/ 2447 h 10000"/>
                <a:gd name="connsiteX35" fmla="*/ 2566 w 10000"/>
                <a:gd name="connsiteY35" fmla="*/ 3730 h 10000"/>
                <a:gd name="connsiteX36" fmla="*/ 1633 w 10000"/>
                <a:gd name="connsiteY36" fmla="*/ 4786 h 10000"/>
                <a:gd name="connsiteX37" fmla="*/ 1633 w 10000"/>
                <a:gd name="connsiteY37" fmla="*/ 5107 h 10000"/>
                <a:gd name="connsiteX38" fmla="*/ 1399 w 10000"/>
                <a:gd name="connsiteY38" fmla="*/ 5321 h 10000"/>
                <a:gd name="connsiteX39" fmla="*/ 1166 w 10000"/>
                <a:gd name="connsiteY39" fmla="*/ 5535 h 10000"/>
                <a:gd name="connsiteX40" fmla="*/ 1166 w 10000"/>
                <a:gd name="connsiteY40" fmla="*/ 5749 h 10000"/>
                <a:gd name="connsiteX41" fmla="*/ 933 w 10000"/>
                <a:gd name="connsiteY41" fmla="*/ 5856 h 10000"/>
                <a:gd name="connsiteX42" fmla="*/ 933 w 10000"/>
                <a:gd name="connsiteY42" fmla="*/ 5962 h 10000"/>
                <a:gd name="connsiteX43" fmla="*/ 933 w 10000"/>
                <a:gd name="connsiteY43" fmla="*/ 6069 h 10000"/>
                <a:gd name="connsiteX44" fmla="*/ 933 w 10000"/>
                <a:gd name="connsiteY44" fmla="*/ 6069 h 10000"/>
                <a:gd name="connsiteX45" fmla="*/ 933 w 10000"/>
                <a:gd name="connsiteY45" fmla="*/ 6176 h 10000"/>
                <a:gd name="connsiteX46" fmla="*/ 1166 w 10000"/>
                <a:gd name="connsiteY46" fmla="*/ 6284 h 10000"/>
                <a:gd name="connsiteX47" fmla="*/ 1633 w 10000"/>
                <a:gd name="connsiteY47" fmla="*/ 6378 h 10000"/>
                <a:gd name="connsiteX48" fmla="*/ 1866 w 10000"/>
                <a:gd name="connsiteY48" fmla="*/ 6484 h 10000"/>
                <a:gd name="connsiteX49" fmla="*/ 2566 w 10000"/>
                <a:gd name="connsiteY49" fmla="*/ 6591 h 10000"/>
                <a:gd name="connsiteX50" fmla="*/ 3265 w 10000"/>
                <a:gd name="connsiteY50" fmla="*/ 6805 h 10000"/>
                <a:gd name="connsiteX51" fmla="*/ 3965 w 10000"/>
                <a:gd name="connsiteY51" fmla="*/ 7018 h 10000"/>
                <a:gd name="connsiteX52" fmla="*/ 4898 w 10000"/>
                <a:gd name="connsiteY52" fmla="*/ 7340 h 10000"/>
                <a:gd name="connsiteX53" fmla="*/ 5831 w 10000"/>
                <a:gd name="connsiteY53" fmla="*/ 7554 h 10000"/>
                <a:gd name="connsiteX54" fmla="*/ 6764 w 10000"/>
                <a:gd name="connsiteY54" fmla="*/ 7767 h 10000"/>
                <a:gd name="connsiteX55" fmla="*/ 7464 w 10000"/>
                <a:gd name="connsiteY55" fmla="*/ 7982 h 10000"/>
                <a:gd name="connsiteX56" fmla="*/ 8163 w 10000"/>
                <a:gd name="connsiteY56" fmla="*/ 8195 h 10000"/>
                <a:gd name="connsiteX57" fmla="*/ 8630 w 10000"/>
                <a:gd name="connsiteY57" fmla="*/ 8409 h 10000"/>
                <a:gd name="connsiteX58" fmla="*/ 9096 w 10000"/>
                <a:gd name="connsiteY58" fmla="*/ 8516 h 10000"/>
                <a:gd name="connsiteX59" fmla="*/ 9329 w 10000"/>
                <a:gd name="connsiteY59" fmla="*/ 8731 h 10000"/>
                <a:gd name="connsiteX60" fmla="*/ 9534 w 10000"/>
                <a:gd name="connsiteY60" fmla="*/ 8837 h 10000"/>
                <a:gd name="connsiteX61" fmla="*/ 9767 w 10000"/>
                <a:gd name="connsiteY61" fmla="*/ 9038 h 10000"/>
                <a:gd name="connsiteX62" fmla="*/ 10000 w 10000"/>
                <a:gd name="connsiteY62" fmla="*/ 9251 h 10000"/>
                <a:gd name="connsiteX63" fmla="*/ 9329 w 10000"/>
                <a:gd name="connsiteY63" fmla="*/ 10000 h 10000"/>
                <a:gd name="connsiteX64" fmla="*/ 9096 w 10000"/>
                <a:gd name="connsiteY64" fmla="*/ 9893 h 10000"/>
                <a:gd name="connsiteX65" fmla="*/ 8630 w 10000"/>
                <a:gd name="connsiteY65" fmla="*/ 9680 h 10000"/>
                <a:gd name="connsiteX66" fmla="*/ 8397 w 10000"/>
                <a:gd name="connsiteY66" fmla="*/ 9572 h 10000"/>
                <a:gd name="connsiteX67" fmla="*/ 7930 w 10000"/>
                <a:gd name="connsiteY67" fmla="*/ 9358 h 10000"/>
                <a:gd name="connsiteX68" fmla="*/ 7464 w 10000"/>
                <a:gd name="connsiteY68" fmla="*/ 9145 h 10000"/>
                <a:gd name="connsiteX69" fmla="*/ 6297 w 10000"/>
                <a:gd name="connsiteY69" fmla="*/ 8623 h 10000"/>
                <a:gd name="connsiteX70" fmla="*/ 5131 w 10000"/>
                <a:gd name="connsiteY70" fmla="*/ 8195 h 10000"/>
                <a:gd name="connsiteX71" fmla="*/ 3965 w 10000"/>
                <a:gd name="connsiteY71" fmla="*/ 7767 h 10000"/>
                <a:gd name="connsiteX72" fmla="*/ 2799 w 10000"/>
                <a:gd name="connsiteY72" fmla="*/ 7340 h 10000"/>
                <a:gd name="connsiteX73" fmla="*/ 2099 w 10000"/>
                <a:gd name="connsiteY73" fmla="*/ 7126 h 10000"/>
                <a:gd name="connsiteX74" fmla="*/ 1633 w 10000"/>
                <a:gd name="connsiteY74" fmla="*/ 6912 h 10000"/>
                <a:gd name="connsiteX75" fmla="*/ 1166 w 10000"/>
                <a:gd name="connsiteY75" fmla="*/ 6805 h 10000"/>
                <a:gd name="connsiteX76" fmla="*/ 700 w 10000"/>
                <a:gd name="connsiteY76" fmla="*/ 6591 h 10000"/>
                <a:gd name="connsiteX77" fmla="*/ 466 w 10000"/>
                <a:gd name="connsiteY77" fmla="*/ 6484 h 10000"/>
                <a:gd name="connsiteX78" fmla="*/ 233 w 10000"/>
                <a:gd name="connsiteY78" fmla="*/ 6378 h 10000"/>
                <a:gd name="connsiteX79" fmla="*/ 0 w 10000"/>
                <a:gd name="connsiteY79" fmla="*/ 6378 h 10000"/>
                <a:gd name="connsiteX80" fmla="*/ 0 w 10000"/>
                <a:gd name="connsiteY80" fmla="*/ 6284 h 10000"/>
                <a:gd name="connsiteX81" fmla="*/ 0 w 10000"/>
                <a:gd name="connsiteY81" fmla="*/ 6284 h 10000"/>
                <a:gd name="connsiteX82" fmla="*/ 0 w 10000"/>
                <a:gd name="connsiteY82" fmla="*/ 6176 h 10000"/>
                <a:gd name="connsiteX83" fmla="*/ 0 w 10000"/>
                <a:gd name="connsiteY83" fmla="*/ 6069 h 10000"/>
                <a:gd name="connsiteX84" fmla="*/ 0 w 10000"/>
                <a:gd name="connsiteY84" fmla="*/ 5856 h 10000"/>
                <a:gd name="connsiteX85" fmla="*/ 233 w 10000"/>
                <a:gd name="connsiteY85" fmla="*/ 5535 h 10000"/>
                <a:gd name="connsiteX86" fmla="*/ 233 w 10000"/>
                <a:gd name="connsiteY86" fmla="*/ 5321 h 10000"/>
                <a:gd name="connsiteX87" fmla="*/ 466 w 10000"/>
                <a:gd name="connsiteY87" fmla="*/ 4893 h 10000"/>
                <a:gd name="connsiteX88" fmla="*/ 700 w 10000"/>
                <a:gd name="connsiteY88" fmla="*/ 4572 h 10000"/>
                <a:gd name="connsiteX89" fmla="*/ 700 w 10000"/>
                <a:gd name="connsiteY89" fmla="*/ 4572 h 10000"/>
                <a:gd name="connsiteX0" fmla="*/ 700 w 9767"/>
                <a:gd name="connsiteY0" fmla="*/ 4572 h 10000"/>
                <a:gd name="connsiteX1" fmla="*/ 1166 w 9767"/>
                <a:gd name="connsiteY1" fmla="*/ 3730 h 10000"/>
                <a:gd name="connsiteX2" fmla="*/ 1399 w 9767"/>
                <a:gd name="connsiteY2" fmla="*/ 2982 h 10000"/>
                <a:gd name="connsiteX3" fmla="*/ 1633 w 9767"/>
                <a:gd name="connsiteY3" fmla="*/ 2340 h 10000"/>
                <a:gd name="connsiteX4" fmla="*/ 1866 w 9767"/>
                <a:gd name="connsiteY4" fmla="*/ 1698 h 10000"/>
                <a:gd name="connsiteX5" fmla="*/ 1866 w 9767"/>
                <a:gd name="connsiteY5" fmla="*/ 1377 h 10000"/>
                <a:gd name="connsiteX6" fmla="*/ 2099 w 9767"/>
                <a:gd name="connsiteY6" fmla="*/ 1176 h 10000"/>
                <a:gd name="connsiteX7" fmla="*/ 2099 w 9767"/>
                <a:gd name="connsiteY7" fmla="*/ 962 h 10000"/>
                <a:gd name="connsiteX8" fmla="*/ 2099 w 9767"/>
                <a:gd name="connsiteY8" fmla="*/ 749 h 10000"/>
                <a:gd name="connsiteX9" fmla="*/ 2099 w 9767"/>
                <a:gd name="connsiteY9" fmla="*/ 642 h 10000"/>
                <a:gd name="connsiteX10" fmla="*/ 2099 w 9767"/>
                <a:gd name="connsiteY10" fmla="*/ 428 h 10000"/>
                <a:gd name="connsiteX11" fmla="*/ 1866 w 9767"/>
                <a:gd name="connsiteY11" fmla="*/ 428 h 10000"/>
                <a:gd name="connsiteX12" fmla="*/ 1866 w 9767"/>
                <a:gd name="connsiteY12" fmla="*/ 320 h 10000"/>
                <a:gd name="connsiteX13" fmla="*/ 1633 w 9767"/>
                <a:gd name="connsiteY13" fmla="*/ 214 h 10000"/>
                <a:gd name="connsiteX14" fmla="*/ 1633 w 9767"/>
                <a:gd name="connsiteY14" fmla="*/ 214 h 10000"/>
                <a:gd name="connsiteX15" fmla="*/ 1633 w 9767"/>
                <a:gd name="connsiteY15" fmla="*/ 107 h 10000"/>
                <a:gd name="connsiteX16" fmla="*/ 1633 w 9767"/>
                <a:gd name="connsiteY16" fmla="*/ 0 h 10000"/>
                <a:gd name="connsiteX17" fmla="*/ 1633 w 9767"/>
                <a:gd name="connsiteY17" fmla="*/ 0 h 10000"/>
                <a:gd name="connsiteX18" fmla="*/ 1866 w 9767"/>
                <a:gd name="connsiteY18" fmla="*/ 0 h 10000"/>
                <a:gd name="connsiteX19" fmla="*/ 2332 w 9767"/>
                <a:gd name="connsiteY19" fmla="*/ 0 h 10000"/>
                <a:gd name="connsiteX20" fmla="*/ 2799 w 9767"/>
                <a:gd name="connsiteY20" fmla="*/ 107 h 10000"/>
                <a:gd name="connsiteX21" fmla="*/ 3265 w 9767"/>
                <a:gd name="connsiteY21" fmla="*/ 214 h 10000"/>
                <a:gd name="connsiteX22" fmla="*/ 3732 w 9767"/>
                <a:gd name="connsiteY22" fmla="*/ 320 h 10000"/>
                <a:gd name="connsiteX23" fmla="*/ 3965 w 9767"/>
                <a:gd name="connsiteY23" fmla="*/ 428 h 10000"/>
                <a:gd name="connsiteX24" fmla="*/ 3965 w 9767"/>
                <a:gd name="connsiteY24" fmla="*/ 535 h 10000"/>
                <a:gd name="connsiteX25" fmla="*/ 3965 w 9767"/>
                <a:gd name="connsiteY25" fmla="*/ 749 h 10000"/>
                <a:gd name="connsiteX26" fmla="*/ 3732 w 9767"/>
                <a:gd name="connsiteY26" fmla="*/ 1069 h 10000"/>
                <a:gd name="connsiteX27" fmla="*/ 3732 w 9767"/>
                <a:gd name="connsiteY27" fmla="*/ 1069 h 10000"/>
                <a:gd name="connsiteX28" fmla="*/ 3732 w 9767"/>
                <a:gd name="connsiteY28" fmla="*/ 1176 h 10000"/>
                <a:gd name="connsiteX29" fmla="*/ 3499 w 9767"/>
                <a:gd name="connsiteY29" fmla="*/ 1377 h 10000"/>
                <a:gd name="connsiteX30" fmla="*/ 3499 w 9767"/>
                <a:gd name="connsiteY30" fmla="*/ 1484 h 10000"/>
                <a:gd name="connsiteX31" fmla="*/ 3499 w 9767"/>
                <a:gd name="connsiteY31" fmla="*/ 1698 h 10000"/>
                <a:gd name="connsiteX32" fmla="*/ 3265 w 9767"/>
                <a:gd name="connsiteY32" fmla="*/ 1912 h 10000"/>
                <a:gd name="connsiteX33" fmla="*/ 3265 w 9767"/>
                <a:gd name="connsiteY33" fmla="*/ 2126 h 10000"/>
                <a:gd name="connsiteX34" fmla="*/ 3032 w 9767"/>
                <a:gd name="connsiteY34" fmla="*/ 2447 h 10000"/>
                <a:gd name="connsiteX35" fmla="*/ 2566 w 9767"/>
                <a:gd name="connsiteY35" fmla="*/ 3730 h 10000"/>
                <a:gd name="connsiteX36" fmla="*/ 1633 w 9767"/>
                <a:gd name="connsiteY36" fmla="*/ 4786 h 10000"/>
                <a:gd name="connsiteX37" fmla="*/ 1633 w 9767"/>
                <a:gd name="connsiteY37" fmla="*/ 5107 h 10000"/>
                <a:gd name="connsiteX38" fmla="*/ 1399 w 9767"/>
                <a:gd name="connsiteY38" fmla="*/ 5321 h 10000"/>
                <a:gd name="connsiteX39" fmla="*/ 1166 w 9767"/>
                <a:gd name="connsiteY39" fmla="*/ 5535 h 10000"/>
                <a:gd name="connsiteX40" fmla="*/ 1166 w 9767"/>
                <a:gd name="connsiteY40" fmla="*/ 5749 h 10000"/>
                <a:gd name="connsiteX41" fmla="*/ 933 w 9767"/>
                <a:gd name="connsiteY41" fmla="*/ 5856 h 10000"/>
                <a:gd name="connsiteX42" fmla="*/ 933 w 9767"/>
                <a:gd name="connsiteY42" fmla="*/ 5962 h 10000"/>
                <a:gd name="connsiteX43" fmla="*/ 933 w 9767"/>
                <a:gd name="connsiteY43" fmla="*/ 6069 h 10000"/>
                <a:gd name="connsiteX44" fmla="*/ 933 w 9767"/>
                <a:gd name="connsiteY44" fmla="*/ 6069 h 10000"/>
                <a:gd name="connsiteX45" fmla="*/ 933 w 9767"/>
                <a:gd name="connsiteY45" fmla="*/ 6176 h 10000"/>
                <a:gd name="connsiteX46" fmla="*/ 1166 w 9767"/>
                <a:gd name="connsiteY46" fmla="*/ 6284 h 10000"/>
                <a:gd name="connsiteX47" fmla="*/ 1633 w 9767"/>
                <a:gd name="connsiteY47" fmla="*/ 6378 h 10000"/>
                <a:gd name="connsiteX48" fmla="*/ 1866 w 9767"/>
                <a:gd name="connsiteY48" fmla="*/ 6484 h 10000"/>
                <a:gd name="connsiteX49" fmla="*/ 2566 w 9767"/>
                <a:gd name="connsiteY49" fmla="*/ 6591 h 10000"/>
                <a:gd name="connsiteX50" fmla="*/ 3265 w 9767"/>
                <a:gd name="connsiteY50" fmla="*/ 6805 h 10000"/>
                <a:gd name="connsiteX51" fmla="*/ 3965 w 9767"/>
                <a:gd name="connsiteY51" fmla="*/ 7018 h 10000"/>
                <a:gd name="connsiteX52" fmla="*/ 4898 w 9767"/>
                <a:gd name="connsiteY52" fmla="*/ 7340 h 10000"/>
                <a:gd name="connsiteX53" fmla="*/ 5831 w 9767"/>
                <a:gd name="connsiteY53" fmla="*/ 7554 h 10000"/>
                <a:gd name="connsiteX54" fmla="*/ 6764 w 9767"/>
                <a:gd name="connsiteY54" fmla="*/ 7767 h 10000"/>
                <a:gd name="connsiteX55" fmla="*/ 7464 w 9767"/>
                <a:gd name="connsiteY55" fmla="*/ 7982 h 10000"/>
                <a:gd name="connsiteX56" fmla="*/ 8163 w 9767"/>
                <a:gd name="connsiteY56" fmla="*/ 8195 h 10000"/>
                <a:gd name="connsiteX57" fmla="*/ 8630 w 9767"/>
                <a:gd name="connsiteY57" fmla="*/ 8409 h 10000"/>
                <a:gd name="connsiteX58" fmla="*/ 9096 w 9767"/>
                <a:gd name="connsiteY58" fmla="*/ 8516 h 10000"/>
                <a:gd name="connsiteX59" fmla="*/ 9329 w 9767"/>
                <a:gd name="connsiteY59" fmla="*/ 8731 h 10000"/>
                <a:gd name="connsiteX60" fmla="*/ 9534 w 9767"/>
                <a:gd name="connsiteY60" fmla="*/ 8837 h 10000"/>
                <a:gd name="connsiteX61" fmla="*/ 9767 w 9767"/>
                <a:gd name="connsiteY61" fmla="*/ 9038 h 10000"/>
                <a:gd name="connsiteX62" fmla="*/ 9329 w 9767"/>
                <a:gd name="connsiteY62" fmla="*/ 10000 h 10000"/>
                <a:gd name="connsiteX63" fmla="*/ 9096 w 9767"/>
                <a:gd name="connsiteY63" fmla="*/ 9893 h 10000"/>
                <a:gd name="connsiteX64" fmla="*/ 8630 w 9767"/>
                <a:gd name="connsiteY64" fmla="*/ 9680 h 10000"/>
                <a:gd name="connsiteX65" fmla="*/ 8397 w 9767"/>
                <a:gd name="connsiteY65" fmla="*/ 9572 h 10000"/>
                <a:gd name="connsiteX66" fmla="*/ 7930 w 9767"/>
                <a:gd name="connsiteY66" fmla="*/ 9358 h 10000"/>
                <a:gd name="connsiteX67" fmla="*/ 7464 w 9767"/>
                <a:gd name="connsiteY67" fmla="*/ 9145 h 10000"/>
                <a:gd name="connsiteX68" fmla="*/ 6297 w 9767"/>
                <a:gd name="connsiteY68" fmla="*/ 8623 h 10000"/>
                <a:gd name="connsiteX69" fmla="*/ 5131 w 9767"/>
                <a:gd name="connsiteY69" fmla="*/ 8195 h 10000"/>
                <a:gd name="connsiteX70" fmla="*/ 3965 w 9767"/>
                <a:gd name="connsiteY70" fmla="*/ 7767 h 10000"/>
                <a:gd name="connsiteX71" fmla="*/ 2799 w 9767"/>
                <a:gd name="connsiteY71" fmla="*/ 7340 h 10000"/>
                <a:gd name="connsiteX72" fmla="*/ 2099 w 9767"/>
                <a:gd name="connsiteY72" fmla="*/ 7126 h 10000"/>
                <a:gd name="connsiteX73" fmla="*/ 1633 w 9767"/>
                <a:gd name="connsiteY73" fmla="*/ 6912 h 10000"/>
                <a:gd name="connsiteX74" fmla="*/ 1166 w 9767"/>
                <a:gd name="connsiteY74" fmla="*/ 6805 h 10000"/>
                <a:gd name="connsiteX75" fmla="*/ 700 w 9767"/>
                <a:gd name="connsiteY75" fmla="*/ 6591 h 10000"/>
                <a:gd name="connsiteX76" fmla="*/ 466 w 9767"/>
                <a:gd name="connsiteY76" fmla="*/ 6484 h 10000"/>
                <a:gd name="connsiteX77" fmla="*/ 233 w 9767"/>
                <a:gd name="connsiteY77" fmla="*/ 6378 h 10000"/>
                <a:gd name="connsiteX78" fmla="*/ 0 w 9767"/>
                <a:gd name="connsiteY78" fmla="*/ 6378 h 10000"/>
                <a:gd name="connsiteX79" fmla="*/ 0 w 9767"/>
                <a:gd name="connsiteY79" fmla="*/ 6284 h 10000"/>
                <a:gd name="connsiteX80" fmla="*/ 0 w 9767"/>
                <a:gd name="connsiteY80" fmla="*/ 6284 h 10000"/>
                <a:gd name="connsiteX81" fmla="*/ 0 w 9767"/>
                <a:gd name="connsiteY81" fmla="*/ 6176 h 10000"/>
                <a:gd name="connsiteX82" fmla="*/ 0 w 9767"/>
                <a:gd name="connsiteY82" fmla="*/ 6069 h 10000"/>
                <a:gd name="connsiteX83" fmla="*/ 0 w 9767"/>
                <a:gd name="connsiteY83" fmla="*/ 5856 h 10000"/>
                <a:gd name="connsiteX84" fmla="*/ 233 w 9767"/>
                <a:gd name="connsiteY84" fmla="*/ 5535 h 10000"/>
                <a:gd name="connsiteX85" fmla="*/ 233 w 9767"/>
                <a:gd name="connsiteY85" fmla="*/ 5321 h 10000"/>
                <a:gd name="connsiteX86" fmla="*/ 466 w 9767"/>
                <a:gd name="connsiteY86" fmla="*/ 4893 h 10000"/>
                <a:gd name="connsiteX87" fmla="*/ 700 w 9767"/>
                <a:gd name="connsiteY87" fmla="*/ 4572 h 10000"/>
                <a:gd name="connsiteX88" fmla="*/ 700 w 9767"/>
                <a:gd name="connsiteY88" fmla="*/ 4572 h 10000"/>
                <a:gd name="connsiteX0" fmla="*/ 717 w 9761"/>
                <a:gd name="connsiteY0" fmla="*/ 4572 h 10000"/>
                <a:gd name="connsiteX1" fmla="*/ 1194 w 9761"/>
                <a:gd name="connsiteY1" fmla="*/ 3730 h 10000"/>
                <a:gd name="connsiteX2" fmla="*/ 1432 w 9761"/>
                <a:gd name="connsiteY2" fmla="*/ 2982 h 10000"/>
                <a:gd name="connsiteX3" fmla="*/ 1672 w 9761"/>
                <a:gd name="connsiteY3" fmla="*/ 2340 h 10000"/>
                <a:gd name="connsiteX4" fmla="*/ 1911 w 9761"/>
                <a:gd name="connsiteY4" fmla="*/ 1698 h 10000"/>
                <a:gd name="connsiteX5" fmla="*/ 1911 w 9761"/>
                <a:gd name="connsiteY5" fmla="*/ 1377 h 10000"/>
                <a:gd name="connsiteX6" fmla="*/ 2149 w 9761"/>
                <a:gd name="connsiteY6" fmla="*/ 1176 h 10000"/>
                <a:gd name="connsiteX7" fmla="*/ 2149 w 9761"/>
                <a:gd name="connsiteY7" fmla="*/ 962 h 10000"/>
                <a:gd name="connsiteX8" fmla="*/ 2149 w 9761"/>
                <a:gd name="connsiteY8" fmla="*/ 749 h 10000"/>
                <a:gd name="connsiteX9" fmla="*/ 2149 w 9761"/>
                <a:gd name="connsiteY9" fmla="*/ 642 h 10000"/>
                <a:gd name="connsiteX10" fmla="*/ 2149 w 9761"/>
                <a:gd name="connsiteY10" fmla="*/ 428 h 10000"/>
                <a:gd name="connsiteX11" fmla="*/ 1911 w 9761"/>
                <a:gd name="connsiteY11" fmla="*/ 428 h 10000"/>
                <a:gd name="connsiteX12" fmla="*/ 1911 w 9761"/>
                <a:gd name="connsiteY12" fmla="*/ 320 h 10000"/>
                <a:gd name="connsiteX13" fmla="*/ 1672 w 9761"/>
                <a:gd name="connsiteY13" fmla="*/ 214 h 10000"/>
                <a:gd name="connsiteX14" fmla="*/ 1672 w 9761"/>
                <a:gd name="connsiteY14" fmla="*/ 214 h 10000"/>
                <a:gd name="connsiteX15" fmla="*/ 1672 w 9761"/>
                <a:gd name="connsiteY15" fmla="*/ 107 h 10000"/>
                <a:gd name="connsiteX16" fmla="*/ 1672 w 9761"/>
                <a:gd name="connsiteY16" fmla="*/ 0 h 10000"/>
                <a:gd name="connsiteX17" fmla="*/ 1672 w 9761"/>
                <a:gd name="connsiteY17" fmla="*/ 0 h 10000"/>
                <a:gd name="connsiteX18" fmla="*/ 1911 w 9761"/>
                <a:gd name="connsiteY18" fmla="*/ 0 h 10000"/>
                <a:gd name="connsiteX19" fmla="*/ 2388 w 9761"/>
                <a:gd name="connsiteY19" fmla="*/ 0 h 10000"/>
                <a:gd name="connsiteX20" fmla="*/ 2866 w 9761"/>
                <a:gd name="connsiteY20" fmla="*/ 107 h 10000"/>
                <a:gd name="connsiteX21" fmla="*/ 3343 w 9761"/>
                <a:gd name="connsiteY21" fmla="*/ 214 h 10000"/>
                <a:gd name="connsiteX22" fmla="*/ 3821 w 9761"/>
                <a:gd name="connsiteY22" fmla="*/ 320 h 10000"/>
                <a:gd name="connsiteX23" fmla="*/ 4060 w 9761"/>
                <a:gd name="connsiteY23" fmla="*/ 428 h 10000"/>
                <a:gd name="connsiteX24" fmla="*/ 4060 w 9761"/>
                <a:gd name="connsiteY24" fmla="*/ 535 h 10000"/>
                <a:gd name="connsiteX25" fmla="*/ 4060 w 9761"/>
                <a:gd name="connsiteY25" fmla="*/ 749 h 10000"/>
                <a:gd name="connsiteX26" fmla="*/ 3821 w 9761"/>
                <a:gd name="connsiteY26" fmla="*/ 1069 h 10000"/>
                <a:gd name="connsiteX27" fmla="*/ 3821 w 9761"/>
                <a:gd name="connsiteY27" fmla="*/ 1069 h 10000"/>
                <a:gd name="connsiteX28" fmla="*/ 3821 w 9761"/>
                <a:gd name="connsiteY28" fmla="*/ 1176 h 10000"/>
                <a:gd name="connsiteX29" fmla="*/ 3582 w 9761"/>
                <a:gd name="connsiteY29" fmla="*/ 1377 h 10000"/>
                <a:gd name="connsiteX30" fmla="*/ 3582 w 9761"/>
                <a:gd name="connsiteY30" fmla="*/ 1484 h 10000"/>
                <a:gd name="connsiteX31" fmla="*/ 3582 w 9761"/>
                <a:gd name="connsiteY31" fmla="*/ 1698 h 10000"/>
                <a:gd name="connsiteX32" fmla="*/ 3343 w 9761"/>
                <a:gd name="connsiteY32" fmla="*/ 1912 h 10000"/>
                <a:gd name="connsiteX33" fmla="*/ 3343 w 9761"/>
                <a:gd name="connsiteY33" fmla="*/ 2126 h 10000"/>
                <a:gd name="connsiteX34" fmla="*/ 3104 w 9761"/>
                <a:gd name="connsiteY34" fmla="*/ 2447 h 10000"/>
                <a:gd name="connsiteX35" fmla="*/ 2627 w 9761"/>
                <a:gd name="connsiteY35" fmla="*/ 3730 h 10000"/>
                <a:gd name="connsiteX36" fmla="*/ 1672 w 9761"/>
                <a:gd name="connsiteY36" fmla="*/ 4786 h 10000"/>
                <a:gd name="connsiteX37" fmla="*/ 1672 w 9761"/>
                <a:gd name="connsiteY37" fmla="*/ 5107 h 10000"/>
                <a:gd name="connsiteX38" fmla="*/ 1432 w 9761"/>
                <a:gd name="connsiteY38" fmla="*/ 5321 h 10000"/>
                <a:gd name="connsiteX39" fmla="*/ 1194 w 9761"/>
                <a:gd name="connsiteY39" fmla="*/ 5535 h 10000"/>
                <a:gd name="connsiteX40" fmla="*/ 1194 w 9761"/>
                <a:gd name="connsiteY40" fmla="*/ 5749 h 10000"/>
                <a:gd name="connsiteX41" fmla="*/ 955 w 9761"/>
                <a:gd name="connsiteY41" fmla="*/ 5856 h 10000"/>
                <a:gd name="connsiteX42" fmla="*/ 955 w 9761"/>
                <a:gd name="connsiteY42" fmla="*/ 5962 h 10000"/>
                <a:gd name="connsiteX43" fmla="*/ 955 w 9761"/>
                <a:gd name="connsiteY43" fmla="*/ 6069 h 10000"/>
                <a:gd name="connsiteX44" fmla="*/ 955 w 9761"/>
                <a:gd name="connsiteY44" fmla="*/ 6069 h 10000"/>
                <a:gd name="connsiteX45" fmla="*/ 955 w 9761"/>
                <a:gd name="connsiteY45" fmla="*/ 6176 h 10000"/>
                <a:gd name="connsiteX46" fmla="*/ 1194 w 9761"/>
                <a:gd name="connsiteY46" fmla="*/ 6284 h 10000"/>
                <a:gd name="connsiteX47" fmla="*/ 1672 w 9761"/>
                <a:gd name="connsiteY47" fmla="*/ 6378 h 10000"/>
                <a:gd name="connsiteX48" fmla="*/ 1911 w 9761"/>
                <a:gd name="connsiteY48" fmla="*/ 6484 h 10000"/>
                <a:gd name="connsiteX49" fmla="*/ 2627 w 9761"/>
                <a:gd name="connsiteY49" fmla="*/ 6591 h 10000"/>
                <a:gd name="connsiteX50" fmla="*/ 3343 w 9761"/>
                <a:gd name="connsiteY50" fmla="*/ 6805 h 10000"/>
                <a:gd name="connsiteX51" fmla="*/ 4060 w 9761"/>
                <a:gd name="connsiteY51" fmla="*/ 7018 h 10000"/>
                <a:gd name="connsiteX52" fmla="*/ 5015 w 9761"/>
                <a:gd name="connsiteY52" fmla="*/ 7340 h 10000"/>
                <a:gd name="connsiteX53" fmla="*/ 5970 w 9761"/>
                <a:gd name="connsiteY53" fmla="*/ 7554 h 10000"/>
                <a:gd name="connsiteX54" fmla="*/ 6925 w 9761"/>
                <a:gd name="connsiteY54" fmla="*/ 7767 h 10000"/>
                <a:gd name="connsiteX55" fmla="*/ 7642 w 9761"/>
                <a:gd name="connsiteY55" fmla="*/ 7982 h 10000"/>
                <a:gd name="connsiteX56" fmla="*/ 8358 w 9761"/>
                <a:gd name="connsiteY56" fmla="*/ 8195 h 10000"/>
                <a:gd name="connsiteX57" fmla="*/ 8836 w 9761"/>
                <a:gd name="connsiteY57" fmla="*/ 8409 h 10000"/>
                <a:gd name="connsiteX58" fmla="*/ 9313 w 9761"/>
                <a:gd name="connsiteY58" fmla="*/ 8516 h 10000"/>
                <a:gd name="connsiteX59" fmla="*/ 9552 w 9761"/>
                <a:gd name="connsiteY59" fmla="*/ 8731 h 10000"/>
                <a:gd name="connsiteX60" fmla="*/ 9761 w 9761"/>
                <a:gd name="connsiteY60" fmla="*/ 8837 h 10000"/>
                <a:gd name="connsiteX61" fmla="*/ 9552 w 9761"/>
                <a:gd name="connsiteY61" fmla="*/ 10000 h 10000"/>
                <a:gd name="connsiteX62" fmla="*/ 9313 w 9761"/>
                <a:gd name="connsiteY62" fmla="*/ 9893 h 10000"/>
                <a:gd name="connsiteX63" fmla="*/ 8836 w 9761"/>
                <a:gd name="connsiteY63" fmla="*/ 9680 h 10000"/>
                <a:gd name="connsiteX64" fmla="*/ 8597 w 9761"/>
                <a:gd name="connsiteY64" fmla="*/ 9572 h 10000"/>
                <a:gd name="connsiteX65" fmla="*/ 8119 w 9761"/>
                <a:gd name="connsiteY65" fmla="*/ 9358 h 10000"/>
                <a:gd name="connsiteX66" fmla="*/ 7642 w 9761"/>
                <a:gd name="connsiteY66" fmla="*/ 9145 h 10000"/>
                <a:gd name="connsiteX67" fmla="*/ 6447 w 9761"/>
                <a:gd name="connsiteY67" fmla="*/ 8623 h 10000"/>
                <a:gd name="connsiteX68" fmla="*/ 5253 w 9761"/>
                <a:gd name="connsiteY68" fmla="*/ 8195 h 10000"/>
                <a:gd name="connsiteX69" fmla="*/ 4060 w 9761"/>
                <a:gd name="connsiteY69" fmla="*/ 7767 h 10000"/>
                <a:gd name="connsiteX70" fmla="*/ 2866 w 9761"/>
                <a:gd name="connsiteY70" fmla="*/ 7340 h 10000"/>
                <a:gd name="connsiteX71" fmla="*/ 2149 w 9761"/>
                <a:gd name="connsiteY71" fmla="*/ 7126 h 10000"/>
                <a:gd name="connsiteX72" fmla="*/ 1672 w 9761"/>
                <a:gd name="connsiteY72" fmla="*/ 6912 h 10000"/>
                <a:gd name="connsiteX73" fmla="*/ 1194 w 9761"/>
                <a:gd name="connsiteY73" fmla="*/ 6805 h 10000"/>
                <a:gd name="connsiteX74" fmla="*/ 717 w 9761"/>
                <a:gd name="connsiteY74" fmla="*/ 6591 h 10000"/>
                <a:gd name="connsiteX75" fmla="*/ 477 w 9761"/>
                <a:gd name="connsiteY75" fmla="*/ 6484 h 10000"/>
                <a:gd name="connsiteX76" fmla="*/ 239 w 9761"/>
                <a:gd name="connsiteY76" fmla="*/ 6378 h 10000"/>
                <a:gd name="connsiteX77" fmla="*/ 0 w 9761"/>
                <a:gd name="connsiteY77" fmla="*/ 6378 h 10000"/>
                <a:gd name="connsiteX78" fmla="*/ 0 w 9761"/>
                <a:gd name="connsiteY78" fmla="*/ 6284 h 10000"/>
                <a:gd name="connsiteX79" fmla="*/ 0 w 9761"/>
                <a:gd name="connsiteY79" fmla="*/ 6284 h 10000"/>
                <a:gd name="connsiteX80" fmla="*/ 0 w 9761"/>
                <a:gd name="connsiteY80" fmla="*/ 6176 h 10000"/>
                <a:gd name="connsiteX81" fmla="*/ 0 w 9761"/>
                <a:gd name="connsiteY81" fmla="*/ 6069 h 10000"/>
                <a:gd name="connsiteX82" fmla="*/ 0 w 9761"/>
                <a:gd name="connsiteY82" fmla="*/ 5856 h 10000"/>
                <a:gd name="connsiteX83" fmla="*/ 239 w 9761"/>
                <a:gd name="connsiteY83" fmla="*/ 5535 h 10000"/>
                <a:gd name="connsiteX84" fmla="*/ 239 w 9761"/>
                <a:gd name="connsiteY84" fmla="*/ 5321 h 10000"/>
                <a:gd name="connsiteX85" fmla="*/ 477 w 9761"/>
                <a:gd name="connsiteY85" fmla="*/ 4893 h 10000"/>
                <a:gd name="connsiteX86" fmla="*/ 717 w 9761"/>
                <a:gd name="connsiteY86" fmla="*/ 4572 h 10000"/>
                <a:gd name="connsiteX87" fmla="*/ 717 w 9761"/>
                <a:gd name="connsiteY87" fmla="*/ 4572 h 10000"/>
                <a:gd name="connsiteX0" fmla="*/ 735 w 10000"/>
                <a:gd name="connsiteY0" fmla="*/ 4572 h 10000"/>
                <a:gd name="connsiteX1" fmla="*/ 1223 w 10000"/>
                <a:gd name="connsiteY1" fmla="*/ 3730 h 10000"/>
                <a:gd name="connsiteX2" fmla="*/ 1467 w 10000"/>
                <a:gd name="connsiteY2" fmla="*/ 2982 h 10000"/>
                <a:gd name="connsiteX3" fmla="*/ 1713 w 10000"/>
                <a:gd name="connsiteY3" fmla="*/ 2340 h 10000"/>
                <a:gd name="connsiteX4" fmla="*/ 1958 w 10000"/>
                <a:gd name="connsiteY4" fmla="*/ 1698 h 10000"/>
                <a:gd name="connsiteX5" fmla="*/ 1958 w 10000"/>
                <a:gd name="connsiteY5" fmla="*/ 1377 h 10000"/>
                <a:gd name="connsiteX6" fmla="*/ 2202 w 10000"/>
                <a:gd name="connsiteY6" fmla="*/ 1176 h 10000"/>
                <a:gd name="connsiteX7" fmla="*/ 2202 w 10000"/>
                <a:gd name="connsiteY7" fmla="*/ 962 h 10000"/>
                <a:gd name="connsiteX8" fmla="*/ 2202 w 10000"/>
                <a:gd name="connsiteY8" fmla="*/ 749 h 10000"/>
                <a:gd name="connsiteX9" fmla="*/ 2202 w 10000"/>
                <a:gd name="connsiteY9" fmla="*/ 642 h 10000"/>
                <a:gd name="connsiteX10" fmla="*/ 2202 w 10000"/>
                <a:gd name="connsiteY10" fmla="*/ 428 h 10000"/>
                <a:gd name="connsiteX11" fmla="*/ 1958 w 10000"/>
                <a:gd name="connsiteY11" fmla="*/ 428 h 10000"/>
                <a:gd name="connsiteX12" fmla="*/ 1958 w 10000"/>
                <a:gd name="connsiteY12" fmla="*/ 320 h 10000"/>
                <a:gd name="connsiteX13" fmla="*/ 1713 w 10000"/>
                <a:gd name="connsiteY13" fmla="*/ 214 h 10000"/>
                <a:gd name="connsiteX14" fmla="*/ 1713 w 10000"/>
                <a:gd name="connsiteY14" fmla="*/ 214 h 10000"/>
                <a:gd name="connsiteX15" fmla="*/ 1713 w 10000"/>
                <a:gd name="connsiteY15" fmla="*/ 107 h 10000"/>
                <a:gd name="connsiteX16" fmla="*/ 1713 w 10000"/>
                <a:gd name="connsiteY16" fmla="*/ 0 h 10000"/>
                <a:gd name="connsiteX17" fmla="*/ 1713 w 10000"/>
                <a:gd name="connsiteY17" fmla="*/ 0 h 10000"/>
                <a:gd name="connsiteX18" fmla="*/ 1958 w 10000"/>
                <a:gd name="connsiteY18" fmla="*/ 0 h 10000"/>
                <a:gd name="connsiteX19" fmla="*/ 2446 w 10000"/>
                <a:gd name="connsiteY19" fmla="*/ 0 h 10000"/>
                <a:gd name="connsiteX20" fmla="*/ 2936 w 10000"/>
                <a:gd name="connsiteY20" fmla="*/ 107 h 10000"/>
                <a:gd name="connsiteX21" fmla="*/ 3425 w 10000"/>
                <a:gd name="connsiteY21" fmla="*/ 214 h 10000"/>
                <a:gd name="connsiteX22" fmla="*/ 3915 w 10000"/>
                <a:gd name="connsiteY22" fmla="*/ 320 h 10000"/>
                <a:gd name="connsiteX23" fmla="*/ 4159 w 10000"/>
                <a:gd name="connsiteY23" fmla="*/ 428 h 10000"/>
                <a:gd name="connsiteX24" fmla="*/ 4159 w 10000"/>
                <a:gd name="connsiteY24" fmla="*/ 535 h 10000"/>
                <a:gd name="connsiteX25" fmla="*/ 4159 w 10000"/>
                <a:gd name="connsiteY25" fmla="*/ 749 h 10000"/>
                <a:gd name="connsiteX26" fmla="*/ 3915 w 10000"/>
                <a:gd name="connsiteY26" fmla="*/ 1069 h 10000"/>
                <a:gd name="connsiteX27" fmla="*/ 3915 w 10000"/>
                <a:gd name="connsiteY27" fmla="*/ 1069 h 10000"/>
                <a:gd name="connsiteX28" fmla="*/ 3915 w 10000"/>
                <a:gd name="connsiteY28" fmla="*/ 1176 h 10000"/>
                <a:gd name="connsiteX29" fmla="*/ 3670 w 10000"/>
                <a:gd name="connsiteY29" fmla="*/ 1377 h 10000"/>
                <a:gd name="connsiteX30" fmla="*/ 3670 w 10000"/>
                <a:gd name="connsiteY30" fmla="*/ 1484 h 10000"/>
                <a:gd name="connsiteX31" fmla="*/ 3670 w 10000"/>
                <a:gd name="connsiteY31" fmla="*/ 1698 h 10000"/>
                <a:gd name="connsiteX32" fmla="*/ 3425 w 10000"/>
                <a:gd name="connsiteY32" fmla="*/ 1912 h 10000"/>
                <a:gd name="connsiteX33" fmla="*/ 3425 w 10000"/>
                <a:gd name="connsiteY33" fmla="*/ 2126 h 10000"/>
                <a:gd name="connsiteX34" fmla="*/ 3180 w 10000"/>
                <a:gd name="connsiteY34" fmla="*/ 2447 h 10000"/>
                <a:gd name="connsiteX35" fmla="*/ 2691 w 10000"/>
                <a:gd name="connsiteY35" fmla="*/ 3730 h 10000"/>
                <a:gd name="connsiteX36" fmla="*/ 1713 w 10000"/>
                <a:gd name="connsiteY36" fmla="*/ 4786 h 10000"/>
                <a:gd name="connsiteX37" fmla="*/ 1713 w 10000"/>
                <a:gd name="connsiteY37" fmla="*/ 5107 h 10000"/>
                <a:gd name="connsiteX38" fmla="*/ 1467 w 10000"/>
                <a:gd name="connsiteY38" fmla="*/ 5321 h 10000"/>
                <a:gd name="connsiteX39" fmla="*/ 1223 w 10000"/>
                <a:gd name="connsiteY39" fmla="*/ 5535 h 10000"/>
                <a:gd name="connsiteX40" fmla="*/ 1223 w 10000"/>
                <a:gd name="connsiteY40" fmla="*/ 5749 h 10000"/>
                <a:gd name="connsiteX41" fmla="*/ 978 w 10000"/>
                <a:gd name="connsiteY41" fmla="*/ 5856 h 10000"/>
                <a:gd name="connsiteX42" fmla="*/ 978 w 10000"/>
                <a:gd name="connsiteY42" fmla="*/ 5962 h 10000"/>
                <a:gd name="connsiteX43" fmla="*/ 978 w 10000"/>
                <a:gd name="connsiteY43" fmla="*/ 6069 h 10000"/>
                <a:gd name="connsiteX44" fmla="*/ 978 w 10000"/>
                <a:gd name="connsiteY44" fmla="*/ 6069 h 10000"/>
                <a:gd name="connsiteX45" fmla="*/ 978 w 10000"/>
                <a:gd name="connsiteY45" fmla="*/ 6176 h 10000"/>
                <a:gd name="connsiteX46" fmla="*/ 1223 w 10000"/>
                <a:gd name="connsiteY46" fmla="*/ 6284 h 10000"/>
                <a:gd name="connsiteX47" fmla="*/ 1713 w 10000"/>
                <a:gd name="connsiteY47" fmla="*/ 6378 h 10000"/>
                <a:gd name="connsiteX48" fmla="*/ 1958 w 10000"/>
                <a:gd name="connsiteY48" fmla="*/ 6484 h 10000"/>
                <a:gd name="connsiteX49" fmla="*/ 2691 w 10000"/>
                <a:gd name="connsiteY49" fmla="*/ 6591 h 10000"/>
                <a:gd name="connsiteX50" fmla="*/ 3425 w 10000"/>
                <a:gd name="connsiteY50" fmla="*/ 6805 h 10000"/>
                <a:gd name="connsiteX51" fmla="*/ 4159 w 10000"/>
                <a:gd name="connsiteY51" fmla="*/ 7018 h 10000"/>
                <a:gd name="connsiteX52" fmla="*/ 5138 w 10000"/>
                <a:gd name="connsiteY52" fmla="*/ 7340 h 10000"/>
                <a:gd name="connsiteX53" fmla="*/ 6116 w 10000"/>
                <a:gd name="connsiteY53" fmla="*/ 7554 h 10000"/>
                <a:gd name="connsiteX54" fmla="*/ 7095 w 10000"/>
                <a:gd name="connsiteY54" fmla="*/ 7767 h 10000"/>
                <a:gd name="connsiteX55" fmla="*/ 7829 w 10000"/>
                <a:gd name="connsiteY55" fmla="*/ 7982 h 10000"/>
                <a:gd name="connsiteX56" fmla="*/ 8563 w 10000"/>
                <a:gd name="connsiteY56" fmla="*/ 8195 h 10000"/>
                <a:gd name="connsiteX57" fmla="*/ 9052 w 10000"/>
                <a:gd name="connsiteY57" fmla="*/ 8409 h 10000"/>
                <a:gd name="connsiteX58" fmla="*/ 9541 w 10000"/>
                <a:gd name="connsiteY58" fmla="*/ 8516 h 10000"/>
                <a:gd name="connsiteX59" fmla="*/ 9786 w 10000"/>
                <a:gd name="connsiteY59" fmla="*/ 8731 h 10000"/>
                <a:gd name="connsiteX60" fmla="*/ 10000 w 10000"/>
                <a:gd name="connsiteY60" fmla="*/ 8837 h 10000"/>
                <a:gd name="connsiteX61" fmla="*/ 9786 w 10000"/>
                <a:gd name="connsiteY61" fmla="*/ 10000 h 10000"/>
                <a:gd name="connsiteX62" fmla="*/ 9052 w 10000"/>
                <a:gd name="connsiteY62" fmla="*/ 9680 h 10000"/>
                <a:gd name="connsiteX63" fmla="*/ 8807 w 10000"/>
                <a:gd name="connsiteY63" fmla="*/ 9572 h 10000"/>
                <a:gd name="connsiteX64" fmla="*/ 8318 w 10000"/>
                <a:gd name="connsiteY64" fmla="*/ 9358 h 10000"/>
                <a:gd name="connsiteX65" fmla="*/ 7829 w 10000"/>
                <a:gd name="connsiteY65" fmla="*/ 9145 h 10000"/>
                <a:gd name="connsiteX66" fmla="*/ 6605 w 10000"/>
                <a:gd name="connsiteY66" fmla="*/ 8623 h 10000"/>
                <a:gd name="connsiteX67" fmla="*/ 5382 w 10000"/>
                <a:gd name="connsiteY67" fmla="*/ 8195 h 10000"/>
                <a:gd name="connsiteX68" fmla="*/ 4159 w 10000"/>
                <a:gd name="connsiteY68" fmla="*/ 7767 h 10000"/>
                <a:gd name="connsiteX69" fmla="*/ 2936 w 10000"/>
                <a:gd name="connsiteY69" fmla="*/ 7340 h 10000"/>
                <a:gd name="connsiteX70" fmla="*/ 2202 w 10000"/>
                <a:gd name="connsiteY70" fmla="*/ 7126 h 10000"/>
                <a:gd name="connsiteX71" fmla="*/ 1713 w 10000"/>
                <a:gd name="connsiteY71" fmla="*/ 6912 h 10000"/>
                <a:gd name="connsiteX72" fmla="*/ 1223 w 10000"/>
                <a:gd name="connsiteY72" fmla="*/ 6805 h 10000"/>
                <a:gd name="connsiteX73" fmla="*/ 735 w 10000"/>
                <a:gd name="connsiteY73" fmla="*/ 6591 h 10000"/>
                <a:gd name="connsiteX74" fmla="*/ 489 w 10000"/>
                <a:gd name="connsiteY74" fmla="*/ 6484 h 10000"/>
                <a:gd name="connsiteX75" fmla="*/ 245 w 10000"/>
                <a:gd name="connsiteY75" fmla="*/ 6378 h 10000"/>
                <a:gd name="connsiteX76" fmla="*/ 0 w 10000"/>
                <a:gd name="connsiteY76" fmla="*/ 6378 h 10000"/>
                <a:gd name="connsiteX77" fmla="*/ 0 w 10000"/>
                <a:gd name="connsiteY77" fmla="*/ 6284 h 10000"/>
                <a:gd name="connsiteX78" fmla="*/ 0 w 10000"/>
                <a:gd name="connsiteY78" fmla="*/ 6284 h 10000"/>
                <a:gd name="connsiteX79" fmla="*/ 0 w 10000"/>
                <a:gd name="connsiteY79" fmla="*/ 6176 h 10000"/>
                <a:gd name="connsiteX80" fmla="*/ 0 w 10000"/>
                <a:gd name="connsiteY80" fmla="*/ 6069 h 10000"/>
                <a:gd name="connsiteX81" fmla="*/ 0 w 10000"/>
                <a:gd name="connsiteY81" fmla="*/ 5856 h 10000"/>
                <a:gd name="connsiteX82" fmla="*/ 245 w 10000"/>
                <a:gd name="connsiteY82" fmla="*/ 5535 h 10000"/>
                <a:gd name="connsiteX83" fmla="*/ 245 w 10000"/>
                <a:gd name="connsiteY83" fmla="*/ 5321 h 10000"/>
                <a:gd name="connsiteX84" fmla="*/ 489 w 10000"/>
                <a:gd name="connsiteY84" fmla="*/ 4893 h 10000"/>
                <a:gd name="connsiteX85" fmla="*/ 735 w 10000"/>
                <a:gd name="connsiteY85" fmla="*/ 4572 h 10000"/>
                <a:gd name="connsiteX86" fmla="*/ 735 w 10000"/>
                <a:gd name="connsiteY86" fmla="*/ 4572 h 10000"/>
                <a:gd name="connsiteX0" fmla="*/ 735 w 10000"/>
                <a:gd name="connsiteY0" fmla="*/ 4572 h 9680"/>
                <a:gd name="connsiteX1" fmla="*/ 1223 w 10000"/>
                <a:gd name="connsiteY1" fmla="*/ 3730 h 9680"/>
                <a:gd name="connsiteX2" fmla="*/ 1467 w 10000"/>
                <a:gd name="connsiteY2" fmla="*/ 2982 h 9680"/>
                <a:gd name="connsiteX3" fmla="*/ 1713 w 10000"/>
                <a:gd name="connsiteY3" fmla="*/ 2340 h 9680"/>
                <a:gd name="connsiteX4" fmla="*/ 1958 w 10000"/>
                <a:gd name="connsiteY4" fmla="*/ 1698 h 9680"/>
                <a:gd name="connsiteX5" fmla="*/ 1958 w 10000"/>
                <a:gd name="connsiteY5" fmla="*/ 1377 h 9680"/>
                <a:gd name="connsiteX6" fmla="*/ 2202 w 10000"/>
                <a:gd name="connsiteY6" fmla="*/ 1176 h 9680"/>
                <a:gd name="connsiteX7" fmla="*/ 2202 w 10000"/>
                <a:gd name="connsiteY7" fmla="*/ 962 h 9680"/>
                <a:gd name="connsiteX8" fmla="*/ 2202 w 10000"/>
                <a:gd name="connsiteY8" fmla="*/ 749 h 9680"/>
                <a:gd name="connsiteX9" fmla="*/ 2202 w 10000"/>
                <a:gd name="connsiteY9" fmla="*/ 642 h 9680"/>
                <a:gd name="connsiteX10" fmla="*/ 2202 w 10000"/>
                <a:gd name="connsiteY10" fmla="*/ 428 h 9680"/>
                <a:gd name="connsiteX11" fmla="*/ 1958 w 10000"/>
                <a:gd name="connsiteY11" fmla="*/ 428 h 9680"/>
                <a:gd name="connsiteX12" fmla="*/ 1958 w 10000"/>
                <a:gd name="connsiteY12" fmla="*/ 320 h 9680"/>
                <a:gd name="connsiteX13" fmla="*/ 1713 w 10000"/>
                <a:gd name="connsiteY13" fmla="*/ 214 h 9680"/>
                <a:gd name="connsiteX14" fmla="*/ 1713 w 10000"/>
                <a:gd name="connsiteY14" fmla="*/ 214 h 9680"/>
                <a:gd name="connsiteX15" fmla="*/ 1713 w 10000"/>
                <a:gd name="connsiteY15" fmla="*/ 107 h 9680"/>
                <a:gd name="connsiteX16" fmla="*/ 1713 w 10000"/>
                <a:gd name="connsiteY16" fmla="*/ 0 h 9680"/>
                <a:gd name="connsiteX17" fmla="*/ 1713 w 10000"/>
                <a:gd name="connsiteY17" fmla="*/ 0 h 9680"/>
                <a:gd name="connsiteX18" fmla="*/ 1958 w 10000"/>
                <a:gd name="connsiteY18" fmla="*/ 0 h 9680"/>
                <a:gd name="connsiteX19" fmla="*/ 2446 w 10000"/>
                <a:gd name="connsiteY19" fmla="*/ 0 h 9680"/>
                <a:gd name="connsiteX20" fmla="*/ 2936 w 10000"/>
                <a:gd name="connsiteY20" fmla="*/ 107 h 9680"/>
                <a:gd name="connsiteX21" fmla="*/ 3425 w 10000"/>
                <a:gd name="connsiteY21" fmla="*/ 214 h 9680"/>
                <a:gd name="connsiteX22" fmla="*/ 3915 w 10000"/>
                <a:gd name="connsiteY22" fmla="*/ 320 h 9680"/>
                <a:gd name="connsiteX23" fmla="*/ 4159 w 10000"/>
                <a:gd name="connsiteY23" fmla="*/ 428 h 9680"/>
                <a:gd name="connsiteX24" fmla="*/ 4159 w 10000"/>
                <a:gd name="connsiteY24" fmla="*/ 535 h 9680"/>
                <a:gd name="connsiteX25" fmla="*/ 4159 w 10000"/>
                <a:gd name="connsiteY25" fmla="*/ 749 h 9680"/>
                <a:gd name="connsiteX26" fmla="*/ 3915 w 10000"/>
                <a:gd name="connsiteY26" fmla="*/ 1069 h 9680"/>
                <a:gd name="connsiteX27" fmla="*/ 3915 w 10000"/>
                <a:gd name="connsiteY27" fmla="*/ 1069 h 9680"/>
                <a:gd name="connsiteX28" fmla="*/ 3915 w 10000"/>
                <a:gd name="connsiteY28" fmla="*/ 1176 h 9680"/>
                <a:gd name="connsiteX29" fmla="*/ 3670 w 10000"/>
                <a:gd name="connsiteY29" fmla="*/ 1377 h 9680"/>
                <a:gd name="connsiteX30" fmla="*/ 3670 w 10000"/>
                <a:gd name="connsiteY30" fmla="*/ 1484 h 9680"/>
                <a:gd name="connsiteX31" fmla="*/ 3670 w 10000"/>
                <a:gd name="connsiteY31" fmla="*/ 1698 h 9680"/>
                <a:gd name="connsiteX32" fmla="*/ 3425 w 10000"/>
                <a:gd name="connsiteY32" fmla="*/ 1912 h 9680"/>
                <a:gd name="connsiteX33" fmla="*/ 3425 w 10000"/>
                <a:gd name="connsiteY33" fmla="*/ 2126 h 9680"/>
                <a:gd name="connsiteX34" fmla="*/ 3180 w 10000"/>
                <a:gd name="connsiteY34" fmla="*/ 2447 h 9680"/>
                <a:gd name="connsiteX35" fmla="*/ 2691 w 10000"/>
                <a:gd name="connsiteY35" fmla="*/ 3730 h 9680"/>
                <a:gd name="connsiteX36" fmla="*/ 1713 w 10000"/>
                <a:gd name="connsiteY36" fmla="*/ 4786 h 9680"/>
                <a:gd name="connsiteX37" fmla="*/ 1713 w 10000"/>
                <a:gd name="connsiteY37" fmla="*/ 5107 h 9680"/>
                <a:gd name="connsiteX38" fmla="*/ 1467 w 10000"/>
                <a:gd name="connsiteY38" fmla="*/ 5321 h 9680"/>
                <a:gd name="connsiteX39" fmla="*/ 1223 w 10000"/>
                <a:gd name="connsiteY39" fmla="*/ 5535 h 9680"/>
                <a:gd name="connsiteX40" fmla="*/ 1223 w 10000"/>
                <a:gd name="connsiteY40" fmla="*/ 5749 h 9680"/>
                <a:gd name="connsiteX41" fmla="*/ 978 w 10000"/>
                <a:gd name="connsiteY41" fmla="*/ 5856 h 9680"/>
                <a:gd name="connsiteX42" fmla="*/ 978 w 10000"/>
                <a:gd name="connsiteY42" fmla="*/ 5962 h 9680"/>
                <a:gd name="connsiteX43" fmla="*/ 978 w 10000"/>
                <a:gd name="connsiteY43" fmla="*/ 6069 h 9680"/>
                <a:gd name="connsiteX44" fmla="*/ 978 w 10000"/>
                <a:gd name="connsiteY44" fmla="*/ 6069 h 9680"/>
                <a:gd name="connsiteX45" fmla="*/ 978 w 10000"/>
                <a:gd name="connsiteY45" fmla="*/ 6176 h 9680"/>
                <a:gd name="connsiteX46" fmla="*/ 1223 w 10000"/>
                <a:gd name="connsiteY46" fmla="*/ 6284 h 9680"/>
                <a:gd name="connsiteX47" fmla="*/ 1713 w 10000"/>
                <a:gd name="connsiteY47" fmla="*/ 6378 h 9680"/>
                <a:gd name="connsiteX48" fmla="*/ 1958 w 10000"/>
                <a:gd name="connsiteY48" fmla="*/ 6484 h 9680"/>
                <a:gd name="connsiteX49" fmla="*/ 2691 w 10000"/>
                <a:gd name="connsiteY49" fmla="*/ 6591 h 9680"/>
                <a:gd name="connsiteX50" fmla="*/ 3425 w 10000"/>
                <a:gd name="connsiteY50" fmla="*/ 6805 h 9680"/>
                <a:gd name="connsiteX51" fmla="*/ 4159 w 10000"/>
                <a:gd name="connsiteY51" fmla="*/ 7018 h 9680"/>
                <a:gd name="connsiteX52" fmla="*/ 5138 w 10000"/>
                <a:gd name="connsiteY52" fmla="*/ 7340 h 9680"/>
                <a:gd name="connsiteX53" fmla="*/ 6116 w 10000"/>
                <a:gd name="connsiteY53" fmla="*/ 7554 h 9680"/>
                <a:gd name="connsiteX54" fmla="*/ 7095 w 10000"/>
                <a:gd name="connsiteY54" fmla="*/ 7767 h 9680"/>
                <a:gd name="connsiteX55" fmla="*/ 7829 w 10000"/>
                <a:gd name="connsiteY55" fmla="*/ 7982 h 9680"/>
                <a:gd name="connsiteX56" fmla="*/ 8563 w 10000"/>
                <a:gd name="connsiteY56" fmla="*/ 8195 h 9680"/>
                <a:gd name="connsiteX57" fmla="*/ 9052 w 10000"/>
                <a:gd name="connsiteY57" fmla="*/ 8409 h 9680"/>
                <a:gd name="connsiteX58" fmla="*/ 9541 w 10000"/>
                <a:gd name="connsiteY58" fmla="*/ 8516 h 9680"/>
                <a:gd name="connsiteX59" fmla="*/ 9786 w 10000"/>
                <a:gd name="connsiteY59" fmla="*/ 8731 h 9680"/>
                <a:gd name="connsiteX60" fmla="*/ 10000 w 10000"/>
                <a:gd name="connsiteY60" fmla="*/ 8837 h 9680"/>
                <a:gd name="connsiteX61" fmla="*/ 9052 w 10000"/>
                <a:gd name="connsiteY61" fmla="*/ 9680 h 9680"/>
                <a:gd name="connsiteX62" fmla="*/ 8807 w 10000"/>
                <a:gd name="connsiteY62" fmla="*/ 9572 h 9680"/>
                <a:gd name="connsiteX63" fmla="*/ 8318 w 10000"/>
                <a:gd name="connsiteY63" fmla="*/ 9358 h 9680"/>
                <a:gd name="connsiteX64" fmla="*/ 7829 w 10000"/>
                <a:gd name="connsiteY64" fmla="*/ 9145 h 9680"/>
                <a:gd name="connsiteX65" fmla="*/ 6605 w 10000"/>
                <a:gd name="connsiteY65" fmla="*/ 8623 h 9680"/>
                <a:gd name="connsiteX66" fmla="*/ 5382 w 10000"/>
                <a:gd name="connsiteY66" fmla="*/ 8195 h 9680"/>
                <a:gd name="connsiteX67" fmla="*/ 4159 w 10000"/>
                <a:gd name="connsiteY67" fmla="*/ 7767 h 9680"/>
                <a:gd name="connsiteX68" fmla="*/ 2936 w 10000"/>
                <a:gd name="connsiteY68" fmla="*/ 7340 h 9680"/>
                <a:gd name="connsiteX69" fmla="*/ 2202 w 10000"/>
                <a:gd name="connsiteY69" fmla="*/ 7126 h 9680"/>
                <a:gd name="connsiteX70" fmla="*/ 1713 w 10000"/>
                <a:gd name="connsiteY70" fmla="*/ 6912 h 9680"/>
                <a:gd name="connsiteX71" fmla="*/ 1223 w 10000"/>
                <a:gd name="connsiteY71" fmla="*/ 6805 h 9680"/>
                <a:gd name="connsiteX72" fmla="*/ 735 w 10000"/>
                <a:gd name="connsiteY72" fmla="*/ 6591 h 9680"/>
                <a:gd name="connsiteX73" fmla="*/ 489 w 10000"/>
                <a:gd name="connsiteY73" fmla="*/ 6484 h 9680"/>
                <a:gd name="connsiteX74" fmla="*/ 245 w 10000"/>
                <a:gd name="connsiteY74" fmla="*/ 6378 h 9680"/>
                <a:gd name="connsiteX75" fmla="*/ 0 w 10000"/>
                <a:gd name="connsiteY75" fmla="*/ 6378 h 9680"/>
                <a:gd name="connsiteX76" fmla="*/ 0 w 10000"/>
                <a:gd name="connsiteY76" fmla="*/ 6284 h 9680"/>
                <a:gd name="connsiteX77" fmla="*/ 0 w 10000"/>
                <a:gd name="connsiteY77" fmla="*/ 6284 h 9680"/>
                <a:gd name="connsiteX78" fmla="*/ 0 w 10000"/>
                <a:gd name="connsiteY78" fmla="*/ 6176 h 9680"/>
                <a:gd name="connsiteX79" fmla="*/ 0 w 10000"/>
                <a:gd name="connsiteY79" fmla="*/ 6069 h 9680"/>
                <a:gd name="connsiteX80" fmla="*/ 0 w 10000"/>
                <a:gd name="connsiteY80" fmla="*/ 5856 h 9680"/>
                <a:gd name="connsiteX81" fmla="*/ 245 w 10000"/>
                <a:gd name="connsiteY81" fmla="*/ 5535 h 9680"/>
                <a:gd name="connsiteX82" fmla="*/ 245 w 10000"/>
                <a:gd name="connsiteY82" fmla="*/ 5321 h 9680"/>
                <a:gd name="connsiteX83" fmla="*/ 489 w 10000"/>
                <a:gd name="connsiteY83" fmla="*/ 4893 h 9680"/>
                <a:gd name="connsiteX84" fmla="*/ 735 w 10000"/>
                <a:gd name="connsiteY84" fmla="*/ 4572 h 9680"/>
                <a:gd name="connsiteX85" fmla="*/ 735 w 10000"/>
                <a:gd name="connsiteY85" fmla="*/ 4572 h 9680"/>
                <a:gd name="connsiteX0" fmla="*/ 735 w 10000"/>
                <a:gd name="connsiteY0" fmla="*/ 4723 h 10000"/>
                <a:gd name="connsiteX1" fmla="*/ 1223 w 10000"/>
                <a:gd name="connsiteY1" fmla="*/ 3853 h 10000"/>
                <a:gd name="connsiteX2" fmla="*/ 1467 w 10000"/>
                <a:gd name="connsiteY2" fmla="*/ 3081 h 10000"/>
                <a:gd name="connsiteX3" fmla="*/ 1713 w 10000"/>
                <a:gd name="connsiteY3" fmla="*/ 2417 h 10000"/>
                <a:gd name="connsiteX4" fmla="*/ 1958 w 10000"/>
                <a:gd name="connsiteY4" fmla="*/ 1754 h 10000"/>
                <a:gd name="connsiteX5" fmla="*/ 1958 w 10000"/>
                <a:gd name="connsiteY5" fmla="*/ 1423 h 10000"/>
                <a:gd name="connsiteX6" fmla="*/ 2202 w 10000"/>
                <a:gd name="connsiteY6" fmla="*/ 1215 h 10000"/>
                <a:gd name="connsiteX7" fmla="*/ 2202 w 10000"/>
                <a:gd name="connsiteY7" fmla="*/ 994 h 10000"/>
                <a:gd name="connsiteX8" fmla="*/ 2202 w 10000"/>
                <a:gd name="connsiteY8" fmla="*/ 774 h 10000"/>
                <a:gd name="connsiteX9" fmla="*/ 2202 w 10000"/>
                <a:gd name="connsiteY9" fmla="*/ 663 h 10000"/>
                <a:gd name="connsiteX10" fmla="*/ 2202 w 10000"/>
                <a:gd name="connsiteY10" fmla="*/ 442 h 10000"/>
                <a:gd name="connsiteX11" fmla="*/ 1958 w 10000"/>
                <a:gd name="connsiteY11" fmla="*/ 442 h 10000"/>
                <a:gd name="connsiteX12" fmla="*/ 1958 w 10000"/>
                <a:gd name="connsiteY12" fmla="*/ 331 h 10000"/>
                <a:gd name="connsiteX13" fmla="*/ 1713 w 10000"/>
                <a:gd name="connsiteY13" fmla="*/ 221 h 10000"/>
                <a:gd name="connsiteX14" fmla="*/ 1713 w 10000"/>
                <a:gd name="connsiteY14" fmla="*/ 221 h 10000"/>
                <a:gd name="connsiteX15" fmla="*/ 1713 w 10000"/>
                <a:gd name="connsiteY15" fmla="*/ 111 h 10000"/>
                <a:gd name="connsiteX16" fmla="*/ 1713 w 10000"/>
                <a:gd name="connsiteY16" fmla="*/ 0 h 10000"/>
                <a:gd name="connsiteX17" fmla="*/ 1713 w 10000"/>
                <a:gd name="connsiteY17" fmla="*/ 0 h 10000"/>
                <a:gd name="connsiteX18" fmla="*/ 1958 w 10000"/>
                <a:gd name="connsiteY18" fmla="*/ 0 h 10000"/>
                <a:gd name="connsiteX19" fmla="*/ 2446 w 10000"/>
                <a:gd name="connsiteY19" fmla="*/ 0 h 10000"/>
                <a:gd name="connsiteX20" fmla="*/ 2936 w 10000"/>
                <a:gd name="connsiteY20" fmla="*/ 111 h 10000"/>
                <a:gd name="connsiteX21" fmla="*/ 3425 w 10000"/>
                <a:gd name="connsiteY21" fmla="*/ 221 h 10000"/>
                <a:gd name="connsiteX22" fmla="*/ 3915 w 10000"/>
                <a:gd name="connsiteY22" fmla="*/ 331 h 10000"/>
                <a:gd name="connsiteX23" fmla="*/ 4159 w 10000"/>
                <a:gd name="connsiteY23" fmla="*/ 442 h 10000"/>
                <a:gd name="connsiteX24" fmla="*/ 4159 w 10000"/>
                <a:gd name="connsiteY24" fmla="*/ 553 h 10000"/>
                <a:gd name="connsiteX25" fmla="*/ 4159 w 10000"/>
                <a:gd name="connsiteY25" fmla="*/ 774 h 10000"/>
                <a:gd name="connsiteX26" fmla="*/ 3915 w 10000"/>
                <a:gd name="connsiteY26" fmla="*/ 1104 h 10000"/>
                <a:gd name="connsiteX27" fmla="*/ 3915 w 10000"/>
                <a:gd name="connsiteY27" fmla="*/ 1104 h 10000"/>
                <a:gd name="connsiteX28" fmla="*/ 3915 w 10000"/>
                <a:gd name="connsiteY28" fmla="*/ 1215 h 10000"/>
                <a:gd name="connsiteX29" fmla="*/ 3670 w 10000"/>
                <a:gd name="connsiteY29" fmla="*/ 1423 h 10000"/>
                <a:gd name="connsiteX30" fmla="*/ 3670 w 10000"/>
                <a:gd name="connsiteY30" fmla="*/ 1533 h 10000"/>
                <a:gd name="connsiteX31" fmla="*/ 3670 w 10000"/>
                <a:gd name="connsiteY31" fmla="*/ 1754 h 10000"/>
                <a:gd name="connsiteX32" fmla="*/ 3425 w 10000"/>
                <a:gd name="connsiteY32" fmla="*/ 1975 h 10000"/>
                <a:gd name="connsiteX33" fmla="*/ 3425 w 10000"/>
                <a:gd name="connsiteY33" fmla="*/ 2196 h 10000"/>
                <a:gd name="connsiteX34" fmla="*/ 3180 w 10000"/>
                <a:gd name="connsiteY34" fmla="*/ 2528 h 10000"/>
                <a:gd name="connsiteX35" fmla="*/ 2691 w 10000"/>
                <a:gd name="connsiteY35" fmla="*/ 3853 h 10000"/>
                <a:gd name="connsiteX36" fmla="*/ 1713 w 10000"/>
                <a:gd name="connsiteY36" fmla="*/ 4944 h 10000"/>
                <a:gd name="connsiteX37" fmla="*/ 1713 w 10000"/>
                <a:gd name="connsiteY37" fmla="*/ 5276 h 10000"/>
                <a:gd name="connsiteX38" fmla="*/ 1467 w 10000"/>
                <a:gd name="connsiteY38" fmla="*/ 5497 h 10000"/>
                <a:gd name="connsiteX39" fmla="*/ 1223 w 10000"/>
                <a:gd name="connsiteY39" fmla="*/ 5718 h 10000"/>
                <a:gd name="connsiteX40" fmla="*/ 1223 w 10000"/>
                <a:gd name="connsiteY40" fmla="*/ 5939 h 10000"/>
                <a:gd name="connsiteX41" fmla="*/ 978 w 10000"/>
                <a:gd name="connsiteY41" fmla="*/ 6050 h 10000"/>
                <a:gd name="connsiteX42" fmla="*/ 978 w 10000"/>
                <a:gd name="connsiteY42" fmla="*/ 6159 h 10000"/>
                <a:gd name="connsiteX43" fmla="*/ 978 w 10000"/>
                <a:gd name="connsiteY43" fmla="*/ 6270 h 10000"/>
                <a:gd name="connsiteX44" fmla="*/ 978 w 10000"/>
                <a:gd name="connsiteY44" fmla="*/ 6270 h 10000"/>
                <a:gd name="connsiteX45" fmla="*/ 978 w 10000"/>
                <a:gd name="connsiteY45" fmla="*/ 6380 h 10000"/>
                <a:gd name="connsiteX46" fmla="*/ 1223 w 10000"/>
                <a:gd name="connsiteY46" fmla="*/ 6492 h 10000"/>
                <a:gd name="connsiteX47" fmla="*/ 1713 w 10000"/>
                <a:gd name="connsiteY47" fmla="*/ 6589 h 10000"/>
                <a:gd name="connsiteX48" fmla="*/ 1958 w 10000"/>
                <a:gd name="connsiteY48" fmla="*/ 6698 h 10000"/>
                <a:gd name="connsiteX49" fmla="*/ 2691 w 10000"/>
                <a:gd name="connsiteY49" fmla="*/ 6809 h 10000"/>
                <a:gd name="connsiteX50" fmla="*/ 3425 w 10000"/>
                <a:gd name="connsiteY50" fmla="*/ 7030 h 10000"/>
                <a:gd name="connsiteX51" fmla="*/ 4159 w 10000"/>
                <a:gd name="connsiteY51" fmla="*/ 7250 h 10000"/>
                <a:gd name="connsiteX52" fmla="*/ 5138 w 10000"/>
                <a:gd name="connsiteY52" fmla="*/ 7583 h 10000"/>
                <a:gd name="connsiteX53" fmla="*/ 6116 w 10000"/>
                <a:gd name="connsiteY53" fmla="*/ 7804 h 10000"/>
                <a:gd name="connsiteX54" fmla="*/ 7095 w 10000"/>
                <a:gd name="connsiteY54" fmla="*/ 8024 h 10000"/>
                <a:gd name="connsiteX55" fmla="*/ 7829 w 10000"/>
                <a:gd name="connsiteY55" fmla="*/ 8246 h 10000"/>
                <a:gd name="connsiteX56" fmla="*/ 8563 w 10000"/>
                <a:gd name="connsiteY56" fmla="*/ 8466 h 10000"/>
                <a:gd name="connsiteX57" fmla="*/ 9052 w 10000"/>
                <a:gd name="connsiteY57" fmla="*/ 8687 h 10000"/>
                <a:gd name="connsiteX58" fmla="*/ 9541 w 10000"/>
                <a:gd name="connsiteY58" fmla="*/ 8798 h 10000"/>
                <a:gd name="connsiteX59" fmla="*/ 9786 w 10000"/>
                <a:gd name="connsiteY59" fmla="*/ 9020 h 10000"/>
                <a:gd name="connsiteX60" fmla="*/ 10000 w 10000"/>
                <a:gd name="connsiteY60" fmla="*/ 9129 h 10000"/>
                <a:gd name="connsiteX61" fmla="*/ 9052 w 10000"/>
                <a:gd name="connsiteY61" fmla="*/ 10000 h 10000"/>
                <a:gd name="connsiteX62" fmla="*/ 8318 w 10000"/>
                <a:gd name="connsiteY62" fmla="*/ 9667 h 10000"/>
                <a:gd name="connsiteX63" fmla="*/ 7829 w 10000"/>
                <a:gd name="connsiteY63" fmla="*/ 9447 h 10000"/>
                <a:gd name="connsiteX64" fmla="*/ 6605 w 10000"/>
                <a:gd name="connsiteY64" fmla="*/ 8908 h 10000"/>
                <a:gd name="connsiteX65" fmla="*/ 5382 w 10000"/>
                <a:gd name="connsiteY65" fmla="*/ 8466 h 10000"/>
                <a:gd name="connsiteX66" fmla="*/ 4159 w 10000"/>
                <a:gd name="connsiteY66" fmla="*/ 8024 h 10000"/>
                <a:gd name="connsiteX67" fmla="*/ 2936 w 10000"/>
                <a:gd name="connsiteY67" fmla="*/ 7583 h 10000"/>
                <a:gd name="connsiteX68" fmla="*/ 2202 w 10000"/>
                <a:gd name="connsiteY68" fmla="*/ 7362 h 10000"/>
                <a:gd name="connsiteX69" fmla="*/ 1713 w 10000"/>
                <a:gd name="connsiteY69" fmla="*/ 7140 h 10000"/>
                <a:gd name="connsiteX70" fmla="*/ 1223 w 10000"/>
                <a:gd name="connsiteY70" fmla="*/ 7030 h 10000"/>
                <a:gd name="connsiteX71" fmla="*/ 735 w 10000"/>
                <a:gd name="connsiteY71" fmla="*/ 6809 h 10000"/>
                <a:gd name="connsiteX72" fmla="*/ 489 w 10000"/>
                <a:gd name="connsiteY72" fmla="*/ 6698 h 10000"/>
                <a:gd name="connsiteX73" fmla="*/ 245 w 10000"/>
                <a:gd name="connsiteY73" fmla="*/ 6589 h 10000"/>
                <a:gd name="connsiteX74" fmla="*/ 0 w 10000"/>
                <a:gd name="connsiteY74" fmla="*/ 6589 h 10000"/>
                <a:gd name="connsiteX75" fmla="*/ 0 w 10000"/>
                <a:gd name="connsiteY75" fmla="*/ 6492 h 10000"/>
                <a:gd name="connsiteX76" fmla="*/ 0 w 10000"/>
                <a:gd name="connsiteY76" fmla="*/ 6492 h 10000"/>
                <a:gd name="connsiteX77" fmla="*/ 0 w 10000"/>
                <a:gd name="connsiteY77" fmla="*/ 6380 h 10000"/>
                <a:gd name="connsiteX78" fmla="*/ 0 w 10000"/>
                <a:gd name="connsiteY78" fmla="*/ 6270 h 10000"/>
                <a:gd name="connsiteX79" fmla="*/ 0 w 10000"/>
                <a:gd name="connsiteY79" fmla="*/ 6050 h 10000"/>
                <a:gd name="connsiteX80" fmla="*/ 245 w 10000"/>
                <a:gd name="connsiteY80" fmla="*/ 5718 h 10000"/>
                <a:gd name="connsiteX81" fmla="*/ 245 w 10000"/>
                <a:gd name="connsiteY81" fmla="*/ 5497 h 10000"/>
                <a:gd name="connsiteX82" fmla="*/ 489 w 10000"/>
                <a:gd name="connsiteY82" fmla="*/ 5055 h 10000"/>
                <a:gd name="connsiteX83" fmla="*/ 735 w 10000"/>
                <a:gd name="connsiteY83" fmla="*/ 4723 h 10000"/>
                <a:gd name="connsiteX84" fmla="*/ 735 w 10000"/>
                <a:gd name="connsiteY84" fmla="*/ 4723 h 10000"/>
                <a:gd name="connsiteX0" fmla="*/ 735 w 10000"/>
                <a:gd name="connsiteY0" fmla="*/ 4723 h 9667"/>
                <a:gd name="connsiteX1" fmla="*/ 1223 w 10000"/>
                <a:gd name="connsiteY1" fmla="*/ 3853 h 9667"/>
                <a:gd name="connsiteX2" fmla="*/ 1467 w 10000"/>
                <a:gd name="connsiteY2" fmla="*/ 3081 h 9667"/>
                <a:gd name="connsiteX3" fmla="*/ 1713 w 10000"/>
                <a:gd name="connsiteY3" fmla="*/ 2417 h 9667"/>
                <a:gd name="connsiteX4" fmla="*/ 1958 w 10000"/>
                <a:gd name="connsiteY4" fmla="*/ 1754 h 9667"/>
                <a:gd name="connsiteX5" fmla="*/ 1958 w 10000"/>
                <a:gd name="connsiteY5" fmla="*/ 1423 h 9667"/>
                <a:gd name="connsiteX6" fmla="*/ 2202 w 10000"/>
                <a:gd name="connsiteY6" fmla="*/ 1215 h 9667"/>
                <a:gd name="connsiteX7" fmla="*/ 2202 w 10000"/>
                <a:gd name="connsiteY7" fmla="*/ 994 h 9667"/>
                <a:gd name="connsiteX8" fmla="*/ 2202 w 10000"/>
                <a:gd name="connsiteY8" fmla="*/ 774 h 9667"/>
                <a:gd name="connsiteX9" fmla="*/ 2202 w 10000"/>
                <a:gd name="connsiteY9" fmla="*/ 663 h 9667"/>
                <a:gd name="connsiteX10" fmla="*/ 2202 w 10000"/>
                <a:gd name="connsiteY10" fmla="*/ 442 h 9667"/>
                <a:gd name="connsiteX11" fmla="*/ 1958 w 10000"/>
                <a:gd name="connsiteY11" fmla="*/ 442 h 9667"/>
                <a:gd name="connsiteX12" fmla="*/ 1958 w 10000"/>
                <a:gd name="connsiteY12" fmla="*/ 331 h 9667"/>
                <a:gd name="connsiteX13" fmla="*/ 1713 w 10000"/>
                <a:gd name="connsiteY13" fmla="*/ 221 h 9667"/>
                <a:gd name="connsiteX14" fmla="*/ 1713 w 10000"/>
                <a:gd name="connsiteY14" fmla="*/ 221 h 9667"/>
                <a:gd name="connsiteX15" fmla="*/ 1713 w 10000"/>
                <a:gd name="connsiteY15" fmla="*/ 111 h 9667"/>
                <a:gd name="connsiteX16" fmla="*/ 1713 w 10000"/>
                <a:gd name="connsiteY16" fmla="*/ 0 h 9667"/>
                <a:gd name="connsiteX17" fmla="*/ 1713 w 10000"/>
                <a:gd name="connsiteY17" fmla="*/ 0 h 9667"/>
                <a:gd name="connsiteX18" fmla="*/ 1958 w 10000"/>
                <a:gd name="connsiteY18" fmla="*/ 0 h 9667"/>
                <a:gd name="connsiteX19" fmla="*/ 2446 w 10000"/>
                <a:gd name="connsiteY19" fmla="*/ 0 h 9667"/>
                <a:gd name="connsiteX20" fmla="*/ 2936 w 10000"/>
                <a:gd name="connsiteY20" fmla="*/ 111 h 9667"/>
                <a:gd name="connsiteX21" fmla="*/ 3425 w 10000"/>
                <a:gd name="connsiteY21" fmla="*/ 221 h 9667"/>
                <a:gd name="connsiteX22" fmla="*/ 3915 w 10000"/>
                <a:gd name="connsiteY22" fmla="*/ 331 h 9667"/>
                <a:gd name="connsiteX23" fmla="*/ 4159 w 10000"/>
                <a:gd name="connsiteY23" fmla="*/ 442 h 9667"/>
                <a:gd name="connsiteX24" fmla="*/ 4159 w 10000"/>
                <a:gd name="connsiteY24" fmla="*/ 553 h 9667"/>
                <a:gd name="connsiteX25" fmla="*/ 4159 w 10000"/>
                <a:gd name="connsiteY25" fmla="*/ 774 h 9667"/>
                <a:gd name="connsiteX26" fmla="*/ 3915 w 10000"/>
                <a:gd name="connsiteY26" fmla="*/ 1104 h 9667"/>
                <a:gd name="connsiteX27" fmla="*/ 3915 w 10000"/>
                <a:gd name="connsiteY27" fmla="*/ 1104 h 9667"/>
                <a:gd name="connsiteX28" fmla="*/ 3915 w 10000"/>
                <a:gd name="connsiteY28" fmla="*/ 1215 h 9667"/>
                <a:gd name="connsiteX29" fmla="*/ 3670 w 10000"/>
                <a:gd name="connsiteY29" fmla="*/ 1423 h 9667"/>
                <a:gd name="connsiteX30" fmla="*/ 3670 w 10000"/>
                <a:gd name="connsiteY30" fmla="*/ 1533 h 9667"/>
                <a:gd name="connsiteX31" fmla="*/ 3670 w 10000"/>
                <a:gd name="connsiteY31" fmla="*/ 1754 h 9667"/>
                <a:gd name="connsiteX32" fmla="*/ 3425 w 10000"/>
                <a:gd name="connsiteY32" fmla="*/ 1975 h 9667"/>
                <a:gd name="connsiteX33" fmla="*/ 3425 w 10000"/>
                <a:gd name="connsiteY33" fmla="*/ 2196 h 9667"/>
                <a:gd name="connsiteX34" fmla="*/ 3180 w 10000"/>
                <a:gd name="connsiteY34" fmla="*/ 2528 h 9667"/>
                <a:gd name="connsiteX35" fmla="*/ 2691 w 10000"/>
                <a:gd name="connsiteY35" fmla="*/ 3853 h 9667"/>
                <a:gd name="connsiteX36" fmla="*/ 1713 w 10000"/>
                <a:gd name="connsiteY36" fmla="*/ 4944 h 9667"/>
                <a:gd name="connsiteX37" fmla="*/ 1713 w 10000"/>
                <a:gd name="connsiteY37" fmla="*/ 5276 h 9667"/>
                <a:gd name="connsiteX38" fmla="*/ 1467 w 10000"/>
                <a:gd name="connsiteY38" fmla="*/ 5497 h 9667"/>
                <a:gd name="connsiteX39" fmla="*/ 1223 w 10000"/>
                <a:gd name="connsiteY39" fmla="*/ 5718 h 9667"/>
                <a:gd name="connsiteX40" fmla="*/ 1223 w 10000"/>
                <a:gd name="connsiteY40" fmla="*/ 5939 h 9667"/>
                <a:gd name="connsiteX41" fmla="*/ 978 w 10000"/>
                <a:gd name="connsiteY41" fmla="*/ 6050 h 9667"/>
                <a:gd name="connsiteX42" fmla="*/ 978 w 10000"/>
                <a:gd name="connsiteY42" fmla="*/ 6159 h 9667"/>
                <a:gd name="connsiteX43" fmla="*/ 978 w 10000"/>
                <a:gd name="connsiteY43" fmla="*/ 6270 h 9667"/>
                <a:gd name="connsiteX44" fmla="*/ 978 w 10000"/>
                <a:gd name="connsiteY44" fmla="*/ 6270 h 9667"/>
                <a:gd name="connsiteX45" fmla="*/ 978 w 10000"/>
                <a:gd name="connsiteY45" fmla="*/ 6380 h 9667"/>
                <a:gd name="connsiteX46" fmla="*/ 1223 w 10000"/>
                <a:gd name="connsiteY46" fmla="*/ 6492 h 9667"/>
                <a:gd name="connsiteX47" fmla="*/ 1713 w 10000"/>
                <a:gd name="connsiteY47" fmla="*/ 6589 h 9667"/>
                <a:gd name="connsiteX48" fmla="*/ 1958 w 10000"/>
                <a:gd name="connsiteY48" fmla="*/ 6698 h 9667"/>
                <a:gd name="connsiteX49" fmla="*/ 2691 w 10000"/>
                <a:gd name="connsiteY49" fmla="*/ 6809 h 9667"/>
                <a:gd name="connsiteX50" fmla="*/ 3425 w 10000"/>
                <a:gd name="connsiteY50" fmla="*/ 7030 h 9667"/>
                <a:gd name="connsiteX51" fmla="*/ 4159 w 10000"/>
                <a:gd name="connsiteY51" fmla="*/ 7250 h 9667"/>
                <a:gd name="connsiteX52" fmla="*/ 5138 w 10000"/>
                <a:gd name="connsiteY52" fmla="*/ 7583 h 9667"/>
                <a:gd name="connsiteX53" fmla="*/ 6116 w 10000"/>
                <a:gd name="connsiteY53" fmla="*/ 7804 h 9667"/>
                <a:gd name="connsiteX54" fmla="*/ 7095 w 10000"/>
                <a:gd name="connsiteY54" fmla="*/ 8024 h 9667"/>
                <a:gd name="connsiteX55" fmla="*/ 7829 w 10000"/>
                <a:gd name="connsiteY55" fmla="*/ 8246 h 9667"/>
                <a:gd name="connsiteX56" fmla="*/ 8563 w 10000"/>
                <a:gd name="connsiteY56" fmla="*/ 8466 h 9667"/>
                <a:gd name="connsiteX57" fmla="*/ 9052 w 10000"/>
                <a:gd name="connsiteY57" fmla="*/ 8687 h 9667"/>
                <a:gd name="connsiteX58" fmla="*/ 9541 w 10000"/>
                <a:gd name="connsiteY58" fmla="*/ 8798 h 9667"/>
                <a:gd name="connsiteX59" fmla="*/ 9786 w 10000"/>
                <a:gd name="connsiteY59" fmla="*/ 9020 h 9667"/>
                <a:gd name="connsiteX60" fmla="*/ 10000 w 10000"/>
                <a:gd name="connsiteY60" fmla="*/ 9129 h 9667"/>
                <a:gd name="connsiteX61" fmla="*/ 8318 w 10000"/>
                <a:gd name="connsiteY61" fmla="*/ 9667 h 9667"/>
                <a:gd name="connsiteX62" fmla="*/ 7829 w 10000"/>
                <a:gd name="connsiteY62" fmla="*/ 9447 h 9667"/>
                <a:gd name="connsiteX63" fmla="*/ 6605 w 10000"/>
                <a:gd name="connsiteY63" fmla="*/ 8908 h 9667"/>
                <a:gd name="connsiteX64" fmla="*/ 5382 w 10000"/>
                <a:gd name="connsiteY64" fmla="*/ 8466 h 9667"/>
                <a:gd name="connsiteX65" fmla="*/ 4159 w 10000"/>
                <a:gd name="connsiteY65" fmla="*/ 8024 h 9667"/>
                <a:gd name="connsiteX66" fmla="*/ 2936 w 10000"/>
                <a:gd name="connsiteY66" fmla="*/ 7583 h 9667"/>
                <a:gd name="connsiteX67" fmla="*/ 2202 w 10000"/>
                <a:gd name="connsiteY67" fmla="*/ 7362 h 9667"/>
                <a:gd name="connsiteX68" fmla="*/ 1713 w 10000"/>
                <a:gd name="connsiteY68" fmla="*/ 7140 h 9667"/>
                <a:gd name="connsiteX69" fmla="*/ 1223 w 10000"/>
                <a:gd name="connsiteY69" fmla="*/ 7030 h 9667"/>
                <a:gd name="connsiteX70" fmla="*/ 735 w 10000"/>
                <a:gd name="connsiteY70" fmla="*/ 6809 h 9667"/>
                <a:gd name="connsiteX71" fmla="*/ 489 w 10000"/>
                <a:gd name="connsiteY71" fmla="*/ 6698 h 9667"/>
                <a:gd name="connsiteX72" fmla="*/ 245 w 10000"/>
                <a:gd name="connsiteY72" fmla="*/ 6589 h 9667"/>
                <a:gd name="connsiteX73" fmla="*/ 0 w 10000"/>
                <a:gd name="connsiteY73" fmla="*/ 6589 h 9667"/>
                <a:gd name="connsiteX74" fmla="*/ 0 w 10000"/>
                <a:gd name="connsiteY74" fmla="*/ 6492 h 9667"/>
                <a:gd name="connsiteX75" fmla="*/ 0 w 10000"/>
                <a:gd name="connsiteY75" fmla="*/ 6492 h 9667"/>
                <a:gd name="connsiteX76" fmla="*/ 0 w 10000"/>
                <a:gd name="connsiteY76" fmla="*/ 6380 h 9667"/>
                <a:gd name="connsiteX77" fmla="*/ 0 w 10000"/>
                <a:gd name="connsiteY77" fmla="*/ 6270 h 9667"/>
                <a:gd name="connsiteX78" fmla="*/ 0 w 10000"/>
                <a:gd name="connsiteY78" fmla="*/ 6050 h 9667"/>
                <a:gd name="connsiteX79" fmla="*/ 245 w 10000"/>
                <a:gd name="connsiteY79" fmla="*/ 5718 h 9667"/>
                <a:gd name="connsiteX80" fmla="*/ 245 w 10000"/>
                <a:gd name="connsiteY80" fmla="*/ 5497 h 9667"/>
                <a:gd name="connsiteX81" fmla="*/ 489 w 10000"/>
                <a:gd name="connsiteY81" fmla="*/ 5055 h 9667"/>
                <a:gd name="connsiteX82" fmla="*/ 735 w 10000"/>
                <a:gd name="connsiteY82" fmla="*/ 4723 h 9667"/>
                <a:gd name="connsiteX83" fmla="*/ 735 w 10000"/>
                <a:gd name="connsiteY83" fmla="*/ 4723 h 9667"/>
                <a:gd name="connsiteX0" fmla="*/ 735 w 10000"/>
                <a:gd name="connsiteY0" fmla="*/ 4886 h 9810"/>
                <a:gd name="connsiteX1" fmla="*/ 1223 w 10000"/>
                <a:gd name="connsiteY1" fmla="*/ 3986 h 9810"/>
                <a:gd name="connsiteX2" fmla="*/ 1467 w 10000"/>
                <a:gd name="connsiteY2" fmla="*/ 3187 h 9810"/>
                <a:gd name="connsiteX3" fmla="*/ 1713 w 10000"/>
                <a:gd name="connsiteY3" fmla="*/ 2500 h 9810"/>
                <a:gd name="connsiteX4" fmla="*/ 1958 w 10000"/>
                <a:gd name="connsiteY4" fmla="*/ 1814 h 9810"/>
                <a:gd name="connsiteX5" fmla="*/ 1958 w 10000"/>
                <a:gd name="connsiteY5" fmla="*/ 1472 h 9810"/>
                <a:gd name="connsiteX6" fmla="*/ 2202 w 10000"/>
                <a:gd name="connsiteY6" fmla="*/ 1257 h 9810"/>
                <a:gd name="connsiteX7" fmla="*/ 2202 w 10000"/>
                <a:gd name="connsiteY7" fmla="*/ 1028 h 9810"/>
                <a:gd name="connsiteX8" fmla="*/ 2202 w 10000"/>
                <a:gd name="connsiteY8" fmla="*/ 801 h 9810"/>
                <a:gd name="connsiteX9" fmla="*/ 2202 w 10000"/>
                <a:gd name="connsiteY9" fmla="*/ 686 h 9810"/>
                <a:gd name="connsiteX10" fmla="*/ 2202 w 10000"/>
                <a:gd name="connsiteY10" fmla="*/ 457 h 9810"/>
                <a:gd name="connsiteX11" fmla="*/ 1958 w 10000"/>
                <a:gd name="connsiteY11" fmla="*/ 457 h 9810"/>
                <a:gd name="connsiteX12" fmla="*/ 1958 w 10000"/>
                <a:gd name="connsiteY12" fmla="*/ 342 h 9810"/>
                <a:gd name="connsiteX13" fmla="*/ 1713 w 10000"/>
                <a:gd name="connsiteY13" fmla="*/ 229 h 9810"/>
                <a:gd name="connsiteX14" fmla="*/ 1713 w 10000"/>
                <a:gd name="connsiteY14" fmla="*/ 229 h 9810"/>
                <a:gd name="connsiteX15" fmla="*/ 1713 w 10000"/>
                <a:gd name="connsiteY15" fmla="*/ 115 h 9810"/>
                <a:gd name="connsiteX16" fmla="*/ 1713 w 10000"/>
                <a:gd name="connsiteY16" fmla="*/ 0 h 9810"/>
                <a:gd name="connsiteX17" fmla="*/ 1713 w 10000"/>
                <a:gd name="connsiteY17" fmla="*/ 0 h 9810"/>
                <a:gd name="connsiteX18" fmla="*/ 1958 w 10000"/>
                <a:gd name="connsiteY18" fmla="*/ 0 h 9810"/>
                <a:gd name="connsiteX19" fmla="*/ 2446 w 10000"/>
                <a:gd name="connsiteY19" fmla="*/ 0 h 9810"/>
                <a:gd name="connsiteX20" fmla="*/ 2936 w 10000"/>
                <a:gd name="connsiteY20" fmla="*/ 115 h 9810"/>
                <a:gd name="connsiteX21" fmla="*/ 3425 w 10000"/>
                <a:gd name="connsiteY21" fmla="*/ 229 h 9810"/>
                <a:gd name="connsiteX22" fmla="*/ 3915 w 10000"/>
                <a:gd name="connsiteY22" fmla="*/ 342 h 9810"/>
                <a:gd name="connsiteX23" fmla="*/ 4159 w 10000"/>
                <a:gd name="connsiteY23" fmla="*/ 457 h 9810"/>
                <a:gd name="connsiteX24" fmla="*/ 4159 w 10000"/>
                <a:gd name="connsiteY24" fmla="*/ 572 h 9810"/>
                <a:gd name="connsiteX25" fmla="*/ 4159 w 10000"/>
                <a:gd name="connsiteY25" fmla="*/ 801 h 9810"/>
                <a:gd name="connsiteX26" fmla="*/ 3915 w 10000"/>
                <a:gd name="connsiteY26" fmla="*/ 1142 h 9810"/>
                <a:gd name="connsiteX27" fmla="*/ 3915 w 10000"/>
                <a:gd name="connsiteY27" fmla="*/ 1142 h 9810"/>
                <a:gd name="connsiteX28" fmla="*/ 3915 w 10000"/>
                <a:gd name="connsiteY28" fmla="*/ 1257 h 9810"/>
                <a:gd name="connsiteX29" fmla="*/ 3670 w 10000"/>
                <a:gd name="connsiteY29" fmla="*/ 1472 h 9810"/>
                <a:gd name="connsiteX30" fmla="*/ 3670 w 10000"/>
                <a:gd name="connsiteY30" fmla="*/ 1586 h 9810"/>
                <a:gd name="connsiteX31" fmla="*/ 3670 w 10000"/>
                <a:gd name="connsiteY31" fmla="*/ 1814 h 9810"/>
                <a:gd name="connsiteX32" fmla="*/ 3425 w 10000"/>
                <a:gd name="connsiteY32" fmla="*/ 2043 h 9810"/>
                <a:gd name="connsiteX33" fmla="*/ 3425 w 10000"/>
                <a:gd name="connsiteY33" fmla="*/ 2272 h 9810"/>
                <a:gd name="connsiteX34" fmla="*/ 3180 w 10000"/>
                <a:gd name="connsiteY34" fmla="*/ 2615 h 9810"/>
                <a:gd name="connsiteX35" fmla="*/ 2691 w 10000"/>
                <a:gd name="connsiteY35" fmla="*/ 3986 h 9810"/>
                <a:gd name="connsiteX36" fmla="*/ 1713 w 10000"/>
                <a:gd name="connsiteY36" fmla="*/ 5114 h 9810"/>
                <a:gd name="connsiteX37" fmla="*/ 1713 w 10000"/>
                <a:gd name="connsiteY37" fmla="*/ 5458 h 9810"/>
                <a:gd name="connsiteX38" fmla="*/ 1467 w 10000"/>
                <a:gd name="connsiteY38" fmla="*/ 5686 h 9810"/>
                <a:gd name="connsiteX39" fmla="*/ 1223 w 10000"/>
                <a:gd name="connsiteY39" fmla="*/ 5915 h 9810"/>
                <a:gd name="connsiteX40" fmla="*/ 1223 w 10000"/>
                <a:gd name="connsiteY40" fmla="*/ 6144 h 9810"/>
                <a:gd name="connsiteX41" fmla="*/ 978 w 10000"/>
                <a:gd name="connsiteY41" fmla="*/ 6258 h 9810"/>
                <a:gd name="connsiteX42" fmla="*/ 978 w 10000"/>
                <a:gd name="connsiteY42" fmla="*/ 6371 h 9810"/>
                <a:gd name="connsiteX43" fmla="*/ 978 w 10000"/>
                <a:gd name="connsiteY43" fmla="*/ 6486 h 9810"/>
                <a:gd name="connsiteX44" fmla="*/ 978 w 10000"/>
                <a:gd name="connsiteY44" fmla="*/ 6486 h 9810"/>
                <a:gd name="connsiteX45" fmla="*/ 978 w 10000"/>
                <a:gd name="connsiteY45" fmla="*/ 6600 h 9810"/>
                <a:gd name="connsiteX46" fmla="*/ 1223 w 10000"/>
                <a:gd name="connsiteY46" fmla="*/ 6716 h 9810"/>
                <a:gd name="connsiteX47" fmla="*/ 1713 w 10000"/>
                <a:gd name="connsiteY47" fmla="*/ 6816 h 9810"/>
                <a:gd name="connsiteX48" fmla="*/ 1958 w 10000"/>
                <a:gd name="connsiteY48" fmla="*/ 6929 h 9810"/>
                <a:gd name="connsiteX49" fmla="*/ 2691 w 10000"/>
                <a:gd name="connsiteY49" fmla="*/ 7044 h 9810"/>
                <a:gd name="connsiteX50" fmla="*/ 3425 w 10000"/>
                <a:gd name="connsiteY50" fmla="*/ 7272 h 9810"/>
                <a:gd name="connsiteX51" fmla="*/ 4159 w 10000"/>
                <a:gd name="connsiteY51" fmla="*/ 7500 h 9810"/>
                <a:gd name="connsiteX52" fmla="*/ 5138 w 10000"/>
                <a:gd name="connsiteY52" fmla="*/ 7844 h 9810"/>
                <a:gd name="connsiteX53" fmla="*/ 6116 w 10000"/>
                <a:gd name="connsiteY53" fmla="*/ 8073 h 9810"/>
                <a:gd name="connsiteX54" fmla="*/ 7095 w 10000"/>
                <a:gd name="connsiteY54" fmla="*/ 8300 h 9810"/>
                <a:gd name="connsiteX55" fmla="*/ 7829 w 10000"/>
                <a:gd name="connsiteY55" fmla="*/ 8530 h 9810"/>
                <a:gd name="connsiteX56" fmla="*/ 8563 w 10000"/>
                <a:gd name="connsiteY56" fmla="*/ 8758 h 9810"/>
                <a:gd name="connsiteX57" fmla="*/ 9052 w 10000"/>
                <a:gd name="connsiteY57" fmla="*/ 8986 h 9810"/>
                <a:gd name="connsiteX58" fmla="*/ 9541 w 10000"/>
                <a:gd name="connsiteY58" fmla="*/ 9101 h 9810"/>
                <a:gd name="connsiteX59" fmla="*/ 9786 w 10000"/>
                <a:gd name="connsiteY59" fmla="*/ 9331 h 9810"/>
                <a:gd name="connsiteX60" fmla="*/ 10000 w 10000"/>
                <a:gd name="connsiteY60" fmla="*/ 9443 h 9810"/>
                <a:gd name="connsiteX61" fmla="*/ 7829 w 10000"/>
                <a:gd name="connsiteY61" fmla="*/ 9772 h 9810"/>
                <a:gd name="connsiteX62" fmla="*/ 6605 w 10000"/>
                <a:gd name="connsiteY62" fmla="*/ 9215 h 9810"/>
                <a:gd name="connsiteX63" fmla="*/ 5382 w 10000"/>
                <a:gd name="connsiteY63" fmla="*/ 8758 h 9810"/>
                <a:gd name="connsiteX64" fmla="*/ 4159 w 10000"/>
                <a:gd name="connsiteY64" fmla="*/ 8300 h 9810"/>
                <a:gd name="connsiteX65" fmla="*/ 2936 w 10000"/>
                <a:gd name="connsiteY65" fmla="*/ 7844 h 9810"/>
                <a:gd name="connsiteX66" fmla="*/ 2202 w 10000"/>
                <a:gd name="connsiteY66" fmla="*/ 7616 h 9810"/>
                <a:gd name="connsiteX67" fmla="*/ 1713 w 10000"/>
                <a:gd name="connsiteY67" fmla="*/ 7386 h 9810"/>
                <a:gd name="connsiteX68" fmla="*/ 1223 w 10000"/>
                <a:gd name="connsiteY68" fmla="*/ 7272 h 9810"/>
                <a:gd name="connsiteX69" fmla="*/ 735 w 10000"/>
                <a:gd name="connsiteY69" fmla="*/ 7044 h 9810"/>
                <a:gd name="connsiteX70" fmla="*/ 489 w 10000"/>
                <a:gd name="connsiteY70" fmla="*/ 6929 h 9810"/>
                <a:gd name="connsiteX71" fmla="*/ 245 w 10000"/>
                <a:gd name="connsiteY71" fmla="*/ 6816 h 9810"/>
                <a:gd name="connsiteX72" fmla="*/ 0 w 10000"/>
                <a:gd name="connsiteY72" fmla="*/ 6816 h 9810"/>
                <a:gd name="connsiteX73" fmla="*/ 0 w 10000"/>
                <a:gd name="connsiteY73" fmla="*/ 6716 h 9810"/>
                <a:gd name="connsiteX74" fmla="*/ 0 w 10000"/>
                <a:gd name="connsiteY74" fmla="*/ 6716 h 9810"/>
                <a:gd name="connsiteX75" fmla="*/ 0 w 10000"/>
                <a:gd name="connsiteY75" fmla="*/ 6600 h 9810"/>
                <a:gd name="connsiteX76" fmla="*/ 0 w 10000"/>
                <a:gd name="connsiteY76" fmla="*/ 6486 h 9810"/>
                <a:gd name="connsiteX77" fmla="*/ 0 w 10000"/>
                <a:gd name="connsiteY77" fmla="*/ 6258 h 9810"/>
                <a:gd name="connsiteX78" fmla="*/ 245 w 10000"/>
                <a:gd name="connsiteY78" fmla="*/ 5915 h 9810"/>
                <a:gd name="connsiteX79" fmla="*/ 245 w 10000"/>
                <a:gd name="connsiteY79" fmla="*/ 5686 h 9810"/>
                <a:gd name="connsiteX80" fmla="*/ 489 w 10000"/>
                <a:gd name="connsiteY80" fmla="*/ 5229 h 9810"/>
                <a:gd name="connsiteX81" fmla="*/ 735 w 10000"/>
                <a:gd name="connsiteY81" fmla="*/ 4886 h 9810"/>
                <a:gd name="connsiteX82" fmla="*/ 735 w 10000"/>
                <a:gd name="connsiteY82" fmla="*/ 4886 h 9810"/>
                <a:gd name="connsiteX0" fmla="*/ 735 w 10000"/>
                <a:gd name="connsiteY0" fmla="*/ 4981 h 9626"/>
                <a:gd name="connsiteX1" fmla="*/ 1223 w 10000"/>
                <a:gd name="connsiteY1" fmla="*/ 4063 h 9626"/>
                <a:gd name="connsiteX2" fmla="*/ 1467 w 10000"/>
                <a:gd name="connsiteY2" fmla="*/ 3249 h 9626"/>
                <a:gd name="connsiteX3" fmla="*/ 1713 w 10000"/>
                <a:gd name="connsiteY3" fmla="*/ 2548 h 9626"/>
                <a:gd name="connsiteX4" fmla="*/ 1958 w 10000"/>
                <a:gd name="connsiteY4" fmla="*/ 1849 h 9626"/>
                <a:gd name="connsiteX5" fmla="*/ 1958 w 10000"/>
                <a:gd name="connsiteY5" fmla="*/ 1501 h 9626"/>
                <a:gd name="connsiteX6" fmla="*/ 2202 w 10000"/>
                <a:gd name="connsiteY6" fmla="*/ 1281 h 9626"/>
                <a:gd name="connsiteX7" fmla="*/ 2202 w 10000"/>
                <a:gd name="connsiteY7" fmla="*/ 1048 h 9626"/>
                <a:gd name="connsiteX8" fmla="*/ 2202 w 10000"/>
                <a:gd name="connsiteY8" fmla="*/ 817 h 9626"/>
                <a:gd name="connsiteX9" fmla="*/ 2202 w 10000"/>
                <a:gd name="connsiteY9" fmla="*/ 699 h 9626"/>
                <a:gd name="connsiteX10" fmla="*/ 2202 w 10000"/>
                <a:gd name="connsiteY10" fmla="*/ 466 h 9626"/>
                <a:gd name="connsiteX11" fmla="*/ 1958 w 10000"/>
                <a:gd name="connsiteY11" fmla="*/ 466 h 9626"/>
                <a:gd name="connsiteX12" fmla="*/ 1958 w 10000"/>
                <a:gd name="connsiteY12" fmla="*/ 349 h 9626"/>
                <a:gd name="connsiteX13" fmla="*/ 1713 w 10000"/>
                <a:gd name="connsiteY13" fmla="*/ 233 h 9626"/>
                <a:gd name="connsiteX14" fmla="*/ 1713 w 10000"/>
                <a:gd name="connsiteY14" fmla="*/ 233 h 9626"/>
                <a:gd name="connsiteX15" fmla="*/ 1713 w 10000"/>
                <a:gd name="connsiteY15" fmla="*/ 117 h 9626"/>
                <a:gd name="connsiteX16" fmla="*/ 1713 w 10000"/>
                <a:gd name="connsiteY16" fmla="*/ 0 h 9626"/>
                <a:gd name="connsiteX17" fmla="*/ 1713 w 10000"/>
                <a:gd name="connsiteY17" fmla="*/ 0 h 9626"/>
                <a:gd name="connsiteX18" fmla="*/ 1958 w 10000"/>
                <a:gd name="connsiteY18" fmla="*/ 0 h 9626"/>
                <a:gd name="connsiteX19" fmla="*/ 2446 w 10000"/>
                <a:gd name="connsiteY19" fmla="*/ 0 h 9626"/>
                <a:gd name="connsiteX20" fmla="*/ 2936 w 10000"/>
                <a:gd name="connsiteY20" fmla="*/ 117 h 9626"/>
                <a:gd name="connsiteX21" fmla="*/ 3425 w 10000"/>
                <a:gd name="connsiteY21" fmla="*/ 233 h 9626"/>
                <a:gd name="connsiteX22" fmla="*/ 3915 w 10000"/>
                <a:gd name="connsiteY22" fmla="*/ 349 h 9626"/>
                <a:gd name="connsiteX23" fmla="*/ 4159 w 10000"/>
                <a:gd name="connsiteY23" fmla="*/ 466 h 9626"/>
                <a:gd name="connsiteX24" fmla="*/ 4159 w 10000"/>
                <a:gd name="connsiteY24" fmla="*/ 583 h 9626"/>
                <a:gd name="connsiteX25" fmla="*/ 4159 w 10000"/>
                <a:gd name="connsiteY25" fmla="*/ 817 h 9626"/>
                <a:gd name="connsiteX26" fmla="*/ 3915 w 10000"/>
                <a:gd name="connsiteY26" fmla="*/ 1164 h 9626"/>
                <a:gd name="connsiteX27" fmla="*/ 3915 w 10000"/>
                <a:gd name="connsiteY27" fmla="*/ 1164 h 9626"/>
                <a:gd name="connsiteX28" fmla="*/ 3915 w 10000"/>
                <a:gd name="connsiteY28" fmla="*/ 1281 h 9626"/>
                <a:gd name="connsiteX29" fmla="*/ 3670 w 10000"/>
                <a:gd name="connsiteY29" fmla="*/ 1501 h 9626"/>
                <a:gd name="connsiteX30" fmla="*/ 3670 w 10000"/>
                <a:gd name="connsiteY30" fmla="*/ 1617 h 9626"/>
                <a:gd name="connsiteX31" fmla="*/ 3670 w 10000"/>
                <a:gd name="connsiteY31" fmla="*/ 1849 h 9626"/>
                <a:gd name="connsiteX32" fmla="*/ 3425 w 10000"/>
                <a:gd name="connsiteY32" fmla="*/ 2083 h 9626"/>
                <a:gd name="connsiteX33" fmla="*/ 3425 w 10000"/>
                <a:gd name="connsiteY33" fmla="*/ 2316 h 9626"/>
                <a:gd name="connsiteX34" fmla="*/ 3180 w 10000"/>
                <a:gd name="connsiteY34" fmla="*/ 2666 h 9626"/>
                <a:gd name="connsiteX35" fmla="*/ 2691 w 10000"/>
                <a:gd name="connsiteY35" fmla="*/ 4063 h 9626"/>
                <a:gd name="connsiteX36" fmla="*/ 1713 w 10000"/>
                <a:gd name="connsiteY36" fmla="*/ 5213 h 9626"/>
                <a:gd name="connsiteX37" fmla="*/ 1713 w 10000"/>
                <a:gd name="connsiteY37" fmla="*/ 5564 h 9626"/>
                <a:gd name="connsiteX38" fmla="*/ 1467 w 10000"/>
                <a:gd name="connsiteY38" fmla="*/ 5796 h 9626"/>
                <a:gd name="connsiteX39" fmla="*/ 1223 w 10000"/>
                <a:gd name="connsiteY39" fmla="*/ 6030 h 9626"/>
                <a:gd name="connsiteX40" fmla="*/ 1223 w 10000"/>
                <a:gd name="connsiteY40" fmla="*/ 6263 h 9626"/>
                <a:gd name="connsiteX41" fmla="*/ 978 w 10000"/>
                <a:gd name="connsiteY41" fmla="*/ 6379 h 9626"/>
                <a:gd name="connsiteX42" fmla="*/ 978 w 10000"/>
                <a:gd name="connsiteY42" fmla="*/ 6494 h 9626"/>
                <a:gd name="connsiteX43" fmla="*/ 978 w 10000"/>
                <a:gd name="connsiteY43" fmla="*/ 6612 h 9626"/>
                <a:gd name="connsiteX44" fmla="*/ 978 w 10000"/>
                <a:gd name="connsiteY44" fmla="*/ 6612 h 9626"/>
                <a:gd name="connsiteX45" fmla="*/ 978 w 10000"/>
                <a:gd name="connsiteY45" fmla="*/ 6728 h 9626"/>
                <a:gd name="connsiteX46" fmla="*/ 1223 w 10000"/>
                <a:gd name="connsiteY46" fmla="*/ 6846 h 9626"/>
                <a:gd name="connsiteX47" fmla="*/ 1713 w 10000"/>
                <a:gd name="connsiteY47" fmla="*/ 6948 h 9626"/>
                <a:gd name="connsiteX48" fmla="*/ 1958 w 10000"/>
                <a:gd name="connsiteY48" fmla="*/ 7063 h 9626"/>
                <a:gd name="connsiteX49" fmla="*/ 2691 w 10000"/>
                <a:gd name="connsiteY49" fmla="*/ 7180 h 9626"/>
                <a:gd name="connsiteX50" fmla="*/ 3425 w 10000"/>
                <a:gd name="connsiteY50" fmla="*/ 7413 h 9626"/>
                <a:gd name="connsiteX51" fmla="*/ 4159 w 10000"/>
                <a:gd name="connsiteY51" fmla="*/ 7645 h 9626"/>
                <a:gd name="connsiteX52" fmla="*/ 5138 w 10000"/>
                <a:gd name="connsiteY52" fmla="*/ 7996 h 9626"/>
                <a:gd name="connsiteX53" fmla="*/ 6116 w 10000"/>
                <a:gd name="connsiteY53" fmla="*/ 8229 h 9626"/>
                <a:gd name="connsiteX54" fmla="*/ 7095 w 10000"/>
                <a:gd name="connsiteY54" fmla="*/ 8461 h 9626"/>
                <a:gd name="connsiteX55" fmla="*/ 7829 w 10000"/>
                <a:gd name="connsiteY55" fmla="*/ 8695 h 9626"/>
                <a:gd name="connsiteX56" fmla="*/ 8563 w 10000"/>
                <a:gd name="connsiteY56" fmla="*/ 8928 h 9626"/>
                <a:gd name="connsiteX57" fmla="*/ 9052 w 10000"/>
                <a:gd name="connsiteY57" fmla="*/ 9160 h 9626"/>
                <a:gd name="connsiteX58" fmla="*/ 9541 w 10000"/>
                <a:gd name="connsiteY58" fmla="*/ 9277 h 9626"/>
                <a:gd name="connsiteX59" fmla="*/ 9786 w 10000"/>
                <a:gd name="connsiteY59" fmla="*/ 9512 h 9626"/>
                <a:gd name="connsiteX60" fmla="*/ 10000 w 10000"/>
                <a:gd name="connsiteY60" fmla="*/ 9626 h 9626"/>
                <a:gd name="connsiteX61" fmla="*/ 6605 w 10000"/>
                <a:gd name="connsiteY61" fmla="*/ 9393 h 9626"/>
                <a:gd name="connsiteX62" fmla="*/ 5382 w 10000"/>
                <a:gd name="connsiteY62" fmla="*/ 8928 h 9626"/>
                <a:gd name="connsiteX63" fmla="*/ 4159 w 10000"/>
                <a:gd name="connsiteY63" fmla="*/ 8461 h 9626"/>
                <a:gd name="connsiteX64" fmla="*/ 2936 w 10000"/>
                <a:gd name="connsiteY64" fmla="*/ 7996 h 9626"/>
                <a:gd name="connsiteX65" fmla="*/ 2202 w 10000"/>
                <a:gd name="connsiteY65" fmla="*/ 7764 h 9626"/>
                <a:gd name="connsiteX66" fmla="*/ 1713 w 10000"/>
                <a:gd name="connsiteY66" fmla="*/ 7529 h 9626"/>
                <a:gd name="connsiteX67" fmla="*/ 1223 w 10000"/>
                <a:gd name="connsiteY67" fmla="*/ 7413 h 9626"/>
                <a:gd name="connsiteX68" fmla="*/ 735 w 10000"/>
                <a:gd name="connsiteY68" fmla="*/ 7180 h 9626"/>
                <a:gd name="connsiteX69" fmla="*/ 489 w 10000"/>
                <a:gd name="connsiteY69" fmla="*/ 7063 h 9626"/>
                <a:gd name="connsiteX70" fmla="*/ 245 w 10000"/>
                <a:gd name="connsiteY70" fmla="*/ 6948 h 9626"/>
                <a:gd name="connsiteX71" fmla="*/ 0 w 10000"/>
                <a:gd name="connsiteY71" fmla="*/ 6948 h 9626"/>
                <a:gd name="connsiteX72" fmla="*/ 0 w 10000"/>
                <a:gd name="connsiteY72" fmla="*/ 6846 h 9626"/>
                <a:gd name="connsiteX73" fmla="*/ 0 w 10000"/>
                <a:gd name="connsiteY73" fmla="*/ 6846 h 9626"/>
                <a:gd name="connsiteX74" fmla="*/ 0 w 10000"/>
                <a:gd name="connsiteY74" fmla="*/ 6728 h 9626"/>
                <a:gd name="connsiteX75" fmla="*/ 0 w 10000"/>
                <a:gd name="connsiteY75" fmla="*/ 6612 h 9626"/>
                <a:gd name="connsiteX76" fmla="*/ 0 w 10000"/>
                <a:gd name="connsiteY76" fmla="*/ 6379 h 9626"/>
                <a:gd name="connsiteX77" fmla="*/ 245 w 10000"/>
                <a:gd name="connsiteY77" fmla="*/ 6030 h 9626"/>
                <a:gd name="connsiteX78" fmla="*/ 245 w 10000"/>
                <a:gd name="connsiteY78" fmla="*/ 5796 h 9626"/>
                <a:gd name="connsiteX79" fmla="*/ 489 w 10000"/>
                <a:gd name="connsiteY79" fmla="*/ 5330 h 9626"/>
                <a:gd name="connsiteX80" fmla="*/ 735 w 10000"/>
                <a:gd name="connsiteY80" fmla="*/ 4981 h 9626"/>
                <a:gd name="connsiteX81" fmla="*/ 735 w 10000"/>
                <a:gd name="connsiteY81" fmla="*/ 4981 h 9626"/>
                <a:gd name="connsiteX0" fmla="*/ 735 w 9786"/>
                <a:gd name="connsiteY0" fmla="*/ 5175 h 9882"/>
                <a:gd name="connsiteX1" fmla="*/ 1223 w 9786"/>
                <a:gd name="connsiteY1" fmla="*/ 4221 h 9882"/>
                <a:gd name="connsiteX2" fmla="*/ 1467 w 9786"/>
                <a:gd name="connsiteY2" fmla="*/ 3375 h 9882"/>
                <a:gd name="connsiteX3" fmla="*/ 1713 w 9786"/>
                <a:gd name="connsiteY3" fmla="*/ 2647 h 9882"/>
                <a:gd name="connsiteX4" fmla="*/ 1958 w 9786"/>
                <a:gd name="connsiteY4" fmla="*/ 1921 h 9882"/>
                <a:gd name="connsiteX5" fmla="*/ 1958 w 9786"/>
                <a:gd name="connsiteY5" fmla="*/ 1559 h 9882"/>
                <a:gd name="connsiteX6" fmla="*/ 2202 w 9786"/>
                <a:gd name="connsiteY6" fmla="*/ 1331 h 9882"/>
                <a:gd name="connsiteX7" fmla="*/ 2202 w 9786"/>
                <a:gd name="connsiteY7" fmla="*/ 1089 h 9882"/>
                <a:gd name="connsiteX8" fmla="*/ 2202 w 9786"/>
                <a:gd name="connsiteY8" fmla="*/ 849 h 9882"/>
                <a:gd name="connsiteX9" fmla="*/ 2202 w 9786"/>
                <a:gd name="connsiteY9" fmla="*/ 726 h 9882"/>
                <a:gd name="connsiteX10" fmla="*/ 2202 w 9786"/>
                <a:gd name="connsiteY10" fmla="*/ 484 h 9882"/>
                <a:gd name="connsiteX11" fmla="*/ 1958 w 9786"/>
                <a:gd name="connsiteY11" fmla="*/ 484 h 9882"/>
                <a:gd name="connsiteX12" fmla="*/ 1958 w 9786"/>
                <a:gd name="connsiteY12" fmla="*/ 363 h 9882"/>
                <a:gd name="connsiteX13" fmla="*/ 1713 w 9786"/>
                <a:gd name="connsiteY13" fmla="*/ 242 h 9882"/>
                <a:gd name="connsiteX14" fmla="*/ 1713 w 9786"/>
                <a:gd name="connsiteY14" fmla="*/ 242 h 9882"/>
                <a:gd name="connsiteX15" fmla="*/ 1713 w 9786"/>
                <a:gd name="connsiteY15" fmla="*/ 122 h 9882"/>
                <a:gd name="connsiteX16" fmla="*/ 1713 w 9786"/>
                <a:gd name="connsiteY16" fmla="*/ 0 h 9882"/>
                <a:gd name="connsiteX17" fmla="*/ 1713 w 9786"/>
                <a:gd name="connsiteY17" fmla="*/ 0 h 9882"/>
                <a:gd name="connsiteX18" fmla="*/ 1958 w 9786"/>
                <a:gd name="connsiteY18" fmla="*/ 0 h 9882"/>
                <a:gd name="connsiteX19" fmla="*/ 2446 w 9786"/>
                <a:gd name="connsiteY19" fmla="*/ 0 h 9882"/>
                <a:gd name="connsiteX20" fmla="*/ 2936 w 9786"/>
                <a:gd name="connsiteY20" fmla="*/ 122 h 9882"/>
                <a:gd name="connsiteX21" fmla="*/ 3425 w 9786"/>
                <a:gd name="connsiteY21" fmla="*/ 242 h 9882"/>
                <a:gd name="connsiteX22" fmla="*/ 3915 w 9786"/>
                <a:gd name="connsiteY22" fmla="*/ 363 h 9882"/>
                <a:gd name="connsiteX23" fmla="*/ 4159 w 9786"/>
                <a:gd name="connsiteY23" fmla="*/ 484 h 9882"/>
                <a:gd name="connsiteX24" fmla="*/ 4159 w 9786"/>
                <a:gd name="connsiteY24" fmla="*/ 606 h 9882"/>
                <a:gd name="connsiteX25" fmla="*/ 4159 w 9786"/>
                <a:gd name="connsiteY25" fmla="*/ 849 h 9882"/>
                <a:gd name="connsiteX26" fmla="*/ 3915 w 9786"/>
                <a:gd name="connsiteY26" fmla="*/ 1209 h 9882"/>
                <a:gd name="connsiteX27" fmla="*/ 3915 w 9786"/>
                <a:gd name="connsiteY27" fmla="*/ 1209 h 9882"/>
                <a:gd name="connsiteX28" fmla="*/ 3915 w 9786"/>
                <a:gd name="connsiteY28" fmla="*/ 1331 h 9882"/>
                <a:gd name="connsiteX29" fmla="*/ 3670 w 9786"/>
                <a:gd name="connsiteY29" fmla="*/ 1559 h 9882"/>
                <a:gd name="connsiteX30" fmla="*/ 3670 w 9786"/>
                <a:gd name="connsiteY30" fmla="*/ 1680 h 9882"/>
                <a:gd name="connsiteX31" fmla="*/ 3670 w 9786"/>
                <a:gd name="connsiteY31" fmla="*/ 1921 h 9882"/>
                <a:gd name="connsiteX32" fmla="*/ 3425 w 9786"/>
                <a:gd name="connsiteY32" fmla="*/ 2164 h 9882"/>
                <a:gd name="connsiteX33" fmla="*/ 3425 w 9786"/>
                <a:gd name="connsiteY33" fmla="*/ 2406 h 9882"/>
                <a:gd name="connsiteX34" fmla="*/ 3180 w 9786"/>
                <a:gd name="connsiteY34" fmla="*/ 2770 h 9882"/>
                <a:gd name="connsiteX35" fmla="*/ 2691 w 9786"/>
                <a:gd name="connsiteY35" fmla="*/ 4221 h 9882"/>
                <a:gd name="connsiteX36" fmla="*/ 1713 w 9786"/>
                <a:gd name="connsiteY36" fmla="*/ 5416 h 9882"/>
                <a:gd name="connsiteX37" fmla="*/ 1713 w 9786"/>
                <a:gd name="connsiteY37" fmla="*/ 5780 h 9882"/>
                <a:gd name="connsiteX38" fmla="*/ 1467 w 9786"/>
                <a:gd name="connsiteY38" fmla="*/ 6021 h 9882"/>
                <a:gd name="connsiteX39" fmla="*/ 1223 w 9786"/>
                <a:gd name="connsiteY39" fmla="*/ 6264 h 9882"/>
                <a:gd name="connsiteX40" fmla="*/ 1223 w 9786"/>
                <a:gd name="connsiteY40" fmla="*/ 6506 h 9882"/>
                <a:gd name="connsiteX41" fmla="*/ 978 w 9786"/>
                <a:gd name="connsiteY41" fmla="*/ 6627 h 9882"/>
                <a:gd name="connsiteX42" fmla="*/ 978 w 9786"/>
                <a:gd name="connsiteY42" fmla="*/ 6746 h 9882"/>
                <a:gd name="connsiteX43" fmla="*/ 978 w 9786"/>
                <a:gd name="connsiteY43" fmla="*/ 6869 h 9882"/>
                <a:gd name="connsiteX44" fmla="*/ 978 w 9786"/>
                <a:gd name="connsiteY44" fmla="*/ 6869 h 9882"/>
                <a:gd name="connsiteX45" fmla="*/ 978 w 9786"/>
                <a:gd name="connsiteY45" fmla="*/ 6989 h 9882"/>
                <a:gd name="connsiteX46" fmla="*/ 1223 w 9786"/>
                <a:gd name="connsiteY46" fmla="*/ 7112 h 9882"/>
                <a:gd name="connsiteX47" fmla="*/ 1713 w 9786"/>
                <a:gd name="connsiteY47" fmla="*/ 7218 h 9882"/>
                <a:gd name="connsiteX48" fmla="*/ 1958 w 9786"/>
                <a:gd name="connsiteY48" fmla="*/ 7337 h 9882"/>
                <a:gd name="connsiteX49" fmla="*/ 2691 w 9786"/>
                <a:gd name="connsiteY49" fmla="*/ 7459 h 9882"/>
                <a:gd name="connsiteX50" fmla="*/ 3425 w 9786"/>
                <a:gd name="connsiteY50" fmla="*/ 7701 h 9882"/>
                <a:gd name="connsiteX51" fmla="*/ 4159 w 9786"/>
                <a:gd name="connsiteY51" fmla="*/ 7942 h 9882"/>
                <a:gd name="connsiteX52" fmla="*/ 5138 w 9786"/>
                <a:gd name="connsiteY52" fmla="*/ 8307 h 9882"/>
                <a:gd name="connsiteX53" fmla="*/ 6116 w 9786"/>
                <a:gd name="connsiteY53" fmla="*/ 8549 h 9882"/>
                <a:gd name="connsiteX54" fmla="*/ 7095 w 9786"/>
                <a:gd name="connsiteY54" fmla="*/ 8790 h 9882"/>
                <a:gd name="connsiteX55" fmla="*/ 7829 w 9786"/>
                <a:gd name="connsiteY55" fmla="*/ 9033 h 9882"/>
                <a:gd name="connsiteX56" fmla="*/ 8563 w 9786"/>
                <a:gd name="connsiteY56" fmla="*/ 9275 h 9882"/>
                <a:gd name="connsiteX57" fmla="*/ 9052 w 9786"/>
                <a:gd name="connsiteY57" fmla="*/ 9516 h 9882"/>
                <a:gd name="connsiteX58" fmla="*/ 9541 w 9786"/>
                <a:gd name="connsiteY58" fmla="*/ 9637 h 9882"/>
                <a:gd name="connsiteX59" fmla="*/ 9786 w 9786"/>
                <a:gd name="connsiteY59" fmla="*/ 9882 h 9882"/>
                <a:gd name="connsiteX60" fmla="*/ 6605 w 9786"/>
                <a:gd name="connsiteY60" fmla="*/ 9758 h 9882"/>
                <a:gd name="connsiteX61" fmla="*/ 5382 w 9786"/>
                <a:gd name="connsiteY61" fmla="*/ 9275 h 9882"/>
                <a:gd name="connsiteX62" fmla="*/ 4159 w 9786"/>
                <a:gd name="connsiteY62" fmla="*/ 8790 h 9882"/>
                <a:gd name="connsiteX63" fmla="*/ 2936 w 9786"/>
                <a:gd name="connsiteY63" fmla="*/ 8307 h 9882"/>
                <a:gd name="connsiteX64" fmla="*/ 2202 w 9786"/>
                <a:gd name="connsiteY64" fmla="*/ 8066 h 9882"/>
                <a:gd name="connsiteX65" fmla="*/ 1713 w 9786"/>
                <a:gd name="connsiteY65" fmla="*/ 7822 h 9882"/>
                <a:gd name="connsiteX66" fmla="*/ 1223 w 9786"/>
                <a:gd name="connsiteY66" fmla="*/ 7701 h 9882"/>
                <a:gd name="connsiteX67" fmla="*/ 735 w 9786"/>
                <a:gd name="connsiteY67" fmla="*/ 7459 h 9882"/>
                <a:gd name="connsiteX68" fmla="*/ 489 w 9786"/>
                <a:gd name="connsiteY68" fmla="*/ 7337 h 9882"/>
                <a:gd name="connsiteX69" fmla="*/ 245 w 9786"/>
                <a:gd name="connsiteY69" fmla="*/ 7218 h 9882"/>
                <a:gd name="connsiteX70" fmla="*/ 0 w 9786"/>
                <a:gd name="connsiteY70" fmla="*/ 7218 h 9882"/>
                <a:gd name="connsiteX71" fmla="*/ 0 w 9786"/>
                <a:gd name="connsiteY71" fmla="*/ 7112 h 9882"/>
                <a:gd name="connsiteX72" fmla="*/ 0 w 9786"/>
                <a:gd name="connsiteY72" fmla="*/ 7112 h 9882"/>
                <a:gd name="connsiteX73" fmla="*/ 0 w 9786"/>
                <a:gd name="connsiteY73" fmla="*/ 6989 h 9882"/>
                <a:gd name="connsiteX74" fmla="*/ 0 w 9786"/>
                <a:gd name="connsiteY74" fmla="*/ 6869 h 9882"/>
                <a:gd name="connsiteX75" fmla="*/ 0 w 9786"/>
                <a:gd name="connsiteY75" fmla="*/ 6627 h 9882"/>
                <a:gd name="connsiteX76" fmla="*/ 245 w 9786"/>
                <a:gd name="connsiteY76" fmla="*/ 6264 h 9882"/>
                <a:gd name="connsiteX77" fmla="*/ 245 w 9786"/>
                <a:gd name="connsiteY77" fmla="*/ 6021 h 9882"/>
                <a:gd name="connsiteX78" fmla="*/ 489 w 9786"/>
                <a:gd name="connsiteY78" fmla="*/ 5537 h 9882"/>
                <a:gd name="connsiteX79" fmla="*/ 735 w 9786"/>
                <a:gd name="connsiteY79" fmla="*/ 5175 h 9882"/>
                <a:gd name="connsiteX80" fmla="*/ 735 w 9786"/>
                <a:gd name="connsiteY80" fmla="*/ 5175 h 9882"/>
                <a:gd name="connsiteX0" fmla="*/ 751 w 9750"/>
                <a:gd name="connsiteY0" fmla="*/ 5237 h 9875"/>
                <a:gd name="connsiteX1" fmla="*/ 1250 w 9750"/>
                <a:gd name="connsiteY1" fmla="*/ 4271 h 9875"/>
                <a:gd name="connsiteX2" fmla="*/ 1499 w 9750"/>
                <a:gd name="connsiteY2" fmla="*/ 3415 h 9875"/>
                <a:gd name="connsiteX3" fmla="*/ 1750 w 9750"/>
                <a:gd name="connsiteY3" fmla="*/ 2679 h 9875"/>
                <a:gd name="connsiteX4" fmla="*/ 2001 w 9750"/>
                <a:gd name="connsiteY4" fmla="*/ 1944 h 9875"/>
                <a:gd name="connsiteX5" fmla="*/ 2001 w 9750"/>
                <a:gd name="connsiteY5" fmla="*/ 1578 h 9875"/>
                <a:gd name="connsiteX6" fmla="*/ 2250 w 9750"/>
                <a:gd name="connsiteY6" fmla="*/ 1347 h 9875"/>
                <a:gd name="connsiteX7" fmla="*/ 2250 w 9750"/>
                <a:gd name="connsiteY7" fmla="*/ 1102 h 9875"/>
                <a:gd name="connsiteX8" fmla="*/ 2250 w 9750"/>
                <a:gd name="connsiteY8" fmla="*/ 859 h 9875"/>
                <a:gd name="connsiteX9" fmla="*/ 2250 w 9750"/>
                <a:gd name="connsiteY9" fmla="*/ 735 h 9875"/>
                <a:gd name="connsiteX10" fmla="*/ 2250 w 9750"/>
                <a:gd name="connsiteY10" fmla="*/ 490 h 9875"/>
                <a:gd name="connsiteX11" fmla="*/ 2001 w 9750"/>
                <a:gd name="connsiteY11" fmla="*/ 490 h 9875"/>
                <a:gd name="connsiteX12" fmla="*/ 2001 w 9750"/>
                <a:gd name="connsiteY12" fmla="*/ 367 h 9875"/>
                <a:gd name="connsiteX13" fmla="*/ 1750 w 9750"/>
                <a:gd name="connsiteY13" fmla="*/ 245 h 9875"/>
                <a:gd name="connsiteX14" fmla="*/ 1750 w 9750"/>
                <a:gd name="connsiteY14" fmla="*/ 245 h 9875"/>
                <a:gd name="connsiteX15" fmla="*/ 1750 w 9750"/>
                <a:gd name="connsiteY15" fmla="*/ 123 h 9875"/>
                <a:gd name="connsiteX16" fmla="*/ 1750 w 9750"/>
                <a:gd name="connsiteY16" fmla="*/ 0 h 9875"/>
                <a:gd name="connsiteX17" fmla="*/ 1750 w 9750"/>
                <a:gd name="connsiteY17" fmla="*/ 0 h 9875"/>
                <a:gd name="connsiteX18" fmla="*/ 2001 w 9750"/>
                <a:gd name="connsiteY18" fmla="*/ 0 h 9875"/>
                <a:gd name="connsiteX19" fmla="*/ 2499 w 9750"/>
                <a:gd name="connsiteY19" fmla="*/ 0 h 9875"/>
                <a:gd name="connsiteX20" fmla="*/ 3000 w 9750"/>
                <a:gd name="connsiteY20" fmla="*/ 123 h 9875"/>
                <a:gd name="connsiteX21" fmla="*/ 3500 w 9750"/>
                <a:gd name="connsiteY21" fmla="*/ 245 h 9875"/>
                <a:gd name="connsiteX22" fmla="*/ 4001 w 9750"/>
                <a:gd name="connsiteY22" fmla="*/ 367 h 9875"/>
                <a:gd name="connsiteX23" fmla="*/ 4250 w 9750"/>
                <a:gd name="connsiteY23" fmla="*/ 490 h 9875"/>
                <a:gd name="connsiteX24" fmla="*/ 4250 w 9750"/>
                <a:gd name="connsiteY24" fmla="*/ 613 h 9875"/>
                <a:gd name="connsiteX25" fmla="*/ 4250 w 9750"/>
                <a:gd name="connsiteY25" fmla="*/ 859 h 9875"/>
                <a:gd name="connsiteX26" fmla="*/ 4001 w 9750"/>
                <a:gd name="connsiteY26" fmla="*/ 1223 h 9875"/>
                <a:gd name="connsiteX27" fmla="*/ 4001 w 9750"/>
                <a:gd name="connsiteY27" fmla="*/ 1223 h 9875"/>
                <a:gd name="connsiteX28" fmla="*/ 4001 w 9750"/>
                <a:gd name="connsiteY28" fmla="*/ 1347 h 9875"/>
                <a:gd name="connsiteX29" fmla="*/ 3750 w 9750"/>
                <a:gd name="connsiteY29" fmla="*/ 1578 h 9875"/>
                <a:gd name="connsiteX30" fmla="*/ 3750 w 9750"/>
                <a:gd name="connsiteY30" fmla="*/ 1700 h 9875"/>
                <a:gd name="connsiteX31" fmla="*/ 3750 w 9750"/>
                <a:gd name="connsiteY31" fmla="*/ 1944 h 9875"/>
                <a:gd name="connsiteX32" fmla="*/ 3500 w 9750"/>
                <a:gd name="connsiteY32" fmla="*/ 2190 h 9875"/>
                <a:gd name="connsiteX33" fmla="*/ 3500 w 9750"/>
                <a:gd name="connsiteY33" fmla="*/ 2435 h 9875"/>
                <a:gd name="connsiteX34" fmla="*/ 3250 w 9750"/>
                <a:gd name="connsiteY34" fmla="*/ 2803 h 9875"/>
                <a:gd name="connsiteX35" fmla="*/ 2750 w 9750"/>
                <a:gd name="connsiteY35" fmla="*/ 4271 h 9875"/>
                <a:gd name="connsiteX36" fmla="*/ 1750 w 9750"/>
                <a:gd name="connsiteY36" fmla="*/ 5481 h 9875"/>
                <a:gd name="connsiteX37" fmla="*/ 1750 w 9750"/>
                <a:gd name="connsiteY37" fmla="*/ 5849 h 9875"/>
                <a:gd name="connsiteX38" fmla="*/ 1499 w 9750"/>
                <a:gd name="connsiteY38" fmla="*/ 6093 h 9875"/>
                <a:gd name="connsiteX39" fmla="*/ 1250 w 9750"/>
                <a:gd name="connsiteY39" fmla="*/ 6339 h 9875"/>
                <a:gd name="connsiteX40" fmla="*/ 1250 w 9750"/>
                <a:gd name="connsiteY40" fmla="*/ 6584 h 9875"/>
                <a:gd name="connsiteX41" fmla="*/ 999 w 9750"/>
                <a:gd name="connsiteY41" fmla="*/ 6706 h 9875"/>
                <a:gd name="connsiteX42" fmla="*/ 999 w 9750"/>
                <a:gd name="connsiteY42" fmla="*/ 6827 h 9875"/>
                <a:gd name="connsiteX43" fmla="*/ 999 w 9750"/>
                <a:gd name="connsiteY43" fmla="*/ 6951 h 9875"/>
                <a:gd name="connsiteX44" fmla="*/ 999 w 9750"/>
                <a:gd name="connsiteY44" fmla="*/ 6951 h 9875"/>
                <a:gd name="connsiteX45" fmla="*/ 999 w 9750"/>
                <a:gd name="connsiteY45" fmla="*/ 7072 h 9875"/>
                <a:gd name="connsiteX46" fmla="*/ 1250 w 9750"/>
                <a:gd name="connsiteY46" fmla="*/ 7197 h 9875"/>
                <a:gd name="connsiteX47" fmla="*/ 1750 w 9750"/>
                <a:gd name="connsiteY47" fmla="*/ 7304 h 9875"/>
                <a:gd name="connsiteX48" fmla="*/ 2001 w 9750"/>
                <a:gd name="connsiteY48" fmla="*/ 7425 h 9875"/>
                <a:gd name="connsiteX49" fmla="*/ 2750 w 9750"/>
                <a:gd name="connsiteY49" fmla="*/ 7548 h 9875"/>
                <a:gd name="connsiteX50" fmla="*/ 3500 w 9750"/>
                <a:gd name="connsiteY50" fmla="*/ 7793 h 9875"/>
                <a:gd name="connsiteX51" fmla="*/ 4250 w 9750"/>
                <a:gd name="connsiteY51" fmla="*/ 8037 h 9875"/>
                <a:gd name="connsiteX52" fmla="*/ 5250 w 9750"/>
                <a:gd name="connsiteY52" fmla="*/ 8406 h 9875"/>
                <a:gd name="connsiteX53" fmla="*/ 6250 w 9750"/>
                <a:gd name="connsiteY53" fmla="*/ 8651 h 9875"/>
                <a:gd name="connsiteX54" fmla="*/ 7250 w 9750"/>
                <a:gd name="connsiteY54" fmla="*/ 8895 h 9875"/>
                <a:gd name="connsiteX55" fmla="*/ 8000 w 9750"/>
                <a:gd name="connsiteY55" fmla="*/ 9141 h 9875"/>
                <a:gd name="connsiteX56" fmla="*/ 8750 w 9750"/>
                <a:gd name="connsiteY56" fmla="*/ 9386 h 9875"/>
                <a:gd name="connsiteX57" fmla="*/ 9250 w 9750"/>
                <a:gd name="connsiteY57" fmla="*/ 9630 h 9875"/>
                <a:gd name="connsiteX58" fmla="*/ 9750 w 9750"/>
                <a:gd name="connsiteY58" fmla="*/ 9752 h 9875"/>
                <a:gd name="connsiteX59" fmla="*/ 6749 w 9750"/>
                <a:gd name="connsiteY59" fmla="*/ 9875 h 9875"/>
                <a:gd name="connsiteX60" fmla="*/ 5500 w 9750"/>
                <a:gd name="connsiteY60" fmla="*/ 9386 h 9875"/>
                <a:gd name="connsiteX61" fmla="*/ 4250 w 9750"/>
                <a:gd name="connsiteY61" fmla="*/ 8895 h 9875"/>
                <a:gd name="connsiteX62" fmla="*/ 3000 w 9750"/>
                <a:gd name="connsiteY62" fmla="*/ 8406 h 9875"/>
                <a:gd name="connsiteX63" fmla="*/ 2250 w 9750"/>
                <a:gd name="connsiteY63" fmla="*/ 8162 h 9875"/>
                <a:gd name="connsiteX64" fmla="*/ 1750 w 9750"/>
                <a:gd name="connsiteY64" fmla="*/ 7915 h 9875"/>
                <a:gd name="connsiteX65" fmla="*/ 1250 w 9750"/>
                <a:gd name="connsiteY65" fmla="*/ 7793 h 9875"/>
                <a:gd name="connsiteX66" fmla="*/ 751 w 9750"/>
                <a:gd name="connsiteY66" fmla="*/ 7548 h 9875"/>
                <a:gd name="connsiteX67" fmla="*/ 500 w 9750"/>
                <a:gd name="connsiteY67" fmla="*/ 7425 h 9875"/>
                <a:gd name="connsiteX68" fmla="*/ 250 w 9750"/>
                <a:gd name="connsiteY68" fmla="*/ 7304 h 9875"/>
                <a:gd name="connsiteX69" fmla="*/ 0 w 9750"/>
                <a:gd name="connsiteY69" fmla="*/ 7304 h 9875"/>
                <a:gd name="connsiteX70" fmla="*/ 0 w 9750"/>
                <a:gd name="connsiteY70" fmla="*/ 7197 h 9875"/>
                <a:gd name="connsiteX71" fmla="*/ 0 w 9750"/>
                <a:gd name="connsiteY71" fmla="*/ 7197 h 9875"/>
                <a:gd name="connsiteX72" fmla="*/ 0 w 9750"/>
                <a:gd name="connsiteY72" fmla="*/ 7072 h 9875"/>
                <a:gd name="connsiteX73" fmla="*/ 0 w 9750"/>
                <a:gd name="connsiteY73" fmla="*/ 6951 h 9875"/>
                <a:gd name="connsiteX74" fmla="*/ 0 w 9750"/>
                <a:gd name="connsiteY74" fmla="*/ 6706 h 9875"/>
                <a:gd name="connsiteX75" fmla="*/ 250 w 9750"/>
                <a:gd name="connsiteY75" fmla="*/ 6339 h 9875"/>
                <a:gd name="connsiteX76" fmla="*/ 250 w 9750"/>
                <a:gd name="connsiteY76" fmla="*/ 6093 h 9875"/>
                <a:gd name="connsiteX77" fmla="*/ 500 w 9750"/>
                <a:gd name="connsiteY77" fmla="*/ 5603 h 9875"/>
                <a:gd name="connsiteX78" fmla="*/ 751 w 9750"/>
                <a:gd name="connsiteY78" fmla="*/ 5237 h 9875"/>
                <a:gd name="connsiteX79" fmla="*/ 751 w 9750"/>
                <a:gd name="connsiteY79" fmla="*/ 5237 h 9875"/>
                <a:gd name="connsiteX0" fmla="*/ 770 w 9487"/>
                <a:gd name="connsiteY0" fmla="*/ 5303 h 10000"/>
                <a:gd name="connsiteX1" fmla="*/ 1282 w 9487"/>
                <a:gd name="connsiteY1" fmla="*/ 4325 h 10000"/>
                <a:gd name="connsiteX2" fmla="*/ 1537 w 9487"/>
                <a:gd name="connsiteY2" fmla="*/ 3458 h 10000"/>
                <a:gd name="connsiteX3" fmla="*/ 1795 w 9487"/>
                <a:gd name="connsiteY3" fmla="*/ 2713 h 10000"/>
                <a:gd name="connsiteX4" fmla="*/ 2052 w 9487"/>
                <a:gd name="connsiteY4" fmla="*/ 1969 h 10000"/>
                <a:gd name="connsiteX5" fmla="*/ 2052 w 9487"/>
                <a:gd name="connsiteY5" fmla="*/ 1598 h 10000"/>
                <a:gd name="connsiteX6" fmla="*/ 2308 w 9487"/>
                <a:gd name="connsiteY6" fmla="*/ 1364 h 10000"/>
                <a:gd name="connsiteX7" fmla="*/ 2308 w 9487"/>
                <a:gd name="connsiteY7" fmla="*/ 1116 h 10000"/>
                <a:gd name="connsiteX8" fmla="*/ 2308 w 9487"/>
                <a:gd name="connsiteY8" fmla="*/ 870 h 10000"/>
                <a:gd name="connsiteX9" fmla="*/ 2308 w 9487"/>
                <a:gd name="connsiteY9" fmla="*/ 744 h 10000"/>
                <a:gd name="connsiteX10" fmla="*/ 2308 w 9487"/>
                <a:gd name="connsiteY10" fmla="*/ 496 h 10000"/>
                <a:gd name="connsiteX11" fmla="*/ 2052 w 9487"/>
                <a:gd name="connsiteY11" fmla="*/ 496 h 10000"/>
                <a:gd name="connsiteX12" fmla="*/ 2052 w 9487"/>
                <a:gd name="connsiteY12" fmla="*/ 372 h 10000"/>
                <a:gd name="connsiteX13" fmla="*/ 1795 w 9487"/>
                <a:gd name="connsiteY13" fmla="*/ 248 h 10000"/>
                <a:gd name="connsiteX14" fmla="*/ 1795 w 9487"/>
                <a:gd name="connsiteY14" fmla="*/ 248 h 10000"/>
                <a:gd name="connsiteX15" fmla="*/ 1795 w 9487"/>
                <a:gd name="connsiteY15" fmla="*/ 125 h 10000"/>
                <a:gd name="connsiteX16" fmla="*/ 1795 w 9487"/>
                <a:gd name="connsiteY16" fmla="*/ 0 h 10000"/>
                <a:gd name="connsiteX17" fmla="*/ 1795 w 9487"/>
                <a:gd name="connsiteY17" fmla="*/ 0 h 10000"/>
                <a:gd name="connsiteX18" fmla="*/ 2052 w 9487"/>
                <a:gd name="connsiteY18" fmla="*/ 0 h 10000"/>
                <a:gd name="connsiteX19" fmla="*/ 2563 w 9487"/>
                <a:gd name="connsiteY19" fmla="*/ 0 h 10000"/>
                <a:gd name="connsiteX20" fmla="*/ 3077 w 9487"/>
                <a:gd name="connsiteY20" fmla="*/ 125 h 10000"/>
                <a:gd name="connsiteX21" fmla="*/ 3590 w 9487"/>
                <a:gd name="connsiteY21" fmla="*/ 248 h 10000"/>
                <a:gd name="connsiteX22" fmla="*/ 4104 w 9487"/>
                <a:gd name="connsiteY22" fmla="*/ 372 h 10000"/>
                <a:gd name="connsiteX23" fmla="*/ 4359 w 9487"/>
                <a:gd name="connsiteY23" fmla="*/ 496 h 10000"/>
                <a:gd name="connsiteX24" fmla="*/ 4359 w 9487"/>
                <a:gd name="connsiteY24" fmla="*/ 621 h 10000"/>
                <a:gd name="connsiteX25" fmla="*/ 4359 w 9487"/>
                <a:gd name="connsiteY25" fmla="*/ 870 h 10000"/>
                <a:gd name="connsiteX26" fmla="*/ 4104 w 9487"/>
                <a:gd name="connsiteY26" fmla="*/ 1238 h 10000"/>
                <a:gd name="connsiteX27" fmla="*/ 4104 w 9487"/>
                <a:gd name="connsiteY27" fmla="*/ 1238 h 10000"/>
                <a:gd name="connsiteX28" fmla="*/ 4104 w 9487"/>
                <a:gd name="connsiteY28" fmla="*/ 1364 h 10000"/>
                <a:gd name="connsiteX29" fmla="*/ 3846 w 9487"/>
                <a:gd name="connsiteY29" fmla="*/ 1598 h 10000"/>
                <a:gd name="connsiteX30" fmla="*/ 3846 w 9487"/>
                <a:gd name="connsiteY30" fmla="*/ 1722 h 10000"/>
                <a:gd name="connsiteX31" fmla="*/ 3846 w 9487"/>
                <a:gd name="connsiteY31" fmla="*/ 1969 h 10000"/>
                <a:gd name="connsiteX32" fmla="*/ 3590 w 9487"/>
                <a:gd name="connsiteY32" fmla="*/ 2218 h 10000"/>
                <a:gd name="connsiteX33" fmla="*/ 3590 w 9487"/>
                <a:gd name="connsiteY33" fmla="*/ 2466 h 10000"/>
                <a:gd name="connsiteX34" fmla="*/ 3333 w 9487"/>
                <a:gd name="connsiteY34" fmla="*/ 2838 h 10000"/>
                <a:gd name="connsiteX35" fmla="*/ 2821 w 9487"/>
                <a:gd name="connsiteY35" fmla="*/ 4325 h 10000"/>
                <a:gd name="connsiteX36" fmla="*/ 1795 w 9487"/>
                <a:gd name="connsiteY36" fmla="*/ 5550 h 10000"/>
                <a:gd name="connsiteX37" fmla="*/ 1795 w 9487"/>
                <a:gd name="connsiteY37" fmla="*/ 5923 h 10000"/>
                <a:gd name="connsiteX38" fmla="*/ 1537 w 9487"/>
                <a:gd name="connsiteY38" fmla="*/ 6170 h 10000"/>
                <a:gd name="connsiteX39" fmla="*/ 1282 w 9487"/>
                <a:gd name="connsiteY39" fmla="*/ 6419 h 10000"/>
                <a:gd name="connsiteX40" fmla="*/ 1282 w 9487"/>
                <a:gd name="connsiteY40" fmla="*/ 6667 h 10000"/>
                <a:gd name="connsiteX41" fmla="*/ 1025 w 9487"/>
                <a:gd name="connsiteY41" fmla="*/ 6791 h 10000"/>
                <a:gd name="connsiteX42" fmla="*/ 1025 w 9487"/>
                <a:gd name="connsiteY42" fmla="*/ 6913 h 10000"/>
                <a:gd name="connsiteX43" fmla="*/ 1025 w 9487"/>
                <a:gd name="connsiteY43" fmla="*/ 7039 h 10000"/>
                <a:gd name="connsiteX44" fmla="*/ 1025 w 9487"/>
                <a:gd name="connsiteY44" fmla="*/ 7039 h 10000"/>
                <a:gd name="connsiteX45" fmla="*/ 1025 w 9487"/>
                <a:gd name="connsiteY45" fmla="*/ 7162 h 10000"/>
                <a:gd name="connsiteX46" fmla="*/ 1282 w 9487"/>
                <a:gd name="connsiteY46" fmla="*/ 7288 h 10000"/>
                <a:gd name="connsiteX47" fmla="*/ 1795 w 9487"/>
                <a:gd name="connsiteY47" fmla="*/ 7396 h 10000"/>
                <a:gd name="connsiteX48" fmla="*/ 2052 w 9487"/>
                <a:gd name="connsiteY48" fmla="*/ 7519 h 10000"/>
                <a:gd name="connsiteX49" fmla="*/ 2821 w 9487"/>
                <a:gd name="connsiteY49" fmla="*/ 7644 h 10000"/>
                <a:gd name="connsiteX50" fmla="*/ 3590 w 9487"/>
                <a:gd name="connsiteY50" fmla="*/ 7892 h 10000"/>
                <a:gd name="connsiteX51" fmla="*/ 4359 w 9487"/>
                <a:gd name="connsiteY51" fmla="*/ 8139 h 10000"/>
                <a:gd name="connsiteX52" fmla="*/ 5385 w 9487"/>
                <a:gd name="connsiteY52" fmla="*/ 8512 h 10000"/>
                <a:gd name="connsiteX53" fmla="*/ 6410 w 9487"/>
                <a:gd name="connsiteY53" fmla="*/ 8761 h 10000"/>
                <a:gd name="connsiteX54" fmla="*/ 7436 w 9487"/>
                <a:gd name="connsiteY54" fmla="*/ 9008 h 10000"/>
                <a:gd name="connsiteX55" fmla="*/ 8205 w 9487"/>
                <a:gd name="connsiteY55" fmla="*/ 9257 h 10000"/>
                <a:gd name="connsiteX56" fmla="*/ 8974 w 9487"/>
                <a:gd name="connsiteY56" fmla="*/ 9505 h 10000"/>
                <a:gd name="connsiteX57" fmla="*/ 9487 w 9487"/>
                <a:gd name="connsiteY57" fmla="*/ 9752 h 10000"/>
                <a:gd name="connsiteX58" fmla="*/ 6922 w 9487"/>
                <a:gd name="connsiteY58" fmla="*/ 10000 h 10000"/>
                <a:gd name="connsiteX59" fmla="*/ 5641 w 9487"/>
                <a:gd name="connsiteY59" fmla="*/ 9505 h 10000"/>
                <a:gd name="connsiteX60" fmla="*/ 4359 w 9487"/>
                <a:gd name="connsiteY60" fmla="*/ 9008 h 10000"/>
                <a:gd name="connsiteX61" fmla="*/ 3077 w 9487"/>
                <a:gd name="connsiteY61" fmla="*/ 8512 h 10000"/>
                <a:gd name="connsiteX62" fmla="*/ 2308 w 9487"/>
                <a:gd name="connsiteY62" fmla="*/ 8265 h 10000"/>
                <a:gd name="connsiteX63" fmla="*/ 1795 w 9487"/>
                <a:gd name="connsiteY63" fmla="*/ 8015 h 10000"/>
                <a:gd name="connsiteX64" fmla="*/ 1282 w 9487"/>
                <a:gd name="connsiteY64" fmla="*/ 7892 h 10000"/>
                <a:gd name="connsiteX65" fmla="*/ 770 w 9487"/>
                <a:gd name="connsiteY65" fmla="*/ 7644 h 10000"/>
                <a:gd name="connsiteX66" fmla="*/ 513 w 9487"/>
                <a:gd name="connsiteY66" fmla="*/ 7519 h 10000"/>
                <a:gd name="connsiteX67" fmla="*/ 256 w 9487"/>
                <a:gd name="connsiteY67" fmla="*/ 7396 h 10000"/>
                <a:gd name="connsiteX68" fmla="*/ 0 w 9487"/>
                <a:gd name="connsiteY68" fmla="*/ 7396 h 10000"/>
                <a:gd name="connsiteX69" fmla="*/ 0 w 9487"/>
                <a:gd name="connsiteY69" fmla="*/ 7288 h 10000"/>
                <a:gd name="connsiteX70" fmla="*/ 0 w 9487"/>
                <a:gd name="connsiteY70" fmla="*/ 7288 h 10000"/>
                <a:gd name="connsiteX71" fmla="*/ 0 w 9487"/>
                <a:gd name="connsiteY71" fmla="*/ 7162 h 10000"/>
                <a:gd name="connsiteX72" fmla="*/ 0 w 9487"/>
                <a:gd name="connsiteY72" fmla="*/ 7039 h 10000"/>
                <a:gd name="connsiteX73" fmla="*/ 0 w 9487"/>
                <a:gd name="connsiteY73" fmla="*/ 6791 h 10000"/>
                <a:gd name="connsiteX74" fmla="*/ 256 w 9487"/>
                <a:gd name="connsiteY74" fmla="*/ 6419 h 10000"/>
                <a:gd name="connsiteX75" fmla="*/ 256 w 9487"/>
                <a:gd name="connsiteY75" fmla="*/ 6170 h 10000"/>
                <a:gd name="connsiteX76" fmla="*/ 513 w 9487"/>
                <a:gd name="connsiteY76" fmla="*/ 5674 h 10000"/>
                <a:gd name="connsiteX77" fmla="*/ 770 w 9487"/>
                <a:gd name="connsiteY77" fmla="*/ 5303 h 10000"/>
                <a:gd name="connsiteX78" fmla="*/ 770 w 9487"/>
                <a:gd name="connsiteY78" fmla="*/ 5303 h 10000"/>
                <a:gd name="connsiteX0" fmla="*/ 812 w 9459"/>
                <a:gd name="connsiteY0" fmla="*/ 5303 h 10000"/>
                <a:gd name="connsiteX1" fmla="*/ 1351 w 9459"/>
                <a:gd name="connsiteY1" fmla="*/ 4325 h 10000"/>
                <a:gd name="connsiteX2" fmla="*/ 1620 w 9459"/>
                <a:gd name="connsiteY2" fmla="*/ 3458 h 10000"/>
                <a:gd name="connsiteX3" fmla="*/ 1892 w 9459"/>
                <a:gd name="connsiteY3" fmla="*/ 2713 h 10000"/>
                <a:gd name="connsiteX4" fmla="*/ 2163 w 9459"/>
                <a:gd name="connsiteY4" fmla="*/ 1969 h 10000"/>
                <a:gd name="connsiteX5" fmla="*/ 2163 w 9459"/>
                <a:gd name="connsiteY5" fmla="*/ 1598 h 10000"/>
                <a:gd name="connsiteX6" fmla="*/ 2433 w 9459"/>
                <a:gd name="connsiteY6" fmla="*/ 1364 h 10000"/>
                <a:gd name="connsiteX7" fmla="*/ 2433 w 9459"/>
                <a:gd name="connsiteY7" fmla="*/ 1116 h 10000"/>
                <a:gd name="connsiteX8" fmla="*/ 2433 w 9459"/>
                <a:gd name="connsiteY8" fmla="*/ 870 h 10000"/>
                <a:gd name="connsiteX9" fmla="*/ 2433 w 9459"/>
                <a:gd name="connsiteY9" fmla="*/ 744 h 10000"/>
                <a:gd name="connsiteX10" fmla="*/ 2433 w 9459"/>
                <a:gd name="connsiteY10" fmla="*/ 496 h 10000"/>
                <a:gd name="connsiteX11" fmla="*/ 2163 w 9459"/>
                <a:gd name="connsiteY11" fmla="*/ 496 h 10000"/>
                <a:gd name="connsiteX12" fmla="*/ 2163 w 9459"/>
                <a:gd name="connsiteY12" fmla="*/ 372 h 10000"/>
                <a:gd name="connsiteX13" fmla="*/ 1892 w 9459"/>
                <a:gd name="connsiteY13" fmla="*/ 248 h 10000"/>
                <a:gd name="connsiteX14" fmla="*/ 1892 w 9459"/>
                <a:gd name="connsiteY14" fmla="*/ 248 h 10000"/>
                <a:gd name="connsiteX15" fmla="*/ 1892 w 9459"/>
                <a:gd name="connsiteY15" fmla="*/ 125 h 10000"/>
                <a:gd name="connsiteX16" fmla="*/ 1892 w 9459"/>
                <a:gd name="connsiteY16" fmla="*/ 0 h 10000"/>
                <a:gd name="connsiteX17" fmla="*/ 1892 w 9459"/>
                <a:gd name="connsiteY17" fmla="*/ 0 h 10000"/>
                <a:gd name="connsiteX18" fmla="*/ 2163 w 9459"/>
                <a:gd name="connsiteY18" fmla="*/ 0 h 10000"/>
                <a:gd name="connsiteX19" fmla="*/ 2702 w 9459"/>
                <a:gd name="connsiteY19" fmla="*/ 0 h 10000"/>
                <a:gd name="connsiteX20" fmla="*/ 3243 w 9459"/>
                <a:gd name="connsiteY20" fmla="*/ 125 h 10000"/>
                <a:gd name="connsiteX21" fmla="*/ 3784 w 9459"/>
                <a:gd name="connsiteY21" fmla="*/ 248 h 10000"/>
                <a:gd name="connsiteX22" fmla="*/ 4326 w 9459"/>
                <a:gd name="connsiteY22" fmla="*/ 372 h 10000"/>
                <a:gd name="connsiteX23" fmla="*/ 4595 w 9459"/>
                <a:gd name="connsiteY23" fmla="*/ 496 h 10000"/>
                <a:gd name="connsiteX24" fmla="*/ 4595 w 9459"/>
                <a:gd name="connsiteY24" fmla="*/ 621 h 10000"/>
                <a:gd name="connsiteX25" fmla="*/ 4595 w 9459"/>
                <a:gd name="connsiteY25" fmla="*/ 870 h 10000"/>
                <a:gd name="connsiteX26" fmla="*/ 4326 w 9459"/>
                <a:gd name="connsiteY26" fmla="*/ 1238 h 10000"/>
                <a:gd name="connsiteX27" fmla="*/ 4326 w 9459"/>
                <a:gd name="connsiteY27" fmla="*/ 1238 h 10000"/>
                <a:gd name="connsiteX28" fmla="*/ 4326 w 9459"/>
                <a:gd name="connsiteY28" fmla="*/ 1364 h 10000"/>
                <a:gd name="connsiteX29" fmla="*/ 4054 w 9459"/>
                <a:gd name="connsiteY29" fmla="*/ 1598 h 10000"/>
                <a:gd name="connsiteX30" fmla="*/ 4054 w 9459"/>
                <a:gd name="connsiteY30" fmla="*/ 1722 h 10000"/>
                <a:gd name="connsiteX31" fmla="*/ 4054 w 9459"/>
                <a:gd name="connsiteY31" fmla="*/ 1969 h 10000"/>
                <a:gd name="connsiteX32" fmla="*/ 3784 w 9459"/>
                <a:gd name="connsiteY32" fmla="*/ 2218 h 10000"/>
                <a:gd name="connsiteX33" fmla="*/ 3784 w 9459"/>
                <a:gd name="connsiteY33" fmla="*/ 2466 h 10000"/>
                <a:gd name="connsiteX34" fmla="*/ 3513 w 9459"/>
                <a:gd name="connsiteY34" fmla="*/ 2838 h 10000"/>
                <a:gd name="connsiteX35" fmla="*/ 2974 w 9459"/>
                <a:gd name="connsiteY35" fmla="*/ 4325 h 10000"/>
                <a:gd name="connsiteX36" fmla="*/ 1892 w 9459"/>
                <a:gd name="connsiteY36" fmla="*/ 5550 h 10000"/>
                <a:gd name="connsiteX37" fmla="*/ 1892 w 9459"/>
                <a:gd name="connsiteY37" fmla="*/ 5923 h 10000"/>
                <a:gd name="connsiteX38" fmla="*/ 1620 w 9459"/>
                <a:gd name="connsiteY38" fmla="*/ 6170 h 10000"/>
                <a:gd name="connsiteX39" fmla="*/ 1351 w 9459"/>
                <a:gd name="connsiteY39" fmla="*/ 6419 h 10000"/>
                <a:gd name="connsiteX40" fmla="*/ 1351 w 9459"/>
                <a:gd name="connsiteY40" fmla="*/ 6667 h 10000"/>
                <a:gd name="connsiteX41" fmla="*/ 1080 w 9459"/>
                <a:gd name="connsiteY41" fmla="*/ 6791 h 10000"/>
                <a:gd name="connsiteX42" fmla="*/ 1080 w 9459"/>
                <a:gd name="connsiteY42" fmla="*/ 6913 h 10000"/>
                <a:gd name="connsiteX43" fmla="*/ 1080 w 9459"/>
                <a:gd name="connsiteY43" fmla="*/ 7039 h 10000"/>
                <a:gd name="connsiteX44" fmla="*/ 1080 w 9459"/>
                <a:gd name="connsiteY44" fmla="*/ 7039 h 10000"/>
                <a:gd name="connsiteX45" fmla="*/ 1080 w 9459"/>
                <a:gd name="connsiteY45" fmla="*/ 7162 h 10000"/>
                <a:gd name="connsiteX46" fmla="*/ 1351 w 9459"/>
                <a:gd name="connsiteY46" fmla="*/ 7288 h 10000"/>
                <a:gd name="connsiteX47" fmla="*/ 1892 w 9459"/>
                <a:gd name="connsiteY47" fmla="*/ 7396 h 10000"/>
                <a:gd name="connsiteX48" fmla="*/ 2163 w 9459"/>
                <a:gd name="connsiteY48" fmla="*/ 7519 h 10000"/>
                <a:gd name="connsiteX49" fmla="*/ 2974 w 9459"/>
                <a:gd name="connsiteY49" fmla="*/ 7644 h 10000"/>
                <a:gd name="connsiteX50" fmla="*/ 3784 w 9459"/>
                <a:gd name="connsiteY50" fmla="*/ 7892 h 10000"/>
                <a:gd name="connsiteX51" fmla="*/ 4595 w 9459"/>
                <a:gd name="connsiteY51" fmla="*/ 8139 h 10000"/>
                <a:gd name="connsiteX52" fmla="*/ 5676 w 9459"/>
                <a:gd name="connsiteY52" fmla="*/ 8512 h 10000"/>
                <a:gd name="connsiteX53" fmla="*/ 6757 w 9459"/>
                <a:gd name="connsiteY53" fmla="*/ 8761 h 10000"/>
                <a:gd name="connsiteX54" fmla="*/ 7838 w 9459"/>
                <a:gd name="connsiteY54" fmla="*/ 9008 h 10000"/>
                <a:gd name="connsiteX55" fmla="*/ 8649 w 9459"/>
                <a:gd name="connsiteY55" fmla="*/ 9257 h 10000"/>
                <a:gd name="connsiteX56" fmla="*/ 9459 w 9459"/>
                <a:gd name="connsiteY56" fmla="*/ 9505 h 10000"/>
                <a:gd name="connsiteX57" fmla="*/ 7296 w 9459"/>
                <a:gd name="connsiteY57" fmla="*/ 10000 h 10000"/>
                <a:gd name="connsiteX58" fmla="*/ 5946 w 9459"/>
                <a:gd name="connsiteY58" fmla="*/ 9505 h 10000"/>
                <a:gd name="connsiteX59" fmla="*/ 4595 w 9459"/>
                <a:gd name="connsiteY59" fmla="*/ 9008 h 10000"/>
                <a:gd name="connsiteX60" fmla="*/ 3243 w 9459"/>
                <a:gd name="connsiteY60" fmla="*/ 8512 h 10000"/>
                <a:gd name="connsiteX61" fmla="*/ 2433 w 9459"/>
                <a:gd name="connsiteY61" fmla="*/ 8265 h 10000"/>
                <a:gd name="connsiteX62" fmla="*/ 1892 w 9459"/>
                <a:gd name="connsiteY62" fmla="*/ 8015 h 10000"/>
                <a:gd name="connsiteX63" fmla="*/ 1351 w 9459"/>
                <a:gd name="connsiteY63" fmla="*/ 7892 h 10000"/>
                <a:gd name="connsiteX64" fmla="*/ 812 w 9459"/>
                <a:gd name="connsiteY64" fmla="*/ 7644 h 10000"/>
                <a:gd name="connsiteX65" fmla="*/ 541 w 9459"/>
                <a:gd name="connsiteY65" fmla="*/ 7519 h 10000"/>
                <a:gd name="connsiteX66" fmla="*/ 270 w 9459"/>
                <a:gd name="connsiteY66" fmla="*/ 7396 h 10000"/>
                <a:gd name="connsiteX67" fmla="*/ 0 w 9459"/>
                <a:gd name="connsiteY67" fmla="*/ 7396 h 10000"/>
                <a:gd name="connsiteX68" fmla="*/ 0 w 9459"/>
                <a:gd name="connsiteY68" fmla="*/ 7288 h 10000"/>
                <a:gd name="connsiteX69" fmla="*/ 0 w 9459"/>
                <a:gd name="connsiteY69" fmla="*/ 7288 h 10000"/>
                <a:gd name="connsiteX70" fmla="*/ 0 w 9459"/>
                <a:gd name="connsiteY70" fmla="*/ 7162 h 10000"/>
                <a:gd name="connsiteX71" fmla="*/ 0 w 9459"/>
                <a:gd name="connsiteY71" fmla="*/ 7039 h 10000"/>
                <a:gd name="connsiteX72" fmla="*/ 0 w 9459"/>
                <a:gd name="connsiteY72" fmla="*/ 6791 h 10000"/>
                <a:gd name="connsiteX73" fmla="*/ 270 w 9459"/>
                <a:gd name="connsiteY73" fmla="*/ 6419 h 10000"/>
                <a:gd name="connsiteX74" fmla="*/ 270 w 9459"/>
                <a:gd name="connsiteY74" fmla="*/ 6170 h 10000"/>
                <a:gd name="connsiteX75" fmla="*/ 541 w 9459"/>
                <a:gd name="connsiteY75" fmla="*/ 5674 h 10000"/>
                <a:gd name="connsiteX76" fmla="*/ 812 w 9459"/>
                <a:gd name="connsiteY76" fmla="*/ 5303 h 10000"/>
                <a:gd name="connsiteX77" fmla="*/ 812 w 9459"/>
                <a:gd name="connsiteY77" fmla="*/ 5303 h 10000"/>
                <a:gd name="connsiteX0" fmla="*/ 858 w 9144"/>
                <a:gd name="connsiteY0" fmla="*/ 5303 h 10000"/>
                <a:gd name="connsiteX1" fmla="*/ 1428 w 9144"/>
                <a:gd name="connsiteY1" fmla="*/ 4325 h 10000"/>
                <a:gd name="connsiteX2" fmla="*/ 1713 w 9144"/>
                <a:gd name="connsiteY2" fmla="*/ 3458 h 10000"/>
                <a:gd name="connsiteX3" fmla="*/ 2000 w 9144"/>
                <a:gd name="connsiteY3" fmla="*/ 2713 h 10000"/>
                <a:gd name="connsiteX4" fmla="*/ 2287 w 9144"/>
                <a:gd name="connsiteY4" fmla="*/ 1969 h 10000"/>
                <a:gd name="connsiteX5" fmla="*/ 2287 w 9144"/>
                <a:gd name="connsiteY5" fmla="*/ 1598 h 10000"/>
                <a:gd name="connsiteX6" fmla="*/ 2572 w 9144"/>
                <a:gd name="connsiteY6" fmla="*/ 1364 h 10000"/>
                <a:gd name="connsiteX7" fmla="*/ 2572 w 9144"/>
                <a:gd name="connsiteY7" fmla="*/ 1116 h 10000"/>
                <a:gd name="connsiteX8" fmla="*/ 2572 w 9144"/>
                <a:gd name="connsiteY8" fmla="*/ 870 h 10000"/>
                <a:gd name="connsiteX9" fmla="*/ 2572 w 9144"/>
                <a:gd name="connsiteY9" fmla="*/ 744 h 10000"/>
                <a:gd name="connsiteX10" fmla="*/ 2572 w 9144"/>
                <a:gd name="connsiteY10" fmla="*/ 496 h 10000"/>
                <a:gd name="connsiteX11" fmla="*/ 2287 w 9144"/>
                <a:gd name="connsiteY11" fmla="*/ 496 h 10000"/>
                <a:gd name="connsiteX12" fmla="*/ 2287 w 9144"/>
                <a:gd name="connsiteY12" fmla="*/ 372 h 10000"/>
                <a:gd name="connsiteX13" fmla="*/ 2000 w 9144"/>
                <a:gd name="connsiteY13" fmla="*/ 248 h 10000"/>
                <a:gd name="connsiteX14" fmla="*/ 2000 w 9144"/>
                <a:gd name="connsiteY14" fmla="*/ 248 h 10000"/>
                <a:gd name="connsiteX15" fmla="*/ 2000 w 9144"/>
                <a:gd name="connsiteY15" fmla="*/ 125 h 10000"/>
                <a:gd name="connsiteX16" fmla="*/ 2000 w 9144"/>
                <a:gd name="connsiteY16" fmla="*/ 0 h 10000"/>
                <a:gd name="connsiteX17" fmla="*/ 2000 w 9144"/>
                <a:gd name="connsiteY17" fmla="*/ 0 h 10000"/>
                <a:gd name="connsiteX18" fmla="*/ 2287 w 9144"/>
                <a:gd name="connsiteY18" fmla="*/ 0 h 10000"/>
                <a:gd name="connsiteX19" fmla="*/ 2857 w 9144"/>
                <a:gd name="connsiteY19" fmla="*/ 0 h 10000"/>
                <a:gd name="connsiteX20" fmla="*/ 3428 w 9144"/>
                <a:gd name="connsiteY20" fmla="*/ 125 h 10000"/>
                <a:gd name="connsiteX21" fmla="*/ 4000 w 9144"/>
                <a:gd name="connsiteY21" fmla="*/ 248 h 10000"/>
                <a:gd name="connsiteX22" fmla="*/ 4573 w 9144"/>
                <a:gd name="connsiteY22" fmla="*/ 372 h 10000"/>
                <a:gd name="connsiteX23" fmla="*/ 4858 w 9144"/>
                <a:gd name="connsiteY23" fmla="*/ 496 h 10000"/>
                <a:gd name="connsiteX24" fmla="*/ 4858 w 9144"/>
                <a:gd name="connsiteY24" fmla="*/ 621 h 10000"/>
                <a:gd name="connsiteX25" fmla="*/ 4858 w 9144"/>
                <a:gd name="connsiteY25" fmla="*/ 870 h 10000"/>
                <a:gd name="connsiteX26" fmla="*/ 4573 w 9144"/>
                <a:gd name="connsiteY26" fmla="*/ 1238 h 10000"/>
                <a:gd name="connsiteX27" fmla="*/ 4573 w 9144"/>
                <a:gd name="connsiteY27" fmla="*/ 1238 h 10000"/>
                <a:gd name="connsiteX28" fmla="*/ 4573 w 9144"/>
                <a:gd name="connsiteY28" fmla="*/ 1364 h 10000"/>
                <a:gd name="connsiteX29" fmla="*/ 4286 w 9144"/>
                <a:gd name="connsiteY29" fmla="*/ 1598 h 10000"/>
                <a:gd name="connsiteX30" fmla="*/ 4286 w 9144"/>
                <a:gd name="connsiteY30" fmla="*/ 1722 h 10000"/>
                <a:gd name="connsiteX31" fmla="*/ 4286 w 9144"/>
                <a:gd name="connsiteY31" fmla="*/ 1969 h 10000"/>
                <a:gd name="connsiteX32" fmla="*/ 4000 w 9144"/>
                <a:gd name="connsiteY32" fmla="*/ 2218 h 10000"/>
                <a:gd name="connsiteX33" fmla="*/ 4000 w 9144"/>
                <a:gd name="connsiteY33" fmla="*/ 2466 h 10000"/>
                <a:gd name="connsiteX34" fmla="*/ 3714 w 9144"/>
                <a:gd name="connsiteY34" fmla="*/ 2838 h 10000"/>
                <a:gd name="connsiteX35" fmla="*/ 3144 w 9144"/>
                <a:gd name="connsiteY35" fmla="*/ 4325 h 10000"/>
                <a:gd name="connsiteX36" fmla="*/ 2000 w 9144"/>
                <a:gd name="connsiteY36" fmla="*/ 5550 h 10000"/>
                <a:gd name="connsiteX37" fmla="*/ 2000 w 9144"/>
                <a:gd name="connsiteY37" fmla="*/ 5923 h 10000"/>
                <a:gd name="connsiteX38" fmla="*/ 1713 w 9144"/>
                <a:gd name="connsiteY38" fmla="*/ 6170 h 10000"/>
                <a:gd name="connsiteX39" fmla="*/ 1428 w 9144"/>
                <a:gd name="connsiteY39" fmla="*/ 6419 h 10000"/>
                <a:gd name="connsiteX40" fmla="*/ 1428 w 9144"/>
                <a:gd name="connsiteY40" fmla="*/ 6667 h 10000"/>
                <a:gd name="connsiteX41" fmla="*/ 1142 w 9144"/>
                <a:gd name="connsiteY41" fmla="*/ 6791 h 10000"/>
                <a:gd name="connsiteX42" fmla="*/ 1142 w 9144"/>
                <a:gd name="connsiteY42" fmla="*/ 6913 h 10000"/>
                <a:gd name="connsiteX43" fmla="*/ 1142 w 9144"/>
                <a:gd name="connsiteY43" fmla="*/ 7039 h 10000"/>
                <a:gd name="connsiteX44" fmla="*/ 1142 w 9144"/>
                <a:gd name="connsiteY44" fmla="*/ 7039 h 10000"/>
                <a:gd name="connsiteX45" fmla="*/ 1142 w 9144"/>
                <a:gd name="connsiteY45" fmla="*/ 7162 h 10000"/>
                <a:gd name="connsiteX46" fmla="*/ 1428 w 9144"/>
                <a:gd name="connsiteY46" fmla="*/ 7288 h 10000"/>
                <a:gd name="connsiteX47" fmla="*/ 2000 w 9144"/>
                <a:gd name="connsiteY47" fmla="*/ 7396 h 10000"/>
                <a:gd name="connsiteX48" fmla="*/ 2287 w 9144"/>
                <a:gd name="connsiteY48" fmla="*/ 7519 h 10000"/>
                <a:gd name="connsiteX49" fmla="*/ 3144 w 9144"/>
                <a:gd name="connsiteY49" fmla="*/ 7644 h 10000"/>
                <a:gd name="connsiteX50" fmla="*/ 4000 w 9144"/>
                <a:gd name="connsiteY50" fmla="*/ 7892 h 10000"/>
                <a:gd name="connsiteX51" fmla="*/ 4858 w 9144"/>
                <a:gd name="connsiteY51" fmla="*/ 8139 h 10000"/>
                <a:gd name="connsiteX52" fmla="*/ 6001 w 9144"/>
                <a:gd name="connsiteY52" fmla="*/ 8512 h 10000"/>
                <a:gd name="connsiteX53" fmla="*/ 7143 w 9144"/>
                <a:gd name="connsiteY53" fmla="*/ 8761 h 10000"/>
                <a:gd name="connsiteX54" fmla="*/ 8286 w 9144"/>
                <a:gd name="connsiteY54" fmla="*/ 9008 h 10000"/>
                <a:gd name="connsiteX55" fmla="*/ 9144 w 9144"/>
                <a:gd name="connsiteY55" fmla="*/ 9257 h 10000"/>
                <a:gd name="connsiteX56" fmla="*/ 7713 w 9144"/>
                <a:gd name="connsiteY56" fmla="*/ 10000 h 10000"/>
                <a:gd name="connsiteX57" fmla="*/ 6286 w 9144"/>
                <a:gd name="connsiteY57" fmla="*/ 9505 h 10000"/>
                <a:gd name="connsiteX58" fmla="*/ 4858 w 9144"/>
                <a:gd name="connsiteY58" fmla="*/ 9008 h 10000"/>
                <a:gd name="connsiteX59" fmla="*/ 3428 w 9144"/>
                <a:gd name="connsiteY59" fmla="*/ 8512 h 10000"/>
                <a:gd name="connsiteX60" fmla="*/ 2572 w 9144"/>
                <a:gd name="connsiteY60" fmla="*/ 8265 h 10000"/>
                <a:gd name="connsiteX61" fmla="*/ 2000 w 9144"/>
                <a:gd name="connsiteY61" fmla="*/ 8015 h 10000"/>
                <a:gd name="connsiteX62" fmla="*/ 1428 w 9144"/>
                <a:gd name="connsiteY62" fmla="*/ 7892 h 10000"/>
                <a:gd name="connsiteX63" fmla="*/ 858 w 9144"/>
                <a:gd name="connsiteY63" fmla="*/ 7644 h 10000"/>
                <a:gd name="connsiteX64" fmla="*/ 572 w 9144"/>
                <a:gd name="connsiteY64" fmla="*/ 7519 h 10000"/>
                <a:gd name="connsiteX65" fmla="*/ 285 w 9144"/>
                <a:gd name="connsiteY65" fmla="*/ 7396 h 10000"/>
                <a:gd name="connsiteX66" fmla="*/ 0 w 9144"/>
                <a:gd name="connsiteY66" fmla="*/ 7396 h 10000"/>
                <a:gd name="connsiteX67" fmla="*/ 0 w 9144"/>
                <a:gd name="connsiteY67" fmla="*/ 7288 h 10000"/>
                <a:gd name="connsiteX68" fmla="*/ 0 w 9144"/>
                <a:gd name="connsiteY68" fmla="*/ 7288 h 10000"/>
                <a:gd name="connsiteX69" fmla="*/ 0 w 9144"/>
                <a:gd name="connsiteY69" fmla="*/ 7162 h 10000"/>
                <a:gd name="connsiteX70" fmla="*/ 0 w 9144"/>
                <a:gd name="connsiteY70" fmla="*/ 7039 h 10000"/>
                <a:gd name="connsiteX71" fmla="*/ 0 w 9144"/>
                <a:gd name="connsiteY71" fmla="*/ 6791 h 10000"/>
                <a:gd name="connsiteX72" fmla="*/ 285 w 9144"/>
                <a:gd name="connsiteY72" fmla="*/ 6419 h 10000"/>
                <a:gd name="connsiteX73" fmla="*/ 285 w 9144"/>
                <a:gd name="connsiteY73" fmla="*/ 6170 h 10000"/>
                <a:gd name="connsiteX74" fmla="*/ 572 w 9144"/>
                <a:gd name="connsiteY74" fmla="*/ 5674 h 10000"/>
                <a:gd name="connsiteX75" fmla="*/ 858 w 9144"/>
                <a:gd name="connsiteY75" fmla="*/ 5303 h 10000"/>
                <a:gd name="connsiteX76" fmla="*/ 858 w 9144"/>
                <a:gd name="connsiteY76" fmla="*/ 5303 h 10000"/>
                <a:gd name="connsiteX0" fmla="*/ 938 w 9062"/>
                <a:gd name="connsiteY0" fmla="*/ 5303 h 10000"/>
                <a:gd name="connsiteX1" fmla="*/ 1562 w 9062"/>
                <a:gd name="connsiteY1" fmla="*/ 4325 h 10000"/>
                <a:gd name="connsiteX2" fmla="*/ 1873 w 9062"/>
                <a:gd name="connsiteY2" fmla="*/ 3458 h 10000"/>
                <a:gd name="connsiteX3" fmla="*/ 2187 w 9062"/>
                <a:gd name="connsiteY3" fmla="*/ 2713 h 10000"/>
                <a:gd name="connsiteX4" fmla="*/ 2501 w 9062"/>
                <a:gd name="connsiteY4" fmla="*/ 1969 h 10000"/>
                <a:gd name="connsiteX5" fmla="*/ 2501 w 9062"/>
                <a:gd name="connsiteY5" fmla="*/ 1598 h 10000"/>
                <a:gd name="connsiteX6" fmla="*/ 2813 w 9062"/>
                <a:gd name="connsiteY6" fmla="*/ 1364 h 10000"/>
                <a:gd name="connsiteX7" fmla="*/ 2813 w 9062"/>
                <a:gd name="connsiteY7" fmla="*/ 1116 h 10000"/>
                <a:gd name="connsiteX8" fmla="*/ 2813 w 9062"/>
                <a:gd name="connsiteY8" fmla="*/ 870 h 10000"/>
                <a:gd name="connsiteX9" fmla="*/ 2813 w 9062"/>
                <a:gd name="connsiteY9" fmla="*/ 744 h 10000"/>
                <a:gd name="connsiteX10" fmla="*/ 2813 w 9062"/>
                <a:gd name="connsiteY10" fmla="*/ 496 h 10000"/>
                <a:gd name="connsiteX11" fmla="*/ 2501 w 9062"/>
                <a:gd name="connsiteY11" fmla="*/ 496 h 10000"/>
                <a:gd name="connsiteX12" fmla="*/ 2501 w 9062"/>
                <a:gd name="connsiteY12" fmla="*/ 372 h 10000"/>
                <a:gd name="connsiteX13" fmla="*/ 2187 w 9062"/>
                <a:gd name="connsiteY13" fmla="*/ 248 h 10000"/>
                <a:gd name="connsiteX14" fmla="*/ 2187 w 9062"/>
                <a:gd name="connsiteY14" fmla="*/ 248 h 10000"/>
                <a:gd name="connsiteX15" fmla="*/ 2187 w 9062"/>
                <a:gd name="connsiteY15" fmla="*/ 125 h 10000"/>
                <a:gd name="connsiteX16" fmla="*/ 2187 w 9062"/>
                <a:gd name="connsiteY16" fmla="*/ 0 h 10000"/>
                <a:gd name="connsiteX17" fmla="*/ 2187 w 9062"/>
                <a:gd name="connsiteY17" fmla="*/ 0 h 10000"/>
                <a:gd name="connsiteX18" fmla="*/ 2501 w 9062"/>
                <a:gd name="connsiteY18" fmla="*/ 0 h 10000"/>
                <a:gd name="connsiteX19" fmla="*/ 3124 w 9062"/>
                <a:gd name="connsiteY19" fmla="*/ 0 h 10000"/>
                <a:gd name="connsiteX20" fmla="*/ 3749 w 9062"/>
                <a:gd name="connsiteY20" fmla="*/ 125 h 10000"/>
                <a:gd name="connsiteX21" fmla="*/ 4374 w 9062"/>
                <a:gd name="connsiteY21" fmla="*/ 248 h 10000"/>
                <a:gd name="connsiteX22" fmla="*/ 5001 w 9062"/>
                <a:gd name="connsiteY22" fmla="*/ 372 h 10000"/>
                <a:gd name="connsiteX23" fmla="*/ 5313 w 9062"/>
                <a:gd name="connsiteY23" fmla="*/ 496 h 10000"/>
                <a:gd name="connsiteX24" fmla="*/ 5313 w 9062"/>
                <a:gd name="connsiteY24" fmla="*/ 621 h 10000"/>
                <a:gd name="connsiteX25" fmla="*/ 5313 w 9062"/>
                <a:gd name="connsiteY25" fmla="*/ 870 h 10000"/>
                <a:gd name="connsiteX26" fmla="*/ 5001 w 9062"/>
                <a:gd name="connsiteY26" fmla="*/ 1238 h 10000"/>
                <a:gd name="connsiteX27" fmla="*/ 5001 w 9062"/>
                <a:gd name="connsiteY27" fmla="*/ 1238 h 10000"/>
                <a:gd name="connsiteX28" fmla="*/ 5001 w 9062"/>
                <a:gd name="connsiteY28" fmla="*/ 1364 h 10000"/>
                <a:gd name="connsiteX29" fmla="*/ 4687 w 9062"/>
                <a:gd name="connsiteY29" fmla="*/ 1598 h 10000"/>
                <a:gd name="connsiteX30" fmla="*/ 4687 w 9062"/>
                <a:gd name="connsiteY30" fmla="*/ 1722 h 10000"/>
                <a:gd name="connsiteX31" fmla="*/ 4687 w 9062"/>
                <a:gd name="connsiteY31" fmla="*/ 1969 h 10000"/>
                <a:gd name="connsiteX32" fmla="*/ 4374 w 9062"/>
                <a:gd name="connsiteY32" fmla="*/ 2218 h 10000"/>
                <a:gd name="connsiteX33" fmla="*/ 4374 w 9062"/>
                <a:gd name="connsiteY33" fmla="*/ 2466 h 10000"/>
                <a:gd name="connsiteX34" fmla="*/ 4062 w 9062"/>
                <a:gd name="connsiteY34" fmla="*/ 2838 h 10000"/>
                <a:gd name="connsiteX35" fmla="*/ 3438 w 9062"/>
                <a:gd name="connsiteY35" fmla="*/ 4325 h 10000"/>
                <a:gd name="connsiteX36" fmla="*/ 2187 w 9062"/>
                <a:gd name="connsiteY36" fmla="*/ 5550 h 10000"/>
                <a:gd name="connsiteX37" fmla="*/ 2187 w 9062"/>
                <a:gd name="connsiteY37" fmla="*/ 5923 h 10000"/>
                <a:gd name="connsiteX38" fmla="*/ 1873 w 9062"/>
                <a:gd name="connsiteY38" fmla="*/ 6170 h 10000"/>
                <a:gd name="connsiteX39" fmla="*/ 1562 w 9062"/>
                <a:gd name="connsiteY39" fmla="*/ 6419 h 10000"/>
                <a:gd name="connsiteX40" fmla="*/ 1562 w 9062"/>
                <a:gd name="connsiteY40" fmla="*/ 6667 h 10000"/>
                <a:gd name="connsiteX41" fmla="*/ 1249 w 9062"/>
                <a:gd name="connsiteY41" fmla="*/ 6791 h 10000"/>
                <a:gd name="connsiteX42" fmla="*/ 1249 w 9062"/>
                <a:gd name="connsiteY42" fmla="*/ 6913 h 10000"/>
                <a:gd name="connsiteX43" fmla="*/ 1249 w 9062"/>
                <a:gd name="connsiteY43" fmla="*/ 7039 h 10000"/>
                <a:gd name="connsiteX44" fmla="*/ 1249 w 9062"/>
                <a:gd name="connsiteY44" fmla="*/ 7039 h 10000"/>
                <a:gd name="connsiteX45" fmla="*/ 1249 w 9062"/>
                <a:gd name="connsiteY45" fmla="*/ 7162 h 10000"/>
                <a:gd name="connsiteX46" fmla="*/ 1562 w 9062"/>
                <a:gd name="connsiteY46" fmla="*/ 7288 h 10000"/>
                <a:gd name="connsiteX47" fmla="*/ 2187 w 9062"/>
                <a:gd name="connsiteY47" fmla="*/ 7396 h 10000"/>
                <a:gd name="connsiteX48" fmla="*/ 2501 w 9062"/>
                <a:gd name="connsiteY48" fmla="*/ 7519 h 10000"/>
                <a:gd name="connsiteX49" fmla="*/ 3438 w 9062"/>
                <a:gd name="connsiteY49" fmla="*/ 7644 h 10000"/>
                <a:gd name="connsiteX50" fmla="*/ 4374 w 9062"/>
                <a:gd name="connsiteY50" fmla="*/ 7892 h 10000"/>
                <a:gd name="connsiteX51" fmla="*/ 5313 w 9062"/>
                <a:gd name="connsiteY51" fmla="*/ 8139 h 10000"/>
                <a:gd name="connsiteX52" fmla="*/ 6563 w 9062"/>
                <a:gd name="connsiteY52" fmla="*/ 8512 h 10000"/>
                <a:gd name="connsiteX53" fmla="*/ 7812 w 9062"/>
                <a:gd name="connsiteY53" fmla="*/ 8761 h 10000"/>
                <a:gd name="connsiteX54" fmla="*/ 9062 w 9062"/>
                <a:gd name="connsiteY54" fmla="*/ 9008 h 10000"/>
                <a:gd name="connsiteX55" fmla="*/ 8435 w 9062"/>
                <a:gd name="connsiteY55" fmla="*/ 10000 h 10000"/>
                <a:gd name="connsiteX56" fmla="*/ 6874 w 9062"/>
                <a:gd name="connsiteY56" fmla="*/ 9505 h 10000"/>
                <a:gd name="connsiteX57" fmla="*/ 5313 w 9062"/>
                <a:gd name="connsiteY57" fmla="*/ 9008 h 10000"/>
                <a:gd name="connsiteX58" fmla="*/ 3749 w 9062"/>
                <a:gd name="connsiteY58" fmla="*/ 8512 h 10000"/>
                <a:gd name="connsiteX59" fmla="*/ 2813 w 9062"/>
                <a:gd name="connsiteY59" fmla="*/ 8265 h 10000"/>
                <a:gd name="connsiteX60" fmla="*/ 2187 w 9062"/>
                <a:gd name="connsiteY60" fmla="*/ 8015 h 10000"/>
                <a:gd name="connsiteX61" fmla="*/ 1562 w 9062"/>
                <a:gd name="connsiteY61" fmla="*/ 7892 h 10000"/>
                <a:gd name="connsiteX62" fmla="*/ 938 w 9062"/>
                <a:gd name="connsiteY62" fmla="*/ 7644 h 10000"/>
                <a:gd name="connsiteX63" fmla="*/ 626 w 9062"/>
                <a:gd name="connsiteY63" fmla="*/ 7519 h 10000"/>
                <a:gd name="connsiteX64" fmla="*/ 312 w 9062"/>
                <a:gd name="connsiteY64" fmla="*/ 7396 h 10000"/>
                <a:gd name="connsiteX65" fmla="*/ 0 w 9062"/>
                <a:gd name="connsiteY65" fmla="*/ 7396 h 10000"/>
                <a:gd name="connsiteX66" fmla="*/ 0 w 9062"/>
                <a:gd name="connsiteY66" fmla="*/ 7288 h 10000"/>
                <a:gd name="connsiteX67" fmla="*/ 0 w 9062"/>
                <a:gd name="connsiteY67" fmla="*/ 7288 h 10000"/>
                <a:gd name="connsiteX68" fmla="*/ 0 w 9062"/>
                <a:gd name="connsiteY68" fmla="*/ 7162 h 10000"/>
                <a:gd name="connsiteX69" fmla="*/ 0 w 9062"/>
                <a:gd name="connsiteY69" fmla="*/ 7039 h 10000"/>
                <a:gd name="connsiteX70" fmla="*/ 0 w 9062"/>
                <a:gd name="connsiteY70" fmla="*/ 6791 h 10000"/>
                <a:gd name="connsiteX71" fmla="*/ 312 w 9062"/>
                <a:gd name="connsiteY71" fmla="*/ 6419 h 10000"/>
                <a:gd name="connsiteX72" fmla="*/ 312 w 9062"/>
                <a:gd name="connsiteY72" fmla="*/ 6170 h 10000"/>
                <a:gd name="connsiteX73" fmla="*/ 626 w 9062"/>
                <a:gd name="connsiteY73" fmla="*/ 5674 h 10000"/>
                <a:gd name="connsiteX74" fmla="*/ 938 w 9062"/>
                <a:gd name="connsiteY74" fmla="*/ 5303 h 10000"/>
                <a:gd name="connsiteX75" fmla="*/ 938 w 9062"/>
                <a:gd name="connsiteY75" fmla="*/ 5303 h 10000"/>
                <a:gd name="connsiteX0" fmla="*/ 1035 w 10000"/>
                <a:gd name="connsiteY0" fmla="*/ 5303 h 9505"/>
                <a:gd name="connsiteX1" fmla="*/ 1724 w 10000"/>
                <a:gd name="connsiteY1" fmla="*/ 4325 h 9505"/>
                <a:gd name="connsiteX2" fmla="*/ 2067 w 10000"/>
                <a:gd name="connsiteY2" fmla="*/ 3458 h 9505"/>
                <a:gd name="connsiteX3" fmla="*/ 2413 w 10000"/>
                <a:gd name="connsiteY3" fmla="*/ 2713 h 9505"/>
                <a:gd name="connsiteX4" fmla="*/ 2760 w 10000"/>
                <a:gd name="connsiteY4" fmla="*/ 1969 h 9505"/>
                <a:gd name="connsiteX5" fmla="*/ 2760 w 10000"/>
                <a:gd name="connsiteY5" fmla="*/ 1598 h 9505"/>
                <a:gd name="connsiteX6" fmla="*/ 3104 w 10000"/>
                <a:gd name="connsiteY6" fmla="*/ 1364 h 9505"/>
                <a:gd name="connsiteX7" fmla="*/ 3104 w 10000"/>
                <a:gd name="connsiteY7" fmla="*/ 1116 h 9505"/>
                <a:gd name="connsiteX8" fmla="*/ 3104 w 10000"/>
                <a:gd name="connsiteY8" fmla="*/ 870 h 9505"/>
                <a:gd name="connsiteX9" fmla="*/ 3104 w 10000"/>
                <a:gd name="connsiteY9" fmla="*/ 744 h 9505"/>
                <a:gd name="connsiteX10" fmla="*/ 3104 w 10000"/>
                <a:gd name="connsiteY10" fmla="*/ 496 h 9505"/>
                <a:gd name="connsiteX11" fmla="*/ 2760 w 10000"/>
                <a:gd name="connsiteY11" fmla="*/ 496 h 9505"/>
                <a:gd name="connsiteX12" fmla="*/ 2760 w 10000"/>
                <a:gd name="connsiteY12" fmla="*/ 372 h 9505"/>
                <a:gd name="connsiteX13" fmla="*/ 2413 w 10000"/>
                <a:gd name="connsiteY13" fmla="*/ 248 h 9505"/>
                <a:gd name="connsiteX14" fmla="*/ 2413 w 10000"/>
                <a:gd name="connsiteY14" fmla="*/ 248 h 9505"/>
                <a:gd name="connsiteX15" fmla="*/ 2413 w 10000"/>
                <a:gd name="connsiteY15" fmla="*/ 125 h 9505"/>
                <a:gd name="connsiteX16" fmla="*/ 2413 w 10000"/>
                <a:gd name="connsiteY16" fmla="*/ 0 h 9505"/>
                <a:gd name="connsiteX17" fmla="*/ 2413 w 10000"/>
                <a:gd name="connsiteY17" fmla="*/ 0 h 9505"/>
                <a:gd name="connsiteX18" fmla="*/ 2760 w 10000"/>
                <a:gd name="connsiteY18" fmla="*/ 0 h 9505"/>
                <a:gd name="connsiteX19" fmla="*/ 3447 w 10000"/>
                <a:gd name="connsiteY19" fmla="*/ 0 h 9505"/>
                <a:gd name="connsiteX20" fmla="*/ 4137 w 10000"/>
                <a:gd name="connsiteY20" fmla="*/ 125 h 9505"/>
                <a:gd name="connsiteX21" fmla="*/ 4827 w 10000"/>
                <a:gd name="connsiteY21" fmla="*/ 248 h 9505"/>
                <a:gd name="connsiteX22" fmla="*/ 5519 w 10000"/>
                <a:gd name="connsiteY22" fmla="*/ 372 h 9505"/>
                <a:gd name="connsiteX23" fmla="*/ 5863 w 10000"/>
                <a:gd name="connsiteY23" fmla="*/ 496 h 9505"/>
                <a:gd name="connsiteX24" fmla="*/ 5863 w 10000"/>
                <a:gd name="connsiteY24" fmla="*/ 621 h 9505"/>
                <a:gd name="connsiteX25" fmla="*/ 5863 w 10000"/>
                <a:gd name="connsiteY25" fmla="*/ 870 h 9505"/>
                <a:gd name="connsiteX26" fmla="*/ 5519 w 10000"/>
                <a:gd name="connsiteY26" fmla="*/ 1238 h 9505"/>
                <a:gd name="connsiteX27" fmla="*/ 5519 w 10000"/>
                <a:gd name="connsiteY27" fmla="*/ 1238 h 9505"/>
                <a:gd name="connsiteX28" fmla="*/ 5519 w 10000"/>
                <a:gd name="connsiteY28" fmla="*/ 1364 h 9505"/>
                <a:gd name="connsiteX29" fmla="*/ 5172 w 10000"/>
                <a:gd name="connsiteY29" fmla="*/ 1598 h 9505"/>
                <a:gd name="connsiteX30" fmla="*/ 5172 w 10000"/>
                <a:gd name="connsiteY30" fmla="*/ 1722 h 9505"/>
                <a:gd name="connsiteX31" fmla="*/ 5172 w 10000"/>
                <a:gd name="connsiteY31" fmla="*/ 1969 h 9505"/>
                <a:gd name="connsiteX32" fmla="*/ 4827 w 10000"/>
                <a:gd name="connsiteY32" fmla="*/ 2218 h 9505"/>
                <a:gd name="connsiteX33" fmla="*/ 4827 w 10000"/>
                <a:gd name="connsiteY33" fmla="*/ 2466 h 9505"/>
                <a:gd name="connsiteX34" fmla="*/ 4482 w 10000"/>
                <a:gd name="connsiteY34" fmla="*/ 2838 h 9505"/>
                <a:gd name="connsiteX35" fmla="*/ 3794 w 10000"/>
                <a:gd name="connsiteY35" fmla="*/ 4325 h 9505"/>
                <a:gd name="connsiteX36" fmla="*/ 2413 w 10000"/>
                <a:gd name="connsiteY36" fmla="*/ 5550 h 9505"/>
                <a:gd name="connsiteX37" fmla="*/ 2413 w 10000"/>
                <a:gd name="connsiteY37" fmla="*/ 5923 h 9505"/>
                <a:gd name="connsiteX38" fmla="*/ 2067 w 10000"/>
                <a:gd name="connsiteY38" fmla="*/ 6170 h 9505"/>
                <a:gd name="connsiteX39" fmla="*/ 1724 w 10000"/>
                <a:gd name="connsiteY39" fmla="*/ 6419 h 9505"/>
                <a:gd name="connsiteX40" fmla="*/ 1724 w 10000"/>
                <a:gd name="connsiteY40" fmla="*/ 6667 h 9505"/>
                <a:gd name="connsiteX41" fmla="*/ 1378 w 10000"/>
                <a:gd name="connsiteY41" fmla="*/ 6791 h 9505"/>
                <a:gd name="connsiteX42" fmla="*/ 1378 w 10000"/>
                <a:gd name="connsiteY42" fmla="*/ 6913 h 9505"/>
                <a:gd name="connsiteX43" fmla="*/ 1378 w 10000"/>
                <a:gd name="connsiteY43" fmla="*/ 7039 h 9505"/>
                <a:gd name="connsiteX44" fmla="*/ 1378 w 10000"/>
                <a:gd name="connsiteY44" fmla="*/ 7039 h 9505"/>
                <a:gd name="connsiteX45" fmla="*/ 1378 w 10000"/>
                <a:gd name="connsiteY45" fmla="*/ 7162 h 9505"/>
                <a:gd name="connsiteX46" fmla="*/ 1724 w 10000"/>
                <a:gd name="connsiteY46" fmla="*/ 7288 h 9505"/>
                <a:gd name="connsiteX47" fmla="*/ 2413 w 10000"/>
                <a:gd name="connsiteY47" fmla="*/ 7396 h 9505"/>
                <a:gd name="connsiteX48" fmla="*/ 2760 w 10000"/>
                <a:gd name="connsiteY48" fmla="*/ 7519 h 9505"/>
                <a:gd name="connsiteX49" fmla="*/ 3794 w 10000"/>
                <a:gd name="connsiteY49" fmla="*/ 7644 h 9505"/>
                <a:gd name="connsiteX50" fmla="*/ 4827 w 10000"/>
                <a:gd name="connsiteY50" fmla="*/ 7892 h 9505"/>
                <a:gd name="connsiteX51" fmla="*/ 5863 w 10000"/>
                <a:gd name="connsiteY51" fmla="*/ 8139 h 9505"/>
                <a:gd name="connsiteX52" fmla="*/ 7242 w 10000"/>
                <a:gd name="connsiteY52" fmla="*/ 8512 h 9505"/>
                <a:gd name="connsiteX53" fmla="*/ 8621 w 10000"/>
                <a:gd name="connsiteY53" fmla="*/ 8761 h 9505"/>
                <a:gd name="connsiteX54" fmla="*/ 10000 w 10000"/>
                <a:gd name="connsiteY54" fmla="*/ 9008 h 9505"/>
                <a:gd name="connsiteX55" fmla="*/ 7586 w 10000"/>
                <a:gd name="connsiteY55" fmla="*/ 9505 h 9505"/>
                <a:gd name="connsiteX56" fmla="*/ 5863 w 10000"/>
                <a:gd name="connsiteY56" fmla="*/ 9008 h 9505"/>
                <a:gd name="connsiteX57" fmla="*/ 4137 w 10000"/>
                <a:gd name="connsiteY57" fmla="*/ 8512 h 9505"/>
                <a:gd name="connsiteX58" fmla="*/ 3104 w 10000"/>
                <a:gd name="connsiteY58" fmla="*/ 8265 h 9505"/>
                <a:gd name="connsiteX59" fmla="*/ 2413 w 10000"/>
                <a:gd name="connsiteY59" fmla="*/ 8015 h 9505"/>
                <a:gd name="connsiteX60" fmla="*/ 1724 w 10000"/>
                <a:gd name="connsiteY60" fmla="*/ 7892 h 9505"/>
                <a:gd name="connsiteX61" fmla="*/ 1035 w 10000"/>
                <a:gd name="connsiteY61" fmla="*/ 7644 h 9505"/>
                <a:gd name="connsiteX62" fmla="*/ 691 w 10000"/>
                <a:gd name="connsiteY62" fmla="*/ 7519 h 9505"/>
                <a:gd name="connsiteX63" fmla="*/ 344 w 10000"/>
                <a:gd name="connsiteY63" fmla="*/ 7396 h 9505"/>
                <a:gd name="connsiteX64" fmla="*/ 0 w 10000"/>
                <a:gd name="connsiteY64" fmla="*/ 7396 h 9505"/>
                <a:gd name="connsiteX65" fmla="*/ 0 w 10000"/>
                <a:gd name="connsiteY65" fmla="*/ 7288 h 9505"/>
                <a:gd name="connsiteX66" fmla="*/ 0 w 10000"/>
                <a:gd name="connsiteY66" fmla="*/ 7288 h 9505"/>
                <a:gd name="connsiteX67" fmla="*/ 0 w 10000"/>
                <a:gd name="connsiteY67" fmla="*/ 7162 h 9505"/>
                <a:gd name="connsiteX68" fmla="*/ 0 w 10000"/>
                <a:gd name="connsiteY68" fmla="*/ 7039 h 9505"/>
                <a:gd name="connsiteX69" fmla="*/ 0 w 10000"/>
                <a:gd name="connsiteY69" fmla="*/ 6791 h 9505"/>
                <a:gd name="connsiteX70" fmla="*/ 344 w 10000"/>
                <a:gd name="connsiteY70" fmla="*/ 6419 h 9505"/>
                <a:gd name="connsiteX71" fmla="*/ 344 w 10000"/>
                <a:gd name="connsiteY71" fmla="*/ 6170 h 9505"/>
                <a:gd name="connsiteX72" fmla="*/ 691 w 10000"/>
                <a:gd name="connsiteY72" fmla="*/ 5674 h 9505"/>
                <a:gd name="connsiteX73" fmla="*/ 1035 w 10000"/>
                <a:gd name="connsiteY73" fmla="*/ 5303 h 9505"/>
                <a:gd name="connsiteX74" fmla="*/ 1035 w 10000"/>
                <a:gd name="connsiteY74" fmla="*/ 5303 h 9505"/>
                <a:gd name="connsiteX0" fmla="*/ 1035 w 10000"/>
                <a:gd name="connsiteY0" fmla="*/ 5579 h 9477"/>
                <a:gd name="connsiteX1" fmla="*/ 1724 w 10000"/>
                <a:gd name="connsiteY1" fmla="*/ 4550 h 9477"/>
                <a:gd name="connsiteX2" fmla="*/ 2067 w 10000"/>
                <a:gd name="connsiteY2" fmla="*/ 3638 h 9477"/>
                <a:gd name="connsiteX3" fmla="*/ 2413 w 10000"/>
                <a:gd name="connsiteY3" fmla="*/ 2854 h 9477"/>
                <a:gd name="connsiteX4" fmla="*/ 2760 w 10000"/>
                <a:gd name="connsiteY4" fmla="*/ 2072 h 9477"/>
                <a:gd name="connsiteX5" fmla="*/ 2760 w 10000"/>
                <a:gd name="connsiteY5" fmla="*/ 1681 h 9477"/>
                <a:gd name="connsiteX6" fmla="*/ 3104 w 10000"/>
                <a:gd name="connsiteY6" fmla="*/ 1435 h 9477"/>
                <a:gd name="connsiteX7" fmla="*/ 3104 w 10000"/>
                <a:gd name="connsiteY7" fmla="*/ 1174 h 9477"/>
                <a:gd name="connsiteX8" fmla="*/ 3104 w 10000"/>
                <a:gd name="connsiteY8" fmla="*/ 915 h 9477"/>
                <a:gd name="connsiteX9" fmla="*/ 3104 w 10000"/>
                <a:gd name="connsiteY9" fmla="*/ 783 h 9477"/>
                <a:gd name="connsiteX10" fmla="*/ 3104 w 10000"/>
                <a:gd name="connsiteY10" fmla="*/ 522 h 9477"/>
                <a:gd name="connsiteX11" fmla="*/ 2760 w 10000"/>
                <a:gd name="connsiteY11" fmla="*/ 522 h 9477"/>
                <a:gd name="connsiteX12" fmla="*/ 2760 w 10000"/>
                <a:gd name="connsiteY12" fmla="*/ 391 h 9477"/>
                <a:gd name="connsiteX13" fmla="*/ 2413 w 10000"/>
                <a:gd name="connsiteY13" fmla="*/ 261 h 9477"/>
                <a:gd name="connsiteX14" fmla="*/ 2413 w 10000"/>
                <a:gd name="connsiteY14" fmla="*/ 261 h 9477"/>
                <a:gd name="connsiteX15" fmla="*/ 2413 w 10000"/>
                <a:gd name="connsiteY15" fmla="*/ 132 h 9477"/>
                <a:gd name="connsiteX16" fmla="*/ 2413 w 10000"/>
                <a:gd name="connsiteY16" fmla="*/ 0 h 9477"/>
                <a:gd name="connsiteX17" fmla="*/ 2413 w 10000"/>
                <a:gd name="connsiteY17" fmla="*/ 0 h 9477"/>
                <a:gd name="connsiteX18" fmla="*/ 2760 w 10000"/>
                <a:gd name="connsiteY18" fmla="*/ 0 h 9477"/>
                <a:gd name="connsiteX19" fmla="*/ 3447 w 10000"/>
                <a:gd name="connsiteY19" fmla="*/ 0 h 9477"/>
                <a:gd name="connsiteX20" fmla="*/ 4137 w 10000"/>
                <a:gd name="connsiteY20" fmla="*/ 132 h 9477"/>
                <a:gd name="connsiteX21" fmla="*/ 4827 w 10000"/>
                <a:gd name="connsiteY21" fmla="*/ 261 h 9477"/>
                <a:gd name="connsiteX22" fmla="*/ 5519 w 10000"/>
                <a:gd name="connsiteY22" fmla="*/ 391 h 9477"/>
                <a:gd name="connsiteX23" fmla="*/ 5863 w 10000"/>
                <a:gd name="connsiteY23" fmla="*/ 522 h 9477"/>
                <a:gd name="connsiteX24" fmla="*/ 5863 w 10000"/>
                <a:gd name="connsiteY24" fmla="*/ 653 h 9477"/>
                <a:gd name="connsiteX25" fmla="*/ 5863 w 10000"/>
                <a:gd name="connsiteY25" fmla="*/ 915 h 9477"/>
                <a:gd name="connsiteX26" fmla="*/ 5519 w 10000"/>
                <a:gd name="connsiteY26" fmla="*/ 1302 h 9477"/>
                <a:gd name="connsiteX27" fmla="*/ 5519 w 10000"/>
                <a:gd name="connsiteY27" fmla="*/ 1302 h 9477"/>
                <a:gd name="connsiteX28" fmla="*/ 5519 w 10000"/>
                <a:gd name="connsiteY28" fmla="*/ 1435 h 9477"/>
                <a:gd name="connsiteX29" fmla="*/ 5172 w 10000"/>
                <a:gd name="connsiteY29" fmla="*/ 1681 h 9477"/>
                <a:gd name="connsiteX30" fmla="*/ 5172 w 10000"/>
                <a:gd name="connsiteY30" fmla="*/ 1812 h 9477"/>
                <a:gd name="connsiteX31" fmla="*/ 5172 w 10000"/>
                <a:gd name="connsiteY31" fmla="*/ 2072 h 9477"/>
                <a:gd name="connsiteX32" fmla="*/ 4827 w 10000"/>
                <a:gd name="connsiteY32" fmla="*/ 2334 h 9477"/>
                <a:gd name="connsiteX33" fmla="*/ 4827 w 10000"/>
                <a:gd name="connsiteY33" fmla="*/ 2594 h 9477"/>
                <a:gd name="connsiteX34" fmla="*/ 4482 w 10000"/>
                <a:gd name="connsiteY34" fmla="*/ 2986 h 9477"/>
                <a:gd name="connsiteX35" fmla="*/ 3794 w 10000"/>
                <a:gd name="connsiteY35" fmla="*/ 4550 h 9477"/>
                <a:gd name="connsiteX36" fmla="*/ 2413 w 10000"/>
                <a:gd name="connsiteY36" fmla="*/ 5839 h 9477"/>
                <a:gd name="connsiteX37" fmla="*/ 2413 w 10000"/>
                <a:gd name="connsiteY37" fmla="*/ 6231 h 9477"/>
                <a:gd name="connsiteX38" fmla="*/ 2067 w 10000"/>
                <a:gd name="connsiteY38" fmla="*/ 6491 h 9477"/>
                <a:gd name="connsiteX39" fmla="*/ 1724 w 10000"/>
                <a:gd name="connsiteY39" fmla="*/ 6753 h 9477"/>
                <a:gd name="connsiteX40" fmla="*/ 1724 w 10000"/>
                <a:gd name="connsiteY40" fmla="*/ 7014 h 9477"/>
                <a:gd name="connsiteX41" fmla="*/ 1378 w 10000"/>
                <a:gd name="connsiteY41" fmla="*/ 7145 h 9477"/>
                <a:gd name="connsiteX42" fmla="*/ 1378 w 10000"/>
                <a:gd name="connsiteY42" fmla="*/ 7273 h 9477"/>
                <a:gd name="connsiteX43" fmla="*/ 1378 w 10000"/>
                <a:gd name="connsiteY43" fmla="*/ 7406 h 9477"/>
                <a:gd name="connsiteX44" fmla="*/ 1378 w 10000"/>
                <a:gd name="connsiteY44" fmla="*/ 7406 h 9477"/>
                <a:gd name="connsiteX45" fmla="*/ 1378 w 10000"/>
                <a:gd name="connsiteY45" fmla="*/ 7535 h 9477"/>
                <a:gd name="connsiteX46" fmla="*/ 1724 w 10000"/>
                <a:gd name="connsiteY46" fmla="*/ 7668 h 9477"/>
                <a:gd name="connsiteX47" fmla="*/ 2413 w 10000"/>
                <a:gd name="connsiteY47" fmla="*/ 7781 h 9477"/>
                <a:gd name="connsiteX48" fmla="*/ 2760 w 10000"/>
                <a:gd name="connsiteY48" fmla="*/ 7911 h 9477"/>
                <a:gd name="connsiteX49" fmla="*/ 3794 w 10000"/>
                <a:gd name="connsiteY49" fmla="*/ 8042 h 9477"/>
                <a:gd name="connsiteX50" fmla="*/ 4827 w 10000"/>
                <a:gd name="connsiteY50" fmla="*/ 8303 h 9477"/>
                <a:gd name="connsiteX51" fmla="*/ 5863 w 10000"/>
                <a:gd name="connsiteY51" fmla="*/ 8563 h 9477"/>
                <a:gd name="connsiteX52" fmla="*/ 7242 w 10000"/>
                <a:gd name="connsiteY52" fmla="*/ 8955 h 9477"/>
                <a:gd name="connsiteX53" fmla="*/ 8621 w 10000"/>
                <a:gd name="connsiteY53" fmla="*/ 9217 h 9477"/>
                <a:gd name="connsiteX54" fmla="*/ 10000 w 10000"/>
                <a:gd name="connsiteY54" fmla="*/ 9477 h 9477"/>
                <a:gd name="connsiteX55" fmla="*/ 5863 w 10000"/>
                <a:gd name="connsiteY55" fmla="*/ 9477 h 9477"/>
                <a:gd name="connsiteX56" fmla="*/ 4137 w 10000"/>
                <a:gd name="connsiteY56" fmla="*/ 8955 h 9477"/>
                <a:gd name="connsiteX57" fmla="*/ 3104 w 10000"/>
                <a:gd name="connsiteY57" fmla="*/ 8695 h 9477"/>
                <a:gd name="connsiteX58" fmla="*/ 2413 w 10000"/>
                <a:gd name="connsiteY58" fmla="*/ 8432 h 9477"/>
                <a:gd name="connsiteX59" fmla="*/ 1724 w 10000"/>
                <a:gd name="connsiteY59" fmla="*/ 8303 h 9477"/>
                <a:gd name="connsiteX60" fmla="*/ 1035 w 10000"/>
                <a:gd name="connsiteY60" fmla="*/ 8042 h 9477"/>
                <a:gd name="connsiteX61" fmla="*/ 691 w 10000"/>
                <a:gd name="connsiteY61" fmla="*/ 7911 h 9477"/>
                <a:gd name="connsiteX62" fmla="*/ 344 w 10000"/>
                <a:gd name="connsiteY62" fmla="*/ 7781 h 9477"/>
                <a:gd name="connsiteX63" fmla="*/ 0 w 10000"/>
                <a:gd name="connsiteY63" fmla="*/ 7781 h 9477"/>
                <a:gd name="connsiteX64" fmla="*/ 0 w 10000"/>
                <a:gd name="connsiteY64" fmla="*/ 7668 h 9477"/>
                <a:gd name="connsiteX65" fmla="*/ 0 w 10000"/>
                <a:gd name="connsiteY65" fmla="*/ 7668 h 9477"/>
                <a:gd name="connsiteX66" fmla="*/ 0 w 10000"/>
                <a:gd name="connsiteY66" fmla="*/ 7535 h 9477"/>
                <a:gd name="connsiteX67" fmla="*/ 0 w 10000"/>
                <a:gd name="connsiteY67" fmla="*/ 7406 h 9477"/>
                <a:gd name="connsiteX68" fmla="*/ 0 w 10000"/>
                <a:gd name="connsiteY68" fmla="*/ 7145 h 9477"/>
                <a:gd name="connsiteX69" fmla="*/ 344 w 10000"/>
                <a:gd name="connsiteY69" fmla="*/ 6753 h 9477"/>
                <a:gd name="connsiteX70" fmla="*/ 344 w 10000"/>
                <a:gd name="connsiteY70" fmla="*/ 6491 h 9477"/>
                <a:gd name="connsiteX71" fmla="*/ 691 w 10000"/>
                <a:gd name="connsiteY71" fmla="*/ 5969 h 9477"/>
                <a:gd name="connsiteX72" fmla="*/ 1035 w 10000"/>
                <a:gd name="connsiteY72" fmla="*/ 5579 h 9477"/>
                <a:gd name="connsiteX73" fmla="*/ 1035 w 10000"/>
                <a:gd name="connsiteY73" fmla="*/ 5579 h 9477"/>
                <a:gd name="connsiteX0" fmla="*/ 1035 w 8621"/>
                <a:gd name="connsiteY0" fmla="*/ 5887 h 10000"/>
                <a:gd name="connsiteX1" fmla="*/ 1724 w 8621"/>
                <a:gd name="connsiteY1" fmla="*/ 4801 h 10000"/>
                <a:gd name="connsiteX2" fmla="*/ 2067 w 8621"/>
                <a:gd name="connsiteY2" fmla="*/ 3839 h 10000"/>
                <a:gd name="connsiteX3" fmla="*/ 2413 w 8621"/>
                <a:gd name="connsiteY3" fmla="*/ 3012 h 10000"/>
                <a:gd name="connsiteX4" fmla="*/ 2760 w 8621"/>
                <a:gd name="connsiteY4" fmla="*/ 2186 h 10000"/>
                <a:gd name="connsiteX5" fmla="*/ 2760 w 8621"/>
                <a:gd name="connsiteY5" fmla="*/ 1774 h 10000"/>
                <a:gd name="connsiteX6" fmla="*/ 3104 w 8621"/>
                <a:gd name="connsiteY6" fmla="*/ 1514 h 10000"/>
                <a:gd name="connsiteX7" fmla="*/ 3104 w 8621"/>
                <a:gd name="connsiteY7" fmla="*/ 1239 h 10000"/>
                <a:gd name="connsiteX8" fmla="*/ 3104 w 8621"/>
                <a:gd name="connsiteY8" fmla="*/ 965 h 10000"/>
                <a:gd name="connsiteX9" fmla="*/ 3104 w 8621"/>
                <a:gd name="connsiteY9" fmla="*/ 826 h 10000"/>
                <a:gd name="connsiteX10" fmla="*/ 3104 w 8621"/>
                <a:gd name="connsiteY10" fmla="*/ 551 h 10000"/>
                <a:gd name="connsiteX11" fmla="*/ 2760 w 8621"/>
                <a:gd name="connsiteY11" fmla="*/ 551 h 10000"/>
                <a:gd name="connsiteX12" fmla="*/ 2760 w 8621"/>
                <a:gd name="connsiteY12" fmla="*/ 413 h 10000"/>
                <a:gd name="connsiteX13" fmla="*/ 2413 w 8621"/>
                <a:gd name="connsiteY13" fmla="*/ 275 h 10000"/>
                <a:gd name="connsiteX14" fmla="*/ 2413 w 8621"/>
                <a:gd name="connsiteY14" fmla="*/ 275 h 10000"/>
                <a:gd name="connsiteX15" fmla="*/ 2413 w 8621"/>
                <a:gd name="connsiteY15" fmla="*/ 139 h 10000"/>
                <a:gd name="connsiteX16" fmla="*/ 2413 w 8621"/>
                <a:gd name="connsiteY16" fmla="*/ 0 h 10000"/>
                <a:gd name="connsiteX17" fmla="*/ 2413 w 8621"/>
                <a:gd name="connsiteY17" fmla="*/ 0 h 10000"/>
                <a:gd name="connsiteX18" fmla="*/ 2760 w 8621"/>
                <a:gd name="connsiteY18" fmla="*/ 0 h 10000"/>
                <a:gd name="connsiteX19" fmla="*/ 3447 w 8621"/>
                <a:gd name="connsiteY19" fmla="*/ 0 h 10000"/>
                <a:gd name="connsiteX20" fmla="*/ 4137 w 8621"/>
                <a:gd name="connsiteY20" fmla="*/ 139 h 10000"/>
                <a:gd name="connsiteX21" fmla="*/ 4827 w 8621"/>
                <a:gd name="connsiteY21" fmla="*/ 275 h 10000"/>
                <a:gd name="connsiteX22" fmla="*/ 5519 w 8621"/>
                <a:gd name="connsiteY22" fmla="*/ 413 h 10000"/>
                <a:gd name="connsiteX23" fmla="*/ 5863 w 8621"/>
                <a:gd name="connsiteY23" fmla="*/ 551 h 10000"/>
                <a:gd name="connsiteX24" fmla="*/ 5863 w 8621"/>
                <a:gd name="connsiteY24" fmla="*/ 689 h 10000"/>
                <a:gd name="connsiteX25" fmla="*/ 5863 w 8621"/>
                <a:gd name="connsiteY25" fmla="*/ 965 h 10000"/>
                <a:gd name="connsiteX26" fmla="*/ 5519 w 8621"/>
                <a:gd name="connsiteY26" fmla="*/ 1374 h 10000"/>
                <a:gd name="connsiteX27" fmla="*/ 5519 w 8621"/>
                <a:gd name="connsiteY27" fmla="*/ 1374 h 10000"/>
                <a:gd name="connsiteX28" fmla="*/ 5519 w 8621"/>
                <a:gd name="connsiteY28" fmla="*/ 1514 h 10000"/>
                <a:gd name="connsiteX29" fmla="*/ 5172 w 8621"/>
                <a:gd name="connsiteY29" fmla="*/ 1774 h 10000"/>
                <a:gd name="connsiteX30" fmla="*/ 5172 w 8621"/>
                <a:gd name="connsiteY30" fmla="*/ 1912 h 10000"/>
                <a:gd name="connsiteX31" fmla="*/ 5172 w 8621"/>
                <a:gd name="connsiteY31" fmla="*/ 2186 h 10000"/>
                <a:gd name="connsiteX32" fmla="*/ 4827 w 8621"/>
                <a:gd name="connsiteY32" fmla="*/ 2463 h 10000"/>
                <a:gd name="connsiteX33" fmla="*/ 4827 w 8621"/>
                <a:gd name="connsiteY33" fmla="*/ 2737 h 10000"/>
                <a:gd name="connsiteX34" fmla="*/ 4482 w 8621"/>
                <a:gd name="connsiteY34" fmla="*/ 3151 h 10000"/>
                <a:gd name="connsiteX35" fmla="*/ 3794 w 8621"/>
                <a:gd name="connsiteY35" fmla="*/ 4801 h 10000"/>
                <a:gd name="connsiteX36" fmla="*/ 2413 w 8621"/>
                <a:gd name="connsiteY36" fmla="*/ 6161 h 10000"/>
                <a:gd name="connsiteX37" fmla="*/ 2413 w 8621"/>
                <a:gd name="connsiteY37" fmla="*/ 6575 h 10000"/>
                <a:gd name="connsiteX38" fmla="*/ 2067 w 8621"/>
                <a:gd name="connsiteY38" fmla="*/ 6849 h 10000"/>
                <a:gd name="connsiteX39" fmla="*/ 1724 w 8621"/>
                <a:gd name="connsiteY39" fmla="*/ 7126 h 10000"/>
                <a:gd name="connsiteX40" fmla="*/ 1724 w 8621"/>
                <a:gd name="connsiteY40" fmla="*/ 7401 h 10000"/>
                <a:gd name="connsiteX41" fmla="*/ 1378 w 8621"/>
                <a:gd name="connsiteY41" fmla="*/ 7539 h 10000"/>
                <a:gd name="connsiteX42" fmla="*/ 1378 w 8621"/>
                <a:gd name="connsiteY42" fmla="*/ 7674 h 10000"/>
                <a:gd name="connsiteX43" fmla="*/ 1378 w 8621"/>
                <a:gd name="connsiteY43" fmla="*/ 7815 h 10000"/>
                <a:gd name="connsiteX44" fmla="*/ 1378 w 8621"/>
                <a:gd name="connsiteY44" fmla="*/ 7815 h 10000"/>
                <a:gd name="connsiteX45" fmla="*/ 1378 w 8621"/>
                <a:gd name="connsiteY45" fmla="*/ 7951 h 10000"/>
                <a:gd name="connsiteX46" fmla="*/ 1724 w 8621"/>
                <a:gd name="connsiteY46" fmla="*/ 8091 h 10000"/>
                <a:gd name="connsiteX47" fmla="*/ 2413 w 8621"/>
                <a:gd name="connsiteY47" fmla="*/ 8210 h 10000"/>
                <a:gd name="connsiteX48" fmla="*/ 2760 w 8621"/>
                <a:gd name="connsiteY48" fmla="*/ 8348 h 10000"/>
                <a:gd name="connsiteX49" fmla="*/ 3794 w 8621"/>
                <a:gd name="connsiteY49" fmla="*/ 8486 h 10000"/>
                <a:gd name="connsiteX50" fmla="*/ 4827 w 8621"/>
                <a:gd name="connsiteY50" fmla="*/ 8761 h 10000"/>
                <a:gd name="connsiteX51" fmla="*/ 5863 w 8621"/>
                <a:gd name="connsiteY51" fmla="*/ 9036 h 10000"/>
                <a:gd name="connsiteX52" fmla="*/ 7242 w 8621"/>
                <a:gd name="connsiteY52" fmla="*/ 9449 h 10000"/>
                <a:gd name="connsiteX53" fmla="*/ 8621 w 8621"/>
                <a:gd name="connsiteY53" fmla="*/ 9726 h 10000"/>
                <a:gd name="connsiteX54" fmla="*/ 5863 w 8621"/>
                <a:gd name="connsiteY54" fmla="*/ 10000 h 10000"/>
                <a:gd name="connsiteX55" fmla="*/ 4137 w 8621"/>
                <a:gd name="connsiteY55" fmla="*/ 9449 h 10000"/>
                <a:gd name="connsiteX56" fmla="*/ 3104 w 8621"/>
                <a:gd name="connsiteY56" fmla="*/ 9175 h 10000"/>
                <a:gd name="connsiteX57" fmla="*/ 2413 w 8621"/>
                <a:gd name="connsiteY57" fmla="*/ 8897 h 10000"/>
                <a:gd name="connsiteX58" fmla="*/ 1724 w 8621"/>
                <a:gd name="connsiteY58" fmla="*/ 8761 h 10000"/>
                <a:gd name="connsiteX59" fmla="*/ 1035 w 8621"/>
                <a:gd name="connsiteY59" fmla="*/ 8486 h 10000"/>
                <a:gd name="connsiteX60" fmla="*/ 691 w 8621"/>
                <a:gd name="connsiteY60" fmla="*/ 8348 h 10000"/>
                <a:gd name="connsiteX61" fmla="*/ 344 w 8621"/>
                <a:gd name="connsiteY61" fmla="*/ 8210 h 10000"/>
                <a:gd name="connsiteX62" fmla="*/ 0 w 8621"/>
                <a:gd name="connsiteY62" fmla="*/ 8210 h 10000"/>
                <a:gd name="connsiteX63" fmla="*/ 0 w 8621"/>
                <a:gd name="connsiteY63" fmla="*/ 8091 h 10000"/>
                <a:gd name="connsiteX64" fmla="*/ 0 w 8621"/>
                <a:gd name="connsiteY64" fmla="*/ 8091 h 10000"/>
                <a:gd name="connsiteX65" fmla="*/ 0 w 8621"/>
                <a:gd name="connsiteY65" fmla="*/ 7951 h 10000"/>
                <a:gd name="connsiteX66" fmla="*/ 0 w 8621"/>
                <a:gd name="connsiteY66" fmla="*/ 7815 h 10000"/>
                <a:gd name="connsiteX67" fmla="*/ 0 w 8621"/>
                <a:gd name="connsiteY67" fmla="*/ 7539 h 10000"/>
                <a:gd name="connsiteX68" fmla="*/ 344 w 8621"/>
                <a:gd name="connsiteY68" fmla="*/ 7126 h 10000"/>
                <a:gd name="connsiteX69" fmla="*/ 344 w 8621"/>
                <a:gd name="connsiteY69" fmla="*/ 6849 h 10000"/>
                <a:gd name="connsiteX70" fmla="*/ 691 w 8621"/>
                <a:gd name="connsiteY70" fmla="*/ 6298 h 10000"/>
                <a:gd name="connsiteX71" fmla="*/ 1035 w 8621"/>
                <a:gd name="connsiteY71" fmla="*/ 5887 h 10000"/>
                <a:gd name="connsiteX72" fmla="*/ 1035 w 8621"/>
                <a:gd name="connsiteY72" fmla="*/ 5887 h 10000"/>
                <a:gd name="connsiteX0" fmla="*/ 1201 w 8400"/>
                <a:gd name="connsiteY0" fmla="*/ 5887 h 10000"/>
                <a:gd name="connsiteX1" fmla="*/ 2000 w 8400"/>
                <a:gd name="connsiteY1" fmla="*/ 4801 h 10000"/>
                <a:gd name="connsiteX2" fmla="*/ 2398 w 8400"/>
                <a:gd name="connsiteY2" fmla="*/ 3839 h 10000"/>
                <a:gd name="connsiteX3" fmla="*/ 2799 w 8400"/>
                <a:gd name="connsiteY3" fmla="*/ 3012 h 10000"/>
                <a:gd name="connsiteX4" fmla="*/ 3201 w 8400"/>
                <a:gd name="connsiteY4" fmla="*/ 2186 h 10000"/>
                <a:gd name="connsiteX5" fmla="*/ 3201 w 8400"/>
                <a:gd name="connsiteY5" fmla="*/ 1774 h 10000"/>
                <a:gd name="connsiteX6" fmla="*/ 3601 w 8400"/>
                <a:gd name="connsiteY6" fmla="*/ 1514 h 10000"/>
                <a:gd name="connsiteX7" fmla="*/ 3601 w 8400"/>
                <a:gd name="connsiteY7" fmla="*/ 1239 h 10000"/>
                <a:gd name="connsiteX8" fmla="*/ 3601 w 8400"/>
                <a:gd name="connsiteY8" fmla="*/ 965 h 10000"/>
                <a:gd name="connsiteX9" fmla="*/ 3601 w 8400"/>
                <a:gd name="connsiteY9" fmla="*/ 826 h 10000"/>
                <a:gd name="connsiteX10" fmla="*/ 3601 w 8400"/>
                <a:gd name="connsiteY10" fmla="*/ 551 h 10000"/>
                <a:gd name="connsiteX11" fmla="*/ 3201 w 8400"/>
                <a:gd name="connsiteY11" fmla="*/ 551 h 10000"/>
                <a:gd name="connsiteX12" fmla="*/ 3201 w 8400"/>
                <a:gd name="connsiteY12" fmla="*/ 413 h 10000"/>
                <a:gd name="connsiteX13" fmla="*/ 2799 w 8400"/>
                <a:gd name="connsiteY13" fmla="*/ 275 h 10000"/>
                <a:gd name="connsiteX14" fmla="*/ 2799 w 8400"/>
                <a:gd name="connsiteY14" fmla="*/ 275 h 10000"/>
                <a:gd name="connsiteX15" fmla="*/ 2799 w 8400"/>
                <a:gd name="connsiteY15" fmla="*/ 139 h 10000"/>
                <a:gd name="connsiteX16" fmla="*/ 2799 w 8400"/>
                <a:gd name="connsiteY16" fmla="*/ 0 h 10000"/>
                <a:gd name="connsiteX17" fmla="*/ 2799 w 8400"/>
                <a:gd name="connsiteY17" fmla="*/ 0 h 10000"/>
                <a:gd name="connsiteX18" fmla="*/ 3201 w 8400"/>
                <a:gd name="connsiteY18" fmla="*/ 0 h 10000"/>
                <a:gd name="connsiteX19" fmla="*/ 3998 w 8400"/>
                <a:gd name="connsiteY19" fmla="*/ 0 h 10000"/>
                <a:gd name="connsiteX20" fmla="*/ 4799 w 8400"/>
                <a:gd name="connsiteY20" fmla="*/ 139 h 10000"/>
                <a:gd name="connsiteX21" fmla="*/ 5599 w 8400"/>
                <a:gd name="connsiteY21" fmla="*/ 275 h 10000"/>
                <a:gd name="connsiteX22" fmla="*/ 6402 w 8400"/>
                <a:gd name="connsiteY22" fmla="*/ 413 h 10000"/>
                <a:gd name="connsiteX23" fmla="*/ 6801 w 8400"/>
                <a:gd name="connsiteY23" fmla="*/ 551 h 10000"/>
                <a:gd name="connsiteX24" fmla="*/ 6801 w 8400"/>
                <a:gd name="connsiteY24" fmla="*/ 689 h 10000"/>
                <a:gd name="connsiteX25" fmla="*/ 6801 w 8400"/>
                <a:gd name="connsiteY25" fmla="*/ 965 h 10000"/>
                <a:gd name="connsiteX26" fmla="*/ 6402 w 8400"/>
                <a:gd name="connsiteY26" fmla="*/ 1374 h 10000"/>
                <a:gd name="connsiteX27" fmla="*/ 6402 w 8400"/>
                <a:gd name="connsiteY27" fmla="*/ 1374 h 10000"/>
                <a:gd name="connsiteX28" fmla="*/ 6402 w 8400"/>
                <a:gd name="connsiteY28" fmla="*/ 1514 h 10000"/>
                <a:gd name="connsiteX29" fmla="*/ 5999 w 8400"/>
                <a:gd name="connsiteY29" fmla="*/ 1774 h 10000"/>
                <a:gd name="connsiteX30" fmla="*/ 5999 w 8400"/>
                <a:gd name="connsiteY30" fmla="*/ 1912 h 10000"/>
                <a:gd name="connsiteX31" fmla="*/ 5999 w 8400"/>
                <a:gd name="connsiteY31" fmla="*/ 2186 h 10000"/>
                <a:gd name="connsiteX32" fmla="*/ 5599 w 8400"/>
                <a:gd name="connsiteY32" fmla="*/ 2463 h 10000"/>
                <a:gd name="connsiteX33" fmla="*/ 5599 w 8400"/>
                <a:gd name="connsiteY33" fmla="*/ 2737 h 10000"/>
                <a:gd name="connsiteX34" fmla="*/ 5199 w 8400"/>
                <a:gd name="connsiteY34" fmla="*/ 3151 h 10000"/>
                <a:gd name="connsiteX35" fmla="*/ 4401 w 8400"/>
                <a:gd name="connsiteY35" fmla="*/ 4801 h 10000"/>
                <a:gd name="connsiteX36" fmla="*/ 2799 w 8400"/>
                <a:gd name="connsiteY36" fmla="*/ 6161 h 10000"/>
                <a:gd name="connsiteX37" fmla="*/ 2799 w 8400"/>
                <a:gd name="connsiteY37" fmla="*/ 6575 h 10000"/>
                <a:gd name="connsiteX38" fmla="*/ 2398 w 8400"/>
                <a:gd name="connsiteY38" fmla="*/ 6849 h 10000"/>
                <a:gd name="connsiteX39" fmla="*/ 2000 w 8400"/>
                <a:gd name="connsiteY39" fmla="*/ 7126 h 10000"/>
                <a:gd name="connsiteX40" fmla="*/ 2000 w 8400"/>
                <a:gd name="connsiteY40" fmla="*/ 7401 h 10000"/>
                <a:gd name="connsiteX41" fmla="*/ 1598 w 8400"/>
                <a:gd name="connsiteY41" fmla="*/ 7539 h 10000"/>
                <a:gd name="connsiteX42" fmla="*/ 1598 w 8400"/>
                <a:gd name="connsiteY42" fmla="*/ 7674 h 10000"/>
                <a:gd name="connsiteX43" fmla="*/ 1598 w 8400"/>
                <a:gd name="connsiteY43" fmla="*/ 7815 h 10000"/>
                <a:gd name="connsiteX44" fmla="*/ 1598 w 8400"/>
                <a:gd name="connsiteY44" fmla="*/ 7815 h 10000"/>
                <a:gd name="connsiteX45" fmla="*/ 1598 w 8400"/>
                <a:gd name="connsiteY45" fmla="*/ 7951 h 10000"/>
                <a:gd name="connsiteX46" fmla="*/ 2000 w 8400"/>
                <a:gd name="connsiteY46" fmla="*/ 8091 h 10000"/>
                <a:gd name="connsiteX47" fmla="*/ 2799 w 8400"/>
                <a:gd name="connsiteY47" fmla="*/ 8210 h 10000"/>
                <a:gd name="connsiteX48" fmla="*/ 3201 w 8400"/>
                <a:gd name="connsiteY48" fmla="*/ 8348 h 10000"/>
                <a:gd name="connsiteX49" fmla="*/ 4401 w 8400"/>
                <a:gd name="connsiteY49" fmla="*/ 8486 h 10000"/>
                <a:gd name="connsiteX50" fmla="*/ 5599 w 8400"/>
                <a:gd name="connsiteY50" fmla="*/ 8761 h 10000"/>
                <a:gd name="connsiteX51" fmla="*/ 6801 w 8400"/>
                <a:gd name="connsiteY51" fmla="*/ 9036 h 10000"/>
                <a:gd name="connsiteX52" fmla="*/ 8400 w 8400"/>
                <a:gd name="connsiteY52" fmla="*/ 9449 h 10000"/>
                <a:gd name="connsiteX53" fmla="*/ 6801 w 8400"/>
                <a:gd name="connsiteY53" fmla="*/ 10000 h 10000"/>
                <a:gd name="connsiteX54" fmla="*/ 4799 w 8400"/>
                <a:gd name="connsiteY54" fmla="*/ 9449 h 10000"/>
                <a:gd name="connsiteX55" fmla="*/ 3601 w 8400"/>
                <a:gd name="connsiteY55" fmla="*/ 9175 h 10000"/>
                <a:gd name="connsiteX56" fmla="*/ 2799 w 8400"/>
                <a:gd name="connsiteY56" fmla="*/ 8897 h 10000"/>
                <a:gd name="connsiteX57" fmla="*/ 2000 w 8400"/>
                <a:gd name="connsiteY57" fmla="*/ 8761 h 10000"/>
                <a:gd name="connsiteX58" fmla="*/ 1201 w 8400"/>
                <a:gd name="connsiteY58" fmla="*/ 8486 h 10000"/>
                <a:gd name="connsiteX59" fmla="*/ 802 w 8400"/>
                <a:gd name="connsiteY59" fmla="*/ 8348 h 10000"/>
                <a:gd name="connsiteX60" fmla="*/ 399 w 8400"/>
                <a:gd name="connsiteY60" fmla="*/ 8210 h 10000"/>
                <a:gd name="connsiteX61" fmla="*/ 0 w 8400"/>
                <a:gd name="connsiteY61" fmla="*/ 8210 h 10000"/>
                <a:gd name="connsiteX62" fmla="*/ 0 w 8400"/>
                <a:gd name="connsiteY62" fmla="*/ 8091 h 10000"/>
                <a:gd name="connsiteX63" fmla="*/ 0 w 8400"/>
                <a:gd name="connsiteY63" fmla="*/ 8091 h 10000"/>
                <a:gd name="connsiteX64" fmla="*/ 0 w 8400"/>
                <a:gd name="connsiteY64" fmla="*/ 7951 h 10000"/>
                <a:gd name="connsiteX65" fmla="*/ 0 w 8400"/>
                <a:gd name="connsiteY65" fmla="*/ 7815 h 10000"/>
                <a:gd name="connsiteX66" fmla="*/ 0 w 8400"/>
                <a:gd name="connsiteY66" fmla="*/ 7539 h 10000"/>
                <a:gd name="connsiteX67" fmla="*/ 399 w 8400"/>
                <a:gd name="connsiteY67" fmla="*/ 7126 h 10000"/>
                <a:gd name="connsiteX68" fmla="*/ 399 w 8400"/>
                <a:gd name="connsiteY68" fmla="*/ 6849 h 10000"/>
                <a:gd name="connsiteX69" fmla="*/ 802 w 8400"/>
                <a:gd name="connsiteY69" fmla="*/ 6298 h 10000"/>
                <a:gd name="connsiteX70" fmla="*/ 1201 w 8400"/>
                <a:gd name="connsiteY70" fmla="*/ 5887 h 10000"/>
                <a:gd name="connsiteX71" fmla="*/ 1201 w 8400"/>
                <a:gd name="connsiteY71" fmla="*/ 5887 h 10000"/>
                <a:gd name="connsiteX0" fmla="*/ 1430 w 10000"/>
                <a:gd name="connsiteY0" fmla="*/ 5887 h 9449"/>
                <a:gd name="connsiteX1" fmla="*/ 2381 w 10000"/>
                <a:gd name="connsiteY1" fmla="*/ 4801 h 9449"/>
                <a:gd name="connsiteX2" fmla="*/ 2855 w 10000"/>
                <a:gd name="connsiteY2" fmla="*/ 3839 h 9449"/>
                <a:gd name="connsiteX3" fmla="*/ 3332 w 10000"/>
                <a:gd name="connsiteY3" fmla="*/ 3012 h 9449"/>
                <a:gd name="connsiteX4" fmla="*/ 3811 w 10000"/>
                <a:gd name="connsiteY4" fmla="*/ 2186 h 9449"/>
                <a:gd name="connsiteX5" fmla="*/ 3811 w 10000"/>
                <a:gd name="connsiteY5" fmla="*/ 1774 h 9449"/>
                <a:gd name="connsiteX6" fmla="*/ 4287 w 10000"/>
                <a:gd name="connsiteY6" fmla="*/ 1514 h 9449"/>
                <a:gd name="connsiteX7" fmla="*/ 4287 w 10000"/>
                <a:gd name="connsiteY7" fmla="*/ 1239 h 9449"/>
                <a:gd name="connsiteX8" fmla="*/ 4287 w 10000"/>
                <a:gd name="connsiteY8" fmla="*/ 965 h 9449"/>
                <a:gd name="connsiteX9" fmla="*/ 4287 w 10000"/>
                <a:gd name="connsiteY9" fmla="*/ 826 h 9449"/>
                <a:gd name="connsiteX10" fmla="*/ 4287 w 10000"/>
                <a:gd name="connsiteY10" fmla="*/ 551 h 9449"/>
                <a:gd name="connsiteX11" fmla="*/ 3811 w 10000"/>
                <a:gd name="connsiteY11" fmla="*/ 551 h 9449"/>
                <a:gd name="connsiteX12" fmla="*/ 3811 w 10000"/>
                <a:gd name="connsiteY12" fmla="*/ 413 h 9449"/>
                <a:gd name="connsiteX13" fmla="*/ 3332 w 10000"/>
                <a:gd name="connsiteY13" fmla="*/ 275 h 9449"/>
                <a:gd name="connsiteX14" fmla="*/ 3332 w 10000"/>
                <a:gd name="connsiteY14" fmla="*/ 275 h 9449"/>
                <a:gd name="connsiteX15" fmla="*/ 3332 w 10000"/>
                <a:gd name="connsiteY15" fmla="*/ 139 h 9449"/>
                <a:gd name="connsiteX16" fmla="*/ 3332 w 10000"/>
                <a:gd name="connsiteY16" fmla="*/ 0 h 9449"/>
                <a:gd name="connsiteX17" fmla="*/ 3332 w 10000"/>
                <a:gd name="connsiteY17" fmla="*/ 0 h 9449"/>
                <a:gd name="connsiteX18" fmla="*/ 3811 w 10000"/>
                <a:gd name="connsiteY18" fmla="*/ 0 h 9449"/>
                <a:gd name="connsiteX19" fmla="*/ 4760 w 10000"/>
                <a:gd name="connsiteY19" fmla="*/ 0 h 9449"/>
                <a:gd name="connsiteX20" fmla="*/ 5713 w 10000"/>
                <a:gd name="connsiteY20" fmla="*/ 139 h 9449"/>
                <a:gd name="connsiteX21" fmla="*/ 6665 w 10000"/>
                <a:gd name="connsiteY21" fmla="*/ 275 h 9449"/>
                <a:gd name="connsiteX22" fmla="*/ 7621 w 10000"/>
                <a:gd name="connsiteY22" fmla="*/ 413 h 9449"/>
                <a:gd name="connsiteX23" fmla="*/ 8096 w 10000"/>
                <a:gd name="connsiteY23" fmla="*/ 551 h 9449"/>
                <a:gd name="connsiteX24" fmla="*/ 8096 w 10000"/>
                <a:gd name="connsiteY24" fmla="*/ 689 h 9449"/>
                <a:gd name="connsiteX25" fmla="*/ 8096 w 10000"/>
                <a:gd name="connsiteY25" fmla="*/ 965 h 9449"/>
                <a:gd name="connsiteX26" fmla="*/ 7621 w 10000"/>
                <a:gd name="connsiteY26" fmla="*/ 1374 h 9449"/>
                <a:gd name="connsiteX27" fmla="*/ 7621 w 10000"/>
                <a:gd name="connsiteY27" fmla="*/ 1374 h 9449"/>
                <a:gd name="connsiteX28" fmla="*/ 7621 w 10000"/>
                <a:gd name="connsiteY28" fmla="*/ 1514 h 9449"/>
                <a:gd name="connsiteX29" fmla="*/ 7142 w 10000"/>
                <a:gd name="connsiteY29" fmla="*/ 1774 h 9449"/>
                <a:gd name="connsiteX30" fmla="*/ 7142 w 10000"/>
                <a:gd name="connsiteY30" fmla="*/ 1912 h 9449"/>
                <a:gd name="connsiteX31" fmla="*/ 7142 w 10000"/>
                <a:gd name="connsiteY31" fmla="*/ 2186 h 9449"/>
                <a:gd name="connsiteX32" fmla="*/ 6665 w 10000"/>
                <a:gd name="connsiteY32" fmla="*/ 2463 h 9449"/>
                <a:gd name="connsiteX33" fmla="*/ 6665 w 10000"/>
                <a:gd name="connsiteY33" fmla="*/ 2737 h 9449"/>
                <a:gd name="connsiteX34" fmla="*/ 6189 w 10000"/>
                <a:gd name="connsiteY34" fmla="*/ 3151 h 9449"/>
                <a:gd name="connsiteX35" fmla="*/ 5239 w 10000"/>
                <a:gd name="connsiteY35" fmla="*/ 4801 h 9449"/>
                <a:gd name="connsiteX36" fmla="*/ 3332 w 10000"/>
                <a:gd name="connsiteY36" fmla="*/ 6161 h 9449"/>
                <a:gd name="connsiteX37" fmla="*/ 3332 w 10000"/>
                <a:gd name="connsiteY37" fmla="*/ 6575 h 9449"/>
                <a:gd name="connsiteX38" fmla="*/ 2855 w 10000"/>
                <a:gd name="connsiteY38" fmla="*/ 6849 h 9449"/>
                <a:gd name="connsiteX39" fmla="*/ 2381 w 10000"/>
                <a:gd name="connsiteY39" fmla="*/ 7126 h 9449"/>
                <a:gd name="connsiteX40" fmla="*/ 2381 w 10000"/>
                <a:gd name="connsiteY40" fmla="*/ 7401 h 9449"/>
                <a:gd name="connsiteX41" fmla="*/ 1902 w 10000"/>
                <a:gd name="connsiteY41" fmla="*/ 7539 h 9449"/>
                <a:gd name="connsiteX42" fmla="*/ 1902 w 10000"/>
                <a:gd name="connsiteY42" fmla="*/ 7674 h 9449"/>
                <a:gd name="connsiteX43" fmla="*/ 1902 w 10000"/>
                <a:gd name="connsiteY43" fmla="*/ 7815 h 9449"/>
                <a:gd name="connsiteX44" fmla="*/ 1902 w 10000"/>
                <a:gd name="connsiteY44" fmla="*/ 7815 h 9449"/>
                <a:gd name="connsiteX45" fmla="*/ 1902 w 10000"/>
                <a:gd name="connsiteY45" fmla="*/ 7951 h 9449"/>
                <a:gd name="connsiteX46" fmla="*/ 2381 w 10000"/>
                <a:gd name="connsiteY46" fmla="*/ 8091 h 9449"/>
                <a:gd name="connsiteX47" fmla="*/ 3332 w 10000"/>
                <a:gd name="connsiteY47" fmla="*/ 8210 h 9449"/>
                <a:gd name="connsiteX48" fmla="*/ 3811 w 10000"/>
                <a:gd name="connsiteY48" fmla="*/ 8348 h 9449"/>
                <a:gd name="connsiteX49" fmla="*/ 5239 w 10000"/>
                <a:gd name="connsiteY49" fmla="*/ 8486 h 9449"/>
                <a:gd name="connsiteX50" fmla="*/ 6665 w 10000"/>
                <a:gd name="connsiteY50" fmla="*/ 8761 h 9449"/>
                <a:gd name="connsiteX51" fmla="*/ 8096 w 10000"/>
                <a:gd name="connsiteY51" fmla="*/ 9036 h 9449"/>
                <a:gd name="connsiteX52" fmla="*/ 10000 w 10000"/>
                <a:gd name="connsiteY52" fmla="*/ 9449 h 9449"/>
                <a:gd name="connsiteX53" fmla="*/ 5713 w 10000"/>
                <a:gd name="connsiteY53" fmla="*/ 9449 h 9449"/>
                <a:gd name="connsiteX54" fmla="*/ 4287 w 10000"/>
                <a:gd name="connsiteY54" fmla="*/ 9175 h 9449"/>
                <a:gd name="connsiteX55" fmla="*/ 3332 w 10000"/>
                <a:gd name="connsiteY55" fmla="*/ 8897 h 9449"/>
                <a:gd name="connsiteX56" fmla="*/ 2381 w 10000"/>
                <a:gd name="connsiteY56" fmla="*/ 8761 h 9449"/>
                <a:gd name="connsiteX57" fmla="*/ 1430 w 10000"/>
                <a:gd name="connsiteY57" fmla="*/ 8486 h 9449"/>
                <a:gd name="connsiteX58" fmla="*/ 955 w 10000"/>
                <a:gd name="connsiteY58" fmla="*/ 8348 h 9449"/>
                <a:gd name="connsiteX59" fmla="*/ 475 w 10000"/>
                <a:gd name="connsiteY59" fmla="*/ 8210 h 9449"/>
                <a:gd name="connsiteX60" fmla="*/ 0 w 10000"/>
                <a:gd name="connsiteY60" fmla="*/ 8210 h 9449"/>
                <a:gd name="connsiteX61" fmla="*/ 0 w 10000"/>
                <a:gd name="connsiteY61" fmla="*/ 8091 h 9449"/>
                <a:gd name="connsiteX62" fmla="*/ 0 w 10000"/>
                <a:gd name="connsiteY62" fmla="*/ 8091 h 9449"/>
                <a:gd name="connsiteX63" fmla="*/ 0 w 10000"/>
                <a:gd name="connsiteY63" fmla="*/ 7951 h 9449"/>
                <a:gd name="connsiteX64" fmla="*/ 0 w 10000"/>
                <a:gd name="connsiteY64" fmla="*/ 7815 h 9449"/>
                <a:gd name="connsiteX65" fmla="*/ 0 w 10000"/>
                <a:gd name="connsiteY65" fmla="*/ 7539 h 9449"/>
                <a:gd name="connsiteX66" fmla="*/ 475 w 10000"/>
                <a:gd name="connsiteY66" fmla="*/ 7126 h 9449"/>
                <a:gd name="connsiteX67" fmla="*/ 475 w 10000"/>
                <a:gd name="connsiteY67" fmla="*/ 6849 h 9449"/>
                <a:gd name="connsiteX68" fmla="*/ 955 w 10000"/>
                <a:gd name="connsiteY68" fmla="*/ 6298 h 9449"/>
                <a:gd name="connsiteX69" fmla="*/ 1430 w 10000"/>
                <a:gd name="connsiteY69" fmla="*/ 5887 h 9449"/>
                <a:gd name="connsiteX70" fmla="*/ 1430 w 10000"/>
                <a:gd name="connsiteY70" fmla="*/ 5887 h 9449"/>
                <a:gd name="connsiteX0" fmla="*/ 1430 w 8096"/>
                <a:gd name="connsiteY0" fmla="*/ 6230 h 10000"/>
                <a:gd name="connsiteX1" fmla="*/ 2381 w 8096"/>
                <a:gd name="connsiteY1" fmla="*/ 5081 h 10000"/>
                <a:gd name="connsiteX2" fmla="*/ 2855 w 8096"/>
                <a:gd name="connsiteY2" fmla="*/ 4063 h 10000"/>
                <a:gd name="connsiteX3" fmla="*/ 3332 w 8096"/>
                <a:gd name="connsiteY3" fmla="*/ 3188 h 10000"/>
                <a:gd name="connsiteX4" fmla="*/ 3811 w 8096"/>
                <a:gd name="connsiteY4" fmla="*/ 2313 h 10000"/>
                <a:gd name="connsiteX5" fmla="*/ 3811 w 8096"/>
                <a:gd name="connsiteY5" fmla="*/ 1877 h 10000"/>
                <a:gd name="connsiteX6" fmla="*/ 4287 w 8096"/>
                <a:gd name="connsiteY6" fmla="*/ 1602 h 10000"/>
                <a:gd name="connsiteX7" fmla="*/ 4287 w 8096"/>
                <a:gd name="connsiteY7" fmla="*/ 1311 h 10000"/>
                <a:gd name="connsiteX8" fmla="*/ 4287 w 8096"/>
                <a:gd name="connsiteY8" fmla="*/ 1021 h 10000"/>
                <a:gd name="connsiteX9" fmla="*/ 4287 w 8096"/>
                <a:gd name="connsiteY9" fmla="*/ 874 h 10000"/>
                <a:gd name="connsiteX10" fmla="*/ 4287 w 8096"/>
                <a:gd name="connsiteY10" fmla="*/ 583 h 10000"/>
                <a:gd name="connsiteX11" fmla="*/ 3811 w 8096"/>
                <a:gd name="connsiteY11" fmla="*/ 583 h 10000"/>
                <a:gd name="connsiteX12" fmla="*/ 3811 w 8096"/>
                <a:gd name="connsiteY12" fmla="*/ 437 h 10000"/>
                <a:gd name="connsiteX13" fmla="*/ 3332 w 8096"/>
                <a:gd name="connsiteY13" fmla="*/ 291 h 10000"/>
                <a:gd name="connsiteX14" fmla="*/ 3332 w 8096"/>
                <a:gd name="connsiteY14" fmla="*/ 291 h 10000"/>
                <a:gd name="connsiteX15" fmla="*/ 3332 w 8096"/>
                <a:gd name="connsiteY15" fmla="*/ 147 h 10000"/>
                <a:gd name="connsiteX16" fmla="*/ 3332 w 8096"/>
                <a:gd name="connsiteY16" fmla="*/ 0 h 10000"/>
                <a:gd name="connsiteX17" fmla="*/ 3332 w 8096"/>
                <a:gd name="connsiteY17" fmla="*/ 0 h 10000"/>
                <a:gd name="connsiteX18" fmla="*/ 3811 w 8096"/>
                <a:gd name="connsiteY18" fmla="*/ 0 h 10000"/>
                <a:gd name="connsiteX19" fmla="*/ 4760 w 8096"/>
                <a:gd name="connsiteY19" fmla="*/ 0 h 10000"/>
                <a:gd name="connsiteX20" fmla="*/ 5713 w 8096"/>
                <a:gd name="connsiteY20" fmla="*/ 147 h 10000"/>
                <a:gd name="connsiteX21" fmla="*/ 6665 w 8096"/>
                <a:gd name="connsiteY21" fmla="*/ 291 h 10000"/>
                <a:gd name="connsiteX22" fmla="*/ 7621 w 8096"/>
                <a:gd name="connsiteY22" fmla="*/ 437 h 10000"/>
                <a:gd name="connsiteX23" fmla="*/ 8096 w 8096"/>
                <a:gd name="connsiteY23" fmla="*/ 583 h 10000"/>
                <a:gd name="connsiteX24" fmla="*/ 8096 w 8096"/>
                <a:gd name="connsiteY24" fmla="*/ 729 h 10000"/>
                <a:gd name="connsiteX25" fmla="*/ 8096 w 8096"/>
                <a:gd name="connsiteY25" fmla="*/ 1021 h 10000"/>
                <a:gd name="connsiteX26" fmla="*/ 7621 w 8096"/>
                <a:gd name="connsiteY26" fmla="*/ 1454 h 10000"/>
                <a:gd name="connsiteX27" fmla="*/ 7621 w 8096"/>
                <a:gd name="connsiteY27" fmla="*/ 1454 h 10000"/>
                <a:gd name="connsiteX28" fmla="*/ 7621 w 8096"/>
                <a:gd name="connsiteY28" fmla="*/ 1602 h 10000"/>
                <a:gd name="connsiteX29" fmla="*/ 7142 w 8096"/>
                <a:gd name="connsiteY29" fmla="*/ 1877 h 10000"/>
                <a:gd name="connsiteX30" fmla="*/ 7142 w 8096"/>
                <a:gd name="connsiteY30" fmla="*/ 2023 h 10000"/>
                <a:gd name="connsiteX31" fmla="*/ 7142 w 8096"/>
                <a:gd name="connsiteY31" fmla="*/ 2313 h 10000"/>
                <a:gd name="connsiteX32" fmla="*/ 6665 w 8096"/>
                <a:gd name="connsiteY32" fmla="*/ 2607 h 10000"/>
                <a:gd name="connsiteX33" fmla="*/ 6665 w 8096"/>
                <a:gd name="connsiteY33" fmla="*/ 2897 h 10000"/>
                <a:gd name="connsiteX34" fmla="*/ 6189 w 8096"/>
                <a:gd name="connsiteY34" fmla="*/ 3335 h 10000"/>
                <a:gd name="connsiteX35" fmla="*/ 5239 w 8096"/>
                <a:gd name="connsiteY35" fmla="*/ 5081 h 10000"/>
                <a:gd name="connsiteX36" fmla="*/ 3332 w 8096"/>
                <a:gd name="connsiteY36" fmla="*/ 6520 h 10000"/>
                <a:gd name="connsiteX37" fmla="*/ 3332 w 8096"/>
                <a:gd name="connsiteY37" fmla="*/ 6958 h 10000"/>
                <a:gd name="connsiteX38" fmla="*/ 2855 w 8096"/>
                <a:gd name="connsiteY38" fmla="*/ 7248 h 10000"/>
                <a:gd name="connsiteX39" fmla="*/ 2381 w 8096"/>
                <a:gd name="connsiteY39" fmla="*/ 7542 h 10000"/>
                <a:gd name="connsiteX40" fmla="*/ 2381 w 8096"/>
                <a:gd name="connsiteY40" fmla="*/ 7833 h 10000"/>
                <a:gd name="connsiteX41" fmla="*/ 1902 w 8096"/>
                <a:gd name="connsiteY41" fmla="*/ 7979 h 10000"/>
                <a:gd name="connsiteX42" fmla="*/ 1902 w 8096"/>
                <a:gd name="connsiteY42" fmla="*/ 8121 h 10000"/>
                <a:gd name="connsiteX43" fmla="*/ 1902 w 8096"/>
                <a:gd name="connsiteY43" fmla="*/ 8271 h 10000"/>
                <a:gd name="connsiteX44" fmla="*/ 1902 w 8096"/>
                <a:gd name="connsiteY44" fmla="*/ 8271 h 10000"/>
                <a:gd name="connsiteX45" fmla="*/ 1902 w 8096"/>
                <a:gd name="connsiteY45" fmla="*/ 8415 h 10000"/>
                <a:gd name="connsiteX46" fmla="*/ 2381 w 8096"/>
                <a:gd name="connsiteY46" fmla="*/ 8563 h 10000"/>
                <a:gd name="connsiteX47" fmla="*/ 3332 w 8096"/>
                <a:gd name="connsiteY47" fmla="*/ 8689 h 10000"/>
                <a:gd name="connsiteX48" fmla="*/ 3811 w 8096"/>
                <a:gd name="connsiteY48" fmla="*/ 8835 h 10000"/>
                <a:gd name="connsiteX49" fmla="*/ 5239 w 8096"/>
                <a:gd name="connsiteY49" fmla="*/ 8981 h 10000"/>
                <a:gd name="connsiteX50" fmla="*/ 6665 w 8096"/>
                <a:gd name="connsiteY50" fmla="*/ 9272 h 10000"/>
                <a:gd name="connsiteX51" fmla="*/ 8096 w 8096"/>
                <a:gd name="connsiteY51" fmla="*/ 9563 h 10000"/>
                <a:gd name="connsiteX52" fmla="*/ 5713 w 8096"/>
                <a:gd name="connsiteY52" fmla="*/ 10000 h 10000"/>
                <a:gd name="connsiteX53" fmla="*/ 4287 w 8096"/>
                <a:gd name="connsiteY53" fmla="*/ 9710 h 10000"/>
                <a:gd name="connsiteX54" fmla="*/ 3332 w 8096"/>
                <a:gd name="connsiteY54" fmla="*/ 9416 h 10000"/>
                <a:gd name="connsiteX55" fmla="*/ 2381 w 8096"/>
                <a:gd name="connsiteY55" fmla="*/ 9272 h 10000"/>
                <a:gd name="connsiteX56" fmla="*/ 1430 w 8096"/>
                <a:gd name="connsiteY56" fmla="*/ 8981 h 10000"/>
                <a:gd name="connsiteX57" fmla="*/ 955 w 8096"/>
                <a:gd name="connsiteY57" fmla="*/ 8835 h 10000"/>
                <a:gd name="connsiteX58" fmla="*/ 475 w 8096"/>
                <a:gd name="connsiteY58" fmla="*/ 8689 h 10000"/>
                <a:gd name="connsiteX59" fmla="*/ 0 w 8096"/>
                <a:gd name="connsiteY59" fmla="*/ 8689 h 10000"/>
                <a:gd name="connsiteX60" fmla="*/ 0 w 8096"/>
                <a:gd name="connsiteY60" fmla="*/ 8563 h 10000"/>
                <a:gd name="connsiteX61" fmla="*/ 0 w 8096"/>
                <a:gd name="connsiteY61" fmla="*/ 8563 h 10000"/>
                <a:gd name="connsiteX62" fmla="*/ 0 w 8096"/>
                <a:gd name="connsiteY62" fmla="*/ 8415 h 10000"/>
                <a:gd name="connsiteX63" fmla="*/ 0 w 8096"/>
                <a:gd name="connsiteY63" fmla="*/ 8271 h 10000"/>
                <a:gd name="connsiteX64" fmla="*/ 0 w 8096"/>
                <a:gd name="connsiteY64" fmla="*/ 7979 h 10000"/>
                <a:gd name="connsiteX65" fmla="*/ 475 w 8096"/>
                <a:gd name="connsiteY65" fmla="*/ 7542 h 10000"/>
                <a:gd name="connsiteX66" fmla="*/ 475 w 8096"/>
                <a:gd name="connsiteY66" fmla="*/ 7248 h 10000"/>
                <a:gd name="connsiteX67" fmla="*/ 955 w 8096"/>
                <a:gd name="connsiteY67" fmla="*/ 6665 h 10000"/>
                <a:gd name="connsiteX68" fmla="*/ 1430 w 8096"/>
                <a:gd name="connsiteY68" fmla="*/ 6230 h 10000"/>
                <a:gd name="connsiteX69" fmla="*/ 1430 w 8096"/>
                <a:gd name="connsiteY69" fmla="*/ 6230 h 10000"/>
                <a:gd name="connsiteX0" fmla="*/ 1766 w 10000"/>
                <a:gd name="connsiteY0" fmla="*/ 6230 h 10000"/>
                <a:gd name="connsiteX1" fmla="*/ 2941 w 10000"/>
                <a:gd name="connsiteY1" fmla="*/ 5081 h 10000"/>
                <a:gd name="connsiteX2" fmla="*/ 3526 w 10000"/>
                <a:gd name="connsiteY2" fmla="*/ 4063 h 10000"/>
                <a:gd name="connsiteX3" fmla="*/ 4116 w 10000"/>
                <a:gd name="connsiteY3" fmla="*/ 3188 h 10000"/>
                <a:gd name="connsiteX4" fmla="*/ 4707 w 10000"/>
                <a:gd name="connsiteY4" fmla="*/ 2313 h 10000"/>
                <a:gd name="connsiteX5" fmla="*/ 4707 w 10000"/>
                <a:gd name="connsiteY5" fmla="*/ 1877 h 10000"/>
                <a:gd name="connsiteX6" fmla="*/ 5295 w 10000"/>
                <a:gd name="connsiteY6" fmla="*/ 1602 h 10000"/>
                <a:gd name="connsiteX7" fmla="*/ 5295 w 10000"/>
                <a:gd name="connsiteY7" fmla="*/ 1311 h 10000"/>
                <a:gd name="connsiteX8" fmla="*/ 5295 w 10000"/>
                <a:gd name="connsiteY8" fmla="*/ 1021 h 10000"/>
                <a:gd name="connsiteX9" fmla="*/ 5295 w 10000"/>
                <a:gd name="connsiteY9" fmla="*/ 874 h 10000"/>
                <a:gd name="connsiteX10" fmla="*/ 5295 w 10000"/>
                <a:gd name="connsiteY10" fmla="*/ 583 h 10000"/>
                <a:gd name="connsiteX11" fmla="*/ 4707 w 10000"/>
                <a:gd name="connsiteY11" fmla="*/ 583 h 10000"/>
                <a:gd name="connsiteX12" fmla="*/ 4707 w 10000"/>
                <a:gd name="connsiteY12" fmla="*/ 437 h 10000"/>
                <a:gd name="connsiteX13" fmla="*/ 4116 w 10000"/>
                <a:gd name="connsiteY13" fmla="*/ 291 h 10000"/>
                <a:gd name="connsiteX14" fmla="*/ 4116 w 10000"/>
                <a:gd name="connsiteY14" fmla="*/ 291 h 10000"/>
                <a:gd name="connsiteX15" fmla="*/ 4116 w 10000"/>
                <a:gd name="connsiteY15" fmla="*/ 147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47 h 10000"/>
                <a:gd name="connsiteX21" fmla="*/ 8232 w 10000"/>
                <a:gd name="connsiteY21" fmla="*/ 291 h 10000"/>
                <a:gd name="connsiteX22" fmla="*/ 9413 w 10000"/>
                <a:gd name="connsiteY22" fmla="*/ 437 h 10000"/>
                <a:gd name="connsiteX23" fmla="*/ 10000 w 10000"/>
                <a:gd name="connsiteY23" fmla="*/ 583 h 10000"/>
                <a:gd name="connsiteX24" fmla="*/ 10000 w 10000"/>
                <a:gd name="connsiteY24" fmla="*/ 729 h 10000"/>
                <a:gd name="connsiteX25" fmla="*/ 10000 w 10000"/>
                <a:gd name="connsiteY25" fmla="*/ 1021 h 10000"/>
                <a:gd name="connsiteX26" fmla="*/ 9413 w 10000"/>
                <a:gd name="connsiteY26" fmla="*/ 1454 h 10000"/>
                <a:gd name="connsiteX27" fmla="*/ 9413 w 10000"/>
                <a:gd name="connsiteY27" fmla="*/ 1454 h 10000"/>
                <a:gd name="connsiteX28" fmla="*/ 9413 w 10000"/>
                <a:gd name="connsiteY28" fmla="*/ 1602 h 10000"/>
                <a:gd name="connsiteX29" fmla="*/ 8822 w 10000"/>
                <a:gd name="connsiteY29" fmla="*/ 1877 h 10000"/>
                <a:gd name="connsiteX30" fmla="*/ 8822 w 10000"/>
                <a:gd name="connsiteY30" fmla="*/ 2023 h 10000"/>
                <a:gd name="connsiteX31" fmla="*/ 8822 w 10000"/>
                <a:gd name="connsiteY31" fmla="*/ 2313 h 10000"/>
                <a:gd name="connsiteX32" fmla="*/ 8232 w 10000"/>
                <a:gd name="connsiteY32" fmla="*/ 2607 h 10000"/>
                <a:gd name="connsiteX33" fmla="*/ 8232 w 10000"/>
                <a:gd name="connsiteY33" fmla="*/ 2897 h 10000"/>
                <a:gd name="connsiteX34" fmla="*/ 7645 w 10000"/>
                <a:gd name="connsiteY34" fmla="*/ 3335 h 10000"/>
                <a:gd name="connsiteX35" fmla="*/ 6471 w 10000"/>
                <a:gd name="connsiteY35" fmla="*/ 5081 h 10000"/>
                <a:gd name="connsiteX36" fmla="*/ 4116 w 10000"/>
                <a:gd name="connsiteY36" fmla="*/ 6520 h 10000"/>
                <a:gd name="connsiteX37" fmla="*/ 4116 w 10000"/>
                <a:gd name="connsiteY37" fmla="*/ 6958 h 10000"/>
                <a:gd name="connsiteX38" fmla="*/ 3526 w 10000"/>
                <a:gd name="connsiteY38" fmla="*/ 7248 h 10000"/>
                <a:gd name="connsiteX39" fmla="*/ 2941 w 10000"/>
                <a:gd name="connsiteY39" fmla="*/ 7542 h 10000"/>
                <a:gd name="connsiteX40" fmla="*/ 2941 w 10000"/>
                <a:gd name="connsiteY40" fmla="*/ 7833 h 10000"/>
                <a:gd name="connsiteX41" fmla="*/ 2349 w 10000"/>
                <a:gd name="connsiteY41" fmla="*/ 7979 h 10000"/>
                <a:gd name="connsiteX42" fmla="*/ 2349 w 10000"/>
                <a:gd name="connsiteY42" fmla="*/ 8121 h 10000"/>
                <a:gd name="connsiteX43" fmla="*/ 2349 w 10000"/>
                <a:gd name="connsiteY43" fmla="*/ 8271 h 10000"/>
                <a:gd name="connsiteX44" fmla="*/ 2349 w 10000"/>
                <a:gd name="connsiteY44" fmla="*/ 8271 h 10000"/>
                <a:gd name="connsiteX45" fmla="*/ 2349 w 10000"/>
                <a:gd name="connsiteY45" fmla="*/ 8415 h 10000"/>
                <a:gd name="connsiteX46" fmla="*/ 2941 w 10000"/>
                <a:gd name="connsiteY46" fmla="*/ 8563 h 10000"/>
                <a:gd name="connsiteX47" fmla="*/ 4116 w 10000"/>
                <a:gd name="connsiteY47" fmla="*/ 8689 h 10000"/>
                <a:gd name="connsiteX48" fmla="*/ 4707 w 10000"/>
                <a:gd name="connsiteY48" fmla="*/ 8835 h 10000"/>
                <a:gd name="connsiteX49" fmla="*/ 6471 w 10000"/>
                <a:gd name="connsiteY49" fmla="*/ 8981 h 10000"/>
                <a:gd name="connsiteX50" fmla="*/ 8232 w 10000"/>
                <a:gd name="connsiteY50" fmla="*/ 9272 h 10000"/>
                <a:gd name="connsiteX51" fmla="*/ 7057 w 10000"/>
                <a:gd name="connsiteY51" fmla="*/ 10000 h 10000"/>
                <a:gd name="connsiteX52" fmla="*/ 5295 w 10000"/>
                <a:gd name="connsiteY52" fmla="*/ 9710 h 10000"/>
                <a:gd name="connsiteX53" fmla="*/ 4116 w 10000"/>
                <a:gd name="connsiteY53" fmla="*/ 9416 h 10000"/>
                <a:gd name="connsiteX54" fmla="*/ 2941 w 10000"/>
                <a:gd name="connsiteY54" fmla="*/ 9272 h 10000"/>
                <a:gd name="connsiteX55" fmla="*/ 1766 w 10000"/>
                <a:gd name="connsiteY55" fmla="*/ 8981 h 10000"/>
                <a:gd name="connsiteX56" fmla="*/ 1180 w 10000"/>
                <a:gd name="connsiteY56" fmla="*/ 8835 h 10000"/>
                <a:gd name="connsiteX57" fmla="*/ 587 w 10000"/>
                <a:gd name="connsiteY57" fmla="*/ 8689 h 10000"/>
                <a:gd name="connsiteX58" fmla="*/ 0 w 10000"/>
                <a:gd name="connsiteY58" fmla="*/ 8689 h 10000"/>
                <a:gd name="connsiteX59" fmla="*/ 0 w 10000"/>
                <a:gd name="connsiteY59" fmla="*/ 8563 h 10000"/>
                <a:gd name="connsiteX60" fmla="*/ 0 w 10000"/>
                <a:gd name="connsiteY60" fmla="*/ 8563 h 10000"/>
                <a:gd name="connsiteX61" fmla="*/ 0 w 10000"/>
                <a:gd name="connsiteY61" fmla="*/ 8415 h 10000"/>
                <a:gd name="connsiteX62" fmla="*/ 0 w 10000"/>
                <a:gd name="connsiteY62" fmla="*/ 8271 h 10000"/>
                <a:gd name="connsiteX63" fmla="*/ 0 w 10000"/>
                <a:gd name="connsiteY63" fmla="*/ 7979 h 10000"/>
                <a:gd name="connsiteX64" fmla="*/ 587 w 10000"/>
                <a:gd name="connsiteY64" fmla="*/ 7542 h 10000"/>
                <a:gd name="connsiteX65" fmla="*/ 587 w 10000"/>
                <a:gd name="connsiteY65" fmla="*/ 7248 h 10000"/>
                <a:gd name="connsiteX66" fmla="*/ 1180 w 10000"/>
                <a:gd name="connsiteY66" fmla="*/ 6665 h 10000"/>
                <a:gd name="connsiteX67" fmla="*/ 1766 w 10000"/>
                <a:gd name="connsiteY67" fmla="*/ 6230 h 10000"/>
                <a:gd name="connsiteX68" fmla="*/ 1766 w 10000"/>
                <a:gd name="connsiteY68" fmla="*/ 6230 h 10000"/>
                <a:gd name="connsiteX0" fmla="*/ 1766 w 10000"/>
                <a:gd name="connsiteY0" fmla="*/ 6230 h 9710"/>
                <a:gd name="connsiteX1" fmla="*/ 2941 w 10000"/>
                <a:gd name="connsiteY1" fmla="*/ 5081 h 9710"/>
                <a:gd name="connsiteX2" fmla="*/ 3526 w 10000"/>
                <a:gd name="connsiteY2" fmla="*/ 4063 h 9710"/>
                <a:gd name="connsiteX3" fmla="*/ 4116 w 10000"/>
                <a:gd name="connsiteY3" fmla="*/ 3188 h 9710"/>
                <a:gd name="connsiteX4" fmla="*/ 4707 w 10000"/>
                <a:gd name="connsiteY4" fmla="*/ 2313 h 9710"/>
                <a:gd name="connsiteX5" fmla="*/ 4707 w 10000"/>
                <a:gd name="connsiteY5" fmla="*/ 1877 h 9710"/>
                <a:gd name="connsiteX6" fmla="*/ 5295 w 10000"/>
                <a:gd name="connsiteY6" fmla="*/ 1602 h 9710"/>
                <a:gd name="connsiteX7" fmla="*/ 5295 w 10000"/>
                <a:gd name="connsiteY7" fmla="*/ 1311 h 9710"/>
                <a:gd name="connsiteX8" fmla="*/ 5295 w 10000"/>
                <a:gd name="connsiteY8" fmla="*/ 1021 h 9710"/>
                <a:gd name="connsiteX9" fmla="*/ 5295 w 10000"/>
                <a:gd name="connsiteY9" fmla="*/ 874 h 9710"/>
                <a:gd name="connsiteX10" fmla="*/ 5295 w 10000"/>
                <a:gd name="connsiteY10" fmla="*/ 583 h 9710"/>
                <a:gd name="connsiteX11" fmla="*/ 4707 w 10000"/>
                <a:gd name="connsiteY11" fmla="*/ 583 h 9710"/>
                <a:gd name="connsiteX12" fmla="*/ 4707 w 10000"/>
                <a:gd name="connsiteY12" fmla="*/ 437 h 9710"/>
                <a:gd name="connsiteX13" fmla="*/ 4116 w 10000"/>
                <a:gd name="connsiteY13" fmla="*/ 291 h 9710"/>
                <a:gd name="connsiteX14" fmla="*/ 4116 w 10000"/>
                <a:gd name="connsiteY14" fmla="*/ 291 h 9710"/>
                <a:gd name="connsiteX15" fmla="*/ 4116 w 10000"/>
                <a:gd name="connsiteY15" fmla="*/ 147 h 9710"/>
                <a:gd name="connsiteX16" fmla="*/ 4116 w 10000"/>
                <a:gd name="connsiteY16" fmla="*/ 0 h 9710"/>
                <a:gd name="connsiteX17" fmla="*/ 4116 w 10000"/>
                <a:gd name="connsiteY17" fmla="*/ 0 h 9710"/>
                <a:gd name="connsiteX18" fmla="*/ 4707 w 10000"/>
                <a:gd name="connsiteY18" fmla="*/ 0 h 9710"/>
                <a:gd name="connsiteX19" fmla="*/ 5879 w 10000"/>
                <a:gd name="connsiteY19" fmla="*/ 0 h 9710"/>
                <a:gd name="connsiteX20" fmla="*/ 7057 w 10000"/>
                <a:gd name="connsiteY20" fmla="*/ 147 h 9710"/>
                <a:gd name="connsiteX21" fmla="*/ 8232 w 10000"/>
                <a:gd name="connsiteY21" fmla="*/ 291 h 9710"/>
                <a:gd name="connsiteX22" fmla="*/ 9413 w 10000"/>
                <a:gd name="connsiteY22" fmla="*/ 437 h 9710"/>
                <a:gd name="connsiteX23" fmla="*/ 10000 w 10000"/>
                <a:gd name="connsiteY23" fmla="*/ 583 h 9710"/>
                <a:gd name="connsiteX24" fmla="*/ 10000 w 10000"/>
                <a:gd name="connsiteY24" fmla="*/ 729 h 9710"/>
                <a:gd name="connsiteX25" fmla="*/ 10000 w 10000"/>
                <a:gd name="connsiteY25" fmla="*/ 1021 h 9710"/>
                <a:gd name="connsiteX26" fmla="*/ 9413 w 10000"/>
                <a:gd name="connsiteY26" fmla="*/ 1454 h 9710"/>
                <a:gd name="connsiteX27" fmla="*/ 9413 w 10000"/>
                <a:gd name="connsiteY27" fmla="*/ 1454 h 9710"/>
                <a:gd name="connsiteX28" fmla="*/ 9413 w 10000"/>
                <a:gd name="connsiteY28" fmla="*/ 1602 h 9710"/>
                <a:gd name="connsiteX29" fmla="*/ 8822 w 10000"/>
                <a:gd name="connsiteY29" fmla="*/ 1877 h 9710"/>
                <a:gd name="connsiteX30" fmla="*/ 8822 w 10000"/>
                <a:gd name="connsiteY30" fmla="*/ 2023 h 9710"/>
                <a:gd name="connsiteX31" fmla="*/ 8822 w 10000"/>
                <a:gd name="connsiteY31" fmla="*/ 2313 h 9710"/>
                <a:gd name="connsiteX32" fmla="*/ 8232 w 10000"/>
                <a:gd name="connsiteY32" fmla="*/ 2607 h 9710"/>
                <a:gd name="connsiteX33" fmla="*/ 8232 w 10000"/>
                <a:gd name="connsiteY33" fmla="*/ 2897 h 9710"/>
                <a:gd name="connsiteX34" fmla="*/ 7645 w 10000"/>
                <a:gd name="connsiteY34" fmla="*/ 3335 h 9710"/>
                <a:gd name="connsiteX35" fmla="*/ 6471 w 10000"/>
                <a:gd name="connsiteY35" fmla="*/ 5081 h 9710"/>
                <a:gd name="connsiteX36" fmla="*/ 4116 w 10000"/>
                <a:gd name="connsiteY36" fmla="*/ 6520 h 9710"/>
                <a:gd name="connsiteX37" fmla="*/ 4116 w 10000"/>
                <a:gd name="connsiteY37" fmla="*/ 6958 h 9710"/>
                <a:gd name="connsiteX38" fmla="*/ 3526 w 10000"/>
                <a:gd name="connsiteY38" fmla="*/ 7248 h 9710"/>
                <a:gd name="connsiteX39" fmla="*/ 2941 w 10000"/>
                <a:gd name="connsiteY39" fmla="*/ 7542 h 9710"/>
                <a:gd name="connsiteX40" fmla="*/ 2941 w 10000"/>
                <a:gd name="connsiteY40" fmla="*/ 7833 h 9710"/>
                <a:gd name="connsiteX41" fmla="*/ 2349 w 10000"/>
                <a:gd name="connsiteY41" fmla="*/ 7979 h 9710"/>
                <a:gd name="connsiteX42" fmla="*/ 2349 w 10000"/>
                <a:gd name="connsiteY42" fmla="*/ 8121 h 9710"/>
                <a:gd name="connsiteX43" fmla="*/ 2349 w 10000"/>
                <a:gd name="connsiteY43" fmla="*/ 8271 h 9710"/>
                <a:gd name="connsiteX44" fmla="*/ 2349 w 10000"/>
                <a:gd name="connsiteY44" fmla="*/ 8271 h 9710"/>
                <a:gd name="connsiteX45" fmla="*/ 2349 w 10000"/>
                <a:gd name="connsiteY45" fmla="*/ 8415 h 9710"/>
                <a:gd name="connsiteX46" fmla="*/ 2941 w 10000"/>
                <a:gd name="connsiteY46" fmla="*/ 8563 h 9710"/>
                <a:gd name="connsiteX47" fmla="*/ 4116 w 10000"/>
                <a:gd name="connsiteY47" fmla="*/ 8689 h 9710"/>
                <a:gd name="connsiteX48" fmla="*/ 4707 w 10000"/>
                <a:gd name="connsiteY48" fmla="*/ 8835 h 9710"/>
                <a:gd name="connsiteX49" fmla="*/ 6471 w 10000"/>
                <a:gd name="connsiteY49" fmla="*/ 8981 h 9710"/>
                <a:gd name="connsiteX50" fmla="*/ 8232 w 10000"/>
                <a:gd name="connsiteY50" fmla="*/ 9272 h 9710"/>
                <a:gd name="connsiteX51" fmla="*/ 5295 w 10000"/>
                <a:gd name="connsiteY51" fmla="*/ 9710 h 9710"/>
                <a:gd name="connsiteX52" fmla="*/ 4116 w 10000"/>
                <a:gd name="connsiteY52" fmla="*/ 9416 h 9710"/>
                <a:gd name="connsiteX53" fmla="*/ 2941 w 10000"/>
                <a:gd name="connsiteY53" fmla="*/ 9272 h 9710"/>
                <a:gd name="connsiteX54" fmla="*/ 1766 w 10000"/>
                <a:gd name="connsiteY54" fmla="*/ 8981 h 9710"/>
                <a:gd name="connsiteX55" fmla="*/ 1180 w 10000"/>
                <a:gd name="connsiteY55" fmla="*/ 8835 h 9710"/>
                <a:gd name="connsiteX56" fmla="*/ 587 w 10000"/>
                <a:gd name="connsiteY56" fmla="*/ 8689 h 9710"/>
                <a:gd name="connsiteX57" fmla="*/ 0 w 10000"/>
                <a:gd name="connsiteY57" fmla="*/ 8689 h 9710"/>
                <a:gd name="connsiteX58" fmla="*/ 0 w 10000"/>
                <a:gd name="connsiteY58" fmla="*/ 8563 h 9710"/>
                <a:gd name="connsiteX59" fmla="*/ 0 w 10000"/>
                <a:gd name="connsiteY59" fmla="*/ 8563 h 9710"/>
                <a:gd name="connsiteX60" fmla="*/ 0 w 10000"/>
                <a:gd name="connsiteY60" fmla="*/ 8415 h 9710"/>
                <a:gd name="connsiteX61" fmla="*/ 0 w 10000"/>
                <a:gd name="connsiteY61" fmla="*/ 8271 h 9710"/>
                <a:gd name="connsiteX62" fmla="*/ 0 w 10000"/>
                <a:gd name="connsiteY62" fmla="*/ 7979 h 9710"/>
                <a:gd name="connsiteX63" fmla="*/ 587 w 10000"/>
                <a:gd name="connsiteY63" fmla="*/ 7542 h 9710"/>
                <a:gd name="connsiteX64" fmla="*/ 587 w 10000"/>
                <a:gd name="connsiteY64" fmla="*/ 7248 h 9710"/>
                <a:gd name="connsiteX65" fmla="*/ 1180 w 10000"/>
                <a:gd name="connsiteY65" fmla="*/ 6665 h 9710"/>
                <a:gd name="connsiteX66" fmla="*/ 1766 w 10000"/>
                <a:gd name="connsiteY66" fmla="*/ 6230 h 9710"/>
                <a:gd name="connsiteX67" fmla="*/ 1766 w 10000"/>
                <a:gd name="connsiteY67" fmla="*/ 6230 h 9710"/>
                <a:gd name="connsiteX0" fmla="*/ 1766 w 10000"/>
                <a:gd name="connsiteY0" fmla="*/ 6416 h 10000"/>
                <a:gd name="connsiteX1" fmla="*/ 2941 w 10000"/>
                <a:gd name="connsiteY1" fmla="*/ 5233 h 10000"/>
                <a:gd name="connsiteX2" fmla="*/ 3526 w 10000"/>
                <a:gd name="connsiteY2" fmla="*/ 4184 h 10000"/>
                <a:gd name="connsiteX3" fmla="*/ 4116 w 10000"/>
                <a:gd name="connsiteY3" fmla="*/ 3283 h 10000"/>
                <a:gd name="connsiteX4" fmla="*/ 4707 w 10000"/>
                <a:gd name="connsiteY4" fmla="*/ 2382 h 10000"/>
                <a:gd name="connsiteX5" fmla="*/ 4707 w 10000"/>
                <a:gd name="connsiteY5" fmla="*/ 1933 h 10000"/>
                <a:gd name="connsiteX6" fmla="*/ 5295 w 10000"/>
                <a:gd name="connsiteY6" fmla="*/ 1650 h 10000"/>
                <a:gd name="connsiteX7" fmla="*/ 5295 w 10000"/>
                <a:gd name="connsiteY7" fmla="*/ 1350 h 10000"/>
                <a:gd name="connsiteX8" fmla="*/ 5295 w 10000"/>
                <a:gd name="connsiteY8" fmla="*/ 1051 h 10000"/>
                <a:gd name="connsiteX9" fmla="*/ 5295 w 10000"/>
                <a:gd name="connsiteY9" fmla="*/ 900 h 10000"/>
                <a:gd name="connsiteX10" fmla="*/ 5295 w 10000"/>
                <a:gd name="connsiteY10" fmla="*/ 600 h 10000"/>
                <a:gd name="connsiteX11" fmla="*/ 4707 w 10000"/>
                <a:gd name="connsiteY11" fmla="*/ 600 h 10000"/>
                <a:gd name="connsiteX12" fmla="*/ 4707 w 10000"/>
                <a:gd name="connsiteY12" fmla="*/ 450 h 10000"/>
                <a:gd name="connsiteX13" fmla="*/ 4116 w 10000"/>
                <a:gd name="connsiteY13" fmla="*/ 300 h 10000"/>
                <a:gd name="connsiteX14" fmla="*/ 4116 w 10000"/>
                <a:gd name="connsiteY14" fmla="*/ 300 h 10000"/>
                <a:gd name="connsiteX15" fmla="*/ 4116 w 10000"/>
                <a:gd name="connsiteY15" fmla="*/ 151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51 h 10000"/>
                <a:gd name="connsiteX21" fmla="*/ 8232 w 10000"/>
                <a:gd name="connsiteY21" fmla="*/ 300 h 10000"/>
                <a:gd name="connsiteX22" fmla="*/ 9413 w 10000"/>
                <a:gd name="connsiteY22" fmla="*/ 450 h 10000"/>
                <a:gd name="connsiteX23" fmla="*/ 10000 w 10000"/>
                <a:gd name="connsiteY23" fmla="*/ 600 h 10000"/>
                <a:gd name="connsiteX24" fmla="*/ 10000 w 10000"/>
                <a:gd name="connsiteY24" fmla="*/ 751 h 10000"/>
                <a:gd name="connsiteX25" fmla="*/ 10000 w 10000"/>
                <a:gd name="connsiteY25" fmla="*/ 1051 h 10000"/>
                <a:gd name="connsiteX26" fmla="*/ 9413 w 10000"/>
                <a:gd name="connsiteY26" fmla="*/ 1497 h 10000"/>
                <a:gd name="connsiteX27" fmla="*/ 9413 w 10000"/>
                <a:gd name="connsiteY27" fmla="*/ 1497 h 10000"/>
                <a:gd name="connsiteX28" fmla="*/ 9413 w 10000"/>
                <a:gd name="connsiteY28" fmla="*/ 1650 h 10000"/>
                <a:gd name="connsiteX29" fmla="*/ 8822 w 10000"/>
                <a:gd name="connsiteY29" fmla="*/ 1933 h 10000"/>
                <a:gd name="connsiteX30" fmla="*/ 8822 w 10000"/>
                <a:gd name="connsiteY30" fmla="*/ 2083 h 10000"/>
                <a:gd name="connsiteX31" fmla="*/ 8822 w 10000"/>
                <a:gd name="connsiteY31" fmla="*/ 2382 h 10000"/>
                <a:gd name="connsiteX32" fmla="*/ 8232 w 10000"/>
                <a:gd name="connsiteY32" fmla="*/ 2685 h 10000"/>
                <a:gd name="connsiteX33" fmla="*/ 8232 w 10000"/>
                <a:gd name="connsiteY33" fmla="*/ 2984 h 10000"/>
                <a:gd name="connsiteX34" fmla="*/ 7645 w 10000"/>
                <a:gd name="connsiteY34" fmla="*/ 3435 h 10000"/>
                <a:gd name="connsiteX35" fmla="*/ 6471 w 10000"/>
                <a:gd name="connsiteY35" fmla="*/ 5233 h 10000"/>
                <a:gd name="connsiteX36" fmla="*/ 4116 w 10000"/>
                <a:gd name="connsiteY36" fmla="*/ 6715 h 10000"/>
                <a:gd name="connsiteX37" fmla="*/ 4116 w 10000"/>
                <a:gd name="connsiteY37" fmla="*/ 7166 h 10000"/>
                <a:gd name="connsiteX38" fmla="*/ 3526 w 10000"/>
                <a:gd name="connsiteY38" fmla="*/ 7464 h 10000"/>
                <a:gd name="connsiteX39" fmla="*/ 2941 w 10000"/>
                <a:gd name="connsiteY39" fmla="*/ 7767 h 10000"/>
                <a:gd name="connsiteX40" fmla="*/ 2941 w 10000"/>
                <a:gd name="connsiteY40" fmla="*/ 8067 h 10000"/>
                <a:gd name="connsiteX41" fmla="*/ 2349 w 10000"/>
                <a:gd name="connsiteY41" fmla="*/ 8217 h 10000"/>
                <a:gd name="connsiteX42" fmla="*/ 2349 w 10000"/>
                <a:gd name="connsiteY42" fmla="*/ 8364 h 10000"/>
                <a:gd name="connsiteX43" fmla="*/ 2349 w 10000"/>
                <a:gd name="connsiteY43" fmla="*/ 8518 h 10000"/>
                <a:gd name="connsiteX44" fmla="*/ 2349 w 10000"/>
                <a:gd name="connsiteY44" fmla="*/ 8518 h 10000"/>
                <a:gd name="connsiteX45" fmla="*/ 2349 w 10000"/>
                <a:gd name="connsiteY45" fmla="*/ 8666 h 10000"/>
                <a:gd name="connsiteX46" fmla="*/ 2941 w 10000"/>
                <a:gd name="connsiteY46" fmla="*/ 8819 h 10000"/>
                <a:gd name="connsiteX47" fmla="*/ 4116 w 10000"/>
                <a:gd name="connsiteY47" fmla="*/ 8949 h 10000"/>
                <a:gd name="connsiteX48" fmla="*/ 4707 w 10000"/>
                <a:gd name="connsiteY48" fmla="*/ 9099 h 10000"/>
                <a:gd name="connsiteX49" fmla="*/ 6471 w 10000"/>
                <a:gd name="connsiteY49" fmla="*/ 9249 h 10000"/>
                <a:gd name="connsiteX50" fmla="*/ 5295 w 10000"/>
                <a:gd name="connsiteY50" fmla="*/ 10000 h 10000"/>
                <a:gd name="connsiteX51" fmla="*/ 4116 w 10000"/>
                <a:gd name="connsiteY51" fmla="*/ 9697 h 10000"/>
                <a:gd name="connsiteX52" fmla="*/ 2941 w 10000"/>
                <a:gd name="connsiteY52" fmla="*/ 9549 h 10000"/>
                <a:gd name="connsiteX53" fmla="*/ 1766 w 10000"/>
                <a:gd name="connsiteY53" fmla="*/ 9249 h 10000"/>
                <a:gd name="connsiteX54" fmla="*/ 1180 w 10000"/>
                <a:gd name="connsiteY54" fmla="*/ 9099 h 10000"/>
                <a:gd name="connsiteX55" fmla="*/ 587 w 10000"/>
                <a:gd name="connsiteY55" fmla="*/ 8949 h 10000"/>
                <a:gd name="connsiteX56" fmla="*/ 0 w 10000"/>
                <a:gd name="connsiteY56" fmla="*/ 8949 h 10000"/>
                <a:gd name="connsiteX57" fmla="*/ 0 w 10000"/>
                <a:gd name="connsiteY57" fmla="*/ 8819 h 10000"/>
                <a:gd name="connsiteX58" fmla="*/ 0 w 10000"/>
                <a:gd name="connsiteY58" fmla="*/ 8819 h 10000"/>
                <a:gd name="connsiteX59" fmla="*/ 0 w 10000"/>
                <a:gd name="connsiteY59" fmla="*/ 8666 h 10000"/>
                <a:gd name="connsiteX60" fmla="*/ 0 w 10000"/>
                <a:gd name="connsiteY60" fmla="*/ 8518 h 10000"/>
                <a:gd name="connsiteX61" fmla="*/ 0 w 10000"/>
                <a:gd name="connsiteY61" fmla="*/ 8217 h 10000"/>
                <a:gd name="connsiteX62" fmla="*/ 587 w 10000"/>
                <a:gd name="connsiteY62" fmla="*/ 7767 h 10000"/>
                <a:gd name="connsiteX63" fmla="*/ 587 w 10000"/>
                <a:gd name="connsiteY63" fmla="*/ 7464 h 10000"/>
                <a:gd name="connsiteX64" fmla="*/ 1180 w 10000"/>
                <a:gd name="connsiteY64" fmla="*/ 6864 h 10000"/>
                <a:gd name="connsiteX65" fmla="*/ 1766 w 10000"/>
                <a:gd name="connsiteY65" fmla="*/ 6416 h 10000"/>
                <a:gd name="connsiteX66" fmla="*/ 1766 w 10000"/>
                <a:gd name="connsiteY66" fmla="*/ 6416 h 10000"/>
                <a:gd name="connsiteX0" fmla="*/ 1766 w 10000"/>
                <a:gd name="connsiteY0" fmla="*/ 6416 h 10000"/>
                <a:gd name="connsiteX1" fmla="*/ 2941 w 10000"/>
                <a:gd name="connsiteY1" fmla="*/ 5233 h 10000"/>
                <a:gd name="connsiteX2" fmla="*/ 3526 w 10000"/>
                <a:gd name="connsiteY2" fmla="*/ 4184 h 10000"/>
                <a:gd name="connsiteX3" fmla="*/ 4116 w 10000"/>
                <a:gd name="connsiteY3" fmla="*/ 3283 h 10000"/>
                <a:gd name="connsiteX4" fmla="*/ 4707 w 10000"/>
                <a:gd name="connsiteY4" fmla="*/ 2382 h 10000"/>
                <a:gd name="connsiteX5" fmla="*/ 4707 w 10000"/>
                <a:gd name="connsiteY5" fmla="*/ 1933 h 10000"/>
                <a:gd name="connsiteX6" fmla="*/ 5295 w 10000"/>
                <a:gd name="connsiteY6" fmla="*/ 1650 h 10000"/>
                <a:gd name="connsiteX7" fmla="*/ 5295 w 10000"/>
                <a:gd name="connsiteY7" fmla="*/ 1350 h 10000"/>
                <a:gd name="connsiteX8" fmla="*/ 5295 w 10000"/>
                <a:gd name="connsiteY8" fmla="*/ 1051 h 10000"/>
                <a:gd name="connsiteX9" fmla="*/ 5295 w 10000"/>
                <a:gd name="connsiteY9" fmla="*/ 900 h 10000"/>
                <a:gd name="connsiteX10" fmla="*/ 5295 w 10000"/>
                <a:gd name="connsiteY10" fmla="*/ 600 h 10000"/>
                <a:gd name="connsiteX11" fmla="*/ 4707 w 10000"/>
                <a:gd name="connsiteY11" fmla="*/ 600 h 10000"/>
                <a:gd name="connsiteX12" fmla="*/ 4707 w 10000"/>
                <a:gd name="connsiteY12" fmla="*/ 450 h 10000"/>
                <a:gd name="connsiteX13" fmla="*/ 4116 w 10000"/>
                <a:gd name="connsiteY13" fmla="*/ 300 h 10000"/>
                <a:gd name="connsiteX14" fmla="*/ 4116 w 10000"/>
                <a:gd name="connsiteY14" fmla="*/ 300 h 10000"/>
                <a:gd name="connsiteX15" fmla="*/ 4116 w 10000"/>
                <a:gd name="connsiteY15" fmla="*/ 151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51 h 10000"/>
                <a:gd name="connsiteX21" fmla="*/ 8232 w 10000"/>
                <a:gd name="connsiteY21" fmla="*/ 300 h 10000"/>
                <a:gd name="connsiteX22" fmla="*/ 9413 w 10000"/>
                <a:gd name="connsiteY22" fmla="*/ 450 h 10000"/>
                <a:gd name="connsiteX23" fmla="*/ 10000 w 10000"/>
                <a:gd name="connsiteY23" fmla="*/ 600 h 10000"/>
                <a:gd name="connsiteX24" fmla="*/ 10000 w 10000"/>
                <a:gd name="connsiteY24" fmla="*/ 751 h 10000"/>
                <a:gd name="connsiteX25" fmla="*/ 10000 w 10000"/>
                <a:gd name="connsiteY25" fmla="*/ 1051 h 10000"/>
                <a:gd name="connsiteX26" fmla="*/ 9413 w 10000"/>
                <a:gd name="connsiteY26" fmla="*/ 1497 h 10000"/>
                <a:gd name="connsiteX27" fmla="*/ 9413 w 10000"/>
                <a:gd name="connsiteY27" fmla="*/ 1497 h 10000"/>
                <a:gd name="connsiteX28" fmla="*/ 9413 w 10000"/>
                <a:gd name="connsiteY28" fmla="*/ 1650 h 10000"/>
                <a:gd name="connsiteX29" fmla="*/ 8822 w 10000"/>
                <a:gd name="connsiteY29" fmla="*/ 1933 h 10000"/>
                <a:gd name="connsiteX30" fmla="*/ 8822 w 10000"/>
                <a:gd name="connsiteY30" fmla="*/ 2083 h 10000"/>
                <a:gd name="connsiteX31" fmla="*/ 8822 w 10000"/>
                <a:gd name="connsiteY31" fmla="*/ 2382 h 10000"/>
                <a:gd name="connsiteX32" fmla="*/ 8232 w 10000"/>
                <a:gd name="connsiteY32" fmla="*/ 2685 h 10000"/>
                <a:gd name="connsiteX33" fmla="*/ 8232 w 10000"/>
                <a:gd name="connsiteY33" fmla="*/ 2984 h 10000"/>
                <a:gd name="connsiteX34" fmla="*/ 7645 w 10000"/>
                <a:gd name="connsiteY34" fmla="*/ 3435 h 10000"/>
                <a:gd name="connsiteX35" fmla="*/ 6471 w 10000"/>
                <a:gd name="connsiteY35" fmla="*/ 5233 h 10000"/>
                <a:gd name="connsiteX36" fmla="*/ 4116 w 10000"/>
                <a:gd name="connsiteY36" fmla="*/ 6715 h 10000"/>
                <a:gd name="connsiteX37" fmla="*/ 4116 w 10000"/>
                <a:gd name="connsiteY37" fmla="*/ 7166 h 10000"/>
                <a:gd name="connsiteX38" fmla="*/ 3526 w 10000"/>
                <a:gd name="connsiteY38" fmla="*/ 7464 h 10000"/>
                <a:gd name="connsiteX39" fmla="*/ 2941 w 10000"/>
                <a:gd name="connsiteY39" fmla="*/ 7767 h 10000"/>
                <a:gd name="connsiteX40" fmla="*/ 2941 w 10000"/>
                <a:gd name="connsiteY40" fmla="*/ 8067 h 10000"/>
                <a:gd name="connsiteX41" fmla="*/ 2349 w 10000"/>
                <a:gd name="connsiteY41" fmla="*/ 8217 h 10000"/>
                <a:gd name="connsiteX42" fmla="*/ 2349 w 10000"/>
                <a:gd name="connsiteY42" fmla="*/ 8364 h 10000"/>
                <a:gd name="connsiteX43" fmla="*/ 2349 w 10000"/>
                <a:gd name="connsiteY43" fmla="*/ 8518 h 10000"/>
                <a:gd name="connsiteX44" fmla="*/ 2349 w 10000"/>
                <a:gd name="connsiteY44" fmla="*/ 8518 h 10000"/>
                <a:gd name="connsiteX45" fmla="*/ 2349 w 10000"/>
                <a:gd name="connsiteY45" fmla="*/ 8666 h 10000"/>
                <a:gd name="connsiteX46" fmla="*/ 2941 w 10000"/>
                <a:gd name="connsiteY46" fmla="*/ 8819 h 10000"/>
                <a:gd name="connsiteX47" fmla="*/ 4116 w 10000"/>
                <a:gd name="connsiteY47" fmla="*/ 8949 h 10000"/>
                <a:gd name="connsiteX48" fmla="*/ 4707 w 10000"/>
                <a:gd name="connsiteY48" fmla="*/ 9099 h 10000"/>
                <a:gd name="connsiteX49" fmla="*/ 5295 w 10000"/>
                <a:gd name="connsiteY49" fmla="*/ 10000 h 10000"/>
                <a:gd name="connsiteX50" fmla="*/ 4116 w 10000"/>
                <a:gd name="connsiteY50" fmla="*/ 9697 h 10000"/>
                <a:gd name="connsiteX51" fmla="*/ 2941 w 10000"/>
                <a:gd name="connsiteY51" fmla="*/ 9549 h 10000"/>
                <a:gd name="connsiteX52" fmla="*/ 1766 w 10000"/>
                <a:gd name="connsiteY52" fmla="*/ 9249 h 10000"/>
                <a:gd name="connsiteX53" fmla="*/ 1180 w 10000"/>
                <a:gd name="connsiteY53" fmla="*/ 9099 h 10000"/>
                <a:gd name="connsiteX54" fmla="*/ 587 w 10000"/>
                <a:gd name="connsiteY54" fmla="*/ 8949 h 10000"/>
                <a:gd name="connsiteX55" fmla="*/ 0 w 10000"/>
                <a:gd name="connsiteY55" fmla="*/ 8949 h 10000"/>
                <a:gd name="connsiteX56" fmla="*/ 0 w 10000"/>
                <a:gd name="connsiteY56" fmla="*/ 8819 h 10000"/>
                <a:gd name="connsiteX57" fmla="*/ 0 w 10000"/>
                <a:gd name="connsiteY57" fmla="*/ 8819 h 10000"/>
                <a:gd name="connsiteX58" fmla="*/ 0 w 10000"/>
                <a:gd name="connsiteY58" fmla="*/ 8666 h 10000"/>
                <a:gd name="connsiteX59" fmla="*/ 0 w 10000"/>
                <a:gd name="connsiteY59" fmla="*/ 8518 h 10000"/>
                <a:gd name="connsiteX60" fmla="*/ 0 w 10000"/>
                <a:gd name="connsiteY60" fmla="*/ 8217 h 10000"/>
                <a:gd name="connsiteX61" fmla="*/ 587 w 10000"/>
                <a:gd name="connsiteY61" fmla="*/ 7767 h 10000"/>
                <a:gd name="connsiteX62" fmla="*/ 587 w 10000"/>
                <a:gd name="connsiteY62" fmla="*/ 7464 h 10000"/>
                <a:gd name="connsiteX63" fmla="*/ 1180 w 10000"/>
                <a:gd name="connsiteY63" fmla="*/ 6864 h 10000"/>
                <a:gd name="connsiteX64" fmla="*/ 1766 w 10000"/>
                <a:gd name="connsiteY64" fmla="*/ 6416 h 10000"/>
                <a:gd name="connsiteX65" fmla="*/ 1766 w 10000"/>
                <a:gd name="connsiteY65" fmla="*/ 6416 h 10000"/>
                <a:gd name="connsiteX0" fmla="*/ 1766 w 10000"/>
                <a:gd name="connsiteY0" fmla="*/ 6416 h 9697"/>
                <a:gd name="connsiteX1" fmla="*/ 2941 w 10000"/>
                <a:gd name="connsiteY1" fmla="*/ 5233 h 9697"/>
                <a:gd name="connsiteX2" fmla="*/ 3526 w 10000"/>
                <a:gd name="connsiteY2" fmla="*/ 4184 h 9697"/>
                <a:gd name="connsiteX3" fmla="*/ 4116 w 10000"/>
                <a:gd name="connsiteY3" fmla="*/ 3283 h 9697"/>
                <a:gd name="connsiteX4" fmla="*/ 4707 w 10000"/>
                <a:gd name="connsiteY4" fmla="*/ 2382 h 9697"/>
                <a:gd name="connsiteX5" fmla="*/ 4707 w 10000"/>
                <a:gd name="connsiteY5" fmla="*/ 1933 h 9697"/>
                <a:gd name="connsiteX6" fmla="*/ 5295 w 10000"/>
                <a:gd name="connsiteY6" fmla="*/ 1650 h 9697"/>
                <a:gd name="connsiteX7" fmla="*/ 5295 w 10000"/>
                <a:gd name="connsiteY7" fmla="*/ 1350 h 9697"/>
                <a:gd name="connsiteX8" fmla="*/ 5295 w 10000"/>
                <a:gd name="connsiteY8" fmla="*/ 1051 h 9697"/>
                <a:gd name="connsiteX9" fmla="*/ 5295 w 10000"/>
                <a:gd name="connsiteY9" fmla="*/ 900 h 9697"/>
                <a:gd name="connsiteX10" fmla="*/ 5295 w 10000"/>
                <a:gd name="connsiteY10" fmla="*/ 600 h 9697"/>
                <a:gd name="connsiteX11" fmla="*/ 4707 w 10000"/>
                <a:gd name="connsiteY11" fmla="*/ 600 h 9697"/>
                <a:gd name="connsiteX12" fmla="*/ 4707 w 10000"/>
                <a:gd name="connsiteY12" fmla="*/ 450 h 9697"/>
                <a:gd name="connsiteX13" fmla="*/ 4116 w 10000"/>
                <a:gd name="connsiteY13" fmla="*/ 300 h 9697"/>
                <a:gd name="connsiteX14" fmla="*/ 4116 w 10000"/>
                <a:gd name="connsiteY14" fmla="*/ 300 h 9697"/>
                <a:gd name="connsiteX15" fmla="*/ 4116 w 10000"/>
                <a:gd name="connsiteY15" fmla="*/ 151 h 9697"/>
                <a:gd name="connsiteX16" fmla="*/ 4116 w 10000"/>
                <a:gd name="connsiteY16" fmla="*/ 0 h 9697"/>
                <a:gd name="connsiteX17" fmla="*/ 4116 w 10000"/>
                <a:gd name="connsiteY17" fmla="*/ 0 h 9697"/>
                <a:gd name="connsiteX18" fmla="*/ 4707 w 10000"/>
                <a:gd name="connsiteY18" fmla="*/ 0 h 9697"/>
                <a:gd name="connsiteX19" fmla="*/ 5879 w 10000"/>
                <a:gd name="connsiteY19" fmla="*/ 0 h 9697"/>
                <a:gd name="connsiteX20" fmla="*/ 7057 w 10000"/>
                <a:gd name="connsiteY20" fmla="*/ 151 h 9697"/>
                <a:gd name="connsiteX21" fmla="*/ 8232 w 10000"/>
                <a:gd name="connsiteY21" fmla="*/ 300 h 9697"/>
                <a:gd name="connsiteX22" fmla="*/ 9413 w 10000"/>
                <a:gd name="connsiteY22" fmla="*/ 450 h 9697"/>
                <a:gd name="connsiteX23" fmla="*/ 10000 w 10000"/>
                <a:gd name="connsiteY23" fmla="*/ 600 h 9697"/>
                <a:gd name="connsiteX24" fmla="*/ 10000 w 10000"/>
                <a:gd name="connsiteY24" fmla="*/ 751 h 9697"/>
                <a:gd name="connsiteX25" fmla="*/ 10000 w 10000"/>
                <a:gd name="connsiteY25" fmla="*/ 1051 h 9697"/>
                <a:gd name="connsiteX26" fmla="*/ 9413 w 10000"/>
                <a:gd name="connsiteY26" fmla="*/ 1497 h 9697"/>
                <a:gd name="connsiteX27" fmla="*/ 9413 w 10000"/>
                <a:gd name="connsiteY27" fmla="*/ 1497 h 9697"/>
                <a:gd name="connsiteX28" fmla="*/ 9413 w 10000"/>
                <a:gd name="connsiteY28" fmla="*/ 1650 h 9697"/>
                <a:gd name="connsiteX29" fmla="*/ 8822 w 10000"/>
                <a:gd name="connsiteY29" fmla="*/ 1933 h 9697"/>
                <a:gd name="connsiteX30" fmla="*/ 8822 w 10000"/>
                <a:gd name="connsiteY30" fmla="*/ 2083 h 9697"/>
                <a:gd name="connsiteX31" fmla="*/ 8822 w 10000"/>
                <a:gd name="connsiteY31" fmla="*/ 2382 h 9697"/>
                <a:gd name="connsiteX32" fmla="*/ 8232 w 10000"/>
                <a:gd name="connsiteY32" fmla="*/ 2685 h 9697"/>
                <a:gd name="connsiteX33" fmla="*/ 8232 w 10000"/>
                <a:gd name="connsiteY33" fmla="*/ 2984 h 9697"/>
                <a:gd name="connsiteX34" fmla="*/ 7645 w 10000"/>
                <a:gd name="connsiteY34" fmla="*/ 3435 h 9697"/>
                <a:gd name="connsiteX35" fmla="*/ 6471 w 10000"/>
                <a:gd name="connsiteY35" fmla="*/ 5233 h 9697"/>
                <a:gd name="connsiteX36" fmla="*/ 4116 w 10000"/>
                <a:gd name="connsiteY36" fmla="*/ 6715 h 9697"/>
                <a:gd name="connsiteX37" fmla="*/ 4116 w 10000"/>
                <a:gd name="connsiteY37" fmla="*/ 7166 h 9697"/>
                <a:gd name="connsiteX38" fmla="*/ 3526 w 10000"/>
                <a:gd name="connsiteY38" fmla="*/ 7464 h 9697"/>
                <a:gd name="connsiteX39" fmla="*/ 2941 w 10000"/>
                <a:gd name="connsiteY39" fmla="*/ 7767 h 9697"/>
                <a:gd name="connsiteX40" fmla="*/ 2941 w 10000"/>
                <a:gd name="connsiteY40" fmla="*/ 8067 h 9697"/>
                <a:gd name="connsiteX41" fmla="*/ 2349 w 10000"/>
                <a:gd name="connsiteY41" fmla="*/ 8217 h 9697"/>
                <a:gd name="connsiteX42" fmla="*/ 2349 w 10000"/>
                <a:gd name="connsiteY42" fmla="*/ 8364 h 9697"/>
                <a:gd name="connsiteX43" fmla="*/ 2349 w 10000"/>
                <a:gd name="connsiteY43" fmla="*/ 8518 h 9697"/>
                <a:gd name="connsiteX44" fmla="*/ 2349 w 10000"/>
                <a:gd name="connsiteY44" fmla="*/ 8518 h 9697"/>
                <a:gd name="connsiteX45" fmla="*/ 2349 w 10000"/>
                <a:gd name="connsiteY45" fmla="*/ 8666 h 9697"/>
                <a:gd name="connsiteX46" fmla="*/ 2941 w 10000"/>
                <a:gd name="connsiteY46" fmla="*/ 8819 h 9697"/>
                <a:gd name="connsiteX47" fmla="*/ 4116 w 10000"/>
                <a:gd name="connsiteY47" fmla="*/ 8949 h 9697"/>
                <a:gd name="connsiteX48" fmla="*/ 4707 w 10000"/>
                <a:gd name="connsiteY48" fmla="*/ 9099 h 9697"/>
                <a:gd name="connsiteX49" fmla="*/ 4116 w 10000"/>
                <a:gd name="connsiteY49" fmla="*/ 9697 h 9697"/>
                <a:gd name="connsiteX50" fmla="*/ 2941 w 10000"/>
                <a:gd name="connsiteY50" fmla="*/ 9549 h 9697"/>
                <a:gd name="connsiteX51" fmla="*/ 1766 w 10000"/>
                <a:gd name="connsiteY51" fmla="*/ 9249 h 9697"/>
                <a:gd name="connsiteX52" fmla="*/ 1180 w 10000"/>
                <a:gd name="connsiteY52" fmla="*/ 9099 h 9697"/>
                <a:gd name="connsiteX53" fmla="*/ 587 w 10000"/>
                <a:gd name="connsiteY53" fmla="*/ 8949 h 9697"/>
                <a:gd name="connsiteX54" fmla="*/ 0 w 10000"/>
                <a:gd name="connsiteY54" fmla="*/ 8949 h 9697"/>
                <a:gd name="connsiteX55" fmla="*/ 0 w 10000"/>
                <a:gd name="connsiteY55" fmla="*/ 8819 h 9697"/>
                <a:gd name="connsiteX56" fmla="*/ 0 w 10000"/>
                <a:gd name="connsiteY56" fmla="*/ 8819 h 9697"/>
                <a:gd name="connsiteX57" fmla="*/ 0 w 10000"/>
                <a:gd name="connsiteY57" fmla="*/ 8666 h 9697"/>
                <a:gd name="connsiteX58" fmla="*/ 0 w 10000"/>
                <a:gd name="connsiteY58" fmla="*/ 8518 h 9697"/>
                <a:gd name="connsiteX59" fmla="*/ 0 w 10000"/>
                <a:gd name="connsiteY59" fmla="*/ 8217 h 9697"/>
                <a:gd name="connsiteX60" fmla="*/ 587 w 10000"/>
                <a:gd name="connsiteY60" fmla="*/ 7767 h 9697"/>
                <a:gd name="connsiteX61" fmla="*/ 587 w 10000"/>
                <a:gd name="connsiteY61" fmla="*/ 7464 h 9697"/>
                <a:gd name="connsiteX62" fmla="*/ 1180 w 10000"/>
                <a:gd name="connsiteY62" fmla="*/ 6864 h 9697"/>
                <a:gd name="connsiteX63" fmla="*/ 1766 w 10000"/>
                <a:gd name="connsiteY63" fmla="*/ 6416 h 9697"/>
                <a:gd name="connsiteX64" fmla="*/ 1766 w 10000"/>
                <a:gd name="connsiteY64" fmla="*/ 6416 h 9697"/>
                <a:gd name="connsiteX0" fmla="*/ 1766 w 10000"/>
                <a:gd name="connsiteY0" fmla="*/ 6616 h 10000"/>
                <a:gd name="connsiteX1" fmla="*/ 2941 w 10000"/>
                <a:gd name="connsiteY1" fmla="*/ 5397 h 10000"/>
                <a:gd name="connsiteX2" fmla="*/ 3526 w 10000"/>
                <a:gd name="connsiteY2" fmla="*/ 4315 h 10000"/>
                <a:gd name="connsiteX3" fmla="*/ 4116 w 10000"/>
                <a:gd name="connsiteY3" fmla="*/ 3386 h 10000"/>
                <a:gd name="connsiteX4" fmla="*/ 4707 w 10000"/>
                <a:gd name="connsiteY4" fmla="*/ 2456 h 10000"/>
                <a:gd name="connsiteX5" fmla="*/ 4707 w 10000"/>
                <a:gd name="connsiteY5" fmla="*/ 1993 h 10000"/>
                <a:gd name="connsiteX6" fmla="*/ 5295 w 10000"/>
                <a:gd name="connsiteY6" fmla="*/ 1702 h 10000"/>
                <a:gd name="connsiteX7" fmla="*/ 5295 w 10000"/>
                <a:gd name="connsiteY7" fmla="*/ 1392 h 10000"/>
                <a:gd name="connsiteX8" fmla="*/ 5295 w 10000"/>
                <a:gd name="connsiteY8" fmla="*/ 1084 h 10000"/>
                <a:gd name="connsiteX9" fmla="*/ 5295 w 10000"/>
                <a:gd name="connsiteY9" fmla="*/ 928 h 10000"/>
                <a:gd name="connsiteX10" fmla="*/ 5295 w 10000"/>
                <a:gd name="connsiteY10" fmla="*/ 619 h 10000"/>
                <a:gd name="connsiteX11" fmla="*/ 4707 w 10000"/>
                <a:gd name="connsiteY11" fmla="*/ 619 h 10000"/>
                <a:gd name="connsiteX12" fmla="*/ 4707 w 10000"/>
                <a:gd name="connsiteY12" fmla="*/ 464 h 10000"/>
                <a:gd name="connsiteX13" fmla="*/ 4116 w 10000"/>
                <a:gd name="connsiteY13" fmla="*/ 309 h 10000"/>
                <a:gd name="connsiteX14" fmla="*/ 4116 w 10000"/>
                <a:gd name="connsiteY14" fmla="*/ 309 h 10000"/>
                <a:gd name="connsiteX15" fmla="*/ 4116 w 10000"/>
                <a:gd name="connsiteY15" fmla="*/ 156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56 h 10000"/>
                <a:gd name="connsiteX21" fmla="*/ 8232 w 10000"/>
                <a:gd name="connsiteY21" fmla="*/ 309 h 10000"/>
                <a:gd name="connsiteX22" fmla="*/ 9413 w 10000"/>
                <a:gd name="connsiteY22" fmla="*/ 464 h 10000"/>
                <a:gd name="connsiteX23" fmla="*/ 10000 w 10000"/>
                <a:gd name="connsiteY23" fmla="*/ 619 h 10000"/>
                <a:gd name="connsiteX24" fmla="*/ 10000 w 10000"/>
                <a:gd name="connsiteY24" fmla="*/ 774 h 10000"/>
                <a:gd name="connsiteX25" fmla="*/ 10000 w 10000"/>
                <a:gd name="connsiteY25" fmla="*/ 1084 h 10000"/>
                <a:gd name="connsiteX26" fmla="*/ 9413 w 10000"/>
                <a:gd name="connsiteY26" fmla="*/ 1544 h 10000"/>
                <a:gd name="connsiteX27" fmla="*/ 9413 w 10000"/>
                <a:gd name="connsiteY27" fmla="*/ 1544 h 10000"/>
                <a:gd name="connsiteX28" fmla="*/ 9413 w 10000"/>
                <a:gd name="connsiteY28" fmla="*/ 1702 h 10000"/>
                <a:gd name="connsiteX29" fmla="*/ 8822 w 10000"/>
                <a:gd name="connsiteY29" fmla="*/ 1993 h 10000"/>
                <a:gd name="connsiteX30" fmla="*/ 8822 w 10000"/>
                <a:gd name="connsiteY30" fmla="*/ 2148 h 10000"/>
                <a:gd name="connsiteX31" fmla="*/ 8822 w 10000"/>
                <a:gd name="connsiteY31" fmla="*/ 2456 h 10000"/>
                <a:gd name="connsiteX32" fmla="*/ 8232 w 10000"/>
                <a:gd name="connsiteY32" fmla="*/ 2769 h 10000"/>
                <a:gd name="connsiteX33" fmla="*/ 8232 w 10000"/>
                <a:gd name="connsiteY33" fmla="*/ 3077 h 10000"/>
                <a:gd name="connsiteX34" fmla="*/ 7645 w 10000"/>
                <a:gd name="connsiteY34" fmla="*/ 3542 h 10000"/>
                <a:gd name="connsiteX35" fmla="*/ 6471 w 10000"/>
                <a:gd name="connsiteY35" fmla="*/ 5397 h 10000"/>
                <a:gd name="connsiteX36" fmla="*/ 4116 w 10000"/>
                <a:gd name="connsiteY36" fmla="*/ 6925 h 10000"/>
                <a:gd name="connsiteX37" fmla="*/ 4116 w 10000"/>
                <a:gd name="connsiteY37" fmla="*/ 7390 h 10000"/>
                <a:gd name="connsiteX38" fmla="*/ 3526 w 10000"/>
                <a:gd name="connsiteY38" fmla="*/ 7697 h 10000"/>
                <a:gd name="connsiteX39" fmla="*/ 2941 w 10000"/>
                <a:gd name="connsiteY39" fmla="*/ 8010 h 10000"/>
                <a:gd name="connsiteX40" fmla="*/ 2941 w 10000"/>
                <a:gd name="connsiteY40" fmla="*/ 8319 h 10000"/>
                <a:gd name="connsiteX41" fmla="*/ 2349 w 10000"/>
                <a:gd name="connsiteY41" fmla="*/ 8474 h 10000"/>
                <a:gd name="connsiteX42" fmla="*/ 2349 w 10000"/>
                <a:gd name="connsiteY42" fmla="*/ 8625 h 10000"/>
                <a:gd name="connsiteX43" fmla="*/ 2349 w 10000"/>
                <a:gd name="connsiteY43" fmla="*/ 8784 h 10000"/>
                <a:gd name="connsiteX44" fmla="*/ 2349 w 10000"/>
                <a:gd name="connsiteY44" fmla="*/ 8784 h 10000"/>
                <a:gd name="connsiteX45" fmla="*/ 2349 w 10000"/>
                <a:gd name="connsiteY45" fmla="*/ 8937 h 10000"/>
                <a:gd name="connsiteX46" fmla="*/ 2941 w 10000"/>
                <a:gd name="connsiteY46" fmla="*/ 9095 h 10000"/>
                <a:gd name="connsiteX47" fmla="*/ 4116 w 10000"/>
                <a:gd name="connsiteY47" fmla="*/ 9229 h 10000"/>
                <a:gd name="connsiteX48" fmla="*/ 4707 w 10000"/>
                <a:gd name="connsiteY48" fmla="*/ 9383 h 10000"/>
                <a:gd name="connsiteX49" fmla="*/ 4116 w 10000"/>
                <a:gd name="connsiteY49" fmla="*/ 10000 h 10000"/>
                <a:gd name="connsiteX50" fmla="*/ 1766 w 10000"/>
                <a:gd name="connsiteY50" fmla="*/ 9538 h 10000"/>
                <a:gd name="connsiteX51" fmla="*/ 1180 w 10000"/>
                <a:gd name="connsiteY51" fmla="*/ 9383 h 10000"/>
                <a:gd name="connsiteX52" fmla="*/ 587 w 10000"/>
                <a:gd name="connsiteY52" fmla="*/ 9229 h 10000"/>
                <a:gd name="connsiteX53" fmla="*/ 0 w 10000"/>
                <a:gd name="connsiteY53" fmla="*/ 9229 h 10000"/>
                <a:gd name="connsiteX54" fmla="*/ 0 w 10000"/>
                <a:gd name="connsiteY54" fmla="*/ 9095 h 10000"/>
                <a:gd name="connsiteX55" fmla="*/ 0 w 10000"/>
                <a:gd name="connsiteY55" fmla="*/ 9095 h 10000"/>
                <a:gd name="connsiteX56" fmla="*/ 0 w 10000"/>
                <a:gd name="connsiteY56" fmla="*/ 8937 h 10000"/>
                <a:gd name="connsiteX57" fmla="*/ 0 w 10000"/>
                <a:gd name="connsiteY57" fmla="*/ 8784 h 10000"/>
                <a:gd name="connsiteX58" fmla="*/ 0 w 10000"/>
                <a:gd name="connsiteY58" fmla="*/ 8474 h 10000"/>
                <a:gd name="connsiteX59" fmla="*/ 587 w 10000"/>
                <a:gd name="connsiteY59" fmla="*/ 8010 h 10000"/>
                <a:gd name="connsiteX60" fmla="*/ 587 w 10000"/>
                <a:gd name="connsiteY60" fmla="*/ 7697 h 10000"/>
                <a:gd name="connsiteX61" fmla="*/ 1180 w 10000"/>
                <a:gd name="connsiteY61" fmla="*/ 7078 h 10000"/>
                <a:gd name="connsiteX62" fmla="*/ 1766 w 10000"/>
                <a:gd name="connsiteY62" fmla="*/ 6616 h 10000"/>
                <a:gd name="connsiteX63" fmla="*/ 1766 w 10000"/>
                <a:gd name="connsiteY63" fmla="*/ 6616 h 10000"/>
                <a:gd name="connsiteX0" fmla="*/ 1766 w 10000"/>
                <a:gd name="connsiteY0" fmla="*/ 6616 h 9538"/>
                <a:gd name="connsiteX1" fmla="*/ 2941 w 10000"/>
                <a:gd name="connsiteY1" fmla="*/ 5397 h 9538"/>
                <a:gd name="connsiteX2" fmla="*/ 3526 w 10000"/>
                <a:gd name="connsiteY2" fmla="*/ 4315 h 9538"/>
                <a:gd name="connsiteX3" fmla="*/ 4116 w 10000"/>
                <a:gd name="connsiteY3" fmla="*/ 3386 h 9538"/>
                <a:gd name="connsiteX4" fmla="*/ 4707 w 10000"/>
                <a:gd name="connsiteY4" fmla="*/ 2456 h 9538"/>
                <a:gd name="connsiteX5" fmla="*/ 4707 w 10000"/>
                <a:gd name="connsiteY5" fmla="*/ 1993 h 9538"/>
                <a:gd name="connsiteX6" fmla="*/ 5295 w 10000"/>
                <a:gd name="connsiteY6" fmla="*/ 1702 h 9538"/>
                <a:gd name="connsiteX7" fmla="*/ 5295 w 10000"/>
                <a:gd name="connsiteY7" fmla="*/ 1392 h 9538"/>
                <a:gd name="connsiteX8" fmla="*/ 5295 w 10000"/>
                <a:gd name="connsiteY8" fmla="*/ 1084 h 9538"/>
                <a:gd name="connsiteX9" fmla="*/ 5295 w 10000"/>
                <a:gd name="connsiteY9" fmla="*/ 928 h 9538"/>
                <a:gd name="connsiteX10" fmla="*/ 5295 w 10000"/>
                <a:gd name="connsiteY10" fmla="*/ 619 h 9538"/>
                <a:gd name="connsiteX11" fmla="*/ 4707 w 10000"/>
                <a:gd name="connsiteY11" fmla="*/ 619 h 9538"/>
                <a:gd name="connsiteX12" fmla="*/ 4707 w 10000"/>
                <a:gd name="connsiteY12" fmla="*/ 464 h 9538"/>
                <a:gd name="connsiteX13" fmla="*/ 4116 w 10000"/>
                <a:gd name="connsiteY13" fmla="*/ 309 h 9538"/>
                <a:gd name="connsiteX14" fmla="*/ 4116 w 10000"/>
                <a:gd name="connsiteY14" fmla="*/ 309 h 9538"/>
                <a:gd name="connsiteX15" fmla="*/ 4116 w 10000"/>
                <a:gd name="connsiteY15" fmla="*/ 156 h 9538"/>
                <a:gd name="connsiteX16" fmla="*/ 4116 w 10000"/>
                <a:gd name="connsiteY16" fmla="*/ 0 h 9538"/>
                <a:gd name="connsiteX17" fmla="*/ 4116 w 10000"/>
                <a:gd name="connsiteY17" fmla="*/ 0 h 9538"/>
                <a:gd name="connsiteX18" fmla="*/ 4707 w 10000"/>
                <a:gd name="connsiteY18" fmla="*/ 0 h 9538"/>
                <a:gd name="connsiteX19" fmla="*/ 5879 w 10000"/>
                <a:gd name="connsiteY19" fmla="*/ 0 h 9538"/>
                <a:gd name="connsiteX20" fmla="*/ 7057 w 10000"/>
                <a:gd name="connsiteY20" fmla="*/ 156 h 9538"/>
                <a:gd name="connsiteX21" fmla="*/ 8232 w 10000"/>
                <a:gd name="connsiteY21" fmla="*/ 309 h 9538"/>
                <a:gd name="connsiteX22" fmla="*/ 9413 w 10000"/>
                <a:gd name="connsiteY22" fmla="*/ 464 h 9538"/>
                <a:gd name="connsiteX23" fmla="*/ 10000 w 10000"/>
                <a:gd name="connsiteY23" fmla="*/ 619 h 9538"/>
                <a:gd name="connsiteX24" fmla="*/ 10000 w 10000"/>
                <a:gd name="connsiteY24" fmla="*/ 774 h 9538"/>
                <a:gd name="connsiteX25" fmla="*/ 10000 w 10000"/>
                <a:gd name="connsiteY25" fmla="*/ 1084 h 9538"/>
                <a:gd name="connsiteX26" fmla="*/ 9413 w 10000"/>
                <a:gd name="connsiteY26" fmla="*/ 1544 h 9538"/>
                <a:gd name="connsiteX27" fmla="*/ 9413 w 10000"/>
                <a:gd name="connsiteY27" fmla="*/ 1544 h 9538"/>
                <a:gd name="connsiteX28" fmla="*/ 9413 w 10000"/>
                <a:gd name="connsiteY28" fmla="*/ 1702 h 9538"/>
                <a:gd name="connsiteX29" fmla="*/ 8822 w 10000"/>
                <a:gd name="connsiteY29" fmla="*/ 1993 h 9538"/>
                <a:gd name="connsiteX30" fmla="*/ 8822 w 10000"/>
                <a:gd name="connsiteY30" fmla="*/ 2148 h 9538"/>
                <a:gd name="connsiteX31" fmla="*/ 8822 w 10000"/>
                <a:gd name="connsiteY31" fmla="*/ 2456 h 9538"/>
                <a:gd name="connsiteX32" fmla="*/ 8232 w 10000"/>
                <a:gd name="connsiteY32" fmla="*/ 2769 h 9538"/>
                <a:gd name="connsiteX33" fmla="*/ 8232 w 10000"/>
                <a:gd name="connsiteY33" fmla="*/ 3077 h 9538"/>
                <a:gd name="connsiteX34" fmla="*/ 7645 w 10000"/>
                <a:gd name="connsiteY34" fmla="*/ 3542 h 9538"/>
                <a:gd name="connsiteX35" fmla="*/ 6471 w 10000"/>
                <a:gd name="connsiteY35" fmla="*/ 5397 h 9538"/>
                <a:gd name="connsiteX36" fmla="*/ 4116 w 10000"/>
                <a:gd name="connsiteY36" fmla="*/ 6925 h 9538"/>
                <a:gd name="connsiteX37" fmla="*/ 4116 w 10000"/>
                <a:gd name="connsiteY37" fmla="*/ 7390 h 9538"/>
                <a:gd name="connsiteX38" fmla="*/ 3526 w 10000"/>
                <a:gd name="connsiteY38" fmla="*/ 7697 h 9538"/>
                <a:gd name="connsiteX39" fmla="*/ 2941 w 10000"/>
                <a:gd name="connsiteY39" fmla="*/ 8010 h 9538"/>
                <a:gd name="connsiteX40" fmla="*/ 2941 w 10000"/>
                <a:gd name="connsiteY40" fmla="*/ 8319 h 9538"/>
                <a:gd name="connsiteX41" fmla="*/ 2349 w 10000"/>
                <a:gd name="connsiteY41" fmla="*/ 8474 h 9538"/>
                <a:gd name="connsiteX42" fmla="*/ 2349 w 10000"/>
                <a:gd name="connsiteY42" fmla="*/ 8625 h 9538"/>
                <a:gd name="connsiteX43" fmla="*/ 2349 w 10000"/>
                <a:gd name="connsiteY43" fmla="*/ 8784 h 9538"/>
                <a:gd name="connsiteX44" fmla="*/ 2349 w 10000"/>
                <a:gd name="connsiteY44" fmla="*/ 8784 h 9538"/>
                <a:gd name="connsiteX45" fmla="*/ 2349 w 10000"/>
                <a:gd name="connsiteY45" fmla="*/ 8937 h 9538"/>
                <a:gd name="connsiteX46" fmla="*/ 2941 w 10000"/>
                <a:gd name="connsiteY46" fmla="*/ 9095 h 9538"/>
                <a:gd name="connsiteX47" fmla="*/ 4116 w 10000"/>
                <a:gd name="connsiteY47" fmla="*/ 9229 h 9538"/>
                <a:gd name="connsiteX48" fmla="*/ 4707 w 10000"/>
                <a:gd name="connsiteY48" fmla="*/ 9383 h 9538"/>
                <a:gd name="connsiteX49" fmla="*/ 1766 w 10000"/>
                <a:gd name="connsiteY49" fmla="*/ 9538 h 9538"/>
                <a:gd name="connsiteX50" fmla="*/ 1180 w 10000"/>
                <a:gd name="connsiteY50" fmla="*/ 9383 h 9538"/>
                <a:gd name="connsiteX51" fmla="*/ 587 w 10000"/>
                <a:gd name="connsiteY51" fmla="*/ 9229 h 9538"/>
                <a:gd name="connsiteX52" fmla="*/ 0 w 10000"/>
                <a:gd name="connsiteY52" fmla="*/ 9229 h 9538"/>
                <a:gd name="connsiteX53" fmla="*/ 0 w 10000"/>
                <a:gd name="connsiteY53" fmla="*/ 9095 h 9538"/>
                <a:gd name="connsiteX54" fmla="*/ 0 w 10000"/>
                <a:gd name="connsiteY54" fmla="*/ 9095 h 9538"/>
                <a:gd name="connsiteX55" fmla="*/ 0 w 10000"/>
                <a:gd name="connsiteY55" fmla="*/ 8937 h 9538"/>
                <a:gd name="connsiteX56" fmla="*/ 0 w 10000"/>
                <a:gd name="connsiteY56" fmla="*/ 8784 h 9538"/>
                <a:gd name="connsiteX57" fmla="*/ 0 w 10000"/>
                <a:gd name="connsiteY57" fmla="*/ 8474 h 9538"/>
                <a:gd name="connsiteX58" fmla="*/ 587 w 10000"/>
                <a:gd name="connsiteY58" fmla="*/ 8010 h 9538"/>
                <a:gd name="connsiteX59" fmla="*/ 587 w 10000"/>
                <a:gd name="connsiteY59" fmla="*/ 7697 h 9538"/>
                <a:gd name="connsiteX60" fmla="*/ 1180 w 10000"/>
                <a:gd name="connsiteY60" fmla="*/ 7078 h 9538"/>
                <a:gd name="connsiteX61" fmla="*/ 1766 w 10000"/>
                <a:gd name="connsiteY61" fmla="*/ 6616 h 9538"/>
                <a:gd name="connsiteX62" fmla="*/ 1766 w 10000"/>
                <a:gd name="connsiteY62" fmla="*/ 6616 h 9538"/>
                <a:gd name="connsiteX0" fmla="*/ 1766 w 10000"/>
                <a:gd name="connsiteY0" fmla="*/ 6936 h 10000"/>
                <a:gd name="connsiteX1" fmla="*/ 2941 w 10000"/>
                <a:gd name="connsiteY1" fmla="*/ 5658 h 10000"/>
                <a:gd name="connsiteX2" fmla="*/ 3526 w 10000"/>
                <a:gd name="connsiteY2" fmla="*/ 4524 h 10000"/>
                <a:gd name="connsiteX3" fmla="*/ 4116 w 10000"/>
                <a:gd name="connsiteY3" fmla="*/ 3550 h 10000"/>
                <a:gd name="connsiteX4" fmla="*/ 4707 w 10000"/>
                <a:gd name="connsiteY4" fmla="*/ 2575 h 10000"/>
                <a:gd name="connsiteX5" fmla="*/ 4707 w 10000"/>
                <a:gd name="connsiteY5" fmla="*/ 2090 h 10000"/>
                <a:gd name="connsiteX6" fmla="*/ 5295 w 10000"/>
                <a:gd name="connsiteY6" fmla="*/ 1784 h 10000"/>
                <a:gd name="connsiteX7" fmla="*/ 5295 w 10000"/>
                <a:gd name="connsiteY7" fmla="*/ 1459 h 10000"/>
                <a:gd name="connsiteX8" fmla="*/ 5295 w 10000"/>
                <a:gd name="connsiteY8" fmla="*/ 1137 h 10000"/>
                <a:gd name="connsiteX9" fmla="*/ 5295 w 10000"/>
                <a:gd name="connsiteY9" fmla="*/ 973 h 10000"/>
                <a:gd name="connsiteX10" fmla="*/ 5295 w 10000"/>
                <a:gd name="connsiteY10" fmla="*/ 649 h 10000"/>
                <a:gd name="connsiteX11" fmla="*/ 4707 w 10000"/>
                <a:gd name="connsiteY11" fmla="*/ 649 h 10000"/>
                <a:gd name="connsiteX12" fmla="*/ 4707 w 10000"/>
                <a:gd name="connsiteY12" fmla="*/ 486 h 10000"/>
                <a:gd name="connsiteX13" fmla="*/ 4116 w 10000"/>
                <a:gd name="connsiteY13" fmla="*/ 324 h 10000"/>
                <a:gd name="connsiteX14" fmla="*/ 4116 w 10000"/>
                <a:gd name="connsiteY14" fmla="*/ 324 h 10000"/>
                <a:gd name="connsiteX15" fmla="*/ 4116 w 10000"/>
                <a:gd name="connsiteY15" fmla="*/ 164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64 h 10000"/>
                <a:gd name="connsiteX21" fmla="*/ 8232 w 10000"/>
                <a:gd name="connsiteY21" fmla="*/ 324 h 10000"/>
                <a:gd name="connsiteX22" fmla="*/ 9413 w 10000"/>
                <a:gd name="connsiteY22" fmla="*/ 486 h 10000"/>
                <a:gd name="connsiteX23" fmla="*/ 10000 w 10000"/>
                <a:gd name="connsiteY23" fmla="*/ 649 h 10000"/>
                <a:gd name="connsiteX24" fmla="*/ 10000 w 10000"/>
                <a:gd name="connsiteY24" fmla="*/ 811 h 10000"/>
                <a:gd name="connsiteX25" fmla="*/ 10000 w 10000"/>
                <a:gd name="connsiteY25" fmla="*/ 1137 h 10000"/>
                <a:gd name="connsiteX26" fmla="*/ 9413 w 10000"/>
                <a:gd name="connsiteY26" fmla="*/ 1619 h 10000"/>
                <a:gd name="connsiteX27" fmla="*/ 9413 w 10000"/>
                <a:gd name="connsiteY27" fmla="*/ 1619 h 10000"/>
                <a:gd name="connsiteX28" fmla="*/ 9413 w 10000"/>
                <a:gd name="connsiteY28" fmla="*/ 1784 h 10000"/>
                <a:gd name="connsiteX29" fmla="*/ 8822 w 10000"/>
                <a:gd name="connsiteY29" fmla="*/ 2090 h 10000"/>
                <a:gd name="connsiteX30" fmla="*/ 8822 w 10000"/>
                <a:gd name="connsiteY30" fmla="*/ 2252 h 10000"/>
                <a:gd name="connsiteX31" fmla="*/ 8822 w 10000"/>
                <a:gd name="connsiteY31" fmla="*/ 2575 h 10000"/>
                <a:gd name="connsiteX32" fmla="*/ 8232 w 10000"/>
                <a:gd name="connsiteY32" fmla="*/ 2903 h 10000"/>
                <a:gd name="connsiteX33" fmla="*/ 8232 w 10000"/>
                <a:gd name="connsiteY33" fmla="*/ 3226 h 10000"/>
                <a:gd name="connsiteX34" fmla="*/ 7645 w 10000"/>
                <a:gd name="connsiteY34" fmla="*/ 3714 h 10000"/>
                <a:gd name="connsiteX35" fmla="*/ 6471 w 10000"/>
                <a:gd name="connsiteY35" fmla="*/ 5658 h 10000"/>
                <a:gd name="connsiteX36" fmla="*/ 4116 w 10000"/>
                <a:gd name="connsiteY36" fmla="*/ 7260 h 10000"/>
                <a:gd name="connsiteX37" fmla="*/ 4116 w 10000"/>
                <a:gd name="connsiteY37" fmla="*/ 7748 h 10000"/>
                <a:gd name="connsiteX38" fmla="*/ 3526 w 10000"/>
                <a:gd name="connsiteY38" fmla="*/ 8070 h 10000"/>
                <a:gd name="connsiteX39" fmla="*/ 2941 w 10000"/>
                <a:gd name="connsiteY39" fmla="*/ 8398 h 10000"/>
                <a:gd name="connsiteX40" fmla="*/ 2941 w 10000"/>
                <a:gd name="connsiteY40" fmla="*/ 8722 h 10000"/>
                <a:gd name="connsiteX41" fmla="*/ 2349 w 10000"/>
                <a:gd name="connsiteY41" fmla="*/ 8884 h 10000"/>
                <a:gd name="connsiteX42" fmla="*/ 2349 w 10000"/>
                <a:gd name="connsiteY42" fmla="*/ 9043 h 10000"/>
                <a:gd name="connsiteX43" fmla="*/ 2349 w 10000"/>
                <a:gd name="connsiteY43" fmla="*/ 9209 h 10000"/>
                <a:gd name="connsiteX44" fmla="*/ 2349 w 10000"/>
                <a:gd name="connsiteY44" fmla="*/ 9209 h 10000"/>
                <a:gd name="connsiteX45" fmla="*/ 2349 w 10000"/>
                <a:gd name="connsiteY45" fmla="*/ 9370 h 10000"/>
                <a:gd name="connsiteX46" fmla="*/ 2941 w 10000"/>
                <a:gd name="connsiteY46" fmla="*/ 9536 h 10000"/>
                <a:gd name="connsiteX47" fmla="*/ 4116 w 10000"/>
                <a:gd name="connsiteY47" fmla="*/ 9676 h 10000"/>
                <a:gd name="connsiteX48" fmla="*/ 1766 w 10000"/>
                <a:gd name="connsiteY48" fmla="*/ 10000 h 10000"/>
                <a:gd name="connsiteX49" fmla="*/ 1180 w 10000"/>
                <a:gd name="connsiteY49" fmla="*/ 9837 h 10000"/>
                <a:gd name="connsiteX50" fmla="*/ 587 w 10000"/>
                <a:gd name="connsiteY50" fmla="*/ 9676 h 10000"/>
                <a:gd name="connsiteX51" fmla="*/ 0 w 10000"/>
                <a:gd name="connsiteY51" fmla="*/ 9676 h 10000"/>
                <a:gd name="connsiteX52" fmla="*/ 0 w 10000"/>
                <a:gd name="connsiteY52" fmla="*/ 9536 h 10000"/>
                <a:gd name="connsiteX53" fmla="*/ 0 w 10000"/>
                <a:gd name="connsiteY53" fmla="*/ 9536 h 10000"/>
                <a:gd name="connsiteX54" fmla="*/ 0 w 10000"/>
                <a:gd name="connsiteY54" fmla="*/ 9370 h 10000"/>
                <a:gd name="connsiteX55" fmla="*/ 0 w 10000"/>
                <a:gd name="connsiteY55" fmla="*/ 9209 h 10000"/>
                <a:gd name="connsiteX56" fmla="*/ 0 w 10000"/>
                <a:gd name="connsiteY56" fmla="*/ 8884 h 10000"/>
                <a:gd name="connsiteX57" fmla="*/ 587 w 10000"/>
                <a:gd name="connsiteY57" fmla="*/ 8398 h 10000"/>
                <a:gd name="connsiteX58" fmla="*/ 587 w 10000"/>
                <a:gd name="connsiteY58" fmla="*/ 8070 h 10000"/>
                <a:gd name="connsiteX59" fmla="*/ 1180 w 10000"/>
                <a:gd name="connsiteY59" fmla="*/ 7421 h 10000"/>
                <a:gd name="connsiteX60" fmla="*/ 1766 w 10000"/>
                <a:gd name="connsiteY60" fmla="*/ 6936 h 10000"/>
                <a:gd name="connsiteX61" fmla="*/ 1766 w 10000"/>
                <a:gd name="connsiteY61" fmla="*/ 6936 h 10000"/>
                <a:gd name="connsiteX0" fmla="*/ 1766 w 10000"/>
                <a:gd name="connsiteY0" fmla="*/ 6936 h 10000"/>
                <a:gd name="connsiteX1" fmla="*/ 2941 w 10000"/>
                <a:gd name="connsiteY1" fmla="*/ 5658 h 10000"/>
                <a:gd name="connsiteX2" fmla="*/ 3526 w 10000"/>
                <a:gd name="connsiteY2" fmla="*/ 4524 h 10000"/>
                <a:gd name="connsiteX3" fmla="*/ 4116 w 10000"/>
                <a:gd name="connsiteY3" fmla="*/ 3550 h 10000"/>
                <a:gd name="connsiteX4" fmla="*/ 4707 w 10000"/>
                <a:gd name="connsiteY4" fmla="*/ 2575 h 10000"/>
                <a:gd name="connsiteX5" fmla="*/ 4707 w 10000"/>
                <a:gd name="connsiteY5" fmla="*/ 2090 h 10000"/>
                <a:gd name="connsiteX6" fmla="*/ 5295 w 10000"/>
                <a:gd name="connsiteY6" fmla="*/ 1784 h 10000"/>
                <a:gd name="connsiteX7" fmla="*/ 5295 w 10000"/>
                <a:gd name="connsiteY7" fmla="*/ 1459 h 10000"/>
                <a:gd name="connsiteX8" fmla="*/ 5295 w 10000"/>
                <a:gd name="connsiteY8" fmla="*/ 1137 h 10000"/>
                <a:gd name="connsiteX9" fmla="*/ 5295 w 10000"/>
                <a:gd name="connsiteY9" fmla="*/ 973 h 10000"/>
                <a:gd name="connsiteX10" fmla="*/ 5295 w 10000"/>
                <a:gd name="connsiteY10" fmla="*/ 649 h 10000"/>
                <a:gd name="connsiteX11" fmla="*/ 4707 w 10000"/>
                <a:gd name="connsiteY11" fmla="*/ 649 h 10000"/>
                <a:gd name="connsiteX12" fmla="*/ 4707 w 10000"/>
                <a:gd name="connsiteY12" fmla="*/ 486 h 10000"/>
                <a:gd name="connsiteX13" fmla="*/ 4116 w 10000"/>
                <a:gd name="connsiteY13" fmla="*/ 324 h 10000"/>
                <a:gd name="connsiteX14" fmla="*/ 4116 w 10000"/>
                <a:gd name="connsiteY14" fmla="*/ 324 h 10000"/>
                <a:gd name="connsiteX15" fmla="*/ 4116 w 10000"/>
                <a:gd name="connsiteY15" fmla="*/ 164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64 h 10000"/>
                <a:gd name="connsiteX21" fmla="*/ 8232 w 10000"/>
                <a:gd name="connsiteY21" fmla="*/ 324 h 10000"/>
                <a:gd name="connsiteX22" fmla="*/ 9413 w 10000"/>
                <a:gd name="connsiteY22" fmla="*/ 486 h 10000"/>
                <a:gd name="connsiteX23" fmla="*/ 10000 w 10000"/>
                <a:gd name="connsiteY23" fmla="*/ 649 h 10000"/>
                <a:gd name="connsiteX24" fmla="*/ 10000 w 10000"/>
                <a:gd name="connsiteY24" fmla="*/ 811 h 10000"/>
                <a:gd name="connsiteX25" fmla="*/ 10000 w 10000"/>
                <a:gd name="connsiteY25" fmla="*/ 1137 h 10000"/>
                <a:gd name="connsiteX26" fmla="*/ 9413 w 10000"/>
                <a:gd name="connsiteY26" fmla="*/ 1619 h 10000"/>
                <a:gd name="connsiteX27" fmla="*/ 9413 w 10000"/>
                <a:gd name="connsiteY27" fmla="*/ 1619 h 10000"/>
                <a:gd name="connsiteX28" fmla="*/ 9413 w 10000"/>
                <a:gd name="connsiteY28" fmla="*/ 1784 h 10000"/>
                <a:gd name="connsiteX29" fmla="*/ 8822 w 10000"/>
                <a:gd name="connsiteY29" fmla="*/ 2090 h 10000"/>
                <a:gd name="connsiteX30" fmla="*/ 8822 w 10000"/>
                <a:gd name="connsiteY30" fmla="*/ 2252 h 10000"/>
                <a:gd name="connsiteX31" fmla="*/ 8822 w 10000"/>
                <a:gd name="connsiteY31" fmla="*/ 2575 h 10000"/>
                <a:gd name="connsiteX32" fmla="*/ 8232 w 10000"/>
                <a:gd name="connsiteY32" fmla="*/ 2903 h 10000"/>
                <a:gd name="connsiteX33" fmla="*/ 8232 w 10000"/>
                <a:gd name="connsiteY33" fmla="*/ 3226 h 10000"/>
                <a:gd name="connsiteX34" fmla="*/ 7645 w 10000"/>
                <a:gd name="connsiteY34" fmla="*/ 3714 h 10000"/>
                <a:gd name="connsiteX35" fmla="*/ 6471 w 10000"/>
                <a:gd name="connsiteY35" fmla="*/ 5658 h 10000"/>
                <a:gd name="connsiteX36" fmla="*/ 4116 w 10000"/>
                <a:gd name="connsiteY36" fmla="*/ 7260 h 10000"/>
                <a:gd name="connsiteX37" fmla="*/ 4116 w 10000"/>
                <a:gd name="connsiteY37" fmla="*/ 7748 h 10000"/>
                <a:gd name="connsiteX38" fmla="*/ 3526 w 10000"/>
                <a:gd name="connsiteY38" fmla="*/ 8070 h 10000"/>
                <a:gd name="connsiteX39" fmla="*/ 2941 w 10000"/>
                <a:gd name="connsiteY39" fmla="*/ 8398 h 10000"/>
                <a:gd name="connsiteX40" fmla="*/ 2941 w 10000"/>
                <a:gd name="connsiteY40" fmla="*/ 8722 h 10000"/>
                <a:gd name="connsiteX41" fmla="*/ 2349 w 10000"/>
                <a:gd name="connsiteY41" fmla="*/ 8884 h 10000"/>
                <a:gd name="connsiteX42" fmla="*/ 2349 w 10000"/>
                <a:gd name="connsiteY42" fmla="*/ 9043 h 10000"/>
                <a:gd name="connsiteX43" fmla="*/ 2349 w 10000"/>
                <a:gd name="connsiteY43" fmla="*/ 9209 h 10000"/>
                <a:gd name="connsiteX44" fmla="*/ 2349 w 10000"/>
                <a:gd name="connsiteY44" fmla="*/ 9209 h 10000"/>
                <a:gd name="connsiteX45" fmla="*/ 2349 w 10000"/>
                <a:gd name="connsiteY45" fmla="*/ 9370 h 10000"/>
                <a:gd name="connsiteX46" fmla="*/ 2941 w 10000"/>
                <a:gd name="connsiteY46" fmla="*/ 9536 h 10000"/>
                <a:gd name="connsiteX47" fmla="*/ 1766 w 10000"/>
                <a:gd name="connsiteY47" fmla="*/ 10000 h 10000"/>
                <a:gd name="connsiteX48" fmla="*/ 1180 w 10000"/>
                <a:gd name="connsiteY48" fmla="*/ 9837 h 10000"/>
                <a:gd name="connsiteX49" fmla="*/ 587 w 10000"/>
                <a:gd name="connsiteY49" fmla="*/ 9676 h 10000"/>
                <a:gd name="connsiteX50" fmla="*/ 0 w 10000"/>
                <a:gd name="connsiteY50" fmla="*/ 9676 h 10000"/>
                <a:gd name="connsiteX51" fmla="*/ 0 w 10000"/>
                <a:gd name="connsiteY51" fmla="*/ 9536 h 10000"/>
                <a:gd name="connsiteX52" fmla="*/ 0 w 10000"/>
                <a:gd name="connsiteY52" fmla="*/ 9536 h 10000"/>
                <a:gd name="connsiteX53" fmla="*/ 0 w 10000"/>
                <a:gd name="connsiteY53" fmla="*/ 9370 h 10000"/>
                <a:gd name="connsiteX54" fmla="*/ 0 w 10000"/>
                <a:gd name="connsiteY54" fmla="*/ 9209 h 10000"/>
                <a:gd name="connsiteX55" fmla="*/ 0 w 10000"/>
                <a:gd name="connsiteY55" fmla="*/ 8884 h 10000"/>
                <a:gd name="connsiteX56" fmla="*/ 587 w 10000"/>
                <a:gd name="connsiteY56" fmla="*/ 8398 h 10000"/>
                <a:gd name="connsiteX57" fmla="*/ 587 w 10000"/>
                <a:gd name="connsiteY57" fmla="*/ 8070 h 10000"/>
                <a:gd name="connsiteX58" fmla="*/ 1180 w 10000"/>
                <a:gd name="connsiteY58" fmla="*/ 7421 h 10000"/>
                <a:gd name="connsiteX59" fmla="*/ 1766 w 10000"/>
                <a:gd name="connsiteY59" fmla="*/ 6936 h 10000"/>
                <a:gd name="connsiteX60" fmla="*/ 1766 w 10000"/>
                <a:gd name="connsiteY60" fmla="*/ 6936 h 10000"/>
                <a:gd name="connsiteX0" fmla="*/ 1766 w 10000"/>
                <a:gd name="connsiteY0" fmla="*/ 6936 h 9837"/>
                <a:gd name="connsiteX1" fmla="*/ 2941 w 10000"/>
                <a:gd name="connsiteY1" fmla="*/ 5658 h 9837"/>
                <a:gd name="connsiteX2" fmla="*/ 3526 w 10000"/>
                <a:gd name="connsiteY2" fmla="*/ 4524 h 9837"/>
                <a:gd name="connsiteX3" fmla="*/ 4116 w 10000"/>
                <a:gd name="connsiteY3" fmla="*/ 3550 h 9837"/>
                <a:gd name="connsiteX4" fmla="*/ 4707 w 10000"/>
                <a:gd name="connsiteY4" fmla="*/ 2575 h 9837"/>
                <a:gd name="connsiteX5" fmla="*/ 4707 w 10000"/>
                <a:gd name="connsiteY5" fmla="*/ 2090 h 9837"/>
                <a:gd name="connsiteX6" fmla="*/ 5295 w 10000"/>
                <a:gd name="connsiteY6" fmla="*/ 1784 h 9837"/>
                <a:gd name="connsiteX7" fmla="*/ 5295 w 10000"/>
                <a:gd name="connsiteY7" fmla="*/ 1459 h 9837"/>
                <a:gd name="connsiteX8" fmla="*/ 5295 w 10000"/>
                <a:gd name="connsiteY8" fmla="*/ 1137 h 9837"/>
                <a:gd name="connsiteX9" fmla="*/ 5295 w 10000"/>
                <a:gd name="connsiteY9" fmla="*/ 973 h 9837"/>
                <a:gd name="connsiteX10" fmla="*/ 5295 w 10000"/>
                <a:gd name="connsiteY10" fmla="*/ 649 h 9837"/>
                <a:gd name="connsiteX11" fmla="*/ 4707 w 10000"/>
                <a:gd name="connsiteY11" fmla="*/ 649 h 9837"/>
                <a:gd name="connsiteX12" fmla="*/ 4707 w 10000"/>
                <a:gd name="connsiteY12" fmla="*/ 486 h 9837"/>
                <a:gd name="connsiteX13" fmla="*/ 4116 w 10000"/>
                <a:gd name="connsiteY13" fmla="*/ 324 h 9837"/>
                <a:gd name="connsiteX14" fmla="*/ 4116 w 10000"/>
                <a:gd name="connsiteY14" fmla="*/ 324 h 9837"/>
                <a:gd name="connsiteX15" fmla="*/ 4116 w 10000"/>
                <a:gd name="connsiteY15" fmla="*/ 164 h 9837"/>
                <a:gd name="connsiteX16" fmla="*/ 4116 w 10000"/>
                <a:gd name="connsiteY16" fmla="*/ 0 h 9837"/>
                <a:gd name="connsiteX17" fmla="*/ 4116 w 10000"/>
                <a:gd name="connsiteY17" fmla="*/ 0 h 9837"/>
                <a:gd name="connsiteX18" fmla="*/ 4707 w 10000"/>
                <a:gd name="connsiteY18" fmla="*/ 0 h 9837"/>
                <a:gd name="connsiteX19" fmla="*/ 5879 w 10000"/>
                <a:gd name="connsiteY19" fmla="*/ 0 h 9837"/>
                <a:gd name="connsiteX20" fmla="*/ 7057 w 10000"/>
                <a:gd name="connsiteY20" fmla="*/ 164 h 9837"/>
                <a:gd name="connsiteX21" fmla="*/ 8232 w 10000"/>
                <a:gd name="connsiteY21" fmla="*/ 324 h 9837"/>
                <a:gd name="connsiteX22" fmla="*/ 9413 w 10000"/>
                <a:gd name="connsiteY22" fmla="*/ 486 h 9837"/>
                <a:gd name="connsiteX23" fmla="*/ 10000 w 10000"/>
                <a:gd name="connsiteY23" fmla="*/ 649 h 9837"/>
                <a:gd name="connsiteX24" fmla="*/ 10000 w 10000"/>
                <a:gd name="connsiteY24" fmla="*/ 811 h 9837"/>
                <a:gd name="connsiteX25" fmla="*/ 10000 w 10000"/>
                <a:gd name="connsiteY25" fmla="*/ 1137 h 9837"/>
                <a:gd name="connsiteX26" fmla="*/ 9413 w 10000"/>
                <a:gd name="connsiteY26" fmla="*/ 1619 h 9837"/>
                <a:gd name="connsiteX27" fmla="*/ 9413 w 10000"/>
                <a:gd name="connsiteY27" fmla="*/ 1619 h 9837"/>
                <a:gd name="connsiteX28" fmla="*/ 9413 w 10000"/>
                <a:gd name="connsiteY28" fmla="*/ 1784 h 9837"/>
                <a:gd name="connsiteX29" fmla="*/ 8822 w 10000"/>
                <a:gd name="connsiteY29" fmla="*/ 2090 h 9837"/>
                <a:gd name="connsiteX30" fmla="*/ 8822 w 10000"/>
                <a:gd name="connsiteY30" fmla="*/ 2252 h 9837"/>
                <a:gd name="connsiteX31" fmla="*/ 8822 w 10000"/>
                <a:gd name="connsiteY31" fmla="*/ 2575 h 9837"/>
                <a:gd name="connsiteX32" fmla="*/ 8232 w 10000"/>
                <a:gd name="connsiteY32" fmla="*/ 2903 h 9837"/>
                <a:gd name="connsiteX33" fmla="*/ 8232 w 10000"/>
                <a:gd name="connsiteY33" fmla="*/ 3226 h 9837"/>
                <a:gd name="connsiteX34" fmla="*/ 7645 w 10000"/>
                <a:gd name="connsiteY34" fmla="*/ 3714 h 9837"/>
                <a:gd name="connsiteX35" fmla="*/ 6471 w 10000"/>
                <a:gd name="connsiteY35" fmla="*/ 5658 h 9837"/>
                <a:gd name="connsiteX36" fmla="*/ 4116 w 10000"/>
                <a:gd name="connsiteY36" fmla="*/ 7260 h 9837"/>
                <a:gd name="connsiteX37" fmla="*/ 4116 w 10000"/>
                <a:gd name="connsiteY37" fmla="*/ 7748 h 9837"/>
                <a:gd name="connsiteX38" fmla="*/ 3526 w 10000"/>
                <a:gd name="connsiteY38" fmla="*/ 8070 h 9837"/>
                <a:gd name="connsiteX39" fmla="*/ 2941 w 10000"/>
                <a:gd name="connsiteY39" fmla="*/ 8398 h 9837"/>
                <a:gd name="connsiteX40" fmla="*/ 2941 w 10000"/>
                <a:gd name="connsiteY40" fmla="*/ 8722 h 9837"/>
                <a:gd name="connsiteX41" fmla="*/ 2349 w 10000"/>
                <a:gd name="connsiteY41" fmla="*/ 8884 h 9837"/>
                <a:gd name="connsiteX42" fmla="*/ 2349 w 10000"/>
                <a:gd name="connsiteY42" fmla="*/ 9043 h 9837"/>
                <a:gd name="connsiteX43" fmla="*/ 2349 w 10000"/>
                <a:gd name="connsiteY43" fmla="*/ 9209 h 9837"/>
                <a:gd name="connsiteX44" fmla="*/ 2349 w 10000"/>
                <a:gd name="connsiteY44" fmla="*/ 9209 h 9837"/>
                <a:gd name="connsiteX45" fmla="*/ 2349 w 10000"/>
                <a:gd name="connsiteY45" fmla="*/ 9370 h 9837"/>
                <a:gd name="connsiteX46" fmla="*/ 2941 w 10000"/>
                <a:gd name="connsiteY46" fmla="*/ 9536 h 9837"/>
                <a:gd name="connsiteX47" fmla="*/ 1180 w 10000"/>
                <a:gd name="connsiteY47" fmla="*/ 9837 h 9837"/>
                <a:gd name="connsiteX48" fmla="*/ 587 w 10000"/>
                <a:gd name="connsiteY48" fmla="*/ 9676 h 9837"/>
                <a:gd name="connsiteX49" fmla="*/ 0 w 10000"/>
                <a:gd name="connsiteY49" fmla="*/ 9676 h 9837"/>
                <a:gd name="connsiteX50" fmla="*/ 0 w 10000"/>
                <a:gd name="connsiteY50" fmla="*/ 9536 h 9837"/>
                <a:gd name="connsiteX51" fmla="*/ 0 w 10000"/>
                <a:gd name="connsiteY51" fmla="*/ 9536 h 9837"/>
                <a:gd name="connsiteX52" fmla="*/ 0 w 10000"/>
                <a:gd name="connsiteY52" fmla="*/ 9370 h 9837"/>
                <a:gd name="connsiteX53" fmla="*/ 0 w 10000"/>
                <a:gd name="connsiteY53" fmla="*/ 9209 h 9837"/>
                <a:gd name="connsiteX54" fmla="*/ 0 w 10000"/>
                <a:gd name="connsiteY54" fmla="*/ 8884 h 9837"/>
                <a:gd name="connsiteX55" fmla="*/ 587 w 10000"/>
                <a:gd name="connsiteY55" fmla="*/ 8398 h 9837"/>
                <a:gd name="connsiteX56" fmla="*/ 587 w 10000"/>
                <a:gd name="connsiteY56" fmla="*/ 8070 h 9837"/>
                <a:gd name="connsiteX57" fmla="*/ 1180 w 10000"/>
                <a:gd name="connsiteY57" fmla="*/ 7421 h 9837"/>
                <a:gd name="connsiteX58" fmla="*/ 1766 w 10000"/>
                <a:gd name="connsiteY58" fmla="*/ 6936 h 9837"/>
                <a:gd name="connsiteX59" fmla="*/ 1766 w 10000"/>
                <a:gd name="connsiteY59" fmla="*/ 6936 h 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00" h="9837">
                  <a:moveTo>
                    <a:pt x="1766" y="6936"/>
                  </a:moveTo>
                  <a:lnTo>
                    <a:pt x="2941" y="5658"/>
                  </a:lnTo>
                  <a:cubicBezTo>
                    <a:pt x="3137" y="5280"/>
                    <a:pt x="3334" y="4905"/>
                    <a:pt x="3526" y="4524"/>
                  </a:cubicBezTo>
                  <a:lnTo>
                    <a:pt x="4116" y="3550"/>
                  </a:lnTo>
                  <a:lnTo>
                    <a:pt x="4707" y="2575"/>
                  </a:lnTo>
                  <a:lnTo>
                    <a:pt x="4707" y="2090"/>
                  </a:lnTo>
                  <a:lnTo>
                    <a:pt x="5295" y="1784"/>
                  </a:lnTo>
                  <a:lnTo>
                    <a:pt x="5295" y="1459"/>
                  </a:lnTo>
                  <a:lnTo>
                    <a:pt x="5295" y="1137"/>
                  </a:lnTo>
                  <a:lnTo>
                    <a:pt x="5295" y="973"/>
                  </a:lnTo>
                  <a:lnTo>
                    <a:pt x="5295" y="649"/>
                  </a:lnTo>
                  <a:lnTo>
                    <a:pt x="4707" y="649"/>
                  </a:lnTo>
                  <a:lnTo>
                    <a:pt x="4707" y="486"/>
                  </a:lnTo>
                  <a:lnTo>
                    <a:pt x="4116" y="324"/>
                  </a:lnTo>
                  <a:lnTo>
                    <a:pt x="4116" y="324"/>
                  </a:lnTo>
                  <a:lnTo>
                    <a:pt x="4116" y="164"/>
                  </a:lnTo>
                  <a:lnTo>
                    <a:pt x="4116" y="0"/>
                  </a:lnTo>
                  <a:lnTo>
                    <a:pt x="4116" y="0"/>
                  </a:lnTo>
                  <a:lnTo>
                    <a:pt x="4707" y="0"/>
                  </a:lnTo>
                  <a:lnTo>
                    <a:pt x="5879" y="0"/>
                  </a:lnTo>
                  <a:lnTo>
                    <a:pt x="7057" y="164"/>
                  </a:lnTo>
                  <a:lnTo>
                    <a:pt x="8232" y="324"/>
                  </a:lnTo>
                  <a:lnTo>
                    <a:pt x="9413" y="486"/>
                  </a:lnTo>
                  <a:lnTo>
                    <a:pt x="10000" y="649"/>
                  </a:lnTo>
                  <a:lnTo>
                    <a:pt x="10000" y="811"/>
                  </a:lnTo>
                  <a:lnTo>
                    <a:pt x="10000" y="1137"/>
                  </a:lnTo>
                  <a:lnTo>
                    <a:pt x="9413" y="1619"/>
                  </a:lnTo>
                  <a:lnTo>
                    <a:pt x="9413" y="1619"/>
                  </a:lnTo>
                  <a:lnTo>
                    <a:pt x="9413" y="1784"/>
                  </a:lnTo>
                  <a:lnTo>
                    <a:pt x="8822" y="2090"/>
                  </a:lnTo>
                  <a:lnTo>
                    <a:pt x="8822" y="2252"/>
                  </a:lnTo>
                  <a:lnTo>
                    <a:pt x="8822" y="2575"/>
                  </a:lnTo>
                  <a:lnTo>
                    <a:pt x="8232" y="2903"/>
                  </a:lnTo>
                  <a:lnTo>
                    <a:pt x="8232" y="3226"/>
                  </a:lnTo>
                  <a:lnTo>
                    <a:pt x="7645" y="3714"/>
                  </a:lnTo>
                  <a:lnTo>
                    <a:pt x="6471" y="5658"/>
                  </a:lnTo>
                  <a:lnTo>
                    <a:pt x="4116" y="7260"/>
                  </a:lnTo>
                  <a:lnTo>
                    <a:pt x="4116" y="7748"/>
                  </a:lnTo>
                  <a:lnTo>
                    <a:pt x="3526" y="8070"/>
                  </a:lnTo>
                  <a:lnTo>
                    <a:pt x="2941" y="8398"/>
                  </a:lnTo>
                  <a:lnTo>
                    <a:pt x="2941" y="8722"/>
                  </a:lnTo>
                  <a:lnTo>
                    <a:pt x="2349" y="8884"/>
                  </a:lnTo>
                  <a:lnTo>
                    <a:pt x="2349" y="9043"/>
                  </a:lnTo>
                  <a:lnTo>
                    <a:pt x="2349" y="9209"/>
                  </a:lnTo>
                  <a:lnTo>
                    <a:pt x="2349" y="9209"/>
                  </a:lnTo>
                  <a:lnTo>
                    <a:pt x="2349" y="9370"/>
                  </a:lnTo>
                  <a:lnTo>
                    <a:pt x="2941" y="9536"/>
                  </a:lnTo>
                  <a:lnTo>
                    <a:pt x="1180" y="9837"/>
                  </a:lnTo>
                  <a:lnTo>
                    <a:pt x="587" y="9676"/>
                  </a:lnTo>
                  <a:lnTo>
                    <a:pt x="0" y="9676"/>
                  </a:lnTo>
                  <a:lnTo>
                    <a:pt x="0" y="9536"/>
                  </a:lnTo>
                  <a:lnTo>
                    <a:pt x="0" y="9536"/>
                  </a:lnTo>
                  <a:lnTo>
                    <a:pt x="0" y="9370"/>
                  </a:lnTo>
                  <a:lnTo>
                    <a:pt x="0" y="9209"/>
                  </a:lnTo>
                  <a:lnTo>
                    <a:pt x="0" y="8884"/>
                  </a:lnTo>
                  <a:lnTo>
                    <a:pt x="587" y="8398"/>
                  </a:lnTo>
                  <a:lnTo>
                    <a:pt x="587" y="8070"/>
                  </a:lnTo>
                  <a:lnTo>
                    <a:pt x="1180" y="7421"/>
                  </a:lnTo>
                  <a:lnTo>
                    <a:pt x="1766" y="6936"/>
                  </a:lnTo>
                  <a:lnTo>
                    <a:pt x="1766" y="6936"/>
                  </a:lnTo>
                </a:path>
              </a:pathLst>
            </a:custGeom>
            <a:grpFill/>
            <a:ln w="12700">
              <a:solidFill>
                <a:srgbClr val="C00000"/>
              </a:solidFill>
              <a:prstDash val="solid"/>
              <a:round/>
              <a:headEnd/>
              <a:tailEnd/>
            </a:ln>
          </p:spPr>
          <p:txBody>
            <a:bodyPr/>
            <a:lstStyle/>
            <a:p>
              <a:pPr>
                <a:defRPr/>
              </a:pPr>
              <a:endParaRPr lang="zh-CN" altLang="en-US"/>
            </a:p>
          </p:txBody>
        </p:sp>
      </p:grpSp>
      <p:grpSp>
        <p:nvGrpSpPr>
          <p:cNvPr id="71709" name="组合 45"/>
          <p:cNvGrpSpPr>
            <a:grpSpLocks noChangeAspect="1"/>
          </p:cNvGrpSpPr>
          <p:nvPr/>
        </p:nvGrpSpPr>
        <p:grpSpPr bwMode="auto">
          <a:xfrm>
            <a:off x="7813675" y="3003550"/>
            <a:ext cx="288925" cy="287338"/>
            <a:chOff x="7308733" y="431697"/>
            <a:chExt cx="1201150" cy="1200150"/>
          </a:xfrm>
        </p:grpSpPr>
        <p:sp>
          <p:nvSpPr>
            <p:cNvPr id="71724" name="Freeform 48"/>
            <p:cNvSpPr>
              <a:spLocks/>
            </p:cNvSpPr>
            <p:nvPr/>
          </p:nvSpPr>
          <p:spPr bwMode="auto">
            <a:xfrm>
              <a:off x="7767640" y="431697"/>
              <a:ext cx="117565" cy="1200150"/>
            </a:xfrm>
            <a:custGeom>
              <a:avLst/>
              <a:gdLst>
                <a:gd name="T0" fmla="*/ 345867348 w 10000"/>
                <a:gd name="T1" fmla="*/ 2147483647 h 10000"/>
                <a:gd name="T2" fmla="*/ 517684014 w 10000"/>
                <a:gd name="T3" fmla="*/ 2147483647 h 10000"/>
                <a:gd name="T4" fmla="*/ 517684014 w 10000"/>
                <a:gd name="T5" fmla="*/ 2147483647 h 10000"/>
                <a:gd name="T6" fmla="*/ 691066927 w 10000"/>
                <a:gd name="T7" fmla="*/ 2147483647 h 10000"/>
                <a:gd name="T8" fmla="*/ 691066927 w 10000"/>
                <a:gd name="T9" fmla="*/ 2147483647 h 10000"/>
                <a:gd name="T10" fmla="*/ 691066927 w 10000"/>
                <a:gd name="T11" fmla="*/ 2147483647 h 10000"/>
                <a:gd name="T12" fmla="*/ 691066927 w 10000"/>
                <a:gd name="T13" fmla="*/ 2147483647 h 10000"/>
                <a:gd name="T14" fmla="*/ 517684014 w 10000"/>
                <a:gd name="T15" fmla="*/ 2147483647 h 10000"/>
                <a:gd name="T16" fmla="*/ 517684014 w 10000"/>
                <a:gd name="T17" fmla="*/ 2147483647 h 10000"/>
                <a:gd name="T18" fmla="*/ 345867348 w 10000"/>
                <a:gd name="T19" fmla="*/ 2147483647 h 10000"/>
                <a:gd name="T20" fmla="*/ 0 w 10000"/>
                <a:gd name="T21" fmla="*/ 2147483647 h 10000"/>
                <a:gd name="T22" fmla="*/ 0 w 10000"/>
                <a:gd name="T23" fmla="*/ 0 h 10000"/>
                <a:gd name="T24" fmla="*/ 517684014 w 10000"/>
                <a:gd name="T25" fmla="*/ 0 h 10000"/>
                <a:gd name="T26" fmla="*/ 1382115796 w 10000"/>
                <a:gd name="T27" fmla="*/ 2147483647 h 10000"/>
                <a:gd name="T28" fmla="*/ 2072952672 w 10000"/>
                <a:gd name="T29" fmla="*/ 2147483647 h 10000"/>
                <a:gd name="T30" fmla="*/ 2147483647 w 10000"/>
                <a:gd name="T31" fmla="*/ 2147483647 h 10000"/>
                <a:gd name="T32" fmla="*/ 2147483647 w 10000"/>
                <a:gd name="T33" fmla="*/ 2147483647 h 10000"/>
                <a:gd name="T34" fmla="*/ 2072952672 w 10000"/>
                <a:gd name="T35" fmla="*/ 2147483647 h 10000"/>
                <a:gd name="T36" fmla="*/ 1900697630 w 10000"/>
                <a:gd name="T37" fmla="*/ 2147483647 h 10000"/>
                <a:gd name="T38" fmla="*/ 1900697630 w 10000"/>
                <a:gd name="T39" fmla="*/ 2147483647 h 10000"/>
                <a:gd name="T40" fmla="*/ 1900697630 w 10000"/>
                <a:gd name="T41" fmla="*/ 2147483647 h 10000"/>
                <a:gd name="T42" fmla="*/ 1900697630 w 10000"/>
                <a:gd name="T43" fmla="*/ 2147483647 h 10000"/>
                <a:gd name="T44" fmla="*/ 1900697630 w 10000"/>
                <a:gd name="T45" fmla="*/ 2147483647 h 10000"/>
                <a:gd name="T46" fmla="*/ 1900697630 w 10000"/>
                <a:gd name="T47" fmla="*/ 2147483647 h 10000"/>
                <a:gd name="T48" fmla="*/ 1900697630 w 10000"/>
                <a:gd name="T49" fmla="*/ 2147483647 h 10000"/>
                <a:gd name="T50" fmla="*/ 1900697630 w 10000"/>
                <a:gd name="T51" fmla="*/ 2147483647 h 10000"/>
                <a:gd name="T52" fmla="*/ 2072952672 w 10000"/>
                <a:gd name="T53" fmla="*/ 2147483647 h 10000"/>
                <a:gd name="T54" fmla="*/ 1900697630 w 10000"/>
                <a:gd name="T55" fmla="*/ 2147483647 h 10000"/>
                <a:gd name="T56" fmla="*/ 1727772938 w 10000"/>
                <a:gd name="T57" fmla="*/ 2147483647 h 10000"/>
                <a:gd name="T58" fmla="*/ 1382115796 w 10000"/>
                <a:gd name="T59" fmla="*/ 2147483647 h 10000"/>
                <a:gd name="T60" fmla="*/ 863991807 w 10000"/>
                <a:gd name="T61" fmla="*/ 2147483647 h 10000"/>
                <a:gd name="T62" fmla="*/ 517684014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chemeClr val="tx1"/>
            </a:solidFill>
            <a:ln w="12700">
              <a:solidFill>
                <a:schemeClr val="tx1"/>
              </a:solidFill>
              <a:round/>
              <a:headEnd/>
              <a:tailEnd/>
            </a:ln>
          </p:spPr>
          <p:txBody>
            <a:bodyPr/>
            <a:lstStyle/>
            <a:p>
              <a:endParaRPr lang="zh-CN" altLang="en-US"/>
            </a:p>
          </p:txBody>
        </p:sp>
        <p:grpSp>
          <p:nvGrpSpPr>
            <p:cNvPr id="71725" name="组合 44"/>
            <p:cNvGrpSpPr>
              <a:grpSpLocks noChangeAspect="1"/>
            </p:cNvGrpSpPr>
            <p:nvPr/>
          </p:nvGrpSpPr>
          <p:grpSpPr bwMode="auto">
            <a:xfrm>
              <a:off x="7308733" y="587868"/>
              <a:ext cx="1201150" cy="1043979"/>
              <a:chOff x="7308733" y="587868"/>
              <a:chExt cx="1201150" cy="1043979"/>
            </a:xfrm>
          </p:grpSpPr>
          <p:sp>
            <p:nvSpPr>
              <p:cNvPr id="71726" name="Freeform 48"/>
              <p:cNvSpPr>
                <a:spLocks/>
              </p:cNvSpPr>
              <p:nvPr/>
            </p:nvSpPr>
            <p:spPr bwMode="auto">
              <a:xfrm>
                <a:off x="7651205" y="1379434"/>
                <a:ext cx="143565" cy="25241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0 w 10000"/>
                  <a:gd name="T15" fmla="*/ 2147483647 h 10000"/>
                  <a:gd name="T16" fmla="*/ 0 w 10000"/>
                  <a:gd name="T17" fmla="*/ 0 h 10000"/>
                  <a:gd name="T18" fmla="*/ 2147483647 w 10000"/>
                  <a:gd name="T19" fmla="*/ 0 h 10000"/>
                  <a:gd name="T20" fmla="*/ 2147483647 w 10000"/>
                  <a:gd name="T21" fmla="*/ 0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chemeClr val="tx1"/>
              </a:solidFill>
              <a:ln w="12700">
                <a:solidFill>
                  <a:schemeClr val="tx1"/>
                </a:solidFill>
                <a:round/>
                <a:headEnd/>
                <a:tailEnd/>
              </a:ln>
            </p:spPr>
            <p:txBody>
              <a:bodyPr/>
              <a:lstStyle/>
              <a:p>
                <a:endParaRPr lang="zh-CN" altLang="en-US"/>
              </a:p>
            </p:txBody>
          </p:sp>
          <p:sp>
            <p:nvSpPr>
              <p:cNvPr id="71727" name="Freeform 42"/>
              <p:cNvSpPr>
                <a:spLocks/>
              </p:cNvSpPr>
              <p:nvPr/>
            </p:nvSpPr>
            <p:spPr bwMode="auto">
              <a:xfrm>
                <a:off x="7890758" y="587868"/>
                <a:ext cx="354013" cy="379413"/>
              </a:xfrm>
              <a:custGeom>
                <a:avLst/>
                <a:gdLst>
                  <a:gd name="T0" fmla="*/ 2147483647 w 223"/>
                  <a:gd name="T1" fmla="*/ 2147483647 h 239"/>
                  <a:gd name="T2" fmla="*/ 2147483647 w 223"/>
                  <a:gd name="T3" fmla="*/ 2147483647 h 239"/>
                  <a:gd name="T4" fmla="*/ 2147483647 w 223"/>
                  <a:gd name="T5" fmla="*/ 2147483647 h 239"/>
                  <a:gd name="T6" fmla="*/ 2147483647 w 223"/>
                  <a:gd name="T7" fmla="*/ 2147483647 h 239"/>
                  <a:gd name="T8" fmla="*/ 2147483647 w 223"/>
                  <a:gd name="T9" fmla="*/ 2147483647 h 239"/>
                  <a:gd name="T10" fmla="*/ 2147483647 w 223"/>
                  <a:gd name="T11" fmla="*/ 2147483647 h 239"/>
                  <a:gd name="T12" fmla="*/ 2147483647 w 223"/>
                  <a:gd name="T13" fmla="*/ 2147483647 h 239"/>
                  <a:gd name="T14" fmla="*/ 2147483647 w 223"/>
                  <a:gd name="T15" fmla="*/ 2147483647 h 239"/>
                  <a:gd name="T16" fmla="*/ 2147483647 w 223"/>
                  <a:gd name="T17" fmla="*/ 2147483647 h 239"/>
                  <a:gd name="T18" fmla="*/ 2147483647 w 223"/>
                  <a:gd name="T19" fmla="*/ 2147483647 h 239"/>
                  <a:gd name="T20" fmla="*/ 2147483647 w 223"/>
                  <a:gd name="T21" fmla="*/ 2147483647 h 239"/>
                  <a:gd name="T22" fmla="*/ 2147483647 w 223"/>
                  <a:gd name="T23" fmla="*/ 2147483647 h 239"/>
                  <a:gd name="T24" fmla="*/ 0 w 223"/>
                  <a:gd name="T25" fmla="*/ 2147483647 h 239"/>
                  <a:gd name="T26" fmla="*/ 2147483647 w 223"/>
                  <a:gd name="T27" fmla="*/ 2147483647 h 239"/>
                  <a:gd name="T28" fmla="*/ 2147483647 w 223"/>
                  <a:gd name="T29" fmla="*/ 2147483647 h 239"/>
                  <a:gd name="T30" fmla="*/ 2147483647 w 223"/>
                  <a:gd name="T31" fmla="*/ 2147483647 h 239"/>
                  <a:gd name="T32" fmla="*/ 2147483647 w 223"/>
                  <a:gd name="T33" fmla="*/ 2147483647 h 239"/>
                  <a:gd name="T34" fmla="*/ 2147483647 w 223"/>
                  <a:gd name="T35" fmla="*/ 2147483647 h 239"/>
                  <a:gd name="T36" fmla="*/ 2147483647 w 223"/>
                  <a:gd name="T37" fmla="*/ 2147483647 h 239"/>
                  <a:gd name="T38" fmla="*/ 2147483647 w 223"/>
                  <a:gd name="T39" fmla="*/ 2147483647 h 239"/>
                  <a:gd name="T40" fmla="*/ 2147483647 w 223"/>
                  <a:gd name="T41" fmla="*/ 2147483647 h 239"/>
                  <a:gd name="T42" fmla="*/ 2147483647 w 223"/>
                  <a:gd name="T43" fmla="*/ 2147483647 h 239"/>
                  <a:gd name="T44" fmla="*/ 2147483647 w 223"/>
                  <a:gd name="T45" fmla="*/ 2147483647 h 239"/>
                  <a:gd name="T46" fmla="*/ 2147483647 w 223"/>
                  <a:gd name="T47" fmla="*/ 2147483647 h 239"/>
                  <a:gd name="T48" fmla="*/ 2147483647 w 223"/>
                  <a:gd name="T49" fmla="*/ 0 h 239"/>
                  <a:gd name="T50" fmla="*/ 2147483647 w 223"/>
                  <a:gd name="T51" fmla="*/ 0 h 239"/>
                  <a:gd name="T52" fmla="*/ 2147483647 w 223"/>
                  <a:gd name="T53" fmla="*/ 0 h 239"/>
                  <a:gd name="T54" fmla="*/ 2147483647 w 223"/>
                  <a:gd name="T55" fmla="*/ 0 h 239"/>
                  <a:gd name="T56" fmla="*/ 2147483647 w 223"/>
                  <a:gd name="T57" fmla="*/ 0 h 239"/>
                  <a:gd name="T58" fmla="*/ 2147483647 w 223"/>
                  <a:gd name="T59" fmla="*/ 2147483647 h 239"/>
                  <a:gd name="T60" fmla="*/ 2147483647 w 223"/>
                  <a:gd name="T61" fmla="*/ 2147483647 h 239"/>
                  <a:gd name="T62" fmla="*/ 2147483647 w 223"/>
                  <a:gd name="T63" fmla="*/ 2147483647 h 239"/>
                  <a:gd name="T64" fmla="*/ 2147483647 w 223"/>
                  <a:gd name="T65" fmla="*/ 2147483647 h 239"/>
                  <a:gd name="T66" fmla="*/ 2147483647 w 223"/>
                  <a:gd name="T67" fmla="*/ 2147483647 h 239"/>
                  <a:gd name="T68" fmla="*/ 2147483647 w 223"/>
                  <a:gd name="T69" fmla="*/ 2147483647 h 239"/>
                  <a:gd name="T70" fmla="*/ 2147483647 w 223"/>
                  <a:gd name="T71" fmla="*/ 2147483647 h 2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3"/>
                  <a:gd name="T109" fmla="*/ 0 h 239"/>
                  <a:gd name="T110" fmla="*/ 223 w 223"/>
                  <a:gd name="T111" fmla="*/ 239 h 2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3" h="239">
                    <a:moveTo>
                      <a:pt x="223" y="48"/>
                    </a:moveTo>
                    <a:lnTo>
                      <a:pt x="223" y="56"/>
                    </a:lnTo>
                    <a:lnTo>
                      <a:pt x="215" y="64"/>
                    </a:lnTo>
                    <a:lnTo>
                      <a:pt x="199" y="80"/>
                    </a:lnTo>
                    <a:lnTo>
                      <a:pt x="183" y="104"/>
                    </a:lnTo>
                    <a:lnTo>
                      <a:pt x="135" y="152"/>
                    </a:lnTo>
                    <a:lnTo>
                      <a:pt x="111" y="168"/>
                    </a:lnTo>
                    <a:lnTo>
                      <a:pt x="80" y="191"/>
                    </a:lnTo>
                    <a:lnTo>
                      <a:pt x="56" y="207"/>
                    </a:lnTo>
                    <a:lnTo>
                      <a:pt x="40" y="223"/>
                    </a:lnTo>
                    <a:lnTo>
                      <a:pt x="24" y="231"/>
                    </a:lnTo>
                    <a:lnTo>
                      <a:pt x="8" y="239"/>
                    </a:lnTo>
                    <a:lnTo>
                      <a:pt x="0" y="223"/>
                    </a:lnTo>
                    <a:lnTo>
                      <a:pt x="24" y="199"/>
                    </a:lnTo>
                    <a:lnTo>
                      <a:pt x="48" y="176"/>
                    </a:lnTo>
                    <a:lnTo>
                      <a:pt x="96" y="128"/>
                    </a:lnTo>
                    <a:lnTo>
                      <a:pt x="127" y="88"/>
                    </a:lnTo>
                    <a:lnTo>
                      <a:pt x="135" y="72"/>
                    </a:lnTo>
                    <a:lnTo>
                      <a:pt x="143" y="56"/>
                    </a:lnTo>
                    <a:lnTo>
                      <a:pt x="151" y="48"/>
                    </a:lnTo>
                    <a:lnTo>
                      <a:pt x="159" y="32"/>
                    </a:lnTo>
                    <a:lnTo>
                      <a:pt x="159" y="24"/>
                    </a:lnTo>
                    <a:lnTo>
                      <a:pt x="159" y="16"/>
                    </a:lnTo>
                    <a:lnTo>
                      <a:pt x="151" y="8"/>
                    </a:lnTo>
                    <a:lnTo>
                      <a:pt x="151" y="0"/>
                    </a:lnTo>
                    <a:lnTo>
                      <a:pt x="159" y="0"/>
                    </a:lnTo>
                    <a:lnTo>
                      <a:pt x="175" y="0"/>
                    </a:lnTo>
                    <a:lnTo>
                      <a:pt x="183" y="8"/>
                    </a:lnTo>
                    <a:lnTo>
                      <a:pt x="199" y="8"/>
                    </a:lnTo>
                    <a:lnTo>
                      <a:pt x="207" y="24"/>
                    </a:lnTo>
                    <a:lnTo>
                      <a:pt x="215" y="32"/>
                    </a:lnTo>
                    <a:lnTo>
                      <a:pt x="223" y="40"/>
                    </a:lnTo>
                    <a:lnTo>
                      <a:pt x="223" y="48"/>
                    </a:lnTo>
                  </a:path>
                </a:pathLst>
              </a:custGeom>
              <a:solidFill>
                <a:schemeClr val="tx1"/>
              </a:solidFill>
              <a:ln w="12700">
                <a:solidFill>
                  <a:schemeClr val="tx1"/>
                </a:solidFill>
                <a:round/>
                <a:headEnd/>
                <a:tailEnd/>
              </a:ln>
            </p:spPr>
            <p:txBody>
              <a:bodyPr/>
              <a:lstStyle/>
              <a:p>
                <a:endParaRPr lang="zh-CN" altLang="en-US"/>
              </a:p>
            </p:txBody>
          </p:sp>
          <p:sp>
            <p:nvSpPr>
              <p:cNvPr id="71728" name="Freeform 43"/>
              <p:cNvSpPr>
                <a:spLocks/>
              </p:cNvSpPr>
              <p:nvPr/>
            </p:nvSpPr>
            <p:spPr bwMode="auto">
              <a:xfrm>
                <a:off x="7827258" y="841868"/>
                <a:ext cx="682625" cy="504825"/>
              </a:xfrm>
              <a:custGeom>
                <a:avLst/>
                <a:gdLst>
                  <a:gd name="T0" fmla="*/ 2147483647 w 430"/>
                  <a:gd name="T1" fmla="*/ 2147483647 h 318"/>
                  <a:gd name="T2" fmla="*/ 2147483647 w 430"/>
                  <a:gd name="T3" fmla="*/ 2147483647 h 318"/>
                  <a:gd name="T4" fmla="*/ 2147483647 w 430"/>
                  <a:gd name="T5" fmla="*/ 2147483647 h 318"/>
                  <a:gd name="T6" fmla="*/ 2147483647 w 430"/>
                  <a:gd name="T7" fmla="*/ 2147483647 h 318"/>
                  <a:gd name="T8" fmla="*/ 2147483647 w 430"/>
                  <a:gd name="T9" fmla="*/ 2147483647 h 318"/>
                  <a:gd name="T10" fmla="*/ 2147483647 w 430"/>
                  <a:gd name="T11" fmla="*/ 2147483647 h 318"/>
                  <a:gd name="T12" fmla="*/ 2147483647 w 430"/>
                  <a:gd name="T13" fmla="*/ 2147483647 h 318"/>
                  <a:gd name="T14" fmla="*/ 2147483647 w 430"/>
                  <a:gd name="T15" fmla="*/ 2147483647 h 318"/>
                  <a:gd name="T16" fmla="*/ 2147483647 w 430"/>
                  <a:gd name="T17" fmla="*/ 2147483647 h 318"/>
                  <a:gd name="T18" fmla="*/ 2147483647 w 430"/>
                  <a:gd name="T19" fmla="*/ 2147483647 h 318"/>
                  <a:gd name="T20" fmla="*/ 2147483647 w 430"/>
                  <a:gd name="T21" fmla="*/ 2147483647 h 318"/>
                  <a:gd name="T22" fmla="*/ 2147483647 w 430"/>
                  <a:gd name="T23" fmla="*/ 2147483647 h 318"/>
                  <a:gd name="T24" fmla="*/ 2147483647 w 430"/>
                  <a:gd name="T25" fmla="*/ 2147483647 h 318"/>
                  <a:gd name="T26" fmla="*/ 2147483647 w 430"/>
                  <a:gd name="T27" fmla="*/ 2147483647 h 318"/>
                  <a:gd name="T28" fmla="*/ 2147483647 w 430"/>
                  <a:gd name="T29" fmla="*/ 2147483647 h 318"/>
                  <a:gd name="T30" fmla="*/ 2147483647 w 430"/>
                  <a:gd name="T31" fmla="*/ 2147483647 h 318"/>
                  <a:gd name="T32" fmla="*/ 2147483647 w 430"/>
                  <a:gd name="T33" fmla="*/ 2147483647 h 318"/>
                  <a:gd name="T34" fmla="*/ 2147483647 w 430"/>
                  <a:gd name="T35" fmla="*/ 2147483647 h 318"/>
                  <a:gd name="T36" fmla="*/ 2147483647 w 430"/>
                  <a:gd name="T37" fmla="*/ 2147483647 h 318"/>
                  <a:gd name="T38" fmla="*/ 2147483647 w 430"/>
                  <a:gd name="T39" fmla="*/ 2147483647 h 318"/>
                  <a:gd name="T40" fmla="*/ 2147483647 w 430"/>
                  <a:gd name="T41" fmla="*/ 2147483647 h 318"/>
                  <a:gd name="T42" fmla="*/ 2147483647 w 430"/>
                  <a:gd name="T43" fmla="*/ 2147483647 h 318"/>
                  <a:gd name="T44" fmla="*/ 2147483647 w 430"/>
                  <a:gd name="T45" fmla="*/ 2147483647 h 318"/>
                  <a:gd name="T46" fmla="*/ 2147483647 w 430"/>
                  <a:gd name="T47" fmla="*/ 2147483647 h 318"/>
                  <a:gd name="T48" fmla="*/ 2147483647 w 430"/>
                  <a:gd name="T49" fmla="*/ 2147483647 h 318"/>
                  <a:gd name="T50" fmla="*/ 2147483647 w 430"/>
                  <a:gd name="T51" fmla="*/ 2147483647 h 318"/>
                  <a:gd name="T52" fmla="*/ 2147483647 w 430"/>
                  <a:gd name="T53" fmla="*/ 2147483647 h 318"/>
                  <a:gd name="T54" fmla="*/ 2147483647 w 430"/>
                  <a:gd name="T55" fmla="*/ 2147483647 h 318"/>
                  <a:gd name="T56" fmla="*/ 2147483647 w 430"/>
                  <a:gd name="T57" fmla="*/ 2147483647 h 318"/>
                  <a:gd name="T58" fmla="*/ 2147483647 w 430"/>
                  <a:gd name="T59" fmla="*/ 2147483647 h 318"/>
                  <a:gd name="T60" fmla="*/ 2147483647 w 430"/>
                  <a:gd name="T61" fmla="*/ 2147483647 h 318"/>
                  <a:gd name="T62" fmla="*/ 2147483647 w 430"/>
                  <a:gd name="T63" fmla="*/ 2147483647 h 318"/>
                  <a:gd name="T64" fmla="*/ 2147483647 w 430"/>
                  <a:gd name="T65" fmla="*/ 2147483647 h 318"/>
                  <a:gd name="T66" fmla="*/ 2147483647 w 430"/>
                  <a:gd name="T67" fmla="*/ 2147483647 h 318"/>
                  <a:gd name="T68" fmla="*/ 2147483647 w 430"/>
                  <a:gd name="T69" fmla="*/ 2147483647 h 318"/>
                  <a:gd name="T70" fmla="*/ 2147483647 w 430"/>
                  <a:gd name="T71" fmla="*/ 2147483647 h 318"/>
                  <a:gd name="T72" fmla="*/ 0 w 430"/>
                  <a:gd name="T73" fmla="*/ 2147483647 h 318"/>
                  <a:gd name="T74" fmla="*/ 0 w 430"/>
                  <a:gd name="T75" fmla="*/ 0 h 318"/>
                  <a:gd name="T76" fmla="*/ 2147483647 w 430"/>
                  <a:gd name="T77" fmla="*/ 2147483647 h 318"/>
                  <a:gd name="T78" fmla="*/ 2147483647 w 430"/>
                  <a:gd name="T79" fmla="*/ 2147483647 h 318"/>
                  <a:gd name="T80" fmla="*/ 2147483647 w 430"/>
                  <a:gd name="T81" fmla="*/ 2147483647 h 318"/>
                  <a:gd name="T82" fmla="*/ 2147483647 w 430"/>
                  <a:gd name="T83" fmla="*/ 2147483647 h 318"/>
                  <a:gd name="T84" fmla="*/ 2147483647 w 430"/>
                  <a:gd name="T85" fmla="*/ 2147483647 h 318"/>
                  <a:gd name="T86" fmla="*/ 2147483647 w 430"/>
                  <a:gd name="T87" fmla="*/ 2147483647 h 318"/>
                  <a:gd name="T88" fmla="*/ 2147483647 w 430"/>
                  <a:gd name="T89" fmla="*/ 2147483647 h 318"/>
                  <a:gd name="T90" fmla="*/ 2147483647 w 430"/>
                  <a:gd name="T91" fmla="*/ 2147483647 h 318"/>
                  <a:gd name="T92" fmla="*/ 2147483647 w 430"/>
                  <a:gd name="T93" fmla="*/ 2147483647 h 318"/>
                  <a:gd name="T94" fmla="*/ 2147483647 w 430"/>
                  <a:gd name="T95" fmla="*/ 2147483647 h 318"/>
                  <a:gd name="T96" fmla="*/ 2147483647 w 430"/>
                  <a:gd name="T97" fmla="*/ 2147483647 h 318"/>
                  <a:gd name="T98" fmla="*/ 2147483647 w 430"/>
                  <a:gd name="T99" fmla="*/ 2147483647 h 318"/>
                  <a:gd name="T100" fmla="*/ 2147483647 w 430"/>
                  <a:gd name="T101" fmla="*/ 2147483647 h 3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0"/>
                  <a:gd name="T154" fmla="*/ 0 h 318"/>
                  <a:gd name="T155" fmla="*/ 430 w 430"/>
                  <a:gd name="T156" fmla="*/ 318 h 3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0" h="318">
                    <a:moveTo>
                      <a:pt x="350" y="262"/>
                    </a:moveTo>
                    <a:lnTo>
                      <a:pt x="366" y="270"/>
                    </a:lnTo>
                    <a:lnTo>
                      <a:pt x="382" y="278"/>
                    </a:lnTo>
                    <a:lnTo>
                      <a:pt x="398" y="278"/>
                    </a:lnTo>
                    <a:lnTo>
                      <a:pt x="406" y="286"/>
                    </a:lnTo>
                    <a:lnTo>
                      <a:pt x="422" y="286"/>
                    </a:lnTo>
                    <a:lnTo>
                      <a:pt x="422" y="294"/>
                    </a:lnTo>
                    <a:lnTo>
                      <a:pt x="430" y="294"/>
                    </a:lnTo>
                    <a:lnTo>
                      <a:pt x="422" y="302"/>
                    </a:lnTo>
                    <a:lnTo>
                      <a:pt x="414" y="302"/>
                    </a:lnTo>
                    <a:lnTo>
                      <a:pt x="406" y="302"/>
                    </a:lnTo>
                    <a:lnTo>
                      <a:pt x="398" y="302"/>
                    </a:lnTo>
                    <a:lnTo>
                      <a:pt x="390" y="302"/>
                    </a:lnTo>
                    <a:lnTo>
                      <a:pt x="374" y="310"/>
                    </a:lnTo>
                    <a:lnTo>
                      <a:pt x="358" y="310"/>
                    </a:lnTo>
                    <a:lnTo>
                      <a:pt x="319" y="310"/>
                    </a:lnTo>
                    <a:lnTo>
                      <a:pt x="295" y="318"/>
                    </a:lnTo>
                    <a:lnTo>
                      <a:pt x="271" y="318"/>
                    </a:lnTo>
                    <a:lnTo>
                      <a:pt x="255" y="318"/>
                    </a:lnTo>
                    <a:lnTo>
                      <a:pt x="247" y="310"/>
                    </a:lnTo>
                    <a:lnTo>
                      <a:pt x="239" y="310"/>
                    </a:lnTo>
                    <a:lnTo>
                      <a:pt x="231" y="302"/>
                    </a:lnTo>
                    <a:lnTo>
                      <a:pt x="223" y="286"/>
                    </a:lnTo>
                    <a:lnTo>
                      <a:pt x="207" y="278"/>
                    </a:lnTo>
                    <a:lnTo>
                      <a:pt x="199" y="262"/>
                    </a:lnTo>
                    <a:lnTo>
                      <a:pt x="183" y="246"/>
                    </a:lnTo>
                    <a:lnTo>
                      <a:pt x="167" y="230"/>
                    </a:lnTo>
                    <a:lnTo>
                      <a:pt x="144" y="207"/>
                    </a:lnTo>
                    <a:lnTo>
                      <a:pt x="128" y="183"/>
                    </a:lnTo>
                    <a:lnTo>
                      <a:pt x="104" y="159"/>
                    </a:lnTo>
                    <a:lnTo>
                      <a:pt x="80" y="127"/>
                    </a:lnTo>
                    <a:lnTo>
                      <a:pt x="56" y="103"/>
                    </a:lnTo>
                    <a:lnTo>
                      <a:pt x="32" y="71"/>
                    </a:lnTo>
                    <a:lnTo>
                      <a:pt x="0" y="31"/>
                    </a:lnTo>
                    <a:lnTo>
                      <a:pt x="0" y="0"/>
                    </a:lnTo>
                    <a:lnTo>
                      <a:pt x="32" y="31"/>
                    </a:lnTo>
                    <a:lnTo>
                      <a:pt x="64" y="71"/>
                    </a:lnTo>
                    <a:lnTo>
                      <a:pt x="96" y="95"/>
                    </a:lnTo>
                    <a:lnTo>
                      <a:pt x="128" y="127"/>
                    </a:lnTo>
                    <a:lnTo>
                      <a:pt x="151" y="143"/>
                    </a:lnTo>
                    <a:lnTo>
                      <a:pt x="175" y="167"/>
                    </a:lnTo>
                    <a:lnTo>
                      <a:pt x="191" y="183"/>
                    </a:lnTo>
                    <a:lnTo>
                      <a:pt x="207" y="191"/>
                    </a:lnTo>
                    <a:lnTo>
                      <a:pt x="239" y="215"/>
                    </a:lnTo>
                    <a:lnTo>
                      <a:pt x="279" y="230"/>
                    </a:lnTo>
                    <a:lnTo>
                      <a:pt x="311" y="246"/>
                    </a:lnTo>
                    <a:lnTo>
                      <a:pt x="350" y="262"/>
                    </a:lnTo>
                  </a:path>
                </a:pathLst>
              </a:custGeom>
              <a:solidFill>
                <a:schemeClr val="tx1"/>
              </a:solidFill>
              <a:ln w="12700">
                <a:solidFill>
                  <a:schemeClr val="tx1"/>
                </a:solidFill>
                <a:round/>
                <a:headEnd/>
                <a:tailEnd/>
              </a:ln>
            </p:spPr>
            <p:txBody>
              <a:bodyPr/>
              <a:lstStyle/>
              <a:p>
                <a:endParaRPr lang="zh-CN" altLang="en-US"/>
              </a:p>
            </p:txBody>
          </p:sp>
          <p:sp>
            <p:nvSpPr>
              <p:cNvPr id="71729" name="Freeform 40"/>
              <p:cNvSpPr>
                <a:spLocks/>
              </p:cNvSpPr>
              <p:nvPr/>
            </p:nvSpPr>
            <p:spPr bwMode="auto">
              <a:xfrm>
                <a:off x="7308733" y="840856"/>
                <a:ext cx="430213" cy="631838"/>
              </a:xfrm>
              <a:custGeom>
                <a:avLst/>
                <a:gdLst>
                  <a:gd name="T0" fmla="*/ 2147483647 w 10000"/>
                  <a:gd name="T1" fmla="*/ 2147483647 h 9803"/>
                  <a:gd name="T2" fmla="*/ 2147483647 w 10000"/>
                  <a:gd name="T3" fmla="*/ 2147483647 h 9803"/>
                  <a:gd name="T4" fmla="*/ 2147483647 w 10000"/>
                  <a:gd name="T5" fmla="*/ 2147483647 h 9803"/>
                  <a:gd name="T6" fmla="*/ 0 w 10000"/>
                  <a:gd name="T7" fmla="*/ 2147483647 h 9803"/>
                  <a:gd name="T8" fmla="*/ 0 w 10000"/>
                  <a:gd name="T9" fmla="*/ 2147483647 h 9803"/>
                  <a:gd name="T10" fmla="*/ 0 w 10000"/>
                  <a:gd name="T11" fmla="*/ 2147483647 h 9803"/>
                  <a:gd name="T12" fmla="*/ 0 w 10000"/>
                  <a:gd name="T13" fmla="*/ 2147483647 h 9803"/>
                  <a:gd name="T14" fmla="*/ 2147483647 w 10000"/>
                  <a:gd name="T15" fmla="*/ 2147483647 h 9803"/>
                  <a:gd name="T16" fmla="*/ 2147483647 w 10000"/>
                  <a:gd name="T17" fmla="*/ 2147483647 h 9803"/>
                  <a:gd name="T18" fmla="*/ 2147483647 w 10000"/>
                  <a:gd name="T19" fmla="*/ 2147483647 h 9803"/>
                  <a:gd name="T20" fmla="*/ 2147483647 w 10000"/>
                  <a:gd name="T21" fmla="*/ 2147483647 h 9803"/>
                  <a:gd name="T22" fmla="*/ 2147483647 w 10000"/>
                  <a:gd name="T23" fmla="*/ 2147483647 h 9803"/>
                  <a:gd name="T24" fmla="*/ 2147483647 w 10000"/>
                  <a:gd name="T25" fmla="*/ 2147483647 h 9803"/>
                  <a:gd name="T26" fmla="*/ 2147483647 w 10000"/>
                  <a:gd name="T27" fmla="*/ 2147483647 h 9803"/>
                  <a:gd name="T28" fmla="*/ 2147483647 w 10000"/>
                  <a:gd name="T29" fmla="*/ 2147483647 h 9803"/>
                  <a:gd name="T30" fmla="*/ 2147483647 w 10000"/>
                  <a:gd name="T31" fmla="*/ 2147483647 h 9803"/>
                  <a:gd name="T32" fmla="*/ 2147483647 w 10000"/>
                  <a:gd name="T33" fmla="*/ 2147483647 h 9803"/>
                  <a:gd name="T34" fmla="*/ 2147483647 w 10000"/>
                  <a:gd name="T35" fmla="*/ 2147483647 h 9803"/>
                  <a:gd name="T36" fmla="*/ 2147483647 w 10000"/>
                  <a:gd name="T37" fmla="*/ 2147483647 h 9803"/>
                  <a:gd name="T38" fmla="*/ 2147483647 w 10000"/>
                  <a:gd name="T39" fmla="*/ 2147483647 h 9803"/>
                  <a:gd name="T40" fmla="*/ 2147483647 w 10000"/>
                  <a:gd name="T41" fmla="*/ 2147483647 h 9803"/>
                  <a:gd name="T42" fmla="*/ 2147483647 w 10000"/>
                  <a:gd name="T43" fmla="*/ 2147483647 h 9803"/>
                  <a:gd name="T44" fmla="*/ 2147483647 w 10000"/>
                  <a:gd name="T45" fmla="*/ 2147483647 h 9803"/>
                  <a:gd name="T46" fmla="*/ 2147483647 w 10000"/>
                  <a:gd name="T47" fmla="*/ 2147483647 h 9803"/>
                  <a:gd name="T48" fmla="*/ 2147483647 w 10000"/>
                  <a:gd name="T49" fmla="*/ 2147483647 h 9803"/>
                  <a:gd name="T50" fmla="*/ 2147483647 w 10000"/>
                  <a:gd name="T51" fmla="*/ 2147483647 h 9803"/>
                  <a:gd name="T52" fmla="*/ 2147483647 w 10000"/>
                  <a:gd name="T53" fmla="*/ 0 h 9803"/>
                  <a:gd name="T54" fmla="*/ 2147483647 w 10000"/>
                  <a:gd name="T55" fmla="*/ 2147483647 h 9803"/>
                  <a:gd name="T56" fmla="*/ 2147483647 w 10000"/>
                  <a:gd name="T57" fmla="*/ 2147483647 h 9803"/>
                  <a:gd name="T58" fmla="*/ 2147483647 w 10000"/>
                  <a:gd name="T59" fmla="*/ 2147483647 h 9803"/>
                  <a:gd name="T60" fmla="*/ 2147483647 w 10000"/>
                  <a:gd name="T61" fmla="*/ 2147483647 h 9803"/>
                  <a:gd name="T62" fmla="*/ 2147483647 w 10000"/>
                  <a:gd name="T63" fmla="*/ 2147483647 h 9803"/>
                  <a:gd name="T64" fmla="*/ 2147483647 w 10000"/>
                  <a:gd name="T65" fmla="*/ 2147483647 h 9803"/>
                  <a:gd name="T66" fmla="*/ 2147483647 w 10000"/>
                  <a:gd name="T67" fmla="*/ 2147483647 h 9803"/>
                  <a:gd name="T68" fmla="*/ 2147483647 w 10000"/>
                  <a:gd name="T69" fmla="*/ 2147483647 h 9803"/>
                  <a:gd name="T70" fmla="*/ 2147483647 w 10000"/>
                  <a:gd name="T71" fmla="*/ 2147483647 h 9803"/>
                  <a:gd name="T72" fmla="*/ 2147483647 w 10000"/>
                  <a:gd name="T73" fmla="*/ 2147483647 h 9803"/>
                  <a:gd name="T74" fmla="*/ 2147483647 w 10000"/>
                  <a:gd name="T75" fmla="*/ 2147483647 h 9803"/>
                  <a:gd name="T76" fmla="*/ 2147483647 w 10000"/>
                  <a:gd name="T77" fmla="*/ 2147483647 h 9803"/>
                  <a:gd name="T78" fmla="*/ 2147483647 w 10000"/>
                  <a:gd name="T79" fmla="*/ 2147483647 h 9803"/>
                  <a:gd name="T80" fmla="*/ 2147483647 w 10000"/>
                  <a:gd name="T81" fmla="*/ 2147483647 h 9803"/>
                  <a:gd name="T82" fmla="*/ 2147483647 w 10000"/>
                  <a:gd name="T83" fmla="*/ 2147483647 h 9803"/>
                  <a:gd name="T84" fmla="*/ 2147483647 w 10000"/>
                  <a:gd name="T85" fmla="*/ 2147483647 h 9803"/>
                  <a:gd name="T86" fmla="*/ 2147483647 w 10000"/>
                  <a:gd name="T87" fmla="*/ 2147483647 h 9803"/>
                  <a:gd name="T88" fmla="*/ 2147483647 w 10000"/>
                  <a:gd name="T89" fmla="*/ 2147483647 h 9803"/>
                  <a:gd name="T90" fmla="*/ 2147483647 w 10000"/>
                  <a:gd name="T91" fmla="*/ 2147483647 h 9803"/>
                  <a:gd name="T92" fmla="*/ 2147483647 w 10000"/>
                  <a:gd name="T93" fmla="*/ 2147483647 h 9803"/>
                  <a:gd name="T94" fmla="*/ 2147483647 w 10000"/>
                  <a:gd name="T95" fmla="*/ 2147483647 h 9803"/>
                  <a:gd name="T96" fmla="*/ 2147483647 w 10000"/>
                  <a:gd name="T97" fmla="*/ 2147483647 h 980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00"/>
                  <a:gd name="T148" fmla="*/ 0 h 9803"/>
                  <a:gd name="T149" fmla="*/ 10000 w 10000"/>
                  <a:gd name="T150" fmla="*/ 9803 h 980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00" h="9803">
                    <a:moveTo>
                      <a:pt x="1771" y="9212"/>
                    </a:moveTo>
                    <a:lnTo>
                      <a:pt x="1181" y="9409"/>
                    </a:lnTo>
                    <a:lnTo>
                      <a:pt x="590" y="9606"/>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path>
                </a:pathLst>
              </a:custGeom>
              <a:solidFill>
                <a:srgbClr val="C00000"/>
              </a:solidFill>
              <a:ln w="12700">
                <a:solidFill>
                  <a:srgbClr val="C00000"/>
                </a:solidFill>
                <a:round/>
                <a:headEnd/>
                <a:tailEnd/>
              </a:ln>
            </p:spPr>
            <p:txBody>
              <a:bodyPr/>
              <a:lstStyle/>
              <a:p>
                <a:endParaRPr lang="zh-CN" altLang="en-US"/>
              </a:p>
            </p:txBody>
          </p:sp>
          <p:sp>
            <p:nvSpPr>
              <p:cNvPr id="71730" name="Freeform 40"/>
              <p:cNvSpPr>
                <a:spLocks/>
              </p:cNvSpPr>
              <p:nvPr/>
            </p:nvSpPr>
            <p:spPr bwMode="auto">
              <a:xfrm>
                <a:off x="7335116" y="803764"/>
                <a:ext cx="379453" cy="150794"/>
              </a:xfrm>
              <a:custGeom>
                <a:avLst/>
                <a:gdLst>
                  <a:gd name="T0" fmla="*/ 2147483647 w 9676"/>
                  <a:gd name="T1" fmla="*/ 2147483647 h 10000"/>
                  <a:gd name="T2" fmla="*/ 2147483647 w 9676"/>
                  <a:gd name="T3" fmla="*/ 2147483647 h 10000"/>
                  <a:gd name="T4" fmla="*/ 2147483647 w 9676"/>
                  <a:gd name="T5" fmla="*/ 2147483647 h 10000"/>
                  <a:gd name="T6" fmla="*/ 2147483647 w 9676"/>
                  <a:gd name="T7" fmla="*/ 2147483647 h 10000"/>
                  <a:gd name="T8" fmla="*/ 2147483647 w 9676"/>
                  <a:gd name="T9" fmla="*/ 2147483647 h 10000"/>
                  <a:gd name="T10" fmla="*/ 2147483647 w 9676"/>
                  <a:gd name="T11" fmla="*/ 2147483647 h 10000"/>
                  <a:gd name="T12" fmla="*/ 2147483647 w 9676"/>
                  <a:gd name="T13" fmla="*/ 2147483647 h 10000"/>
                  <a:gd name="T14" fmla="*/ 2147483647 w 9676"/>
                  <a:gd name="T15" fmla="*/ 2147483647 h 10000"/>
                  <a:gd name="T16" fmla="*/ 2147483647 w 9676"/>
                  <a:gd name="T17" fmla="*/ 2147483647 h 10000"/>
                  <a:gd name="T18" fmla="*/ 2147483647 w 9676"/>
                  <a:gd name="T19" fmla="*/ 2147483647 h 10000"/>
                  <a:gd name="T20" fmla="*/ 2147483647 w 9676"/>
                  <a:gd name="T21" fmla="*/ 2147483647 h 10000"/>
                  <a:gd name="T22" fmla="*/ 2147483647 w 9676"/>
                  <a:gd name="T23" fmla="*/ 2147483647 h 10000"/>
                  <a:gd name="T24" fmla="*/ 2147483647 w 9676"/>
                  <a:gd name="T25" fmla="*/ 2147483647 h 10000"/>
                  <a:gd name="T26" fmla="*/ 2147483647 w 9676"/>
                  <a:gd name="T27" fmla="*/ 2147483647 h 10000"/>
                  <a:gd name="T28" fmla="*/ 2147483647 w 9676"/>
                  <a:gd name="T29" fmla="*/ 2147483647 h 10000"/>
                  <a:gd name="T30" fmla="*/ 2147483647 w 9676"/>
                  <a:gd name="T31" fmla="*/ 2147483647 h 10000"/>
                  <a:gd name="T32" fmla="*/ 0 w 9676"/>
                  <a:gd name="T33" fmla="*/ 2147483647 h 10000"/>
                  <a:gd name="T34" fmla="*/ 0 w 9676"/>
                  <a:gd name="T35" fmla="*/ 2147483647 h 10000"/>
                  <a:gd name="T36" fmla="*/ 2147483647 w 9676"/>
                  <a:gd name="T37" fmla="*/ 2147483647 h 10000"/>
                  <a:gd name="T38" fmla="*/ 2147483647 w 9676"/>
                  <a:gd name="T39" fmla="*/ 2147483647 h 10000"/>
                  <a:gd name="T40" fmla="*/ 2147483647 w 9676"/>
                  <a:gd name="T41" fmla="*/ 2147483647 h 10000"/>
                  <a:gd name="T42" fmla="*/ 2147483647 w 9676"/>
                  <a:gd name="T43" fmla="*/ 2147483647 h 10000"/>
                  <a:gd name="T44" fmla="*/ 2147483647 w 9676"/>
                  <a:gd name="T45" fmla="*/ 2147483647 h 10000"/>
                  <a:gd name="T46" fmla="*/ 2147483647 w 9676"/>
                  <a:gd name="T47" fmla="*/ 2147483647 h 10000"/>
                  <a:gd name="T48" fmla="*/ 2147483647 w 9676"/>
                  <a:gd name="T49" fmla="*/ 2147483647 h 10000"/>
                  <a:gd name="T50" fmla="*/ 2147483647 w 9676"/>
                  <a:gd name="T51" fmla="*/ 2147483647 h 10000"/>
                  <a:gd name="T52" fmla="*/ 2147483647 w 9676"/>
                  <a:gd name="T53" fmla="*/ 2147483647 h 10000"/>
                  <a:gd name="T54" fmla="*/ 2147483647 w 9676"/>
                  <a:gd name="T55" fmla="*/ 2147483647 h 10000"/>
                  <a:gd name="T56" fmla="*/ 2147483647 w 9676"/>
                  <a:gd name="T57" fmla="*/ 2147483647 h 10000"/>
                  <a:gd name="T58" fmla="*/ 2147483647 w 9676"/>
                  <a:gd name="T59" fmla="*/ 2147483647 h 10000"/>
                  <a:gd name="T60" fmla="*/ 2147483647 w 9676"/>
                  <a:gd name="T61" fmla="*/ 0 h 10000"/>
                  <a:gd name="T62" fmla="*/ 2147483647 w 9676"/>
                  <a:gd name="T63" fmla="*/ 0 h 10000"/>
                  <a:gd name="T64" fmla="*/ 2147483647 w 9676"/>
                  <a:gd name="T65" fmla="*/ 2147483647 h 10000"/>
                  <a:gd name="T66" fmla="*/ 2147483647 w 9676"/>
                  <a:gd name="T67" fmla="*/ 2147483647 h 10000"/>
                  <a:gd name="T68" fmla="*/ 2147483647 w 9676"/>
                  <a:gd name="T69" fmla="*/ 2147483647 h 10000"/>
                  <a:gd name="T70" fmla="*/ 2147483647 w 9676"/>
                  <a:gd name="T71" fmla="*/ 2147483647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676"/>
                  <a:gd name="T109" fmla="*/ 0 h 10000"/>
                  <a:gd name="T110" fmla="*/ 9676 w 9676"/>
                  <a:gd name="T111" fmla="*/ 10000 h 100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676" h="10000">
                    <a:moveTo>
                      <a:pt x="7085" y="7477"/>
                    </a:move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solidFill>
                <a:srgbClr val="C00000"/>
              </a:solidFill>
              <a:ln w="12700">
                <a:solidFill>
                  <a:srgbClr val="C00000"/>
                </a:solidFill>
                <a:round/>
                <a:headEnd/>
                <a:tailEnd/>
              </a:ln>
            </p:spPr>
            <p:txBody>
              <a:bodyPr/>
              <a:lstStyle/>
              <a:p>
                <a:endParaRPr lang="zh-CN" altLang="en-US"/>
              </a:p>
            </p:txBody>
          </p:sp>
        </p:grpSp>
      </p:grpSp>
      <p:grpSp>
        <p:nvGrpSpPr>
          <p:cNvPr id="71710" name="组合 51"/>
          <p:cNvGrpSpPr>
            <a:grpSpLocks noChangeAspect="1"/>
          </p:cNvGrpSpPr>
          <p:nvPr/>
        </p:nvGrpSpPr>
        <p:grpSpPr bwMode="auto">
          <a:xfrm>
            <a:off x="7829550" y="3448050"/>
            <a:ext cx="247650" cy="250825"/>
            <a:chOff x="7176276" y="3195638"/>
            <a:chExt cx="444500" cy="454025"/>
          </a:xfrm>
        </p:grpSpPr>
        <p:sp>
          <p:nvSpPr>
            <p:cNvPr id="71722" name="Freeform 48"/>
            <p:cNvSpPr>
              <a:spLocks/>
            </p:cNvSpPr>
            <p:nvPr/>
          </p:nvSpPr>
          <p:spPr bwMode="auto">
            <a:xfrm>
              <a:off x="7176276" y="3195638"/>
              <a:ext cx="304800" cy="428625"/>
            </a:xfrm>
            <a:custGeom>
              <a:avLst/>
              <a:gdLst>
                <a:gd name="T0" fmla="*/ 2147483647 w 192"/>
                <a:gd name="T1" fmla="*/ 2147483647 h 270"/>
                <a:gd name="T2" fmla="*/ 2147483647 w 192"/>
                <a:gd name="T3" fmla="*/ 2147483647 h 270"/>
                <a:gd name="T4" fmla="*/ 2147483647 w 192"/>
                <a:gd name="T5" fmla="*/ 2147483647 h 270"/>
                <a:gd name="T6" fmla="*/ 2147483647 w 192"/>
                <a:gd name="T7" fmla="*/ 2147483647 h 270"/>
                <a:gd name="T8" fmla="*/ 2147483647 w 192"/>
                <a:gd name="T9" fmla="*/ 2147483647 h 270"/>
                <a:gd name="T10" fmla="*/ 2147483647 w 192"/>
                <a:gd name="T11" fmla="*/ 2147483647 h 270"/>
                <a:gd name="T12" fmla="*/ 2147483647 w 192"/>
                <a:gd name="T13" fmla="*/ 2147483647 h 270"/>
                <a:gd name="T14" fmla="*/ 2147483647 w 192"/>
                <a:gd name="T15" fmla="*/ 2147483647 h 270"/>
                <a:gd name="T16" fmla="*/ 0 w 192"/>
                <a:gd name="T17" fmla="*/ 2147483647 h 270"/>
                <a:gd name="T18" fmla="*/ 0 w 192"/>
                <a:gd name="T19" fmla="*/ 2147483647 h 270"/>
                <a:gd name="T20" fmla="*/ 0 w 192"/>
                <a:gd name="T21" fmla="*/ 2147483647 h 270"/>
                <a:gd name="T22" fmla="*/ 2147483647 w 192"/>
                <a:gd name="T23" fmla="*/ 2147483647 h 270"/>
                <a:gd name="T24" fmla="*/ 2147483647 w 192"/>
                <a:gd name="T25" fmla="*/ 2147483647 h 270"/>
                <a:gd name="T26" fmla="*/ 2147483647 w 192"/>
                <a:gd name="T27" fmla="*/ 2147483647 h 270"/>
                <a:gd name="T28" fmla="*/ 2147483647 w 192"/>
                <a:gd name="T29" fmla="*/ 2147483647 h 270"/>
                <a:gd name="T30" fmla="*/ 2147483647 w 192"/>
                <a:gd name="T31" fmla="*/ 2147483647 h 270"/>
                <a:gd name="T32" fmla="*/ 2147483647 w 192"/>
                <a:gd name="T33" fmla="*/ 2147483647 h 270"/>
                <a:gd name="T34" fmla="*/ 2147483647 w 192"/>
                <a:gd name="T35" fmla="*/ 2147483647 h 270"/>
                <a:gd name="T36" fmla="*/ 2147483647 w 192"/>
                <a:gd name="T37" fmla="*/ 2147483647 h 270"/>
                <a:gd name="T38" fmla="*/ 2147483647 w 192"/>
                <a:gd name="T39" fmla="*/ 2147483647 h 270"/>
                <a:gd name="T40" fmla="*/ 2147483647 w 192"/>
                <a:gd name="T41" fmla="*/ 2147483647 h 270"/>
                <a:gd name="T42" fmla="*/ 2147483647 w 192"/>
                <a:gd name="T43" fmla="*/ 2147483647 h 270"/>
                <a:gd name="T44" fmla="*/ 2147483647 w 192"/>
                <a:gd name="T45" fmla="*/ 2147483647 h 270"/>
                <a:gd name="T46" fmla="*/ 2147483647 w 192"/>
                <a:gd name="T47" fmla="*/ 2147483647 h 270"/>
                <a:gd name="T48" fmla="*/ 2147483647 w 192"/>
                <a:gd name="T49" fmla="*/ 2147483647 h 270"/>
                <a:gd name="T50" fmla="*/ 2147483647 w 192"/>
                <a:gd name="T51" fmla="*/ 2147483647 h 270"/>
                <a:gd name="T52" fmla="*/ 2147483647 w 192"/>
                <a:gd name="T53" fmla="*/ 2147483647 h 270"/>
                <a:gd name="T54" fmla="*/ 2147483647 w 192"/>
                <a:gd name="T55" fmla="*/ 2147483647 h 270"/>
                <a:gd name="T56" fmla="*/ 2147483647 w 192"/>
                <a:gd name="T57" fmla="*/ 0 h 270"/>
                <a:gd name="T58" fmla="*/ 2147483647 w 192"/>
                <a:gd name="T59" fmla="*/ 2147483647 h 270"/>
                <a:gd name="T60" fmla="*/ 2147483647 w 192"/>
                <a:gd name="T61" fmla="*/ 2147483647 h 270"/>
                <a:gd name="T62" fmla="*/ 2147483647 w 192"/>
                <a:gd name="T63" fmla="*/ 2147483647 h 2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2"/>
                <a:gd name="T97" fmla="*/ 0 h 270"/>
                <a:gd name="T98" fmla="*/ 192 w 192"/>
                <a:gd name="T99" fmla="*/ 270 h 2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2" h="270">
                  <a:moveTo>
                    <a:pt x="192" y="24"/>
                  </a:moveTo>
                  <a:lnTo>
                    <a:pt x="192" y="32"/>
                  </a:lnTo>
                  <a:lnTo>
                    <a:pt x="184" y="32"/>
                  </a:lnTo>
                  <a:lnTo>
                    <a:pt x="184" y="40"/>
                  </a:lnTo>
                  <a:lnTo>
                    <a:pt x="176" y="40"/>
                  </a:lnTo>
                  <a:lnTo>
                    <a:pt x="176" y="48"/>
                  </a:lnTo>
                  <a:lnTo>
                    <a:pt x="176" y="64"/>
                  </a:lnTo>
                  <a:lnTo>
                    <a:pt x="168" y="95"/>
                  </a:lnTo>
                  <a:lnTo>
                    <a:pt x="160" y="111"/>
                  </a:lnTo>
                  <a:lnTo>
                    <a:pt x="152" y="127"/>
                  </a:lnTo>
                  <a:lnTo>
                    <a:pt x="144" y="159"/>
                  </a:lnTo>
                  <a:lnTo>
                    <a:pt x="120" y="191"/>
                  </a:lnTo>
                  <a:lnTo>
                    <a:pt x="104" y="222"/>
                  </a:lnTo>
                  <a:lnTo>
                    <a:pt x="80" y="238"/>
                  </a:lnTo>
                  <a:lnTo>
                    <a:pt x="48" y="254"/>
                  </a:lnTo>
                  <a:lnTo>
                    <a:pt x="24" y="270"/>
                  </a:lnTo>
                  <a:lnTo>
                    <a:pt x="8" y="270"/>
                  </a:lnTo>
                  <a:lnTo>
                    <a:pt x="0" y="270"/>
                  </a:lnTo>
                  <a:lnTo>
                    <a:pt x="0" y="262"/>
                  </a:lnTo>
                  <a:lnTo>
                    <a:pt x="16" y="262"/>
                  </a:lnTo>
                  <a:lnTo>
                    <a:pt x="24" y="254"/>
                  </a:lnTo>
                  <a:lnTo>
                    <a:pt x="56" y="230"/>
                  </a:lnTo>
                  <a:lnTo>
                    <a:pt x="72" y="222"/>
                  </a:lnTo>
                  <a:lnTo>
                    <a:pt x="80" y="207"/>
                  </a:lnTo>
                  <a:lnTo>
                    <a:pt x="104" y="183"/>
                  </a:lnTo>
                  <a:lnTo>
                    <a:pt x="112" y="167"/>
                  </a:lnTo>
                  <a:lnTo>
                    <a:pt x="120" y="151"/>
                  </a:lnTo>
                  <a:lnTo>
                    <a:pt x="136" y="111"/>
                  </a:lnTo>
                  <a:lnTo>
                    <a:pt x="152" y="72"/>
                  </a:lnTo>
                  <a:lnTo>
                    <a:pt x="152" y="56"/>
                  </a:lnTo>
                  <a:lnTo>
                    <a:pt x="152" y="48"/>
                  </a:lnTo>
                  <a:lnTo>
                    <a:pt x="152" y="40"/>
                  </a:lnTo>
                  <a:lnTo>
                    <a:pt x="152" y="32"/>
                  </a:lnTo>
                  <a:lnTo>
                    <a:pt x="144" y="32"/>
                  </a:lnTo>
                  <a:lnTo>
                    <a:pt x="136" y="32"/>
                  </a:lnTo>
                  <a:lnTo>
                    <a:pt x="112" y="40"/>
                  </a:lnTo>
                  <a:lnTo>
                    <a:pt x="96" y="48"/>
                  </a:lnTo>
                  <a:lnTo>
                    <a:pt x="80" y="48"/>
                  </a:lnTo>
                  <a:lnTo>
                    <a:pt x="72" y="48"/>
                  </a:lnTo>
                  <a:lnTo>
                    <a:pt x="64" y="48"/>
                  </a:lnTo>
                  <a:lnTo>
                    <a:pt x="56" y="48"/>
                  </a:lnTo>
                  <a:lnTo>
                    <a:pt x="48" y="40"/>
                  </a:lnTo>
                  <a:lnTo>
                    <a:pt x="48" y="32"/>
                  </a:lnTo>
                  <a:lnTo>
                    <a:pt x="72" y="32"/>
                  </a:lnTo>
                  <a:lnTo>
                    <a:pt x="88" y="32"/>
                  </a:lnTo>
                  <a:lnTo>
                    <a:pt x="104" y="24"/>
                  </a:lnTo>
                  <a:lnTo>
                    <a:pt x="120" y="16"/>
                  </a:lnTo>
                  <a:lnTo>
                    <a:pt x="136" y="16"/>
                  </a:lnTo>
                  <a:lnTo>
                    <a:pt x="144" y="8"/>
                  </a:lnTo>
                  <a:lnTo>
                    <a:pt x="152" y="8"/>
                  </a:lnTo>
                  <a:lnTo>
                    <a:pt x="152" y="0"/>
                  </a:lnTo>
                  <a:lnTo>
                    <a:pt x="160" y="0"/>
                  </a:lnTo>
                  <a:lnTo>
                    <a:pt x="160" y="8"/>
                  </a:lnTo>
                  <a:lnTo>
                    <a:pt x="176" y="16"/>
                  </a:lnTo>
                  <a:lnTo>
                    <a:pt x="184" y="24"/>
                  </a:lnTo>
                  <a:lnTo>
                    <a:pt x="192" y="24"/>
                  </a:lnTo>
                </a:path>
              </a:pathLst>
            </a:custGeom>
            <a:solidFill>
              <a:srgbClr val="C00000"/>
            </a:solidFill>
            <a:ln w="12700">
              <a:solidFill>
                <a:srgbClr val="C00000"/>
              </a:solidFill>
              <a:round/>
              <a:headEnd/>
              <a:tailEnd/>
            </a:ln>
          </p:spPr>
          <p:txBody>
            <a:bodyPr/>
            <a:lstStyle/>
            <a:p>
              <a:endParaRPr lang="zh-CN" altLang="en-US"/>
            </a:p>
          </p:txBody>
        </p:sp>
        <p:sp>
          <p:nvSpPr>
            <p:cNvPr id="71723" name="Freeform 49"/>
            <p:cNvSpPr>
              <a:spLocks/>
            </p:cNvSpPr>
            <p:nvPr/>
          </p:nvSpPr>
          <p:spPr bwMode="auto">
            <a:xfrm>
              <a:off x="7239776" y="3309938"/>
              <a:ext cx="381000" cy="339725"/>
            </a:xfrm>
            <a:custGeom>
              <a:avLst/>
              <a:gdLst>
                <a:gd name="T0" fmla="*/ 2147483647 w 240"/>
                <a:gd name="T1" fmla="*/ 2147483647 h 214"/>
                <a:gd name="T2" fmla="*/ 2147483647 w 240"/>
                <a:gd name="T3" fmla="*/ 2147483647 h 214"/>
                <a:gd name="T4" fmla="*/ 0 w 240"/>
                <a:gd name="T5" fmla="*/ 2147483647 h 214"/>
                <a:gd name="T6" fmla="*/ 2147483647 w 240"/>
                <a:gd name="T7" fmla="*/ 2147483647 h 214"/>
                <a:gd name="T8" fmla="*/ 2147483647 w 240"/>
                <a:gd name="T9" fmla="*/ 2147483647 h 214"/>
                <a:gd name="T10" fmla="*/ 2147483647 w 240"/>
                <a:gd name="T11" fmla="*/ 0 h 214"/>
                <a:gd name="T12" fmla="*/ 2147483647 w 240"/>
                <a:gd name="T13" fmla="*/ 2147483647 h 214"/>
                <a:gd name="T14" fmla="*/ 2147483647 w 240"/>
                <a:gd name="T15" fmla="*/ 2147483647 h 214"/>
                <a:gd name="T16" fmla="*/ 2147483647 w 240"/>
                <a:gd name="T17" fmla="*/ 2147483647 h 214"/>
                <a:gd name="T18" fmla="*/ 2147483647 w 240"/>
                <a:gd name="T19" fmla="*/ 2147483647 h 214"/>
                <a:gd name="T20" fmla="*/ 2147483647 w 240"/>
                <a:gd name="T21" fmla="*/ 2147483647 h 214"/>
                <a:gd name="T22" fmla="*/ 2147483647 w 240"/>
                <a:gd name="T23" fmla="*/ 2147483647 h 214"/>
                <a:gd name="T24" fmla="*/ 2147483647 w 240"/>
                <a:gd name="T25" fmla="*/ 2147483647 h 214"/>
                <a:gd name="T26" fmla="*/ 2147483647 w 240"/>
                <a:gd name="T27" fmla="*/ 2147483647 h 214"/>
                <a:gd name="T28" fmla="*/ 2147483647 w 240"/>
                <a:gd name="T29" fmla="*/ 2147483647 h 214"/>
                <a:gd name="T30" fmla="*/ 2147483647 w 240"/>
                <a:gd name="T31" fmla="*/ 2147483647 h 214"/>
                <a:gd name="T32" fmla="*/ 2147483647 w 240"/>
                <a:gd name="T33" fmla="*/ 2147483647 h 214"/>
                <a:gd name="T34" fmla="*/ 2147483647 w 240"/>
                <a:gd name="T35" fmla="*/ 2147483647 h 214"/>
                <a:gd name="T36" fmla="*/ 2147483647 w 240"/>
                <a:gd name="T37" fmla="*/ 2147483647 h 214"/>
                <a:gd name="T38" fmla="*/ 2147483647 w 240"/>
                <a:gd name="T39" fmla="*/ 2147483647 h 214"/>
                <a:gd name="T40" fmla="*/ 2147483647 w 240"/>
                <a:gd name="T41" fmla="*/ 2147483647 h 214"/>
                <a:gd name="T42" fmla="*/ 2147483647 w 240"/>
                <a:gd name="T43" fmla="*/ 2147483647 h 214"/>
                <a:gd name="T44" fmla="*/ 2147483647 w 240"/>
                <a:gd name="T45" fmla="*/ 2147483647 h 214"/>
                <a:gd name="T46" fmla="*/ 2147483647 w 240"/>
                <a:gd name="T47" fmla="*/ 2147483647 h 214"/>
                <a:gd name="T48" fmla="*/ 2147483647 w 240"/>
                <a:gd name="T49" fmla="*/ 2147483647 h 214"/>
                <a:gd name="T50" fmla="*/ 2147483647 w 240"/>
                <a:gd name="T51" fmla="*/ 2147483647 h 214"/>
                <a:gd name="T52" fmla="*/ 2147483647 w 240"/>
                <a:gd name="T53" fmla="*/ 2147483647 h 214"/>
                <a:gd name="T54" fmla="*/ 2147483647 w 240"/>
                <a:gd name="T55" fmla="*/ 2147483647 h 214"/>
                <a:gd name="T56" fmla="*/ 2147483647 w 240"/>
                <a:gd name="T57" fmla="*/ 2147483647 h 214"/>
                <a:gd name="T58" fmla="*/ 2147483647 w 240"/>
                <a:gd name="T59" fmla="*/ 2147483647 h 214"/>
                <a:gd name="T60" fmla="*/ 2147483647 w 240"/>
                <a:gd name="T61" fmla="*/ 2147483647 h 214"/>
                <a:gd name="T62" fmla="*/ 2147483647 w 240"/>
                <a:gd name="T63" fmla="*/ 2147483647 h 214"/>
                <a:gd name="T64" fmla="*/ 2147483647 w 240"/>
                <a:gd name="T65" fmla="*/ 2147483647 h 214"/>
                <a:gd name="T66" fmla="*/ 2147483647 w 240"/>
                <a:gd name="T67" fmla="*/ 2147483647 h 214"/>
                <a:gd name="T68" fmla="*/ 2147483647 w 240"/>
                <a:gd name="T69" fmla="*/ 2147483647 h 214"/>
                <a:gd name="T70" fmla="*/ 2147483647 w 240"/>
                <a:gd name="T71" fmla="*/ 2147483647 h 214"/>
                <a:gd name="T72" fmla="*/ 2147483647 w 240"/>
                <a:gd name="T73" fmla="*/ 2147483647 h 214"/>
                <a:gd name="T74" fmla="*/ 2147483647 w 240"/>
                <a:gd name="T75" fmla="*/ 2147483647 h 214"/>
                <a:gd name="T76" fmla="*/ 2147483647 w 240"/>
                <a:gd name="T77" fmla="*/ 2147483647 h 214"/>
                <a:gd name="T78" fmla="*/ 2147483647 w 240"/>
                <a:gd name="T79" fmla="*/ 2147483647 h 214"/>
                <a:gd name="T80" fmla="*/ 2147483647 w 240"/>
                <a:gd name="T81" fmla="*/ 2147483647 h 214"/>
                <a:gd name="T82" fmla="*/ 2147483647 w 240"/>
                <a:gd name="T83" fmla="*/ 2147483647 h 214"/>
                <a:gd name="T84" fmla="*/ 2147483647 w 240"/>
                <a:gd name="T85" fmla="*/ 2147483647 h 214"/>
                <a:gd name="T86" fmla="*/ 2147483647 w 240"/>
                <a:gd name="T87" fmla="*/ 2147483647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0"/>
                <a:gd name="T133" fmla="*/ 0 h 214"/>
                <a:gd name="T134" fmla="*/ 240 w 240"/>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0" h="214">
                  <a:moveTo>
                    <a:pt x="16" y="15"/>
                  </a:moveTo>
                  <a:lnTo>
                    <a:pt x="8" y="15"/>
                  </a:lnTo>
                  <a:lnTo>
                    <a:pt x="0" y="7"/>
                  </a:lnTo>
                  <a:lnTo>
                    <a:pt x="8" y="7"/>
                  </a:lnTo>
                  <a:lnTo>
                    <a:pt x="16" y="0"/>
                  </a:lnTo>
                  <a:lnTo>
                    <a:pt x="24" y="7"/>
                  </a:lnTo>
                  <a:lnTo>
                    <a:pt x="32" y="7"/>
                  </a:lnTo>
                  <a:lnTo>
                    <a:pt x="40" y="23"/>
                  </a:lnTo>
                  <a:lnTo>
                    <a:pt x="56" y="39"/>
                  </a:lnTo>
                  <a:lnTo>
                    <a:pt x="72" y="55"/>
                  </a:lnTo>
                  <a:lnTo>
                    <a:pt x="88" y="79"/>
                  </a:lnTo>
                  <a:lnTo>
                    <a:pt x="112" y="111"/>
                  </a:lnTo>
                  <a:lnTo>
                    <a:pt x="136" y="135"/>
                  </a:lnTo>
                  <a:lnTo>
                    <a:pt x="144" y="150"/>
                  </a:lnTo>
                  <a:lnTo>
                    <a:pt x="160" y="158"/>
                  </a:lnTo>
                  <a:lnTo>
                    <a:pt x="184" y="174"/>
                  </a:lnTo>
                  <a:lnTo>
                    <a:pt x="208" y="190"/>
                  </a:lnTo>
                  <a:lnTo>
                    <a:pt x="224" y="198"/>
                  </a:lnTo>
                  <a:lnTo>
                    <a:pt x="232" y="198"/>
                  </a:lnTo>
                  <a:lnTo>
                    <a:pt x="240" y="206"/>
                  </a:lnTo>
                  <a:lnTo>
                    <a:pt x="232" y="206"/>
                  </a:lnTo>
                  <a:lnTo>
                    <a:pt x="224" y="214"/>
                  </a:lnTo>
                  <a:lnTo>
                    <a:pt x="216" y="214"/>
                  </a:lnTo>
                  <a:lnTo>
                    <a:pt x="200" y="214"/>
                  </a:lnTo>
                  <a:lnTo>
                    <a:pt x="192" y="214"/>
                  </a:lnTo>
                  <a:lnTo>
                    <a:pt x="176" y="214"/>
                  </a:lnTo>
                  <a:lnTo>
                    <a:pt x="160" y="214"/>
                  </a:lnTo>
                  <a:lnTo>
                    <a:pt x="152" y="198"/>
                  </a:lnTo>
                  <a:lnTo>
                    <a:pt x="136" y="182"/>
                  </a:lnTo>
                  <a:lnTo>
                    <a:pt x="128" y="174"/>
                  </a:lnTo>
                  <a:lnTo>
                    <a:pt x="120" y="158"/>
                  </a:lnTo>
                  <a:lnTo>
                    <a:pt x="104" y="135"/>
                  </a:lnTo>
                  <a:lnTo>
                    <a:pt x="80" y="103"/>
                  </a:lnTo>
                  <a:lnTo>
                    <a:pt x="64" y="79"/>
                  </a:lnTo>
                  <a:lnTo>
                    <a:pt x="48" y="47"/>
                  </a:lnTo>
                  <a:lnTo>
                    <a:pt x="40" y="39"/>
                  </a:lnTo>
                  <a:lnTo>
                    <a:pt x="32" y="31"/>
                  </a:lnTo>
                  <a:lnTo>
                    <a:pt x="24" y="23"/>
                  </a:lnTo>
                  <a:lnTo>
                    <a:pt x="16" y="15"/>
                  </a:lnTo>
                </a:path>
              </a:pathLst>
            </a:custGeom>
            <a:solidFill>
              <a:schemeClr val="tx1"/>
            </a:solidFill>
            <a:ln w="12700">
              <a:solidFill>
                <a:schemeClr val="tx1"/>
              </a:solidFill>
              <a:round/>
              <a:headEnd/>
              <a:tailEnd/>
            </a:ln>
          </p:spPr>
          <p:txBody>
            <a:bodyPr/>
            <a:lstStyle/>
            <a:p>
              <a:endParaRPr lang="zh-CN" altLang="en-US"/>
            </a:p>
          </p:txBody>
        </p:sp>
      </p:grpSp>
      <p:grpSp>
        <p:nvGrpSpPr>
          <p:cNvPr id="71711" name="组合 63"/>
          <p:cNvGrpSpPr>
            <a:grpSpLocks noChangeAspect="1"/>
          </p:cNvGrpSpPr>
          <p:nvPr/>
        </p:nvGrpSpPr>
        <p:grpSpPr bwMode="auto">
          <a:xfrm>
            <a:off x="7793038" y="5049838"/>
            <a:ext cx="290512" cy="288925"/>
            <a:chOff x="7083496" y="4429446"/>
            <a:chExt cx="457200" cy="454026"/>
          </a:xfrm>
        </p:grpSpPr>
        <p:sp>
          <p:nvSpPr>
            <p:cNvPr id="71716" name="Freeform 56"/>
            <p:cNvSpPr>
              <a:spLocks/>
            </p:cNvSpPr>
            <p:nvPr/>
          </p:nvSpPr>
          <p:spPr bwMode="auto">
            <a:xfrm>
              <a:off x="7185096" y="4429446"/>
              <a:ext cx="101600" cy="390525"/>
            </a:xfrm>
            <a:custGeom>
              <a:avLst/>
              <a:gdLst>
                <a:gd name="T0" fmla="*/ 2147483647 w 64"/>
                <a:gd name="T1" fmla="*/ 2147483647 h 246"/>
                <a:gd name="T2" fmla="*/ 2147483647 w 64"/>
                <a:gd name="T3" fmla="*/ 2147483647 h 246"/>
                <a:gd name="T4" fmla="*/ 2147483647 w 64"/>
                <a:gd name="T5" fmla="*/ 2147483647 h 246"/>
                <a:gd name="T6" fmla="*/ 0 w 64"/>
                <a:gd name="T7" fmla="*/ 2147483647 h 246"/>
                <a:gd name="T8" fmla="*/ 0 w 64"/>
                <a:gd name="T9" fmla="*/ 2147483647 h 246"/>
                <a:gd name="T10" fmla="*/ 0 w 64"/>
                <a:gd name="T11" fmla="*/ 2147483647 h 246"/>
                <a:gd name="T12" fmla="*/ 0 w 64"/>
                <a:gd name="T13" fmla="*/ 2147483647 h 246"/>
                <a:gd name="T14" fmla="*/ 0 w 64"/>
                <a:gd name="T15" fmla="*/ 2147483647 h 246"/>
                <a:gd name="T16" fmla="*/ 0 w 64"/>
                <a:gd name="T17" fmla="*/ 2147483647 h 246"/>
                <a:gd name="T18" fmla="*/ 2147483647 w 64"/>
                <a:gd name="T19" fmla="*/ 2147483647 h 246"/>
                <a:gd name="T20" fmla="*/ 2147483647 w 64"/>
                <a:gd name="T21" fmla="*/ 2147483647 h 246"/>
                <a:gd name="T22" fmla="*/ 2147483647 w 64"/>
                <a:gd name="T23" fmla="*/ 2147483647 h 246"/>
                <a:gd name="T24" fmla="*/ 2147483647 w 64"/>
                <a:gd name="T25" fmla="*/ 2147483647 h 246"/>
                <a:gd name="T26" fmla="*/ 2147483647 w 64"/>
                <a:gd name="T27" fmla="*/ 2147483647 h 246"/>
                <a:gd name="T28" fmla="*/ 2147483647 w 64"/>
                <a:gd name="T29" fmla="*/ 2147483647 h 246"/>
                <a:gd name="T30" fmla="*/ 0 w 64"/>
                <a:gd name="T31" fmla="*/ 2147483647 h 246"/>
                <a:gd name="T32" fmla="*/ 0 w 64"/>
                <a:gd name="T33" fmla="*/ 2147483647 h 246"/>
                <a:gd name="T34" fmla="*/ 2147483647 w 64"/>
                <a:gd name="T35" fmla="*/ 0 h 246"/>
                <a:gd name="T36" fmla="*/ 2147483647 w 64"/>
                <a:gd name="T37" fmla="*/ 2147483647 h 246"/>
                <a:gd name="T38" fmla="*/ 2147483647 w 64"/>
                <a:gd name="T39" fmla="*/ 2147483647 h 246"/>
                <a:gd name="T40" fmla="*/ 2147483647 w 64"/>
                <a:gd name="T41" fmla="*/ 2147483647 h 246"/>
                <a:gd name="T42" fmla="*/ 2147483647 w 64"/>
                <a:gd name="T43" fmla="*/ 2147483647 h 246"/>
                <a:gd name="T44" fmla="*/ 2147483647 w 64"/>
                <a:gd name="T45" fmla="*/ 2147483647 h 246"/>
                <a:gd name="T46" fmla="*/ 2147483647 w 64"/>
                <a:gd name="T47" fmla="*/ 2147483647 h 246"/>
                <a:gd name="T48" fmla="*/ 2147483647 w 64"/>
                <a:gd name="T49" fmla="*/ 2147483647 h 246"/>
                <a:gd name="T50" fmla="*/ 2147483647 w 64"/>
                <a:gd name="T51" fmla="*/ 2147483647 h 246"/>
                <a:gd name="T52" fmla="*/ 2147483647 w 64"/>
                <a:gd name="T53" fmla="*/ 2147483647 h 246"/>
                <a:gd name="T54" fmla="*/ 2147483647 w 64"/>
                <a:gd name="T55" fmla="*/ 2147483647 h 246"/>
                <a:gd name="T56" fmla="*/ 2147483647 w 64"/>
                <a:gd name="T57" fmla="*/ 2147483647 h 246"/>
                <a:gd name="T58" fmla="*/ 2147483647 w 64"/>
                <a:gd name="T59" fmla="*/ 2147483647 h 246"/>
                <a:gd name="T60" fmla="*/ 2147483647 w 64"/>
                <a:gd name="T61" fmla="*/ 2147483647 h 246"/>
                <a:gd name="T62" fmla="*/ 2147483647 w 64"/>
                <a:gd name="T63" fmla="*/ 2147483647 h 246"/>
                <a:gd name="T64" fmla="*/ 2147483647 w 64"/>
                <a:gd name="T65" fmla="*/ 2147483647 h 246"/>
                <a:gd name="T66" fmla="*/ 2147483647 w 64"/>
                <a:gd name="T67" fmla="*/ 2147483647 h 246"/>
                <a:gd name="T68" fmla="*/ 2147483647 w 64"/>
                <a:gd name="T69" fmla="*/ 2147483647 h 246"/>
                <a:gd name="T70" fmla="*/ 2147483647 w 64"/>
                <a:gd name="T71" fmla="*/ 2147483647 h 246"/>
                <a:gd name="T72" fmla="*/ 2147483647 w 64"/>
                <a:gd name="T73" fmla="*/ 2147483647 h 246"/>
                <a:gd name="T74" fmla="*/ 2147483647 w 64"/>
                <a:gd name="T75" fmla="*/ 2147483647 h 246"/>
                <a:gd name="T76" fmla="*/ 2147483647 w 64"/>
                <a:gd name="T77" fmla="*/ 2147483647 h 246"/>
                <a:gd name="T78" fmla="*/ 2147483647 w 64"/>
                <a:gd name="T79" fmla="*/ 2147483647 h 246"/>
                <a:gd name="T80" fmla="*/ 2147483647 w 64"/>
                <a:gd name="T81" fmla="*/ 2147483647 h 246"/>
                <a:gd name="T82" fmla="*/ 2147483647 w 64"/>
                <a:gd name="T83" fmla="*/ 2147483647 h 246"/>
                <a:gd name="T84" fmla="*/ 2147483647 w 64"/>
                <a:gd name="T85" fmla="*/ 2147483647 h 246"/>
                <a:gd name="T86" fmla="*/ 2147483647 w 64"/>
                <a:gd name="T87" fmla="*/ 2147483647 h 246"/>
                <a:gd name="T88" fmla="*/ 2147483647 w 64"/>
                <a:gd name="T89" fmla="*/ 2147483647 h 246"/>
                <a:gd name="T90" fmla="*/ 2147483647 w 64"/>
                <a:gd name="T91" fmla="*/ 2147483647 h 246"/>
                <a:gd name="T92" fmla="*/ 2147483647 w 64"/>
                <a:gd name="T93" fmla="*/ 2147483647 h 246"/>
                <a:gd name="T94" fmla="*/ 2147483647 w 64"/>
                <a:gd name="T95" fmla="*/ 2147483647 h 246"/>
                <a:gd name="T96" fmla="*/ 2147483647 w 64"/>
                <a:gd name="T97" fmla="*/ 2147483647 h 246"/>
                <a:gd name="T98" fmla="*/ 2147483647 w 64"/>
                <a:gd name="T99" fmla="*/ 2147483647 h 2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
                <a:gd name="T151" fmla="*/ 0 h 246"/>
                <a:gd name="T152" fmla="*/ 64 w 64"/>
                <a:gd name="T153" fmla="*/ 246 h 24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 h="246">
                  <a:moveTo>
                    <a:pt x="32" y="207"/>
                  </a:moveTo>
                  <a:lnTo>
                    <a:pt x="16" y="191"/>
                  </a:lnTo>
                  <a:lnTo>
                    <a:pt x="8" y="175"/>
                  </a:lnTo>
                  <a:lnTo>
                    <a:pt x="0" y="167"/>
                  </a:lnTo>
                  <a:lnTo>
                    <a:pt x="0" y="159"/>
                  </a:lnTo>
                  <a:lnTo>
                    <a:pt x="0" y="143"/>
                  </a:lnTo>
                  <a:lnTo>
                    <a:pt x="0" y="127"/>
                  </a:lnTo>
                  <a:lnTo>
                    <a:pt x="0" y="103"/>
                  </a:lnTo>
                  <a:lnTo>
                    <a:pt x="8" y="72"/>
                  </a:lnTo>
                  <a:lnTo>
                    <a:pt x="8" y="56"/>
                  </a:lnTo>
                  <a:lnTo>
                    <a:pt x="8" y="40"/>
                  </a:lnTo>
                  <a:lnTo>
                    <a:pt x="8" y="32"/>
                  </a:lnTo>
                  <a:lnTo>
                    <a:pt x="8" y="24"/>
                  </a:lnTo>
                  <a:lnTo>
                    <a:pt x="8" y="16"/>
                  </a:lnTo>
                  <a:lnTo>
                    <a:pt x="0" y="8"/>
                  </a:lnTo>
                  <a:lnTo>
                    <a:pt x="8" y="0"/>
                  </a:lnTo>
                  <a:lnTo>
                    <a:pt x="8" y="8"/>
                  </a:lnTo>
                  <a:lnTo>
                    <a:pt x="16" y="8"/>
                  </a:lnTo>
                  <a:lnTo>
                    <a:pt x="24" y="16"/>
                  </a:lnTo>
                  <a:lnTo>
                    <a:pt x="32" y="16"/>
                  </a:lnTo>
                  <a:lnTo>
                    <a:pt x="32" y="24"/>
                  </a:lnTo>
                  <a:lnTo>
                    <a:pt x="32" y="32"/>
                  </a:lnTo>
                  <a:lnTo>
                    <a:pt x="32" y="40"/>
                  </a:lnTo>
                  <a:lnTo>
                    <a:pt x="24" y="48"/>
                  </a:lnTo>
                  <a:lnTo>
                    <a:pt x="24" y="64"/>
                  </a:lnTo>
                  <a:lnTo>
                    <a:pt x="24" y="79"/>
                  </a:lnTo>
                  <a:lnTo>
                    <a:pt x="16" y="103"/>
                  </a:lnTo>
                  <a:lnTo>
                    <a:pt x="16" y="127"/>
                  </a:lnTo>
                  <a:lnTo>
                    <a:pt x="8" y="143"/>
                  </a:lnTo>
                  <a:lnTo>
                    <a:pt x="8" y="151"/>
                  </a:lnTo>
                  <a:lnTo>
                    <a:pt x="8" y="159"/>
                  </a:lnTo>
                  <a:lnTo>
                    <a:pt x="16" y="167"/>
                  </a:lnTo>
                  <a:lnTo>
                    <a:pt x="16" y="175"/>
                  </a:lnTo>
                  <a:lnTo>
                    <a:pt x="24" y="175"/>
                  </a:lnTo>
                  <a:lnTo>
                    <a:pt x="32" y="183"/>
                  </a:lnTo>
                  <a:lnTo>
                    <a:pt x="40" y="199"/>
                  </a:lnTo>
                  <a:lnTo>
                    <a:pt x="56" y="207"/>
                  </a:lnTo>
                  <a:lnTo>
                    <a:pt x="56" y="215"/>
                  </a:lnTo>
                  <a:lnTo>
                    <a:pt x="64" y="222"/>
                  </a:lnTo>
                  <a:lnTo>
                    <a:pt x="64" y="230"/>
                  </a:lnTo>
                  <a:lnTo>
                    <a:pt x="64" y="238"/>
                  </a:lnTo>
                  <a:lnTo>
                    <a:pt x="64" y="246"/>
                  </a:lnTo>
                  <a:lnTo>
                    <a:pt x="56" y="238"/>
                  </a:lnTo>
                  <a:lnTo>
                    <a:pt x="40" y="222"/>
                  </a:lnTo>
                  <a:lnTo>
                    <a:pt x="32" y="207"/>
                  </a:lnTo>
                </a:path>
              </a:pathLst>
            </a:custGeom>
            <a:solidFill>
              <a:srgbClr val="C00000"/>
            </a:solidFill>
            <a:ln w="12700">
              <a:solidFill>
                <a:srgbClr val="C00000"/>
              </a:solidFill>
              <a:round/>
              <a:headEnd/>
              <a:tailEnd/>
            </a:ln>
          </p:spPr>
          <p:txBody>
            <a:bodyPr/>
            <a:lstStyle/>
            <a:p>
              <a:endParaRPr lang="zh-CN" altLang="en-US"/>
            </a:p>
          </p:txBody>
        </p:sp>
        <p:sp>
          <p:nvSpPr>
            <p:cNvPr id="71717" name="Freeform 57"/>
            <p:cNvSpPr>
              <a:spLocks/>
            </p:cNvSpPr>
            <p:nvPr/>
          </p:nvSpPr>
          <p:spPr bwMode="auto">
            <a:xfrm>
              <a:off x="7083496" y="4592959"/>
              <a:ext cx="190500" cy="63500"/>
            </a:xfrm>
            <a:custGeom>
              <a:avLst/>
              <a:gdLst>
                <a:gd name="T0" fmla="*/ 2147483647 w 120"/>
                <a:gd name="T1" fmla="*/ 2147483647 h 40"/>
                <a:gd name="T2" fmla="*/ 2147483647 w 120"/>
                <a:gd name="T3" fmla="*/ 2147483647 h 40"/>
                <a:gd name="T4" fmla="*/ 2147483647 w 120"/>
                <a:gd name="T5" fmla="*/ 2147483647 h 40"/>
                <a:gd name="T6" fmla="*/ 2147483647 w 120"/>
                <a:gd name="T7" fmla="*/ 2147483647 h 40"/>
                <a:gd name="T8" fmla="*/ 2147483647 w 120"/>
                <a:gd name="T9" fmla="*/ 2147483647 h 40"/>
                <a:gd name="T10" fmla="*/ 2147483647 w 120"/>
                <a:gd name="T11" fmla="*/ 2147483647 h 40"/>
                <a:gd name="T12" fmla="*/ 2147483647 w 120"/>
                <a:gd name="T13" fmla="*/ 2147483647 h 40"/>
                <a:gd name="T14" fmla="*/ 2147483647 w 120"/>
                <a:gd name="T15" fmla="*/ 2147483647 h 40"/>
                <a:gd name="T16" fmla="*/ 2147483647 w 120"/>
                <a:gd name="T17" fmla="*/ 2147483647 h 40"/>
                <a:gd name="T18" fmla="*/ 2147483647 w 120"/>
                <a:gd name="T19" fmla="*/ 2147483647 h 40"/>
                <a:gd name="T20" fmla="*/ 0 w 120"/>
                <a:gd name="T21" fmla="*/ 2147483647 h 40"/>
                <a:gd name="T22" fmla="*/ 2147483647 w 120"/>
                <a:gd name="T23" fmla="*/ 2147483647 h 40"/>
                <a:gd name="T24" fmla="*/ 2147483647 w 120"/>
                <a:gd name="T25" fmla="*/ 2147483647 h 40"/>
                <a:gd name="T26" fmla="*/ 2147483647 w 120"/>
                <a:gd name="T27" fmla="*/ 2147483647 h 40"/>
                <a:gd name="T28" fmla="*/ 2147483647 w 120"/>
                <a:gd name="T29" fmla="*/ 2147483647 h 40"/>
                <a:gd name="T30" fmla="*/ 2147483647 w 120"/>
                <a:gd name="T31" fmla="*/ 2147483647 h 40"/>
                <a:gd name="T32" fmla="*/ 2147483647 w 120"/>
                <a:gd name="T33" fmla="*/ 2147483647 h 40"/>
                <a:gd name="T34" fmla="*/ 2147483647 w 120"/>
                <a:gd name="T35" fmla="*/ 2147483647 h 40"/>
                <a:gd name="T36" fmla="*/ 2147483647 w 120"/>
                <a:gd name="T37" fmla="*/ 2147483647 h 40"/>
                <a:gd name="T38" fmla="*/ 2147483647 w 120"/>
                <a:gd name="T39" fmla="*/ 2147483647 h 40"/>
                <a:gd name="T40" fmla="*/ 2147483647 w 120"/>
                <a:gd name="T41" fmla="*/ 0 h 40"/>
                <a:gd name="T42" fmla="*/ 2147483647 w 120"/>
                <a:gd name="T43" fmla="*/ 2147483647 h 40"/>
                <a:gd name="T44" fmla="*/ 2147483647 w 120"/>
                <a:gd name="T45" fmla="*/ 2147483647 h 40"/>
                <a:gd name="T46" fmla="*/ 2147483647 w 120"/>
                <a:gd name="T47" fmla="*/ 2147483647 h 40"/>
                <a:gd name="T48" fmla="*/ 2147483647 w 120"/>
                <a:gd name="T49" fmla="*/ 2147483647 h 40"/>
                <a:gd name="T50" fmla="*/ 2147483647 w 120"/>
                <a:gd name="T51" fmla="*/ 2147483647 h 40"/>
                <a:gd name="T52" fmla="*/ 2147483647 w 120"/>
                <a:gd name="T53" fmla="*/ 2147483647 h 4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40"/>
                <a:gd name="T83" fmla="*/ 120 w 120"/>
                <a:gd name="T84" fmla="*/ 40 h 4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40">
                  <a:moveTo>
                    <a:pt x="80" y="24"/>
                  </a:moveTo>
                  <a:lnTo>
                    <a:pt x="64" y="32"/>
                  </a:lnTo>
                  <a:lnTo>
                    <a:pt x="56" y="32"/>
                  </a:lnTo>
                  <a:lnTo>
                    <a:pt x="40" y="32"/>
                  </a:lnTo>
                  <a:lnTo>
                    <a:pt x="40" y="40"/>
                  </a:lnTo>
                  <a:lnTo>
                    <a:pt x="32" y="40"/>
                  </a:lnTo>
                  <a:lnTo>
                    <a:pt x="24" y="40"/>
                  </a:lnTo>
                  <a:lnTo>
                    <a:pt x="16" y="40"/>
                  </a:lnTo>
                  <a:lnTo>
                    <a:pt x="8" y="32"/>
                  </a:lnTo>
                  <a:lnTo>
                    <a:pt x="0" y="24"/>
                  </a:lnTo>
                  <a:lnTo>
                    <a:pt x="8" y="24"/>
                  </a:lnTo>
                  <a:lnTo>
                    <a:pt x="16" y="24"/>
                  </a:lnTo>
                  <a:lnTo>
                    <a:pt x="24" y="24"/>
                  </a:lnTo>
                  <a:lnTo>
                    <a:pt x="32" y="24"/>
                  </a:lnTo>
                  <a:lnTo>
                    <a:pt x="48" y="16"/>
                  </a:lnTo>
                  <a:lnTo>
                    <a:pt x="56" y="16"/>
                  </a:lnTo>
                  <a:lnTo>
                    <a:pt x="72" y="8"/>
                  </a:lnTo>
                  <a:lnTo>
                    <a:pt x="96" y="8"/>
                  </a:lnTo>
                  <a:lnTo>
                    <a:pt x="120" y="0"/>
                  </a:lnTo>
                  <a:lnTo>
                    <a:pt x="120" y="16"/>
                  </a:lnTo>
                  <a:lnTo>
                    <a:pt x="112" y="16"/>
                  </a:lnTo>
                  <a:lnTo>
                    <a:pt x="104" y="16"/>
                  </a:lnTo>
                  <a:lnTo>
                    <a:pt x="96" y="24"/>
                  </a:lnTo>
                  <a:lnTo>
                    <a:pt x="80" y="24"/>
                  </a:lnTo>
                </a:path>
              </a:pathLst>
            </a:custGeom>
            <a:solidFill>
              <a:schemeClr val="tx1"/>
            </a:solidFill>
            <a:ln w="12700">
              <a:solidFill>
                <a:schemeClr val="tx1"/>
              </a:solidFill>
              <a:round/>
              <a:headEnd/>
              <a:tailEnd/>
            </a:ln>
          </p:spPr>
          <p:txBody>
            <a:bodyPr/>
            <a:lstStyle/>
            <a:p>
              <a:endParaRPr lang="zh-CN" altLang="en-US"/>
            </a:p>
          </p:txBody>
        </p:sp>
        <p:sp>
          <p:nvSpPr>
            <p:cNvPr id="71718" name="Freeform 58"/>
            <p:cNvSpPr>
              <a:spLocks/>
            </p:cNvSpPr>
            <p:nvPr/>
          </p:nvSpPr>
          <p:spPr bwMode="auto">
            <a:xfrm>
              <a:off x="7312096" y="4454846"/>
              <a:ext cx="177800" cy="125413"/>
            </a:xfrm>
            <a:custGeom>
              <a:avLst/>
              <a:gdLst>
                <a:gd name="T0" fmla="*/ 2147483647 w 112"/>
                <a:gd name="T1" fmla="*/ 2147483647 h 79"/>
                <a:gd name="T2" fmla="*/ 2147483647 w 112"/>
                <a:gd name="T3" fmla="*/ 2147483647 h 79"/>
                <a:gd name="T4" fmla="*/ 2147483647 w 112"/>
                <a:gd name="T5" fmla="*/ 0 h 79"/>
                <a:gd name="T6" fmla="*/ 2147483647 w 112"/>
                <a:gd name="T7" fmla="*/ 0 h 79"/>
                <a:gd name="T8" fmla="*/ 2147483647 w 112"/>
                <a:gd name="T9" fmla="*/ 0 h 79"/>
                <a:gd name="T10" fmla="*/ 2147483647 w 112"/>
                <a:gd name="T11" fmla="*/ 0 h 79"/>
                <a:gd name="T12" fmla="*/ 2147483647 w 112"/>
                <a:gd name="T13" fmla="*/ 2147483647 h 79"/>
                <a:gd name="T14" fmla="*/ 2147483647 w 112"/>
                <a:gd name="T15" fmla="*/ 2147483647 h 79"/>
                <a:gd name="T16" fmla="*/ 2147483647 w 112"/>
                <a:gd name="T17" fmla="*/ 2147483647 h 79"/>
                <a:gd name="T18" fmla="*/ 2147483647 w 112"/>
                <a:gd name="T19" fmla="*/ 2147483647 h 79"/>
                <a:gd name="T20" fmla="*/ 2147483647 w 112"/>
                <a:gd name="T21" fmla="*/ 2147483647 h 79"/>
                <a:gd name="T22" fmla="*/ 2147483647 w 112"/>
                <a:gd name="T23" fmla="*/ 2147483647 h 79"/>
                <a:gd name="T24" fmla="*/ 2147483647 w 112"/>
                <a:gd name="T25" fmla="*/ 2147483647 h 79"/>
                <a:gd name="T26" fmla="*/ 2147483647 w 112"/>
                <a:gd name="T27" fmla="*/ 2147483647 h 79"/>
                <a:gd name="T28" fmla="*/ 2147483647 w 112"/>
                <a:gd name="T29" fmla="*/ 2147483647 h 79"/>
                <a:gd name="T30" fmla="*/ 2147483647 w 112"/>
                <a:gd name="T31" fmla="*/ 2147483647 h 79"/>
                <a:gd name="T32" fmla="*/ 2147483647 w 112"/>
                <a:gd name="T33" fmla="*/ 2147483647 h 79"/>
                <a:gd name="T34" fmla="*/ 2147483647 w 112"/>
                <a:gd name="T35" fmla="*/ 2147483647 h 79"/>
                <a:gd name="T36" fmla="*/ 2147483647 w 112"/>
                <a:gd name="T37" fmla="*/ 2147483647 h 79"/>
                <a:gd name="T38" fmla="*/ 2147483647 w 112"/>
                <a:gd name="T39" fmla="*/ 2147483647 h 79"/>
                <a:gd name="T40" fmla="*/ 2147483647 w 112"/>
                <a:gd name="T41" fmla="*/ 2147483647 h 79"/>
                <a:gd name="T42" fmla="*/ 2147483647 w 112"/>
                <a:gd name="T43" fmla="*/ 2147483647 h 79"/>
                <a:gd name="T44" fmla="*/ 2147483647 w 112"/>
                <a:gd name="T45" fmla="*/ 2147483647 h 79"/>
                <a:gd name="T46" fmla="*/ 2147483647 w 112"/>
                <a:gd name="T47" fmla="*/ 2147483647 h 79"/>
                <a:gd name="T48" fmla="*/ 2147483647 w 112"/>
                <a:gd name="T49" fmla="*/ 2147483647 h 79"/>
                <a:gd name="T50" fmla="*/ 2147483647 w 112"/>
                <a:gd name="T51" fmla="*/ 2147483647 h 79"/>
                <a:gd name="T52" fmla="*/ 2147483647 w 112"/>
                <a:gd name="T53" fmla="*/ 2147483647 h 79"/>
                <a:gd name="T54" fmla="*/ 2147483647 w 112"/>
                <a:gd name="T55" fmla="*/ 2147483647 h 79"/>
                <a:gd name="T56" fmla="*/ 2147483647 w 112"/>
                <a:gd name="T57" fmla="*/ 2147483647 h 79"/>
                <a:gd name="T58" fmla="*/ 2147483647 w 112"/>
                <a:gd name="T59" fmla="*/ 2147483647 h 79"/>
                <a:gd name="T60" fmla="*/ 0 w 112"/>
                <a:gd name="T61" fmla="*/ 2147483647 h 79"/>
                <a:gd name="T62" fmla="*/ 0 w 112"/>
                <a:gd name="T63" fmla="*/ 2147483647 h 79"/>
                <a:gd name="T64" fmla="*/ 0 w 112"/>
                <a:gd name="T65" fmla="*/ 2147483647 h 79"/>
                <a:gd name="T66" fmla="*/ 2147483647 w 112"/>
                <a:gd name="T67" fmla="*/ 2147483647 h 79"/>
                <a:gd name="T68" fmla="*/ 2147483647 w 112"/>
                <a:gd name="T69" fmla="*/ 2147483647 h 79"/>
                <a:gd name="T70" fmla="*/ 2147483647 w 112"/>
                <a:gd name="T71" fmla="*/ 2147483647 h 79"/>
                <a:gd name="T72" fmla="*/ 2147483647 w 112"/>
                <a:gd name="T73" fmla="*/ 2147483647 h 79"/>
                <a:gd name="T74" fmla="*/ 2147483647 w 112"/>
                <a:gd name="T75" fmla="*/ 2147483647 h 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2"/>
                <a:gd name="T115" fmla="*/ 0 h 79"/>
                <a:gd name="T116" fmla="*/ 112 w 112"/>
                <a:gd name="T117" fmla="*/ 79 h 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2" h="79">
                  <a:moveTo>
                    <a:pt x="56" y="16"/>
                  </a:moveTo>
                  <a:lnTo>
                    <a:pt x="64" y="8"/>
                  </a:lnTo>
                  <a:lnTo>
                    <a:pt x="72" y="0"/>
                  </a:lnTo>
                  <a:lnTo>
                    <a:pt x="80" y="0"/>
                  </a:lnTo>
                  <a:lnTo>
                    <a:pt x="88" y="0"/>
                  </a:lnTo>
                  <a:lnTo>
                    <a:pt x="96" y="8"/>
                  </a:lnTo>
                  <a:lnTo>
                    <a:pt x="112" y="16"/>
                  </a:lnTo>
                  <a:lnTo>
                    <a:pt x="112" y="24"/>
                  </a:lnTo>
                  <a:lnTo>
                    <a:pt x="104" y="32"/>
                  </a:lnTo>
                  <a:lnTo>
                    <a:pt x="96" y="32"/>
                  </a:lnTo>
                  <a:lnTo>
                    <a:pt x="80" y="40"/>
                  </a:lnTo>
                  <a:lnTo>
                    <a:pt x="72" y="63"/>
                  </a:lnTo>
                  <a:lnTo>
                    <a:pt x="56" y="79"/>
                  </a:lnTo>
                  <a:lnTo>
                    <a:pt x="48" y="79"/>
                  </a:lnTo>
                  <a:lnTo>
                    <a:pt x="64" y="56"/>
                  </a:lnTo>
                  <a:lnTo>
                    <a:pt x="72" y="40"/>
                  </a:lnTo>
                  <a:lnTo>
                    <a:pt x="72" y="24"/>
                  </a:lnTo>
                  <a:lnTo>
                    <a:pt x="64" y="24"/>
                  </a:lnTo>
                  <a:lnTo>
                    <a:pt x="56" y="24"/>
                  </a:lnTo>
                  <a:lnTo>
                    <a:pt x="48" y="32"/>
                  </a:lnTo>
                  <a:lnTo>
                    <a:pt x="32" y="32"/>
                  </a:lnTo>
                  <a:lnTo>
                    <a:pt x="24" y="32"/>
                  </a:lnTo>
                  <a:lnTo>
                    <a:pt x="24" y="40"/>
                  </a:lnTo>
                  <a:lnTo>
                    <a:pt x="16" y="40"/>
                  </a:lnTo>
                  <a:lnTo>
                    <a:pt x="8" y="40"/>
                  </a:lnTo>
                  <a:lnTo>
                    <a:pt x="8" y="32"/>
                  </a:lnTo>
                  <a:lnTo>
                    <a:pt x="0" y="32"/>
                  </a:lnTo>
                  <a:lnTo>
                    <a:pt x="0" y="24"/>
                  </a:lnTo>
                  <a:lnTo>
                    <a:pt x="8" y="24"/>
                  </a:lnTo>
                  <a:lnTo>
                    <a:pt x="16" y="24"/>
                  </a:lnTo>
                  <a:lnTo>
                    <a:pt x="24" y="16"/>
                  </a:lnTo>
                  <a:lnTo>
                    <a:pt x="56" y="16"/>
                  </a:lnTo>
                </a:path>
              </a:pathLst>
            </a:custGeom>
            <a:solidFill>
              <a:schemeClr val="tx1"/>
            </a:solidFill>
            <a:ln w="12700">
              <a:solidFill>
                <a:schemeClr val="tx1"/>
              </a:solidFill>
              <a:round/>
              <a:headEnd/>
              <a:tailEnd/>
            </a:ln>
          </p:spPr>
          <p:txBody>
            <a:bodyPr/>
            <a:lstStyle/>
            <a:p>
              <a:endParaRPr lang="zh-CN" altLang="en-US"/>
            </a:p>
          </p:txBody>
        </p:sp>
        <p:sp>
          <p:nvSpPr>
            <p:cNvPr id="71719" name="Freeform 59"/>
            <p:cNvSpPr>
              <a:spLocks/>
            </p:cNvSpPr>
            <p:nvPr/>
          </p:nvSpPr>
          <p:spPr bwMode="auto">
            <a:xfrm>
              <a:off x="7337496" y="4554859"/>
              <a:ext cx="101600" cy="328613"/>
            </a:xfrm>
            <a:custGeom>
              <a:avLst/>
              <a:gdLst>
                <a:gd name="T0" fmla="*/ 2147483647 w 64"/>
                <a:gd name="T1" fmla="*/ 2147483647 h 207"/>
                <a:gd name="T2" fmla="*/ 2147483647 w 64"/>
                <a:gd name="T3" fmla="*/ 2147483647 h 207"/>
                <a:gd name="T4" fmla="*/ 2147483647 w 64"/>
                <a:gd name="T5" fmla="*/ 2147483647 h 207"/>
                <a:gd name="T6" fmla="*/ 2147483647 w 64"/>
                <a:gd name="T7" fmla="*/ 2147483647 h 207"/>
                <a:gd name="T8" fmla="*/ 2147483647 w 64"/>
                <a:gd name="T9" fmla="*/ 2147483647 h 207"/>
                <a:gd name="T10" fmla="*/ 2147483647 w 64"/>
                <a:gd name="T11" fmla="*/ 2147483647 h 207"/>
                <a:gd name="T12" fmla="*/ 2147483647 w 64"/>
                <a:gd name="T13" fmla="*/ 2147483647 h 207"/>
                <a:gd name="T14" fmla="*/ 2147483647 w 64"/>
                <a:gd name="T15" fmla="*/ 2147483647 h 207"/>
                <a:gd name="T16" fmla="*/ 0 w 64"/>
                <a:gd name="T17" fmla="*/ 2147483647 h 207"/>
                <a:gd name="T18" fmla="*/ 2147483647 w 64"/>
                <a:gd name="T19" fmla="*/ 2147483647 h 207"/>
                <a:gd name="T20" fmla="*/ 2147483647 w 64"/>
                <a:gd name="T21" fmla="*/ 2147483647 h 207"/>
                <a:gd name="T22" fmla="*/ 2147483647 w 64"/>
                <a:gd name="T23" fmla="*/ 2147483647 h 207"/>
                <a:gd name="T24" fmla="*/ 2147483647 w 64"/>
                <a:gd name="T25" fmla="*/ 2147483647 h 207"/>
                <a:gd name="T26" fmla="*/ 2147483647 w 64"/>
                <a:gd name="T27" fmla="*/ 2147483647 h 207"/>
                <a:gd name="T28" fmla="*/ 2147483647 w 64"/>
                <a:gd name="T29" fmla="*/ 2147483647 h 207"/>
                <a:gd name="T30" fmla="*/ 2147483647 w 64"/>
                <a:gd name="T31" fmla="*/ 2147483647 h 207"/>
                <a:gd name="T32" fmla="*/ 2147483647 w 64"/>
                <a:gd name="T33" fmla="*/ 2147483647 h 207"/>
                <a:gd name="T34" fmla="*/ 2147483647 w 64"/>
                <a:gd name="T35" fmla="*/ 2147483647 h 207"/>
                <a:gd name="T36" fmla="*/ 2147483647 w 64"/>
                <a:gd name="T37" fmla="*/ 2147483647 h 207"/>
                <a:gd name="T38" fmla="*/ 2147483647 w 64"/>
                <a:gd name="T39" fmla="*/ 2147483647 h 207"/>
                <a:gd name="T40" fmla="*/ 2147483647 w 64"/>
                <a:gd name="T41" fmla="*/ 2147483647 h 207"/>
                <a:gd name="T42" fmla="*/ 2147483647 w 64"/>
                <a:gd name="T43" fmla="*/ 2147483647 h 207"/>
                <a:gd name="T44" fmla="*/ 2147483647 w 64"/>
                <a:gd name="T45" fmla="*/ 2147483647 h 207"/>
                <a:gd name="T46" fmla="*/ 2147483647 w 64"/>
                <a:gd name="T47" fmla="*/ 2147483647 h 207"/>
                <a:gd name="T48" fmla="*/ 2147483647 w 64"/>
                <a:gd name="T49" fmla="*/ 2147483647 h 207"/>
                <a:gd name="T50" fmla="*/ 2147483647 w 64"/>
                <a:gd name="T51" fmla="*/ 2147483647 h 207"/>
                <a:gd name="T52" fmla="*/ 2147483647 w 64"/>
                <a:gd name="T53" fmla="*/ 2147483647 h 207"/>
                <a:gd name="T54" fmla="*/ 2147483647 w 64"/>
                <a:gd name="T55" fmla="*/ 2147483647 h 207"/>
                <a:gd name="T56" fmla="*/ 2147483647 w 64"/>
                <a:gd name="T57" fmla="*/ 2147483647 h 207"/>
                <a:gd name="T58" fmla="*/ 2147483647 w 64"/>
                <a:gd name="T59" fmla="*/ 0 h 207"/>
                <a:gd name="T60" fmla="*/ 2147483647 w 64"/>
                <a:gd name="T61" fmla="*/ 0 h 207"/>
                <a:gd name="T62" fmla="*/ 2147483647 w 64"/>
                <a:gd name="T63" fmla="*/ 2147483647 h 207"/>
                <a:gd name="T64" fmla="*/ 2147483647 w 64"/>
                <a:gd name="T65" fmla="*/ 2147483647 h 207"/>
                <a:gd name="T66" fmla="*/ 2147483647 w 64"/>
                <a:gd name="T67" fmla="*/ 2147483647 h 207"/>
                <a:gd name="T68" fmla="*/ 2147483647 w 64"/>
                <a:gd name="T69" fmla="*/ 2147483647 h 207"/>
                <a:gd name="T70" fmla="*/ 2147483647 w 64"/>
                <a:gd name="T71" fmla="*/ 2147483647 h 207"/>
                <a:gd name="T72" fmla="*/ 2147483647 w 64"/>
                <a:gd name="T73" fmla="*/ 2147483647 h 207"/>
                <a:gd name="T74" fmla="*/ 2147483647 w 64"/>
                <a:gd name="T75" fmla="*/ 2147483647 h 207"/>
                <a:gd name="T76" fmla="*/ 2147483647 w 64"/>
                <a:gd name="T77" fmla="*/ 2147483647 h 207"/>
                <a:gd name="T78" fmla="*/ 2147483647 w 64"/>
                <a:gd name="T79" fmla="*/ 2147483647 h 207"/>
                <a:gd name="T80" fmla="*/ 2147483647 w 64"/>
                <a:gd name="T81" fmla="*/ 2147483647 h 207"/>
                <a:gd name="T82" fmla="*/ 2147483647 w 64"/>
                <a:gd name="T83" fmla="*/ 2147483647 h 207"/>
                <a:gd name="T84" fmla="*/ 2147483647 w 64"/>
                <a:gd name="T85" fmla="*/ 2147483647 h 207"/>
                <a:gd name="T86" fmla="*/ 2147483647 w 64"/>
                <a:gd name="T87" fmla="*/ 2147483647 h 2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
                <a:gd name="T133" fmla="*/ 0 h 207"/>
                <a:gd name="T134" fmla="*/ 64 w 64"/>
                <a:gd name="T135" fmla="*/ 207 h 2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 h="207">
                  <a:moveTo>
                    <a:pt x="48" y="199"/>
                  </a:moveTo>
                  <a:lnTo>
                    <a:pt x="40" y="207"/>
                  </a:lnTo>
                  <a:lnTo>
                    <a:pt x="32" y="207"/>
                  </a:lnTo>
                  <a:lnTo>
                    <a:pt x="32" y="199"/>
                  </a:lnTo>
                  <a:lnTo>
                    <a:pt x="24" y="191"/>
                  </a:lnTo>
                  <a:lnTo>
                    <a:pt x="16" y="175"/>
                  </a:lnTo>
                  <a:lnTo>
                    <a:pt x="8" y="167"/>
                  </a:lnTo>
                  <a:lnTo>
                    <a:pt x="0" y="167"/>
                  </a:lnTo>
                  <a:lnTo>
                    <a:pt x="8" y="167"/>
                  </a:lnTo>
                  <a:lnTo>
                    <a:pt x="16" y="167"/>
                  </a:lnTo>
                  <a:lnTo>
                    <a:pt x="32" y="167"/>
                  </a:lnTo>
                  <a:lnTo>
                    <a:pt x="40" y="167"/>
                  </a:lnTo>
                  <a:lnTo>
                    <a:pt x="40" y="159"/>
                  </a:lnTo>
                  <a:lnTo>
                    <a:pt x="40" y="151"/>
                  </a:lnTo>
                  <a:lnTo>
                    <a:pt x="40" y="143"/>
                  </a:lnTo>
                  <a:lnTo>
                    <a:pt x="48" y="128"/>
                  </a:lnTo>
                  <a:lnTo>
                    <a:pt x="48" y="112"/>
                  </a:lnTo>
                  <a:lnTo>
                    <a:pt x="48" y="104"/>
                  </a:lnTo>
                  <a:lnTo>
                    <a:pt x="48" y="96"/>
                  </a:lnTo>
                  <a:lnTo>
                    <a:pt x="40" y="80"/>
                  </a:lnTo>
                  <a:lnTo>
                    <a:pt x="40" y="64"/>
                  </a:lnTo>
                  <a:lnTo>
                    <a:pt x="40" y="56"/>
                  </a:lnTo>
                  <a:lnTo>
                    <a:pt x="32" y="40"/>
                  </a:lnTo>
                  <a:lnTo>
                    <a:pt x="32" y="32"/>
                  </a:lnTo>
                  <a:lnTo>
                    <a:pt x="24" y="24"/>
                  </a:lnTo>
                  <a:lnTo>
                    <a:pt x="24" y="8"/>
                  </a:lnTo>
                  <a:lnTo>
                    <a:pt x="16" y="8"/>
                  </a:lnTo>
                  <a:lnTo>
                    <a:pt x="24" y="0"/>
                  </a:lnTo>
                  <a:lnTo>
                    <a:pt x="32" y="8"/>
                  </a:lnTo>
                  <a:lnTo>
                    <a:pt x="40" y="16"/>
                  </a:lnTo>
                  <a:lnTo>
                    <a:pt x="48" y="24"/>
                  </a:lnTo>
                  <a:lnTo>
                    <a:pt x="48" y="32"/>
                  </a:lnTo>
                  <a:lnTo>
                    <a:pt x="56" y="48"/>
                  </a:lnTo>
                  <a:lnTo>
                    <a:pt x="56" y="56"/>
                  </a:lnTo>
                  <a:lnTo>
                    <a:pt x="64" y="88"/>
                  </a:lnTo>
                  <a:lnTo>
                    <a:pt x="64" y="120"/>
                  </a:lnTo>
                  <a:lnTo>
                    <a:pt x="64" y="143"/>
                  </a:lnTo>
                  <a:lnTo>
                    <a:pt x="56" y="167"/>
                  </a:lnTo>
                  <a:lnTo>
                    <a:pt x="48" y="183"/>
                  </a:lnTo>
                  <a:lnTo>
                    <a:pt x="48" y="199"/>
                  </a:lnTo>
                </a:path>
              </a:pathLst>
            </a:custGeom>
            <a:solidFill>
              <a:schemeClr val="tx1"/>
            </a:solidFill>
            <a:ln w="12700">
              <a:solidFill>
                <a:schemeClr val="tx1"/>
              </a:solidFill>
              <a:round/>
              <a:headEnd/>
              <a:tailEnd/>
            </a:ln>
          </p:spPr>
          <p:txBody>
            <a:bodyPr/>
            <a:lstStyle/>
            <a:p>
              <a:endParaRPr lang="zh-CN" altLang="en-US"/>
            </a:p>
          </p:txBody>
        </p:sp>
        <p:sp>
          <p:nvSpPr>
            <p:cNvPr id="71720" name="Freeform 60"/>
            <p:cNvSpPr>
              <a:spLocks/>
            </p:cNvSpPr>
            <p:nvPr/>
          </p:nvSpPr>
          <p:spPr bwMode="auto">
            <a:xfrm>
              <a:off x="7261296" y="4605659"/>
              <a:ext cx="279400" cy="63500"/>
            </a:xfrm>
            <a:custGeom>
              <a:avLst/>
              <a:gdLst>
                <a:gd name="T0" fmla="*/ 2147483647 w 176"/>
                <a:gd name="T1" fmla="*/ 2147483647 h 40"/>
                <a:gd name="T2" fmla="*/ 2147483647 w 176"/>
                <a:gd name="T3" fmla="*/ 2147483647 h 40"/>
                <a:gd name="T4" fmla="*/ 2147483647 w 176"/>
                <a:gd name="T5" fmla="*/ 2147483647 h 40"/>
                <a:gd name="T6" fmla="*/ 2147483647 w 176"/>
                <a:gd name="T7" fmla="*/ 2147483647 h 40"/>
                <a:gd name="T8" fmla="*/ 0 w 176"/>
                <a:gd name="T9" fmla="*/ 2147483647 h 40"/>
                <a:gd name="T10" fmla="*/ 2147483647 w 176"/>
                <a:gd name="T11" fmla="*/ 2147483647 h 40"/>
                <a:gd name="T12" fmla="*/ 2147483647 w 176"/>
                <a:gd name="T13" fmla="*/ 2147483647 h 40"/>
                <a:gd name="T14" fmla="*/ 2147483647 w 176"/>
                <a:gd name="T15" fmla="*/ 2147483647 h 40"/>
                <a:gd name="T16" fmla="*/ 2147483647 w 176"/>
                <a:gd name="T17" fmla="*/ 2147483647 h 40"/>
                <a:gd name="T18" fmla="*/ 2147483647 w 176"/>
                <a:gd name="T19" fmla="*/ 2147483647 h 40"/>
                <a:gd name="T20" fmla="*/ 2147483647 w 176"/>
                <a:gd name="T21" fmla="*/ 0 h 40"/>
                <a:gd name="T22" fmla="*/ 2147483647 w 176"/>
                <a:gd name="T23" fmla="*/ 0 h 40"/>
                <a:gd name="T24" fmla="*/ 2147483647 w 176"/>
                <a:gd name="T25" fmla="*/ 0 h 40"/>
                <a:gd name="T26" fmla="*/ 2147483647 w 176"/>
                <a:gd name="T27" fmla="*/ 0 h 40"/>
                <a:gd name="T28" fmla="*/ 2147483647 w 176"/>
                <a:gd name="T29" fmla="*/ 0 h 40"/>
                <a:gd name="T30" fmla="*/ 2147483647 w 176"/>
                <a:gd name="T31" fmla="*/ 2147483647 h 40"/>
                <a:gd name="T32" fmla="*/ 2147483647 w 176"/>
                <a:gd name="T33" fmla="*/ 2147483647 h 40"/>
                <a:gd name="T34" fmla="*/ 2147483647 w 176"/>
                <a:gd name="T35" fmla="*/ 2147483647 h 40"/>
                <a:gd name="T36" fmla="*/ 2147483647 w 176"/>
                <a:gd name="T37" fmla="*/ 2147483647 h 40"/>
                <a:gd name="T38" fmla="*/ 2147483647 w 176"/>
                <a:gd name="T39" fmla="*/ 2147483647 h 40"/>
                <a:gd name="T40" fmla="*/ 2147483647 w 176"/>
                <a:gd name="T41" fmla="*/ 2147483647 h 40"/>
                <a:gd name="T42" fmla="*/ 2147483647 w 176"/>
                <a:gd name="T43" fmla="*/ 2147483647 h 40"/>
                <a:gd name="T44" fmla="*/ 2147483647 w 176"/>
                <a:gd name="T45" fmla="*/ 2147483647 h 40"/>
                <a:gd name="T46" fmla="*/ 2147483647 w 176"/>
                <a:gd name="T47" fmla="*/ 2147483647 h 40"/>
                <a:gd name="T48" fmla="*/ 2147483647 w 176"/>
                <a:gd name="T49" fmla="*/ 2147483647 h 40"/>
                <a:gd name="T50" fmla="*/ 2147483647 w 176"/>
                <a:gd name="T51" fmla="*/ 2147483647 h 40"/>
                <a:gd name="T52" fmla="*/ 2147483647 w 176"/>
                <a:gd name="T53" fmla="*/ 2147483647 h 40"/>
                <a:gd name="T54" fmla="*/ 2147483647 w 176"/>
                <a:gd name="T55" fmla="*/ 2147483647 h 40"/>
                <a:gd name="T56" fmla="*/ 2147483647 w 176"/>
                <a:gd name="T57" fmla="*/ 2147483647 h 40"/>
                <a:gd name="T58" fmla="*/ 2147483647 w 176"/>
                <a:gd name="T59" fmla="*/ 2147483647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40"/>
                <a:gd name="T92" fmla="*/ 176 w 176"/>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40">
                  <a:moveTo>
                    <a:pt x="32" y="40"/>
                  </a:moveTo>
                  <a:lnTo>
                    <a:pt x="24" y="40"/>
                  </a:lnTo>
                  <a:lnTo>
                    <a:pt x="16" y="40"/>
                  </a:lnTo>
                  <a:lnTo>
                    <a:pt x="16" y="32"/>
                  </a:lnTo>
                  <a:lnTo>
                    <a:pt x="0" y="24"/>
                  </a:lnTo>
                  <a:lnTo>
                    <a:pt x="16" y="24"/>
                  </a:lnTo>
                  <a:lnTo>
                    <a:pt x="32" y="24"/>
                  </a:lnTo>
                  <a:lnTo>
                    <a:pt x="48" y="16"/>
                  </a:lnTo>
                  <a:lnTo>
                    <a:pt x="80" y="8"/>
                  </a:lnTo>
                  <a:lnTo>
                    <a:pt x="104" y="8"/>
                  </a:lnTo>
                  <a:lnTo>
                    <a:pt x="128" y="0"/>
                  </a:lnTo>
                  <a:lnTo>
                    <a:pt x="144" y="0"/>
                  </a:lnTo>
                  <a:lnTo>
                    <a:pt x="152" y="0"/>
                  </a:lnTo>
                  <a:lnTo>
                    <a:pt x="168" y="0"/>
                  </a:lnTo>
                  <a:lnTo>
                    <a:pt x="176" y="0"/>
                  </a:lnTo>
                  <a:lnTo>
                    <a:pt x="176" y="8"/>
                  </a:lnTo>
                  <a:lnTo>
                    <a:pt x="176" y="16"/>
                  </a:lnTo>
                  <a:lnTo>
                    <a:pt x="168" y="16"/>
                  </a:lnTo>
                  <a:lnTo>
                    <a:pt x="160" y="16"/>
                  </a:lnTo>
                  <a:lnTo>
                    <a:pt x="152" y="16"/>
                  </a:lnTo>
                  <a:lnTo>
                    <a:pt x="136" y="16"/>
                  </a:lnTo>
                  <a:lnTo>
                    <a:pt x="96" y="24"/>
                  </a:lnTo>
                  <a:lnTo>
                    <a:pt x="72" y="24"/>
                  </a:lnTo>
                  <a:lnTo>
                    <a:pt x="56" y="32"/>
                  </a:lnTo>
                  <a:lnTo>
                    <a:pt x="48" y="32"/>
                  </a:lnTo>
                  <a:lnTo>
                    <a:pt x="40" y="32"/>
                  </a:lnTo>
                  <a:lnTo>
                    <a:pt x="32" y="40"/>
                  </a:lnTo>
                </a:path>
              </a:pathLst>
            </a:custGeom>
            <a:solidFill>
              <a:schemeClr val="tx1"/>
            </a:solidFill>
            <a:ln w="12700">
              <a:solidFill>
                <a:schemeClr val="tx1"/>
              </a:solidFill>
              <a:round/>
              <a:headEnd/>
              <a:tailEnd/>
            </a:ln>
          </p:spPr>
          <p:txBody>
            <a:bodyPr/>
            <a:lstStyle/>
            <a:p>
              <a:endParaRPr lang="zh-CN" altLang="en-US"/>
            </a:p>
          </p:txBody>
        </p:sp>
        <p:sp>
          <p:nvSpPr>
            <p:cNvPr id="71721" name="Freeform 61"/>
            <p:cNvSpPr>
              <a:spLocks/>
            </p:cNvSpPr>
            <p:nvPr/>
          </p:nvSpPr>
          <p:spPr bwMode="auto">
            <a:xfrm>
              <a:off x="7121596" y="4554859"/>
              <a:ext cx="165100" cy="277813"/>
            </a:xfrm>
            <a:custGeom>
              <a:avLst/>
              <a:gdLst>
                <a:gd name="T0" fmla="*/ 2147483647 w 104"/>
                <a:gd name="T1" fmla="*/ 2147483647 h 175"/>
                <a:gd name="T2" fmla="*/ 2147483647 w 104"/>
                <a:gd name="T3" fmla="*/ 2147483647 h 175"/>
                <a:gd name="T4" fmla="*/ 2147483647 w 104"/>
                <a:gd name="T5" fmla="*/ 0 h 175"/>
                <a:gd name="T6" fmla="*/ 2147483647 w 104"/>
                <a:gd name="T7" fmla="*/ 0 h 175"/>
                <a:gd name="T8" fmla="*/ 2147483647 w 104"/>
                <a:gd name="T9" fmla="*/ 0 h 175"/>
                <a:gd name="T10" fmla="*/ 2147483647 w 104"/>
                <a:gd name="T11" fmla="*/ 2147483647 h 175"/>
                <a:gd name="T12" fmla="*/ 2147483647 w 104"/>
                <a:gd name="T13" fmla="*/ 2147483647 h 175"/>
                <a:gd name="T14" fmla="*/ 2147483647 w 104"/>
                <a:gd name="T15" fmla="*/ 2147483647 h 175"/>
                <a:gd name="T16" fmla="*/ 2147483647 w 104"/>
                <a:gd name="T17" fmla="*/ 2147483647 h 175"/>
                <a:gd name="T18" fmla="*/ 2147483647 w 104"/>
                <a:gd name="T19" fmla="*/ 2147483647 h 175"/>
                <a:gd name="T20" fmla="*/ 2147483647 w 104"/>
                <a:gd name="T21" fmla="*/ 2147483647 h 175"/>
                <a:gd name="T22" fmla="*/ 2147483647 w 104"/>
                <a:gd name="T23" fmla="*/ 2147483647 h 175"/>
                <a:gd name="T24" fmla="*/ 2147483647 w 104"/>
                <a:gd name="T25" fmla="*/ 2147483647 h 175"/>
                <a:gd name="T26" fmla="*/ 2147483647 w 104"/>
                <a:gd name="T27" fmla="*/ 2147483647 h 175"/>
                <a:gd name="T28" fmla="*/ 2147483647 w 104"/>
                <a:gd name="T29" fmla="*/ 2147483647 h 175"/>
                <a:gd name="T30" fmla="*/ 2147483647 w 104"/>
                <a:gd name="T31" fmla="*/ 2147483647 h 175"/>
                <a:gd name="T32" fmla="*/ 2147483647 w 104"/>
                <a:gd name="T33" fmla="*/ 2147483647 h 175"/>
                <a:gd name="T34" fmla="*/ 2147483647 w 104"/>
                <a:gd name="T35" fmla="*/ 2147483647 h 175"/>
                <a:gd name="T36" fmla="*/ 2147483647 w 104"/>
                <a:gd name="T37" fmla="*/ 2147483647 h 175"/>
                <a:gd name="T38" fmla="*/ 0 w 104"/>
                <a:gd name="T39" fmla="*/ 2147483647 h 175"/>
                <a:gd name="T40" fmla="*/ 0 w 104"/>
                <a:gd name="T41" fmla="*/ 2147483647 h 175"/>
                <a:gd name="T42" fmla="*/ 0 w 104"/>
                <a:gd name="T43" fmla="*/ 2147483647 h 175"/>
                <a:gd name="T44" fmla="*/ 2147483647 w 104"/>
                <a:gd name="T45" fmla="*/ 2147483647 h 175"/>
                <a:gd name="T46" fmla="*/ 2147483647 w 104"/>
                <a:gd name="T47" fmla="*/ 2147483647 h 175"/>
                <a:gd name="T48" fmla="*/ 2147483647 w 104"/>
                <a:gd name="T49" fmla="*/ 2147483647 h 175"/>
                <a:gd name="T50" fmla="*/ 2147483647 w 104"/>
                <a:gd name="T51" fmla="*/ 2147483647 h 175"/>
                <a:gd name="T52" fmla="*/ 2147483647 w 104"/>
                <a:gd name="T53" fmla="*/ 2147483647 h 175"/>
                <a:gd name="T54" fmla="*/ 2147483647 w 104"/>
                <a:gd name="T55" fmla="*/ 2147483647 h 175"/>
                <a:gd name="T56" fmla="*/ 2147483647 w 104"/>
                <a:gd name="T57" fmla="*/ 2147483647 h 175"/>
                <a:gd name="T58" fmla="*/ 2147483647 w 104"/>
                <a:gd name="T59" fmla="*/ 2147483647 h 175"/>
                <a:gd name="T60" fmla="*/ 2147483647 w 104"/>
                <a:gd name="T61" fmla="*/ 2147483647 h 175"/>
                <a:gd name="T62" fmla="*/ 2147483647 w 104"/>
                <a:gd name="T63" fmla="*/ 2147483647 h 175"/>
                <a:gd name="T64" fmla="*/ 2147483647 w 104"/>
                <a:gd name="T65" fmla="*/ 2147483647 h 175"/>
                <a:gd name="T66" fmla="*/ 2147483647 w 104"/>
                <a:gd name="T67" fmla="*/ 2147483647 h 175"/>
                <a:gd name="T68" fmla="*/ 2147483647 w 104"/>
                <a:gd name="T69" fmla="*/ 2147483647 h 17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4"/>
                <a:gd name="T106" fmla="*/ 0 h 175"/>
                <a:gd name="T107" fmla="*/ 104 w 104"/>
                <a:gd name="T108" fmla="*/ 175 h 17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4" h="175">
                  <a:moveTo>
                    <a:pt x="88" y="8"/>
                  </a:moveTo>
                  <a:lnTo>
                    <a:pt x="80" y="8"/>
                  </a:lnTo>
                  <a:lnTo>
                    <a:pt x="88" y="0"/>
                  </a:lnTo>
                  <a:lnTo>
                    <a:pt x="96" y="0"/>
                  </a:lnTo>
                  <a:lnTo>
                    <a:pt x="104" y="8"/>
                  </a:lnTo>
                  <a:lnTo>
                    <a:pt x="104" y="16"/>
                  </a:lnTo>
                  <a:lnTo>
                    <a:pt x="104" y="24"/>
                  </a:lnTo>
                  <a:lnTo>
                    <a:pt x="104" y="32"/>
                  </a:lnTo>
                  <a:lnTo>
                    <a:pt x="96" y="56"/>
                  </a:lnTo>
                  <a:lnTo>
                    <a:pt x="88" y="80"/>
                  </a:lnTo>
                  <a:lnTo>
                    <a:pt x="80" y="112"/>
                  </a:lnTo>
                  <a:lnTo>
                    <a:pt x="64" y="128"/>
                  </a:lnTo>
                  <a:lnTo>
                    <a:pt x="48" y="143"/>
                  </a:lnTo>
                  <a:lnTo>
                    <a:pt x="24" y="167"/>
                  </a:lnTo>
                  <a:lnTo>
                    <a:pt x="16" y="175"/>
                  </a:lnTo>
                  <a:lnTo>
                    <a:pt x="8" y="175"/>
                  </a:lnTo>
                  <a:lnTo>
                    <a:pt x="0" y="175"/>
                  </a:lnTo>
                  <a:lnTo>
                    <a:pt x="8" y="167"/>
                  </a:lnTo>
                  <a:lnTo>
                    <a:pt x="16" y="159"/>
                  </a:lnTo>
                  <a:lnTo>
                    <a:pt x="24" y="151"/>
                  </a:lnTo>
                  <a:lnTo>
                    <a:pt x="48" y="128"/>
                  </a:lnTo>
                  <a:lnTo>
                    <a:pt x="56" y="112"/>
                  </a:lnTo>
                  <a:lnTo>
                    <a:pt x="64" y="104"/>
                  </a:lnTo>
                  <a:lnTo>
                    <a:pt x="72" y="80"/>
                  </a:lnTo>
                  <a:lnTo>
                    <a:pt x="80" y="48"/>
                  </a:lnTo>
                  <a:lnTo>
                    <a:pt x="88" y="32"/>
                  </a:lnTo>
                  <a:lnTo>
                    <a:pt x="88" y="24"/>
                  </a:lnTo>
                  <a:lnTo>
                    <a:pt x="88" y="16"/>
                  </a:lnTo>
                  <a:lnTo>
                    <a:pt x="88" y="8"/>
                  </a:lnTo>
                </a:path>
              </a:pathLst>
            </a:custGeom>
            <a:solidFill>
              <a:schemeClr val="tx1"/>
            </a:solidFill>
            <a:ln w="12700">
              <a:solidFill>
                <a:schemeClr val="tx1"/>
              </a:solidFill>
              <a:round/>
              <a:headEnd/>
              <a:tailEnd/>
            </a:ln>
          </p:spPr>
          <p:txBody>
            <a:bodyPr/>
            <a:lstStyle/>
            <a:p>
              <a:endParaRPr lang="zh-CN" altLang="en-US"/>
            </a:p>
          </p:txBody>
        </p:sp>
      </p:grpSp>
      <p:grpSp>
        <p:nvGrpSpPr>
          <p:cNvPr id="71712" name="组合 72"/>
          <p:cNvGrpSpPr>
            <a:grpSpLocks noChangeAspect="1"/>
          </p:cNvGrpSpPr>
          <p:nvPr/>
        </p:nvGrpSpPr>
        <p:grpSpPr bwMode="auto">
          <a:xfrm>
            <a:off x="7793038" y="4643438"/>
            <a:ext cx="280987" cy="287337"/>
            <a:chOff x="9742585" y="4220083"/>
            <a:chExt cx="444500" cy="454026"/>
          </a:xfrm>
        </p:grpSpPr>
        <p:sp>
          <p:nvSpPr>
            <p:cNvPr id="71713" name="Freeform 68"/>
            <p:cNvSpPr>
              <a:spLocks/>
            </p:cNvSpPr>
            <p:nvPr/>
          </p:nvSpPr>
          <p:spPr bwMode="auto">
            <a:xfrm>
              <a:off x="9806085" y="4370896"/>
              <a:ext cx="228600" cy="303213"/>
            </a:xfrm>
            <a:custGeom>
              <a:avLst/>
              <a:gdLst>
                <a:gd name="T0" fmla="*/ 2147483647 w 144"/>
                <a:gd name="T1" fmla="*/ 2147483647 h 191"/>
                <a:gd name="T2" fmla="*/ 2147483647 w 144"/>
                <a:gd name="T3" fmla="*/ 2147483647 h 191"/>
                <a:gd name="T4" fmla="*/ 2147483647 w 144"/>
                <a:gd name="T5" fmla="*/ 2147483647 h 191"/>
                <a:gd name="T6" fmla="*/ 2147483647 w 144"/>
                <a:gd name="T7" fmla="*/ 2147483647 h 191"/>
                <a:gd name="T8" fmla="*/ 2147483647 w 144"/>
                <a:gd name="T9" fmla="*/ 2147483647 h 191"/>
                <a:gd name="T10" fmla="*/ 2147483647 w 144"/>
                <a:gd name="T11" fmla="*/ 2147483647 h 191"/>
                <a:gd name="T12" fmla="*/ 2147483647 w 144"/>
                <a:gd name="T13" fmla="*/ 2147483647 h 191"/>
                <a:gd name="T14" fmla="*/ 2147483647 w 144"/>
                <a:gd name="T15" fmla="*/ 2147483647 h 191"/>
                <a:gd name="T16" fmla="*/ 0 w 144"/>
                <a:gd name="T17" fmla="*/ 2147483647 h 191"/>
                <a:gd name="T18" fmla="*/ 0 w 144"/>
                <a:gd name="T19" fmla="*/ 2147483647 h 191"/>
                <a:gd name="T20" fmla="*/ 0 w 144"/>
                <a:gd name="T21" fmla="*/ 2147483647 h 191"/>
                <a:gd name="T22" fmla="*/ 2147483647 w 144"/>
                <a:gd name="T23" fmla="*/ 2147483647 h 191"/>
                <a:gd name="T24" fmla="*/ 2147483647 w 144"/>
                <a:gd name="T25" fmla="*/ 2147483647 h 191"/>
                <a:gd name="T26" fmla="*/ 2147483647 w 144"/>
                <a:gd name="T27" fmla="*/ 2147483647 h 191"/>
                <a:gd name="T28" fmla="*/ 2147483647 w 144"/>
                <a:gd name="T29" fmla="*/ 2147483647 h 191"/>
                <a:gd name="T30" fmla="*/ 2147483647 w 144"/>
                <a:gd name="T31" fmla="*/ 2147483647 h 191"/>
                <a:gd name="T32" fmla="*/ 2147483647 w 144"/>
                <a:gd name="T33" fmla="*/ 2147483647 h 191"/>
                <a:gd name="T34" fmla="*/ 2147483647 w 144"/>
                <a:gd name="T35" fmla="*/ 2147483647 h 191"/>
                <a:gd name="T36" fmla="*/ 2147483647 w 144"/>
                <a:gd name="T37" fmla="*/ 2147483647 h 191"/>
                <a:gd name="T38" fmla="*/ 2147483647 w 144"/>
                <a:gd name="T39" fmla="*/ 2147483647 h 191"/>
                <a:gd name="T40" fmla="*/ 2147483647 w 144"/>
                <a:gd name="T41" fmla="*/ 2147483647 h 191"/>
                <a:gd name="T42" fmla="*/ 2147483647 w 144"/>
                <a:gd name="T43" fmla="*/ 2147483647 h 191"/>
                <a:gd name="T44" fmla="*/ 2147483647 w 144"/>
                <a:gd name="T45" fmla="*/ 2147483647 h 191"/>
                <a:gd name="T46" fmla="*/ 2147483647 w 144"/>
                <a:gd name="T47" fmla="*/ 2147483647 h 191"/>
                <a:gd name="T48" fmla="*/ 2147483647 w 144"/>
                <a:gd name="T49" fmla="*/ 2147483647 h 191"/>
                <a:gd name="T50" fmla="*/ 2147483647 w 144"/>
                <a:gd name="T51" fmla="*/ 0 h 191"/>
                <a:gd name="T52" fmla="*/ 2147483647 w 144"/>
                <a:gd name="T53" fmla="*/ 0 h 191"/>
                <a:gd name="T54" fmla="*/ 2147483647 w 144"/>
                <a:gd name="T55" fmla="*/ 0 h 191"/>
                <a:gd name="T56" fmla="*/ 2147483647 w 144"/>
                <a:gd name="T57" fmla="*/ 0 h 191"/>
                <a:gd name="T58" fmla="*/ 2147483647 w 144"/>
                <a:gd name="T59" fmla="*/ 2147483647 h 191"/>
                <a:gd name="T60" fmla="*/ 2147483647 w 144"/>
                <a:gd name="T61" fmla="*/ 2147483647 h 191"/>
                <a:gd name="T62" fmla="*/ 2147483647 w 144"/>
                <a:gd name="T63" fmla="*/ 2147483647 h 191"/>
                <a:gd name="T64" fmla="*/ 2147483647 w 144"/>
                <a:gd name="T65" fmla="*/ 2147483647 h 191"/>
                <a:gd name="T66" fmla="*/ 2147483647 w 144"/>
                <a:gd name="T67" fmla="*/ 2147483647 h 191"/>
                <a:gd name="T68" fmla="*/ 2147483647 w 144"/>
                <a:gd name="T69" fmla="*/ 2147483647 h 191"/>
                <a:gd name="T70" fmla="*/ 2147483647 w 144"/>
                <a:gd name="T71" fmla="*/ 2147483647 h 191"/>
                <a:gd name="T72" fmla="*/ 2147483647 w 144"/>
                <a:gd name="T73" fmla="*/ 2147483647 h 191"/>
                <a:gd name="T74" fmla="*/ 2147483647 w 144"/>
                <a:gd name="T75" fmla="*/ 2147483647 h 191"/>
                <a:gd name="T76" fmla="*/ 2147483647 w 144"/>
                <a:gd name="T77" fmla="*/ 2147483647 h 1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4"/>
                <a:gd name="T118" fmla="*/ 0 h 191"/>
                <a:gd name="T119" fmla="*/ 144 w 144"/>
                <a:gd name="T120" fmla="*/ 191 h 1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4" h="191">
                  <a:moveTo>
                    <a:pt x="112" y="120"/>
                  </a:moveTo>
                  <a:lnTo>
                    <a:pt x="88" y="143"/>
                  </a:lnTo>
                  <a:lnTo>
                    <a:pt x="64" y="159"/>
                  </a:lnTo>
                  <a:lnTo>
                    <a:pt x="56" y="167"/>
                  </a:lnTo>
                  <a:lnTo>
                    <a:pt x="40" y="175"/>
                  </a:lnTo>
                  <a:lnTo>
                    <a:pt x="16" y="183"/>
                  </a:lnTo>
                  <a:lnTo>
                    <a:pt x="8" y="183"/>
                  </a:lnTo>
                  <a:lnTo>
                    <a:pt x="8" y="191"/>
                  </a:lnTo>
                  <a:lnTo>
                    <a:pt x="0" y="191"/>
                  </a:lnTo>
                  <a:lnTo>
                    <a:pt x="0" y="183"/>
                  </a:lnTo>
                  <a:lnTo>
                    <a:pt x="8" y="183"/>
                  </a:lnTo>
                  <a:lnTo>
                    <a:pt x="24" y="175"/>
                  </a:lnTo>
                  <a:lnTo>
                    <a:pt x="40" y="159"/>
                  </a:lnTo>
                  <a:lnTo>
                    <a:pt x="64" y="143"/>
                  </a:lnTo>
                  <a:lnTo>
                    <a:pt x="80" y="127"/>
                  </a:lnTo>
                  <a:lnTo>
                    <a:pt x="96" y="104"/>
                  </a:lnTo>
                  <a:lnTo>
                    <a:pt x="112" y="80"/>
                  </a:lnTo>
                  <a:lnTo>
                    <a:pt x="120" y="48"/>
                  </a:lnTo>
                  <a:lnTo>
                    <a:pt x="120" y="40"/>
                  </a:lnTo>
                  <a:lnTo>
                    <a:pt x="120" y="24"/>
                  </a:lnTo>
                  <a:lnTo>
                    <a:pt x="120" y="16"/>
                  </a:lnTo>
                  <a:lnTo>
                    <a:pt x="120" y="8"/>
                  </a:lnTo>
                  <a:lnTo>
                    <a:pt x="120" y="0"/>
                  </a:lnTo>
                  <a:lnTo>
                    <a:pt x="128" y="0"/>
                  </a:lnTo>
                  <a:lnTo>
                    <a:pt x="136" y="0"/>
                  </a:lnTo>
                  <a:lnTo>
                    <a:pt x="144" y="8"/>
                  </a:lnTo>
                  <a:lnTo>
                    <a:pt x="144" y="16"/>
                  </a:lnTo>
                  <a:lnTo>
                    <a:pt x="144" y="24"/>
                  </a:lnTo>
                  <a:lnTo>
                    <a:pt x="144" y="32"/>
                  </a:lnTo>
                  <a:lnTo>
                    <a:pt x="144" y="40"/>
                  </a:lnTo>
                  <a:lnTo>
                    <a:pt x="136" y="56"/>
                  </a:lnTo>
                  <a:lnTo>
                    <a:pt x="128" y="88"/>
                  </a:lnTo>
                  <a:lnTo>
                    <a:pt x="112" y="120"/>
                  </a:lnTo>
                </a:path>
              </a:pathLst>
            </a:custGeom>
            <a:solidFill>
              <a:schemeClr val="tx1"/>
            </a:solidFill>
            <a:ln w="12700">
              <a:solidFill>
                <a:srgbClr val="000000"/>
              </a:solidFill>
              <a:round/>
              <a:headEnd/>
              <a:tailEnd/>
            </a:ln>
          </p:spPr>
          <p:txBody>
            <a:bodyPr/>
            <a:lstStyle/>
            <a:p>
              <a:endParaRPr lang="zh-CN" altLang="en-US"/>
            </a:p>
          </p:txBody>
        </p:sp>
        <p:sp>
          <p:nvSpPr>
            <p:cNvPr id="71714" name="Freeform 69"/>
            <p:cNvSpPr>
              <a:spLocks/>
            </p:cNvSpPr>
            <p:nvPr/>
          </p:nvSpPr>
          <p:spPr bwMode="auto">
            <a:xfrm>
              <a:off x="9742585" y="4396296"/>
              <a:ext cx="444500" cy="76200"/>
            </a:xfrm>
            <a:custGeom>
              <a:avLst/>
              <a:gdLst>
                <a:gd name="T0" fmla="*/ 2147483647 w 280"/>
                <a:gd name="T1" fmla="*/ 0 h 48"/>
                <a:gd name="T2" fmla="*/ 2147483647 w 280"/>
                <a:gd name="T3" fmla="*/ 0 h 48"/>
                <a:gd name="T4" fmla="*/ 2147483647 w 280"/>
                <a:gd name="T5" fmla="*/ 0 h 48"/>
                <a:gd name="T6" fmla="*/ 2147483647 w 280"/>
                <a:gd name="T7" fmla="*/ 0 h 48"/>
                <a:gd name="T8" fmla="*/ 2147483647 w 280"/>
                <a:gd name="T9" fmla="*/ 2147483647 h 48"/>
                <a:gd name="T10" fmla="*/ 2147483647 w 280"/>
                <a:gd name="T11" fmla="*/ 2147483647 h 48"/>
                <a:gd name="T12" fmla="*/ 2147483647 w 280"/>
                <a:gd name="T13" fmla="*/ 2147483647 h 48"/>
                <a:gd name="T14" fmla="*/ 2147483647 w 280"/>
                <a:gd name="T15" fmla="*/ 2147483647 h 48"/>
                <a:gd name="T16" fmla="*/ 2147483647 w 280"/>
                <a:gd name="T17" fmla="*/ 2147483647 h 48"/>
                <a:gd name="T18" fmla="*/ 2147483647 w 280"/>
                <a:gd name="T19" fmla="*/ 2147483647 h 48"/>
                <a:gd name="T20" fmla="*/ 2147483647 w 280"/>
                <a:gd name="T21" fmla="*/ 2147483647 h 48"/>
                <a:gd name="T22" fmla="*/ 2147483647 w 280"/>
                <a:gd name="T23" fmla="*/ 2147483647 h 48"/>
                <a:gd name="T24" fmla="*/ 2147483647 w 280"/>
                <a:gd name="T25" fmla="*/ 2147483647 h 48"/>
                <a:gd name="T26" fmla="*/ 2147483647 w 280"/>
                <a:gd name="T27" fmla="*/ 2147483647 h 48"/>
                <a:gd name="T28" fmla="*/ 2147483647 w 280"/>
                <a:gd name="T29" fmla="*/ 2147483647 h 48"/>
                <a:gd name="T30" fmla="*/ 2147483647 w 280"/>
                <a:gd name="T31" fmla="*/ 2147483647 h 48"/>
                <a:gd name="T32" fmla="*/ 2147483647 w 280"/>
                <a:gd name="T33" fmla="*/ 2147483647 h 48"/>
                <a:gd name="T34" fmla="*/ 2147483647 w 280"/>
                <a:gd name="T35" fmla="*/ 2147483647 h 48"/>
                <a:gd name="T36" fmla="*/ 2147483647 w 280"/>
                <a:gd name="T37" fmla="*/ 2147483647 h 48"/>
                <a:gd name="T38" fmla="*/ 2147483647 w 280"/>
                <a:gd name="T39" fmla="*/ 2147483647 h 48"/>
                <a:gd name="T40" fmla="*/ 2147483647 w 280"/>
                <a:gd name="T41" fmla="*/ 2147483647 h 48"/>
                <a:gd name="T42" fmla="*/ 2147483647 w 280"/>
                <a:gd name="T43" fmla="*/ 2147483647 h 48"/>
                <a:gd name="T44" fmla="*/ 2147483647 w 280"/>
                <a:gd name="T45" fmla="*/ 2147483647 h 48"/>
                <a:gd name="T46" fmla="*/ 2147483647 w 280"/>
                <a:gd name="T47" fmla="*/ 2147483647 h 48"/>
                <a:gd name="T48" fmla="*/ 2147483647 w 280"/>
                <a:gd name="T49" fmla="*/ 2147483647 h 48"/>
                <a:gd name="T50" fmla="*/ 2147483647 w 280"/>
                <a:gd name="T51" fmla="*/ 2147483647 h 48"/>
                <a:gd name="T52" fmla="*/ 0 w 280"/>
                <a:gd name="T53" fmla="*/ 2147483647 h 48"/>
                <a:gd name="T54" fmla="*/ 0 w 280"/>
                <a:gd name="T55" fmla="*/ 2147483647 h 48"/>
                <a:gd name="T56" fmla="*/ 0 w 280"/>
                <a:gd name="T57" fmla="*/ 2147483647 h 48"/>
                <a:gd name="T58" fmla="*/ 0 w 280"/>
                <a:gd name="T59" fmla="*/ 2147483647 h 48"/>
                <a:gd name="T60" fmla="*/ 0 w 280"/>
                <a:gd name="T61" fmla="*/ 2147483647 h 48"/>
                <a:gd name="T62" fmla="*/ 2147483647 w 280"/>
                <a:gd name="T63" fmla="*/ 2147483647 h 48"/>
                <a:gd name="T64" fmla="*/ 2147483647 w 280"/>
                <a:gd name="T65" fmla="*/ 2147483647 h 48"/>
                <a:gd name="T66" fmla="*/ 2147483647 w 280"/>
                <a:gd name="T67" fmla="*/ 2147483647 h 48"/>
                <a:gd name="T68" fmla="*/ 2147483647 w 280"/>
                <a:gd name="T69" fmla="*/ 2147483647 h 48"/>
                <a:gd name="T70" fmla="*/ 2147483647 w 280"/>
                <a:gd name="T71" fmla="*/ 2147483647 h 48"/>
                <a:gd name="T72" fmla="*/ 2147483647 w 280"/>
                <a:gd name="T73" fmla="*/ 2147483647 h 48"/>
                <a:gd name="T74" fmla="*/ 2147483647 w 280"/>
                <a:gd name="T75" fmla="*/ 2147483647 h 48"/>
                <a:gd name="T76" fmla="*/ 2147483647 w 280"/>
                <a:gd name="T77" fmla="*/ 2147483647 h 48"/>
                <a:gd name="T78" fmla="*/ 2147483647 w 280"/>
                <a:gd name="T79" fmla="*/ 2147483647 h 48"/>
                <a:gd name="T80" fmla="*/ 2147483647 w 280"/>
                <a:gd name="T81" fmla="*/ 2147483647 h 48"/>
                <a:gd name="T82" fmla="*/ 2147483647 w 280"/>
                <a:gd name="T83" fmla="*/ 0 h 48"/>
                <a:gd name="T84" fmla="*/ 2147483647 w 280"/>
                <a:gd name="T85" fmla="*/ 0 h 48"/>
                <a:gd name="T86" fmla="*/ 2147483647 w 280"/>
                <a:gd name="T87" fmla="*/ 0 h 4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0"/>
                <a:gd name="T133" fmla="*/ 0 h 48"/>
                <a:gd name="T134" fmla="*/ 280 w 280"/>
                <a:gd name="T135" fmla="*/ 48 h 4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0" h="48">
                  <a:moveTo>
                    <a:pt x="240" y="0"/>
                  </a:moveTo>
                  <a:lnTo>
                    <a:pt x="248" y="0"/>
                  </a:lnTo>
                  <a:lnTo>
                    <a:pt x="256" y="0"/>
                  </a:lnTo>
                  <a:lnTo>
                    <a:pt x="264" y="8"/>
                  </a:lnTo>
                  <a:lnTo>
                    <a:pt x="280" y="16"/>
                  </a:lnTo>
                  <a:lnTo>
                    <a:pt x="280" y="24"/>
                  </a:lnTo>
                  <a:lnTo>
                    <a:pt x="272" y="32"/>
                  </a:lnTo>
                  <a:lnTo>
                    <a:pt x="256" y="24"/>
                  </a:lnTo>
                  <a:lnTo>
                    <a:pt x="248" y="24"/>
                  </a:lnTo>
                  <a:lnTo>
                    <a:pt x="240" y="24"/>
                  </a:lnTo>
                  <a:lnTo>
                    <a:pt x="232" y="24"/>
                  </a:lnTo>
                  <a:lnTo>
                    <a:pt x="216" y="24"/>
                  </a:lnTo>
                  <a:lnTo>
                    <a:pt x="184" y="24"/>
                  </a:lnTo>
                  <a:lnTo>
                    <a:pt x="160" y="24"/>
                  </a:lnTo>
                  <a:lnTo>
                    <a:pt x="152" y="32"/>
                  </a:lnTo>
                  <a:lnTo>
                    <a:pt x="128" y="32"/>
                  </a:lnTo>
                  <a:lnTo>
                    <a:pt x="112" y="32"/>
                  </a:lnTo>
                  <a:lnTo>
                    <a:pt x="80" y="40"/>
                  </a:lnTo>
                  <a:lnTo>
                    <a:pt x="56" y="48"/>
                  </a:lnTo>
                  <a:lnTo>
                    <a:pt x="32" y="48"/>
                  </a:lnTo>
                  <a:lnTo>
                    <a:pt x="24" y="48"/>
                  </a:lnTo>
                  <a:lnTo>
                    <a:pt x="16" y="48"/>
                  </a:lnTo>
                  <a:lnTo>
                    <a:pt x="8" y="48"/>
                  </a:lnTo>
                  <a:lnTo>
                    <a:pt x="0" y="40"/>
                  </a:lnTo>
                  <a:lnTo>
                    <a:pt x="0" y="32"/>
                  </a:lnTo>
                  <a:lnTo>
                    <a:pt x="8" y="32"/>
                  </a:lnTo>
                  <a:lnTo>
                    <a:pt x="24" y="32"/>
                  </a:lnTo>
                  <a:lnTo>
                    <a:pt x="48" y="32"/>
                  </a:lnTo>
                  <a:lnTo>
                    <a:pt x="72" y="24"/>
                  </a:lnTo>
                  <a:lnTo>
                    <a:pt x="104" y="24"/>
                  </a:lnTo>
                  <a:lnTo>
                    <a:pt x="136" y="16"/>
                  </a:lnTo>
                  <a:lnTo>
                    <a:pt x="160" y="16"/>
                  </a:lnTo>
                  <a:lnTo>
                    <a:pt x="184" y="8"/>
                  </a:lnTo>
                  <a:lnTo>
                    <a:pt x="200" y="8"/>
                  </a:lnTo>
                  <a:lnTo>
                    <a:pt x="216" y="8"/>
                  </a:lnTo>
                  <a:lnTo>
                    <a:pt x="232" y="0"/>
                  </a:lnTo>
                  <a:lnTo>
                    <a:pt x="240" y="0"/>
                  </a:lnTo>
                </a:path>
              </a:pathLst>
            </a:custGeom>
            <a:solidFill>
              <a:schemeClr val="tx1"/>
            </a:solidFill>
            <a:ln w="12700">
              <a:solidFill>
                <a:srgbClr val="000000"/>
              </a:solidFill>
              <a:round/>
              <a:headEnd/>
              <a:tailEnd/>
            </a:ln>
          </p:spPr>
          <p:txBody>
            <a:bodyPr/>
            <a:lstStyle/>
            <a:p>
              <a:endParaRPr lang="zh-CN" altLang="en-US"/>
            </a:p>
          </p:txBody>
        </p:sp>
        <p:sp>
          <p:nvSpPr>
            <p:cNvPr id="71715" name="Freeform 70"/>
            <p:cNvSpPr>
              <a:spLocks/>
            </p:cNvSpPr>
            <p:nvPr/>
          </p:nvSpPr>
          <p:spPr bwMode="auto">
            <a:xfrm>
              <a:off x="9882285" y="4220083"/>
              <a:ext cx="203200" cy="454025"/>
            </a:xfrm>
            <a:custGeom>
              <a:avLst/>
              <a:gdLst>
                <a:gd name="T0" fmla="*/ 2147483647 w 128"/>
                <a:gd name="T1" fmla="*/ 2147483647 h 286"/>
                <a:gd name="T2" fmla="*/ 2147483647 w 128"/>
                <a:gd name="T3" fmla="*/ 2147483647 h 286"/>
                <a:gd name="T4" fmla="*/ 2147483647 w 128"/>
                <a:gd name="T5" fmla="*/ 2147483647 h 286"/>
                <a:gd name="T6" fmla="*/ 2147483647 w 128"/>
                <a:gd name="T7" fmla="*/ 2147483647 h 286"/>
                <a:gd name="T8" fmla="*/ 2147483647 w 128"/>
                <a:gd name="T9" fmla="*/ 2147483647 h 286"/>
                <a:gd name="T10" fmla="*/ 2147483647 w 128"/>
                <a:gd name="T11" fmla="*/ 2147483647 h 286"/>
                <a:gd name="T12" fmla="*/ 2147483647 w 128"/>
                <a:gd name="T13" fmla="*/ 2147483647 h 286"/>
                <a:gd name="T14" fmla="*/ 2147483647 w 128"/>
                <a:gd name="T15" fmla="*/ 2147483647 h 286"/>
                <a:gd name="T16" fmla="*/ 2147483647 w 128"/>
                <a:gd name="T17" fmla="*/ 2147483647 h 286"/>
                <a:gd name="T18" fmla="*/ 2147483647 w 128"/>
                <a:gd name="T19" fmla="*/ 2147483647 h 286"/>
                <a:gd name="T20" fmla="*/ 2147483647 w 128"/>
                <a:gd name="T21" fmla="*/ 0 h 286"/>
                <a:gd name="T22" fmla="*/ 2147483647 w 128"/>
                <a:gd name="T23" fmla="*/ 2147483647 h 286"/>
                <a:gd name="T24" fmla="*/ 2147483647 w 128"/>
                <a:gd name="T25" fmla="*/ 2147483647 h 286"/>
                <a:gd name="T26" fmla="*/ 2147483647 w 128"/>
                <a:gd name="T27" fmla="*/ 2147483647 h 286"/>
                <a:gd name="T28" fmla="*/ 2147483647 w 128"/>
                <a:gd name="T29" fmla="*/ 2147483647 h 286"/>
                <a:gd name="T30" fmla="*/ 2147483647 w 128"/>
                <a:gd name="T31" fmla="*/ 2147483647 h 286"/>
                <a:gd name="T32" fmla="*/ 2147483647 w 128"/>
                <a:gd name="T33" fmla="*/ 2147483647 h 286"/>
                <a:gd name="T34" fmla="*/ 2147483647 w 128"/>
                <a:gd name="T35" fmla="*/ 2147483647 h 286"/>
                <a:gd name="T36" fmla="*/ 2147483647 w 128"/>
                <a:gd name="T37" fmla="*/ 2147483647 h 286"/>
                <a:gd name="T38" fmla="*/ 2147483647 w 128"/>
                <a:gd name="T39" fmla="*/ 2147483647 h 286"/>
                <a:gd name="T40" fmla="*/ 2147483647 w 128"/>
                <a:gd name="T41" fmla="*/ 2147483647 h 286"/>
                <a:gd name="T42" fmla="*/ 2147483647 w 128"/>
                <a:gd name="T43" fmla="*/ 2147483647 h 286"/>
                <a:gd name="T44" fmla="*/ 2147483647 w 128"/>
                <a:gd name="T45" fmla="*/ 2147483647 h 286"/>
                <a:gd name="T46" fmla="*/ 2147483647 w 128"/>
                <a:gd name="T47" fmla="*/ 2147483647 h 286"/>
                <a:gd name="T48" fmla="*/ 2147483647 w 128"/>
                <a:gd name="T49" fmla="*/ 2147483647 h 286"/>
                <a:gd name="T50" fmla="*/ 2147483647 w 128"/>
                <a:gd name="T51" fmla="*/ 2147483647 h 286"/>
                <a:gd name="T52" fmla="*/ 2147483647 w 128"/>
                <a:gd name="T53" fmla="*/ 2147483647 h 286"/>
                <a:gd name="T54" fmla="*/ 2147483647 w 128"/>
                <a:gd name="T55" fmla="*/ 2147483647 h 286"/>
                <a:gd name="T56" fmla="*/ 2147483647 w 128"/>
                <a:gd name="T57" fmla="*/ 2147483647 h 286"/>
                <a:gd name="T58" fmla="*/ 2147483647 w 128"/>
                <a:gd name="T59" fmla="*/ 2147483647 h 286"/>
                <a:gd name="T60" fmla="*/ 2147483647 w 128"/>
                <a:gd name="T61" fmla="*/ 2147483647 h 286"/>
                <a:gd name="T62" fmla="*/ 2147483647 w 128"/>
                <a:gd name="T63" fmla="*/ 2147483647 h 286"/>
                <a:gd name="T64" fmla="*/ 2147483647 w 128"/>
                <a:gd name="T65" fmla="*/ 2147483647 h 286"/>
                <a:gd name="T66" fmla="*/ 2147483647 w 128"/>
                <a:gd name="T67" fmla="*/ 2147483647 h 286"/>
                <a:gd name="T68" fmla="*/ 2147483647 w 128"/>
                <a:gd name="T69" fmla="*/ 2147483647 h 286"/>
                <a:gd name="T70" fmla="*/ 2147483647 w 128"/>
                <a:gd name="T71" fmla="*/ 2147483647 h 286"/>
                <a:gd name="T72" fmla="*/ 2147483647 w 128"/>
                <a:gd name="T73" fmla="*/ 2147483647 h 286"/>
                <a:gd name="T74" fmla="*/ 2147483647 w 128"/>
                <a:gd name="T75" fmla="*/ 2147483647 h 286"/>
                <a:gd name="T76" fmla="*/ 2147483647 w 128"/>
                <a:gd name="T77" fmla="*/ 2147483647 h 286"/>
                <a:gd name="T78" fmla="*/ 2147483647 w 128"/>
                <a:gd name="T79" fmla="*/ 2147483647 h 286"/>
                <a:gd name="T80" fmla="*/ 2147483647 w 128"/>
                <a:gd name="T81" fmla="*/ 2147483647 h 286"/>
                <a:gd name="T82" fmla="*/ 2147483647 w 128"/>
                <a:gd name="T83" fmla="*/ 2147483647 h 286"/>
                <a:gd name="T84" fmla="*/ 2147483647 w 128"/>
                <a:gd name="T85" fmla="*/ 2147483647 h 286"/>
                <a:gd name="T86" fmla="*/ 2147483647 w 128"/>
                <a:gd name="T87" fmla="*/ 2147483647 h 286"/>
                <a:gd name="T88" fmla="*/ 2147483647 w 128"/>
                <a:gd name="T89" fmla="*/ 2147483647 h 286"/>
                <a:gd name="T90" fmla="*/ 2147483647 w 128"/>
                <a:gd name="T91" fmla="*/ 2147483647 h 286"/>
                <a:gd name="T92" fmla="*/ 2147483647 w 128"/>
                <a:gd name="T93" fmla="*/ 2147483647 h 286"/>
                <a:gd name="T94" fmla="*/ 0 w 128"/>
                <a:gd name="T95" fmla="*/ 2147483647 h 286"/>
                <a:gd name="T96" fmla="*/ 0 w 128"/>
                <a:gd name="T97" fmla="*/ 2147483647 h 286"/>
                <a:gd name="T98" fmla="*/ 0 w 128"/>
                <a:gd name="T99" fmla="*/ 2147483647 h 286"/>
                <a:gd name="T100" fmla="*/ 2147483647 w 128"/>
                <a:gd name="T101" fmla="*/ 2147483647 h 286"/>
                <a:gd name="T102" fmla="*/ 2147483647 w 128"/>
                <a:gd name="T103" fmla="*/ 2147483647 h 286"/>
                <a:gd name="T104" fmla="*/ 2147483647 w 128"/>
                <a:gd name="T105" fmla="*/ 2147483647 h 2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8"/>
                <a:gd name="T160" fmla="*/ 0 h 286"/>
                <a:gd name="T161" fmla="*/ 128 w 128"/>
                <a:gd name="T162" fmla="*/ 286 h 28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8" h="286">
                  <a:moveTo>
                    <a:pt x="8" y="135"/>
                  </a:moveTo>
                  <a:lnTo>
                    <a:pt x="16" y="111"/>
                  </a:lnTo>
                  <a:lnTo>
                    <a:pt x="24" y="87"/>
                  </a:lnTo>
                  <a:lnTo>
                    <a:pt x="24" y="48"/>
                  </a:lnTo>
                  <a:lnTo>
                    <a:pt x="24" y="40"/>
                  </a:lnTo>
                  <a:lnTo>
                    <a:pt x="32" y="24"/>
                  </a:lnTo>
                  <a:lnTo>
                    <a:pt x="24" y="16"/>
                  </a:lnTo>
                  <a:lnTo>
                    <a:pt x="24" y="8"/>
                  </a:lnTo>
                  <a:lnTo>
                    <a:pt x="24" y="0"/>
                  </a:lnTo>
                  <a:lnTo>
                    <a:pt x="40" y="8"/>
                  </a:lnTo>
                  <a:lnTo>
                    <a:pt x="48" y="16"/>
                  </a:lnTo>
                  <a:lnTo>
                    <a:pt x="56" y="16"/>
                  </a:lnTo>
                  <a:lnTo>
                    <a:pt x="56" y="24"/>
                  </a:lnTo>
                  <a:lnTo>
                    <a:pt x="48" y="32"/>
                  </a:lnTo>
                  <a:lnTo>
                    <a:pt x="48" y="40"/>
                  </a:lnTo>
                  <a:lnTo>
                    <a:pt x="48" y="48"/>
                  </a:lnTo>
                  <a:lnTo>
                    <a:pt x="48" y="56"/>
                  </a:lnTo>
                  <a:lnTo>
                    <a:pt x="40" y="72"/>
                  </a:lnTo>
                  <a:lnTo>
                    <a:pt x="32" y="111"/>
                  </a:lnTo>
                  <a:lnTo>
                    <a:pt x="24" y="143"/>
                  </a:lnTo>
                  <a:lnTo>
                    <a:pt x="16" y="151"/>
                  </a:lnTo>
                  <a:lnTo>
                    <a:pt x="16" y="167"/>
                  </a:lnTo>
                  <a:lnTo>
                    <a:pt x="16" y="175"/>
                  </a:lnTo>
                  <a:lnTo>
                    <a:pt x="16" y="183"/>
                  </a:lnTo>
                  <a:lnTo>
                    <a:pt x="24" y="183"/>
                  </a:lnTo>
                  <a:lnTo>
                    <a:pt x="40" y="199"/>
                  </a:lnTo>
                  <a:lnTo>
                    <a:pt x="64" y="207"/>
                  </a:lnTo>
                  <a:lnTo>
                    <a:pt x="88" y="222"/>
                  </a:lnTo>
                  <a:lnTo>
                    <a:pt x="104" y="238"/>
                  </a:lnTo>
                  <a:lnTo>
                    <a:pt x="120" y="246"/>
                  </a:lnTo>
                  <a:lnTo>
                    <a:pt x="128" y="254"/>
                  </a:lnTo>
                  <a:lnTo>
                    <a:pt x="128" y="262"/>
                  </a:lnTo>
                  <a:lnTo>
                    <a:pt x="128" y="278"/>
                  </a:lnTo>
                  <a:lnTo>
                    <a:pt x="128" y="286"/>
                  </a:lnTo>
                  <a:lnTo>
                    <a:pt x="120" y="286"/>
                  </a:lnTo>
                  <a:lnTo>
                    <a:pt x="120" y="278"/>
                  </a:lnTo>
                  <a:lnTo>
                    <a:pt x="112" y="270"/>
                  </a:lnTo>
                  <a:lnTo>
                    <a:pt x="96" y="262"/>
                  </a:lnTo>
                  <a:lnTo>
                    <a:pt x="72" y="230"/>
                  </a:lnTo>
                  <a:lnTo>
                    <a:pt x="40" y="207"/>
                  </a:lnTo>
                  <a:lnTo>
                    <a:pt x="24" y="199"/>
                  </a:lnTo>
                  <a:lnTo>
                    <a:pt x="8" y="191"/>
                  </a:lnTo>
                  <a:lnTo>
                    <a:pt x="8" y="183"/>
                  </a:lnTo>
                  <a:lnTo>
                    <a:pt x="0" y="183"/>
                  </a:lnTo>
                  <a:lnTo>
                    <a:pt x="0" y="175"/>
                  </a:lnTo>
                  <a:lnTo>
                    <a:pt x="0" y="167"/>
                  </a:lnTo>
                  <a:lnTo>
                    <a:pt x="8" y="151"/>
                  </a:lnTo>
                  <a:lnTo>
                    <a:pt x="8" y="135"/>
                  </a:lnTo>
                </a:path>
              </a:pathLst>
            </a:custGeom>
            <a:solidFill>
              <a:srgbClr val="C00000"/>
            </a:solidFill>
            <a:ln w="12700">
              <a:solidFill>
                <a:srgbClr val="C00000"/>
              </a:solidFill>
              <a:round/>
              <a:headEnd/>
              <a:tailEnd/>
            </a:ln>
          </p:spPr>
          <p:txBody>
            <a:bodyPr/>
            <a:lstStyle/>
            <a:p>
              <a:endParaRPr lang="zh-CN" altLang="en-US"/>
            </a:p>
          </p:txBody>
        </p:sp>
      </p:grpSp>
    </p:spTree>
    <p:extLst>
      <p:ext uri="{BB962C8B-B14F-4D97-AF65-F5344CB8AC3E}">
        <p14:creationId xmlns:p14="http://schemas.microsoft.com/office/powerpoint/2010/main" val="1037932014"/>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500"/>
                                        <p:tgtEl>
                                          <p:spTgt spid="27"/>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wipe(up)">
                                      <p:cBhvr>
                                        <p:cTn id="11" dur="500"/>
                                        <p:tgtEl>
                                          <p:spTgt spid="2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up)">
                                      <p:cBhvr>
                                        <p:cTn id="16" dur="500"/>
                                        <p:tgtEl>
                                          <p:spTgt spid="30"/>
                                        </p:tgtEl>
                                      </p:cBhvr>
                                    </p:animEffect>
                                  </p:childTnLst>
                                </p:cTn>
                              </p:par>
                            </p:childTnLst>
                          </p:cTn>
                        </p:par>
                        <p:par>
                          <p:cTn id="17" fill="hold">
                            <p:stCondLst>
                              <p:cond delay="500"/>
                            </p:stCondLst>
                            <p:childTnLst>
                              <p:par>
                                <p:cTn id="18" presetID="22" presetClass="entr" presetSubtype="1" fill="hold" grpId="0"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up)">
                                      <p:cBhvr>
                                        <p:cTn id="2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30"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300413" y="1911350"/>
            <a:ext cx="1900237" cy="1884363"/>
          </a:xfrm>
          <a:prstGeom prst="rect">
            <a:avLst/>
          </a:prstGeom>
          <a:noFill/>
          <a:ln w="9525">
            <a:noFill/>
            <a:miter lim="800000"/>
            <a:headEnd/>
            <a:tailEnd/>
          </a:ln>
        </p:spPr>
      </p:pic>
      <p:sp>
        <p:nvSpPr>
          <p:cNvPr id="78" name="Freeform 48"/>
          <p:cNvSpPr>
            <a:spLocks/>
          </p:cNvSpPr>
          <p:nvPr/>
        </p:nvSpPr>
        <p:spPr bwMode="auto">
          <a:xfrm>
            <a:off x="4167188" y="2279650"/>
            <a:ext cx="117475" cy="1200150"/>
          </a:xfrm>
          <a:custGeom>
            <a:avLst/>
            <a:gdLst/>
            <a:ahLst/>
            <a:cxnLst/>
            <a:rect l="0" t="0" r="r" b="b"/>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9" name="Freeform 48"/>
          <p:cNvSpPr>
            <a:spLocks/>
          </p:cNvSpPr>
          <p:nvPr/>
        </p:nvSpPr>
        <p:spPr bwMode="auto">
          <a:xfrm>
            <a:off x="4051300" y="3227388"/>
            <a:ext cx="142875" cy="252412"/>
          </a:xfrm>
          <a:custGeom>
            <a:avLst/>
            <a:gdLst>
              <a:gd name="T0" fmla="*/ 163552 w 10000"/>
              <a:gd name="T1" fmla="*/ 201463 h 10000"/>
              <a:gd name="T2" fmla="*/ 150771 w 10000"/>
              <a:gd name="T3" fmla="*/ 176441 h 10000"/>
              <a:gd name="T4" fmla="*/ 138111 w 10000"/>
              <a:gd name="T5" fmla="*/ 150813 h 10000"/>
              <a:gd name="T6" fmla="*/ 114323 w 10000"/>
              <a:gd name="T7" fmla="*/ 112864 h 10000"/>
              <a:gd name="T8" fmla="*/ 76202 w 10000"/>
              <a:gd name="T9" fmla="*/ 76379 h 10000"/>
              <a:gd name="T10" fmla="*/ 38121 w 10000"/>
              <a:gd name="T11" fmla="*/ 50877 h 10000"/>
              <a:gd name="T12" fmla="*/ 12660 w 10000"/>
              <a:gd name="T13" fmla="*/ 25325 h 10000"/>
              <a:gd name="T14" fmla="*/ 0 w 10000"/>
              <a:gd name="T15" fmla="*/ 12978 h 10000"/>
              <a:gd name="T16" fmla="*/ 0 w 10000"/>
              <a:gd name="T17" fmla="*/ 0 h 10000"/>
              <a:gd name="T18" fmla="*/ 12660 w 10000"/>
              <a:gd name="T19" fmla="*/ 0 h 10000"/>
              <a:gd name="T20" fmla="*/ 25401 w 10000"/>
              <a:gd name="T21" fmla="*/ 0 h 10000"/>
              <a:gd name="T22" fmla="*/ 50821 w 10000"/>
              <a:gd name="T23" fmla="*/ 12978 h 10000"/>
              <a:gd name="T24" fmla="*/ 88882 w 10000"/>
              <a:gd name="T25" fmla="*/ 12978 h 10000"/>
              <a:gd name="T26" fmla="*/ 127003 w 10000"/>
              <a:gd name="T27" fmla="*/ 25325 h 10000"/>
              <a:gd name="T28" fmla="*/ 150771 w 10000"/>
              <a:gd name="T29" fmla="*/ 37849 h 10000"/>
              <a:gd name="T30" fmla="*/ 176212 w 10000"/>
              <a:gd name="T31" fmla="*/ 37849 h 10000"/>
              <a:gd name="T32" fmla="*/ 188932 w 10000"/>
              <a:gd name="T33" fmla="*/ 37849 h 10000"/>
              <a:gd name="T34" fmla="*/ 188932 w 10000"/>
              <a:gd name="T35" fmla="*/ 25325 h 10000"/>
              <a:gd name="T36" fmla="*/ 188932 w 10000"/>
              <a:gd name="T37" fmla="*/ 25325 h 10000"/>
              <a:gd name="T38" fmla="*/ 201592 w 10000"/>
              <a:gd name="T39" fmla="*/ 252492 h 10000"/>
              <a:gd name="T40" fmla="*/ 201592 w 10000"/>
              <a:gd name="T41" fmla="*/ 252492 h 10000"/>
              <a:gd name="T42" fmla="*/ 176212 w 10000"/>
              <a:gd name="T43" fmla="*/ 239968 h 10000"/>
              <a:gd name="T44" fmla="*/ 176212 w 10000"/>
              <a:gd name="T45" fmla="*/ 227192 h 10000"/>
              <a:gd name="T46" fmla="*/ 163552 w 10000"/>
              <a:gd name="T47" fmla="*/ 201463 h 10000"/>
              <a:gd name="T48" fmla="*/ 163552 w 10000"/>
              <a:gd name="T49" fmla="*/ 201463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pic>
        <p:nvPicPr>
          <p:cNvPr id="72709"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84538" y="4557713"/>
            <a:ext cx="1900237" cy="1884362"/>
          </a:xfrm>
          <a:prstGeom prst="rect">
            <a:avLst/>
          </a:prstGeom>
          <a:noFill/>
          <a:ln w="9525">
            <a:noFill/>
            <a:miter lim="800000"/>
            <a:headEnd/>
            <a:tailEnd/>
          </a:ln>
        </p:spPr>
      </p:pic>
      <p:cxnSp>
        <p:nvCxnSpPr>
          <p:cNvPr id="7271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271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7168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85000" y="1911350"/>
            <a:ext cx="1901825" cy="1884363"/>
          </a:xfrm>
          <a:prstGeom prst="rect">
            <a:avLst/>
          </a:prstGeom>
          <a:solidFill>
            <a:schemeClr val="accent6">
              <a:lumMod val="75000"/>
            </a:schemeClr>
          </a:solidFill>
          <a:ln w="9525">
            <a:noFill/>
            <a:miter lim="800000"/>
            <a:headEnd/>
            <a:tailEnd/>
          </a:ln>
        </p:spPr>
      </p:pic>
      <p:pic>
        <p:nvPicPr>
          <p:cNvPr id="2"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69125" y="4557713"/>
            <a:ext cx="1901825" cy="1884362"/>
          </a:xfrm>
          <a:prstGeom prst="rect">
            <a:avLst/>
          </a:prstGeom>
          <a:solidFill>
            <a:schemeClr val="accent6">
              <a:lumMod val="75000"/>
            </a:schemeClr>
          </a:solidFill>
          <a:ln w="9525">
            <a:solidFill>
              <a:schemeClr val="bg1"/>
            </a:solidFill>
            <a:miter lim="800000"/>
            <a:headEnd/>
            <a:tailEnd/>
          </a:ln>
        </p:spPr>
      </p:pic>
      <p:sp>
        <p:nvSpPr>
          <p:cNvPr id="72715" name="Rectangle 35"/>
          <p:cNvSpPr>
            <a:spLocks noChangeArrowheads="1"/>
          </p:cNvSpPr>
          <p:nvPr/>
        </p:nvSpPr>
        <p:spPr bwMode="auto">
          <a:xfrm>
            <a:off x="3660775" y="22447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6" name="Rectangle 45"/>
          <p:cNvSpPr>
            <a:spLocks noChangeArrowheads="1"/>
          </p:cNvSpPr>
          <p:nvPr/>
        </p:nvSpPr>
        <p:spPr bwMode="auto">
          <a:xfrm>
            <a:off x="3643313" y="49006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7" name="Rectangle 54"/>
          <p:cNvSpPr>
            <a:spLocks noChangeArrowheads="1"/>
          </p:cNvSpPr>
          <p:nvPr/>
        </p:nvSpPr>
        <p:spPr bwMode="auto">
          <a:xfrm>
            <a:off x="7277100" y="48879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8" name="Rectangle 64"/>
          <p:cNvSpPr>
            <a:spLocks noChangeArrowheads="1"/>
          </p:cNvSpPr>
          <p:nvPr/>
        </p:nvSpPr>
        <p:spPr bwMode="auto">
          <a:xfrm>
            <a:off x="7404100" y="2193925"/>
            <a:ext cx="101600" cy="201613"/>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19" name="Rectangle 40"/>
          <p:cNvSpPr>
            <a:spLocks noChangeArrowheads="1"/>
          </p:cNvSpPr>
          <p:nvPr/>
        </p:nvSpPr>
        <p:spPr bwMode="auto">
          <a:xfrm>
            <a:off x="3530600" y="2157413"/>
            <a:ext cx="101600" cy="201612"/>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sp>
        <p:nvSpPr>
          <p:cNvPr id="72746" name="Freeform 42"/>
          <p:cNvSpPr>
            <a:spLocks/>
          </p:cNvSpPr>
          <p:nvPr/>
        </p:nvSpPr>
        <p:spPr bwMode="auto">
          <a:xfrm>
            <a:off x="4291013" y="2435225"/>
            <a:ext cx="354012" cy="379413"/>
          </a:xfrm>
          <a:custGeom>
            <a:avLst/>
            <a:gdLst/>
            <a:ahLst/>
            <a:cxnLst>
              <a:cxn ang="0">
                <a:pos x="223" y="48"/>
              </a:cxn>
              <a:cxn ang="0">
                <a:pos x="223" y="56"/>
              </a:cxn>
              <a:cxn ang="0">
                <a:pos x="215" y="64"/>
              </a:cxn>
              <a:cxn ang="0">
                <a:pos x="199" y="80"/>
              </a:cxn>
              <a:cxn ang="0">
                <a:pos x="183" y="104"/>
              </a:cxn>
              <a:cxn ang="0">
                <a:pos x="135" y="152"/>
              </a:cxn>
              <a:cxn ang="0">
                <a:pos x="111" y="168"/>
              </a:cxn>
              <a:cxn ang="0">
                <a:pos x="80" y="191"/>
              </a:cxn>
              <a:cxn ang="0">
                <a:pos x="56" y="207"/>
              </a:cxn>
              <a:cxn ang="0">
                <a:pos x="40" y="223"/>
              </a:cxn>
              <a:cxn ang="0">
                <a:pos x="24" y="231"/>
              </a:cxn>
              <a:cxn ang="0">
                <a:pos x="8" y="239"/>
              </a:cxn>
              <a:cxn ang="0">
                <a:pos x="0" y="223"/>
              </a:cxn>
              <a:cxn ang="0">
                <a:pos x="24" y="199"/>
              </a:cxn>
              <a:cxn ang="0">
                <a:pos x="48" y="176"/>
              </a:cxn>
              <a:cxn ang="0">
                <a:pos x="96" y="128"/>
              </a:cxn>
              <a:cxn ang="0">
                <a:pos x="127" y="88"/>
              </a:cxn>
              <a:cxn ang="0">
                <a:pos x="135" y="72"/>
              </a:cxn>
              <a:cxn ang="0">
                <a:pos x="143" y="56"/>
              </a:cxn>
              <a:cxn ang="0">
                <a:pos x="151" y="48"/>
              </a:cxn>
              <a:cxn ang="0">
                <a:pos x="159" y="32"/>
              </a:cxn>
              <a:cxn ang="0">
                <a:pos x="159" y="24"/>
              </a:cxn>
              <a:cxn ang="0">
                <a:pos x="159" y="16"/>
              </a:cxn>
              <a:cxn ang="0">
                <a:pos x="151" y="8"/>
              </a:cxn>
              <a:cxn ang="0">
                <a:pos x="151" y="0"/>
              </a:cxn>
              <a:cxn ang="0">
                <a:pos x="151" y="0"/>
              </a:cxn>
              <a:cxn ang="0">
                <a:pos x="159" y="0"/>
              </a:cxn>
              <a:cxn ang="0">
                <a:pos x="159" y="0"/>
              </a:cxn>
              <a:cxn ang="0">
                <a:pos x="175" y="0"/>
              </a:cxn>
              <a:cxn ang="0">
                <a:pos x="183" y="8"/>
              </a:cxn>
              <a:cxn ang="0">
                <a:pos x="199" y="8"/>
              </a:cxn>
              <a:cxn ang="0">
                <a:pos x="207" y="24"/>
              </a:cxn>
              <a:cxn ang="0">
                <a:pos x="215" y="32"/>
              </a:cxn>
              <a:cxn ang="0">
                <a:pos x="223" y="40"/>
              </a:cxn>
              <a:cxn ang="0">
                <a:pos x="223" y="48"/>
              </a:cxn>
              <a:cxn ang="0">
                <a:pos x="223" y="48"/>
              </a:cxn>
            </a:cxnLst>
            <a:rect l="0" t="0" r="r" b="b"/>
            <a:pathLst>
              <a:path w="223" h="239">
                <a:moveTo>
                  <a:pt x="223" y="48"/>
                </a:moveTo>
                <a:lnTo>
                  <a:pt x="223" y="56"/>
                </a:lnTo>
                <a:lnTo>
                  <a:pt x="215" y="64"/>
                </a:lnTo>
                <a:lnTo>
                  <a:pt x="199" y="80"/>
                </a:lnTo>
                <a:lnTo>
                  <a:pt x="183" y="104"/>
                </a:lnTo>
                <a:lnTo>
                  <a:pt x="135" y="152"/>
                </a:lnTo>
                <a:lnTo>
                  <a:pt x="111" y="168"/>
                </a:lnTo>
                <a:lnTo>
                  <a:pt x="80" y="191"/>
                </a:lnTo>
                <a:lnTo>
                  <a:pt x="56" y="207"/>
                </a:lnTo>
                <a:lnTo>
                  <a:pt x="40" y="223"/>
                </a:lnTo>
                <a:lnTo>
                  <a:pt x="24" y="231"/>
                </a:lnTo>
                <a:lnTo>
                  <a:pt x="8" y="239"/>
                </a:lnTo>
                <a:lnTo>
                  <a:pt x="0" y="223"/>
                </a:lnTo>
                <a:lnTo>
                  <a:pt x="24" y="199"/>
                </a:lnTo>
                <a:lnTo>
                  <a:pt x="48" y="176"/>
                </a:lnTo>
                <a:lnTo>
                  <a:pt x="96" y="128"/>
                </a:lnTo>
                <a:lnTo>
                  <a:pt x="127" y="88"/>
                </a:lnTo>
                <a:lnTo>
                  <a:pt x="135" y="72"/>
                </a:lnTo>
                <a:lnTo>
                  <a:pt x="143" y="56"/>
                </a:lnTo>
                <a:lnTo>
                  <a:pt x="151" y="48"/>
                </a:lnTo>
                <a:lnTo>
                  <a:pt x="159" y="32"/>
                </a:lnTo>
                <a:lnTo>
                  <a:pt x="159" y="24"/>
                </a:lnTo>
                <a:lnTo>
                  <a:pt x="159" y="16"/>
                </a:lnTo>
                <a:lnTo>
                  <a:pt x="151" y="8"/>
                </a:lnTo>
                <a:lnTo>
                  <a:pt x="151" y="0"/>
                </a:lnTo>
                <a:lnTo>
                  <a:pt x="151" y="0"/>
                </a:lnTo>
                <a:lnTo>
                  <a:pt x="159" y="0"/>
                </a:lnTo>
                <a:lnTo>
                  <a:pt x="159" y="0"/>
                </a:lnTo>
                <a:lnTo>
                  <a:pt x="175" y="0"/>
                </a:lnTo>
                <a:lnTo>
                  <a:pt x="183" y="8"/>
                </a:lnTo>
                <a:lnTo>
                  <a:pt x="199" y="8"/>
                </a:lnTo>
                <a:lnTo>
                  <a:pt x="207" y="24"/>
                </a:lnTo>
                <a:lnTo>
                  <a:pt x="215" y="32"/>
                </a:lnTo>
                <a:lnTo>
                  <a:pt x="223" y="40"/>
                </a:lnTo>
                <a:lnTo>
                  <a:pt x="223" y="48"/>
                </a:lnTo>
                <a:lnTo>
                  <a:pt x="223" y="4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47" name="Freeform 43"/>
          <p:cNvSpPr>
            <a:spLocks/>
          </p:cNvSpPr>
          <p:nvPr/>
        </p:nvSpPr>
        <p:spPr bwMode="auto">
          <a:xfrm>
            <a:off x="4227513" y="2689225"/>
            <a:ext cx="682625" cy="504825"/>
          </a:xfrm>
          <a:custGeom>
            <a:avLst/>
            <a:gdLst/>
            <a:ahLst/>
            <a:cxnLst>
              <a:cxn ang="0">
                <a:pos x="350" y="262"/>
              </a:cxn>
              <a:cxn ang="0">
                <a:pos x="366" y="270"/>
              </a:cxn>
              <a:cxn ang="0">
                <a:pos x="382" y="278"/>
              </a:cxn>
              <a:cxn ang="0">
                <a:pos x="398" y="278"/>
              </a:cxn>
              <a:cxn ang="0">
                <a:pos x="406" y="286"/>
              </a:cxn>
              <a:cxn ang="0">
                <a:pos x="422" y="286"/>
              </a:cxn>
              <a:cxn ang="0">
                <a:pos x="422" y="294"/>
              </a:cxn>
              <a:cxn ang="0">
                <a:pos x="430" y="294"/>
              </a:cxn>
              <a:cxn ang="0">
                <a:pos x="430" y="294"/>
              </a:cxn>
              <a:cxn ang="0">
                <a:pos x="430" y="294"/>
              </a:cxn>
              <a:cxn ang="0">
                <a:pos x="422" y="302"/>
              </a:cxn>
              <a:cxn ang="0">
                <a:pos x="414" y="302"/>
              </a:cxn>
              <a:cxn ang="0">
                <a:pos x="406" y="302"/>
              </a:cxn>
              <a:cxn ang="0">
                <a:pos x="398" y="302"/>
              </a:cxn>
              <a:cxn ang="0">
                <a:pos x="390" y="302"/>
              </a:cxn>
              <a:cxn ang="0">
                <a:pos x="374" y="310"/>
              </a:cxn>
              <a:cxn ang="0">
                <a:pos x="358" y="310"/>
              </a:cxn>
              <a:cxn ang="0">
                <a:pos x="319" y="310"/>
              </a:cxn>
              <a:cxn ang="0">
                <a:pos x="295" y="318"/>
              </a:cxn>
              <a:cxn ang="0">
                <a:pos x="271" y="318"/>
              </a:cxn>
              <a:cxn ang="0">
                <a:pos x="255" y="318"/>
              </a:cxn>
              <a:cxn ang="0">
                <a:pos x="255" y="318"/>
              </a:cxn>
              <a:cxn ang="0">
                <a:pos x="247" y="310"/>
              </a:cxn>
              <a:cxn ang="0">
                <a:pos x="239" y="310"/>
              </a:cxn>
              <a:cxn ang="0">
                <a:pos x="231" y="302"/>
              </a:cxn>
              <a:cxn ang="0">
                <a:pos x="223" y="286"/>
              </a:cxn>
              <a:cxn ang="0">
                <a:pos x="207" y="278"/>
              </a:cxn>
              <a:cxn ang="0">
                <a:pos x="199" y="262"/>
              </a:cxn>
              <a:cxn ang="0">
                <a:pos x="183" y="246"/>
              </a:cxn>
              <a:cxn ang="0">
                <a:pos x="167" y="230"/>
              </a:cxn>
              <a:cxn ang="0">
                <a:pos x="144" y="207"/>
              </a:cxn>
              <a:cxn ang="0">
                <a:pos x="128" y="183"/>
              </a:cxn>
              <a:cxn ang="0">
                <a:pos x="104" y="159"/>
              </a:cxn>
              <a:cxn ang="0">
                <a:pos x="80" y="127"/>
              </a:cxn>
              <a:cxn ang="0">
                <a:pos x="56" y="103"/>
              </a:cxn>
              <a:cxn ang="0">
                <a:pos x="32" y="71"/>
              </a:cxn>
              <a:cxn ang="0">
                <a:pos x="0" y="31"/>
              </a:cxn>
              <a:cxn ang="0">
                <a:pos x="0" y="0"/>
              </a:cxn>
              <a:cxn ang="0">
                <a:pos x="32" y="31"/>
              </a:cxn>
              <a:cxn ang="0">
                <a:pos x="64" y="71"/>
              </a:cxn>
              <a:cxn ang="0">
                <a:pos x="96" y="95"/>
              </a:cxn>
              <a:cxn ang="0">
                <a:pos x="128" y="127"/>
              </a:cxn>
              <a:cxn ang="0">
                <a:pos x="151" y="143"/>
              </a:cxn>
              <a:cxn ang="0">
                <a:pos x="175" y="167"/>
              </a:cxn>
              <a:cxn ang="0">
                <a:pos x="191" y="183"/>
              </a:cxn>
              <a:cxn ang="0">
                <a:pos x="207" y="191"/>
              </a:cxn>
              <a:cxn ang="0">
                <a:pos x="239" y="215"/>
              </a:cxn>
              <a:cxn ang="0">
                <a:pos x="279" y="230"/>
              </a:cxn>
              <a:cxn ang="0">
                <a:pos x="311" y="246"/>
              </a:cxn>
              <a:cxn ang="0">
                <a:pos x="350" y="262"/>
              </a:cxn>
              <a:cxn ang="0">
                <a:pos x="350" y="262"/>
              </a:cxn>
            </a:cxnLst>
            <a:rect l="0" t="0" r="r" b="b"/>
            <a:pathLst>
              <a:path w="430" h="318">
                <a:moveTo>
                  <a:pt x="350" y="262"/>
                </a:moveTo>
                <a:lnTo>
                  <a:pt x="366" y="270"/>
                </a:lnTo>
                <a:lnTo>
                  <a:pt x="382" y="278"/>
                </a:lnTo>
                <a:lnTo>
                  <a:pt x="398" y="278"/>
                </a:lnTo>
                <a:lnTo>
                  <a:pt x="406" y="286"/>
                </a:lnTo>
                <a:lnTo>
                  <a:pt x="422" y="286"/>
                </a:lnTo>
                <a:lnTo>
                  <a:pt x="422" y="294"/>
                </a:lnTo>
                <a:lnTo>
                  <a:pt x="430" y="294"/>
                </a:lnTo>
                <a:lnTo>
                  <a:pt x="430" y="294"/>
                </a:lnTo>
                <a:lnTo>
                  <a:pt x="430" y="294"/>
                </a:lnTo>
                <a:lnTo>
                  <a:pt x="422" y="302"/>
                </a:lnTo>
                <a:lnTo>
                  <a:pt x="414" y="302"/>
                </a:lnTo>
                <a:lnTo>
                  <a:pt x="406" y="302"/>
                </a:lnTo>
                <a:lnTo>
                  <a:pt x="398" y="302"/>
                </a:lnTo>
                <a:lnTo>
                  <a:pt x="390" y="302"/>
                </a:lnTo>
                <a:lnTo>
                  <a:pt x="374" y="310"/>
                </a:lnTo>
                <a:lnTo>
                  <a:pt x="358" y="310"/>
                </a:lnTo>
                <a:lnTo>
                  <a:pt x="319" y="310"/>
                </a:lnTo>
                <a:lnTo>
                  <a:pt x="295" y="318"/>
                </a:lnTo>
                <a:lnTo>
                  <a:pt x="271" y="318"/>
                </a:lnTo>
                <a:lnTo>
                  <a:pt x="255" y="318"/>
                </a:lnTo>
                <a:lnTo>
                  <a:pt x="255" y="318"/>
                </a:lnTo>
                <a:lnTo>
                  <a:pt x="247" y="310"/>
                </a:lnTo>
                <a:lnTo>
                  <a:pt x="239" y="310"/>
                </a:lnTo>
                <a:lnTo>
                  <a:pt x="231" y="302"/>
                </a:lnTo>
                <a:lnTo>
                  <a:pt x="223" y="286"/>
                </a:lnTo>
                <a:lnTo>
                  <a:pt x="207" y="278"/>
                </a:lnTo>
                <a:lnTo>
                  <a:pt x="199" y="262"/>
                </a:lnTo>
                <a:lnTo>
                  <a:pt x="183" y="246"/>
                </a:lnTo>
                <a:lnTo>
                  <a:pt x="167" y="230"/>
                </a:lnTo>
                <a:lnTo>
                  <a:pt x="144" y="207"/>
                </a:lnTo>
                <a:lnTo>
                  <a:pt x="128" y="183"/>
                </a:lnTo>
                <a:lnTo>
                  <a:pt x="104" y="159"/>
                </a:lnTo>
                <a:lnTo>
                  <a:pt x="80" y="127"/>
                </a:lnTo>
                <a:lnTo>
                  <a:pt x="56" y="103"/>
                </a:lnTo>
                <a:lnTo>
                  <a:pt x="32" y="71"/>
                </a:lnTo>
                <a:lnTo>
                  <a:pt x="0" y="31"/>
                </a:lnTo>
                <a:lnTo>
                  <a:pt x="0" y="0"/>
                </a:lnTo>
                <a:lnTo>
                  <a:pt x="32" y="31"/>
                </a:lnTo>
                <a:lnTo>
                  <a:pt x="64" y="71"/>
                </a:lnTo>
                <a:lnTo>
                  <a:pt x="96" y="95"/>
                </a:lnTo>
                <a:lnTo>
                  <a:pt x="128" y="127"/>
                </a:lnTo>
                <a:lnTo>
                  <a:pt x="151" y="143"/>
                </a:lnTo>
                <a:lnTo>
                  <a:pt x="175" y="167"/>
                </a:lnTo>
                <a:lnTo>
                  <a:pt x="191" y="183"/>
                </a:lnTo>
                <a:lnTo>
                  <a:pt x="207" y="191"/>
                </a:lnTo>
                <a:lnTo>
                  <a:pt x="239" y="215"/>
                </a:lnTo>
                <a:lnTo>
                  <a:pt x="279" y="230"/>
                </a:lnTo>
                <a:lnTo>
                  <a:pt x="311" y="246"/>
                </a:lnTo>
                <a:lnTo>
                  <a:pt x="350" y="262"/>
                </a:lnTo>
                <a:lnTo>
                  <a:pt x="350" y="262"/>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54" name="Freeform 50"/>
          <p:cNvSpPr>
            <a:spLocks/>
          </p:cNvSpPr>
          <p:nvPr/>
        </p:nvSpPr>
        <p:spPr bwMode="auto">
          <a:xfrm>
            <a:off x="7485063" y="2600325"/>
            <a:ext cx="620712" cy="808038"/>
          </a:xfrm>
          <a:custGeom>
            <a:avLst/>
            <a:gdLst/>
            <a:ahLst/>
            <a:cxnLst>
              <a:cxn ang="0">
                <a:pos x="295" y="310"/>
              </a:cxn>
              <a:cxn ang="0">
                <a:pos x="271" y="350"/>
              </a:cxn>
              <a:cxn ang="0">
                <a:pos x="239" y="382"/>
              </a:cxn>
              <a:cxn ang="0">
                <a:pos x="215" y="406"/>
              </a:cxn>
              <a:cxn ang="0">
                <a:pos x="175" y="429"/>
              </a:cxn>
              <a:cxn ang="0">
                <a:pos x="143" y="453"/>
              </a:cxn>
              <a:cxn ang="0">
                <a:pos x="111" y="469"/>
              </a:cxn>
              <a:cxn ang="0">
                <a:pos x="79" y="485"/>
              </a:cxn>
              <a:cxn ang="0">
                <a:pos x="56" y="493"/>
              </a:cxn>
              <a:cxn ang="0">
                <a:pos x="32" y="501"/>
              </a:cxn>
              <a:cxn ang="0">
                <a:pos x="16" y="509"/>
              </a:cxn>
              <a:cxn ang="0">
                <a:pos x="8" y="509"/>
              </a:cxn>
              <a:cxn ang="0">
                <a:pos x="0" y="509"/>
              </a:cxn>
              <a:cxn ang="0">
                <a:pos x="0" y="501"/>
              </a:cxn>
              <a:cxn ang="0">
                <a:pos x="8" y="501"/>
              </a:cxn>
              <a:cxn ang="0">
                <a:pos x="8" y="501"/>
              </a:cxn>
              <a:cxn ang="0">
                <a:pos x="16" y="493"/>
              </a:cxn>
              <a:cxn ang="0">
                <a:pos x="24" y="485"/>
              </a:cxn>
              <a:cxn ang="0">
                <a:pos x="32" y="485"/>
              </a:cxn>
              <a:cxn ang="0">
                <a:pos x="56" y="469"/>
              </a:cxn>
              <a:cxn ang="0">
                <a:pos x="87" y="453"/>
              </a:cxn>
              <a:cxn ang="0">
                <a:pos x="111" y="437"/>
              </a:cxn>
              <a:cxn ang="0">
                <a:pos x="135" y="414"/>
              </a:cxn>
              <a:cxn ang="0">
                <a:pos x="167" y="398"/>
              </a:cxn>
              <a:cxn ang="0">
                <a:pos x="191" y="374"/>
              </a:cxn>
              <a:cxn ang="0">
                <a:pos x="215" y="350"/>
              </a:cxn>
              <a:cxn ang="0">
                <a:pos x="239" y="318"/>
              </a:cxn>
              <a:cxn ang="0">
                <a:pos x="263" y="286"/>
              </a:cxn>
              <a:cxn ang="0">
                <a:pos x="279" y="254"/>
              </a:cxn>
              <a:cxn ang="0">
                <a:pos x="295" y="223"/>
              </a:cxn>
              <a:cxn ang="0">
                <a:pos x="311" y="183"/>
              </a:cxn>
              <a:cxn ang="0">
                <a:pos x="319" y="143"/>
              </a:cxn>
              <a:cxn ang="0">
                <a:pos x="319" y="119"/>
              </a:cxn>
              <a:cxn ang="0">
                <a:pos x="327" y="103"/>
              </a:cxn>
              <a:cxn ang="0">
                <a:pos x="327" y="87"/>
              </a:cxn>
              <a:cxn ang="0">
                <a:pos x="327" y="71"/>
              </a:cxn>
              <a:cxn ang="0">
                <a:pos x="327" y="55"/>
              </a:cxn>
              <a:cxn ang="0">
                <a:pos x="327" y="40"/>
              </a:cxn>
              <a:cxn ang="0">
                <a:pos x="327" y="16"/>
              </a:cxn>
              <a:cxn ang="0">
                <a:pos x="327" y="8"/>
              </a:cxn>
              <a:cxn ang="0">
                <a:pos x="335" y="0"/>
              </a:cxn>
              <a:cxn ang="0">
                <a:pos x="343" y="8"/>
              </a:cxn>
              <a:cxn ang="0">
                <a:pos x="359" y="16"/>
              </a:cxn>
              <a:cxn ang="0">
                <a:pos x="375" y="24"/>
              </a:cxn>
              <a:cxn ang="0">
                <a:pos x="383" y="32"/>
              </a:cxn>
              <a:cxn ang="0">
                <a:pos x="391" y="40"/>
              </a:cxn>
              <a:cxn ang="0">
                <a:pos x="391" y="55"/>
              </a:cxn>
              <a:cxn ang="0">
                <a:pos x="391" y="55"/>
              </a:cxn>
              <a:cxn ang="0">
                <a:pos x="391" y="63"/>
              </a:cxn>
              <a:cxn ang="0">
                <a:pos x="391" y="71"/>
              </a:cxn>
              <a:cxn ang="0">
                <a:pos x="383" y="79"/>
              </a:cxn>
              <a:cxn ang="0">
                <a:pos x="383" y="95"/>
              </a:cxn>
              <a:cxn ang="0">
                <a:pos x="375" y="111"/>
              </a:cxn>
              <a:cxn ang="0">
                <a:pos x="375" y="127"/>
              </a:cxn>
              <a:cxn ang="0">
                <a:pos x="367" y="151"/>
              </a:cxn>
              <a:cxn ang="0">
                <a:pos x="359" y="199"/>
              </a:cxn>
              <a:cxn ang="0">
                <a:pos x="335" y="238"/>
              </a:cxn>
              <a:cxn ang="0">
                <a:pos x="319" y="278"/>
              </a:cxn>
              <a:cxn ang="0">
                <a:pos x="295" y="310"/>
              </a:cxn>
              <a:cxn ang="0">
                <a:pos x="295" y="310"/>
              </a:cxn>
            </a:cxnLst>
            <a:rect l="0" t="0" r="r" b="b"/>
            <a:pathLst>
              <a:path w="391" h="509">
                <a:moveTo>
                  <a:pt x="295" y="310"/>
                </a:moveTo>
                <a:lnTo>
                  <a:pt x="271" y="350"/>
                </a:lnTo>
                <a:lnTo>
                  <a:pt x="239" y="382"/>
                </a:lnTo>
                <a:lnTo>
                  <a:pt x="215" y="406"/>
                </a:lnTo>
                <a:lnTo>
                  <a:pt x="175" y="429"/>
                </a:lnTo>
                <a:lnTo>
                  <a:pt x="143" y="453"/>
                </a:lnTo>
                <a:lnTo>
                  <a:pt x="111" y="469"/>
                </a:lnTo>
                <a:lnTo>
                  <a:pt x="79" y="485"/>
                </a:lnTo>
                <a:lnTo>
                  <a:pt x="56" y="493"/>
                </a:lnTo>
                <a:lnTo>
                  <a:pt x="32" y="501"/>
                </a:lnTo>
                <a:lnTo>
                  <a:pt x="16" y="509"/>
                </a:lnTo>
                <a:lnTo>
                  <a:pt x="8" y="509"/>
                </a:lnTo>
                <a:lnTo>
                  <a:pt x="0" y="509"/>
                </a:lnTo>
                <a:lnTo>
                  <a:pt x="0" y="501"/>
                </a:lnTo>
                <a:lnTo>
                  <a:pt x="8" y="501"/>
                </a:lnTo>
                <a:lnTo>
                  <a:pt x="8" y="501"/>
                </a:lnTo>
                <a:lnTo>
                  <a:pt x="16" y="493"/>
                </a:lnTo>
                <a:lnTo>
                  <a:pt x="24" y="485"/>
                </a:lnTo>
                <a:lnTo>
                  <a:pt x="32" y="485"/>
                </a:lnTo>
                <a:lnTo>
                  <a:pt x="56" y="469"/>
                </a:lnTo>
                <a:lnTo>
                  <a:pt x="87" y="453"/>
                </a:lnTo>
                <a:lnTo>
                  <a:pt x="111" y="437"/>
                </a:lnTo>
                <a:lnTo>
                  <a:pt x="135" y="414"/>
                </a:lnTo>
                <a:lnTo>
                  <a:pt x="167" y="398"/>
                </a:lnTo>
                <a:lnTo>
                  <a:pt x="191" y="374"/>
                </a:lnTo>
                <a:lnTo>
                  <a:pt x="215" y="350"/>
                </a:lnTo>
                <a:lnTo>
                  <a:pt x="239" y="318"/>
                </a:lnTo>
                <a:lnTo>
                  <a:pt x="263" y="286"/>
                </a:lnTo>
                <a:lnTo>
                  <a:pt x="279" y="254"/>
                </a:lnTo>
                <a:lnTo>
                  <a:pt x="295" y="223"/>
                </a:lnTo>
                <a:lnTo>
                  <a:pt x="311" y="183"/>
                </a:lnTo>
                <a:lnTo>
                  <a:pt x="319" y="143"/>
                </a:lnTo>
                <a:lnTo>
                  <a:pt x="319" y="119"/>
                </a:lnTo>
                <a:lnTo>
                  <a:pt x="327" y="103"/>
                </a:lnTo>
                <a:lnTo>
                  <a:pt x="327" y="87"/>
                </a:lnTo>
                <a:lnTo>
                  <a:pt x="327" y="71"/>
                </a:lnTo>
                <a:lnTo>
                  <a:pt x="327" y="55"/>
                </a:lnTo>
                <a:lnTo>
                  <a:pt x="327" y="40"/>
                </a:lnTo>
                <a:lnTo>
                  <a:pt x="327" y="16"/>
                </a:lnTo>
                <a:lnTo>
                  <a:pt x="327" y="8"/>
                </a:lnTo>
                <a:lnTo>
                  <a:pt x="335" y="0"/>
                </a:lnTo>
                <a:lnTo>
                  <a:pt x="343" y="8"/>
                </a:lnTo>
                <a:lnTo>
                  <a:pt x="359" y="16"/>
                </a:lnTo>
                <a:lnTo>
                  <a:pt x="375" y="24"/>
                </a:lnTo>
                <a:lnTo>
                  <a:pt x="383" y="32"/>
                </a:lnTo>
                <a:lnTo>
                  <a:pt x="391" y="40"/>
                </a:lnTo>
                <a:lnTo>
                  <a:pt x="391" y="55"/>
                </a:lnTo>
                <a:lnTo>
                  <a:pt x="391" y="55"/>
                </a:lnTo>
                <a:lnTo>
                  <a:pt x="391" y="63"/>
                </a:lnTo>
                <a:lnTo>
                  <a:pt x="391" y="71"/>
                </a:lnTo>
                <a:lnTo>
                  <a:pt x="383" y="79"/>
                </a:lnTo>
                <a:lnTo>
                  <a:pt x="383" y="95"/>
                </a:lnTo>
                <a:lnTo>
                  <a:pt x="375" y="111"/>
                </a:lnTo>
                <a:lnTo>
                  <a:pt x="375" y="127"/>
                </a:lnTo>
                <a:lnTo>
                  <a:pt x="367" y="151"/>
                </a:lnTo>
                <a:lnTo>
                  <a:pt x="359" y="199"/>
                </a:lnTo>
                <a:lnTo>
                  <a:pt x="335" y="238"/>
                </a:lnTo>
                <a:lnTo>
                  <a:pt x="319" y="278"/>
                </a:lnTo>
                <a:lnTo>
                  <a:pt x="295" y="310"/>
                </a:lnTo>
                <a:lnTo>
                  <a:pt x="295" y="310"/>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55" name="Freeform 51"/>
          <p:cNvSpPr>
            <a:spLocks/>
          </p:cNvSpPr>
          <p:nvPr/>
        </p:nvSpPr>
        <p:spPr bwMode="auto">
          <a:xfrm>
            <a:off x="7307263" y="2674938"/>
            <a:ext cx="1203325" cy="215900"/>
          </a:xfrm>
          <a:custGeom>
            <a:avLst/>
            <a:gdLst/>
            <a:ahLst/>
            <a:cxnLst>
              <a:cxn ang="0">
                <a:pos x="654" y="0"/>
              </a:cxn>
              <a:cxn ang="0">
                <a:pos x="670" y="0"/>
              </a:cxn>
              <a:cxn ang="0">
                <a:pos x="686" y="0"/>
              </a:cxn>
              <a:cxn ang="0">
                <a:pos x="718" y="16"/>
              </a:cxn>
              <a:cxn ang="0">
                <a:pos x="750" y="32"/>
              </a:cxn>
              <a:cxn ang="0">
                <a:pos x="758" y="56"/>
              </a:cxn>
              <a:cxn ang="0">
                <a:pos x="758" y="64"/>
              </a:cxn>
              <a:cxn ang="0">
                <a:pos x="742" y="72"/>
              </a:cxn>
              <a:cxn ang="0">
                <a:pos x="726" y="72"/>
              </a:cxn>
              <a:cxn ang="0">
                <a:pos x="694" y="72"/>
              </a:cxn>
              <a:cxn ang="0">
                <a:pos x="646" y="64"/>
              </a:cxn>
              <a:cxn ang="0">
                <a:pos x="582" y="64"/>
              </a:cxn>
              <a:cxn ang="0">
                <a:pos x="503" y="64"/>
              </a:cxn>
              <a:cxn ang="0">
                <a:pos x="439" y="72"/>
              </a:cxn>
              <a:cxn ang="0">
                <a:pos x="407" y="72"/>
              </a:cxn>
              <a:cxn ang="0">
                <a:pos x="359" y="80"/>
              </a:cxn>
              <a:cxn ang="0">
                <a:pos x="295" y="88"/>
              </a:cxn>
              <a:cxn ang="0">
                <a:pos x="223" y="104"/>
              </a:cxn>
              <a:cxn ang="0">
                <a:pos x="152" y="120"/>
              </a:cxn>
              <a:cxn ang="0">
                <a:pos x="96" y="128"/>
              </a:cxn>
              <a:cxn ang="0">
                <a:pos x="64" y="136"/>
              </a:cxn>
              <a:cxn ang="0">
                <a:pos x="48" y="136"/>
              </a:cxn>
              <a:cxn ang="0">
                <a:pos x="32" y="128"/>
              </a:cxn>
              <a:cxn ang="0">
                <a:pos x="8" y="112"/>
              </a:cxn>
              <a:cxn ang="0">
                <a:pos x="0" y="88"/>
              </a:cxn>
              <a:cxn ang="0">
                <a:pos x="8" y="88"/>
              </a:cxn>
              <a:cxn ang="0">
                <a:pos x="32" y="88"/>
              </a:cxn>
              <a:cxn ang="0">
                <a:pos x="72" y="80"/>
              </a:cxn>
              <a:cxn ang="0">
                <a:pos x="128" y="72"/>
              </a:cxn>
              <a:cxn ang="0">
                <a:pos x="207" y="64"/>
              </a:cxn>
              <a:cxn ang="0">
                <a:pos x="367" y="48"/>
              </a:cxn>
              <a:cxn ang="0">
                <a:pos x="495" y="24"/>
              </a:cxn>
              <a:cxn ang="0">
                <a:pos x="551" y="16"/>
              </a:cxn>
              <a:cxn ang="0">
                <a:pos x="590" y="16"/>
              </a:cxn>
              <a:cxn ang="0">
                <a:pos x="622" y="8"/>
              </a:cxn>
              <a:cxn ang="0">
                <a:pos x="638" y="8"/>
              </a:cxn>
            </a:cxnLst>
            <a:rect l="0" t="0" r="r" b="b"/>
            <a:pathLst>
              <a:path w="758" h="136">
                <a:moveTo>
                  <a:pt x="638" y="8"/>
                </a:moveTo>
                <a:lnTo>
                  <a:pt x="654" y="0"/>
                </a:lnTo>
                <a:lnTo>
                  <a:pt x="662" y="0"/>
                </a:lnTo>
                <a:lnTo>
                  <a:pt x="670" y="0"/>
                </a:lnTo>
                <a:lnTo>
                  <a:pt x="678" y="0"/>
                </a:lnTo>
                <a:lnTo>
                  <a:pt x="686" y="0"/>
                </a:lnTo>
                <a:lnTo>
                  <a:pt x="702" y="8"/>
                </a:lnTo>
                <a:lnTo>
                  <a:pt x="718" y="16"/>
                </a:lnTo>
                <a:lnTo>
                  <a:pt x="734" y="24"/>
                </a:lnTo>
                <a:lnTo>
                  <a:pt x="750" y="32"/>
                </a:lnTo>
                <a:lnTo>
                  <a:pt x="758" y="48"/>
                </a:lnTo>
                <a:lnTo>
                  <a:pt x="758" y="56"/>
                </a:lnTo>
                <a:lnTo>
                  <a:pt x="758" y="56"/>
                </a:lnTo>
                <a:lnTo>
                  <a:pt x="758" y="64"/>
                </a:lnTo>
                <a:lnTo>
                  <a:pt x="750" y="72"/>
                </a:lnTo>
                <a:lnTo>
                  <a:pt x="742" y="72"/>
                </a:lnTo>
                <a:lnTo>
                  <a:pt x="734" y="72"/>
                </a:lnTo>
                <a:lnTo>
                  <a:pt x="726" y="72"/>
                </a:lnTo>
                <a:lnTo>
                  <a:pt x="710" y="72"/>
                </a:lnTo>
                <a:lnTo>
                  <a:pt x="694" y="72"/>
                </a:lnTo>
                <a:lnTo>
                  <a:pt x="678" y="72"/>
                </a:lnTo>
                <a:lnTo>
                  <a:pt x="646" y="64"/>
                </a:lnTo>
                <a:lnTo>
                  <a:pt x="614" y="64"/>
                </a:lnTo>
                <a:lnTo>
                  <a:pt x="582" y="64"/>
                </a:lnTo>
                <a:lnTo>
                  <a:pt x="535" y="64"/>
                </a:lnTo>
                <a:lnTo>
                  <a:pt x="503" y="64"/>
                </a:lnTo>
                <a:lnTo>
                  <a:pt x="471" y="72"/>
                </a:lnTo>
                <a:lnTo>
                  <a:pt x="439" y="72"/>
                </a:lnTo>
                <a:lnTo>
                  <a:pt x="423" y="72"/>
                </a:lnTo>
                <a:lnTo>
                  <a:pt x="407" y="72"/>
                </a:lnTo>
                <a:lnTo>
                  <a:pt x="383" y="80"/>
                </a:lnTo>
                <a:lnTo>
                  <a:pt x="359" y="80"/>
                </a:lnTo>
                <a:lnTo>
                  <a:pt x="327" y="88"/>
                </a:lnTo>
                <a:lnTo>
                  <a:pt x="295" y="88"/>
                </a:lnTo>
                <a:lnTo>
                  <a:pt x="263" y="96"/>
                </a:lnTo>
                <a:lnTo>
                  <a:pt x="223" y="104"/>
                </a:lnTo>
                <a:lnTo>
                  <a:pt x="184" y="112"/>
                </a:lnTo>
                <a:lnTo>
                  <a:pt x="152" y="120"/>
                </a:lnTo>
                <a:lnTo>
                  <a:pt x="120" y="120"/>
                </a:lnTo>
                <a:lnTo>
                  <a:pt x="96" y="128"/>
                </a:lnTo>
                <a:lnTo>
                  <a:pt x="80" y="128"/>
                </a:lnTo>
                <a:lnTo>
                  <a:pt x="64" y="136"/>
                </a:lnTo>
                <a:lnTo>
                  <a:pt x="56" y="136"/>
                </a:lnTo>
                <a:lnTo>
                  <a:pt x="48" y="136"/>
                </a:lnTo>
                <a:lnTo>
                  <a:pt x="40" y="136"/>
                </a:lnTo>
                <a:lnTo>
                  <a:pt x="32" y="128"/>
                </a:lnTo>
                <a:lnTo>
                  <a:pt x="24" y="120"/>
                </a:lnTo>
                <a:lnTo>
                  <a:pt x="8" y="112"/>
                </a:lnTo>
                <a:lnTo>
                  <a:pt x="0" y="96"/>
                </a:lnTo>
                <a:lnTo>
                  <a:pt x="0" y="88"/>
                </a:lnTo>
                <a:lnTo>
                  <a:pt x="0" y="88"/>
                </a:lnTo>
                <a:lnTo>
                  <a:pt x="8" y="88"/>
                </a:lnTo>
                <a:lnTo>
                  <a:pt x="16" y="88"/>
                </a:lnTo>
                <a:lnTo>
                  <a:pt x="32" y="88"/>
                </a:lnTo>
                <a:lnTo>
                  <a:pt x="48" y="80"/>
                </a:lnTo>
                <a:lnTo>
                  <a:pt x="72" y="80"/>
                </a:lnTo>
                <a:lnTo>
                  <a:pt x="96" y="80"/>
                </a:lnTo>
                <a:lnTo>
                  <a:pt x="128" y="72"/>
                </a:lnTo>
                <a:lnTo>
                  <a:pt x="168" y="72"/>
                </a:lnTo>
                <a:lnTo>
                  <a:pt x="207" y="64"/>
                </a:lnTo>
                <a:lnTo>
                  <a:pt x="287" y="56"/>
                </a:lnTo>
                <a:lnTo>
                  <a:pt x="367" y="48"/>
                </a:lnTo>
                <a:lnTo>
                  <a:pt x="431" y="32"/>
                </a:lnTo>
                <a:lnTo>
                  <a:pt x="495" y="24"/>
                </a:lnTo>
                <a:lnTo>
                  <a:pt x="527" y="24"/>
                </a:lnTo>
                <a:lnTo>
                  <a:pt x="551" y="16"/>
                </a:lnTo>
                <a:lnTo>
                  <a:pt x="574" y="16"/>
                </a:lnTo>
                <a:lnTo>
                  <a:pt x="590" y="16"/>
                </a:lnTo>
                <a:lnTo>
                  <a:pt x="606" y="8"/>
                </a:lnTo>
                <a:lnTo>
                  <a:pt x="622" y="8"/>
                </a:lnTo>
                <a:lnTo>
                  <a:pt x="630" y="8"/>
                </a:lnTo>
                <a:lnTo>
                  <a:pt x="638" y="8"/>
                </a:lnTo>
                <a:lnTo>
                  <a:pt x="638" y="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80" name="Freeform 76"/>
          <p:cNvSpPr>
            <a:spLocks/>
          </p:cNvSpPr>
          <p:nvPr/>
        </p:nvSpPr>
        <p:spPr bwMode="auto">
          <a:xfrm>
            <a:off x="7485063" y="5280025"/>
            <a:ext cx="896937" cy="201613"/>
          </a:xfrm>
          <a:custGeom>
            <a:avLst/>
            <a:gdLst/>
            <a:ahLst/>
            <a:cxnLst>
              <a:cxn ang="0">
                <a:pos x="374" y="71"/>
              </a:cxn>
              <a:cxn ang="0">
                <a:pos x="318" y="79"/>
              </a:cxn>
              <a:cxn ang="0">
                <a:pos x="270" y="87"/>
              </a:cxn>
              <a:cxn ang="0">
                <a:pos x="239" y="95"/>
              </a:cxn>
              <a:cxn ang="0">
                <a:pos x="215" y="103"/>
              </a:cxn>
              <a:cxn ang="0">
                <a:pos x="183" y="111"/>
              </a:cxn>
              <a:cxn ang="0">
                <a:pos x="143" y="119"/>
              </a:cxn>
              <a:cxn ang="0">
                <a:pos x="127" y="119"/>
              </a:cxn>
              <a:cxn ang="0">
                <a:pos x="111" y="119"/>
              </a:cxn>
              <a:cxn ang="0">
                <a:pos x="95" y="127"/>
              </a:cxn>
              <a:cxn ang="0">
                <a:pos x="87" y="127"/>
              </a:cxn>
              <a:cxn ang="0">
                <a:pos x="79" y="127"/>
              </a:cxn>
              <a:cxn ang="0">
                <a:pos x="71" y="127"/>
              </a:cxn>
              <a:cxn ang="0">
                <a:pos x="63" y="127"/>
              </a:cxn>
              <a:cxn ang="0">
                <a:pos x="63" y="127"/>
              </a:cxn>
              <a:cxn ang="0">
                <a:pos x="56" y="127"/>
              </a:cxn>
              <a:cxn ang="0">
                <a:pos x="48" y="127"/>
              </a:cxn>
              <a:cxn ang="0">
                <a:pos x="40" y="119"/>
              </a:cxn>
              <a:cxn ang="0">
                <a:pos x="24" y="119"/>
              </a:cxn>
              <a:cxn ang="0">
                <a:pos x="16" y="111"/>
              </a:cxn>
              <a:cxn ang="0">
                <a:pos x="8" y="103"/>
              </a:cxn>
              <a:cxn ang="0">
                <a:pos x="0" y="103"/>
              </a:cxn>
              <a:cxn ang="0">
                <a:pos x="0" y="95"/>
              </a:cxn>
              <a:cxn ang="0">
                <a:pos x="0" y="95"/>
              </a:cxn>
              <a:cxn ang="0">
                <a:pos x="8" y="95"/>
              </a:cxn>
              <a:cxn ang="0">
                <a:pos x="24" y="87"/>
              </a:cxn>
              <a:cxn ang="0">
                <a:pos x="48" y="87"/>
              </a:cxn>
              <a:cxn ang="0">
                <a:pos x="95" y="79"/>
              </a:cxn>
              <a:cxn ang="0">
                <a:pos x="119" y="79"/>
              </a:cxn>
              <a:cxn ang="0">
                <a:pos x="143" y="71"/>
              </a:cxn>
              <a:cxn ang="0">
                <a:pos x="191" y="63"/>
              </a:cxn>
              <a:cxn ang="0">
                <a:pos x="239" y="47"/>
              </a:cxn>
              <a:cxn ang="0">
                <a:pos x="270" y="47"/>
              </a:cxn>
              <a:cxn ang="0">
                <a:pos x="294" y="39"/>
              </a:cxn>
              <a:cxn ang="0">
                <a:pos x="334" y="32"/>
              </a:cxn>
              <a:cxn ang="0">
                <a:pos x="374" y="24"/>
              </a:cxn>
              <a:cxn ang="0">
                <a:pos x="414" y="16"/>
              </a:cxn>
              <a:cxn ang="0">
                <a:pos x="453" y="8"/>
              </a:cxn>
              <a:cxn ang="0">
                <a:pos x="477" y="0"/>
              </a:cxn>
              <a:cxn ang="0">
                <a:pos x="501" y="0"/>
              </a:cxn>
              <a:cxn ang="0">
                <a:pos x="517" y="0"/>
              </a:cxn>
              <a:cxn ang="0">
                <a:pos x="525" y="0"/>
              </a:cxn>
              <a:cxn ang="0">
                <a:pos x="541" y="0"/>
              </a:cxn>
              <a:cxn ang="0">
                <a:pos x="549" y="8"/>
              </a:cxn>
              <a:cxn ang="0">
                <a:pos x="557" y="24"/>
              </a:cxn>
              <a:cxn ang="0">
                <a:pos x="565" y="32"/>
              </a:cxn>
              <a:cxn ang="0">
                <a:pos x="565" y="32"/>
              </a:cxn>
              <a:cxn ang="0">
                <a:pos x="565" y="39"/>
              </a:cxn>
              <a:cxn ang="0">
                <a:pos x="557" y="39"/>
              </a:cxn>
              <a:cxn ang="0">
                <a:pos x="549" y="47"/>
              </a:cxn>
              <a:cxn ang="0">
                <a:pos x="541" y="47"/>
              </a:cxn>
              <a:cxn ang="0">
                <a:pos x="501" y="55"/>
              </a:cxn>
              <a:cxn ang="0">
                <a:pos x="469" y="63"/>
              </a:cxn>
              <a:cxn ang="0">
                <a:pos x="445" y="63"/>
              </a:cxn>
              <a:cxn ang="0">
                <a:pos x="422" y="63"/>
              </a:cxn>
              <a:cxn ang="0">
                <a:pos x="398" y="71"/>
              </a:cxn>
              <a:cxn ang="0">
                <a:pos x="374" y="71"/>
              </a:cxn>
              <a:cxn ang="0">
                <a:pos x="374" y="71"/>
              </a:cxn>
            </a:cxnLst>
            <a:rect l="0" t="0" r="r" b="b"/>
            <a:pathLst>
              <a:path w="565" h="127">
                <a:moveTo>
                  <a:pt x="374" y="71"/>
                </a:moveTo>
                <a:lnTo>
                  <a:pt x="318" y="79"/>
                </a:lnTo>
                <a:lnTo>
                  <a:pt x="270" y="87"/>
                </a:lnTo>
                <a:lnTo>
                  <a:pt x="239" y="95"/>
                </a:lnTo>
                <a:lnTo>
                  <a:pt x="215" y="103"/>
                </a:lnTo>
                <a:lnTo>
                  <a:pt x="183" y="111"/>
                </a:lnTo>
                <a:lnTo>
                  <a:pt x="143" y="119"/>
                </a:lnTo>
                <a:lnTo>
                  <a:pt x="127" y="119"/>
                </a:lnTo>
                <a:lnTo>
                  <a:pt x="111" y="119"/>
                </a:lnTo>
                <a:lnTo>
                  <a:pt x="95" y="127"/>
                </a:lnTo>
                <a:lnTo>
                  <a:pt x="87" y="127"/>
                </a:lnTo>
                <a:lnTo>
                  <a:pt x="79" y="127"/>
                </a:lnTo>
                <a:lnTo>
                  <a:pt x="71" y="127"/>
                </a:lnTo>
                <a:lnTo>
                  <a:pt x="63" y="127"/>
                </a:lnTo>
                <a:lnTo>
                  <a:pt x="63" y="127"/>
                </a:lnTo>
                <a:lnTo>
                  <a:pt x="56" y="127"/>
                </a:lnTo>
                <a:lnTo>
                  <a:pt x="48" y="127"/>
                </a:lnTo>
                <a:lnTo>
                  <a:pt x="40" y="119"/>
                </a:lnTo>
                <a:lnTo>
                  <a:pt x="24" y="119"/>
                </a:lnTo>
                <a:lnTo>
                  <a:pt x="16" y="111"/>
                </a:lnTo>
                <a:lnTo>
                  <a:pt x="8" y="103"/>
                </a:lnTo>
                <a:lnTo>
                  <a:pt x="0" y="103"/>
                </a:lnTo>
                <a:lnTo>
                  <a:pt x="0" y="95"/>
                </a:lnTo>
                <a:lnTo>
                  <a:pt x="0" y="95"/>
                </a:lnTo>
                <a:lnTo>
                  <a:pt x="8" y="95"/>
                </a:lnTo>
                <a:lnTo>
                  <a:pt x="24" y="87"/>
                </a:lnTo>
                <a:lnTo>
                  <a:pt x="48" y="87"/>
                </a:lnTo>
                <a:lnTo>
                  <a:pt x="95" y="79"/>
                </a:lnTo>
                <a:lnTo>
                  <a:pt x="119" y="79"/>
                </a:lnTo>
                <a:lnTo>
                  <a:pt x="143" y="71"/>
                </a:lnTo>
                <a:lnTo>
                  <a:pt x="191" y="63"/>
                </a:lnTo>
                <a:lnTo>
                  <a:pt x="239" y="47"/>
                </a:lnTo>
                <a:lnTo>
                  <a:pt x="270" y="47"/>
                </a:lnTo>
                <a:lnTo>
                  <a:pt x="294" y="39"/>
                </a:lnTo>
                <a:lnTo>
                  <a:pt x="334" y="32"/>
                </a:lnTo>
                <a:lnTo>
                  <a:pt x="374" y="24"/>
                </a:lnTo>
                <a:lnTo>
                  <a:pt x="414" y="16"/>
                </a:lnTo>
                <a:lnTo>
                  <a:pt x="453" y="8"/>
                </a:lnTo>
                <a:lnTo>
                  <a:pt x="477" y="0"/>
                </a:lnTo>
                <a:lnTo>
                  <a:pt x="501" y="0"/>
                </a:lnTo>
                <a:lnTo>
                  <a:pt x="517" y="0"/>
                </a:lnTo>
                <a:lnTo>
                  <a:pt x="525" y="0"/>
                </a:lnTo>
                <a:lnTo>
                  <a:pt x="541" y="0"/>
                </a:lnTo>
                <a:lnTo>
                  <a:pt x="549" y="8"/>
                </a:lnTo>
                <a:lnTo>
                  <a:pt x="557" y="24"/>
                </a:lnTo>
                <a:lnTo>
                  <a:pt x="565" y="32"/>
                </a:lnTo>
                <a:lnTo>
                  <a:pt x="565" y="32"/>
                </a:lnTo>
                <a:lnTo>
                  <a:pt x="565" y="39"/>
                </a:lnTo>
                <a:lnTo>
                  <a:pt x="557" y="39"/>
                </a:lnTo>
                <a:lnTo>
                  <a:pt x="549" y="47"/>
                </a:lnTo>
                <a:lnTo>
                  <a:pt x="541" y="47"/>
                </a:lnTo>
                <a:lnTo>
                  <a:pt x="501" y="55"/>
                </a:lnTo>
                <a:lnTo>
                  <a:pt x="469" y="63"/>
                </a:lnTo>
                <a:lnTo>
                  <a:pt x="445" y="63"/>
                </a:lnTo>
                <a:lnTo>
                  <a:pt x="422" y="63"/>
                </a:lnTo>
                <a:lnTo>
                  <a:pt x="398" y="71"/>
                </a:lnTo>
                <a:lnTo>
                  <a:pt x="374" y="71"/>
                </a:lnTo>
                <a:lnTo>
                  <a:pt x="374" y="71"/>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81" name="Freeform 77"/>
          <p:cNvSpPr>
            <a:spLocks/>
          </p:cNvSpPr>
          <p:nvPr/>
        </p:nvSpPr>
        <p:spPr bwMode="auto">
          <a:xfrm>
            <a:off x="7434263" y="4887913"/>
            <a:ext cx="530225" cy="1187450"/>
          </a:xfrm>
          <a:custGeom>
            <a:avLst/>
            <a:gdLst/>
            <a:ahLst/>
            <a:cxnLst>
              <a:cxn ang="0">
                <a:pos x="263" y="525"/>
              </a:cxn>
              <a:cxn ang="0">
                <a:pos x="231" y="581"/>
              </a:cxn>
              <a:cxn ang="0">
                <a:pos x="175" y="645"/>
              </a:cxn>
              <a:cxn ang="0">
                <a:pos x="111" y="692"/>
              </a:cxn>
              <a:cxn ang="0">
                <a:pos x="56" y="724"/>
              </a:cxn>
              <a:cxn ang="0">
                <a:pos x="32" y="740"/>
              </a:cxn>
              <a:cxn ang="0">
                <a:pos x="8" y="748"/>
              </a:cxn>
              <a:cxn ang="0">
                <a:pos x="0" y="748"/>
              </a:cxn>
              <a:cxn ang="0">
                <a:pos x="0" y="740"/>
              </a:cxn>
              <a:cxn ang="0">
                <a:pos x="16" y="724"/>
              </a:cxn>
              <a:cxn ang="0">
                <a:pos x="56" y="692"/>
              </a:cxn>
              <a:cxn ang="0">
                <a:pos x="111" y="653"/>
              </a:cxn>
              <a:cxn ang="0">
                <a:pos x="167" y="597"/>
              </a:cxn>
              <a:cxn ang="0">
                <a:pos x="207" y="525"/>
              </a:cxn>
              <a:cxn ang="0">
                <a:pos x="239" y="454"/>
              </a:cxn>
              <a:cxn ang="0">
                <a:pos x="255" y="374"/>
              </a:cxn>
              <a:cxn ang="0">
                <a:pos x="271" y="231"/>
              </a:cxn>
              <a:cxn ang="0">
                <a:pos x="263" y="143"/>
              </a:cxn>
              <a:cxn ang="0">
                <a:pos x="263" y="103"/>
              </a:cxn>
              <a:cxn ang="0">
                <a:pos x="255" y="64"/>
              </a:cxn>
              <a:cxn ang="0">
                <a:pos x="255" y="48"/>
              </a:cxn>
              <a:cxn ang="0">
                <a:pos x="247" y="32"/>
              </a:cxn>
              <a:cxn ang="0">
                <a:pos x="239" y="16"/>
              </a:cxn>
              <a:cxn ang="0">
                <a:pos x="239" y="0"/>
              </a:cxn>
              <a:cxn ang="0">
                <a:pos x="247" y="0"/>
              </a:cxn>
              <a:cxn ang="0">
                <a:pos x="263" y="0"/>
              </a:cxn>
              <a:cxn ang="0">
                <a:pos x="310" y="16"/>
              </a:cxn>
              <a:cxn ang="0">
                <a:pos x="326" y="32"/>
              </a:cxn>
              <a:cxn ang="0">
                <a:pos x="326" y="72"/>
              </a:cxn>
              <a:cxn ang="0">
                <a:pos x="326" y="103"/>
              </a:cxn>
              <a:cxn ang="0">
                <a:pos x="318" y="159"/>
              </a:cxn>
              <a:cxn ang="0">
                <a:pos x="318" y="239"/>
              </a:cxn>
              <a:cxn ang="0">
                <a:pos x="310" y="326"/>
              </a:cxn>
              <a:cxn ang="0">
                <a:pos x="302" y="414"/>
              </a:cxn>
              <a:cxn ang="0">
                <a:pos x="279" y="493"/>
              </a:cxn>
            </a:cxnLst>
            <a:rect l="0" t="0" r="r" b="b"/>
            <a:pathLst>
              <a:path w="334" h="748">
                <a:moveTo>
                  <a:pt x="279" y="493"/>
                </a:moveTo>
                <a:lnTo>
                  <a:pt x="263" y="525"/>
                </a:lnTo>
                <a:lnTo>
                  <a:pt x="247" y="557"/>
                </a:lnTo>
                <a:lnTo>
                  <a:pt x="231" y="581"/>
                </a:lnTo>
                <a:lnTo>
                  <a:pt x="207" y="613"/>
                </a:lnTo>
                <a:lnTo>
                  <a:pt x="175" y="645"/>
                </a:lnTo>
                <a:lnTo>
                  <a:pt x="143" y="668"/>
                </a:lnTo>
                <a:lnTo>
                  <a:pt x="111" y="692"/>
                </a:lnTo>
                <a:lnTo>
                  <a:pt x="80" y="716"/>
                </a:lnTo>
                <a:lnTo>
                  <a:pt x="56" y="724"/>
                </a:lnTo>
                <a:lnTo>
                  <a:pt x="40" y="732"/>
                </a:lnTo>
                <a:lnTo>
                  <a:pt x="32" y="740"/>
                </a:lnTo>
                <a:lnTo>
                  <a:pt x="16" y="740"/>
                </a:lnTo>
                <a:lnTo>
                  <a:pt x="8" y="748"/>
                </a:lnTo>
                <a:lnTo>
                  <a:pt x="8" y="748"/>
                </a:lnTo>
                <a:lnTo>
                  <a:pt x="0" y="748"/>
                </a:lnTo>
                <a:lnTo>
                  <a:pt x="0" y="748"/>
                </a:lnTo>
                <a:lnTo>
                  <a:pt x="0" y="740"/>
                </a:lnTo>
                <a:lnTo>
                  <a:pt x="8" y="732"/>
                </a:lnTo>
                <a:lnTo>
                  <a:pt x="16" y="724"/>
                </a:lnTo>
                <a:lnTo>
                  <a:pt x="32" y="708"/>
                </a:lnTo>
                <a:lnTo>
                  <a:pt x="56" y="692"/>
                </a:lnTo>
                <a:lnTo>
                  <a:pt x="80" y="676"/>
                </a:lnTo>
                <a:lnTo>
                  <a:pt x="111" y="653"/>
                </a:lnTo>
                <a:lnTo>
                  <a:pt x="135" y="629"/>
                </a:lnTo>
                <a:lnTo>
                  <a:pt x="167" y="597"/>
                </a:lnTo>
                <a:lnTo>
                  <a:pt x="191" y="565"/>
                </a:lnTo>
                <a:lnTo>
                  <a:pt x="207" y="525"/>
                </a:lnTo>
                <a:lnTo>
                  <a:pt x="223" y="493"/>
                </a:lnTo>
                <a:lnTo>
                  <a:pt x="239" y="454"/>
                </a:lnTo>
                <a:lnTo>
                  <a:pt x="247" y="414"/>
                </a:lnTo>
                <a:lnTo>
                  <a:pt x="255" y="374"/>
                </a:lnTo>
                <a:lnTo>
                  <a:pt x="263" y="326"/>
                </a:lnTo>
                <a:lnTo>
                  <a:pt x="271" y="231"/>
                </a:lnTo>
                <a:lnTo>
                  <a:pt x="271" y="191"/>
                </a:lnTo>
                <a:lnTo>
                  <a:pt x="263" y="143"/>
                </a:lnTo>
                <a:lnTo>
                  <a:pt x="263" y="119"/>
                </a:lnTo>
                <a:lnTo>
                  <a:pt x="263" y="103"/>
                </a:lnTo>
                <a:lnTo>
                  <a:pt x="263" y="80"/>
                </a:lnTo>
                <a:lnTo>
                  <a:pt x="255" y="64"/>
                </a:lnTo>
                <a:lnTo>
                  <a:pt x="255" y="56"/>
                </a:lnTo>
                <a:lnTo>
                  <a:pt x="255" y="48"/>
                </a:lnTo>
                <a:lnTo>
                  <a:pt x="247" y="40"/>
                </a:lnTo>
                <a:lnTo>
                  <a:pt x="247" y="32"/>
                </a:lnTo>
                <a:lnTo>
                  <a:pt x="239" y="24"/>
                </a:lnTo>
                <a:lnTo>
                  <a:pt x="239" y="16"/>
                </a:lnTo>
                <a:lnTo>
                  <a:pt x="231" y="8"/>
                </a:lnTo>
                <a:lnTo>
                  <a:pt x="239" y="0"/>
                </a:lnTo>
                <a:lnTo>
                  <a:pt x="239" y="0"/>
                </a:lnTo>
                <a:lnTo>
                  <a:pt x="247" y="0"/>
                </a:lnTo>
                <a:lnTo>
                  <a:pt x="255" y="0"/>
                </a:lnTo>
                <a:lnTo>
                  <a:pt x="263" y="0"/>
                </a:lnTo>
                <a:lnTo>
                  <a:pt x="286" y="8"/>
                </a:lnTo>
                <a:lnTo>
                  <a:pt x="310" y="16"/>
                </a:lnTo>
                <a:lnTo>
                  <a:pt x="318" y="24"/>
                </a:lnTo>
                <a:lnTo>
                  <a:pt x="326" y="32"/>
                </a:lnTo>
                <a:lnTo>
                  <a:pt x="334" y="48"/>
                </a:lnTo>
                <a:lnTo>
                  <a:pt x="326" y="72"/>
                </a:lnTo>
                <a:lnTo>
                  <a:pt x="326" y="80"/>
                </a:lnTo>
                <a:lnTo>
                  <a:pt x="326" y="103"/>
                </a:lnTo>
                <a:lnTo>
                  <a:pt x="318" y="127"/>
                </a:lnTo>
                <a:lnTo>
                  <a:pt x="318" y="159"/>
                </a:lnTo>
                <a:lnTo>
                  <a:pt x="318" y="199"/>
                </a:lnTo>
                <a:lnTo>
                  <a:pt x="318" y="239"/>
                </a:lnTo>
                <a:lnTo>
                  <a:pt x="310" y="279"/>
                </a:lnTo>
                <a:lnTo>
                  <a:pt x="310" y="326"/>
                </a:lnTo>
                <a:lnTo>
                  <a:pt x="310" y="366"/>
                </a:lnTo>
                <a:lnTo>
                  <a:pt x="302" y="414"/>
                </a:lnTo>
                <a:lnTo>
                  <a:pt x="294" y="454"/>
                </a:lnTo>
                <a:lnTo>
                  <a:pt x="279" y="493"/>
                </a:lnTo>
                <a:lnTo>
                  <a:pt x="279" y="493"/>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82" name="Freeform 78"/>
          <p:cNvSpPr>
            <a:spLocks/>
          </p:cNvSpPr>
          <p:nvPr/>
        </p:nvSpPr>
        <p:spPr bwMode="auto">
          <a:xfrm>
            <a:off x="7877175" y="5481638"/>
            <a:ext cx="757238" cy="606425"/>
          </a:xfrm>
          <a:custGeom>
            <a:avLst/>
            <a:gdLst/>
            <a:ahLst/>
            <a:cxnLst>
              <a:cxn ang="0">
                <a:pos x="421" y="334"/>
              </a:cxn>
              <a:cxn ang="0">
                <a:pos x="445" y="342"/>
              </a:cxn>
              <a:cxn ang="0">
                <a:pos x="461" y="350"/>
              </a:cxn>
              <a:cxn ang="0">
                <a:pos x="469" y="358"/>
              </a:cxn>
              <a:cxn ang="0">
                <a:pos x="477" y="358"/>
              </a:cxn>
              <a:cxn ang="0">
                <a:pos x="477" y="366"/>
              </a:cxn>
              <a:cxn ang="0">
                <a:pos x="469" y="366"/>
              </a:cxn>
              <a:cxn ang="0">
                <a:pos x="461" y="374"/>
              </a:cxn>
              <a:cxn ang="0">
                <a:pos x="445" y="374"/>
              </a:cxn>
              <a:cxn ang="0">
                <a:pos x="421" y="382"/>
              </a:cxn>
              <a:cxn ang="0">
                <a:pos x="358" y="382"/>
              </a:cxn>
              <a:cxn ang="0">
                <a:pos x="302" y="382"/>
              </a:cxn>
              <a:cxn ang="0">
                <a:pos x="278" y="382"/>
              </a:cxn>
              <a:cxn ang="0">
                <a:pos x="254" y="382"/>
              </a:cxn>
              <a:cxn ang="0">
                <a:pos x="238" y="374"/>
              </a:cxn>
              <a:cxn ang="0">
                <a:pos x="230" y="374"/>
              </a:cxn>
              <a:cxn ang="0">
                <a:pos x="222" y="358"/>
              </a:cxn>
              <a:cxn ang="0">
                <a:pos x="206" y="342"/>
              </a:cxn>
              <a:cxn ang="0">
                <a:pos x="191" y="326"/>
              </a:cxn>
              <a:cxn ang="0">
                <a:pos x="175" y="302"/>
              </a:cxn>
              <a:cxn ang="0">
                <a:pos x="159" y="287"/>
              </a:cxn>
              <a:cxn ang="0">
                <a:pos x="151" y="263"/>
              </a:cxn>
              <a:cxn ang="0">
                <a:pos x="135" y="239"/>
              </a:cxn>
              <a:cxn ang="0">
                <a:pos x="111" y="207"/>
              </a:cxn>
              <a:cxn ang="0">
                <a:pos x="87" y="167"/>
              </a:cxn>
              <a:cxn ang="0">
                <a:pos x="63" y="127"/>
              </a:cxn>
              <a:cxn ang="0">
                <a:pos x="31" y="80"/>
              </a:cxn>
              <a:cxn ang="0">
                <a:pos x="0" y="32"/>
              </a:cxn>
              <a:cxn ang="0">
                <a:pos x="15" y="0"/>
              </a:cxn>
              <a:cxn ang="0">
                <a:pos x="47" y="48"/>
              </a:cxn>
              <a:cxn ang="0">
                <a:pos x="79" y="88"/>
              </a:cxn>
              <a:cxn ang="0">
                <a:pos x="95" y="103"/>
              </a:cxn>
              <a:cxn ang="0">
                <a:pos x="103" y="119"/>
              </a:cxn>
              <a:cxn ang="0">
                <a:pos x="111" y="127"/>
              </a:cxn>
              <a:cxn ang="0">
                <a:pos x="119" y="143"/>
              </a:cxn>
              <a:cxn ang="0">
                <a:pos x="135" y="159"/>
              </a:cxn>
              <a:cxn ang="0">
                <a:pos x="159" y="183"/>
              </a:cxn>
              <a:cxn ang="0">
                <a:pos x="183" y="207"/>
              </a:cxn>
              <a:cxn ang="0">
                <a:pos x="206" y="231"/>
              </a:cxn>
              <a:cxn ang="0">
                <a:pos x="230" y="255"/>
              </a:cxn>
              <a:cxn ang="0">
                <a:pos x="254" y="271"/>
              </a:cxn>
              <a:cxn ang="0">
                <a:pos x="286" y="287"/>
              </a:cxn>
              <a:cxn ang="0">
                <a:pos x="318" y="302"/>
              </a:cxn>
              <a:cxn ang="0">
                <a:pos x="342" y="310"/>
              </a:cxn>
              <a:cxn ang="0">
                <a:pos x="374" y="326"/>
              </a:cxn>
              <a:cxn ang="0">
                <a:pos x="397" y="334"/>
              </a:cxn>
              <a:cxn ang="0">
                <a:pos x="421" y="334"/>
              </a:cxn>
              <a:cxn ang="0">
                <a:pos x="421" y="334"/>
              </a:cxn>
            </a:cxnLst>
            <a:rect l="0" t="0" r="r" b="b"/>
            <a:pathLst>
              <a:path w="477" h="382">
                <a:moveTo>
                  <a:pt x="421" y="334"/>
                </a:moveTo>
                <a:lnTo>
                  <a:pt x="445" y="342"/>
                </a:lnTo>
                <a:lnTo>
                  <a:pt x="461" y="350"/>
                </a:lnTo>
                <a:lnTo>
                  <a:pt x="469" y="358"/>
                </a:lnTo>
                <a:lnTo>
                  <a:pt x="477" y="358"/>
                </a:lnTo>
                <a:lnTo>
                  <a:pt x="477" y="366"/>
                </a:lnTo>
                <a:lnTo>
                  <a:pt x="469" y="366"/>
                </a:lnTo>
                <a:lnTo>
                  <a:pt x="461" y="374"/>
                </a:lnTo>
                <a:lnTo>
                  <a:pt x="445" y="374"/>
                </a:lnTo>
                <a:lnTo>
                  <a:pt x="421" y="382"/>
                </a:lnTo>
                <a:lnTo>
                  <a:pt x="358" y="382"/>
                </a:lnTo>
                <a:lnTo>
                  <a:pt x="302" y="382"/>
                </a:lnTo>
                <a:lnTo>
                  <a:pt x="278" y="382"/>
                </a:lnTo>
                <a:lnTo>
                  <a:pt x="254" y="382"/>
                </a:lnTo>
                <a:lnTo>
                  <a:pt x="238" y="374"/>
                </a:lnTo>
                <a:lnTo>
                  <a:pt x="230" y="374"/>
                </a:lnTo>
                <a:lnTo>
                  <a:pt x="222" y="358"/>
                </a:lnTo>
                <a:lnTo>
                  <a:pt x="206" y="342"/>
                </a:lnTo>
                <a:lnTo>
                  <a:pt x="191" y="326"/>
                </a:lnTo>
                <a:lnTo>
                  <a:pt x="175" y="302"/>
                </a:lnTo>
                <a:lnTo>
                  <a:pt x="159" y="287"/>
                </a:lnTo>
                <a:lnTo>
                  <a:pt x="151" y="263"/>
                </a:lnTo>
                <a:lnTo>
                  <a:pt x="135" y="239"/>
                </a:lnTo>
                <a:lnTo>
                  <a:pt x="111" y="207"/>
                </a:lnTo>
                <a:lnTo>
                  <a:pt x="87" y="167"/>
                </a:lnTo>
                <a:lnTo>
                  <a:pt x="63" y="127"/>
                </a:lnTo>
                <a:lnTo>
                  <a:pt x="31" y="80"/>
                </a:lnTo>
                <a:lnTo>
                  <a:pt x="0" y="32"/>
                </a:lnTo>
                <a:lnTo>
                  <a:pt x="15" y="0"/>
                </a:lnTo>
                <a:lnTo>
                  <a:pt x="47" y="48"/>
                </a:lnTo>
                <a:lnTo>
                  <a:pt x="79" y="88"/>
                </a:lnTo>
                <a:lnTo>
                  <a:pt x="95" y="103"/>
                </a:lnTo>
                <a:lnTo>
                  <a:pt x="103" y="119"/>
                </a:lnTo>
                <a:lnTo>
                  <a:pt x="111" y="127"/>
                </a:lnTo>
                <a:lnTo>
                  <a:pt x="119" y="143"/>
                </a:lnTo>
                <a:lnTo>
                  <a:pt x="135" y="159"/>
                </a:lnTo>
                <a:lnTo>
                  <a:pt x="159" y="183"/>
                </a:lnTo>
                <a:lnTo>
                  <a:pt x="183" y="207"/>
                </a:lnTo>
                <a:lnTo>
                  <a:pt x="206" y="231"/>
                </a:lnTo>
                <a:lnTo>
                  <a:pt x="230" y="255"/>
                </a:lnTo>
                <a:lnTo>
                  <a:pt x="254" y="271"/>
                </a:lnTo>
                <a:lnTo>
                  <a:pt x="286" y="287"/>
                </a:lnTo>
                <a:lnTo>
                  <a:pt x="318" y="302"/>
                </a:lnTo>
                <a:lnTo>
                  <a:pt x="342" y="310"/>
                </a:lnTo>
                <a:lnTo>
                  <a:pt x="374" y="326"/>
                </a:lnTo>
                <a:lnTo>
                  <a:pt x="397" y="334"/>
                </a:lnTo>
                <a:lnTo>
                  <a:pt x="421" y="334"/>
                </a:lnTo>
                <a:lnTo>
                  <a:pt x="421" y="334"/>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81" name="Freeform 40"/>
          <p:cNvSpPr>
            <a:spLocks/>
          </p:cNvSpPr>
          <p:nvPr/>
        </p:nvSpPr>
        <p:spPr bwMode="auto">
          <a:xfrm>
            <a:off x="3708400" y="2689225"/>
            <a:ext cx="430213" cy="631825"/>
          </a:xfrm>
          <a:custGeom>
            <a:avLst/>
            <a:gdLst>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590 w 10000"/>
              <a:gd name="connsiteY38" fmla="*/ 1303 h 10000"/>
              <a:gd name="connsiteX39" fmla="*/ 590 w 10000"/>
              <a:gd name="connsiteY39" fmla="*/ 1303 h 10000"/>
              <a:gd name="connsiteX40" fmla="*/ 886 w 10000"/>
              <a:gd name="connsiteY40" fmla="*/ 1137 h 10000"/>
              <a:gd name="connsiteX41" fmla="*/ 2066 w 10000"/>
              <a:gd name="connsiteY41" fmla="*/ 1137 h 10000"/>
              <a:gd name="connsiteX42" fmla="*/ 2362 w 10000"/>
              <a:gd name="connsiteY42" fmla="*/ 1137 h 10000"/>
              <a:gd name="connsiteX43" fmla="*/ 2952 w 10000"/>
              <a:gd name="connsiteY43" fmla="*/ 1137 h 10000"/>
              <a:gd name="connsiteX44" fmla="*/ 3801 w 10000"/>
              <a:gd name="connsiteY44" fmla="*/ 1137 h 10000"/>
              <a:gd name="connsiteX45" fmla="*/ 4686 w 10000"/>
              <a:gd name="connsiteY45" fmla="*/ 948 h 10000"/>
              <a:gd name="connsiteX46" fmla="*/ 5572 w 10000"/>
              <a:gd name="connsiteY46" fmla="*/ 758 h 10000"/>
              <a:gd name="connsiteX47" fmla="*/ 6458 w 10000"/>
              <a:gd name="connsiteY47" fmla="*/ 758 h 10000"/>
              <a:gd name="connsiteX48" fmla="*/ 7048 w 10000"/>
              <a:gd name="connsiteY48" fmla="*/ 569 h 10000"/>
              <a:gd name="connsiteX49" fmla="*/ 7343 w 10000"/>
              <a:gd name="connsiteY49" fmla="*/ 379 h 10000"/>
              <a:gd name="connsiteX50" fmla="*/ 7638 w 10000"/>
              <a:gd name="connsiteY50" fmla="*/ 190 h 10000"/>
              <a:gd name="connsiteX51" fmla="*/ 7934 w 10000"/>
              <a:gd name="connsiteY51" fmla="*/ 0 h 10000"/>
              <a:gd name="connsiteX52" fmla="*/ 8229 w 10000"/>
              <a:gd name="connsiteY52" fmla="*/ 0 h 10000"/>
              <a:gd name="connsiteX53" fmla="*/ 8229 w 10000"/>
              <a:gd name="connsiteY53" fmla="*/ 190 h 10000"/>
              <a:gd name="connsiteX54" fmla="*/ 8819 w 10000"/>
              <a:gd name="connsiteY54" fmla="*/ 379 h 10000"/>
              <a:gd name="connsiteX55" fmla="*/ 9114 w 10000"/>
              <a:gd name="connsiteY55" fmla="*/ 379 h 10000"/>
              <a:gd name="connsiteX56" fmla="*/ 9410 w 10000"/>
              <a:gd name="connsiteY56" fmla="*/ 569 h 10000"/>
              <a:gd name="connsiteX57" fmla="*/ 9705 w 10000"/>
              <a:gd name="connsiteY57" fmla="*/ 758 h 10000"/>
              <a:gd name="connsiteX58" fmla="*/ 10000 w 10000"/>
              <a:gd name="connsiteY58" fmla="*/ 948 h 10000"/>
              <a:gd name="connsiteX59" fmla="*/ 10000 w 10000"/>
              <a:gd name="connsiteY59" fmla="*/ 1137 h 10000"/>
              <a:gd name="connsiteX60" fmla="*/ 9705 w 10000"/>
              <a:gd name="connsiteY60" fmla="*/ 1493 h 10000"/>
              <a:gd name="connsiteX61" fmla="*/ 9705 w 10000"/>
              <a:gd name="connsiteY61" fmla="*/ 1682 h 10000"/>
              <a:gd name="connsiteX62" fmla="*/ 9410 w 10000"/>
              <a:gd name="connsiteY62" fmla="*/ 1682 h 10000"/>
              <a:gd name="connsiteX63" fmla="*/ 9410 w 10000"/>
              <a:gd name="connsiteY63" fmla="*/ 1872 h 10000"/>
              <a:gd name="connsiteX64" fmla="*/ 9114 w 10000"/>
              <a:gd name="connsiteY64" fmla="*/ 2062 h 10000"/>
              <a:gd name="connsiteX65" fmla="*/ 8819 w 10000"/>
              <a:gd name="connsiteY65" fmla="*/ 2251 h 10000"/>
              <a:gd name="connsiteX66" fmla="*/ 8819 w 10000"/>
              <a:gd name="connsiteY66" fmla="*/ 2441 h 10000"/>
              <a:gd name="connsiteX67" fmla="*/ 8524 w 10000"/>
              <a:gd name="connsiteY67" fmla="*/ 2820 h 10000"/>
              <a:gd name="connsiteX68" fmla="*/ 8229 w 10000"/>
              <a:gd name="connsiteY68" fmla="*/ 3199 h 10000"/>
              <a:gd name="connsiteX69" fmla="*/ 8229 w 10000"/>
              <a:gd name="connsiteY69" fmla="*/ 3768 h 10000"/>
              <a:gd name="connsiteX70" fmla="*/ 7638 w 10000"/>
              <a:gd name="connsiteY70" fmla="*/ 4526 h 10000"/>
              <a:gd name="connsiteX71" fmla="*/ 6753 w 10000"/>
              <a:gd name="connsiteY71" fmla="*/ 5474 h 10000"/>
              <a:gd name="connsiteX72" fmla="*/ 6162 w 10000"/>
              <a:gd name="connsiteY72" fmla="*/ 6209 h 10000"/>
              <a:gd name="connsiteX73" fmla="*/ 5277 w 10000"/>
              <a:gd name="connsiteY73" fmla="*/ 6967 h 10000"/>
              <a:gd name="connsiteX74" fmla="*/ 4391 w 10000"/>
              <a:gd name="connsiteY74" fmla="*/ 7725 h 10000"/>
              <a:gd name="connsiteX75" fmla="*/ 3506 w 10000"/>
              <a:gd name="connsiteY75" fmla="*/ 8294 h 10000"/>
              <a:gd name="connsiteX76" fmla="*/ 2657 w 10000"/>
              <a:gd name="connsiteY76" fmla="*/ 8863 h 10000"/>
              <a:gd name="connsiteX77" fmla="*/ 1771 w 10000"/>
              <a:gd name="connsiteY77" fmla="*/ 9431 h 10000"/>
              <a:gd name="connsiteX78" fmla="*/ 1771 w 10000"/>
              <a:gd name="connsiteY7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590 w 10000"/>
              <a:gd name="connsiteY38" fmla="*/ 1303 h 10000"/>
              <a:gd name="connsiteX39" fmla="*/ 886 w 10000"/>
              <a:gd name="connsiteY39" fmla="*/ 1137 h 10000"/>
              <a:gd name="connsiteX40" fmla="*/ 2066 w 10000"/>
              <a:gd name="connsiteY40" fmla="*/ 1137 h 10000"/>
              <a:gd name="connsiteX41" fmla="*/ 2362 w 10000"/>
              <a:gd name="connsiteY41" fmla="*/ 1137 h 10000"/>
              <a:gd name="connsiteX42" fmla="*/ 2952 w 10000"/>
              <a:gd name="connsiteY42" fmla="*/ 1137 h 10000"/>
              <a:gd name="connsiteX43" fmla="*/ 3801 w 10000"/>
              <a:gd name="connsiteY43" fmla="*/ 1137 h 10000"/>
              <a:gd name="connsiteX44" fmla="*/ 4686 w 10000"/>
              <a:gd name="connsiteY44" fmla="*/ 948 h 10000"/>
              <a:gd name="connsiteX45" fmla="*/ 5572 w 10000"/>
              <a:gd name="connsiteY45" fmla="*/ 758 h 10000"/>
              <a:gd name="connsiteX46" fmla="*/ 6458 w 10000"/>
              <a:gd name="connsiteY46" fmla="*/ 758 h 10000"/>
              <a:gd name="connsiteX47" fmla="*/ 7048 w 10000"/>
              <a:gd name="connsiteY47" fmla="*/ 569 h 10000"/>
              <a:gd name="connsiteX48" fmla="*/ 7343 w 10000"/>
              <a:gd name="connsiteY48" fmla="*/ 379 h 10000"/>
              <a:gd name="connsiteX49" fmla="*/ 7638 w 10000"/>
              <a:gd name="connsiteY49" fmla="*/ 190 h 10000"/>
              <a:gd name="connsiteX50" fmla="*/ 7934 w 10000"/>
              <a:gd name="connsiteY50" fmla="*/ 0 h 10000"/>
              <a:gd name="connsiteX51" fmla="*/ 8229 w 10000"/>
              <a:gd name="connsiteY51" fmla="*/ 0 h 10000"/>
              <a:gd name="connsiteX52" fmla="*/ 8229 w 10000"/>
              <a:gd name="connsiteY52" fmla="*/ 190 h 10000"/>
              <a:gd name="connsiteX53" fmla="*/ 8819 w 10000"/>
              <a:gd name="connsiteY53" fmla="*/ 379 h 10000"/>
              <a:gd name="connsiteX54" fmla="*/ 9114 w 10000"/>
              <a:gd name="connsiteY54" fmla="*/ 379 h 10000"/>
              <a:gd name="connsiteX55" fmla="*/ 9410 w 10000"/>
              <a:gd name="connsiteY55" fmla="*/ 569 h 10000"/>
              <a:gd name="connsiteX56" fmla="*/ 9705 w 10000"/>
              <a:gd name="connsiteY56" fmla="*/ 758 h 10000"/>
              <a:gd name="connsiteX57" fmla="*/ 10000 w 10000"/>
              <a:gd name="connsiteY57" fmla="*/ 948 h 10000"/>
              <a:gd name="connsiteX58" fmla="*/ 10000 w 10000"/>
              <a:gd name="connsiteY58" fmla="*/ 1137 h 10000"/>
              <a:gd name="connsiteX59" fmla="*/ 9705 w 10000"/>
              <a:gd name="connsiteY59" fmla="*/ 1493 h 10000"/>
              <a:gd name="connsiteX60" fmla="*/ 9705 w 10000"/>
              <a:gd name="connsiteY60" fmla="*/ 1682 h 10000"/>
              <a:gd name="connsiteX61" fmla="*/ 9410 w 10000"/>
              <a:gd name="connsiteY61" fmla="*/ 1682 h 10000"/>
              <a:gd name="connsiteX62" fmla="*/ 9410 w 10000"/>
              <a:gd name="connsiteY62" fmla="*/ 1872 h 10000"/>
              <a:gd name="connsiteX63" fmla="*/ 9114 w 10000"/>
              <a:gd name="connsiteY63" fmla="*/ 2062 h 10000"/>
              <a:gd name="connsiteX64" fmla="*/ 8819 w 10000"/>
              <a:gd name="connsiteY64" fmla="*/ 2251 h 10000"/>
              <a:gd name="connsiteX65" fmla="*/ 8819 w 10000"/>
              <a:gd name="connsiteY65" fmla="*/ 2441 h 10000"/>
              <a:gd name="connsiteX66" fmla="*/ 8524 w 10000"/>
              <a:gd name="connsiteY66" fmla="*/ 2820 h 10000"/>
              <a:gd name="connsiteX67" fmla="*/ 8229 w 10000"/>
              <a:gd name="connsiteY67" fmla="*/ 3199 h 10000"/>
              <a:gd name="connsiteX68" fmla="*/ 8229 w 10000"/>
              <a:gd name="connsiteY68" fmla="*/ 3768 h 10000"/>
              <a:gd name="connsiteX69" fmla="*/ 7638 w 10000"/>
              <a:gd name="connsiteY69" fmla="*/ 4526 h 10000"/>
              <a:gd name="connsiteX70" fmla="*/ 6753 w 10000"/>
              <a:gd name="connsiteY70" fmla="*/ 5474 h 10000"/>
              <a:gd name="connsiteX71" fmla="*/ 6162 w 10000"/>
              <a:gd name="connsiteY71" fmla="*/ 6209 h 10000"/>
              <a:gd name="connsiteX72" fmla="*/ 5277 w 10000"/>
              <a:gd name="connsiteY72" fmla="*/ 6967 h 10000"/>
              <a:gd name="connsiteX73" fmla="*/ 4391 w 10000"/>
              <a:gd name="connsiteY73" fmla="*/ 7725 h 10000"/>
              <a:gd name="connsiteX74" fmla="*/ 3506 w 10000"/>
              <a:gd name="connsiteY74" fmla="*/ 8294 h 10000"/>
              <a:gd name="connsiteX75" fmla="*/ 2657 w 10000"/>
              <a:gd name="connsiteY75" fmla="*/ 8863 h 10000"/>
              <a:gd name="connsiteX76" fmla="*/ 1771 w 10000"/>
              <a:gd name="connsiteY76" fmla="*/ 9431 h 10000"/>
              <a:gd name="connsiteX77" fmla="*/ 1771 w 10000"/>
              <a:gd name="connsiteY77"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590 w 10000"/>
              <a:gd name="connsiteY38" fmla="*/ 1303 h 10000"/>
              <a:gd name="connsiteX39" fmla="*/ 2066 w 10000"/>
              <a:gd name="connsiteY39" fmla="*/ 1137 h 10000"/>
              <a:gd name="connsiteX40" fmla="*/ 2362 w 10000"/>
              <a:gd name="connsiteY40" fmla="*/ 1137 h 10000"/>
              <a:gd name="connsiteX41" fmla="*/ 2952 w 10000"/>
              <a:gd name="connsiteY41" fmla="*/ 1137 h 10000"/>
              <a:gd name="connsiteX42" fmla="*/ 3801 w 10000"/>
              <a:gd name="connsiteY42" fmla="*/ 1137 h 10000"/>
              <a:gd name="connsiteX43" fmla="*/ 4686 w 10000"/>
              <a:gd name="connsiteY43" fmla="*/ 948 h 10000"/>
              <a:gd name="connsiteX44" fmla="*/ 5572 w 10000"/>
              <a:gd name="connsiteY44" fmla="*/ 758 h 10000"/>
              <a:gd name="connsiteX45" fmla="*/ 6458 w 10000"/>
              <a:gd name="connsiteY45" fmla="*/ 758 h 10000"/>
              <a:gd name="connsiteX46" fmla="*/ 7048 w 10000"/>
              <a:gd name="connsiteY46" fmla="*/ 569 h 10000"/>
              <a:gd name="connsiteX47" fmla="*/ 7343 w 10000"/>
              <a:gd name="connsiteY47" fmla="*/ 379 h 10000"/>
              <a:gd name="connsiteX48" fmla="*/ 7638 w 10000"/>
              <a:gd name="connsiteY48" fmla="*/ 190 h 10000"/>
              <a:gd name="connsiteX49" fmla="*/ 7934 w 10000"/>
              <a:gd name="connsiteY49" fmla="*/ 0 h 10000"/>
              <a:gd name="connsiteX50" fmla="*/ 8229 w 10000"/>
              <a:gd name="connsiteY50" fmla="*/ 0 h 10000"/>
              <a:gd name="connsiteX51" fmla="*/ 8229 w 10000"/>
              <a:gd name="connsiteY51" fmla="*/ 190 h 10000"/>
              <a:gd name="connsiteX52" fmla="*/ 8819 w 10000"/>
              <a:gd name="connsiteY52" fmla="*/ 379 h 10000"/>
              <a:gd name="connsiteX53" fmla="*/ 9114 w 10000"/>
              <a:gd name="connsiteY53" fmla="*/ 379 h 10000"/>
              <a:gd name="connsiteX54" fmla="*/ 9410 w 10000"/>
              <a:gd name="connsiteY54" fmla="*/ 569 h 10000"/>
              <a:gd name="connsiteX55" fmla="*/ 9705 w 10000"/>
              <a:gd name="connsiteY55" fmla="*/ 758 h 10000"/>
              <a:gd name="connsiteX56" fmla="*/ 10000 w 10000"/>
              <a:gd name="connsiteY56" fmla="*/ 948 h 10000"/>
              <a:gd name="connsiteX57" fmla="*/ 10000 w 10000"/>
              <a:gd name="connsiteY57" fmla="*/ 1137 h 10000"/>
              <a:gd name="connsiteX58" fmla="*/ 9705 w 10000"/>
              <a:gd name="connsiteY58" fmla="*/ 1493 h 10000"/>
              <a:gd name="connsiteX59" fmla="*/ 9705 w 10000"/>
              <a:gd name="connsiteY59" fmla="*/ 1682 h 10000"/>
              <a:gd name="connsiteX60" fmla="*/ 9410 w 10000"/>
              <a:gd name="connsiteY60" fmla="*/ 1682 h 10000"/>
              <a:gd name="connsiteX61" fmla="*/ 9410 w 10000"/>
              <a:gd name="connsiteY61" fmla="*/ 1872 h 10000"/>
              <a:gd name="connsiteX62" fmla="*/ 9114 w 10000"/>
              <a:gd name="connsiteY62" fmla="*/ 2062 h 10000"/>
              <a:gd name="connsiteX63" fmla="*/ 8819 w 10000"/>
              <a:gd name="connsiteY63" fmla="*/ 2251 h 10000"/>
              <a:gd name="connsiteX64" fmla="*/ 8819 w 10000"/>
              <a:gd name="connsiteY64" fmla="*/ 2441 h 10000"/>
              <a:gd name="connsiteX65" fmla="*/ 8524 w 10000"/>
              <a:gd name="connsiteY65" fmla="*/ 2820 h 10000"/>
              <a:gd name="connsiteX66" fmla="*/ 8229 w 10000"/>
              <a:gd name="connsiteY66" fmla="*/ 3199 h 10000"/>
              <a:gd name="connsiteX67" fmla="*/ 8229 w 10000"/>
              <a:gd name="connsiteY67" fmla="*/ 3768 h 10000"/>
              <a:gd name="connsiteX68" fmla="*/ 7638 w 10000"/>
              <a:gd name="connsiteY68" fmla="*/ 4526 h 10000"/>
              <a:gd name="connsiteX69" fmla="*/ 6753 w 10000"/>
              <a:gd name="connsiteY69" fmla="*/ 5474 h 10000"/>
              <a:gd name="connsiteX70" fmla="*/ 6162 w 10000"/>
              <a:gd name="connsiteY70" fmla="*/ 6209 h 10000"/>
              <a:gd name="connsiteX71" fmla="*/ 5277 w 10000"/>
              <a:gd name="connsiteY71" fmla="*/ 6967 h 10000"/>
              <a:gd name="connsiteX72" fmla="*/ 4391 w 10000"/>
              <a:gd name="connsiteY72" fmla="*/ 7725 h 10000"/>
              <a:gd name="connsiteX73" fmla="*/ 3506 w 10000"/>
              <a:gd name="connsiteY73" fmla="*/ 8294 h 10000"/>
              <a:gd name="connsiteX74" fmla="*/ 2657 w 10000"/>
              <a:gd name="connsiteY74" fmla="*/ 8863 h 10000"/>
              <a:gd name="connsiteX75" fmla="*/ 1771 w 10000"/>
              <a:gd name="connsiteY75" fmla="*/ 9431 h 10000"/>
              <a:gd name="connsiteX76" fmla="*/ 1771 w 10000"/>
              <a:gd name="connsiteY76"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886 w 10000"/>
              <a:gd name="connsiteY37" fmla="*/ 1493 h 10000"/>
              <a:gd name="connsiteX38" fmla="*/ 2066 w 10000"/>
              <a:gd name="connsiteY38" fmla="*/ 1137 h 10000"/>
              <a:gd name="connsiteX39" fmla="*/ 2362 w 10000"/>
              <a:gd name="connsiteY39" fmla="*/ 1137 h 10000"/>
              <a:gd name="connsiteX40" fmla="*/ 2952 w 10000"/>
              <a:gd name="connsiteY40" fmla="*/ 1137 h 10000"/>
              <a:gd name="connsiteX41" fmla="*/ 3801 w 10000"/>
              <a:gd name="connsiteY41" fmla="*/ 1137 h 10000"/>
              <a:gd name="connsiteX42" fmla="*/ 4686 w 10000"/>
              <a:gd name="connsiteY42" fmla="*/ 948 h 10000"/>
              <a:gd name="connsiteX43" fmla="*/ 5572 w 10000"/>
              <a:gd name="connsiteY43" fmla="*/ 758 h 10000"/>
              <a:gd name="connsiteX44" fmla="*/ 6458 w 10000"/>
              <a:gd name="connsiteY44" fmla="*/ 758 h 10000"/>
              <a:gd name="connsiteX45" fmla="*/ 7048 w 10000"/>
              <a:gd name="connsiteY45" fmla="*/ 569 h 10000"/>
              <a:gd name="connsiteX46" fmla="*/ 7343 w 10000"/>
              <a:gd name="connsiteY46" fmla="*/ 379 h 10000"/>
              <a:gd name="connsiteX47" fmla="*/ 7638 w 10000"/>
              <a:gd name="connsiteY47" fmla="*/ 190 h 10000"/>
              <a:gd name="connsiteX48" fmla="*/ 7934 w 10000"/>
              <a:gd name="connsiteY48" fmla="*/ 0 h 10000"/>
              <a:gd name="connsiteX49" fmla="*/ 8229 w 10000"/>
              <a:gd name="connsiteY49" fmla="*/ 0 h 10000"/>
              <a:gd name="connsiteX50" fmla="*/ 8229 w 10000"/>
              <a:gd name="connsiteY50" fmla="*/ 190 h 10000"/>
              <a:gd name="connsiteX51" fmla="*/ 8819 w 10000"/>
              <a:gd name="connsiteY51" fmla="*/ 379 h 10000"/>
              <a:gd name="connsiteX52" fmla="*/ 9114 w 10000"/>
              <a:gd name="connsiteY52" fmla="*/ 379 h 10000"/>
              <a:gd name="connsiteX53" fmla="*/ 9410 w 10000"/>
              <a:gd name="connsiteY53" fmla="*/ 569 h 10000"/>
              <a:gd name="connsiteX54" fmla="*/ 9705 w 10000"/>
              <a:gd name="connsiteY54" fmla="*/ 758 h 10000"/>
              <a:gd name="connsiteX55" fmla="*/ 10000 w 10000"/>
              <a:gd name="connsiteY55" fmla="*/ 948 h 10000"/>
              <a:gd name="connsiteX56" fmla="*/ 10000 w 10000"/>
              <a:gd name="connsiteY56" fmla="*/ 1137 h 10000"/>
              <a:gd name="connsiteX57" fmla="*/ 9705 w 10000"/>
              <a:gd name="connsiteY57" fmla="*/ 1493 h 10000"/>
              <a:gd name="connsiteX58" fmla="*/ 9705 w 10000"/>
              <a:gd name="connsiteY58" fmla="*/ 1682 h 10000"/>
              <a:gd name="connsiteX59" fmla="*/ 9410 w 10000"/>
              <a:gd name="connsiteY59" fmla="*/ 1682 h 10000"/>
              <a:gd name="connsiteX60" fmla="*/ 9410 w 10000"/>
              <a:gd name="connsiteY60" fmla="*/ 1872 h 10000"/>
              <a:gd name="connsiteX61" fmla="*/ 9114 w 10000"/>
              <a:gd name="connsiteY61" fmla="*/ 2062 h 10000"/>
              <a:gd name="connsiteX62" fmla="*/ 8819 w 10000"/>
              <a:gd name="connsiteY62" fmla="*/ 2251 h 10000"/>
              <a:gd name="connsiteX63" fmla="*/ 8819 w 10000"/>
              <a:gd name="connsiteY63" fmla="*/ 2441 h 10000"/>
              <a:gd name="connsiteX64" fmla="*/ 8524 w 10000"/>
              <a:gd name="connsiteY64" fmla="*/ 2820 h 10000"/>
              <a:gd name="connsiteX65" fmla="*/ 8229 w 10000"/>
              <a:gd name="connsiteY65" fmla="*/ 3199 h 10000"/>
              <a:gd name="connsiteX66" fmla="*/ 8229 w 10000"/>
              <a:gd name="connsiteY66" fmla="*/ 3768 h 10000"/>
              <a:gd name="connsiteX67" fmla="*/ 7638 w 10000"/>
              <a:gd name="connsiteY67" fmla="*/ 4526 h 10000"/>
              <a:gd name="connsiteX68" fmla="*/ 6753 w 10000"/>
              <a:gd name="connsiteY68" fmla="*/ 5474 h 10000"/>
              <a:gd name="connsiteX69" fmla="*/ 6162 w 10000"/>
              <a:gd name="connsiteY69" fmla="*/ 6209 h 10000"/>
              <a:gd name="connsiteX70" fmla="*/ 5277 w 10000"/>
              <a:gd name="connsiteY70" fmla="*/ 6967 h 10000"/>
              <a:gd name="connsiteX71" fmla="*/ 4391 w 10000"/>
              <a:gd name="connsiteY71" fmla="*/ 7725 h 10000"/>
              <a:gd name="connsiteX72" fmla="*/ 3506 w 10000"/>
              <a:gd name="connsiteY72" fmla="*/ 8294 h 10000"/>
              <a:gd name="connsiteX73" fmla="*/ 2657 w 10000"/>
              <a:gd name="connsiteY73" fmla="*/ 8863 h 10000"/>
              <a:gd name="connsiteX74" fmla="*/ 1771 w 10000"/>
              <a:gd name="connsiteY74" fmla="*/ 9431 h 10000"/>
              <a:gd name="connsiteX75" fmla="*/ 1771 w 10000"/>
              <a:gd name="connsiteY75"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1181 w 10000"/>
              <a:gd name="connsiteY36" fmla="*/ 1682 h 10000"/>
              <a:gd name="connsiteX37" fmla="*/ 2066 w 10000"/>
              <a:gd name="connsiteY37" fmla="*/ 1137 h 10000"/>
              <a:gd name="connsiteX38" fmla="*/ 2362 w 10000"/>
              <a:gd name="connsiteY38" fmla="*/ 1137 h 10000"/>
              <a:gd name="connsiteX39" fmla="*/ 2952 w 10000"/>
              <a:gd name="connsiteY39" fmla="*/ 1137 h 10000"/>
              <a:gd name="connsiteX40" fmla="*/ 3801 w 10000"/>
              <a:gd name="connsiteY40" fmla="*/ 1137 h 10000"/>
              <a:gd name="connsiteX41" fmla="*/ 4686 w 10000"/>
              <a:gd name="connsiteY41" fmla="*/ 948 h 10000"/>
              <a:gd name="connsiteX42" fmla="*/ 5572 w 10000"/>
              <a:gd name="connsiteY42" fmla="*/ 758 h 10000"/>
              <a:gd name="connsiteX43" fmla="*/ 6458 w 10000"/>
              <a:gd name="connsiteY43" fmla="*/ 758 h 10000"/>
              <a:gd name="connsiteX44" fmla="*/ 7048 w 10000"/>
              <a:gd name="connsiteY44" fmla="*/ 569 h 10000"/>
              <a:gd name="connsiteX45" fmla="*/ 7343 w 10000"/>
              <a:gd name="connsiteY45" fmla="*/ 379 h 10000"/>
              <a:gd name="connsiteX46" fmla="*/ 7638 w 10000"/>
              <a:gd name="connsiteY46" fmla="*/ 190 h 10000"/>
              <a:gd name="connsiteX47" fmla="*/ 7934 w 10000"/>
              <a:gd name="connsiteY47" fmla="*/ 0 h 10000"/>
              <a:gd name="connsiteX48" fmla="*/ 8229 w 10000"/>
              <a:gd name="connsiteY48" fmla="*/ 0 h 10000"/>
              <a:gd name="connsiteX49" fmla="*/ 8229 w 10000"/>
              <a:gd name="connsiteY49" fmla="*/ 190 h 10000"/>
              <a:gd name="connsiteX50" fmla="*/ 8819 w 10000"/>
              <a:gd name="connsiteY50" fmla="*/ 379 h 10000"/>
              <a:gd name="connsiteX51" fmla="*/ 9114 w 10000"/>
              <a:gd name="connsiteY51" fmla="*/ 379 h 10000"/>
              <a:gd name="connsiteX52" fmla="*/ 9410 w 10000"/>
              <a:gd name="connsiteY52" fmla="*/ 569 h 10000"/>
              <a:gd name="connsiteX53" fmla="*/ 9705 w 10000"/>
              <a:gd name="connsiteY53" fmla="*/ 758 h 10000"/>
              <a:gd name="connsiteX54" fmla="*/ 10000 w 10000"/>
              <a:gd name="connsiteY54" fmla="*/ 948 h 10000"/>
              <a:gd name="connsiteX55" fmla="*/ 10000 w 10000"/>
              <a:gd name="connsiteY55" fmla="*/ 1137 h 10000"/>
              <a:gd name="connsiteX56" fmla="*/ 9705 w 10000"/>
              <a:gd name="connsiteY56" fmla="*/ 1493 h 10000"/>
              <a:gd name="connsiteX57" fmla="*/ 9705 w 10000"/>
              <a:gd name="connsiteY57" fmla="*/ 1682 h 10000"/>
              <a:gd name="connsiteX58" fmla="*/ 9410 w 10000"/>
              <a:gd name="connsiteY58" fmla="*/ 1682 h 10000"/>
              <a:gd name="connsiteX59" fmla="*/ 9410 w 10000"/>
              <a:gd name="connsiteY59" fmla="*/ 1872 h 10000"/>
              <a:gd name="connsiteX60" fmla="*/ 9114 w 10000"/>
              <a:gd name="connsiteY60" fmla="*/ 2062 h 10000"/>
              <a:gd name="connsiteX61" fmla="*/ 8819 w 10000"/>
              <a:gd name="connsiteY61" fmla="*/ 2251 h 10000"/>
              <a:gd name="connsiteX62" fmla="*/ 8819 w 10000"/>
              <a:gd name="connsiteY62" fmla="*/ 2441 h 10000"/>
              <a:gd name="connsiteX63" fmla="*/ 8524 w 10000"/>
              <a:gd name="connsiteY63" fmla="*/ 2820 h 10000"/>
              <a:gd name="connsiteX64" fmla="*/ 8229 w 10000"/>
              <a:gd name="connsiteY64" fmla="*/ 3199 h 10000"/>
              <a:gd name="connsiteX65" fmla="*/ 8229 w 10000"/>
              <a:gd name="connsiteY65" fmla="*/ 3768 h 10000"/>
              <a:gd name="connsiteX66" fmla="*/ 7638 w 10000"/>
              <a:gd name="connsiteY66" fmla="*/ 4526 h 10000"/>
              <a:gd name="connsiteX67" fmla="*/ 6753 w 10000"/>
              <a:gd name="connsiteY67" fmla="*/ 5474 h 10000"/>
              <a:gd name="connsiteX68" fmla="*/ 6162 w 10000"/>
              <a:gd name="connsiteY68" fmla="*/ 6209 h 10000"/>
              <a:gd name="connsiteX69" fmla="*/ 5277 w 10000"/>
              <a:gd name="connsiteY69" fmla="*/ 6967 h 10000"/>
              <a:gd name="connsiteX70" fmla="*/ 4391 w 10000"/>
              <a:gd name="connsiteY70" fmla="*/ 7725 h 10000"/>
              <a:gd name="connsiteX71" fmla="*/ 3506 w 10000"/>
              <a:gd name="connsiteY71" fmla="*/ 8294 h 10000"/>
              <a:gd name="connsiteX72" fmla="*/ 2657 w 10000"/>
              <a:gd name="connsiteY72" fmla="*/ 8863 h 10000"/>
              <a:gd name="connsiteX73" fmla="*/ 1771 w 10000"/>
              <a:gd name="connsiteY73" fmla="*/ 9431 h 10000"/>
              <a:gd name="connsiteX74" fmla="*/ 1771 w 10000"/>
              <a:gd name="connsiteY74"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1771 w 10000"/>
              <a:gd name="connsiteY35" fmla="*/ 2062 h 10000"/>
              <a:gd name="connsiteX36" fmla="*/ 2066 w 10000"/>
              <a:gd name="connsiteY36" fmla="*/ 1137 h 10000"/>
              <a:gd name="connsiteX37" fmla="*/ 2362 w 10000"/>
              <a:gd name="connsiteY37" fmla="*/ 1137 h 10000"/>
              <a:gd name="connsiteX38" fmla="*/ 2952 w 10000"/>
              <a:gd name="connsiteY38" fmla="*/ 1137 h 10000"/>
              <a:gd name="connsiteX39" fmla="*/ 3801 w 10000"/>
              <a:gd name="connsiteY39" fmla="*/ 1137 h 10000"/>
              <a:gd name="connsiteX40" fmla="*/ 4686 w 10000"/>
              <a:gd name="connsiteY40" fmla="*/ 948 h 10000"/>
              <a:gd name="connsiteX41" fmla="*/ 5572 w 10000"/>
              <a:gd name="connsiteY41" fmla="*/ 758 h 10000"/>
              <a:gd name="connsiteX42" fmla="*/ 6458 w 10000"/>
              <a:gd name="connsiteY42" fmla="*/ 758 h 10000"/>
              <a:gd name="connsiteX43" fmla="*/ 7048 w 10000"/>
              <a:gd name="connsiteY43" fmla="*/ 569 h 10000"/>
              <a:gd name="connsiteX44" fmla="*/ 7343 w 10000"/>
              <a:gd name="connsiteY44" fmla="*/ 379 h 10000"/>
              <a:gd name="connsiteX45" fmla="*/ 7638 w 10000"/>
              <a:gd name="connsiteY45" fmla="*/ 190 h 10000"/>
              <a:gd name="connsiteX46" fmla="*/ 7934 w 10000"/>
              <a:gd name="connsiteY46" fmla="*/ 0 h 10000"/>
              <a:gd name="connsiteX47" fmla="*/ 8229 w 10000"/>
              <a:gd name="connsiteY47" fmla="*/ 0 h 10000"/>
              <a:gd name="connsiteX48" fmla="*/ 8229 w 10000"/>
              <a:gd name="connsiteY48" fmla="*/ 190 h 10000"/>
              <a:gd name="connsiteX49" fmla="*/ 8819 w 10000"/>
              <a:gd name="connsiteY49" fmla="*/ 379 h 10000"/>
              <a:gd name="connsiteX50" fmla="*/ 9114 w 10000"/>
              <a:gd name="connsiteY50" fmla="*/ 379 h 10000"/>
              <a:gd name="connsiteX51" fmla="*/ 9410 w 10000"/>
              <a:gd name="connsiteY51" fmla="*/ 569 h 10000"/>
              <a:gd name="connsiteX52" fmla="*/ 9705 w 10000"/>
              <a:gd name="connsiteY52" fmla="*/ 758 h 10000"/>
              <a:gd name="connsiteX53" fmla="*/ 10000 w 10000"/>
              <a:gd name="connsiteY53" fmla="*/ 948 h 10000"/>
              <a:gd name="connsiteX54" fmla="*/ 10000 w 10000"/>
              <a:gd name="connsiteY54" fmla="*/ 1137 h 10000"/>
              <a:gd name="connsiteX55" fmla="*/ 9705 w 10000"/>
              <a:gd name="connsiteY55" fmla="*/ 1493 h 10000"/>
              <a:gd name="connsiteX56" fmla="*/ 9705 w 10000"/>
              <a:gd name="connsiteY56" fmla="*/ 1682 h 10000"/>
              <a:gd name="connsiteX57" fmla="*/ 9410 w 10000"/>
              <a:gd name="connsiteY57" fmla="*/ 1682 h 10000"/>
              <a:gd name="connsiteX58" fmla="*/ 9410 w 10000"/>
              <a:gd name="connsiteY58" fmla="*/ 1872 h 10000"/>
              <a:gd name="connsiteX59" fmla="*/ 9114 w 10000"/>
              <a:gd name="connsiteY59" fmla="*/ 2062 h 10000"/>
              <a:gd name="connsiteX60" fmla="*/ 8819 w 10000"/>
              <a:gd name="connsiteY60" fmla="*/ 2251 h 10000"/>
              <a:gd name="connsiteX61" fmla="*/ 8819 w 10000"/>
              <a:gd name="connsiteY61" fmla="*/ 2441 h 10000"/>
              <a:gd name="connsiteX62" fmla="*/ 8524 w 10000"/>
              <a:gd name="connsiteY62" fmla="*/ 2820 h 10000"/>
              <a:gd name="connsiteX63" fmla="*/ 8229 w 10000"/>
              <a:gd name="connsiteY63" fmla="*/ 3199 h 10000"/>
              <a:gd name="connsiteX64" fmla="*/ 8229 w 10000"/>
              <a:gd name="connsiteY64" fmla="*/ 3768 h 10000"/>
              <a:gd name="connsiteX65" fmla="*/ 7638 w 10000"/>
              <a:gd name="connsiteY65" fmla="*/ 4526 h 10000"/>
              <a:gd name="connsiteX66" fmla="*/ 6753 w 10000"/>
              <a:gd name="connsiteY66" fmla="*/ 5474 h 10000"/>
              <a:gd name="connsiteX67" fmla="*/ 6162 w 10000"/>
              <a:gd name="connsiteY67" fmla="*/ 6209 h 10000"/>
              <a:gd name="connsiteX68" fmla="*/ 5277 w 10000"/>
              <a:gd name="connsiteY68" fmla="*/ 6967 h 10000"/>
              <a:gd name="connsiteX69" fmla="*/ 4391 w 10000"/>
              <a:gd name="connsiteY69" fmla="*/ 7725 h 10000"/>
              <a:gd name="connsiteX70" fmla="*/ 3506 w 10000"/>
              <a:gd name="connsiteY70" fmla="*/ 8294 h 10000"/>
              <a:gd name="connsiteX71" fmla="*/ 2657 w 10000"/>
              <a:gd name="connsiteY71" fmla="*/ 8863 h 10000"/>
              <a:gd name="connsiteX72" fmla="*/ 1771 w 10000"/>
              <a:gd name="connsiteY72" fmla="*/ 9431 h 10000"/>
              <a:gd name="connsiteX73" fmla="*/ 1771 w 10000"/>
              <a:gd name="connsiteY73"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362 w 10000"/>
              <a:gd name="connsiteY33" fmla="*/ 2251 h 10000"/>
              <a:gd name="connsiteX34" fmla="*/ 2066 w 10000"/>
              <a:gd name="connsiteY34" fmla="*/ 2062 h 10000"/>
              <a:gd name="connsiteX35" fmla="*/ 2066 w 10000"/>
              <a:gd name="connsiteY35" fmla="*/ 1137 h 10000"/>
              <a:gd name="connsiteX36" fmla="*/ 2362 w 10000"/>
              <a:gd name="connsiteY36" fmla="*/ 1137 h 10000"/>
              <a:gd name="connsiteX37" fmla="*/ 2952 w 10000"/>
              <a:gd name="connsiteY37" fmla="*/ 1137 h 10000"/>
              <a:gd name="connsiteX38" fmla="*/ 3801 w 10000"/>
              <a:gd name="connsiteY38" fmla="*/ 1137 h 10000"/>
              <a:gd name="connsiteX39" fmla="*/ 4686 w 10000"/>
              <a:gd name="connsiteY39" fmla="*/ 948 h 10000"/>
              <a:gd name="connsiteX40" fmla="*/ 5572 w 10000"/>
              <a:gd name="connsiteY40" fmla="*/ 758 h 10000"/>
              <a:gd name="connsiteX41" fmla="*/ 6458 w 10000"/>
              <a:gd name="connsiteY41" fmla="*/ 758 h 10000"/>
              <a:gd name="connsiteX42" fmla="*/ 7048 w 10000"/>
              <a:gd name="connsiteY42" fmla="*/ 569 h 10000"/>
              <a:gd name="connsiteX43" fmla="*/ 7343 w 10000"/>
              <a:gd name="connsiteY43" fmla="*/ 379 h 10000"/>
              <a:gd name="connsiteX44" fmla="*/ 7638 w 10000"/>
              <a:gd name="connsiteY44" fmla="*/ 190 h 10000"/>
              <a:gd name="connsiteX45" fmla="*/ 7934 w 10000"/>
              <a:gd name="connsiteY45" fmla="*/ 0 h 10000"/>
              <a:gd name="connsiteX46" fmla="*/ 8229 w 10000"/>
              <a:gd name="connsiteY46" fmla="*/ 0 h 10000"/>
              <a:gd name="connsiteX47" fmla="*/ 8229 w 10000"/>
              <a:gd name="connsiteY47" fmla="*/ 190 h 10000"/>
              <a:gd name="connsiteX48" fmla="*/ 8819 w 10000"/>
              <a:gd name="connsiteY48" fmla="*/ 379 h 10000"/>
              <a:gd name="connsiteX49" fmla="*/ 9114 w 10000"/>
              <a:gd name="connsiteY49" fmla="*/ 379 h 10000"/>
              <a:gd name="connsiteX50" fmla="*/ 9410 w 10000"/>
              <a:gd name="connsiteY50" fmla="*/ 569 h 10000"/>
              <a:gd name="connsiteX51" fmla="*/ 9705 w 10000"/>
              <a:gd name="connsiteY51" fmla="*/ 758 h 10000"/>
              <a:gd name="connsiteX52" fmla="*/ 10000 w 10000"/>
              <a:gd name="connsiteY52" fmla="*/ 948 h 10000"/>
              <a:gd name="connsiteX53" fmla="*/ 10000 w 10000"/>
              <a:gd name="connsiteY53" fmla="*/ 1137 h 10000"/>
              <a:gd name="connsiteX54" fmla="*/ 9705 w 10000"/>
              <a:gd name="connsiteY54" fmla="*/ 1493 h 10000"/>
              <a:gd name="connsiteX55" fmla="*/ 9705 w 10000"/>
              <a:gd name="connsiteY55" fmla="*/ 1682 h 10000"/>
              <a:gd name="connsiteX56" fmla="*/ 9410 w 10000"/>
              <a:gd name="connsiteY56" fmla="*/ 1682 h 10000"/>
              <a:gd name="connsiteX57" fmla="*/ 9410 w 10000"/>
              <a:gd name="connsiteY57" fmla="*/ 1872 h 10000"/>
              <a:gd name="connsiteX58" fmla="*/ 9114 w 10000"/>
              <a:gd name="connsiteY58" fmla="*/ 2062 h 10000"/>
              <a:gd name="connsiteX59" fmla="*/ 8819 w 10000"/>
              <a:gd name="connsiteY59" fmla="*/ 2251 h 10000"/>
              <a:gd name="connsiteX60" fmla="*/ 8819 w 10000"/>
              <a:gd name="connsiteY60" fmla="*/ 2441 h 10000"/>
              <a:gd name="connsiteX61" fmla="*/ 8524 w 10000"/>
              <a:gd name="connsiteY61" fmla="*/ 2820 h 10000"/>
              <a:gd name="connsiteX62" fmla="*/ 8229 w 10000"/>
              <a:gd name="connsiteY62" fmla="*/ 3199 h 10000"/>
              <a:gd name="connsiteX63" fmla="*/ 8229 w 10000"/>
              <a:gd name="connsiteY63" fmla="*/ 3768 h 10000"/>
              <a:gd name="connsiteX64" fmla="*/ 7638 w 10000"/>
              <a:gd name="connsiteY64" fmla="*/ 4526 h 10000"/>
              <a:gd name="connsiteX65" fmla="*/ 6753 w 10000"/>
              <a:gd name="connsiteY65" fmla="*/ 5474 h 10000"/>
              <a:gd name="connsiteX66" fmla="*/ 6162 w 10000"/>
              <a:gd name="connsiteY66" fmla="*/ 6209 h 10000"/>
              <a:gd name="connsiteX67" fmla="*/ 5277 w 10000"/>
              <a:gd name="connsiteY67" fmla="*/ 6967 h 10000"/>
              <a:gd name="connsiteX68" fmla="*/ 4391 w 10000"/>
              <a:gd name="connsiteY68" fmla="*/ 7725 h 10000"/>
              <a:gd name="connsiteX69" fmla="*/ 3506 w 10000"/>
              <a:gd name="connsiteY69" fmla="*/ 8294 h 10000"/>
              <a:gd name="connsiteX70" fmla="*/ 2657 w 10000"/>
              <a:gd name="connsiteY70" fmla="*/ 8863 h 10000"/>
              <a:gd name="connsiteX71" fmla="*/ 1771 w 10000"/>
              <a:gd name="connsiteY71" fmla="*/ 9431 h 10000"/>
              <a:gd name="connsiteX72" fmla="*/ 1771 w 10000"/>
              <a:gd name="connsiteY72"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066 w 10000"/>
              <a:gd name="connsiteY33" fmla="*/ 2062 h 10000"/>
              <a:gd name="connsiteX34" fmla="*/ 2066 w 10000"/>
              <a:gd name="connsiteY34" fmla="*/ 1137 h 10000"/>
              <a:gd name="connsiteX35" fmla="*/ 2362 w 10000"/>
              <a:gd name="connsiteY35" fmla="*/ 1137 h 10000"/>
              <a:gd name="connsiteX36" fmla="*/ 2952 w 10000"/>
              <a:gd name="connsiteY36" fmla="*/ 1137 h 10000"/>
              <a:gd name="connsiteX37" fmla="*/ 3801 w 10000"/>
              <a:gd name="connsiteY37" fmla="*/ 1137 h 10000"/>
              <a:gd name="connsiteX38" fmla="*/ 4686 w 10000"/>
              <a:gd name="connsiteY38" fmla="*/ 948 h 10000"/>
              <a:gd name="connsiteX39" fmla="*/ 5572 w 10000"/>
              <a:gd name="connsiteY39" fmla="*/ 758 h 10000"/>
              <a:gd name="connsiteX40" fmla="*/ 6458 w 10000"/>
              <a:gd name="connsiteY40" fmla="*/ 758 h 10000"/>
              <a:gd name="connsiteX41" fmla="*/ 7048 w 10000"/>
              <a:gd name="connsiteY41" fmla="*/ 569 h 10000"/>
              <a:gd name="connsiteX42" fmla="*/ 7343 w 10000"/>
              <a:gd name="connsiteY42" fmla="*/ 379 h 10000"/>
              <a:gd name="connsiteX43" fmla="*/ 7638 w 10000"/>
              <a:gd name="connsiteY43" fmla="*/ 190 h 10000"/>
              <a:gd name="connsiteX44" fmla="*/ 7934 w 10000"/>
              <a:gd name="connsiteY44" fmla="*/ 0 h 10000"/>
              <a:gd name="connsiteX45" fmla="*/ 8229 w 10000"/>
              <a:gd name="connsiteY45" fmla="*/ 0 h 10000"/>
              <a:gd name="connsiteX46" fmla="*/ 8229 w 10000"/>
              <a:gd name="connsiteY46" fmla="*/ 190 h 10000"/>
              <a:gd name="connsiteX47" fmla="*/ 8819 w 10000"/>
              <a:gd name="connsiteY47" fmla="*/ 379 h 10000"/>
              <a:gd name="connsiteX48" fmla="*/ 9114 w 10000"/>
              <a:gd name="connsiteY48" fmla="*/ 379 h 10000"/>
              <a:gd name="connsiteX49" fmla="*/ 9410 w 10000"/>
              <a:gd name="connsiteY49" fmla="*/ 569 h 10000"/>
              <a:gd name="connsiteX50" fmla="*/ 9705 w 10000"/>
              <a:gd name="connsiteY50" fmla="*/ 758 h 10000"/>
              <a:gd name="connsiteX51" fmla="*/ 10000 w 10000"/>
              <a:gd name="connsiteY51" fmla="*/ 948 h 10000"/>
              <a:gd name="connsiteX52" fmla="*/ 10000 w 10000"/>
              <a:gd name="connsiteY52" fmla="*/ 1137 h 10000"/>
              <a:gd name="connsiteX53" fmla="*/ 9705 w 10000"/>
              <a:gd name="connsiteY53" fmla="*/ 1493 h 10000"/>
              <a:gd name="connsiteX54" fmla="*/ 9705 w 10000"/>
              <a:gd name="connsiteY54" fmla="*/ 1682 h 10000"/>
              <a:gd name="connsiteX55" fmla="*/ 9410 w 10000"/>
              <a:gd name="connsiteY55" fmla="*/ 1682 h 10000"/>
              <a:gd name="connsiteX56" fmla="*/ 9410 w 10000"/>
              <a:gd name="connsiteY56" fmla="*/ 1872 h 10000"/>
              <a:gd name="connsiteX57" fmla="*/ 9114 w 10000"/>
              <a:gd name="connsiteY57" fmla="*/ 2062 h 10000"/>
              <a:gd name="connsiteX58" fmla="*/ 8819 w 10000"/>
              <a:gd name="connsiteY58" fmla="*/ 2251 h 10000"/>
              <a:gd name="connsiteX59" fmla="*/ 8819 w 10000"/>
              <a:gd name="connsiteY59" fmla="*/ 2441 h 10000"/>
              <a:gd name="connsiteX60" fmla="*/ 8524 w 10000"/>
              <a:gd name="connsiteY60" fmla="*/ 2820 h 10000"/>
              <a:gd name="connsiteX61" fmla="*/ 8229 w 10000"/>
              <a:gd name="connsiteY61" fmla="*/ 3199 h 10000"/>
              <a:gd name="connsiteX62" fmla="*/ 8229 w 10000"/>
              <a:gd name="connsiteY62" fmla="*/ 3768 h 10000"/>
              <a:gd name="connsiteX63" fmla="*/ 7638 w 10000"/>
              <a:gd name="connsiteY63" fmla="*/ 4526 h 10000"/>
              <a:gd name="connsiteX64" fmla="*/ 6753 w 10000"/>
              <a:gd name="connsiteY64" fmla="*/ 5474 h 10000"/>
              <a:gd name="connsiteX65" fmla="*/ 6162 w 10000"/>
              <a:gd name="connsiteY65" fmla="*/ 6209 h 10000"/>
              <a:gd name="connsiteX66" fmla="*/ 5277 w 10000"/>
              <a:gd name="connsiteY66" fmla="*/ 6967 h 10000"/>
              <a:gd name="connsiteX67" fmla="*/ 4391 w 10000"/>
              <a:gd name="connsiteY67" fmla="*/ 7725 h 10000"/>
              <a:gd name="connsiteX68" fmla="*/ 3506 w 10000"/>
              <a:gd name="connsiteY68" fmla="*/ 8294 h 10000"/>
              <a:gd name="connsiteX69" fmla="*/ 2657 w 10000"/>
              <a:gd name="connsiteY69" fmla="*/ 8863 h 10000"/>
              <a:gd name="connsiteX70" fmla="*/ 1771 w 10000"/>
              <a:gd name="connsiteY70" fmla="*/ 9431 h 10000"/>
              <a:gd name="connsiteX71" fmla="*/ 1771 w 10000"/>
              <a:gd name="connsiteY71"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657 w 10000"/>
              <a:gd name="connsiteY32" fmla="*/ 2251 h 10000"/>
              <a:gd name="connsiteX33" fmla="*/ 2066 w 10000"/>
              <a:gd name="connsiteY33" fmla="*/ 1137 h 10000"/>
              <a:gd name="connsiteX34" fmla="*/ 2362 w 10000"/>
              <a:gd name="connsiteY34" fmla="*/ 1137 h 10000"/>
              <a:gd name="connsiteX35" fmla="*/ 2952 w 10000"/>
              <a:gd name="connsiteY35" fmla="*/ 1137 h 10000"/>
              <a:gd name="connsiteX36" fmla="*/ 3801 w 10000"/>
              <a:gd name="connsiteY36" fmla="*/ 1137 h 10000"/>
              <a:gd name="connsiteX37" fmla="*/ 4686 w 10000"/>
              <a:gd name="connsiteY37" fmla="*/ 948 h 10000"/>
              <a:gd name="connsiteX38" fmla="*/ 5572 w 10000"/>
              <a:gd name="connsiteY38" fmla="*/ 758 h 10000"/>
              <a:gd name="connsiteX39" fmla="*/ 6458 w 10000"/>
              <a:gd name="connsiteY39" fmla="*/ 758 h 10000"/>
              <a:gd name="connsiteX40" fmla="*/ 7048 w 10000"/>
              <a:gd name="connsiteY40" fmla="*/ 569 h 10000"/>
              <a:gd name="connsiteX41" fmla="*/ 7343 w 10000"/>
              <a:gd name="connsiteY41" fmla="*/ 379 h 10000"/>
              <a:gd name="connsiteX42" fmla="*/ 7638 w 10000"/>
              <a:gd name="connsiteY42" fmla="*/ 190 h 10000"/>
              <a:gd name="connsiteX43" fmla="*/ 7934 w 10000"/>
              <a:gd name="connsiteY43" fmla="*/ 0 h 10000"/>
              <a:gd name="connsiteX44" fmla="*/ 8229 w 10000"/>
              <a:gd name="connsiteY44" fmla="*/ 0 h 10000"/>
              <a:gd name="connsiteX45" fmla="*/ 8229 w 10000"/>
              <a:gd name="connsiteY45" fmla="*/ 190 h 10000"/>
              <a:gd name="connsiteX46" fmla="*/ 8819 w 10000"/>
              <a:gd name="connsiteY46" fmla="*/ 379 h 10000"/>
              <a:gd name="connsiteX47" fmla="*/ 9114 w 10000"/>
              <a:gd name="connsiteY47" fmla="*/ 379 h 10000"/>
              <a:gd name="connsiteX48" fmla="*/ 9410 w 10000"/>
              <a:gd name="connsiteY48" fmla="*/ 569 h 10000"/>
              <a:gd name="connsiteX49" fmla="*/ 9705 w 10000"/>
              <a:gd name="connsiteY49" fmla="*/ 758 h 10000"/>
              <a:gd name="connsiteX50" fmla="*/ 10000 w 10000"/>
              <a:gd name="connsiteY50" fmla="*/ 948 h 10000"/>
              <a:gd name="connsiteX51" fmla="*/ 10000 w 10000"/>
              <a:gd name="connsiteY51" fmla="*/ 1137 h 10000"/>
              <a:gd name="connsiteX52" fmla="*/ 9705 w 10000"/>
              <a:gd name="connsiteY52" fmla="*/ 1493 h 10000"/>
              <a:gd name="connsiteX53" fmla="*/ 9705 w 10000"/>
              <a:gd name="connsiteY53" fmla="*/ 1682 h 10000"/>
              <a:gd name="connsiteX54" fmla="*/ 9410 w 10000"/>
              <a:gd name="connsiteY54" fmla="*/ 1682 h 10000"/>
              <a:gd name="connsiteX55" fmla="*/ 9410 w 10000"/>
              <a:gd name="connsiteY55" fmla="*/ 1872 h 10000"/>
              <a:gd name="connsiteX56" fmla="*/ 9114 w 10000"/>
              <a:gd name="connsiteY56" fmla="*/ 2062 h 10000"/>
              <a:gd name="connsiteX57" fmla="*/ 8819 w 10000"/>
              <a:gd name="connsiteY57" fmla="*/ 2251 h 10000"/>
              <a:gd name="connsiteX58" fmla="*/ 8819 w 10000"/>
              <a:gd name="connsiteY58" fmla="*/ 2441 h 10000"/>
              <a:gd name="connsiteX59" fmla="*/ 8524 w 10000"/>
              <a:gd name="connsiteY59" fmla="*/ 2820 h 10000"/>
              <a:gd name="connsiteX60" fmla="*/ 8229 w 10000"/>
              <a:gd name="connsiteY60" fmla="*/ 3199 h 10000"/>
              <a:gd name="connsiteX61" fmla="*/ 8229 w 10000"/>
              <a:gd name="connsiteY61" fmla="*/ 3768 h 10000"/>
              <a:gd name="connsiteX62" fmla="*/ 7638 w 10000"/>
              <a:gd name="connsiteY62" fmla="*/ 4526 h 10000"/>
              <a:gd name="connsiteX63" fmla="*/ 6753 w 10000"/>
              <a:gd name="connsiteY63" fmla="*/ 5474 h 10000"/>
              <a:gd name="connsiteX64" fmla="*/ 6162 w 10000"/>
              <a:gd name="connsiteY64" fmla="*/ 6209 h 10000"/>
              <a:gd name="connsiteX65" fmla="*/ 5277 w 10000"/>
              <a:gd name="connsiteY65" fmla="*/ 6967 h 10000"/>
              <a:gd name="connsiteX66" fmla="*/ 4391 w 10000"/>
              <a:gd name="connsiteY66" fmla="*/ 7725 h 10000"/>
              <a:gd name="connsiteX67" fmla="*/ 3506 w 10000"/>
              <a:gd name="connsiteY67" fmla="*/ 8294 h 10000"/>
              <a:gd name="connsiteX68" fmla="*/ 2657 w 10000"/>
              <a:gd name="connsiteY68" fmla="*/ 8863 h 10000"/>
              <a:gd name="connsiteX69" fmla="*/ 1771 w 10000"/>
              <a:gd name="connsiteY69" fmla="*/ 9431 h 10000"/>
              <a:gd name="connsiteX70" fmla="*/ 1771 w 10000"/>
              <a:gd name="connsiteY70"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952 w 10000"/>
              <a:gd name="connsiteY31" fmla="*/ 2251 h 10000"/>
              <a:gd name="connsiteX32" fmla="*/ 2066 w 10000"/>
              <a:gd name="connsiteY32" fmla="*/ 1137 h 10000"/>
              <a:gd name="connsiteX33" fmla="*/ 2362 w 10000"/>
              <a:gd name="connsiteY33" fmla="*/ 1137 h 10000"/>
              <a:gd name="connsiteX34" fmla="*/ 2952 w 10000"/>
              <a:gd name="connsiteY34" fmla="*/ 1137 h 10000"/>
              <a:gd name="connsiteX35" fmla="*/ 3801 w 10000"/>
              <a:gd name="connsiteY35" fmla="*/ 1137 h 10000"/>
              <a:gd name="connsiteX36" fmla="*/ 4686 w 10000"/>
              <a:gd name="connsiteY36" fmla="*/ 948 h 10000"/>
              <a:gd name="connsiteX37" fmla="*/ 5572 w 10000"/>
              <a:gd name="connsiteY37" fmla="*/ 758 h 10000"/>
              <a:gd name="connsiteX38" fmla="*/ 6458 w 10000"/>
              <a:gd name="connsiteY38" fmla="*/ 758 h 10000"/>
              <a:gd name="connsiteX39" fmla="*/ 7048 w 10000"/>
              <a:gd name="connsiteY39" fmla="*/ 569 h 10000"/>
              <a:gd name="connsiteX40" fmla="*/ 7343 w 10000"/>
              <a:gd name="connsiteY40" fmla="*/ 379 h 10000"/>
              <a:gd name="connsiteX41" fmla="*/ 7638 w 10000"/>
              <a:gd name="connsiteY41" fmla="*/ 190 h 10000"/>
              <a:gd name="connsiteX42" fmla="*/ 7934 w 10000"/>
              <a:gd name="connsiteY42" fmla="*/ 0 h 10000"/>
              <a:gd name="connsiteX43" fmla="*/ 8229 w 10000"/>
              <a:gd name="connsiteY43" fmla="*/ 0 h 10000"/>
              <a:gd name="connsiteX44" fmla="*/ 8229 w 10000"/>
              <a:gd name="connsiteY44" fmla="*/ 190 h 10000"/>
              <a:gd name="connsiteX45" fmla="*/ 8819 w 10000"/>
              <a:gd name="connsiteY45" fmla="*/ 379 h 10000"/>
              <a:gd name="connsiteX46" fmla="*/ 9114 w 10000"/>
              <a:gd name="connsiteY46" fmla="*/ 379 h 10000"/>
              <a:gd name="connsiteX47" fmla="*/ 9410 w 10000"/>
              <a:gd name="connsiteY47" fmla="*/ 569 h 10000"/>
              <a:gd name="connsiteX48" fmla="*/ 9705 w 10000"/>
              <a:gd name="connsiteY48" fmla="*/ 758 h 10000"/>
              <a:gd name="connsiteX49" fmla="*/ 10000 w 10000"/>
              <a:gd name="connsiteY49" fmla="*/ 948 h 10000"/>
              <a:gd name="connsiteX50" fmla="*/ 10000 w 10000"/>
              <a:gd name="connsiteY50" fmla="*/ 1137 h 10000"/>
              <a:gd name="connsiteX51" fmla="*/ 9705 w 10000"/>
              <a:gd name="connsiteY51" fmla="*/ 1493 h 10000"/>
              <a:gd name="connsiteX52" fmla="*/ 9705 w 10000"/>
              <a:gd name="connsiteY52" fmla="*/ 1682 h 10000"/>
              <a:gd name="connsiteX53" fmla="*/ 9410 w 10000"/>
              <a:gd name="connsiteY53" fmla="*/ 1682 h 10000"/>
              <a:gd name="connsiteX54" fmla="*/ 9410 w 10000"/>
              <a:gd name="connsiteY54" fmla="*/ 1872 h 10000"/>
              <a:gd name="connsiteX55" fmla="*/ 9114 w 10000"/>
              <a:gd name="connsiteY55" fmla="*/ 2062 h 10000"/>
              <a:gd name="connsiteX56" fmla="*/ 8819 w 10000"/>
              <a:gd name="connsiteY56" fmla="*/ 2251 h 10000"/>
              <a:gd name="connsiteX57" fmla="*/ 8819 w 10000"/>
              <a:gd name="connsiteY57" fmla="*/ 2441 h 10000"/>
              <a:gd name="connsiteX58" fmla="*/ 8524 w 10000"/>
              <a:gd name="connsiteY58" fmla="*/ 2820 h 10000"/>
              <a:gd name="connsiteX59" fmla="*/ 8229 w 10000"/>
              <a:gd name="connsiteY59" fmla="*/ 3199 h 10000"/>
              <a:gd name="connsiteX60" fmla="*/ 8229 w 10000"/>
              <a:gd name="connsiteY60" fmla="*/ 3768 h 10000"/>
              <a:gd name="connsiteX61" fmla="*/ 7638 w 10000"/>
              <a:gd name="connsiteY61" fmla="*/ 4526 h 10000"/>
              <a:gd name="connsiteX62" fmla="*/ 6753 w 10000"/>
              <a:gd name="connsiteY62" fmla="*/ 5474 h 10000"/>
              <a:gd name="connsiteX63" fmla="*/ 6162 w 10000"/>
              <a:gd name="connsiteY63" fmla="*/ 6209 h 10000"/>
              <a:gd name="connsiteX64" fmla="*/ 5277 w 10000"/>
              <a:gd name="connsiteY64" fmla="*/ 6967 h 10000"/>
              <a:gd name="connsiteX65" fmla="*/ 4391 w 10000"/>
              <a:gd name="connsiteY65" fmla="*/ 7725 h 10000"/>
              <a:gd name="connsiteX66" fmla="*/ 3506 w 10000"/>
              <a:gd name="connsiteY66" fmla="*/ 8294 h 10000"/>
              <a:gd name="connsiteX67" fmla="*/ 2657 w 10000"/>
              <a:gd name="connsiteY67" fmla="*/ 8863 h 10000"/>
              <a:gd name="connsiteX68" fmla="*/ 1771 w 10000"/>
              <a:gd name="connsiteY68" fmla="*/ 9431 h 10000"/>
              <a:gd name="connsiteX69" fmla="*/ 1771 w 10000"/>
              <a:gd name="connsiteY69"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247 w 10000"/>
              <a:gd name="connsiteY30" fmla="*/ 2062 h 10000"/>
              <a:gd name="connsiteX31" fmla="*/ 2066 w 10000"/>
              <a:gd name="connsiteY31" fmla="*/ 1137 h 10000"/>
              <a:gd name="connsiteX32" fmla="*/ 2362 w 10000"/>
              <a:gd name="connsiteY32" fmla="*/ 1137 h 10000"/>
              <a:gd name="connsiteX33" fmla="*/ 2952 w 10000"/>
              <a:gd name="connsiteY33" fmla="*/ 1137 h 10000"/>
              <a:gd name="connsiteX34" fmla="*/ 3801 w 10000"/>
              <a:gd name="connsiteY34" fmla="*/ 1137 h 10000"/>
              <a:gd name="connsiteX35" fmla="*/ 4686 w 10000"/>
              <a:gd name="connsiteY35" fmla="*/ 948 h 10000"/>
              <a:gd name="connsiteX36" fmla="*/ 5572 w 10000"/>
              <a:gd name="connsiteY36" fmla="*/ 758 h 10000"/>
              <a:gd name="connsiteX37" fmla="*/ 6458 w 10000"/>
              <a:gd name="connsiteY37" fmla="*/ 758 h 10000"/>
              <a:gd name="connsiteX38" fmla="*/ 7048 w 10000"/>
              <a:gd name="connsiteY38" fmla="*/ 569 h 10000"/>
              <a:gd name="connsiteX39" fmla="*/ 7343 w 10000"/>
              <a:gd name="connsiteY39" fmla="*/ 379 h 10000"/>
              <a:gd name="connsiteX40" fmla="*/ 7638 w 10000"/>
              <a:gd name="connsiteY40" fmla="*/ 190 h 10000"/>
              <a:gd name="connsiteX41" fmla="*/ 7934 w 10000"/>
              <a:gd name="connsiteY41" fmla="*/ 0 h 10000"/>
              <a:gd name="connsiteX42" fmla="*/ 8229 w 10000"/>
              <a:gd name="connsiteY42" fmla="*/ 0 h 10000"/>
              <a:gd name="connsiteX43" fmla="*/ 8229 w 10000"/>
              <a:gd name="connsiteY43" fmla="*/ 190 h 10000"/>
              <a:gd name="connsiteX44" fmla="*/ 8819 w 10000"/>
              <a:gd name="connsiteY44" fmla="*/ 379 h 10000"/>
              <a:gd name="connsiteX45" fmla="*/ 9114 w 10000"/>
              <a:gd name="connsiteY45" fmla="*/ 379 h 10000"/>
              <a:gd name="connsiteX46" fmla="*/ 9410 w 10000"/>
              <a:gd name="connsiteY46" fmla="*/ 569 h 10000"/>
              <a:gd name="connsiteX47" fmla="*/ 9705 w 10000"/>
              <a:gd name="connsiteY47" fmla="*/ 758 h 10000"/>
              <a:gd name="connsiteX48" fmla="*/ 10000 w 10000"/>
              <a:gd name="connsiteY48" fmla="*/ 948 h 10000"/>
              <a:gd name="connsiteX49" fmla="*/ 10000 w 10000"/>
              <a:gd name="connsiteY49" fmla="*/ 1137 h 10000"/>
              <a:gd name="connsiteX50" fmla="*/ 9705 w 10000"/>
              <a:gd name="connsiteY50" fmla="*/ 1493 h 10000"/>
              <a:gd name="connsiteX51" fmla="*/ 9705 w 10000"/>
              <a:gd name="connsiteY51" fmla="*/ 1682 h 10000"/>
              <a:gd name="connsiteX52" fmla="*/ 9410 w 10000"/>
              <a:gd name="connsiteY52" fmla="*/ 1682 h 10000"/>
              <a:gd name="connsiteX53" fmla="*/ 9410 w 10000"/>
              <a:gd name="connsiteY53" fmla="*/ 1872 h 10000"/>
              <a:gd name="connsiteX54" fmla="*/ 9114 w 10000"/>
              <a:gd name="connsiteY54" fmla="*/ 2062 h 10000"/>
              <a:gd name="connsiteX55" fmla="*/ 8819 w 10000"/>
              <a:gd name="connsiteY55" fmla="*/ 2251 h 10000"/>
              <a:gd name="connsiteX56" fmla="*/ 8819 w 10000"/>
              <a:gd name="connsiteY56" fmla="*/ 2441 h 10000"/>
              <a:gd name="connsiteX57" fmla="*/ 8524 w 10000"/>
              <a:gd name="connsiteY57" fmla="*/ 2820 h 10000"/>
              <a:gd name="connsiteX58" fmla="*/ 8229 w 10000"/>
              <a:gd name="connsiteY58" fmla="*/ 3199 h 10000"/>
              <a:gd name="connsiteX59" fmla="*/ 8229 w 10000"/>
              <a:gd name="connsiteY59" fmla="*/ 3768 h 10000"/>
              <a:gd name="connsiteX60" fmla="*/ 7638 w 10000"/>
              <a:gd name="connsiteY60" fmla="*/ 4526 h 10000"/>
              <a:gd name="connsiteX61" fmla="*/ 6753 w 10000"/>
              <a:gd name="connsiteY61" fmla="*/ 5474 h 10000"/>
              <a:gd name="connsiteX62" fmla="*/ 6162 w 10000"/>
              <a:gd name="connsiteY62" fmla="*/ 6209 h 10000"/>
              <a:gd name="connsiteX63" fmla="*/ 5277 w 10000"/>
              <a:gd name="connsiteY63" fmla="*/ 6967 h 10000"/>
              <a:gd name="connsiteX64" fmla="*/ 4391 w 10000"/>
              <a:gd name="connsiteY64" fmla="*/ 7725 h 10000"/>
              <a:gd name="connsiteX65" fmla="*/ 3506 w 10000"/>
              <a:gd name="connsiteY65" fmla="*/ 8294 h 10000"/>
              <a:gd name="connsiteX66" fmla="*/ 2657 w 10000"/>
              <a:gd name="connsiteY66" fmla="*/ 8863 h 10000"/>
              <a:gd name="connsiteX67" fmla="*/ 1771 w 10000"/>
              <a:gd name="connsiteY67" fmla="*/ 9431 h 10000"/>
              <a:gd name="connsiteX68" fmla="*/ 1771 w 10000"/>
              <a:gd name="connsiteY6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2066 w 10000"/>
              <a:gd name="connsiteY30" fmla="*/ 1137 h 10000"/>
              <a:gd name="connsiteX31" fmla="*/ 2362 w 10000"/>
              <a:gd name="connsiteY31" fmla="*/ 1137 h 10000"/>
              <a:gd name="connsiteX32" fmla="*/ 2952 w 10000"/>
              <a:gd name="connsiteY32" fmla="*/ 1137 h 10000"/>
              <a:gd name="connsiteX33" fmla="*/ 3801 w 10000"/>
              <a:gd name="connsiteY33" fmla="*/ 1137 h 10000"/>
              <a:gd name="connsiteX34" fmla="*/ 4686 w 10000"/>
              <a:gd name="connsiteY34" fmla="*/ 948 h 10000"/>
              <a:gd name="connsiteX35" fmla="*/ 5572 w 10000"/>
              <a:gd name="connsiteY35" fmla="*/ 758 h 10000"/>
              <a:gd name="connsiteX36" fmla="*/ 6458 w 10000"/>
              <a:gd name="connsiteY36" fmla="*/ 758 h 10000"/>
              <a:gd name="connsiteX37" fmla="*/ 7048 w 10000"/>
              <a:gd name="connsiteY37" fmla="*/ 569 h 10000"/>
              <a:gd name="connsiteX38" fmla="*/ 7343 w 10000"/>
              <a:gd name="connsiteY38" fmla="*/ 379 h 10000"/>
              <a:gd name="connsiteX39" fmla="*/ 7638 w 10000"/>
              <a:gd name="connsiteY39" fmla="*/ 190 h 10000"/>
              <a:gd name="connsiteX40" fmla="*/ 7934 w 10000"/>
              <a:gd name="connsiteY40" fmla="*/ 0 h 10000"/>
              <a:gd name="connsiteX41" fmla="*/ 8229 w 10000"/>
              <a:gd name="connsiteY41" fmla="*/ 0 h 10000"/>
              <a:gd name="connsiteX42" fmla="*/ 8229 w 10000"/>
              <a:gd name="connsiteY42" fmla="*/ 190 h 10000"/>
              <a:gd name="connsiteX43" fmla="*/ 8819 w 10000"/>
              <a:gd name="connsiteY43" fmla="*/ 379 h 10000"/>
              <a:gd name="connsiteX44" fmla="*/ 9114 w 10000"/>
              <a:gd name="connsiteY44" fmla="*/ 379 h 10000"/>
              <a:gd name="connsiteX45" fmla="*/ 9410 w 10000"/>
              <a:gd name="connsiteY45" fmla="*/ 569 h 10000"/>
              <a:gd name="connsiteX46" fmla="*/ 9705 w 10000"/>
              <a:gd name="connsiteY46" fmla="*/ 758 h 10000"/>
              <a:gd name="connsiteX47" fmla="*/ 10000 w 10000"/>
              <a:gd name="connsiteY47" fmla="*/ 948 h 10000"/>
              <a:gd name="connsiteX48" fmla="*/ 10000 w 10000"/>
              <a:gd name="connsiteY48" fmla="*/ 1137 h 10000"/>
              <a:gd name="connsiteX49" fmla="*/ 9705 w 10000"/>
              <a:gd name="connsiteY49" fmla="*/ 1493 h 10000"/>
              <a:gd name="connsiteX50" fmla="*/ 9705 w 10000"/>
              <a:gd name="connsiteY50" fmla="*/ 1682 h 10000"/>
              <a:gd name="connsiteX51" fmla="*/ 9410 w 10000"/>
              <a:gd name="connsiteY51" fmla="*/ 1682 h 10000"/>
              <a:gd name="connsiteX52" fmla="*/ 9410 w 10000"/>
              <a:gd name="connsiteY52" fmla="*/ 1872 h 10000"/>
              <a:gd name="connsiteX53" fmla="*/ 9114 w 10000"/>
              <a:gd name="connsiteY53" fmla="*/ 2062 h 10000"/>
              <a:gd name="connsiteX54" fmla="*/ 8819 w 10000"/>
              <a:gd name="connsiteY54" fmla="*/ 2251 h 10000"/>
              <a:gd name="connsiteX55" fmla="*/ 8819 w 10000"/>
              <a:gd name="connsiteY55" fmla="*/ 2441 h 10000"/>
              <a:gd name="connsiteX56" fmla="*/ 8524 w 10000"/>
              <a:gd name="connsiteY56" fmla="*/ 2820 h 10000"/>
              <a:gd name="connsiteX57" fmla="*/ 8229 w 10000"/>
              <a:gd name="connsiteY57" fmla="*/ 3199 h 10000"/>
              <a:gd name="connsiteX58" fmla="*/ 8229 w 10000"/>
              <a:gd name="connsiteY58" fmla="*/ 3768 h 10000"/>
              <a:gd name="connsiteX59" fmla="*/ 7638 w 10000"/>
              <a:gd name="connsiteY59" fmla="*/ 4526 h 10000"/>
              <a:gd name="connsiteX60" fmla="*/ 6753 w 10000"/>
              <a:gd name="connsiteY60" fmla="*/ 5474 h 10000"/>
              <a:gd name="connsiteX61" fmla="*/ 6162 w 10000"/>
              <a:gd name="connsiteY61" fmla="*/ 6209 h 10000"/>
              <a:gd name="connsiteX62" fmla="*/ 5277 w 10000"/>
              <a:gd name="connsiteY62" fmla="*/ 6967 h 10000"/>
              <a:gd name="connsiteX63" fmla="*/ 4391 w 10000"/>
              <a:gd name="connsiteY63" fmla="*/ 7725 h 10000"/>
              <a:gd name="connsiteX64" fmla="*/ 3506 w 10000"/>
              <a:gd name="connsiteY64" fmla="*/ 8294 h 10000"/>
              <a:gd name="connsiteX65" fmla="*/ 2657 w 10000"/>
              <a:gd name="connsiteY65" fmla="*/ 8863 h 10000"/>
              <a:gd name="connsiteX66" fmla="*/ 1771 w 10000"/>
              <a:gd name="connsiteY66" fmla="*/ 9431 h 10000"/>
              <a:gd name="connsiteX67" fmla="*/ 1771 w 10000"/>
              <a:gd name="connsiteY67"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2066 w 10000"/>
              <a:gd name="connsiteY30" fmla="*/ 1137 h 10000"/>
              <a:gd name="connsiteX31" fmla="*/ 2952 w 10000"/>
              <a:gd name="connsiteY31" fmla="*/ 1137 h 10000"/>
              <a:gd name="connsiteX32" fmla="*/ 3801 w 10000"/>
              <a:gd name="connsiteY32" fmla="*/ 1137 h 10000"/>
              <a:gd name="connsiteX33" fmla="*/ 4686 w 10000"/>
              <a:gd name="connsiteY33" fmla="*/ 948 h 10000"/>
              <a:gd name="connsiteX34" fmla="*/ 5572 w 10000"/>
              <a:gd name="connsiteY34" fmla="*/ 758 h 10000"/>
              <a:gd name="connsiteX35" fmla="*/ 6458 w 10000"/>
              <a:gd name="connsiteY35" fmla="*/ 758 h 10000"/>
              <a:gd name="connsiteX36" fmla="*/ 7048 w 10000"/>
              <a:gd name="connsiteY36" fmla="*/ 569 h 10000"/>
              <a:gd name="connsiteX37" fmla="*/ 7343 w 10000"/>
              <a:gd name="connsiteY37" fmla="*/ 379 h 10000"/>
              <a:gd name="connsiteX38" fmla="*/ 7638 w 10000"/>
              <a:gd name="connsiteY38" fmla="*/ 190 h 10000"/>
              <a:gd name="connsiteX39" fmla="*/ 7934 w 10000"/>
              <a:gd name="connsiteY39" fmla="*/ 0 h 10000"/>
              <a:gd name="connsiteX40" fmla="*/ 8229 w 10000"/>
              <a:gd name="connsiteY40" fmla="*/ 0 h 10000"/>
              <a:gd name="connsiteX41" fmla="*/ 8229 w 10000"/>
              <a:gd name="connsiteY41" fmla="*/ 190 h 10000"/>
              <a:gd name="connsiteX42" fmla="*/ 8819 w 10000"/>
              <a:gd name="connsiteY42" fmla="*/ 379 h 10000"/>
              <a:gd name="connsiteX43" fmla="*/ 9114 w 10000"/>
              <a:gd name="connsiteY43" fmla="*/ 379 h 10000"/>
              <a:gd name="connsiteX44" fmla="*/ 9410 w 10000"/>
              <a:gd name="connsiteY44" fmla="*/ 569 h 10000"/>
              <a:gd name="connsiteX45" fmla="*/ 9705 w 10000"/>
              <a:gd name="connsiteY45" fmla="*/ 758 h 10000"/>
              <a:gd name="connsiteX46" fmla="*/ 10000 w 10000"/>
              <a:gd name="connsiteY46" fmla="*/ 948 h 10000"/>
              <a:gd name="connsiteX47" fmla="*/ 10000 w 10000"/>
              <a:gd name="connsiteY47" fmla="*/ 1137 h 10000"/>
              <a:gd name="connsiteX48" fmla="*/ 9705 w 10000"/>
              <a:gd name="connsiteY48" fmla="*/ 1493 h 10000"/>
              <a:gd name="connsiteX49" fmla="*/ 9705 w 10000"/>
              <a:gd name="connsiteY49" fmla="*/ 1682 h 10000"/>
              <a:gd name="connsiteX50" fmla="*/ 9410 w 10000"/>
              <a:gd name="connsiteY50" fmla="*/ 1682 h 10000"/>
              <a:gd name="connsiteX51" fmla="*/ 9410 w 10000"/>
              <a:gd name="connsiteY51" fmla="*/ 1872 h 10000"/>
              <a:gd name="connsiteX52" fmla="*/ 9114 w 10000"/>
              <a:gd name="connsiteY52" fmla="*/ 2062 h 10000"/>
              <a:gd name="connsiteX53" fmla="*/ 8819 w 10000"/>
              <a:gd name="connsiteY53" fmla="*/ 2251 h 10000"/>
              <a:gd name="connsiteX54" fmla="*/ 8819 w 10000"/>
              <a:gd name="connsiteY54" fmla="*/ 2441 h 10000"/>
              <a:gd name="connsiteX55" fmla="*/ 8524 w 10000"/>
              <a:gd name="connsiteY55" fmla="*/ 2820 h 10000"/>
              <a:gd name="connsiteX56" fmla="*/ 8229 w 10000"/>
              <a:gd name="connsiteY56" fmla="*/ 3199 h 10000"/>
              <a:gd name="connsiteX57" fmla="*/ 8229 w 10000"/>
              <a:gd name="connsiteY57" fmla="*/ 3768 h 10000"/>
              <a:gd name="connsiteX58" fmla="*/ 7638 w 10000"/>
              <a:gd name="connsiteY58" fmla="*/ 4526 h 10000"/>
              <a:gd name="connsiteX59" fmla="*/ 6753 w 10000"/>
              <a:gd name="connsiteY59" fmla="*/ 5474 h 10000"/>
              <a:gd name="connsiteX60" fmla="*/ 6162 w 10000"/>
              <a:gd name="connsiteY60" fmla="*/ 6209 h 10000"/>
              <a:gd name="connsiteX61" fmla="*/ 5277 w 10000"/>
              <a:gd name="connsiteY61" fmla="*/ 6967 h 10000"/>
              <a:gd name="connsiteX62" fmla="*/ 4391 w 10000"/>
              <a:gd name="connsiteY62" fmla="*/ 7725 h 10000"/>
              <a:gd name="connsiteX63" fmla="*/ 3506 w 10000"/>
              <a:gd name="connsiteY63" fmla="*/ 8294 h 10000"/>
              <a:gd name="connsiteX64" fmla="*/ 2657 w 10000"/>
              <a:gd name="connsiteY64" fmla="*/ 8863 h 10000"/>
              <a:gd name="connsiteX65" fmla="*/ 1771 w 10000"/>
              <a:gd name="connsiteY65" fmla="*/ 9431 h 10000"/>
              <a:gd name="connsiteX66" fmla="*/ 1771 w 10000"/>
              <a:gd name="connsiteY66"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2952 w 10000"/>
              <a:gd name="connsiteY30" fmla="*/ 1137 h 10000"/>
              <a:gd name="connsiteX31" fmla="*/ 3801 w 10000"/>
              <a:gd name="connsiteY31" fmla="*/ 1137 h 10000"/>
              <a:gd name="connsiteX32" fmla="*/ 4686 w 10000"/>
              <a:gd name="connsiteY32" fmla="*/ 948 h 10000"/>
              <a:gd name="connsiteX33" fmla="*/ 5572 w 10000"/>
              <a:gd name="connsiteY33" fmla="*/ 758 h 10000"/>
              <a:gd name="connsiteX34" fmla="*/ 6458 w 10000"/>
              <a:gd name="connsiteY34" fmla="*/ 758 h 10000"/>
              <a:gd name="connsiteX35" fmla="*/ 7048 w 10000"/>
              <a:gd name="connsiteY35" fmla="*/ 569 h 10000"/>
              <a:gd name="connsiteX36" fmla="*/ 7343 w 10000"/>
              <a:gd name="connsiteY36" fmla="*/ 379 h 10000"/>
              <a:gd name="connsiteX37" fmla="*/ 7638 w 10000"/>
              <a:gd name="connsiteY37" fmla="*/ 190 h 10000"/>
              <a:gd name="connsiteX38" fmla="*/ 7934 w 10000"/>
              <a:gd name="connsiteY38" fmla="*/ 0 h 10000"/>
              <a:gd name="connsiteX39" fmla="*/ 8229 w 10000"/>
              <a:gd name="connsiteY39" fmla="*/ 0 h 10000"/>
              <a:gd name="connsiteX40" fmla="*/ 8229 w 10000"/>
              <a:gd name="connsiteY40" fmla="*/ 190 h 10000"/>
              <a:gd name="connsiteX41" fmla="*/ 8819 w 10000"/>
              <a:gd name="connsiteY41" fmla="*/ 379 h 10000"/>
              <a:gd name="connsiteX42" fmla="*/ 9114 w 10000"/>
              <a:gd name="connsiteY42" fmla="*/ 379 h 10000"/>
              <a:gd name="connsiteX43" fmla="*/ 9410 w 10000"/>
              <a:gd name="connsiteY43" fmla="*/ 569 h 10000"/>
              <a:gd name="connsiteX44" fmla="*/ 9705 w 10000"/>
              <a:gd name="connsiteY44" fmla="*/ 758 h 10000"/>
              <a:gd name="connsiteX45" fmla="*/ 10000 w 10000"/>
              <a:gd name="connsiteY45" fmla="*/ 948 h 10000"/>
              <a:gd name="connsiteX46" fmla="*/ 10000 w 10000"/>
              <a:gd name="connsiteY46" fmla="*/ 1137 h 10000"/>
              <a:gd name="connsiteX47" fmla="*/ 9705 w 10000"/>
              <a:gd name="connsiteY47" fmla="*/ 1493 h 10000"/>
              <a:gd name="connsiteX48" fmla="*/ 9705 w 10000"/>
              <a:gd name="connsiteY48" fmla="*/ 1682 h 10000"/>
              <a:gd name="connsiteX49" fmla="*/ 9410 w 10000"/>
              <a:gd name="connsiteY49" fmla="*/ 1682 h 10000"/>
              <a:gd name="connsiteX50" fmla="*/ 9410 w 10000"/>
              <a:gd name="connsiteY50" fmla="*/ 1872 h 10000"/>
              <a:gd name="connsiteX51" fmla="*/ 9114 w 10000"/>
              <a:gd name="connsiteY51" fmla="*/ 2062 h 10000"/>
              <a:gd name="connsiteX52" fmla="*/ 8819 w 10000"/>
              <a:gd name="connsiteY52" fmla="*/ 2251 h 10000"/>
              <a:gd name="connsiteX53" fmla="*/ 8819 w 10000"/>
              <a:gd name="connsiteY53" fmla="*/ 2441 h 10000"/>
              <a:gd name="connsiteX54" fmla="*/ 8524 w 10000"/>
              <a:gd name="connsiteY54" fmla="*/ 2820 h 10000"/>
              <a:gd name="connsiteX55" fmla="*/ 8229 w 10000"/>
              <a:gd name="connsiteY55" fmla="*/ 3199 h 10000"/>
              <a:gd name="connsiteX56" fmla="*/ 8229 w 10000"/>
              <a:gd name="connsiteY56" fmla="*/ 3768 h 10000"/>
              <a:gd name="connsiteX57" fmla="*/ 7638 w 10000"/>
              <a:gd name="connsiteY57" fmla="*/ 4526 h 10000"/>
              <a:gd name="connsiteX58" fmla="*/ 6753 w 10000"/>
              <a:gd name="connsiteY58" fmla="*/ 5474 h 10000"/>
              <a:gd name="connsiteX59" fmla="*/ 6162 w 10000"/>
              <a:gd name="connsiteY59" fmla="*/ 6209 h 10000"/>
              <a:gd name="connsiteX60" fmla="*/ 5277 w 10000"/>
              <a:gd name="connsiteY60" fmla="*/ 6967 h 10000"/>
              <a:gd name="connsiteX61" fmla="*/ 4391 w 10000"/>
              <a:gd name="connsiteY61" fmla="*/ 7725 h 10000"/>
              <a:gd name="connsiteX62" fmla="*/ 3506 w 10000"/>
              <a:gd name="connsiteY62" fmla="*/ 8294 h 10000"/>
              <a:gd name="connsiteX63" fmla="*/ 2657 w 10000"/>
              <a:gd name="connsiteY63" fmla="*/ 8863 h 10000"/>
              <a:gd name="connsiteX64" fmla="*/ 1771 w 10000"/>
              <a:gd name="connsiteY64" fmla="*/ 9431 h 10000"/>
              <a:gd name="connsiteX65" fmla="*/ 1771 w 10000"/>
              <a:gd name="connsiteY65"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3801 w 10000"/>
              <a:gd name="connsiteY30" fmla="*/ 1137 h 10000"/>
              <a:gd name="connsiteX31" fmla="*/ 4686 w 10000"/>
              <a:gd name="connsiteY31" fmla="*/ 948 h 10000"/>
              <a:gd name="connsiteX32" fmla="*/ 5572 w 10000"/>
              <a:gd name="connsiteY32" fmla="*/ 758 h 10000"/>
              <a:gd name="connsiteX33" fmla="*/ 6458 w 10000"/>
              <a:gd name="connsiteY33" fmla="*/ 758 h 10000"/>
              <a:gd name="connsiteX34" fmla="*/ 7048 w 10000"/>
              <a:gd name="connsiteY34" fmla="*/ 569 h 10000"/>
              <a:gd name="connsiteX35" fmla="*/ 7343 w 10000"/>
              <a:gd name="connsiteY35" fmla="*/ 379 h 10000"/>
              <a:gd name="connsiteX36" fmla="*/ 7638 w 10000"/>
              <a:gd name="connsiteY36" fmla="*/ 190 h 10000"/>
              <a:gd name="connsiteX37" fmla="*/ 7934 w 10000"/>
              <a:gd name="connsiteY37" fmla="*/ 0 h 10000"/>
              <a:gd name="connsiteX38" fmla="*/ 8229 w 10000"/>
              <a:gd name="connsiteY38" fmla="*/ 0 h 10000"/>
              <a:gd name="connsiteX39" fmla="*/ 8229 w 10000"/>
              <a:gd name="connsiteY39" fmla="*/ 190 h 10000"/>
              <a:gd name="connsiteX40" fmla="*/ 8819 w 10000"/>
              <a:gd name="connsiteY40" fmla="*/ 379 h 10000"/>
              <a:gd name="connsiteX41" fmla="*/ 9114 w 10000"/>
              <a:gd name="connsiteY41" fmla="*/ 379 h 10000"/>
              <a:gd name="connsiteX42" fmla="*/ 9410 w 10000"/>
              <a:gd name="connsiteY42" fmla="*/ 569 h 10000"/>
              <a:gd name="connsiteX43" fmla="*/ 9705 w 10000"/>
              <a:gd name="connsiteY43" fmla="*/ 758 h 10000"/>
              <a:gd name="connsiteX44" fmla="*/ 10000 w 10000"/>
              <a:gd name="connsiteY44" fmla="*/ 948 h 10000"/>
              <a:gd name="connsiteX45" fmla="*/ 10000 w 10000"/>
              <a:gd name="connsiteY45" fmla="*/ 1137 h 10000"/>
              <a:gd name="connsiteX46" fmla="*/ 9705 w 10000"/>
              <a:gd name="connsiteY46" fmla="*/ 1493 h 10000"/>
              <a:gd name="connsiteX47" fmla="*/ 9705 w 10000"/>
              <a:gd name="connsiteY47" fmla="*/ 1682 h 10000"/>
              <a:gd name="connsiteX48" fmla="*/ 9410 w 10000"/>
              <a:gd name="connsiteY48" fmla="*/ 1682 h 10000"/>
              <a:gd name="connsiteX49" fmla="*/ 9410 w 10000"/>
              <a:gd name="connsiteY49" fmla="*/ 1872 h 10000"/>
              <a:gd name="connsiteX50" fmla="*/ 9114 w 10000"/>
              <a:gd name="connsiteY50" fmla="*/ 2062 h 10000"/>
              <a:gd name="connsiteX51" fmla="*/ 8819 w 10000"/>
              <a:gd name="connsiteY51" fmla="*/ 2251 h 10000"/>
              <a:gd name="connsiteX52" fmla="*/ 8819 w 10000"/>
              <a:gd name="connsiteY52" fmla="*/ 2441 h 10000"/>
              <a:gd name="connsiteX53" fmla="*/ 8524 w 10000"/>
              <a:gd name="connsiteY53" fmla="*/ 2820 h 10000"/>
              <a:gd name="connsiteX54" fmla="*/ 8229 w 10000"/>
              <a:gd name="connsiteY54" fmla="*/ 3199 h 10000"/>
              <a:gd name="connsiteX55" fmla="*/ 8229 w 10000"/>
              <a:gd name="connsiteY55" fmla="*/ 3768 h 10000"/>
              <a:gd name="connsiteX56" fmla="*/ 7638 w 10000"/>
              <a:gd name="connsiteY56" fmla="*/ 4526 h 10000"/>
              <a:gd name="connsiteX57" fmla="*/ 6753 w 10000"/>
              <a:gd name="connsiteY57" fmla="*/ 5474 h 10000"/>
              <a:gd name="connsiteX58" fmla="*/ 6162 w 10000"/>
              <a:gd name="connsiteY58" fmla="*/ 6209 h 10000"/>
              <a:gd name="connsiteX59" fmla="*/ 5277 w 10000"/>
              <a:gd name="connsiteY59" fmla="*/ 6967 h 10000"/>
              <a:gd name="connsiteX60" fmla="*/ 4391 w 10000"/>
              <a:gd name="connsiteY60" fmla="*/ 7725 h 10000"/>
              <a:gd name="connsiteX61" fmla="*/ 3506 w 10000"/>
              <a:gd name="connsiteY61" fmla="*/ 8294 h 10000"/>
              <a:gd name="connsiteX62" fmla="*/ 2657 w 10000"/>
              <a:gd name="connsiteY62" fmla="*/ 8863 h 10000"/>
              <a:gd name="connsiteX63" fmla="*/ 1771 w 10000"/>
              <a:gd name="connsiteY63" fmla="*/ 9431 h 10000"/>
              <a:gd name="connsiteX64" fmla="*/ 1771 w 10000"/>
              <a:gd name="connsiteY64"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096 w 10000"/>
              <a:gd name="connsiteY29" fmla="*/ 2062 h 10000"/>
              <a:gd name="connsiteX30" fmla="*/ 4686 w 10000"/>
              <a:gd name="connsiteY30" fmla="*/ 948 h 10000"/>
              <a:gd name="connsiteX31" fmla="*/ 5572 w 10000"/>
              <a:gd name="connsiteY31" fmla="*/ 758 h 10000"/>
              <a:gd name="connsiteX32" fmla="*/ 6458 w 10000"/>
              <a:gd name="connsiteY32" fmla="*/ 758 h 10000"/>
              <a:gd name="connsiteX33" fmla="*/ 7048 w 10000"/>
              <a:gd name="connsiteY33" fmla="*/ 569 h 10000"/>
              <a:gd name="connsiteX34" fmla="*/ 7343 w 10000"/>
              <a:gd name="connsiteY34" fmla="*/ 379 h 10000"/>
              <a:gd name="connsiteX35" fmla="*/ 7638 w 10000"/>
              <a:gd name="connsiteY35" fmla="*/ 190 h 10000"/>
              <a:gd name="connsiteX36" fmla="*/ 7934 w 10000"/>
              <a:gd name="connsiteY36" fmla="*/ 0 h 10000"/>
              <a:gd name="connsiteX37" fmla="*/ 8229 w 10000"/>
              <a:gd name="connsiteY37" fmla="*/ 0 h 10000"/>
              <a:gd name="connsiteX38" fmla="*/ 8229 w 10000"/>
              <a:gd name="connsiteY38" fmla="*/ 190 h 10000"/>
              <a:gd name="connsiteX39" fmla="*/ 8819 w 10000"/>
              <a:gd name="connsiteY39" fmla="*/ 379 h 10000"/>
              <a:gd name="connsiteX40" fmla="*/ 9114 w 10000"/>
              <a:gd name="connsiteY40" fmla="*/ 379 h 10000"/>
              <a:gd name="connsiteX41" fmla="*/ 9410 w 10000"/>
              <a:gd name="connsiteY41" fmla="*/ 569 h 10000"/>
              <a:gd name="connsiteX42" fmla="*/ 9705 w 10000"/>
              <a:gd name="connsiteY42" fmla="*/ 758 h 10000"/>
              <a:gd name="connsiteX43" fmla="*/ 10000 w 10000"/>
              <a:gd name="connsiteY43" fmla="*/ 948 h 10000"/>
              <a:gd name="connsiteX44" fmla="*/ 10000 w 10000"/>
              <a:gd name="connsiteY44" fmla="*/ 1137 h 10000"/>
              <a:gd name="connsiteX45" fmla="*/ 9705 w 10000"/>
              <a:gd name="connsiteY45" fmla="*/ 1493 h 10000"/>
              <a:gd name="connsiteX46" fmla="*/ 9705 w 10000"/>
              <a:gd name="connsiteY46" fmla="*/ 1682 h 10000"/>
              <a:gd name="connsiteX47" fmla="*/ 9410 w 10000"/>
              <a:gd name="connsiteY47" fmla="*/ 1682 h 10000"/>
              <a:gd name="connsiteX48" fmla="*/ 9410 w 10000"/>
              <a:gd name="connsiteY48" fmla="*/ 1872 h 10000"/>
              <a:gd name="connsiteX49" fmla="*/ 9114 w 10000"/>
              <a:gd name="connsiteY49" fmla="*/ 2062 h 10000"/>
              <a:gd name="connsiteX50" fmla="*/ 8819 w 10000"/>
              <a:gd name="connsiteY50" fmla="*/ 2251 h 10000"/>
              <a:gd name="connsiteX51" fmla="*/ 8819 w 10000"/>
              <a:gd name="connsiteY51" fmla="*/ 2441 h 10000"/>
              <a:gd name="connsiteX52" fmla="*/ 8524 w 10000"/>
              <a:gd name="connsiteY52" fmla="*/ 2820 h 10000"/>
              <a:gd name="connsiteX53" fmla="*/ 8229 w 10000"/>
              <a:gd name="connsiteY53" fmla="*/ 3199 h 10000"/>
              <a:gd name="connsiteX54" fmla="*/ 8229 w 10000"/>
              <a:gd name="connsiteY54" fmla="*/ 3768 h 10000"/>
              <a:gd name="connsiteX55" fmla="*/ 7638 w 10000"/>
              <a:gd name="connsiteY55" fmla="*/ 4526 h 10000"/>
              <a:gd name="connsiteX56" fmla="*/ 6753 w 10000"/>
              <a:gd name="connsiteY56" fmla="*/ 5474 h 10000"/>
              <a:gd name="connsiteX57" fmla="*/ 6162 w 10000"/>
              <a:gd name="connsiteY57" fmla="*/ 6209 h 10000"/>
              <a:gd name="connsiteX58" fmla="*/ 5277 w 10000"/>
              <a:gd name="connsiteY58" fmla="*/ 6967 h 10000"/>
              <a:gd name="connsiteX59" fmla="*/ 4391 w 10000"/>
              <a:gd name="connsiteY59" fmla="*/ 7725 h 10000"/>
              <a:gd name="connsiteX60" fmla="*/ 3506 w 10000"/>
              <a:gd name="connsiteY60" fmla="*/ 8294 h 10000"/>
              <a:gd name="connsiteX61" fmla="*/ 2657 w 10000"/>
              <a:gd name="connsiteY61" fmla="*/ 8863 h 10000"/>
              <a:gd name="connsiteX62" fmla="*/ 1771 w 10000"/>
              <a:gd name="connsiteY62" fmla="*/ 9431 h 10000"/>
              <a:gd name="connsiteX63" fmla="*/ 1771 w 10000"/>
              <a:gd name="connsiteY63"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982 w 10000"/>
              <a:gd name="connsiteY28" fmla="*/ 1872 h 10000"/>
              <a:gd name="connsiteX29" fmla="*/ 4686 w 10000"/>
              <a:gd name="connsiteY29" fmla="*/ 948 h 10000"/>
              <a:gd name="connsiteX30" fmla="*/ 5572 w 10000"/>
              <a:gd name="connsiteY30" fmla="*/ 758 h 10000"/>
              <a:gd name="connsiteX31" fmla="*/ 6458 w 10000"/>
              <a:gd name="connsiteY31" fmla="*/ 758 h 10000"/>
              <a:gd name="connsiteX32" fmla="*/ 7048 w 10000"/>
              <a:gd name="connsiteY32" fmla="*/ 569 h 10000"/>
              <a:gd name="connsiteX33" fmla="*/ 7343 w 10000"/>
              <a:gd name="connsiteY33" fmla="*/ 379 h 10000"/>
              <a:gd name="connsiteX34" fmla="*/ 7638 w 10000"/>
              <a:gd name="connsiteY34" fmla="*/ 190 h 10000"/>
              <a:gd name="connsiteX35" fmla="*/ 7934 w 10000"/>
              <a:gd name="connsiteY35" fmla="*/ 0 h 10000"/>
              <a:gd name="connsiteX36" fmla="*/ 8229 w 10000"/>
              <a:gd name="connsiteY36" fmla="*/ 0 h 10000"/>
              <a:gd name="connsiteX37" fmla="*/ 8229 w 10000"/>
              <a:gd name="connsiteY37" fmla="*/ 190 h 10000"/>
              <a:gd name="connsiteX38" fmla="*/ 8819 w 10000"/>
              <a:gd name="connsiteY38" fmla="*/ 379 h 10000"/>
              <a:gd name="connsiteX39" fmla="*/ 9114 w 10000"/>
              <a:gd name="connsiteY39" fmla="*/ 379 h 10000"/>
              <a:gd name="connsiteX40" fmla="*/ 9410 w 10000"/>
              <a:gd name="connsiteY40" fmla="*/ 569 h 10000"/>
              <a:gd name="connsiteX41" fmla="*/ 9705 w 10000"/>
              <a:gd name="connsiteY41" fmla="*/ 758 h 10000"/>
              <a:gd name="connsiteX42" fmla="*/ 10000 w 10000"/>
              <a:gd name="connsiteY42" fmla="*/ 948 h 10000"/>
              <a:gd name="connsiteX43" fmla="*/ 10000 w 10000"/>
              <a:gd name="connsiteY43" fmla="*/ 1137 h 10000"/>
              <a:gd name="connsiteX44" fmla="*/ 9705 w 10000"/>
              <a:gd name="connsiteY44" fmla="*/ 1493 h 10000"/>
              <a:gd name="connsiteX45" fmla="*/ 9705 w 10000"/>
              <a:gd name="connsiteY45" fmla="*/ 1682 h 10000"/>
              <a:gd name="connsiteX46" fmla="*/ 9410 w 10000"/>
              <a:gd name="connsiteY46" fmla="*/ 1682 h 10000"/>
              <a:gd name="connsiteX47" fmla="*/ 9410 w 10000"/>
              <a:gd name="connsiteY47" fmla="*/ 1872 h 10000"/>
              <a:gd name="connsiteX48" fmla="*/ 9114 w 10000"/>
              <a:gd name="connsiteY48" fmla="*/ 2062 h 10000"/>
              <a:gd name="connsiteX49" fmla="*/ 8819 w 10000"/>
              <a:gd name="connsiteY49" fmla="*/ 2251 h 10000"/>
              <a:gd name="connsiteX50" fmla="*/ 8819 w 10000"/>
              <a:gd name="connsiteY50" fmla="*/ 2441 h 10000"/>
              <a:gd name="connsiteX51" fmla="*/ 8524 w 10000"/>
              <a:gd name="connsiteY51" fmla="*/ 2820 h 10000"/>
              <a:gd name="connsiteX52" fmla="*/ 8229 w 10000"/>
              <a:gd name="connsiteY52" fmla="*/ 3199 h 10000"/>
              <a:gd name="connsiteX53" fmla="*/ 8229 w 10000"/>
              <a:gd name="connsiteY53" fmla="*/ 3768 h 10000"/>
              <a:gd name="connsiteX54" fmla="*/ 7638 w 10000"/>
              <a:gd name="connsiteY54" fmla="*/ 4526 h 10000"/>
              <a:gd name="connsiteX55" fmla="*/ 6753 w 10000"/>
              <a:gd name="connsiteY55" fmla="*/ 5474 h 10000"/>
              <a:gd name="connsiteX56" fmla="*/ 6162 w 10000"/>
              <a:gd name="connsiteY56" fmla="*/ 6209 h 10000"/>
              <a:gd name="connsiteX57" fmla="*/ 5277 w 10000"/>
              <a:gd name="connsiteY57" fmla="*/ 6967 h 10000"/>
              <a:gd name="connsiteX58" fmla="*/ 4391 w 10000"/>
              <a:gd name="connsiteY58" fmla="*/ 7725 h 10000"/>
              <a:gd name="connsiteX59" fmla="*/ 3506 w 10000"/>
              <a:gd name="connsiteY59" fmla="*/ 8294 h 10000"/>
              <a:gd name="connsiteX60" fmla="*/ 2657 w 10000"/>
              <a:gd name="connsiteY60" fmla="*/ 8863 h 10000"/>
              <a:gd name="connsiteX61" fmla="*/ 1771 w 10000"/>
              <a:gd name="connsiteY61" fmla="*/ 9431 h 10000"/>
              <a:gd name="connsiteX62" fmla="*/ 1771 w 10000"/>
              <a:gd name="connsiteY62"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4686 w 10000"/>
              <a:gd name="connsiteY28" fmla="*/ 948 h 10000"/>
              <a:gd name="connsiteX29" fmla="*/ 5572 w 10000"/>
              <a:gd name="connsiteY29" fmla="*/ 758 h 10000"/>
              <a:gd name="connsiteX30" fmla="*/ 6458 w 10000"/>
              <a:gd name="connsiteY30" fmla="*/ 758 h 10000"/>
              <a:gd name="connsiteX31" fmla="*/ 7048 w 10000"/>
              <a:gd name="connsiteY31" fmla="*/ 569 h 10000"/>
              <a:gd name="connsiteX32" fmla="*/ 7343 w 10000"/>
              <a:gd name="connsiteY32" fmla="*/ 379 h 10000"/>
              <a:gd name="connsiteX33" fmla="*/ 7638 w 10000"/>
              <a:gd name="connsiteY33" fmla="*/ 190 h 10000"/>
              <a:gd name="connsiteX34" fmla="*/ 7934 w 10000"/>
              <a:gd name="connsiteY34" fmla="*/ 0 h 10000"/>
              <a:gd name="connsiteX35" fmla="*/ 8229 w 10000"/>
              <a:gd name="connsiteY35" fmla="*/ 0 h 10000"/>
              <a:gd name="connsiteX36" fmla="*/ 8229 w 10000"/>
              <a:gd name="connsiteY36" fmla="*/ 190 h 10000"/>
              <a:gd name="connsiteX37" fmla="*/ 8819 w 10000"/>
              <a:gd name="connsiteY37" fmla="*/ 379 h 10000"/>
              <a:gd name="connsiteX38" fmla="*/ 9114 w 10000"/>
              <a:gd name="connsiteY38" fmla="*/ 379 h 10000"/>
              <a:gd name="connsiteX39" fmla="*/ 9410 w 10000"/>
              <a:gd name="connsiteY39" fmla="*/ 569 h 10000"/>
              <a:gd name="connsiteX40" fmla="*/ 9705 w 10000"/>
              <a:gd name="connsiteY40" fmla="*/ 758 h 10000"/>
              <a:gd name="connsiteX41" fmla="*/ 10000 w 10000"/>
              <a:gd name="connsiteY41" fmla="*/ 948 h 10000"/>
              <a:gd name="connsiteX42" fmla="*/ 10000 w 10000"/>
              <a:gd name="connsiteY42" fmla="*/ 1137 h 10000"/>
              <a:gd name="connsiteX43" fmla="*/ 9705 w 10000"/>
              <a:gd name="connsiteY43" fmla="*/ 1493 h 10000"/>
              <a:gd name="connsiteX44" fmla="*/ 9705 w 10000"/>
              <a:gd name="connsiteY44" fmla="*/ 1682 h 10000"/>
              <a:gd name="connsiteX45" fmla="*/ 9410 w 10000"/>
              <a:gd name="connsiteY45" fmla="*/ 1682 h 10000"/>
              <a:gd name="connsiteX46" fmla="*/ 9410 w 10000"/>
              <a:gd name="connsiteY46" fmla="*/ 1872 h 10000"/>
              <a:gd name="connsiteX47" fmla="*/ 9114 w 10000"/>
              <a:gd name="connsiteY47" fmla="*/ 2062 h 10000"/>
              <a:gd name="connsiteX48" fmla="*/ 8819 w 10000"/>
              <a:gd name="connsiteY48" fmla="*/ 2251 h 10000"/>
              <a:gd name="connsiteX49" fmla="*/ 8819 w 10000"/>
              <a:gd name="connsiteY49" fmla="*/ 2441 h 10000"/>
              <a:gd name="connsiteX50" fmla="*/ 8524 w 10000"/>
              <a:gd name="connsiteY50" fmla="*/ 2820 h 10000"/>
              <a:gd name="connsiteX51" fmla="*/ 8229 w 10000"/>
              <a:gd name="connsiteY51" fmla="*/ 3199 h 10000"/>
              <a:gd name="connsiteX52" fmla="*/ 8229 w 10000"/>
              <a:gd name="connsiteY52" fmla="*/ 3768 h 10000"/>
              <a:gd name="connsiteX53" fmla="*/ 7638 w 10000"/>
              <a:gd name="connsiteY53" fmla="*/ 4526 h 10000"/>
              <a:gd name="connsiteX54" fmla="*/ 6753 w 10000"/>
              <a:gd name="connsiteY54" fmla="*/ 5474 h 10000"/>
              <a:gd name="connsiteX55" fmla="*/ 6162 w 10000"/>
              <a:gd name="connsiteY55" fmla="*/ 6209 h 10000"/>
              <a:gd name="connsiteX56" fmla="*/ 5277 w 10000"/>
              <a:gd name="connsiteY56" fmla="*/ 6967 h 10000"/>
              <a:gd name="connsiteX57" fmla="*/ 4391 w 10000"/>
              <a:gd name="connsiteY57" fmla="*/ 7725 h 10000"/>
              <a:gd name="connsiteX58" fmla="*/ 3506 w 10000"/>
              <a:gd name="connsiteY58" fmla="*/ 8294 h 10000"/>
              <a:gd name="connsiteX59" fmla="*/ 2657 w 10000"/>
              <a:gd name="connsiteY59" fmla="*/ 8863 h 10000"/>
              <a:gd name="connsiteX60" fmla="*/ 1771 w 10000"/>
              <a:gd name="connsiteY60" fmla="*/ 9431 h 10000"/>
              <a:gd name="connsiteX61" fmla="*/ 1771 w 10000"/>
              <a:gd name="connsiteY61"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5572 w 10000"/>
              <a:gd name="connsiteY28" fmla="*/ 758 h 10000"/>
              <a:gd name="connsiteX29" fmla="*/ 6458 w 10000"/>
              <a:gd name="connsiteY29" fmla="*/ 758 h 10000"/>
              <a:gd name="connsiteX30" fmla="*/ 7048 w 10000"/>
              <a:gd name="connsiteY30" fmla="*/ 569 h 10000"/>
              <a:gd name="connsiteX31" fmla="*/ 7343 w 10000"/>
              <a:gd name="connsiteY31" fmla="*/ 379 h 10000"/>
              <a:gd name="connsiteX32" fmla="*/ 7638 w 10000"/>
              <a:gd name="connsiteY32" fmla="*/ 190 h 10000"/>
              <a:gd name="connsiteX33" fmla="*/ 7934 w 10000"/>
              <a:gd name="connsiteY33" fmla="*/ 0 h 10000"/>
              <a:gd name="connsiteX34" fmla="*/ 8229 w 10000"/>
              <a:gd name="connsiteY34" fmla="*/ 0 h 10000"/>
              <a:gd name="connsiteX35" fmla="*/ 8229 w 10000"/>
              <a:gd name="connsiteY35" fmla="*/ 190 h 10000"/>
              <a:gd name="connsiteX36" fmla="*/ 8819 w 10000"/>
              <a:gd name="connsiteY36" fmla="*/ 379 h 10000"/>
              <a:gd name="connsiteX37" fmla="*/ 9114 w 10000"/>
              <a:gd name="connsiteY37" fmla="*/ 379 h 10000"/>
              <a:gd name="connsiteX38" fmla="*/ 9410 w 10000"/>
              <a:gd name="connsiteY38" fmla="*/ 569 h 10000"/>
              <a:gd name="connsiteX39" fmla="*/ 9705 w 10000"/>
              <a:gd name="connsiteY39" fmla="*/ 758 h 10000"/>
              <a:gd name="connsiteX40" fmla="*/ 10000 w 10000"/>
              <a:gd name="connsiteY40" fmla="*/ 948 h 10000"/>
              <a:gd name="connsiteX41" fmla="*/ 10000 w 10000"/>
              <a:gd name="connsiteY41" fmla="*/ 1137 h 10000"/>
              <a:gd name="connsiteX42" fmla="*/ 9705 w 10000"/>
              <a:gd name="connsiteY42" fmla="*/ 1493 h 10000"/>
              <a:gd name="connsiteX43" fmla="*/ 9705 w 10000"/>
              <a:gd name="connsiteY43" fmla="*/ 1682 h 10000"/>
              <a:gd name="connsiteX44" fmla="*/ 9410 w 10000"/>
              <a:gd name="connsiteY44" fmla="*/ 1682 h 10000"/>
              <a:gd name="connsiteX45" fmla="*/ 9410 w 10000"/>
              <a:gd name="connsiteY45" fmla="*/ 1872 h 10000"/>
              <a:gd name="connsiteX46" fmla="*/ 9114 w 10000"/>
              <a:gd name="connsiteY46" fmla="*/ 2062 h 10000"/>
              <a:gd name="connsiteX47" fmla="*/ 8819 w 10000"/>
              <a:gd name="connsiteY47" fmla="*/ 2251 h 10000"/>
              <a:gd name="connsiteX48" fmla="*/ 8819 w 10000"/>
              <a:gd name="connsiteY48" fmla="*/ 2441 h 10000"/>
              <a:gd name="connsiteX49" fmla="*/ 8524 w 10000"/>
              <a:gd name="connsiteY49" fmla="*/ 2820 h 10000"/>
              <a:gd name="connsiteX50" fmla="*/ 8229 w 10000"/>
              <a:gd name="connsiteY50" fmla="*/ 3199 h 10000"/>
              <a:gd name="connsiteX51" fmla="*/ 8229 w 10000"/>
              <a:gd name="connsiteY51" fmla="*/ 3768 h 10000"/>
              <a:gd name="connsiteX52" fmla="*/ 7638 w 10000"/>
              <a:gd name="connsiteY52" fmla="*/ 4526 h 10000"/>
              <a:gd name="connsiteX53" fmla="*/ 6753 w 10000"/>
              <a:gd name="connsiteY53" fmla="*/ 5474 h 10000"/>
              <a:gd name="connsiteX54" fmla="*/ 6162 w 10000"/>
              <a:gd name="connsiteY54" fmla="*/ 6209 h 10000"/>
              <a:gd name="connsiteX55" fmla="*/ 5277 w 10000"/>
              <a:gd name="connsiteY55" fmla="*/ 6967 h 10000"/>
              <a:gd name="connsiteX56" fmla="*/ 4391 w 10000"/>
              <a:gd name="connsiteY56" fmla="*/ 7725 h 10000"/>
              <a:gd name="connsiteX57" fmla="*/ 3506 w 10000"/>
              <a:gd name="connsiteY57" fmla="*/ 8294 h 10000"/>
              <a:gd name="connsiteX58" fmla="*/ 2657 w 10000"/>
              <a:gd name="connsiteY58" fmla="*/ 8863 h 10000"/>
              <a:gd name="connsiteX59" fmla="*/ 1771 w 10000"/>
              <a:gd name="connsiteY59" fmla="*/ 9431 h 10000"/>
              <a:gd name="connsiteX60" fmla="*/ 1771 w 10000"/>
              <a:gd name="connsiteY60"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6458 w 10000"/>
              <a:gd name="connsiteY28" fmla="*/ 758 h 10000"/>
              <a:gd name="connsiteX29" fmla="*/ 7048 w 10000"/>
              <a:gd name="connsiteY29" fmla="*/ 569 h 10000"/>
              <a:gd name="connsiteX30" fmla="*/ 7343 w 10000"/>
              <a:gd name="connsiteY30" fmla="*/ 379 h 10000"/>
              <a:gd name="connsiteX31" fmla="*/ 7638 w 10000"/>
              <a:gd name="connsiteY31" fmla="*/ 190 h 10000"/>
              <a:gd name="connsiteX32" fmla="*/ 7934 w 10000"/>
              <a:gd name="connsiteY32" fmla="*/ 0 h 10000"/>
              <a:gd name="connsiteX33" fmla="*/ 8229 w 10000"/>
              <a:gd name="connsiteY33" fmla="*/ 0 h 10000"/>
              <a:gd name="connsiteX34" fmla="*/ 8229 w 10000"/>
              <a:gd name="connsiteY34" fmla="*/ 190 h 10000"/>
              <a:gd name="connsiteX35" fmla="*/ 8819 w 10000"/>
              <a:gd name="connsiteY35" fmla="*/ 379 h 10000"/>
              <a:gd name="connsiteX36" fmla="*/ 9114 w 10000"/>
              <a:gd name="connsiteY36" fmla="*/ 379 h 10000"/>
              <a:gd name="connsiteX37" fmla="*/ 9410 w 10000"/>
              <a:gd name="connsiteY37" fmla="*/ 569 h 10000"/>
              <a:gd name="connsiteX38" fmla="*/ 9705 w 10000"/>
              <a:gd name="connsiteY38" fmla="*/ 758 h 10000"/>
              <a:gd name="connsiteX39" fmla="*/ 10000 w 10000"/>
              <a:gd name="connsiteY39" fmla="*/ 948 h 10000"/>
              <a:gd name="connsiteX40" fmla="*/ 10000 w 10000"/>
              <a:gd name="connsiteY40" fmla="*/ 1137 h 10000"/>
              <a:gd name="connsiteX41" fmla="*/ 9705 w 10000"/>
              <a:gd name="connsiteY41" fmla="*/ 1493 h 10000"/>
              <a:gd name="connsiteX42" fmla="*/ 9705 w 10000"/>
              <a:gd name="connsiteY42" fmla="*/ 1682 h 10000"/>
              <a:gd name="connsiteX43" fmla="*/ 9410 w 10000"/>
              <a:gd name="connsiteY43" fmla="*/ 1682 h 10000"/>
              <a:gd name="connsiteX44" fmla="*/ 9410 w 10000"/>
              <a:gd name="connsiteY44" fmla="*/ 1872 h 10000"/>
              <a:gd name="connsiteX45" fmla="*/ 9114 w 10000"/>
              <a:gd name="connsiteY45" fmla="*/ 2062 h 10000"/>
              <a:gd name="connsiteX46" fmla="*/ 8819 w 10000"/>
              <a:gd name="connsiteY46" fmla="*/ 2251 h 10000"/>
              <a:gd name="connsiteX47" fmla="*/ 8819 w 10000"/>
              <a:gd name="connsiteY47" fmla="*/ 2441 h 10000"/>
              <a:gd name="connsiteX48" fmla="*/ 8524 w 10000"/>
              <a:gd name="connsiteY48" fmla="*/ 2820 h 10000"/>
              <a:gd name="connsiteX49" fmla="*/ 8229 w 10000"/>
              <a:gd name="connsiteY49" fmla="*/ 3199 h 10000"/>
              <a:gd name="connsiteX50" fmla="*/ 8229 w 10000"/>
              <a:gd name="connsiteY50" fmla="*/ 3768 h 10000"/>
              <a:gd name="connsiteX51" fmla="*/ 7638 w 10000"/>
              <a:gd name="connsiteY51" fmla="*/ 4526 h 10000"/>
              <a:gd name="connsiteX52" fmla="*/ 6753 w 10000"/>
              <a:gd name="connsiteY52" fmla="*/ 5474 h 10000"/>
              <a:gd name="connsiteX53" fmla="*/ 6162 w 10000"/>
              <a:gd name="connsiteY53" fmla="*/ 6209 h 10000"/>
              <a:gd name="connsiteX54" fmla="*/ 5277 w 10000"/>
              <a:gd name="connsiteY54" fmla="*/ 6967 h 10000"/>
              <a:gd name="connsiteX55" fmla="*/ 4391 w 10000"/>
              <a:gd name="connsiteY55" fmla="*/ 7725 h 10000"/>
              <a:gd name="connsiteX56" fmla="*/ 3506 w 10000"/>
              <a:gd name="connsiteY56" fmla="*/ 8294 h 10000"/>
              <a:gd name="connsiteX57" fmla="*/ 2657 w 10000"/>
              <a:gd name="connsiteY57" fmla="*/ 8863 h 10000"/>
              <a:gd name="connsiteX58" fmla="*/ 1771 w 10000"/>
              <a:gd name="connsiteY58" fmla="*/ 9431 h 10000"/>
              <a:gd name="connsiteX59" fmla="*/ 1771 w 10000"/>
              <a:gd name="connsiteY59"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5867 w 10000"/>
              <a:gd name="connsiteY27" fmla="*/ 1682 h 10000"/>
              <a:gd name="connsiteX28" fmla="*/ 7048 w 10000"/>
              <a:gd name="connsiteY28" fmla="*/ 569 h 10000"/>
              <a:gd name="connsiteX29" fmla="*/ 7343 w 10000"/>
              <a:gd name="connsiteY29" fmla="*/ 379 h 10000"/>
              <a:gd name="connsiteX30" fmla="*/ 7638 w 10000"/>
              <a:gd name="connsiteY30" fmla="*/ 190 h 10000"/>
              <a:gd name="connsiteX31" fmla="*/ 7934 w 10000"/>
              <a:gd name="connsiteY31" fmla="*/ 0 h 10000"/>
              <a:gd name="connsiteX32" fmla="*/ 8229 w 10000"/>
              <a:gd name="connsiteY32" fmla="*/ 0 h 10000"/>
              <a:gd name="connsiteX33" fmla="*/ 8229 w 10000"/>
              <a:gd name="connsiteY33" fmla="*/ 190 h 10000"/>
              <a:gd name="connsiteX34" fmla="*/ 8819 w 10000"/>
              <a:gd name="connsiteY34" fmla="*/ 379 h 10000"/>
              <a:gd name="connsiteX35" fmla="*/ 9114 w 10000"/>
              <a:gd name="connsiteY35" fmla="*/ 379 h 10000"/>
              <a:gd name="connsiteX36" fmla="*/ 9410 w 10000"/>
              <a:gd name="connsiteY36" fmla="*/ 569 h 10000"/>
              <a:gd name="connsiteX37" fmla="*/ 9705 w 10000"/>
              <a:gd name="connsiteY37" fmla="*/ 758 h 10000"/>
              <a:gd name="connsiteX38" fmla="*/ 10000 w 10000"/>
              <a:gd name="connsiteY38" fmla="*/ 948 h 10000"/>
              <a:gd name="connsiteX39" fmla="*/ 10000 w 10000"/>
              <a:gd name="connsiteY39" fmla="*/ 1137 h 10000"/>
              <a:gd name="connsiteX40" fmla="*/ 9705 w 10000"/>
              <a:gd name="connsiteY40" fmla="*/ 1493 h 10000"/>
              <a:gd name="connsiteX41" fmla="*/ 9705 w 10000"/>
              <a:gd name="connsiteY41" fmla="*/ 1682 h 10000"/>
              <a:gd name="connsiteX42" fmla="*/ 9410 w 10000"/>
              <a:gd name="connsiteY42" fmla="*/ 1682 h 10000"/>
              <a:gd name="connsiteX43" fmla="*/ 9410 w 10000"/>
              <a:gd name="connsiteY43" fmla="*/ 1872 h 10000"/>
              <a:gd name="connsiteX44" fmla="*/ 9114 w 10000"/>
              <a:gd name="connsiteY44" fmla="*/ 2062 h 10000"/>
              <a:gd name="connsiteX45" fmla="*/ 8819 w 10000"/>
              <a:gd name="connsiteY45" fmla="*/ 2251 h 10000"/>
              <a:gd name="connsiteX46" fmla="*/ 8819 w 10000"/>
              <a:gd name="connsiteY46" fmla="*/ 2441 h 10000"/>
              <a:gd name="connsiteX47" fmla="*/ 8524 w 10000"/>
              <a:gd name="connsiteY47" fmla="*/ 2820 h 10000"/>
              <a:gd name="connsiteX48" fmla="*/ 8229 w 10000"/>
              <a:gd name="connsiteY48" fmla="*/ 3199 h 10000"/>
              <a:gd name="connsiteX49" fmla="*/ 8229 w 10000"/>
              <a:gd name="connsiteY49" fmla="*/ 3768 h 10000"/>
              <a:gd name="connsiteX50" fmla="*/ 7638 w 10000"/>
              <a:gd name="connsiteY50" fmla="*/ 4526 h 10000"/>
              <a:gd name="connsiteX51" fmla="*/ 6753 w 10000"/>
              <a:gd name="connsiteY51" fmla="*/ 5474 h 10000"/>
              <a:gd name="connsiteX52" fmla="*/ 6162 w 10000"/>
              <a:gd name="connsiteY52" fmla="*/ 6209 h 10000"/>
              <a:gd name="connsiteX53" fmla="*/ 5277 w 10000"/>
              <a:gd name="connsiteY53" fmla="*/ 6967 h 10000"/>
              <a:gd name="connsiteX54" fmla="*/ 4391 w 10000"/>
              <a:gd name="connsiteY54" fmla="*/ 7725 h 10000"/>
              <a:gd name="connsiteX55" fmla="*/ 3506 w 10000"/>
              <a:gd name="connsiteY55" fmla="*/ 8294 h 10000"/>
              <a:gd name="connsiteX56" fmla="*/ 2657 w 10000"/>
              <a:gd name="connsiteY56" fmla="*/ 8863 h 10000"/>
              <a:gd name="connsiteX57" fmla="*/ 1771 w 10000"/>
              <a:gd name="connsiteY57" fmla="*/ 9431 h 10000"/>
              <a:gd name="connsiteX58" fmla="*/ 1771 w 10000"/>
              <a:gd name="connsiteY5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6458 w 10000"/>
              <a:gd name="connsiteY26" fmla="*/ 1493 h 10000"/>
              <a:gd name="connsiteX27" fmla="*/ 7048 w 10000"/>
              <a:gd name="connsiteY27" fmla="*/ 569 h 10000"/>
              <a:gd name="connsiteX28" fmla="*/ 7343 w 10000"/>
              <a:gd name="connsiteY28" fmla="*/ 379 h 10000"/>
              <a:gd name="connsiteX29" fmla="*/ 7638 w 10000"/>
              <a:gd name="connsiteY29" fmla="*/ 190 h 10000"/>
              <a:gd name="connsiteX30" fmla="*/ 7934 w 10000"/>
              <a:gd name="connsiteY30" fmla="*/ 0 h 10000"/>
              <a:gd name="connsiteX31" fmla="*/ 8229 w 10000"/>
              <a:gd name="connsiteY31" fmla="*/ 0 h 10000"/>
              <a:gd name="connsiteX32" fmla="*/ 8229 w 10000"/>
              <a:gd name="connsiteY32" fmla="*/ 190 h 10000"/>
              <a:gd name="connsiteX33" fmla="*/ 8819 w 10000"/>
              <a:gd name="connsiteY33" fmla="*/ 379 h 10000"/>
              <a:gd name="connsiteX34" fmla="*/ 9114 w 10000"/>
              <a:gd name="connsiteY34" fmla="*/ 379 h 10000"/>
              <a:gd name="connsiteX35" fmla="*/ 9410 w 10000"/>
              <a:gd name="connsiteY35" fmla="*/ 569 h 10000"/>
              <a:gd name="connsiteX36" fmla="*/ 9705 w 10000"/>
              <a:gd name="connsiteY36" fmla="*/ 758 h 10000"/>
              <a:gd name="connsiteX37" fmla="*/ 10000 w 10000"/>
              <a:gd name="connsiteY37" fmla="*/ 948 h 10000"/>
              <a:gd name="connsiteX38" fmla="*/ 10000 w 10000"/>
              <a:gd name="connsiteY38" fmla="*/ 1137 h 10000"/>
              <a:gd name="connsiteX39" fmla="*/ 9705 w 10000"/>
              <a:gd name="connsiteY39" fmla="*/ 1493 h 10000"/>
              <a:gd name="connsiteX40" fmla="*/ 9705 w 10000"/>
              <a:gd name="connsiteY40" fmla="*/ 1682 h 10000"/>
              <a:gd name="connsiteX41" fmla="*/ 9410 w 10000"/>
              <a:gd name="connsiteY41" fmla="*/ 1682 h 10000"/>
              <a:gd name="connsiteX42" fmla="*/ 9410 w 10000"/>
              <a:gd name="connsiteY42" fmla="*/ 1872 h 10000"/>
              <a:gd name="connsiteX43" fmla="*/ 9114 w 10000"/>
              <a:gd name="connsiteY43" fmla="*/ 2062 h 10000"/>
              <a:gd name="connsiteX44" fmla="*/ 8819 w 10000"/>
              <a:gd name="connsiteY44" fmla="*/ 2251 h 10000"/>
              <a:gd name="connsiteX45" fmla="*/ 8819 w 10000"/>
              <a:gd name="connsiteY45" fmla="*/ 2441 h 10000"/>
              <a:gd name="connsiteX46" fmla="*/ 8524 w 10000"/>
              <a:gd name="connsiteY46" fmla="*/ 2820 h 10000"/>
              <a:gd name="connsiteX47" fmla="*/ 8229 w 10000"/>
              <a:gd name="connsiteY47" fmla="*/ 3199 h 10000"/>
              <a:gd name="connsiteX48" fmla="*/ 8229 w 10000"/>
              <a:gd name="connsiteY48" fmla="*/ 3768 h 10000"/>
              <a:gd name="connsiteX49" fmla="*/ 7638 w 10000"/>
              <a:gd name="connsiteY49" fmla="*/ 4526 h 10000"/>
              <a:gd name="connsiteX50" fmla="*/ 6753 w 10000"/>
              <a:gd name="connsiteY50" fmla="*/ 5474 h 10000"/>
              <a:gd name="connsiteX51" fmla="*/ 6162 w 10000"/>
              <a:gd name="connsiteY51" fmla="*/ 6209 h 10000"/>
              <a:gd name="connsiteX52" fmla="*/ 5277 w 10000"/>
              <a:gd name="connsiteY52" fmla="*/ 6967 h 10000"/>
              <a:gd name="connsiteX53" fmla="*/ 4391 w 10000"/>
              <a:gd name="connsiteY53" fmla="*/ 7725 h 10000"/>
              <a:gd name="connsiteX54" fmla="*/ 3506 w 10000"/>
              <a:gd name="connsiteY54" fmla="*/ 8294 h 10000"/>
              <a:gd name="connsiteX55" fmla="*/ 2657 w 10000"/>
              <a:gd name="connsiteY55" fmla="*/ 8863 h 10000"/>
              <a:gd name="connsiteX56" fmla="*/ 1771 w 10000"/>
              <a:gd name="connsiteY56" fmla="*/ 9431 h 10000"/>
              <a:gd name="connsiteX57" fmla="*/ 1771 w 10000"/>
              <a:gd name="connsiteY57"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048 w 10000"/>
              <a:gd name="connsiteY26" fmla="*/ 569 h 10000"/>
              <a:gd name="connsiteX27" fmla="*/ 7343 w 10000"/>
              <a:gd name="connsiteY27" fmla="*/ 379 h 10000"/>
              <a:gd name="connsiteX28" fmla="*/ 7638 w 10000"/>
              <a:gd name="connsiteY28" fmla="*/ 190 h 10000"/>
              <a:gd name="connsiteX29" fmla="*/ 7934 w 10000"/>
              <a:gd name="connsiteY29" fmla="*/ 0 h 10000"/>
              <a:gd name="connsiteX30" fmla="*/ 8229 w 10000"/>
              <a:gd name="connsiteY30" fmla="*/ 0 h 10000"/>
              <a:gd name="connsiteX31" fmla="*/ 8229 w 10000"/>
              <a:gd name="connsiteY31" fmla="*/ 190 h 10000"/>
              <a:gd name="connsiteX32" fmla="*/ 8819 w 10000"/>
              <a:gd name="connsiteY32" fmla="*/ 379 h 10000"/>
              <a:gd name="connsiteX33" fmla="*/ 9114 w 10000"/>
              <a:gd name="connsiteY33" fmla="*/ 379 h 10000"/>
              <a:gd name="connsiteX34" fmla="*/ 9410 w 10000"/>
              <a:gd name="connsiteY34" fmla="*/ 569 h 10000"/>
              <a:gd name="connsiteX35" fmla="*/ 9705 w 10000"/>
              <a:gd name="connsiteY35" fmla="*/ 758 h 10000"/>
              <a:gd name="connsiteX36" fmla="*/ 10000 w 10000"/>
              <a:gd name="connsiteY36" fmla="*/ 948 h 10000"/>
              <a:gd name="connsiteX37" fmla="*/ 10000 w 10000"/>
              <a:gd name="connsiteY37" fmla="*/ 1137 h 10000"/>
              <a:gd name="connsiteX38" fmla="*/ 9705 w 10000"/>
              <a:gd name="connsiteY38" fmla="*/ 1493 h 10000"/>
              <a:gd name="connsiteX39" fmla="*/ 9705 w 10000"/>
              <a:gd name="connsiteY39" fmla="*/ 1682 h 10000"/>
              <a:gd name="connsiteX40" fmla="*/ 9410 w 10000"/>
              <a:gd name="connsiteY40" fmla="*/ 1682 h 10000"/>
              <a:gd name="connsiteX41" fmla="*/ 9410 w 10000"/>
              <a:gd name="connsiteY41" fmla="*/ 1872 h 10000"/>
              <a:gd name="connsiteX42" fmla="*/ 9114 w 10000"/>
              <a:gd name="connsiteY42" fmla="*/ 2062 h 10000"/>
              <a:gd name="connsiteX43" fmla="*/ 8819 w 10000"/>
              <a:gd name="connsiteY43" fmla="*/ 2251 h 10000"/>
              <a:gd name="connsiteX44" fmla="*/ 8819 w 10000"/>
              <a:gd name="connsiteY44" fmla="*/ 2441 h 10000"/>
              <a:gd name="connsiteX45" fmla="*/ 8524 w 10000"/>
              <a:gd name="connsiteY45" fmla="*/ 2820 h 10000"/>
              <a:gd name="connsiteX46" fmla="*/ 8229 w 10000"/>
              <a:gd name="connsiteY46" fmla="*/ 3199 h 10000"/>
              <a:gd name="connsiteX47" fmla="*/ 8229 w 10000"/>
              <a:gd name="connsiteY47" fmla="*/ 3768 h 10000"/>
              <a:gd name="connsiteX48" fmla="*/ 7638 w 10000"/>
              <a:gd name="connsiteY48" fmla="*/ 4526 h 10000"/>
              <a:gd name="connsiteX49" fmla="*/ 6753 w 10000"/>
              <a:gd name="connsiteY49" fmla="*/ 5474 h 10000"/>
              <a:gd name="connsiteX50" fmla="*/ 6162 w 10000"/>
              <a:gd name="connsiteY50" fmla="*/ 6209 h 10000"/>
              <a:gd name="connsiteX51" fmla="*/ 5277 w 10000"/>
              <a:gd name="connsiteY51" fmla="*/ 6967 h 10000"/>
              <a:gd name="connsiteX52" fmla="*/ 4391 w 10000"/>
              <a:gd name="connsiteY52" fmla="*/ 7725 h 10000"/>
              <a:gd name="connsiteX53" fmla="*/ 3506 w 10000"/>
              <a:gd name="connsiteY53" fmla="*/ 8294 h 10000"/>
              <a:gd name="connsiteX54" fmla="*/ 2657 w 10000"/>
              <a:gd name="connsiteY54" fmla="*/ 8863 h 10000"/>
              <a:gd name="connsiteX55" fmla="*/ 1771 w 10000"/>
              <a:gd name="connsiteY55" fmla="*/ 9431 h 10000"/>
              <a:gd name="connsiteX56" fmla="*/ 1771 w 10000"/>
              <a:gd name="connsiteY56"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048 w 10000"/>
              <a:gd name="connsiteY26" fmla="*/ 569 h 10000"/>
              <a:gd name="connsiteX27" fmla="*/ 7638 w 10000"/>
              <a:gd name="connsiteY27" fmla="*/ 190 h 10000"/>
              <a:gd name="connsiteX28" fmla="*/ 7934 w 10000"/>
              <a:gd name="connsiteY28" fmla="*/ 0 h 10000"/>
              <a:gd name="connsiteX29" fmla="*/ 8229 w 10000"/>
              <a:gd name="connsiteY29" fmla="*/ 0 h 10000"/>
              <a:gd name="connsiteX30" fmla="*/ 8229 w 10000"/>
              <a:gd name="connsiteY30" fmla="*/ 190 h 10000"/>
              <a:gd name="connsiteX31" fmla="*/ 8819 w 10000"/>
              <a:gd name="connsiteY31" fmla="*/ 379 h 10000"/>
              <a:gd name="connsiteX32" fmla="*/ 9114 w 10000"/>
              <a:gd name="connsiteY32" fmla="*/ 379 h 10000"/>
              <a:gd name="connsiteX33" fmla="*/ 9410 w 10000"/>
              <a:gd name="connsiteY33" fmla="*/ 569 h 10000"/>
              <a:gd name="connsiteX34" fmla="*/ 9705 w 10000"/>
              <a:gd name="connsiteY34" fmla="*/ 758 h 10000"/>
              <a:gd name="connsiteX35" fmla="*/ 10000 w 10000"/>
              <a:gd name="connsiteY35" fmla="*/ 948 h 10000"/>
              <a:gd name="connsiteX36" fmla="*/ 10000 w 10000"/>
              <a:gd name="connsiteY36" fmla="*/ 1137 h 10000"/>
              <a:gd name="connsiteX37" fmla="*/ 9705 w 10000"/>
              <a:gd name="connsiteY37" fmla="*/ 1493 h 10000"/>
              <a:gd name="connsiteX38" fmla="*/ 9705 w 10000"/>
              <a:gd name="connsiteY38" fmla="*/ 1682 h 10000"/>
              <a:gd name="connsiteX39" fmla="*/ 9410 w 10000"/>
              <a:gd name="connsiteY39" fmla="*/ 1682 h 10000"/>
              <a:gd name="connsiteX40" fmla="*/ 9410 w 10000"/>
              <a:gd name="connsiteY40" fmla="*/ 1872 h 10000"/>
              <a:gd name="connsiteX41" fmla="*/ 9114 w 10000"/>
              <a:gd name="connsiteY41" fmla="*/ 2062 h 10000"/>
              <a:gd name="connsiteX42" fmla="*/ 8819 w 10000"/>
              <a:gd name="connsiteY42" fmla="*/ 2251 h 10000"/>
              <a:gd name="connsiteX43" fmla="*/ 8819 w 10000"/>
              <a:gd name="connsiteY43" fmla="*/ 2441 h 10000"/>
              <a:gd name="connsiteX44" fmla="*/ 8524 w 10000"/>
              <a:gd name="connsiteY44" fmla="*/ 2820 h 10000"/>
              <a:gd name="connsiteX45" fmla="*/ 8229 w 10000"/>
              <a:gd name="connsiteY45" fmla="*/ 3199 h 10000"/>
              <a:gd name="connsiteX46" fmla="*/ 8229 w 10000"/>
              <a:gd name="connsiteY46" fmla="*/ 3768 h 10000"/>
              <a:gd name="connsiteX47" fmla="*/ 7638 w 10000"/>
              <a:gd name="connsiteY47" fmla="*/ 4526 h 10000"/>
              <a:gd name="connsiteX48" fmla="*/ 6753 w 10000"/>
              <a:gd name="connsiteY48" fmla="*/ 5474 h 10000"/>
              <a:gd name="connsiteX49" fmla="*/ 6162 w 10000"/>
              <a:gd name="connsiteY49" fmla="*/ 6209 h 10000"/>
              <a:gd name="connsiteX50" fmla="*/ 5277 w 10000"/>
              <a:gd name="connsiteY50" fmla="*/ 6967 h 10000"/>
              <a:gd name="connsiteX51" fmla="*/ 4391 w 10000"/>
              <a:gd name="connsiteY51" fmla="*/ 7725 h 10000"/>
              <a:gd name="connsiteX52" fmla="*/ 3506 w 10000"/>
              <a:gd name="connsiteY52" fmla="*/ 8294 h 10000"/>
              <a:gd name="connsiteX53" fmla="*/ 2657 w 10000"/>
              <a:gd name="connsiteY53" fmla="*/ 8863 h 10000"/>
              <a:gd name="connsiteX54" fmla="*/ 1771 w 10000"/>
              <a:gd name="connsiteY54" fmla="*/ 9431 h 10000"/>
              <a:gd name="connsiteX55" fmla="*/ 1771 w 10000"/>
              <a:gd name="connsiteY55"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048 w 10000"/>
              <a:gd name="connsiteY26" fmla="*/ 569 h 10000"/>
              <a:gd name="connsiteX27" fmla="*/ 7934 w 10000"/>
              <a:gd name="connsiteY27" fmla="*/ 0 h 10000"/>
              <a:gd name="connsiteX28" fmla="*/ 8229 w 10000"/>
              <a:gd name="connsiteY28" fmla="*/ 0 h 10000"/>
              <a:gd name="connsiteX29" fmla="*/ 8229 w 10000"/>
              <a:gd name="connsiteY29" fmla="*/ 190 h 10000"/>
              <a:gd name="connsiteX30" fmla="*/ 8819 w 10000"/>
              <a:gd name="connsiteY30" fmla="*/ 379 h 10000"/>
              <a:gd name="connsiteX31" fmla="*/ 9114 w 10000"/>
              <a:gd name="connsiteY31" fmla="*/ 379 h 10000"/>
              <a:gd name="connsiteX32" fmla="*/ 9410 w 10000"/>
              <a:gd name="connsiteY32" fmla="*/ 569 h 10000"/>
              <a:gd name="connsiteX33" fmla="*/ 9705 w 10000"/>
              <a:gd name="connsiteY33" fmla="*/ 758 h 10000"/>
              <a:gd name="connsiteX34" fmla="*/ 10000 w 10000"/>
              <a:gd name="connsiteY34" fmla="*/ 948 h 10000"/>
              <a:gd name="connsiteX35" fmla="*/ 10000 w 10000"/>
              <a:gd name="connsiteY35" fmla="*/ 1137 h 10000"/>
              <a:gd name="connsiteX36" fmla="*/ 9705 w 10000"/>
              <a:gd name="connsiteY36" fmla="*/ 1493 h 10000"/>
              <a:gd name="connsiteX37" fmla="*/ 9705 w 10000"/>
              <a:gd name="connsiteY37" fmla="*/ 1682 h 10000"/>
              <a:gd name="connsiteX38" fmla="*/ 9410 w 10000"/>
              <a:gd name="connsiteY38" fmla="*/ 1682 h 10000"/>
              <a:gd name="connsiteX39" fmla="*/ 9410 w 10000"/>
              <a:gd name="connsiteY39" fmla="*/ 1872 h 10000"/>
              <a:gd name="connsiteX40" fmla="*/ 9114 w 10000"/>
              <a:gd name="connsiteY40" fmla="*/ 2062 h 10000"/>
              <a:gd name="connsiteX41" fmla="*/ 8819 w 10000"/>
              <a:gd name="connsiteY41" fmla="*/ 2251 h 10000"/>
              <a:gd name="connsiteX42" fmla="*/ 8819 w 10000"/>
              <a:gd name="connsiteY42" fmla="*/ 2441 h 10000"/>
              <a:gd name="connsiteX43" fmla="*/ 8524 w 10000"/>
              <a:gd name="connsiteY43" fmla="*/ 2820 h 10000"/>
              <a:gd name="connsiteX44" fmla="*/ 8229 w 10000"/>
              <a:gd name="connsiteY44" fmla="*/ 3199 h 10000"/>
              <a:gd name="connsiteX45" fmla="*/ 8229 w 10000"/>
              <a:gd name="connsiteY45" fmla="*/ 3768 h 10000"/>
              <a:gd name="connsiteX46" fmla="*/ 7638 w 10000"/>
              <a:gd name="connsiteY46" fmla="*/ 4526 h 10000"/>
              <a:gd name="connsiteX47" fmla="*/ 6753 w 10000"/>
              <a:gd name="connsiteY47" fmla="*/ 5474 h 10000"/>
              <a:gd name="connsiteX48" fmla="*/ 6162 w 10000"/>
              <a:gd name="connsiteY48" fmla="*/ 6209 h 10000"/>
              <a:gd name="connsiteX49" fmla="*/ 5277 w 10000"/>
              <a:gd name="connsiteY49" fmla="*/ 6967 h 10000"/>
              <a:gd name="connsiteX50" fmla="*/ 4391 w 10000"/>
              <a:gd name="connsiteY50" fmla="*/ 7725 h 10000"/>
              <a:gd name="connsiteX51" fmla="*/ 3506 w 10000"/>
              <a:gd name="connsiteY51" fmla="*/ 8294 h 10000"/>
              <a:gd name="connsiteX52" fmla="*/ 2657 w 10000"/>
              <a:gd name="connsiteY52" fmla="*/ 8863 h 10000"/>
              <a:gd name="connsiteX53" fmla="*/ 1771 w 10000"/>
              <a:gd name="connsiteY53" fmla="*/ 9431 h 10000"/>
              <a:gd name="connsiteX54" fmla="*/ 1771 w 10000"/>
              <a:gd name="connsiteY54"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934 w 10000"/>
              <a:gd name="connsiteY26" fmla="*/ 0 h 10000"/>
              <a:gd name="connsiteX27" fmla="*/ 8229 w 10000"/>
              <a:gd name="connsiteY27" fmla="*/ 0 h 10000"/>
              <a:gd name="connsiteX28" fmla="*/ 8229 w 10000"/>
              <a:gd name="connsiteY28" fmla="*/ 190 h 10000"/>
              <a:gd name="connsiteX29" fmla="*/ 8819 w 10000"/>
              <a:gd name="connsiteY29" fmla="*/ 379 h 10000"/>
              <a:gd name="connsiteX30" fmla="*/ 9114 w 10000"/>
              <a:gd name="connsiteY30" fmla="*/ 379 h 10000"/>
              <a:gd name="connsiteX31" fmla="*/ 9410 w 10000"/>
              <a:gd name="connsiteY31" fmla="*/ 569 h 10000"/>
              <a:gd name="connsiteX32" fmla="*/ 9705 w 10000"/>
              <a:gd name="connsiteY32" fmla="*/ 758 h 10000"/>
              <a:gd name="connsiteX33" fmla="*/ 10000 w 10000"/>
              <a:gd name="connsiteY33" fmla="*/ 948 h 10000"/>
              <a:gd name="connsiteX34" fmla="*/ 10000 w 10000"/>
              <a:gd name="connsiteY34" fmla="*/ 1137 h 10000"/>
              <a:gd name="connsiteX35" fmla="*/ 9705 w 10000"/>
              <a:gd name="connsiteY35" fmla="*/ 1493 h 10000"/>
              <a:gd name="connsiteX36" fmla="*/ 9705 w 10000"/>
              <a:gd name="connsiteY36" fmla="*/ 1682 h 10000"/>
              <a:gd name="connsiteX37" fmla="*/ 9410 w 10000"/>
              <a:gd name="connsiteY37" fmla="*/ 1682 h 10000"/>
              <a:gd name="connsiteX38" fmla="*/ 9410 w 10000"/>
              <a:gd name="connsiteY38" fmla="*/ 1872 h 10000"/>
              <a:gd name="connsiteX39" fmla="*/ 9114 w 10000"/>
              <a:gd name="connsiteY39" fmla="*/ 2062 h 10000"/>
              <a:gd name="connsiteX40" fmla="*/ 8819 w 10000"/>
              <a:gd name="connsiteY40" fmla="*/ 2251 h 10000"/>
              <a:gd name="connsiteX41" fmla="*/ 8819 w 10000"/>
              <a:gd name="connsiteY41" fmla="*/ 2441 h 10000"/>
              <a:gd name="connsiteX42" fmla="*/ 8524 w 10000"/>
              <a:gd name="connsiteY42" fmla="*/ 2820 h 10000"/>
              <a:gd name="connsiteX43" fmla="*/ 8229 w 10000"/>
              <a:gd name="connsiteY43" fmla="*/ 3199 h 10000"/>
              <a:gd name="connsiteX44" fmla="*/ 8229 w 10000"/>
              <a:gd name="connsiteY44" fmla="*/ 3768 h 10000"/>
              <a:gd name="connsiteX45" fmla="*/ 7638 w 10000"/>
              <a:gd name="connsiteY45" fmla="*/ 4526 h 10000"/>
              <a:gd name="connsiteX46" fmla="*/ 6753 w 10000"/>
              <a:gd name="connsiteY46" fmla="*/ 5474 h 10000"/>
              <a:gd name="connsiteX47" fmla="*/ 6162 w 10000"/>
              <a:gd name="connsiteY47" fmla="*/ 6209 h 10000"/>
              <a:gd name="connsiteX48" fmla="*/ 5277 w 10000"/>
              <a:gd name="connsiteY48" fmla="*/ 6967 h 10000"/>
              <a:gd name="connsiteX49" fmla="*/ 4391 w 10000"/>
              <a:gd name="connsiteY49" fmla="*/ 7725 h 10000"/>
              <a:gd name="connsiteX50" fmla="*/ 3506 w 10000"/>
              <a:gd name="connsiteY50" fmla="*/ 8294 h 10000"/>
              <a:gd name="connsiteX51" fmla="*/ 2657 w 10000"/>
              <a:gd name="connsiteY51" fmla="*/ 8863 h 10000"/>
              <a:gd name="connsiteX52" fmla="*/ 1771 w 10000"/>
              <a:gd name="connsiteY52" fmla="*/ 9431 h 10000"/>
              <a:gd name="connsiteX53" fmla="*/ 1771 w 10000"/>
              <a:gd name="connsiteY53"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934 w 10000"/>
              <a:gd name="connsiteY26" fmla="*/ 0 h 10000"/>
              <a:gd name="connsiteX27" fmla="*/ 8229 w 10000"/>
              <a:gd name="connsiteY27" fmla="*/ 0 h 10000"/>
              <a:gd name="connsiteX28" fmla="*/ 8819 w 10000"/>
              <a:gd name="connsiteY28" fmla="*/ 379 h 10000"/>
              <a:gd name="connsiteX29" fmla="*/ 9114 w 10000"/>
              <a:gd name="connsiteY29" fmla="*/ 379 h 10000"/>
              <a:gd name="connsiteX30" fmla="*/ 9410 w 10000"/>
              <a:gd name="connsiteY30" fmla="*/ 569 h 10000"/>
              <a:gd name="connsiteX31" fmla="*/ 9705 w 10000"/>
              <a:gd name="connsiteY31" fmla="*/ 758 h 10000"/>
              <a:gd name="connsiteX32" fmla="*/ 10000 w 10000"/>
              <a:gd name="connsiteY32" fmla="*/ 948 h 10000"/>
              <a:gd name="connsiteX33" fmla="*/ 10000 w 10000"/>
              <a:gd name="connsiteY33" fmla="*/ 1137 h 10000"/>
              <a:gd name="connsiteX34" fmla="*/ 9705 w 10000"/>
              <a:gd name="connsiteY34" fmla="*/ 1493 h 10000"/>
              <a:gd name="connsiteX35" fmla="*/ 9705 w 10000"/>
              <a:gd name="connsiteY35" fmla="*/ 1682 h 10000"/>
              <a:gd name="connsiteX36" fmla="*/ 9410 w 10000"/>
              <a:gd name="connsiteY36" fmla="*/ 1682 h 10000"/>
              <a:gd name="connsiteX37" fmla="*/ 9410 w 10000"/>
              <a:gd name="connsiteY37" fmla="*/ 1872 h 10000"/>
              <a:gd name="connsiteX38" fmla="*/ 9114 w 10000"/>
              <a:gd name="connsiteY38" fmla="*/ 2062 h 10000"/>
              <a:gd name="connsiteX39" fmla="*/ 8819 w 10000"/>
              <a:gd name="connsiteY39" fmla="*/ 2251 h 10000"/>
              <a:gd name="connsiteX40" fmla="*/ 8819 w 10000"/>
              <a:gd name="connsiteY40" fmla="*/ 2441 h 10000"/>
              <a:gd name="connsiteX41" fmla="*/ 8524 w 10000"/>
              <a:gd name="connsiteY41" fmla="*/ 2820 h 10000"/>
              <a:gd name="connsiteX42" fmla="*/ 8229 w 10000"/>
              <a:gd name="connsiteY42" fmla="*/ 3199 h 10000"/>
              <a:gd name="connsiteX43" fmla="*/ 8229 w 10000"/>
              <a:gd name="connsiteY43" fmla="*/ 3768 h 10000"/>
              <a:gd name="connsiteX44" fmla="*/ 7638 w 10000"/>
              <a:gd name="connsiteY44" fmla="*/ 4526 h 10000"/>
              <a:gd name="connsiteX45" fmla="*/ 6753 w 10000"/>
              <a:gd name="connsiteY45" fmla="*/ 5474 h 10000"/>
              <a:gd name="connsiteX46" fmla="*/ 6162 w 10000"/>
              <a:gd name="connsiteY46" fmla="*/ 6209 h 10000"/>
              <a:gd name="connsiteX47" fmla="*/ 5277 w 10000"/>
              <a:gd name="connsiteY47" fmla="*/ 6967 h 10000"/>
              <a:gd name="connsiteX48" fmla="*/ 4391 w 10000"/>
              <a:gd name="connsiteY48" fmla="*/ 7725 h 10000"/>
              <a:gd name="connsiteX49" fmla="*/ 3506 w 10000"/>
              <a:gd name="connsiteY49" fmla="*/ 8294 h 10000"/>
              <a:gd name="connsiteX50" fmla="*/ 2657 w 10000"/>
              <a:gd name="connsiteY50" fmla="*/ 8863 h 10000"/>
              <a:gd name="connsiteX51" fmla="*/ 1771 w 10000"/>
              <a:gd name="connsiteY51" fmla="*/ 9431 h 10000"/>
              <a:gd name="connsiteX52" fmla="*/ 1771 w 10000"/>
              <a:gd name="connsiteY52"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810 h 10000"/>
              <a:gd name="connsiteX6" fmla="*/ 0 w 10000"/>
              <a:gd name="connsiteY6" fmla="*/ 9621 h 10000"/>
              <a:gd name="connsiteX7" fmla="*/ 590 w 10000"/>
              <a:gd name="connsiteY7" fmla="*/ 9242 h 10000"/>
              <a:gd name="connsiteX8" fmla="*/ 1181 w 10000"/>
              <a:gd name="connsiteY8" fmla="*/ 8863 h 10000"/>
              <a:gd name="connsiteX9" fmla="*/ 1771 w 10000"/>
              <a:gd name="connsiteY9" fmla="*/ 8483 h 10000"/>
              <a:gd name="connsiteX10" fmla="*/ 2657 w 10000"/>
              <a:gd name="connsiteY10" fmla="*/ 7915 h 10000"/>
              <a:gd name="connsiteX11" fmla="*/ 3247 w 10000"/>
              <a:gd name="connsiteY11" fmla="*/ 7156 h 10000"/>
              <a:gd name="connsiteX12" fmla="*/ 4096 w 10000"/>
              <a:gd name="connsiteY12" fmla="*/ 6398 h 10000"/>
              <a:gd name="connsiteX13" fmla="*/ 4686 w 10000"/>
              <a:gd name="connsiteY13" fmla="*/ 5664 h 10000"/>
              <a:gd name="connsiteX14" fmla="*/ 5572 w 10000"/>
              <a:gd name="connsiteY14" fmla="*/ 4905 h 10000"/>
              <a:gd name="connsiteX15" fmla="*/ 5867 w 10000"/>
              <a:gd name="connsiteY15" fmla="*/ 4147 h 10000"/>
              <a:gd name="connsiteX16" fmla="*/ 6458 w 10000"/>
              <a:gd name="connsiteY16" fmla="*/ 3199 h 10000"/>
              <a:gd name="connsiteX17" fmla="*/ 6753 w 10000"/>
              <a:gd name="connsiteY17" fmla="*/ 2820 h 10000"/>
              <a:gd name="connsiteX18" fmla="*/ 6753 w 10000"/>
              <a:gd name="connsiteY18" fmla="*/ 2630 h 10000"/>
              <a:gd name="connsiteX19" fmla="*/ 7048 w 10000"/>
              <a:gd name="connsiteY19" fmla="*/ 2251 h 10000"/>
              <a:gd name="connsiteX20" fmla="*/ 7048 w 10000"/>
              <a:gd name="connsiteY20" fmla="*/ 2062 h 10000"/>
              <a:gd name="connsiteX21" fmla="*/ 7048 w 10000"/>
              <a:gd name="connsiteY21" fmla="*/ 1872 h 10000"/>
              <a:gd name="connsiteX22" fmla="*/ 7048 w 10000"/>
              <a:gd name="connsiteY22" fmla="*/ 1682 h 10000"/>
              <a:gd name="connsiteX23" fmla="*/ 7048 w 10000"/>
              <a:gd name="connsiteY23" fmla="*/ 1493 h 10000"/>
              <a:gd name="connsiteX24" fmla="*/ 7048 w 10000"/>
              <a:gd name="connsiteY24" fmla="*/ 1493 h 10000"/>
              <a:gd name="connsiteX25" fmla="*/ 7048 w 10000"/>
              <a:gd name="connsiteY25" fmla="*/ 1493 h 10000"/>
              <a:gd name="connsiteX26" fmla="*/ 7934 w 10000"/>
              <a:gd name="connsiteY26" fmla="*/ 0 h 10000"/>
              <a:gd name="connsiteX27" fmla="*/ 8819 w 10000"/>
              <a:gd name="connsiteY27" fmla="*/ 379 h 10000"/>
              <a:gd name="connsiteX28" fmla="*/ 9114 w 10000"/>
              <a:gd name="connsiteY28" fmla="*/ 379 h 10000"/>
              <a:gd name="connsiteX29" fmla="*/ 9410 w 10000"/>
              <a:gd name="connsiteY29" fmla="*/ 569 h 10000"/>
              <a:gd name="connsiteX30" fmla="*/ 9705 w 10000"/>
              <a:gd name="connsiteY30" fmla="*/ 758 h 10000"/>
              <a:gd name="connsiteX31" fmla="*/ 10000 w 10000"/>
              <a:gd name="connsiteY31" fmla="*/ 948 h 10000"/>
              <a:gd name="connsiteX32" fmla="*/ 10000 w 10000"/>
              <a:gd name="connsiteY32" fmla="*/ 1137 h 10000"/>
              <a:gd name="connsiteX33" fmla="*/ 9705 w 10000"/>
              <a:gd name="connsiteY33" fmla="*/ 1493 h 10000"/>
              <a:gd name="connsiteX34" fmla="*/ 9705 w 10000"/>
              <a:gd name="connsiteY34" fmla="*/ 1682 h 10000"/>
              <a:gd name="connsiteX35" fmla="*/ 9410 w 10000"/>
              <a:gd name="connsiteY35" fmla="*/ 1682 h 10000"/>
              <a:gd name="connsiteX36" fmla="*/ 9410 w 10000"/>
              <a:gd name="connsiteY36" fmla="*/ 1872 h 10000"/>
              <a:gd name="connsiteX37" fmla="*/ 9114 w 10000"/>
              <a:gd name="connsiteY37" fmla="*/ 2062 h 10000"/>
              <a:gd name="connsiteX38" fmla="*/ 8819 w 10000"/>
              <a:gd name="connsiteY38" fmla="*/ 2251 h 10000"/>
              <a:gd name="connsiteX39" fmla="*/ 8819 w 10000"/>
              <a:gd name="connsiteY39" fmla="*/ 2441 h 10000"/>
              <a:gd name="connsiteX40" fmla="*/ 8524 w 10000"/>
              <a:gd name="connsiteY40" fmla="*/ 2820 h 10000"/>
              <a:gd name="connsiteX41" fmla="*/ 8229 w 10000"/>
              <a:gd name="connsiteY41" fmla="*/ 3199 h 10000"/>
              <a:gd name="connsiteX42" fmla="*/ 8229 w 10000"/>
              <a:gd name="connsiteY42" fmla="*/ 3768 h 10000"/>
              <a:gd name="connsiteX43" fmla="*/ 7638 w 10000"/>
              <a:gd name="connsiteY43" fmla="*/ 4526 h 10000"/>
              <a:gd name="connsiteX44" fmla="*/ 6753 w 10000"/>
              <a:gd name="connsiteY44" fmla="*/ 5474 h 10000"/>
              <a:gd name="connsiteX45" fmla="*/ 6162 w 10000"/>
              <a:gd name="connsiteY45" fmla="*/ 6209 h 10000"/>
              <a:gd name="connsiteX46" fmla="*/ 5277 w 10000"/>
              <a:gd name="connsiteY46" fmla="*/ 6967 h 10000"/>
              <a:gd name="connsiteX47" fmla="*/ 4391 w 10000"/>
              <a:gd name="connsiteY47" fmla="*/ 7725 h 10000"/>
              <a:gd name="connsiteX48" fmla="*/ 3506 w 10000"/>
              <a:gd name="connsiteY48" fmla="*/ 8294 h 10000"/>
              <a:gd name="connsiteX49" fmla="*/ 2657 w 10000"/>
              <a:gd name="connsiteY49" fmla="*/ 8863 h 10000"/>
              <a:gd name="connsiteX50" fmla="*/ 1771 w 10000"/>
              <a:gd name="connsiteY50" fmla="*/ 9431 h 10000"/>
              <a:gd name="connsiteX51" fmla="*/ 1771 w 10000"/>
              <a:gd name="connsiteY51" fmla="*/ 9431 h 10000"/>
              <a:gd name="connsiteX0" fmla="*/ 1771 w 10000"/>
              <a:gd name="connsiteY0" fmla="*/ 9052 h 9621"/>
              <a:gd name="connsiteX1" fmla="*/ 1181 w 10000"/>
              <a:gd name="connsiteY1" fmla="*/ 9242 h 9621"/>
              <a:gd name="connsiteX2" fmla="*/ 590 w 10000"/>
              <a:gd name="connsiteY2" fmla="*/ 9431 h 9621"/>
              <a:gd name="connsiteX3" fmla="*/ 0 w 10000"/>
              <a:gd name="connsiteY3" fmla="*/ 9621 h 9621"/>
              <a:gd name="connsiteX4" fmla="*/ 0 w 10000"/>
              <a:gd name="connsiteY4" fmla="*/ 9621 h 9621"/>
              <a:gd name="connsiteX5" fmla="*/ 0 w 10000"/>
              <a:gd name="connsiteY5" fmla="*/ 9431 h 9621"/>
              <a:gd name="connsiteX6" fmla="*/ 0 w 10000"/>
              <a:gd name="connsiteY6" fmla="*/ 9242 h 9621"/>
              <a:gd name="connsiteX7" fmla="*/ 590 w 10000"/>
              <a:gd name="connsiteY7" fmla="*/ 8863 h 9621"/>
              <a:gd name="connsiteX8" fmla="*/ 1181 w 10000"/>
              <a:gd name="connsiteY8" fmla="*/ 8484 h 9621"/>
              <a:gd name="connsiteX9" fmla="*/ 1771 w 10000"/>
              <a:gd name="connsiteY9" fmla="*/ 8104 h 9621"/>
              <a:gd name="connsiteX10" fmla="*/ 2657 w 10000"/>
              <a:gd name="connsiteY10" fmla="*/ 7536 h 9621"/>
              <a:gd name="connsiteX11" fmla="*/ 3247 w 10000"/>
              <a:gd name="connsiteY11" fmla="*/ 6777 h 9621"/>
              <a:gd name="connsiteX12" fmla="*/ 4096 w 10000"/>
              <a:gd name="connsiteY12" fmla="*/ 6019 h 9621"/>
              <a:gd name="connsiteX13" fmla="*/ 4686 w 10000"/>
              <a:gd name="connsiteY13" fmla="*/ 5285 h 9621"/>
              <a:gd name="connsiteX14" fmla="*/ 5572 w 10000"/>
              <a:gd name="connsiteY14" fmla="*/ 4526 h 9621"/>
              <a:gd name="connsiteX15" fmla="*/ 5867 w 10000"/>
              <a:gd name="connsiteY15" fmla="*/ 3768 h 9621"/>
              <a:gd name="connsiteX16" fmla="*/ 6458 w 10000"/>
              <a:gd name="connsiteY16" fmla="*/ 2820 h 9621"/>
              <a:gd name="connsiteX17" fmla="*/ 6753 w 10000"/>
              <a:gd name="connsiteY17" fmla="*/ 2441 h 9621"/>
              <a:gd name="connsiteX18" fmla="*/ 6753 w 10000"/>
              <a:gd name="connsiteY18" fmla="*/ 2251 h 9621"/>
              <a:gd name="connsiteX19" fmla="*/ 7048 w 10000"/>
              <a:gd name="connsiteY19" fmla="*/ 1872 h 9621"/>
              <a:gd name="connsiteX20" fmla="*/ 7048 w 10000"/>
              <a:gd name="connsiteY20" fmla="*/ 1683 h 9621"/>
              <a:gd name="connsiteX21" fmla="*/ 7048 w 10000"/>
              <a:gd name="connsiteY21" fmla="*/ 1493 h 9621"/>
              <a:gd name="connsiteX22" fmla="*/ 7048 w 10000"/>
              <a:gd name="connsiteY22" fmla="*/ 1303 h 9621"/>
              <a:gd name="connsiteX23" fmla="*/ 7048 w 10000"/>
              <a:gd name="connsiteY23" fmla="*/ 1114 h 9621"/>
              <a:gd name="connsiteX24" fmla="*/ 7048 w 10000"/>
              <a:gd name="connsiteY24" fmla="*/ 1114 h 9621"/>
              <a:gd name="connsiteX25" fmla="*/ 7048 w 10000"/>
              <a:gd name="connsiteY25" fmla="*/ 1114 h 9621"/>
              <a:gd name="connsiteX26" fmla="*/ 8819 w 10000"/>
              <a:gd name="connsiteY26" fmla="*/ 0 h 9621"/>
              <a:gd name="connsiteX27" fmla="*/ 9114 w 10000"/>
              <a:gd name="connsiteY27" fmla="*/ 0 h 9621"/>
              <a:gd name="connsiteX28" fmla="*/ 9410 w 10000"/>
              <a:gd name="connsiteY28" fmla="*/ 190 h 9621"/>
              <a:gd name="connsiteX29" fmla="*/ 9705 w 10000"/>
              <a:gd name="connsiteY29" fmla="*/ 379 h 9621"/>
              <a:gd name="connsiteX30" fmla="*/ 10000 w 10000"/>
              <a:gd name="connsiteY30" fmla="*/ 569 h 9621"/>
              <a:gd name="connsiteX31" fmla="*/ 10000 w 10000"/>
              <a:gd name="connsiteY31" fmla="*/ 758 h 9621"/>
              <a:gd name="connsiteX32" fmla="*/ 9705 w 10000"/>
              <a:gd name="connsiteY32" fmla="*/ 1114 h 9621"/>
              <a:gd name="connsiteX33" fmla="*/ 9705 w 10000"/>
              <a:gd name="connsiteY33" fmla="*/ 1303 h 9621"/>
              <a:gd name="connsiteX34" fmla="*/ 9410 w 10000"/>
              <a:gd name="connsiteY34" fmla="*/ 1303 h 9621"/>
              <a:gd name="connsiteX35" fmla="*/ 9410 w 10000"/>
              <a:gd name="connsiteY35" fmla="*/ 1493 h 9621"/>
              <a:gd name="connsiteX36" fmla="*/ 9114 w 10000"/>
              <a:gd name="connsiteY36" fmla="*/ 1683 h 9621"/>
              <a:gd name="connsiteX37" fmla="*/ 8819 w 10000"/>
              <a:gd name="connsiteY37" fmla="*/ 1872 h 9621"/>
              <a:gd name="connsiteX38" fmla="*/ 8819 w 10000"/>
              <a:gd name="connsiteY38" fmla="*/ 2062 h 9621"/>
              <a:gd name="connsiteX39" fmla="*/ 8524 w 10000"/>
              <a:gd name="connsiteY39" fmla="*/ 2441 h 9621"/>
              <a:gd name="connsiteX40" fmla="*/ 8229 w 10000"/>
              <a:gd name="connsiteY40" fmla="*/ 2820 h 9621"/>
              <a:gd name="connsiteX41" fmla="*/ 8229 w 10000"/>
              <a:gd name="connsiteY41" fmla="*/ 3389 h 9621"/>
              <a:gd name="connsiteX42" fmla="*/ 7638 w 10000"/>
              <a:gd name="connsiteY42" fmla="*/ 4147 h 9621"/>
              <a:gd name="connsiteX43" fmla="*/ 6753 w 10000"/>
              <a:gd name="connsiteY43" fmla="*/ 5095 h 9621"/>
              <a:gd name="connsiteX44" fmla="*/ 6162 w 10000"/>
              <a:gd name="connsiteY44" fmla="*/ 5830 h 9621"/>
              <a:gd name="connsiteX45" fmla="*/ 5277 w 10000"/>
              <a:gd name="connsiteY45" fmla="*/ 6588 h 9621"/>
              <a:gd name="connsiteX46" fmla="*/ 4391 w 10000"/>
              <a:gd name="connsiteY46" fmla="*/ 7346 h 9621"/>
              <a:gd name="connsiteX47" fmla="*/ 3506 w 10000"/>
              <a:gd name="connsiteY47" fmla="*/ 7915 h 9621"/>
              <a:gd name="connsiteX48" fmla="*/ 2657 w 10000"/>
              <a:gd name="connsiteY48" fmla="*/ 8484 h 9621"/>
              <a:gd name="connsiteX49" fmla="*/ 1771 w 10000"/>
              <a:gd name="connsiteY49" fmla="*/ 9052 h 9621"/>
              <a:gd name="connsiteX50" fmla="*/ 1771 w 10000"/>
              <a:gd name="connsiteY50" fmla="*/ 9052 h 9621"/>
              <a:gd name="connsiteX0" fmla="*/ 1771 w 10000"/>
              <a:gd name="connsiteY0" fmla="*/ 9409 h 10000"/>
              <a:gd name="connsiteX1" fmla="*/ 1181 w 10000"/>
              <a:gd name="connsiteY1" fmla="*/ 9606 h 10000"/>
              <a:gd name="connsiteX2" fmla="*/ 590 w 10000"/>
              <a:gd name="connsiteY2" fmla="*/ 9803 h 10000"/>
              <a:gd name="connsiteX3" fmla="*/ 0 w 10000"/>
              <a:gd name="connsiteY3" fmla="*/ 10000 h 10000"/>
              <a:gd name="connsiteX4" fmla="*/ 0 w 10000"/>
              <a:gd name="connsiteY4" fmla="*/ 10000 h 10000"/>
              <a:gd name="connsiteX5" fmla="*/ 0 w 10000"/>
              <a:gd name="connsiteY5" fmla="*/ 9803 h 10000"/>
              <a:gd name="connsiteX6" fmla="*/ 0 w 10000"/>
              <a:gd name="connsiteY6" fmla="*/ 9606 h 10000"/>
              <a:gd name="connsiteX7" fmla="*/ 590 w 10000"/>
              <a:gd name="connsiteY7" fmla="*/ 9212 h 10000"/>
              <a:gd name="connsiteX8" fmla="*/ 1181 w 10000"/>
              <a:gd name="connsiteY8" fmla="*/ 8818 h 10000"/>
              <a:gd name="connsiteX9" fmla="*/ 1771 w 10000"/>
              <a:gd name="connsiteY9" fmla="*/ 8423 h 10000"/>
              <a:gd name="connsiteX10" fmla="*/ 2657 w 10000"/>
              <a:gd name="connsiteY10" fmla="*/ 7833 h 10000"/>
              <a:gd name="connsiteX11" fmla="*/ 3247 w 10000"/>
              <a:gd name="connsiteY11" fmla="*/ 7044 h 10000"/>
              <a:gd name="connsiteX12" fmla="*/ 4096 w 10000"/>
              <a:gd name="connsiteY12" fmla="*/ 6256 h 10000"/>
              <a:gd name="connsiteX13" fmla="*/ 4686 w 10000"/>
              <a:gd name="connsiteY13" fmla="*/ 5493 h 10000"/>
              <a:gd name="connsiteX14" fmla="*/ 5572 w 10000"/>
              <a:gd name="connsiteY14" fmla="*/ 4704 h 10000"/>
              <a:gd name="connsiteX15" fmla="*/ 5867 w 10000"/>
              <a:gd name="connsiteY15" fmla="*/ 3916 h 10000"/>
              <a:gd name="connsiteX16" fmla="*/ 6458 w 10000"/>
              <a:gd name="connsiteY16" fmla="*/ 2931 h 10000"/>
              <a:gd name="connsiteX17" fmla="*/ 6753 w 10000"/>
              <a:gd name="connsiteY17" fmla="*/ 2537 h 10000"/>
              <a:gd name="connsiteX18" fmla="*/ 6753 w 10000"/>
              <a:gd name="connsiteY18" fmla="*/ 2340 h 10000"/>
              <a:gd name="connsiteX19" fmla="*/ 7048 w 10000"/>
              <a:gd name="connsiteY19" fmla="*/ 1946 h 10000"/>
              <a:gd name="connsiteX20" fmla="*/ 7048 w 10000"/>
              <a:gd name="connsiteY20" fmla="*/ 1749 h 10000"/>
              <a:gd name="connsiteX21" fmla="*/ 7048 w 10000"/>
              <a:gd name="connsiteY21" fmla="*/ 1552 h 10000"/>
              <a:gd name="connsiteX22" fmla="*/ 7048 w 10000"/>
              <a:gd name="connsiteY22" fmla="*/ 1354 h 10000"/>
              <a:gd name="connsiteX23" fmla="*/ 7048 w 10000"/>
              <a:gd name="connsiteY23" fmla="*/ 1158 h 10000"/>
              <a:gd name="connsiteX24" fmla="*/ 7048 w 10000"/>
              <a:gd name="connsiteY24" fmla="*/ 1158 h 10000"/>
              <a:gd name="connsiteX25" fmla="*/ 7048 w 10000"/>
              <a:gd name="connsiteY25" fmla="*/ 1158 h 10000"/>
              <a:gd name="connsiteX26" fmla="*/ 8819 w 10000"/>
              <a:gd name="connsiteY26" fmla="*/ 0 h 10000"/>
              <a:gd name="connsiteX27" fmla="*/ 9410 w 10000"/>
              <a:gd name="connsiteY27" fmla="*/ 197 h 10000"/>
              <a:gd name="connsiteX28" fmla="*/ 9705 w 10000"/>
              <a:gd name="connsiteY28" fmla="*/ 394 h 10000"/>
              <a:gd name="connsiteX29" fmla="*/ 10000 w 10000"/>
              <a:gd name="connsiteY29" fmla="*/ 591 h 10000"/>
              <a:gd name="connsiteX30" fmla="*/ 10000 w 10000"/>
              <a:gd name="connsiteY30" fmla="*/ 788 h 10000"/>
              <a:gd name="connsiteX31" fmla="*/ 9705 w 10000"/>
              <a:gd name="connsiteY31" fmla="*/ 1158 h 10000"/>
              <a:gd name="connsiteX32" fmla="*/ 9705 w 10000"/>
              <a:gd name="connsiteY32" fmla="*/ 1354 h 10000"/>
              <a:gd name="connsiteX33" fmla="*/ 9410 w 10000"/>
              <a:gd name="connsiteY33" fmla="*/ 1354 h 10000"/>
              <a:gd name="connsiteX34" fmla="*/ 9410 w 10000"/>
              <a:gd name="connsiteY34" fmla="*/ 1552 h 10000"/>
              <a:gd name="connsiteX35" fmla="*/ 9114 w 10000"/>
              <a:gd name="connsiteY35" fmla="*/ 1749 h 10000"/>
              <a:gd name="connsiteX36" fmla="*/ 8819 w 10000"/>
              <a:gd name="connsiteY36" fmla="*/ 1946 h 10000"/>
              <a:gd name="connsiteX37" fmla="*/ 8819 w 10000"/>
              <a:gd name="connsiteY37" fmla="*/ 2143 h 10000"/>
              <a:gd name="connsiteX38" fmla="*/ 8524 w 10000"/>
              <a:gd name="connsiteY38" fmla="*/ 2537 h 10000"/>
              <a:gd name="connsiteX39" fmla="*/ 8229 w 10000"/>
              <a:gd name="connsiteY39" fmla="*/ 2931 h 10000"/>
              <a:gd name="connsiteX40" fmla="*/ 8229 w 10000"/>
              <a:gd name="connsiteY40" fmla="*/ 3523 h 10000"/>
              <a:gd name="connsiteX41" fmla="*/ 7638 w 10000"/>
              <a:gd name="connsiteY41" fmla="*/ 4310 h 10000"/>
              <a:gd name="connsiteX42" fmla="*/ 6753 w 10000"/>
              <a:gd name="connsiteY42" fmla="*/ 5296 h 10000"/>
              <a:gd name="connsiteX43" fmla="*/ 6162 w 10000"/>
              <a:gd name="connsiteY43" fmla="*/ 6060 h 10000"/>
              <a:gd name="connsiteX44" fmla="*/ 5277 w 10000"/>
              <a:gd name="connsiteY44" fmla="*/ 6848 h 10000"/>
              <a:gd name="connsiteX45" fmla="*/ 4391 w 10000"/>
              <a:gd name="connsiteY45" fmla="*/ 7635 h 10000"/>
              <a:gd name="connsiteX46" fmla="*/ 3506 w 10000"/>
              <a:gd name="connsiteY46" fmla="*/ 8227 h 10000"/>
              <a:gd name="connsiteX47" fmla="*/ 2657 w 10000"/>
              <a:gd name="connsiteY47" fmla="*/ 8818 h 10000"/>
              <a:gd name="connsiteX48" fmla="*/ 1771 w 10000"/>
              <a:gd name="connsiteY48" fmla="*/ 9409 h 10000"/>
              <a:gd name="connsiteX49" fmla="*/ 1771 w 10000"/>
              <a:gd name="connsiteY49" fmla="*/ 9409 h 10000"/>
              <a:gd name="connsiteX0" fmla="*/ 1771 w 10000"/>
              <a:gd name="connsiteY0" fmla="*/ 9212 h 9803"/>
              <a:gd name="connsiteX1" fmla="*/ 1181 w 10000"/>
              <a:gd name="connsiteY1" fmla="*/ 9409 h 9803"/>
              <a:gd name="connsiteX2" fmla="*/ 590 w 10000"/>
              <a:gd name="connsiteY2" fmla="*/ 9606 h 9803"/>
              <a:gd name="connsiteX3" fmla="*/ 0 w 10000"/>
              <a:gd name="connsiteY3" fmla="*/ 9803 h 9803"/>
              <a:gd name="connsiteX4" fmla="*/ 0 w 10000"/>
              <a:gd name="connsiteY4" fmla="*/ 9803 h 9803"/>
              <a:gd name="connsiteX5" fmla="*/ 0 w 10000"/>
              <a:gd name="connsiteY5" fmla="*/ 9606 h 9803"/>
              <a:gd name="connsiteX6" fmla="*/ 0 w 10000"/>
              <a:gd name="connsiteY6" fmla="*/ 9409 h 9803"/>
              <a:gd name="connsiteX7" fmla="*/ 590 w 10000"/>
              <a:gd name="connsiteY7" fmla="*/ 9015 h 9803"/>
              <a:gd name="connsiteX8" fmla="*/ 1181 w 10000"/>
              <a:gd name="connsiteY8" fmla="*/ 8621 h 9803"/>
              <a:gd name="connsiteX9" fmla="*/ 1771 w 10000"/>
              <a:gd name="connsiteY9" fmla="*/ 8226 h 9803"/>
              <a:gd name="connsiteX10" fmla="*/ 2657 w 10000"/>
              <a:gd name="connsiteY10" fmla="*/ 7636 h 9803"/>
              <a:gd name="connsiteX11" fmla="*/ 3247 w 10000"/>
              <a:gd name="connsiteY11" fmla="*/ 6847 h 9803"/>
              <a:gd name="connsiteX12" fmla="*/ 4096 w 10000"/>
              <a:gd name="connsiteY12" fmla="*/ 6059 h 9803"/>
              <a:gd name="connsiteX13" fmla="*/ 4686 w 10000"/>
              <a:gd name="connsiteY13" fmla="*/ 5296 h 9803"/>
              <a:gd name="connsiteX14" fmla="*/ 5572 w 10000"/>
              <a:gd name="connsiteY14" fmla="*/ 4507 h 9803"/>
              <a:gd name="connsiteX15" fmla="*/ 5867 w 10000"/>
              <a:gd name="connsiteY15" fmla="*/ 3719 h 9803"/>
              <a:gd name="connsiteX16" fmla="*/ 6458 w 10000"/>
              <a:gd name="connsiteY16" fmla="*/ 2734 h 9803"/>
              <a:gd name="connsiteX17" fmla="*/ 6753 w 10000"/>
              <a:gd name="connsiteY17" fmla="*/ 2340 h 9803"/>
              <a:gd name="connsiteX18" fmla="*/ 6753 w 10000"/>
              <a:gd name="connsiteY18" fmla="*/ 2143 h 9803"/>
              <a:gd name="connsiteX19" fmla="*/ 7048 w 10000"/>
              <a:gd name="connsiteY19" fmla="*/ 1749 h 9803"/>
              <a:gd name="connsiteX20" fmla="*/ 7048 w 10000"/>
              <a:gd name="connsiteY20" fmla="*/ 1552 h 9803"/>
              <a:gd name="connsiteX21" fmla="*/ 7048 w 10000"/>
              <a:gd name="connsiteY21" fmla="*/ 1355 h 9803"/>
              <a:gd name="connsiteX22" fmla="*/ 7048 w 10000"/>
              <a:gd name="connsiteY22" fmla="*/ 1157 h 9803"/>
              <a:gd name="connsiteX23" fmla="*/ 7048 w 10000"/>
              <a:gd name="connsiteY23" fmla="*/ 961 h 9803"/>
              <a:gd name="connsiteX24" fmla="*/ 7048 w 10000"/>
              <a:gd name="connsiteY24" fmla="*/ 961 h 9803"/>
              <a:gd name="connsiteX25" fmla="*/ 7048 w 10000"/>
              <a:gd name="connsiteY25" fmla="*/ 961 h 9803"/>
              <a:gd name="connsiteX26" fmla="*/ 9410 w 10000"/>
              <a:gd name="connsiteY26" fmla="*/ 0 h 9803"/>
              <a:gd name="connsiteX27" fmla="*/ 9705 w 10000"/>
              <a:gd name="connsiteY27" fmla="*/ 197 h 9803"/>
              <a:gd name="connsiteX28" fmla="*/ 10000 w 10000"/>
              <a:gd name="connsiteY28" fmla="*/ 394 h 9803"/>
              <a:gd name="connsiteX29" fmla="*/ 10000 w 10000"/>
              <a:gd name="connsiteY29" fmla="*/ 591 h 9803"/>
              <a:gd name="connsiteX30" fmla="*/ 9705 w 10000"/>
              <a:gd name="connsiteY30" fmla="*/ 961 h 9803"/>
              <a:gd name="connsiteX31" fmla="*/ 9705 w 10000"/>
              <a:gd name="connsiteY31" fmla="*/ 1157 h 9803"/>
              <a:gd name="connsiteX32" fmla="*/ 9410 w 10000"/>
              <a:gd name="connsiteY32" fmla="*/ 1157 h 9803"/>
              <a:gd name="connsiteX33" fmla="*/ 9410 w 10000"/>
              <a:gd name="connsiteY33" fmla="*/ 1355 h 9803"/>
              <a:gd name="connsiteX34" fmla="*/ 9114 w 10000"/>
              <a:gd name="connsiteY34" fmla="*/ 1552 h 9803"/>
              <a:gd name="connsiteX35" fmla="*/ 8819 w 10000"/>
              <a:gd name="connsiteY35" fmla="*/ 1749 h 9803"/>
              <a:gd name="connsiteX36" fmla="*/ 8819 w 10000"/>
              <a:gd name="connsiteY36" fmla="*/ 1946 h 9803"/>
              <a:gd name="connsiteX37" fmla="*/ 8524 w 10000"/>
              <a:gd name="connsiteY37" fmla="*/ 2340 h 9803"/>
              <a:gd name="connsiteX38" fmla="*/ 8229 w 10000"/>
              <a:gd name="connsiteY38" fmla="*/ 2734 h 9803"/>
              <a:gd name="connsiteX39" fmla="*/ 8229 w 10000"/>
              <a:gd name="connsiteY39" fmla="*/ 3326 h 9803"/>
              <a:gd name="connsiteX40" fmla="*/ 7638 w 10000"/>
              <a:gd name="connsiteY40" fmla="*/ 4113 h 9803"/>
              <a:gd name="connsiteX41" fmla="*/ 6753 w 10000"/>
              <a:gd name="connsiteY41" fmla="*/ 5099 h 9803"/>
              <a:gd name="connsiteX42" fmla="*/ 6162 w 10000"/>
              <a:gd name="connsiteY42" fmla="*/ 5863 h 9803"/>
              <a:gd name="connsiteX43" fmla="*/ 5277 w 10000"/>
              <a:gd name="connsiteY43" fmla="*/ 6651 h 9803"/>
              <a:gd name="connsiteX44" fmla="*/ 4391 w 10000"/>
              <a:gd name="connsiteY44" fmla="*/ 7438 h 9803"/>
              <a:gd name="connsiteX45" fmla="*/ 3506 w 10000"/>
              <a:gd name="connsiteY45" fmla="*/ 8030 h 9803"/>
              <a:gd name="connsiteX46" fmla="*/ 2657 w 10000"/>
              <a:gd name="connsiteY46" fmla="*/ 8621 h 9803"/>
              <a:gd name="connsiteX47" fmla="*/ 1771 w 10000"/>
              <a:gd name="connsiteY47" fmla="*/ 9212 h 9803"/>
              <a:gd name="connsiteX48" fmla="*/ 1771 w 10000"/>
              <a:gd name="connsiteY48" fmla="*/ 9212 h 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0000" h="9803">
                <a:moveTo>
                  <a:pt x="1771" y="9212"/>
                </a:moveTo>
                <a:lnTo>
                  <a:pt x="1181" y="9409"/>
                </a:lnTo>
                <a:lnTo>
                  <a:pt x="590" y="9606"/>
                </a:lnTo>
                <a:lnTo>
                  <a:pt x="0" y="9803"/>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7048" y="961"/>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lnTo>
                  <a:pt x="1771" y="9212"/>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44" name="Freeform 40"/>
          <p:cNvSpPr>
            <a:spLocks/>
          </p:cNvSpPr>
          <p:nvPr/>
        </p:nvSpPr>
        <p:spPr bwMode="auto">
          <a:xfrm>
            <a:off x="3735388" y="2651125"/>
            <a:ext cx="379412" cy="150813"/>
          </a:xfrm>
          <a:custGeom>
            <a:avLst/>
            <a:gdLst>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10000 h 10000"/>
              <a:gd name="connsiteX5" fmla="*/ 0 w 10000"/>
              <a:gd name="connsiteY5" fmla="*/ 9621 h 10000"/>
              <a:gd name="connsiteX6" fmla="*/ 590 w 10000"/>
              <a:gd name="connsiteY6" fmla="*/ 9242 h 10000"/>
              <a:gd name="connsiteX7" fmla="*/ 1181 w 10000"/>
              <a:gd name="connsiteY7" fmla="*/ 8863 h 10000"/>
              <a:gd name="connsiteX8" fmla="*/ 1771 w 10000"/>
              <a:gd name="connsiteY8" fmla="*/ 8483 h 10000"/>
              <a:gd name="connsiteX9" fmla="*/ 2657 w 10000"/>
              <a:gd name="connsiteY9" fmla="*/ 7915 h 10000"/>
              <a:gd name="connsiteX10" fmla="*/ 3247 w 10000"/>
              <a:gd name="connsiteY10" fmla="*/ 7156 h 10000"/>
              <a:gd name="connsiteX11" fmla="*/ 4096 w 10000"/>
              <a:gd name="connsiteY11" fmla="*/ 6398 h 10000"/>
              <a:gd name="connsiteX12" fmla="*/ 4686 w 10000"/>
              <a:gd name="connsiteY12" fmla="*/ 5664 h 10000"/>
              <a:gd name="connsiteX13" fmla="*/ 5572 w 10000"/>
              <a:gd name="connsiteY13" fmla="*/ 4905 h 10000"/>
              <a:gd name="connsiteX14" fmla="*/ 5867 w 10000"/>
              <a:gd name="connsiteY14" fmla="*/ 4147 h 10000"/>
              <a:gd name="connsiteX15" fmla="*/ 6458 w 10000"/>
              <a:gd name="connsiteY15" fmla="*/ 3199 h 10000"/>
              <a:gd name="connsiteX16" fmla="*/ 6753 w 10000"/>
              <a:gd name="connsiteY16" fmla="*/ 2820 h 10000"/>
              <a:gd name="connsiteX17" fmla="*/ 6753 w 10000"/>
              <a:gd name="connsiteY17" fmla="*/ 2630 h 10000"/>
              <a:gd name="connsiteX18" fmla="*/ 7048 w 10000"/>
              <a:gd name="connsiteY18" fmla="*/ 2251 h 10000"/>
              <a:gd name="connsiteX19" fmla="*/ 7048 w 10000"/>
              <a:gd name="connsiteY19" fmla="*/ 2062 h 10000"/>
              <a:gd name="connsiteX20" fmla="*/ 7048 w 10000"/>
              <a:gd name="connsiteY20" fmla="*/ 1872 h 10000"/>
              <a:gd name="connsiteX21" fmla="*/ 7048 w 10000"/>
              <a:gd name="connsiteY21" fmla="*/ 1682 h 10000"/>
              <a:gd name="connsiteX22" fmla="*/ 7048 w 10000"/>
              <a:gd name="connsiteY22" fmla="*/ 1493 h 10000"/>
              <a:gd name="connsiteX23" fmla="*/ 7048 w 10000"/>
              <a:gd name="connsiteY23" fmla="*/ 1493 h 10000"/>
              <a:gd name="connsiteX24" fmla="*/ 7048 w 10000"/>
              <a:gd name="connsiteY24" fmla="*/ 1493 h 10000"/>
              <a:gd name="connsiteX25" fmla="*/ 6458 w 10000"/>
              <a:gd name="connsiteY25" fmla="*/ 1493 h 10000"/>
              <a:gd name="connsiteX26" fmla="*/ 5867 w 10000"/>
              <a:gd name="connsiteY26" fmla="*/ 1682 h 10000"/>
              <a:gd name="connsiteX27" fmla="*/ 4982 w 10000"/>
              <a:gd name="connsiteY27" fmla="*/ 1872 h 10000"/>
              <a:gd name="connsiteX28" fmla="*/ 4096 w 10000"/>
              <a:gd name="connsiteY28" fmla="*/ 2062 h 10000"/>
              <a:gd name="connsiteX29" fmla="*/ 3247 w 10000"/>
              <a:gd name="connsiteY29" fmla="*/ 2062 h 10000"/>
              <a:gd name="connsiteX30" fmla="*/ 2952 w 10000"/>
              <a:gd name="connsiteY30" fmla="*/ 2251 h 10000"/>
              <a:gd name="connsiteX31" fmla="*/ 2657 w 10000"/>
              <a:gd name="connsiteY31" fmla="*/ 2251 h 10000"/>
              <a:gd name="connsiteX32" fmla="*/ 2362 w 10000"/>
              <a:gd name="connsiteY32" fmla="*/ 2251 h 10000"/>
              <a:gd name="connsiteX33" fmla="*/ 2066 w 10000"/>
              <a:gd name="connsiteY33" fmla="*/ 2062 h 10000"/>
              <a:gd name="connsiteX34" fmla="*/ 1771 w 10000"/>
              <a:gd name="connsiteY34" fmla="*/ 2062 h 10000"/>
              <a:gd name="connsiteX35" fmla="*/ 1181 w 10000"/>
              <a:gd name="connsiteY35" fmla="*/ 1682 h 10000"/>
              <a:gd name="connsiteX36" fmla="*/ 886 w 10000"/>
              <a:gd name="connsiteY36" fmla="*/ 1493 h 10000"/>
              <a:gd name="connsiteX37" fmla="*/ 590 w 10000"/>
              <a:gd name="connsiteY37" fmla="*/ 1303 h 10000"/>
              <a:gd name="connsiteX38" fmla="*/ 590 w 10000"/>
              <a:gd name="connsiteY38" fmla="*/ 1303 h 10000"/>
              <a:gd name="connsiteX39" fmla="*/ 886 w 10000"/>
              <a:gd name="connsiteY39" fmla="*/ 1137 h 10000"/>
              <a:gd name="connsiteX40" fmla="*/ 1181 w 10000"/>
              <a:gd name="connsiteY40" fmla="*/ 1137 h 10000"/>
              <a:gd name="connsiteX41" fmla="*/ 2066 w 10000"/>
              <a:gd name="connsiteY41" fmla="*/ 1137 h 10000"/>
              <a:gd name="connsiteX42" fmla="*/ 2362 w 10000"/>
              <a:gd name="connsiteY42" fmla="*/ 1137 h 10000"/>
              <a:gd name="connsiteX43" fmla="*/ 2952 w 10000"/>
              <a:gd name="connsiteY43" fmla="*/ 1137 h 10000"/>
              <a:gd name="connsiteX44" fmla="*/ 3801 w 10000"/>
              <a:gd name="connsiteY44" fmla="*/ 1137 h 10000"/>
              <a:gd name="connsiteX45" fmla="*/ 4686 w 10000"/>
              <a:gd name="connsiteY45" fmla="*/ 948 h 10000"/>
              <a:gd name="connsiteX46" fmla="*/ 5572 w 10000"/>
              <a:gd name="connsiteY46" fmla="*/ 758 h 10000"/>
              <a:gd name="connsiteX47" fmla="*/ 6458 w 10000"/>
              <a:gd name="connsiteY47" fmla="*/ 758 h 10000"/>
              <a:gd name="connsiteX48" fmla="*/ 7048 w 10000"/>
              <a:gd name="connsiteY48" fmla="*/ 569 h 10000"/>
              <a:gd name="connsiteX49" fmla="*/ 7343 w 10000"/>
              <a:gd name="connsiteY49" fmla="*/ 379 h 10000"/>
              <a:gd name="connsiteX50" fmla="*/ 7638 w 10000"/>
              <a:gd name="connsiteY50" fmla="*/ 190 h 10000"/>
              <a:gd name="connsiteX51" fmla="*/ 7934 w 10000"/>
              <a:gd name="connsiteY51" fmla="*/ 0 h 10000"/>
              <a:gd name="connsiteX52" fmla="*/ 8229 w 10000"/>
              <a:gd name="connsiteY52" fmla="*/ 0 h 10000"/>
              <a:gd name="connsiteX53" fmla="*/ 8229 w 10000"/>
              <a:gd name="connsiteY53" fmla="*/ 190 h 10000"/>
              <a:gd name="connsiteX54" fmla="*/ 8819 w 10000"/>
              <a:gd name="connsiteY54" fmla="*/ 379 h 10000"/>
              <a:gd name="connsiteX55" fmla="*/ 9114 w 10000"/>
              <a:gd name="connsiteY55" fmla="*/ 379 h 10000"/>
              <a:gd name="connsiteX56" fmla="*/ 9410 w 10000"/>
              <a:gd name="connsiteY56" fmla="*/ 569 h 10000"/>
              <a:gd name="connsiteX57" fmla="*/ 9705 w 10000"/>
              <a:gd name="connsiteY57" fmla="*/ 758 h 10000"/>
              <a:gd name="connsiteX58" fmla="*/ 10000 w 10000"/>
              <a:gd name="connsiteY58" fmla="*/ 948 h 10000"/>
              <a:gd name="connsiteX59" fmla="*/ 10000 w 10000"/>
              <a:gd name="connsiteY59" fmla="*/ 1137 h 10000"/>
              <a:gd name="connsiteX60" fmla="*/ 9705 w 10000"/>
              <a:gd name="connsiteY60" fmla="*/ 1493 h 10000"/>
              <a:gd name="connsiteX61" fmla="*/ 9705 w 10000"/>
              <a:gd name="connsiteY61" fmla="*/ 1682 h 10000"/>
              <a:gd name="connsiteX62" fmla="*/ 9410 w 10000"/>
              <a:gd name="connsiteY62" fmla="*/ 1682 h 10000"/>
              <a:gd name="connsiteX63" fmla="*/ 9410 w 10000"/>
              <a:gd name="connsiteY63" fmla="*/ 1872 h 10000"/>
              <a:gd name="connsiteX64" fmla="*/ 9114 w 10000"/>
              <a:gd name="connsiteY64" fmla="*/ 2062 h 10000"/>
              <a:gd name="connsiteX65" fmla="*/ 8819 w 10000"/>
              <a:gd name="connsiteY65" fmla="*/ 2251 h 10000"/>
              <a:gd name="connsiteX66" fmla="*/ 8819 w 10000"/>
              <a:gd name="connsiteY66" fmla="*/ 2441 h 10000"/>
              <a:gd name="connsiteX67" fmla="*/ 8524 w 10000"/>
              <a:gd name="connsiteY67" fmla="*/ 2820 h 10000"/>
              <a:gd name="connsiteX68" fmla="*/ 8229 w 10000"/>
              <a:gd name="connsiteY68" fmla="*/ 3199 h 10000"/>
              <a:gd name="connsiteX69" fmla="*/ 8229 w 10000"/>
              <a:gd name="connsiteY69" fmla="*/ 3768 h 10000"/>
              <a:gd name="connsiteX70" fmla="*/ 7638 w 10000"/>
              <a:gd name="connsiteY70" fmla="*/ 4526 h 10000"/>
              <a:gd name="connsiteX71" fmla="*/ 6753 w 10000"/>
              <a:gd name="connsiteY71" fmla="*/ 5474 h 10000"/>
              <a:gd name="connsiteX72" fmla="*/ 6162 w 10000"/>
              <a:gd name="connsiteY72" fmla="*/ 6209 h 10000"/>
              <a:gd name="connsiteX73" fmla="*/ 5277 w 10000"/>
              <a:gd name="connsiteY73" fmla="*/ 6967 h 10000"/>
              <a:gd name="connsiteX74" fmla="*/ 4391 w 10000"/>
              <a:gd name="connsiteY74" fmla="*/ 7725 h 10000"/>
              <a:gd name="connsiteX75" fmla="*/ 3506 w 10000"/>
              <a:gd name="connsiteY75" fmla="*/ 8294 h 10000"/>
              <a:gd name="connsiteX76" fmla="*/ 2657 w 10000"/>
              <a:gd name="connsiteY76" fmla="*/ 8863 h 10000"/>
              <a:gd name="connsiteX77" fmla="*/ 1771 w 10000"/>
              <a:gd name="connsiteY77" fmla="*/ 9431 h 10000"/>
              <a:gd name="connsiteX78" fmla="*/ 1771 w 10000"/>
              <a:gd name="connsiteY78" fmla="*/ 9431 h 10000"/>
              <a:gd name="connsiteX0" fmla="*/ 1771 w 10000"/>
              <a:gd name="connsiteY0" fmla="*/ 9431 h 10000"/>
              <a:gd name="connsiteX1" fmla="*/ 1181 w 10000"/>
              <a:gd name="connsiteY1" fmla="*/ 9621 h 10000"/>
              <a:gd name="connsiteX2" fmla="*/ 590 w 10000"/>
              <a:gd name="connsiteY2" fmla="*/ 9810 h 10000"/>
              <a:gd name="connsiteX3" fmla="*/ 0 w 10000"/>
              <a:gd name="connsiteY3" fmla="*/ 10000 h 10000"/>
              <a:gd name="connsiteX4" fmla="*/ 0 w 10000"/>
              <a:gd name="connsiteY4" fmla="*/ 9621 h 10000"/>
              <a:gd name="connsiteX5" fmla="*/ 590 w 10000"/>
              <a:gd name="connsiteY5" fmla="*/ 9242 h 10000"/>
              <a:gd name="connsiteX6" fmla="*/ 1181 w 10000"/>
              <a:gd name="connsiteY6" fmla="*/ 8863 h 10000"/>
              <a:gd name="connsiteX7" fmla="*/ 1771 w 10000"/>
              <a:gd name="connsiteY7" fmla="*/ 8483 h 10000"/>
              <a:gd name="connsiteX8" fmla="*/ 2657 w 10000"/>
              <a:gd name="connsiteY8" fmla="*/ 7915 h 10000"/>
              <a:gd name="connsiteX9" fmla="*/ 3247 w 10000"/>
              <a:gd name="connsiteY9" fmla="*/ 7156 h 10000"/>
              <a:gd name="connsiteX10" fmla="*/ 4096 w 10000"/>
              <a:gd name="connsiteY10" fmla="*/ 6398 h 10000"/>
              <a:gd name="connsiteX11" fmla="*/ 4686 w 10000"/>
              <a:gd name="connsiteY11" fmla="*/ 5664 h 10000"/>
              <a:gd name="connsiteX12" fmla="*/ 5572 w 10000"/>
              <a:gd name="connsiteY12" fmla="*/ 4905 h 10000"/>
              <a:gd name="connsiteX13" fmla="*/ 5867 w 10000"/>
              <a:gd name="connsiteY13" fmla="*/ 4147 h 10000"/>
              <a:gd name="connsiteX14" fmla="*/ 6458 w 10000"/>
              <a:gd name="connsiteY14" fmla="*/ 3199 h 10000"/>
              <a:gd name="connsiteX15" fmla="*/ 6753 w 10000"/>
              <a:gd name="connsiteY15" fmla="*/ 2820 h 10000"/>
              <a:gd name="connsiteX16" fmla="*/ 6753 w 10000"/>
              <a:gd name="connsiteY16" fmla="*/ 2630 h 10000"/>
              <a:gd name="connsiteX17" fmla="*/ 7048 w 10000"/>
              <a:gd name="connsiteY17" fmla="*/ 2251 h 10000"/>
              <a:gd name="connsiteX18" fmla="*/ 7048 w 10000"/>
              <a:gd name="connsiteY18" fmla="*/ 2062 h 10000"/>
              <a:gd name="connsiteX19" fmla="*/ 7048 w 10000"/>
              <a:gd name="connsiteY19" fmla="*/ 1872 h 10000"/>
              <a:gd name="connsiteX20" fmla="*/ 7048 w 10000"/>
              <a:gd name="connsiteY20" fmla="*/ 1682 h 10000"/>
              <a:gd name="connsiteX21" fmla="*/ 7048 w 10000"/>
              <a:gd name="connsiteY21" fmla="*/ 1493 h 10000"/>
              <a:gd name="connsiteX22" fmla="*/ 7048 w 10000"/>
              <a:gd name="connsiteY22" fmla="*/ 1493 h 10000"/>
              <a:gd name="connsiteX23" fmla="*/ 7048 w 10000"/>
              <a:gd name="connsiteY23" fmla="*/ 1493 h 10000"/>
              <a:gd name="connsiteX24" fmla="*/ 6458 w 10000"/>
              <a:gd name="connsiteY24" fmla="*/ 1493 h 10000"/>
              <a:gd name="connsiteX25" fmla="*/ 5867 w 10000"/>
              <a:gd name="connsiteY25" fmla="*/ 1682 h 10000"/>
              <a:gd name="connsiteX26" fmla="*/ 4982 w 10000"/>
              <a:gd name="connsiteY26" fmla="*/ 1872 h 10000"/>
              <a:gd name="connsiteX27" fmla="*/ 4096 w 10000"/>
              <a:gd name="connsiteY27" fmla="*/ 2062 h 10000"/>
              <a:gd name="connsiteX28" fmla="*/ 3247 w 10000"/>
              <a:gd name="connsiteY28" fmla="*/ 2062 h 10000"/>
              <a:gd name="connsiteX29" fmla="*/ 2952 w 10000"/>
              <a:gd name="connsiteY29" fmla="*/ 2251 h 10000"/>
              <a:gd name="connsiteX30" fmla="*/ 2657 w 10000"/>
              <a:gd name="connsiteY30" fmla="*/ 2251 h 10000"/>
              <a:gd name="connsiteX31" fmla="*/ 2362 w 10000"/>
              <a:gd name="connsiteY31" fmla="*/ 2251 h 10000"/>
              <a:gd name="connsiteX32" fmla="*/ 2066 w 10000"/>
              <a:gd name="connsiteY32" fmla="*/ 2062 h 10000"/>
              <a:gd name="connsiteX33" fmla="*/ 1771 w 10000"/>
              <a:gd name="connsiteY33" fmla="*/ 2062 h 10000"/>
              <a:gd name="connsiteX34" fmla="*/ 1181 w 10000"/>
              <a:gd name="connsiteY34" fmla="*/ 1682 h 10000"/>
              <a:gd name="connsiteX35" fmla="*/ 886 w 10000"/>
              <a:gd name="connsiteY35" fmla="*/ 1493 h 10000"/>
              <a:gd name="connsiteX36" fmla="*/ 590 w 10000"/>
              <a:gd name="connsiteY36" fmla="*/ 1303 h 10000"/>
              <a:gd name="connsiteX37" fmla="*/ 590 w 10000"/>
              <a:gd name="connsiteY37" fmla="*/ 1303 h 10000"/>
              <a:gd name="connsiteX38" fmla="*/ 886 w 10000"/>
              <a:gd name="connsiteY38" fmla="*/ 1137 h 10000"/>
              <a:gd name="connsiteX39" fmla="*/ 1181 w 10000"/>
              <a:gd name="connsiteY39" fmla="*/ 1137 h 10000"/>
              <a:gd name="connsiteX40" fmla="*/ 2066 w 10000"/>
              <a:gd name="connsiteY40" fmla="*/ 1137 h 10000"/>
              <a:gd name="connsiteX41" fmla="*/ 2362 w 10000"/>
              <a:gd name="connsiteY41" fmla="*/ 1137 h 10000"/>
              <a:gd name="connsiteX42" fmla="*/ 2952 w 10000"/>
              <a:gd name="connsiteY42" fmla="*/ 1137 h 10000"/>
              <a:gd name="connsiteX43" fmla="*/ 3801 w 10000"/>
              <a:gd name="connsiteY43" fmla="*/ 1137 h 10000"/>
              <a:gd name="connsiteX44" fmla="*/ 4686 w 10000"/>
              <a:gd name="connsiteY44" fmla="*/ 948 h 10000"/>
              <a:gd name="connsiteX45" fmla="*/ 5572 w 10000"/>
              <a:gd name="connsiteY45" fmla="*/ 758 h 10000"/>
              <a:gd name="connsiteX46" fmla="*/ 6458 w 10000"/>
              <a:gd name="connsiteY46" fmla="*/ 758 h 10000"/>
              <a:gd name="connsiteX47" fmla="*/ 7048 w 10000"/>
              <a:gd name="connsiteY47" fmla="*/ 569 h 10000"/>
              <a:gd name="connsiteX48" fmla="*/ 7343 w 10000"/>
              <a:gd name="connsiteY48" fmla="*/ 379 h 10000"/>
              <a:gd name="connsiteX49" fmla="*/ 7638 w 10000"/>
              <a:gd name="connsiteY49" fmla="*/ 190 h 10000"/>
              <a:gd name="connsiteX50" fmla="*/ 7934 w 10000"/>
              <a:gd name="connsiteY50" fmla="*/ 0 h 10000"/>
              <a:gd name="connsiteX51" fmla="*/ 8229 w 10000"/>
              <a:gd name="connsiteY51" fmla="*/ 0 h 10000"/>
              <a:gd name="connsiteX52" fmla="*/ 8229 w 10000"/>
              <a:gd name="connsiteY52" fmla="*/ 190 h 10000"/>
              <a:gd name="connsiteX53" fmla="*/ 8819 w 10000"/>
              <a:gd name="connsiteY53" fmla="*/ 379 h 10000"/>
              <a:gd name="connsiteX54" fmla="*/ 9114 w 10000"/>
              <a:gd name="connsiteY54" fmla="*/ 379 h 10000"/>
              <a:gd name="connsiteX55" fmla="*/ 9410 w 10000"/>
              <a:gd name="connsiteY55" fmla="*/ 569 h 10000"/>
              <a:gd name="connsiteX56" fmla="*/ 9705 w 10000"/>
              <a:gd name="connsiteY56" fmla="*/ 758 h 10000"/>
              <a:gd name="connsiteX57" fmla="*/ 10000 w 10000"/>
              <a:gd name="connsiteY57" fmla="*/ 948 h 10000"/>
              <a:gd name="connsiteX58" fmla="*/ 10000 w 10000"/>
              <a:gd name="connsiteY58" fmla="*/ 1137 h 10000"/>
              <a:gd name="connsiteX59" fmla="*/ 9705 w 10000"/>
              <a:gd name="connsiteY59" fmla="*/ 1493 h 10000"/>
              <a:gd name="connsiteX60" fmla="*/ 9705 w 10000"/>
              <a:gd name="connsiteY60" fmla="*/ 1682 h 10000"/>
              <a:gd name="connsiteX61" fmla="*/ 9410 w 10000"/>
              <a:gd name="connsiteY61" fmla="*/ 1682 h 10000"/>
              <a:gd name="connsiteX62" fmla="*/ 9410 w 10000"/>
              <a:gd name="connsiteY62" fmla="*/ 1872 h 10000"/>
              <a:gd name="connsiteX63" fmla="*/ 9114 w 10000"/>
              <a:gd name="connsiteY63" fmla="*/ 2062 h 10000"/>
              <a:gd name="connsiteX64" fmla="*/ 8819 w 10000"/>
              <a:gd name="connsiteY64" fmla="*/ 2251 h 10000"/>
              <a:gd name="connsiteX65" fmla="*/ 8819 w 10000"/>
              <a:gd name="connsiteY65" fmla="*/ 2441 h 10000"/>
              <a:gd name="connsiteX66" fmla="*/ 8524 w 10000"/>
              <a:gd name="connsiteY66" fmla="*/ 2820 h 10000"/>
              <a:gd name="connsiteX67" fmla="*/ 8229 w 10000"/>
              <a:gd name="connsiteY67" fmla="*/ 3199 h 10000"/>
              <a:gd name="connsiteX68" fmla="*/ 8229 w 10000"/>
              <a:gd name="connsiteY68" fmla="*/ 3768 h 10000"/>
              <a:gd name="connsiteX69" fmla="*/ 7638 w 10000"/>
              <a:gd name="connsiteY69" fmla="*/ 4526 h 10000"/>
              <a:gd name="connsiteX70" fmla="*/ 6753 w 10000"/>
              <a:gd name="connsiteY70" fmla="*/ 5474 h 10000"/>
              <a:gd name="connsiteX71" fmla="*/ 6162 w 10000"/>
              <a:gd name="connsiteY71" fmla="*/ 6209 h 10000"/>
              <a:gd name="connsiteX72" fmla="*/ 5277 w 10000"/>
              <a:gd name="connsiteY72" fmla="*/ 6967 h 10000"/>
              <a:gd name="connsiteX73" fmla="*/ 4391 w 10000"/>
              <a:gd name="connsiteY73" fmla="*/ 7725 h 10000"/>
              <a:gd name="connsiteX74" fmla="*/ 3506 w 10000"/>
              <a:gd name="connsiteY74" fmla="*/ 8294 h 10000"/>
              <a:gd name="connsiteX75" fmla="*/ 2657 w 10000"/>
              <a:gd name="connsiteY75" fmla="*/ 8863 h 10000"/>
              <a:gd name="connsiteX76" fmla="*/ 1771 w 10000"/>
              <a:gd name="connsiteY76" fmla="*/ 9431 h 10000"/>
              <a:gd name="connsiteX77" fmla="*/ 1771 w 10000"/>
              <a:gd name="connsiteY77" fmla="*/ 9431 h 10000"/>
              <a:gd name="connsiteX0" fmla="*/ 1771 w 10000"/>
              <a:gd name="connsiteY0" fmla="*/ 9431 h 9810"/>
              <a:gd name="connsiteX1" fmla="*/ 1181 w 10000"/>
              <a:gd name="connsiteY1" fmla="*/ 9621 h 9810"/>
              <a:gd name="connsiteX2" fmla="*/ 590 w 10000"/>
              <a:gd name="connsiteY2" fmla="*/ 9810 h 9810"/>
              <a:gd name="connsiteX3" fmla="*/ 0 w 10000"/>
              <a:gd name="connsiteY3" fmla="*/ 9621 h 9810"/>
              <a:gd name="connsiteX4" fmla="*/ 590 w 10000"/>
              <a:gd name="connsiteY4" fmla="*/ 9242 h 9810"/>
              <a:gd name="connsiteX5" fmla="*/ 1181 w 10000"/>
              <a:gd name="connsiteY5" fmla="*/ 8863 h 9810"/>
              <a:gd name="connsiteX6" fmla="*/ 1771 w 10000"/>
              <a:gd name="connsiteY6" fmla="*/ 8483 h 9810"/>
              <a:gd name="connsiteX7" fmla="*/ 2657 w 10000"/>
              <a:gd name="connsiteY7" fmla="*/ 7915 h 9810"/>
              <a:gd name="connsiteX8" fmla="*/ 3247 w 10000"/>
              <a:gd name="connsiteY8" fmla="*/ 7156 h 9810"/>
              <a:gd name="connsiteX9" fmla="*/ 4096 w 10000"/>
              <a:gd name="connsiteY9" fmla="*/ 6398 h 9810"/>
              <a:gd name="connsiteX10" fmla="*/ 4686 w 10000"/>
              <a:gd name="connsiteY10" fmla="*/ 5664 h 9810"/>
              <a:gd name="connsiteX11" fmla="*/ 5572 w 10000"/>
              <a:gd name="connsiteY11" fmla="*/ 4905 h 9810"/>
              <a:gd name="connsiteX12" fmla="*/ 5867 w 10000"/>
              <a:gd name="connsiteY12" fmla="*/ 4147 h 9810"/>
              <a:gd name="connsiteX13" fmla="*/ 6458 w 10000"/>
              <a:gd name="connsiteY13" fmla="*/ 3199 h 9810"/>
              <a:gd name="connsiteX14" fmla="*/ 6753 w 10000"/>
              <a:gd name="connsiteY14" fmla="*/ 2820 h 9810"/>
              <a:gd name="connsiteX15" fmla="*/ 6753 w 10000"/>
              <a:gd name="connsiteY15" fmla="*/ 2630 h 9810"/>
              <a:gd name="connsiteX16" fmla="*/ 7048 w 10000"/>
              <a:gd name="connsiteY16" fmla="*/ 2251 h 9810"/>
              <a:gd name="connsiteX17" fmla="*/ 7048 w 10000"/>
              <a:gd name="connsiteY17" fmla="*/ 2062 h 9810"/>
              <a:gd name="connsiteX18" fmla="*/ 7048 w 10000"/>
              <a:gd name="connsiteY18" fmla="*/ 1872 h 9810"/>
              <a:gd name="connsiteX19" fmla="*/ 7048 w 10000"/>
              <a:gd name="connsiteY19" fmla="*/ 1682 h 9810"/>
              <a:gd name="connsiteX20" fmla="*/ 7048 w 10000"/>
              <a:gd name="connsiteY20" fmla="*/ 1493 h 9810"/>
              <a:gd name="connsiteX21" fmla="*/ 7048 w 10000"/>
              <a:gd name="connsiteY21" fmla="*/ 1493 h 9810"/>
              <a:gd name="connsiteX22" fmla="*/ 7048 w 10000"/>
              <a:gd name="connsiteY22" fmla="*/ 1493 h 9810"/>
              <a:gd name="connsiteX23" fmla="*/ 6458 w 10000"/>
              <a:gd name="connsiteY23" fmla="*/ 1493 h 9810"/>
              <a:gd name="connsiteX24" fmla="*/ 5867 w 10000"/>
              <a:gd name="connsiteY24" fmla="*/ 1682 h 9810"/>
              <a:gd name="connsiteX25" fmla="*/ 4982 w 10000"/>
              <a:gd name="connsiteY25" fmla="*/ 1872 h 9810"/>
              <a:gd name="connsiteX26" fmla="*/ 4096 w 10000"/>
              <a:gd name="connsiteY26" fmla="*/ 2062 h 9810"/>
              <a:gd name="connsiteX27" fmla="*/ 3247 w 10000"/>
              <a:gd name="connsiteY27" fmla="*/ 2062 h 9810"/>
              <a:gd name="connsiteX28" fmla="*/ 2952 w 10000"/>
              <a:gd name="connsiteY28" fmla="*/ 2251 h 9810"/>
              <a:gd name="connsiteX29" fmla="*/ 2657 w 10000"/>
              <a:gd name="connsiteY29" fmla="*/ 2251 h 9810"/>
              <a:gd name="connsiteX30" fmla="*/ 2362 w 10000"/>
              <a:gd name="connsiteY30" fmla="*/ 2251 h 9810"/>
              <a:gd name="connsiteX31" fmla="*/ 2066 w 10000"/>
              <a:gd name="connsiteY31" fmla="*/ 2062 h 9810"/>
              <a:gd name="connsiteX32" fmla="*/ 1771 w 10000"/>
              <a:gd name="connsiteY32" fmla="*/ 2062 h 9810"/>
              <a:gd name="connsiteX33" fmla="*/ 1181 w 10000"/>
              <a:gd name="connsiteY33" fmla="*/ 1682 h 9810"/>
              <a:gd name="connsiteX34" fmla="*/ 886 w 10000"/>
              <a:gd name="connsiteY34" fmla="*/ 1493 h 9810"/>
              <a:gd name="connsiteX35" fmla="*/ 590 w 10000"/>
              <a:gd name="connsiteY35" fmla="*/ 1303 h 9810"/>
              <a:gd name="connsiteX36" fmla="*/ 590 w 10000"/>
              <a:gd name="connsiteY36" fmla="*/ 1303 h 9810"/>
              <a:gd name="connsiteX37" fmla="*/ 886 w 10000"/>
              <a:gd name="connsiteY37" fmla="*/ 1137 h 9810"/>
              <a:gd name="connsiteX38" fmla="*/ 1181 w 10000"/>
              <a:gd name="connsiteY38" fmla="*/ 1137 h 9810"/>
              <a:gd name="connsiteX39" fmla="*/ 2066 w 10000"/>
              <a:gd name="connsiteY39" fmla="*/ 1137 h 9810"/>
              <a:gd name="connsiteX40" fmla="*/ 2362 w 10000"/>
              <a:gd name="connsiteY40" fmla="*/ 1137 h 9810"/>
              <a:gd name="connsiteX41" fmla="*/ 2952 w 10000"/>
              <a:gd name="connsiteY41" fmla="*/ 1137 h 9810"/>
              <a:gd name="connsiteX42" fmla="*/ 3801 w 10000"/>
              <a:gd name="connsiteY42" fmla="*/ 1137 h 9810"/>
              <a:gd name="connsiteX43" fmla="*/ 4686 w 10000"/>
              <a:gd name="connsiteY43" fmla="*/ 948 h 9810"/>
              <a:gd name="connsiteX44" fmla="*/ 5572 w 10000"/>
              <a:gd name="connsiteY44" fmla="*/ 758 h 9810"/>
              <a:gd name="connsiteX45" fmla="*/ 6458 w 10000"/>
              <a:gd name="connsiteY45" fmla="*/ 758 h 9810"/>
              <a:gd name="connsiteX46" fmla="*/ 7048 w 10000"/>
              <a:gd name="connsiteY46" fmla="*/ 569 h 9810"/>
              <a:gd name="connsiteX47" fmla="*/ 7343 w 10000"/>
              <a:gd name="connsiteY47" fmla="*/ 379 h 9810"/>
              <a:gd name="connsiteX48" fmla="*/ 7638 w 10000"/>
              <a:gd name="connsiteY48" fmla="*/ 190 h 9810"/>
              <a:gd name="connsiteX49" fmla="*/ 7934 w 10000"/>
              <a:gd name="connsiteY49" fmla="*/ 0 h 9810"/>
              <a:gd name="connsiteX50" fmla="*/ 8229 w 10000"/>
              <a:gd name="connsiteY50" fmla="*/ 0 h 9810"/>
              <a:gd name="connsiteX51" fmla="*/ 8229 w 10000"/>
              <a:gd name="connsiteY51" fmla="*/ 190 h 9810"/>
              <a:gd name="connsiteX52" fmla="*/ 8819 w 10000"/>
              <a:gd name="connsiteY52" fmla="*/ 379 h 9810"/>
              <a:gd name="connsiteX53" fmla="*/ 9114 w 10000"/>
              <a:gd name="connsiteY53" fmla="*/ 379 h 9810"/>
              <a:gd name="connsiteX54" fmla="*/ 9410 w 10000"/>
              <a:gd name="connsiteY54" fmla="*/ 569 h 9810"/>
              <a:gd name="connsiteX55" fmla="*/ 9705 w 10000"/>
              <a:gd name="connsiteY55" fmla="*/ 758 h 9810"/>
              <a:gd name="connsiteX56" fmla="*/ 10000 w 10000"/>
              <a:gd name="connsiteY56" fmla="*/ 948 h 9810"/>
              <a:gd name="connsiteX57" fmla="*/ 10000 w 10000"/>
              <a:gd name="connsiteY57" fmla="*/ 1137 h 9810"/>
              <a:gd name="connsiteX58" fmla="*/ 9705 w 10000"/>
              <a:gd name="connsiteY58" fmla="*/ 1493 h 9810"/>
              <a:gd name="connsiteX59" fmla="*/ 9705 w 10000"/>
              <a:gd name="connsiteY59" fmla="*/ 1682 h 9810"/>
              <a:gd name="connsiteX60" fmla="*/ 9410 w 10000"/>
              <a:gd name="connsiteY60" fmla="*/ 1682 h 9810"/>
              <a:gd name="connsiteX61" fmla="*/ 9410 w 10000"/>
              <a:gd name="connsiteY61" fmla="*/ 1872 h 9810"/>
              <a:gd name="connsiteX62" fmla="*/ 9114 w 10000"/>
              <a:gd name="connsiteY62" fmla="*/ 2062 h 9810"/>
              <a:gd name="connsiteX63" fmla="*/ 8819 w 10000"/>
              <a:gd name="connsiteY63" fmla="*/ 2251 h 9810"/>
              <a:gd name="connsiteX64" fmla="*/ 8819 w 10000"/>
              <a:gd name="connsiteY64" fmla="*/ 2441 h 9810"/>
              <a:gd name="connsiteX65" fmla="*/ 8524 w 10000"/>
              <a:gd name="connsiteY65" fmla="*/ 2820 h 9810"/>
              <a:gd name="connsiteX66" fmla="*/ 8229 w 10000"/>
              <a:gd name="connsiteY66" fmla="*/ 3199 h 9810"/>
              <a:gd name="connsiteX67" fmla="*/ 8229 w 10000"/>
              <a:gd name="connsiteY67" fmla="*/ 3768 h 9810"/>
              <a:gd name="connsiteX68" fmla="*/ 7638 w 10000"/>
              <a:gd name="connsiteY68" fmla="*/ 4526 h 9810"/>
              <a:gd name="connsiteX69" fmla="*/ 6753 w 10000"/>
              <a:gd name="connsiteY69" fmla="*/ 5474 h 9810"/>
              <a:gd name="connsiteX70" fmla="*/ 6162 w 10000"/>
              <a:gd name="connsiteY70" fmla="*/ 6209 h 9810"/>
              <a:gd name="connsiteX71" fmla="*/ 5277 w 10000"/>
              <a:gd name="connsiteY71" fmla="*/ 6967 h 9810"/>
              <a:gd name="connsiteX72" fmla="*/ 4391 w 10000"/>
              <a:gd name="connsiteY72" fmla="*/ 7725 h 9810"/>
              <a:gd name="connsiteX73" fmla="*/ 3506 w 10000"/>
              <a:gd name="connsiteY73" fmla="*/ 8294 h 9810"/>
              <a:gd name="connsiteX74" fmla="*/ 2657 w 10000"/>
              <a:gd name="connsiteY74" fmla="*/ 8863 h 9810"/>
              <a:gd name="connsiteX75" fmla="*/ 1771 w 10000"/>
              <a:gd name="connsiteY75" fmla="*/ 9431 h 9810"/>
              <a:gd name="connsiteX76" fmla="*/ 1771 w 10000"/>
              <a:gd name="connsiteY76" fmla="*/ 9431 h 9810"/>
              <a:gd name="connsiteX0" fmla="*/ 1181 w 9410"/>
              <a:gd name="connsiteY0" fmla="*/ 9614 h 10000"/>
              <a:gd name="connsiteX1" fmla="*/ 591 w 9410"/>
              <a:gd name="connsiteY1" fmla="*/ 9807 h 10000"/>
              <a:gd name="connsiteX2" fmla="*/ 0 w 9410"/>
              <a:gd name="connsiteY2" fmla="*/ 10000 h 10000"/>
              <a:gd name="connsiteX3" fmla="*/ 0 w 9410"/>
              <a:gd name="connsiteY3" fmla="*/ 9421 h 10000"/>
              <a:gd name="connsiteX4" fmla="*/ 591 w 9410"/>
              <a:gd name="connsiteY4" fmla="*/ 9035 h 10000"/>
              <a:gd name="connsiteX5" fmla="*/ 1181 w 9410"/>
              <a:gd name="connsiteY5" fmla="*/ 8647 h 10000"/>
              <a:gd name="connsiteX6" fmla="*/ 2067 w 9410"/>
              <a:gd name="connsiteY6" fmla="*/ 8068 h 10000"/>
              <a:gd name="connsiteX7" fmla="*/ 2657 w 9410"/>
              <a:gd name="connsiteY7" fmla="*/ 7295 h 10000"/>
              <a:gd name="connsiteX8" fmla="*/ 3506 w 9410"/>
              <a:gd name="connsiteY8" fmla="*/ 6522 h 10000"/>
              <a:gd name="connsiteX9" fmla="*/ 4096 w 9410"/>
              <a:gd name="connsiteY9" fmla="*/ 5774 h 10000"/>
              <a:gd name="connsiteX10" fmla="*/ 4982 w 9410"/>
              <a:gd name="connsiteY10" fmla="*/ 5000 h 10000"/>
              <a:gd name="connsiteX11" fmla="*/ 5277 w 9410"/>
              <a:gd name="connsiteY11" fmla="*/ 4227 h 10000"/>
              <a:gd name="connsiteX12" fmla="*/ 5868 w 9410"/>
              <a:gd name="connsiteY12" fmla="*/ 3261 h 10000"/>
              <a:gd name="connsiteX13" fmla="*/ 6163 w 9410"/>
              <a:gd name="connsiteY13" fmla="*/ 2875 h 10000"/>
              <a:gd name="connsiteX14" fmla="*/ 6163 w 9410"/>
              <a:gd name="connsiteY14" fmla="*/ 2681 h 10000"/>
              <a:gd name="connsiteX15" fmla="*/ 6458 w 9410"/>
              <a:gd name="connsiteY15" fmla="*/ 2295 h 10000"/>
              <a:gd name="connsiteX16" fmla="*/ 6458 w 9410"/>
              <a:gd name="connsiteY16" fmla="*/ 2102 h 10000"/>
              <a:gd name="connsiteX17" fmla="*/ 6458 w 9410"/>
              <a:gd name="connsiteY17" fmla="*/ 1908 h 10000"/>
              <a:gd name="connsiteX18" fmla="*/ 6458 w 9410"/>
              <a:gd name="connsiteY18" fmla="*/ 1715 h 10000"/>
              <a:gd name="connsiteX19" fmla="*/ 6458 w 9410"/>
              <a:gd name="connsiteY19" fmla="*/ 1522 h 10000"/>
              <a:gd name="connsiteX20" fmla="*/ 6458 w 9410"/>
              <a:gd name="connsiteY20" fmla="*/ 1522 h 10000"/>
              <a:gd name="connsiteX21" fmla="*/ 6458 w 9410"/>
              <a:gd name="connsiteY21" fmla="*/ 1522 h 10000"/>
              <a:gd name="connsiteX22" fmla="*/ 5868 w 9410"/>
              <a:gd name="connsiteY22" fmla="*/ 1522 h 10000"/>
              <a:gd name="connsiteX23" fmla="*/ 5277 w 9410"/>
              <a:gd name="connsiteY23" fmla="*/ 1715 h 10000"/>
              <a:gd name="connsiteX24" fmla="*/ 4392 w 9410"/>
              <a:gd name="connsiteY24" fmla="*/ 1908 h 10000"/>
              <a:gd name="connsiteX25" fmla="*/ 3506 w 9410"/>
              <a:gd name="connsiteY25" fmla="*/ 2102 h 10000"/>
              <a:gd name="connsiteX26" fmla="*/ 2657 w 9410"/>
              <a:gd name="connsiteY26" fmla="*/ 2102 h 10000"/>
              <a:gd name="connsiteX27" fmla="*/ 2362 w 9410"/>
              <a:gd name="connsiteY27" fmla="*/ 2295 h 10000"/>
              <a:gd name="connsiteX28" fmla="*/ 2067 w 9410"/>
              <a:gd name="connsiteY28" fmla="*/ 2295 h 10000"/>
              <a:gd name="connsiteX29" fmla="*/ 1772 w 9410"/>
              <a:gd name="connsiteY29" fmla="*/ 2295 h 10000"/>
              <a:gd name="connsiteX30" fmla="*/ 1476 w 9410"/>
              <a:gd name="connsiteY30" fmla="*/ 2102 h 10000"/>
              <a:gd name="connsiteX31" fmla="*/ 1181 w 9410"/>
              <a:gd name="connsiteY31" fmla="*/ 2102 h 10000"/>
              <a:gd name="connsiteX32" fmla="*/ 591 w 9410"/>
              <a:gd name="connsiteY32" fmla="*/ 1715 h 10000"/>
              <a:gd name="connsiteX33" fmla="*/ 296 w 9410"/>
              <a:gd name="connsiteY33" fmla="*/ 1522 h 10000"/>
              <a:gd name="connsiteX34" fmla="*/ 0 w 9410"/>
              <a:gd name="connsiteY34" fmla="*/ 1328 h 10000"/>
              <a:gd name="connsiteX35" fmla="*/ 0 w 9410"/>
              <a:gd name="connsiteY35" fmla="*/ 1328 h 10000"/>
              <a:gd name="connsiteX36" fmla="*/ 296 w 9410"/>
              <a:gd name="connsiteY36" fmla="*/ 1159 h 10000"/>
              <a:gd name="connsiteX37" fmla="*/ 591 w 9410"/>
              <a:gd name="connsiteY37" fmla="*/ 1159 h 10000"/>
              <a:gd name="connsiteX38" fmla="*/ 1476 w 9410"/>
              <a:gd name="connsiteY38" fmla="*/ 1159 h 10000"/>
              <a:gd name="connsiteX39" fmla="*/ 1772 w 9410"/>
              <a:gd name="connsiteY39" fmla="*/ 1159 h 10000"/>
              <a:gd name="connsiteX40" fmla="*/ 2362 w 9410"/>
              <a:gd name="connsiteY40" fmla="*/ 1159 h 10000"/>
              <a:gd name="connsiteX41" fmla="*/ 3211 w 9410"/>
              <a:gd name="connsiteY41" fmla="*/ 1159 h 10000"/>
              <a:gd name="connsiteX42" fmla="*/ 4096 w 9410"/>
              <a:gd name="connsiteY42" fmla="*/ 966 h 10000"/>
              <a:gd name="connsiteX43" fmla="*/ 4982 w 9410"/>
              <a:gd name="connsiteY43" fmla="*/ 773 h 10000"/>
              <a:gd name="connsiteX44" fmla="*/ 5868 w 9410"/>
              <a:gd name="connsiteY44" fmla="*/ 773 h 10000"/>
              <a:gd name="connsiteX45" fmla="*/ 6458 w 9410"/>
              <a:gd name="connsiteY45" fmla="*/ 580 h 10000"/>
              <a:gd name="connsiteX46" fmla="*/ 6753 w 9410"/>
              <a:gd name="connsiteY46" fmla="*/ 386 h 10000"/>
              <a:gd name="connsiteX47" fmla="*/ 7048 w 9410"/>
              <a:gd name="connsiteY47" fmla="*/ 194 h 10000"/>
              <a:gd name="connsiteX48" fmla="*/ 7344 w 9410"/>
              <a:gd name="connsiteY48" fmla="*/ 0 h 10000"/>
              <a:gd name="connsiteX49" fmla="*/ 7639 w 9410"/>
              <a:gd name="connsiteY49" fmla="*/ 0 h 10000"/>
              <a:gd name="connsiteX50" fmla="*/ 7639 w 9410"/>
              <a:gd name="connsiteY50" fmla="*/ 194 h 10000"/>
              <a:gd name="connsiteX51" fmla="*/ 8229 w 9410"/>
              <a:gd name="connsiteY51" fmla="*/ 386 h 10000"/>
              <a:gd name="connsiteX52" fmla="*/ 8524 w 9410"/>
              <a:gd name="connsiteY52" fmla="*/ 386 h 10000"/>
              <a:gd name="connsiteX53" fmla="*/ 8820 w 9410"/>
              <a:gd name="connsiteY53" fmla="*/ 580 h 10000"/>
              <a:gd name="connsiteX54" fmla="*/ 9115 w 9410"/>
              <a:gd name="connsiteY54" fmla="*/ 773 h 10000"/>
              <a:gd name="connsiteX55" fmla="*/ 9410 w 9410"/>
              <a:gd name="connsiteY55" fmla="*/ 966 h 10000"/>
              <a:gd name="connsiteX56" fmla="*/ 9410 w 9410"/>
              <a:gd name="connsiteY56" fmla="*/ 1159 h 10000"/>
              <a:gd name="connsiteX57" fmla="*/ 9115 w 9410"/>
              <a:gd name="connsiteY57" fmla="*/ 1522 h 10000"/>
              <a:gd name="connsiteX58" fmla="*/ 9115 w 9410"/>
              <a:gd name="connsiteY58" fmla="*/ 1715 h 10000"/>
              <a:gd name="connsiteX59" fmla="*/ 8820 w 9410"/>
              <a:gd name="connsiteY59" fmla="*/ 1715 h 10000"/>
              <a:gd name="connsiteX60" fmla="*/ 8820 w 9410"/>
              <a:gd name="connsiteY60" fmla="*/ 1908 h 10000"/>
              <a:gd name="connsiteX61" fmla="*/ 8524 w 9410"/>
              <a:gd name="connsiteY61" fmla="*/ 2102 h 10000"/>
              <a:gd name="connsiteX62" fmla="*/ 8229 w 9410"/>
              <a:gd name="connsiteY62" fmla="*/ 2295 h 10000"/>
              <a:gd name="connsiteX63" fmla="*/ 8229 w 9410"/>
              <a:gd name="connsiteY63" fmla="*/ 2488 h 10000"/>
              <a:gd name="connsiteX64" fmla="*/ 7934 w 9410"/>
              <a:gd name="connsiteY64" fmla="*/ 2875 h 10000"/>
              <a:gd name="connsiteX65" fmla="*/ 7639 w 9410"/>
              <a:gd name="connsiteY65" fmla="*/ 3261 h 10000"/>
              <a:gd name="connsiteX66" fmla="*/ 7639 w 9410"/>
              <a:gd name="connsiteY66" fmla="*/ 3841 h 10000"/>
              <a:gd name="connsiteX67" fmla="*/ 7048 w 9410"/>
              <a:gd name="connsiteY67" fmla="*/ 4614 h 10000"/>
              <a:gd name="connsiteX68" fmla="*/ 6163 w 9410"/>
              <a:gd name="connsiteY68" fmla="*/ 5580 h 10000"/>
              <a:gd name="connsiteX69" fmla="*/ 5572 w 9410"/>
              <a:gd name="connsiteY69" fmla="*/ 6329 h 10000"/>
              <a:gd name="connsiteX70" fmla="*/ 4687 w 9410"/>
              <a:gd name="connsiteY70" fmla="*/ 7102 h 10000"/>
              <a:gd name="connsiteX71" fmla="*/ 3801 w 9410"/>
              <a:gd name="connsiteY71" fmla="*/ 7875 h 10000"/>
              <a:gd name="connsiteX72" fmla="*/ 2916 w 9410"/>
              <a:gd name="connsiteY72" fmla="*/ 8455 h 10000"/>
              <a:gd name="connsiteX73" fmla="*/ 2067 w 9410"/>
              <a:gd name="connsiteY73" fmla="*/ 9035 h 10000"/>
              <a:gd name="connsiteX74" fmla="*/ 1181 w 9410"/>
              <a:gd name="connsiteY74" fmla="*/ 9614 h 10000"/>
              <a:gd name="connsiteX75" fmla="*/ 1181 w 9410"/>
              <a:gd name="connsiteY75" fmla="*/ 9614 h 10000"/>
              <a:gd name="connsiteX0" fmla="*/ 1255 w 10000"/>
              <a:gd name="connsiteY0" fmla="*/ 9614 h 9807"/>
              <a:gd name="connsiteX1" fmla="*/ 628 w 10000"/>
              <a:gd name="connsiteY1" fmla="*/ 9807 h 9807"/>
              <a:gd name="connsiteX2" fmla="*/ 0 w 10000"/>
              <a:gd name="connsiteY2" fmla="*/ 9421 h 9807"/>
              <a:gd name="connsiteX3" fmla="*/ 628 w 10000"/>
              <a:gd name="connsiteY3" fmla="*/ 9035 h 9807"/>
              <a:gd name="connsiteX4" fmla="*/ 1255 w 10000"/>
              <a:gd name="connsiteY4" fmla="*/ 8647 h 9807"/>
              <a:gd name="connsiteX5" fmla="*/ 2197 w 10000"/>
              <a:gd name="connsiteY5" fmla="*/ 8068 h 9807"/>
              <a:gd name="connsiteX6" fmla="*/ 2824 w 10000"/>
              <a:gd name="connsiteY6" fmla="*/ 7295 h 9807"/>
              <a:gd name="connsiteX7" fmla="*/ 3726 w 10000"/>
              <a:gd name="connsiteY7" fmla="*/ 6522 h 9807"/>
              <a:gd name="connsiteX8" fmla="*/ 4353 w 10000"/>
              <a:gd name="connsiteY8" fmla="*/ 5774 h 9807"/>
              <a:gd name="connsiteX9" fmla="*/ 5294 w 10000"/>
              <a:gd name="connsiteY9" fmla="*/ 5000 h 9807"/>
              <a:gd name="connsiteX10" fmla="*/ 5608 w 10000"/>
              <a:gd name="connsiteY10" fmla="*/ 4227 h 9807"/>
              <a:gd name="connsiteX11" fmla="*/ 6236 w 10000"/>
              <a:gd name="connsiteY11" fmla="*/ 3261 h 9807"/>
              <a:gd name="connsiteX12" fmla="*/ 6549 w 10000"/>
              <a:gd name="connsiteY12" fmla="*/ 2875 h 9807"/>
              <a:gd name="connsiteX13" fmla="*/ 6549 w 10000"/>
              <a:gd name="connsiteY13" fmla="*/ 2681 h 9807"/>
              <a:gd name="connsiteX14" fmla="*/ 6863 w 10000"/>
              <a:gd name="connsiteY14" fmla="*/ 2295 h 9807"/>
              <a:gd name="connsiteX15" fmla="*/ 6863 w 10000"/>
              <a:gd name="connsiteY15" fmla="*/ 2102 h 9807"/>
              <a:gd name="connsiteX16" fmla="*/ 6863 w 10000"/>
              <a:gd name="connsiteY16" fmla="*/ 1908 h 9807"/>
              <a:gd name="connsiteX17" fmla="*/ 6863 w 10000"/>
              <a:gd name="connsiteY17" fmla="*/ 1715 h 9807"/>
              <a:gd name="connsiteX18" fmla="*/ 6863 w 10000"/>
              <a:gd name="connsiteY18" fmla="*/ 1522 h 9807"/>
              <a:gd name="connsiteX19" fmla="*/ 6863 w 10000"/>
              <a:gd name="connsiteY19" fmla="*/ 1522 h 9807"/>
              <a:gd name="connsiteX20" fmla="*/ 6863 w 10000"/>
              <a:gd name="connsiteY20" fmla="*/ 1522 h 9807"/>
              <a:gd name="connsiteX21" fmla="*/ 6236 w 10000"/>
              <a:gd name="connsiteY21" fmla="*/ 1522 h 9807"/>
              <a:gd name="connsiteX22" fmla="*/ 5608 w 10000"/>
              <a:gd name="connsiteY22" fmla="*/ 1715 h 9807"/>
              <a:gd name="connsiteX23" fmla="*/ 4667 w 10000"/>
              <a:gd name="connsiteY23" fmla="*/ 1908 h 9807"/>
              <a:gd name="connsiteX24" fmla="*/ 3726 w 10000"/>
              <a:gd name="connsiteY24" fmla="*/ 2102 h 9807"/>
              <a:gd name="connsiteX25" fmla="*/ 2824 w 10000"/>
              <a:gd name="connsiteY25" fmla="*/ 2102 h 9807"/>
              <a:gd name="connsiteX26" fmla="*/ 2510 w 10000"/>
              <a:gd name="connsiteY26" fmla="*/ 2295 h 9807"/>
              <a:gd name="connsiteX27" fmla="*/ 2197 w 10000"/>
              <a:gd name="connsiteY27" fmla="*/ 2295 h 9807"/>
              <a:gd name="connsiteX28" fmla="*/ 1883 w 10000"/>
              <a:gd name="connsiteY28" fmla="*/ 2295 h 9807"/>
              <a:gd name="connsiteX29" fmla="*/ 1569 w 10000"/>
              <a:gd name="connsiteY29" fmla="*/ 2102 h 9807"/>
              <a:gd name="connsiteX30" fmla="*/ 1255 w 10000"/>
              <a:gd name="connsiteY30" fmla="*/ 2102 h 9807"/>
              <a:gd name="connsiteX31" fmla="*/ 628 w 10000"/>
              <a:gd name="connsiteY31" fmla="*/ 1715 h 9807"/>
              <a:gd name="connsiteX32" fmla="*/ 315 w 10000"/>
              <a:gd name="connsiteY32" fmla="*/ 1522 h 9807"/>
              <a:gd name="connsiteX33" fmla="*/ 0 w 10000"/>
              <a:gd name="connsiteY33" fmla="*/ 1328 h 9807"/>
              <a:gd name="connsiteX34" fmla="*/ 0 w 10000"/>
              <a:gd name="connsiteY34" fmla="*/ 1328 h 9807"/>
              <a:gd name="connsiteX35" fmla="*/ 315 w 10000"/>
              <a:gd name="connsiteY35" fmla="*/ 1159 h 9807"/>
              <a:gd name="connsiteX36" fmla="*/ 628 w 10000"/>
              <a:gd name="connsiteY36" fmla="*/ 1159 h 9807"/>
              <a:gd name="connsiteX37" fmla="*/ 1569 w 10000"/>
              <a:gd name="connsiteY37" fmla="*/ 1159 h 9807"/>
              <a:gd name="connsiteX38" fmla="*/ 1883 w 10000"/>
              <a:gd name="connsiteY38" fmla="*/ 1159 h 9807"/>
              <a:gd name="connsiteX39" fmla="*/ 2510 w 10000"/>
              <a:gd name="connsiteY39" fmla="*/ 1159 h 9807"/>
              <a:gd name="connsiteX40" fmla="*/ 3412 w 10000"/>
              <a:gd name="connsiteY40" fmla="*/ 1159 h 9807"/>
              <a:gd name="connsiteX41" fmla="*/ 4353 w 10000"/>
              <a:gd name="connsiteY41" fmla="*/ 966 h 9807"/>
              <a:gd name="connsiteX42" fmla="*/ 5294 w 10000"/>
              <a:gd name="connsiteY42" fmla="*/ 773 h 9807"/>
              <a:gd name="connsiteX43" fmla="*/ 6236 w 10000"/>
              <a:gd name="connsiteY43" fmla="*/ 773 h 9807"/>
              <a:gd name="connsiteX44" fmla="*/ 6863 w 10000"/>
              <a:gd name="connsiteY44" fmla="*/ 580 h 9807"/>
              <a:gd name="connsiteX45" fmla="*/ 7176 w 10000"/>
              <a:gd name="connsiteY45" fmla="*/ 386 h 9807"/>
              <a:gd name="connsiteX46" fmla="*/ 7490 w 10000"/>
              <a:gd name="connsiteY46" fmla="*/ 194 h 9807"/>
              <a:gd name="connsiteX47" fmla="*/ 7804 w 10000"/>
              <a:gd name="connsiteY47" fmla="*/ 0 h 9807"/>
              <a:gd name="connsiteX48" fmla="*/ 8118 w 10000"/>
              <a:gd name="connsiteY48" fmla="*/ 0 h 9807"/>
              <a:gd name="connsiteX49" fmla="*/ 8118 w 10000"/>
              <a:gd name="connsiteY49" fmla="*/ 194 h 9807"/>
              <a:gd name="connsiteX50" fmla="*/ 8745 w 10000"/>
              <a:gd name="connsiteY50" fmla="*/ 386 h 9807"/>
              <a:gd name="connsiteX51" fmla="*/ 9058 w 10000"/>
              <a:gd name="connsiteY51" fmla="*/ 386 h 9807"/>
              <a:gd name="connsiteX52" fmla="*/ 9373 w 10000"/>
              <a:gd name="connsiteY52" fmla="*/ 580 h 9807"/>
              <a:gd name="connsiteX53" fmla="*/ 9687 w 10000"/>
              <a:gd name="connsiteY53" fmla="*/ 773 h 9807"/>
              <a:gd name="connsiteX54" fmla="*/ 10000 w 10000"/>
              <a:gd name="connsiteY54" fmla="*/ 966 h 9807"/>
              <a:gd name="connsiteX55" fmla="*/ 10000 w 10000"/>
              <a:gd name="connsiteY55" fmla="*/ 1159 h 9807"/>
              <a:gd name="connsiteX56" fmla="*/ 9687 w 10000"/>
              <a:gd name="connsiteY56" fmla="*/ 1522 h 9807"/>
              <a:gd name="connsiteX57" fmla="*/ 9687 w 10000"/>
              <a:gd name="connsiteY57" fmla="*/ 1715 h 9807"/>
              <a:gd name="connsiteX58" fmla="*/ 9373 w 10000"/>
              <a:gd name="connsiteY58" fmla="*/ 1715 h 9807"/>
              <a:gd name="connsiteX59" fmla="*/ 9373 w 10000"/>
              <a:gd name="connsiteY59" fmla="*/ 1908 h 9807"/>
              <a:gd name="connsiteX60" fmla="*/ 9058 w 10000"/>
              <a:gd name="connsiteY60" fmla="*/ 2102 h 9807"/>
              <a:gd name="connsiteX61" fmla="*/ 8745 w 10000"/>
              <a:gd name="connsiteY61" fmla="*/ 2295 h 9807"/>
              <a:gd name="connsiteX62" fmla="*/ 8745 w 10000"/>
              <a:gd name="connsiteY62" fmla="*/ 2488 h 9807"/>
              <a:gd name="connsiteX63" fmla="*/ 8431 w 10000"/>
              <a:gd name="connsiteY63" fmla="*/ 2875 h 9807"/>
              <a:gd name="connsiteX64" fmla="*/ 8118 w 10000"/>
              <a:gd name="connsiteY64" fmla="*/ 3261 h 9807"/>
              <a:gd name="connsiteX65" fmla="*/ 8118 w 10000"/>
              <a:gd name="connsiteY65" fmla="*/ 3841 h 9807"/>
              <a:gd name="connsiteX66" fmla="*/ 7490 w 10000"/>
              <a:gd name="connsiteY66" fmla="*/ 4614 h 9807"/>
              <a:gd name="connsiteX67" fmla="*/ 6549 w 10000"/>
              <a:gd name="connsiteY67" fmla="*/ 5580 h 9807"/>
              <a:gd name="connsiteX68" fmla="*/ 5921 w 10000"/>
              <a:gd name="connsiteY68" fmla="*/ 6329 h 9807"/>
              <a:gd name="connsiteX69" fmla="*/ 4981 w 10000"/>
              <a:gd name="connsiteY69" fmla="*/ 7102 h 9807"/>
              <a:gd name="connsiteX70" fmla="*/ 4039 w 10000"/>
              <a:gd name="connsiteY70" fmla="*/ 7875 h 9807"/>
              <a:gd name="connsiteX71" fmla="*/ 3099 w 10000"/>
              <a:gd name="connsiteY71" fmla="*/ 8455 h 9807"/>
              <a:gd name="connsiteX72" fmla="*/ 2197 w 10000"/>
              <a:gd name="connsiteY72" fmla="*/ 9035 h 9807"/>
              <a:gd name="connsiteX73" fmla="*/ 1255 w 10000"/>
              <a:gd name="connsiteY73" fmla="*/ 9614 h 9807"/>
              <a:gd name="connsiteX74" fmla="*/ 1255 w 10000"/>
              <a:gd name="connsiteY74" fmla="*/ 9614 h 9807"/>
              <a:gd name="connsiteX0" fmla="*/ 1255 w 10000"/>
              <a:gd name="connsiteY0" fmla="*/ 9803 h 10000"/>
              <a:gd name="connsiteX1" fmla="*/ 628 w 10000"/>
              <a:gd name="connsiteY1" fmla="*/ 10000 h 10000"/>
              <a:gd name="connsiteX2" fmla="*/ 628 w 10000"/>
              <a:gd name="connsiteY2" fmla="*/ 9213 h 10000"/>
              <a:gd name="connsiteX3" fmla="*/ 1255 w 10000"/>
              <a:gd name="connsiteY3" fmla="*/ 8817 h 10000"/>
              <a:gd name="connsiteX4" fmla="*/ 2197 w 10000"/>
              <a:gd name="connsiteY4" fmla="*/ 8227 h 10000"/>
              <a:gd name="connsiteX5" fmla="*/ 2824 w 10000"/>
              <a:gd name="connsiteY5" fmla="*/ 7439 h 10000"/>
              <a:gd name="connsiteX6" fmla="*/ 3726 w 10000"/>
              <a:gd name="connsiteY6" fmla="*/ 6650 h 10000"/>
              <a:gd name="connsiteX7" fmla="*/ 4353 w 10000"/>
              <a:gd name="connsiteY7" fmla="*/ 5888 h 10000"/>
              <a:gd name="connsiteX8" fmla="*/ 5294 w 10000"/>
              <a:gd name="connsiteY8" fmla="*/ 5098 h 10000"/>
              <a:gd name="connsiteX9" fmla="*/ 5608 w 10000"/>
              <a:gd name="connsiteY9" fmla="*/ 4310 h 10000"/>
              <a:gd name="connsiteX10" fmla="*/ 6236 w 10000"/>
              <a:gd name="connsiteY10" fmla="*/ 3325 h 10000"/>
              <a:gd name="connsiteX11" fmla="*/ 6549 w 10000"/>
              <a:gd name="connsiteY11" fmla="*/ 2932 h 10000"/>
              <a:gd name="connsiteX12" fmla="*/ 6549 w 10000"/>
              <a:gd name="connsiteY12" fmla="*/ 2734 h 10000"/>
              <a:gd name="connsiteX13" fmla="*/ 6863 w 10000"/>
              <a:gd name="connsiteY13" fmla="*/ 2340 h 10000"/>
              <a:gd name="connsiteX14" fmla="*/ 6863 w 10000"/>
              <a:gd name="connsiteY14" fmla="*/ 2143 h 10000"/>
              <a:gd name="connsiteX15" fmla="*/ 6863 w 10000"/>
              <a:gd name="connsiteY15" fmla="*/ 1946 h 10000"/>
              <a:gd name="connsiteX16" fmla="*/ 6863 w 10000"/>
              <a:gd name="connsiteY16" fmla="*/ 1749 h 10000"/>
              <a:gd name="connsiteX17" fmla="*/ 6863 w 10000"/>
              <a:gd name="connsiteY17" fmla="*/ 1552 h 10000"/>
              <a:gd name="connsiteX18" fmla="*/ 6863 w 10000"/>
              <a:gd name="connsiteY18" fmla="*/ 1552 h 10000"/>
              <a:gd name="connsiteX19" fmla="*/ 6863 w 10000"/>
              <a:gd name="connsiteY19" fmla="*/ 1552 h 10000"/>
              <a:gd name="connsiteX20" fmla="*/ 6236 w 10000"/>
              <a:gd name="connsiteY20" fmla="*/ 1552 h 10000"/>
              <a:gd name="connsiteX21" fmla="*/ 5608 w 10000"/>
              <a:gd name="connsiteY21" fmla="*/ 1749 h 10000"/>
              <a:gd name="connsiteX22" fmla="*/ 4667 w 10000"/>
              <a:gd name="connsiteY22" fmla="*/ 1946 h 10000"/>
              <a:gd name="connsiteX23" fmla="*/ 3726 w 10000"/>
              <a:gd name="connsiteY23" fmla="*/ 2143 h 10000"/>
              <a:gd name="connsiteX24" fmla="*/ 2824 w 10000"/>
              <a:gd name="connsiteY24" fmla="*/ 2143 h 10000"/>
              <a:gd name="connsiteX25" fmla="*/ 2510 w 10000"/>
              <a:gd name="connsiteY25" fmla="*/ 2340 h 10000"/>
              <a:gd name="connsiteX26" fmla="*/ 2197 w 10000"/>
              <a:gd name="connsiteY26" fmla="*/ 2340 h 10000"/>
              <a:gd name="connsiteX27" fmla="*/ 1883 w 10000"/>
              <a:gd name="connsiteY27" fmla="*/ 2340 h 10000"/>
              <a:gd name="connsiteX28" fmla="*/ 1569 w 10000"/>
              <a:gd name="connsiteY28" fmla="*/ 2143 h 10000"/>
              <a:gd name="connsiteX29" fmla="*/ 1255 w 10000"/>
              <a:gd name="connsiteY29" fmla="*/ 2143 h 10000"/>
              <a:gd name="connsiteX30" fmla="*/ 628 w 10000"/>
              <a:gd name="connsiteY30" fmla="*/ 1749 h 10000"/>
              <a:gd name="connsiteX31" fmla="*/ 315 w 10000"/>
              <a:gd name="connsiteY31" fmla="*/ 1552 h 10000"/>
              <a:gd name="connsiteX32" fmla="*/ 0 w 10000"/>
              <a:gd name="connsiteY32" fmla="*/ 1354 h 10000"/>
              <a:gd name="connsiteX33" fmla="*/ 0 w 10000"/>
              <a:gd name="connsiteY33" fmla="*/ 1354 h 10000"/>
              <a:gd name="connsiteX34" fmla="*/ 315 w 10000"/>
              <a:gd name="connsiteY34" fmla="*/ 1182 h 10000"/>
              <a:gd name="connsiteX35" fmla="*/ 628 w 10000"/>
              <a:gd name="connsiteY35" fmla="*/ 1182 h 10000"/>
              <a:gd name="connsiteX36" fmla="*/ 1569 w 10000"/>
              <a:gd name="connsiteY36" fmla="*/ 1182 h 10000"/>
              <a:gd name="connsiteX37" fmla="*/ 1883 w 10000"/>
              <a:gd name="connsiteY37" fmla="*/ 1182 h 10000"/>
              <a:gd name="connsiteX38" fmla="*/ 2510 w 10000"/>
              <a:gd name="connsiteY38" fmla="*/ 1182 h 10000"/>
              <a:gd name="connsiteX39" fmla="*/ 3412 w 10000"/>
              <a:gd name="connsiteY39" fmla="*/ 1182 h 10000"/>
              <a:gd name="connsiteX40" fmla="*/ 4353 w 10000"/>
              <a:gd name="connsiteY40" fmla="*/ 985 h 10000"/>
              <a:gd name="connsiteX41" fmla="*/ 5294 w 10000"/>
              <a:gd name="connsiteY41" fmla="*/ 788 h 10000"/>
              <a:gd name="connsiteX42" fmla="*/ 6236 w 10000"/>
              <a:gd name="connsiteY42" fmla="*/ 788 h 10000"/>
              <a:gd name="connsiteX43" fmla="*/ 6863 w 10000"/>
              <a:gd name="connsiteY43" fmla="*/ 591 h 10000"/>
              <a:gd name="connsiteX44" fmla="*/ 7176 w 10000"/>
              <a:gd name="connsiteY44" fmla="*/ 394 h 10000"/>
              <a:gd name="connsiteX45" fmla="*/ 7490 w 10000"/>
              <a:gd name="connsiteY45" fmla="*/ 198 h 10000"/>
              <a:gd name="connsiteX46" fmla="*/ 7804 w 10000"/>
              <a:gd name="connsiteY46" fmla="*/ 0 h 10000"/>
              <a:gd name="connsiteX47" fmla="*/ 8118 w 10000"/>
              <a:gd name="connsiteY47" fmla="*/ 0 h 10000"/>
              <a:gd name="connsiteX48" fmla="*/ 8118 w 10000"/>
              <a:gd name="connsiteY48" fmla="*/ 198 h 10000"/>
              <a:gd name="connsiteX49" fmla="*/ 8745 w 10000"/>
              <a:gd name="connsiteY49" fmla="*/ 394 h 10000"/>
              <a:gd name="connsiteX50" fmla="*/ 9058 w 10000"/>
              <a:gd name="connsiteY50" fmla="*/ 394 h 10000"/>
              <a:gd name="connsiteX51" fmla="*/ 9373 w 10000"/>
              <a:gd name="connsiteY51" fmla="*/ 591 h 10000"/>
              <a:gd name="connsiteX52" fmla="*/ 9687 w 10000"/>
              <a:gd name="connsiteY52" fmla="*/ 788 h 10000"/>
              <a:gd name="connsiteX53" fmla="*/ 10000 w 10000"/>
              <a:gd name="connsiteY53" fmla="*/ 985 h 10000"/>
              <a:gd name="connsiteX54" fmla="*/ 10000 w 10000"/>
              <a:gd name="connsiteY54" fmla="*/ 1182 h 10000"/>
              <a:gd name="connsiteX55" fmla="*/ 9687 w 10000"/>
              <a:gd name="connsiteY55" fmla="*/ 1552 h 10000"/>
              <a:gd name="connsiteX56" fmla="*/ 9687 w 10000"/>
              <a:gd name="connsiteY56" fmla="*/ 1749 h 10000"/>
              <a:gd name="connsiteX57" fmla="*/ 9373 w 10000"/>
              <a:gd name="connsiteY57" fmla="*/ 1749 h 10000"/>
              <a:gd name="connsiteX58" fmla="*/ 9373 w 10000"/>
              <a:gd name="connsiteY58" fmla="*/ 1946 h 10000"/>
              <a:gd name="connsiteX59" fmla="*/ 9058 w 10000"/>
              <a:gd name="connsiteY59" fmla="*/ 2143 h 10000"/>
              <a:gd name="connsiteX60" fmla="*/ 8745 w 10000"/>
              <a:gd name="connsiteY60" fmla="*/ 2340 h 10000"/>
              <a:gd name="connsiteX61" fmla="*/ 8745 w 10000"/>
              <a:gd name="connsiteY61" fmla="*/ 2537 h 10000"/>
              <a:gd name="connsiteX62" fmla="*/ 8431 w 10000"/>
              <a:gd name="connsiteY62" fmla="*/ 2932 h 10000"/>
              <a:gd name="connsiteX63" fmla="*/ 8118 w 10000"/>
              <a:gd name="connsiteY63" fmla="*/ 3325 h 10000"/>
              <a:gd name="connsiteX64" fmla="*/ 8118 w 10000"/>
              <a:gd name="connsiteY64" fmla="*/ 3917 h 10000"/>
              <a:gd name="connsiteX65" fmla="*/ 7490 w 10000"/>
              <a:gd name="connsiteY65" fmla="*/ 4705 h 10000"/>
              <a:gd name="connsiteX66" fmla="*/ 6549 w 10000"/>
              <a:gd name="connsiteY66" fmla="*/ 5690 h 10000"/>
              <a:gd name="connsiteX67" fmla="*/ 5921 w 10000"/>
              <a:gd name="connsiteY67" fmla="*/ 6454 h 10000"/>
              <a:gd name="connsiteX68" fmla="*/ 4981 w 10000"/>
              <a:gd name="connsiteY68" fmla="*/ 7242 h 10000"/>
              <a:gd name="connsiteX69" fmla="*/ 4039 w 10000"/>
              <a:gd name="connsiteY69" fmla="*/ 8030 h 10000"/>
              <a:gd name="connsiteX70" fmla="*/ 3099 w 10000"/>
              <a:gd name="connsiteY70" fmla="*/ 8621 h 10000"/>
              <a:gd name="connsiteX71" fmla="*/ 2197 w 10000"/>
              <a:gd name="connsiteY71" fmla="*/ 9213 h 10000"/>
              <a:gd name="connsiteX72" fmla="*/ 1255 w 10000"/>
              <a:gd name="connsiteY72" fmla="*/ 9803 h 10000"/>
              <a:gd name="connsiteX73" fmla="*/ 1255 w 10000"/>
              <a:gd name="connsiteY73" fmla="*/ 9803 h 10000"/>
              <a:gd name="connsiteX0" fmla="*/ 1255 w 10000"/>
              <a:gd name="connsiteY0" fmla="*/ 9803 h 9803"/>
              <a:gd name="connsiteX1" fmla="*/ 628 w 10000"/>
              <a:gd name="connsiteY1" fmla="*/ 9213 h 9803"/>
              <a:gd name="connsiteX2" fmla="*/ 1255 w 10000"/>
              <a:gd name="connsiteY2" fmla="*/ 8817 h 9803"/>
              <a:gd name="connsiteX3" fmla="*/ 2197 w 10000"/>
              <a:gd name="connsiteY3" fmla="*/ 8227 h 9803"/>
              <a:gd name="connsiteX4" fmla="*/ 2824 w 10000"/>
              <a:gd name="connsiteY4" fmla="*/ 7439 h 9803"/>
              <a:gd name="connsiteX5" fmla="*/ 3726 w 10000"/>
              <a:gd name="connsiteY5" fmla="*/ 6650 h 9803"/>
              <a:gd name="connsiteX6" fmla="*/ 4353 w 10000"/>
              <a:gd name="connsiteY6" fmla="*/ 5888 h 9803"/>
              <a:gd name="connsiteX7" fmla="*/ 5294 w 10000"/>
              <a:gd name="connsiteY7" fmla="*/ 5098 h 9803"/>
              <a:gd name="connsiteX8" fmla="*/ 5608 w 10000"/>
              <a:gd name="connsiteY8" fmla="*/ 4310 h 9803"/>
              <a:gd name="connsiteX9" fmla="*/ 6236 w 10000"/>
              <a:gd name="connsiteY9" fmla="*/ 3325 h 9803"/>
              <a:gd name="connsiteX10" fmla="*/ 6549 w 10000"/>
              <a:gd name="connsiteY10" fmla="*/ 2932 h 9803"/>
              <a:gd name="connsiteX11" fmla="*/ 6549 w 10000"/>
              <a:gd name="connsiteY11" fmla="*/ 2734 h 9803"/>
              <a:gd name="connsiteX12" fmla="*/ 6863 w 10000"/>
              <a:gd name="connsiteY12" fmla="*/ 2340 h 9803"/>
              <a:gd name="connsiteX13" fmla="*/ 6863 w 10000"/>
              <a:gd name="connsiteY13" fmla="*/ 2143 h 9803"/>
              <a:gd name="connsiteX14" fmla="*/ 6863 w 10000"/>
              <a:gd name="connsiteY14" fmla="*/ 1946 h 9803"/>
              <a:gd name="connsiteX15" fmla="*/ 6863 w 10000"/>
              <a:gd name="connsiteY15" fmla="*/ 1749 h 9803"/>
              <a:gd name="connsiteX16" fmla="*/ 6863 w 10000"/>
              <a:gd name="connsiteY16" fmla="*/ 1552 h 9803"/>
              <a:gd name="connsiteX17" fmla="*/ 6863 w 10000"/>
              <a:gd name="connsiteY17" fmla="*/ 1552 h 9803"/>
              <a:gd name="connsiteX18" fmla="*/ 6863 w 10000"/>
              <a:gd name="connsiteY18" fmla="*/ 1552 h 9803"/>
              <a:gd name="connsiteX19" fmla="*/ 6236 w 10000"/>
              <a:gd name="connsiteY19" fmla="*/ 1552 h 9803"/>
              <a:gd name="connsiteX20" fmla="*/ 5608 w 10000"/>
              <a:gd name="connsiteY20" fmla="*/ 1749 h 9803"/>
              <a:gd name="connsiteX21" fmla="*/ 4667 w 10000"/>
              <a:gd name="connsiteY21" fmla="*/ 1946 h 9803"/>
              <a:gd name="connsiteX22" fmla="*/ 3726 w 10000"/>
              <a:gd name="connsiteY22" fmla="*/ 2143 h 9803"/>
              <a:gd name="connsiteX23" fmla="*/ 2824 w 10000"/>
              <a:gd name="connsiteY23" fmla="*/ 2143 h 9803"/>
              <a:gd name="connsiteX24" fmla="*/ 2510 w 10000"/>
              <a:gd name="connsiteY24" fmla="*/ 2340 h 9803"/>
              <a:gd name="connsiteX25" fmla="*/ 2197 w 10000"/>
              <a:gd name="connsiteY25" fmla="*/ 2340 h 9803"/>
              <a:gd name="connsiteX26" fmla="*/ 1883 w 10000"/>
              <a:gd name="connsiteY26" fmla="*/ 2340 h 9803"/>
              <a:gd name="connsiteX27" fmla="*/ 1569 w 10000"/>
              <a:gd name="connsiteY27" fmla="*/ 2143 h 9803"/>
              <a:gd name="connsiteX28" fmla="*/ 1255 w 10000"/>
              <a:gd name="connsiteY28" fmla="*/ 2143 h 9803"/>
              <a:gd name="connsiteX29" fmla="*/ 628 w 10000"/>
              <a:gd name="connsiteY29" fmla="*/ 1749 h 9803"/>
              <a:gd name="connsiteX30" fmla="*/ 315 w 10000"/>
              <a:gd name="connsiteY30" fmla="*/ 1552 h 9803"/>
              <a:gd name="connsiteX31" fmla="*/ 0 w 10000"/>
              <a:gd name="connsiteY31" fmla="*/ 1354 h 9803"/>
              <a:gd name="connsiteX32" fmla="*/ 0 w 10000"/>
              <a:gd name="connsiteY32" fmla="*/ 1354 h 9803"/>
              <a:gd name="connsiteX33" fmla="*/ 315 w 10000"/>
              <a:gd name="connsiteY33" fmla="*/ 1182 h 9803"/>
              <a:gd name="connsiteX34" fmla="*/ 628 w 10000"/>
              <a:gd name="connsiteY34" fmla="*/ 1182 h 9803"/>
              <a:gd name="connsiteX35" fmla="*/ 1569 w 10000"/>
              <a:gd name="connsiteY35" fmla="*/ 1182 h 9803"/>
              <a:gd name="connsiteX36" fmla="*/ 1883 w 10000"/>
              <a:gd name="connsiteY36" fmla="*/ 1182 h 9803"/>
              <a:gd name="connsiteX37" fmla="*/ 2510 w 10000"/>
              <a:gd name="connsiteY37" fmla="*/ 1182 h 9803"/>
              <a:gd name="connsiteX38" fmla="*/ 3412 w 10000"/>
              <a:gd name="connsiteY38" fmla="*/ 1182 h 9803"/>
              <a:gd name="connsiteX39" fmla="*/ 4353 w 10000"/>
              <a:gd name="connsiteY39" fmla="*/ 985 h 9803"/>
              <a:gd name="connsiteX40" fmla="*/ 5294 w 10000"/>
              <a:gd name="connsiteY40" fmla="*/ 788 h 9803"/>
              <a:gd name="connsiteX41" fmla="*/ 6236 w 10000"/>
              <a:gd name="connsiteY41" fmla="*/ 788 h 9803"/>
              <a:gd name="connsiteX42" fmla="*/ 6863 w 10000"/>
              <a:gd name="connsiteY42" fmla="*/ 591 h 9803"/>
              <a:gd name="connsiteX43" fmla="*/ 7176 w 10000"/>
              <a:gd name="connsiteY43" fmla="*/ 394 h 9803"/>
              <a:gd name="connsiteX44" fmla="*/ 7490 w 10000"/>
              <a:gd name="connsiteY44" fmla="*/ 198 h 9803"/>
              <a:gd name="connsiteX45" fmla="*/ 7804 w 10000"/>
              <a:gd name="connsiteY45" fmla="*/ 0 h 9803"/>
              <a:gd name="connsiteX46" fmla="*/ 8118 w 10000"/>
              <a:gd name="connsiteY46" fmla="*/ 0 h 9803"/>
              <a:gd name="connsiteX47" fmla="*/ 8118 w 10000"/>
              <a:gd name="connsiteY47" fmla="*/ 198 h 9803"/>
              <a:gd name="connsiteX48" fmla="*/ 8745 w 10000"/>
              <a:gd name="connsiteY48" fmla="*/ 394 h 9803"/>
              <a:gd name="connsiteX49" fmla="*/ 9058 w 10000"/>
              <a:gd name="connsiteY49" fmla="*/ 394 h 9803"/>
              <a:gd name="connsiteX50" fmla="*/ 9373 w 10000"/>
              <a:gd name="connsiteY50" fmla="*/ 591 h 9803"/>
              <a:gd name="connsiteX51" fmla="*/ 9687 w 10000"/>
              <a:gd name="connsiteY51" fmla="*/ 788 h 9803"/>
              <a:gd name="connsiteX52" fmla="*/ 10000 w 10000"/>
              <a:gd name="connsiteY52" fmla="*/ 985 h 9803"/>
              <a:gd name="connsiteX53" fmla="*/ 10000 w 10000"/>
              <a:gd name="connsiteY53" fmla="*/ 1182 h 9803"/>
              <a:gd name="connsiteX54" fmla="*/ 9687 w 10000"/>
              <a:gd name="connsiteY54" fmla="*/ 1552 h 9803"/>
              <a:gd name="connsiteX55" fmla="*/ 9687 w 10000"/>
              <a:gd name="connsiteY55" fmla="*/ 1749 h 9803"/>
              <a:gd name="connsiteX56" fmla="*/ 9373 w 10000"/>
              <a:gd name="connsiteY56" fmla="*/ 1749 h 9803"/>
              <a:gd name="connsiteX57" fmla="*/ 9373 w 10000"/>
              <a:gd name="connsiteY57" fmla="*/ 1946 h 9803"/>
              <a:gd name="connsiteX58" fmla="*/ 9058 w 10000"/>
              <a:gd name="connsiteY58" fmla="*/ 2143 h 9803"/>
              <a:gd name="connsiteX59" fmla="*/ 8745 w 10000"/>
              <a:gd name="connsiteY59" fmla="*/ 2340 h 9803"/>
              <a:gd name="connsiteX60" fmla="*/ 8745 w 10000"/>
              <a:gd name="connsiteY60" fmla="*/ 2537 h 9803"/>
              <a:gd name="connsiteX61" fmla="*/ 8431 w 10000"/>
              <a:gd name="connsiteY61" fmla="*/ 2932 h 9803"/>
              <a:gd name="connsiteX62" fmla="*/ 8118 w 10000"/>
              <a:gd name="connsiteY62" fmla="*/ 3325 h 9803"/>
              <a:gd name="connsiteX63" fmla="*/ 8118 w 10000"/>
              <a:gd name="connsiteY63" fmla="*/ 3917 h 9803"/>
              <a:gd name="connsiteX64" fmla="*/ 7490 w 10000"/>
              <a:gd name="connsiteY64" fmla="*/ 4705 h 9803"/>
              <a:gd name="connsiteX65" fmla="*/ 6549 w 10000"/>
              <a:gd name="connsiteY65" fmla="*/ 5690 h 9803"/>
              <a:gd name="connsiteX66" fmla="*/ 5921 w 10000"/>
              <a:gd name="connsiteY66" fmla="*/ 6454 h 9803"/>
              <a:gd name="connsiteX67" fmla="*/ 4981 w 10000"/>
              <a:gd name="connsiteY67" fmla="*/ 7242 h 9803"/>
              <a:gd name="connsiteX68" fmla="*/ 4039 w 10000"/>
              <a:gd name="connsiteY68" fmla="*/ 8030 h 9803"/>
              <a:gd name="connsiteX69" fmla="*/ 3099 w 10000"/>
              <a:gd name="connsiteY69" fmla="*/ 8621 h 9803"/>
              <a:gd name="connsiteX70" fmla="*/ 2197 w 10000"/>
              <a:gd name="connsiteY70" fmla="*/ 9213 h 9803"/>
              <a:gd name="connsiteX71" fmla="*/ 1255 w 10000"/>
              <a:gd name="connsiteY71" fmla="*/ 9803 h 9803"/>
              <a:gd name="connsiteX72" fmla="*/ 1255 w 10000"/>
              <a:gd name="connsiteY72" fmla="*/ 9803 h 9803"/>
              <a:gd name="connsiteX0" fmla="*/ 1255 w 10000"/>
              <a:gd name="connsiteY0" fmla="*/ 10000 h 10000"/>
              <a:gd name="connsiteX1" fmla="*/ 628 w 10000"/>
              <a:gd name="connsiteY1" fmla="*/ 9398 h 10000"/>
              <a:gd name="connsiteX2" fmla="*/ 1255 w 10000"/>
              <a:gd name="connsiteY2" fmla="*/ 8994 h 10000"/>
              <a:gd name="connsiteX3" fmla="*/ 2197 w 10000"/>
              <a:gd name="connsiteY3" fmla="*/ 8392 h 10000"/>
              <a:gd name="connsiteX4" fmla="*/ 2824 w 10000"/>
              <a:gd name="connsiteY4" fmla="*/ 7588 h 10000"/>
              <a:gd name="connsiteX5" fmla="*/ 3726 w 10000"/>
              <a:gd name="connsiteY5" fmla="*/ 6784 h 10000"/>
              <a:gd name="connsiteX6" fmla="*/ 4353 w 10000"/>
              <a:gd name="connsiteY6" fmla="*/ 6006 h 10000"/>
              <a:gd name="connsiteX7" fmla="*/ 5294 w 10000"/>
              <a:gd name="connsiteY7" fmla="*/ 5200 h 10000"/>
              <a:gd name="connsiteX8" fmla="*/ 5608 w 10000"/>
              <a:gd name="connsiteY8" fmla="*/ 4397 h 10000"/>
              <a:gd name="connsiteX9" fmla="*/ 6236 w 10000"/>
              <a:gd name="connsiteY9" fmla="*/ 3392 h 10000"/>
              <a:gd name="connsiteX10" fmla="*/ 6549 w 10000"/>
              <a:gd name="connsiteY10" fmla="*/ 2991 h 10000"/>
              <a:gd name="connsiteX11" fmla="*/ 6549 w 10000"/>
              <a:gd name="connsiteY11" fmla="*/ 2789 h 10000"/>
              <a:gd name="connsiteX12" fmla="*/ 6863 w 10000"/>
              <a:gd name="connsiteY12" fmla="*/ 2387 h 10000"/>
              <a:gd name="connsiteX13" fmla="*/ 6863 w 10000"/>
              <a:gd name="connsiteY13" fmla="*/ 2186 h 10000"/>
              <a:gd name="connsiteX14" fmla="*/ 6863 w 10000"/>
              <a:gd name="connsiteY14" fmla="*/ 1985 h 10000"/>
              <a:gd name="connsiteX15" fmla="*/ 6863 w 10000"/>
              <a:gd name="connsiteY15" fmla="*/ 1784 h 10000"/>
              <a:gd name="connsiteX16" fmla="*/ 6863 w 10000"/>
              <a:gd name="connsiteY16" fmla="*/ 1583 h 10000"/>
              <a:gd name="connsiteX17" fmla="*/ 6863 w 10000"/>
              <a:gd name="connsiteY17" fmla="*/ 1583 h 10000"/>
              <a:gd name="connsiteX18" fmla="*/ 6863 w 10000"/>
              <a:gd name="connsiteY18" fmla="*/ 1583 h 10000"/>
              <a:gd name="connsiteX19" fmla="*/ 6236 w 10000"/>
              <a:gd name="connsiteY19" fmla="*/ 1583 h 10000"/>
              <a:gd name="connsiteX20" fmla="*/ 5608 w 10000"/>
              <a:gd name="connsiteY20" fmla="*/ 1784 h 10000"/>
              <a:gd name="connsiteX21" fmla="*/ 4667 w 10000"/>
              <a:gd name="connsiteY21" fmla="*/ 1985 h 10000"/>
              <a:gd name="connsiteX22" fmla="*/ 3726 w 10000"/>
              <a:gd name="connsiteY22" fmla="*/ 2186 h 10000"/>
              <a:gd name="connsiteX23" fmla="*/ 2824 w 10000"/>
              <a:gd name="connsiteY23" fmla="*/ 2186 h 10000"/>
              <a:gd name="connsiteX24" fmla="*/ 2510 w 10000"/>
              <a:gd name="connsiteY24" fmla="*/ 2387 h 10000"/>
              <a:gd name="connsiteX25" fmla="*/ 2197 w 10000"/>
              <a:gd name="connsiteY25" fmla="*/ 2387 h 10000"/>
              <a:gd name="connsiteX26" fmla="*/ 1883 w 10000"/>
              <a:gd name="connsiteY26" fmla="*/ 2387 h 10000"/>
              <a:gd name="connsiteX27" fmla="*/ 1569 w 10000"/>
              <a:gd name="connsiteY27" fmla="*/ 2186 h 10000"/>
              <a:gd name="connsiteX28" fmla="*/ 1255 w 10000"/>
              <a:gd name="connsiteY28" fmla="*/ 2186 h 10000"/>
              <a:gd name="connsiteX29" fmla="*/ 628 w 10000"/>
              <a:gd name="connsiteY29" fmla="*/ 1784 h 10000"/>
              <a:gd name="connsiteX30" fmla="*/ 315 w 10000"/>
              <a:gd name="connsiteY30" fmla="*/ 1583 h 10000"/>
              <a:gd name="connsiteX31" fmla="*/ 0 w 10000"/>
              <a:gd name="connsiteY31" fmla="*/ 1381 h 10000"/>
              <a:gd name="connsiteX32" fmla="*/ 0 w 10000"/>
              <a:gd name="connsiteY32" fmla="*/ 1381 h 10000"/>
              <a:gd name="connsiteX33" fmla="*/ 315 w 10000"/>
              <a:gd name="connsiteY33" fmla="*/ 1206 h 10000"/>
              <a:gd name="connsiteX34" fmla="*/ 628 w 10000"/>
              <a:gd name="connsiteY34" fmla="*/ 1206 h 10000"/>
              <a:gd name="connsiteX35" fmla="*/ 1569 w 10000"/>
              <a:gd name="connsiteY35" fmla="*/ 1206 h 10000"/>
              <a:gd name="connsiteX36" fmla="*/ 1883 w 10000"/>
              <a:gd name="connsiteY36" fmla="*/ 1206 h 10000"/>
              <a:gd name="connsiteX37" fmla="*/ 2510 w 10000"/>
              <a:gd name="connsiteY37" fmla="*/ 1206 h 10000"/>
              <a:gd name="connsiteX38" fmla="*/ 3412 w 10000"/>
              <a:gd name="connsiteY38" fmla="*/ 1206 h 10000"/>
              <a:gd name="connsiteX39" fmla="*/ 4353 w 10000"/>
              <a:gd name="connsiteY39" fmla="*/ 1005 h 10000"/>
              <a:gd name="connsiteX40" fmla="*/ 5294 w 10000"/>
              <a:gd name="connsiteY40" fmla="*/ 804 h 10000"/>
              <a:gd name="connsiteX41" fmla="*/ 6236 w 10000"/>
              <a:gd name="connsiteY41" fmla="*/ 804 h 10000"/>
              <a:gd name="connsiteX42" fmla="*/ 6863 w 10000"/>
              <a:gd name="connsiteY42" fmla="*/ 603 h 10000"/>
              <a:gd name="connsiteX43" fmla="*/ 7176 w 10000"/>
              <a:gd name="connsiteY43" fmla="*/ 402 h 10000"/>
              <a:gd name="connsiteX44" fmla="*/ 7490 w 10000"/>
              <a:gd name="connsiteY44" fmla="*/ 202 h 10000"/>
              <a:gd name="connsiteX45" fmla="*/ 7804 w 10000"/>
              <a:gd name="connsiteY45" fmla="*/ 0 h 10000"/>
              <a:gd name="connsiteX46" fmla="*/ 8118 w 10000"/>
              <a:gd name="connsiteY46" fmla="*/ 0 h 10000"/>
              <a:gd name="connsiteX47" fmla="*/ 8118 w 10000"/>
              <a:gd name="connsiteY47" fmla="*/ 202 h 10000"/>
              <a:gd name="connsiteX48" fmla="*/ 8745 w 10000"/>
              <a:gd name="connsiteY48" fmla="*/ 402 h 10000"/>
              <a:gd name="connsiteX49" fmla="*/ 9058 w 10000"/>
              <a:gd name="connsiteY49" fmla="*/ 402 h 10000"/>
              <a:gd name="connsiteX50" fmla="*/ 9373 w 10000"/>
              <a:gd name="connsiteY50" fmla="*/ 603 h 10000"/>
              <a:gd name="connsiteX51" fmla="*/ 9687 w 10000"/>
              <a:gd name="connsiteY51" fmla="*/ 804 h 10000"/>
              <a:gd name="connsiteX52" fmla="*/ 10000 w 10000"/>
              <a:gd name="connsiteY52" fmla="*/ 1005 h 10000"/>
              <a:gd name="connsiteX53" fmla="*/ 10000 w 10000"/>
              <a:gd name="connsiteY53" fmla="*/ 1206 h 10000"/>
              <a:gd name="connsiteX54" fmla="*/ 9687 w 10000"/>
              <a:gd name="connsiteY54" fmla="*/ 1583 h 10000"/>
              <a:gd name="connsiteX55" fmla="*/ 9687 w 10000"/>
              <a:gd name="connsiteY55" fmla="*/ 1784 h 10000"/>
              <a:gd name="connsiteX56" fmla="*/ 9373 w 10000"/>
              <a:gd name="connsiteY56" fmla="*/ 1784 h 10000"/>
              <a:gd name="connsiteX57" fmla="*/ 9373 w 10000"/>
              <a:gd name="connsiteY57" fmla="*/ 1985 h 10000"/>
              <a:gd name="connsiteX58" fmla="*/ 9058 w 10000"/>
              <a:gd name="connsiteY58" fmla="*/ 2186 h 10000"/>
              <a:gd name="connsiteX59" fmla="*/ 8745 w 10000"/>
              <a:gd name="connsiteY59" fmla="*/ 2387 h 10000"/>
              <a:gd name="connsiteX60" fmla="*/ 8745 w 10000"/>
              <a:gd name="connsiteY60" fmla="*/ 2588 h 10000"/>
              <a:gd name="connsiteX61" fmla="*/ 8431 w 10000"/>
              <a:gd name="connsiteY61" fmla="*/ 2991 h 10000"/>
              <a:gd name="connsiteX62" fmla="*/ 8118 w 10000"/>
              <a:gd name="connsiteY62" fmla="*/ 3392 h 10000"/>
              <a:gd name="connsiteX63" fmla="*/ 8118 w 10000"/>
              <a:gd name="connsiteY63" fmla="*/ 3996 h 10000"/>
              <a:gd name="connsiteX64" fmla="*/ 7490 w 10000"/>
              <a:gd name="connsiteY64" fmla="*/ 4800 h 10000"/>
              <a:gd name="connsiteX65" fmla="*/ 6549 w 10000"/>
              <a:gd name="connsiteY65" fmla="*/ 5804 h 10000"/>
              <a:gd name="connsiteX66" fmla="*/ 5921 w 10000"/>
              <a:gd name="connsiteY66" fmla="*/ 6584 h 10000"/>
              <a:gd name="connsiteX67" fmla="*/ 4981 w 10000"/>
              <a:gd name="connsiteY67" fmla="*/ 7388 h 10000"/>
              <a:gd name="connsiteX68" fmla="*/ 4039 w 10000"/>
              <a:gd name="connsiteY68" fmla="*/ 8191 h 10000"/>
              <a:gd name="connsiteX69" fmla="*/ 3099 w 10000"/>
              <a:gd name="connsiteY69" fmla="*/ 8794 h 10000"/>
              <a:gd name="connsiteX70" fmla="*/ 2197 w 10000"/>
              <a:gd name="connsiteY70" fmla="*/ 9398 h 10000"/>
              <a:gd name="connsiteX71" fmla="*/ 1255 w 10000"/>
              <a:gd name="connsiteY71" fmla="*/ 10000 h 10000"/>
              <a:gd name="connsiteX0" fmla="*/ 1255 w 10000"/>
              <a:gd name="connsiteY0" fmla="*/ 10000 h 10000"/>
              <a:gd name="connsiteX1" fmla="*/ 1255 w 10000"/>
              <a:gd name="connsiteY1" fmla="*/ 8994 h 10000"/>
              <a:gd name="connsiteX2" fmla="*/ 2197 w 10000"/>
              <a:gd name="connsiteY2" fmla="*/ 8392 h 10000"/>
              <a:gd name="connsiteX3" fmla="*/ 2824 w 10000"/>
              <a:gd name="connsiteY3" fmla="*/ 7588 h 10000"/>
              <a:gd name="connsiteX4" fmla="*/ 3726 w 10000"/>
              <a:gd name="connsiteY4" fmla="*/ 6784 h 10000"/>
              <a:gd name="connsiteX5" fmla="*/ 4353 w 10000"/>
              <a:gd name="connsiteY5" fmla="*/ 6006 h 10000"/>
              <a:gd name="connsiteX6" fmla="*/ 5294 w 10000"/>
              <a:gd name="connsiteY6" fmla="*/ 5200 h 10000"/>
              <a:gd name="connsiteX7" fmla="*/ 5608 w 10000"/>
              <a:gd name="connsiteY7" fmla="*/ 4397 h 10000"/>
              <a:gd name="connsiteX8" fmla="*/ 6236 w 10000"/>
              <a:gd name="connsiteY8" fmla="*/ 3392 h 10000"/>
              <a:gd name="connsiteX9" fmla="*/ 6549 w 10000"/>
              <a:gd name="connsiteY9" fmla="*/ 2991 h 10000"/>
              <a:gd name="connsiteX10" fmla="*/ 6549 w 10000"/>
              <a:gd name="connsiteY10" fmla="*/ 2789 h 10000"/>
              <a:gd name="connsiteX11" fmla="*/ 6863 w 10000"/>
              <a:gd name="connsiteY11" fmla="*/ 2387 h 10000"/>
              <a:gd name="connsiteX12" fmla="*/ 6863 w 10000"/>
              <a:gd name="connsiteY12" fmla="*/ 2186 h 10000"/>
              <a:gd name="connsiteX13" fmla="*/ 6863 w 10000"/>
              <a:gd name="connsiteY13" fmla="*/ 1985 h 10000"/>
              <a:gd name="connsiteX14" fmla="*/ 6863 w 10000"/>
              <a:gd name="connsiteY14" fmla="*/ 1784 h 10000"/>
              <a:gd name="connsiteX15" fmla="*/ 6863 w 10000"/>
              <a:gd name="connsiteY15" fmla="*/ 1583 h 10000"/>
              <a:gd name="connsiteX16" fmla="*/ 6863 w 10000"/>
              <a:gd name="connsiteY16" fmla="*/ 1583 h 10000"/>
              <a:gd name="connsiteX17" fmla="*/ 6863 w 10000"/>
              <a:gd name="connsiteY17" fmla="*/ 1583 h 10000"/>
              <a:gd name="connsiteX18" fmla="*/ 6236 w 10000"/>
              <a:gd name="connsiteY18" fmla="*/ 1583 h 10000"/>
              <a:gd name="connsiteX19" fmla="*/ 5608 w 10000"/>
              <a:gd name="connsiteY19" fmla="*/ 1784 h 10000"/>
              <a:gd name="connsiteX20" fmla="*/ 4667 w 10000"/>
              <a:gd name="connsiteY20" fmla="*/ 1985 h 10000"/>
              <a:gd name="connsiteX21" fmla="*/ 3726 w 10000"/>
              <a:gd name="connsiteY21" fmla="*/ 2186 h 10000"/>
              <a:gd name="connsiteX22" fmla="*/ 2824 w 10000"/>
              <a:gd name="connsiteY22" fmla="*/ 2186 h 10000"/>
              <a:gd name="connsiteX23" fmla="*/ 2510 w 10000"/>
              <a:gd name="connsiteY23" fmla="*/ 2387 h 10000"/>
              <a:gd name="connsiteX24" fmla="*/ 2197 w 10000"/>
              <a:gd name="connsiteY24" fmla="*/ 2387 h 10000"/>
              <a:gd name="connsiteX25" fmla="*/ 1883 w 10000"/>
              <a:gd name="connsiteY25" fmla="*/ 2387 h 10000"/>
              <a:gd name="connsiteX26" fmla="*/ 1569 w 10000"/>
              <a:gd name="connsiteY26" fmla="*/ 2186 h 10000"/>
              <a:gd name="connsiteX27" fmla="*/ 1255 w 10000"/>
              <a:gd name="connsiteY27" fmla="*/ 2186 h 10000"/>
              <a:gd name="connsiteX28" fmla="*/ 628 w 10000"/>
              <a:gd name="connsiteY28" fmla="*/ 1784 h 10000"/>
              <a:gd name="connsiteX29" fmla="*/ 315 w 10000"/>
              <a:gd name="connsiteY29" fmla="*/ 1583 h 10000"/>
              <a:gd name="connsiteX30" fmla="*/ 0 w 10000"/>
              <a:gd name="connsiteY30" fmla="*/ 1381 h 10000"/>
              <a:gd name="connsiteX31" fmla="*/ 0 w 10000"/>
              <a:gd name="connsiteY31" fmla="*/ 1381 h 10000"/>
              <a:gd name="connsiteX32" fmla="*/ 315 w 10000"/>
              <a:gd name="connsiteY32" fmla="*/ 1206 h 10000"/>
              <a:gd name="connsiteX33" fmla="*/ 628 w 10000"/>
              <a:gd name="connsiteY33" fmla="*/ 1206 h 10000"/>
              <a:gd name="connsiteX34" fmla="*/ 1569 w 10000"/>
              <a:gd name="connsiteY34" fmla="*/ 1206 h 10000"/>
              <a:gd name="connsiteX35" fmla="*/ 1883 w 10000"/>
              <a:gd name="connsiteY35" fmla="*/ 1206 h 10000"/>
              <a:gd name="connsiteX36" fmla="*/ 2510 w 10000"/>
              <a:gd name="connsiteY36" fmla="*/ 1206 h 10000"/>
              <a:gd name="connsiteX37" fmla="*/ 3412 w 10000"/>
              <a:gd name="connsiteY37" fmla="*/ 1206 h 10000"/>
              <a:gd name="connsiteX38" fmla="*/ 4353 w 10000"/>
              <a:gd name="connsiteY38" fmla="*/ 1005 h 10000"/>
              <a:gd name="connsiteX39" fmla="*/ 5294 w 10000"/>
              <a:gd name="connsiteY39" fmla="*/ 804 h 10000"/>
              <a:gd name="connsiteX40" fmla="*/ 6236 w 10000"/>
              <a:gd name="connsiteY40" fmla="*/ 804 h 10000"/>
              <a:gd name="connsiteX41" fmla="*/ 6863 w 10000"/>
              <a:gd name="connsiteY41" fmla="*/ 603 h 10000"/>
              <a:gd name="connsiteX42" fmla="*/ 7176 w 10000"/>
              <a:gd name="connsiteY42" fmla="*/ 402 h 10000"/>
              <a:gd name="connsiteX43" fmla="*/ 7490 w 10000"/>
              <a:gd name="connsiteY43" fmla="*/ 202 h 10000"/>
              <a:gd name="connsiteX44" fmla="*/ 7804 w 10000"/>
              <a:gd name="connsiteY44" fmla="*/ 0 h 10000"/>
              <a:gd name="connsiteX45" fmla="*/ 8118 w 10000"/>
              <a:gd name="connsiteY45" fmla="*/ 0 h 10000"/>
              <a:gd name="connsiteX46" fmla="*/ 8118 w 10000"/>
              <a:gd name="connsiteY46" fmla="*/ 202 h 10000"/>
              <a:gd name="connsiteX47" fmla="*/ 8745 w 10000"/>
              <a:gd name="connsiteY47" fmla="*/ 402 h 10000"/>
              <a:gd name="connsiteX48" fmla="*/ 9058 w 10000"/>
              <a:gd name="connsiteY48" fmla="*/ 402 h 10000"/>
              <a:gd name="connsiteX49" fmla="*/ 9373 w 10000"/>
              <a:gd name="connsiteY49" fmla="*/ 603 h 10000"/>
              <a:gd name="connsiteX50" fmla="*/ 9687 w 10000"/>
              <a:gd name="connsiteY50" fmla="*/ 804 h 10000"/>
              <a:gd name="connsiteX51" fmla="*/ 10000 w 10000"/>
              <a:gd name="connsiteY51" fmla="*/ 1005 h 10000"/>
              <a:gd name="connsiteX52" fmla="*/ 10000 w 10000"/>
              <a:gd name="connsiteY52" fmla="*/ 1206 h 10000"/>
              <a:gd name="connsiteX53" fmla="*/ 9687 w 10000"/>
              <a:gd name="connsiteY53" fmla="*/ 1583 h 10000"/>
              <a:gd name="connsiteX54" fmla="*/ 9687 w 10000"/>
              <a:gd name="connsiteY54" fmla="*/ 1784 h 10000"/>
              <a:gd name="connsiteX55" fmla="*/ 9373 w 10000"/>
              <a:gd name="connsiteY55" fmla="*/ 1784 h 10000"/>
              <a:gd name="connsiteX56" fmla="*/ 9373 w 10000"/>
              <a:gd name="connsiteY56" fmla="*/ 1985 h 10000"/>
              <a:gd name="connsiteX57" fmla="*/ 9058 w 10000"/>
              <a:gd name="connsiteY57" fmla="*/ 2186 h 10000"/>
              <a:gd name="connsiteX58" fmla="*/ 8745 w 10000"/>
              <a:gd name="connsiteY58" fmla="*/ 2387 h 10000"/>
              <a:gd name="connsiteX59" fmla="*/ 8745 w 10000"/>
              <a:gd name="connsiteY59" fmla="*/ 2588 h 10000"/>
              <a:gd name="connsiteX60" fmla="*/ 8431 w 10000"/>
              <a:gd name="connsiteY60" fmla="*/ 2991 h 10000"/>
              <a:gd name="connsiteX61" fmla="*/ 8118 w 10000"/>
              <a:gd name="connsiteY61" fmla="*/ 3392 h 10000"/>
              <a:gd name="connsiteX62" fmla="*/ 8118 w 10000"/>
              <a:gd name="connsiteY62" fmla="*/ 3996 h 10000"/>
              <a:gd name="connsiteX63" fmla="*/ 7490 w 10000"/>
              <a:gd name="connsiteY63" fmla="*/ 4800 h 10000"/>
              <a:gd name="connsiteX64" fmla="*/ 6549 w 10000"/>
              <a:gd name="connsiteY64" fmla="*/ 5804 h 10000"/>
              <a:gd name="connsiteX65" fmla="*/ 5921 w 10000"/>
              <a:gd name="connsiteY65" fmla="*/ 6584 h 10000"/>
              <a:gd name="connsiteX66" fmla="*/ 4981 w 10000"/>
              <a:gd name="connsiteY66" fmla="*/ 7388 h 10000"/>
              <a:gd name="connsiteX67" fmla="*/ 4039 w 10000"/>
              <a:gd name="connsiteY67" fmla="*/ 8191 h 10000"/>
              <a:gd name="connsiteX68" fmla="*/ 3099 w 10000"/>
              <a:gd name="connsiteY68" fmla="*/ 8794 h 10000"/>
              <a:gd name="connsiteX69" fmla="*/ 2197 w 10000"/>
              <a:gd name="connsiteY69" fmla="*/ 9398 h 10000"/>
              <a:gd name="connsiteX70" fmla="*/ 1255 w 10000"/>
              <a:gd name="connsiteY70" fmla="*/ 10000 h 10000"/>
              <a:gd name="connsiteX0" fmla="*/ 1255 w 10000"/>
              <a:gd name="connsiteY0" fmla="*/ 10000 h 10000"/>
              <a:gd name="connsiteX1" fmla="*/ 1255 w 10000"/>
              <a:gd name="connsiteY1" fmla="*/ 8994 h 10000"/>
              <a:gd name="connsiteX2" fmla="*/ 2197 w 10000"/>
              <a:gd name="connsiteY2" fmla="*/ 8392 h 10000"/>
              <a:gd name="connsiteX3" fmla="*/ 2824 w 10000"/>
              <a:gd name="connsiteY3" fmla="*/ 7588 h 10000"/>
              <a:gd name="connsiteX4" fmla="*/ 3726 w 10000"/>
              <a:gd name="connsiteY4" fmla="*/ 6784 h 10000"/>
              <a:gd name="connsiteX5" fmla="*/ 4353 w 10000"/>
              <a:gd name="connsiteY5" fmla="*/ 6006 h 10000"/>
              <a:gd name="connsiteX6" fmla="*/ 5294 w 10000"/>
              <a:gd name="connsiteY6" fmla="*/ 5200 h 10000"/>
              <a:gd name="connsiteX7" fmla="*/ 5608 w 10000"/>
              <a:gd name="connsiteY7" fmla="*/ 4397 h 10000"/>
              <a:gd name="connsiteX8" fmla="*/ 6236 w 10000"/>
              <a:gd name="connsiteY8" fmla="*/ 3392 h 10000"/>
              <a:gd name="connsiteX9" fmla="*/ 6549 w 10000"/>
              <a:gd name="connsiteY9" fmla="*/ 2991 h 10000"/>
              <a:gd name="connsiteX10" fmla="*/ 6549 w 10000"/>
              <a:gd name="connsiteY10" fmla="*/ 2789 h 10000"/>
              <a:gd name="connsiteX11" fmla="*/ 6863 w 10000"/>
              <a:gd name="connsiteY11" fmla="*/ 2387 h 10000"/>
              <a:gd name="connsiteX12" fmla="*/ 6863 w 10000"/>
              <a:gd name="connsiteY12" fmla="*/ 2186 h 10000"/>
              <a:gd name="connsiteX13" fmla="*/ 6863 w 10000"/>
              <a:gd name="connsiteY13" fmla="*/ 1985 h 10000"/>
              <a:gd name="connsiteX14" fmla="*/ 6863 w 10000"/>
              <a:gd name="connsiteY14" fmla="*/ 1784 h 10000"/>
              <a:gd name="connsiteX15" fmla="*/ 6863 w 10000"/>
              <a:gd name="connsiteY15" fmla="*/ 1583 h 10000"/>
              <a:gd name="connsiteX16" fmla="*/ 6863 w 10000"/>
              <a:gd name="connsiteY16" fmla="*/ 1583 h 10000"/>
              <a:gd name="connsiteX17" fmla="*/ 6863 w 10000"/>
              <a:gd name="connsiteY17" fmla="*/ 1583 h 10000"/>
              <a:gd name="connsiteX18" fmla="*/ 6236 w 10000"/>
              <a:gd name="connsiteY18" fmla="*/ 1583 h 10000"/>
              <a:gd name="connsiteX19" fmla="*/ 5608 w 10000"/>
              <a:gd name="connsiteY19" fmla="*/ 1784 h 10000"/>
              <a:gd name="connsiteX20" fmla="*/ 4667 w 10000"/>
              <a:gd name="connsiteY20" fmla="*/ 1985 h 10000"/>
              <a:gd name="connsiteX21" fmla="*/ 3726 w 10000"/>
              <a:gd name="connsiteY21" fmla="*/ 2186 h 10000"/>
              <a:gd name="connsiteX22" fmla="*/ 2824 w 10000"/>
              <a:gd name="connsiteY22" fmla="*/ 2186 h 10000"/>
              <a:gd name="connsiteX23" fmla="*/ 2510 w 10000"/>
              <a:gd name="connsiteY23" fmla="*/ 2387 h 10000"/>
              <a:gd name="connsiteX24" fmla="*/ 2197 w 10000"/>
              <a:gd name="connsiteY24" fmla="*/ 2387 h 10000"/>
              <a:gd name="connsiteX25" fmla="*/ 1883 w 10000"/>
              <a:gd name="connsiteY25" fmla="*/ 2387 h 10000"/>
              <a:gd name="connsiteX26" fmla="*/ 1569 w 10000"/>
              <a:gd name="connsiteY26" fmla="*/ 2186 h 10000"/>
              <a:gd name="connsiteX27" fmla="*/ 1255 w 10000"/>
              <a:gd name="connsiteY27" fmla="*/ 2186 h 10000"/>
              <a:gd name="connsiteX28" fmla="*/ 628 w 10000"/>
              <a:gd name="connsiteY28" fmla="*/ 1784 h 10000"/>
              <a:gd name="connsiteX29" fmla="*/ 315 w 10000"/>
              <a:gd name="connsiteY29" fmla="*/ 1583 h 10000"/>
              <a:gd name="connsiteX30" fmla="*/ 0 w 10000"/>
              <a:gd name="connsiteY30" fmla="*/ 1381 h 10000"/>
              <a:gd name="connsiteX31" fmla="*/ 0 w 10000"/>
              <a:gd name="connsiteY31" fmla="*/ 1381 h 10000"/>
              <a:gd name="connsiteX32" fmla="*/ 315 w 10000"/>
              <a:gd name="connsiteY32" fmla="*/ 1206 h 10000"/>
              <a:gd name="connsiteX33" fmla="*/ 628 w 10000"/>
              <a:gd name="connsiteY33" fmla="*/ 1206 h 10000"/>
              <a:gd name="connsiteX34" fmla="*/ 1569 w 10000"/>
              <a:gd name="connsiteY34" fmla="*/ 1206 h 10000"/>
              <a:gd name="connsiteX35" fmla="*/ 1883 w 10000"/>
              <a:gd name="connsiteY35" fmla="*/ 1206 h 10000"/>
              <a:gd name="connsiteX36" fmla="*/ 2510 w 10000"/>
              <a:gd name="connsiteY36" fmla="*/ 1206 h 10000"/>
              <a:gd name="connsiteX37" fmla="*/ 3412 w 10000"/>
              <a:gd name="connsiteY37" fmla="*/ 1206 h 10000"/>
              <a:gd name="connsiteX38" fmla="*/ 4353 w 10000"/>
              <a:gd name="connsiteY38" fmla="*/ 1005 h 10000"/>
              <a:gd name="connsiteX39" fmla="*/ 5294 w 10000"/>
              <a:gd name="connsiteY39" fmla="*/ 804 h 10000"/>
              <a:gd name="connsiteX40" fmla="*/ 6236 w 10000"/>
              <a:gd name="connsiteY40" fmla="*/ 804 h 10000"/>
              <a:gd name="connsiteX41" fmla="*/ 6863 w 10000"/>
              <a:gd name="connsiteY41" fmla="*/ 603 h 10000"/>
              <a:gd name="connsiteX42" fmla="*/ 7176 w 10000"/>
              <a:gd name="connsiteY42" fmla="*/ 402 h 10000"/>
              <a:gd name="connsiteX43" fmla="*/ 7490 w 10000"/>
              <a:gd name="connsiteY43" fmla="*/ 202 h 10000"/>
              <a:gd name="connsiteX44" fmla="*/ 7804 w 10000"/>
              <a:gd name="connsiteY44" fmla="*/ 0 h 10000"/>
              <a:gd name="connsiteX45" fmla="*/ 8118 w 10000"/>
              <a:gd name="connsiteY45" fmla="*/ 0 h 10000"/>
              <a:gd name="connsiteX46" fmla="*/ 8118 w 10000"/>
              <a:gd name="connsiteY46" fmla="*/ 202 h 10000"/>
              <a:gd name="connsiteX47" fmla="*/ 8745 w 10000"/>
              <a:gd name="connsiteY47" fmla="*/ 402 h 10000"/>
              <a:gd name="connsiteX48" fmla="*/ 9058 w 10000"/>
              <a:gd name="connsiteY48" fmla="*/ 402 h 10000"/>
              <a:gd name="connsiteX49" fmla="*/ 9373 w 10000"/>
              <a:gd name="connsiteY49" fmla="*/ 603 h 10000"/>
              <a:gd name="connsiteX50" fmla="*/ 9687 w 10000"/>
              <a:gd name="connsiteY50" fmla="*/ 804 h 10000"/>
              <a:gd name="connsiteX51" fmla="*/ 10000 w 10000"/>
              <a:gd name="connsiteY51" fmla="*/ 1005 h 10000"/>
              <a:gd name="connsiteX52" fmla="*/ 10000 w 10000"/>
              <a:gd name="connsiteY52" fmla="*/ 1206 h 10000"/>
              <a:gd name="connsiteX53" fmla="*/ 9687 w 10000"/>
              <a:gd name="connsiteY53" fmla="*/ 1583 h 10000"/>
              <a:gd name="connsiteX54" fmla="*/ 9687 w 10000"/>
              <a:gd name="connsiteY54" fmla="*/ 1784 h 10000"/>
              <a:gd name="connsiteX55" fmla="*/ 9373 w 10000"/>
              <a:gd name="connsiteY55" fmla="*/ 1784 h 10000"/>
              <a:gd name="connsiteX56" fmla="*/ 9373 w 10000"/>
              <a:gd name="connsiteY56" fmla="*/ 1985 h 10000"/>
              <a:gd name="connsiteX57" fmla="*/ 9058 w 10000"/>
              <a:gd name="connsiteY57" fmla="*/ 2186 h 10000"/>
              <a:gd name="connsiteX58" fmla="*/ 8745 w 10000"/>
              <a:gd name="connsiteY58" fmla="*/ 2387 h 10000"/>
              <a:gd name="connsiteX59" fmla="*/ 8745 w 10000"/>
              <a:gd name="connsiteY59" fmla="*/ 2588 h 10000"/>
              <a:gd name="connsiteX60" fmla="*/ 8431 w 10000"/>
              <a:gd name="connsiteY60" fmla="*/ 2991 h 10000"/>
              <a:gd name="connsiteX61" fmla="*/ 8118 w 10000"/>
              <a:gd name="connsiteY61" fmla="*/ 3392 h 10000"/>
              <a:gd name="connsiteX62" fmla="*/ 8118 w 10000"/>
              <a:gd name="connsiteY62" fmla="*/ 3996 h 10000"/>
              <a:gd name="connsiteX63" fmla="*/ 7490 w 10000"/>
              <a:gd name="connsiteY63" fmla="*/ 4800 h 10000"/>
              <a:gd name="connsiteX64" fmla="*/ 6549 w 10000"/>
              <a:gd name="connsiteY64" fmla="*/ 5804 h 10000"/>
              <a:gd name="connsiteX65" fmla="*/ 5921 w 10000"/>
              <a:gd name="connsiteY65" fmla="*/ 6584 h 10000"/>
              <a:gd name="connsiteX66" fmla="*/ 4981 w 10000"/>
              <a:gd name="connsiteY66" fmla="*/ 7388 h 10000"/>
              <a:gd name="connsiteX67" fmla="*/ 4039 w 10000"/>
              <a:gd name="connsiteY67" fmla="*/ 8191 h 10000"/>
              <a:gd name="connsiteX68" fmla="*/ 3099 w 10000"/>
              <a:gd name="connsiteY68" fmla="*/ 8794 h 10000"/>
              <a:gd name="connsiteX69" fmla="*/ 2197 w 10000"/>
              <a:gd name="connsiteY69" fmla="*/ 9398 h 10000"/>
              <a:gd name="connsiteX0" fmla="*/ 1255 w 10000"/>
              <a:gd name="connsiteY0" fmla="*/ 10000 h 10000"/>
              <a:gd name="connsiteX1" fmla="*/ 1255 w 10000"/>
              <a:gd name="connsiteY1" fmla="*/ 8994 h 10000"/>
              <a:gd name="connsiteX2" fmla="*/ 2197 w 10000"/>
              <a:gd name="connsiteY2" fmla="*/ 8392 h 10000"/>
              <a:gd name="connsiteX3" fmla="*/ 2824 w 10000"/>
              <a:gd name="connsiteY3" fmla="*/ 7588 h 10000"/>
              <a:gd name="connsiteX4" fmla="*/ 3726 w 10000"/>
              <a:gd name="connsiteY4" fmla="*/ 6784 h 10000"/>
              <a:gd name="connsiteX5" fmla="*/ 4353 w 10000"/>
              <a:gd name="connsiteY5" fmla="*/ 6006 h 10000"/>
              <a:gd name="connsiteX6" fmla="*/ 5294 w 10000"/>
              <a:gd name="connsiteY6" fmla="*/ 5200 h 10000"/>
              <a:gd name="connsiteX7" fmla="*/ 5608 w 10000"/>
              <a:gd name="connsiteY7" fmla="*/ 4397 h 10000"/>
              <a:gd name="connsiteX8" fmla="*/ 6236 w 10000"/>
              <a:gd name="connsiteY8" fmla="*/ 3392 h 10000"/>
              <a:gd name="connsiteX9" fmla="*/ 6549 w 10000"/>
              <a:gd name="connsiteY9" fmla="*/ 2991 h 10000"/>
              <a:gd name="connsiteX10" fmla="*/ 6549 w 10000"/>
              <a:gd name="connsiteY10" fmla="*/ 2789 h 10000"/>
              <a:gd name="connsiteX11" fmla="*/ 6863 w 10000"/>
              <a:gd name="connsiteY11" fmla="*/ 2387 h 10000"/>
              <a:gd name="connsiteX12" fmla="*/ 6863 w 10000"/>
              <a:gd name="connsiteY12" fmla="*/ 2186 h 10000"/>
              <a:gd name="connsiteX13" fmla="*/ 6863 w 10000"/>
              <a:gd name="connsiteY13" fmla="*/ 1985 h 10000"/>
              <a:gd name="connsiteX14" fmla="*/ 6863 w 10000"/>
              <a:gd name="connsiteY14" fmla="*/ 1784 h 10000"/>
              <a:gd name="connsiteX15" fmla="*/ 6863 w 10000"/>
              <a:gd name="connsiteY15" fmla="*/ 1583 h 10000"/>
              <a:gd name="connsiteX16" fmla="*/ 6863 w 10000"/>
              <a:gd name="connsiteY16" fmla="*/ 1583 h 10000"/>
              <a:gd name="connsiteX17" fmla="*/ 6863 w 10000"/>
              <a:gd name="connsiteY17" fmla="*/ 1583 h 10000"/>
              <a:gd name="connsiteX18" fmla="*/ 6236 w 10000"/>
              <a:gd name="connsiteY18" fmla="*/ 1583 h 10000"/>
              <a:gd name="connsiteX19" fmla="*/ 5608 w 10000"/>
              <a:gd name="connsiteY19" fmla="*/ 1784 h 10000"/>
              <a:gd name="connsiteX20" fmla="*/ 4667 w 10000"/>
              <a:gd name="connsiteY20" fmla="*/ 1985 h 10000"/>
              <a:gd name="connsiteX21" fmla="*/ 3726 w 10000"/>
              <a:gd name="connsiteY21" fmla="*/ 2186 h 10000"/>
              <a:gd name="connsiteX22" fmla="*/ 2824 w 10000"/>
              <a:gd name="connsiteY22" fmla="*/ 2186 h 10000"/>
              <a:gd name="connsiteX23" fmla="*/ 2510 w 10000"/>
              <a:gd name="connsiteY23" fmla="*/ 2387 h 10000"/>
              <a:gd name="connsiteX24" fmla="*/ 2197 w 10000"/>
              <a:gd name="connsiteY24" fmla="*/ 2387 h 10000"/>
              <a:gd name="connsiteX25" fmla="*/ 1883 w 10000"/>
              <a:gd name="connsiteY25" fmla="*/ 2387 h 10000"/>
              <a:gd name="connsiteX26" fmla="*/ 1569 w 10000"/>
              <a:gd name="connsiteY26" fmla="*/ 2186 h 10000"/>
              <a:gd name="connsiteX27" fmla="*/ 1255 w 10000"/>
              <a:gd name="connsiteY27" fmla="*/ 2186 h 10000"/>
              <a:gd name="connsiteX28" fmla="*/ 628 w 10000"/>
              <a:gd name="connsiteY28" fmla="*/ 1784 h 10000"/>
              <a:gd name="connsiteX29" fmla="*/ 315 w 10000"/>
              <a:gd name="connsiteY29" fmla="*/ 1583 h 10000"/>
              <a:gd name="connsiteX30" fmla="*/ 0 w 10000"/>
              <a:gd name="connsiteY30" fmla="*/ 1381 h 10000"/>
              <a:gd name="connsiteX31" fmla="*/ 0 w 10000"/>
              <a:gd name="connsiteY31" fmla="*/ 1381 h 10000"/>
              <a:gd name="connsiteX32" fmla="*/ 315 w 10000"/>
              <a:gd name="connsiteY32" fmla="*/ 1206 h 10000"/>
              <a:gd name="connsiteX33" fmla="*/ 628 w 10000"/>
              <a:gd name="connsiteY33" fmla="*/ 1206 h 10000"/>
              <a:gd name="connsiteX34" fmla="*/ 1569 w 10000"/>
              <a:gd name="connsiteY34" fmla="*/ 1206 h 10000"/>
              <a:gd name="connsiteX35" fmla="*/ 1883 w 10000"/>
              <a:gd name="connsiteY35" fmla="*/ 1206 h 10000"/>
              <a:gd name="connsiteX36" fmla="*/ 2510 w 10000"/>
              <a:gd name="connsiteY36" fmla="*/ 1206 h 10000"/>
              <a:gd name="connsiteX37" fmla="*/ 3412 w 10000"/>
              <a:gd name="connsiteY37" fmla="*/ 1206 h 10000"/>
              <a:gd name="connsiteX38" fmla="*/ 4353 w 10000"/>
              <a:gd name="connsiteY38" fmla="*/ 1005 h 10000"/>
              <a:gd name="connsiteX39" fmla="*/ 5294 w 10000"/>
              <a:gd name="connsiteY39" fmla="*/ 804 h 10000"/>
              <a:gd name="connsiteX40" fmla="*/ 6236 w 10000"/>
              <a:gd name="connsiteY40" fmla="*/ 804 h 10000"/>
              <a:gd name="connsiteX41" fmla="*/ 6863 w 10000"/>
              <a:gd name="connsiteY41" fmla="*/ 603 h 10000"/>
              <a:gd name="connsiteX42" fmla="*/ 7176 w 10000"/>
              <a:gd name="connsiteY42" fmla="*/ 402 h 10000"/>
              <a:gd name="connsiteX43" fmla="*/ 7490 w 10000"/>
              <a:gd name="connsiteY43" fmla="*/ 202 h 10000"/>
              <a:gd name="connsiteX44" fmla="*/ 7804 w 10000"/>
              <a:gd name="connsiteY44" fmla="*/ 0 h 10000"/>
              <a:gd name="connsiteX45" fmla="*/ 8118 w 10000"/>
              <a:gd name="connsiteY45" fmla="*/ 0 h 10000"/>
              <a:gd name="connsiteX46" fmla="*/ 8118 w 10000"/>
              <a:gd name="connsiteY46" fmla="*/ 202 h 10000"/>
              <a:gd name="connsiteX47" fmla="*/ 8745 w 10000"/>
              <a:gd name="connsiteY47" fmla="*/ 402 h 10000"/>
              <a:gd name="connsiteX48" fmla="*/ 9058 w 10000"/>
              <a:gd name="connsiteY48" fmla="*/ 402 h 10000"/>
              <a:gd name="connsiteX49" fmla="*/ 9373 w 10000"/>
              <a:gd name="connsiteY49" fmla="*/ 603 h 10000"/>
              <a:gd name="connsiteX50" fmla="*/ 9687 w 10000"/>
              <a:gd name="connsiteY50" fmla="*/ 804 h 10000"/>
              <a:gd name="connsiteX51" fmla="*/ 10000 w 10000"/>
              <a:gd name="connsiteY51" fmla="*/ 1005 h 10000"/>
              <a:gd name="connsiteX52" fmla="*/ 10000 w 10000"/>
              <a:gd name="connsiteY52" fmla="*/ 1206 h 10000"/>
              <a:gd name="connsiteX53" fmla="*/ 9687 w 10000"/>
              <a:gd name="connsiteY53" fmla="*/ 1583 h 10000"/>
              <a:gd name="connsiteX54" fmla="*/ 9687 w 10000"/>
              <a:gd name="connsiteY54" fmla="*/ 1784 h 10000"/>
              <a:gd name="connsiteX55" fmla="*/ 9373 w 10000"/>
              <a:gd name="connsiteY55" fmla="*/ 1784 h 10000"/>
              <a:gd name="connsiteX56" fmla="*/ 9373 w 10000"/>
              <a:gd name="connsiteY56" fmla="*/ 1985 h 10000"/>
              <a:gd name="connsiteX57" fmla="*/ 9058 w 10000"/>
              <a:gd name="connsiteY57" fmla="*/ 2186 h 10000"/>
              <a:gd name="connsiteX58" fmla="*/ 8745 w 10000"/>
              <a:gd name="connsiteY58" fmla="*/ 2387 h 10000"/>
              <a:gd name="connsiteX59" fmla="*/ 8745 w 10000"/>
              <a:gd name="connsiteY59" fmla="*/ 2588 h 10000"/>
              <a:gd name="connsiteX60" fmla="*/ 8431 w 10000"/>
              <a:gd name="connsiteY60" fmla="*/ 2991 h 10000"/>
              <a:gd name="connsiteX61" fmla="*/ 8118 w 10000"/>
              <a:gd name="connsiteY61" fmla="*/ 3392 h 10000"/>
              <a:gd name="connsiteX62" fmla="*/ 8118 w 10000"/>
              <a:gd name="connsiteY62" fmla="*/ 3996 h 10000"/>
              <a:gd name="connsiteX63" fmla="*/ 7490 w 10000"/>
              <a:gd name="connsiteY63" fmla="*/ 4800 h 10000"/>
              <a:gd name="connsiteX64" fmla="*/ 6549 w 10000"/>
              <a:gd name="connsiteY64" fmla="*/ 5804 h 10000"/>
              <a:gd name="connsiteX65" fmla="*/ 5921 w 10000"/>
              <a:gd name="connsiteY65" fmla="*/ 6584 h 10000"/>
              <a:gd name="connsiteX66" fmla="*/ 4981 w 10000"/>
              <a:gd name="connsiteY66" fmla="*/ 7388 h 10000"/>
              <a:gd name="connsiteX67" fmla="*/ 4039 w 10000"/>
              <a:gd name="connsiteY67" fmla="*/ 8191 h 10000"/>
              <a:gd name="connsiteX68" fmla="*/ 3099 w 10000"/>
              <a:gd name="connsiteY68" fmla="*/ 8794 h 10000"/>
              <a:gd name="connsiteX0" fmla="*/ 1255 w 10000"/>
              <a:gd name="connsiteY0" fmla="*/ 10000 h 10000"/>
              <a:gd name="connsiteX1" fmla="*/ 2197 w 10000"/>
              <a:gd name="connsiteY1" fmla="*/ 8392 h 10000"/>
              <a:gd name="connsiteX2" fmla="*/ 2824 w 10000"/>
              <a:gd name="connsiteY2" fmla="*/ 7588 h 10000"/>
              <a:gd name="connsiteX3" fmla="*/ 3726 w 10000"/>
              <a:gd name="connsiteY3" fmla="*/ 6784 h 10000"/>
              <a:gd name="connsiteX4" fmla="*/ 4353 w 10000"/>
              <a:gd name="connsiteY4" fmla="*/ 6006 h 10000"/>
              <a:gd name="connsiteX5" fmla="*/ 5294 w 10000"/>
              <a:gd name="connsiteY5" fmla="*/ 5200 h 10000"/>
              <a:gd name="connsiteX6" fmla="*/ 5608 w 10000"/>
              <a:gd name="connsiteY6" fmla="*/ 4397 h 10000"/>
              <a:gd name="connsiteX7" fmla="*/ 6236 w 10000"/>
              <a:gd name="connsiteY7" fmla="*/ 3392 h 10000"/>
              <a:gd name="connsiteX8" fmla="*/ 6549 w 10000"/>
              <a:gd name="connsiteY8" fmla="*/ 2991 h 10000"/>
              <a:gd name="connsiteX9" fmla="*/ 6549 w 10000"/>
              <a:gd name="connsiteY9" fmla="*/ 2789 h 10000"/>
              <a:gd name="connsiteX10" fmla="*/ 6863 w 10000"/>
              <a:gd name="connsiteY10" fmla="*/ 2387 h 10000"/>
              <a:gd name="connsiteX11" fmla="*/ 6863 w 10000"/>
              <a:gd name="connsiteY11" fmla="*/ 2186 h 10000"/>
              <a:gd name="connsiteX12" fmla="*/ 6863 w 10000"/>
              <a:gd name="connsiteY12" fmla="*/ 1985 h 10000"/>
              <a:gd name="connsiteX13" fmla="*/ 6863 w 10000"/>
              <a:gd name="connsiteY13" fmla="*/ 1784 h 10000"/>
              <a:gd name="connsiteX14" fmla="*/ 6863 w 10000"/>
              <a:gd name="connsiteY14" fmla="*/ 1583 h 10000"/>
              <a:gd name="connsiteX15" fmla="*/ 6863 w 10000"/>
              <a:gd name="connsiteY15" fmla="*/ 1583 h 10000"/>
              <a:gd name="connsiteX16" fmla="*/ 6863 w 10000"/>
              <a:gd name="connsiteY16" fmla="*/ 1583 h 10000"/>
              <a:gd name="connsiteX17" fmla="*/ 6236 w 10000"/>
              <a:gd name="connsiteY17" fmla="*/ 1583 h 10000"/>
              <a:gd name="connsiteX18" fmla="*/ 5608 w 10000"/>
              <a:gd name="connsiteY18" fmla="*/ 1784 h 10000"/>
              <a:gd name="connsiteX19" fmla="*/ 4667 w 10000"/>
              <a:gd name="connsiteY19" fmla="*/ 1985 h 10000"/>
              <a:gd name="connsiteX20" fmla="*/ 3726 w 10000"/>
              <a:gd name="connsiteY20" fmla="*/ 2186 h 10000"/>
              <a:gd name="connsiteX21" fmla="*/ 2824 w 10000"/>
              <a:gd name="connsiteY21" fmla="*/ 2186 h 10000"/>
              <a:gd name="connsiteX22" fmla="*/ 2510 w 10000"/>
              <a:gd name="connsiteY22" fmla="*/ 2387 h 10000"/>
              <a:gd name="connsiteX23" fmla="*/ 2197 w 10000"/>
              <a:gd name="connsiteY23" fmla="*/ 2387 h 10000"/>
              <a:gd name="connsiteX24" fmla="*/ 1883 w 10000"/>
              <a:gd name="connsiteY24" fmla="*/ 2387 h 10000"/>
              <a:gd name="connsiteX25" fmla="*/ 1569 w 10000"/>
              <a:gd name="connsiteY25" fmla="*/ 2186 h 10000"/>
              <a:gd name="connsiteX26" fmla="*/ 1255 w 10000"/>
              <a:gd name="connsiteY26" fmla="*/ 2186 h 10000"/>
              <a:gd name="connsiteX27" fmla="*/ 628 w 10000"/>
              <a:gd name="connsiteY27" fmla="*/ 1784 h 10000"/>
              <a:gd name="connsiteX28" fmla="*/ 315 w 10000"/>
              <a:gd name="connsiteY28" fmla="*/ 1583 h 10000"/>
              <a:gd name="connsiteX29" fmla="*/ 0 w 10000"/>
              <a:gd name="connsiteY29" fmla="*/ 1381 h 10000"/>
              <a:gd name="connsiteX30" fmla="*/ 0 w 10000"/>
              <a:gd name="connsiteY30" fmla="*/ 1381 h 10000"/>
              <a:gd name="connsiteX31" fmla="*/ 315 w 10000"/>
              <a:gd name="connsiteY31" fmla="*/ 1206 h 10000"/>
              <a:gd name="connsiteX32" fmla="*/ 628 w 10000"/>
              <a:gd name="connsiteY32" fmla="*/ 1206 h 10000"/>
              <a:gd name="connsiteX33" fmla="*/ 1569 w 10000"/>
              <a:gd name="connsiteY33" fmla="*/ 1206 h 10000"/>
              <a:gd name="connsiteX34" fmla="*/ 1883 w 10000"/>
              <a:gd name="connsiteY34" fmla="*/ 1206 h 10000"/>
              <a:gd name="connsiteX35" fmla="*/ 2510 w 10000"/>
              <a:gd name="connsiteY35" fmla="*/ 1206 h 10000"/>
              <a:gd name="connsiteX36" fmla="*/ 3412 w 10000"/>
              <a:gd name="connsiteY36" fmla="*/ 1206 h 10000"/>
              <a:gd name="connsiteX37" fmla="*/ 4353 w 10000"/>
              <a:gd name="connsiteY37" fmla="*/ 1005 h 10000"/>
              <a:gd name="connsiteX38" fmla="*/ 5294 w 10000"/>
              <a:gd name="connsiteY38" fmla="*/ 804 h 10000"/>
              <a:gd name="connsiteX39" fmla="*/ 6236 w 10000"/>
              <a:gd name="connsiteY39" fmla="*/ 804 h 10000"/>
              <a:gd name="connsiteX40" fmla="*/ 6863 w 10000"/>
              <a:gd name="connsiteY40" fmla="*/ 603 h 10000"/>
              <a:gd name="connsiteX41" fmla="*/ 7176 w 10000"/>
              <a:gd name="connsiteY41" fmla="*/ 402 h 10000"/>
              <a:gd name="connsiteX42" fmla="*/ 7490 w 10000"/>
              <a:gd name="connsiteY42" fmla="*/ 202 h 10000"/>
              <a:gd name="connsiteX43" fmla="*/ 7804 w 10000"/>
              <a:gd name="connsiteY43" fmla="*/ 0 h 10000"/>
              <a:gd name="connsiteX44" fmla="*/ 8118 w 10000"/>
              <a:gd name="connsiteY44" fmla="*/ 0 h 10000"/>
              <a:gd name="connsiteX45" fmla="*/ 8118 w 10000"/>
              <a:gd name="connsiteY45" fmla="*/ 202 h 10000"/>
              <a:gd name="connsiteX46" fmla="*/ 8745 w 10000"/>
              <a:gd name="connsiteY46" fmla="*/ 402 h 10000"/>
              <a:gd name="connsiteX47" fmla="*/ 9058 w 10000"/>
              <a:gd name="connsiteY47" fmla="*/ 402 h 10000"/>
              <a:gd name="connsiteX48" fmla="*/ 9373 w 10000"/>
              <a:gd name="connsiteY48" fmla="*/ 603 h 10000"/>
              <a:gd name="connsiteX49" fmla="*/ 9687 w 10000"/>
              <a:gd name="connsiteY49" fmla="*/ 804 h 10000"/>
              <a:gd name="connsiteX50" fmla="*/ 10000 w 10000"/>
              <a:gd name="connsiteY50" fmla="*/ 1005 h 10000"/>
              <a:gd name="connsiteX51" fmla="*/ 10000 w 10000"/>
              <a:gd name="connsiteY51" fmla="*/ 1206 h 10000"/>
              <a:gd name="connsiteX52" fmla="*/ 9687 w 10000"/>
              <a:gd name="connsiteY52" fmla="*/ 1583 h 10000"/>
              <a:gd name="connsiteX53" fmla="*/ 9687 w 10000"/>
              <a:gd name="connsiteY53" fmla="*/ 1784 h 10000"/>
              <a:gd name="connsiteX54" fmla="*/ 9373 w 10000"/>
              <a:gd name="connsiteY54" fmla="*/ 1784 h 10000"/>
              <a:gd name="connsiteX55" fmla="*/ 9373 w 10000"/>
              <a:gd name="connsiteY55" fmla="*/ 1985 h 10000"/>
              <a:gd name="connsiteX56" fmla="*/ 9058 w 10000"/>
              <a:gd name="connsiteY56" fmla="*/ 2186 h 10000"/>
              <a:gd name="connsiteX57" fmla="*/ 8745 w 10000"/>
              <a:gd name="connsiteY57" fmla="*/ 2387 h 10000"/>
              <a:gd name="connsiteX58" fmla="*/ 8745 w 10000"/>
              <a:gd name="connsiteY58" fmla="*/ 2588 h 10000"/>
              <a:gd name="connsiteX59" fmla="*/ 8431 w 10000"/>
              <a:gd name="connsiteY59" fmla="*/ 2991 h 10000"/>
              <a:gd name="connsiteX60" fmla="*/ 8118 w 10000"/>
              <a:gd name="connsiteY60" fmla="*/ 3392 h 10000"/>
              <a:gd name="connsiteX61" fmla="*/ 8118 w 10000"/>
              <a:gd name="connsiteY61" fmla="*/ 3996 h 10000"/>
              <a:gd name="connsiteX62" fmla="*/ 7490 w 10000"/>
              <a:gd name="connsiteY62" fmla="*/ 4800 h 10000"/>
              <a:gd name="connsiteX63" fmla="*/ 6549 w 10000"/>
              <a:gd name="connsiteY63" fmla="*/ 5804 h 10000"/>
              <a:gd name="connsiteX64" fmla="*/ 5921 w 10000"/>
              <a:gd name="connsiteY64" fmla="*/ 6584 h 10000"/>
              <a:gd name="connsiteX65" fmla="*/ 4981 w 10000"/>
              <a:gd name="connsiteY65" fmla="*/ 7388 h 10000"/>
              <a:gd name="connsiteX66" fmla="*/ 4039 w 10000"/>
              <a:gd name="connsiteY66" fmla="*/ 8191 h 10000"/>
              <a:gd name="connsiteX67" fmla="*/ 3099 w 10000"/>
              <a:gd name="connsiteY67" fmla="*/ 8794 h 10000"/>
              <a:gd name="connsiteX0" fmla="*/ 2197 w 10000"/>
              <a:gd name="connsiteY0" fmla="*/ 8392 h 8794"/>
              <a:gd name="connsiteX1" fmla="*/ 2824 w 10000"/>
              <a:gd name="connsiteY1" fmla="*/ 7588 h 8794"/>
              <a:gd name="connsiteX2" fmla="*/ 3726 w 10000"/>
              <a:gd name="connsiteY2" fmla="*/ 6784 h 8794"/>
              <a:gd name="connsiteX3" fmla="*/ 4353 w 10000"/>
              <a:gd name="connsiteY3" fmla="*/ 6006 h 8794"/>
              <a:gd name="connsiteX4" fmla="*/ 5294 w 10000"/>
              <a:gd name="connsiteY4" fmla="*/ 5200 h 8794"/>
              <a:gd name="connsiteX5" fmla="*/ 5608 w 10000"/>
              <a:gd name="connsiteY5" fmla="*/ 4397 h 8794"/>
              <a:gd name="connsiteX6" fmla="*/ 6236 w 10000"/>
              <a:gd name="connsiteY6" fmla="*/ 3392 h 8794"/>
              <a:gd name="connsiteX7" fmla="*/ 6549 w 10000"/>
              <a:gd name="connsiteY7" fmla="*/ 2991 h 8794"/>
              <a:gd name="connsiteX8" fmla="*/ 6549 w 10000"/>
              <a:gd name="connsiteY8" fmla="*/ 2789 h 8794"/>
              <a:gd name="connsiteX9" fmla="*/ 6863 w 10000"/>
              <a:gd name="connsiteY9" fmla="*/ 2387 h 8794"/>
              <a:gd name="connsiteX10" fmla="*/ 6863 w 10000"/>
              <a:gd name="connsiteY10" fmla="*/ 2186 h 8794"/>
              <a:gd name="connsiteX11" fmla="*/ 6863 w 10000"/>
              <a:gd name="connsiteY11" fmla="*/ 1985 h 8794"/>
              <a:gd name="connsiteX12" fmla="*/ 6863 w 10000"/>
              <a:gd name="connsiteY12" fmla="*/ 1784 h 8794"/>
              <a:gd name="connsiteX13" fmla="*/ 6863 w 10000"/>
              <a:gd name="connsiteY13" fmla="*/ 1583 h 8794"/>
              <a:gd name="connsiteX14" fmla="*/ 6863 w 10000"/>
              <a:gd name="connsiteY14" fmla="*/ 1583 h 8794"/>
              <a:gd name="connsiteX15" fmla="*/ 6863 w 10000"/>
              <a:gd name="connsiteY15" fmla="*/ 1583 h 8794"/>
              <a:gd name="connsiteX16" fmla="*/ 6236 w 10000"/>
              <a:gd name="connsiteY16" fmla="*/ 1583 h 8794"/>
              <a:gd name="connsiteX17" fmla="*/ 5608 w 10000"/>
              <a:gd name="connsiteY17" fmla="*/ 1784 h 8794"/>
              <a:gd name="connsiteX18" fmla="*/ 4667 w 10000"/>
              <a:gd name="connsiteY18" fmla="*/ 1985 h 8794"/>
              <a:gd name="connsiteX19" fmla="*/ 3726 w 10000"/>
              <a:gd name="connsiteY19" fmla="*/ 2186 h 8794"/>
              <a:gd name="connsiteX20" fmla="*/ 2824 w 10000"/>
              <a:gd name="connsiteY20" fmla="*/ 2186 h 8794"/>
              <a:gd name="connsiteX21" fmla="*/ 2510 w 10000"/>
              <a:gd name="connsiteY21" fmla="*/ 2387 h 8794"/>
              <a:gd name="connsiteX22" fmla="*/ 2197 w 10000"/>
              <a:gd name="connsiteY22" fmla="*/ 2387 h 8794"/>
              <a:gd name="connsiteX23" fmla="*/ 1883 w 10000"/>
              <a:gd name="connsiteY23" fmla="*/ 2387 h 8794"/>
              <a:gd name="connsiteX24" fmla="*/ 1569 w 10000"/>
              <a:gd name="connsiteY24" fmla="*/ 2186 h 8794"/>
              <a:gd name="connsiteX25" fmla="*/ 1255 w 10000"/>
              <a:gd name="connsiteY25" fmla="*/ 2186 h 8794"/>
              <a:gd name="connsiteX26" fmla="*/ 628 w 10000"/>
              <a:gd name="connsiteY26" fmla="*/ 1784 h 8794"/>
              <a:gd name="connsiteX27" fmla="*/ 315 w 10000"/>
              <a:gd name="connsiteY27" fmla="*/ 1583 h 8794"/>
              <a:gd name="connsiteX28" fmla="*/ 0 w 10000"/>
              <a:gd name="connsiteY28" fmla="*/ 1381 h 8794"/>
              <a:gd name="connsiteX29" fmla="*/ 0 w 10000"/>
              <a:gd name="connsiteY29" fmla="*/ 1381 h 8794"/>
              <a:gd name="connsiteX30" fmla="*/ 315 w 10000"/>
              <a:gd name="connsiteY30" fmla="*/ 1206 h 8794"/>
              <a:gd name="connsiteX31" fmla="*/ 628 w 10000"/>
              <a:gd name="connsiteY31" fmla="*/ 1206 h 8794"/>
              <a:gd name="connsiteX32" fmla="*/ 1569 w 10000"/>
              <a:gd name="connsiteY32" fmla="*/ 1206 h 8794"/>
              <a:gd name="connsiteX33" fmla="*/ 1883 w 10000"/>
              <a:gd name="connsiteY33" fmla="*/ 1206 h 8794"/>
              <a:gd name="connsiteX34" fmla="*/ 2510 w 10000"/>
              <a:gd name="connsiteY34" fmla="*/ 1206 h 8794"/>
              <a:gd name="connsiteX35" fmla="*/ 3412 w 10000"/>
              <a:gd name="connsiteY35" fmla="*/ 1206 h 8794"/>
              <a:gd name="connsiteX36" fmla="*/ 4353 w 10000"/>
              <a:gd name="connsiteY36" fmla="*/ 1005 h 8794"/>
              <a:gd name="connsiteX37" fmla="*/ 5294 w 10000"/>
              <a:gd name="connsiteY37" fmla="*/ 804 h 8794"/>
              <a:gd name="connsiteX38" fmla="*/ 6236 w 10000"/>
              <a:gd name="connsiteY38" fmla="*/ 804 h 8794"/>
              <a:gd name="connsiteX39" fmla="*/ 6863 w 10000"/>
              <a:gd name="connsiteY39" fmla="*/ 603 h 8794"/>
              <a:gd name="connsiteX40" fmla="*/ 7176 w 10000"/>
              <a:gd name="connsiteY40" fmla="*/ 402 h 8794"/>
              <a:gd name="connsiteX41" fmla="*/ 7490 w 10000"/>
              <a:gd name="connsiteY41" fmla="*/ 202 h 8794"/>
              <a:gd name="connsiteX42" fmla="*/ 7804 w 10000"/>
              <a:gd name="connsiteY42" fmla="*/ 0 h 8794"/>
              <a:gd name="connsiteX43" fmla="*/ 8118 w 10000"/>
              <a:gd name="connsiteY43" fmla="*/ 0 h 8794"/>
              <a:gd name="connsiteX44" fmla="*/ 8118 w 10000"/>
              <a:gd name="connsiteY44" fmla="*/ 202 h 8794"/>
              <a:gd name="connsiteX45" fmla="*/ 8745 w 10000"/>
              <a:gd name="connsiteY45" fmla="*/ 402 h 8794"/>
              <a:gd name="connsiteX46" fmla="*/ 9058 w 10000"/>
              <a:gd name="connsiteY46" fmla="*/ 402 h 8794"/>
              <a:gd name="connsiteX47" fmla="*/ 9373 w 10000"/>
              <a:gd name="connsiteY47" fmla="*/ 603 h 8794"/>
              <a:gd name="connsiteX48" fmla="*/ 9687 w 10000"/>
              <a:gd name="connsiteY48" fmla="*/ 804 h 8794"/>
              <a:gd name="connsiteX49" fmla="*/ 10000 w 10000"/>
              <a:gd name="connsiteY49" fmla="*/ 1005 h 8794"/>
              <a:gd name="connsiteX50" fmla="*/ 10000 w 10000"/>
              <a:gd name="connsiteY50" fmla="*/ 1206 h 8794"/>
              <a:gd name="connsiteX51" fmla="*/ 9687 w 10000"/>
              <a:gd name="connsiteY51" fmla="*/ 1583 h 8794"/>
              <a:gd name="connsiteX52" fmla="*/ 9687 w 10000"/>
              <a:gd name="connsiteY52" fmla="*/ 1784 h 8794"/>
              <a:gd name="connsiteX53" fmla="*/ 9373 w 10000"/>
              <a:gd name="connsiteY53" fmla="*/ 1784 h 8794"/>
              <a:gd name="connsiteX54" fmla="*/ 9373 w 10000"/>
              <a:gd name="connsiteY54" fmla="*/ 1985 h 8794"/>
              <a:gd name="connsiteX55" fmla="*/ 9058 w 10000"/>
              <a:gd name="connsiteY55" fmla="*/ 2186 h 8794"/>
              <a:gd name="connsiteX56" fmla="*/ 8745 w 10000"/>
              <a:gd name="connsiteY56" fmla="*/ 2387 h 8794"/>
              <a:gd name="connsiteX57" fmla="*/ 8745 w 10000"/>
              <a:gd name="connsiteY57" fmla="*/ 2588 h 8794"/>
              <a:gd name="connsiteX58" fmla="*/ 8431 w 10000"/>
              <a:gd name="connsiteY58" fmla="*/ 2991 h 8794"/>
              <a:gd name="connsiteX59" fmla="*/ 8118 w 10000"/>
              <a:gd name="connsiteY59" fmla="*/ 3392 h 8794"/>
              <a:gd name="connsiteX60" fmla="*/ 8118 w 10000"/>
              <a:gd name="connsiteY60" fmla="*/ 3996 h 8794"/>
              <a:gd name="connsiteX61" fmla="*/ 7490 w 10000"/>
              <a:gd name="connsiteY61" fmla="*/ 4800 h 8794"/>
              <a:gd name="connsiteX62" fmla="*/ 6549 w 10000"/>
              <a:gd name="connsiteY62" fmla="*/ 5804 h 8794"/>
              <a:gd name="connsiteX63" fmla="*/ 5921 w 10000"/>
              <a:gd name="connsiteY63" fmla="*/ 6584 h 8794"/>
              <a:gd name="connsiteX64" fmla="*/ 4981 w 10000"/>
              <a:gd name="connsiteY64" fmla="*/ 7388 h 8794"/>
              <a:gd name="connsiteX65" fmla="*/ 4039 w 10000"/>
              <a:gd name="connsiteY65" fmla="*/ 8191 h 8794"/>
              <a:gd name="connsiteX66" fmla="*/ 3099 w 10000"/>
              <a:gd name="connsiteY66" fmla="*/ 8794 h 8794"/>
              <a:gd name="connsiteX0" fmla="*/ 2197 w 10000"/>
              <a:gd name="connsiteY0" fmla="*/ 9543 h 9543"/>
              <a:gd name="connsiteX1" fmla="*/ 2824 w 10000"/>
              <a:gd name="connsiteY1" fmla="*/ 8629 h 9543"/>
              <a:gd name="connsiteX2" fmla="*/ 3726 w 10000"/>
              <a:gd name="connsiteY2" fmla="*/ 7714 h 9543"/>
              <a:gd name="connsiteX3" fmla="*/ 4353 w 10000"/>
              <a:gd name="connsiteY3" fmla="*/ 6830 h 9543"/>
              <a:gd name="connsiteX4" fmla="*/ 5294 w 10000"/>
              <a:gd name="connsiteY4" fmla="*/ 5913 h 9543"/>
              <a:gd name="connsiteX5" fmla="*/ 5608 w 10000"/>
              <a:gd name="connsiteY5" fmla="*/ 5000 h 9543"/>
              <a:gd name="connsiteX6" fmla="*/ 6236 w 10000"/>
              <a:gd name="connsiteY6" fmla="*/ 3857 h 9543"/>
              <a:gd name="connsiteX7" fmla="*/ 6549 w 10000"/>
              <a:gd name="connsiteY7" fmla="*/ 3401 h 9543"/>
              <a:gd name="connsiteX8" fmla="*/ 6549 w 10000"/>
              <a:gd name="connsiteY8" fmla="*/ 3171 h 9543"/>
              <a:gd name="connsiteX9" fmla="*/ 6863 w 10000"/>
              <a:gd name="connsiteY9" fmla="*/ 2714 h 9543"/>
              <a:gd name="connsiteX10" fmla="*/ 6863 w 10000"/>
              <a:gd name="connsiteY10" fmla="*/ 2486 h 9543"/>
              <a:gd name="connsiteX11" fmla="*/ 6863 w 10000"/>
              <a:gd name="connsiteY11" fmla="*/ 2257 h 9543"/>
              <a:gd name="connsiteX12" fmla="*/ 6863 w 10000"/>
              <a:gd name="connsiteY12" fmla="*/ 2029 h 9543"/>
              <a:gd name="connsiteX13" fmla="*/ 6863 w 10000"/>
              <a:gd name="connsiteY13" fmla="*/ 1800 h 9543"/>
              <a:gd name="connsiteX14" fmla="*/ 6863 w 10000"/>
              <a:gd name="connsiteY14" fmla="*/ 1800 h 9543"/>
              <a:gd name="connsiteX15" fmla="*/ 6863 w 10000"/>
              <a:gd name="connsiteY15" fmla="*/ 1800 h 9543"/>
              <a:gd name="connsiteX16" fmla="*/ 6236 w 10000"/>
              <a:gd name="connsiteY16" fmla="*/ 1800 h 9543"/>
              <a:gd name="connsiteX17" fmla="*/ 5608 w 10000"/>
              <a:gd name="connsiteY17" fmla="*/ 2029 h 9543"/>
              <a:gd name="connsiteX18" fmla="*/ 4667 w 10000"/>
              <a:gd name="connsiteY18" fmla="*/ 2257 h 9543"/>
              <a:gd name="connsiteX19" fmla="*/ 3726 w 10000"/>
              <a:gd name="connsiteY19" fmla="*/ 2486 h 9543"/>
              <a:gd name="connsiteX20" fmla="*/ 2824 w 10000"/>
              <a:gd name="connsiteY20" fmla="*/ 2486 h 9543"/>
              <a:gd name="connsiteX21" fmla="*/ 2510 w 10000"/>
              <a:gd name="connsiteY21" fmla="*/ 2714 h 9543"/>
              <a:gd name="connsiteX22" fmla="*/ 2197 w 10000"/>
              <a:gd name="connsiteY22" fmla="*/ 2714 h 9543"/>
              <a:gd name="connsiteX23" fmla="*/ 1883 w 10000"/>
              <a:gd name="connsiteY23" fmla="*/ 2714 h 9543"/>
              <a:gd name="connsiteX24" fmla="*/ 1569 w 10000"/>
              <a:gd name="connsiteY24" fmla="*/ 2486 h 9543"/>
              <a:gd name="connsiteX25" fmla="*/ 1255 w 10000"/>
              <a:gd name="connsiteY25" fmla="*/ 2486 h 9543"/>
              <a:gd name="connsiteX26" fmla="*/ 628 w 10000"/>
              <a:gd name="connsiteY26" fmla="*/ 2029 h 9543"/>
              <a:gd name="connsiteX27" fmla="*/ 315 w 10000"/>
              <a:gd name="connsiteY27" fmla="*/ 1800 h 9543"/>
              <a:gd name="connsiteX28" fmla="*/ 0 w 10000"/>
              <a:gd name="connsiteY28" fmla="*/ 1570 h 9543"/>
              <a:gd name="connsiteX29" fmla="*/ 0 w 10000"/>
              <a:gd name="connsiteY29" fmla="*/ 1570 h 9543"/>
              <a:gd name="connsiteX30" fmla="*/ 315 w 10000"/>
              <a:gd name="connsiteY30" fmla="*/ 1371 h 9543"/>
              <a:gd name="connsiteX31" fmla="*/ 628 w 10000"/>
              <a:gd name="connsiteY31" fmla="*/ 1371 h 9543"/>
              <a:gd name="connsiteX32" fmla="*/ 1569 w 10000"/>
              <a:gd name="connsiteY32" fmla="*/ 1371 h 9543"/>
              <a:gd name="connsiteX33" fmla="*/ 1883 w 10000"/>
              <a:gd name="connsiteY33" fmla="*/ 1371 h 9543"/>
              <a:gd name="connsiteX34" fmla="*/ 2510 w 10000"/>
              <a:gd name="connsiteY34" fmla="*/ 1371 h 9543"/>
              <a:gd name="connsiteX35" fmla="*/ 3412 w 10000"/>
              <a:gd name="connsiteY35" fmla="*/ 1371 h 9543"/>
              <a:gd name="connsiteX36" fmla="*/ 4353 w 10000"/>
              <a:gd name="connsiteY36" fmla="*/ 1143 h 9543"/>
              <a:gd name="connsiteX37" fmla="*/ 5294 w 10000"/>
              <a:gd name="connsiteY37" fmla="*/ 914 h 9543"/>
              <a:gd name="connsiteX38" fmla="*/ 6236 w 10000"/>
              <a:gd name="connsiteY38" fmla="*/ 914 h 9543"/>
              <a:gd name="connsiteX39" fmla="*/ 6863 w 10000"/>
              <a:gd name="connsiteY39" fmla="*/ 686 h 9543"/>
              <a:gd name="connsiteX40" fmla="*/ 7176 w 10000"/>
              <a:gd name="connsiteY40" fmla="*/ 457 h 9543"/>
              <a:gd name="connsiteX41" fmla="*/ 7490 w 10000"/>
              <a:gd name="connsiteY41" fmla="*/ 230 h 9543"/>
              <a:gd name="connsiteX42" fmla="*/ 7804 w 10000"/>
              <a:gd name="connsiteY42" fmla="*/ 0 h 9543"/>
              <a:gd name="connsiteX43" fmla="*/ 8118 w 10000"/>
              <a:gd name="connsiteY43" fmla="*/ 0 h 9543"/>
              <a:gd name="connsiteX44" fmla="*/ 8118 w 10000"/>
              <a:gd name="connsiteY44" fmla="*/ 230 h 9543"/>
              <a:gd name="connsiteX45" fmla="*/ 8745 w 10000"/>
              <a:gd name="connsiteY45" fmla="*/ 457 h 9543"/>
              <a:gd name="connsiteX46" fmla="*/ 9058 w 10000"/>
              <a:gd name="connsiteY46" fmla="*/ 457 h 9543"/>
              <a:gd name="connsiteX47" fmla="*/ 9373 w 10000"/>
              <a:gd name="connsiteY47" fmla="*/ 686 h 9543"/>
              <a:gd name="connsiteX48" fmla="*/ 9687 w 10000"/>
              <a:gd name="connsiteY48" fmla="*/ 914 h 9543"/>
              <a:gd name="connsiteX49" fmla="*/ 10000 w 10000"/>
              <a:gd name="connsiteY49" fmla="*/ 1143 h 9543"/>
              <a:gd name="connsiteX50" fmla="*/ 10000 w 10000"/>
              <a:gd name="connsiteY50" fmla="*/ 1371 h 9543"/>
              <a:gd name="connsiteX51" fmla="*/ 9687 w 10000"/>
              <a:gd name="connsiteY51" fmla="*/ 1800 h 9543"/>
              <a:gd name="connsiteX52" fmla="*/ 9687 w 10000"/>
              <a:gd name="connsiteY52" fmla="*/ 2029 h 9543"/>
              <a:gd name="connsiteX53" fmla="*/ 9373 w 10000"/>
              <a:gd name="connsiteY53" fmla="*/ 2029 h 9543"/>
              <a:gd name="connsiteX54" fmla="*/ 9373 w 10000"/>
              <a:gd name="connsiteY54" fmla="*/ 2257 h 9543"/>
              <a:gd name="connsiteX55" fmla="*/ 9058 w 10000"/>
              <a:gd name="connsiteY55" fmla="*/ 2486 h 9543"/>
              <a:gd name="connsiteX56" fmla="*/ 8745 w 10000"/>
              <a:gd name="connsiteY56" fmla="*/ 2714 h 9543"/>
              <a:gd name="connsiteX57" fmla="*/ 8745 w 10000"/>
              <a:gd name="connsiteY57" fmla="*/ 2943 h 9543"/>
              <a:gd name="connsiteX58" fmla="*/ 8431 w 10000"/>
              <a:gd name="connsiteY58" fmla="*/ 3401 h 9543"/>
              <a:gd name="connsiteX59" fmla="*/ 8118 w 10000"/>
              <a:gd name="connsiteY59" fmla="*/ 3857 h 9543"/>
              <a:gd name="connsiteX60" fmla="*/ 8118 w 10000"/>
              <a:gd name="connsiteY60" fmla="*/ 4544 h 9543"/>
              <a:gd name="connsiteX61" fmla="*/ 7490 w 10000"/>
              <a:gd name="connsiteY61" fmla="*/ 5458 h 9543"/>
              <a:gd name="connsiteX62" fmla="*/ 6549 w 10000"/>
              <a:gd name="connsiteY62" fmla="*/ 6600 h 9543"/>
              <a:gd name="connsiteX63" fmla="*/ 5921 w 10000"/>
              <a:gd name="connsiteY63" fmla="*/ 7487 h 9543"/>
              <a:gd name="connsiteX64" fmla="*/ 4981 w 10000"/>
              <a:gd name="connsiteY64" fmla="*/ 8401 h 9543"/>
              <a:gd name="connsiteX65" fmla="*/ 4039 w 10000"/>
              <a:gd name="connsiteY65" fmla="*/ 9314 h 9543"/>
              <a:gd name="connsiteX0" fmla="*/ 2824 w 10000"/>
              <a:gd name="connsiteY0" fmla="*/ 9042 h 9760"/>
              <a:gd name="connsiteX1" fmla="*/ 3726 w 10000"/>
              <a:gd name="connsiteY1" fmla="*/ 8083 h 9760"/>
              <a:gd name="connsiteX2" fmla="*/ 4353 w 10000"/>
              <a:gd name="connsiteY2" fmla="*/ 7157 h 9760"/>
              <a:gd name="connsiteX3" fmla="*/ 5294 w 10000"/>
              <a:gd name="connsiteY3" fmla="*/ 6196 h 9760"/>
              <a:gd name="connsiteX4" fmla="*/ 5608 w 10000"/>
              <a:gd name="connsiteY4" fmla="*/ 5239 h 9760"/>
              <a:gd name="connsiteX5" fmla="*/ 6236 w 10000"/>
              <a:gd name="connsiteY5" fmla="*/ 4042 h 9760"/>
              <a:gd name="connsiteX6" fmla="*/ 6549 w 10000"/>
              <a:gd name="connsiteY6" fmla="*/ 3564 h 9760"/>
              <a:gd name="connsiteX7" fmla="*/ 6549 w 10000"/>
              <a:gd name="connsiteY7" fmla="*/ 3323 h 9760"/>
              <a:gd name="connsiteX8" fmla="*/ 6863 w 10000"/>
              <a:gd name="connsiteY8" fmla="*/ 2844 h 9760"/>
              <a:gd name="connsiteX9" fmla="*/ 6863 w 10000"/>
              <a:gd name="connsiteY9" fmla="*/ 2605 h 9760"/>
              <a:gd name="connsiteX10" fmla="*/ 6863 w 10000"/>
              <a:gd name="connsiteY10" fmla="*/ 2365 h 9760"/>
              <a:gd name="connsiteX11" fmla="*/ 6863 w 10000"/>
              <a:gd name="connsiteY11" fmla="*/ 2126 h 9760"/>
              <a:gd name="connsiteX12" fmla="*/ 6863 w 10000"/>
              <a:gd name="connsiteY12" fmla="*/ 1886 h 9760"/>
              <a:gd name="connsiteX13" fmla="*/ 6863 w 10000"/>
              <a:gd name="connsiteY13" fmla="*/ 1886 h 9760"/>
              <a:gd name="connsiteX14" fmla="*/ 6863 w 10000"/>
              <a:gd name="connsiteY14" fmla="*/ 1886 h 9760"/>
              <a:gd name="connsiteX15" fmla="*/ 6236 w 10000"/>
              <a:gd name="connsiteY15" fmla="*/ 1886 h 9760"/>
              <a:gd name="connsiteX16" fmla="*/ 5608 w 10000"/>
              <a:gd name="connsiteY16" fmla="*/ 2126 h 9760"/>
              <a:gd name="connsiteX17" fmla="*/ 4667 w 10000"/>
              <a:gd name="connsiteY17" fmla="*/ 2365 h 9760"/>
              <a:gd name="connsiteX18" fmla="*/ 3726 w 10000"/>
              <a:gd name="connsiteY18" fmla="*/ 2605 h 9760"/>
              <a:gd name="connsiteX19" fmla="*/ 2824 w 10000"/>
              <a:gd name="connsiteY19" fmla="*/ 2605 h 9760"/>
              <a:gd name="connsiteX20" fmla="*/ 2510 w 10000"/>
              <a:gd name="connsiteY20" fmla="*/ 2844 h 9760"/>
              <a:gd name="connsiteX21" fmla="*/ 2197 w 10000"/>
              <a:gd name="connsiteY21" fmla="*/ 2844 h 9760"/>
              <a:gd name="connsiteX22" fmla="*/ 1883 w 10000"/>
              <a:gd name="connsiteY22" fmla="*/ 2844 h 9760"/>
              <a:gd name="connsiteX23" fmla="*/ 1569 w 10000"/>
              <a:gd name="connsiteY23" fmla="*/ 2605 h 9760"/>
              <a:gd name="connsiteX24" fmla="*/ 1255 w 10000"/>
              <a:gd name="connsiteY24" fmla="*/ 2605 h 9760"/>
              <a:gd name="connsiteX25" fmla="*/ 628 w 10000"/>
              <a:gd name="connsiteY25" fmla="*/ 2126 h 9760"/>
              <a:gd name="connsiteX26" fmla="*/ 315 w 10000"/>
              <a:gd name="connsiteY26" fmla="*/ 1886 h 9760"/>
              <a:gd name="connsiteX27" fmla="*/ 0 w 10000"/>
              <a:gd name="connsiteY27" fmla="*/ 1645 h 9760"/>
              <a:gd name="connsiteX28" fmla="*/ 0 w 10000"/>
              <a:gd name="connsiteY28" fmla="*/ 1645 h 9760"/>
              <a:gd name="connsiteX29" fmla="*/ 315 w 10000"/>
              <a:gd name="connsiteY29" fmla="*/ 1437 h 9760"/>
              <a:gd name="connsiteX30" fmla="*/ 628 w 10000"/>
              <a:gd name="connsiteY30" fmla="*/ 1437 h 9760"/>
              <a:gd name="connsiteX31" fmla="*/ 1569 w 10000"/>
              <a:gd name="connsiteY31" fmla="*/ 1437 h 9760"/>
              <a:gd name="connsiteX32" fmla="*/ 1883 w 10000"/>
              <a:gd name="connsiteY32" fmla="*/ 1437 h 9760"/>
              <a:gd name="connsiteX33" fmla="*/ 2510 w 10000"/>
              <a:gd name="connsiteY33" fmla="*/ 1437 h 9760"/>
              <a:gd name="connsiteX34" fmla="*/ 3412 w 10000"/>
              <a:gd name="connsiteY34" fmla="*/ 1437 h 9760"/>
              <a:gd name="connsiteX35" fmla="*/ 4353 w 10000"/>
              <a:gd name="connsiteY35" fmla="*/ 1198 h 9760"/>
              <a:gd name="connsiteX36" fmla="*/ 5294 w 10000"/>
              <a:gd name="connsiteY36" fmla="*/ 958 h 9760"/>
              <a:gd name="connsiteX37" fmla="*/ 6236 w 10000"/>
              <a:gd name="connsiteY37" fmla="*/ 958 h 9760"/>
              <a:gd name="connsiteX38" fmla="*/ 6863 w 10000"/>
              <a:gd name="connsiteY38" fmla="*/ 719 h 9760"/>
              <a:gd name="connsiteX39" fmla="*/ 7176 w 10000"/>
              <a:gd name="connsiteY39" fmla="*/ 479 h 9760"/>
              <a:gd name="connsiteX40" fmla="*/ 7490 w 10000"/>
              <a:gd name="connsiteY40" fmla="*/ 241 h 9760"/>
              <a:gd name="connsiteX41" fmla="*/ 7804 w 10000"/>
              <a:gd name="connsiteY41" fmla="*/ 0 h 9760"/>
              <a:gd name="connsiteX42" fmla="*/ 8118 w 10000"/>
              <a:gd name="connsiteY42" fmla="*/ 0 h 9760"/>
              <a:gd name="connsiteX43" fmla="*/ 8118 w 10000"/>
              <a:gd name="connsiteY43" fmla="*/ 241 h 9760"/>
              <a:gd name="connsiteX44" fmla="*/ 8745 w 10000"/>
              <a:gd name="connsiteY44" fmla="*/ 479 h 9760"/>
              <a:gd name="connsiteX45" fmla="*/ 9058 w 10000"/>
              <a:gd name="connsiteY45" fmla="*/ 479 h 9760"/>
              <a:gd name="connsiteX46" fmla="*/ 9373 w 10000"/>
              <a:gd name="connsiteY46" fmla="*/ 719 h 9760"/>
              <a:gd name="connsiteX47" fmla="*/ 9687 w 10000"/>
              <a:gd name="connsiteY47" fmla="*/ 958 h 9760"/>
              <a:gd name="connsiteX48" fmla="*/ 10000 w 10000"/>
              <a:gd name="connsiteY48" fmla="*/ 1198 h 9760"/>
              <a:gd name="connsiteX49" fmla="*/ 10000 w 10000"/>
              <a:gd name="connsiteY49" fmla="*/ 1437 h 9760"/>
              <a:gd name="connsiteX50" fmla="*/ 9687 w 10000"/>
              <a:gd name="connsiteY50" fmla="*/ 1886 h 9760"/>
              <a:gd name="connsiteX51" fmla="*/ 9687 w 10000"/>
              <a:gd name="connsiteY51" fmla="*/ 2126 h 9760"/>
              <a:gd name="connsiteX52" fmla="*/ 9373 w 10000"/>
              <a:gd name="connsiteY52" fmla="*/ 2126 h 9760"/>
              <a:gd name="connsiteX53" fmla="*/ 9373 w 10000"/>
              <a:gd name="connsiteY53" fmla="*/ 2365 h 9760"/>
              <a:gd name="connsiteX54" fmla="*/ 9058 w 10000"/>
              <a:gd name="connsiteY54" fmla="*/ 2605 h 9760"/>
              <a:gd name="connsiteX55" fmla="*/ 8745 w 10000"/>
              <a:gd name="connsiteY55" fmla="*/ 2844 h 9760"/>
              <a:gd name="connsiteX56" fmla="*/ 8745 w 10000"/>
              <a:gd name="connsiteY56" fmla="*/ 3084 h 9760"/>
              <a:gd name="connsiteX57" fmla="*/ 8431 w 10000"/>
              <a:gd name="connsiteY57" fmla="*/ 3564 h 9760"/>
              <a:gd name="connsiteX58" fmla="*/ 8118 w 10000"/>
              <a:gd name="connsiteY58" fmla="*/ 4042 h 9760"/>
              <a:gd name="connsiteX59" fmla="*/ 8118 w 10000"/>
              <a:gd name="connsiteY59" fmla="*/ 4762 h 9760"/>
              <a:gd name="connsiteX60" fmla="*/ 7490 w 10000"/>
              <a:gd name="connsiteY60" fmla="*/ 5719 h 9760"/>
              <a:gd name="connsiteX61" fmla="*/ 6549 w 10000"/>
              <a:gd name="connsiteY61" fmla="*/ 6916 h 9760"/>
              <a:gd name="connsiteX62" fmla="*/ 5921 w 10000"/>
              <a:gd name="connsiteY62" fmla="*/ 7846 h 9760"/>
              <a:gd name="connsiteX63" fmla="*/ 4981 w 10000"/>
              <a:gd name="connsiteY63" fmla="*/ 8803 h 9760"/>
              <a:gd name="connsiteX64" fmla="*/ 4039 w 10000"/>
              <a:gd name="connsiteY64" fmla="*/ 9760 h 9760"/>
              <a:gd name="connsiteX0" fmla="*/ 3726 w 10000"/>
              <a:gd name="connsiteY0" fmla="*/ 8282 h 10000"/>
              <a:gd name="connsiteX1" fmla="*/ 4353 w 10000"/>
              <a:gd name="connsiteY1" fmla="*/ 7333 h 10000"/>
              <a:gd name="connsiteX2" fmla="*/ 5294 w 10000"/>
              <a:gd name="connsiteY2" fmla="*/ 6348 h 10000"/>
              <a:gd name="connsiteX3" fmla="*/ 5608 w 10000"/>
              <a:gd name="connsiteY3" fmla="*/ 5368 h 10000"/>
              <a:gd name="connsiteX4" fmla="*/ 6236 w 10000"/>
              <a:gd name="connsiteY4" fmla="*/ 4141 h 10000"/>
              <a:gd name="connsiteX5" fmla="*/ 6549 w 10000"/>
              <a:gd name="connsiteY5" fmla="*/ 3652 h 10000"/>
              <a:gd name="connsiteX6" fmla="*/ 6549 w 10000"/>
              <a:gd name="connsiteY6" fmla="*/ 3405 h 10000"/>
              <a:gd name="connsiteX7" fmla="*/ 6863 w 10000"/>
              <a:gd name="connsiteY7" fmla="*/ 2914 h 10000"/>
              <a:gd name="connsiteX8" fmla="*/ 6863 w 10000"/>
              <a:gd name="connsiteY8" fmla="*/ 2669 h 10000"/>
              <a:gd name="connsiteX9" fmla="*/ 6863 w 10000"/>
              <a:gd name="connsiteY9" fmla="*/ 2423 h 10000"/>
              <a:gd name="connsiteX10" fmla="*/ 6863 w 10000"/>
              <a:gd name="connsiteY10" fmla="*/ 2178 h 10000"/>
              <a:gd name="connsiteX11" fmla="*/ 6863 w 10000"/>
              <a:gd name="connsiteY11" fmla="*/ 1932 h 10000"/>
              <a:gd name="connsiteX12" fmla="*/ 6863 w 10000"/>
              <a:gd name="connsiteY12" fmla="*/ 1932 h 10000"/>
              <a:gd name="connsiteX13" fmla="*/ 6863 w 10000"/>
              <a:gd name="connsiteY13" fmla="*/ 1932 h 10000"/>
              <a:gd name="connsiteX14" fmla="*/ 6236 w 10000"/>
              <a:gd name="connsiteY14" fmla="*/ 1932 h 10000"/>
              <a:gd name="connsiteX15" fmla="*/ 5608 w 10000"/>
              <a:gd name="connsiteY15" fmla="*/ 2178 h 10000"/>
              <a:gd name="connsiteX16" fmla="*/ 4667 w 10000"/>
              <a:gd name="connsiteY16" fmla="*/ 2423 h 10000"/>
              <a:gd name="connsiteX17" fmla="*/ 3726 w 10000"/>
              <a:gd name="connsiteY17" fmla="*/ 2669 h 10000"/>
              <a:gd name="connsiteX18" fmla="*/ 2824 w 10000"/>
              <a:gd name="connsiteY18" fmla="*/ 2669 h 10000"/>
              <a:gd name="connsiteX19" fmla="*/ 2510 w 10000"/>
              <a:gd name="connsiteY19" fmla="*/ 2914 h 10000"/>
              <a:gd name="connsiteX20" fmla="*/ 2197 w 10000"/>
              <a:gd name="connsiteY20" fmla="*/ 2914 h 10000"/>
              <a:gd name="connsiteX21" fmla="*/ 1883 w 10000"/>
              <a:gd name="connsiteY21" fmla="*/ 2914 h 10000"/>
              <a:gd name="connsiteX22" fmla="*/ 1569 w 10000"/>
              <a:gd name="connsiteY22" fmla="*/ 2669 h 10000"/>
              <a:gd name="connsiteX23" fmla="*/ 1255 w 10000"/>
              <a:gd name="connsiteY23" fmla="*/ 2669 h 10000"/>
              <a:gd name="connsiteX24" fmla="*/ 628 w 10000"/>
              <a:gd name="connsiteY24" fmla="*/ 2178 h 10000"/>
              <a:gd name="connsiteX25" fmla="*/ 315 w 10000"/>
              <a:gd name="connsiteY25" fmla="*/ 1932 h 10000"/>
              <a:gd name="connsiteX26" fmla="*/ 0 w 10000"/>
              <a:gd name="connsiteY26" fmla="*/ 1685 h 10000"/>
              <a:gd name="connsiteX27" fmla="*/ 0 w 10000"/>
              <a:gd name="connsiteY27" fmla="*/ 1685 h 10000"/>
              <a:gd name="connsiteX28" fmla="*/ 315 w 10000"/>
              <a:gd name="connsiteY28" fmla="*/ 1472 h 10000"/>
              <a:gd name="connsiteX29" fmla="*/ 628 w 10000"/>
              <a:gd name="connsiteY29" fmla="*/ 1472 h 10000"/>
              <a:gd name="connsiteX30" fmla="*/ 1569 w 10000"/>
              <a:gd name="connsiteY30" fmla="*/ 1472 h 10000"/>
              <a:gd name="connsiteX31" fmla="*/ 1883 w 10000"/>
              <a:gd name="connsiteY31" fmla="*/ 1472 h 10000"/>
              <a:gd name="connsiteX32" fmla="*/ 2510 w 10000"/>
              <a:gd name="connsiteY32" fmla="*/ 1472 h 10000"/>
              <a:gd name="connsiteX33" fmla="*/ 3412 w 10000"/>
              <a:gd name="connsiteY33" fmla="*/ 1472 h 10000"/>
              <a:gd name="connsiteX34" fmla="*/ 4353 w 10000"/>
              <a:gd name="connsiteY34" fmla="*/ 1227 h 10000"/>
              <a:gd name="connsiteX35" fmla="*/ 5294 w 10000"/>
              <a:gd name="connsiteY35" fmla="*/ 982 h 10000"/>
              <a:gd name="connsiteX36" fmla="*/ 6236 w 10000"/>
              <a:gd name="connsiteY36" fmla="*/ 982 h 10000"/>
              <a:gd name="connsiteX37" fmla="*/ 6863 w 10000"/>
              <a:gd name="connsiteY37" fmla="*/ 737 h 10000"/>
              <a:gd name="connsiteX38" fmla="*/ 7176 w 10000"/>
              <a:gd name="connsiteY38" fmla="*/ 491 h 10000"/>
              <a:gd name="connsiteX39" fmla="*/ 7490 w 10000"/>
              <a:gd name="connsiteY39" fmla="*/ 247 h 10000"/>
              <a:gd name="connsiteX40" fmla="*/ 7804 w 10000"/>
              <a:gd name="connsiteY40" fmla="*/ 0 h 10000"/>
              <a:gd name="connsiteX41" fmla="*/ 8118 w 10000"/>
              <a:gd name="connsiteY41" fmla="*/ 0 h 10000"/>
              <a:gd name="connsiteX42" fmla="*/ 8118 w 10000"/>
              <a:gd name="connsiteY42" fmla="*/ 247 h 10000"/>
              <a:gd name="connsiteX43" fmla="*/ 8745 w 10000"/>
              <a:gd name="connsiteY43" fmla="*/ 491 h 10000"/>
              <a:gd name="connsiteX44" fmla="*/ 9058 w 10000"/>
              <a:gd name="connsiteY44" fmla="*/ 491 h 10000"/>
              <a:gd name="connsiteX45" fmla="*/ 9373 w 10000"/>
              <a:gd name="connsiteY45" fmla="*/ 737 h 10000"/>
              <a:gd name="connsiteX46" fmla="*/ 9687 w 10000"/>
              <a:gd name="connsiteY46" fmla="*/ 982 h 10000"/>
              <a:gd name="connsiteX47" fmla="*/ 10000 w 10000"/>
              <a:gd name="connsiteY47" fmla="*/ 1227 h 10000"/>
              <a:gd name="connsiteX48" fmla="*/ 10000 w 10000"/>
              <a:gd name="connsiteY48" fmla="*/ 1472 h 10000"/>
              <a:gd name="connsiteX49" fmla="*/ 9687 w 10000"/>
              <a:gd name="connsiteY49" fmla="*/ 1932 h 10000"/>
              <a:gd name="connsiteX50" fmla="*/ 9687 w 10000"/>
              <a:gd name="connsiteY50" fmla="*/ 2178 h 10000"/>
              <a:gd name="connsiteX51" fmla="*/ 9373 w 10000"/>
              <a:gd name="connsiteY51" fmla="*/ 2178 h 10000"/>
              <a:gd name="connsiteX52" fmla="*/ 9373 w 10000"/>
              <a:gd name="connsiteY52" fmla="*/ 2423 h 10000"/>
              <a:gd name="connsiteX53" fmla="*/ 9058 w 10000"/>
              <a:gd name="connsiteY53" fmla="*/ 2669 h 10000"/>
              <a:gd name="connsiteX54" fmla="*/ 8745 w 10000"/>
              <a:gd name="connsiteY54" fmla="*/ 2914 h 10000"/>
              <a:gd name="connsiteX55" fmla="*/ 8745 w 10000"/>
              <a:gd name="connsiteY55" fmla="*/ 3160 h 10000"/>
              <a:gd name="connsiteX56" fmla="*/ 8431 w 10000"/>
              <a:gd name="connsiteY56" fmla="*/ 3652 h 10000"/>
              <a:gd name="connsiteX57" fmla="*/ 8118 w 10000"/>
              <a:gd name="connsiteY57" fmla="*/ 4141 h 10000"/>
              <a:gd name="connsiteX58" fmla="*/ 8118 w 10000"/>
              <a:gd name="connsiteY58" fmla="*/ 4879 h 10000"/>
              <a:gd name="connsiteX59" fmla="*/ 7490 w 10000"/>
              <a:gd name="connsiteY59" fmla="*/ 5860 h 10000"/>
              <a:gd name="connsiteX60" fmla="*/ 6549 w 10000"/>
              <a:gd name="connsiteY60" fmla="*/ 7086 h 10000"/>
              <a:gd name="connsiteX61" fmla="*/ 5921 w 10000"/>
              <a:gd name="connsiteY61" fmla="*/ 8039 h 10000"/>
              <a:gd name="connsiteX62" fmla="*/ 4981 w 10000"/>
              <a:gd name="connsiteY62" fmla="*/ 9019 h 10000"/>
              <a:gd name="connsiteX63" fmla="*/ 4039 w 10000"/>
              <a:gd name="connsiteY63" fmla="*/ 10000 h 10000"/>
              <a:gd name="connsiteX0" fmla="*/ 3726 w 10000"/>
              <a:gd name="connsiteY0" fmla="*/ 8282 h 9019"/>
              <a:gd name="connsiteX1" fmla="*/ 4353 w 10000"/>
              <a:gd name="connsiteY1" fmla="*/ 7333 h 9019"/>
              <a:gd name="connsiteX2" fmla="*/ 5294 w 10000"/>
              <a:gd name="connsiteY2" fmla="*/ 6348 h 9019"/>
              <a:gd name="connsiteX3" fmla="*/ 5608 w 10000"/>
              <a:gd name="connsiteY3" fmla="*/ 5368 h 9019"/>
              <a:gd name="connsiteX4" fmla="*/ 6236 w 10000"/>
              <a:gd name="connsiteY4" fmla="*/ 4141 h 9019"/>
              <a:gd name="connsiteX5" fmla="*/ 6549 w 10000"/>
              <a:gd name="connsiteY5" fmla="*/ 3652 h 9019"/>
              <a:gd name="connsiteX6" fmla="*/ 6549 w 10000"/>
              <a:gd name="connsiteY6" fmla="*/ 3405 h 9019"/>
              <a:gd name="connsiteX7" fmla="*/ 6863 w 10000"/>
              <a:gd name="connsiteY7" fmla="*/ 2914 h 9019"/>
              <a:gd name="connsiteX8" fmla="*/ 6863 w 10000"/>
              <a:gd name="connsiteY8" fmla="*/ 2669 h 9019"/>
              <a:gd name="connsiteX9" fmla="*/ 6863 w 10000"/>
              <a:gd name="connsiteY9" fmla="*/ 2423 h 9019"/>
              <a:gd name="connsiteX10" fmla="*/ 6863 w 10000"/>
              <a:gd name="connsiteY10" fmla="*/ 2178 h 9019"/>
              <a:gd name="connsiteX11" fmla="*/ 6863 w 10000"/>
              <a:gd name="connsiteY11" fmla="*/ 1932 h 9019"/>
              <a:gd name="connsiteX12" fmla="*/ 6863 w 10000"/>
              <a:gd name="connsiteY12" fmla="*/ 1932 h 9019"/>
              <a:gd name="connsiteX13" fmla="*/ 6863 w 10000"/>
              <a:gd name="connsiteY13" fmla="*/ 1932 h 9019"/>
              <a:gd name="connsiteX14" fmla="*/ 6236 w 10000"/>
              <a:gd name="connsiteY14" fmla="*/ 1932 h 9019"/>
              <a:gd name="connsiteX15" fmla="*/ 5608 w 10000"/>
              <a:gd name="connsiteY15" fmla="*/ 2178 h 9019"/>
              <a:gd name="connsiteX16" fmla="*/ 4667 w 10000"/>
              <a:gd name="connsiteY16" fmla="*/ 2423 h 9019"/>
              <a:gd name="connsiteX17" fmla="*/ 3726 w 10000"/>
              <a:gd name="connsiteY17" fmla="*/ 2669 h 9019"/>
              <a:gd name="connsiteX18" fmla="*/ 2824 w 10000"/>
              <a:gd name="connsiteY18" fmla="*/ 2669 h 9019"/>
              <a:gd name="connsiteX19" fmla="*/ 2510 w 10000"/>
              <a:gd name="connsiteY19" fmla="*/ 2914 h 9019"/>
              <a:gd name="connsiteX20" fmla="*/ 2197 w 10000"/>
              <a:gd name="connsiteY20" fmla="*/ 2914 h 9019"/>
              <a:gd name="connsiteX21" fmla="*/ 1883 w 10000"/>
              <a:gd name="connsiteY21" fmla="*/ 2914 h 9019"/>
              <a:gd name="connsiteX22" fmla="*/ 1569 w 10000"/>
              <a:gd name="connsiteY22" fmla="*/ 2669 h 9019"/>
              <a:gd name="connsiteX23" fmla="*/ 1255 w 10000"/>
              <a:gd name="connsiteY23" fmla="*/ 2669 h 9019"/>
              <a:gd name="connsiteX24" fmla="*/ 628 w 10000"/>
              <a:gd name="connsiteY24" fmla="*/ 2178 h 9019"/>
              <a:gd name="connsiteX25" fmla="*/ 315 w 10000"/>
              <a:gd name="connsiteY25" fmla="*/ 1932 h 9019"/>
              <a:gd name="connsiteX26" fmla="*/ 0 w 10000"/>
              <a:gd name="connsiteY26" fmla="*/ 1685 h 9019"/>
              <a:gd name="connsiteX27" fmla="*/ 0 w 10000"/>
              <a:gd name="connsiteY27" fmla="*/ 1685 h 9019"/>
              <a:gd name="connsiteX28" fmla="*/ 315 w 10000"/>
              <a:gd name="connsiteY28" fmla="*/ 1472 h 9019"/>
              <a:gd name="connsiteX29" fmla="*/ 628 w 10000"/>
              <a:gd name="connsiteY29" fmla="*/ 1472 h 9019"/>
              <a:gd name="connsiteX30" fmla="*/ 1569 w 10000"/>
              <a:gd name="connsiteY30" fmla="*/ 1472 h 9019"/>
              <a:gd name="connsiteX31" fmla="*/ 1883 w 10000"/>
              <a:gd name="connsiteY31" fmla="*/ 1472 h 9019"/>
              <a:gd name="connsiteX32" fmla="*/ 2510 w 10000"/>
              <a:gd name="connsiteY32" fmla="*/ 1472 h 9019"/>
              <a:gd name="connsiteX33" fmla="*/ 3412 w 10000"/>
              <a:gd name="connsiteY33" fmla="*/ 1472 h 9019"/>
              <a:gd name="connsiteX34" fmla="*/ 4353 w 10000"/>
              <a:gd name="connsiteY34" fmla="*/ 1227 h 9019"/>
              <a:gd name="connsiteX35" fmla="*/ 5294 w 10000"/>
              <a:gd name="connsiteY35" fmla="*/ 982 h 9019"/>
              <a:gd name="connsiteX36" fmla="*/ 6236 w 10000"/>
              <a:gd name="connsiteY36" fmla="*/ 982 h 9019"/>
              <a:gd name="connsiteX37" fmla="*/ 6863 w 10000"/>
              <a:gd name="connsiteY37" fmla="*/ 737 h 9019"/>
              <a:gd name="connsiteX38" fmla="*/ 7176 w 10000"/>
              <a:gd name="connsiteY38" fmla="*/ 491 h 9019"/>
              <a:gd name="connsiteX39" fmla="*/ 7490 w 10000"/>
              <a:gd name="connsiteY39" fmla="*/ 247 h 9019"/>
              <a:gd name="connsiteX40" fmla="*/ 7804 w 10000"/>
              <a:gd name="connsiteY40" fmla="*/ 0 h 9019"/>
              <a:gd name="connsiteX41" fmla="*/ 8118 w 10000"/>
              <a:gd name="connsiteY41" fmla="*/ 0 h 9019"/>
              <a:gd name="connsiteX42" fmla="*/ 8118 w 10000"/>
              <a:gd name="connsiteY42" fmla="*/ 247 h 9019"/>
              <a:gd name="connsiteX43" fmla="*/ 8745 w 10000"/>
              <a:gd name="connsiteY43" fmla="*/ 491 h 9019"/>
              <a:gd name="connsiteX44" fmla="*/ 9058 w 10000"/>
              <a:gd name="connsiteY44" fmla="*/ 491 h 9019"/>
              <a:gd name="connsiteX45" fmla="*/ 9373 w 10000"/>
              <a:gd name="connsiteY45" fmla="*/ 737 h 9019"/>
              <a:gd name="connsiteX46" fmla="*/ 9687 w 10000"/>
              <a:gd name="connsiteY46" fmla="*/ 982 h 9019"/>
              <a:gd name="connsiteX47" fmla="*/ 10000 w 10000"/>
              <a:gd name="connsiteY47" fmla="*/ 1227 h 9019"/>
              <a:gd name="connsiteX48" fmla="*/ 10000 w 10000"/>
              <a:gd name="connsiteY48" fmla="*/ 1472 h 9019"/>
              <a:gd name="connsiteX49" fmla="*/ 9687 w 10000"/>
              <a:gd name="connsiteY49" fmla="*/ 1932 h 9019"/>
              <a:gd name="connsiteX50" fmla="*/ 9687 w 10000"/>
              <a:gd name="connsiteY50" fmla="*/ 2178 h 9019"/>
              <a:gd name="connsiteX51" fmla="*/ 9373 w 10000"/>
              <a:gd name="connsiteY51" fmla="*/ 2178 h 9019"/>
              <a:gd name="connsiteX52" fmla="*/ 9373 w 10000"/>
              <a:gd name="connsiteY52" fmla="*/ 2423 h 9019"/>
              <a:gd name="connsiteX53" fmla="*/ 9058 w 10000"/>
              <a:gd name="connsiteY53" fmla="*/ 2669 h 9019"/>
              <a:gd name="connsiteX54" fmla="*/ 8745 w 10000"/>
              <a:gd name="connsiteY54" fmla="*/ 2914 h 9019"/>
              <a:gd name="connsiteX55" fmla="*/ 8745 w 10000"/>
              <a:gd name="connsiteY55" fmla="*/ 3160 h 9019"/>
              <a:gd name="connsiteX56" fmla="*/ 8431 w 10000"/>
              <a:gd name="connsiteY56" fmla="*/ 3652 h 9019"/>
              <a:gd name="connsiteX57" fmla="*/ 8118 w 10000"/>
              <a:gd name="connsiteY57" fmla="*/ 4141 h 9019"/>
              <a:gd name="connsiteX58" fmla="*/ 8118 w 10000"/>
              <a:gd name="connsiteY58" fmla="*/ 4879 h 9019"/>
              <a:gd name="connsiteX59" fmla="*/ 7490 w 10000"/>
              <a:gd name="connsiteY59" fmla="*/ 5860 h 9019"/>
              <a:gd name="connsiteX60" fmla="*/ 6549 w 10000"/>
              <a:gd name="connsiteY60" fmla="*/ 7086 h 9019"/>
              <a:gd name="connsiteX61" fmla="*/ 5921 w 10000"/>
              <a:gd name="connsiteY61" fmla="*/ 8039 h 9019"/>
              <a:gd name="connsiteX62" fmla="*/ 4981 w 10000"/>
              <a:gd name="connsiteY62" fmla="*/ 9019 h 9019"/>
              <a:gd name="connsiteX0" fmla="*/ 3726 w 10000"/>
              <a:gd name="connsiteY0" fmla="*/ 9183 h 9183"/>
              <a:gd name="connsiteX1" fmla="*/ 4353 w 10000"/>
              <a:gd name="connsiteY1" fmla="*/ 8131 h 9183"/>
              <a:gd name="connsiteX2" fmla="*/ 5294 w 10000"/>
              <a:gd name="connsiteY2" fmla="*/ 7038 h 9183"/>
              <a:gd name="connsiteX3" fmla="*/ 5608 w 10000"/>
              <a:gd name="connsiteY3" fmla="*/ 5952 h 9183"/>
              <a:gd name="connsiteX4" fmla="*/ 6236 w 10000"/>
              <a:gd name="connsiteY4" fmla="*/ 4591 h 9183"/>
              <a:gd name="connsiteX5" fmla="*/ 6549 w 10000"/>
              <a:gd name="connsiteY5" fmla="*/ 4049 h 9183"/>
              <a:gd name="connsiteX6" fmla="*/ 6549 w 10000"/>
              <a:gd name="connsiteY6" fmla="*/ 3775 h 9183"/>
              <a:gd name="connsiteX7" fmla="*/ 6863 w 10000"/>
              <a:gd name="connsiteY7" fmla="*/ 3231 h 9183"/>
              <a:gd name="connsiteX8" fmla="*/ 6863 w 10000"/>
              <a:gd name="connsiteY8" fmla="*/ 2959 h 9183"/>
              <a:gd name="connsiteX9" fmla="*/ 6863 w 10000"/>
              <a:gd name="connsiteY9" fmla="*/ 2687 h 9183"/>
              <a:gd name="connsiteX10" fmla="*/ 6863 w 10000"/>
              <a:gd name="connsiteY10" fmla="*/ 2415 h 9183"/>
              <a:gd name="connsiteX11" fmla="*/ 6863 w 10000"/>
              <a:gd name="connsiteY11" fmla="*/ 2142 h 9183"/>
              <a:gd name="connsiteX12" fmla="*/ 6863 w 10000"/>
              <a:gd name="connsiteY12" fmla="*/ 2142 h 9183"/>
              <a:gd name="connsiteX13" fmla="*/ 6863 w 10000"/>
              <a:gd name="connsiteY13" fmla="*/ 2142 h 9183"/>
              <a:gd name="connsiteX14" fmla="*/ 6236 w 10000"/>
              <a:gd name="connsiteY14" fmla="*/ 2142 h 9183"/>
              <a:gd name="connsiteX15" fmla="*/ 5608 w 10000"/>
              <a:gd name="connsiteY15" fmla="*/ 2415 h 9183"/>
              <a:gd name="connsiteX16" fmla="*/ 4667 w 10000"/>
              <a:gd name="connsiteY16" fmla="*/ 2687 h 9183"/>
              <a:gd name="connsiteX17" fmla="*/ 3726 w 10000"/>
              <a:gd name="connsiteY17" fmla="*/ 2959 h 9183"/>
              <a:gd name="connsiteX18" fmla="*/ 2824 w 10000"/>
              <a:gd name="connsiteY18" fmla="*/ 2959 h 9183"/>
              <a:gd name="connsiteX19" fmla="*/ 2510 w 10000"/>
              <a:gd name="connsiteY19" fmla="*/ 3231 h 9183"/>
              <a:gd name="connsiteX20" fmla="*/ 2197 w 10000"/>
              <a:gd name="connsiteY20" fmla="*/ 3231 h 9183"/>
              <a:gd name="connsiteX21" fmla="*/ 1883 w 10000"/>
              <a:gd name="connsiteY21" fmla="*/ 3231 h 9183"/>
              <a:gd name="connsiteX22" fmla="*/ 1569 w 10000"/>
              <a:gd name="connsiteY22" fmla="*/ 2959 h 9183"/>
              <a:gd name="connsiteX23" fmla="*/ 1255 w 10000"/>
              <a:gd name="connsiteY23" fmla="*/ 2959 h 9183"/>
              <a:gd name="connsiteX24" fmla="*/ 628 w 10000"/>
              <a:gd name="connsiteY24" fmla="*/ 2415 h 9183"/>
              <a:gd name="connsiteX25" fmla="*/ 315 w 10000"/>
              <a:gd name="connsiteY25" fmla="*/ 2142 h 9183"/>
              <a:gd name="connsiteX26" fmla="*/ 0 w 10000"/>
              <a:gd name="connsiteY26" fmla="*/ 1868 h 9183"/>
              <a:gd name="connsiteX27" fmla="*/ 0 w 10000"/>
              <a:gd name="connsiteY27" fmla="*/ 1868 h 9183"/>
              <a:gd name="connsiteX28" fmla="*/ 315 w 10000"/>
              <a:gd name="connsiteY28" fmla="*/ 1632 h 9183"/>
              <a:gd name="connsiteX29" fmla="*/ 628 w 10000"/>
              <a:gd name="connsiteY29" fmla="*/ 1632 h 9183"/>
              <a:gd name="connsiteX30" fmla="*/ 1569 w 10000"/>
              <a:gd name="connsiteY30" fmla="*/ 1632 h 9183"/>
              <a:gd name="connsiteX31" fmla="*/ 1883 w 10000"/>
              <a:gd name="connsiteY31" fmla="*/ 1632 h 9183"/>
              <a:gd name="connsiteX32" fmla="*/ 2510 w 10000"/>
              <a:gd name="connsiteY32" fmla="*/ 1632 h 9183"/>
              <a:gd name="connsiteX33" fmla="*/ 3412 w 10000"/>
              <a:gd name="connsiteY33" fmla="*/ 1632 h 9183"/>
              <a:gd name="connsiteX34" fmla="*/ 4353 w 10000"/>
              <a:gd name="connsiteY34" fmla="*/ 1360 h 9183"/>
              <a:gd name="connsiteX35" fmla="*/ 5294 w 10000"/>
              <a:gd name="connsiteY35" fmla="*/ 1089 h 9183"/>
              <a:gd name="connsiteX36" fmla="*/ 6236 w 10000"/>
              <a:gd name="connsiteY36" fmla="*/ 1089 h 9183"/>
              <a:gd name="connsiteX37" fmla="*/ 6863 w 10000"/>
              <a:gd name="connsiteY37" fmla="*/ 817 h 9183"/>
              <a:gd name="connsiteX38" fmla="*/ 7176 w 10000"/>
              <a:gd name="connsiteY38" fmla="*/ 544 h 9183"/>
              <a:gd name="connsiteX39" fmla="*/ 7490 w 10000"/>
              <a:gd name="connsiteY39" fmla="*/ 274 h 9183"/>
              <a:gd name="connsiteX40" fmla="*/ 7804 w 10000"/>
              <a:gd name="connsiteY40" fmla="*/ 0 h 9183"/>
              <a:gd name="connsiteX41" fmla="*/ 8118 w 10000"/>
              <a:gd name="connsiteY41" fmla="*/ 0 h 9183"/>
              <a:gd name="connsiteX42" fmla="*/ 8118 w 10000"/>
              <a:gd name="connsiteY42" fmla="*/ 274 h 9183"/>
              <a:gd name="connsiteX43" fmla="*/ 8745 w 10000"/>
              <a:gd name="connsiteY43" fmla="*/ 544 h 9183"/>
              <a:gd name="connsiteX44" fmla="*/ 9058 w 10000"/>
              <a:gd name="connsiteY44" fmla="*/ 544 h 9183"/>
              <a:gd name="connsiteX45" fmla="*/ 9373 w 10000"/>
              <a:gd name="connsiteY45" fmla="*/ 817 h 9183"/>
              <a:gd name="connsiteX46" fmla="*/ 9687 w 10000"/>
              <a:gd name="connsiteY46" fmla="*/ 1089 h 9183"/>
              <a:gd name="connsiteX47" fmla="*/ 10000 w 10000"/>
              <a:gd name="connsiteY47" fmla="*/ 1360 h 9183"/>
              <a:gd name="connsiteX48" fmla="*/ 10000 w 10000"/>
              <a:gd name="connsiteY48" fmla="*/ 1632 h 9183"/>
              <a:gd name="connsiteX49" fmla="*/ 9687 w 10000"/>
              <a:gd name="connsiteY49" fmla="*/ 2142 h 9183"/>
              <a:gd name="connsiteX50" fmla="*/ 9687 w 10000"/>
              <a:gd name="connsiteY50" fmla="*/ 2415 h 9183"/>
              <a:gd name="connsiteX51" fmla="*/ 9373 w 10000"/>
              <a:gd name="connsiteY51" fmla="*/ 2415 h 9183"/>
              <a:gd name="connsiteX52" fmla="*/ 9373 w 10000"/>
              <a:gd name="connsiteY52" fmla="*/ 2687 h 9183"/>
              <a:gd name="connsiteX53" fmla="*/ 9058 w 10000"/>
              <a:gd name="connsiteY53" fmla="*/ 2959 h 9183"/>
              <a:gd name="connsiteX54" fmla="*/ 8745 w 10000"/>
              <a:gd name="connsiteY54" fmla="*/ 3231 h 9183"/>
              <a:gd name="connsiteX55" fmla="*/ 8745 w 10000"/>
              <a:gd name="connsiteY55" fmla="*/ 3504 h 9183"/>
              <a:gd name="connsiteX56" fmla="*/ 8431 w 10000"/>
              <a:gd name="connsiteY56" fmla="*/ 4049 h 9183"/>
              <a:gd name="connsiteX57" fmla="*/ 8118 w 10000"/>
              <a:gd name="connsiteY57" fmla="*/ 4591 h 9183"/>
              <a:gd name="connsiteX58" fmla="*/ 8118 w 10000"/>
              <a:gd name="connsiteY58" fmla="*/ 5410 h 9183"/>
              <a:gd name="connsiteX59" fmla="*/ 7490 w 10000"/>
              <a:gd name="connsiteY59" fmla="*/ 6497 h 9183"/>
              <a:gd name="connsiteX60" fmla="*/ 6549 w 10000"/>
              <a:gd name="connsiteY60" fmla="*/ 7857 h 9183"/>
              <a:gd name="connsiteX61" fmla="*/ 5921 w 10000"/>
              <a:gd name="connsiteY61" fmla="*/ 8913 h 9183"/>
              <a:gd name="connsiteX0" fmla="*/ 4353 w 10000"/>
              <a:gd name="connsiteY0" fmla="*/ 8854 h 9706"/>
              <a:gd name="connsiteX1" fmla="*/ 5294 w 10000"/>
              <a:gd name="connsiteY1" fmla="*/ 7664 h 9706"/>
              <a:gd name="connsiteX2" fmla="*/ 5608 w 10000"/>
              <a:gd name="connsiteY2" fmla="*/ 6482 h 9706"/>
              <a:gd name="connsiteX3" fmla="*/ 6236 w 10000"/>
              <a:gd name="connsiteY3" fmla="*/ 4999 h 9706"/>
              <a:gd name="connsiteX4" fmla="*/ 6549 w 10000"/>
              <a:gd name="connsiteY4" fmla="*/ 4409 h 9706"/>
              <a:gd name="connsiteX5" fmla="*/ 6549 w 10000"/>
              <a:gd name="connsiteY5" fmla="*/ 4111 h 9706"/>
              <a:gd name="connsiteX6" fmla="*/ 6863 w 10000"/>
              <a:gd name="connsiteY6" fmla="*/ 3518 h 9706"/>
              <a:gd name="connsiteX7" fmla="*/ 6863 w 10000"/>
              <a:gd name="connsiteY7" fmla="*/ 3222 h 9706"/>
              <a:gd name="connsiteX8" fmla="*/ 6863 w 10000"/>
              <a:gd name="connsiteY8" fmla="*/ 2926 h 9706"/>
              <a:gd name="connsiteX9" fmla="*/ 6863 w 10000"/>
              <a:gd name="connsiteY9" fmla="*/ 2630 h 9706"/>
              <a:gd name="connsiteX10" fmla="*/ 6863 w 10000"/>
              <a:gd name="connsiteY10" fmla="*/ 2333 h 9706"/>
              <a:gd name="connsiteX11" fmla="*/ 6863 w 10000"/>
              <a:gd name="connsiteY11" fmla="*/ 2333 h 9706"/>
              <a:gd name="connsiteX12" fmla="*/ 6863 w 10000"/>
              <a:gd name="connsiteY12" fmla="*/ 2333 h 9706"/>
              <a:gd name="connsiteX13" fmla="*/ 6236 w 10000"/>
              <a:gd name="connsiteY13" fmla="*/ 2333 h 9706"/>
              <a:gd name="connsiteX14" fmla="*/ 5608 w 10000"/>
              <a:gd name="connsiteY14" fmla="*/ 2630 h 9706"/>
              <a:gd name="connsiteX15" fmla="*/ 4667 w 10000"/>
              <a:gd name="connsiteY15" fmla="*/ 2926 h 9706"/>
              <a:gd name="connsiteX16" fmla="*/ 3726 w 10000"/>
              <a:gd name="connsiteY16" fmla="*/ 3222 h 9706"/>
              <a:gd name="connsiteX17" fmla="*/ 2824 w 10000"/>
              <a:gd name="connsiteY17" fmla="*/ 3222 h 9706"/>
              <a:gd name="connsiteX18" fmla="*/ 2510 w 10000"/>
              <a:gd name="connsiteY18" fmla="*/ 3518 h 9706"/>
              <a:gd name="connsiteX19" fmla="*/ 2197 w 10000"/>
              <a:gd name="connsiteY19" fmla="*/ 3518 h 9706"/>
              <a:gd name="connsiteX20" fmla="*/ 1883 w 10000"/>
              <a:gd name="connsiteY20" fmla="*/ 3518 h 9706"/>
              <a:gd name="connsiteX21" fmla="*/ 1569 w 10000"/>
              <a:gd name="connsiteY21" fmla="*/ 3222 h 9706"/>
              <a:gd name="connsiteX22" fmla="*/ 1255 w 10000"/>
              <a:gd name="connsiteY22" fmla="*/ 3222 h 9706"/>
              <a:gd name="connsiteX23" fmla="*/ 628 w 10000"/>
              <a:gd name="connsiteY23" fmla="*/ 2630 h 9706"/>
              <a:gd name="connsiteX24" fmla="*/ 315 w 10000"/>
              <a:gd name="connsiteY24" fmla="*/ 2333 h 9706"/>
              <a:gd name="connsiteX25" fmla="*/ 0 w 10000"/>
              <a:gd name="connsiteY25" fmla="*/ 2034 h 9706"/>
              <a:gd name="connsiteX26" fmla="*/ 0 w 10000"/>
              <a:gd name="connsiteY26" fmla="*/ 2034 h 9706"/>
              <a:gd name="connsiteX27" fmla="*/ 315 w 10000"/>
              <a:gd name="connsiteY27" fmla="*/ 1777 h 9706"/>
              <a:gd name="connsiteX28" fmla="*/ 628 w 10000"/>
              <a:gd name="connsiteY28" fmla="*/ 1777 h 9706"/>
              <a:gd name="connsiteX29" fmla="*/ 1569 w 10000"/>
              <a:gd name="connsiteY29" fmla="*/ 1777 h 9706"/>
              <a:gd name="connsiteX30" fmla="*/ 1883 w 10000"/>
              <a:gd name="connsiteY30" fmla="*/ 1777 h 9706"/>
              <a:gd name="connsiteX31" fmla="*/ 2510 w 10000"/>
              <a:gd name="connsiteY31" fmla="*/ 1777 h 9706"/>
              <a:gd name="connsiteX32" fmla="*/ 3412 w 10000"/>
              <a:gd name="connsiteY32" fmla="*/ 1777 h 9706"/>
              <a:gd name="connsiteX33" fmla="*/ 4353 w 10000"/>
              <a:gd name="connsiteY33" fmla="*/ 1481 h 9706"/>
              <a:gd name="connsiteX34" fmla="*/ 5294 w 10000"/>
              <a:gd name="connsiteY34" fmla="*/ 1186 h 9706"/>
              <a:gd name="connsiteX35" fmla="*/ 6236 w 10000"/>
              <a:gd name="connsiteY35" fmla="*/ 1186 h 9706"/>
              <a:gd name="connsiteX36" fmla="*/ 6863 w 10000"/>
              <a:gd name="connsiteY36" fmla="*/ 890 h 9706"/>
              <a:gd name="connsiteX37" fmla="*/ 7176 w 10000"/>
              <a:gd name="connsiteY37" fmla="*/ 592 h 9706"/>
              <a:gd name="connsiteX38" fmla="*/ 7490 w 10000"/>
              <a:gd name="connsiteY38" fmla="*/ 298 h 9706"/>
              <a:gd name="connsiteX39" fmla="*/ 7804 w 10000"/>
              <a:gd name="connsiteY39" fmla="*/ 0 h 9706"/>
              <a:gd name="connsiteX40" fmla="*/ 8118 w 10000"/>
              <a:gd name="connsiteY40" fmla="*/ 0 h 9706"/>
              <a:gd name="connsiteX41" fmla="*/ 8118 w 10000"/>
              <a:gd name="connsiteY41" fmla="*/ 298 h 9706"/>
              <a:gd name="connsiteX42" fmla="*/ 8745 w 10000"/>
              <a:gd name="connsiteY42" fmla="*/ 592 h 9706"/>
              <a:gd name="connsiteX43" fmla="*/ 9058 w 10000"/>
              <a:gd name="connsiteY43" fmla="*/ 592 h 9706"/>
              <a:gd name="connsiteX44" fmla="*/ 9373 w 10000"/>
              <a:gd name="connsiteY44" fmla="*/ 890 h 9706"/>
              <a:gd name="connsiteX45" fmla="*/ 9687 w 10000"/>
              <a:gd name="connsiteY45" fmla="*/ 1186 h 9706"/>
              <a:gd name="connsiteX46" fmla="*/ 10000 w 10000"/>
              <a:gd name="connsiteY46" fmla="*/ 1481 h 9706"/>
              <a:gd name="connsiteX47" fmla="*/ 10000 w 10000"/>
              <a:gd name="connsiteY47" fmla="*/ 1777 h 9706"/>
              <a:gd name="connsiteX48" fmla="*/ 9687 w 10000"/>
              <a:gd name="connsiteY48" fmla="*/ 2333 h 9706"/>
              <a:gd name="connsiteX49" fmla="*/ 9687 w 10000"/>
              <a:gd name="connsiteY49" fmla="*/ 2630 h 9706"/>
              <a:gd name="connsiteX50" fmla="*/ 9373 w 10000"/>
              <a:gd name="connsiteY50" fmla="*/ 2630 h 9706"/>
              <a:gd name="connsiteX51" fmla="*/ 9373 w 10000"/>
              <a:gd name="connsiteY51" fmla="*/ 2926 h 9706"/>
              <a:gd name="connsiteX52" fmla="*/ 9058 w 10000"/>
              <a:gd name="connsiteY52" fmla="*/ 3222 h 9706"/>
              <a:gd name="connsiteX53" fmla="*/ 8745 w 10000"/>
              <a:gd name="connsiteY53" fmla="*/ 3518 h 9706"/>
              <a:gd name="connsiteX54" fmla="*/ 8745 w 10000"/>
              <a:gd name="connsiteY54" fmla="*/ 3816 h 9706"/>
              <a:gd name="connsiteX55" fmla="*/ 8431 w 10000"/>
              <a:gd name="connsiteY55" fmla="*/ 4409 h 9706"/>
              <a:gd name="connsiteX56" fmla="*/ 8118 w 10000"/>
              <a:gd name="connsiteY56" fmla="*/ 4999 h 9706"/>
              <a:gd name="connsiteX57" fmla="*/ 8118 w 10000"/>
              <a:gd name="connsiteY57" fmla="*/ 5891 h 9706"/>
              <a:gd name="connsiteX58" fmla="*/ 7490 w 10000"/>
              <a:gd name="connsiteY58" fmla="*/ 7075 h 9706"/>
              <a:gd name="connsiteX59" fmla="*/ 6549 w 10000"/>
              <a:gd name="connsiteY59" fmla="*/ 8556 h 9706"/>
              <a:gd name="connsiteX60" fmla="*/ 5921 w 10000"/>
              <a:gd name="connsiteY60" fmla="*/ 9706 h 9706"/>
              <a:gd name="connsiteX0" fmla="*/ 5294 w 10000"/>
              <a:gd name="connsiteY0" fmla="*/ 7896 h 10000"/>
              <a:gd name="connsiteX1" fmla="*/ 5608 w 10000"/>
              <a:gd name="connsiteY1" fmla="*/ 6678 h 10000"/>
              <a:gd name="connsiteX2" fmla="*/ 6236 w 10000"/>
              <a:gd name="connsiteY2" fmla="*/ 5150 h 10000"/>
              <a:gd name="connsiteX3" fmla="*/ 6549 w 10000"/>
              <a:gd name="connsiteY3" fmla="*/ 4543 h 10000"/>
              <a:gd name="connsiteX4" fmla="*/ 6549 w 10000"/>
              <a:gd name="connsiteY4" fmla="*/ 4236 h 10000"/>
              <a:gd name="connsiteX5" fmla="*/ 6863 w 10000"/>
              <a:gd name="connsiteY5" fmla="*/ 3625 h 10000"/>
              <a:gd name="connsiteX6" fmla="*/ 6863 w 10000"/>
              <a:gd name="connsiteY6" fmla="*/ 3320 h 10000"/>
              <a:gd name="connsiteX7" fmla="*/ 6863 w 10000"/>
              <a:gd name="connsiteY7" fmla="*/ 3015 h 10000"/>
              <a:gd name="connsiteX8" fmla="*/ 6863 w 10000"/>
              <a:gd name="connsiteY8" fmla="*/ 2710 h 10000"/>
              <a:gd name="connsiteX9" fmla="*/ 6863 w 10000"/>
              <a:gd name="connsiteY9" fmla="*/ 2404 h 10000"/>
              <a:gd name="connsiteX10" fmla="*/ 6863 w 10000"/>
              <a:gd name="connsiteY10" fmla="*/ 2404 h 10000"/>
              <a:gd name="connsiteX11" fmla="*/ 6863 w 10000"/>
              <a:gd name="connsiteY11" fmla="*/ 2404 h 10000"/>
              <a:gd name="connsiteX12" fmla="*/ 6236 w 10000"/>
              <a:gd name="connsiteY12" fmla="*/ 2404 h 10000"/>
              <a:gd name="connsiteX13" fmla="*/ 5608 w 10000"/>
              <a:gd name="connsiteY13" fmla="*/ 2710 h 10000"/>
              <a:gd name="connsiteX14" fmla="*/ 4667 w 10000"/>
              <a:gd name="connsiteY14" fmla="*/ 3015 h 10000"/>
              <a:gd name="connsiteX15" fmla="*/ 3726 w 10000"/>
              <a:gd name="connsiteY15" fmla="*/ 3320 h 10000"/>
              <a:gd name="connsiteX16" fmla="*/ 2824 w 10000"/>
              <a:gd name="connsiteY16" fmla="*/ 3320 h 10000"/>
              <a:gd name="connsiteX17" fmla="*/ 2510 w 10000"/>
              <a:gd name="connsiteY17" fmla="*/ 3625 h 10000"/>
              <a:gd name="connsiteX18" fmla="*/ 2197 w 10000"/>
              <a:gd name="connsiteY18" fmla="*/ 3625 h 10000"/>
              <a:gd name="connsiteX19" fmla="*/ 1883 w 10000"/>
              <a:gd name="connsiteY19" fmla="*/ 3625 h 10000"/>
              <a:gd name="connsiteX20" fmla="*/ 1569 w 10000"/>
              <a:gd name="connsiteY20" fmla="*/ 3320 h 10000"/>
              <a:gd name="connsiteX21" fmla="*/ 1255 w 10000"/>
              <a:gd name="connsiteY21" fmla="*/ 3320 h 10000"/>
              <a:gd name="connsiteX22" fmla="*/ 628 w 10000"/>
              <a:gd name="connsiteY22" fmla="*/ 2710 h 10000"/>
              <a:gd name="connsiteX23" fmla="*/ 315 w 10000"/>
              <a:gd name="connsiteY23" fmla="*/ 2404 h 10000"/>
              <a:gd name="connsiteX24" fmla="*/ 0 w 10000"/>
              <a:gd name="connsiteY24" fmla="*/ 2096 h 10000"/>
              <a:gd name="connsiteX25" fmla="*/ 0 w 10000"/>
              <a:gd name="connsiteY25" fmla="*/ 2096 h 10000"/>
              <a:gd name="connsiteX26" fmla="*/ 315 w 10000"/>
              <a:gd name="connsiteY26" fmla="*/ 1831 h 10000"/>
              <a:gd name="connsiteX27" fmla="*/ 628 w 10000"/>
              <a:gd name="connsiteY27" fmla="*/ 1831 h 10000"/>
              <a:gd name="connsiteX28" fmla="*/ 1569 w 10000"/>
              <a:gd name="connsiteY28" fmla="*/ 1831 h 10000"/>
              <a:gd name="connsiteX29" fmla="*/ 1883 w 10000"/>
              <a:gd name="connsiteY29" fmla="*/ 1831 h 10000"/>
              <a:gd name="connsiteX30" fmla="*/ 2510 w 10000"/>
              <a:gd name="connsiteY30" fmla="*/ 1831 h 10000"/>
              <a:gd name="connsiteX31" fmla="*/ 3412 w 10000"/>
              <a:gd name="connsiteY31" fmla="*/ 1831 h 10000"/>
              <a:gd name="connsiteX32" fmla="*/ 4353 w 10000"/>
              <a:gd name="connsiteY32" fmla="*/ 1526 h 10000"/>
              <a:gd name="connsiteX33" fmla="*/ 5294 w 10000"/>
              <a:gd name="connsiteY33" fmla="*/ 1222 h 10000"/>
              <a:gd name="connsiteX34" fmla="*/ 6236 w 10000"/>
              <a:gd name="connsiteY34" fmla="*/ 1222 h 10000"/>
              <a:gd name="connsiteX35" fmla="*/ 6863 w 10000"/>
              <a:gd name="connsiteY35" fmla="*/ 917 h 10000"/>
              <a:gd name="connsiteX36" fmla="*/ 7176 w 10000"/>
              <a:gd name="connsiteY36" fmla="*/ 610 h 10000"/>
              <a:gd name="connsiteX37" fmla="*/ 7490 w 10000"/>
              <a:gd name="connsiteY37" fmla="*/ 307 h 10000"/>
              <a:gd name="connsiteX38" fmla="*/ 7804 w 10000"/>
              <a:gd name="connsiteY38" fmla="*/ 0 h 10000"/>
              <a:gd name="connsiteX39" fmla="*/ 8118 w 10000"/>
              <a:gd name="connsiteY39" fmla="*/ 0 h 10000"/>
              <a:gd name="connsiteX40" fmla="*/ 8118 w 10000"/>
              <a:gd name="connsiteY40" fmla="*/ 307 h 10000"/>
              <a:gd name="connsiteX41" fmla="*/ 8745 w 10000"/>
              <a:gd name="connsiteY41" fmla="*/ 610 h 10000"/>
              <a:gd name="connsiteX42" fmla="*/ 9058 w 10000"/>
              <a:gd name="connsiteY42" fmla="*/ 610 h 10000"/>
              <a:gd name="connsiteX43" fmla="*/ 9373 w 10000"/>
              <a:gd name="connsiteY43" fmla="*/ 917 h 10000"/>
              <a:gd name="connsiteX44" fmla="*/ 9687 w 10000"/>
              <a:gd name="connsiteY44" fmla="*/ 1222 h 10000"/>
              <a:gd name="connsiteX45" fmla="*/ 10000 w 10000"/>
              <a:gd name="connsiteY45" fmla="*/ 1526 h 10000"/>
              <a:gd name="connsiteX46" fmla="*/ 10000 w 10000"/>
              <a:gd name="connsiteY46" fmla="*/ 1831 h 10000"/>
              <a:gd name="connsiteX47" fmla="*/ 9687 w 10000"/>
              <a:gd name="connsiteY47" fmla="*/ 2404 h 10000"/>
              <a:gd name="connsiteX48" fmla="*/ 9687 w 10000"/>
              <a:gd name="connsiteY48" fmla="*/ 2710 h 10000"/>
              <a:gd name="connsiteX49" fmla="*/ 9373 w 10000"/>
              <a:gd name="connsiteY49" fmla="*/ 2710 h 10000"/>
              <a:gd name="connsiteX50" fmla="*/ 9373 w 10000"/>
              <a:gd name="connsiteY50" fmla="*/ 3015 h 10000"/>
              <a:gd name="connsiteX51" fmla="*/ 9058 w 10000"/>
              <a:gd name="connsiteY51" fmla="*/ 3320 h 10000"/>
              <a:gd name="connsiteX52" fmla="*/ 8745 w 10000"/>
              <a:gd name="connsiteY52" fmla="*/ 3625 h 10000"/>
              <a:gd name="connsiteX53" fmla="*/ 8745 w 10000"/>
              <a:gd name="connsiteY53" fmla="*/ 3932 h 10000"/>
              <a:gd name="connsiteX54" fmla="*/ 8431 w 10000"/>
              <a:gd name="connsiteY54" fmla="*/ 4543 h 10000"/>
              <a:gd name="connsiteX55" fmla="*/ 8118 w 10000"/>
              <a:gd name="connsiteY55" fmla="*/ 5150 h 10000"/>
              <a:gd name="connsiteX56" fmla="*/ 8118 w 10000"/>
              <a:gd name="connsiteY56" fmla="*/ 6069 h 10000"/>
              <a:gd name="connsiteX57" fmla="*/ 7490 w 10000"/>
              <a:gd name="connsiteY57" fmla="*/ 7289 h 10000"/>
              <a:gd name="connsiteX58" fmla="*/ 6549 w 10000"/>
              <a:gd name="connsiteY58" fmla="*/ 8815 h 10000"/>
              <a:gd name="connsiteX59" fmla="*/ 5921 w 10000"/>
              <a:gd name="connsiteY59" fmla="*/ 10000 h 10000"/>
              <a:gd name="connsiteX0" fmla="*/ 5294 w 10000"/>
              <a:gd name="connsiteY0" fmla="*/ 7896 h 8815"/>
              <a:gd name="connsiteX1" fmla="*/ 5608 w 10000"/>
              <a:gd name="connsiteY1" fmla="*/ 6678 h 8815"/>
              <a:gd name="connsiteX2" fmla="*/ 6236 w 10000"/>
              <a:gd name="connsiteY2" fmla="*/ 5150 h 8815"/>
              <a:gd name="connsiteX3" fmla="*/ 6549 w 10000"/>
              <a:gd name="connsiteY3" fmla="*/ 4543 h 8815"/>
              <a:gd name="connsiteX4" fmla="*/ 6549 w 10000"/>
              <a:gd name="connsiteY4" fmla="*/ 4236 h 8815"/>
              <a:gd name="connsiteX5" fmla="*/ 6863 w 10000"/>
              <a:gd name="connsiteY5" fmla="*/ 3625 h 8815"/>
              <a:gd name="connsiteX6" fmla="*/ 6863 w 10000"/>
              <a:gd name="connsiteY6" fmla="*/ 3320 h 8815"/>
              <a:gd name="connsiteX7" fmla="*/ 6863 w 10000"/>
              <a:gd name="connsiteY7" fmla="*/ 3015 h 8815"/>
              <a:gd name="connsiteX8" fmla="*/ 6863 w 10000"/>
              <a:gd name="connsiteY8" fmla="*/ 2710 h 8815"/>
              <a:gd name="connsiteX9" fmla="*/ 6863 w 10000"/>
              <a:gd name="connsiteY9" fmla="*/ 2404 h 8815"/>
              <a:gd name="connsiteX10" fmla="*/ 6863 w 10000"/>
              <a:gd name="connsiteY10" fmla="*/ 2404 h 8815"/>
              <a:gd name="connsiteX11" fmla="*/ 6863 w 10000"/>
              <a:gd name="connsiteY11" fmla="*/ 2404 h 8815"/>
              <a:gd name="connsiteX12" fmla="*/ 6236 w 10000"/>
              <a:gd name="connsiteY12" fmla="*/ 2404 h 8815"/>
              <a:gd name="connsiteX13" fmla="*/ 5608 w 10000"/>
              <a:gd name="connsiteY13" fmla="*/ 2710 h 8815"/>
              <a:gd name="connsiteX14" fmla="*/ 4667 w 10000"/>
              <a:gd name="connsiteY14" fmla="*/ 3015 h 8815"/>
              <a:gd name="connsiteX15" fmla="*/ 3726 w 10000"/>
              <a:gd name="connsiteY15" fmla="*/ 3320 h 8815"/>
              <a:gd name="connsiteX16" fmla="*/ 2824 w 10000"/>
              <a:gd name="connsiteY16" fmla="*/ 3320 h 8815"/>
              <a:gd name="connsiteX17" fmla="*/ 2510 w 10000"/>
              <a:gd name="connsiteY17" fmla="*/ 3625 h 8815"/>
              <a:gd name="connsiteX18" fmla="*/ 2197 w 10000"/>
              <a:gd name="connsiteY18" fmla="*/ 3625 h 8815"/>
              <a:gd name="connsiteX19" fmla="*/ 1883 w 10000"/>
              <a:gd name="connsiteY19" fmla="*/ 3625 h 8815"/>
              <a:gd name="connsiteX20" fmla="*/ 1569 w 10000"/>
              <a:gd name="connsiteY20" fmla="*/ 3320 h 8815"/>
              <a:gd name="connsiteX21" fmla="*/ 1255 w 10000"/>
              <a:gd name="connsiteY21" fmla="*/ 3320 h 8815"/>
              <a:gd name="connsiteX22" fmla="*/ 628 w 10000"/>
              <a:gd name="connsiteY22" fmla="*/ 2710 h 8815"/>
              <a:gd name="connsiteX23" fmla="*/ 315 w 10000"/>
              <a:gd name="connsiteY23" fmla="*/ 2404 h 8815"/>
              <a:gd name="connsiteX24" fmla="*/ 0 w 10000"/>
              <a:gd name="connsiteY24" fmla="*/ 2096 h 8815"/>
              <a:gd name="connsiteX25" fmla="*/ 0 w 10000"/>
              <a:gd name="connsiteY25" fmla="*/ 2096 h 8815"/>
              <a:gd name="connsiteX26" fmla="*/ 315 w 10000"/>
              <a:gd name="connsiteY26" fmla="*/ 1831 h 8815"/>
              <a:gd name="connsiteX27" fmla="*/ 628 w 10000"/>
              <a:gd name="connsiteY27" fmla="*/ 1831 h 8815"/>
              <a:gd name="connsiteX28" fmla="*/ 1569 w 10000"/>
              <a:gd name="connsiteY28" fmla="*/ 1831 h 8815"/>
              <a:gd name="connsiteX29" fmla="*/ 1883 w 10000"/>
              <a:gd name="connsiteY29" fmla="*/ 1831 h 8815"/>
              <a:gd name="connsiteX30" fmla="*/ 2510 w 10000"/>
              <a:gd name="connsiteY30" fmla="*/ 1831 h 8815"/>
              <a:gd name="connsiteX31" fmla="*/ 3412 w 10000"/>
              <a:gd name="connsiteY31" fmla="*/ 1831 h 8815"/>
              <a:gd name="connsiteX32" fmla="*/ 4353 w 10000"/>
              <a:gd name="connsiteY32" fmla="*/ 1526 h 8815"/>
              <a:gd name="connsiteX33" fmla="*/ 5294 w 10000"/>
              <a:gd name="connsiteY33" fmla="*/ 1222 h 8815"/>
              <a:gd name="connsiteX34" fmla="*/ 6236 w 10000"/>
              <a:gd name="connsiteY34" fmla="*/ 1222 h 8815"/>
              <a:gd name="connsiteX35" fmla="*/ 6863 w 10000"/>
              <a:gd name="connsiteY35" fmla="*/ 917 h 8815"/>
              <a:gd name="connsiteX36" fmla="*/ 7176 w 10000"/>
              <a:gd name="connsiteY36" fmla="*/ 610 h 8815"/>
              <a:gd name="connsiteX37" fmla="*/ 7490 w 10000"/>
              <a:gd name="connsiteY37" fmla="*/ 307 h 8815"/>
              <a:gd name="connsiteX38" fmla="*/ 7804 w 10000"/>
              <a:gd name="connsiteY38" fmla="*/ 0 h 8815"/>
              <a:gd name="connsiteX39" fmla="*/ 8118 w 10000"/>
              <a:gd name="connsiteY39" fmla="*/ 0 h 8815"/>
              <a:gd name="connsiteX40" fmla="*/ 8118 w 10000"/>
              <a:gd name="connsiteY40" fmla="*/ 307 h 8815"/>
              <a:gd name="connsiteX41" fmla="*/ 8745 w 10000"/>
              <a:gd name="connsiteY41" fmla="*/ 610 h 8815"/>
              <a:gd name="connsiteX42" fmla="*/ 9058 w 10000"/>
              <a:gd name="connsiteY42" fmla="*/ 610 h 8815"/>
              <a:gd name="connsiteX43" fmla="*/ 9373 w 10000"/>
              <a:gd name="connsiteY43" fmla="*/ 917 h 8815"/>
              <a:gd name="connsiteX44" fmla="*/ 9687 w 10000"/>
              <a:gd name="connsiteY44" fmla="*/ 1222 h 8815"/>
              <a:gd name="connsiteX45" fmla="*/ 10000 w 10000"/>
              <a:gd name="connsiteY45" fmla="*/ 1526 h 8815"/>
              <a:gd name="connsiteX46" fmla="*/ 10000 w 10000"/>
              <a:gd name="connsiteY46" fmla="*/ 1831 h 8815"/>
              <a:gd name="connsiteX47" fmla="*/ 9687 w 10000"/>
              <a:gd name="connsiteY47" fmla="*/ 2404 h 8815"/>
              <a:gd name="connsiteX48" fmla="*/ 9687 w 10000"/>
              <a:gd name="connsiteY48" fmla="*/ 2710 h 8815"/>
              <a:gd name="connsiteX49" fmla="*/ 9373 w 10000"/>
              <a:gd name="connsiteY49" fmla="*/ 2710 h 8815"/>
              <a:gd name="connsiteX50" fmla="*/ 9373 w 10000"/>
              <a:gd name="connsiteY50" fmla="*/ 3015 h 8815"/>
              <a:gd name="connsiteX51" fmla="*/ 9058 w 10000"/>
              <a:gd name="connsiteY51" fmla="*/ 3320 h 8815"/>
              <a:gd name="connsiteX52" fmla="*/ 8745 w 10000"/>
              <a:gd name="connsiteY52" fmla="*/ 3625 h 8815"/>
              <a:gd name="connsiteX53" fmla="*/ 8745 w 10000"/>
              <a:gd name="connsiteY53" fmla="*/ 3932 h 8815"/>
              <a:gd name="connsiteX54" fmla="*/ 8431 w 10000"/>
              <a:gd name="connsiteY54" fmla="*/ 4543 h 8815"/>
              <a:gd name="connsiteX55" fmla="*/ 8118 w 10000"/>
              <a:gd name="connsiteY55" fmla="*/ 5150 h 8815"/>
              <a:gd name="connsiteX56" fmla="*/ 8118 w 10000"/>
              <a:gd name="connsiteY56" fmla="*/ 6069 h 8815"/>
              <a:gd name="connsiteX57" fmla="*/ 7490 w 10000"/>
              <a:gd name="connsiteY57" fmla="*/ 7289 h 8815"/>
              <a:gd name="connsiteX58" fmla="*/ 6549 w 10000"/>
              <a:gd name="connsiteY58" fmla="*/ 8815 h 8815"/>
              <a:gd name="connsiteX0" fmla="*/ 5294 w 10000"/>
              <a:gd name="connsiteY0" fmla="*/ 8957 h 8957"/>
              <a:gd name="connsiteX1" fmla="*/ 5608 w 10000"/>
              <a:gd name="connsiteY1" fmla="*/ 7576 h 8957"/>
              <a:gd name="connsiteX2" fmla="*/ 6236 w 10000"/>
              <a:gd name="connsiteY2" fmla="*/ 5842 h 8957"/>
              <a:gd name="connsiteX3" fmla="*/ 6549 w 10000"/>
              <a:gd name="connsiteY3" fmla="*/ 5154 h 8957"/>
              <a:gd name="connsiteX4" fmla="*/ 6549 w 10000"/>
              <a:gd name="connsiteY4" fmla="*/ 4805 h 8957"/>
              <a:gd name="connsiteX5" fmla="*/ 6863 w 10000"/>
              <a:gd name="connsiteY5" fmla="*/ 4112 h 8957"/>
              <a:gd name="connsiteX6" fmla="*/ 6863 w 10000"/>
              <a:gd name="connsiteY6" fmla="*/ 3766 h 8957"/>
              <a:gd name="connsiteX7" fmla="*/ 6863 w 10000"/>
              <a:gd name="connsiteY7" fmla="*/ 3420 h 8957"/>
              <a:gd name="connsiteX8" fmla="*/ 6863 w 10000"/>
              <a:gd name="connsiteY8" fmla="*/ 3074 h 8957"/>
              <a:gd name="connsiteX9" fmla="*/ 6863 w 10000"/>
              <a:gd name="connsiteY9" fmla="*/ 2727 h 8957"/>
              <a:gd name="connsiteX10" fmla="*/ 6863 w 10000"/>
              <a:gd name="connsiteY10" fmla="*/ 2727 h 8957"/>
              <a:gd name="connsiteX11" fmla="*/ 6863 w 10000"/>
              <a:gd name="connsiteY11" fmla="*/ 2727 h 8957"/>
              <a:gd name="connsiteX12" fmla="*/ 6236 w 10000"/>
              <a:gd name="connsiteY12" fmla="*/ 2727 h 8957"/>
              <a:gd name="connsiteX13" fmla="*/ 5608 w 10000"/>
              <a:gd name="connsiteY13" fmla="*/ 3074 h 8957"/>
              <a:gd name="connsiteX14" fmla="*/ 4667 w 10000"/>
              <a:gd name="connsiteY14" fmla="*/ 3420 h 8957"/>
              <a:gd name="connsiteX15" fmla="*/ 3726 w 10000"/>
              <a:gd name="connsiteY15" fmla="*/ 3766 h 8957"/>
              <a:gd name="connsiteX16" fmla="*/ 2824 w 10000"/>
              <a:gd name="connsiteY16" fmla="*/ 3766 h 8957"/>
              <a:gd name="connsiteX17" fmla="*/ 2510 w 10000"/>
              <a:gd name="connsiteY17" fmla="*/ 4112 h 8957"/>
              <a:gd name="connsiteX18" fmla="*/ 2197 w 10000"/>
              <a:gd name="connsiteY18" fmla="*/ 4112 h 8957"/>
              <a:gd name="connsiteX19" fmla="*/ 1883 w 10000"/>
              <a:gd name="connsiteY19" fmla="*/ 4112 h 8957"/>
              <a:gd name="connsiteX20" fmla="*/ 1569 w 10000"/>
              <a:gd name="connsiteY20" fmla="*/ 3766 h 8957"/>
              <a:gd name="connsiteX21" fmla="*/ 1255 w 10000"/>
              <a:gd name="connsiteY21" fmla="*/ 3766 h 8957"/>
              <a:gd name="connsiteX22" fmla="*/ 628 w 10000"/>
              <a:gd name="connsiteY22" fmla="*/ 3074 h 8957"/>
              <a:gd name="connsiteX23" fmla="*/ 315 w 10000"/>
              <a:gd name="connsiteY23" fmla="*/ 2727 h 8957"/>
              <a:gd name="connsiteX24" fmla="*/ 0 w 10000"/>
              <a:gd name="connsiteY24" fmla="*/ 2378 h 8957"/>
              <a:gd name="connsiteX25" fmla="*/ 0 w 10000"/>
              <a:gd name="connsiteY25" fmla="*/ 2378 h 8957"/>
              <a:gd name="connsiteX26" fmla="*/ 315 w 10000"/>
              <a:gd name="connsiteY26" fmla="*/ 2077 h 8957"/>
              <a:gd name="connsiteX27" fmla="*/ 628 w 10000"/>
              <a:gd name="connsiteY27" fmla="*/ 2077 h 8957"/>
              <a:gd name="connsiteX28" fmla="*/ 1569 w 10000"/>
              <a:gd name="connsiteY28" fmla="*/ 2077 h 8957"/>
              <a:gd name="connsiteX29" fmla="*/ 1883 w 10000"/>
              <a:gd name="connsiteY29" fmla="*/ 2077 h 8957"/>
              <a:gd name="connsiteX30" fmla="*/ 2510 w 10000"/>
              <a:gd name="connsiteY30" fmla="*/ 2077 h 8957"/>
              <a:gd name="connsiteX31" fmla="*/ 3412 w 10000"/>
              <a:gd name="connsiteY31" fmla="*/ 2077 h 8957"/>
              <a:gd name="connsiteX32" fmla="*/ 4353 w 10000"/>
              <a:gd name="connsiteY32" fmla="*/ 1731 h 8957"/>
              <a:gd name="connsiteX33" fmla="*/ 5294 w 10000"/>
              <a:gd name="connsiteY33" fmla="*/ 1386 h 8957"/>
              <a:gd name="connsiteX34" fmla="*/ 6236 w 10000"/>
              <a:gd name="connsiteY34" fmla="*/ 1386 h 8957"/>
              <a:gd name="connsiteX35" fmla="*/ 6863 w 10000"/>
              <a:gd name="connsiteY35" fmla="*/ 1040 h 8957"/>
              <a:gd name="connsiteX36" fmla="*/ 7176 w 10000"/>
              <a:gd name="connsiteY36" fmla="*/ 692 h 8957"/>
              <a:gd name="connsiteX37" fmla="*/ 7490 w 10000"/>
              <a:gd name="connsiteY37" fmla="*/ 348 h 8957"/>
              <a:gd name="connsiteX38" fmla="*/ 7804 w 10000"/>
              <a:gd name="connsiteY38" fmla="*/ 0 h 8957"/>
              <a:gd name="connsiteX39" fmla="*/ 8118 w 10000"/>
              <a:gd name="connsiteY39" fmla="*/ 0 h 8957"/>
              <a:gd name="connsiteX40" fmla="*/ 8118 w 10000"/>
              <a:gd name="connsiteY40" fmla="*/ 348 h 8957"/>
              <a:gd name="connsiteX41" fmla="*/ 8745 w 10000"/>
              <a:gd name="connsiteY41" fmla="*/ 692 h 8957"/>
              <a:gd name="connsiteX42" fmla="*/ 9058 w 10000"/>
              <a:gd name="connsiteY42" fmla="*/ 692 h 8957"/>
              <a:gd name="connsiteX43" fmla="*/ 9373 w 10000"/>
              <a:gd name="connsiteY43" fmla="*/ 1040 h 8957"/>
              <a:gd name="connsiteX44" fmla="*/ 9687 w 10000"/>
              <a:gd name="connsiteY44" fmla="*/ 1386 h 8957"/>
              <a:gd name="connsiteX45" fmla="*/ 10000 w 10000"/>
              <a:gd name="connsiteY45" fmla="*/ 1731 h 8957"/>
              <a:gd name="connsiteX46" fmla="*/ 10000 w 10000"/>
              <a:gd name="connsiteY46" fmla="*/ 2077 h 8957"/>
              <a:gd name="connsiteX47" fmla="*/ 9687 w 10000"/>
              <a:gd name="connsiteY47" fmla="*/ 2727 h 8957"/>
              <a:gd name="connsiteX48" fmla="*/ 9687 w 10000"/>
              <a:gd name="connsiteY48" fmla="*/ 3074 h 8957"/>
              <a:gd name="connsiteX49" fmla="*/ 9373 w 10000"/>
              <a:gd name="connsiteY49" fmla="*/ 3074 h 8957"/>
              <a:gd name="connsiteX50" fmla="*/ 9373 w 10000"/>
              <a:gd name="connsiteY50" fmla="*/ 3420 h 8957"/>
              <a:gd name="connsiteX51" fmla="*/ 9058 w 10000"/>
              <a:gd name="connsiteY51" fmla="*/ 3766 h 8957"/>
              <a:gd name="connsiteX52" fmla="*/ 8745 w 10000"/>
              <a:gd name="connsiteY52" fmla="*/ 4112 h 8957"/>
              <a:gd name="connsiteX53" fmla="*/ 8745 w 10000"/>
              <a:gd name="connsiteY53" fmla="*/ 4461 h 8957"/>
              <a:gd name="connsiteX54" fmla="*/ 8431 w 10000"/>
              <a:gd name="connsiteY54" fmla="*/ 5154 h 8957"/>
              <a:gd name="connsiteX55" fmla="*/ 8118 w 10000"/>
              <a:gd name="connsiteY55" fmla="*/ 5842 h 8957"/>
              <a:gd name="connsiteX56" fmla="*/ 8118 w 10000"/>
              <a:gd name="connsiteY56" fmla="*/ 6885 h 8957"/>
              <a:gd name="connsiteX57" fmla="*/ 7490 w 10000"/>
              <a:gd name="connsiteY57" fmla="*/ 8269 h 8957"/>
              <a:gd name="connsiteX0" fmla="*/ 5608 w 10000"/>
              <a:gd name="connsiteY0" fmla="*/ 8458 h 9232"/>
              <a:gd name="connsiteX1" fmla="*/ 6236 w 10000"/>
              <a:gd name="connsiteY1" fmla="*/ 6522 h 9232"/>
              <a:gd name="connsiteX2" fmla="*/ 6549 w 10000"/>
              <a:gd name="connsiteY2" fmla="*/ 5754 h 9232"/>
              <a:gd name="connsiteX3" fmla="*/ 6549 w 10000"/>
              <a:gd name="connsiteY3" fmla="*/ 5365 h 9232"/>
              <a:gd name="connsiteX4" fmla="*/ 6863 w 10000"/>
              <a:gd name="connsiteY4" fmla="*/ 4591 h 9232"/>
              <a:gd name="connsiteX5" fmla="*/ 6863 w 10000"/>
              <a:gd name="connsiteY5" fmla="*/ 4205 h 9232"/>
              <a:gd name="connsiteX6" fmla="*/ 6863 w 10000"/>
              <a:gd name="connsiteY6" fmla="*/ 3818 h 9232"/>
              <a:gd name="connsiteX7" fmla="*/ 6863 w 10000"/>
              <a:gd name="connsiteY7" fmla="*/ 3432 h 9232"/>
              <a:gd name="connsiteX8" fmla="*/ 6863 w 10000"/>
              <a:gd name="connsiteY8" fmla="*/ 3045 h 9232"/>
              <a:gd name="connsiteX9" fmla="*/ 6863 w 10000"/>
              <a:gd name="connsiteY9" fmla="*/ 3045 h 9232"/>
              <a:gd name="connsiteX10" fmla="*/ 6863 w 10000"/>
              <a:gd name="connsiteY10" fmla="*/ 3045 h 9232"/>
              <a:gd name="connsiteX11" fmla="*/ 6236 w 10000"/>
              <a:gd name="connsiteY11" fmla="*/ 3045 h 9232"/>
              <a:gd name="connsiteX12" fmla="*/ 5608 w 10000"/>
              <a:gd name="connsiteY12" fmla="*/ 3432 h 9232"/>
              <a:gd name="connsiteX13" fmla="*/ 4667 w 10000"/>
              <a:gd name="connsiteY13" fmla="*/ 3818 h 9232"/>
              <a:gd name="connsiteX14" fmla="*/ 3726 w 10000"/>
              <a:gd name="connsiteY14" fmla="*/ 4205 h 9232"/>
              <a:gd name="connsiteX15" fmla="*/ 2824 w 10000"/>
              <a:gd name="connsiteY15" fmla="*/ 4205 h 9232"/>
              <a:gd name="connsiteX16" fmla="*/ 2510 w 10000"/>
              <a:gd name="connsiteY16" fmla="*/ 4591 h 9232"/>
              <a:gd name="connsiteX17" fmla="*/ 2197 w 10000"/>
              <a:gd name="connsiteY17" fmla="*/ 4591 h 9232"/>
              <a:gd name="connsiteX18" fmla="*/ 1883 w 10000"/>
              <a:gd name="connsiteY18" fmla="*/ 4591 h 9232"/>
              <a:gd name="connsiteX19" fmla="*/ 1569 w 10000"/>
              <a:gd name="connsiteY19" fmla="*/ 4205 h 9232"/>
              <a:gd name="connsiteX20" fmla="*/ 1255 w 10000"/>
              <a:gd name="connsiteY20" fmla="*/ 4205 h 9232"/>
              <a:gd name="connsiteX21" fmla="*/ 628 w 10000"/>
              <a:gd name="connsiteY21" fmla="*/ 3432 h 9232"/>
              <a:gd name="connsiteX22" fmla="*/ 315 w 10000"/>
              <a:gd name="connsiteY22" fmla="*/ 3045 h 9232"/>
              <a:gd name="connsiteX23" fmla="*/ 0 w 10000"/>
              <a:gd name="connsiteY23" fmla="*/ 2655 h 9232"/>
              <a:gd name="connsiteX24" fmla="*/ 0 w 10000"/>
              <a:gd name="connsiteY24" fmla="*/ 2655 h 9232"/>
              <a:gd name="connsiteX25" fmla="*/ 315 w 10000"/>
              <a:gd name="connsiteY25" fmla="*/ 2319 h 9232"/>
              <a:gd name="connsiteX26" fmla="*/ 628 w 10000"/>
              <a:gd name="connsiteY26" fmla="*/ 2319 h 9232"/>
              <a:gd name="connsiteX27" fmla="*/ 1569 w 10000"/>
              <a:gd name="connsiteY27" fmla="*/ 2319 h 9232"/>
              <a:gd name="connsiteX28" fmla="*/ 1883 w 10000"/>
              <a:gd name="connsiteY28" fmla="*/ 2319 h 9232"/>
              <a:gd name="connsiteX29" fmla="*/ 2510 w 10000"/>
              <a:gd name="connsiteY29" fmla="*/ 2319 h 9232"/>
              <a:gd name="connsiteX30" fmla="*/ 3412 w 10000"/>
              <a:gd name="connsiteY30" fmla="*/ 2319 h 9232"/>
              <a:gd name="connsiteX31" fmla="*/ 4353 w 10000"/>
              <a:gd name="connsiteY31" fmla="*/ 1933 h 9232"/>
              <a:gd name="connsiteX32" fmla="*/ 5294 w 10000"/>
              <a:gd name="connsiteY32" fmla="*/ 1547 h 9232"/>
              <a:gd name="connsiteX33" fmla="*/ 6236 w 10000"/>
              <a:gd name="connsiteY33" fmla="*/ 1547 h 9232"/>
              <a:gd name="connsiteX34" fmla="*/ 6863 w 10000"/>
              <a:gd name="connsiteY34" fmla="*/ 1161 h 9232"/>
              <a:gd name="connsiteX35" fmla="*/ 7176 w 10000"/>
              <a:gd name="connsiteY35" fmla="*/ 773 h 9232"/>
              <a:gd name="connsiteX36" fmla="*/ 7490 w 10000"/>
              <a:gd name="connsiteY36" fmla="*/ 389 h 9232"/>
              <a:gd name="connsiteX37" fmla="*/ 7804 w 10000"/>
              <a:gd name="connsiteY37" fmla="*/ 0 h 9232"/>
              <a:gd name="connsiteX38" fmla="*/ 8118 w 10000"/>
              <a:gd name="connsiteY38" fmla="*/ 0 h 9232"/>
              <a:gd name="connsiteX39" fmla="*/ 8118 w 10000"/>
              <a:gd name="connsiteY39" fmla="*/ 389 h 9232"/>
              <a:gd name="connsiteX40" fmla="*/ 8745 w 10000"/>
              <a:gd name="connsiteY40" fmla="*/ 773 h 9232"/>
              <a:gd name="connsiteX41" fmla="*/ 9058 w 10000"/>
              <a:gd name="connsiteY41" fmla="*/ 773 h 9232"/>
              <a:gd name="connsiteX42" fmla="*/ 9373 w 10000"/>
              <a:gd name="connsiteY42" fmla="*/ 1161 h 9232"/>
              <a:gd name="connsiteX43" fmla="*/ 9687 w 10000"/>
              <a:gd name="connsiteY43" fmla="*/ 1547 h 9232"/>
              <a:gd name="connsiteX44" fmla="*/ 10000 w 10000"/>
              <a:gd name="connsiteY44" fmla="*/ 1933 h 9232"/>
              <a:gd name="connsiteX45" fmla="*/ 10000 w 10000"/>
              <a:gd name="connsiteY45" fmla="*/ 2319 h 9232"/>
              <a:gd name="connsiteX46" fmla="*/ 9687 w 10000"/>
              <a:gd name="connsiteY46" fmla="*/ 3045 h 9232"/>
              <a:gd name="connsiteX47" fmla="*/ 9687 w 10000"/>
              <a:gd name="connsiteY47" fmla="*/ 3432 h 9232"/>
              <a:gd name="connsiteX48" fmla="*/ 9373 w 10000"/>
              <a:gd name="connsiteY48" fmla="*/ 3432 h 9232"/>
              <a:gd name="connsiteX49" fmla="*/ 9373 w 10000"/>
              <a:gd name="connsiteY49" fmla="*/ 3818 h 9232"/>
              <a:gd name="connsiteX50" fmla="*/ 9058 w 10000"/>
              <a:gd name="connsiteY50" fmla="*/ 4205 h 9232"/>
              <a:gd name="connsiteX51" fmla="*/ 8745 w 10000"/>
              <a:gd name="connsiteY51" fmla="*/ 4591 h 9232"/>
              <a:gd name="connsiteX52" fmla="*/ 8745 w 10000"/>
              <a:gd name="connsiteY52" fmla="*/ 4980 h 9232"/>
              <a:gd name="connsiteX53" fmla="*/ 8431 w 10000"/>
              <a:gd name="connsiteY53" fmla="*/ 5754 h 9232"/>
              <a:gd name="connsiteX54" fmla="*/ 8118 w 10000"/>
              <a:gd name="connsiteY54" fmla="*/ 6522 h 9232"/>
              <a:gd name="connsiteX55" fmla="*/ 8118 w 10000"/>
              <a:gd name="connsiteY55" fmla="*/ 7687 h 9232"/>
              <a:gd name="connsiteX56" fmla="*/ 7490 w 10000"/>
              <a:gd name="connsiteY56" fmla="*/ 9232 h 9232"/>
              <a:gd name="connsiteX0" fmla="*/ 6236 w 10000"/>
              <a:gd name="connsiteY0" fmla="*/ 7065 h 10000"/>
              <a:gd name="connsiteX1" fmla="*/ 6549 w 10000"/>
              <a:gd name="connsiteY1" fmla="*/ 6233 h 10000"/>
              <a:gd name="connsiteX2" fmla="*/ 6549 w 10000"/>
              <a:gd name="connsiteY2" fmla="*/ 5811 h 10000"/>
              <a:gd name="connsiteX3" fmla="*/ 6863 w 10000"/>
              <a:gd name="connsiteY3" fmla="*/ 4973 h 10000"/>
              <a:gd name="connsiteX4" fmla="*/ 6863 w 10000"/>
              <a:gd name="connsiteY4" fmla="*/ 4555 h 10000"/>
              <a:gd name="connsiteX5" fmla="*/ 6863 w 10000"/>
              <a:gd name="connsiteY5" fmla="*/ 4136 h 10000"/>
              <a:gd name="connsiteX6" fmla="*/ 6863 w 10000"/>
              <a:gd name="connsiteY6" fmla="*/ 3718 h 10000"/>
              <a:gd name="connsiteX7" fmla="*/ 6863 w 10000"/>
              <a:gd name="connsiteY7" fmla="*/ 3298 h 10000"/>
              <a:gd name="connsiteX8" fmla="*/ 6863 w 10000"/>
              <a:gd name="connsiteY8" fmla="*/ 3298 h 10000"/>
              <a:gd name="connsiteX9" fmla="*/ 6863 w 10000"/>
              <a:gd name="connsiteY9" fmla="*/ 3298 h 10000"/>
              <a:gd name="connsiteX10" fmla="*/ 6236 w 10000"/>
              <a:gd name="connsiteY10" fmla="*/ 3298 h 10000"/>
              <a:gd name="connsiteX11" fmla="*/ 5608 w 10000"/>
              <a:gd name="connsiteY11" fmla="*/ 3718 h 10000"/>
              <a:gd name="connsiteX12" fmla="*/ 4667 w 10000"/>
              <a:gd name="connsiteY12" fmla="*/ 4136 h 10000"/>
              <a:gd name="connsiteX13" fmla="*/ 3726 w 10000"/>
              <a:gd name="connsiteY13" fmla="*/ 4555 h 10000"/>
              <a:gd name="connsiteX14" fmla="*/ 2824 w 10000"/>
              <a:gd name="connsiteY14" fmla="*/ 4555 h 10000"/>
              <a:gd name="connsiteX15" fmla="*/ 2510 w 10000"/>
              <a:gd name="connsiteY15" fmla="*/ 4973 h 10000"/>
              <a:gd name="connsiteX16" fmla="*/ 2197 w 10000"/>
              <a:gd name="connsiteY16" fmla="*/ 4973 h 10000"/>
              <a:gd name="connsiteX17" fmla="*/ 1883 w 10000"/>
              <a:gd name="connsiteY17" fmla="*/ 4973 h 10000"/>
              <a:gd name="connsiteX18" fmla="*/ 1569 w 10000"/>
              <a:gd name="connsiteY18" fmla="*/ 4555 h 10000"/>
              <a:gd name="connsiteX19" fmla="*/ 1255 w 10000"/>
              <a:gd name="connsiteY19" fmla="*/ 4555 h 10000"/>
              <a:gd name="connsiteX20" fmla="*/ 628 w 10000"/>
              <a:gd name="connsiteY20" fmla="*/ 3718 h 10000"/>
              <a:gd name="connsiteX21" fmla="*/ 315 w 10000"/>
              <a:gd name="connsiteY21" fmla="*/ 3298 h 10000"/>
              <a:gd name="connsiteX22" fmla="*/ 0 w 10000"/>
              <a:gd name="connsiteY22" fmla="*/ 2876 h 10000"/>
              <a:gd name="connsiteX23" fmla="*/ 0 w 10000"/>
              <a:gd name="connsiteY23" fmla="*/ 2876 h 10000"/>
              <a:gd name="connsiteX24" fmla="*/ 315 w 10000"/>
              <a:gd name="connsiteY24" fmla="*/ 2512 h 10000"/>
              <a:gd name="connsiteX25" fmla="*/ 628 w 10000"/>
              <a:gd name="connsiteY25" fmla="*/ 2512 h 10000"/>
              <a:gd name="connsiteX26" fmla="*/ 1569 w 10000"/>
              <a:gd name="connsiteY26" fmla="*/ 2512 h 10000"/>
              <a:gd name="connsiteX27" fmla="*/ 1883 w 10000"/>
              <a:gd name="connsiteY27" fmla="*/ 2512 h 10000"/>
              <a:gd name="connsiteX28" fmla="*/ 2510 w 10000"/>
              <a:gd name="connsiteY28" fmla="*/ 2512 h 10000"/>
              <a:gd name="connsiteX29" fmla="*/ 3412 w 10000"/>
              <a:gd name="connsiteY29" fmla="*/ 2512 h 10000"/>
              <a:gd name="connsiteX30" fmla="*/ 4353 w 10000"/>
              <a:gd name="connsiteY30" fmla="*/ 2094 h 10000"/>
              <a:gd name="connsiteX31" fmla="*/ 5294 w 10000"/>
              <a:gd name="connsiteY31" fmla="*/ 1676 h 10000"/>
              <a:gd name="connsiteX32" fmla="*/ 6236 w 10000"/>
              <a:gd name="connsiteY32" fmla="*/ 1676 h 10000"/>
              <a:gd name="connsiteX33" fmla="*/ 6863 w 10000"/>
              <a:gd name="connsiteY33" fmla="*/ 1258 h 10000"/>
              <a:gd name="connsiteX34" fmla="*/ 7176 w 10000"/>
              <a:gd name="connsiteY34" fmla="*/ 837 h 10000"/>
              <a:gd name="connsiteX35" fmla="*/ 7490 w 10000"/>
              <a:gd name="connsiteY35" fmla="*/ 421 h 10000"/>
              <a:gd name="connsiteX36" fmla="*/ 7804 w 10000"/>
              <a:gd name="connsiteY36" fmla="*/ 0 h 10000"/>
              <a:gd name="connsiteX37" fmla="*/ 8118 w 10000"/>
              <a:gd name="connsiteY37" fmla="*/ 0 h 10000"/>
              <a:gd name="connsiteX38" fmla="*/ 8118 w 10000"/>
              <a:gd name="connsiteY38" fmla="*/ 421 h 10000"/>
              <a:gd name="connsiteX39" fmla="*/ 8745 w 10000"/>
              <a:gd name="connsiteY39" fmla="*/ 837 h 10000"/>
              <a:gd name="connsiteX40" fmla="*/ 9058 w 10000"/>
              <a:gd name="connsiteY40" fmla="*/ 837 h 10000"/>
              <a:gd name="connsiteX41" fmla="*/ 9373 w 10000"/>
              <a:gd name="connsiteY41" fmla="*/ 1258 h 10000"/>
              <a:gd name="connsiteX42" fmla="*/ 9687 w 10000"/>
              <a:gd name="connsiteY42" fmla="*/ 1676 h 10000"/>
              <a:gd name="connsiteX43" fmla="*/ 10000 w 10000"/>
              <a:gd name="connsiteY43" fmla="*/ 2094 h 10000"/>
              <a:gd name="connsiteX44" fmla="*/ 10000 w 10000"/>
              <a:gd name="connsiteY44" fmla="*/ 2512 h 10000"/>
              <a:gd name="connsiteX45" fmla="*/ 9687 w 10000"/>
              <a:gd name="connsiteY45" fmla="*/ 3298 h 10000"/>
              <a:gd name="connsiteX46" fmla="*/ 9687 w 10000"/>
              <a:gd name="connsiteY46" fmla="*/ 3718 h 10000"/>
              <a:gd name="connsiteX47" fmla="*/ 9373 w 10000"/>
              <a:gd name="connsiteY47" fmla="*/ 3718 h 10000"/>
              <a:gd name="connsiteX48" fmla="*/ 9373 w 10000"/>
              <a:gd name="connsiteY48" fmla="*/ 4136 h 10000"/>
              <a:gd name="connsiteX49" fmla="*/ 9058 w 10000"/>
              <a:gd name="connsiteY49" fmla="*/ 4555 h 10000"/>
              <a:gd name="connsiteX50" fmla="*/ 8745 w 10000"/>
              <a:gd name="connsiteY50" fmla="*/ 4973 h 10000"/>
              <a:gd name="connsiteX51" fmla="*/ 8745 w 10000"/>
              <a:gd name="connsiteY51" fmla="*/ 5394 h 10000"/>
              <a:gd name="connsiteX52" fmla="*/ 8431 w 10000"/>
              <a:gd name="connsiteY52" fmla="*/ 6233 h 10000"/>
              <a:gd name="connsiteX53" fmla="*/ 8118 w 10000"/>
              <a:gd name="connsiteY53" fmla="*/ 7065 h 10000"/>
              <a:gd name="connsiteX54" fmla="*/ 8118 w 10000"/>
              <a:gd name="connsiteY54" fmla="*/ 8326 h 10000"/>
              <a:gd name="connsiteX55" fmla="*/ 7490 w 10000"/>
              <a:gd name="connsiteY55" fmla="*/ 10000 h 10000"/>
              <a:gd name="connsiteX0" fmla="*/ 6236 w 10000"/>
              <a:gd name="connsiteY0" fmla="*/ 7065 h 8326"/>
              <a:gd name="connsiteX1" fmla="*/ 6549 w 10000"/>
              <a:gd name="connsiteY1" fmla="*/ 6233 h 8326"/>
              <a:gd name="connsiteX2" fmla="*/ 6549 w 10000"/>
              <a:gd name="connsiteY2" fmla="*/ 5811 h 8326"/>
              <a:gd name="connsiteX3" fmla="*/ 6863 w 10000"/>
              <a:gd name="connsiteY3" fmla="*/ 4973 h 8326"/>
              <a:gd name="connsiteX4" fmla="*/ 6863 w 10000"/>
              <a:gd name="connsiteY4" fmla="*/ 4555 h 8326"/>
              <a:gd name="connsiteX5" fmla="*/ 6863 w 10000"/>
              <a:gd name="connsiteY5" fmla="*/ 4136 h 8326"/>
              <a:gd name="connsiteX6" fmla="*/ 6863 w 10000"/>
              <a:gd name="connsiteY6" fmla="*/ 3718 h 8326"/>
              <a:gd name="connsiteX7" fmla="*/ 6863 w 10000"/>
              <a:gd name="connsiteY7" fmla="*/ 3298 h 8326"/>
              <a:gd name="connsiteX8" fmla="*/ 6863 w 10000"/>
              <a:gd name="connsiteY8" fmla="*/ 3298 h 8326"/>
              <a:gd name="connsiteX9" fmla="*/ 6863 w 10000"/>
              <a:gd name="connsiteY9" fmla="*/ 3298 h 8326"/>
              <a:gd name="connsiteX10" fmla="*/ 6236 w 10000"/>
              <a:gd name="connsiteY10" fmla="*/ 3298 h 8326"/>
              <a:gd name="connsiteX11" fmla="*/ 5608 w 10000"/>
              <a:gd name="connsiteY11" fmla="*/ 3718 h 8326"/>
              <a:gd name="connsiteX12" fmla="*/ 4667 w 10000"/>
              <a:gd name="connsiteY12" fmla="*/ 4136 h 8326"/>
              <a:gd name="connsiteX13" fmla="*/ 3726 w 10000"/>
              <a:gd name="connsiteY13" fmla="*/ 4555 h 8326"/>
              <a:gd name="connsiteX14" fmla="*/ 2824 w 10000"/>
              <a:gd name="connsiteY14" fmla="*/ 4555 h 8326"/>
              <a:gd name="connsiteX15" fmla="*/ 2510 w 10000"/>
              <a:gd name="connsiteY15" fmla="*/ 4973 h 8326"/>
              <a:gd name="connsiteX16" fmla="*/ 2197 w 10000"/>
              <a:gd name="connsiteY16" fmla="*/ 4973 h 8326"/>
              <a:gd name="connsiteX17" fmla="*/ 1883 w 10000"/>
              <a:gd name="connsiteY17" fmla="*/ 4973 h 8326"/>
              <a:gd name="connsiteX18" fmla="*/ 1569 w 10000"/>
              <a:gd name="connsiteY18" fmla="*/ 4555 h 8326"/>
              <a:gd name="connsiteX19" fmla="*/ 1255 w 10000"/>
              <a:gd name="connsiteY19" fmla="*/ 4555 h 8326"/>
              <a:gd name="connsiteX20" fmla="*/ 628 w 10000"/>
              <a:gd name="connsiteY20" fmla="*/ 3718 h 8326"/>
              <a:gd name="connsiteX21" fmla="*/ 315 w 10000"/>
              <a:gd name="connsiteY21" fmla="*/ 3298 h 8326"/>
              <a:gd name="connsiteX22" fmla="*/ 0 w 10000"/>
              <a:gd name="connsiteY22" fmla="*/ 2876 h 8326"/>
              <a:gd name="connsiteX23" fmla="*/ 0 w 10000"/>
              <a:gd name="connsiteY23" fmla="*/ 2876 h 8326"/>
              <a:gd name="connsiteX24" fmla="*/ 315 w 10000"/>
              <a:gd name="connsiteY24" fmla="*/ 2512 h 8326"/>
              <a:gd name="connsiteX25" fmla="*/ 628 w 10000"/>
              <a:gd name="connsiteY25" fmla="*/ 2512 h 8326"/>
              <a:gd name="connsiteX26" fmla="*/ 1569 w 10000"/>
              <a:gd name="connsiteY26" fmla="*/ 2512 h 8326"/>
              <a:gd name="connsiteX27" fmla="*/ 1883 w 10000"/>
              <a:gd name="connsiteY27" fmla="*/ 2512 h 8326"/>
              <a:gd name="connsiteX28" fmla="*/ 2510 w 10000"/>
              <a:gd name="connsiteY28" fmla="*/ 2512 h 8326"/>
              <a:gd name="connsiteX29" fmla="*/ 3412 w 10000"/>
              <a:gd name="connsiteY29" fmla="*/ 2512 h 8326"/>
              <a:gd name="connsiteX30" fmla="*/ 4353 w 10000"/>
              <a:gd name="connsiteY30" fmla="*/ 2094 h 8326"/>
              <a:gd name="connsiteX31" fmla="*/ 5294 w 10000"/>
              <a:gd name="connsiteY31" fmla="*/ 1676 h 8326"/>
              <a:gd name="connsiteX32" fmla="*/ 6236 w 10000"/>
              <a:gd name="connsiteY32" fmla="*/ 1676 h 8326"/>
              <a:gd name="connsiteX33" fmla="*/ 6863 w 10000"/>
              <a:gd name="connsiteY33" fmla="*/ 1258 h 8326"/>
              <a:gd name="connsiteX34" fmla="*/ 7176 w 10000"/>
              <a:gd name="connsiteY34" fmla="*/ 837 h 8326"/>
              <a:gd name="connsiteX35" fmla="*/ 7490 w 10000"/>
              <a:gd name="connsiteY35" fmla="*/ 421 h 8326"/>
              <a:gd name="connsiteX36" fmla="*/ 7804 w 10000"/>
              <a:gd name="connsiteY36" fmla="*/ 0 h 8326"/>
              <a:gd name="connsiteX37" fmla="*/ 8118 w 10000"/>
              <a:gd name="connsiteY37" fmla="*/ 0 h 8326"/>
              <a:gd name="connsiteX38" fmla="*/ 8118 w 10000"/>
              <a:gd name="connsiteY38" fmla="*/ 421 h 8326"/>
              <a:gd name="connsiteX39" fmla="*/ 8745 w 10000"/>
              <a:gd name="connsiteY39" fmla="*/ 837 h 8326"/>
              <a:gd name="connsiteX40" fmla="*/ 9058 w 10000"/>
              <a:gd name="connsiteY40" fmla="*/ 837 h 8326"/>
              <a:gd name="connsiteX41" fmla="*/ 9373 w 10000"/>
              <a:gd name="connsiteY41" fmla="*/ 1258 h 8326"/>
              <a:gd name="connsiteX42" fmla="*/ 9687 w 10000"/>
              <a:gd name="connsiteY42" fmla="*/ 1676 h 8326"/>
              <a:gd name="connsiteX43" fmla="*/ 10000 w 10000"/>
              <a:gd name="connsiteY43" fmla="*/ 2094 h 8326"/>
              <a:gd name="connsiteX44" fmla="*/ 10000 w 10000"/>
              <a:gd name="connsiteY44" fmla="*/ 2512 h 8326"/>
              <a:gd name="connsiteX45" fmla="*/ 9687 w 10000"/>
              <a:gd name="connsiteY45" fmla="*/ 3298 h 8326"/>
              <a:gd name="connsiteX46" fmla="*/ 9687 w 10000"/>
              <a:gd name="connsiteY46" fmla="*/ 3718 h 8326"/>
              <a:gd name="connsiteX47" fmla="*/ 9373 w 10000"/>
              <a:gd name="connsiteY47" fmla="*/ 3718 h 8326"/>
              <a:gd name="connsiteX48" fmla="*/ 9373 w 10000"/>
              <a:gd name="connsiteY48" fmla="*/ 4136 h 8326"/>
              <a:gd name="connsiteX49" fmla="*/ 9058 w 10000"/>
              <a:gd name="connsiteY49" fmla="*/ 4555 h 8326"/>
              <a:gd name="connsiteX50" fmla="*/ 8745 w 10000"/>
              <a:gd name="connsiteY50" fmla="*/ 4973 h 8326"/>
              <a:gd name="connsiteX51" fmla="*/ 8745 w 10000"/>
              <a:gd name="connsiteY51" fmla="*/ 5394 h 8326"/>
              <a:gd name="connsiteX52" fmla="*/ 8431 w 10000"/>
              <a:gd name="connsiteY52" fmla="*/ 6233 h 8326"/>
              <a:gd name="connsiteX53" fmla="*/ 8118 w 10000"/>
              <a:gd name="connsiteY53" fmla="*/ 7065 h 8326"/>
              <a:gd name="connsiteX54" fmla="*/ 8118 w 10000"/>
              <a:gd name="connsiteY54" fmla="*/ 8326 h 8326"/>
              <a:gd name="connsiteX0" fmla="*/ 6236 w 10000"/>
              <a:gd name="connsiteY0" fmla="*/ 8485 h 8485"/>
              <a:gd name="connsiteX1" fmla="*/ 6549 w 10000"/>
              <a:gd name="connsiteY1" fmla="*/ 7486 h 8485"/>
              <a:gd name="connsiteX2" fmla="*/ 6549 w 10000"/>
              <a:gd name="connsiteY2" fmla="*/ 6979 h 8485"/>
              <a:gd name="connsiteX3" fmla="*/ 6863 w 10000"/>
              <a:gd name="connsiteY3" fmla="*/ 5973 h 8485"/>
              <a:gd name="connsiteX4" fmla="*/ 6863 w 10000"/>
              <a:gd name="connsiteY4" fmla="*/ 5471 h 8485"/>
              <a:gd name="connsiteX5" fmla="*/ 6863 w 10000"/>
              <a:gd name="connsiteY5" fmla="*/ 4968 h 8485"/>
              <a:gd name="connsiteX6" fmla="*/ 6863 w 10000"/>
              <a:gd name="connsiteY6" fmla="*/ 4466 h 8485"/>
              <a:gd name="connsiteX7" fmla="*/ 6863 w 10000"/>
              <a:gd name="connsiteY7" fmla="*/ 3961 h 8485"/>
              <a:gd name="connsiteX8" fmla="*/ 6863 w 10000"/>
              <a:gd name="connsiteY8" fmla="*/ 3961 h 8485"/>
              <a:gd name="connsiteX9" fmla="*/ 6863 w 10000"/>
              <a:gd name="connsiteY9" fmla="*/ 3961 h 8485"/>
              <a:gd name="connsiteX10" fmla="*/ 6236 w 10000"/>
              <a:gd name="connsiteY10" fmla="*/ 3961 h 8485"/>
              <a:gd name="connsiteX11" fmla="*/ 5608 w 10000"/>
              <a:gd name="connsiteY11" fmla="*/ 4466 h 8485"/>
              <a:gd name="connsiteX12" fmla="*/ 4667 w 10000"/>
              <a:gd name="connsiteY12" fmla="*/ 4968 h 8485"/>
              <a:gd name="connsiteX13" fmla="*/ 3726 w 10000"/>
              <a:gd name="connsiteY13" fmla="*/ 5471 h 8485"/>
              <a:gd name="connsiteX14" fmla="*/ 2824 w 10000"/>
              <a:gd name="connsiteY14" fmla="*/ 5471 h 8485"/>
              <a:gd name="connsiteX15" fmla="*/ 2510 w 10000"/>
              <a:gd name="connsiteY15" fmla="*/ 5973 h 8485"/>
              <a:gd name="connsiteX16" fmla="*/ 2197 w 10000"/>
              <a:gd name="connsiteY16" fmla="*/ 5973 h 8485"/>
              <a:gd name="connsiteX17" fmla="*/ 1883 w 10000"/>
              <a:gd name="connsiteY17" fmla="*/ 5973 h 8485"/>
              <a:gd name="connsiteX18" fmla="*/ 1569 w 10000"/>
              <a:gd name="connsiteY18" fmla="*/ 5471 h 8485"/>
              <a:gd name="connsiteX19" fmla="*/ 1255 w 10000"/>
              <a:gd name="connsiteY19" fmla="*/ 5471 h 8485"/>
              <a:gd name="connsiteX20" fmla="*/ 628 w 10000"/>
              <a:gd name="connsiteY20" fmla="*/ 4466 h 8485"/>
              <a:gd name="connsiteX21" fmla="*/ 315 w 10000"/>
              <a:gd name="connsiteY21" fmla="*/ 3961 h 8485"/>
              <a:gd name="connsiteX22" fmla="*/ 0 w 10000"/>
              <a:gd name="connsiteY22" fmla="*/ 3454 h 8485"/>
              <a:gd name="connsiteX23" fmla="*/ 0 w 10000"/>
              <a:gd name="connsiteY23" fmla="*/ 3454 h 8485"/>
              <a:gd name="connsiteX24" fmla="*/ 315 w 10000"/>
              <a:gd name="connsiteY24" fmla="*/ 3017 h 8485"/>
              <a:gd name="connsiteX25" fmla="*/ 628 w 10000"/>
              <a:gd name="connsiteY25" fmla="*/ 3017 h 8485"/>
              <a:gd name="connsiteX26" fmla="*/ 1569 w 10000"/>
              <a:gd name="connsiteY26" fmla="*/ 3017 h 8485"/>
              <a:gd name="connsiteX27" fmla="*/ 1883 w 10000"/>
              <a:gd name="connsiteY27" fmla="*/ 3017 h 8485"/>
              <a:gd name="connsiteX28" fmla="*/ 2510 w 10000"/>
              <a:gd name="connsiteY28" fmla="*/ 3017 h 8485"/>
              <a:gd name="connsiteX29" fmla="*/ 3412 w 10000"/>
              <a:gd name="connsiteY29" fmla="*/ 3017 h 8485"/>
              <a:gd name="connsiteX30" fmla="*/ 4353 w 10000"/>
              <a:gd name="connsiteY30" fmla="*/ 2515 h 8485"/>
              <a:gd name="connsiteX31" fmla="*/ 5294 w 10000"/>
              <a:gd name="connsiteY31" fmla="*/ 2013 h 8485"/>
              <a:gd name="connsiteX32" fmla="*/ 6236 w 10000"/>
              <a:gd name="connsiteY32" fmla="*/ 2013 h 8485"/>
              <a:gd name="connsiteX33" fmla="*/ 6863 w 10000"/>
              <a:gd name="connsiteY33" fmla="*/ 1511 h 8485"/>
              <a:gd name="connsiteX34" fmla="*/ 7176 w 10000"/>
              <a:gd name="connsiteY34" fmla="*/ 1005 h 8485"/>
              <a:gd name="connsiteX35" fmla="*/ 7490 w 10000"/>
              <a:gd name="connsiteY35" fmla="*/ 506 h 8485"/>
              <a:gd name="connsiteX36" fmla="*/ 7804 w 10000"/>
              <a:gd name="connsiteY36" fmla="*/ 0 h 8485"/>
              <a:gd name="connsiteX37" fmla="*/ 8118 w 10000"/>
              <a:gd name="connsiteY37" fmla="*/ 0 h 8485"/>
              <a:gd name="connsiteX38" fmla="*/ 8118 w 10000"/>
              <a:gd name="connsiteY38" fmla="*/ 506 h 8485"/>
              <a:gd name="connsiteX39" fmla="*/ 8745 w 10000"/>
              <a:gd name="connsiteY39" fmla="*/ 1005 h 8485"/>
              <a:gd name="connsiteX40" fmla="*/ 9058 w 10000"/>
              <a:gd name="connsiteY40" fmla="*/ 1005 h 8485"/>
              <a:gd name="connsiteX41" fmla="*/ 9373 w 10000"/>
              <a:gd name="connsiteY41" fmla="*/ 1511 h 8485"/>
              <a:gd name="connsiteX42" fmla="*/ 9687 w 10000"/>
              <a:gd name="connsiteY42" fmla="*/ 2013 h 8485"/>
              <a:gd name="connsiteX43" fmla="*/ 10000 w 10000"/>
              <a:gd name="connsiteY43" fmla="*/ 2515 h 8485"/>
              <a:gd name="connsiteX44" fmla="*/ 10000 w 10000"/>
              <a:gd name="connsiteY44" fmla="*/ 3017 h 8485"/>
              <a:gd name="connsiteX45" fmla="*/ 9687 w 10000"/>
              <a:gd name="connsiteY45" fmla="*/ 3961 h 8485"/>
              <a:gd name="connsiteX46" fmla="*/ 9687 w 10000"/>
              <a:gd name="connsiteY46" fmla="*/ 4466 h 8485"/>
              <a:gd name="connsiteX47" fmla="*/ 9373 w 10000"/>
              <a:gd name="connsiteY47" fmla="*/ 4466 h 8485"/>
              <a:gd name="connsiteX48" fmla="*/ 9373 w 10000"/>
              <a:gd name="connsiteY48" fmla="*/ 4968 h 8485"/>
              <a:gd name="connsiteX49" fmla="*/ 9058 w 10000"/>
              <a:gd name="connsiteY49" fmla="*/ 5471 h 8485"/>
              <a:gd name="connsiteX50" fmla="*/ 8745 w 10000"/>
              <a:gd name="connsiteY50" fmla="*/ 5973 h 8485"/>
              <a:gd name="connsiteX51" fmla="*/ 8745 w 10000"/>
              <a:gd name="connsiteY51" fmla="*/ 6479 h 8485"/>
              <a:gd name="connsiteX52" fmla="*/ 8431 w 10000"/>
              <a:gd name="connsiteY52" fmla="*/ 7486 h 8485"/>
              <a:gd name="connsiteX53" fmla="*/ 8118 w 10000"/>
              <a:gd name="connsiteY53" fmla="*/ 8485 h 8485"/>
              <a:gd name="connsiteX0" fmla="*/ 6549 w 10000"/>
              <a:gd name="connsiteY0" fmla="*/ 8823 h 10000"/>
              <a:gd name="connsiteX1" fmla="*/ 6549 w 10000"/>
              <a:gd name="connsiteY1" fmla="*/ 8225 h 10000"/>
              <a:gd name="connsiteX2" fmla="*/ 6863 w 10000"/>
              <a:gd name="connsiteY2" fmla="*/ 7039 h 10000"/>
              <a:gd name="connsiteX3" fmla="*/ 6863 w 10000"/>
              <a:gd name="connsiteY3" fmla="*/ 6448 h 10000"/>
              <a:gd name="connsiteX4" fmla="*/ 6863 w 10000"/>
              <a:gd name="connsiteY4" fmla="*/ 5855 h 10000"/>
              <a:gd name="connsiteX5" fmla="*/ 6863 w 10000"/>
              <a:gd name="connsiteY5" fmla="*/ 5263 h 10000"/>
              <a:gd name="connsiteX6" fmla="*/ 6863 w 10000"/>
              <a:gd name="connsiteY6" fmla="*/ 4668 h 10000"/>
              <a:gd name="connsiteX7" fmla="*/ 6863 w 10000"/>
              <a:gd name="connsiteY7" fmla="*/ 4668 h 10000"/>
              <a:gd name="connsiteX8" fmla="*/ 6863 w 10000"/>
              <a:gd name="connsiteY8" fmla="*/ 4668 h 10000"/>
              <a:gd name="connsiteX9" fmla="*/ 6236 w 10000"/>
              <a:gd name="connsiteY9" fmla="*/ 4668 h 10000"/>
              <a:gd name="connsiteX10" fmla="*/ 5608 w 10000"/>
              <a:gd name="connsiteY10" fmla="*/ 5263 h 10000"/>
              <a:gd name="connsiteX11" fmla="*/ 4667 w 10000"/>
              <a:gd name="connsiteY11" fmla="*/ 5855 h 10000"/>
              <a:gd name="connsiteX12" fmla="*/ 3726 w 10000"/>
              <a:gd name="connsiteY12" fmla="*/ 6448 h 10000"/>
              <a:gd name="connsiteX13" fmla="*/ 2824 w 10000"/>
              <a:gd name="connsiteY13" fmla="*/ 6448 h 10000"/>
              <a:gd name="connsiteX14" fmla="*/ 2510 w 10000"/>
              <a:gd name="connsiteY14" fmla="*/ 7039 h 10000"/>
              <a:gd name="connsiteX15" fmla="*/ 2197 w 10000"/>
              <a:gd name="connsiteY15" fmla="*/ 7039 h 10000"/>
              <a:gd name="connsiteX16" fmla="*/ 1883 w 10000"/>
              <a:gd name="connsiteY16" fmla="*/ 7039 h 10000"/>
              <a:gd name="connsiteX17" fmla="*/ 1569 w 10000"/>
              <a:gd name="connsiteY17" fmla="*/ 6448 h 10000"/>
              <a:gd name="connsiteX18" fmla="*/ 1255 w 10000"/>
              <a:gd name="connsiteY18" fmla="*/ 6448 h 10000"/>
              <a:gd name="connsiteX19" fmla="*/ 628 w 10000"/>
              <a:gd name="connsiteY19" fmla="*/ 5263 h 10000"/>
              <a:gd name="connsiteX20" fmla="*/ 315 w 10000"/>
              <a:gd name="connsiteY20" fmla="*/ 4668 h 10000"/>
              <a:gd name="connsiteX21" fmla="*/ 0 w 10000"/>
              <a:gd name="connsiteY21" fmla="*/ 4071 h 10000"/>
              <a:gd name="connsiteX22" fmla="*/ 0 w 10000"/>
              <a:gd name="connsiteY22" fmla="*/ 4071 h 10000"/>
              <a:gd name="connsiteX23" fmla="*/ 315 w 10000"/>
              <a:gd name="connsiteY23" fmla="*/ 3556 h 10000"/>
              <a:gd name="connsiteX24" fmla="*/ 628 w 10000"/>
              <a:gd name="connsiteY24" fmla="*/ 3556 h 10000"/>
              <a:gd name="connsiteX25" fmla="*/ 1569 w 10000"/>
              <a:gd name="connsiteY25" fmla="*/ 3556 h 10000"/>
              <a:gd name="connsiteX26" fmla="*/ 1883 w 10000"/>
              <a:gd name="connsiteY26" fmla="*/ 3556 h 10000"/>
              <a:gd name="connsiteX27" fmla="*/ 2510 w 10000"/>
              <a:gd name="connsiteY27" fmla="*/ 3556 h 10000"/>
              <a:gd name="connsiteX28" fmla="*/ 3412 w 10000"/>
              <a:gd name="connsiteY28" fmla="*/ 3556 h 10000"/>
              <a:gd name="connsiteX29" fmla="*/ 4353 w 10000"/>
              <a:gd name="connsiteY29" fmla="*/ 2964 h 10000"/>
              <a:gd name="connsiteX30" fmla="*/ 5294 w 10000"/>
              <a:gd name="connsiteY30" fmla="*/ 2372 h 10000"/>
              <a:gd name="connsiteX31" fmla="*/ 6236 w 10000"/>
              <a:gd name="connsiteY31" fmla="*/ 2372 h 10000"/>
              <a:gd name="connsiteX32" fmla="*/ 6863 w 10000"/>
              <a:gd name="connsiteY32" fmla="*/ 1781 h 10000"/>
              <a:gd name="connsiteX33" fmla="*/ 7176 w 10000"/>
              <a:gd name="connsiteY33" fmla="*/ 1184 h 10000"/>
              <a:gd name="connsiteX34" fmla="*/ 7490 w 10000"/>
              <a:gd name="connsiteY34" fmla="*/ 596 h 10000"/>
              <a:gd name="connsiteX35" fmla="*/ 7804 w 10000"/>
              <a:gd name="connsiteY35" fmla="*/ 0 h 10000"/>
              <a:gd name="connsiteX36" fmla="*/ 8118 w 10000"/>
              <a:gd name="connsiteY36" fmla="*/ 0 h 10000"/>
              <a:gd name="connsiteX37" fmla="*/ 8118 w 10000"/>
              <a:gd name="connsiteY37" fmla="*/ 596 h 10000"/>
              <a:gd name="connsiteX38" fmla="*/ 8745 w 10000"/>
              <a:gd name="connsiteY38" fmla="*/ 1184 h 10000"/>
              <a:gd name="connsiteX39" fmla="*/ 9058 w 10000"/>
              <a:gd name="connsiteY39" fmla="*/ 1184 h 10000"/>
              <a:gd name="connsiteX40" fmla="*/ 9373 w 10000"/>
              <a:gd name="connsiteY40" fmla="*/ 1781 h 10000"/>
              <a:gd name="connsiteX41" fmla="*/ 9687 w 10000"/>
              <a:gd name="connsiteY41" fmla="*/ 2372 h 10000"/>
              <a:gd name="connsiteX42" fmla="*/ 10000 w 10000"/>
              <a:gd name="connsiteY42" fmla="*/ 2964 h 10000"/>
              <a:gd name="connsiteX43" fmla="*/ 10000 w 10000"/>
              <a:gd name="connsiteY43" fmla="*/ 3556 h 10000"/>
              <a:gd name="connsiteX44" fmla="*/ 9687 w 10000"/>
              <a:gd name="connsiteY44" fmla="*/ 4668 h 10000"/>
              <a:gd name="connsiteX45" fmla="*/ 9687 w 10000"/>
              <a:gd name="connsiteY45" fmla="*/ 5263 h 10000"/>
              <a:gd name="connsiteX46" fmla="*/ 9373 w 10000"/>
              <a:gd name="connsiteY46" fmla="*/ 5263 h 10000"/>
              <a:gd name="connsiteX47" fmla="*/ 9373 w 10000"/>
              <a:gd name="connsiteY47" fmla="*/ 5855 h 10000"/>
              <a:gd name="connsiteX48" fmla="*/ 9058 w 10000"/>
              <a:gd name="connsiteY48" fmla="*/ 6448 h 10000"/>
              <a:gd name="connsiteX49" fmla="*/ 8745 w 10000"/>
              <a:gd name="connsiteY49" fmla="*/ 7039 h 10000"/>
              <a:gd name="connsiteX50" fmla="*/ 8745 w 10000"/>
              <a:gd name="connsiteY50" fmla="*/ 7636 h 10000"/>
              <a:gd name="connsiteX51" fmla="*/ 8431 w 10000"/>
              <a:gd name="connsiteY51" fmla="*/ 8823 h 10000"/>
              <a:gd name="connsiteX52" fmla="*/ 8118 w 10000"/>
              <a:gd name="connsiteY52" fmla="*/ 10000 h 10000"/>
              <a:gd name="connsiteX0" fmla="*/ 6549 w 10000"/>
              <a:gd name="connsiteY0" fmla="*/ 8823 h 10000"/>
              <a:gd name="connsiteX1" fmla="*/ 6863 w 10000"/>
              <a:gd name="connsiteY1" fmla="*/ 7039 h 10000"/>
              <a:gd name="connsiteX2" fmla="*/ 6863 w 10000"/>
              <a:gd name="connsiteY2" fmla="*/ 6448 h 10000"/>
              <a:gd name="connsiteX3" fmla="*/ 6863 w 10000"/>
              <a:gd name="connsiteY3" fmla="*/ 5855 h 10000"/>
              <a:gd name="connsiteX4" fmla="*/ 6863 w 10000"/>
              <a:gd name="connsiteY4" fmla="*/ 5263 h 10000"/>
              <a:gd name="connsiteX5" fmla="*/ 6863 w 10000"/>
              <a:gd name="connsiteY5" fmla="*/ 4668 h 10000"/>
              <a:gd name="connsiteX6" fmla="*/ 6863 w 10000"/>
              <a:gd name="connsiteY6" fmla="*/ 4668 h 10000"/>
              <a:gd name="connsiteX7" fmla="*/ 6863 w 10000"/>
              <a:gd name="connsiteY7" fmla="*/ 4668 h 10000"/>
              <a:gd name="connsiteX8" fmla="*/ 6236 w 10000"/>
              <a:gd name="connsiteY8" fmla="*/ 4668 h 10000"/>
              <a:gd name="connsiteX9" fmla="*/ 5608 w 10000"/>
              <a:gd name="connsiteY9" fmla="*/ 5263 h 10000"/>
              <a:gd name="connsiteX10" fmla="*/ 4667 w 10000"/>
              <a:gd name="connsiteY10" fmla="*/ 5855 h 10000"/>
              <a:gd name="connsiteX11" fmla="*/ 3726 w 10000"/>
              <a:gd name="connsiteY11" fmla="*/ 6448 h 10000"/>
              <a:gd name="connsiteX12" fmla="*/ 2824 w 10000"/>
              <a:gd name="connsiteY12" fmla="*/ 6448 h 10000"/>
              <a:gd name="connsiteX13" fmla="*/ 2510 w 10000"/>
              <a:gd name="connsiteY13" fmla="*/ 7039 h 10000"/>
              <a:gd name="connsiteX14" fmla="*/ 2197 w 10000"/>
              <a:gd name="connsiteY14" fmla="*/ 7039 h 10000"/>
              <a:gd name="connsiteX15" fmla="*/ 1883 w 10000"/>
              <a:gd name="connsiteY15" fmla="*/ 7039 h 10000"/>
              <a:gd name="connsiteX16" fmla="*/ 1569 w 10000"/>
              <a:gd name="connsiteY16" fmla="*/ 6448 h 10000"/>
              <a:gd name="connsiteX17" fmla="*/ 1255 w 10000"/>
              <a:gd name="connsiteY17" fmla="*/ 6448 h 10000"/>
              <a:gd name="connsiteX18" fmla="*/ 628 w 10000"/>
              <a:gd name="connsiteY18" fmla="*/ 5263 h 10000"/>
              <a:gd name="connsiteX19" fmla="*/ 315 w 10000"/>
              <a:gd name="connsiteY19" fmla="*/ 4668 h 10000"/>
              <a:gd name="connsiteX20" fmla="*/ 0 w 10000"/>
              <a:gd name="connsiteY20" fmla="*/ 4071 h 10000"/>
              <a:gd name="connsiteX21" fmla="*/ 0 w 10000"/>
              <a:gd name="connsiteY21" fmla="*/ 4071 h 10000"/>
              <a:gd name="connsiteX22" fmla="*/ 315 w 10000"/>
              <a:gd name="connsiteY22" fmla="*/ 3556 h 10000"/>
              <a:gd name="connsiteX23" fmla="*/ 628 w 10000"/>
              <a:gd name="connsiteY23" fmla="*/ 3556 h 10000"/>
              <a:gd name="connsiteX24" fmla="*/ 1569 w 10000"/>
              <a:gd name="connsiteY24" fmla="*/ 3556 h 10000"/>
              <a:gd name="connsiteX25" fmla="*/ 1883 w 10000"/>
              <a:gd name="connsiteY25" fmla="*/ 3556 h 10000"/>
              <a:gd name="connsiteX26" fmla="*/ 2510 w 10000"/>
              <a:gd name="connsiteY26" fmla="*/ 3556 h 10000"/>
              <a:gd name="connsiteX27" fmla="*/ 3412 w 10000"/>
              <a:gd name="connsiteY27" fmla="*/ 3556 h 10000"/>
              <a:gd name="connsiteX28" fmla="*/ 4353 w 10000"/>
              <a:gd name="connsiteY28" fmla="*/ 2964 h 10000"/>
              <a:gd name="connsiteX29" fmla="*/ 5294 w 10000"/>
              <a:gd name="connsiteY29" fmla="*/ 2372 h 10000"/>
              <a:gd name="connsiteX30" fmla="*/ 6236 w 10000"/>
              <a:gd name="connsiteY30" fmla="*/ 2372 h 10000"/>
              <a:gd name="connsiteX31" fmla="*/ 6863 w 10000"/>
              <a:gd name="connsiteY31" fmla="*/ 1781 h 10000"/>
              <a:gd name="connsiteX32" fmla="*/ 7176 w 10000"/>
              <a:gd name="connsiteY32" fmla="*/ 1184 h 10000"/>
              <a:gd name="connsiteX33" fmla="*/ 7490 w 10000"/>
              <a:gd name="connsiteY33" fmla="*/ 596 h 10000"/>
              <a:gd name="connsiteX34" fmla="*/ 7804 w 10000"/>
              <a:gd name="connsiteY34" fmla="*/ 0 h 10000"/>
              <a:gd name="connsiteX35" fmla="*/ 8118 w 10000"/>
              <a:gd name="connsiteY35" fmla="*/ 0 h 10000"/>
              <a:gd name="connsiteX36" fmla="*/ 8118 w 10000"/>
              <a:gd name="connsiteY36" fmla="*/ 596 h 10000"/>
              <a:gd name="connsiteX37" fmla="*/ 8745 w 10000"/>
              <a:gd name="connsiteY37" fmla="*/ 1184 h 10000"/>
              <a:gd name="connsiteX38" fmla="*/ 9058 w 10000"/>
              <a:gd name="connsiteY38" fmla="*/ 1184 h 10000"/>
              <a:gd name="connsiteX39" fmla="*/ 9373 w 10000"/>
              <a:gd name="connsiteY39" fmla="*/ 1781 h 10000"/>
              <a:gd name="connsiteX40" fmla="*/ 9687 w 10000"/>
              <a:gd name="connsiteY40" fmla="*/ 2372 h 10000"/>
              <a:gd name="connsiteX41" fmla="*/ 10000 w 10000"/>
              <a:gd name="connsiteY41" fmla="*/ 2964 h 10000"/>
              <a:gd name="connsiteX42" fmla="*/ 10000 w 10000"/>
              <a:gd name="connsiteY42" fmla="*/ 3556 h 10000"/>
              <a:gd name="connsiteX43" fmla="*/ 9687 w 10000"/>
              <a:gd name="connsiteY43" fmla="*/ 4668 h 10000"/>
              <a:gd name="connsiteX44" fmla="*/ 9687 w 10000"/>
              <a:gd name="connsiteY44" fmla="*/ 5263 h 10000"/>
              <a:gd name="connsiteX45" fmla="*/ 9373 w 10000"/>
              <a:gd name="connsiteY45" fmla="*/ 5263 h 10000"/>
              <a:gd name="connsiteX46" fmla="*/ 9373 w 10000"/>
              <a:gd name="connsiteY46" fmla="*/ 5855 h 10000"/>
              <a:gd name="connsiteX47" fmla="*/ 9058 w 10000"/>
              <a:gd name="connsiteY47" fmla="*/ 6448 h 10000"/>
              <a:gd name="connsiteX48" fmla="*/ 8745 w 10000"/>
              <a:gd name="connsiteY48" fmla="*/ 7039 h 10000"/>
              <a:gd name="connsiteX49" fmla="*/ 8745 w 10000"/>
              <a:gd name="connsiteY49" fmla="*/ 7636 h 10000"/>
              <a:gd name="connsiteX50" fmla="*/ 8431 w 10000"/>
              <a:gd name="connsiteY50" fmla="*/ 8823 h 10000"/>
              <a:gd name="connsiteX51" fmla="*/ 8118 w 10000"/>
              <a:gd name="connsiteY51" fmla="*/ 10000 h 10000"/>
              <a:gd name="connsiteX0" fmla="*/ 6549 w 10000"/>
              <a:gd name="connsiteY0" fmla="*/ 8823 h 8823"/>
              <a:gd name="connsiteX1" fmla="*/ 6863 w 10000"/>
              <a:gd name="connsiteY1" fmla="*/ 7039 h 8823"/>
              <a:gd name="connsiteX2" fmla="*/ 6863 w 10000"/>
              <a:gd name="connsiteY2" fmla="*/ 6448 h 8823"/>
              <a:gd name="connsiteX3" fmla="*/ 6863 w 10000"/>
              <a:gd name="connsiteY3" fmla="*/ 5855 h 8823"/>
              <a:gd name="connsiteX4" fmla="*/ 6863 w 10000"/>
              <a:gd name="connsiteY4" fmla="*/ 5263 h 8823"/>
              <a:gd name="connsiteX5" fmla="*/ 6863 w 10000"/>
              <a:gd name="connsiteY5" fmla="*/ 4668 h 8823"/>
              <a:gd name="connsiteX6" fmla="*/ 6863 w 10000"/>
              <a:gd name="connsiteY6" fmla="*/ 4668 h 8823"/>
              <a:gd name="connsiteX7" fmla="*/ 6863 w 10000"/>
              <a:gd name="connsiteY7" fmla="*/ 4668 h 8823"/>
              <a:gd name="connsiteX8" fmla="*/ 6236 w 10000"/>
              <a:gd name="connsiteY8" fmla="*/ 4668 h 8823"/>
              <a:gd name="connsiteX9" fmla="*/ 5608 w 10000"/>
              <a:gd name="connsiteY9" fmla="*/ 5263 h 8823"/>
              <a:gd name="connsiteX10" fmla="*/ 4667 w 10000"/>
              <a:gd name="connsiteY10" fmla="*/ 5855 h 8823"/>
              <a:gd name="connsiteX11" fmla="*/ 3726 w 10000"/>
              <a:gd name="connsiteY11" fmla="*/ 6448 h 8823"/>
              <a:gd name="connsiteX12" fmla="*/ 2824 w 10000"/>
              <a:gd name="connsiteY12" fmla="*/ 6448 h 8823"/>
              <a:gd name="connsiteX13" fmla="*/ 2510 w 10000"/>
              <a:gd name="connsiteY13" fmla="*/ 7039 h 8823"/>
              <a:gd name="connsiteX14" fmla="*/ 2197 w 10000"/>
              <a:gd name="connsiteY14" fmla="*/ 7039 h 8823"/>
              <a:gd name="connsiteX15" fmla="*/ 1883 w 10000"/>
              <a:gd name="connsiteY15" fmla="*/ 7039 h 8823"/>
              <a:gd name="connsiteX16" fmla="*/ 1569 w 10000"/>
              <a:gd name="connsiteY16" fmla="*/ 6448 h 8823"/>
              <a:gd name="connsiteX17" fmla="*/ 1255 w 10000"/>
              <a:gd name="connsiteY17" fmla="*/ 6448 h 8823"/>
              <a:gd name="connsiteX18" fmla="*/ 628 w 10000"/>
              <a:gd name="connsiteY18" fmla="*/ 5263 h 8823"/>
              <a:gd name="connsiteX19" fmla="*/ 315 w 10000"/>
              <a:gd name="connsiteY19" fmla="*/ 4668 h 8823"/>
              <a:gd name="connsiteX20" fmla="*/ 0 w 10000"/>
              <a:gd name="connsiteY20" fmla="*/ 4071 h 8823"/>
              <a:gd name="connsiteX21" fmla="*/ 0 w 10000"/>
              <a:gd name="connsiteY21" fmla="*/ 4071 h 8823"/>
              <a:gd name="connsiteX22" fmla="*/ 315 w 10000"/>
              <a:gd name="connsiteY22" fmla="*/ 3556 h 8823"/>
              <a:gd name="connsiteX23" fmla="*/ 628 w 10000"/>
              <a:gd name="connsiteY23" fmla="*/ 3556 h 8823"/>
              <a:gd name="connsiteX24" fmla="*/ 1569 w 10000"/>
              <a:gd name="connsiteY24" fmla="*/ 3556 h 8823"/>
              <a:gd name="connsiteX25" fmla="*/ 1883 w 10000"/>
              <a:gd name="connsiteY25" fmla="*/ 3556 h 8823"/>
              <a:gd name="connsiteX26" fmla="*/ 2510 w 10000"/>
              <a:gd name="connsiteY26" fmla="*/ 3556 h 8823"/>
              <a:gd name="connsiteX27" fmla="*/ 3412 w 10000"/>
              <a:gd name="connsiteY27" fmla="*/ 3556 h 8823"/>
              <a:gd name="connsiteX28" fmla="*/ 4353 w 10000"/>
              <a:gd name="connsiteY28" fmla="*/ 2964 h 8823"/>
              <a:gd name="connsiteX29" fmla="*/ 5294 w 10000"/>
              <a:gd name="connsiteY29" fmla="*/ 2372 h 8823"/>
              <a:gd name="connsiteX30" fmla="*/ 6236 w 10000"/>
              <a:gd name="connsiteY30" fmla="*/ 2372 h 8823"/>
              <a:gd name="connsiteX31" fmla="*/ 6863 w 10000"/>
              <a:gd name="connsiteY31" fmla="*/ 1781 h 8823"/>
              <a:gd name="connsiteX32" fmla="*/ 7176 w 10000"/>
              <a:gd name="connsiteY32" fmla="*/ 1184 h 8823"/>
              <a:gd name="connsiteX33" fmla="*/ 7490 w 10000"/>
              <a:gd name="connsiteY33" fmla="*/ 596 h 8823"/>
              <a:gd name="connsiteX34" fmla="*/ 7804 w 10000"/>
              <a:gd name="connsiteY34" fmla="*/ 0 h 8823"/>
              <a:gd name="connsiteX35" fmla="*/ 8118 w 10000"/>
              <a:gd name="connsiteY35" fmla="*/ 0 h 8823"/>
              <a:gd name="connsiteX36" fmla="*/ 8118 w 10000"/>
              <a:gd name="connsiteY36" fmla="*/ 596 h 8823"/>
              <a:gd name="connsiteX37" fmla="*/ 8745 w 10000"/>
              <a:gd name="connsiteY37" fmla="*/ 1184 h 8823"/>
              <a:gd name="connsiteX38" fmla="*/ 9058 w 10000"/>
              <a:gd name="connsiteY38" fmla="*/ 1184 h 8823"/>
              <a:gd name="connsiteX39" fmla="*/ 9373 w 10000"/>
              <a:gd name="connsiteY39" fmla="*/ 1781 h 8823"/>
              <a:gd name="connsiteX40" fmla="*/ 9687 w 10000"/>
              <a:gd name="connsiteY40" fmla="*/ 2372 h 8823"/>
              <a:gd name="connsiteX41" fmla="*/ 10000 w 10000"/>
              <a:gd name="connsiteY41" fmla="*/ 2964 h 8823"/>
              <a:gd name="connsiteX42" fmla="*/ 10000 w 10000"/>
              <a:gd name="connsiteY42" fmla="*/ 3556 h 8823"/>
              <a:gd name="connsiteX43" fmla="*/ 9687 w 10000"/>
              <a:gd name="connsiteY43" fmla="*/ 4668 h 8823"/>
              <a:gd name="connsiteX44" fmla="*/ 9687 w 10000"/>
              <a:gd name="connsiteY44" fmla="*/ 5263 h 8823"/>
              <a:gd name="connsiteX45" fmla="*/ 9373 w 10000"/>
              <a:gd name="connsiteY45" fmla="*/ 5263 h 8823"/>
              <a:gd name="connsiteX46" fmla="*/ 9373 w 10000"/>
              <a:gd name="connsiteY46" fmla="*/ 5855 h 8823"/>
              <a:gd name="connsiteX47" fmla="*/ 9058 w 10000"/>
              <a:gd name="connsiteY47" fmla="*/ 6448 h 8823"/>
              <a:gd name="connsiteX48" fmla="*/ 8745 w 10000"/>
              <a:gd name="connsiteY48" fmla="*/ 7039 h 8823"/>
              <a:gd name="connsiteX49" fmla="*/ 8745 w 10000"/>
              <a:gd name="connsiteY49" fmla="*/ 7636 h 8823"/>
              <a:gd name="connsiteX50" fmla="*/ 8431 w 10000"/>
              <a:gd name="connsiteY50" fmla="*/ 8823 h 8823"/>
              <a:gd name="connsiteX0" fmla="*/ 6863 w 10000"/>
              <a:gd name="connsiteY0" fmla="*/ 7978 h 10000"/>
              <a:gd name="connsiteX1" fmla="*/ 6863 w 10000"/>
              <a:gd name="connsiteY1" fmla="*/ 7308 h 10000"/>
              <a:gd name="connsiteX2" fmla="*/ 6863 w 10000"/>
              <a:gd name="connsiteY2" fmla="*/ 6636 h 10000"/>
              <a:gd name="connsiteX3" fmla="*/ 6863 w 10000"/>
              <a:gd name="connsiteY3" fmla="*/ 5965 h 10000"/>
              <a:gd name="connsiteX4" fmla="*/ 6863 w 10000"/>
              <a:gd name="connsiteY4" fmla="*/ 5291 h 10000"/>
              <a:gd name="connsiteX5" fmla="*/ 6863 w 10000"/>
              <a:gd name="connsiteY5" fmla="*/ 5291 h 10000"/>
              <a:gd name="connsiteX6" fmla="*/ 6863 w 10000"/>
              <a:gd name="connsiteY6" fmla="*/ 5291 h 10000"/>
              <a:gd name="connsiteX7" fmla="*/ 6236 w 10000"/>
              <a:gd name="connsiteY7" fmla="*/ 5291 h 10000"/>
              <a:gd name="connsiteX8" fmla="*/ 5608 w 10000"/>
              <a:gd name="connsiteY8" fmla="*/ 5965 h 10000"/>
              <a:gd name="connsiteX9" fmla="*/ 4667 w 10000"/>
              <a:gd name="connsiteY9" fmla="*/ 6636 h 10000"/>
              <a:gd name="connsiteX10" fmla="*/ 3726 w 10000"/>
              <a:gd name="connsiteY10" fmla="*/ 7308 h 10000"/>
              <a:gd name="connsiteX11" fmla="*/ 2824 w 10000"/>
              <a:gd name="connsiteY11" fmla="*/ 7308 h 10000"/>
              <a:gd name="connsiteX12" fmla="*/ 2510 w 10000"/>
              <a:gd name="connsiteY12" fmla="*/ 7978 h 10000"/>
              <a:gd name="connsiteX13" fmla="*/ 2197 w 10000"/>
              <a:gd name="connsiteY13" fmla="*/ 7978 h 10000"/>
              <a:gd name="connsiteX14" fmla="*/ 1883 w 10000"/>
              <a:gd name="connsiteY14" fmla="*/ 7978 h 10000"/>
              <a:gd name="connsiteX15" fmla="*/ 1569 w 10000"/>
              <a:gd name="connsiteY15" fmla="*/ 7308 h 10000"/>
              <a:gd name="connsiteX16" fmla="*/ 1255 w 10000"/>
              <a:gd name="connsiteY16" fmla="*/ 7308 h 10000"/>
              <a:gd name="connsiteX17" fmla="*/ 628 w 10000"/>
              <a:gd name="connsiteY17" fmla="*/ 5965 h 10000"/>
              <a:gd name="connsiteX18" fmla="*/ 315 w 10000"/>
              <a:gd name="connsiteY18" fmla="*/ 5291 h 10000"/>
              <a:gd name="connsiteX19" fmla="*/ 0 w 10000"/>
              <a:gd name="connsiteY19" fmla="*/ 4614 h 10000"/>
              <a:gd name="connsiteX20" fmla="*/ 0 w 10000"/>
              <a:gd name="connsiteY20" fmla="*/ 4614 h 10000"/>
              <a:gd name="connsiteX21" fmla="*/ 315 w 10000"/>
              <a:gd name="connsiteY21" fmla="*/ 4030 h 10000"/>
              <a:gd name="connsiteX22" fmla="*/ 628 w 10000"/>
              <a:gd name="connsiteY22" fmla="*/ 4030 h 10000"/>
              <a:gd name="connsiteX23" fmla="*/ 1569 w 10000"/>
              <a:gd name="connsiteY23" fmla="*/ 4030 h 10000"/>
              <a:gd name="connsiteX24" fmla="*/ 1883 w 10000"/>
              <a:gd name="connsiteY24" fmla="*/ 4030 h 10000"/>
              <a:gd name="connsiteX25" fmla="*/ 2510 w 10000"/>
              <a:gd name="connsiteY25" fmla="*/ 4030 h 10000"/>
              <a:gd name="connsiteX26" fmla="*/ 3412 w 10000"/>
              <a:gd name="connsiteY26" fmla="*/ 4030 h 10000"/>
              <a:gd name="connsiteX27" fmla="*/ 4353 w 10000"/>
              <a:gd name="connsiteY27" fmla="*/ 3359 h 10000"/>
              <a:gd name="connsiteX28" fmla="*/ 5294 w 10000"/>
              <a:gd name="connsiteY28" fmla="*/ 2688 h 10000"/>
              <a:gd name="connsiteX29" fmla="*/ 6236 w 10000"/>
              <a:gd name="connsiteY29" fmla="*/ 2688 h 10000"/>
              <a:gd name="connsiteX30" fmla="*/ 6863 w 10000"/>
              <a:gd name="connsiteY30" fmla="*/ 2019 h 10000"/>
              <a:gd name="connsiteX31" fmla="*/ 7176 w 10000"/>
              <a:gd name="connsiteY31" fmla="*/ 1342 h 10000"/>
              <a:gd name="connsiteX32" fmla="*/ 7490 w 10000"/>
              <a:gd name="connsiteY32" fmla="*/ 676 h 10000"/>
              <a:gd name="connsiteX33" fmla="*/ 7804 w 10000"/>
              <a:gd name="connsiteY33" fmla="*/ 0 h 10000"/>
              <a:gd name="connsiteX34" fmla="*/ 8118 w 10000"/>
              <a:gd name="connsiteY34" fmla="*/ 0 h 10000"/>
              <a:gd name="connsiteX35" fmla="*/ 8118 w 10000"/>
              <a:gd name="connsiteY35" fmla="*/ 676 h 10000"/>
              <a:gd name="connsiteX36" fmla="*/ 8745 w 10000"/>
              <a:gd name="connsiteY36" fmla="*/ 1342 h 10000"/>
              <a:gd name="connsiteX37" fmla="*/ 9058 w 10000"/>
              <a:gd name="connsiteY37" fmla="*/ 1342 h 10000"/>
              <a:gd name="connsiteX38" fmla="*/ 9373 w 10000"/>
              <a:gd name="connsiteY38" fmla="*/ 2019 h 10000"/>
              <a:gd name="connsiteX39" fmla="*/ 9687 w 10000"/>
              <a:gd name="connsiteY39" fmla="*/ 2688 h 10000"/>
              <a:gd name="connsiteX40" fmla="*/ 10000 w 10000"/>
              <a:gd name="connsiteY40" fmla="*/ 3359 h 10000"/>
              <a:gd name="connsiteX41" fmla="*/ 10000 w 10000"/>
              <a:gd name="connsiteY41" fmla="*/ 4030 h 10000"/>
              <a:gd name="connsiteX42" fmla="*/ 9687 w 10000"/>
              <a:gd name="connsiteY42" fmla="*/ 5291 h 10000"/>
              <a:gd name="connsiteX43" fmla="*/ 9687 w 10000"/>
              <a:gd name="connsiteY43" fmla="*/ 5965 h 10000"/>
              <a:gd name="connsiteX44" fmla="*/ 9373 w 10000"/>
              <a:gd name="connsiteY44" fmla="*/ 5965 h 10000"/>
              <a:gd name="connsiteX45" fmla="*/ 9373 w 10000"/>
              <a:gd name="connsiteY45" fmla="*/ 6636 h 10000"/>
              <a:gd name="connsiteX46" fmla="*/ 9058 w 10000"/>
              <a:gd name="connsiteY46" fmla="*/ 7308 h 10000"/>
              <a:gd name="connsiteX47" fmla="*/ 8745 w 10000"/>
              <a:gd name="connsiteY47" fmla="*/ 7978 h 10000"/>
              <a:gd name="connsiteX48" fmla="*/ 8745 w 10000"/>
              <a:gd name="connsiteY48" fmla="*/ 8655 h 10000"/>
              <a:gd name="connsiteX49" fmla="*/ 8431 w 10000"/>
              <a:gd name="connsiteY49" fmla="*/ 10000 h 10000"/>
              <a:gd name="connsiteX0" fmla="*/ 6863 w 10000"/>
              <a:gd name="connsiteY0" fmla="*/ 7978 h 8655"/>
              <a:gd name="connsiteX1" fmla="*/ 6863 w 10000"/>
              <a:gd name="connsiteY1" fmla="*/ 7308 h 8655"/>
              <a:gd name="connsiteX2" fmla="*/ 6863 w 10000"/>
              <a:gd name="connsiteY2" fmla="*/ 6636 h 8655"/>
              <a:gd name="connsiteX3" fmla="*/ 6863 w 10000"/>
              <a:gd name="connsiteY3" fmla="*/ 5965 h 8655"/>
              <a:gd name="connsiteX4" fmla="*/ 6863 w 10000"/>
              <a:gd name="connsiteY4" fmla="*/ 5291 h 8655"/>
              <a:gd name="connsiteX5" fmla="*/ 6863 w 10000"/>
              <a:gd name="connsiteY5" fmla="*/ 5291 h 8655"/>
              <a:gd name="connsiteX6" fmla="*/ 6863 w 10000"/>
              <a:gd name="connsiteY6" fmla="*/ 5291 h 8655"/>
              <a:gd name="connsiteX7" fmla="*/ 6236 w 10000"/>
              <a:gd name="connsiteY7" fmla="*/ 5291 h 8655"/>
              <a:gd name="connsiteX8" fmla="*/ 5608 w 10000"/>
              <a:gd name="connsiteY8" fmla="*/ 5965 h 8655"/>
              <a:gd name="connsiteX9" fmla="*/ 4667 w 10000"/>
              <a:gd name="connsiteY9" fmla="*/ 6636 h 8655"/>
              <a:gd name="connsiteX10" fmla="*/ 3726 w 10000"/>
              <a:gd name="connsiteY10" fmla="*/ 7308 h 8655"/>
              <a:gd name="connsiteX11" fmla="*/ 2824 w 10000"/>
              <a:gd name="connsiteY11" fmla="*/ 7308 h 8655"/>
              <a:gd name="connsiteX12" fmla="*/ 2510 w 10000"/>
              <a:gd name="connsiteY12" fmla="*/ 7978 h 8655"/>
              <a:gd name="connsiteX13" fmla="*/ 2197 w 10000"/>
              <a:gd name="connsiteY13" fmla="*/ 7978 h 8655"/>
              <a:gd name="connsiteX14" fmla="*/ 1883 w 10000"/>
              <a:gd name="connsiteY14" fmla="*/ 7978 h 8655"/>
              <a:gd name="connsiteX15" fmla="*/ 1569 w 10000"/>
              <a:gd name="connsiteY15" fmla="*/ 7308 h 8655"/>
              <a:gd name="connsiteX16" fmla="*/ 1255 w 10000"/>
              <a:gd name="connsiteY16" fmla="*/ 7308 h 8655"/>
              <a:gd name="connsiteX17" fmla="*/ 628 w 10000"/>
              <a:gd name="connsiteY17" fmla="*/ 5965 h 8655"/>
              <a:gd name="connsiteX18" fmla="*/ 315 w 10000"/>
              <a:gd name="connsiteY18" fmla="*/ 5291 h 8655"/>
              <a:gd name="connsiteX19" fmla="*/ 0 w 10000"/>
              <a:gd name="connsiteY19" fmla="*/ 4614 h 8655"/>
              <a:gd name="connsiteX20" fmla="*/ 0 w 10000"/>
              <a:gd name="connsiteY20" fmla="*/ 4614 h 8655"/>
              <a:gd name="connsiteX21" fmla="*/ 315 w 10000"/>
              <a:gd name="connsiteY21" fmla="*/ 4030 h 8655"/>
              <a:gd name="connsiteX22" fmla="*/ 628 w 10000"/>
              <a:gd name="connsiteY22" fmla="*/ 4030 h 8655"/>
              <a:gd name="connsiteX23" fmla="*/ 1569 w 10000"/>
              <a:gd name="connsiteY23" fmla="*/ 4030 h 8655"/>
              <a:gd name="connsiteX24" fmla="*/ 1883 w 10000"/>
              <a:gd name="connsiteY24" fmla="*/ 4030 h 8655"/>
              <a:gd name="connsiteX25" fmla="*/ 2510 w 10000"/>
              <a:gd name="connsiteY25" fmla="*/ 4030 h 8655"/>
              <a:gd name="connsiteX26" fmla="*/ 3412 w 10000"/>
              <a:gd name="connsiteY26" fmla="*/ 4030 h 8655"/>
              <a:gd name="connsiteX27" fmla="*/ 4353 w 10000"/>
              <a:gd name="connsiteY27" fmla="*/ 3359 h 8655"/>
              <a:gd name="connsiteX28" fmla="*/ 5294 w 10000"/>
              <a:gd name="connsiteY28" fmla="*/ 2688 h 8655"/>
              <a:gd name="connsiteX29" fmla="*/ 6236 w 10000"/>
              <a:gd name="connsiteY29" fmla="*/ 2688 h 8655"/>
              <a:gd name="connsiteX30" fmla="*/ 6863 w 10000"/>
              <a:gd name="connsiteY30" fmla="*/ 2019 h 8655"/>
              <a:gd name="connsiteX31" fmla="*/ 7176 w 10000"/>
              <a:gd name="connsiteY31" fmla="*/ 1342 h 8655"/>
              <a:gd name="connsiteX32" fmla="*/ 7490 w 10000"/>
              <a:gd name="connsiteY32" fmla="*/ 676 h 8655"/>
              <a:gd name="connsiteX33" fmla="*/ 7804 w 10000"/>
              <a:gd name="connsiteY33" fmla="*/ 0 h 8655"/>
              <a:gd name="connsiteX34" fmla="*/ 8118 w 10000"/>
              <a:gd name="connsiteY34" fmla="*/ 0 h 8655"/>
              <a:gd name="connsiteX35" fmla="*/ 8118 w 10000"/>
              <a:gd name="connsiteY35" fmla="*/ 676 h 8655"/>
              <a:gd name="connsiteX36" fmla="*/ 8745 w 10000"/>
              <a:gd name="connsiteY36" fmla="*/ 1342 h 8655"/>
              <a:gd name="connsiteX37" fmla="*/ 9058 w 10000"/>
              <a:gd name="connsiteY37" fmla="*/ 1342 h 8655"/>
              <a:gd name="connsiteX38" fmla="*/ 9373 w 10000"/>
              <a:gd name="connsiteY38" fmla="*/ 2019 h 8655"/>
              <a:gd name="connsiteX39" fmla="*/ 9687 w 10000"/>
              <a:gd name="connsiteY39" fmla="*/ 2688 h 8655"/>
              <a:gd name="connsiteX40" fmla="*/ 10000 w 10000"/>
              <a:gd name="connsiteY40" fmla="*/ 3359 h 8655"/>
              <a:gd name="connsiteX41" fmla="*/ 10000 w 10000"/>
              <a:gd name="connsiteY41" fmla="*/ 4030 h 8655"/>
              <a:gd name="connsiteX42" fmla="*/ 9687 w 10000"/>
              <a:gd name="connsiteY42" fmla="*/ 5291 h 8655"/>
              <a:gd name="connsiteX43" fmla="*/ 9687 w 10000"/>
              <a:gd name="connsiteY43" fmla="*/ 5965 h 8655"/>
              <a:gd name="connsiteX44" fmla="*/ 9373 w 10000"/>
              <a:gd name="connsiteY44" fmla="*/ 5965 h 8655"/>
              <a:gd name="connsiteX45" fmla="*/ 9373 w 10000"/>
              <a:gd name="connsiteY45" fmla="*/ 6636 h 8655"/>
              <a:gd name="connsiteX46" fmla="*/ 9058 w 10000"/>
              <a:gd name="connsiteY46" fmla="*/ 7308 h 8655"/>
              <a:gd name="connsiteX47" fmla="*/ 8745 w 10000"/>
              <a:gd name="connsiteY47" fmla="*/ 7978 h 8655"/>
              <a:gd name="connsiteX48" fmla="*/ 8745 w 10000"/>
              <a:gd name="connsiteY48" fmla="*/ 8655 h 8655"/>
              <a:gd name="connsiteX0" fmla="*/ 6863 w 10000"/>
              <a:gd name="connsiteY0" fmla="*/ 9218 h 9218"/>
              <a:gd name="connsiteX1" fmla="*/ 6863 w 10000"/>
              <a:gd name="connsiteY1" fmla="*/ 8444 h 9218"/>
              <a:gd name="connsiteX2" fmla="*/ 6863 w 10000"/>
              <a:gd name="connsiteY2" fmla="*/ 7667 h 9218"/>
              <a:gd name="connsiteX3" fmla="*/ 6863 w 10000"/>
              <a:gd name="connsiteY3" fmla="*/ 6892 h 9218"/>
              <a:gd name="connsiteX4" fmla="*/ 6863 w 10000"/>
              <a:gd name="connsiteY4" fmla="*/ 6113 h 9218"/>
              <a:gd name="connsiteX5" fmla="*/ 6863 w 10000"/>
              <a:gd name="connsiteY5" fmla="*/ 6113 h 9218"/>
              <a:gd name="connsiteX6" fmla="*/ 6863 w 10000"/>
              <a:gd name="connsiteY6" fmla="*/ 6113 h 9218"/>
              <a:gd name="connsiteX7" fmla="*/ 6236 w 10000"/>
              <a:gd name="connsiteY7" fmla="*/ 6113 h 9218"/>
              <a:gd name="connsiteX8" fmla="*/ 5608 w 10000"/>
              <a:gd name="connsiteY8" fmla="*/ 6892 h 9218"/>
              <a:gd name="connsiteX9" fmla="*/ 4667 w 10000"/>
              <a:gd name="connsiteY9" fmla="*/ 7667 h 9218"/>
              <a:gd name="connsiteX10" fmla="*/ 3726 w 10000"/>
              <a:gd name="connsiteY10" fmla="*/ 8444 h 9218"/>
              <a:gd name="connsiteX11" fmla="*/ 2824 w 10000"/>
              <a:gd name="connsiteY11" fmla="*/ 8444 h 9218"/>
              <a:gd name="connsiteX12" fmla="*/ 2510 w 10000"/>
              <a:gd name="connsiteY12" fmla="*/ 9218 h 9218"/>
              <a:gd name="connsiteX13" fmla="*/ 2197 w 10000"/>
              <a:gd name="connsiteY13" fmla="*/ 9218 h 9218"/>
              <a:gd name="connsiteX14" fmla="*/ 1883 w 10000"/>
              <a:gd name="connsiteY14" fmla="*/ 9218 h 9218"/>
              <a:gd name="connsiteX15" fmla="*/ 1569 w 10000"/>
              <a:gd name="connsiteY15" fmla="*/ 8444 h 9218"/>
              <a:gd name="connsiteX16" fmla="*/ 1255 w 10000"/>
              <a:gd name="connsiteY16" fmla="*/ 8444 h 9218"/>
              <a:gd name="connsiteX17" fmla="*/ 628 w 10000"/>
              <a:gd name="connsiteY17" fmla="*/ 6892 h 9218"/>
              <a:gd name="connsiteX18" fmla="*/ 315 w 10000"/>
              <a:gd name="connsiteY18" fmla="*/ 6113 h 9218"/>
              <a:gd name="connsiteX19" fmla="*/ 0 w 10000"/>
              <a:gd name="connsiteY19" fmla="*/ 5331 h 9218"/>
              <a:gd name="connsiteX20" fmla="*/ 0 w 10000"/>
              <a:gd name="connsiteY20" fmla="*/ 5331 h 9218"/>
              <a:gd name="connsiteX21" fmla="*/ 315 w 10000"/>
              <a:gd name="connsiteY21" fmla="*/ 4656 h 9218"/>
              <a:gd name="connsiteX22" fmla="*/ 628 w 10000"/>
              <a:gd name="connsiteY22" fmla="*/ 4656 h 9218"/>
              <a:gd name="connsiteX23" fmla="*/ 1569 w 10000"/>
              <a:gd name="connsiteY23" fmla="*/ 4656 h 9218"/>
              <a:gd name="connsiteX24" fmla="*/ 1883 w 10000"/>
              <a:gd name="connsiteY24" fmla="*/ 4656 h 9218"/>
              <a:gd name="connsiteX25" fmla="*/ 2510 w 10000"/>
              <a:gd name="connsiteY25" fmla="*/ 4656 h 9218"/>
              <a:gd name="connsiteX26" fmla="*/ 3412 w 10000"/>
              <a:gd name="connsiteY26" fmla="*/ 4656 h 9218"/>
              <a:gd name="connsiteX27" fmla="*/ 4353 w 10000"/>
              <a:gd name="connsiteY27" fmla="*/ 3881 h 9218"/>
              <a:gd name="connsiteX28" fmla="*/ 5294 w 10000"/>
              <a:gd name="connsiteY28" fmla="*/ 3106 h 9218"/>
              <a:gd name="connsiteX29" fmla="*/ 6236 w 10000"/>
              <a:gd name="connsiteY29" fmla="*/ 3106 h 9218"/>
              <a:gd name="connsiteX30" fmla="*/ 6863 w 10000"/>
              <a:gd name="connsiteY30" fmla="*/ 2333 h 9218"/>
              <a:gd name="connsiteX31" fmla="*/ 7176 w 10000"/>
              <a:gd name="connsiteY31" fmla="*/ 1551 h 9218"/>
              <a:gd name="connsiteX32" fmla="*/ 7490 w 10000"/>
              <a:gd name="connsiteY32" fmla="*/ 781 h 9218"/>
              <a:gd name="connsiteX33" fmla="*/ 7804 w 10000"/>
              <a:gd name="connsiteY33" fmla="*/ 0 h 9218"/>
              <a:gd name="connsiteX34" fmla="*/ 8118 w 10000"/>
              <a:gd name="connsiteY34" fmla="*/ 0 h 9218"/>
              <a:gd name="connsiteX35" fmla="*/ 8118 w 10000"/>
              <a:gd name="connsiteY35" fmla="*/ 781 h 9218"/>
              <a:gd name="connsiteX36" fmla="*/ 8745 w 10000"/>
              <a:gd name="connsiteY36" fmla="*/ 1551 h 9218"/>
              <a:gd name="connsiteX37" fmla="*/ 9058 w 10000"/>
              <a:gd name="connsiteY37" fmla="*/ 1551 h 9218"/>
              <a:gd name="connsiteX38" fmla="*/ 9373 w 10000"/>
              <a:gd name="connsiteY38" fmla="*/ 2333 h 9218"/>
              <a:gd name="connsiteX39" fmla="*/ 9687 w 10000"/>
              <a:gd name="connsiteY39" fmla="*/ 3106 h 9218"/>
              <a:gd name="connsiteX40" fmla="*/ 10000 w 10000"/>
              <a:gd name="connsiteY40" fmla="*/ 3881 h 9218"/>
              <a:gd name="connsiteX41" fmla="*/ 10000 w 10000"/>
              <a:gd name="connsiteY41" fmla="*/ 4656 h 9218"/>
              <a:gd name="connsiteX42" fmla="*/ 9687 w 10000"/>
              <a:gd name="connsiteY42" fmla="*/ 6113 h 9218"/>
              <a:gd name="connsiteX43" fmla="*/ 9687 w 10000"/>
              <a:gd name="connsiteY43" fmla="*/ 6892 h 9218"/>
              <a:gd name="connsiteX44" fmla="*/ 9373 w 10000"/>
              <a:gd name="connsiteY44" fmla="*/ 6892 h 9218"/>
              <a:gd name="connsiteX45" fmla="*/ 9373 w 10000"/>
              <a:gd name="connsiteY45" fmla="*/ 7667 h 9218"/>
              <a:gd name="connsiteX46" fmla="*/ 9058 w 10000"/>
              <a:gd name="connsiteY46" fmla="*/ 8444 h 9218"/>
              <a:gd name="connsiteX47" fmla="*/ 8745 w 10000"/>
              <a:gd name="connsiteY47" fmla="*/ 9218 h 9218"/>
              <a:gd name="connsiteX0" fmla="*/ 6863 w 10000"/>
              <a:gd name="connsiteY0" fmla="*/ 10000 h 10000"/>
              <a:gd name="connsiteX1" fmla="*/ 6863 w 10000"/>
              <a:gd name="connsiteY1" fmla="*/ 9160 h 10000"/>
              <a:gd name="connsiteX2" fmla="*/ 6863 w 10000"/>
              <a:gd name="connsiteY2" fmla="*/ 8317 h 10000"/>
              <a:gd name="connsiteX3" fmla="*/ 6863 w 10000"/>
              <a:gd name="connsiteY3" fmla="*/ 7477 h 10000"/>
              <a:gd name="connsiteX4" fmla="*/ 6863 w 10000"/>
              <a:gd name="connsiteY4" fmla="*/ 6632 h 10000"/>
              <a:gd name="connsiteX5" fmla="*/ 6863 w 10000"/>
              <a:gd name="connsiteY5" fmla="*/ 6632 h 10000"/>
              <a:gd name="connsiteX6" fmla="*/ 6863 w 10000"/>
              <a:gd name="connsiteY6" fmla="*/ 6632 h 10000"/>
              <a:gd name="connsiteX7" fmla="*/ 6236 w 10000"/>
              <a:gd name="connsiteY7" fmla="*/ 6632 h 10000"/>
              <a:gd name="connsiteX8" fmla="*/ 5608 w 10000"/>
              <a:gd name="connsiteY8" fmla="*/ 7477 h 10000"/>
              <a:gd name="connsiteX9" fmla="*/ 4667 w 10000"/>
              <a:gd name="connsiteY9" fmla="*/ 8317 h 10000"/>
              <a:gd name="connsiteX10" fmla="*/ 3726 w 10000"/>
              <a:gd name="connsiteY10" fmla="*/ 9160 h 10000"/>
              <a:gd name="connsiteX11" fmla="*/ 2824 w 10000"/>
              <a:gd name="connsiteY11" fmla="*/ 9160 h 10000"/>
              <a:gd name="connsiteX12" fmla="*/ 2510 w 10000"/>
              <a:gd name="connsiteY12" fmla="*/ 10000 h 10000"/>
              <a:gd name="connsiteX13" fmla="*/ 2197 w 10000"/>
              <a:gd name="connsiteY13" fmla="*/ 10000 h 10000"/>
              <a:gd name="connsiteX14" fmla="*/ 1883 w 10000"/>
              <a:gd name="connsiteY14" fmla="*/ 10000 h 10000"/>
              <a:gd name="connsiteX15" fmla="*/ 1569 w 10000"/>
              <a:gd name="connsiteY15" fmla="*/ 9160 h 10000"/>
              <a:gd name="connsiteX16" fmla="*/ 1255 w 10000"/>
              <a:gd name="connsiteY16" fmla="*/ 9160 h 10000"/>
              <a:gd name="connsiteX17" fmla="*/ 628 w 10000"/>
              <a:gd name="connsiteY17" fmla="*/ 7477 h 10000"/>
              <a:gd name="connsiteX18" fmla="*/ 315 w 10000"/>
              <a:gd name="connsiteY18" fmla="*/ 6632 h 10000"/>
              <a:gd name="connsiteX19" fmla="*/ 0 w 10000"/>
              <a:gd name="connsiteY19" fmla="*/ 5783 h 10000"/>
              <a:gd name="connsiteX20" fmla="*/ 0 w 10000"/>
              <a:gd name="connsiteY20" fmla="*/ 5783 h 10000"/>
              <a:gd name="connsiteX21" fmla="*/ 315 w 10000"/>
              <a:gd name="connsiteY21" fmla="*/ 5051 h 10000"/>
              <a:gd name="connsiteX22" fmla="*/ 628 w 10000"/>
              <a:gd name="connsiteY22" fmla="*/ 5051 h 10000"/>
              <a:gd name="connsiteX23" fmla="*/ 1569 w 10000"/>
              <a:gd name="connsiteY23" fmla="*/ 5051 h 10000"/>
              <a:gd name="connsiteX24" fmla="*/ 1883 w 10000"/>
              <a:gd name="connsiteY24" fmla="*/ 5051 h 10000"/>
              <a:gd name="connsiteX25" fmla="*/ 2510 w 10000"/>
              <a:gd name="connsiteY25" fmla="*/ 5051 h 10000"/>
              <a:gd name="connsiteX26" fmla="*/ 3412 w 10000"/>
              <a:gd name="connsiteY26" fmla="*/ 5051 h 10000"/>
              <a:gd name="connsiteX27" fmla="*/ 4353 w 10000"/>
              <a:gd name="connsiteY27" fmla="*/ 4210 h 10000"/>
              <a:gd name="connsiteX28" fmla="*/ 5294 w 10000"/>
              <a:gd name="connsiteY28" fmla="*/ 3369 h 10000"/>
              <a:gd name="connsiteX29" fmla="*/ 6236 w 10000"/>
              <a:gd name="connsiteY29" fmla="*/ 3369 h 10000"/>
              <a:gd name="connsiteX30" fmla="*/ 6863 w 10000"/>
              <a:gd name="connsiteY30" fmla="*/ 2531 h 10000"/>
              <a:gd name="connsiteX31" fmla="*/ 7176 w 10000"/>
              <a:gd name="connsiteY31" fmla="*/ 1683 h 10000"/>
              <a:gd name="connsiteX32" fmla="*/ 7490 w 10000"/>
              <a:gd name="connsiteY32" fmla="*/ 847 h 10000"/>
              <a:gd name="connsiteX33" fmla="*/ 7804 w 10000"/>
              <a:gd name="connsiteY33" fmla="*/ 0 h 10000"/>
              <a:gd name="connsiteX34" fmla="*/ 8118 w 10000"/>
              <a:gd name="connsiteY34" fmla="*/ 0 h 10000"/>
              <a:gd name="connsiteX35" fmla="*/ 8118 w 10000"/>
              <a:gd name="connsiteY35" fmla="*/ 847 h 10000"/>
              <a:gd name="connsiteX36" fmla="*/ 8745 w 10000"/>
              <a:gd name="connsiteY36" fmla="*/ 1683 h 10000"/>
              <a:gd name="connsiteX37" fmla="*/ 9058 w 10000"/>
              <a:gd name="connsiteY37" fmla="*/ 1683 h 10000"/>
              <a:gd name="connsiteX38" fmla="*/ 9373 w 10000"/>
              <a:gd name="connsiteY38" fmla="*/ 2531 h 10000"/>
              <a:gd name="connsiteX39" fmla="*/ 9687 w 10000"/>
              <a:gd name="connsiteY39" fmla="*/ 3369 h 10000"/>
              <a:gd name="connsiteX40" fmla="*/ 10000 w 10000"/>
              <a:gd name="connsiteY40" fmla="*/ 4210 h 10000"/>
              <a:gd name="connsiteX41" fmla="*/ 10000 w 10000"/>
              <a:gd name="connsiteY41" fmla="*/ 5051 h 10000"/>
              <a:gd name="connsiteX42" fmla="*/ 9687 w 10000"/>
              <a:gd name="connsiteY42" fmla="*/ 6632 h 10000"/>
              <a:gd name="connsiteX43" fmla="*/ 9687 w 10000"/>
              <a:gd name="connsiteY43" fmla="*/ 7477 h 10000"/>
              <a:gd name="connsiteX44" fmla="*/ 9373 w 10000"/>
              <a:gd name="connsiteY44" fmla="*/ 7477 h 10000"/>
              <a:gd name="connsiteX45" fmla="*/ 9058 w 10000"/>
              <a:gd name="connsiteY45" fmla="*/ 9160 h 10000"/>
              <a:gd name="connsiteX46" fmla="*/ 8745 w 10000"/>
              <a:gd name="connsiteY46" fmla="*/ 10000 h 10000"/>
              <a:gd name="connsiteX0" fmla="*/ 6863 w 10000"/>
              <a:gd name="connsiteY0" fmla="*/ 10000 h 10000"/>
              <a:gd name="connsiteX1" fmla="*/ 6863 w 10000"/>
              <a:gd name="connsiteY1" fmla="*/ 9160 h 10000"/>
              <a:gd name="connsiteX2" fmla="*/ 6863 w 10000"/>
              <a:gd name="connsiteY2" fmla="*/ 8317 h 10000"/>
              <a:gd name="connsiteX3" fmla="*/ 6863 w 10000"/>
              <a:gd name="connsiteY3" fmla="*/ 7477 h 10000"/>
              <a:gd name="connsiteX4" fmla="*/ 6863 w 10000"/>
              <a:gd name="connsiteY4" fmla="*/ 6632 h 10000"/>
              <a:gd name="connsiteX5" fmla="*/ 6863 w 10000"/>
              <a:gd name="connsiteY5" fmla="*/ 6632 h 10000"/>
              <a:gd name="connsiteX6" fmla="*/ 6863 w 10000"/>
              <a:gd name="connsiteY6" fmla="*/ 6632 h 10000"/>
              <a:gd name="connsiteX7" fmla="*/ 6236 w 10000"/>
              <a:gd name="connsiteY7" fmla="*/ 6632 h 10000"/>
              <a:gd name="connsiteX8" fmla="*/ 5608 w 10000"/>
              <a:gd name="connsiteY8" fmla="*/ 7477 h 10000"/>
              <a:gd name="connsiteX9" fmla="*/ 4667 w 10000"/>
              <a:gd name="connsiteY9" fmla="*/ 8317 h 10000"/>
              <a:gd name="connsiteX10" fmla="*/ 3726 w 10000"/>
              <a:gd name="connsiteY10" fmla="*/ 9160 h 10000"/>
              <a:gd name="connsiteX11" fmla="*/ 2824 w 10000"/>
              <a:gd name="connsiteY11" fmla="*/ 9160 h 10000"/>
              <a:gd name="connsiteX12" fmla="*/ 2510 w 10000"/>
              <a:gd name="connsiteY12" fmla="*/ 10000 h 10000"/>
              <a:gd name="connsiteX13" fmla="*/ 2197 w 10000"/>
              <a:gd name="connsiteY13" fmla="*/ 10000 h 10000"/>
              <a:gd name="connsiteX14" fmla="*/ 1883 w 10000"/>
              <a:gd name="connsiteY14" fmla="*/ 10000 h 10000"/>
              <a:gd name="connsiteX15" fmla="*/ 1569 w 10000"/>
              <a:gd name="connsiteY15" fmla="*/ 9160 h 10000"/>
              <a:gd name="connsiteX16" fmla="*/ 1255 w 10000"/>
              <a:gd name="connsiteY16" fmla="*/ 9160 h 10000"/>
              <a:gd name="connsiteX17" fmla="*/ 628 w 10000"/>
              <a:gd name="connsiteY17" fmla="*/ 7477 h 10000"/>
              <a:gd name="connsiteX18" fmla="*/ 315 w 10000"/>
              <a:gd name="connsiteY18" fmla="*/ 6632 h 10000"/>
              <a:gd name="connsiteX19" fmla="*/ 0 w 10000"/>
              <a:gd name="connsiteY19" fmla="*/ 5783 h 10000"/>
              <a:gd name="connsiteX20" fmla="*/ 0 w 10000"/>
              <a:gd name="connsiteY20" fmla="*/ 5783 h 10000"/>
              <a:gd name="connsiteX21" fmla="*/ 315 w 10000"/>
              <a:gd name="connsiteY21" fmla="*/ 5051 h 10000"/>
              <a:gd name="connsiteX22" fmla="*/ 628 w 10000"/>
              <a:gd name="connsiteY22" fmla="*/ 5051 h 10000"/>
              <a:gd name="connsiteX23" fmla="*/ 1569 w 10000"/>
              <a:gd name="connsiteY23" fmla="*/ 5051 h 10000"/>
              <a:gd name="connsiteX24" fmla="*/ 1883 w 10000"/>
              <a:gd name="connsiteY24" fmla="*/ 5051 h 10000"/>
              <a:gd name="connsiteX25" fmla="*/ 2510 w 10000"/>
              <a:gd name="connsiteY25" fmla="*/ 5051 h 10000"/>
              <a:gd name="connsiteX26" fmla="*/ 3412 w 10000"/>
              <a:gd name="connsiteY26" fmla="*/ 5051 h 10000"/>
              <a:gd name="connsiteX27" fmla="*/ 4353 w 10000"/>
              <a:gd name="connsiteY27" fmla="*/ 4210 h 10000"/>
              <a:gd name="connsiteX28" fmla="*/ 5294 w 10000"/>
              <a:gd name="connsiteY28" fmla="*/ 3369 h 10000"/>
              <a:gd name="connsiteX29" fmla="*/ 6236 w 10000"/>
              <a:gd name="connsiteY29" fmla="*/ 3369 h 10000"/>
              <a:gd name="connsiteX30" fmla="*/ 6863 w 10000"/>
              <a:gd name="connsiteY30" fmla="*/ 2531 h 10000"/>
              <a:gd name="connsiteX31" fmla="*/ 7176 w 10000"/>
              <a:gd name="connsiteY31" fmla="*/ 1683 h 10000"/>
              <a:gd name="connsiteX32" fmla="*/ 7490 w 10000"/>
              <a:gd name="connsiteY32" fmla="*/ 847 h 10000"/>
              <a:gd name="connsiteX33" fmla="*/ 7804 w 10000"/>
              <a:gd name="connsiteY33" fmla="*/ 0 h 10000"/>
              <a:gd name="connsiteX34" fmla="*/ 8118 w 10000"/>
              <a:gd name="connsiteY34" fmla="*/ 0 h 10000"/>
              <a:gd name="connsiteX35" fmla="*/ 8118 w 10000"/>
              <a:gd name="connsiteY35" fmla="*/ 847 h 10000"/>
              <a:gd name="connsiteX36" fmla="*/ 8745 w 10000"/>
              <a:gd name="connsiteY36" fmla="*/ 1683 h 10000"/>
              <a:gd name="connsiteX37" fmla="*/ 9058 w 10000"/>
              <a:gd name="connsiteY37" fmla="*/ 1683 h 10000"/>
              <a:gd name="connsiteX38" fmla="*/ 9373 w 10000"/>
              <a:gd name="connsiteY38" fmla="*/ 2531 h 10000"/>
              <a:gd name="connsiteX39" fmla="*/ 9687 w 10000"/>
              <a:gd name="connsiteY39" fmla="*/ 3369 h 10000"/>
              <a:gd name="connsiteX40" fmla="*/ 10000 w 10000"/>
              <a:gd name="connsiteY40" fmla="*/ 4210 h 10000"/>
              <a:gd name="connsiteX41" fmla="*/ 10000 w 10000"/>
              <a:gd name="connsiteY41" fmla="*/ 5051 h 10000"/>
              <a:gd name="connsiteX42" fmla="*/ 9687 w 10000"/>
              <a:gd name="connsiteY42" fmla="*/ 6632 h 10000"/>
              <a:gd name="connsiteX43" fmla="*/ 9687 w 10000"/>
              <a:gd name="connsiteY43" fmla="*/ 7477 h 10000"/>
              <a:gd name="connsiteX44" fmla="*/ 9373 w 10000"/>
              <a:gd name="connsiteY44" fmla="*/ 7477 h 10000"/>
              <a:gd name="connsiteX45" fmla="*/ 9058 w 10000"/>
              <a:gd name="connsiteY45" fmla="*/ 9160 h 10000"/>
              <a:gd name="connsiteX0" fmla="*/ 6863 w 10000"/>
              <a:gd name="connsiteY0" fmla="*/ 10000 h 10000"/>
              <a:gd name="connsiteX1" fmla="*/ 6863 w 10000"/>
              <a:gd name="connsiteY1" fmla="*/ 8317 h 10000"/>
              <a:gd name="connsiteX2" fmla="*/ 6863 w 10000"/>
              <a:gd name="connsiteY2" fmla="*/ 7477 h 10000"/>
              <a:gd name="connsiteX3" fmla="*/ 6863 w 10000"/>
              <a:gd name="connsiteY3" fmla="*/ 6632 h 10000"/>
              <a:gd name="connsiteX4" fmla="*/ 6863 w 10000"/>
              <a:gd name="connsiteY4" fmla="*/ 6632 h 10000"/>
              <a:gd name="connsiteX5" fmla="*/ 6863 w 10000"/>
              <a:gd name="connsiteY5" fmla="*/ 6632 h 10000"/>
              <a:gd name="connsiteX6" fmla="*/ 6236 w 10000"/>
              <a:gd name="connsiteY6" fmla="*/ 6632 h 10000"/>
              <a:gd name="connsiteX7" fmla="*/ 5608 w 10000"/>
              <a:gd name="connsiteY7" fmla="*/ 7477 h 10000"/>
              <a:gd name="connsiteX8" fmla="*/ 4667 w 10000"/>
              <a:gd name="connsiteY8" fmla="*/ 8317 h 10000"/>
              <a:gd name="connsiteX9" fmla="*/ 3726 w 10000"/>
              <a:gd name="connsiteY9" fmla="*/ 9160 h 10000"/>
              <a:gd name="connsiteX10" fmla="*/ 2824 w 10000"/>
              <a:gd name="connsiteY10" fmla="*/ 9160 h 10000"/>
              <a:gd name="connsiteX11" fmla="*/ 2510 w 10000"/>
              <a:gd name="connsiteY11" fmla="*/ 10000 h 10000"/>
              <a:gd name="connsiteX12" fmla="*/ 2197 w 10000"/>
              <a:gd name="connsiteY12" fmla="*/ 10000 h 10000"/>
              <a:gd name="connsiteX13" fmla="*/ 1883 w 10000"/>
              <a:gd name="connsiteY13" fmla="*/ 10000 h 10000"/>
              <a:gd name="connsiteX14" fmla="*/ 1569 w 10000"/>
              <a:gd name="connsiteY14" fmla="*/ 9160 h 10000"/>
              <a:gd name="connsiteX15" fmla="*/ 1255 w 10000"/>
              <a:gd name="connsiteY15" fmla="*/ 9160 h 10000"/>
              <a:gd name="connsiteX16" fmla="*/ 628 w 10000"/>
              <a:gd name="connsiteY16" fmla="*/ 7477 h 10000"/>
              <a:gd name="connsiteX17" fmla="*/ 315 w 10000"/>
              <a:gd name="connsiteY17" fmla="*/ 6632 h 10000"/>
              <a:gd name="connsiteX18" fmla="*/ 0 w 10000"/>
              <a:gd name="connsiteY18" fmla="*/ 5783 h 10000"/>
              <a:gd name="connsiteX19" fmla="*/ 0 w 10000"/>
              <a:gd name="connsiteY19" fmla="*/ 5783 h 10000"/>
              <a:gd name="connsiteX20" fmla="*/ 315 w 10000"/>
              <a:gd name="connsiteY20" fmla="*/ 5051 h 10000"/>
              <a:gd name="connsiteX21" fmla="*/ 628 w 10000"/>
              <a:gd name="connsiteY21" fmla="*/ 5051 h 10000"/>
              <a:gd name="connsiteX22" fmla="*/ 1569 w 10000"/>
              <a:gd name="connsiteY22" fmla="*/ 5051 h 10000"/>
              <a:gd name="connsiteX23" fmla="*/ 1883 w 10000"/>
              <a:gd name="connsiteY23" fmla="*/ 5051 h 10000"/>
              <a:gd name="connsiteX24" fmla="*/ 2510 w 10000"/>
              <a:gd name="connsiteY24" fmla="*/ 5051 h 10000"/>
              <a:gd name="connsiteX25" fmla="*/ 3412 w 10000"/>
              <a:gd name="connsiteY25" fmla="*/ 5051 h 10000"/>
              <a:gd name="connsiteX26" fmla="*/ 4353 w 10000"/>
              <a:gd name="connsiteY26" fmla="*/ 4210 h 10000"/>
              <a:gd name="connsiteX27" fmla="*/ 5294 w 10000"/>
              <a:gd name="connsiteY27" fmla="*/ 3369 h 10000"/>
              <a:gd name="connsiteX28" fmla="*/ 6236 w 10000"/>
              <a:gd name="connsiteY28" fmla="*/ 3369 h 10000"/>
              <a:gd name="connsiteX29" fmla="*/ 6863 w 10000"/>
              <a:gd name="connsiteY29" fmla="*/ 2531 h 10000"/>
              <a:gd name="connsiteX30" fmla="*/ 7176 w 10000"/>
              <a:gd name="connsiteY30" fmla="*/ 1683 h 10000"/>
              <a:gd name="connsiteX31" fmla="*/ 7490 w 10000"/>
              <a:gd name="connsiteY31" fmla="*/ 847 h 10000"/>
              <a:gd name="connsiteX32" fmla="*/ 7804 w 10000"/>
              <a:gd name="connsiteY32" fmla="*/ 0 h 10000"/>
              <a:gd name="connsiteX33" fmla="*/ 8118 w 10000"/>
              <a:gd name="connsiteY33" fmla="*/ 0 h 10000"/>
              <a:gd name="connsiteX34" fmla="*/ 8118 w 10000"/>
              <a:gd name="connsiteY34" fmla="*/ 847 h 10000"/>
              <a:gd name="connsiteX35" fmla="*/ 8745 w 10000"/>
              <a:gd name="connsiteY35" fmla="*/ 1683 h 10000"/>
              <a:gd name="connsiteX36" fmla="*/ 9058 w 10000"/>
              <a:gd name="connsiteY36" fmla="*/ 1683 h 10000"/>
              <a:gd name="connsiteX37" fmla="*/ 9373 w 10000"/>
              <a:gd name="connsiteY37" fmla="*/ 2531 h 10000"/>
              <a:gd name="connsiteX38" fmla="*/ 9687 w 10000"/>
              <a:gd name="connsiteY38" fmla="*/ 3369 h 10000"/>
              <a:gd name="connsiteX39" fmla="*/ 10000 w 10000"/>
              <a:gd name="connsiteY39" fmla="*/ 4210 h 10000"/>
              <a:gd name="connsiteX40" fmla="*/ 10000 w 10000"/>
              <a:gd name="connsiteY40" fmla="*/ 5051 h 10000"/>
              <a:gd name="connsiteX41" fmla="*/ 9687 w 10000"/>
              <a:gd name="connsiteY41" fmla="*/ 6632 h 10000"/>
              <a:gd name="connsiteX42" fmla="*/ 9687 w 10000"/>
              <a:gd name="connsiteY42" fmla="*/ 7477 h 10000"/>
              <a:gd name="connsiteX43" fmla="*/ 9373 w 10000"/>
              <a:gd name="connsiteY43" fmla="*/ 7477 h 10000"/>
              <a:gd name="connsiteX44" fmla="*/ 9058 w 10000"/>
              <a:gd name="connsiteY44" fmla="*/ 9160 h 10000"/>
              <a:gd name="connsiteX0" fmla="*/ 6863 w 10000"/>
              <a:gd name="connsiteY0" fmla="*/ 10000 h 10000"/>
              <a:gd name="connsiteX1" fmla="*/ 6863 w 10000"/>
              <a:gd name="connsiteY1" fmla="*/ 7477 h 10000"/>
              <a:gd name="connsiteX2" fmla="*/ 6863 w 10000"/>
              <a:gd name="connsiteY2" fmla="*/ 6632 h 10000"/>
              <a:gd name="connsiteX3" fmla="*/ 6863 w 10000"/>
              <a:gd name="connsiteY3" fmla="*/ 6632 h 10000"/>
              <a:gd name="connsiteX4" fmla="*/ 6863 w 10000"/>
              <a:gd name="connsiteY4" fmla="*/ 6632 h 10000"/>
              <a:gd name="connsiteX5" fmla="*/ 6236 w 10000"/>
              <a:gd name="connsiteY5" fmla="*/ 6632 h 10000"/>
              <a:gd name="connsiteX6" fmla="*/ 5608 w 10000"/>
              <a:gd name="connsiteY6" fmla="*/ 7477 h 10000"/>
              <a:gd name="connsiteX7" fmla="*/ 4667 w 10000"/>
              <a:gd name="connsiteY7" fmla="*/ 8317 h 10000"/>
              <a:gd name="connsiteX8" fmla="*/ 3726 w 10000"/>
              <a:gd name="connsiteY8" fmla="*/ 9160 h 10000"/>
              <a:gd name="connsiteX9" fmla="*/ 2824 w 10000"/>
              <a:gd name="connsiteY9" fmla="*/ 9160 h 10000"/>
              <a:gd name="connsiteX10" fmla="*/ 2510 w 10000"/>
              <a:gd name="connsiteY10" fmla="*/ 10000 h 10000"/>
              <a:gd name="connsiteX11" fmla="*/ 2197 w 10000"/>
              <a:gd name="connsiteY11" fmla="*/ 10000 h 10000"/>
              <a:gd name="connsiteX12" fmla="*/ 1883 w 10000"/>
              <a:gd name="connsiteY12" fmla="*/ 10000 h 10000"/>
              <a:gd name="connsiteX13" fmla="*/ 1569 w 10000"/>
              <a:gd name="connsiteY13" fmla="*/ 9160 h 10000"/>
              <a:gd name="connsiteX14" fmla="*/ 1255 w 10000"/>
              <a:gd name="connsiteY14" fmla="*/ 9160 h 10000"/>
              <a:gd name="connsiteX15" fmla="*/ 628 w 10000"/>
              <a:gd name="connsiteY15" fmla="*/ 7477 h 10000"/>
              <a:gd name="connsiteX16" fmla="*/ 315 w 10000"/>
              <a:gd name="connsiteY16" fmla="*/ 6632 h 10000"/>
              <a:gd name="connsiteX17" fmla="*/ 0 w 10000"/>
              <a:gd name="connsiteY17" fmla="*/ 5783 h 10000"/>
              <a:gd name="connsiteX18" fmla="*/ 0 w 10000"/>
              <a:gd name="connsiteY18" fmla="*/ 5783 h 10000"/>
              <a:gd name="connsiteX19" fmla="*/ 315 w 10000"/>
              <a:gd name="connsiteY19" fmla="*/ 5051 h 10000"/>
              <a:gd name="connsiteX20" fmla="*/ 628 w 10000"/>
              <a:gd name="connsiteY20" fmla="*/ 5051 h 10000"/>
              <a:gd name="connsiteX21" fmla="*/ 1569 w 10000"/>
              <a:gd name="connsiteY21" fmla="*/ 5051 h 10000"/>
              <a:gd name="connsiteX22" fmla="*/ 1883 w 10000"/>
              <a:gd name="connsiteY22" fmla="*/ 5051 h 10000"/>
              <a:gd name="connsiteX23" fmla="*/ 2510 w 10000"/>
              <a:gd name="connsiteY23" fmla="*/ 5051 h 10000"/>
              <a:gd name="connsiteX24" fmla="*/ 3412 w 10000"/>
              <a:gd name="connsiteY24" fmla="*/ 5051 h 10000"/>
              <a:gd name="connsiteX25" fmla="*/ 4353 w 10000"/>
              <a:gd name="connsiteY25" fmla="*/ 4210 h 10000"/>
              <a:gd name="connsiteX26" fmla="*/ 5294 w 10000"/>
              <a:gd name="connsiteY26" fmla="*/ 3369 h 10000"/>
              <a:gd name="connsiteX27" fmla="*/ 6236 w 10000"/>
              <a:gd name="connsiteY27" fmla="*/ 3369 h 10000"/>
              <a:gd name="connsiteX28" fmla="*/ 6863 w 10000"/>
              <a:gd name="connsiteY28" fmla="*/ 2531 h 10000"/>
              <a:gd name="connsiteX29" fmla="*/ 7176 w 10000"/>
              <a:gd name="connsiteY29" fmla="*/ 1683 h 10000"/>
              <a:gd name="connsiteX30" fmla="*/ 7490 w 10000"/>
              <a:gd name="connsiteY30" fmla="*/ 847 h 10000"/>
              <a:gd name="connsiteX31" fmla="*/ 7804 w 10000"/>
              <a:gd name="connsiteY31" fmla="*/ 0 h 10000"/>
              <a:gd name="connsiteX32" fmla="*/ 8118 w 10000"/>
              <a:gd name="connsiteY32" fmla="*/ 0 h 10000"/>
              <a:gd name="connsiteX33" fmla="*/ 8118 w 10000"/>
              <a:gd name="connsiteY33" fmla="*/ 847 h 10000"/>
              <a:gd name="connsiteX34" fmla="*/ 8745 w 10000"/>
              <a:gd name="connsiteY34" fmla="*/ 1683 h 10000"/>
              <a:gd name="connsiteX35" fmla="*/ 9058 w 10000"/>
              <a:gd name="connsiteY35" fmla="*/ 1683 h 10000"/>
              <a:gd name="connsiteX36" fmla="*/ 9373 w 10000"/>
              <a:gd name="connsiteY36" fmla="*/ 2531 h 10000"/>
              <a:gd name="connsiteX37" fmla="*/ 9687 w 10000"/>
              <a:gd name="connsiteY37" fmla="*/ 3369 h 10000"/>
              <a:gd name="connsiteX38" fmla="*/ 10000 w 10000"/>
              <a:gd name="connsiteY38" fmla="*/ 4210 h 10000"/>
              <a:gd name="connsiteX39" fmla="*/ 10000 w 10000"/>
              <a:gd name="connsiteY39" fmla="*/ 5051 h 10000"/>
              <a:gd name="connsiteX40" fmla="*/ 9687 w 10000"/>
              <a:gd name="connsiteY40" fmla="*/ 6632 h 10000"/>
              <a:gd name="connsiteX41" fmla="*/ 9687 w 10000"/>
              <a:gd name="connsiteY41" fmla="*/ 7477 h 10000"/>
              <a:gd name="connsiteX42" fmla="*/ 9373 w 10000"/>
              <a:gd name="connsiteY42" fmla="*/ 7477 h 10000"/>
              <a:gd name="connsiteX43" fmla="*/ 9058 w 10000"/>
              <a:gd name="connsiteY43" fmla="*/ 9160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6632 h 10000"/>
              <a:gd name="connsiteX40" fmla="*/ 9687 w 10000"/>
              <a:gd name="connsiteY40" fmla="*/ 7477 h 10000"/>
              <a:gd name="connsiteX41" fmla="*/ 9373 w 10000"/>
              <a:gd name="connsiteY41" fmla="*/ 7477 h 10000"/>
              <a:gd name="connsiteX42" fmla="*/ 9058 w 10000"/>
              <a:gd name="connsiteY42" fmla="*/ 9160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6632 h 10000"/>
              <a:gd name="connsiteX40" fmla="*/ 9687 w 10000"/>
              <a:gd name="connsiteY40" fmla="*/ 7477 h 10000"/>
              <a:gd name="connsiteX41" fmla="*/ 9373 w 10000"/>
              <a:gd name="connsiteY41" fmla="*/ 7477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6632 h 10000"/>
              <a:gd name="connsiteX40" fmla="*/ 9687 w 10000"/>
              <a:gd name="connsiteY40" fmla="*/ 7477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39" fmla="*/ 9687 w 10000"/>
              <a:gd name="connsiteY39" fmla="*/ 7477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38" fmla="*/ 10000 w 10000"/>
              <a:gd name="connsiteY38" fmla="*/ 5051 h 10000"/>
              <a:gd name="connsiteX0" fmla="*/ 6863 w 10000"/>
              <a:gd name="connsiteY0" fmla="*/ 7477 h 10000"/>
              <a:gd name="connsiteX1" fmla="*/ 6863 w 10000"/>
              <a:gd name="connsiteY1" fmla="*/ 6632 h 10000"/>
              <a:gd name="connsiteX2" fmla="*/ 6863 w 10000"/>
              <a:gd name="connsiteY2" fmla="*/ 6632 h 10000"/>
              <a:gd name="connsiteX3" fmla="*/ 6863 w 10000"/>
              <a:gd name="connsiteY3" fmla="*/ 6632 h 10000"/>
              <a:gd name="connsiteX4" fmla="*/ 6236 w 10000"/>
              <a:gd name="connsiteY4" fmla="*/ 6632 h 10000"/>
              <a:gd name="connsiteX5" fmla="*/ 5608 w 10000"/>
              <a:gd name="connsiteY5" fmla="*/ 7477 h 10000"/>
              <a:gd name="connsiteX6" fmla="*/ 4667 w 10000"/>
              <a:gd name="connsiteY6" fmla="*/ 8317 h 10000"/>
              <a:gd name="connsiteX7" fmla="*/ 3726 w 10000"/>
              <a:gd name="connsiteY7" fmla="*/ 9160 h 10000"/>
              <a:gd name="connsiteX8" fmla="*/ 2824 w 10000"/>
              <a:gd name="connsiteY8" fmla="*/ 9160 h 10000"/>
              <a:gd name="connsiteX9" fmla="*/ 2510 w 10000"/>
              <a:gd name="connsiteY9" fmla="*/ 10000 h 10000"/>
              <a:gd name="connsiteX10" fmla="*/ 2197 w 10000"/>
              <a:gd name="connsiteY10" fmla="*/ 10000 h 10000"/>
              <a:gd name="connsiteX11" fmla="*/ 1883 w 10000"/>
              <a:gd name="connsiteY11" fmla="*/ 10000 h 10000"/>
              <a:gd name="connsiteX12" fmla="*/ 1569 w 10000"/>
              <a:gd name="connsiteY12" fmla="*/ 9160 h 10000"/>
              <a:gd name="connsiteX13" fmla="*/ 1255 w 10000"/>
              <a:gd name="connsiteY13" fmla="*/ 9160 h 10000"/>
              <a:gd name="connsiteX14" fmla="*/ 628 w 10000"/>
              <a:gd name="connsiteY14" fmla="*/ 7477 h 10000"/>
              <a:gd name="connsiteX15" fmla="*/ 315 w 10000"/>
              <a:gd name="connsiteY15" fmla="*/ 6632 h 10000"/>
              <a:gd name="connsiteX16" fmla="*/ 0 w 10000"/>
              <a:gd name="connsiteY16" fmla="*/ 5783 h 10000"/>
              <a:gd name="connsiteX17" fmla="*/ 0 w 10000"/>
              <a:gd name="connsiteY17" fmla="*/ 5783 h 10000"/>
              <a:gd name="connsiteX18" fmla="*/ 315 w 10000"/>
              <a:gd name="connsiteY18" fmla="*/ 5051 h 10000"/>
              <a:gd name="connsiteX19" fmla="*/ 628 w 10000"/>
              <a:gd name="connsiteY19" fmla="*/ 5051 h 10000"/>
              <a:gd name="connsiteX20" fmla="*/ 1569 w 10000"/>
              <a:gd name="connsiteY20" fmla="*/ 5051 h 10000"/>
              <a:gd name="connsiteX21" fmla="*/ 1883 w 10000"/>
              <a:gd name="connsiteY21" fmla="*/ 5051 h 10000"/>
              <a:gd name="connsiteX22" fmla="*/ 2510 w 10000"/>
              <a:gd name="connsiteY22" fmla="*/ 5051 h 10000"/>
              <a:gd name="connsiteX23" fmla="*/ 3412 w 10000"/>
              <a:gd name="connsiteY23" fmla="*/ 5051 h 10000"/>
              <a:gd name="connsiteX24" fmla="*/ 4353 w 10000"/>
              <a:gd name="connsiteY24" fmla="*/ 4210 h 10000"/>
              <a:gd name="connsiteX25" fmla="*/ 5294 w 10000"/>
              <a:gd name="connsiteY25" fmla="*/ 3369 h 10000"/>
              <a:gd name="connsiteX26" fmla="*/ 6236 w 10000"/>
              <a:gd name="connsiteY26" fmla="*/ 3369 h 10000"/>
              <a:gd name="connsiteX27" fmla="*/ 6863 w 10000"/>
              <a:gd name="connsiteY27" fmla="*/ 2531 h 10000"/>
              <a:gd name="connsiteX28" fmla="*/ 7176 w 10000"/>
              <a:gd name="connsiteY28" fmla="*/ 1683 h 10000"/>
              <a:gd name="connsiteX29" fmla="*/ 7490 w 10000"/>
              <a:gd name="connsiteY29" fmla="*/ 847 h 10000"/>
              <a:gd name="connsiteX30" fmla="*/ 7804 w 10000"/>
              <a:gd name="connsiteY30" fmla="*/ 0 h 10000"/>
              <a:gd name="connsiteX31" fmla="*/ 8118 w 10000"/>
              <a:gd name="connsiteY31" fmla="*/ 0 h 10000"/>
              <a:gd name="connsiteX32" fmla="*/ 8118 w 10000"/>
              <a:gd name="connsiteY32" fmla="*/ 847 h 10000"/>
              <a:gd name="connsiteX33" fmla="*/ 8745 w 10000"/>
              <a:gd name="connsiteY33" fmla="*/ 1683 h 10000"/>
              <a:gd name="connsiteX34" fmla="*/ 9058 w 10000"/>
              <a:gd name="connsiteY34" fmla="*/ 1683 h 10000"/>
              <a:gd name="connsiteX35" fmla="*/ 9373 w 10000"/>
              <a:gd name="connsiteY35" fmla="*/ 2531 h 10000"/>
              <a:gd name="connsiteX36" fmla="*/ 9687 w 10000"/>
              <a:gd name="connsiteY36" fmla="*/ 3369 h 10000"/>
              <a:gd name="connsiteX37" fmla="*/ 10000 w 10000"/>
              <a:gd name="connsiteY37" fmla="*/ 4210 h 10000"/>
              <a:gd name="connsiteX0" fmla="*/ 6863 w 9687"/>
              <a:gd name="connsiteY0" fmla="*/ 7477 h 10000"/>
              <a:gd name="connsiteX1" fmla="*/ 6863 w 9687"/>
              <a:gd name="connsiteY1" fmla="*/ 6632 h 10000"/>
              <a:gd name="connsiteX2" fmla="*/ 6863 w 9687"/>
              <a:gd name="connsiteY2" fmla="*/ 6632 h 10000"/>
              <a:gd name="connsiteX3" fmla="*/ 6863 w 9687"/>
              <a:gd name="connsiteY3" fmla="*/ 6632 h 10000"/>
              <a:gd name="connsiteX4" fmla="*/ 6236 w 9687"/>
              <a:gd name="connsiteY4" fmla="*/ 6632 h 10000"/>
              <a:gd name="connsiteX5" fmla="*/ 5608 w 9687"/>
              <a:gd name="connsiteY5" fmla="*/ 7477 h 10000"/>
              <a:gd name="connsiteX6" fmla="*/ 4667 w 9687"/>
              <a:gd name="connsiteY6" fmla="*/ 8317 h 10000"/>
              <a:gd name="connsiteX7" fmla="*/ 3726 w 9687"/>
              <a:gd name="connsiteY7" fmla="*/ 9160 h 10000"/>
              <a:gd name="connsiteX8" fmla="*/ 2824 w 9687"/>
              <a:gd name="connsiteY8" fmla="*/ 9160 h 10000"/>
              <a:gd name="connsiteX9" fmla="*/ 2510 w 9687"/>
              <a:gd name="connsiteY9" fmla="*/ 10000 h 10000"/>
              <a:gd name="connsiteX10" fmla="*/ 2197 w 9687"/>
              <a:gd name="connsiteY10" fmla="*/ 10000 h 10000"/>
              <a:gd name="connsiteX11" fmla="*/ 1883 w 9687"/>
              <a:gd name="connsiteY11" fmla="*/ 10000 h 10000"/>
              <a:gd name="connsiteX12" fmla="*/ 1569 w 9687"/>
              <a:gd name="connsiteY12" fmla="*/ 9160 h 10000"/>
              <a:gd name="connsiteX13" fmla="*/ 1255 w 9687"/>
              <a:gd name="connsiteY13" fmla="*/ 9160 h 10000"/>
              <a:gd name="connsiteX14" fmla="*/ 628 w 9687"/>
              <a:gd name="connsiteY14" fmla="*/ 7477 h 10000"/>
              <a:gd name="connsiteX15" fmla="*/ 315 w 9687"/>
              <a:gd name="connsiteY15" fmla="*/ 6632 h 10000"/>
              <a:gd name="connsiteX16" fmla="*/ 0 w 9687"/>
              <a:gd name="connsiteY16" fmla="*/ 5783 h 10000"/>
              <a:gd name="connsiteX17" fmla="*/ 0 w 9687"/>
              <a:gd name="connsiteY17" fmla="*/ 5783 h 10000"/>
              <a:gd name="connsiteX18" fmla="*/ 315 w 9687"/>
              <a:gd name="connsiteY18" fmla="*/ 5051 h 10000"/>
              <a:gd name="connsiteX19" fmla="*/ 628 w 9687"/>
              <a:gd name="connsiteY19" fmla="*/ 5051 h 10000"/>
              <a:gd name="connsiteX20" fmla="*/ 1569 w 9687"/>
              <a:gd name="connsiteY20" fmla="*/ 5051 h 10000"/>
              <a:gd name="connsiteX21" fmla="*/ 1883 w 9687"/>
              <a:gd name="connsiteY21" fmla="*/ 5051 h 10000"/>
              <a:gd name="connsiteX22" fmla="*/ 2510 w 9687"/>
              <a:gd name="connsiteY22" fmla="*/ 5051 h 10000"/>
              <a:gd name="connsiteX23" fmla="*/ 3412 w 9687"/>
              <a:gd name="connsiteY23" fmla="*/ 5051 h 10000"/>
              <a:gd name="connsiteX24" fmla="*/ 4353 w 9687"/>
              <a:gd name="connsiteY24" fmla="*/ 4210 h 10000"/>
              <a:gd name="connsiteX25" fmla="*/ 5294 w 9687"/>
              <a:gd name="connsiteY25" fmla="*/ 3369 h 10000"/>
              <a:gd name="connsiteX26" fmla="*/ 6236 w 9687"/>
              <a:gd name="connsiteY26" fmla="*/ 3369 h 10000"/>
              <a:gd name="connsiteX27" fmla="*/ 6863 w 9687"/>
              <a:gd name="connsiteY27" fmla="*/ 2531 h 10000"/>
              <a:gd name="connsiteX28" fmla="*/ 7176 w 9687"/>
              <a:gd name="connsiteY28" fmla="*/ 1683 h 10000"/>
              <a:gd name="connsiteX29" fmla="*/ 7490 w 9687"/>
              <a:gd name="connsiteY29" fmla="*/ 847 h 10000"/>
              <a:gd name="connsiteX30" fmla="*/ 7804 w 9687"/>
              <a:gd name="connsiteY30" fmla="*/ 0 h 10000"/>
              <a:gd name="connsiteX31" fmla="*/ 8118 w 9687"/>
              <a:gd name="connsiteY31" fmla="*/ 0 h 10000"/>
              <a:gd name="connsiteX32" fmla="*/ 8118 w 9687"/>
              <a:gd name="connsiteY32" fmla="*/ 847 h 10000"/>
              <a:gd name="connsiteX33" fmla="*/ 8745 w 9687"/>
              <a:gd name="connsiteY33" fmla="*/ 1683 h 10000"/>
              <a:gd name="connsiteX34" fmla="*/ 9058 w 9687"/>
              <a:gd name="connsiteY34" fmla="*/ 1683 h 10000"/>
              <a:gd name="connsiteX35" fmla="*/ 9373 w 9687"/>
              <a:gd name="connsiteY35" fmla="*/ 2531 h 10000"/>
              <a:gd name="connsiteX36" fmla="*/ 9687 w 9687"/>
              <a:gd name="connsiteY36" fmla="*/ 3369 h 10000"/>
              <a:gd name="connsiteX0" fmla="*/ 7085 w 9676"/>
              <a:gd name="connsiteY0" fmla="*/ 7477 h 10000"/>
              <a:gd name="connsiteX1" fmla="*/ 7085 w 9676"/>
              <a:gd name="connsiteY1" fmla="*/ 6632 h 10000"/>
              <a:gd name="connsiteX2" fmla="*/ 7085 w 9676"/>
              <a:gd name="connsiteY2" fmla="*/ 6632 h 10000"/>
              <a:gd name="connsiteX3" fmla="*/ 7085 w 9676"/>
              <a:gd name="connsiteY3" fmla="*/ 6632 h 10000"/>
              <a:gd name="connsiteX4" fmla="*/ 6437 w 9676"/>
              <a:gd name="connsiteY4" fmla="*/ 6632 h 10000"/>
              <a:gd name="connsiteX5" fmla="*/ 5789 w 9676"/>
              <a:gd name="connsiteY5" fmla="*/ 7477 h 10000"/>
              <a:gd name="connsiteX6" fmla="*/ 4818 w 9676"/>
              <a:gd name="connsiteY6" fmla="*/ 8317 h 10000"/>
              <a:gd name="connsiteX7" fmla="*/ 3846 w 9676"/>
              <a:gd name="connsiteY7" fmla="*/ 9160 h 10000"/>
              <a:gd name="connsiteX8" fmla="*/ 2915 w 9676"/>
              <a:gd name="connsiteY8" fmla="*/ 9160 h 10000"/>
              <a:gd name="connsiteX9" fmla="*/ 2591 w 9676"/>
              <a:gd name="connsiteY9" fmla="*/ 10000 h 10000"/>
              <a:gd name="connsiteX10" fmla="*/ 2268 w 9676"/>
              <a:gd name="connsiteY10" fmla="*/ 10000 h 10000"/>
              <a:gd name="connsiteX11" fmla="*/ 1944 w 9676"/>
              <a:gd name="connsiteY11" fmla="*/ 10000 h 10000"/>
              <a:gd name="connsiteX12" fmla="*/ 1620 w 9676"/>
              <a:gd name="connsiteY12" fmla="*/ 9160 h 10000"/>
              <a:gd name="connsiteX13" fmla="*/ 1296 w 9676"/>
              <a:gd name="connsiteY13" fmla="*/ 9160 h 10000"/>
              <a:gd name="connsiteX14" fmla="*/ 648 w 9676"/>
              <a:gd name="connsiteY14" fmla="*/ 7477 h 10000"/>
              <a:gd name="connsiteX15" fmla="*/ 325 w 9676"/>
              <a:gd name="connsiteY15" fmla="*/ 6632 h 10000"/>
              <a:gd name="connsiteX16" fmla="*/ 0 w 9676"/>
              <a:gd name="connsiteY16" fmla="*/ 5783 h 10000"/>
              <a:gd name="connsiteX17" fmla="*/ 0 w 9676"/>
              <a:gd name="connsiteY17" fmla="*/ 5783 h 10000"/>
              <a:gd name="connsiteX18" fmla="*/ 325 w 9676"/>
              <a:gd name="connsiteY18" fmla="*/ 5051 h 10000"/>
              <a:gd name="connsiteX19" fmla="*/ 648 w 9676"/>
              <a:gd name="connsiteY19" fmla="*/ 5051 h 10000"/>
              <a:gd name="connsiteX20" fmla="*/ 1620 w 9676"/>
              <a:gd name="connsiteY20" fmla="*/ 5051 h 10000"/>
              <a:gd name="connsiteX21" fmla="*/ 1944 w 9676"/>
              <a:gd name="connsiteY21" fmla="*/ 5051 h 10000"/>
              <a:gd name="connsiteX22" fmla="*/ 2591 w 9676"/>
              <a:gd name="connsiteY22" fmla="*/ 5051 h 10000"/>
              <a:gd name="connsiteX23" fmla="*/ 3522 w 9676"/>
              <a:gd name="connsiteY23" fmla="*/ 5051 h 10000"/>
              <a:gd name="connsiteX24" fmla="*/ 4494 w 9676"/>
              <a:gd name="connsiteY24" fmla="*/ 4210 h 10000"/>
              <a:gd name="connsiteX25" fmla="*/ 5465 w 9676"/>
              <a:gd name="connsiteY25" fmla="*/ 3369 h 10000"/>
              <a:gd name="connsiteX26" fmla="*/ 6437 w 9676"/>
              <a:gd name="connsiteY26" fmla="*/ 3369 h 10000"/>
              <a:gd name="connsiteX27" fmla="*/ 7085 w 9676"/>
              <a:gd name="connsiteY27" fmla="*/ 2531 h 10000"/>
              <a:gd name="connsiteX28" fmla="*/ 7408 w 9676"/>
              <a:gd name="connsiteY28" fmla="*/ 1683 h 10000"/>
              <a:gd name="connsiteX29" fmla="*/ 7732 w 9676"/>
              <a:gd name="connsiteY29" fmla="*/ 847 h 10000"/>
              <a:gd name="connsiteX30" fmla="*/ 8056 w 9676"/>
              <a:gd name="connsiteY30" fmla="*/ 0 h 10000"/>
              <a:gd name="connsiteX31" fmla="*/ 8380 w 9676"/>
              <a:gd name="connsiteY31" fmla="*/ 0 h 10000"/>
              <a:gd name="connsiteX32" fmla="*/ 8380 w 9676"/>
              <a:gd name="connsiteY32" fmla="*/ 847 h 10000"/>
              <a:gd name="connsiteX33" fmla="*/ 9028 w 9676"/>
              <a:gd name="connsiteY33" fmla="*/ 1683 h 10000"/>
              <a:gd name="connsiteX34" fmla="*/ 9351 w 9676"/>
              <a:gd name="connsiteY34" fmla="*/ 1683 h 10000"/>
              <a:gd name="connsiteX35" fmla="*/ 9676 w 9676"/>
              <a:gd name="connsiteY35" fmla="*/ 253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676" h="10000">
                <a:moveTo>
                  <a:pt x="7085" y="7477"/>
                </a:moveTo>
                <a:lnTo>
                  <a:pt x="7085" y="6632"/>
                </a:lnTo>
                <a:lnTo>
                  <a:pt x="7085" y="6632"/>
                </a:ln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82" name="Freeform 52"/>
          <p:cNvSpPr>
            <a:spLocks/>
          </p:cNvSpPr>
          <p:nvPr/>
        </p:nvSpPr>
        <p:spPr bwMode="auto">
          <a:xfrm>
            <a:off x="7697788" y="2927350"/>
            <a:ext cx="544512" cy="492125"/>
          </a:xfrm>
          <a:custGeom>
            <a:avLst/>
            <a:gdLst>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2332 w 10000"/>
              <a:gd name="connsiteY18" fmla="*/ 0 h 10000"/>
              <a:gd name="connsiteX19" fmla="*/ 2799 w 10000"/>
              <a:gd name="connsiteY19" fmla="*/ 106 h 10000"/>
              <a:gd name="connsiteX20" fmla="*/ 3265 w 10000"/>
              <a:gd name="connsiteY20" fmla="*/ 212 h 10000"/>
              <a:gd name="connsiteX21" fmla="*/ 3732 w 10000"/>
              <a:gd name="connsiteY21" fmla="*/ 317 h 10000"/>
              <a:gd name="connsiteX22" fmla="*/ 3965 w 10000"/>
              <a:gd name="connsiteY22" fmla="*/ 423 h 10000"/>
              <a:gd name="connsiteX23" fmla="*/ 3965 w 10000"/>
              <a:gd name="connsiteY23" fmla="*/ 529 h 10000"/>
              <a:gd name="connsiteX24" fmla="*/ 3965 w 10000"/>
              <a:gd name="connsiteY24" fmla="*/ 741 h 10000"/>
              <a:gd name="connsiteX25" fmla="*/ 3732 w 10000"/>
              <a:gd name="connsiteY25" fmla="*/ 1058 h 10000"/>
              <a:gd name="connsiteX26" fmla="*/ 3732 w 10000"/>
              <a:gd name="connsiteY26" fmla="*/ 1058 h 10000"/>
              <a:gd name="connsiteX27" fmla="*/ 3732 w 10000"/>
              <a:gd name="connsiteY27" fmla="*/ 1164 h 10000"/>
              <a:gd name="connsiteX28" fmla="*/ 3499 w 10000"/>
              <a:gd name="connsiteY28" fmla="*/ 1362 h 10000"/>
              <a:gd name="connsiteX29" fmla="*/ 3499 w 10000"/>
              <a:gd name="connsiteY29" fmla="*/ 1468 h 10000"/>
              <a:gd name="connsiteX30" fmla="*/ 3499 w 10000"/>
              <a:gd name="connsiteY30" fmla="*/ 1680 h 10000"/>
              <a:gd name="connsiteX31" fmla="*/ 3265 w 10000"/>
              <a:gd name="connsiteY31" fmla="*/ 1892 h 10000"/>
              <a:gd name="connsiteX32" fmla="*/ 3265 w 10000"/>
              <a:gd name="connsiteY32" fmla="*/ 2103 h 10000"/>
              <a:gd name="connsiteX33" fmla="*/ 3032 w 10000"/>
              <a:gd name="connsiteY33" fmla="*/ 2421 h 10000"/>
              <a:gd name="connsiteX34" fmla="*/ 2566 w 10000"/>
              <a:gd name="connsiteY34" fmla="*/ 3690 h 10000"/>
              <a:gd name="connsiteX35" fmla="*/ 1633 w 10000"/>
              <a:gd name="connsiteY35" fmla="*/ 4735 h 10000"/>
              <a:gd name="connsiteX36" fmla="*/ 1633 w 10000"/>
              <a:gd name="connsiteY36" fmla="*/ 5053 h 10000"/>
              <a:gd name="connsiteX37" fmla="*/ 1399 w 10000"/>
              <a:gd name="connsiteY37" fmla="*/ 5265 h 10000"/>
              <a:gd name="connsiteX38" fmla="*/ 1166 w 10000"/>
              <a:gd name="connsiteY38" fmla="*/ 5476 h 10000"/>
              <a:gd name="connsiteX39" fmla="*/ 1166 w 10000"/>
              <a:gd name="connsiteY39" fmla="*/ 5688 h 10000"/>
              <a:gd name="connsiteX40" fmla="*/ 933 w 10000"/>
              <a:gd name="connsiteY40" fmla="*/ 5794 h 10000"/>
              <a:gd name="connsiteX41" fmla="*/ 933 w 10000"/>
              <a:gd name="connsiteY41" fmla="*/ 5899 h 10000"/>
              <a:gd name="connsiteX42" fmla="*/ 933 w 10000"/>
              <a:gd name="connsiteY42" fmla="*/ 6005 h 10000"/>
              <a:gd name="connsiteX43" fmla="*/ 933 w 10000"/>
              <a:gd name="connsiteY43" fmla="*/ 6005 h 10000"/>
              <a:gd name="connsiteX44" fmla="*/ 933 w 10000"/>
              <a:gd name="connsiteY44" fmla="*/ 6111 h 10000"/>
              <a:gd name="connsiteX45" fmla="*/ 1166 w 10000"/>
              <a:gd name="connsiteY45" fmla="*/ 6217 h 10000"/>
              <a:gd name="connsiteX46" fmla="*/ 1633 w 10000"/>
              <a:gd name="connsiteY46" fmla="*/ 6310 h 10000"/>
              <a:gd name="connsiteX47" fmla="*/ 1866 w 10000"/>
              <a:gd name="connsiteY47" fmla="*/ 6415 h 10000"/>
              <a:gd name="connsiteX48" fmla="*/ 2566 w 10000"/>
              <a:gd name="connsiteY48" fmla="*/ 6521 h 10000"/>
              <a:gd name="connsiteX49" fmla="*/ 3265 w 10000"/>
              <a:gd name="connsiteY49" fmla="*/ 6733 h 10000"/>
              <a:gd name="connsiteX50" fmla="*/ 3965 w 10000"/>
              <a:gd name="connsiteY50" fmla="*/ 6944 h 10000"/>
              <a:gd name="connsiteX51" fmla="*/ 4898 w 10000"/>
              <a:gd name="connsiteY51" fmla="*/ 7262 h 10000"/>
              <a:gd name="connsiteX52" fmla="*/ 5831 w 10000"/>
              <a:gd name="connsiteY52" fmla="*/ 7474 h 10000"/>
              <a:gd name="connsiteX53" fmla="*/ 6764 w 10000"/>
              <a:gd name="connsiteY53" fmla="*/ 7685 h 10000"/>
              <a:gd name="connsiteX54" fmla="*/ 7464 w 10000"/>
              <a:gd name="connsiteY54" fmla="*/ 7897 h 10000"/>
              <a:gd name="connsiteX55" fmla="*/ 8163 w 10000"/>
              <a:gd name="connsiteY55" fmla="*/ 8108 h 10000"/>
              <a:gd name="connsiteX56" fmla="*/ 8630 w 10000"/>
              <a:gd name="connsiteY56" fmla="*/ 8320 h 10000"/>
              <a:gd name="connsiteX57" fmla="*/ 9096 w 10000"/>
              <a:gd name="connsiteY57" fmla="*/ 8426 h 10000"/>
              <a:gd name="connsiteX58" fmla="*/ 9329 w 10000"/>
              <a:gd name="connsiteY58" fmla="*/ 8638 h 10000"/>
              <a:gd name="connsiteX59" fmla="*/ 9534 w 10000"/>
              <a:gd name="connsiteY59" fmla="*/ 8743 h 10000"/>
              <a:gd name="connsiteX60" fmla="*/ 9767 w 10000"/>
              <a:gd name="connsiteY60" fmla="*/ 8942 h 10000"/>
              <a:gd name="connsiteX61" fmla="*/ 10000 w 10000"/>
              <a:gd name="connsiteY61" fmla="*/ 9153 h 10000"/>
              <a:gd name="connsiteX62" fmla="*/ 10000 w 10000"/>
              <a:gd name="connsiteY62" fmla="*/ 9365 h 10000"/>
              <a:gd name="connsiteX63" fmla="*/ 10000 w 10000"/>
              <a:gd name="connsiteY63" fmla="*/ 9577 h 10000"/>
              <a:gd name="connsiteX64" fmla="*/ 9767 w 10000"/>
              <a:gd name="connsiteY64" fmla="*/ 9788 h 10000"/>
              <a:gd name="connsiteX65" fmla="*/ 9767 w 10000"/>
              <a:gd name="connsiteY65" fmla="*/ 9894 h 10000"/>
              <a:gd name="connsiteX66" fmla="*/ 9767 w 10000"/>
              <a:gd name="connsiteY66" fmla="*/ 10000 h 10000"/>
              <a:gd name="connsiteX67" fmla="*/ 9767 w 10000"/>
              <a:gd name="connsiteY67" fmla="*/ 10000 h 10000"/>
              <a:gd name="connsiteX68" fmla="*/ 9534 w 10000"/>
              <a:gd name="connsiteY68" fmla="*/ 10000 h 10000"/>
              <a:gd name="connsiteX69" fmla="*/ 9534 w 10000"/>
              <a:gd name="connsiteY69" fmla="*/ 9894 h 10000"/>
              <a:gd name="connsiteX70" fmla="*/ 9329 w 10000"/>
              <a:gd name="connsiteY70" fmla="*/ 9894 h 10000"/>
              <a:gd name="connsiteX71" fmla="*/ 9096 w 10000"/>
              <a:gd name="connsiteY71" fmla="*/ 9788 h 10000"/>
              <a:gd name="connsiteX72" fmla="*/ 8630 w 10000"/>
              <a:gd name="connsiteY72" fmla="*/ 9577 h 10000"/>
              <a:gd name="connsiteX73" fmla="*/ 8397 w 10000"/>
              <a:gd name="connsiteY73" fmla="*/ 9471 h 10000"/>
              <a:gd name="connsiteX74" fmla="*/ 7930 w 10000"/>
              <a:gd name="connsiteY74" fmla="*/ 9259 h 10000"/>
              <a:gd name="connsiteX75" fmla="*/ 7464 w 10000"/>
              <a:gd name="connsiteY75" fmla="*/ 9048 h 10000"/>
              <a:gd name="connsiteX76" fmla="*/ 6297 w 10000"/>
              <a:gd name="connsiteY76" fmla="*/ 8532 h 10000"/>
              <a:gd name="connsiteX77" fmla="*/ 5131 w 10000"/>
              <a:gd name="connsiteY77" fmla="*/ 8108 h 10000"/>
              <a:gd name="connsiteX78" fmla="*/ 3965 w 10000"/>
              <a:gd name="connsiteY78" fmla="*/ 7685 h 10000"/>
              <a:gd name="connsiteX79" fmla="*/ 2799 w 10000"/>
              <a:gd name="connsiteY79" fmla="*/ 7262 h 10000"/>
              <a:gd name="connsiteX80" fmla="*/ 2099 w 10000"/>
              <a:gd name="connsiteY80" fmla="*/ 7050 h 10000"/>
              <a:gd name="connsiteX81" fmla="*/ 1633 w 10000"/>
              <a:gd name="connsiteY81" fmla="*/ 6839 h 10000"/>
              <a:gd name="connsiteX82" fmla="*/ 1166 w 10000"/>
              <a:gd name="connsiteY82" fmla="*/ 6733 h 10000"/>
              <a:gd name="connsiteX83" fmla="*/ 700 w 10000"/>
              <a:gd name="connsiteY83" fmla="*/ 6521 h 10000"/>
              <a:gd name="connsiteX84" fmla="*/ 466 w 10000"/>
              <a:gd name="connsiteY84" fmla="*/ 6415 h 10000"/>
              <a:gd name="connsiteX85" fmla="*/ 233 w 10000"/>
              <a:gd name="connsiteY85" fmla="*/ 6310 h 10000"/>
              <a:gd name="connsiteX86" fmla="*/ 0 w 10000"/>
              <a:gd name="connsiteY86" fmla="*/ 6310 h 10000"/>
              <a:gd name="connsiteX87" fmla="*/ 0 w 10000"/>
              <a:gd name="connsiteY87" fmla="*/ 6217 h 10000"/>
              <a:gd name="connsiteX88" fmla="*/ 0 w 10000"/>
              <a:gd name="connsiteY88" fmla="*/ 6217 h 10000"/>
              <a:gd name="connsiteX89" fmla="*/ 0 w 10000"/>
              <a:gd name="connsiteY89" fmla="*/ 6111 h 10000"/>
              <a:gd name="connsiteX90" fmla="*/ 0 w 10000"/>
              <a:gd name="connsiteY90" fmla="*/ 6005 h 10000"/>
              <a:gd name="connsiteX91" fmla="*/ 0 w 10000"/>
              <a:gd name="connsiteY91" fmla="*/ 5794 h 10000"/>
              <a:gd name="connsiteX92" fmla="*/ 233 w 10000"/>
              <a:gd name="connsiteY92" fmla="*/ 5476 h 10000"/>
              <a:gd name="connsiteX93" fmla="*/ 233 w 10000"/>
              <a:gd name="connsiteY93" fmla="*/ 5265 h 10000"/>
              <a:gd name="connsiteX94" fmla="*/ 466 w 10000"/>
              <a:gd name="connsiteY94" fmla="*/ 4841 h 10000"/>
              <a:gd name="connsiteX95" fmla="*/ 700 w 10000"/>
              <a:gd name="connsiteY95" fmla="*/ 4524 h 10000"/>
              <a:gd name="connsiteX96" fmla="*/ 700 w 10000"/>
              <a:gd name="connsiteY96"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0 h 10000"/>
              <a:gd name="connsiteX16" fmla="*/ 1633 w 10000"/>
              <a:gd name="connsiteY16" fmla="*/ 0 h 10000"/>
              <a:gd name="connsiteX17" fmla="*/ 2332 w 10000"/>
              <a:gd name="connsiteY17" fmla="*/ 0 h 10000"/>
              <a:gd name="connsiteX18" fmla="*/ 2799 w 10000"/>
              <a:gd name="connsiteY18" fmla="*/ 106 h 10000"/>
              <a:gd name="connsiteX19" fmla="*/ 3265 w 10000"/>
              <a:gd name="connsiteY19" fmla="*/ 212 h 10000"/>
              <a:gd name="connsiteX20" fmla="*/ 3732 w 10000"/>
              <a:gd name="connsiteY20" fmla="*/ 317 h 10000"/>
              <a:gd name="connsiteX21" fmla="*/ 3965 w 10000"/>
              <a:gd name="connsiteY21" fmla="*/ 423 h 10000"/>
              <a:gd name="connsiteX22" fmla="*/ 3965 w 10000"/>
              <a:gd name="connsiteY22" fmla="*/ 529 h 10000"/>
              <a:gd name="connsiteX23" fmla="*/ 3965 w 10000"/>
              <a:gd name="connsiteY23" fmla="*/ 741 h 10000"/>
              <a:gd name="connsiteX24" fmla="*/ 3732 w 10000"/>
              <a:gd name="connsiteY24" fmla="*/ 1058 h 10000"/>
              <a:gd name="connsiteX25" fmla="*/ 3732 w 10000"/>
              <a:gd name="connsiteY25" fmla="*/ 1058 h 10000"/>
              <a:gd name="connsiteX26" fmla="*/ 3732 w 10000"/>
              <a:gd name="connsiteY26" fmla="*/ 1164 h 10000"/>
              <a:gd name="connsiteX27" fmla="*/ 3499 w 10000"/>
              <a:gd name="connsiteY27" fmla="*/ 1362 h 10000"/>
              <a:gd name="connsiteX28" fmla="*/ 3499 w 10000"/>
              <a:gd name="connsiteY28" fmla="*/ 1468 h 10000"/>
              <a:gd name="connsiteX29" fmla="*/ 3499 w 10000"/>
              <a:gd name="connsiteY29" fmla="*/ 1680 h 10000"/>
              <a:gd name="connsiteX30" fmla="*/ 3265 w 10000"/>
              <a:gd name="connsiteY30" fmla="*/ 1892 h 10000"/>
              <a:gd name="connsiteX31" fmla="*/ 3265 w 10000"/>
              <a:gd name="connsiteY31" fmla="*/ 2103 h 10000"/>
              <a:gd name="connsiteX32" fmla="*/ 3032 w 10000"/>
              <a:gd name="connsiteY32" fmla="*/ 2421 h 10000"/>
              <a:gd name="connsiteX33" fmla="*/ 2566 w 10000"/>
              <a:gd name="connsiteY33" fmla="*/ 3690 h 10000"/>
              <a:gd name="connsiteX34" fmla="*/ 1633 w 10000"/>
              <a:gd name="connsiteY34" fmla="*/ 4735 h 10000"/>
              <a:gd name="connsiteX35" fmla="*/ 1633 w 10000"/>
              <a:gd name="connsiteY35" fmla="*/ 5053 h 10000"/>
              <a:gd name="connsiteX36" fmla="*/ 1399 w 10000"/>
              <a:gd name="connsiteY36" fmla="*/ 5265 h 10000"/>
              <a:gd name="connsiteX37" fmla="*/ 1166 w 10000"/>
              <a:gd name="connsiteY37" fmla="*/ 5476 h 10000"/>
              <a:gd name="connsiteX38" fmla="*/ 1166 w 10000"/>
              <a:gd name="connsiteY38" fmla="*/ 5688 h 10000"/>
              <a:gd name="connsiteX39" fmla="*/ 933 w 10000"/>
              <a:gd name="connsiteY39" fmla="*/ 5794 h 10000"/>
              <a:gd name="connsiteX40" fmla="*/ 933 w 10000"/>
              <a:gd name="connsiteY40" fmla="*/ 5899 h 10000"/>
              <a:gd name="connsiteX41" fmla="*/ 933 w 10000"/>
              <a:gd name="connsiteY41" fmla="*/ 6005 h 10000"/>
              <a:gd name="connsiteX42" fmla="*/ 933 w 10000"/>
              <a:gd name="connsiteY42" fmla="*/ 6005 h 10000"/>
              <a:gd name="connsiteX43" fmla="*/ 933 w 10000"/>
              <a:gd name="connsiteY43" fmla="*/ 6111 h 10000"/>
              <a:gd name="connsiteX44" fmla="*/ 1166 w 10000"/>
              <a:gd name="connsiteY44" fmla="*/ 6217 h 10000"/>
              <a:gd name="connsiteX45" fmla="*/ 1633 w 10000"/>
              <a:gd name="connsiteY45" fmla="*/ 6310 h 10000"/>
              <a:gd name="connsiteX46" fmla="*/ 1866 w 10000"/>
              <a:gd name="connsiteY46" fmla="*/ 6415 h 10000"/>
              <a:gd name="connsiteX47" fmla="*/ 2566 w 10000"/>
              <a:gd name="connsiteY47" fmla="*/ 6521 h 10000"/>
              <a:gd name="connsiteX48" fmla="*/ 3265 w 10000"/>
              <a:gd name="connsiteY48" fmla="*/ 6733 h 10000"/>
              <a:gd name="connsiteX49" fmla="*/ 3965 w 10000"/>
              <a:gd name="connsiteY49" fmla="*/ 6944 h 10000"/>
              <a:gd name="connsiteX50" fmla="*/ 4898 w 10000"/>
              <a:gd name="connsiteY50" fmla="*/ 7262 h 10000"/>
              <a:gd name="connsiteX51" fmla="*/ 5831 w 10000"/>
              <a:gd name="connsiteY51" fmla="*/ 7474 h 10000"/>
              <a:gd name="connsiteX52" fmla="*/ 6764 w 10000"/>
              <a:gd name="connsiteY52" fmla="*/ 7685 h 10000"/>
              <a:gd name="connsiteX53" fmla="*/ 7464 w 10000"/>
              <a:gd name="connsiteY53" fmla="*/ 7897 h 10000"/>
              <a:gd name="connsiteX54" fmla="*/ 8163 w 10000"/>
              <a:gd name="connsiteY54" fmla="*/ 8108 h 10000"/>
              <a:gd name="connsiteX55" fmla="*/ 8630 w 10000"/>
              <a:gd name="connsiteY55" fmla="*/ 8320 h 10000"/>
              <a:gd name="connsiteX56" fmla="*/ 9096 w 10000"/>
              <a:gd name="connsiteY56" fmla="*/ 8426 h 10000"/>
              <a:gd name="connsiteX57" fmla="*/ 9329 w 10000"/>
              <a:gd name="connsiteY57" fmla="*/ 8638 h 10000"/>
              <a:gd name="connsiteX58" fmla="*/ 9534 w 10000"/>
              <a:gd name="connsiteY58" fmla="*/ 8743 h 10000"/>
              <a:gd name="connsiteX59" fmla="*/ 9767 w 10000"/>
              <a:gd name="connsiteY59" fmla="*/ 8942 h 10000"/>
              <a:gd name="connsiteX60" fmla="*/ 10000 w 10000"/>
              <a:gd name="connsiteY60" fmla="*/ 9153 h 10000"/>
              <a:gd name="connsiteX61" fmla="*/ 10000 w 10000"/>
              <a:gd name="connsiteY61" fmla="*/ 9365 h 10000"/>
              <a:gd name="connsiteX62" fmla="*/ 10000 w 10000"/>
              <a:gd name="connsiteY62" fmla="*/ 9577 h 10000"/>
              <a:gd name="connsiteX63" fmla="*/ 9767 w 10000"/>
              <a:gd name="connsiteY63" fmla="*/ 9788 h 10000"/>
              <a:gd name="connsiteX64" fmla="*/ 9767 w 10000"/>
              <a:gd name="connsiteY64" fmla="*/ 9894 h 10000"/>
              <a:gd name="connsiteX65" fmla="*/ 9767 w 10000"/>
              <a:gd name="connsiteY65" fmla="*/ 10000 h 10000"/>
              <a:gd name="connsiteX66" fmla="*/ 9767 w 10000"/>
              <a:gd name="connsiteY66" fmla="*/ 10000 h 10000"/>
              <a:gd name="connsiteX67" fmla="*/ 9534 w 10000"/>
              <a:gd name="connsiteY67" fmla="*/ 10000 h 10000"/>
              <a:gd name="connsiteX68" fmla="*/ 9534 w 10000"/>
              <a:gd name="connsiteY68" fmla="*/ 9894 h 10000"/>
              <a:gd name="connsiteX69" fmla="*/ 9329 w 10000"/>
              <a:gd name="connsiteY69" fmla="*/ 9894 h 10000"/>
              <a:gd name="connsiteX70" fmla="*/ 9096 w 10000"/>
              <a:gd name="connsiteY70" fmla="*/ 9788 h 10000"/>
              <a:gd name="connsiteX71" fmla="*/ 8630 w 10000"/>
              <a:gd name="connsiteY71" fmla="*/ 9577 h 10000"/>
              <a:gd name="connsiteX72" fmla="*/ 8397 w 10000"/>
              <a:gd name="connsiteY72" fmla="*/ 9471 h 10000"/>
              <a:gd name="connsiteX73" fmla="*/ 7930 w 10000"/>
              <a:gd name="connsiteY73" fmla="*/ 9259 h 10000"/>
              <a:gd name="connsiteX74" fmla="*/ 7464 w 10000"/>
              <a:gd name="connsiteY74" fmla="*/ 9048 h 10000"/>
              <a:gd name="connsiteX75" fmla="*/ 6297 w 10000"/>
              <a:gd name="connsiteY75" fmla="*/ 8532 h 10000"/>
              <a:gd name="connsiteX76" fmla="*/ 5131 w 10000"/>
              <a:gd name="connsiteY76" fmla="*/ 8108 h 10000"/>
              <a:gd name="connsiteX77" fmla="*/ 3965 w 10000"/>
              <a:gd name="connsiteY77" fmla="*/ 7685 h 10000"/>
              <a:gd name="connsiteX78" fmla="*/ 2799 w 10000"/>
              <a:gd name="connsiteY78" fmla="*/ 7262 h 10000"/>
              <a:gd name="connsiteX79" fmla="*/ 2099 w 10000"/>
              <a:gd name="connsiteY79" fmla="*/ 7050 h 10000"/>
              <a:gd name="connsiteX80" fmla="*/ 1633 w 10000"/>
              <a:gd name="connsiteY80" fmla="*/ 6839 h 10000"/>
              <a:gd name="connsiteX81" fmla="*/ 1166 w 10000"/>
              <a:gd name="connsiteY81" fmla="*/ 6733 h 10000"/>
              <a:gd name="connsiteX82" fmla="*/ 700 w 10000"/>
              <a:gd name="connsiteY82" fmla="*/ 6521 h 10000"/>
              <a:gd name="connsiteX83" fmla="*/ 466 w 10000"/>
              <a:gd name="connsiteY83" fmla="*/ 6415 h 10000"/>
              <a:gd name="connsiteX84" fmla="*/ 233 w 10000"/>
              <a:gd name="connsiteY84" fmla="*/ 6310 h 10000"/>
              <a:gd name="connsiteX85" fmla="*/ 0 w 10000"/>
              <a:gd name="connsiteY85" fmla="*/ 6310 h 10000"/>
              <a:gd name="connsiteX86" fmla="*/ 0 w 10000"/>
              <a:gd name="connsiteY86" fmla="*/ 6217 h 10000"/>
              <a:gd name="connsiteX87" fmla="*/ 0 w 10000"/>
              <a:gd name="connsiteY87" fmla="*/ 6217 h 10000"/>
              <a:gd name="connsiteX88" fmla="*/ 0 w 10000"/>
              <a:gd name="connsiteY88" fmla="*/ 6111 h 10000"/>
              <a:gd name="connsiteX89" fmla="*/ 0 w 10000"/>
              <a:gd name="connsiteY89" fmla="*/ 6005 h 10000"/>
              <a:gd name="connsiteX90" fmla="*/ 0 w 10000"/>
              <a:gd name="connsiteY90" fmla="*/ 5794 h 10000"/>
              <a:gd name="connsiteX91" fmla="*/ 233 w 10000"/>
              <a:gd name="connsiteY91" fmla="*/ 5476 h 10000"/>
              <a:gd name="connsiteX92" fmla="*/ 233 w 10000"/>
              <a:gd name="connsiteY92" fmla="*/ 5265 h 10000"/>
              <a:gd name="connsiteX93" fmla="*/ 466 w 10000"/>
              <a:gd name="connsiteY93" fmla="*/ 4841 h 10000"/>
              <a:gd name="connsiteX94" fmla="*/ 700 w 10000"/>
              <a:gd name="connsiteY94" fmla="*/ 4524 h 10000"/>
              <a:gd name="connsiteX95" fmla="*/ 700 w 10000"/>
              <a:gd name="connsiteY95"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0 h 10000"/>
              <a:gd name="connsiteX16" fmla="*/ 2332 w 10000"/>
              <a:gd name="connsiteY16" fmla="*/ 0 h 10000"/>
              <a:gd name="connsiteX17" fmla="*/ 2799 w 10000"/>
              <a:gd name="connsiteY17" fmla="*/ 106 h 10000"/>
              <a:gd name="connsiteX18" fmla="*/ 3265 w 10000"/>
              <a:gd name="connsiteY18" fmla="*/ 212 h 10000"/>
              <a:gd name="connsiteX19" fmla="*/ 3732 w 10000"/>
              <a:gd name="connsiteY19" fmla="*/ 317 h 10000"/>
              <a:gd name="connsiteX20" fmla="*/ 3965 w 10000"/>
              <a:gd name="connsiteY20" fmla="*/ 423 h 10000"/>
              <a:gd name="connsiteX21" fmla="*/ 3965 w 10000"/>
              <a:gd name="connsiteY21" fmla="*/ 529 h 10000"/>
              <a:gd name="connsiteX22" fmla="*/ 3965 w 10000"/>
              <a:gd name="connsiteY22" fmla="*/ 741 h 10000"/>
              <a:gd name="connsiteX23" fmla="*/ 3732 w 10000"/>
              <a:gd name="connsiteY23" fmla="*/ 1058 h 10000"/>
              <a:gd name="connsiteX24" fmla="*/ 3732 w 10000"/>
              <a:gd name="connsiteY24" fmla="*/ 1058 h 10000"/>
              <a:gd name="connsiteX25" fmla="*/ 3732 w 10000"/>
              <a:gd name="connsiteY25" fmla="*/ 1164 h 10000"/>
              <a:gd name="connsiteX26" fmla="*/ 3499 w 10000"/>
              <a:gd name="connsiteY26" fmla="*/ 1362 h 10000"/>
              <a:gd name="connsiteX27" fmla="*/ 3499 w 10000"/>
              <a:gd name="connsiteY27" fmla="*/ 1468 h 10000"/>
              <a:gd name="connsiteX28" fmla="*/ 3499 w 10000"/>
              <a:gd name="connsiteY28" fmla="*/ 1680 h 10000"/>
              <a:gd name="connsiteX29" fmla="*/ 3265 w 10000"/>
              <a:gd name="connsiteY29" fmla="*/ 1892 h 10000"/>
              <a:gd name="connsiteX30" fmla="*/ 3265 w 10000"/>
              <a:gd name="connsiteY30" fmla="*/ 2103 h 10000"/>
              <a:gd name="connsiteX31" fmla="*/ 3032 w 10000"/>
              <a:gd name="connsiteY31" fmla="*/ 2421 h 10000"/>
              <a:gd name="connsiteX32" fmla="*/ 2566 w 10000"/>
              <a:gd name="connsiteY32" fmla="*/ 3690 h 10000"/>
              <a:gd name="connsiteX33" fmla="*/ 1633 w 10000"/>
              <a:gd name="connsiteY33" fmla="*/ 4735 h 10000"/>
              <a:gd name="connsiteX34" fmla="*/ 1633 w 10000"/>
              <a:gd name="connsiteY34" fmla="*/ 5053 h 10000"/>
              <a:gd name="connsiteX35" fmla="*/ 1399 w 10000"/>
              <a:gd name="connsiteY35" fmla="*/ 5265 h 10000"/>
              <a:gd name="connsiteX36" fmla="*/ 1166 w 10000"/>
              <a:gd name="connsiteY36" fmla="*/ 5476 h 10000"/>
              <a:gd name="connsiteX37" fmla="*/ 1166 w 10000"/>
              <a:gd name="connsiteY37" fmla="*/ 5688 h 10000"/>
              <a:gd name="connsiteX38" fmla="*/ 933 w 10000"/>
              <a:gd name="connsiteY38" fmla="*/ 5794 h 10000"/>
              <a:gd name="connsiteX39" fmla="*/ 933 w 10000"/>
              <a:gd name="connsiteY39" fmla="*/ 5899 h 10000"/>
              <a:gd name="connsiteX40" fmla="*/ 933 w 10000"/>
              <a:gd name="connsiteY40" fmla="*/ 6005 h 10000"/>
              <a:gd name="connsiteX41" fmla="*/ 933 w 10000"/>
              <a:gd name="connsiteY41" fmla="*/ 6005 h 10000"/>
              <a:gd name="connsiteX42" fmla="*/ 933 w 10000"/>
              <a:gd name="connsiteY42" fmla="*/ 6111 h 10000"/>
              <a:gd name="connsiteX43" fmla="*/ 1166 w 10000"/>
              <a:gd name="connsiteY43" fmla="*/ 6217 h 10000"/>
              <a:gd name="connsiteX44" fmla="*/ 1633 w 10000"/>
              <a:gd name="connsiteY44" fmla="*/ 6310 h 10000"/>
              <a:gd name="connsiteX45" fmla="*/ 1866 w 10000"/>
              <a:gd name="connsiteY45" fmla="*/ 6415 h 10000"/>
              <a:gd name="connsiteX46" fmla="*/ 2566 w 10000"/>
              <a:gd name="connsiteY46" fmla="*/ 6521 h 10000"/>
              <a:gd name="connsiteX47" fmla="*/ 3265 w 10000"/>
              <a:gd name="connsiteY47" fmla="*/ 6733 h 10000"/>
              <a:gd name="connsiteX48" fmla="*/ 3965 w 10000"/>
              <a:gd name="connsiteY48" fmla="*/ 6944 h 10000"/>
              <a:gd name="connsiteX49" fmla="*/ 4898 w 10000"/>
              <a:gd name="connsiteY49" fmla="*/ 7262 h 10000"/>
              <a:gd name="connsiteX50" fmla="*/ 5831 w 10000"/>
              <a:gd name="connsiteY50" fmla="*/ 7474 h 10000"/>
              <a:gd name="connsiteX51" fmla="*/ 6764 w 10000"/>
              <a:gd name="connsiteY51" fmla="*/ 7685 h 10000"/>
              <a:gd name="connsiteX52" fmla="*/ 7464 w 10000"/>
              <a:gd name="connsiteY52" fmla="*/ 7897 h 10000"/>
              <a:gd name="connsiteX53" fmla="*/ 8163 w 10000"/>
              <a:gd name="connsiteY53" fmla="*/ 8108 h 10000"/>
              <a:gd name="connsiteX54" fmla="*/ 8630 w 10000"/>
              <a:gd name="connsiteY54" fmla="*/ 8320 h 10000"/>
              <a:gd name="connsiteX55" fmla="*/ 9096 w 10000"/>
              <a:gd name="connsiteY55" fmla="*/ 8426 h 10000"/>
              <a:gd name="connsiteX56" fmla="*/ 9329 w 10000"/>
              <a:gd name="connsiteY56" fmla="*/ 8638 h 10000"/>
              <a:gd name="connsiteX57" fmla="*/ 9534 w 10000"/>
              <a:gd name="connsiteY57" fmla="*/ 8743 h 10000"/>
              <a:gd name="connsiteX58" fmla="*/ 9767 w 10000"/>
              <a:gd name="connsiteY58" fmla="*/ 8942 h 10000"/>
              <a:gd name="connsiteX59" fmla="*/ 10000 w 10000"/>
              <a:gd name="connsiteY59" fmla="*/ 9153 h 10000"/>
              <a:gd name="connsiteX60" fmla="*/ 10000 w 10000"/>
              <a:gd name="connsiteY60" fmla="*/ 9365 h 10000"/>
              <a:gd name="connsiteX61" fmla="*/ 10000 w 10000"/>
              <a:gd name="connsiteY61" fmla="*/ 9577 h 10000"/>
              <a:gd name="connsiteX62" fmla="*/ 9767 w 10000"/>
              <a:gd name="connsiteY62" fmla="*/ 9788 h 10000"/>
              <a:gd name="connsiteX63" fmla="*/ 9767 w 10000"/>
              <a:gd name="connsiteY63" fmla="*/ 9894 h 10000"/>
              <a:gd name="connsiteX64" fmla="*/ 9767 w 10000"/>
              <a:gd name="connsiteY64" fmla="*/ 10000 h 10000"/>
              <a:gd name="connsiteX65" fmla="*/ 9767 w 10000"/>
              <a:gd name="connsiteY65" fmla="*/ 10000 h 10000"/>
              <a:gd name="connsiteX66" fmla="*/ 9534 w 10000"/>
              <a:gd name="connsiteY66" fmla="*/ 10000 h 10000"/>
              <a:gd name="connsiteX67" fmla="*/ 9534 w 10000"/>
              <a:gd name="connsiteY67" fmla="*/ 9894 h 10000"/>
              <a:gd name="connsiteX68" fmla="*/ 9329 w 10000"/>
              <a:gd name="connsiteY68" fmla="*/ 9894 h 10000"/>
              <a:gd name="connsiteX69" fmla="*/ 9096 w 10000"/>
              <a:gd name="connsiteY69" fmla="*/ 9788 h 10000"/>
              <a:gd name="connsiteX70" fmla="*/ 8630 w 10000"/>
              <a:gd name="connsiteY70" fmla="*/ 9577 h 10000"/>
              <a:gd name="connsiteX71" fmla="*/ 8397 w 10000"/>
              <a:gd name="connsiteY71" fmla="*/ 9471 h 10000"/>
              <a:gd name="connsiteX72" fmla="*/ 7930 w 10000"/>
              <a:gd name="connsiteY72" fmla="*/ 9259 h 10000"/>
              <a:gd name="connsiteX73" fmla="*/ 7464 w 10000"/>
              <a:gd name="connsiteY73" fmla="*/ 9048 h 10000"/>
              <a:gd name="connsiteX74" fmla="*/ 6297 w 10000"/>
              <a:gd name="connsiteY74" fmla="*/ 8532 h 10000"/>
              <a:gd name="connsiteX75" fmla="*/ 5131 w 10000"/>
              <a:gd name="connsiteY75" fmla="*/ 8108 h 10000"/>
              <a:gd name="connsiteX76" fmla="*/ 3965 w 10000"/>
              <a:gd name="connsiteY76" fmla="*/ 7685 h 10000"/>
              <a:gd name="connsiteX77" fmla="*/ 2799 w 10000"/>
              <a:gd name="connsiteY77" fmla="*/ 7262 h 10000"/>
              <a:gd name="connsiteX78" fmla="*/ 2099 w 10000"/>
              <a:gd name="connsiteY78" fmla="*/ 7050 h 10000"/>
              <a:gd name="connsiteX79" fmla="*/ 1633 w 10000"/>
              <a:gd name="connsiteY79" fmla="*/ 6839 h 10000"/>
              <a:gd name="connsiteX80" fmla="*/ 1166 w 10000"/>
              <a:gd name="connsiteY80" fmla="*/ 6733 h 10000"/>
              <a:gd name="connsiteX81" fmla="*/ 700 w 10000"/>
              <a:gd name="connsiteY81" fmla="*/ 6521 h 10000"/>
              <a:gd name="connsiteX82" fmla="*/ 466 w 10000"/>
              <a:gd name="connsiteY82" fmla="*/ 6415 h 10000"/>
              <a:gd name="connsiteX83" fmla="*/ 233 w 10000"/>
              <a:gd name="connsiteY83" fmla="*/ 6310 h 10000"/>
              <a:gd name="connsiteX84" fmla="*/ 0 w 10000"/>
              <a:gd name="connsiteY84" fmla="*/ 6310 h 10000"/>
              <a:gd name="connsiteX85" fmla="*/ 0 w 10000"/>
              <a:gd name="connsiteY85" fmla="*/ 6217 h 10000"/>
              <a:gd name="connsiteX86" fmla="*/ 0 w 10000"/>
              <a:gd name="connsiteY86" fmla="*/ 6217 h 10000"/>
              <a:gd name="connsiteX87" fmla="*/ 0 w 10000"/>
              <a:gd name="connsiteY87" fmla="*/ 6111 h 10000"/>
              <a:gd name="connsiteX88" fmla="*/ 0 w 10000"/>
              <a:gd name="connsiteY88" fmla="*/ 6005 h 10000"/>
              <a:gd name="connsiteX89" fmla="*/ 0 w 10000"/>
              <a:gd name="connsiteY89" fmla="*/ 5794 h 10000"/>
              <a:gd name="connsiteX90" fmla="*/ 233 w 10000"/>
              <a:gd name="connsiteY90" fmla="*/ 5476 h 10000"/>
              <a:gd name="connsiteX91" fmla="*/ 233 w 10000"/>
              <a:gd name="connsiteY91" fmla="*/ 5265 h 10000"/>
              <a:gd name="connsiteX92" fmla="*/ 466 w 10000"/>
              <a:gd name="connsiteY92" fmla="*/ 4841 h 10000"/>
              <a:gd name="connsiteX93" fmla="*/ 700 w 10000"/>
              <a:gd name="connsiteY93" fmla="*/ 4524 h 10000"/>
              <a:gd name="connsiteX94" fmla="*/ 700 w 10000"/>
              <a:gd name="connsiteY94"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0 h 10000"/>
              <a:gd name="connsiteX15" fmla="*/ 2332 w 10000"/>
              <a:gd name="connsiteY15" fmla="*/ 0 h 10000"/>
              <a:gd name="connsiteX16" fmla="*/ 2799 w 10000"/>
              <a:gd name="connsiteY16" fmla="*/ 106 h 10000"/>
              <a:gd name="connsiteX17" fmla="*/ 3265 w 10000"/>
              <a:gd name="connsiteY17" fmla="*/ 212 h 10000"/>
              <a:gd name="connsiteX18" fmla="*/ 3732 w 10000"/>
              <a:gd name="connsiteY18" fmla="*/ 317 h 10000"/>
              <a:gd name="connsiteX19" fmla="*/ 3965 w 10000"/>
              <a:gd name="connsiteY19" fmla="*/ 423 h 10000"/>
              <a:gd name="connsiteX20" fmla="*/ 3965 w 10000"/>
              <a:gd name="connsiteY20" fmla="*/ 529 h 10000"/>
              <a:gd name="connsiteX21" fmla="*/ 3965 w 10000"/>
              <a:gd name="connsiteY21" fmla="*/ 741 h 10000"/>
              <a:gd name="connsiteX22" fmla="*/ 3732 w 10000"/>
              <a:gd name="connsiteY22" fmla="*/ 1058 h 10000"/>
              <a:gd name="connsiteX23" fmla="*/ 3732 w 10000"/>
              <a:gd name="connsiteY23" fmla="*/ 1058 h 10000"/>
              <a:gd name="connsiteX24" fmla="*/ 3732 w 10000"/>
              <a:gd name="connsiteY24" fmla="*/ 1164 h 10000"/>
              <a:gd name="connsiteX25" fmla="*/ 3499 w 10000"/>
              <a:gd name="connsiteY25" fmla="*/ 1362 h 10000"/>
              <a:gd name="connsiteX26" fmla="*/ 3499 w 10000"/>
              <a:gd name="connsiteY26" fmla="*/ 1468 h 10000"/>
              <a:gd name="connsiteX27" fmla="*/ 3499 w 10000"/>
              <a:gd name="connsiteY27" fmla="*/ 1680 h 10000"/>
              <a:gd name="connsiteX28" fmla="*/ 3265 w 10000"/>
              <a:gd name="connsiteY28" fmla="*/ 1892 h 10000"/>
              <a:gd name="connsiteX29" fmla="*/ 3265 w 10000"/>
              <a:gd name="connsiteY29" fmla="*/ 2103 h 10000"/>
              <a:gd name="connsiteX30" fmla="*/ 3032 w 10000"/>
              <a:gd name="connsiteY30" fmla="*/ 2421 h 10000"/>
              <a:gd name="connsiteX31" fmla="*/ 2566 w 10000"/>
              <a:gd name="connsiteY31" fmla="*/ 3690 h 10000"/>
              <a:gd name="connsiteX32" fmla="*/ 1633 w 10000"/>
              <a:gd name="connsiteY32" fmla="*/ 4735 h 10000"/>
              <a:gd name="connsiteX33" fmla="*/ 1633 w 10000"/>
              <a:gd name="connsiteY33" fmla="*/ 5053 h 10000"/>
              <a:gd name="connsiteX34" fmla="*/ 1399 w 10000"/>
              <a:gd name="connsiteY34" fmla="*/ 5265 h 10000"/>
              <a:gd name="connsiteX35" fmla="*/ 1166 w 10000"/>
              <a:gd name="connsiteY35" fmla="*/ 5476 h 10000"/>
              <a:gd name="connsiteX36" fmla="*/ 1166 w 10000"/>
              <a:gd name="connsiteY36" fmla="*/ 5688 h 10000"/>
              <a:gd name="connsiteX37" fmla="*/ 933 w 10000"/>
              <a:gd name="connsiteY37" fmla="*/ 5794 h 10000"/>
              <a:gd name="connsiteX38" fmla="*/ 933 w 10000"/>
              <a:gd name="connsiteY38" fmla="*/ 5899 h 10000"/>
              <a:gd name="connsiteX39" fmla="*/ 933 w 10000"/>
              <a:gd name="connsiteY39" fmla="*/ 6005 h 10000"/>
              <a:gd name="connsiteX40" fmla="*/ 933 w 10000"/>
              <a:gd name="connsiteY40" fmla="*/ 6005 h 10000"/>
              <a:gd name="connsiteX41" fmla="*/ 933 w 10000"/>
              <a:gd name="connsiteY41" fmla="*/ 6111 h 10000"/>
              <a:gd name="connsiteX42" fmla="*/ 1166 w 10000"/>
              <a:gd name="connsiteY42" fmla="*/ 6217 h 10000"/>
              <a:gd name="connsiteX43" fmla="*/ 1633 w 10000"/>
              <a:gd name="connsiteY43" fmla="*/ 6310 h 10000"/>
              <a:gd name="connsiteX44" fmla="*/ 1866 w 10000"/>
              <a:gd name="connsiteY44" fmla="*/ 6415 h 10000"/>
              <a:gd name="connsiteX45" fmla="*/ 2566 w 10000"/>
              <a:gd name="connsiteY45" fmla="*/ 6521 h 10000"/>
              <a:gd name="connsiteX46" fmla="*/ 3265 w 10000"/>
              <a:gd name="connsiteY46" fmla="*/ 6733 h 10000"/>
              <a:gd name="connsiteX47" fmla="*/ 3965 w 10000"/>
              <a:gd name="connsiteY47" fmla="*/ 6944 h 10000"/>
              <a:gd name="connsiteX48" fmla="*/ 4898 w 10000"/>
              <a:gd name="connsiteY48" fmla="*/ 7262 h 10000"/>
              <a:gd name="connsiteX49" fmla="*/ 5831 w 10000"/>
              <a:gd name="connsiteY49" fmla="*/ 7474 h 10000"/>
              <a:gd name="connsiteX50" fmla="*/ 6764 w 10000"/>
              <a:gd name="connsiteY50" fmla="*/ 7685 h 10000"/>
              <a:gd name="connsiteX51" fmla="*/ 7464 w 10000"/>
              <a:gd name="connsiteY51" fmla="*/ 7897 h 10000"/>
              <a:gd name="connsiteX52" fmla="*/ 8163 w 10000"/>
              <a:gd name="connsiteY52" fmla="*/ 8108 h 10000"/>
              <a:gd name="connsiteX53" fmla="*/ 8630 w 10000"/>
              <a:gd name="connsiteY53" fmla="*/ 8320 h 10000"/>
              <a:gd name="connsiteX54" fmla="*/ 9096 w 10000"/>
              <a:gd name="connsiteY54" fmla="*/ 8426 h 10000"/>
              <a:gd name="connsiteX55" fmla="*/ 9329 w 10000"/>
              <a:gd name="connsiteY55" fmla="*/ 8638 h 10000"/>
              <a:gd name="connsiteX56" fmla="*/ 9534 w 10000"/>
              <a:gd name="connsiteY56" fmla="*/ 8743 h 10000"/>
              <a:gd name="connsiteX57" fmla="*/ 9767 w 10000"/>
              <a:gd name="connsiteY57" fmla="*/ 8942 h 10000"/>
              <a:gd name="connsiteX58" fmla="*/ 10000 w 10000"/>
              <a:gd name="connsiteY58" fmla="*/ 9153 h 10000"/>
              <a:gd name="connsiteX59" fmla="*/ 10000 w 10000"/>
              <a:gd name="connsiteY59" fmla="*/ 9365 h 10000"/>
              <a:gd name="connsiteX60" fmla="*/ 10000 w 10000"/>
              <a:gd name="connsiteY60" fmla="*/ 9577 h 10000"/>
              <a:gd name="connsiteX61" fmla="*/ 9767 w 10000"/>
              <a:gd name="connsiteY61" fmla="*/ 9788 h 10000"/>
              <a:gd name="connsiteX62" fmla="*/ 9767 w 10000"/>
              <a:gd name="connsiteY62" fmla="*/ 9894 h 10000"/>
              <a:gd name="connsiteX63" fmla="*/ 9767 w 10000"/>
              <a:gd name="connsiteY63" fmla="*/ 10000 h 10000"/>
              <a:gd name="connsiteX64" fmla="*/ 9767 w 10000"/>
              <a:gd name="connsiteY64" fmla="*/ 10000 h 10000"/>
              <a:gd name="connsiteX65" fmla="*/ 9534 w 10000"/>
              <a:gd name="connsiteY65" fmla="*/ 10000 h 10000"/>
              <a:gd name="connsiteX66" fmla="*/ 9534 w 10000"/>
              <a:gd name="connsiteY66" fmla="*/ 9894 h 10000"/>
              <a:gd name="connsiteX67" fmla="*/ 9329 w 10000"/>
              <a:gd name="connsiteY67" fmla="*/ 9894 h 10000"/>
              <a:gd name="connsiteX68" fmla="*/ 9096 w 10000"/>
              <a:gd name="connsiteY68" fmla="*/ 9788 h 10000"/>
              <a:gd name="connsiteX69" fmla="*/ 8630 w 10000"/>
              <a:gd name="connsiteY69" fmla="*/ 9577 h 10000"/>
              <a:gd name="connsiteX70" fmla="*/ 8397 w 10000"/>
              <a:gd name="connsiteY70" fmla="*/ 9471 h 10000"/>
              <a:gd name="connsiteX71" fmla="*/ 7930 w 10000"/>
              <a:gd name="connsiteY71" fmla="*/ 9259 h 10000"/>
              <a:gd name="connsiteX72" fmla="*/ 7464 w 10000"/>
              <a:gd name="connsiteY72" fmla="*/ 9048 h 10000"/>
              <a:gd name="connsiteX73" fmla="*/ 6297 w 10000"/>
              <a:gd name="connsiteY73" fmla="*/ 8532 h 10000"/>
              <a:gd name="connsiteX74" fmla="*/ 5131 w 10000"/>
              <a:gd name="connsiteY74" fmla="*/ 8108 h 10000"/>
              <a:gd name="connsiteX75" fmla="*/ 3965 w 10000"/>
              <a:gd name="connsiteY75" fmla="*/ 7685 h 10000"/>
              <a:gd name="connsiteX76" fmla="*/ 2799 w 10000"/>
              <a:gd name="connsiteY76" fmla="*/ 7262 h 10000"/>
              <a:gd name="connsiteX77" fmla="*/ 2099 w 10000"/>
              <a:gd name="connsiteY77" fmla="*/ 7050 h 10000"/>
              <a:gd name="connsiteX78" fmla="*/ 1633 w 10000"/>
              <a:gd name="connsiteY78" fmla="*/ 6839 h 10000"/>
              <a:gd name="connsiteX79" fmla="*/ 1166 w 10000"/>
              <a:gd name="connsiteY79" fmla="*/ 6733 h 10000"/>
              <a:gd name="connsiteX80" fmla="*/ 700 w 10000"/>
              <a:gd name="connsiteY80" fmla="*/ 6521 h 10000"/>
              <a:gd name="connsiteX81" fmla="*/ 466 w 10000"/>
              <a:gd name="connsiteY81" fmla="*/ 6415 h 10000"/>
              <a:gd name="connsiteX82" fmla="*/ 233 w 10000"/>
              <a:gd name="connsiteY82" fmla="*/ 6310 h 10000"/>
              <a:gd name="connsiteX83" fmla="*/ 0 w 10000"/>
              <a:gd name="connsiteY83" fmla="*/ 6310 h 10000"/>
              <a:gd name="connsiteX84" fmla="*/ 0 w 10000"/>
              <a:gd name="connsiteY84" fmla="*/ 6217 h 10000"/>
              <a:gd name="connsiteX85" fmla="*/ 0 w 10000"/>
              <a:gd name="connsiteY85" fmla="*/ 6217 h 10000"/>
              <a:gd name="connsiteX86" fmla="*/ 0 w 10000"/>
              <a:gd name="connsiteY86" fmla="*/ 6111 h 10000"/>
              <a:gd name="connsiteX87" fmla="*/ 0 w 10000"/>
              <a:gd name="connsiteY87" fmla="*/ 6005 h 10000"/>
              <a:gd name="connsiteX88" fmla="*/ 0 w 10000"/>
              <a:gd name="connsiteY88" fmla="*/ 5794 h 10000"/>
              <a:gd name="connsiteX89" fmla="*/ 233 w 10000"/>
              <a:gd name="connsiteY89" fmla="*/ 5476 h 10000"/>
              <a:gd name="connsiteX90" fmla="*/ 233 w 10000"/>
              <a:gd name="connsiteY90" fmla="*/ 5265 h 10000"/>
              <a:gd name="connsiteX91" fmla="*/ 466 w 10000"/>
              <a:gd name="connsiteY91" fmla="*/ 4841 h 10000"/>
              <a:gd name="connsiteX92" fmla="*/ 700 w 10000"/>
              <a:gd name="connsiteY92" fmla="*/ 4524 h 10000"/>
              <a:gd name="connsiteX93" fmla="*/ 700 w 10000"/>
              <a:gd name="connsiteY93"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2332 w 10000"/>
              <a:gd name="connsiteY14" fmla="*/ 0 h 10000"/>
              <a:gd name="connsiteX15" fmla="*/ 2799 w 10000"/>
              <a:gd name="connsiteY15" fmla="*/ 106 h 10000"/>
              <a:gd name="connsiteX16" fmla="*/ 3265 w 10000"/>
              <a:gd name="connsiteY16" fmla="*/ 212 h 10000"/>
              <a:gd name="connsiteX17" fmla="*/ 3732 w 10000"/>
              <a:gd name="connsiteY17" fmla="*/ 317 h 10000"/>
              <a:gd name="connsiteX18" fmla="*/ 3965 w 10000"/>
              <a:gd name="connsiteY18" fmla="*/ 423 h 10000"/>
              <a:gd name="connsiteX19" fmla="*/ 3965 w 10000"/>
              <a:gd name="connsiteY19" fmla="*/ 529 h 10000"/>
              <a:gd name="connsiteX20" fmla="*/ 3965 w 10000"/>
              <a:gd name="connsiteY20" fmla="*/ 741 h 10000"/>
              <a:gd name="connsiteX21" fmla="*/ 3732 w 10000"/>
              <a:gd name="connsiteY21" fmla="*/ 1058 h 10000"/>
              <a:gd name="connsiteX22" fmla="*/ 3732 w 10000"/>
              <a:gd name="connsiteY22" fmla="*/ 1058 h 10000"/>
              <a:gd name="connsiteX23" fmla="*/ 3732 w 10000"/>
              <a:gd name="connsiteY23" fmla="*/ 1164 h 10000"/>
              <a:gd name="connsiteX24" fmla="*/ 3499 w 10000"/>
              <a:gd name="connsiteY24" fmla="*/ 1362 h 10000"/>
              <a:gd name="connsiteX25" fmla="*/ 3499 w 10000"/>
              <a:gd name="connsiteY25" fmla="*/ 1468 h 10000"/>
              <a:gd name="connsiteX26" fmla="*/ 3499 w 10000"/>
              <a:gd name="connsiteY26" fmla="*/ 1680 h 10000"/>
              <a:gd name="connsiteX27" fmla="*/ 3265 w 10000"/>
              <a:gd name="connsiteY27" fmla="*/ 1892 h 10000"/>
              <a:gd name="connsiteX28" fmla="*/ 3265 w 10000"/>
              <a:gd name="connsiteY28" fmla="*/ 2103 h 10000"/>
              <a:gd name="connsiteX29" fmla="*/ 3032 w 10000"/>
              <a:gd name="connsiteY29" fmla="*/ 2421 h 10000"/>
              <a:gd name="connsiteX30" fmla="*/ 2566 w 10000"/>
              <a:gd name="connsiteY30" fmla="*/ 3690 h 10000"/>
              <a:gd name="connsiteX31" fmla="*/ 1633 w 10000"/>
              <a:gd name="connsiteY31" fmla="*/ 4735 h 10000"/>
              <a:gd name="connsiteX32" fmla="*/ 1633 w 10000"/>
              <a:gd name="connsiteY32" fmla="*/ 5053 h 10000"/>
              <a:gd name="connsiteX33" fmla="*/ 1399 w 10000"/>
              <a:gd name="connsiteY33" fmla="*/ 5265 h 10000"/>
              <a:gd name="connsiteX34" fmla="*/ 1166 w 10000"/>
              <a:gd name="connsiteY34" fmla="*/ 5476 h 10000"/>
              <a:gd name="connsiteX35" fmla="*/ 1166 w 10000"/>
              <a:gd name="connsiteY35" fmla="*/ 5688 h 10000"/>
              <a:gd name="connsiteX36" fmla="*/ 933 w 10000"/>
              <a:gd name="connsiteY36" fmla="*/ 5794 h 10000"/>
              <a:gd name="connsiteX37" fmla="*/ 933 w 10000"/>
              <a:gd name="connsiteY37" fmla="*/ 5899 h 10000"/>
              <a:gd name="connsiteX38" fmla="*/ 933 w 10000"/>
              <a:gd name="connsiteY38" fmla="*/ 6005 h 10000"/>
              <a:gd name="connsiteX39" fmla="*/ 933 w 10000"/>
              <a:gd name="connsiteY39" fmla="*/ 6005 h 10000"/>
              <a:gd name="connsiteX40" fmla="*/ 933 w 10000"/>
              <a:gd name="connsiteY40" fmla="*/ 6111 h 10000"/>
              <a:gd name="connsiteX41" fmla="*/ 1166 w 10000"/>
              <a:gd name="connsiteY41" fmla="*/ 6217 h 10000"/>
              <a:gd name="connsiteX42" fmla="*/ 1633 w 10000"/>
              <a:gd name="connsiteY42" fmla="*/ 6310 h 10000"/>
              <a:gd name="connsiteX43" fmla="*/ 1866 w 10000"/>
              <a:gd name="connsiteY43" fmla="*/ 6415 h 10000"/>
              <a:gd name="connsiteX44" fmla="*/ 2566 w 10000"/>
              <a:gd name="connsiteY44" fmla="*/ 6521 h 10000"/>
              <a:gd name="connsiteX45" fmla="*/ 3265 w 10000"/>
              <a:gd name="connsiteY45" fmla="*/ 6733 h 10000"/>
              <a:gd name="connsiteX46" fmla="*/ 3965 w 10000"/>
              <a:gd name="connsiteY46" fmla="*/ 6944 h 10000"/>
              <a:gd name="connsiteX47" fmla="*/ 4898 w 10000"/>
              <a:gd name="connsiteY47" fmla="*/ 7262 h 10000"/>
              <a:gd name="connsiteX48" fmla="*/ 5831 w 10000"/>
              <a:gd name="connsiteY48" fmla="*/ 7474 h 10000"/>
              <a:gd name="connsiteX49" fmla="*/ 6764 w 10000"/>
              <a:gd name="connsiteY49" fmla="*/ 7685 h 10000"/>
              <a:gd name="connsiteX50" fmla="*/ 7464 w 10000"/>
              <a:gd name="connsiteY50" fmla="*/ 7897 h 10000"/>
              <a:gd name="connsiteX51" fmla="*/ 8163 w 10000"/>
              <a:gd name="connsiteY51" fmla="*/ 8108 h 10000"/>
              <a:gd name="connsiteX52" fmla="*/ 8630 w 10000"/>
              <a:gd name="connsiteY52" fmla="*/ 8320 h 10000"/>
              <a:gd name="connsiteX53" fmla="*/ 9096 w 10000"/>
              <a:gd name="connsiteY53" fmla="*/ 8426 h 10000"/>
              <a:gd name="connsiteX54" fmla="*/ 9329 w 10000"/>
              <a:gd name="connsiteY54" fmla="*/ 8638 h 10000"/>
              <a:gd name="connsiteX55" fmla="*/ 9534 w 10000"/>
              <a:gd name="connsiteY55" fmla="*/ 8743 h 10000"/>
              <a:gd name="connsiteX56" fmla="*/ 9767 w 10000"/>
              <a:gd name="connsiteY56" fmla="*/ 8942 h 10000"/>
              <a:gd name="connsiteX57" fmla="*/ 10000 w 10000"/>
              <a:gd name="connsiteY57" fmla="*/ 9153 h 10000"/>
              <a:gd name="connsiteX58" fmla="*/ 10000 w 10000"/>
              <a:gd name="connsiteY58" fmla="*/ 9365 h 10000"/>
              <a:gd name="connsiteX59" fmla="*/ 10000 w 10000"/>
              <a:gd name="connsiteY59" fmla="*/ 9577 h 10000"/>
              <a:gd name="connsiteX60" fmla="*/ 9767 w 10000"/>
              <a:gd name="connsiteY60" fmla="*/ 9788 h 10000"/>
              <a:gd name="connsiteX61" fmla="*/ 9767 w 10000"/>
              <a:gd name="connsiteY61" fmla="*/ 9894 h 10000"/>
              <a:gd name="connsiteX62" fmla="*/ 9767 w 10000"/>
              <a:gd name="connsiteY62" fmla="*/ 10000 h 10000"/>
              <a:gd name="connsiteX63" fmla="*/ 9767 w 10000"/>
              <a:gd name="connsiteY63" fmla="*/ 10000 h 10000"/>
              <a:gd name="connsiteX64" fmla="*/ 9534 w 10000"/>
              <a:gd name="connsiteY64" fmla="*/ 10000 h 10000"/>
              <a:gd name="connsiteX65" fmla="*/ 9534 w 10000"/>
              <a:gd name="connsiteY65" fmla="*/ 9894 h 10000"/>
              <a:gd name="connsiteX66" fmla="*/ 9329 w 10000"/>
              <a:gd name="connsiteY66" fmla="*/ 9894 h 10000"/>
              <a:gd name="connsiteX67" fmla="*/ 9096 w 10000"/>
              <a:gd name="connsiteY67" fmla="*/ 9788 h 10000"/>
              <a:gd name="connsiteX68" fmla="*/ 8630 w 10000"/>
              <a:gd name="connsiteY68" fmla="*/ 9577 h 10000"/>
              <a:gd name="connsiteX69" fmla="*/ 8397 w 10000"/>
              <a:gd name="connsiteY69" fmla="*/ 9471 h 10000"/>
              <a:gd name="connsiteX70" fmla="*/ 7930 w 10000"/>
              <a:gd name="connsiteY70" fmla="*/ 9259 h 10000"/>
              <a:gd name="connsiteX71" fmla="*/ 7464 w 10000"/>
              <a:gd name="connsiteY71" fmla="*/ 9048 h 10000"/>
              <a:gd name="connsiteX72" fmla="*/ 6297 w 10000"/>
              <a:gd name="connsiteY72" fmla="*/ 8532 h 10000"/>
              <a:gd name="connsiteX73" fmla="*/ 5131 w 10000"/>
              <a:gd name="connsiteY73" fmla="*/ 8108 h 10000"/>
              <a:gd name="connsiteX74" fmla="*/ 3965 w 10000"/>
              <a:gd name="connsiteY74" fmla="*/ 7685 h 10000"/>
              <a:gd name="connsiteX75" fmla="*/ 2799 w 10000"/>
              <a:gd name="connsiteY75" fmla="*/ 7262 h 10000"/>
              <a:gd name="connsiteX76" fmla="*/ 2099 w 10000"/>
              <a:gd name="connsiteY76" fmla="*/ 7050 h 10000"/>
              <a:gd name="connsiteX77" fmla="*/ 1633 w 10000"/>
              <a:gd name="connsiteY77" fmla="*/ 6839 h 10000"/>
              <a:gd name="connsiteX78" fmla="*/ 1166 w 10000"/>
              <a:gd name="connsiteY78" fmla="*/ 6733 h 10000"/>
              <a:gd name="connsiteX79" fmla="*/ 700 w 10000"/>
              <a:gd name="connsiteY79" fmla="*/ 6521 h 10000"/>
              <a:gd name="connsiteX80" fmla="*/ 466 w 10000"/>
              <a:gd name="connsiteY80" fmla="*/ 6415 h 10000"/>
              <a:gd name="connsiteX81" fmla="*/ 233 w 10000"/>
              <a:gd name="connsiteY81" fmla="*/ 6310 h 10000"/>
              <a:gd name="connsiteX82" fmla="*/ 0 w 10000"/>
              <a:gd name="connsiteY82" fmla="*/ 6310 h 10000"/>
              <a:gd name="connsiteX83" fmla="*/ 0 w 10000"/>
              <a:gd name="connsiteY83" fmla="*/ 6217 h 10000"/>
              <a:gd name="connsiteX84" fmla="*/ 0 w 10000"/>
              <a:gd name="connsiteY84" fmla="*/ 6217 h 10000"/>
              <a:gd name="connsiteX85" fmla="*/ 0 w 10000"/>
              <a:gd name="connsiteY85" fmla="*/ 6111 h 10000"/>
              <a:gd name="connsiteX86" fmla="*/ 0 w 10000"/>
              <a:gd name="connsiteY86" fmla="*/ 6005 h 10000"/>
              <a:gd name="connsiteX87" fmla="*/ 0 w 10000"/>
              <a:gd name="connsiteY87" fmla="*/ 5794 h 10000"/>
              <a:gd name="connsiteX88" fmla="*/ 233 w 10000"/>
              <a:gd name="connsiteY88" fmla="*/ 5476 h 10000"/>
              <a:gd name="connsiteX89" fmla="*/ 233 w 10000"/>
              <a:gd name="connsiteY89" fmla="*/ 5265 h 10000"/>
              <a:gd name="connsiteX90" fmla="*/ 466 w 10000"/>
              <a:gd name="connsiteY90" fmla="*/ 4841 h 10000"/>
              <a:gd name="connsiteX91" fmla="*/ 700 w 10000"/>
              <a:gd name="connsiteY91" fmla="*/ 4524 h 10000"/>
              <a:gd name="connsiteX92" fmla="*/ 700 w 10000"/>
              <a:gd name="connsiteY92"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2332 w 10000"/>
              <a:gd name="connsiteY13" fmla="*/ 0 h 10000"/>
              <a:gd name="connsiteX14" fmla="*/ 2799 w 10000"/>
              <a:gd name="connsiteY14" fmla="*/ 106 h 10000"/>
              <a:gd name="connsiteX15" fmla="*/ 3265 w 10000"/>
              <a:gd name="connsiteY15" fmla="*/ 212 h 10000"/>
              <a:gd name="connsiteX16" fmla="*/ 3732 w 10000"/>
              <a:gd name="connsiteY16" fmla="*/ 317 h 10000"/>
              <a:gd name="connsiteX17" fmla="*/ 3965 w 10000"/>
              <a:gd name="connsiteY17" fmla="*/ 423 h 10000"/>
              <a:gd name="connsiteX18" fmla="*/ 3965 w 10000"/>
              <a:gd name="connsiteY18" fmla="*/ 529 h 10000"/>
              <a:gd name="connsiteX19" fmla="*/ 3965 w 10000"/>
              <a:gd name="connsiteY19" fmla="*/ 741 h 10000"/>
              <a:gd name="connsiteX20" fmla="*/ 3732 w 10000"/>
              <a:gd name="connsiteY20" fmla="*/ 1058 h 10000"/>
              <a:gd name="connsiteX21" fmla="*/ 3732 w 10000"/>
              <a:gd name="connsiteY21" fmla="*/ 1058 h 10000"/>
              <a:gd name="connsiteX22" fmla="*/ 3732 w 10000"/>
              <a:gd name="connsiteY22" fmla="*/ 1164 h 10000"/>
              <a:gd name="connsiteX23" fmla="*/ 3499 w 10000"/>
              <a:gd name="connsiteY23" fmla="*/ 1362 h 10000"/>
              <a:gd name="connsiteX24" fmla="*/ 3499 w 10000"/>
              <a:gd name="connsiteY24" fmla="*/ 1468 h 10000"/>
              <a:gd name="connsiteX25" fmla="*/ 3499 w 10000"/>
              <a:gd name="connsiteY25" fmla="*/ 1680 h 10000"/>
              <a:gd name="connsiteX26" fmla="*/ 3265 w 10000"/>
              <a:gd name="connsiteY26" fmla="*/ 1892 h 10000"/>
              <a:gd name="connsiteX27" fmla="*/ 3265 w 10000"/>
              <a:gd name="connsiteY27" fmla="*/ 2103 h 10000"/>
              <a:gd name="connsiteX28" fmla="*/ 3032 w 10000"/>
              <a:gd name="connsiteY28" fmla="*/ 2421 h 10000"/>
              <a:gd name="connsiteX29" fmla="*/ 2566 w 10000"/>
              <a:gd name="connsiteY29" fmla="*/ 3690 h 10000"/>
              <a:gd name="connsiteX30" fmla="*/ 1633 w 10000"/>
              <a:gd name="connsiteY30" fmla="*/ 4735 h 10000"/>
              <a:gd name="connsiteX31" fmla="*/ 1633 w 10000"/>
              <a:gd name="connsiteY31" fmla="*/ 5053 h 10000"/>
              <a:gd name="connsiteX32" fmla="*/ 1399 w 10000"/>
              <a:gd name="connsiteY32" fmla="*/ 5265 h 10000"/>
              <a:gd name="connsiteX33" fmla="*/ 1166 w 10000"/>
              <a:gd name="connsiteY33" fmla="*/ 5476 h 10000"/>
              <a:gd name="connsiteX34" fmla="*/ 1166 w 10000"/>
              <a:gd name="connsiteY34" fmla="*/ 5688 h 10000"/>
              <a:gd name="connsiteX35" fmla="*/ 933 w 10000"/>
              <a:gd name="connsiteY35" fmla="*/ 5794 h 10000"/>
              <a:gd name="connsiteX36" fmla="*/ 933 w 10000"/>
              <a:gd name="connsiteY36" fmla="*/ 5899 h 10000"/>
              <a:gd name="connsiteX37" fmla="*/ 933 w 10000"/>
              <a:gd name="connsiteY37" fmla="*/ 6005 h 10000"/>
              <a:gd name="connsiteX38" fmla="*/ 933 w 10000"/>
              <a:gd name="connsiteY38" fmla="*/ 6005 h 10000"/>
              <a:gd name="connsiteX39" fmla="*/ 933 w 10000"/>
              <a:gd name="connsiteY39" fmla="*/ 6111 h 10000"/>
              <a:gd name="connsiteX40" fmla="*/ 1166 w 10000"/>
              <a:gd name="connsiteY40" fmla="*/ 6217 h 10000"/>
              <a:gd name="connsiteX41" fmla="*/ 1633 w 10000"/>
              <a:gd name="connsiteY41" fmla="*/ 6310 h 10000"/>
              <a:gd name="connsiteX42" fmla="*/ 1866 w 10000"/>
              <a:gd name="connsiteY42" fmla="*/ 6415 h 10000"/>
              <a:gd name="connsiteX43" fmla="*/ 2566 w 10000"/>
              <a:gd name="connsiteY43" fmla="*/ 6521 h 10000"/>
              <a:gd name="connsiteX44" fmla="*/ 3265 w 10000"/>
              <a:gd name="connsiteY44" fmla="*/ 6733 h 10000"/>
              <a:gd name="connsiteX45" fmla="*/ 3965 w 10000"/>
              <a:gd name="connsiteY45" fmla="*/ 6944 h 10000"/>
              <a:gd name="connsiteX46" fmla="*/ 4898 w 10000"/>
              <a:gd name="connsiteY46" fmla="*/ 7262 h 10000"/>
              <a:gd name="connsiteX47" fmla="*/ 5831 w 10000"/>
              <a:gd name="connsiteY47" fmla="*/ 7474 h 10000"/>
              <a:gd name="connsiteX48" fmla="*/ 6764 w 10000"/>
              <a:gd name="connsiteY48" fmla="*/ 7685 h 10000"/>
              <a:gd name="connsiteX49" fmla="*/ 7464 w 10000"/>
              <a:gd name="connsiteY49" fmla="*/ 7897 h 10000"/>
              <a:gd name="connsiteX50" fmla="*/ 8163 w 10000"/>
              <a:gd name="connsiteY50" fmla="*/ 8108 h 10000"/>
              <a:gd name="connsiteX51" fmla="*/ 8630 w 10000"/>
              <a:gd name="connsiteY51" fmla="*/ 8320 h 10000"/>
              <a:gd name="connsiteX52" fmla="*/ 9096 w 10000"/>
              <a:gd name="connsiteY52" fmla="*/ 8426 h 10000"/>
              <a:gd name="connsiteX53" fmla="*/ 9329 w 10000"/>
              <a:gd name="connsiteY53" fmla="*/ 8638 h 10000"/>
              <a:gd name="connsiteX54" fmla="*/ 9534 w 10000"/>
              <a:gd name="connsiteY54" fmla="*/ 8743 h 10000"/>
              <a:gd name="connsiteX55" fmla="*/ 9767 w 10000"/>
              <a:gd name="connsiteY55" fmla="*/ 8942 h 10000"/>
              <a:gd name="connsiteX56" fmla="*/ 10000 w 10000"/>
              <a:gd name="connsiteY56" fmla="*/ 9153 h 10000"/>
              <a:gd name="connsiteX57" fmla="*/ 10000 w 10000"/>
              <a:gd name="connsiteY57" fmla="*/ 9365 h 10000"/>
              <a:gd name="connsiteX58" fmla="*/ 10000 w 10000"/>
              <a:gd name="connsiteY58" fmla="*/ 9577 h 10000"/>
              <a:gd name="connsiteX59" fmla="*/ 9767 w 10000"/>
              <a:gd name="connsiteY59" fmla="*/ 9788 h 10000"/>
              <a:gd name="connsiteX60" fmla="*/ 9767 w 10000"/>
              <a:gd name="connsiteY60" fmla="*/ 9894 h 10000"/>
              <a:gd name="connsiteX61" fmla="*/ 9767 w 10000"/>
              <a:gd name="connsiteY61" fmla="*/ 10000 h 10000"/>
              <a:gd name="connsiteX62" fmla="*/ 9767 w 10000"/>
              <a:gd name="connsiteY62" fmla="*/ 10000 h 10000"/>
              <a:gd name="connsiteX63" fmla="*/ 9534 w 10000"/>
              <a:gd name="connsiteY63" fmla="*/ 10000 h 10000"/>
              <a:gd name="connsiteX64" fmla="*/ 9534 w 10000"/>
              <a:gd name="connsiteY64" fmla="*/ 9894 h 10000"/>
              <a:gd name="connsiteX65" fmla="*/ 9329 w 10000"/>
              <a:gd name="connsiteY65" fmla="*/ 9894 h 10000"/>
              <a:gd name="connsiteX66" fmla="*/ 9096 w 10000"/>
              <a:gd name="connsiteY66" fmla="*/ 9788 h 10000"/>
              <a:gd name="connsiteX67" fmla="*/ 8630 w 10000"/>
              <a:gd name="connsiteY67" fmla="*/ 9577 h 10000"/>
              <a:gd name="connsiteX68" fmla="*/ 8397 w 10000"/>
              <a:gd name="connsiteY68" fmla="*/ 9471 h 10000"/>
              <a:gd name="connsiteX69" fmla="*/ 7930 w 10000"/>
              <a:gd name="connsiteY69" fmla="*/ 9259 h 10000"/>
              <a:gd name="connsiteX70" fmla="*/ 7464 w 10000"/>
              <a:gd name="connsiteY70" fmla="*/ 9048 h 10000"/>
              <a:gd name="connsiteX71" fmla="*/ 6297 w 10000"/>
              <a:gd name="connsiteY71" fmla="*/ 8532 h 10000"/>
              <a:gd name="connsiteX72" fmla="*/ 5131 w 10000"/>
              <a:gd name="connsiteY72" fmla="*/ 8108 h 10000"/>
              <a:gd name="connsiteX73" fmla="*/ 3965 w 10000"/>
              <a:gd name="connsiteY73" fmla="*/ 7685 h 10000"/>
              <a:gd name="connsiteX74" fmla="*/ 2799 w 10000"/>
              <a:gd name="connsiteY74" fmla="*/ 7262 h 10000"/>
              <a:gd name="connsiteX75" fmla="*/ 2099 w 10000"/>
              <a:gd name="connsiteY75" fmla="*/ 7050 h 10000"/>
              <a:gd name="connsiteX76" fmla="*/ 1633 w 10000"/>
              <a:gd name="connsiteY76" fmla="*/ 6839 h 10000"/>
              <a:gd name="connsiteX77" fmla="*/ 1166 w 10000"/>
              <a:gd name="connsiteY77" fmla="*/ 6733 h 10000"/>
              <a:gd name="connsiteX78" fmla="*/ 700 w 10000"/>
              <a:gd name="connsiteY78" fmla="*/ 6521 h 10000"/>
              <a:gd name="connsiteX79" fmla="*/ 466 w 10000"/>
              <a:gd name="connsiteY79" fmla="*/ 6415 h 10000"/>
              <a:gd name="connsiteX80" fmla="*/ 233 w 10000"/>
              <a:gd name="connsiteY80" fmla="*/ 6310 h 10000"/>
              <a:gd name="connsiteX81" fmla="*/ 0 w 10000"/>
              <a:gd name="connsiteY81" fmla="*/ 6310 h 10000"/>
              <a:gd name="connsiteX82" fmla="*/ 0 w 10000"/>
              <a:gd name="connsiteY82" fmla="*/ 6217 h 10000"/>
              <a:gd name="connsiteX83" fmla="*/ 0 w 10000"/>
              <a:gd name="connsiteY83" fmla="*/ 6217 h 10000"/>
              <a:gd name="connsiteX84" fmla="*/ 0 w 10000"/>
              <a:gd name="connsiteY84" fmla="*/ 6111 h 10000"/>
              <a:gd name="connsiteX85" fmla="*/ 0 w 10000"/>
              <a:gd name="connsiteY85" fmla="*/ 6005 h 10000"/>
              <a:gd name="connsiteX86" fmla="*/ 0 w 10000"/>
              <a:gd name="connsiteY86" fmla="*/ 5794 h 10000"/>
              <a:gd name="connsiteX87" fmla="*/ 233 w 10000"/>
              <a:gd name="connsiteY87" fmla="*/ 5476 h 10000"/>
              <a:gd name="connsiteX88" fmla="*/ 233 w 10000"/>
              <a:gd name="connsiteY88" fmla="*/ 5265 h 10000"/>
              <a:gd name="connsiteX89" fmla="*/ 466 w 10000"/>
              <a:gd name="connsiteY89" fmla="*/ 4841 h 10000"/>
              <a:gd name="connsiteX90" fmla="*/ 700 w 10000"/>
              <a:gd name="connsiteY90" fmla="*/ 4524 h 10000"/>
              <a:gd name="connsiteX91" fmla="*/ 700 w 10000"/>
              <a:gd name="connsiteY91"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2332 w 10000"/>
              <a:gd name="connsiteY12" fmla="*/ 0 h 10000"/>
              <a:gd name="connsiteX13" fmla="*/ 2799 w 10000"/>
              <a:gd name="connsiteY13" fmla="*/ 106 h 10000"/>
              <a:gd name="connsiteX14" fmla="*/ 3265 w 10000"/>
              <a:gd name="connsiteY14" fmla="*/ 212 h 10000"/>
              <a:gd name="connsiteX15" fmla="*/ 3732 w 10000"/>
              <a:gd name="connsiteY15" fmla="*/ 317 h 10000"/>
              <a:gd name="connsiteX16" fmla="*/ 3965 w 10000"/>
              <a:gd name="connsiteY16" fmla="*/ 423 h 10000"/>
              <a:gd name="connsiteX17" fmla="*/ 3965 w 10000"/>
              <a:gd name="connsiteY17" fmla="*/ 529 h 10000"/>
              <a:gd name="connsiteX18" fmla="*/ 3965 w 10000"/>
              <a:gd name="connsiteY18" fmla="*/ 741 h 10000"/>
              <a:gd name="connsiteX19" fmla="*/ 3732 w 10000"/>
              <a:gd name="connsiteY19" fmla="*/ 1058 h 10000"/>
              <a:gd name="connsiteX20" fmla="*/ 3732 w 10000"/>
              <a:gd name="connsiteY20" fmla="*/ 1058 h 10000"/>
              <a:gd name="connsiteX21" fmla="*/ 3732 w 10000"/>
              <a:gd name="connsiteY21" fmla="*/ 1164 h 10000"/>
              <a:gd name="connsiteX22" fmla="*/ 3499 w 10000"/>
              <a:gd name="connsiteY22" fmla="*/ 1362 h 10000"/>
              <a:gd name="connsiteX23" fmla="*/ 3499 w 10000"/>
              <a:gd name="connsiteY23" fmla="*/ 1468 h 10000"/>
              <a:gd name="connsiteX24" fmla="*/ 3499 w 10000"/>
              <a:gd name="connsiteY24" fmla="*/ 1680 h 10000"/>
              <a:gd name="connsiteX25" fmla="*/ 3265 w 10000"/>
              <a:gd name="connsiteY25" fmla="*/ 1892 h 10000"/>
              <a:gd name="connsiteX26" fmla="*/ 3265 w 10000"/>
              <a:gd name="connsiteY26" fmla="*/ 2103 h 10000"/>
              <a:gd name="connsiteX27" fmla="*/ 3032 w 10000"/>
              <a:gd name="connsiteY27" fmla="*/ 2421 h 10000"/>
              <a:gd name="connsiteX28" fmla="*/ 2566 w 10000"/>
              <a:gd name="connsiteY28" fmla="*/ 3690 h 10000"/>
              <a:gd name="connsiteX29" fmla="*/ 1633 w 10000"/>
              <a:gd name="connsiteY29" fmla="*/ 4735 h 10000"/>
              <a:gd name="connsiteX30" fmla="*/ 1633 w 10000"/>
              <a:gd name="connsiteY30" fmla="*/ 5053 h 10000"/>
              <a:gd name="connsiteX31" fmla="*/ 1399 w 10000"/>
              <a:gd name="connsiteY31" fmla="*/ 5265 h 10000"/>
              <a:gd name="connsiteX32" fmla="*/ 1166 w 10000"/>
              <a:gd name="connsiteY32" fmla="*/ 5476 h 10000"/>
              <a:gd name="connsiteX33" fmla="*/ 1166 w 10000"/>
              <a:gd name="connsiteY33" fmla="*/ 5688 h 10000"/>
              <a:gd name="connsiteX34" fmla="*/ 933 w 10000"/>
              <a:gd name="connsiteY34" fmla="*/ 5794 h 10000"/>
              <a:gd name="connsiteX35" fmla="*/ 933 w 10000"/>
              <a:gd name="connsiteY35" fmla="*/ 5899 h 10000"/>
              <a:gd name="connsiteX36" fmla="*/ 933 w 10000"/>
              <a:gd name="connsiteY36" fmla="*/ 6005 h 10000"/>
              <a:gd name="connsiteX37" fmla="*/ 933 w 10000"/>
              <a:gd name="connsiteY37" fmla="*/ 6005 h 10000"/>
              <a:gd name="connsiteX38" fmla="*/ 933 w 10000"/>
              <a:gd name="connsiteY38" fmla="*/ 6111 h 10000"/>
              <a:gd name="connsiteX39" fmla="*/ 1166 w 10000"/>
              <a:gd name="connsiteY39" fmla="*/ 6217 h 10000"/>
              <a:gd name="connsiteX40" fmla="*/ 1633 w 10000"/>
              <a:gd name="connsiteY40" fmla="*/ 6310 h 10000"/>
              <a:gd name="connsiteX41" fmla="*/ 1866 w 10000"/>
              <a:gd name="connsiteY41" fmla="*/ 6415 h 10000"/>
              <a:gd name="connsiteX42" fmla="*/ 2566 w 10000"/>
              <a:gd name="connsiteY42" fmla="*/ 6521 h 10000"/>
              <a:gd name="connsiteX43" fmla="*/ 3265 w 10000"/>
              <a:gd name="connsiteY43" fmla="*/ 6733 h 10000"/>
              <a:gd name="connsiteX44" fmla="*/ 3965 w 10000"/>
              <a:gd name="connsiteY44" fmla="*/ 6944 h 10000"/>
              <a:gd name="connsiteX45" fmla="*/ 4898 w 10000"/>
              <a:gd name="connsiteY45" fmla="*/ 7262 h 10000"/>
              <a:gd name="connsiteX46" fmla="*/ 5831 w 10000"/>
              <a:gd name="connsiteY46" fmla="*/ 7474 h 10000"/>
              <a:gd name="connsiteX47" fmla="*/ 6764 w 10000"/>
              <a:gd name="connsiteY47" fmla="*/ 7685 h 10000"/>
              <a:gd name="connsiteX48" fmla="*/ 7464 w 10000"/>
              <a:gd name="connsiteY48" fmla="*/ 7897 h 10000"/>
              <a:gd name="connsiteX49" fmla="*/ 8163 w 10000"/>
              <a:gd name="connsiteY49" fmla="*/ 8108 h 10000"/>
              <a:gd name="connsiteX50" fmla="*/ 8630 w 10000"/>
              <a:gd name="connsiteY50" fmla="*/ 8320 h 10000"/>
              <a:gd name="connsiteX51" fmla="*/ 9096 w 10000"/>
              <a:gd name="connsiteY51" fmla="*/ 8426 h 10000"/>
              <a:gd name="connsiteX52" fmla="*/ 9329 w 10000"/>
              <a:gd name="connsiteY52" fmla="*/ 8638 h 10000"/>
              <a:gd name="connsiteX53" fmla="*/ 9534 w 10000"/>
              <a:gd name="connsiteY53" fmla="*/ 8743 h 10000"/>
              <a:gd name="connsiteX54" fmla="*/ 9767 w 10000"/>
              <a:gd name="connsiteY54" fmla="*/ 8942 h 10000"/>
              <a:gd name="connsiteX55" fmla="*/ 10000 w 10000"/>
              <a:gd name="connsiteY55" fmla="*/ 9153 h 10000"/>
              <a:gd name="connsiteX56" fmla="*/ 10000 w 10000"/>
              <a:gd name="connsiteY56" fmla="*/ 9365 h 10000"/>
              <a:gd name="connsiteX57" fmla="*/ 10000 w 10000"/>
              <a:gd name="connsiteY57" fmla="*/ 9577 h 10000"/>
              <a:gd name="connsiteX58" fmla="*/ 9767 w 10000"/>
              <a:gd name="connsiteY58" fmla="*/ 9788 h 10000"/>
              <a:gd name="connsiteX59" fmla="*/ 9767 w 10000"/>
              <a:gd name="connsiteY59" fmla="*/ 9894 h 10000"/>
              <a:gd name="connsiteX60" fmla="*/ 9767 w 10000"/>
              <a:gd name="connsiteY60" fmla="*/ 10000 h 10000"/>
              <a:gd name="connsiteX61" fmla="*/ 9767 w 10000"/>
              <a:gd name="connsiteY61" fmla="*/ 10000 h 10000"/>
              <a:gd name="connsiteX62" fmla="*/ 9534 w 10000"/>
              <a:gd name="connsiteY62" fmla="*/ 10000 h 10000"/>
              <a:gd name="connsiteX63" fmla="*/ 9534 w 10000"/>
              <a:gd name="connsiteY63" fmla="*/ 9894 h 10000"/>
              <a:gd name="connsiteX64" fmla="*/ 9329 w 10000"/>
              <a:gd name="connsiteY64" fmla="*/ 9894 h 10000"/>
              <a:gd name="connsiteX65" fmla="*/ 9096 w 10000"/>
              <a:gd name="connsiteY65" fmla="*/ 9788 h 10000"/>
              <a:gd name="connsiteX66" fmla="*/ 8630 w 10000"/>
              <a:gd name="connsiteY66" fmla="*/ 9577 h 10000"/>
              <a:gd name="connsiteX67" fmla="*/ 8397 w 10000"/>
              <a:gd name="connsiteY67" fmla="*/ 9471 h 10000"/>
              <a:gd name="connsiteX68" fmla="*/ 7930 w 10000"/>
              <a:gd name="connsiteY68" fmla="*/ 9259 h 10000"/>
              <a:gd name="connsiteX69" fmla="*/ 7464 w 10000"/>
              <a:gd name="connsiteY69" fmla="*/ 9048 h 10000"/>
              <a:gd name="connsiteX70" fmla="*/ 6297 w 10000"/>
              <a:gd name="connsiteY70" fmla="*/ 8532 h 10000"/>
              <a:gd name="connsiteX71" fmla="*/ 5131 w 10000"/>
              <a:gd name="connsiteY71" fmla="*/ 8108 h 10000"/>
              <a:gd name="connsiteX72" fmla="*/ 3965 w 10000"/>
              <a:gd name="connsiteY72" fmla="*/ 7685 h 10000"/>
              <a:gd name="connsiteX73" fmla="*/ 2799 w 10000"/>
              <a:gd name="connsiteY73" fmla="*/ 7262 h 10000"/>
              <a:gd name="connsiteX74" fmla="*/ 2099 w 10000"/>
              <a:gd name="connsiteY74" fmla="*/ 7050 h 10000"/>
              <a:gd name="connsiteX75" fmla="*/ 1633 w 10000"/>
              <a:gd name="connsiteY75" fmla="*/ 6839 h 10000"/>
              <a:gd name="connsiteX76" fmla="*/ 1166 w 10000"/>
              <a:gd name="connsiteY76" fmla="*/ 6733 h 10000"/>
              <a:gd name="connsiteX77" fmla="*/ 700 w 10000"/>
              <a:gd name="connsiteY77" fmla="*/ 6521 h 10000"/>
              <a:gd name="connsiteX78" fmla="*/ 466 w 10000"/>
              <a:gd name="connsiteY78" fmla="*/ 6415 h 10000"/>
              <a:gd name="connsiteX79" fmla="*/ 233 w 10000"/>
              <a:gd name="connsiteY79" fmla="*/ 6310 h 10000"/>
              <a:gd name="connsiteX80" fmla="*/ 0 w 10000"/>
              <a:gd name="connsiteY80" fmla="*/ 6310 h 10000"/>
              <a:gd name="connsiteX81" fmla="*/ 0 w 10000"/>
              <a:gd name="connsiteY81" fmla="*/ 6217 h 10000"/>
              <a:gd name="connsiteX82" fmla="*/ 0 w 10000"/>
              <a:gd name="connsiteY82" fmla="*/ 6217 h 10000"/>
              <a:gd name="connsiteX83" fmla="*/ 0 w 10000"/>
              <a:gd name="connsiteY83" fmla="*/ 6111 h 10000"/>
              <a:gd name="connsiteX84" fmla="*/ 0 w 10000"/>
              <a:gd name="connsiteY84" fmla="*/ 6005 h 10000"/>
              <a:gd name="connsiteX85" fmla="*/ 0 w 10000"/>
              <a:gd name="connsiteY85" fmla="*/ 5794 h 10000"/>
              <a:gd name="connsiteX86" fmla="*/ 233 w 10000"/>
              <a:gd name="connsiteY86" fmla="*/ 5476 h 10000"/>
              <a:gd name="connsiteX87" fmla="*/ 233 w 10000"/>
              <a:gd name="connsiteY87" fmla="*/ 5265 h 10000"/>
              <a:gd name="connsiteX88" fmla="*/ 466 w 10000"/>
              <a:gd name="connsiteY88" fmla="*/ 4841 h 10000"/>
              <a:gd name="connsiteX89" fmla="*/ 700 w 10000"/>
              <a:gd name="connsiteY89" fmla="*/ 4524 h 10000"/>
              <a:gd name="connsiteX90" fmla="*/ 700 w 10000"/>
              <a:gd name="connsiteY90"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2332 w 10000"/>
              <a:gd name="connsiteY11" fmla="*/ 0 h 10000"/>
              <a:gd name="connsiteX12" fmla="*/ 2799 w 10000"/>
              <a:gd name="connsiteY12" fmla="*/ 106 h 10000"/>
              <a:gd name="connsiteX13" fmla="*/ 3265 w 10000"/>
              <a:gd name="connsiteY13" fmla="*/ 212 h 10000"/>
              <a:gd name="connsiteX14" fmla="*/ 3732 w 10000"/>
              <a:gd name="connsiteY14" fmla="*/ 317 h 10000"/>
              <a:gd name="connsiteX15" fmla="*/ 3965 w 10000"/>
              <a:gd name="connsiteY15" fmla="*/ 423 h 10000"/>
              <a:gd name="connsiteX16" fmla="*/ 3965 w 10000"/>
              <a:gd name="connsiteY16" fmla="*/ 529 h 10000"/>
              <a:gd name="connsiteX17" fmla="*/ 3965 w 10000"/>
              <a:gd name="connsiteY17" fmla="*/ 741 h 10000"/>
              <a:gd name="connsiteX18" fmla="*/ 3732 w 10000"/>
              <a:gd name="connsiteY18" fmla="*/ 1058 h 10000"/>
              <a:gd name="connsiteX19" fmla="*/ 3732 w 10000"/>
              <a:gd name="connsiteY19" fmla="*/ 1058 h 10000"/>
              <a:gd name="connsiteX20" fmla="*/ 3732 w 10000"/>
              <a:gd name="connsiteY20" fmla="*/ 1164 h 10000"/>
              <a:gd name="connsiteX21" fmla="*/ 3499 w 10000"/>
              <a:gd name="connsiteY21" fmla="*/ 1362 h 10000"/>
              <a:gd name="connsiteX22" fmla="*/ 3499 w 10000"/>
              <a:gd name="connsiteY22" fmla="*/ 1468 h 10000"/>
              <a:gd name="connsiteX23" fmla="*/ 3499 w 10000"/>
              <a:gd name="connsiteY23" fmla="*/ 1680 h 10000"/>
              <a:gd name="connsiteX24" fmla="*/ 3265 w 10000"/>
              <a:gd name="connsiteY24" fmla="*/ 1892 h 10000"/>
              <a:gd name="connsiteX25" fmla="*/ 3265 w 10000"/>
              <a:gd name="connsiteY25" fmla="*/ 2103 h 10000"/>
              <a:gd name="connsiteX26" fmla="*/ 3032 w 10000"/>
              <a:gd name="connsiteY26" fmla="*/ 2421 h 10000"/>
              <a:gd name="connsiteX27" fmla="*/ 2566 w 10000"/>
              <a:gd name="connsiteY27" fmla="*/ 3690 h 10000"/>
              <a:gd name="connsiteX28" fmla="*/ 1633 w 10000"/>
              <a:gd name="connsiteY28" fmla="*/ 4735 h 10000"/>
              <a:gd name="connsiteX29" fmla="*/ 1633 w 10000"/>
              <a:gd name="connsiteY29" fmla="*/ 5053 h 10000"/>
              <a:gd name="connsiteX30" fmla="*/ 1399 w 10000"/>
              <a:gd name="connsiteY30" fmla="*/ 5265 h 10000"/>
              <a:gd name="connsiteX31" fmla="*/ 1166 w 10000"/>
              <a:gd name="connsiteY31" fmla="*/ 5476 h 10000"/>
              <a:gd name="connsiteX32" fmla="*/ 1166 w 10000"/>
              <a:gd name="connsiteY32" fmla="*/ 5688 h 10000"/>
              <a:gd name="connsiteX33" fmla="*/ 933 w 10000"/>
              <a:gd name="connsiteY33" fmla="*/ 5794 h 10000"/>
              <a:gd name="connsiteX34" fmla="*/ 933 w 10000"/>
              <a:gd name="connsiteY34" fmla="*/ 5899 h 10000"/>
              <a:gd name="connsiteX35" fmla="*/ 933 w 10000"/>
              <a:gd name="connsiteY35" fmla="*/ 6005 h 10000"/>
              <a:gd name="connsiteX36" fmla="*/ 933 w 10000"/>
              <a:gd name="connsiteY36" fmla="*/ 6005 h 10000"/>
              <a:gd name="connsiteX37" fmla="*/ 933 w 10000"/>
              <a:gd name="connsiteY37" fmla="*/ 6111 h 10000"/>
              <a:gd name="connsiteX38" fmla="*/ 1166 w 10000"/>
              <a:gd name="connsiteY38" fmla="*/ 6217 h 10000"/>
              <a:gd name="connsiteX39" fmla="*/ 1633 w 10000"/>
              <a:gd name="connsiteY39" fmla="*/ 6310 h 10000"/>
              <a:gd name="connsiteX40" fmla="*/ 1866 w 10000"/>
              <a:gd name="connsiteY40" fmla="*/ 6415 h 10000"/>
              <a:gd name="connsiteX41" fmla="*/ 2566 w 10000"/>
              <a:gd name="connsiteY41" fmla="*/ 6521 h 10000"/>
              <a:gd name="connsiteX42" fmla="*/ 3265 w 10000"/>
              <a:gd name="connsiteY42" fmla="*/ 6733 h 10000"/>
              <a:gd name="connsiteX43" fmla="*/ 3965 w 10000"/>
              <a:gd name="connsiteY43" fmla="*/ 6944 h 10000"/>
              <a:gd name="connsiteX44" fmla="*/ 4898 w 10000"/>
              <a:gd name="connsiteY44" fmla="*/ 7262 h 10000"/>
              <a:gd name="connsiteX45" fmla="*/ 5831 w 10000"/>
              <a:gd name="connsiteY45" fmla="*/ 7474 h 10000"/>
              <a:gd name="connsiteX46" fmla="*/ 6764 w 10000"/>
              <a:gd name="connsiteY46" fmla="*/ 7685 h 10000"/>
              <a:gd name="connsiteX47" fmla="*/ 7464 w 10000"/>
              <a:gd name="connsiteY47" fmla="*/ 7897 h 10000"/>
              <a:gd name="connsiteX48" fmla="*/ 8163 w 10000"/>
              <a:gd name="connsiteY48" fmla="*/ 8108 h 10000"/>
              <a:gd name="connsiteX49" fmla="*/ 8630 w 10000"/>
              <a:gd name="connsiteY49" fmla="*/ 8320 h 10000"/>
              <a:gd name="connsiteX50" fmla="*/ 9096 w 10000"/>
              <a:gd name="connsiteY50" fmla="*/ 8426 h 10000"/>
              <a:gd name="connsiteX51" fmla="*/ 9329 w 10000"/>
              <a:gd name="connsiteY51" fmla="*/ 8638 h 10000"/>
              <a:gd name="connsiteX52" fmla="*/ 9534 w 10000"/>
              <a:gd name="connsiteY52" fmla="*/ 8743 h 10000"/>
              <a:gd name="connsiteX53" fmla="*/ 9767 w 10000"/>
              <a:gd name="connsiteY53" fmla="*/ 8942 h 10000"/>
              <a:gd name="connsiteX54" fmla="*/ 10000 w 10000"/>
              <a:gd name="connsiteY54" fmla="*/ 9153 h 10000"/>
              <a:gd name="connsiteX55" fmla="*/ 10000 w 10000"/>
              <a:gd name="connsiteY55" fmla="*/ 9365 h 10000"/>
              <a:gd name="connsiteX56" fmla="*/ 10000 w 10000"/>
              <a:gd name="connsiteY56" fmla="*/ 9577 h 10000"/>
              <a:gd name="connsiteX57" fmla="*/ 9767 w 10000"/>
              <a:gd name="connsiteY57" fmla="*/ 9788 h 10000"/>
              <a:gd name="connsiteX58" fmla="*/ 9767 w 10000"/>
              <a:gd name="connsiteY58" fmla="*/ 9894 h 10000"/>
              <a:gd name="connsiteX59" fmla="*/ 9767 w 10000"/>
              <a:gd name="connsiteY59" fmla="*/ 10000 h 10000"/>
              <a:gd name="connsiteX60" fmla="*/ 9767 w 10000"/>
              <a:gd name="connsiteY60" fmla="*/ 10000 h 10000"/>
              <a:gd name="connsiteX61" fmla="*/ 9534 w 10000"/>
              <a:gd name="connsiteY61" fmla="*/ 10000 h 10000"/>
              <a:gd name="connsiteX62" fmla="*/ 9534 w 10000"/>
              <a:gd name="connsiteY62" fmla="*/ 9894 h 10000"/>
              <a:gd name="connsiteX63" fmla="*/ 9329 w 10000"/>
              <a:gd name="connsiteY63" fmla="*/ 9894 h 10000"/>
              <a:gd name="connsiteX64" fmla="*/ 9096 w 10000"/>
              <a:gd name="connsiteY64" fmla="*/ 9788 h 10000"/>
              <a:gd name="connsiteX65" fmla="*/ 8630 w 10000"/>
              <a:gd name="connsiteY65" fmla="*/ 9577 h 10000"/>
              <a:gd name="connsiteX66" fmla="*/ 8397 w 10000"/>
              <a:gd name="connsiteY66" fmla="*/ 9471 h 10000"/>
              <a:gd name="connsiteX67" fmla="*/ 7930 w 10000"/>
              <a:gd name="connsiteY67" fmla="*/ 9259 h 10000"/>
              <a:gd name="connsiteX68" fmla="*/ 7464 w 10000"/>
              <a:gd name="connsiteY68" fmla="*/ 9048 h 10000"/>
              <a:gd name="connsiteX69" fmla="*/ 6297 w 10000"/>
              <a:gd name="connsiteY69" fmla="*/ 8532 h 10000"/>
              <a:gd name="connsiteX70" fmla="*/ 5131 w 10000"/>
              <a:gd name="connsiteY70" fmla="*/ 8108 h 10000"/>
              <a:gd name="connsiteX71" fmla="*/ 3965 w 10000"/>
              <a:gd name="connsiteY71" fmla="*/ 7685 h 10000"/>
              <a:gd name="connsiteX72" fmla="*/ 2799 w 10000"/>
              <a:gd name="connsiteY72" fmla="*/ 7262 h 10000"/>
              <a:gd name="connsiteX73" fmla="*/ 2099 w 10000"/>
              <a:gd name="connsiteY73" fmla="*/ 7050 h 10000"/>
              <a:gd name="connsiteX74" fmla="*/ 1633 w 10000"/>
              <a:gd name="connsiteY74" fmla="*/ 6839 h 10000"/>
              <a:gd name="connsiteX75" fmla="*/ 1166 w 10000"/>
              <a:gd name="connsiteY75" fmla="*/ 6733 h 10000"/>
              <a:gd name="connsiteX76" fmla="*/ 700 w 10000"/>
              <a:gd name="connsiteY76" fmla="*/ 6521 h 10000"/>
              <a:gd name="connsiteX77" fmla="*/ 466 w 10000"/>
              <a:gd name="connsiteY77" fmla="*/ 6415 h 10000"/>
              <a:gd name="connsiteX78" fmla="*/ 233 w 10000"/>
              <a:gd name="connsiteY78" fmla="*/ 6310 h 10000"/>
              <a:gd name="connsiteX79" fmla="*/ 0 w 10000"/>
              <a:gd name="connsiteY79" fmla="*/ 6310 h 10000"/>
              <a:gd name="connsiteX80" fmla="*/ 0 w 10000"/>
              <a:gd name="connsiteY80" fmla="*/ 6217 h 10000"/>
              <a:gd name="connsiteX81" fmla="*/ 0 w 10000"/>
              <a:gd name="connsiteY81" fmla="*/ 6217 h 10000"/>
              <a:gd name="connsiteX82" fmla="*/ 0 w 10000"/>
              <a:gd name="connsiteY82" fmla="*/ 6111 h 10000"/>
              <a:gd name="connsiteX83" fmla="*/ 0 w 10000"/>
              <a:gd name="connsiteY83" fmla="*/ 6005 h 10000"/>
              <a:gd name="connsiteX84" fmla="*/ 0 w 10000"/>
              <a:gd name="connsiteY84" fmla="*/ 5794 h 10000"/>
              <a:gd name="connsiteX85" fmla="*/ 233 w 10000"/>
              <a:gd name="connsiteY85" fmla="*/ 5476 h 10000"/>
              <a:gd name="connsiteX86" fmla="*/ 233 w 10000"/>
              <a:gd name="connsiteY86" fmla="*/ 5265 h 10000"/>
              <a:gd name="connsiteX87" fmla="*/ 466 w 10000"/>
              <a:gd name="connsiteY87" fmla="*/ 4841 h 10000"/>
              <a:gd name="connsiteX88" fmla="*/ 700 w 10000"/>
              <a:gd name="connsiteY88" fmla="*/ 4524 h 10000"/>
              <a:gd name="connsiteX89" fmla="*/ 700 w 10000"/>
              <a:gd name="connsiteY89"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332 w 10000"/>
              <a:gd name="connsiteY10" fmla="*/ 0 h 10000"/>
              <a:gd name="connsiteX11" fmla="*/ 2799 w 10000"/>
              <a:gd name="connsiteY11" fmla="*/ 106 h 10000"/>
              <a:gd name="connsiteX12" fmla="*/ 3265 w 10000"/>
              <a:gd name="connsiteY12" fmla="*/ 212 h 10000"/>
              <a:gd name="connsiteX13" fmla="*/ 3732 w 10000"/>
              <a:gd name="connsiteY13" fmla="*/ 317 h 10000"/>
              <a:gd name="connsiteX14" fmla="*/ 3965 w 10000"/>
              <a:gd name="connsiteY14" fmla="*/ 423 h 10000"/>
              <a:gd name="connsiteX15" fmla="*/ 3965 w 10000"/>
              <a:gd name="connsiteY15" fmla="*/ 529 h 10000"/>
              <a:gd name="connsiteX16" fmla="*/ 3965 w 10000"/>
              <a:gd name="connsiteY16" fmla="*/ 741 h 10000"/>
              <a:gd name="connsiteX17" fmla="*/ 3732 w 10000"/>
              <a:gd name="connsiteY17" fmla="*/ 1058 h 10000"/>
              <a:gd name="connsiteX18" fmla="*/ 3732 w 10000"/>
              <a:gd name="connsiteY18" fmla="*/ 1058 h 10000"/>
              <a:gd name="connsiteX19" fmla="*/ 3732 w 10000"/>
              <a:gd name="connsiteY19" fmla="*/ 1164 h 10000"/>
              <a:gd name="connsiteX20" fmla="*/ 3499 w 10000"/>
              <a:gd name="connsiteY20" fmla="*/ 1362 h 10000"/>
              <a:gd name="connsiteX21" fmla="*/ 3499 w 10000"/>
              <a:gd name="connsiteY21" fmla="*/ 1468 h 10000"/>
              <a:gd name="connsiteX22" fmla="*/ 3499 w 10000"/>
              <a:gd name="connsiteY22" fmla="*/ 1680 h 10000"/>
              <a:gd name="connsiteX23" fmla="*/ 3265 w 10000"/>
              <a:gd name="connsiteY23" fmla="*/ 1892 h 10000"/>
              <a:gd name="connsiteX24" fmla="*/ 3265 w 10000"/>
              <a:gd name="connsiteY24" fmla="*/ 2103 h 10000"/>
              <a:gd name="connsiteX25" fmla="*/ 3032 w 10000"/>
              <a:gd name="connsiteY25" fmla="*/ 2421 h 10000"/>
              <a:gd name="connsiteX26" fmla="*/ 2566 w 10000"/>
              <a:gd name="connsiteY26" fmla="*/ 3690 h 10000"/>
              <a:gd name="connsiteX27" fmla="*/ 1633 w 10000"/>
              <a:gd name="connsiteY27" fmla="*/ 4735 h 10000"/>
              <a:gd name="connsiteX28" fmla="*/ 1633 w 10000"/>
              <a:gd name="connsiteY28" fmla="*/ 5053 h 10000"/>
              <a:gd name="connsiteX29" fmla="*/ 1399 w 10000"/>
              <a:gd name="connsiteY29" fmla="*/ 5265 h 10000"/>
              <a:gd name="connsiteX30" fmla="*/ 1166 w 10000"/>
              <a:gd name="connsiteY30" fmla="*/ 5476 h 10000"/>
              <a:gd name="connsiteX31" fmla="*/ 1166 w 10000"/>
              <a:gd name="connsiteY31" fmla="*/ 5688 h 10000"/>
              <a:gd name="connsiteX32" fmla="*/ 933 w 10000"/>
              <a:gd name="connsiteY32" fmla="*/ 5794 h 10000"/>
              <a:gd name="connsiteX33" fmla="*/ 933 w 10000"/>
              <a:gd name="connsiteY33" fmla="*/ 5899 h 10000"/>
              <a:gd name="connsiteX34" fmla="*/ 933 w 10000"/>
              <a:gd name="connsiteY34" fmla="*/ 6005 h 10000"/>
              <a:gd name="connsiteX35" fmla="*/ 933 w 10000"/>
              <a:gd name="connsiteY35" fmla="*/ 6005 h 10000"/>
              <a:gd name="connsiteX36" fmla="*/ 933 w 10000"/>
              <a:gd name="connsiteY36" fmla="*/ 6111 h 10000"/>
              <a:gd name="connsiteX37" fmla="*/ 1166 w 10000"/>
              <a:gd name="connsiteY37" fmla="*/ 6217 h 10000"/>
              <a:gd name="connsiteX38" fmla="*/ 1633 w 10000"/>
              <a:gd name="connsiteY38" fmla="*/ 6310 h 10000"/>
              <a:gd name="connsiteX39" fmla="*/ 1866 w 10000"/>
              <a:gd name="connsiteY39" fmla="*/ 6415 h 10000"/>
              <a:gd name="connsiteX40" fmla="*/ 2566 w 10000"/>
              <a:gd name="connsiteY40" fmla="*/ 6521 h 10000"/>
              <a:gd name="connsiteX41" fmla="*/ 3265 w 10000"/>
              <a:gd name="connsiteY41" fmla="*/ 6733 h 10000"/>
              <a:gd name="connsiteX42" fmla="*/ 3965 w 10000"/>
              <a:gd name="connsiteY42" fmla="*/ 6944 h 10000"/>
              <a:gd name="connsiteX43" fmla="*/ 4898 w 10000"/>
              <a:gd name="connsiteY43" fmla="*/ 7262 h 10000"/>
              <a:gd name="connsiteX44" fmla="*/ 5831 w 10000"/>
              <a:gd name="connsiteY44" fmla="*/ 7474 h 10000"/>
              <a:gd name="connsiteX45" fmla="*/ 6764 w 10000"/>
              <a:gd name="connsiteY45" fmla="*/ 7685 h 10000"/>
              <a:gd name="connsiteX46" fmla="*/ 7464 w 10000"/>
              <a:gd name="connsiteY46" fmla="*/ 7897 h 10000"/>
              <a:gd name="connsiteX47" fmla="*/ 8163 w 10000"/>
              <a:gd name="connsiteY47" fmla="*/ 8108 h 10000"/>
              <a:gd name="connsiteX48" fmla="*/ 8630 w 10000"/>
              <a:gd name="connsiteY48" fmla="*/ 8320 h 10000"/>
              <a:gd name="connsiteX49" fmla="*/ 9096 w 10000"/>
              <a:gd name="connsiteY49" fmla="*/ 8426 h 10000"/>
              <a:gd name="connsiteX50" fmla="*/ 9329 w 10000"/>
              <a:gd name="connsiteY50" fmla="*/ 8638 h 10000"/>
              <a:gd name="connsiteX51" fmla="*/ 9534 w 10000"/>
              <a:gd name="connsiteY51" fmla="*/ 8743 h 10000"/>
              <a:gd name="connsiteX52" fmla="*/ 9767 w 10000"/>
              <a:gd name="connsiteY52" fmla="*/ 8942 h 10000"/>
              <a:gd name="connsiteX53" fmla="*/ 10000 w 10000"/>
              <a:gd name="connsiteY53" fmla="*/ 9153 h 10000"/>
              <a:gd name="connsiteX54" fmla="*/ 10000 w 10000"/>
              <a:gd name="connsiteY54" fmla="*/ 9365 h 10000"/>
              <a:gd name="connsiteX55" fmla="*/ 10000 w 10000"/>
              <a:gd name="connsiteY55" fmla="*/ 9577 h 10000"/>
              <a:gd name="connsiteX56" fmla="*/ 9767 w 10000"/>
              <a:gd name="connsiteY56" fmla="*/ 9788 h 10000"/>
              <a:gd name="connsiteX57" fmla="*/ 9767 w 10000"/>
              <a:gd name="connsiteY57" fmla="*/ 9894 h 10000"/>
              <a:gd name="connsiteX58" fmla="*/ 9767 w 10000"/>
              <a:gd name="connsiteY58" fmla="*/ 10000 h 10000"/>
              <a:gd name="connsiteX59" fmla="*/ 9767 w 10000"/>
              <a:gd name="connsiteY59" fmla="*/ 10000 h 10000"/>
              <a:gd name="connsiteX60" fmla="*/ 9534 w 10000"/>
              <a:gd name="connsiteY60" fmla="*/ 10000 h 10000"/>
              <a:gd name="connsiteX61" fmla="*/ 9534 w 10000"/>
              <a:gd name="connsiteY61" fmla="*/ 9894 h 10000"/>
              <a:gd name="connsiteX62" fmla="*/ 9329 w 10000"/>
              <a:gd name="connsiteY62" fmla="*/ 9894 h 10000"/>
              <a:gd name="connsiteX63" fmla="*/ 9096 w 10000"/>
              <a:gd name="connsiteY63" fmla="*/ 9788 h 10000"/>
              <a:gd name="connsiteX64" fmla="*/ 8630 w 10000"/>
              <a:gd name="connsiteY64" fmla="*/ 9577 h 10000"/>
              <a:gd name="connsiteX65" fmla="*/ 8397 w 10000"/>
              <a:gd name="connsiteY65" fmla="*/ 9471 h 10000"/>
              <a:gd name="connsiteX66" fmla="*/ 7930 w 10000"/>
              <a:gd name="connsiteY66" fmla="*/ 9259 h 10000"/>
              <a:gd name="connsiteX67" fmla="*/ 7464 w 10000"/>
              <a:gd name="connsiteY67" fmla="*/ 9048 h 10000"/>
              <a:gd name="connsiteX68" fmla="*/ 6297 w 10000"/>
              <a:gd name="connsiteY68" fmla="*/ 8532 h 10000"/>
              <a:gd name="connsiteX69" fmla="*/ 5131 w 10000"/>
              <a:gd name="connsiteY69" fmla="*/ 8108 h 10000"/>
              <a:gd name="connsiteX70" fmla="*/ 3965 w 10000"/>
              <a:gd name="connsiteY70" fmla="*/ 7685 h 10000"/>
              <a:gd name="connsiteX71" fmla="*/ 2799 w 10000"/>
              <a:gd name="connsiteY71" fmla="*/ 7262 h 10000"/>
              <a:gd name="connsiteX72" fmla="*/ 2099 w 10000"/>
              <a:gd name="connsiteY72" fmla="*/ 7050 h 10000"/>
              <a:gd name="connsiteX73" fmla="*/ 1633 w 10000"/>
              <a:gd name="connsiteY73" fmla="*/ 6839 h 10000"/>
              <a:gd name="connsiteX74" fmla="*/ 1166 w 10000"/>
              <a:gd name="connsiteY74" fmla="*/ 6733 h 10000"/>
              <a:gd name="connsiteX75" fmla="*/ 700 w 10000"/>
              <a:gd name="connsiteY75" fmla="*/ 6521 h 10000"/>
              <a:gd name="connsiteX76" fmla="*/ 466 w 10000"/>
              <a:gd name="connsiteY76" fmla="*/ 6415 h 10000"/>
              <a:gd name="connsiteX77" fmla="*/ 233 w 10000"/>
              <a:gd name="connsiteY77" fmla="*/ 6310 h 10000"/>
              <a:gd name="connsiteX78" fmla="*/ 0 w 10000"/>
              <a:gd name="connsiteY78" fmla="*/ 6310 h 10000"/>
              <a:gd name="connsiteX79" fmla="*/ 0 w 10000"/>
              <a:gd name="connsiteY79" fmla="*/ 6217 h 10000"/>
              <a:gd name="connsiteX80" fmla="*/ 0 w 10000"/>
              <a:gd name="connsiteY80" fmla="*/ 6217 h 10000"/>
              <a:gd name="connsiteX81" fmla="*/ 0 w 10000"/>
              <a:gd name="connsiteY81" fmla="*/ 6111 h 10000"/>
              <a:gd name="connsiteX82" fmla="*/ 0 w 10000"/>
              <a:gd name="connsiteY82" fmla="*/ 6005 h 10000"/>
              <a:gd name="connsiteX83" fmla="*/ 0 w 10000"/>
              <a:gd name="connsiteY83" fmla="*/ 5794 h 10000"/>
              <a:gd name="connsiteX84" fmla="*/ 233 w 10000"/>
              <a:gd name="connsiteY84" fmla="*/ 5476 h 10000"/>
              <a:gd name="connsiteX85" fmla="*/ 233 w 10000"/>
              <a:gd name="connsiteY85" fmla="*/ 5265 h 10000"/>
              <a:gd name="connsiteX86" fmla="*/ 466 w 10000"/>
              <a:gd name="connsiteY86" fmla="*/ 4841 h 10000"/>
              <a:gd name="connsiteX87" fmla="*/ 700 w 10000"/>
              <a:gd name="connsiteY87" fmla="*/ 4524 h 10000"/>
              <a:gd name="connsiteX88" fmla="*/ 700 w 10000"/>
              <a:gd name="connsiteY88" fmla="*/ 4524 h 10000"/>
              <a:gd name="connsiteX0" fmla="*/ 700 w 10000"/>
              <a:gd name="connsiteY0" fmla="*/ 4418 h 9894"/>
              <a:gd name="connsiteX1" fmla="*/ 1166 w 10000"/>
              <a:gd name="connsiteY1" fmla="*/ 3584 h 9894"/>
              <a:gd name="connsiteX2" fmla="*/ 1399 w 10000"/>
              <a:gd name="connsiteY2" fmla="*/ 2844 h 9894"/>
              <a:gd name="connsiteX3" fmla="*/ 1633 w 10000"/>
              <a:gd name="connsiteY3" fmla="*/ 2209 h 9894"/>
              <a:gd name="connsiteX4" fmla="*/ 1866 w 10000"/>
              <a:gd name="connsiteY4" fmla="*/ 1574 h 9894"/>
              <a:gd name="connsiteX5" fmla="*/ 1866 w 10000"/>
              <a:gd name="connsiteY5" fmla="*/ 1256 h 9894"/>
              <a:gd name="connsiteX6" fmla="*/ 2099 w 10000"/>
              <a:gd name="connsiteY6" fmla="*/ 1058 h 9894"/>
              <a:gd name="connsiteX7" fmla="*/ 2099 w 10000"/>
              <a:gd name="connsiteY7" fmla="*/ 846 h 9894"/>
              <a:gd name="connsiteX8" fmla="*/ 2099 w 10000"/>
              <a:gd name="connsiteY8" fmla="*/ 635 h 9894"/>
              <a:gd name="connsiteX9" fmla="*/ 2099 w 10000"/>
              <a:gd name="connsiteY9" fmla="*/ 529 h 9894"/>
              <a:gd name="connsiteX10" fmla="*/ 2799 w 10000"/>
              <a:gd name="connsiteY10" fmla="*/ 0 h 9894"/>
              <a:gd name="connsiteX11" fmla="*/ 3265 w 10000"/>
              <a:gd name="connsiteY11" fmla="*/ 106 h 9894"/>
              <a:gd name="connsiteX12" fmla="*/ 3732 w 10000"/>
              <a:gd name="connsiteY12" fmla="*/ 211 h 9894"/>
              <a:gd name="connsiteX13" fmla="*/ 3965 w 10000"/>
              <a:gd name="connsiteY13" fmla="*/ 317 h 9894"/>
              <a:gd name="connsiteX14" fmla="*/ 3965 w 10000"/>
              <a:gd name="connsiteY14" fmla="*/ 423 h 9894"/>
              <a:gd name="connsiteX15" fmla="*/ 3965 w 10000"/>
              <a:gd name="connsiteY15" fmla="*/ 635 h 9894"/>
              <a:gd name="connsiteX16" fmla="*/ 3732 w 10000"/>
              <a:gd name="connsiteY16" fmla="*/ 952 h 9894"/>
              <a:gd name="connsiteX17" fmla="*/ 3732 w 10000"/>
              <a:gd name="connsiteY17" fmla="*/ 952 h 9894"/>
              <a:gd name="connsiteX18" fmla="*/ 3732 w 10000"/>
              <a:gd name="connsiteY18" fmla="*/ 1058 h 9894"/>
              <a:gd name="connsiteX19" fmla="*/ 3499 w 10000"/>
              <a:gd name="connsiteY19" fmla="*/ 1256 h 9894"/>
              <a:gd name="connsiteX20" fmla="*/ 3499 w 10000"/>
              <a:gd name="connsiteY20" fmla="*/ 1362 h 9894"/>
              <a:gd name="connsiteX21" fmla="*/ 3499 w 10000"/>
              <a:gd name="connsiteY21" fmla="*/ 1574 h 9894"/>
              <a:gd name="connsiteX22" fmla="*/ 3265 w 10000"/>
              <a:gd name="connsiteY22" fmla="*/ 1786 h 9894"/>
              <a:gd name="connsiteX23" fmla="*/ 3265 w 10000"/>
              <a:gd name="connsiteY23" fmla="*/ 1997 h 9894"/>
              <a:gd name="connsiteX24" fmla="*/ 3032 w 10000"/>
              <a:gd name="connsiteY24" fmla="*/ 2315 h 9894"/>
              <a:gd name="connsiteX25" fmla="*/ 2566 w 10000"/>
              <a:gd name="connsiteY25" fmla="*/ 3584 h 9894"/>
              <a:gd name="connsiteX26" fmla="*/ 1633 w 10000"/>
              <a:gd name="connsiteY26" fmla="*/ 4629 h 9894"/>
              <a:gd name="connsiteX27" fmla="*/ 1633 w 10000"/>
              <a:gd name="connsiteY27" fmla="*/ 4947 h 9894"/>
              <a:gd name="connsiteX28" fmla="*/ 1399 w 10000"/>
              <a:gd name="connsiteY28" fmla="*/ 5159 h 9894"/>
              <a:gd name="connsiteX29" fmla="*/ 1166 w 10000"/>
              <a:gd name="connsiteY29" fmla="*/ 5370 h 9894"/>
              <a:gd name="connsiteX30" fmla="*/ 1166 w 10000"/>
              <a:gd name="connsiteY30" fmla="*/ 5582 h 9894"/>
              <a:gd name="connsiteX31" fmla="*/ 933 w 10000"/>
              <a:gd name="connsiteY31" fmla="*/ 5688 h 9894"/>
              <a:gd name="connsiteX32" fmla="*/ 933 w 10000"/>
              <a:gd name="connsiteY32" fmla="*/ 5793 h 9894"/>
              <a:gd name="connsiteX33" fmla="*/ 933 w 10000"/>
              <a:gd name="connsiteY33" fmla="*/ 5899 h 9894"/>
              <a:gd name="connsiteX34" fmla="*/ 933 w 10000"/>
              <a:gd name="connsiteY34" fmla="*/ 5899 h 9894"/>
              <a:gd name="connsiteX35" fmla="*/ 933 w 10000"/>
              <a:gd name="connsiteY35" fmla="*/ 6005 h 9894"/>
              <a:gd name="connsiteX36" fmla="*/ 1166 w 10000"/>
              <a:gd name="connsiteY36" fmla="*/ 6111 h 9894"/>
              <a:gd name="connsiteX37" fmla="*/ 1633 w 10000"/>
              <a:gd name="connsiteY37" fmla="*/ 6204 h 9894"/>
              <a:gd name="connsiteX38" fmla="*/ 1866 w 10000"/>
              <a:gd name="connsiteY38" fmla="*/ 6309 h 9894"/>
              <a:gd name="connsiteX39" fmla="*/ 2566 w 10000"/>
              <a:gd name="connsiteY39" fmla="*/ 6415 h 9894"/>
              <a:gd name="connsiteX40" fmla="*/ 3265 w 10000"/>
              <a:gd name="connsiteY40" fmla="*/ 6627 h 9894"/>
              <a:gd name="connsiteX41" fmla="*/ 3965 w 10000"/>
              <a:gd name="connsiteY41" fmla="*/ 6838 h 9894"/>
              <a:gd name="connsiteX42" fmla="*/ 4898 w 10000"/>
              <a:gd name="connsiteY42" fmla="*/ 7156 h 9894"/>
              <a:gd name="connsiteX43" fmla="*/ 5831 w 10000"/>
              <a:gd name="connsiteY43" fmla="*/ 7368 h 9894"/>
              <a:gd name="connsiteX44" fmla="*/ 6764 w 10000"/>
              <a:gd name="connsiteY44" fmla="*/ 7579 h 9894"/>
              <a:gd name="connsiteX45" fmla="*/ 7464 w 10000"/>
              <a:gd name="connsiteY45" fmla="*/ 7791 h 9894"/>
              <a:gd name="connsiteX46" fmla="*/ 8163 w 10000"/>
              <a:gd name="connsiteY46" fmla="*/ 8002 h 9894"/>
              <a:gd name="connsiteX47" fmla="*/ 8630 w 10000"/>
              <a:gd name="connsiteY47" fmla="*/ 8214 h 9894"/>
              <a:gd name="connsiteX48" fmla="*/ 9096 w 10000"/>
              <a:gd name="connsiteY48" fmla="*/ 8320 h 9894"/>
              <a:gd name="connsiteX49" fmla="*/ 9329 w 10000"/>
              <a:gd name="connsiteY49" fmla="*/ 8532 h 9894"/>
              <a:gd name="connsiteX50" fmla="*/ 9534 w 10000"/>
              <a:gd name="connsiteY50" fmla="*/ 8637 h 9894"/>
              <a:gd name="connsiteX51" fmla="*/ 9767 w 10000"/>
              <a:gd name="connsiteY51" fmla="*/ 8836 h 9894"/>
              <a:gd name="connsiteX52" fmla="*/ 10000 w 10000"/>
              <a:gd name="connsiteY52" fmla="*/ 9047 h 9894"/>
              <a:gd name="connsiteX53" fmla="*/ 10000 w 10000"/>
              <a:gd name="connsiteY53" fmla="*/ 9259 h 9894"/>
              <a:gd name="connsiteX54" fmla="*/ 10000 w 10000"/>
              <a:gd name="connsiteY54" fmla="*/ 9471 h 9894"/>
              <a:gd name="connsiteX55" fmla="*/ 9767 w 10000"/>
              <a:gd name="connsiteY55" fmla="*/ 9682 h 9894"/>
              <a:gd name="connsiteX56" fmla="*/ 9767 w 10000"/>
              <a:gd name="connsiteY56" fmla="*/ 9788 h 9894"/>
              <a:gd name="connsiteX57" fmla="*/ 9767 w 10000"/>
              <a:gd name="connsiteY57" fmla="*/ 9894 h 9894"/>
              <a:gd name="connsiteX58" fmla="*/ 9767 w 10000"/>
              <a:gd name="connsiteY58" fmla="*/ 9894 h 9894"/>
              <a:gd name="connsiteX59" fmla="*/ 9534 w 10000"/>
              <a:gd name="connsiteY59" fmla="*/ 9894 h 9894"/>
              <a:gd name="connsiteX60" fmla="*/ 9534 w 10000"/>
              <a:gd name="connsiteY60" fmla="*/ 9788 h 9894"/>
              <a:gd name="connsiteX61" fmla="*/ 9329 w 10000"/>
              <a:gd name="connsiteY61" fmla="*/ 9788 h 9894"/>
              <a:gd name="connsiteX62" fmla="*/ 9096 w 10000"/>
              <a:gd name="connsiteY62" fmla="*/ 9682 h 9894"/>
              <a:gd name="connsiteX63" fmla="*/ 8630 w 10000"/>
              <a:gd name="connsiteY63" fmla="*/ 9471 h 9894"/>
              <a:gd name="connsiteX64" fmla="*/ 8397 w 10000"/>
              <a:gd name="connsiteY64" fmla="*/ 9365 h 9894"/>
              <a:gd name="connsiteX65" fmla="*/ 7930 w 10000"/>
              <a:gd name="connsiteY65" fmla="*/ 9153 h 9894"/>
              <a:gd name="connsiteX66" fmla="*/ 7464 w 10000"/>
              <a:gd name="connsiteY66" fmla="*/ 8942 h 9894"/>
              <a:gd name="connsiteX67" fmla="*/ 6297 w 10000"/>
              <a:gd name="connsiteY67" fmla="*/ 8426 h 9894"/>
              <a:gd name="connsiteX68" fmla="*/ 5131 w 10000"/>
              <a:gd name="connsiteY68" fmla="*/ 8002 h 9894"/>
              <a:gd name="connsiteX69" fmla="*/ 3965 w 10000"/>
              <a:gd name="connsiteY69" fmla="*/ 7579 h 9894"/>
              <a:gd name="connsiteX70" fmla="*/ 2799 w 10000"/>
              <a:gd name="connsiteY70" fmla="*/ 7156 h 9894"/>
              <a:gd name="connsiteX71" fmla="*/ 2099 w 10000"/>
              <a:gd name="connsiteY71" fmla="*/ 6944 h 9894"/>
              <a:gd name="connsiteX72" fmla="*/ 1633 w 10000"/>
              <a:gd name="connsiteY72" fmla="*/ 6733 h 9894"/>
              <a:gd name="connsiteX73" fmla="*/ 1166 w 10000"/>
              <a:gd name="connsiteY73" fmla="*/ 6627 h 9894"/>
              <a:gd name="connsiteX74" fmla="*/ 700 w 10000"/>
              <a:gd name="connsiteY74" fmla="*/ 6415 h 9894"/>
              <a:gd name="connsiteX75" fmla="*/ 466 w 10000"/>
              <a:gd name="connsiteY75" fmla="*/ 6309 h 9894"/>
              <a:gd name="connsiteX76" fmla="*/ 233 w 10000"/>
              <a:gd name="connsiteY76" fmla="*/ 6204 h 9894"/>
              <a:gd name="connsiteX77" fmla="*/ 0 w 10000"/>
              <a:gd name="connsiteY77" fmla="*/ 6204 h 9894"/>
              <a:gd name="connsiteX78" fmla="*/ 0 w 10000"/>
              <a:gd name="connsiteY78" fmla="*/ 6111 h 9894"/>
              <a:gd name="connsiteX79" fmla="*/ 0 w 10000"/>
              <a:gd name="connsiteY79" fmla="*/ 6111 h 9894"/>
              <a:gd name="connsiteX80" fmla="*/ 0 w 10000"/>
              <a:gd name="connsiteY80" fmla="*/ 6005 h 9894"/>
              <a:gd name="connsiteX81" fmla="*/ 0 w 10000"/>
              <a:gd name="connsiteY81" fmla="*/ 5899 h 9894"/>
              <a:gd name="connsiteX82" fmla="*/ 0 w 10000"/>
              <a:gd name="connsiteY82" fmla="*/ 5688 h 9894"/>
              <a:gd name="connsiteX83" fmla="*/ 233 w 10000"/>
              <a:gd name="connsiteY83" fmla="*/ 5370 h 9894"/>
              <a:gd name="connsiteX84" fmla="*/ 233 w 10000"/>
              <a:gd name="connsiteY84" fmla="*/ 5159 h 9894"/>
              <a:gd name="connsiteX85" fmla="*/ 466 w 10000"/>
              <a:gd name="connsiteY85" fmla="*/ 4735 h 9894"/>
              <a:gd name="connsiteX86" fmla="*/ 700 w 10000"/>
              <a:gd name="connsiteY86" fmla="*/ 4418 h 9894"/>
              <a:gd name="connsiteX87" fmla="*/ 700 w 10000"/>
              <a:gd name="connsiteY87" fmla="*/ 4418 h 9894"/>
              <a:gd name="connsiteX0" fmla="*/ 700 w 10000"/>
              <a:gd name="connsiteY0" fmla="*/ 4358 h 9893"/>
              <a:gd name="connsiteX1" fmla="*/ 1166 w 10000"/>
              <a:gd name="connsiteY1" fmla="*/ 3515 h 9893"/>
              <a:gd name="connsiteX2" fmla="*/ 1399 w 10000"/>
              <a:gd name="connsiteY2" fmla="*/ 2767 h 9893"/>
              <a:gd name="connsiteX3" fmla="*/ 1633 w 10000"/>
              <a:gd name="connsiteY3" fmla="*/ 2126 h 9893"/>
              <a:gd name="connsiteX4" fmla="*/ 1866 w 10000"/>
              <a:gd name="connsiteY4" fmla="*/ 1484 h 9893"/>
              <a:gd name="connsiteX5" fmla="*/ 1866 w 10000"/>
              <a:gd name="connsiteY5" fmla="*/ 1162 h 9893"/>
              <a:gd name="connsiteX6" fmla="*/ 2099 w 10000"/>
              <a:gd name="connsiteY6" fmla="*/ 962 h 9893"/>
              <a:gd name="connsiteX7" fmla="*/ 2099 w 10000"/>
              <a:gd name="connsiteY7" fmla="*/ 748 h 9893"/>
              <a:gd name="connsiteX8" fmla="*/ 2099 w 10000"/>
              <a:gd name="connsiteY8" fmla="*/ 535 h 9893"/>
              <a:gd name="connsiteX9" fmla="*/ 2099 w 10000"/>
              <a:gd name="connsiteY9" fmla="*/ 428 h 9893"/>
              <a:gd name="connsiteX10" fmla="*/ 3265 w 10000"/>
              <a:gd name="connsiteY10" fmla="*/ 0 h 9893"/>
              <a:gd name="connsiteX11" fmla="*/ 3732 w 10000"/>
              <a:gd name="connsiteY11" fmla="*/ 106 h 9893"/>
              <a:gd name="connsiteX12" fmla="*/ 3965 w 10000"/>
              <a:gd name="connsiteY12" fmla="*/ 213 h 9893"/>
              <a:gd name="connsiteX13" fmla="*/ 3965 w 10000"/>
              <a:gd name="connsiteY13" fmla="*/ 321 h 9893"/>
              <a:gd name="connsiteX14" fmla="*/ 3965 w 10000"/>
              <a:gd name="connsiteY14" fmla="*/ 535 h 9893"/>
              <a:gd name="connsiteX15" fmla="*/ 3732 w 10000"/>
              <a:gd name="connsiteY15" fmla="*/ 855 h 9893"/>
              <a:gd name="connsiteX16" fmla="*/ 3732 w 10000"/>
              <a:gd name="connsiteY16" fmla="*/ 855 h 9893"/>
              <a:gd name="connsiteX17" fmla="*/ 3732 w 10000"/>
              <a:gd name="connsiteY17" fmla="*/ 962 h 9893"/>
              <a:gd name="connsiteX18" fmla="*/ 3499 w 10000"/>
              <a:gd name="connsiteY18" fmla="*/ 1162 h 9893"/>
              <a:gd name="connsiteX19" fmla="*/ 3499 w 10000"/>
              <a:gd name="connsiteY19" fmla="*/ 1270 h 9893"/>
              <a:gd name="connsiteX20" fmla="*/ 3499 w 10000"/>
              <a:gd name="connsiteY20" fmla="*/ 1484 h 9893"/>
              <a:gd name="connsiteX21" fmla="*/ 3265 w 10000"/>
              <a:gd name="connsiteY21" fmla="*/ 1698 h 9893"/>
              <a:gd name="connsiteX22" fmla="*/ 3265 w 10000"/>
              <a:gd name="connsiteY22" fmla="*/ 1911 h 9893"/>
              <a:gd name="connsiteX23" fmla="*/ 3032 w 10000"/>
              <a:gd name="connsiteY23" fmla="*/ 2233 h 9893"/>
              <a:gd name="connsiteX24" fmla="*/ 2566 w 10000"/>
              <a:gd name="connsiteY24" fmla="*/ 3515 h 9893"/>
              <a:gd name="connsiteX25" fmla="*/ 1633 w 10000"/>
              <a:gd name="connsiteY25" fmla="*/ 4572 h 9893"/>
              <a:gd name="connsiteX26" fmla="*/ 1633 w 10000"/>
              <a:gd name="connsiteY26" fmla="*/ 4893 h 9893"/>
              <a:gd name="connsiteX27" fmla="*/ 1399 w 10000"/>
              <a:gd name="connsiteY27" fmla="*/ 5107 h 9893"/>
              <a:gd name="connsiteX28" fmla="*/ 1166 w 10000"/>
              <a:gd name="connsiteY28" fmla="*/ 5321 h 9893"/>
              <a:gd name="connsiteX29" fmla="*/ 1166 w 10000"/>
              <a:gd name="connsiteY29" fmla="*/ 5535 h 9893"/>
              <a:gd name="connsiteX30" fmla="*/ 933 w 10000"/>
              <a:gd name="connsiteY30" fmla="*/ 5642 h 9893"/>
              <a:gd name="connsiteX31" fmla="*/ 933 w 10000"/>
              <a:gd name="connsiteY31" fmla="*/ 5748 h 9893"/>
              <a:gd name="connsiteX32" fmla="*/ 933 w 10000"/>
              <a:gd name="connsiteY32" fmla="*/ 5855 h 9893"/>
              <a:gd name="connsiteX33" fmla="*/ 933 w 10000"/>
              <a:gd name="connsiteY33" fmla="*/ 5855 h 9893"/>
              <a:gd name="connsiteX34" fmla="*/ 933 w 10000"/>
              <a:gd name="connsiteY34" fmla="*/ 5962 h 9893"/>
              <a:gd name="connsiteX35" fmla="*/ 1166 w 10000"/>
              <a:gd name="connsiteY35" fmla="*/ 6069 h 9893"/>
              <a:gd name="connsiteX36" fmla="*/ 1633 w 10000"/>
              <a:gd name="connsiteY36" fmla="*/ 6163 h 9893"/>
              <a:gd name="connsiteX37" fmla="*/ 1866 w 10000"/>
              <a:gd name="connsiteY37" fmla="*/ 6270 h 9893"/>
              <a:gd name="connsiteX38" fmla="*/ 2566 w 10000"/>
              <a:gd name="connsiteY38" fmla="*/ 6377 h 9893"/>
              <a:gd name="connsiteX39" fmla="*/ 3265 w 10000"/>
              <a:gd name="connsiteY39" fmla="*/ 6591 h 9893"/>
              <a:gd name="connsiteX40" fmla="*/ 3965 w 10000"/>
              <a:gd name="connsiteY40" fmla="*/ 6804 h 9893"/>
              <a:gd name="connsiteX41" fmla="*/ 4898 w 10000"/>
              <a:gd name="connsiteY41" fmla="*/ 7126 h 9893"/>
              <a:gd name="connsiteX42" fmla="*/ 5831 w 10000"/>
              <a:gd name="connsiteY42" fmla="*/ 7340 h 9893"/>
              <a:gd name="connsiteX43" fmla="*/ 6764 w 10000"/>
              <a:gd name="connsiteY43" fmla="*/ 7553 h 9893"/>
              <a:gd name="connsiteX44" fmla="*/ 7464 w 10000"/>
              <a:gd name="connsiteY44" fmla="*/ 7767 h 9893"/>
              <a:gd name="connsiteX45" fmla="*/ 8163 w 10000"/>
              <a:gd name="connsiteY45" fmla="*/ 7981 h 9893"/>
              <a:gd name="connsiteX46" fmla="*/ 8630 w 10000"/>
              <a:gd name="connsiteY46" fmla="*/ 8195 h 9893"/>
              <a:gd name="connsiteX47" fmla="*/ 9096 w 10000"/>
              <a:gd name="connsiteY47" fmla="*/ 8302 h 9893"/>
              <a:gd name="connsiteX48" fmla="*/ 9329 w 10000"/>
              <a:gd name="connsiteY48" fmla="*/ 8516 h 9893"/>
              <a:gd name="connsiteX49" fmla="*/ 9534 w 10000"/>
              <a:gd name="connsiteY49" fmla="*/ 8623 h 9893"/>
              <a:gd name="connsiteX50" fmla="*/ 9767 w 10000"/>
              <a:gd name="connsiteY50" fmla="*/ 8824 h 9893"/>
              <a:gd name="connsiteX51" fmla="*/ 10000 w 10000"/>
              <a:gd name="connsiteY51" fmla="*/ 9037 h 9893"/>
              <a:gd name="connsiteX52" fmla="*/ 10000 w 10000"/>
              <a:gd name="connsiteY52" fmla="*/ 9251 h 9893"/>
              <a:gd name="connsiteX53" fmla="*/ 10000 w 10000"/>
              <a:gd name="connsiteY53" fmla="*/ 9465 h 9893"/>
              <a:gd name="connsiteX54" fmla="*/ 9767 w 10000"/>
              <a:gd name="connsiteY54" fmla="*/ 9679 h 9893"/>
              <a:gd name="connsiteX55" fmla="*/ 9767 w 10000"/>
              <a:gd name="connsiteY55" fmla="*/ 9786 h 9893"/>
              <a:gd name="connsiteX56" fmla="*/ 9767 w 10000"/>
              <a:gd name="connsiteY56" fmla="*/ 9893 h 9893"/>
              <a:gd name="connsiteX57" fmla="*/ 9767 w 10000"/>
              <a:gd name="connsiteY57" fmla="*/ 9893 h 9893"/>
              <a:gd name="connsiteX58" fmla="*/ 9534 w 10000"/>
              <a:gd name="connsiteY58" fmla="*/ 9893 h 9893"/>
              <a:gd name="connsiteX59" fmla="*/ 9534 w 10000"/>
              <a:gd name="connsiteY59" fmla="*/ 9786 h 9893"/>
              <a:gd name="connsiteX60" fmla="*/ 9329 w 10000"/>
              <a:gd name="connsiteY60" fmla="*/ 9786 h 9893"/>
              <a:gd name="connsiteX61" fmla="*/ 9096 w 10000"/>
              <a:gd name="connsiteY61" fmla="*/ 9679 h 9893"/>
              <a:gd name="connsiteX62" fmla="*/ 8630 w 10000"/>
              <a:gd name="connsiteY62" fmla="*/ 9465 h 9893"/>
              <a:gd name="connsiteX63" fmla="*/ 8397 w 10000"/>
              <a:gd name="connsiteY63" fmla="*/ 9358 h 9893"/>
              <a:gd name="connsiteX64" fmla="*/ 7930 w 10000"/>
              <a:gd name="connsiteY64" fmla="*/ 9144 h 9893"/>
              <a:gd name="connsiteX65" fmla="*/ 7464 w 10000"/>
              <a:gd name="connsiteY65" fmla="*/ 8931 h 9893"/>
              <a:gd name="connsiteX66" fmla="*/ 6297 w 10000"/>
              <a:gd name="connsiteY66" fmla="*/ 8409 h 9893"/>
              <a:gd name="connsiteX67" fmla="*/ 5131 w 10000"/>
              <a:gd name="connsiteY67" fmla="*/ 7981 h 9893"/>
              <a:gd name="connsiteX68" fmla="*/ 3965 w 10000"/>
              <a:gd name="connsiteY68" fmla="*/ 7553 h 9893"/>
              <a:gd name="connsiteX69" fmla="*/ 2799 w 10000"/>
              <a:gd name="connsiteY69" fmla="*/ 7126 h 9893"/>
              <a:gd name="connsiteX70" fmla="*/ 2099 w 10000"/>
              <a:gd name="connsiteY70" fmla="*/ 6911 h 9893"/>
              <a:gd name="connsiteX71" fmla="*/ 1633 w 10000"/>
              <a:gd name="connsiteY71" fmla="*/ 6698 h 9893"/>
              <a:gd name="connsiteX72" fmla="*/ 1166 w 10000"/>
              <a:gd name="connsiteY72" fmla="*/ 6591 h 9893"/>
              <a:gd name="connsiteX73" fmla="*/ 700 w 10000"/>
              <a:gd name="connsiteY73" fmla="*/ 6377 h 9893"/>
              <a:gd name="connsiteX74" fmla="*/ 466 w 10000"/>
              <a:gd name="connsiteY74" fmla="*/ 6270 h 9893"/>
              <a:gd name="connsiteX75" fmla="*/ 233 w 10000"/>
              <a:gd name="connsiteY75" fmla="*/ 6163 h 9893"/>
              <a:gd name="connsiteX76" fmla="*/ 0 w 10000"/>
              <a:gd name="connsiteY76" fmla="*/ 6163 h 9893"/>
              <a:gd name="connsiteX77" fmla="*/ 0 w 10000"/>
              <a:gd name="connsiteY77" fmla="*/ 6069 h 9893"/>
              <a:gd name="connsiteX78" fmla="*/ 0 w 10000"/>
              <a:gd name="connsiteY78" fmla="*/ 6069 h 9893"/>
              <a:gd name="connsiteX79" fmla="*/ 0 w 10000"/>
              <a:gd name="connsiteY79" fmla="*/ 5962 h 9893"/>
              <a:gd name="connsiteX80" fmla="*/ 0 w 10000"/>
              <a:gd name="connsiteY80" fmla="*/ 5855 h 9893"/>
              <a:gd name="connsiteX81" fmla="*/ 0 w 10000"/>
              <a:gd name="connsiteY81" fmla="*/ 5642 h 9893"/>
              <a:gd name="connsiteX82" fmla="*/ 233 w 10000"/>
              <a:gd name="connsiteY82" fmla="*/ 5321 h 9893"/>
              <a:gd name="connsiteX83" fmla="*/ 233 w 10000"/>
              <a:gd name="connsiteY83" fmla="*/ 5107 h 9893"/>
              <a:gd name="connsiteX84" fmla="*/ 466 w 10000"/>
              <a:gd name="connsiteY84" fmla="*/ 4679 h 9893"/>
              <a:gd name="connsiteX85" fmla="*/ 700 w 10000"/>
              <a:gd name="connsiteY85" fmla="*/ 4358 h 9893"/>
              <a:gd name="connsiteX86" fmla="*/ 700 w 10000"/>
              <a:gd name="connsiteY86" fmla="*/ 4358 h 9893"/>
              <a:gd name="connsiteX0" fmla="*/ 700 w 10000"/>
              <a:gd name="connsiteY0" fmla="*/ 4298 h 9893"/>
              <a:gd name="connsiteX1" fmla="*/ 1166 w 10000"/>
              <a:gd name="connsiteY1" fmla="*/ 3446 h 9893"/>
              <a:gd name="connsiteX2" fmla="*/ 1399 w 10000"/>
              <a:gd name="connsiteY2" fmla="*/ 2690 h 9893"/>
              <a:gd name="connsiteX3" fmla="*/ 1633 w 10000"/>
              <a:gd name="connsiteY3" fmla="*/ 2042 h 9893"/>
              <a:gd name="connsiteX4" fmla="*/ 1866 w 10000"/>
              <a:gd name="connsiteY4" fmla="*/ 1393 h 9893"/>
              <a:gd name="connsiteX5" fmla="*/ 1866 w 10000"/>
              <a:gd name="connsiteY5" fmla="*/ 1068 h 9893"/>
              <a:gd name="connsiteX6" fmla="*/ 2099 w 10000"/>
              <a:gd name="connsiteY6" fmla="*/ 865 h 9893"/>
              <a:gd name="connsiteX7" fmla="*/ 2099 w 10000"/>
              <a:gd name="connsiteY7" fmla="*/ 649 h 9893"/>
              <a:gd name="connsiteX8" fmla="*/ 2099 w 10000"/>
              <a:gd name="connsiteY8" fmla="*/ 434 h 9893"/>
              <a:gd name="connsiteX9" fmla="*/ 2099 w 10000"/>
              <a:gd name="connsiteY9" fmla="*/ 326 h 9893"/>
              <a:gd name="connsiteX10" fmla="*/ 3732 w 10000"/>
              <a:gd name="connsiteY10" fmla="*/ 0 h 9893"/>
              <a:gd name="connsiteX11" fmla="*/ 3965 w 10000"/>
              <a:gd name="connsiteY11" fmla="*/ 108 h 9893"/>
              <a:gd name="connsiteX12" fmla="*/ 3965 w 10000"/>
              <a:gd name="connsiteY12" fmla="*/ 217 h 9893"/>
              <a:gd name="connsiteX13" fmla="*/ 3965 w 10000"/>
              <a:gd name="connsiteY13" fmla="*/ 434 h 9893"/>
              <a:gd name="connsiteX14" fmla="*/ 3732 w 10000"/>
              <a:gd name="connsiteY14" fmla="*/ 757 h 9893"/>
              <a:gd name="connsiteX15" fmla="*/ 3732 w 10000"/>
              <a:gd name="connsiteY15" fmla="*/ 757 h 9893"/>
              <a:gd name="connsiteX16" fmla="*/ 3732 w 10000"/>
              <a:gd name="connsiteY16" fmla="*/ 865 h 9893"/>
              <a:gd name="connsiteX17" fmla="*/ 3499 w 10000"/>
              <a:gd name="connsiteY17" fmla="*/ 1068 h 9893"/>
              <a:gd name="connsiteX18" fmla="*/ 3499 w 10000"/>
              <a:gd name="connsiteY18" fmla="*/ 1177 h 9893"/>
              <a:gd name="connsiteX19" fmla="*/ 3499 w 10000"/>
              <a:gd name="connsiteY19" fmla="*/ 1393 h 9893"/>
              <a:gd name="connsiteX20" fmla="*/ 3265 w 10000"/>
              <a:gd name="connsiteY20" fmla="*/ 1609 h 9893"/>
              <a:gd name="connsiteX21" fmla="*/ 3265 w 10000"/>
              <a:gd name="connsiteY21" fmla="*/ 1825 h 9893"/>
              <a:gd name="connsiteX22" fmla="*/ 3032 w 10000"/>
              <a:gd name="connsiteY22" fmla="*/ 2150 h 9893"/>
              <a:gd name="connsiteX23" fmla="*/ 2566 w 10000"/>
              <a:gd name="connsiteY23" fmla="*/ 3446 h 9893"/>
              <a:gd name="connsiteX24" fmla="*/ 1633 w 10000"/>
              <a:gd name="connsiteY24" fmla="*/ 4514 h 9893"/>
              <a:gd name="connsiteX25" fmla="*/ 1633 w 10000"/>
              <a:gd name="connsiteY25" fmla="*/ 4839 h 9893"/>
              <a:gd name="connsiteX26" fmla="*/ 1399 w 10000"/>
              <a:gd name="connsiteY26" fmla="*/ 5055 h 9893"/>
              <a:gd name="connsiteX27" fmla="*/ 1166 w 10000"/>
              <a:gd name="connsiteY27" fmla="*/ 5272 h 9893"/>
              <a:gd name="connsiteX28" fmla="*/ 1166 w 10000"/>
              <a:gd name="connsiteY28" fmla="*/ 5488 h 9893"/>
              <a:gd name="connsiteX29" fmla="*/ 933 w 10000"/>
              <a:gd name="connsiteY29" fmla="*/ 5596 h 9893"/>
              <a:gd name="connsiteX30" fmla="*/ 933 w 10000"/>
              <a:gd name="connsiteY30" fmla="*/ 5703 h 9893"/>
              <a:gd name="connsiteX31" fmla="*/ 933 w 10000"/>
              <a:gd name="connsiteY31" fmla="*/ 5811 h 9893"/>
              <a:gd name="connsiteX32" fmla="*/ 933 w 10000"/>
              <a:gd name="connsiteY32" fmla="*/ 5811 h 9893"/>
              <a:gd name="connsiteX33" fmla="*/ 933 w 10000"/>
              <a:gd name="connsiteY33" fmla="*/ 5919 h 9893"/>
              <a:gd name="connsiteX34" fmla="*/ 1166 w 10000"/>
              <a:gd name="connsiteY34" fmla="*/ 6028 h 9893"/>
              <a:gd name="connsiteX35" fmla="*/ 1633 w 10000"/>
              <a:gd name="connsiteY35" fmla="*/ 6123 h 9893"/>
              <a:gd name="connsiteX36" fmla="*/ 1866 w 10000"/>
              <a:gd name="connsiteY36" fmla="*/ 6231 h 9893"/>
              <a:gd name="connsiteX37" fmla="*/ 2566 w 10000"/>
              <a:gd name="connsiteY37" fmla="*/ 6339 h 9893"/>
              <a:gd name="connsiteX38" fmla="*/ 3265 w 10000"/>
              <a:gd name="connsiteY38" fmla="*/ 6555 h 9893"/>
              <a:gd name="connsiteX39" fmla="*/ 3965 w 10000"/>
              <a:gd name="connsiteY39" fmla="*/ 6771 h 9893"/>
              <a:gd name="connsiteX40" fmla="*/ 4898 w 10000"/>
              <a:gd name="connsiteY40" fmla="*/ 7096 h 9893"/>
              <a:gd name="connsiteX41" fmla="*/ 5831 w 10000"/>
              <a:gd name="connsiteY41" fmla="*/ 7312 h 9893"/>
              <a:gd name="connsiteX42" fmla="*/ 6764 w 10000"/>
              <a:gd name="connsiteY42" fmla="*/ 7528 h 9893"/>
              <a:gd name="connsiteX43" fmla="*/ 7464 w 10000"/>
              <a:gd name="connsiteY43" fmla="*/ 7744 h 9893"/>
              <a:gd name="connsiteX44" fmla="*/ 8163 w 10000"/>
              <a:gd name="connsiteY44" fmla="*/ 7960 h 9893"/>
              <a:gd name="connsiteX45" fmla="*/ 8630 w 10000"/>
              <a:gd name="connsiteY45" fmla="*/ 8177 h 9893"/>
              <a:gd name="connsiteX46" fmla="*/ 9096 w 10000"/>
              <a:gd name="connsiteY46" fmla="*/ 8285 h 9893"/>
              <a:gd name="connsiteX47" fmla="*/ 9329 w 10000"/>
              <a:gd name="connsiteY47" fmla="*/ 8501 h 9893"/>
              <a:gd name="connsiteX48" fmla="*/ 9534 w 10000"/>
              <a:gd name="connsiteY48" fmla="*/ 8609 h 9893"/>
              <a:gd name="connsiteX49" fmla="*/ 9767 w 10000"/>
              <a:gd name="connsiteY49" fmla="*/ 8812 h 9893"/>
              <a:gd name="connsiteX50" fmla="*/ 10000 w 10000"/>
              <a:gd name="connsiteY50" fmla="*/ 9028 h 9893"/>
              <a:gd name="connsiteX51" fmla="*/ 10000 w 10000"/>
              <a:gd name="connsiteY51" fmla="*/ 9244 h 9893"/>
              <a:gd name="connsiteX52" fmla="*/ 10000 w 10000"/>
              <a:gd name="connsiteY52" fmla="*/ 9460 h 9893"/>
              <a:gd name="connsiteX53" fmla="*/ 9767 w 10000"/>
              <a:gd name="connsiteY53" fmla="*/ 9677 h 9893"/>
              <a:gd name="connsiteX54" fmla="*/ 9767 w 10000"/>
              <a:gd name="connsiteY54" fmla="*/ 9785 h 9893"/>
              <a:gd name="connsiteX55" fmla="*/ 9767 w 10000"/>
              <a:gd name="connsiteY55" fmla="*/ 9893 h 9893"/>
              <a:gd name="connsiteX56" fmla="*/ 9767 w 10000"/>
              <a:gd name="connsiteY56" fmla="*/ 9893 h 9893"/>
              <a:gd name="connsiteX57" fmla="*/ 9534 w 10000"/>
              <a:gd name="connsiteY57" fmla="*/ 9893 h 9893"/>
              <a:gd name="connsiteX58" fmla="*/ 9534 w 10000"/>
              <a:gd name="connsiteY58" fmla="*/ 9785 h 9893"/>
              <a:gd name="connsiteX59" fmla="*/ 9329 w 10000"/>
              <a:gd name="connsiteY59" fmla="*/ 9785 h 9893"/>
              <a:gd name="connsiteX60" fmla="*/ 9096 w 10000"/>
              <a:gd name="connsiteY60" fmla="*/ 9677 h 9893"/>
              <a:gd name="connsiteX61" fmla="*/ 8630 w 10000"/>
              <a:gd name="connsiteY61" fmla="*/ 9460 h 9893"/>
              <a:gd name="connsiteX62" fmla="*/ 8397 w 10000"/>
              <a:gd name="connsiteY62" fmla="*/ 9352 h 9893"/>
              <a:gd name="connsiteX63" fmla="*/ 7930 w 10000"/>
              <a:gd name="connsiteY63" fmla="*/ 9136 h 9893"/>
              <a:gd name="connsiteX64" fmla="*/ 7464 w 10000"/>
              <a:gd name="connsiteY64" fmla="*/ 8921 h 9893"/>
              <a:gd name="connsiteX65" fmla="*/ 6297 w 10000"/>
              <a:gd name="connsiteY65" fmla="*/ 8393 h 9893"/>
              <a:gd name="connsiteX66" fmla="*/ 5131 w 10000"/>
              <a:gd name="connsiteY66" fmla="*/ 7960 h 9893"/>
              <a:gd name="connsiteX67" fmla="*/ 3965 w 10000"/>
              <a:gd name="connsiteY67" fmla="*/ 7528 h 9893"/>
              <a:gd name="connsiteX68" fmla="*/ 2799 w 10000"/>
              <a:gd name="connsiteY68" fmla="*/ 7096 h 9893"/>
              <a:gd name="connsiteX69" fmla="*/ 2099 w 10000"/>
              <a:gd name="connsiteY69" fmla="*/ 6879 h 9893"/>
              <a:gd name="connsiteX70" fmla="*/ 1633 w 10000"/>
              <a:gd name="connsiteY70" fmla="*/ 6663 h 9893"/>
              <a:gd name="connsiteX71" fmla="*/ 1166 w 10000"/>
              <a:gd name="connsiteY71" fmla="*/ 6555 h 9893"/>
              <a:gd name="connsiteX72" fmla="*/ 700 w 10000"/>
              <a:gd name="connsiteY72" fmla="*/ 6339 h 9893"/>
              <a:gd name="connsiteX73" fmla="*/ 466 w 10000"/>
              <a:gd name="connsiteY73" fmla="*/ 6231 h 9893"/>
              <a:gd name="connsiteX74" fmla="*/ 233 w 10000"/>
              <a:gd name="connsiteY74" fmla="*/ 6123 h 9893"/>
              <a:gd name="connsiteX75" fmla="*/ 0 w 10000"/>
              <a:gd name="connsiteY75" fmla="*/ 6123 h 9893"/>
              <a:gd name="connsiteX76" fmla="*/ 0 w 10000"/>
              <a:gd name="connsiteY76" fmla="*/ 6028 h 9893"/>
              <a:gd name="connsiteX77" fmla="*/ 0 w 10000"/>
              <a:gd name="connsiteY77" fmla="*/ 6028 h 9893"/>
              <a:gd name="connsiteX78" fmla="*/ 0 w 10000"/>
              <a:gd name="connsiteY78" fmla="*/ 5919 h 9893"/>
              <a:gd name="connsiteX79" fmla="*/ 0 w 10000"/>
              <a:gd name="connsiteY79" fmla="*/ 5811 h 9893"/>
              <a:gd name="connsiteX80" fmla="*/ 0 w 10000"/>
              <a:gd name="connsiteY80" fmla="*/ 5596 h 9893"/>
              <a:gd name="connsiteX81" fmla="*/ 233 w 10000"/>
              <a:gd name="connsiteY81" fmla="*/ 5272 h 9893"/>
              <a:gd name="connsiteX82" fmla="*/ 233 w 10000"/>
              <a:gd name="connsiteY82" fmla="*/ 5055 h 9893"/>
              <a:gd name="connsiteX83" fmla="*/ 466 w 10000"/>
              <a:gd name="connsiteY83" fmla="*/ 4623 h 9893"/>
              <a:gd name="connsiteX84" fmla="*/ 700 w 10000"/>
              <a:gd name="connsiteY84" fmla="*/ 4298 h 9893"/>
              <a:gd name="connsiteX85" fmla="*/ 700 w 10000"/>
              <a:gd name="connsiteY85" fmla="*/ 4298 h 9893"/>
              <a:gd name="connsiteX0" fmla="*/ 700 w 10000"/>
              <a:gd name="connsiteY0" fmla="*/ 4235 h 9891"/>
              <a:gd name="connsiteX1" fmla="*/ 1166 w 10000"/>
              <a:gd name="connsiteY1" fmla="*/ 3374 h 9891"/>
              <a:gd name="connsiteX2" fmla="*/ 1399 w 10000"/>
              <a:gd name="connsiteY2" fmla="*/ 2610 h 9891"/>
              <a:gd name="connsiteX3" fmla="*/ 1633 w 10000"/>
              <a:gd name="connsiteY3" fmla="*/ 1955 h 9891"/>
              <a:gd name="connsiteX4" fmla="*/ 1866 w 10000"/>
              <a:gd name="connsiteY4" fmla="*/ 1299 h 9891"/>
              <a:gd name="connsiteX5" fmla="*/ 1866 w 10000"/>
              <a:gd name="connsiteY5" fmla="*/ 971 h 9891"/>
              <a:gd name="connsiteX6" fmla="*/ 2099 w 10000"/>
              <a:gd name="connsiteY6" fmla="*/ 765 h 9891"/>
              <a:gd name="connsiteX7" fmla="*/ 2099 w 10000"/>
              <a:gd name="connsiteY7" fmla="*/ 547 h 9891"/>
              <a:gd name="connsiteX8" fmla="*/ 2099 w 10000"/>
              <a:gd name="connsiteY8" fmla="*/ 330 h 9891"/>
              <a:gd name="connsiteX9" fmla="*/ 2099 w 10000"/>
              <a:gd name="connsiteY9" fmla="*/ 221 h 9891"/>
              <a:gd name="connsiteX10" fmla="*/ 3965 w 10000"/>
              <a:gd name="connsiteY10" fmla="*/ 0 h 9891"/>
              <a:gd name="connsiteX11" fmla="*/ 3965 w 10000"/>
              <a:gd name="connsiteY11" fmla="*/ 110 h 9891"/>
              <a:gd name="connsiteX12" fmla="*/ 3965 w 10000"/>
              <a:gd name="connsiteY12" fmla="*/ 330 h 9891"/>
              <a:gd name="connsiteX13" fmla="*/ 3732 w 10000"/>
              <a:gd name="connsiteY13" fmla="*/ 656 h 9891"/>
              <a:gd name="connsiteX14" fmla="*/ 3732 w 10000"/>
              <a:gd name="connsiteY14" fmla="*/ 656 h 9891"/>
              <a:gd name="connsiteX15" fmla="*/ 3732 w 10000"/>
              <a:gd name="connsiteY15" fmla="*/ 765 h 9891"/>
              <a:gd name="connsiteX16" fmla="*/ 3499 w 10000"/>
              <a:gd name="connsiteY16" fmla="*/ 971 h 9891"/>
              <a:gd name="connsiteX17" fmla="*/ 3499 w 10000"/>
              <a:gd name="connsiteY17" fmla="*/ 1081 h 9891"/>
              <a:gd name="connsiteX18" fmla="*/ 3499 w 10000"/>
              <a:gd name="connsiteY18" fmla="*/ 1299 h 9891"/>
              <a:gd name="connsiteX19" fmla="*/ 3265 w 10000"/>
              <a:gd name="connsiteY19" fmla="*/ 1517 h 9891"/>
              <a:gd name="connsiteX20" fmla="*/ 3265 w 10000"/>
              <a:gd name="connsiteY20" fmla="*/ 1736 h 9891"/>
              <a:gd name="connsiteX21" fmla="*/ 3032 w 10000"/>
              <a:gd name="connsiteY21" fmla="*/ 2064 h 9891"/>
              <a:gd name="connsiteX22" fmla="*/ 2566 w 10000"/>
              <a:gd name="connsiteY22" fmla="*/ 3374 h 9891"/>
              <a:gd name="connsiteX23" fmla="*/ 1633 w 10000"/>
              <a:gd name="connsiteY23" fmla="*/ 4454 h 9891"/>
              <a:gd name="connsiteX24" fmla="*/ 1633 w 10000"/>
              <a:gd name="connsiteY24" fmla="*/ 4782 h 9891"/>
              <a:gd name="connsiteX25" fmla="*/ 1399 w 10000"/>
              <a:gd name="connsiteY25" fmla="*/ 5001 h 9891"/>
              <a:gd name="connsiteX26" fmla="*/ 1166 w 10000"/>
              <a:gd name="connsiteY26" fmla="*/ 5220 h 9891"/>
              <a:gd name="connsiteX27" fmla="*/ 1166 w 10000"/>
              <a:gd name="connsiteY27" fmla="*/ 5438 h 9891"/>
              <a:gd name="connsiteX28" fmla="*/ 933 w 10000"/>
              <a:gd name="connsiteY28" fmla="*/ 5548 h 9891"/>
              <a:gd name="connsiteX29" fmla="*/ 933 w 10000"/>
              <a:gd name="connsiteY29" fmla="*/ 5656 h 9891"/>
              <a:gd name="connsiteX30" fmla="*/ 933 w 10000"/>
              <a:gd name="connsiteY30" fmla="*/ 5765 h 9891"/>
              <a:gd name="connsiteX31" fmla="*/ 933 w 10000"/>
              <a:gd name="connsiteY31" fmla="*/ 5765 h 9891"/>
              <a:gd name="connsiteX32" fmla="*/ 933 w 10000"/>
              <a:gd name="connsiteY32" fmla="*/ 5874 h 9891"/>
              <a:gd name="connsiteX33" fmla="*/ 1166 w 10000"/>
              <a:gd name="connsiteY33" fmla="*/ 5984 h 9891"/>
              <a:gd name="connsiteX34" fmla="*/ 1633 w 10000"/>
              <a:gd name="connsiteY34" fmla="*/ 6080 h 9891"/>
              <a:gd name="connsiteX35" fmla="*/ 1866 w 10000"/>
              <a:gd name="connsiteY35" fmla="*/ 6189 h 9891"/>
              <a:gd name="connsiteX36" fmla="*/ 2566 w 10000"/>
              <a:gd name="connsiteY36" fmla="*/ 6299 h 9891"/>
              <a:gd name="connsiteX37" fmla="*/ 3265 w 10000"/>
              <a:gd name="connsiteY37" fmla="*/ 6517 h 9891"/>
              <a:gd name="connsiteX38" fmla="*/ 3965 w 10000"/>
              <a:gd name="connsiteY38" fmla="*/ 6735 h 9891"/>
              <a:gd name="connsiteX39" fmla="*/ 4898 w 10000"/>
              <a:gd name="connsiteY39" fmla="*/ 7064 h 9891"/>
              <a:gd name="connsiteX40" fmla="*/ 5831 w 10000"/>
              <a:gd name="connsiteY40" fmla="*/ 7282 h 9891"/>
              <a:gd name="connsiteX41" fmla="*/ 6764 w 10000"/>
              <a:gd name="connsiteY41" fmla="*/ 7500 h 9891"/>
              <a:gd name="connsiteX42" fmla="*/ 7464 w 10000"/>
              <a:gd name="connsiteY42" fmla="*/ 7719 h 9891"/>
              <a:gd name="connsiteX43" fmla="*/ 8163 w 10000"/>
              <a:gd name="connsiteY43" fmla="*/ 7937 h 9891"/>
              <a:gd name="connsiteX44" fmla="*/ 8630 w 10000"/>
              <a:gd name="connsiteY44" fmla="*/ 8156 h 9891"/>
              <a:gd name="connsiteX45" fmla="*/ 9096 w 10000"/>
              <a:gd name="connsiteY45" fmla="*/ 8266 h 9891"/>
              <a:gd name="connsiteX46" fmla="*/ 9329 w 10000"/>
              <a:gd name="connsiteY46" fmla="*/ 8484 h 9891"/>
              <a:gd name="connsiteX47" fmla="*/ 9534 w 10000"/>
              <a:gd name="connsiteY47" fmla="*/ 8593 h 9891"/>
              <a:gd name="connsiteX48" fmla="*/ 9767 w 10000"/>
              <a:gd name="connsiteY48" fmla="*/ 8798 h 9891"/>
              <a:gd name="connsiteX49" fmla="*/ 10000 w 10000"/>
              <a:gd name="connsiteY49" fmla="*/ 9017 h 9891"/>
              <a:gd name="connsiteX50" fmla="*/ 10000 w 10000"/>
              <a:gd name="connsiteY50" fmla="*/ 9235 h 9891"/>
              <a:gd name="connsiteX51" fmla="*/ 10000 w 10000"/>
              <a:gd name="connsiteY51" fmla="*/ 9453 h 9891"/>
              <a:gd name="connsiteX52" fmla="*/ 9767 w 10000"/>
              <a:gd name="connsiteY52" fmla="*/ 9673 h 9891"/>
              <a:gd name="connsiteX53" fmla="*/ 9767 w 10000"/>
              <a:gd name="connsiteY53" fmla="*/ 9782 h 9891"/>
              <a:gd name="connsiteX54" fmla="*/ 9767 w 10000"/>
              <a:gd name="connsiteY54" fmla="*/ 9891 h 9891"/>
              <a:gd name="connsiteX55" fmla="*/ 9767 w 10000"/>
              <a:gd name="connsiteY55" fmla="*/ 9891 h 9891"/>
              <a:gd name="connsiteX56" fmla="*/ 9534 w 10000"/>
              <a:gd name="connsiteY56" fmla="*/ 9891 h 9891"/>
              <a:gd name="connsiteX57" fmla="*/ 9534 w 10000"/>
              <a:gd name="connsiteY57" fmla="*/ 9782 h 9891"/>
              <a:gd name="connsiteX58" fmla="*/ 9329 w 10000"/>
              <a:gd name="connsiteY58" fmla="*/ 9782 h 9891"/>
              <a:gd name="connsiteX59" fmla="*/ 9096 w 10000"/>
              <a:gd name="connsiteY59" fmla="*/ 9673 h 9891"/>
              <a:gd name="connsiteX60" fmla="*/ 8630 w 10000"/>
              <a:gd name="connsiteY60" fmla="*/ 9453 h 9891"/>
              <a:gd name="connsiteX61" fmla="*/ 8397 w 10000"/>
              <a:gd name="connsiteY61" fmla="*/ 9344 h 9891"/>
              <a:gd name="connsiteX62" fmla="*/ 7930 w 10000"/>
              <a:gd name="connsiteY62" fmla="*/ 9126 h 9891"/>
              <a:gd name="connsiteX63" fmla="*/ 7464 w 10000"/>
              <a:gd name="connsiteY63" fmla="*/ 8908 h 9891"/>
              <a:gd name="connsiteX64" fmla="*/ 6297 w 10000"/>
              <a:gd name="connsiteY64" fmla="*/ 8375 h 9891"/>
              <a:gd name="connsiteX65" fmla="*/ 5131 w 10000"/>
              <a:gd name="connsiteY65" fmla="*/ 7937 h 9891"/>
              <a:gd name="connsiteX66" fmla="*/ 3965 w 10000"/>
              <a:gd name="connsiteY66" fmla="*/ 7500 h 9891"/>
              <a:gd name="connsiteX67" fmla="*/ 2799 w 10000"/>
              <a:gd name="connsiteY67" fmla="*/ 7064 h 9891"/>
              <a:gd name="connsiteX68" fmla="*/ 2099 w 10000"/>
              <a:gd name="connsiteY68" fmla="*/ 6844 h 9891"/>
              <a:gd name="connsiteX69" fmla="*/ 1633 w 10000"/>
              <a:gd name="connsiteY69" fmla="*/ 6626 h 9891"/>
              <a:gd name="connsiteX70" fmla="*/ 1166 w 10000"/>
              <a:gd name="connsiteY70" fmla="*/ 6517 h 9891"/>
              <a:gd name="connsiteX71" fmla="*/ 700 w 10000"/>
              <a:gd name="connsiteY71" fmla="*/ 6299 h 9891"/>
              <a:gd name="connsiteX72" fmla="*/ 466 w 10000"/>
              <a:gd name="connsiteY72" fmla="*/ 6189 h 9891"/>
              <a:gd name="connsiteX73" fmla="*/ 233 w 10000"/>
              <a:gd name="connsiteY73" fmla="*/ 6080 h 9891"/>
              <a:gd name="connsiteX74" fmla="*/ 0 w 10000"/>
              <a:gd name="connsiteY74" fmla="*/ 6080 h 9891"/>
              <a:gd name="connsiteX75" fmla="*/ 0 w 10000"/>
              <a:gd name="connsiteY75" fmla="*/ 5984 h 9891"/>
              <a:gd name="connsiteX76" fmla="*/ 0 w 10000"/>
              <a:gd name="connsiteY76" fmla="*/ 5984 h 9891"/>
              <a:gd name="connsiteX77" fmla="*/ 0 w 10000"/>
              <a:gd name="connsiteY77" fmla="*/ 5874 h 9891"/>
              <a:gd name="connsiteX78" fmla="*/ 0 w 10000"/>
              <a:gd name="connsiteY78" fmla="*/ 5765 h 9891"/>
              <a:gd name="connsiteX79" fmla="*/ 0 w 10000"/>
              <a:gd name="connsiteY79" fmla="*/ 5548 h 9891"/>
              <a:gd name="connsiteX80" fmla="*/ 233 w 10000"/>
              <a:gd name="connsiteY80" fmla="*/ 5220 h 9891"/>
              <a:gd name="connsiteX81" fmla="*/ 233 w 10000"/>
              <a:gd name="connsiteY81" fmla="*/ 5001 h 9891"/>
              <a:gd name="connsiteX82" fmla="*/ 466 w 10000"/>
              <a:gd name="connsiteY82" fmla="*/ 4564 h 9891"/>
              <a:gd name="connsiteX83" fmla="*/ 700 w 10000"/>
              <a:gd name="connsiteY83" fmla="*/ 4235 h 9891"/>
              <a:gd name="connsiteX84" fmla="*/ 700 w 10000"/>
              <a:gd name="connsiteY84" fmla="*/ 4235 h 9891"/>
              <a:gd name="connsiteX0" fmla="*/ 700 w 10000"/>
              <a:gd name="connsiteY0" fmla="*/ 4282 h 10000"/>
              <a:gd name="connsiteX1" fmla="*/ 1166 w 10000"/>
              <a:gd name="connsiteY1" fmla="*/ 3411 h 10000"/>
              <a:gd name="connsiteX2" fmla="*/ 1399 w 10000"/>
              <a:gd name="connsiteY2" fmla="*/ 2639 h 10000"/>
              <a:gd name="connsiteX3" fmla="*/ 1633 w 10000"/>
              <a:gd name="connsiteY3" fmla="*/ 1977 h 10000"/>
              <a:gd name="connsiteX4" fmla="*/ 1866 w 10000"/>
              <a:gd name="connsiteY4" fmla="*/ 1313 h 10000"/>
              <a:gd name="connsiteX5" fmla="*/ 1866 w 10000"/>
              <a:gd name="connsiteY5" fmla="*/ 982 h 10000"/>
              <a:gd name="connsiteX6" fmla="*/ 2099 w 10000"/>
              <a:gd name="connsiteY6" fmla="*/ 773 h 10000"/>
              <a:gd name="connsiteX7" fmla="*/ 2099 w 10000"/>
              <a:gd name="connsiteY7" fmla="*/ 553 h 10000"/>
              <a:gd name="connsiteX8" fmla="*/ 2099 w 10000"/>
              <a:gd name="connsiteY8" fmla="*/ 334 h 10000"/>
              <a:gd name="connsiteX9" fmla="*/ 2099 w 10000"/>
              <a:gd name="connsiteY9" fmla="*/ 223 h 10000"/>
              <a:gd name="connsiteX10" fmla="*/ 3965 w 10000"/>
              <a:gd name="connsiteY10" fmla="*/ 0 h 10000"/>
              <a:gd name="connsiteX11" fmla="*/ 3965 w 10000"/>
              <a:gd name="connsiteY11" fmla="*/ 334 h 10000"/>
              <a:gd name="connsiteX12" fmla="*/ 3732 w 10000"/>
              <a:gd name="connsiteY12" fmla="*/ 663 h 10000"/>
              <a:gd name="connsiteX13" fmla="*/ 3732 w 10000"/>
              <a:gd name="connsiteY13" fmla="*/ 663 h 10000"/>
              <a:gd name="connsiteX14" fmla="*/ 3732 w 10000"/>
              <a:gd name="connsiteY14" fmla="*/ 773 h 10000"/>
              <a:gd name="connsiteX15" fmla="*/ 3499 w 10000"/>
              <a:gd name="connsiteY15" fmla="*/ 982 h 10000"/>
              <a:gd name="connsiteX16" fmla="*/ 3499 w 10000"/>
              <a:gd name="connsiteY16" fmla="*/ 1093 h 10000"/>
              <a:gd name="connsiteX17" fmla="*/ 3499 w 10000"/>
              <a:gd name="connsiteY17" fmla="*/ 1313 h 10000"/>
              <a:gd name="connsiteX18" fmla="*/ 3265 w 10000"/>
              <a:gd name="connsiteY18" fmla="*/ 1534 h 10000"/>
              <a:gd name="connsiteX19" fmla="*/ 3265 w 10000"/>
              <a:gd name="connsiteY19" fmla="*/ 1755 h 10000"/>
              <a:gd name="connsiteX20" fmla="*/ 3032 w 10000"/>
              <a:gd name="connsiteY20" fmla="*/ 2087 h 10000"/>
              <a:gd name="connsiteX21" fmla="*/ 2566 w 10000"/>
              <a:gd name="connsiteY21" fmla="*/ 3411 h 10000"/>
              <a:gd name="connsiteX22" fmla="*/ 1633 w 10000"/>
              <a:gd name="connsiteY22" fmla="*/ 4503 h 10000"/>
              <a:gd name="connsiteX23" fmla="*/ 1633 w 10000"/>
              <a:gd name="connsiteY23" fmla="*/ 4835 h 10000"/>
              <a:gd name="connsiteX24" fmla="*/ 1399 w 10000"/>
              <a:gd name="connsiteY24" fmla="*/ 5056 h 10000"/>
              <a:gd name="connsiteX25" fmla="*/ 1166 w 10000"/>
              <a:gd name="connsiteY25" fmla="*/ 5278 h 10000"/>
              <a:gd name="connsiteX26" fmla="*/ 1166 w 10000"/>
              <a:gd name="connsiteY26" fmla="*/ 5498 h 10000"/>
              <a:gd name="connsiteX27" fmla="*/ 933 w 10000"/>
              <a:gd name="connsiteY27" fmla="*/ 5609 h 10000"/>
              <a:gd name="connsiteX28" fmla="*/ 933 w 10000"/>
              <a:gd name="connsiteY28" fmla="*/ 5718 h 10000"/>
              <a:gd name="connsiteX29" fmla="*/ 933 w 10000"/>
              <a:gd name="connsiteY29" fmla="*/ 5829 h 10000"/>
              <a:gd name="connsiteX30" fmla="*/ 933 w 10000"/>
              <a:gd name="connsiteY30" fmla="*/ 5829 h 10000"/>
              <a:gd name="connsiteX31" fmla="*/ 933 w 10000"/>
              <a:gd name="connsiteY31" fmla="*/ 5939 h 10000"/>
              <a:gd name="connsiteX32" fmla="*/ 1166 w 10000"/>
              <a:gd name="connsiteY32" fmla="*/ 6050 h 10000"/>
              <a:gd name="connsiteX33" fmla="*/ 1633 w 10000"/>
              <a:gd name="connsiteY33" fmla="*/ 6147 h 10000"/>
              <a:gd name="connsiteX34" fmla="*/ 1866 w 10000"/>
              <a:gd name="connsiteY34" fmla="*/ 6257 h 10000"/>
              <a:gd name="connsiteX35" fmla="*/ 2566 w 10000"/>
              <a:gd name="connsiteY35" fmla="*/ 6368 h 10000"/>
              <a:gd name="connsiteX36" fmla="*/ 3265 w 10000"/>
              <a:gd name="connsiteY36" fmla="*/ 6589 h 10000"/>
              <a:gd name="connsiteX37" fmla="*/ 3965 w 10000"/>
              <a:gd name="connsiteY37" fmla="*/ 6809 h 10000"/>
              <a:gd name="connsiteX38" fmla="*/ 4898 w 10000"/>
              <a:gd name="connsiteY38" fmla="*/ 7142 h 10000"/>
              <a:gd name="connsiteX39" fmla="*/ 5831 w 10000"/>
              <a:gd name="connsiteY39" fmla="*/ 7362 h 10000"/>
              <a:gd name="connsiteX40" fmla="*/ 6764 w 10000"/>
              <a:gd name="connsiteY40" fmla="*/ 7583 h 10000"/>
              <a:gd name="connsiteX41" fmla="*/ 7464 w 10000"/>
              <a:gd name="connsiteY41" fmla="*/ 7804 h 10000"/>
              <a:gd name="connsiteX42" fmla="*/ 8163 w 10000"/>
              <a:gd name="connsiteY42" fmla="*/ 8024 h 10000"/>
              <a:gd name="connsiteX43" fmla="*/ 8630 w 10000"/>
              <a:gd name="connsiteY43" fmla="*/ 8246 h 10000"/>
              <a:gd name="connsiteX44" fmla="*/ 9096 w 10000"/>
              <a:gd name="connsiteY44" fmla="*/ 8357 h 10000"/>
              <a:gd name="connsiteX45" fmla="*/ 9329 w 10000"/>
              <a:gd name="connsiteY45" fmla="*/ 8577 h 10000"/>
              <a:gd name="connsiteX46" fmla="*/ 9534 w 10000"/>
              <a:gd name="connsiteY46" fmla="*/ 8688 h 10000"/>
              <a:gd name="connsiteX47" fmla="*/ 9767 w 10000"/>
              <a:gd name="connsiteY47" fmla="*/ 8895 h 10000"/>
              <a:gd name="connsiteX48" fmla="*/ 10000 w 10000"/>
              <a:gd name="connsiteY48" fmla="*/ 9116 h 10000"/>
              <a:gd name="connsiteX49" fmla="*/ 10000 w 10000"/>
              <a:gd name="connsiteY49" fmla="*/ 9337 h 10000"/>
              <a:gd name="connsiteX50" fmla="*/ 10000 w 10000"/>
              <a:gd name="connsiteY50" fmla="*/ 9557 h 10000"/>
              <a:gd name="connsiteX51" fmla="*/ 9767 w 10000"/>
              <a:gd name="connsiteY51" fmla="*/ 9780 h 10000"/>
              <a:gd name="connsiteX52" fmla="*/ 9767 w 10000"/>
              <a:gd name="connsiteY52" fmla="*/ 9890 h 10000"/>
              <a:gd name="connsiteX53" fmla="*/ 9767 w 10000"/>
              <a:gd name="connsiteY53" fmla="*/ 10000 h 10000"/>
              <a:gd name="connsiteX54" fmla="*/ 9767 w 10000"/>
              <a:gd name="connsiteY54" fmla="*/ 10000 h 10000"/>
              <a:gd name="connsiteX55" fmla="*/ 9534 w 10000"/>
              <a:gd name="connsiteY55" fmla="*/ 10000 h 10000"/>
              <a:gd name="connsiteX56" fmla="*/ 9534 w 10000"/>
              <a:gd name="connsiteY56" fmla="*/ 9890 h 10000"/>
              <a:gd name="connsiteX57" fmla="*/ 9329 w 10000"/>
              <a:gd name="connsiteY57" fmla="*/ 9890 h 10000"/>
              <a:gd name="connsiteX58" fmla="*/ 9096 w 10000"/>
              <a:gd name="connsiteY58" fmla="*/ 9780 h 10000"/>
              <a:gd name="connsiteX59" fmla="*/ 8630 w 10000"/>
              <a:gd name="connsiteY59" fmla="*/ 9557 h 10000"/>
              <a:gd name="connsiteX60" fmla="*/ 8397 w 10000"/>
              <a:gd name="connsiteY60" fmla="*/ 9447 h 10000"/>
              <a:gd name="connsiteX61" fmla="*/ 7930 w 10000"/>
              <a:gd name="connsiteY61" fmla="*/ 9227 h 10000"/>
              <a:gd name="connsiteX62" fmla="*/ 7464 w 10000"/>
              <a:gd name="connsiteY62" fmla="*/ 9006 h 10000"/>
              <a:gd name="connsiteX63" fmla="*/ 6297 w 10000"/>
              <a:gd name="connsiteY63" fmla="*/ 8467 h 10000"/>
              <a:gd name="connsiteX64" fmla="*/ 5131 w 10000"/>
              <a:gd name="connsiteY64" fmla="*/ 8024 h 10000"/>
              <a:gd name="connsiteX65" fmla="*/ 3965 w 10000"/>
              <a:gd name="connsiteY65" fmla="*/ 7583 h 10000"/>
              <a:gd name="connsiteX66" fmla="*/ 2799 w 10000"/>
              <a:gd name="connsiteY66" fmla="*/ 7142 h 10000"/>
              <a:gd name="connsiteX67" fmla="*/ 2099 w 10000"/>
              <a:gd name="connsiteY67" fmla="*/ 6919 h 10000"/>
              <a:gd name="connsiteX68" fmla="*/ 1633 w 10000"/>
              <a:gd name="connsiteY68" fmla="*/ 6699 h 10000"/>
              <a:gd name="connsiteX69" fmla="*/ 1166 w 10000"/>
              <a:gd name="connsiteY69" fmla="*/ 6589 h 10000"/>
              <a:gd name="connsiteX70" fmla="*/ 700 w 10000"/>
              <a:gd name="connsiteY70" fmla="*/ 6368 h 10000"/>
              <a:gd name="connsiteX71" fmla="*/ 466 w 10000"/>
              <a:gd name="connsiteY71" fmla="*/ 6257 h 10000"/>
              <a:gd name="connsiteX72" fmla="*/ 233 w 10000"/>
              <a:gd name="connsiteY72" fmla="*/ 6147 h 10000"/>
              <a:gd name="connsiteX73" fmla="*/ 0 w 10000"/>
              <a:gd name="connsiteY73" fmla="*/ 6147 h 10000"/>
              <a:gd name="connsiteX74" fmla="*/ 0 w 10000"/>
              <a:gd name="connsiteY74" fmla="*/ 6050 h 10000"/>
              <a:gd name="connsiteX75" fmla="*/ 0 w 10000"/>
              <a:gd name="connsiteY75" fmla="*/ 6050 h 10000"/>
              <a:gd name="connsiteX76" fmla="*/ 0 w 10000"/>
              <a:gd name="connsiteY76" fmla="*/ 5939 h 10000"/>
              <a:gd name="connsiteX77" fmla="*/ 0 w 10000"/>
              <a:gd name="connsiteY77" fmla="*/ 5829 h 10000"/>
              <a:gd name="connsiteX78" fmla="*/ 0 w 10000"/>
              <a:gd name="connsiteY78" fmla="*/ 5609 h 10000"/>
              <a:gd name="connsiteX79" fmla="*/ 233 w 10000"/>
              <a:gd name="connsiteY79" fmla="*/ 5278 h 10000"/>
              <a:gd name="connsiteX80" fmla="*/ 233 w 10000"/>
              <a:gd name="connsiteY80" fmla="*/ 5056 h 10000"/>
              <a:gd name="connsiteX81" fmla="*/ 466 w 10000"/>
              <a:gd name="connsiteY81" fmla="*/ 4614 h 10000"/>
              <a:gd name="connsiteX82" fmla="*/ 700 w 10000"/>
              <a:gd name="connsiteY82" fmla="*/ 4282 h 10000"/>
              <a:gd name="connsiteX83" fmla="*/ 700 w 10000"/>
              <a:gd name="connsiteY83" fmla="*/ 4282 h 10000"/>
              <a:gd name="connsiteX0" fmla="*/ 700 w 10000"/>
              <a:gd name="connsiteY0" fmla="*/ 4059 h 9777"/>
              <a:gd name="connsiteX1" fmla="*/ 1166 w 10000"/>
              <a:gd name="connsiteY1" fmla="*/ 3188 h 9777"/>
              <a:gd name="connsiteX2" fmla="*/ 1399 w 10000"/>
              <a:gd name="connsiteY2" fmla="*/ 2416 h 9777"/>
              <a:gd name="connsiteX3" fmla="*/ 1633 w 10000"/>
              <a:gd name="connsiteY3" fmla="*/ 1754 h 9777"/>
              <a:gd name="connsiteX4" fmla="*/ 1866 w 10000"/>
              <a:gd name="connsiteY4" fmla="*/ 1090 h 9777"/>
              <a:gd name="connsiteX5" fmla="*/ 1866 w 10000"/>
              <a:gd name="connsiteY5" fmla="*/ 759 h 9777"/>
              <a:gd name="connsiteX6" fmla="*/ 2099 w 10000"/>
              <a:gd name="connsiteY6" fmla="*/ 550 h 9777"/>
              <a:gd name="connsiteX7" fmla="*/ 2099 w 10000"/>
              <a:gd name="connsiteY7" fmla="*/ 330 h 9777"/>
              <a:gd name="connsiteX8" fmla="*/ 2099 w 10000"/>
              <a:gd name="connsiteY8" fmla="*/ 111 h 9777"/>
              <a:gd name="connsiteX9" fmla="*/ 2099 w 10000"/>
              <a:gd name="connsiteY9" fmla="*/ 0 h 9777"/>
              <a:gd name="connsiteX10" fmla="*/ 3965 w 10000"/>
              <a:gd name="connsiteY10" fmla="*/ 111 h 9777"/>
              <a:gd name="connsiteX11" fmla="*/ 3732 w 10000"/>
              <a:gd name="connsiteY11" fmla="*/ 440 h 9777"/>
              <a:gd name="connsiteX12" fmla="*/ 3732 w 10000"/>
              <a:gd name="connsiteY12" fmla="*/ 440 h 9777"/>
              <a:gd name="connsiteX13" fmla="*/ 3732 w 10000"/>
              <a:gd name="connsiteY13" fmla="*/ 550 h 9777"/>
              <a:gd name="connsiteX14" fmla="*/ 3499 w 10000"/>
              <a:gd name="connsiteY14" fmla="*/ 759 h 9777"/>
              <a:gd name="connsiteX15" fmla="*/ 3499 w 10000"/>
              <a:gd name="connsiteY15" fmla="*/ 870 h 9777"/>
              <a:gd name="connsiteX16" fmla="*/ 3499 w 10000"/>
              <a:gd name="connsiteY16" fmla="*/ 1090 h 9777"/>
              <a:gd name="connsiteX17" fmla="*/ 3265 w 10000"/>
              <a:gd name="connsiteY17" fmla="*/ 1311 h 9777"/>
              <a:gd name="connsiteX18" fmla="*/ 3265 w 10000"/>
              <a:gd name="connsiteY18" fmla="*/ 1532 h 9777"/>
              <a:gd name="connsiteX19" fmla="*/ 3032 w 10000"/>
              <a:gd name="connsiteY19" fmla="*/ 1864 h 9777"/>
              <a:gd name="connsiteX20" fmla="*/ 2566 w 10000"/>
              <a:gd name="connsiteY20" fmla="*/ 3188 h 9777"/>
              <a:gd name="connsiteX21" fmla="*/ 1633 w 10000"/>
              <a:gd name="connsiteY21" fmla="*/ 4280 h 9777"/>
              <a:gd name="connsiteX22" fmla="*/ 1633 w 10000"/>
              <a:gd name="connsiteY22" fmla="*/ 4612 h 9777"/>
              <a:gd name="connsiteX23" fmla="*/ 1399 w 10000"/>
              <a:gd name="connsiteY23" fmla="*/ 4833 h 9777"/>
              <a:gd name="connsiteX24" fmla="*/ 1166 w 10000"/>
              <a:gd name="connsiteY24" fmla="*/ 5055 h 9777"/>
              <a:gd name="connsiteX25" fmla="*/ 1166 w 10000"/>
              <a:gd name="connsiteY25" fmla="*/ 5275 h 9777"/>
              <a:gd name="connsiteX26" fmla="*/ 933 w 10000"/>
              <a:gd name="connsiteY26" fmla="*/ 5386 h 9777"/>
              <a:gd name="connsiteX27" fmla="*/ 933 w 10000"/>
              <a:gd name="connsiteY27" fmla="*/ 5495 h 9777"/>
              <a:gd name="connsiteX28" fmla="*/ 933 w 10000"/>
              <a:gd name="connsiteY28" fmla="*/ 5606 h 9777"/>
              <a:gd name="connsiteX29" fmla="*/ 933 w 10000"/>
              <a:gd name="connsiteY29" fmla="*/ 5606 h 9777"/>
              <a:gd name="connsiteX30" fmla="*/ 933 w 10000"/>
              <a:gd name="connsiteY30" fmla="*/ 5716 h 9777"/>
              <a:gd name="connsiteX31" fmla="*/ 1166 w 10000"/>
              <a:gd name="connsiteY31" fmla="*/ 5827 h 9777"/>
              <a:gd name="connsiteX32" fmla="*/ 1633 w 10000"/>
              <a:gd name="connsiteY32" fmla="*/ 5924 h 9777"/>
              <a:gd name="connsiteX33" fmla="*/ 1866 w 10000"/>
              <a:gd name="connsiteY33" fmla="*/ 6034 h 9777"/>
              <a:gd name="connsiteX34" fmla="*/ 2566 w 10000"/>
              <a:gd name="connsiteY34" fmla="*/ 6145 h 9777"/>
              <a:gd name="connsiteX35" fmla="*/ 3265 w 10000"/>
              <a:gd name="connsiteY35" fmla="*/ 6366 h 9777"/>
              <a:gd name="connsiteX36" fmla="*/ 3965 w 10000"/>
              <a:gd name="connsiteY36" fmla="*/ 6586 h 9777"/>
              <a:gd name="connsiteX37" fmla="*/ 4898 w 10000"/>
              <a:gd name="connsiteY37" fmla="*/ 6919 h 9777"/>
              <a:gd name="connsiteX38" fmla="*/ 5831 w 10000"/>
              <a:gd name="connsiteY38" fmla="*/ 7139 h 9777"/>
              <a:gd name="connsiteX39" fmla="*/ 6764 w 10000"/>
              <a:gd name="connsiteY39" fmla="*/ 7360 h 9777"/>
              <a:gd name="connsiteX40" fmla="*/ 7464 w 10000"/>
              <a:gd name="connsiteY40" fmla="*/ 7581 h 9777"/>
              <a:gd name="connsiteX41" fmla="*/ 8163 w 10000"/>
              <a:gd name="connsiteY41" fmla="*/ 7801 h 9777"/>
              <a:gd name="connsiteX42" fmla="*/ 8630 w 10000"/>
              <a:gd name="connsiteY42" fmla="*/ 8023 h 9777"/>
              <a:gd name="connsiteX43" fmla="*/ 9096 w 10000"/>
              <a:gd name="connsiteY43" fmla="*/ 8134 h 9777"/>
              <a:gd name="connsiteX44" fmla="*/ 9329 w 10000"/>
              <a:gd name="connsiteY44" fmla="*/ 8354 h 9777"/>
              <a:gd name="connsiteX45" fmla="*/ 9534 w 10000"/>
              <a:gd name="connsiteY45" fmla="*/ 8465 h 9777"/>
              <a:gd name="connsiteX46" fmla="*/ 9767 w 10000"/>
              <a:gd name="connsiteY46" fmla="*/ 8672 h 9777"/>
              <a:gd name="connsiteX47" fmla="*/ 10000 w 10000"/>
              <a:gd name="connsiteY47" fmla="*/ 8893 h 9777"/>
              <a:gd name="connsiteX48" fmla="*/ 10000 w 10000"/>
              <a:gd name="connsiteY48" fmla="*/ 9114 h 9777"/>
              <a:gd name="connsiteX49" fmla="*/ 10000 w 10000"/>
              <a:gd name="connsiteY49" fmla="*/ 9334 h 9777"/>
              <a:gd name="connsiteX50" fmla="*/ 9767 w 10000"/>
              <a:gd name="connsiteY50" fmla="*/ 9557 h 9777"/>
              <a:gd name="connsiteX51" fmla="*/ 9767 w 10000"/>
              <a:gd name="connsiteY51" fmla="*/ 9667 h 9777"/>
              <a:gd name="connsiteX52" fmla="*/ 9767 w 10000"/>
              <a:gd name="connsiteY52" fmla="*/ 9777 h 9777"/>
              <a:gd name="connsiteX53" fmla="*/ 9767 w 10000"/>
              <a:gd name="connsiteY53" fmla="*/ 9777 h 9777"/>
              <a:gd name="connsiteX54" fmla="*/ 9534 w 10000"/>
              <a:gd name="connsiteY54" fmla="*/ 9777 h 9777"/>
              <a:gd name="connsiteX55" fmla="*/ 9534 w 10000"/>
              <a:gd name="connsiteY55" fmla="*/ 9667 h 9777"/>
              <a:gd name="connsiteX56" fmla="*/ 9329 w 10000"/>
              <a:gd name="connsiteY56" fmla="*/ 9667 h 9777"/>
              <a:gd name="connsiteX57" fmla="*/ 9096 w 10000"/>
              <a:gd name="connsiteY57" fmla="*/ 9557 h 9777"/>
              <a:gd name="connsiteX58" fmla="*/ 8630 w 10000"/>
              <a:gd name="connsiteY58" fmla="*/ 9334 h 9777"/>
              <a:gd name="connsiteX59" fmla="*/ 8397 w 10000"/>
              <a:gd name="connsiteY59" fmla="*/ 9224 h 9777"/>
              <a:gd name="connsiteX60" fmla="*/ 7930 w 10000"/>
              <a:gd name="connsiteY60" fmla="*/ 9004 h 9777"/>
              <a:gd name="connsiteX61" fmla="*/ 7464 w 10000"/>
              <a:gd name="connsiteY61" fmla="*/ 8783 h 9777"/>
              <a:gd name="connsiteX62" fmla="*/ 6297 w 10000"/>
              <a:gd name="connsiteY62" fmla="*/ 8244 h 9777"/>
              <a:gd name="connsiteX63" fmla="*/ 5131 w 10000"/>
              <a:gd name="connsiteY63" fmla="*/ 7801 h 9777"/>
              <a:gd name="connsiteX64" fmla="*/ 3965 w 10000"/>
              <a:gd name="connsiteY64" fmla="*/ 7360 h 9777"/>
              <a:gd name="connsiteX65" fmla="*/ 2799 w 10000"/>
              <a:gd name="connsiteY65" fmla="*/ 6919 h 9777"/>
              <a:gd name="connsiteX66" fmla="*/ 2099 w 10000"/>
              <a:gd name="connsiteY66" fmla="*/ 6696 h 9777"/>
              <a:gd name="connsiteX67" fmla="*/ 1633 w 10000"/>
              <a:gd name="connsiteY67" fmla="*/ 6476 h 9777"/>
              <a:gd name="connsiteX68" fmla="*/ 1166 w 10000"/>
              <a:gd name="connsiteY68" fmla="*/ 6366 h 9777"/>
              <a:gd name="connsiteX69" fmla="*/ 700 w 10000"/>
              <a:gd name="connsiteY69" fmla="*/ 6145 h 9777"/>
              <a:gd name="connsiteX70" fmla="*/ 466 w 10000"/>
              <a:gd name="connsiteY70" fmla="*/ 6034 h 9777"/>
              <a:gd name="connsiteX71" fmla="*/ 233 w 10000"/>
              <a:gd name="connsiteY71" fmla="*/ 5924 h 9777"/>
              <a:gd name="connsiteX72" fmla="*/ 0 w 10000"/>
              <a:gd name="connsiteY72" fmla="*/ 5924 h 9777"/>
              <a:gd name="connsiteX73" fmla="*/ 0 w 10000"/>
              <a:gd name="connsiteY73" fmla="*/ 5827 h 9777"/>
              <a:gd name="connsiteX74" fmla="*/ 0 w 10000"/>
              <a:gd name="connsiteY74" fmla="*/ 5827 h 9777"/>
              <a:gd name="connsiteX75" fmla="*/ 0 w 10000"/>
              <a:gd name="connsiteY75" fmla="*/ 5716 h 9777"/>
              <a:gd name="connsiteX76" fmla="*/ 0 w 10000"/>
              <a:gd name="connsiteY76" fmla="*/ 5606 h 9777"/>
              <a:gd name="connsiteX77" fmla="*/ 0 w 10000"/>
              <a:gd name="connsiteY77" fmla="*/ 5386 h 9777"/>
              <a:gd name="connsiteX78" fmla="*/ 233 w 10000"/>
              <a:gd name="connsiteY78" fmla="*/ 5055 h 9777"/>
              <a:gd name="connsiteX79" fmla="*/ 233 w 10000"/>
              <a:gd name="connsiteY79" fmla="*/ 4833 h 9777"/>
              <a:gd name="connsiteX80" fmla="*/ 466 w 10000"/>
              <a:gd name="connsiteY80" fmla="*/ 4391 h 9777"/>
              <a:gd name="connsiteX81" fmla="*/ 700 w 10000"/>
              <a:gd name="connsiteY81" fmla="*/ 4059 h 9777"/>
              <a:gd name="connsiteX82" fmla="*/ 700 w 10000"/>
              <a:gd name="connsiteY82" fmla="*/ 4059 h 9777"/>
              <a:gd name="connsiteX0" fmla="*/ 700 w 10000"/>
              <a:gd name="connsiteY0" fmla="*/ 4038 h 9886"/>
              <a:gd name="connsiteX1" fmla="*/ 1166 w 10000"/>
              <a:gd name="connsiteY1" fmla="*/ 3147 h 9886"/>
              <a:gd name="connsiteX2" fmla="*/ 1399 w 10000"/>
              <a:gd name="connsiteY2" fmla="*/ 2357 h 9886"/>
              <a:gd name="connsiteX3" fmla="*/ 1633 w 10000"/>
              <a:gd name="connsiteY3" fmla="*/ 1680 h 9886"/>
              <a:gd name="connsiteX4" fmla="*/ 1866 w 10000"/>
              <a:gd name="connsiteY4" fmla="*/ 1001 h 9886"/>
              <a:gd name="connsiteX5" fmla="*/ 1866 w 10000"/>
              <a:gd name="connsiteY5" fmla="*/ 662 h 9886"/>
              <a:gd name="connsiteX6" fmla="*/ 2099 w 10000"/>
              <a:gd name="connsiteY6" fmla="*/ 449 h 9886"/>
              <a:gd name="connsiteX7" fmla="*/ 2099 w 10000"/>
              <a:gd name="connsiteY7" fmla="*/ 224 h 9886"/>
              <a:gd name="connsiteX8" fmla="*/ 2099 w 10000"/>
              <a:gd name="connsiteY8" fmla="*/ 0 h 9886"/>
              <a:gd name="connsiteX9" fmla="*/ 3965 w 10000"/>
              <a:gd name="connsiteY9" fmla="*/ 0 h 9886"/>
              <a:gd name="connsiteX10" fmla="*/ 3732 w 10000"/>
              <a:gd name="connsiteY10" fmla="*/ 336 h 9886"/>
              <a:gd name="connsiteX11" fmla="*/ 3732 w 10000"/>
              <a:gd name="connsiteY11" fmla="*/ 336 h 9886"/>
              <a:gd name="connsiteX12" fmla="*/ 3732 w 10000"/>
              <a:gd name="connsiteY12" fmla="*/ 449 h 9886"/>
              <a:gd name="connsiteX13" fmla="*/ 3499 w 10000"/>
              <a:gd name="connsiteY13" fmla="*/ 662 h 9886"/>
              <a:gd name="connsiteX14" fmla="*/ 3499 w 10000"/>
              <a:gd name="connsiteY14" fmla="*/ 776 h 9886"/>
              <a:gd name="connsiteX15" fmla="*/ 3499 w 10000"/>
              <a:gd name="connsiteY15" fmla="*/ 1001 h 9886"/>
              <a:gd name="connsiteX16" fmla="*/ 3265 w 10000"/>
              <a:gd name="connsiteY16" fmla="*/ 1227 h 9886"/>
              <a:gd name="connsiteX17" fmla="*/ 3265 w 10000"/>
              <a:gd name="connsiteY17" fmla="*/ 1453 h 9886"/>
              <a:gd name="connsiteX18" fmla="*/ 3032 w 10000"/>
              <a:gd name="connsiteY18" fmla="*/ 1793 h 9886"/>
              <a:gd name="connsiteX19" fmla="*/ 2566 w 10000"/>
              <a:gd name="connsiteY19" fmla="*/ 3147 h 9886"/>
              <a:gd name="connsiteX20" fmla="*/ 1633 w 10000"/>
              <a:gd name="connsiteY20" fmla="*/ 4264 h 9886"/>
              <a:gd name="connsiteX21" fmla="*/ 1633 w 10000"/>
              <a:gd name="connsiteY21" fmla="*/ 4603 h 9886"/>
              <a:gd name="connsiteX22" fmla="*/ 1399 w 10000"/>
              <a:gd name="connsiteY22" fmla="*/ 4829 h 9886"/>
              <a:gd name="connsiteX23" fmla="*/ 1166 w 10000"/>
              <a:gd name="connsiteY23" fmla="*/ 5056 h 9886"/>
              <a:gd name="connsiteX24" fmla="*/ 1166 w 10000"/>
              <a:gd name="connsiteY24" fmla="*/ 5281 h 9886"/>
              <a:gd name="connsiteX25" fmla="*/ 933 w 10000"/>
              <a:gd name="connsiteY25" fmla="*/ 5395 h 9886"/>
              <a:gd name="connsiteX26" fmla="*/ 933 w 10000"/>
              <a:gd name="connsiteY26" fmla="*/ 5506 h 9886"/>
              <a:gd name="connsiteX27" fmla="*/ 933 w 10000"/>
              <a:gd name="connsiteY27" fmla="*/ 5620 h 9886"/>
              <a:gd name="connsiteX28" fmla="*/ 933 w 10000"/>
              <a:gd name="connsiteY28" fmla="*/ 5620 h 9886"/>
              <a:gd name="connsiteX29" fmla="*/ 933 w 10000"/>
              <a:gd name="connsiteY29" fmla="*/ 5732 h 9886"/>
              <a:gd name="connsiteX30" fmla="*/ 1166 w 10000"/>
              <a:gd name="connsiteY30" fmla="*/ 5846 h 9886"/>
              <a:gd name="connsiteX31" fmla="*/ 1633 w 10000"/>
              <a:gd name="connsiteY31" fmla="*/ 5945 h 9886"/>
              <a:gd name="connsiteX32" fmla="*/ 1866 w 10000"/>
              <a:gd name="connsiteY32" fmla="*/ 6058 h 9886"/>
              <a:gd name="connsiteX33" fmla="*/ 2566 w 10000"/>
              <a:gd name="connsiteY33" fmla="*/ 6171 h 9886"/>
              <a:gd name="connsiteX34" fmla="*/ 3265 w 10000"/>
              <a:gd name="connsiteY34" fmla="*/ 6397 h 9886"/>
              <a:gd name="connsiteX35" fmla="*/ 3965 w 10000"/>
              <a:gd name="connsiteY35" fmla="*/ 6622 h 9886"/>
              <a:gd name="connsiteX36" fmla="*/ 4898 w 10000"/>
              <a:gd name="connsiteY36" fmla="*/ 6963 h 9886"/>
              <a:gd name="connsiteX37" fmla="*/ 5831 w 10000"/>
              <a:gd name="connsiteY37" fmla="*/ 7188 h 9886"/>
              <a:gd name="connsiteX38" fmla="*/ 6764 w 10000"/>
              <a:gd name="connsiteY38" fmla="*/ 7414 h 9886"/>
              <a:gd name="connsiteX39" fmla="*/ 7464 w 10000"/>
              <a:gd name="connsiteY39" fmla="*/ 7640 h 9886"/>
              <a:gd name="connsiteX40" fmla="*/ 8163 w 10000"/>
              <a:gd name="connsiteY40" fmla="*/ 7865 h 9886"/>
              <a:gd name="connsiteX41" fmla="*/ 8630 w 10000"/>
              <a:gd name="connsiteY41" fmla="*/ 8092 h 9886"/>
              <a:gd name="connsiteX42" fmla="*/ 9096 w 10000"/>
              <a:gd name="connsiteY42" fmla="*/ 8206 h 9886"/>
              <a:gd name="connsiteX43" fmla="*/ 9329 w 10000"/>
              <a:gd name="connsiteY43" fmla="*/ 8431 h 9886"/>
              <a:gd name="connsiteX44" fmla="*/ 9534 w 10000"/>
              <a:gd name="connsiteY44" fmla="*/ 8544 h 9886"/>
              <a:gd name="connsiteX45" fmla="*/ 9767 w 10000"/>
              <a:gd name="connsiteY45" fmla="*/ 8756 h 9886"/>
              <a:gd name="connsiteX46" fmla="*/ 10000 w 10000"/>
              <a:gd name="connsiteY46" fmla="*/ 8982 h 9886"/>
              <a:gd name="connsiteX47" fmla="*/ 10000 w 10000"/>
              <a:gd name="connsiteY47" fmla="*/ 9208 h 9886"/>
              <a:gd name="connsiteX48" fmla="*/ 10000 w 10000"/>
              <a:gd name="connsiteY48" fmla="*/ 9433 h 9886"/>
              <a:gd name="connsiteX49" fmla="*/ 9767 w 10000"/>
              <a:gd name="connsiteY49" fmla="*/ 9661 h 9886"/>
              <a:gd name="connsiteX50" fmla="*/ 9767 w 10000"/>
              <a:gd name="connsiteY50" fmla="*/ 9773 h 9886"/>
              <a:gd name="connsiteX51" fmla="*/ 9767 w 10000"/>
              <a:gd name="connsiteY51" fmla="*/ 9886 h 9886"/>
              <a:gd name="connsiteX52" fmla="*/ 9767 w 10000"/>
              <a:gd name="connsiteY52" fmla="*/ 9886 h 9886"/>
              <a:gd name="connsiteX53" fmla="*/ 9534 w 10000"/>
              <a:gd name="connsiteY53" fmla="*/ 9886 h 9886"/>
              <a:gd name="connsiteX54" fmla="*/ 9534 w 10000"/>
              <a:gd name="connsiteY54" fmla="*/ 9773 h 9886"/>
              <a:gd name="connsiteX55" fmla="*/ 9329 w 10000"/>
              <a:gd name="connsiteY55" fmla="*/ 9773 h 9886"/>
              <a:gd name="connsiteX56" fmla="*/ 9096 w 10000"/>
              <a:gd name="connsiteY56" fmla="*/ 9661 h 9886"/>
              <a:gd name="connsiteX57" fmla="*/ 8630 w 10000"/>
              <a:gd name="connsiteY57" fmla="*/ 9433 h 9886"/>
              <a:gd name="connsiteX58" fmla="*/ 8397 w 10000"/>
              <a:gd name="connsiteY58" fmla="*/ 9320 h 9886"/>
              <a:gd name="connsiteX59" fmla="*/ 7930 w 10000"/>
              <a:gd name="connsiteY59" fmla="*/ 9095 h 9886"/>
              <a:gd name="connsiteX60" fmla="*/ 7464 w 10000"/>
              <a:gd name="connsiteY60" fmla="*/ 8869 h 9886"/>
              <a:gd name="connsiteX61" fmla="*/ 6297 w 10000"/>
              <a:gd name="connsiteY61" fmla="*/ 8318 h 9886"/>
              <a:gd name="connsiteX62" fmla="*/ 5131 w 10000"/>
              <a:gd name="connsiteY62" fmla="*/ 7865 h 9886"/>
              <a:gd name="connsiteX63" fmla="*/ 3965 w 10000"/>
              <a:gd name="connsiteY63" fmla="*/ 7414 h 9886"/>
              <a:gd name="connsiteX64" fmla="*/ 2799 w 10000"/>
              <a:gd name="connsiteY64" fmla="*/ 6963 h 9886"/>
              <a:gd name="connsiteX65" fmla="*/ 2099 w 10000"/>
              <a:gd name="connsiteY65" fmla="*/ 6735 h 9886"/>
              <a:gd name="connsiteX66" fmla="*/ 1633 w 10000"/>
              <a:gd name="connsiteY66" fmla="*/ 6510 h 9886"/>
              <a:gd name="connsiteX67" fmla="*/ 1166 w 10000"/>
              <a:gd name="connsiteY67" fmla="*/ 6397 h 9886"/>
              <a:gd name="connsiteX68" fmla="*/ 700 w 10000"/>
              <a:gd name="connsiteY68" fmla="*/ 6171 h 9886"/>
              <a:gd name="connsiteX69" fmla="*/ 466 w 10000"/>
              <a:gd name="connsiteY69" fmla="*/ 6058 h 9886"/>
              <a:gd name="connsiteX70" fmla="*/ 233 w 10000"/>
              <a:gd name="connsiteY70" fmla="*/ 5945 h 9886"/>
              <a:gd name="connsiteX71" fmla="*/ 0 w 10000"/>
              <a:gd name="connsiteY71" fmla="*/ 5945 h 9886"/>
              <a:gd name="connsiteX72" fmla="*/ 0 w 10000"/>
              <a:gd name="connsiteY72" fmla="*/ 5846 h 9886"/>
              <a:gd name="connsiteX73" fmla="*/ 0 w 10000"/>
              <a:gd name="connsiteY73" fmla="*/ 5846 h 9886"/>
              <a:gd name="connsiteX74" fmla="*/ 0 w 10000"/>
              <a:gd name="connsiteY74" fmla="*/ 5732 h 9886"/>
              <a:gd name="connsiteX75" fmla="*/ 0 w 10000"/>
              <a:gd name="connsiteY75" fmla="*/ 5620 h 9886"/>
              <a:gd name="connsiteX76" fmla="*/ 0 w 10000"/>
              <a:gd name="connsiteY76" fmla="*/ 5395 h 9886"/>
              <a:gd name="connsiteX77" fmla="*/ 233 w 10000"/>
              <a:gd name="connsiteY77" fmla="*/ 5056 h 9886"/>
              <a:gd name="connsiteX78" fmla="*/ 233 w 10000"/>
              <a:gd name="connsiteY78" fmla="*/ 4829 h 9886"/>
              <a:gd name="connsiteX79" fmla="*/ 466 w 10000"/>
              <a:gd name="connsiteY79" fmla="*/ 4377 h 9886"/>
              <a:gd name="connsiteX80" fmla="*/ 700 w 10000"/>
              <a:gd name="connsiteY80" fmla="*/ 4038 h 9886"/>
              <a:gd name="connsiteX81" fmla="*/ 700 w 10000"/>
              <a:gd name="connsiteY81" fmla="*/ 4038 h 9886"/>
              <a:gd name="connsiteX0" fmla="*/ 700 w 10000"/>
              <a:gd name="connsiteY0" fmla="*/ 4085 h 10000"/>
              <a:gd name="connsiteX1" fmla="*/ 1166 w 10000"/>
              <a:gd name="connsiteY1" fmla="*/ 3183 h 10000"/>
              <a:gd name="connsiteX2" fmla="*/ 1399 w 10000"/>
              <a:gd name="connsiteY2" fmla="*/ 2384 h 10000"/>
              <a:gd name="connsiteX3" fmla="*/ 1633 w 10000"/>
              <a:gd name="connsiteY3" fmla="*/ 1699 h 10000"/>
              <a:gd name="connsiteX4" fmla="*/ 1866 w 10000"/>
              <a:gd name="connsiteY4" fmla="*/ 1013 h 10000"/>
              <a:gd name="connsiteX5" fmla="*/ 1866 w 10000"/>
              <a:gd name="connsiteY5" fmla="*/ 670 h 10000"/>
              <a:gd name="connsiteX6" fmla="*/ 2099 w 10000"/>
              <a:gd name="connsiteY6" fmla="*/ 454 h 10000"/>
              <a:gd name="connsiteX7" fmla="*/ 2099 w 10000"/>
              <a:gd name="connsiteY7" fmla="*/ 227 h 10000"/>
              <a:gd name="connsiteX8" fmla="*/ 3965 w 10000"/>
              <a:gd name="connsiteY8" fmla="*/ 0 h 10000"/>
              <a:gd name="connsiteX9" fmla="*/ 3732 w 10000"/>
              <a:gd name="connsiteY9" fmla="*/ 340 h 10000"/>
              <a:gd name="connsiteX10" fmla="*/ 3732 w 10000"/>
              <a:gd name="connsiteY10" fmla="*/ 340 h 10000"/>
              <a:gd name="connsiteX11" fmla="*/ 3732 w 10000"/>
              <a:gd name="connsiteY11" fmla="*/ 454 h 10000"/>
              <a:gd name="connsiteX12" fmla="*/ 3499 w 10000"/>
              <a:gd name="connsiteY12" fmla="*/ 670 h 10000"/>
              <a:gd name="connsiteX13" fmla="*/ 3499 w 10000"/>
              <a:gd name="connsiteY13" fmla="*/ 785 h 10000"/>
              <a:gd name="connsiteX14" fmla="*/ 3499 w 10000"/>
              <a:gd name="connsiteY14" fmla="*/ 1013 h 10000"/>
              <a:gd name="connsiteX15" fmla="*/ 3265 w 10000"/>
              <a:gd name="connsiteY15" fmla="*/ 1241 h 10000"/>
              <a:gd name="connsiteX16" fmla="*/ 3265 w 10000"/>
              <a:gd name="connsiteY16" fmla="*/ 1470 h 10000"/>
              <a:gd name="connsiteX17" fmla="*/ 3032 w 10000"/>
              <a:gd name="connsiteY17" fmla="*/ 1814 h 10000"/>
              <a:gd name="connsiteX18" fmla="*/ 2566 w 10000"/>
              <a:gd name="connsiteY18" fmla="*/ 3183 h 10000"/>
              <a:gd name="connsiteX19" fmla="*/ 1633 w 10000"/>
              <a:gd name="connsiteY19" fmla="*/ 4313 h 10000"/>
              <a:gd name="connsiteX20" fmla="*/ 1633 w 10000"/>
              <a:gd name="connsiteY20" fmla="*/ 4656 h 10000"/>
              <a:gd name="connsiteX21" fmla="*/ 1399 w 10000"/>
              <a:gd name="connsiteY21" fmla="*/ 4885 h 10000"/>
              <a:gd name="connsiteX22" fmla="*/ 1166 w 10000"/>
              <a:gd name="connsiteY22" fmla="*/ 5114 h 10000"/>
              <a:gd name="connsiteX23" fmla="*/ 1166 w 10000"/>
              <a:gd name="connsiteY23" fmla="*/ 5342 h 10000"/>
              <a:gd name="connsiteX24" fmla="*/ 933 w 10000"/>
              <a:gd name="connsiteY24" fmla="*/ 5457 h 10000"/>
              <a:gd name="connsiteX25" fmla="*/ 933 w 10000"/>
              <a:gd name="connsiteY25" fmla="*/ 5569 h 10000"/>
              <a:gd name="connsiteX26" fmla="*/ 933 w 10000"/>
              <a:gd name="connsiteY26" fmla="*/ 5685 h 10000"/>
              <a:gd name="connsiteX27" fmla="*/ 933 w 10000"/>
              <a:gd name="connsiteY27" fmla="*/ 5685 h 10000"/>
              <a:gd name="connsiteX28" fmla="*/ 933 w 10000"/>
              <a:gd name="connsiteY28" fmla="*/ 5798 h 10000"/>
              <a:gd name="connsiteX29" fmla="*/ 1166 w 10000"/>
              <a:gd name="connsiteY29" fmla="*/ 5913 h 10000"/>
              <a:gd name="connsiteX30" fmla="*/ 1633 w 10000"/>
              <a:gd name="connsiteY30" fmla="*/ 6014 h 10000"/>
              <a:gd name="connsiteX31" fmla="*/ 1866 w 10000"/>
              <a:gd name="connsiteY31" fmla="*/ 6128 h 10000"/>
              <a:gd name="connsiteX32" fmla="*/ 2566 w 10000"/>
              <a:gd name="connsiteY32" fmla="*/ 6242 h 10000"/>
              <a:gd name="connsiteX33" fmla="*/ 3265 w 10000"/>
              <a:gd name="connsiteY33" fmla="*/ 6471 h 10000"/>
              <a:gd name="connsiteX34" fmla="*/ 3965 w 10000"/>
              <a:gd name="connsiteY34" fmla="*/ 6698 h 10000"/>
              <a:gd name="connsiteX35" fmla="*/ 4898 w 10000"/>
              <a:gd name="connsiteY35" fmla="*/ 7043 h 10000"/>
              <a:gd name="connsiteX36" fmla="*/ 5831 w 10000"/>
              <a:gd name="connsiteY36" fmla="*/ 7271 h 10000"/>
              <a:gd name="connsiteX37" fmla="*/ 6764 w 10000"/>
              <a:gd name="connsiteY37" fmla="*/ 7499 h 10000"/>
              <a:gd name="connsiteX38" fmla="*/ 7464 w 10000"/>
              <a:gd name="connsiteY38" fmla="*/ 7728 h 10000"/>
              <a:gd name="connsiteX39" fmla="*/ 8163 w 10000"/>
              <a:gd name="connsiteY39" fmla="*/ 7956 h 10000"/>
              <a:gd name="connsiteX40" fmla="*/ 8630 w 10000"/>
              <a:gd name="connsiteY40" fmla="*/ 8185 h 10000"/>
              <a:gd name="connsiteX41" fmla="*/ 9096 w 10000"/>
              <a:gd name="connsiteY41" fmla="*/ 8301 h 10000"/>
              <a:gd name="connsiteX42" fmla="*/ 9329 w 10000"/>
              <a:gd name="connsiteY42" fmla="*/ 8528 h 10000"/>
              <a:gd name="connsiteX43" fmla="*/ 9534 w 10000"/>
              <a:gd name="connsiteY43" fmla="*/ 8643 h 10000"/>
              <a:gd name="connsiteX44" fmla="*/ 9767 w 10000"/>
              <a:gd name="connsiteY44" fmla="*/ 8857 h 10000"/>
              <a:gd name="connsiteX45" fmla="*/ 10000 w 10000"/>
              <a:gd name="connsiteY45" fmla="*/ 9086 h 10000"/>
              <a:gd name="connsiteX46" fmla="*/ 10000 w 10000"/>
              <a:gd name="connsiteY46" fmla="*/ 9314 h 10000"/>
              <a:gd name="connsiteX47" fmla="*/ 10000 w 10000"/>
              <a:gd name="connsiteY47" fmla="*/ 9542 h 10000"/>
              <a:gd name="connsiteX48" fmla="*/ 9767 w 10000"/>
              <a:gd name="connsiteY48" fmla="*/ 9772 h 10000"/>
              <a:gd name="connsiteX49" fmla="*/ 9767 w 10000"/>
              <a:gd name="connsiteY49" fmla="*/ 9886 h 10000"/>
              <a:gd name="connsiteX50" fmla="*/ 9767 w 10000"/>
              <a:gd name="connsiteY50" fmla="*/ 10000 h 10000"/>
              <a:gd name="connsiteX51" fmla="*/ 9767 w 10000"/>
              <a:gd name="connsiteY51" fmla="*/ 10000 h 10000"/>
              <a:gd name="connsiteX52" fmla="*/ 9534 w 10000"/>
              <a:gd name="connsiteY52" fmla="*/ 10000 h 10000"/>
              <a:gd name="connsiteX53" fmla="*/ 9534 w 10000"/>
              <a:gd name="connsiteY53" fmla="*/ 9886 h 10000"/>
              <a:gd name="connsiteX54" fmla="*/ 9329 w 10000"/>
              <a:gd name="connsiteY54" fmla="*/ 9886 h 10000"/>
              <a:gd name="connsiteX55" fmla="*/ 9096 w 10000"/>
              <a:gd name="connsiteY55" fmla="*/ 9772 h 10000"/>
              <a:gd name="connsiteX56" fmla="*/ 8630 w 10000"/>
              <a:gd name="connsiteY56" fmla="*/ 9542 h 10000"/>
              <a:gd name="connsiteX57" fmla="*/ 8397 w 10000"/>
              <a:gd name="connsiteY57" fmla="*/ 9427 h 10000"/>
              <a:gd name="connsiteX58" fmla="*/ 7930 w 10000"/>
              <a:gd name="connsiteY58" fmla="*/ 9200 h 10000"/>
              <a:gd name="connsiteX59" fmla="*/ 7464 w 10000"/>
              <a:gd name="connsiteY59" fmla="*/ 8971 h 10000"/>
              <a:gd name="connsiteX60" fmla="*/ 6297 w 10000"/>
              <a:gd name="connsiteY60" fmla="*/ 8414 h 10000"/>
              <a:gd name="connsiteX61" fmla="*/ 5131 w 10000"/>
              <a:gd name="connsiteY61" fmla="*/ 7956 h 10000"/>
              <a:gd name="connsiteX62" fmla="*/ 3965 w 10000"/>
              <a:gd name="connsiteY62" fmla="*/ 7499 h 10000"/>
              <a:gd name="connsiteX63" fmla="*/ 2799 w 10000"/>
              <a:gd name="connsiteY63" fmla="*/ 7043 h 10000"/>
              <a:gd name="connsiteX64" fmla="*/ 2099 w 10000"/>
              <a:gd name="connsiteY64" fmla="*/ 6813 h 10000"/>
              <a:gd name="connsiteX65" fmla="*/ 1633 w 10000"/>
              <a:gd name="connsiteY65" fmla="*/ 6585 h 10000"/>
              <a:gd name="connsiteX66" fmla="*/ 1166 w 10000"/>
              <a:gd name="connsiteY66" fmla="*/ 6471 h 10000"/>
              <a:gd name="connsiteX67" fmla="*/ 700 w 10000"/>
              <a:gd name="connsiteY67" fmla="*/ 6242 h 10000"/>
              <a:gd name="connsiteX68" fmla="*/ 466 w 10000"/>
              <a:gd name="connsiteY68" fmla="*/ 6128 h 10000"/>
              <a:gd name="connsiteX69" fmla="*/ 233 w 10000"/>
              <a:gd name="connsiteY69" fmla="*/ 6014 h 10000"/>
              <a:gd name="connsiteX70" fmla="*/ 0 w 10000"/>
              <a:gd name="connsiteY70" fmla="*/ 6014 h 10000"/>
              <a:gd name="connsiteX71" fmla="*/ 0 w 10000"/>
              <a:gd name="connsiteY71" fmla="*/ 5913 h 10000"/>
              <a:gd name="connsiteX72" fmla="*/ 0 w 10000"/>
              <a:gd name="connsiteY72" fmla="*/ 5913 h 10000"/>
              <a:gd name="connsiteX73" fmla="*/ 0 w 10000"/>
              <a:gd name="connsiteY73" fmla="*/ 5798 h 10000"/>
              <a:gd name="connsiteX74" fmla="*/ 0 w 10000"/>
              <a:gd name="connsiteY74" fmla="*/ 5685 h 10000"/>
              <a:gd name="connsiteX75" fmla="*/ 0 w 10000"/>
              <a:gd name="connsiteY75" fmla="*/ 5457 h 10000"/>
              <a:gd name="connsiteX76" fmla="*/ 233 w 10000"/>
              <a:gd name="connsiteY76" fmla="*/ 5114 h 10000"/>
              <a:gd name="connsiteX77" fmla="*/ 233 w 10000"/>
              <a:gd name="connsiteY77" fmla="*/ 4885 h 10000"/>
              <a:gd name="connsiteX78" fmla="*/ 466 w 10000"/>
              <a:gd name="connsiteY78" fmla="*/ 4427 h 10000"/>
              <a:gd name="connsiteX79" fmla="*/ 700 w 10000"/>
              <a:gd name="connsiteY79" fmla="*/ 4085 h 10000"/>
              <a:gd name="connsiteX80" fmla="*/ 700 w 10000"/>
              <a:gd name="connsiteY80" fmla="*/ 4085 h 10000"/>
              <a:gd name="connsiteX0" fmla="*/ 700 w 10000"/>
              <a:gd name="connsiteY0" fmla="*/ 4085 h 10000"/>
              <a:gd name="connsiteX1" fmla="*/ 1166 w 10000"/>
              <a:gd name="connsiteY1" fmla="*/ 3183 h 10000"/>
              <a:gd name="connsiteX2" fmla="*/ 1399 w 10000"/>
              <a:gd name="connsiteY2" fmla="*/ 2384 h 10000"/>
              <a:gd name="connsiteX3" fmla="*/ 1633 w 10000"/>
              <a:gd name="connsiteY3" fmla="*/ 1699 h 10000"/>
              <a:gd name="connsiteX4" fmla="*/ 1866 w 10000"/>
              <a:gd name="connsiteY4" fmla="*/ 1013 h 10000"/>
              <a:gd name="connsiteX5" fmla="*/ 1866 w 10000"/>
              <a:gd name="connsiteY5" fmla="*/ 670 h 10000"/>
              <a:gd name="connsiteX6" fmla="*/ 2099 w 10000"/>
              <a:gd name="connsiteY6" fmla="*/ 454 h 10000"/>
              <a:gd name="connsiteX7" fmla="*/ 3965 w 10000"/>
              <a:gd name="connsiteY7" fmla="*/ 0 h 10000"/>
              <a:gd name="connsiteX8" fmla="*/ 3732 w 10000"/>
              <a:gd name="connsiteY8" fmla="*/ 340 h 10000"/>
              <a:gd name="connsiteX9" fmla="*/ 3732 w 10000"/>
              <a:gd name="connsiteY9" fmla="*/ 340 h 10000"/>
              <a:gd name="connsiteX10" fmla="*/ 3732 w 10000"/>
              <a:gd name="connsiteY10" fmla="*/ 454 h 10000"/>
              <a:gd name="connsiteX11" fmla="*/ 3499 w 10000"/>
              <a:gd name="connsiteY11" fmla="*/ 670 h 10000"/>
              <a:gd name="connsiteX12" fmla="*/ 3499 w 10000"/>
              <a:gd name="connsiteY12" fmla="*/ 785 h 10000"/>
              <a:gd name="connsiteX13" fmla="*/ 3499 w 10000"/>
              <a:gd name="connsiteY13" fmla="*/ 1013 h 10000"/>
              <a:gd name="connsiteX14" fmla="*/ 3265 w 10000"/>
              <a:gd name="connsiteY14" fmla="*/ 1241 h 10000"/>
              <a:gd name="connsiteX15" fmla="*/ 3265 w 10000"/>
              <a:gd name="connsiteY15" fmla="*/ 1470 h 10000"/>
              <a:gd name="connsiteX16" fmla="*/ 3032 w 10000"/>
              <a:gd name="connsiteY16" fmla="*/ 1814 h 10000"/>
              <a:gd name="connsiteX17" fmla="*/ 2566 w 10000"/>
              <a:gd name="connsiteY17" fmla="*/ 3183 h 10000"/>
              <a:gd name="connsiteX18" fmla="*/ 1633 w 10000"/>
              <a:gd name="connsiteY18" fmla="*/ 4313 h 10000"/>
              <a:gd name="connsiteX19" fmla="*/ 1633 w 10000"/>
              <a:gd name="connsiteY19" fmla="*/ 4656 h 10000"/>
              <a:gd name="connsiteX20" fmla="*/ 1399 w 10000"/>
              <a:gd name="connsiteY20" fmla="*/ 4885 h 10000"/>
              <a:gd name="connsiteX21" fmla="*/ 1166 w 10000"/>
              <a:gd name="connsiteY21" fmla="*/ 5114 h 10000"/>
              <a:gd name="connsiteX22" fmla="*/ 1166 w 10000"/>
              <a:gd name="connsiteY22" fmla="*/ 5342 h 10000"/>
              <a:gd name="connsiteX23" fmla="*/ 933 w 10000"/>
              <a:gd name="connsiteY23" fmla="*/ 5457 h 10000"/>
              <a:gd name="connsiteX24" fmla="*/ 933 w 10000"/>
              <a:gd name="connsiteY24" fmla="*/ 5569 h 10000"/>
              <a:gd name="connsiteX25" fmla="*/ 933 w 10000"/>
              <a:gd name="connsiteY25" fmla="*/ 5685 h 10000"/>
              <a:gd name="connsiteX26" fmla="*/ 933 w 10000"/>
              <a:gd name="connsiteY26" fmla="*/ 5685 h 10000"/>
              <a:gd name="connsiteX27" fmla="*/ 933 w 10000"/>
              <a:gd name="connsiteY27" fmla="*/ 5798 h 10000"/>
              <a:gd name="connsiteX28" fmla="*/ 1166 w 10000"/>
              <a:gd name="connsiteY28" fmla="*/ 5913 h 10000"/>
              <a:gd name="connsiteX29" fmla="*/ 1633 w 10000"/>
              <a:gd name="connsiteY29" fmla="*/ 6014 h 10000"/>
              <a:gd name="connsiteX30" fmla="*/ 1866 w 10000"/>
              <a:gd name="connsiteY30" fmla="*/ 6128 h 10000"/>
              <a:gd name="connsiteX31" fmla="*/ 2566 w 10000"/>
              <a:gd name="connsiteY31" fmla="*/ 6242 h 10000"/>
              <a:gd name="connsiteX32" fmla="*/ 3265 w 10000"/>
              <a:gd name="connsiteY32" fmla="*/ 6471 h 10000"/>
              <a:gd name="connsiteX33" fmla="*/ 3965 w 10000"/>
              <a:gd name="connsiteY33" fmla="*/ 6698 h 10000"/>
              <a:gd name="connsiteX34" fmla="*/ 4898 w 10000"/>
              <a:gd name="connsiteY34" fmla="*/ 7043 h 10000"/>
              <a:gd name="connsiteX35" fmla="*/ 5831 w 10000"/>
              <a:gd name="connsiteY35" fmla="*/ 7271 h 10000"/>
              <a:gd name="connsiteX36" fmla="*/ 6764 w 10000"/>
              <a:gd name="connsiteY36" fmla="*/ 7499 h 10000"/>
              <a:gd name="connsiteX37" fmla="*/ 7464 w 10000"/>
              <a:gd name="connsiteY37" fmla="*/ 7728 h 10000"/>
              <a:gd name="connsiteX38" fmla="*/ 8163 w 10000"/>
              <a:gd name="connsiteY38" fmla="*/ 7956 h 10000"/>
              <a:gd name="connsiteX39" fmla="*/ 8630 w 10000"/>
              <a:gd name="connsiteY39" fmla="*/ 8185 h 10000"/>
              <a:gd name="connsiteX40" fmla="*/ 9096 w 10000"/>
              <a:gd name="connsiteY40" fmla="*/ 8301 h 10000"/>
              <a:gd name="connsiteX41" fmla="*/ 9329 w 10000"/>
              <a:gd name="connsiteY41" fmla="*/ 8528 h 10000"/>
              <a:gd name="connsiteX42" fmla="*/ 9534 w 10000"/>
              <a:gd name="connsiteY42" fmla="*/ 8643 h 10000"/>
              <a:gd name="connsiteX43" fmla="*/ 9767 w 10000"/>
              <a:gd name="connsiteY43" fmla="*/ 8857 h 10000"/>
              <a:gd name="connsiteX44" fmla="*/ 10000 w 10000"/>
              <a:gd name="connsiteY44" fmla="*/ 9086 h 10000"/>
              <a:gd name="connsiteX45" fmla="*/ 10000 w 10000"/>
              <a:gd name="connsiteY45" fmla="*/ 9314 h 10000"/>
              <a:gd name="connsiteX46" fmla="*/ 10000 w 10000"/>
              <a:gd name="connsiteY46" fmla="*/ 9542 h 10000"/>
              <a:gd name="connsiteX47" fmla="*/ 9767 w 10000"/>
              <a:gd name="connsiteY47" fmla="*/ 9772 h 10000"/>
              <a:gd name="connsiteX48" fmla="*/ 9767 w 10000"/>
              <a:gd name="connsiteY48" fmla="*/ 9886 h 10000"/>
              <a:gd name="connsiteX49" fmla="*/ 9767 w 10000"/>
              <a:gd name="connsiteY49" fmla="*/ 10000 h 10000"/>
              <a:gd name="connsiteX50" fmla="*/ 9767 w 10000"/>
              <a:gd name="connsiteY50" fmla="*/ 10000 h 10000"/>
              <a:gd name="connsiteX51" fmla="*/ 9534 w 10000"/>
              <a:gd name="connsiteY51" fmla="*/ 10000 h 10000"/>
              <a:gd name="connsiteX52" fmla="*/ 9534 w 10000"/>
              <a:gd name="connsiteY52" fmla="*/ 9886 h 10000"/>
              <a:gd name="connsiteX53" fmla="*/ 9329 w 10000"/>
              <a:gd name="connsiteY53" fmla="*/ 9886 h 10000"/>
              <a:gd name="connsiteX54" fmla="*/ 9096 w 10000"/>
              <a:gd name="connsiteY54" fmla="*/ 9772 h 10000"/>
              <a:gd name="connsiteX55" fmla="*/ 8630 w 10000"/>
              <a:gd name="connsiteY55" fmla="*/ 9542 h 10000"/>
              <a:gd name="connsiteX56" fmla="*/ 8397 w 10000"/>
              <a:gd name="connsiteY56" fmla="*/ 9427 h 10000"/>
              <a:gd name="connsiteX57" fmla="*/ 7930 w 10000"/>
              <a:gd name="connsiteY57" fmla="*/ 9200 h 10000"/>
              <a:gd name="connsiteX58" fmla="*/ 7464 w 10000"/>
              <a:gd name="connsiteY58" fmla="*/ 8971 h 10000"/>
              <a:gd name="connsiteX59" fmla="*/ 6297 w 10000"/>
              <a:gd name="connsiteY59" fmla="*/ 8414 h 10000"/>
              <a:gd name="connsiteX60" fmla="*/ 5131 w 10000"/>
              <a:gd name="connsiteY60" fmla="*/ 7956 h 10000"/>
              <a:gd name="connsiteX61" fmla="*/ 3965 w 10000"/>
              <a:gd name="connsiteY61" fmla="*/ 7499 h 10000"/>
              <a:gd name="connsiteX62" fmla="*/ 2799 w 10000"/>
              <a:gd name="connsiteY62" fmla="*/ 7043 h 10000"/>
              <a:gd name="connsiteX63" fmla="*/ 2099 w 10000"/>
              <a:gd name="connsiteY63" fmla="*/ 6813 h 10000"/>
              <a:gd name="connsiteX64" fmla="*/ 1633 w 10000"/>
              <a:gd name="connsiteY64" fmla="*/ 6585 h 10000"/>
              <a:gd name="connsiteX65" fmla="*/ 1166 w 10000"/>
              <a:gd name="connsiteY65" fmla="*/ 6471 h 10000"/>
              <a:gd name="connsiteX66" fmla="*/ 700 w 10000"/>
              <a:gd name="connsiteY66" fmla="*/ 6242 h 10000"/>
              <a:gd name="connsiteX67" fmla="*/ 466 w 10000"/>
              <a:gd name="connsiteY67" fmla="*/ 6128 h 10000"/>
              <a:gd name="connsiteX68" fmla="*/ 233 w 10000"/>
              <a:gd name="connsiteY68" fmla="*/ 6014 h 10000"/>
              <a:gd name="connsiteX69" fmla="*/ 0 w 10000"/>
              <a:gd name="connsiteY69" fmla="*/ 6014 h 10000"/>
              <a:gd name="connsiteX70" fmla="*/ 0 w 10000"/>
              <a:gd name="connsiteY70" fmla="*/ 5913 h 10000"/>
              <a:gd name="connsiteX71" fmla="*/ 0 w 10000"/>
              <a:gd name="connsiteY71" fmla="*/ 5913 h 10000"/>
              <a:gd name="connsiteX72" fmla="*/ 0 w 10000"/>
              <a:gd name="connsiteY72" fmla="*/ 5798 h 10000"/>
              <a:gd name="connsiteX73" fmla="*/ 0 w 10000"/>
              <a:gd name="connsiteY73" fmla="*/ 5685 h 10000"/>
              <a:gd name="connsiteX74" fmla="*/ 0 w 10000"/>
              <a:gd name="connsiteY74" fmla="*/ 5457 h 10000"/>
              <a:gd name="connsiteX75" fmla="*/ 233 w 10000"/>
              <a:gd name="connsiteY75" fmla="*/ 5114 h 10000"/>
              <a:gd name="connsiteX76" fmla="*/ 233 w 10000"/>
              <a:gd name="connsiteY76" fmla="*/ 4885 h 10000"/>
              <a:gd name="connsiteX77" fmla="*/ 466 w 10000"/>
              <a:gd name="connsiteY77" fmla="*/ 4427 h 10000"/>
              <a:gd name="connsiteX78" fmla="*/ 700 w 10000"/>
              <a:gd name="connsiteY78" fmla="*/ 4085 h 10000"/>
              <a:gd name="connsiteX79" fmla="*/ 700 w 10000"/>
              <a:gd name="connsiteY79" fmla="*/ 4085 h 10000"/>
              <a:gd name="connsiteX0" fmla="*/ 700 w 10000"/>
              <a:gd name="connsiteY0" fmla="*/ 3745 h 9660"/>
              <a:gd name="connsiteX1" fmla="*/ 1166 w 10000"/>
              <a:gd name="connsiteY1" fmla="*/ 2843 h 9660"/>
              <a:gd name="connsiteX2" fmla="*/ 1399 w 10000"/>
              <a:gd name="connsiteY2" fmla="*/ 2044 h 9660"/>
              <a:gd name="connsiteX3" fmla="*/ 1633 w 10000"/>
              <a:gd name="connsiteY3" fmla="*/ 1359 h 9660"/>
              <a:gd name="connsiteX4" fmla="*/ 1866 w 10000"/>
              <a:gd name="connsiteY4" fmla="*/ 673 h 9660"/>
              <a:gd name="connsiteX5" fmla="*/ 1866 w 10000"/>
              <a:gd name="connsiteY5" fmla="*/ 330 h 9660"/>
              <a:gd name="connsiteX6" fmla="*/ 2099 w 10000"/>
              <a:gd name="connsiteY6" fmla="*/ 114 h 9660"/>
              <a:gd name="connsiteX7" fmla="*/ 3732 w 10000"/>
              <a:gd name="connsiteY7" fmla="*/ 0 h 9660"/>
              <a:gd name="connsiteX8" fmla="*/ 3732 w 10000"/>
              <a:gd name="connsiteY8" fmla="*/ 0 h 9660"/>
              <a:gd name="connsiteX9" fmla="*/ 3732 w 10000"/>
              <a:gd name="connsiteY9" fmla="*/ 114 h 9660"/>
              <a:gd name="connsiteX10" fmla="*/ 3499 w 10000"/>
              <a:gd name="connsiteY10" fmla="*/ 330 h 9660"/>
              <a:gd name="connsiteX11" fmla="*/ 3499 w 10000"/>
              <a:gd name="connsiteY11" fmla="*/ 445 h 9660"/>
              <a:gd name="connsiteX12" fmla="*/ 3499 w 10000"/>
              <a:gd name="connsiteY12" fmla="*/ 673 h 9660"/>
              <a:gd name="connsiteX13" fmla="*/ 3265 w 10000"/>
              <a:gd name="connsiteY13" fmla="*/ 901 h 9660"/>
              <a:gd name="connsiteX14" fmla="*/ 3265 w 10000"/>
              <a:gd name="connsiteY14" fmla="*/ 1130 h 9660"/>
              <a:gd name="connsiteX15" fmla="*/ 3032 w 10000"/>
              <a:gd name="connsiteY15" fmla="*/ 1474 h 9660"/>
              <a:gd name="connsiteX16" fmla="*/ 2566 w 10000"/>
              <a:gd name="connsiteY16" fmla="*/ 2843 h 9660"/>
              <a:gd name="connsiteX17" fmla="*/ 1633 w 10000"/>
              <a:gd name="connsiteY17" fmla="*/ 3973 h 9660"/>
              <a:gd name="connsiteX18" fmla="*/ 1633 w 10000"/>
              <a:gd name="connsiteY18" fmla="*/ 4316 h 9660"/>
              <a:gd name="connsiteX19" fmla="*/ 1399 w 10000"/>
              <a:gd name="connsiteY19" fmla="*/ 4545 h 9660"/>
              <a:gd name="connsiteX20" fmla="*/ 1166 w 10000"/>
              <a:gd name="connsiteY20" fmla="*/ 4774 h 9660"/>
              <a:gd name="connsiteX21" fmla="*/ 1166 w 10000"/>
              <a:gd name="connsiteY21" fmla="*/ 5002 h 9660"/>
              <a:gd name="connsiteX22" fmla="*/ 933 w 10000"/>
              <a:gd name="connsiteY22" fmla="*/ 5117 h 9660"/>
              <a:gd name="connsiteX23" fmla="*/ 933 w 10000"/>
              <a:gd name="connsiteY23" fmla="*/ 5229 h 9660"/>
              <a:gd name="connsiteX24" fmla="*/ 933 w 10000"/>
              <a:gd name="connsiteY24" fmla="*/ 5345 h 9660"/>
              <a:gd name="connsiteX25" fmla="*/ 933 w 10000"/>
              <a:gd name="connsiteY25" fmla="*/ 5345 h 9660"/>
              <a:gd name="connsiteX26" fmla="*/ 933 w 10000"/>
              <a:gd name="connsiteY26" fmla="*/ 5458 h 9660"/>
              <a:gd name="connsiteX27" fmla="*/ 1166 w 10000"/>
              <a:gd name="connsiteY27" fmla="*/ 5573 h 9660"/>
              <a:gd name="connsiteX28" fmla="*/ 1633 w 10000"/>
              <a:gd name="connsiteY28" fmla="*/ 5674 h 9660"/>
              <a:gd name="connsiteX29" fmla="*/ 1866 w 10000"/>
              <a:gd name="connsiteY29" fmla="*/ 5788 h 9660"/>
              <a:gd name="connsiteX30" fmla="*/ 2566 w 10000"/>
              <a:gd name="connsiteY30" fmla="*/ 5902 h 9660"/>
              <a:gd name="connsiteX31" fmla="*/ 3265 w 10000"/>
              <a:gd name="connsiteY31" fmla="*/ 6131 h 9660"/>
              <a:gd name="connsiteX32" fmla="*/ 3965 w 10000"/>
              <a:gd name="connsiteY32" fmla="*/ 6358 h 9660"/>
              <a:gd name="connsiteX33" fmla="*/ 4898 w 10000"/>
              <a:gd name="connsiteY33" fmla="*/ 6703 h 9660"/>
              <a:gd name="connsiteX34" fmla="*/ 5831 w 10000"/>
              <a:gd name="connsiteY34" fmla="*/ 6931 h 9660"/>
              <a:gd name="connsiteX35" fmla="*/ 6764 w 10000"/>
              <a:gd name="connsiteY35" fmla="*/ 7159 h 9660"/>
              <a:gd name="connsiteX36" fmla="*/ 7464 w 10000"/>
              <a:gd name="connsiteY36" fmla="*/ 7388 h 9660"/>
              <a:gd name="connsiteX37" fmla="*/ 8163 w 10000"/>
              <a:gd name="connsiteY37" fmla="*/ 7616 h 9660"/>
              <a:gd name="connsiteX38" fmla="*/ 8630 w 10000"/>
              <a:gd name="connsiteY38" fmla="*/ 7845 h 9660"/>
              <a:gd name="connsiteX39" fmla="*/ 9096 w 10000"/>
              <a:gd name="connsiteY39" fmla="*/ 7961 h 9660"/>
              <a:gd name="connsiteX40" fmla="*/ 9329 w 10000"/>
              <a:gd name="connsiteY40" fmla="*/ 8188 h 9660"/>
              <a:gd name="connsiteX41" fmla="*/ 9534 w 10000"/>
              <a:gd name="connsiteY41" fmla="*/ 8303 h 9660"/>
              <a:gd name="connsiteX42" fmla="*/ 9767 w 10000"/>
              <a:gd name="connsiteY42" fmla="*/ 8517 h 9660"/>
              <a:gd name="connsiteX43" fmla="*/ 10000 w 10000"/>
              <a:gd name="connsiteY43" fmla="*/ 8746 h 9660"/>
              <a:gd name="connsiteX44" fmla="*/ 10000 w 10000"/>
              <a:gd name="connsiteY44" fmla="*/ 8974 h 9660"/>
              <a:gd name="connsiteX45" fmla="*/ 10000 w 10000"/>
              <a:gd name="connsiteY45" fmla="*/ 9202 h 9660"/>
              <a:gd name="connsiteX46" fmla="*/ 9767 w 10000"/>
              <a:gd name="connsiteY46" fmla="*/ 9432 h 9660"/>
              <a:gd name="connsiteX47" fmla="*/ 9767 w 10000"/>
              <a:gd name="connsiteY47" fmla="*/ 9546 h 9660"/>
              <a:gd name="connsiteX48" fmla="*/ 9767 w 10000"/>
              <a:gd name="connsiteY48" fmla="*/ 9660 h 9660"/>
              <a:gd name="connsiteX49" fmla="*/ 9767 w 10000"/>
              <a:gd name="connsiteY49" fmla="*/ 9660 h 9660"/>
              <a:gd name="connsiteX50" fmla="*/ 9534 w 10000"/>
              <a:gd name="connsiteY50" fmla="*/ 9660 h 9660"/>
              <a:gd name="connsiteX51" fmla="*/ 9534 w 10000"/>
              <a:gd name="connsiteY51" fmla="*/ 9546 h 9660"/>
              <a:gd name="connsiteX52" fmla="*/ 9329 w 10000"/>
              <a:gd name="connsiteY52" fmla="*/ 9546 h 9660"/>
              <a:gd name="connsiteX53" fmla="*/ 9096 w 10000"/>
              <a:gd name="connsiteY53" fmla="*/ 9432 h 9660"/>
              <a:gd name="connsiteX54" fmla="*/ 8630 w 10000"/>
              <a:gd name="connsiteY54" fmla="*/ 9202 h 9660"/>
              <a:gd name="connsiteX55" fmla="*/ 8397 w 10000"/>
              <a:gd name="connsiteY55" fmla="*/ 9087 h 9660"/>
              <a:gd name="connsiteX56" fmla="*/ 7930 w 10000"/>
              <a:gd name="connsiteY56" fmla="*/ 8860 h 9660"/>
              <a:gd name="connsiteX57" fmla="*/ 7464 w 10000"/>
              <a:gd name="connsiteY57" fmla="*/ 8631 h 9660"/>
              <a:gd name="connsiteX58" fmla="*/ 6297 w 10000"/>
              <a:gd name="connsiteY58" fmla="*/ 8074 h 9660"/>
              <a:gd name="connsiteX59" fmla="*/ 5131 w 10000"/>
              <a:gd name="connsiteY59" fmla="*/ 7616 h 9660"/>
              <a:gd name="connsiteX60" fmla="*/ 3965 w 10000"/>
              <a:gd name="connsiteY60" fmla="*/ 7159 h 9660"/>
              <a:gd name="connsiteX61" fmla="*/ 2799 w 10000"/>
              <a:gd name="connsiteY61" fmla="*/ 6703 h 9660"/>
              <a:gd name="connsiteX62" fmla="*/ 2099 w 10000"/>
              <a:gd name="connsiteY62" fmla="*/ 6473 h 9660"/>
              <a:gd name="connsiteX63" fmla="*/ 1633 w 10000"/>
              <a:gd name="connsiteY63" fmla="*/ 6245 h 9660"/>
              <a:gd name="connsiteX64" fmla="*/ 1166 w 10000"/>
              <a:gd name="connsiteY64" fmla="*/ 6131 h 9660"/>
              <a:gd name="connsiteX65" fmla="*/ 700 w 10000"/>
              <a:gd name="connsiteY65" fmla="*/ 5902 h 9660"/>
              <a:gd name="connsiteX66" fmla="*/ 466 w 10000"/>
              <a:gd name="connsiteY66" fmla="*/ 5788 h 9660"/>
              <a:gd name="connsiteX67" fmla="*/ 233 w 10000"/>
              <a:gd name="connsiteY67" fmla="*/ 5674 h 9660"/>
              <a:gd name="connsiteX68" fmla="*/ 0 w 10000"/>
              <a:gd name="connsiteY68" fmla="*/ 5674 h 9660"/>
              <a:gd name="connsiteX69" fmla="*/ 0 w 10000"/>
              <a:gd name="connsiteY69" fmla="*/ 5573 h 9660"/>
              <a:gd name="connsiteX70" fmla="*/ 0 w 10000"/>
              <a:gd name="connsiteY70" fmla="*/ 5573 h 9660"/>
              <a:gd name="connsiteX71" fmla="*/ 0 w 10000"/>
              <a:gd name="connsiteY71" fmla="*/ 5458 h 9660"/>
              <a:gd name="connsiteX72" fmla="*/ 0 w 10000"/>
              <a:gd name="connsiteY72" fmla="*/ 5345 h 9660"/>
              <a:gd name="connsiteX73" fmla="*/ 0 w 10000"/>
              <a:gd name="connsiteY73" fmla="*/ 5117 h 9660"/>
              <a:gd name="connsiteX74" fmla="*/ 233 w 10000"/>
              <a:gd name="connsiteY74" fmla="*/ 4774 h 9660"/>
              <a:gd name="connsiteX75" fmla="*/ 233 w 10000"/>
              <a:gd name="connsiteY75" fmla="*/ 4545 h 9660"/>
              <a:gd name="connsiteX76" fmla="*/ 466 w 10000"/>
              <a:gd name="connsiteY76" fmla="*/ 4087 h 9660"/>
              <a:gd name="connsiteX77" fmla="*/ 700 w 10000"/>
              <a:gd name="connsiteY77" fmla="*/ 3745 h 9660"/>
              <a:gd name="connsiteX78" fmla="*/ 700 w 10000"/>
              <a:gd name="connsiteY78" fmla="*/ 3745 h 9660"/>
              <a:gd name="connsiteX0" fmla="*/ 700 w 10000"/>
              <a:gd name="connsiteY0" fmla="*/ 3877 h 10000"/>
              <a:gd name="connsiteX1" fmla="*/ 1166 w 10000"/>
              <a:gd name="connsiteY1" fmla="*/ 2943 h 10000"/>
              <a:gd name="connsiteX2" fmla="*/ 1399 w 10000"/>
              <a:gd name="connsiteY2" fmla="*/ 2116 h 10000"/>
              <a:gd name="connsiteX3" fmla="*/ 1633 w 10000"/>
              <a:gd name="connsiteY3" fmla="*/ 1407 h 10000"/>
              <a:gd name="connsiteX4" fmla="*/ 1866 w 10000"/>
              <a:gd name="connsiteY4" fmla="*/ 697 h 10000"/>
              <a:gd name="connsiteX5" fmla="*/ 1866 w 10000"/>
              <a:gd name="connsiteY5" fmla="*/ 342 h 10000"/>
              <a:gd name="connsiteX6" fmla="*/ 2099 w 10000"/>
              <a:gd name="connsiteY6" fmla="*/ 118 h 10000"/>
              <a:gd name="connsiteX7" fmla="*/ 3732 w 10000"/>
              <a:gd name="connsiteY7" fmla="*/ 0 h 10000"/>
              <a:gd name="connsiteX8" fmla="*/ 3732 w 10000"/>
              <a:gd name="connsiteY8" fmla="*/ 0 h 10000"/>
              <a:gd name="connsiteX9" fmla="*/ 3499 w 10000"/>
              <a:gd name="connsiteY9" fmla="*/ 342 h 10000"/>
              <a:gd name="connsiteX10" fmla="*/ 3499 w 10000"/>
              <a:gd name="connsiteY10" fmla="*/ 461 h 10000"/>
              <a:gd name="connsiteX11" fmla="*/ 3499 w 10000"/>
              <a:gd name="connsiteY11" fmla="*/ 697 h 10000"/>
              <a:gd name="connsiteX12" fmla="*/ 3265 w 10000"/>
              <a:gd name="connsiteY12" fmla="*/ 933 h 10000"/>
              <a:gd name="connsiteX13" fmla="*/ 3265 w 10000"/>
              <a:gd name="connsiteY13" fmla="*/ 1170 h 10000"/>
              <a:gd name="connsiteX14" fmla="*/ 3032 w 10000"/>
              <a:gd name="connsiteY14" fmla="*/ 1526 h 10000"/>
              <a:gd name="connsiteX15" fmla="*/ 2566 w 10000"/>
              <a:gd name="connsiteY15" fmla="*/ 2943 h 10000"/>
              <a:gd name="connsiteX16" fmla="*/ 1633 w 10000"/>
              <a:gd name="connsiteY16" fmla="*/ 4113 h 10000"/>
              <a:gd name="connsiteX17" fmla="*/ 1633 w 10000"/>
              <a:gd name="connsiteY17" fmla="*/ 4468 h 10000"/>
              <a:gd name="connsiteX18" fmla="*/ 1399 w 10000"/>
              <a:gd name="connsiteY18" fmla="*/ 4705 h 10000"/>
              <a:gd name="connsiteX19" fmla="*/ 1166 w 10000"/>
              <a:gd name="connsiteY19" fmla="*/ 4942 h 10000"/>
              <a:gd name="connsiteX20" fmla="*/ 1166 w 10000"/>
              <a:gd name="connsiteY20" fmla="*/ 5178 h 10000"/>
              <a:gd name="connsiteX21" fmla="*/ 933 w 10000"/>
              <a:gd name="connsiteY21" fmla="*/ 5297 h 10000"/>
              <a:gd name="connsiteX22" fmla="*/ 933 w 10000"/>
              <a:gd name="connsiteY22" fmla="*/ 5413 h 10000"/>
              <a:gd name="connsiteX23" fmla="*/ 933 w 10000"/>
              <a:gd name="connsiteY23" fmla="*/ 5533 h 10000"/>
              <a:gd name="connsiteX24" fmla="*/ 933 w 10000"/>
              <a:gd name="connsiteY24" fmla="*/ 5533 h 10000"/>
              <a:gd name="connsiteX25" fmla="*/ 933 w 10000"/>
              <a:gd name="connsiteY25" fmla="*/ 5650 h 10000"/>
              <a:gd name="connsiteX26" fmla="*/ 1166 w 10000"/>
              <a:gd name="connsiteY26" fmla="*/ 5769 h 10000"/>
              <a:gd name="connsiteX27" fmla="*/ 1633 w 10000"/>
              <a:gd name="connsiteY27" fmla="*/ 5874 h 10000"/>
              <a:gd name="connsiteX28" fmla="*/ 1866 w 10000"/>
              <a:gd name="connsiteY28" fmla="*/ 5992 h 10000"/>
              <a:gd name="connsiteX29" fmla="*/ 2566 w 10000"/>
              <a:gd name="connsiteY29" fmla="*/ 6110 h 10000"/>
              <a:gd name="connsiteX30" fmla="*/ 3265 w 10000"/>
              <a:gd name="connsiteY30" fmla="*/ 6347 h 10000"/>
              <a:gd name="connsiteX31" fmla="*/ 3965 w 10000"/>
              <a:gd name="connsiteY31" fmla="*/ 6582 h 10000"/>
              <a:gd name="connsiteX32" fmla="*/ 4898 w 10000"/>
              <a:gd name="connsiteY32" fmla="*/ 6939 h 10000"/>
              <a:gd name="connsiteX33" fmla="*/ 5831 w 10000"/>
              <a:gd name="connsiteY33" fmla="*/ 7175 h 10000"/>
              <a:gd name="connsiteX34" fmla="*/ 6764 w 10000"/>
              <a:gd name="connsiteY34" fmla="*/ 7411 h 10000"/>
              <a:gd name="connsiteX35" fmla="*/ 7464 w 10000"/>
              <a:gd name="connsiteY35" fmla="*/ 7648 h 10000"/>
              <a:gd name="connsiteX36" fmla="*/ 8163 w 10000"/>
              <a:gd name="connsiteY36" fmla="*/ 7884 h 10000"/>
              <a:gd name="connsiteX37" fmla="*/ 8630 w 10000"/>
              <a:gd name="connsiteY37" fmla="*/ 8121 h 10000"/>
              <a:gd name="connsiteX38" fmla="*/ 9096 w 10000"/>
              <a:gd name="connsiteY38" fmla="*/ 8241 h 10000"/>
              <a:gd name="connsiteX39" fmla="*/ 9329 w 10000"/>
              <a:gd name="connsiteY39" fmla="*/ 8476 h 10000"/>
              <a:gd name="connsiteX40" fmla="*/ 9534 w 10000"/>
              <a:gd name="connsiteY40" fmla="*/ 8595 h 10000"/>
              <a:gd name="connsiteX41" fmla="*/ 9767 w 10000"/>
              <a:gd name="connsiteY41" fmla="*/ 8817 h 10000"/>
              <a:gd name="connsiteX42" fmla="*/ 10000 w 10000"/>
              <a:gd name="connsiteY42" fmla="*/ 9054 h 10000"/>
              <a:gd name="connsiteX43" fmla="*/ 10000 w 10000"/>
              <a:gd name="connsiteY43" fmla="*/ 9290 h 10000"/>
              <a:gd name="connsiteX44" fmla="*/ 10000 w 10000"/>
              <a:gd name="connsiteY44" fmla="*/ 9526 h 10000"/>
              <a:gd name="connsiteX45" fmla="*/ 9767 w 10000"/>
              <a:gd name="connsiteY45" fmla="*/ 9764 h 10000"/>
              <a:gd name="connsiteX46" fmla="*/ 9767 w 10000"/>
              <a:gd name="connsiteY46" fmla="*/ 9882 h 10000"/>
              <a:gd name="connsiteX47" fmla="*/ 9767 w 10000"/>
              <a:gd name="connsiteY47" fmla="*/ 10000 h 10000"/>
              <a:gd name="connsiteX48" fmla="*/ 9767 w 10000"/>
              <a:gd name="connsiteY48" fmla="*/ 10000 h 10000"/>
              <a:gd name="connsiteX49" fmla="*/ 9534 w 10000"/>
              <a:gd name="connsiteY49" fmla="*/ 10000 h 10000"/>
              <a:gd name="connsiteX50" fmla="*/ 9534 w 10000"/>
              <a:gd name="connsiteY50" fmla="*/ 9882 h 10000"/>
              <a:gd name="connsiteX51" fmla="*/ 9329 w 10000"/>
              <a:gd name="connsiteY51" fmla="*/ 9882 h 10000"/>
              <a:gd name="connsiteX52" fmla="*/ 9096 w 10000"/>
              <a:gd name="connsiteY52" fmla="*/ 9764 h 10000"/>
              <a:gd name="connsiteX53" fmla="*/ 8630 w 10000"/>
              <a:gd name="connsiteY53" fmla="*/ 9526 h 10000"/>
              <a:gd name="connsiteX54" fmla="*/ 8397 w 10000"/>
              <a:gd name="connsiteY54" fmla="*/ 9407 h 10000"/>
              <a:gd name="connsiteX55" fmla="*/ 7930 w 10000"/>
              <a:gd name="connsiteY55" fmla="*/ 9172 h 10000"/>
              <a:gd name="connsiteX56" fmla="*/ 7464 w 10000"/>
              <a:gd name="connsiteY56" fmla="*/ 8935 h 10000"/>
              <a:gd name="connsiteX57" fmla="*/ 6297 w 10000"/>
              <a:gd name="connsiteY57" fmla="*/ 8358 h 10000"/>
              <a:gd name="connsiteX58" fmla="*/ 5131 w 10000"/>
              <a:gd name="connsiteY58" fmla="*/ 7884 h 10000"/>
              <a:gd name="connsiteX59" fmla="*/ 3965 w 10000"/>
              <a:gd name="connsiteY59" fmla="*/ 7411 h 10000"/>
              <a:gd name="connsiteX60" fmla="*/ 2799 w 10000"/>
              <a:gd name="connsiteY60" fmla="*/ 6939 h 10000"/>
              <a:gd name="connsiteX61" fmla="*/ 2099 w 10000"/>
              <a:gd name="connsiteY61" fmla="*/ 6701 h 10000"/>
              <a:gd name="connsiteX62" fmla="*/ 1633 w 10000"/>
              <a:gd name="connsiteY62" fmla="*/ 6465 h 10000"/>
              <a:gd name="connsiteX63" fmla="*/ 1166 w 10000"/>
              <a:gd name="connsiteY63" fmla="*/ 6347 h 10000"/>
              <a:gd name="connsiteX64" fmla="*/ 700 w 10000"/>
              <a:gd name="connsiteY64" fmla="*/ 6110 h 10000"/>
              <a:gd name="connsiteX65" fmla="*/ 466 w 10000"/>
              <a:gd name="connsiteY65" fmla="*/ 5992 h 10000"/>
              <a:gd name="connsiteX66" fmla="*/ 233 w 10000"/>
              <a:gd name="connsiteY66" fmla="*/ 5874 h 10000"/>
              <a:gd name="connsiteX67" fmla="*/ 0 w 10000"/>
              <a:gd name="connsiteY67" fmla="*/ 5874 h 10000"/>
              <a:gd name="connsiteX68" fmla="*/ 0 w 10000"/>
              <a:gd name="connsiteY68" fmla="*/ 5769 h 10000"/>
              <a:gd name="connsiteX69" fmla="*/ 0 w 10000"/>
              <a:gd name="connsiteY69" fmla="*/ 5769 h 10000"/>
              <a:gd name="connsiteX70" fmla="*/ 0 w 10000"/>
              <a:gd name="connsiteY70" fmla="*/ 5650 h 10000"/>
              <a:gd name="connsiteX71" fmla="*/ 0 w 10000"/>
              <a:gd name="connsiteY71" fmla="*/ 5533 h 10000"/>
              <a:gd name="connsiteX72" fmla="*/ 0 w 10000"/>
              <a:gd name="connsiteY72" fmla="*/ 5297 h 10000"/>
              <a:gd name="connsiteX73" fmla="*/ 233 w 10000"/>
              <a:gd name="connsiteY73" fmla="*/ 4942 h 10000"/>
              <a:gd name="connsiteX74" fmla="*/ 233 w 10000"/>
              <a:gd name="connsiteY74" fmla="*/ 4705 h 10000"/>
              <a:gd name="connsiteX75" fmla="*/ 466 w 10000"/>
              <a:gd name="connsiteY75" fmla="*/ 4231 h 10000"/>
              <a:gd name="connsiteX76" fmla="*/ 700 w 10000"/>
              <a:gd name="connsiteY76" fmla="*/ 3877 h 10000"/>
              <a:gd name="connsiteX77" fmla="*/ 700 w 10000"/>
              <a:gd name="connsiteY77" fmla="*/ 3877 h 10000"/>
              <a:gd name="connsiteX0" fmla="*/ 700 w 10000"/>
              <a:gd name="connsiteY0" fmla="*/ 3877 h 10000"/>
              <a:gd name="connsiteX1" fmla="*/ 1166 w 10000"/>
              <a:gd name="connsiteY1" fmla="*/ 2943 h 10000"/>
              <a:gd name="connsiteX2" fmla="*/ 1399 w 10000"/>
              <a:gd name="connsiteY2" fmla="*/ 2116 h 10000"/>
              <a:gd name="connsiteX3" fmla="*/ 1633 w 10000"/>
              <a:gd name="connsiteY3" fmla="*/ 1407 h 10000"/>
              <a:gd name="connsiteX4" fmla="*/ 1866 w 10000"/>
              <a:gd name="connsiteY4" fmla="*/ 697 h 10000"/>
              <a:gd name="connsiteX5" fmla="*/ 1866 w 10000"/>
              <a:gd name="connsiteY5" fmla="*/ 342 h 10000"/>
              <a:gd name="connsiteX6" fmla="*/ 2099 w 10000"/>
              <a:gd name="connsiteY6" fmla="*/ 118 h 10000"/>
              <a:gd name="connsiteX7" fmla="*/ 3732 w 10000"/>
              <a:gd name="connsiteY7" fmla="*/ 0 h 10000"/>
              <a:gd name="connsiteX8" fmla="*/ 3499 w 10000"/>
              <a:gd name="connsiteY8" fmla="*/ 342 h 10000"/>
              <a:gd name="connsiteX9" fmla="*/ 3499 w 10000"/>
              <a:gd name="connsiteY9" fmla="*/ 461 h 10000"/>
              <a:gd name="connsiteX10" fmla="*/ 3499 w 10000"/>
              <a:gd name="connsiteY10" fmla="*/ 697 h 10000"/>
              <a:gd name="connsiteX11" fmla="*/ 3265 w 10000"/>
              <a:gd name="connsiteY11" fmla="*/ 933 h 10000"/>
              <a:gd name="connsiteX12" fmla="*/ 3265 w 10000"/>
              <a:gd name="connsiteY12" fmla="*/ 1170 h 10000"/>
              <a:gd name="connsiteX13" fmla="*/ 3032 w 10000"/>
              <a:gd name="connsiteY13" fmla="*/ 1526 h 10000"/>
              <a:gd name="connsiteX14" fmla="*/ 2566 w 10000"/>
              <a:gd name="connsiteY14" fmla="*/ 2943 h 10000"/>
              <a:gd name="connsiteX15" fmla="*/ 1633 w 10000"/>
              <a:gd name="connsiteY15" fmla="*/ 4113 h 10000"/>
              <a:gd name="connsiteX16" fmla="*/ 1633 w 10000"/>
              <a:gd name="connsiteY16" fmla="*/ 4468 h 10000"/>
              <a:gd name="connsiteX17" fmla="*/ 1399 w 10000"/>
              <a:gd name="connsiteY17" fmla="*/ 4705 h 10000"/>
              <a:gd name="connsiteX18" fmla="*/ 1166 w 10000"/>
              <a:gd name="connsiteY18" fmla="*/ 4942 h 10000"/>
              <a:gd name="connsiteX19" fmla="*/ 1166 w 10000"/>
              <a:gd name="connsiteY19" fmla="*/ 5178 h 10000"/>
              <a:gd name="connsiteX20" fmla="*/ 933 w 10000"/>
              <a:gd name="connsiteY20" fmla="*/ 5297 h 10000"/>
              <a:gd name="connsiteX21" fmla="*/ 933 w 10000"/>
              <a:gd name="connsiteY21" fmla="*/ 5413 h 10000"/>
              <a:gd name="connsiteX22" fmla="*/ 933 w 10000"/>
              <a:gd name="connsiteY22" fmla="*/ 5533 h 10000"/>
              <a:gd name="connsiteX23" fmla="*/ 933 w 10000"/>
              <a:gd name="connsiteY23" fmla="*/ 5533 h 10000"/>
              <a:gd name="connsiteX24" fmla="*/ 933 w 10000"/>
              <a:gd name="connsiteY24" fmla="*/ 5650 h 10000"/>
              <a:gd name="connsiteX25" fmla="*/ 1166 w 10000"/>
              <a:gd name="connsiteY25" fmla="*/ 5769 h 10000"/>
              <a:gd name="connsiteX26" fmla="*/ 1633 w 10000"/>
              <a:gd name="connsiteY26" fmla="*/ 5874 h 10000"/>
              <a:gd name="connsiteX27" fmla="*/ 1866 w 10000"/>
              <a:gd name="connsiteY27" fmla="*/ 5992 h 10000"/>
              <a:gd name="connsiteX28" fmla="*/ 2566 w 10000"/>
              <a:gd name="connsiteY28" fmla="*/ 6110 h 10000"/>
              <a:gd name="connsiteX29" fmla="*/ 3265 w 10000"/>
              <a:gd name="connsiteY29" fmla="*/ 6347 h 10000"/>
              <a:gd name="connsiteX30" fmla="*/ 3965 w 10000"/>
              <a:gd name="connsiteY30" fmla="*/ 6582 h 10000"/>
              <a:gd name="connsiteX31" fmla="*/ 4898 w 10000"/>
              <a:gd name="connsiteY31" fmla="*/ 6939 h 10000"/>
              <a:gd name="connsiteX32" fmla="*/ 5831 w 10000"/>
              <a:gd name="connsiteY32" fmla="*/ 7175 h 10000"/>
              <a:gd name="connsiteX33" fmla="*/ 6764 w 10000"/>
              <a:gd name="connsiteY33" fmla="*/ 7411 h 10000"/>
              <a:gd name="connsiteX34" fmla="*/ 7464 w 10000"/>
              <a:gd name="connsiteY34" fmla="*/ 7648 h 10000"/>
              <a:gd name="connsiteX35" fmla="*/ 8163 w 10000"/>
              <a:gd name="connsiteY35" fmla="*/ 7884 h 10000"/>
              <a:gd name="connsiteX36" fmla="*/ 8630 w 10000"/>
              <a:gd name="connsiteY36" fmla="*/ 8121 h 10000"/>
              <a:gd name="connsiteX37" fmla="*/ 9096 w 10000"/>
              <a:gd name="connsiteY37" fmla="*/ 8241 h 10000"/>
              <a:gd name="connsiteX38" fmla="*/ 9329 w 10000"/>
              <a:gd name="connsiteY38" fmla="*/ 8476 h 10000"/>
              <a:gd name="connsiteX39" fmla="*/ 9534 w 10000"/>
              <a:gd name="connsiteY39" fmla="*/ 8595 h 10000"/>
              <a:gd name="connsiteX40" fmla="*/ 9767 w 10000"/>
              <a:gd name="connsiteY40" fmla="*/ 8817 h 10000"/>
              <a:gd name="connsiteX41" fmla="*/ 10000 w 10000"/>
              <a:gd name="connsiteY41" fmla="*/ 9054 h 10000"/>
              <a:gd name="connsiteX42" fmla="*/ 10000 w 10000"/>
              <a:gd name="connsiteY42" fmla="*/ 9290 h 10000"/>
              <a:gd name="connsiteX43" fmla="*/ 10000 w 10000"/>
              <a:gd name="connsiteY43" fmla="*/ 9526 h 10000"/>
              <a:gd name="connsiteX44" fmla="*/ 9767 w 10000"/>
              <a:gd name="connsiteY44" fmla="*/ 9764 h 10000"/>
              <a:gd name="connsiteX45" fmla="*/ 9767 w 10000"/>
              <a:gd name="connsiteY45" fmla="*/ 9882 h 10000"/>
              <a:gd name="connsiteX46" fmla="*/ 9767 w 10000"/>
              <a:gd name="connsiteY46" fmla="*/ 10000 h 10000"/>
              <a:gd name="connsiteX47" fmla="*/ 9767 w 10000"/>
              <a:gd name="connsiteY47" fmla="*/ 10000 h 10000"/>
              <a:gd name="connsiteX48" fmla="*/ 9534 w 10000"/>
              <a:gd name="connsiteY48" fmla="*/ 10000 h 10000"/>
              <a:gd name="connsiteX49" fmla="*/ 9534 w 10000"/>
              <a:gd name="connsiteY49" fmla="*/ 9882 h 10000"/>
              <a:gd name="connsiteX50" fmla="*/ 9329 w 10000"/>
              <a:gd name="connsiteY50" fmla="*/ 9882 h 10000"/>
              <a:gd name="connsiteX51" fmla="*/ 9096 w 10000"/>
              <a:gd name="connsiteY51" fmla="*/ 9764 h 10000"/>
              <a:gd name="connsiteX52" fmla="*/ 8630 w 10000"/>
              <a:gd name="connsiteY52" fmla="*/ 9526 h 10000"/>
              <a:gd name="connsiteX53" fmla="*/ 8397 w 10000"/>
              <a:gd name="connsiteY53" fmla="*/ 9407 h 10000"/>
              <a:gd name="connsiteX54" fmla="*/ 7930 w 10000"/>
              <a:gd name="connsiteY54" fmla="*/ 9172 h 10000"/>
              <a:gd name="connsiteX55" fmla="*/ 7464 w 10000"/>
              <a:gd name="connsiteY55" fmla="*/ 8935 h 10000"/>
              <a:gd name="connsiteX56" fmla="*/ 6297 w 10000"/>
              <a:gd name="connsiteY56" fmla="*/ 8358 h 10000"/>
              <a:gd name="connsiteX57" fmla="*/ 5131 w 10000"/>
              <a:gd name="connsiteY57" fmla="*/ 7884 h 10000"/>
              <a:gd name="connsiteX58" fmla="*/ 3965 w 10000"/>
              <a:gd name="connsiteY58" fmla="*/ 7411 h 10000"/>
              <a:gd name="connsiteX59" fmla="*/ 2799 w 10000"/>
              <a:gd name="connsiteY59" fmla="*/ 6939 h 10000"/>
              <a:gd name="connsiteX60" fmla="*/ 2099 w 10000"/>
              <a:gd name="connsiteY60" fmla="*/ 6701 h 10000"/>
              <a:gd name="connsiteX61" fmla="*/ 1633 w 10000"/>
              <a:gd name="connsiteY61" fmla="*/ 6465 h 10000"/>
              <a:gd name="connsiteX62" fmla="*/ 1166 w 10000"/>
              <a:gd name="connsiteY62" fmla="*/ 6347 h 10000"/>
              <a:gd name="connsiteX63" fmla="*/ 700 w 10000"/>
              <a:gd name="connsiteY63" fmla="*/ 6110 h 10000"/>
              <a:gd name="connsiteX64" fmla="*/ 466 w 10000"/>
              <a:gd name="connsiteY64" fmla="*/ 5992 h 10000"/>
              <a:gd name="connsiteX65" fmla="*/ 233 w 10000"/>
              <a:gd name="connsiteY65" fmla="*/ 5874 h 10000"/>
              <a:gd name="connsiteX66" fmla="*/ 0 w 10000"/>
              <a:gd name="connsiteY66" fmla="*/ 5874 h 10000"/>
              <a:gd name="connsiteX67" fmla="*/ 0 w 10000"/>
              <a:gd name="connsiteY67" fmla="*/ 5769 h 10000"/>
              <a:gd name="connsiteX68" fmla="*/ 0 w 10000"/>
              <a:gd name="connsiteY68" fmla="*/ 5769 h 10000"/>
              <a:gd name="connsiteX69" fmla="*/ 0 w 10000"/>
              <a:gd name="connsiteY69" fmla="*/ 5650 h 10000"/>
              <a:gd name="connsiteX70" fmla="*/ 0 w 10000"/>
              <a:gd name="connsiteY70" fmla="*/ 5533 h 10000"/>
              <a:gd name="connsiteX71" fmla="*/ 0 w 10000"/>
              <a:gd name="connsiteY71" fmla="*/ 5297 h 10000"/>
              <a:gd name="connsiteX72" fmla="*/ 233 w 10000"/>
              <a:gd name="connsiteY72" fmla="*/ 4942 h 10000"/>
              <a:gd name="connsiteX73" fmla="*/ 233 w 10000"/>
              <a:gd name="connsiteY73" fmla="*/ 4705 h 10000"/>
              <a:gd name="connsiteX74" fmla="*/ 466 w 10000"/>
              <a:gd name="connsiteY74" fmla="*/ 4231 h 10000"/>
              <a:gd name="connsiteX75" fmla="*/ 700 w 10000"/>
              <a:gd name="connsiteY75" fmla="*/ 3877 h 10000"/>
              <a:gd name="connsiteX76" fmla="*/ 700 w 10000"/>
              <a:gd name="connsiteY76" fmla="*/ 3877 h 10000"/>
              <a:gd name="connsiteX0" fmla="*/ 700 w 10000"/>
              <a:gd name="connsiteY0" fmla="*/ 3759 h 9882"/>
              <a:gd name="connsiteX1" fmla="*/ 1166 w 10000"/>
              <a:gd name="connsiteY1" fmla="*/ 2825 h 9882"/>
              <a:gd name="connsiteX2" fmla="*/ 1399 w 10000"/>
              <a:gd name="connsiteY2" fmla="*/ 1998 h 9882"/>
              <a:gd name="connsiteX3" fmla="*/ 1633 w 10000"/>
              <a:gd name="connsiteY3" fmla="*/ 1289 h 9882"/>
              <a:gd name="connsiteX4" fmla="*/ 1866 w 10000"/>
              <a:gd name="connsiteY4" fmla="*/ 579 h 9882"/>
              <a:gd name="connsiteX5" fmla="*/ 1866 w 10000"/>
              <a:gd name="connsiteY5" fmla="*/ 224 h 9882"/>
              <a:gd name="connsiteX6" fmla="*/ 2099 w 10000"/>
              <a:gd name="connsiteY6" fmla="*/ 0 h 9882"/>
              <a:gd name="connsiteX7" fmla="*/ 3499 w 10000"/>
              <a:gd name="connsiteY7" fmla="*/ 224 h 9882"/>
              <a:gd name="connsiteX8" fmla="*/ 3499 w 10000"/>
              <a:gd name="connsiteY8" fmla="*/ 343 h 9882"/>
              <a:gd name="connsiteX9" fmla="*/ 3499 w 10000"/>
              <a:gd name="connsiteY9" fmla="*/ 579 h 9882"/>
              <a:gd name="connsiteX10" fmla="*/ 3265 w 10000"/>
              <a:gd name="connsiteY10" fmla="*/ 815 h 9882"/>
              <a:gd name="connsiteX11" fmla="*/ 3265 w 10000"/>
              <a:gd name="connsiteY11" fmla="*/ 1052 h 9882"/>
              <a:gd name="connsiteX12" fmla="*/ 3032 w 10000"/>
              <a:gd name="connsiteY12" fmla="*/ 1408 h 9882"/>
              <a:gd name="connsiteX13" fmla="*/ 2566 w 10000"/>
              <a:gd name="connsiteY13" fmla="*/ 2825 h 9882"/>
              <a:gd name="connsiteX14" fmla="*/ 1633 w 10000"/>
              <a:gd name="connsiteY14" fmla="*/ 3995 h 9882"/>
              <a:gd name="connsiteX15" fmla="*/ 1633 w 10000"/>
              <a:gd name="connsiteY15" fmla="*/ 4350 h 9882"/>
              <a:gd name="connsiteX16" fmla="*/ 1399 w 10000"/>
              <a:gd name="connsiteY16" fmla="*/ 4587 h 9882"/>
              <a:gd name="connsiteX17" fmla="*/ 1166 w 10000"/>
              <a:gd name="connsiteY17" fmla="*/ 4824 h 9882"/>
              <a:gd name="connsiteX18" fmla="*/ 1166 w 10000"/>
              <a:gd name="connsiteY18" fmla="*/ 5060 h 9882"/>
              <a:gd name="connsiteX19" fmla="*/ 933 w 10000"/>
              <a:gd name="connsiteY19" fmla="*/ 5179 h 9882"/>
              <a:gd name="connsiteX20" fmla="*/ 933 w 10000"/>
              <a:gd name="connsiteY20" fmla="*/ 5295 h 9882"/>
              <a:gd name="connsiteX21" fmla="*/ 933 w 10000"/>
              <a:gd name="connsiteY21" fmla="*/ 5415 h 9882"/>
              <a:gd name="connsiteX22" fmla="*/ 933 w 10000"/>
              <a:gd name="connsiteY22" fmla="*/ 5415 h 9882"/>
              <a:gd name="connsiteX23" fmla="*/ 933 w 10000"/>
              <a:gd name="connsiteY23" fmla="*/ 5532 h 9882"/>
              <a:gd name="connsiteX24" fmla="*/ 1166 w 10000"/>
              <a:gd name="connsiteY24" fmla="*/ 5651 h 9882"/>
              <a:gd name="connsiteX25" fmla="*/ 1633 w 10000"/>
              <a:gd name="connsiteY25" fmla="*/ 5756 h 9882"/>
              <a:gd name="connsiteX26" fmla="*/ 1866 w 10000"/>
              <a:gd name="connsiteY26" fmla="*/ 5874 h 9882"/>
              <a:gd name="connsiteX27" fmla="*/ 2566 w 10000"/>
              <a:gd name="connsiteY27" fmla="*/ 5992 h 9882"/>
              <a:gd name="connsiteX28" fmla="*/ 3265 w 10000"/>
              <a:gd name="connsiteY28" fmla="*/ 6229 h 9882"/>
              <a:gd name="connsiteX29" fmla="*/ 3965 w 10000"/>
              <a:gd name="connsiteY29" fmla="*/ 6464 h 9882"/>
              <a:gd name="connsiteX30" fmla="*/ 4898 w 10000"/>
              <a:gd name="connsiteY30" fmla="*/ 6821 h 9882"/>
              <a:gd name="connsiteX31" fmla="*/ 5831 w 10000"/>
              <a:gd name="connsiteY31" fmla="*/ 7057 h 9882"/>
              <a:gd name="connsiteX32" fmla="*/ 6764 w 10000"/>
              <a:gd name="connsiteY32" fmla="*/ 7293 h 9882"/>
              <a:gd name="connsiteX33" fmla="*/ 7464 w 10000"/>
              <a:gd name="connsiteY33" fmla="*/ 7530 h 9882"/>
              <a:gd name="connsiteX34" fmla="*/ 8163 w 10000"/>
              <a:gd name="connsiteY34" fmla="*/ 7766 h 9882"/>
              <a:gd name="connsiteX35" fmla="*/ 8630 w 10000"/>
              <a:gd name="connsiteY35" fmla="*/ 8003 h 9882"/>
              <a:gd name="connsiteX36" fmla="*/ 9096 w 10000"/>
              <a:gd name="connsiteY36" fmla="*/ 8123 h 9882"/>
              <a:gd name="connsiteX37" fmla="*/ 9329 w 10000"/>
              <a:gd name="connsiteY37" fmla="*/ 8358 h 9882"/>
              <a:gd name="connsiteX38" fmla="*/ 9534 w 10000"/>
              <a:gd name="connsiteY38" fmla="*/ 8477 h 9882"/>
              <a:gd name="connsiteX39" fmla="*/ 9767 w 10000"/>
              <a:gd name="connsiteY39" fmla="*/ 8699 h 9882"/>
              <a:gd name="connsiteX40" fmla="*/ 10000 w 10000"/>
              <a:gd name="connsiteY40" fmla="*/ 8936 h 9882"/>
              <a:gd name="connsiteX41" fmla="*/ 10000 w 10000"/>
              <a:gd name="connsiteY41" fmla="*/ 9172 h 9882"/>
              <a:gd name="connsiteX42" fmla="*/ 10000 w 10000"/>
              <a:gd name="connsiteY42" fmla="*/ 9408 h 9882"/>
              <a:gd name="connsiteX43" fmla="*/ 9767 w 10000"/>
              <a:gd name="connsiteY43" fmla="*/ 9646 h 9882"/>
              <a:gd name="connsiteX44" fmla="*/ 9767 w 10000"/>
              <a:gd name="connsiteY44" fmla="*/ 9764 h 9882"/>
              <a:gd name="connsiteX45" fmla="*/ 9767 w 10000"/>
              <a:gd name="connsiteY45" fmla="*/ 9882 h 9882"/>
              <a:gd name="connsiteX46" fmla="*/ 9767 w 10000"/>
              <a:gd name="connsiteY46" fmla="*/ 9882 h 9882"/>
              <a:gd name="connsiteX47" fmla="*/ 9534 w 10000"/>
              <a:gd name="connsiteY47" fmla="*/ 9882 h 9882"/>
              <a:gd name="connsiteX48" fmla="*/ 9534 w 10000"/>
              <a:gd name="connsiteY48" fmla="*/ 9764 h 9882"/>
              <a:gd name="connsiteX49" fmla="*/ 9329 w 10000"/>
              <a:gd name="connsiteY49" fmla="*/ 9764 h 9882"/>
              <a:gd name="connsiteX50" fmla="*/ 9096 w 10000"/>
              <a:gd name="connsiteY50" fmla="*/ 9646 h 9882"/>
              <a:gd name="connsiteX51" fmla="*/ 8630 w 10000"/>
              <a:gd name="connsiteY51" fmla="*/ 9408 h 9882"/>
              <a:gd name="connsiteX52" fmla="*/ 8397 w 10000"/>
              <a:gd name="connsiteY52" fmla="*/ 9289 h 9882"/>
              <a:gd name="connsiteX53" fmla="*/ 7930 w 10000"/>
              <a:gd name="connsiteY53" fmla="*/ 9054 h 9882"/>
              <a:gd name="connsiteX54" fmla="*/ 7464 w 10000"/>
              <a:gd name="connsiteY54" fmla="*/ 8817 h 9882"/>
              <a:gd name="connsiteX55" fmla="*/ 6297 w 10000"/>
              <a:gd name="connsiteY55" fmla="*/ 8240 h 9882"/>
              <a:gd name="connsiteX56" fmla="*/ 5131 w 10000"/>
              <a:gd name="connsiteY56" fmla="*/ 7766 h 9882"/>
              <a:gd name="connsiteX57" fmla="*/ 3965 w 10000"/>
              <a:gd name="connsiteY57" fmla="*/ 7293 h 9882"/>
              <a:gd name="connsiteX58" fmla="*/ 2799 w 10000"/>
              <a:gd name="connsiteY58" fmla="*/ 6821 h 9882"/>
              <a:gd name="connsiteX59" fmla="*/ 2099 w 10000"/>
              <a:gd name="connsiteY59" fmla="*/ 6583 h 9882"/>
              <a:gd name="connsiteX60" fmla="*/ 1633 w 10000"/>
              <a:gd name="connsiteY60" fmla="*/ 6347 h 9882"/>
              <a:gd name="connsiteX61" fmla="*/ 1166 w 10000"/>
              <a:gd name="connsiteY61" fmla="*/ 6229 h 9882"/>
              <a:gd name="connsiteX62" fmla="*/ 700 w 10000"/>
              <a:gd name="connsiteY62" fmla="*/ 5992 h 9882"/>
              <a:gd name="connsiteX63" fmla="*/ 466 w 10000"/>
              <a:gd name="connsiteY63" fmla="*/ 5874 h 9882"/>
              <a:gd name="connsiteX64" fmla="*/ 233 w 10000"/>
              <a:gd name="connsiteY64" fmla="*/ 5756 h 9882"/>
              <a:gd name="connsiteX65" fmla="*/ 0 w 10000"/>
              <a:gd name="connsiteY65" fmla="*/ 5756 h 9882"/>
              <a:gd name="connsiteX66" fmla="*/ 0 w 10000"/>
              <a:gd name="connsiteY66" fmla="*/ 5651 h 9882"/>
              <a:gd name="connsiteX67" fmla="*/ 0 w 10000"/>
              <a:gd name="connsiteY67" fmla="*/ 5651 h 9882"/>
              <a:gd name="connsiteX68" fmla="*/ 0 w 10000"/>
              <a:gd name="connsiteY68" fmla="*/ 5532 h 9882"/>
              <a:gd name="connsiteX69" fmla="*/ 0 w 10000"/>
              <a:gd name="connsiteY69" fmla="*/ 5415 h 9882"/>
              <a:gd name="connsiteX70" fmla="*/ 0 w 10000"/>
              <a:gd name="connsiteY70" fmla="*/ 5179 h 9882"/>
              <a:gd name="connsiteX71" fmla="*/ 233 w 10000"/>
              <a:gd name="connsiteY71" fmla="*/ 4824 h 9882"/>
              <a:gd name="connsiteX72" fmla="*/ 233 w 10000"/>
              <a:gd name="connsiteY72" fmla="*/ 4587 h 9882"/>
              <a:gd name="connsiteX73" fmla="*/ 466 w 10000"/>
              <a:gd name="connsiteY73" fmla="*/ 4113 h 9882"/>
              <a:gd name="connsiteX74" fmla="*/ 700 w 10000"/>
              <a:gd name="connsiteY74" fmla="*/ 3759 h 9882"/>
              <a:gd name="connsiteX75" fmla="*/ 700 w 10000"/>
              <a:gd name="connsiteY75" fmla="*/ 3759 h 9882"/>
              <a:gd name="connsiteX0" fmla="*/ 700 w 10000"/>
              <a:gd name="connsiteY0" fmla="*/ 3577 h 9773"/>
              <a:gd name="connsiteX1" fmla="*/ 1166 w 10000"/>
              <a:gd name="connsiteY1" fmla="*/ 2632 h 9773"/>
              <a:gd name="connsiteX2" fmla="*/ 1399 w 10000"/>
              <a:gd name="connsiteY2" fmla="*/ 1795 h 9773"/>
              <a:gd name="connsiteX3" fmla="*/ 1633 w 10000"/>
              <a:gd name="connsiteY3" fmla="*/ 1077 h 9773"/>
              <a:gd name="connsiteX4" fmla="*/ 1866 w 10000"/>
              <a:gd name="connsiteY4" fmla="*/ 359 h 9773"/>
              <a:gd name="connsiteX5" fmla="*/ 1866 w 10000"/>
              <a:gd name="connsiteY5" fmla="*/ 0 h 9773"/>
              <a:gd name="connsiteX6" fmla="*/ 3499 w 10000"/>
              <a:gd name="connsiteY6" fmla="*/ 0 h 9773"/>
              <a:gd name="connsiteX7" fmla="*/ 3499 w 10000"/>
              <a:gd name="connsiteY7" fmla="*/ 120 h 9773"/>
              <a:gd name="connsiteX8" fmla="*/ 3499 w 10000"/>
              <a:gd name="connsiteY8" fmla="*/ 359 h 9773"/>
              <a:gd name="connsiteX9" fmla="*/ 3265 w 10000"/>
              <a:gd name="connsiteY9" fmla="*/ 598 h 9773"/>
              <a:gd name="connsiteX10" fmla="*/ 3265 w 10000"/>
              <a:gd name="connsiteY10" fmla="*/ 838 h 9773"/>
              <a:gd name="connsiteX11" fmla="*/ 3032 w 10000"/>
              <a:gd name="connsiteY11" fmla="*/ 1198 h 9773"/>
              <a:gd name="connsiteX12" fmla="*/ 2566 w 10000"/>
              <a:gd name="connsiteY12" fmla="*/ 2632 h 9773"/>
              <a:gd name="connsiteX13" fmla="*/ 1633 w 10000"/>
              <a:gd name="connsiteY13" fmla="*/ 3816 h 9773"/>
              <a:gd name="connsiteX14" fmla="*/ 1633 w 10000"/>
              <a:gd name="connsiteY14" fmla="*/ 4175 h 9773"/>
              <a:gd name="connsiteX15" fmla="*/ 1399 w 10000"/>
              <a:gd name="connsiteY15" fmla="*/ 4415 h 9773"/>
              <a:gd name="connsiteX16" fmla="*/ 1166 w 10000"/>
              <a:gd name="connsiteY16" fmla="*/ 4655 h 9773"/>
              <a:gd name="connsiteX17" fmla="*/ 1166 w 10000"/>
              <a:gd name="connsiteY17" fmla="*/ 4893 h 9773"/>
              <a:gd name="connsiteX18" fmla="*/ 933 w 10000"/>
              <a:gd name="connsiteY18" fmla="*/ 5014 h 9773"/>
              <a:gd name="connsiteX19" fmla="*/ 933 w 10000"/>
              <a:gd name="connsiteY19" fmla="*/ 5131 h 9773"/>
              <a:gd name="connsiteX20" fmla="*/ 933 w 10000"/>
              <a:gd name="connsiteY20" fmla="*/ 5253 h 9773"/>
              <a:gd name="connsiteX21" fmla="*/ 933 w 10000"/>
              <a:gd name="connsiteY21" fmla="*/ 5253 h 9773"/>
              <a:gd name="connsiteX22" fmla="*/ 933 w 10000"/>
              <a:gd name="connsiteY22" fmla="*/ 5371 h 9773"/>
              <a:gd name="connsiteX23" fmla="*/ 1166 w 10000"/>
              <a:gd name="connsiteY23" fmla="*/ 5491 h 9773"/>
              <a:gd name="connsiteX24" fmla="*/ 1633 w 10000"/>
              <a:gd name="connsiteY24" fmla="*/ 5598 h 9773"/>
              <a:gd name="connsiteX25" fmla="*/ 1866 w 10000"/>
              <a:gd name="connsiteY25" fmla="*/ 5717 h 9773"/>
              <a:gd name="connsiteX26" fmla="*/ 2566 w 10000"/>
              <a:gd name="connsiteY26" fmla="*/ 5837 h 9773"/>
              <a:gd name="connsiteX27" fmla="*/ 3265 w 10000"/>
              <a:gd name="connsiteY27" fmla="*/ 6076 h 9773"/>
              <a:gd name="connsiteX28" fmla="*/ 3965 w 10000"/>
              <a:gd name="connsiteY28" fmla="*/ 6314 h 9773"/>
              <a:gd name="connsiteX29" fmla="*/ 4898 w 10000"/>
              <a:gd name="connsiteY29" fmla="*/ 6675 h 9773"/>
              <a:gd name="connsiteX30" fmla="*/ 5831 w 10000"/>
              <a:gd name="connsiteY30" fmla="*/ 6914 h 9773"/>
              <a:gd name="connsiteX31" fmla="*/ 6764 w 10000"/>
              <a:gd name="connsiteY31" fmla="*/ 7153 h 9773"/>
              <a:gd name="connsiteX32" fmla="*/ 7464 w 10000"/>
              <a:gd name="connsiteY32" fmla="*/ 7393 h 9773"/>
              <a:gd name="connsiteX33" fmla="*/ 8163 w 10000"/>
              <a:gd name="connsiteY33" fmla="*/ 7632 h 9773"/>
              <a:gd name="connsiteX34" fmla="*/ 8630 w 10000"/>
              <a:gd name="connsiteY34" fmla="*/ 7872 h 9773"/>
              <a:gd name="connsiteX35" fmla="*/ 9096 w 10000"/>
              <a:gd name="connsiteY35" fmla="*/ 7993 h 9773"/>
              <a:gd name="connsiteX36" fmla="*/ 9329 w 10000"/>
              <a:gd name="connsiteY36" fmla="*/ 8231 h 9773"/>
              <a:gd name="connsiteX37" fmla="*/ 9534 w 10000"/>
              <a:gd name="connsiteY37" fmla="*/ 8351 h 9773"/>
              <a:gd name="connsiteX38" fmla="*/ 9767 w 10000"/>
              <a:gd name="connsiteY38" fmla="*/ 8576 h 9773"/>
              <a:gd name="connsiteX39" fmla="*/ 10000 w 10000"/>
              <a:gd name="connsiteY39" fmla="*/ 8816 h 9773"/>
              <a:gd name="connsiteX40" fmla="*/ 10000 w 10000"/>
              <a:gd name="connsiteY40" fmla="*/ 9055 h 9773"/>
              <a:gd name="connsiteX41" fmla="*/ 10000 w 10000"/>
              <a:gd name="connsiteY41" fmla="*/ 9293 h 9773"/>
              <a:gd name="connsiteX42" fmla="*/ 9767 w 10000"/>
              <a:gd name="connsiteY42" fmla="*/ 9534 h 9773"/>
              <a:gd name="connsiteX43" fmla="*/ 9767 w 10000"/>
              <a:gd name="connsiteY43" fmla="*/ 9654 h 9773"/>
              <a:gd name="connsiteX44" fmla="*/ 9767 w 10000"/>
              <a:gd name="connsiteY44" fmla="*/ 9773 h 9773"/>
              <a:gd name="connsiteX45" fmla="*/ 9767 w 10000"/>
              <a:gd name="connsiteY45" fmla="*/ 9773 h 9773"/>
              <a:gd name="connsiteX46" fmla="*/ 9534 w 10000"/>
              <a:gd name="connsiteY46" fmla="*/ 9773 h 9773"/>
              <a:gd name="connsiteX47" fmla="*/ 9534 w 10000"/>
              <a:gd name="connsiteY47" fmla="*/ 9654 h 9773"/>
              <a:gd name="connsiteX48" fmla="*/ 9329 w 10000"/>
              <a:gd name="connsiteY48" fmla="*/ 9654 h 9773"/>
              <a:gd name="connsiteX49" fmla="*/ 9096 w 10000"/>
              <a:gd name="connsiteY49" fmla="*/ 9534 h 9773"/>
              <a:gd name="connsiteX50" fmla="*/ 8630 w 10000"/>
              <a:gd name="connsiteY50" fmla="*/ 9293 h 9773"/>
              <a:gd name="connsiteX51" fmla="*/ 8397 w 10000"/>
              <a:gd name="connsiteY51" fmla="*/ 9173 h 9773"/>
              <a:gd name="connsiteX52" fmla="*/ 7930 w 10000"/>
              <a:gd name="connsiteY52" fmla="*/ 8935 h 9773"/>
              <a:gd name="connsiteX53" fmla="*/ 7464 w 10000"/>
              <a:gd name="connsiteY53" fmla="*/ 8695 h 9773"/>
              <a:gd name="connsiteX54" fmla="*/ 6297 w 10000"/>
              <a:gd name="connsiteY54" fmla="*/ 8111 h 9773"/>
              <a:gd name="connsiteX55" fmla="*/ 5131 w 10000"/>
              <a:gd name="connsiteY55" fmla="*/ 7632 h 9773"/>
              <a:gd name="connsiteX56" fmla="*/ 3965 w 10000"/>
              <a:gd name="connsiteY56" fmla="*/ 7153 h 9773"/>
              <a:gd name="connsiteX57" fmla="*/ 2799 w 10000"/>
              <a:gd name="connsiteY57" fmla="*/ 6675 h 9773"/>
              <a:gd name="connsiteX58" fmla="*/ 2099 w 10000"/>
              <a:gd name="connsiteY58" fmla="*/ 6435 h 9773"/>
              <a:gd name="connsiteX59" fmla="*/ 1633 w 10000"/>
              <a:gd name="connsiteY59" fmla="*/ 6196 h 9773"/>
              <a:gd name="connsiteX60" fmla="*/ 1166 w 10000"/>
              <a:gd name="connsiteY60" fmla="*/ 6076 h 9773"/>
              <a:gd name="connsiteX61" fmla="*/ 700 w 10000"/>
              <a:gd name="connsiteY61" fmla="*/ 5837 h 9773"/>
              <a:gd name="connsiteX62" fmla="*/ 466 w 10000"/>
              <a:gd name="connsiteY62" fmla="*/ 5717 h 9773"/>
              <a:gd name="connsiteX63" fmla="*/ 233 w 10000"/>
              <a:gd name="connsiteY63" fmla="*/ 5598 h 9773"/>
              <a:gd name="connsiteX64" fmla="*/ 0 w 10000"/>
              <a:gd name="connsiteY64" fmla="*/ 5598 h 9773"/>
              <a:gd name="connsiteX65" fmla="*/ 0 w 10000"/>
              <a:gd name="connsiteY65" fmla="*/ 5491 h 9773"/>
              <a:gd name="connsiteX66" fmla="*/ 0 w 10000"/>
              <a:gd name="connsiteY66" fmla="*/ 5491 h 9773"/>
              <a:gd name="connsiteX67" fmla="*/ 0 w 10000"/>
              <a:gd name="connsiteY67" fmla="*/ 5371 h 9773"/>
              <a:gd name="connsiteX68" fmla="*/ 0 w 10000"/>
              <a:gd name="connsiteY68" fmla="*/ 5253 h 9773"/>
              <a:gd name="connsiteX69" fmla="*/ 0 w 10000"/>
              <a:gd name="connsiteY69" fmla="*/ 5014 h 9773"/>
              <a:gd name="connsiteX70" fmla="*/ 233 w 10000"/>
              <a:gd name="connsiteY70" fmla="*/ 4655 h 9773"/>
              <a:gd name="connsiteX71" fmla="*/ 233 w 10000"/>
              <a:gd name="connsiteY71" fmla="*/ 4415 h 9773"/>
              <a:gd name="connsiteX72" fmla="*/ 466 w 10000"/>
              <a:gd name="connsiteY72" fmla="*/ 3935 h 9773"/>
              <a:gd name="connsiteX73" fmla="*/ 700 w 10000"/>
              <a:gd name="connsiteY73" fmla="*/ 3577 h 9773"/>
              <a:gd name="connsiteX74" fmla="*/ 700 w 10000"/>
              <a:gd name="connsiteY74" fmla="*/ 3577 h 9773"/>
              <a:gd name="connsiteX0" fmla="*/ 700 w 10000"/>
              <a:gd name="connsiteY0" fmla="*/ 3660 h 10000"/>
              <a:gd name="connsiteX1" fmla="*/ 1166 w 10000"/>
              <a:gd name="connsiteY1" fmla="*/ 2693 h 10000"/>
              <a:gd name="connsiteX2" fmla="*/ 1399 w 10000"/>
              <a:gd name="connsiteY2" fmla="*/ 1837 h 10000"/>
              <a:gd name="connsiteX3" fmla="*/ 1633 w 10000"/>
              <a:gd name="connsiteY3" fmla="*/ 1102 h 10000"/>
              <a:gd name="connsiteX4" fmla="*/ 1866 w 10000"/>
              <a:gd name="connsiteY4" fmla="*/ 367 h 10000"/>
              <a:gd name="connsiteX5" fmla="*/ 3499 w 10000"/>
              <a:gd name="connsiteY5" fmla="*/ 0 h 10000"/>
              <a:gd name="connsiteX6" fmla="*/ 3499 w 10000"/>
              <a:gd name="connsiteY6" fmla="*/ 123 h 10000"/>
              <a:gd name="connsiteX7" fmla="*/ 3499 w 10000"/>
              <a:gd name="connsiteY7" fmla="*/ 367 h 10000"/>
              <a:gd name="connsiteX8" fmla="*/ 3265 w 10000"/>
              <a:gd name="connsiteY8" fmla="*/ 612 h 10000"/>
              <a:gd name="connsiteX9" fmla="*/ 3265 w 10000"/>
              <a:gd name="connsiteY9" fmla="*/ 857 h 10000"/>
              <a:gd name="connsiteX10" fmla="*/ 3032 w 10000"/>
              <a:gd name="connsiteY10" fmla="*/ 1226 h 10000"/>
              <a:gd name="connsiteX11" fmla="*/ 2566 w 10000"/>
              <a:gd name="connsiteY11" fmla="*/ 2693 h 10000"/>
              <a:gd name="connsiteX12" fmla="*/ 1633 w 10000"/>
              <a:gd name="connsiteY12" fmla="*/ 3905 h 10000"/>
              <a:gd name="connsiteX13" fmla="*/ 1633 w 10000"/>
              <a:gd name="connsiteY13" fmla="*/ 4272 h 10000"/>
              <a:gd name="connsiteX14" fmla="*/ 1399 w 10000"/>
              <a:gd name="connsiteY14" fmla="*/ 4518 h 10000"/>
              <a:gd name="connsiteX15" fmla="*/ 1166 w 10000"/>
              <a:gd name="connsiteY15" fmla="*/ 4763 h 10000"/>
              <a:gd name="connsiteX16" fmla="*/ 1166 w 10000"/>
              <a:gd name="connsiteY16" fmla="*/ 5007 h 10000"/>
              <a:gd name="connsiteX17" fmla="*/ 933 w 10000"/>
              <a:gd name="connsiteY17" fmla="*/ 5130 h 10000"/>
              <a:gd name="connsiteX18" fmla="*/ 933 w 10000"/>
              <a:gd name="connsiteY18" fmla="*/ 5250 h 10000"/>
              <a:gd name="connsiteX19" fmla="*/ 933 w 10000"/>
              <a:gd name="connsiteY19" fmla="*/ 5375 h 10000"/>
              <a:gd name="connsiteX20" fmla="*/ 933 w 10000"/>
              <a:gd name="connsiteY20" fmla="*/ 5375 h 10000"/>
              <a:gd name="connsiteX21" fmla="*/ 933 w 10000"/>
              <a:gd name="connsiteY21" fmla="*/ 5496 h 10000"/>
              <a:gd name="connsiteX22" fmla="*/ 1166 w 10000"/>
              <a:gd name="connsiteY22" fmla="*/ 5619 h 10000"/>
              <a:gd name="connsiteX23" fmla="*/ 1633 w 10000"/>
              <a:gd name="connsiteY23" fmla="*/ 5728 h 10000"/>
              <a:gd name="connsiteX24" fmla="*/ 1866 w 10000"/>
              <a:gd name="connsiteY24" fmla="*/ 5850 h 10000"/>
              <a:gd name="connsiteX25" fmla="*/ 2566 w 10000"/>
              <a:gd name="connsiteY25" fmla="*/ 5973 h 10000"/>
              <a:gd name="connsiteX26" fmla="*/ 3265 w 10000"/>
              <a:gd name="connsiteY26" fmla="*/ 6217 h 10000"/>
              <a:gd name="connsiteX27" fmla="*/ 3965 w 10000"/>
              <a:gd name="connsiteY27" fmla="*/ 6461 h 10000"/>
              <a:gd name="connsiteX28" fmla="*/ 4898 w 10000"/>
              <a:gd name="connsiteY28" fmla="*/ 6830 h 10000"/>
              <a:gd name="connsiteX29" fmla="*/ 5831 w 10000"/>
              <a:gd name="connsiteY29" fmla="*/ 7075 h 10000"/>
              <a:gd name="connsiteX30" fmla="*/ 6764 w 10000"/>
              <a:gd name="connsiteY30" fmla="*/ 7319 h 10000"/>
              <a:gd name="connsiteX31" fmla="*/ 7464 w 10000"/>
              <a:gd name="connsiteY31" fmla="*/ 7565 h 10000"/>
              <a:gd name="connsiteX32" fmla="*/ 8163 w 10000"/>
              <a:gd name="connsiteY32" fmla="*/ 7809 h 10000"/>
              <a:gd name="connsiteX33" fmla="*/ 8630 w 10000"/>
              <a:gd name="connsiteY33" fmla="*/ 8055 h 10000"/>
              <a:gd name="connsiteX34" fmla="*/ 9096 w 10000"/>
              <a:gd name="connsiteY34" fmla="*/ 8179 h 10000"/>
              <a:gd name="connsiteX35" fmla="*/ 9329 w 10000"/>
              <a:gd name="connsiteY35" fmla="*/ 8422 h 10000"/>
              <a:gd name="connsiteX36" fmla="*/ 9534 w 10000"/>
              <a:gd name="connsiteY36" fmla="*/ 8545 h 10000"/>
              <a:gd name="connsiteX37" fmla="*/ 9767 w 10000"/>
              <a:gd name="connsiteY37" fmla="*/ 8775 h 10000"/>
              <a:gd name="connsiteX38" fmla="*/ 10000 w 10000"/>
              <a:gd name="connsiteY38" fmla="*/ 9021 h 10000"/>
              <a:gd name="connsiteX39" fmla="*/ 10000 w 10000"/>
              <a:gd name="connsiteY39" fmla="*/ 9265 h 10000"/>
              <a:gd name="connsiteX40" fmla="*/ 10000 w 10000"/>
              <a:gd name="connsiteY40" fmla="*/ 9509 h 10000"/>
              <a:gd name="connsiteX41" fmla="*/ 9767 w 10000"/>
              <a:gd name="connsiteY41" fmla="*/ 9755 h 10000"/>
              <a:gd name="connsiteX42" fmla="*/ 9767 w 10000"/>
              <a:gd name="connsiteY42" fmla="*/ 9878 h 10000"/>
              <a:gd name="connsiteX43" fmla="*/ 9767 w 10000"/>
              <a:gd name="connsiteY43" fmla="*/ 10000 h 10000"/>
              <a:gd name="connsiteX44" fmla="*/ 9767 w 10000"/>
              <a:gd name="connsiteY44" fmla="*/ 10000 h 10000"/>
              <a:gd name="connsiteX45" fmla="*/ 9534 w 10000"/>
              <a:gd name="connsiteY45" fmla="*/ 10000 h 10000"/>
              <a:gd name="connsiteX46" fmla="*/ 9534 w 10000"/>
              <a:gd name="connsiteY46" fmla="*/ 9878 h 10000"/>
              <a:gd name="connsiteX47" fmla="*/ 9329 w 10000"/>
              <a:gd name="connsiteY47" fmla="*/ 9878 h 10000"/>
              <a:gd name="connsiteX48" fmla="*/ 9096 w 10000"/>
              <a:gd name="connsiteY48" fmla="*/ 9755 h 10000"/>
              <a:gd name="connsiteX49" fmla="*/ 8630 w 10000"/>
              <a:gd name="connsiteY49" fmla="*/ 9509 h 10000"/>
              <a:gd name="connsiteX50" fmla="*/ 8397 w 10000"/>
              <a:gd name="connsiteY50" fmla="*/ 9386 h 10000"/>
              <a:gd name="connsiteX51" fmla="*/ 7930 w 10000"/>
              <a:gd name="connsiteY51" fmla="*/ 9143 h 10000"/>
              <a:gd name="connsiteX52" fmla="*/ 7464 w 10000"/>
              <a:gd name="connsiteY52" fmla="*/ 8897 h 10000"/>
              <a:gd name="connsiteX53" fmla="*/ 6297 w 10000"/>
              <a:gd name="connsiteY53" fmla="*/ 8299 h 10000"/>
              <a:gd name="connsiteX54" fmla="*/ 5131 w 10000"/>
              <a:gd name="connsiteY54" fmla="*/ 7809 h 10000"/>
              <a:gd name="connsiteX55" fmla="*/ 3965 w 10000"/>
              <a:gd name="connsiteY55" fmla="*/ 7319 h 10000"/>
              <a:gd name="connsiteX56" fmla="*/ 2799 w 10000"/>
              <a:gd name="connsiteY56" fmla="*/ 6830 h 10000"/>
              <a:gd name="connsiteX57" fmla="*/ 2099 w 10000"/>
              <a:gd name="connsiteY57" fmla="*/ 6584 h 10000"/>
              <a:gd name="connsiteX58" fmla="*/ 1633 w 10000"/>
              <a:gd name="connsiteY58" fmla="*/ 6340 h 10000"/>
              <a:gd name="connsiteX59" fmla="*/ 1166 w 10000"/>
              <a:gd name="connsiteY59" fmla="*/ 6217 h 10000"/>
              <a:gd name="connsiteX60" fmla="*/ 700 w 10000"/>
              <a:gd name="connsiteY60" fmla="*/ 5973 h 10000"/>
              <a:gd name="connsiteX61" fmla="*/ 466 w 10000"/>
              <a:gd name="connsiteY61" fmla="*/ 5850 h 10000"/>
              <a:gd name="connsiteX62" fmla="*/ 233 w 10000"/>
              <a:gd name="connsiteY62" fmla="*/ 5728 h 10000"/>
              <a:gd name="connsiteX63" fmla="*/ 0 w 10000"/>
              <a:gd name="connsiteY63" fmla="*/ 5728 h 10000"/>
              <a:gd name="connsiteX64" fmla="*/ 0 w 10000"/>
              <a:gd name="connsiteY64" fmla="*/ 5619 h 10000"/>
              <a:gd name="connsiteX65" fmla="*/ 0 w 10000"/>
              <a:gd name="connsiteY65" fmla="*/ 5619 h 10000"/>
              <a:gd name="connsiteX66" fmla="*/ 0 w 10000"/>
              <a:gd name="connsiteY66" fmla="*/ 5496 h 10000"/>
              <a:gd name="connsiteX67" fmla="*/ 0 w 10000"/>
              <a:gd name="connsiteY67" fmla="*/ 5375 h 10000"/>
              <a:gd name="connsiteX68" fmla="*/ 0 w 10000"/>
              <a:gd name="connsiteY68" fmla="*/ 5130 h 10000"/>
              <a:gd name="connsiteX69" fmla="*/ 233 w 10000"/>
              <a:gd name="connsiteY69" fmla="*/ 4763 h 10000"/>
              <a:gd name="connsiteX70" fmla="*/ 233 w 10000"/>
              <a:gd name="connsiteY70" fmla="*/ 4518 h 10000"/>
              <a:gd name="connsiteX71" fmla="*/ 466 w 10000"/>
              <a:gd name="connsiteY71" fmla="*/ 4026 h 10000"/>
              <a:gd name="connsiteX72" fmla="*/ 700 w 10000"/>
              <a:gd name="connsiteY72" fmla="*/ 3660 h 10000"/>
              <a:gd name="connsiteX73" fmla="*/ 700 w 10000"/>
              <a:gd name="connsiteY73" fmla="*/ 3660 h 10000"/>
              <a:gd name="connsiteX0" fmla="*/ 700 w 10000"/>
              <a:gd name="connsiteY0" fmla="*/ 3660 h 10000"/>
              <a:gd name="connsiteX1" fmla="*/ 1166 w 10000"/>
              <a:gd name="connsiteY1" fmla="*/ 2693 h 10000"/>
              <a:gd name="connsiteX2" fmla="*/ 1399 w 10000"/>
              <a:gd name="connsiteY2" fmla="*/ 1837 h 10000"/>
              <a:gd name="connsiteX3" fmla="*/ 1633 w 10000"/>
              <a:gd name="connsiteY3" fmla="*/ 1102 h 10000"/>
              <a:gd name="connsiteX4" fmla="*/ 3499 w 10000"/>
              <a:gd name="connsiteY4" fmla="*/ 0 h 10000"/>
              <a:gd name="connsiteX5" fmla="*/ 3499 w 10000"/>
              <a:gd name="connsiteY5" fmla="*/ 123 h 10000"/>
              <a:gd name="connsiteX6" fmla="*/ 3499 w 10000"/>
              <a:gd name="connsiteY6" fmla="*/ 367 h 10000"/>
              <a:gd name="connsiteX7" fmla="*/ 3265 w 10000"/>
              <a:gd name="connsiteY7" fmla="*/ 612 h 10000"/>
              <a:gd name="connsiteX8" fmla="*/ 3265 w 10000"/>
              <a:gd name="connsiteY8" fmla="*/ 857 h 10000"/>
              <a:gd name="connsiteX9" fmla="*/ 3032 w 10000"/>
              <a:gd name="connsiteY9" fmla="*/ 1226 h 10000"/>
              <a:gd name="connsiteX10" fmla="*/ 2566 w 10000"/>
              <a:gd name="connsiteY10" fmla="*/ 2693 h 10000"/>
              <a:gd name="connsiteX11" fmla="*/ 1633 w 10000"/>
              <a:gd name="connsiteY11" fmla="*/ 3905 h 10000"/>
              <a:gd name="connsiteX12" fmla="*/ 1633 w 10000"/>
              <a:gd name="connsiteY12" fmla="*/ 4272 h 10000"/>
              <a:gd name="connsiteX13" fmla="*/ 1399 w 10000"/>
              <a:gd name="connsiteY13" fmla="*/ 4518 h 10000"/>
              <a:gd name="connsiteX14" fmla="*/ 1166 w 10000"/>
              <a:gd name="connsiteY14" fmla="*/ 4763 h 10000"/>
              <a:gd name="connsiteX15" fmla="*/ 1166 w 10000"/>
              <a:gd name="connsiteY15" fmla="*/ 5007 h 10000"/>
              <a:gd name="connsiteX16" fmla="*/ 933 w 10000"/>
              <a:gd name="connsiteY16" fmla="*/ 5130 h 10000"/>
              <a:gd name="connsiteX17" fmla="*/ 933 w 10000"/>
              <a:gd name="connsiteY17" fmla="*/ 5250 h 10000"/>
              <a:gd name="connsiteX18" fmla="*/ 933 w 10000"/>
              <a:gd name="connsiteY18" fmla="*/ 5375 h 10000"/>
              <a:gd name="connsiteX19" fmla="*/ 933 w 10000"/>
              <a:gd name="connsiteY19" fmla="*/ 5375 h 10000"/>
              <a:gd name="connsiteX20" fmla="*/ 933 w 10000"/>
              <a:gd name="connsiteY20" fmla="*/ 5496 h 10000"/>
              <a:gd name="connsiteX21" fmla="*/ 1166 w 10000"/>
              <a:gd name="connsiteY21" fmla="*/ 5619 h 10000"/>
              <a:gd name="connsiteX22" fmla="*/ 1633 w 10000"/>
              <a:gd name="connsiteY22" fmla="*/ 5728 h 10000"/>
              <a:gd name="connsiteX23" fmla="*/ 1866 w 10000"/>
              <a:gd name="connsiteY23" fmla="*/ 5850 h 10000"/>
              <a:gd name="connsiteX24" fmla="*/ 2566 w 10000"/>
              <a:gd name="connsiteY24" fmla="*/ 5973 h 10000"/>
              <a:gd name="connsiteX25" fmla="*/ 3265 w 10000"/>
              <a:gd name="connsiteY25" fmla="*/ 6217 h 10000"/>
              <a:gd name="connsiteX26" fmla="*/ 3965 w 10000"/>
              <a:gd name="connsiteY26" fmla="*/ 6461 h 10000"/>
              <a:gd name="connsiteX27" fmla="*/ 4898 w 10000"/>
              <a:gd name="connsiteY27" fmla="*/ 6830 h 10000"/>
              <a:gd name="connsiteX28" fmla="*/ 5831 w 10000"/>
              <a:gd name="connsiteY28" fmla="*/ 7075 h 10000"/>
              <a:gd name="connsiteX29" fmla="*/ 6764 w 10000"/>
              <a:gd name="connsiteY29" fmla="*/ 7319 h 10000"/>
              <a:gd name="connsiteX30" fmla="*/ 7464 w 10000"/>
              <a:gd name="connsiteY30" fmla="*/ 7565 h 10000"/>
              <a:gd name="connsiteX31" fmla="*/ 8163 w 10000"/>
              <a:gd name="connsiteY31" fmla="*/ 7809 h 10000"/>
              <a:gd name="connsiteX32" fmla="*/ 8630 w 10000"/>
              <a:gd name="connsiteY32" fmla="*/ 8055 h 10000"/>
              <a:gd name="connsiteX33" fmla="*/ 9096 w 10000"/>
              <a:gd name="connsiteY33" fmla="*/ 8179 h 10000"/>
              <a:gd name="connsiteX34" fmla="*/ 9329 w 10000"/>
              <a:gd name="connsiteY34" fmla="*/ 8422 h 10000"/>
              <a:gd name="connsiteX35" fmla="*/ 9534 w 10000"/>
              <a:gd name="connsiteY35" fmla="*/ 8545 h 10000"/>
              <a:gd name="connsiteX36" fmla="*/ 9767 w 10000"/>
              <a:gd name="connsiteY36" fmla="*/ 8775 h 10000"/>
              <a:gd name="connsiteX37" fmla="*/ 10000 w 10000"/>
              <a:gd name="connsiteY37" fmla="*/ 9021 h 10000"/>
              <a:gd name="connsiteX38" fmla="*/ 10000 w 10000"/>
              <a:gd name="connsiteY38" fmla="*/ 9265 h 10000"/>
              <a:gd name="connsiteX39" fmla="*/ 10000 w 10000"/>
              <a:gd name="connsiteY39" fmla="*/ 9509 h 10000"/>
              <a:gd name="connsiteX40" fmla="*/ 9767 w 10000"/>
              <a:gd name="connsiteY40" fmla="*/ 9755 h 10000"/>
              <a:gd name="connsiteX41" fmla="*/ 9767 w 10000"/>
              <a:gd name="connsiteY41" fmla="*/ 9878 h 10000"/>
              <a:gd name="connsiteX42" fmla="*/ 9767 w 10000"/>
              <a:gd name="connsiteY42" fmla="*/ 10000 h 10000"/>
              <a:gd name="connsiteX43" fmla="*/ 9767 w 10000"/>
              <a:gd name="connsiteY43" fmla="*/ 10000 h 10000"/>
              <a:gd name="connsiteX44" fmla="*/ 9534 w 10000"/>
              <a:gd name="connsiteY44" fmla="*/ 10000 h 10000"/>
              <a:gd name="connsiteX45" fmla="*/ 9534 w 10000"/>
              <a:gd name="connsiteY45" fmla="*/ 9878 h 10000"/>
              <a:gd name="connsiteX46" fmla="*/ 9329 w 10000"/>
              <a:gd name="connsiteY46" fmla="*/ 9878 h 10000"/>
              <a:gd name="connsiteX47" fmla="*/ 9096 w 10000"/>
              <a:gd name="connsiteY47" fmla="*/ 9755 h 10000"/>
              <a:gd name="connsiteX48" fmla="*/ 8630 w 10000"/>
              <a:gd name="connsiteY48" fmla="*/ 9509 h 10000"/>
              <a:gd name="connsiteX49" fmla="*/ 8397 w 10000"/>
              <a:gd name="connsiteY49" fmla="*/ 9386 h 10000"/>
              <a:gd name="connsiteX50" fmla="*/ 7930 w 10000"/>
              <a:gd name="connsiteY50" fmla="*/ 9143 h 10000"/>
              <a:gd name="connsiteX51" fmla="*/ 7464 w 10000"/>
              <a:gd name="connsiteY51" fmla="*/ 8897 h 10000"/>
              <a:gd name="connsiteX52" fmla="*/ 6297 w 10000"/>
              <a:gd name="connsiteY52" fmla="*/ 8299 h 10000"/>
              <a:gd name="connsiteX53" fmla="*/ 5131 w 10000"/>
              <a:gd name="connsiteY53" fmla="*/ 7809 h 10000"/>
              <a:gd name="connsiteX54" fmla="*/ 3965 w 10000"/>
              <a:gd name="connsiteY54" fmla="*/ 7319 h 10000"/>
              <a:gd name="connsiteX55" fmla="*/ 2799 w 10000"/>
              <a:gd name="connsiteY55" fmla="*/ 6830 h 10000"/>
              <a:gd name="connsiteX56" fmla="*/ 2099 w 10000"/>
              <a:gd name="connsiteY56" fmla="*/ 6584 h 10000"/>
              <a:gd name="connsiteX57" fmla="*/ 1633 w 10000"/>
              <a:gd name="connsiteY57" fmla="*/ 6340 h 10000"/>
              <a:gd name="connsiteX58" fmla="*/ 1166 w 10000"/>
              <a:gd name="connsiteY58" fmla="*/ 6217 h 10000"/>
              <a:gd name="connsiteX59" fmla="*/ 700 w 10000"/>
              <a:gd name="connsiteY59" fmla="*/ 5973 h 10000"/>
              <a:gd name="connsiteX60" fmla="*/ 466 w 10000"/>
              <a:gd name="connsiteY60" fmla="*/ 5850 h 10000"/>
              <a:gd name="connsiteX61" fmla="*/ 233 w 10000"/>
              <a:gd name="connsiteY61" fmla="*/ 5728 h 10000"/>
              <a:gd name="connsiteX62" fmla="*/ 0 w 10000"/>
              <a:gd name="connsiteY62" fmla="*/ 5728 h 10000"/>
              <a:gd name="connsiteX63" fmla="*/ 0 w 10000"/>
              <a:gd name="connsiteY63" fmla="*/ 5619 h 10000"/>
              <a:gd name="connsiteX64" fmla="*/ 0 w 10000"/>
              <a:gd name="connsiteY64" fmla="*/ 5619 h 10000"/>
              <a:gd name="connsiteX65" fmla="*/ 0 w 10000"/>
              <a:gd name="connsiteY65" fmla="*/ 5496 h 10000"/>
              <a:gd name="connsiteX66" fmla="*/ 0 w 10000"/>
              <a:gd name="connsiteY66" fmla="*/ 5375 h 10000"/>
              <a:gd name="connsiteX67" fmla="*/ 0 w 10000"/>
              <a:gd name="connsiteY67" fmla="*/ 5130 h 10000"/>
              <a:gd name="connsiteX68" fmla="*/ 233 w 10000"/>
              <a:gd name="connsiteY68" fmla="*/ 4763 h 10000"/>
              <a:gd name="connsiteX69" fmla="*/ 233 w 10000"/>
              <a:gd name="connsiteY69" fmla="*/ 4518 h 10000"/>
              <a:gd name="connsiteX70" fmla="*/ 466 w 10000"/>
              <a:gd name="connsiteY70" fmla="*/ 4026 h 10000"/>
              <a:gd name="connsiteX71" fmla="*/ 700 w 10000"/>
              <a:gd name="connsiteY71" fmla="*/ 3660 h 10000"/>
              <a:gd name="connsiteX72" fmla="*/ 700 w 10000"/>
              <a:gd name="connsiteY72" fmla="*/ 3660 h 10000"/>
              <a:gd name="connsiteX0" fmla="*/ 700 w 10000"/>
              <a:gd name="connsiteY0" fmla="*/ 3660 h 10000"/>
              <a:gd name="connsiteX1" fmla="*/ 1166 w 10000"/>
              <a:gd name="connsiteY1" fmla="*/ 2693 h 10000"/>
              <a:gd name="connsiteX2" fmla="*/ 1399 w 10000"/>
              <a:gd name="connsiteY2" fmla="*/ 1837 h 10000"/>
              <a:gd name="connsiteX3" fmla="*/ 1633 w 10000"/>
              <a:gd name="connsiteY3" fmla="*/ 1102 h 10000"/>
              <a:gd name="connsiteX4" fmla="*/ 3499 w 10000"/>
              <a:gd name="connsiteY4" fmla="*/ 0 h 10000"/>
              <a:gd name="connsiteX5" fmla="*/ 3499 w 10000"/>
              <a:gd name="connsiteY5" fmla="*/ 367 h 10000"/>
              <a:gd name="connsiteX6" fmla="*/ 3265 w 10000"/>
              <a:gd name="connsiteY6" fmla="*/ 612 h 10000"/>
              <a:gd name="connsiteX7" fmla="*/ 3265 w 10000"/>
              <a:gd name="connsiteY7" fmla="*/ 857 h 10000"/>
              <a:gd name="connsiteX8" fmla="*/ 3032 w 10000"/>
              <a:gd name="connsiteY8" fmla="*/ 1226 h 10000"/>
              <a:gd name="connsiteX9" fmla="*/ 2566 w 10000"/>
              <a:gd name="connsiteY9" fmla="*/ 2693 h 10000"/>
              <a:gd name="connsiteX10" fmla="*/ 1633 w 10000"/>
              <a:gd name="connsiteY10" fmla="*/ 3905 h 10000"/>
              <a:gd name="connsiteX11" fmla="*/ 1633 w 10000"/>
              <a:gd name="connsiteY11" fmla="*/ 4272 h 10000"/>
              <a:gd name="connsiteX12" fmla="*/ 1399 w 10000"/>
              <a:gd name="connsiteY12" fmla="*/ 4518 h 10000"/>
              <a:gd name="connsiteX13" fmla="*/ 1166 w 10000"/>
              <a:gd name="connsiteY13" fmla="*/ 4763 h 10000"/>
              <a:gd name="connsiteX14" fmla="*/ 1166 w 10000"/>
              <a:gd name="connsiteY14" fmla="*/ 5007 h 10000"/>
              <a:gd name="connsiteX15" fmla="*/ 933 w 10000"/>
              <a:gd name="connsiteY15" fmla="*/ 5130 h 10000"/>
              <a:gd name="connsiteX16" fmla="*/ 933 w 10000"/>
              <a:gd name="connsiteY16" fmla="*/ 5250 h 10000"/>
              <a:gd name="connsiteX17" fmla="*/ 933 w 10000"/>
              <a:gd name="connsiteY17" fmla="*/ 5375 h 10000"/>
              <a:gd name="connsiteX18" fmla="*/ 933 w 10000"/>
              <a:gd name="connsiteY18" fmla="*/ 5375 h 10000"/>
              <a:gd name="connsiteX19" fmla="*/ 933 w 10000"/>
              <a:gd name="connsiteY19" fmla="*/ 5496 h 10000"/>
              <a:gd name="connsiteX20" fmla="*/ 1166 w 10000"/>
              <a:gd name="connsiteY20" fmla="*/ 5619 h 10000"/>
              <a:gd name="connsiteX21" fmla="*/ 1633 w 10000"/>
              <a:gd name="connsiteY21" fmla="*/ 5728 h 10000"/>
              <a:gd name="connsiteX22" fmla="*/ 1866 w 10000"/>
              <a:gd name="connsiteY22" fmla="*/ 5850 h 10000"/>
              <a:gd name="connsiteX23" fmla="*/ 2566 w 10000"/>
              <a:gd name="connsiteY23" fmla="*/ 5973 h 10000"/>
              <a:gd name="connsiteX24" fmla="*/ 3265 w 10000"/>
              <a:gd name="connsiteY24" fmla="*/ 6217 h 10000"/>
              <a:gd name="connsiteX25" fmla="*/ 3965 w 10000"/>
              <a:gd name="connsiteY25" fmla="*/ 6461 h 10000"/>
              <a:gd name="connsiteX26" fmla="*/ 4898 w 10000"/>
              <a:gd name="connsiteY26" fmla="*/ 6830 h 10000"/>
              <a:gd name="connsiteX27" fmla="*/ 5831 w 10000"/>
              <a:gd name="connsiteY27" fmla="*/ 7075 h 10000"/>
              <a:gd name="connsiteX28" fmla="*/ 6764 w 10000"/>
              <a:gd name="connsiteY28" fmla="*/ 7319 h 10000"/>
              <a:gd name="connsiteX29" fmla="*/ 7464 w 10000"/>
              <a:gd name="connsiteY29" fmla="*/ 7565 h 10000"/>
              <a:gd name="connsiteX30" fmla="*/ 8163 w 10000"/>
              <a:gd name="connsiteY30" fmla="*/ 7809 h 10000"/>
              <a:gd name="connsiteX31" fmla="*/ 8630 w 10000"/>
              <a:gd name="connsiteY31" fmla="*/ 8055 h 10000"/>
              <a:gd name="connsiteX32" fmla="*/ 9096 w 10000"/>
              <a:gd name="connsiteY32" fmla="*/ 8179 h 10000"/>
              <a:gd name="connsiteX33" fmla="*/ 9329 w 10000"/>
              <a:gd name="connsiteY33" fmla="*/ 8422 h 10000"/>
              <a:gd name="connsiteX34" fmla="*/ 9534 w 10000"/>
              <a:gd name="connsiteY34" fmla="*/ 8545 h 10000"/>
              <a:gd name="connsiteX35" fmla="*/ 9767 w 10000"/>
              <a:gd name="connsiteY35" fmla="*/ 8775 h 10000"/>
              <a:gd name="connsiteX36" fmla="*/ 10000 w 10000"/>
              <a:gd name="connsiteY36" fmla="*/ 9021 h 10000"/>
              <a:gd name="connsiteX37" fmla="*/ 10000 w 10000"/>
              <a:gd name="connsiteY37" fmla="*/ 9265 h 10000"/>
              <a:gd name="connsiteX38" fmla="*/ 10000 w 10000"/>
              <a:gd name="connsiteY38" fmla="*/ 9509 h 10000"/>
              <a:gd name="connsiteX39" fmla="*/ 9767 w 10000"/>
              <a:gd name="connsiteY39" fmla="*/ 9755 h 10000"/>
              <a:gd name="connsiteX40" fmla="*/ 9767 w 10000"/>
              <a:gd name="connsiteY40" fmla="*/ 9878 h 10000"/>
              <a:gd name="connsiteX41" fmla="*/ 9767 w 10000"/>
              <a:gd name="connsiteY41" fmla="*/ 10000 h 10000"/>
              <a:gd name="connsiteX42" fmla="*/ 9767 w 10000"/>
              <a:gd name="connsiteY42" fmla="*/ 10000 h 10000"/>
              <a:gd name="connsiteX43" fmla="*/ 9534 w 10000"/>
              <a:gd name="connsiteY43" fmla="*/ 10000 h 10000"/>
              <a:gd name="connsiteX44" fmla="*/ 9534 w 10000"/>
              <a:gd name="connsiteY44" fmla="*/ 9878 h 10000"/>
              <a:gd name="connsiteX45" fmla="*/ 9329 w 10000"/>
              <a:gd name="connsiteY45" fmla="*/ 9878 h 10000"/>
              <a:gd name="connsiteX46" fmla="*/ 9096 w 10000"/>
              <a:gd name="connsiteY46" fmla="*/ 9755 h 10000"/>
              <a:gd name="connsiteX47" fmla="*/ 8630 w 10000"/>
              <a:gd name="connsiteY47" fmla="*/ 9509 h 10000"/>
              <a:gd name="connsiteX48" fmla="*/ 8397 w 10000"/>
              <a:gd name="connsiteY48" fmla="*/ 9386 h 10000"/>
              <a:gd name="connsiteX49" fmla="*/ 7930 w 10000"/>
              <a:gd name="connsiteY49" fmla="*/ 9143 h 10000"/>
              <a:gd name="connsiteX50" fmla="*/ 7464 w 10000"/>
              <a:gd name="connsiteY50" fmla="*/ 8897 h 10000"/>
              <a:gd name="connsiteX51" fmla="*/ 6297 w 10000"/>
              <a:gd name="connsiteY51" fmla="*/ 8299 h 10000"/>
              <a:gd name="connsiteX52" fmla="*/ 5131 w 10000"/>
              <a:gd name="connsiteY52" fmla="*/ 7809 h 10000"/>
              <a:gd name="connsiteX53" fmla="*/ 3965 w 10000"/>
              <a:gd name="connsiteY53" fmla="*/ 7319 h 10000"/>
              <a:gd name="connsiteX54" fmla="*/ 2799 w 10000"/>
              <a:gd name="connsiteY54" fmla="*/ 6830 h 10000"/>
              <a:gd name="connsiteX55" fmla="*/ 2099 w 10000"/>
              <a:gd name="connsiteY55" fmla="*/ 6584 h 10000"/>
              <a:gd name="connsiteX56" fmla="*/ 1633 w 10000"/>
              <a:gd name="connsiteY56" fmla="*/ 6340 h 10000"/>
              <a:gd name="connsiteX57" fmla="*/ 1166 w 10000"/>
              <a:gd name="connsiteY57" fmla="*/ 6217 h 10000"/>
              <a:gd name="connsiteX58" fmla="*/ 700 w 10000"/>
              <a:gd name="connsiteY58" fmla="*/ 5973 h 10000"/>
              <a:gd name="connsiteX59" fmla="*/ 466 w 10000"/>
              <a:gd name="connsiteY59" fmla="*/ 5850 h 10000"/>
              <a:gd name="connsiteX60" fmla="*/ 233 w 10000"/>
              <a:gd name="connsiteY60" fmla="*/ 5728 h 10000"/>
              <a:gd name="connsiteX61" fmla="*/ 0 w 10000"/>
              <a:gd name="connsiteY61" fmla="*/ 5728 h 10000"/>
              <a:gd name="connsiteX62" fmla="*/ 0 w 10000"/>
              <a:gd name="connsiteY62" fmla="*/ 5619 h 10000"/>
              <a:gd name="connsiteX63" fmla="*/ 0 w 10000"/>
              <a:gd name="connsiteY63" fmla="*/ 5619 h 10000"/>
              <a:gd name="connsiteX64" fmla="*/ 0 w 10000"/>
              <a:gd name="connsiteY64" fmla="*/ 5496 h 10000"/>
              <a:gd name="connsiteX65" fmla="*/ 0 w 10000"/>
              <a:gd name="connsiteY65" fmla="*/ 5375 h 10000"/>
              <a:gd name="connsiteX66" fmla="*/ 0 w 10000"/>
              <a:gd name="connsiteY66" fmla="*/ 5130 h 10000"/>
              <a:gd name="connsiteX67" fmla="*/ 233 w 10000"/>
              <a:gd name="connsiteY67" fmla="*/ 4763 h 10000"/>
              <a:gd name="connsiteX68" fmla="*/ 233 w 10000"/>
              <a:gd name="connsiteY68" fmla="*/ 4518 h 10000"/>
              <a:gd name="connsiteX69" fmla="*/ 466 w 10000"/>
              <a:gd name="connsiteY69" fmla="*/ 4026 h 10000"/>
              <a:gd name="connsiteX70" fmla="*/ 700 w 10000"/>
              <a:gd name="connsiteY70" fmla="*/ 3660 h 10000"/>
              <a:gd name="connsiteX71" fmla="*/ 700 w 10000"/>
              <a:gd name="connsiteY71" fmla="*/ 3660 h 10000"/>
              <a:gd name="connsiteX0" fmla="*/ 700 w 10000"/>
              <a:gd name="connsiteY0" fmla="*/ 3293 h 9633"/>
              <a:gd name="connsiteX1" fmla="*/ 1166 w 10000"/>
              <a:gd name="connsiteY1" fmla="*/ 2326 h 9633"/>
              <a:gd name="connsiteX2" fmla="*/ 1399 w 10000"/>
              <a:gd name="connsiteY2" fmla="*/ 1470 h 9633"/>
              <a:gd name="connsiteX3" fmla="*/ 1633 w 10000"/>
              <a:gd name="connsiteY3" fmla="*/ 735 h 9633"/>
              <a:gd name="connsiteX4" fmla="*/ 3499 w 10000"/>
              <a:gd name="connsiteY4" fmla="*/ 0 h 9633"/>
              <a:gd name="connsiteX5" fmla="*/ 3265 w 10000"/>
              <a:gd name="connsiteY5" fmla="*/ 245 h 9633"/>
              <a:gd name="connsiteX6" fmla="*/ 3265 w 10000"/>
              <a:gd name="connsiteY6" fmla="*/ 490 h 9633"/>
              <a:gd name="connsiteX7" fmla="*/ 3032 w 10000"/>
              <a:gd name="connsiteY7" fmla="*/ 859 h 9633"/>
              <a:gd name="connsiteX8" fmla="*/ 2566 w 10000"/>
              <a:gd name="connsiteY8" fmla="*/ 2326 h 9633"/>
              <a:gd name="connsiteX9" fmla="*/ 1633 w 10000"/>
              <a:gd name="connsiteY9" fmla="*/ 3538 h 9633"/>
              <a:gd name="connsiteX10" fmla="*/ 1633 w 10000"/>
              <a:gd name="connsiteY10" fmla="*/ 3905 h 9633"/>
              <a:gd name="connsiteX11" fmla="*/ 1399 w 10000"/>
              <a:gd name="connsiteY11" fmla="*/ 4151 h 9633"/>
              <a:gd name="connsiteX12" fmla="*/ 1166 w 10000"/>
              <a:gd name="connsiteY12" fmla="*/ 4396 h 9633"/>
              <a:gd name="connsiteX13" fmla="*/ 1166 w 10000"/>
              <a:gd name="connsiteY13" fmla="*/ 4640 h 9633"/>
              <a:gd name="connsiteX14" fmla="*/ 933 w 10000"/>
              <a:gd name="connsiteY14" fmla="*/ 4763 h 9633"/>
              <a:gd name="connsiteX15" fmla="*/ 933 w 10000"/>
              <a:gd name="connsiteY15" fmla="*/ 4883 h 9633"/>
              <a:gd name="connsiteX16" fmla="*/ 933 w 10000"/>
              <a:gd name="connsiteY16" fmla="*/ 5008 h 9633"/>
              <a:gd name="connsiteX17" fmla="*/ 933 w 10000"/>
              <a:gd name="connsiteY17" fmla="*/ 5008 h 9633"/>
              <a:gd name="connsiteX18" fmla="*/ 933 w 10000"/>
              <a:gd name="connsiteY18" fmla="*/ 5129 h 9633"/>
              <a:gd name="connsiteX19" fmla="*/ 1166 w 10000"/>
              <a:gd name="connsiteY19" fmla="*/ 5252 h 9633"/>
              <a:gd name="connsiteX20" fmla="*/ 1633 w 10000"/>
              <a:gd name="connsiteY20" fmla="*/ 5361 h 9633"/>
              <a:gd name="connsiteX21" fmla="*/ 1866 w 10000"/>
              <a:gd name="connsiteY21" fmla="*/ 5483 h 9633"/>
              <a:gd name="connsiteX22" fmla="*/ 2566 w 10000"/>
              <a:gd name="connsiteY22" fmla="*/ 5606 h 9633"/>
              <a:gd name="connsiteX23" fmla="*/ 3265 w 10000"/>
              <a:gd name="connsiteY23" fmla="*/ 5850 h 9633"/>
              <a:gd name="connsiteX24" fmla="*/ 3965 w 10000"/>
              <a:gd name="connsiteY24" fmla="*/ 6094 h 9633"/>
              <a:gd name="connsiteX25" fmla="*/ 4898 w 10000"/>
              <a:gd name="connsiteY25" fmla="*/ 6463 h 9633"/>
              <a:gd name="connsiteX26" fmla="*/ 5831 w 10000"/>
              <a:gd name="connsiteY26" fmla="*/ 6708 h 9633"/>
              <a:gd name="connsiteX27" fmla="*/ 6764 w 10000"/>
              <a:gd name="connsiteY27" fmla="*/ 6952 h 9633"/>
              <a:gd name="connsiteX28" fmla="*/ 7464 w 10000"/>
              <a:gd name="connsiteY28" fmla="*/ 7198 h 9633"/>
              <a:gd name="connsiteX29" fmla="*/ 8163 w 10000"/>
              <a:gd name="connsiteY29" fmla="*/ 7442 h 9633"/>
              <a:gd name="connsiteX30" fmla="*/ 8630 w 10000"/>
              <a:gd name="connsiteY30" fmla="*/ 7688 h 9633"/>
              <a:gd name="connsiteX31" fmla="*/ 9096 w 10000"/>
              <a:gd name="connsiteY31" fmla="*/ 7812 h 9633"/>
              <a:gd name="connsiteX32" fmla="*/ 9329 w 10000"/>
              <a:gd name="connsiteY32" fmla="*/ 8055 h 9633"/>
              <a:gd name="connsiteX33" fmla="*/ 9534 w 10000"/>
              <a:gd name="connsiteY33" fmla="*/ 8178 h 9633"/>
              <a:gd name="connsiteX34" fmla="*/ 9767 w 10000"/>
              <a:gd name="connsiteY34" fmla="*/ 8408 h 9633"/>
              <a:gd name="connsiteX35" fmla="*/ 10000 w 10000"/>
              <a:gd name="connsiteY35" fmla="*/ 8654 h 9633"/>
              <a:gd name="connsiteX36" fmla="*/ 10000 w 10000"/>
              <a:gd name="connsiteY36" fmla="*/ 8898 h 9633"/>
              <a:gd name="connsiteX37" fmla="*/ 10000 w 10000"/>
              <a:gd name="connsiteY37" fmla="*/ 9142 h 9633"/>
              <a:gd name="connsiteX38" fmla="*/ 9767 w 10000"/>
              <a:gd name="connsiteY38" fmla="*/ 9388 h 9633"/>
              <a:gd name="connsiteX39" fmla="*/ 9767 w 10000"/>
              <a:gd name="connsiteY39" fmla="*/ 9511 h 9633"/>
              <a:gd name="connsiteX40" fmla="*/ 9767 w 10000"/>
              <a:gd name="connsiteY40" fmla="*/ 9633 h 9633"/>
              <a:gd name="connsiteX41" fmla="*/ 9767 w 10000"/>
              <a:gd name="connsiteY41" fmla="*/ 9633 h 9633"/>
              <a:gd name="connsiteX42" fmla="*/ 9534 w 10000"/>
              <a:gd name="connsiteY42" fmla="*/ 9633 h 9633"/>
              <a:gd name="connsiteX43" fmla="*/ 9534 w 10000"/>
              <a:gd name="connsiteY43" fmla="*/ 9511 h 9633"/>
              <a:gd name="connsiteX44" fmla="*/ 9329 w 10000"/>
              <a:gd name="connsiteY44" fmla="*/ 9511 h 9633"/>
              <a:gd name="connsiteX45" fmla="*/ 9096 w 10000"/>
              <a:gd name="connsiteY45" fmla="*/ 9388 h 9633"/>
              <a:gd name="connsiteX46" fmla="*/ 8630 w 10000"/>
              <a:gd name="connsiteY46" fmla="*/ 9142 h 9633"/>
              <a:gd name="connsiteX47" fmla="*/ 8397 w 10000"/>
              <a:gd name="connsiteY47" fmla="*/ 9019 h 9633"/>
              <a:gd name="connsiteX48" fmla="*/ 7930 w 10000"/>
              <a:gd name="connsiteY48" fmla="*/ 8776 h 9633"/>
              <a:gd name="connsiteX49" fmla="*/ 7464 w 10000"/>
              <a:gd name="connsiteY49" fmla="*/ 8530 h 9633"/>
              <a:gd name="connsiteX50" fmla="*/ 6297 w 10000"/>
              <a:gd name="connsiteY50" fmla="*/ 7932 h 9633"/>
              <a:gd name="connsiteX51" fmla="*/ 5131 w 10000"/>
              <a:gd name="connsiteY51" fmla="*/ 7442 h 9633"/>
              <a:gd name="connsiteX52" fmla="*/ 3965 w 10000"/>
              <a:gd name="connsiteY52" fmla="*/ 6952 h 9633"/>
              <a:gd name="connsiteX53" fmla="*/ 2799 w 10000"/>
              <a:gd name="connsiteY53" fmla="*/ 6463 h 9633"/>
              <a:gd name="connsiteX54" fmla="*/ 2099 w 10000"/>
              <a:gd name="connsiteY54" fmla="*/ 6217 h 9633"/>
              <a:gd name="connsiteX55" fmla="*/ 1633 w 10000"/>
              <a:gd name="connsiteY55" fmla="*/ 5973 h 9633"/>
              <a:gd name="connsiteX56" fmla="*/ 1166 w 10000"/>
              <a:gd name="connsiteY56" fmla="*/ 5850 h 9633"/>
              <a:gd name="connsiteX57" fmla="*/ 700 w 10000"/>
              <a:gd name="connsiteY57" fmla="*/ 5606 h 9633"/>
              <a:gd name="connsiteX58" fmla="*/ 466 w 10000"/>
              <a:gd name="connsiteY58" fmla="*/ 5483 h 9633"/>
              <a:gd name="connsiteX59" fmla="*/ 233 w 10000"/>
              <a:gd name="connsiteY59" fmla="*/ 5361 h 9633"/>
              <a:gd name="connsiteX60" fmla="*/ 0 w 10000"/>
              <a:gd name="connsiteY60" fmla="*/ 5361 h 9633"/>
              <a:gd name="connsiteX61" fmla="*/ 0 w 10000"/>
              <a:gd name="connsiteY61" fmla="*/ 5252 h 9633"/>
              <a:gd name="connsiteX62" fmla="*/ 0 w 10000"/>
              <a:gd name="connsiteY62" fmla="*/ 5252 h 9633"/>
              <a:gd name="connsiteX63" fmla="*/ 0 w 10000"/>
              <a:gd name="connsiteY63" fmla="*/ 5129 h 9633"/>
              <a:gd name="connsiteX64" fmla="*/ 0 w 10000"/>
              <a:gd name="connsiteY64" fmla="*/ 5008 h 9633"/>
              <a:gd name="connsiteX65" fmla="*/ 0 w 10000"/>
              <a:gd name="connsiteY65" fmla="*/ 4763 h 9633"/>
              <a:gd name="connsiteX66" fmla="*/ 233 w 10000"/>
              <a:gd name="connsiteY66" fmla="*/ 4396 h 9633"/>
              <a:gd name="connsiteX67" fmla="*/ 233 w 10000"/>
              <a:gd name="connsiteY67" fmla="*/ 4151 h 9633"/>
              <a:gd name="connsiteX68" fmla="*/ 466 w 10000"/>
              <a:gd name="connsiteY68" fmla="*/ 3659 h 9633"/>
              <a:gd name="connsiteX69" fmla="*/ 700 w 10000"/>
              <a:gd name="connsiteY69" fmla="*/ 3293 h 9633"/>
              <a:gd name="connsiteX70" fmla="*/ 700 w 10000"/>
              <a:gd name="connsiteY70" fmla="*/ 3293 h 9633"/>
              <a:gd name="connsiteX0" fmla="*/ 700 w 10000"/>
              <a:gd name="connsiteY0" fmla="*/ 3164 h 9746"/>
              <a:gd name="connsiteX1" fmla="*/ 1166 w 10000"/>
              <a:gd name="connsiteY1" fmla="*/ 2161 h 9746"/>
              <a:gd name="connsiteX2" fmla="*/ 1399 w 10000"/>
              <a:gd name="connsiteY2" fmla="*/ 1272 h 9746"/>
              <a:gd name="connsiteX3" fmla="*/ 1633 w 10000"/>
              <a:gd name="connsiteY3" fmla="*/ 509 h 9746"/>
              <a:gd name="connsiteX4" fmla="*/ 3265 w 10000"/>
              <a:gd name="connsiteY4" fmla="*/ 0 h 9746"/>
              <a:gd name="connsiteX5" fmla="*/ 3265 w 10000"/>
              <a:gd name="connsiteY5" fmla="*/ 255 h 9746"/>
              <a:gd name="connsiteX6" fmla="*/ 3032 w 10000"/>
              <a:gd name="connsiteY6" fmla="*/ 638 h 9746"/>
              <a:gd name="connsiteX7" fmla="*/ 2566 w 10000"/>
              <a:gd name="connsiteY7" fmla="*/ 2161 h 9746"/>
              <a:gd name="connsiteX8" fmla="*/ 1633 w 10000"/>
              <a:gd name="connsiteY8" fmla="*/ 3419 h 9746"/>
              <a:gd name="connsiteX9" fmla="*/ 1633 w 10000"/>
              <a:gd name="connsiteY9" fmla="*/ 3800 h 9746"/>
              <a:gd name="connsiteX10" fmla="*/ 1399 w 10000"/>
              <a:gd name="connsiteY10" fmla="*/ 4055 h 9746"/>
              <a:gd name="connsiteX11" fmla="*/ 1166 w 10000"/>
              <a:gd name="connsiteY11" fmla="*/ 4309 h 9746"/>
              <a:gd name="connsiteX12" fmla="*/ 1166 w 10000"/>
              <a:gd name="connsiteY12" fmla="*/ 4563 h 9746"/>
              <a:gd name="connsiteX13" fmla="*/ 933 w 10000"/>
              <a:gd name="connsiteY13" fmla="*/ 4690 h 9746"/>
              <a:gd name="connsiteX14" fmla="*/ 933 w 10000"/>
              <a:gd name="connsiteY14" fmla="*/ 4815 h 9746"/>
              <a:gd name="connsiteX15" fmla="*/ 933 w 10000"/>
              <a:gd name="connsiteY15" fmla="*/ 4945 h 9746"/>
              <a:gd name="connsiteX16" fmla="*/ 933 w 10000"/>
              <a:gd name="connsiteY16" fmla="*/ 4945 h 9746"/>
              <a:gd name="connsiteX17" fmla="*/ 933 w 10000"/>
              <a:gd name="connsiteY17" fmla="*/ 5070 h 9746"/>
              <a:gd name="connsiteX18" fmla="*/ 1166 w 10000"/>
              <a:gd name="connsiteY18" fmla="*/ 5198 h 9746"/>
              <a:gd name="connsiteX19" fmla="*/ 1633 w 10000"/>
              <a:gd name="connsiteY19" fmla="*/ 5311 h 9746"/>
              <a:gd name="connsiteX20" fmla="*/ 1866 w 10000"/>
              <a:gd name="connsiteY20" fmla="*/ 5438 h 9746"/>
              <a:gd name="connsiteX21" fmla="*/ 2566 w 10000"/>
              <a:gd name="connsiteY21" fmla="*/ 5566 h 9746"/>
              <a:gd name="connsiteX22" fmla="*/ 3265 w 10000"/>
              <a:gd name="connsiteY22" fmla="*/ 5819 h 9746"/>
              <a:gd name="connsiteX23" fmla="*/ 3965 w 10000"/>
              <a:gd name="connsiteY23" fmla="*/ 6072 h 9746"/>
              <a:gd name="connsiteX24" fmla="*/ 4898 w 10000"/>
              <a:gd name="connsiteY24" fmla="*/ 6455 h 9746"/>
              <a:gd name="connsiteX25" fmla="*/ 5831 w 10000"/>
              <a:gd name="connsiteY25" fmla="*/ 6710 h 9746"/>
              <a:gd name="connsiteX26" fmla="*/ 6764 w 10000"/>
              <a:gd name="connsiteY26" fmla="*/ 6963 h 9746"/>
              <a:gd name="connsiteX27" fmla="*/ 7464 w 10000"/>
              <a:gd name="connsiteY27" fmla="*/ 7218 h 9746"/>
              <a:gd name="connsiteX28" fmla="*/ 8163 w 10000"/>
              <a:gd name="connsiteY28" fmla="*/ 7472 h 9746"/>
              <a:gd name="connsiteX29" fmla="*/ 8630 w 10000"/>
              <a:gd name="connsiteY29" fmla="*/ 7727 h 9746"/>
              <a:gd name="connsiteX30" fmla="*/ 9096 w 10000"/>
              <a:gd name="connsiteY30" fmla="*/ 7856 h 9746"/>
              <a:gd name="connsiteX31" fmla="*/ 9329 w 10000"/>
              <a:gd name="connsiteY31" fmla="*/ 8108 h 9746"/>
              <a:gd name="connsiteX32" fmla="*/ 9534 w 10000"/>
              <a:gd name="connsiteY32" fmla="*/ 8236 h 9746"/>
              <a:gd name="connsiteX33" fmla="*/ 9767 w 10000"/>
              <a:gd name="connsiteY33" fmla="*/ 8474 h 9746"/>
              <a:gd name="connsiteX34" fmla="*/ 10000 w 10000"/>
              <a:gd name="connsiteY34" fmla="*/ 8730 h 9746"/>
              <a:gd name="connsiteX35" fmla="*/ 10000 w 10000"/>
              <a:gd name="connsiteY35" fmla="*/ 8983 h 9746"/>
              <a:gd name="connsiteX36" fmla="*/ 10000 w 10000"/>
              <a:gd name="connsiteY36" fmla="*/ 9236 h 9746"/>
              <a:gd name="connsiteX37" fmla="*/ 9767 w 10000"/>
              <a:gd name="connsiteY37" fmla="*/ 9492 h 9746"/>
              <a:gd name="connsiteX38" fmla="*/ 9767 w 10000"/>
              <a:gd name="connsiteY38" fmla="*/ 9619 h 9746"/>
              <a:gd name="connsiteX39" fmla="*/ 9767 w 10000"/>
              <a:gd name="connsiteY39" fmla="*/ 9746 h 9746"/>
              <a:gd name="connsiteX40" fmla="*/ 9767 w 10000"/>
              <a:gd name="connsiteY40" fmla="*/ 9746 h 9746"/>
              <a:gd name="connsiteX41" fmla="*/ 9534 w 10000"/>
              <a:gd name="connsiteY41" fmla="*/ 9746 h 9746"/>
              <a:gd name="connsiteX42" fmla="*/ 9534 w 10000"/>
              <a:gd name="connsiteY42" fmla="*/ 9619 h 9746"/>
              <a:gd name="connsiteX43" fmla="*/ 9329 w 10000"/>
              <a:gd name="connsiteY43" fmla="*/ 9619 h 9746"/>
              <a:gd name="connsiteX44" fmla="*/ 9096 w 10000"/>
              <a:gd name="connsiteY44" fmla="*/ 9492 h 9746"/>
              <a:gd name="connsiteX45" fmla="*/ 8630 w 10000"/>
              <a:gd name="connsiteY45" fmla="*/ 9236 h 9746"/>
              <a:gd name="connsiteX46" fmla="*/ 8397 w 10000"/>
              <a:gd name="connsiteY46" fmla="*/ 9109 h 9746"/>
              <a:gd name="connsiteX47" fmla="*/ 7930 w 10000"/>
              <a:gd name="connsiteY47" fmla="*/ 8856 h 9746"/>
              <a:gd name="connsiteX48" fmla="*/ 7464 w 10000"/>
              <a:gd name="connsiteY48" fmla="*/ 8601 h 9746"/>
              <a:gd name="connsiteX49" fmla="*/ 6297 w 10000"/>
              <a:gd name="connsiteY49" fmla="*/ 7980 h 9746"/>
              <a:gd name="connsiteX50" fmla="*/ 5131 w 10000"/>
              <a:gd name="connsiteY50" fmla="*/ 7472 h 9746"/>
              <a:gd name="connsiteX51" fmla="*/ 3965 w 10000"/>
              <a:gd name="connsiteY51" fmla="*/ 6963 h 9746"/>
              <a:gd name="connsiteX52" fmla="*/ 2799 w 10000"/>
              <a:gd name="connsiteY52" fmla="*/ 6455 h 9746"/>
              <a:gd name="connsiteX53" fmla="*/ 2099 w 10000"/>
              <a:gd name="connsiteY53" fmla="*/ 6200 h 9746"/>
              <a:gd name="connsiteX54" fmla="*/ 1633 w 10000"/>
              <a:gd name="connsiteY54" fmla="*/ 5947 h 9746"/>
              <a:gd name="connsiteX55" fmla="*/ 1166 w 10000"/>
              <a:gd name="connsiteY55" fmla="*/ 5819 h 9746"/>
              <a:gd name="connsiteX56" fmla="*/ 700 w 10000"/>
              <a:gd name="connsiteY56" fmla="*/ 5566 h 9746"/>
              <a:gd name="connsiteX57" fmla="*/ 466 w 10000"/>
              <a:gd name="connsiteY57" fmla="*/ 5438 h 9746"/>
              <a:gd name="connsiteX58" fmla="*/ 233 w 10000"/>
              <a:gd name="connsiteY58" fmla="*/ 5311 h 9746"/>
              <a:gd name="connsiteX59" fmla="*/ 0 w 10000"/>
              <a:gd name="connsiteY59" fmla="*/ 5311 h 9746"/>
              <a:gd name="connsiteX60" fmla="*/ 0 w 10000"/>
              <a:gd name="connsiteY60" fmla="*/ 5198 h 9746"/>
              <a:gd name="connsiteX61" fmla="*/ 0 w 10000"/>
              <a:gd name="connsiteY61" fmla="*/ 5198 h 9746"/>
              <a:gd name="connsiteX62" fmla="*/ 0 w 10000"/>
              <a:gd name="connsiteY62" fmla="*/ 5070 h 9746"/>
              <a:gd name="connsiteX63" fmla="*/ 0 w 10000"/>
              <a:gd name="connsiteY63" fmla="*/ 4945 h 9746"/>
              <a:gd name="connsiteX64" fmla="*/ 0 w 10000"/>
              <a:gd name="connsiteY64" fmla="*/ 4690 h 9746"/>
              <a:gd name="connsiteX65" fmla="*/ 233 w 10000"/>
              <a:gd name="connsiteY65" fmla="*/ 4309 h 9746"/>
              <a:gd name="connsiteX66" fmla="*/ 233 w 10000"/>
              <a:gd name="connsiteY66" fmla="*/ 4055 h 9746"/>
              <a:gd name="connsiteX67" fmla="*/ 466 w 10000"/>
              <a:gd name="connsiteY67" fmla="*/ 3544 h 9746"/>
              <a:gd name="connsiteX68" fmla="*/ 700 w 10000"/>
              <a:gd name="connsiteY68" fmla="*/ 3164 h 9746"/>
              <a:gd name="connsiteX69" fmla="*/ 700 w 10000"/>
              <a:gd name="connsiteY69" fmla="*/ 3164 h 9746"/>
              <a:gd name="connsiteX0" fmla="*/ 700 w 10000"/>
              <a:gd name="connsiteY0" fmla="*/ 3006 h 9760"/>
              <a:gd name="connsiteX1" fmla="*/ 1166 w 10000"/>
              <a:gd name="connsiteY1" fmla="*/ 1977 h 9760"/>
              <a:gd name="connsiteX2" fmla="*/ 1399 w 10000"/>
              <a:gd name="connsiteY2" fmla="*/ 1065 h 9760"/>
              <a:gd name="connsiteX3" fmla="*/ 1633 w 10000"/>
              <a:gd name="connsiteY3" fmla="*/ 282 h 9760"/>
              <a:gd name="connsiteX4" fmla="*/ 3265 w 10000"/>
              <a:gd name="connsiteY4" fmla="*/ 22 h 9760"/>
              <a:gd name="connsiteX5" fmla="*/ 3032 w 10000"/>
              <a:gd name="connsiteY5" fmla="*/ 415 h 9760"/>
              <a:gd name="connsiteX6" fmla="*/ 2566 w 10000"/>
              <a:gd name="connsiteY6" fmla="*/ 1977 h 9760"/>
              <a:gd name="connsiteX7" fmla="*/ 1633 w 10000"/>
              <a:gd name="connsiteY7" fmla="*/ 3268 h 9760"/>
              <a:gd name="connsiteX8" fmla="*/ 1633 w 10000"/>
              <a:gd name="connsiteY8" fmla="*/ 3659 h 9760"/>
              <a:gd name="connsiteX9" fmla="*/ 1399 w 10000"/>
              <a:gd name="connsiteY9" fmla="*/ 3921 h 9760"/>
              <a:gd name="connsiteX10" fmla="*/ 1166 w 10000"/>
              <a:gd name="connsiteY10" fmla="*/ 4181 h 9760"/>
              <a:gd name="connsiteX11" fmla="*/ 1166 w 10000"/>
              <a:gd name="connsiteY11" fmla="*/ 4442 h 9760"/>
              <a:gd name="connsiteX12" fmla="*/ 933 w 10000"/>
              <a:gd name="connsiteY12" fmla="*/ 4572 h 9760"/>
              <a:gd name="connsiteX13" fmla="*/ 933 w 10000"/>
              <a:gd name="connsiteY13" fmla="*/ 4700 h 9760"/>
              <a:gd name="connsiteX14" fmla="*/ 933 w 10000"/>
              <a:gd name="connsiteY14" fmla="*/ 4834 h 9760"/>
              <a:gd name="connsiteX15" fmla="*/ 933 w 10000"/>
              <a:gd name="connsiteY15" fmla="*/ 4834 h 9760"/>
              <a:gd name="connsiteX16" fmla="*/ 933 w 10000"/>
              <a:gd name="connsiteY16" fmla="*/ 4962 h 9760"/>
              <a:gd name="connsiteX17" fmla="*/ 1166 w 10000"/>
              <a:gd name="connsiteY17" fmla="*/ 5093 h 9760"/>
              <a:gd name="connsiteX18" fmla="*/ 1633 w 10000"/>
              <a:gd name="connsiteY18" fmla="*/ 5209 h 9760"/>
              <a:gd name="connsiteX19" fmla="*/ 1866 w 10000"/>
              <a:gd name="connsiteY19" fmla="*/ 5340 h 9760"/>
              <a:gd name="connsiteX20" fmla="*/ 2566 w 10000"/>
              <a:gd name="connsiteY20" fmla="*/ 5471 h 9760"/>
              <a:gd name="connsiteX21" fmla="*/ 3265 w 10000"/>
              <a:gd name="connsiteY21" fmla="*/ 5731 h 9760"/>
              <a:gd name="connsiteX22" fmla="*/ 3965 w 10000"/>
              <a:gd name="connsiteY22" fmla="*/ 5990 h 9760"/>
              <a:gd name="connsiteX23" fmla="*/ 4898 w 10000"/>
              <a:gd name="connsiteY23" fmla="*/ 6383 h 9760"/>
              <a:gd name="connsiteX24" fmla="*/ 5831 w 10000"/>
              <a:gd name="connsiteY24" fmla="*/ 6645 h 9760"/>
              <a:gd name="connsiteX25" fmla="*/ 6764 w 10000"/>
              <a:gd name="connsiteY25" fmla="*/ 6904 h 9760"/>
              <a:gd name="connsiteX26" fmla="*/ 7464 w 10000"/>
              <a:gd name="connsiteY26" fmla="*/ 7166 h 9760"/>
              <a:gd name="connsiteX27" fmla="*/ 8163 w 10000"/>
              <a:gd name="connsiteY27" fmla="*/ 7427 h 9760"/>
              <a:gd name="connsiteX28" fmla="*/ 8630 w 10000"/>
              <a:gd name="connsiteY28" fmla="*/ 7688 h 9760"/>
              <a:gd name="connsiteX29" fmla="*/ 9096 w 10000"/>
              <a:gd name="connsiteY29" fmla="*/ 7821 h 9760"/>
              <a:gd name="connsiteX30" fmla="*/ 9329 w 10000"/>
              <a:gd name="connsiteY30" fmla="*/ 8079 h 9760"/>
              <a:gd name="connsiteX31" fmla="*/ 9534 w 10000"/>
              <a:gd name="connsiteY31" fmla="*/ 8211 h 9760"/>
              <a:gd name="connsiteX32" fmla="*/ 9767 w 10000"/>
              <a:gd name="connsiteY32" fmla="*/ 8455 h 9760"/>
              <a:gd name="connsiteX33" fmla="*/ 10000 w 10000"/>
              <a:gd name="connsiteY33" fmla="*/ 8718 h 9760"/>
              <a:gd name="connsiteX34" fmla="*/ 10000 w 10000"/>
              <a:gd name="connsiteY34" fmla="*/ 8977 h 9760"/>
              <a:gd name="connsiteX35" fmla="*/ 10000 w 10000"/>
              <a:gd name="connsiteY35" fmla="*/ 9237 h 9760"/>
              <a:gd name="connsiteX36" fmla="*/ 9767 w 10000"/>
              <a:gd name="connsiteY36" fmla="*/ 9499 h 9760"/>
              <a:gd name="connsiteX37" fmla="*/ 9767 w 10000"/>
              <a:gd name="connsiteY37" fmla="*/ 9630 h 9760"/>
              <a:gd name="connsiteX38" fmla="*/ 9767 w 10000"/>
              <a:gd name="connsiteY38" fmla="*/ 9760 h 9760"/>
              <a:gd name="connsiteX39" fmla="*/ 9767 w 10000"/>
              <a:gd name="connsiteY39" fmla="*/ 9760 h 9760"/>
              <a:gd name="connsiteX40" fmla="*/ 9534 w 10000"/>
              <a:gd name="connsiteY40" fmla="*/ 9760 h 9760"/>
              <a:gd name="connsiteX41" fmla="*/ 9534 w 10000"/>
              <a:gd name="connsiteY41" fmla="*/ 9630 h 9760"/>
              <a:gd name="connsiteX42" fmla="*/ 9329 w 10000"/>
              <a:gd name="connsiteY42" fmla="*/ 9630 h 9760"/>
              <a:gd name="connsiteX43" fmla="*/ 9096 w 10000"/>
              <a:gd name="connsiteY43" fmla="*/ 9499 h 9760"/>
              <a:gd name="connsiteX44" fmla="*/ 8630 w 10000"/>
              <a:gd name="connsiteY44" fmla="*/ 9237 h 9760"/>
              <a:gd name="connsiteX45" fmla="*/ 8397 w 10000"/>
              <a:gd name="connsiteY45" fmla="*/ 9106 h 9760"/>
              <a:gd name="connsiteX46" fmla="*/ 7930 w 10000"/>
              <a:gd name="connsiteY46" fmla="*/ 8847 h 9760"/>
              <a:gd name="connsiteX47" fmla="*/ 7464 w 10000"/>
              <a:gd name="connsiteY47" fmla="*/ 8585 h 9760"/>
              <a:gd name="connsiteX48" fmla="*/ 6297 w 10000"/>
              <a:gd name="connsiteY48" fmla="*/ 7948 h 9760"/>
              <a:gd name="connsiteX49" fmla="*/ 5131 w 10000"/>
              <a:gd name="connsiteY49" fmla="*/ 7427 h 9760"/>
              <a:gd name="connsiteX50" fmla="*/ 3965 w 10000"/>
              <a:gd name="connsiteY50" fmla="*/ 6904 h 9760"/>
              <a:gd name="connsiteX51" fmla="*/ 2799 w 10000"/>
              <a:gd name="connsiteY51" fmla="*/ 6383 h 9760"/>
              <a:gd name="connsiteX52" fmla="*/ 2099 w 10000"/>
              <a:gd name="connsiteY52" fmla="*/ 6122 h 9760"/>
              <a:gd name="connsiteX53" fmla="*/ 1633 w 10000"/>
              <a:gd name="connsiteY53" fmla="*/ 5862 h 9760"/>
              <a:gd name="connsiteX54" fmla="*/ 1166 w 10000"/>
              <a:gd name="connsiteY54" fmla="*/ 5731 h 9760"/>
              <a:gd name="connsiteX55" fmla="*/ 700 w 10000"/>
              <a:gd name="connsiteY55" fmla="*/ 5471 h 9760"/>
              <a:gd name="connsiteX56" fmla="*/ 466 w 10000"/>
              <a:gd name="connsiteY56" fmla="*/ 5340 h 9760"/>
              <a:gd name="connsiteX57" fmla="*/ 233 w 10000"/>
              <a:gd name="connsiteY57" fmla="*/ 5209 h 9760"/>
              <a:gd name="connsiteX58" fmla="*/ 0 w 10000"/>
              <a:gd name="connsiteY58" fmla="*/ 5209 h 9760"/>
              <a:gd name="connsiteX59" fmla="*/ 0 w 10000"/>
              <a:gd name="connsiteY59" fmla="*/ 5093 h 9760"/>
              <a:gd name="connsiteX60" fmla="*/ 0 w 10000"/>
              <a:gd name="connsiteY60" fmla="*/ 5093 h 9760"/>
              <a:gd name="connsiteX61" fmla="*/ 0 w 10000"/>
              <a:gd name="connsiteY61" fmla="*/ 4962 h 9760"/>
              <a:gd name="connsiteX62" fmla="*/ 0 w 10000"/>
              <a:gd name="connsiteY62" fmla="*/ 4834 h 9760"/>
              <a:gd name="connsiteX63" fmla="*/ 0 w 10000"/>
              <a:gd name="connsiteY63" fmla="*/ 4572 h 9760"/>
              <a:gd name="connsiteX64" fmla="*/ 233 w 10000"/>
              <a:gd name="connsiteY64" fmla="*/ 4181 h 9760"/>
              <a:gd name="connsiteX65" fmla="*/ 233 w 10000"/>
              <a:gd name="connsiteY65" fmla="*/ 3921 h 9760"/>
              <a:gd name="connsiteX66" fmla="*/ 466 w 10000"/>
              <a:gd name="connsiteY66" fmla="*/ 3396 h 9760"/>
              <a:gd name="connsiteX67" fmla="*/ 700 w 10000"/>
              <a:gd name="connsiteY67" fmla="*/ 3006 h 9760"/>
              <a:gd name="connsiteX68" fmla="*/ 700 w 10000"/>
              <a:gd name="connsiteY68" fmla="*/ 3006 h 9760"/>
              <a:gd name="connsiteX0" fmla="*/ 700 w 10000"/>
              <a:gd name="connsiteY0" fmla="*/ 2944 h 9864"/>
              <a:gd name="connsiteX1" fmla="*/ 1166 w 10000"/>
              <a:gd name="connsiteY1" fmla="*/ 1890 h 9864"/>
              <a:gd name="connsiteX2" fmla="*/ 1399 w 10000"/>
              <a:gd name="connsiteY2" fmla="*/ 955 h 9864"/>
              <a:gd name="connsiteX3" fmla="*/ 1633 w 10000"/>
              <a:gd name="connsiteY3" fmla="*/ 153 h 9864"/>
              <a:gd name="connsiteX4" fmla="*/ 3032 w 10000"/>
              <a:gd name="connsiteY4" fmla="*/ 289 h 9864"/>
              <a:gd name="connsiteX5" fmla="*/ 2566 w 10000"/>
              <a:gd name="connsiteY5" fmla="*/ 1890 h 9864"/>
              <a:gd name="connsiteX6" fmla="*/ 1633 w 10000"/>
              <a:gd name="connsiteY6" fmla="*/ 3212 h 9864"/>
              <a:gd name="connsiteX7" fmla="*/ 1633 w 10000"/>
              <a:gd name="connsiteY7" fmla="*/ 3613 h 9864"/>
              <a:gd name="connsiteX8" fmla="*/ 1399 w 10000"/>
              <a:gd name="connsiteY8" fmla="*/ 3881 h 9864"/>
              <a:gd name="connsiteX9" fmla="*/ 1166 w 10000"/>
              <a:gd name="connsiteY9" fmla="*/ 4148 h 9864"/>
              <a:gd name="connsiteX10" fmla="*/ 1166 w 10000"/>
              <a:gd name="connsiteY10" fmla="*/ 4415 h 9864"/>
              <a:gd name="connsiteX11" fmla="*/ 933 w 10000"/>
              <a:gd name="connsiteY11" fmla="*/ 4548 h 9864"/>
              <a:gd name="connsiteX12" fmla="*/ 933 w 10000"/>
              <a:gd name="connsiteY12" fmla="*/ 4680 h 9864"/>
              <a:gd name="connsiteX13" fmla="*/ 933 w 10000"/>
              <a:gd name="connsiteY13" fmla="*/ 4817 h 9864"/>
              <a:gd name="connsiteX14" fmla="*/ 933 w 10000"/>
              <a:gd name="connsiteY14" fmla="*/ 4817 h 9864"/>
              <a:gd name="connsiteX15" fmla="*/ 933 w 10000"/>
              <a:gd name="connsiteY15" fmla="*/ 4948 h 9864"/>
              <a:gd name="connsiteX16" fmla="*/ 1166 w 10000"/>
              <a:gd name="connsiteY16" fmla="*/ 5082 h 9864"/>
              <a:gd name="connsiteX17" fmla="*/ 1633 w 10000"/>
              <a:gd name="connsiteY17" fmla="*/ 5201 h 9864"/>
              <a:gd name="connsiteX18" fmla="*/ 1866 w 10000"/>
              <a:gd name="connsiteY18" fmla="*/ 5335 h 9864"/>
              <a:gd name="connsiteX19" fmla="*/ 2566 w 10000"/>
              <a:gd name="connsiteY19" fmla="*/ 5470 h 9864"/>
              <a:gd name="connsiteX20" fmla="*/ 3265 w 10000"/>
              <a:gd name="connsiteY20" fmla="*/ 5736 h 9864"/>
              <a:gd name="connsiteX21" fmla="*/ 3965 w 10000"/>
              <a:gd name="connsiteY21" fmla="*/ 6001 h 9864"/>
              <a:gd name="connsiteX22" fmla="*/ 4898 w 10000"/>
              <a:gd name="connsiteY22" fmla="*/ 6404 h 9864"/>
              <a:gd name="connsiteX23" fmla="*/ 5831 w 10000"/>
              <a:gd name="connsiteY23" fmla="*/ 6672 h 9864"/>
              <a:gd name="connsiteX24" fmla="*/ 6764 w 10000"/>
              <a:gd name="connsiteY24" fmla="*/ 6938 h 9864"/>
              <a:gd name="connsiteX25" fmla="*/ 7464 w 10000"/>
              <a:gd name="connsiteY25" fmla="*/ 7206 h 9864"/>
              <a:gd name="connsiteX26" fmla="*/ 8163 w 10000"/>
              <a:gd name="connsiteY26" fmla="*/ 7474 h 9864"/>
              <a:gd name="connsiteX27" fmla="*/ 8630 w 10000"/>
              <a:gd name="connsiteY27" fmla="*/ 7741 h 9864"/>
              <a:gd name="connsiteX28" fmla="*/ 9096 w 10000"/>
              <a:gd name="connsiteY28" fmla="*/ 7877 h 9864"/>
              <a:gd name="connsiteX29" fmla="*/ 9329 w 10000"/>
              <a:gd name="connsiteY29" fmla="*/ 8142 h 9864"/>
              <a:gd name="connsiteX30" fmla="*/ 9534 w 10000"/>
              <a:gd name="connsiteY30" fmla="*/ 8277 h 9864"/>
              <a:gd name="connsiteX31" fmla="*/ 9767 w 10000"/>
              <a:gd name="connsiteY31" fmla="*/ 8527 h 9864"/>
              <a:gd name="connsiteX32" fmla="*/ 10000 w 10000"/>
              <a:gd name="connsiteY32" fmla="*/ 8796 h 9864"/>
              <a:gd name="connsiteX33" fmla="*/ 10000 w 10000"/>
              <a:gd name="connsiteY33" fmla="*/ 9062 h 9864"/>
              <a:gd name="connsiteX34" fmla="*/ 10000 w 10000"/>
              <a:gd name="connsiteY34" fmla="*/ 9328 h 9864"/>
              <a:gd name="connsiteX35" fmla="*/ 9767 w 10000"/>
              <a:gd name="connsiteY35" fmla="*/ 9597 h 9864"/>
              <a:gd name="connsiteX36" fmla="*/ 9767 w 10000"/>
              <a:gd name="connsiteY36" fmla="*/ 9731 h 9864"/>
              <a:gd name="connsiteX37" fmla="*/ 9767 w 10000"/>
              <a:gd name="connsiteY37" fmla="*/ 9864 h 9864"/>
              <a:gd name="connsiteX38" fmla="*/ 9767 w 10000"/>
              <a:gd name="connsiteY38" fmla="*/ 9864 h 9864"/>
              <a:gd name="connsiteX39" fmla="*/ 9534 w 10000"/>
              <a:gd name="connsiteY39" fmla="*/ 9864 h 9864"/>
              <a:gd name="connsiteX40" fmla="*/ 9534 w 10000"/>
              <a:gd name="connsiteY40" fmla="*/ 9731 h 9864"/>
              <a:gd name="connsiteX41" fmla="*/ 9329 w 10000"/>
              <a:gd name="connsiteY41" fmla="*/ 9731 h 9864"/>
              <a:gd name="connsiteX42" fmla="*/ 9096 w 10000"/>
              <a:gd name="connsiteY42" fmla="*/ 9597 h 9864"/>
              <a:gd name="connsiteX43" fmla="*/ 8630 w 10000"/>
              <a:gd name="connsiteY43" fmla="*/ 9328 h 9864"/>
              <a:gd name="connsiteX44" fmla="*/ 8397 w 10000"/>
              <a:gd name="connsiteY44" fmla="*/ 9194 h 9864"/>
              <a:gd name="connsiteX45" fmla="*/ 7930 w 10000"/>
              <a:gd name="connsiteY45" fmla="*/ 8929 h 9864"/>
              <a:gd name="connsiteX46" fmla="*/ 7464 w 10000"/>
              <a:gd name="connsiteY46" fmla="*/ 8660 h 9864"/>
              <a:gd name="connsiteX47" fmla="*/ 6297 w 10000"/>
              <a:gd name="connsiteY47" fmla="*/ 8007 h 9864"/>
              <a:gd name="connsiteX48" fmla="*/ 5131 w 10000"/>
              <a:gd name="connsiteY48" fmla="*/ 7474 h 9864"/>
              <a:gd name="connsiteX49" fmla="*/ 3965 w 10000"/>
              <a:gd name="connsiteY49" fmla="*/ 6938 h 9864"/>
              <a:gd name="connsiteX50" fmla="*/ 2799 w 10000"/>
              <a:gd name="connsiteY50" fmla="*/ 6404 h 9864"/>
              <a:gd name="connsiteX51" fmla="*/ 2099 w 10000"/>
              <a:gd name="connsiteY51" fmla="*/ 6137 h 9864"/>
              <a:gd name="connsiteX52" fmla="*/ 1633 w 10000"/>
              <a:gd name="connsiteY52" fmla="*/ 5870 h 9864"/>
              <a:gd name="connsiteX53" fmla="*/ 1166 w 10000"/>
              <a:gd name="connsiteY53" fmla="*/ 5736 h 9864"/>
              <a:gd name="connsiteX54" fmla="*/ 700 w 10000"/>
              <a:gd name="connsiteY54" fmla="*/ 5470 h 9864"/>
              <a:gd name="connsiteX55" fmla="*/ 466 w 10000"/>
              <a:gd name="connsiteY55" fmla="*/ 5335 h 9864"/>
              <a:gd name="connsiteX56" fmla="*/ 233 w 10000"/>
              <a:gd name="connsiteY56" fmla="*/ 5201 h 9864"/>
              <a:gd name="connsiteX57" fmla="*/ 0 w 10000"/>
              <a:gd name="connsiteY57" fmla="*/ 5201 h 9864"/>
              <a:gd name="connsiteX58" fmla="*/ 0 w 10000"/>
              <a:gd name="connsiteY58" fmla="*/ 5082 h 9864"/>
              <a:gd name="connsiteX59" fmla="*/ 0 w 10000"/>
              <a:gd name="connsiteY59" fmla="*/ 5082 h 9864"/>
              <a:gd name="connsiteX60" fmla="*/ 0 w 10000"/>
              <a:gd name="connsiteY60" fmla="*/ 4948 h 9864"/>
              <a:gd name="connsiteX61" fmla="*/ 0 w 10000"/>
              <a:gd name="connsiteY61" fmla="*/ 4817 h 9864"/>
              <a:gd name="connsiteX62" fmla="*/ 0 w 10000"/>
              <a:gd name="connsiteY62" fmla="*/ 4548 h 9864"/>
              <a:gd name="connsiteX63" fmla="*/ 233 w 10000"/>
              <a:gd name="connsiteY63" fmla="*/ 4148 h 9864"/>
              <a:gd name="connsiteX64" fmla="*/ 233 w 10000"/>
              <a:gd name="connsiteY64" fmla="*/ 3881 h 9864"/>
              <a:gd name="connsiteX65" fmla="*/ 466 w 10000"/>
              <a:gd name="connsiteY65" fmla="*/ 3344 h 9864"/>
              <a:gd name="connsiteX66" fmla="*/ 700 w 10000"/>
              <a:gd name="connsiteY66" fmla="*/ 2944 h 9864"/>
              <a:gd name="connsiteX67" fmla="*/ 700 w 10000"/>
              <a:gd name="connsiteY67" fmla="*/ 2944 h 9864"/>
              <a:gd name="connsiteX0" fmla="*/ 700 w 10000"/>
              <a:gd name="connsiteY0" fmla="*/ 2988 h 10003"/>
              <a:gd name="connsiteX1" fmla="*/ 1166 w 10000"/>
              <a:gd name="connsiteY1" fmla="*/ 1919 h 10003"/>
              <a:gd name="connsiteX2" fmla="*/ 1399 w 10000"/>
              <a:gd name="connsiteY2" fmla="*/ 971 h 10003"/>
              <a:gd name="connsiteX3" fmla="*/ 1633 w 10000"/>
              <a:gd name="connsiteY3" fmla="*/ 158 h 10003"/>
              <a:gd name="connsiteX4" fmla="*/ 2566 w 10000"/>
              <a:gd name="connsiteY4" fmla="*/ 1919 h 10003"/>
              <a:gd name="connsiteX5" fmla="*/ 1633 w 10000"/>
              <a:gd name="connsiteY5" fmla="*/ 3259 h 10003"/>
              <a:gd name="connsiteX6" fmla="*/ 1633 w 10000"/>
              <a:gd name="connsiteY6" fmla="*/ 3666 h 10003"/>
              <a:gd name="connsiteX7" fmla="*/ 1399 w 10000"/>
              <a:gd name="connsiteY7" fmla="*/ 3938 h 10003"/>
              <a:gd name="connsiteX8" fmla="*/ 1166 w 10000"/>
              <a:gd name="connsiteY8" fmla="*/ 4208 h 10003"/>
              <a:gd name="connsiteX9" fmla="*/ 1166 w 10000"/>
              <a:gd name="connsiteY9" fmla="*/ 4479 h 10003"/>
              <a:gd name="connsiteX10" fmla="*/ 933 w 10000"/>
              <a:gd name="connsiteY10" fmla="*/ 4614 h 10003"/>
              <a:gd name="connsiteX11" fmla="*/ 933 w 10000"/>
              <a:gd name="connsiteY11" fmla="*/ 4748 h 10003"/>
              <a:gd name="connsiteX12" fmla="*/ 933 w 10000"/>
              <a:gd name="connsiteY12" fmla="*/ 4886 h 10003"/>
              <a:gd name="connsiteX13" fmla="*/ 933 w 10000"/>
              <a:gd name="connsiteY13" fmla="*/ 4886 h 10003"/>
              <a:gd name="connsiteX14" fmla="*/ 933 w 10000"/>
              <a:gd name="connsiteY14" fmla="*/ 5019 h 10003"/>
              <a:gd name="connsiteX15" fmla="*/ 1166 w 10000"/>
              <a:gd name="connsiteY15" fmla="*/ 5155 h 10003"/>
              <a:gd name="connsiteX16" fmla="*/ 1633 w 10000"/>
              <a:gd name="connsiteY16" fmla="*/ 5276 h 10003"/>
              <a:gd name="connsiteX17" fmla="*/ 1866 w 10000"/>
              <a:gd name="connsiteY17" fmla="*/ 5412 h 10003"/>
              <a:gd name="connsiteX18" fmla="*/ 2566 w 10000"/>
              <a:gd name="connsiteY18" fmla="*/ 5548 h 10003"/>
              <a:gd name="connsiteX19" fmla="*/ 3265 w 10000"/>
              <a:gd name="connsiteY19" fmla="*/ 5818 h 10003"/>
              <a:gd name="connsiteX20" fmla="*/ 3965 w 10000"/>
              <a:gd name="connsiteY20" fmla="*/ 6087 h 10003"/>
              <a:gd name="connsiteX21" fmla="*/ 4898 w 10000"/>
              <a:gd name="connsiteY21" fmla="*/ 6495 h 10003"/>
              <a:gd name="connsiteX22" fmla="*/ 5831 w 10000"/>
              <a:gd name="connsiteY22" fmla="*/ 6767 h 10003"/>
              <a:gd name="connsiteX23" fmla="*/ 6764 w 10000"/>
              <a:gd name="connsiteY23" fmla="*/ 7037 h 10003"/>
              <a:gd name="connsiteX24" fmla="*/ 7464 w 10000"/>
              <a:gd name="connsiteY24" fmla="*/ 7308 h 10003"/>
              <a:gd name="connsiteX25" fmla="*/ 8163 w 10000"/>
              <a:gd name="connsiteY25" fmla="*/ 7580 h 10003"/>
              <a:gd name="connsiteX26" fmla="*/ 8630 w 10000"/>
              <a:gd name="connsiteY26" fmla="*/ 7851 h 10003"/>
              <a:gd name="connsiteX27" fmla="*/ 9096 w 10000"/>
              <a:gd name="connsiteY27" fmla="*/ 7989 h 10003"/>
              <a:gd name="connsiteX28" fmla="*/ 9329 w 10000"/>
              <a:gd name="connsiteY28" fmla="*/ 8257 h 10003"/>
              <a:gd name="connsiteX29" fmla="*/ 9534 w 10000"/>
              <a:gd name="connsiteY29" fmla="*/ 8394 h 10003"/>
              <a:gd name="connsiteX30" fmla="*/ 9767 w 10000"/>
              <a:gd name="connsiteY30" fmla="*/ 8648 h 10003"/>
              <a:gd name="connsiteX31" fmla="*/ 10000 w 10000"/>
              <a:gd name="connsiteY31" fmla="*/ 8920 h 10003"/>
              <a:gd name="connsiteX32" fmla="*/ 10000 w 10000"/>
              <a:gd name="connsiteY32" fmla="*/ 9190 h 10003"/>
              <a:gd name="connsiteX33" fmla="*/ 10000 w 10000"/>
              <a:gd name="connsiteY33" fmla="*/ 9460 h 10003"/>
              <a:gd name="connsiteX34" fmla="*/ 9767 w 10000"/>
              <a:gd name="connsiteY34" fmla="*/ 9732 h 10003"/>
              <a:gd name="connsiteX35" fmla="*/ 9767 w 10000"/>
              <a:gd name="connsiteY35" fmla="*/ 9868 h 10003"/>
              <a:gd name="connsiteX36" fmla="*/ 9767 w 10000"/>
              <a:gd name="connsiteY36" fmla="*/ 10003 h 10003"/>
              <a:gd name="connsiteX37" fmla="*/ 9767 w 10000"/>
              <a:gd name="connsiteY37" fmla="*/ 10003 h 10003"/>
              <a:gd name="connsiteX38" fmla="*/ 9534 w 10000"/>
              <a:gd name="connsiteY38" fmla="*/ 10003 h 10003"/>
              <a:gd name="connsiteX39" fmla="*/ 9534 w 10000"/>
              <a:gd name="connsiteY39" fmla="*/ 9868 h 10003"/>
              <a:gd name="connsiteX40" fmla="*/ 9329 w 10000"/>
              <a:gd name="connsiteY40" fmla="*/ 9868 h 10003"/>
              <a:gd name="connsiteX41" fmla="*/ 9096 w 10000"/>
              <a:gd name="connsiteY41" fmla="*/ 9732 h 10003"/>
              <a:gd name="connsiteX42" fmla="*/ 8630 w 10000"/>
              <a:gd name="connsiteY42" fmla="*/ 9460 h 10003"/>
              <a:gd name="connsiteX43" fmla="*/ 8397 w 10000"/>
              <a:gd name="connsiteY43" fmla="*/ 9324 h 10003"/>
              <a:gd name="connsiteX44" fmla="*/ 7930 w 10000"/>
              <a:gd name="connsiteY44" fmla="*/ 9055 h 10003"/>
              <a:gd name="connsiteX45" fmla="*/ 7464 w 10000"/>
              <a:gd name="connsiteY45" fmla="*/ 8782 h 10003"/>
              <a:gd name="connsiteX46" fmla="*/ 6297 w 10000"/>
              <a:gd name="connsiteY46" fmla="*/ 8120 h 10003"/>
              <a:gd name="connsiteX47" fmla="*/ 5131 w 10000"/>
              <a:gd name="connsiteY47" fmla="*/ 7580 h 10003"/>
              <a:gd name="connsiteX48" fmla="*/ 3965 w 10000"/>
              <a:gd name="connsiteY48" fmla="*/ 7037 h 10003"/>
              <a:gd name="connsiteX49" fmla="*/ 2799 w 10000"/>
              <a:gd name="connsiteY49" fmla="*/ 6495 h 10003"/>
              <a:gd name="connsiteX50" fmla="*/ 2099 w 10000"/>
              <a:gd name="connsiteY50" fmla="*/ 6225 h 10003"/>
              <a:gd name="connsiteX51" fmla="*/ 1633 w 10000"/>
              <a:gd name="connsiteY51" fmla="*/ 5954 h 10003"/>
              <a:gd name="connsiteX52" fmla="*/ 1166 w 10000"/>
              <a:gd name="connsiteY52" fmla="*/ 5818 h 10003"/>
              <a:gd name="connsiteX53" fmla="*/ 700 w 10000"/>
              <a:gd name="connsiteY53" fmla="*/ 5548 h 10003"/>
              <a:gd name="connsiteX54" fmla="*/ 466 w 10000"/>
              <a:gd name="connsiteY54" fmla="*/ 5412 h 10003"/>
              <a:gd name="connsiteX55" fmla="*/ 233 w 10000"/>
              <a:gd name="connsiteY55" fmla="*/ 5276 h 10003"/>
              <a:gd name="connsiteX56" fmla="*/ 0 w 10000"/>
              <a:gd name="connsiteY56" fmla="*/ 5276 h 10003"/>
              <a:gd name="connsiteX57" fmla="*/ 0 w 10000"/>
              <a:gd name="connsiteY57" fmla="*/ 5155 h 10003"/>
              <a:gd name="connsiteX58" fmla="*/ 0 w 10000"/>
              <a:gd name="connsiteY58" fmla="*/ 5155 h 10003"/>
              <a:gd name="connsiteX59" fmla="*/ 0 w 10000"/>
              <a:gd name="connsiteY59" fmla="*/ 5019 h 10003"/>
              <a:gd name="connsiteX60" fmla="*/ 0 w 10000"/>
              <a:gd name="connsiteY60" fmla="*/ 4886 h 10003"/>
              <a:gd name="connsiteX61" fmla="*/ 0 w 10000"/>
              <a:gd name="connsiteY61" fmla="*/ 4614 h 10003"/>
              <a:gd name="connsiteX62" fmla="*/ 233 w 10000"/>
              <a:gd name="connsiteY62" fmla="*/ 4208 h 10003"/>
              <a:gd name="connsiteX63" fmla="*/ 233 w 10000"/>
              <a:gd name="connsiteY63" fmla="*/ 3938 h 10003"/>
              <a:gd name="connsiteX64" fmla="*/ 466 w 10000"/>
              <a:gd name="connsiteY64" fmla="*/ 3393 h 10003"/>
              <a:gd name="connsiteX65" fmla="*/ 700 w 10000"/>
              <a:gd name="connsiteY65" fmla="*/ 2988 h 10003"/>
              <a:gd name="connsiteX66" fmla="*/ 700 w 10000"/>
              <a:gd name="connsiteY66" fmla="*/ 2988 h 10003"/>
              <a:gd name="connsiteX0" fmla="*/ 700 w 10000"/>
              <a:gd name="connsiteY0" fmla="*/ 2017 h 9032"/>
              <a:gd name="connsiteX1" fmla="*/ 1166 w 10000"/>
              <a:gd name="connsiteY1" fmla="*/ 948 h 9032"/>
              <a:gd name="connsiteX2" fmla="*/ 1399 w 10000"/>
              <a:gd name="connsiteY2" fmla="*/ 0 h 9032"/>
              <a:gd name="connsiteX3" fmla="*/ 2566 w 10000"/>
              <a:gd name="connsiteY3" fmla="*/ 948 h 9032"/>
              <a:gd name="connsiteX4" fmla="*/ 1633 w 10000"/>
              <a:gd name="connsiteY4" fmla="*/ 2288 h 9032"/>
              <a:gd name="connsiteX5" fmla="*/ 1633 w 10000"/>
              <a:gd name="connsiteY5" fmla="*/ 2695 h 9032"/>
              <a:gd name="connsiteX6" fmla="*/ 1399 w 10000"/>
              <a:gd name="connsiteY6" fmla="*/ 2967 h 9032"/>
              <a:gd name="connsiteX7" fmla="*/ 1166 w 10000"/>
              <a:gd name="connsiteY7" fmla="*/ 3237 h 9032"/>
              <a:gd name="connsiteX8" fmla="*/ 1166 w 10000"/>
              <a:gd name="connsiteY8" fmla="*/ 3508 h 9032"/>
              <a:gd name="connsiteX9" fmla="*/ 933 w 10000"/>
              <a:gd name="connsiteY9" fmla="*/ 3643 h 9032"/>
              <a:gd name="connsiteX10" fmla="*/ 933 w 10000"/>
              <a:gd name="connsiteY10" fmla="*/ 3777 h 9032"/>
              <a:gd name="connsiteX11" fmla="*/ 933 w 10000"/>
              <a:gd name="connsiteY11" fmla="*/ 3915 h 9032"/>
              <a:gd name="connsiteX12" fmla="*/ 933 w 10000"/>
              <a:gd name="connsiteY12" fmla="*/ 3915 h 9032"/>
              <a:gd name="connsiteX13" fmla="*/ 933 w 10000"/>
              <a:gd name="connsiteY13" fmla="*/ 4048 h 9032"/>
              <a:gd name="connsiteX14" fmla="*/ 1166 w 10000"/>
              <a:gd name="connsiteY14" fmla="*/ 4184 h 9032"/>
              <a:gd name="connsiteX15" fmla="*/ 1633 w 10000"/>
              <a:gd name="connsiteY15" fmla="*/ 4305 h 9032"/>
              <a:gd name="connsiteX16" fmla="*/ 1866 w 10000"/>
              <a:gd name="connsiteY16" fmla="*/ 4441 h 9032"/>
              <a:gd name="connsiteX17" fmla="*/ 2566 w 10000"/>
              <a:gd name="connsiteY17" fmla="*/ 4577 h 9032"/>
              <a:gd name="connsiteX18" fmla="*/ 3265 w 10000"/>
              <a:gd name="connsiteY18" fmla="*/ 4847 h 9032"/>
              <a:gd name="connsiteX19" fmla="*/ 3965 w 10000"/>
              <a:gd name="connsiteY19" fmla="*/ 5116 h 9032"/>
              <a:gd name="connsiteX20" fmla="*/ 4898 w 10000"/>
              <a:gd name="connsiteY20" fmla="*/ 5524 h 9032"/>
              <a:gd name="connsiteX21" fmla="*/ 5831 w 10000"/>
              <a:gd name="connsiteY21" fmla="*/ 5796 h 9032"/>
              <a:gd name="connsiteX22" fmla="*/ 6764 w 10000"/>
              <a:gd name="connsiteY22" fmla="*/ 6066 h 9032"/>
              <a:gd name="connsiteX23" fmla="*/ 7464 w 10000"/>
              <a:gd name="connsiteY23" fmla="*/ 6337 h 9032"/>
              <a:gd name="connsiteX24" fmla="*/ 8163 w 10000"/>
              <a:gd name="connsiteY24" fmla="*/ 6609 h 9032"/>
              <a:gd name="connsiteX25" fmla="*/ 8630 w 10000"/>
              <a:gd name="connsiteY25" fmla="*/ 6880 h 9032"/>
              <a:gd name="connsiteX26" fmla="*/ 9096 w 10000"/>
              <a:gd name="connsiteY26" fmla="*/ 7018 h 9032"/>
              <a:gd name="connsiteX27" fmla="*/ 9329 w 10000"/>
              <a:gd name="connsiteY27" fmla="*/ 7286 h 9032"/>
              <a:gd name="connsiteX28" fmla="*/ 9534 w 10000"/>
              <a:gd name="connsiteY28" fmla="*/ 7423 h 9032"/>
              <a:gd name="connsiteX29" fmla="*/ 9767 w 10000"/>
              <a:gd name="connsiteY29" fmla="*/ 7677 h 9032"/>
              <a:gd name="connsiteX30" fmla="*/ 10000 w 10000"/>
              <a:gd name="connsiteY30" fmla="*/ 7949 h 9032"/>
              <a:gd name="connsiteX31" fmla="*/ 10000 w 10000"/>
              <a:gd name="connsiteY31" fmla="*/ 8219 h 9032"/>
              <a:gd name="connsiteX32" fmla="*/ 10000 w 10000"/>
              <a:gd name="connsiteY32" fmla="*/ 8489 h 9032"/>
              <a:gd name="connsiteX33" fmla="*/ 9767 w 10000"/>
              <a:gd name="connsiteY33" fmla="*/ 8761 h 9032"/>
              <a:gd name="connsiteX34" fmla="*/ 9767 w 10000"/>
              <a:gd name="connsiteY34" fmla="*/ 8897 h 9032"/>
              <a:gd name="connsiteX35" fmla="*/ 9767 w 10000"/>
              <a:gd name="connsiteY35" fmla="*/ 9032 h 9032"/>
              <a:gd name="connsiteX36" fmla="*/ 9767 w 10000"/>
              <a:gd name="connsiteY36" fmla="*/ 9032 h 9032"/>
              <a:gd name="connsiteX37" fmla="*/ 9534 w 10000"/>
              <a:gd name="connsiteY37" fmla="*/ 9032 h 9032"/>
              <a:gd name="connsiteX38" fmla="*/ 9534 w 10000"/>
              <a:gd name="connsiteY38" fmla="*/ 8897 h 9032"/>
              <a:gd name="connsiteX39" fmla="*/ 9329 w 10000"/>
              <a:gd name="connsiteY39" fmla="*/ 8897 h 9032"/>
              <a:gd name="connsiteX40" fmla="*/ 9096 w 10000"/>
              <a:gd name="connsiteY40" fmla="*/ 8761 h 9032"/>
              <a:gd name="connsiteX41" fmla="*/ 8630 w 10000"/>
              <a:gd name="connsiteY41" fmla="*/ 8489 h 9032"/>
              <a:gd name="connsiteX42" fmla="*/ 8397 w 10000"/>
              <a:gd name="connsiteY42" fmla="*/ 8353 h 9032"/>
              <a:gd name="connsiteX43" fmla="*/ 7930 w 10000"/>
              <a:gd name="connsiteY43" fmla="*/ 8084 h 9032"/>
              <a:gd name="connsiteX44" fmla="*/ 7464 w 10000"/>
              <a:gd name="connsiteY44" fmla="*/ 7811 h 9032"/>
              <a:gd name="connsiteX45" fmla="*/ 6297 w 10000"/>
              <a:gd name="connsiteY45" fmla="*/ 7149 h 9032"/>
              <a:gd name="connsiteX46" fmla="*/ 5131 w 10000"/>
              <a:gd name="connsiteY46" fmla="*/ 6609 h 9032"/>
              <a:gd name="connsiteX47" fmla="*/ 3965 w 10000"/>
              <a:gd name="connsiteY47" fmla="*/ 6066 h 9032"/>
              <a:gd name="connsiteX48" fmla="*/ 2799 w 10000"/>
              <a:gd name="connsiteY48" fmla="*/ 5524 h 9032"/>
              <a:gd name="connsiteX49" fmla="*/ 2099 w 10000"/>
              <a:gd name="connsiteY49" fmla="*/ 5254 h 9032"/>
              <a:gd name="connsiteX50" fmla="*/ 1633 w 10000"/>
              <a:gd name="connsiteY50" fmla="*/ 4983 h 9032"/>
              <a:gd name="connsiteX51" fmla="*/ 1166 w 10000"/>
              <a:gd name="connsiteY51" fmla="*/ 4847 h 9032"/>
              <a:gd name="connsiteX52" fmla="*/ 700 w 10000"/>
              <a:gd name="connsiteY52" fmla="*/ 4577 h 9032"/>
              <a:gd name="connsiteX53" fmla="*/ 466 w 10000"/>
              <a:gd name="connsiteY53" fmla="*/ 4441 h 9032"/>
              <a:gd name="connsiteX54" fmla="*/ 233 w 10000"/>
              <a:gd name="connsiteY54" fmla="*/ 4305 h 9032"/>
              <a:gd name="connsiteX55" fmla="*/ 0 w 10000"/>
              <a:gd name="connsiteY55" fmla="*/ 4305 h 9032"/>
              <a:gd name="connsiteX56" fmla="*/ 0 w 10000"/>
              <a:gd name="connsiteY56" fmla="*/ 4184 h 9032"/>
              <a:gd name="connsiteX57" fmla="*/ 0 w 10000"/>
              <a:gd name="connsiteY57" fmla="*/ 4184 h 9032"/>
              <a:gd name="connsiteX58" fmla="*/ 0 w 10000"/>
              <a:gd name="connsiteY58" fmla="*/ 4048 h 9032"/>
              <a:gd name="connsiteX59" fmla="*/ 0 w 10000"/>
              <a:gd name="connsiteY59" fmla="*/ 3915 h 9032"/>
              <a:gd name="connsiteX60" fmla="*/ 0 w 10000"/>
              <a:gd name="connsiteY60" fmla="*/ 3643 h 9032"/>
              <a:gd name="connsiteX61" fmla="*/ 233 w 10000"/>
              <a:gd name="connsiteY61" fmla="*/ 3237 h 9032"/>
              <a:gd name="connsiteX62" fmla="*/ 233 w 10000"/>
              <a:gd name="connsiteY62" fmla="*/ 2967 h 9032"/>
              <a:gd name="connsiteX63" fmla="*/ 466 w 10000"/>
              <a:gd name="connsiteY63" fmla="*/ 2422 h 9032"/>
              <a:gd name="connsiteX64" fmla="*/ 700 w 10000"/>
              <a:gd name="connsiteY64" fmla="*/ 2017 h 9032"/>
              <a:gd name="connsiteX65" fmla="*/ 700 w 10000"/>
              <a:gd name="connsiteY65" fmla="*/ 2017 h 9032"/>
              <a:gd name="connsiteX0" fmla="*/ 700 w 10000"/>
              <a:gd name="connsiteY0" fmla="*/ 1430 h 9197"/>
              <a:gd name="connsiteX1" fmla="*/ 1166 w 10000"/>
              <a:gd name="connsiteY1" fmla="*/ 247 h 9197"/>
              <a:gd name="connsiteX2" fmla="*/ 2566 w 10000"/>
              <a:gd name="connsiteY2" fmla="*/ 247 h 9197"/>
              <a:gd name="connsiteX3" fmla="*/ 1633 w 10000"/>
              <a:gd name="connsiteY3" fmla="*/ 1730 h 9197"/>
              <a:gd name="connsiteX4" fmla="*/ 1633 w 10000"/>
              <a:gd name="connsiteY4" fmla="*/ 2181 h 9197"/>
              <a:gd name="connsiteX5" fmla="*/ 1399 w 10000"/>
              <a:gd name="connsiteY5" fmla="*/ 2482 h 9197"/>
              <a:gd name="connsiteX6" fmla="*/ 1166 w 10000"/>
              <a:gd name="connsiteY6" fmla="*/ 2781 h 9197"/>
              <a:gd name="connsiteX7" fmla="*/ 1166 w 10000"/>
              <a:gd name="connsiteY7" fmla="*/ 3081 h 9197"/>
              <a:gd name="connsiteX8" fmla="*/ 933 w 10000"/>
              <a:gd name="connsiteY8" fmla="*/ 3230 h 9197"/>
              <a:gd name="connsiteX9" fmla="*/ 933 w 10000"/>
              <a:gd name="connsiteY9" fmla="*/ 3379 h 9197"/>
              <a:gd name="connsiteX10" fmla="*/ 933 w 10000"/>
              <a:gd name="connsiteY10" fmla="*/ 3532 h 9197"/>
              <a:gd name="connsiteX11" fmla="*/ 933 w 10000"/>
              <a:gd name="connsiteY11" fmla="*/ 3532 h 9197"/>
              <a:gd name="connsiteX12" fmla="*/ 933 w 10000"/>
              <a:gd name="connsiteY12" fmla="*/ 3679 h 9197"/>
              <a:gd name="connsiteX13" fmla="*/ 1166 w 10000"/>
              <a:gd name="connsiteY13" fmla="*/ 3829 h 9197"/>
              <a:gd name="connsiteX14" fmla="*/ 1633 w 10000"/>
              <a:gd name="connsiteY14" fmla="*/ 3963 h 9197"/>
              <a:gd name="connsiteX15" fmla="*/ 1866 w 10000"/>
              <a:gd name="connsiteY15" fmla="*/ 4114 h 9197"/>
              <a:gd name="connsiteX16" fmla="*/ 2566 w 10000"/>
              <a:gd name="connsiteY16" fmla="*/ 4265 h 9197"/>
              <a:gd name="connsiteX17" fmla="*/ 3265 w 10000"/>
              <a:gd name="connsiteY17" fmla="*/ 4563 h 9197"/>
              <a:gd name="connsiteX18" fmla="*/ 3965 w 10000"/>
              <a:gd name="connsiteY18" fmla="*/ 4861 h 9197"/>
              <a:gd name="connsiteX19" fmla="*/ 4898 w 10000"/>
              <a:gd name="connsiteY19" fmla="*/ 5313 h 9197"/>
              <a:gd name="connsiteX20" fmla="*/ 5831 w 10000"/>
              <a:gd name="connsiteY20" fmla="*/ 5614 h 9197"/>
              <a:gd name="connsiteX21" fmla="*/ 6764 w 10000"/>
              <a:gd name="connsiteY21" fmla="*/ 5913 h 9197"/>
              <a:gd name="connsiteX22" fmla="*/ 7464 w 10000"/>
              <a:gd name="connsiteY22" fmla="*/ 6213 h 9197"/>
              <a:gd name="connsiteX23" fmla="*/ 8163 w 10000"/>
              <a:gd name="connsiteY23" fmla="*/ 6514 h 9197"/>
              <a:gd name="connsiteX24" fmla="*/ 8630 w 10000"/>
              <a:gd name="connsiteY24" fmla="*/ 6814 h 9197"/>
              <a:gd name="connsiteX25" fmla="*/ 9096 w 10000"/>
              <a:gd name="connsiteY25" fmla="*/ 6967 h 9197"/>
              <a:gd name="connsiteX26" fmla="*/ 9329 w 10000"/>
              <a:gd name="connsiteY26" fmla="*/ 7264 h 9197"/>
              <a:gd name="connsiteX27" fmla="*/ 9534 w 10000"/>
              <a:gd name="connsiteY27" fmla="*/ 7416 h 9197"/>
              <a:gd name="connsiteX28" fmla="*/ 9767 w 10000"/>
              <a:gd name="connsiteY28" fmla="*/ 7697 h 9197"/>
              <a:gd name="connsiteX29" fmla="*/ 10000 w 10000"/>
              <a:gd name="connsiteY29" fmla="*/ 7998 h 9197"/>
              <a:gd name="connsiteX30" fmla="*/ 10000 w 10000"/>
              <a:gd name="connsiteY30" fmla="*/ 8297 h 9197"/>
              <a:gd name="connsiteX31" fmla="*/ 10000 w 10000"/>
              <a:gd name="connsiteY31" fmla="*/ 8596 h 9197"/>
              <a:gd name="connsiteX32" fmla="*/ 9767 w 10000"/>
              <a:gd name="connsiteY32" fmla="*/ 8897 h 9197"/>
              <a:gd name="connsiteX33" fmla="*/ 9767 w 10000"/>
              <a:gd name="connsiteY33" fmla="*/ 9048 h 9197"/>
              <a:gd name="connsiteX34" fmla="*/ 9767 w 10000"/>
              <a:gd name="connsiteY34" fmla="*/ 9197 h 9197"/>
              <a:gd name="connsiteX35" fmla="*/ 9767 w 10000"/>
              <a:gd name="connsiteY35" fmla="*/ 9197 h 9197"/>
              <a:gd name="connsiteX36" fmla="*/ 9534 w 10000"/>
              <a:gd name="connsiteY36" fmla="*/ 9197 h 9197"/>
              <a:gd name="connsiteX37" fmla="*/ 9534 w 10000"/>
              <a:gd name="connsiteY37" fmla="*/ 9048 h 9197"/>
              <a:gd name="connsiteX38" fmla="*/ 9329 w 10000"/>
              <a:gd name="connsiteY38" fmla="*/ 9048 h 9197"/>
              <a:gd name="connsiteX39" fmla="*/ 9096 w 10000"/>
              <a:gd name="connsiteY39" fmla="*/ 8897 h 9197"/>
              <a:gd name="connsiteX40" fmla="*/ 8630 w 10000"/>
              <a:gd name="connsiteY40" fmla="*/ 8596 h 9197"/>
              <a:gd name="connsiteX41" fmla="*/ 8397 w 10000"/>
              <a:gd name="connsiteY41" fmla="*/ 8445 h 9197"/>
              <a:gd name="connsiteX42" fmla="*/ 7930 w 10000"/>
              <a:gd name="connsiteY42" fmla="*/ 8147 h 9197"/>
              <a:gd name="connsiteX43" fmla="*/ 7464 w 10000"/>
              <a:gd name="connsiteY43" fmla="*/ 7845 h 9197"/>
              <a:gd name="connsiteX44" fmla="*/ 6297 w 10000"/>
              <a:gd name="connsiteY44" fmla="*/ 7112 h 9197"/>
              <a:gd name="connsiteX45" fmla="*/ 5131 w 10000"/>
              <a:gd name="connsiteY45" fmla="*/ 6514 h 9197"/>
              <a:gd name="connsiteX46" fmla="*/ 3965 w 10000"/>
              <a:gd name="connsiteY46" fmla="*/ 5913 h 9197"/>
              <a:gd name="connsiteX47" fmla="*/ 2799 w 10000"/>
              <a:gd name="connsiteY47" fmla="*/ 5313 h 9197"/>
              <a:gd name="connsiteX48" fmla="*/ 2099 w 10000"/>
              <a:gd name="connsiteY48" fmla="*/ 5014 h 9197"/>
              <a:gd name="connsiteX49" fmla="*/ 1633 w 10000"/>
              <a:gd name="connsiteY49" fmla="*/ 4714 h 9197"/>
              <a:gd name="connsiteX50" fmla="*/ 1166 w 10000"/>
              <a:gd name="connsiteY50" fmla="*/ 4563 h 9197"/>
              <a:gd name="connsiteX51" fmla="*/ 700 w 10000"/>
              <a:gd name="connsiteY51" fmla="*/ 4265 h 9197"/>
              <a:gd name="connsiteX52" fmla="*/ 466 w 10000"/>
              <a:gd name="connsiteY52" fmla="*/ 4114 h 9197"/>
              <a:gd name="connsiteX53" fmla="*/ 233 w 10000"/>
              <a:gd name="connsiteY53" fmla="*/ 3963 h 9197"/>
              <a:gd name="connsiteX54" fmla="*/ 0 w 10000"/>
              <a:gd name="connsiteY54" fmla="*/ 3963 h 9197"/>
              <a:gd name="connsiteX55" fmla="*/ 0 w 10000"/>
              <a:gd name="connsiteY55" fmla="*/ 3829 h 9197"/>
              <a:gd name="connsiteX56" fmla="*/ 0 w 10000"/>
              <a:gd name="connsiteY56" fmla="*/ 3829 h 9197"/>
              <a:gd name="connsiteX57" fmla="*/ 0 w 10000"/>
              <a:gd name="connsiteY57" fmla="*/ 3679 h 9197"/>
              <a:gd name="connsiteX58" fmla="*/ 0 w 10000"/>
              <a:gd name="connsiteY58" fmla="*/ 3532 h 9197"/>
              <a:gd name="connsiteX59" fmla="*/ 0 w 10000"/>
              <a:gd name="connsiteY59" fmla="*/ 3230 h 9197"/>
              <a:gd name="connsiteX60" fmla="*/ 233 w 10000"/>
              <a:gd name="connsiteY60" fmla="*/ 2781 h 9197"/>
              <a:gd name="connsiteX61" fmla="*/ 233 w 10000"/>
              <a:gd name="connsiteY61" fmla="*/ 2482 h 9197"/>
              <a:gd name="connsiteX62" fmla="*/ 466 w 10000"/>
              <a:gd name="connsiteY62" fmla="*/ 1879 h 9197"/>
              <a:gd name="connsiteX63" fmla="*/ 700 w 10000"/>
              <a:gd name="connsiteY63" fmla="*/ 1430 h 9197"/>
              <a:gd name="connsiteX64" fmla="*/ 700 w 10000"/>
              <a:gd name="connsiteY64" fmla="*/ 1430 h 9197"/>
              <a:gd name="connsiteX0" fmla="*/ 700 w 10000"/>
              <a:gd name="connsiteY0" fmla="*/ 1286 h 9731"/>
              <a:gd name="connsiteX1" fmla="*/ 1166 w 10000"/>
              <a:gd name="connsiteY1" fmla="*/ 0 h 9731"/>
              <a:gd name="connsiteX2" fmla="*/ 1633 w 10000"/>
              <a:gd name="connsiteY2" fmla="*/ 1612 h 9731"/>
              <a:gd name="connsiteX3" fmla="*/ 1633 w 10000"/>
              <a:gd name="connsiteY3" fmla="*/ 2102 h 9731"/>
              <a:gd name="connsiteX4" fmla="*/ 1399 w 10000"/>
              <a:gd name="connsiteY4" fmla="*/ 2430 h 9731"/>
              <a:gd name="connsiteX5" fmla="*/ 1166 w 10000"/>
              <a:gd name="connsiteY5" fmla="*/ 2755 h 9731"/>
              <a:gd name="connsiteX6" fmla="*/ 1166 w 10000"/>
              <a:gd name="connsiteY6" fmla="*/ 3081 h 9731"/>
              <a:gd name="connsiteX7" fmla="*/ 933 w 10000"/>
              <a:gd name="connsiteY7" fmla="*/ 3243 h 9731"/>
              <a:gd name="connsiteX8" fmla="*/ 933 w 10000"/>
              <a:gd name="connsiteY8" fmla="*/ 3405 h 9731"/>
              <a:gd name="connsiteX9" fmla="*/ 933 w 10000"/>
              <a:gd name="connsiteY9" fmla="*/ 3571 h 9731"/>
              <a:gd name="connsiteX10" fmla="*/ 933 w 10000"/>
              <a:gd name="connsiteY10" fmla="*/ 3571 h 9731"/>
              <a:gd name="connsiteX11" fmla="*/ 933 w 10000"/>
              <a:gd name="connsiteY11" fmla="*/ 3731 h 9731"/>
              <a:gd name="connsiteX12" fmla="*/ 1166 w 10000"/>
              <a:gd name="connsiteY12" fmla="*/ 3894 h 9731"/>
              <a:gd name="connsiteX13" fmla="*/ 1633 w 10000"/>
              <a:gd name="connsiteY13" fmla="*/ 4040 h 9731"/>
              <a:gd name="connsiteX14" fmla="*/ 1866 w 10000"/>
              <a:gd name="connsiteY14" fmla="*/ 4204 h 9731"/>
              <a:gd name="connsiteX15" fmla="*/ 2566 w 10000"/>
              <a:gd name="connsiteY15" fmla="*/ 4368 h 9731"/>
              <a:gd name="connsiteX16" fmla="*/ 3265 w 10000"/>
              <a:gd name="connsiteY16" fmla="*/ 4692 h 9731"/>
              <a:gd name="connsiteX17" fmla="*/ 3965 w 10000"/>
              <a:gd name="connsiteY17" fmla="*/ 5016 h 9731"/>
              <a:gd name="connsiteX18" fmla="*/ 4898 w 10000"/>
              <a:gd name="connsiteY18" fmla="*/ 5508 h 9731"/>
              <a:gd name="connsiteX19" fmla="*/ 5831 w 10000"/>
              <a:gd name="connsiteY19" fmla="*/ 5835 h 9731"/>
              <a:gd name="connsiteX20" fmla="*/ 6764 w 10000"/>
              <a:gd name="connsiteY20" fmla="*/ 6160 h 9731"/>
              <a:gd name="connsiteX21" fmla="*/ 7464 w 10000"/>
              <a:gd name="connsiteY21" fmla="*/ 6486 h 9731"/>
              <a:gd name="connsiteX22" fmla="*/ 8163 w 10000"/>
              <a:gd name="connsiteY22" fmla="*/ 6814 h 9731"/>
              <a:gd name="connsiteX23" fmla="*/ 8630 w 10000"/>
              <a:gd name="connsiteY23" fmla="*/ 7140 h 9731"/>
              <a:gd name="connsiteX24" fmla="*/ 9096 w 10000"/>
              <a:gd name="connsiteY24" fmla="*/ 7306 h 9731"/>
              <a:gd name="connsiteX25" fmla="*/ 9329 w 10000"/>
              <a:gd name="connsiteY25" fmla="*/ 7629 h 9731"/>
              <a:gd name="connsiteX26" fmla="*/ 9534 w 10000"/>
              <a:gd name="connsiteY26" fmla="*/ 7794 h 9731"/>
              <a:gd name="connsiteX27" fmla="*/ 9767 w 10000"/>
              <a:gd name="connsiteY27" fmla="*/ 8100 h 9731"/>
              <a:gd name="connsiteX28" fmla="*/ 10000 w 10000"/>
              <a:gd name="connsiteY28" fmla="*/ 8427 h 9731"/>
              <a:gd name="connsiteX29" fmla="*/ 10000 w 10000"/>
              <a:gd name="connsiteY29" fmla="*/ 8752 h 9731"/>
              <a:gd name="connsiteX30" fmla="*/ 10000 w 10000"/>
              <a:gd name="connsiteY30" fmla="*/ 9078 h 9731"/>
              <a:gd name="connsiteX31" fmla="*/ 9767 w 10000"/>
              <a:gd name="connsiteY31" fmla="*/ 9405 h 9731"/>
              <a:gd name="connsiteX32" fmla="*/ 9767 w 10000"/>
              <a:gd name="connsiteY32" fmla="*/ 9569 h 9731"/>
              <a:gd name="connsiteX33" fmla="*/ 9767 w 10000"/>
              <a:gd name="connsiteY33" fmla="*/ 9731 h 9731"/>
              <a:gd name="connsiteX34" fmla="*/ 9767 w 10000"/>
              <a:gd name="connsiteY34" fmla="*/ 9731 h 9731"/>
              <a:gd name="connsiteX35" fmla="*/ 9534 w 10000"/>
              <a:gd name="connsiteY35" fmla="*/ 9731 h 9731"/>
              <a:gd name="connsiteX36" fmla="*/ 9534 w 10000"/>
              <a:gd name="connsiteY36" fmla="*/ 9569 h 9731"/>
              <a:gd name="connsiteX37" fmla="*/ 9329 w 10000"/>
              <a:gd name="connsiteY37" fmla="*/ 9569 h 9731"/>
              <a:gd name="connsiteX38" fmla="*/ 9096 w 10000"/>
              <a:gd name="connsiteY38" fmla="*/ 9405 h 9731"/>
              <a:gd name="connsiteX39" fmla="*/ 8630 w 10000"/>
              <a:gd name="connsiteY39" fmla="*/ 9078 h 9731"/>
              <a:gd name="connsiteX40" fmla="*/ 8397 w 10000"/>
              <a:gd name="connsiteY40" fmla="*/ 8913 h 9731"/>
              <a:gd name="connsiteX41" fmla="*/ 7930 w 10000"/>
              <a:gd name="connsiteY41" fmla="*/ 8589 h 9731"/>
              <a:gd name="connsiteX42" fmla="*/ 7464 w 10000"/>
              <a:gd name="connsiteY42" fmla="*/ 8261 h 9731"/>
              <a:gd name="connsiteX43" fmla="*/ 6297 w 10000"/>
              <a:gd name="connsiteY43" fmla="*/ 7464 h 9731"/>
              <a:gd name="connsiteX44" fmla="*/ 5131 w 10000"/>
              <a:gd name="connsiteY44" fmla="*/ 6814 h 9731"/>
              <a:gd name="connsiteX45" fmla="*/ 3965 w 10000"/>
              <a:gd name="connsiteY45" fmla="*/ 6160 h 9731"/>
              <a:gd name="connsiteX46" fmla="*/ 2799 w 10000"/>
              <a:gd name="connsiteY46" fmla="*/ 5508 h 9731"/>
              <a:gd name="connsiteX47" fmla="*/ 2099 w 10000"/>
              <a:gd name="connsiteY47" fmla="*/ 5183 h 9731"/>
              <a:gd name="connsiteX48" fmla="*/ 1633 w 10000"/>
              <a:gd name="connsiteY48" fmla="*/ 4857 h 9731"/>
              <a:gd name="connsiteX49" fmla="*/ 1166 w 10000"/>
              <a:gd name="connsiteY49" fmla="*/ 4692 h 9731"/>
              <a:gd name="connsiteX50" fmla="*/ 700 w 10000"/>
              <a:gd name="connsiteY50" fmla="*/ 4368 h 9731"/>
              <a:gd name="connsiteX51" fmla="*/ 466 w 10000"/>
              <a:gd name="connsiteY51" fmla="*/ 4204 h 9731"/>
              <a:gd name="connsiteX52" fmla="*/ 233 w 10000"/>
              <a:gd name="connsiteY52" fmla="*/ 4040 h 9731"/>
              <a:gd name="connsiteX53" fmla="*/ 0 w 10000"/>
              <a:gd name="connsiteY53" fmla="*/ 4040 h 9731"/>
              <a:gd name="connsiteX54" fmla="*/ 0 w 10000"/>
              <a:gd name="connsiteY54" fmla="*/ 3894 h 9731"/>
              <a:gd name="connsiteX55" fmla="*/ 0 w 10000"/>
              <a:gd name="connsiteY55" fmla="*/ 3894 h 9731"/>
              <a:gd name="connsiteX56" fmla="*/ 0 w 10000"/>
              <a:gd name="connsiteY56" fmla="*/ 3731 h 9731"/>
              <a:gd name="connsiteX57" fmla="*/ 0 w 10000"/>
              <a:gd name="connsiteY57" fmla="*/ 3571 h 9731"/>
              <a:gd name="connsiteX58" fmla="*/ 0 w 10000"/>
              <a:gd name="connsiteY58" fmla="*/ 3243 h 9731"/>
              <a:gd name="connsiteX59" fmla="*/ 233 w 10000"/>
              <a:gd name="connsiteY59" fmla="*/ 2755 h 9731"/>
              <a:gd name="connsiteX60" fmla="*/ 233 w 10000"/>
              <a:gd name="connsiteY60" fmla="*/ 2430 h 9731"/>
              <a:gd name="connsiteX61" fmla="*/ 466 w 10000"/>
              <a:gd name="connsiteY61" fmla="*/ 1774 h 9731"/>
              <a:gd name="connsiteX62" fmla="*/ 700 w 10000"/>
              <a:gd name="connsiteY62" fmla="*/ 1286 h 9731"/>
              <a:gd name="connsiteX63" fmla="*/ 700 w 10000"/>
              <a:gd name="connsiteY63" fmla="*/ 1286 h 9731"/>
              <a:gd name="connsiteX0" fmla="*/ 700 w 10000"/>
              <a:gd name="connsiteY0" fmla="*/ 0 h 8678"/>
              <a:gd name="connsiteX1" fmla="*/ 1633 w 10000"/>
              <a:gd name="connsiteY1" fmla="*/ 335 h 8678"/>
              <a:gd name="connsiteX2" fmla="*/ 1633 w 10000"/>
              <a:gd name="connsiteY2" fmla="*/ 838 h 8678"/>
              <a:gd name="connsiteX3" fmla="*/ 1399 w 10000"/>
              <a:gd name="connsiteY3" fmla="*/ 1175 h 8678"/>
              <a:gd name="connsiteX4" fmla="*/ 1166 w 10000"/>
              <a:gd name="connsiteY4" fmla="*/ 1509 h 8678"/>
              <a:gd name="connsiteX5" fmla="*/ 1166 w 10000"/>
              <a:gd name="connsiteY5" fmla="*/ 1844 h 8678"/>
              <a:gd name="connsiteX6" fmla="*/ 933 w 10000"/>
              <a:gd name="connsiteY6" fmla="*/ 2011 h 8678"/>
              <a:gd name="connsiteX7" fmla="*/ 933 w 10000"/>
              <a:gd name="connsiteY7" fmla="*/ 2177 h 8678"/>
              <a:gd name="connsiteX8" fmla="*/ 933 w 10000"/>
              <a:gd name="connsiteY8" fmla="*/ 2348 h 8678"/>
              <a:gd name="connsiteX9" fmla="*/ 933 w 10000"/>
              <a:gd name="connsiteY9" fmla="*/ 2348 h 8678"/>
              <a:gd name="connsiteX10" fmla="*/ 933 w 10000"/>
              <a:gd name="connsiteY10" fmla="*/ 2512 h 8678"/>
              <a:gd name="connsiteX11" fmla="*/ 1166 w 10000"/>
              <a:gd name="connsiteY11" fmla="*/ 2680 h 8678"/>
              <a:gd name="connsiteX12" fmla="*/ 1633 w 10000"/>
              <a:gd name="connsiteY12" fmla="*/ 2830 h 8678"/>
              <a:gd name="connsiteX13" fmla="*/ 1866 w 10000"/>
              <a:gd name="connsiteY13" fmla="*/ 2998 h 8678"/>
              <a:gd name="connsiteX14" fmla="*/ 2566 w 10000"/>
              <a:gd name="connsiteY14" fmla="*/ 3167 h 8678"/>
              <a:gd name="connsiteX15" fmla="*/ 3265 w 10000"/>
              <a:gd name="connsiteY15" fmla="*/ 3500 h 8678"/>
              <a:gd name="connsiteX16" fmla="*/ 3965 w 10000"/>
              <a:gd name="connsiteY16" fmla="*/ 3833 h 8678"/>
              <a:gd name="connsiteX17" fmla="*/ 4898 w 10000"/>
              <a:gd name="connsiteY17" fmla="*/ 4338 h 8678"/>
              <a:gd name="connsiteX18" fmla="*/ 5831 w 10000"/>
              <a:gd name="connsiteY18" fmla="*/ 4674 h 8678"/>
              <a:gd name="connsiteX19" fmla="*/ 6764 w 10000"/>
              <a:gd name="connsiteY19" fmla="*/ 5008 h 8678"/>
              <a:gd name="connsiteX20" fmla="*/ 7464 w 10000"/>
              <a:gd name="connsiteY20" fmla="*/ 5343 h 8678"/>
              <a:gd name="connsiteX21" fmla="*/ 8163 w 10000"/>
              <a:gd name="connsiteY21" fmla="*/ 5680 h 8678"/>
              <a:gd name="connsiteX22" fmla="*/ 8630 w 10000"/>
              <a:gd name="connsiteY22" fmla="*/ 6015 h 8678"/>
              <a:gd name="connsiteX23" fmla="*/ 9096 w 10000"/>
              <a:gd name="connsiteY23" fmla="*/ 6186 h 8678"/>
              <a:gd name="connsiteX24" fmla="*/ 9329 w 10000"/>
              <a:gd name="connsiteY24" fmla="*/ 6518 h 8678"/>
              <a:gd name="connsiteX25" fmla="*/ 9534 w 10000"/>
              <a:gd name="connsiteY25" fmla="*/ 6687 h 8678"/>
              <a:gd name="connsiteX26" fmla="*/ 9767 w 10000"/>
              <a:gd name="connsiteY26" fmla="*/ 7002 h 8678"/>
              <a:gd name="connsiteX27" fmla="*/ 10000 w 10000"/>
              <a:gd name="connsiteY27" fmla="*/ 7338 h 8678"/>
              <a:gd name="connsiteX28" fmla="*/ 10000 w 10000"/>
              <a:gd name="connsiteY28" fmla="*/ 7672 h 8678"/>
              <a:gd name="connsiteX29" fmla="*/ 10000 w 10000"/>
              <a:gd name="connsiteY29" fmla="*/ 8007 h 8678"/>
              <a:gd name="connsiteX30" fmla="*/ 9767 w 10000"/>
              <a:gd name="connsiteY30" fmla="*/ 8343 h 8678"/>
              <a:gd name="connsiteX31" fmla="*/ 9767 w 10000"/>
              <a:gd name="connsiteY31" fmla="*/ 8512 h 8678"/>
              <a:gd name="connsiteX32" fmla="*/ 9767 w 10000"/>
              <a:gd name="connsiteY32" fmla="*/ 8678 h 8678"/>
              <a:gd name="connsiteX33" fmla="*/ 9767 w 10000"/>
              <a:gd name="connsiteY33" fmla="*/ 8678 h 8678"/>
              <a:gd name="connsiteX34" fmla="*/ 9534 w 10000"/>
              <a:gd name="connsiteY34" fmla="*/ 8678 h 8678"/>
              <a:gd name="connsiteX35" fmla="*/ 9534 w 10000"/>
              <a:gd name="connsiteY35" fmla="*/ 8512 h 8678"/>
              <a:gd name="connsiteX36" fmla="*/ 9329 w 10000"/>
              <a:gd name="connsiteY36" fmla="*/ 8512 h 8678"/>
              <a:gd name="connsiteX37" fmla="*/ 9096 w 10000"/>
              <a:gd name="connsiteY37" fmla="*/ 8343 h 8678"/>
              <a:gd name="connsiteX38" fmla="*/ 8630 w 10000"/>
              <a:gd name="connsiteY38" fmla="*/ 8007 h 8678"/>
              <a:gd name="connsiteX39" fmla="*/ 8397 w 10000"/>
              <a:gd name="connsiteY39" fmla="*/ 7837 h 8678"/>
              <a:gd name="connsiteX40" fmla="*/ 7930 w 10000"/>
              <a:gd name="connsiteY40" fmla="*/ 7504 h 8678"/>
              <a:gd name="connsiteX41" fmla="*/ 7464 w 10000"/>
              <a:gd name="connsiteY41" fmla="*/ 7167 h 8678"/>
              <a:gd name="connsiteX42" fmla="*/ 6297 w 10000"/>
              <a:gd name="connsiteY42" fmla="*/ 6348 h 8678"/>
              <a:gd name="connsiteX43" fmla="*/ 5131 w 10000"/>
              <a:gd name="connsiteY43" fmla="*/ 5680 h 8678"/>
              <a:gd name="connsiteX44" fmla="*/ 3965 w 10000"/>
              <a:gd name="connsiteY44" fmla="*/ 5008 h 8678"/>
              <a:gd name="connsiteX45" fmla="*/ 2799 w 10000"/>
              <a:gd name="connsiteY45" fmla="*/ 4338 h 8678"/>
              <a:gd name="connsiteX46" fmla="*/ 2099 w 10000"/>
              <a:gd name="connsiteY46" fmla="*/ 4004 h 8678"/>
              <a:gd name="connsiteX47" fmla="*/ 1633 w 10000"/>
              <a:gd name="connsiteY47" fmla="*/ 3669 h 8678"/>
              <a:gd name="connsiteX48" fmla="*/ 1166 w 10000"/>
              <a:gd name="connsiteY48" fmla="*/ 3500 h 8678"/>
              <a:gd name="connsiteX49" fmla="*/ 700 w 10000"/>
              <a:gd name="connsiteY49" fmla="*/ 3167 h 8678"/>
              <a:gd name="connsiteX50" fmla="*/ 466 w 10000"/>
              <a:gd name="connsiteY50" fmla="*/ 2998 h 8678"/>
              <a:gd name="connsiteX51" fmla="*/ 233 w 10000"/>
              <a:gd name="connsiteY51" fmla="*/ 2830 h 8678"/>
              <a:gd name="connsiteX52" fmla="*/ 0 w 10000"/>
              <a:gd name="connsiteY52" fmla="*/ 2830 h 8678"/>
              <a:gd name="connsiteX53" fmla="*/ 0 w 10000"/>
              <a:gd name="connsiteY53" fmla="*/ 2680 h 8678"/>
              <a:gd name="connsiteX54" fmla="*/ 0 w 10000"/>
              <a:gd name="connsiteY54" fmla="*/ 2680 h 8678"/>
              <a:gd name="connsiteX55" fmla="*/ 0 w 10000"/>
              <a:gd name="connsiteY55" fmla="*/ 2512 h 8678"/>
              <a:gd name="connsiteX56" fmla="*/ 0 w 10000"/>
              <a:gd name="connsiteY56" fmla="*/ 2348 h 8678"/>
              <a:gd name="connsiteX57" fmla="*/ 0 w 10000"/>
              <a:gd name="connsiteY57" fmla="*/ 2011 h 8678"/>
              <a:gd name="connsiteX58" fmla="*/ 233 w 10000"/>
              <a:gd name="connsiteY58" fmla="*/ 1509 h 8678"/>
              <a:gd name="connsiteX59" fmla="*/ 233 w 10000"/>
              <a:gd name="connsiteY59" fmla="*/ 1175 h 8678"/>
              <a:gd name="connsiteX60" fmla="*/ 466 w 10000"/>
              <a:gd name="connsiteY60" fmla="*/ 501 h 8678"/>
              <a:gd name="connsiteX61" fmla="*/ 700 w 10000"/>
              <a:gd name="connsiteY61" fmla="*/ 0 h 8678"/>
              <a:gd name="connsiteX62" fmla="*/ 700 w 10000"/>
              <a:gd name="connsiteY62" fmla="*/ 0 h 8678"/>
              <a:gd name="connsiteX0" fmla="*/ 700 w 10000"/>
              <a:gd name="connsiteY0" fmla="*/ 0 h 10000"/>
              <a:gd name="connsiteX1" fmla="*/ 1633 w 10000"/>
              <a:gd name="connsiteY1" fmla="*/ 386 h 10000"/>
              <a:gd name="connsiteX2" fmla="*/ 1633 w 10000"/>
              <a:gd name="connsiteY2" fmla="*/ 966 h 10000"/>
              <a:gd name="connsiteX3" fmla="*/ 1399 w 10000"/>
              <a:gd name="connsiteY3" fmla="*/ 1354 h 10000"/>
              <a:gd name="connsiteX4" fmla="*/ 1166 w 10000"/>
              <a:gd name="connsiteY4" fmla="*/ 1739 h 10000"/>
              <a:gd name="connsiteX5" fmla="*/ 1166 w 10000"/>
              <a:gd name="connsiteY5" fmla="*/ 2125 h 10000"/>
              <a:gd name="connsiteX6" fmla="*/ 933 w 10000"/>
              <a:gd name="connsiteY6" fmla="*/ 2317 h 10000"/>
              <a:gd name="connsiteX7" fmla="*/ 933 w 10000"/>
              <a:gd name="connsiteY7" fmla="*/ 2509 h 10000"/>
              <a:gd name="connsiteX8" fmla="*/ 933 w 10000"/>
              <a:gd name="connsiteY8" fmla="*/ 2706 h 10000"/>
              <a:gd name="connsiteX9" fmla="*/ 933 w 10000"/>
              <a:gd name="connsiteY9" fmla="*/ 2706 h 10000"/>
              <a:gd name="connsiteX10" fmla="*/ 933 w 10000"/>
              <a:gd name="connsiteY10" fmla="*/ 2895 h 10000"/>
              <a:gd name="connsiteX11" fmla="*/ 1166 w 10000"/>
              <a:gd name="connsiteY11" fmla="*/ 3088 h 10000"/>
              <a:gd name="connsiteX12" fmla="*/ 1633 w 10000"/>
              <a:gd name="connsiteY12" fmla="*/ 3261 h 10000"/>
              <a:gd name="connsiteX13" fmla="*/ 1866 w 10000"/>
              <a:gd name="connsiteY13" fmla="*/ 3455 h 10000"/>
              <a:gd name="connsiteX14" fmla="*/ 2566 w 10000"/>
              <a:gd name="connsiteY14" fmla="*/ 3649 h 10000"/>
              <a:gd name="connsiteX15" fmla="*/ 3265 w 10000"/>
              <a:gd name="connsiteY15" fmla="*/ 4033 h 10000"/>
              <a:gd name="connsiteX16" fmla="*/ 3965 w 10000"/>
              <a:gd name="connsiteY16" fmla="*/ 4417 h 10000"/>
              <a:gd name="connsiteX17" fmla="*/ 4898 w 10000"/>
              <a:gd name="connsiteY17" fmla="*/ 4999 h 10000"/>
              <a:gd name="connsiteX18" fmla="*/ 5831 w 10000"/>
              <a:gd name="connsiteY18" fmla="*/ 5386 h 10000"/>
              <a:gd name="connsiteX19" fmla="*/ 6764 w 10000"/>
              <a:gd name="connsiteY19" fmla="*/ 5771 h 10000"/>
              <a:gd name="connsiteX20" fmla="*/ 7464 w 10000"/>
              <a:gd name="connsiteY20" fmla="*/ 6157 h 10000"/>
              <a:gd name="connsiteX21" fmla="*/ 8163 w 10000"/>
              <a:gd name="connsiteY21" fmla="*/ 6545 h 10000"/>
              <a:gd name="connsiteX22" fmla="*/ 8630 w 10000"/>
              <a:gd name="connsiteY22" fmla="*/ 6931 h 10000"/>
              <a:gd name="connsiteX23" fmla="*/ 9096 w 10000"/>
              <a:gd name="connsiteY23" fmla="*/ 7128 h 10000"/>
              <a:gd name="connsiteX24" fmla="*/ 9329 w 10000"/>
              <a:gd name="connsiteY24" fmla="*/ 7511 h 10000"/>
              <a:gd name="connsiteX25" fmla="*/ 9534 w 10000"/>
              <a:gd name="connsiteY25" fmla="*/ 7706 h 10000"/>
              <a:gd name="connsiteX26" fmla="*/ 9767 w 10000"/>
              <a:gd name="connsiteY26" fmla="*/ 8069 h 10000"/>
              <a:gd name="connsiteX27" fmla="*/ 10000 w 10000"/>
              <a:gd name="connsiteY27" fmla="*/ 8456 h 10000"/>
              <a:gd name="connsiteX28" fmla="*/ 10000 w 10000"/>
              <a:gd name="connsiteY28" fmla="*/ 8841 h 10000"/>
              <a:gd name="connsiteX29" fmla="*/ 10000 w 10000"/>
              <a:gd name="connsiteY29" fmla="*/ 9227 h 10000"/>
              <a:gd name="connsiteX30" fmla="*/ 9767 w 10000"/>
              <a:gd name="connsiteY30" fmla="*/ 9614 h 10000"/>
              <a:gd name="connsiteX31" fmla="*/ 9767 w 10000"/>
              <a:gd name="connsiteY31" fmla="*/ 9809 h 10000"/>
              <a:gd name="connsiteX32" fmla="*/ 9767 w 10000"/>
              <a:gd name="connsiteY32" fmla="*/ 10000 h 10000"/>
              <a:gd name="connsiteX33" fmla="*/ 9767 w 10000"/>
              <a:gd name="connsiteY33" fmla="*/ 10000 h 10000"/>
              <a:gd name="connsiteX34" fmla="*/ 9534 w 10000"/>
              <a:gd name="connsiteY34" fmla="*/ 10000 h 10000"/>
              <a:gd name="connsiteX35" fmla="*/ 9534 w 10000"/>
              <a:gd name="connsiteY35" fmla="*/ 9809 h 10000"/>
              <a:gd name="connsiteX36" fmla="*/ 9329 w 10000"/>
              <a:gd name="connsiteY36" fmla="*/ 9809 h 10000"/>
              <a:gd name="connsiteX37" fmla="*/ 9096 w 10000"/>
              <a:gd name="connsiteY37" fmla="*/ 9614 h 10000"/>
              <a:gd name="connsiteX38" fmla="*/ 8630 w 10000"/>
              <a:gd name="connsiteY38" fmla="*/ 9227 h 10000"/>
              <a:gd name="connsiteX39" fmla="*/ 8397 w 10000"/>
              <a:gd name="connsiteY39" fmla="*/ 9031 h 10000"/>
              <a:gd name="connsiteX40" fmla="*/ 7930 w 10000"/>
              <a:gd name="connsiteY40" fmla="*/ 8647 h 10000"/>
              <a:gd name="connsiteX41" fmla="*/ 7464 w 10000"/>
              <a:gd name="connsiteY41" fmla="*/ 8259 h 10000"/>
              <a:gd name="connsiteX42" fmla="*/ 6297 w 10000"/>
              <a:gd name="connsiteY42" fmla="*/ 7315 h 10000"/>
              <a:gd name="connsiteX43" fmla="*/ 5131 w 10000"/>
              <a:gd name="connsiteY43" fmla="*/ 6545 h 10000"/>
              <a:gd name="connsiteX44" fmla="*/ 3965 w 10000"/>
              <a:gd name="connsiteY44" fmla="*/ 5771 h 10000"/>
              <a:gd name="connsiteX45" fmla="*/ 2799 w 10000"/>
              <a:gd name="connsiteY45" fmla="*/ 4999 h 10000"/>
              <a:gd name="connsiteX46" fmla="*/ 2099 w 10000"/>
              <a:gd name="connsiteY46" fmla="*/ 4614 h 10000"/>
              <a:gd name="connsiteX47" fmla="*/ 1633 w 10000"/>
              <a:gd name="connsiteY47" fmla="*/ 4228 h 10000"/>
              <a:gd name="connsiteX48" fmla="*/ 1166 w 10000"/>
              <a:gd name="connsiteY48" fmla="*/ 4033 h 10000"/>
              <a:gd name="connsiteX49" fmla="*/ 700 w 10000"/>
              <a:gd name="connsiteY49" fmla="*/ 3649 h 10000"/>
              <a:gd name="connsiteX50" fmla="*/ 466 w 10000"/>
              <a:gd name="connsiteY50" fmla="*/ 3455 h 10000"/>
              <a:gd name="connsiteX51" fmla="*/ 233 w 10000"/>
              <a:gd name="connsiteY51" fmla="*/ 3261 h 10000"/>
              <a:gd name="connsiteX52" fmla="*/ 0 w 10000"/>
              <a:gd name="connsiteY52" fmla="*/ 3261 h 10000"/>
              <a:gd name="connsiteX53" fmla="*/ 0 w 10000"/>
              <a:gd name="connsiteY53" fmla="*/ 3088 h 10000"/>
              <a:gd name="connsiteX54" fmla="*/ 0 w 10000"/>
              <a:gd name="connsiteY54" fmla="*/ 3088 h 10000"/>
              <a:gd name="connsiteX55" fmla="*/ 0 w 10000"/>
              <a:gd name="connsiteY55" fmla="*/ 2895 h 10000"/>
              <a:gd name="connsiteX56" fmla="*/ 0 w 10000"/>
              <a:gd name="connsiteY56" fmla="*/ 2706 h 10000"/>
              <a:gd name="connsiteX57" fmla="*/ 0 w 10000"/>
              <a:gd name="connsiteY57" fmla="*/ 2317 h 10000"/>
              <a:gd name="connsiteX58" fmla="*/ 233 w 10000"/>
              <a:gd name="connsiteY58" fmla="*/ 1739 h 10000"/>
              <a:gd name="connsiteX59" fmla="*/ 233 w 10000"/>
              <a:gd name="connsiteY59" fmla="*/ 1354 h 10000"/>
              <a:gd name="connsiteX60" fmla="*/ 466 w 10000"/>
              <a:gd name="connsiteY60" fmla="*/ 577 h 10000"/>
              <a:gd name="connsiteX61" fmla="*/ 700 w 10000"/>
              <a:gd name="connsiteY61" fmla="*/ 0 h 10000"/>
              <a:gd name="connsiteX0" fmla="*/ 700 w 10000"/>
              <a:gd name="connsiteY0" fmla="*/ 0 h 10000"/>
              <a:gd name="connsiteX1" fmla="*/ 1633 w 10000"/>
              <a:gd name="connsiteY1" fmla="*/ 386 h 10000"/>
              <a:gd name="connsiteX2" fmla="*/ 1633 w 10000"/>
              <a:gd name="connsiteY2" fmla="*/ 966 h 10000"/>
              <a:gd name="connsiteX3" fmla="*/ 1399 w 10000"/>
              <a:gd name="connsiteY3" fmla="*/ 1354 h 10000"/>
              <a:gd name="connsiteX4" fmla="*/ 1166 w 10000"/>
              <a:gd name="connsiteY4" fmla="*/ 1739 h 10000"/>
              <a:gd name="connsiteX5" fmla="*/ 1166 w 10000"/>
              <a:gd name="connsiteY5" fmla="*/ 2125 h 10000"/>
              <a:gd name="connsiteX6" fmla="*/ 933 w 10000"/>
              <a:gd name="connsiteY6" fmla="*/ 2317 h 10000"/>
              <a:gd name="connsiteX7" fmla="*/ 933 w 10000"/>
              <a:gd name="connsiteY7" fmla="*/ 2509 h 10000"/>
              <a:gd name="connsiteX8" fmla="*/ 933 w 10000"/>
              <a:gd name="connsiteY8" fmla="*/ 2706 h 10000"/>
              <a:gd name="connsiteX9" fmla="*/ 933 w 10000"/>
              <a:gd name="connsiteY9" fmla="*/ 2706 h 10000"/>
              <a:gd name="connsiteX10" fmla="*/ 933 w 10000"/>
              <a:gd name="connsiteY10" fmla="*/ 2895 h 10000"/>
              <a:gd name="connsiteX11" fmla="*/ 1166 w 10000"/>
              <a:gd name="connsiteY11" fmla="*/ 3088 h 10000"/>
              <a:gd name="connsiteX12" fmla="*/ 1633 w 10000"/>
              <a:gd name="connsiteY12" fmla="*/ 3261 h 10000"/>
              <a:gd name="connsiteX13" fmla="*/ 1866 w 10000"/>
              <a:gd name="connsiteY13" fmla="*/ 3455 h 10000"/>
              <a:gd name="connsiteX14" fmla="*/ 2566 w 10000"/>
              <a:gd name="connsiteY14" fmla="*/ 3649 h 10000"/>
              <a:gd name="connsiteX15" fmla="*/ 3265 w 10000"/>
              <a:gd name="connsiteY15" fmla="*/ 4033 h 10000"/>
              <a:gd name="connsiteX16" fmla="*/ 3965 w 10000"/>
              <a:gd name="connsiteY16" fmla="*/ 4417 h 10000"/>
              <a:gd name="connsiteX17" fmla="*/ 4898 w 10000"/>
              <a:gd name="connsiteY17" fmla="*/ 4999 h 10000"/>
              <a:gd name="connsiteX18" fmla="*/ 5831 w 10000"/>
              <a:gd name="connsiteY18" fmla="*/ 5386 h 10000"/>
              <a:gd name="connsiteX19" fmla="*/ 6764 w 10000"/>
              <a:gd name="connsiteY19" fmla="*/ 5771 h 10000"/>
              <a:gd name="connsiteX20" fmla="*/ 7464 w 10000"/>
              <a:gd name="connsiteY20" fmla="*/ 6157 h 10000"/>
              <a:gd name="connsiteX21" fmla="*/ 8163 w 10000"/>
              <a:gd name="connsiteY21" fmla="*/ 6545 h 10000"/>
              <a:gd name="connsiteX22" fmla="*/ 8630 w 10000"/>
              <a:gd name="connsiteY22" fmla="*/ 6931 h 10000"/>
              <a:gd name="connsiteX23" fmla="*/ 9096 w 10000"/>
              <a:gd name="connsiteY23" fmla="*/ 7128 h 10000"/>
              <a:gd name="connsiteX24" fmla="*/ 9329 w 10000"/>
              <a:gd name="connsiteY24" fmla="*/ 7511 h 10000"/>
              <a:gd name="connsiteX25" fmla="*/ 9534 w 10000"/>
              <a:gd name="connsiteY25" fmla="*/ 7706 h 10000"/>
              <a:gd name="connsiteX26" fmla="*/ 9767 w 10000"/>
              <a:gd name="connsiteY26" fmla="*/ 8069 h 10000"/>
              <a:gd name="connsiteX27" fmla="*/ 10000 w 10000"/>
              <a:gd name="connsiteY27" fmla="*/ 8456 h 10000"/>
              <a:gd name="connsiteX28" fmla="*/ 10000 w 10000"/>
              <a:gd name="connsiteY28" fmla="*/ 8841 h 10000"/>
              <a:gd name="connsiteX29" fmla="*/ 10000 w 10000"/>
              <a:gd name="connsiteY29" fmla="*/ 9227 h 10000"/>
              <a:gd name="connsiteX30" fmla="*/ 9767 w 10000"/>
              <a:gd name="connsiteY30" fmla="*/ 9614 h 10000"/>
              <a:gd name="connsiteX31" fmla="*/ 9767 w 10000"/>
              <a:gd name="connsiteY31" fmla="*/ 9809 h 10000"/>
              <a:gd name="connsiteX32" fmla="*/ 9767 w 10000"/>
              <a:gd name="connsiteY32" fmla="*/ 10000 h 10000"/>
              <a:gd name="connsiteX33" fmla="*/ 9767 w 10000"/>
              <a:gd name="connsiteY33" fmla="*/ 10000 h 10000"/>
              <a:gd name="connsiteX34" fmla="*/ 9534 w 10000"/>
              <a:gd name="connsiteY34" fmla="*/ 10000 h 10000"/>
              <a:gd name="connsiteX35" fmla="*/ 9534 w 10000"/>
              <a:gd name="connsiteY35" fmla="*/ 9809 h 10000"/>
              <a:gd name="connsiteX36" fmla="*/ 9329 w 10000"/>
              <a:gd name="connsiteY36" fmla="*/ 9809 h 10000"/>
              <a:gd name="connsiteX37" fmla="*/ 9096 w 10000"/>
              <a:gd name="connsiteY37" fmla="*/ 9614 h 10000"/>
              <a:gd name="connsiteX38" fmla="*/ 8630 w 10000"/>
              <a:gd name="connsiteY38" fmla="*/ 9227 h 10000"/>
              <a:gd name="connsiteX39" fmla="*/ 8397 w 10000"/>
              <a:gd name="connsiteY39" fmla="*/ 9031 h 10000"/>
              <a:gd name="connsiteX40" fmla="*/ 7930 w 10000"/>
              <a:gd name="connsiteY40" fmla="*/ 8647 h 10000"/>
              <a:gd name="connsiteX41" fmla="*/ 7464 w 10000"/>
              <a:gd name="connsiteY41" fmla="*/ 8259 h 10000"/>
              <a:gd name="connsiteX42" fmla="*/ 6297 w 10000"/>
              <a:gd name="connsiteY42" fmla="*/ 7315 h 10000"/>
              <a:gd name="connsiteX43" fmla="*/ 5131 w 10000"/>
              <a:gd name="connsiteY43" fmla="*/ 6545 h 10000"/>
              <a:gd name="connsiteX44" fmla="*/ 3965 w 10000"/>
              <a:gd name="connsiteY44" fmla="*/ 5771 h 10000"/>
              <a:gd name="connsiteX45" fmla="*/ 2799 w 10000"/>
              <a:gd name="connsiteY45" fmla="*/ 4999 h 10000"/>
              <a:gd name="connsiteX46" fmla="*/ 2099 w 10000"/>
              <a:gd name="connsiteY46" fmla="*/ 4614 h 10000"/>
              <a:gd name="connsiteX47" fmla="*/ 1633 w 10000"/>
              <a:gd name="connsiteY47" fmla="*/ 4228 h 10000"/>
              <a:gd name="connsiteX48" fmla="*/ 1166 w 10000"/>
              <a:gd name="connsiteY48" fmla="*/ 4033 h 10000"/>
              <a:gd name="connsiteX49" fmla="*/ 700 w 10000"/>
              <a:gd name="connsiteY49" fmla="*/ 3649 h 10000"/>
              <a:gd name="connsiteX50" fmla="*/ 466 w 10000"/>
              <a:gd name="connsiteY50" fmla="*/ 3455 h 10000"/>
              <a:gd name="connsiteX51" fmla="*/ 233 w 10000"/>
              <a:gd name="connsiteY51" fmla="*/ 3261 h 10000"/>
              <a:gd name="connsiteX52" fmla="*/ 0 w 10000"/>
              <a:gd name="connsiteY52" fmla="*/ 3261 h 10000"/>
              <a:gd name="connsiteX53" fmla="*/ 0 w 10000"/>
              <a:gd name="connsiteY53" fmla="*/ 3088 h 10000"/>
              <a:gd name="connsiteX54" fmla="*/ 0 w 10000"/>
              <a:gd name="connsiteY54" fmla="*/ 3088 h 10000"/>
              <a:gd name="connsiteX55" fmla="*/ 0 w 10000"/>
              <a:gd name="connsiteY55" fmla="*/ 2895 h 10000"/>
              <a:gd name="connsiteX56" fmla="*/ 0 w 10000"/>
              <a:gd name="connsiteY56" fmla="*/ 2706 h 10000"/>
              <a:gd name="connsiteX57" fmla="*/ 0 w 10000"/>
              <a:gd name="connsiteY57" fmla="*/ 2317 h 10000"/>
              <a:gd name="connsiteX58" fmla="*/ 233 w 10000"/>
              <a:gd name="connsiteY58" fmla="*/ 1739 h 10000"/>
              <a:gd name="connsiteX59" fmla="*/ 233 w 10000"/>
              <a:gd name="connsiteY59" fmla="*/ 1354 h 10000"/>
              <a:gd name="connsiteX60" fmla="*/ 466 w 10000"/>
              <a:gd name="connsiteY60" fmla="*/ 577 h 10000"/>
              <a:gd name="connsiteX0" fmla="*/ 700 w 10000"/>
              <a:gd name="connsiteY0" fmla="*/ 0 h 10000"/>
              <a:gd name="connsiteX1" fmla="*/ 1633 w 10000"/>
              <a:gd name="connsiteY1" fmla="*/ 966 h 10000"/>
              <a:gd name="connsiteX2" fmla="*/ 1399 w 10000"/>
              <a:gd name="connsiteY2" fmla="*/ 1354 h 10000"/>
              <a:gd name="connsiteX3" fmla="*/ 1166 w 10000"/>
              <a:gd name="connsiteY3" fmla="*/ 1739 h 10000"/>
              <a:gd name="connsiteX4" fmla="*/ 1166 w 10000"/>
              <a:gd name="connsiteY4" fmla="*/ 2125 h 10000"/>
              <a:gd name="connsiteX5" fmla="*/ 933 w 10000"/>
              <a:gd name="connsiteY5" fmla="*/ 2317 h 10000"/>
              <a:gd name="connsiteX6" fmla="*/ 933 w 10000"/>
              <a:gd name="connsiteY6" fmla="*/ 2509 h 10000"/>
              <a:gd name="connsiteX7" fmla="*/ 933 w 10000"/>
              <a:gd name="connsiteY7" fmla="*/ 2706 h 10000"/>
              <a:gd name="connsiteX8" fmla="*/ 933 w 10000"/>
              <a:gd name="connsiteY8" fmla="*/ 2706 h 10000"/>
              <a:gd name="connsiteX9" fmla="*/ 933 w 10000"/>
              <a:gd name="connsiteY9" fmla="*/ 2895 h 10000"/>
              <a:gd name="connsiteX10" fmla="*/ 1166 w 10000"/>
              <a:gd name="connsiteY10" fmla="*/ 3088 h 10000"/>
              <a:gd name="connsiteX11" fmla="*/ 1633 w 10000"/>
              <a:gd name="connsiteY11" fmla="*/ 3261 h 10000"/>
              <a:gd name="connsiteX12" fmla="*/ 1866 w 10000"/>
              <a:gd name="connsiteY12" fmla="*/ 3455 h 10000"/>
              <a:gd name="connsiteX13" fmla="*/ 2566 w 10000"/>
              <a:gd name="connsiteY13" fmla="*/ 3649 h 10000"/>
              <a:gd name="connsiteX14" fmla="*/ 3265 w 10000"/>
              <a:gd name="connsiteY14" fmla="*/ 4033 h 10000"/>
              <a:gd name="connsiteX15" fmla="*/ 3965 w 10000"/>
              <a:gd name="connsiteY15" fmla="*/ 4417 h 10000"/>
              <a:gd name="connsiteX16" fmla="*/ 4898 w 10000"/>
              <a:gd name="connsiteY16" fmla="*/ 4999 h 10000"/>
              <a:gd name="connsiteX17" fmla="*/ 5831 w 10000"/>
              <a:gd name="connsiteY17" fmla="*/ 5386 h 10000"/>
              <a:gd name="connsiteX18" fmla="*/ 6764 w 10000"/>
              <a:gd name="connsiteY18" fmla="*/ 5771 h 10000"/>
              <a:gd name="connsiteX19" fmla="*/ 7464 w 10000"/>
              <a:gd name="connsiteY19" fmla="*/ 6157 h 10000"/>
              <a:gd name="connsiteX20" fmla="*/ 8163 w 10000"/>
              <a:gd name="connsiteY20" fmla="*/ 6545 h 10000"/>
              <a:gd name="connsiteX21" fmla="*/ 8630 w 10000"/>
              <a:gd name="connsiteY21" fmla="*/ 6931 h 10000"/>
              <a:gd name="connsiteX22" fmla="*/ 9096 w 10000"/>
              <a:gd name="connsiteY22" fmla="*/ 7128 h 10000"/>
              <a:gd name="connsiteX23" fmla="*/ 9329 w 10000"/>
              <a:gd name="connsiteY23" fmla="*/ 7511 h 10000"/>
              <a:gd name="connsiteX24" fmla="*/ 9534 w 10000"/>
              <a:gd name="connsiteY24" fmla="*/ 7706 h 10000"/>
              <a:gd name="connsiteX25" fmla="*/ 9767 w 10000"/>
              <a:gd name="connsiteY25" fmla="*/ 8069 h 10000"/>
              <a:gd name="connsiteX26" fmla="*/ 10000 w 10000"/>
              <a:gd name="connsiteY26" fmla="*/ 8456 h 10000"/>
              <a:gd name="connsiteX27" fmla="*/ 10000 w 10000"/>
              <a:gd name="connsiteY27" fmla="*/ 8841 h 10000"/>
              <a:gd name="connsiteX28" fmla="*/ 10000 w 10000"/>
              <a:gd name="connsiteY28" fmla="*/ 9227 h 10000"/>
              <a:gd name="connsiteX29" fmla="*/ 9767 w 10000"/>
              <a:gd name="connsiteY29" fmla="*/ 9614 h 10000"/>
              <a:gd name="connsiteX30" fmla="*/ 9767 w 10000"/>
              <a:gd name="connsiteY30" fmla="*/ 9809 h 10000"/>
              <a:gd name="connsiteX31" fmla="*/ 9767 w 10000"/>
              <a:gd name="connsiteY31" fmla="*/ 10000 h 10000"/>
              <a:gd name="connsiteX32" fmla="*/ 9767 w 10000"/>
              <a:gd name="connsiteY32" fmla="*/ 10000 h 10000"/>
              <a:gd name="connsiteX33" fmla="*/ 9534 w 10000"/>
              <a:gd name="connsiteY33" fmla="*/ 10000 h 10000"/>
              <a:gd name="connsiteX34" fmla="*/ 9534 w 10000"/>
              <a:gd name="connsiteY34" fmla="*/ 9809 h 10000"/>
              <a:gd name="connsiteX35" fmla="*/ 9329 w 10000"/>
              <a:gd name="connsiteY35" fmla="*/ 9809 h 10000"/>
              <a:gd name="connsiteX36" fmla="*/ 9096 w 10000"/>
              <a:gd name="connsiteY36" fmla="*/ 9614 h 10000"/>
              <a:gd name="connsiteX37" fmla="*/ 8630 w 10000"/>
              <a:gd name="connsiteY37" fmla="*/ 9227 h 10000"/>
              <a:gd name="connsiteX38" fmla="*/ 8397 w 10000"/>
              <a:gd name="connsiteY38" fmla="*/ 9031 h 10000"/>
              <a:gd name="connsiteX39" fmla="*/ 7930 w 10000"/>
              <a:gd name="connsiteY39" fmla="*/ 8647 h 10000"/>
              <a:gd name="connsiteX40" fmla="*/ 7464 w 10000"/>
              <a:gd name="connsiteY40" fmla="*/ 8259 h 10000"/>
              <a:gd name="connsiteX41" fmla="*/ 6297 w 10000"/>
              <a:gd name="connsiteY41" fmla="*/ 7315 h 10000"/>
              <a:gd name="connsiteX42" fmla="*/ 5131 w 10000"/>
              <a:gd name="connsiteY42" fmla="*/ 6545 h 10000"/>
              <a:gd name="connsiteX43" fmla="*/ 3965 w 10000"/>
              <a:gd name="connsiteY43" fmla="*/ 5771 h 10000"/>
              <a:gd name="connsiteX44" fmla="*/ 2799 w 10000"/>
              <a:gd name="connsiteY44" fmla="*/ 4999 h 10000"/>
              <a:gd name="connsiteX45" fmla="*/ 2099 w 10000"/>
              <a:gd name="connsiteY45" fmla="*/ 4614 h 10000"/>
              <a:gd name="connsiteX46" fmla="*/ 1633 w 10000"/>
              <a:gd name="connsiteY46" fmla="*/ 4228 h 10000"/>
              <a:gd name="connsiteX47" fmla="*/ 1166 w 10000"/>
              <a:gd name="connsiteY47" fmla="*/ 4033 h 10000"/>
              <a:gd name="connsiteX48" fmla="*/ 700 w 10000"/>
              <a:gd name="connsiteY48" fmla="*/ 3649 h 10000"/>
              <a:gd name="connsiteX49" fmla="*/ 466 w 10000"/>
              <a:gd name="connsiteY49" fmla="*/ 3455 h 10000"/>
              <a:gd name="connsiteX50" fmla="*/ 233 w 10000"/>
              <a:gd name="connsiteY50" fmla="*/ 3261 h 10000"/>
              <a:gd name="connsiteX51" fmla="*/ 0 w 10000"/>
              <a:gd name="connsiteY51" fmla="*/ 3261 h 10000"/>
              <a:gd name="connsiteX52" fmla="*/ 0 w 10000"/>
              <a:gd name="connsiteY52" fmla="*/ 3088 h 10000"/>
              <a:gd name="connsiteX53" fmla="*/ 0 w 10000"/>
              <a:gd name="connsiteY53" fmla="*/ 3088 h 10000"/>
              <a:gd name="connsiteX54" fmla="*/ 0 w 10000"/>
              <a:gd name="connsiteY54" fmla="*/ 2895 h 10000"/>
              <a:gd name="connsiteX55" fmla="*/ 0 w 10000"/>
              <a:gd name="connsiteY55" fmla="*/ 2706 h 10000"/>
              <a:gd name="connsiteX56" fmla="*/ 0 w 10000"/>
              <a:gd name="connsiteY56" fmla="*/ 2317 h 10000"/>
              <a:gd name="connsiteX57" fmla="*/ 233 w 10000"/>
              <a:gd name="connsiteY57" fmla="*/ 1739 h 10000"/>
              <a:gd name="connsiteX58" fmla="*/ 233 w 10000"/>
              <a:gd name="connsiteY58" fmla="*/ 1354 h 10000"/>
              <a:gd name="connsiteX59" fmla="*/ 466 w 10000"/>
              <a:gd name="connsiteY59" fmla="*/ 577 h 10000"/>
              <a:gd name="connsiteX0" fmla="*/ 1633 w 10000"/>
              <a:gd name="connsiteY0" fmla="*/ 389 h 9423"/>
              <a:gd name="connsiteX1" fmla="*/ 1399 w 10000"/>
              <a:gd name="connsiteY1" fmla="*/ 777 h 9423"/>
              <a:gd name="connsiteX2" fmla="*/ 1166 w 10000"/>
              <a:gd name="connsiteY2" fmla="*/ 1162 h 9423"/>
              <a:gd name="connsiteX3" fmla="*/ 1166 w 10000"/>
              <a:gd name="connsiteY3" fmla="*/ 1548 h 9423"/>
              <a:gd name="connsiteX4" fmla="*/ 933 w 10000"/>
              <a:gd name="connsiteY4" fmla="*/ 1740 h 9423"/>
              <a:gd name="connsiteX5" fmla="*/ 933 w 10000"/>
              <a:gd name="connsiteY5" fmla="*/ 1932 h 9423"/>
              <a:gd name="connsiteX6" fmla="*/ 933 w 10000"/>
              <a:gd name="connsiteY6" fmla="*/ 2129 h 9423"/>
              <a:gd name="connsiteX7" fmla="*/ 933 w 10000"/>
              <a:gd name="connsiteY7" fmla="*/ 2129 h 9423"/>
              <a:gd name="connsiteX8" fmla="*/ 933 w 10000"/>
              <a:gd name="connsiteY8" fmla="*/ 2318 h 9423"/>
              <a:gd name="connsiteX9" fmla="*/ 1166 w 10000"/>
              <a:gd name="connsiteY9" fmla="*/ 2511 h 9423"/>
              <a:gd name="connsiteX10" fmla="*/ 1633 w 10000"/>
              <a:gd name="connsiteY10" fmla="*/ 2684 h 9423"/>
              <a:gd name="connsiteX11" fmla="*/ 1866 w 10000"/>
              <a:gd name="connsiteY11" fmla="*/ 2878 h 9423"/>
              <a:gd name="connsiteX12" fmla="*/ 2566 w 10000"/>
              <a:gd name="connsiteY12" fmla="*/ 3072 h 9423"/>
              <a:gd name="connsiteX13" fmla="*/ 3265 w 10000"/>
              <a:gd name="connsiteY13" fmla="*/ 3456 h 9423"/>
              <a:gd name="connsiteX14" fmla="*/ 3965 w 10000"/>
              <a:gd name="connsiteY14" fmla="*/ 3840 h 9423"/>
              <a:gd name="connsiteX15" fmla="*/ 4898 w 10000"/>
              <a:gd name="connsiteY15" fmla="*/ 4422 h 9423"/>
              <a:gd name="connsiteX16" fmla="*/ 5831 w 10000"/>
              <a:gd name="connsiteY16" fmla="*/ 4809 h 9423"/>
              <a:gd name="connsiteX17" fmla="*/ 6764 w 10000"/>
              <a:gd name="connsiteY17" fmla="*/ 5194 h 9423"/>
              <a:gd name="connsiteX18" fmla="*/ 7464 w 10000"/>
              <a:gd name="connsiteY18" fmla="*/ 5580 h 9423"/>
              <a:gd name="connsiteX19" fmla="*/ 8163 w 10000"/>
              <a:gd name="connsiteY19" fmla="*/ 5968 h 9423"/>
              <a:gd name="connsiteX20" fmla="*/ 8630 w 10000"/>
              <a:gd name="connsiteY20" fmla="*/ 6354 h 9423"/>
              <a:gd name="connsiteX21" fmla="*/ 9096 w 10000"/>
              <a:gd name="connsiteY21" fmla="*/ 6551 h 9423"/>
              <a:gd name="connsiteX22" fmla="*/ 9329 w 10000"/>
              <a:gd name="connsiteY22" fmla="*/ 6934 h 9423"/>
              <a:gd name="connsiteX23" fmla="*/ 9534 w 10000"/>
              <a:gd name="connsiteY23" fmla="*/ 7129 h 9423"/>
              <a:gd name="connsiteX24" fmla="*/ 9767 w 10000"/>
              <a:gd name="connsiteY24" fmla="*/ 7492 h 9423"/>
              <a:gd name="connsiteX25" fmla="*/ 10000 w 10000"/>
              <a:gd name="connsiteY25" fmla="*/ 7879 h 9423"/>
              <a:gd name="connsiteX26" fmla="*/ 10000 w 10000"/>
              <a:gd name="connsiteY26" fmla="*/ 8264 h 9423"/>
              <a:gd name="connsiteX27" fmla="*/ 10000 w 10000"/>
              <a:gd name="connsiteY27" fmla="*/ 8650 h 9423"/>
              <a:gd name="connsiteX28" fmla="*/ 9767 w 10000"/>
              <a:gd name="connsiteY28" fmla="*/ 9037 h 9423"/>
              <a:gd name="connsiteX29" fmla="*/ 9767 w 10000"/>
              <a:gd name="connsiteY29" fmla="*/ 9232 h 9423"/>
              <a:gd name="connsiteX30" fmla="*/ 9767 w 10000"/>
              <a:gd name="connsiteY30" fmla="*/ 9423 h 9423"/>
              <a:gd name="connsiteX31" fmla="*/ 9767 w 10000"/>
              <a:gd name="connsiteY31" fmla="*/ 9423 h 9423"/>
              <a:gd name="connsiteX32" fmla="*/ 9534 w 10000"/>
              <a:gd name="connsiteY32" fmla="*/ 9423 h 9423"/>
              <a:gd name="connsiteX33" fmla="*/ 9534 w 10000"/>
              <a:gd name="connsiteY33" fmla="*/ 9232 h 9423"/>
              <a:gd name="connsiteX34" fmla="*/ 9329 w 10000"/>
              <a:gd name="connsiteY34" fmla="*/ 9232 h 9423"/>
              <a:gd name="connsiteX35" fmla="*/ 9096 w 10000"/>
              <a:gd name="connsiteY35" fmla="*/ 9037 h 9423"/>
              <a:gd name="connsiteX36" fmla="*/ 8630 w 10000"/>
              <a:gd name="connsiteY36" fmla="*/ 8650 h 9423"/>
              <a:gd name="connsiteX37" fmla="*/ 8397 w 10000"/>
              <a:gd name="connsiteY37" fmla="*/ 8454 h 9423"/>
              <a:gd name="connsiteX38" fmla="*/ 7930 w 10000"/>
              <a:gd name="connsiteY38" fmla="*/ 8070 h 9423"/>
              <a:gd name="connsiteX39" fmla="*/ 7464 w 10000"/>
              <a:gd name="connsiteY39" fmla="*/ 7682 h 9423"/>
              <a:gd name="connsiteX40" fmla="*/ 6297 w 10000"/>
              <a:gd name="connsiteY40" fmla="*/ 6738 h 9423"/>
              <a:gd name="connsiteX41" fmla="*/ 5131 w 10000"/>
              <a:gd name="connsiteY41" fmla="*/ 5968 h 9423"/>
              <a:gd name="connsiteX42" fmla="*/ 3965 w 10000"/>
              <a:gd name="connsiteY42" fmla="*/ 5194 h 9423"/>
              <a:gd name="connsiteX43" fmla="*/ 2799 w 10000"/>
              <a:gd name="connsiteY43" fmla="*/ 4422 h 9423"/>
              <a:gd name="connsiteX44" fmla="*/ 2099 w 10000"/>
              <a:gd name="connsiteY44" fmla="*/ 4037 h 9423"/>
              <a:gd name="connsiteX45" fmla="*/ 1633 w 10000"/>
              <a:gd name="connsiteY45" fmla="*/ 3651 h 9423"/>
              <a:gd name="connsiteX46" fmla="*/ 1166 w 10000"/>
              <a:gd name="connsiteY46" fmla="*/ 3456 h 9423"/>
              <a:gd name="connsiteX47" fmla="*/ 700 w 10000"/>
              <a:gd name="connsiteY47" fmla="*/ 3072 h 9423"/>
              <a:gd name="connsiteX48" fmla="*/ 466 w 10000"/>
              <a:gd name="connsiteY48" fmla="*/ 2878 h 9423"/>
              <a:gd name="connsiteX49" fmla="*/ 233 w 10000"/>
              <a:gd name="connsiteY49" fmla="*/ 2684 h 9423"/>
              <a:gd name="connsiteX50" fmla="*/ 0 w 10000"/>
              <a:gd name="connsiteY50" fmla="*/ 2684 h 9423"/>
              <a:gd name="connsiteX51" fmla="*/ 0 w 10000"/>
              <a:gd name="connsiteY51" fmla="*/ 2511 h 9423"/>
              <a:gd name="connsiteX52" fmla="*/ 0 w 10000"/>
              <a:gd name="connsiteY52" fmla="*/ 2511 h 9423"/>
              <a:gd name="connsiteX53" fmla="*/ 0 w 10000"/>
              <a:gd name="connsiteY53" fmla="*/ 2318 h 9423"/>
              <a:gd name="connsiteX54" fmla="*/ 0 w 10000"/>
              <a:gd name="connsiteY54" fmla="*/ 2129 h 9423"/>
              <a:gd name="connsiteX55" fmla="*/ 0 w 10000"/>
              <a:gd name="connsiteY55" fmla="*/ 1740 h 9423"/>
              <a:gd name="connsiteX56" fmla="*/ 233 w 10000"/>
              <a:gd name="connsiteY56" fmla="*/ 1162 h 9423"/>
              <a:gd name="connsiteX57" fmla="*/ 233 w 10000"/>
              <a:gd name="connsiteY57" fmla="*/ 777 h 9423"/>
              <a:gd name="connsiteX58" fmla="*/ 466 w 10000"/>
              <a:gd name="connsiteY58" fmla="*/ 0 h 9423"/>
              <a:gd name="connsiteX0" fmla="*/ 1633 w 10000"/>
              <a:gd name="connsiteY0" fmla="*/ 0 h 9587"/>
              <a:gd name="connsiteX1" fmla="*/ 1399 w 10000"/>
              <a:gd name="connsiteY1" fmla="*/ 412 h 9587"/>
              <a:gd name="connsiteX2" fmla="*/ 1166 w 10000"/>
              <a:gd name="connsiteY2" fmla="*/ 820 h 9587"/>
              <a:gd name="connsiteX3" fmla="*/ 1166 w 10000"/>
              <a:gd name="connsiteY3" fmla="*/ 1230 h 9587"/>
              <a:gd name="connsiteX4" fmla="*/ 933 w 10000"/>
              <a:gd name="connsiteY4" fmla="*/ 1434 h 9587"/>
              <a:gd name="connsiteX5" fmla="*/ 933 w 10000"/>
              <a:gd name="connsiteY5" fmla="*/ 1637 h 9587"/>
              <a:gd name="connsiteX6" fmla="*/ 933 w 10000"/>
              <a:gd name="connsiteY6" fmla="*/ 1846 h 9587"/>
              <a:gd name="connsiteX7" fmla="*/ 933 w 10000"/>
              <a:gd name="connsiteY7" fmla="*/ 1846 h 9587"/>
              <a:gd name="connsiteX8" fmla="*/ 933 w 10000"/>
              <a:gd name="connsiteY8" fmla="*/ 2047 h 9587"/>
              <a:gd name="connsiteX9" fmla="*/ 1166 w 10000"/>
              <a:gd name="connsiteY9" fmla="*/ 2252 h 9587"/>
              <a:gd name="connsiteX10" fmla="*/ 1633 w 10000"/>
              <a:gd name="connsiteY10" fmla="*/ 2435 h 9587"/>
              <a:gd name="connsiteX11" fmla="*/ 1866 w 10000"/>
              <a:gd name="connsiteY11" fmla="*/ 2641 h 9587"/>
              <a:gd name="connsiteX12" fmla="*/ 2566 w 10000"/>
              <a:gd name="connsiteY12" fmla="*/ 2847 h 9587"/>
              <a:gd name="connsiteX13" fmla="*/ 3265 w 10000"/>
              <a:gd name="connsiteY13" fmla="*/ 3255 h 9587"/>
              <a:gd name="connsiteX14" fmla="*/ 3965 w 10000"/>
              <a:gd name="connsiteY14" fmla="*/ 3662 h 9587"/>
              <a:gd name="connsiteX15" fmla="*/ 4898 w 10000"/>
              <a:gd name="connsiteY15" fmla="*/ 4280 h 9587"/>
              <a:gd name="connsiteX16" fmla="*/ 5831 w 10000"/>
              <a:gd name="connsiteY16" fmla="*/ 4690 h 9587"/>
              <a:gd name="connsiteX17" fmla="*/ 6764 w 10000"/>
              <a:gd name="connsiteY17" fmla="*/ 5099 h 9587"/>
              <a:gd name="connsiteX18" fmla="*/ 7464 w 10000"/>
              <a:gd name="connsiteY18" fmla="*/ 5509 h 9587"/>
              <a:gd name="connsiteX19" fmla="*/ 8163 w 10000"/>
              <a:gd name="connsiteY19" fmla="*/ 5920 h 9587"/>
              <a:gd name="connsiteX20" fmla="*/ 8630 w 10000"/>
              <a:gd name="connsiteY20" fmla="*/ 6330 h 9587"/>
              <a:gd name="connsiteX21" fmla="*/ 9096 w 10000"/>
              <a:gd name="connsiteY21" fmla="*/ 6539 h 9587"/>
              <a:gd name="connsiteX22" fmla="*/ 9329 w 10000"/>
              <a:gd name="connsiteY22" fmla="*/ 6946 h 9587"/>
              <a:gd name="connsiteX23" fmla="*/ 9534 w 10000"/>
              <a:gd name="connsiteY23" fmla="*/ 7153 h 9587"/>
              <a:gd name="connsiteX24" fmla="*/ 9767 w 10000"/>
              <a:gd name="connsiteY24" fmla="*/ 7538 h 9587"/>
              <a:gd name="connsiteX25" fmla="*/ 10000 w 10000"/>
              <a:gd name="connsiteY25" fmla="*/ 7948 h 9587"/>
              <a:gd name="connsiteX26" fmla="*/ 10000 w 10000"/>
              <a:gd name="connsiteY26" fmla="*/ 8357 h 9587"/>
              <a:gd name="connsiteX27" fmla="*/ 10000 w 10000"/>
              <a:gd name="connsiteY27" fmla="*/ 8767 h 9587"/>
              <a:gd name="connsiteX28" fmla="*/ 9767 w 10000"/>
              <a:gd name="connsiteY28" fmla="*/ 9177 h 9587"/>
              <a:gd name="connsiteX29" fmla="*/ 9767 w 10000"/>
              <a:gd name="connsiteY29" fmla="*/ 9384 h 9587"/>
              <a:gd name="connsiteX30" fmla="*/ 9767 w 10000"/>
              <a:gd name="connsiteY30" fmla="*/ 9587 h 9587"/>
              <a:gd name="connsiteX31" fmla="*/ 9767 w 10000"/>
              <a:gd name="connsiteY31" fmla="*/ 9587 h 9587"/>
              <a:gd name="connsiteX32" fmla="*/ 9534 w 10000"/>
              <a:gd name="connsiteY32" fmla="*/ 9587 h 9587"/>
              <a:gd name="connsiteX33" fmla="*/ 9534 w 10000"/>
              <a:gd name="connsiteY33" fmla="*/ 9384 h 9587"/>
              <a:gd name="connsiteX34" fmla="*/ 9329 w 10000"/>
              <a:gd name="connsiteY34" fmla="*/ 9384 h 9587"/>
              <a:gd name="connsiteX35" fmla="*/ 9096 w 10000"/>
              <a:gd name="connsiteY35" fmla="*/ 9177 h 9587"/>
              <a:gd name="connsiteX36" fmla="*/ 8630 w 10000"/>
              <a:gd name="connsiteY36" fmla="*/ 8767 h 9587"/>
              <a:gd name="connsiteX37" fmla="*/ 8397 w 10000"/>
              <a:gd name="connsiteY37" fmla="*/ 8559 h 9587"/>
              <a:gd name="connsiteX38" fmla="*/ 7930 w 10000"/>
              <a:gd name="connsiteY38" fmla="*/ 8151 h 9587"/>
              <a:gd name="connsiteX39" fmla="*/ 7464 w 10000"/>
              <a:gd name="connsiteY39" fmla="*/ 7739 h 9587"/>
              <a:gd name="connsiteX40" fmla="*/ 6297 w 10000"/>
              <a:gd name="connsiteY40" fmla="*/ 6738 h 9587"/>
              <a:gd name="connsiteX41" fmla="*/ 5131 w 10000"/>
              <a:gd name="connsiteY41" fmla="*/ 5920 h 9587"/>
              <a:gd name="connsiteX42" fmla="*/ 3965 w 10000"/>
              <a:gd name="connsiteY42" fmla="*/ 5099 h 9587"/>
              <a:gd name="connsiteX43" fmla="*/ 2799 w 10000"/>
              <a:gd name="connsiteY43" fmla="*/ 4280 h 9587"/>
              <a:gd name="connsiteX44" fmla="*/ 2099 w 10000"/>
              <a:gd name="connsiteY44" fmla="*/ 3871 h 9587"/>
              <a:gd name="connsiteX45" fmla="*/ 1633 w 10000"/>
              <a:gd name="connsiteY45" fmla="*/ 3462 h 9587"/>
              <a:gd name="connsiteX46" fmla="*/ 1166 w 10000"/>
              <a:gd name="connsiteY46" fmla="*/ 3255 h 9587"/>
              <a:gd name="connsiteX47" fmla="*/ 700 w 10000"/>
              <a:gd name="connsiteY47" fmla="*/ 2847 h 9587"/>
              <a:gd name="connsiteX48" fmla="*/ 466 w 10000"/>
              <a:gd name="connsiteY48" fmla="*/ 2641 h 9587"/>
              <a:gd name="connsiteX49" fmla="*/ 233 w 10000"/>
              <a:gd name="connsiteY49" fmla="*/ 2435 h 9587"/>
              <a:gd name="connsiteX50" fmla="*/ 0 w 10000"/>
              <a:gd name="connsiteY50" fmla="*/ 2435 h 9587"/>
              <a:gd name="connsiteX51" fmla="*/ 0 w 10000"/>
              <a:gd name="connsiteY51" fmla="*/ 2252 h 9587"/>
              <a:gd name="connsiteX52" fmla="*/ 0 w 10000"/>
              <a:gd name="connsiteY52" fmla="*/ 2252 h 9587"/>
              <a:gd name="connsiteX53" fmla="*/ 0 w 10000"/>
              <a:gd name="connsiteY53" fmla="*/ 2047 h 9587"/>
              <a:gd name="connsiteX54" fmla="*/ 0 w 10000"/>
              <a:gd name="connsiteY54" fmla="*/ 1846 h 9587"/>
              <a:gd name="connsiteX55" fmla="*/ 0 w 10000"/>
              <a:gd name="connsiteY55" fmla="*/ 1434 h 9587"/>
              <a:gd name="connsiteX56" fmla="*/ 233 w 10000"/>
              <a:gd name="connsiteY56" fmla="*/ 820 h 9587"/>
              <a:gd name="connsiteX57" fmla="*/ 233 w 10000"/>
              <a:gd name="connsiteY57" fmla="*/ 412 h 9587"/>
              <a:gd name="connsiteX0" fmla="*/ 1633 w 10000"/>
              <a:gd name="connsiteY0" fmla="*/ 0 h 10000"/>
              <a:gd name="connsiteX1" fmla="*/ 1399 w 10000"/>
              <a:gd name="connsiteY1" fmla="*/ 430 h 10000"/>
              <a:gd name="connsiteX2" fmla="*/ 1166 w 10000"/>
              <a:gd name="connsiteY2" fmla="*/ 855 h 10000"/>
              <a:gd name="connsiteX3" fmla="*/ 1166 w 10000"/>
              <a:gd name="connsiteY3" fmla="*/ 1283 h 10000"/>
              <a:gd name="connsiteX4" fmla="*/ 933 w 10000"/>
              <a:gd name="connsiteY4" fmla="*/ 1496 h 10000"/>
              <a:gd name="connsiteX5" fmla="*/ 933 w 10000"/>
              <a:gd name="connsiteY5" fmla="*/ 1708 h 10000"/>
              <a:gd name="connsiteX6" fmla="*/ 933 w 10000"/>
              <a:gd name="connsiteY6" fmla="*/ 1926 h 10000"/>
              <a:gd name="connsiteX7" fmla="*/ 933 w 10000"/>
              <a:gd name="connsiteY7" fmla="*/ 1926 h 10000"/>
              <a:gd name="connsiteX8" fmla="*/ 933 w 10000"/>
              <a:gd name="connsiteY8" fmla="*/ 2135 h 10000"/>
              <a:gd name="connsiteX9" fmla="*/ 1166 w 10000"/>
              <a:gd name="connsiteY9" fmla="*/ 2349 h 10000"/>
              <a:gd name="connsiteX10" fmla="*/ 1633 w 10000"/>
              <a:gd name="connsiteY10" fmla="*/ 2540 h 10000"/>
              <a:gd name="connsiteX11" fmla="*/ 1866 w 10000"/>
              <a:gd name="connsiteY11" fmla="*/ 2755 h 10000"/>
              <a:gd name="connsiteX12" fmla="*/ 2566 w 10000"/>
              <a:gd name="connsiteY12" fmla="*/ 2970 h 10000"/>
              <a:gd name="connsiteX13" fmla="*/ 3265 w 10000"/>
              <a:gd name="connsiteY13" fmla="*/ 3395 h 10000"/>
              <a:gd name="connsiteX14" fmla="*/ 3965 w 10000"/>
              <a:gd name="connsiteY14" fmla="*/ 3820 h 10000"/>
              <a:gd name="connsiteX15" fmla="*/ 4898 w 10000"/>
              <a:gd name="connsiteY15" fmla="*/ 4464 h 10000"/>
              <a:gd name="connsiteX16" fmla="*/ 5831 w 10000"/>
              <a:gd name="connsiteY16" fmla="*/ 4892 h 10000"/>
              <a:gd name="connsiteX17" fmla="*/ 6764 w 10000"/>
              <a:gd name="connsiteY17" fmla="*/ 5319 h 10000"/>
              <a:gd name="connsiteX18" fmla="*/ 7464 w 10000"/>
              <a:gd name="connsiteY18" fmla="*/ 5746 h 10000"/>
              <a:gd name="connsiteX19" fmla="*/ 8163 w 10000"/>
              <a:gd name="connsiteY19" fmla="*/ 6175 h 10000"/>
              <a:gd name="connsiteX20" fmla="*/ 8630 w 10000"/>
              <a:gd name="connsiteY20" fmla="*/ 6603 h 10000"/>
              <a:gd name="connsiteX21" fmla="*/ 9096 w 10000"/>
              <a:gd name="connsiteY21" fmla="*/ 6821 h 10000"/>
              <a:gd name="connsiteX22" fmla="*/ 9329 w 10000"/>
              <a:gd name="connsiteY22" fmla="*/ 7245 h 10000"/>
              <a:gd name="connsiteX23" fmla="*/ 9534 w 10000"/>
              <a:gd name="connsiteY23" fmla="*/ 7461 h 10000"/>
              <a:gd name="connsiteX24" fmla="*/ 9767 w 10000"/>
              <a:gd name="connsiteY24" fmla="*/ 7863 h 10000"/>
              <a:gd name="connsiteX25" fmla="*/ 10000 w 10000"/>
              <a:gd name="connsiteY25" fmla="*/ 8290 h 10000"/>
              <a:gd name="connsiteX26" fmla="*/ 10000 w 10000"/>
              <a:gd name="connsiteY26" fmla="*/ 8717 h 10000"/>
              <a:gd name="connsiteX27" fmla="*/ 10000 w 10000"/>
              <a:gd name="connsiteY27" fmla="*/ 9145 h 10000"/>
              <a:gd name="connsiteX28" fmla="*/ 9767 w 10000"/>
              <a:gd name="connsiteY28" fmla="*/ 9572 h 10000"/>
              <a:gd name="connsiteX29" fmla="*/ 9767 w 10000"/>
              <a:gd name="connsiteY29" fmla="*/ 9788 h 10000"/>
              <a:gd name="connsiteX30" fmla="*/ 9767 w 10000"/>
              <a:gd name="connsiteY30" fmla="*/ 10000 h 10000"/>
              <a:gd name="connsiteX31" fmla="*/ 9767 w 10000"/>
              <a:gd name="connsiteY31" fmla="*/ 10000 h 10000"/>
              <a:gd name="connsiteX32" fmla="*/ 9534 w 10000"/>
              <a:gd name="connsiteY32" fmla="*/ 10000 h 10000"/>
              <a:gd name="connsiteX33" fmla="*/ 9534 w 10000"/>
              <a:gd name="connsiteY33" fmla="*/ 9788 h 10000"/>
              <a:gd name="connsiteX34" fmla="*/ 9329 w 10000"/>
              <a:gd name="connsiteY34" fmla="*/ 9788 h 10000"/>
              <a:gd name="connsiteX35" fmla="*/ 9096 w 10000"/>
              <a:gd name="connsiteY35" fmla="*/ 9572 h 10000"/>
              <a:gd name="connsiteX36" fmla="*/ 8630 w 10000"/>
              <a:gd name="connsiteY36" fmla="*/ 9145 h 10000"/>
              <a:gd name="connsiteX37" fmla="*/ 8397 w 10000"/>
              <a:gd name="connsiteY37" fmla="*/ 8928 h 10000"/>
              <a:gd name="connsiteX38" fmla="*/ 7930 w 10000"/>
              <a:gd name="connsiteY38" fmla="*/ 8502 h 10000"/>
              <a:gd name="connsiteX39" fmla="*/ 7464 w 10000"/>
              <a:gd name="connsiteY39" fmla="*/ 8072 h 10000"/>
              <a:gd name="connsiteX40" fmla="*/ 6297 w 10000"/>
              <a:gd name="connsiteY40" fmla="*/ 7028 h 10000"/>
              <a:gd name="connsiteX41" fmla="*/ 5131 w 10000"/>
              <a:gd name="connsiteY41" fmla="*/ 6175 h 10000"/>
              <a:gd name="connsiteX42" fmla="*/ 3965 w 10000"/>
              <a:gd name="connsiteY42" fmla="*/ 5319 h 10000"/>
              <a:gd name="connsiteX43" fmla="*/ 2799 w 10000"/>
              <a:gd name="connsiteY43" fmla="*/ 4464 h 10000"/>
              <a:gd name="connsiteX44" fmla="*/ 2099 w 10000"/>
              <a:gd name="connsiteY44" fmla="*/ 4038 h 10000"/>
              <a:gd name="connsiteX45" fmla="*/ 1633 w 10000"/>
              <a:gd name="connsiteY45" fmla="*/ 3611 h 10000"/>
              <a:gd name="connsiteX46" fmla="*/ 1166 w 10000"/>
              <a:gd name="connsiteY46" fmla="*/ 3395 h 10000"/>
              <a:gd name="connsiteX47" fmla="*/ 700 w 10000"/>
              <a:gd name="connsiteY47" fmla="*/ 2970 h 10000"/>
              <a:gd name="connsiteX48" fmla="*/ 466 w 10000"/>
              <a:gd name="connsiteY48" fmla="*/ 2755 h 10000"/>
              <a:gd name="connsiteX49" fmla="*/ 233 w 10000"/>
              <a:gd name="connsiteY49" fmla="*/ 2540 h 10000"/>
              <a:gd name="connsiteX50" fmla="*/ 0 w 10000"/>
              <a:gd name="connsiteY50" fmla="*/ 2540 h 10000"/>
              <a:gd name="connsiteX51" fmla="*/ 0 w 10000"/>
              <a:gd name="connsiteY51" fmla="*/ 2349 h 10000"/>
              <a:gd name="connsiteX52" fmla="*/ 0 w 10000"/>
              <a:gd name="connsiteY52" fmla="*/ 2349 h 10000"/>
              <a:gd name="connsiteX53" fmla="*/ 0 w 10000"/>
              <a:gd name="connsiteY53" fmla="*/ 2135 h 10000"/>
              <a:gd name="connsiteX54" fmla="*/ 0 w 10000"/>
              <a:gd name="connsiteY54" fmla="*/ 1926 h 10000"/>
              <a:gd name="connsiteX55" fmla="*/ 0 w 10000"/>
              <a:gd name="connsiteY55" fmla="*/ 1496 h 10000"/>
              <a:gd name="connsiteX56" fmla="*/ 233 w 10000"/>
              <a:gd name="connsiteY56" fmla="*/ 855 h 10000"/>
              <a:gd name="connsiteX0" fmla="*/ 1633 w 10000"/>
              <a:gd name="connsiteY0" fmla="*/ 0 h 10000"/>
              <a:gd name="connsiteX1" fmla="*/ 1166 w 10000"/>
              <a:gd name="connsiteY1" fmla="*/ 855 h 10000"/>
              <a:gd name="connsiteX2" fmla="*/ 1166 w 10000"/>
              <a:gd name="connsiteY2" fmla="*/ 1283 h 10000"/>
              <a:gd name="connsiteX3" fmla="*/ 933 w 10000"/>
              <a:gd name="connsiteY3" fmla="*/ 1496 h 10000"/>
              <a:gd name="connsiteX4" fmla="*/ 933 w 10000"/>
              <a:gd name="connsiteY4" fmla="*/ 1708 h 10000"/>
              <a:gd name="connsiteX5" fmla="*/ 933 w 10000"/>
              <a:gd name="connsiteY5" fmla="*/ 1926 h 10000"/>
              <a:gd name="connsiteX6" fmla="*/ 933 w 10000"/>
              <a:gd name="connsiteY6" fmla="*/ 1926 h 10000"/>
              <a:gd name="connsiteX7" fmla="*/ 933 w 10000"/>
              <a:gd name="connsiteY7" fmla="*/ 2135 h 10000"/>
              <a:gd name="connsiteX8" fmla="*/ 1166 w 10000"/>
              <a:gd name="connsiteY8" fmla="*/ 2349 h 10000"/>
              <a:gd name="connsiteX9" fmla="*/ 1633 w 10000"/>
              <a:gd name="connsiteY9" fmla="*/ 2540 h 10000"/>
              <a:gd name="connsiteX10" fmla="*/ 1866 w 10000"/>
              <a:gd name="connsiteY10" fmla="*/ 2755 h 10000"/>
              <a:gd name="connsiteX11" fmla="*/ 2566 w 10000"/>
              <a:gd name="connsiteY11" fmla="*/ 2970 h 10000"/>
              <a:gd name="connsiteX12" fmla="*/ 3265 w 10000"/>
              <a:gd name="connsiteY12" fmla="*/ 3395 h 10000"/>
              <a:gd name="connsiteX13" fmla="*/ 3965 w 10000"/>
              <a:gd name="connsiteY13" fmla="*/ 3820 h 10000"/>
              <a:gd name="connsiteX14" fmla="*/ 4898 w 10000"/>
              <a:gd name="connsiteY14" fmla="*/ 4464 h 10000"/>
              <a:gd name="connsiteX15" fmla="*/ 5831 w 10000"/>
              <a:gd name="connsiteY15" fmla="*/ 4892 h 10000"/>
              <a:gd name="connsiteX16" fmla="*/ 6764 w 10000"/>
              <a:gd name="connsiteY16" fmla="*/ 5319 h 10000"/>
              <a:gd name="connsiteX17" fmla="*/ 7464 w 10000"/>
              <a:gd name="connsiteY17" fmla="*/ 5746 h 10000"/>
              <a:gd name="connsiteX18" fmla="*/ 8163 w 10000"/>
              <a:gd name="connsiteY18" fmla="*/ 6175 h 10000"/>
              <a:gd name="connsiteX19" fmla="*/ 8630 w 10000"/>
              <a:gd name="connsiteY19" fmla="*/ 6603 h 10000"/>
              <a:gd name="connsiteX20" fmla="*/ 9096 w 10000"/>
              <a:gd name="connsiteY20" fmla="*/ 6821 h 10000"/>
              <a:gd name="connsiteX21" fmla="*/ 9329 w 10000"/>
              <a:gd name="connsiteY21" fmla="*/ 7245 h 10000"/>
              <a:gd name="connsiteX22" fmla="*/ 9534 w 10000"/>
              <a:gd name="connsiteY22" fmla="*/ 7461 h 10000"/>
              <a:gd name="connsiteX23" fmla="*/ 9767 w 10000"/>
              <a:gd name="connsiteY23" fmla="*/ 7863 h 10000"/>
              <a:gd name="connsiteX24" fmla="*/ 10000 w 10000"/>
              <a:gd name="connsiteY24" fmla="*/ 8290 h 10000"/>
              <a:gd name="connsiteX25" fmla="*/ 10000 w 10000"/>
              <a:gd name="connsiteY25" fmla="*/ 8717 h 10000"/>
              <a:gd name="connsiteX26" fmla="*/ 10000 w 10000"/>
              <a:gd name="connsiteY26" fmla="*/ 9145 h 10000"/>
              <a:gd name="connsiteX27" fmla="*/ 9767 w 10000"/>
              <a:gd name="connsiteY27" fmla="*/ 9572 h 10000"/>
              <a:gd name="connsiteX28" fmla="*/ 9767 w 10000"/>
              <a:gd name="connsiteY28" fmla="*/ 9788 h 10000"/>
              <a:gd name="connsiteX29" fmla="*/ 9767 w 10000"/>
              <a:gd name="connsiteY29" fmla="*/ 10000 h 10000"/>
              <a:gd name="connsiteX30" fmla="*/ 9767 w 10000"/>
              <a:gd name="connsiteY30" fmla="*/ 10000 h 10000"/>
              <a:gd name="connsiteX31" fmla="*/ 9534 w 10000"/>
              <a:gd name="connsiteY31" fmla="*/ 10000 h 10000"/>
              <a:gd name="connsiteX32" fmla="*/ 9534 w 10000"/>
              <a:gd name="connsiteY32" fmla="*/ 9788 h 10000"/>
              <a:gd name="connsiteX33" fmla="*/ 9329 w 10000"/>
              <a:gd name="connsiteY33" fmla="*/ 9788 h 10000"/>
              <a:gd name="connsiteX34" fmla="*/ 9096 w 10000"/>
              <a:gd name="connsiteY34" fmla="*/ 9572 h 10000"/>
              <a:gd name="connsiteX35" fmla="*/ 8630 w 10000"/>
              <a:gd name="connsiteY35" fmla="*/ 9145 h 10000"/>
              <a:gd name="connsiteX36" fmla="*/ 8397 w 10000"/>
              <a:gd name="connsiteY36" fmla="*/ 8928 h 10000"/>
              <a:gd name="connsiteX37" fmla="*/ 7930 w 10000"/>
              <a:gd name="connsiteY37" fmla="*/ 8502 h 10000"/>
              <a:gd name="connsiteX38" fmla="*/ 7464 w 10000"/>
              <a:gd name="connsiteY38" fmla="*/ 8072 h 10000"/>
              <a:gd name="connsiteX39" fmla="*/ 6297 w 10000"/>
              <a:gd name="connsiteY39" fmla="*/ 7028 h 10000"/>
              <a:gd name="connsiteX40" fmla="*/ 5131 w 10000"/>
              <a:gd name="connsiteY40" fmla="*/ 6175 h 10000"/>
              <a:gd name="connsiteX41" fmla="*/ 3965 w 10000"/>
              <a:gd name="connsiteY41" fmla="*/ 5319 h 10000"/>
              <a:gd name="connsiteX42" fmla="*/ 2799 w 10000"/>
              <a:gd name="connsiteY42" fmla="*/ 4464 h 10000"/>
              <a:gd name="connsiteX43" fmla="*/ 2099 w 10000"/>
              <a:gd name="connsiteY43" fmla="*/ 4038 h 10000"/>
              <a:gd name="connsiteX44" fmla="*/ 1633 w 10000"/>
              <a:gd name="connsiteY44" fmla="*/ 3611 h 10000"/>
              <a:gd name="connsiteX45" fmla="*/ 1166 w 10000"/>
              <a:gd name="connsiteY45" fmla="*/ 3395 h 10000"/>
              <a:gd name="connsiteX46" fmla="*/ 700 w 10000"/>
              <a:gd name="connsiteY46" fmla="*/ 2970 h 10000"/>
              <a:gd name="connsiteX47" fmla="*/ 466 w 10000"/>
              <a:gd name="connsiteY47" fmla="*/ 2755 h 10000"/>
              <a:gd name="connsiteX48" fmla="*/ 233 w 10000"/>
              <a:gd name="connsiteY48" fmla="*/ 2540 h 10000"/>
              <a:gd name="connsiteX49" fmla="*/ 0 w 10000"/>
              <a:gd name="connsiteY49" fmla="*/ 2540 h 10000"/>
              <a:gd name="connsiteX50" fmla="*/ 0 w 10000"/>
              <a:gd name="connsiteY50" fmla="*/ 2349 h 10000"/>
              <a:gd name="connsiteX51" fmla="*/ 0 w 10000"/>
              <a:gd name="connsiteY51" fmla="*/ 2349 h 10000"/>
              <a:gd name="connsiteX52" fmla="*/ 0 w 10000"/>
              <a:gd name="connsiteY52" fmla="*/ 2135 h 10000"/>
              <a:gd name="connsiteX53" fmla="*/ 0 w 10000"/>
              <a:gd name="connsiteY53" fmla="*/ 1926 h 10000"/>
              <a:gd name="connsiteX54" fmla="*/ 0 w 10000"/>
              <a:gd name="connsiteY54" fmla="*/ 1496 h 10000"/>
              <a:gd name="connsiteX55" fmla="*/ 233 w 10000"/>
              <a:gd name="connsiteY55" fmla="*/ 855 h 10000"/>
              <a:gd name="connsiteX0" fmla="*/ 1166 w 10000"/>
              <a:gd name="connsiteY0" fmla="*/ 0 h 9145"/>
              <a:gd name="connsiteX1" fmla="*/ 1166 w 10000"/>
              <a:gd name="connsiteY1" fmla="*/ 428 h 9145"/>
              <a:gd name="connsiteX2" fmla="*/ 933 w 10000"/>
              <a:gd name="connsiteY2" fmla="*/ 641 h 9145"/>
              <a:gd name="connsiteX3" fmla="*/ 933 w 10000"/>
              <a:gd name="connsiteY3" fmla="*/ 853 h 9145"/>
              <a:gd name="connsiteX4" fmla="*/ 933 w 10000"/>
              <a:gd name="connsiteY4" fmla="*/ 1071 h 9145"/>
              <a:gd name="connsiteX5" fmla="*/ 933 w 10000"/>
              <a:gd name="connsiteY5" fmla="*/ 1071 h 9145"/>
              <a:gd name="connsiteX6" fmla="*/ 933 w 10000"/>
              <a:gd name="connsiteY6" fmla="*/ 1280 h 9145"/>
              <a:gd name="connsiteX7" fmla="*/ 1166 w 10000"/>
              <a:gd name="connsiteY7" fmla="*/ 1494 h 9145"/>
              <a:gd name="connsiteX8" fmla="*/ 1633 w 10000"/>
              <a:gd name="connsiteY8" fmla="*/ 1685 h 9145"/>
              <a:gd name="connsiteX9" fmla="*/ 1866 w 10000"/>
              <a:gd name="connsiteY9" fmla="*/ 1900 h 9145"/>
              <a:gd name="connsiteX10" fmla="*/ 2566 w 10000"/>
              <a:gd name="connsiteY10" fmla="*/ 2115 h 9145"/>
              <a:gd name="connsiteX11" fmla="*/ 3265 w 10000"/>
              <a:gd name="connsiteY11" fmla="*/ 2540 h 9145"/>
              <a:gd name="connsiteX12" fmla="*/ 3965 w 10000"/>
              <a:gd name="connsiteY12" fmla="*/ 2965 h 9145"/>
              <a:gd name="connsiteX13" fmla="*/ 4898 w 10000"/>
              <a:gd name="connsiteY13" fmla="*/ 3609 h 9145"/>
              <a:gd name="connsiteX14" fmla="*/ 5831 w 10000"/>
              <a:gd name="connsiteY14" fmla="*/ 4037 h 9145"/>
              <a:gd name="connsiteX15" fmla="*/ 6764 w 10000"/>
              <a:gd name="connsiteY15" fmla="*/ 4464 h 9145"/>
              <a:gd name="connsiteX16" fmla="*/ 7464 w 10000"/>
              <a:gd name="connsiteY16" fmla="*/ 4891 h 9145"/>
              <a:gd name="connsiteX17" fmla="*/ 8163 w 10000"/>
              <a:gd name="connsiteY17" fmla="*/ 5320 h 9145"/>
              <a:gd name="connsiteX18" fmla="*/ 8630 w 10000"/>
              <a:gd name="connsiteY18" fmla="*/ 5748 h 9145"/>
              <a:gd name="connsiteX19" fmla="*/ 9096 w 10000"/>
              <a:gd name="connsiteY19" fmla="*/ 5966 h 9145"/>
              <a:gd name="connsiteX20" fmla="*/ 9329 w 10000"/>
              <a:gd name="connsiteY20" fmla="*/ 6390 h 9145"/>
              <a:gd name="connsiteX21" fmla="*/ 9534 w 10000"/>
              <a:gd name="connsiteY21" fmla="*/ 6606 h 9145"/>
              <a:gd name="connsiteX22" fmla="*/ 9767 w 10000"/>
              <a:gd name="connsiteY22" fmla="*/ 7008 h 9145"/>
              <a:gd name="connsiteX23" fmla="*/ 10000 w 10000"/>
              <a:gd name="connsiteY23" fmla="*/ 7435 h 9145"/>
              <a:gd name="connsiteX24" fmla="*/ 10000 w 10000"/>
              <a:gd name="connsiteY24" fmla="*/ 7862 h 9145"/>
              <a:gd name="connsiteX25" fmla="*/ 10000 w 10000"/>
              <a:gd name="connsiteY25" fmla="*/ 8290 h 9145"/>
              <a:gd name="connsiteX26" fmla="*/ 9767 w 10000"/>
              <a:gd name="connsiteY26" fmla="*/ 8717 h 9145"/>
              <a:gd name="connsiteX27" fmla="*/ 9767 w 10000"/>
              <a:gd name="connsiteY27" fmla="*/ 8933 h 9145"/>
              <a:gd name="connsiteX28" fmla="*/ 9767 w 10000"/>
              <a:gd name="connsiteY28" fmla="*/ 9145 h 9145"/>
              <a:gd name="connsiteX29" fmla="*/ 9767 w 10000"/>
              <a:gd name="connsiteY29" fmla="*/ 9145 h 9145"/>
              <a:gd name="connsiteX30" fmla="*/ 9534 w 10000"/>
              <a:gd name="connsiteY30" fmla="*/ 9145 h 9145"/>
              <a:gd name="connsiteX31" fmla="*/ 9534 w 10000"/>
              <a:gd name="connsiteY31" fmla="*/ 8933 h 9145"/>
              <a:gd name="connsiteX32" fmla="*/ 9329 w 10000"/>
              <a:gd name="connsiteY32" fmla="*/ 8933 h 9145"/>
              <a:gd name="connsiteX33" fmla="*/ 9096 w 10000"/>
              <a:gd name="connsiteY33" fmla="*/ 8717 h 9145"/>
              <a:gd name="connsiteX34" fmla="*/ 8630 w 10000"/>
              <a:gd name="connsiteY34" fmla="*/ 8290 h 9145"/>
              <a:gd name="connsiteX35" fmla="*/ 8397 w 10000"/>
              <a:gd name="connsiteY35" fmla="*/ 8073 h 9145"/>
              <a:gd name="connsiteX36" fmla="*/ 7930 w 10000"/>
              <a:gd name="connsiteY36" fmla="*/ 7647 h 9145"/>
              <a:gd name="connsiteX37" fmla="*/ 7464 w 10000"/>
              <a:gd name="connsiteY37" fmla="*/ 7217 h 9145"/>
              <a:gd name="connsiteX38" fmla="*/ 6297 w 10000"/>
              <a:gd name="connsiteY38" fmla="*/ 6173 h 9145"/>
              <a:gd name="connsiteX39" fmla="*/ 5131 w 10000"/>
              <a:gd name="connsiteY39" fmla="*/ 5320 h 9145"/>
              <a:gd name="connsiteX40" fmla="*/ 3965 w 10000"/>
              <a:gd name="connsiteY40" fmla="*/ 4464 h 9145"/>
              <a:gd name="connsiteX41" fmla="*/ 2799 w 10000"/>
              <a:gd name="connsiteY41" fmla="*/ 3609 h 9145"/>
              <a:gd name="connsiteX42" fmla="*/ 2099 w 10000"/>
              <a:gd name="connsiteY42" fmla="*/ 3183 h 9145"/>
              <a:gd name="connsiteX43" fmla="*/ 1633 w 10000"/>
              <a:gd name="connsiteY43" fmla="*/ 2756 h 9145"/>
              <a:gd name="connsiteX44" fmla="*/ 1166 w 10000"/>
              <a:gd name="connsiteY44" fmla="*/ 2540 h 9145"/>
              <a:gd name="connsiteX45" fmla="*/ 700 w 10000"/>
              <a:gd name="connsiteY45" fmla="*/ 2115 h 9145"/>
              <a:gd name="connsiteX46" fmla="*/ 466 w 10000"/>
              <a:gd name="connsiteY46" fmla="*/ 1900 h 9145"/>
              <a:gd name="connsiteX47" fmla="*/ 233 w 10000"/>
              <a:gd name="connsiteY47" fmla="*/ 1685 h 9145"/>
              <a:gd name="connsiteX48" fmla="*/ 0 w 10000"/>
              <a:gd name="connsiteY48" fmla="*/ 1685 h 9145"/>
              <a:gd name="connsiteX49" fmla="*/ 0 w 10000"/>
              <a:gd name="connsiteY49" fmla="*/ 1494 h 9145"/>
              <a:gd name="connsiteX50" fmla="*/ 0 w 10000"/>
              <a:gd name="connsiteY50" fmla="*/ 1494 h 9145"/>
              <a:gd name="connsiteX51" fmla="*/ 0 w 10000"/>
              <a:gd name="connsiteY51" fmla="*/ 1280 h 9145"/>
              <a:gd name="connsiteX52" fmla="*/ 0 w 10000"/>
              <a:gd name="connsiteY52" fmla="*/ 1071 h 9145"/>
              <a:gd name="connsiteX53" fmla="*/ 0 w 10000"/>
              <a:gd name="connsiteY53" fmla="*/ 641 h 9145"/>
              <a:gd name="connsiteX54" fmla="*/ 233 w 10000"/>
              <a:gd name="connsiteY54" fmla="*/ 0 h 9145"/>
              <a:gd name="connsiteX0" fmla="*/ 1166 w 10000"/>
              <a:gd name="connsiteY0" fmla="*/ 468 h 10000"/>
              <a:gd name="connsiteX1" fmla="*/ 933 w 10000"/>
              <a:gd name="connsiteY1" fmla="*/ 701 h 10000"/>
              <a:gd name="connsiteX2" fmla="*/ 933 w 10000"/>
              <a:gd name="connsiteY2" fmla="*/ 933 h 10000"/>
              <a:gd name="connsiteX3" fmla="*/ 933 w 10000"/>
              <a:gd name="connsiteY3" fmla="*/ 1171 h 10000"/>
              <a:gd name="connsiteX4" fmla="*/ 933 w 10000"/>
              <a:gd name="connsiteY4" fmla="*/ 1171 h 10000"/>
              <a:gd name="connsiteX5" fmla="*/ 933 w 10000"/>
              <a:gd name="connsiteY5" fmla="*/ 1400 h 10000"/>
              <a:gd name="connsiteX6" fmla="*/ 1166 w 10000"/>
              <a:gd name="connsiteY6" fmla="*/ 1634 h 10000"/>
              <a:gd name="connsiteX7" fmla="*/ 1633 w 10000"/>
              <a:gd name="connsiteY7" fmla="*/ 1843 h 10000"/>
              <a:gd name="connsiteX8" fmla="*/ 1866 w 10000"/>
              <a:gd name="connsiteY8" fmla="*/ 2078 h 10000"/>
              <a:gd name="connsiteX9" fmla="*/ 2566 w 10000"/>
              <a:gd name="connsiteY9" fmla="*/ 2313 h 10000"/>
              <a:gd name="connsiteX10" fmla="*/ 3265 w 10000"/>
              <a:gd name="connsiteY10" fmla="*/ 2777 h 10000"/>
              <a:gd name="connsiteX11" fmla="*/ 3965 w 10000"/>
              <a:gd name="connsiteY11" fmla="*/ 3242 h 10000"/>
              <a:gd name="connsiteX12" fmla="*/ 4898 w 10000"/>
              <a:gd name="connsiteY12" fmla="*/ 3946 h 10000"/>
              <a:gd name="connsiteX13" fmla="*/ 5831 w 10000"/>
              <a:gd name="connsiteY13" fmla="*/ 4414 h 10000"/>
              <a:gd name="connsiteX14" fmla="*/ 6764 w 10000"/>
              <a:gd name="connsiteY14" fmla="*/ 4881 h 10000"/>
              <a:gd name="connsiteX15" fmla="*/ 7464 w 10000"/>
              <a:gd name="connsiteY15" fmla="*/ 5348 h 10000"/>
              <a:gd name="connsiteX16" fmla="*/ 8163 w 10000"/>
              <a:gd name="connsiteY16" fmla="*/ 5817 h 10000"/>
              <a:gd name="connsiteX17" fmla="*/ 8630 w 10000"/>
              <a:gd name="connsiteY17" fmla="*/ 6285 h 10000"/>
              <a:gd name="connsiteX18" fmla="*/ 9096 w 10000"/>
              <a:gd name="connsiteY18" fmla="*/ 6524 h 10000"/>
              <a:gd name="connsiteX19" fmla="*/ 9329 w 10000"/>
              <a:gd name="connsiteY19" fmla="*/ 6987 h 10000"/>
              <a:gd name="connsiteX20" fmla="*/ 9534 w 10000"/>
              <a:gd name="connsiteY20" fmla="*/ 7224 h 10000"/>
              <a:gd name="connsiteX21" fmla="*/ 9767 w 10000"/>
              <a:gd name="connsiteY21" fmla="*/ 7663 h 10000"/>
              <a:gd name="connsiteX22" fmla="*/ 10000 w 10000"/>
              <a:gd name="connsiteY22" fmla="*/ 8130 h 10000"/>
              <a:gd name="connsiteX23" fmla="*/ 10000 w 10000"/>
              <a:gd name="connsiteY23" fmla="*/ 8597 h 10000"/>
              <a:gd name="connsiteX24" fmla="*/ 10000 w 10000"/>
              <a:gd name="connsiteY24" fmla="*/ 9065 h 10000"/>
              <a:gd name="connsiteX25" fmla="*/ 9767 w 10000"/>
              <a:gd name="connsiteY25" fmla="*/ 9532 h 10000"/>
              <a:gd name="connsiteX26" fmla="*/ 9767 w 10000"/>
              <a:gd name="connsiteY26" fmla="*/ 9768 h 10000"/>
              <a:gd name="connsiteX27" fmla="*/ 9767 w 10000"/>
              <a:gd name="connsiteY27" fmla="*/ 10000 h 10000"/>
              <a:gd name="connsiteX28" fmla="*/ 9767 w 10000"/>
              <a:gd name="connsiteY28" fmla="*/ 10000 h 10000"/>
              <a:gd name="connsiteX29" fmla="*/ 9534 w 10000"/>
              <a:gd name="connsiteY29" fmla="*/ 10000 h 10000"/>
              <a:gd name="connsiteX30" fmla="*/ 9534 w 10000"/>
              <a:gd name="connsiteY30" fmla="*/ 9768 h 10000"/>
              <a:gd name="connsiteX31" fmla="*/ 9329 w 10000"/>
              <a:gd name="connsiteY31" fmla="*/ 9768 h 10000"/>
              <a:gd name="connsiteX32" fmla="*/ 9096 w 10000"/>
              <a:gd name="connsiteY32" fmla="*/ 9532 h 10000"/>
              <a:gd name="connsiteX33" fmla="*/ 8630 w 10000"/>
              <a:gd name="connsiteY33" fmla="*/ 9065 h 10000"/>
              <a:gd name="connsiteX34" fmla="*/ 8397 w 10000"/>
              <a:gd name="connsiteY34" fmla="*/ 8828 h 10000"/>
              <a:gd name="connsiteX35" fmla="*/ 7930 w 10000"/>
              <a:gd name="connsiteY35" fmla="*/ 8362 h 10000"/>
              <a:gd name="connsiteX36" fmla="*/ 7464 w 10000"/>
              <a:gd name="connsiteY36" fmla="*/ 7892 h 10000"/>
              <a:gd name="connsiteX37" fmla="*/ 6297 w 10000"/>
              <a:gd name="connsiteY37" fmla="*/ 6750 h 10000"/>
              <a:gd name="connsiteX38" fmla="*/ 5131 w 10000"/>
              <a:gd name="connsiteY38" fmla="*/ 5817 h 10000"/>
              <a:gd name="connsiteX39" fmla="*/ 3965 w 10000"/>
              <a:gd name="connsiteY39" fmla="*/ 4881 h 10000"/>
              <a:gd name="connsiteX40" fmla="*/ 2799 w 10000"/>
              <a:gd name="connsiteY40" fmla="*/ 3946 h 10000"/>
              <a:gd name="connsiteX41" fmla="*/ 2099 w 10000"/>
              <a:gd name="connsiteY41" fmla="*/ 3481 h 10000"/>
              <a:gd name="connsiteX42" fmla="*/ 1633 w 10000"/>
              <a:gd name="connsiteY42" fmla="*/ 3014 h 10000"/>
              <a:gd name="connsiteX43" fmla="*/ 1166 w 10000"/>
              <a:gd name="connsiteY43" fmla="*/ 2777 h 10000"/>
              <a:gd name="connsiteX44" fmla="*/ 700 w 10000"/>
              <a:gd name="connsiteY44" fmla="*/ 2313 h 10000"/>
              <a:gd name="connsiteX45" fmla="*/ 466 w 10000"/>
              <a:gd name="connsiteY45" fmla="*/ 2078 h 10000"/>
              <a:gd name="connsiteX46" fmla="*/ 233 w 10000"/>
              <a:gd name="connsiteY46" fmla="*/ 1843 h 10000"/>
              <a:gd name="connsiteX47" fmla="*/ 0 w 10000"/>
              <a:gd name="connsiteY47" fmla="*/ 1843 h 10000"/>
              <a:gd name="connsiteX48" fmla="*/ 0 w 10000"/>
              <a:gd name="connsiteY48" fmla="*/ 1634 h 10000"/>
              <a:gd name="connsiteX49" fmla="*/ 0 w 10000"/>
              <a:gd name="connsiteY49" fmla="*/ 1634 h 10000"/>
              <a:gd name="connsiteX50" fmla="*/ 0 w 10000"/>
              <a:gd name="connsiteY50" fmla="*/ 1400 h 10000"/>
              <a:gd name="connsiteX51" fmla="*/ 0 w 10000"/>
              <a:gd name="connsiteY51" fmla="*/ 1171 h 10000"/>
              <a:gd name="connsiteX52" fmla="*/ 0 w 10000"/>
              <a:gd name="connsiteY52" fmla="*/ 701 h 10000"/>
              <a:gd name="connsiteX53" fmla="*/ 233 w 10000"/>
              <a:gd name="connsiteY53" fmla="*/ 0 h 10000"/>
              <a:gd name="connsiteX0" fmla="*/ 1166 w 10000"/>
              <a:gd name="connsiteY0" fmla="*/ 0 h 9532"/>
              <a:gd name="connsiteX1" fmla="*/ 933 w 10000"/>
              <a:gd name="connsiteY1" fmla="*/ 233 h 9532"/>
              <a:gd name="connsiteX2" fmla="*/ 933 w 10000"/>
              <a:gd name="connsiteY2" fmla="*/ 465 h 9532"/>
              <a:gd name="connsiteX3" fmla="*/ 933 w 10000"/>
              <a:gd name="connsiteY3" fmla="*/ 703 h 9532"/>
              <a:gd name="connsiteX4" fmla="*/ 933 w 10000"/>
              <a:gd name="connsiteY4" fmla="*/ 703 h 9532"/>
              <a:gd name="connsiteX5" fmla="*/ 933 w 10000"/>
              <a:gd name="connsiteY5" fmla="*/ 932 h 9532"/>
              <a:gd name="connsiteX6" fmla="*/ 1166 w 10000"/>
              <a:gd name="connsiteY6" fmla="*/ 1166 h 9532"/>
              <a:gd name="connsiteX7" fmla="*/ 1633 w 10000"/>
              <a:gd name="connsiteY7" fmla="*/ 1375 h 9532"/>
              <a:gd name="connsiteX8" fmla="*/ 1866 w 10000"/>
              <a:gd name="connsiteY8" fmla="*/ 1610 h 9532"/>
              <a:gd name="connsiteX9" fmla="*/ 2566 w 10000"/>
              <a:gd name="connsiteY9" fmla="*/ 1845 h 9532"/>
              <a:gd name="connsiteX10" fmla="*/ 3265 w 10000"/>
              <a:gd name="connsiteY10" fmla="*/ 2309 h 9532"/>
              <a:gd name="connsiteX11" fmla="*/ 3965 w 10000"/>
              <a:gd name="connsiteY11" fmla="*/ 2774 h 9532"/>
              <a:gd name="connsiteX12" fmla="*/ 4898 w 10000"/>
              <a:gd name="connsiteY12" fmla="*/ 3478 h 9532"/>
              <a:gd name="connsiteX13" fmla="*/ 5831 w 10000"/>
              <a:gd name="connsiteY13" fmla="*/ 3946 h 9532"/>
              <a:gd name="connsiteX14" fmla="*/ 6764 w 10000"/>
              <a:gd name="connsiteY14" fmla="*/ 4413 h 9532"/>
              <a:gd name="connsiteX15" fmla="*/ 7464 w 10000"/>
              <a:gd name="connsiteY15" fmla="*/ 4880 h 9532"/>
              <a:gd name="connsiteX16" fmla="*/ 8163 w 10000"/>
              <a:gd name="connsiteY16" fmla="*/ 5349 h 9532"/>
              <a:gd name="connsiteX17" fmla="*/ 8630 w 10000"/>
              <a:gd name="connsiteY17" fmla="*/ 5817 h 9532"/>
              <a:gd name="connsiteX18" fmla="*/ 9096 w 10000"/>
              <a:gd name="connsiteY18" fmla="*/ 6056 h 9532"/>
              <a:gd name="connsiteX19" fmla="*/ 9329 w 10000"/>
              <a:gd name="connsiteY19" fmla="*/ 6519 h 9532"/>
              <a:gd name="connsiteX20" fmla="*/ 9534 w 10000"/>
              <a:gd name="connsiteY20" fmla="*/ 6756 h 9532"/>
              <a:gd name="connsiteX21" fmla="*/ 9767 w 10000"/>
              <a:gd name="connsiteY21" fmla="*/ 7195 h 9532"/>
              <a:gd name="connsiteX22" fmla="*/ 10000 w 10000"/>
              <a:gd name="connsiteY22" fmla="*/ 7662 h 9532"/>
              <a:gd name="connsiteX23" fmla="*/ 10000 w 10000"/>
              <a:gd name="connsiteY23" fmla="*/ 8129 h 9532"/>
              <a:gd name="connsiteX24" fmla="*/ 10000 w 10000"/>
              <a:gd name="connsiteY24" fmla="*/ 8597 h 9532"/>
              <a:gd name="connsiteX25" fmla="*/ 9767 w 10000"/>
              <a:gd name="connsiteY25" fmla="*/ 9064 h 9532"/>
              <a:gd name="connsiteX26" fmla="*/ 9767 w 10000"/>
              <a:gd name="connsiteY26" fmla="*/ 9300 h 9532"/>
              <a:gd name="connsiteX27" fmla="*/ 9767 w 10000"/>
              <a:gd name="connsiteY27" fmla="*/ 9532 h 9532"/>
              <a:gd name="connsiteX28" fmla="*/ 9767 w 10000"/>
              <a:gd name="connsiteY28" fmla="*/ 9532 h 9532"/>
              <a:gd name="connsiteX29" fmla="*/ 9534 w 10000"/>
              <a:gd name="connsiteY29" fmla="*/ 9532 h 9532"/>
              <a:gd name="connsiteX30" fmla="*/ 9534 w 10000"/>
              <a:gd name="connsiteY30" fmla="*/ 9300 h 9532"/>
              <a:gd name="connsiteX31" fmla="*/ 9329 w 10000"/>
              <a:gd name="connsiteY31" fmla="*/ 9300 h 9532"/>
              <a:gd name="connsiteX32" fmla="*/ 9096 w 10000"/>
              <a:gd name="connsiteY32" fmla="*/ 9064 h 9532"/>
              <a:gd name="connsiteX33" fmla="*/ 8630 w 10000"/>
              <a:gd name="connsiteY33" fmla="*/ 8597 h 9532"/>
              <a:gd name="connsiteX34" fmla="*/ 8397 w 10000"/>
              <a:gd name="connsiteY34" fmla="*/ 8360 h 9532"/>
              <a:gd name="connsiteX35" fmla="*/ 7930 w 10000"/>
              <a:gd name="connsiteY35" fmla="*/ 7894 h 9532"/>
              <a:gd name="connsiteX36" fmla="*/ 7464 w 10000"/>
              <a:gd name="connsiteY36" fmla="*/ 7424 h 9532"/>
              <a:gd name="connsiteX37" fmla="*/ 6297 w 10000"/>
              <a:gd name="connsiteY37" fmla="*/ 6282 h 9532"/>
              <a:gd name="connsiteX38" fmla="*/ 5131 w 10000"/>
              <a:gd name="connsiteY38" fmla="*/ 5349 h 9532"/>
              <a:gd name="connsiteX39" fmla="*/ 3965 w 10000"/>
              <a:gd name="connsiteY39" fmla="*/ 4413 h 9532"/>
              <a:gd name="connsiteX40" fmla="*/ 2799 w 10000"/>
              <a:gd name="connsiteY40" fmla="*/ 3478 h 9532"/>
              <a:gd name="connsiteX41" fmla="*/ 2099 w 10000"/>
              <a:gd name="connsiteY41" fmla="*/ 3013 h 9532"/>
              <a:gd name="connsiteX42" fmla="*/ 1633 w 10000"/>
              <a:gd name="connsiteY42" fmla="*/ 2546 h 9532"/>
              <a:gd name="connsiteX43" fmla="*/ 1166 w 10000"/>
              <a:gd name="connsiteY43" fmla="*/ 2309 h 9532"/>
              <a:gd name="connsiteX44" fmla="*/ 700 w 10000"/>
              <a:gd name="connsiteY44" fmla="*/ 1845 h 9532"/>
              <a:gd name="connsiteX45" fmla="*/ 466 w 10000"/>
              <a:gd name="connsiteY45" fmla="*/ 1610 h 9532"/>
              <a:gd name="connsiteX46" fmla="*/ 233 w 10000"/>
              <a:gd name="connsiteY46" fmla="*/ 1375 h 9532"/>
              <a:gd name="connsiteX47" fmla="*/ 0 w 10000"/>
              <a:gd name="connsiteY47" fmla="*/ 1375 h 9532"/>
              <a:gd name="connsiteX48" fmla="*/ 0 w 10000"/>
              <a:gd name="connsiteY48" fmla="*/ 1166 h 9532"/>
              <a:gd name="connsiteX49" fmla="*/ 0 w 10000"/>
              <a:gd name="connsiteY49" fmla="*/ 1166 h 9532"/>
              <a:gd name="connsiteX50" fmla="*/ 0 w 10000"/>
              <a:gd name="connsiteY50" fmla="*/ 932 h 9532"/>
              <a:gd name="connsiteX51" fmla="*/ 0 w 10000"/>
              <a:gd name="connsiteY51" fmla="*/ 703 h 9532"/>
              <a:gd name="connsiteX52" fmla="*/ 0 w 10000"/>
              <a:gd name="connsiteY52" fmla="*/ 233 h 9532"/>
              <a:gd name="connsiteX0" fmla="*/ 1166 w 10000"/>
              <a:gd name="connsiteY0" fmla="*/ 0 h 10000"/>
              <a:gd name="connsiteX1" fmla="*/ 933 w 10000"/>
              <a:gd name="connsiteY1" fmla="*/ 244 h 10000"/>
              <a:gd name="connsiteX2" fmla="*/ 933 w 10000"/>
              <a:gd name="connsiteY2" fmla="*/ 488 h 10000"/>
              <a:gd name="connsiteX3" fmla="*/ 933 w 10000"/>
              <a:gd name="connsiteY3" fmla="*/ 738 h 10000"/>
              <a:gd name="connsiteX4" fmla="*/ 933 w 10000"/>
              <a:gd name="connsiteY4" fmla="*/ 738 h 10000"/>
              <a:gd name="connsiteX5" fmla="*/ 933 w 10000"/>
              <a:gd name="connsiteY5" fmla="*/ 978 h 10000"/>
              <a:gd name="connsiteX6" fmla="*/ 1166 w 10000"/>
              <a:gd name="connsiteY6" fmla="*/ 1223 h 10000"/>
              <a:gd name="connsiteX7" fmla="*/ 1633 w 10000"/>
              <a:gd name="connsiteY7" fmla="*/ 1443 h 10000"/>
              <a:gd name="connsiteX8" fmla="*/ 1866 w 10000"/>
              <a:gd name="connsiteY8" fmla="*/ 1689 h 10000"/>
              <a:gd name="connsiteX9" fmla="*/ 2566 w 10000"/>
              <a:gd name="connsiteY9" fmla="*/ 1936 h 10000"/>
              <a:gd name="connsiteX10" fmla="*/ 3265 w 10000"/>
              <a:gd name="connsiteY10" fmla="*/ 2422 h 10000"/>
              <a:gd name="connsiteX11" fmla="*/ 3965 w 10000"/>
              <a:gd name="connsiteY11" fmla="*/ 2910 h 10000"/>
              <a:gd name="connsiteX12" fmla="*/ 4898 w 10000"/>
              <a:gd name="connsiteY12" fmla="*/ 3649 h 10000"/>
              <a:gd name="connsiteX13" fmla="*/ 5831 w 10000"/>
              <a:gd name="connsiteY13" fmla="*/ 4140 h 10000"/>
              <a:gd name="connsiteX14" fmla="*/ 6764 w 10000"/>
              <a:gd name="connsiteY14" fmla="*/ 4630 h 10000"/>
              <a:gd name="connsiteX15" fmla="*/ 7464 w 10000"/>
              <a:gd name="connsiteY15" fmla="*/ 5120 h 10000"/>
              <a:gd name="connsiteX16" fmla="*/ 8163 w 10000"/>
              <a:gd name="connsiteY16" fmla="*/ 5612 h 10000"/>
              <a:gd name="connsiteX17" fmla="*/ 8630 w 10000"/>
              <a:gd name="connsiteY17" fmla="*/ 6103 h 10000"/>
              <a:gd name="connsiteX18" fmla="*/ 9096 w 10000"/>
              <a:gd name="connsiteY18" fmla="*/ 6353 h 10000"/>
              <a:gd name="connsiteX19" fmla="*/ 9329 w 10000"/>
              <a:gd name="connsiteY19" fmla="*/ 6839 h 10000"/>
              <a:gd name="connsiteX20" fmla="*/ 9534 w 10000"/>
              <a:gd name="connsiteY20" fmla="*/ 7088 h 10000"/>
              <a:gd name="connsiteX21" fmla="*/ 9767 w 10000"/>
              <a:gd name="connsiteY21" fmla="*/ 7548 h 10000"/>
              <a:gd name="connsiteX22" fmla="*/ 10000 w 10000"/>
              <a:gd name="connsiteY22" fmla="*/ 8038 h 10000"/>
              <a:gd name="connsiteX23" fmla="*/ 10000 w 10000"/>
              <a:gd name="connsiteY23" fmla="*/ 8528 h 10000"/>
              <a:gd name="connsiteX24" fmla="*/ 10000 w 10000"/>
              <a:gd name="connsiteY24" fmla="*/ 9019 h 10000"/>
              <a:gd name="connsiteX25" fmla="*/ 9767 w 10000"/>
              <a:gd name="connsiteY25" fmla="*/ 9509 h 10000"/>
              <a:gd name="connsiteX26" fmla="*/ 9767 w 10000"/>
              <a:gd name="connsiteY26" fmla="*/ 9757 h 10000"/>
              <a:gd name="connsiteX27" fmla="*/ 9767 w 10000"/>
              <a:gd name="connsiteY27" fmla="*/ 10000 h 10000"/>
              <a:gd name="connsiteX28" fmla="*/ 9767 w 10000"/>
              <a:gd name="connsiteY28" fmla="*/ 10000 h 10000"/>
              <a:gd name="connsiteX29" fmla="*/ 9534 w 10000"/>
              <a:gd name="connsiteY29" fmla="*/ 10000 h 10000"/>
              <a:gd name="connsiteX30" fmla="*/ 9534 w 10000"/>
              <a:gd name="connsiteY30" fmla="*/ 9757 h 10000"/>
              <a:gd name="connsiteX31" fmla="*/ 9329 w 10000"/>
              <a:gd name="connsiteY31" fmla="*/ 9757 h 10000"/>
              <a:gd name="connsiteX32" fmla="*/ 9096 w 10000"/>
              <a:gd name="connsiteY32" fmla="*/ 9509 h 10000"/>
              <a:gd name="connsiteX33" fmla="*/ 8630 w 10000"/>
              <a:gd name="connsiteY33" fmla="*/ 9019 h 10000"/>
              <a:gd name="connsiteX34" fmla="*/ 8397 w 10000"/>
              <a:gd name="connsiteY34" fmla="*/ 8770 h 10000"/>
              <a:gd name="connsiteX35" fmla="*/ 7930 w 10000"/>
              <a:gd name="connsiteY35" fmla="*/ 8282 h 10000"/>
              <a:gd name="connsiteX36" fmla="*/ 7464 w 10000"/>
              <a:gd name="connsiteY36" fmla="*/ 7789 h 10000"/>
              <a:gd name="connsiteX37" fmla="*/ 6297 w 10000"/>
              <a:gd name="connsiteY37" fmla="*/ 6590 h 10000"/>
              <a:gd name="connsiteX38" fmla="*/ 5131 w 10000"/>
              <a:gd name="connsiteY38" fmla="*/ 5612 h 10000"/>
              <a:gd name="connsiteX39" fmla="*/ 3965 w 10000"/>
              <a:gd name="connsiteY39" fmla="*/ 4630 h 10000"/>
              <a:gd name="connsiteX40" fmla="*/ 2799 w 10000"/>
              <a:gd name="connsiteY40" fmla="*/ 3649 h 10000"/>
              <a:gd name="connsiteX41" fmla="*/ 2099 w 10000"/>
              <a:gd name="connsiteY41" fmla="*/ 3161 h 10000"/>
              <a:gd name="connsiteX42" fmla="*/ 1633 w 10000"/>
              <a:gd name="connsiteY42" fmla="*/ 2671 h 10000"/>
              <a:gd name="connsiteX43" fmla="*/ 1166 w 10000"/>
              <a:gd name="connsiteY43" fmla="*/ 2422 h 10000"/>
              <a:gd name="connsiteX44" fmla="*/ 700 w 10000"/>
              <a:gd name="connsiteY44" fmla="*/ 1936 h 10000"/>
              <a:gd name="connsiteX45" fmla="*/ 466 w 10000"/>
              <a:gd name="connsiteY45" fmla="*/ 1689 h 10000"/>
              <a:gd name="connsiteX46" fmla="*/ 233 w 10000"/>
              <a:gd name="connsiteY46" fmla="*/ 1443 h 10000"/>
              <a:gd name="connsiteX47" fmla="*/ 0 w 10000"/>
              <a:gd name="connsiteY47" fmla="*/ 1443 h 10000"/>
              <a:gd name="connsiteX48" fmla="*/ 0 w 10000"/>
              <a:gd name="connsiteY48" fmla="*/ 1223 h 10000"/>
              <a:gd name="connsiteX49" fmla="*/ 0 w 10000"/>
              <a:gd name="connsiteY49" fmla="*/ 1223 h 10000"/>
              <a:gd name="connsiteX50" fmla="*/ 0 w 10000"/>
              <a:gd name="connsiteY50" fmla="*/ 978 h 10000"/>
              <a:gd name="connsiteX51" fmla="*/ 0 w 10000"/>
              <a:gd name="connsiteY51" fmla="*/ 738 h 10000"/>
              <a:gd name="connsiteX0" fmla="*/ 933 w 10000"/>
              <a:gd name="connsiteY0" fmla="*/ 0 h 9756"/>
              <a:gd name="connsiteX1" fmla="*/ 933 w 10000"/>
              <a:gd name="connsiteY1" fmla="*/ 244 h 9756"/>
              <a:gd name="connsiteX2" fmla="*/ 933 w 10000"/>
              <a:gd name="connsiteY2" fmla="*/ 494 h 9756"/>
              <a:gd name="connsiteX3" fmla="*/ 933 w 10000"/>
              <a:gd name="connsiteY3" fmla="*/ 494 h 9756"/>
              <a:gd name="connsiteX4" fmla="*/ 933 w 10000"/>
              <a:gd name="connsiteY4" fmla="*/ 734 h 9756"/>
              <a:gd name="connsiteX5" fmla="*/ 1166 w 10000"/>
              <a:gd name="connsiteY5" fmla="*/ 979 h 9756"/>
              <a:gd name="connsiteX6" fmla="*/ 1633 w 10000"/>
              <a:gd name="connsiteY6" fmla="*/ 1199 h 9756"/>
              <a:gd name="connsiteX7" fmla="*/ 1866 w 10000"/>
              <a:gd name="connsiteY7" fmla="*/ 1445 h 9756"/>
              <a:gd name="connsiteX8" fmla="*/ 2566 w 10000"/>
              <a:gd name="connsiteY8" fmla="*/ 1692 h 9756"/>
              <a:gd name="connsiteX9" fmla="*/ 3265 w 10000"/>
              <a:gd name="connsiteY9" fmla="*/ 2178 h 9756"/>
              <a:gd name="connsiteX10" fmla="*/ 3965 w 10000"/>
              <a:gd name="connsiteY10" fmla="*/ 2666 h 9756"/>
              <a:gd name="connsiteX11" fmla="*/ 4898 w 10000"/>
              <a:gd name="connsiteY11" fmla="*/ 3405 h 9756"/>
              <a:gd name="connsiteX12" fmla="*/ 5831 w 10000"/>
              <a:gd name="connsiteY12" fmla="*/ 3896 h 9756"/>
              <a:gd name="connsiteX13" fmla="*/ 6764 w 10000"/>
              <a:gd name="connsiteY13" fmla="*/ 4386 h 9756"/>
              <a:gd name="connsiteX14" fmla="*/ 7464 w 10000"/>
              <a:gd name="connsiteY14" fmla="*/ 4876 h 9756"/>
              <a:gd name="connsiteX15" fmla="*/ 8163 w 10000"/>
              <a:gd name="connsiteY15" fmla="*/ 5368 h 9756"/>
              <a:gd name="connsiteX16" fmla="*/ 8630 w 10000"/>
              <a:gd name="connsiteY16" fmla="*/ 5859 h 9756"/>
              <a:gd name="connsiteX17" fmla="*/ 9096 w 10000"/>
              <a:gd name="connsiteY17" fmla="*/ 6109 h 9756"/>
              <a:gd name="connsiteX18" fmla="*/ 9329 w 10000"/>
              <a:gd name="connsiteY18" fmla="*/ 6595 h 9756"/>
              <a:gd name="connsiteX19" fmla="*/ 9534 w 10000"/>
              <a:gd name="connsiteY19" fmla="*/ 6844 h 9756"/>
              <a:gd name="connsiteX20" fmla="*/ 9767 w 10000"/>
              <a:gd name="connsiteY20" fmla="*/ 7304 h 9756"/>
              <a:gd name="connsiteX21" fmla="*/ 10000 w 10000"/>
              <a:gd name="connsiteY21" fmla="*/ 7794 h 9756"/>
              <a:gd name="connsiteX22" fmla="*/ 10000 w 10000"/>
              <a:gd name="connsiteY22" fmla="*/ 8284 h 9756"/>
              <a:gd name="connsiteX23" fmla="*/ 10000 w 10000"/>
              <a:gd name="connsiteY23" fmla="*/ 8775 h 9756"/>
              <a:gd name="connsiteX24" fmla="*/ 9767 w 10000"/>
              <a:gd name="connsiteY24" fmla="*/ 9265 h 9756"/>
              <a:gd name="connsiteX25" fmla="*/ 9767 w 10000"/>
              <a:gd name="connsiteY25" fmla="*/ 9513 h 9756"/>
              <a:gd name="connsiteX26" fmla="*/ 9767 w 10000"/>
              <a:gd name="connsiteY26" fmla="*/ 9756 h 9756"/>
              <a:gd name="connsiteX27" fmla="*/ 9767 w 10000"/>
              <a:gd name="connsiteY27" fmla="*/ 9756 h 9756"/>
              <a:gd name="connsiteX28" fmla="*/ 9534 w 10000"/>
              <a:gd name="connsiteY28" fmla="*/ 9756 h 9756"/>
              <a:gd name="connsiteX29" fmla="*/ 9534 w 10000"/>
              <a:gd name="connsiteY29" fmla="*/ 9513 h 9756"/>
              <a:gd name="connsiteX30" fmla="*/ 9329 w 10000"/>
              <a:gd name="connsiteY30" fmla="*/ 9513 h 9756"/>
              <a:gd name="connsiteX31" fmla="*/ 9096 w 10000"/>
              <a:gd name="connsiteY31" fmla="*/ 9265 h 9756"/>
              <a:gd name="connsiteX32" fmla="*/ 8630 w 10000"/>
              <a:gd name="connsiteY32" fmla="*/ 8775 h 9756"/>
              <a:gd name="connsiteX33" fmla="*/ 8397 w 10000"/>
              <a:gd name="connsiteY33" fmla="*/ 8526 h 9756"/>
              <a:gd name="connsiteX34" fmla="*/ 7930 w 10000"/>
              <a:gd name="connsiteY34" fmla="*/ 8038 h 9756"/>
              <a:gd name="connsiteX35" fmla="*/ 7464 w 10000"/>
              <a:gd name="connsiteY35" fmla="*/ 7545 h 9756"/>
              <a:gd name="connsiteX36" fmla="*/ 6297 w 10000"/>
              <a:gd name="connsiteY36" fmla="*/ 6346 h 9756"/>
              <a:gd name="connsiteX37" fmla="*/ 5131 w 10000"/>
              <a:gd name="connsiteY37" fmla="*/ 5368 h 9756"/>
              <a:gd name="connsiteX38" fmla="*/ 3965 w 10000"/>
              <a:gd name="connsiteY38" fmla="*/ 4386 h 9756"/>
              <a:gd name="connsiteX39" fmla="*/ 2799 w 10000"/>
              <a:gd name="connsiteY39" fmla="*/ 3405 h 9756"/>
              <a:gd name="connsiteX40" fmla="*/ 2099 w 10000"/>
              <a:gd name="connsiteY40" fmla="*/ 2917 h 9756"/>
              <a:gd name="connsiteX41" fmla="*/ 1633 w 10000"/>
              <a:gd name="connsiteY41" fmla="*/ 2427 h 9756"/>
              <a:gd name="connsiteX42" fmla="*/ 1166 w 10000"/>
              <a:gd name="connsiteY42" fmla="*/ 2178 h 9756"/>
              <a:gd name="connsiteX43" fmla="*/ 700 w 10000"/>
              <a:gd name="connsiteY43" fmla="*/ 1692 h 9756"/>
              <a:gd name="connsiteX44" fmla="*/ 466 w 10000"/>
              <a:gd name="connsiteY44" fmla="*/ 1445 h 9756"/>
              <a:gd name="connsiteX45" fmla="*/ 233 w 10000"/>
              <a:gd name="connsiteY45" fmla="*/ 1199 h 9756"/>
              <a:gd name="connsiteX46" fmla="*/ 0 w 10000"/>
              <a:gd name="connsiteY46" fmla="*/ 1199 h 9756"/>
              <a:gd name="connsiteX47" fmla="*/ 0 w 10000"/>
              <a:gd name="connsiteY47" fmla="*/ 979 h 9756"/>
              <a:gd name="connsiteX48" fmla="*/ 0 w 10000"/>
              <a:gd name="connsiteY48" fmla="*/ 979 h 9756"/>
              <a:gd name="connsiteX49" fmla="*/ 0 w 10000"/>
              <a:gd name="connsiteY49" fmla="*/ 734 h 9756"/>
              <a:gd name="connsiteX50" fmla="*/ 0 w 10000"/>
              <a:gd name="connsiteY50" fmla="*/ 494 h 9756"/>
              <a:gd name="connsiteX0" fmla="*/ 933 w 10000"/>
              <a:gd name="connsiteY0" fmla="*/ 0 h 9750"/>
              <a:gd name="connsiteX1" fmla="*/ 933 w 10000"/>
              <a:gd name="connsiteY1" fmla="*/ 256 h 9750"/>
              <a:gd name="connsiteX2" fmla="*/ 933 w 10000"/>
              <a:gd name="connsiteY2" fmla="*/ 256 h 9750"/>
              <a:gd name="connsiteX3" fmla="*/ 933 w 10000"/>
              <a:gd name="connsiteY3" fmla="*/ 502 h 9750"/>
              <a:gd name="connsiteX4" fmla="*/ 1166 w 10000"/>
              <a:gd name="connsiteY4" fmla="*/ 753 h 9750"/>
              <a:gd name="connsiteX5" fmla="*/ 1633 w 10000"/>
              <a:gd name="connsiteY5" fmla="*/ 979 h 9750"/>
              <a:gd name="connsiteX6" fmla="*/ 1866 w 10000"/>
              <a:gd name="connsiteY6" fmla="*/ 1231 h 9750"/>
              <a:gd name="connsiteX7" fmla="*/ 2566 w 10000"/>
              <a:gd name="connsiteY7" fmla="*/ 1484 h 9750"/>
              <a:gd name="connsiteX8" fmla="*/ 3265 w 10000"/>
              <a:gd name="connsiteY8" fmla="*/ 1982 h 9750"/>
              <a:gd name="connsiteX9" fmla="*/ 3965 w 10000"/>
              <a:gd name="connsiteY9" fmla="*/ 2483 h 9750"/>
              <a:gd name="connsiteX10" fmla="*/ 4898 w 10000"/>
              <a:gd name="connsiteY10" fmla="*/ 3240 h 9750"/>
              <a:gd name="connsiteX11" fmla="*/ 5831 w 10000"/>
              <a:gd name="connsiteY11" fmla="*/ 3743 h 9750"/>
              <a:gd name="connsiteX12" fmla="*/ 6764 w 10000"/>
              <a:gd name="connsiteY12" fmla="*/ 4246 h 9750"/>
              <a:gd name="connsiteX13" fmla="*/ 7464 w 10000"/>
              <a:gd name="connsiteY13" fmla="*/ 4748 h 9750"/>
              <a:gd name="connsiteX14" fmla="*/ 8163 w 10000"/>
              <a:gd name="connsiteY14" fmla="*/ 5252 h 9750"/>
              <a:gd name="connsiteX15" fmla="*/ 8630 w 10000"/>
              <a:gd name="connsiteY15" fmla="*/ 5756 h 9750"/>
              <a:gd name="connsiteX16" fmla="*/ 9096 w 10000"/>
              <a:gd name="connsiteY16" fmla="*/ 6012 h 9750"/>
              <a:gd name="connsiteX17" fmla="*/ 9329 w 10000"/>
              <a:gd name="connsiteY17" fmla="*/ 6510 h 9750"/>
              <a:gd name="connsiteX18" fmla="*/ 9534 w 10000"/>
              <a:gd name="connsiteY18" fmla="*/ 6765 h 9750"/>
              <a:gd name="connsiteX19" fmla="*/ 9767 w 10000"/>
              <a:gd name="connsiteY19" fmla="*/ 7237 h 9750"/>
              <a:gd name="connsiteX20" fmla="*/ 10000 w 10000"/>
              <a:gd name="connsiteY20" fmla="*/ 7739 h 9750"/>
              <a:gd name="connsiteX21" fmla="*/ 10000 w 10000"/>
              <a:gd name="connsiteY21" fmla="*/ 8241 h 9750"/>
              <a:gd name="connsiteX22" fmla="*/ 10000 w 10000"/>
              <a:gd name="connsiteY22" fmla="*/ 8744 h 9750"/>
              <a:gd name="connsiteX23" fmla="*/ 9767 w 10000"/>
              <a:gd name="connsiteY23" fmla="*/ 9247 h 9750"/>
              <a:gd name="connsiteX24" fmla="*/ 9767 w 10000"/>
              <a:gd name="connsiteY24" fmla="*/ 9501 h 9750"/>
              <a:gd name="connsiteX25" fmla="*/ 9767 w 10000"/>
              <a:gd name="connsiteY25" fmla="*/ 9750 h 9750"/>
              <a:gd name="connsiteX26" fmla="*/ 9767 w 10000"/>
              <a:gd name="connsiteY26" fmla="*/ 9750 h 9750"/>
              <a:gd name="connsiteX27" fmla="*/ 9534 w 10000"/>
              <a:gd name="connsiteY27" fmla="*/ 9750 h 9750"/>
              <a:gd name="connsiteX28" fmla="*/ 9534 w 10000"/>
              <a:gd name="connsiteY28" fmla="*/ 9501 h 9750"/>
              <a:gd name="connsiteX29" fmla="*/ 9329 w 10000"/>
              <a:gd name="connsiteY29" fmla="*/ 9501 h 9750"/>
              <a:gd name="connsiteX30" fmla="*/ 9096 w 10000"/>
              <a:gd name="connsiteY30" fmla="*/ 9247 h 9750"/>
              <a:gd name="connsiteX31" fmla="*/ 8630 w 10000"/>
              <a:gd name="connsiteY31" fmla="*/ 8744 h 9750"/>
              <a:gd name="connsiteX32" fmla="*/ 8397 w 10000"/>
              <a:gd name="connsiteY32" fmla="*/ 8489 h 9750"/>
              <a:gd name="connsiteX33" fmla="*/ 7930 w 10000"/>
              <a:gd name="connsiteY33" fmla="*/ 7989 h 9750"/>
              <a:gd name="connsiteX34" fmla="*/ 7464 w 10000"/>
              <a:gd name="connsiteY34" fmla="*/ 7484 h 9750"/>
              <a:gd name="connsiteX35" fmla="*/ 6297 w 10000"/>
              <a:gd name="connsiteY35" fmla="*/ 6255 h 9750"/>
              <a:gd name="connsiteX36" fmla="*/ 5131 w 10000"/>
              <a:gd name="connsiteY36" fmla="*/ 5252 h 9750"/>
              <a:gd name="connsiteX37" fmla="*/ 3965 w 10000"/>
              <a:gd name="connsiteY37" fmla="*/ 4246 h 9750"/>
              <a:gd name="connsiteX38" fmla="*/ 2799 w 10000"/>
              <a:gd name="connsiteY38" fmla="*/ 3240 h 9750"/>
              <a:gd name="connsiteX39" fmla="*/ 2099 w 10000"/>
              <a:gd name="connsiteY39" fmla="*/ 2740 h 9750"/>
              <a:gd name="connsiteX40" fmla="*/ 1633 w 10000"/>
              <a:gd name="connsiteY40" fmla="*/ 2238 h 9750"/>
              <a:gd name="connsiteX41" fmla="*/ 1166 w 10000"/>
              <a:gd name="connsiteY41" fmla="*/ 1982 h 9750"/>
              <a:gd name="connsiteX42" fmla="*/ 700 w 10000"/>
              <a:gd name="connsiteY42" fmla="*/ 1484 h 9750"/>
              <a:gd name="connsiteX43" fmla="*/ 466 w 10000"/>
              <a:gd name="connsiteY43" fmla="*/ 1231 h 9750"/>
              <a:gd name="connsiteX44" fmla="*/ 233 w 10000"/>
              <a:gd name="connsiteY44" fmla="*/ 979 h 9750"/>
              <a:gd name="connsiteX45" fmla="*/ 0 w 10000"/>
              <a:gd name="connsiteY45" fmla="*/ 979 h 9750"/>
              <a:gd name="connsiteX46" fmla="*/ 0 w 10000"/>
              <a:gd name="connsiteY46" fmla="*/ 753 h 9750"/>
              <a:gd name="connsiteX47" fmla="*/ 0 w 10000"/>
              <a:gd name="connsiteY47" fmla="*/ 753 h 9750"/>
              <a:gd name="connsiteX48" fmla="*/ 0 w 10000"/>
              <a:gd name="connsiteY48" fmla="*/ 502 h 9750"/>
              <a:gd name="connsiteX49" fmla="*/ 0 w 10000"/>
              <a:gd name="connsiteY49" fmla="*/ 256 h 9750"/>
              <a:gd name="connsiteX0" fmla="*/ 933 w 10000"/>
              <a:gd name="connsiteY0" fmla="*/ 0 h 10000"/>
              <a:gd name="connsiteX1" fmla="*/ 933 w 10000"/>
              <a:gd name="connsiteY1" fmla="*/ 263 h 10000"/>
              <a:gd name="connsiteX2" fmla="*/ 933 w 10000"/>
              <a:gd name="connsiteY2" fmla="*/ 263 h 10000"/>
              <a:gd name="connsiteX3" fmla="*/ 933 w 10000"/>
              <a:gd name="connsiteY3" fmla="*/ 515 h 10000"/>
              <a:gd name="connsiteX4" fmla="*/ 1166 w 10000"/>
              <a:gd name="connsiteY4" fmla="*/ 772 h 10000"/>
              <a:gd name="connsiteX5" fmla="*/ 1633 w 10000"/>
              <a:gd name="connsiteY5" fmla="*/ 1004 h 10000"/>
              <a:gd name="connsiteX6" fmla="*/ 1866 w 10000"/>
              <a:gd name="connsiteY6" fmla="*/ 1263 h 10000"/>
              <a:gd name="connsiteX7" fmla="*/ 2566 w 10000"/>
              <a:gd name="connsiteY7" fmla="*/ 1522 h 10000"/>
              <a:gd name="connsiteX8" fmla="*/ 3265 w 10000"/>
              <a:gd name="connsiteY8" fmla="*/ 2033 h 10000"/>
              <a:gd name="connsiteX9" fmla="*/ 3965 w 10000"/>
              <a:gd name="connsiteY9" fmla="*/ 2547 h 10000"/>
              <a:gd name="connsiteX10" fmla="*/ 4898 w 10000"/>
              <a:gd name="connsiteY10" fmla="*/ 3323 h 10000"/>
              <a:gd name="connsiteX11" fmla="*/ 5831 w 10000"/>
              <a:gd name="connsiteY11" fmla="*/ 3839 h 10000"/>
              <a:gd name="connsiteX12" fmla="*/ 6764 w 10000"/>
              <a:gd name="connsiteY12" fmla="*/ 4355 h 10000"/>
              <a:gd name="connsiteX13" fmla="*/ 7464 w 10000"/>
              <a:gd name="connsiteY13" fmla="*/ 4870 h 10000"/>
              <a:gd name="connsiteX14" fmla="*/ 8163 w 10000"/>
              <a:gd name="connsiteY14" fmla="*/ 5387 h 10000"/>
              <a:gd name="connsiteX15" fmla="*/ 8630 w 10000"/>
              <a:gd name="connsiteY15" fmla="*/ 5904 h 10000"/>
              <a:gd name="connsiteX16" fmla="*/ 9096 w 10000"/>
              <a:gd name="connsiteY16" fmla="*/ 6166 h 10000"/>
              <a:gd name="connsiteX17" fmla="*/ 9329 w 10000"/>
              <a:gd name="connsiteY17" fmla="*/ 6677 h 10000"/>
              <a:gd name="connsiteX18" fmla="*/ 9534 w 10000"/>
              <a:gd name="connsiteY18" fmla="*/ 6938 h 10000"/>
              <a:gd name="connsiteX19" fmla="*/ 9767 w 10000"/>
              <a:gd name="connsiteY19" fmla="*/ 7423 h 10000"/>
              <a:gd name="connsiteX20" fmla="*/ 10000 w 10000"/>
              <a:gd name="connsiteY20" fmla="*/ 7937 h 10000"/>
              <a:gd name="connsiteX21" fmla="*/ 10000 w 10000"/>
              <a:gd name="connsiteY21" fmla="*/ 8452 h 10000"/>
              <a:gd name="connsiteX22" fmla="*/ 10000 w 10000"/>
              <a:gd name="connsiteY22" fmla="*/ 8968 h 10000"/>
              <a:gd name="connsiteX23" fmla="*/ 9767 w 10000"/>
              <a:gd name="connsiteY23" fmla="*/ 9484 h 10000"/>
              <a:gd name="connsiteX24" fmla="*/ 9767 w 10000"/>
              <a:gd name="connsiteY24" fmla="*/ 9745 h 10000"/>
              <a:gd name="connsiteX25" fmla="*/ 9767 w 10000"/>
              <a:gd name="connsiteY25" fmla="*/ 10000 h 10000"/>
              <a:gd name="connsiteX26" fmla="*/ 9767 w 10000"/>
              <a:gd name="connsiteY26" fmla="*/ 10000 h 10000"/>
              <a:gd name="connsiteX27" fmla="*/ 9534 w 10000"/>
              <a:gd name="connsiteY27" fmla="*/ 10000 h 10000"/>
              <a:gd name="connsiteX28" fmla="*/ 9534 w 10000"/>
              <a:gd name="connsiteY28" fmla="*/ 9745 h 10000"/>
              <a:gd name="connsiteX29" fmla="*/ 9329 w 10000"/>
              <a:gd name="connsiteY29" fmla="*/ 9745 h 10000"/>
              <a:gd name="connsiteX30" fmla="*/ 9096 w 10000"/>
              <a:gd name="connsiteY30" fmla="*/ 9484 h 10000"/>
              <a:gd name="connsiteX31" fmla="*/ 8630 w 10000"/>
              <a:gd name="connsiteY31" fmla="*/ 8968 h 10000"/>
              <a:gd name="connsiteX32" fmla="*/ 8397 w 10000"/>
              <a:gd name="connsiteY32" fmla="*/ 8707 h 10000"/>
              <a:gd name="connsiteX33" fmla="*/ 7930 w 10000"/>
              <a:gd name="connsiteY33" fmla="*/ 8194 h 10000"/>
              <a:gd name="connsiteX34" fmla="*/ 7464 w 10000"/>
              <a:gd name="connsiteY34" fmla="*/ 7676 h 10000"/>
              <a:gd name="connsiteX35" fmla="*/ 6297 w 10000"/>
              <a:gd name="connsiteY35" fmla="*/ 6415 h 10000"/>
              <a:gd name="connsiteX36" fmla="*/ 5131 w 10000"/>
              <a:gd name="connsiteY36" fmla="*/ 5387 h 10000"/>
              <a:gd name="connsiteX37" fmla="*/ 3965 w 10000"/>
              <a:gd name="connsiteY37" fmla="*/ 4355 h 10000"/>
              <a:gd name="connsiteX38" fmla="*/ 2799 w 10000"/>
              <a:gd name="connsiteY38" fmla="*/ 3323 h 10000"/>
              <a:gd name="connsiteX39" fmla="*/ 2099 w 10000"/>
              <a:gd name="connsiteY39" fmla="*/ 2810 h 10000"/>
              <a:gd name="connsiteX40" fmla="*/ 1633 w 10000"/>
              <a:gd name="connsiteY40" fmla="*/ 2295 h 10000"/>
              <a:gd name="connsiteX41" fmla="*/ 1166 w 10000"/>
              <a:gd name="connsiteY41" fmla="*/ 2033 h 10000"/>
              <a:gd name="connsiteX42" fmla="*/ 700 w 10000"/>
              <a:gd name="connsiteY42" fmla="*/ 1522 h 10000"/>
              <a:gd name="connsiteX43" fmla="*/ 466 w 10000"/>
              <a:gd name="connsiteY43" fmla="*/ 1263 h 10000"/>
              <a:gd name="connsiteX44" fmla="*/ 233 w 10000"/>
              <a:gd name="connsiteY44" fmla="*/ 1004 h 10000"/>
              <a:gd name="connsiteX45" fmla="*/ 0 w 10000"/>
              <a:gd name="connsiteY45" fmla="*/ 1004 h 10000"/>
              <a:gd name="connsiteX46" fmla="*/ 0 w 10000"/>
              <a:gd name="connsiteY46" fmla="*/ 772 h 10000"/>
              <a:gd name="connsiteX47" fmla="*/ 0 w 10000"/>
              <a:gd name="connsiteY47" fmla="*/ 772 h 10000"/>
              <a:gd name="connsiteX48" fmla="*/ 0 w 10000"/>
              <a:gd name="connsiteY48" fmla="*/ 515 h 10000"/>
              <a:gd name="connsiteX0" fmla="*/ 933 w 10000"/>
              <a:gd name="connsiteY0" fmla="*/ 0 h 10000"/>
              <a:gd name="connsiteX1" fmla="*/ 933 w 10000"/>
              <a:gd name="connsiteY1" fmla="*/ 263 h 10000"/>
              <a:gd name="connsiteX2" fmla="*/ 933 w 10000"/>
              <a:gd name="connsiteY2" fmla="*/ 515 h 10000"/>
              <a:gd name="connsiteX3" fmla="*/ 1166 w 10000"/>
              <a:gd name="connsiteY3" fmla="*/ 772 h 10000"/>
              <a:gd name="connsiteX4" fmla="*/ 1633 w 10000"/>
              <a:gd name="connsiteY4" fmla="*/ 1004 h 10000"/>
              <a:gd name="connsiteX5" fmla="*/ 1866 w 10000"/>
              <a:gd name="connsiteY5" fmla="*/ 1263 h 10000"/>
              <a:gd name="connsiteX6" fmla="*/ 2566 w 10000"/>
              <a:gd name="connsiteY6" fmla="*/ 1522 h 10000"/>
              <a:gd name="connsiteX7" fmla="*/ 3265 w 10000"/>
              <a:gd name="connsiteY7" fmla="*/ 2033 h 10000"/>
              <a:gd name="connsiteX8" fmla="*/ 3965 w 10000"/>
              <a:gd name="connsiteY8" fmla="*/ 2547 h 10000"/>
              <a:gd name="connsiteX9" fmla="*/ 4898 w 10000"/>
              <a:gd name="connsiteY9" fmla="*/ 3323 h 10000"/>
              <a:gd name="connsiteX10" fmla="*/ 5831 w 10000"/>
              <a:gd name="connsiteY10" fmla="*/ 3839 h 10000"/>
              <a:gd name="connsiteX11" fmla="*/ 6764 w 10000"/>
              <a:gd name="connsiteY11" fmla="*/ 4355 h 10000"/>
              <a:gd name="connsiteX12" fmla="*/ 7464 w 10000"/>
              <a:gd name="connsiteY12" fmla="*/ 4870 h 10000"/>
              <a:gd name="connsiteX13" fmla="*/ 8163 w 10000"/>
              <a:gd name="connsiteY13" fmla="*/ 5387 h 10000"/>
              <a:gd name="connsiteX14" fmla="*/ 8630 w 10000"/>
              <a:gd name="connsiteY14" fmla="*/ 5904 h 10000"/>
              <a:gd name="connsiteX15" fmla="*/ 9096 w 10000"/>
              <a:gd name="connsiteY15" fmla="*/ 6166 h 10000"/>
              <a:gd name="connsiteX16" fmla="*/ 9329 w 10000"/>
              <a:gd name="connsiteY16" fmla="*/ 6677 h 10000"/>
              <a:gd name="connsiteX17" fmla="*/ 9534 w 10000"/>
              <a:gd name="connsiteY17" fmla="*/ 6938 h 10000"/>
              <a:gd name="connsiteX18" fmla="*/ 9767 w 10000"/>
              <a:gd name="connsiteY18" fmla="*/ 7423 h 10000"/>
              <a:gd name="connsiteX19" fmla="*/ 10000 w 10000"/>
              <a:gd name="connsiteY19" fmla="*/ 7937 h 10000"/>
              <a:gd name="connsiteX20" fmla="*/ 10000 w 10000"/>
              <a:gd name="connsiteY20" fmla="*/ 8452 h 10000"/>
              <a:gd name="connsiteX21" fmla="*/ 10000 w 10000"/>
              <a:gd name="connsiteY21" fmla="*/ 8968 h 10000"/>
              <a:gd name="connsiteX22" fmla="*/ 9767 w 10000"/>
              <a:gd name="connsiteY22" fmla="*/ 9484 h 10000"/>
              <a:gd name="connsiteX23" fmla="*/ 9767 w 10000"/>
              <a:gd name="connsiteY23" fmla="*/ 9745 h 10000"/>
              <a:gd name="connsiteX24" fmla="*/ 9767 w 10000"/>
              <a:gd name="connsiteY24" fmla="*/ 10000 h 10000"/>
              <a:gd name="connsiteX25" fmla="*/ 9767 w 10000"/>
              <a:gd name="connsiteY25" fmla="*/ 10000 h 10000"/>
              <a:gd name="connsiteX26" fmla="*/ 9534 w 10000"/>
              <a:gd name="connsiteY26" fmla="*/ 10000 h 10000"/>
              <a:gd name="connsiteX27" fmla="*/ 9534 w 10000"/>
              <a:gd name="connsiteY27" fmla="*/ 9745 h 10000"/>
              <a:gd name="connsiteX28" fmla="*/ 9329 w 10000"/>
              <a:gd name="connsiteY28" fmla="*/ 9745 h 10000"/>
              <a:gd name="connsiteX29" fmla="*/ 9096 w 10000"/>
              <a:gd name="connsiteY29" fmla="*/ 9484 h 10000"/>
              <a:gd name="connsiteX30" fmla="*/ 8630 w 10000"/>
              <a:gd name="connsiteY30" fmla="*/ 8968 h 10000"/>
              <a:gd name="connsiteX31" fmla="*/ 8397 w 10000"/>
              <a:gd name="connsiteY31" fmla="*/ 8707 h 10000"/>
              <a:gd name="connsiteX32" fmla="*/ 7930 w 10000"/>
              <a:gd name="connsiteY32" fmla="*/ 8194 h 10000"/>
              <a:gd name="connsiteX33" fmla="*/ 7464 w 10000"/>
              <a:gd name="connsiteY33" fmla="*/ 7676 h 10000"/>
              <a:gd name="connsiteX34" fmla="*/ 6297 w 10000"/>
              <a:gd name="connsiteY34" fmla="*/ 6415 h 10000"/>
              <a:gd name="connsiteX35" fmla="*/ 5131 w 10000"/>
              <a:gd name="connsiteY35" fmla="*/ 5387 h 10000"/>
              <a:gd name="connsiteX36" fmla="*/ 3965 w 10000"/>
              <a:gd name="connsiteY36" fmla="*/ 4355 h 10000"/>
              <a:gd name="connsiteX37" fmla="*/ 2799 w 10000"/>
              <a:gd name="connsiteY37" fmla="*/ 3323 h 10000"/>
              <a:gd name="connsiteX38" fmla="*/ 2099 w 10000"/>
              <a:gd name="connsiteY38" fmla="*/ 2810 h 10000"/>
              <a:gd name="connsiteX39" fmla="*/ 1633 w 10000"/>
              <a:gd name="connsiteY39" fmla="*/ 2295 h 10000"/>
              <a:gd name="connsiteX40" fmla="*/ 1166 w 10000"/>
              <a:gd name="connsiteY40" fmla="*/ 2033 h 10000"/>
              <a:gd name="connsiteX41" fmla="*/ 700 w 10000"/>
              <a:gd name="connsiteY41" fmla="*/ 1522 h 10000"/>
              <a:gd name="connsiteX42" fmla="*/ 466 w 10000"/>
              <a:gd name="connsiteY42" fmla="*/ 1263 h 10000"/>
              <a:gd name="connsiteX43" fmla="*/ 233 w 10000"/>
              <a:gd name="connsiteY43" fmla="*/ 1004 h 10000"/>
              <a:gd name="connsiteX44" fmla="*/ 0 w 10000"/>
              <a:gd name="connsiteY44" fmla="*/ 1004 h 10000"/>
              <a:gd name="connsiteX45" fmla="*/ 0 w 10000"/>
              <a:gd name="connsiteY45" fmla="*/ 772 h 10000"/>
              <a:gd name="connsiteX46" fmla="*/ 0 w 10000"/>
              <a:gd name="connsiteY46" fmla="*/ 772 h 10000"/>
              <a:gd name="connsiteX47" fmla="*/ 0 w 10000"/>
              <a:gd name="connsiteY47" fmla="*/ 515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0000" h="10000">
                <a:moveTo>
                  <a:pt x="933" y="0"/>
                </a:moveTo>
                <a:lnTo>
                  <a:pt x="933" y="263"/>
                </a:lnTo>
                <a:lnTo>
                  <a:pt x="933" y="515"/>
                </a:lnTo>
                <a:lnTo>
                  <a:pt x="1166" y="772"/>
                </a:lnTo>
                <a:lnTo>
                  <a:pt x="1633" y="1004"/>
                </a:lnTo>
                <a:lnTo>
                  <a:pt x="1866" y="1263"/>
                </a:lnTo>
                <a:lnTo>
                  <a:pt x="2566" y="1522"/>
                </a:lnTo>
                <a:lnTo>
                  <a:pt x="3265" y="2033"/>
                </a:lnTo>
                <a:lnTo>
                  <a:pt x="3965" y="2547"/>
                </a:lnTo>
                <a:lnTo>
                  <a:pt x="4898" y="3323"/>
                </a:lnTo>
                <a:lnTo>
                  <a:pt x="5831" y="3839"/>
                </a:lnTo>
                <a:lnTo>
                  <a:pt x="6764" y="4355"/>
                </a:lnTo>
                <a:lnTo>
                  <a:pt x="7464" y="4870"/>
                </a:lnTo>
                <a:lnTo>
                  <a:pt x="8163" y="5387"/>
                </a:lnTo>
                <a:lnTo>
                  <a:pt x="8630" y="5904"/>
                </a:lnTo>
                <a:lnTo>
                  <a:pt x="9096" y="6166"/>
                </a:lnTo>
                <a:cubicBezTo>
                  <a:pt x="9174" y="6336"/>
                  <a:pt x="9251" y="6508"/>
                  <a:pt x="9329" y="6677"/>
                </a:cubicBezTo>
                <a:lnTo>
                  <a:pt x="9534" y="6938"/>
                </a:lnTo>
                <a:cubicBezTo>
                  <a:pt x="9612" y="7099"/>
                  <a:pt x="9689" y="7262"/>
                  <a:pt x="9767" y="7423"/>
                </a:cubicBezTo>
                <a:cubicBezTo>
                  <a:pt x="9845" y="7594"/>
                  <a:pt x="9922" y="7767"/>
                  <a:pt x="10000" y="7937"/>
                </a:cubicBezTo>
                <a:lnTo>
                  <a:pt x="10000" y="8452"/>
                </a:lnTo>
                <a:lnTo>
                  <a:pt x="10000" y="8968"/>
                </a:lnTo>
                <a:lnTo>
                  <a:pt x="9767" y="9484"/>
                </a:lnTo>
                <a:lnTo>
                  <a:pt x="9767" y="9745"/>
                </a:lnTo>
                <a:lnTo>
                  <a:pt x="9767" y="10000"/>
                </a:lnTo>
                <a:lnTo>
                  <a:pt x="9767" y="10000"/>
                </a:lnTo>
                <a:lnTo>
                  <a:pt x="9534" y="10000"/>
                </a:lnTo>
                <a:lnTo>
                  <a:pt x="9534" y="9745"/>
                </a:lnTo>
                <a:lnTo>
                  <a:pt x="9329" y="9745"/>
                </a:lnTo>
                <a:lnTo>
                  <a:pt x="9096" y="9484"/>
                </a:lnTo>
                <a:lnTo>
                  <a:pt x="8630" y="8968"/>
                </a:lnTo>
                <a:lnTo>
                  <a:pt x="8397" y="8707"/>
                </a:lnTo>
                <a:lnTo>
                  <a:pt x="7930" y="8194"/>
                </a:lnTo>
                <a:lnTo>
                  <a:pt x="7464" y="7676"/>
                </a:lnTo>
                <a:lnTo>
                  <a:pt x="6297" y="6415"/>
                </a:lnTo>
                <a:lnTo>
                  <a:pt x="5131" y="5387"/>
                </a:lnTo>
                <a:lnTo>
                  <a:pt x="3965" y="4355"/>
                </a:lnTo>
                <a:lnTo>
                  <a:pt x="2799" y="3323"/>
                </a:lnTo>
                <a:lnTo>
                  <a:pt x="2099" y="2810"/>
                </a:lnTo>
                <a:lnTo>
                  <a:pt x="1633" y="2295"/>
                </a:lnTo>
                <a:lnTo>
                  <a:pt x="1166" y="2033"/>
                </a:lnTo>
                <a:lnTo>
                  <a:pt x="700" y="1522"/>
                </a:lnTo>
                <a:lnTo>
                  <a:pt x="466" y="1263"/>
                </a:lnTo>
                <a:lnTo>
                  <a:pt x="233" y="1004"/>
                </a:lnTo>
                <a:lnTo>
                  <a:pt x="0" y="1004"/>
                </a:lnTo>
                <a:lnTo>
                  <a:pt x="0" y="772"/>
                </a:lnTo>
                <a:lnTo>
                  <a:pt x="0" y="772"/>
                </a:lnTo>
                <a:lnTo>
                  <a:pt x="0" y="515"/>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56" name="Freeform 52"/>
          <p:cNvSpPr>
            <a:spLocks/>
          </p:cNvSpPr>
          <p:nvPr/>
        </p:nvSpPr>
        <p:spPr bwMode="auto">
          <a:xfrm>
            <a:off x="7699375" y="2220913"/>
            <a:ext cx="215900" cy="769937"/>
          </a:xfrm>
          <a:custGeom>
            <a:avLst/>
            <a:gdLst>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9894 h 10000"/>
              <a:gd name="connsiteX67" fmla="*/ 9767 w 10000"/>
              <a:gd name="connsiteY67" fmla="*/ 10000 h 10000"/>
              <a:gd name="connsiteX68" fmla="*/ 9767 w 10000"/>
              <a:gd name="connsiteY68" fmla="*/ 10000 h 10000"/>
              <a:gd name="connsiteX69" fmla="*/ 9534 w 10000"/>
              <a:gd name="connsiteY69" fmla="*/ 10000 h 10000"/>
              <a:gd name="connsiteX70" fmla="*/ 9329 w 10000"/>
              <a:gd name="connsiteY70" fmla="*/ 9894 h 10000"/>
              <a:gd name="connsiteX71" fmla="*/ 9096 w 10000"/>
              <a:gd name="connsiteY71" fmla="*/ 9788 h 10000"/>
              <a:gd name="connsiteX72" fmla="*/ 8630 w 10000"/>
              <a:gd name="connsiteY72" fmla="*/ 9577 h 10000"/>
              <a:gd name="connsiteX73" fmla="*/ 8397 w 10000"/>
              <a:gd name="connsiteY73" fmla="*/ 9471 h 10000"/>
              <a:gd name="connsiteX74" fmla="*/ 7930 w 10000"/>
              <a:gd name="connsiteY74" fmla="*/ 9259 h 10000"/>
              <a:gd name="connsiteX75" fmla="*/ 7464 w 10000"/>
              <a:gd name="connsiteY75" fmla="*/ 9048 h 10000"/>
              <a:gd name="connsiteX76" fmla="*/ 6297 w 10000"/>
              <a:gd name="connsiteY76" fmla="*/ 8532 h 10000"/>
              <a:gd name="connsiteX77" fmla="*/ 5131 w 10000"/>
              <a:gd name="connsiteY77" fmla="*/ 8108 h 10000"/>
              <a:gd name="connsiteX78" fmla="*/ 3965 w 10000"/>
              <a:gd name="connsiteY78" fmla="*/ 7685 h 10000"/>
              <a:gd name="connsiteX79" fmla="*/ 2799 w 10000"/>
              <a:gd name="connsiteY79" fmla="*/ 7262 h 10000"/>
              <a:gd name="connsiteX80" fmla="*/ 2099 w 10000"/>
              <a:gd name="connsiteY80" fmla="*/ 7050 h 10000"/>
              <a:gd name="connsiteX81" fmla="*/ 1633 w 10000"/>
              <a:gd name="connsiteY81" fmla="*/ 6839 h 10000"/>
              <a:gd name="connsiteX82" fmla="*/ 1166 w 10000"/>
              <a:gd name="connsiteY82" fmla="*/ 6733 h 10000"/>
              <a:gd name="connsiteX83" fmla="*/ 700 w 10000"/>
              <a:gd name="connsiteY83" fmla="*/ 6521 h 10000"/>
              <a:gd name="connsiteX84" fmla="*/ 466 w 10000"/>
              <a:gd name="connsiteY84" fmla="*/ 6415 h 10000"/>
              <a:gd name="connsiteX85" fmla="*/ 233 w 10000"/>
              <a:gd name="connsiteY85" fmla="*/ 6310 h 10000"/>
              <a:gd name="connsiteX86" fmla="*/ 0 w 10000"/>
              <a:gd name="connsiteY86" fmla="*/ 6310 h 10000"/>
              <a:gd name="connsiteX87" fmla="*/ 0 w 10000"/>
              <a:gd name="connsiteY87" fmla="*/ 6217 h 10000"/>
              <a:gd name="connsiteX88" fmla="*/ 0 w 10000"/>
              <a:gd name="connsiteY88" fmla="*/ 6217 h 10000"/>
              <a:gd name="connsiteX89" fmla="*/ 0 w 10000"/>
              <a:gd name="connsiteY89" fmla="*/ 6111 h 10000"/>
              <a:gd name="connsiteX90" fmla="*/ 0 w 10000"/>
              <a:gd name="connsiteY90" fmla="*/ 6005 h 10000"/>
              <a:gd name="connsiteX91" fmla="*/ 0 w 10000"/>
              <a:gd name="connsiteY91" fmla="*/ 5794 h 10000"/>
              <a:gd name="connsiteX92" fmla="*/ 233 w 10000"/>
              <a:gd name="connsiteY92" fmla="*/ 5476 h 10000"/>
              <a:gd name="connsiteX93" fmla="*/ 233 w 10000"/>
              <a:gd name="connsiteY93" fmla="*/ 5265 h 10000"/>
              <a:gd name="connsiteX94" fmla="*/ 466 w 10000"/>
              <a:gd name="connsiteY94" fmla="*/ 4841 h 10000"/>
              <a:gd name="connsiteX95" fmla="*/ 700 w 10000"/>
              <a:gd name="connsiteY95" fmla="*/ 4524 h 10000"/>
              <a:gd name="connsiteX96" fmla="*/ 700 w 10000"/>
              <a:gd name="connsiteY96"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9894 h 10000"/>
              <a:gd name="connsiteX67" fmla="*/ 9767 w 10000"/>
              <a:gd name="connsiteY67" fmla="*/ 10000 h 10000"/>
              <a:gd name="connsiteX68" fmla="*/ 9767 w 10000"/>
              <a:gd name="connsiteY68" fmla="*/ 10000 h 10000"/>
              <a:gd name="connsiteX69" fmla="*/ 9329 w 10000"/>
              <a:gd name="connsiteY69" fmla="*/ 9894 h 10000"/>
              <a:gd name="connsiteX70" fmla="*/ 9096 w 10000"/>
              <a:gd name="connsiteY70" fmla="*/ 9788 h 10000"/>
              <a:gd name="connsiteX71" fmla="*/ 8630 w 10000"/>
              <a:gd name="connsiteY71" fmla="*/ 9577 h 10000"/>
              <a:gd name="connsiteX72" fmla="*/ 8397 w 10000"/>
              <a:gd name="connsiteY72" fmla="*/ 9471 h 10000"/>
              <a:gd name="connsiteX73" fmla="*/ 7930 w 10000"/>
              <a:gd name="connsiteY73" fmla="*/ 9259 h 10000"/>
              <a:gd name="connsiteX74" fmla="*/ 7464 w 10000"/>
              <a:gd name="connsiteY74" fmla="*/ 9048 h 10000"/>
              <a:gd name="connsiteX75" fmla="*/ 6297 w 10000"/>
              <a:gd name="connsiteY75" fmla="*/ 8532 h 10000"/>
              <a:gd name="connsiteX76" fmla="*/ 5131 w 10000"/>
              <a:gd name="connsiteY76" fmla="*/ 8108 h 10000"/>
              <a:gd name="connsiteX77" fmla="*/ 3965 w 10000"/>
              <a:gd name="connsiteY77" fmla="*/ 7685 h 10000"/>
              <a:gd name="connsiteX78" fmla="*/ 2799 w 10000"/>
              <a:gd name="connsiteY78" fmla="*/ 7262 h 10000"/>
              <a:gd name="connsiteX79" fmla="*/ 2099 w 10000"/>
              <a:gd name="connsiteY79" fmla="*/ 7050 h 10000"/>
              <a:gd name="connsiteX80" fmla="*/ 1633 w 10000"/>
              <a:gd name="connsiteY80" fmla="*/ 6839 h 10000"/>
              <a:gd name="connsiteX81" fmla="*/ 1166 w 10000"/>
              <a:gd name="connsiteY81" fmla="*/ 6733 h 10000"/>
              <a:gd name="connsiteX82" fmla="*/ 700 w 10000"/>
              <a:gd name="connsiteY82" fmla="*/ 6521 h 10000"/>
              <a:gd name="connsiteX83" fmla="*/ 466 w 10000"/>
              <a:gd name="connsiteY83" fmla="*/ 6415 h 10000"/>
              <a:gd name="connsiteX84" fmla="*/ 233 w 10000"/>
              <a:gd name="connsiteY84" fmla="*/ 6310 h 10000"/>
              <a:gd name="connsiteX85" fmla="*/ 0 w 10000"/>
              <a:gd name="connsiteY85" fmla="*/ 6310 h 10000"/>
              <a:gd name="connsiteX86" fmla="*/ 0 w 10000"/>
              <a:gd name="connsiteY86" fmla="*/ 6217 h 10000"/>
              <a:gd name="connsiteX87" fmla="*/ 0 w 10000"/>
              <a:gd name="connsiteY87" fmla="*/ 6217 h 10000"/>
              <a:gd name="connsiteX88" fmla="*/ 0 w 10000"/>
              <a:gd name="connsiteY88" fmla="*/ 6111 h 10000"/>
              <a:gd name="connsiteX89" fmla="*/ 0 w 10000"/>
              <a:gd name="connsiteY89" fmla="*/ 6005 h 10000"/>
              <a:gd name="connsiteX90" fmla="*/ 0 w 10000"/>
              <a:gd name="connsiteY90" fmla="*/ 5794 h 10000"/>
              <a:gd name="connsiteX91" fmla="*/ 233 w 10000"/>
              <a:gd name="connsiteY91" fmla="*/ 5476 h 10000"/>
              <a:gd name="connsiteX92" fmla="*/ 233 w 10000"/>
              <a:gd name="connsiteY92" fmla="*/ 5265 h 10000"/>
              <a:gd name="connsiteX93" fmla="*/ 466 w 10000"/>
              <a:gd name="connsiteY93" fmla="*/ 4841 h 10000"/>
              <a:gd name="connsiteX94" fmla="*/ 700 w 10000"/>
              <a:gd name="connsiteY94" fmla="*/ 4524 h 10000"/>
              <a:gd name="connsiteX95" fmla="*/ 700 w 10000"/>
              <a:gd name="connsiteY95"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9894 h 10000"/>
              <a:gd name="connsiteX67" fmla="*/ 9767 w 10000"/>
              <a:gd name="connsiteY67" fmla="*/ 10000 h 10000"/>
              <a:gd name="connsiteX68" fmla="*/ 9329 w 10000"/>
              <a:gd name="connsiteY68" fmla="*/ 9894 h 10000"/>
              <a:gd name="connsiteX69" fmla="*/ 9096 w 10000"/>
              <a:gd name="connsiteY69" fmla="*/ 9788 h 10000"/>
              <a:gd name="connsiteX70" fmla="*/ 8630 w 10000"/>
              <a:gd name="connsiteY70" fmla="*/ 9577 h 10000"/>
              <a:gd name="connsiteX71" fmla="*/ 8397 w 10000"/>
              <a:gd name="connsiteY71" fmla="*/ 9471 h 10000"/>
              <a:gd name="connsiteX72" fmla="*/ 7930 w 10000"/>
              <a:gd name="connsiteY72" fmla="*/ 9259 h 10000"/>
              <a:gd name="connsiteX73" fmla="*/ 7464 w 10000"/>
              <a:gd name="connsiteY73" fmla="*/ 9048 h 10000"/>
              <a:gd name="connsiteX74" fmla="*/ 6297 w 10000"/>
              <a:gd name="connsiteY74" fmla="*/ 8532 h 10000"/>
              <a:gd name="connsiteX75" fmla="*/ 5131 w 10000"/>
              <a:gd name="connsiteY75" fmla="*/ 8108 h 10000"/>
              <a:gd name="connsiteX76" fmla="*/ 3965 w 10000"/>
              <a:gd name="connsiteY76" fmla="*/ 7685 h 10000"/>
              <a:gd name="connsiteX77" fmla="*/ 2799 w 10000"/>
              <a:gd name="connsiteY77" fmla="*/ 7262 h 10000"/>
              <a:gd name="connsiteX78" fmla="*/ 2099 w 10000"/>
              <a:gd name="connsiteY78" fmla="*/ 7050 h 10000"/>
              <a:gd name="connsiteX79" fmla="*/ 1633 w 10000"/>
              <a:gd name="connsiteY79" fmla="*/ 6839 h 10000"/>
              <a:gd name="connsiteX80" fmla="*/ 1166 w 10000"/>
              <a:gd name="connsiteY80" fmla="*/ 6733 h 10000"/>
              <a:gd name="connsiteX81" fmla="*/ 700 w 10000"/>
              <a:gd name="connsiteY81" fmla="*/ 6521 h 10000"/>
              <a:gd name="connsiteX82" fmla="*/ 466 w 10000"/>
              <a:gd name="connsiteY82" fmla="*/ 6415 h 10000"/>
              <a:gd name="connsiteX83" fmla="*/ 233 w 10000"/>
              <a:gd name="connsiteY83" fmla="*/ 6310 h 10000"/>
              <a:gd name="connsiteX84" fmla="*/ 0 w 10000"/>
              <a:gd name="connsiteY84" fmla="*/ 6310 h 10000"/>
              <a:gd name="connsiteX85" fmla="*/ 0 w 10000"/>
              <a:gd name="connsiteY85" fmla="*/ 6217 h 10000"/>
              <a:gd name="connsiteX86" fmla="*/ 0 w 10000"/>
              <a:gd name="connsiteY86" fmla="*/ 6217 h 10000"/>
              <a:gd name="connsiteX87" fmla="*/ 0 w 10000"/>
              <a:gd name="connsiteY87" fmla="*/ 6111 h 10000"/>
              <a:gd name="connsiteX88" fmla="*/ 0 w 10000"/>
              <a:gd name="connsiteY88" fmla="*/ 6005 h 10000"/>
              <a:gd name="connsiteX89" fmla="*/ 0 w 10000"/>
              <a:gd name="connsiteY89" fmla="*/ 5794 h 10000"/>
              <a:gd name="connsiteX90" fmla="*/ 233 w 10000"/>
              <a:gd name="connsiteY90" fmla="*/ 5476 h 10000"/>
              <a:gd name="connsiteX91" fmla="*/ 233 w 10000"/>
              <a:gd name="connsiteY91" fmla="*/ 5265 h 10000"/>
              <a:gd name="connsiteX92" fmla="*/ 466 w 10000"/>
              <a:gd name="connsiteY92" fmla="*/ 4841 h 10000"/>
              <a:gd name="connsiteX93" fmla="*/ 700 w 10000"/>
              <a:gd name="connsiteY93" fmla="*/ 4524 h 10000"/>
              <a:gd name="connsiteX94" fmla="*/ 700 w 10000"/>
              <a:gd name="connsiteY94" fmla="*/ 4524 h 10000"/>
              <a:gd name="connsiteX0" fmla="*/ 700 w 10000"/>
              <a:gd name="connsiteY0" fmla="*/ 4524 h 10000"/>
              <a:gd name="connsiteX1" fmla="*/ 1166 w 10000"/>
              <a:gd name="connsiteY1" fmla="*/ 3690 h 10000"/>
              <a:gd name="connsiteX2" fmla="*/ 1399 w 10000"/>
              <a:gd name="connsiteY2" fmla="*/ 2950 h 10000"/>
              <a:gd name="connsiteX3" fmla="*/ 1633 w 10000"/>
              <a:gd name="connsiteY3" fmla="*/ 2315 h 10000"/>
              <a:gd name="connsiteX4" fmla="*/ 1866 w 10000"/>
              <a:gd name="connsiteY4" fmla="*/ 1680 h 10000"/>
              <a:gd name="connsiteX5" fmla="*/ 1866 w 10000"/>
              <a:gd name="connsiteY5" fmla="*/ 1362 h 10000"/>
              <a:gd name="connsiteX6" fmla="*/ 2099 w 10000"/>
              <a:gd name="connsiteY6" fmla="*/ 1164 h 10000"/>
              <a:gd name="connsiteX7" fmla="*/ 2099 w 10000"/>
              <a:gd name="connsiteY7" fmla="*/ 952 h 10000"/>
              <a:gd name="connsiteX8" fmla="*/ 2099 w 10000"/>
              <a:gd name="connsiteY8" fmla="*/ 741 h 10000"/>
              <a:gd name="connsiteX9" fmla="*/ 2099 w 10000"/>
              <a:gd name="connsiteY9" fmla="*/ 635 h 10000"/>
              <a:gd name="connsiteX10" fmla="*/ 2099 w 10000"/>
              <a:gd name="connsiteY10" fmla="*/ 423 h 10000"/>
              <a:gd name="connsiteX11" fmla="*/ 1866 w 10000"/>
              <a:gd name="connsiteY11" fmla="*/ 423 h 10000"/>
              <a:gd name="connsiteX12" fmla="*/ 1866 w 10000"/>
              <a:gd name="connsiteY12" fmla="*/ 317 h 10000"/>
              <a:gd name="connsiteX13" fmla="*/ 1633 w 10000"/>
              <a:gd name="connsiteY13" fmla="*/ 212 h 10000"/>
              <a:gd name="connsiteX14" fmla="*/ 1633 w 10000"/>
              <a:gd name="connsiteY14" fmla="*/ 212 h 10000"/>
              <a:gd name="connsiteX15" fmla="*/ 1633 w 10000"/>
              <a:gd name="connsiteY15" fmla="*/ 106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6 h 10000"/>
              <a:gd name="connsiteX21" fmla="*/ 3265 w 10000"/>
              <a:gd name="connsiteY21" fmla="*/ 212 h 10000"/>
              <a:gd name="connsiteX22" fmla="*/ 3732 w 10000"/>
              <a:gd name="connsiteY22" fmla="*/ 317 h 10000"/>
              <a:gd name="connsiteX23" fmla="*/ 3965 w 10000"/>
              <a:gd name="connsiteY23" fmla="*/ 423 h 10000"/>
              <a:gd name="connsiteX24" fmla="*/ 3965 w 10000"/>
              <a:gd name="connsiteY24" fmla="*/ 529 h 10000"/>
              <a:gd name="connsiteX25" fmla="*/ 3965 w 10000"/>
              <a:gd name="connsiteY25" fmla="*/ 741 h 10000"/>
              <a:gd name="connsiteX26" fmla="*/ 3732 w 10000"/>
              <a:gd name="connsiteY26" fmla="*/ 1058 h 10000"/>
              <a:gd name="connsiteX27" fmla="*/ 3732 w 10000"/>
              <a:gd name="connsiteY27" fmla="*/ 1058 h 10000"/>
              <a:gd name="connsiteX28" fmla="*/ 3732 w 10000"/>
              <a:gd name="connsiteY28" fmla="*/ 1164 h 10000"/>
              <a:gd name="connsiteX29" fmla="*/ 3499 w 10000"/>
              <a:gd name="connsiteY29" fmla="*/ 1362 h 10000"/>
              <a:gd name="connsiteX30" fmla="*/ 3499 w 10000"/>
              <a:gd name="connsiteY30" fmla="*/ 1468 h 10000"/>
              <a:gd name="connsiteX31" fmla="*/ 3499 w 10000"/>
              <a:gd name="connsiteY31" fmla="*/ 1680 h 10000"/>
              <a:gd name="connsiteX32" fmla="*/ 3265 w 10000"/>
              <a:gd name="connsiteY32" fmla="*/ 1892 h 10000"/>
              <a:gd name="connsiteX33" fmla="*/ 3265 w 10000"/>
              <a:gd name="connsiteY33" fmla="*/ 2103 h 10000"/>
              <a:gd name="connsiteX34" fmla="*/ 3032 w 10000"/>
              <a:gd name="connsiteY34" fmla="*/ 2421 h 10000"/>
              <a:gd name="connsiteX35" fmla="*/ 2566 w 10000"/>
              <a:gd name="connsiteY35" fmla="*/ 3690 h 10000"/>
              <a:gd name="connsiteX36" fmla="*/ 1633 w 10000"/>
              <a:gd name="connsiteY36" fmla="*/ 4735 h 10000"/>
              <a:gd name="connsiteX37" fmla="*/ 1633 w 10000"/>
              <a:gd name="connsiteY37" fmla="*/ 5053 h 10000"/>
              <a:gd name="connsiteX38" fmla="*/ 1399 w 10000"/>
              <a:gd name="connsiteY38" fmla="*/ 5265 h 10000"/>
              <a:gd name="connsiteX39" fmla="*/ 1166 w 10000"/>
              <a:gd name="connsiteY39" fmla="*/ 5476 h 10000"/>
              <a:gd name="connsiteX40" fmla="*/ 1166 w 10000"/>
              <a:gd name="connsiteY40" fmla="*/ 5688 h 10000"/>
              <a:gd name="connsiteX41" fmla="*/ 933 w 10000"/>
              <a:gd name="connsiteY41" fmla="*/ 5794 h 10000"/>
              <a:gd name="connsiteX42" fmla="*/ 933 w 10000"/>
              <a:gd name="connsiteY42" fmla="*/ 5899 h 10000"/>
              <a:gd name="connsiteX43" fmla="*/ 933 w 10000"/>
              <a:gd name="connsiteY43" fmla="*/ 6005 h 10000"/>
              <a:gd name="connsiteX44" fmla="*/ 933 w 10000"/>
              <a:gd name="connsiteY44" fmla="*/ 6005 h 10000"/>
              <a:gd name="connsiteX45" fmla="*/ 933 w 10000"/>
              <a:gd name="connsiteY45" fmla="*/ 6111 h 10000"/>
              <a:gd name="connsiteX46" fmla="*/ 1166 w 10000"/>
              <a:gd name="connsiteY46" fmla="*/ 6217 h 10000"/>
              <a:gd name="connsiteX47" fmla="*/ 1633 w 10000"/>
              <a:gd name="connsiteY47" fmla="*/ 6310 h 10000"/>
              <a:gd name="connsiteX48" fmla="*/ 1866 w 10000"/>
              <a:gd name="connsiteY48" fmla="*/ 6415 h 10000"/>
              <a:gd name="connsiteX49" fmla="*/ 2566 w 10000"/>
              <a:gd name="connsiteY49" fmla="*/ 6521 h 10000"/>
              <a:gd name="connsiteX50" fmla="*/ 3265 w 10000"/>
              <a:gd name="connsiteY50" fmla="*/ 6733 h 10000"/>
              <a:gd name="connsiteX51" fmla="*/ 3965 w 10000"/>
              <a:gd name="connsiteY51" fmla="*/ 6944 h 10000"/>
              <a:gd name="connsiteX52" fmla="*/ 4898 w 10000"/>
              <a:gd name="connsiteY52" fmla="*/ 7262 h 10000"/>
              <a:gd name="connsiteX53" fmla="*/ 5831 w 10000"/>
              <a:gd name="connsiteY53" fmla="*/ 7474 h 10000"/>
              <a:gd name="connsiteX54" fmla="*/ 6764 w 10000"/>
              <a:gd name="connsiteY54" fmla="*/ 7685 h 10000"/>
              <a:gd name="connsiteX55" fmla="*/ 7464 w 10000"/>
              <a:gd name="connsiteY55" fmla="*/ 7897 h 10000"/>
              <a:gd name="connsiteX56" fmla="*/ 8163 w 10000"/>
              <a:gd name="connsiteY56" fmla="*/ 8108 h 10000"/>
              <a:gd name="connsiteX57" fmla="*/ 8630 w 10000"/>
              <a:gd name="connsiteY57" fmla="*/ 8320 h 10000"/>
              <a:gd name="connsiteX58" fmla="*/ 9096 w 10000"/>
              <a:gd name="connsiteY58" fmla="*/ 8426 h 10000"/>
              <a:gd name="connsiteX59" fmla="*/ 9329 w 10000"/>
              <a:gd name="connsiteY59" fmla="*/ 8638 h 10000"/>
              <a:gd name="connsiteX60" fmla="*/ 9534 w 10000"/>
              <a:gd name="connsiteY60" fmla="*/ 8743 h 10000"/>
              <a:gd name="connsiteX61" fmla="*/ 9767 w 10000"/>
              <a:gd name="connsiteY61" fmla="*/ 8942 h 10000"/>
              <a:gd name="connsiteX62" fmla="*/ 10000 w 10000"/>
              <a:gd name="connsiteY62" fmla="*/ 9153 h 10000"/>
              <a:gd name="connsiteX63" fmla="*/ 10000 w 10000"/>
              <a:gd name="connsiteY63" fmla="*/ 9365 h 10000"/>
              <a:gd name="connsiteX64" fmla="*/ 10000 w 10000"/>
              <a:gd name="connsiteY64" fmla="*/ 9577 h 10000"/>
              <a:gd name="connsiteX65" fmla="*/ 9767 w 10000"/>
              <a:gd name="connsiteY65" fmla="*/ 9788 h 10000"/>
              <a:gd name="connsiteX66" fmla="*/ 9767 w 10000"/>
              <a:gd name="connsiteY66" fmla="*/ 10000 h 10000"/>
              <a:gd name="connsiteX67" fmla="*/ 9329 w 10000"/>
              <a:gd name="connsiteY67" fmla="*/ 9894 h 10000"/>
              <a:gd name="connsiteX68" fmla="*/ 9096 w 10000"/>
              <a:gd name="connsiteY68" fmla="*/ 9788 h 10000"/>
              <a:gd name="connsiteX69" fmla="*/ 8630 w 10000"/>
              <a:gd name="connsiteY69" fmla="*/ 9577 h 10000"/>
              <a:gd name="connsiteX70" fmla="*/ 8397 w 10000"/>
              <a:gd name="connsiteY70" fmla="*/ 9471 h 10000"/>
              <a:gd name="connsiteX71" fmla="*/ 7930 w 10000"/>
              <a:gd name="connsiteY71" fmla="*/ 9259 h 10000"/>
              <a:gd name="connsiteX72" fmla="*/ 7464 w 10000"/>
              <a:gd name="connsiteY72" fmla="*/ 9048 h 10000"/>
              <a:gd name="connsiteX73" fmla="*/ 6297 w 10000"/>
              <a:gd name="connsiteY73" fmla="*/ 8532 h 10000"/>
              <a:gd name="connsiteX74" fmla="*/ 5131 w 10000"/>
              <a:gd name="connsiteY74" fmla="*/ 8108 h 10000"/>
              <a:gd name="connsiteX75" fmla="*/ 3965 w 10000"/>
              <a:gd name="connsiteY75" fmla="*/ 7685 h 10000"/>
              <a:gd name="connsiteX76" fmla="*/ 2799 w 10000"/>
              <a:gd name="connsiteY76" fmla="*/ 7262 h 10000"/>
              <a:gd name="connsiteX77" fmla="*/ 2099 w 10000"/>
              <a:gd name="connsiteY77" fmla="*/ 7050 h 10000"/>
              <a:gd name="connsiteX78" fmla="*/ 1633 w 10000"/>
              <a:gd name="connsiteY78" fmla="*/ 6839 h 10000"/>
              <a:gd name="connsiteX79" fmla="*/ 1166 w 10000"/>
              <a:gd name="connsiteY79" fmla="*/ 6733 h 10000"/>
              <a:gd name="connsiteX80" fmla="*/ 700 w 10000"/>
              <a:gd name="connsiteY80" fmla="*/ 6521 h 10000"/>
              <a:gd name="connsiteX81" fmla="*/ 466 w 10000"/>
              <a:gd name="connsiteY81" fmla="*/ 6415 h 10000"/>
              <a:gd name="connsiteX82" fmla="*/ 233 w 10000"/>
              <a:gd name="connsiteY82" fmla="*/ 6310 h 10000"/>
              <a:gd name="connsiteX83" fmla="*/ 0 w 10000"/>
              <a:gd name="connsiteY83" fmla="*/ 6310 h 10000"/>
              <a:gd name="connsiteX84" fmla="*/ 0 w 10000"/>
              <a:gd name="connsiteY84" fmla="*/ 6217 h 10000"/>
              <a:gd name="connsiteX85" fmla="*/ 0 w 10000"/>
              <a:gd name="connsiteY85" fmla="*/ 6217 h 10000"/>
              <a:gd name="connsiteX86" fmla="*/ 0 w 10000"/>
              <a:gd name="connsiteY86" fmla="*/ 6111 h 10000"/>
              <a:gd name="connsiteX87" fmla="*/ 0 w 10000"/>
              <a:gd name="connsiteY87" fmla="*/ 6005 h 10000"/>
              <a:gd name="connsiteX88" fmla="*/ 0 w 10000"/>
              <a:gd name="connsiteY88" fmla="*/ 5794 h 10000"/>
              <a:gd name="connsiteX89" fmla="*/ 233 w 10000"/>
              <a:gd name="connsiteY89" fmla="*/ 5476 h 10000"/>
              <a:gd name="connsiteX90" fmla="*/ 233 w 10000"/>
              <a:gd name="connsiteY90" fmla="*/ 5265 h 10000"/>
              <a:gd name="connsiteX91" fmla="*/ 466 w 10000"/>
              <a:gd name="connsiteY91" fmla="*/ 4841 h 10000"/>
              <a:gd name="connsiteX92" fmla="*/ 700 w 10000"/>
              <a:gd name="connsiteY92" fmla="*/ 4524 h 10000"/>
              <a:gd name="connsiteX93" fmla="*/ 700 w 10000"/>
              <a:gd name="connsiteY93" fmla="*/ 4524 h 10000"/>
              <a:gd name="connsiteX0" fmla="*/ 700 w 10000"/>
              <a:gd name="connsiteY0" fmla="*/ 4524 h 9894"/>
              <a:gd name="connsiteX1" fmla="*/ 1166 w 10000"/>
              <a:gd name="connsiteY1" fmla="*/ 3690 h 9894"/>
              <a:gd name="connsiteX2" fmla="*/ 1399 w 10000"/>
              <a:gd name="connsiteY2" fmla="*/ 2950 h 9894"/>
              <a:gd name="connsiteX3" fmla="*/ 1633 w 10000"/>
              <a:gd name="connsiteY3" fmla="*/ 2315 h 9894"/>
              <a:gd name="connsiteX4" fmla="*/ 1866 w 10000"/>
              <a:gd name="connsiteY4" fmla="*/ 1680 h 9894"/>
              <a:gd name="connsiteX5" fmla="*/ 1866 w 10000"/>
              <a:gd name="connsiteY5" fmla="*/ 1362 h 9894"/>
              <a:gd name="connsiteX6" fmla="*/ 2099 w 10000"/>
              <a:gd name="connsiteY6" fmla="*/ 1164 h 9894"/>
              <a:gd name="connsiteX7" fmla="*/ 2099 w 10000"/>
              <a:gd name="connsiteY7" fmla="*/ 952 h 9894"/>
              <a:gd name="connsiteX8" fmla="*/ 2099 w 10000"/>
              <a:gd name="connsiteY8" fmla="*/ 741 h 9894"/>
              <a:gd name="connsiteX9" fmla="*/ 2099 w 10000"/>
              <a:gd name="connsiteY9" fmla="*/ 635 h 9894"/>
              <a:gd name="connsiteX10" fmla="*/ 2099 w 10000"/>
              <a:gd name="connsiteY10" fmla="*/ 423 h 9894"/>
              <a:gd name="connsiteX11" fmla="*/ 1866 w 10000"/>
              <a:gd name="connsiteY11" fmla="*/ 423 h 9894"/>
              <a:gd name="connsiteX12" fmla="*/ 1866 w 10000"/>
              <a:gd name="connsiteY12" fmla="*/ 317 h 9894"/>
              <a:gd name="connsiteX13" fmla="*/ 1633 w 10000"/>
              <a:gd name="connsiteY13" fmla="*/ 212 h 9894"/>
              <a:gd name="connsiteX14" fmla="*/ 1633 w 10000"/>
              <a:gd name="connsiteY14" fmla="*/ 212 h 9894"/>
              <a:gd name="connsiteX15" fmla="*/ 1633 w 10000"/>
              <a:gd name="connsiteY15" fmla="*/ 106 h 9894"/>
              <a:gd name="connsiteX16" fmla="*/ 1633 w 10000"/>
              <a:gd name="connsiteY16" fmla="*/ 0 h 9894"/>
              <a:gd name="connsiteX17" fmla="*/ 1633 w 10000"/>
              <a:gd name="connsiteY17" fmla="*/ 0 h 9894"/>
              <a:gd name="connsiteX18" fmla="*/ 1866 w 10000"/>
              <a:gd name="connsiteY18" fmla="*/ 0 h 9894"/>
              <a:gd name="connsiteX19" fmla="*/ 2332 w 10000"/>
              <a:gd name="connsiteY19" fmla="*/ 0 h 9894"/>
              <a:gd name="connsiteX20" fmla="*/ 2799 w 10000"/>
              <a:gd name="connsiteY20" fmla="*/ 106 h 9894"/>
              <a:gd name="connsiteX21" fmla="*/ 3265 w 10000"/>
              <a:gd name="connsiteY21" fmla="*/ 212 h 9894"/>
              <a:gd name="connsiteX22" fmla="*/ 3732 w 10000"/>
              <a:gd name="connsiteY22" fmla="*/ 317 h 9894"/>
              <a:gd name="connsiteX23" fmla="*/ 3965 w 10000"/>
              <a:gd name="connsiteY23" fmla="*/ 423 h 9894"/>
              <a:gd name="connsiteX24" fmla="*/ 3965 w 10000"/>
              <a:gd name="connsiteY24" fmla="*/ 529 h 9894"/>
              <a:gd name="connsiteX25" fmla="*/ 3965 w 10000"/>
              <a:gd name="connsiteY25" fmla="*/ 741 h 9894"/>
              <a:gd name="connsiteX26" fmla="*/ 3732 w 10000"/>
              <a:gd name="connsiteY26" fmla="*/ 1058 h 9894"/>
              <a:gd name="connsiteX27" fmla="*/ 3732 w 10000"/>
              <a:gd name="connsiteY27" fmla="*/ 1058 h 9894"/>
              <a:gd name="connsiteX28" fmla="*/ 3732 w 10000"/>
              <a:gd name="connsiteY28" fmla="*/ 1164 h 9894"/>
              <a:gd name="connsiteX29" fmla="*/ 3499 w 10000"/>
              <a:gd name="connsiteY29" fmla="*/ 1362 h 9894"/>
              <a:gd name="connsiteX30" fmla="*/ 3499 w 10000"/>
              <a:gd name="connsiteY30" fmla="*/ 1468 h 9894"/>
              <a:gd name="connsiteX31" fmla="*/ 3499 w 10000"/>
              <a:gd name="connsiteY31" fmla="*/ 1680 h 9894"/>
              <a:gd name="connsiteX32" fmla="*/ 3265 w 10000"/>
              <a:gd name="connsiteY32" fmla="*/ 1892 h 9894"/>
              <a:gd name="connsiteX33" fmla="*/ 3265 w 10000"/>
              <a:gd name="connsiteY33" fmla="*/ 2103 h 9894"/>
              <a:gd name="connsiteX34" fmla="*/ 3032 w 10000"/>
              <a:gd name="connsiteY34" fmla="*/ 2421 h 9894"/>
              <a:gd name="connsiteX35" fmla="*/ 2566 w 10000"/>
              <a:gd name="connsiteY35" fmla="*/ 3690 h 9894"/>
              <a:gd name="connsiteX36" fmla="*/ 1633 w 10000"/>
              <a:gd name="connsiteY36" fmla="*/ 4735 h 9894"/>
              <a:gd name="connsiteX37" fmla="*/ 1633 w 10000"/>
              <a:gd name="connsiteY37" fmla="*/ 5053 h 9894"/>
              <a:gd name="connsiteX38" fmla="*/ 1399 w 10000"/>
              <a:gd name="connsiteY38" fmla="*/ 5265 h 9894"/>
              <a:gd name="connsiteX39" fmla="*/ 1166 w 10000"/>
              <a:gd name="connsiteY39" fmla="*/ 5476 h 9894"/>
              <a:gd name="connsiteX40" fmla="*/ 1166 w 10000"/>
              <a:gd name="connsiteY40" fmla="*/ 5688 h 9894"/>
              <a:gd name="connsiteX41" fmla="*/ 933 w 10000"/>
              <a:gd name="connsiteY41" fmla="*/ 5794 h 9894"/>
              <a:gd name="connsiteX42" fmla="*/ 933 w 10000"/>
              <a:gd name="connsiteY42" fmla="*/ 5899 h 9894"/>
              <a:gd name="connsiteX43" fmla="*/ 933 w 10000"/>
              <a:gd name="connsiteY43" fmla="*/ 6005 h 9894"/>
              <a:gd name="connsiteX44" fmla="*/ 933 w 10000"/>
              <a:gd name="connsiteY44" fmla="*/ 6005 h 9894"/>
              <a:gd name="connsiteX45" fmla="*/ 933 w 10000"/>
              <a:gd name="connsiteY45" fmla="*/ 6111 h 9894"/>
              <a:gd name="connsiteX46" fmla="*/ 1166 w 10000"/>
              <a:gd name="connsiteY46" fmla="*/ 6217 h 9894"/>
              <a:gd name="connsiteX47" fmla="*/ 1633 w 10000"/>
              <a:gd name="connsiteY47" fmla="*/ 6310 h 9894"/>
              <a:gd name="connsiteX48" fmla="*/ 1866 w 10000"/>
              <a:gd name="connsiteY48" fmla="*/ 6415 h 9894"/>
              <a:gd name="connsiteX49" fmla="*/ 2566 w 10000"/>
              <a:gd name="connsiteY49" fmla="*/ 6521 h 9894"/>
              <a:gd name="connsiteX50" fmla="*/ 3265 w 10000"/>
              <a:gd name="connsiteY50" fmla="*/ 6733 h 9894"/>
              <a:gd name="connsiteX51" fmla="*/ 3965 w 10000"/>
              <a:gd name="connsiteY51" fmla="*/ 6944 h 9894"/>
              <a:gd name="connsiteX52" fmla="*/ 4898 w 10000"/>
              <a:gd name="connsiteY52" fmla="*/ 7262 h 9894"/>
              <a:gd name="connsiteX53" fmla="*/ 5831 w 10000"/>
              <a:gd name="connsiteY53" fmla="*/ 7474 h 9894"/>
              <a:gd name="connsiteX54" fmla="*/ 6764 w 10000"/>
              <a:gd name="connsiteY54" fmla="*/ 7685 h 9894"/>
              <a:gd name="connsiteX55" fmla="*/ 7464 w 10000"/>
              <a:gd name="connsiteY55" fmla="*/ 7897 h 9894"/>
              <a:gd name="connsiteX56" fmla="*/ 8163 w 10000"/>
              <a:gd name="connsiteY56" fmla="*/ 8108 h 9894"/>
              <a:gd name="connsiteX57" fmla="*/ 8630 w 10000"/>
              <a:gd name="connsiteY57" fmla="*/ 8320 h 9894"/>
              <a:gd name="connsiteX58" fmla="*/ 9096 w 10000"/>
              <a:gd name="connsiteY58" fmla="*/ 8426 h 9894"/>
              <a:gd name="connsiteX59" fmla="*/ 9329 w 10000"/>
              <a:gd name="connsiteY59" fmla="*/ 8638 h 9894"/>
              <a:gd name="connsiteX60" fmla="*/ 9534 w 10000"/>
              <a:gd name="connsiteY60" fmla="*/ 8743 h 9894"/>
              <a:gd name="connsiteX61" fmla="*/ 9767 w 10000"/>
              <a:gd name="connsiteY61" fmla="*/ 8942 h 9894"/>
              <a:gd name="connsiteX62" fmla="*/ 10000 w 10000"/>
              <a:gd name="connsiteY62" fmla="*/ 9153 h 9894"/>
              <a:gd name="connsiteX63" fmla="*/ 10000 w 10000"/>
              <a:gd name="connsiteY63" fmla="*/ 9365 h 9894"/>
              <a:gd name="connsiteX64" fmla="*/ 10000 w 10000"/>
              <a:gd name="connsiteY64" fmla="*/ 9577 h 9894"/>
              <a:gd name="connsiteX65" fmla="*/ 9767 w 10000"/>
              <a:gd name="connsiteY65" fmla="*/ 9788 h 9894"/>
              <a:gd name="connsiteX66" fmla="*/ 9329 w 10000"/>
              <a:gd name="connsiteY66" fmla="*/ 9894 h 9894"/>
              <a:gd name="connsiteX67" fmla="*/ 9096 w 10000"/>
              <a:gd name="connsiteY67" fmla="*/ 9788 h 9894"/>
              <a:gd name="connsiteX68" fmla="*/ 8630 w 10000"/>
              <a:gd name="connsiteY68" fmla="*/ 9577 h 9894"/>
              <a:gd name="connsiteX69" fmla="*/ 8397 w 10000"/>
              <a:gd name="connsiteY69" fmla="*/ 9471 h 9894"/>
              <a:gd name="connsiteX70" fmla="*/ 7930 w 10000"/>
              <a:gd name="connsiteY70" fmla="*/ 9259 h 9894"/>
              <a:gd name="connsiteX71" fmla="*/ 7464 w 10000"/>
              <a:gd name="connsiteY71" fmla="*/ 9048 h 9894"/>
              <a:gd name="connsiteX72" fmla="*/ 6297 w 10000"/>
              <a:gd name="connsiteY72" fmla="*/ 8532 h 9894"/>
              <a:gd name="connsiteX73" fmla="*/ 5131 w 10000"/>
              <a:gd name="connsiteY73" fmla="*/ 8108 h 9894"/>
              <a:gd name="connsiteX74" fmla="*/ 3965 w 10000"/>
              <a:gd name="connsiteY74" fmla="*/ 7685 h 9894"/>
              <a:gd name="connsiteX75" fmla="*/ 2799 w 10000"/>
              <a:gd name="connsiteY75" fmla="*/ 7262 h 9894"/>
              <a:gd name="connsiteX76" fmla="*/ 2099 w 10000"/>
              <a:gd name="connsiteY76" fmla="*/ 7050 h 9894"/>
              <a:gd name="connsiteX77" fmla="*/ 1633 w 10000"/>
              <a:gd name="connsiteY77" fmla="*/ 6839 h 9894"/>
              <a:gd name="connsiteX78" fmla="*/ 1166 w 10000"/>
              <a:gd name="connsiteY78" fmla="*/ 6733 h 9894"/>
              <a:gd name="connsiteX79" fmla="*/ 700 w 10000"/>
              <a:gd name="connsiteY79" fmla="*/ 6521 h 9894"/>
              <a:gd name="connsiteX80" fmla="*/ 466 w 10000"/>
              <a:gd name="connsiteY80" fmla="*/ 6415 h 9894"/>
              <a:gd name="connsiteX81" fmla="*/ 233 w 10000"/>
              <a:gd name="connsiteY81" fmla="*/ 6310 h 9894"/>
              <a:gd name="connsiteX82" fmla="*/ 0 w 10000"/>
              <a:gd name="connsiteY82" fmla="*/ 6310 h 9894"/>
              <a:gd name="connsiteX83" fmla="*/ 0 w 10000"/>
              <a:gd name="connsiteY83" fmla="*/ 6217 h 9894"/>
              <a:gd name="connsiteX84" fmla="*/ 0 w 10000"/>
              <a:gd name="connsiteY84" fmla="*/ 6217 h 9894"/>
              <a:gd name="connsiteX85" fmla="*/ 0 w 10000"/>
              <a:gd name="connsiteY85" fmla="*/ 6111 h 9894"/>
              <a:gd name="connsiteX86" fmla="*/ 0 w 10000"/>
              <a:gd name="connsiteY86" fmla="*/ 6005 h 9894"/>
              <a:gd name="connsiteX87" fmla="*/ 0 w 10000"/>
              <a:gd name="connsiteY87" fmla="*/ 5794 h 9894"/>
              <a:gd name="connsiteX88" fmla="*/ 233 w 10000"/>
              <a:gd name="connsiteY88" fmla="*/ 5476 h 9894"/>
              <a:gd name="connsiteX89" fmla="*/ 233 w 10000"/>
              <a:gd name="connsiteY89" fmla="*/ 5265 h 9894"/>
              <a:gd name="connsiteX90" fmla="*/ 466 w 10000"/>
              <a:gd name="connsiteY90" fmla="*/ 4841 h 9894"/>
              <a:gd name="connsiteX91" fmla="*/ 700 w 10000"/>
              <a:gd name="connsiteY91" fmla="*/ 4524 h 9894"/>
              <a:gd name="connsiteX92" fmla="*/ 700 w 10000"/>
              <a:gd name="connsiteY92" fmla="*/ 4524 h 9894"/>
              <a:gd name="connsiteX0" fmla="*/ 700 w 10000"/>
              <a:gd name="connsiteY0" fmla="*/ 4572 h 10000"/>
              <a:gd name="connsiteX1" fmla="*/ 1166 w 10000"/>
              <a:gd name="connsiteY1" fmla="*/ 3730 h 10000"/>
              <a:gd name="connsiteX2" fmla="*/ 1399 w 10000"/>
              <a:gd name="connsiteY2" fmla="*/ 2982 h 10000"/>
              <a:gd name="connsiteX3" fmla="*/ 1633 w 10000"/>
              <a:gd name="connsiteY3" fmla="*/ 2340 h 10000"/>
              <a:gd name="connsiteX4" fmla="*/ 1866 w 10000"/>
              <a:gd name="connsiteY4" fmla="*/ 1698 h 10000"/>
              <a:gd name="connsiteX5" fmla="*/ 1866 w 10000"/>
              <a:gd name="connsiteY5" fmla="*/ 1377 h 10000"/>
              <a:gd name="connsiteX6" fmla="*/ 2099 w 10000"/>
              <a:gd name="connsiteY6" fmla="*/ 1176 h 10000"/>
              <a:gd name="connsiteX7" fmla="*/ 2099 w 10000"/>
              <a:gd name="connsiteY7" fmla="*/ 962 h 10000"/>
              <a:gd name="connsiteX8" fmla="*/ 2099 w 10000"/>
              <a:gd name="connsiteY8" fmla="*/ 749 h 10000"/>
              <a:gd name="connsiteX9" fmla="*/ 2099 w 10000"/>
              <a:gd name="connsiteY9" fmla="*/ 642 h 10000"/>
              <a:gd name="connsiteX10" fmla="*/ 2099 w 10000"/>
              <a:gd name="connsiteY10" fmla="*/ 428 h 10000"/>
              <a:gd name="connsiteX11" fmla="*/ 1866 w 10000"/>
              <a:gd name="connsiteY11" fmla="*/ 428 h 10000"/>
              <a:gd name="connsiteX12" fmla="*/ 1866 w 10000"/>
              <a:gd name="connsiteY12" fmla="*/ 320 h 10000"/>
              <a:gd name="connsiteX13" fmla="*/ 1633 w 10000"/>
              <a:gd name="connsiteY13" fmla="*/ 214 h 10000"/>
              <a:gd name="connsiteX14" fmla="*/ 1633 w 10000"/>
              <a:gd name="connsiteY14" fmla="*/ 214 h 10000"/>
              <a:gd name="connsiteX15" fmla="*/ 1633 w 10000"/>
              <a:gd name="connsiteY15" fmla="*/ 107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7 h 10000"/>
              <a:gd name="connsiteX21" fmla="*/ 3265 w 10000"/>
              <a:gd name="connsiteY21" fmla="*/ 214 h 10000"/>
              <a:gd name="connsiteX22" fmla="*/ 3732 w 10000"/>
              <a:gd name="connsiteY22" fmla="*/ 320 h 10000"/>
              <a:gd name="connsiteX23" fmla="*/ 3965 w 10000"/>
              <a:gd name="connsiteY23" fmla="*/ 428 h 10000"/>
              <a:gd name="connsiteX24" fmla="*/ 3965 w 10000"/>
              <a:gd name="connsiteY24" fmla="*/ 535 h 10000"/>
              <a:gd name="connsiteX25" fmla="*/ 3965 w 10000"/>
              <a:gd name="connsiteY25" fmla="*/ 749 h 10000"/>
              <a:gd name="connsiteX26" fmla="*/ 3732 w 10000"/>
              <a:gd name="connsiteY26" fmla="*/ 1069 h 10000"/>
              <a:gd name="connsiteX27" fmla="*/ 3732 w 10000"/>
              <a:gd name="connsiteY27" fmla="*/ 1069 h 10000"/>
              <a:gd name="connsiteX28" fmla="*/ 3732 w 10000"/>
              <a:gd name="connsiteY28" fmla="*/ 1176 h 10000"/>
              <a:gd name="connsiteX29" fmla="*/ 3499 w 10000"/>
              <a:gd name="connsiteY29" fmla="*/ 1377 h 10000"/>
              <a:gd name="connsiteX30" fmla="*/ 3499 w 10000"/>
              <a:gd name="connsiteY30" fmla="*/ 1484 h 10000"/>
              <a:gd name="connsiteX31" fmla="*/ 3499 w 10000"/>
              <a:gd name="connsiteY31" fmla="*/ 1698 h 10000"/>
              <a:gd name="connsiteX32" fmla="*/ 3265 w 10000"/>
              <a:gd name="connsiteY32" fmla="*/ 1912 h 10000"/>
              <a:gd name="connsiteX33" fmla="*/ 3265 w 10000"/>
              <a:gd name="connsiteY33" fmla="*/ 2126 h 10000"/>
              <a:gd name="connsiteX34" fmla="*/ 3032 w 10000"/>
              <a:gd name="connsiteY34" fmla="*/ 2447 h 10000"/>
              <a:gd name="connsiteX35" fmla="*/ 2566 w 10000"/>
              <a:gd name="connsiteY35" fmla="*/ 3730 h 10000"/>
              <a:gd name="connsiteX36" fmla="*/ 1633 w 10000"/>
              <a:gd name="connsiteY36" fmla="*/ 4786 h 10000"/>
              <a:gd name="connsiteX37" fmla="*/ 1633 w 10000"/>
              <a:gd name="connsiteY37" fmla="*/ 5107 h 10000"/>
              <a:gd name="connsiteX38" fmla="*/ 1399 w 10000"/>
              <a:gd name="connsiteY38" fmla="*/ 5321 h 10000"/>
              <a:gd name="connsiteX39" fmla="*/ 1166 w 10000"/>
              <a:gd name="connsiteY39" fmla="*/ 5535 h 10000"/>
              <a:gd name="connsiteX40" fmla="*/ 1166 w 10000"/>
              <a:gd name="connsiteY40" fmla="*/ 5749 h 10000"/>
              <a:gd name="connsiteX41" fmla="*/ 933 w 10000"/>
              <a:gd name="connsiteY41" fmla="*/ 5856 h 10000"/>
              <a:gd name="connsiteX42" fmla="*/ 933 w 10000"/>
              <a:gd name="connsiteY42" fmla="*/ 5962 h 10000"/>
              <a:gd name="connsiteX43" fmla="*/ 933 w 10000"/>
              <a:gd name="connsiteY43" fmla="*/ 6069 h 10000"/>
              <a:gd name="connsiteX44" fmla="*/ 933 w 10000"/>
              <a:gd name="connsiteY44" fmla="*/ 6069 h 10000"/>
              <a:gd name="connsiteX45" fmla="*/ 933 w 10000"/>
              <a:gd name="connsiteY45" fmla="*/ 6176 h 10000"/>
              <a:gd name="connsiteX46" fmla="*/ 1166 w 10000"/>
              <a:gd name="connsiteY46" fmla="*/ 6284 h 10000"/>
              <a:gd name="connsiteX47" fmla="*/ 1633 w 10000"/>
              <a:gd name="connsiteY47" fmla="*/ 6378 h 10000"/>
              <a:gd name="connsiteX48" fmla="*/ 1866 w 10000"/>
              <a:gd name="connsiteY48" fmla="*/ 6484 h 10000"/>
              <a:gd name="connsiteX49" fmla="*/ 2566 w 10000"/>
              <a:gd name="connsiteY49" fmla="*/ 6591 h 10000"/>
              <a:gd name="connsiteX50" fmla="*/ 3265 w 10000"/>
              <a:gd name="connsiteY50" fmla="*/ 6805 h 10000"/>
              <a:gd name="connsiteX51" fmla="*/ 3965 w 10000"/>
              <a:gd name="connsiteY51" fmla="*/ 7018 h 10000"/>
              <a:gd name="connsiteX52" fmla="*/ 4898 w 10000"/>
              <a:gd name="connsiteY52" fmla="*/ 7340 h 10000"/>
              <a:gd name="connsiteX53" fmla="*/ 5831 w 10000"/>
              <a:gd name="connsiteY53" fmla="*/ 7554 h 10000"/>
              <a:gd name="connsiteX54" fmla="*/ 6764 w 10000"/>
              <a:gd name="connsiteY54" fmla="*/ 7767 h 10000"/>
              <a:gd name="connsiteX55" fmla="*/ 7464 w 10000"/>
              <a:gd name="connsiteY55" fmla="*/ 7982 h 10000"/>
              <a:gd name="connsiteX56" fmla="*/ 8163 w 10000"/>
              <a:gd name="connsiteY56" fmla="*/ 8195 h 10000"/>
              <a:gd name="connsiteX57" fmla="*/ 8630 w 10000"/>
              <a:gd name="connsiteY57" fmla="*/ 8409 h 10000"/>
              <a:gd name="connsiteX58" fmla="*/ 9096 w 10000"/>
              <a:gd name="connsiteY58" fmla="*/ 8516 h 10000"/>
              <a:gd name="connsiteX59" fmla="*/ 9329 w 10000"/>
              <a:gd name="connsiteY59" fmla="*/ 8731 h 10000"/>
              <a:gd name="connsiteX60" fmla="*/ 9534 w 10000"/>
              <a:gd name="connsiteY60" fmla="*/ 8837 h 10000"/>
              <a:gd name="connsiteX61" fmla="*/ 9767 w 10000"/>
              <a:gd name="connsiteY61" fmla="*/ 9038 h 10000"/>
              <a:gd name="connsiteX62" fmla="*/ 10000 w 10000"/>
              <a:gd name="connsiteY62" fmla="*/ 9251 h 10000"/>
              <a:gd name="connsiteX63" fmla="*/ 10000 w 10000"/>
              <a:gd name="connsiteY63" fmla="*/ 9465 h 10000"/>
              <a:gd name="connsiteX64" fmla="*/ 10000 w 10000"/>
              <a:gd name="connsiteY64" fmla="*/ 9680 h 10000"/>
              <a:gd name="connsiteX65" fmla="*/ 9329 w 10000"/>
              <a:gd name="connsiteY65" fmla="*/ 10000 h 10000"/>
              <a:gd name="connsiteX66" fmla="*/ 9096 w 10000"/>
              <a:gd name="connsiteY66" fmla="*/ 9893 h 10000"/>
              <a:gd name="connsiteX67" fmla="*/ 8630 w 10000"/>
              <a:gd name="connsiteY67" fmla="*/ 9680 h 10000"/>
              <a:gd name="connsiteX68" fmla="*/ 8397 w 10000"/>
              <a:gd name="connsiteY68" fmla="*/ 9572 h 10000"/>
              <a:gd name="connsiteX69" fmla="*/ 7930 w 10000"/>
              <a:gd name="connsiteY69" fmla="*/ 9358 h 10000"/>
              <a:gd name="connsiteX70" fmla="*/ 7464 w 10000"/>
              <a:gd name="connsiteY70" fmla="*/ 9145 h 10000"/>
              <a:gd name="connsiteX71" fmla="*/ 6297 w 10000"/>
              <a:gd name="connsiteY71" fmla="*/ 8623 h 10000"/>
              <a:gd name="connsiteX72" fmla="*/ 5131 w 10000"/>
              <a:gd name="connsiteY72" fmla="*/ 8195 h 10000"/>
              <a:gd name="connsiteX73" fmla="*/ 3965 w 10000"/>
              <a:gd name="connsiteY73" fmla="*/ 7767 h 10000"/>
              <a:gd name="connsiteX74" fmla="*/ 2799 w 10000"/>
              <a:gd name="connsiteY74" fmla="*/ 7340 h 10000"/>
              <a:gd name="connsiteX75" fmla="*/ 2099 w 10000"/>
              <a:gd name="connsiteY75" fmla="*/ 7126 h 10000"/>
              <a:gd name="connsiteX76" fmla="*/ 1633 w 10000"/>
              <a:gd name="connsiteY76" fmla="*/ 6912 h 10000"/>
              <a:gd name="connsiteX77" fmla="*/ 1166 w 10000"/>
              <a:gd name="connsiteY77" fmla="*/ 6805 h 10000"/>
              <a:gd name="connsiteX78" fmla="*/ 700 w 10000"/>
              <a:gd name="connsiteY78" fmla="*/ 6591 h 10000"/>
              <a:gd name="connsiteX79" fmla="*/ 466 w 10000"/>
              <a:gd name="connsiteY79" fmla="*/ 6484 h 10000"/>
              <a:gd name="connsiteX80" fmla="*/ 233 w 10000"/>
              <a:gd name="connsiteY80" fmla="*/ 6378 h 10000"/>
              <a:gd name="connsiteX81" fmla="*/ 0 w 10000"/>
              <a:gd name="connsiteY81" fmla="*/ 6378 h 10000"/>
              <a:gd name="connsiteX82" fmla="*/ 0 w 10000"/>
              <a:gd name="connsiteY82" fmla="*/ 6284 h 10000"/>
              <a:gd name="connsiteX83" fmla="*/ 0 w 10000"/>
              <a:gd name="connsiteY83" fmla="*/ 6284 h 10000"/>
              <a:gd name="connsiteX84" fmla="*/ 0 w 10000"/>
              <a:gd name="connsiteY84" fmla="*/ 6176 h 10000"/>
              <a:gd name="connsiteX85" fmla="*/ 0 w 10000"/>
              <a:gd name="connsiteY85" fmla="*/ 6069 h 10000"/>
              <a:gd name="connsiteX86" fmla="*/ 0 w 10000"/>
              <a:gd name="connsiteY86" fmla="*/ 5856 h 10000"/>
              <a:gd name="connsiteX87" fmla="*/ 233 w 10000"/>
              <a:gd name="connsiteY87" fmla="*/ 5535 h 10000"/>
              <a:gd name="connsiteX88" fmla="*/ 233 w 10000"/>
              <a:gd name="connsiteY88" fmla="*/ 5321 h 10000"/>
              <a:gd name="connsiteX89" fmla="*/ 466 w 10000"/>
              <a:gd name="connsiteY89" fmla="*/ 4893 h 10000"/>
              <a:gd name="connsiteX90" fmla="*/ 700 w 10000"/>
              <a:gd name="connsiteY90" fmla="*/ 4572 h 10000"/>
              <a:gd name="connsiteX91" fmla="*/ 700 w 10000"/>
              <a:gd name="connsiteY91" fmla="*/ 4572 h 10000"/>
              <a:gd name="connsiteX0" fmla="*/ 700 w 10000"/>
              <a:gd name="connsiteY0" fmla="*/ 4572 h 10000"/>
              <a:gd name="connsiteX1" fmla="*/ 1166 w 10000"/>
              <a:gd name="connsiteY1" fmla="*/ 3730 h 10000"/>
              <a:gd name="connsiteX2" fmla="*/ 1399 w 10000"/>
              <a:gd name="connsiteY2" fmla="*/ 2982 h 10000"/>
              <a:gd name="connsiteX3" fmla="*/ 1633 w 10000"/>
              <a:gd name="connsiteY3" fmla="*/ 2340 h 10000"/>
              <a:gd name="connsiteX4" fmla="*/ 1866 w 10000"/>
              <a:gd name="connsiteY4" fmla="*/ 1698 h 10000"/>
              <a:gd name="connsiteX5" fmla="*/ 1866 w 10000"/>
              <a:gd name="connsiteY5" fmla="*/ 1377 h 10000"/>
              <a:gd name="connsiteX6" fmla="*/ 2099 w 10000"/>
              <a:gd name="connsiteY6" fmla="*/ 1176 h 10000"/>
              <a:gd name="connsiteX7" fmla="*/ 2099 w 10000"/>
              <a:gd name="connsiteY7" fmla="*/ 962 h 10000"/>
              <a:gd name="connsiteX8" fmla="*/ 2099 w 10000"/>
              <a:gd name="connsiteY8" fmla="*/ 749 h 10000"/>
              <a:gd name="connsiteX9" fmla="*/ 2099 w 10000"/>
              <a:gd name="connsiteY9" fmla="*/ 642 h 10000"/>
              <a:gd name="connsiteX10" fmla="*/ 2099 w 10000"/>
              <a:gd name="connsiteY10" fmla="*/ 428 h 10000"/>
              <a:gd name="connsiteX11" fmla="*/ 1866 w 10000"/>
              <a:gd name="connsiteY11" fmla="*/ 428 h 10000"/>
              <a:gd name="connsiteX12" fmla="*/ 1866 w 10000"/>
              <a:gd name="connsiteY12" fmla="*/ 320 h 10000"/>
              <a:gd name="connsiteX13" fmla="*/ 1633 w 10000"/>
              <a:gd name="connsiteY13" fmla="*/ 214 h 10000"/>
              <a:gd name="connsiteX14" fmla="*/ 1633 w 10000"/>
              <a:gd name="connsiteY14" fmla="*/ 214 h 10000"/>
              <a:gd name="connsiteX15" fmla="*/ 1633 w 10000"/>
              <a:gd name="connsiteY15" fmla="*/ 107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7 h 10000"/>
              <a:gd name="connsiteX21" fmla="*/ 3265 w 10000"/>
              <a:gd name="connsiteY21" fmla="*/ 214 h 10000"/>
              <a:gd name="connsiteX22" fmla="*/ 3732 w 10000"/>
              <a:gd name="connsiteY22" fmla="*/ 320 h 10000"/>
              <a:gd name="connsiteX23" fmla="*/ 3965 w 10000"/>
              <a:gd name="connsiteY23" fmla="*/ 428 h 10000"/>
              <a:gd name="connsiteX24" fmla="*/ 3965 w 10000"/>
              <a:gd name="connsiteY24" fmla="*/ 535 h 10000"/>
              <a:gd name="connsiteX25" fmla="*/ 3965 w 10000"/>
              <a:gd name="connsiteY25" fmla="*/ 749 h 10000"/>
              <a:gd name="connsiteX26" fmla="*/ 3732 w 10000"/>
              <a:gd name="connsiteY26" fmla="*/ 1069 h 10000"/>
              <a:gd name="connsiteX27" fmla="*/ 3732 w 10000"/>
              <a:gd name="connsiteY27" fmla="*/ 1069 h 10000"/>
              <a:gd name="connsiteX28" fmla="*/ 3732 w 10000"/>
              <a:gd name="connsiteY28" fmla="*/ 1176 h 10000"/>
              <a:gd name="connsiteX29" fmla="*/ 3499 w 10000"/>
              <a:gd name="connsiteY29" fmla="*/ 1377 h 10000"/>
              <a:gd name="connsiteX30" fmla="*/ 3499 w 10000"/>
              <a:gd name="connsiteY30" fmla="*/ 1484 h 10000"/>
              <a:gd name="connsiteX31" fmla="*/ 3499 w 10000"/>
              <a:gd name="connsiteY31" fmla="*/ 1698 h 10000"/>
              <a:gd name="connsiteX32" fmla="*/ 3265 w 10000"/>
              <a:gd name="connsiteY32" fmla="*/ 1912 h 10000"/>
              <a:gd name="connsiteX33" fmla="*/ 3265 w 10000"/>
              <a:gd name="connsiteY33" fmla="*/ 2126 h 10000"/>
              <a:gd name="connsiteX34" fmla="*/ 3032 w 10000"/>
              <a:gd name="connsiteY34" fmla="*/ 2447 h 10000"/>
              <a:gd name="connsiteX35" fmla="*/ 2566 w 10000"/>
              <a:gd name="connsiteY35" fmla="*/ 3730 h 10000"/>
              <a:gd name="connsiteX36" fmla="*/ 1633 w 10000"/>
              <a:gd name="connsiteY36" fmla="*/ 4786 h 10000"/>
              <a:gd name="connsiteX37" fmla="*/ 1633 w 10000"/>
              <a:gd name="connsiteY37" fmla="*/ 5107 h 10000"/>
              <a:gd name="connsiteX38" fmla="*/ 1399 w 10000"/>
              <a:gd name="connsiteY38" fmla="*/ 5321 h 10000"/>
              <a:gd name="connsiteX39" fmla="*/ 1166 w 10000"/>
              <a:gd name="connsiteY39" fmla="*/ 5535 h 10000"/>
              <a:gd name="connsiteX40" fmla="*/ 1166 w 10000"/>
              <a:gd name="connsiteY40" fmla="*/ 5749 h 10000"/>
              <a:gd name="connsiteX41" fmla="*/ 933 w 10000"/>
              <a:gd name="connsiteY41" fmla="*/ 5856 h 10000"/>
              <a:gd name="connsiteX42" fmla="*/ 933 w 10000"/>
              <a:gd name="connsiteY42" fmla="*/ 5962 h 10000"/>
              <a:gd name="connsiteX43" fmla="*/ 933 w 10000"/>
              <a:gd name="connsiteY43" fmla="*/ 6069 h 10000"/>
              <a:gd name="connsiteX44" fmla="*/ 933 w 10000"/>
              <a:gd name="connsiteY44" fmla="*/ 6069 h 10000"/>
              <a:gd name="connsiteX45" fmla="*/ 933 w 10000"/>
              <a:gd name="connsiteY45" fmla="*/ 6176 h 10000"/>
              <a:gd name="connsiteX46" fmla="*/ 1166 w 10000"/>
              <a:gd name="connsiteY46" fmla="*/ 6284 h 10000"/>
              <a:gd name="connsiteX47" fmla="*/ 1633 w 10000"/>
              <a:gd name="connsiteY47" fmla="*/ 6378 h 10000"/>
              <a:gd name="connsiteX48" fmla="*/ 1866 w 10000"/>
              <a:gd name="connsiteY48" fmla="*/ 6484 h 10000"/>
              <a:gd name="connsiteX49" fmla="*/ 2566 w 10000"/>
              <a:gd name="connsiteY49" fmla="*/ 6591 h 10000"/>
              <a:gd name="connsiteX50" fmla="*/ 3265 w 10000"/>
              <a:gd name="connsiteY50" fmla="*/ 6805 h 10000"/>
              <a:gd name="connsiteX51" fmla="*/ 3965 w 10000"/>
              <a:gd name="connsiteY51" fmla="*/ 7018 h 10000"/>
              <a:gd name="connsiteX52" fmla="*/ 4898 w 10000"/>
              <a:gd name="connsiteY52" fmla="*/ 7340 h 10000"/>
              <a:gd name="connsiteX53" fmla="*/ 5831 w 10000"/>
              <a:gd name="connsiteY53" fmla="*/ 7554 h 10000"/>
              <a:gd name="connsiteX54" fmla="*/ 6764 w 10000"/>
              <a:gd name="connsiteY54" fmla="*/ 7767 h 10000"/>
              <a:gd name="connsiteX55" fmla="*/ 7464 w 10000"/>
              <a:gd name="connsiteY55" fmla="*/ 7982 h 10000"/>
              <a:gd name="connsiteX56" fmla="*/ 8163 w 10000"/>
              <a:gd name="connsiteY56" fmla="*/ 8195 h 10000"/>
              <a:gd name="connsiteX57" fmla="*/ 8630 w 10000"/>
              <a:gd name="connsiteY57" fmla="*/ 8409 h 10000"/>
              <a:gd name="connsiteX58" fmla="*/ 9096 w 10000"/>
              <a:gd name="connsiteY58" fmla="*/ 8516 h 10000"/>
              <a:gd name="connsiteX59" fmla="*/ 9329 w 10000"/>
              <a:gd name="connsiteY59" fmla="*/ 8731 h 10000"/>
              <a:gd name="connsiteX60" fmla="*/ 9534 w 10000"/>
              <a:gd name="connsiteY60" fmla="*/ 8837 h 10000"/>
              <a:gd name="connsiteX61" fmla="*/ 9767 w 10000"/>
              <a:gd name="connsiteY61" fmla="*/ 9038 h 10000"/>
              <a:gd name="connsiteX62" fmla="*/ 10000 w 10000"/>
              <a:gd name="connsiteY62" fmla="*/ 9251 h 10000"/>
              <a:gd name="connsiteX63" fmla="*/ 10000 w 10000"/>
              <a:gd name="connsiteY63" fmla="*/ 9465 h 10000"/>
              <a:gd name="connsiteX64" fmla="*/ 9329 w 10000"/>
              <a:gd name="connsiteY64" fmla="*/ 10000 h 10000"/>
              <a:gd name="connsiteX65" fmla="*/ 9096 w 10000"/>
              <a:gd name="connsiteY65" fmla="*/ 9893 h 10000"/>
              <a:gd name="connsiteX66" fmla="*/ 8630 w 10000"/>
              <a:gd name="connsiteY66" fmla="*/ 9680 h 10000"/>
              <a:gd name="connsiteX67" fmla="*/ 8397 w 10000"/>
              <a:gd name="connsiteY67" fmla="*/ 9572 h 10000"/>
              <a:gd name="connsiteX68" fmla="*/ 7930 w 10000"/>
              <a:gd name="connsiteY68" fmla="*/ 9358 h 10000"/>
              <a:gd name="connsiteX69" fmla="*/ 7464 w 10000"/>
              <a:gd name="connsiteY69" fmla="*/ 9145 h 10000"/>
              <a:gd name="connsiteX70" fmla="*/ 6297 w 10000"/>
              <a:gd name="connsiteY70" fmla="*/ 8623 h 10000"/>
              <a:gd name="connsiteX71" fmla="*/ 5131 w 10000"/>
              <a:gd name="connsiteY71" fmla="*/ 8195 h 10000"/>
              <a:gd name="connsiteX72" fmla="*/ 3965 w 10000"/>
              <a:gd name="connsiteY72" fmla="*/ 7767 h 10000"/>
              <a:gd name="connsiteX73" fmla="*/ 2799 w 10000"/>
              <a:gd name="connsiteY73" fmla="*/ 7340 h 10000"/>
              <a:gd name="connsiteX74" fmla="*/ 2099 w 10000"/>
              <a:gd name="connsiteY74" fmla="*/ 7126 h 10000"/>
              <a:gd name="connsiteX75" fmla="*/ 1633 w 10000"/>
              <a:gd name="connsiteY75" fmla="*/ 6912 h 10000"/>
              <a:gd name="connsiteX76" fmla="*/ 1166 w 10000"/>
              <a:gd name="connsiteY76" fmla="*/ 6805 h 10000"/>
              <a:gd name="connsiteX77" fmla="*/ 700 w 10000"/>
              <a:gd name="connsiteY77" fmla="*/ 6591 h 10000"/>
              <a:gd name="connsiteX78" fmla="*/ 466 w 10000"/>
              <a:gd name="connsiteY78" fmla="*/ 6484 h 10000"/>
              <a:gd name="connsiteX79" fmla="*/ 233 w 10000"/>
              <a:gd name="connsiteY79" fmla="*/ 6378 h 10000"/>
              <a:gd name="connsiteX80" fmla="*/ 0 w 10000"/>
              <a:gd name="connsiteY80" fmla="*/ 6378 h 10000"/>
              <a:gd name="connsiteX81" fmla="*/ 0 w 10000"/>
              <a:gd name="connsiteY81" fmla="*/ 6284 h 10000"/>
              <a:gd name="connsiteX82" fmla="*/ 0 w 10000"/>
              <a:gd name="connsiteY82" fmla="*/ 6284 h 10000"/>
              <a:gd name="connsiteX83" fmla="*/ 0 w 10000"/>
              <a:gd name="connsiteY83" fmla="*/ 6176 h 10000"/>
              <a:gd name="connsiteX84" fmla="*/ 0 w 10000"/>
              <a:gd name="connsiteY84" fmla="*/ 6069 h 10000"/>
              <a:gd name="connsiteX85" fmla="*/ 0 w 10000"/>
              <a:gd name="connsiteY85" fmla="*/ 5856 h 10000"/>
              <a:gd name="connsiteX86" fmla="*/ 233 w 10000"/>
              <a:gd name="connsiteY86" fmla="*/ 5535 h 10000"/>
              <a:gd name="connsiteX87" fmla="*/ 233 w 10000"/>
              <a:gd name="connsiteY87" fmla="*/ 5321 h 10000"/>
              <a:gd name="connsiteX88" fmla="*/ 466 w 10000"/>
              <a:gd name="connsiteY88" fmla="*/ 4893 h 10000"/>
              <a:gd name="connsiteX89" fmla="*/ 700 w 10000"/>
              <a:gd name="connsiteY89" fmla="*/ 4572 h 10000"/>
              <a:gd name="connsiteX90" fmla="*/ 700 w 10000"/>
              <a:gd name="connsiteY90" fmla="*/ 4572 h 10000"/>
              <a:gd name="connsiteX0" fmla="*/ 700 w 10000"/>
              <a:gd name="connsiteY0" fmla="*/ 4572 h 10000"/>
              <a:gd name="connsiteX1" fmla="*/ 1166 w 10000"/>
              <a:gd name="connsiteY1" fmla="*/ 3730 h 10000"/>
              <a:gd name="connsiteX2" fmla="*/ 1399 w 10000"/>
              <a:gd name="connsiteY2" fmla="*/ 2982 h 10000"/>
              <a:gd name="connsiteX3" fmla="*/ 1633 w 10000"/>
              <a:gd name="connsiteY3" fmla="*/ 2340 h 10000"/>
              <a:gd name="connsiteX4" fmla="*/ 1866 w 10000"/>
              <a:gd name="connsiteY4" fmla="*/ 1698 h 10000"/>
              <a:gd name="connsiteX5" fmla="*/ 1866 w 10000"/>
              <a:gd name="connsiteY5" fmla="*/ 1377 h 10000"/>
              <a:gd name="connsiteX6" fmla="*/ 2099 w 10000"/>
              <a:gd name="connsiteY6" fmla="*/ 1176 h 10000"/>
              <a:gd name="connsiteX7" fmla="*/ 2099 w 10000"/>
              <a:gd name="connsiteY7" fmla="*/ 962 h 10000"/>
              <a:gd name="connsiteX8" fmla="*/ 2099 w 10000"/>
              <a:gd name="connsiteY8" fmla="*/ 749 h 10000"/>
              <a:gd name="connsiteX9" fmla="*/ 2099 w 10000"/>
              <a:gd name="connsiteY9" fmla="*/ 642 h 10000"/>
              <a:gd name="connsiteX10" fmla="*/ 2099 w 10000"/>
              <a:gd name="connsiteY10" fmla="*/ 428 h 10000"/>
              <a:gd name="connsiteX11" fmla="*/ 1866 w 10000"/>
              <a:gd name="connsiteY11" fmla="*/ 428 h 10000"/>
              <a:gd name="connsiteX12" fmla="*/ 1866 w 10000"/>
              <a:gd name="connsiteY12" fmla="*/ 320 h 10000"/>
              <a:gd name="connsiteX13" fmla="*/ 1633 w 10000"/>
              <a:gd name="connsiteY13" fmla="*/ 214 h 10000"/>
              <a:gd name="connsiteX14" fmla="*/ 1633 w 10000"/>
              <a:gd name="connsiteY14" fmla="*/ 214 h 10000"/>
              <a:gd name="connsiteX15" fmla="*/ 1633 w 10000"/>
              <a:gd name="connsiteY15" fmla="*/ 107 h 10000"/>
              <a:gd name="connsiteX16" fmla="*/ 1633 w 10000"/>
              <a:gd name="connsiteY16" fmla="*/ 0 h 10000"/>
              <a:gd name="connsiteX17" fmla="*/ 1633 w 10000"/>
              <a:gd name="connsiteY17" fmla="*/ 0 h 10000"/>
              <a:gd name="connsiteX18" fmla="*/ 1866 w 10000"/>
              <a:gd name="connsiteY18" fmla="*/ 0 h 10000"/>
              <a:gd name="connsiteX19" fmla="*/ 2332 w 10000"/>
              <a:gd name="connsiteY19" fmla="*/ 0 h 10000"/>
              <a:gd name="connsiteX20" fmla="*/ 2799 w 10000"/>
              <a:gd name="connsiteY20" fmla="*/ 107 h 10000"/>
              <a:gd name="connsiteX21" fmla="*/ 3265 w 10000"/>
              <a:gd name="connsiteY21" fmla="*/ 214 h 10000"/>
              <a:gd name="connsiteX22" fmla="*/ 3732 w 10000"/>
              <a:gd name="connsiteY22" fmla="*/ 320 h 10000"/>
              <a:gd name="connsiteX23" fmla="*/ 3965 w 10000"/>
              <a:gd name="connsiteY23" fmla="*/ 428 h 10000"/>
              <a:gd name="connsiteX24" fmla="*/ 3965 w 10000"/>
              <a:gd name="connsiteY24" fmla="*/ 535 h 10000"/>
              <a:gd name="connsiteX25" fmla="*/ 3965 w 10000"/>
              <a:gd name="connsiteY25" fmla="*/ 749 h 10000"/>
              <a:gd name="connsiteX26" fmla="*/ 3732 w 10000"/>
              <a:gd name="connsiteY26" fmla="*/ 1069 h 10000"/>
              <a:gd name="connsiteX27" fmla="*/ 3732 w 10000"/>
              <a:gd name="connsiteY27" fmla="*/ 1069 h 10000"/>
              <a:gd name="connsiteX28" fmla="*/ 3732 w 10000"/>
              <a:gd name="connsiteY28" fmla="*/ 1176 h 10000"/>
              <a:gd name="connsiteX29" fmla="*/ 3499 w 10000"/>
              <a:gd name="connsiteY29" fmla="*/ 1377 h 10000"/>
              <a:gd name="connsiteX30" fmla="*/ 3499 w 10000"/>
              <a:gd name="connsiteY30" fmla="*/ 1484 h 10000"/>
              <a:gd name="connsiteX31" fmla="*/ 3499 w 10000"/>
              <a:gd name="connsiteY31" fmla="*/ 1698 h 10000"/>
              <a:gd name="connsiteX32" fmla="*/ 3265 w 10000"/>
              <a:gd name="connsiteY32" fmla="*/ 1912 h 10000"/>
              <a:gd name="connsiteX33" fmla="*/ 3265 w 10000"/>
              <a:gd name="connsiteY33" fmla="*/ 2126 h 10000"/>
              <a:gd name="connsiteX34" fmla="*/ 3032 w 10000"/>
              <a:gd name="connsiteY34" fmla="*/ 2447 h 10000"/>
              <a:gd name="connsiteX35" fmla="*/ 2566 w 10000"/>
              <a:gd name="connsiteY35" fmla="*/ 3730 h 10000"/>
              <a:gd name="connsiteX36" fmla="*/ 1633 w 10000"/>
              <a:gd name="connsiteY36" fmla="*/ 4786 h 10000"/>
              <a:gd name="connsiteX37" fmla="*/ 1633 w 10000"/>
              <a:gd name="connsiteY37" fmla="*/ 5107 h 10000"/>
              <a:gd name="connsiteX38" fmla="*/ 1399 w 10000"/>
              <a:gd name="connsiteY38" fmla="*/ 5321 h 10000"/>
              <a:gd name="connsiteX39" fmla="*/ 1166 w 10000"/>
              <a:gd name="connsiteY39" fmla="*/ 5535 h 10000"/>
              <a:gd name="connsiteX40" fmla="*/ 1166 w 10000"/>
              <a:gd name="connsiteY40" fmla="*/ 5749 h 10000"/>
              <a:gd name="connsiteX41" fmla="*/ 933 w 10000"/>
              <a:gd name="connsiteY41" fmla="*/ 5856 h 10000"/>
              <a:gd name="connsiteX42" fmla="*/ 933 w 10000"/>
              <a:gd name="connsiteY42" fmla="*/ 5962 h 10000"/>
              <a:gd name="connsiteX43" fmla="*/ 933 w 10000"/>
              <a:gd name="connsiteY43" fmla="*/ 6069 h 10000"/>
              <a:gd name="connsiteX44" fmla="*/ 933 w 10000"/>
              <a:gd name="connsiteY44" fmla="*/ 6069 h 10000"/>
              <a:gd name="connsiteX45" fmla="*/ 933 w 10000"/>
              <a:gd name="connsiteY45" fmla="*/ 6176 h 10000"/>
              <a:gd name="connsiteX46" fmla="*/ 1166 w 10000"/>
              <a:gd name="connsiteY46" fmla="*/ 6284 h 10000"/>
              <a:gd name="connsiteX47" fmla="*/ 1633 w 10000"/>
              <a:gd name="connsiteY47" fmla="*/ 6378 h 10000"/>
              <a:gd name="connsiteX48" fmla="*/ 1866 w 10000"/>
              <a:gd name="connsiteY48" fmla="*/ 6484 h 10000"/>
              <a:gd name="connsiteX49" fmla="*/ 2566 w 10000"/>
              <a:gd name="connsiteY49" fmla="*/ 6591 h 10000"/>
              <a:gd name="connsiteX50" fmla="*/ 3265 w 10000"/>
              <a:gd name="connsiteY50" fmla="*/ 6805 h 10000"/>
              <a:gd name="connsiteX51" fmla="*/ 3965 w 10000"/>
              <a:gd name="connsiteY51" fmla="*/ 7018 h 10000"/>
              <a:gd name="connsiteX52" fmla="*/ 4898 w 10000"/>
              <a:gd name="connsiteY52" fmla="*/ 7340 h 10000"/>
              <a:gd name="connsiteX53" fmla="*/ 5831 w 10000"/>
              <a:gd name="connsiteY53" fmla="*/ 7554 h 10000"/>
              <a:gd name="connsiteX54" fmla="*/ 6764 w 10000"/>
              <a:gd name="connsiteY54" fmla="*/ 7767 h 10000"/>
              <a:gd name="connsiteX55" fmla="*/ 7464 w 10000"/>
              <a:gd name="connsiteY55" fmla="*/ 7982 h 10000"/>
              <a:gd name="connsiteX56" fmla="*/ 8163 w 10000"/>
              <a:gd name="connsiteY56" fmla="*/ 8195 h 10000"/>
              <a:gd name="connsiteX57" fmla="*/ 8630 w 10000"/>
              <a:gd name="connsiteY57" fmla="*/ 8409 h 10000"/>
              <a:gd name="connsiteX58" fmla="*/ 9096 w 10000"/>
              <a:gd name="connsiteY58" fmla="*/ 8516 h 10000"/>
              <a:gd name="connsiteX59" fmla="*/ 9329 w 10000"/>
              <a:gd name="connsiteY59" fmla="*/ 8731 h 10000"/>
              <a:gd name="connsiteX60" fmla="*/ 9534 w 10000"/>
              <a:gd name="connsiteY60" fmla="*/ 8837 h 10000"/>
              <a:gd name="connsiteX61" fmla="*/ 9767 w 10000"/>
              <a:gd name="connsiteY61" fmla="*/ 9038 h 10000"/>
              <a:gd name="connsiteX62" fmla="*/ 10000 w 10000"/>
              <a:gd name="connsiteY62" fmla="*/ 9251 h 10000"/>
              <a:gd name="connsiteX63" fmla="*/ 9329 w 10000"/>
              <a:gd name="connsiteY63" fmla="*/ 10000 h 10000"/>
              <a:gd name="connsiteX64" fmla="*/ 9096 w 10000"/>
              <a:gd name="connsiteY64" fmla="*/ 9893 h 10000"/>
              <a:gd name="connsiteX65" fmla="*/ 8630 w 10000"/>
              <a:gd name="connsiteY65" fmla="*/ 9680 h 10000"/>
              <a:gd name="connsiteX66" fmla="*/ 8397 w 10000"/>
              <a:gd name="connsiteY66" fmla="*/ 9572 h 10000"/>
              <a:gd name="connsiteX67" fmla="*/ 7930 w 10000"/>
              <a:gd name="connsiteY67" fmla="*/ 9358 h 10000"/>
              <a:gd name="connsiteX68" fmla="*/ 7464 w 10000"/>
              <a:gd name="connsiteY68" fmla="*/ 9145 h 10000"/>
              <a:gd name="connsiteX69" fmla="*/ 6297 w 10000"/>
              <a:gd name="connsiteY69" fmla="*/ 8623 h 10000"/>
              <a:gd name="connsiteX70" fmla="*/ 5131 w 10000"/>
              <a:gd name="connsiteY70" fmla="*/ 8195 h 10000"/>
              <a:gd name="connsiteX71" fmla="*/ 3965 w 10000"/>
              <a:gd name="connsiteY71" fmla="*/ 7767 h 10000"/>
              <a:gd name="connsiteX72" fmla="*/ 2799 w 10000"/>
              <a:gd name="connsiteY72" fmla="*/ 7340 h 10000"/>
              <a:gd name="connsiteX73" fmla="*/ 2099 w 10000"/>
              <a:gd name="connsiteY73" fmla="*/ 7126 h 10000"/>
              <a:gd name="connsiteX74" fmla="*/ 1633 w 10000"/>
              <a:gd name="connsiteY74" fmla="*/ 6912 h 10000"/>
              <a:gd name="connsiteX75" fmla="*/ 1166 w 10000"/>
              <a:gd name="connsiteY75" fmla="*/ 6805 h 10000"/>
              <a:gd name="connsiteX76" fmla="*/ 700 w 10000"/>
              <a:gd name="connsiteY76" fmla="*/ 6591 h 10000"/>
              <a:gd name="connsiteX77" fmla="*/ 466 w 10000"/>
              <a:gd name="connsiteY77" fmla="*/ 6484 h 10000"/>
              <a:gd name="connsiteX78" fmla="*/ 233 w 10000"/>
              <a:gd name="connsiteY78" fmla="*/ 6378 h 10000"/>
              <a:gd name="connsiteX79" fmla="*/ 0 w 10000"/>
              <a:gd name="connsiteY79" fmla="*/ 6378 h 10000"/>
              <a:gd name="connsiteX80" fmla="*/ 0 w 10000"/>
              <a:gd name="connsiteY80" fmla="*/ 6284 h 10000"/>
              <a:gd name="connsiteX81" fmla="*/ 0 w 10000"/>
              <a:gd name="connsiteY81" fmla="*/ 6284 h 10000"/>
              <a:gd name="connsiteX82" fmla="*/ 0 w 10000"/>
              <a:gd name="connsiteY82" fmla="*/ 6176 h 10000"/>
              <a:gd name="connsiteX83" fmla="*/ 0 w 10000"/>
              <a:gd name="connsiteY83" fmla="*/ 6069 h 10000"/>
              <a:gd name="connsiteX84" fmla="*/ 0 w 10000"/>
              <a:gd name="connsiteY84" fmla="*/ 5856 h 10000"/>
              <a:gd name="connsiteX85" fmla="*/ 233 w 10000"/>
              <a:gd name="connsiteY85" fmla="*/ 5535 h 10000"/>
              <a:gd name="connsiteX86" fmla="*/ 233 w 10000"/>
              <a:gd name="connsiteY86" fmla="*/ 5321 h 10000"/>
              <a:gd name="connsiteX87" fmla="*/ 466 w 10000"/>
              <a:gd name="connsiteY87" fmla="*/ 4893 h 10000"/>
              <a:gd name="connsiteX88" fmla="*/ 700 w 10000"/>
              <a:gd name="connsiteY88" fmla="*/ 4572 h 10000"/>
              <a:gd name="connsiteX89" fmla="*/ 700 w 10000"/>
              <a:gd name="connsiteY89" fmla="*/ 4572 h 10000"/>
              <a:gd name="connsiteX0" fmla="*/ 700 w 9767"/>
              <a:gd name="connsiteY0" fmla="*/ 4572 h 10000"/>
              <a:gd name="connsiteX1" fmla="*/ 1166 w 9767"/>
              <a:gd name="connsiteY1" fmla="*/ 3730 h 10000"/>
              <a:gd name="connsiteX2" fmla="*/ 1399 w 9767"/>
              <a:gd name="connsiteY2" fmla="*/ 2982 h 10000"/>
              <a:gd name="connsiteX3" fmla="*/ 1633 w 9767"/>
              <a:gd name="connsiteY3" fmla="*/ 2340 h 10000"/>
              <a:gd name="connsiteX4" fmla="*/ 1866 w 9767"/>
              <a:gd name="connsiteY4" fmla="*/ 1698 h 10000"/>
              <a:gd name="connsiteX5" fmla="*/ 1866 w 9767"/>
              <a:gd name="connsiteY5" fmla="*/ 1377 h 10000"/>
              <a:gd name="connsiteX6" fmla="*/ 2099 w 9767"/>
              <a:gd name="connsiteY6" fmla="*/ 1176 h 10000"/>
              <a:gd name="connsiteX7" fmla="*/ 2099 w 9767"/>
              <a:gd name="connsiteY7" fmla="*/ 962 h 10000"/>
              <a:gd name="connsiteX8" fmla="*/ 2099 w 9767"/>
              <a:gd name="connsiteY8" fmla="*/ 749 h 10000"/>
              <a:gd name="connsiteX9" fmla="*/ 2099 w 9767"/>
              <a:gd name="connsiteY9" fmla="*/ 642 h 10000"/>
              <a:gd name="connsiteX10" fmla="*/ 2099 w 9767"/>
              <a:gd name="connsiteY10" fmla="*/ 428 h 10000"/>
              <a:gd name="connsiteX11" fmla="*/ 1866 w 9767"/>
              <a:gd name="connsiteY11" fmla="*/ 428 h 10000"/>
              <a:gd name="connsiteX12" fmla="*/ 1866 w 9767"/>
              <a:gd name="connsiteY12" fmla="*/ 320 h 10000"/>
              <a:gd name="connsiteX13" fmla="*/ 1633 w 9767"/>
              <a:gd name="connsiteY13" fmla="*/ 214 h 10000"/>
              <a:gd name="connsiteX14" fmla="*/ 1633 w 9767"/>
              <a:gd name="connsiteY14" fmla="*/ 214 h 10000"/>
              <a:gd name="connsiteX15" fmla="*/ 1633 w 9767"/>
              <a:gd name="connsiteY15" fmla="*/ 107 h 10000"/>
              <a:gd name="connsiteX16" fmla="*/ 1633 w 9767"/>
              <a:gd name="connsiteY16" fmla="*/ 0 h 10000"/>
              <a:gd name="connsiteX17" fmla="*/ 1633 w 9767"/>
              <a:gd name="connsiteY17" fmla="*/ 0 h 10000"/>
              <a:gd name="connsiteX18" fmla="*/ 1866 w 9767"/>
              <a:gd name="connsiteY18" fmla="*/ 0 h 10000"/>
              <a:gd name="connsiteX19" fmla="*/ 2332 w 9767"/>
              <a:gd name="connsiteY19" fmla="*/ 0 h 10000"/>
              <a:gd name="connsiteX20" fmla="*/ 2799 w 9767"/>
              <a:gd name="connsiteY20" fmla="*/ 107 h 10000"/>
              <a:gd name="connsiteX21" fmla="*/ 3265 w 9767"/>
              <a:gd name="connsiteY21" fmla="*/ 214 h 10000"/>
              <a:gd name="connsiteX22" fmla="*/ 3732 w 9767"/>
              <a:gd name="connsiteY22" fmla="*/ 320 h 10000"/>
              <a:gd name="connsiteX23" fmla="*/ 3965 w 9767"/>
              <a:gd name="connsiteY23" fmla="*/ 428 h 10000"/>
              <a:gd name="connsiteX24" fmla="*/ 3965 w 9767"/>
              <a:gd name="connsiteY24" fmla="*/ 535 h 10000"/>
              <a:gd name="connsiteX25" fmla="*/ 3965 w 9767"/>
              <a:gd name="connsiteY25" fmla="*/ 749 h 10000"/>
              <a:gd name="connsiteX26" fmla="*/ 3732 w 9767"/>
              <a:gd name="connsiteY26" fmla="*/ 1069 h 10000"/>
              <a:gd name="connsiteX27" fmla="*/ 3732 w 9767"/>
              <a:gd name="connsiteY27" fmla="*/ 1069 h 10000"/>
              <a:gd name="connsiteX28" fmla="*/ 3732 w 9767"/>
              <a:gd name="connsiteY28" fmla="*/ 1176 h 10000"/>
              <a:gd name="connsiteX29" fmla="*/ 3499 w 9767"/>
              <a:gd name="connsiteY29" fmla="*/ 1377 h 10000"/>
              <a:gd name="connsiteX30" fmla="*/ 3499 w 9767"/>
              <a:gd name="connsiteY30" fmla="*/ 1484 h 10000"/>
              <a:gd name="connsiteX31" fmla="*/ 3499 w 9767"/>
              <a:gd name="connsiteY31" fmla="*/ 1698 h 10000"/>
              <a:gd name="connsiteX32" fmla="*/ 3265 w 9767"/>
              <a:gd name="connsiteY32" fmla="*/ 1912 h 10000"/>
              <a:gd name="connsiteX33" fmla="*/ 3265 w 9767"/>
              <a:gd name="connsiteY33" fmla="*/ 2126 h 10000"/>
              <a:gd name="connsiteX34" fmla="*/ 3032 w 9767"/>
              <a:gd name="connsiteY34" fmla="*/ 2447 h 10000"/>
              <a:gd name="connsiteX35" fmla="*/ 2566 w 9767"/>
              <a:gd name="connsiteY35" fmla="*/ 3730 h 10000"/>
              <a:gd name="connsiteX36" fmla="*/ 1633 w 9767"/>
              <a:gd name="connsiteY36" fmla="*/ 4786 h 10000"/>
              <a:gd name="connsiteX37" fmla="*/ 1633 w 9767"/>
              <a:gd name="connsiteY37" fmla="*/ 5107 h 10000"/>
              <a:gd name="connsiteX38" fmla="*/ 1399 w 9767"/>
              <a:gd name="connsiteY38" fmla="*/ 5321 h 10000"/>
              <a:gd name="connsiteX39" fmla="*/ 1166 w 9767"/>
              <a:gd name="connsiteY39" fmla="*/ 5535 h 10000"/>
              <a:gd name="connsiteX40" fmla="*/ 1166 w 9767"/>
              <a:gd name="connsiteY40" fmla="*/ 5749 h 10000"/>
              <a:gd name="connsiteX41" fmla="*/ 933 w 9767"/>
              <a:gd name="connsiteY41" fmla="*/ 5856 h 10000"/>
              <a:gd name="connsiteX42" fmla="*/ 933 w 9767"/>
              <a:gd name="connsiteY42" fmla="*/ 5962 h 10000"/>
              <a:gd name="connsiteX43" fmla="*/ 933 w 9767"/>
              <a:gd name="connsiteY43" fmla="*/ 6069 h 10000"/>
              <a:gd name="connsiteX44" fmla="*/ 933 w 9767"/>
              <a:gd name="connsiteY44" fmla="*/ 6069 h 10000"/>
              <a:gd name="connsiteX45" fmla="*/ 933 w 9767"/>
              <a:gd name="connsiteY45" fmla="*/ 6176 h 10000"/>
              <a:gd name="connsiteX46" fmla="*/ 1166 w 9767"/>
              <a:gd name="connsiteY46" fmla="*/ 6284 h 10000"/>
              <a:gd name="connsiteX47" fmla="*/ 1633 w 9767"/>
              <a:gd name="connsiteY47" fmla="*/ 6378 h 10000"/>
              <a:gd name="connsiteX48" fmla="*/ 1866 w 9767"/>
              <a:gd name="connsiteY48" fmla="*/ 6484 h 10000"/>
              <a:gd name="connsiteX49" fmla="*/ 2566 w 9767"/>
              <a:gd name="connsiteY49" fmla="*/ 6591 h 10000"/>
              <a:gd name="connsiteX50" fmla="*/ 3265 w 9767"/>
              <a:gd name="connsiteY50" fmla="*/ 6805 h 10000"/>
              <a:gd name="connsiteX51" fmla="*/ 3965 w 9767"/>
              <a:gd name="connsiteY51" fmla="*/ 7018 h 10000"/>
              <a:gd name="connsiteX52" fmla="*/ 4898 w 9767"/>
              <a:gd name="connsiteY52" fmla="*/ 7340 h 10000"/>
              <a:gd name="connsiteX53" fmla="*/ 5831 w 9767"/>
              <a:gd name="connsiteY53" fmla="*/ 7554 h 10000"/>
              <a:gd name="connsiteX54" fmla="*/ 6764 w 9767"/>
              <a:gd name="connsiteY54" fmla="*/ 7767 h 10000"/>
              <a:gd name="connsiteX55" fmla="*/ 7464 w 9767"/>
              <a:gd name="connsiteY55" fmla="*/ 7982 h 10000"/>
              <a:gd name="connsiteX56" fmla="*/ 8163 w 9767"/>
              <a:gd name="connsiteY56" fmla="*/ 8195 h 10000"/>
              <a:gd name="connsiteX57" fmla="*/ 8630 w 9767"/>
              <a:gd name="connsiteY57" fmla="*/ 8409 h 10000"/>
              <a:gd name="connsiteX58" fmla="*/ 9096 w 9767"/>
              <a:gd name="connsiteY58" fmla="*/ 8516 h 10000"/>
              <a:gd name="connsiteX59" fmla="*/ 9329 w 9767"/>
              <a:gd name="connsiteY59" fmla="*/ 8731 h 10000"/>
              <a:gd name="connsiteX60" fmla="*/ 9534 w 9767"/>
              <a:gd name="connsiteY60" fmla="*/ 8837 h 10000"/>
              <a:gd name="connsiteX61" fmla="*/ 9767 w 9767"/>
              <a:gd name="connsiteY61" fmla="*/ 9038 h 10000"/>
              <a:gd name="connsiteX62" fmla="*/ 9329 w 9767"/>
              <a:gd name="connsiteY62" fmla="*/ 10000 h 10000"/>
              <a:gd name="connsiteX63" fmla="*/ 9096 w 9767"/>
              <a:gd name="connsiteY63" fmla="*/ 9893 h 10000"/>
              <a:gd name="connsiteX64" fmla="*/ 8630 w 9767"/>
              <a:gd name="connsiteY64" fmla="*/ 9680 h 10000"/>
              <a:gd name="connsiteX65" fmla="*/ 8397 w 9767"/>
              <a:gd name="connsiteY65" fmla="*/ 9572 h 10000"/>
              <a:gd name="connsiteX66" fmla="*/ 7930 w 9767"/>
              <a:gd name="connsiteY66" fmla="*/ 9358 h 10000"/>
              <a:gd name="connsiteX67" fmla="*/ 7464 w 9767"/>
              <a:gd name="connsiteY67" fmla="*/ 9145 h 10000"/>
              <a:gd name="connsiteX68" fmla="*/ 6297 w 9767"/>
              <a:gd name="connsiteY68" fmla="*/ 8623 h 10000"/>
              <a:gd name="connsiteX69" fmla="*/ 5131 w 9767"/>
              <a:gd name="connsiteY69" fmla="*/ 8195 h 10000"/>
              <a:gd name="connsiteX70" fmla="*/ 3965 w 9767"/>
              <a:gd name="connsiteY70" fmla="*/ 7767 h 10000"/>
              <a:gd name="connsiteX71" fmla="*/ 2799 w 9767"/>
              <a:gd name="connsiteY71" fmla="*/ 7340 h 10000"/>
              <a:gd name="connsiteX72" fmla="*/ 2099 w 9767"/>
              <a:gd name="connsiteY72" fmla="*/ 7126 h 10000"/>
              <a:gd name="connsiteX73" fmla="*/ 1633 w 9767"/>
              <a:gd name="connsiteY73" fmla="*/ 6912 h 10000"/>
              <a:gd name="connsiteX74" fmla="*/ 1166 w 9767"/>
              <a:gd name="connsiteY74" fmla="*/ 6805 h 10000"/>
              <a:gd name="connsiteX75" fmla="*/ 700 w 9767"/>
              <a:gd name="connsiteY75" fmla="*/ 6591 h 10000"/>
              <a:gd name="connsiteX76" fmla="*/ 466 w 9767"/>
              <a:gd name="connsiteY76" fmla="*/ 6484 h 10000"/>
              <a:gd name="connsiteX77" fmla="*/ 233 w 9767"/>
              <a:gd name="connsiteY77" fmla="*/ 6378 h 10000"/>
              <a:gd name="connsiteX78" fmla="*/ 0 w 9767"/>
              <a:gd name="connsiteY78" fmla="*/ 6378 h 10000"/>
              <a:gd name="connsiteX79" fmla="*/ 0 w 9767"/>
              <a:gd name="connsiteY79" fmla="*/ 6284 h 10000"/>
              <a:gd name="connsiteX80" fmla="*/ 0 w 9767"/>
              <a:gd name="connsiteY80" fmla="*/ 6284 h 10000"/>
              <a:gd name="connsiteX81" fmla="*/ 0 w 9767"/>
              <a:gd name="connsiteY81" fmla="*/ 6176 h 10000"/>
              <a:gd name="connsiteX82" fmla="*/ 0 w 9767"/>
              <a:gd name="connsiteY82" fmla="*/ 6069 h 10000"/>
              <a:gd name="connsiteX83" fmla="*/ 0 w 9767"/>
              <a:gd name="connsiteY83" fmla="*/ 5856 h 10000"/>
              <a:gd name="connsiteX84" fmla="*/ 233 w 9767"/>
              <a:gd name="connsiteY84" fmla="*/ 5535 h 10000"/>
              <a:gd name="connsiteX85" fmla="*/ 233 w 9767"/>
              <a:gd name="connsiteY85" fmla="*/ 5321 h 10000"/>
              <a:gd name="connsiteX86" fmla="*/ 466 w 9767"/>
              <a:gd name="connsiteY86" fmla="*/ 4893 h 10000"/>
              <a:gd name="connsiteX87" fmla="*/ 700 w 9767"/>
              <a:gd name="connsiteY87" fmla="*/ 4572 h 10000"/>
              <a:gd name="connsiteX88" fmla="*/ 700 w 9767"/>
              <a:gd name="connsiteY88" fmla="*/ 4572 h 10000"/>
              <a:gd name="connsiteX0" fmla="*/ 717 w 9761"/>
              <a:gd name="connsiteY0" fmla="*/ 4572 h 10000"/>
              <a:gd name="connsiteX1" fmla="*/ 1194 w 9761"/>
              <a:gd name="connsiteY1" fmla="*/ 3730 h 10000"/>
              <a:gd name="connsiteX2" fmla="*/ 1432 w 9761"/>
              <a:gd name="connsiteY2" fmla="*/ 2982 h 10000"/>
              <a:gd name="connsiteX3" fmla="*/ 1672 w 9761"/>
              <a:gd name="connsiteY3" fmla="*/ 2340 h 10000"/>
              <a:gd name="connsiteX4" fmla="*/ 1911 w 9761"/>
              <a:gd name="connsiteY4" fmla="*/ 1698 h 10000"/>
              <a:gd name="connsiteX5" fmla="*/ 1911 w 9761"/>
              <a:gd name="connsiteY5" fmla="*/ 1377 h 10000"/>
              <a:gd name="connsiteX6" fmla="*/ 2149 w 9761"/>
              <a:gd name="connsiteY6" fmla="*/ 1176 h 10000"/>
              <a:gd name="connsiteX7" fmla="*/ 2149 w 9761"/>
              <a:gd name="connsiteY7" fmla="*/ 962 h 10000"/>
              <a:gd name="connsiteX8" fmla="*/ 2149 w 9761"/>
              <a:gd name="connsiteY8" fmla="*/ 749 h 10000"/>
              <a:gd name="connsiteX9" fmla="*/ 2149 w 9761"/>
              <a:gd name="connsiteY9" fmla="*/ 642 h 10000"/>
              <a:gd name="connsiteX10" fmla="*/ 2149 w 9761"/>
              <a:gd name="connsiteY10" fmla="*/ 428 h 10000"/>
              <a:gd name="connsiteX11" fmla="*/ 1911 w 9761"/>
              <a:gd name="connsiteY11" fmla="*/ 428 h 10000"/>
              <a:gd name="connsiteX12" fmla="*/ 1911 w 9761"/>
              <a:gd name="connsiteY12" fmla="*/ 320 h 10000"/>
              <a:gd name="connsiteX13" fmla="*/ 1672 w 9761"/>
              <a:gd name="connsiteY13" fmla="*/ 214 h 10000"/>
              <a:gd name="connsiteX14" fmla="*/ 1672 w 9761"/>
              <a:gd name="connsiteY14" fmla="*/ 214 h 10000"/>
              <a:gd name="connsiteX15" fmla="*/ 1672 w 9761"/>
              <a:gd name="connsiteY15" fmla="*/ 107 h 10000"/>
              <a:gd name="connsiteX16" fmla="*/ 1672 w 9761"/>
              <a:gd name="connsiteY16" fmla="*/ 0 h 10000"/>
              <a:gd name="connsiteX17" fmla="*/ 1672 w 9761"/>
              <a:gd name="connsiteY17" fmla="*/ 0 h 10000"/>
              <a:gd name="connsiteX18" fmla="*/ 1911 w 9761"/>
              <a:gd name="connsiteY18" fmla="*/ 0 h 10000"/>
              <a:gd name="connsiteX19" fmla="*/ 2388 w 9761"/>
              <a:gd name="connsiteY19" fmla="*/ 0 h 10000"/>
              <a:gd name="connsiteX20" fmla="*/ 2866 w 9761"/>
              <a:gd name="connsiteY20" fmla="*/ 107 h 10000"/>
              <a:gd name="connsiteX21" fmla="*/ 3343 w 9761"/>
              <a:gd name="connsiteY21" fmla="*/ 214 h 10000"/>
              <a:gd name="connsiteX22" fmla="*/ 3821 w 9761"/>
              <a:gd name="connsiteY22" fmla="*/ 320 h 10000"/>
              <a:gd name="connsiteX23" fmla="*/ 4060 w 9761"/>
              <a:gd name="connsiteY23" fmla="*/ 428 h 10000"/>
              <a:gd name="connsiteX24" fmla="*/ 4060 w 9761"/>
              <a:gd name="connsiteY24" fmla="*/ 535 h 10000"/>
              <a:gd name="connsiteX25" fmla="*/ 4060 w 9761"/>
              <a:gd name="connsiteY25" fmla="*/ 749 h 10000"/>
              <a:gd name="connsiteX26" fmla="*/ 3821 w 9761"/>
              <a:gd name="connsiteY26" fmla="*/ 1069 h 10000"/>
              <a:gd name="connsiteX27" fmla="*/ 3821 w 9761"/>
              <a:gd name="connsiteY27" fmla="*/ 1069 h 10000"/>
              <a:gd name="connsiteX28" fmla="*/ 3821 w 9761"/>
              <a:gd name="connsiteY28" fmla="*/ 1176 h 10000"/>
              <a:gd name="connsiteX29" fmla="*/ 3582 w 9761"/>
              <a:gd name="connsiteY29" fmla="*/ 1377 h 10000"/>
              <a:gd name="connsiteX30" fmla="*/ 3582 w 9761"/>
              <a:gd name="connsiteY30" fmla="*/ 1484 h 10000"/>
              <a:gd name="connsiteX31" fmla="*/ 3582 w 9761"/>
              <a:gd name="connsiteY31" fmla="*/ 1698 h 10000"/>
              <a:gd name="connsiteX32" fmla="*/ 3343 w 9761"/>
              <a:gd name="connsiteY32" fmla="*/ 1912 h 10000"/>
              <a:gd name="connsiteX33" fmla="*/ 3343 w 9761"/>
              <a:gd name="connsiteY33" fmla="*/ 2126 h 10000"/>
              <a:gd name="connsiteX34" fmla="*/ 3104 w 9761"/>
              <a:gd name="connsiteY34" fmla="*/ 2447 h 10000"/>
              <a:gd name="connsiteX35" fmla="*/ 2627 w 9761"/>
              <a:gd name="connsiteY35" fmla="*/ 3730 h 10000"/>
              <a:gd name="connsiteX36" fmla="*/ 1672 w 9761"/>
              <a:gd name="connsiteY36" fmla="*/ 4786 h 10000"/>
              <a:gd name="connsiteX37" fmla="*/ 1672 w 9761"/>
              <a:gd name="connsiteY37" fmla="*/ 5107 h 10000"/>
              <a:gd name="connsiteX38" fmla="*/ 1432 w 9761"/>
              <a:gd name="connsiteY38" fmla="*/ 5321 h 10000"/>
              <a:gd name="connsiteX39" fmla="*/ 1194 w 9761"/>
              <a:gd name="connsiteY39" fmla="*/ 5535 h 10000"/>
              <a:gd name="connsiteX40" fmla="*/ 1194 w 9761"/>
              <a:gd name="connsiteY40" fmla="*/ 5749 h 10000"/>
              <a:gd name="connsiteX41" fmla="*/ 955 w 9761"/>
              <a:gd name="connsiteY41" fmla="*/ 5856 h 10000"/>
              <a:gd name="connsiteX42" fmla="*/ 955 w 9761"/>
              <a:gd name="connsiteY42" fmla="*/ 5962 h 10000"/>
              <a:gd name="connsiteX43" fmla="*/ 955 w 9761"/>
              <a:gd name="connsiteY43" fmla="*/ 6069 h 10000"/>
              <a:gd name="connsiteX44" fmla="*/ 955 w 9761"/>
              <a:gd name="connsiteY44" fmla="*/ 6069 h 10000"/>
              <a:gd name="connsiteX45" fmla="*/ 955 w 9761"/>
              <a:gd name="connsiteY45" fmla="*/ 6176 h 10000"/>
              <a:gd name="connsiteX46" fmla="*/ 1194 w 9761"/>
              <a:gd name="connsiteY46" fmla="*/ 6284 h 10000"/>
              <a:gd name="connsiteX47" fmla="*/ 1672 w 9761"/>
              <a:gd name="connsiteY47" fmla="*/ 6378 h 10000"/>
              <a:gd name="connsiteX48" fmla="*/ 1911 w 9761"/>
              <a:gd name="connsiteY48" fmla="*/ 6484 h 10000"/>
              <a:gd name="connsiteX49" fmla="*/ 2627 w 9761"/>
              <a:gd name="connsiteY49" fmla="*/ 6591 h 10000"/>
              <a:gd name="connsiteX50" fmla="*/ 3343 w 9761"/>
              <a:gd name="connsiteY50" fmla="*/ 6805 h 10000"/>
              <a:gd name="connsiteX51" fmla="*/ 4060 w 9761"/>
              <a:gd name="connsiteY51" fmla="*/ 7018 h 10000"/>
              <a:gd name="connsiteX52" fmla="*/ 5015 w 9761"/>
              <a:gd name="connsiteY52" fmla="*/ 7340 h 10000"/>
              <a:gd name="connsiteX53" fmla="*/ 5970 w 9761"/>
              <a:gd name="connsiteY53" fmla="*/ 7554 h 10000"/>
              <a:gd name="connsiteX54" fmla="*/ 6925 w 9761"/>
              <a:gd name="connsiteY54" fmla="*/ 7767 h 10000"/>
              <a:gd name="connsiteX55" fmla="*/ 7642 w 9761"/>
              <a:gd name="connsiteY55" fmla="*/ 7982 h 10000"/>
              <a:gd name="connsiteX56" fmla="*/ 8358 w 9761"/>
              <a:gd name="connsiteY56" fmla="*/ 8195 h 10000"/>
              <a:gd name="connsiteX57" fmla="*/ 8836 w 9761"/>
              <a:gd name="connsiteY57" fmla="*/ 8409 h 10000"/>
              <a:gd name="connsiteX58" fmla="*/ 9313 w 9761"/>
              <a:gd name="connsiteY58" fmla="*/ 8516 h 10000"/>
              <a:gd name="connsiteX59" fmla="*/ 9552 w 9761"/>
              <a:gd name="connsiteY59" fmla="*/ 8731 h 10000"/>
              <a:gd name="connsiteX60" fmla="*/ 9761 w 9761"/>
              <a:gd name="connsiteY60" fmla="*/ 8837 h 10000"/>
              <a:gd name="connsiteX61" fmla="*/ 9552 w 9761"/>
              <a:gd name="connsiteY61" fmla="*/ 10000 h 10000"/>
              <a:gd name="connsiteX62" fmla="*/ 9313 w 9761"/>
              <a:gd name="connsiteY62" fmla="*/ 9893 h 10000"/>
              <a:gd name="connsiteX63" fmla="*/ 8836 w 9761"/>
              <a:gd name="connsiteY63" fmla="*/ 9680 h 10000"/>
              <a:gd name="connsiteX64" fmla="*/ 8597 w 9761"/>
              <a:gd name="connsiteY64" fmla="*/ 9572 h 10000"/>
              <a:gd name="connsiteX65" fmla="*/ 8119 w 9761"/>
              <a:gd name="connsiteY65" fmla="*/ 9358 h 10000"/>
              <a:gd name="connsiteX66" fmla="*/ 7642 w 9761"/>
              <a:gd name="connsiteY66" fmla="*/ 9145 h 10000"/>
              <a:gd name="connsiteX67" fmla="*/ 6447 w 9761"/>
              <a:gd name="connsiteY67" fmla="*/ 8623 h 10000"/>
              <a:gd name="connsiteX68" fmla="*/ 5253 w 9761"/>
              <a:gd name="connsiteY68" fmla="*/ 8195 h 10000"/>
              <a:gd name="connsiteX69" fmla="*/ 4060 w 9761"/>
              <a:gd name="connsiteY69" fmla="*/ 7767 h 10000"/>
              <a:gd name="connsiteX70" fmla="*/ 2866 w 9761"/>
              <a:gd name="connsiteY70" fmla="*/ 7340 h 10000"/>
              <a:gd name="connsiteX71" fmla="*/ 2149 w 9761"/>
              <a:gd name="connsiteY71" fmla="*/ 7126 h 10000"/>
              <a:gd name="connsiteX72" fmla="*/ 1672 w 9761"/>
              <a:gd name="connsiteY72" fmla="*/ 6912 h 10000"/>
              <a:gd name="connsiteX73" fmla="*/ 1194 w 9761"/>
              <a:gd name="connsiteY73" fmla="*/ 6805 h 10000"/>
              <a:gd name="connsiteX74" fmla="*/ 717 w 9761"/>
              <a:gd name="connsiteY74" fmla="*/ 6591 h 10000"/>
              <a:gd name="connsiteX75" fmla="*/ 477 w 9761"/>
              <a:gd name="connsiteY75" fmla="*/ 6484 h 10000"/>
              <a:gd name="connsiteX76" fmla="*/ 239 w 9761"/>
              <a:gd name="connsiteY76" fmla="*/ 6378 h 10000"/>
              <a:gd name="connsiteX77" fmla="*/ 0 w 9761"/>
              <a:gd name="connsiteY77" fmla="*/ 6378 h 10000"/>
              <a:gd name="connsiteX78" fmla="*/ 0 w 9761"/>
              <a:gd name="connsiteY78" fmla="*/ 6284 h 10000"/>
              <a:gd name="connsiteX79" fmla="*/ 0 w 9761"/>
              <a:gd name="connsiteY79" fmla="*/ 6284 h 10000"/>
              <a:gd name="connsiteX80" fmla="*/ 0 w 9761"/>
              <a:gd name="connsiteY80" fmla="*/ 6176 h 10000"/>
              <a:gd name="connsiteX81" fmla="*/ 0 w 9761"/>
              <a:gd name="connsiteY81" fmla="*/ 6069 h 10000"/>
              <a:gd name="connsiteX82" fmla="*/ 0 w 9761"/>
              <a:gd name="connsiteY82" fmla="*/ 5856 h 10000"/>
              <a:gd name="connsiteX83" fmla="*/ 239 w 9761"/>
              <a:gd name="connsiteY83" fmla="*/ 5535 h 10000"/>
              <a:gd name="connsiteX84" fmla="*/ 239 w 9761"/>
              <a:gd name="connsiteY84" fmla="*/ 5321 h 10000"/>
              <a:gd name="connsiteX85" fmla="*/ 477 w 9761"/>
              <a:gd name="connsiteY85" fmla="*/ 4893 h 10000"/>
              <a:gd name="connsiteX86" fmla="*/ 717 w 9761"/>
              <a:gd name="connsiteY86" fmla="*/ 4572 h 10000"/>
              <a:gd name="connsiteX87" fmla="*/ 717 w 9761"/>
              <a:gd name="connsiteY87" fmla="*/ 4572 h 10000"/>
              <a:gd name="connsiteX0" fmla="*/ 735 w 10000"/>
              <a:gd name="connsiteY0" fmla="*/ 4572 h 10000"/>
              <a:gd name="connsiteX1" fmla="*/ 1223 w 10000"/>
              <a:gd name="connsiteY1" fmla="*/ 3730 h 10000"/>
              <a:gd name="connsiteX2" fmla="*/ 1467 w 10000"/>
              <a:gd name="connsiteY2" fmla="*/ 2982 h 10000"/>
              <a:gd name="connsiteX3" fmla="*/ 1713 w 10000"/>
              <a:gd name="connsiteY3" fmla="*/ 2340 h 10000"/>
              <a:gd name="connsiteX4" fmla="*/ 1958 w 10000"/>
              <a:gd name="connsiteY4" fmla="*/ 1698 h 10000"/>
              <a:gd name="connsiteX5" fmla="*/ 1958 w 10000"/>
              <a:gd name="connsiteY5" fmla="*/ 1377 h 10000"/>
              <a:gd name="connsiteX6" fmla="*/ 2202 w 10000"/>
              <a:gd name="connsiteY6" fmla="*/ 1176 h 10000"/>
              <a:gd name="connsiteX7" fmla="*/ 2202 w 10000"/>
              <a:gd name="connsiteY7" fmla="*/ 962 h 10000"/>
              <a:gd name="connsiteX8" fmla="*/ 2202 w 10000"/>
              <a:gd name="connsiteY8" fmla="*/ 749 h 10000"/>
              <a:gd name="connsiteX9" fmla="*/ 2202 w 10000"/>
              <a:gd name="connsiteY9" fmla="*/ 642 h 10000"/>
              <a:gd name="connsiteX10" fmla="*/ 2202 w 10000"/>
              <a:gd name="connsiteY10" fmla="*/ 428 h 10000"/>
              <a:gd name="connsiteX11" fmla="*/ 1958 w 10000"/>
              <a:gd name="connsiteY11" fmla="*/ 428 h 10000"/>
              <a:gd name="connsiteX12" fmla="*/ 1958 w 10000"/>
              <a:gd name="connsiteY12" fmla="*/ 320 h 10000"/>
              <a:gd name="connsiteX13" fmla="*/ 1713 w 10000"/>
              <a:gd name="connsiteY13" fmla="*/ 214 h 10000"/>
              <a:gd name="connsiteX14" fmla="*/ 1713 w 10000"/>
              <a:gd name="connsiteY14" fmla="*/ 214 h 10000"/>
              <a:gd name="connsiteX15" fmla="*/ 1713 w 10000"/>
              <a:gd name="connsiteY15" fmla="*/ 107 h 10000"/>
              <a:gd name="connsiteX16" fmla="*/ 1713 w 10000"/>
              <a:gd name="connsiteY16" fmla="*/ 0 h 10000"/>
              <a:gd name="connsiteX17" fmla="*/ 1713 w 10000"/>
              <a:gd name="connsiteY17" fmla="*/ 0 h 10000"/>
              <a:gd name="connsiteX18" fmla="*/ 1958 w 10000"/>
              <a:gd name="connsiteY18" fmla="*/ 0 h 10000"/>
              <a:gd name="connsiteX19" fmla="*/ 2446 w 10000"/>
              <a:gd name="connsiteY19" fmla="*/ 0 h 10000"/>
              <a:gd name="connsiteX20" fmla="*/ 2936 w 10000"/>
              <a:gd name="connsiteY20" fmla="*/ 107 h 10000"/>
              <a:gd name="connsiteX21" fmla="*/ 3425 w 10000"/>
              <a:gd name="connsiteY21" fmla="*/ 214 h 10000"/>
              <a:gd name="connsiteX22" fmla="*/ 3915 w 10000"/>
              <a:gd name="connsiteY22" fmla="*/ 320 h 10000"/>
              <a:gd name="connsiteX23" fmla="*/ 4159 w 10000"/>
              <a:gd name="connsiteY23" fmla="*/ 428 h 10000"/>
              <a:gd name="connsiteX24" fmla="*/ 4159 w 10000"/>
              <a:gd name="connsiteY24" fmla="*/ 535 h 10000"/>
              <a:gd name="connsiteX25" fmla="*/ 4159 w 10000"/>
              <a:gd name="connsiteY25" fmla="*/ 749 h 10000"/>
              <a:gd name="connsiteX26" fmla="*/ 3915 w 10000"/>
              <a:gd name="connsiteY26" fmla="*/ 1069 h 10000"/>
              <a:gd name="connsiteX27" fmla="*/ 3915 w 10000"/>
              <a:gd name="connsiteY27" fmla="*/ 1069 h 10000"/>
              <a:gd name="connsiteX28" fmla="*/ 3915 w 10000"/>
              <a:gd name="connsiteY28" fmla="*/ 1176 h 10000"/>
              <a:gd name="connsiteX29" fmla="*/ 3670 w 10000"/>
              <a:gd name="connsiteY29" fmla="*/ 1377 h 10000"/>
              <a:gd name="connsiteX30" fmla="*/ 3670 w 10000"/>
              <a:gd name="connsiteY30" fmla="*/ 1484 h 10000"/>
              <a:gd name="connsiteX31" fmla="*/ 3670 w 10000"/>
              <a:gd name="connsiteY31" fmla="*/ 1698 h 10000"/>
              <a:gd name="connsiteX32" fmla="*/ 3425 w 10000"/>
              <a:gd name="connsiteY32" fmla="*/ 1912 h 10000"/>
              <a:gd name="connsiteX33" fmla="*/ 3425 w 10000"/>
              <a:gd name="connsiteY33" fmla="*/ 2126 h 10000"/>
              <a:gd name="connsiteX34" fmla="*/ 3180 w 10000"/>
              <a:gd name="connsiteY34" fmla="*/ 2447 h 10000"/>
              <a:gd name="connsiteX35" fmla="*/ 2691 w 10000"/>
              <a:gd name="connsiteY35" fmla="*/ 3730 h 10000"/>
              <a:gd name="connsiteX36" fmla="*/ 1713 w 10000"/>
              <a:gd name="connsiteY36" fmla="*/ 4786 h 10000"/>
              <a:gd name="connsiteX37" fmla="*/ 1713 w 10000"/>
              <a:gd name="connsiteY37" fmla="*/ 5107 h 10000"/>
              <a:gd name="connsiteX38" fmla="*/ 1467 w 10000"/>
              <a:gd name="connsiteY38" fmla="*/ 5321 h 10000"/>
              <a:gd name="connsiteX39" fmla="*/ 1223 w 10000"/>
              <a:gd name="connsiteY39" fmla="*/ 5535 h 10000"/>
              <a:gd name="connsiteX40" fmla="*/ 1223 w 10000"/>
              <a:gd name="connsiteY40" fmla="*/ 5749 h 10000"/>
              <a:gd name="connsiteX41" fmla="*/ 978 w 10000"/>
              <a:gd name="connsiteY41" fmla="*/ 5856 h 10000"/>
              <a:gd name="connsiteX42" fmla="*/ 978 w 10000"/>
              <a:gd name="connsiteY42" fmla="*/ 5962 h 10000"/>
              <a:gd name="connsiteX43" fmla="*/ 978 w 10000"/>
              <a:gd name="connsiteY43" fmla="*/ 6069 h 10000"/>
              <a:gd name="connsiteX44" fmla="*/ 978 w 10000"/>
              <a:gd name="connsiteY44" fmla="*/ 6069 h 10000"/>
              <a:gd name="connsiteX45" fmla="*/ 978 w 10000"/>
              <a:gd name="connsiteY45" fmla="*/ 6176 h 10000"/>
              <a:gd name="connsiteX46" fmla="*/ 1223 w 10000"/>
              <a:gd name="connsiteY46" fmla="*/ 6284 h 10000"/>
              <a:gd name="connsiteX47" fmla="*/ 1713 w 10000"/>
              <a:gd name="connsiteY47" fmla="*/ 6378 h 10000"/>
              <a:gd name="connsiteX48" fmla="*/ 1958 w 10000"/>
              <a:gd name="connsiteY48" fmla="*/ 6484 h 10000"/>
              <a:gd name="connsiteX49" fmla="*/ 2691 w 10000"/>
              <a:gd name="connsiteY49" fmla="*/ 6591 h 10000"/>
              <a:gd name="connsiteX50" fmla="*/ 3425 w 10000"/>
              <a:gd name="connsiteY50" fmla="*/ 6805 h 10000"/>
              <a:gd name="connsiteX51" fmla="*/ 4159 w 10000"/>
              <a:gd name="connsiteY51" fmla="*/ 7018 h 10000"/>
              <a:gd name="connsiteX52" fmla="*/ 5138 w 10000"/>
              <a:gd name="connsiteY52" fmla="*/ 7340 h 10000"/>
              <a:gd name="connsiteX53" fmla="*/ 6116 w 10000"/>
              <a:gd name="connsiteY53" fmla="*/ 7554 h 10000"/>
              <a:gd name="connsiteX54" fmla="*/ 7095 w 10000"/>
              <a:gd name="connsiteY54" fmla="*/ 7767 h 10000"/>
              <a:gd name="connsiteX55" fmla="*/ 7829 w 10000"/>
              <a:gd name="connsiteY55" fmla="*/ 7982 h 10000"/>
              <a:gd name="connsiteX56" fmla="*/ 8563 w 10000"/>
              <a:gd name="connsiteY56" fmla="*/ 8195 h 10000"/>
              <a:gd name="connsiteX57" fmla="*/ 9052 w 10000"/>
              <a:gd name="connsiteY57" fmla="*/ 8409 h 10000"/>
              <a:gd name="connsiteX58" fmla="*/ 9541 w 10000"/>
              <a:gd name="connsiteY58" fmla="*/ 8516 h 10000"/>
              <a:gd name="connsiteX59" fmla="*/ 9786 w 10000"/>
              <a:gd name="connsiteY59" fmla="*/ 8731 h 10000"/>
              <a:gd name="connsiteX60" fmla="*/ 10000 w 10000"/>
              <a:gd name="connsiteY60" fmla="*/ 8837 h 10000"/>
              <a:gd name="connsiteX61" fmla="*/ 9786 w 10000"/>
              <a:gd name="connsiteY61" fmla="*/ 10000 h 10000"/>
              <a:gd name="connsiteX62" fmla="*/ 9052 w 10000"/>
              <a:gd name="connsiteY62" fmla="*/ 9680 h 10000"/>
              <a:gd name="connsiteX63" fmla="*/ 8807 w 10000"/>
              <a:gd name="connsiteY63" fmla="*/ 9572 h 10000"/>
              <a:gd name="connsiteX64" fmla="*/ 8318 w 10000"/>
              <a:gd name="connsiteY64" fmla="*/ 9358 h 10000"/>
              <a:gd name="connsiteX65" fmla="*/ 7829 w 10000"/>
              <a:gd name="connsiteY65" fmla="*/ 9145 h 10000"/>
              <a:gd name="connsiteX66" fmla="*/ 6605 w 10000"/>
              <a:gd name="connsiteY66" fmla="*/ 8623 h 10000"/>
              <a:gd name="connsiteX67" fmla="*/ 5382 w 10000"/>
              <a:gd name="connsiteY67" fmla="*/ 8195 h 10000"/>
              <a:gd name="connsiteX68" fmla="*/ 4159 w 10000"/>
              <a:gd name="connsiteY68" fmla="*/ 7767 h 10000"/>
              <a:gd name="connsiteX69" fmla="*/ 2936 w 10000"/>
              <a:gd name="connsiteY69" fmla="*/ 7340 h 10000"/>
              <a:gd name="connsiteX70" fmla="*/ 2202 w 10000"/>
              <a:gd name="connsiteY70" fmla="*/ 7126 h 10000"/>
              <a:gd name="connsiteX71" fmla="*/ 1713 w 10000"/>
              <a:gd name="connsiteY71" fmla="*/ 6912 h 10000"/>
              <a:gd name="connsiteX72" fmla="*/ 1223 w 10000"/>
              <a:gd name="connsiteY72" fmla="*/ 6805 h 10000"/>
              <a:gd name="connsiteX73" fmla="*/ 735 w 10000"/>
              <a:gd name="connsiteY73" fmla="*/ 6591 h 10000"/>
              <a:gd name="connsiteX74" fmla="*/ 489 w 10000"/>
              <a:gd name="connsiteY74" fmla="*/ 6484 h 10000"/>
              <a:gd name="connsiteX75" fmla="*/ 245 w 10000"/>
              <a:gd name="connsiteY75" fmla="*/ 6378 h 10000"/>
              <a:gd name="connsiteX76" fmla="*/ 0 w 10000"/>
              <a:gd name="connsiteY76" fmla="*/ 6378 h 10000"/>
              <a:gd name="connsiteX77" fmla="*/ 0 w 10000"/>
              <a:gd name="connsiteY77" fmla="*/ 6284 h 10000"/>
              <a:gd name="connsiteX78" fmla="*/ 0 w 10000"/>
              <a:gd name="connsiteY78" fmla="*/ 6284 h 10000"/>
              <a:gd name="connsiteX79" fmla="*/ 0 w 10000"/>
              <a:gd name="connsiteY79" fmla="*/ 6176 h 10000"/>
              <a:gd name="connsiteX80" fmla="*/ 0 w 10000"/>
              <a:gd name="connsiteY80" fmla="*/ 6069 h 10000"/>
              <a:gd name="connsiteX81" fmla="*/ 0 w 10000"/>
              <a:gd name="connsiteY81" fmla="*/ 5856 h 10000"/>
              <a:gd name="connsiteX82" fmla="*/ 245 w 10000"/>
              <a:gd name="connsiteY82" fmla="*/ 5535 h 10000"/>
              <a:gd name="connsiteX83" fmla="*/ 245 w 10000"/>
              <a:gd name="connsiteY83" fmla="*/ 5321 h 10000"/>
              <a:gd name="connsiteX84" fmla="*/ 489 w 10000"/>
              <a:gd name="connsiteY84" fmla="*/ 4893 h 10000"/>
              <a:gd name="connsiteX85" fmla="*/ 735 w 10000"/>
              <a:gd name="connsiteY85" fmla="*/ 4572 h 10000"/>
              <a:gd name="connsiteX86" fmla="*/ 735 w 10000"/>
              <a:gd name="connsiteY86" fmla="*/ 4572 h 10000"/>
              <a:gd name="connsiteX0" fmla="*/ 735 w 10000"/>
              <a:gd name="connsiteY0" fmla="*/ 4572 h 9680"/>
              <a:gd name="connsiteX1" fmla="*/ 1223 w 10000"/>
              <a:gd name="connsiteY1" fmla="*/ 3730 h 9680"/>
              <a:gd name="connsiteX2" fmla="*/ 1467 w 10000"/>
              <a:gd name="connsiteY2" fmla="*/ 2982 h 9680"/>
              <a:gd name="connsiteX3" fmla="*/ 1713 w 10000"/>
              <a:gd name="connsiteY3" fmla="*/ 2340 h 9680"/>
              <a:gd name="connsiteX4" fmla="*/ 1958 w 10000"/>
              <a:gd name="connsiteY4" fmla="*/ 1698 h 9680"/>
              <a:gd name="connsiteX5" fmla="*/ 1958 w 10000"/>
              <a:gd name="connsiteY5" fmla="*/ 1377 h 9680"/>
              <a:gd name="connsiteX6" fmla="*/ 2202 w 10000"/>
              <a:gd name="connsiteY6" fmla="*/ 1176 h 9680"/>
              <a:gd name="connsiteX7" fmla="*/ 2202 w 10000"/>
              <a:gd name="connsiteY7" fmla="*/ 962 h 9680"/>
              <a:gd name="connsiteX8" fmla="*/ 2202 w 10000"/>
              <a:gd name="connsiteY8" fmla="*/ 749 h 9680"/>
              <a:gd name="connsiteX9" fmla="*/ 2202 w 10000"/>
              <a:gd name="connsiteY9" fmla="*/ 642 h 9680"/>
              <a:gd name="connsiteX10" fmla="*/ 2202 w 10000"/>
              <a:gd name="connsiteY10" fmla="*/ 428 h 9680"/>
              <a:gd name="connsiteX11" fmla="*/ 1958 w 10000"/>
              <a:gd name="connsiteY11" fmla="*/ 428 h 9680"/>
              <a:gd name="connsiteX12" fmla="*/ 1958 w 10000"/>
              <a:gd name="connsiteY12" fmla="*/ 320 h 9680"/>
              <a:gd name="connsiteX13" fmla="*/ 1713 w 10000"/>
              <a:gd name="connsiteY13" fmla="*/ 214 h 9680"/>
              <a:gd name="connsiteX14" fmla="*/ 1713 w 10000"/>
              <a:gd name="connsiteY14" fmla="*/ 214 h 9680"/>
              <a:gd name="connsiteX15" fmla="*/ 1713 w 10000"/>
              <a:gd name="connsiteY15" fmla="*/ 107 h 9680"/>
              <a:gd name="connsiteX16" fmla="*/ 1713 w 10000"/>
              <a:gd name="connsiteY16" fmla="*/ 0 h 9680"/>
              <a:gd name="connsiteX17" fmla="*/ 1713 w 10000"/>
              <a:gd name="connsiteY17" fmla="*/ 0 h 9680"/>
              <a:gd name="connsiteX18" fmla="*/ 1958 w 10000"/>
              <a:gd name="connsiteY18" fmla="*/ 0 h 9680"/>
              <a:gd name="connsiteX19" fmla="*/ 2446 w 10000"/>
              <a:gd name="connsiteY19" fmla="*/ 0 h 9680"/>
              <a:gd name="connsiteX20" fmla="*/ 2936 w 10000"/>
              <a:gd name="connsiteY20" fmla="*/ 107 h 9680"/>
              <a:gd name="connsiteX21" fmla="*/ 3425 w 10000"/>
              <a:gd name="connsiteY21" fmla="*/ 214 h 9680"/>
              <a:gd name="connsiteX22" fmla="*/ 3915 w 10000"/>
              <a:gd name="connsiteY22" fmla="*/ 320 h 9680"/>
              <a:gd name="connsiteX23" fmla="*/ 4159 w 10000"/>
              <a:gd name="connsiteY23" fmla="*/ 428 h 9680"/>
              <a:gd name="connsiteX24" fmla="*/ 4159 w 10000"/>
              <a:gd name="connsiteY24" fmla="*/ 535 h 9680"/>
              <a:gd name="connsiteX25" fmla="*/ 4159 w 10000"/>
              <a:gd name="connsiteY25" fmla="*/ 749 h 9680"/>
              <a:gd name="connsiteX26" fmla="*/ 3915 w 10000"/>
              <a:gd name="connsiteY26" fmla="*/ 1069 h 9680"/>
              <a:gd name="connsiteX27" fmla="*/ 3915 w 10000"/>
              <a:gd name="connsiteY27" fmla="*/ 1069 h 9680"/>
              <a:gd name="connsiteX28" fmla="*/ 3915 w 10000"/>
              <a:gd name="connsiteY28" fmla="*/ 1176 h 9680"/>
              <a:gd name="connsiteX29" fmla="*/ 3670 w 10000"/>
              <a:gd name="connsiteY29" fmla="*/ 1377 h 9680"/>
              <a:gd name="connsiteX30" fmla="*/ 3670 w 10000"/>
              <a:gd name="connsiteY30" fmla="*/ 1484 h 9680"/>
              <a:gd name="connsiteX31" fmla="*/ 3670 w 10000"/>
              <a:gd name="connsiteY31" fmla="*/ 1698 h 9680"/>
              <a:gd name="connsiteX32" fmla="*/ 3425 w 10000"/>
              <a:gd name="connsiteY32" fmla="*/ 1912 h 9680"/>
              <a:gd name="connsiteX33" fmla="*/ 3425 w 10000"/>
              <a:gd name="connsiteY33" fmla="*/ 2126 h 9680"/>
              <a:gd name="connsiteX34" fmla="*/ 3180 w 10000"/>
              <a:gd name="connsiteY34" fmla="*/ 2447 h 9680"/>
              <a:gd name="connsiteX35" fmla="*/ 2691 w 10000"/>
              <a:gd name="connsiteY35" fmla="*/ 3730 h 9680"/>
              <a:gd name="connsiteX36" fmla="*/ 1713 w 10000"/>
              <a:gd name="connsiteY36" fmla="*/ 4786 h 9680"/>
              <a:gd name="connsiteX37" fmla="*/ 1713 w 10000"/>
              <a:gd name="connsiteY37" fmla="*/ 5107 h 9680"/>
              <a:gd name="connsiteX38" fmla="*/ 1467 w 10000"/>
              <a:gd name="connsiteY38" fmla="*/ 5321 h 9680"/>
              <a:gd name="connsiteX39" fmla="*/ 1223 w 10000"/>
              <a:gd name="connsiteY39" fmla="*/ 5535 h 9680"/>
              <a:gd name="connsiteX40" fmla="*/ 1223 w 10000"/>
              <a:gd name="connsiteY40" fmla="*/ 5749 h 9680"/>
              <a:gd name="connsiteX41" fmla="*/ 978 w 10000"/>
              <a:gd name="connsiteY41" fmla="*/ 5856 h 9680"/>
              <a:gd name="connsiteX42" fmla="*/ 978 w 10000"/>
              <a:gd name="connsiteY42" fmla="*/ 5962 h 9680"/>
              <a:gd name="connsiteX43" fmla="*/ 978 w 10000"/>
              <a:gd name="connsiteY43" fmla="*/ 6069 h 9680"/>
              <a:gd name="connsiteX44" fmla="*/ 978 w 10000"/>
              <a:gd name="connsiteY44" fmla="*/ 6069 h 9680"/>
              <a:gd name="connsiteX45" fmla="*/ 978 w 10000"/>
              <a:gd name="connsiteY45" fmla="*/ 6176 h 9680"/>
              <a:gd name="connsiteX46" fmla="*/ 1223 w 10000"/>
              <a:gd name="connsiteY46" fmla="*/ 6284 h 9680"/>
              <a:gd name="connsiteX47" fmla="*/ 1713 w 10000"/>
              <a:gd name="connsiteY47" fmla="*/ 6378 h 9680"/>
              <a:gd name="connsiteX48" fmla="*/ 1958 w 10000"/>
              <a:gd name="connsiteY48" fmla="*/ 6484 h 9680"/>
              <a:gd name="connsiteX49" fmla="*/ 2691 w 10000"/>
              <a:gd name="connsiteY49" fmla="*/ 6591 h 9680"/>
              <a:gd name="connsiteX50" fmla="*/ 3425 w 10000"/>
              <a:gd name="connsiteY50" fmla="*/ 6805 h 9680"/>
              <a:gd name="connsiteX51" fmla="*/ 4159 w 10000"/>
              <a:gd name="connsiteY51" fmla="*/ 7018 h 9680"/>
              <a:gd name="connsiteX52" fmla="*/ 5138 w 10000"/>
              <a:gd name="connsiteY52" fmla="*/ 7340 h 9680"/>
              <a:gd name="connsiteX53" fmla="*/ 6116 w 10000"/>
              <a:gd name="connsiteY53" fmla="*/ 7554 h 9680"/>
              <a:gd name="connsiteX54" fmla="*/ 7095 w 10000"/>
              <a:gd name="connsiteY54" fmla="*/ 7767 h 9680"/>
              <a:gd name="connsiteX55" fmla="*/ 7829 w 10000"/>
              <a:gd name="connsiteY55" fmla="*/ 7982 h 9680"/>
              <a:gd name="connsiteX56" fmla="*/ 8563 w 10000"/>
              <a:gd name="connsiteY56" fmla="*/ 8195 h 9680"/>
              <a:gd name="connsiteX57" fmla="*/ 9052 w 10000"/>
              <a:gd name="connsiteY57" fmla="*/ 8409 h 9680"/>
              <a:gd name="connsiteX58" fmla="*/ 9541 w 10000"/>
              <a:gd name="connsiteY58" fmla="*/ 8516 h 9680"/>
              <a:gd name="connsiteX59" fmla="*/ 9786 w 10000"/>
              <a:gd name="connsiteY59" fmla="*/ 8731 h 9680"/>
              <a:gd name="connsiteX60" fmla="*/ 10000 w 10000"/>
              <a:gd name="connsiteY60" fmla="*/ 8837 h 9680"/>
              <a:gd name="connsiteX61" fmla="*/ 9052 w 10000"/>
              <a:gd name="connsiteY61" fmla="*/ 9680 h 9680"/>
              <a:gd name="connsiteX62" fmla="*/ 8807 w 10000"/>
              <a:gd name="connsiteY62" fmla="*/ 9572 h 9680"/>
              <a:gd name="connsiteX63" fmla="*/ 8318 w 10000"/>
              <a:gd name="connsiteY63" fmla="*/ 9358 h 9680"/>
              <a:gd name="connsiteX64" fmla="*/ 7829 w 10000"/>
              <a:gd name="connsiteY64" fmla="*/ 9145 h 9680"/>
              <a:gd name="connsiteX65" fmla="*/ 6605 w 10000"/>
              <a:gd name="connsiteY65" fmla="*/ 8623 h 9680"/>
              <a:gd name="connsiteX66" fmla="*/ 5382 w 10000"/>
              <a:gd name="connsiteY66" fmla="*/ 8195 h 9680"/>
              <a:gd name="connsiteX67" fmla="*/ 4159 w 10000"/>
              <a:gd name="connsiteY67" fmla="*/ 7767 h 9680"/>
              <a:gd name="connsiteX68" fmla="*/ 2936 w 10000"/>
              <a:gd name="connsiteY68" fmla="*/ 7340 h 9680"/>
              <a:gd name="connsiteX69" fmla="*/ 2202 w 10000"/>
              <a:gd name="connsiteY69" fmla="*/ 7126 h 9680"/>
              <a:gd name="connsiteX70" fmla="*/ 1713 w 10000"/>
              <a:gd name="connsiteY70" fmla="*/ 6912 h 9680"/>
              <a:gd name="connsiteX71" fmla="*/ 1223 w 10000"/>
              <a:gd name="connsiteY71" fmla="*/ 6805 h 9680"/>
              <a:gd name="connsiteX72" fmla="*/ 735 w 10000"/>
              <a:gd name="connsiteY72" fmla="*/ 6591 h 9680"/>
              <a:gd name="connsiteX73" fmla="*/ 489 w 10000"/>
              <a:gd name="connsiteY73" fmla="*/ 6484 h 9680"/>
              <a:gd name="connsiteX74" fmla="*/ 245 w 10000"/>
              <a:gd name="connsiteY74" fmla="*/ 6378 h 9680"/>
              <a:gd name="connsiteX75" fmla="*/ 0 w 10000"/>
              <a:gd name="connsiteY75" fmla="*/ 6378 h 9680"/>
              <a:gd name="connsiteX76" fmla="*/ 0 w 10000"/>
              <a:gd name="connsiteY76" fmla="*/ 6284 h 9680"/>
              <a:gd name="connsiteX77" fmla="*/ 0 w 10000"/>
              <a:gd name="connsiteY77" fmla="*/ 6284 h 9680"/>
              <a:gd name="connsiteX78" fmla="*/ 0 w 10000"/>
              <a:gd name="connsiteY78" fmla="*/ 6176 h 9680"/>
              <a:gd name="connsiteX79" fmla="*/ 0 w 10000"/>
              <a:gd name="connsiteY79" fmla="*/ 6069 h 9680"/>
              <a:gd name="connsiteX80" fmla="*/ 0 w 10000"/>
              <a:gd name="connsiteY80" fmla="*/ 5856 h 9680"/>
              <a:gd name="connsiteX81" fmla="*/ 245 w 10000"/>
              <a:gd name="connsiteY81" fmla="*/ 5535 h 9680"/>
              <a:gd name="connsiteX82" fmla="*/ 245 w 10000"/>
              <a:gd name="connsiteY82" fmla="*/ 5321 h 9680"/>
              <a:gd name="connsiteX83" fmla="*/ 489 w 10000"/>
              <a:gd name="connsiteY83" fmla="*/ 4893 h 9680"/>
              <a:gd name="connsiteX84" fmla="*/ 735 w 10000"/>
              <a:gd name="connsiteY84" fmla="*/ 4572 h 9680"/>
              <a:gd name="connsiteX85" fmla="*/ 735 w 10000"/>
              <a:gd name="connsiteY85" fmla="*/ 4572 h 9680"/>
              <a:gd name="connsiteX0" fmla="*/ 735 w 10000"/>
              <a:gd name="connsiteY0" fmla="*/ 4723 h 10000"/>
              <a:gd name="connsiteX1" fmla="*/ 1223 w 10000"/>
              <a:gd name="connsiteY1" fmla="*/ 3853 h 10000"/>
              <a:gd name="connsiteX2" fmla="*/ 1467 w 10000"/>
              <a:gd name="connsiteY2" fmla="*/ 3081 h 10000"/>
              <a:gd name="connsiteX3" fmla="*/ 1713 w 10000"/>
              <a:gd name="connsiteY3" fmla="*/ 2417 h 10000"/>
              <a:gd name="connsiteX4" fmla="*/ 1958 w 10000"/>
              <a:gd name="connsiteY4" fmla="*/ 1754 h 10000"/>
              <a:gd name="connsiteX5" fmla="*/ 1958 w 10000"/>
              <a:gd name="connsiteY5" fmla="*/ 1423 h 10000"/>
              <a:gd name="connsiteX6" fmla="*/ 2202 w 10000"/>
              <a:gd name="connsiteY6" fmla="*/ 1215 h 10000"/>
              <a:gd name="connsiteX7" fmla="*/ 2202 w 10000"/>
              <a:gd name="connsiteY7" fmla="*/ 994 h 10000"/>
              <a:gd name="connsiteX8" fmla="*/ 2202 w 10000"/>
              <a:gd name="connsiteY8" fmla="*/ 774 h 10000"/>
              <a:gd name="connsiteX9" fmla="*/ 2202 w 10000"/>
              <a:gd name="connsiteY9" fmla="*/ 663 h 10000"/>
              <a:gd name="connsiteX10" fmla="*/ 2202 w 10000"/>
              <a:gd name="connsiteY10" fmla="*/ 442 h 10000"/>
              <a:gd name="connsiteX11" fmla="*/ 1958 w 10000"/>
              <a:gd name="connsiteY11" fmla="*/ 442 h 10000"/>
              <a:gd name="connsiteX12" fmla="*/ 1958 w 10000"/>
              <a:gd name="connsiteY12" fmla="*/ 331 h 10000"/>
              <a:gd name="connsiteX13" fmla="*/ 1713 w 10000"/>
              <a:gd name="connsiteY13" fmla="*/ 221 h 10000"/>
              <a:gd name="connsiteX14" fmla="*/ 1713 w 10000"/>
              <a:gd name="connsiteY14" fmla="*/ 221 h 10000"/>
              <a:gd name="connsiteX15" fmla="*/ 1713 w 10000"/>
              <a:gd name="connsiteY15" fmla="*/ 111 h 10000"/>
              <a:gd name="connsiteX16" fmla="*/ 1713 w 10000"/>
              <a:gd name="connsiteY16" fmla="*/ 0 h 10000"/>
              <a:gd name="connsiteX17" fmla="*/ 1713 w 10000"/>
              <a:gd name="connsiteY17" fmla="*/ 0 h 10000"/>
              <a:gd name="connsiteX18" fmla="*/ 1958 w 10000"/>
              <a:gd name="connsiteY18" fmla="*/ 0 h 10000"/>
              <a:gd name="connsiteX19" fmla="*/ 2446 w 10000"/>
              <a:gd name="connsiteY19" fmla="*/ 0 h 10000"/>
              <a:gd name="connsiteX20" fmla="*/ 2936 w 10000"/>
              <a:gd name="connsiteY20" fmla="*/ 111 h 10000"/>
              <a:gd name="connsiteX21" fmla="*/ 3425 w 10000"/>
              <a:gd name="connsiteY21" fmla="*/ 221 h 10000"/>
              <a:gd name="connsiteX22" fmla="*/ 3915 w 10000"/>
              <a:gd name="connsiteY22" fmla="*/ 331 h 10000"/>
              <a:gd name="connsiteX23" fmla="*/ 4159 w 10000"/>
              <a:gd name="connsiteY23" fmla="*/ 442 h 10000"/>
              <a:gd name="connsiteX24" fmla="*/ 4159 w 10000"/>
              <a:gd name="connsiteY24" fmla="*/ 553 h 10000"/>
              <a:gd name="connsiteX25" fmla="*/ 4159 w 10000"/>
              <a:gd name="connsiteY25" fmla="*/ 774 h 10000"/>
              <a:gd name="connsiteX26" fmla="*/ 3915 w 10000"/>
              <a:gd name="connsiteY26" fmla="*/ 1104 h 10000"/>
              <a:gd name="connsiteX27" fmla="*/ 3915 w 10000"/>
              <a:gd name="connsiteY27" fmla="*/ 1104 h 10000"/>
              <a:gd name="connsiteX28" fmla="*/ 3915 w 10000"/>
              <a:gd name="connsiteY28" fmla="*/ 1215 h 10000"/>
              <a:gd name="connsiteX29" fmla="*/ 3670 w 10000"/>
              <a:gd name="connsiteY29" fmla="*/ 1423 h 10000"/>
              <a:gd name="connsiteX30" fmla="*/ 3670 w 10000"/>
              <a:gd name="connsiteY30" fmla="*/ 1533 h 10000"/>
              <a:gd name="connsiteX31" fmla="*/ 3670 w 10000"/>
              <a:gd name="connsiteY31" fmla="*/ 1754 h 10000"/>
              <a:gd name="connsiteX32" fmla="*/ 3425 w 10000"/>
              <a:gd name="connsiteY32" fmla="*/ 1975 h 10000"/>
              <a:gd name="connsiteX33" fmla="*/ 3425 w 10000"/>
              <a:gd name="connsiteY33" fmla="*/ 2196 h 10000"/>
              <a:gd name="connsiteX34" fmla="*/ 3180 w 10000"/>
              <a:gd name="connsiteY34" fmla="*/ 2528 h 10000"/>
              <a:gd name="connsiteX35" fmla="*/ 2691 w 10000"/>
              <a:gd name="connsiteY35" fmla="*/ 3853 h 10000"/>
              <a:gd name="connsiteX36" fmla="*/ 1713 w 10000"/>
              <a:gd name="connsiteY36" fmla="*/ 4944 h 10000"/>
              <a:gd name="connsiteX37" fmla="*/ 1713 w 10000"/>
              <a:gd name="connsiteY37" fmla="*/ 5276 h 10000"/>
              <a:gd name="connsiteX38" fmla="*/ 1467 w 10000"/>
              <a:gd name="connsiteY38" fmla="*/ 5497 h 10000"/>
              <a:gd name="connsiteX39" fmla="*/ 1223 w 10000"/>
              <a:gd name="connsiteY39" fmla="*/ 5718 h 10000"/>
              <a:gd name="connsiteX40" fmla="*/ 1223 w 10000"/>
              <a:gd name="connsiteY40" fmla="*/ 5939 h 10000"/>
              <a:gd name="connsiteX41" fmla="*/ 978 w 10000"/>
              <a:gd name="connsiteY41" fmla="*/ 6050 h 10000"/>
              <a:gd name="connsiteX42" fmla="*/ 978 w 10000"/>
              <a:gd name="connsiteY42" fmla="*/ 6159 h 10000"/>
              <a:gd name="connsiteX43" fmla="*/ 978 w 10000"/>
              <a:gd name="connsiteY43" fmla="*/ 6270 h 10000"/>
              <a:gd name="connsiteX44" fmla="*/ 978 w 10000"/>
              <a:gd name="connsiteY44" fmla="*/ 6270 h 10000"/>
              <a:gd name="connsiteX45" fmla="*/ 978 w 10000"/>
              <a:gd name="connsiteY45" fmla="*/ 6380 h 10000"/>
              <a:gd name="connsiteX46" fmla="*/ 1223 w 10000"/>
              <a:gd name="connsiteY46" fmla="*/ 6492 h 10000"/>
              <a:gd name="connsiteX47" fmla="*/ 1713 w 10000"/>
              <a:gd name="connsiteY47" fmla="*/ 6589 h 10000"/>
              <a:gd name="connsiteX48" fmla="*/ 1958 w 10000"/>
              <a:gd name="connsiteY48" fmla="*/ 6698 h 10000"/>
              <a:gd name="connsiteX49" fmla="*/ 2691 w 10000"/>
              <a:gd name="connsiteY49" fmla="*/ 6809 h 10000"/>
              <a:gd name="connsiteX50" fmla="*/ 3425 w 10000"/>
              <a:gd name="connsiteY50" fmla="*/ 7030 h 10000"/>
              <a:gd name="connsiteX51" fmla="*/ 4159 w 10000"/>
              <a:gd name="connsiteY51" fmla="*/ 7250 h 10000"/>
              <a:gd name="connsiteX52" fmla="*/ 5138 w 10000"/>
              <a:gd name="connsiteY52" fmla="*/ 7583 h 10000"/>
              <a:gd name="connsiteX53" fmla="*/ 6116 w 10000"/>
              <a:gd name="connsiteY53" fmla="*/ 7804 h 10000"/>
              <a:gd name="connsiteX54" fmla="*/ 7095 w 10000"/>
              <a:gd name="connsiteY54" fmla="*/ 8024 h 10000"/>
              <a:gd name="connsiteX55" fmla="*/ 7829 w 10000"/>
              <a:gd name="connsiteY55" fmla="*/ 8246 h 10000"/>
              <a:gd name="connsiteX56" fmla="*/ 8563 w 10000"/>
              <a:gd name="connsiteY56" fmla="*/ 8466 h 10000"/>
              <a:gd name="connsiteX57" fmla="*/ 9052 w 10000"/>
              <a:gd name="connsiteY57" fmla="*/ 8687 h 10000"/>
              <a:gd name="connsiteX58" fmla="*/ 9541 w 10000"/>
              <a:gd name="connsiteY58" fmla="*/ 8798 h 10000"/>
              <a:gd name="connsiteX59" fmla="*/ 9786 w 10000"/>
              <a:gd name="connsiteY59" fmla="*/ 9020 h 10000"/>
              <a:gd name="connsiteX60" fmla="*/ 10000 w 10000"/>
              <a:gd name="connsiteY60" fmla="*/ 9129 h 10000"/>
              <a:gd name="connsiteX61" fmla="*/ 9052 w 10000"/>
              <a:gd name="connsiteY61" fmla="*/ 10000 h 10000"/>
              <a:gd name="connsiteX62" fmla="*/ 8318 w 10000"/>
              <a:gd name="connsiteY62" fmla="*/ 9667 h 10000"/>
              <a:gd name="connsiteX63" fmla="*/ 7829 w 10000"/>
              <a:gd name="connsiteY63" fmla="*/ 9447 h 10000"/>
              <a:gd name="connsiteX64" fmla="*/ 6605 w 10000"/>
              <a:gd name="connsiteY64" fmla="*/ 8908 h 10000"/>
              <a:gd name="connsiteX65" fmla="*/ 5382 w 10000"/>
              <a:gd name="connsiteY65" fmla="*/ 8466 h 10000"/>
              <a:gd name="connsiteX66" fmla="*/ 4159 w 10000"/>
              <a:gd name="connsiteY66" fmla="*/ 8024 h 10000"/>
              <a:gd name="connsiteX67" fmla="*/ 2936 w 10000"/>
              <a:gd name="connsiteY67" fmla="*/ 7583 h 10000"/>
              <a:gd name="connsiteX68" fmla="*/ 2202 w 10000"/>
              <a:gd name="connsiteY68" fmla="*/ 7362 h 10000"/>
              <a:gd name="connsiteX69" fmla="*/ 1713 w 10000"/>
              <a:gd name="connsiteY69" fmla="*/ 7140 h 10000"/>
              <a:gd name="connsiteX70" fmla="*/ 1223 w 10000"/>
              <a:gd name="connsiteY70" fmla="*/ 7030 h 10000"/>
              <a:gd name="connsiteX71" fmla="*/ 735 w 10000"/>
              <a:gd name="connsiteY71" fmla="*/ 6809 h 10000"/>
              <a:gd name="connsiteX72" fmla="*/ 489 w 10000"/>
              <a:gd name="connsiteY72" fmla="*/ 6698 h 10000"/>
              <a:gd name="connsiteX73" fmla="*/ 245 w 10000"/>
              <a:gd name="connsiteY73" fmla="*/ 6589 h 10000"/>
              <a:gd name="connsiteX74" fmla="*/ 0 w 10000"/>
              <a:gd name="connsiteY74" fmla="*/ 6589 h 10000"/>
              <a:gd name="connsiteX75" fmla="*/ 0 w 10000"/>
              <a:gd name="connsiteY75" fmla="*/ 6492 h 10000"/>
              <a:gd name="connsiteX76" fmla="*/ 0 w 10000"/>
              <a:gd name="connsiteY76" fmla="*/ 6492 h 10000"/>
              <a:gd name="connsiteX77" fmla="*/ 0 w 10000"/>
              <a:gd name="connsiteY77" fmla="*/ 6380 h 10000"/>
              <a:gd name="connsiteX78" fmla="*/ 0 w 10000"/>
              <a:gd name="connsiteY78" fmla="*/ 6270 h 10000"/>
              <a:gd name="connsiteX79" fmla="*/ 0 w 10000"/>
              <a:gd name="connsiteY79" fmla="*/ 6050 h 10000"/>
              <a:gd name="connsiteX80" fmla="*/ 245 w 10000"/>
              <a:gd name="connsiteY80" fmla="*/ 5718 h 10000"/>
              <a:gd name="connsiteX81" fmla="*/ 245 w 10000"/>
              <a:gd name="connsiteY81" fmla="*/ 5497 h 10000"/>
              <a:gd name="connsiteX82" fmla="*/ 489 w 10000"/>
              <a:gd name="connsiteY82" fmla="*/ 5055 h 10000"/>
              <a:gd name="connsiteX83" fmla="*/ 735 w 10000"/>
              <a:gd name="connsiteY83" fmla="*/ 4723 h 10000"/>
              <a:gd name="connsiteX84" fmla="*/ 735 w 10000"/>
              <a:gd name="connsiteY84" fmla="*/ 4723 h 10000"/>
              <a:gd name="connsiteX0" fmla="*/ 735 w 10000"/>
              <a:gd name="connsiteY0" fmla="*/ 4723 h 9667"/>
              <a:gd name="connsiteX1" fmla="*/ 1223 w 10000"/>
              <a:gd name="connsiteY1" fmla="*/ 3853 h 9667"/>
              <a:gd name="connsiteX2" fmla="*/ 1467 w 10000"/>
              <a:gd name="connsiteY2" fmla="*/ 3081 h 9667"/>
              <a:gd name="connsiteX3" fmla="*/ 1713 w 10000"/>
              <a:gd name="connsiteY3" fmla="*/ 2417 h 9667"/>
              <a:gd name="connsiteX4" fmla="*/ 1958 w 10000"/>
              <a:gd name="connsiteY4" fmla="*/ 1754 h 9667"/>
              <a:gd name="connsiteX5" fmla="*/ 1958 w 10000"/>
              <a:gd name="connsiteY5" fmla="*/ 1423 h 9667"/>
              <a:gd name="connsiteX6" fmla="*/ 2202 w 10000"/>
              <a:gd name="connsiteY6" fmla="*/ 1215 h 9667"/>
              <a:gd name="connsiteX7" fmla="*/ 2202 w 10000"/>
              <a:gd name="connsiteY7" fmla="*/ 994 h 9667"/>
              <a:gd name="connsiteX8" fmla="*/ 2202 w 10000"/>
              <a:gd name="connsiteY8" fmla="*/ 774 h 9667"/>
              <a:gd name="connsiteX9" fmla="*/ 2202 w 10000"/>
              <a:gd name="connsiteY9" fmla="*/ 663 h 9667"/>
              <a:gd name="connsiteX10" fmla="*/ 2202 w 10000"/>
              <a:gd name="connsiteY10" fmla="*/ 442 h 9667"/>
              <a:gd name="connsiteX11" fmla="*/ 1958 w 10000"/>
              <a:gd name="connsiteY11" fmla="*/ 442 h 9667"/>
              <a:gd name="connsiteX12" fmla="*/ 1958 w 10000"/>
              <a:gd name="connsiteY12" fmla="*/ 331 h 9667"/>
              <a:gd name="connsiteX13" fmla="*/ 1713 w 10000"/>
              <a:gd name="connsiteY13" fmla="*/ 221 h 9667"/>
              <a:gd name="connsiteX14" fmla="*/ 1713 w 10000"/>
              <a:gd name="connsiteY14" fmla="*/ 221 h 9667"/>
              <a:gd name="connsiteX15" fmla="*/ 1713 w 10000"/>
              <a:gd name="connsiteY15" fmla="*/ 111 h 9667"/>
              <a:gd name="connsiteX16" fmla="*/ 1713 w 10000"/>
              <a:gd name="connsiteY16" fmla="*/ 0 h 9667"/>
              <a:gd name="connsiteX17" fmla="*/ 1713 w 10000"/>
              <a:gd name="connsiteY17" fmla="*/ 0 h 9667"/>
              <a:gd name="connsiteX18" fmla="*/ 1958 w 10000"/>
              <a:gd name="connsiteY18" fmla="*/ 0 h 9667"/>
              <a:gd name="connsiteX19" fmla="*/ 2446 w 10000"/>
              <a:gd name="connsiteY19" fmla="*/ 0 h 9667"/>
              <a:gd name="connsiteX20" fmla="*/ 2936 w 10000"/>
              <a:gd name="connsiteY20" fmla="*/ 111 h 9667"/>
              <a:gd name="connsiteX21" fmla="*/ 3425 w 10000"/>
              <a:gd name="connsiteY21" fmla="*/ 221 h 9667"/>
              <a:gd name="connsiteX22" fmla="*/ 3915 w 10000"/>
              <a:gd name="connsiteY22" fmla="*/ 331 h 9667"/>
              <a:gd name="connsiteX23" fmla="*/ 4159 w 10000"/>
              <a:gd name="connsiteY23" fmla="*/ 442 h 9667"/>
              <a:gd name="connsiteX24" fmla="*/ 4159 w 10000"/>
              <a:gd name="connsiteY24" fmla="*/ 553 h 9667"/>
              <a:gd name="connsiteX25" fmla="*/ 4159 w 10000"/>
              <a:gd name="connsiteY25" fmla="*/ 774 h 9667"/>
              <a:gd name="connsiteX26" fmla="*/ 3915 w 10000"/>
              <a:gd name="connsiteY26" fmla="*/ 1104 h 9667"/>
              <a:gd name="connsiteX27" fmla="*/ 3915 w 10000"/>
              <a:gd name="connsiteY27" fmla="*/ 1104 h 9667"/>
              <a:gd name="connsiteX28" fmla="*/ 3915 w 10000"/>
              <a:gd name="connsiteY28" fmla="*/ 1215 h 9667"/>
              <a:gd name="connsiteX29" fmla="*/ 3670 w 10000"/>
              <a:gd name="connsiteY29" fmla="*/ 1423 h 9667"/>
              <a:gd name="connsiteX30" fmla="*/ 3670 w 10000"/>
              <a:gd name="connsiteY30" fmla="*/ 1533 h 9667"/>
              <a:gd name="connsiteX31" fmla="*/ 3670 w 10000"/>
              <a:gd name="connsiteY31" fmla="*/ 1754 h 9667"/>
              <a:gd name="connsiteX32" fmla="*/ 3425 w 10000"/>
              <a:gd name="connsiteY32" fmla="*/ 1975 h 9667"/>
              <a:gd name="connsiteX33" fmla="*/ 3425 w 10000"/>
              <a:gd name="connsiteY33" fmla="*/ 2196 h 9667"/>
              <a:gd name="connsiteX34" fmla="*/ 3180 w 10000"/>
              <a:gd name="connsiteY34" fmla="*/ 2528 h 9667"/>
              <a:gd name="connsiteX35" fmla="*/ 2691 w 10000"/>
              <a:gd name="connsiteY35" fmla="*/ 3853 h 9667"/>
              <a:gd name="connsiteX36" fmla="*/ 1713 w 10000"/>
              <a:gd name="connsiteY36" fmla="*/ 4944 h 9667"/>
              <a:gd name="connsiteX37" fmla="*/ 1713 w 10000"/>
              <a:gd name="connsiteY37" fmla="*/ 5276 h 9667"/>
              <a:gd name="connsiteX38" fmla="*/ 1467 w 10000"/>
              <a:gd name="connsiteY38" fmla="*/ 5497 h 9667"/>
              <a:gd name="connsiteX39" fmla="*/ 1223 w 10000"/>
              <a:gd name="connsiteY39" fmla="*/ 5718 h 9667"/>
              <a:gd name="connsiteX40" fmla="*/ 1223 w 10000"/>
              <a:gd name="connsiteY40" fmla="*/ 5939 h 9667"/>
              <a:gd name="connsiteX41" fmla="*/ 978 w 10000"/>
              <a:gd name="connsiteY41" fmla="*/ 6050 h 9667"/>
              <a:gd name="connsiteX42" fmla="*/ 978 w 10000"/>
              <a:gd name="connsiteY42" fmla="*/ 6159 h 9667"/>
              <a:gd name="connsiteX43" fmla="*/ 978 w 10000"/>
              <a:gd name="connsiteY43" fmla="*/ 6270 h 9667"/>
              <a:gd name="connsiteX44" fmla="*/ 978 w 10000"/>
              <a:gd name="connsiteY44" fmla="*/ 6270 h 9667"/>
              <a:gd name="connsiteX45" fmla="*/ 978 w 10000"/>
              <a:gd name="connsiteY45" fmla="*/ 6380 h 9667"/>
              <a:gd name="connsiteX46" fmla="*/ 1223 w 10000"/>
              <a:gd name="connsiteY46" fmla="*/ 6492 h 9667"/>
              <a:gd name="connsiteX47" fmla="*/ 1713 w 10000"/>
              <a:gd name="connsiteY47" fmla="*/ 6589 h 9667"/>
              <a:gd name="connsiteX48" fmla="*/ 1958 w 10000"/>
              <a:gd name="connsiteY48" fmla="*/ 6698 h 9667"/>
              <a:gd name="connsiteX49" fmla="*/ 2691 w 10000"/>
              <a:gd name="connsiteY49" fmla="*/ 6809 h 9667"/>
              <a:gd name="connsiteX50" fmla="*/ 3425 w 10000"/>
              <a:gd name="connsiteY50" fmla="*/ 7030 h 9667"/>
              <a:gd name="connsiteX51" fmla="*/ 4159 w 10000"/>
              <a:gd name="connsiteY51" fmla="*/ 7250 h 9667"/>
              <a:gd name="connsiteX52" fmla="*/ 5138 w 10000"/>
              <a:gd name="connsiteY52" fmla="*/ 7583 h 9667"/>
              <a:gd name="connsiteX53" fmla="*/ 6116 w 10000"/>
              <a:gd name="connsiteY53" fmla="*/ 7804 h 9667"/>
              <a:gd name="connsiteX54" fmla="*/ 7095 w 10000"/>
              <a:gd name="connsiteY54" fmla="*/ 8024 h 9667"/>
              <a:gd name="connsiteX55" fmla="*/ 7829 w 10000"/>
              <a:gd name="connsiteY55" fmla="*/ 8246 h 9667"/>
              <a:gd name="connsiteX56" fmla="*/ 8563 w 10000"/>
              <a:gd name="connsiteY56" fmla="*/ 8466 h 9667"/>
              <a:gd name="connsiteX57" fmla="*/ 9052 w 10000"/>
              <a:gd name="connsiteY57" fmla="*/ 8687 h 9667"/>
              <a:gd name="connsiteX58" fmla="*/ 9541 w 10000"/>
              <a:gd name="connsiteY58" fmla="*/ 8798 h 9667"/>
              <a:gd name="connsiteX59" fmla="*/ 9786 w 10000"/>
              <a:gd name="connsiteY59" fmla="*/ 9020 h 9667"/>
              <a:gd name="connsiteX60" fmla="*/ 10000 w 10000"/>
              <a:gd name="connsiteY60" fmla="*/ 9129 h 9667"/>
              <a:gd name="connsiteX61" fmla="*/ 8318 w 10000"/>
              <a:gd name="connsiteY61" fmla="*/ 9667 h 9667"/>
              <a:gd name="connsiteX62" fmla="*/ 7829 w 10000"/>
              <a:gd name="connsiteY62" fmla="*/ 9447 h 9667"/>
              <a:gd name="connsiteX63" fmla="*/ 6605 w 10000"/>
              <a:gd name="connsiteY63" fmla="*/ 8908 h 9667"/>
              <a:gd name="connsiteX64" fmla="*/ 5382 w 10000"/>
              <a:gd name="connsiteY64" fmla="*/ 8466 h 9667"/>
              <a:gd name="connsiteX65" fmla="*/ 4159 w 10000"/>
              <a:gd name="connsiteY65" fmla="*/ 8024 h 9667"/>
              <a:gd name="connsiteX66" fmla="*/ 2936 w 10000"/>
              <a:gd name="connsiteY66" fmla="*/ 7583 h 9667"/>
              <a:gd name="connsiteX67" fmla="*/ 2202 w 10000"/>
              <a:gd name="connsiteY67" fmla="*/ 7362 h 9667"/>
              <a:gd name="connsiteX68" fmla="*/ 1713 w 10000"/>
              <a:gd name="connsiteY68" fmla="*/ 7140 h 9667"/>
              <a:gd name="connsiteX69" fmla="*/ 1223 w 10000"/>
              <a:gd name="connsiteY69" fmla="*/ 7030 h 9667"/>
              <a:gd name="connsiteX70" fmla="*/ 735 w 10000"/>
              <a:gd name="connsiteY70" fmla="*/ 6809 h 9667"/>
              <a:gd name="connsiteX71" fmla="*/ 489 w 10000"/>
              <a:gd name="connsiteY71" fmla="*/ 6698 h 9667"/>
              <a:gd name="connsiteX72" fmla="*/ 245 w 10000"/>
              <a:gd name="connsiteY72" fmla="*/ 6589 h 9667"/>
              <a:gd name="connsiteX73" fmla="*/ 0 w 10000"/>
              <a:gd name="connsiteY73" fmla="*/ 6589 h 9667"/>
              <a:gd name="connsiteX74" fmla="*/ 0 w 10000"/>
              <a:gd name="connsiteY74" fmla="*/ 6492 h 9667"/>
              <a:gd name="connsiteX75" fmla="*/ 0 w 10000"/>
              <a:gd name="connsiteY75" fmla="*/ 6492 h 9667"/>
              <a:gd name="connsiteX76" fmla="*/ 0 w 10000"/>
              <a:gd name="connsiteY76" fmla="*/ 6380 h 9667"/>
              <a:gd name="connsiteX77" fmla="*/ 0 w 10000"/>
              <a:gd name="connsiteY77" fmla="*/ 6270 h 9667"/>
              <a:gd name="connsiteX78" fmla="*/ 0 w 10000"/>
              <a:gd name="connsiteY78" fmla="*/ 6050 h 9667"/>
              <a:gd name="connsiteX79" fmla="*/ 245 w 10000"/>
              <a:gd name="connsiteY79" fmla="*/ 5718 h 9667"/>
              <a:gd name="connsiteX80" fmla="*/ 245 w 10000"/>
              <a:gd name="connsiteY80" fmla="*/ 5497 h 9667"/>
              <a:gd name="connsiteX81" fmla="*/ 489 w 10000"/>
              <a:gd name="connsiteY81" fmla="*/ 5055 h 9667"/>
              <a:gd name="connsiteX82" fmla="*/ 735 w 10000"/>
              <a:gd name="connsiteY82" fmla="*/ 4723 h 9667"/>
              <a:gd name="connsiteX83" fmla="*/ 735 w 10000"/>
              <a:gd name="connsiteY83" fmla="*/ 4723 h 9667"/>
              <a:gd name="connsiteX0" fmla="*/ 735 w 10000"/>
              <a:gd name="connsiteY0" fmla="*/ 4886 h 9810"/>
              <a:gd name="connsiteX1" fmla="*/ 1223 w 10000"/>
              <a:gd name="connsiteY1" fmla="*/ 3986 h 9810"/>
              <a:gd name="connsiteX2" fmla="*/ 1467 w 10000"/>
              <a:gd name="connsiteY2" fmla="*/ 3187 h 9810"/>
              <a:gd name="connsiteX3" fmla="*/ 1713 w 10000"/>
              <a:gd name="connsiteY3" fmla="*/ 2500 h 9810"/>
              <a:gd name="connsiteX4" fmla="*/ 1958 w 10000"/>
              <a:gd name="connsiteY4" fmla="*/ 1814 h 9810"/>
              <a:gd name="connsiteX5" fmla="*/ 1958 w 10000"/>
              <a:gd name="connsiteY5" fmla="*/ 1472 h 9810"/>
              <a:gd name="connsiteX6" fmla="*/ 2202 w 10000"/>
              <a:gd name="connsiteY6" fmla="*/ 1257 h 9810"/>
              <a:gd name="connsiteX7" fmla="*/ 2202 w 10000"/>
              <a:gd name="connsiteY7" fmla="*/ 1028 h 9810"/>
              <a:gd name="connsiteX8" fmla="*/ 2202 w 10000"/>
              <a:gd name="connsiteY8" fmla="*/ 801 h 9810"/>
              <a:gd name="connsiteX9" fmla="*/ 2202 w 10000"/>
              <a:gd name="connsiteY9" fmla="*/ 686 h 9810"/>
              <a:gd name="connsiteX10" fmla="*/ 2202 w 10000"/>
              <a:gd name="connsiteY10" fmla="*/ 457 h 9810"/>
              <a:gd name="connsiteX11" fmla="*/ 1958 w 10000"/>
              <a:gd name="connsiteY11" fmla="*/ 457 h 9810"/>
              <a:gd name="connsiteX12" fmla="*/ 1958 w 10000"/>
              <a:gd name="connsiteY12" fmla="*/ 342 h 9810"/>
              <a:gd name="connsiteX13" fmla="*/ 1713 w 10000"/>
              <a:gd name="connsiteY13" fmla="*/ 229 h 9810"/>
              <a:gd name="connsiteX14" fmla="*/ 1713 w 10000"/>
              <a:gd name="connsiteY14" fmla="*/ 229 h 9810"/>
              <a:gd name="connsiteX15" fmla="*/ 1713 w 10000"/>
              <a:gd name="connsiteY15" fmla="*/ 115 h 9810"/>
              <a:gd name="connsiteX16" fmla="*/ 1713 w 10000"/>
              <a:gd name="connsiteY16" fmla="*/ 0 h 9810"/>
              <a:gd name="connsiteX17" fmla="*/ 1713 w 10000"/>
              <a:gd name="connsiteY17" fmla="*/ 0 h 9810"/>
              <a:gd name="connsiteX18" fmla="*/ 1958 w 10000"/>
              <a:gd name="connsiteY18" fmla="*/ 0 h 9810"/>
              <a:gd name="connsiteX19" fmla="*/ 2446 w 10000"/>
              <a:gd name="connsiteY19" fmla="*/ 0 h 9810"/>
              <a:gd name="connsiteX20" fmla="*/ 2936 w 10000"/>
              <a:gd name="connsiteY20" fmla="*/ 115 h 9810"/>
              <a:gd name="connsiteX21" fmla="*/ 3425 w 10000"/>
              <a:gd name="connsiteY21" fmla="*/ 229 h 9810"/>
              <a:gd name="connsiteX22" fmla="*/ 3915 w 10000"/>
              <a:gd name="connsiteY22" fmla="*/ 342 h 9810"/>
              <a:gd name="connsiteX23" fmla="*/ 4159 w 10000"/>
              <a:gd name="connsiteY23" fmla="*/ 457 h 9810"/>
              <a:gd name="connsiteX24" fmla="*/ 4159 w 10000"/>
              <a:gd name="connsiteY24" fmla="*/ 572 h 9810"/>
              <a:gd name="connsiteX25" fmla="*/ 4159 w 10000"/>
              <a:gd name="connsiteY25" fmla="*/ 801 h 9810"/>
              <a:gd name="connsiteX26" fmla="*/ 3915 w 10000"/>
              <a:gd name="connsiteY26" fmla="*/ 1142 h 9810"/>
              <a:gd name="connsiteX27" fmla="*/ 3915 w 10000"/>
              <a:gd name="connsiteY27" fmla="*/ 1142 h 9810"/>
              <a:gd name="connsiteX28" fmla="*/ 3915 w 10000"/>
              <a:gd name="connsiteY28" fmla="*/ 1257 h 9810"/>
              <a:gd name="connsiteX29" fmla="*/ 3670 w 10000"/>
              <a:gd name="connsiteY29" fmla="*/ 1472 h 9810"/>
              <a:gd name="connsiteX30" fmla="*/ 3670 w 10000"/>
              <a:gd name="connsiteY30" fmla="*/ 1586 h 9810"/>
              <a:gd name="connsiteX31" fmla="*/ 3670 w 10000"/>
              <a:gd name="connsiteY31" fmla="*/ 1814 h 9810"/>
              <a:gd name="connsiteX32" fmla="*/ 3425 w 10000"/>
              <a:gd name="connsiteY32" fmla="*/ 2043 h 9810"/>
              <a:gd name="connsiteX33" fmla="*/ 3425 w 10000"/>
              <a:gd name="connsiteY33" fmla="*/ 2272 h 9810"/>
              <a:gd name="connsiteX34" fmla="*/ 3180 w 10000"/>
              <a:gd name="connsiteY34" fmla="*/ 2615 h 9810"/>
              <a:gd name="connsiteX35" fmla="*/ 2691 w 10000"/>
              <a:gd name="connsiteY35" fmla="*/ 3986 h 9810"/>
              <a:gd name="connsiteX36" fmla="*/ 1713 w 10000"/>
              <a:gd name="connsiteY36" fmla="*/ 5114 h 9810"/>
              <a:gd name="connsiteX37" fmla="*/ 1713 w 10000"/>
              <a:gd name="connsiteY37" fmla="*/ 5458 h 9810"/>
              <a:gd name="connsiteX38" fmla="*/ 1467 w 10000"/>
              <a:gd name="connsiteY38" fmla="*/ 5686 h 9810"/>
              <a:gd name="connsiteX39" fmla="*/ 1223 w 10000"/>
              <a:gd name="connsiteY39" fmla="*/ 5915 h 9810"/>
              <a:gd name="connsiteX40" fmla="*/ 1223 w 10000"/>
              <a:gd name="connsiteY40" fmla="*/ 6144 h 9810"/>
              <a:gd name="connsiteX41" fmla="*/ 978 w 10000"/>
              <a:gd name="connsiteY41" fmla="*/ 6258 h 9810"/>
              <a:gd name="connsiteX42" fmla="*/ 978 w 10000"/>
              <a:gd name="connsiteY42" fmla="*/ 6371 h 9810"/>
              <a:gd name="connsiteX43" fmla="*/ 978 w 10000"/>
              <a:gd name="connsiteY43" fmla="*/ 6486 h 9810"/>
              <a:gd name="connsiteX44" fmla="*/ 978 w 10000"/>
              <a:gd name="connsiteY44" fmla="*/ 6486 h 9810"/>
              <a:gd name="connsiteX45" fmla="*/ 978 w 10000"/>
              <a:gd name="connsiteY45" fmla="*/ 6600 h 9810"/>
              <a:gd name="connsiteX46" fmla="*/ 1223 w 10000"/>
              <a:gd name="connsiteY46" fmla="*/ 6716 h 9810"/>
              <a:gd name="connsiteX47" fmla="*/ 1713 w 10000"/>
              <a:gd name="connsiteY47" fmla="*/ 6816 h 9810"/>
              <a:gd name="connsiteX48" fmla="*/ 1958 w 10000"/>
              <a:gd name="connsiteY48" fmla="*/ 6929 h 9810"/>
              <a:gd name="connsiteX49" fmla="*/ 2691 w 10000"/>
              <a:gd name="connsiteY49" fmla="*/ 7044 h 9810"/>
              <a:gd name="connsiteX50" fmla="*/ 3425 w 10000"/>
              <a:gd name="connsiteY50" fmla="*/ 7272 h 9810"/>
              <a:gd name="connsiteX51" fmla="*/ 4159 w 10000"/>
              <a:gd name="connsiteY51" fmla="*/ 7500 h 9810"/>
              <a:gd name="connsiteX52" fmla="*/ 5138 w 10000"/>
              <a:gd name="connsiteY52" fmla="*/ 7844 h 9810"/>
              <a:gd name="connsiteX53" fmla="*/ 6116 w 10000"/>
              <a:gd name="connsiteY53" fmla="*/ 8073 h 9810"/>
              <a:gd name="connsiteX54" fmla="*/ 7095 w 10000"/>
              <a:gd name="connsiteY54" fmla="*/ 8300 h 9810"/>
              <a:gd name="connsiteX55" fmla="*/ 7829 w 10000"/>
              <a:gd name="connsiteY55" fmla="*/ 8530 h 9810"/>
              <a:gd name="connsiteX56" fmla="*/ 8563 w 10000"/>
              <a:gd name="connsiteY56" fmla="*/ 8758 h 9810"/>
              <a:gd name="connsiteX57" fmla="*/ 9052 w 10000"/>
              <a:gd name="connsiteY57" fmla="*/ 8986 h 9810"/>
              <a:gd name="connsiteX58" fmla="*/ 9541 w 10000"/>
              <a:gd name="connsiteY58" fmla="*/ 9101 h 9810"/>
              <a:gd name="connsiteX59" fmla="*/ 9786 w 10000"/>
              <a:gd name="connsiteY59" fmla="*/ 9331 h 9810"/>
              <a:gd name="connsiteX60" fmla="*/ 10000 w 10000"/>
              <a:gd name="connsiteY60" fmla="*/ 9443 h 9810"/>
              <a:gd name="connsiteX61" fmla="*/ 7829 w 10000"/>
              <a:gd name="connsiteY61" fmla="*/ 9772 h 9810"/>
              <a:gd name="connsiteX62" fmla="*/ 6605 w 10000"/>
              <a:gd name="connsiteY62" fmla="*/ 9215 h 9810"/>
              <a:gd name="connsiteX63" fmla="*/ 5382 w 10000"/>
              <a:gd name="connsiteY63" fmla="*/ 8758 h 9810"/>
              <a:gd name="connsiteX64" fmla="*/ 4159 w 10000"/>
              <a:gd name="connsiteY64" fmla="*/ 8300 h 9810"/>
              <a:gd name="connsiteX65" fmla="*/ 2936 w 10000"/>
              <a:gd name="connsiteY65" fmla="*/ 7844 h 9810"/>
              <a:gd name="connsiteX66" fmla="*/ 2202 w 10000"/>
              <a:gd name="connsiteY66" fmla="*/ 7616 h 9810"/>
              <a:gd name="connsiteX67" fmla="*/ 1713 w 10000"/>
              <a:gd name="connsiteY67" fmla="*/ 7386 h 9810"/>
              <a:gd name="connsiteX68" fmla="*/ 1223 w 10000"/>
              <a:gd name="connsiteY68" fmla="*/ 7272 h 9810"/>
              <a:gd name="connsiteX69" fmla="*/ 735 w 10000"/>
              <a:gd name="connsiteY69" fmla="*/ 7044 h 9810"/>
              <a:gd name="connsiteX70" fmla="*/ 489 w 10000"/>
              <a:gd name="connsiteY70" fmla="*/ 6929 h 9810"/>
              <a:gd name="connsiteX71" fmla="*/ 245 w 10000"/>
              <a:gd name="connsiteY71" fmla="*/ 6816 h 9810"/>
              <a:gd name="connsiteX72" fmla="*/ 0 w 10000"/>
              <a:gd name="connsiteY72" fmla="*/ 6816 h 9810"/>
              <a:gd name="connsiteX73" fmla="*/ 0 w 10000"/>
              <a:gd name="connsiteY73" fmla="*/ 6716 h 9810"/>
              <a:gd name="connsiteX74" fmla="*/ 0 w 10000"/>
              <a:gd name="connsiteY74" fmla="*/ 6716 h 9810"/>
              <a:gd name="connsiteX75" fmla="*/ 0 w 10000"/>
              <a:gd name="connsiteY75" fmla="*/ 6600 h 9810"/>
              <a:gd name="connsiteX76" fmla="*/ 0 w 10000"/>
              <a:gd name="connsiteY76" fmla="*/ 6486 h 9810"/>
              <a:gd name="connsiteX77" fmla="*/ 0 w 10000"/>
              <a:gd name="connsiteY77" fmla="*/ 6258 h 9810"/>
              <a:gd name="connsiteX78" fmla="*/ 245 w 10000"/>
              <a:gd name="connsiteY78" fmla="*/ 5915 h 9810"/>
              <a:gd name="connsiteX79" fmla="*/ 245 w 10000"/>
              <a:gd name="connsiteY79" fmla="*/ 5686 h 9810"/>
              <a:gd name="connsiteX80" fmla="*/ 489 w 10000"/>
              <a:gd name="connsiteY80" fmla="*/ 5229 h 9810"/>
              <a:gd name="connsiteX81" fmla="*/ 735 w 10000"/>
              <a:gd name="connsiteY81" fmla="*/ 4886 h 9810"/>
              <a:gd name="connsiteX82" fmla="*/ 735 w 10000"/>
              <a:gd name="connsiteY82" fmla="*/ 4886 h 9810"/>
              <a:gd name="connsiteX0" fmla="*/ 735 w 10000"/>
              <a:gd name="connsiteY0" fmla="*/ 4981 h 9626"/>
              <a:gd name="connsiteX1" fmla="*/ 1223 w 10000"/>
              <a:gd name="connsiteY1" fmla="*/ 4063 h 9626"/>
              <a:gd name="connsiteX2" fmla="*/ 1467 w 10000"/>
              <a:gd name="connsiteY2" fmla="*/ 3249 h 9626"/>
              <a:gd name="connsiteX3" fmla="*/ 1713 w 10000"/>
              <a:gd name="connsiteY3" fmla="*/ 2548 h 9626"/>
              <a:gd name="connsiteX4" fmla="*/ 1958 w 10000"/>
              <a:gd name="connsiteY4" fmla="*/ 1849 h 9626"/>
              <a:gd name="connsiteX5" fmla="*/ 1958 w 10000"/>
              <a:gd name="connsiteY5" fmla="*/ 1501 h 9626"/>
              <a:gd name="connsiteX6" fmla="*/ 2202 w 10000"/>
              <a:gd name="connsiteY6" fmla="*/ 1281 h 9626"/>
              <a:gd name="connsiteX7" fmla="*/ 2202 w 10000"/>
              <a:gd name="connsiteY7" fmla="*/ 1048 h 9626"/>
              <a:gd name="connsiteX8" fmla="*/ 2202 w 10000"/>
              <a:gd name="connsiteY8" fmla="*/ 817 h 9626"/>
              <a:gd name="connsiteX9" fmla="*/ 2202 w 10000"/>
              <a:gd name="connsiteY9" fmla="*/ 699 h 9626"/>
              <a:gd name="connsiteX10" fmla="*/ 2202 w 10000"/>
              <a:gd name="connsiteY10" fmla="*/ 466 h 9626"/>
              <a:gd name="connsiteX11" fmla="*/ 1958 w 10000"/>
              <a:gd name="connsiteY11" fmla="*/ 466 h 9626"/>
              <a:gd name="connsiteX12" fmla="*/ 1958 w 10000"/>
              <a:gd name="connsiteY12" fmla="*/ 349 h 9626"/>
              <a:gd name="connsiteX13" fmla="*/ 1713 w 10000"/>
              <a:gd name="connsiteY13" fmla="*/ 233 h 9626"/>
              <a:gd name="connsiteX14" fmla="*/ 1713 w 10000"/>
              <a:gd name="connsiteY14" fmla="*/ 233 h 9626"/>
              <a:gd name="connsiteX15" fmla="*/ 1713 w 10000"/>
              <a:gd name="connsiteY15" fmla="*/ 117 h 9626"/>
              <a:gd name="connsiteX16" fmla="*/ 1713 w 10000"/>
              <a:gd name="connsiteY16" fmla="*/ 0 h 9626"/>
              <a:gd name="connsiteX17" fmla="*/ 1713 w 10000"/>
              <a:gd name="connsiteY17" fmla="*/ 0 h 9626"/>
              <a:gd name="connsiteX18" fmla="*/ 1958 w 10000"/>
              <a:gd name="connsiteY18" fmla="*/ 0 h 9626"/>
              <a:gd name="connsiteX19" fmla="*/ 2446 w 10000"/>
              <a:gd name="connsiteY19" fmla="*/ 0 h 9626"/>
              <a:gd name="connsiteX20" fmla="*/ 2936 w 10000"/>
              <a:gd name="connsiteY20" fmla="*/ 117 h 9626"/>
              <a:gd name="connsiteX21" fmla="*/ 3425 w 10000"/>
              <a:gd name="connsiteY21" fmla="*/ 233 h 9626"/>
              <a:gd name="connsiteX22" fmla="*/ 3915 w 10000"/>
              <a:gd name="connsiteY22" fmla="*/ 349 h 9626"/>
              <a:gd name="connsiteX23" fmla="*/ 4159 w 10000"/>
              <a:gd name="connsiteY23" fmla="*/ 466 h 9626"/>
              <a:gd name="connsiteX24" fmla="*/ 4159 w 10000"/>
              <a:gd name="connsiteY24" fmla="*/ 583 h 9626"/>
              <a:gd name="connsiteX25" fmla="*/ 4159 w 10000"/>
              <a:gd name="connsiteY25" fmla="*/ 817 h 9626"/>
              <a:gd name="connsiteX26" fmla="*/ 3915 w 10000"/>
              <a:gd name="connsiteY26" fmla="*/ 1164 h 9626"/>
              <a:gd name="connsiteX27" fmla="*/ 3915 w 10000"/>
              <a:gd name="connsiteY27" fmla="*/ 1164 h 9626"/>
              <a:gd name="connsiteX28" fmla="*/ 3915 w 10000"/>
              <a:gd name="connsiteY28" fmla="*/ 1281 h 9626"/>
              <a:gd name="connsiteX29" fmla="*/ 3670 w 10000"/>
              <a:gd name="connsiteY29" fmla="*/ 1501 h 9626"/>
              <a:gd name="connsiteX30" fmla="*/ 3670 w 10000"/>
              <a:gd name="connsiteY30" fmla="*/ 1617 h 9626"/>
              <a:gd name="connsiteX31" fmla="*/ 3670 w 10000"/>
              <a:gd name="connsiteY31" fmla="*/ 1849 h 9626"/>
              <a:gd name="connsiteX32" fmla="*/ 3425 w 10000"/>
              <a:gd name="connsiteY32" fmla="*/ 2083 h 9626"/>
              <a:gd name="connsiteX33" fmla="*/ 3425 w 10000"/>
              <a:gd name="connsiteY33" fmla="*/ 2316 h 9626"/>
              <a:gd name="connsiteX34" fmla="*/ 3180 w 10000"/>
              <a:gd name="connsiteY34" fmla="*/ 2666 h 9626"/>
              <a:gd name="connsiteX35" fmla="*/ 2691 w 10000"/>
              <a:gd name="connsiteY35" fmla="*/ 4063 h 9626"/>
              <a:gd name="connsiteX36" fmla="*/ 1713 w 10000"/>
              <a:gd name="connsiteY36" fmla="*/ 5213 h 9626"/>
              <a:gd name="connsiteX37" fmla="*/ 1713 w 10000"/>
              <a:gd name="connsiteY37" fmla="*/ 5564 h 9626"/>
              <a:gd name="connsiteX38" fmla="*/ 1467 w 10000"/>
              <a:gd name="connsiteY38" fmla="*/ 5796 h 9626"/>
              <a:gd name="connsiteX39" fmla="*/ 1223 w 10000"/>
              <a:gd name="connsiteY39" fmla="*/ 6030 h 9626"/>
              <a:gd name="connsiteX40" fmla="*/ 1223 w 10000"/>
              <a:gd name="connsiteY40" fmla="*/ 6263 h 9626"/>
              <a:gd name="connsiteX41" fmla="*/ 978 w 10000"/>
              <a:gd name="connsiteY41" fmla="*/ 6379 h 9626"/>
              <a:gd name="connsiteX42" fmla="*/ 978 w 10000"/>
              <a:gd name="connsiteY42" fmla="*/ 6494 h 9626"/>
              <a:gd name="connsiteX43" fmla="*/ 978 w 10000"/>
              <a:gd name="connsiteY43" fmla="*/ 6612 h 9626"/>
              <a:gd name="connsiteX44" fmla="*/ 978 w 10000"/>
              <a:gd name="connsiteY44" fmla="*/ 6612 h 9626"/>
              <a:gd name="connsiteX45" fmla="*/ 978 w 10000"/>
              <a:gd name="connsiteY45" fmla="*/ 6728 h 9626"/>
              <a:gd name="connsiteX46" fmla="*/ 1223 w 10000"/>
              <a:gd name="connsiteY46" fmla="*/ 6846 h 9626"/>
              <a:gd name="connsiteX47" fmla="*/ 1713 w 10000"/>
              <a:gd name="connsiteY47" fmla="*/ 6948 h 9626"/>
              <a:gd name="connsiteX48" fmla="*/ 1958 w 10000"/>
              <a:gd name="connsiteY48" fmla="*/ 7063 h 9626"/>
              <a:gd name="connsiteX49" fmla="*/ 2691 w 10000"/>
              <a:gd name="connsiteY49" fmla="*/ 7180 h 9626"/>
              <a:gd name="connsiteX50" fmla="*/ 3425 w 10000"/>
              <a:gd name="connsiteY50" fmla="*/ 7413 h 9626"/>
              <a:gd name="connsiteX51" fmla="*/ 4159 w 10000"/>
              <a:gd name="connsiteY51" fmla="*/ 7645 h 9626"/>
              <a:gd name="connsiteX52" fmla="*/ 5138 w 10000"/>
              <a:gd name="connsiteY52" fmla="*/ 7996 h 9626"/>
              <a:gd name="connsiteX53" fmla="*/ 6116 w 10000"/>
              <a:gd name="connsiteY53" fmla="*/ 8229 h 9626"/>
              <a:gd name="connsiteX54" fmla="*/ 7095 w 10000"/>
              <a:gd name="connsiteY54" fmla="*/ 8461 h 9626"/>
              <a:gd name="connsiteX55" fmla="*/ 7829 w 10000"/>
              <a:gd name="connsiteY55" fmla="*/ 8695 h 9626"/>
              <a:gd name="connsiteX56" fmla="*/ 8563 w 10000"/>
              <a:gd name="connsiteY56" fmla="*/ 8928 h 9626"/>
              <a:gd name="connsiteX57" fmla="*/ 9052 w 10000"/>
              <a:gd name="connsiteY57" fmla="*/ 9160 h 9626"/>
              <a:gd name="connsiteX58" fmla="*/ 9541 w 10000"/>
              <a:gd name="connsiteY58" fmla="*/ 9277 h 9626"/>
              <a:gd name="connsiteX59" fmla="*/ 9786 w 10000"/>
              <a:gd name="connsiteY59" fmla="*/ 9512 h 9626"/>
              <a:gd name="connsiteX60" fmla="*/ 10000 w 10000"/>
              <a:gd name="connsiteY60" fmla="*/ 9626 h 9626"/>
              <a:gd name="connsiteX61" fmla="*/ 6605 w 10000"/>
              <a:gd name="connsiteY61" fmla="*/ 9393 h 9626"/>
              <a:gd name="connsiteX62" fmla="*/ 5382 w 10000"/>
              <a:gd name="connsiteY62" fmla="*/ 8928 h 9626"/>
              <a:gd name="connsiteX63" fmla="*/ 4159 w 10000"/>
              <a:gd name="connsiteY63" fmla="*/ 8461 h 9626"/>
              <a:gd name="connsiteX64" fmla="*/ 2936 w 10000"/>
              <a:gd name="connsiteY64" fmla="*/ 7996 h 9626"/>
              <a:gd name="connsiteX65" fmla="*/ 2202 w 10000"/>
              <a:gd name="connsiteY65" fmla="*/ 7764 h 9626"/>
              <a:gd name="connsiteX66" fmla="*/ 1713 w 10000"/>
              <a:gd name="connsiteY66" fmla="*/ 7529 h 9626"/>
              <a:gd name="connsiteX67" fmla="*/ 1223 w 10000"/>
              <a:gd name="connsiteY67" fmla="*/ 7413 h 9626"/>
              <a:gd name="connsiteX68" fmla="*/ 735 w 10000"/>
              <a:gd name="connsiteY68" fmla="*/ 7180 h 9626"/>
              <a:gd name="connsiteX69" fmla="*/ 489 w 10000"/>
              <a:gd name="connsiteY69" fmla="*/ 7063 h 9626"/>
              <a:gd name="connsiteX70" fmla="*/ 245 w 10000"/>
              <a:gd name="connsiteY70" fmla="*/ 6948 h 9626"/>
              <a:gd name="connsiteX71" fmla="*/ 0 w 10000"/>
              <a:gd name="connsiteY71" fmla="*/ 6948 h 9626"/>
              <a:gd name="connsiteX72" fmla="*/ 0 w 10000"/>
              <a:gd name="connsiteY72" fmla="*/ 6846 h 9626"/>
              <a:gd name="connsiteX73" fmla="*/ 0 w 10000"/>
              <a:gd name="connsiteY73" fmla="*/ 6846 h 9626"/>
              <a:gd name="connsiteX74" fmla="*/ 0 w 10000"/>
              <a:gd name="connsiteY74" fmla="*/ 6728 h 9626"/>
              <a:gd name="connsiteX75" fmla="*/ 0 w 10000"/>
              <a:gd name="connsiteY75" fmla="*/ 6612 h 9626"/>
              <a:gd name="connsiteX76" fmla="*/ 0 w 10000"/>
              <a:gd name="connsiteY76" fmla="*/ 6379 h 9626"/>
              <a:gd name="connsiteX77" fmla="*/ 245 w 10000"/>
              <a:gd name="connsiteY77" fmla="*/ 6030 h 9626"/>
              <a:gd name="connsiteX78" fmla="*/ 245 w 10000"/>
              <a:gd name="connsiteY78" fmla="*/ 5796 h 9626"/>
              <a:gd name="connsiteX79" fmla="*/ 489 w 10000"/>
              <a:gd name="connsiteY79" fmla="*/ 5330 h 9626"/>
              <a:gd name="connsiteX80" fmla="*/ 735 w 10000"/>
              <a:gd name="connsiteY80" fmla="*/ 4981 h 9626"/>
              <a:gd name="connsiteX81" fmla="*/ 735 w 10000"/>
              <a:gd name="connsiteY81" fmla="*/ 4981 h 9626"/>
              <a:gd name="connsiteX0" fmla="*/ 735 w 9786"/>
              <a:gd name="connsiteY0" fmla="*/ 5175 h 9882"/>
              <a:gd name="connsiteX1" fmla="*/ 1223 w 9786"/>
              <a:gd name="connsiteY1" fmla="*/ 4221 h 9882"/>
              <a:gd name="connsiteX2" fmla="*/ 1467 w 9786"/>
              <a:gd name="connsiteY2" fmla="*/ 3375 h 9882"/>
              <a:gd name="connsiteX3" fmla="*/ 1713 w 9786"/>
              <a:gd name="connsiteY3" fmla="*/ 2647 h 9882"/>
              <a:gd name="connsiteX4" fmla="*/ 1958 w 9786"/>
              <a:gd name="connsiteY4" fmla="*/ 1921 h 9882"/>
              <a:gd name="connsiteX5" fmla="*/ 1958 w 9786"/>
              <a:gd name="connsiteY5" fmla="*/ 1559 h 9882"/>
              <a:gd name="connsiteX6" fmla="*/ 2202 w 9786"/>
              <a:gd name="connsiteY6" fmla="*/ 1331 h 9882"/>
              <a:gd name="connsiteX7" fmla="*/ 2202 w 9786"/>
              <a:gd name="connsiteY7" fmla="*/ 1089 h 9882"/>
              <a:gd name="connsiteX8" fmla="*/ 2202 w 9786"/>
              <a:gd name="connsiteY8" fmla="*/ 849 h 9882"/>
              <a:gd name="connsiteX9" fmla="*/ 2202 w 9786"/>
              <a:gd name="connsiteY9" fmla="*/ 726 h 9882"/>
              <a:gd name="connsiteX10" fmla="*/ 2202 w 9786"/>
              <a:gd name="connsiteY10" fmla="*/ 484 h 9882"/>
              <a:gd name="connsiteX11" fmla="*/ 1958 w 9786"/>
              <a:gd name="connsiteY11" fmla="*/ 484 h 9882"/>
              <a:gd name="connsiteX12" fmla="*/ 1958 w 9786"/>
              <a:gd name="connsiteY12" fmla="*/ 363 h 9882"/>
              <a:gd name="connsiteX13" fmla="*/ 1713 w 9786"/>
              <a:gd name="connsiteY13" fmla="*/ 242 h 9882"/>
              <a:gd name="connsiteX14" fmla="*/ 1713 w 9786"/>
              <a:gd name="connsiteY14" fmla="*/ 242 h 9882"/>
              <a:gd name="connsiteX15" fmla="*/ 1713 w 9786"/>
              <a:gd name="connsiteY15" fmla="*/ 122 h 9882"/>
              <a:gd name="connsiteX16" fmla="*/ 1713 w 9786"/>
              <a:gd name="connsiteY16" fmla="*/ 0 h 9882"/>
              <a:gd name="connsiteX17" fmla="*/ 1713 w 9786"/>
              <a:gd name="connsiteY17" fmla="*/ 0 h 9882"/>
              <a:gd name="connsiteX18" fmla="*/ 1958 w 9786"/>
              <a:gd name="connsiteY18" fmla="*/ 0 h 9882"/>
              <a:gd name="connsiteX19" fmla="*/ 2446 w 9786"/>
              <a:gd name="connsiteY19" fmla="*/ 0 h 9882"/>
              <a:gd name="connsiteX20" fmla="*/ 2936 w 9786"/>
              <a:gd name="connsiteY20" fmla="*/ 122 h 9882"/>
              <a:gd name="connsiteX21" fmla="*/ 3425 w 9786"/>
              <a:gd name="connsiteY21" fmla="*/ 242 h 9882"/>
              <a:gd name="connsiteX22" fmla="*/ 3915 w 9786"/>
              <a:gd name="connsiteY22" fmla="*/ 363 h 9882"/>
              <a:gd name="connsiteX23" fmla="*/ 4159 w 9786"/>
              <a:gd name="connsiteY23" fmla="*/ 484 h 9882"/>
              <a:gd name="connsiteX24" fmla="*/ 4159 w 9786"/>
              <a:gd name="connsiteY24" fmla="*/ 606 h 9882"/>
              <a:gd name="connsiteX25" fmla="*/ 4159 w 9786"/>
              <a:gd name="connsiteY25" fmla="*/ 849 h 9882"/>
              <a:gd name="connsiteX26" fmla="*/ 3915 w 9786"/>
              <a:gd name="connsiteY26" fmla="*/ 1209 h 9882"/>
              <a:gd name="connsiteX27" fmla="*/ 3915 w 9786"/>
              <a:gd name="connsiteY27" fmla="*/ 1209 h 9882"/>
              <a:gd name="connsiteX28" fmla="*/ 3915 w 9786"/>
              <a:gd name="connsiteY28" fmla="*/ 1331 h 9882"/>
              <a:gd name="connsiteX29" fmla="*/ 3670 w 9786"/>
              <a:gd name="connsiteY29" fmla="*/ 1559 h 9882"/>
              <a:gd name="connsiteX30" fmla="*/ 3670 w 9786"/>
              <a:gd name="connsiteY30" fmla="*/ 1680 h 9882"/>
              <a:gd name="connsiteX31" fmla="*/ 3670 w 9786"/>
              <a:gd name="connsiteY31" fmla="*/ 1921 h 9882"/>
              <a:gd name="connsiteX32" fmla="*/ 3425 w 9786"/>
              <a:gd name="connsiteY32" fmla="*/ 2164 h 9882"/>
              <a:gd name="connsiteX33" fmla="*/ 3425 w 9786"/>
              <a:gd name="connsiteY33" fmla="*/ 2406 h 9882"/>
              <a:gd name="connsiteX34" fmla="*/ 3180 w 9786"/>
              <a:gd name="connsiteY34" fmla="*/ 2770 h 9882"/>
              <a:gd name="connsiteX35" fmla="*/ 2691 w 9786"/>
              <a:gd name="connsiteY35" fmla="*/ 4221 h 9882"/>
              <a:gd name="connsiteX36" fmla="*/ 1713 w 9786"/>
              <a:gd name="connsiteY36" fmla="*/ 5416 h 9882"/>
              <a:gd name="connsiteX37" fmla="*/ 1713 w 9786"/>
              <a:gd name="connsiteY37" fmla="*/ 5780 h 9882"/>
              <a:gd name="connsiteX38" fmla="*/ 1467 w 9786"/>
              <a:gd name="connsiteY38" fmla="*/ 6021 h 9882"/>
              <a:gd name="connsiteX39" fmla="*/ 1223 w 9786"/>
              <a:gd name="connsiteY39" fmla="*/ 6264 h 9882"/>
              <a:gd name="connsiteX40" fmla="*/ 1223 w 9786"/>
              <a:gd name="connsiteY40" fmla="*/ 6506 h 9882"/>
              <a:gd name="connsiteX41" fmla="*/ 978 w 9786"/>
              <a:gd name="connsiteY41" fmla="*/ 6627 h 9882"/>
              <a:gd name="connsiteX42" fmla="*/ 978 w 9786"/>
              <a:gd name="connsiteY42" fmla="*/ 6746 h 9882"/>
              <a:gd name="connsiteX43" fmla="*/ 978 w 9786"/>
              <a:gd name="connsiteY43" fmla="*/ 6869 h 9882"/>
              <a:gd name="connsiteX44" fmla="*/ 978 w 9786"/>
              <a:gd name="connsiteY44" fmla="*/ 6869 h 9882"/>
              <a:gd name="connsiteX45" fmla="*/ 978 w 9786"/>
              <a:gd name="connsiteY45" fmla="*/ 6989 h 9882"/>
              <a:gd name="connsiteX46" fmla="*/ 1223 w 9786"/>
              <a:gd name="connsiteY46" fmla="*/ 7112 h 9882"/>
              <a:gd name="connsiteX47" fmla="*/ 1713 w 9786"/>
              <a:gd name="connsiteY47" fmla="*/ 7218 h 9882"/>
              <a:gd name="connsiteX48" fmla="*/ 1958 w 9786"/>
              <a:gd name="connsiteY48" fmla="*/ 7337 h 9882"/>
              <a:gd name="connsiteX49" fmla="*/ 2691 w 9786"/>
              <a:gd name="connsiteY49" fmla="*/ 7459 h 9882"/>
              <a:gd name="connsiteX50" fmla="*/ 3425 w 9786"/>
              <a:gd name="connsiteY50" fmla="*/ 7701 h 9882"/>
              <a:gd name="connsiteX51" fmla="*/ 4159 w 9786"/>
              <a:gd name="connsiteY51" fmla="*/ 7942 h 9882"/>
              <a:gd name="connsiteX52" fmla="*/ 5138 w 9786"/>
              <a:gd name="connsiteY52" fmla="*/ 8307 h 9882"/>
              <a:gd name="connsiteX53" fmla="*/ 6116 w 9786"/>
              <a:gd name="connsiteY53" fmla="*/ 8549 h 9882"/>
              <a:gd name="connsiteX54" fmla="*/ 7095 w 9786"/>
              <a:gd name="connsiteY54" fmla="*/ 8790 h 9882"/>
              <a:gd name="connsiteX55" fmla="*/ 7829 w 9786"/>
              <a:gd name="connsiteY55" fmla="*/ 9033 h 9882"/>
              <a:gd name="connsiteX56" fmla="*/ 8563 w 9786"/>
              <a:gd name="connsiteY56" fmla="*/ 9275 h 9882"/>
              <a:gd name="connsiteX57" fmla="*/ 9052 w 9786"/>
              <a:gd name="connsiteY57" fmla="*/ 9516 h 9882"/>
              <a:gd name="connsiteX58" fmla="*/ 9541 w 9786"/>
              <a:gd name="connsiteY58" fmla="*/ 9637 h 9882"/>
              <a:gd name="connsiteX59" fmla="*/ 9786 w 9786"/>
              <a:gd name="connsiteY59" fmla="*/ 9882 h 9882"/>
              <a:gd name="connsiteX60" fmla="*/ 6605 w 9786"/>
              <a:gd name="connsiteY60" fmla="*/ 9758 h 9882"/>
              <a:gd name="connsiteX61" fmla="*/ 5382 w 9786"/>
              <a:gd name="connsiteY61" fmla="*/ 9275 h 9882"/>
              <a:gd name="connsiteX62" fmla="*/ 4159 w 9786"/>
              <a:gd name="connsiteY62" fmla="*/ 8790 h 9882"/>
              <a:gd name="connsiteX63" fmla="*/ 2936 w 9786"/>
              <a:gd name="connsiteY63" fmla="*/ 8307 h 9882"/>
              <a:gd name="connsiteX64" fmla="*/ 2202 w 9786"/>
              <a:gd name="connsiteY64" fmla="*/ 8066 h 9882"/>
              <a:gd name="connsiteX65" fmla="*/ 1713 w 9786"/>
              <a:gd name="connsiteY65" fmla="*/ 7822 h 9882"/>
              <a:gd name="connsiteX66" fmla="*/ 1223 w 9786"/>
              <a:gd name="connsiteY66" fmla="*/ 7701 h 9882"/>
              <a:gd name="connsiteX67" fmla="*/ 735 w 9786"/>
              <a:gd name="connsiteY67" fmla="*/ 7459 h 9882"/>
              <a:gd name="connsiteX68" fmla="*/ 489 w 9786"/>
              <a:gd name="connsiteY68" fmla="*/ 7337 h 9882"/>
              <a:gd name="connsiteX69" fmla="*/ 245 w 9786"/>
              <a:gd name="connsiteY69" fmla="*/ 7218 h 9882"/>
              <a:gd name="connsiteX70" fmla="*/ 0 w 9786"/>
              <a:gd name="connsiteY70" fmla="*/ 7218 h 9882"/>
              <a:gd name="connsiteX71" fmla="*/ 0 w 9786"/>
              <a:gd name="connsiteY71" fmla="*/ 7112 h 9882"/>
              <a:gd name="connsiteX72" fmla="*/ 0 w 9786"/>
              <a:gd name="connsiteY72" fmla="*/ 7112 h 9882"/>
              <a:gd name="connsiteX73" fmla="*/ 0 w 9786"/>
              <a:gd name="connsiteY73" fmla="*/ 6989 h 9882"/>
              <a:gd name="connsiteX74" fmla="*/ 0 w 9786"/>
              <a:gd name="connsiteY74" fmla="*/ 6869 h 9882"/>
              <a:gd name="connsiteX75" fmla="*/ 0 w 9786"/>
              <a:gd name="connsiteY75" fmla="*/ 6627 h 9882"/>
              <a:gd name="connsiteX76" fmla="*/ 245 w 9786"/>
              <a:gd name="connsiteY76" fmla="*/ 6264 h 9882"/>
              <a:gd name="connsiteX77" fmla="*/ 245 w 9786"/>
              <a:gd name="connsiteY77" fmla="*/ 6021 h 9882"/>
              <a:gd name="connsiteX78" fmla="*/ 489 w 9786"/>
              <a:gd name="connsiteY78" fmla="*/ 5537 h 9882"/>
              <a:gd name="connsiteX79" fmla="*/ 735 w 9786"/>
              <a:gd name="connsiteY79" fmla="*/ 5175 h 9882"/>
              <a:gd name="connsiteX80" fmla="*/ 735 w 9786"/>
              <a:gd name="connsiteY80" fmla="*/ 5175 h 9882"/>
              <a:gd name="connsiteX0" fmla="*/ 751 w 9750"/>
              <a:gd name="connsiteY0" fmla="*/ 5237 h 9875"/>
              <a:gd name="connsiteX1" fmla="*/ 1250 w 9750"/>
              <a:gd name="connsiteY1" fmla="*/ 4271 h 9875"/>
              <a:gd name="connsiteX2" fmla="*/ 1499 w 9750"/>
              <a:gd name="connsiteY2" fmla="*/ 3415 h 9875"/>
              <a:gd name="connsiteX3" fmla="*/ 1750 w 9750"/>
              <a:gd name="connsiteY3" fmla="*/ 2679 h 9875"/>
              <a:gd name="connsiteX4" fmla="*/ 2001 w 9750"/>
              <a:gd name="connsiteY4" fmla="*/ 1944 h 9875"/>
              <a:gd name="connsiteX5" fmla="*/ 2001 w 9750"/>
              <a:gd name="connsiteY5" fmla="*/ 1578 h 9875"/>
              <a:gd name="connsiteX6" fmla="*/ 2250 w 9750"/>
              <a:gd name="connsiteY6" fmla="*/ 1347 h 9875"/>
              <a:gd name="connsiteX7" fmla="*/ 2250 w 9750"/>
              <a:gd name="connsiteY7" fmla="*/ 1102 h 9875"/>
              <a:gd name="connsiteX8" fmla="*/ 2250 w 9750"/>
              <a:gd name="connsiteY8" fmla="*/ 859 h 9875"/>
              <a:gd name="connsiteX9" fmla="*/ 2250 w 9750"/>
              <a:gd name="connsiteY9" fmla="*/ 735 h 9875"/>
              <a:gd name="connsiteX10" fmla="*/ 2250 w 9750"/>
              <a:gd name="connsiteY10" fmla="*/ 490 h 9875"/>
              <a:gd name="connsiteX11" fmla="*/ 2001 w 9750"/>
              <a:gd name="connsiteY11" fmla="*/ 490 h 9875"/>
              <a:gd name="connsiteX12" fmla="*/ 2001 w 9750"/>
              <a:gd name="connsiteY12" fmla="*/ 367 h 9875"/>
              <a:gd name="connsiteX13" fmla="*/ 1750 w 9750"/>
              <a:gd name="connsiteY13" fmla="*/ 245 h 9875"/>
              <a:gd name="connsiteX14" fmla="*/ 1750 w 9750"/>
              <a:gd name="connsiteY14" fmla="*/ 245 h 9875"/>
              <a:gd name="connsiteX15" fmla="*/ 1750 w 9750"/>
              <a:gd name="connsiteY15" fmla="*/ 123 h 9875"/>
              <a:gd name="connsiteX16" fmla="*/ 1750 w 9750"/>
              <a:gd name="connsiteY16" fmla="*/ 0 h 9875"/>
              <a:gd name="connsiteX17" fmla="*/ 1750 w 9750"/>
              <a:gd name="connsiteY17" fmla="*/ 0 h 9875"/>
              <a:gd name="connsiteX18" fmla="*/ 2001 w 9750"/>
              <a:gd name="connsiteY18" fmla="*/ 0 h 9875"/>
              <a:gd name="connsiteX19" fmla="*/ 2499 w 9750"/>
              <a:gd name="connsiteY19" fmla="*/ 0 h 9875"/>
              <a:gd name="connsiteX20" fmla="*/ 3000 w 9750"/>
              <a:gd name="connsiteY20" fmla="*/ 123 h 9875"/>
              <a:gd name="connsiteX21" fmla="*/ 3500 w 9750"/>
              <a:gd name="connsiteY21" fmla="*/ 245 h 9875"/>
              <a:gd name="connsiteX22" fmla="*/ 4001 w 9750"/>
              <a:gd name="connsiteY22" fmla="*/ 367 h 9875"/>
              <a:gd name="connsiteX23" fmla="*/ 4250 w 9750"/>
              <a:gd name="connsiteY23" fmla="*/ 490 h 9875"/>
              <a:gd name="connsiteX24" fmla="*/ 4250 w 9750"/>
              <a:gd name="connsiteY24" fmla="*/ 613 h 9875"/>
              <a:gd name="connsiteX25" fmla="*/ 4250 w 9750"/>
              <a:gd name="connsiteY25" fmla="*/ 859 h 9875"/>
              <a:gd name="connsiteX26" fmla="*/ 4001 w 9750"/>
              <a:gd name="connsiteY26" fmla="*/ 1223 h 9875"/>
              <a:gd name="connsiteX27" fmla="*/ 4001 w 9750"/>
              <a:gd name="connsiteY27" fmla="*/ 1223 h 9875"/>
              <a:gd name="connsiteX28" fmla="*/ 4001 w 9750"/>
              <a:gd name="connsiteY28" fmla="*/ 1347 h 9875"/>
              <a:gd name="connsiteX29" fmla="*/ 3750 w 9750"/>
              <a:gd name="connsiteY29" fmla="*/ 1578 h 9875"/>
              <a:gd name="connsiteX30" fmla="*/ 3750 w 9750"/>
              <a:gd name="connsiteY30" fmla="*/ 1700 h 9875"/>
              <a:gd name="connsiteX31" fmla="*/ 3750 w 9750"/>
              <a:gd name="connsiteY31" fmla="*/ 1944 h 9875"/>
              <a:gd name="connsiteX32" fmla="*/ 3500 w 9750"/>
              <a:gd name="connsiteY32" fmla="*/ 2190 h 9875"/>
              <a:gd name="connsiteX33" fmla="*/ 3500 w 9750"/>
              <a:gd name="connsiteY33" fmla="*/ 2435 h 9875"/>
              <a:gd name="connsiteX34" fmla="*/ 3250 w 9750"/>
              <a:gd name="connsiteY34" fmla="*/ 2803 h 9875"/>
              <a:gd name="connsiteX35" fmla="*/ 2750 w 9750"/>
              <a:gd name="connsiteY35" fmla="*/ 4271 h 9875"/>
              <a:gd name="connsiteX36" fmla="*/ 1750 w 9750"/>
              <a:gd name="connsiteY36" fmla="*/ 5481 h 9875"/>
              <a:gd name="connsiteX37" fmla="*/ 1750 w 9750"/>
              <a:gd name="connsiteY37" fmla="*/ 5849 h 9875"/>
              <a:gd name="connsiteX38" fmla="*/ 1499 w 9750"/>
              <a:gd name="connsiteY38" fmla="*/ 6093 h 9875"/>
              <a:gd name="connsiteX39" fmla="*/ 1250 w 9750"/>
              <a:gd name="connsiteY39" fmla="*/ 6339 h 9875"/>
              <a:gd name="connsiteX40" fmla="*/ 1250 w 9750"/>
              <a:gd name="connsiteY40" fmla="*/ 6584 h 9875"/>
              <a:gd name="connsiteX41" fmla="*/ 999 w 9750"/>
              <a:gd name="connsiteY41" fmla="*/ 6706 h 9875"/>
              <a:gd name="connsiteX42" fmla="*/ 999 w 9750"/>
              <a:gd name="connsiteY42" fmla="*/ 6827 h 9875"/>
              <a:gd name="connsiteX43" fmla="*/ 999 w 9750"/>
              <a:gd name="connsiteY43" fmla="*/ 6951 h 9875"/>
              <a:gd name="connsiteX44" fmla="*/ 999 w 9750"/>
              <a:gd name="connsiteY44" fmla="*/ 6951 h 9875"/>
              <a:gd name="connsiteX45" fmla="*/ 999 w 9750"/>
              <a:gd name="connsiteY45" fmla="*/ 7072 h 9875"/>
              <a:gd name="connsiteX46" fmla="*/ 1250 w 9750"/>
              <a:gd name="connsiteY46" fmla="*/ 7197 h 9875"/>
              <a:gd name="connsiteX47" fmla="*/ 1750 w 9750"/>
              <a:gd name="connsiteY47" fmla="*/ 7304 h 9875"/>
              <a:gd name="connsiteX48" fmla="*/ 2001 w 9750"/>
              <a:gd name="connsiteY48" fmla="*/ 7425 h 9875"/>
              <a:gd name="connsiteX49" fmla="*/ 2750 w 9750"/>
              <a:gd name="connsiteY49" fmla="*/ 7548 h 9875"/>
              <a:gd name="connsiteX50" fmla="*/ 3500 w 9750"/>
              <a:gd name="connsiteY50" fmla="*/ 7793 h 9875"/>
              <a:gd name="connsiteX51" fmla="*/ 4250 w 9750"/>
              <a:gd name="connsiteY51" fmla="*/ 8037 h 9875"/>
              <a:gd name="connsiteX52" fmla="*/ 5250 w 9750"/>
              <a:gd name="connsiteY52" fmla="*/ 8406 h 9875"/>
              <a:gd name="connsiteX53" fmla="*/ 6250 w 9750"/>
              <a:gd name="connsiteY53" fmla="*/ 8651 h 9875"/>
              <a:gd name="connsiteX54" fmla="*/ 7250 w 9750"/>
              <a:gd name="connsiteY54" fmla="*/ 8895 h 9875"/>
              <a:gd name="connsiteX55" fmla="*/ 8000 w 9750"/>
              <a:gd name="connsiteY55" fmla="*/ 9141 h 9875"/>
              <a:gd name="connsiteX56" fmla="*/ 8750 w 9750"/>
              <a:gd name="connsiteY56" fmla="*/ 9386 h 9875"/>
              <a:gd name="connsiteX57" fmla="*/ 9250 w 9750"/>
              <a:gd name="connsiteY57" fmla="*/ 9630 h 9875"/>
              <a:gd name="connsiteX58" fmla="*/ 9750 w 9750"/>
              <a:gd name="connsiteY58" fmla="*/ 9752 h 9875"/>
              <a:gd name="connsiteX59" fmla="*/ 6749 w 9750"/>
              <a:gd name="connsiteY59" fmla="*/ 9875 h 9875"/>
              <a:gd name="connsiteX60" fmla="*/ 5500 w 9750"/>
              <a:gd name="connsiteY60" fmla="*/ 9386 h 9875"/>
              <a:gd name="connsiteX61" fmla="*/ 4250 w 9750"/>
              <a:gd name="connsiteY61" fmla="*/ 8895 h 9875"/>
              <a:gd name="connsiteX62" fmla="*/ 3000 w 9750"/>
              <a:gd name="connsiteY62" fmla="*/ 8406 h 9875"/>
              <a:gd name="connsiteX63" fmla="*/ 2250 w 9750"/>
              <a:gd name="connsiteY63" fmla="*/ 8162 h 9875"/>
              <a:gd name="connsiteX64" fmla="*/ 1750 w 9750"/>
              <a:gd name="connsiteY64" fmla="*/ 7915 h 9875"/>
              <a:gd name="connsiteX65" fmla="*/ 1250 w 9750"/>
              <a:gd name="connsiteY65" fmla="*/ 7793 h 9875"/>
              <a:gd name="connsiteX66" fmla="*/ 751 w 9750"/>
              <a:gd name="connsiteY66" fmla="*/ 7548 h 9875"/>
              <a:gd name="connsiteX67" fmla="*/ 500 w 9750"/>
              <a:gd name="connsiteY67" fmla="*/ 7425 h 9875"/>
              <a:gd name="connsiteX68" fmla="*/ 250 w 9750"/>
              <a:gd name="connsiteY68" fmla="*/ 7304 h 9875"/>
              <a:gd name="connsiteX69" fmla="*/ 0 w 9750"/>
              <a:gd name="connsiteY69" fmla="*/ 7304 h 9875"/>
              <a:gd name="connsiteX70" fmla="*/ 0 w 9750"/>
              <a:gd name="connsiteY70" fmla="*/ 7197 h 9875"/>
              <a:gd name="connsiteX71" fmla="*/ 0 w 9750"/>
              <a:gd name="connsiteY71" fmla="*/ 7197 h 9875"/>
              <a:gd name="connsiteX72" fmla="*/ 0 w 9750"/>
              <a:gd name="connsiteY72" fmla="*/ 7072 h 9875"/>
              <a:gd name="connsiteX73" fmla="*/ 0 w 9750"/>
              <a:gd name="connsiteY73" fmla="*/ 6951 h 9875"/>
              <a:gd name="connsiteX74" fmla="*/ 0 w 9750"/>
              <a:gd name="connsiteY74" fmla="*/ 6706 h 9875"/>
              <a:gd name="connsiteX75" fmla="*/ 250 w 9750"/>
              <a:gd name="connsiteY75" fmla="*/ 6339 h 9875"/>
              <a:gd name="connsiteX76" fmla="*/ 250 w 9750"/>
              <a:gd name="connsiteY76" fmla="*/ 6093 h 9875"/>
              <a:gd name="connsiteX77" fmla="*/ 500 w 9750"/>
              <a:gd name="connsiteY77" fmla="*/ 5603 h 9875"/>
              <a:gd name="connsiteX78" fmla="*/ 751 w 9750"/>
              <a:gd name="connsiteY78" fmla="*/ 5237 h 9875"/>
              <a:gd name="connsiteX79" fmla="*/ 751 w 9750"/>
              <a:gd name="connsiteY79" fmla="*/ 5237 h 9875"/>
              <a:gd name="connsiteX0" fmla="*/ 770 w 9487"/>
              <a:gd name="connsiteY0" fmla="*/ 5303 h 10000"/>
              <a:gd name="connsiteX1" fmla="*/ 1282 w 9487"/>
              <a:gd name="connsiteY1" fmla="*/ 4325 h 10000"/>
              <a:gd name="connsiteX2" fmla="*/ 1537 w 9487"/>
              <a:gd name="connsiteY2" fmla="*/ 3458 h 10000"/>
              <a:gd name="connsiteX3" fmla="*/ 1795 w 9487"/>
              <a:gd name="connsiteY3" fmla="*/ 2713 h 10000"/>
              <a:gd name="connsiteX4" fmla="*/ 2052 w 9487"/>
              <a:gd name="connsiteY4" fmla="*/ 1969 h 10000"/>
              <a:gd name="connsiteX5" fmla="*/ 2052 w 9487"/>
              <a:gd name="connsiteY5" fmla="*/ 1598 h 10000"/>
              <a:gd name="connsiteX6" fmla="*/ 2308 w 9487"/>
              <a:gd name="connsiteY6" fmla="*/ 1364 h 10000"/>
              <a:gd name="connsiteX7" fmla="*/ 2308 w 9487"/>
              <a:gd name="connsiteY7" fmla="*/ 1116 h 10000"/>
              <a:gd name="connsiteX8" fmla="*/ 2308 w 9487"/>
              <a:gd name="connsiteY8" fmla="*/ 870 h 10000"/>
              <a:gd name="connsiteX9" fmla="*/ 2308 w 9487"/>
              <a:gd name="connsiteY9" fmla="*/ 744 h 10000"/>
              <a:gd name="connsiteX10" fmla="*/ 2308 w 9487"/>
              <a:gd name="connsiteY10" fmla="*/ 496 h 10000"/>
              <a:gd name="connsiteX11" fmla="*/ 2052 w 9487"/>
              <a:gd name="connsiteY11" fmla="*/ 496 h 10000"/>
              <a:gd name="connsiteX12" fmla="*/ 2052 w 9487"/>
              <a:gd name="connsiteY12" fmla="*/ 372 h 10000"/>
              <a:gd name="connsiteX13" fmla="*/ 1795 w 9487"/>
              <a:gd name="connsiteY13" fmla="*/ 248 h 10000"/>
              <a:gd name="connsiteX14" fmla="*/ 1795 w 9487"/>
              <a:gd name="connsiteY14" fmla="*/ 248 h 10000"/>
              <a:gd name="connsiteX15" fmla="*/ 1795 w 9487"/>
              <a:gd name="connsiteY15" fmla="*/ 125 h 10000"/>
              <a:gd name="connsiteX16" fmla="*/ 1795 w 9487"/>
              <a:gd name="connsiteY16" fmla="*/ 0 h 10000"/>
              <a:gd name="connsiteX17" fmla="*/ 1795 w 9487"/>
              <a:gd name="connsiteY17" fmla="*/ 0 h 10000"/>
              <a:gd name="connsiteX18" fmla="*/ 2052 w 9487"/>
              <a:gd name="connsiteY18" fmla="*/ 0 h 10000"/>
              <a:gd name="connsiteX19" fmla="*/ 2563 w 9487"/>
              <a:gd name="connsiteY19" fmla="*/ 0 h 10000"/>
              <a:gd name="connsiteX20" fmla="*/ 3077 w 9487"/>
              <a:gd name="connsiteY20" fmla="*/ 125 h 10000"/>
              <a:gd name="connsiteX21" fmla="*/ 3590 w 9487"/>
              <a:gd name="connsiteY21" fmla="*/ 248 h 10000"/>
              <a:gd name="connsiteX22" fmla="*/ 4104 w 9487"/>
              <a:gd name="connsiteY22" fmla="*/ 372 h 10000"/>
              <a:gd name="connsiteX23" fmla="*/ 4359 w 9487"/>
              <a:gd name="connsiteY23" fmla="*/ 496 h 10000"/>
              <a:gd name="connsiteX24" fmla="*/ 4359 w 9487"/>
              <a:gd name="connsiteY24" fmla="*/ 621 h 10000"/>
              <a:gd name="connsiteX25" fmla="*/ 4359 w 9487"/>
              <a:gd name="connsiteY25" fmla="*/ 870 h 10000"/>
              <a:gd name="connsiteX26" fmla="*/ 4104 w 9487"/>
              <a:gd name="connsiteY26" fmla="*/ 1238 h 10000"/>
              <a:gd name="connsiteX27" fmla="*/ 4104 w 9487"/>
              <a:gd name="connsiteY27" fmla="*/ 1238 h 10000"/>
              <a:gd name="connsiteX28" fmla="*/ 4104 w 9487"/>
              <a:gd name="connsiteY28" fmla="*/ 1364 h 10000"/>
              <a:gd name="connsiteX29" fmla="*/ 3846 w 9487"/>
              <a:gd name="connsiteY29" fmla="*/ 1598 h 10000"/>
              <a:gd name="connsiteX30" fmla="*/ 3846 w 9487"/>
              <a:gd name="connsiteY30" fmla="*/ 1722 h 10000"/>
              <a:gd name="connsiteX31" fmla="*/ 3846 w 9487"/>
              <a:gd name="connsiteY31" fmla="*/ 1969 h 10000"/>
              <a:gd name="connsiteX32" fmla="*/ 3590 w 9487"/>
              <a:gd name="connsiteY32" fmla="*/ 2218 h 10000"/>
              <a:gd name="connsiteX33" fmla="*/ 3590 w 9487"/>
              <a:gd name="connsiteY33" fmla="*/ 2466 h 10000"/>
              <a:gd name="connsiteX34" fmla="*/ 3333 w 9487"/>
              <a:gd name="connsiteY34" fmla="*/ 2838 h 10000"/>
              <a:gd name="connsiteX35" fmla="*/ 2821 w 9487"/>
              <a:gd name="connsiteY35" fmla="*/ 4325 h 10000"/>
              <a:gd name="connsiteX36" fmla="*/ 1795 w 9487"/>
              <a:gd name="connsiteY36" fmla="*/ 5550 h 10000"/>
              <a:gd name="connsiteX37" fmla="*/ 1795 w 9487"/>
              <a:gd name="connsiteY37" fmla="*/ 5923 h 10000"/>
              <a:gd name="connsiteX38" fmla="*/ 1537 w 9487"/>
              <a:gd name="connsiteY38" fmla="*/ 6170 h 10000"/>
              <a:gd name="connsiteX39" fmla="*/ 1282 w 9487"/>
              <a:gd name="connsiteY39" fmla="*/ 6419 h 10000"/>
              <a:gd name="connsiteX40" fmla="*/ 1282 w 9487"/>
              <a:gd name="connsiteY40" fmla="*/ 6667 h 10000"/>
              <a:gd name="connsiteX41" fmla="*/ 1025 w 9487"/>
              <a:gd name="connsiteY41" fmla="*/ 6791 h 10000"/>
              <a:gd name="connsiteX42" fmla="*/ 1025 w 9487"/>
              <a:gd name="connsiteY42" fmla="*/ 6913 h 10000"/>
              <a:gd name="connsiteX43" fmla="*/ 1025 w 9487"/>
              <a:gd name="connsiteY43" fmla="*/ 7039 h 10000"/>
              <a:gd name="connsiteX44" fmla="*/ 1025 w 9487"/>
              <a:gd name="connsiteY44" fmla="*/ 7039 h 10000"/>
              <a:gd name="connsiteX45" fmla="*/ 1025 w 9487"/>
              <a:gd name="connsiteY45" fmla="*/ 7162 h 10000"/>
              <a:gd name="connsiteX46" fmla="*/ 1282 w 9487"/>
              <a:gd name="connsiteY46" fmla="*/ 7288 h 10000"/>
              <a:gd name="connsiteX47" fmla="*/ 1795 w 9487"/>
              <a:gd name="connsiteY47" fmla="*/ 7396 h 10000"/>
              <a:gd name="connsiteX48" fmla="*/ 2052 w 9487"/>
              <a:gd name="connsiteY48" fmla="*/ 7519 h 10000"/>
              <a:gd name="connsiteX49" fmla="*/ 2821 w 9487"/>
              <a:gd name="connsiteY49" fmla="*/ 7644 h 10000"/>
              <a:gd name="connsiteX50" fmla="*/ 3590 w 9487"/>
              <a:gd name="connsiteY50" fmla="*/ 7892 h 10000"/>
              <a:gd name="connsiteX51" fmla="*/ 4359 w 9487"/>
              <a:gd name="connsiteY51" fmla="*/ 8139 h 10000"/>
              <a:gd name="connsiteX52" fmla="*/ 5385 w 9487"/>
              <a:gd name="connsiteY52" fmla="*/ 8512 h 10000"/>
              <a:gd name="connsiteX53" fmla="*/ 6410 w 9487"/>
              <a:gd name="connsiteY53" fmla="*/ 8761 h 10000"/>
              <a:gd name="connsiteX54" fmla="*/ 7436 w 9487"/>
              <a:gd name="connsiteY54" fmla="*/ 9008 h 10000"/>
              <a:gd name="connsiteX55" fmla="*/ 8205 w 9487"/>
              <a:gd name="connsiteY55" fmla="*/ 9257 h 10000"/>
              <a:gd name="connsiteX56" fmla="*/ 8974 w 9487"/>
              <a:gd name="connsiteY56" fmla="*/ 9505 h 10000"/>
              <a:gd name="connsiteX57" fmla="*/ 9487 w 9487"/>
              <a:gd name="connsiteY57" fmla="*/ 9752 h 10000"/>
              <a:gd name="connsiteX58" fmla="*/ 6922 w 9487"/>
              <a:gd name="connsiteY58" fmla="*/ 10000 h 10000"/>
              <a:gd name="connsiteX59" fmla="*/ 5641 w 9487"/>
              <a:gd name="connsiteY59" fmla="*/ 9505 h 10000"/>
              <a:gd name="connsiteX60" fmla="*/ 4359 w 9487"/>
              <a:gd name="connsiteY60" fmla="*/ 9008 h 10000"/>
              <a:gd name="connsiteX61" fmla="*/ 3077 w 9487"/>
              <a:gd name="connsiteY61" fmla="*/ 8512 h 10000"/>
              <a:gd name="connsiteX62" fmla="*/ 2308 w 9487"/>
              <a:gd name="connsiteY62" fmla="*/ 8265 h 10000"/>
              <a:gd name="connsiteX63" fmla="*/ 1795 w 9487"/>
              <a:gd name="connsiteY63" fmla="*/ 8015 h 10000"/>
              <a:gd name="connsiteX64" fmla="*/ 1282 w 9487"/>
              <a:gd name="connsiteY64" fmla="*/ 7892 h 10000"/>
              <a:gd name="connsiteX65" fmla="*/ 770 w 9487"/>
              <a:gd name="connsiteY65" fmla="*/ 7644 h 10000"/>
              <a:gd name="connsiteX66" fmla="*/ 513 w 9487"/>
              <a:gd name="connsiteY66" fmla="*/ 7519 h 10000"/>
              <a:gd name="connsiteX67" fmla="*/ 256 w 9487"/>
              <a:gd name="connsiteY67" fmla="*/ 7396 h 10000"/>
              <a:gd name="connsiteX68" fmla="*/ 0 w 9487"/>
              <a:gd name="connsiteY68" fmla="*/ 7396 h 10000"/>
              <a:gd name="connsiteX69" fmla="*/ 0 w 9487"/>
              <a:gd name="connsiteY69" fmla="*/ 7288 h 10000"/>
              <a:gd name="connsiteX70" fmla="*/ 0 w 9487"/>
              <a:gd name="connsiteY70" fmla="*/ 7288 h 10000"/>
              <a:gd name="connsiteX71" fmla="*/ 0 w 9487"/>
              <a:gd name="connsiteY71" fmla="*/ 7162 h 10000"/>
              <a:gd name="connsiteX72" fmla="*/ 0 w 9487"/>
              <a:gd name="connsiteY72" fmla="*/ 7039 h 10000"/>
              <a:gd name="connsiteX73" fmla="*/ 0 w 9487"/>
              <a:gd name="connsiteY73" fmla="*/ 6791 h 10000"/>
              <a:gd name="connsiteX74" fmla="*/ 256 w 9487"/>
              <a:gd name="connsiteY74" fmla="*/ 6419 h 10000"/>
              <a:gd name="connsiteX75" fmla="*/ 256 w 9487"/>
              <a:gd name="connsiteY75" fmla="*/ 6170 h 10000"/>
              <a:gd name="connsiteX76" fmla="*/ 513 w 9487"/>
              <a:gd name="connsiteY76" fmla="*/ 5674 h 10000"/>
              <a:gd name="connsiteX77" fmla="*/ 770 w 9487"/>
              <a:gd name="connsiteY77" fmla="*/ 5303 h 10000"/>
              <a:gd name="connsiteX78" fmla="*/ 770 w 9487"/>
              <a:gd name="connsiteY78" fmla="*/ 5303 h 10000"/>
              <a:gd name="connsiteX0" fmla="*/ 812 w 9459"/>
              <a:gd name="connsiteY0" fmla="*/ 5303 h 10000"/>
              <a:gd name="connsiteX1" fmla="*/ 1351 w 9459"/>
              <a:gd name="connsiteY1" fmla="*/ 4325 h 10000"/>
              <a:gd name="connsiteX2" fmla="*/ 1620 w 9459"/>
              <a:gd name="connsiteY2" fmla="*/ 3458 h 10000"/>
              <a:gd name="connsiteX3" fmla="*/ 1892 w 9459"/>
              <a:gd name="connsiteY3" fmla="*/ 2713 h 10000"/>
              <a:gd name="connsiteX4" fmla="*/ 2163 w 9459"/>
              <a:gd name="connsiteY4" fmla="*/ 1969 h 10000"/>
              <a:gd name="connsiteX5" fmla="*/ 2163 w 9459"/>
              <a:gd name="connsiteY5" fmla="*/ 1598 h 10000"/>
              <a:gd name="connsiteX6" fmla="*/ 2433 w 9459"/>
              <a:gd name="connsiteY6" fmla="*/ 1364 h 10000"/>
              <a:gd name="connsiteX7" fmla="*/ 2433 w 9459"/>
              <a:gd name="connsiteY7" fmla="*/ 1116 h 10000"/>
              <a:gd name="connsiteX8" fmla="*/ 2433 w 9459"/>
              <a:gd name="connsiteY8" fmla="*/ 870 h 10000"/>
              <a:gd name="connsiteX9" fmla="*/ 2433 w 9459"/>
              <a:gd name="connsiteY9" fmla="*/ 744 h 10000"/>
              <a:gd name="connsiteX10" fmla="*/ 2433 w 9459"/>
              <a:gd name="connsiteY10" fmla="*/ 496 h 10000"/>
              <a:gd name="connsiteX11" fmla="*/ 2163 w 9459"/>
              <a:gd name="connsiteY11" fmla="*/ 496 h 10000"/>
              <a:gd name="connsiteX12" fmla="*/ 2163 w 9459"/>
              <a:gd name="connsiteY12" fmla="*/ 372 h 10000"/>
              <a:gd name="connsiteX13" fmla="*/ 1892 w 9459"/>
              <a:gd name="connsiteY13" fmla="*/ 248 h 10000"/>
              <a:gd name="connsiteX14" fmla="*/ 1892 w 9459"/>
              <a:gd name="connsiteY14" fmla="*/ 248 h 10000"/>
              <a:gd name="connsiteX15" fmla="*/ 1892 w 9459"/>
              <a:gd name="connsiteY15" fmla="*/ 125 h 10000"/>
              <a:gd name="connsiteX16" fmla="*/ 1892 w 9459"/>
              <a:gd name="connsiteY16" fmla="*/ 0 h 10000"/>
              <a:gd name="connsiteX17" fmla="*/ 1892 w 9459"/>
              <a:gd name="connsiteY17" fmla="*/ 0 h 10000"/>
              <a:gd name="connsiteX18" fmla="*/ 2163 w 9459"/>
              <a:gd name="connsiteY18" fmla="*/ 0 h 10000"/>
              <a:gd name="connsiteX19" fmla="*/ 2702 w 9459"/>
              <a:gd name="connsiteY19" fmla="*/ 0 h 10000"/>
              <a:gd name="connsiteX20" fmla="*/ 3243 w 9459"/>
              <a:gd name="connsiteY20" fmla="*/ 125 h 10000"/>
              <a:gd name="connsiteX21" fmla="*/ 3784 w 9459"/>
              <a:gd name="connsiteY21" fmla="*/ 248 h 10000"/>
              <a:gd name="connsiteX22" fmla="*/ 4326 w 9459"/>
              <a:gd name="connsiteY22" fmla="*/ 372 h 10000"/>
              <a:gd name="connsiteX23" fmla="*/ 4595 w 9459"/>
              <a:gd name="connsiteY23" fmla="*/ 496 h 10000"/>
              <a:gd name="connsiteX24" fmla="*/ 4595 w 9459"/>
              <a:gd name="connsiteY24" fmla="*/ 621 h 10000"/>
              <a:gd name="connsiteX25" fmla="*/ 4595 w 9459"/>
              <a:gd name="connsiteY25" fmla="*/ 870 h 10000"/>
              <a:gd name="connsiteX26" fmla="*/ 4326 w 9459"/>
              <a:gd name="connsiteY26" fmla="*/ 1238 h 10000"/>
              <a:gd name="connsiteX27" fmla="*/ 4326 w 9459"/>
              <a:gd name="connsiteY27" fmla="*/ 1238 h 10000"/>
              <a:gd name="connsiteX28" fmla="*/ 4326 w 9459"/>
              <a:gd name="connsiteY28" fmla="*/ 1364 h 10000"/>
              <a:gd name="connsiteX29" fmla="*/ 4054 w 9459"/>
              <a:gd name="connsiteY29" fmla="*/ 1598 h 10000"/>
              <a:gd name="connsiteX30" fmla="*/ 4054 w 9459"/>
              <a:gd name="connsiteY30" fmla="*/ 1722 h 10000"/>
              <a:gd name="connsiteX31" fmla="*/ 4054 w 9459"/>
              <a:gd name="connsiteY31" fmla="*/ 1969 h 10000"/>
              <a:gd name="connsiteX32" fmla="*/ 3784 w 9459"/>
              <a:gd name="connsiteY32" fmla="*/ 2218 h 10000"/>
              <a:gd name="connsiteX33" fmla="*/ 3784 w 9459"/>
              <a:gd name="connsiteY33" fmla="*/ 2466 h 10000"/>
              <a:gd name="connsiteX34" fmla="*/ 3513 w 9459"/>
              <a:gd name="connsiteY34" fmla="*/ 2838 h 10000"/>
              <a:gd name="connsiteX35" fmla="*/ 2974 w 9459"/>
              <a:gd name="connsiteY35" fmla="*/ 4325 h 10000"/>
              <a:gd name="connsiteX36" fmla="*/ 1892 w 9459"/>
              <a:gd name="connsiteY36" fmla="*/ 5550 h 10000"/>
              <a:gd name="connsiteX37" fmla="*/ 1892 w 9459"/>
              <a:gd name="connsiteY37" fmla="*/ 5923 h 10000"/>
              <a:gd name="connsiteX38" fmla="*/ 1620 w 9459"/>
              <a:gd name="connsiteY38" fmla="*/ 6170 h 10000"/>
              <a:gd name="connsiteX39" fmla="*/ 1351 w 9459"/>
              <a:gd name="connsiteY39" fmla="*/ 6419 h 10000"/>
              <a:gd name="connsiteX40" fmla="*/ 1351 w 9459"/>
              <a:gd name="connsiteY40" fmla="*/ 6667 h 10000"/>
              <a:gd name="connsiteX41" fmla="*/ 1080 w 9459"/>
              <a:gd name="connsiteY41" fmla="*/ 6791 h 10000"/>
              <a:gd name="connsiteX42" fmla="*/ 1080 w 9459"/>
              <a:gd name="connsiteY42" fmla="*/ 6913 h 10000"/>
              <a:gd name="connsiteX43" fmla="*/ 1080 w 9459"/>
              <a:gd name="connsiteY43" fmla="*/ 7039 h 10000"/>
              <a:gd name="connsiteX44" fmla="*/ 1080 w 9459"/>
              <a:gd name="connsiteY44" fmla="*/ 7039 h 10000"/>
              <a:gd name="connsiteX45" fmla="*/ 1080 w 9459"/>
              <a:gd name="connsiteY45" fmla="*/ 7162 h 10000"/>
              <a:gd name="connsiteX46" fmla="*/ 1351 w 9459"/>
              <a:gd name="connsiteY46" fmla="*/ 7288 h 10000"/>
              <a:gd name="connsiteX47" fmla="*/ 1892 w 9459"/>
              <a:gd name="connsiteY47" fmla="*/ 7396 h 10000"/>
              <a:gd name="connsiteX48" fmla="*/ 2163 w 9459"/>
              <a:gd name="connsiteY48" fmla="*/ 7519 h 10000"/>
              <a:gd name="connsiteX49" fmla="*/ 2974 w 9459"/>
              <a:gd name="connsiteY49" fmla="*/ 7644 h 10000"/>
              <a:gd name="connsiteX50" fmla="*/ 3784 w 9459"/>
              <a:gd name="connsiteY50" fmla="*/ 7892 h 10000"/>
              <a:gd name="connsiteX51" fmla="*/ 4595 w 9459"/>
              <a:gd name="connsiteY51" fmla="*/ 8139 h 10000"/>
              <a:gd name="connsiteX52" fmla="*/ 5676 w 9459"/>
              <a:gd name="connsiteY52" fmla="*/ 8512 h 10000"/>
              <a:gd name="connsiteX53" fmla="*/ 6757 w 9459"/>
              <a:gd name="connsiteY53" fmla="*/ 8761 h 10000"/>
              <a:gd name="connsiteX54" fmla="*/ 7838 w 9459"/>
              <a:gd name="connsiteY54" fmla="*/ 9008 h 10000"/>
              <a:gd name="connsiteX55" fmla="*/ 8649 w 9459"/>
              <a:gd name="connsiteY55" fmla="*/ 9257 h 10000"/>
              <a:gd name="connsiteX56" fmla="*/ 9459 w 9459"/>
              <a:gd name="connsiteY56" fmla="*/ 9505 h 10000"/>
              <a:gd name="connsiteX57" fmla="*/ 7296 w 9459"/>
              <a:gd name="connsiteY57" fmla="*/ 10000 h 10000"/>
              <a:gd name="connsiteX58" fmla="*/ 5946 w 9459"/>
              <a:gd name="connsiteY58" fmla="*/ 9505 h 10000"/>
              <a:gd name="connsiteX59" fmla="*/ 4595 w 9459"/>
              <a:gd name="connsiteY59" fmla="*/ 9008 h 10000"/>
              <a:gd name="connsiteX60" fmla="*/ 3243 w 9459"/>
              <a:gd name="connsiteY60" fmla="*/ 8512 h 10000"/>
              <a:gd name="connsiteX61" fmla="*/ 2433 w 9459"/>
              <a:gd name="connsiteY61" fmla="*/ 8265 h 10000"/>
              <a:gd name="connsiteX62" fmla="*/ 1892 w 9459"/>
              <a:gd name="connsiteY62" fmla="*/ 8015 h 10000"/>
              <a:gd name="connsiteX63" fmla="*/ 1351 w 9459"/>
              <a:gd name="connsiteY63" fmla="*/ 7892 h 10000"/>
              <a:gd name="connsiteX64" fmla="*/ 812 w 9459"/>
              <a:gd name="connsiteY64" fmla="*/ 7644 h 10000"/>
              <a:gd name="connsiteX65" fmla="*/ 541 w 9459"/>
              <a:gd name="connsiteY65" fmla="*/ 7519 h 10000"/>
              <a:gd name="connsiteX66" fmla="*/ 270 w 9459"/>
              <a:gd name="connsiteY66" fmla="*/ 7396 h 10000"/>
              <a:gd name="connsiteX67" fmla="*/ 0 w 9459"/>
              <a:gd name="connsiteY67" fmla="*/ 7396 h 10000"/>
              <a:gd name="connsiteX68" fmla="*/ 0 w 9459"/>
              <a:gd name="connsiteY68" fmla="*/ 7288 h 10000"/>
              <a:gd name="connsiteX69" fmla="*/ 0 w 9459"/>
              <a:gd name="connsiteY69" fmla="*/ 7288 h 10000"/>
              <a:gd name="connsiteX70" fmla="*/ 0 w 9459"/>
              <a:gd name="connsiteY70" fmla="*/ 7162 h 10000"/>
              <a:gd name="connsiteX71" fmla="*/ 0 w 9459"/>
              <a:gd name="connsiteY71" fmla="*/ 7039 h 10000"/>
              <a:gd name="connsiteX72" fmla="*/ 0 w 9459"/>
              <a:gd name="connsiteY72" fmla="*/ 6791 h 10000"/>
              <a:gd name="connsiteX73" fmla="*/ 270 w 9459"/>
              <a:gd name="connsiteY73" fmla="*/ 6419 h 10000"/>
              <a:gd name="connsiteX74" fmla="*/ 270 w 9459"/>
              <a:gd name="connsiteY74" fmla="*/ 6170 h 10000"/>
              <a:gd name="connsiteX75" fmla="*/ 541 w 9459"/>
              <a:gd name="connsiteY75" fmla="*/ 5674 h 10000"/>
              <a:gd name="connsiteX76" fmla="*/ 812 w 9459"/>
              <a:gd name="connsiteY76" fmla="*/ 5303 h 10000"/>
              <a:gd name="connsiteX77" fmla="*/ 812 w 9459"/>
              <a:gd name="connsiteY77" fmla="*/ 5303 h 10000"/>
              <a:gd name="connsiteX0" fmla="*/ 858 w 9144"/>
              <a:gd name="connsiteY0" fmla="*/ 5303 h 10000"/>
              <a:gd name="connsiteX1" fmla="*/ 1428 w 9144"/>
              <a:gd name="connsiteY1" fmla="*/ 4325 h 10000"/>
              <a:gd name="connsiteX2" fmla="*/ 1713 w 9144"/>
              <a:gd name="connsiteY2" fmla="*/ 3458 h 10000"/>
              <a:gd name="connsiteX3" fmla="*/ 2000 w 9144"/>
              <a:gd name="connsiteY3" fmla="*/ 2713 h 10000"/>
              <a:gd name="connsiteX4" fmla="*/ 2287 w 9144"/>
              <a:gd name="connsiteY4" fmla="*/ 1969 h 10000"/>
              <a:gd name="connsiteX5" fmla="*/ 2287 w 9144"/>
              <a:gd name="connsiteY5" fmla="*/ 1598 h 10000"/>
              <a:gd name="connsiteX6" fmla="*/ 2572 w 9144"/>
              <a:gd name="connsiteY6" fmla="*/ 1364 h 10000"/>
              <a:gd name="connsiteX7" fmla="*/ 2572 w 9144"/>
              <a:gd name="connsiteY7" fmla="*/ 1116 h 10000"/>
              <a:gd name="connsiteX8" fmla="*/ 2572 w 9144"/>
              <a:gd name="connsiteY8" fmla="*/ 870 h 10000"/>
              <a:gd name="connsiteX9" fmla="*/ 2572 w 9144"/>
              <a:gd name="connsiteY9" fmla="*/ 744 h 10000"/>
              <a:gd name="connsiteX10" fmla="*/ 2572 w 9144"/>
              <a:gd name="connsiteY10" fmla="*/ 496 h 10000"/>
              <a:gd name="connsiteX11" fmla="*/ 2287 w 9144"/>
              <a:gd name="connsiteY11" fmla="*/ 496 h 10000"/>
              <a:gd name="connsiteX12" fmla="*/ 2287 w 9144"/>
              <a:gd name="connsiteY12" fmla="*/ 372 h 10000"/>
              <a:gd name="connsiteX13" fmla="*/ 2000 w 9144"/>
              <a:gd name="connsiteY13" fmla="*/ 248 h 10000"/>
              <a:gd name="connsiteX14" fmla="*/ 2000 w 9144"/>
              <a:gd name="connsiteY14" fmla="*/ 248 h 10000"/>
              <a:gd name="connsiteX15" fmla="*/ 2000 w 9144"/>
              <a:gd name="connsiteY15" fmla="*/ 125 h 10000"/>
              <a:gd name="connsiteX16" fmla="*/ 2000 w 9144"/>
              <a:gd name="connsiteY16" fmla="*/ 0 h 10000"/>
              <a:gd name="connsiteX17" fmla="*/ 2000 w 9144"/>
              <a:gd name="connsiteY17" fmla="*/ 0 h 10000"/>
              <a:gd name="connsiteX18" fmla="*/ 2287 w 9144"/>
              <a:gd name="connsiteY18" fmla="*/ 0 h 10000"/>
              <a:gd name="connsiteX19" fmla="*/ 2857 w 9144"/>
              <a:gd name="connsiteY19" fmla="*/ 0 h 10000"/>
              <a:gd name="connsiteX20" fmla="*/ 3428 w 9144"/>
              <a:gd name="connsiteY20" fmla="*/ 125 h 10000"/>
              <a:gd name="connsiteX21" fmla="*/ 4000 w 9144"/>
              <a:gd name="connsiteY21" fmla="*/ 248 h 10000"/>
              <a:gd name="connsiteX22" fmla="*/ 4573 w 9144"/>
              <a:gd name="connsiteY22" fmla="*/ 372 h 10000"/>
              <a:gd name="connsiteX23" fmla="*/ 4858 w 9144"/>
              <a:gd name="connsiteY23" fmla="*/ 496 h 10000"/>
              <a:gd name="connsiteX24" fmla="*/ 4858 w 9144"/>
              <a:gd name="connsiteY24" fmla="*/ 621 h 10000"/>
              <a:gd name="connsiteX25" fmla="*/ 4858 w 9144"/>
              <a:gd name="connsiteY25" fmla="*/ 870 h 10000"/>
              <a:gd name="connsiteX26" fmla="*/ 4573 w 9144"/>
              <a:gd name="connsiteY26" fmla="*/ 1238 h 10000"/>
              <a:gd name="connsiteX27" fmla="*/ 4573 w 9144"/>
              <a:gd name="connsiteY27" fmla="*/ 1238 h 10000"/>
              <a:gd name="connsiteX28" fmla="*/ 4573 w 9144"/>
              <a:gd name="connsiteY28" fmla="*/ 1364 h 10000"/>
              <a:gd name="connsiteX29" fmla="*/ 4286 w 9144"/>
              <a:gd name="connsiteY29" fmla="*/ 1598 h 10000"/>
              <a:gd name="connsiteX30" fmla="*/ 4286 w 9144"/>
              <a:gd name="connsiteY30" fmla="*/ 1722 h 10000"/>
              <a:gd name="connsiteX31" fmla="*/ 4286 w 9144"/>
              <a:gd name="connsiteY31" fmla="*/ 1969 h 10000"/>
              <a:gd name="connsiteX32" fmla="*/ 4000 w 9144"/>
              <a:gd name="connsiteY32" fmla="*/ 2218 h 10000"/>
              <a:gd name="connsiteX33" fmla="*/ 4000 w 9144"/>
              <a:gd name="connsiteY33" fmla="*/ 2466 h 10000"/>
              <a:gd name="connsiteX34" fmla="*/ 3714 w 9144"/>
              <a:gd name="connsiteY34" fmla="*/ 2838 h 10000"/>
              <a:gd name="connsiteX35" fmla="*/ 3144 w 9144"/>
              <a:gd name="connsiteY35" fmla="*/ 4325 h 10000"/>
              <a:gd name="connsiteX36" fmla="*/ 2000 w 9144"/>
              <a:gd name="connsiteY36" fmla="*/ 5550 h 10000"/>
              <a:gd name="connsiteX37" fmla="*/ 2000 w 9144"/>
              <a:gd name="connsiteY37" fmla="*/ 5923 h 10000"/>
              <a:gd name="connsiteX38" fmla="*/ 1713 w 9144"/>
              <a:gd name="connsiteY38" fmla="*/ 6170 h 10000"/>
              <a:gd name="connsiteX39" fmla="*/ 1428 w 9144"/>
              <a:gd name="connsiteY39" fmla="*/ 6419 h 10000"/>
              <a:gd name="connsiteX40" fmla="*/ 1428 w 9144"/>
              <a:gd name="connsiteY40" fmla="*/ 6667 h 10000"/>
              <a:gd name="connsiteX41" fmla="*/ 1142 w 9144"/>
              <a:gd name="connsiteY41" fmla="*/ 6791 h 10000"/>
              <a:gd name="connsiteX42" fmla="*/ 1142 w 9144"/>
              <a:gd name="connsiteY42" fmla="*/ 6913 h 10000"/>
              <a:gd name="connsiteX43" fmla="*/ 1142 w 9144"/>
              <a:gd name="connsiteY43" fmla="*/ 7039 h 10000"/>
              <a:gd name="connsiteX44" fmla="*/ 1142 w 9144"/>
              <a:gd name="connsiteY44" fmla="*/ 7039 h 10000"/>
              <a:gd name="connsiteX45" fmla="*/ 1142 w 9144"/>
              <a:gd name="connsiteY45" fmla="*/ 7162 h 10000"/>
              <a:gd name="connsiteX46" fmla="*/ 1428 w 9144"/>
              <a:gd name="connsiteY46" fmla="*/ 7288 h 10000"/>
              <a:gd name="connsiteX47" fmla="*/ 2000 w 9144"/>
              <a:gd name="connsiteY47" fmla="*/ 7396 h 10000"/>
              <a:gd name="connsiteX48" fmla="*/ 2287 w 9144"/>
              <a:gd name="connsiteY48" fmla="*/ 7519 h 10000"/>
              <a:gd name="connsiteX49" fmla="*/ 3144 w 9144"/>
              <a:gd name="connsiteY49" fmla="*/ 7644 h 10000"/>
              <a:gd name="connsiteX50" fmla="*/ 4000 w 9144"/>
              <a:gd name="connsiteY50" fmla="*/ 7892 h 10000"/>
              <a:gd name="connsiteX51" fmla="*/ 4858 w 9144"/>
              <a:gd name="connsiteY51" fmla="*/ 8139 h 10000"/>
              <a:gd name="connsiteX52" fmla="*/ 6001 w 9144"/>
              <a:gd name="connsiteY52" fmla="*/ 8512 h 10000"/>
              <a:gd name="connsiteX53" fmla="*/ 7143 w 9144"/>
              <a:gd name="connsiteY53" fmla="*/ 8761 h 10000"/>
              <a:gd name="connsiteX54" fmla="*/ 8286 w 9144"/>
              <a:gd name="connsiteY54" fmla="*/ 9008 h 10000"/>
              <a:gd name="connsiteX55" fmla="*/ 9144 w 9144"/>
              <a:gd name="connsiteY55" fmla="*/ 9257 h 10000"/>
              <a:gd name="connsiteX56" fmla="*/ 7713 w 9144"/>
              <a:gd name="connsiteY56" fmla="*/ 10000 h 10000"/>
              <a:gd name="connsiteX57" fmla="*/ 6286 w 9144"/>
              <a:gd name="connsiteY57" fmla="*/ 9505 h 10000"/>
              <a:gd name="connsiteX58" fmla="*/ 4858 w 9144"/>
              <a:gd name="connsiteY58" fmla="*/ 9008 h 10000"/>
              <a:gd name="connsiteX59" fmla="*/ 3428 w 9144"/>
              <a:gd name="connsiteY59" fmla="*/ 8512 h 10000"/>
              <a:gd name="connsiteX60" fmla="*/ 2572 w 9144"/>
              <a:gd name="connsiteY60" fmla="*/ 8265 h 10000"/>
              <a:gd name="connsiteX61" fmla="*/ 2000 w 9144"/>
              <a:gd name="connsiteY61" fmla="*/ 8015 h 10000"/>
              <a:gd name="connsiteX62" fmla="*/ 1428 w 9144"/>
              <a:gd name="connsiteY62" fmla="*/ 7892 h 10000"/>
              <a:gd name="connsiteX63" fmla="*/ 858 w 9144"/>
              <a:gd name="connsiteY63" fmla="*/ 7644 h 10000"/>
              <a:gd name="connsiteX64" fmla="*/ 572 w 9144"/>
              <a:gd name="connsiteY64" fmla="*/ 7519 h 10000"/>
              <a:gd name="connsiteX65" fmla="*/ 285 w 9144"/>
              <a:gd name="connsiteY65" fmla="*/ 7396 h 10000"/>
              <a:gd name="connsiteX66" fmla="*/ 0 w 9144"/>
              <a:gd name="connsiteY66" fmla="*/ 7396 h 10000"/>
              <a:gd name="connsiteX67" fmla="*/ 0 w 9144"/>
              <a:gd name="connsiteY67" fmla="*/ 7288 h 10000"/>
              <a:gd name="connsiteX68" fmla="*/ 0 w 9144"/>
              <a:gd name="connsiteY68" fmla="*/ 7288 h 10000"/>
              <a:gd name="connsiteX69" fmla="*/ 0 w 9144"/>
              <a:gd name="connsiteY69" fmla="*/ 7162 h 10000"/>
              <a:gd name="connsiteX70" fmla="*/ 0 w 9144"/>
              <a:gd name="connsiteY70" fmla="*/ 7039 h 10000"/>
              <a:gd name="connsiteX71" fmla="*/ 0 w 9144"/>
              <a:gd name="connsiteY71" fmla="*/ 6791 h 10000"/>
              <a:gd name="connsiteX72" fmla="*/ 285 w 9144"/>
              <a:gd name="connsiteY72" fmla="*/ 6419 h 10000"/>
              <a:gd name="connsiteX73" fmla="*/ 285 w 9144"/>
              <a:gd name="connsiteY73" fmla="*/ 6170 h 10000"/>
              <a:gd name="connsiteX74" fmla="*/ 572 w 9144"/>
              <a:gd name="connsiteY74" fmla="*/ 5674 h 10000"/>
              <a:gd name="connsiteX75" fmla="*/ 858 w 9144"/>
              <a:gd name="connsiteY75" fmla="*/ 5303 h 10000"/>
              <a:gd name="connsiteX76" fmla="*/ 858 w 9144"/>
              <a:gd name="connsiteY76" fmla="*/ 5303 h 10000"/>
              <a:gd name="connsiteX0" fmla="*/ 938 w 9062"/>
              <a:gd name="connsiteY0" fmla="*/ 5303 h 10000"/>
              <a:gd name="connsiteX1" fmla="*/ 1562 w 9062"/>
              <a:gd name="connsiteY1" fmla="*/ 4325 h 10000"/>
              <a:gd name="connsiteX2" fmla="*/ 1873 w 9062"/>
              <a:gd name="connsiteY2" fmla="*/ 3458 h 10000"/>
              <a:gd name="connsiteX3" fmla="*/ 2187 w 9062"/>
              <a:gd name="connsiteY3" fmla="*/ 2713 h 10000"/>
              <a:gd name="connsiteX4" fmla="*/ 2501 w 9062"/>
              <a:gd name="connsiteY4" fmla="*/ 1969 h 10000"/>
              <a:gd name="connsiteX5" fmla="*/ 2501 w 9062"/>
              <a:gd name="connsiteY5" fmla="*/ 1598 h 10000"/>
              <a:gd name="connsiteX6" fmla="*/ 2813 w 9062"/>
              <a:gd name="connsiteY6" fmla="*/ 1364 h 10000"/>
              <a:gd name="connsiteX7" fmla="*/ 2813 w 9062"/>
              <a:gd name="connsiteY7" fmla="*/ 1116 h 10000"/>
              <a:gd name="connsiteX8" fmla="*/ 2813 w 9062"/>
              <a:gd name="connsiteY8" fmla="*/ 870 h 10000"/>
              <a:gd name="connsiteX9" fmla="*/ 2813 w 9062"/>
              <a:gd name="connsiteY9" fmla="*/ 744 h 10000"/>
              <a:gd name="connsiteX10" fmla="*/ 2813 w 9062"/>
              <a:gd name="connsiteY10" fmla="*/ 496 h 10000"/>
              <a:gd name="connsiteX11" fmla="*/ 2501 w 9062"/>
              <a:gd name="connsiteY11" fmla="*/ 496 h 10000"/>
              <a:gd name="connsiteX12" fmla="*/ 2501 w 9062"/>
              <a:gd name="connsiteY12" fmla="*/ 372 h 10000"/>
              <a:gd name="connsiteX13" fmla="*/ 2187 w 9062"/>
              <a:gd name="connsiteY13" fmla="*/ 248 h 10000"/>
              <a:gd name="connsiteX14" fmla="*/ 2187 w 9062"/>
              <a:gd name="connsiteY14" fmla="*/ 248 h 10000"/>
              <a:gd name="connsiteX15" fmla="*/ 2187 w 9062"/>
              <a:gd name="connsiteY15" fmla="*/ 125 h 10000"/>
              <a:gd name="connsiteX16" fmla="*/ 2187 w 9062"/>
              <a:gd name="connsiteY16" fmla="*/ 0 h 10000"/>
              <a:gd name="connsiteX17" fmla="*/ 2187 w 9062"/>
              <a:gd name="connsiteY17" fmla="*/ 0 h 10000"/>
              <a:gd name="connsiteX18" fmla="*/ 2501 w 9062"/>
              <a:gd name="connsiteY18" fmla="*/ 0 h 10000"/>
              <a:gd name="connsiteX19" fmla="*/ 3124 w 9062"/>
              <a:gd name="connsiteY19" fmla="*/ 0 h 10000"/>
              <a:gd name="connsiteX20" fmla="*/ 3749 w 9062"/>
              <a:gd name="connsiteY20" fmla="*/ 125 h 10000"/>
              <a:gd name="connsiteX21" fmla="*/ 4374 w 9062"/>
              <a:gd name="connsiteY21" fmla="*/ 248 h 10000"/>
              <a:gd name="connsiteX22" fmla="*/ 5001 w 9062"/>
              <a:gd name="connsiteY22" fmla="*/ 372 h 10000"/>
              <a:gd name="connsiteX23" fmla="*/ 5313 w 9062"/>
              <a:gd name="connsiteY23" fmla="*/ 496 h 10000"/>
              <a:gd name="connsiteX24" fmla="*/ 5313 w 9062"/>
              <a:gd name="connsiteY24" fmla="*/ 621 h 10000"/>
              <a:gd name="connsiteX25" fmla="*/ 5313 w 9062"/>
              <a:gd name="connsiteY25" fmla="*/ 870 h 10000"/>
              <a:gd name="connsiteX26" fmla="*/ 5001 w 9062"/>
              <a:gd name="connsiteY26" fmla="*/ 1238 h 10000"/>
              <a:gd name="connsiteX27" fmla="*/ 5001 w 9062"/>
              <a:gd name="connsiteY27" fmla="*/ 1238 h 10000"/>
              <a:gd name="connsiteX28" fmla="*/ 5001 w 9062"/>
              <a:gd name="connsiteY28" fmla="*/ 1364 h 10000"/>
              <a:gd name="connsiteX29" fmla="*/ 4687 w 9062"/>
              <a:gd name="connsiteY29" fmla="*/ 1598 h 10000"/>
              <a:gd name="connsiteX30" fmla="*/ 4687 w 9062"/>
              <a:gd name="connsiteY30" fmla="*/ 1722 h 10000"/>
              <a:gd name="connsiteX31" fmla="*/ 4687 w 9062"/>
              <a:gd name="connsiteY31" fmla="*/ 1969 h 10000"/>
              <a:gd name="connsiteX32" fmla="*/ 4374 w 9062"/>
              <a:gd name="connsiteY32" fmla="*/ 2218 h 10000"/>
              <a:gd name="connsiteX33" fmla="*/ 4374 w 9062"/>
              <a:gd name="connsiteY33" fmla="*/ 2466 h 10000"/>
              <a:gd name="connsiteX34" fmla="*/ 4062 w 9062"/>
              <a:gd name="connsiteY34" fmla="*/ 2838 h 10000"/>
              <a:gd name="connsiteX35" fmla="*/ 3438 w 9062"/>
              <a:gd name="connsiteY35" fmla="*/ 4325 h 10000"/>
              <a:gd name="connsiteX36" fmla="*/ 2187 w 9062"/>
              <a:gd name="connsiteY36" fmla="*/ 5550 h 10000"/>
              <a:gd name="connsiteX37" fmla="*/ 2187 w 9062"/>
              <a:gd name="connsiteY37" fmla="*/ 5923 h 10000"/>
              <a:gd name="connsiteX38" fmla="*/ 1873 w 9062"/>
              <a:gd name="connsiteY38" fmla="*/ 6170 h 10000"/>
              <a:gd name="connsiteX39" fmla="*/ 1562 w 9062"/>
              <a:gd name="connsiteY39" fmla="*/ 6419 h 10000"/>
              <a:gd name="connsiteX40" fmla="*/ 1562 w 9062"/>
              <a:gd name="connsiteY40" fmla="*/ 6667 h 10000"/>
              <a:gd name="connsiteX41" fmla="*/ 1249 w 9062"/>
              <a:gd name="connsiteY41" fmla="*/ 6791 h 10000"/>
              <a:gd name="connsiteX42" fmla="*/ 1249 w 9062"/>
              <a:gd name="connsiteY42" fmla="*/ 6913 h 10000"/>
              <a:gd name="connsiteX43" fmla="*/ 1249 w 9062"/>
              <a:gd name="connsiteY43" fmla="*/ 7039 h 10000"/>
              <a:gd name="connsiteX44" fmla="*/ 1249 w 9062"/>
              <a:gd name="connsiteY44" fmla="*/ 7039 h 10000"/>
              <a:gd name="connsiteX45" fmla="*/ 1249 w 9062"/>
              <a:gd name="connsiteY45" fmla="*/ 7162 h 10000"/>
              <a:gd name="connsiteX46" fmla="*/ 1562 w 9062"/>
              <a:gd name="connsiteY46" fmla="*/ 7288 h 10000"/>
              <a:gd name="connsiteX47" fmla="*/ 2187 w 9062"/>
              <a:gd name="connsiteY47" fmla="*/ 7396 h 10000"/>
              <a:gd name="connsiteX48" fmla="*/ 2501 w 9062"/>
              <a:gd name="connsiteY48" fmla="*/ 7519 h 10000"/>
              <a:gd name="connsiteX49" fmla="*/ 3438 w 9062"/>
              <a:gd name="connsiteY49" fmla="*/ 7644 h 10000"/>
              <a:gd name="connsiteX50" fmla="*/ 4374 w 9062"/>
              <a:gd name="connsiteY50" fmla="*/ 7892 h 10000"/>
              <a:gd name="connsiteX51" fmla="*/ 5313 w 9062"/>
              <a:gd name="connsiteY51" fmla="*/ 8139 h 10000"/>
              <a:gd name="connsiteX52" fmla="*/ 6563 w 9062"/>
              <a:gd name="connsiteY52" fmla="*/ 8512 h 10000"/>
              <a:gd name="connsiteX53" fmla="*/ 7812 w 9062"/>
              <a:gd name="connsiteY53" fmla="*/ 8761 h 10000"/>
              <a:gd name="connsiteX54" fmla="*/ 9062 w 9062"/>
              <a:gd name="connsiteY54" fmla="*/ 9008 h 10000"/>
              <a:gd name="connsiteX55" fmla="*/ 8435 w 9062"/>
              <a:gd name="connsiteY55" fmla="*/ 10000 h 10000"/>
              <a:gd name="connsiteX56" fmla="*/ 6874 w 9062"/>
              <a:gd name="connsiteY56" fmla="*/ 9505 h 10000"/>
              <a:gd name="connsiteX57" fmla="*/ 5313 w 9062"/>
              <a:gd name="connsiteY57" fmla="*/ 9008 h 10000"/>
              <a:gd name="connsiteX58" fmla="*/ 3749 w 9062"/>
              <a:gd name="connsiteY58" fmla="*/ 8512 h 10000"/>
              <a:gd name="connsiteX59" fmla="*/ 2813 w 9062"/>
              <a:gd name="connsiteY59" fmla="*/ 8265 h 10000"/>
              <a:gd name="connsiteX60" fmla="*/ 2187 w 9062"/>
              <a:gd name="connsiteY60" fmla="*/ 8015 h 10000"/>
              <a:gd name="connsiteX61" fmla="*/ 1562 w 9062"/>
              <a:gd name="connsiteY61" fmla="*/ 7892 h 10000"/>
              <a:gd name="connsiteX62" fmla="*/ 938 w 9062"/>
              <a:gd name="connsiteY62" fmla="*/ 7644 h 10000"/>
              <a:gd name="connsiteX63" fmla="*/ 626 w 9062"/>
              <a:gd name="connsiteY63" fmla="*/ 7519 h 10000"/>
              <a:gd name="connsiteX64" fmla="*/ 312 w 9062"/>
              <a:gd name="connsiteY64" fmla="*/ 7396 h 10000"/>
              <a:gd name="connsiteX65" fmla="*/ 0 w 9062"/>
              <a:gd name="connsiteY65" fmla="*/ 7396 h 10000"/>
              <a:gd name="connsiteX66" fmla="*/ 0 w 9062"/>
              <a:gd name="connsiteY66" fmla="*/ 7288 h 10000"/>
              <a:gd name="connsiteX67" fmla="*/ 0 w 9062"/>
              <a:gd name="connsiteY67" fmla="*/ 7288 h 10000"/>
              <a:gd name="connsiteX68" fmla="*/ 0 w 9062"/>
              <a:gd name="connsiteY68" fmla="*/ 7162 h 10000"/>
              <a:gd name="connsiteX69" fmla="*/ 0 w 9062"/>
              <a:gd name="connsiteY69" fmla="*/ 7039 h 10000"/>
              <a:gd name="connsiteX70" fmla="*/ 0 w 9062"/>
              <a:gd name="connsiteY70" fmla="*/ 6791 h 10000"/>
              <a:gd name="connsiteX71" fmla="*/ 312 w 9062"/>
              <a:gd name="connsiteY71" fmla="*/ 6419 h 10000"/>
              <a:gd name="connsiteX72" fmla="*/ 312 w 9062"/>
              <a:gd name="connsiteY72" fmla="*/ 6170 h 10000"/>
              <a:gd name="connsiteX73" fmla="*/ 626 w 9062"/>
              <a:gd name="connsiteY73" fmla="*/ 5674 h 10000"/>
              <a:gd name="connsiteX74" fmla="*/ 938 w 9062"/>
              <a:gd name="connsiteY74" fmla="*/ 5303 h 10000"/>
              <a:gd name="connsiteX75" fmla="*/ 938 w 9062"/>
              <a:gd name="connsiteY75" fmla="*/ 5303 h 10000"/>
              <a:gd name="connsiteX0" fmla="*/ 1035 w 10000"/>
              <a:gd name="connsiteY0" fmla="*/ 5303 h 9505"/>
              <a:gd name="connsiteX1" fmla="*/ 1724 w 10000"/>
              <a:gd name="connsiteY1" fmla="*/ 4325 h 9505"/>
              <a:gd name="connsiteX2" fmla="*/ 2067 w 10000"/>
              <a:gd name="connsiteY2" fmla="*/ 3458 h 9505"/>
              <a:gd name="connsiteX3" fmla="*/ 2413 w 10000"/>
              <a:gd name="connsiteY3" fmla="*/ 2713 h 9505"/>
              <a:gd name="connsiteX4" fmla="*/ 2760 w 10000"/>
              <a:gd name="connsiteY4" fmla="*/ 1969 h 9505"/>
              <a:gd name="connsiteX5" fmla="*/ 2760 w 10000"/>
              <a:gd name="connsiteY5" fmla="*/ 1598 h 9505"/>
              <a:gd name="connsiteX6" fmla="*/ 3104 w 10000"/>
              <a:gd name="connsiteY6" fmla="*/ 1364 h 9505"/>
              <a:gd name="connsiteX7" fmla="*/ 3104 w 10000"/>
              <a:gd name="connsiteY7" fmla="*/ 1116 h 9505"/>
              <a:gd name="connsiteX8" fmla="*/ 3104 w 10000"/>
              <a:gd name="connsiteY8" fmla="*/ 870 h 9505"/>
              <a:gd name="connsiteX9" fmla="*/ 3104 w 10000"/>
              <a:gd name="connsiteY9" fmla="*/ 744 h 9505"/>
              <a:gd name="connsiteX10" fmla="*/ 3104 w 10000"/>
              <a:gd name="connsiteY10" fmla="*/ 496 h 9505"/>
              <a:gd name="connsiteX11" fmla="*/ 2760 w 10000"/>
              <a:gd name="connsiteY11" fmla="*/ 496 h 9505"/>
              <a:gd name="connsiteX12" fmla="*/ 2760 w 10000"/>
              <a:gd name="connsiteY12" fmla="*/ 372 h 9505"/>
              <a:gd name="connsiteX13" fmla="*/ 2413 w 10000"/>
              <a:gd name="connsiteY13" fmla="*/ 248 h 9505"/>
              <a:gd name="connsiteX14" fmla="*/ 2413 w 10000"/>
              <a:gd name="connsiteY14" fmla="*/ 248 h 9505"/>
              <a:gd name="connsiteX15" fmla="*/ 2413 w 10000"/>
              <a:gd name="connsiteY15" fmla="*/ 125 h 9505"/>
              <a:gd name="connsiteX16" fmla="*/ 2413 w 10000"/>
              <a:gd name="connsiteY16" fmla="*/ 0 h 9505"/>
              <a:gd name="connsiteX17" fmla="*/ 2413 w 10000"/>
              <a:gd name="connsiteY17" fmla="*/ 0 h 9505"/>
              <a:gd name="connsiteX18" fmla="*/ 2760 w 10000"/>
              <a:gd name="connsiteY18" fmla="*/ 0 h 9505"/>
              <a:gd name="connsiteX19" fmla="*/ 3447 w 10000"/>
              <a:gd name="connsiteY19" fmla="*/ 0 h 9505"/>
              <a:gd name="connsiteX20" fmla="*/ 4137 w 10000"/>
              <a:gd name="connsiteY20" fmla="*/ 125 h 9505"/>
              <a:gd name="connsiteX21" fmla="*/ 4827 w 10000"/>
              <a:gd name="connsiteY21" fmla="*/ 248 h 9505"/>
              <a:gd name="connsiteX22" fmla="*/ 5519 w 10000"/>
              <a:gd name="connsiteY22" fmla="*/ 372 h 9505"/>
              <a:gd name="connsiteX23" fmla="*/ 5863 w 10000"/>
              <a:gd name="connsiteY23" fmla="*/ 496 h 9505"/>
              <a:gd name="connsiteX24" fmla="*/ 5863 w 10000"/>
              <a:gd name="connsiteY24" fmla="*/ 621 h 9505"/>
              <a:gd name="connsiteX25" fmla="*/ 5863 w 10000"/>
              <a:gd name="connsiteY25" fmla="*/ 870 h 9505"/>
              <a:gd name="connsiteX26" fmla="*/ 5519 w 10000"/>
              <a:gd name="connsiteY26" fmla="*/ 1238 h 9505"/>
              <a:gd name="connsiteX27" fmla="*/ 5519 w 10000"/>
              <a:gd name="connsiteY27" fmla="*/ 1238 h 9505"/>
              <a:gd name="connsiteX28" fmla="*/ 5519 w 10000"/>
              <a:gd name="connsiteY28" fmla="*/ 1364 h 9505"/>
              <a:gd name="connsiteX29" fmla="*/ 5172 w 10000"/>
              <a:gd name="connsiteY29" fmla="*/ 1598 h 9505"/>
              <a:gd name="connsiteX30" fmla="*/ 5172 w 10000"/>
              <a:gd name="connsiteY30" fmla="*/ 1722 h 9505"/>
              <a:gd name="connsiteX31" fmla="*/ 5172 w 10000"/>
              <a:gd name="connsiteY31" fmla="*/ 1969 h 9505"/>
              <a:gd name="connsiteX32" fmla="*/ 4827 w 10000"/>
              <a:gd name="connsiteY32" fmla="*/ 2218 h 9505"/>
              <a:gd name="connsiteX33" fmla="*/ 4827 w 10000"/>
              <a:gd name="connsiteY33" fmla="*/ 2466 h 9505"/>
              <a:gd name="connsiteX34" fmla="*/ 4482 w 10000"/>
              <a:gd name="connsiteY34" fmla="*/ 2838 h 9505"/>
              <a:gd name="connsiteX35" fmla="*/ 3794 w 10000"/>
              <a:gd name="connsiteY35" fmla="*/ 4325 h 9505"/>
              <a:gd name="connsiteX36" fmla="*/ 2413 w 10000"/>
              <a:gd name="connsiteY36" fmla="*/ 5550 h 9505"/>
              <a:gd name="connsiteX37" fmla="*/ 2413 w 10000"/>
              <a:gd name="connsiteY37" fmla="*/ 5923 h 9505"/>
              <a:gd name="connsiteX38" fmla="*/ 2067 w 10000"/>
              <a:gd name="connsiteY38" fmla="*/ 6170 h 9505"/>
              <a:gd name="connsiteX39" fmla="*/ 1724 w 10000"/>
              <a:gd name="connsiteY39" fmla="*/ 6419 h 9505"/>
              <a:gd name="connsiteX40" fmla="*/ 1724 w 10000"/>
              <a:gd name="connsiteY40" fmla="*/ 6667 h 9505"/>
              <a:gd name="connsiteX41" fmla="*/ 1378 w 10000"/>
              <a:gd name="connsiteY41" fmla="*/ 6791 h 9505"/>
              <a:gd name="connsiteX42" fmla="*/ 1378 w 10000"/>
              <a:gd name="connsiteY42" fmla="*/ 6913 h 9505"/>
              <a:gd name="connsiteX43" fmla="*/ 1378 w 10000"/>
              <a:gd name="connsiteY43" fmla="*/ 7039 h 9505"/>
              <a:gd name="connsiteX44" fmla="*/ 1378 w 10000"/>
              <a:gd name="connsiteY44" fmla="*/ 7039 h 9505"/>
              <a:gd name="connsiteX45" fmla="*/ 1378 w 10000"/>
              <a:gd name="connsiteY45" fmla="*/ 7162 h 9505"/>
              <a:gd name="connsiteX46" fmla="*/ 1724 w 10000"/>
              <a:gd name="connsiteY46" fmla="*/ 7288 h 9505"/>
              <a:gd name="connsiteX47" fmla="*/ 2413 w 10000"/>
              <a:gd name="connsiteY47" fmla="*/ 7396 h 9505"/>
              <a:gd name="connsiteX48" fmla="*/ 2760 w 10000"/>
              <a:gd name="connsiteY48" fmla="*/ 7519 h 9505"/>
              <a:gd name="connsiteX49" fmla="*/ 3794 w 10000"/>
              <a:gd name="connsiteY49" fmla="*/ 7644 h 9505"/>
              <a:gd name="connsiteX50" fmla="*/ 4827 w 10000"/>
              <a:gd name="connsiteY50" fmla="*/ 7892 h 9505"/>
              <a:gd name="connsiteX51" fmla="*/ 5863 w 10000"/>
              <a:gd name="connsiteY51" fmla="*/ 8139 h 9505"/>
              <a:gd name="connsiteX52" fmla="*/ 7242 w 10000"/>
              <a:gd name="connsiteY52" fmla="*/ 8512 h 9505"/>
              <a:gd name="connsiteX53" fmla="*/ 8621 w 10000"/>
              <a:gd name="connsiteY53" fmla="*/ 8761 h 9505"/>
              <a:gd name="connsiteX54" fmla="*/ 10000 w 10000"/>
              <a:gd name="connsiteY54" fmla="*/ 9008 h 9505"/>
              <a:gd name="connsiteX55" fmla="*/ 7586 w 10000"/>
              <a:gd name="connsiteY55" fmla="*/ 9505 h 9505"/>
              <a:gd name="connsiteX56" fmla="*/ 5863 w 10000"/>
              <a:gd name="connsiteY56" fmla="*/ 9008 h 9505"/>
              <a:gd name="connsiteX57" fmla="*/ 4137 w 10000"/>
              <a:gd name="connsiteY57" fmla="*/ 8512 h 9505"/>
              <a:gd name="connsiteX58" fmla="*/ 3104 w 10000"/>
              <a:gd name="connsiteY58" fmla="*/ 8265 h 9505"/>
              <a:gd name="connsiteX59" fmla="*/ 2413 w 10000"/>
              <a:gd name="connsiteY59" fmla="*/ 8015 h 9505"/>
              <a:gd name="connsiteX60" fmla="*/ 1724 w 10000"/>
              <a:gd name="connsiteY60" fmla="*/ 7892 h 9505"/>
              <a:gd name="connsiteX61" fmla="*/ 1035 w 10000"/>
              <a:gd name="connsiteY61" fmla="*/ 7644 h 9505"/>
              <a:gd name="connsiteX62" fmla="*/ 691 w 10000"/>
              <a:gd name="connsiteY62" fmla="*/ 7519 h 9505"/>
              <a:gd name="connsiteX63" fmla="*/ 344 w 10000"/>
              <a:gd name="connsiteY63" fmla="*/ 7396 h 9505"/>
              <a:gd name="connsiteX64" fmla="*/ 0 w 10000"/>
              <a:gd name="connsiteY64" fmla="*/ 7396 h 9505"/>
              <a:gd name="connsiteX65" fmla="*/ 0 w 10000"/>
              <a:gd name="connsiteY65" fmla="*/ 7288 h 9505"/>
              <a:gd name="connsiteX66" fmla="*/ 0 w 10000"/>
              <a:gd name="connsiteY66" fmla="*/ 7288 h 9505"/>
              <a:gd name="connsiteX67" fmla="*/ 0 w 10000"/>
              <a:gd name="connsiteY67" fmla="*/ 7162 h 9505"/>
              <a:gd name="connsiteX68" fmla="*/ 0 w 10000"/>
              <a:gd name="connsiteY68" fmla="*/ 7039 h 9505"/>
              <a:gd name="connsiteX69" fmla="*/ 0 w 10000"/>
              <a:gd name="connsiteY69" fmla="*/ 6791 h 9505"/>
              <a:gd name="connsiteX70" fmla="*/ 344 w 10000"/>
              <a:gd name="connsiteY70" fmla="*/ 6419 h 9505"/>
              <a:gd name="connsiteX71" fmla="*/ 344 w 10000"/>
              <a:gd name="connsiteY71" fmla="*/ 6170 h 9505"/>
              <a:gd name="connsiteX72" fmla="*/ 691 w 10000"/>
              <a:gd name="connsiteY72" fmla="*/ 5674 h 9505"/>
              <a:gd name="connsiteX73" fmla="*/ 1035 w 10000"/>
              <a:gd name="connsiteY73" fmla="*/ 5303 h 9505"/>
              <a:gd name="connsiteX74" fmla="*/ 1035 w 10000"/>
              <a:gd name="connsiteY74" fmla="*/ 5303 h 9505"/>
              <a:gd name="connsiteX0" fmla="*/ 1035 w 10000"/>
              <a:gd name="connsiteY0" fmla="*/ 5579 h 9477"/>
              <a:gd name="connsiteX1" fmla="*/ 1724 w 10000"/>
              <a:gd name="connsiteY1" fmla="*/ 4550 h 9477"/>
              <a:gd name="connsiteX2" fmla="*/ 2067 w 10000"/>
              <a:gd name="connsiteY2" fmla="*/ 3638 h 9477"/>
              <a:gd name="connsiteX3" fmla="*/ 2413 w 10000"/>
              <a:gd name="connsiteY3" fmla="*/ 2854 h 9477"/>
              <a:gd name="connsiteX4" fmla="*/ 2760 w 10000"/>
              <a:gd name="connsiteY4" fmla="*/ 2072 h 9477"/>
              <a:gd name="connsiteX5" fmla="*/ 2760 w 10000"/>
              <a:gd name="connsiteY5" fmla="*/ 1681 h 9477"/>
              <a:gd name="connsiteX6" fmla="*/ 3104 w 10000"/>
              <a:gd name="connsiteY6" fmla="*/ 1435 h 9477"/>
              <a:gd name="connsiteX7" fmla="*/ 3104 w 10000"/>
              <a:gd name="connsiteY7" fmla="*/ 1174 h 9477"/>
              <a:gd name="connsiteX8" fmla="*/ 3104 w 10000"/>
              <a:gd name="connsiteY8" fmla="*/ 915 h 9477"/>
              <a:gd name="connsiteX9" fmla="*/ 3104 w 10000"/>
              <a:gd name="connsiteY9" fmla="*/ 783 h 9477"/>
              <a:gd name="connsiteX10" fmla="*/ 3104 w 10000"/>
              <a:gd name="connsiteY10" fmla="*/ 522 h 9477"/>
              <a:gd name="connsiteX11" fmla="*/ 2760 w 10000"/>
              <a:gd name="connsiteY11" fmla="*/ 522 h 9477"/>
              <a:gd name="connsiteX12" fmla="*/ 2760 w 10000"/>
              <a:gd name="connsiteY12" fmla="*/ 391 h 9477"/>
              <a:gd name="connsiteX13" fmla="*/ 2413 w 10000"/>
              <a:gd name="connsiteY13" fmla="*/ 261 h 9477"/>
              <a:gd name="connsiteX14" fmla="*/ 2413 w 10000"/>
              <a:gd name="connsiteY14" fmla="*/ 261 h 9477"/>
              <a:gd name="connsiteX15" fmla="*/ 2413 w 10000"/>
              <a:gd name="connsiteY15" fmla="*/ 132 h 9477"/>
              <a:gd name="connsiteX16" fmla="*/ 2413 w 10000"/>
              <a:gd name="connsiteY16" fmla="*/ 0 h 9477"/>
              <a:gd name="connsiteX17" fmla="*/ 2413 w 10000"/>
              <a:gd name="connsiteY17" fmla="*/ 0 h 9477"/>
              <a:gd name="connsiteX18" fmla="*/ 2760 w 10000"/>
              <a:gd name="connsiteY18" fmla="*/ 0 h 9477"/>
              <a:gd name="connsiteX19" fmla="*/ 3447 w 10000"/>
              <a:gd name="connsiteY19" fmla="*/ 0 h 9477"/>
              <a:gd name="connsiteX20" fmla="*/ 4137 w 10000"/>
              <a:gd name="connsiteY20" fmla="*/ 132 h 9477"/>
              <a:gd name="connsiteX21" fmla="*/ 4827 w 10000"/>
              <a:gd name="connsiteY21" fmla="*/ 261 h 9477"/>
              <a:gd name="connsiteX22" fmla="*/ 5519 w 10000"/>
              <a:gd name="connsiteY22" fmla="*/ 391 h 9477"/>
              <a:gd name="connsiteX23" fmla="*/ 5863 w 10000"/>
              <a:gd name="connsiteY23" fmla="*/ 522 h 9477"/>
              <a:gd name="connsiteX24" fmla="*/ 5863 w 10000"/>
              <a:gd name="connsiteY24" fmla="*/ 653 h 9477"/>
              <a:gd name="connsiteX25" fmla="*/ 5863 w 10000"/>
              <a:gd name="connsiteY25" fmla="*/ 915 h 9477"/>
              <a:gd name="connsiteX26" fmla="*/ 5519 w 10000"/>
              <a:gd name="connsiteY26" fmla="*/ 1302 h 9477"/>
              <a:gd name="connsiteX27" fmla="*/ 5519 w 10000"/>
              <a:gd name="connsiteY27" fmla="*/ 1302 h 9477"/>
              <a:gd name="connsiteX28" fmla="*/ 5519 w 10000"/>
              <a:gd name="connsiteY28" fmla="*/ 1435 h 9477"/>
              <a:gd name="connsiteX29" fmla="*/ 5172 w 10000"/>
              <a:gd name="connsiteY29" fmla="*/ 1681 h 9477"/>
              <a:gd name="connsiteX30" fmla="*/ 5172 w 10000"/>
              <a:gd name="connsiteY30" fmla="*/ 1812 h 9477"/>
              <a:gd name="connsiteX31" fmla="*/ 5172 w 10000"/>
              <a:gd name="connsiteY31" fmla="*/ 2072 h 9477"/>
              <a:gd name="connsiteX32" fmla="*/ 4827 w 10000"/>
              <a:gd name="connsiteY32" fmla="*/ 2334 h 9477"/>
              <a:gd name="connsiteX33" fmla="*/ 4827 w 10000"/>
              <a:gd name="connsiteY33" fmla="*/ 2594 h 9477"/>
              <a:gd name="connsiteX34" fmla="*/ 4482 w 10000"/>
              <a:gd name="connsiteY34" fmla="*/ 2986 h 9477"/>
              <a:gd name="connsiteX35" fmla="*/ 3794 w 10000"/>
              <a:gd name="connsiteY35" fmla="*/ 4550 h 9477"/>
              <a:gd name="connsiteX36" fmla="*/ 2413 w 10000"/>
              <a:gd name="connsiteY36" fmla="*/ 5839 h 9477"/>
              <a:gd name="connsiteX37" fmla="*/ 2413 w 10000"/>
              <a:gd name="connsiteY37" fmla="*/ 6231 h 9477"/>
              <a:gd name="connsiteX38" fmla="*/ 2067 w 10000"/>
              <a:gd name="connsiteY38" fmla="*/ 6491 h 9477"/>
              <a:gd name="connsiteX39" fmla="*/ 1724 w 10000"/>
              <a:gd name="connsiteY39" fmla="*/ 6753 h 9477"/>
              <a:gd name="connsiteX40" fmla="*/ 1724 w 10000"/>
              <a:gd name="connsiteY40" fmla="*/ 7014 h 9477"/>
              <a:gd name="connsiteX41" fmla="*/ 1378 w 10000"/>
              <a:gd name="connsiteY41" fmla="*/ 7145 h 9477"/>
              <a:gd name="connsiteX42" fmla="*/ 1378 w 10000"/>
              <a:gd name="connsiteY42" fmla="*/ 7273 h 9477"/>
              <a:gd name="connsiteX43" fmla="*/ 1378 w 10000"/>
              <a:gd name="connsiteY43" fmla="*/ 7406 h 9477"/>
              <a:gd name="connsiteX44" fmla="*/ 1378 w 10000"/>
              <a:gd name="connsiteY44" fmla="*/ 7406 h 9477"/>
              <a:gd name="connsiteX45" fmla="*/ 1378 w 10000"/>
              <a:gd name="connsiteY45" fmla="*/ 7535 h 9477"/>
              <a:gd name="connsiteX46" fmla="*/ 1724 w 10000"/>
              <a:gd name="connsiteY46" fmla="*/ 7668 h 9477"/>
              <a:gd name="connsiteX47" fmla="*/ 2413 w 10000"/>
              <a:gd name="connsiteY47" fmla="*/ 7781 h 9477"/>
              <a:gd name="connsiteX48" fmla="*/ 2760 w 10000"/>
              <a:gd name="connsiteY48" fmla="*/ 7911 h 9477"/>
              <a:gd name="connsiteX49" fmla="*/ 3794 w 10000"/>
              <a:gd name="connsiteY49" fmla="*/ 8042 h 9477"/>
              <a:gd name="connsiteX50" fmla="*/ 4827 w 10000"/>
              <a:gd name="connsiteY50" fmla="*/ 8303 h 9477"/>
              <a:gd name="connsiteX51" fmla="*/ 5863 w 10000"/>
              <a:gd name="connsiteY51" fmla="*/ 8563 h 9477"/>
              <a:gd name="connsiteX52" fmla="*/ 7242 w 10000"/>
              <a:gd name="connsiteY52" fmla="*/ 8955 h 9477"/>
              <a:gd name="connsiteX53" fmla="*/ 8621 w 10000"/>
              <a:gd name="connsiteY53" fmla="*/ 9217 h 9477"/>
              <a:gd name="connsiteX54" fmla="*/ 10000 w 10000"/>
              <a:gd name="connsiteY54" fmla="*/ 9477 h 9477"/>
              <a:gd name="connsiteX55" fmla="*/ 5863 w 10000"/>
              <a:gd name="connsiteY55" fmla="*/ 9477 h 9477"/>
              <a:gd name="connsiteX56" fmla="*/ 4137 w 10000"/>
              <a:gd name="connsiteY56" fmla="*/ 8955 h 9477"/>
              <a:gd name="connsiteX57" fmla="*/ 3104 w 10000"/>
              <a:gd name="connsiteY57" fmla="*/ 8695 h 9477"/>
              <a:gd name="connsiteX58" fmla="*/ 2413 w 10000"/>
              <a:gd name="connsiteY58" fmla="*/ 8432 h 9477"/>
              <a:gd name="connsiteX59" fmla="*/ 1724 w 10000"/>
              <a:gd name="connsiteY59" fmla="*/ 8303 h 9477"/>
              <a:gd name="connsiteX60" fmla="*/ 1035 w 10000"/>
              <a:gd name="connsiteY60" fmla="*/ 8042 h 9477"/>
              <a:gd name="connsiteX61" fmla="*/ 691 w 10000"/>
              <a:gd name="connsiteY61" fmla="*/ 7911 h 9477"/>
              <a:gd name="connsiteX62" fmla="*/ 344 w 10000"/>
              <a:gd name="connsiteY62" fmla="*/ 7781 h 9477"/>
              <a:gd name="connsiteX63" fmla="*/ 0 w 10000"/>
              <a:gd name="connsiteY63" fmla="*/ 7781 h 9477"/>
              <a:gd name="connsiteX64" fmla="*/ 0 w 10000"/>
              <a:gd name="connsiteY64" fmla="*/ 7668 h 9477"/>
              <a:gd name="connsiteX65" fmla="*/ 0 w 10000"/>
              <a:gd name="connsiteY65" fmla="*/ 7668 h 9477"/>
              <a:gd name="connsiteX66" fmla="*/ 0 w 10000"/>
              <a:gd name="connsiteY66" fmla="*/ 7535 h 9477"/>
              <a:gd name="connsiteX67" fmla="*/ 0 w 10000"/>
              <a:gd name="connsiteY67" fmla="*/ 7406 h 9477"/>
              <a:gd name="connsiteX68" fmla="*/ 0 w 10000"/>
              <a:gd name="connsiteY68" fmla="*/ 7145 h 9477"/>
              <a:gd name="connsiteX69" fmla="*/ 344 w 10000"/>
              <a:gd name="connsiteY69" fmla="*/ 6753 h 9477"/>
              <a:gd name="connsiteX70" fmla="*/ 344 w 10000"/>
              <a:gd name="connsiteY70" fmla="*/ 6491 h 9477"/>
              <a:gd name="connsiteX71" fmla="*/ 691 w 10000"/>
              <a:gd name="connsiteY71" fmla="*/ 5969 h 9477"/>
              <a:gd name="connsiteX72" fmla="*/ 1035 w 10000"/>
              <a:gd name="connsiteY72" fmla="*/ 5579 h 9477"/>
              <a:gd name="connsiteX73" fmla="*/ 1035 w 10000"/>
              <a:gd name="connsiteY73" fmla="*/ 5579 h 9477"/>
              <a:gd name="connsiteX0" fmla="*/ 1035 w 8621"/>
              <a:gd name="connsiteY0" fmla="*/ 5887 h 10000"/>
              <a:gd name="connsiteX1" fmla="*/ 1724 w 8621"/>
              <a:gd name="connsiteY1" fmla="*/ 4801 h 10000"/>
              <a:gd name="connsiteX2" fmla="*/ 2067 w 8621"/>
              <a:gd name="connsiteY2" fmla="*/ 3839 h 10000"/>
              <a:gd name="connsiteX3" fmla="*/ 2413 w 8621"/>
              <a:gd name="connsiteY3" fmla="*/ 3012 h 10000"/>
              <a:gd name="connsiteX4" fmla="*/ 2760 w 8621"/>
              <a:gd name="connsiteY4" fmla="*/ 2186 h 10000"/>
              <a:gd name="connsiteX5" fmla="*/ 2760 w 8621"/>
              <a:gd name="connsiteY5" fmla="*/ 1774 h 10000"/>
              <a:gd name="connsiteX6" fmla="*/ 3104 w 8621"/>
              <a:gd name="connsiteY6" fmla="*/ 1514 h 10000"/>
              <a:gd name="connsiteX7" fmla="*/ 3104 w 8621"/>
              <a:gd name="connsiteY7" fmla="*/ 1239 h 10000"/>
              <a:gd name="connsiteX8" fmla="*/ 3104 w 8621"/>
              <a:gd name="connsiteY8" fmla="*/ 965 h 10000"/>
              <a:gd name="connsiteX9" fmla="*/ 3104 w 8621"/>
              <a:gd name="connsiteY9" fmla="*/ 826 h 10000"/>
              <a:gd name="connsiteX10" fmla="*/ 3104 w 8621"/>
              <a:gd name="connsiteY10" fmla="*/ 551 h 10000"/>
              <a:gd name="connsiteX11" fmla="*/ 2760 w 8621"/>
              <a:gd name="connsiteY11" fmla="*/ 551 h 10000"/>
              <a:gd name="connsiteX12" fmla="*/ 2760 w 8621"/>
              <a:gd name="connsiteY12" fmla="*/ 413 h 10000"/>
              <a:gd name="connsiteX13" fmla="*/ 2413 w 8621"/>
              <a:gd name="connsiteY13" fmla="*/ 275 h 10000"/>
              <a:gd name="connsiteX14" fmla="*/ 2413 w 8621"/>
              <a:gd name="connsiteY14" fmla="*/ 275 h 10000"/>
              <a:gd name="connsiteX15" fmla="*/ 2413 w 8621"/>
              <a:gd name="connsiteY15" fmla="*/ 139 h 10000"/>
              <a:gd name="connsiteX16" fmla="*/ 2413 w 8621"/>
              <a:gd name="connsiteY16" fmla="*/ 0 h 10000"/>
              <a:gd name="connsiteX17" fmla="*/ 2413 w 8621"/>
              <a:gd name="connsiteY17" fmla="*/ 0 h 10000"/>
              <a:gd name="connsiteX18" fmla="*/ 2760 w 8621"/>
              <a:gd name="connsiteY18" fmla="*/ 0 h 10000"/>
              <a:gd name="connsiteX19" fmla="*/ 3447 w 8621"/>
              <a:gd name="connsiteY19" fmla="*/ 0 h 10000"/>
              <a:gd name="connsiteX20" fmla="*/ 4137 w 8621"/>
              <a:gd name="connsiteY20" fmla="*/ 139 h 10000"/>
              <a:gd name="connsiteX21" fmla="*/ 4827 w 8621"/>
              <a:gd name="connsiteY21" fmla="*/ 275 h 10000"/>
              <a:gd name="connsiteX22" fmla="*/ 5519 w 8621"/>
              <a:gd name="connsiteY22" fmla="*/ 413 h 10000"/>
              <a:gd name="connsiteX23" fmla="*/ 5863 w 8621"/>
              <a:gd name="connsiteY23" fmla="*/ 551 h 10000"/>
              <a:gd name="connsiteX24" fmla="*/ 5863 w 8621"/>
              <a:gd name="connsiteY24" fmla="*/ 689 h 10000"/>
              <a:gd name="connsiteX25" fmla="*/ 5863 w 8621"/>
              <a:gd name="connsiteY25" fmla="*/ 965 h 10000"/>
              <a:gd name="connsiteX26" fmla="*/ 5519 w 8621"/>
              <a:gd name="connsiteY26" fmla="*/ 1374 h 10000"/>
              <a:gd name="connsiteX27" fmla="*/ 5519 w 8621"/>
              <a:gd name="connsiteY27" fmla="*/ 1374 h 10000"/>
              <a:gd name="connsiteX28" fmla="*/ 5519 w 8621"/>
              <a:gd name="connsiteY28" fmla="*/ 1514 h 10000"/>
              <a:gd name="connsiteX29" fmla="*/ 5172 w 8621"/>
              <a:gd name="connsiteY29" fmla="*/ 1774 h 10000"/>
              <a:gd name="connsiteX30" fmla="*/ 5172 w 8621"/>
              <a:gd name="connsiteY30" fmla="*/ 1912 h 10000"/>
              <a:gd name="connsiteX31" fmla="*/ 5172 w 8621"/>
              <a:gd name="connsiteY31" fmla="*/ 2186 h 10000"/>
              <a:gd name="connsiteX32" fmla="*/ 4827 w 8621"/>
              <a:gd name="connsiteY32" fmla="*/ 2463 h 10000"/>
              <a:gd name="connsiteX33" fmla="*/ 4827 w 8621"/>
              <a:gd name="connsiteY33" fmla="*/ 2737 h 10000"/>
              <a:gd name="connsiteX34" fmla="*/ 4482 w 8621"/>
              <a:gd name="connsiteY34" fmla="*/ 3151 h 10000"/>
              <a:gd name="connsiteX35" fmla="*/ 3794 w 8621"/>
              <a:gd name="connsiteY35" fmla="*/ 4801 h 10000"/>
              <a:gd name="connsiteX36" fmla="*/ 2413 w 8621"/>
              <a:gd name="connsiteY36" fmla="*/ 6161 h 10000"/>
              <a:gd name="connsiteX37" fmla="*/ 2413 w 8621"/>
              <a:gd name="connsiteY37" fmla="*/ 6575 h 10000"/>
              <a:gd name="connsiteX38" fmla="*/ 2067 w 8621"/>
              <a:gd name="connsiteY38" fmla="*/ 6849 h 10000"/>
              <a:gd name="connsiteX39" fmla="*/ 1724 w 8621"/>
              <a:gd name="connsiteY39" fmla="*/ 7126 h 10000"/>
              <a:gd name="connsiteX40" fmla="*/ 1724 w 8621"/>
              <a:gd name="connsiteY40" fmla="*/ 7401 h 10000"/>
              <a:gd name="connsiteX41" fmla="*/ 1378 w 8621"/>
              <a:gd name="connsiteY41" fmla="*/ 7539 h 10000"/>
              <a:gd name="connsiteX42" fmla="*/ 1378 w 8621"/>
              <a:gd name="connsiteY42" fmla="*/ 7674 h 10000"/>
              <a:gd name="connsiteX43" fmla="*/ 1378 w 8621"/>
              <a:gd name="connsiteY43" fmla="*/ 7815 h 10000"/>
              <a:gd name="connsiteX44" fmla="*/ 1378 w 8621"/>
              <a:gd name="connsiteY44" fmla="*/ 7815 h 10000"/>
              <a:gd name="connsiteX45" fmla="*/ 1378 w 8621"/>
              <a:gd name="connsiteY45" fmla="*/ 7951 h 10000"/>
              <a:gd name="connsiteX46" fmla="*/ 1724 w 8621"/>
              <a:gd name="connsiteY46" fmla="*/ 8091 h 10000"/>
              <a:gd name="connsiteX47" fmla="*/ 2413 w 8621"/>
              <a:gd name="connsiteY47" fmla="*/ 8210 h 10000"/>
              <a:gd name="connsiteX48" fmla="*/ 2760 w 8621"/>
              <a:gd name="connsiteY48" fmla="*/ 8348 h 10000"/>
              <a:gd name="connsiteX49" fmla="*/ 3794 w 8621"/>
              <a:gd name="connsiteY49" fmla="*/ 8486 h 10000"/>
              <a:gd name="connsiteX50" fmla="*/ 4827 w 8621"/>
              <a:gd name="connsiteY50" fmla="*/ 8761 h 10000"/>
              <a:gd name="connsiteX51" fmla="*/ 5863 w 8621"/>
              <a:gd name="connsiteY51" fmla="*/ 9036 h 10000"/>
              <a:gd name="connsiteX52" fmla="*/ 7242 w 8621"/>
              <a:gd name="connsiteY52" fmla="*/ 9449 h 10000"/>
              <a:gd name="connsiteX53" fmla="*/ 8621 w 8621"/>
              <a:gd name="connsiteY53" fmla="*/ 9726 h 10000"/>
              <a:gd name="connsiteX54" fmla="*/ 5863 w 8621"/>
              <a:gd name="connsiteY54" fmla="*/ 10000 h 10000"/>
              <a:gd name="connsiteX55" fmla="*/ 4137 w 8621"/>
              <a:gd name="connsiteY55" fmla="*/ 9449 h 10000"/>
              <a:gd name="connsiteX56" fmla="*/ 3104 w 8621"/>
              <a:gd name="connsiteY56" fmla="*/ 9175 h 10000"/>
              <a:gd name="connsiteX57" fmla="*/ 2413 w 8621"/>
              <a:gd name="connsiteY57" fmla="*/ 8897 h 10000"/>
              <a:gd name="connsiteX58" fmla="*/ 1724 w 8621"/>
              <a:gd name="connsiteY58" fmla="*/ 8761 h 10000"/>
              <a:gd name="connsiteX59" fmla="*/ 1035 w 8621"/>
              <a:gd name="connsiteY59" fmla="*/ 8486 h 10000"/>
              <a:gd name="connsiteX60" fmla="*/ 691 w 8621"/>
              <a:gd name="connsiteY60" fmla="*/ 8348 h 10000"/>
              <a:gd name="connsiteX61" fmla="*/ 344 w 8621"/>
              <a:gd name="connsiteY61" fmla="*/ 8210 h 10000"/>
              <a:gd name="connsiteX62" fmla="*/ 0 w 8621"/>
              <a:gd name="connsiteY62" fmla="*/ 8210 h 10000"/>
              <a:gd name="connsiteX63" fmla="*/ 0 w 8621"/>
              <a:gd name="connsiteY63" fmla="*/ 8091 h 10000"/>
              <a:gd name="connsiteX64" fmla="*/ 0 w 8621"/>
              <a:gd name="connsiteY64" fmla="*/ 8091 h 10000"/>
              <a:gd name="connsiteX65" fmla="*/ 0 w 8621"/>
              <a:gd name="connsiteY65" fmla="*/ 7951 h 10000"/>
              <a:gd name="connsiteX66" fmla="*/ 0 w 8621"/>
              <a:gd name="connsiteY66" fmla="*/ 7815 h 10000"/>
              <a:gd name="connsiteX67" fmla="*/ 0 w 8621"/>
              <a:gd name="connsiteY67" fmla="*/ 7539 h 10000"/>
              <a:gd name="connsiteX68" fmla="*/ 344 w 8621"/>
              <a:gd name="connsiteY68" fmla="*/ 7126 h 10000"/>
              <a:gd name="connsiteX69" fmla="*/ 344 w 8621"/>
              <a:gd name="connsiteY69" fmla="*/ 6849 h 10000"/>
              <a:gd name="connsiteX70" fmla="*/ 691 w 8621"/>
              <a:gd name="connsiteY70" fmla="*/ 6298 h 10000"/>
              <a:gd name="connsiteX71" fmla="*/ 1035 w 8621"/>
              <a:gd name="connsiteY71" fmla="*/ 5887 h 10000"/>
              <a:gd name="connsiteX72" fmla="*/ 1035 w 8621"/>
              <a:gd name="connsiteY72" fmla="*/ 5887 h 10000"/>
              <a:gd name="connsiteX0" fmla="*/ 1201 w 8400"/>
              <a:gd name="connsiteY0" fmla="*/ 5887 h 10000"/>
              <a:gd name="connsiteX1" fmla="*/ 2000 w 8400"/>
              <a:gd name="connsiteY1" fmla="*/ 4801 h 10000"/>
              <a:gd name="connsiteX2" fmla="*/ 2398 w 8400"/>
              <a:gd name="connsiteY2" fmla="*/ 3839 h 10000"/>
              <a:gd name="connsiteX3" fmla="*/ 2799 w 8400"/>
              <a:gd name="connsiteY3" fmla="*/ 3012 h 10000"/>
              <a:gd name="connsiteX4" fmla="*/ 3201 w 8400"/>
              <a:gd name="connsiteY4" fmla="*/ 2186 h 10000"/>
              <a:gd name="connsiteX5" fmla="*/ 3201 w 8400"/>
              <a:gd name="connsiteY5" fmla="*/ 1774 h 10000"/>
              <a:gd name="connsiteX6" fmla="*/ 3601 w 8400"/>
              <a:gd name="connsiteY6" fmla="*/ 1514 h 10000"/>
              <a:gd name="connsiteX7" fmla="*/ 3601 w 8400"/>
              <a:gd name="connsiteY7" fmla="*/ 1239 h 10000"/>
              <a:gd name="connsiteX8" fmla="*/ 3601 w 8400"/>
              <a:gd name="connsiteY8" fmla="*/ 965 h 10000"/>
              <a:gd name="connsiteX9" fmla="*/ 3601 w 8400"/>
              <a:gd name="connsiteY9" fmla="*/ 826 h 10000"/>
              <a:gd name="connsiteX10" fmla="*/ 3601 w 8400"/>
              <a:gd name="connsiteY10" fmla="*/ 551 h 10000"/>
              <a:gd name="connsiteX11" fmla="*/ 3201 w 8400"/>
              <a:gd name="connsiteY11" fmla="*/ 551 h 10000"/>
              <a:gd name="connsiteX12" fmla="*/ 3201 w 8400"/>
              <a:gd name="connsiteY12" fmla="*/ 413 h 10000"/>
              <a:gd name="connsiteX13" fmla="*/ 2799 w 8400"/>
              <a:gd name="connsiteY13" fmla="*/ 275 h 10000"/>
              <a:gd name="connsiteX14" fmla="*/ 2799 w 8400"/>
              <a:gd name="connsiteY14" fmla="*/ 275 h 10000"/>
              <a:gd name="connsiteX15" fmla="*/ 2799 w 8400"/>
              <a:gd name="connsiteY15" fmla="*/ 139 h 10000"/>
              <a:gd name="connsiteX16" fmla="*/ 2799 w 8400"/>
              <a:gd name="connsiteY16" fmla="*/ 0 h 10000"/>
              <a:gd name="connsiteX17" fmla="*/ 2799 w 8400"/>
              <a:gd name="connsiteY17" fmla="*/ 0 h 10000"/>
              <a:gd name="connsiteX18" fmla="*/ 3201 w 8400"/>
              <a:gd name="connsiteY18" fmla="*/ 0 h 10000"/>
              <a:gd name="connsiteX19" fmla="*/ 3998 w 8400"/>
              <a:gd name="connsiteY19" fmla="*/ 0 h 10000"/>
              <a:gd name="connsiteX20" fmla="*/ 4799 w 8400"/>
              <a:gd name="connsiteY20" fmla="*/ 139 h 10000"/>
              <a:gd name="connsiteX21" fmla="*/ 5599 w 8400"/>
              <a:gd name="connsiteY21" fmla="*/ 275 h 10000"/>
              <a:gd name="connsiteX22" fmla="*/ 6402 w 8400"/>
              <a:gd name="connsiteY22" fmla="*/ 413 h 10000"/>
              <a:gd name="connsiteX23" fmla="*/ 6801 w 8400"/>
              <a:gd name="connsiteY23" fmla="*/ 551 h 10000"/>
              <a:gd name="connsiteX24" fmla="*/ 6801 w 8400"/>
              <a:gd name="connsiteY24" fmla="*/ 689 h 10000"/>
              <a:gd name="connsiteX25" fmla="*/ 6801 w 8400"/>
              <a:gd name="connsiteY25" fmla="*/ 965 h 10000"/>
              <a:gd name="connsiteX26" fmla="*/ 6402 w 8400"/>
              <a:gd name="connsiteY26" fmla="*/ 1374 h 10000"/>
              <a:gd name="connsiteX27" fmla="*/ 6402 w 8400"/>
              <a:gd name="connsiteY27" fmla="*/ 1374 h 10000"/>
              <a:gd name="connsiteX28" fmla="*/ 6402 w 8400"/>
              <a:gd name="connsiteY28" fmla="*/ 1514 h 10000"/>
              <a:gd name="connsiteX29" fmla="*/ 5999 w 8400"/>
              <a:gd name="connsiteY29" fmla="*/ 1774 h 10000"/>
              <a:gd name="connsiteX30" fmla="*/ 5999 w 8400"/>
              <a:gd name="connsiteY30" fmla="*/ 1912 h 10000"/>
              <a:gd name="connsiteX31" fmla="*/ 5999 w 8400"/>
              <a:gd name="connsiteY31" fmla="*/ 2186 h 10000"/>
              <a:gd name="connsiteX32" fmla="*/ 5599 w 8400"/>
              <a:gd name="connsiteY32" fmla="*/ 2463 h 10000"/>
              <a:gd name="connsiteX33" fmla="*/ 5599 w 8400"/>
              <a:gd name="connsiteY33" fmla="*/ 2737 h 10000"/>
              <a:gd name="connsiteX34" fmla="*/ 5199 w 8400"/>
              <a:gd name="connsiteY34" fmla="*/ 3151 h 10000"/>
              <a:gd name="connsiteX35" fmla="*/ 4401 w 8400"/>
              <a:gd name="connsiteY35" fmla="*/ 4801 h 10000"/>
              <a:gd name="connsiteX36" fmla="*/ 2799 w 8400"/>
              <a:gd name="connsiteY36" fmla="*/ 6161 h 10000"/>
              <a:gd name="connsiteX37" fmla="*/ 2799 w 8400"/>
              <a:gd name="connsiteY37" fmla="*/ 6575 h 10000"/>
              <a:gd name="connsiteX38" fmla="*/ 2398 w 8400"/>
              <a:gd name="connsiteY38" fmla="*/ 6849 h 10000"/>
              <a:gd name="connsiteX39" fmla="*/ 2000 w 8400"/>
              <a:gd name="connsiteY39" fmla="*/ 7126 h 10000"/>
              <a:gd name="connsiteX40" fmla="*/ 2000 w 8400"/>
              <a:gd name="connsiteY40" fmla="*/ 7401 h 10000"/>
              <a:gd name="connsiteX41" fmla="*/ 1598 w 8400"/>
              <a:gd name="connsiteY41" fmla="*/ 7539 h 10000"/>
              <a:gd name="connsiteX42" fmla="*/ 1598 w 8400"/>
              <a:gd name="connsiteY42" fmla="*/ 7674 h 10000"/>
              <a:gd name="connsiteX43" fmla="*/ 1598 w 8400"/>
              <a:gd name="connsiteY43" fmla="*/ 7815 h 10000"/>
              <a:gd name="connsiteX44" fmla="*/ 1598 w 8400"/>
              <a:gd name="connsiteY44" fmla="*/ 7815 h 10000"/>
              <a:gd name="connsiteX45" fmla="*/ 1598 w 8400"/>
              <a:gd name="connsiteY45" fmla="*/ 7951 h 10000"/>
              <a:gd name="connsiteX46" fmla="*/ 2000 w 8400"/>
              <a:gd name="connsiteY46" fmla="*/ 8091 h 10000"/>
              <a:gd name="connsiteX47" fmla="*/ 2799 w 8400"/>
              <a:gd name="connsiteY47" fmla="*/ 8210 h 10000"/>
              <a:gd name="connsiteX48" fmla="*/ 3201 w 8400"/>
              <a:gd name="connsiteY48" fmla="*/ 8348 h 10000"/>
              <a:gd name="connsiteX49" fmla="*/ 4401 w 8400"/>
              <a:gd name="connsiteY49" fmla="*/ 8486 h 10000"/>
              <a:gd name="connsiteX50" fmla="*/ 5599 w 8400"/>
              <a:gd name="connsiteY50" fmla="*/ 8761 h 10000"/>
              <a:gd name="connsiteX51" fmla="*/ 6801 w 8400"/>
              <a:gd name="connsiteY51" fmla="*/ 9036 h 10000"/>
              <a:gd name="connsiteX52" fmla="*/ 8400 w 8400"/>
              <a:gd name="connsiteY52" fmla="*/ 9449 h 10000"/>
              <a:gd name="connsiteX53" fmla="*/ 6801 w 8400"/>
              <a:gd name="connsiteY53" fmla="*/ 10000 h 10000"/>
              <a:gd name="connsiteX54" fmla="*/ 4799 w 8400"/>
              <a:gd name="connsiteY54" fmla="*/ 9449 h 10000"/>
              <a:gd name="connsiteX55" fmla="*/ 3601 w 8400"/>
              <a:gd name="connsiteY55" fmla="*/ 9175 h 10000"/>
              <a:gd name="connsiteX56" fmla="*/ 2799 w 8400"/>
              <a:gd name="connsiteY56" fmla="*/ 8897 h 10000"/>
              <a:gd name="connsiteX57" fmla="*/ 2000 w 8400"/>
              <a:gd name="connsiteY57" fmla="*/ 8761 h 10000"/>
              <a:gd name="connsiteX58" fmla="*/ 1201 w 8400"/>
              <a:gd name="connsiteY58" fmla="*/ 8486 h 10000"/>
              <a:gd name="connsiteX59" fmla="*/ 802 w 8400"/>
              <a:gd name="connsiteY59" fmla="*/ 8348 h 10000"/>
              <a:gd name="connsiteX60" fmla="*/ 399 w 8400"/>
              <a:gd name="connsiteY60" fmla="*/ 8210 h 10000"/>
              <a:gd name="connsiteX61" fmla="*/ 0 w 8400"/>
              <a:gd name="connsiteY61" fmla="*/ 8210 h 10000"/>
              <a:gd name="connsiteX62" fmla="*/ 0 w 8400"/>
              <a:gd name="connsiteY62" fmla="*/ 8091 h 10000"/>
              <a:gd name="connsiteX63" fmla="*/ 0 w 8400"/>
              <a:gd name="connsiteY63" fmla="*/ 8091 h 10000"/>
              <a:gd name="connsiteX64" fmla="*/ 0 w 8400"/>
              <a:gd name="connsiteY64" fmla="*/ 7951 h 10000"/>
              <a:gd name="connsiteX65" fmla="*/ 0 w 8400"/>
              <a:gd name="connsiteY65" fmla="*/ 7815 h 10000"/>
              <a:gd name="connsiteX66" fmla="*/ 0 w 8400"/>
              <a:gd name="connsiteY66" fmla="*/ 7539 h 10000"/>
              <a:gd name="connsiteX67" fmla="*/ 399 w 8400"/>
              <a:gd name="connsiteY67" fmla="*/ 7126 h 10000"/>
              <a:gd name="connsiteX68" fmla="*/ 399 w 8400"/>
              <a:gd name="connsiteY68" fmla="*/ 6849 h 10000"/>
              <a:gd name="connsiteX69" fmla="*/ 802 w 8400"/>
              <a:gd name="connsiteY69" fmla="*/ 6298 h 10000"/>
              <a:gd name="connsiteX70" fmla="*/ 1201 w 8400"/>
              <a:gd name="connsiteY70" fmla="*/ 5887 h 10000"/>
              <a:gd name="connsiteX71" fmla="*/ 1201 w 8400"/>
              <a:gd name="connsiteY71" fmla="*/ 5887 h 10000"/>
              <a:gd name="connsiteX0" fmla="*/ 1430 w 10000"/>
              <a:gd name="connsiteY0" fmla="*/ 5887 h 9449"/>
              <a:gd name="connsiteX1" fmla="*/ 2381 w 10000"/>
              <a:gd name="connsiteY1" fmla="*/ 4801 h 9449"/>
              <a:gd name="connsiteX2" fmla="*/ 2855 w 10000"/>
              <a:gd name="connsiteY2" fmla="*/ 3839 h 9449"/>
              <a:gd name="connsiteX3" fmla="*/ 3332 w 10000"/>
              <a:gd name="connsiteY3" fmla="*/ 3012 h 9449"/>
              <a:gd name="connsiteX4" fmla="*/ 3811 w 10000"/>
              <a:gd name="connsiteY4" fmla="*/ 2186 h 9449"/>
              <a:gd name="connsiteX5" fmla="*/ 3811 w 10000"/>
              <a:gd name="connsiteY5" fmla="*/ 1774 h 9449"/>
              <a:gd name="connsiteX6" fmla="*/ 4287 w 10000"/>
              <a:gd name="connsiteY6" fmla="*/ 1514 h 9449"/>
              <a:gd name="connsiteX7" fmla="*/ 4287 w 10000"/>
              <a:gd name="connsiteY7" fmla="*/ 1239 h 9449"/>
              <a:gd name="connsiteX8" fmla="*/ 4287 w 10000"/>
              <a:gd name="connsiteY8" fmla="*/ 965 h 9449"/>
              <a:gd name="connsiteX9" fmla="*/ 4287 w 10000"/>
              <a:gd name="connsiteY9" fmla="*/ 826 h 9449"/>
              <a:gd name="connsiteX10" fmla="*/ 4287 w 10000"/>
              <a:gd name="connsiteY10" fmla="*/ 551 h 9449"/>
              <a:gd name="connsiteX11" fmla="*/ 3811 w 10000"/>
              <a:gd name="connsiteY11" fmla="*/ 551 h 9449"/>
              <a:gd name="connsiteX12" fmla="*/ 3811 w 10000"/>
              <a:gd name="connsiteY12" fmla="*/ 413 h 9449"/>
              <a:gd name="connsiteX13" fmla="*/ 3332 w 10000"/>
              <a:gd name="connsiteY13" fmla="*/ 275 h 9449"/>
              <a:gd name="connsiteX14" fmla="*/ 3332 w 10000"/>
              <a:gd name="connsiteY14" fmla="*/ 275 h 9449"/>
              <a:gd name="connsiteX15" fmla="*/ 3332 w 10000"/>
              <a:gd name="connsiteY15" fmla="*/ 139 h 9449"/>
              <a:gd name="connsiteX16" fmla="*/ 3332 w 10000"/>
              <a:gd name="connsiteY16" fmla="*/ 0 h 9449"/>
              <a:gd name="connsiteX17" fmla="*/ 3332 w 10000"/>
              <a:gd name="connsiteY17" fmla="*/ 0 h 9449"/>
              <a:gd name="connsiteX18" fmla="*/ 3811 w 10000"/>
              <a:gd name="connsiteY18" fmla="*/ 0 h 9449"/>
              <a:gd name="connsiteX19" fmla="*/ 4760 w 10000"/>
              <a:gd name="connsiteY19" fmla="*/ 0 h 9449"/>
              <a:gd name="connsiteX20" fmla="*/ 5713 w 10000"/>
              <a:gd name="connsiteY20" fmla="*/ 139 h 9449"/>
              <a:gd name="connsiteX21" fmla="*/ 6665 w 10000"/>
              <a:gd name="connsiteY21" fmla="*/ 275 h 9449"/>
              <a:gd name="connsiteX22" fmla="*/ 7621 w 10000"/>
              <a:gd name="connsiteY22" fmla="*/ 413 h 9449"/>
              <a:gd name="connsiteX23" fmla="*/ 8096 w 10000"/>
              <a:gd name="connsiteY23" fmla="*/ 551 h 9449"/>
              <a:gd name="connsiteX24" fmla="*/ 8096 w 10000"/>
              <a:gd name="connsiteY24" fmla="*/ 689 h 9449"/>
              <a:gd name="connsiteX25" fmla="*/ 8096 w 10000"/>
              <a:gd name="connsiteY25" fmla="*/ 965 h 9449"/>
              <a:gd name="connsiteX26" fmla="*/ 7621 w 10000"/>
              <a:gd name="connsiteY26" fmla="*/ 1374 h 9449"/>
              <a:gd name="connsiteX27" fmla="*/ 7621 w 10000"/>
              <a:gd name="connsiteY27" fmla="*/ 1374 h 9449"/>
              <a:gd name="connsiteX28" fmla="*/ 7621 w 10000"/>
              <a:gd name="connsiteY28" fmla="*/ 1514 h 9449"/>
              <a:gd name="connsiteX29" fmla="*/ 7142 w 10000"/>
              <a:gd name="connsiteY29" fmla="*/ 1774 h 9449"/>
              <a:gd name="connsiteX30" fmla="*/ 7142 w 10000"/>
              <a:gd name="connsiteY30" fmla="*/ 1912 h 9449"/>
              <a:gd name="connsiteX31" fmla="*/ 7142 w 10000"/>
              <a:gd name="connsiteY31" fmla="*/ 2186 h 9449"/>
              <a:gd name="connsiteX32" fmla="*/ 6665 w 10000"/>
              <a:gd name="connsiteY32" fmla="*/ 2463 h 9449"/>
              <a:gd name="connsiteX33" fmla="*/ 6665 w 10000"/>
              <a:gd name="connsiteY33" fmla="*/ 2737 h 9449"/>
              <a:gd name="connsiteX34" fmla="*/ 6189 w 10000"/>
              <a:gd name="connsiteY34" fmla="*/ 3151 h 9449"/>
              <a:gd name="connsiteX35" fmla="*/ 5239 w 10000"/>
              <a:gd name="connsiteY35" fmla="*/ 4801 h 9449"/>
              <a:gd name="connsiteX36" fmla="*/ 3332 w 10000"/>
              <a:gd name="connsiteY36" fmla="*/ 6161 h 9449"/>
              <a:gd name="connsiteX37" fmla="*/ 3332 w 10000"/>
              <a:gd name="connsiteY37" fmla="*/ 6575 h 9449"/>
              <a:gd name="connsiteX38" fmla="*/ 2855 w 10000"/>
              <a:gd name="connsiteY38" fmla="*/ 6849 h 9449"/>
              <a:gd name="connsiteX39" fmla="*/ 2381 w 10000"/>
              <a:gd name="connsiteY39" fmla="*/ 7126 h 9449"/>
              <a:gd name="connsiteX40" fmla="*/ 2381 w 10000"/>
              <a:gd name="connsiteY40" fmla="*/ 7401 h 9449"/>
              <a:gd name="connsiteX41" fmla="*/ 1902 w 10000"/>
              <a:gd name="connsiteY41" fmla="*/ 7539 h 9449"/>
              <a:gd name="connsiteX42" fmla="*/ 1902 w 10000"/>
              <a:gd name="connsiteY42" fmla="*/ 7674 h 9449"/>
              <a:gd name="connsiteX43" fmla="*/ 1902 w 10000"/>
              <a:gd name="connsiteY43" fmla="*/ 7815 h 9449"/>
              <a:gd name="connsiteX44" fmla="*/ 1902 w 10000"/>
              <a:gd name="connsiteY44" fmla="*/ 7815 h 9449"/>
              <a:gd name="connsiteX45" fmla="*/ 1902 w 10000"/>
              <a:gd name="connsiteY45" fmla="*/ 7951 h 9449"/>
              <a:gd name="connsiteX46" fmla="*/ 2381 w 10000"/>
              <a:gd name="connsiteY46" fmla="*/ 8091 h 9449"/>
              <a:gd name="connsiteX47" fmla="*/ 3332 w 10000"/>
              <a:gd name="connsiteY47" fmla="*/ 8210 h 9449"/>
              <a:gd name="connsiteX48" fmla="*/ 3811 w 10000"/>
              <a:gd name="connsiteY48" fmla="*/ 8348 h 9449"/>
              <a:gd name="connsiteX49" fmla="*/ 5239 w 10000"/>
              <a:gd name="connsiteY49" fmla="*/ 8486 h 9449"/>
              <a:gd name="connsiteX50" fmla="*/ 6665 w 10000"/>
              <a:gd name="connsiteY50" fmla="*/ 8761 h 9449"/>
              <a:gd name="connsiteX51" fmla="*/ 8096 w 10000"/>
              <a:gd name="connsiteY51" fmla="*/ 9036 h 9449"/>
              <a:gd name="connsiteX52" fmla="*/ 10000 w 10000"/>
              <a:gd name="connsiteY52" fmla="*/ 9449 h 9449"/>
              <a:gd name="connsiteX53" fmla="*/ 5713 w 10000"/>
              <a:gd name="connsiteY53" fmla="*/ 9449 h 9449"/>
              <a:gd name="connsiteX54" fmla="*/ 4287 w 10000"/>
              <a:gd name="connsiteY54" fmla="*/ 9175 h 9449"/>
              <a:gd name="connsiteX55" fmla="*/ 3332 w 10000"/>
              <a:gd name="connsiteY55" fmla="*/ 8897 h 9449"/>
              <a:gd name="connsiteX56" fmla="*/ 2381 w 10000"/>
              <a:gd name="connsiteY56" fmla="*/ 8761 h 9449"/>
              <a:gd name="connsiteX57" fmla="*/ 1430 w 10000"/>
              <a:gd name="connsiteY57" fmla="*/ 8486 h 9449"/>
              <a:gd name="connsiteX58" fmla="*/ 955 w 10000"/>
              <a:gd name="connsiteY58" fmla="*/ 8348 h 9449"/>
              <a:gd name="connsiteX59" fmla="*/ 475 w 10000"/>
              <a:gd name="connsiteY59" fmla="*/ 8210 h 9449"/>
              <a:gd name="connsiteX60" fmla="*/ 0 w 10000"/>
              <a:gd name="connsiteY60" fmla="*/ 8210 h 9449"/>
              <a:gd name="connsiteX61" fmla="*/ 0 w 10000"/>
              <a:gd name="connsiteY61" fmla="*/ 8091 h 9449"/>
              <a:gd name="connsiteX62" fmla="*/ 0 w 10000"/>
              <a:gd name="connsiteY62" fmla="*/ 8091 h 9449"/>
              <a:gd name="connsiteX63" fmla="*/ 0 w 10000"/>
              <a:gd name="connsiteY63" fmla="*/ 7951 h 9449"/>
              <a:gd name="connsiteX64" fmla="*/ 0 w 10000"/>
              <a:gd name="connsiteY64" fmla="*/ 7815 h 9449"/>
              <a:gd name="connsiteX65" fmla="*/ 0 w 10000"/>
              <a:gd name="connsiteY65" fmla="*/ 7539 h 9449"/>
              <a:gd name="connsiteX66" fmla="*/ 475 w 10000"/>
              <a:gd name="connsiteY66" fmla="*/ 7126 h 9449"/>
              <a:gd name="connsiteX67" fmla="*/ 475 w 10000"/>
              <a:gd name="connsiteY67" fmla="*/ 6849 h 9449"/>
              <a:gd name="connsiteX68" fmla="*/ 955 w 10000"/>
              <a:gd name="connsiteY68" fmla="*/ 6298 h 9449"/>
              <a:gd name="connsiteX69" fmla="*/ 1430 w 10000"/>
              <a:gd name="connsiteY69" fmla="*/ 5887 h 9449"/>
              <a:gd name="connsiteX70" fmla="*/ 1430 w 10000"/>
              <a:gd name="connsiteY70" fmla="*/ 5887 h 9449"/>
              <a:gd name="connsiteX0" fmla="*/ 1430 w 8096"/>
              <a:gd name="connsiteY0" fmla="*/ 6230 h 10000"/>
              <a:gd name="connsiteX1" fmla="*/ 2381 w 8096"/>
              <a:gd name="connsiteY1" fmla="*/ 5081 h 10000"/>
              <a:gd name="connsiteX2" fmla="*/ 2855 w 8096"/>
              <a:gd name="connsiteY2" fmla="*/ 4063 h 10000"/>
              <a:gd name="connsiteX3" fmla="*/ 3332 w 8096"/>
              <a:gd name="connsiteY3" fmla="*/ 3188 h 10000"/>
              <a:gd name="connsiteX4" fmla="*/ 3811 w 8096"/>
              <a:gd name="connsiteY4" fmla="*/ 2313 h 10000"/>
              <a:gd name="connsiteX5" fmla="*/ 3811 w 8096"/>
              <a:gd name="connsiteY5" fmla="*/ 1877 h 10000"/>
              <a:gd name="connsiteX6" fmla="*/ 4287 w 8096"/>
              <a:gd name="connsiteY6" fmla="*/ 1602 h 10000"/>
              <a:gd name="connsiteX7" fmla="*/ 4287 w 8096"/>
              <a:gd name="connsiteY7" fmla="*/ 1311 h 10000"/>
              <a:gd name="connsiteX8" fmla="*/ 4287 w 8096"/>
              <a:gd name="connsiteY8" fmla="*/ 1021 h 10000"/>
              <a:gd name="connsiteX9" fmla="*/ 4287 w 8096"/>
              <a:gd name="connsiteY9" fmla="*/ 874 h 10000"/>
              <a:gd name="connsiteX10" fmla="*/ 4287 w 8096"/>
              <a:gd name="connsiteY10" fmla="*/ 583 h 10000"/>
              <a:gd name="connsiteX11" fmla="*/ 3811 w 8096"/>
              <a:gd name="connsiteY11" fmla="*/ 583 h 10000"/>
              <a:gd name="connsiteX12" fmla="*/ 3811 w 8096"/>
              <a:gd name="connsiteY12" fmla="*/ 437 h 10000"/>
              <a:gd name="connsiteX13" fmla="*/ 3332 w 8096"/>
              <a:gd name="connsiteY13" fmla="*/ 291 h 10000"/>
              <a:gd name="connsiteX14" fmla="*/ 3332 w 8096"/>
              <a:gd name="connsiteY14" fmla="*/ 291 h 10000"/>
              <a:gd name="connsiteX15" fmla="*/ 3332 w 8096"/>
              <a:gd name="connsiteY15" fmla="*/ 147 h 10000"/>
              <a:gd name="connsiteX16" fmla="*/ 3332 w 8096"/>
              <a:gd name="connsiteY16" fmla="*/ 0 h 10000"/>
              <a:gd name="connsiteX17" fmla="*/ 3332 w 8096"/>
              <a:gd name="connsiteY17" fmla="*/ 0 h 10000"/>
              <a:gd name="connsiteX18" fmla="*/ 3811 w 8096"/>
              <a:gd name="connsiteY18" fmla="*/ 0 h 10000"/>
              <a:gd name="connsiteX19" fmla="*/ 4760 w 8096"/>
              <a:gd name="connsiteY19" fmla="*/ 0 h 10000"/>
              <a:gd name="connsiteX20" fmla="*/ 5713 w 8096"/>
              <a:gd name="connsiteY20" fmla="*/ 147 h 10000"/>
              <a:gd name="connsiteX21" fmla="*/ 6665 w 8096"/>
              <a:gd name="connsiteY21" fmla="*/ 291 h 10000"/>
              <a:gd name="connsiteX22" fmla="*/ 7621 w 8096"/>
              <a:gd name="connsiteY22" fmla="*/ 437 h 10000"/>
              <a:gd name="connsiteX23" fmla="*/ 8096 w 8096"/>
              <a:gd name="connsiteY23" fmla="*/ 583 h 10000"/>
              <a:gd name="connsiteX24" fmla="*/ 8096 w 8096"/>
              <a:gd name="connsiteY24" fmla="*/ 729 h 10000"/>
              <a:gd name="connsiteX25" fmla="*/ 8096 w 8096"/>
              <a:gd name="connsiteY25" fmla="*/ 1021 h 10000"/>
              <a:gd name="connsiteX26" fmla="*/ 7621 w 8096"/>
              <a:gd name="connsiteY26" fmla="*/ 1454 h 10000"/>
              <a:gd name="connsiteX27" fmla="*/ 7621 w 8096"/>
              <a:gd name="connsiteY27" fmla="*/ 1454 h 10000"/>
              <a:gd name="connsiteX28" fmla="*/ 7621 w 8096"/>
              <a:gd name="connsiteY28" fmla="*/ 1602 h 10000"/>
              <a:gd name="connsiteX29" fmla="*/ 7142 w 8096"/>
              <a:gd name="connsiteY29" fmla="*/ 1877 h 10000"/>
              <a:gd name="connsiteX30" fmla="*/ 7142 w 8096"/>
              <a:gd name="connsiteY30" fmla="*/ 2023 h 10000"/>
              <a:gd name="connsiteX31" fmla="*/ 7142 w 8096"/>
              <a:gd name="connsiteY31" fmla="*/ 2313 h 10000"/>
              <a:gd name="connsiteX32" fmla="*/ 6665 w 8096"/>
              <a:gd name="connsiteY32" fmla="*/ 2607 h 10000"/>
              <a:gd name="connsiteX33" fmla="*/ 6665 w 8096"/>
              <a:gd name="connsiteY33" fmla="*/ 2897 h 10000"/>
              <a:gd name="connsiteX34" fmla="*/ 6189 w 8096"/>
              <a:gd name="connsiteY34" fmla="*/ 3335 h 10000"/>
              <a:gd name="connsiteX35" fmla="*/ 5239 w 8096"/>
              <a:gd name="connsiteY35" fmla="*/ 5081 h 10000"/>
              <a:gd name="connsiteX36" fmla="*/ 3332 w 8096"/>
              <a:gd name="connsiteY36" fmla="*/ 6520 h 10000"/>
              <a:gd name="connsiteX37" fmla="*/ 3332 w 8096"/>
              <a:gd name="connsiteY37" fmla="*/ 6958 h 10000"/>
              <a:gd name="connsiteX38" fmla="*/ 2855 w 8096"/>
              <a:gd name="connsiteY38" fmla="*/ 7248 h 10000"/>
              <a:gd name="connsiteX39" fmla="*/ 2381 w 8096"/>
              <a:gd name="connsiteY39" fmla="*/ 7542 h 10000"/>
              <a:gd name="connsiteX40" fmla="*/ 2381 w 8096"/>
              <a:gd name="connsiteY40" fmla="*/ 7833 h 10000"/>
              <a:gd name="connsiteX41" fmla="*/ 1902 w 8096"/>
              <a:gd name="connsiteY41" fmla="*/ 7979 h 10000"/>
              <a:gd name="connsiteX42" fmla="*/ 1902 w 8096"/>
              <a:gd name="connsiteY42" fmla="*/ 8121 h 10000"/>
              <a:gd name="connsiteX43" fmla="*/ 1902 w 8096"/>
              <a:gd name="connsiteY43" fmla="*/ 8271 h 10000"/>
              <a:gd name="connsiteX44" fmla="*/ 1902 w 8096"/>
              <a:gd name="connsiteY44" fmla="*/ 8271 h 10000"/>
              <a:gd name="connsiteX45" fmla="*/ 1902 w 8096"/>
              <a:gd name="connsiteY45" fmla="*/ 8415 h 10000"/>
              <a:gd name="connsiteX46" fmla="*/ 2381 w 8096"/>
              <a:gd name="connsiteY46" fmla="*/ 8563 h 10000"/>
              <a:gd name="connsiteX47" fmla="*/ 3332 w 8096"/>
              <a:gd name="connsiteY47" fmla="*/ 8689 h 10000"/>
              <a:gd name="connsiteX48" fmla="*/ 3811 w 8096"/>
              <a:gd name="connsiteY48" fmla="*/ 8835 h 10000"/>
              <a:gd name="connsiteX49" fmla="*/ 5239 w 8096"/>
              <a:gd name="connsiteY49" fmla="*/ 8981 h 10000"/>
              <a:gd name="connsiteX50" fmla="*/ 6665 w 8096"/>
              <a:gd name="connsiteY50" fmla="*/ 9272 h 10000"/>
              <a:gd name="connsiteX51" fmla="*/ 8096 w 8096"/>
              <a:gd name="connsiteY51" fmla="*/ 9563 h 10000"/>
              <a:gd name="connsiteX52" fmla="*/ 5713 w 8096"/>
              <a:gd name="connsiteY52" fmla="*/ 10000 h 10000"/>
              <a:gd name="connsiteX53" fmla="*/ 4287 w 8096"/>
              <a:gd name="connsiteY53" fmla="*/ 9710 h 10000"/>
              <a:gd name="connsiteX54" fmla="*/ 3332 w 8096"/>
              <a:gd name="connsiteY54" fmla="*/ 9416 h 10000"/>
              <a:gd name="connsiteX55" fmla="*/ 2381 w 8096"/>
              <a:gd name="connsiteY55" fmla="*/ 9272 h 10000"/>
              <a:gd name="connsiteX56" fmla="*/ 1430 w 8096"/>
              <a:gd name="connsiteY56" fmla="*/ 8981 h 10000"/>
              <a:gd name="connsiteX57" fmla="*/ 955 w 8096"/>
              <a:gd name="connsiteY57" fmla="*/ 8835 h 10000"/>
              <a:gd name="connsiteX58" fmla="*/ 475 w 8096"/>
              <a:gd name="connsiteY58" fmla="*/ 8689 h 10000"/>
              <a:gd name="connsiteX59" fmla="*/ 0 w 8096"/>
              <a:gd name="connsiteY59" fmla="*/ 8689 h 10000"/>
              <a:gd name="connsiteX60" fmla="*/ 0 w 8096"/>
              <a:gd name="connsiteY60" fmla="*/ 8563 h 10000"/>
              <a:gd name="connsiteX61" fmla="*/ 0 w 8096"/>
              <a:gd name="connsiteY61" fmla="*/ 8563 h 10000"/>
              <a:gd name="connsiteX62" fmla="*/ 0 w 8096"/>
              <a:gd name="connsiteY62" fmla="*/ 8415 h 10000"/>
              <a:gd name="connsiteX63" fmla="*/ 0 w 8096"/>
              <a:gd name="connsiteY63" fmla="*/ 8271 h 10000"/>
              <a:gd name="connsiteX64" fmla="*/ 0 w 8096"/>
              <a:gd name="connsiteY64" fmla="*/ 7979 h 10000"/>
              <a:gd name="connsiteX65" fmla="*/ 475 w 8096"/>
              <a:gd name="connsiteY65" fmla="*/ 7542 h 10000"/>
              <a:gd name="connsiteX66" fmla="*/ 475 w 8096"/>
              <a:gd name="connsiteY66" fmla="*/ 7248 h 10000"/>
              <a:gd name="connsiteX67" fmla="*/ 955 w 8096"/>
              <a:gd name="connsiteY67" fmla="*/ 6665 h 10000"/>
              <a:gd name="connsiteX68" fmla="*/ 1430 w 8096"/>
              <a:gd name="connsiteY68" fmla="*/ 6230 h 10000"/>
              <a:gd name="connsiteX69" fmla="*/ 1430 w 8096"/>
              <a:gd name="connsiteY69" fmla="*/ 6230 h 10000"/>
              <a:gd name="connsiteX0" fmla="*/ 1766 w 10000"/>
              <a:gd name="connsiteY0" fmla="*/ 6230 h 10000"/>
              <a:gd name="connsiteX1" fmla="*/ 2941 w 10000"/>
              <a:gd name="connsiteY1" fmla="*/ 5081 h 10000"/>
              <a:gd name="connsiteX2" fmla="*/ 3526 w 10000"/>
              <a:gd name="connsiteY2" fmla="*/ 4063 h 10000"/>
              <a:gd name="connsiteX3" fmla="*/ 4116 w 10000"/>
              <a:gd name="connsiteY3" fmla="*/ 3188 h 10000"/>
              <a:gd name="connsiteX4" fmla="*/ 4707 w 10000"/>
              <a:gd name="connsiteY4" fmla="*/ 2313 h 10000"/>
              <a:gd name="connsiteX5" fmla="*/ 4707 w 10000"/>
              <a:gd name="connsiteY5" fmla="*/ 1877 h 10000"/>
              <a:gd name="connsiteX6" fmla="*/ 5295 w 10000"/>
              <a:gd name="connsiteY6" fmla="*/ 1602 h 10000"/>
              <a:gd name="connsiteX7" fmla="*/ 5295 w 10000"/>
              <a:gd name="connsiteY7" fmla="*/ 1311 h 10000"/>
              <a:gd name="connsiteX8" fmla="*/ 5295 w 10000"/>
              <a:gd name="connsiteY8" fmla="*/ 1021 h 10000"/>
              <a:gd name="connsiteX9" fmla="*/ 5295 w 10000"/>
              <a:gd name="connsiteY9" fmla="*/ 874 h 10000"/>
              <a:gd name="connsiteX10" fmla="*/ 5295 w 10000"/>
              <a:gd name="connsiteY10" fmla="*/ 583 h 10000"/>
              <a:gd name="connsiteX11" fmla="*/ 4707 w 10000"/>
              <a:gd name="connsiteY11" fmla="*/ 583 h 10000"/>
              <a:gd name="connsiteX12" fmla="*/ 4707 w 10000"/>
              <a:gd name="connsiteY12" fmla="*/ 437 h 10000"/>
              <a:gd name="connsiteX13" fmla="*/ 4116 w 10000"/>
              <a:gd name="connsiteY13" fmla="*/ 291 h 10000"/>
              <a:gd name="connsiteX14" fmla="*/ 4116 w 10000"/>
              <a:gd name="connsiteY14" fmla="*/ 291 h 10000"/>
              <a:gd name="connsiteX15" fmla="*/ 4116 w 10000"/>
              <a:gd name="connsiteY15" fmla="*/ 147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47 h 10000"/>
              <a:gd name="connsiteX21" fmla="*/ 8232 w 10000"/>
              <a:gd name="connsiteY21" fmla="*/ 291 h 10000"/>
              <a:gd name="connsiteX22" fmla="*/ 9413 w 10000"/>
              <a:gd name="connsiteY22" fmla="*/ 437 h 10000"/>
              <a:gd name="connsiteX23" fmla="*/ 10000 w 10000"/>
              <a:gd name="connsiteY23" fmla="*/ 583 h 10000"/>
              <a:gd name="connsiteX24" fmla="*/ 10000 w 10000"/>
              <a:gd name="connsiteY24" fmla="*/ 729 h 10000"/>
              <a:gd name="connsiteX25" fmla="*/ 10000 w 10000"/>
              <a:gd name="connsiteY25" fmla="*/ 1021 h 10000"/>
              <a:gd name="connsiteX26" fmla="*/ 9413 w 10000"/>
              <a:gd name="connsiteY26" fmla="*/ 1454 h 10000"/>
              <a:gd name="connsiteX27" fmla="*/ 9413 w 10000"/>
              <a:gd name="connsiteY27" fmla="*/ 1454 h 10000"/>
              <a:gd name="connsiteX28" fmla="*/ 9413 w 10000"/>
              <a:gd name="connsiteY28" fmla="*/ 1602 h 10000"/>
              <a:gd name="connsiteX29" fmla="*/ 8822 w 10000"/>
              <a:gd name="connsiteY29" fmla="*/ 1877 h 10000"/>
              <a:gd name="connsiteX30" fmla="*/ 8822 w 10000"/>
              <a:gd name="connsiteY30" fmla="*/ 2023 h 10000"/>
              <a:gd name="connsiteX31" fmla="*/ 8822 w 10000"/>
              <a:gd name="connsiteY31" fmla="*/ 2313 h 10000"/>
              <a:gd name="connsiteX32" fmla="*/ 8232 w 10000"/>
              <a:gd name="connsiteY32" fmla="*/ 2607 h 10000"/>
              <a:gd name="connsiteX33" fmla="*/ 8232 w 10000"/>
              <a:gd name="connsiteY33" fmla="*/ 2897 h 10000"/>
              <a:gd name="connsiteX34" fmla="*/ 7645 w 10000"/>
              <a:gd name="connsiteY34" fmla="*/ 3335 h 10000"/>
              <a:gd name="connsiteX35" fmla="*/ 6471 w 10000"/>
              <a:gd name="connsiteY35" fmla="*/ 5081 h 10000"/>
              <a:gd name="connsiteX36" fmla="*/ 4116 w 10000"/>
              <a:gd name="connsiteY36" fmla="*/ 6520 h 10000"/>
              <a:gd name="connsiteX37" fmla="*/ 4116 w 10000"/>
              <a:gd name="connsiteY37" fmla="*/ 6958 h 10000"/>
              <a:gd name="connsiteX38" fmla="*/ 3526 w 10000"/>
              <a:gd name="connsiteY38" fmla="*/ 7248 h 10000"/>
              <a:gd name="connsiteX39" fmla="*/ 2941 w 10000"/>
              <a:gd name="connsiteY39" fmla="*/ 7542 h 10000"/>
              <a:gd name="connsiteX40" fmla="*/ 2941 w 10000"/>
              <a:gd name="connsiteY40" fmla="*/ 7833 h 10000"/>
              <a:gd name="connsiteX41" fmla="*/ 2349 w 10000"/>
              <a:gd name="connsiteY41" fmla="*/ 7979 h 10000"/>
              <a:gd name="connsiteX42" fmla="*/ 2349 w 10000"/>
              <a:gd name="connsiteY42" fmla="*/ 8121 h 10000"/>
              <a:gd name="connsiteX43" fmla="*/ 2349 w 10000"/>
              <a:gd name="connsiteY43" fmla="*/ 8271 h 10000"/>
              <a:gd name="connsiteX44" fmla="*/ 2349 w 10000"/>
              <a:gd name="connsiteY44" fmla="*/ 8271 h 10000"/>
              <a:gd name="connsiteX45" fmla="*/ 2349 w 10000"/>
              <a:gd name="connsiteY45" fmla="*/ 8415 h 10000"/>
              <a:gd name="connsiteX46" fmla="*/ 2941 w 10000"/>
              <a:gd name="connsiteY46" fmla="*/ 8563 h 10000"/>
              <a:gd name="connsiteX47" fmla="*/ 4116 w 10000"/>
              <a:gd name="connsiteY47" fmla="*/ 8689 h 10000"/>
              <a:gd name="connsiteX48" fmla="*/ 4707 w 10000"/>
              <a:gd name="connsiteY48" fmla="*/ 8835 h 10000"/>
              <a:gd name="connsiteX49" fmla="*/ 6471 w 10000"/>
              <a:gd name="connsiteY49" fmla="*/ 8981 h 10000"/>
              <a:gd name="connsiteX50" fmla="*/ 8232 w 10000"/>
              <a:gd name="connsiteY50" fmla="*/ 9272 h 10000"/>
              <a:gd name="connsiteX51" fmla="*/ 7057 w 10000"/>
              <a:gd name="connsiteY51" fmla="*/ 10000 h 10000"/>
              <a:gd name="connsiteX52" fmla="*/ 5295 w 10000"/>
              <a:gd name="connsiteY52" fmla="*/ 9710 h 10000"/>
              <a:gd name="connsiteX53" fmla="*/ 4116 w 10000"/>
              <a:gd name="connsiteY53" fmla="*/ 9416 h 10000"/>
              <a:gd name="connsiteX54" fmla="*/ 2941 w 10000"/>
              <a:gd name="connsiteY54" fmla="*/ 9272 h 10000"/>
              <a:gd name="connsiteX55" fmla="*/ 1766 w 10000"/>
              <a:gd name="connsiteY55" fmla="*/ 8981 h 10000"/>
              <a:gd name="connsiteX56" fmla="*/ 1180 w 10000"/>
              <a:gd name="connsiteY56" fmla="*/ 8835 h 10000"/>
              <a:gd name="connsiteX57" fmla="*/ 587 w 10000"/>
              <a:gd name="connsiteY57" fmla="*/ 8689 h 10000"/>
              <a:gd name="connsiteX58" fmla="*/ 0 w 10000"/>
              <a:gd name="connsiteY58" fmla="*/ 8689 h 10000"/>
              <a:gd name="connsiteX59" fmla="*/ 0 w 10000"/>
              <a:gd name="connsiteY59" fmla="*/ 8563 h 10000"/>
              <a:gd name="connsiteX60" fmla="*/ 0 w 10000"/>
              <a:gd name="connsiteY60" fmla="*/ 8563 h 10000"/>
              <a:gd name="connsiteX61" fmla="*/ 0 w 10000"/>
              <a:gd name="connsiteY61" fmla="*/ 8415 h 10000"/>
              <a:gd name="connsiteX62" fmla="*/ 0 w 10000"/>
              <a:gd name="connsiteY62" fmla="*/ 8271 h 10000"/>
              <a:gd name="connsiteX63" fmla="*/ 0 w 10000"/>
              <a:gd name="connsiteY63" fmla="*/ 7979 h 10000"/>
              <a:gd name="connsiteX64" fmla="*/ 587 w 10000"/>
              <a:gd name="connsiteY64" fmla="*/ 7542 h 10000"/>
              <a:gd name="connsiteX65" fmla="*/ 587 w 10000"/>
              <a:gd name="connsiteY65" fmla="*/ 7248 h 10000"/>
              <a:gd name="connsiteX66" fmla="*/ 1180 w 10000"/>
              <a:gd name="connsiteY66" fmla="*/ 6665 h 10000"/>
              <a:gd name="connsiteX67" fmla="*/ 1766 w 10000"/>
              <a:gd name="connsiteY67" fmla="*/ 6230 h 10000"/>
              <a:gd name="connsiteX68" fmla="*/ 1766 w 10000"/>
              <a:gd name="connsiteY68" fmla="*/ 6230 h 10000"/>
              <a:gd name="connsiteX0" fmla="*/ 1766 w 10000"/>
              <a:gd name="connsiteY0" fmla="*/ 6230 h 9710"/>
              <a:gd name="connsiteX1" fmla="*/ 2941 w 10000"/>
              <a:gd name="connsiteY1" fmla="*/ 5081 h 9710"/>
              <a:gd name="connsiteX2" fmla="*/ 3526 w 10000"/>
              <a:gd name="connsiteY2" fmla="*/ 4063 h 9710"/>
              <a:gd name="connsiteX3" fmla="*/ 4116 w 10000"/>
              <a:gd name="connsiteY3" fmla="*/ 3188 h 9710"/>
              <a:gd name="connsiteX4" fmla="*/ 4707 w 10000"/>
              <a:gd name="connsiteY4" fmla="*/ 2313 h 9710"/>
              <a:gd name="connsiteX5" fmla="*/ 4707 w 10000"/>
              <a:gd name="connsiteY5" fmla="*/ 1877 h 9710"/>
              <a:gd name="connsiteX6" fmla="*/ 5295 w 10000"/>
              <a:gd name="connsiteY6" fmla="*/ 1602 h 9710"/>
              <a:gd name="connsiteX7" fmla="*/ 5295 w 10000"/>
              <a:gd name="connsiteY7" fmla="*/ 1311 h 9710"/>
              <a:gd name="connsiteX8" fmla="*/ 5295 w 10000"/>
              <a:gd name="connsiteY8" fmla="*/ 1021 h 9710"/>
              <a:gd name="connsiteX9" fmla="*/ 5295 w 10000"/>
              <a:gd name="connsiteY9" fmla="*/ 874 h 9710"/>
              <a:gd name="connsiteX10" fmla="*/ 5295 w 10000"/>
              <a:gd name="connsiteY10" fmla="*/ 583 h 9710"/>
              <a:gd name="connsiteX11" fmla="*/ 4707 w 10000"/>
              <a:gd name="connsiteY11" fmla="*/ 583 h 9710"/>
              <a:gd name="connsiteX12" fmla="*/ 4707 w 10000"/>
              <a:gd name="connsiteY12" fmla="*/ 437 h 9710"/>
              <a:gd name="connsiteX13" fmla="*/ 4116 w 10000"/>
              <a:gd name="connsiteY13" fmla="*/ 291 h 9710"/>
              <a:gd name="connsiteX14" fmla="*/ 4116 w 10000"/>
              <a:gd name="connsiteY14" fmla="*/ 291 h 9710"/>
              <a:gd name="connsiteX15" fmla="*/ 4116 w 10000"/>
              <a:gd name="connsiteY15" fmla="*/ 147 h 9710"/>
              <a:gd name="connsiteX16" fmla="*/ 4116 w 10000"/>
              <a:gd name="connsiteY16" fmla="*/ 0 h 9710"/>
              <a:gd name="connsiteX17" fmla="*/ 4116 w 10000"/>
              <a:gd name="connsiteY17" fmla="*/ 0 h 9710"/>
              <a:gd name="connsiteX18" fmla="*/ 4707 w 10000"/>
              <a:gd name="connsiteY18" fmla="*/ 0 h 9710"/>
              <a:gd name="connsiteX19" fmla="*/ 5879 w 10000"/>
              <a:gd name="connsiteY19" fmla="*/ 0 h 9710"/>
              <a:gd name="connsiteX20" fmla="*/ 7057 w 10000"/>
              <a:gd name="connsiteY20" fmla="*/ 147 h 9710"/>
              <a:gd name="connsiteX21" fmla="*/ 8232 w 10000"/>
              <a:gd name="connsiteY21" fmla="*/ 291 h 9710"/>
              <a:gd name="connsiteX22" fmla="*/ 9413 w 10000"/>
              <a:gd name="connsiteY22" fmla="*/ 437 h 9710"/>
              <a:gd name="connsiteX23" fmla="*/ 10000 w 10000"/>
              <a:gd name="connsiteY23" fmla="*/ 583 h 9710"/>
              <a:gd name="connsiteX24" fmla="*/ 10000 w 10000"/>
              <a:gd name="connsiteY24" fmla="*/ 729 h 9710"/>
              <a:gd name="connsiteX25" fmla="*/ 10000 w 10000"/>
              <a:gd name="connsiteY25" fmla="*/ 1021 h 9710"/>
              <a:gd name="connsiteX26" fmla="*/ 9413 w 10000"/>
              <a:gd name="connsiteY26" fmla="*/ 1454 h 9710"/>
              <a:gd name="connsiteX27" fmla="*/ 9413 w 10000"/>
              <a:gd name="connsiteY27" fmla="*/ 1454 h 9710"/>
              <a:gd name="connsiteX28" fmla="*/ 9413 w 10000"/>
              <a:gd name="connsiteY28" fmla="*/ 1602 h 9710"/>
              <a:gd name="connsiteX29" fmla="*/ 8822 w 10000"/>
              <a:gd name="connsiteY29" fmla="*/ 1877 h 9710"/>
              <a:gd name="connsiteX30" fmla="*/ 8822 w 10000"/>
              <a:gd name="connsiteY30" fmla="*/ 2023 h 9710"/>
              <a:gd name="connsiteX31" fmla="*/ 8822 w 10000"/>
              <a:gd name="connsiteY31" fmla="*/ 2313 h 9710"/>
              <a:gd name="connsiteX32" fmla="*/ 8232 w 10000"/>
              <a:gd name="connsiteY32" fmla="*/ 2607 h 9710"/>
              <a:gd name="connsiteX33" fmla="*/ 8232 w 10000"/>
              <a:gd name="connsiteY33" fmla="*/ 2897 h 9710"/>
              <a:gd name="connsiteX34" fmla="*/ 7645 w 10000"/>
              <a:gd name="connsiteY34" fmla="*/ 3335 h 9710"/>
              <a:gd name="connsiteX35" fmla="*/ 6471 w 10000"/>
              <a:gd name="connsiteY35" fmla="*/ 5081 h 9710"/>
              <a:gd name="connsiteX36" fmla="*/ 4116 w 10000"/>
              <a:gd name="connsiteY36" fmla="*/ 6520 h 9710"/>
              <a:gd name="connsiteX37" fmla="*/ 4116 w 10000"/>
              <a:gd name="connsiteY37" fmla="*/ 6958 h 9710"/>
              <a:gd name="connsiteX38" fmla="*/ 3526 w 10000"/>
              <a:gd name="connsiteY38" fmla="*/ 7248 h 9710"/>
              <a:gd name="connsiteX39" fmla="*/ 2941 w 10000"/>
              <a:gd name="connsiteY39" fmla="*/ 7542 h 9710"/>
              <a:gd name="connsiteX40" fmla="*/ 2941 w 10000"/>
              <a:gd name="connsiteY40" fmla="*/ 7833 h 9710"/>
              <a:gd name="connsiteX41" fmla="*/ 2349 w 10000"/>
              <a:gd name="connsiteY41" fmla="*/ 7979 h 9710"/>
              <a:gd name="connsiteX42" fmla="*/ 2349 w 10000"/>
              <a:gd name="connsiteY42" fmla="*/ 8121 h 9710"/>
              <a:gd name="connsiteX43" fmla="*/ 2349 w 10000"/>
              <a:gd name="connsiteY43" fmla="*/ 8271 h 9710"/>
              <a:gd name="connsiteX44" fmla="*/ 2349 w 10000"/>
              <a:gd name="connsiteY44" fmla="*/ 8271 h 9710"/>
              <a:gd name="connsiteX45" fmla="*/ 2349 w 10000"/>
              <a:gd name="connsiteY45" fmla="*/ 8415 h 9710"/>
              <a:gd name="connsiteX46" fmla="*/ 2941 w 10000"/>
              <a:gd name="connsiteY46" fmla="*/ 8563 h 9710"/>
              <a:gd name="connsiteX47" fmla="*/ 4116 w 10000"/>
              <a:gd name="connsiteY47" fmla="*/ 8689 h 9710"/>
              <a:gd name="connsiteX48" fmla="*/ 4707 w 10000"/>
              <a:gd name="connsiteY48" fmla="*/ 8835 h 9710"/>
              <a:gd name="connsiteX49" fmla="*/ 6471 w 10000"/>
              <a:gd name="connsiteY49" fmla="*/ 8981 h 9710"/>
              <a:gd name="connsiteX50" fmla="*/ 8232 w 10000"/>
              <a:gd name="connsiteY50" fmla="*/ 9272 h 9710"/>
              <a:gd name="connsiteX51" fmla="*/ 5295 w 10000"/>
              <a:gd name="connsiteY51" fmla="*/ 9710 h 9710"/>
              <a:gd name="connsiteX52" fmla="*/ 4116 w 10000"/>
              <a:gd name="connsiteY52" fmla="*/ 9416 h 9710"/>
              <a:gd name="connsiteX53" fmla="*/ 2941 w 10000"/>
              <a:gd name="connsiteY53" fmla="*/ 9272 h 9710"/>
              <a:gd name="connsiteX54" fmla="*/ 1766 w 10000"/>
              <a:gd name="connsiteY54" fmla="*/ 8981 h 9710"/>
              <a:gd name="connsiteX55" fmla="*/ 1180 w 10000"/>
              <a:gd name="connsiteY55" fmla="*/ 8835 h 9710"/>
              <a:gd name="connsiteX56" fmla="*/ 587 w 10000"/>
              <a:gd name="connsiteY56" fmla="*/ 8689 h 9710"/>
              <a:gd name="connsiteX57" fmla="*/ 0 w 10000"/>
              <a:gd name="connsiteY57" fmla="*/ 8689 h 9710"/>
              <a:gd name="connsiteX58" fmla="*/ 0 w 10000"/>
              <a:gd name="connsiteY58" fmla="*/ 8563 h 9710"/>
              <a:gd name="connsiteX59" fmla="*/ 0 w 10000"/>
              <a:gd name="connsiteY59" fmla="*/ 8563 h 9710"/>
              <a:gd name="connsiteX60" fmla="*/ 0 w 10000"/>
              <a:gd name="connsiteY60" fmla="*/ 8415 h 9710"/>
              <a:gd name="connsiteX61" fmla="*/ 0 w 10000"/>
              <a:gd name="connsiteY61" fmla="*/ 8271 h 9710"/>
              <a:gd name="connsiteX62" fmla="*/ 0 w 10000"/>
              <a:gd name="connsiteY62" fmla="*/ 7979 h 9710"/>
              <a:gd name="connsiteX63" fmla="*/ 587 w 10000"/>
              <a:gd name="connsiteY63" fmla="*/ 7542 h 9710"/>
              <a:gd name="connsiteX64" fmla="*/ 587 w 10000"/>
              <a:gd name="connsiteY64" fmla="*/ 7248 h 9710"/>
              <a:gd name="connsiteX65" fmla="*/ 1180 w 10000"/>
              <a:gd name="connsiteY65" fmla="*/ 6665 h 9710"/>
              <a:gd name="connsiteX66" fmla="*/ 1766 w 10000"/>
              <a:gd name="connsiteY66" fmla="*/ 6230 h 9710"/>
              <a:gd name="connsiteX67" fmla="*/ 1766 w 10000"/>
              <a:gd name="connsiteY67" fmla="*/ 6230 h 9710"/>
              <a:gd name="connsiteX0" fmla="*/ 1766 w 10000"/>
              <a:gd name="connsiteY0" fmla="*/ 6416 h 10000"/>
              <a:gd name="connsiteX1" fmla="*/ 2941 w 10000"/>
              <a:gd name="connsiteY1" fmla="*/ 5233 h 10000"/>
              <a:gd name="connsiteX2" fmla="*/ 3526 w 10000"/>
              <a:gd name="connsiteY2" fmla="*/ 4184 h 10000"/>
              <a:gd name="connsiteX3" fmla="*/ 4116 w 10000"/>
              <a:gd name="connsiteY3" fmla="*/ 3283 h 10000"/>
              <a:gd name="connsiteX4" fmla="*/ 4707 w 10000"/>
              <a:gd name="connsiteY4" fmla="*/ 2382 h 10000"/>
              <a:gd name="connsiteX5" fmla="*/ 4707 w 10000"/>
              <a:gd name="connsiteY5" fmla="*/ 1933 h 10000"/>
              <a:gd name="connsiteX6" fmla="*/ 5295 w 10000"/>
              <a:gd name="connsiteY6" fmla="*/ 1650 h 10000"/>
              <a:gd name="connsiteX7" fmla="*/ 5295 w 10000"/>
              <a:gd name="connsiteY7" fmla="*/ 1350 h 10000"/>
              <a:gd name="connsiteX8" fmla="*/ 5295 w 10000"/>
              <a:gd name="connsiteY8" fmla="*/ 1051 h 10000"/>
              <a:gd name="connsiteX9" fmla="*/ 5295 w 10000"/>
              <a:gd name="connsiteY9" fmla="*/ 900 h 10000"/>
              <a:gd name="connsiteX10" fmla="*/ 5295 w 10000"/>
              <a:gd name="connsiteY10" fmla="*/ 600 h 10000"/>
              <a:gd name="connsiteX11" fmla="*/ 4707 w 10000"/>
              <a:gd name="connsiteY11" fmla="*/ 600 h 10000"/>
              <a:gd name="connsiteX12" fmla="*/ 4707 w 10000"/>
              <a:gd name="connsiteY12" fmla="*/ 450 h 10000"/>
              <a:gd name="connsiteX13" fmla="*/ 4116 w 10000"/>
              <a:gd name="connsiteY13" fmla="*/ 300 h 10000"/>
              <a:gd name="connsiteX14" fmla="*/ 4116 w 10000"/>
              <a:gd name="connsiteY14" fmla="*/ 300 h 10000"/>
              <a:gd name="connsiteX15" fmla="*/ 4116 w 10000"/>
              <a:gd name="connsiteY15" fmla="*/ 151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51 h 10000"/>
              <a:gd name="connsiteX21" fmla="*/ 8232 w 10000"/>
              <a:gd name="connsiteY21" fmla="*/ 300 h 10000"/>
              <a:gd name="connsiteX22" fmla="*/ 9413 w 10000"/>
              <a:gd name="connsiteY22" fmla="*/ 450 h 10000"/>
              <a:gd name="connsiteX23" fmla="*/ 10000 w 10000"/>
              <a:gd name="connsiteY23" fmla="*/ 600 h 10000"/>
              <a:gd name="connsiteX24" fmla="*/ 10000 w 10000"/>
              <a:gd name="connsiteY24" fmla="*/ 751 h 10000"/>
              <a:gd name="connsiteX25" fmla="*/ 10000 w 10000"/>
              <a:gd name="connsiteY25" fmla="*/ 1051 h 10000"/>
              <a:gd name="connsiteX26" fmla="*/ 9413 w 10000"/>
              <a:gd name="connsiteY26" fmla="*/ 1497 h 10000"/>
              <a:gd name="connsiteX27" fmla="*/ 9413 w 10000"/>
              <a:gd name="connsiteY27" fmla="*/ 1497 h 10000"/>
              <a:gd name="connsiteX28" fmla="*/ 9413 w 10000"/>
              <a:gd name="connsiteY28" fmla="*/ 1650 h 10000"/>
              <a:gd name="connsiteX29" fmla="*/ 8822 w 10000"/>
              <a:gd name="connsiteY29" fmla="*/ 1933 h 10000"/>
              <a:gd name="connsiteX30" fmla="*/ 8822 w 10000"/>
              <a:gd name="connsiteY30" fmla="*/ 2083 h 10000"/>
              <a:gd name="connsiteX31" fmla="*/ 8822 w 10000"/>
              <a:gd name="connsiteY31" fmla="*/ 2382 h 10000"/>
              <a:gd name="connsiteX32" fmla="*/ 8232 w 10000"/>
              <a:gd name="connsiteY32" fmla="*/ 2685 h 10000"/>
              <a:gd name="connsiteX33" fmla="*/ 8232 w 10000"/>
              <a:gd name="connsiteY33" fmla="*/ 2984 h 10000"/>
              <a:gd name="connsiteX34" fmla="*/ 7645 w 10000"/>
              <a:gd name="connsiteY34" fmla="*/ 3435 h 10000"/>
              <a:gd name="connsiteX35" fmla="*/ 6471 w 10000"/>
              <a:gd name="connsiteY35" fmla="*/ 5233 h 10000"/>
              <a:gd name="connsiteX36" fmla="*/ 4116 w 10000"/>
              <a:gd name="connsiteY36" fmla="*/ 6715 h 10000"/>
              <a:gd name="connsiteX37" fmla="*/ 4116 w 10000"/>
              <a:gd name="connsiteY37" fmla="*/ 7166 h 10000"/>
              <a:gd name="connsiteX38" fmla="*/ 3526 w 10000"/>
              <a:gd name="connsiteY38" fmla="*/ 7464 h 10000"/>
              <a:gd name="connsiteX39" fmla="*/ 2941 w 10000"/>
              <a:gd name="connsiteY39" fmla="*/ 7767 h 10000"/>
              <a:gd name="connsiteX40" fmla="*/ 2941 w 10000"/>
              <a:gd name="connsiteY40" fmla="*/ 8067 h 10000"/>
              <a:gd name="connsiteX41" fmla="*/ 2349 w 10000"/>
              <a:gd name="connsiteY41" fmla="*/ 8217 h 10000"/>
              <a:gd name="connsiteX42" fmla="*/ 2349 w 10000"/>
              <a:gd name="connsiteY42" fmla="*/ 8364 h 10000"/>
              <a:gd name="connsiteX43" fmla="*/ 2349 w 10000"/>
              <a:gd name="connsiteY43" fmla="*/ 8518 h 10000"/>
              <a:gd name="connsiteX44" fmla="*/ 2349 w 10000"/>
              <a:gd name="connsiteY44" fmla="*/ 8518 h 10000"/>
              <a:gd name="connsiteX45" fmla="*/ 2349 w 10000"/>
              <a:gd name="connsiteY45" fmla="*/ 8666 h 10000"/>
              <a:gd name="connsiteX46" fmla="*/ 2941 w 10000"/>
              <a:gd name="connsiteY46" fmla="*/ 8819 h 10000"/>
              <a:gd name="connsiteX47" fmla="*/ 4116 w 10000"/>
              <a:gd name="connsiteY47" fmla="*/ 8949 h 10000"/>
              <a:gd name="connsiteX48" fmla="*/ 4707 w 10000"/>
              <a:gd name="connsiteY48" fmla="*/ 9099 h 10000"/>
              <a:gd name="connsiteX49" fmla="*/ 6471 w 10000"/>
              <a:gd name="connsiteY49" fmla="*/ 9249 h 10000"/>
              <a:gd name="connsiteX50" fmla="*/ 5295 w 10000"/>
              <a:gd name="connsiteY50" fmla="*/ 10000 h 10000"/>
              <a:gd name="connsiteX51" fmla="*/ 4116 w 10000"/>
              <a:gd name="connsiteY51" fmla="*/ 9697 h 10000"/>
              <a:gd name="connsiteX52" fmla="*/ 2941 w 10000"/>
              <a:gd name="connsiteY52" fmla="*/ 9549 h 10000"/>
              <a:gd name="connsiteX53" fmla="*/ 1766 w 10000"/>
              <a:gd name="connsiteY53" fmla="*/ 9249 h 10000"/>
              <a:gd name="connsiteX54" fmla="*/ 1180 w 10000"/>
              <a:gd name="connsiteY54" fmla="*/ 9099 h 10000"/>
              <a:gd name="connsiteX55" fmla="*/ 587 w 10000"/>
              <a:gd name="connsiteY55" fmla="*/ 8949 h 10000"/>
              <a:gd name="connsiteX56" fmla="*/ 0 w 10000"/>
              <a:gd name="connsiteY56" fmla="*/ 8949 h 10000"/>
              <a:gd name="connsiteX57" fmla="*/ 0 w 10000"/>
              <a:gd name="connsiteY57" fmla="*/ 8819 h 10000"/>
              <a:gd name="connsiteX58" fmla="*/ 0 w 10000"/>
              <a:gd name="connsiteY58" fmla="*/ 8819 h 10000"/>
              <a:gd name="connsiteX59" fmla="*/ 0 w 10000"/>
              <a:gd name="connsiteY59" fmla="*/ 8666 h 10000"/>
              <a:gd name="connsiteX60" fmla="*/ 0 w 10000"/>
              <a:gd name="connsiteY60" fmla="*/ 8518 h 10000"/>
              <a:gd name="connsiteX61" fmla="*/ 0 w 10000"/>
              <a:gd name="connsiteY61" fmla="*/ 8217 h 10000"/>
              <a:gd name="connsiteX62" fmla="*/ 587 w 10000"/>
              <a:gd name="connsiteY62" fmla="*/ 7767 h 10000"/>
              <a:gd name="connsiteX63" fmla="*/ 587 w 10000"/>
              <a:gd name="connsiteY63" fmla="*/ 7464 h 10000"/>
              <a:gd name="connsiteX64" fmla="*/ 1180 w 10000"/>
              <a:gd name="connsiteY64" fmla="*/ 6864 h 10000"/>
              <a:gd name="connsiteX65" fmla="*/ 1766 w 10000"/>
              <a:gd name="connsiteY65" fmla="*/ 6416 h 10000"/>
              <a:gd name="connsiteX66" fmla="*/ 1766 w 10000"/>
              <a:gd name="connsiteY66" fmla="*/ 6416 h 10000"/>
              <a:gd name="connsiteX0" fmla="*/ 1766 w 10000"/>
              <a:gd name="connsiteY0" fmla="*/ 6416 h 10000"/>
              <a:gd name="connsiteX1" fmla="*/ 2941 w 10000"/>
              <a:gd name="connsiteY1" fmla="*/ 5233 h 10000"/>
              <a:gd name="connsiteX2" fmla="*/ 3526 w 10000"/>
              <a:gd name="connsiteY2" fmla="*/ 4184 h 10000"/>
              <a:gd name="connsiteX3" fmla="*/ 4116 w 10000"/>
              <a:gd name="connsiteY3" fmla="*/ 3283 h 10000"/>
              <a:gd name="connsiteX4" fmla="*/ 4707 w 10000"/>
              <a:gd name="connsiteY4" fmla="*/ 2382 h 10000"/>
              <a:gd name="connsiteX5" fmla="*/ 4707 w 10000"/>
              <a:gd name="connsiteY5" fmla="*/ 1933 h 10000"/>
              <a:gd name="connsiteX6" fmla="*/ 5295 w 10000"/>
              <a:gd name="connsiteY6" fmla="*/ 1650 h 10000"/>
              <a:gd name="connsiteX7" fmla="*/ 5295 w 10000"/>
              <a:gd name="connsiteY7" fmla="*/ 1350 h 10000"/>
              <a:gd name="connsiteX8" fmla="*/ 5295 w 10000"/>
              <a:gd name="connsiteY8" fmla="*/ 1051 h 10000"/>
              <a:gd name="connsiteX9" fmla="*/ 5295 w 10000"/>
              <a:gd name="connsiteY9" fmla="*/ 900 h 10000"/>
              <a:gd name="connsiteX10" fmla="*/ 5295 w 10000"/>
              <a:gd name="connsiteY10" fmla="*/ 600 h 10000"/>
              <a:gd name="connsiteX11" fmla="*/ 4707 w 10000"/>
              <a:gd name="connsiteY11" fmla="*/ 600 h 10000"/>
              <a:gd name="connsiteX12" fmla="*/ 4707 w 10000"/>
              <a:gd name="connsiteY12" fmla="*/ 450 h 10000"/>
              <a:gd name="connsiteX13" fmla="*/ 4116 w 10000"/>
              <a:gd name="connsiteY13" fmla="*/ 300 h 10000"/>
              <a:gd name="connsiteX14" fmla="*/ 4116 w 10000"/>
              <a:gd name="connsiteY14" fmla="*/ 300 h 10000"/>
              <a:gd name="connsiteX15" fmla="*/ 4116 w 10000"/>
              <a:gd name="connsiteY15" fmla="*/ 151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51 h 10000"/>
              <a:gd name="connsiteX21" fmla="*/ 8232 w 10000"/>
              <a:gd name="connsiteY21" fmla="*/ 300 h 10000"/>
              <a:gd name="connsiteX22" fmla="*/ 9413 w 10000"/>
              <a:gd name="connsiteY22" fmla="*/ 450 h 10000"/>
              <a:gd name="connsiteX23" fmla="*/ 10000 w 10000"/>
              <a:gd name="connsiteY23" fmla="*/ 600 h 10000"/>
              <a:gd name="connsiteX24" fmla="*/ 10000 w 10000"/>
              <a:gd name="connsiteY24" fmla="*/ 751 h 10000"/>
              <a:gd name="connsiteX25" fmla="*/ 10000 w 10000"/>
              <a:gd name="connsiteY25" fmla="*/ 1051 h 10000"/>
              <a:gd name="connsiteX26" fmla="*/ 9413 w 10000"/>
              <a:gd name="connsiteY26" fmla="*/ 1497 h 10000"/>
              <a:gd name="connsiteX27" fmla="*/ 9413 w 10000"/>
              <a:gd name="connsiteY27" fmla="*/ 1497 h 10000"/>
              <a:gd name="connsiteX28" fmla="*/ 9413 w 10000"/>
              <a:gd name="connsiteY28" fmla="*/ 1650 h 10000"/>
              <a:gd name="connsiteX29" fmla="*/ 8822 w 10000"/>
              <a:gd name="connsiteY29" fmla="*/ 1933 h 10000"/>
              <a:gd name="connsiteX30" fmla="*/ 8822 w 10000"/>
              <a:gd name="connsiteY30" fmla="*/ 2083 h 10000"/>
              <a:gd name="connsiteX31" fmla="*/ 8822 w 10000"/>
              <a:gd name="connsiteY31" fmla="*/ 2382 h 10000"/>
              <a:gd name="connsiteX32" fmla="*/ 8232 w 10000"/>
              <a:gd name="connsiteY32" fmla="*/ 2685 h 10000"/>
              <a:gd name="connsiteX33" fmla="*/ 8232 w 10000"/>
              <a:gd name="connsiteY33" fmla="*/ 2984 h 10000"/>
              <a:gd name="connsiteX34" fmla="*/ 7645 w 10000"/>
              <a:gd name="connsiteY34" fmla="*/ 3435 h 10000"/>
              <a:gd name="connsiteX35" fmla="*/ 6471 w 10000"/>
              <a:gd name="connsiteY35" fmla="*/ 5233 h 10000"/>
              <a:gd name="connsiteX36" fmla="*/ 4116 w 10000"/>
              <a:gd name="connsiteY36" fmla="*/ 6715 h 10000"/>
              <a:gd name="connsiteX37" fmla="*/ 4116 w 10000"/>
              <a:gd name="connsiteY37" fmla="*/ 7166 h 10000"/>
              <a:gd name="connsiteX38" fmla="*/ 3526 w 10000"/>
              <a:gd name="connsiteY38" fmla="*/ 7464 h 10000"/>
              <a:gd name="connsiteX39" fmla="*/ 2941 w 10000"/>
              <a:gd name="connsiteY39" fmla="*/ 7767 h 10000"/>
              <a:gd name="connsiteX40" fmla="*/ 2941 w 10000"/>
              <a:gd name="connsiteY40" fmla="*/ 8067 h 10000"/>
              <a:gd name="connsiteX41" fmla="*/ 2349 w 10000"/>
              <a:gd name="connsiteY41" fmla="*/ 8217 h 10000"/>
              <a:gd name="connsiteX42" fmla="*/ 2349 w 10000"/>
              <a:gd name="connsiteY42" fmla="*/ 8364 h 10000"/>
              <a:gd name="connsiteX43" fmla="*/ 2349 w 10000"/>
              <a:gd name="connsiteY43" fmla="*/ 8518 h 10000"/>
              <a:gd name="connsiteX44" fmla="*/ 2349 w 10000"/>
              <a:gd name="connsiteY44" fmla="*/ 8518 h 10000"/>
              <a:gd name="connsiteX45" fmla="*/ 2349 w 10000"/>
              <a:gd name="connsiteY45" fmla="*/ 8666 h 10000"/>
              <a:gd name="connsiteX46" fmla="*/ 2941 w 10000"/>
              <a:gd name="connsiteY46" fmla="*/ 8819 h 10000"/>
              <a:gd name="connsiteX47" fmla="*/ 4116 w 10000"/>
              <a:gd name="connsiteY47" fmla="*/ 8949 h 10000"/>
              <a:gd name="connsiteX48" fmla="*/ 4707 w 10000"/>
              <a:gd name="connsiteY48" fmla="*/ 9099 h 10000"/>
              <a:gd name="connsiteX49" fmla="*/ 5295 w 10000"/>
              <a:gd name="connsiteY49" fmla="*/ 10000 h 10000"/>
              <a:gd name="connsiteX50" fmla="*/ 4116 w 10000"/>
              <a:gd name="connsiteY50" fmla="*/ 9697 h 10000"/>
              <a:gd name="connsiteX51" fmla="*/ 2941 w 10000"/>
              <a:gd name="connsiteY51" fmla="*/ 9549 h 10000"/>
              <a:gd name="connsiteX52" fmla="*/ 1766 w 10000"/>
              <a:gd name="connsiteY52" fmla="*/ 9249 h 10000"/>
              <a:gd name="connsiteX53" fmla="*/ 1180 w 10000"/>
              <a:gd name="connsiteY53" fmla="*/ 9099 h 10000"/>
              <a:gd name="connsiteX54" fmla="*/ 587 w 10000"/>
              <a:gd name="connsiteY54" fmla="*/ 8949 h 10000"/>
              <a:gd name="connsiteX55" fmla="*/ 0 w 10000"/>
              <a:gd name="connsiteY55" fmla="*/ 8949 h 10000"/>
              <a:gd name="connsiteX56" fmla="*/ 0 w 10000"/>
              <a:gd name="connsiteY56" fmla="*/ 8819 h 10000"/>
              <a:gd name="connsiteX57" fmla="*/ 0 w 10000"/>
              <a:gd name="connsiteY57" fmla="*/ 8819 h 10000"/>
              <a:gd name="connsiteX58" fmla="*/ 0 w 10000"/>
              <a:gd name="connsiteY58" fmla="*/ 8666 h 10000"/>
              <a:gd name="connsiteX59" fmla="*/ 0 w 10000"/>
              <a:gd name="connsiteY59" fmla="*/ 8518 h 10000"/>
              <a:gd name="connsiteX60" fmla="*/ 0 w 10000"/>
              <a:gd name="connsiteY60" fmla="*/ 8217 h 10000"/>
              <a:gd name="connsiteX61" fmla="*/ 587 w 10000"/>
              <a:gd name="connsiteY61" fmla="*/ 7767 h 10000"/>
              <a:gd name="connsiteX62" fmla="*/ 587 w 10000"/>
              <a:gd name="connsiteY62" fmla="*/ 7464 h 10000"/>
              <a:gd name="connsiteX63" fmla="*/ 1180 w 10000"/>
              <a:gd name="connsiteY63" fmla="*/ 6864 h 10000"/>
              <a:gd name="connsiteX64" fmla="*/ 1766 w 10000"/>
              <a:gd name="connsiteY64" fmla="*/ 6416 h 10000"/>
              <a:gd name="connsiteX65" fmla="*/ 1766 w 10000"/>
              <a:gd name="connsiteY65" fmla="*/ 6416 h 10000"/>
              <a:gd name="connsiteX0" fmla="*/ 1766 w 10000"/>
              <a:gd name="connsiteY0" fmla="*/ 6416 h 9697"/>
              <a:gd name="connsiteX1" fmla="*/ 2941 w 10000"/>
              <a:gd name="connsiteY1" fmla="*/ 5233 h 9697"/>
              <a:gd name="connsiteX2" fmla="*/ 3526 w 10000"/>
              <a:gd name="connsiteY2" fmla="*/ 4184 h 9697"/>
              <a:gd name="connsiteX3" fmla="*/ 4116 w 10000"/>
              <a:gd name="connsiteY3" fmla="*/ 3283 h 9697"/>
              <a:gd name="connsiteX4" fmla="*/ 4707 w 10000"/>
              <a:gd name="connsiteY4" fmla="*/ 2382 h 9697"/>
              <a:gd name="connsiteX5" fmla="*/ 4707 w 10000"/>
              <a:gd name="connsiteY5" fmla="*/ 1933 h 9697"/>
              <a:gd name="connsiteX6" fmla="*/ 5295 w 10000"/>
              <a:gd name="connsiteY6" fmla="*/ 1650 h 9697"/>
              <a:gd name="connsiteX7" fmla="*/ 5295 w 10000"/>
              <a:gd name="connsiteY7" fmla="*/ 1350 h 9697"/>
              <a:gd name="connsiteX8" fmla="*/ 5295 w 10000"/>
              <a:gd name="connsiteY8" fmla="*/ 1051 h 9697"/>
              <a:gd name="connsiteX9" fmla="*/ 5295 w 10000"/>
              <a:gd name="connsiteY9" fmla="*/ 900 h 9697"/>
              <a:gd name="connsiteX10" fmla="*/ 5295 w 10000"/>
              <a:gd name="connsiteY10" fmla="*/ 600 h 9697"/>
              <a:gd name="connsiteX11" fmla="*/ 4707 w 10000"/>
              <a:gd name="connsiteY11" fmla="*/ 600 h 9697"/>
              <a:gd name="connsiteX12" fmla="*/ 4707 w 10000"/>
              <a:gd name="connsiteY12" fmla="*/ 450 h 9697"/>
              <a:gd name="connsiteX13" fmla="*/ 4116 w 10000"/>
              <a:gd name="connsiteY13" fmla="*/ 300 h 9697"/>
              <a:gd name="connsiteX14" fmla="*/ 4116 w 10000"/>
              <a:gd name="connsiteY14" fmla="*/ 300 h 9697"/>
              <a:gd name="connsiteX15" fmla="*/ 4116 w 10000"/>
              <a:gd name="connsiteY15" fmla="*/ 151 h 9697"/>
              <a:gd name="connsiteX16" fmla="*/ 4116 w 10000"/>
              <a:gd name="connsiteY16" fmla="*/ 0 h 9697"/>
              <a:gd name="connsiteX17" fmla="*/ 4116 w 10000"/>
              <a:gd name="connsiteY17" fmla="*/ 0 h 9697"/>
              <a:gd name="connsiteX18" fmla="*/ 4707 w 10000"/>
              <a:gd name="connsiteY18" fmla="*/ 0 h 9697"/>
              <a:gd name="connsiteX19" fmla="*/ 5879 w 10000"/>
              <a:gd name="connsiteY19" fmla="*/ 0 h 9697"/>
              <a:gd name="connsiteX20" fmla="*/ 7057 w 10000"/>
              <a:gd name="connsiteY20" fmla="*/ 151 h 9697"/>
              <a:gd name="connsiteX21" fmla="*/ 8232 w 10000"/>
              <a:gd name="connsiteY21" fmla="*/ 300 h 9697"/>
              <a:gd name="connsiteX22" fmla="*/ 9413 w 10000"/>
              <a:gd name="connsiteY22" fmla="*/ 450 h 9697"/>
              <a:gd name="connsiteX23" fmla="*/ 10000 w 10000"/>
              <a:gd name="connsiteY23" fmla="*/ 600 h 9697"/>
              <a:gd name="connsiteX24" fmla="*/ 10000 w 10000"/>
              <a:gd name="connsiteY24" fmla="*/ 751 h 9697"/>
              <a:gd name="connsiteX25" fmla="*/ 10000 w 10000"/>
              <a:gd name="connsiteY25" fmla="*/ 1051 h 9697"/>
              <a:gd name="connsiteX26" fmla="*/ 9413 w 10000"/>
              <a:gd name="connsiteY26" fmla="*/ 1497 h 9697"/>
              <a:gd name="connsiteX27" fmla="*/ 9413 w 10000"/>
              <a:gd name="connsiteY27" fmla="*/ 1497 h 9697"/>
              <a:gd name="connsiteX28" fmla="*/ 9413 w 10000"/>
              <a:gd name="connsiteY28" fmla="*/ 1650 h 9697"/>
              <a:gd name="connsiteX29" fmla="*/ 8822 w 10000"/>
              <a:gd name="connsiteY29" fmla="*/ 1933 h 9697"/>
              <a:gd name="connsiteX30" fmla="*/ 8822 w 10000"/>
              <a:gd name="connsiteY30" fmla="*/ 2083 h 9697"/>
              <a:gd name="connsiteX31" fmla="*/ 8822 w 10000"/>
              <a:gd name="connsiteY31" fmla="*/ 2382 h 9697"/>
              <a:gd name="connsiteX32" fmla="*/ 8232 w 10000"/>
              <a:gd name="connsiteY32" fmla="*/ 2685 h 9697"/>
              <a:gd name="connsiteX33" fmla="*/ 8232 w 10000"/>
              <a:gd name="connsiteY33" fmla="*/ 2984 h 9697"/>
              <a:gd name="connsiteX34" fmla="*/ 7645 w 10000"/>
              <a:gd name="connsiteY34" fmla="*/ 3435 h 9697"/>
              <a:gd name="connsiteX35" fmla="*/ 6471 w 10000"/>
              <a:gd name="connsiteY35" fmla="*/ 5233 h 9697"/>
              <a:gd name="connsiteX36" fmla="*/ 4116 w 10000"/>
              <a:gd name="connsiteY36" fmla="*/ 6715 h 9697"/>
              <a:gd name="connsiteX37" fmla="*/ 4116 w 10000"/>
              <a:gd name="connsiteY37" fmla="*/ 7166 h 9697"/>
              <a:gd name="connsiteX38" fmla="*/ 3526 w 10000"/>
              <a:gd name="connsiteY38" fmla="*/ 7464 h 9697"/>
              <a:gd name="connsiteX39" fmla="*/ 2941 w 10000"/>
              <a:gd name="connsiteY39" fmla="*/ 7767 h 9697"/>
              <a:gd name="connsiteX40" fmla="*/ 2941 w 10000"/>
              <a:gd name="connsiteY40" fmla="*/ 8067 h 9697"/>
              <a:gd name="connsiteX41" fmla="*/ 2349 w 10000"/>
              <a:gd name="connsiteY41" fmla="*/ 8217 h 9697"/>
              <a:gd name="connsiteX42" fmla="*/ 2349 w 10000"/>
              <a:gd name="connsiteY42" fmla="*/ 8364 h 9697"/>
              <a:gd name="connsiteX43" fmla="*/ 2349 w 10000"/>
              <a:gd name="connsiteY43" fmla="*/ 8518 h 9697"/>
              <a:gd name="connsiteX44" fmla="*/ 2349 w 10000"/>
              <a:gd name="connsiteY44" fmla="*/ 8518 h 9697"/>
              <a:gd name="connsiteX45" fmla="*/ 2349 w 10000"/>
              <a:gd name="connsiteY45" fmla="*/ 8666 h 9697"/>
              <a:gd name="connsiteX46" fmla="*/ 2941 w 10000"/>
              <a:gd name="connsiteY46" fmla="*/ 8819 h 9697"/>
              <a:gd name="connsiteX47" fmla="*/ 4116 w 10000"/>
              <a:gd name="connsiteY47" fmla="*/ 8949 h 9697"/>
              <a:gd name="connsiteX48" fmla="*/ 4707 w 10000"/>
              <a:gd name="connsiteY48" fmla="*/ 9099 h 9697"/>
              <a:gd name="connsiteX49" fmla="*/ 4116 w 10000"/>
              <a:gd name="connsiteY49" fmla="*/ 9697 h 9697"/>
              <a:gd name="connsiteX50" fmla="*/ 2941 w 10000"/>
              <a:gd name="connsiteY50" fmla="*/ 9549 h 9697"/>
              <a:gd name="connsiteX51" fmla="*/ 1766 w 10000"/>
              <a:gd name="connsiteY51" fmla="*/ 9249 h 9697"/>
              <a:gd name="connsiteX52" fmla="*/ 1180 w 10000"/>
              <a:gd name="connsiteY52" fmla="*/ 9099 h 9697"/>
              <a:gd name="connsiteX53" fmla="*/ 587 w 10000"/>
              <a:gd name="connsiteY53" fmla="*/ 8949 h 9697"/>
              <a:gd name="connsiteX54" fmla="*/ 0 w 10000"/>
              <a:gd name="connsiteY54" fmla="*/ 8949 h 9697"/>
              <a:gd name="connsiteX55" fmla="*/ 0 w 10000"/>
              <a:gd name="connsiteY55" fmla="*/ 8819 h 9697"/>
              <a:gd name="connsiteX56" fmla="*/ 0 w 10000"/>
              <a:gd name="connsiteY56" fmla="*/ 8819 h 9697"/>
              <a:gd name="connsiteX57" fmla="*/ 0 w 10000"/>
              <a:gd name="connsiteY57" fmla="*/ 8666 h 9697"/>
              <a:gd name="connsiteX58" fmla="*/ 0 w 10000"/>
              <a:gd name="connsiteY58" fmla="*/ 8518 h 9697"/>
              <a:gd name="connsiteX59" fmla="*/ 0 w 10000"/>
              <a:gd name="connsiteY59" fmla="*/ 8217 h 9697"/>
              <a:gd name="connsiteX60" fmla="*/ 587 w 10000"/>
              <a:gd name="connsiteY60" fmla="*/ 7767 h 9697"/>
              <a:gd name="connsiteX61" fmla="*/ 587 w 10000"/>
              <a:gd name="connsiteY61" fmla="*/ 7464 h 9697"/>
              <a:gd name="connsiteX62" fmla="*/ 1180 w 10000"/>
              <a:gd name="connsiteY62" fmla="*/ 6864 h 9697"/>
              <a:gd name="connsiteX63" fmla="*/ 1766 w 10000"/>
              <a:gd name="connsiteY63" fmla="*/ 6416 h 9697"/>
              <a:gd name="connsiteX64" fmla="*/ 1766 w 10000"/>
              <a:gd name="connsiteY64" fmla="*/ 6416 h 9697"/>
              <a:gd name="connsiteX0" fmla="*/ 1766 w 10000"/>
              <a:gd name="connsiteY0" fmla="*/ 6616 h 10000"/>
              <a:gd name="connsiteX1" fmla="*/ 2941 w 10000"/>
              <a:gd name="connsiteY1" fmla="*/ 5397 h 10000"/>
              <a:gd name="connsiteX2" fmla="*/ 3526 w 10000"/>
              <a:gd name="connsiteY2" fmla="*/ 4315 h 10000"/>
              <a:gd name="connsiteX3" fmla="*/ 4116 w 10000"/>
              <a:gd name="connsiteY3" fmla="*/ 3386 h 10000"/>
              <a:gd name="connsiteX4" fmla="*/ 4707 w 10000"/>
              <a:gd name="connsiteY4" fmla="*/ 2456 h 10000"/>
              <a:gd name="connsiteX5" fmla="*/ 4707 w 10000"/>
              <a:gd name="connsiteY5" fmla="*/ 1993 h 10000"/>
              <a:gd name="connsiteX6" fmla="*/ 5295 w 10000"/>
              <a:gd name="connsiteY6" fmla="*/ 1702 h 10000"/>
              <a:gd name="connsiteX7" fmla="*/ 5295 w 10000"/>
              <a:gd name="connsiteY7" fmla="*/ 1392 h 10000"/>
              <a:gd name="connsiteX8" fmla="*/ 5295 w 10000"/>
              <a:gd name="connsiteY8" fmla="*/ 1084 h 10000"/>
              <a:gd name="connsiteX9" fmla="*/ 5295 w 10000"/>
              <a:gd name="connsiteY9" fmla="*/ 928 h 10000"/>
              <a:gd name="connsiteX10" fmla="*/ 5295 w 10000"/>
              <a:gd name="connsiteY10" fmla="*/ 619 h 10000"/>
              <a:gd name="connsiteX11" fmla="*/ 4707 w 10000"/>
              <a:gd name="connsiteY11" fmla="*/ 619 h 10000"/>
              <a:gd name="connsiteX12" fmla="*/ 4707 w 10000"/>
              <a:gd name="connsiteY12" fmla="*/ 464 h 10000"/>
              <a:gd name="connsiteX13" fmla="*/ 4116 w 10000"/>
              <a:gd name="connsiteY13" fmla="*/ 309 h 10000"/>
              <a:gd name="connsiteX14" fmla="*/ 4116 w 10000"/>
              <a:gd name="connsiteY14" fmla="*/ 309 h 10000"/>
              <a:gd name="connsiteX15" fmla="*/ 4116 w 10000"/>
              <a:gd name="connsiteY15" fmla="*/ 156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56 h 10000"/>
              <a:gd name="connsiteX21" fmla="*/ 8232 w 10000"/>
              <a:gd name="connsiteY21" fmla="*/ 309 h 10000"/>
              <a:gd name="connsiteX22" fmla="*/ 9413 w 10000"/>
              <a:gd name="connsiteY22" fmla="*/ 464 h 10000"/>
              <a:gd name="connsiteX23" fmla="*/ 10000 w 10000"/>
              <a:gd name="connsiteY23" fmla="*/ 619 h 10000"/>
              <a:gd name="connsiteX24" fmla="*/ 10000 w 10000"/>
              <a:gd name="connsiteY24" fmla="*/ 774 h 10000"/>
              <a:gd name="connsiteX25" fmla="*/ 10000 w 10000"/>
              <a:gd name="connsiteY25" fmla="*/ 1084 h 10000"/>
              <a:gd name="connsiteX26" fmla="*/ 9413 w 10000"/>
              <a:gd name="connsiteY26" fmla="*/ 1544 h 10000"/>
              <a:gd name="connsiteX27" fmla="*/ 9413 w 10000"/>
              <a:gd name="connsiteY27" fmla="*/ 1544 h 10000"/>
              <a:gd name="connsiteX28" fmla="*/ 9413 w 10000"/>
              <a:gd name="connsiteY28" fmla="*/ 1702 h 10000"/>
              <a:gd name="connsiteX29" fmla="*/ 8822 w 10000"/>
              <a:gd name="connsiteY29" fmla="*/ 1993 h 10000"/>
              <a:gd name="connsiteX30" fmla="*/ 8822 w 10000"/>
              <a:gd name="connsiteY30" fmla="*/ 2148 h 10000"/>
              <a:gd name="connsiteX31" fmla="*/ 8822 w 10000"/>
              <a:gd name="connsiteY31" fmla="*/ 2456 h 10000"/>
              <a:gd name="connsiteX32" fmla="*/ 8232 w 10000"/>
              <a:gd name="connsiteY32" fmla="*/ 2769 h 10000"/>
              <a:gd name="connsiteX33" fmla="*/ 8232 w 10000"/>
              <a:gd name="connsiteY33" fmla="*/ 3077 h 10000"/>
              <a:gd name="connsiteX34" fmla="*/ 7645 w 10000"/>
              <a:gd name="connsiteY34" fmla="*/ 3542 h 10000"/>
              <a:gd name="connsiteX35" fmla="*/ 6471 w 10000"/>
              <a:gd name="connsiteY35" fmla="*/ 5397 h 10000"/>
              <a:gd name="connsiteX36" fmla="*/ 4116 w 10000"/>
              <a:gd name="connsiteY36" fmla="*/ 6925 h 10000"/>
              <a:gd name="connsiteX37" fmla="*/ 4116 w 10000"/>
              <a:gd name="connsiteY37" fmla="*/ 7390 h 10000"/>
              <a:gd name="connsiteX38" fmla="*/ 3526 w 10000"/>
              <a:gd name="connsiteY38" fmla="*/ 7697 h 10000"/>
              <a:gd name="connsiteX39" fmla="*/ 2941 w 10000"/>
              <a:gd name="connsiteY39" fmla="*/ 8010 h 10000"/>
              <a:gd name="connsiteX40" fmla="*/ 2941 w 10000"/>
              <a:gd name="connsiteY40" fmla="*/ 8319 h 10000"/>
              <a:gd name="connsiteX41" fmla="*/ 2349 w 10000"/>
              <a:gd name="connsiteY41" fmla="*/ 8474 h 10000"/>
              <a:gd name="connsiteX42" fmla="*/ 2349 w 10000"/>
              <a:gd name="connsiteY42" fmla="*/ 8625 h 10000"/>
              <a:gd name="connsiteX43" fmla="*/ 2349 w 10000"/>
              <a:gd name="connsiteY43" fmla="*/ 8784 h 10000"/>
              <a:gd name="connsiteX44" fmla="*/ 2349 w 10000"/>
              <a:gd name="connsiteY44" fmla="*/ 8784 h 10000"/>
              <a:gd name="connsiteX45" fmla="*/ 2349 w 10000"/>
              <a:gd name="connsiteY45" fmla="*/ 8937 h 10000"/>
              <a:gd name="connsiteX46" fmla="*/ 2941 w 10000"/>
              <a:gd name="connsiteY46" fmla="*/ 9095 h 10000"/>
              <a:gd name="connsiteX47" fmla="*/ 4116 w 10000"/>
              <a:gd name="connsiteY47" fmla="*/ 9229 h 10000"/>
              <a:gd name="connsiteX48" fmla="*/ 4707 w 10000"/>
              <a:gd name="connsiteY48" fmla="*/ 9383 h 10000"/>
              <a:gd name="connsiteX49" fmla="*/ 4116 w 10000"/>
              <a:gd name="connsiteY49" fmla="*/ 10000 h 10000"/>
              <a:gd name="connsiteX50" fmla="*/ 1766 w 10000"/>
              <a:gd name="connsiteY50" fmla="*/ 9538 h 10000"/>
              <a:gd name="connsiteX51" fmla="*/ 1180 w 10000"/>
              <a:gd name="connsiteY51" fmla="*/ 9383 h 10000"/>
              <a:gd name="connsiteX52" fmla="*/ 587 w 10000"/>
              <a:gd name="connsiteY52" fmla="*/ 9229 h 10000"/>
              <a:gd name="connsiteX53" fmla="*/ 0 w 10000"/>
              <a:gd name="connsiteY53" fmla="*/ 9229 h 10000"/>
              <a:gd name="connsiteX54" fmla="*/ 0 w 10000"/>
              <a:gd name="connsiteY54" fmla="*/ 9095 h 10000"/>
              <a:gd name="connsiteX55" fmla="*/ 0 w 10000"/>
              <a:gd name="connsiteY55" fmla="*/ 9095 h 10000"/>
              <a:gd name="connsiteX56" fmla="*/ 0 w 10000"/>
              <a:gd name="connsiteY56" fmla="*/ 8937 h 10000"/>
              <a:gd name="connsiteX57" fmla="*/ 0 w 10000"/>
              <a:gd name="connsiteY57" fmla="*/ 8784 h 10000"/>
              <a:gd name="connsiteX58" fmla="*/ 0 w 10000"/>
              <a:gd name="connsiteY58" fmla="*/ 8474 h 10000"/>
              <a:gd name="connsiteX59" fmla="*/ 587 w 10000"/>
              <a:gd name="connsiteY59" fmla="*/ 8010 h 10000"/>
              <a:gd name="connsiteX60" fmla="*/ 587 w 10000"/>
              <a:gd name="connsiteY60" fmla="*/ 7697 h 10000"/>
              <a:gd name="connsiteX61" fmla="*/ 1180 w 10000"/>
              <a:gd name="connsiteY61" fmla="*/ 7078 h 10000"/>
              <a:gd name="connsiteX62" fmla="*/ 1766 w 10000"/>
              <a:gd name="connsiteY62" fmla="*/ 6616 h 10000"/>
              <a:gd name="connsiteX63" fmla="*/ 1766 w 10000"/>
              <a:gd name="connsiteY63" fmla="*/ 6616 h 10000"/>
              <a:gd name="connsiteX0" fmla="*/ 1766 w 10000"/>
              <a:gd name="connsiteY0" fmla="*/ 6616 h 9538"/>
              <a:gd name="connsiteX1" fmla="*/ 2941 w 10000"/>
              <a:gd name="connsiteY1" fmla="*/ 5397 h 9538"/>
              <a:gd name="connsiteX2" fmla="*/ 3526 w 10000"/>
              <a:gd name="connsiteY2" fmla="*/ 4315 h 9538"/>
              <a:gd name="connsiteX3" fmla="*/ 4116 w 10000"/>
              <a:gd name="connsiteY3" fmla="*/ 3386 h 9538"/>
              <a:gd name="connsiteX4" fmla="*/ 4707 w 10000"/>
              <a:gd name="connsiteY4" fmla="*/ 2456 h 9538"/>
              <a:gd name="connsiteX5" fmla="*/ 4707 w 10000"/>
              <a:gd name="connsiteY5" fmla="*/ 1993 h 9538"/>
              <a:gd name="connsiteX6" fmla="*/ 5295 w 10000"/>
              <a:gd name="connsiteY6" fmla="*/ 1702 h 9538"/>
              <a:gd name="connsiteX7" fmla="*/ 5295 w 10000"/>
              <a:gd name="connsiteY7" fmla="*/ 1392 h 9538"/>
              <a:gd name="connsiteX8" fmla="*/ 5295 w 10000"/>
              <a:gd name="connsiteY8" fmla="*/ 1084 h 9538"/>
              <a:gd name="connsiteX9" fmla="*/ 5295 w 10000"/>
              <a:gd name="connsiteY9" fmla="*/ 928 h 9538"/>
              <a:gd name="connsiteX10" fmla="*/ 5295 w 10000"/>
              <a:gd name="connsiteY10" fmla="*/ 619 h 9538"/>
              <a:gd name="connsiteX11" fmla="*/ 4707 w 10000"/>
              <a:gd name="connsiteY11" fmla="*/ 619 h 9538"/>
              <a:gd name="connsiteX12" fmla="*/ 4707 w 10000"/>
              <a:gd name="connsiteY12" fmla="*/ 464 h 9538"/>
              <a:gd name="connsiteX13" fmla="*/ 4116 w 10000"/>
              <a:gd name="connsiteY13" fmla="*/ 309 h 9538"/>
              <a:gd name="connsiteX14" fmla="*/ 4116 w 10000"/>
              <a:gd name="connsiteY14" fmla="*/ 309 h 9538"/>
              <a:gd name="connsiteX15" fmla="*/ 4116 w 10000"/>
              <a:gd name="connsiteY15" fmla="*/ 156 h 9538"/>
              <a:gd name="connsiteX16" fmla="*/ 4116 w 10000"/>
              <a:gd name="connsiteY16" fmla="*/ 0 h 9538"/>
              <a:gd name="connsiteX17" fmla="*/ 4116 w 10000"/>
              <a:gd name="connsiteY17" fmla="*/ 0 h 9538"/>
              <a:gd name="connsiteX18" fmla="*/ 4707 w 10000"/>
              <a:gd name="connsiteY18" fmla="*/ 0 h 9538"/>
              <a:gd name="connsiteX19" fmla="*/ 5879 w 10000"/>
              <a:gd name="connsiteY19" fmla="*/ 0 h 9538"/>
              <a:gd name="connsiteX20" fmla="*/ 7057 w 10000"/>
              <a:gd name="connsiteY20" fmla="*/ 156 h 9538"/>
              <a:gd name="connsiteX21" fmla="*/ 8232 w 10000"/>
              <a:gd name="connsiteY21" fmla="*/ 309 h 9538"/>
              <a:gd name="connsiteX22" fmla="*/ 9413 w 10000"/>
              <a:gd name="connsiteY22" fmla="*/ 464 h 9538"/>
              <a:gd name="connsiteX23" fmla="*/ 10000 w 10000"/>
              <a:gd name="connsiteY23" fmla="*/ 619 h 9538"/>
              <a:gd name="connsiteX24" fmla="*/ 10000 w 10000"/>
              <a:gd name="connsiteY24" fmla="*/ 774 h 9538"/>
              <a:gd name="connsiteX25" fmla="*/ 10000 w 10000"/>
              <a:gd name="connsiteY25" fmla="*/ 1084 h 9538"/>
              <a:gd name="connsiteX26" fmla="*/ 9413 w 10000"/>
              <a:gd name="connsiteY26" fmla="*/ 1544 h 9538"/>
              <a:gd name="connsiteX27" fmla="*/ 9413 w 10000"/>
              <a:gd name="connsiteY27" fmla="*/ 1544 h 9538"/>
              <a:gd name="connsiteX28" fmla="*/ 9413 w 10000"/>
              <a:gd name="connsiteY28" fmla="*/ 1702 h 9538"/>
              <a:gd name="connsiteX29" fmla="*/ 8822 w 10000"/>
              <a:gd name="connsiteY29" fmla="*/ 1993 h 9538"/>
              <a:gd name="connsiteX30" fmla="*/ 8822 w 10000"/>
              <a:gd name="connsiteY30" fmla="*/ 2148 h 9538"/>
              <a:gd name="connsiteX31" fmla="*/ 8822 w 10000"/>
              <a:gd name="connsiteY31" fmla="*/ 2456 h 9538"/>
              <a:gd name="connsiteX32" fmla="*/ 8232 w 10000"/>
              <a:gd name="connsiteY32" fmla="*/ 2769 h 9538"/>
              <a:gd name="connsiteX33" fmla="*/ 8232 w 10000"/>
              <a:gd name="connsiteY33" fmla="*/ 3077 h 9538"/>
              <a:gd name="connsiteX34" fmla="*/ 7645 w 10000"/>
              <a:gd name="connsiteY34" fmla="*/ 3542 h 9538"/>
              <a:gd name="connsiteX35" fmla="*/ 6471 w 10000"/>
              <a:gd name="connsiteY35" fmla="*/ 5397 h 9538"/>
              <a:gd name="connsiteX36" fmla="*/ 4116 w 10000"/>
              <a:gd name="connsiteY36" fmla="*/ 6925 h 9538"/>
              <a:gd name="connsiteX37" fmla="*/ 4116 w 10000"/>
              <a:gd name="connsiteY37" fmla="*/ 7390 h 9538"/>
              <a:gd name="connsiteX38" fmla="*/ 3526 w 10000"/>
              <a:gd name="connsiteY38" fmla="*/ 7697 h 9538"/>
              <a:gd name="connsiteX39" fmla="*/ 2941 w 10000"/>
              <a:gd name="connsiteY39" fmla="*/ 8010 h 9538"/>
              <a:gd name="connsiteX40" fmla="*/ 2941 w 10000"/>
              <a:gd name="connsiteY40" fmla="*/ 8319 h 9538"/>
              <a:gd name="connsiteX41" fmla="*/ 2349 w 10000"/>
              <a:gd name="connsiteY41" fmla="*/ 8474 h 9538"/>
              <a:gd name="connsiteX42" fmla="*/ 2349 w 10000"/>
              <a:gd name="connsiteY42" fmla="*/ 8625 h 9538"/>
              <a:gd name="connsiteX43" fmla="*/ 2349 w 10000"/>
              <a:gd name="connsiteY43" fmla="*/ 8784 h 9538"/>
              <a:gd name="connsiteX44" fmla="*/ 2349 w 10000"/>
              <a:gd name="connsiteY44" fmla="*/ 8784 h 9538"/>
              <a:gd name="connsiteX45" fmla="*/ 2349 w 10000"/>
              <a:gd name="connsiteY45" fmla="*/ 8937 h 9538"/>
              <a:gd name="connsiteX46" fmla="*/ 2941 w 10000"/>
              <a:gd name="connsiteY46" fmla="*/ 9095 h 9538"/>
              <a:gd name="connsiteX47" fmla="*/ 4116 w 10000"/>
              <a:gd name="connsiteY47" fmla="*/ 9229 h 9538"/>
              <a:gd name="connsiteX48" fmla="*/ 4707 w 10000"/>
              <a:gd name="connsiteY48" fmla="*/ 9383 h 9538"/>
              <a:gd name="connsiteX49" fmla="*/ 1766 w 10000"/>
              <a:gd name="connsiteY49" fmla="*/ 9538 h 9538"/>
              <a:gd name="connsiteX50" fmla="*/ 1180 w 10000"/>
              <a:gd name="connsiteY50" fmla="*/ 9383 h 9538"/>
              <a:gd name="connsiteX51" fmla="*/ 587 w 10000"/>
              <a:gd name="connsiteY51" fmla="*/ 9229 h 9538"/>
              <a:gd name="connsiteX52" fmla="*/ 0 w 10000"/>
              <a:gd name="connsiteY52" fmla="*/ 9229 h 9538"/>
              <a:gd name="connsiteX53" fmla="*/ 0 w 10000"/>
              <a:gd name="connsiteY53" fmla="*/ 9095 h 9538"/>
              <a:gd name="connsiteX54" fmla="*/ 0 w 10000"/>
              <a:gd name="connsiteY54" fmla="*/ 9095 h 9538"/>
              <a:gd name="connsiteX55" fmla="*/ 0 w 10000"/>
              <a:gd name="connsiteY55" fmla="*/ 8937 h 9538"/>
              <a:gd name="connsiteX56" fmla="*/ 0 w 10000"/>
              <a:gd name="connsiteY56" fmla="*/ 8784 h 9538"/>
              <a:gd name="connsiteX57" fmla="*/ 0 w 10000"/>
              <a:gd name="connsiteY57" fmla="*/ 8474 h 9538"/>
              <a:gd name="connsiteX58" fmla="*/ 587 w 10000"/>
              <a:gd name="connsiteY58" fmla="*/ 8010 h 9538"/>
              <a:gd name="connsiteX59" fmla="*/ 587 w 10000"/>
              <a:gd name="connsiteY59" fmla="*/ 7697 h 9538"/>
              <a:gd name="connsiteX60" fmla="*/ 1180 w 10000"/>
              <a:gd name="connsiteY60" fmla="*/ 7078 h 9538"/>
              <a:gd name="connsiteX61" fmla="*/ 1766 w 10000"/>
              <a:gd name="connsiteY61" fmla="*/ 6616 h 9538"/>
              <a:gd name="connsiteX62" fmla="*/ 1766 w 10000"/>
              <a:gd name="connsiteY62" fmla="*/ 6616 h 9538"/>
              <a:gd name="connsiteX0" fmla="*/ 1766 w 10000"/>
              <a:gd name="connsiteY0" fmla="*/ 6936 h 10000"/>
              <a:gd name="connsiteX1" fmla="*/ 2941 w 10000"/>
              <a:gd name="connsiteY1" fmla="*/ 5658 h 10000"/>
              <a:gd name="connsiteX2" fmla="*/ 3526 w 10000"/>
              <a:gd name="connsiteY2" fmla="*/ 4524 h 10000"/>
              <a:gd name="connsiteX3" fmla="*/ 4116 w 10000"/>
              <a:gd name="connsiteY3" fmla="*/ 3550 h 10000"/>
              <a:gd name="connsiteX4" fmla="*/ 4707 w 10000"/>
              <a:gd name="connsiteY4" fmla="*/ 2575 h 10000"/>
              <a:gd name="connsiteX5" fmla="*/ 4707 w 10000"/>
              <a:gd name="connsiteY5" fmla="*/ 2090 h 10000"/>
              <a:gd name="connsiteX6" fmla="*/ 5295 w 10000"/>
              <a:gd name="connsiteY6" fmla="*/ 1784 h 10000"/>
              <a:gd name="connsiteX7" fmla="*/ 5295 w 10000"/>
              <a:gd name="connsiteY7" fmla="*/ 1459 h 10000"/>
              <a:gd name="connsiteX8" fmla="*/ 5295 w 10000"/>
              <a:gd name="connsiteY8" fmla="*/ 1137 h 10000"/>
              <a:gd name="connsiteX9" fmla="*/ 5295 w 10000"/>
              <a:gd name="connsiteY9" fmla="*/ 973 h 10000"/>
              <a:gd name="connsiteX10" fmla="*/ 5295 w 10000"/>
              <a:gd name="connsiteY10" fmla="*/ 649 h 10000"/>
              <a:gd name="connsiteX11" fmla="*/ 4707 w 10000"/>
              <a:gd name="connsiteY11" fmla="*/ 649 h 10000"/>
              <a:gd name="connsiteX12" fmla="*/ 4707 w 10000"/>
              <a:gd name="connsiteY12" fmla="*/ 486 h 10000"/>
              <a:gd name="connsiteX13" fmla="*/ 4116 w 10000"/>
              <a:gd name="connsiteY13" fmla="*/ 324 h 10000"/>
              <a:gd name="connsiteX14" fmla="*/ 4116 w 10000"/>
              <a:gd name="connsiteY14" fmla="*/ 324 h 10000"/>
              <a:gd name="connsiteX15" fmla="*/ 4116 w 10000"/>
              <a:gd name="connsiteY15" fmla="*/ 164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64 h 10000"/>
              <a:gd name="connsiteX21" fmla="*/ 8232 w 10000"/>
              <a:gd name="connsiteY21" fmla="*/ 324 h 10000"/>
              <a:gd name="connsiteX22" fmla="*/ 9413 w 10000"/>
              <a:gd name="connsiteY22" fmla="*/ 486 h 10000"/>
              <a:gd name="connsiteX23" fmla="*/ 10000 w 10000"/>
              <a:gd name="connsiteY23" fmla="*/ 649 h 10000"/>
              <a:gd name="connsiteX24" fmla="*/ 10000 w 10000"/>
              <a:gd name="connsiteY24" fmla="*/ 811 h 10000"/>
              <a:gd name="connsiteX25" fmla="*/ 10000 w 10000"/>
              <a:gd name="connsiteY25" fmla="*/ 1137 h 10000"/>
              <a:gd name="connsiteX26" fmla="*/ 9413 w 10000"/>
              <a:gd name="connsiteY26" fmla="*/ 1619 h 10000"/>
              <a:gd name="connsiteX27" fmla="*/ 9413 w 10000"/>
              <a:gd name="connsiteY27" fmla="*/ 1619 h 10000"/>
              <a:gd name="connsiteX28" fmla="*/ 9413 w 10000"/>
              <a:gd name="connsiteY28" fmla="*/ 1784 h 10000"/>
              <a:gd name="connsiteX29" fmla="*/ 8822 w 10000"/>
              <a:gd name="connsiteY29" fmla="*/ 2090 h 10000"/>
              <a:gd name="connsiteX30" fmla="*/ 8822 w 10000"/>
              <a:gd name="connsiteY30" fmla="*/ 2252 h 10000"/>
              <a:gd name="connsiteX31" fmla="*/ 8822 w 10000"/>
              <a:gd name="connsiteY31" fmla="*/ 2575 h 10000"/>
              <a:gd name="connsiteX32" fmla="*/ 8232 w 10000"/>
              <a:gd name="connsiteY32" fmla="*/ 2903 h 10000"/>
              <a:gd name="connsiteX33" fmla="*/ 8232 w 10000"/>
              <a:gd name="connsiteY33" fmla="*/ 3226 h 10000"/>
              <a:gd name="connsiteX34" fmla="*/ 7645 w 10000"/>
              <a:gd name="connsiteY34" fmla="*/ 3714 h 10000"/>
              <a:gd name="connsiteX35" fmla="*/ 6471 w 10000"/>
              <a:gd name="connsiteY35" fmla="*/ 5658 h 10000"/>
              <a:gd name="connsiteX36" fmla="*/ 4116 w 10000"/>
              <a:gd name="connsiteY36" fmla="*/ 7260 h 10000"/>
              <a:gd name="connsiteX37" fmla="*/ 4116 w 10000"/>
              <a:gd name="connsiteY37" fmla="*/ 7748 h 10000"/>
              <a:gd name="connsiteX38" fmla="*/ 3526 w 10000"/>
              <a:gd name="connsiteY38" fmla="*/ 8070 h 10000"/>
              <a:gd name="connsiteX39" fmla="*/ 2941 w 10000"/>
              <a:gd name="connsiteY39" fmla="*/ 8398 h 10000"/>
              <a:gd name="connsiteX40" fmla="*/ 2941 w 10000"/>
              <a:gd name="connsiteY40" fmla="*/ 8722 h 10000"/>
              <a:gd name="connsiteX41" fmla="*/ 2349 w 10000"/>
              <a:gd name="connsiteY41" fmla="*/ 8884 h 10000"/>
              <a:gd name="connsiteX42" fmla="*/ 2349 w 10000"/>
              <a:gd name="connsiteY42" fmla="*/ 9043 h 10000"/>
              <a:gd name="connsiteX43" fmla="*/ 2349 w 10000"/>
              <a:gd name="connsiteY43" fmla="*/ 9209 h 10000"/>
              <a:gd name="connsiteX44" fmla="*/ 2349 w 10000"/>
              <a:gd name="connsiteY44" fmla="*/ 9209 h 10000"/>
              <a:gd name="connsiteX45" fmla="*/ 2349 w 10000"/>
              <a:gd name="connsiteY45" fmla="*/ 9370 h 10000"/>
              <a:gd name="connsiteX46" fmla="*/ 2941 w 10000"/>
              <a:gd name="connsiteY46" fmla="*/ 9536 h 10000"/>
              <a:gd name="connsiteX47" fmla="*/ 4116 w 10000"/>
              <a:gd name="connsiteY47" fmla="*/ 9676 h 10000"/>
              <a:gd name="connsiteX48" fmla="*/ 1766 w 10000"/>
              <a:gd name="connsiteY48" fmla="*/ 10000 h 10000"/>
              <a:gd name="connsiteX49" fmla="*/ 1180 w 10000"/>
              <a:gd name="connsiteY49" fmla="*/ 9837 h 10000"/>
              <a:gd name="connsiteX50" fmla="*/ 587 w 10000"/>
              <a:gd name="connsiteY50" fmla="*/ 9676 h 10000"/>
              <a:gd name="connsiteX51" fmla="*/ 0 w 10000"/>
              <a:gd name="connsiteY51" fmla="*/ 9676 h 10000"/>
              <a:gd name="connsiteX52" fmla="*/ 0 w 10000"/>
              <a:gd name="connsiteY52" fmla="*/ 9536 h 10000"/>
              <a:gd name="connsiteX53" fmla="*/ 0 w 10000"/>
              <a:gd name="connsiteY53" fmla="*/ 9536 h 10000"/>
              <a:gd name="connsiteX54" fmla="*/ 0 w 10000"/>
              <a:gd name="connsiteY54" fmla="*/ 9370 h 10000"/>
              <a:gd name="connsiteX55" fmla="*/ 0 w 10000"/>
              <a:gd name="connsiteY55" fmla="*/ 9209 h 10000"/>
              <a:gd name="connsiteX56" fmla="*/ 0 w 10000"/>
              <a:gd name="connsiteY56" fmla="*/ 8884 h 10000"/>
              <a:gd name="connsiteX57" fmla="*/ 587 w 10000"/>
              <a:gd name="connsiteY57" fmla="*/ 8398 h 10000"/>
              <a:gd name="connsiteX58" fmla="*/ 587 w 10000"/>
              <a:gd name="connsiteY58" fmla="*/ 8070 h 10000"/>
              <a:gd name="connsiteX59" fmla="*/ 1180 w 10000"/>
              <a:gd name="connsiteY59" fmla="*/ 7421 h 10000"/>
              <a:gd name="connsiteX60" fmla="*/ 1766 w 10000"/>
              <a:gd name="connsiteY60" fmla="*/ 6936 h 10000"/>
              <a:gd name="connsiteX61" fmla="*/ 1766 w 10000"/>
              <a:gd name="connsiteY61" fmla="*/ 6936 h 10000"/>
              <a:gd name="connsiteX0" fmla="*/ 1766 w 10000"/>
              <a:gd name="connsiteY0" fmla="*/ 6936 h 10000"/>
              <a:gd name="connsiteX1" fmla="*/ 2941 w 10000"/>
              <a:gd name="connsiteY1" fmla="*/ 5658 h 10000"/>
              <a:gd name="connsiteX2" fmla="*/ 3526 w 10000"/>
              <a:gd name="connsiteY2" fmla="*/ 4524 h 10000"/>
              <a:gd name="connsiteX3" fmla="*/ 4116 w 10000"/>
              <a:gd name="connsiteY3" fmla="*/ 3550 h 10000"/>
              <a:gd name="connsiteX4" fmla="*/ 4707 w 10000"/>
              <a:gd name="connsiteY4" fmla="*/ 2575 h 10000"/>
              <a:gd name="connsiteX5" fmla="*/ 4707 w 10000"/>
              <a:gd name="connsiteY5" fmla="*/ 2090 h 10000"/>
              <a:gd name="connsiteX6" fmla="*/ 5295 w 10000"/>
              <a:gd name="connsiteY6" fmla="*/ 1784 h 10000"/>
              <a:gd name="connsiteX7" fmla="*/ 5295 w 10000"/>
              <a:gd name="connsiteY7" fmla="*/ 1459 h 10000"/>
              <a:gd name="connsiteX8" fmla="*/ 5295 w 10000"/>
              <a:gd name="connsiteY8" fmla="*/ 1137 h 10000"/>
              <a:gd name="connsiteX9" fmla="*/ 5295 w 10000"/>
              <a:gd name="connsiteY9" fmla="*/ 973 h 10000"/>
              <a:gd name="connsiteX10" fmla="*/ 5295 w 10000"/>
              <a:gd name="connsiteY10" fmla="*/ 649 h 10000"/>
              <a:gd name="connsiteX11" fmla="*/ 4707 w 10000"/>
              <a:gd name="connsiteY11" fmla="*/ 649 h 10000"/>
              <a:gd name="connsiteX12" fmla="*/ 4707 w 10000"/>
              <a:gd name="connsiteY12" fmla="*/ 486 h 10000"/>
              <a:gd name="connsiteX13" fmla="*/ 4116 w 10000"/>
              <a:gd name="connsiteY13" fmla="*/ 324 h 10000"/>
              <a:gd name="connsiteX14" fmla="*/ 4116 w 10000"/>
              <a:gd name="connsiteY14" fmla="*/ 324 h 10000"/>
              <a:gd name="connsiteX15" fmla="*/ 4116 w 10000"/>
              <a:gd name="connsiteY15" fmla="*/ 164 h 10000"/>
              <a:gd name="connsiteX16" fmla="*/ 4116 w 10000"/>
              <a:gd name="connsiteY16" fmla="*/ 0 h 10000"/>
              <a:gd name="connsiteX17" fmla="*/ 4116 w 10000"/>
              <a:gd name="connsiteY17" fmla="*/ 0 h 10000"/>
              <a:gd name="connsiteX18" fmla="*/ 4707 w 10000"/>
              <a:gd name="connsiteY18" fmla="*/ 0 h 10000"/>
              <a:gd name="connsiteX19" fmla="*/ 5879 w 10000"/>
              <a:gd name="connsiteY19" fmla="*/ 0 h 10000"/>
              <a:gd name="connsiteX20" fmla="*/ 7057 w 10000"/>
              <a:gd name="connsiteY20" fmla="*/ 164 h 10000"/>
              <a:gd name="connsiteX21" fmla="*/ 8232 w 10000"/>
              <a:gd name="connsiteY21" fmla="*/ 324 h 10000"/>
              <a:gd name="connsiteX22" fmla="*/ 9413 w 10000"/>
              <a:gd name="connsiteY22" fmla="*/ 486 h 10000"/>
              <a:gd name="connsiteX23" fmla="*/ 10000 w 10000"/>
              <a:gd name="connsiteY23" fmla="*/ 649 h 10000"/>
              <a:gd name="connsiteX24" fmla="*/ 10000 w 10000"/>
              <a:gd name="connsiteY24" fmla="*/ 811 h 10000"/>
              <a:gd name="connsiteX25" fmla="*/ 10000 w 10000"/>
              <a:gd name="connsiteY25" fmla="*/ 1137 h 10000"/>
              <a:gd name="connsiteX26" fmla="*/ 9413 w 10000"/>
              <a:gd name="connsiteY26" fmla="*/ 1619 h 10000"/>
              <a:gd name="connsiteX27" fmla="*/ 9413 w 10000"/>
              <a:gd name="connsiteY27" fmla="*/ 1619 h 10000"/>
              <a:gd name="connsiteX28" fmla="*/ 9413 w 10000"/>
              <a:gd name="connsiteY28" fmla="*/ 1784 h 10000"/>
              <a:gd name="connsiteX29" fmla="*/ 8822 w 10000"/>
              <a:gd name="connsiteY29" fmla="*/ 2090 h 10000"/>
              <a:gd name="connsiteX30" fmla="*/ 8822 w 10000"/>
              <a:gd name="connsiteY30" fmla="*/ 2252 h 10000"/>
              <a:gd name="connsiteX31" fmla="*/ 8822 w 10000"/>
              <a:gd name="connsiteY31" fmla="*/ 2575 h 10000"/>
              <a:gd name="connsiteX32" fmla="*/ 8232 w 10000"/>
              <a:gd name="connsiteY32" fmla="*/ 2903 h 10000"/>
              <a:gd name="connsiteX33" fmla="*/ 8232 w 10000"/>
              <a:gd name="connsiteY33" fmla="*/ 3226 h 10000"/>
              <a:gd name="connsiteX34" fmla="*/ 7645 w 10000"/>
              <a:gd name="connsiteY34" fmla="*/ 3714 h 10000"/>
              <a:gd name="connsiteX35" fmla="*/ 6471 w 10000"/>
              <a:gd name="connsiteY35" fmla="*/ 5658 h 10000"/>
              <a:gd name="connsiteX36" fmla="*/ 4116 w 10000"/>
              <a:gd name="connsiteY36" fmla="*/ 7260 h 10000"/>
              <a:gd name="connsiteX37" fmla="*/ 4116 w 10000"/>
              <a:gd name="connsiteY37" fmla="*/ 7748 h 10000"/>
              <a:gd name="connsiteX38" fmla="*/ 3526 w 10000"/>
              <a:gd name="connsiteY38" fmla="*/ 8070 h 10000"/>
              <a:gd name="connsiteX39" fmla="*/ 2941 w 10000"/>
              <a:gd name="connsiteY39" fmla="*/ 8398 h 10000"/>
              <a:gd name="connsiteX40" fmla="*/ 2941 w 10000"/>
              <a:gd name="connsiteY40" fmla="*/ 8722 h 10000"/>
              <a:gd name="connsiteX41" fmla="*/ 2349 w 10000"/>
              <a:gd name="connsiteY41" fmla="*/ 8884 h 10000"/>
              <a:gd name="connsiteX42" fmla="*/ 2349 w 10000"/>
              <a:gd name="connsiteY42" fmla="*/ 9043 h 10000"/>
              <a:gd name="connsiteX43" fmla="*/ 2349 w 10000"/>
              <a:gd name="connsiteY43" fmla="*/ 9209 h 10000"/>
              <a:gd name="connsiteX44" fmla="*/ 2349 w 10000"/>
              <a:gd name="connsiteY44" fmla="*/ 9209 h 10000"/>
              <a:gd name="connsiteX45" fmla="*/ 2349 w 10000"/>
              <a:gd name="connsiteY45" fmla="*/ 9370 h 10000"/>
              <a:gd name="connsiteX46" fmla="*/ 2941 w 10000"/>
              <a:gd name="connsiteY46" fmla="*/ 9536 h 10000"/>
              <a:gd name="connsiteX47" fmla="*/ 1766 w 10000"/>
              <a:gd name="connsiteY47" fmla="*/ 10000 h 10000"/>
              <a:gd name="connsiteX48" fmla="*/ 1180 w 10000"/>
              <a:gd name="connsiteY48" fmla="*/ 9837 h 10000"/>
              <a:gd name="connsiteX49" fmla="*/ 587 w 10000"/>
              <a:gd name="connsiteY49" fmla="*/ 9676 h 10000"/>
              <a:gd name="connsiteX50" fmla="*/ 0 w 10000"/>
              <a:gd name="connsiteY50" fmla="*/ 9676 h 10000"/>
              <a:gd name="connsiteX51" fmla="*/ 0 w 10000"/>
              <a:gd name="connsiteY51" fmla="*/ 9536 h 10000"/>
              <a:gd name="connsiteX52" fmla="*/ 0 w 10000"/>
              <a:gd name="connsiteY52" fmla="*/ 9536 h 10000"/>
              <a:gd name="connsiteX53" fmla="*/ 0 w 10000"/>
              <a:gd name="connsiteY53" fmla="*/ 9370 h 10000"/>
              <a:gd name="connsiteX54" fmla="*/ 0 w 10000"/>
              <a:gd name="connsiteY54" fmla="*/ 9209 h 10000"/>
              <a:gd name="connsiteX55" fmla="*/ 0 w 10000"/>
              <a:gd name="connsiteY55" fmla="*/ 8884 h 10000"/>
              <a:gd name="connsiteX56" fmla="*/ 587 w 10000"/>
              <a:gd name="connsiteY56" fmla="*/ 8398 h 10000"/>
              <a:gd name="connsiteX57" fmla="*/ 587 w 10000"/>
              <a:gd name="connsiteY57" fmla="*/ 8070 h 10000"/>
              <a:gd name="connsiteX58" fmla="*/ 1180 w 10000"/>
              <a:gd name="connsiteY58" fmla="*/ 7421 h 10000"/>
              <a:gd name="connsiteX59" fmla="*/ 1766 w 10000"/>
              <a:gd name="connsiteY59" fmla="*/ 6936 h 10000"/>
              <a:gd name="connsiteX60" fmla="*/ 1766 w 10000"/>
              <a:gd name="connsiteY60" fmla="*/ 6936 h 10000"/>
              <a:gd name="connsiteX0" fmla="*/ 1766 w 10000"/>
              <a:gd name="connsiteY0" fmla="*/ 6936 h 9837"/>
              <a:gd name="connsiteX1" fmla="*/ 2941 w 10000"/>
              <a:gd name="connsiteY1" fmla="*/ 5658 h 9837"/>
              <a:gd name="connsiteX2" fmla="*/ 3526 w 10000"/>
              <a:gd name="connsiteY2" fmla="*/ 4524 h 9837"/>
              <a:gd name="connsiteX3" fmla="*/ 4116 w 10000"/>
              <a:gd name="connsiteY3" fmla="*/ 3550 h 9837"/>
              <a:gd name="connsiteX4" fmla="*/ 4707 w 10000"/>
              <a:gd name="connsiteY4" fmla="*/ 2575 h 9837"/>
              <a:gd name="connsiteX5" fmla="*/ 4707 w 10000"/>
              <a:gd name="connsiteY5" fmla="*/ 2090 h 9837"/>
              <a:gd name="connsiteX6" fmla="*/ 5295 w 10000"/>
              <a:gd name="connsiteY6" fmla="*/ 1784 h 9837"/>
              <a:gd name="connsiteX7" fmla="*/ 5295 w 10000"/>
              <a:gd name="connsiteY7" fmla="*/ 1459 h 9837"/>
              <a:gd name="connsiteX8" fmla="*/ 5295 w 10000"/>
              <a:gd name="connsiteY8" fmla="*/ 1137 h 9837"/>
              <a:gd name="connsiteX9" fmla="*/ 5295 w 10000"/>
              <a:gd name="connsiteY9" fmla="*/ 973 h 9837"/>
              <a:gd name="connsiteX10" fmla="*/ 5295 w 10000"/>
              <a:gd name="connsiteY10" fmla="*/ 649 h 9837"/>
              <a:gd name="connsiteX11" fmla="*/ 4707 w 10000"/>
              <a:gd name="connsiteY11" fmla="*/ 649 h 9837"/>
              <a:gd name="connsiteX12" fmla="*/ 4707 w 10000"/>
              <a:gd name="connsiteY12" fmla="*/ 486 h 9837"/>
              <a:gd name="connsiteX13" fmla="*/ 4116 w 10000"/>
              <a:gd name="connsiteY13" fmla="*/ 324 h 9837"/>
              <a:gd name="connsiteX14" fmla="*/ 4116 w 10000"/>
              <a:gd name="connsiteY14" fmla="*/ 324 h 9837"/>
              <a:gd name="connsiteX15" fmla="*/ 4116 w 10000"/>
              <a:gd name="connsiteY15" fmla="*/ 164 h 9837"/>
              <a:gd name="connsiteX16" fmla="*/ 4116 w 10000"/>
              <a:gd name="connsiteY16" fmla="*/ 0 h 9837"/>
              <a:gd name="connsiteX17" fmla="*/ 4116 w 10000"/>
              <a:gd name="connsiteY17" fmla="*/ 0 h 9837"/>
              <a:gd name="connsiteX18" fmla="*/ 4707 w 10000"/>
              <a:gd name="connsiteY18" fmla="*/ 0 h 9837"/>
              <a:gd name="connsiteX19" fmla="*/ 5879 w 10000"/>
              <a:gd name="connsiteY19" fmla="*/ 0 h 9837"/>
              <a:gd name="connsiteX20" fmla="*/ 7057 w 10000"/>
              <a:gd name="connsiteY20" fmla="*/ 164 h 9837"/>
              <a:gd name="connsiteX21" fmla="*/ 8232 w 10000"/>
              <a:gd name="connsiteY21" fmla="*/ 324 h 9837"/>
              <a:gd name="connsiteX22" fmla="*/ 9413 w 10000"/>
              <a:gd name="connsiteY22" fmla="*/ 486 h 9837"/>
              <a:gd name="connsiteX23" fmla="*/ 10000 w 10000"/>
              <a:gd name="connsiteY23" fmla="*/ 649 h 9837"/>
              <a:gd name="connsiteX24" fmla="*/ 10000 w 10000"/>
              <a:gd name="connsiteY24" fmla="*/ 811 h 9837"/>
              <a:gd name="connsiteX25" fmla="*/ 10000 w 10000"/>
              <a:gd name="connsiteY25" fmla="*/ 1137 h 9837"/>
              <a:gd name="connsiteX26" fmla="*/ 9413 w 10000"/>
              <a:gd name="connsiteY26" fmla="*/ 1619 h 9837"/>
              <a:gd name="connsiteX27" fmla="*/ 9413 w 10000"/>
              <a:gd name="connsiteY27" fmla="*/ 1619 h 9837"/>
              <a:gd name="connsiteX28" fmla="*/ 9413 w 10000"/>
              <a:gd name="connsiteY28" fmla="*/ 1784 h 9837"/>
              <a:gd name="connsiteX29" fmla="*/ 8822 w 10000"/>
              <a:gd name="connsiteY29" fmla="*/ 2090 h 9837"/>
              <a:gd name="connsiteX30" fmla="*/ 8822 w 10000"/>
              <a:gd name="connsiteY30" fmla="*/ 2252 h 9837"/>
              <a:gd name="connsiteX31" fmla="*/ 8822 w 10000"/>
              <a:gd name="connsiteY31" fmla="*/ 2575 h 9837"/>
              <a:gd name="connsiteX32" fmla="*/ 8232 w 10000"/>
              <a:gd name="connsiteY32" fmla="*/ 2903 h 9837"/>
              <a:gd name="connsiteX33" fmla="*/ 8232 w 10000"/>
              <a:gd name="connsiteY33" fmla="*/ 3226 h 9837"/>
              <a:gd name="connsiteX34" fmla="*/ 7645 w 10000"/>
              <a:gd name="connsiteY34" fmla="*/ 3714 h 9837"/>
              <a:gd name="connsiteX35" fmla="*/ 6471 w 10000"/>
              <a:gd name="connsiteY35" fmla="*/ 5658 h 9837"/>
              <a:gd name="connsiteX36" fmla="*/ 4116 w 10000"/>
              <a:gd name="connsiteY36" fmla="*/ 7260 h 9837"/>
              <a:gd name="connsiteX37" fmla="*/ 4116 w 10000"/>
              <a:gd name="connsiteY37" fmla="*/ 7748 h 9837"/>
              <a:gd name="connsiteX38" fmla="*/ 3526 w 10000"/>
              <a:gd name="connsiteY38" fmla="*/ 8070 h 9837"/>
              <a:gd name="connsiteX39" fmla="*/ 2941 w 10000"/>
              <a:gd name="connsiteY39" fmla="*/ 8398 h 9837"/>
              <a:gd name="connsiteX40" fmla="*/ 2941 w 10000"/>
              <a:gd name="connsiteY40" fmla="*/ 8722 h 9837"/>
              <a:gd name="connsiteX41" fmla="*/ 2349 w 10000"/>
              <a:gd name="connsiteY41" fmla="*/ 8884 h 9837"/>
              <a:gd name="connsiteX42" fmla="*/ 2349 w 10000"/>
              <a:gd name="connsiteY42" fmla="*/ 9043 h 9837"/>
              <a:gd name="connsiteX43" fmla="*/ 2349 w 10000"/>
              <a:gd name="connsiteY43" fmla="*/ 9209 h 9837"/>
              <a:gd name="connsiteX44" fmla="*/ 2349 w 10000"/>
              <a:gd name="connsiteY44" fmla="*/ 9209 h 9837"/>
              <a:gd name="connsiteX45" fmla="*/ 2349 w 10000"/>
              <a:gd name="connsiteY45" fmla="*/ 9370 h 9837"/>
              <a:gd name="connsiteX46" fmla="*/ 2941 w 10000"/>
              <a:gd name="connsiteY46" fmla="*/ 9536 h 9837"/>
              <a:gd name="connsiteX47" fmla="*/ 1180 w 10000"/>
              <a:gd name="connsiteY47" fmla="*/ 9837 h 9837"/>
              <a:gd name="connsiteX48" fmla="*/ 587 w 10000"/>
              <a:gd name="connsiteY48" fmla="*/ 9676 h 9837"/>
              <a:gd name="connsiteX49" fmla="*/ 0 w 10000"/>
              <a:gd name="connsiteY49" fmla="*/ 9676 h 9837"/>
              <a:gd name="connsiteX50" fmla="*/ 0 w 10000"/>
              <a:gd name="connsiteY50" fmla="*/ 9536 h 9837"/>
              <a:gd name="connsiteX51" fmla="*/ 0 w 10000"/>
              <a:gd name="connsiteY51" fmla="*/ 9536 h 9837"/>
              <a:gd name="connsiteX52" fmla="*/ 0 w 10000"/>
              <a:gd name="connsiteY52" fmla="*/ 9370 h 9837"/>
              <a:gd name="connsiteX53" fmla="*/ 0 w 10000"/>
              <a:gd name="connsiteY53" fmla="*/ 9209 h 9837"/>
              <a:gd name="connsiteX54" fmla="*/ 0 w 10000"/>
              <a:gd name="connsiteY54" fmla="*/ 8884 h 9837"/>
              <a:gd name="connsiteX55" fmla="*/ 587 w 10000"/>
              <a:gd name="connsiteY55" fmla="*/ 8398 h 9837"/>
              <a:gd name="connsiteX56" fmla="*/ 587 w 10000"/>
              <a:gd name="connsiteY56" fmla="*/ 8070 h 9837"/>
              <a:gd name="connsiteX57" fmla="*/ 1180 w 10000"/>
              <a:gd name="connsiteY57" fmla="*/ 7421 h 9837"/>
              <a:gd name="connsiteX58" fmla="*/ 1766 w 10000"/>
              <a:gd name="connsiteY58" fmla="*/ 6936 h 9837"/>
              <a:gd name="connsiteX59" fmla="*/ 1766 w 10000"/>
              <a:gd name="connsiteY59" fmla="*/ 6936 h 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00" h="9837">
                <a:moveTo>
                  <a:pt x="1766" y="6936"/>
                </a:moveTo>
                <a:lnTo>
                  <a:pt x="2941" y="5658"/>
                </a:lnTo>
                <a:cubicBezTo>
                  <a:pt x="3137" y="5280"/>
                  <a:pt x="3334" y="4905"/>
                  <a:pt x="3526" y="4524"/>
                </a:cubicBezTo>
                <a:lnTo>
                  <a:pt x="4116" y="3550"/>
                </a:lnTo>
                <a:lnTo>
                  <a:pt x="4707" y="2575"/>
                </a:lnTo>
                <a:lnTo>
                  <a:pt x="4707" y="2090"/>
                </a:lnTo>
                <a:lnTo>
                  <a:pt x="5295" y="1784"/>
                </a:lnTo>
                <a:lnTo>
                  <a:pt x="5295" y="1459"/>
                </a:lnTo>
                <a:lnTo>
                  <a:pt x="5295" y="1137"/>
                </a:lnTo>
                <a:lnTo>
                  <a:pt x="5295" y="973"/>
                </a:lnTo>
                <a:lnTo>
                  <a:pt x="5295" y="649"/>
                </a:lnTo>
                <a:lnTo>
                  <a:pt x="4707" y="649"/>
                </a:lnTo>
                <a:lnTo>
                  <a:pt x="4707" y="486"/>
                </a:lnTo>
                <a:lnTo>
                  <a:pt x="4116" y="324"/>
                </a:lnTo>
                <a:lnTo>
                  <a:pt x="4116" y="324"/>
                </a:lnTo>
                <a:lnTo>
                  <a:pt x="4116" y="164"/>
                </a:lnTo>
                <a:lnTo>
                  <a:pt x="4116" y="0"/>
                </a:lnTo>
                <a:lnTo>
                  <a:pt x="4116" y="0"/>
                </a:lnTo>
                <a:lnTo>
                  <a:pt x="4707" y="0"/>
                </a:lnTo>
                <a:lnTo>
                  <a:pt x="5879" y="0"/>
                </a:lnTo>
                <a:lnTo>
                  <a:pt x="7057" y="164"/>
                </a:lnTo>
                <a:lnTo>
                  <a:pt x="8232" y="324"/>
                </a:lnTo>
                <a:lnTo>
                  <a:pt x="9413" y="486"/>
                </a:lnTo>
                <a:lnTo>
                  <a:pt x="10000" y="649"/>
                </a:lnTo>
                <a:lnTo>
                  <a:pt x="10000" y="811"/>
                </a:lnTo>
                <a:lnTo>
                  <a:pt x="10000" y="1137"/>
                </a:lnTo>
                <a:lnTo>
                  <a:pt x="9413" y="1619"/>
                </a:lnTo>
                <a:lnTo>
                  <a:pt x="9413" y="1619"/>
                </a:lnTo>
                <a:lnTo>
                  <a:pt x="9413" y="1784"/>
                </a:lnTo>
                <a:lnTo>
                  <a:pt x="8822" y="2090"/>
                </a:lnTo>
                <a:lnTo>
                  <a:pt x="8822" y="2252"/>
                </a:lnTo>
                <a:lnTo>
                  <a:pt x="8822" y="2575"/>
                </a:lnTo>
                <a:lnTo>
                  <a:pt x="8232" y="2903"/>
                </a:lnTo>
                <a:lnTo>
                  <a:pt x="8232" y="3226"/>
                </a:lnTo>
                <a:lnTo>
                  <a:pt x="7645" y="3714"/>
                </a:lnTo>
                <a:lnTo>
                  <a:pt x="6471" y="5658"/>
                </a:lnTo>
                <a:lnTo>
                  <a:pt x="4116" y="7260"/>
                </a:lnTo>
                <a:lnTo>
                  <a:pt x="4116" y="7748"/>
                </a:lnTo>
                <a:lnTo>
                  <a:pt x="3526" y="8070"/>
                </a:lnTo>
                <a:lnTo>
                  <a:pt x="2941" y="8398"/>
                </a:lnTo>
                <a:lnTo>
                  <a:pt x="2941" y="8722"/>
                </a:lnTo>
                <a:lnTo>
                  <a:pt x="2349" y="8884"/>
                </a:lnTo>
                <a:lnTo>
                  <a:pt x="2349" y="9043"/>
                </a:lnTo>
                <a:lnTo>
                  <a:pt x="2349" y="9209"/>
                </a:lnTo>
                <a:lnTo>
                  <a:pt x="2349" y="9209"/>
                </a:lnTo>
                <a:lnTo>
                  <a:pt x="2349" y="9370"/>
                </a:lnTo>
                <a:lnTo>
                  <a:pt x="2941" y="9536"/>
                </a:lnTo>
                <a:lnTo>
                  <a:pt x="1180" y="9837"/>
                </a:lnTo>
                <a:lnTo>
                  <a:pt x="587" y="9676"/>
                </a:lnTo>
                <a:lnTo>
                  <a:pt x="0" y="9676"/>
                </a:lnTo>
                <a:lnTo>
                  <a:pt x="0" y="9536"/>
                </a:lnTo>
                <a:lnTo>
                  <a:pt x="0" y="9536"/>
                </a:lnTo>
                <a:lnTo>
                  <a:pt x="0" y="9370"/>
                </a:lnTo>
                <a:lnTo>
                  <a:pt x="0" y="9209"/>
                </a:lnTo>
                <a:lnTo>
                  <a:pt x="0" y="8884"/>
                </a:lnTo>
                <a:lnTo>
                  <a:pt x="587" y="8398"/>
                </a:lnTo>
                <a:lnTo>
                  <a:pt x="587" y="8070"/>
                </a:lnTo>
                <a:lnTo>
                  <a:pt x="1180" y="7421"/>
                </a:lnTo>
                <a:lnTo>
                  <a:pt x="1766" y="6936"/>
                </a:lnTo>
                <a:lnTo>
                  <a:pt x="1766" y="6936"/>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83" name="Freeform 59"/>
          <p:cNvSpPr>
            <a:spLocks/>
          </p:cNvSpPr>
          <p:nvPr/>
        </p:nvSpPr>
        <p:spPr bwMode="auto">
          <a:xfrm>
            <a:off x="3722688" y="5019675"/>
            <a:ext cx="941387" cy="169863"/>
          </a:xfrm>
          <a:custGeom>
            <a:avLst/>
            <a:gdLst>
              <a:gd name="connsiteX0" fmla="*/ 8000 w 10000"/>
              <a:gd name="connsiteY0" fmla="*/ 295 h 9114"/>
              <a:gd name="connsiteX1" fmla="*/ 8105 w 10000"/>
              <a:gd name="connsiteY1" fmla="*/ 0 h 9114"/>
              <a:gd name="connsiteX2" fmla="*/ 8211 w 10000"/>
              <a:gd name="connsiteY2" fmla="*/ 0 h 9114"/>
              <a:gd name="connsiteX3" fmla="*/ 8316 w 10000"/>
              <a:gd name="connsiteY3" fmla="*/ 0 h 9114"/>
              <a:gd name="connsiteX4" fmla="*/ 8421 w 10000"/>
              <a:gd name="connsiteY4" fmla="*/ 0 h 9114"/>
              <a:gd name="connsiteX5" fmla="*/ 8632 w 10000"/>
              <a:gd name="connsiteY5" fmla="*/ 0 h 9114"/>
              <a:gd name="connsiteX6" fmla="*/ 8842 w 10000"/>
              <a:gd name="connsiteY6" fmla="*/ 590 h 9114"/>
              <a:gd name="connsiteX7" fmla="*/ 9053 w 10000"/>
              <a:gd name="connsiteY7" fmla="*/ 886 h 9114"/>
              <a:gd name="connsiteX8" fmla="*/ 9368 w 10000"/>
              <a:gd name="connsiteY8" fmla="*/ 1476 h 9114"/>
              <a:gd name="connsiteX9" fmla="*/ 9684 w 10000"/>
              <a:gd name="connsiteY9" fmla="*/ 1771 h 9114"/>
              <a:gd name="connsiteX10" fmla="*/ 9895 w 10000"/>
              <a:gd name="connsiteY10" fmla="*/ 2362 h 9114"/>
              <a:gd name="connsiteX11" fmla="*/ 10000 w 10000"/>
              <a:gd name="connsiteY11" fmla="*/ 2657 h 9114"/>
              <a:gd name="connsiteX12" fmla="*/ 10000 w 10000"/>
              <a:gd name="connsiteY12" fmla="*/ 2657 h 9114"/>
              <a:gd name="connsiteX13" fmla="*/ 10000 w 10000"/>
              <a:gd name="connsiteY13" fmla="*/ 2952 h 9114"/>
              <a:gd name="connsiteX14" fmla="*/ 9789 w 10000"/>
              <a:gd name="connsiteY14" fmla="*/ 2952 h 9114"/>
              <a:gd name="connsiteX15" fmla="*/ 9579 w 10000"/>
              <a:gd name="connsiteY15" fmla="*/ 3247 h 9114"/>
              <a:gd name="connsiteX16" fmla="*/ 9263 w 10000"/>
              <a:gd name="connsiteY16" fmla="*/ 3247 h 9114"/>
              <a:gd name="connsiteX17" fmla="*/ 9053 w 10000"/>
              <a:gd name="connsiteY17" fmla="*/ 3506 h 9114"/>
              <a:gd name="connsiteX18" fmla="*/ 8737 w 10000"/>
              <a:gd name="connsiteY18" fmla="*/ 3801 h 9114"/>
              <a:gd name="connsiteX19" fmla="*/ 8316 w 10000"/>
              <a:gd name="connsiteY19" fmla="*/ 4391 h 9114"/>
              <a:gd name="connsiteX20" fmla="*/ 7895 w 10000"/>
              <a:gd name="connsiteY20" fmla="*/ 5277 h 9114"/>
              <a:gd name="connsiteX21" fmla="*/ 7368 w 10000"/>
              <a:gd name="connsiteY21" fmla="*/ 6162 h 9114"/>
              <a:gd name="connsiteX22" fmla="*/ 6737 w 10000"/>
              <a:gd name="connsiteY22" fmla="*/ 7048 h 9114"/>
              <a:gd name="connsiteX23" fmla="*/ 6000 w 10000"/>
              <a:gd name="connsiteY23" fmla="*/ 8524 h 9114"/>
              <a:gd name="connsiteX24" fmla="*/ 4947 w 10000"/>
              <a:gd name="connsiteY24" fmla="*/ 9114 h 9114"/>
              <a:gd name="connsiteX25" fmla="*/ 5579 w 10000"/>
              <a:gd name="connsiteY25" fmla="*/ 7638 h 9114"/>
              <a:gd name="connsiteX26" fmla="*/ 6211 w 10000"/>
              <a:gd name="connsiteY26" fmla="*/ 6162 h 9114"/>
              <a:gd name="connsiteX27" fmla="*/ 6737 w 10000"/>
              <a:gd name="connsiteY27" fmla="*/ 4982 h 9114"/>
              <a:gd name="connsiteX28" fmla="*/ 7158 w 10000"/>
              <a:gd name="connsiteY28" fmla="*/ 4096 h 9114"/>
              <a:gd name="connsiteX29" fmla="*/ 7474 w 10000"/>
              <a:gd name="connsiteY29" fmla="*/ 3247 h 9114"/>
              <a:gd name="connsiteX30" fmla="*/ 7684 w 10000"/>
              <a:gd name="connsiteY30" fmla="*/ 2657 h 9114"/>
              <a:gd name="connsiteX31" fmla="*/ 7789 w 10000"/>
              <a:gd name="connsiteY31" fmla="*/ 2362 h 9114"/>
              <a:gd name="connsiteX32" fmla="*/ 7789 w 10000"/>
              <a:gd name="connsiteY32" fmla="*/ 2066 h 9114"/>
              <a:gd name="connsiteX33" fmla="*/ 7684 w 10000"/>
              <a:gd name="connsiteY33" fmla="*/ 2066 h 9114"/>
              <a:gd name="connsiteX34" fmla="*/ 7368 w 10000"/>
              <a:gd name="connsiteY34" fmla="*/ 2066 h 9114"/>
              <a:gd name="connsiteX35" fmla="*/ 7263 w 10000"/>
              <a:gd name="connsiteY35" fmla="*/ 2066 h 9114"/>
              <a:gd name="connsiteX36" fmla="*/ 7158 w 10000"/>
              <a:gd name="connsiteY36" fmla="*/ 2066 h 9114"/>
              <a:gd name="connsiteX37" fmla="*/ 7053 w 10000"/>
              <a:gd name="connsiteY37" fmla="*/ 2066 h 9114"/>
              <a:gd name="connsiteX38" fmla="*/ 6737 w 10000"/>
              <a:gd name="connsiteY38" fmla="*/ 2066 h 9114"/>
              <a:gd name="connsiteX39" fmla="*/ 6526 w 10000"/>
              <a:gd name="connsiteY39" fmla="*/ 2362 h 9114"/>
              <a:gd name="connsiteX40" fmla="*/ 6211 w 10000"/>
              <a:gd name="connsiteY40" fmla="*/ 2362 h 9114"/>
              <a:gd name="connsiteX41" fmla="*/ 5895 w 10000"/>
              <a:gd name="connsiteY41" fmla="*/ 2657 h 9114"/>
              <a:gd name="connsiteX42" fmla="*/ 5474 w 10000"/>
              <a:gd name="connsiteY42" fmla="*/ 2657 h 9114"/>
              <a:gd name="connsiteX43" fmla="*/ 4632 w 10000"/>
              <a:gd name="connsiteY43" fmla="*/ 2952 h 9114"/>
              <a:gd name="connsiteX44" fmla="*/ 3895 w 10000"/>
              <a:gd name="connsiteY44" fmla="*/ 3506 h 9114"/>
              <a:gd name="connsiteX45" fmla="*/ 3263 w 10000"/>
              <a:gd name="connsiteY45" fmla="*/ 3801 h 9114"/>
              <a:gd name="connsiteX46" fmla="*/ 2632 w 10000"/>
              <a:gd name="connsiteY46" fmla="*/ 4096 h 9114"/>
              <a:gd name="connsiteX47" fmla="*/ 2421 w 10000"/>
              <a:gd name="connsiteY47" fmla="*/ 4096 h 9114"/>
              <a:gd name="connsiteX48" fmla="*/ 2105 w 10000"/>
              <a:gd name="connsiteY48" fmla="*/ 4391 h 9114"/>
              <a:gd name="connsiteX49" fmla="*/ 1895 w 10000"/>
              <a:gd name="connsiteY49" fmla="*/ 4391 h 9114"/>
              <a:gd name="connsiteX50" fmla="*/ 1684 w 10000"/>
              <a:gd name="connsiteY50" fmla="*/ 4391 h 9114"/>
              <a:gd name="connsiteX51" fmla="*/ 1579 w 10000"/>
              <a:gd name="connsiteY51" fmla="*/ 4391 h 9114"/>
              <a:gd name="connsiteX52" fmla="*/ 1368 w 10000"/>
              <a:gd name="connsiteY52" fmla="*/ 4391 h 9114"/>
              <a:gd name="connsiteX53" fmla="*/ 1263 w 10000"/>
              <a:gd name="connsiteY53" fmla="*/ 4391 h 9114"/>
              <a:gd name="connsiteX54" fmla="*/ 1158 w 10000"/>
              <a:gd name="connsiteY54" fmla="*/ 4391 h 9114"/>
              <a:gd name="connsiteX55" fmla="*/ 1053 w 10000"/>
              <a:gd name="connsiteY55" fmla="*/ 4391 h 9114"/>
              <a:gd name="connsiteX56" fmla="*/ 842 w 10000"/>
              <a:gd name="connsiteY56" fmla="*/ 4391 h 9114"/>
              <a:gd name="connsiteX57" fmla="*/ 737 w 10000"/>
              <a:gd name="connsiteY57" fmla="*/ 4096 h 9114"/>
              <a:gd name="connsiteX58" fmla="*/ 526 w 10000"/>
              <a:gd name="connsiteY58" fmla="*/ 3801 h 9114"/>
              <a:gd name="connsiteX59" fmla="*/ 316 w 10000"/>
              <a:gd name="connsiteY59" fmla="*/ 3506 h 9114"/>
              <a:gd name="connsiteX60" fmla="*/ 211 w 10000"/>
              <a:gd name="connsiteY60" fmla="*/ 3247 h 9114"/>
              <a:gd name="connsiteX61" fmla="*/ 105 w 10000"/>
              <a:gd name="connsiteY61" fmla="*/ 2952 h 9114"/>
              <a:gd name="connsiteX62" fmla="*/ 0 w 10000"/>
              <a:gd name="connsiteY62" fmla="*/ 2657 h 9114"/>
              <a:gd name="connsiteX63" fmla="*/ 842 w 10000"/>
              <a:gd name="connsiteY63" fmla="*/ 2657 h 9114"/>
              <a:gd name="connsiteX64" fmla="*/ 1579 w 10000"/>
              <a:gd name="connsiteY64" fmla="*/ 2362 h 9114"/>
              <a:gd name="connsiteX65" fmla="*/ 2211 w 10000"/>
              <a:gd name="connsiteY65" fmla="*/ 2362 h 9114"/>
              <a:gd name="connsiteX66" fmla="*/ 2947 w 10000"/>
              <a:gd name="connsiteY66" fmla="*/ 2066 h 9114"/>
              <a:gd name="connsiteX67" fmla="*/ 3474 w 10000"/>
              <a:gd name="connsiteY67" fmla="*/ 2066 h 9114"/>
              <a:gd name="connsiteX68" fmla="*/ 4000 w 10000"/>
              <a:gd name="connsiteY68" fmla="*/ 1771 h 9114"/>
              <a:gd name="connsiteX69" fmla="*/ 4421 w 10000"/>
              <a:gd name="connsiteY69" fmla="*/ 1771 h 9114"/>
              <a:gd name="connsiteX70" fmla="*/ 4842 w 10000"/>
              <a:gd name="connsiteY70" fmla="*/ 1476 h 9114"/>
              <a:gd name="connsiteX71" fmla="*/ 5474 w 10000"/>
              <a:gd name="connsiteY71" fmla="*/ 1476 h 9114"/>
              <a:gd name="connsiteX72" fmla="*/ 6105 w 10000"/>
              <a:gd name="connsiteY72" fmla="*/ 1181 h 9114"/>
              <a:gd name="connsiteX73" fmla="*/ 6632 w 10000"/>
              <a:gd name="connsiteY73" fmla="*/ 886 h 9114"/>
              <a:gd name="connsiteX74" fmla="*/ 7053 w 10000"/>
              <a:gd name="connsiteY74" fmla="*/ 886 h 9114"/>
              <a:gd name="connsiteX75" fmla="*/ 7368 w 10000"/>
              <a:gd name="connsiteY75" fmla="*/ 590 h 9114"/>
              <a:gd name="connsiteX76" fmla="*/ 7684 w 10000"/>
              <a:gd name="connsiteY76" fmla="*/ 590 h 9114"/>
              <a:gd name="connsiteX77" fmla="*/ 7895 w 10000"/>
              <a:gd name="connsiteY77" fmla="*/ 295 h 9114"/>
              <a:gd name="connsiteX78" fmla="*/ 8000 w 10000"/>
              <a:gd name="connsiteY78" fmla="*/ 295 h 9114"/>
              <a:gd name="connsiteX79" fmla="*/ 8000 w 10000"/>
              <a:gd name="connsiteY79" fmla="*/ 295 h 9114"/>
              <a:gd name="connsiteX0" fmla="*/ 8000 w 10000"/>
              <a:gd name="connsiteY0" fmla="*/ 324 h 9353"/>
              <a:gd name="connsiteX1" fmla="*/ 8105 w 10000"/>
              <a:gd name="connsiteY1" fmla="*/ 0 h 9353"/>
              <a:gd name="connsiteX2" fmla="*/ 8211 w 10000"/>
              <a:gd name="connsiteY2" fmla="*/ 0 h 9353"/>
              <a:gd name="connsiteX3" fmla="*/ 8316 w 10000"/>
              <a:gd name="connsiteY3" fmla="*/ 0 h 9353"/>
              <a:gd name="connsiteX4" fmla="*/ 8421 w 10000"/>
              <a:gd name="connsiteY4" fmla="*/ 0 h 9353"/>
              <a:gd name="connsiteX5" fmla="*/ 8632 w 10000"/>
              <a:gd name="connsiteY5" fmla="*/ 0 h 9353"/>
              <a:gd name="connsiteX6" fmla="*/ 8842 w 10000"/>
              <a:gd name="connsiteY6" fmla="*/ 647 h 9353"/>
              <a:gd name="connsiteX7" fmla="*/ 9053 w 10000"/>
              <a:gd name="connsiteY7" fmla="*/ 972 h 9353"/>
              <a:gd name="connsiteX8" fmla="*/ 9368 w 10000"/>
              <a:gd name="connsiteY8" fmla="*/ 1619 h 9353"/>
              <a:gd name="connsiteX9" fmla="*/ 9684 w 10000"/>
              <a:gd name="connsiteY9" fmla="*/ 1943 h 9353"/>
              <a:gd name="connsiteX10" fmla="*/ 9895 w 10000"/>
              <a:gd name="connsiteY10" fmla="*/ 2592 h 9353"/>
              <a:gd name="connsiteX11" fmla="*/ 10000 w 10000"/>
              <a:gd name="connsiteY11" fmla="*/ 2915 h 9353"/>
              <a:gd name="connsiteX12" fmla="*/ 10000 w 10000"/>
              <a:gd name="connsiteY12" fmla="*/ 2915 h 9353"/>
              <a:gd name="connsiteX13" fmla="*/ 10000 w 10000"/>
              <a:gd name="connsiteY13" fmla="*/ 3239 h 9353"/>
              <a:gd name="connsiteX14" fmla="*/ 9789 w 10000"/>
              <a:gd name="connsiteY14" fmla="*/ 3239 h 9353"/>
              <a:gd name="connsiteX15" fmla="*/ 9579 w 10000"/>
              <a:gd name="connsiteY15" fmla="*/ 3563 h 9353"/>
              <a:gd name="connsiteX16" fmla="*/ 9263 w 10000"/>
              <a:gd name="connsiteY16" fmla="*/ 3563 h 9353"/>
              <a:gd name="connsiteX17" fmla="*/ 9053 w 10000"/>
              <a:gd name="connsiteY17" fmla="*/ 3847 h 9353"/>
              <a:gd name="connsiteX18" fmla="*/ 8737 w 10000"/>
              <a:gd name="connsiteY18" fmla="*/ 4171 h 9353"/>
              <a:gd name="connsiteX19" fmla="*/ 8316 w 10000"/>
              <a:gd name="connsiteY19" fmla="*/ 4818 h 9353"/>
              <a:gd name="connsiteX20" fmla="*/ 7895 w 10000"/>
              <a:gd name="connsiteY20" fmla="*/ 5790 h 9353"/>
              <a:gd name="connsiteX21" fmla="*/ 7368 w 10000"/>
              <a:gd name="connsiteY21" fmla="*/ 6761 h 9353"/>
              <a:gd name="connsiteX22" fmla="*/ 6737 w 10000"/>
              <a:gd name="connsiteY22" fmla="*/ 7733 h 9353"/>
              <a:gd name="connsiteX23" fmla="*/ 6000 w 10000"/>
              <a:gd name="connsiteY23" fmla="*/ 9353 h 9353"/>
              <a:gd name="connsiteX24" fmla="*/ 5579 w 10000"/>
              <a:gd name="connsiteY24" fmla="*/ 8381 h 9353"/>
              <a:gd name="connsiteX25" fmla="*/ 6211 w 10000"/>
              <a:gd name="connsiteY25" fmla="*/ 6761 h 9353"/>
              <a:gd name="connsiteX26" fmla="*/ 6737 w 10000"/>
              <a:gd name="connsiteY26" fmla="*/ 5466 h 9353"/>
              <a:gd name="connsiteX27" fmla="*/ 7158 w 10000"/>
              <a:gd name="connsiteY27" fmla="*/ 4494 h 9353"/>
              <a:gd name="connsiteX28" fmla="*/ 7474 w 10000"/>
              <a:gd name="connsiteY28" fmla="*/ 3563 h 9353"/>
              <a:gd name="connsiteX29" fmla="*/ 7684 w 10000"/>
              <a:gd name="connsiteY29" fmla="*/ 2915 h 9353"/>
              <a:gd name="connsiteX30" fmla="*/ 7789 w 10000"/>
              <a:gd name="connsiteY30" fmla="*/ 2592 h 9353"/>
              <a:gd name="connsiteX31" fmla="*/ 7789 w 10000"/>
              <a:gd name="connsiteY31" fmla="*/ 2267 h 9353"/>
              <a:gd name="connsiteX32" fmla="*/ 7684 w 10000"/>
              <a:gd name="connsiteY32" fmla="*/ 2267 h 9353"/>
              <a:gd name="connsiteX33" fmla="*/ 7368 w 10000"/>
              <a:gd name="connsiteY33" fmla="*/ 2267 h 9353"/>
              <a:gd name="connsiteX34" fmla="*/ 7263 w 10000"/>
              <a:gd name="connsiteY34" fmla="*/ 2267 h 9353"/>
              <a:gd name="connsiteX35" fmla="*/ 7158 w 10000"/>
              <a:gd name="connsiteY35" fmla="*/ 2267 h 9353"/>
              <a:gd name="connsiteX36" fmla="*/ 7053 w 10000"/>
              <a:gd name="connsiteY36" fmla="*/ 2267 h 9353"/>
              <a:gd name="connsiteX37" fmla="*/ 6737 w 10000"/>
              <a:gd name="connsiteY37" fmla="*/ 2267 h 9353"/>
              <a:gd name="connsiteX38" fmla="*/ 6526 w 10000"/>
              <a:gd name="connsiteY38" fmla="*/ 2592 h 9353"/>
              <a:gd name="connsiteX39" fmla="*/ 6211 w 10000"/>
              <a:gd name="connsiteY39" fmla="*/ 2592 h 9353"/>
              <a:gd name="connsiteX40" fmla="*/ 5895 w 10000"/>
              <a:gd name="connsiteY40" fmla="*/ 2915 h 9353"/>
              <a:gd name="connsiteX41" fmla="*/ 5474 w 10000"/>
              <a:gd name="connsiteY41" fmla="*/ 2915 h 9353"/>
              <a:gd name="connsiteX42" fmla="*/ 4632 w 10000"/>
              <a:gd name="connsiteY42" fmla="*/ 3239 h 9353"/>
              <a:gd name="connsiteX43" fmla="*/ 3895 w 10000"/>
              <a:gd name="connsiteY43" fmla="*/ 3847 h 9353"/>
              <a:gd name="connsiteX44" fmla="*/ 3263 w 10000"/>
              <a:gd name="connsiteY44" fmla="*/ 4171 h 9353"/>
              <a:gd name="connsiteX45" fmla="*/ 2632 w 10000"/>
              <a:gd name="connsiteY45" fmla="*/ 4494 h 9353"/>
              <a:gd name="connsiteX46" fmla="*/ 2421 w 10000"/>
              <a:gd name="connsiteY46" fmla="*/ 4494 h 9353"/>
              <a:gd name="connsiteX47" fmla="*/ 2105 w 10000"/>
              <a:gd name="connsiteY47" fmla="*/ 4818 h 9353"/>
              <a:gd name="connsiteX48" fmla="*/ 1895 w 10000"/>
              <a:gd name="connsiteY48" fmla="*/ 4818 h 9353"/>
              <a:gd name="connsiteX49" fmla="*/ 1684 w 10000"/>
              <a:gd name="connsiteY49" fmla="*/ 4818 h 9353"/>
              <a:gd name="connsiteX50" fmla="*/ 1579 w 10000"/>
              <a:gd name="connsiteY50" fmla="*/ 4818 h 9353"/>
              <a:gd name="connsiteX51" fmla="*/ 1368 w 10000"/>
              <a:gd name="connsiteY51" fmla="*/ 4818 h 9353"/>
              <a:gd name="connsiteX52" fmla="*/ 1263 w 10000"/>
              <a:gd name="connsiteY52" fmla="*/ 4818 h 9353"/>
              <a:gd name="connsiteX53" fmla="*/ 1158 w 10000"/>
              <a:gd name="connsiteY53" fmla="*/ 4818 h 9353"/>
              <a:gd name="connsiteX54" fmla="*/ 1053 w 10000"/>
              <a:gd name="connsiteY54" fmla="*/ 4818 h 9353"/>
              <a:gd name="connsiteX55" fmla="*/ 842 w 10000"/>
              <a:gd name="connsiteY55" fmla="*/ 4818 h 9353"/>
              <a:gd name="connsiteX56" fmla="*/ 737 w 10000"/>
              <a:gd name="connsiteY56" fmla="*/ 4494 h 9353"/>
              <a:gd name="connsiteX57" fmla="*/ 526 w 10000"/>
              <a:gd name="connsiteY57" fmla="*/ 4171 h 9353"/>
              <a:gd name="connsiteX58" fmla="*/ 316 w 10000"/>
              <a:gd name="connsiteY58" fmla="*/ 3847 h 9353"/>
              <a:gd name="connsiteX59" fmla="*/ 211 w 10000"/>
              <a:gd name="connsiteY59" fmla="*/ 3563 h 9353"/>
              <a:gd name="connsiteX60" fmla="*/ 105 w 10000"/>
              <a:gd name="connsiteY60" fmla="*/ 3239 h 9353"/>
              <a:gd name="connsiteX61" fmla="*/ 0 w 10000"/>
              <a:gd name="connsiteY61" fmla="*/ 2915 h 9353"/>
              <a:gd name="connsiteX62" fmla="*/ 842 w 10000"/>
              <a:gd name="connsiteY62" fmla="*/ 2915 h 9353"/>
              <a:gd name="connsiteX63" fmla="*/ 1579 w 10000"/>
              <a:gd name="connsiteY63" fmla="*/ 2592 h 9353"/>
              <a:gd name="connsiteX64" fmla="*/ 2211 w 10000"/>
              <a:gd name="connsiteY64" fmla="*/ 2592 h 9353"/>
              <a:gd name="connsiteX65" fmla="*/ 2947 w 10000"/>
              <a:gd name="connsiteY65" fmla="*/ 2267 h 9353"/>
              <a:gd name="connsiteX66" fmla="*/ 3474 w 10000"/>
              <a:gd name="connsiteY66" fmla="*/ 2267 h 9353"/>
              <a:gd name="connsiteX67" fmla="*/ 4000 w 10000"/>
              <a:gd name="connsiteY67" fmla="*/ 1943 h 9353"/>
              <a:gd name="connsiteX68" fmla="*/ 4421 w 10000"/>
              <a:gd name="connsiteY68" fmla="*/ 1943 h 9353"/>
              <a:gd name="connsiteX69" fmla="*/ 4842 w 10000"/>
              <a:gd name="connsiteY69" fmla="*/ 1619 h 9353"/>
              <a:gd name="connsiteX70" fmla="*/ 5474 w 10000"/>
              <a:gd name="connsiteY70" fmla="*/ 1619 h 9353"/>
              <a:gd name="connsiteX71" fmla="*/ 6105 w 10000"/>
              <a:gd name="connsiteY71" fmla="*/ 1296 h 9353"/>
              <a:gd name="connsiteX72" fmla="*/ 6632 w 10000"/>
              <a:gd name="connsiteY72" fmla="*/ 972 h 9353"/>
              <a:gd name="connsiteX73" fmla="*/ 7053 w 10000"/>
              <a:gd name="connsiteY73" fmla="*/ 972 h 9353"/>
              <a:gd name="connsiteX74" fmla="*/ 7368 w 10000"/>
              <a:gd name="connsiteY74" fmla="*/ 647 h 9353"/>
              <a:gd name="connsiteX75" fmla="*/ 7684 w 10000"/>
              <a:gd name="connsiteY75" fmla="*/ 647 h 9353"/>
              <a:gd name="connsiteX76" fmla="*/ 7895 w 10000"/>
              <a:gd name="connsiteY76" fmla="*/ 324 h 9353"/>
              <a:gd name="connsiteX77" fmla="*/ 8000 w 10000"/>
              <a:gd name="connsiteY77" fmla="*/ 324 h 9353"/>
              <a:gd name="connsiteX78" fmla="*/ 8000 w 10000"/>
              <a:gd name="connsiteY78" fmla="*/ 324 h 9353"/>
              <a:gd name="connsiteX0" fmla="*/ 8000 w 10000"/>
              <a:gd name="connsiteY0" fmla="*/ 346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692 h 10000"/>
              <a:gd name="connsiteX7" fmla="*/ 9053 w 10000"/>
              <a:gd name="connsiteY7" fmla="*/ 1039 h 10000"/>
              <a:gd name="connsiteX8" fmla="*/ 9368 w 10000"/>
              <a:gd name="connsiteY8" fmla="*/ 1731 h 10000"/>
              <a:gd name="connsiteX9" fmla="*/ 9684 w 10000"/>
              <a:gd name="connsiteY9" fmla="*/ 2077 h 10000"/>
              <a:gd name="connsiteX10" fmla="*/ 9895 w 10000"/>
              <a:gd name="connsiteY10" fmla="*/ 2771 h 10000"/>
              <a:gd name="connsiteX11" fmla="*/ 10000 w 10000"/>
              <a:gd name="connsiteY11" fmla="*/ 3117 h 10000"/>
              <a:gd name="connsiteX12" fmla="*/ 10000 w 10000"/>
              <a:gd name="connsiteY12" fmla="*/ 3117 h 10000"/>
              <a:gd name="connsiteX13" fmla="*/ 10000 w 10000"/>
              <a:gd name="connsiteY13" fmla="*/ 3463 h 10000"/>
              <a:gd name="connsiteX14" fmla="*/ 9789 w 10000"/>
              <a:gd name="connsiteY14" fmla="*/ 3463 h 10000"/>
              <a:gd name="connsiteX15" fmla="*/ 9579 w 10000"/>
              <a:gd name="connsiteY15" fmla="*/ 3809 h 10000"/>
              <a:gd name="connsiteX16" fmla="*/ 9263 w 10000"/>
              <a:gd name="connsiteY16" fmla="*/ 3809 h 10000"/>
              <a:gd name="connsiteX17" fmla="*/ 9053 w 10000"/>
              <a:gd name="connsiteY17" fmla="*/ 4113 h 10000"/>
              <a:gd name="connsiteX18" fmla="*/ 8737 w 10000"/>
              <a:gd name="connsiteY18" fmla="*/ 4460 h 10000"/>
              <a:gd name="connsiteX19" fmla="*/ 8316 w 10000"/>
              <a:gd name="connsiteY19" fmla="*/ 5151 h 10000"/>
              <a:gd name="connsiteX20" fmla="*/ 7895 w 10000"/>
              <a:gd name="connsiteY20" fmla="*/ 6191 h 10000"/>
              <a:gd name="connsiteX21" fmla="*/ 7368 w 10000"/>
              <a:gd name="connsiteY21" fmla="*/ 7229 h 10000"/>
              <a:gd name="connsiteX22" fmla="*/ 6737 w 10000"/>
              <a:gd name="connsiteY22" fmla="*/ 8268 h 10000"/>
              <a:gd name="connsiteX23" fmla="*/ 6000 w 10000"/>
              <a:gd name="connsiteY23" fmla="*/ 10000 h 10000"/>
              <a:gd name="connsiteX24" fmla="*/ 6211 w 10000"/>
              <a:gd name="connsiteY24" fmla="*/ 7229 h 10000"/>
              <a:gd name="connsiteX25" fmla="*/ 6737 w 10000"/>
              <a:gd name="connsiteY25" fmla="*/ 5844 h 10000"/>
              <a:gd name="connsiteX26" fmla="*/ 7158 w 10000"/>
              <a:gd name="connsiteY26" fmla="*/ 4805 h 10000"/>
              <a:gd name="connsiteX27" fmla="*/ 7474 w 10000"/>
              <a:gd name="connsiteY27" fmla="*/ 3809 h 10000"/>
              <a:gd name="connsiteX28" fmla="*/ 7684 w 10000"/>
              <a:gd name="connsiteY28" fmla="*/ 3117 h 10000"/>
              <a:gd name="connsiteX29" fmla="*/ 7789 w 10000"/>
              <a:gd name="connsiteY29" fmla="*/ 2771 h 10000"/>
              <a:gd name="connsiteX30" fmla="*/ 7789 w 10000"/>
              <a:gd name="connsiteY30" fmla="*/ 2424 h 10000"/>
              <a:gd name="connsiteX31" fmla="*/ 7684 w 10000"/>
              <a:gd name="connsiteY31" fmla="*/ 2424 h 10000"/>
              <a:gd name="connsiteX32" fmla="*/ 7368 w 10000"/>
              <a:gd name="connsiteY32" fmla="*/ 2424 h 10000"/>
              <a:gd name="connsiteX33" fmla="*/ 7263 w 10000"/>
              <a:gd name="connsiteY33" fmla="*/ 2424 h 10000"/>
              <a:gd name="connsiteX34" fmla="*/ 7158 w 10000"/>
              <a:gd name="connsiteY34" fmla="*/ 2424 h 10000"/>
              <a:gd name="connsiteX35" fmla="*/ 7053 w 10000"/>
              <a:gd name="connsiteY35" fmla="*/ 2424 h 10000"/>
              <a:gd name="connsiteX36" fmla="*/ 6737 w 10000"/>
              <a:gd name="connsiteY36" fmla="*/ 2424 h 10000"/>
              <a:gd name="connsiteX37" fmla="*/ 6526 w 10000"/>
              <a:gd name="connsiteY37" fmla="*/ 2771 h 10000"/>
              <a:gd name="connsiteX38" fmla="*/ 6211 w 10000"/>
              <a:gd name="connsiteY38" fmla="*/ 2771 h 10000"/>
              <a:gd name="connsiteX39" fmla="*/ 5895 w 10000"/>
              <a:gd name="connsiteY39" fmla="*/ 3117 h 10000"/>
              <a:gd name="connsiteX40" fmla="*/ 5474 w 10000"/>
              <a:gd name="connsiteY40" fmla="*/ 3117 h 10000"/>
              <a:gd name="connsiteX41" fmla="*/ 4632 w 10000"/>
              <a:gd name="connsiteY41" fmla="*/ 3463 h 10000"/>
              <a:gd name="connsiteX42" fmla="*/ 3895 w 10000"/>
              <a:gd name="connsiteY42" fmla="*/ 4113 h 10000"/>
              <a:gd name="connsiteX43" fmla="*/ 3263 w 10000"/>
              <a:gd name="connsiteY43" fmla="*/ 4460 h 10000"/>
              <a:gd name="connsiteX44" fmla="*/ 2632 w 10000"/>
              <a:gd name="connsiteY44" fmla="*/ 4805 h 10000"/>
              <a:gd name="connsiteX45" fmla="*/ 2421 w 10000"/>
              <a:gd name="connsiteY45" fmla="*/ 4805 h 10000"/>
              <a:gd name="connsiteX46" fmla="*/ 2105 w 10000"/>
              <a:gd name="connsiteY46" fmla="*/ 5151 h 10000"/>
              <a:gd name="connsiteX47" fmla="*/ 1895 w 10000"/>
              <a:gd name="connsiteY47" fmla="*/ 5151 h 10000"/>
              <a:gd name="connsiteX48" fmla="*/ 1684 w 10000"/>
              <a:gd name="connsiteY48" fmla="*/ 5151 h 10000"/>
              <a:gd name="connsiteX49" fmla="*/ 1579 w 10000"/>
              <a:gd name="connsiteY49" fmla="*/ 5151 h 10000"/>
              <a:gd name="connsiteX50" fmla="*/ 1368 w 10000"/>
              <a:gd name="connsiteY50" fmla="*/ 5151 h 10000"/>
              <a:gd name="connsiteX51" fmla="*/ 1263 w 10000"/>
              <a:gd name="connsiteY51" fmla="*/ 5151 h 10000"/>
              <a:gd name="connsiteX52" fmla="*/ 1158 w 10000"/>
              <a:gd name="connsiteY52" fmla="*/ 5151 h 10000"/>
              <a:gd name="connsiteX53" fmla="*/ 1053 w 10000"/>
              <a:gd name="connsiteY53" fmla="*/ 5151 h 10000"/>
              <a:gd name="connsiteX54" fmla="*/ 842 w 10000"/>
              <a:gd name="connsiteY54" fmla="*/ 5151 h 10000"/>
              <a:gd name="connsiteX55" fmla="*/ 737 w 10000"/>
              <a:gd name="connsiteY55" fmla="*/ 4805 h 10000"/>
              <a:gd name="connsiteX56" fmla="*/ 526 w 10000"/>
              <a:gd name="connsiteY56" fmla="*/ 4460 h 10000"/>
              <a:gd name="connsiteX57" fmla="*/ 316 w 10000"/>
              <a:gd name="connsiteY57" fmla="*/ 4113 h 10000"/>
              <a:gd name="connsiteX58" fmla="*/ 211 w 10000"/>
              <a:gd name="connsiteY58" fmla="*/ 3809 h 10000"/>
              <a:gd name="connsiteX59" fmla="*/ 105 w 10000"/>
              <a:gd name="connsiteY59" fmla="*/ 3463 h 10000"/>
              <a:gd name="connsiteX60" fmla="*/ 0 w 10000"/>
              <a:gd name="connsiteY60" fmla="*/ 3117 h 10000"/>
              <a:gd name="connsiteX61" fmla="*/ 842 w 10000"/>
              <a:gd name="connsiteY61" fmla="*/ 3117 h 10000"/>
              <a:gd name="connsiteX62" fmla="*/ 1579 w 10000"/>
              <a:gd name="connsiteY62" fmla="*/ 2771 h 10000"/>
              <a:gd name="connsiteX63" fmla="*/ 2211 w 10000"/>
              <a:gd name="connsiteY63" fmla="*/ 2771 h 10000"/>
              <a:gd name="connsiteX64" fmla="*/ 2947 w 10000"/>
              <a:gd name="connsiteY64" fmla="*/ 2424 h 10000"/>
              <a:gd name="connsiteX65" fmla="*/ 3474 w 10000"/>
              <a:gd name="connsiteY65" fmla="*/ 2424 h 10000"/>
              <a:gd name="connsiteX66" fmla="*/ 4000 w 10000"/>
              <a:gd name="connsiteY66" fmla="*/ 2077 h 10000"/>
              <a:gd name="connsiteX67" fmla="*/ 4421 w 10000"/>
              <a:gd name="connsiteY67" fmla="*/ 2077 h 10000"/>
              <a:gd name="connsiteX68" fmla="*/ 4842 w 10000"/>
              <a:gd name="connsiteY68" fmla="*/ 1731 h 10000"/>
              <a:gd name="connsiteX69" fmla="*/ 5474 w 10000"/>
              <a:gd name="connsiteY69" fmla="*/ 1731 h 10000"/>
              <a:gd name="connsiteX70" fmla="*/ 6105 w 10000"/>
              <a:gd name="connsiteY70" fmla="*/ 1386 h 10000"/>
              <a:gd name="connsiteX71" fmla="*/ 6632 w 10000"/>
              <a:gd name="connsiteY71" fmla="*/ 1039 h 10000"/>
              <a:gd name="connsiteX72" fmla="*/ 7053 w 10000"/>
              <a:gd name="connsiteY72" fmla="*/ 1039 h 10000"/>
              <a:gd name="connsiteX73" fmla="*/ 7368 w 10000"/>
              <a:gd name="connsiteY73" fmla="*/ 692 h 10000"/>
              <a:gd name="connsiteX74" fmla="*/ 7684 w 10000"/>
              <a:gd name="connsiteY74" fmla="*/ 692 h 10000"/>
              <a:gd name="connsiteX75" fmla="*/ 7895 w 10000"/>
              <a:gd name="connsiteY75" fmla="*/ 346 h 10000"/>
              <a:gd name="connsiteX76" fmla="*/ 8000 w 10000"/>
              <a:gd name="connsiteY76" fmla="*/ 346 h 10000"/>
              <a:gd name="connsiteX77" fmla="*/ 8000 w 10000"/>
              <a:gd name="connsiteY77" fmla="*/ 346 h 10000"/>
              <a:gd name="connsiteX0" fmla="*/ 8000 w 10000"/>
              <a:gd name="connsiteY0" fmla="*/ 346 h 8268"/>
              <a:gd name="connsiteX1" fmla="*/ 8105 w 10000"/>
              <a:gd name="connsiteY1" fmla="*/ 0 h 8268"/>
              <a:gd name="connsiteX2" fmla="*/ 8211 w 10000"/>
              <a:gd name="connsiteY2" fmla="*/ 0 h 8268"/>
              <a:gd name="connsiteX3" fmla="*/ 8316 w 10000"/>
              <a:gd name="connsiteY3" fmla="*/ 0 h 8268"/>
              <a:gd name="connsiteX4" fmla="*/ 8421 w 10000"/>
              <a:gd name="connsiteY4" fmla="*/ 0 h 8268"/>
              <a:gd name="connsiteX5" fmla="*/ 8632 w 10000"/>
              <a:gd name="connsiteY5" fmla="*/ 0 h 8268"/>
              <a:gd name="connsiteX6" fmla="*/ 8842 w 10000"/>
              <a:gd name="connsiteY6" fmla="*/ 692 h 8268"/>
              <a:gd name="connsiteX7" fmla="*/ 9053 w 10000"/>
              <a:gd name="connsiteY7" fmla="*/ 1039 h 8268"/>
              <a:gd name="connsiteX8" fmla="*/ 9368 w 10000"/>
              <a:gd name="connsiteY8" fmla="*/ 1731 h 8268"/>
              <a:gd name="connsiteX9" fmla="*/ 9684 w 10000"/>
              <a:gd name="connsiteY9" fmla="*/ 2077 h 8268"/>
              <a:gd name="connsiteX10" fmla="*/ 9895 w 10000"/>
              <a:gd name="connsiteY10" fmla="*/ 2771 h 8268"/>
              <a:gd name="connsiteX11" fmla="*/ 10000 w 10000"/>
              <a:gd name="connsiteY11" fmla="*/ 3117 h 8268"/>
              <a:gd name="connsiteX12" fmla="*/ 10000 w 10000"/>
              <a:gd name="connsiteY12" fmla="*/ 3117 h 8268"/>
              <a:gd name="connsiteX13" fmla="*/ 10000 w 10000"/>
              <a:gd name="connsiteY13" fmla="*/ 3463 h 8268"/>
              <a:gd name="connsiteX14" fmla="*/ 9789 w 10000"/>
              <a:gd name="connsiteY14" fmla="*/ 3463 h 8268"/>
              <a:gd name="connsiteX15" fmla="*/ 9579 w 10000"/>
              <a:gd name="connsiteY15" fmla="*/ 3809 h 8268"/>
              <a:gd name="connsiteX16" fmla="*/ 9263 w 10000"/>
              <a:gd name="connsiteY16" fmla="*/ 3809 h 8268"/>
              <a:gd name="connsiteX17" fmla="*/ 9053 w 10000"/>
              <a:gd name="connsiteY17" fmla="*/ 4113 h 8268"/>
              <a:gd name="connsiteX18" fmla="*/ 8737 w 10000"/>
              <a:gd name="connsiteY18" fmla="*/ 4460 h 8268"/>
              <a:gd name="connsiteX19" fmla="*/ 8316 w 10000"/>
              <a:gd name="connsiteY19" fmla="*/ 5151 h 8268"/>
              <a:gd name="connsiteX20" fmla="*/ 7895 w 10000"/>
              <a:gd name="connsiteY20" fmla="*/ 6191 h 8268"/>
              <a:gd name="connsiteX21" fmla="*/ 7368 w 10000"/>
              <a:gd name="connsiteY21" fmla="*/ 7229 h 8268"/>
              <a:gd name="connsiteX22" fmla="*/ 6737 w 10000"/>
              <a:gd name="connsiteY22" fmla="*/ 8268 h 8268"/>
              <a:gd name="connsiteX23" fmla="*/ 6211 w 10000"/>
              <a:gd name="connsiteY23" fmla="*/ 7229 h 8268"/>
              <a:gd name="connsiteX24" fmla="*/ 6737 w 10000"/>
              <a:gd name="connsiteY24" fmla="*/ 5844 h 8268"/>
              <a:gd name="connsiteX25" fmla="*/ 7158 w 10000"/>
              <a:gd name="connsiteY25" fmla="*/ 4805 h 8268"/>
              <a:gd name="connsiteX26" fmla="*/ 7474 w 10000"/>
              <a:gd name="connsiteY26" fmla="*/ 3809 h 8268"/>
              <a:gd name="connsiteX27" fmla="*/ 7684 w 10000"/>
              <a:gd name="connsiteY27" fmla="*/ 3117 h 8268"/>
              <a:gd name="connsiteX28" fmla="*/ 7789 w 10000"/>
              <a:gd name="connsiteY28" fmla="*/ 2771 h 8268"/>
              <a:gd name="connsiteX29" fmla="*/ 7789 w 10000"/>
              <a:gd name="connsiteY29" fmla="*/ 2424 h 8268"/>
              <a:gd name="connsiteX30" fmla="*/ 7684 w 10000"/>
              <a:gd name="connsiteY30" fmla="*/ 2424 h 8268"/>
              <a:gd name="connsiteX31" fmla="*/ 7368 w 10000"/>
              <a:gd name="connsiteY31" fmla="*/ 2424 h 8268"/>
              <a:gd name="connsiteX32" fmla="*/ 7263 w 10000"/>
              <a:gd name="connsiteY32" fmla="*/ 2424 h 8268"/>
              <a:gd name="connsiteX33" fmla="*/ 7158 w 10000"/>
              <a:gd name="connsiteY33" fmla="*/ 2424 h 8268"/>
              <a:gd name="connsiteX34" fmla="*/ 7053 w 10000"/>
              <a:gd name="connsiteY34" fmla="*/ 2424 h 8268"/>
              <a:gd name="connsiteX35" fmla="*/ 6737 w 10000"/>
              <a:gd name="connsiteY35" fmla="*/ 2424 h 8268"/>
              <a:gd name="connsiteX36" fmla="*/ 6526 w 10000"/>
              <a:gd name="connsiteY36" fmla="*/ 2771 h 8268"/>
              <a:gd name="connsiteX37" fmla="*/ 6211 w 10000"/>
              <a:gd name="connsiteY37" fmla="*/ 2771 h 8268"/>
              <a:gd name="connsiteX38" fmla="*/ 5895 w 10000"/>
              <a:gd name="connsiteY38" fmla="*/ 3117 h 8268"/>
              <a:gd name="connsiteX39" fmla="*/ 5474 w 10000"/>
              <a:gd name="connsiteY39" fmla="*/ 3117 h 8268"/>
              <a:gd name="connsiteX40" fmla="*/ 4632 w 10000"/>
              <a:gd name="connsiteY40" fmla="*/ 3463 h 8268"/>
              <a:gd name="connsiteX41" fmla="*/ 3895 w 10000"/>
              <a:gd name="connsiteY41" fmla="*/ 4113 h 8268"/>
              <a:gd name="connsiteX42" fmla="*/ 3263 w 10000"/>
              <a:gd name="connsiteY42" fmla="*/ 4460 h 8268"/>
              <a:gd name="connsiteX43" fmla="*/ 2632 w 10000"/>
              <a:gd name="connsiteY43" fmla="*/ 4805 h 8268"/>
              <a:gd name="connsiteX44" fmla="*/ 2421 w 10000"/>
              <a:gd name="connsiteY44" fmla="*/ 4805 h 8268"/>
              <a:gd name="connsiteX45" fmla="*/ 2105 w 10000"/>
              <a:gd name="connsiteY45" fmla="*/ 5151 h 8268"/>
              <a:gd name="connsiteX46" fmla="*/ 1895 w 10000"/>
              <a:gd name="connsiteY46" fmla="*/ 5151 h 8268"/>
              <a:gd name="connsiteX47" fmla="*/ 1684 w 10000"/>
              <a:gd name="connsiteY47" fmla="*/ 5151 h 8268"/>
              <a:gd name="connsiteX48" fmla="*/ 1579 w 10000"/>
              <a:gd name="connsiteY48" fmla="*/ 5151 h 8268"/>
              <a:gd name="connsiteX49" fmla="*/ 1368 w 10000"/>
              <a:gd name="connsiteY49" fmla="*/ 5151 h 8268"/>
              <a:gd name="connsiteX50" fmla="*/ 1263 w 10000"/>
              <a:gd name="connsiteY50" fmla="*/ 5151 h 8268"/>
              <a:gd name="connsiteX51" fmla="*/ 1158 w 10000"/>
              <a:gd name="connsiteY51" fmla="*/ 5151 h 8268"/>
              <a:gd name="connsiteX52" fmla="*/ 1053 w 10000"/>
              <a:gd name="connsiteY52" fmla="*/ 5151 h 8268"/>
              <a:gd name="connsiteX53" fmla="*/ 842 w 10000"/>
              <a:gd name="connsiteY53" fmla="*/ 5151 h 8268"/>
              <a:gd name="connsiteX54" fmla="*/ 737 w 10000"/>
              <a:gd name="connsiteY54" fmla="*/ 4805 h 8268"/>
              <a:gd name="connsiteX55" fmla="*/ 526 w 10000"/>
              <a:gd name="connsiteY55" fmla="*/ 4460 h 8268"/>
              <a:gd name="connsiteX56" fmla="*/ 316 w 10000"/>
              <a:gd name="connsiteY56" fmla="*/ 4113 h 8268"/>
              <a:gd name="connsiteX57" fmla="*/ 211 w 10000"/>
              <a:gd name="connsiteY57" fmla="*/ 3809 h 8268"/>
              <a:gd name="connsiteX58" fmla="*/ 105 w 10000"/>
              <a:gd name="connsiteY58" fmla="*/ 3463 h 8268"/>
              <a:gd name="connsiteX59" fmla="*/ 0 w 10000"/>
              <a:gd name="connsiteY59" fmla="*/ 3117 h 8268"/>
              <a:gd name="connsiteX60" fmla="*/ 842 w 10000"/>
              <a:gd name="connsiteY60" fmla="*/ 3117 h 8268"/>
              <a:gd name="connsiteX61" fmla="*/ 1579 w 10000"/>
              <a:gd name="connsiteY61" fmla="*/ 2771 h 8268"/>
              <a:gd name="connsiteX62" fmla="*/ 2211 w 10000"/>
              <a:gd name="connsiteY62" fmla="*/ 2771 h 8268"/>
              <a:gd name="connsiteX63" fmla="*/ 2947 w 10000"/>
              <a:gd name="connsiteY63" fmla="*/ 2424 h 8268"/>
              <a:gd name="connsiteX64" fmla="*/ 3474 w 10000"/>
              <a:gd name="connsiteY64" fmla="*/ 2424 h 8268"/>
              <a:gd name="connsiteX65" fmla="*/ 4000 w 10000"/>
              <a:gd name="connsiteY65" fmla="*/ 2077 h 8268"/>
              <a:gd name="connsiteX66" fmla="*/ 4421 w 10000"/>
              <a:gd name="connsiteY66" fmla="*/ 2077 h 8268"/>
              <a:gd name="connsiteX67" fmla="*/ 4842 w 10000"/>
              <a:gd name="connsiteY67" fmla="*/ 1731 h 8268"/>
              <a:gd name="connsiteX68" fmla="*/ 5474 w 10000"/>
              <a:gd name="connsiteY68" fmla="*/ 1731 h 8268"/>
              <a:gd name="connsiteX69" fmla="*/ 6105 w 10000"/>
              <a:gd name="connsiteY69" fmla="*/ 1386 h 8268"/>
              <a:gd name="connsiteX70" fmla="*/ 6632 w 10000"/>
              <a:gd name="connsiteY70" fmla="*/ 1039 h 8268"/>
              <a:gd name="connsiteX71" fmla="*/ 7053 w 10000"/>
              <a:gd name="connsiteY71" fmla="*/ 1039 h 8268"/>
              <a:gd name="connsiteX72" fmla="*/ 7368 w 10000"/>
              <a:gd name="connsiteY72" fmla="*/ 692 h 8268"/>
              <a:gd name="connsiteX73" fmla="*/ 7684 w 10000"/>
              <a:gd name="connsiteY73" fmla="*/ 692 h 8268"/>
              <a:gd name="connsiteX74" fmla="*/ 7895 w 10000"/>
              <a:gd name="connsiteY74" fmla="*/ 346 h 8268"/>
              <a:gd name="connsiteX75" fmla="*/ 8000 w 10000"/>
              <a:gd name="connsiteY75" fmla="*/ 346 h 8268"/>
              <a:gd name="connsiteX76" fmla="*/ 8000 w 10000"/>
              <a:gd name="connsiteY76" fmla="*/ 346 h 8268"/>
              <a:gd name="connsiteX0" fmla="*/ 8000 w 10000"/>
              <a:gd name="connsiteY0" fmla="*/ 418 h 8743"/>
              <a:gd name="connsiteX1" fmla="*/ 8105 w 10000"/>
              <a:gd name="connsiteY1" fmla="*/ 0 h 8743"/>
              <a:gd name="connsiteX2" fmla="*/ 8211 w 10000"/>
              <a:gd name="connsiteY2" fmla="*/ 0 h 8743"/>
              <a:gd name="connsiteX3" fmla="*/ 8316 w 10000"/>
              <a:gd name="connsiteY3" fmla="*/ 0 h 8743"/>
              <a:gd name="connsiteX4" fmla="*/ 8421 w 10000"/>
              <a:gd name="connsiteY4" fmla="*/ 0 h 8743"/>
              <a:gd name="connsiteX5" fmla="*/ 8632 w 10000"/>
              <a:gd name="connsiteY5" fmla="*/ 0 h 8743"/>
              <a:gd name="connsiteX6" fmla="*/ 8842 w 10000"/>
              <a:gd name="connsiteY6" fmla="*/ 837 h 8743"/>
              <a:gd name="connsiteX7" fmla="*/ 9053 w 10000"/>
              <a:gd name="connsiteY7" fmla="*/ 1257 h 8743"/>
              <a:gd name="connsiteX8" fmla="*/ 9368 w 10000"/>
              <a:gd name="connsiteY8" fmla="*/ 2094 h 8743"/>
              <a:gd name="connsiteX9" fmla="*/ 9684 w 10000"/>
              <a:gd name="connsiteY9" fmla="*/ 2512 h 8743"/>
              <a:gd name="connsiteX10" fmla="*/ 9895 w 10000"/>
              <a:gd name="connsiteY10" fmla="*/ 3351 h 8743"/>
              <a:gd name="connsiteX11" fmla="*/ 10000 w 10000"/>
              <a:gd name="connsiteY11" fmla="*/ 3770 h 8743"/>
              <a:gd name="connsiteX12" fmla="*/ 10000 w 10000"/>
              <a:gd name="connsiteY12" fmla="*/ 3770 h 8743"/>
              <a:gd name="connsiteX13" fmla="*/ 10000 w 10000"/>
              <a:gd name="connsiteY13" fmla="*/ 4188 h 8743"/>
              <a:gd name="connsiteX14" fmla="*/ 9789 w 10000"/>
              <a:gd name="connsiteY14" fmla="*/ 4188 h 8743"/>
              <a:gd name="connsiteX15" fmla="*/ 9579 w 10000"/>
              <a:gd name="connsiteY15" fmla="*/ 4607 h 8743"/>
              <a:gd name="connsiteX16" fmla="*/ 9263 w 10000"/>
              <a:gd name="connsiteY16" fmla="*/ 4607 h 8743"/>
              <a:gd name="connsiteX17" fmla="*/ 9053 w 10000"/>
              <a:gd name="connsiteY17" fmla="*/ 4975 h 8743"/>
              <a:gd name="connsiteX18" fmla="*/ 8737 w 10000"/>
              <a:gd name="connsiteY18" fmla="*/ 5394 h 8743"/>
              <a:gd name="connsiteX19" fmla="*/ 8316 w 10000"/>
              <a:gd name="connsiteY19" fmla="*/ 6230 h 8743"/>
              <a:gd name="connsiteX20" fmla="*/ 7895 w 10000"/>
              <a:gd name="connsiteY20" fmla="*/ 7488 h 8743"/>
              <a:gd name="connsiteX21" fmla="*/ 7368 w 10000"/>
              <a:gd name="connsiteY21" fmla="*/ 8743 h 8743"/>
              <a:gd name="connsiteX22" fmla="*/ 6211 w 10000"/>
              <a:gd name="connsiteY22" fmla="*/ 8743 h 8743"/>
              <a:gd name="connsiteX23" fmla="*/ 6737 w 10000"/>
              <a:gd name="connsiteY23" fmla="*/ 7068 h 8743"/>
              <a:gd name="connsiteX24" fmla="*/ 7158 w 10000"/>
              <a:gd name="connsiteY24" fmla="*/ 5812 h 8743"/>
              <a:gd name="connsiteX25" fmla="*/ 7474 w 10000"/>
              <a:gd name="connsiteY25" fmla="*/ 4607 h 8743"/>
              <a:gd name="connsiteX26" fmla="*/ 7684 w 10000"/>
              <a:gd name="connsiteY26" fmla="*/ 3770 h 8743"/>
              <a:gd name="connsiteX27" fmla="*/ 7789 w 10000"/>
              <a:gd name="connsiteY27" fmla="*/ 3351 h 8743"/>
              <a:gd name="connsiteX28" fmla="*/ 7789 w 10000"/>
              <a:gd name="connsiteY28" fmla="*/ 2932 h 8743"/>
              <a:gd name="connsiteX29" fmla="*/ 7684 w 10000"/>
              <a:gd name="connsiteY29" fmla="*/ 2932 h 8743"/>
              <a:gd name="connsiteX30" fmla="*/ 7368 w 10000"/>
              <a:gd name="connsiteY30" fmla="*/ 2932 h 8743"/>
              <a:gd name="connsiteX31" fmla="*/ 7263 w 10000"/>
              <a:gd name="connsiteY31" fmla="*/ 2932 h 8743"/>
              <a:gd name="connsiteX32" fmla="*/ 7158 w 10000"/>
              <a:gd name="connsiteY32" fmla="*/ 2932 h 8743"/>
              <a:gd name="connsiteX33" fmla="*/ 7053 w 10000"/>
              <a:gd name="connsiteY33" fmla="*/ 2932 h 8743"/>
              <a:gd name="connsiteX34" fmla="*/ 6737 w 10000"/>
              <a:gd name="connsiteY34" fmla="*/ 2932 h 8743"/>
              <a:gd name="connsiteX35" fmla="*/ 6526 w 10000"/>
              <a:gd name="connsiteY35" fmla="*/ 3351 h 8743"/>
              <a:gd name="connsiteX36" fmla="*/ 6211 w 10000"/>
              <a:gd name="connsiteY36" fmla="*/ 3351 h 8743"/>
              <a:gd name="connsiteX37" fmla="*/ 5895 w 10000"/>
              <a:gd name="connsiteY37" fmla="*/ 3770 h 8743"/>
              <a:gd name="connsiteX38" fmla="*/ 5474 w 10000"/>
              <a:gd name="connsiteY38" fmla="*/ 3770 h 8743"/>
              <a:gd name="connsiteX39" fmla="*/ 4632 w 10000"/>
              <a:gd name="connsiteY39" fmla="*/ 4188 h 8743"/>
              <a:gd name="connsiteX40" fmla="*/ 3895 w 10000"/>
              <a:gd name="connsiteY40" fmla="*/ 4975 h 8743"/>
              <a:gd name="connsiteX41" fmla="*/ 3263 w 10000"/>
              <a:gd name="connsiteY41" fmla="*/ 5394 h 8743"/>
              <a:gd name="connsiteX42" fmla="*/ 2632 w 10000"/>
              <a:gd name="connsiteY42" fmla="*/ 5812 h 8743"/>
              <a:gd name="connsiteX43" fmla="*/ 2421 w 10000"/>
              <a:gd name="connsiteY43" fmla="*/ 5812 h 8743"/>
              <a:gd name="connsiteX44" fmla="*/ 2105 w 10000"/>
              <a:gd name="connsiteY44" fmla="*/ 6230 h 8743"/>
              <a:gd name="connsiteX45" fmla="*/ 1895 w 10000"/>
              <a:gd name="connsiteY45" fmla="*/ 6230 h 8743"/>
              <a:gd name="connsiteX46" fmla="*/ 1684 w 10000"/>
              <a:gd name="connsiteY46" fmla="*/ 6230 h 8743"/>
              <a:gd name="connsiteX47" fmla="*/ 1579 w 10000"/>
              <a:gd name="connsiteY47" fmla="*/ 6230 h 8743"/>
              <a:gd name="connsiteX48" fmla="*/ 1368 w 10000"/>
              <a:gd name="connsiteY48" fmla="*/ 6230 h 8743"/>
              <a:gd name="connsiteX49" fmla="*/ 1263 w 10000"/>
              <a:gd name="connsiteY49" fmla="*/ 6230 h 8743"/>
              <a:gd name="connsiteX50" fmla="*/ 1158 w 10000"/>
              <a:gd name="connsiteY50" fmla="*/ 6230 h 8743"/>
              <a:gd name="connsiteX51" fmla="*/ 1053 w 10000"/>
              <a:gd name="connsiteY51" fmla="*/ 6230 h 8743"/>
              <a:gd name="connsiteX52" fmla="*/ 842 w 10000"/>
              <a:gd name="connsiteY52" fmla="*/ 6230 h 8743"/>
              <a:gd name="connsiteX53" fmla="*/ 737 w 10000"/>
              <a:gd name="connsiteY53" fmla="*/ 5812 h 8743"/>
              <a:gd name="connsiteX54" fmla="*/ 526 w 10000"/>
              <a:gd name="connsiteY54" fmla="*/ 5394 h 8743"/>
              <a:gd name="connsiteX55" fmla="*/ 316 w 10000"/>
              <a:gd name="connsiteY55" fmla="*/ 4975 h 8743"/>
              <a:gd name="connsiteX56" fmla="*/ 211 w 10000"/>
              <a:gd name="connsiteY56" fmla="*/ 4607 h 8743"/>
              <a:gd name="connsiteX57" fmla="*/ 105 w 10000"/>
              <a:gd name="connsiteY57" fmla="*/ 4188 h 8743"/>
              <a:gd name="connsiteX58" fmla="*/ 0 w 10000"/>
              <a:gd name="connsiteY58" fmla="*/ 3770 h 8743"/>
              <a:gd name="connsiteX59" fmla="*/ 842 w 10000"/>
              <a:gd name="connsiteY59" fmla="*/ 3770 h 8743"/>
              <a:gd name="connsiteX60" fmla="*/ 1579 w 10000"/>
              <a:gd name="connsiteY60" fmla="*/ 3351 h 8743"/>
              <a:gd name="connsiteX61" fmla="*/ 2211 w 10000"/>
              <a:gd name="connsiteY61" fmla="*/ 3351 h 8743"/>
              <a:gd name="connsiteX62" fmla="*/ 2947 w 10000"/>
              <a:gd name="connsiteY62" fmla="*/ 2932 h 8743"/>
              <a:gd name="connsiteX63" fmla="*/ 3474 w 10000"/>
              <a:gd name="connsiteY63" fmla="*/ 2932 h 8743"/>
              <a:gd name="connsiteX64" fmla="*/ 4000 w 10000"/>
              <a:gd name="connsiteY64" fmla="*/ 2512 h 8743"/>
              <a:gd name="connsiteX65" fmla="*/ 4421 w 10000"/>
              <a:gd name="connsiteY65" fmla="*/ 2512 h 8743"/>
              <a:gd name="connsiteX66" fmla="*/ 4842 w 10000"/>
              <a:gd name="connsiteY66" fmla="*/ 2094 h 8743"/>
              <a:gd name="connsiteX67" fmla="*/ 5474 w 10000"/>
              <a:gd name="connsiteY67" fmla="*/ 2094 h 8743"/>
              <a:gd name="connsiteX68" fmla="*/ 6105 w 10000"/>
              <a:gd name="connsiteY68" fmla="*/ 1676 h 8743"/>
              <a:gd name="connsiteX69" fmla="*/ 6632 w 10000"/>
              <a:gd name="connsiteY69" fmla="*/ 1257 h 8743"/>
              <a:gd name="connsiteX70" fmla="*/ 7053 w 10000"/>
              <a:gd name="connsiteY70" fmla="*/ 1257 h 8743"/>
              <a:gd name="connsiteX71" fmla="*/ 7368 w 10000"/>
              <a:gd name="connsiteY71" fmla="*/ 837 h 8743"/>
              <a:gd name="connsiteX72" fmla="*/ 7684 w 10000"/>
              <a:gd name="connsiteY72" fmla="*/ 837 h 8743"/>
              <a:gd name="connsiteX73" fmla="*/ 7895 w 10000"/>
              <a:gd name="connsiteY73" fmla="*/ 418 h 8743"/>
              <a:gd name="connsiteX74" fmla="*/ 8000 w 10000"/>
              <a:gd name="connsiteY74" fmla="*/ 418 h 8743"/>
              <a:gd name="connsiteX75" fmla="*/ 8000 w 10000"/>
              <a:gd name="connsiteY75" fmla="*/ 418 h 8743"/>
              <a:gd name="connsiteX0" fmla="*/ 8000 w 10000"/>
              <a:gd name="connsiteY0" fmla="*/ 478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957 h 10000"/>
              <a:gd name="connsiteX7" fmla="*/ 9053 w 10000"/>
              <a:gd name="connsiteY7" fmla="*/ 1438 h 10000"/>
              <a:gd name="connsiteX8" fmla="*/ 9368 w 10000"/>
              <a:gd name="connsiteY8" fmla="*/ 2395 h 10000"/>
              <a:gd name="connsiteX9" fmla="*/ 9684 w 10000"/>
              <a:gd name="connsiteY9" fmla="*/ 2873 h 10000"/>
              <a:gd name="connsiteX10" fmla="*/ 9895 w 10000"/>
              <a:gd name="connsiteY10" fmla="*/ 3833 h 10000"/>
              <a:gd name="connsiteX11" fmla="*/ 10000 w 10000"/>
              <a:gd name="connsiteY11" fmla="*/ 4312 h 10000"/>
              <a:gd name="connsiteX12" fmla="*/ 10000 w 10000"/>
              <a:gd name="connsiteY12" fmla="*/ 4312 h 10000"/>
              <a:gd name="connsiteX13" fmla="*/ 10000 w 10000"/>
              <a:gd name="connsiteY13" fmla="*/ 4790 h 10000"/>
              <a:gd name="connsiteX14" fmla="*/ 9789 w 10000"/>
              <a:gd name="connsiteY14" fmla="*/ 4790 h 10000"/>
              <a:gd name="connsiteX15" fmla="*/ 9579 w 10000"/>
              <a:gd name="connsiteY15" fmla="*/ 5269 h 10000"/>
              <a:gd name="connsiteX16" fmla="*/ 9263 w 10000"/>
              <a:gd name="connsiteY16" fmla="*/ 5269 h 10000"/>
              <a:gd name="connsiteX17" fmla="*/ 9053 w 10000"/>
              <a:gd name="connsiteY17" fmla="*/ 5690 h 10000"/>
              <a:gd name="connsiteX18" fmla="*/ 8737 w 10000"/>
              <a:gd name="connsiteY18" fmla="*/ 6170 h 10000"/>
              <a:gd name="connsiteX19" fmla="*/ 8316 w 10000"/>
              <a:gd name="connsiteY19" fmla="*/ 7126 h 10000"/>
              <a:gd name="connsiteX20" fmla="*/ 7895 w 10000"/>
              <a:gd name="connsiteY20" fmla="*/ 8565 h 10000"/>
              <a:gd name="connsiteX21" fmla="*/ 7368 w 10000"/>
              <a:gd name="connsiteY21" fmla="*/ 10000 h 10000"/>
              <a:gd name="connsiteX22" fmla="*/ 6737 w 10000"/>
              <a:gd name="connsiteY22" fmla="*/ 8084 h 10000"/>
              <a:gd name="connsiteX23" fmla="*/ 7158 w 10000"/>
              <a:gd name="connsiteY23" fmla="*/ 6648 h 10000"/>
              <a:gd name="connsiteX24" fmla="*/ 7474 w 10000"/>
              <a:gd name="connsiteY24" fmla="*/ 5269 h 10000"/>
              <a:gd name="connsiteX25" fmla="*/ 7684 w 10000"/>
              <a:gd name="connsiteY25" fmla="*/ 4312 h 10000"/>
              <a:gd name="connsiteX26" fmla="*/ 7789 w 10000"/>
              <a:gd name="connsiteY26" fmla="*/ 3833 h 10000"/>
              <a:gd name="connsiteX27" fmla="*/ 7789 w 10000"/>
              <a:gd name="connsiteY27" fmla="*/ 3354 h 10000"/>
              <a:gd name="connsiteX28" fmla="*/ 7684 w 10000"/>
              <a:gd name="connsiteY28" fmla="*/ 3354 h 10000"/>
              <a:gd name="connsiteX29" fmla="*/ 7368 w 10000"/>
              <a:gd name="connsiteY29" fmla="*/ 3354 h 10000"/>
              <a:gd name="connsiteX30" fmla="*/ 7263 w 10000"/>
              <a:gd name="connsiteY30" fmla="*/ 3354 h 10000"/>
              <a:gd name="connsiteX31" fmla="*/ 7158 w 10000"/>
              <a:gd name="connsiteY31" fmla="*/ 3354 h 10000"/>
              <a:gd name="connsiteX32" fmla="*/ 7053 w 10000"/>
              <a:gd name="connsiteY32" fmla="*/ 3354 h 10000"/>
              <a:gd name="connsiteX33" fmla="*/ 6737 w 10000"/>
              <a:gd name="connsiteY33" fmla="*/ 3354 h 10000"/>
              <a:gd name="connsiteX34" fmla="*/ 6526 w 10000"/>
              <a:gd name="connsiteY34" fmla="*/ 3833 h 10000"/>
              <a:gd name="connsiteX35" fmla="*/ 6211 w 10000"/>
              <a:gd name="connsiteY35" fmla="*/ 3833 h 10000"/>
              <a:gd name="connsiteX36" fmla="*/ 5895 w 10000"/>
              <a:gd name="connsiteY36" fmla="*/ 4312 h 10000"/>
              <a:gd name="connsiteX37" fmla="*/ 5474 w 10000"/>
              <a:gd name="connsiteY37" fmla="*/ 4312 h 10000"/>
              <a:gd name="connsiteX38" fmla="*/ 4632 w 10000"/>
              <a:gd name="connsiteY38" fmla="*/ 4790 h 10000"/>
              <a:gd name="connsiteX39" fmla="*/ 3895 w 10000"/>
              <a:gd name="connsiteY39" fmla="*/ 5690 h 10000"/>
              <a:gd name="connsiteX40" fmla="*/ 3263 w 10000"/>
              <a:gd name="connsiteY40" fmla="*/ 6170 h 10000"/>
              <a:gd name="connsiteX41" fmla="*/ 2632 w 10000"/>
              <a:gd name="connsiteY41" fmla="*/ 6648 h 10000"/>
              <a:gd name="connsiteX42" fmla="*/ 2421 w 10000"/>
              <a:gd name="connsiteY42" fmla="*/ 6648 h 10000"/>
              <a:gd name="connsiteX43" fmla="*/ 2105 w 10000"/>
              <a:gd name="connsiteY43" fmla="*/ 7126 h 10000"/>
              <a:gd name="connsiteX44" fmla="*/ 1895 w 10000"/>
              <a:gd name="connsiteY44" fmla="*/ 7126 h 10000"/>
              <a:gd name="connsiteX45" fmla="*/ 1684 w 10000"/>
              <a:gd name="connsiteY45" fmla="*/ 7126 h 10000"/>
              <a:gd name="connsiteX46" fmla="*/ 1579 w 10000"/>
              <a:gd name="connsiteY46" fmla="*/ 7126 h 10000"/>
              <a:gd name="connsiteX47" fmla="*/ 1368 w 10000"/>
              <a:gd name="connsiteY47" fmla="*/ 7126 h 10000"/>
              <a:gd name="connsiteX48" fmla="*/ 1263 w 10000"/>
              <a:gd name="connsiteY48" fmla="*/ 7126 h 10000"/>
              <a:gd name="connsiteX49" fmla="*/ 1158 w 10000"/>
              <a:gd name="connsiteY49" fmla="*/ 7126 h 10000"/>
              <a:gd name="connsiteX50" fmla="*/ 1053 w 10000"/>
              <a:gd name="connsiteY50" fmla="*/ 7126 h 10000"/>
              <a:gd name="connsiteX51" fmla="*/ 842 w 10000"/>
              <a:gd name="connsiteY51" fmla="*/ 7126 h 10000"/>
              <a:gd name="connsiteX52" fmla="*/ 737 w 10000"/>
              <a:gd name="connsiteY52" fmla="*/ 6648 h 10000"/>
              <a:gd name="connsiteX53" fmla="*/ 526 w 10000"/>
              <a:gd name="connsiteY53" fmla="*/ 6170 h 10000"/>
              <a:gd name="connsiteX54" fmla="*/ 316 w 10000"/>
              <a:gd name="connsiteY54" fmla="*/ 5690 h 10000"/>
              <a:gd name="connsiteX55" fmla="*/ 211 w 10000"/>
              <a:gd name="connsiteY55" fmla="*/ 5269 h 10000"/>
              <a:gd name="connsiteX56" fmla="*/ 105 w 10000"/>
              <a:gd name="connsiteY56" fmla="*/ 4790 h 10000"/>
              <a:gd name="connsiteX57" fmla="*/ 0 w 10000"/>
              <a:gd name="connsiteY57" fmla="*/ 4312 h 10000"/>
              <a:gd name="connsiteX58" fmla="*/ 842 w 10000"/>
              <a:gd name="connsiteY58" fmla="*/ 4312 h 10000"/>
              <a:gd name="connsiteX59" fmla="*/ 1579 w 10000"/>
              <a:gd name="connsiteY59" fmla="*/ 3833 h 10000"/>
              <a:gd name="connsiteX60" fmla="*/ 2211 w 10000"/>
              <a:gd name="connsiteY60" fmla="*/ 3833 h 10000"/>
              <a:gd name="connsiteX61" fmla="*/ 2947 w 10000"/>
              <a:gd name="connsiteY61" fmla="*/ 3354 h 10000"/>
              <a:gd name="connsiteX62" fmla="*/ 3474 w 10000"/>
              <a:gd name="connsiteY62" fmla="*/ 3354 h 10000"/>
              <a:gd name="connsiteX63" fmla="*/ 4000 w 10000"/>
              <a:gd name="connsiteY63" fmla="*/ 2873 h 10000"/>
              <a:gd name="connsiteX64" fmla="*/ 4421 w 10000"/>
              <a:gd name="connsiteY64" fmla="*/ 2873 h 10000"/>
              <a:gd name="connsiteX65" fmla="*/ 4842 w 10000"/>
              <a:gd name="connsiteY65" fmla="*/ 2395 h 10000"/>
              <a:gd name="connsiteX66" fmla="*/ 5474 w 10000"/>
              <a:gd name="connsiteY66" fmla="*/ 2395 h 10000"/>
              <a:gd name="connsiteX67" fmla="*/ 6105 w 10000"/>
              <a:gd name="connsiteY67" fmla="*/ 1917 h 10000"/>
              <a:gd name="connsiteX68" fmla="*/ 6632 w 10000"/>
              <a:gd name="connsiteY68" fmla="*/ 1438 h 10000"/>
              <a:gd name="connsiteX69" fmla="*/ 7053 w 10000"/>
              <a:gd name="connsiteY69" fmla="*/ 1438 h 10000"/>
              <a:gd name="connsiteX70" fmla="*/ 7368 w 10000"/>
              <a:gd name="connsiteY70" fmla="*/ 957 h 10000"/>
              <a:gd name="connsiteX71" fmla="*/ 7684 w 10000"/>
              <a:gd name="connsiteY71" fmla="*/ 957 h 10000"/>
              <a:gd name="connsiteX72" fmla="*/ 7895 w 10000"/>
              <a:gd name="connsiteY72" fmla="*/ 478 h 10000"/>
              <a:gd name="connsiteX73" fmla="*/ 8000 w 10000"/>
              <a:gd name="connsiteY73" fmla="*/ 478 h 10000"/>
              <a:gd name="connsiteX74" fmla="*/ 8000 w 10000"/>
              <a:gd name="connsiteY74" fmla="*/ 478 h 10000"/>
              <a:gd name="connsiteX0" fmla="*/ 8000 w 10000"/>
              <a:gd name="connsiteY0" fmla="*/ 478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957 h 10000"/>
              <a:gd name="connsiteX7" fmla="*/ 9053 w 10000"/>
              <a:gd name="connsiteY7" fmla="*/ 1438 h 10000"/>
              <a:gd name="connsiteX8" fmla="*/ 9368 w 10000"/>
              <a:gd name="connsiteY8" fmla="*/ 2395 h 10000"/>
              <a:gd name="connsiteX9" fmla="*/ 9684 w 10000"/>
              <a:gd name="connsiteY9" fmla="*/ 2873 h 10000"/>
              <a:gd name="connsiteX10" fmla="*/ 9895 w 10000"/>
              <a:gd name="connsiteY10" fmla="*/ 3833 h 10000"/>
              <a:gd name="connsiteX11" fmla="*/ 10000 w 10000"/>
              <a:gd name="connsiteY11" fmla="*/ 4312 h 10000"/>
              <a:gd name="connsiteX12" fmla="*/ 10000 w 10000"/>
              <a:gd name="connsiteY12" fmla="*/ 4312 h 10000"/>
              <a:gd name="connsiteX13" fmla="*/ 10000 w 10000"/>
              <a:gd name="connsiteY13" fmla="*/ 4790 h 10000"/>
              <a:gd name="connsiteX14" fmla="*/ 9789 w 10000"/>
              <a:gd name="connsiteY14" fmla="*/ 4790 h 10000"/>
              <a:gd name="connsiteX15" fmla="*/ 9579 w 10000"/>
              <a:gd name="connsiteY15" fmla="*/ 5269 h 10000"/>
              <a:gd name="connsiteX16" fmla="*/ 9263 w 10000"/>
              <a:gd name="connsiteY16" fmla="*/ 5269 h 10000"/>
              <a:gd name="connsiteX17" fmla="*/ 9053 w 10000"/>
              <a:gd name="connsiteY17" fmla="*/ 5690 h 10000"/>
              <a:gd name="connsiteX18" fmla="*/ 8737 w 10000"/>
              <a:gd name="connsiteY18" fmla="*/ 6170 h 10000"/>
              <a:gd name="connsiteX19" fmla="*/ 8316 w 10000"/>
              <a:gd name="connsiteY19" fmla="*/ 7126 h 10000"/>
              <a:gd name="connsiteX20" fmla="*/ 7895 w 10000"/>
              <a:gd name="connsiteY20" fmla="*/ 8565 h 10000"/>
              <a:gd name="connsiteX21" fmla="*/ 7368 w 10000"/>
              <a:gd name="connsiteY21" fmla="*/ 10000 h 10000"/>
              <a:gd name="connsiteX22" fmla="*/ 7158 w 10000"/>
              <a:gd name="connsiteY22" fmla="*/ 6648 h 10000"/>
              <a:gd name="connsiteX23" fmla="*/ 7474 w 10000"/>
              <a:gd name="connsiteY23" fmla="*/ 5269 h 10000"/>
              <a:gd name="connsiteX24" fmla="*/ 7684 w 10000"/>
              <a:gd name="connsiteY24" fmla="*/ 4312 h 10000"/>
              <a:gd name="connsiteX25" fmla="*/ 7789 w 10000"/>
              <a:gd name="connsiteY25" fmla="*/ 3833 h 10000"/>
              <a:gd name="connsiteX26" fmla="*/ 7789 w 10000"/>
              <a:gd name="connsiteY26" fmla="*/ 3354 h 10000"/>
              <a:gd name="connsiteX27" fmla="*/ 7684 w 10000"/>
              <a:gd name="connsiteY27" fmla="*/ 3354 h 10000"/>
              <a:gd name="connsiteX28" fmla="*/ 7368 w 10000"/>
              <a:gd name="connsiteY28" fmla="*/ 3354 h 10000"/>
              <a:gd name="connsiteX29" fmla="*/ 7263 w 10000"/>
              <a:gd name="connsiteY29" fmla="*/ 3354 h 10000"/>
              <a:gd name="connsiteX30" fmla="*/ 7158 w 10000"/>
              <a:gd name="connsiteY30" fmla="*/ 3354 h 10000"/>
              <a:gd name="connsiteX31" fmla="*/ 7053 w 10000"/>
              <a:gd name="connsiteY31" fmla="*/ 3354 h 10000"/>
              <a:gd name="connsiteX32" fmla="*/ 6737 w 10000"/>
              <a:gd name="connsiteY32" fmla="*/ 3354 h 10000"/>
              <a:gd name="connsiteX33" fmla="*/ 6526 w 10000"/>
              <a:gd name="connsiteY33" fmla="*/ 3833 h 10000"/>
              <a:gd name="connsiteX34" fmla="*/ 6211 w 10000"/>
              <a:gd name="connsiteY34" fmla="*/ 3833 h 10000"/>
              <a:gd name="connsiteX35" fmla="*/ 5895 w 10000"/>
              <a:gd name="connsiteY35" fmla="*/ 4312 h 10000"/>
              <a:gd name="connsiteX36" fmla="*/ 5474 w 10000"/>
              <a:gd name="connsiteY36" fmla="*/ 4312 h 10000"/>
              <a:gd name="connsiteX37" fmla="*/ 4632 w 10000"/>
              <a:gd name="connsiteY37" fmla="*/ 4790 h 10000"/>
              <a:gd name="connsiteX38" fmla="*/ 3895 w 10000"/>
              <a:gd name="connsiteY38" fmla="*/ 5690 h 10000"/>
              <a:gd name="connsiteX39" fmla="*/ 3263 w 10000"/>
              <a:gd name="connsiteY39" fmla="*/ 6170 h 10000"/>
              <a:gd name="connsiteX40" fmla="*/ 2632 w 10000"/>
              <a:gd name="connsiteY40" fmla="*/ 6648 h 10000"/>
              <a:gd name="connsiteX41" fmla="*/ 2421 w 10000"/>
              <a:gd name="connsiteY41" fmla="*/ 6648 h 10000"/>
              <a:gd name="connsiteX42" fmla="*/ 2105 w 10000"/>
              <a:gd name="connsiteY42" fmla="*/ 7126 h 10000"/>
              <a:gd name="connsiteX43" fmla="*/ 1895 w 10000"/>
              <a:gd name="connsiteY43" fmla="*/ 7126 h 10000"/>
              <a:gd name="connsiteX44" fmla="*/ 1684 w 10000"/>
              <a:gd name="connsiteY44" fmla="*/ 7126 h 10000"/>
              <a:gd name="connsiteX45" fmla="*/ 1579 w 10000"/>
              <a:gd name="connsiteY45" fmla="*/ 7126 h 10000"/>
              <a:gd name="connsiteX46" fmla="*/ 1368 w 10000"/>
              <a:gd name="connsiteY46" fmla="*/ 7126 h 10000"/>
              <a:gd name="connsiteX47" fmla="*/ 1263 w 10000"/>
              <a:gd name="connsiteY47" fmla="*/ 7126 h 10000"/>
              <a:gd name="connsiteX48" fmla="*/ 1158 w 10000"/>
              <a:gd name="connsiteY48" fmla="*/ 7126 h 10000"/>
              <a:gd name="connsiteX49" fmla="*/ 1053 w 10000"/>
              <a:gd name="connsiteY49" fmla="*/ 7126 h 10000"/>
              <a:gd name="connsiteX50" fmla="*/ 842 w 10000"/>
              <a:gd name="connsiteY50" fmla="*/ 7126 h 10000"/>
              <a:gd name="connsiteX51" fmla="*/ 737 w 10000"/>
              <a:gd name="connsiteY51" fmla="*/ 6648 h 10000"/>
              <a:gd name="connsiteX52" fmla="*/ 526 w 10000"/>
              <a:gd name="connsiteY52" fmla="*/ 6170 h 10000"/>
              <a:gd name="connsiteX53" fmla="*/ 316 w 10000"/>
              <a:gd name="connsiteY53" fmla="*/ 5690 h 10000"/>
              <a:gd name="connsiteX54" fmla="*/ 211 w 10000"/>
              <a:gd name="connsiteY54" fmla="*/ 5269 h 10000"/>
              <a:gd name="connsiteX55" fmla="*/ 105 w 10000"/>
              <a:gd name="connsiteY55" fmla="*/ 4790 h 10000"/>
              <a:gd name="connsiteX56" fmla="*/ 0 w 10000"/>
              <a:gd name="connsiteY56" fmla="*/ 4312 h 10000"/>
              <a:gd name="connsiteX57" fmla="*/ 842 w 10000"/>
              <a:gd name="connsiteY57" fmla="*/ 4312 h 10000"/>
              <a:gd name="connsiteX58" fmla="*/ 1579 w 10000"/>
              <a:gd name="connsiteY58" fmla="*/ 3833 h 10000"/>
              <a:gd name="connsiteX59" fmla="*/ 2211 w 10000"/>
              <a:gd name="connsiteY59" fmla="*/ 3833 h 10000"/>
              <a:gd name="connsiteX60" fmla="*/ 2947 w 10000"/>
              <a:gd name="connsiteY60" fmla="*/ 3354 h 10000"/>
              <a:gd name="connsiteX61" fmla="*/ 3474 w 10000"/>
              <a:gd name="connsiteY61" fmla="*/ 3354 h 10000"/>
              <a:gd name="connsiteX62" fmla="*/ 4000 w 10000"/>
              <a:gd name="connsiteY62" fmla="*/ 2873 h 10000"/>
              <a:gd name="connsiteX63" fmla="*/ 4421 w 10000"/>
              <a:gd name="connsiteY63" fmla="*/ 2873 h 10000"/>
              <a:gd name="connsiteX64" fmla="*/ 4842 w 10000"/>
              <a:gd name="connsiteY64" fmla="*/ 2395 h 10000"/>
              <a:gd name="connsiteX65" fmla="*/ 5474 w 10000"/>
              <a:gd name="connsiteY65" fmla="*/ 2395 h 10000"/>
              <a:gd name="connsiteX66" fmla="*/ 6105 w 10000"/>
              <a:gd name="connsiteY66" fmla="*/ 1917 h 10000"/>
              <a:gd name="connsiteX67" fmla="*/ 6632 w 10000"/>
              <a:gd name="connsiteY67" fmla="*/ 1438 h 10000"/>
              <a:gd name="connsiteX68" fmla="*/ 7053 w 10000"/>
              <a:gd name="connsiteY68" fmla="*/ 1438 h 10000"/>
              <a:gd name="connsiteX69" fmla="*/ 7368 w 10000"/>
              <a:gd name="connsiteY69" fmla="*/ 957 h 10000"/>
              <a:gd name="connsiteX70" fmla="*/ 7684 w 10000"/>
              <a:gd name="connsiteY70" fmla="*/ 957 h 10000"/>
              <a:gd name="connsiteX71" fmla="*/ 7895 w 10000"/>
              <a:gd name="connsiteY71" fmla="*/ 478 h 10000"/>
              <a:gd name="connsiteX72" fmla="*/ 8000 w 10000"/>
              <a:gd name="connsiteY72" fmla="*/ 478 h 10000"/>
              <a:gd name="connsiteX73" fmla="*/ 8000 w 10000"/>
              <a:gd name="connsiteY73" fmla="*/ 478 h 10000"/>
              <a:gd name="connsiteX0" fmla="*/ 8000 w 10000"/>
              <a:gd name="connsiteY0" fmla="*/ 478 h 8565"/>
              <a:gd name="connsiteX1" fmla="*/ 8105 w 10000"/>
              <a:gd name="connsiteY1" fmla="*/ 0 h 8565"/>
              <a:gd name="connsiteX2" fmla="*/ 8211 w 10000"/>
              <a:gd name="connsiteY2" fmla="*/ 0 h 8565"/>
              <a:gd name="connsiteX3" fmla="*/ 8316 w 10000"/>
              <a:gd name="connsiteY3" fmla="*/ 0 h 8565"/>
              <a:gd name="connsiteX4" fmla="*/ 8421 w 10000"/>
              <a:gd name="connsiteY4" fmla="*/ 0 h 8565"/>
              <a:gd name="connsiteX5" fmla="*/ 8632 w 10000"/>
              <a:gd name="connsiteY5" fmla="*/ 0 h 8565"/>
              <a:gd name="connsiteX6" fmla="*/ 8842 w 10000"/>
              <a:gd name="connsiteY6" fmla="*/ 957 h 8565"/>
              <a:gd name="connsiteX7" fmla="*/ 9053 w 10000"/>
              <a:gd name="connsiteY7" fmla="*/ 1438 h 8565"/>
              <a:gd name="connsiteX8" fmla="*/ 9368 w 10000"/>
              <a:gd name="connsiteY8" fmla="*/ 2395 h 8565"/>
              <a:gd name="connsiteX9" fmla="*/ 9684 w 10000"/>
              <a:gd name="connsiteY9" fmla="*/ 2873 h 8565"/>
              <a:gd name="connsiteX10" fmla="*/ 9895 w 10000"/>
              <a:gd name="connsiteY10" fmla="*/ 3833 h 8565"/>
              <a:gd name="connsiteX11" fmla="*/ 10000 w 10000"/>
              <a:gd name="connsiteY11" fmla="*/ 4312 h 8565"/>
              <a:gd name="connsiteX12" fmla="*/ 10000 w 10000"/>
              <a:gd name="connsiteY12" fmla="*/ 4312 h 8565"/>
              <a:gd name="connsiteX13" fmla="*/ 10000 w 10000"/>
              <a:gd name="connsiteY13" fmla="*/ 4790 h 8565"/>
              <a:gd name="connsiteX14" fmla="*/ 9789 w 10000"/>
              <a:gd name="connsiteY14" fmla="*/ 4790 h 8565"/>
              <a:gd name="connsiteX15" fmla="*/ 9579 w 10000"/>
              <a:gd name="connsiteY15" fmla="*/ 5269 h 8565"/>
              <a:gd name="connsiteX16" fmla="*/ 9263 w 10000"/>
              <a:gd name="connsiteY16" fmla="*/ 5269 h 8565"/>
              <a:gd name="connsiteX17" fmla="*/ 9053 w 10000"/>
              <a:gd name="connsiteY17" fmla="*/ 5690 h 8565"/>
              <a:gd name="connsiteX18" fmla="*/ 8737 w 10000"/>
              <a:gd name="connsiteY18" fmla="*/ 6170 h 8565"/>
              <a:gd name="connsiteX19" fmla="*/ 8316 w 10000"/>
              <a:gd name="connsiteY19" fmla="*/ 7126 h 8565"/>
              <a:gd name="connsiteX20" fmla="*/ 7895 w 10000"/>
              <a:gd name="connsiteY20" fmla="*/ 8565 h 8565"/>
              <a:gd name="connsiteX21" fmla="*/ 7158 w 10000"/>
              <a:gd name="connsiteY21" fmla="*/ 6648 h 8565"/>
              <a:gd name="connsiteX22" fmla="*/ 7474 w 10000"/>
              <a:gd name="connsiteY22" fmla="*/ 5269 h 8565"/>
              <a:gd name="connsiteX23" fmla="*/ 7684 w 10000"/>
              <a:gd name="connsiteY23" fmla="*/ 4312 h 8565"/>
              <a:gd name="connsiteX24" fmla="*/ 7789 w 10000"/>
              <a:gd name="connsiteY24" fmla="*/ 3833 h 8565"/>
              <a:gd name="connsiteX25" fmla="*/ 7789 w 10000"/>
              <a:gd name="connsiteY25" fmla="*/ 3354 h 8565"/>
              <a:gd name="connsiteX26" fmla="*/ 7684 w 10000"/>
              <a:gd name="connsiteY26" fmla="*/ 3354 h 8565"/>
              <a:gd name="connsiteX27" fmla="*/ 7368 w 10000"/>
              <a:gd name="connsiteY27" fmla="*/ 3354 h 8565"/>
              <a:gd name="connsiteX28" fmla="*/ 7263 w 10000"/>
              <a:gd name="connsiteY28" fmla="*/ 3354 h 8565"/>
              <a:gd name="connsiteX29" fmla="*/ 7158 w 10000"/>
              <a:gd name="connsiteY29" fmla="*/ 3354 h 8565"/>
              <a:gd name="connsiteX30" fmla="*/ 7053 w 10000"/>
              <a:gd name="connsiteY30" fmla="*/ 3354 h 8565"/>
              <a:gd name="connsiteX31" fmla="*/ 6737 w 10000"/>
              <a:gd name="connsiteY31" fmla="*/ 3354 h 8565"/>
              <a:gd name="connsiteX32" fmla="*/ 6526 w 10000"/>
              <a:gd name="connsiteY32" fmla="*/ 3833 h 8565"/>
              <a:gd name="connsiteX33" fmla="*/ 6211 w 10000"/>
              <a:gd name="connsiteY33" fmla="*/ 3833 h 8565"/>
              <a:gd name="connsiteX34" fmla="*/ 5895 w 10000"/>
              <a:gd name="connsiteY34" fmla="*/ 4312 h 8565"/>
              <a:gd name="connsiteX35" fmla="*/ 5474 w 10000"/>
              <a:gd name="connsiteY35" fmla="*/ 4312 h 8565"/>
              <a:gd name="connsiteX36" fmla="*/ 4632 w 10000"/>
              <a:gd name="connsiteY36" fmla="*/ 4790 h 8565"/>
              <a:gd name="connsiteX37" fmla="*/ 3895 w 10000"/>
              <a:gd name="connsiteY37" fmla="*/ 5690 h 8565"/>
              <a:gd name="connsiteX38" fmla="*/ 3263 w 10000"/>
              <a:gd name="connsiteY38" fmla="*/ 6170 h 8565"/>
              <a:gd name="connsiteX39" fmla="*/ 2632 w 10000"/>
              <a:gd name="connsiteY39" fmla="*/ 6648 h 8565"/>
              <a:gd name="connsiteX40" fmla="*/ 2421 w 10000"/>
              <a:gd name="connsiteY40" fmla="*/ 6648 h 8565"/>
              <a:gd name="connsiteX41" fmla="*/ 2105 w 10000"/>
              <a:gd name="connsiteY41" fmla="*/ 7126 h 8565"/>
              <a:gd name="connsiteX42" fmla="*/ 1895 w 10000"/>
              <a:gd name="connsiteY42" fmla="*/ 7126 h 8565"/>
              <a:gd name="connsiteX43" fmla="*/ 1684 w 10000"/>
              <a:gd name="connsiteY43" fmla="*/ 7126 h 8565"/>
              <a:gd name="connsiteX44" fmla="*/ 1579 w 10000"/>
              <a:gd name="connsiteY44" fmla="*/ 7126 h 8565"/>
              <a:gd name="connsiteX45" fmla="*/ 1368 w 10000"/>
              <a:gd name="connsiteY45" fmla="*/ 7126 h 8565"/>
              <a:gd name="connsiteX46" fmla="*/ 1263 w 10000"/>
              <a:gd name="connsiteY46" fmla="*/ 7126 h 8565"/>
              <a:gd name="connsiteX47" fmla="*/ 1158 w 10000"/>
              <a:gd name="connsiteY47" fmla="*/ 7126 h 8565"/>
              <a:gd name="connsiteX48" fmla="*/ 1053 w 10000"/>
              <a:gd name="connsiteY48" fmla="*/ 7126 h 8565"/>
              <a:gd name="connsiteX49" fmla="*/ 842 w 10000"/>
              <a:gd name="connsiteY49" fmla="*/ 7126 h 8565"/>
              <a:gd name="connsiteX50" fmla="*/ 737 w 10000"/>
              <a:gd name="connsiteY50" fmla="*/ 6648 h 8565"/>
              <a:gd name="connsiteX51" fmla="*/ 526 w 10000"/>
              <a:gd name="connsiteY51" fmla="*/ 6170 h 8565"/>
              <a:gd name="connsiteX52" fmla="*/ 316 w 10000"/>
              <a:gd name="connsiteY52" fmla="*/ 5690 h 8565"/>
              <a:gd name="connsiteX53" fmla="*/ 211 w 10000"/>
              <a:gd name="connsiteY53" fmla="*/ 5269 h 8565"/>
              <a:gd name="connsiteX54" fmla="*/ 105 w 10000"/>
              <a:gd name="connsiteY54" fmla="*/ 4790 h 8565"/>
              <a:gd name="connsiteX55" fmla="*/ 0 w 10000"/>
              <a:gd name="connsiteY55" fmla="*/ 4312 h 8565"/>
              <a:gd name="connsiteX56" fmla="*/ 842 w 10000"/>
              <a:gd name="connsiteY56" fmla="*/ 4312 h 8565"/>
              <a:gd name="connsiteX57" fmla="*/ 1579 w 10000"/>
              <a:gd name="connsiteY57" fmla="*/ 3833 h 8565"/>
              <a:gd name="connsiteX58" fmla="*/ 2211 w 10000"/>
              <a:gd name="connsiteY58" fmla="*/ 3833 h 8565"/>
              <a:gd name="connsiteX59" fmla="*/ 2947 w 10000"/>
              <a:gd name="connsiteY59" fmla="*/ 3354 h 8565"/>
              <a:gd name="connsiteX60" fmla="*/ 3474 w 10000"/>
              <a:gd name="connsiteY60" fmla="*/ 3354 h 8565"/>
              <a:gd name="connsiteX61" fmla="*/ 4000 w 10000"/>
              <a:gd name="connsiteY61" fmla="*/ 2873 h 8565"/>
              <a:gd name="connsiteX62" fmla="*/ 4421 w 10000"/>
              <a:gd name="connsiteY62" fmla="*/ 2873 h 8565"/>
              <a:gd name="connsiteX63" fmla="*/ 4842 w 10000"/>
              <a:gd name="connsiteY63" fmla="*/ 2395 h 8565"/>
              <a:gd name="connsiteX64" fmla="*/ 5474 w 10000"/>
              <a:gd name="connsiteY64" fmla="*/ 2395 h 8565"/>
              <a:gd name="connsiteX65" fmla="*/ 6105 w 10000"/>
              <a:gd name="connsiteY65" fmla="*/ 1917 h 8565"/>
              <a:gd name="connsiteX66" fmla="*/ 6632 w 10000"/>
              <a:gd name="connsiteY66" fmla="*/ 1438 h 8565"/>
              <a:gd name="connsiteX67" fmla="*/ 7053 w 10000"/>
              <a:gd name="connsiteY67" fmla="*/ 1438 h 8565"/>
              <a:gd name="connsiteX68" fmla="*/ 7368 w 10000"/>
              <a:gd name="connsiteY68" fmla="*/ 957 h 8565"/>
              <a:gd name="connsiteX69" fmla="*/ 7684 w 10000"/>
              <a:gd name="connsiteY69" fmla="*/ 957 h 8565"/>
              <a:gd name="connsiteX70" fmla="*/ 7895 w 10000"/>
              <a:gd name="connsiteY70" fmla="*/ 478 h 8565"/>
              <a:gd name="connsiteX71" fmla="*/ 8000 w 10000"/>
              <a:gd name="connsiteY71" fmla="*/ 478 h 8565"/>
              <a:gd name="connsiteX72" fmla="*/ 8000 w 10000"/>
              <a:gd name="connsiteY72" fmla="*/ 478 h 8565"/>
              <a:gd name="connsiteX0" fmla="*/ 8000 w 10000"/>
              <a:gd name="connsiteY0" fmla="*/ 558 h 8320"/>
              <a:gd name="connsiteX1" fmla="*/ 8105 w 10000"/>
              <a:gd name="connsiteY1" fmla="*/ 0 h 8320"/>
              <a:gd name="connsiteX2" fmla="*/ 8211 w 10000"/>
              <a:gd name="connsiteY2" fmla="*/ 0 h 8320"/>
              <a:gd name="connsiteX3" fmla="*/ 8316 w 10000"/>
              <a:gd name="connsiteY3" fmla="*/ 0 h 8320"/>
              <a:gd name="connsiteX4" fmla="*/ 8421 w 10000"/>
              <a:gd name="connsiteY4" fmla="*/ 0 h 8320"/>
              <a:gd name="connsiteX5" fmla="*/ 8632 w 10000"/>
              <a:gd name="connsiteY5" fmla="*/ 0 h 8320"/>
              <a:gd name="connsiteX6" fmla="*/ 8842 w 10000"/>
              <a:gd name="connsiteY6" fmla="*/ 1117 h 8320"/>
              <a:gd name="connsiteX7" fmla="*/ 9053 w 10000"/>
              <a:gd name="connsiteY7" fmla="*/ 1679 h 8320"/>
              <a:gd name="connsiteX8" fmla="*/ 9368 w 10000"/>
              <a:gd name="connsiteY8" fmla="*/ 2796 h 8320"/>
              <a:gd name="connsiteX9" fmla="*/ 9684 w 10000"/>
              <a:gd name="connsiteY9" fmla="*/ 3354 h 8320"/>
              <a:gd name="connsiteX10" fmla="*/ 9895 w 10000"/>
              <a:gd name="connsiteY10" fmla="*/ 4475 h 8320"/>
              <a:gd name="connsiteX11" fmla="*/ 10000 w 10000"/>
              <a:gd name="connsiteY11" fmla="*/ 5034 h 8320"/>
              <a:gd name="connsiteX12" fmla="*/ 10000 w 10000"/>
              <a:gd name="connsiteY12" fmla="*/ 5034 h 8320"/>
              <a:gd name="connsiteX13" fmla="*/ 10000 w 10000"/>
              <a:gd name="connsiteY13" fmla="*/ 5593 h 8320"/>
              <a:gd name="connsiteX14" fmla="*/ 9789 w 10000"/>
              <a:gd name="connsiteY14" fmla="*/ 5593 h 8320"/>
              <a:gd name="connsiteX15" fmla="*/ 9579 w 10000"/>
              <a:gd name="connsiteY15" fmla="*/ 6152 h 8320"/>
              <a:gd name="connsiteX16" fmla="*/ 9263 w 10000"/>
              <a:gd name="connsiteY16" fmla="*/ 6152 h 8320"/>
              <a:gd name="connsiteX17" fmla="*/ 9053 w 10000"/>
              <a:gd name="connsiteY17" fmla="*/ 6643 h 8320"/>
              <a:gd name="connsiteX18" fmla="*/ 8737 w 10000"/>
              <a:gd name="connsiteY18" fmla="*/ 7204 h 8320"/>
              <a:gd name="connsiteX19" fmla="*/ 8316 w 10000"/>
              <a:gd name="connsiteY19" fmla="*/ 8320 h 8320"/>
              <a:gd name="connsiteX20" fmla="*/ 7158 w 10000"/>
              <a:gd name="connsiteY20" fmla="*/ 7762 h 8320"/>
              <a:gd name="connsiteX21" fmla="*/ 7474 w 10000"/>
              <a:gd name="connsiteY21" fmla="*/ 6152 h 8320"/>
              <a:gd name="connsiteX22" fmla="*/ 7684 w 10000"/>
              <a:gd name="connsiteY22" fmla="*/ 5034 h 8320"/>
              <a:gd name="connsiteX23" fmla="*/ 7789 w 10000"/>
              <a:gd name="connsiteY23" fmla="*/ 4475 h 8320"/>
              <a:gd name="connsiteX24" fmla="*/ 7789 w 10000"/>
              <a:gd name="connsiteY24" fmla="*/ 3916 h 8320"/>
              <a:gd name="connsiteX25" fmla="*/ 7684 w 10000"/>
              <a:gd name="connsiteY25" fmla="*/ 3916 h 8320"/>
              <a:gd name="connsiteX26" fmla="*/ 7368 w 10000"/>
              <a:gd name="connsiteY26" fmla="*/ 3916 h 8320"/>
              <a:gd name="connsiteX27" fmla="*/ 7263 w 10000"/>
              <a:gd name="connsiteY27" fmla="*/ 3916 h 8320"/>
              <a:gd name="connsiteX28" fmla="*/ 7158 w 10000"/>
              <a:gd name="connsiteY28" fmla="*/ 3916 h 8320"/>
              <a:gd name="connsiteX29" fmla="*/ 7053 w 10000"/>
              <a:gd name="connsiteY29" fmla="*/ 3916 h 8320"/>
              <a:gd name="connsiteX30" fmla="*/ 6737 w 10000"/>
              <a:gd name="connsiteY30" fmla="*/ 3916 h 8320"/>
              <a:gd name="connsiteX31" fmla="*/ 6526 w 10000"/>
              <a:gd name="connsiteY31" fmla="*/ 4475 h 8320"/>
              <a:gd name="connsiteX32" fmla="*/ 6211 w 10000"/>
              <a:gd name="connsiteY32" fmla="*/ 4475 h 8320"/>
              <a:gd name="connsiteX33" fmla="*/ 5895 w 10000"/>
              <a:gd name="connsiteY33" fmla="*/ 5034 h 8320"/>
              <a:gd name="connsiteX34" fmla="*/ 5474 w 10000"/>
              <a:gd name="connsiteY34" fmla="*/ 5034 h 8320"/>
              <a:gd name="connsiteX35" fmla="*/ 4632 w 10000"/>
              <a:gd name="connsiteY35" fmla="*/ 5593 h 8320"/>
              <a:gd name="connsiteX36" fmla="*/ 3895 w 10000"/>
              <a:gd name="connsiteY36" fmla="*/ 6643 h 8320"/>
              <a:gd name="connsiteX37" fmla="*/ 3263 w 10000"/>
              <a:gd name="connsiteY37" fmla="*/ 7204 h 8320"/>
              <a:gd name="connsiteX38" fmla="*/ 2632 w 10000"/>
              <a:gd name="connsiteY38" fmla="*/ 7762 h 8320"/>
              <a:gd name="connsiteX39" fmla="*/ 2421 w 10000"/>
              <a:gd name="connsiteY39" fmla="*/ 7762 h 8320"/>
              <a:gd name="connsiteX40" fmla="*/ 2105 w 10000"/>
              <a:gd name="connsiteY40" fmla="*/ 8320 h 8320"/>
              <a:gd name="connsiteX41" fmla="*/ 1895 w 10000"/>
              <a:gd name="connsiteY41" fmla="*/ 8320 h 8320"/>
              <a:gd name="connsiteX42" fmla="*/ 1684 w 10000"/>
              <a:gd name="connsiteY42" fmla="*/ 8320 h 8320"/>
              <a:gd name="connsiteX43" fmla="*/ 1579 w 10000"/>
              <a:gd name="connsiteY43" fmla="*/ 8320 h 8320"/>
              <a:gd name="connsiteX44" fmla="*/ 1368 w 10000"/>
              <a:gd name="connsiteY44" fmla="*/ 8320 h 8320"/>
              <a:gd name="connsiteX45" fmla="*/ 1263 w 10000"/>
              <a:gd name="connsiteY45" fmla="*/ 8320 h 8320"/>
              <a:gd name="connsiteX46" fmla="*/ 1158 w 10000"/>
              <a:gd name="connsiteY46" fmla="*/ 8320 h 8320"/>
              <a:gd name="connsiteX47" fmla="*/ 1053 w 10000"/>
              <a:gd name="connsiteY47" fmla="*/ 8320 h 8320"/>
              <a:gd name="connsiteX48" fmla="*/ 842 w 10000"/>
              <a:gd name="connsiteY48" fmla="*/ 8320 h 8320"/>
              <a:gd name="connsiteX49" fmla="*/ 737 w 10000"/>
              <a:gd name="connsiteY49" fmla="*/ 7762 h 8320"/>
              <a:gd name="connsiteX50" fmla="*/ 526 w 10000"/>
              <a:gd name="connsiteY50" fmla="*/ 7204 h 8320"/>
              <a:gd name="connsiteX51" fmla="*/ 316 w 10000"/>
              <a:gd name="connsiteY51" fmla="*/ 6643 h 8320"/>
              <a:gd name="connsiteX52" fmla="*/ 211 w 10000"/>
              <a:gd name="connsiteY52" fmla="*/ 6152 h 8320"/>
              <a:gd name="connsiteX53" fmla="*/ 105 w 10000"/>
              <a:gd name="connsiteY53" fmla="*/ 5593 h 8320"/>
              <a:gd name="connsiteX54" fmla="*/ 0 w 10000"/>
              <a:gd name="connsiteY54" fmla="*/ 5034 h 8320"/>
              <a:gd name="connsiteX55" fmla="*/ 842 w 10000"/>
              <a:gd name="connsiteY55" fmla="*/ 5034 h 8320"/>
              <a:gd name="connsiteX56" fmla="*/ 1579 w 10000"/>
              <a:gd name="connsiteY56" fmla="*/ 4475 h 8320"/>
              <a:gd name="connsiteX57" fmla="*/ 2211 w 10000"/>
              <a:gd name="connsiteY57" fmla="*/ 4475 h 8320"/>
              <a:gd name="connsiteX58" fmla="*/ 2947 w 10000"/>
              <a:gd name="connsiteY58" fmla="*/ 3916 h 8320"/>
              <a:gd name="connsiteX59" fmla="*/ 3474 w 10000"/>
              <a:gd name="connsiteY59" fmla="*/ 3916 h 8320"/>
              <a:gd name="connsiteX60" fmla="*/ 4000 w 10000"/>
              <a:gd name="connsiteY60" fmla="*/ 3354 h 8320"/>
              <a:gd name="connsiteX61" fmla="*/ 4421 w 10000"/>
              <a:gd name="connsiteY61" fmla="*/ 3354 h 8320"/>
              <a:gd name="connsiteX62" fmla="*/ 4842 w 10000"/>
              <a:gd name="connsiteY62" fmla="*/ 2796 h 8320"/>
              <a:gd name="connsiteX63" fmla="*/ 5474 w 10000"/>
              <a:gd name="connsiteY63" fmla="*/ 2796 h 8320"/>
              <a:gd name="connsiteX64" fmla="*/ 6105 w 10000"/>
              <a:gd name="connsiteY64" fmla="*/ 2238 h 8320"/>
              <a:gd name="connsiteX65" fmla="*/ 6632 w 10000"/>
              <a:gd name="connsiteY65" fmla="*/ 1679 h 8320"/>
              <a:gd name="connsiteX66" fmla="*/ 7053 w 10000"/>
              <a:gd name="connsiteY66" fmla="*/ 1679 h 8320"/>
              <a:gd name="connsiteX67" fmla="*/ 7368 w 10000"/>
              <a:gd name="connsiteY67" fmla="*/ 1117 h 8320"/>
              <a:gd name="connsiteX68" fmla="*/ 7684 w 10000"/>
              <a:gd name="connsiteY68" fmla="*/ 1117 h 8320"/>
              <a:gd name="connsiteX69" fmla="*/ 7895 w 10000"/>
              <a:gd name="connsiteY69" fmla="*/ 558 h 8320"/>
              <a:gd name="connsiteX70" fmla="*/ 8000 w 10000"/>
              <a:gd name="connsiteY70" fmla="*/ 558 h 8320"/>
              <a:gd name="connsiteX71" fmla="*/ 8000 w 10000"/>
              <a:gd name="connsiteY71" fmla="*/ 558 h 832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9579 w 10000"/>
              <a:gd name="connsiteY15" fmla="*/ 7394 h 10000"/>
              <a:gd name="connsiteX16" fmla="*/ 9263 w 10000"/>
              <a:gd name="connsiteY16" fmla="*/ 7394 h 10000"/>
              <a:gd name="connsiteX17" fmla="*/ 9053 w 10000"/>
              <a:gd name="connsiteY17" fmla="*/ 7984 h 10000"/>
              <a:gd name="connsiteX18" fmla="*/ 8737 w 10000"/>
              <a:gd name="connsiteY18" fmla="*/ 8659 h 10000"/>
              <a:gd name="connsiteX19" fmla="*/ 8316 w 10000"/>
              <a:gd name="connsiteY19" fmla="*/ 10000 h 10000"/>
              <a:gd name="connsiteX20" fmla="*/ 7474 w 10000"/>
              <a:gd name="connsiteY20" fmla="*/ 7394 h 10000"/>
              <a:gd name="connsiteX21" fmla="*/ 7684 w 10000"/>
              <a:gd name="connsiteY21" fmla="*/ 6050 h 10000"/>
              <a:gd name="connsiteX22" fmla="*/ 7789 w 10000"/>
              <a:gd name="connsiteY22" fmla="*/ 5379 h 10000"/>
              <a:gd name="connsiteX23" fmla="*/ 7789 w 10000"/>
              <a:gd name="connsiteY23" fmla="*/ 4707 h 10000"/>
              <a:gd name="connsiteX24" fmla="*/ 7684 w 10000"/>
              <a:gd name="connsiteY24" fmla="*/ 4707 h 10000"/>
              <a:gd name="connsiteX25" fmla="*/ 7368 w 10000"/>
              <a:gd name="connsiteY25" fmla="*/ 4707 h 10000"/>
              <a:gd name="connsiteX26" fmla="*/ 7263 w 10000"/>
              <a:gd name="connsiteY26" fmla="*/ 4707 h 10000"/>
              <a:gd name="connsiteX27" fmla="*/ 7158 w 10000"/>
              <a:gd name="connsiteY27" fmla="*/ 4707 h 10000"/>
              <a:gd name="connsiteX28" fmla="*/ 7053 w 10000"/>
              <a:gd name="connsiteY28" fmla="*/ 4707 h 10000"/>
              <a:gd name="connsiteX29" fmla="*/ 6737 w 10000"/>
              <a:gd name="connsiteY29" fmla="*/ 4707 h 10000"/>
              <a:gd name="connsiteX30" fmla="*/ 6526 w 10000"/>
              <a:gd name="connsiteY30" fmla="*/ 5379 h 10000"/>
              <a:gd name="connsiteX31" fmla="*/ 6211 w 10000"/>
              <a:gd name="connsiteY31" fmla="*/ 5379 h 10000"/>
              <a:gd name="connsiteX32" fmla="*/ 5895 w 10000"/>
              <a:gd name="connsiteY32" fmla="*/ 6050 h 10000"/>
              <a:gd name="connsiteX33" fmla="*/ 5474 w 10000"/>
              <a:gd name="connsiteY33" fmla="*/ 6050 h 10000"/>
              <a:gd name="connsiteX34" fmla="*/ 4632 w 10000"/>
              <a:gd name="connsiteY34" fmla="*/ 6722 h 10000"/>
              <a:gd name="connsiteX35" fmla="*/ 3895 w 10000"/>
              <a:gd name="connsiteY35" fmla="*/ 7984 h 10000"/>
              <a:gd name="connsiteX36" fmla="*/ 3263 w 10000"/>
              <a:gd name="connsiteY36" fmla="*/ 8659 h 10000"/>
              <a:gd name="connsiteX37" fmla="*/ 2632 w 10000"/>
              <a:gd name="connsiteY37" fmla="*/ 9329 h 10000"/>
              <a:gd name="connsiteX38" fmla="*/ 2421 w 10000"/>
              <a:gd name="connsiteY38" fmla="*/ 9329 h 10000"/>
              <a:gd name="connsiteX39" fmla="*/ 2105 w 10000"/>
              <a:gd name="connsiteY39" fmla="*/ 10000 h 10000"/>
              <a:gd name="connsiteX40" fmla="*/ 1895 w 10000"/>
              <a:gd name="connsiteY40" fmla="*/ 10000 h 10000"/>
              <a:gd name="connsiteX41" fmla="*/ 1684 w 10000"/>
              <a:gd name="connsiteY41" fmla="*/ 10000 h 10000"/>
              <a:gd name="connsiteX42" fmla="*/ 1579 w 10000"/>
              <a:gd name="connsiteY42" fmla="*/ 10000 h 10000"/>
              <a:gd name="connsiteX43" fmla="*/ 1368 w 10000"/>
              <a:gd name="connsiteY43" fmla="*/ 10000 h 10000"/>
              <a:gd name="connsiteX44" fmla="*/ 1263 w 10000"/>
              <a:gd name="connsiteY44" fmla="*/ 10000 h 10000"/>
              <a:gd name="connsiteX45" fmla="*/ 1158 w 10000"/>
              <a:gd name="connsiteY45" fmla="*/ 10000 h 10000"/>
              <a:gd name="connsiteX46" fmla="*/ 1053 w 10000"/>
              <a:gd name="connsiteY46" fmla="*/ 10000 h 10000"/>
              <a:gd name="connsiteX47" fmla="*/ 842 w 10000"/>
              <a:gd name="connsiteY47" fmla="*/ 10000 h 10000"/>
              <a:gd name="connsiteX48" fmla="*/ 737 w 10000"/>
              <a:gd name="connsiteY48" fmla="*/ 9329 h 10000"/>
              <a:gd name="connsiteX49" fmla="*/ 526 w 10000"/>
              <a:gd name="connsiteY49" fmla="*/ 8659 h 10000"/>
              <a:gd name="connsiteX50" fmla="*/ 316 w 10000"/>
              <a:gd name="connsiteY50" fmla="*/ 7984 h 10000"/>
              <a:gd name="connsiteX51" fmla="*/ 211 w 10000"/>
              <a:gd name="connsiteY51" fmla="*/ 7394 h 10000"/>
              <a:gd name="connsiteX52" fmla="*/ 105 w 10000"/>
              <a:gd name="connsiteY52" fmla="*/ 6722 h 10000"/>
              <a:gd name="connsiteX53" fmla="*/ 0 w 10000"/>
              <a:gd name="connsiteY53" fmla="*/ 6050 h 10000"/>
              <a:gd name="connsiteX54" fmla="*/ 842 w 10000"/>
              <a:gd name="connsiteY54" fmla="*/ 6050 h 10000"/>
              <a:gd name="connsiteX55" fmla="*/ 1579 w 10000"/>
              <a:gd name="connsiteY55" fmla="*/ 5379 h 10000"/>
              <a:gd name="connsiteX56" fmla="*/ 2211 w 10000"/>
              <a:gd name="connsiteY56" fmla="*/ 5379 h 10000"/>
              <a:gd name="connsiteX57" fmla="*/ 2947 w 10000"/>
              <a:gd name="connsiteY57" fmla="*/ 4707 h 10000"/>
              <a:gd name="connsiteX58" fmla="*/ 3474 w 10000"/>
              <a:gd name="connsiteY58" fmla="*/ 4707 h 10000"/>
              <a:gd name="connsiteX59" fmla="*/ 4000 w 10000"/>
              <a:gd name="connsiteY59" fmla="*/ 4031 h 10000"/>
              <a:gd name="connsiteX60" fmla="*/ 4421 w 10000"/>
              <a:gd name="connsiteY60" fmla="*/ 4031 h 10000"/>
              <a:gd name="connsiteX61" fmla="*/ 4842 w 10000"/>
              <a:gd name="connsiteY61" fmla="*/ 3361 h 10000"/>
              <a:gd name="connsiteX62" fmla="*/ 5474 w 10000"/>
              <a:gd name="connsiteY62" fmla="*/ 3361 h 10000"/>
              <a:gd name="connsiteX63" fmla="*/ 6105 w 10000"/>
              <a:gd name="connsiteY63" fmla="*/ 2690 h 10000"/>
              <a:gd name="connsiteX64" fmla="*/ 6632 w 10000"/>
              <a:gd name="connsiteY64" fmla="*/ 2018 h 10000"/>
              <a:gd name="connsiteX65" fmla="*/ 7053 w 10000"/>
              <a:gd name="connsiteY65" fmla="*/ 2018 h 10000"/>
              <a:gd name="connsiteX66" fmla="*/ 7368 w 10000"/>
              <a:gd name="connsiteY66" fmla="*/ 1343 h 10000"/>
              <a:gd name="connsiteX67" fmla="*/ 7684 w 10000"/>
              <a:gd name="connsiteY67" fmla="*/ 1343 h 10000"/>
              <a:gd name="connsiteX68" fmla="*/ 7895 w 10000"/>
              <a:gd name="connsiteY68" fmla="*/ 671 h 10000"/>
              <a:gd name="connsiteX69" fmla="*/ 8000 w 10000"/>
              <a:gd name="connsiteY69" fmla="*/ 671 h 10000"/>
              <a:gd name="connsiteX70" fmla="*/ 8000 w 10000"/>
              <a:gd name="connsiteY70"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9579 w 10000"/>
              <a:gd name="connsiteY15" fmla="*/ 7394 h 10000"/>
              <a:gd name="connsiteX16" fmla="*/ 9263 w 10000"/>
              <a:gd name="connsiteY16" fmla="*/ 7394 h 10000"/>
              <a:gd name="connsiteX17" fmla="*/ 9053 w 10000"/>
              <a:gd name="connsiteY17" fmla="*/ 7984 h 10000"/>
              <a:gd name="connsiteX18" fmla="*/ 8737 w 10000"/>
              <a:gd name="connsiteY18" fmla="*/ 8659 h 10000"/>
              <a:gd name="connsiteX19" fmla="*/ 7474 w 10000"/>
              <a:gd name="connsiteY19" fmla="*/ 7394 h 10000"/>
              <a:gd name="connsiteX20" fmla="*/ 7684 w 10000"/>
              <a:gd name="connsiteY20" fmla="*/ 6050 h 10000"/>
              <a:gd name="connsiteX21" fmla="*/ 7789 w 10000"/>
              <a:gd name="connsiteY21" fmla="*/ 5379 h 10000"/>
              <a:gd name="connsiteX22" fmla="*/ 7789 w 10000"/>
              <a:gd name="connsiteY22" fmla="*/ 4707 h 10000"/>
              <a:gd name="connsiteX23" fmla="*/ 7684 w 10000"/>
              <a:gd name="connsiteY23" fmla="*/ 4707 h 10000"/>
              <a:gd name="connsiteX24" fmla="*/ 7368 w 10000"/>
              <a:gd name="connsiteY24" fmla="*/ 4707 h 10000"/>
              <a:gd name="connsiteX25" fmla="*/ 7263 w 10000"/>
              <a:gd name="connsiteY25" fmla="*/ 4707 h 10000"/>
              <a:gd name="connsiteX26" fmla="*/ 7158 w 10000"/>
              <a:gd name="connsiteY26" fmla="*/ 4707 h 10000"/>
              <a:gd name="connsiteX27" fmla="*/ 7053 w 10000"/>
              <a:gd name="connsiteY27" fmla="*/ 4707 h 10000"/>
              <a:gd name="connsiteX28" fmla="*/ 6737 w 10000"/>
              <a:gd name="connsiteY28" fmla="*/ 4707 h 10000"/>
              <a:gd name="connsiteX29" fmla="*/ 6526 w 10000"/>
              <a:gd name="connsiteY29" fmla="*/ 5379 h 10000"/>
              <a:gd name="connsiteX30" fmla="*/ 6211 w 10000"/>
              <a:gd name="connsiteY30" fmla="*/ 5379 h 10000"/>
              <a:gd name="connsiteX31" fmla="*/ 5895 w 10000"/>
              <a:gd name="connsiteY31" fmla="*/ 6050 h 10000"/>
              <a:gd name="connsiteX32" fmla="*/ 5474 w 10000"/>
              <a:gd name="connsiteY32" fmla="*/ 6050 h 10000"/>
              <a:gd name="connsiteX33" fmla="*/ 4632 w 10000"/>
              <a:gd name="connsiteY33" fmla="*/ 6722 h 10000"/>
              <a:gd name="connsiteX34" fmla="*/ 3895 w 10000"/>
              <a:gd name="connsiteY34" fmla="*/ 7984 h 10000"/>
              <a:gd name="connsiteX35" fmla="*/ 3263 w 10000"/>
              <a:gd name="connsiteY35" fmla="*/ 8659 h 10000"/>
              <a:gd name="connsiteX36" fmla="*/ 2632 w 10000"/>
              <a:gd name="connsiteY36" fmla="*/ 9329 h 10000"/>
              <a:gd name="connsiteX37" fmla="*/ 2421 w 10000"/>
              <a:gd name="connsiteY37" fmla="*/ 9329 h 10000"/>
              <a:gd name="connsiteX38" fmla="*/ 2105 w 10000"/>
              <a:gd name="connsiteY38" fmla="*/ 10000 h 10000"/>
              <a:gd name="connsiteX39" fmla="*/ 1895 w 10000"/>
              <a:gd name="connsiteY39" fmla="*/ 10000 h 10000"/>
              <a:gd name="connsiteX40" fmla="*/ 1684 w 10000"/>
              <a:gd name="connsiteY40" fmla="*/ 10000 h 10000"/>
              <a:gd name="connsiteX41" fmla="*/ 1579 w 10000"/>
              <a:gd name="connsiteY41" fmla="*/ 10000 h 10000"/>
              <a:gd name="connsiteX42" fmla="*/ 1368 w 10000"/>
              <a:gd name="connsiteY42" fmla="*/ 10000 h 10000"/>
              <a:gd name="connsiteX43" fmla="*/ 1263 w 10000"/>
              <a:gd name="connsiteY43" fmla="*/ 10000 h 10000"/>
              <a:gd name="connsiteX44" fmla="*/ 1158 w 10000"/>
              <a:gd name="connsiteY44" fmla="*/ 10000 h 10000"/>
              <a:gd name="connsiteX45" fmla="*/ 1053 w 10000"/>
              <a:gd name="connsiteY45" fmla="*/ 10000 h 10000"/>
              <a:gd name="connsiteX46" fmla="*/ 842 w 10000"/>
              <a:gd name="connsiteY46" fmla="*/ 10000 h 10000"/>
              <a:gd name="connsiteX47" fmla="*/ 737 w 10000"/>
              <a:gd name="connsiteY47" fmla="*/ 9329 h 10000"/>
              <a:gd name="connsiteX48" fmla="*/ 526 w 10000"/>
              <a:gd name="connsiteY48" fmla="*/ 8659 h 10000"/>
              <a:gd name="connsiteX49" fmla="*/ 316 w 10000"/>
              <a:gd name="connsiteY49" fmla="*/ 7984 h 10000"/>
              <a:gd name="connsiteX50" fmla="*/ 211 w 10000"/>
              <a:gd name="connsiteY50" fmla="*/ 7394 h 10000"/>
              <a:gd name="connsiteX51" fmla="*/ 105 w 10000"/>
              <a:gd name="connsiteY51" fmla="*/ 6722 h 10000"/>
              <a:gd name="connsiteX52" fmla="*/ 0 w 10000"/>
              <a:gd name="connsiteY52" fmla="*/ 6050 h 10000"/>
              <a:gd name="connsiteX53" fmla="*/ 842 w 10000"/>
              <a:gd name="connsiteY53" fmla="*/ 6050 h 10000"/>
              <a:gd name="connsiteX54" fmla="*/ 1579 w 10000"/>
              <a:gd name="connsiteY54" fmla="*/ 5379 h 10000"/>
              <a:gd name="connsiteX55" fmla="*/ 2211 w 10000"/>
              <a:gd name="connsiteY55" fmla="*/ 5379 h 10000"/>
              <a:gd name="connsiteX56" fmla="*/ 2947 w 10000"/>
              <a:gd name="connsiteY56" fmla="*/ 4707 h 10000"/>
              <a:gd name="connsiteX57" fmla="*/ 3474 w 10000"/>
              <a:gd name="connsiteY57" fmla="*/ 4707 h 10000"/>
              <a:gd name="connsiteX58" fmla="*/ 4000 w 10000"/>
              <a:gd name="connsiteY58" fmla="*/ 4031 h 10000"/>
              <a:gd name="connsiteX59" fmla="*/ 4421 w 10000"/>
              <a:gd name="connsiteY59" fmla="*/ 4031 h 10000"/>
              <a:gd name="connsiteX60" fmla="*/ 4842 w 10000"/>
              <a:gd name="connsiteY60" fmla="*/ 3361 h 10000"/>
              <a:gd name="connsiteX61" fmla="*/ 5474 w 10000"/>
              <a:gd name="connsiteY61" fmla="*/ 3361 h 10000"/>
              <a:gd name="connsiteX62" fmla="*/ 6105 w 10000"/>
              <a:gd name="connsiteY62" fmla="*/ 2690 h 10000"/>
              <a:gd name="connsiteX63" fmla="*/ 6632 w 10000"/>
              <a:gd name="connsiteY63" fmla="*/ 2018 h 10000"/>
              <a:gd name="connsiteX64" fmla="*/ 7053 w 10000"/>
              <a:gd name="connsiteY64" fmla="*/ 2018 h 10000"/>
              <a:gd name="connsiteX65" fmla="*/ 7368 w 10000"/>
              <a:gd name="connsiteY65" fmla="*/ 1343 h 10000"/>
              <a:gd name="connsiteX66" fmla="*/ 7684 w 10000"/>
              <a:gd name="connsiteY66" fmla="*/ 1343 h 10000"/>
              <a:gd name="connsiteX67" fmla="*/ 7895 w 10000"/>
              <a:gd name="connsiteY67" fmla="*/ 671 h 10000"/>
              <a:gd name="connsiteX68" fmla="*/ 8000 w 10000"/>
              <a:gd name="connsiteY68" fmla="*/ 671 h 10000"/>
              <a:gd name="connsiteX69" fmla="*/ 8000 w 10000"/>
              <a:gd name="connsiteY69"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9579 w 10000"/>
              <a:gd name="connsiteY15" fmla="*/ 7394 h 10000"/>
              <a:gd name="connsiteX16" fmla="*/ 9263 w 10000"/>
              <a:gd name="connsiteY16" fmla="*/ 7394 h 10000"/>
              <a:gd name="connsiteX17" fmla="*/ 9053 w 10000"/>
              <a:gd name="connsiteY17" fmla="*/ 7984 h 10000"/>
              <a:gd name="connsiteX18" fmla="*/ 7474 w 10000"/>
              <a:gd name="connsiteY18" fmla="*/ 7394 h 10000"/>
              <a:gd name="connsiteX19" fmla="*/ 7684 w 10000"/>
              <a:gd name="connsiteY19" fmla="*/ 6050 h 10000"/>
              <a:gd name="connsiteX20" fmla="*/ 7789 w 10000"/>
              <a:gd name="connsiteY20" fmla="*/ 5379 h 10000"/>
              <a:gd name="connsiteX21" fmla="*/ 7789 w 10000"/>
              <a:gd name="connsiteY21" fmla="*/ 4707 h 10000"/>
              <a:gd name="connsiteX22" fmla="*/ 7684 w 10000"/>
              <a:gd name="connsiteY22" fmla="*/ 4707 h 10000"/>
              <a:gd name="connsiteX23" fmla="*/ 7368 w 10000"/>
              <a:gd name="connsiteY23" fmla="*/ 4707 h 10000"/>
              <a:gd name="connsiteX24" fmla="*/ 7263 w 10000"/>
              <a:gd name="connsiteY24" fmla="*/ 4707 h 10000"/>
              <a:gd name="connsiteX25" fmla="*/ 7158 w 10000"/>
              <a:gd name="connsiteY25" fmla="*/ 4707 h 10000"/>
              <a:gd name="connsiteX26" fmla="*/ 7053 w 10000"/>
              <a:gd name="connsiteY26" fmla="*/ 4707 h 10000"/>
              <a:gd name="connsiteX27" fmla="*/ 6737 w 10000"/>
              <a:gd name="connsiteY27" fmla="*/ 4707 h 10000"/>
              <a:gd name="connsiteX28" fmla="*/ 6526 w 10000"/>
              <a:gd name="connsiteY28" fmla="*/ 5379 h 10000"/>
              <a:gd name="connsiteX29" fmla="*/ 6211 w 10000"/>
              <a:gd name="connsiteY29" fmla="*/ 5379 h 10000"/>
              <a:gd name="connsiteX30" fmla="*/ 5895 w 10000"/>
              <a:gd name="connsiteY30" fmla="*/ 6050 h 10000"/>
              <a:gd name="connsiteX31" fmla="*/ 5474 w 10000"/>
              <a:gd name="connsiteY31" fmla="*/ 6050 h 10000"/>
              <a:gd name="connsiteX32" fmla="*/ 4632 w 10000"/>
              <a:gd name="connsiteY32" fmla="*/ 6722 h 10000"/>
              <a:gd name="connsiteX33" fmla="*/ 3895 w 10000"/>
              <a:gd name="connsiteY33" fmla="*/ 7984 h 10000"/>
              <a:gd name="connsiteX34" fmla="*/ 3263 w 10000"/>
              <a:gd name="connsiteY34" fmla="*/ 8659 h 10000"/>
              <a:gd name="connsiteX35" fmla="*/ 2632 w 10000"/>
              <a:gd name="connsiteY35" fmla="*/ 9329 h 10000"/>
              <a:gd name="connsiteX36" fmla="*/ 2421 w 10000"/>
              <a:gd name="connsiteY36" fmla="*/ 9329 h 10000"/>
              <a:gd name="connsiteX37" fmla="*/ 2105 w 10000"/>
              <a:gd name="connsiteY37" fmla="*/ 10000 h 10000"/>
              <a:gd name="connsiteX38" fmla="*/ 1895 w 10000"/>
              <a:gd name="connsiteY38" fmla="*/ 10000 h 10000"/>
              <a:gd name="connsiteX39" fmla="*/ 1684 w 10000"/>
              <a:gd name="connsiteY39" fmla="*/ 10000 h 10000"/>
              <a:gd name="connsiteX40" fmla="*/ 1579 w 10000"/>
              <a:gd name="connsiteY40" fmla="*/ 10000 h 10000"/>
              <a:gd name="connsiteX41" fmla="*/ 1368 w 10000"/>
              <a:gd name="connsiteY41" fmla="*/ 10000 h 10000"/>
              <a:gd name="connsiteX42" fmla="*/ 1263 w 10000"/>
              <a:gd name="connsiteY42" fmla="*/ 10000 h 10000"/>
              <a:gd name="connsiteX43" fmla="*/ 1158 w 10000"/>
              <a:gd name="connsiteY43" fmla="*/ 10000 h 10000"/>
              <a:gd name="connsiteX44" fmla="*/ 1053 w 10000"/>
              <a:gd name="connsiteY44" fmla="*/ 10000 h 10000"/>
              <a:gd name="connsiteX45" fmla="*/ 842 w 10000"/>
              <a:gd name="connsiteY45" fmla="*/ 10000 h 10000"/>
              <a:gd name="connsiteX46" fmla="*/ 737 w 10000"/>
              <a:gd name="connsiteY46" fmla="*/ 9329 h 10000"/>
              <a:gd name="connsiteX47" fmla="*/ 526 w 10000"/>
              <a:gd name="connsiteY47" fmla="*/ 8659 h 10000"/>
              <a:gd name="connsiteX48" fmla="*/ 316 w 10000"/>
              <a:gd name="connsiteY48" fmla="*/ 7984 h 10000"/>
              <a:gd name="connsiteX49" fmla="*/ 211 w 10000"/>
              <a:gd name="connsiteY49" fmla="*/ 7394 h 10000"/>
              <a:gd name="connsiteX50" fmla="*/ 105 w 10000"/>
              <a:gd name="connsiteY50" fmla="*/ 6722 h 10000"/>
              <a:gd name="connsiteX51" fmla="*/ 0 w 10000"/>
              <a:gd name="connsiteY51" fmla="*/ 6050 h 10000"/>
              <a:gd name="connsiteX52" fmla="*/ 842 w 10000"/>
              <a:gd name="connsiteY52" fmla="*/ 6050 h 10000"/>
              <a:gd name="connsiteX53" fmla="*/ 1579 w 10000"/>
              <a:gd name="connsiteY53" fmla="*/ 5379 h 10000"/>
              <a:gd name="connsiteX54" fmla="*/ 2211 w 10000"/>
              <a:gd name="connsiteY54" fmla="*/ 5379 h 10000"/>
              <a:gd name="connsiteX55" fmla="*/ 2947 w 10000"/>
              <a:gd name="connsiteY55" fmla="*/ 4707 h 10000"/>
              <a:gd name="connsiteX56" fmla="*/ 3474 w 10000"/>
              <a:gd name="connsiteY56" fmla="*/ 4707 h 10000"/>
              <a:gd name="connsiteX57" fmla="*/ 4000 w 10000"/>
              <a:gd name="connsiteY57" fmla="*/ 4031 h 10000"/>
              <a:gd name="connsiteX58" fmla="*/ 4421 w 10000"/>
              <a:gd name="connsiteY58" fmla="*/ 4031 h 10000"/>
              <a:gd name="connsiteX59" fmla="*/ 4842 w 10000"/>
              <a:gd name="connsiteY59" fmla="*/ 3361 h 10000"/>
              <a:gd name="connsiteX60" fmla="*/ 5474 w 10000"/>
              <a:gd name="connsiteY60" fmla="*/ 3361 h 10000"/>
              <a:gd name="connsiteX61" fmla="*/ 6105 w 10000"/>
              <a:gd name="connsiteY61" fmla="*/ 2690 h 10000"/>
              <a:gd name="connsiteX62" fmla="*/ 6632 w 10000"/>
              <a:gd name="connsiteY62" fmla="*/ 2018 h 10000"/>
              <a:gd name="connsiteX63" fmla="*/ 7053 w 10000"/>
              <a:gd name="connsiteY63" fmla="*/ 2018 h 10000"/>
              <a:gd name="connsiteX64" fmla="*/ 7368 w 10000"/>
              <a:gd name="connsiteY64" fmla="*/ 1343 h 10000"/>
              <a:gd name="connsiteX65" fmla="*/ 7684 w 10000"/>
              <a:gd name="connsiteY65" fmla="*/ 1343 h 10000"/>
              <a:gd name="connsiteX66" fmla="*/ 7895 w 10000"/>
              <a:gd name="connsiteY66" fmla="*/ 671 h 10000"/>
              <a:gd name="connsiteX67" fmla="*/ 8000 w 10000"/>
              <a:gd name="connsiteY67" fmla="*/ 671 h 10000"/>
              <a:gd name="connsiteX68" fmla="*/ 8000 w 10000"/>
              <a:gd name="connsiteY68"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9579 w 10000"/>
              <a:gd name="connsiteY15" fmla="*/ 7394 h 10000"/>
              <a:gd name="connsiteX16" fmla="*/ 9263 w 10000"/>
              <a:gd name="connsiteY16" fmla="*/ 7394 h 10000"/>
              <a:gd name="connsiteX17" fmla="*/ 9053 w 10000"/>
              <a:gd name="connsiteY17" fmla="*/ 7984 h 10000"/>
              <a:gd name="connsiteX18" fmla="*/ 7684 w 10000"/>
              <a:gd name="connsiteY18" fmla="*/ 6050 h 10000"/>
              <a:gd name="connsiteX19" fmla="*/ 7789 w 10000"/>
              <a:gd name="connsiteY19" fmla="*/ 5379 h 10000"/>
              <a:gd name="connsiteX20" fmla="*/ 7789 w 10000"/>
              <a:gd name="connsiteY20" fmla="*/ 4707 h 10000"/>
              <a:gd name="connsiteX21" fmla="*/ 7684 w 10000"/>
              <a:gd name="connsiteY21" fmla="*/ 4707 h 10000"/>
              <a:gd name="connsiteX22" fmla="*/ 7368 w 10000"/>
              <a:gd name="connsiteY22" fmla="*/ 4707 h 10000"/>
              <a:gd name="connsiteX23" fmla="*/ 7263 w 10000"/>
              <a:gd name="connsiteY23" fmla="*/ 4707 h 10000"/>
              <a:gd name="connsiteX24" fmla="*/ 7158 w 10000"/>
              <a:gd name="connsiteY24" fmla="*/ 4707 h 10000"/>
              <a:gd name="connsiteX25" fmla="*/ 7053 w 10000"/>
              <a:gd name="connsiteY25" fmla="*/ 4707 h 10000"/>
              <a:gd name="connsiteX26" fmla="*/ 6737 w 10000"/>
              <a:gd name="connsiteY26" fmla="*/ 4707 h 10000"/>
              <a:gd name="connsiteX27" fmla="*/ 6526 w 10000"/>
              <a:gd name="connsiteY27" fmla="*/ 5379 h 10000"/>
              <a:gd name="connsiteX28" fmla="*/ 6211 w 10000"/>
              <a:gd name="connsiteY28" fmla="*/ 5379 h 10000"/>
              <a:gd name="connsiteX29" fmla="*/ 5895 w 10000"/>
              <a:gd name="connsiteY29" fmla="*/ 6050 h 10000"/>
              <a:gd name="connsiteX30" fmla="*/ 5474 w 10000"/>
              <a:gd name="connsiteY30" fmla="*/ 6050 h 10000"/>
              <a:gd name="connsiteX31" fmla="*/ 4632 w 10000"/>
              <a:gd name="connsiteY31" fmla="*/ 6722 h 10000"/>
              <a:gd name="connsiteX32" fmla="*/ 3895 w 10000"/>
              <a:gd name="connsiteY32" fmla="*/ 7984 h 10000"/>
              <a:gd name="connsiteX33" fmla="*/ 3263 w 10000"/>
              <a:gd name="connsiteY33" fmla="*/ 8659 h 10000"/>
              <a:gd name="connsiteX34" fmla="*/ 2632 w 10000"/>
              <a:gd name="connsiteY34" fmla="*/ 9329 h 10000"/>
              <a:gd name="connsiteX35" fmla="*/ 2421 w 10000"/>
              <a:gd name="connsiteY35" fmla="*/ 9329 h 10000"/>
              <a:gd name="connsiteX36" fmla="*/ 2105 w 10000"/>
              <a:gd name="connsiteY36" fmla="*/ 10000 h 10000"/>
              <a:gd name="connsiteX37" fmla="*/ 1895 w 10000"/>
              <a:gd name="connsiteY37" fmla="*/ 10000 h 10000"/>
              <a:gd name="connsiteX38" fmla="*/ 1684 w 10000"/>
              <a:gd name="connsiteY38" fmla="*/ 10000 h 10000"/>
              <a:gd name="connsiteX39" fmla="*/ 1579 w 10000"/>
              <a:gd name="connsiteY39" fmla="*/ 10000 h 10000"/>
              <a:gd name="connsiteX40" fmla="*/ 1368 w 10000"/>
              <a:gd name="connsiteY40" fmla="*/ 10000 h 10000"/>
              <a:gd name="connsiteX41" fmla="*/ 1263 w 10000"/>
              <a:gd name="connsiteY41" fmla="*/ 10000 h 10000"/>
              <a:gd name="connsiteX42" fmla="*/ 1158 w 10000"/>
              <a:gd name="connsiteY42" fmla="*/ 10000 h 10000"/>
              <a:gd name="connsiteX43" fmla="*/ 1053 w 10000"/>
              <a:gd name="connsiteY43" fmla="*/ 10000 h 10000"/>
              <a:gd name="connsiteX44" fmla="*/ 842 w 10000"/>
              <a:gd name="connsiteY44" fmla="*/ 10000 h 10000"/>
              <a:gd name="connsiteX45" fmla="*/ 737 w 10000"/>
              <a:gd name="connsiteY45" fmla="*/ 9329 h 10000"/>
              <a:gd name="connsiteX46" fmla="*/ 526 w 10000"/>
              <a:gd name="connsiteY46" fmla="*/ 8659 h 10000"/>
              <a:gd name="connsiteX47" fmla="*/ 316 w 10000"/>
              <a:gd name="connsiteY47" fmla="*/ 7984 h 10000"/>
              <a:gd name="connsiteX48" fmla="*/ 211 w 10000"/>
              <a:gd name="connsiteY48" fmla="*/ 7394 h 10000"/>
              <a:gd name="connsiteX49" fmla="*/ 105 w 10000"/>
              <a:gd name="connsiteY49" fmla="*/ 6722 h 10000"/>
              <a:gd name="connsiteX50" fmla="*/ 0 w 10000"/>
              <a:gd name="connsiteY50" fmla="*/ 6050 h 10000"/>
              <a:gd name="connsiteX51" fmla="*/ 842 w 10000"/>
              <a:gd name="connsiteY51" fmla="*/ 6050 h 10000"/>
              <a:gd name="connsiteX52" fmla="*/ 1579 w 10000"/>
              <a:gd name="connsiteY52" fmla="*/ 5379 h 10000"/>
              <a:gd name="connsiteX53" fmla="*/ 2211 w 10000"/>
              <a:gd name="connsiteY53" fmla="*/ 5379 h 10000"/>
              <a:gd name="connsiteX54" fmla="*/ 2947 w 10000"/>
              <a:gd name="connsiteY54" fmla="*/ 4707 h 10000"/>
              <a:gd name="connsiteX55" fmla="*/ 3474 w 10000"/>
              <a:gd name="connsiteY55" fmla="*/ 4707 h 10000"/>
              <a:gd name="connsiteX56" fmla="*/ 4000 w 10000"/>
              <a:gd name="connsiteY56" fmla="*/ 4031 h 10000"/>
              <a:gd name="connsiteX57" fmla="*/ 4421 w 10000"/>
              <a:gd name="connsiteY57" fmla="*/ 4031 h 10000"/>
              <a:gd name="connsiteX58" fmla="*/ 4842 w 10000"/>
              <a:gd name="connsiteY58" fmla="*/ 3361 h 10000"/>
              <a:gd name="connsiteX59" fmla="*/ 5474 w 10000"/>
              <a:gd name="connsiteY59" fmla="*/ 3361 h 10000"/>
              <a:gd name="connsiteX60" fmla="*/ 6105 w 10000"/>
              <a:gd name="connsiteY60" fmla="*/ 2690 h 10000"/>
              <a:gd name="connsiteX61" fmla="*/ 6632 w 10000"/>
              <a:gd name="connsiteY61" fmla="*/ 2018 h 10000"/>
              <a:gd name="connsiteX62" fmla="*/ 7053 w 10000"/>
              <a:gd name="connsiteY62" fmla="*/ 2018 h 10000"/>
              <a:gd name="connsiteX63" fmla="*/ 7368 w 10000"/>
              <a:gd name="connsiteY63" fmla="*/ 1343 h 10000"/>
              <a:gd name="connsiteX64" fmla="*/ 7684 w 10000"/>
              <a:gd name="connsiteY64" fmla="*/ 1343 h 10000"/>
              <a:gd name="connsiteX65" fmla="*/ 7895 w 10000"/>
              <a:gd name="connsiteY65" fmla="*/ 671 h 10000"/>
              <a:gd name="connsiteX66" fmla="*/ 8000 w 10000"/>
              <a:gd name="connsiteY66" fmla="*/ 671 h 10000"/>
              <a:gd name="connsiteX67" fmla="*/ 8000 w 10000"/>
              <a:gd name="connsiteY67"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9579 w 10000"/>
              <a:gd name="connsiteY15" fmla="*/ 7394 h 10000"/>
              <a:gd name="connsiteX16" fmla="*/ 9263 w 10000"/>
              <a:gd name="connsiteY16" fmla="*/ 7394 h 10000"/>
              <a:gd name="connsiteX17" fmla="*/ 7684 w 10000"/>
              <a:gd name="connsiteY17" fmla="*/ 6050 h 10000"/>
              <a:gd name="connsiteX18" fmla="*/ 7789 w 10000"/>
              <a:gd name="connsiteY18" fmla="*/ 5379 h 10000"/>
              <a:gd name="connsiteX19" fmla="*/ 7789 w 10000"/>
              <a:gd name="connsiteY19" fmla="*/ 4707 h 10000"/>
              <a:gd name="connsiteX20" fmla="*/ 7684 w 10000"/>
              <a:gd name="connsiteY20" fmla="*/ 4707 h 10000"/>
              <a:gd name="connsiteX21" fmla="*/ 7368 w 10000"/>
              <a:gd name="connsiteY21" fmla="*/ 4707 h 10000"/>
              <a:gd name="connsiteX22" fmla="*/ 7263 w 10000"/>
              <a:gd name="connsiteY22" fmla="*/ 4707 h 10000"/>
              <a:gd name="connsiteX23" fmla="*/ 7158 w 10000"/>
              <a:gd name="connsiteY23" fmla="*/ 4707 h 10000"/>
              <a:gd name="connsiteX24" fmla="*/ 7053 w 10000"/>
              <a:gd name="connsiteY24" fmla="*/ 4707 h 10000"/>
              <a:gd name="connsiteX25" fmla="*/ 6737 w 10000"/>
              <a:gd name="connsiteY25" fmla="*/ 4707 h 10000"/>
              <a:gd name="connsiteX26" fmla="*/ 6526 w 10000"/>
              <a:gd name="connsiteY26" fmla="*/ 5379 h 10000"/>
              <a:gd name="connsiteX27" fmla="*/ 6211 w 10000"/>
              <a:gd name="connsiteY27" fmla="*/ 5379 h 10000"/>
              <a:gd name="connsiteX28" fmla="*/ 5895 w 10000"/>
              <a:gd name="connsiteY28" fmla="*/ 6050 h 10000"/>
              <a:gd name="connsiteX29" fmla="*/ 5474 w 10000"/>
              <a:gd name="connsiteY29" fmla="*/ 6050 h 10000"/>
              <a:gd name="connsiteX30" fmla="*/ 4632 w 10000"/>
              <a:gd name="connsiteY30" fmla="*/ 6722 h 10000"/>
              <a:gd name="connsiteX31" fmla="*/ 3895 w 10000"/>
              <a:gd name="connsiteY31" fmla="*/ 7984 h 10000"/>
              <a:gd name="connsiteX32" fmla="*/ 3263 w 10000"/>
              <a:gd name="connsiteY32" fmla="*/ 8659 h 10000"/>
              <a:gd name="connsiteX33" fmla="*/ 2632 w 10000"/>
              <a:gd name="connsiteY33" fmla="*/ 9329 h 10000"/>
              <a:gd name="connsiteX34" fmla="*/ 2421 w 10000"/>
              <a:gd name="connsiteY34" fmla="*/ 9329 h 10000"/>
              <a:gd name="connsiteX35" fmla="*/ 2105 w 10000"/>
              <a:gd name="connsiteY35" fmla="*/ 10000 h 10000"/>
              <a:gd name="connsiteX36" fmla="*/ 1895 w 10000"/>
              <a:gd name="connsiteY36" fmla="*/ 10000 h 10000"/>
              <a:gd name="connsiteX37" fmla="*/ 1684 w 10000"/>
              <a:gd name="connsiteY37" fmla="*/ 10000 h 10000"/>
              <a:gd name="connsiteX38" fmla="*/ 1579 w 10000"/>
              <a:gd name="connsiteY38" fmla="*/ 10000 h 10000"/>
              <a:gd name="connsiteX39" fmla="*/ 1368 w 10000"/>
              <a:gd name="connsiteY39" fmla="*/ 10000 h 10000"/>
              <a:gd name="connsiteX40" fmla="*/ 1263 w 10000"/>
              <a:gd name="connsiteY40" fmla="*/ 10000 h 10000"/>
              <a:gd name="connsiteX41" fmla="*/ 1158 w 10000"/>
              <a:gd name="connsiteY41" fmla="*/ 10000 h 10000"/>
              <a:gd name="connsiteX42" fmla="*/ 1053 w 10000"/>
              <a:gd name="connsiteY42" fmla="*/ 10000 h 10000"/>
              <a:gd name="connsiteX43" fmla="*/ 842 w 10000"/>
              <a:gd name="connsiteY43" fmla="*/ 10000 h 10000"/>
              <a:gd name="connsiteX44" fmla="*/ 737 w 10000"/>
              <a:gd name="connsiteY44" fmla="*/ 9329 h 10000"/>
              <a:gd name="connsiteX45" fmla="*/ 526 w 10000"/>
              <a:gd name="connsiteY45" fmla="*/ 8659 h 10000"/>
              <a:gd name="connsiteX46" fmla="*/ 316 w 10000"/>
              <a:gd name="connsiteY46" fmla="*/ 7984 h 10000"/>
              <a:gd name="connsiteX47" fmla="*/ 211 w 10000"/>
              <a:gd name="connsiteY47" fmla="*/ 7394 h 10000"/>
              <a:gd name="connsiteX48" fmla="*/ 105 w 10000"/>
              <a:gd name="connsiteY48" fmla="*/ 6722 h 10000"/>
              <a:gd name="connsiteX49" fmla="*/ 0 w 10000"/>
              <a:gd name="connsiteY49" fmla="*/ 6050 h 10000"/>
              <a:gd name="connsiteX50" fmla="*/ 842 w 10000"/>
              <a:gd name="connsiteY50" fmla="*/ 6050 h 10000"/>
              <a:gd name="connsiteX51" fmla="*/ 1579 w 10000"/>
              <a:gd name="connsiteY51" fmla="*/ 5379 h 10000"/>
              <a:gd name="connsiteX52" fmla="*/ 2211 w 10000"/>
              <a:gd name="connsiteY52" fmla="*/ 5379 h 10000"/>
              <a:gd name="connsiteX53" fmla="*/ 2947 w 10000"/>
              <a:gd name="connsiteY53" fmla="*/ 4707 h 10000"/>
              <a:gd name="connsiteX54" fmla="*/ 3474 w 10000"/>
              <a:gd name="connsiteY54" fmla="*/ 4707 h 10000"/>
              <a:gd name="connsiteX55" fmla="*/ 4000 w 10000"/>
              <a:gd name="connsiteY55" fmla="*/ 4031 h 10000"/>
              <a:gd name="connsiteX56" fmla="*/ 4421 w 10000"/>
              <a:gd name="connsiteY56" fmla="*/ 4031 h 10000"/>
              <a:gd name="connsiteX57" fmla="*/ 4842 w 10000"/>
              <a:gd name="connsiteY57" fmla="*/ 3361 h 10000"/>
              <a:gd name="connsiteX58" fmla="*/ 5474 w 10000"/>
              <a:gd name="connsiteY58" fmla="*/ 3361 h 10000"/>
              <a:gd name="connsiteX59" fmla="*/ 6105 w 10000"/>
              <a:gd name="connsiteY59" fmla="*/ 2690 h 10000"/>
              <a:gd name="connsiteX60" fmla="*/ 6632 w 10000"/>
              <a:gd name="connsiteY60" fmla="*/ 2018 h 10000"/>
              <a:gd name="connsiteX61" fmla="*/ 7053 w 10000"/>
              <a:gd name="connsiteY61" fmla="*/ 2018 h 10000"/>
              <a:gd name="connsiteX62" fmla="*/ 7368 w 10000"/>
              <a:gd name="connsiteY62" fmla="*/ 1343 h 10000"/>
              <a:gd name="connsiteX63" fmla="*/ 7684 w 10000"/>
              <a:gd name="connsiteY63" fmla="*/ 1343 h 10000"/>
              <a:gd name="connsiteX64" fmla="*/ 7895 w 10000"/>
              <a:gd name="connsiteY64" fmla="*/ 671 h 10000"/>
              <a:gd name="connsiteX65" fmla="*/ 8000 w 10000"/>
              <a:gd name="connsiteY65" fmla="*/ 671 h 10000"/>
              <a:gd name="connsiteX66" fmla="*/ 8000 w 10000"/>
              <a:gd name="connsiteY66"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9579 w 10000"/>
              <a:gd name="connsiteY15" fmla="*/ 7394 h 10000"/>
              <a:gd name="connsiteX16" fmla="*/ 7684 w 10000"/>
              <a:gd name="connsiteY16" fmla="*/ 6050 h 10000"/>
              <a:gd name="connsiteX17" fmla="*/ 7789 w 10000"/>
              <a:gd name="connsiteY17" fmla="*/ 5379 h 10000"/>
              <a:gd name="connsiteX18" fmla="*/ 7789 w 10000"/>
              <a:gd name="connsiteY18" fmla="*/ 4707 h 10000"/>
              <a:gd name="connsiteX19" fmla="*/ 7684 w 10000"/>
              <a:gd name="connsiteY19" fmla="*/ 4707 h 10000"/>
              <a:gd name="connsiteX20" fmla="*/ 7368 w 10000"/>
              <a:gd name="connsiteY20" fmla="*/ 4707 h 10000"/>
              <a:gd name="connsiteX21" fmla="*/ 7263 w 10000"/>
              <a:gd name="connsiteY21" fmla="*/ 4707 h 10000"/>
              <a:gd name="connsiteX22" fmla="*/ 7158 w 10000"/>
              <a:gd name="connsiteY22" fmla="*/ 4707 h 10000"/>
              <a:gd name="connsiteX23" fmla="*/ 7053 w 10000"/>
              <a:gd name="connsiteY23" fmla="*/ 4707 h 10000"/>
              <a:gd name="connsiteX24" fmla="*/ 6737 w 10000"/>
              <a:gd name="connsiteY24" fmla="*/ 4707 h 10000"/>
              <a:gd name="connsiteX25" fmla="*/ 6526 w 10000"/>
              <a:gd name="connsiteY25" fmla="*/ 5379 h 10000"/>
              <a:gd name="connsiteX26" fmla="*/ 6211 w 10000"/>
              <a:gd name="connsiteY26" fmla="*/ 5379 h 10000"/>
              <a:gd name="connsiteX27" fmla="*/ 5895 w 10000"/>
              <a:gd name="connsiteY27" fmla="*/ 6050 h 10000"/>
              <a:gd name="connsiteX28" fmla="*/ 5474 w 10000"/>
              <a:gd name="connsiteY28" fmla="*/ 6050 h 10000"/>
              <a:gd name="connsiteX29" fmla="*/ 4632 w 10000"/>
              <a:gd name="connsiteY29" fmla="*/ 6722 h 10000"/>
              <a:gd name="connsiteX30" fmla="*/ 3895 w 10000"/>
              <a:gd name="connsiteY30" fmla="*/ 7984 h 10000"/>
              <a:gd name="connsiteX31" fmla="*/ 3263 w 10000"/>
              <a:gd name="connsiteY31" fmla="*/ 8659 h 10000"/>
              <a:gd name="connsiteX32" fmla="*/ 2632 w 10000"/>
              <a:gd name="connsiteY32" fmla="*/ 9329 h 10000"/>
              <a:gd name="connsiteX33" fmla="*/ 2421 w 10000"/>
              <a:gd name="connsiteY33" fmla="*/ 9329 h 10000"/>
              <a:gd name="connsiteX34" fmla="*/ 2105 w 10000"/>
              <a:gd name="connsiteY34" fmla="*/ 10000 h 10000"/>
              <a:gd name="connsiteX35" fmla="*/ 1895 w 10000"/>
              <a:gd name="connsiteY35" fmla="*/ 10000 h 10000"/>
              <a:gd name="connsiteX36" fmla="*/ 1684 w 10000"/>
              <a:gd name="connsiteY36" fmla="*/ 10000 h 10000"/>
              <a:gd name="connsiteX37" fmla="*/ 1579 w 10000"/>
              <a:gd name="connsiteY37" fmla="*/ 10000 h 10000"/>
              <a:gd name="connsiteX38" fmla="*/ 1368 w 10000"/>
              <a:gd name="connsiteY38" fmla="*/ 10000 h 10000"/>
              <a:gd name="connsiteX39" fmla="*/ 1263 w 10000"/>
              <a:gd name="connsiteY39" fmla="*/ 10000 h 10000"/>
              <a:gd name="connsiteX40" fmla="*/ 1158 w 10000"/>
              <a:gd name="connsiteY40" fmla="*/ 10000 h 10000"/>
              <a:gd name="connsiteX41" fmla="*/ 1053 w 10000"/>
              <a:gd name="connsiteY41" fmla="*/ 10000 h 10000"/>
              <a:gd name="connsiteX42" fmla="*/ 842 w 10000"/>
              <a:gd name="connsiteY42" fmla="*/ 10000 h 10000"/>
              <a:gd name="connsiteX43" fmla="*/ 737 w 10000"/>
              <a:gd name="connsiteY43" fmla="*/ 9329 h 10000"/>
              <a:gd name="connsiteX44" fmla="*/ 526 w 10000"/>
              <a:gd name="connsiteY44" fmla="*/ 8659 h 10000"/>
              <a:gd name="connsiteX45" fmla="*/ 316 w 10000"/>
              <a:gd name="connsiteY45" fmla="*/ 7984 h 10000"/>
              <a:gd name="connsiteX46" fmla="*/ 211 w 10000"/>
              <a:gd name="connsiteY46" fmla="*/ 7394 h 10000"/>
              <a:gd name="connsiteX47" fmla="*/ 105 w 10000"/>
              <a:gd name="connsiteY47" fmla="*/ 6722 h 10000"/>
              <a:gd name="connsiteX48" fmla="*/ 0 w 10000"/>
              <a:gd name="connsiteY48" fmla="*/ 6050 h 10000"/>
              <a:gd name="connsiteX49" fmla="*/ 842 w 10000"/>
              <a:gd name="connsiteY49" fmla="*/ 6050 h 10000"/>
              <a:gd name="connsiteX50" fmla="*/ 1579 w 10000"/>
              <a:gd name="connsiteY50" fmla="*/ 5379 h 10000"/>
              <a:gd name="connsiteX51" fmla="*/ 2211 w 10000"/>
              <a:gd name="connsiteY51" fmla="*/ 5379 h 10000"/>
              <a:gd name="connsiteX52" fmla="*/ 2947 w 10000"/>
              <a:gd name="connsiteY52" fmla="*/ 4707 h 10000"/>
              <a:gd name="connsiteX53" fmla="*/ 3474 w 10000"/>
              <a:gd name="connsiteY53" fmla="*/ 4707 h 10000"/>
              <a:gd name="connsiteX54" fmla="*/ 4000 w 10000"/>
              <a:gd name="connsiteY54" fmla="*/ 4031 h 10000"/>
              <a:gd name="connsiteX55" fmla="*/ 4421 w 10000"/>
              <a:gd name="connsiteY55" fmla="*/ 4031 h 10000"/>
              <a:gd name="connsiteX56" fmla="*/ 4842 w 10000"/>
              <a:gd name="connsiteY56" fmla="*/ 3361 h 10000"/>
              <a:gd name="connsiteX57" fmla="*/ 5474 w 10000"/>
              <a:gd name="connsiteY57" fmla="*/ 3361 h 10000"/>
              <a:gd name="connsiteX58" fmla="*/ 6105 w 10000"/>
              <a:gd name="connsiteY58" fmla="*/ 2690 h 10000"/>
              <a:gd name="connsiteX59" fmla="*/ 6632 w 10000"/>
              <a:gd name="connsiteY59" fmla="*/ 2018 h 10000"/>
              <a:gd name="connsiteX60" fmla="*/ 7053 w 10000"/>
              <a:gd name="connsiteY60" fmla="*/ 2018 h 10000"/>
              <a:gd name="connsiteX61" fmla="*/ 7368 w 10000"/>
              <a:gd name="connsiteY61" fmla="*/ 1343 h 10000"/>
              <a:gd name="connsiteX62" fmla="*/ 7684 w 10000"/>
              <a:gd name="connsiteY62" fmla="*/ 1343 h 10000"/>
              <a:gd name="connsiteX63" fmla="*/ 7895 w 10000"/>
              <a:gd name="connsiteY63" fmla="*/ 671 h 10000"/>
              <a:gd name="connsiteX64" fmla="*/ 8000 w 10000"/>
              <a:gd name="connsiteY64" fmla="*/ 671 h 10000"/>
              <a:gd name="connsiteX65" fmla="*/ 8000 w 10000"/>
              <a:gd name="connsiteY65"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9789 w 10000"/>
              <a:gd name="connsiteY14" fmla="*/ 6722 h 10000"/>
              <a:gd name="connsiteX15" fmla="*/ 7684 w 10000"/>
              <a:gd name="connsiteY15" fmla="*/ 6050 h 10000"/>
              <a:gd name="connsiteX16" fmla="*/ 7789 w 10000"/>
              <a:gd name="connsiteY16" fmla="*/ 5379 h 10000"/>
              <a:gd name="connsiteX17" fmla="*/ 7789 w 10000"/>
              <a:gd name="connsiteY17" fmla="*/ 4707 h 10000"/>
              <a:gd name="connsiteX18" fmla="*/ 7684 w 10000"/>
              <a:gd name="connsiteY18" fmla="*/ 4707 h 10000"/>
              <a:gd name="connsiteX19" fmla="*/ 7368 w 10000"/>
              <a:gd name="connsiteY19" fmla="*/ 4707 h 10000"/>
              <a:gd name="connsiteX20" fmla="*/ 7263 w 10000"/>
              <a:gd name="connsiteY20" fmla="*/ 4707 h 10000"/>
              <a:gd name="connsiteX21" fmla="*/ 7158 w 10000"/>
              <a:gd name="connsiteY21" fmla="*/ 4707 h 10000"/>
              <a:gd name="connsiteX22" fmla="*/ 7053 w 10000"/>
              <a:gd name="connsiteY22" fmla="*/ 4707 h 10000"/>
              <a:gd name="connsiteX23" fmla="*/ 6737 w 10000"/>
              <a:gd name="connsiteY23" fmla="*/ 4707 h 10000"/>
              <a:gd name="connsiteX24" fmla="*/ 6526 w 10000"/>
              <a:gd name="connsiteY24" fmla="*/ 5379 h 10000"/>
              <a:gd name="connsiteX25" fmla="*/ 6211 w 10000"/>
              <a:gd name="connsiteY25" fmla="*/ 5379 h 10000"/>
              <a:gd name="connsiteX26" fmla="*/ 5895 w 10000"/>
              <a:gd name="connsiteY26" fmla="*/ 6050 h 10000"/>
              <a:gd name="connsiteX27" fmla="*/ 5474 w 10000"/>
              <a:gd name="connsiteY27" fmla="*/ 6050 h 10000"/>
              <a:gd name="connsiteX28" fmla="*/ 4632 w 10000"/>
              <a:gd name="connsiteY28" fmla="*/ 6722 h 10000"/>
              <a:gd name="connsiteX29" fmla="*/ 3895 w 10000"/>
              <a:gd name="connsiteY29" fmla="*/ 7984 h 10000"/>
              <a:gd name="connsiteX30" fmla="*/ 3263 w 10000"/>
              <a:gd name="connsiteY30" fmla="*/ 8659 h 10000"/>
              <a:gd name="connsiteX31" fmla="*/ 2632 w 10000"/>
              <a:gd name="connsiteY31" fmla="*/ 9329 h 10000"/>
              <a:gd name="connsiteX32" fmla="*/ 2421 w 10000"/>
              <a:gd name="connsiteY32" fmla="*/ 9329 h 10000"/>
              <a:gd name="connsiteX33" fmla="*/ 2105 w 10000"/>
              <a:gd name="connsiteY33" fmla="*/ 10000 h 10000"/>
              <a:gd name="connsiteX34" fmla="*/ 1895 w 10000"/>
              <a:gd name="connsiteY34" fmla="*/ 10000 h 10000"/>
              <a:gd name="connsiteX35" fmla="*/ 1684 w 10000"/>
              <a:gd name="connsiteY35" fmla="*/ 10000 h 10000"/>
              <a:gd name="connsiteX36" fmla="*/ 1579 w 10000"/>
              <a:gd name="connsiteY36" fmla="*/ 10000 h 10000"/>
              <a:gd name="connsiteX37" fmla="*/ 1368 w 10000"/>
              <a:gd name="connsiteY37" fmla="*/ 10000 h 10000"/>
              <a:gd name="connsiteX38" fmla="*/ 1263 w 10000"/>
              <a:gd name="connsiteY38" fmla="*/ 10000 h 10000"/>
              <a:gd name="connsiteX39" fmla="*/ 1158 w 10000"/>
              <a:gd name="connsiteY39" fmla="*/ 10000 h 10000"/>
              <a:gd name="connsiteX40" fmla="*/ 1053 w 10000"/>
              <a:gd name="connsiteY40" fmla="*/ 10000 h 10000"/>
              <a:gd name="connsiteX41" fmla="*/ 842 w 10000"/>
              <a:gd name="connsiteY41" fmla="*/ 10000 h 10000"/>
              <a:gd name="connsiteX42" fmla="*/ 737 w 10000"/>
              <a:gd name="connsiteY42" fmla="*/ 9329 h 10000"/>
              <a:gd name="connsiteX43" fmla="*/ 526 w 10000"/>
              <a:gd name="connsiteY43" fmla="*/ 8659 h 10000"/>
              <a:gd name="connsiteX44" fmla="*/ 316 w 10000"/>
              <a:gd name="connsiteY44" fmla="*/ 7984 h 10000"/>
              <a:gd name="connsiteX45" fmla="*/ 211 w 10000"/>
              <a:gd name="connsiteY45" fmla="*/ 7394 h 10000"/>
              <a:gd name="connsiteX46" fmla="*/ 105 w 10000"/>
              <a:gd name="connsiteY46" fmla="*/ 6722 h 10000"/>
              <a:gd name="connsiteX47" fmla="*/ 0 w 10000"/>
              <a:gd name="connsiteY47" fmla="*/ 6050 h 10000"/>
              <a:gd name="connsiteX48" fmla="*/ 842 w 10000"/>
              <a:gd name="connsiteY48" fmla="*/ 6050 h 10000"/>
              <a:gd name="connsiteX49" fmla="*/ 1579 w 10000"/>
              <a:gd name="connsiteY49" fmla="*/ 5379 h 10000"/>
              <a:gd name="connsiteX50" fmla="*/ 2211 w 10000"/>
              <a:gd name="connsiteY50" fmla="*/ 5379 h 10000"/>
              <a:gd name="connsiteX51" fmla="*/ 2947 w 10000"/>
              <a:gd name="connsiteY51" fmla="*/ 4707 h 10000"/>
              <a:gd name="connsiteX52" fmla="*/ 3474 w 10000"/>
              <a:gd name="connsiteY52" fmla="*/ 4707 h 10000"/>
              <a:gd name="connsiteX53" fmla="*/ 4000 w 10000"/>
              <a:gd name="connsiteY53" fmla="*/ 4031 h 10000"/>
              <a:gd name="connsiteX54" fmla="*/ 4421 w 10000"/>
              <a:gd name="connsiteY54" fmla="*/ 4031 h 10000"/>
              <a:gd name="connsiteX55" fmla="*/ 4842 w 10000"/>
              <a:gd name="connsiteY55" fmla="*/ 3361 h 10000"/>
              <a:gd name="connsiteX56" fmla="*/ 5474 w 10000"/>
              <a:gd name="connsiteY56" fmla="*/ 3361 h 10000"/>
              <a:gd name="connsiteX57" fmla="*/ 6105 w 10000"/>
              <a:gd name="connsiteY57" fmla="*/ 2690 h 10000"/>
              <a:gd name="connsiteX58" fmla="*/ 6632 w 10000"/>
              <a:gd name="connsiteY58" fmla="*/ 2018 h 10000"/>
              <a:gd name="connsiteX59" fmla="*/ 7053 w 10000"/>
              <a:gd name="connsiteY59" fmla="*/ 2018 h 10000"/>
              <a:gd name="connsiteX60" fmla="*/ 7368 w 10000"/>
              <a:gd name="connsiteY60" fmla="*/ 1343 h 10000"/>
              <a:gd name="connsiteX61" fmla="*/ 7684 w 10000"/>
              <a:gd name="connsiteY61" fmla="*/ 1343 h 10000"/>
              <a:gd name="connsiteX62" fmla="*/ 7895 w 10000"/>
              <a:gd name="connsiteY62" fmla="*/ 671 h 10000"/>
              <a:gd name="connsiteX63" fmla="*/ 8000 w 10000"/>
              <a:gd name="connsiteY63" fmla="*/ 671 h 10000"/>
              <a:gd name="connsiteX64" fmla="*/ 8000 w 10000"/>
              <a:gd name="connsiteY64"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7684 w 10000"/>
              <a:gd name="connsiteY14" fmla="*/ 6050 h 10000"/>
              <a:gd name="connsiteX15" fmla="*/ 7789 w 10000"/>
              <a:gd name="connsiteY15" fmla="*/ 5379 h 10000"/>
              <a:gd name="connsiteX16" fmla="*/ 7789 w 10000"/>
              <a:gd name="connsiteY16" fmla="*/ 4707 h 10000"/>
              <a:gd name="connsiteX17" fmla="*/ 7684 w 10000"/>
              <a:gd name="connsiteY17" fmla="*/ 4707 h 10000"/>
              <a:gd name="connsiteX18" fmla="*/ 7368 w 10000"/>
              <a:gd name="connsiteY18" fmla="*/ 4707 h 10000"/>
              <a:gd name="connsiteX19" fmla="*/ 7263 w 10000"/>
              <a:gd name="connsiteY19" fmla="*/ 4707 h 10000"/>
              <a:gd name="connsiteX20" fmla="*/ 7158 w 10000"/>
              <a:gd name="connsiteY20" fmla="*/ 4707 h 10000"/>
              <a:gd name="connsiteX21" fmla="*/ 7053 w 10000"/>
              <a:gd name="connsiteY21" fmla="*/ 4707 h 10000"/>
              <a:gd name="connsiteX22" fmla="*/ 6737 w 10000"/>
              <a:gd name="connsiteY22" fmla="*/ 4707 h 10000"/>
              <a:gd name="connsiteX23" fmla="*/ 6526 w 10000"/>
              <a:gd name="connsiteY23" fmla="*/ 5379 h 10000"/>
              <a:gd name="connsiteX24" fmla="*/ 6211 w 10000"/>
              <a:gd name="connsiteY24" fmla="*/ 5379 h 10000"/>
              <a:gd name="connsiteX25" fmla="*/ 5895 w 10000"/>
              <a:gd name="connsiteY25" fmla="*/ 6050 h 10000"/>
              <a:gd name="connsiteX26" fmla="*/ 5474 w 10000"/>
              <a:gd name="connsiteY26" fmla="*/ 6050 h 10000"/>
              <a:gd name="connsiteX27" fmla="*/ 4632 w 10000"/>
              <a:gd name="connsiteY27" fmla="*/ 6722 h 10000"/>
              <a:gd name="connsiteX28" fmla="*/ 3895 w 10000"/>
              <a:gd name="connsiteY28" fmla="*/ 7984 h 10000"/>
              <a:gd name="connsiteX29" fmla="*/ 3263 w 10000"/>
              <a:gd name="connsiteY29" fmla="*/ 8659 h 10000"/>
              <a:gd name="connsiteX30" fmla="*/ 2632 w 10000"/>
              <a:gd name="connsiteY30" fmla="*/ 9329 h 10000"/>
              <a:gd name="connsiteX31" fmla="*/ 2421 w 10000"/>
              <a:gd name="connsiteY31" fmla="*/ 9329 h 10000"/>
              <a:gd name="connsiteX32" fmla="*/ 2105 w 10000"/>
              <a:gd name="connsiteY32" fmla="*/ 10000 h 10000"/>
              <a:gd name="connsiteX33" fmla="*/ 1895 w 10000"/>
              <a:gd name="connsiteY33" fmla="*/ 10000 h 10000"/>
              <a:gd name="connsiteX34" fmla="*/ 1684 w 10000"/>
              <a:gd name="connsiteY34" fmla="*/ 10000 h 10000"/>
              <a:gd name="connsiteX35" fmla="*/ 1579 w 10000"/>
              <a:gd name="connsiteY35" fmla="*/ 10000 h 10000"/>
              <a:gd name="connsiteX36" fmla="*/ 1368 w 10000"/>
              <a:gd name="connsiteY36" fmla="*/ 10000 h 10000"/>
              <a:gd name="connsiteX37" fmla="*/ 1263 w 10000"/>
              <a:gd name="connsiteY37" fmla="*/ 10000 h 10000"/>
              <a:gd name="connsiteX38" fmla="*/ 1158 w 10000"/>
              <a:gd name="connsiteY38" fmla="*/ 10000 h 10000"/>
              <a:gd name="connsiteX39" fmla="*/ 1053 w 10000"/>
              <a:gd name="connsiteY39" fmla="*/ 10000 h 10000"/>
              <a:gd name="connsiteX40" fmla="*/ 842 w 10000"/>
              <a:gd name="connsiteY40" fmla="*/ 10000 h 10000"/>
              <a:gd name="connsiteX41" fmla="*/ 737 w 10000"/>
              <a:gd name="connsiteY41" fmla="*/ 9329 h 10000"/>
              <a:gd name="connsiteX42" fmla="*/ 526 w 10000"/>
              <a:gd name="connsiteY42" fmla="*/ 8659 h 10000"/>
              <a:gd name="connsiteX43" fmla="*/ 316 w 10000"/>
              <a:gd name="connsiteY43" fmla="*/ 7984 h 10000"/>
              <a:gd name="connsiteX44" fmla="*/ 211 w 10000"/>
              <a:gd name="connsiteY44" fmla="*/ 7394 h 10000"/>
              <a:gd name="connsiteX45" fmla="*/ 105 w 10000"/>
              <a:gd name="connsiteY45" fmla="*/ 6722 h 10000"/>
              <a:gd name="connsiteX46" fmla="*/ 0 w 10000"/>
              <a:gd name="connsiteY46" fmla="*/ 6050 h 10000"/>
              <a:gd name="connsiteX47" fmla="*/ 842 w 10000"/>
              <a:gd name="connsiteY47" fmla="*/ 6050 h 10000"/>
              <a:gd name="connsiteX48" fmla="*/ 1579 w 10000"/>
              <a:gd name="connsiteY48" fmla="*/ 5379 h 10000"/>
              <a:gd name="connsiteX49" fmla="*/ 2211 w 10000"/>
              <a:gd name="connsiteY49" fmla="*/ 5379 h 10000"/>
              <a:gd name="connsiteX50" fmla="*/ 2947 w 10000"/>
              <a:gd name="connsiteY50" fmla="*/ 4707 h 10000"/>
              <a:gd name="connsiteX51" fmla="*/ 3474 w 10000"/>
              <a:gd name="connsiteY51" fmla="*/ 4707 h 10000"/>
              <a:gd name="connsiteX52" fmla="*/ 4000 w 10000"/>
              <a:gd name="connsiteY52" fmla="*/ 4031 h 10000"/>
              <a:gd name="connsiteX53" fmla="*/ 4421 w 10000"/>
              <a:gd name="connsiteY53" fmla="*/ 4031 h 10000"/>
              <a:gd name="connsiteX54" fmla="*/ 4842 w 10000"/>
              <a:gd name="connsiteY54" fmla="*/ 3361 h 10000"/>
              <a:gd name="connsiteX55" fmla="*/ 5474 w 10000"/>
              <a:gd name="connsiteY55" fmla="*/ 3361 h 10000"/>
              <a:gd name="connsiteX56" fmla="*/ 6105 w 10000"/>
              <a:gd name="connsiteY56" fmla="*/ 2690 h 10000"/>
              <a:gd name="connsiteX57" fmla="*/ 6632 w 10000"/>
              <a:gd name="connsiteY57" fmla="*/ 2018 h 10000"/>
              <a:gd name="connsiteX58" fmla="*/ 7053 w 10000"/>
              <a:gd name="connsiteY58" fmla="*/ 2018 h 10000"/>
              <a:gd name="connsiteX59" fmla="*/ 7368 w 10000"/>
              <a:gd name="connsiteY59" fmla="*/ 1343 h 10000"/>
              <a:gd name="connsiteX60" fmla="*/ 7684 w 10000"/>
              <a:gd name="connsiteY60" fmla="*/ 1343 h 10000"/>
              <a:gd name="connsiteX61" fmla="*/ 7895 w 10000"/>
              <a:gd name="connsiteY61" fmla="*/ 671 h 10000"/>
              <a:gd name="connsiteX62" fmla="*/ 8000 w 10000"/>
              <a:gd name="connsiteY62" fmla="*/ 671 h 10000"/>
              <a:gd name="connsiteX63" fmla="*/ 8000 w 10000"/>
              <a:gd name="connsiteY63"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7684 w 10000"/>
              <a:gd name="connsiteY14" fmla="*/ 6050 h 10000"/>
              <a:gd name="connsiteX15" fmla="*/ 7789 w 10000"/>
              <a:gd name="connsiteY15" fmla="*/ 4707 h 10000"/>
              <a:gd name="connsiteX16" fmla="*/ 7684 w 10000"/>
              <a:gd name="connsiteY16" fmla="*/ 4707 h 10000"/>
              <a:gd name="connsiteX17" fmla="*/ 7368 w 10000"/>
              <a:gd name="connsiteY17" fmla="*/ 4707 h 10000"/>
              <a:gd name="connsiteX18" fmla="*/ 7263 w 10000"/>
              <a:gd name="connsiteY18" fmla="*/ 4707 h 10000"/>
              <a:gd name="connsiteX19" fmla="*/ 7158 w 10000"/>
              <a:gd name="connsiteY19" fmla="*/ 4707 h 10000"/>
              <a:gd name="connsiteX20" fmla="*/ 7053 w 10000"/>
              <a:gd name="connsiteY20" fmla="*/ 4707 h 10000"/>
              <a:gd name="connsiteX21" fmla="*/ 6737 w 10000"/>
              <a:gd name="connsiteY21" fmla="*/ 4707 h 10000"/>
              <a:gd name="connsiteX22" fmla="*/ 6526 w 10000"/>
              <a:gd name="connsiteY22" fmla="*/ 5379 h 10000"/>
              <a:gd name="connsiteX23" fmla="*/ 6211 w 10000"/>
              <a:gd name="connsiteY23" fmla="*/ 5379 h 10000"/>
              <a:gd name="connsiteX24" fmla="*/ 5895 w 10000"/>
              <a:gd name="connsiteY24" fmla="*/ 6050 h 10000"/>
              <a:gd name="connsiteX25" fmla="*/ 5474 w 10000"/>
              <a:gd name="connsiteY25" fmla="*/ 6050 h 10000"/>
              <a:gd name="connsiteX26" fmla="*/ 4632 w 10000"/>
              <a:gd name="connsiteY26" fmla="*/ 6722 h 10000"/>
              <a:gd name="connsiteX27" fmla="*/ 3895 w 10000"/>
              <a:gd name="connsiteY27" fmla="*/ 7984 h 10000"/>
              <a:gd name="connsiteX28" fmla="*/ 3263 w 10000"/>
              <a:gd name="connsiteY28" fmla="*/ 8659 h 10000"/>
              <a:gd name="connsiteX29" fmla="*/ 2632 w 10000"/>
              <a:gd name="connsiteY29" fmla="*/ 9329 h 10000"/>
              <a:gd name="connsiteX30" fmla="*/ 2421 w 10000"/>
              <a:gd name="connsiteY30" fmla="*/ 9329 h 10000"/>
              <a:gd name="connsiteX31" fmla="*/ 2105 w 10000"/>
              <a:gd name="connsiteY31" fmla="*/ 10000 h 10000"/>
              <a:gd name="connsiteX32" fmla="*/ 1895 w 10000"/>
              <a:gd name="connsiteY32" fmla="*/ 10000 h 10000"/>
              <a:gd name="connsiteX33" fmla="*/ 1684 w 10000"/>
              <a:gd name="connsiteY33" fmla="*/ 10000 h 10000"/>
              <a:gd name="connsiteX34" fmla="*/ 1579 w 10000"/>
              <a:gd name="connsiteY34" fmla="*/ 10000 h 10000"/>
              <a:gd name="connsiteX35" fmla="*/ 1368 w 10000"/>
              <a:gd name="connsiteY35" fmla="*/ 10000 h 10000"/>
              <a:gd name="connsiteX36" fmla="*/ 1263 w 10000"/>
              <a:gd name="connsiteY36" fmla="*/ 10000 h 10000"/>
              <a:gd name="connsiteX37" fmla="*/ 1158 w 10000"/>
              <a:gd name="connsiteY37" fmla="*/ 10000 h 10000"/>
              <a:gd name="connsiteX38" fmla="*/ 1053 w 10000"/>
              <a:gd name="connsiteY38" fmla="*/ 10000 h 10000"/>
              <a:gd name="connsiteX39" fmla="*/ 842 w 10000"/>
              <a:gd name="connsiteY39" fmla="*/ 10000 h 10000"/>
              <a:gd name="connsiteX40" fmla="*/ 737 w 10000"/>
              <a:gd name="connsiteY40" fmla="*/ 9329 h 10000"/>
              <a:gd name="connsiteX41" fmla="*/ 526 w 10000"/>
              <a:gd name="connsiteY41" fmla="*/ 8659 h 10000"/>
              <a:gd name="connsiteX42" fmla="*/ 316 w 10000"/>
              <a:gd name="connsiteY42" fmla="*/ 7984 h 10000"/>
              <a:gd name="connsiteX43" fmla="*/ 211 w 10000"/>
              <a:gd name="connsiteY43" fmla="*/ 7394 h 10000"/>
              <a:gd name="connsiteX44" fmla="*/ 105 w 10000"/>
              <a:gd name="connsiteY44" fmla="*/ 6722 h 10000"/>
              <a:gd name="connsiteX45" fmla="*/ 0 w 10000"/>
              <a:gd name="connsiteY45" fmla="*/ 6050 h 10000"/>
              <a:gd name="connsiteX46" fmla="*/ 842 w 10000"/>
              <a:gd name="connsiteY46" fmla="*/ 6050 h 10000"/>
              <a:gd name="connsiteX47" fmla="*/ 1579 w 10000"/>
              <a:gd name="connsiteY47" fmla="*/ 5379 h 10000"/>
              <a:gd name="connsiteX48" fmla="*/ 2211 w 10000"/>
              <a:gd name="connsiteY48" fmla="*/ 5379 h 10000"/>
              <a:gd name="connsiteX49" fmla="*/ 2947 w 10000"/>
              <a:gd name="connsiteY49" fmla="*/ 4707 h 10000"/>
              <a:gd name="connsiteX50" fmla="*/ 3474 w 10000"/>
              <a:gd name="connsiteY50" fmla="*/ 4707 h 10000"/>
              <a:gd name="connsiteX51" fmla="*/ 4000 w 10000"/>
              <a:gd name="connsiteY51" fmla="*/ 4031 h 10000"/>
              <a:gd name="connsiteX52" fmla="*/ 4421 w 10000"/>
              <a:gd name="connsiteY52" fmla="*/ 4031 h 10000"/>
              <a:gd name="connsiteX53" fmla="*/ 4842 w 10000"/>
              <a:gd name="connsiteY53" fmla="*/ 3361 h 10000"/>
              <a:gd name="connsiteX54" fmla="*/ 5474 w 10000"/>
              <a:gd name="connsiteY54" fmla="*/ 3361 h 10000"/>
              <a:gd name="connsiteX55" fmla="*/ 6105 w 10000"/>
              <a:gd name="connsiteY55" fmla="*/ 2690 h 10000"/>
              <a:gd name="connsiteX56" fmla="*/ 6632 w 10000"/>
              <a:gd name="connsiteY56" fmla="*/ 2018 h 10000"/>
              <a:gd name="connsiteX57" fmla="*/ 7053 w 10000"/>
              <a:gd name="connsiteY57" fmla="*/ 2018 h 10000"/>
              <a:gd name="connsiteX58" fmla="*/ 7368 w 10000"/>
              <a:gd name="connsiteY58" fmla="*/ 1343 h 10000"/>
              <a:gd name="connsiteX59" fmla="*/ 7684 w 10000"/>
              <a:gd name="connsiteY59" fmla="*/ 1343 h 10000"/>
              <a:gd name="connsiteX60" fmla="*/ 7895 w 10000"/>
              <a:gd name="connsiteY60" fmla="*/ 671 h 10000"/>
              <a:gd name="connsiteX61" fmla="*/ 8000 w 10000"/>
              <a:gd name="connsiteY61" fmla="*/ 671 h 10000"/>
              <a:gd name="connsiteX62" fmla="*/ 8000 w 10000"/>
              <a:gd name="connsiteY62"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10000 w 10000"/>
              <a:gd name="connsiteY13" fmla="*/ 6722 h 10000"/>
              <a:gd name="connsiteX14" fmla="*/ 7789 w 10000"/>
              <a:gd name="connsiteY14" fmla="*/ 4707 h 10000"/>
              <a:gd name="connsiteX15" fmla="*/ 7684 w 10000"/>
              <a:gd name="connsiteY15" fmla="*/ 4707 h 10000"/>
              <a:gd name="connsiteX16" fmla="*/ 7368 w 10000"/>
              <a:gd name="connsiteY16" fmla="*/ 4707 h 10000"/>
              <a:gd name="connsiteX17" fmla="*/ 7263 w 10000"/>
              <a:gd name="connsiteY17" fmla="*/ 4707 h 10000"/>
              <a:gd name="connsiteX18" fmla="*/ 7158 w 10000"/>
              <a:gd name="connsiteY18" fmla="*/ 4707 h 10000"/>
              <a:gd name="connsiteX19" fmla="*/ 7053 w 10000"/>
              <a:gd name="connsiteY19" fmla="*/ 4707 h 10000"/>
              <a:gd name="connsiteX20" fmla="*/ 6737 w 10000"/>
              <a:gd name="connsiteY20" fmla="*/ 4707 h 10000"/>
              <a:gd name="connsiteX21" fmla="*/ 6526 w 10000"/>
              <a:gd name="connsiteY21" fmla="*/ 5379 h 10000"/>
              <a:gd name="connsiteX22" fmla="*/ 6211 w 10000"/>
              <a:gd name="connsiteY22" fmla="*/ 5379 h 10000"/>
              <a:gd name="connsiteX23" fmla="*/ 5895 w 10000"/>
              <a:gd name="connsiteY23" fmla="*/ 6050 h 10000"/>
              <a:gd name="connsiteX24" fmla="*/ 5474 w 10000"/>
              <a:gd name="connsiteY24" fmla="*/ 6050 h 10000"/>
              <a:gd name="connsiteX25" fmla="*/ 4632 w 10000"/>
              <a:gd name="connsiteY25" fmla="*/ 6722 h 10000"/>
              <a:gd name="connsiteX26" fmla="*/ 3895 w 10000"/>
              <a:gd name="connsiteY26" fmla="*/ 7984 h 10000"/>
              <a:gd name="connsiteX27" fmla="*/ 3263 w 10000"/>
              <a:gd name="connsiteY27" fmla="*/ 8659 h 10000"/>
              <a:gd name="connsiteX28" fmla="*/ 2632 w 10000"/>
              <a:gd name="connsiteY28" fmla="*/ 9329 h 10000"/>
              <a:gd name="connsiteX29" fmla="*/ 2421 w 10000"/>
              <a:gd name="connsiteY29" fmla="*/ 9329 h 10000"/>
              <a:gd name="connsiteX30" fmla="*/ 2105 w 10000"/>
              <a:gd name="connsiteY30" fmla="*/ 10000 h 10000"/>
              <a:gd name="connsiteX31" fmla="*/ 1895 w 10000"/>
              <a:gd name="connsiteY31" fmla="*/ 10000 h 10000"/>
              <a:gd name="connsiteX32" fmla="*/ 1684 w 10000"/>
              <a:gd name="connsiteY32" fmla="*/ 10000 h 10000"/>
              <a:gd name="connsiteX33" fmla="*/ 1579 w 10000"/>
              <a:gd name="connsiteY33" fmla="*/ 10000 h 10000"/>
              <a:gd name="connsiteX34" fmla="*/ 1368 w 10000"/>
              <a:gd name="connsiteY34" fmla="*/ 10000 h 10000"/>
              <a:gd name="connsiteX35" fmla="*/ 1263 w 10000"/>
              <a:gd name="connsiteY35" fmla="*/ 10000 h 10000"/>
              <a:gd name="connsiteX36" fmla="*/ 1158 w 10000"/>
              <a:gd name="connsiteY36" fmla="*/ 10000 h 10000"/>
              <a:gd name="connsiteX37" fmla="*/ 1053 w 10000"/>
              <a:gd name="connsiteY37" fmla="*/ 10000 h 10000"/>
              <a:gd name="connsiteX38" fmla="*/ 842 w 10000"/>
              <a:gd name="connsiteY38" fmla="*/ 10000 h 10000"/>
              <a:gd name="connsiteX39" fmla="*/ 737 w 10000"/>
              <a:gd name="connsiteY39" fmla="*/ 9329 h 10000"/>
              <a:gd name="connsiteX40" fmla="*/ 526 w 10000"/>
              <a:gd name="connsiteY40" fmla="*/ 8659 h 10000"/>
              <a:gd name="connsiteX41" fmla="*/ 316 w 10000"/>
              <a:gd name="connsiteY41" fmla="*/ 7984 h 10000"/>
              <a:gd name="connsiteX42" fmla="*/ 211 w 10000"/>
              <a:gd name="connsiteY42" fmla="*/ 7394 h 10000"/>
              <a:gd name="connsiteX43" fmla="*/ 105 w 10000"/>
              <a:gd name="connsiteY43" fmla="*/ 6722 h 10000"/>
              <a:gd name="connsiteX44" fmla="*/ 0 w 10000"/>
              <a:gd name="connsiteY44" fmla="*/ 6050 h 10000"/>
              <a:gd name="connsiteX45" fmla="*/ 842 w 10000"/>
              <a:gd name="connsiteY45" fmla="*/ 6050 h 10000"/>
              <a:gd name="connsiteX46" fmla="*/ 1579 w 10000"/>
              <a:gd name="connsiteY46" fmla="*/ 5379 h 10000"/>
              <a:gd name="connsiteX47" fmla="*/ 2211 w 10000"/>
              <a:gd name="connsiteY47" fmla="*/ 5379 h 10000"/>
              <a:gd name="connsiteX48" fmla="*/ 2947 w 10000"/>
              <a:gd name="connsiteY48" fmla="*/ 4707 h 10000"/>
              <a:gd name="connsiteX49" fmla="*/ 3474 w 10000"/>
              <a:gd name="connsiteY49" fmla="*/ 4707 h 10000"/>
              <a:gd name="connsiteX50" fmla="*/ 4000 w 10000"/>
              <a:gd name="connsiteY50" fmla="*/ 4031 h 10000"/>
              <a:gd name="connsiteX51" fmla="*/ 4421 w 10000"/>
              <a:gd name="connsiteY51" fmla="*/ 4031 h 10000"/>
              <a:gd name="connsiteX52" fmla="*/ 4842 w 10000"/>
              <a:gd name="connsiteY52" fmla="*/ 3361 h 10000"/>
              <a:gd name="connsiteX53" fmla="*/ 5474 w 10000"/>
              <a:gd name="connsiteY53" fmla="*/ 3361 h 10000"/>
              <a:gd name="connsiteX54" fmla="*/ 6105 w 10000"/>
              <a:gd name="connsiteY54" fmla="*/ 2690 h 10000"/>
              <a:gd name="connsiteX55" fmla="*/ 6632 w 10000"/>
              <a:gd name="connsiteY55" fmla="*/ 2018 h 10000"/>
              <a:gd name="connsiteX56" fmla="*/ 7053 w 10000"/>
              <a:gd name="connsiteY56" fmla="*/ 2018 h 10000"/>
              <a:gd name="connsiteX57" fmla="*/ 7368 w 10000"/>
              <a:gd name="connsiteY57" fmla="*/ 1343 h 10000"/>
              <a:gd name="connsiteX58" fmla="*/ 7684 w 10000"/>
              <a:gd name="connsiteY58" fmla="*/ 1343 h 10000"/>
              <a:gd name="connsiteX59" fmla="*/ 7895 w 10000"/>
              <a:gd name="connsiteY59" fmla="*/ 671 h 10000"/>
              <a:gd name="connsiteX60" fmla="*/ 8000 w 10000"/>
              <a:gd name="connsiteY60" fmla="*/ 671 h 10000"/>
              <a:gd name="connsiteX61" fmla="*/ 8000 w 10000"/>
              <a:gd name="connsiteY61"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10000 w 10000"/>
              <a:gd name="connsiteY12" fmla="*/ 6050 h 10000"/>
              <a:gd name="connsiteX13" fmla="*/ 7789 w 10000"/>
              <a:gd name="connsiteY13" fmla="*/ 4707 h 10000"/>
              <a:gd name="connsiteX14" fmla="*/ 7684 w 10000"/>
              <a:gd name="connsiteY14" fmla="*/ 4707 h 10000"/>
              <a:gd name="connsiteX15" fmla="*/ 7368 w 10000"/>
              <a:gd name="connsiteY15" fmla="*/ 4707 h 10000"/>
              <a:gd name="connsiteX16" fmla="*/ 7263 w 10000"/>
              <a:gd name="connsiteY16" fmla="*/ 4707 h 10000"/>
              <a:gd name="connsiteX17" fmla="*/ 7158 w 10000"/>
              <a:gd name="connsiteY17" fmla="*/ 4707 h 10000"/>
              <a:gd name="connsiteX18" fmla="*/ 7053 w 10000"/>
              <a:gd name="connsiteY18" fmla="*/ 4707 h 10000"/>
              <a:gd name="connsiteX19" fmla="*/ 6737 w 10000"/>
              <a:gd name="connsiteY19" fmla="*/ 4707 h 10000"/>
              <a:gd name="connsiteX20" fmla="*/ 6526 w 10000"/>
              <a:gd name="connsiteY20" fmla="*/ 5379 h 10000"/>
              <a:gd name="connsiteX21" fmla="*/ 6211 w 10000"/>
              <a:gd name="connsiteY21" fmla="*/ 5379 h 10000"/>
              <a:gd name="connsiteX22" fmla="*/ 5895 w 10000"/>
              <a:gd name="connsiteY22" fmla="*/ 6050 h 10000"/>
              <a:gd name="connsiteX23" fmla="*/ 5474 w 10000"/>
              <a:gd name="connsiteY23" fmla="*/ 6050 h 10000"/>
              <a:gd name="connsiteX24" fmla="*/ 4632 w 10000"/>
              <a:gd name="connsiteY24" fmla="*/ 6722 h 10000"/>
              <a:gd name="connsiteX25" fmla="*/ 3895 w 10000"/>
              <a:gd name="connsiteY25" fmla="*/ 7984 h 10000"/>
              <a:gd name="connsiteX26" fmla="*/ 3263 w 10000"/>
              <a:gd name="connsiteY26" fmla="*/ 8659 h 10000"/>
              <a:gd name="connsiteX27" fmla="*/ 2632 w 10000"/>
              <a:gd name="connsiteY27" fmla="*/ 9329 h 10000"/>
              <a:gd name="connsiteX28" fmla="*/ 2421 w 10000"/>
              <a:gd name="connsiteY28" fmla="*/ 9329 h 10000"/>
              <a:gd name="connsiteX29" fmla="*/ 2105 w 10000"/>
              <a:gd name="connsiteY29" fmla="*/ 10000 h 10000"/>
              <a:gd name="connsiteX30" fmla="*/ 1895 w 10000"/>
              <a:gd name="connsiteY30" fmla="*/ 10000 h 10000"/>
              <a:gd name="connsiteX31" fmla="*/ 1684 w 10000"/>
              <a:gd name="connsiteY31" fmla="*/ 10000 h 10000"/>
              <a:gd name="connsiteX32" fmla="*/ 1579 w 10000"/>
              <a:gd name="connsiteY32" fmla="*/ 10000 h 10000"/>
              <a:gd name="connsiteX33" fmla="*/ 1368 w 10000"/>
              <a:gd name="connsiteY33" fmla="*/ 10000 h 10000"/>
              <a:gd name="connsiteX34" fmla="*/ 1263 w 10000"/>
              <a:gd name="connsiteY34" fmla="*/ 10000 h 10000"/>
              <a:gd name="connsiteX35" fmla="*/ 1158 w 10000"/>
              <a:gd name="connsiteY35" fmla="*/ 10000 h 10000"/>
              <a:gd name="connsiteX36" fmla="*/ 1053 w 10000"/>
              <a:gd name="connsiteY36" fmla="*/ 10000 h 10000"/>
              <a:gd name="connsiteX37" fmla="*/ 842 w 10000"/>
              <a:gd name="connsiteY37" fmla="*/ 10000 h 10000"/>
              <a:gd name="connsiteX38" fmla="*/ 737 w 10000"/>
              <a:gd name="connsiteY38" fmla="*/ 9329 h 10000"/>
              <a:gd name="connsiteX39" fmla="*/ 526 w 10000"/>
              <a:gd name="connsiteY39" fmla="*/ 8659 h 10000"/>
              <a:gd name="connsiteX40" fmla="*/ 316 w 10000"/>
              <a:gd name="connsiteY40" fmla="*/ 7984 h 10000"/>
              <a:gd name="connsiteX41" fmla="*/ 211 w 10000"/>
              <a:gd name="connsiteY41" fmla="*/ 7394 h 10000"/>
              <a:gd name="connsiteX42" fmla="*/ 105 w 10000"/>
              <a:gd name="connsiteY42" fmla="*/ 6722 h 10000"/>
              <a:gd name="connsiteX43" fmla="*/ 0 w 10000"/>
              <a:gd name="connsiteY43" fmla="*/ 6050 h 10000"/>
              <a:gd name="connsiteX44" fmla="*/ 842 w 10000"/>
              <a:gd name="connsiteY44" fmla="*/ 6050 h 10000"/>
              <a:gd name="connsiteX45" fmla="*/ 1579 w 10000"/>
              <a:gd name="connsiteY45" fmla="*/ 5379 h 10000"/>
              <a:gd name="connsiteX46" fmla="*/ 2211 w 10000"/>
              <a:gd name="connsiteY46" fmla="*/ 5379 h 10000"/>
              <a:gd name="connsiteX47" fmla="*/ 2947 w 10000"/>
              <a:gd name="connsiteY47" fmla="*/ 4707 h 10000"/>
              <a:gd name="connsiteX48" fmla="*/ 3474 w 10000"/>
              <a:gd name="connsiteY48" fmla="*/ 4707 h 10000"/>
              <a:gd name="connsiteX49" fmla="*/ 4000 w 10000"/>
              <a:gd name="connsiteY49" fmla="*/ 4031 h 10000"/>
              <a:gd name="connsiteX50" fmla="*/ 4421 w 10000"/>
              <a:gd name="connsiteY50" fmla="*/ 4031 h 10000"/>
              <a:gd name="connsiteX51" fmla="*/ 4842 w 10000"/>
              <a:gd name="connsiteY51" fmla="*/ 3361 h 10000"/>
              <a:gd name="connsiteX52" fmla="*/ 5474 w 10000"/>
              <a:gd name="connsiteY52" fmla="*/ 3361 h 10000"/>
              <a:gd name="connsiteX53" fmla="*/ 6105 w 10000"/>
              <a:gd name="connsiteY53" fmla="*/ 2690 h 10000"/>
              <a:gd name="connsiteX54" fmla="*/ 6632 w 10000"/>
              <a:gd name="connsiteY54" fmla="*/ 2018 h 10000"/>
              <a:gd name="connsiteX55" fmla="*/ 7053 w 10000"/>
              <a:gd name="connsiteY55" fmla="*/ 2018 h 10000"/>
              <a:gd name="connsiteX56" fmla="*/ 7368 w 10000"/>
              <a:gd name="connsiteY56" fmla="*/ 1343 h 10000"/>
              <a:gd name="connsiteX57" fmla="*/ 7684 w 10000"/>
              <a:gd name="connsiteY57" fmla="*/ 1343 h 10000"/>
              <a:gd name="connsiteX58" fmla="*/ 7895 w 10000"/>
              <a:gd name="connsiteY58" fmla="*/ 671 h 10000"/>
              <a:gd name="connsiteX59" fmla="*/ 8000 w 10000"/>
              <a:gd name="connsiteY59" fmla="*/ 671 h 10000"/>
              <a:gd name="connsiteX60" fmla="*/ 8000 w 10000"/>
              <a:gd name="connsiteY60" fmla="*/ 671 h 10000"/>
              <a:gd name="connsiteX0" fmla="*/ 8000 w 10000"/>
              <a:gd name="connsiteY0" fmla="*/ 671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1343 h 10000"/>
              <a:gd name="connsiteX7" fmla="*/ 9053 w 10000"/>
              <a:gd name="connsiteY7" fmla="*/ 2018 h 10000"/>
              <a:gd name="connsiteX8" fmla="*/ 9368 w 10000"/>
              <a:gd name="connsiteY8" fmla="*/ 3361 h 10000"/>
              <a:gd name="connsiteX9" fmla="*/ 9684 w 10000"/>
              <a:gd name="connsiteY9" fmla="*/ 4031 h 10000"/>
              <a:gd name="connsiteX10" fmla="*/ 9895 w 10000"/>
              <a:gd name="connsiteY10" fmla="*/ 5379 h 10000"/>
              <a:gd name="connsiteX11" fmla="*/ 10000 w 10000"/>
              <a:gd name="connsiteY11" fmla="*/ 6050 h 10000"/>
              <a:gd name="connsiteX12" fmla="*/ 7789 w 10000"/>
              <a:gd name="connsiteY12" fmla="*/ 4707 h 10000"/>
              <a:gd name="connsiteX13" fmla="*/ 7684 w 10000"/>
              <a:gd name="connsiteY13" fmla="*/ 4707 h 10000"/>
              <a:gd name="connsiteX14" fmla="*/ 7368 w 10000"/>
              <a:gd name="connsiteY14" fmla="*/ 4707 h 10000"/>
              <a:gd name="connsiteX15" fmla="*/ 7263 w 10000"/>
              <a:gd name="connsiteY15" fmla="*/ 4707 h 10000"/>
              <a:gd name="connsiteX16" fmla="*/ 7158 w 10000"/>
              <a:gd name="connsiteY16" fmla="*/ 4707 h 10000"/>
              <a:gd name="connsiteX17" fmla="*/ 7053 w 10000"/>
              <a:gd name="connsiteY17" fmla="*/ 4707 h 10000"/>
              <a:gd name="connsiteX18" fmla="*/ 6737 w 10000"/>
              <a:gd name="connsiteY18" fmla="*/ 4707 h 10000"/>
              <a:gd name="connsiteX19" fmla="*/ 6526 w 10000"/>
              <a:gd name="connsiteY19" fmla="*/ 5379 h 10000"/>
              <a:gd name="connsiteX20" fmla="*/ 6211 w 10000"/>
              <a:gd name="connsiteY20" fmla="*/ 5379 h 10000"/>
              <a:gd name="connsiteX21" fmla="*/ 5895 w 10000"/>
              <a:gd name="connsiteY21" fmla="*/ 6050 h 10000"/>
              <a:gd name="connsiteX22" fmla="*/ 5474 w 10000"/>
              <a:gd name="connsiteY22" fmla="*/ 6050 h 10000"/>
              <a:gd name="connsiteX23" fmla="*/ 4632 w 10000"/>
              <a:gd name="connsiteY23" fmla="*/ 6722 h 10000"/>
              <a:gd name="connsiteX24" fmla="*/ 3895 w 10000"/>
              <a:gd name="connsiteY24" fmla="*/ 7984 h 10000"/>
              <a:gd name="connsiteX25" fmla="*/ 3263 w 10000"/>
              <a:gd name="connsiteY25" fmla="*/ 8659 h 10000"/>
              <a:gd name="connsiteX26" fmla="*/ 2632 w 10000"/>
              <a:gd name="connsiteY26" fmla="*/ 9329 h 10000"/>
              <a:gd name="connsiteX27" fmla="*/ 2421 w 10000"/>
              <a:gd name="connsiteY27" fmla="*/ 9329 h 10000"/>
              <a:gd name="connsiteX28" fmla="*/ 2105 w 10000"/>
              <a:gd name="connsiteY28" fmla="*/ 10000 h 10000"/>
              <a:gd name="connsiteX29" fmla="*/ 1895 w 10000"/>
              <a:gd name="connsiteY29" fmla="*/ 10000 h 10000"/>
              <a:gd name="connsiteX30" fmla="*/ 1684 w 10000"/>
              <a:gd name="connsiteY30" fmla="*/ 10000 h 10000"/>
              <a:gd name="connsiteX31" fmla="*/ 1579 w 10000"/>
              <a:gd name="connsiteY31" fmla="*/ 10000 h 10000"/>
              <a:gd name="connsiteX32" fmla="*/ 1368 w 10000"/>
              <a:gd name="connsiteY32" fmla="*/ 10000 h 10000"/>
              <a:gd name="connsiteX33" fmla="*/ 1263 w 10000"/>
              <a:gd name="connsiteY33" fmla="*/ 10000 h 10000"/>
              <a:gd name="connsiteX34" fmla="*/ 1158 w 10000"/>
              <a:gd name="connsiteY34" fmla="*/ 10000 h 10000"/>
              <a:gd name="connsiteX35" fmla="*/ 1053 w 10000"/>
              <a:gd name="connsiteY35" fmla="*/ 10000 h 10000"/>
              <a:gd name="connsiteX36" fmla="*/ 842 w 10000"/>
              <a:gd name="connsiteY36" fmla="*/ 10000 h 10000"/>
              <a:gd name="connsiteX37" fmla="*/ 737 w 10000"/>
              <a:gd name="connsiteY37" fmla="*/ 9329 h 10000"/>
              <a:gd name="connsiteX38" fmla="*/ 526 w 10000"/>
              <a:gd name="connsiteY38" fmla="*/ 8659 h 10000"/>
              <a:gd name="connsiteX39" fmla="*/ 316 w 10000"/>
              <a:gd name="connsiteY39" fmla="*/ 7984 h 10000"/>
              <a:gd name="connsiteX40" fmla="*/ 211 w 10000"/>
              <a:gd name="connsiteY40" fmla="*/ 7394 h 10000"/>
              <a:gd name="connsiteX41" fmla="*/ 105 w 10000"/>
              <a:gd name="connsiteY41" fmla="*/ 6722 h 10000"/>
              <a:gd name="connsiteX42" fmla="*/ 0 w 10000"/>
              <a:gd name="connsiteY42" fmla="*/ 6050 h 10000"/>
              <a:gd name="connsiteX43" fmla="*/ 842 w 10000"/>
              <a:gd name="connsiteY43" fmla="*/ 6050 h 10000"/>
              <a:gd name="connsiteX44" fmla="*/ 1579 w 10000"/>
              <a:gd name="connsiteY44" fmla="*/ 5379 h 10000"/>
              <a:gd name="connsiteX45" fmla="*/ 2211 w 10000"/>
              <a:gd name="connsiteY45" fmla="*/ 5379 h 10000"/>
              <a:gd name="connsiteX46" fmla="*/ 2947 w 10000"/>
              <a:gd name="connsiteY46" fmla="*/ 4707 h 10000"/>
              <a:gd name="connsiteX47" fmla="*/ 3474 w 10000"/>
              <a:gd name="connsiteY47" fmla="*/ 4707 h 10000"/>
              <a:gd name="connsiteX48" fmla="*/ 4000 w 10000"/>
              <a:gd name="connsiteY48" fmla="*/ 4031 h 10000"/>
              <a:gd name="connsiteX49" fmla="*/ 4421 w 10000"/>
              <a:gd name="connsiteY49" fmla="*/ 4031 h 10000"/>
              <a:gd name="connsiteX50" fmla="*/ 4842 w 10000"/>
              <a:gd name="connsiteY50" fmla="*/ 3361 h 10000"/>
              <a:gd name="connsiteX51" fmla="*/ 5474 w 10000"/>
              <a:gd name="connsiteY51" fmla="*/ 3361 h 10000"/>
              <a:gd name="connsiteX52" fmla="*/ 6105 w 10000"/>
              <a:gd name="connsiteY52" fmla="*/ 2690 h 10000"/>
              <a:gd name="connsiteX53" fmla="*/ 6632 w 10000"/>
              <a:gd name="connsiteY53" fmla="*/ 2018 h 10000"/>
              <a:gd name="connsiteX54" fmla="*/ 7053 w 10000"/>
              <a:gd name="connsiteY54" fmla="*/ 2018 h 10000"/>
              <a:gd name="connsiteX55" fmla="*/ 7368 w 10000"/>
              <a:gd name="connsiteY55" fmla="*/ 1343 h 10000"/>
              <a:gd name="connsiteX56" fmla="*/ 7684 w 10000"/>
              <a:gd name="connsiteY56" fmla="*/ 1343 h 10000"/>
              <a:gd name="connsiteX57" fmla="*/ 7895 w 10000"/>
              <a:gd name="connsiteY57" fmla="*/ 671 h 10000"/>
              <a:gd name="connsiteX58" fmla="*/ 8000 w 10000"/>
              <a:gd name="connsiteY58" fmla="*/ 671 h 10000"/>
              <a:gd name="connsiteX59" fmla="*/ 8000 w 10000"/>
              <a:gd name="connsiteY59" fmla="*/ 671 h 10000"/>
              <a:gd name="connsiteX0" fmla="*/ 8000 w 9895"/>
              <a:gd name="connsiteY0" fmla="*/ 671 h 10000"/>
              <a:gd name="connsiteX1" fmla="*/ 8105 w 9895"/>
              <a:gd name="connsiteY1" fmla="*/ 0 h 10000"/>
              <a:gd name="connsiteX2" fmla="*/ 8211 w 9895"/>
              <a:gd name="connsiteY2" fmla="*/ 0 h 10000"/>
              <a:gd name="connsiteX3" fmla="*/ 8316 w 9895"/>
              <a:gd name="connsiteY3" fmla="*/ 0 h 10000"/>
              <a:gd name="connsiteX4" fmla="*/ 8421 w 9895"/>
              <a:gd name="connsiteY4" fmla="*/ 0 h 10000"/>
              <a:gd name="connsiteX5" fmla="*/ 8632 w 9895"/>
              <a:gd name="connsiteY5" fmla="*/ 0 h 10000"/>
              <a:gd name="connsiteX6" fmla="*/ 8842 w 9895"/>
              <a:gd name="connsiteY6" fmla="*/ 1343 h 10000"/>
              <a:gd name="connsiteX7" fmla="*/ 9053 w 9895"/>
              <a:gd name="connsiteY7" fmla="*/ 2018 h 10000"/>
              <a:gd name="connsiteX8" fmla="*/ 9368 w 9895"/>
              <a:gd name="connsiteY8" fmla="*/ 3361 h 10000"/>
              <a:gd name="connsiteX9" fmla="*/ 9684 w 9895"/>
              <a:gd name="connsiteY9" fmla="*/ 4031 h 10000"/>
              <a:gd name="connsiteX10" fmla="*/ 9895 w 9895"/>
              <a:gd name="connsiteY10" fmla="*/ 5379 h 10000"/>
              <a:gd name="connsiteX11" fmla="*/ 7789 w 9895"/>
              <a:gd name="connsiteY11" fmla="*/ 4707 h 10000"/>
              <a:gd name="connsiteX12" fmla="*/ 7684 w 9895"/>
              <a:gd name="connsiteY12" fmla="*/ 4707 h 10000"/>
              <a:gd name="connsiteX13" fmla="*/ 7368 w 9895"/>
              <a:gd name="connsiteY13" fmla="*/ 4707 h 10000"/>
              <a:gd name="connsiteX14" fmla="*/ 7263 w 9895"/>
              <a:gd name="connsiteY14" fmla="*/ 4707 h 10000"/>
              <a:gd name="connsiteX15" fmla="*/ 7158 w 9895"/>
              <a:gd name="connsiteY15" fmla="*/ 4707 h 10000"/>
              <a:gd name="connsiteX16" fmla="*/ 7053 w 9895"/>
              <a:gd name="connsiteY16" fmla="*/ 4707 h 10000"/>
              <a:gd name="connsiteX17" fmla="*/ 6737 w 9895"/>
              <a:gd name="connsiteY17" fmla="*/ 4707 h 10000"/>
              <a:gd name="connsiteX18" fmla="*/ 6526 w 9895"/>
              <a:gd name="connsiteY18" fmla="*/ 5379 h 10000"/>
              <a:gd name="connsiteX19" fmla="*/ 6211 w 9895"/>
              <a:gd name="connsiteY19" fmla="*/ 5379 h 10000"/>
              <a:gd name="connsiteX20" fmla="*/ 5895 w 9895"/>
              <a:gd name="connsiteY20" fmla="*/ 6050 h 10000"/>
              <a:gd name="connsiteX21" fmla="*/ 5474 w 9895"/>
              <a:gd name="connsiteY21" fmla="*/ 6050 h 10000"/>
              <a:gd name="connsiteX22" fmla="*/ 4632 w 9895"/>
              <a:gd name="connsiteY22" fmla="*/ 6722 h 10000"/>
              <a:gd name="connsiteX23" fmla="*/ 3895 w 9895"/>
              <a:gd name="connsiteY23" fmla="*/ 7984 h 10000"/>
              <a:gd name="connsiteX24" fmla="*/ 3263 w 9895"/>
              <a:gd name="connsiteY24" fmla="*/ 8659 h 10000"/>
              <a:gd name="connsiteX25" fmla="*/ 2632 w 9895"/>
              <a:gd name="connsiteY25" fmla="*/ 9329 h 10000"/>
              <a:gd name="connsiteX26" fmla="*/ 2421 w 9895"/>
              <a:gd name="connsiteY26" fmla="*/ 9329 h 10000"/>
              <a:gd name="connsiteX27" fmla="*/ 2105 w 9895"/>
              <a:gd name="connsiteY27" fmla="*/ 10000 h 10000"/>
              <a:gd name="connsiteX28" fmla="*/ 1895 w 9895"/>
              <a:gd name="connsiteY28" fmla="*/ 10000 h 10000"/>
              <a:gd name="connsiteX29" fmla="*/ 1684 w 9895"/>
              <a:gd name="connsiteY29" fmla="*/ 10000 h 10000"/>
              <a:gd name="connsiteX30" fmla="*/ 1579 w 9895"/>
              <a:gd name="connsiteY30" fmla="*/ 10000 h 10000"/>
              <a:gd name="connsiteX31" fmla="*/ 1368 w 9895"/>
              <a:gd name="connsiteY31" fmla="*/ 10000 h 10000"/>
              <a:gd name="connsiteX32" fmla="*/ 1263 w 9895"/>
              <a:gd name="connsiteY32" fmla="*/ 10000 h 10000"/>
              <a:gd name="connsiteX33" fmla="*/ 1158 w 9895"/>
              <a:gd name="connsiteY33" fmla="*/ 10000 h 10000"/>
              <a:gd name="connsiteX34" fmla="*/ 1053 w 9895"/>
              <a:gd name="connsiteY34" fmla="*/ 10000 h 10000"/>
              <a:gd name="connsiteX35" fmla="*/ 842 w 9895"/>
              <a:gd name="connsiteY35" fmla="*/ 10000 h 10000"/>
              <a:gd name="connsiteX36" fmla="*/ 737 w 9895"/>
              <a:gd name="connsiteY36" fmla="*/ 9329 h 10000"/>
              <a:gd name="connsiteX37" fmla="*/ 526 w 9895"/>
              <a:gd name="connsiteY37" fmla="*/ 8659 h 10000"/>
              <a:gd name="connsiteX38" fmla="*/ 316 w 9895"/>
              <a:gd name="connsiteY38" fmla="*/ 7984 h 10000"/>
              <a:gd name="connsiteX39" fmla="*/ 211 w 9895"/>
              <a:gd name="connsiteY39" fmla="*/ 7394 h 10000"/>
              <a:gd name="connsiteX40" fmla="*/ 105 w 9895"/>
              <a:gd name="connsiteY40" fmla="*/ 6722 h 10000"/>
              <a:gd name="connsiteX41" fmla="*/ 0 w 9895"/>
              <a:gd name="connsiteY41" fmla="*/ 6050 h 10000"/>
              <a:gd name="connsiteX42" fmla="*/ 842 w 9895"/>
              <a:gd name="connsiteY42" fmla="*/ 6050 h 10000"/>
              <a:gd name="connsiteX43" fmla="*/ 1579 w 9895"/>
              <a:gd name="connsiteY43" fmla="*/ 5379 h 10000"/>
              <a:gd name="connsiteX44" fmla="*/ 2211 w 9895"/>
              <a:gd name="connsiteY44" fmla="*/ 5379 h 10000"/>
              <a:gd name="connsiteX45" fmla="*/ 2947 w 9895"/>
              <a:gd name="connsiteY45" fmla="*/ 4707 h 10000"/>
              <a:gd name="connsiteX46" fmla="*/ 3474 w 9895"/>
              <a:gd name="connsiteY46" fmla="*/ 4707 h 10000"/>
              <a:gd name="connsiteX47" fmla="*/ 4000 w 9895"/>
              <a:gd name="connsiteY47" fmla="*/ 4031 h 10000"/>
              <a:gd name="connsiteX48" fmla="*/ 4421 w 9895"/>
              <a:gd name="connsiteY48" fmla="*/ 4031 h 10000"/>
              <a:gd name="connsiteX49" fmla="*/ 4842 w 9895"/>
              <a:gd name="connsiteY49" fmla="*/ 3361 h 10000"/>
              <a:gd name="connsiteX50" fmla="*/ 5474 w 9895"/>
              <a:gd name="connsiteY50" fmla="*/ 3361 h 10000"/>
              <a:gd name="connsiteX51" fmla="*/ 6105 w 9895"/>
              <a:gd name="connsiteY51" fmla="*/ 2690 h 10000"/>
              <a:gd name="connsiteX52" fmla="*/ 6632 w 9895"/>
              <a:gd name="connsiteY52" fmla="*/ 2018 h 10000"/>
              <a:gd name="connsiteX53" fmla="*/ 7053 w 9895"/>
              <a:gd name="connsiteY53" fmla="*/ 2018 h 10000"/>
              <a:gd name="connsiteX54" fmla="*/ 7368 w 9895"/>
              <a:gd name="connsiteY54" fmla="*/ 1343 h 10000"/>
              <a:gd name="connsiteX55" fmla="*/ 7684 w 9895"/>
              <a:gd name="connsiteY55" fmla="*/ 1343 h 10000"/>
              <a:gd name="connsiteX56" fmla="*/ 7895 w 9895"/>
              <a:gd name="connsiteY56" fmla="*/ 671 h 10000"/>
              <a:gd name="connsiteX57" fmla="*/ 8000 w 9895"/>
              <a:gd name="connsiteY57" fmla="*/ 671 h 10000"/>
              <a:gd name="connsiteX58" fmla="*/ 8000 w 9895"/>
              <a:gd name="connsiteY58" fmla="*/ 671 h 10000"/>
              <a:gd name="connsiteX0" fmla="*/ 8085 w 9787"/>
              <a:gd name="connsiteY0" fmla="*/ 671 h 10000"/>
              <a:gd name="connsiteX1" fmla="*/ 8191 w 9787"/>
              <a:gd name="connsiteY1" fmla="*/ 0 h 10000"/>
              <a:gd name="connsiteX2" fmla="*/ 8298 w 9787"/>
              <a:gd name="connsiteY2" fmla="*/ 0 h 10000"/>
              <a:gd name="connsiteX3" fmla="*/ 8404 w 9787"/>
              <a:gd name="connsiteY3" fmla="*/ 0 h 10000"/>
              <a:gd name="connsiteX4" fmla="*/ 8510 w 9787"/>
              <a:gd name="connsiteY4" fmla="*/ 0 h 10000"/>
              <a:gd name="connsiteX5" fmla="*/ 8724 w 9787"/>
              <a:gd name="connsiteY5" fmla="*/ 0 h 10000"/>
              <a:gd name="connsiteX6" fmla="*/ 8936 w 9787"/>
              <a:gd name="connsiteY6" fmla="*/ 1343 h 10000"/>
              <a:gd name="connsiteX7" fmla="*/ 9149 w 9787"/>
              <a:gd name="connsiteY7" fmla="*/ 2018 h 10000"/>
              <a:gd name="connsiteX8" fmla="*/ 9467 w 9787"/>
              <a:gd name="connsiteY8" fmla="*/ 3361 h 10000"/>
              <a:gd name="connsiteX9" fmla="*/ 9787 w 9787"/>
              <a:gd name="connsiteY9" fmla="*/ 4031 h 10000"/>
              <a:gd name="connsiteX10" fmla="*/ 7872 w 9787"/>
              <a:gd name="connsiteY10" fmla="*/ 4707 h 10000"/>
              <a:gd name="connsiteX11" fmla="*/ 7766 w 9787"/>
              <a:gd name="connsiteY11" fmla="*/ 4707 h 10000"/>
              <a:gd name="connsiteX12" fmla="*/ 7446 w 9787"/>
              <a:gd name="connsiteY12" fmla="*/ 4707 h 10000"/>
              <a:gd name="connsiteX13" fmla="*/ 7340 w 9787"/>
              <a:gd name="connsiteY13" fmla="*/ 4707 h 10000"/>
              <a:gd name="connsiteX14" fmla="*/ 7234 w 9787"/>
              <a:gd name="connsiteY14" fmla="*/ 4707 h 10000"/>
              <a:gd name="connsiteX15" fmla="*/ 7128 w 9787"/>
              <a:gd name="connsiteY15" fmla="*/ 4707 h 10000"/>
              <a:gd name="connsiteX16" fmla="*/ 6808 w 9787"/>
              <a:gd name="connsiteY16" fmla="*/ 4707 h 10000"/>
              <a:gd name="connsiteX17" fmla="*/ 6595 w 9787"/>
              <a:gd name="connsiteY17" fmla="*/ 5379 h 10000"/>
              <a:gd name="connsiteX18" fmla="*/ 6277 w 9787"/>
              <a:gd name="connsiteY18" fmla="*/ 5379 h 10000"/>
              <a:gd name="connsiteX19" fmla="*/ 5958 w 9787"/>
              <a:gd name="connsiteY19" fmla="*/ 6050 h 10000"/>
              <a:gd name="connsiteX20" fmla="*/ 5532 w 9787"/>
              <a:gd name="connsiteY20" fmla="*/ 6050 h 10000"/>
              <a:gd name="connsiteX21" fmla="*/ 4681 w 9787"/>
              <a:gd name="connsiteY21" fmla="*/ 6722 h 10000"/>
              <a:gd name="connsiteX22" fmla="*/ 3936 w 9787"/>
              <a:gd name="connsiteY22" fmla="*/ 7984 h 10000"/>
              <a:gd name="connsiteX23" fmla="*/ 3298 w 9787"/>
              <a:gd name="connsiteY23" fmla="*/ 8659 h 10000"/>
              <a:gd name="connsiteX24" fmla="*/ 2660 w 9787"/>
              <a:gd name="connsiteY24" fmla="*/ 9329 h 10000"/>
              <a:gd name="connsiteX25" fmla="*/ 2447 w 9787"/>
              <a:gd name="connsiteY25" fmla="*/ 9329 h 10000"/>
              <a:gd name="connsiteX26" fmla="*/ 2127 w 9787"/>
              <a:gd name="connsiteY26" fmla="*/ 10000 h 10000"/>
              <a:gd name="connsiteX27" fmla="*/ 1915 w 9787"/>
              <a:gd name="connsiteY27" fmla="*/ 10000 h 10000"/>
              <a:gd name="connsiteX28" fmla="*/ 1702 w 9787"/>
              <a:gd name="connsiteY28" fmla="*/ 10000 h 10000"/>
              <a:gd name="connsiteX29" fmla="*/ 1596 w 9787"/>
              <a:gd name="connsiteY29" fmla="*/ 10000 h 10000"/>
              <a:gd name="connsiteX30" fmla="*/ 1383 w 9787"/>
              <a:gd name="connsiteY30" fmla="*/ 10000 h 10000"/>
              <a:gd name="connsiteX31" fmla="*/ 1276 w 9787"/>
              <a:gd name="connsiteY31" fmla="*/ 10000 h 10000"/>
              <a:gd name="connsiteX32" fmla="*/ 1170 w 9787"/>
              <a:gd name="connsiteY32" fmla="*/ 10000 h 10000"/>
              <a:gd name="connsiteX33" fmla="*/ 1064 w 9787"/>
              <a:gd name="connsiteY33" fmla="*/ 10000 h 10000"/>
              <a:gd name="connsiteX34" fmla="*/ 851 w 9787"/>
              <a:gd name="connsiteY34" fmla="*/ 10000 h 10000"/>
              <a:gd name="connsiteX35" fmla="*/ 745 w 9787"/>
              <a:gd name="connsiteY35" fmla="*/ 9329 h 10000"/>
              <a:gd name="connsiteX36" fmla="*/ 532 w 9787"/>
              <a:gd name="connsiteY36" fmla="*/ 8659 h 10000"/>
              <a:gd name="connsiteX37" fmla="*/ 319 w 9787"/>
              <a:gd name="connsiteY37" fmla="*/ 7984 h 10000"/>
              <a:gd name="connsiteX38" fmla="*/ 213 w 9787"/>
              <a:gd name="connsiteY38" fmla="*/ 7394 h 10000"/>
              <a:gd name="connsiteX39" fmla="*/ 106 w 9787"/>
              <a:gd name="connsiteY39" fmla="*/ 6722 h 10000"/>
              <a:gd name="connsiteX40" fmla="*/ 0 w 9787"/>
              <a:gd name="connsiteY40" fmla="*/ 6050 h 10000"/>
              <a:gd name="connsiteX41" fmla="*/ 851 w 9787"/>
              <a:gd name="connsiteY41" fmla="*/ 6050 h 10000"/>
              <a:gd name="connsiteX42" fmla="*/ 1596 w 9787"/>
              <a:gd name="connsiteY42" fmla="*/ 5379 h 10000"/>
              <a:gd name="connsiteX43" fmla="*/ 2234 w 9787"/>
              <a:gd name="connsiteY43" fmla="*/ 5379 h 10000"/>
              <a:gd name="connsiteX44" fmla="*/ 2978 w 9787"/>
              <a:gd name="connsiteY44" fmla="*/ 4707 h 10000"/>
              <a:gd name="connsiteX45" fmla="*/ 3511 w 9787"/>
              <a:gd name="connsiteY45" fmla="*/ 4707 h 10000"/>
              <a:gd name="connsiteX46" fmla="*/ 4042 w 9787"/>
              <a:gd name="connsiteY46" fmla="*/ 4031 h 10000"/>
              <a:gd name="connsiteX47" fmla="*/ 4468 w 9787"/>
              <a:gd name="connsiteY47" fmla="*/ 4031 h 10000"/>
              <a:gd name="connsiteX48" fmla="*/ 4893 w 9787"/>
              <a:gd name="connsiteY48" fmla="*/ 3361 h 10000"/>
              <a:gd name="connsiteX49" fmla="*/ 5532 w 9787"/>
              <a:gd name="connsiteY49" fmla="*/ 3361 h 10000"/>
              <a:gd name="connsiteX50" fmla="*/ 6170 w 9787"/>
              <a:gd name="connsiteY50" fmla="*/ 2690 h 10000"/>
              <a:gd name="connsiteX51" fmla="*/ 6702 w 9787"/>
              <a:gd name="connsiteY51" fmla="*/ 2018 h 10000"/>
              <a:gd name="connsiteX52" fmla="*/ 7128 w 9787"/>
              <a:gd name="connsiteY52" fmla="*/ 2018 h 10000"/>
              <a:gd name="connsiteX53" fmla="*/ 7446 w 9787"/>
              <a:gd name="connsiteY53" fmla="*/ 1343 h 10000"/>
              <a:gd name="connsiteX54" fmla="*/ 7766 w 9787"/>
              <a:gd name="connsiteY54" fmla="*/ 1343 h 10000"/>
              <a:gd name="connsiteX55" fmla="*/ 7979 w 9787"/>
              <a:gd name="connsiteY55" fmla="*/ 671 h 10000"/>
              <a:gd name="connsiteX56" fmla="*/ 8085 w 9787"/>
              <a:gd name="connsiteY56" fmla="*/ 671 h 10000"/>
              <a:gd name="connsiteX57" fmla="*/ 8085 w 9787"/>
              <a:gd name="connsiteY57" fmla="*/ 67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787" h="10000">
                <a:moveTo>
                  <a:pt x="8085" y="671"/>
                </a:moveTo>
                <a:cubicBezTo>
                  <a:pt x="8120" y="447"/>
                  <a:pt x="8156" y="224"/>
                  <a:pt x="8191" y="0"/>
                </a:cubicBezTo>
                <a:lnTo>
                  <a:pt x="8298" y="0"/>
                </a:lnTo>
                <a:lnTo>
                  <a:pt x="8404" y="0"/>
                </a:lnTo>
                <a:lnTo>
                  <a:pt x="8510" y="0"/>
                </a:lnTo>
                <a:lnTo>
                  <a:pt x="8724" y="0"/>
                </a:lnTo>
                <a:cubicBezTo>
                  <a:pt x="8795" y="448"/>
                  <a:pt x="8865" y="895"/>
                  <a:pt x="8936" y="1343"/>
                </a:cubicBezTo>
                <a:lnTo>
                  <a:pt x="9149" y="2018"/>
                </a:lnTo>
                <a:lnTo>
                  <a:pt x="9467" y="3361"/>
                </a:lnTo>
                <a:lnTo>
                  <a:pt x="9787" y="4031"/>
                </a:lnTo>
                <a:lnTo>
                  <a:pt x="7872" y="4707"/>
                </a:lnTo>
                <a:lnTo>
                  <a:pt x="7766" y="4707"/>
                </a:lnTo>
                <a:lnTo>
                  <a:pt x="7446" y="4707"/>
                </a:lnTo>
                <a:lnTo>
                  <a:pt x="7340" y="4707"/>
                </a:lnTo>
                <a:lnTo>
                  <a:pt x="7234" y="4707"/>
                </a:lnTo>
                <a:lnTo>
                  <a:pt x="7128" y="4707"/>
                </a:lnTo>
                <a:lnTo>
                  <a:pt x="6808" y="4707"/>
                </a:lnTo>
                <a:cubicBezTo>
                  <a:pt x="6738" y="4931"/>
                  <a:pt x="6666" y="5154"/>
                  <a:pt x="6595" y="5379"/>
                </a:cubicBezTo>
                <a:lnTo>
                  <a:pt x="6277" y="5379"/>
                </a:lnTo>
                <a:lnTo>
                  <a:pt x="5958" y="6050"/>
                </a:lnTo>
                <a:lnTo>
                  <a:pt x="5532" y="6050"/>
                </a:lnTo>
                <a:lnTo>
                  <a:pt x="4681" y="6722"/>
                </a:lnTo>
                <a:lnTo>
                  <a:pt x="3936" y="7984"/>
                </a:lnTo>
                <a:lnTo>
                  <a:pt x="3298" y="8659"/>
                </a:lnTo>
                <a:lnTo>
                  <a:pt x="2660" y="9329"/>
                </a:lnTo>
                <a:lnTo>
                  <a:pt x="2447" y="9329"/>
                </a:lnTo>
                <a:lnTo>
                  <a:pt x="2127" y="10000"/>
                </a:lnTo>
                <a:lnTo>
                  <a:pt x="1915" y="10000"/>
                </a:lnTo>
                <a:lnTo>
                  <a:pt x="1702" y="10000"/>
                </a:lnTo>
                <a:lnTo>
                  <a:pt x="1596" y="10000"/>
                </a:lnTo>
                <a:lnTo>
                  <a:pt x="1383" y="10000"/>
                </a:lnTo>
                <a:lnTo>
                  <a:pt x="1276" y="10000"/>
                </a:lnTo>
                <a:lnTo>
                  <a:pt x="1170" y="10000"/>
                </a:lnTo>
                <a:lnTo>
                  <a:pt x="1064" y="10000"/>
                </a:lnTo>
                <a:lnTo>
                  <a:pt x="851" y="10000"/>
                </a:lnTo>
                <a:cubicBezTo>
                  <a:pt x="816" y="9776"/>
                  <a:pt x="780" y="9553"/>
                  <a:pt x="745" y="9329"/>
                </a:cubicBezTo>
                <a:cubicBezTo>
                  <a:pt x="674" y="9102"/>
                  <a:pt x="602" y="8880"/>
                  <a:pt x="532" y="8659"/>
                </a:cubicBezTo>
                <a:lnTo>
                  <a:pt x="319" y="7984"/>
                </a:lnTo>
                <a:cubicBezTo>
                  <a:pt x="284" y="7787"/>
                  <a:pt x="248" y="7591"/>
                  <a:pt x="213" y="7394"/>
                </a:cubicBezTo>
                <a:cubicBezTo>
                  <a:pt x="178" y="7171"/>
                  <a:pt x="141" y="6944"/>
                  <a:pt x="106" y="6722"/>
                </a:cubicBezTo>
                <a:cubicBezTo>
                  <a:pt x="71" y="6498"/>
                  <a:pt x="35" y="6274"/>
                  <a:pt x="0" y="6050"/>
                </a:cubicBezTo>
                <a:lnTo>
                  <a:pt x="851" y="6050"/>
                </a:lnTo>
                <a:lnTo>
                  <a:pt x="1596" y="5379"/>
                </a:lnTo>
                <a:lnTo>
                  <a:pt x="2234" y="5379"/>
                </a:lnTo>
                <a:lnTo>
                  <a:pt x="2978" y="4707"/>
                </a:lnTo>
                <a:lnTo>
                  <a:pt x="3511" y="4707"/>
                </a:lnTo>
                <a:lnTo>
                  <a:pt x="4042" y="4031"/>
                </a:lnTo>
                <a:lnTo>
                  <a:pt x="4468" y="4031"/>
                </a:lnTo>
                <a:lnTo>
                  <a:pt x="4893" y="3361"/>
                </a:lnTo>
                <a:lnTo>
                  <a:pt x="5532" y="3361"/>
                </a:lnTo>
                <a:lnTo>
                  <a:pt x="6170" y="2690"/>
                </a:lnTo>
                <a:lnTo>
                  <a:pt x="6702" y="2018"/>
                </a:lnTo>
                <a:lnTo>
                  <a:pt x="7128" y="2018"/>
                </a:lnTo>
                <a:lnTo>
                  <a:pt x="7446" y="1343"/>
                </a:lnTo>
                <a:lnTo>
                  <a:pt x="7766" y="1343"/>
                </a:lnTo>
                <a:cubicBezTo>
                  <a:pt x="7836" y="1119"/>
                  <a:pt x="7908" y="897"/>
                  <a:pt x="7979" y="671"/>
                </a:cubicBezTo>
                <a:lnTo>
                  <a:pt x="8085" y="671"/>
                </a:lnTo>
                <a:lnTo>
                  <a:pt x="8085" y="671"/>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63" name="Freeform 59"/>
          <p:cNvSpPr>
            <a:spLocks/>
          </p:cNvSpPr>
          <p:nvPr/>
        </p:nvSpPr>
        <p:spPr bwMode="auto">
          <a:xfrm>
            <a:off x="4202113" y="5076825"/>
            <a:ext cx="490537" cy="330200"/>
          </a:xfrm>
          <a:custGeom>
            <a:avLst/>
            <a:gdLst>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1263 w 10000"/>
              <a:gd name="connsiteY53" fmla="*/ 4391 h 10000"/>
              <a:gd name="connsiteX54" fmla="*/ 1158 w 10000"/>
              <a:gd name="connsiteY54" fmla="*/ 4391 h 10000"/>
              <a:gd name="connsiteX55" fmla="*/ 1053 w 10000"/>
              <a:gd name="connsiteY55" fmla="*/ 4391 h 10000"/>
              <a:gd name="connsiteX56" fmla="*/ 842 w 10000"/>
              <a:gd name="connsiteY56" fmla="*/ 4391 h 10000"/>
              <a:gd name="connsiteX57" fmla="*/ 737 w 10000"/>
              <a:gd name="connsiteY57" fmla="*/ 4096 h 10000"/>
              <a:gd name="connsiteX58" fmla="*/ 526 w 10000"/>
              <a:gd name="connsiteY58" fmla="*/ 3801 h 10000"/>
              <a:gd name="connsiteX59" fmla="*/ 316 w 10000"/>
              <a:gd name="connsiteY59" fmla="*/ 3506 h 10000"/>
              <a:gd name="connsiteX60" fmla="*/ 211 w 10000"/>
              <a:gd name="connsiteY60" fmla="*/ 3247 h 10000"/>
              <a:gd name="connsiteX61" fmla="*/ 105 w 10000"/>
              <a:gd name="connsiteY61" fmla="*/ 2952 h 10000"/>
              <a:gd name="connsiteX62" fmla="*/ 0 w 10000"/>
              <a:gd name="connsiteY62" fmla="*/ 2657 h 10000"/>
              <a:gd name="connsiteX63" fmla="*/ 842 w 10000"/>
              <a:gd name="connsiteY63" fmla="*/ 2657 h 10000"/>
              <a:gd name="connsiteX64" fmla="*/ 1579 w 10000"/>
              <a:gd name="connsiteY64" fmla="*/ 2362 h 10000"/>
              <a:gd name="connsiteX65" fmla="*/ 2211 w 10000"/>
              <a:gd name="connsiteY65" fmla="*/ 2362 h 10000"/>
              <a:gd name="connsiteX66" fmla="*/ 2947 w 10000"/>
              <a:gd name="connsiteY66" fmla="*/ 2066 h 10000"/>
              <a:gd name="connsiteX67" fmla="*/ 3474 w 10000"/>
              <a:gd name="connsiteY67" fmla="*/ 2066 h 10000"/>
              <a:gd name="connsiteX68" fmla="*/ 4000 w 10000"/>
              <a:gd name="connsiteY68" fmla="*/ 1771 h 10000"/>
              <a:gd name="connsiteX69" fmla="*/ 4421 w 10000"/>
              <a:gd name="connsiteY69" fmla="*/ 1771 h 10000"/>
              <a:gd name="connsiteX70" fmla="*/ 4842 w 10000"/>
              <a:gd name="connsiteY70" fmla="*/ 1476 h 10000"/>
              <a:gd name="connsiteX71" fmla="*/ 5474 w 10000"/>
              <a:gd name="connsiteY71" fmla="*/ 1476 h 10000"/>
              <a:gd name="connsiteX72" fmla="*/ 6105 w 10000"/>
              <a:gd name="connsiteY72" fmla="*/ 1181 h 10000"/>
              <a:gd name="connsiteX73" fmla="*/ 6632 w 10000"/>
              <a:gd name="connsiteY73" fmla="*/ 886 h 10000"/>
              <a:gd name="connsiteX74" fmla="*/ 7053 w 10000"/>
              <a:gd name="connsiteY74" fmla="*/ 886 h 10000"/>
              <a:gd name="connsiteX75" fmla="*/ 7368 w 10000"/>
              <a:gd name="connsiteY75" fmla="*/ 590 h 10000"/>
              <a:gd name="connsiteX76" fmla="*/ 7684 w 10000"/>
              <a:gd name="connsiteY76" fmla="*/ 590 h 10000"/>
              <a:gd name="connsiteX77" fmla="*/ 7895 w 10000"/>
              <a:gd name="connsiteY77" fmla="*/ 295 h 10000"/>
              <a:gd name="connsiteX78" fmla="*/ 8000 w 10000"/>
              <a:gd name="connsiteY78" fmla="*/ 295 h 10000"/>
              <a:gd name="connsiteX79" fmla="*/ 8000 w 10000"/>
              <a:gd name="connsiteY79" fmla="*/ 295 h 10000"/>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1263 w 10000"/>
              <a:gd name="connsiteY53" fmla="*/ 4391 h 10000"/>
              <a:gd name="connsiteX54" fmla="*/ 1053 w 10000"/>
              <a:gd name="connsiteY54" fmla="*/ 4391 h 10000"/>
              <a:gd name="connsiteX55" fmla="*/ 842 w 10000"/>
              <a:gd name="connsiteY55" fmla="*/ 4391 h 10000"/>
              <a:gd name="connsiteX56" fmla="*/ 737 w 10000"/>
              <a:gd name="connsiteY56" fmla="*/ 4096 h 10000"/>
              <a:gd name="connsiteX57" fmla="*/ 526 w 10000"/>
              <a:gd name="connsiteY57" fmla="*/ 3801 h 10000"/>
              <a:gd name="connsiteX58" fmla="*/ 316 w 10000"/>
              <a:gd name="connsiteY58" fmla="*/ 3506 h 10000"/>
              <a:gd name="connsiteX59" fmla="*/ 211 w 10000"/>
              <a:gd name="connsiteY59" fmla="*/ 3247 h 10000"/>
              <a:gd name="connsiteX60" fmla="*/ 105 w 10000"/>
              <a:gd name="connsiteY60" fmla="*/ 2952 h 10000"/>
              <a:gd name="connsiteX61" fmla="*/ 0 w 10000"/>
              <a:gd name="connsiteY61" fmla="*/ 2657 h 10000"/>
              <a:gd name="connsiteX62" fmla="*/ 842 w 10000"/>
              <a:gd name="connsiteY62" fmla="*/ 2657 h 10000"/>
              <a:gd name="connsiteX63" fmla="*/ 1579 w 10000"/>
              <a:gd name="connsiteY63" fmla="*/ 2362 h 10000"/>
              <a:gd name="connsiteX64" fmla="*/ 2211 w 10000"/>
              <a:gd name="connsiteY64" fmla="*/ 2362 h 10000"/>
              <a:gd name="connsiteX65" fmla="*/ 2947 w 10000"/>
              <a:gd name="connsiteY65" fmla="*/ 2066 h 10000"/>
              <a:gd name="connsiteX66" fmla="*/ 3474 w 10000"/>
              <a:gd name="connsiteY66" fmla="*/ 2066 h 10000"/>
              <a:gd name="connsiteX67" fmla="*/ 4000 w 10000"/>
              <a:gd name="connsiteY67" fmla="*/ 1771 h 10000"/>
              <a:gd name="connsiteX68" fmla="*/ 4421 w 10000"/>
              <a:gd name="connsiteY68" fmla="*/ 1771 h 10000"/>
              <a:gd name="connsiteX69" fmla="*/ 4842 w 10000"/>
              <a:gd name="connsiteY69" fmla="*/ 1476 h 10000"/>
              <a:gd name="connsiteX70" fmla="*/ 5474 w 10000"/>
              <a:gd name="connsiteY70" fmla="*/ 1476 h 10000"/>
              <a:gd name="connsiteX71" fmla="*/ 6105 w 10000"/>
              <a:gd name="connsiteY71" fmla="*/ 1181 h 10000"/>
              <a:gd name="connsiteX72" fmla="*/ 6632 w 10000"/>
              <a:gd name="connsiteY72" fmla="*/ 886 h 10000"/>
              <a:gd name="connsiteX73" fmla="*/ 7053 w 10000"/>
              <a:gd name="connsiteY73" fmla="*/ 886 h 10000"/>
              <a:gd name="connsiteX74" fmla="*/ 7368 w 10000"/>
              <a:gd name="connsiteY74" fmla="*/ 590 h 10000"/>
              <a:gd name="connsiteX75" fmla="*/ 7684 w 10000"/>
              <a:gd name="connsiteY75" fmla="*/ 590 h 10000"/>
              <a:gd name="connsiteX76" fmla="*/ 7895 w 10000"/>
              <a:gd name="connsiteY76" fmla="*/ 295 h 10000"/>
              <a:gd name="connsiteX77" fmla="*/ 8000 w 10000"/>
              <a:gd name="connsiteY77" fmla="*/ 295 h 10000"/>
              <a:gd name="connsiteX78" fmla="*/ 8000 w 10000"/>
              <a:gd name="connsiteY78" fmla="*/ 295 h 10000"/>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1263 w 10000"/>
              <a:gd name="connsiteY53" fmla="*/ 4391 h 10000"/>
              <a:gd name="connsiteX54" fmla="*/ 1053 w 10000"/>
              <a:gd name="connsiteY54" fmla="*/ 4391 h 10000"/>
              <a:gd name="connsiteX55" fmla="*/ 842 w 10000"/>
              <a:gd name="connsiteY55" fmla="*/ 4391 h 10000"/>
              <a:gd name="connsiteX56" fmla="*/ 526 w 10000"/>
              <a:gd name="connsiteY56" fmla="*/ 3801 h 10000"/>
              <a:gd name="connsiteX57" fmla="*/ 316 w 10000"/>
              <a:gd name="connsiteY57" fmla="*/ 3506 h 10000"/>
              <a:gd name="connsiteX58" fmla="*/ 211 w 10000"/>
              <a:gd name="connsiteY58" fmla="*/ 3247 h 10000"/>
              <a:gd name="connsiteX59" fmla="*/ 105 w 10000"/>
              <a:gd name="connsiteY59" fmla="*/ 2952 h 10000"/>
              <a:gd name="connsiteX60" fmla="*/ 0 w 10000"/>
              <a:gd name="connsiteY60" fmla="*/ 2657 h 10000"/>
              <a:gd name="connsiteX61" fmla="*/ 842 w 10000"/>
              <a:gd name="connsiteY61" fmla="*/ 2657 h 10000"/>
              <a:gd name="connsiteX62" fmla="*/ 1579 w 10000"/>
              <a:gd name="connsiteY62" fmla="*/ 2362 h 10000"/>
              <a:gd name="connsiteX63" fmla="*/ 2211 w 10000"/>
              <a:gd name="connsiteY63" fmla="*/ 2362 h 10000"/>
              <a:gd name="connsiteX64" fmla="*/ 2947 w 10000"/>
              <a:gd name="connsiteY64" fmla="*/ 2066 h 10000"/>
              <a:gd name="connsiteX65" fmla="*/ 3474 w 10000"/>
              <a:gd name="connsiteY65" fmla="*/ 2066 h 10000"/>
              <a:gd name="connsiteX66" fmla="*/ 4000 w 10000"/>
              <a:gd name="connsiteY66" fmla="*/ 1771 h 10000"/>
              <a:gd name="connsiteX67" fmla="*/ 4421 w 10000"/>
              <a:gd name="connsiteY67" fmla="*/ 1771 h 10000"/>
              <a:gd name="connsiteX68" fmla="*/ 4842 w 10000"/>
              <a:gd name="connsiteY68" fmla="*/ 1476 h 10000"/>
              <a:gd name="connsiteX69" fmla="*/ 5474 w 10000"/>
              <a:gd name="connsiteY69" fmla="*/ 1476 h 10000"/>
              <a:gd name="connsiteX70" fmla="*/ 6105 w 10000"/>
              <a:gd name="connsiteY70" fmla="*/ 1181 h 10000"/>
              <a:gd name="connsiteX71" fmla="*/ 6632 w 10000"/>
              <a:gd name="connsiteY71" fmla="*/ 886 h 10000"/>
              <a:gd name="connsiteX72" fmla="*/ 7053 w 10000"/>
              <a:gd name="connsiteY72" fmla="*/ 886 h 10000"/>
              <a:gd name="connsiteX73" fmla="*/ 7368 w 10000"/>
              <a:gd name="connsiteY73" fmla="*/ 590 h 10000"/>
              <a:gd name="connsiteX74" fmla="*/ 7684 w 10000"/>
              <a:gd name="connsiteY74" fmla="*/ 590 h 10000"/>
              <a:gd name="connsiteX75" fmla="*/ 7895 w 10000"/>
              <a:gd name="connsiteY75" fmla="*/ 295 h 10000"/>
              <a:gd name="connsiteX76" fmla="*/ 8000 w 10000"/>
              <a:gd name="connsiteY76" fmla="*/ 295 h 10000"/>
              <a:gd name="connsiteX77" fmla="*/ 8000 w 10000"/>
              <a:gd name="connsiteY77" fmla="*/ 295 h 10000"/>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1263 w 10000"/>
              <a:gd name="connsiteY53" fmla="*/ 4391 h 10000"/>
              <a:gd name="connsiteX54" fmla="*/ 842 w 10000"/>
              <a:gd name="connsiteY54" fmla="*/ 4391 h 10000"/>
              <a:gd name="connsiteX55" fmla="*/ 526 w 10000"/>
              <a:gd name="connsiteY55" fmla="*/ 3801 h 10000"/>
              <a:gd name="connsiteX56" fmla="*/ 316 w 10000"/>
              <a:gd name="connsiteY56" fmla="*/ 3506 h 10000"/>
              <a:gd name="connsiteX57" fmla="*/ 211 w 10000"/>
              <a:gd name="connsiteY57" fmla="*/ 3247 h 10000"/>
              <a:gd name="connsiteX58" fmla="*/ 105 w 10000"/>
              <a:gd name="connsiteY58" fmla="*/ 2952 h 10000"/>
              <a:gd name="connsiteX59" fmla="*/ 0 w 10000"/>
              <a:gd name="connsiteY59" fmla="*/ 2657 h 10000"/>
              <a:gd name="connsiteX60" fmla="*/ 842 w 10000"/>
              <a:gd name="connsiteY60" fmla="*/ 2657 h 10000"/>
              <a:gd name="connsiteX61" fmla="*/ 1579 w 10000"/>
              <a:gd name="connsiteY61" fmla="*/ 2362 h 10000"/>
              <a:gd name="connsiteX62" fmla="*/ 2211 w 10000"/>
              <a:gd name="connsiteY62" fmla="*/ 2362 h 10000"/>
              <a:gd name="connsiteX63" fmla="*/ 2947 w 10000"/>
              <a:gd name="connsiteY63" fmla="*/ 2066 h 10000"/>
              <a:gd name="connsiteX64" fmla="*/ 3474 w 10000"/>
              <a:gd name="connsiteY64" fmla="*/ 2066 h 10000"/>
              <a:gd name="connsiteX65" fmla="*/ 4000 w 10000"/>
              <a:gd name="connsiteY65" fmla="*/ 1771 h 10000"/>
              <a:gd name="connsiteX66" fmla="*/ 4421 w 10000"/>
              <a:gd name="connsiteY66" fmla="*/ 1771 h 10000"/>
              <a:gd name="connsiteX67" fmla="*/ 4842 w 10000"/>
              <a:gd name="connsiteY67" fmla="*/ 1476 h 10000"/>
              <a:gd name="connsiteX68" fmla="*/ 5474 w 10000"/>
              <a:gd name="connsiteY68" fmla="*/ 1476 h 10000"/>
              <a:gd name="connsiteX69" fmla="*/ 6105 w 10000"/>
              <a:gd name="connsiteY69" fmla="*/ 1181 h 10000"/>
              <a:gd name="connsiteX70" fmla="*/ 6632 w 10000"/>
              <a:gd name="connsiteY70" fmla="*/ 886 h 10000"/>
              <a:gd name="connsiteX71" fmla="*/ 7053 w 10000"/>
              <a:gd name="connsiteY71" fmla="*/ 886 h 10000"/>
              <a:gd name="connsiteX72" fmla="*/ 7368 w 10000"/>
              <a:gd name="connsiteY72" fmla="*/ 590 h 10000"/>
              <a:gd name="connsiteX73" fmla="*/ 7684 w 10000"/>
              <a:gd name="connsiteY73" fmla="*/ 590 h 10000"/>
              <a:gd name="connsiteX74" fmla="*/ 7895 w 10000"/>
              <a:gd name="connsiteY74" fmla="*/ 295 h 10000"/>
              <a:gd name="connsiteX75" fmla="*/ 8000 w 10000"/>
              <a:gd name="connsiteY75" fmla="*/ 295 h 10000"/>
              <a:gd name="connsiteX76" fmla="*/ 8000 w 10000"/>
              <a:gd name="connsiteY76" fmla="*/ 295 h 10000"/>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1263 w 10000"/>
              <a:gd name="connsiteY53" fmla="*/ 4391 h 10000"/>
              <a:gd name="connsiteX54" fmla="*/ 526 w 10000"/>
              <a:gd name="connsiteY54" fmla="*/ 3801 h 10000"/>
              <a:gd name="connsiteX55" fmla="*/ 316 w 10000"/>
              <a:gd name="connsiteY55" fmla="*/ 3506 h 10000"/>
              <a:gd name="connsiteX56" fmla="*/ 211 w 10000"/>
              <a:gd name="connsiteY56" fmla="*/ 3247 h 10000"/>
              <a:gd name="connsiteX57" fmla="*/ 105 w 10000"/>
              <a:gd name="connsiteY57" fmla="*/ 2952 h 10000"/>
              <a:gd name="connsiteX58" fmla="*/ 0 w 10000"/>
              <a:gd name="connsiteY58" fmla="*/ 2657 h 10000"/>
              <a:gd name="connsiteX59" fmla="*/ 842 w 10000"/>
              <a:gd name="connsiteY59" fmla="*/ 2657 h 10000"/>
              <a:gd name="connsiteX60" fmla="*/ 1579 w 10000"/>
              <a:gd name="connsiteY60" fmla="*/ 2362 h 10000"/>
              <a:gd name="connsiteX61" fmla="*/ 2211 w 10000"/>
              <a:gd name="connsiteY61" fmla="*/ 2362 h 10000"/>
              <a:gd name="connsiteX62" fmla="*/ 2947 w 10000"/>
              <a:gd name="connsiteY62" fmla="*/ 2066 h 10000"/>
              <a:gd name="connsiteX63" fmla="*/ 3474 w 10000"/>
              <a:gd name="connsiteY63" fmla="*/ 2066 h 10000"/>
              <a:gd name="connsiteX64" fmla="*/ 4000 w 10000"/>
              <a:gd name="connsiteY64" fmla="*/ 1771 h 10000"/>
              <a:gd name="connsiteX65" fmla="*/ 4421 w 10000"/>
              <a:gd name="connsiteY65" fmla="*/ 1771 h 10000"/>
              <a:gd name="connsiteX66" fmla="*/ 4842 w 10000"/>
              <a:gd name="connsiteY66" fmla="*/ 1476 h 10000"/>
              <a:gd name="connsiteX67" fmla="*/ 5474 w 10000"/>
              <a:gd name="connsiteY67" fmla="*/ 1476 h 10000"/>
              <a:gd name="connsiteX68" fmla="*/ 6105 w 10000"/>
              <a:gd name="connsiteY68" fmla="*/ 1181 h 10000"/>
              <a:gd name="connsiteX69" fmla="*/ 6632 w 10000"/>
              <a:gd name="connsiteY69" fmla="*/ 886 h 10000"/>
              <a:gd name="connsiteX70" fmla="*/ 7053 w 10000"/>
              <a:gd name="connsiteY70" fmla="*/ 886 h 10000"/>
              <a:gd name="connsiteX71" fmla="*/ 7368 w 10000"/>
              <a:gd name="connsiteY71" fmla="*/ 590 h 10000"/>
              <a:gd name="connsiteX72" fmla="*/ 7684 w 10000"/>
              <a:gd name="connsiteY72" fmla="*/ 590 h 10000"/>
              <a:gd name="connsiteX73" fmla="*/ 7895 w 10000"/>
              <a:gd name="connsiteY73" fmla="*/ 295 h 10000"/>
              <a:gd name="connsiteX74" fmla="*/ 8000 w 10000"/>
              <a:gd name="connsiteY74" fmla="*/ 295 h 10000"/>
              <a:gd name="connsiteX75" fmla="*/ 8000 w 10000"/>
              <a:gd name="connsiteY75" fmla="*/ 295 h 10000"/>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526 w 10000"/>
              <a:gd name="connsiteY53" fmla="*/ 3801 h 10000"/>
              <a:gd name="connsiteX54" fmla="*/ 316 w 10000"/>
              <a:gd name="connsiteY54" fmla="*/ 3506 h 10000"/>
              <a:gd name="connsiteX55" fmla="*/ 211 w 10000"/>
              <a:gd name="connsiteY55" fmla="*/ 3247 h 10000"/>
              <a:gd name="connsiteX56" fmla="*/ 105 w 10000"/>
              <a:gd name="connsiteY56" fmla="*/ 2952 h 10000"/>
              <a:gd name="connsiteX57" fmla="*/ 0 w 10000"/>
              <a:gd name="connsiteY57" fmla="*/ 2657 h 10000"/>
              <a:gd name="connsiteX58" fmla="*/ 842 w 10000"/>
              <a:gd name="connsiteY58" fmla="*/ 2657 h 10000"/>
              <a:gd name="connsiteX59" fmla="*/ 1579 w 10000"/>
              <a:gd name="connsiteY59" fmla="*/ 2362 h 10000"/>
              <a:gd name="connsiteX60" fmla="*/ 2211 w 10000"/>
              <a:gd name="connsiteY60" fmla="*/ 2362 h 10000"/>
              <a:gd name="connsiteX61" fmla="*/ 2947 w 10000"/>
              <a:gd name="connsiteY61" fmla="*/ 2066 h 10000"/>
              <a:gd name="connsiteX62" fmla="*/ 3474 w 10000"/>
              <a:gd name="connsiteY62" fmla="*/ 2066 h 10000"/>
              <a:gd name="connsiteX63" fmla="*/ 4000 w 10000"/>
              <a:gd name="connsiteY63" fmla="*/ 1771 h 10000"/>
              <a:gd name="connsiteX64" fmla="*/ 4421 w 10000"/>
              <a:gd name="connsiteY64" fmla="*/ 1771 h 10000"/>
              <a:gd name="connsiteX65" fmla="*/ 4842 w 10000"/>
              <a:gd name="connsiteY65" fmla="*/ 1476 h 10000"/>
              <a:gd name="connsiteX66" fmla="*/ 5474 w 10000"/>
              <a:gd name="connsiteY66" fmla="*/ 1476 h 10000"/>
              <a:gd name="connsiteX67" fmla="*/ 6105 w 10000"/>
              <a:gd name="connsiteY67" fmla="*/ 1181 h 10000"/>
              <a:gd name="connsiteX68" fmla="*/ 6632 w 10000"/>
              <a:gd name="connsiteY68" fmla="*/ 886 h 10000"/>
              <a:gd name="connsiteX69" fmla="*/ 7053 w 10000"/>
              <a:gd name="connsiteY69" fmla="*/ 886 h 10000"/>
              <a:gd name="connsiteX70" fmla="*/ 7368 w 10000"/>
              <a:gd name="connsiteY70" fmla="*/ 590 h 10000"/>
              <a:gd name="connsiteX71" fmla="*/ 7684 w 10000"/>
              <a:gd name="connsiteY71" fmla="*/ 590 h 10000"/>
              <a:gd name="connsiteX72" fmla="*/ 7895 w 10000"/>
              <a:gd name="connsiteY72" fmla="*/ 295 h 10000"/>
              <a:gd name="connsiteX73" fmla="*/ 8000 w 10000"/>
              <a:gd name="connsiteY73" fmla="*/ 295 h 10000"/>
              <a:gd name="connsiteX74" fmla="*/ 8000 w 10000"/>
              <a:gd name="connsiteY74" fmla="*/ 295 h 10000"/>
              <a:gd name="connsiteX0" fmla="*/ 8000 w 10000"/>
              <a:gd name="connsiteY0" fmla="*/ 295 h 10000"/>
              <a:gd name="connsiteX1" fmla="*/ 8105 w 10000"/>
              <a:gd name="connsiteY1" fmla="*/ 0 h 10000"/>
              <a:gd name="connsiteX2" fmla="*/ 8211 w 10000"/>
              <a:gd name="connsiteY2" fmla="*/ 0 h 10000"/>
              <a:gd name="connsiteX3" fmla="*/ 8316 w 10000"/>
              <a:gd name="connsiteY3" fmla="*/ 0 h 10000"/>
              <a:gd name="connsiteX4" fmla="*/ 8421 w 10000"/>
              <a:gd name="connsiteY4" fmla="*/ 0 h 10000"/>
              <a:gd name="connsiteX5" fmla="*/ 8632 w 10000"/>
              <a:gd name="connsiteY5" fmla="*/ 0 h 10000"/>
              <a:gd name="connsiteX6" fmla="*/ 8842 w 10000"/>
              <a:gd name="connsiteY6" fmla="*/ 590 h 10000"/>
              <a:gd name="connsiteX7" fmla="*/ 9053 w 10000"/>
              <a:gd name="connsiteY7" fmla="*/ 886 h 10000"/>
              <a:gd name="connsiteX8" fmla="*/ 9368 w 10000"/>
              <a:gd name="connsiteY8" fmla="*/ 1476 h 10000"/>
              <a:gd name="connsiteX9" fmla="*/ 9684 w 10000"/>
              <a:gd name="connsiteY9" fmla="*/ 1771 h 10000"/>
              <a:gd name="connsiteX10" fmla="*/ 989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89 w 10000"/>
              <a:gd name="connsiteY14" fmla="*/ 2952 h 10000"/>
              <a:gd name="connsiteX15" fmla="*/ 9579 w 10000"/>
              <a:gd name="connsiteY15" fmla="*/ 3247 h 10000"/>
              <a:gd name="connsiteX16" fmla="*/ 9263 w 10000"/>
              <a:gd name="connsiteY16" fmla="*/ 3247 h 10000"/>
              <a:gd name="connsiteX17" fmla="*/ 9053 w 10000"/>
              <a:gd name="connsiteY17" fmla="*/ 3506 h 10000"/>
              <a:gd name="connsiteX18" fmla="*/ 8737 w 10000"/>
              <a:gd name="connsiteY18" fmla="*/ 3801 h 10000"/>
              <a:gd name="connsiteX19" fmla="*/ 8316 w 10000"/>
              <a:gd name="connsiteY19" fmla="*/ 4391 h 10000"/>
              <a:gd name="connsiteX20" fmla="*/ 7895 w 10000"/>
              <a:gd name="connsiteY20" fmla="*/ 5277 h 10000"/>
              <a:gd name="connsiteX21" fmla="*/ 7368 w 10000"/>
              <a:gd name="connsiteY21" fmla="*/ 6162 h 10000"/>
              <a:gd name="connsiteX22" fmla="*/ 6737 w 10000"/>
              <a:gd name="connsiteY22" fmla="*/ 7048 h 10000"/>
              <a:gd name="connsiteX23" fmla="*/ 6000 w 10000"/>
              <a:gd name="connsiteY23" fmla="*/ 8524 h 10000"/>
              <a:gd name="connsiteX24" fmla="*/ 5263 w 10000"/>
              <a:gd name="connsiteY24" fmla="*/ 10000 h 10000"/>
              <a:gd name="connsiteX25" fmla="*/ 4947 w 10000"/>
              <a:gd name="connsiteY25" fmla="*/ 9114 h 10000"/>
              <a:gd name="connsiteX26" fmla="*/ 5579 w 10000"/>
              <a:gd name="connsiteY26" fmla="*/ 7638 h 10000"/>
              <a:gd name="connsiteX27" fmla="*/ 6211 w 10000"/>
              <a:gd name="connsiteY27" fmla="*/ 6162 h 10000"/>
              <a:gd name="connsiteX28" fmla="*/ 6737 w 10000"/>
              <a:gd name="connsiteY28" fmla="*/ 4982 h 10000"/>
              <a:gd name="connsiteX29" fmla="*/ 7158 w 10000"/>
              <a:gd name="connsiteY29" fmla="*/ 4096 h 10000"/>
              <a:gd name="connsiteX30" fmla="*/ 7474 w 10000"/>
              <a:gd name="connsiteY30" fmla="*/ 3247 h 10000"/>
              <a:gd name="connsiteX31" fmla="*/ 7684 w 10000"/>
              <a:gd name="connsiteY31" fmla="*/ 2657 h 10000"/>
              <a:gd name="connsiteX32" fmla="*/ 7789 w 10000"/>
              <a:gd name="connsiteY32" fmla="*/ 2362 h 10000"/>
              <a:gd name="connsiteX33" fmla="*/ 7789 w 10000"/>
              <a:gd name="connsiteY33" fmla="*/ 2066 h 10000"/>
              <a:gd name="connsiteX34" fmla="*/ 7684 w 10000"/>
              <a:gd name="connsiteY34" fmla="*/ 2066 h 10000"/>
              <a:gd name="connsiteX35" fmla="*/ 7368 w 10000"/>
              <a:gd name="connsiteY35" fmla="*/ 2066 h 10000"/>
              <a:gd name="connsiteX36" fmla="*/ 7263 w 10000"/>
              <a:gd name="connsiteY36" fmla="*/ 2066 h 10000"/>
              <a:gd name="connsiteX37" fmla="*/ 7158 w 10000"/>
              <a:gd name="connsiteY37" fmla="*/ 2066 h 10000"/>
              <a:gd name="connsiteX38" fmla="*/ 7053 w 10000"/>
              <a:gd name="connsiteY38" fmla="*/ 2066 h 10000"/>
              <a:gd name="connsiteX39" fmla="*/ 6737 w 10000"/>
              <a:gd name="connsiteY39" fmla="*/ 2066 h 10000"/>
              <a:gd name="connsiteX40" fmla="*/ 6526 w 10000"/>
              <a:gd name="connsiteY40" fmla="*/ 2362 h 10000"/>
              <a:gd name="connsiteX41" fmla="*/ 6211 w 10000"/>
              <a:gd name="connsiteY41" fmla="*/ 2362 h 10000"/>
              <a:gd name="connsiteX42" fmla="*/ 5895 w 10000"/>
              <a:gd name="connsiteY42" fmla="*/ 2657 h 10000"/>
              <a:gd name="connsiteX43" fmla="*/ 5474 w 10000"/>
              <a:gd name="connsiteY43" fmla="*/ 2657 h 10000"/>
              <a:gd name="connsiteX44" fmla="*/ 4632 w 10000"/>
              <a:gd name="connsiteY44" fmla="*/ 2952 h 10000"/>
              <a:gd name="connsiteX45" fmla="*/ 3895 w 10000"/>
              <a:gd name="connsiteY45" fmla="*/ 3506 h 10000"/>
              <a:gd name="connsiteX46" fmla="*/ 3263 w 10000"/>
              <a:gd name="connsiteY46" fmla="*/ 3801 h 10000"/>
              <a:gd name="connsiteX47" fmla="*/ 2632 w 10000"/>
              <a:gd name="connsiteY47" fmla="*/ 4096 h 10000"/>
              <a:gd name="connsiteX48" fmla="*/ 2421 w 10000"/>
              <a:gd name="connsiteY48" fmla="*/ 4096 h 10000"/>
              <a:gd name="connsiteX49" fmla="*/ 2105 w 10000"/>
              <a:gd name="connsiteY49" fmla="*/ 4391 h 10000"/>
              <a:gd name="connsiteX50" fmla="*/ 1895 w 10000"/>
              <a:gd name="connsiteY50" fmla="*/ 4391 h 10000"/>
              <a:gd name="connsiteX51" fmla="*/ 1684 w 10000"/>
              <a:gd name="connsiteY51" fmla="*/ 4391 h 10000"/>
              <a:gd name="connsiteX52" fmla="*/ 1368 w 10000"/>
              <a:gd name="connsiteY52" fmla="*/ 4391 h 10000"/>
              <a:gd name="connsiteX53" fmla="*/ 526 w 10000"/>
              <a:gd name="connsiteY53" fmla="*/ 3801 h 10000"/>
              <a:gd name="connsiteX54" fmla="*/ 211 w 10000"/>
              <a:gd name="connsiteY54" fmla="*/ 3247 h 10000"/>
              <a:gd name="connsiteX55" fmla="*/ 105 w 10000"/>
              <a:gd name="connsiteY55" fmla="*/ 2952 h 10000"/>
              <a:gd name="connsiteX56" fmla="*/ 0 w 10000"/>
              <a:gd name="connsiteY56" fmla="*/ 2657 h 10000"/>
              <a:gd name="connsiteX57" fmla="*/ 842 w 10000"/>
              <a:gd name="connsiteY57" fmla="*/ 2657 h 10000"/>
              <a:gd name="connsiteX58" fmla="*/ 1579 w 10000"/>
              <a:gd name="connsiteY58" fmla="*/ 2362 h 10000"/>
              <a:gd name="connsiteX59" fmla="*/ 2211 w 10000"/>
              <a:gd name="connsiteY59" fmla="*/ 2362 h 10000"/>
              <a:gd name="connsiteX60" fmla="*/ 2947 w 10000"/>
              <a:gd name="connsiteY60" fmla="*/ 2066 h 10000"/>
              <a:gd name="connsiteX61" fmla="*/ 3474 w 10000"/>
              <a:gd name="connsiteY61" fmla="*/ 2066 h 10000"/>
              <a:gd name="connsiteX62" fmla="*/ 4000 w 10000"/>
              <a:gd name="connsiteY62" fmla="*/ 1771 h 10000"/>
              <a:gd name="connsiteX63" fmla="*/ 4421 w 10000"/>
              <a:gd name="connsiteY63" fmla="*/ 1771 h 10000"/>
              <a:gd name="connsiteX64" fmla="*/ 4842 w 10000"/>
              <a:gd name="connsiteY64" fmla="*/ 1476 h 10000"/>
              <a:gd name="connsiteX65" fmla="*/ 5474 w 10000"/>
              <a:gd name="connsiteY65" fmla="*/ 1476 h 10000"/>
              <a:gd name="connsiteX66" fmla="*/ 6105 w 10000"/>
              <a:gd name="connsiteY66" fmla="*/ 1181 h 10000"/>
              <a:gd name="connsiteX67" fmla="*/ 6632 w 10000"/>
              <a:gd name="connsiteY67" fmla="*/ 886 h 10000"/>
              <a:gd name="connsiteX68" fmla="*/ 7053 w 10000"/>
              <a:gd name="connsiteY68" fmla="*/ 886 h 10000"/>
              <a:gd name="connsiteX69" fmla="*/ 7368 w 10000"/>
              <a:gd name="connsiteY69" fmla="*/ 590 h 10000"/>
              <a:gd name="connsiteX70" fmla="*/ 7684 w 10000"/>
              <a:gd name="connsiteY70" fmla="*/ 590 h 10000"/>
              <a:gd name="connsiteX71" fmla="*/ 7895 w 10000"/>
              <a:gd name="connsiteY71" fmla="*/ 295 h 10000"/>
              <a:gd name="connsiteX72" fmla="*/ 8000 w 10000"/>
              <a:gd name="connsiteY72" fmla="*/ 295 h 10000"/>
              <a:gd name="connsiteX73" fmla="*/ 8000 w 10000"/>
              <a:gd name="connsiteY73" fmla="*/ 295 h 10000"/>
              <a:gd name="connsiteX0" fmla="*/ 8105 w 10105"/>
              <a:gd name="connsiteY0" fmla="*/ 295 h 10000"/>
              <a:gd name="connsiteX1" fmla="*/ 8210 w 10105"/>
              <a:gd name="connsiteY1" fmla="*/ 0 h 10000"/>
              <a:gd name="connsiteX2" fmla="*/ 8316 w 10105"/>
              <a:gd name="connsiteY2" fmla="*/ 0 h 10000"/>
              <a:gd name="connsiteX3" fmla="*/ 8421 w 10105"/>
              <a:gd name="connsiteY3" fmla="*/ 0 h 10000"/>
              <a:gd name="connsiteX4" fmla="*/ 8526 w 10105"/>
              <a:gd name="connsiteY4" fmla="*/ 0 h 10000"/>
              <a:gd name="connsiteX5" fmla="*/ 8737 w 10105"/>
              <a:gd name="connsiteY5" fmla="*/ 0 h 10000"/>
              <a:gd name="connsiteX6" fmla="*/ 8947 w 10105"/>
              <a:gd name="connsiteY6" fmla="*/ 590 h 10000"/>
              <a:gd name="connsiteX7" fmla="*/ 9158 w 10105"/>
              <a:gd name="connsiteY7" fmla="*/ 886 h 10000"/>
              <a:gd name="connsiteX8" fmla="*/ 9473 w 10105"/>
              <a:gd name="connsiteY8" fmla="*/ 1476 h 10000"/>
              <a:gd name="connsiteX9" fmla="*/ 9789 w 10105"/>
              <a:gd name="connsiteY9" fmla="*/ 1771 h 10000"/>
              <a:gd name="connsiteX10" fmla="*/ 10000 w 10105"/>
              <a:gd name="connsiteY10" fmla="*/ 2362 h 10000"/>
              <a:gd name="connsiteX11" fmla="*/ 10105 w 10105"/>
              <a:gd name="connsiteY11" fmla="*/ 2657 h 10000"/>
              <a:gd name="connsiteX12" fmla="*/ 10105 w 10105"/>
              <a:gd name="connsiteY12" fmla="*/ 2657 h 10000"/>
              <a:gd name="connsiteX13" fmla="*/ 10105 w 10105"/>
              <a:gd name="connsiteY13" fmla="*/ 2952 h 10000"/>
              <a:gd name="connsiteX14" fmla="*/ 9894 w 10105"/>
              <a:gd name="connsiteY14" fmla="*/ 2952 h 10000"/>
              <a:gd name="connsiteX15" fmla="*/ 9684 w 10105"/>
              <a:gd name="connsiteY15" fmla="*/ 3247 h 10000"/>
              <a:gd name="connsiteX16" fmla="*/ 9368 w 10105"/>
              <a:gd name="connsiteY16" fmla="*/ 3247 h 10000"/>
              <a:gd name="connsiteX17" fmla="*/ 9158 w 10105"/>
              <a:gd name="connsiteY17" fmla="*/ 3506 h 10000"/>
              <a:gd name="connsiteX18" fmla="*/ 8842 w 10105"/>
              <a:gd name="connsiteY18" fmla="*/ 3801 h 10000"/>
              <a:gd name="connsiteX19" fmla="*/ 8421 w 10105"/>
              <a:gd name="connsiteY19" fmla="*/ 4391 h 10000"/>
              <a:gd name="connsiteX20" fmla="*/ 8000 w 10105"/>
              <a:gd name="connsiteY20" fmla="*/ 5277 h 10000"/>
              <a:gd name="connsiteX21" fmla="*/ 7473 w 10105"/>
              <a:gd name="connsiteY21" fmla="*/ 6162 h 10000"/>
              <a:gd name="connsiteX22" fmla="*/ 6842 w 10105"/>
              <a:gd name="connsiteY22" fmla="*/ 7048 h 10000"/>
              <a:gd name="connsiteX23" fmla="*/ 6105 w 10105"/>
              <a:gd name="connsiteY23" fmla="*/ 8524 h 10000"/>
              <a:gd name="connsiteX24" fmla="*/ 5368 w 10105"/>
              <a:gd name="connsiteY24" fmla="*/ 10000 h 10000"/>
              <a:gd name="connsiteX25" fmla="*/ 5052 w 10105"/>
              <a:gd name="connsiteY25" fmla="*/ 9114 h 10000"/>
              <a:gd name="connsiteX26" fmla="*/ 5684 w 10105"/>
              <a:gd name="connsiteY26" fmla="*/ 7638 h 10000"/>
              <a:gd name="connsiteX27" fmla="*/ 6316 w 10105"/>
              <a:gd name="connsiteY27" fmla="*/ 6162 h 10000"/>
              <a:gd name="connsiteX28" fmla="*/ 6842 w 10105"/>
              <a:gd name="connsiteY28" fmla="*/ 4982 h 10000"/>
              <a:gd name="connsiteX29" fmla="*/ 7263 w 10105"/>
              <a:gd name="connsiteY29" fmla="*/ 4096 h 10000"/>
              <a:gd name="connsiteX30" fmla="*/ 7579 w 10105"/>
              <a:gd name="connsiteY30" fmla="*/ 3247 h 10000"/>
              <a:gd name="connsiteX31" fmla="*/ 7789 w 10105"/>
              <a:gd name="connsiteY31" fmla="*/ 2657 h 10000"/>
              <a:gd name="connsiteX32" fmla="*/ 7894 w 10105"/>
              <a:gd name="connsiteY32" fmla="*/ 2362 h 10000"/>
              <a:gd name="connsiteX33" fmla="*/ 7894 w 10105"/>
              <a:gd name="connsiteY33" fmla="*/ 2066 h 10000"/>
              <a:gd name="connsiteX34" fmla="*/ 7789 w 10105"/>
              <a:gd name="connsiteY34" fmla="*/ 2066 h 10000"/>
              <a:gd name="connsiteX35" fmla="*/ 7473 w 10105"/>
              <a:gd name="connsiteY35" fmla="*/ 2066 h 10000"/>
              <a:gd name="connsiteX36" fmla="*/ 7368 w 10105"/>
              <a:gd name="connsiteY36" fmla="*/ 2066 h 10000"/>
              <a:gd name="connsiteX37" fmla="*/ 7263 w 10105"/>
              <a:gd name="connsiteY37" fmla="*/ 2066 h 10000"/>
              <a:gd name="connsiteX38" fmla="*/ 7158 w 10105"/>
              <a:gd name="connsiteY38" fmla="*/ 2066 h 10000"/>
              <a:gd name="connsiteX39" fmla="*/ 6842 w 10105"/>
              <a:gd name="connsiteY39" fmla="*/ 2066 h 10000"/>
              <a:gd name="connsiteX40" fmla="*/ 6631 w 10105"/>
              <a:gd name="connsiteY40" fmla="*/ 2362 h 10000"/>
              <a:gd name="connsiteX41" fmla="*/ 6316 w 10105"/>
              <a:gd name="connsiteY41" fmla="*/ 2362 h 10000"/>
              <a:gd name="connsiteX42" fmla="*/ 6000 w 10105"/>
              <a:gd name="connsiteY42" fmla="*/ 2657 h 10000"/>
              <a:gd name="connsiteX43" fmla="*/ 5579 w 10105"/>
              <a:gd name="connsiteY43" fmla="*/ 2657 h 10000"/>
              <a:gd name="connsiteX44" fmla="*/ 4737 w 10105"/>
              <a:gd name="connsiteY44" fmla="*/ 2952 h 10000"/>
              <a:gd name="connsiteX45" fmla="*/ 4000 w 10105"/>
              <a:gd name="connsiteY45" fmla="*/ 3506 h 10000"/>
              <a:gd name="connsiteX46" fmla="*/ 3368 w 10105"/>
              <a:gd name="connsiteY46" fmla="*/ 3801 h 10000"/>
              <a:gd name="connsiteX47" fmla="*/ 2737 w 10105"/>
              <a:gd name="connsiteY47" fmla="*/ 4096 h 10000"/>
              <a:gd name="connsiteX48" fmla="*/ 2526 w 10105"/>
              <a:gd name="connsiteY48" fmla="*/ 4096 h 10000"/>
              <a:gd name="connsiteX49" fmla="*/ 2210 w 10105"/>
              <a:gd name="connsiteY49" fmla="*/ 4391 h 10000"/>
              <a:gd name="connsiteX50" fmla="*/ 2000 w 10105"/>
              <a:gd name="connsiteY50" fmla="*/ 4391 h 10000"/>
              <a:gd name="connsiteX51" fmla="*/ 1789 w 10105"/>
              <a:gd name="connsiteY51" fmla="*/ 4391 h 10000"/>
              <a:gd name="connsiteX52" fmla="*/ 1473 w 10105"/>
              <a:gd name="connsiteY52" fmla="*/ 4391 h 10000"/>
              <a:gd name="connsiteX53" fmla="*/ 631 w 10105"/>
              <a:gd name="connsiteY53" fmla="*/ 3801 h 10000"/>
              <a:gd name="connsiteX54" fmla="*/ 316 w 10105"/>
              <a:gd name="connsiteY54" fmla="*/ 3247 h 10000"/>
              <a:gd name="connsiteX55" fmla="*/ 105 w 10105"/>
              <a:gd name="connsiteY55" fmla="*/ 2657 h 10000"/>
              <a:gd name="connsiteX56" fmla="*/ 947 w 10105"/>
              <a:gd name="connsiteY56" fmla="*/ 2657 h 10000"/>
              <a:gd name="connsiteX57" fmla="*/ 1684 w 10105"/>
              <a:gd name="connsiteY57" fmla="*/ 2362 h 10000"/>
              <a:gd name="connsiteX58" fmla="*/ 2316 w 10105"/>
              <a:gd name="connsiteY58" fmla="*/ 2362 h 10000"/>
              <a:gd name="connsiteX59" fmla="*/ 3052 w 10105"/>
              <a:gd name="connsiteY59" fmla="*/ 2066 h 10000"/>
              <a:gd name="connsiteX60" fmla="*/ 3579 w 10105"/>
              <a:gd name="connsiteY60" fmla="*/ 2066 h 10000"/>
              <a:gd name="connsiteX61" fmla="*/ 4105 w 10105"/>
              <a:gd name="connsiteY61" fmla="*/ 1771 h 10000"/>
              <a:gd name="connsiteX62" fmla="*/ 4526 w 10105"/>
              <a:gd name="connsiteY62" fmla="*/ 1771 h 10000"/>
              <a:gd name="connsiteX63" fmla="*/ 4947 w 10105"/>
              <a:gd name="connsiteY63" fmla="*/ 1476 h 10000"/>
              <a:gd name="connsiteX64" fmla="*/ 5579 w 10105"/>
              <a:gd name="connsiteY64" fmla="*/ 1476 h 10000"/>
              <a:gd name="connsiteX65" fmla="*/ 6210 w 10105"/>
              <a:gd name="connsiteY65" fmla="*/ 1181 h 10000"/>
              <a:gd name="connsiteX66" fmla="*/ 6737 w 10105"/>
              <a:gd name="connsiteY66" fmla="*/ 886 h 10000"/>
              <a:gd name="connsiteX67" fmla="*/ 7158 w 10105"/>
              <a:gd name="connsiteY67" fmla="*/ 886 h 10000"/>
              <a:gd name="connsiteX68" fmla="*/ 7473 w 10105"/>
              <a:gd name="connsiteY68" fmla="*/ 590 h 10000"/>
              <a:gd name="connsiteX69" fmla="*/ 7789 w 10105"/>
              <a:gd name="connsiteY69" fmla="*/ 590 h 10000"/>
              <a:gd name="connsiteX70" fmla="*/ 8000 w 10105"/>
              <a:gd name="connsiteY70" fmla="*/ 295 h 10000"/>
              <a:gd name="connsiteX71" fmla="*/ 8105 w 10105"/>
              <a:gd name="connsiteY71" fmla="*/ 295 h 10000"/>
              <a:gd name="connsiteX72" fmla="*/ 8105 w 10105"/>
              <a:gd name="connsiteY72" fmla="*/ 295 h 10000"/>
              <a:gd name="connsiteX0" fmla="*/ 7789 w 9789"/>
              <a:gd name="connsiteY0" fmla="*/ 295 h 10000"/>
              <a:gd name="connsiteX1" fmla="*/ 7894 w 9789"/>
              <a:gd name="connsiteY1" fmla="*/ 0 h 10000"/>
              <a:gd name="connsiteX2" fmla="*/ 8000 w 9789"/>
              <a:gd name="connsiteY2" fmla="*/ 0 h 10000"/>
              <a:gd name="connsiteX3" fmla="*/ 8105 w 9789"/>
              <a:gd name="connsiteY3" fmla="*/ 0 h 10000"/>
              <a:gd name="connsiteX4" fmla="*/ 8210 w 9789"/>
              <a:gd name="connsiteY4" fmla="*/ 0 h 10000"/>
              <a:gd name="connsiteX5" fmla="*/ 8421 w 9789"/>
              <a:gd name="connsiteY5" fmla="*/ 0 h 10000"/>
              <a:gd name="connsiteX6" fmla="*/ 8631 w 9789"/>
              <a:gd name="connsiteY6" fmla="*/ 590 h 10000"/>
              <a:gd name="connsiteX7" fmla="*/ 8842 w 9789"/>
              <a:gd name="connsiteY7" fmla="*/ 886 h 10000"/>
              <a:gd name="connsiteX8" fmla="*/ 9157 w 9789"/>
              <a:gd name="connsiteY8" fmla="*/ 1476 h 10000"/>
              <a:gd name="connsiteX9" fmla="*/ 9473 w 9789"/>
              <a:gd name="connsiteY9" fmla="*/ 1771 h 10000"/>
              <a:gd name="connsiteX10" fmla="*/ 9684 w 9789"/>
              <a:gd name="connsiteY10" fmla="*/ 2362 h 10000"/>
              <a:gd name="connsiteX11" fmla="*/ 9789 w 9789"/>
              <a:gd name="connsiteY11" fmla="*/ 2657 h 10000"/>
              <a:gd name="connsiteX12" fmla="*/ 9789 w 9789"/>
              <a:gd name="connsiteY12" fmla="*/ 2657 h 10000"/>
              <a:gd name="connsiteX13" fmla="*/ 9789 w 9789"/>
              <a:gd name="connsiteY13" fmla="*/ 2952 h 10000"/>
              <a:gd name="connsiteX14" fmla="*/ 9578 w 9789"/>
              <a:gd name="connsiteY14" fmla="*/ 2952 h 10000"/>
              <a:gd name="connsiteX15" fmla="*/ 9368 w 9789"/>
              <a:gd name="connsiteY15" fmla="*/ 3247 h 10000"/>
              <a:gd name="connsiteX16" fmla="*/ 9052 w 9789"/>
              <a:gd name="connsiteY16" fmla="*/ 3247 h 10000"/>
              <a:gd name="connsiteX17" fmla="*/ 8842 w 9789"/>
              <a:gd name="connsiteY17" fmla="*/ 3506 h 10000"/>
              <a:gd name="connsiteX18" fmla="*/ 8526 w 9789"/>
              <a:gd name="connsiteY18" fmla="*/ 3801 h 10000"/>
              <a:gd name="connsiteX19" fmla="*/ 8105 w 9789"/>
              <a:gd name="connsiteY19" fmla="*/ 4391 h 10000"/>
              <a:gd name="connsiteX20" fmla="*/ 7684 w 9789"/>
              <a:gd name="connsiteY20" fmla="*/ 5277 h 10000"/>
              <a:gd name="connsiteX21" fmla="*/ 7157 w 9789"/>
              <a:gd name="connsiteY21" fmla="*/ 6162 h 10000"/>
              <a:gd name="connsiteX22" fmla="*/ 6526 w 9789"/>
              <a:gd name="connsiteY22" fmla="*/ 7048 h 10000"/>
              <a:gd name="connsiteX23" fmla="*/ 5789 w 9789"/>
              <a:gd name="connsiteY23" fmla="*/ 8524 h 10000"/>
              <a:gd name="connsiteX24" fmla="*/ 5052 w 9789"/>
              <a:gd name="connsiteY24" fmla="*/ 10000 h 10000"/>
              <a:gd name="connsiteX25" fmla="*/ 4736 w 9789"/>
              <a:gd name="connsiteY25" fmla="*/ 9114 h 10000"/>
              <a:gd name="connsiteX26" fmla="*/ 5368 w 9789"/>
              <a:gd name="connsiteY26" fmla="*/ 7638 h 10000"/>
              <a:gd name="connsiteX27" fmla="*/ 6000 w 9789"/>
              <a:gd name="connsiteY27" fmla="*/ 6162 h 10000"/>
              <a:gd name="connsiteX28" fmla="*/ 6526 w 9789"/>
              <a:gd name="connsiteY28" fmla="*/ 4982 h 10000"/>
              <a:gd name="connsiteX29" fmla="*/ 6947 w 9789"/>
              <a:gd name="connsiteY29" fmla="*/ 4096 h 10000"/>
              <a:gd name="connsiteX30" fmla="*/ 7263 w 9789"/>
              <a:gd name="connsiteY30" fmla="*/ 3247 h 10000"/>
              <a:gd name="connsiteX31" fmla="*/ 7473 w 9789"/>
              <a:gd name="connsiteY31" fmla="*/ 2657 h 10000"/>
              <a:gd name="connsiteX32" fmla="*/ 7578 w 9789"/>
              <a:gd name="connsiteY32" fmla="*/ 2362 h 10000"/>
              <a:gd name="connsiteX33" fmla="*/ 7578 w 9789"/>
              <a:gd name="connsiteY33" fmla="*/ 2066 h 10000"/>
              <a:gd name="connsiteX34" fmla="*/ 7473 w 9789"/>
              <a:gd name="connsiteY34" fmla="*/ 2066 h 10000"/>
              <a:gd name="connsiteX35" fmla="*/ 7157 w 9789"/>
              <a:gd name="connsiteY35" fmla="*/ 2066 h 10000"/>
              <a:gd name="connsiteX36" fmla="*/ 7052 w 9789"/>
              <a:gd name="connsiteY36" fmla="*/ 2066 h 10000"/>
              <a:gd name="connsiteX37" fmla="*/ 6947 w 9789"/>
              <a:gd name="connsiteY37" fmla="*/ 2066 h 10000"/>
              <a:gd name="connsiteX38" fmla="*/ 6842 w 9789"/>
              <a:gd name="connsiteY38" fmla="*/ 2066 h 10000"/>
              <a:gd name="connsiteX39" fmla="*/ 6526 w 9789"/>
              <a:gd name="connsiteY39" fmla="*/ 2066 h 10000"/>
              <a:gd name="connsiteX40" fmla="*/ 6315 w 9789"/>
              <a:gd name="connsiteY40" fmla="*/ 2362 h 10000"/>
              <a:gd name="connsiteX41" fmla="*/ 6000 w 9789"/>
              <a:gd name="connsiteY41" fmla="*/ 2362 h 10000"/>
              <a:gd name="connsiteX42" fmla="*/ 5684 w 9789"/>
              <a:gd name="connsiteY42" fmla="*/ 2657 h 10000"/>
              <a:gd name="connsiteX43" fmla="*/ 5263 w 9789"/>
              <a:gd name="connsiteY43" fmla="*/ 2657 h 10000"/>
              <a:gd name="connsiteX44" fmla="*/ 4421 w 9789"/>
              <a:gd name="connsiteY44" fmla="*/ 2952 h 10000"/>
              <a:gd name="connsiteX45" fmla="*/ 3684 w 9789"/>
              <a:gd name="connsiteY45" fmla="*/ 3506 h 10000"/>
              <a:gd name="connsiteX46" fmla="*/ 3052 w 9789"/>
              <a:gd name="connsiteY46" fmla="*/ 3801 h 10000"/>
              <a:gd name="connsiteX47" fmla="*/ 2421 w 9789"/>
              <a:gd name="connsiteY47" fmla="*/ 4096 h 10000"/>
              <a:gd name="connsiteX48" fmla="*/ 2210 w 9789"/>
              <a:gd name="connsiteY48" fmla="*/ 4096 h 10000"/>
              <a:gd name="connsiteX49" fmla="*/ 1894 w 9789"/>
              <a:gd name="connsiteY49" fmla="*/ 4391 h 10000"/>
              <a:gd name="connsiteX50" fmla="*/ 1684 w 9789"/>
              <a:gd name="connsiteY50" fmla="*/ 4391 h 10000"/>
              <a:gd name="connsiteX51" fmla="*/ 1473 w 9789"/>
              <a:gd name="connsiteY51" fmla="*/ 4391 h 10000"/>
              <a:gd name="connsiteX52" fmla="*/ 1157 w 9789"/>
              <a:gd name="connsiteY52" fmla="*/ 4391 h 10000"/>
              <a:gd name="connsiteX53" fmla="*/ 315 w 9789"/>
              <a:gd name="connsiteY53" fmla="*/ 3801 h 10000"/>
              <a:gd name="connsiteX54" fmla="*/ 0 w 9789"/>
              <a:gd name="connsiteY54" fmla="*/ 3247 h 10000"/>
              <a:gd name="connsiteX55" fmla="*/ 631 w 9789"/>
              <a:gd name="connsiteY55" fmla="*/ 2657 h 10000"/>
              <a:gd name="connsiteX56" fmla="*/ 1368 w 9789"/>
              <a:gd name="connsiteY56" fmla="*/ 2362 h 10000"/>
              <a:gd name="connsiteX57" fmla="*/ 2000 w 9789"/>
              <a:gd name="connsiteY57" fmla="*/ 2362 h 10000"/>
              <a:gd name="connsiteX58" fmla="*/ 2736 w 9789"/>
              <a:gd name="connsiteY58" fmla="*/ 2066 h 10000"/>
              <a:gd name="connsiteX59" fmla="*/ 3263 w 9789"/>
              <a:gd name="connsiteY59" fmla="*/ 2066 h 10000"/>
              <a:gd name="connsiteX60" fmla="*/ 3789 w 9789"/>
              <a:gd name="connsiteY60" fmla="*/ 1771 h 10000"/>
              <a:gd name="connsiteX61" fmla="*/ 4210 w 9789"/>
              <a:gd name="connsiteY61" fmla="*/ 1771 h 10000"/>
              <a:gd name="connsiteX62" fmla="*/ 4631 w 9789"/>
              <a:gd name="connsiteY62" fmla="*/ 1476 h 10000"/>
              <a:gd name="connsiteX63" fmla="*/ 5263 w 9789"/>
              <a:gd name="connsiteY63" fmla="*/ 1476 h 10000"/>
              <a:gd name="connsiteX64" fmla="*/ 5894 w 9789"/>
              <a:gd name="connsiteY64" fmla="*/ 1181 h 10000"/>
              <a:gd name="connsiteX65" fmla="*/ 6421 w 9789"/>
              <a:gd name="connsiteY65" fmla="*/ 886 h 10000"/>
              <a:gd name="connsiteX66" fmla="*/ 6842 w 9789"/>
              <a:gd name="connsiteY66" fmla="*/ 886 h 10000"/>
              <a:gd name="connsiteX67" fmla="*/ 7157 w 9789"/>
              <a:gd name="connsiteY67" fmla="*/ 590 h 10000"/>
              <a:gd name="connsiteX68" fmla="*/ 7473 w 9789"/>
              <a:gd name="connsiteY68" fmla="*/ 590 h 10000"/>
              <a:gd name="connsiteX69" fmla="*/ 7684 w 9789"/>
              <a:gd name="connsiteY69" fmla="*/ 295 h 10000"/>
              <a:gd name="connsiteX70" fmla="*/ 7789 w 9789"/>
              <a:gd name="connsiteY70" fmla="*/ 295 h 10000"/>
              <a:gd name="connsiteX71" fmla="*/ 7789 w 9789"/>
              <a:gd name="connsiteY71" fmla="*/ 295 h 10000"/>
              <a:gd name="connsiteX0" fmla="*/ 7635 w 9678"/>
              <a:gd name="connsiteY0" fmla="*/ 295 h 10000"/>
              <a:gd name="connsiteX1" fmla="*/ 7742 w 9678"/>
              <a:gd name="connsiteY1" fmla="*/ 0 h 10000"/>
              <a:gd name="connsiteX2" fmla="*/ 7850 w 9678"/>
              <a:gd name="connsiteY2" fmla="*/ 0 h 10000"/>
              <a:gd name="connsiteX3" fmla="*/ 7958 w 9678"/>
              <a:gd name="connsiteY3" fmla="*/ 0 h 10000"/>
              <a:gd name="connsiteX4" fmla="*/ 8065 w 9678"/>
              <a:gd name="connsiteY4" fmla="*/ 0 h 10000"/>
              <a:gd name="connsiteX5" fmla="*/ 8281 w 9678"/>
              <a:gd name="connsiteY5" fmla="*/ 0 h 10000"/>
              <a:gd name="connsiteX6" fmla="*/ 8495 w 9678"/>
              <a:gd name="connsiteY6" fmla="*/ 590 h 10000"/>
              <a:gd name="connsiteX7" fmla="*/ 8711 w 9678"/>
              <a:gd name="connsiteY7" fmla="*/ 886 h 10000"/>
              <a:gd name="connsiteX8" fmla="*/ 9032 w 9678"/>
              <a:gd name="connsiteY8" fmla="*/ 1476 h 10000"/>
              <a:gd name="connsiteX9" fmla="*/ 9355 w 9678"/>
              <a:gd name="connsiteY9" fmla="*/ 1771 h 10000"/>
              <a:gd name="connsiteX10" fmla="*/ 9571 w 9678"/>
              <a:gd name="connsiteY10" fmla="*/ 2362 h 10000"/>
              <a:gd name="connsiteX11" fmla="*/ 9678 w 9678"/>
              <a:gd name="connsiteY11" fmla="*/ 2657 h 10000"/>
              <a:gd name="connsiteX12" fmla="*/ 9678 w 9678"/>
              <a:gd name="connsiteY12" fmla="*/ 2657 h 10000"/>
              <a:gd name="connsiteX13" fmla="*/ 9678 w 9678"/>
              <a:gd name="connsiteY13" fmla="*/ 2952 h 10000"/>
              <a:gd name="connsiteX14" fmla="*/ 9462 w 9678"/>
              <a:gd name="connsiteY14" fmla="*/ 2952 h 10000"/>
              <a:gd name="connsiteX15" fmla="*/ 9248 w 9678"/>
              <a:gd name="connsiteY15" fmla="*/ 3247 h 10000"/>
              <a:gd name="connsiteX16" fmla="*/ 8925 w 9678"/>
              <a:gd name="connsiteY16" fmla="*/ 3247 h 10000"/>
              <a:gd name="connsiteX17" fmla="*/ 8711 w 9678"/>
              <a:gd name="connsiteY17" fmla="*/ 3506 h 10000"/>
              <a:gd name="connsiteX18" fmla="*/ 8388 w 9678"/>
              <a:gd name="connsiteY18" fmla="*/ 3801 h 10000"/>
              <a:gd name="connsiteX19" fmla="*/ 7958 w 9678"/>
              <a:gd name="connsiteY19" fmla="*/ 4391 h 10000"/>
              <a:gd name="connsiteX20" fmla="*/ 7528 w 9678"/>
              <a:gd name="connsiteY20" fmla="*/ 5277 h 10000"/>
              <a:gd name="connsiteX21" fmla="*/ 6989 w 9678"/>
              <a:gd name="connsiteY21" fmla="*/ 6162 h 10000"/>
              <a:gd name="connsiteX22" fmla="*/ 6345 w 9678"/>
              <a:gd name="connsiteY22" fmla="*/ 7048 h 10000"/>
              <a:gd name="connsiteX23" fmla="*/ 5592 w 9678"/>
              <a:gd name="connsiteY23" fmla="*/ 8524 h 10000"/>
              <a:gd name="connsiteX24" fmla="*/ 4839 w 9678"/>
              <a:gd name="connsiteY24" fmla="*/ 10000 h 10000"/>
              <a:gd name="connsiteX25" fmla="*/ 4516 w 9678"/>
              <a:gd name="connsiteY25" fmla="*/ 9114 h 10000"/>
              <a:gd name="connsiteX26" fmla="*/ 5162 w 9678"/>
              <a:gd name="connsiteY26" fmla="*/ 7638 h 10000"/>
              <a:gd name="connsiteX27" fmla="*/ 5807 w 9678"/>
              <a:gd name="connsiteY27" fmla="*/ 6162 h 10000"/>
              <a:gd name="connsiteX28" fmla="*/ 6345 w 9678"/>
              <a:gd name="connsiteY28" fmla="*/ 4982 h 10000"/>
              <a:gd name="connsiteX29" fmla="*/ 6775 w 9678"/>
              <a:gd name="connsiteY29" fmla="*/ 4096 h 10000"/>
              <a:gd name="connsiteX30" fmla="*/ 7098 w 9678"/>
              <a:gd name="connsiteY30" fmla="*/ 3247 h 10000"/>
              <a:gd name="connsiteX31" fmla="*/ 7312 w 9678"/>
              <a:gd name="connsiteY31" fmla="*/ 2657 h 10000"/>
              <a:gd name="connsiteX32" fmla="*/ 7419 w 9678"/>
              <a:gd name="connsiteY32" fmla="*/ 2362 h 10000"/>
              <a:gd name="connsiteX33" fmla="*/ 7419 w 9678"/>
              <a:gd name="connsiteY33" fmla="*/ 2066 h 10000"/>
              <a:gd name="connsiteX34" fmla="*/ 7312 w 9678"/>
              <a:gd name="connsiteY34" fmla="*/ 2066 h 10000"/>
              <a:gd name="connsiteX35" fmla="*/ 6989 w 9678"/>
              <a:gd name="connsiteY35" fmla="*/ 2066 h 10000"/>
              <a:gd name="connsiteX36" fmla="*/ 6882 w 9678"/>
              <a:gd name="connsiteY36" fmla="*/ 2066 h 10000"/>
              <a:gd name="connsiteX37" fmla="*/ 6775 w 9678"/>
              <a:gd name="connsiteY37" fmla="*/ 2066 h 10000"/>
              <a:gd name="connsiteX38" fmla="*/ 6667 w 9678"/>
              <a:gd name="connsiteY38" fmla="*/ 2066 h 10000"/>
              <a:gd name="connsiteX39" fmla="*/ 6345 w 9678"/>
              <a:gd name="connsiteY39" fmla="*/ 2066 h 10000"/>
              <a:gd name="connsiteX40" fmla="*/ 6129 w 9678"/>
              <a:gd name="connsiteY40" fmla="*/ 2362 h 10000"/>
              <a:gd name="connsiteX41" fmla="*/ 5807 w 9678"/>
              <a:gd name="connsiteY41" fmla="*/ 2362 h 10000"/>
              <a:gd name="connsiteX42" fmla="*/ 5485 w 9678"/>
              <a:gd name="connsiteY42" fmla="*/ 2657 h 10000"/>
              <a:gd name="connsiteX43" fmla="*/ 5054 w 9678"/>
              <a:gd name="connsiteY43" fmla="*/ 2657 h 10000"/>
              <a:gd name="connsiteX44" fmla="*/ 4194 w 9678"/>
              <a:gd name="connsiteY44" fmla="*/ 2952 h 10000"/>
              <a:gd name="connsiteX45" fmla="*/ 3441 w 9678"/>
              <a:gd name="connsiteY45" fmla="*/ 3506 h 10000"/>
              <a:gd name="connsiteX46" fmla="*/ 2796 w 9678"/>
              <a:gd name="connsiteY46" fmla="*/ 3801 h 10000"/>
              <a:gd name="connsiteX47" fmla="*/ 2151 w 9678"/>
              <a:gd name="connsiteY47" fmla="*/ 4096 h 10000"/>
              <a:gd name="connsiteX48" fmla="*/ 1936 w 9678"/>
              <a:gd name="connsiteY48" fmla="*/ 4096 h 10000"/>
              <a:gd name="connsiteX49" fmla="*/ 1613 w 9678"/>
              <a:gd name="connsiteY49" fmla="*/ 4391 h 10000"/>
              <a:gd name="connsiteX50" fmla="*/ 1398 w 9678"/>
              <a:gd name="connsiteY50" fmla="*/ 4391 h 10000"/>
              <a:gd name="connsiteX51" fmla="*/ 1183 w 9678"/>
              <a:gd name="connsiteY51" fmla="*/ 4391 h 10000"/>
              <a:gd name="connsiteX52" fmla="*/ 860 w 9678"/>
              <a:gd name="connsiteY52" fmla="*/ 4391 h 10000"/>
              <a:gd name="connsiteX53" fmla="*/ 0 w 9678"/>
              <a:gd name="connsiteY53" fmla="*/ 3801 h 10000"/>
              <a:gd name="connsiteX54" fmla="*/ 323 w 9678"/>
              <a:gd name="connsiteY54" fmla="*/ 2657 h 10000"/>
              <a:gd name="connsiteX55" fmla="*/ 1075 w 9678"/>
              <a:gd name="connsiteY55" fmla="*/ 2362 h 10000"/>
              <a:gd name="connsiteX56" fmla="*/ 1721 w 9678"/>
              <a:gd name="connsiteY56" fmla="*/ 2362 h 10000"/>
              <a:gd name="connsiteX57" fmla="*/ 2473 w 9678"/>
              <a:gd name="connsiteY57" fmla="*/ 2066 h 10000"/>
              <a:gd name="connsiteX58" fmla="*/ 3011 w 9678"/>
              <a:gd name="connsiteY58" fmla="*/ 2066 h 10000"/>
              <a:gd name="connsiteX59" fmla="*/ 3549 w 9678"/>
              <a:gd name="connsiteY59" fmla="*/ 1771 h 10000"/>
              <a:gd name="connsiteX60" fmla="*/ 3979 w 9678"/>
              <a:gd name="connsiteY60" fmla="*/ 1771 h 10000"/>
              <a:gd name="connsiteX61" fmla="*/ 4409 w 9678"/>
              <a:gd name="connsiteY61" fmla="*/ 1476 h 10000"/>
              <a:gd name="connsiteX62" fmla="*/ 5054 w 9678"/>
              <a:gd name="connsiteY62" fmla="*/ 1476 h 10000"/>
              <a:gd name="connsiteX63" fmla="*/ 5699 w 9678"/>
              <a:gd name="connsiteY63" fmla="*/ 1181 h 10000"/>
              <a:gd name="connsiteX64" fmla="*/ 6237 w 9678"/>
              <a:gd name="connsiteY64" fmla="*/ 886 h 10000"/>
              <a:gd name="connsiteX65" fmla="*/ 6667 w 9678"/>
              <a:gd name="connsiteY65" fmla="*/ 886 h 10000"/>
              <a:gd name="connsiteX66" fmla="*/ 6989 w 9678"/>
              <a:gd name="connsiteY66" fmla="*/ 590 h 10000"/>
              <a:gd name="connsiteX67" fmla="*/ 7312 w 9678"/>
              <a:gd name="connsiteY67" fmla="*/ 590 h 10000"/>
              <a:gd name="connsiteX68" fmla="*/ 7528 w 9678"/>
              <a:gd name="connsiteY68" fmla="*/ 295 h 10000"/>
              <a:gd name="connsiteX69" fmla="*/ 7635 w 9678"/>
              <a:gd name="connsiteY69" fmla="*/ 295 h 10000"/>
              <a:gd name="connsiteX70" fmla="*/ 7635 w 9678"/>
              <a:gd name="connsiteY70" fmla="*/ 295 h 10000"/>
              <a:gd name="connsiteX0" fmla="*/ 7555 w 9666"/>
              <a:gd name="connsiteY0" fmla="*/ 295 h 10000"/>
              <a:gd name="connsiteX1" fmla="*/ 7666 w 9666"/>
              <a:gd name="connsiteY1" fmla="*/ 0 h 10000"/>
              <a:gd name="connsiteX2" fmla="*/ 7777 w 9666"/>
              <a:gd name="connsiteY2" fmla="*/ 0 h 10000"/>
              <a:gd name="connsiteX3" fmla="*/ 7889 w 9666"/>
              <a:gd name="connsiteY3" fmla="*/ 0 h 10000"/>
              <a:gd name="connsiteX4" fmla="*/ 7999 w 9666"/>
              <a:gd name="connsiteY4" fmla="*/ 0 h 10000"/>
              <a:gd name="connsiteX5" fmla="*/ 8223 w 9666"/>
              <a:gd name="connsiteY5" fmla="*/ 0 h 10000"/>
              <a:gd name="connsiteX6" fmla="*/ 8444 w 9666"/>
              <a:gd name="connsiteY6" fmla="*/ 590 h 10000"/>
              <a:gd name="connsiteX7" fmla="*/ 8667 w 9666"/>
              <a:gd name="connsiteY7" fmla="*/ 886 h 10000"/>
              <a:gd name="connsiteX8" fmla="*/ 8999 w 9666"/>
              <a:gd name="connsiteY8" fmla="*/ 1476 h 10000"/>
              <a:gd name="connsiteX9" fmla="*/ 9332 w 9666"/>
              <a:gd name="connsiteY9" fmla="*/ 1771 h 10000"/>
              <a:gd name="connsiteX10" fmla="*/ 9555 w 9666"/>
              <a:gd name="connsiteY10" fmla="*/ 2362 h 10000"/>
              <a:gd name="connsiteX11" fmla="*/ 9666 w 9666"/>
              <a:gd name="connsiteY11" fmla="*/ 2657 h 10000"/>
              <a:gd name="connsiteX12" fmla="*/ 9666 w 9666"/>
              <a:gd name="connsiteY12" fmla="*/ 2657 h 10000"/>
              <a:gd name="connsiteX13" fmla="*/ 9666 w 9666"/>
              <a:gd name="connsiteY13" fmla="*/ 2952 h 10000"/>
              <a:gd name="connsiteX14" fmla="*/ 9443 w 9666"/>
              <a:gd name="connsiteY14" fmla="*/ 2952 h 10000"/>
              <a:gd name="connsiteX15" fmla="*/ 9222 w 9666"/>
              <a:gd name="connsiteY15" fmla="*/ 3247 h 10000"/>
              <a:gd name="connsiteX16" fmla="*/ 8888 w 9666"/>
              <a:gd name="connsiteY16" fmla="*/ 3247 h 10000"/>
              <a:gd name="connsiteX17" fmla="*/ 8667 w 9666"/>
              <a:gd name="connsiteY17" fmla="*/ 3506 h 10000"/>
              <a:gd name="connsiteX18" fmla="*/ 8333 w 9666"/>
              <a:gd name="connsiteY18" fmla="*/ 3801 h 10000"/>
              <a:gd name="connsiteX19" fmla="*/ 7889 w 9666"/>
              <a:gd name="connsiteY19" fmla="*/ 4391 h 10000"/>
              <a:gd name="connsiteX20" fmla="*/ 7444 w 9666"/>
              <a:gd name="connsiteY20" fmla="*/ 5277 h 10000"/>
              <a:gd name="connsiteX21" fmla="*/ 6888 w 9666"/>
              <a:gd name="connsiteY21" fmla="*/ 6162 h 10000"/>
              <a:gd name="connsiteX22" fmla="*/ 6222 w 9666"/>
              <a:gd name="connsiteY22" fmla="*/ 7048 h 10000"/>
              <a:gd name="connsiteX23" fmla="*/ 5444 w 9666"/>
              <a:gd name="connsiteY23" fmla="*/ 8524 h 10000"/>
              <a:gd name="connsiteX24" fmla="*/ 4666 w 9666"/>
              <a:gd name="connsiteY24" fmla="*/ 10000 h 10000"/>
              <a:gd name="connsiteX25" fmla="*/ 4332 w 9666"/>
              <a:gd name="connsiteY25" fmla="*/ 9114 h 10000"/>
              <a:gd name="connsiteX26" fmla="*/ 5000 w 9666"/>
              <a:gd name="connsiteY26" fmla="*/ 7638 h 10000"/>
              <a:gd name="connsiteX27" fmla="*/ 5666 w 9666"/>
              <a:gd name="connsiteY27" fmla="*/ 6162 h 10000"/>
              <a:gd name="connsiteX28" fmla="*/ 6222 w 9666"/>
              <a:gd name="connsiteY28" fmla="*/ 4982 h 10000"/>
              <a:gd name="connsiteX29" fmla="*/ 6666 w 9666"/>
              <a:gd name="connsiteY29" fmla="*/ 4096 h 10000"/>
              <a:gd name="connsiteX30" fmla="*/ 7000 w 9666"/>
              <a:gd name="connsiteY30" fmla="*/ 3247 h 10000"/>
              <a:gd name="connsiteX31" fmla="*/ 7221 w 9666"/>
              <a:gd name="connsiteY31" fmla="*/ 2657 h 10000"/>
              <a:gd name="connsiteX32" fmla="*/ 7332 w 9666"/>
              <a:gd name="connsiteY32" fmla="*/ 2362 h 10000"/>
              <a:gd name="connsiteX33" fmla="*/ 7332 w 9666"/>
              <a:gd name="connsiteY33" fmla="*/ 2066 h 10000"/>
              <a:gd name="connsiteX34" fmla="*/ 7221 w 9666"/>
              <a:gd name="connsiteY34" fmla="*/ 2066 h 10000"/>
              <a:gd name="connsiteX35" fmla="*/ 6888 w 9666"/>
              <a:gd name="connsiteY35" fmla="*/ 2066 h 10000"/>
              <a:gd name="connsiteX36" fmla="*/ 6777 w 9666"/>
              <a:gd name="connsiteY36" fmla="*/ 2066 h 10000"/>
              <a:gd name="connsiteX37" fmla="*/ 6666 w 9666"/>
              <a:gd name="connsiteY37" fmla="*/ 2066 h 10000"/>
              <a:gd name="connsiteX38" fmla="*/ 6555 w 9666"/>
              <a:gd name="connsiteY38" fmla="*/ 2066 h 10000"/>
              <a:gd name="connsiteX39" fmla="*/ 6222 w 9666"/>
              <a:gd name="connsiteY39" fmla="*/ 2066 h 10000"/>
              <a:gd name="connsiteX40" fmla="*/ 5999 w 9666"/>
              <a:gd name="connsiteY40" fmla="*/ 2362 h 10000"/>
              <a:gd name="connsiteX41" fmla="*/ 5666 w 9666"/>
              <a:gd name="connsiteY41" fmla="*/ 2362 h 10000"/>
              <a:gd name="connsiteX42" fmla="*/ 5333 w 9666"/>
              <a:gd name="connsiteY42" fmla="*/ 2657 h 10000"/>
              <a:gd name="connsiteX43" fmla="*/ 4888 w 9666"/>
              <a:gd name="connsiteY43" fmla="*/ 2657 h 10000"/>
              <a:gd name="connsiteX44" fmla="*/ 4000 w 9666"/>
              <a:gd name="connsiteY44" fmla="*/ 2952 h 10000"/>
              <a:gd name="connsiteX45" fmla="*/ 3221 w 9666"/>
              <a:gd name="connsiteY45" fmla="*/ 3506 h 10000"/>
              <a:gd name="connsiteX46" fmla="*/ 2555 w 9666"/>
              <a:gd name="connsiteY46" fmla="*/ 3801 h 10000"/>
              <a:gd name="connsiteX47" fmla="*/ 1889 w 9666"/>
              <a:gd name="connsiteY47" fmla="*/ 4096 h 10000"/>
              <a:gd name="connsiteX48" fmla="*/ 1666 w 9666"/>
              <a:gd name="connsiteY48" fmla="*/ 4096 h 10000"/>
              <a:gd name="connsiteX49" fmla="*/ 1333 w 9666"/>
              <a:gd name="connsiteY49" fmla="*/ 4391 h 10000"/>
              <a:gd name="connsiteX50" fmla="*/ 1111 w 9666"/>
              <a:gd name="connsiteY50" fmla="*/ 4391 h 10000"/>
              <a:gd name="connsiteX51" fmla="*/ 888 w 9666"/>
              <a:gd name="connsiteY51" fmla="*/ 4391 h 10000"/>
              <a:gd name="connsiteX52" fmla="*/ 555 w 9666"/>
              <a:gd name="connsiteY52" fmla="*/ 4391 h 10000"/>
              <a:gd name="connsiteX53" fmla="*/ 0 w 9666"/>
              <a:gd name="connsiteY53" fmla="*/ 2657 h 10000"/>
              <a:gd name="connsiteX54" fmla="*/ 777 w 9666"/>
              <a:gd name="connsiteY54" fmla="*/ 2362 h 10000"/>
              <a:gd name="connsiteX55" fmla="*/ 1444 w 9666"/>
              <a:gd name="connsiteY55" fmla="*/ 2362 h 10000"/>
              <a:gd name="connsiteX56" fmla="*/ 2221 w 9666"/>
              <a:gd name="connsiteY56" fmla="*/ 2066 h 10000"/>
              <a:gd name="connsiteX57" fmla="*/ 2777 w 9666"/>
              <a:gd name="connsiteY57" fmla="*/ 2066 h 10000"/>
              <a:gd name="connsiteX58" fmla="*/ 3333 w 9666"/>
              <a:gd name="connsiteY58" fmla="*/ 1771 h 10000"/>
              <a:gd name="connsiteX59" fmla="*/ 3777 w 9666"/>
              <a:gd name="connsiteY59" fmla="*/ 1771 h 10000"/>
              <a:gd name="connsiteX60" fmla="*/ 4222 w 9666"/>
              <a:gd name="connsiteY60" fmla="*/ 1476 h 10000"/>
              <a:gd name="connsiteX61" fmla="*/ 4888 w 9666"/>
              <a:gd name="connsiteY61" fmla="*/ 1476 h 10000"/>
              <a:gd name="connsiteX62" fmla="*/ 5555 w 9666"/>
              <a:gd name="connsiteY62" fmla="*/ 1181 h 10000"/>
              <a:gd name="connsiteX63" fmla="*/ 6111 w 9666"/>
              <a:gd name="connsiteY63" fmla="*/ 886 h 10000"/>
              <a:gd name="connsiteX64" fmla="*/ 6555 w 9666"/>
              <a:gd name="connsiteY64" fmla="*/ 886 h 10000"/>
              <a:gd name="connsiteX65" fmla="*/ 6888 w 9666"/>
              <a:gd name="connsiteY65" fmla="*/ 590 h 10000"/>
              <a:gd name="connsiteX66" fmla="*/ 7221 w 9666"/>
              <a:gd name="connsiteY66" fmla="*/ 590 h 10000"/>
              <a:gd name="connsiteX67" fmla="*/ 7444 w 9666"/>
              <a:gd name="connsiteY67" fmla="*/ 295 h 10000"/>
              <a:gd name="connsiteX68" fmla="*/ 7555 w 9666"/>
              <a:gd name="connsiteY68" fmla="*/ 295 h 10000"/>
              <a:gd name="connsiteX69" fmla="*/ 7555 w 9666"/>
              <a:gd name="connsiteY69" fmla="*/ 295 h 10000"/>
              <a:gd name="connsiteX0" fmla="*/ 7242 w 9426"/>
              <a:gd name="connsiteY0" fmla="*/ 295 h 10000"/>
              <a:gd name="connsiteX1" fmla="*/ 7357 w 9426"/>
              <a:gd name="connsiteY1" fmla="*/ 0 h 10000"/>
              <a:gd name="connsiteX2" fmla="*/ 7472 w 9426"/>
              <a:gd name="connsiteY2" fmla="*/ 0 h 10000"/>
              <a:gd name="connsiteX3" fmla="*/ 7588 w 9426"/>
              <a:gd name="connsiteY3" fmla="*/ 0 h 10000"/>
              <a:gd name="connsiteX4" fmla="*/ 7701 w 9426"/>
              <a:gd name="connsiteY4" fmla="*/ 0 h 10000"/>
              <a:gd name="connsiteX5" fmla="*/ 7933 w 9426"/>
              <a:gd name="connsiteY5" fmla="*/ 0 h 10000"/>
              <a:gd name="connsiteX6" fmla="*/ 8162 w 9426"/>
              <a:gd name="connsiteY6" fmla="*/ 590 h 10000"/>
              <a:gd name="connsiteX7" fmla="*/ 8392 w 9426"/>
              <a:gd name="connsiteY7" fmla="*/ 886 h 10000"/>
              <a:gd name="connsiteX8" fmla="*/ 8736 w 9426"/>
              <a:gd name="connsiteY8" fmla="*/ 1476 h 10000"/>
              <a:gd name="connsiteX9" fmla="*/ 9080 w 9426"/>
              <a:gd name="connsiteY9" fmla="*/ 1771 h 10000"/>
              <a:gd name="connsiteX10" fmla="*/ 9311 w 9426"/>
              <a:gd name="connsiteY10" fmla="*/ 2362 h 10000"/>
              <a:gd name="connsiteX11" fmla="*/ 9426 w 9426"/>
              <a:gd name="connsiteY11" fmla="*/ 2657 h 10000"/>
              <a:gd name="connsiteX12" fmla="*/ 9426 w 9426"/>
              <a:gd name="connsiteY12" fmla="*/ 2657 h 10000"/>
              <a:gd name="connsiteX13" fmla="*/ 9426 w 9426"/>
              <a:gd name="connsiteY13" fmla="*/ 2952 h 10000"/>
              <a:gd name="connsiteX14" fmla="*/ 9195 w 9426"/>
              <a:gd name="connsiteY14" fmla="*/ 2952 h 10000"/>
              <a:gd name="connsiteX15" fmla="*/ 8967 w 9426"/>
              <a:gd name="connsiteY15" fmla="*/ 3247 h 10000"/>
              <a:gd name="connsiteX16" fmla="*/ 8621 w 9426"/>
              <a:gd name="connsiteY16" fmla="*/ 3247 h 10000"/>
              <a:gd name="connsiteX17" fmla="*/ 8392 w 9426"/>
              <a:gd name="connsiteY17" fmla="*/ 3506 h 10000"/>
              <a:gd name="connsiteX18" fmla="*/ 8047 w 9426"/>
              <a:gd name="connsiteY18" fmla="*/ 3801 h 10000"/>
              <a:gd name="connsiteX19" fmla="*/ 7588 w 9426"/>
              <a:gd name="connsiteY19" fmla="*/ 4391 h 10000"/>
              <a:gd name="connsiteX20" fmla="*/ 7127 w 9426"/>
              <a:gd name="connsiteY20" fmla="*/ 5277 h 10000"/>
              <a:gd name="connsiteX21" fmla="*/ 6552 w 9426"/>
              <a:gd name="connsiteY21" fmla="*/ 6162 h 10000"/>
              <a:gd name="connsiteX22" fmla="*/ 5863 w 9426"/>
              <a:gd name="connsiteY22" fmla="*/ 7048 h 10000"/>
              <a:gd name="connsiteX23" fmla="*/ 5058 w 9426"/>
              <a:gd name="connsiteY23" fmla="*/ 8524 h 10000"/>
              <a:gd name="connsiteX24" fmla="*/ 4253 w 9426"/>
              <a:gd name="connsiteY24" fmla="*/ 10000 h 10000"/>
              <a:gd name="connsiteX25" fmla="*/ 3908 w 9426"/>
              <a:gd name="connsiteY25" fmla="*/ 9114 h 10000"/>
              <a:gd name="connsiteX26" fmla="*/ 4599 w 9426"/>
              <a:gd name="connsiteY26" fmla="*/ 7638 h 10000"/>
              <a:gd name="connsiteX27" fmla="*/ 5288 w 9426"/>
              <a:gd name="connsiteY27" fmla="*/ 6162 h 10000"/>
              <a:gd name="connsiteX28" fmla="*/ 5863 w 9426"/>
              <a:gd name="connsiteY28" fmla="*/ 4982 h 10000"/>
              <a:gd name="connsiteX29" fmla="*/ 6322 w 9426"/>
              <a:gd name="connsiteY29" fmla="*/ 4096 h 10000"/>
              <a:gd name="connsiteX30" fmla="*/ 6668 w 9426"/>
              <a:gd name="connsiteY30" fmla="*/ 3247 h 10000"/>
              <a:gd name="connsiteX31" fmla="*/ 6897 w 9426"/>
              <a:gd name="connsiteY31" fmla="*/ 2657 h 10000"/>
              <a:gd name="connsiteX32" fmla="*/ 7011 w 9426"/>
              <a:gd name="connsiteY32" fmla="*/ 2362 h 10000"/>
              <a:gd name="connsiteX33" fmla="*/ 7011 w 9426"/>
              <a:gd name="connsiteY33" fmla="*/ 2066 h 10000"/>
              <a:gd name="connsiteX34" fmla="*/ 6897 w 9426"/>
              <a:gd name="connsiteY34" fmla="*/ 2066 h 10000"/>
              <a:gd name="connsiteX35" fmla="*/ 6552 w 9426"/>
              <a:gd name="connsiteY35" fmla="*/ 2066 h 10000"/>
              <a:gd name="connsiteX36" fmla="*/ 6437 w 9426"/>
              <a:gd name="connsiteY36" fmla="*/ 2066 h 10000"/>
              <a:gd name="connsiteX37" fmla="*/ 6322 w 9426"/>
              <a:gd name="connsiteY37" fmla="*/ 2066 h 10000"/>
              <a:gd name="connsiteX38" fmla="*/ 6208 w 9426"/>
              <a:gd name="connsiteY38" fmla="*/ 2066 h 10000"/>
              <a:gd name="connsiteX39" fmla="*/ 5863 w 9426"/>
              <a:gd name="connsiteY39" fmla="*/ 2066 h 10000"/>
              <a:gd name="connsiteX40" fmla="*/ 5632 w 9426"/>
              <a:gd name="connsiteY40" fmla="*/ 2362 h 10000"/>
              <a:gd name="connsiteX41" fmla="*/ 5288 w 9426"/>
              <a:gd name="connsiteY41" fmla="*/ 2362 h 10000"/>
              <a:gd name="connsiteX42" fmla="*/ 4943 w 9426"/>
              <a:gd name="connsiteY42" fmla="*/ 2657 h 10000"/>
              <a:gd name="connsiteX43" fmla="*/ 4483 w 9426"/>
              <a:gd name="connsiteY43" fmla="*/ 2657 h 10000"/>
              <a:gd name="connsiteX44" fmla="*/ 3564 w 9426"/>
              <a:gd name="connsiteY44" fmla="*/ 2952 h 10000"/>
              <a:gd name="connsiteX45" fmla="*/ 2758 w 9426"/>
              <a:gd name="connsiteY45" fmla="*/ 3506 h 10000"/>
              <a:gd name="connsiteX46" fmla="*/ 2069 w 9426"/>
              <a:gd name="connsiteY46" fmla="*/ 3801 h 10000"/>
              <a:gd name="connsiteX47" fmla="*/ 1380 w 9426"/>
              <a:gd name="connsiteY47" fmla="*/ 4096 h 10000"/>
              <a:gd name="connsiteX48" fmla="*/ 1150 w 9426"/>
              <a:gd name="connsiteY48" fmla="*/ 4096 h 10000"/>
              <a:gd name="connsiteX49" fmla="*/ 805 w 9426"/>
              <a:gd name="connsiteY49" fmla="*/ 4391 h 10000"/>
              <a:gd name="connsiteX50" fmla="*/ 575 w 9426"/>
              <a:gd name="connsiteY50" fmla="*/ 4391 h 10000"/>
              <a:gd name="connsiteX51" fmla="*/ 345 w 9426"/>
              <a:gd name="connsiteY51" fmla="*/ 4391 h 10000"/>
              <a:gd name="connsiteX52" fmla="*/ 0 w 9426"/>
              <a:gd name="connsiteY52" fmla="*/ 4391 h 10000"/>
              <a:gd name="connsiteX53" fmla="*/ 230 w 9426"/>
              <a:gd name="connsiteY53" fmla="*/ 2362 h 10000"/>
              <a:gd name="connsiteX54" fmla="*/ 920 w 9426"/>
              <a:gd name="connsiteY54" fmla="*/ 2362 h 10000"/>
              <a:gd name="connsiteX55" fmla="*/ 1724 w 9426"/>
              <a:gd name="connsiteY55" fmla="*/ 2066 h 10000"/>
              <a:gd name="connsiteX56" fmla="*/ 2299 w 9426"/>
              <a:gd name="connsiteY56" fmla="*/ 2066 h 10000"/>
              <a:gd name="connsiteX57" fmla="*/ 2874 w 9426"/>
              <a:gd name="connsiteY57" fmla="*/ 1771 h 10000"/>
              <a:gd name="connsiteX58" fmla="*/ 3334 w 9426"/>
              <a:gd name="connsiteY58" fmla="*/ 1771 h 10000"/>
              <a:gd name="connsiteX59" fmla="*/ 3794 w 9426"/>
              <a:gd name="connsiteY59" fmla="*/ 1476 h 10000"/>
              <a:gd name="connsiteX60" fmla="*/ 4483 w 9426"/>
              <a:gd name="connsiteY60" fmla="*/ 1476 h 10000"/>
              <a:gd name="connsiteX61" fmla="*/ 5173 w 9426"/>
              <a:gd name="connsiteY61" fmla="*/ 1181 h 10000"/>
              <a:gd name="connsiteX62" fmla="*/ 5748 w 9426"/>
              <a:gd name="connsiteY62" fmla="*/ 886 h 10000"/>
              <a:gd name="connsiteX63" fmla="*/ 6208 w 9426"/>
              <a:gd name="connsiteY63" fmla="*/ 886 h 10000"/>
              <a:gd name="connsiteX64" fmla="*/ 6552 w 9426"/>
              <a:gd name="connsiteY64" fmla="*/ 590 h 10000"/>
              <a:gd name="connsiteX65" fmla="*/ 6897 w 9426"/>
              <a:gd name="connsiteY65" fmla="*/ 590 h 10000"/>
              <a:gd name="connsiteX66" fmla="*/ 7127 w 9426"/>
              <a:gd name="connsiteY66" fmla="*/ 295 h 10000"/>
              <a:gd name="connsiteX67" fmla="*/ 7242 w 9426"/>
              <a:gd name="connsiteY67" fmla="*/ 295 h 10000"/>
              <a:gd name="connsiteX68" fmla="*/ 7242 w 9426"/>
              <a:gd name="connsiteY68" fmla="*/ 295 h 10000"/>
              <a:gd name="connsiteX0" fmla="*/ 7439 w 9756"/>
              <a:gd name="connsiteY0" fmla="*/ 295 h 10000"/>
              <a:gd name="connsiteX1" fmla="*/ 7561 w 9756"/>
              <a:gd name="connsiteY1" fmla="*/ 0 h 10000"/>
              <a:gd name="connsiteX2" fmla="*/ 7683 w 9756"/>
              <a:gd name="connsiteY2" fmla="*/ 0 h 10000"/>
              <a:gd name="connsiteX3" fmla="*/ 7806 w 9756"/>
              <a:gd name="connsiteY3" fmla="*/ 0 h 10000"/>
              <a:gd name="connsiteX4" fmla="*/ 7926 w 9756"/>
              <a:gd name="connsiteY4" fmla="*/ 0 h 10000"/>
              <a:gd name="connsiteX5" fmla="*/ 8172 w 9756"/>
              <a:gd name="connsiteY5" fmla="*/ 0 h 10000"/>
              <a:gd name="connsiteX6" fmla="*/ 8415 w 9756"/>
              <a:gd name="connsiteY6" fmla="*/ 590 h 10000"/>
              <a:gd name="connsiteX7" fmla="*/ 8659 w 9756"/>
              <a:gd name="connsiteY7" fmla="*/ 886 h 10000"/>
              <a:gd name="connsiteX8" fmla="*/ 9024 w 9756"/>
              <a:gd name="connsiteY8" fmla="*/ 1476 h 10000"/>
              <a:gd name="connsiteX9" fmla="*/ 9389 w 9756"/>
              <a:gd name="connsiteY9" fmla="*/ 1771 h 10000"/>
              <a:gd name="connsiteX10" fmla="*/ 9634 w 9756"/>
              <a:gd name="connsiteY10" fmla="*/ 2362 h 10000"/>
              <a:gd name="connsiteX11" fmla="*/ 9756 w 9756"/>
              <a:gd name="connsiteY11" fmla="*/ 2657 h 10000"/>
              <a:gd name="connsiteX12" fmla="*/ 9756 w 9756"/>
              <a:gd name="connsiteY12" fmla="*/ 2657 h 10000"/>
              <a:gd name="connsiteX13" fmla="*/ 9756 w 9756"/>
              <a:gd name="connsiteY13" fmla="*/ 2952 h 10000"/>
              <a:gd name="connsiteX14" fmla="*/ 9511 w 9756"/>
              <a:gd name="connsiteY14" fmla="*/ 2952 h 10000"/>
              <a:gd name="connsiteX15" fmla="*/ 9269 w 9756"/>
              <a:gd name="connsiteY15" fmla="*/ 3247 h 10000"/>
              <a:gd name="connsiteX16" fmla="*/ 8902 w 9756"/>
              <a:gd name="connsiteY16" fmla="*/ 3247 h 10000"/>
              <a:gd name="connsiteX17" fmla="*/ 8659 w 9756"/>
              <a:gd name="connsiteY17" fmla="*/ 3506 h 10000"/>
              <a:gd name="connsiteX18" fmla="*/ 8293 w 9756"/>
              <a:gd name="connsiteY18" fmla="*/ 3801 h 10000"/>
              <a:gd name="connsiteX19" fmla="*/ 7806 w 9756"/>
              <a:gd name="connsiteY19" fmla="*/ 4391 h 10000"/>
              <a:gd name="connsiteX20" fmla="*/ 7317 w 9756"/>
              <a:gd name="connsiteY20" fmla="*/ 5277 h 10000"/>
              <a:gd name="connsiteX21" fmla="*/ 6707 w 9756"/>
              <a:gd name="connsiteY21" fmla="*/ 6162 h 10000"/>
              <a:gd name="connsiteX22" fmla="*/ 5976 w 9756"/>
              <a:gd name="connsiteY22" fmla="*/ 7048 h 10000"/>
              <a:gd name="connsiteX23" fmla="*/ 5122 w 9756"/>
              <a:gd name="connsiteY23" fmla="*/ 8524 h 10000"/>
              <a:gd name="connsiteX24" fmla="*/ 4268 w 9756"/>
              <a:gd name="connsiteY24" fmla="*/ 10000 h 10000"/>
              <a:gd name="connsiteX25" fmla="*/ 3902 w 9756"/>
              <a:gd name="connsiteY25" fmla="*/ 9114 h 10000"/>
              <a:gd name="connsiteX26" fmla="*/ 4635 w 9756"/>
              <a:gd name="connsiteY26" fmla="*/ 7638 h 10000"/>
              <a:gd name="connsiteX27" fmla="*/ 5366 w 9756"/>
              <a:gd name="connsiteY27" fmla="*/ 6162 h 10000"/>
              <a:gd name="connsiteX28" fmla="*/ 5976 w 9756"/>
              <a:gd name="connsiteY28" fmla="*/ 4982 h 10000"/>
              <a:gd name="connsiteX29" fmla="*/ 6463 w 9756"/>
              <a:gd name="connsiteY29" fmla="*/ 4096 h 10000"/>
              <a:gd name="connsiteX30" fmla="*/ 6830 w 9756"/>
              <a:gd name="connsiteY30" fmla="*/ 3247 h 10000"/>
              <a:gd name="connsiteX31" fmla="*/ 7073 w 9756"/>
              <a:gd name="connsiteY31" fmla="*/ 2657 h 10000"/>
              <a:gd name="connsiteX32" fmla="*/ 7194 w 9756"/>
              <a:gd name="connsiteY32" fmla="*/ 2362 h 10000"/>
              <a:gd name="connsiteX33" fmla="*/ 7194 w 9756"/>
              <a:gd name="connsiteY33" fmla="*/ 2066 h 10000"/>
              <a:gd name="connsiteX34" fmla="*/ 7073 w 9756"/>
              <a:gd name="connsiteY34" fmla="*/ 2066 h 10000"/>
              <a:gd name="connsiteX35" fmla="*/ 6707 w 9756"/>
              <a:gd name="connsiteY35" fmla="*/ 2066 h 10000"/>
              <a:gd name="connsiteX36" fmla="*/ 6585 w 9756"/>
              <a:gd name="connsiteY36" fmla="*/ 2066 h 10000"/>
              <a:gd name="connsiteX37" fmla="*/ 6463 w 9756"/>
              <a:gd name="connsiteY37" fmla="*/ 2066 h 10000"/>
              <a:gd name="connsiteX38" fmla="*/ 6342 w 9756"/>
              <a:gd name="connsiteY38" fmla="*/ 2066 h 10000"/>
              <a:gd name="connsiteX39" fmla="*/ 5976 w 9756"/>
              <a:gd name="connsiteY39" fmla="*/ 2066 h 10000"/>
              <a:gd name="connsiteX40" fmla="*/ 5731 w 9756"/>
              <a:gd name="connsiteY40" fmla="*/ 2362 h 10000"/>
              <a:gd name="connsiteX41" fmla="*/ 5366 w 9756"/>
              <a:gd name="connsiteY41" fmla="*/ 2362 h 10000"/>
              <a:gd name="connsiteX42" fmla="*/ 5000 w 9756"/>
              <a:gd name="connsiteY42" fmla="*/ 2657 h 10000"/>
              <a:gd name="connsiteX43" fmla="*/ 4512 w 9756"/>
              <a:gd name="connsiteY43" fmla="*/ 2657 h 10000"/>
              <a:gd name="connsiteX44" fmla="*/ 3537 w 9756"/>
              <a:gd name="connsiteY44" fmla="*/ 2952 h 10000"/>
              <a:gd name="connsiteX45" fmla="*/ 2682 w 9756"/>
              <a:gd name="connsiteY45" fmla="*/ 3506 h 10000"/>
              <a:gd name="connsiteX46" fmla="*/ 1951 w 9756"/>
              <a:gd name="connsiteY46" fmla="*/ 3801 h 10000"/>
              <a:gd name="connsiteX47" fmla="*/ 1220 w 9756"/>
              <a:gd name="connsiteY47" fmla="*/ 4096 h 10000"/>
              <a:gd name="connsiteX48" fmla="*/ 976 w 9756"/>
              <a:gd name="connsiteY48" fmla="*/ 4096 h 10000"/>
              <a:gd name="connsiteX49" fmla="*/ 610 w 9756"/>
              <a:gd name="connsiteY49" fmla="*/ 4391 h 10000"/>
              <a:gd name="connsiteX50" fmla="*/ 366 w 9756"/>
              <a:gd name="connsiteY50" fmla="*/ 4391 h 10000"/>
              <a:gd name="connsiteX51" fmla="*/ 122 w 9756"/>
              <a:gd name="connsiteY51" fmla="*/ 4391 h 10000"/>
              <a:gd name="connsiteX52" fmla="*/ 0 w 9756"/>
              <a:gd name="connsiteY52" fmla="*/ 2362 h 10000"/>
              <a:gd name="connsiteX53" fmla="*/ 732 w 9756"/>
              <a:gd name="connsiteY53" fmla="*/ 2362 h 10000"/>
              <a:gd name="connsiteX54" fmla="*/ 1585 w 9756"/>
              <a:gd name="connsiteY54" fmla="*/ 2066 h 10000"/>
              <a:gd name="connsiteX55" fmla="*/ 2195 w 9756"/>
              <a:gd name="connsiteY55" fmla="*/ 2066 h 10000"/>
              <a:gd name="connsiteX56" fmla="*/ 2805 w 9756"/>
              <a:gd name="connsiteY56" fmla="*/ 1771 h 10000"/>
              <a:gd name="connsiteX57" fmla="*/ 3293 w 9756"/>
              <a:gd name="connsiteY57" fmla="*/ 1771 h 10000"/>
              <a:gd name="connsiteX58" fmla="*/ 3781 w 9756"/>
              <a:gd name="connsiteY58" fmla="*/ 1476 h 10000"/>
              <a:gd name="connsiteX59" fmla="*/ 4512 w 9756"/>
              <a:gd name="connsiteY59" fmla="*/ 1476 h 10000"/>
              <a:gd name="connsiteX60" fmla="*/ 5244 w 9756"/>
              <a:gd name="connsiteY60" fmla="*/ 1181 h 10000"/>
              <a:gd name="connsiteX61" fmla="*/ 5854 w 9756"/>
              <a:gd name="connsiteY61" fmla="*/ 886 h 10000"/>
              <a:gd name="connsiteX62" fmla="*/ 6342 w 9756"/>
              <a:gd name="connsiteY62" fmla="*/ 886 h 10000"/>
              <a:gd name="connsiteX63" fmla="*/ 6707 w 9756"/>
              <a:gd name="connsiteY63" fmla="*/ 590 h 10000"/>
              <a:gd name="connsiteX64" fmla="*/ 7073 w 9756"/>
              <a:gd name="connsiteY64" fmla="*/ 590 h 10000"/>
              <a:gd name="connsiteX65" fmla="*/ 7317 w 9756"/>
              <a:gd name="connsiteY65" fmla="*/ 295 h 10000"/>
              <a:gd name="connsiteX66" fmla="*/ 7439 w 9756"/>
              <a:gd name="connsiteY66" fmla="*/ 295 h 10000"/>
              <a:gd name="connsiteX67" fmla="*/ 7439 w 9756"/>
              <a:gd name="connsiteY67" fmla="*/ 295 h 10000"/>
              <a:gd name="connsiteX0" fmla="*/ 7625 w 10000"/>
              <a:gd name="connsiteY0" fmla="*/ 295 h 10000"/>
              <a:gd name="connsiteX1" fmla="*/ 7750 w 10000"/>
              <a:gd name="connsiteY1" fmla="*/ 0 h 10000"/>
              <a:gd name="connsiteX2" fmla="*/ 7875 w 10000"/>
              <a:gd name="connsiteY2" fmla="*/ 0 h 10000"/>
              <a:gd name="connsiteX3" fmla="*/ 8001 w 10000"/>
              <a:gd name="connsiteY3" fmla="*/ 0 h 10000"/>
              <a:gd name="connsiteX4" fmla="*/ 8124 w 10000"/>
              <a:gd name="connsiteY4" fmla="*/ 0 h 10000"/>
              <a:gd name="connsiteX5" fmla="*/ 8376 w 10000"/>
              <a:gd name="connsiteY5" fmla="*/ 0 h 10000"/>
              <a:gd name="connsiteX6" fmla="*/ 8625 w 10000"/>
              <a:gd name="connsiteY6" fmla="*/ 590 h 10000"/>
              <a:gd name="connsiteX7" fmla="*/ 8876 w 10000"/>
              <a:gd name="connsiteY7" fmla="*/ 886 h 10000"/>
              <a:gd name="connsiteX8" fmla="*/ 9250 w 10000"/>
              <a:gd name="connsiteY8" fmla="*/ 1476 h 10000"/>
              <a:gd name="connsiteX9" fmla="*/ 9624 w 10000"/>
              <a:gd name="connsiteY9" fmla="*/ 1771 h 10000"/>
              <a:gd name="connsiteX10" fmla="*/ 987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49 w 10000"/>
              <a:gd name="connsiteY14" fmla="*/ 2952 h 10000"/>
              <a:gd name="connsiteX15" fmla="*/ 9501 w 10000"/>
              <a:gd name="connsiteY15" fmla="*/ 3247 h 10000"/>
              <a:gd name="connsiteX16" fmla="*/ 9125 w 10000"/>
              <a:gd name="connsiteY16" fmla="*/ 3247 h 10000"/>
              <a:gd name="connsiteX17" fmla="*/ 8876 w 10000"/>
              <a:gd name="connsiteY17" fmla="*/ 3506 h 10000"/>
              <a:gd name="connsiteX18" fmla="*/ 8500 w 10000"/>
              <a:gd name="connsiteY18" fmla="*/ 3801 h 10000"/>
              <a:gd name="connsiteX19" fmla="*/ 8001 w 10000"/>
              <a:gd name="connsiteY19" fmla="*/ 4391 h 10000"/>
              <a:gd name="connsiteX20" fmla="*/ 7500 w 10000"/>
              <a:gd name="connsiteY20" fmla="*/ 5277 h 10000"/>
              <a:gd name="connsiteX21" fmla="*/ 6875 w 10000"/>
              <a:gd name="connsiteY21" fmla="*/ 6162 h 10000"/>
              <a:gd name="connsiteX22" fmla="*/ 6125 w 10000"/>
              <a:gd name="connsiteY22" fmla="*/ 7048 h 10000"/>
              <a:gd name="connsiteX23" fmla="*/ 5250 w 10000"/>
              <a:gd name="connsiteY23" fmla="*/ 8524 h 10000"/>
              <a:gd name="connsiteX24" fmla="*/ 4375 w 10000"/>
              <a:gd name="connsiteY24" fmla="*/ 10000 h 10000"/>
              <a:gd name="connsiteX25" fmla="*/ 4000 w 10000"/>
              <a:gd name="connsiteY25" fmla="*/ 9114 h 10000"/>
              <a:gd name="connsiteX26" fmla="*/ 4751 w 10000"/>
              <a:gd name="connsiteY26" fmla="*/ 7638 h 10000"/>
              <a:gd name="connsiteX27" fmla="*/ 5500 w 10000"/>
              <a:gd name="connsiteY27" fmla="*/ 6162 h 10000"/>
              <a:gd name="connsiteX28" fmla="*/ 6125 w 10000"/>
              <a:gd name="connsiteY28" fmla="*/ 4982 h 10000"/>
              <a:gd name="connsiteX29" fmla="*/ 6625 w 10000"/>
              <a:gd name="connsiteY29" fmla="*/ 4096 h 10000"/>
              <a:gd name="connsiteX30" fmla="*/ 7001 w 10000"/>
              <a:gd name="connsiteY30" fmla="*/ 3247 h 10000"/>
              <a:gd name="connsiteX31" fmla="*/ 7250 w 10000"/>
              <a:gd name="connsiteY31" fmla="*/ 2657 h 10000"/>
              <a:gd name="connsiteX32" fmla="*/ 7374 w 10000"/>
              <a:gd name="connsiteY32" fmla="*/ 2362 h 10000"/>
              <a:gd name="connsiteX33" fmla="*/ 7374 w 10000"/>
              <a:gd name="connsiteY33" fmla="*/ 2066 h 10000"/>
              <a:gd name="connsiteX34" fmla="*/ 7250 w 10000"/>
              <a:gd name="connsiteY34" fmla="*/ 2066 h 10000"/>
              <a:gd name="connsiteX35" fmla="*/ 6875 w 10000"/>
              <a:gd name="connsiteY35" fmla="*/ 2066 h 10000"/>
              <a:gd name="connsiteX36" fmla="*/ 6750 w 10000"/>
              <a:gd name="connsiteY36" fmla="*/ 2066 h 10000"/>
              <a:gd name="connsiteX37" fmla="*/ 6625 w 10000"/>
              <a:gd name="connsiteY37" fmla="*/ 2066 h 10000"/>
              <a:gd name="connsiteX38" fmla="*/ 6501 w 10000"/>
              <a:gd name="connsiteY38" fmla="*/ 2066 h 10000"/>
              <a:gd name="connsiteX39" fmla="*/ 6125 w 10000"/>
              <a:gd name="connsiteY39" fmla="*/ 2066 h 10000"/>
              <a:gd name="connsiteX40" fmla="*/ 5874 w 10000"/>
              <a:gd name="connsiteY40" fmla="*/ 2362 h 10000"/>
              <a:gd name="connsiteX41" fmla="*/ 5500 w 10000"/>
              <a:gd name="connsiteY41" fmla="*/ 2362 h 10000"/>
              <a:gd name="connsiteX42" fmla="*/ 5125 w 10000"/>
              <a:gd name="connsiteY42" fmla="*/ 2657 h 10000"/>
              <a:gd name="connsiteX43" fmla="*/ 4625 w 10000"/>
              <a:gd name="connsiteY43" fmla="*/ 2657 h 10000"/>
              <a:gd name="connsiteX44" fmla="*/ 3625 w 10000"/>
              <a:gd name="connsiteY44" fmla="*/ 2952 h 10000"/>
              <a:gd name="connsiteX45" fmla="*/ 2749 w 10000"/>
              <a:gd name="connsiteY45" fmla="*/ 3506 h 10000"/>
              <a:gd name="connsiteX46" fmla="*/ 2000 w 10000"/>
              <a:gd name="connsiteY46" fmla="*/ 3801 h 10000"/>
              <a:gd name="connsiteX47" fmla="*/ 1251 w 10000"/>
              <a:gd name="connsiteY47" fmla="*/ 4096 h 10000"/>
              <a:gd name="connsiteX48" fmla="*/ 1000 w 10000"/>
              <a:gd name="connsiteY48" fmla="*/ 4096 h 10000"/>
              <a:gd name="connsiteX49" fmla="*/ 625 w 10000"/>
              <a:gd name="connsiteY49" fmla="*/ 4391 h 10000"/>
              <a:gd name="connsiteX50" fmla="*/ 375 w 10000"/>
              <a:gd name="connsiteY50" fmla="*/ 4391 h 10000"/>
              <a:gd name="connsiteX51" fmla="*/ 0 w 10000"/>
              <a:gd name="connsiteY51" fmla="*/ 2362 h 10000"/>
              <a:gd name="connsiteX52" fmla="*/ 750 w 10000"/>
              <a:gd name="connsiteY52" fmla="*/ 2362 h 10000"/>
              <a:gd name="connsiteX53" fmla="*/ 1625 w 10000"/>
              <a:gd name="connsiteY53" fmla="*/ 2066 h 10000"/>
              <a:gd name="connsiteX54" fmla="*/ 2250 w 10000"/>
              <a:gd name="connsiteY54" fmla="*/ 2066 h 10000"/>
              <a:gd name="connsiteX55" fmla="*/ 2875 w 10000"/>
              <a:gd name="connsiteY55" fmla="*/ 1771 h 10000"/>
              <a:gd name="connsiteX56" fmla="*/ 3375 w 10000"/>
              <a:gd name="connsiteY56" fmla="*/ 1771 h 10000"/>
              <a:gd name="connsiteX57" fmla="*/ 3876 w 10000"/>
              <a:gd name="connsiteY57" fmla="*/ 1476 h 10000"/>
              <a:gd name="connsiteX58" fmla="*/ 4625 w 10000"/>
              <a:gd name="connsiteY58" fmla="*/ 1476 h 10000"/>
              <a:gd name="connsiteX59" fmla="*/ 5375 w 10000"/>
              <a:gd name="connsiteY59" fmla="*/ 1181 h 10000"/>
              <a:gd name="connsiteX60" fmla="*/ 6000 w 10000"/>
              <a:gd name="connsiteY60" fmla="*/ 886 h 10000"/>
              <a:gd name="connsiteX61" fmla="*/ 6501 w 10000"/>
              <a:gd name="connsiteY61" fmla="*/ 886 h 10000"/>
              <a:gd name="connsiteX62" fmla="*/ 6875 w 10000"/>
              <a:gd name="connsiteY62" fmla="*/ 590 h 10000"/>
              <a:gd name="connsiteX63" fmla="*/ 7250 w 10000"/>
              <a:gd name="connsiteY63" fmla="*/ 590 h 10000"/>
              <a:gd name="connsiteX64" fmla="*/ 7500 w 10000"/>
              <a:gd name="connsiteY64" fmla="*/ 295 h 10000"/>
              <a:gd name="connsiteX65" fmla="*/ 7625 w 10000"/>
              <a:gd name="connsiteY65" fmla="*/ 295 h 10000"/>
              <a:gd name="connsiteX66" fmla="*/ 7625 w 10000"/>
              <a:gd name="connsiteY66" fmla="*/ 295 h 10000"/>
              <a:gd name="connsiteX0" fmla="*/ 7625 w 10000"/>
              <a:gd name="connsiteY0" fmla="*/ 295 h 10000"/>
              <a:gd name="connsiteX1" fmla="*/ 7750 w 10000"/>
              <a:gd name="connsiteY1" fmla="*/ 0 h 10000"/>
              <a:gd name="connsiteX2" fmla="*/ 7875 w 10000"/>
              <a:gd name="connsiteY2" fmla="*/ 0 h 10000"/>
              <a:gd name="connsiteX3" fmla="*/ 8001 w 10000"/>
              <a:gd name="connsiteY3" fmla="*/ 0 h 10000"/>
              <a:gd name="connsiteX4" fmla="*/ 8124 w 10000"/>
              <a:gd name="connsiteY4" fmla="*/ 0 h 10000"/>
              <a:gd name="connsiteX5" fmla="*/ 8376 w 10000"/>
              <a:gd name="connsiteY5" fmla="*/ 0 h 10000"/>
              <a:gd name="connsiteX6" fmla="*/ 8625 w 10000"/>
              <a:gd name="connsiteY6" fmla="*/ 590 h 10000"/>
              <a:gd name="connsiteX7" fmla="*/ 8876 w 10000"/>
              <a:gd name="connsiteY7" fmla="*/ 886 h 10000"/>
              <a:gd name="connsiteX8" fmla="*/ 9250 w 10000"/>
              <a:gd name="connsiteY8" fmla="*/ 1476 h 10000"/>
              <a:gd name="connsiteX9" fmla="*/ 9624 w 10000"/>
              <a:gd name="connsiteY9" fmla="*/ 1771 h 10000"/>
              <a:gd name="connsiteX10" fmla="*/ 987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49 w 10000"/>
              <a:gd name="connsiteY14" fmla="*/ 2952 h 10000"/>
              <a:gd name="connsiteX15" fmla="*/ 9501 w 10000"/>
              <a:gd name="connsiteY15" fmla="*/ 3247 h 10000"/>
              <a:gd name="connsiteX16" fmla="*/ 9125 w 10000"/>
              <a:gd name="connsiteY16" fmla="*/ 3247 h 10000"/>
              <a:gd name="connsiteX17" fmla="*/ 8876 w 10000"/>
              <a:gd name="connsiteY17" fmla="*/ 3506 h 10000"/>
              <a:gd name="connsiteX18" fmla="*/ 8500 w 10000"/>
              <a:gd name="connsiteY18" fmla="*/ 3801 h 10000"/>
              <a:gd name="connsiteX19" fmla="*/ 8001 w 10000"/>
              <a:gd name="connsiteY19" fmla="*/ 4391 h 10000"/>
              <a:gd name="connsiteX20" fmla="*/ 7500 w 10000"/>
              <a:gd name="connsiteY20" fmla="*/ 5277 h 10000"/>
              <a:gd name="connsiteX21" fmla="*/ 6875 w 10000"/>
              <a:gd name="connsiteY21" fmla="*/ 6162 h 10000"/>
              <a:gd name="connsiteX22" fmla="*/ 6125 w 10000"/>
              <a:gd name="connsiteY22" fmla="*/ 7048 h 10000"/>
              <a:gd name="connsiteX23" fmla="*/ 5250 w 10000"/>
              <a:gd name="connsiteY23" fmla="*/ 8524 h 10000"/>
              <a:gd name="connsiteX24" fmla="*/ 4375 w 10000"/>
              <a:gd name="connsiteY24" fmla="*/ 10000 h 10000"/>
              <a:gd name="connsiteX25" fmla="*/ 4000 w 10000"/>
              <a:gd name="connsiteY25" fmla="*/ 9114 h 10000"/>
              <a:gd name="connsiteX26" fmla="*/ 4751 w 10000"/>
              <a:gd name="connsiteY26" fmla="*/ 7638 h 10000"/>
              <a:gd name="connsiteX27" fmla="*/ 5500 w 10000"/>
              <a:gd name="connsiteY27" fmla="*/ 6162 h 10000"/>
              <a:gd name="connsiteX28" fmla="*/ 6125 w 10000"/>
              <a:gd name="connsiteY28" fmla="*/ 4982 h 10000"/>
              <a:gd name="connsiteX29" fmla="*/ 6625 w 10000"/>
              <a:gd name="connsiteY29" fmla="*/ 4096 h 10000"/>
              <a:gd name="connsiteX30" fmla="*/ 7001 w 10000"/>
              <a:gd name="connsiteY30" fmla="*/ 3247 h 10000"/>
              <a:gd name="connsiteX31" fmla="*/ 7250 w 10000"/>
              <a:gd name="connsiteY31" fmla="*/ 2657 h 10000"/>
              <a:gd name="connsiteX32" fmla="*/ 7374 w 10000"/>
              <a:gd name="connsiteY32" fmla="*/ 2362 h 10000"/>
              <a:gd name="connsiteX33" fmla="*/ 7374 w 10000"/>
              <a:gd name="connsiteY33" fmla="*/ 2066 h 10000"/>
              <a:gd name="connsiteX34" fmla="*/ 7250 w 10000"/>
              <a:gd name="connsiteY34" fmla="*/ 2066 h 10000"/>
              <a:gd name="connsiteX35" fmla="*/ 6875 w 10000"/>
              <a:gd name="connsiteY35" fmla="*/ 2066 h 10000"/>
              <a:gd name="connsiteX36" fmla="*/ 6750 w 10000"/>
              <a:gd name="connsiteY36" fmla="*/ 2066 h 10000"/>
              <a:gd name="connsiteX37" fmla="*/ 6625 w 10000"/>
              <a:gd name="connsiteY37" fmla="*/ 2066 h 10000"/>
              <a:gd name="connsiteX38" fmla="*/ 6501 w 10000"/>
              <a:gd name="connsiteY38" fmla="*/ 2066 h 10000"/>
              <a:gd name="connsiteX39" fmla="*/ 6125 w 10000"/>
              <a:gd name="connsiteY39" fmla="*/ 2066 h 10000"/>
              <a:gd name="connsiteX40" fmla="*/ 5874 w 10000"/>
              <a:gd name="connsiteY40" fmla="*/ 2362 h 10000"/>
              <a:gd name="connsiteX41" fmla="*/ 5500 w 10000"/>
              <a:gd name="connsiteY41" fmla="*/ 2362 h 10000"/>
              <a:gd name="connsiteX42" fmla="*/ 5125 w 10000"/>
              <a:gd name="connsiteY42" fmla="*/ 2657 h 10000"/>
              <a:gd name="connsiteX43" fmla="*/ 4625 w 10000"/>
              <a:gd name="connsiteY43" fmla="*/ 2657 h 10000"/>
              <a:gd name="connsiteX44" fmla="*/ 3625 w 10000"/>
              <a:gd name="connsiteY44" fmla="*/ 2952 h 10000"/>
              <a:gd name="connsiteX45" fmla="*/ 2749 w 10000"/>
              <a:gd name="connsiteY45" fmla="*/ 3506 h 10000"/>
              <a:gd name="connsiteX46" fmla="*/ 2000 w 10000"/>
              <a:gd name="connsiteY46" fmla="*/ 3801 h 10000"/>
              <a:gd name="connsiteX47" fmla="*/ 1251 w 10000"/>
              <a:gd name="connsiteY47" fmla="*/ 4096 h 10000"/>
              <a:gd name="connsiteX48" fmla="*/ 1000 w 10000"/>
              <a:gd name="connsiteY48" fmla="*/ 4096 h 10000"/>
              <a:gd name="connsiteX49" fmla="*/ 625 w 10000"/>
              <a:gd name="connsiteY49" fmla="*/ 4391 h 10000"/>
              <a:gd name="connsiteX50" fmla="*/ 0 w 10000"/>
              <a:gd name="connsiteY50" fmla="*/ 2362 h 10000"/>
              <a:gd name="connsiteX51" fmla="*/ 750 w 10000"/>
              <a:gd name="connsiteY51" fmla="*/ 2362 h 10000"/>
              <a:gd name="connsiteX52" fmla="*/ 1625 w 10000"/>
              <a:gd name="connsiteY52" fmla="*/ 2066 h 10000"/>
              <a:gd name="connsiteX53" fmla="*/ 2250 w 10000"/>
              <a:gd name="connsiteY53" fmla="*/ 2066 h 10000"/>
              <a:gd name="connsiteX54" fmla="*/ 2875 w 10000"/>
              <a:gd name="connsiteY54" fmla="*/ 1771 h 10000"/>
              <a:gd name="connsiteX55" fmla="*/ 3375 w 10000"/>
              <a:gd name="connsiteY55" fmla="*/ 1771 h 10000"/>
              <a:gd name="connsiteX56" fmla="*/ 3876 w 10000"/>
              <a:gd name="connsiteY56" fmla="*/ 1476 h 10000"/>
              <a:gd name="connsiteX57" fmla="*/ 4625 w 10000"/>
              <a:gd name="connsiteY57" fmla="*/ 1476 h 10000"/>
              <a:gd name="connsiteX58" fmla="*/ 5375 w 10000"/>
              <a:gd name="connsiteY58" fmla="*/ 1181 h 10000"/>
              <a:gd name="connsiteX59" fmla="*/ 6000 w 10000"/>
              <a:gd name="connsiteY59" fmla="*/ 886 h 10000"/>
              <a:gd name="connsiteX60" fmla="*/ 6501 w 10000"/>
              <a:gd name="connsiteY60" fmla="*/ 886 h 10000"/>
              <a:gd name="connsiteX61" fmla="*/ 6875 w 10000"/>
              <a:gd name="connsiteY61" fmla="*/ 590 h 10000"/>
              <a:gd name="connsiteX62" fmla="*/ 7250 w 10000"/>
              <a:gd name="connsiteY62" fmla="*/ 590 h 10000"/>
              <a:gd name="connsiteX63" fmla="*/ 7500 w 10000"/>
              <a:gd name="connsiteY63" fmla="*/ 295 h 10000"/>
              <a:gd name="connsiteX64" fmla="*/ 7625 w 10000"/>
              <a:gd name="connsiteY64" fmla="*/ 295 h 10000"/>
              <a:gd name="connsiteX65" fmla="*/ 7625 w 10000"/>
              <a:gd name="connsiteY65" fmla="*/ 295 h 10000"/>
              <a:gd name="connsiteX0" fmla="*/ 7625 w 10000"/>
              <a:gd name="connsiteY0" fmla="*/ 295 h 10000"/>
              <a:gd name="connsiteX1" fmla="*/ 7750 w 10000"/>
              <a:gd name="connsiteY1" fmla="*/ 0 h 10000"/>
              <a:gd name="connsiteX2" fmla="*/ 7875 w 10000"/>
              <a:gd name="connsiteY2" fmla="*/ 0 h 10000"/>
              <a:gd name="connsiteX3" fmla="*/ 8001 w 10000"/>
              <a:gd name="connsiteY3" fmla="*/ 0 h 10000"/>
              <a:gd name="connsiteX4" fmla="*/ 8124 w 10000"/>
              <a:gd name="connsiteY4" fmla="*/ 0 h 10000"/>
              <a:gd name="connsiteX5" fmla="*/ 8376 w 10000"/>
              <a:gd name="connsiteY5" fmla="*/ 0 h 10000"/>
              <a:gd name="connsiteX6" fmla="*/ 8625 w 10000"/>
              <a:gd name="connsiteY6" fmla="*/ 590 h 10000"/>
              <a:gd name="connsiteX7" fmla="*/ 8876 w 10000"/>
              <a:gd name="connsiteY7" fmla="*/ 886 h 10000"/>
              <a:gd name="connsiteX8" fmla="*/ 9250 w 10000"/>
              <a:gd name="connsiteY8" fmla="*/ 1476 h 10000"/>
              <a:gd name="connsiteX9" fmla="*/ 9624 w 10000"/>
              <a:gd name="connsiteY9" fmla="*/ 1771 h 10000"/>
              <a:gd name="connsiteX10" fmla="*/ 987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49 w 10000"/>
              <a:gd name="connsiteY14" fmla="*/ 2952 h 10000"/>
              <a:gd name="connsiteX15" fmla="*/ 9501 w 10000"/>
              <a:gd name="connsiteY15" fmla="*/ 3247 h 10000"/>
              <a:gd name="connsiteX16" fmla="*/ 9125 w 10000"/>
              <a:gd name="connsiteY16" fmla="*/ 3247 h 10000"/>
              <a:gd name="connsiteX17" fmla="*/ 8876 w 10000"/>
              <a:gd name="connsiteY17" fmla="*/ 3506 h 10000"/>
              <a:gd name="connsiteX18" fmla="*/ 8500 w 10000"/>
              <a:gd name="connsiteY18" fmla="*/ 3801 h 10000"/>
              <a:gd name="connsiteX19" fmla="*/ 8001 w 10000"/>
              <a:gd name="connsiteY19" fmla="*/ 4391 h 10000"/>
              <a:gd name="connsiteX20" fmla="*/ 7500 w 10000"/>
              <a:gd name="connsiteY20" fmla="*/ 5277 h 10000"/>
              <a:gd name="connsiteX21" fmla="*/ 6875 w 10000"/>
              <a:gd name="connsiteY21" fmla="*/ 6162 h 10000"/>
              <a:gd name="connsiteX22" fmla="*/ 6125 w 10000"/>
              <a:gd name="connsiteY22" fmla="*/ 7048 h 10000"/>
              <a:gd name="connsiteX23" fmla="*/ 5250 w 10000"/>
              <a:gd name="connsiteY23" fmla="*/ 8524 h 10000"/>
              <a:gd name="connsiteX24" fmla="*/ 4375 w 10000"/>
              <a:gd name="connsiteY24" fmla="*/ 10000 h 10000"/>
              <a:gd name="connsiteX25" fmla="*/ 4000 w 10000"/>
              <a:gd name="connsiteY25" fmla="*/ 9114 h 10000"/>
              <a:gd name="connsiteX26" fmla="*/ 4751 w 10000"/>
              <a:gd name="connsiteY26" fmla="*/ 7638 h 10000"/>
              <a:gd name="connsiteX27" fmla="*/ 5500 w 10000"/>
              <a:gd name="connsiteY27" fmla="*/ 6162 h 10000"/>
              <a:gd name="connsiteX28" fmla="*/ 6125 w 10000"/>
              <a:gd name="connsiteY28" fmla="*/ 4982 h 10000"/>
              <a:gd name="connsiteX29" fmla="*/ 6625 w 10000"/>
              <a:gd name="connsiteY29" fmla="*/ 4096 h 10000"/>
              <a:gd name="connsiteX30" fmla="*/ 7001 w 10000"/>
              <a:gd name="connsiteY30" fmla="*/ 3247 h 10000"/>
              <a:gd name="connsiteX31" fmla="*/ 7250 w 10000"/>
              <a:gd name="connsiteY31" fmla="*/ 2657 h 10000"/>
              <a:gd name="connsiteX32" fmla="*/ 7374 w 10000"/>
              <a:gd name="connsiteY32" fmla="*/ 2362 h 10000"/>
              <a:gd name="connsiteX33" fmla="*/ 7374 w 10000"/>
              <a:gd name="connsiteY33" fmla="*/ 2066 h 10000"/>
              <a:gd name="connsiteX34" fmla="*/ 7250 w 10000"/>
              <a:gd name="connsiteY34" fmla="*/ 2066 h 10000"/>
              <a:gd name="connsiteX35" fmla="*/ 6875 w 10000"/>
              <a:gd name="connsiteY35" fmla="*/ 2066 h 10000"/>
              <a:gd name="connsiteX36" fmla="*/ 6750 w 10000"/>
              <a:gd name="connsiteY36" fmla="*/ 2066 h 10000"/>
              <a:gd name="connsiteX37" fmla="*/ 6625 w 10000"/>
              <a:gd name="connsiteY37" fmla="*/ 2066 h 10000"/>
              <a:gd name="connsiteX38" fmla="*/ 6501 w 10000"/>
              <a:gd name="connsiteY38" fmla="*/ 2066 h 10000"/>
              <a:gd name="connsiteX39" fmla="*/ 6125 w 10000"/>
              <a:gd name="connsiteY39" fmla="*/ 2066 h 10000"/>
              <a:gd name="connsiteX40" fmla="*/ 5874 w 10000"/>
              <a:gd name="connsiteY40" fmla="*/ 2362 h 10000"/>
              <a:gd name="connsiteX41" fmla="*/ 5500 w 10000"/>
              <a:gd name="connsiteY41" fmla="*/ 2362 h 10000"/>
              <a:gd name="connsiteX42" fmla="*/ 5125 w 10000"/>
              <a:gd name="connsiteY42" fmla="*/ 2657 h 10000"/>
              <a:gd name="connsiteX43" fmla="*/ 4625 w 10000"/>
              <a:gd name="connsiteY43" fmla="*/ 2657 h 10000"/>
              <a:gd name="connsiteX44" fmla="*/ 3625 w 10000"/>
              <a:gd name="connsiteY44" fmla="*/ 2952 h 10000"/>
              <a:gd name="connsiteX45" fmla="*/ 2749 w 10000"/>
              <a:gd name="connsiteY45" fmla="*/ 3506 h 10000"/>
              <a:gd name="connsiteX46" fmla="*/ 2000 w 10000"/>
              <a:gd name="connsiteY46" fmla="*/ 3801 h 10000"/>
              <a:gd name="connsiteX47" fmla="*/ 1251 w 10000"/>
              <a:gd name="connsiteY47" fmla="*/ 4096 h 10000"/>
              <a:gd name="connsiteX48" fmla="*/ 1000 w 10000"/>
              <a:gd name="connsiteY48" fmla="*/ 4096 h 10000"/>
              <a:gd name="connsiteX49" fmla="*/ 0 w 10000"/>
              <a:gd name="connsiteY49" fmla="*/ 2362 h 10000"/>
              <a:gd name="connsiteX50" fmla="*/ 750 w 10000"/>
              <a:gd name="connsiteY50" fmla="*/ 2362 h 10000"/>
              <a:gd name="connsiteX51" fmla="*/ 1625 w 10000"/>
              <a:gd name="connsiteY51" fmla="*/ 2066 h 10000"/>
              <a:gd name="connsiteX52" fmla="*/ 2250 w 10000"/>
              <a:gd name="connsiteY52" fmla="*/ 2066 h 10000"/>
              <a:gd name="connsiteX53" fmla="*/ 2875 w 10000"/>
              <a:gd name="connsiteY53" fmla="*/ 1771 h 10000"/>
              <a:gd name="connsiteX54" fmla="*/ 3375 w 10000"/>
              <a:gd name="connsiteY54" fmla="*/ 1771 h 10000"/>
              <a:gd name="connsiteX55" fmla="*/ 3876 w 10000"/>
              <a:gd name="connsiteY55" fmla="*/ 1476 h 10000"/>
              <a:gd name="connsiteX56" fmla="*/ 4625 w 10000"/>
              <a:gd name="connsiteY56" fmla="*/ 1476 h 10000"/>
              <a:gd name="connsiteX57" fmla="*/ 5375 w 10000"/>
              <a:gd name="connsiteY57" fmla="*/ 1181 h 10000"/>
              <a:gd name="connsiteX58" fmla="*/ 6000 w 10000"/>
              <a:gd name="connsiteY58" fmla="*/ 886 h 10000"/>
              <a:gd name="connsiteX59" fmla="*/ 6501 w 10000"/>
              <a:gd name="connsiteY59" fmla="*/ 886 h 10000"/>
              <a:gd name="connsiteX60" fmla="*/ 6875 w 10000"/>
              <a:gd name="connsiteY60" fmla="*/ 590 h 10000"/>
              <a:gd name="connsiteX61" fmla="*/ 7250 w 10000"/>
              <a:gd name="connsiteY61" fmla="*/ 590 h 10000"/>
              <a:gd name="connsiteX62" fmla="*/ 7500 w 10000"/>
              <a:gd name="connsiteY62" fmla="*/ 295 h 10000"/>
              <a:gd name="connsiteX63" fmla="*/ 7625 w 10000"/>
              <a:gd name="connsiteY63" fmla="*/ 295 h 10000"/>
              <a:gd name="connsiteX64" fmla="*/ 7625 w 10000"/>
              <a:gd name="connsiteY64" fmla="*/ 295 h 10000"/>
              <a:gd name="connsiteX0" fmla="*/ 6875 w 9250"/>
              <a:gd name="connsiteY0" fmla="*/ 295 h 10000"/>
              <a:gd name="connsiteX1" fmla="*/ 7000 w 9250"/>
              <a:gd name="connsiteY1" fmla="*/ 0 h 10000"/>
              <a:gd name="connsiteX2" fmla="*/ 7125 w 9250"/>
              <a:gd name="connsiteY2" fmla="*/ 0 h 10000"/>
              <a:gd name="connsiteX3" fmla="*/ 7251 w 9250"/>
              <a:gd name="connsiteY3" fmla="*/ 0 h 10000"/>
              <a:gd name="connsiteX4" fmla="*/ 7374 w 9250"/>
              <a:gd name="connsiteY4" fmla="*/ 0 h 10000"/>
              <a:gd name="connsiteX5" fmla="*/ 7626 w 9250"/>
              <a:gd name="connsiteY5" fmla="*/ 0 h 10000"/>
              <a:gd name="connsiteX6" fmla="*/ 7875 w 9250"/>
              <a:gd name="connsiteY6" fmla="*/ 590 h 10000"/>
              <a:gd name="connsiteX7" fmla="*/ 8126 w 9250"/>
              <a:gd name="connsiteY7" fmla="*/ 886 h 10000"/>
              <a:gd name="connsiteX8" fmla="*/ 8500 w 9250"/>
              <a:gd name="connsiteY8" fmla="*/ 1476 h 10000"/>
              <a:gd name="connsiteX9" fmla="*/ 8874 w 9250"/>
              <a:gd name="connsiteY9" fmla="*/ 1771 h 10000"/>
              <a:gd name="connsiteX10" fmla="*/ 9125 w 9250"/>
              <a:gd name="connsiteY10" fmla="*/ 2362 h 10000"/>
              <a:gd name="connsiteX11" fmla="*/ 9250 w 9250"/>
              <a:gd name="connsiteY11" fmla="*/ 2657 h 10000"/>
              <a:gd name="connsiteX12" fmla="*/ 9250 w 9250"/>
              <a:gd name="connsiteY12" fmla="*/ 2657 h 10000"/>
              <a:gd name="connsiteX13" fmla="*/ 9250 w 9250"/>
              <a:gd name="connsiteY13" fmla="*/ 2952 h 10000"/>
              <a:gd name="connsiteX14" fmla="*/ 8999 w 9250"/>
              <a:gd name="connsiteY14" fmla="*/ 2952 h 10000"/>
              <a:gd name="connsiteX15" fmla="*/ 8751 w 9250"/>
              <a:gd name="connsiteY15" fmla="*/ 3247 h 10000"/>
              <a:gd name="connsiteX16" fmla="*/ 8375 w 9250"/>
              <a:gd name="connsiteY16" fmla="*/ 3247 h 10000"/>
              <a:gd name="connsiteX17" fmla="*/ 8126 w 9250"/>
              <a:gd name="connsiteY17" fmla="*/ 3506 h 10000"/>
              <a:gd name="connsiteX18" fmla="*/ 7750 w 9250"/>
              <a:gd name="connsiteY18" fmla="*/ 3801 h 10000"/>
              <a:gd name="connsiteX19" fmla="*/ 7251 w 9250"/>
              <a:gd name="connsiteY19" fmla="*/ 4391 h 10000"/>
              <a:gd name="connsiteX20" fmla="*/ 6750 w 9250"/>
              <a:gd name="connsiteY20" fmla="*/ 5277 h 10000"/>
              <a:gd name="connsiteX21" fmla="*/ 6125 w 9250"/>
              <a:gd name="connsiteY21" fmla="*/ 6162 h 10000"/>
              <a:gd name="connsiteX22" fmla="*/ 5375 w 9250"/>
              <a:gd name="connsiteY22" fmla="*/ 7048 h 10000"/>
              <a:gd name="connsiteX23" fmla="*/ 4500 w 9250"/>
              <a:gd name="connsiteY23" fmla="*/ 8524 h 10000"/>
              <a:gd name="connsiteX24" fmla="*/ 3625 w 9250"/>
              <a:gd name="connsiteY24" fmla="*/ 10000 h 10000"/>
              <a:gd name="connsiteX25" fmla="*/ 3250 w 9250"/>
              <a:gd name="connsiteY25" fmla="*/ 9114 h 10000"/>
              <a:gd name="connsiteX26" fmla="*/ 4001 w 9250"/>
              <a:gd name="connsiteY26" fmla="*/ 7638 h 10000"/>
              <a:gd name="connsiteX27" fmla="*/ 4750 w 9250"/>
              <a:gd name="connsiteY27" fmla="*/ 6162 h 10000"/>
              <a:gd name="connsiteX28" fmla="*/ 5375 w 9250"/>
              <a:gd name="connsiteY28" fmla="*/ 4982 h 10000"/>
              <a:gd name="connsiteX29" fmla="*/ 5875 w 9250"/>
              <a:gd name="connsiteY29" fmla="*/ 4096 h 10000"/>
              <a:gd name="connsiteX30" fmla="*/ 6251 w 9250"/>
              <a:gd name="connsiteY30" fmla="*/ 3247 h 10000"/>
              <a:gd name="connsiteX31" fmla="*/ 6500 w 9250"/>
              <a:gd name="connsiteY31" fmla="*/ 2657 h 10000"/>
              <a:gd name="connsiteX32" fmla="*/ 6624 w 9250"/>
              <a:gd name="connsiteY32" fmla="*/ 2362 h 10000"/>
              <a:gd name="connsiteX33" fmla="*/ 6624 w 9250"/>
              <a:gd name="connsiteY33" fmla="*/ 2066 h 10000"/>
              <a:gd name="connsiteX34" fmla="*/ 6500 w 9250"/>
              <a:gd name="connsiteY34" fmla="*/ 2066 h 10000"/>
              <a:gd name="connsiteX35" fmla="*/ 6125 w 9250"/>
              <a:gd name="connsiteY35" fmla="*/ 2066 h 10000"/>
              <a:gd name="connsiteX36" fmla="*/ 6000 w 9250"/>
              <a:gd name="connsiteY36" fmla="*/ 2066 h 10000"/>
              <a:gd name="connsiteX37" fmla="*/ 5875 w 9250"/>
              <a:gd name="connsiteY37" fmla="*/ 2066 h 10000"/>
              <a:gd name="connsiteX38" fmla="*/ 5751 w 9250"/>
              <a:gd name="connsiteY38" fmla="*/ 2066 h 10000"/>
              <a:gd name="connsiteX39" fmla="*/ 5375 w 9250"/>
              <a:gd name="connsiteY39" fmla="*/ 2066 h 10000"/>
              <a:gd name="connsiteX40" fmla="*/ 5124 w 9250"/>
              <a:gd name="connsiteY40" fmla="*/ 2362 h 10000"/>
              <a:gd name="connsiteX41" fmla="*/ 4750 w 9250"/>
              <a:gd name="connsiteY41" fmla="*/ 2362 h 10000"/>
              <a:gd name="connsiteX42" fmla="*/ 4375 w 9250"/>
              <a:gd name="connsiteY42" fmla="*/ 2657 h 10000"/>
              <a:gd name="connsiteX43" fmla="*/ 3875 w 9250"/>
              <a:gd name="connsiteY43" fmla="*/ 2657 h 10000"/>
              <a:gd name="connsiteX44" fmla="*/ 2875 w 9250"/>
              <a:gd name="connsiteY44" fmla="*/ 2952 h 10000"/>
              <a:gd name="connsiteX45" fmla="*/ 1999 w 9250"/>
              <a:gd name="connsiteY45" fmla="*/ 3506 h 10000"/>
              <a:gd name="connsiteX46" fmla="*/ 1250 w 9250"/>
              <a:gd name="connsiteY46" fmla="*/ 3801 h 10000"/>
              <a:gd name="connsiteX47" fmla="*/ 501 w 9250"/>
              <a:gd name="connsiteY47" fmla="*/ 4096 h 10000"/>
              <a:gd name="connsiteX48" fmla="*/ 250 w 9250"/>
              <a:gd name="connsiteY48" fmla="*/ 4096 h 10000"/>
              <a:gd name="connsiteX49" fmla="*/ 0 w 9250"/>
              <a:gd name="connsiteY49" fmla="*/ 2362 h 10000"/>
              <a:gd name="connsiteX50" fmla="*/ 875 w 9250"/>
              <a:gd name="connsiteY50" fmla="*/ 2066 h 10000"/>
              <a:gd name="connsiteX51" fmla="*/ 1500 w 9250"/>
              <a:gd name="connsiteY51" fmla="*/ 2066 h 10000"/>
              <a:gd name="connsiteX52" fmla="*/ 2125 w 9250"/>
              <a:gd name="connsiteY52" fmla="*/ 1771 h 10000"/>
              <a:gd name="connsiteX53" fmla="*/ 2625 w 9250"/>
              <a:gd name="connsiteY53" fmla="*/ 1771 h 10000"/>
              <a:gd name="connsiteX54" fmla="*/ 3126 w 9250"/>
              <a:gd name="connsiteY54" fmla="*/ 1476 h 10000"/>
              <a:gd name="connsiteX55" fmla="*/ 3875 w 9250"/>
              <a:gd name="connsiteY55" fmla="*/ 1476 h 10000"/>
              <a:gd name="connsiteX56" fmla="*/ 4625 w 9250"/>
              <a:gd name="connsiteY56" fmla="*/ 1181 h 10000"/>
              <a:gd name="connsiteX57" fmla="*/ 5250 w 9250"/>
              <a:gd name="connsiteY57" fmla="*/ 886 h 10000"/>
              <a:gd name="connsiteX58" fmla="*/ 5751 w 9250"/>
              <a:gd name="connsiteY58" fmla="*/ 886 h 10000"/>
              <a:gd name="connsiteX59" fmla="*/ 6125 w 9250"/>
              <a:gd name="connsiteY59" fmla="*/ 590 h 10000"/>
              <a:gd name="connsiteX60" fmla="*/ 6500 w 9250"/>
              <a:gd name="connsiteY60" fmla="*/ 590 h 10000"/>
              <a:gd name="connsiteX61" fmla="*/ 6750 w 9250"/>
              <a:gd name="connsiteY61" fmla="*/ 295 h 10000"/>
              <a:gd name="connsiteX62" fmla="*/ 6875 w 9250"/>
              <a:gd name="connsiteY62" fmla="*/ 295 h 10000"/>
              <a:gd name="connsiteX63" fmla="*/ 6875 w 9250"/>
              <a:gd name="connsiteY63" fmla="*/ 295 h 10000"/>
              <a:gd name="connsiteX0" fmla="*/ 7162 w 9730"/>
              <a:gd name="connsiteY0" fmla="*/ 295 h 10000"/>
              <a:gd name="connsiteX1" fmla="*/ 7298 w 9730"/>
              <a:gd name="connsiteY1" fmla="*/ 0 h 10000"/>
              <a:gd name="connsiteX2" fmla="*/ 7433 w 9730"/>
              <a:gd name="connsiteY2" fmla="*/ 0 h 10000"/>
              <a:gd name="connsiteX3" fmla="*/ 7569 w 9730"/>
              <a:gd name="connsiteY3" fmla="*/ 0 h 10000"/>
              <a:gd name="connsiteX4" fmla="*/ 7702 w 9730"/>
              <a:gd name="connsiteY4" fmla="*/ 0 h 10000"/>
              <a:gd name="connsiteX5" fmla="*/ 7974 w 9730"/>
              <a:gd name="connsiteY5" fmla="*/ 0 h 10000"/>
              <a:gd name="connsiteX6" fmla="*/ 8244 w 9730"/>
              <a:gd name="connsiteY6" fmla="*/ 590 h 10000"/>
              <a:gd name="connsiteX7" fmla="*/ 8515 w 9730"/>
              <a:gd name="connsiteY7" fmla="*/ 886 h 10000"/>
              <a:gd name="connsiteX8" fmla="*/ 8919 w 9730"/>
              <a:gd name="connsiteY8" fmla="*/ 1476 h 10000"/>
              <a:gd name="connsiteX9" fmla="*/ 9324 w 9730"/>
              <a:gd name="connsiteY9" fmla="*/ 1771 h 10000"/>
              <a:gd name="connsiteX10" fmla="*/ 9595 w 9730"/>
              <a:gd name="connsiteY10" fmla="*/ 2362 h 10000"/>
              <a:gd name="connsiteX11" fmla="*/ 9730 w 9730"/>
              <a:gd name="connsiteY11" fmla="*/ 2657 h 10000"/>
              <a:gd name="connsiteX12" fmla="*/ 9730 w 9730"/>
              <a:gd name="connsiteY12" fmla="*/ 2657 h 10000"/>
              <a:gd name="connsiteX13" fmla="*/ 9730 w 9730"/>
              <a:gd name="connsiteY13" fmla="*/ 2952 h 10000"/>
              <a:gd name="connsiteX14" fmla="*/ 9459 w 9730"/>
              <a:gd name="connsiteY14" fmla="*/ 2952 h 10000"/>
              <a:gd name="connsiteX15" fmla="*/ 9191 w 9730"/>
              <a:gd name="connsiteY15" fmla="*/ 3247 h 10000"/>
              <a:gd name="connsiteX16" fmla="*/ 8784 w 9730"/>
              <a:gd name="connsiteY16" fmla="*/ 3247 h 10000"/>
              <a:gd name="connsiteX17" fmla="*/ 8515 w 9730"/>
              <a:gd name="connsiteY17" fmla="*/ 3506 h 10000"/>
              <a:gd name="connsiteX18" fmla="*/ 8108 w 9730"/>
              <a:gd name="connsiteY18" fmla="*/ 3801 h 10000"/>
              <a:gd name="connsiteX19" fmla="*/ 7569 w 9730"/>
              <a:gd name="connsiteY19" fmla="*/ 4391 h 10000"/>
              <a:gd name="connsiteX20" fmla="*/ 7027 w 9730"/>
              <a:gd name="connsiteY20" fmla="*/ 5277 h 10000"/>
              <a:gd name="connsiteX21" fmla="*/ 6352 w 9730"/>
              <a:gd name="connsiteY21" fmla="*/ 6162 h 10000"/>
              <a:gd name="connsiteX22" fmla="*/ 5541 w 9730"/>
              <a:gd name="connsiteY22" fmla="*/ 7048 h 10000"/>
              <a:gd name="connsiteX23" fmla="*/ 4595 w 9730"/>
              <a:gd name="connsiteY23" fmla="*/ 8524 h 10000"/>
              <a:gd name="connsiteX24" fmla="*/ 3649 w 9730"/>
              <a:gd name="connsiteY24" fmla="*/ 10000 h 10000"/>
              <a:gd name="connsiteX25" fmla="*/ 3244 w 9730"/>
              <a:gd name="connsiteY25" fmla="*/ 9114 h 10000"/>
              <a:gd name="connsiteX26" fmla="*/ 4055 w 9730"/>
              <a:gd name="connsiteY26" fmla="*/ 7638 h 10000"/>
              <a:gd name="connsiteX27" fmla="*/ 4865 w 9730"/>
              <a:gd name="connsiteY27" fmla="*/ 6162 h 10000"/>
              <a:gd name="connsiteX28" fmla="*/ 5541 w 9730"/>
              <a:gd name="connsiteY28" fmla="*/ 4982 h 10000"/>
              <a:gd name="connsiteX29" fmla="*/ 6081 w 9730"/>
              <a:gd name="connsiteY29" fmla="*/ 4096 h 10000"/>
              <a:gd name="connsiteX30" fmla="*/ 6488 w 9730"/>
              <a:gd name="connsiteY30" fmla="*/ 3247 h 10000"/>
              <a:gd name="connsiteX31" fmla="*/ 6757 w 9730"/>
              <a:gd name="connsiteY31" fmla="*/ 2657 h 10000"/>
              <a:gd name="connsiteX32" fmla="*/ 6891 w 9730"/>
              <a:gd name="connsiteY32" fmla="*/ 2362 h 10000"/>
              <a:gd name="connsiteX33" fmla="*/ 6891 w 9730"/>
              <a:gd name="connsiteY33" fmla="*/ 2066 h 10000"/>
              <a:gd name="connsiteX34" fmla="*/ 6757 w 9730"/>
              <a:gd name="connsiteY34" fmla="*/ 2066 h 10000"/>
              <a:gd name="connsiteX35" fmla="*/ 6352 w 9730"/>
              <a:gd name="connsiteY35" fmla="*/ 2066 h 10000"/>
              <a:gd name="connsiteX36" fmla="*/ 6216 w 9730"/>
              <a:gd name="connsiteY36" fmla="*/ 2066 h 10000"/>
              <a:gd name="connsiteX37" fmla="*/ 6081 w 9730"/>
              <a:gd name="connsiteY37" fmla="*/ 2066 h 10000"/>
              <a:gd name="connsiteX38" fmla="*/ 5947 w 9730"/>
              <a:gd name="connsiteY38" fmla="*/ 2066 h 10000"/>
              <a:gd name="connsiteX39" fmla="*/ 5541 w 9730"/>
              <a:gd name="connsiteY39" fmla="*/ 2066 h 10000"/>
              <a:gd name="connsiteX40" fmla="*/ 5269 w 9730"/>
              <a:gd name="connsiteY40" fmla="*/ 2362 h 10000"/>
              <a:gd name="connsiteX41" fmla="*/ 4865 w 9730"/>
              <a:gd name="connsiteY41" fmla="*/ 2362 h 10000"/>
              <a:gd name="connsiteX42" fmla="*/ 4460 w 9730"/>
              <a:gd name="connsiteY42" fmla="*/ 2657 h 10000"/>
              <a:gd name="connsiteX43" fmla="*/ 3919 w 9730"/>
              <a:gd name="connsiteY43" fmla="*/ 2657 h 10000"/>
              <a:gd name="connsiteX44" fmla="*/ 2838 w 9730"/>
              <a:gd name="connsiteY44" fmla="*/ 2952 h 10000"/>
              <a:gd name="connsiteX45" fmla="*/ 1891 w 9730"/>
              <a:gd name="connsiteY45" fmla="*/ 3506 h 10000"/>
              <a:gd name="connsiteX46" fmla="*/ 1081 w 9730"/>
              <a:gd name="connsiteY46" fmla="*/ 3801 h 10000"/>
              <a:gd name="connsiteX47" fmla="*/ 272 w 9730"/>
              <a:gd name="connsiteY47" fmla="*/ 4096 h 10000"/>
              <a:gd name="connsiteX48" fmla="*/ 0 w 9730"/>
              <a:gd name="connsiteY48" fmla="*/ 4096 h 10000"/>
              <a:gd name="connsiteX49" fmla="*/ 676 w 9730"/>
              <a:gd name="connsiteY49" fmla="*/ 2066 h 10000"/>
              <a:gd name="connsiteX50" fmla="*/ 1352 w 9730"/>
              <a:gd name="connsiteY50" fmla="*/ 2066 h 10000"/>
              <a:gd name="connsiteX51" fmla="*/ 2027 w 9730"/>
              <a:gd name="connsiteY51" fmla="*/ 1771 h 10000"/>
              <a:gd name="connsiteX52" fmla="*/ 2568 w 9730"/>
              <a:gd name="connsiteY52" fmla="*/ 1771 h 10000"/>
              <a:gd name="connsiteX53" fmla="*/ 3109 w 9730"/>
              <a:gd name="connsiteY53" fmla="*/ 1476 h 10000"/>
              <a:gd name="connsiteX54" fmla="*/ 3919 w 9730"/>
              <a:gd name="connsiteY54" fmla="*/ 1476 h 10000"/>
              <a:gd name="connsiteX55" fmla="*/ 4730 w 9730"/>
              <a:gd name="connsiteY55" fmla="*/ 1181 h 10000"/>
              <a:gd name="connsiteX56" fmla="*/ 5406 w 9730"/>
              <a:gd name="connsiteY56" fmla="*/ 886 h 10000"/>
              <a:gd name="connsiteX57" fmla="*/ 5947 w 9730"/>
              <a:gd name="connsiteY57" fmla="*/ 886 h 10000"/>
              <a:gd name="connsiteX58" fmla="*/ 6352 w 9730"/>
              <a:gd name="connsiteY58" fmla="*/ 590 h 10000"/>
              <a:gd name="connsiteX59" fmla="*/ 6757 w 9730"/>
              <a:gd name="connsiteY59" fmla="*/ 590 h 10000"/>
              <a:gd name="connsiteX60" fmla="*/ 7027 w 9730"/>
              <a:gd name="connsiteY60" fmla="*/ 295 h 10000"/>
              <a:gd name="connsiteX61" fmla="*/ 7162 w 9730"/>
              <a:gd name="connsiteY61" fmla="*/ 295 h 10000"/>
              <a:gd name="connsiteX62" fmla="*/ 7162 w 9730"/>
              <a:gd name="connsiteY62" fmla="*/ 295 h 10000"/>
              <a:gd name="connsiteX0" fmla="*/ 7081 w 9720"/>
              <a:gd name="connsiteY0" fmla="*/ 295 h 10000"/>
              <a:gd name="connsiteX1" fmla="*/ 7221 w 9720"/>
              <a:gd name="connsiteY1" fmla="*/ 0 h 10000"/>
              <a:gd name="connsiteX2" fmla="*/ 7359 w 9720"/>
              <a:gd name="connsiteY2" fmla="*/ 0 h 10000"/>
              <a:gd name="connsiteX3" fmla="*/ 7499 w 9720"/>
              <a:gd name="connsiteY3" fmla="*/ 0 h 10000"/>
              <a:gd name="connsiteX4" fmla="*/ 7636 w 9720"/>
              <a:gd name="connsiteY4" fmla="*/ 0 h 10000"/>
              <a:gd name="connsiteX5" fmla="*/ 7915 w 9720"/>
              <a:gd name="connsiteY5" fmla="*/ 0 h 10000"/>
              <a:gd name="connsiteX6" fmla="*/ 8193 w 9720"/>
              <a:gd name="connsiteY6" fmla="*/ 590 h 10000"/>
              <a:gd name="connsiteX7" fmla="*/ 8471 w 9720"/>
              <a:gd name="connsiteY7" fmla="*/ 886 h 10000"/>
              <a:gd name="connsiteX8" fmla="*/ 8886 w 9720"/>
              <a:gd name="connsiteY8" fmla="*/ 1476 h 10000"/>
              <a:gd name="connsiteX9" fmla="*/ 9303 w 9720"/>
              <a:gd name="connsiteY9" fmla="*/ 1771 h 10000"/>
              <a:gd name="connsiteX10" fmla="*/ 9581 w 9720"/>
              <a:gd name="connsiteY10" fmla="*/ 2362 h 10000"/>
              <a:gd name="connsiteX11" fmla="*/ 9720 w 9720"/>
              <a:gd name="connsiteY11" fmla="*/ 2657 h 10000"/>
              <a:gd name="connsiteX12" fmla="*/ 9720 w 9720"/>
              <a:gd name="connsiteY12" fmla="*/ 2657 h 10000"/>
              <a:gd name="connsiteX13" fmla="*/ 9720 w 9720"/>
              <a:gd name="connsiteY13" fmla="*/ 2952 h 10000"/>
              <a:gd name="connsiteX14" fmla="*/ 9441 w 9720"/>
              <a:gd name="connsiteY14" fmla="*/ 2952 h 10000"/>
              <a:gd name="connsiteX15" fmla="*/ 9166 w 9720"/>
              <a:gd name="connsiteY15" fmla="*/ 3247 h 10000"/>
              <a:gd name="connsiteX16" fmla="*/ 8748 w 9720"/>
              <a:gd name="connsiteY16" fmla="*/ 3247 h 10000"/>
              <a:gd name="connsiteX17" fmla="*/ 8471 w 9720"/>
              <a:gd name="connsiteY17" fmla="*/ 3506 h 10000"/>
              <a:gd name="connsiteX18" fmla="*/ 8053 w 9720"/>
              <a:gd name="connsiteY18" fmla="*/ 3801 h 10000"/>
              <a:gd name="connsiteX19" fmla="*/ 7499 w 9720"/>
              <a:gd name="connsiteY19" fmla="*/ 4391 h 10000"/>
              <a:gd name="connsiteX20" fmla="*/ 6942 w 9720"/>
              <a:gd name="connsiteY20" fmla="*/ 5277 h 10000"/>
              <a:gd name="connsiteX21" fmla="*/ 6248 w 9720"/>
              <a:gd name="connsiteY21" fmla="*/ 6162 h 10000"/>
              <a:gd name="connsiteX22" fmla="*/ 5415 w 9720"/>
              <a:gd name="connsiteY22" fmla="*/ 7048 h 10000"/>
              <a:gd name="connsiteX23" fmla="*/ 4443 w 9720"/>
              <a:gd name="connsiteY23" fmla="*/ 8524 h 10000"/>
              <a:gd name="connsiteX24" fmla="*/ 3470 w 9720"/>
              <a:gd name="connsiteY24" fmla="*/ 10000 h 10000"/>
              <a:gd name="connsiteX25" fmla="*/ 3054 w 9720"/>
              <a:gd name="connsiteY25" fmla="*/ 9114 h 10000"/>
              <a:gd name="connsiteX26" fmla="*/ 3888 w 9720"/>
              <a:gd name="connsiteY26" fmla="*/ 7638 h 10000"/>
              <a:gd name="connsiteX27" fmla="*/ 4720 w 9720"/>
              <a:gd name="connsiteY27" fmla="*/ 6162 h 10000"/>
              <a:gd name="connsiteX28" fmla="*/ 5415 w 9720"/>
              <a:gd name="connsiteY28" fmla="*/ 4982 h 10000"/>
              <a:gd name="connsiteX29" fmla="*/ 5970 w 9720"/>
              <a:gd name="connsiteY29" fmla="*/ 4096 h 10000"/>
              <a:gd name="connsiteX30" fmla="*/ 6388 w 9720"/>
              <a:gd name="connsiteY30" fmla="*/ 3247 h 10000"/>
              <a:gd name="connsiteX31" fmla="*/ 6665 w 9720"/>
              <a:gd name="connsiteY31" fmla="*/ 2657 h 10000"/>
              <a:gd name="connsiteX32" fmla="*/ 6802 w 9720"/>
              <a:gd name="connsiteY32" fmla="*/ 2362 h 10000"/>
              <a:gd name="connsiteX33" fmla="*/ 6802 w 9720"/>
              <a:gd name="connsiteY33" fmla="*/ 2066 h 10000"/>
              <a:gd name="connsiteX34" fmla="*/ 6665 w 9720"/>
              <a:gd name="connsiteY34" fmla="*/ 2066 h 10000"/>
              <a:gd name="connsiteX35" fmla="*/ 6248 w 9720"/>
              <a:gd name="connsiteY35" fmla="*/ 2066 h 10000"/>
              <a:gd name="connsiteX36" fmla="*/ 6108 w 9720"/>
              <a:gd name="connsiteY36" fmla="*/ 2066 h 10000"/>
              <a:gd name="connsiteX37" fmla="*/ 5970 w 9720"/>
              <a:gd name="connsiteY37" fmla="*/ 2066 h 10000"/>
              <a:gd name="connsiteX38" fmla="*/ 5832 w 9720"/>
              <a:gd name="connsiteY38" fmla="*/ 2066 h 10000"/>
              <a:gd name="connsiteX39" fmla="*/ 5415 w 9720"/>
              <a:gd name="connsiteY39" fmla="*/ 2066 h 10000"/>
              <a:gd name="connsiteX40" fmla="*/ 5135 w 9720"/>
              <a:gd name="connsiteY40" fmla="*/ 2362 h 10000"/>
              <a:gd name="connsiteX41" fmla="*/ 4720 w 9720"/>
              <a:gd name="connsiteY41" fmla="*/ 2362 h 10000"/>
              <a:gd name="connsiteX42" fmla="*/ 4304 w 9720"/>
              <a:gd name="connsiteY42" fmla="*/ 2657 h 10000"/>
              <a:gd name="connsiteX43" fmla="*/ 3748 w 9720"/>
              <a:gd name="connsiteY43" fmla="*/ 2657 h 10000"/>
              <a:gd name="connsiteX44" fmla="*/ 2637 w 9720"/>
              <a:gd name="connsiteY44" fmla="*/ 2952 h 10000"/>
              <a:gd name="connsiteX45" fmla="*/ 1663 w 9720"/>
              <a:gd name="connsiteY45" fmla="*/ 3506 h 10000"/>
              <a:gd name="connsiteX46" fmla="*/ 831 w 9720"/>
              <a:gd name="connsiteY46" fmla="*/ 3801 h 10000"/>
              <a:gd name="connsiteX47" fmla="*/ 0 w 9720"/>
              <a:gd name="connsiteY47" fmla="*/ 4096 h 10000"/>
              <a:gd name="connsiteX48" fmla="*/ 415 w 9720"/>
              <a:gd name="connsiteY48" fmla="*/ 2066 h 10000"/>
              <a:gd name="connsiteX49" fmla="*/ 1110 w 9720"/>
              <a:gd name="connsiteY49" fmla="*/ 2066 h 10000"/>
              <a:gd name="connsiteX50" fmla="*/ 1803 w 9720"/>
              <a:gd name="connsiteY50" fmla="*/ 1771 h 10000"/>
              <a:gd name="connsiteX51" fmla="*/ 2359 w 9720"/>
              <a:gd name="connsiteY51" fmla="*/ 1771 h 10000"/>
              <a:gd name="connsiteX52" fmla="*/ 2915 w 9720"/>
              <a:gd name="connsiteY52" fmla="*/ 1476 h 10000"/>
              <a:gd name="connsiteX53" fmla="*/ 3748 w 9720"/>
              <a:gd name="connsiteY53" fmla="*/ 1476 h 10000"/>
              <a:gd name="connsiteX54" fmla="*/ 4581 w 9720"/>
              <a:gd name="connsiteY54" fmla="*/ 1181 h 10000"/>
              <a:gd name="connsiteX55" fmla="*/ 5276 w 9720"/>
              <a:gd name="connsiteY55" fmla="*/ 886 h 10000"/>
              <a:gd name="connsiteX56" fmla="*/ 5832 w 9720"/>
              <a:gd name="connsiteY56" fmla="*/ 886 h 10000"/>
              <a:gd name="connsiteX57" fmla="*/ 6248 w 9720"/>
              <a:gd name="connsiteY57" fmla="*/ 590 h 10000"/>
              <a:gd name="connsiteX58" fmla="*/ 6665 w 9720"/>
              <a:gd name="connsiteY58" fmla="*/ 590 h 10000"/>
              <a:gd name="connsiteX59" fmla="*/ 6942 w 9720"/>
              <a:gd name="connsiteY59" fmla="*/ 295 h 10000"/>
              <a:gd name="connsiteX60" fmla="*/ 7081 w 9720"/>
              <a:gd name="connsiteY60" fmla="*/ 295 h 10000"/>
              <a:gd name="connsiteX61" fmla="*/ 7081 w 9720"/>
              <a:gd name="connsiteY61" fmla="*/ 295 h 10000"/>
              <a:gd name="connsiteX0" fmla="*/ 6858 w 9573"/>
              <a:gd name="connsiteY0" fmla="*/ 295 h 10000"/>
              <a:gd name="connsiteX1" fmla="*/ 7002 w 9573"/>
              <a:gd name="connsiteY1" fmla="*/ 0 h 10000"/>
              <a:gd name="connsiteX2" fmla="*/ 7144 w 9573"/>
              <a:gd name="connsiteY2" fmla="*/ 0 h 10000"/>
              <a:gd name="connsiteX3" fmla="*/ 7288 w 9573"/>
              <a:gd name="connsiteY3" fmla="*/ 0 h 10000"/>
              <a:gd name="connsiteX4" fmla="*/ 7429 w 9573"/>
              <a:gd name="connsiteY4" fmla="*/ 0 h 10000"/>
              <a:gd name="connsiteX5" fmla="*/ 7716 w 9573"/>
              <a:gd name="connsiteY5" fmla="*/ 0 h 10000"/>
              <a:gd name="connsiteX6" fmla="*/ 8002 w 9573"/>
              <a:gd name="connsiteY6" fmla="*/ 590 h 10000"/>
              <a:gd name="connsiteX7" fmla="*/ 8288 w 9573"/>
              <a:gd name="connsiteY7" fmla="*/ 886 h 10000"/>
              <a:gd name="connsiteX8" fmla="*/ 8715 w 9573"/>
              <a:gd name="connsiteY8" fmla="*/ 1476 h 10000"/>
              <a:gd name="connsiteX9" fmla="*/ 9144 w 9573"/>
              <a:gd name="connsiteY9" fmla="*/ 1771 h 10000"/>
              <a:gd name="connsiteX10" fmla="*/ 9430 w 9573"/>
              <a:gd name="connsiteY10" fmla="*/ 2362 h 10000"/>
              <a:gd name="connsiteX11" fmla="*/ 9573 w 9573"/>
              <a:gd name="connsiteY11" fmla="*/ 2657 h 10000"/>
              <a:gd name="connsiteX12" fmla="*/ 9573 w 9573"/>
              <a:gd name="connsiteY12" fmla="*/ 2657 h 10000"/>
              <a:gd name="connsiteX13" fmla="*/ 9573 w 9573"/>
              <a:gd name="connsiteY13" fmla="*/ 2952 h 10000"/>
              <a:gd name="connsiteX14" fmla="*/ 9286 w 9573"/>
              <a:gd name="connsiteY14" fmla="*/ 2952 h 10000"/>
              <a:gd name="connsiteX15" fmla="*/ 9003 w 9573"/>
              <a:gd name="connsiteY15" fmla="*/ 3247 h 10000"/>
              <a:gd name="connsiteX16" fmla="*/ 8573 w 9573"/>
              <a:gd name="connsiteY16" fmla="*/ 3247 h 10000"/>
              <a:gd name="connsiteX17" fmla="*/ 8288 w 9573"/>
              <a:gd name="connsiteY17" fmla="*/ 3506 h 10000"/>
              <a:gd name="connsiteX18" fmla="*/ 7858 w 9573"/>
              <a:gd name="connsiteY18" fmla="*/ 3801 h 10000"/>
              <a:gd name="connsiteX19" fmla="*/ 7288 w 9573"/>
              <a:gd name="connsiteY19" fmla="*/ 4391 h 10000"/>
              <a:gd name="connsiteX20" fmla="*/ 6715 w 9573"/>
              <a:gd name="connsiteY20" fmla="*/ 5277 h 10000"/>
              <a:gd name="connsiteX21" fmla="*/ 6001 w 9573"/>
              <a:gd name="connsiteY21" fmla="*/ 6162 h 10000"/>
              <a:gd name="connsiteX22" fmla="*/ 5144 w 9573"/>
              <a:gd name="connsiteY22" fmla="*/ 7048 h 10000"/>
              <a:gd name="connsiteX23" fmla="*/ 4144 w 9573"/>
              <a:gd name="connsiteY23" fmla="*/ 8524 h 10000"/>
              <a:gd name="connsiteX24" fmla="*/ 3143 w 9573"/>
              <a:gd name="connsiteY24" fmla="*/ 10000 h 10000"/>
              <a:gd name="connsiteX25" fmla="*/ 2715 w 9573"/>
              <a:gd name="connsiteY25" fmla="*/ 9114 h 10000"/>
              <a:gd name="connsiteX26" fmla="*/ 3573 w 9573"/>
              <a:gd name="connsiteY26" fmla="*/ 7638 h 10000"/>
              <a:gd name="connsiteX27" fmla="*/ 4429 w 9573"/>
              <a:gd name="connsiteY27" fmla="*/ 6162 h 10000"/>
              <a:gd name="connsiteX28" fmla="*/ 5144 w 9573"/>
              <a:gd name="connsiteY28" fmla="*/ 4982 h 10000"/>
              <a:gd name="connsiteX29" fmla="*/ 5715 w 9573"/>
              <a:gd name="connsiteY29" fmla="*/ 4096 h 10000"/>
              <a:gd name="connsiteX30" fmla="*/ 6145 w 9573"/>
              <a:gd name="connsiteY30" fmla="*/ 3247 h 10000"/>
              <a:gd name="connsiteX31" fmla="*/ 6430 w 9573"/>
              <a:gd name="connsiteY31" fmla="*/ 2657 h 10000"/>
              <a:gd name="connsiteX32" fmla="*/ 6571 w 9573"/>
              <a:gd name="connsiteY32" fmla="*/ 2362 h 10000"/>
              <a:gd name="connsiteX33" fmla="*/ 6571 w 9573"/>
              <a:gd name="connsiteY33" fmla="*/ 2066 h 10000"/>
              <a:gd name="connsiteX34" fmla="*/ 6430 w 9573"/>
              <a:gd name="connsiteY34" fmla="*/ 2066 h 10000"/>
              <a:gd name="connsiteX35" fmla="*/ 6001 w 9573"/>
              <a:gd name="connsiteY35" fmla="*/ 2066 h 10000"/>
              <a:gd name="connsiteX36" fmla="*/ 5857 w 9573"/>
              <a:gd name="connsiteY36" fmla="*/ 2066 h 10000"/>
              <a:gd name="connsiteX37" fmla="*/ 5715 w 9573"/>
              <a:gd name="connsiteY37" fmla="*/ 2066 h 10000"/>
              <a:gd name="connsiteX38" fmla="*/ 5573 w 9573"/>
              <a:gd name="connsiteY38" fmla="*/ 2066 h 10000"/>
              <a:gd name="connsiteX39" fmla="*/ 5144 w 9573"/>
              <a:gd name="connsiteY39" fmla="*/ 2066 h 10000"/>
              <a:gd name="connsiteX40" fmla="*/ 4856 w 9573"/>
              <a:gd name="connsiteY40" fmla="*/ 2362 h 10000"/>
              <a:gd name="connsiteX41" fmla="*/ 4429 w 9573"/>
              <a:gd name="connsiteY41" fmla="*/ 2362 h 10000"/>
              <a:gd name="connsiteX42" fmla="*/ 4001 w 9573"/>
              <a:gd name="connsiteY42" fmla="*/ 2657 h 10000"/>
              <a:gd name="connsiteX43" fmla="*/ 3429 w 9573"/>
              <a:gd name="connsiteY43" fmla="*/ 2657 h 10000"/>
              <a:gd name="connsiteX44" fmla="*/ 2286 w 9573"/>
              <a:gd name="connsiteY44" fmla="*/ 2952 h 10000"/>
              <a:gd name="connsiteX45" fmla="*/ 1284 w 9573"/>
              <a:gd name="connsiteY45" fmla="*/ 3506 h 10000"/>
              <a:gd name="connsiteX46" fmla="*/ 428 w 9573"/>
              <a:gd name="connsiteY46" fmla="*/ 3801 h 10000"/>
              <a:gd name="connsiteX47" fmla="*/ 0 w 9573"/>
              <a:gd name="connsiteY47" fmla="*/ 2066 h 10000"/>
              <a:gd name="connsiteX48" fmla="*/ 715 w 9573"/>
              <a:gd name="connsiteY48" fmla="*/ 2066 h 10000"/>
              <a:gd name="connsiteX49" fmla="*/ 1428 w 9573"/>
              <a:gd name="connsiteY49" fmla="*/ 1771 h 10000"/>
              <a:gd name="connsiteX50" fmla="*/ 2000 w 9573"/>
              <a:gd name="connsiteY50" fmla="*/ 1771 h 10000"/>
              <a:gd name="connsiteX51" fmla="*/ 2572 w 9573"/>
              <a:gd name="connsiteY51" fmla="*/ 1476 h 10000"/>
              <a:gd name="connsiteX52" fmla="*/ 3429 w 9573"/>
              <a:gd name="connsiteY52" fmla="*/ 1476 h 10000"/>
              <a:gd name="connsiteX53" fmla="*/ 4286 w 9573"/>
              <a:gd name="connsiteY53" fmla="*/ 1181 h 10000"/>
              <a:gd name="connsiteX54" fmla="*/ 5001 w 9573"/>
              <a:gd name="connsiteY54" fmla="*/ 886 h 10000"/>
              <a:gd name="connsiteX55" fmla="*/ 5573 w 9573"/>
              <a:gd name="connsiteY55" fmla="*/ 886 h 10000"/>
              <a:gd name="connsiteX56" fmla="*/ 6001 w 9573"/>
              <a:gd name="connsiteY56" fmla="*/ 590 h 10000"/>
              <a:gd name="connsiteX57" fmla="*/ 6430 w 9573"/>
              <a:gd name="connsiteY57" fmla="*/ 590 h 10000"/>
              <a:gd name="connsiteX58" fmla="*/ 6715 w 9573"/>
              <a:gd name="connsiteY58" fmla="*/ 295 h 10000"/>
              <a:gd name="connsiteX59" fmla="*/ 6858 w 9573"/>
              <a:gd name="connsiteY59" fmla="*/ 295 h 10000"/>
              <a:gd name="connsiteX60" fmla="*/ 6858 w 9573"/>
              <a:gd name="connsiteY60" fmla="*/ 295 h 10000"/>
              <a:gd name="connsiteX0" fmla="*/ 7164 w 10000"/>
              <a:gd name="connsiteY0" fmla="*/ 295 h 10000"/>
              <a:gd name="connsiteX1" fmla="*/ 7314 w 10000"/>
              <a:gd name="connsiteY1" fmla="*/ 0 h 10000"/>
              <a:gd name="connsiteX2" fmla="*/ 7463 w 10000"/>
              <a:gd name="connsiteY2" fmla="*/ 0 h 10000"/>
              <a:gd name="connsiteX3" fmla="*/ 7613 w 10000"/>
              <a:gd name="connsiteY3" fmla="*/ 0 h 10000"/>
              <a:gd name="connsiteX4" fmla="*/ 7760 w 10000"/>
              <a:gd name="connsiteY4" fmla="*/ 0 h 10000"/>
              <a:gd name="connsiteX5" fmla="*/ 8060 w 10000"/>
              <a:gd name="connsiteY5" fmla="*/ 0 h 10000"/>
              <a:gd name="connsiteX6" fmla="*/ 8359 w 10000"/>
              <a:gd name="connsiteY6" fmla="*/ 590 h 10000"/>
              <a:gd name="connsiteX7" fmla="*/ 8658 w 10000"/>
              <a:gd name="connsiteY7" fmla="*/ 886 h 10000"/>
              <a:gd name="connsiteX8" fmla="*/ 9104 w 10000"/>
              <a:gd name="connsiteY8" fmla="*/ 1476 h 10000"/>
              <a:gd name="connsiteX9" fmla="*/ 9552 w 10000"/>
              <a:gd name="connsiteY9" fmla="*/ 1771 h 10000"/>
              <a:gd name="connsiteX10" fmla="*/ 9851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700 w 10000"/>
              <a:gd name="connsiteY14" fmla="*/ 2952 h 10000"/>
              <a:gd name="connsiteX15" fmla="*/ 9405 w 10000"/>
              <a:gd name="connsiteY15" fmla="*/ 3247 h 10000"/>
              <a:gd name="connsiteX16" fmla="*/ 8955 w 10000"/>
              <a:gd name="connsiteY16" fmla="*/ 3247 h 10000"/>
              <a:gd name="connsiteX17" fmla="*/ 8658 w 10000"/>
              <a:gd name="connsiteY17" fmla="*/ 3506 h 10000"/>
              <a:gd name="connsiteX18" fmla="*/ 8209 w 10000"/>
              <a:gd name="connsiteY18" fmla="*/ 3801 h 10000"/>
              <a:gd name="connsiteX19" fmla="*/ 7613 w 10000"/>
              <a:gd name="connsiteY19" fmla="*/ 4391 h 10000"/>
              <a:gd name="connsiteX20" fmla="*/ 7015 w 10000"/>
              <a:gd name="connsiteY20" fmla="*/ 5277 h 10000"/>
              <a:gd name="connsiteX21" fmla="*/ 6269 w 10000"/>
              <a:gd name="connsiteY21" fmla="*/ 6162 h 10000"/>
              <a:gd name="connsiteX22" fmla="*/ 5373 w 10000"/>
              <a:gd name="connsiteY22" fmla="*/ 7048 h 10000"/>
              <a:gd name="connsiteX23" fmla="*/ 4329 w 10000"/>
              <a:gd name="connsiteY23" fmla="*/ 8524 h 10000"/>
              <a:gd name="connsiteX24" fmla="*/ 3283 w 10000"/>
              <a:gd name="connsiteY24" fmla="*/ 10000 h 10000"/>
              <a:gd name="connsiteX25" fmla="*/ 2836 w 10000"/>
              <a:gd name="connsiteY25" fmla="*/ 9114 h 10000"/>
              <a:gd name="connsiteX26" fmla="*/ 3732 w 10000"/>
              <a:gd name="connsiteY26" fmla="*/ 7638 h 10000"/>
              <a:gd name="connsiteX27" fmla="*/ 4627 w 10000"/>
              <a:gd name="connsiteY27" fmla="*/ 6162 h 10000"/>
              <a:gd name="connsiteX28" fmla="*/ 5373 w 10000"/>
              <a:gd name="connsiteY28" fmla="*/ 4982 h 10000"/>
              <a:gd name="connsiteX29" fmla="*/ 5970 w 10000"/>
              <a:gd name="connsiteY29" fmla="*/ 4096 h 10000"/>
              <a:gd name="connsiteX30" fmla="*/ 6419 w 10000"/>
              <a:gd name="connsiteY30" fmla="*/ 3247 h 10000"/>
              <a:gd name="connsiteX31" fmla="*/ 6717 w 10000"/>
              <a:gd name="connsiteY31" fmla="*/ 2657 h 10000"/>
              <a:gd name="connsiteX32" fmla="*/ 6864 w 10000"/>
              <a:gd name="connsiteY32" fmla="*/ 2362 h 10000"/>
              <a:gd name="connsiteX33" fmla="*/ 6864 w 10000"/>
              <a:gd name="connsiteY33" fmla="*/ 2066 h 10000"/>
              <a:gd name="connsiteX34" fmla="*/ 6717 w 10000"/>
              <a:gd name="connsiteY34" fmla="*/ 2066 h 10000"/>
              <a:gd name="connsiteX35" fmla="*/ 6269 w 10000"/>
              <a:gd name="connsiteY35" fmla="*/ 2066 h 10000"/>
              <a:gd name="connsiteX36" fmla="*/ 6118 w 10000"/>
              <a:gd name="connsiteY36" fmla="*/ 2066 h 10000"/>
              <a:gd name="connsiteX37" fmla="*/ 5970 w 10000"/>
              <a:gd name="connsiteY37" fmla="*/ 2066 h 10000"/>
              <a:gd name="connsiteX38" fmla="*/ 5822 w 10000"/>
              <a:gd name="connsiteY38" fmla="*/ 2066 h 10000"/>
              <a:gd name="connsiteX39" fmla="*/ 5373 w 10000"/>
              <a:gd name="connsiteY39" fmla="*/ 2066 h 10000"/>
              <a:gd name="connsiteX40" fmla="*/ 5073 w 10000"/>
              <a:gd name="connsiteY40" fmla="*/ 2362 h 10000"/>
              <a:gd name="connsiteX41" fmla="*/ 4627 w 10000"/>
              <a:gd name="connsiteY41" fmla="*/ 2362 h 10000"/>
              <a:gd name="connsiteX42" fmla="*/ 4179 w 10000"/>
              <a:gd name="connsiteY42" fmla="*/ 2657 h 10000"/>
              <a:gd name="connsiteX43" fmla="*/ 3582 w 10000"/>
              <a:gd name="connsiteY43" fmla="*/ 2657 h 10000"/>
              <a:gd name="connsiteX44" fmla="*/ 2388 w 10000"/>
              <a:gd name="connsiteY44" fmla="*/ 2952 h 10000"/>
              <a:gd name="connsiteX45" fmla="*/ 1341 w 10000"/>
              <a:gd name="connsiteY45" fmla="*/ 3506 h 10000"/>
              <a:gd name="connsiteX46" fmla="*/ 0 w 10000"/>
              <a:gd name="connsiteY46" fmla="*/ 2066 h 10000"/>
              <a:gd name="connsiteX47" fmla="*/ 747 w 10000"/>
              <a:gd name="connsiteY47" fmla="*/ 2066 h 10000"/>
              <a:gd name="connsiteX48" fmla="*/ 1492 w 10000"/>
              <a:gd name="connsiteY48" fmla="*/ 1771 h 10000"/>
              <a:gd name="connsiteX49" fmla="*/ 2089 w 10000"/>
              <a:gd name="connsiteY49" fmla="*/ 1771 h 10000"/>
              <a:gd name="connsiteX50" fmla="*/ 2687 w 10000"/>
              <a:gd name="connsiteY50" fmla="*/ 1476 h 10000"/>
              <a:gd name="connsiteX51" fmla="*/ 3582 w 10000"/>
              <a:gd name="connsiteY51" fmla="*/ 1476 h 10000"/>
              <a:gd name="connsiteX52" fmla="*/ 4477 w 10000"/>
              <a:gd name="connsiteY52" fmla="*/ 1181 h 10000"/>
              <a:gd name="connsiteX53" fmla="*/ 5224 w 10000"/>
              <a:gd name="connsiteY53" fmla="*/ 886 h 10000"/>
              <a:gd name="connsiteX54" fmla="*/ 5822 w 10000"/>
              <a:gd name="connsiteY54" fmla="*/ 886 h 10000"/>
              <a:gd name="connsiteX55" fmla="*/ 6269 w 10000"/>
              <a:gd name="connsiteY55" fmla="*/ 590 h 10000"/>
              <a:gd name="connsiteX56" fmla="*/ 6717 w 10000"/>
              <a:gd name="connsiteY56" fmla="*/ 590 h 10000"/>
              <a:gd name="connsiteX57" fmla="*/ 7015 w 10000"/>
              <a:gd name="connsiteY57" fmla="*/ 295 h 10000"/>
              <a:gd name="connsiteX58" fmla="*/ 7164 w 10000"/>
              <a:gd name="connsiteY58" fmla="*/ 295 h 10000"/>
              <a:gd name="connsiteX59" fmla="*/ 7164 w 10000"/>
              <a:gd name="connsiteY59" fmla="*/ 295 h 10000"/>
              <a:gd name="connsiteX0" fmla="*/ 6417 w 9253"/>
              <a:gd name="connsiteY0" fmla="*/ 295 h 10000"/>
              <a:gd name="connsiteX1" fmla="*/ 6567 w 9253"/>
              <a:gd name="connsiteY1" fmla="*/ 0 h 10000"/>
              <a:gd name="connsiteX2" fmla="*/ 6716 w 9253"/>
              <a:gd name="connsiteY2" fmla="*/ 0 h 10000"/>
              <a:gd name="connsiteX3" fmla="*/ 6866 w 9253"/>
              <a:gd name="connsiteY3" fmla="*/ 0 h 10000"/>
              <a:gd name="connsiteX4" fmla="*/ 7013 w 9253"/>
              <a:gd name="connsiteY4" fmla="*/ 0 h 10000"/>
              <a:gd name="connsiteX5" fmla="*/ 7313 w 9253"/>
              <a:gd name="connsiteY5" fmla="*/ 0 h 10000"/>
              <a:gd name="connsiteX6" fmla="*/ 7612 w 9253"/>
              <a:gd name="connsiteY6" fmla="*/ 590 h 10000"/>
              <a:gd name="connsiteX7" fmla="*/ 7911 w 9253"/>
              <a:gd name="connsiteY7" fmla="*/ 886 h 10000"/>
              <a:gd name="connsiteX8" fmla="*/ 8357 w 9253"/>
              <a:gd name="connsiteY8" fmla="*/ 1476 h 10000"/>
              <a:gd name="connsiteX9" fmla="*/ 8805 w 9253"/>
              <a:gd name="connsiteY9" fmla="*/ 1771 h 10000"/>
              <a:gd name="connsiteX10" fmla="*/ 9104 w 9253"/>
              <a:gd name="connsiteY10" fmla="*/ 2362 h 10000"/>
              <a:gd name="connsiteX11" fmla="*/ 9253 w 9253"/>
              <a:gd name="connsiteY11" fmla="*/ 2657 h 10000"/>
              <a:gd name="connsiteX12" fmla="*/ 9253 w 9253"/>
              <a:gd name="connsiteY12" fmla="*/ 2657 h 10000"/>
              <a:gd name="connsiteX13" fmla="*/ 9253 w 9253"/>
              <a:gd name="connsiteY13" fmla="*/ 2952 h 10000"/>
              <a:gd name="connsiteX14" fmla="*/ 8953 w 9253"/>
              <a:gd name="connsiteY14" fmla="*/ 2952 h 10000"/>
              <a:gd name="connsiteX15" fmla="*/ 8658 w 9253"/>
              <a:gd name="connsiteY15" fmla="*/ 3247 h 10000"/>
              <a:gd name="connsiteX16" fmla="*/ 8208 w 9253"/>
              <a:gd name="connsiteY16" fmla="*/ 3247 h 10000"/>
              <a:gd name="connsiteX17" fmla="*/ 7911 w 9253"/>
              <a:gd name="connsiteY17" fmla="*/ 3506 h 10000"/>
              <a:gd name="connsiteX18" fmla="*/ 7462 w 9253"/>
              <a:gd name="connsiteY18" fmla="*/ 3801 h 10000"/>
              <a:gd name="connsiteX19" fmla="*/ 6866 w 9253"/>
              <a:gd name="connsiteY19" fmla="*/ 4391 h 10000"/>
              <a:gd name="connsiteX20" fmla="*/ 6268 w 9253"/>
              <a:gd name="connsiteY20" fmla="*/ 5277 h 10000"/>
              <a:gd name="connsiteX21" fmla="*/ 5522 w 9253"/>
              <a:gd name="connsiteY21" fmla="*/ 6162 h 10000"/>
              <a:gd name="connsiteX22" fmla="*/ 4626 w 9253"/>
              <a:gd name="connsiteY22" fmla="*/ 7048 h 10000"/>
              <a:gd name="connsiteX23" fmla="*/ 3582 w 9253"/>
              <a:gd name="connsiteY23" fmla="*/ 8524 h 10000"/>
              <a:gd name="connsiteX24" fmla="*/ 2536 w 9253"/>
              <a:gd name="connsiteY24" fmla="*/ 10000 h 10000"/>
              <a:gd name="connsiteX25" fmla="*/ 2089 w 9253"/>
              <a:gd name="connsiteY25" fmla="*/ 9114 h 10000"/>
              <a:gd name="connsiteX26" fmla="*/ 2985 w 9253"/>
              <a:gd name="connsiteY26" fmla="*/ 7638 h 10000"/>
              <a:gd name="connsiteX27" fmla="*/ 3880 w 9253"/>
              <a:gd name="connsiteY27" fmla="*/ 6162 h 10000"/>
              <a:gd name="connsiteX28" fmla="*/ 4626 w 9253"/>
              <a:gd name="connsiteY28" fmla="*/ 4982 h 10000"/>
              <a:gd name="connsiteX29" fmla="*/ 5223 w 9253"/>
              <a:gd name="connsiteY29" fmla="*/ 4096 h 10000"/>
              <a:gd name="connsiteX30" fmla="*/ 5672 w 9253"/>
              <a:gd name="connsiteY30" fmla="*/ 3247 h 10000"/>
              <a:gd name="connsiteX31" fmla="*/ 5970 w 9253"/>
              <a:gd name="connsiteY31" fmla="*/ 2657 h 10000"/>
              <a:gd name="connsiteX32" fmla="*/ 6117 w 9253"/>
              <a:gd name="connsiteY32" fmla="*/ 2362 h 10000"/>
              <a:gd name="connsiteX33" fmla="*/ 6117 w 9253"/>
              <a:gd name="connsiteY33" fmla="*/ 2066 h 10000"/>
              <a:gd name="connsiteX34" fmla="*/ 5970 w 9253"/>
              <a:gd name="connsiteY34" fmla="*/ 2066 h 10000"/>
              <a:gd name="connsiteX35" fmla="*/ 5522 w 9253"/>
              <a:gd name="connsiteY35" fmla="*/ 2066 h 10000"/>
              <a:gd name="connsiteX36" fmla="*/ 5371 w 9253"/>
              <a:gd name="connsiteY36" fmla="*/ 2066 h 10000"/>
              <a:gd name="connsiteX37" fmla="*/ 5223 w 9253"/>
              <a:gd name="connsiteY37" fmla="*/ 2066 h 10000"/>
              <a:gd name="connsiteX38" fmla="*/ 5075 w 9253"/>
              <a:gd name="connsiteY38" fmla="*/ 2066 h 10000"/>
              <a:gd name="connsiteX39" fmla="*/ 4626 w 9253"/>
              <a:gd name="connsiteY39" fmla="*/ 2066 h 10000"/>
              <a:gd name="connsiteX40" fmla="*/ 4326 w 9253"/>
              <a:gd name="connsiteY40" fmla="*/ 2362 h 10000"/>
              <a:gd name="connsiteX41" fmla="*/ 3880 w 9253"/>
              <a:gd name="connsiteY41" fmla="*/ 2362 h 10000"/>
              <a:gd name="connsiteX42" fmla="*/ 3432 w 9253"/>
              <a:gd name="connsiteY42" fmla="*/ 2657 h 10000"/>
              <a:gd name="connsiteX43" fmla="*/ 2835 w 9253"/>
              <a:gd name="connsiteY43" fmla="*/ 2657 h 10000"/>
              <a:gd name="connsiteX44" fmla="*/ 1641 w 9253"/>
              <a:gd name="connsiteY44" fmla="*/ 2952 h 10000"/>
              <a:gd name="connsiteX45" fmla="*/ 594 w 9253"/>
              <a:gd name="connsiteY45" fmla="*/ 3506 h 10000"/>
              <a:gd name="connsiteX46" fmla="*/ 0 w 9253"/>
              <a:gd name="connsiteY46" fmla="*/ 2066 h 10000"/>
              <a:gd name="connsiteX47" fmla="*/ 745 w 9253"/>
              <a:gd name="connsiteY47" fmla="*/ 1771 h 10000"/>
              <a:gd name="connsiteX48" fmla="*/ 1342 w 9253"/>
              <a:gd name="connsiteY48" fmla="*/ 1771 h 10000"/>
              <a:gd name="connsiteX49" fmla="*/ 1940 w 9253"/>
              <a:gd name="connsiteY49" fmla="*/ 1476 h 10000"/>
              <a:gd name="connsiteX50" fmla="*/ 2835 w 9253"/>
              <a:gd name="connsiteY50" fmla="*/ 1476 h 10000"/>
              <a:gd name="connsiteX51" fmla="*/ 3730 w 9253"/>
              <a:gd name="connsiteY51" fmla="*/ 1181 h 10000"/>
              <a:gd name="connsiteX52" fmla="*/ 4477 w 9253"/>
              <a:gd name="connsiteY52" fmla="*/ 886 h 10000"/>
              <a:gd name="connsiteX53" fmla="*/ 5075 w 9253"/>
              <a:gd name="connsiteY53" fmla="*/ 886 h 10000"/>
              <a:gd name="connsiteX54" fmla="*/ 5522 w 9253"/>
              <a:gd name="connsiteY54" fmla="*/ 590 h 10000"/>
              <a:gd name="connsiteX55" fmla="*/ 5970 w 9253"/>
              <a:gd name="connsiteY55" fmla="*/ 590 h 10000"/>
              <a:gd name="connsiteX56" fmla="*/ 6268 w 9253"/>
              <a:gd name="connsiteY56" fmla="*/ 295 h 10000"/>
              <a:gd name="connsiteX57" fmla="*/ 6417 w 9253"/>
              <a:gd name="connsiteY57" fmla="*/ 295 h 10000"/>
              <a:gd name="connsiteX58" fmla="*/ 6417 w 9253"/>
              <a:gd name="connsiteY58" fmla="*/ 295 h 10000"/>
              <a:gd name="connsiteX0" fmla="*/ 6293 w 9358"/>
              <a:gd name="connsiteY0" fmla="*/ 295 h 10000"/>
              <a:gd name="connsiteX1" fmla="*/ 6455 w 9358"/>
              <a:gd name="connsiteY1" fmla="*/ 0 h 10000"/>
              <a:gd name="connsiteX2" fmla="*/ 6616 w 9358"/>
              <a:gd name="connsiteY2" fmla="*/ 0 h 10000"/>
              <a:gd name="connsiteX3" fmla="*/ 6778 w 9358"/>
              <a:gd name="connsiteY3" fmla="*/ 0 h 10000"/>
              <a:gd name="connsiteX4" fmla="*/ 6937 w 9358"/>
              <a:gd name="connsiteY4" fmla="*/ 0 h 10000"/>
              <a:gd name="connsiteX5" fmla="*/ 7261 w 9358"/>
              <a:gd name="connsiteY5" fmla="*/ 0 h 10000"/>
              <a:gd name="connsiteX6" fmla="*/ 7585 w 9358"/>
              <a:gd name="connsiteY6" fmla="*/ 590 h 10000"/>
              <a:gd name="connsiteX7" fmla="*/ 7908 w 9358"/>
              <a:gd name="connsiteY7" fmla="*/ 886 h 10000"/>
              <a:gd name="connsiteX8" fmla="*/ 8390 w 9358"/>
              <a:gd name="connsiteY8" fmla="*/ 1476 h 10000"/>
              <a:gd name="connsiteX9" fmla="*/ 8874 w 9358"/>
              <a:gd name="connsiteY9" fmla="*/ 1771 h 10000"/>
              <a:gd name="connsiteX10" fmla="*/ 9197 w 9358"/>
              <a:gd name="connsiteY10" fmla="*/ 2362 h 10000"/>
              <a:gd name="connsiteX11" fmla="*/ 9358 w 9358"/>
              <a:gd name="connsiteY11" fmla="*/ 2657 h 10000"/>
              <a:gd name="connsiteX12" fmla="*/ 9358 w 9358"/>
              <a:gd name="connsiteY12" fmla="*/ 2657 h 10000"/>
              <a:gd name="connsiteX13" fmla="*/ 9358 w 9358"/>
              <a:gd name="connsiteY13" fmla="*/ 2952 h 10000"/>
              <a:gd name="connsiteX14" fmla="*/ 9034 w 9358"/>
              <a:gd name="connsiteY14" fmla="*/ 2952 h 10000"/>
              <a:gd name="connsiteX15" fmla="*/ 8715 w 9358"/>
              <a:gd name="connsiteY15" fmla="*/ 3247 h 10000"/>
              <a:gd name="connsiteX16" fmla="*/ 8229 w 9358"/>
              <a:gd name="connsiteY16" fmla="*/ 3247 h 10000"/>
              <a:gd name="connsiteX17" fmla="*/ 7908 w 9358"/>
              <a:gd name="connsiteY17" fmla="*/ 3506 h 10000"/>
              <a:gd name="connsiteX18" fmla="*/ 7422 w 9358"/>
              <a:gd name="connsiteY18" fmla="*/ 3801 h 10000"/>
              <a:gd name="connsiteX19" fmla="*/ 6778 w 9358"/>
              <a:gd name="connsiteY19" fmla="*/ 4391 h 10000"/>
              <a:gd name="connsiteX20" fmla="*/ 6132 w 9358"/>
              <a:gd name="connsiteY20" fmla="*/ 5277 h 10000"/>
              <a:gd name="connsiteX21" fmla="*/ 5326 w 9358"/>
              <a:gd name="connsiteY21" fmla="*/ 6162 h 10000"/>
              <a:gd name="connsiteX22" fmla="*/ 4357 w 9358"/>
              <a:gd name="connsiteY22" fmla="*/ 7048 h 10000"/>
              <a:gd name="connsiteX23" fmla="*/ 3229 w 9358"/>
              <a:gd name="connsiteY23" fmla="*/ 8524 h 10000"/>
              <a:gd name="connsiteX24" fmla="*/ 2099 w 9358"/>
              <a:gd name="connsiteY24" fmla="*/ 10000 h 10000"/>
              <a:gd name="connsiteX25" fmla="*/ 1616 w 9358"/>
              <a:gd name="connsiteY25" fmla="*/ 9114 h 10000"/>
              <a:gd name="connsiteX26" fmla="*/ 2584 w 9358"/>
              <a:gd name="connsiteY26" fmla="*/ 7638 h 10000"/>
              <a:gd name="connsiteX27" fmla="*/ 3551 w 9358"/>
              <a:gd name="connsiteY27" fmla="*/ 6162 h 10000"/>
              <a:gd name="connsiteX28" fmla="*/ 4357 w 9358"/>
              <a:gd name="connsiteY28" fmla="*/ 4982 h 10000"/>
              <a:gd name="connsiteX29" fmla="*/ 5003 w 9358"/>
              <a:gd name="connsiteY29" fmla="*/ 4096 h 10000"/>
              <a:gd name="connsiteX30" fmla="*/ 5488 w 9358"/>
              <a:gd name="connsiteY30" fmla="*/ 3247 h 10000"/>
              <a:gd name="connsiteX31" fmla="*/ 5810 w 9358"/>
              <a:gd name="connsiteY31" fmla="*/ 2657 h 10000"/>
              <a:gd name="connsiteX32" fmla="*/ 5969 w 9358"/>
              <a:gd name="connsiteY32" fmla="*/ 2362 h 10000"/>
              <a:gd name="connsiteX33" fmla="*/ 5969 w 9358"/>
              <a:gd name="connsiteY33" fmla="*/ 2066 h 10000"/>
              <a:gd name="connsiteX34" fmla="*/ 5810 w 9358"/>
              <a:gd name="connsiteY34" fmla="*/ 2066 h 10000"/>
              <a:gd name="connsiteX35" fmla="*/ 5326 w 9358"/>
              <a:gd name="connsiteY35" fmla="*/ 2066 h 10000"/>
              <a:gd name="connsiteX36" fmla="*/ 5163 w 9358"/>
              <a:gd name="connsiteY36" fmla="*/ 2066 h 10000"/>
              <a:gd name="connsiteX37" fmla="*/ 5003 w 9358"/>
              <a:gd name="connsiteY37" fmla="*/ 2066 h 10000"/>
              <a:gd name="connsiteX38" fmla="*/ 4843 w 9358"/>
              <a:gd name="connsiteY38" fmla="*/ 2066 h 10000"/>
              <a:gd name="connsiteX39" fmla="*/ 4357 w 9358"/>
              <a:gd name="connsiteY39" fmla="*/ 2066 h 10000"/>
              <a:gd name="connsiteX40" fmla="*/ 4033 w 9358"/>
              <a:gd name="connsiteY40" fmla="*/ 2362 h 10000"/>
              <a:gd name="connsiteX41" fmla="*/ 3551 w 9358"/>
              <a:gd name="connsiteY41" fmla="*/ 2362 h 10000"/>
              <a:gd name="connsiteX42" fmla="*/ 3067 w 9358"/>
              <a:gd name="connsiteY42" fmla="*/ 2657 h 10000"/>
              <a:gd name="connsiteX43" fmla="*/ 2422 w 9358"/>
              <a:gd name="connsiteY43" fmla="*/ 2657 h 10000"/>
              <a:gd name="connsiteX44" fmla="*/ 1131 w 9358"/>
              <a:gd name="connsiteY44" fmla="*/ 2952 h 10000"/>
              <a:gd name="connsiteX45" fmla="*/ 0 w 9358"/>
              <a:gd name="connsiteY45" fmla="*/ 3506 h 10000"/>
              <a:gd name="connsiteX46" fmla="*/ 163 w 9358"/>
              <a:gd name="connsiteY46" fmla="*/ 1771 h 10000"/>
              <a:gd name="connsiteX47" fmla="*/ 808 w 9358"/>
              <a:gd name="connsiteY47" fmla="*/ 1771 h 10000"/>
              <a:gd name="connsiteX48" fmla="*/ 1455 w 9358"/>
              <a:gd name="connsiteY48" fmla="*/ 1476 h 10000"/>
              <a:gd name="connsiteX49" fmla="*/ 2422 w 9358"/>
              <a:gd name="connsiteY49" fmla="*/ 1476 h 10000"/>
              <a:gd name="connsiteX50" fmla="*/ 3389 w 9358"/>
              <a:gd name="connsiteY50" fmla="*/ 1181 h 10000"/>
              <a:gd name="connsiteX51" fmla="*/ 4196 w 9358"/>
              <a:gd name="connsiteY51" fmla="*/ 886 h 10000"/>
              <a:gd name="connsiteX52" fmla="*/ 4843 w 9358"/>
              <a:gd name="connsiteY52" fmla="*/ 886 h 10000"/>
              <a:gd name="connsiteX53" fmla="*/ 5326 w 9358"/>
              <a:gd name="connsiteY53" fmla="*/ 590 h 10000"/>
              <a:gd name="connsiteX54" fmla="*/ 5810 w 9358"/>
              <a:gd name="connsiteY54" fmla="*/ 590 h 10000"/>
              <a:gd name="connsiteX55" fmla="*/ 6132 w 9358"/>
              <a:gd name="connsiteY55" fmla="*/ 295 h 10000"/>
              <a:gd name="connsiteX56" fmla="*/ 6293 w 9358"/>
              <a:gd name="connsiteY56" fmla="*/ 295 h 10000"/>
              <a:gd name="connsiteX57" fmla="*/ 6293 w 9358"/>
              <a:gd name="connsiteY57" fmla="*/ 295 h 10000"/>
              <a:gd name="connsiteX0" fmla="*/ 6551 w 9826"/>
              <a:gd name="connsiteY0" fmla="*/ 295 h 10000"/>
              <a:gd name="connsiteX1" fmla="*/ 6724 w 9826"/>
              <a:gd name="connsiteY1" fmla="*/ 0 h 10000"/>
              <a:gd name="connsiteX2" fmla="*/ 6896 w 9826"/>
              <a:gd name="connsiteY2" fmla="*/ 0 h 10000"/>
              <a:gd name="connsiteX3" fmla="*/ 7069 w 9826"/>
              <a:gd name="connsiteY3" fmla="*/ 0 h 10000"/>
              <a:gd name="connsiteX4" fmla="*/ 7239 w 9826"/>
              <a:gd name="connsiteY4" fmla="*/ 0 h 10000"/>
              <a:gd name="connsiteX5" fmla="*/ 7585 w 9826"/>
              <a:gd name="connsiteY5" fmla="*/ 0 h 10000"/>
              <a:gd name="connsiteX6" fmla="*/ 7931 w 9826"/>
              <a:gd name="connsiteY6" fmla="*/ 590 h 10000"/>
              <a:gd name="connsiteX7" fmla="*/ 8277 w 9826"/>
              <a:gd name="connsiteY7" fmla="*/ 886 h 10000"/>
              <a:gd name="connsiteX8" fmla="*/ 8792 w 9826"/>
              <a:gd name="connsiteY8" fmla="*/ 1476 h 10000"/>
              <a:gd name="connsiteX9" fmla="*/ 9309 w 9826"/>
              <a:gd name="connsiteY9" fmla="*/ 1771 h 10000"/>
              <a:gd name="connsiteX10" fmla="*/ 9654 w 9826"/>
              <a:gd name="connsiteY10" fmla="*/ 2362 h 10000"/>
              <a:gd name="connsiteX11" fmla="*/ 9826 w 9826"/>
              <a:gd name="connsiteY11" fmla="*/ 2657 h 10000"/>
              <a:gd name="connsiteX12" fmla="*/ 9826 w 9826"/>
              <a:gd name="connsiteY12" fmla="*/ 2657 h 10000"/>
              <a:gd name="connsiteX13" fmla="*/ 9826 w 9826"/>
              <a:gd name="connsiteY13" fmla="*/ 2952 h 10000"/>
              <a:gd name="connsiteX14" fmla="*/ 9480 w 9826"/>
              <a:gd name="connsiteY14" fmla="*/ 2952 h 10000"/>
              <a:gd name="connsiteX15" fmla="*/ 9139 w 9826"/>
              <a:gd name="connsiteY15" fmla="*/ 3247 h 10000"/>
              <a:gd name="connsiteX16" fmla="*/ 8620 w 9826"/>
              <a:gd name="connsiteY16" fmla="*/ 3247 h 10000"/>
              <a:gd name="connsiteX17" fmla="*/ 8277 w 9826"/>
              <a:gd name="connsiteY17" fmla="*/ 3506 h 10000"/>
              <a:gd name="connsiteX18" fmla="*/ 7757 w 9826"/>
              <a:gd name="connsiteY18" fmla="*/ 3801 h 10000"/>
              <a:gd name="connsiteX19" fmla="*/ 7069 w 9826"/>
              <a:gd name="connsiteY19" fmla="*/ 4391 h 10000"/>
              <a:gd name="connsiteX20" fmla="*/ 6379 w 9826"/>
              <a:gd name="connsiteY20" fmla="*/ 5277 h 10000"/>
              <a:gd name="connsiteX21" fmla="*/ 5517 w 9826"/>
              <a:gd name="connsiteY21" fmla="*/ 6162 h 10000"/>
              <a:gd name="connsiteX22" fmla="*/ 4482 w 9826"/>
              <a:gd name="connsiteY22" fmla="*/ 7048 h 10000"/>
              <a:gd name="connsiteX23" fmla="*/ 3277 w 9826"/>
              <a:gd name="connsiteY23" fmla="*/ 8524 h 10000"/>
              <a:gd name="connsiteX24" fmla="*/ 2069 w 9826"/>
              <a:gd name="connsiteY24" fmla="*/ 10000 h 10000"/>
              <a:gd name="connsiteX25" fmla="*/ 1553 w 9826"/>
              <a:gd name="connsiteY25" fmla="*/ 9114 h 10000"/>
              <a:gd name="connsiteX26" fmla="*/ 2587 w 9826"/>
              <a:gd name="connsiteY26" fmla="*/ 7638 h 10000"/>
              <a:gd name="connsiteX27" fmla="*/ 3621 w 9826"/>
              <a:gd name="connsiteY27" fmla="*/ 6162 h 10000"/>
              <a:gd name="connsiteX28" fmla="*/ 4482 w 9826"/>
              <a:gd name="connsiteY28" fmla="*/ 4982 h 10000"/>
              <a:gd name="connsiteX29" fmla="*/ 5172 w 9826"/>
              <a:gd name="connsiteY29" fmla="*/ 4096 h 10000"/>
              <a:gd name="connsiteX30" fmla="*/ 5691 w 9826"/>
              <a:gd name="connsiteY30" fmla="*/ 3247 h 10000"/>
              <a:gd name="connsiteX31" fmla="*/ 6035 w 9826"/>
              <a:gd name="connsiteY31" fmla="*/ 2657 h 10000"/>
              <a:gd name="connsiteX32" fmla="*/ 6204 w 9826"/>
              <a:gd name="connsiteY32" fmla="*/ 2362 h 10000"/>
              <a:gd name="connsiteX33" fmla="*/ 6204 w 9826"/>
              <a:gd name="connsiteY33" fmla="*/ 2066 h 10000"/>
              <a:gd name="connsiteX34" fmla="*/ 6035 w 9826"/>
              <a:gd name="connsiteY34" fmla="*/ 2066 h 10000"/>
              <a:gd name="connsiteX35" fmla="*/ 5517 w 9826"/>
              <a:gd name="connsiteY35" fmla="*/ 2066 h 10000"/>
              <a:gd name="connsiteX36" fmla="*/ 5343 w 9826"/>
              <a:gd name="connsiteY36" fmla="*/ 2066 h 10000"/>
              <a:gd name="connsiteX37" fmla="*/ 5172 w 9826"/>
              <a:gd name="connsiteY37" fmla="*/ 2066 h 10000"/>
              <a:gd name="connsiteX38" fmla="*/ 5001 w 9826"/>
              <a:gd name="connsiteY38" fmla="*/ 2066 h 10000"/>
              <a:gd name="connsiteX39" fmla="*/ 4482 w 9826"/>
              <a:gd name="connsiteY39" fmla="*/ 2066 h 10000"/>
              <a:gd name="connsiteX40" fmla="*/ 4136 w 9826"/>
              <a:gd name="connsiteY40" fmla="*/ 2362 h 10000"/>
              <a:gd name="connsiteX41" fmla="*/ 3621 w 9826"/>
              <a:gd name="connsiteY41" fmla="*/ 2362 h 10000"/>
              <a:gd name="connsiteX42" fmla="*/ 3103 w 9826"/>
              <a:gd name="connsiteY42" fmla="*/ 2657 h 10000"/>
              <a:gd name="connsiteX43" fmla="*/ 2414 w 9826"/>
              <a:gd name="connsiteY43" fmla="*/ 2657 h 10000"/>
              <a:gd name="connsiteX44" fmla="*/ 1035 w 9826"/>
              <a:gd name="connsiteY44" fmla="*/ 2952 h 10000"/>
              <a:gd name="connsiteX45" fmla="*/ 0 w 9826"/>
              <a:gd name="connsiteY45" fmla="*/ 1771 h 10000"/>
              <a:gd name="connsiteX46" fmla="*/ 689 w 9826"/>
              <a:gd name="connsiteY46" fmla="*/ 1771 h 10000"/>
              <a:gd name="connsiteX47" fmla="*/ 1381 w 9826"/>
              <a:gd name="connsiteY47" fmla="*/ 1476 h 10000"/>
              <a:gd name="connsiteX48" fmla="*/ 2414 w 9826"/>
              <a:gd name="connsiteY48" fmla="*/ 1476 h 10000"/>
              <a:gd name="connsiteX49" fmla="*/ 3448 w 9826"/>
              <a:gd name="connsiteY49" fmla="*/ 1181 h 10000"/>
              <a:gd name="connsiteX50" fmla="*/ 4310 w 9826"/>
              <a:gd name="connsiteY50" fmla="*/ 886 h 10000"/>
              <a:gd name="connsiteX51" fmla="*/ 5001 w 9826"/>
              <a:gd name="connsiteY51" fmla="*/ 886 h 10000"/>
              <a:gd name="connsiteX52" fmla="*/ 5517 w 9826"/>
              <a:gd name="connsiteY52" fmla="*/ 590 h 10000"/>
              <a:gd name="connsiteX53" fmla="*/ 6035 w 9826"/>
              <a:gd name="connsiteY53" fmla="*/ 590 h 10000"/>
              <a:gd name="connsiteX54" fmla="*/ 6379 w 9826"/>
              <a:gd name="connsiteY54" fmla="*/ 295 h 10000"/>
              <a:gd name="connsiteX55" fmla="*/ 6551 w 9826"/>
              <a:gd name="connsiteY55" fmla="*/ 295 h 10000"/>
              <a:gd name="connsiteX56" fmla="*/ 6551 w 9826"/>
              <a:gd name="connsiteY56" fmla="*/ 295 h 10000"/>
              <a:gd name="connsiteX0" fmla="*/ 6667 w 10000"/>
              <a:gd name="connsiteY0" fmla="*/ 295 h 10000"/>
              <a:gd name="connsiteX1" fmla="*/ 6843 w 10000"/>
              <a:gd name="connsiteY1" fmla="*/ 0 h 10000"/>
              <a:gd name="connsiteX2" fmla="*/ 7018 w 10000"/>
              <a:gd name="connsiteY2" fmla="*/ 0 h 10000"/>
              <a:gd name="connsiteX3" fmla="*/ 7194 w 10000"/>
              <a:gd name="connsiteY3" fmla="*/ 0 h 10000"/>
              <a:gd name="connsiteX4" fmla="*/ 7367 w 10000"/>
              <a:gd name="connsiteY4" fmla="*/ 0 h 10000"/>
              <a:gd name="connsiteX5" fmla="*/ 7719 w 10000"/>
              <a:gd name="connsiteY5" fmla="*/ 0 h 10000"/>
              <a:gd name="connsiteX6" fmla="*/ 8071 w 10000"/>
              <a:gd name="connsiteY6" fmla="*/ 590 h 10000"/>
              <a:gd name="connsiteX7" fmla="*/ 8424 w 10000"/>
              <a:gd name="connsiteY7" fmla="*/ 886 h 10000"/>
              <a:gd name="connsiteX8" fmla="*/ 8948 w 10000"/>
              <a:gd name="connsiteY8" fmla="*/ 1476 h 10000"/>
              <a:gd name="connsiteX9" fmla="*/ 9474 w 10000"/>
              <a:gd name="connsiteY9" fmla="*/ 1771 h 10000"/>
              <a:gd name="connsiteX10" fmla="*/ 9825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648 w 10000"/>
              <a:gd name="connsiteY14" fmla="*/ 2952 h 10000"/>
              <a:gd name="connsiteX15" fmla="*/ 9301 w 10000"/>
              <a:gd name="connsiteY15" fmla="*/ 3247 h 10000"/>
              <a:gd name="connsiteX16" fmla="*/ 8773 w 10000"/>
              <a:gd name="connsiteY16" fmla="*/ 3247 h 10000"/>
              <a:gd name="connsiteX17" fmla="*/ 8424 w 10000"/>
              <a:gd name="connsiteY17" fmla="*/ 3506 h 10000"/>
              <a:gd name="connsiteX18" fmla="*/ 7894 w 10000"/>
              <a:gd name="connsiteY18" fmla="*/ 3801 h 10000"/>
              <a:gd name="connsiteX19" fmla="*/ 7194 w 10000"/>
              <a:gd name="connsiteY19" fmla="*/ 4391 h 10000"/>
              <a:gd name="connsiteX20" fmla="*/ 6492 w 10000"/>
              <a:gd name="connsiteY20" fmla="*/ 5277 h 10000"/>
              <a:gd name="connsiteX21" fmla="*/ 5615 w 10000"/>
              <a:gd name="connsiteY21" fmla="*/ 6162 h 10000"/>
              <a:gd name="connsiteX22" fmla="*/ 4561 w 10000"/>
              <a:gd name="connsiteY22" fmla="*/ 7048 h 10000"/>
              <a:gd name="connsiteX23" fmla="*/ 3335 w 10000"/>
              <a:gd name="connsiteY23" fmla="*/ 8524 h 10000"/>
              <a:gd name="connsiteX24" fmla="*/ 2106 w 10000"/>
              <a:gd name="connsiteY24" fmla="*/ 10000 h 10000"/>
              <a:gd name="connsiteX25" fmla="*/ 1581 w 10000"/>
              <a:gd name="connsiteY25" fmla="*/ 9114 h 10000"/>
              <a:gd name="connsiteX26" fmla="*/ 2633 w 10000"/>
              <a:gd name="connsiteY26" fmla="*/ 7638 h 10000"/>
              <a:gd name="connsiteX27" fmla="*/ 3685 w 10000"/>
              <a:gd name="connsiteY27" fmla="*/ 6162 h 10000"/>
              <a:gd name="connsiteX28" fmla="*/ 4561 w 10000"/>
              <a:gd name="connsiteY28" fmla="*/ 4982 h 10000"/>
              <a:gd name="connsiteX29" fmla="*/ 5264 w 10000"/>
              <a:gd name="connsiteY29" fmla="*/ 4096 h 10000"/>
              <a:gd name="connsiteX30" fmla="*/ 5792 w 10000"/>
              <a:gd name="connsiteY30" fmla="*/ 3247 h 10000"/>
              <a:gd name="connsiteX31" fmla="*/ 6142 w 10000"/>
              <a:gd name="connsiteY31" fmla="*/ 2657 h 10000"/>
              <a:gd name="connsiteX32" fmla="*/ 6314 w 10000"/>
              <a:gd name="connsiteY32" fmla="*/ 2362 h 10000"/>
              <a:gd name="connsiteX33" fmla="*/ 6314 w 10000"/>
              <a:gd name="connsiteY33" fmla="*/ 2066 h 10000"/>
              <a:gd name="connsiteX34" fmla="*/ 6142 w 10000"/>
              <a:gd name="connsiteY34" fmla="*/ 2066 h 10000"/>
              <a:gd name="connsiteX35" fmla="*/ 5615 w 10000"/>
              <a:gd name="connsiteY35" fmla="*/ 2066 h 10000"/>
              <a:gd name="connsiteX36" fmla="*/ 5438 w 10000"/>
              <a:gd name="connsiteY36" fmla="*/ 2066 h 10000"/>
              <a:gd name="connsiteX37" fmla="*/ 5264 w 10000"/>
              <a:gd name="connsiteY37" fmla="*/ 2066 h 10000"/>
              <a:gd name="connsiteX38" fmla="*/ 5090 w 10000"/>
              <a:gd name="connsiteY38" fmla="*/ 2066 h 10000"/>
              <a:gd name="connsiteX39" fmla="*/ 4561 w 10000"/>
              <a:gd name="connsiteY39" fmla="*/ 2066 h 10000"/>
              <a:gd name="connsiteX40" fmla="*/ 4209 w 10000"/>
              <a:gd name="connsiteY40" fmla="*/ 2362 h 10000"/>
              <a:gd name="connsiteX41" fmla="*/ 3685 w 10000"/>
              <a:gd name="connsiteY41" fmla="*/ 2362 h 10000"/>
              <a:gd name="connsiteX42" fmla="*/ 3158 w 10000"/>
              <a:gd name="connsiteY42" fmla="*/ 2657 h 10000"/>
              <a:gd name="connsiteX43" fmla="*/ 2457 w 10000"/>
              <a:gd name="connsiteY43" fmla="*/ 2657 h 10000"/>
              <a:gd name="connsiteX44" fmla="*/ 0 w 10000"/>
              <a:gd name="connsiteY44" fmla="*/ 1771 h 10000"/>
              <a:gd name="connsiteX45" fmla="*/ 701 w 10000"/>
              <a:gd name="connsiteY45" fmla="*/ 1771 h 10000"/>
              <a:gd name="connsiteX46" fmla="*/ 1405 w 10000"/>
              <a:gd name="connsiteY46" fmla="*/ 1476 h 10000"/>
              <a:gd name="connsiteX47" fmla="*/ 2457 w 10000"/>
              <a:gd name="connsiteY47" fmla="*/ 1476 h 10000"/>
              <a:gd name="connsiteX48" fmla="*/ 3509 w 10000"/>
              <a:gd name="connsiteY48" fmla="*/ 1181 h 10000"/>
              <a:gd name="connsiteX49" fmla="*/ 4386 w 10000"/>
              <a:gd name="connsiteY49" fmla="*/ 886 h 10000"/>
              <a:gd name="connsiteX50" fmla="*/ 5090 w 10000"/>
              <a:gd name="connsiteY50" fmla="*/ 886 h 10000"/>
              <a:gd name="connsiteX51" fmla="*/ 5615 w 10000"/>
              <a:gd name="connsiteY51" fmla="*/ 590 h 10000"/>
              <a:gd name="connsiteX52" fmla="*/ 6142 w 10000"/>
              <a:gd name="connsiteY52" fmla="*/ 590 h 10000"/>
              <a:gd name="connsiteX53" fmla="*/ 6492 w 10000"/>
              <a:gd name="connsiteY53" fmla="*/ 295 h 10000"/>
              <a:gd name="connsiteX54" fmla="*/ 6667 w 10000"/>
              <a:gd name="connsiteY54" fmla="*/ 295 h 10000"/>
              <a:gd name="connsiteX55" fmla="*/ 6667 w 10000"/>
              <a:gd name="connsiteY55" fmla="*/ 295 h 10000"/>
              <a:gd name="connsiteX0" fmla="*/ 5966 w 9299"/>
              <a:gd name="connsiteY0" fmla="*/ 295 h 10000"/>
              <a:gd name="connsiteX1" fmla="*/ 6142 w 9299"/>
              <a:gd name="connsiteY1" fmla="*/ 0 h 10000"/>
              <a:gd name="connsiteX2" fmla="*/ 6317 w 9299"/>
              <a:gd name="connsiteY2" fmla="*/ 0 h 10000"/>
              <a:gd name="connsiteX3" fmla="*/ 6493 w 9299"/>
              <a:gd name="connsiteY3" fmla="*/ 0 h 10000"/>
              <a:gd name="connsiteX4" fmla="*/ 6666 w 9299"/>
              <a:gd name="connsiteY4" fmla="*/ 0 h 10000"/>
              <a:gd name="connsiteX5" fmla="*/ 7018 w 9299"/>
              <a:gd name="connsiteY5" fmla="*/ 0 h 10000"/>
              <a:gd name="connsiteX6" fmla="*/ 7370 w 9299"/>
              <a:gd name="connsiteY6" fmla="*/ 590 h 10000"/>
              <a:gd name="connsiteX7" fmla="*/ 7723 w 9299"/>
              <a:gd name="connsiteY7" fmla="*/ 886 h 10000"/>
              <a:gd name="connsiteX8" fmla="*/ 8247 w 9299"/>
              <a:gd name="connsiteY8" fmla="*/ 1476 h 10000"/>
              <a:gd name="connsiteX9" fmla="*/ 8773 w 9299"/>
              <a:gd name="connsiteY9" fmla="*/ 1771 h 10000"/>
              <a:gd name="connsiteX10" fmla="*/ 9124 w 9299"/>
              <a:gd name="connsiteY10" fmla="*/ 2362 h 10000"/>
              <a:gd name="connsiteX11" fmla="*/ 9299 w 9299"/>
              <a:gd name="connsiteY11" fmla="*/ 2657 h 10000"/>
              <a:gd name="connsiteX12" fmla="*/ 9299 w 9299"/>
              <a:gd name="connsiteY12" fmla="*/ 2657 h 10000"/>
              <a:gd name="connsiteX13" fmla="*/ 9299 w 9299"/>
              <a:gd name="connsiteY13" fmla="*/ 2952 h 10000"/>
              <a:gd name="connsiteX14" fmla="*/ 8947 w 9299"/>
              <a:gd name="connsiteY14" fmla="*/ 2952 h 10000"/>
              <a:gd name="connsiteX15" fmla="*/ 8600 w 9299"/>
              <a:gd name="connsiteY15" fmla="*/ 3247 h 10000"/>
              <a:gd name="connsiteX16" fmla="*/ 8072 w 9299"/>
              <a:gd name="connsiteY16" fmla="*/ 3247 h 10000"/>
              <a:gd name="connsiteX17" fmla="*/ 7723 w 9299"/>
              <a:gd name="connsiteY17" fmla="*/ 3506 h 10000"/>
              <a:gd name="connsiteX18" fmla="*/ 7193 w 9299"/>
              <a:gd name="connsiteY18" fmla="*/ 3801 h 10000"/>
              <a:gd name="connsiteX19" fmla="*/ 6493 w 9299"/>
              <a:gd name="connsiteY19" fmla="*/ 4391 h 10000"/>
              <a:gd name="connsiteX20" fmla="*/ 5791 w 9299"/>
              <a:gd name="connsiteY20" fmla="*/ 5277 h 10000"/>
              <a:gd name="connsiteX21" fmla="*/ 4914 w 9299"/>
              <a:gd name="connsiteY21" fmla="*/ 6162 h 10000"/>
              <a:gd name="connsiteX22" fmla="*/ 3860 w 9299"/>
              <a:gd name="connsiteY22" fmla="*/ 7048 h 10000"/>
              <a:gd name="connsiteX23" fmla="*/ 2634 w 9299"/>
              <a:gd name="connsiteY23" fmla="*/ 8524 h 10000"/>
              <a:gd name="connsiteX24" fmla="*/ 1405 w 9299"/>
              <a:gd name="connsiteY24" fmla="*/ 10000 h 10000"/>
              <a:gd name="connsiteX25" fmla="*/ 880 w 9299"/>
              <a:gd name="connsiteY25" fmla="*/ 9114 h 10000"/>
              <a:gd name="connsiteX26" fmla="*/ 1932 w 9299"/>
              <a:gd name="connsiteY26" fmla="*/ 7638 h 10000"/>
              <a:gd name="connsiteX27" fmla="*/ 2984 w 9299"/>
              <a:gd name="connsiteY27" fmla="*/ 6162 h 10000"/>
              <a:gd name="connsiteX28" fmla="*/ 3860 w 9299"/>
              <a:gd name="connsiteY28" fmla="*/ 4982 h 10000"/>
              <a:gd name="connsiteX29" fmla="*/ 4563 w 9299"/>
              <a:gd name="connsiteY29" fmla="*/ 4096 h 10000"/>
              <a:gd name="connsiteX30" fmla="*/ 5091 w 9299"/>
              <a:gd name="connsiteY30" fmla="*/ 3247 h 10000"/>
              <a:gd name="connsiteX31" fmla="*/ 5441 w 9299"/>
              <a:gd name="connsiteY31" fmla="*/ 2657 h 10000"/>
              <a:gd name="connsiteX32" fmla="*/ 5613 w 9299"/>
              <a:gd name="connsiteY32" fmla="*/ 2362 h 10000"/>
              <a:gd name="connsiteX33" fmla="*/ 5613 w 9299"/>
              <a:gd name="connsiteY33" fmla="*/ 2066 h 10000"/>
              <a:gd name="connsiteX34" fmla="*/ 5441 w 9299"/>
              <a:gd name="connsiteY34" fmla="*/ 2066 h 10000"/>
              <a:gd name="connsiteX35" fmla="*/ 4914 w 9299"/>
              <a:gd name="connsiteY35" fmla="*/ 2066 h 10000"/>
              <a:gd name="connsiteX36" fmla="*/ 4737 w 9299"/>
              <a:gd name="connsiteY36" fmla="*/ 2066 h 10000"/>
              <a:gd name="connsiteX37" fmla="*/ 4563 w 9299"/>
              <a:gd name="connsiteY37" fmla="*/ 2066 h 10000"/>
              <a:gd name="connsiteX38" fmla="*/ 4389 w 9299"/>
              <a:gd name="connsiteY38" fmla="*/ 2066 h 10000"/>
              <a:gd name="connsiteX39" fmla="*/ 3860 w 9299"/>
              <a:gd name="connsiteY39" fmla="*/ 2066 h 10000"/>
              <a:gd name="connsiteX40" fmla="*/ 3508 w 9299"/>
              <a:gd name="connsiteY40" fmla="*/ 2362 h 10000"/>
              <a:gd name="connsiteX41" fmla="*/ 2984 w 9299"/>
              <a:gd name="connsiteY41" fmla="*/ 2362 h 10000"/>
              <a:gd name="connsiteX42" fmla="*/ 2457 w 9299"/>
              <a:gd name="connsiteY42" fmla="*/ 2657 h 10000"/>
              <a:gd name="connsiteX43" fmla="*/ 1756 w 9299"/>
              <a:gd name="connsiteY43" fmla="*/ 2657 h 10000"/>
              <a:gd name="connsiteX44" fmla="*/ 0 w 9299"/>
              <a:gd name="connsiteY44" fmla="*/ 1771 h 10000"/>
              <a:gd name="connsiteX45" fmla="*/ 704 w 9299"/>
              <a:gd name="connsiteY45" fmla="*/ 1476 h 10000"/>
              <a:gd name="connsiteX46" fmla="*/ 1756 w 9299"/>
              <a:gd name="connsiteY46" fmla="*/ 1476 h 10000"/>
              <a:gd name="connsiteX47" fmla="*/ 2808 w 9299"/>
              <a:gd name="connsiteY47" fmla="*/ 1181 h 10000"/>
              <a:gd name="connsiteX48" fmla="*/ 3685 w 9299"/>
              <a:gd name="connsiteY48" fmla="*/ 886 h 10000"/>
              <a:gd name="connsiteX49" fmla="*/ 4389 w 9299"/>
              <a:gd name="connsiteY49" fmla="*/ 886 h 10000"/>
              <a:gd name="connsiteX50" fmla="*/ 4914 w 9299"/>
              <a:gd name="connsiteY50" fmla="*/ 590 h 10000"/>
              <a:gd name="connsiteX51" fmla="*/ 5441 w 9299"/>
              <a:gd name="connsiteY51" fmla="*/ 590 h 10000"/>
              <a:gd name="connsiteX52" fmla="*/ 5791 w 9299"/>
              <a:gd name="connsiteY52" fmla="*/ 295 h 10000"/>
              <a:gd name="connsiteX53" fmla="*/ 5966 w 9299"/>
              <a:gd name="connsiteY53" fmla="*/ 295 h 10000"/>
              <a:gd name="connsiteX54" fmla="*/ 5966 w 9299"/>
              <a:gd name="connsiteY54" fmla="*/ 295 h 10000"/>
              <a:gd name="connsiteX0" fmla="*/ 5659 w 9243"/>
              <a:gd name="connsiteY0" fmla="*/ 295 h 10000"/>
              <a:gd name="connsiteX1" fmla="*/ 5848 w 9243"/>
              <a:gd name="connsiteY1" fmla="*/ 0 h 10000"/>
              <a:gd name="connsiteX2" fmla="*/ 6036 w 9243"/>
              <a:gd name="connsiteY2" fmla="*/ 0 h 10000"/>
              <a:gd name="connsiteX3" fmla="*/ 6225 w 9243"/>
              <a:gd name="connsiteY3" fmla="*/ 0 h 10000"/>
              <a:gd name="connsiteX4" fmla="*/ 6412 w 9243"/>
              <a:gd name="connsiteY4" fmla="*/ 0 h 10000"/>
              <a:gd name="connsiteX5" fmla="*/ 6790 w 9243"/>
              <a:gd name="connsiteY5" fmla="*/ 0 h 10000"/>
              <a:gd name="connsiteX6" fmla="*/ 7169 w 9243"/>
              <a:gd name="connsiteY6" fmla="*/ 590 h 10000"/>
              <a:gd name="connsiteX7" fmla="*/ 7548 w 9243"/>
              <a:gd name="connsiteY7" fmla="*/ 886 h 10000"/>
              <a:gd name="connsiteX8" fmla="*/ 8112 w 9243"/>
              <a:gd name="connsiteY8" fmla="*/ 1476 h 10000"/>
              <a:gd name="connsiteX9" fmla="*/ 8677 w 9243"/>
              <a:gd name="connsiteY9" fmla="*/ 1771 h 10000"/>
              <a:gd name="connsiteX10" fmla="*/ 9055 w 9243"/>
              <a:gd name="connsiteY10" fmla="*/ 2362 h 10000"/>
              <a:gd name="connsiteX11" fmla="*/ 9243 w 9243"/>
              <a:gd name="connsiteY11" fmla="*/ 2657 h 10000"/>
              <a:gd name="connsiteX12" fmla="*/ 9243 w 9243"/>
              <a:gd name="connsiteY12" fmla="*/ 2657 h 10000"/>
              <a:gd name="connsiteX13" fmla="*/ 9243 w 9243"/>
              <a:gd name="connsiteY13" fmla="*/ 2952 h 10000"/>
              <a:gd name="connsiteX14" fmla="*/ 8864 w 9243"/>
              <a:gd name="connsiteY14" fmla="*/ 2952 h 10000"/>
              <a:gd name="connsiteX15" fmla="*/ 8491 w 9243"/>
              <a:gd name="connsiteY15" fmla="*/ 3247 h 10000"/>
              <a:gd name="connsiteX16" fmla="*/ 7924 w 9243"/>
              <a:gd name="connsiteY16" fmla="*/ 3247 h 10000"/>
              <a:gd name="connsiteX17" fmla="*/ 7548 w 9243"/>
              <a:gd name="connsiteY17" fmla="*/ 3506 h 10000"/>
              <a:gd name="connsiteX18" fmla="*/ 6978 w 9243"/>
              <a:gd name="connsiteY18" fmla="*/ 3801 h 10000"/>
              <a:gd name="connsiteX19" fmla="*/ 6225 w 9243"/>
              <a:gd name="connsiteY19" fmla="*/ 4391 h 10000"/>
              <a:gd name="connsiteX20" fmla="*/ 5471 w 9243"/>
              <a:gd name="connsiteY20" fmla="*/ 5277 h 10000"/>
              <a:gd name="connsiteX21" fmla="*/ 4527 w 9243"/>
              <a:gd name="connsiteY21" fmla="*/ 6162 h 10000"/>
              <a:gd name="connsiteX22" fmla="*/ 3394 w 9243"/>
              <a:gd name="connsiteY22" fmla="*/ 7048 h 10000"/>
              <a:gd name="connsiteX23" fmla="*/ 2076 w 9243"/>
              <a:gd name="connsiteY23" fmla="*/ 8524 h 10000"/>
              <a:gd name="connsiteX24" fmla="*/ 754 w 9243"/>
              <a:gd name="connsiteY24" fmla="*/ 10000 h 10000"/>
              <a:gd name="connsiteX25" fmla="*/ 189 w 9243"/>
              <a:gd name="connsiteY25" fmla="*/ 9114 h 10000"/>
              <a:gd name="connsiteX26" fmla="*/ 1321 w 9243"/>
              <a:gd name="connsiteY26" fmla="*/ 7638 h 10000"/>
              <a:gd name="connsiteX27" fmla="*/ 2452 w 9243"/>
              <a:gd name="connsiteY27" fmla="*/ 6162 h 10000"/>
              <a:gd name="connsiteX28" fmla="*/ 3394 w 9243"/>
              <a:gd name="connsiteY28" fmla="*/ 4982 h 10000"/>
              <a:gd name="connsiteX29" fmla="*/ 4150 w 9243"/>
              <a:gd name="connsiteY29" fmla="*/ 4096 h 10000"/>
              <a:gd name="connsiteX30" fmla="*/ 4718 w 9243"/>
              <a:gd name="connsiteY30" fmla="*/ 3247 h 10000"/>
              <a:gd name="connsiteX31" fmla="*/ 5094 w 9243"/>
              <a:gd name="connsiteY31" fmla="*/ 2657 h 10000"/>
              <a:gd name="connsiteX32" fmla="*/ 5279 w 9243"/>
              <a:gd name="connsiteY32" fmla="*/ 2362 h 10000"/>
              <a:gd name="connsiteX33" fmla="*/ 5279 w 9243"/>
              <a:gd name="connsiteY33" fmla="*/ 2066 h 10000"/>
              <a:gd name="connsiteX34" fmla="*/ 5094 w 9243"/>
              <a:gd name="connsiteY34" fmla="*/ 2066 h 10000"/>
              <a:gd name="connsiteX35" fmla="*/ 4527 w 9243"/>
              <a:gd name="connsiteY35" fmla="*/ 2066 h 10000"/>
              <a:gd name="connsiteX36" fmla="*/ 4337 w 9243"/>
              <a:gd name="connsiteY36" fmla="*/ 2066 h 10000"/>
              <a:gd name="connsiteX37" fmla="*/ 4150 w 9243"/>
              <a:gd name="connsiteY37" fmla="*/ 2066 h 10000"/>
              <a:gd name="connsiteX38" fmla="*/ 3963 w 9243"/>
              <a:gd name="connsiteY38" fmla="*/ 2066 h 10000"/>
              <a:gd name="connsiteX39" fmla="*/ 3394 w 9243"/>
              <a:gd name="connsiteY39" fmla="*/ 2066 h 10000"/>
              <a:gd name="connsiteX40" fmla="*/ 3015 w 9243"/>
              <a:gd name="connsiteY40" fmla="*/ 2362 h 10000"/>
              <a:gd name="connsiteX41" fmla="*/ 2452 w 9243"/>
              <a:gd name="connsiteY41" fmla="*/ 2362 h 10000"/>
              <a:gd name="connsiteX42" fmla="*/ 1885 w 9243"/>
              <a:gd name="connsiteY42" fmla="*/ 2657 h 10000"/>
              <a:gd name="connsiteX43" fmla="*/ 1131 w 9243"/>
              <a:gd name="connsiteY43" fmla="*/ 2657 h 10000"/>
              <a:gd name="connsiteX44" fmla="*/ 0 w 9243"/>
              <a:gd name="connsiteY44" fmla="*/ 1476 h 10000"/>
              <a:gd name="connsiteX45" fmla="*/ 1131 w 9243"/>
              <a:gd name="connsiteY45" fmla="*/ 1476 h 10000"/>
              <a:gd name="connsiteX46" fmla="*/ 2263 w 9243"/>
              <a:gd name="connsiteY46" fmla="*/ 1181 h 10000"/>
              <a:gd name="connsiteX47" fmla="*/ 3206 w 9243"/>
              <a:gd name="connsiteY47" fmla="*/ 886 h 10000"/>
              <a:gd name="connsiteX48" fmla="*/ 3963 w 9243"/>
              <a:gd name="connsiteY48" fmla="*/ 886 h 10000"/>
              <a:gd name="connsiteX49" fmla="*/ 4527 w 9243"/>
              <a:gd name="connsiteY49" fmla="*/ 590 h 10000"/>
              <a:gd name="connsiteX50" fmla="*/ 5094 w 9243"/>
              <a:gd name="connsiteY50" fmla="*/ 590 h 10000"/>
              <a:gd name="connsiteX51" fmla="*/ 5471 w 9243"/>
              <a:gd name="connsiteY51" fmla="*/ 295 h 10000"/>
              <a:gd name="connsiteX52" fmla="*/ 5659 w 9243"/>
              <a:gd name="connsiteY52" fmla="*/ 295 h 10000"/>
              <a:gd name="connsiteX53" fmla="*/ 5659 w 9243"/>
              <a:gd name="connsiteY53" fmla="*/ 295 h 10000"/>
              <a:gd name="connsiteX0" fmla="*/ 5918 w 9796"/>
              <a:gd name="connsiteY0" fmla="*/ 295 h 10000"/>
              <a:gd name="connsiteX1" fmla="*/ 6123 w 9796"/>
              <a:gd name="connsiteY1" fmla="*/ 0 h 10000"/>
              <a:gd name="connsiteX2" fmla="*/ 6326 w 9796"/>
              <a:gd name="connsiteY2" fmla="*/ 0 h 10000"/>
              <a:gd name="connsiteX3" fmla="*/ 6531 w 9796"/>
              <a:gd name="connsiteY3" fmla="*/ 0 h 10000"/>
              <a:gd name="connsiteX4" fmla="*/ 6733 w 9796"/>
              <a:gd name="connsiteY4" fmla="*/ 0 h 10000"/>
              <a:gd name="connsiteX5" fmla="*/ 7142 w 9796"/>
              <a:gd name="connsiteY5" fmla="*/ 0 h 10000"/>
              <a:gd name="connsiteX6" fmla="*/ 7552 w 9796"/>
              <a:gd name="connsiteY6" fmla="*/ 590 h 10000"/>
              <a:gd name="connsiteX7" fmla="*/ 7962 w 9796"/>
              <a:gd name="connsiteY7" fmla="*/ 886 h 10000"/>
              <a:gd name="connsiteX8" fmla="*/ 8572 w 9796"/>
              <a:gd name="connsiteY8" fmla="*/ 1476 h 10000"/>
              <a:gd name="connsiteX9" fmla="*/ 9184 w 9796"/>
              <a:gd name="connsiteY9" fmla="*/ 1771 h 10000"/>
              <a:gd name="connsiteX10" fmla="*/ 9593 w 9796"/>
              <a:gd name="connsiteY10" fmla="*/ 2362 h 10000"/>
              <a:gd name="connsiteX11" fmla="*/ 9796 w 9796"/>
              <a:gd name="connsiteY11" fmla="*/ 2657 h 10000"/>
              <a:gd name="connsiteX12" fmla="*/ 9796 w 9796"/>
              <a:gd name="connsiteY12" fmla="*/ 2657 h 10000"/>
              <a:gd name="connsiteX13" fmla="*/ 9796 w 9796"/>
              <a:gd name="connsiteY13" fmla="*/ 2952 h 10000"/>
              <a:gd name="connsiteX14" fmla="*/ 9386 w 9796"/>
              <a:gd name="connsiteY14" fmla="*/ 2952 h 10000"/>
              <a:gd name="connsiteX15" fmla="*/ 8982 w 9796"/>
              <a:gd name="connsiteY15" fmla="*/ 3247 h 10000"/>
              <a:gd name="connsiteX16" fmla="*/ 8369 w 9796"/>
              <a:gd name="connsiteY16" fmla="*/ 3247 h 10000"/>
              <a:gd name="connsiteX17" fmla="*/ 7962 w 9796"/>
              <a:gd name="connsiteY17" fmla="*/ 3506 h 10000"/>
              <a:gd name="connsiteX18" fmla="*/ 7345 w 9796"/>
              <a:gd name="connsiteY18" fmla="*/ 3801 h 10000"/>
              <a:gd name="connsiteX19" fmla="*/ 6531 w 9796"/>
              <a:gd name="connsiteY19" fmla="*/ 4391 h 10000"/>
              <a:gd name="connsiteX20" fmla="*/ 5715 w 9796"/>
              <a:gd name="connsiteY20" fmla="*/ 5277 h 10000"/>
              <a:gd name="connsiteX21" fmla="*/ 4694 w 9796"/>
              <a:gd name="connsiteY21" fmla="*/ 6162 h 10000"/>
              <a:gd name="connsiteX22" fmla="*/ 3468 w 9796"/>
              <a:gd name="connsiteY22" fmla="*/ 7048 h 10000"/>
              <a:gd name="connsiteX23" fmla="*/ 2042 w 9796"/>
              <a:gd name="connsiteY23" fmla="*/ 8524 h 10000"/>
              <a:gd name="connsiteX24" fmla="*/ 612 w 9796"/>
              <a:gd name="connsiteY24" fmla="*/ 10000 h 10000"/>
              <a:gd name="connsiteX25" fmla="*/ 0 w 9796"/>
              <a:gd name="connsiteY25" fmla="*/ 9114 h 10000"/>
              <a:gd name="connsiteX26" fmla="*/ 1225 w 9796"/>
              <a:gd name="connsiteY26" fmla="*/ 7638 h 10000"/>
              <a:gd name="connsiteX27" fmla="*/ 2449 w 9796"/>
              <a:gd name="connsiteY27" fmla="*/ 6162 h 10000"/>
              <a:gd name="connsiteX28" fmla="*/ 3468 w 9796"/>
              <a:gd name="connsiteY28" fmla="*/ 4982 h 10000"/>
              <a:gd name="connsiteX29" fmla="*/ 4286 w 9796"/>
              <a:gd name="connsiteY29" fmla="*/ 4096 h 10000"/>
              <a:gd name="connsiteX30" fmla="*/ 4900 w 9796"/>
              <a:gd name="connsiteY30" fmla="*/ 3247 h 10000"/>
              <a:gd name="connsiteX31" fmla="*/ 5307 w 9796"/>
              <a:gd name="connsiteY31" fmla="*/ 2657 h 10000"/>
              <a:gd name="connsiteX32" fmla="*/ 5507 w 9796"/>
              <a:gd name="connsiteY32" fmla="*/ 2362 h 10000"/>
              <a:gd name="connsiteX33" fmla="*/ 5507 w 9796"/>
              <a:gd name="connsiteY33" fmla="*/ 2066 h 10000"/>
              <a:gd name="connsiteX34" fmla="*/ 5307 w 9796"/>
              <a:gd name="connsiteY34" fmla="*/ 2066 h 10000"/>
              <a:gd name="connsiteX35" fmla="*/ 4694 w 9796"/>
              <a:gd name="connsiteY35" fmla="*/ 2066 h 10000"/>
              <a:gd name="connsiteX36" fmla="*/ 4488 w 9796"/>
              <a:gd name="connsiteY36" fmla="*/ 2066 h 10000"/>
              <a:gd name="connsiteX37" fmla="*/ 4286 w 9796"/>
              <a:gd name="connsiteY37" fmla="*/ 2066 h 10000"/>
              <a:gd name="connsiteX38" fmla="*/ 4084 w 9796"/>
              <a:gd name="connsiteY38" fmla="*/ 2066 h 10000"/>
              <a:gd name="connsiteX39" fmla="*/ 3468 w 9796"/>
              <a:gd name="connsiteY39" fmla="*/ 2066 h 10000"/>
              <a:gd name="connsiteX40" fmla="*/ 3058 w 9796"/>
              <a:gd name="connsiteY40" fmla="*/ 2362 h 10000"/>
              <a:gd name="connsiteX41" fmla="*/ 2449 w 9796"/>
              <a:gd name="connsiteY41" fmla="*/ 2362 h 10000"/>
              <a:gd name="connsiteX42" fmla="*/ 1835 w 9796"/>
              <a:gd name="connsiteY42" fmla="*/ 2657 h 10000"/>
              <a:gd name="connsiteX43" fmla="*/ 1020 w 9796"/>
              <a:gd name="connsiteY43" fmla="*/ 2657 h 10000"/>
              <a:gd name="connsiteX44" fmla="*/ 1020 w 9796"/>
              <a:gd name="connsiteY44" fmla="*/ 1476 h 10000"/>
              <a:gd name="connsiteX45" fmla="*/ 2244 w 9796"/>
              <a:gd name="connsiteY45" fmla="*/ 1181 h 10000"/>
              <a:gd name="connsiteX46" fmla="*/ 3265 w 9796"/>
              <a:gd name="connsiteY46" fmla="*/ 886 h 10000"/>
              <a:gd name="connsiteX47" fmla="*/ 4084 w 9796"/>
              <a:gd name="connsiteY47" fmla="*/ 886 h 10000"/>
              <a:gd name="connsiteX48" fmla="*/ 4694 w 9796"/>
              <a:gd name="connsiteY48" fmla="*/ 590 h 10000"/>
              <a:gd name="connsiteX49" fmla="*/ 5307 w 9796"/>
              <a:gd name="connsiteY49" fmla="*/ 590 h 10000"/>
              <a:gd name="connsiteX50" fmla="*/ 5715 w 9796"/>
              <a:gd name="connsiteY50" fmla="*/ 295 h 10000"/>
              <a:gd name="connsiteX51" fmla="*/ 5918 w 9796"/>
              <a:gd name="connsiteY51" fmla="*/ 295 h 10000"/>
              <a:gd name="connsiteX52" fmla="*/ 5918 w 9796"/>
              <a:gd name="connsiteY52"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540 w 10000"/>
              <a:gd name="connsiteY39" fmla="*/ 2066 h 10000"/>
              <a:gd name="connsiteX40" fmla="*/ 3122 w 10000"/>
              <a:gd name="connsiteY40" fmla="*/ 2362 h 10000"/>
              <a:gd name="connsiteX41" fmla="*/ 2500 w 10000"/>
              <a:gd name="connsiteY41" fmla="*/ 2362 h 10000"/>
              <a:gd name="connsiteX42" fmla="*/ 1873 w 10000"/>
              <a:gd name="connsiteY42" fmla="*/ 2657 h 10000"/>
              <a:gd name="connsiteX43" fmla="*/ 1041 w 10000"/>
              <a:gd name="connsiteY43" fmla="*/ 1476 h 10000"/>
              <a:gd name="connsiteX44" fmla="*/ 2291 w 10000"/>
              <a:gd name="connsiteY44" fmla="*/ 1181 h 10000"/>
              <a:gd name="connsiteX45" fmla="*/ 3333 w 10000"/>
              <a:gd name="connsiteY45" fmla="*/ 886 h 10000"/>
              <a:gd name="connsiteX46" fmla="*/ 4169 w 10000"/>
              <a:gd name="connsiteY46" fmla="*/ 886 h 10000"/>
              <a:gd name="connsiteX47" fmla="*/ 4792 w 10000"/>
              <a:gd name="connsiteY47" fmla="*/ 590 h 10000"/>
              <a:gd name="connsiteX48" fmla="*/ 5418 w 10000"/>
              <a:gd name="connsiteY48" fmla="*/ 590 h 10000"/>
              <a:gd name="connsiteX49" fmla="*/ 5834 w 10000"/>
              <a:gd name="connsiteY49" fmla="*/ 295 h 10000"/>
              <a:gd name="connsiteX50" fmla="*/ 6041 w 10000"/>
              <a:gd name="connsiteY50" fmla="*/ 295 h 10000"/>
              <a:gd name="connsiteX51" fmla="*/ 6041 w 10000"/>
              <a:gd name="connsiteY51"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540 w 10000"/>
              <a:gd name="connsiteY39" fmla="*/ 2066 h 10000"/>
              <a:gd name="connsiteX40" fmla="*/ 3122 w 10000"/>
              <a:gd name="connsiteY40" fmla="*/ 2362 h 10000"/>
              <a:gd name="connsiteX41" fmla="*/ 2500 w 10000"/>
              <a:gd name="connsiteY41" fmla="*/ 2362 h 10000"/>
              <a:gd name="connsiteX42" fmla="*/ 1041 w 10000"/>
              <a:gd name="connsiteY42" fmla="*/ 1476 h 10000"/>
              <a:gd name="connsiteX43" fmla="*/ 2291 w 10000"/>
              <a:gd name="connsiteY43" fmla="*/ 1181 h 10000"/>
              <a:gd name="connsiteX44" fmla="*/ 3333 w 10000"/>
              <a:gd name="connsiteY44" fmla="*/ 886 h 10000"/>
              <a:gd name="connsiteX45" fmla="*/ 4169 w 10000"/>
              <a:gd name="connsiteY45" fmla="*/ 886 h 10000"/>
              <a:gd name="connsiteX46" fmla="*/ 4792 w 10000"/>
              <a:gd name="connsiteY46" fmla="*/ 590 h 10000"/>
              <a:gd name="connsiteX47" fmla="*/ 5418 w 10000"/>
              <a:gd name="connsiteY47" fmla="*/ 590 h 10000"/>
              <a:gd name="connsiteX48" fmla="*/ 5834 w 10000"/>
              <a:gd name="connsiteY48" fmla="*/ 295 h 10000"/>
              <a:gd name="connsiteX49" fmla="*/ 6041 w 10000"/>
              <a:gd name="connsiteY49" fmla="*/ 295 h 10000"/>
              <a:gd name="connsiteX50" fmla="*/ 6041 w 10000"/>
              <a:gd name="connsiteY50"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540 w 10000"/>
              <a:gd name="connsiteY39" fmla="*/ 2066 h 10000"/>
              <a:gd name="connsiteX40" fmla="*/ 3122 w 10000"/>
              <a:gd name="connsiteY40" fmla="*/ 2362 h 10000"/>
              <a:gd name="connsiteX41" fmla="*/ 2500 w 10000"/>
              <a:gd name="connsiteY41" fmla="*/ 2362 h 10000"/>
              <a:gd name="connsiteX42" fmla="*/ 2291 w 10000"/>
              <a:gd name="connsiteY42" fmla="*/ 1181 h 10000"/>
              <a:gd name="connsiteX43" fmla="*/ 3333 w 10000"/>
              <a:gd name="connsiteY43" fmla="*/ 886 h 10000"/>
              <a:gd name="connsiteX44" fmla="*/ 4169 w 10000"/>
              <a:gd name="connsiteY44" fmla="*/ 886 h 10000"/>
              <a:gd name="connsiteX45" fmla="*/ 4792 w 10000"/>
              <a:gd name="connsiteY45" fmla="*/ 590 h 10000"/>
              <a:gd name="connsiteX46" fmla="*/ 5418 w 10000"/>
              <a:gd name="connsiteY46" fmla="*/ 590 h 10000"/>
              <a:gd name="connsiteX47" fmla="*/ 5834 w 10000"/>
              <a:gd name="connsiteY47" fmla="*/ 295 h 10000"/>
              <a:gd name="connsiteX48" fmla="*/ 6041 w 10000"/>
              <a:gd name="connsiteY48" fmla="*/ 295 h 10000"/>
              <a:gd name="connsiteX49" fmla="*/ 6041 w 10000"/>
              <a:gd name="connsiteY49"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540 w 10000"/>
              <a:gd name="connsiteY39" fmla="*/ 2066 h 10000"/>
              <a:gd name="connsiteX40" fmla="*/ 3122 w 10000"/>
              <a:gd name="connsiteY40" fmla="*/ 2362 h 10000"/>
              <a:gd name="connsiteX41" fmla="*/ 2500 w 10000"/>
              <a:gd name="connsiteY41" fmla="*/ 2362 h 10000"/>
              <a:gd name="connsiteX42" fmla="*/ 3333 w 10000"/>
              <a:gd name="connsiteY42" fmla="*/ 886 h 10000"/>
              <a:gd name="connsiteX43" fmla="*/ 4169 w 10000"/>
              <a:gd name="connsiteY43" fmla="*/ 886 h 10000"/>
              <a:gd name="connsiteX44" fmla="*/ 4792 w 10000"/>
              <a:gd name="connsiteY44" fmla="*/ 590 h 10000"/>
              <a:gd name="connsiteX45" fmla="*/ 5418 w 10000"/>
              <a:gd name="connsiteY45" fmla="*/ 590 h 10000"/>
              <a:gd name="connsiteX46" fmla="*/ 5834 w 10000"/>
              <a:gd name="connsiteY46" fmla="*/ 295 h 10000"/>
              <a:gd name="connsiteX47" fmla="*/ 6041 w 10000"/>
              <a:gd name="connsiteY47" fmla="*/ 295 h 10000"/>
              <a:gd name="connsiteX48" fmla="*/ 6041 w 10000"/>
              <a:gd name="connsiteY48"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540 w 10000"/>
              <a:gd name="connsiteY39" fmla="*/ 2066 h 10000"/>
              <a:gd name="connsiteX40" fmla="*/ 3122 w 10000"/>
              <a:gd name="connsiteY40" fmla="*/ 2362 h 10000"/>
              <a:gd name="connsiteX41" fmla="*/ 3333 w 10000"/>
              <a:gd name="connsiteY41" fmla="*/ 886 h 10000"/>
              <a:gd name="connsiteX42" fmla="*/ 4169 w 10000"/>
              <a:gd name="connsiteY42" fmla="*/ 886 h 10000"/>
              <a:gd name="connsiteX43" fmla="*/ 4792 w 10000"/>
              <a:gd name="connsiteY43" fmla="*/ 590 h 10000"/>
              <a:gd name="connsiteX44" fmla="*/ 5418 w 10000"/>
              <a:gd name="connsiteY44" fmla="*/ 590 h 10000"/>
              <a:gd name="connsiteX45" fmla="*/ 5834 w 10000"/>
              <a:gd name="connsiteY45" fmla="*/ 295 h 10000"/>
              <a:gd name="connsiteX46" fmla="*/ 6041 w 10000"/>
              <a:gd name="connsiteY46" fmla="*/ 295 h 10000"/>
              <a:gd name="connsiteX47" fmla="*/ 6041 w 10000"/>
              <a:gd name="connsiteY47"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540 w 10000"/>
              <a:gd name="connsiteY39" fmla="*/ 2066 h 10000"/>
              <a:gd name="connsiteX40" fmla="*/ 3333 w 10000"/>
              <a:gd name="connsiteY40" fmla="*/ 886 h 10000"/>
              <a:gd name="connsiteX41" fmla="*/ 4169 w 10000"/>
              <a:gd name="connsiteY41" fmla="*/ 886 h 10000"/>
              <a:gd name="connsiteX42" fmla="*/ 4792 w 10000"/>
              <a:gd name="connsiteY42" fmla="*/ 590 h 10000"/>
              <a:gd name="connsiteX43" fmla="*/ 5418 w 10000"/>
              <a:gd name="connsiteY43" fmla="*/ 590 h 10000"/>
              <a:gd name="connsiteX44" fmla="*/ 5834 w 10000"/>
              <a:gd name="connsiteY44" fmla="*/ 295 h 10000"/>
              <a:gd name="connsiteX45" fmla="*/ 6041 w 10000"/>
              <a:gd name="connsiteY45" fmla="*/ 295 h 10000"/>
              <a:gd name="connsiteX46" fmla="*/ 6041 w 10000"/>
              <a:gd name="connsiteY46"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4169 w 10000"/>
              <a:gd name="connsiteY38" fmla="*/ 2066 h 10000"/>
              <a:gd name="connsiteX39" fmla="*/ 3333 w 10000"/>
              <a:gd name="connsiteY39" fmla="*/ 886 h 10000"/>
              <a:gd name="connsiteX40" fmla="*/ 4169 w 10000"/>
              <a:gd name="connsiteY40" fmla="*/ 886 h 10000"/>
              <a:gd name="connsiteX41" fmla="*/ 4792 w 10000"/>
              <a:gd name="connsiteY41" fmla="*/ 590 h 10000"/>
              <a:gd name="connsiteX42" fmla="*/ 5418 w 10000"/>
              <a:gd name="connsiteY42" fmla="*/ 590 h 10000"/>
              <a:gd name="connsiteX43" fmla="*/ 5834 w 10000"/>
              <a:gd name="connsiteY43" fmla="*/ 295 h 10000"/>
              <a:gd name="connsiteX44" fmla="*/ 6041 w 10000"/>
              <a:gd name="connsiteY44" fmla="*/ 295 h 10000"/>
              <a:gd name="connsiteX45" fmla="*/ 6041 w 10000"/>
              <a:gd name="connsiteY45"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4375 w 10000"/>
              <a:gd name="connsiteY37" fmla="*/ 2066 h 10000"/>
              <a:gd name="connsiteX38" fmla="*/ 3333 w 10000"/>
              <a:gd name="connsiteY38" fmla="*/ 886 h 10000"/>
              <a:gd name="connsiteX39" fmla="*/ 4169 w 10000"/>
              <a:gd name="connsiteY39" fmla="*/ 886 h 10000"/>
              <a:gd name="connsiteX40" fmla="*/ 4792 w 10000"/>
              <a:gd name="connsiteY40" fmla="*/ 590 h 10000"/>
              <a:gd name="connsiteX41" fmla="*/ 5418 w 10000"/>
              <a:gd name="connsiteY41" fmla="*/ 590 h 10000"/>
              <a:gd name="connsiteX42" fmla="*/ 5834 w 10000"/>
              <a:gd name="connsiteY42" fmla="*/ 295 h 10000"/>
              <a:gd name="connsiteX43" fmla="*/ 6041 w 10000"/>
              <a:gd name="connsiteY43" fmla="*/ 295 h 10000"/>
              <a:gd name="connsiteX44" fmla="*/ 6041 w 10000"/>
              <a:gd name="connsiteY44"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581 w 10000"/>
              <a:gd name="connsiteY36" fmla="*/ 2066 h 10000"/>
              <a:gd name="connsiteX37" fmla="*/ 3333 w 10000"/>
              <a:gd name="connsiteY37" fmla="*/ 886 h 10000"/>
              <a:gd name="connsiteX38" fmla="*/ 4169 w 10000"/>
              <a:gd name="connsiteY38" fmla="*/ 886 h 10000"/>
              <a:gd name="connsiteX39" fmla="*/ 4792 w 10000"/>
              <a:gd name="connsiteY39" fmla="*/ 590 h 10000"/>
              <a:gd name="connsiteX40" fmla="*/ 5418 w 10000"/>
              <a:gd name="connsiteY40" fmla="*/ 590 h 10000"/>
              <a:gd name="connsiteX41" fmla="*/ 5834 w 10000"/>
              <a:gd name="connsiteY41" fmla="*/ 295 h 10000"/>
              <a:gd name="connsiteX42" fmla="*/ 6041 w 10000"/>
              <a:gd name="connsiteY42" fmla="*/ 295 h 10000"/>
              <a:gd name="connsiteX43" fmla="*/ 6041 w 10000"/>
              <a:gd name="connsiteY43"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3333 w 10000"/>
              <a:gd name="connsiteY36" fmla="*/ 886 h 10000"/>
              <a:gd name="connsiteX37" fmla="*/ 4169 w 10000"/>
              <a:gd name="connsiteY37" fmla="*/ 886 h 10000"/>
              <a:gd name="connsiteX38" fmla="*/ 4792 w 10000"/>
              <a:gd name="connsiteY38" fmla="*/ 590 h 10000"/>
              <a:gd name="connsiteX39" fmla="*/ 5418 w 10000"/>
              <a:gd name="connsiteY39" fmla="*/ 590 h 10000"/>
              <a:gd name="connsiteX40" fmla="*/ 5834 w 10000"/>
              <a:gd name="connsiteY40" fmla="*/ 295 h 10000"/>
              <a:gd name="connsiteX41" fmla="*/ 6041 w 10000"/>
              <a:gd name="connsiteY41" fmla="*/ 295 h 10000"/>
              <a:gd name="connsiteX42" fmla="*/ 6041 w 10000"/>
              <a:gd name="connsiteY42"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169 w 10000"/>
              <a:gd name="connsiteY36" fmla="*/ 886 h 10000"/>
              <a:gd name="connsiteX37" fmla="*/ 4792 w 10000"/>
              <a:gd name="connsiteY37" fmla="*/ 590 h 10000"/>
              <a:gd name="connsiteX38" fmla="*/ 5418 w 10000"/>
              <a:gd name="connsiteY38" fmla="*/ 590 h 10000"/>
              <a:gd name="connsiteX39" fmla="*/ 5834 w 10000"/>
              <a:gd name="connsiteY39" fmla="*/ 295 h 10000"/>
              <a:gd name="connsiteX40" fmla="*/ 6041 w 10000"/>
              <a:gd name="connsiteY40" fmla="*/ 295 h 10000"/>
              <a:gd name="connsiteX41" fmla="*/ 6041 w 10000"/>
              <a:gd name="connsiteY41"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4792 w 10000"/>
              <a:gd name="connsiteY36" fmla="*/ 590 h 10000"/>
              <a:gd name="connsiteX37" fmla="*/ 5418 w 10000"/>
              <a:gd name="connsiteY37" fmla="*/ 590 h 10000"/>
              <a:gd name="connsiteX38" fmla="*/ 5834 w 10000"/>
              <a:gd name="connsiteY38" fmla="*/ 295 h 10000"/>
              <a:gd name="connsiteX39" fmla="*/ 6041 w 10000"/>
              <a:gd name="connsiteY39" fmla="*/ 295 h 10000"/>
              <a:gd name="connsiteX40" fmla="*/ 6041 w 10000"/>
              <a:gd name="connsiteY40"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4792 w 10000"/>
              <a:gd name="connsiteY35" fmla="*/ 2066 h 10000"/>
              <a:gd name="connsiteX36" fmla="*/ 5418 w 10000"/>
              <a:gd name="connsiteY36" fmla="*/ 590 h 10000"/>
              <a:gd name="connsiteX37" fmla="*/ 5834 w 10000"/>
              <a:gd name="connsiteY37" fmla="*/ 295 h 10000"/>
              <a:gd name="connsiteX38" fmla="*/ 6041 w 10000"/>
              <a:gd name="connsiteY38" fmla="*/ 295 h 10000"/>
              <a:gd name="connsiteX39" fmla="*/ 6041 w 10000"/>
              <a:gd name="connsiteY39"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5418 w 10000"/>
              <a:gd name="connsiteY35" fmla="*/ 590 h 10000"/>
              <a:gd name="connsiteX36" fmla="*/ 5834 w 10000"/>
              <a:gd name="connsiteY36" fmla="*/ 295 h 10000"/>
              <a:gd name="connsiteX37" fmla="*/ 6041 w 10000"/>
              <a:gd name="connsiteY37" fmla="*/ 295 h 10000"/>
              <a:gd name="connsiteX38" fmla="*/ 6041 w 10000"/>
              <a:gd name="connsiteY38"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5834 w 10000"/>
              <a:gd name="connsiteY35" fmla="*/ 295 h 10000"/>
              <a:gd name="connsiteX36" fmla="*/ 6041 w 10000"/>
              <a:gd name="connsiteY36" fmla="*/ 295 h 10000"/>
              <a:gd name="connsiteX37" fmla="*/ 6041 w 10000"/>
              <a:gd name="connsiteY37" fmla="*/ 295 h 10000"/>
              <a:gd name="connsiteX0" fmla="*/ 6041 w 10000"/>
              <a:gd name="connsiteY0" fmla="*/ 295 h 10000"/>
              <a:gd name="connsiteX1" fmla="*/ 6251 w 10000"/>
              <a:gd name="connsiteY1" fmla="*/ 0 h 10000"/>
              <a:gd name="connsiteX2" fmla="*/ 6458 w 10000"/>
              <a:gd name="connsiteY2" fmla="*/ 0 h 10000"/>
              <a:gd name="connsiteX3" fmla="*/ 6667 w 10000"/>
              <a:gd name="connsiteY3" fmla="*/ 0 h 10000"/>
              <a:gd name="connsiteX4" fmla="*/ 6873 w 10000"/>
              <a:gd name="connsiteY4" fmla="*/ 0 h 10000"/>
              <a:gd name="connsiteX5" fmla="*/ 7291 w 10000"/>
              <a:gd name="connsiteY5" fmla="*/ 0 h 10000"/>
              <a:gd name="connsiteX6" fmla="*/ 7709 w 10000"/>
              <a:gd name="connsiteY6" fmla="*/ 590 h 10000"/>
              <a:gd name="connsiteX7" fmla="*/ 8128 w 10000"/>
              <a:gd name="connsiteY7" fmla="*/ 886 h 10000"/>
              <a:gd name="connsiteX8" fmla="*/ 8751 w 10000"/>
              <a:gd name="connsiteY8" fmla="*/ 1476 h 10000"/>
              <a:gd name="connsiteX9" fmla="*/ 9375 w 10000"/>
              <a:gd name="connsiteY9" fmla="*/ 1771 h 10000"/>
              <a:gd name="connsiteX10" fmla="*/ 9793 w 10000"/>
              <a:gd name="connsiteY10" fmla="*/ 2362 h 10000"/>
              <a:gd name="connsiteX11" fmla="*/ 10000 w 10000"/>
              <a:gd name="connsiteY11" fmla="*/ 2657 h 10000"/>
              <a:gd name="connsiteX12" fmla="*/ 10000 w 10000"/>
              <a:gd name="connsiteY12" fmla="*/ 2657 h 10000"/>
              <a:gd name="connsiteX13" fmla="*/ 10000 w 10000"/>
              <a:gd name="connsiteY13" fmla="*/ 2952 h 10000"/>
              <a:gd name="connsiteX14" fmla="*/ 9581 w 10000"/>
              <a:gd name="connsiteY14" fmla="*/ 2952 h 10000"/>
              <a:gd name="connsiteX15" fmla="*/ 9169 w 10000"/>
              <a:gd name="connsiteY15" fmla="*/ 3247 h 10000"/>
              <a:gd name="connsiteX16" fmla="*/ 8543 w 10000"/>
              <a:gd name="connsiteY16" fmla="*/ 3247 h 10000"/>
              <a:gd name="connsiteX17" fmla="*/ 8128 w 10000"/>
              <a:gd name="connsiteY17" fmla="*/ 3506 h 10000"/>
              <a:gd name="connsiteX18" fmla="*/ 7498 w 10000"/>
              <a:gd name="connsiteY18" fmla="*/ 3801 h 10000"/>
              <a:gd name="connsiteX19" fmla="*/ 6667 w 10000"/>
              <a:gd name="connsiteY19" fmla="*/ 4391 h 10000"/>
              <a:gd name="connsiteX20" fmla="*/ 5834 w 10000"/>
              <a:gd name="connsiteY20" fmla="*/ 5277 h 10000"/>
              <a:gd name="connsiteX21" fmla="*/ 4792 w 10000"/>
              <a:gd name="connsiteY21" fmla="*/ 6162 h 10000"/>
              <a:gd name="connsiteX22" fmla="*/ 3540 w 10000"/>
              <a:gd name="connsiteY22" fmla="*/ 7048 h 10000"/>
              <a:gd name="connsiteX23" fmla="*/ 2085 w 10000"/>
              <a:gd name="connsiteY23" fmla="*/ 8524 h 10000"/>
              <a:gd name="connsiteX24" fmla="*/ 625 w 10000"/>
              <a:gd name="connsiteY24" fmla="*/ 10000 h 10000"/>
              <a:gd name="connsiteX25" fmla="*/ 0 w 10000"/>
              <a:gd name="connsiteY25" fmla="*/ 9114 h 10000"/>
              <a:gd name="connsiteX26" fmla="*/ 1251 w 10000"/>
              <a:gd name="connsiteY26" fmla="*/ 7638 h 10000"/>
              <a:gd name="connsiteX27" fmla="*/ 2500 w 10000"/>
              <a:gd name="connsiteY27" fmla="*/ 6162 h 10000"/>
              <a:gd name="connsiteX28" fmla="*/ 3540 w 10000"/>
              <a:gd name="connsiteY28" fmla="*/ 4982 h 10000"/>
              <a:gd name="connsiteX29" fmla="*/ 4375 w 10000"/>
              <a:gd name="connsiteY29" fmla="*/ 4096 h 10000"/>
              <a:gd name="connsiteX30" fmla="*/ 5002 w 10000"/>
              <a:gd name="connsiteY30" fmla="*/ 3247 h 10000"/>
              <a:gd name="connsiteX31" fmla="*/ 5418 w 10000"/>
              <a:gd name="connsiteY31" fmla="*/ 2657 h 10000"/>
              <a:gd name="connsiteX32" fmla="*/ 5622 w 10000"/>
              <a:gd name="connsiteY32" fmla="*/ 2362 h 10000"/>
              <a:gd name="connsiteX33" fmla="*/ 5622 w 10000"/>
              <a:gd name="connsiteY33" fmla="*/ 2066 h 10000"/>
              <a:gd name="connsiteX34" fmla="*/ 5418 w 10000"/>
              <a:gd name="connsiteY34" fmla="*/ 2066 h 10000"/>
              <a:gd name="connsiteX35" fmla="*/ 5834 w 10000"/>
              <a:gd name="connsiteY35" fmla="*/ 295 h 10000"/>
              <a:gd name="connsiteX36" fmla="*/ 6041 w 10000"/>
              <a:gd name="connsiteY36" fmla="*/ 295 h 10000"/>
              <a:gd name="connsiteX0" fmla="*/ 6041 w 10000"/>
              <a:gd name="connsiteY0" fmla="*/ 295 h 10000"/>
              <a:gd name="connsiteX1" fmla="*/ 6251 w 10000"/>
              <a:gd name="connsiteY1" fmla="*/ 0 h 10000"/>
              <a:gd name="connsiteX2" fmla="*/ 6458 w 10000"/>
              <a:gd name="connsiteY2" fmla="*/ 0 h 10000"/>
              <a:gd name="connsiteX3" fmla="*/ 6873 w 10000"/>
              <a:gd name="connsiteY3" fmla="*/ 0 h 10000"/>
              <a:gd name="connsiteX4" fmla="*/ 7291 w 10000"/>
              <a:gd name="connsiteY4" fmla="*/ 0 h 10000"/>
              <a:gd name="connsiteX5" fmla="*/ 7709 w 10000"/>
              <a:gd name="connsiteY5" fmla="*/ 590 h 10000"/>
              <a:gd name="connsiteX6" fmla="*/ 8128 w 10000"/>
              <a:gd name="connsiteY6" fmla="*/ 886 h 10000"/>
              <a:gd name="connsiteX7" fmla="*/ 8751 w 10000"/>
              <a:gd name="connsiteY7" fmla="*/ 1476 h 10000"/>
              <a:gd name="connsiteX8" fmla="*/ 9375 w 10000"/>
              <a:gd name="connsiteY8" fmla="*/ 1771 h 10000"/>
              <a:gd name="connsiteX9" fmla="*/ 9793 w 10000"/>
              <a:gd name="connsiteY9" fmla="*/ 2362 h 10000"/>
              <a:gd name="connsiteX10" fmla="*/ 10000 w 10000"/>
              <a:gd name="connsiteY10" fmla="*/ 2657 h 10000"/>
              <a:gd name="connsiteX11" fmla="*/ 10000 w 10000"/>
              <a:gd name="connsiteY11" fmla="*/ 2657 h 10000"/>
              <a:gd name="connsiteX12" fmla="*/ 10000 w 10000"/>
              <a:gd name="connsiteY12" fmla="*/ 2952 h 10000"/>
              <a:gd name="connsiteX13" fmla="*/ 9581 w 10000"/>
              <a:gd name="connsiteY13" fmla="*/ 2952 h 10000"/>
              <a:gd name="connsiteX14" fmla="*/ 9169 w 10000"/>
              <a:gd name="connsiteY14" fmla="*/ 3247 h 10000"/>
              <a:gd name="connsiteX15" fmla="*/ 8543 w 10000"/>
              <a:gd name="connsiteY15" fmla="*/ 3247 h 10000"/>
              <a:gd name="connsiteX16" fmla="*/ 8128 w 10000"/>
              <a:gd name="connsiteY16" fmla="*/ 3506 h 10000"/>
              <a:gd name="connsiteX17" fmla="*/ 7498 w 10000"/>
              <a:gd name="connsiteY17" fmla="*/ 3801 h 10000"/>
              <a:gd name="connsiteX18" fmla="*/ 6667 w 10000"/>
              <a:gd name="connsiteY18" fmla="*/ 4391 h 10000"/>
              <a:gd name="connsiteX19" fmla="*/ 5834 w 10000"/>
              <a:gd name="connsiteY19" fmla="*/ 5277 h 10000"/>
              <a:gd name="connsiteX20" fmla="*/ 4792 w 10000"/>
              <a:gd name="connsiteY20" fmla="*/ 6162 h 10000"/>
              <a:gd name="connsiteX21" fmla="*/ 3540 w 10000"/>
              <a:gd name="connsiteY21" fmla="*/ 7048 h 10000"/>
              <a:gd name="connsiteX22" fmla="*/ 2085 w 10000"/>
              <a:gd name="connsiteY22" fmla="*/ 8524 h 10000"/>
              <a:gd name="connsiteX23" fmla="*/ 625 w 10000"/>
              <a:gd name="connsiteY23" fmla="*/ 10000 h 10000"/>
              <a:gd name="connsiteX24" fmla="*/ 0 w 10000"/>
              <a:gd name="connsiteY24" fmla="*/ 9114 h 10000"/>
              <a:gd name="connsiteX25" fmla="*/ 1251 w 10000"/>
              <a:gd name="connsiteY25" fmla="*/ 7638 h 10000"/>
              <a:gd name="connsiteX26" fmla="*/ 2500 w 10000"/>
              <a:gd name="connsiteY26" fmla="*/ 6162 h 10000"/>
              <a:gd name="connsiteX27" fmla="*/ 3540 w 10000"/>
              <a:gd name="connsiteY27" fmla="*/ 4982 h 10000"/>
              <a:gd name="connsiteX28" fmla="*/ 4375 w 10000"/>
              <a:gd name="connsiteY28" fmla="*/ 4096 h 10000"/>
              <a:gd name="connsiteX29" fmla="*/ 5002 w 10000"/>
              <a:gd name="connsiteY29" fmla="*/ 3247 h 10000"/>
              <a:gd name="connsiteX30" fmla="*/ 5418 w 10000"/>
              <a:gd name="connsiteY30" fmla="*/ 2657 h 10000"/>
              <a:gd name="connsiteX31" fmla="*/ 5622 w 10000"/>
              <a:gd name="connsiteY31" fmla="*/ 2362 h 10000"/>
              <a:gd name="connsiteX32" fmla="*/ 5622 w 10000"/>
              <a:gd name="connsiteY32" fmla="*/ 2066 h 10000"/>
              <a:gd name="connsiteX33" fmla="*/ 5418 w 10000"/>
              <a:gd name="connsiteY33" fmla="*/ 2066 h 10000"/>
              <a:gd name="connsiteX34" fmla="*/ 5834 w 10000"/>
              <a:gd name="connsiteY34" fmla="*/ 295 h 10000"/>
              <a:gd name="connsiteX35" fmla="*/ 6041 w 10000"/>
              <a:gd name="connsiteY35" fmla="*/ 295 h 10000"/>
              <a:gd name="connsiteX0" fmla="*/ 6041 w 10000"/>
              <a:gd name="connsiteY0" fmla="*/ 295 h 10000"/>
              <a:gd name="connsiteX1" fmla="*/ 6251 w 10000"/>
              <a:gd name="connsiteY1" fmla="*/ 0 h 10000"/>
              <a:gd name="connsiteX2" fmla="*/ 6458 w 10000"/>
              <a:gd name="connsiteY2" fmla="*/ 0 h 10000"/>
              <a:gd name="connsiteX3" fmla="*/ 6873 w 10000"/>
              <a:gd name="connsiteY3" fmla="*/ 0 h 10000"/>
              <a:gd name="connsiteX4" fmla="*/ 7291 w 10000"/>
              <a:gd name="connsiteY4" fmla="*/ 0 h 10000"/>
              <a:gd name="connsiteX5" fmla="*/ 7709 w 10000"/>
              <a:gd name="connsiteY5" fmla="*/ 590 h 10000"/>
              <a:gd name="connsiteX6" fmla="*/ 8128 w 10000"/>
              <a:gd name="connsiteY6" fmla="*/ 886 h 10000"/>
              <a:gd name="connsiteX7" fmla="*/ 8751 w 10000"/>
              <a:gd name="connsiteY7" fmla="*/ 1476 h 10000"/>
              <a:gd name="connsiteX8" fmla="*/ 9375 w 10000"/>
              <a:gd name="connsiteY8" fmla="*/ 1771 h 10000"/>
              <a:gd name="connsiteX9" fmla="*/ 9793 w 10000"/>
              <a:gd name="connsiteY9" fmla="*/ 2362 h 10000"/>
              <a:gd name="connsiteX10" fmla="*/ 10000 w 10000"/>
              <a:gd name="connsiteY10" fmla="*/ 2657 h 10000"/>
              <a:gd name="connsiteX11" fmla="*/ 10000 w 10000"/>
              <a:gd name="connsiteY11" fmla="*/ 2657 h 10000"/>
              <a:gd name="connsiteX12" fmla="*/ 10000 w 10000"/>
              <a:gd name="connsiteY12" fmla="*/ 2952 h 10000"/>
              <a:gd name="connsiteX13" fmla="*/ 9581 w 10000"/>
              <a:gd name="connsiteY13" fmla="*/ 2952 h 10000"/>
              <a:gd name="connsiteX14" fmla="*/ 9169 w 10000"/>
              <a:gd name="connsiteY14" fmla="*/ 3247 h 10000"/>
              <a:gd name="connsiteX15" fmla="*/ 8543 w 10000"/>
              <a:gd name="connsiteY15" fmla="*/ 3247 h 10000"/>
              <a:gd name="connsiteX16" fmla="*/ 8128 w 10000"/>
              <a:gd name="connsiteY16" fmla="*/ 3506 h 10000"/>
              <a:gd name="connsiteX17" fmla="*/ 7498 w 10000"/>
              <a:gd name="connsiteY17" fmla="*/ 3801 h 10000"/>
              <a:gd name="connsiteX18" fmla="*/ 6667 w 10000"/>
              <a:gd name="connsiteY18" fmla="*/ 4391 h 10000"/>
              <a:gd name="connsiteX19" fmla="*/ 5834 w 10000"/>
              <a:gd name="connsiteY19" fmla="*/ 5277 h 10000"/>
              <a:gd name="connsiteX20" fmla="*/ 4792 w 10000"/>
              <a:gd name="connsiteY20" fmla="*/ 6162 h 10000"/>
              <a:gd name="connsiteX21" fmla="*/ 3540 w 10000"/>
              <a:gd name="connsiteY21" fmla="*/ 7048 h 10000"/>
              <a:gd name="connsiteX22" fmla="*/ 2085 w 10000"/>
              <a:gd name="connsiteY22" fmla="*/ 8524 h 10000"/>
              <a:gd name="connsiteX23" fmla="*/ 625 w 10000"/>
              <a:gd name="connsiteY23" fmla="*/ 10000 h 10000"/>
              <a:gd name="connsiteX24" fmla="*/ 0 w 10000"/>
              <a:gd name="connsiteY24" fmla="*/ 9114 h 10000"/>
              <a:gd name="connsiteX25" fmla="*/ 1251 w 10000"/>
              <a:gd name="connsiteY25" fmla="*/ 7638 h 10000"/>
              <a:gd name="connsiteX26" fmla="*/ 2500 w 10000"/>
              <a:gd name="connsiteY26" fmla="*/ 6162 h 10000"/>
              <a:gd name="connsiteX27" fmla="*/ 3540 w 10000"/>
              <a:gd name="connsiteY27" fmla="*/ 4982 h 10000"/>
              <a:gd name="connsiteX28" fmla="*/ 4375 w 10000"/>
              <a:gd name="connsiteY28" fmla="*/ 4096 h 10000"/>
              <a:gd name="connsiteX29" fmla="*/ 5002 w 10000"/>
              <a:gd name="connsiteY29" fmla="*/ 3247 h 10000"/>
              <a:gd name="connsiteX30" fmla="*/ 5418 w 10000"/>
              <a:gd name="connsiteY30" fmla="*/ 2657 h 10000"/>
              <a:gd name="connsiteX31" fmla="*/ 5622 w 10000"/>
              <a:gd name="connsiteY31" fmla="*/ 2362 h 10000"/>
              <a:gd name="connsiteX32" fmla="*/ 5622 w 10000"/>
              <a:gd name="connsiteY32" fmla="*/ 2066 h 10000"/>
              <a:gd name="connsiteX33" fmla="*/ 5418 w 10000"/>
              <a:gd name="connsiteY33" fmla="*/ 2066 h 10000"/>
              <a:gd name="connsiteX34" fmla="*/ 5834 w 10000"/>
              <a:gd name="connsiteY34" fmla="*/ 295 h 10000"/>
              <a:gd name="connsiteX0" fmla="*/ 6041 w 10000"/>
              <a:gd name="connsiteY0" fmla="*/ 295 h 10000"/>
              <a:gd name="connsiteX1" fmla="*/ 6251 w 10000"/>
              <a:gd name="connsiteY1" fmla="*/ 0 h 10000"/>
              <a:gd name="connsiteX2" fmla="*/ 6873 w 10000"/>
              <a:gd name="connsiteY2" fmla="*/ 0 h 10000"/>
              <a:gd name="connsiteX3" fmla="*/ 7291 w 10000"/>
              <a:gd name="connsiteY3" fmla="*/ 0 h 10000"/>
              <a:gd name="connsiteX4" fmla="*/ 7709 w 10000"/>
              <a:gd name="connsiteY4" fmla="*/ 590 h 10000"/>
              <a:gd name="connsiteX5" fmla="*/ 8128 w 10000"/>
              <a:gd name="connsiteY5" fmla="*/ 886 h 10000"/>
              <a:gd name="connsiteX6" fmla="*/ 8751 w 10000"/>
              <a:gd name="connsiteY6" fmla="*/ 1476 h 10000"/>
              <a:gd name="connsiteX7" fmla="*/ 9375 w 10000"/>
              <a:gd name="connsiteY7" fmla="*/ 1771 h 10000"/>
              <a:gd name="connsiteX8" fmla="*/ 9793 w 10000"/>
              <a:gd name="connsiteY8" fmla="*/ 2362 h 10000"/>
              <a:gd name="connsiteX9" fmla="*/ 10000 w 10000"/>
              <a:gd name="connsiteY9" fmla="*/ 2657 h 10000"/>
              <a:gd name="connsiteX10" fmla="*/ 10000 w 10000"/>
              <a:gd name="connsiteY10" fmla="*/ 2657 h 10000"/>
              <a:gd name="connsiteX11" fmla="*/ 10000 w 10000"/>
              <a:gd name="connsiteY11" fmla="*/ 2952 h 10000"/>
              <a:gd name="connsiteX12" fmla="*/ 9581 w 10000"/>
              <a:gd name="connsiteY12" fmla="*/ 2952 h 10000"/>
              <a:gd name="connsiteX13" fmla="*/ 9169 w 10000"/>
              <a:gd name="connsiteY13" fmla="*/ 3247 h 10000"/>
              <a:gd name="connsiteX14" fmla="*/ 8543 w 10000"/>
              <a:gd name="connsiteY14" fmla="*/ 3247 h 10000"/>
              <a:gd name="connsiteX15" fmla="*/ 8128 w 10000"/>
              <a:gd name="connsiteY15" fmla="*/ 3506 h 10000"/>
              <a:gd name="connsiteX16" fmla="*/ 7498 w 10000"/>
              <a:gd name="connsiteY16" fmla="*/ 3801 h 10000"/>
              <a:gd name="connsiteX17" fmla="*/ 6667 w 10000"/>
              <a:gd name="connsiteY17" fmla="*/ 4391 h 10000"/>
              <a:gd name="connsiteX18" fmla="*/ 5834 w 10000"/>
              <a:gd name="connsiteY18" fmla="*/ 5277 h 10000"/>
              <a:gd name="connsiteX19" fmla="*/ 4792 w 10000"/>
              <a:gd name="connsiteY19" fmla="*/ 6162 h 10000"/>
              <a:gd name="connsiteX20" fmla="*/ 3540 w 10000"/>
              <a:gd name="connsiteY20" fmla="*/ 7048 h 10000"/>
              <a:gd name="connsiteX21" fmla="*/ 2085 w 10000"/>
              <a:gd name="connsiteY21" fmla="*/ 8524 h 10000"/>
              <a:gd name="connsiteX22" fmla="*/ 625 w 10000"/>
              <a:gd name="connsiteY22" fmla="*/ 10000 h 10000"/>
              <a:gd name="connsiteX23" fmla="*/ 0 w 10000"/>
              <a:gd name="connsiteY23" fmla="*/ 9114 h 10000"/>
              <a:gd name="connsiteX24" fmla="*/ 1251 w 10000"/>
              <a:gd name="connsiteY24" fmla="*/ 7638 h 10000"/>
              <a:gd name="connsiteX25" fmla="*/ 2500 w 10000"/>
              <a:gd name="connsiteY25" fmla="*/ 6162 h 10000"/>
              <a:gd name="connsiteX26" fmla="*/ 3540 w 10000"/>
              <a:gd name="connsiteY26" fmla="*/ 4982 h 10000"/>
              <a:gd name="connsiteX27" fmla="*/ 4375 w 10000"/>
              <a:gd name="connsiteY27" fmla="*/ 4096 h 10000"/>
              <a:gd name="connsiteX28" fmla="*/ 5002 w 10000"/>
              <a:gd name="connsiteY28" fmla="*/ 3247 h 10000"/>
              <a:gd name="connsiteX29" fmla="*/ 5418 w 10000"/>
              <a:gd name="connsiteY29" fmla="*/ 2657 h 10000"/>
              <a:gd name="connsiteX30" fmla="*/ 5622 w 10000"/>
              <a:gd name="connsiteY30" fmla="*/ 2362 h 10000"/>
              <a:gd name="connsiteX31" fmla="*/ 5622 w 10000"/>
              <a:gd name="connsiteY31" fmla="*/ 2066 h 10000"/>
              <a:gd name="connsiteX32" fmla="*/ 5418 w 10000"/>
              <a:gd name="connsiteY32" fmla="*/ 2066 h 10000"/>
              <a:gd name="connsiteX33" fmla="*/ 5834 w 10000"/>
              <a:gd name="connsiteY33" fmla="*/ 295 h 10000"/>
              <a:gd name="connsiteX0" fmla="*/ 6041 w 10000"/>
              <a:gd name="connsiteY0" fmla="*/ 295 h 10000"/>
              <a:gd name="connsiteX1" fmla="*/ 6251 w 10000"/>
              <a:gd name="connsiteY1" fmla="*/ 0 h 10000"/>
              <a:gd name="connsiteX2" fmla="*/ 6873 w 10000"/>
              <a:gd name="connsiteY2" fmla="*/ 0 h 10000"/>
              <a:gd name="connsiteX3" fmla="*/ 7291 w 10000"/>
              <a:gd name="connsiteY3" fmla="*/ 0 h 10000"/>
              <a:gd name="connsiteX4" fmla="*/ 7709 w 10000"/>
              <a:gd name="connsiteY4" fmla="*/ 590 h 10000"/>
              <a:gd name="connsiteX5" fmla="*/ 8128 w 10000"/>
              <a:gd name="connsiteY5" fmla="*/ 886 h 10000"/>
              <a:gd name="connsiteX6" fmla="*/ 8751 w 10000"/>
              <a:gd name="connsiteY6" fmla="*/ 1476 h 10000"/>
              <a:gd name="connsiteX7" fmla="*/ 9375 w 10000"/>
              <a:gd name="connsiteY7" fmla="*/ 1771 h 10000"/>
              <a:gd name="connsiteX8" fmla="*/ 9793 w 10000"/>
              <a:gd name="connsiteY8" fmla="*/ 2362 h 10000"/>
              <a:gd name="connsiteX9" fmla="*/ 10000 w 10000"/>
              <a:gd name="connsiteY9" fmla="*/ 2657 h 10000"/>
              <a:gd name="connsiteX10" fmla="*/ 10000 w 10000"/>
              <a:gd name="connsiteY10" fmla="*/ 2657 h 10000"/>
              <a:gd name="connsiteX11" fmla="*/ 10000 w 10000"/>
              <a:gd name="connsiteY11" fmla="*/ 2952 h 10000"/>
              <a:gd name="connsiteX12" fmla="*/ 9581 w 10000"/>
              <a:gd name="connsiteY12" fmla="*/ 2952 h 10000"/>
              <a:gd name="connsiteX13" fmla="*/ 9169 w 10000"/>
              <a:gd name="connsiteY13" fmla="*/ 3247 h 10000"/>
              <a:gd name="connsiteX14" fmla="*/ 8543 w 10000"/>
              <a:gd name="connsiteY14" fmla="*/ 3247 h 10000"/>
              <a:gd name="connsiteX15" fmla="*/ 8128 w 10000"/>
              <a:gd name="connsiteY15" fmla="*/ 3506 h 10000"/>
              <a:gd name="connsiteX16" fmla="*/ 7498 w 10000"/>
              <a:gd name="connsiteY16" fmla="*/ 3801 h 10000"/>
              <a:gd name="connsiteX17" fmla="*/ 6667 w 10000"/>
              <a:gd name="connsiteY17" fmla="*/ 4391 h 10000"/>
              <a:gd name="connsiteX18" fmla="*/ 5834 w 10000"/>
              <a:gd name="connsiteY18" fmla="*/ 5277 h 10000"/>
              <a:gd name="connsiteX19" fmla="*/ 4792 w 10000"/>
              <a:gd name="connsiteY19" fmla="*/ 6162 h 10000"/>
              <a:gd name="connsiteX20" fmla="*/ 3540 w 10000"/>
              <a:gd name="connsiteY20" fmla="*/ 7048 h 10000"/>
              <a:gd name="connsiteX21" fmla="*/ 2085 w 10000"/>
              <a:gd name="connsiteY21" fmla="*/ 8524 h 10000"/>
              <a:gd name="connsiteX22" fmla="*/ 625 w 10000"/>
              <a:gd name="connsiteY22" fmla="*/ 10000 h 10000"/>
              <a:gd name="connsiteX23" fmla="*/ 0 w 10000"/>
              <a:gd name="connsiteY23" fmla="*/ 9114 h 10000"/>
              <a:gd name="connsiteX24" fmla="*/ 1251 w 10000"/>
              <a:gd name="connsiteY24" fmla="*/ 7638 h 10000"/>
              <a:gd name="connsiteX25" fmla="*/ 2500 w 10000"/>
              <a:gd name="connsiteY25" fmla="*/ 6162 h 10000"/>
              <a:gd name="connsiteX26" fmla="*/ 3540 w 10000"/>
              <a:gd name="connsiteY26" fmla="*/ 4982 h 10000"/>
              <a:gd name="connsiteX27" fmla="*/ 4375 w 10000"/>
              <a:gd name="connsiteY27" fmla="*/ 4096 h 10000"/>
              <a:gd name="connsiteX28" fmla="*/ 5002 w 10000"/>
              <a:gd name="connsiteY28" fmla="*/ 3247 h 10000"/>
              <a:gd name="connsiteX29" fmla="*/ 5418 w 10000"/>
              <a:gd name="connsiteY29" fmla="*/ 2657 h 10000"/>
              <a:gd name="connsiteX30" fmla="*/ 5622 w 10000"/>
              <a:gd name="connsiteY30" fmla="*/ 2362 h 10000"/>
              <a:gd name="connsiteX31" fmla="*/ 5622 w 10000"/>
              <a:gd name="connsiteY31" fmla="*/ 2066 h 10000"/>
              <a:gd name="connsiteX32" fmla="*/ 5418 w 10000"/>
              <a:gd name="connsiteY32" fmla="*/ 2066 h 10000"/>
              <a:gd name="connsiteX0" fmla="*/ 6041 w 10000"/>
              <a:gd name="connsiteY0" fmla="*/ 295 h 10000"/>
              <a:gd name="connsiteX1" fmla="*/ 6873 w 10000"/>
              <a:gd name="connsiteY1" fmla="*/ 0 h 10000"/>
              <a:gd name="connsiteX2" fmla="*/ 7291 w 10000"/>
              <a:gd name="connsiteY2" fmla="*/ 0 h 10000"/>
              <a:gd name="connsiteX3" fmla="*/ 7709 w 10000"/>
              <a:gd name="connsiteY3" fmla="*/ 590 h 10000"/>
              <a:gd name="connsiteX4" fmla="*/ 8128 w 10000"/>
              <a:gd name="connsiteY4" fmla="*/ 886 h 10000"/>
              <a:gd name="connsiteX5" fmla="*/ 8751 w 10000"/>
              <a:gd name="connsiteY5" fmla="*/ 1476 h 10000"/>
              <a:gd name="connsiteX6" fmla="*/ 9375 w 10000"/>
              <a:gd name="connsiteY6" fmla="*/ 1771 h 10000"/>
              <a:gd name="connsiteX7" fmla="*/ 9793 w 10000"/>
              <a:gd name="connsiteY7" fmla="*/ 2362 h 10000"/>
              <a:gd name="connsiteX8" fmla="*/ 10000 w 10000"/>
              <a:gd name="connsiteY8" fmla="*/ 2657 h 10000"/>
              <a:gd name="connsiteX9" fmla="*/ 10000 w 10000"/>
              <a:gd name="connsiteY9" fmla="*/ 2657 h 10000"/>
              <a:gd name="connsiteX10" fmla="*/ 10000 w 10000"/>
              <a:gd name="connsiteY10" fmla="*/ 2952 h 10000"/>
              <a:gd name="connsiteX11" fmla="*/ 9581 w 10000"/>
              <a:gd name="connsiteY11" fmla="*/ 2952 h 10000"/>
              <a:gd name="connsiteX12" fmla="*/ 9169 w 10000"/>
              <a:gd name="connsiteY12" fmla="*/ 3247 h 10000"/>
              <a:gd name="connsiteX13" fmla="*/ 8543 w 10000"/>
              <a:gd name="connsiteY13" fmla="*/ 3247 h 10000"/>
              <a:gd name="connsiteX14" fmla="*/ 8128 w 10000"/>
              <a:gd name="connsiteY14" fmla="*/ 3506 h 10000"/>
              <a:gd name="connsiteX15" fmla="*/ 7498 w 10000"/>
              <a:gd name="connsiteY15" fmla="*/ 3801 h 10000"/>
              <a:gd name="connsiteX16" fmla="*/ 6667 w 10000"/>
              <a:gd name="connsiteY16" fmla="*/ 4391 h 10000"/>
              <a:gd name="connsiteX17" fmla="*/ 5834 w 10000"/>
              <a:gd name="connsiteY17" fmla="*/ 5277 h 10000"/>
              <a:gd name="connsiteX18" fmla="*/ 4792 w 10000"/>
              <a:gd name="connsiteY18" fmla="*/ 6162 h 10000"/>
              <a:gd name="connsiteX19" fmla="*/ 3540 w 10000"/>
              <a:gd name="connsiteY19" fmla="*/ 7048 h 10000"/>
              <a:gd name="connsiteX20" fmla="*/ 2085 w 10000"/>
              <a:gd name="connsiteY20" fmla="*/ 8524 h 10000"/>
              <a:gd name="connsiteX21" fmla="*/ 625 w 10000"/>
              <a:gd name="connsiteY21" fmla="*/ 10000 h 10000"/>
              <a:gd name="connsiteX22" fmla="*/ 0 w 10000"/>
              <a:gd name="connsiteY22" fmla="*/ 9114 h 10000"/>
              <a:gd name="connsiteX23" fmla="*/ 1251 w 10000"/>
              <a:gd name="connsiteY23" fmla="*/ 7638 h 10000"/>
              <a:gd name="connsiteX24" fmla="*/ 2500 w 10000"/>
              <a:gd name="connsiteY24" fmla="*/ 6162 h 10000"/>
              <a:gd name="connsiteX25" fmla="*/ 3540 w 10000"/>
              <a:gd name="connsiteY25" fmla="*/ 4982 h 10000"/>
              <a:gd name="connsiteX26" fmla="*/ 4375 w 10000"/>
              <a:gd name="connsiteY26" fmla="*/ 4096 h 10000"/>
              <a:gd name="connsiteX27" fmla="*/ 5002 w 10000"/>
              <a:gd name="connsiteY27" fmla="*/ 3247 h 10000"/>
              <a:gd name="connsiteX28" fmla="*/ 5418 w 10000"/>
              <a:gd name="connsiteY28" fmla="*/ 2657 h 10000"/>
              <a:gd name="connsiteX29" fmla="*/ 5622 w 10000"/>
              <a:gd name="connsiteY29" fmla="*/ 2362 h 10000"/>
              <a:gd name="connsiteX30" fmla="*/ 5622 w 10000"/>
              <a:gd name="connsiteY30" fmla="*/ 2066 h 10000"/>
              <a:gd name="connsiteX31" fmla="*/ 5418 w 10000"/>
              <a:gd name="connsiteY31" fmla="*/ 2066 h 10000"/>
              <a:gd name="connsiteX0" fmla="*/ 6873 w 10000"/>
              <a:gd name="connsiteY0" fmla="*/ 0 h 10000"/>
              <a:gd name="connsiteX1" fmla="*/ 7291 w 10000"/>
              <a:gd name="connsiteY1" fmla="*/ 0 h 10000"/>
              <a:gd name="connsiteX2" fmla="*/ 7709 w 10000"/>
              <a:gd name="connsiteY2" fmla="*/ 590 h 10000"/>
              <a:gd name="connsiteX3" fmla="*/ 8128 w 10000"/>
              <a:gd name="connsiteY3" fmla="*/ 886 h 10000"/>
              <a:gd name="connsiteX4" fmla="*/ 8751 w 10000"/>
              <a:gd name="connsiteY4" fmla="*/ 1476 h 10000"/>
              <a:gd name="connsiteX5" fmla="*/ 9375 w 10000"/>
              <a:gd name="connsiteY5" fmla="*/ 1771 h 10000"/>
              <a:gd name="connsiteX6" fmla="*/ 9793 w 10000"/>
              <a:gd name="connsiteY6" fmla="*/ 2362 h 10000"/>
              <a:gd name="connsiteX7" fmla="*/ 10000 w 10000"/>
              <a:gd name="connsiteY7" fmla="*/ 2657 h 10000"/>
              <a:gd name="connsiteX8" fmla="*/ 10000 w 10000"/>
              <a:gd name="connsiteY8" fmla="*/ 2657 h 10000"/>
              <a:gd name="connsiteX9" fmla="*/ 10000 w 10000"/>
              <a:gd name="connsiteY9" fmla="*/ 2952 h 10000"/>
              <a:gd name="connsiteX10" fmla="*/ 9581 w 10000"/>
              <a:gd name="connsiteY10" fmla="*/ 2952 h 10000"/>
              <a:gd name="connsiteX11" fmla="*/ 9169 w 10000"/>
              <a:gd name="connsiteY11" fmla="*/ 3247 h 10000"/>
              <a:gd name="connsiteX12" fmla="*/ 8543 w 10000"/>
              <a:gd name="connsiteY12" fmla="*/ 3247 h 10000"/>
              <a:gd name="connsiteX13" fmla="*/ 8128 w 10000"/>
              <a:gd name="connsiteY13" fmla="*/ 3506 h 10000"/>
              <a:gd name="connsiteX14" fmla="*/ 7498 w 10000"/>
              <a:gd name="connsiteY14" fmla="*/ 3801 h 10000"/>
              <a:gd name="connsiteX15" fmla="*/ 6667 w 10000"/>
              <a:gd name="connsiteY15" fmla="*/ 4391 h 10000"/>
              <a:gd name="connsiteX16" fmla="*/ 5834 w 10000"/>
              <a:gd name="connsiteY16" fmla="*/ 5277 h 10000"/>
              <a:gd name="connsiteX17" fmla="*/ 4792 w 10000"/>
              <a:gd name="connsiteY17" fmla="*/ 6162 h 10000"/>
              <a:gd name="connsiteX18" fmla="*/ 3540 w 10000"/>
              <a:gd name="connsiteY18" fmla="*/ 7048 h 10000"/>
              <a:gd name="connsiteX19" fmla="*/ 2085 w 10000"/>
              <a:gd name="connsiteY19" fmla="*/ 8524 h 10000"/>
              <a:gd name="connsiteX20" fmla="*/ 625 w 10000"/>
              <a:gd name="connsiteY20" fmla="*/ 10000 h 10000"/>
              <a:gd name="connsiteX21" fmla="*/ 0 w 10000"/>
              <a:gd name="connsiteY21" fmla="*/ 9114 h 10000"/>
              <a:gd name="connsiteX22" fmla="*/ 1251 w 10000"/>
              <a:gd name="connsiteY22" fmla="*/ 7638 h 10000"/>
              <a:gd name="connsiteX23" fmla="*/ 2500 w 10000"/>
              <a:gd name="connsiteY23" fmla="*/ 6162 h 10000"/>
              <a:gd name="connsiteX24" fmla="*/ 3540 w 10000"/>
              <a:gd name="connsiteY24" fmla="*/ 4982 h 10000"/>
              <a:gd name="connsiteX25" fmla="*/ 4375 w 10000"/>
              <a:gd name="connsiteY25" fmla="*/ 4096 h 10000"/>
              <a:gd name="connsiteX26" fmla="*/ 5002 w 10000"/>
              <a:gd name="connsiteY26" fmla="*/ 3247 h 10000"/>
              <a:gd name="connsiteX27" fmla="*/ 5418 w 10000"/>
              <a:gd name="connsiteY27" fmla="*/ 2657 h 10000"/>
              <a:gd name="connsiteX28" fmla="*/ 5622 w 10000"/>
              <a:gd name="connsiteY28" fmla="*/ 2362 h 10000"/>
              <a:gd name="connsiteX29" fmla="*/ 5622 w 10000"/>
              <a:gd name="connsiteY29" fmla="*/ 2066 h 10000"/>
              <a:gd name="connsiteX30" fmla="*/ 5418 w 10000"/>
              <a:gd name="connsiteY30" fmla="*/ 2066 h 10000"/>
              <a:gd name="connsiteX0" fmla="*/ 7291 w 10000"/>
              <a:gd name="connsiteY0" fmla="*/ 0 h 10000"/>
              <a:gd name="connsiteX1" fmla="*/ 7709 w 10000"/>
              <a:gd name="connsiteY1" fmla="*/ 590 h 10000"/>
              <a:gd name="connsiteX2" fmla="*/ 8128 w 10000"/>
              <a:gd name="connsiteY2" fmla="*/ 886 h 10000"/>
              <a:gd name="connsiteX3" fmla="*/ 8751 w 10000"/>
              <a:gd name="connsiteY3" fmla="*/ 1476 h 10000"/>
              <a:gd name="connsiteX4" fmla="*/ 9375 w 10000"/>
              <a:gd name="connsiteY4" fmla="*/ 1771 h 10000"/>
              <a:gd name="connsiteX5" fmla="*/ 9793 w 10000"/>
              <a:gd name="connsiteY5" fmla="*/ 2362 h 10000"/>
              <a:gd name="connsiteX6" fmla="*/ 10000 w 10000"/>
              <a:gd name="connsiteY6" fmla="*/ 2657 h 10000"/>
              <a:gd name="connsiteX7" fmla="*/ 10000 w 10000"/>
              <a:gd name="connsiteY7" fmla="*/ 2657 h 10000"/>
              <a:gd name="connsiteX8" fmla="*/ 10000 w 10000"/>
              <a:gd name="connsiteY8" fmla="*/ 2952 h 10000"/>
              <a:gd name="connsiteX9" fmla="*/ 9581 w 10000"/>
              <a:gd name="connsiteY9" fmla="*/ 2952 h 10000"/>
              <a:gd name="connsiteX10" fmla="*/ 9169 w 10000"/>
              <a:gd name="connsiteY10" fmla="*/ 3247 h 10000"/>
              <a:gd name="connsiteX11" fmla="*/ 8543 w 10000"/>
              <a:gd name="connsiteY11" fmla="*/ 3247 h 10000"/>
              <a:gd name="connsiteX12" fmla="*/ 8128 w 10000"/>
              <a:gd name="connsiteY12" fmla="*/ 3506 h 10000"/>
              <a:gd name="connsiteX13" fmla="*/ 7498 w 10000"/>
              <a:gd name="connsiteY13" fmla="*/ 3801 h 10000"/>
              <a:gd name="connsiteX14" fmla="*/ 6667 w 10000"/>
              <a:gd name="connsiteY14" fmla="*/ 4391 h 10000"/>
              <a:gd name="connsiteX15" fmla="*/ 5834 w 10000"/>
              <a:gd name="connsiteY15" fmla="*/ 5277 h 10000"/>
              <a:gd name="connsiteX16" fmla="*/ 4792 w 10000"/>
              <a:gd name="connsiteY16" fmla="*/ 6162 h 10000"/>
              <a:gd name="connsiteX17" fmla="*/ 3540 w 10000"/>
              <a:gd name="connsiteY17" fmla="*/ 7048 h 10000"/>
              <a:gd name="connsiteX18" fmla="*/ 2085 w 10000"/>
              <a:gd name="connsiteY18" fmla="*/ 8524 h 10000"/>
              <a:gd name="connsiteX19" fmla="*/ 625 w 10000"/>
              <a:gd name="connsiteY19" fmla="*/ 10000 h 10000"/>
              <a:gd name="connsiteX20" fmla="*/ 0 w 10000"/>
              <a:gd name="connsiteY20" fmla="*/ 9114 h 10000"/>
              <a:gd name="connsiteX21" fmla="*/ 1251 w 10000"/>
              <a:gd name="connsiteY21" fmla="*/ 7638 h 10000"/>
              <a:gd name="connsiteX22" fmla="*/ 2500 w 10000"/>
              <a:gd name="connsiteY22" fmla="*/ 6162 h 10000"/>
              <a:gd name="connsiteX23" fmla="*/ 3540 w 10000"/>
              <a:gd name="connsiteY23" fmla="*/ 4982 h 10000"/>
              <a:gd name="connsiteX24" fmla="*/ 4375 w 10000"/>
              <a:gd name="connsiteY24" fmla="*/ 4096 h 10000"/>
              <a:gd name="connsiteX25" fmla="*/ 5002 w 10000"/>
              <a:gd name="connsiteY25" fmla="*/ 3247 h 10000"/>
              <a:gd name="connsiteX26" fmla="*/ 5418 w 10000"/>
              <a:gd name="connsiteY26" fmla="*/ 2657 h 10000"/>
              <a:gd name="connsiteX27" fmla="*/ 5622 w 10000"/>
              <a:gd name="connsiteY27" fmla="*/ 2362 h 10000"/>
              <a:gd name="connsiteX28" fmla="*/ 5622 w 10000"/>
              <a:gd name="connsiteY28" fmla="*/ 2066 h 10000"/>
              <a:gd name="connsiteX29" fmla="*/ 5418 w 10000"/>
              <a:gd name="connsiteY29" fmla="*/ 2066 h 10000"/>
              <a:gd name="connsiteX0" fmla="*/ 7709 w 10000"/>
              <a:gd name="connsiteY0" fmla="*/ 0 h 9410"/>
              <a:gd name="connsiteX1" fmla="*/ 8128 w 10000"/>
              <a:gd name="connsiteY1" fmla="*/ 296 h 9410"/>
              <a:gd name="connsiteX2" fmla="*/ 8751 w 10000"/>
              <a:gd name="connsiteY2" fmla="*/ 886 h 9410"/>
              <a:gd name="connsiteX3" fmla="*/ 9375 w 10000"/>
              <a:gd name="connsiteY3" fmla="*/ 1181 h 9410"/>
              <a:gd name="connsiteX4" fmla="*/ 9793 w 10000"/>
              <a:gd name="connsiteY4" fmla="*/ 1772 h 9410"/>
              <a:gd name="connsiteX5" fmla="*/ 10000 w 10000"/>
              <a:gd name="connsiteY5" fmla="*/ 2067 h 9410"/>
              <a:gd name="connsiteX6" fmla="*/ 10000 w 10000"/>
              <a:gd name="connsiteY6" fmla="*/ 2067 h 9410"/>
              <a:gd name="connsiteX7" fmla="*/ 10000 w 10000"/>
              <a:gd name="connsiteY7" fmla="*/ 2362 h 9410"/>
              <a:gd name="connsiteX8" fmla="*/ 9581 w 10000"/>
              <a:gd name="connsiteY8" fmla="*/ 2362 h 9410"/>
              <a:gd name="connsiteX9" fmla="*/ 9169 w 10000"/>
              <a:gd name="connsiteY9" fmla="*/ 2657 h 9410"/>
              <a:gd name="connsiteX10" fmla="*/ 8543 w 10000"/>
              <a:gd name="connsiteY10" fmla="*/ 2657 h 9410"/>
              <a:gd name="connsiteX11" fmla="*/ 8128 w 10000"/>
              <a:gd name="connsiteY11" fmla="*/ 2916 h 9410"/>
              <a:gd name="connsiteX12" fmla="*/ 7498 w 10000"/>
              <a:gd name="connsiteY12" fmla="*/ 3211 h 9410"/>
              <a:gd name="connsiteX13" fmla="*/ 6667 w 10000"/>
              <a:gd name="connsiteY13" fmla="*/ 3801 h 9410"/>
              <a:gd name="connsiteX14" fmla="*/ 5834 w 10000"/>
              <a:gd name="connsiteY14" fmla="*/ 4687 h 9410"/>
              <a:gd name="connsiteX15" fmla="*/ 4792 w 10000"/>
              <a:gd name="connsiteY15" fmla="*/ 5572 h 9410"/>
              <a:gd name="connsiteX16" fmla="*/ 3540 w 10000"/>
              <a:gd name="connsiteY16" fmla="*/ 6458 h 9410"/>
              <a:gd name="connsiteX17" fmla="*/ 2085 w 10000"/>
              <a:gd name="connsiteY17" fmla="*/ 7934 h 9410"/>
              <a:gd name="connsiteX18" fmla="*/ 625 w 10000"/>
              <a:gd name="connsiteY18" fmla="*/ 9410 h 9410"/>
              <a:gd name="connsiteX19" fmla="*/ 0 w 10000"/>
              <a:gd name="connsiteY19" fmla="*/ 8524 h 9410"/>
              <a:gd name="connsiteX20" fmla="*/ 1251 w 10000"/>
              <a:gd name="connsiteY20" fmla="*/ 7048 h 9410"/>
              <a:gd name="connsiteX21" fmla="*/ 2500 w 10000"/>
              <a:gd name="connsiteY21" fmla="*/ 5572 h 9410"/>
              <a:gd name="connsiteX22" fmla="*/ 3540 w 10000"/>
              <a:gd name="connsiteY22" fmla="*/ 4392 h 9410"/>
              <a:gd name="connsiteX23" fmla="*/ 4375 w 10000"/>
              <a:gd name="connsiteY23" fmla="*/ 3506 h 9410"/>
              <a:gd name="connsiteX24" fmla="*/ 5002 w 10000"/>
              <a:gd name="connsiteY24" fmla="*/ 2657 h 9410"/>
              <a:gd name="connsiteX25" fmla="*/ 5418 w 10000"/>
              <a:gd name="connsiteY25" fmla="*/ 2067 h 9410"/>
              <a:gd name="connsiteX26" fmla="*/ 5622 w 10000"/>
              <a:gd name="connsiteY26" fmla="*/ 1772 h 9410"/>
              <a:gd name="connsiteX27" fmla="*/ 5622 w 10000"/>
              <a:gd name="connsiteY27" fmla="*/ 1476 h 9410"/>
              <a:gd name="connsiteX28" fmla="*/ 5418 w 10000"/>
              <a:gd name="connsiteY28" fmla="*/ 1476 h 9410"/>
              <a:gd name="connsiteX0" fmla="*/ 8128 w 10000"/>
              <a:gd name="connsiteY0" fmla="*/ 0 h 9685"/>
              <a:gd name="connsiteX1" fmla="*/ 8751 w 10000"/>
              <a:gd name="connsiteY1" fmla="*/ 627 h 9685"/>
              <a:gd name="connsiteX2" fmla="*/ 9375 w 10000"/>
              <a:gd name="connsiteY2" fmla="*/ 940 h 9685"/>
              <a:gd name="connsiteX3" fmla="*/ 9793 w 10000"/>
              <a:gd name="connsiteY3" fmla="*/ 1568 h 9685"/>
              <a:gd name="connsiteX4" fmla="*/ 10000 w 10000"/>
              <a:gd name="connsiteY4" fmla="*/ 1882 h 9685"/>
              <a:gd name="connsiteX5" fmla="*/ 10000 w 10000"/>
              <a:gd name="connsiteY5" fmla="*/ 1882 h 9685"/>
              <a:gd name="connsiteX6" fmla="*/ 10000 w 10000"/>
              <a:gd name="connsiteY6" fmla="*/ 2195 h 9685"/>
              <a:gd name="connsiteX7" fmla="*/ 9581 w 10000"/>
              <a:gd name="connsiteY7" fmla="*/ 2195 h 9685"/>
              <a:gd name="connsiteX8" fmla="*/ 9169 w 10000"/>
              <a:gd name="connsiteY8" fmla="*/ 2509 h 9685"/>
              <a:gd name="connsiteX9" fmla="*/ 8543 w 10000"/>
              <a:gd name="connsiteY9" fmla="*/ 2509 h 9685"/>
              <a:gd name="connsiteX10" fmla="*/ 8128 w 10000"/>
              <a:gd name="connsiteY10" fmla="*/ 2784 h 9685"/>
              <a:gd name="connsiteX11" fmla="*/ 7498 w 10000"/>
              <a:gd name="connsiteY11" fmla="*/ 3097 h 9685"/>
              <a:gd name="connsiteX12" fmla="*/ 6667 w 10000"/>
              <a:gd name="connsiteY12" fmla="*/ 3724 h 9685"/>
              <a:gd name="connsiteX13" fmla="*/ 5834 w 10000"/>
              <a:gd name="connsiteY13" fmla="*/ 4666 h 9685"/>
              <a:gd name="connsiteX14" fmla="*/ 4792 w 10000"/>
              <a:gd name="connsiteY14" fmla="*/ 5606 h 9685"/>
              <a:gd name="connsiteX15" fmla="*/ 3540 w 10000"/>
              <a:gd name="connsiteY15" fmla="*/ 6548 h 9685"/>
              <a:gd name="connsiteX16" fmla="*/ 2085 w 10000"/>
              <a:gd name="connsiteY16" fmla="*/ 8116 h 9685"/>
              <a:gd name="connsiteX17" fmla="*/ 625 w 10000"/>
              <a:gd name="connsiteY17" fmla="*/ 9685 h 9685"/>
              <a:gd name="connsiteX18" fmla="*/ 0 w 10000"/>
              <a:gd name="connsiteY18" fmla="*/ 8743 h 9685"/>
              <a:gd name="connsiteX19" fmla="*/ 1251 w 10000"/>
              <a:gd name="connsiteY19" fmla="*/ 7175 h 9685"/>
              <a:gd name="connsiteX20" fmla="*/ 2500 w 10000"/>
              <a:gd name="connsiteY20" fmla="*/ 5606 h 9685"/>
              <a:gd name="connsiteX21" fmla="*/ 3540 w 10000"/>
              <a:gd name="connsiteY21" fmla="*/ 4352 h 9685"/>
              <a:gd name="connsiteX22" fmla="*/ 4375 w 10000"/>
              <a:gd name="connsiteY22" fmla="*/ 3411 h 9685"/>
              <a:gd name="connsiteX23" fmla="*/ 5002 w 10000"/>
              <a:gd name="connsiteY23" fmla="*/ 2509 h 9685"/>
              <a:gd name="connsiteX24" fmla="*/ 5418 w 10000"/>
              <a:gd name="connsiteY24" fmla="*/ 1882 h 9685"/>
              <a:gd name="connsiteX25" fmla="*/ 5622 w 10000"/>
              <a:gd name="connsiteY25" fmla="*/ 1568 h 9685"/>
              <a:gd name="connsiteX26" fmla="*/ 5622 w 10000"/>
              <a:gd name="connsiteY26" fmla="*/ 1254 h 9685"/>
              <a:gd name="connsiteX27" fmla="*/ 5418 w 10000"/>
              <a:gd name="connsiteY27" fmla="*/ 1254 h 9685"/>
              <a:gd name="connsiteX0" fmla="*/ 8751 w 10000"/>
              <a:gd name="connsiteY0" fmla="*/ 0 h 9353"/>
              <a:gd name="connsiteX1" fmla="*/ 9375 w 10000"/>
              <a:gd name="connsiteY1" fmla="*/ 324 h 9353"/>
              <a:gd name="connsiteX2" fmla="*/ 9793 w 10000"/>
              <a:gd name="connsiteY2" fmla="*/ 972 h 9353"/>
              <a:gd name="connsiteX3" fmla="*/ 10000 w 10000"/>
              <a:gd name="connsiteY3" fmla="*/ 1296 h 9353"/>
              <a:gd name="connsiteX4" fmla="*/ 10000 w 10000"/>
              <a:gd name="connsiteY4" fmla="*/ 1296 h 9353"/>
              <a:gd name="connsiteX5" fmla="*/ 10000 w 10000"/>
              <a:gd name="connsiteY5" fmla="*/ 1619 h 9353"/>
              <a:gd name="connsiteX6" fmla="*/ 9581 w 10000"/>
              <a:gd name="connsiteY6" fmla="*/ 1619 h 9353"/>
              <a:gd name="connsiteX7" fmla="*/ 9169 w 10000"/>
              <a:gd name="connsiteY7" fmla="*/ 1944 h 9353"/>
              <a:gd name="connsiteX8" fmla="*/ 8543 w 10000"/>
              <a:gd name="connsiteY8" fmla="*/ 1944 h 9353"/>
              <a:gd name="connsiteX9" fmla="*/ 8128 w 10000"/>
              <a:gd name="connsiteY9" fmla="*/ 2228 h 9353"/>
              <a:gd name="connsiteX10" fmla="*/ 7498 w 10000"/>
              <a:gd name="connsiteY10" fmla="*/ 2551 h 9353"/>
              <a:gd name="connsiteX11" fmla="*/ 6667 w 10000"/>
              <a:gd name="connsiteY11" fmla="*/ 3198 h 9353"/>
              <a:gd name="connsiteX12" fmla="*/ 5834 w 10000"/>
              <a:gd name="connsiteY12" fmla="*/ 4171 h 9353"/>
              <a:gd name="connsiteX13" fmla="*/ 4792 w 10000"/>
              <a:gd name="connsiteY13" fmla="*/ 5141 h 9353"/>
              <a:gd name="connsiteX14" fmla="*/ 3540 w 10000"/>
              <a:gd name="connsiteY14" fmla="*/ 6114 h 9353"/>
              <a:gd name="connsiteX15" fmla="*/ 2085 w 10000"/>
              <a:gd name="connsiteY15" fmla="*/ 7733 h 9353"/>
              <a:gd name="connsiteX16" fmla="*/ 625 w 10000"/>
              <a:gd name="connsiteY16" fmla="*/ 9353 h 9353"/>
              <a:gd name="connsiteX17" fmla="*/ 0 w 10000"/>
              <a:gd name="connsiteY17" fmla="*/ 8380 h 9353"/>
              <a:gd name="connsiteX18" fmla="*/ 1251 w 10000"/>
              <a:gd name="connsiteY18" fmla="*/ 6761 h 9353"/>
              <a:gd name="connsiteX19" fmla="*/ 2500 w 10000"/>
              <a:gd name="connsiteY19" fmla="*/ 5141 h 9353"/>
              <a:gd name="connsiteX20" fmla="*/ 3540 w 10000"/>
              <a:gd name="connsiteY20" fmla="*/ 3847 h 9353"/>
              <a:gd name="connsiteX21" fmla="*/ 4375 w 10000"/>
              <a:gd name="connsiteY21" fmla="*/ 2875 h 9353"/>
              <a:gd name="connsiteX22" fmla="*/ 5002 w 10000"/>
              <a:gd name="connsiteY22" fmla="*/ 1944 h 9353"/>
              <a:gd name="connsiteX23" fmla="*/ 5418 w 10000"/>
              <a:gd name="connsiteY23" fmla="*/ 1296 h 9353"/>
              <a:gd name="connsiteX24" fmla="*/ 5622 w 10000"/>
              <a:gd name="connsiteY24" fmla="*/ 972 h 9353"/>
              <a:gd name="connsiteX25" fmla="*/ 5622 w 10000"/>
              <a:gd name="connsiteY25" fmla="*/ 648 h 9353"/>
              <a:gd name="connsiteX26" fmla="*/ 5418 w 10000"/>
              <a:gd name="connsiteY26" fmla="*/ 648 h 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9353">
                <a:moveTo>
                  <a:pt x="8751" y="0"/>
                </a:moveTo>
                <a:lnTo>
                  <a:pt x="9375" y="324"/>
                </a:lnTo>
                <a:lnTo>
                  <a:pt x="9793" y="972"/>
                </a:lnTo>
                <a:cubicBezTo>
                  <a:pt x="9862" y="1079"/>
                  <a:pt x="9933" y="1188"/>
                  <a:pt x="10000" y="1296"/>
                </a:cubicBezTo>
                <a:lnTo>
                  <a:pt x="10000" y="1296"/>
                </a:lnTo>
                <a:lnTo>
                  <a:pt x="10000" y="1619"/>
                </a:lnTo>
                <a:lnTo>
                  <a:pt x="9581" y="1619"/>
                </a:lnTo>
                <a:lnTo>
                  <a:pt x="9169" y="1944"/>
                </a:lnTo>
                <a:lnTo>
                  <a:pt x="8543" y="1944"/>
                </a:lnTo>
                <a:lnTo>
                  <a:pt x="8128" y="2228"/>
                </a:lnTo>
                <a:lnTo>
                  <a:pt x="7498" y="2551"/>
                </a:lnTo>
                <a:lnTo>
                  <a:pt x="6667" y="3198"/>
                </a:lnTo>
                <a:lnTo>
                  <a:pt x="5834" y="4171"/>
                </a:lnTo>
                <a:lnTo>
                  <a:pt x="4792" y="5141"/>
                </a:lnTo>
                <a:lnTo>
                  <a:pt x="3540" y="6114"/>
                </a:lnTo>
                <a:lnTo>
                  <a:pt x="2085" y="7733"/>
                </a:lnTo>
                <a:lnTo>
                  <a:pt x="625" y="9353"/>
                </a:lnTo>
                <a:cubicBezTo>
                  <a:pt x="415" y="9030"/>
                  <a:pt x="211" y="8705"/>
                  <a:pt x="0" y="8380"/>
                </a:cubicBezTo>
                <a:lnTo>
                  <a:pt x="1251" y="6761"/>
                </a:lnTo>
                <a:lnTo>
                  <a:pt x="2500" y="5141"/>
                </a:lnTo>
                <a:lnTo>
                  <a:pt x="3540" y="3847"/>
                </a:lnTo>
                <a:lnTo>
                  <a:pt x="4375" y="2875"/>
                </a:lnTo>
                <a:lnTo>
                  <a:pt x="5002" y="1944"/>
                </a:lnTo>
                <a:lnTo>
                  <a:pt x="5418" y="1296"/>
                </a:lnTo>
                <a:cubicBezTo>
                  <a:pt x="5484" y="1188"/>
                  <a:pt x="5555" y="1079"/>
                  <a:pt x="5622" y="972"/>
                </a:cubicBezTo>
                <a:lnTo>
                  <a:pt x="5622" y="648"/>
                </a:lnTo>
                <a:lnTo>
                  <a:pt x="5418" y="648"/>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84" name="Freeform 60"/>
          <p:cNvSpPr>
            <a:spLocks/>
          </p:cNvSpPr>
          <p:nvPr/>
        </p:nvSpPr>
        <p:spPr bwMode="auto">
          <a:xfrm>
            <a:off x="3954463" y="5895975"/>
            <a:ext cx="257175" cy="203200"/>
          </a:xfrm>
          <a:custGeom>
            <a:avLst/>
            <a:gdLst>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278 w 10000"/>
              <a:gd name="connsiteY39" fmla="*/ 444 h 10000"/>
              <a:gd name="connsiteX40" fmla="*/ 4722 w 10000"/>
              <a:gd name="connsiteY40" fmla="*/ 148 h 10000"/>
              <a:gd name="connsiteX41" fmla="*/ 5000 w 10000"/>
              <a:gd name="connsiteY41" fmla="*/ 0 h 10000"/>
              <a:gd name="connsiteX42" fmla="*/ 5000 w 10000"/>
              <a:gd name="connsiteY42" fmla="*/ 0 h 10000"/>
              <a:gd name="connsiteX43" fmla="*/ 5278 w 10000"/>
              <a:gd name="connsiteY43" fmla="*/ 0 h 10000"/>
              <a:gd name="connsiteX44" fmla="*/ 5833 w 10000"/>
              <a:gd name="connsiteY44" fmla="*/ 0 h 10000"/>
              <a:gd name="connsiteX45" fmla="*/ 6389 w 10000"/>
              <a:gd name="connsiteY45" fmla="*/ 148 h 10000"/>
              <a:gd name="connsiteX46" fmla="*/ 6944 w 10000"/>
              <a:gd name="connsiteY46" fmla="*/ 296 h 10000"/>
              <a:gd name="connsiteX47" fmla="*/ 7500 w 10000"/>
              <a:gd name="connsiteY47" fmla="*/ 444 h 10000"/>
              <a:gd name="connsiteX48" fmla="*/ 8056 w 10000"/>
              <a:gd name="connsiteY48" fmla="*/ 591 h 10000"/>
              <a:gd name="connsiteX49" fmla="*/ 8333 w 10000"/>
              <a:gd name="connsiteY49" fmla="*/ 887 h 10000"/>
              <a:gd name="connsiteX50" fmla="*/ 8611 w 10000"/>
              <a:gd name="connsiteY50" fmla="*/ 1035 h 10000"/>
              <a:gd name="connsiteX51" fmla="*/ 8889 w 10000"/>
              <a:gd name="connsiteY51" fmla="*/ 1183 h 10000"/>
              <a:gd name="connsiteX52" fmla="*/ 8889 w 10000"/>
              <a:gd name="connsiteY52" fmla="*/ 1460 h 10000"/>
              <a:gd name="connsiteX53" fmla="*/ 9167 w 10000"/>
              <a:gd name="connsiteY53" fmla="*/ 1756 h 10000"/>
              <a:gd name="connsiteX54" fmla="*/ 9167 w 10000"/>
              <a:gd name="connsiteY54" fmla="*/ 2200 h 10000"/>
              <a:gd name="connsiteX55" fmla="*/ 9444 w 10000"/>
              <a:gd name="connsiteY55" fmla="*/ 2643 h 10000"/>
              <a:gd name="connsiteX56" fmla="*/ 9444 w 10000"/>
              <a:gd name="connsiteY56" fmla="*/ 3087 h 10000"/>
              <a:gd name="connsiteX57" fmla="*/ 9722 w 10000"/>
              <a:gd name="connsiteY57" fmla="*/ 3678 h 10000"/>
              <a:gd name="connsiteX58" fmla="*/ 9722 w 10000"/>
              <a:gd name="connsiteY58" fmla="*/ 4270 h 10000"/>
              <a:gd name="connsiteX59" fmla="*/ 9722 w 10000"/>
              <a:gd name="connsiteY59" fmla="*/ 4713 h 10000"/>
              <a:gd name="connsiteX60" fmla="*/ 9722 w 10000"/>
              <a:gd name="connsiteY60" fmla="*/ 5287 h 10000"/>
              <a:gd name="connsiteX61" fmla="*/ 9722 w 10000"/>
              <a:gd name="connsiteY61" fmla="*/ 5730 h 10000"/>
              <a:gd name="connsiteX62" fmla="*/ 10000 w 10000"/>
              <a:gd name="connsiteY62" fmla="*/ 6026 h 10000"/>
              <a:gd name="connsiteX63" fmla="*/ 10000 w 10000"/>
              <a:gd name="connsiteY63" fmla="*/ 6470 h 10000"/>
              <a:gd name="connsiteX64" fmla="*/ 10000 w 10000"/>
              <a:gd name="connsiteY64" fmla="*/ 6765 h 10000"/>
              <a:gd name="connsiteX65" fmla="*/ 10000 w 10000"/>
              <a:gd name="connsiteY65" fmla="*/ 6913 h 10000"/>
              <a:gd name="connsiteX66" fmla="*/ 9722 w 10000"/>
              <a:gd name="connsiteY66" fmla="*/ 7357 h 10000"/>
              <a:gd name="connsiteX67" fmla="*/ 9722 w 10000"/>
              <a:gd name="connsiteY67" fmla="*/ 7800 h 10000"/>
              <a:gd name="connsiteX68" fmla="*/ 9167 w 10000"/>
              <a:gd name="connsiteY68" fmla="*/ 8521 h 10000"/>
              <a:gd name="connsiteX69" fmla="*/ 8889 w 10000"/>
              <a:gd name="connsiteY69" fmla="*/ 8817 h 10000"/>
              <a:gd name="connsiteX70" fmla="*/ 8611 w 10000"/>
              <a:gd name="connsiteY70" fmla="*/ 9113 h 10000"/>
              <a:gd name="connsiteX71" fmla="*/ 8056 w 10000"/>
              <a:gd name="connsiteY71" fmla="*/ 9409 h 10000"/>
              <a:gd name="connsiteX72" fmla="*/ 7778 w 10000"/>
              <a:gd name="connsiteY72" fmla="*/ 9704 h 10000"/>
              <a:gd name="connsiteX73" fmla="*/ 7222 w 10000"/>
              <a:gd name="connsiteY73" fmla="*/ 9852 h 10000"/>
              <a:gd name="connsiteX74" fmla="*/ 6944 w 10000"/>
              <a:gd name="connsiteY74" fmla="*/ 9852 h 10000"/>
              <a:gd name="connsiteX75" fmla="*/ 6667 w 10000"/>
              <a:gd name="connsiteY75" fmla="*/ 10000 h 10000"/>
              <a:gd name="connsiteX76" fmla="*/ 6111 w 10000"/>
              <a:gd name="connsiteY76" fmla="*/ 10000 h 10000"/>
              <a:gd name="connsiteX77" fmla="*/ 6111 w 10000"/>
              <a:gd name="connsiteY77" fmla="*/ 10000 h 10000"/>
              <a:gd name="connsiteX78" fmla="*/ 5833 w 10000"/>
              <a:gd name="connsiteY78" fmla="*/ 9852 h 10000"/>
              <a:gd name="connsiteX79" fmla="*/ 5833 w 10000"/>
              <a:gd name="connsiteY79" fmla="*/ 9704 h 10000"/>
              <a:gd name="connsiteX80" fmla="*/ 5556 w 10000"/>
              <a:gd name="connsiteY80" fmla="*/ 9409 h 10000"/>
              <a:gd name="connsiteX81" fmla="*/ 5556 w 10000"/>
              <a:gd name="connsiteY81" fmla="*/ 9261 h 10000"/>
              <a:gd name="connsiteX82" fmla="*/ 5278 w 10000"/>
              <a:gd name="connsiteY82" fmla="*/ 9113 h 10000"/>
              <a:gd name="connsiteX83" fmla="*/ 5000 w 10000"/>
              <a:gd name="connsiteY83" fmla="*/ 8965 h 10000"/>
              <a:gd name="connsiteX84" fmla="*/ 4722 w 10000"/>
              <a:gd name="connsiteY84" fmla="*/ 8817 h 10000"/>
              <a:gd name="connsiteX85" fmla="*/ 4167 w 10000"/>
              <a:gd name="connsiteY85" fmla="*/ 8669 h 10000"/>
              <a:gd name="connsiteX86" fmla="*/ 3889 w 10000"/>
              <a:gd name="connsiteY86" fmla="*/ 8521 h 10000"/>
              <a:gd name="connsiteX87" fmla="*/ 3056 w 10000"/>
              <a:gd name="connsiteY87" fmla="*/ 8373 h 10000"/>
              <a:gd name="connsiteX88" fmla="*/ 2500 w 10000"/>
              <a:gd name="connsiteY88" fmla="*/ 8244 h 10000"/>
              <a:gd name="connsiteX89" fmla="*/ 2500 w 10000"/>
              <a:gd name="connsiteY89"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278 w 10000"/>
              <a:gd name="connsiteY39" fmla="*/ 444 h 10000"/>
              <a:gd name="connsiteX40" fmla="*/ 5000 w 10000"/>
              <a:gd name="connsiteY40" fmla="*/ 0 h 10000"/>
              <a:gd name="connsiteX41" fmla="*/ 5000 w 10000"/>
              <a:gd name="connsiteY41" fmla="*/ 0 h 10000"/>
              <a:gd name="connsiteX42" fmla="*/ 5278 w 10000"/>
              <a:gd name="connsiteY42" fmla="*/ 0 h 10000"/>
              <a:gd name="connsiteX43" fmla="*/ 5833 w 10000"/>
              <a:gd name="connsiteY43" fmla="*/ 0 h 10000"/>
              <a:gd name="connsiteX44" fmla="*/ 6389 w 10000"/>
              <a:gd name="connsiteY44" fmla="*/ 148 h 10000"/>
              <a:gd name="connsiteX45" fmla="*/ 6944 w 10000"/>
              <a:gd name="connsiteY45" fmla="*/ 296 h 10000"/>
              <a:gd name="connsiteX46" fmla="*/ 7500 w 10000"/>
              <a:gd name="connsiteY46" fmla="*/ 444 h 10000"/>
              <a:gd name="connsiteX47" fmla="*/ 8056 w 10000"/>
              <a:gd name="connsiteY47" fmla="*/ 591 h 10000"/>
              <a:gd name="connsiteX48" fmla="*/ 8333 w 10000"/>
              <a:gd name="connsiteY48" fmla="*/ 887 h 10000"/>
              <a:gd name="connsiteX49" fmla="*/ 8611 w 10000"/>
              <a:gd name="connsiteY49" fmla="*/ 1035 h 10000"/>
              <a:gd name="connsiteX50" fmla="*/ 8889 w 10000"/>
              <a:gd name="connsiteY50" fmla="*/ 1183 h 10000"/>
              <a:gd name="connsiteX51" fmla="*/ 8889 w 10000"/>
              <a:gd name="connsiteY51" fmla="*/ 1460 h 10000"/>
              <a:gd name="connsiteX52" fmla="*/ 9167 w 10000"/>
              <a:gd name="connsiteY52" fmla="*/ 1756 h 10000"/>
              <a:gd name="connsiteX53" fmla="*/ 9167 w 10000"/>
              <a:gd name="connsiteY53" fmla="*/ 2200 h 10000"/>
              <a:gd name="connsiteX54" fmla="*/ 9444 w 10000"/>
              <a:gd name="connsiteY54" fmla="*/ 2643 h 10000"/>
              <a:gd name="connsiteX55" fmla="*/ 9444 w 10000"/>
              <a:gd name="connsiteY55" fmla="*/ 3087 h 10000"/>
              <a:gd name="connsiteX56" fmla="*/ 9722 w 10000"/>
              <a:gd name="connsiteY56" fmla="*/ 3678 h 10000"/>
              <a:gd name="connsiteX57" fmla="*/ 9722 w 10000"/>
              <a:gd name="connsiteY57" fmla="*/ 4270 h 10000"/>
              <a:gd name="connsiteX58" fmla="*/ 9722 w 10000"/>
              <a:gd name="connsiteY58" fmla="*/ 4713 h 10000"/>
              <a:gd name="connsiteX59" fmla="*/ 9722 w 10000"/>
              <a:gd name="connsiteY59" fmla="*/ 5287 h 10000"/>
              <a:gd name="connsiteX60" fmla="*/ 9722 w 10000"/>
              <a:gd name="connsiteY60" fmla="*/ 5730 h 10000"/>
              <a:gd name="connsiteX61" fmla="*/ 10000 w 10000"/>
              <a:gd name="connsiteY61" fmla="*/ 6026 h 10000"/>
              <a:gd name="connsiteX62" fmla="*/ 10000 w 10000"/>
              <a:gd name="connsiteY62" fmla="*/ 6470 h 10000"/>
              <a:gd name="connsiteX63" fmla="*/ 10000 w 10000"/>
              <a:gd name="connsiteY63" fmla="*/ 6765 h 10000"/>
              <a:gd name="connsiteX64" fmla="*/ 10000 w 10000"/>
              <a:gd name="connsiteY64" fmla="*/ 6913 h 10000"/>
              <a:gd name="connsiteX65" fmla="*/ 9722 w 10000"/>
              <a:gd name="connsiteY65" fmla="*/ 7357 h 10000"/>
              <a:gd name="connsiteX66" fmla="*/ 9722 w 10000"/>
              <a:gd name="connsiteY66" fmla="*/ 7800 h 10000"/>
              <a:gd name="connsiteX67" fmla="*/ 9167 w 10000"/>
              <a:gd name="connsiteY67" fmla="*/ 8521 h 10000"/>
              <a:gd name="connsiteX68" fmla="*/ 8889 w 10000"/>
              <a:gd name="connsiteY68" fmla="*/ 8817 h 10000"/>
              <a:gd name="connsiteX69" fmla="*/ 8611 w 10000"/>
              <a:gd name="connsiteY69" fmla="*/ 9113 h 10000"/>
              <a:gd name="connsiteX70" fmla="*/ 8056 w 10000"/>
              <a:gd name="connsiteY70" fmla="*/ 9409 h 10000"/>
              <a:gd name="connsiteX71" fmla="*/ 7778 w 10000"/>
              <a:gd name="connsiteY71" fmla="*/ 9704 h 10000"/>
              <a:gd name="connsiteX72" fmla="*/ 7222 w 10000"/>
              <a:gd name="connsiteY72" fmla="*/ 9852 h 10000"/>
              <a:gd name="connsiteX73" fmla="*/ 6944 w 10000"/>
              <a:gd name="connsiteY73" fmla="*/ 9852 h 10000"/>
              <a:gd name="connsiteX74" fmla="*/ 6667 w 10000"/>
              <a:gd name="connsiteY74" fmla="*/ 10000 h 10000"/>
              <a:gd name="connsiteX75" fmla="*/ 6111 w 10000"/>
              <a:gd name="connsiteY75" fmla="*/ 10000 h 10000"/>
              <a:gd name="connsiteX76" fmla="*/ 6111 w 10000"/>
              <a:gd name="connsiteY76" fmla="*/ 10000 h 10000"/>
              <a:gd name="connsiteX77" fmla="*/ 5833 w 10000"/>
              <a:gd name="connsiteY77" fmla="*/ 9852 h 10000"/>
              <a:gd name="connsiteX78" fmla="*/ 5833 w 10000"/>
              <a:gd name="connsiteY78" fmla="*/ 9704 h 10000"/>
              <a:gd name="connsiteX79" fmla="*/ 5556 w 10000"/>
              <a:gd name="connsiteY79" fmla="*/ 9409 h 10000"/>
              <a:gd name="connsiteX80" fmla="*/ 5556 w 10000"/>
              <a:gd name="connsiteY80" fmla="*/ 9261 h 10000"/>
              <a:gd name="connsiteX81" fmla="*/ 5278 w 10000"/>
              <a:gd name="connsiteY81" fmla="*/ 9113 h 10000"/>
              <a:gd name="connsiteX82" fmla="*/ 5000 w 10000"/>
              <a:gd name="connsiteY82" fmla="*/ 8965 h 10000"/>
              <a:gd name="connsiteX83" fmla="*/ 4722 w 10000"/>
              <a:gd name="connsiteY83" fmla="*/ 8817 h 10000"/>
              <a:gd name="connsiteX84" fmla="*/ 4167 w 10000"/>
              <a:gd name="connsiteY84" fmla="*/ 8669 h 10000"/>
              <a:gd name="connsiteX85" fmla="*/ 3889 w 10000"/>
              <a:gd name="connsiteY85" fmla="*/ 8521 h 10000"/>
              <a:gd name="connsiteX86" fmla="*/ 3056 w 10000"/>
              <a:gd name="connsiteY86" fmla="*/ 8373 h 10000"/>
              <a:gd name="connsiteX87" fmla="*/ 2500 w 10000"/>
              <a:gd name="connsiteY87" fmla="*/ 8244 h 10000"/>
              <a:gd name="connsiteX88" fmla="*/ 2500 w 10000"/>
              <a:gd name="connsiteY88"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278 w 10000"/>
              <a:gd name="connsiteY39" fmla="*/ 444 h 10000"/>
              <a:gd name="connsiteX40" fmla="*/ 5000 w 10000"/>
              <a:gd name="connsiteY40" fmla="*/ 0 h 10000"/>
              <a:gd name="connsiteX41" fmla="*/ 5000 w 10000"/>
              <a:gd name="connsiteY41" fmla="*/ 0 h 10000"/>
              <a:gd name="connsiteX42" fmla="*/ 5833 w 10000"/>
              <a:gd name="connsiteY42" fmla="*/ 0 h 10000"/>
              <a:gd name="connsiteX43" fmla="*/ 6389 w 10000"/>
              <a:gd name="connsiteY43" fmla="*/ 148 h 10000"/>
              <a:gd name="connsiteX44" fmla="*/ 6944 w 10000"/>
              <a:gd name="connsiteY44" fmla="*/ 296 h 10000"/>
              <a:gd name="connsiteX45" fmla="*/ 7500 w 10000"/>
              <a:gd name="connsiteY45" fmla="*/ 444 h 10000"/>
              <a:gd name="connsiteX46" fmla="*/ 8056 w 10000"/>
              <a:gd name="connsiteY46" fmla="*/ 591 h 10000"/>
              <a:gd name="connsiteX47" fmla="*/ 8333 w 10000"/>
              <a:gd name="connsiteY47" fmla="*/ 887 h 10000"/>
              <a:gd name="connsiteX48" fmla="*/ 8611 w 10000"/>
              <a:gd name="connsiteY48" fmla="*/ 1035 h 10000"/>
              <a:gd name="connsiteX49" fmla="*/ 8889 w 10000"/>
              <a:gd name="connsiteY49" fmla="*/ 1183 h 10000"/>
              <a:gd name="connsiteX50" fmla="*/ 8889 w 10000"/>
              <a:gd name="connsiteY50" fmla="*/ 1460 h 10000"/>
              <a:gd name="connsiteX51" fmla="*/ 9167 w 10000"/>
              <a:gd name="connsiteY51" fmla="*/ 1756 h 10000"/>
              <a:gd name="connsiteX52" fmla="*/ 9167 w 10000"/>
              <a:gd name="connsiteY52" fmla="*/ 2200 h 10000"/>
              <a:gd name="connsiteX53" fmla="*/ 9444 w 10000"/>
              <a:gd name="connsiteY53" fmla="*/ 2643 h 10000"/>
              <a:gd name="connsiteX54" fmla="*/ 9444 w 10000"/>
              <a:gd name="connsiteY54" fmla="*/ 3087 h 10000"/>
              <a:gd name="connsiteX55" fmla="*/ 9722 w 10000"/>
              <a:gd name="connsiteY55" fmla="*/ 3678 h 10000"/>
              <a:gd name="connsiteX56" fmla="*/ 9722 w 10000"/>
              <a:gd name="connsiteY56" fmla="*/ 4270 h 10000"/>
              <a:gd name="connsiteX57" fmla="*/ 9722 w 10000"/>
              <a:gd name="connsiteY57" fmla="*/ 4713 h 10000"/>
              <a:gd name="connsiteX58" fmla="*/ 9722 w 10000"/>
              <a:gd name="connsiteY58" fmla="*/ 5287 h 10000"/>
              <a:gd name="connsiteX59" fmla="*/ 9722 w 10000"/>
              <a:gd name="connsiteY59" fmla="*/ 5730 h 10000"/>
              <a:gd name="connsiteX60" fmla="*/ 10000 w 10000"/>
              <a:gd name="connsiteY60" fmla="*/ 6026 h 10000"/>
              <a:gd name="connsiteX61" fmla="*/ 10000 w 10000"/>
              <a:gd name="connsiteY61" fmla="*/ 6470 h 10000"/>
              <a:gd name="connsiteX62" fmla="*/ 10000 w 10000"/>
              <a:gd name="connsiteY62" fmla="*/ 6765 h 10000"/>
              <a:gd name="connsiteX63" fmla="*/ 10000 w 10000"/>
              <a:gd name="connsiteY63" fmla="*/ 6913 h 10000"/>
              <a:gd name="connsiteX64" fmla="*/ 9722 w 10000"/>
              <a:gd name="connsiteY64" fmla="*/ 7357 h 10000"/>
              <a:gd name="connsiteX65" fmla="*/ 9722 w 10000"/>
              <a:gd name="connsiteY65" fmla="*/ 7800 h 10000"/>
              <a:gd name="connsiteX66" fmla="*/ 9167 w 10000"/>
              <a:gd name="connsiteY66" fmla="*/ 8521 h 10000"/>
              <a:gd name="connsiteX67" fmla="*/ 8889 w 10000"/>
              <a:gd name="connsiteY67" fmla="*/ 8817 h 10000"/>
              <a:gd name="connsiteX68" fmla="*/ 8611 w 10000"/>
              <a:gd name="connsiteY68" fmla="*/ 9113 h 10000"/>
              <a:gd name="connsiteX69" fmla="*/ 8056 w 10000"/>
              <a:gd name="connsiteY69" fmla="*/ 9409 h 10000"/>
              <a:gd name="connsiteX70" fmla="*/ 7778 w 10000"/>
              <a:gd name="connsiteY70" fmla="*/ 9704 h 10000"/>
              <a:gd name="connsiteX71" fmla="*/ 7222 w 10000"/>
              <a:gd name="connsiteY71" fmla="*/ 9852 h 10000"/>
              <a:gd name="connsiteX72" fmla="*/ 6944 w 10000"/>
              <a:gd name="connsiteY72" fmla="*/ 9852 h 10000"/>
              <a:gd name="connsiteX73" fmla="*/ 6667 w 10000"/>
              <a:gd name="connsiteY73" fmla="*/ 10000 h 10000"/>
              <a:gd name="connsiteX74" fmla="*/ 6111 w 10000"/>
              <a:gd name="connsiteY74" fmla="*/ 10000 h 10000"/>
              <a:gd name="connsiteX75" fmla="*/ 6111 w 10000"/>
              <a:gd name="connsiteY75" fmla="*/ 10000 h 10000"/>
              <a:gd name="connsiteX76" fmla="*/ 5833 w 10000"/>
              <a:gd name="connsiteY76" fmla="*/ 9852 h 10000"/>
              <a:gd name="connsiteX77" fmla="*/ 5833 w 10000"/>
              <a:gd name="connsiteY77" fmla="*/ 9704 h 10000"/>
              <a:gd name="connsiteX78" fmla="*/ 5556 w 10000"/>
              <a:gd name="connsiteY78" fmla="*/ 9409 h 10000"/>
              <a:gd name="connsiteX79" fmla="*/ 5556 w 10000"/>
              <a:gd name="connsiteY79" fmla="*/ 9261 h 10000"/>
              <a:gd name="connsiteX80" fmla="*/ 5278 w 10000"/>
              <a:gd name="connsiteY80" fmla="*/ 9113 h 10000"/>
              <a:gd name="connsiteX81" fmla="*/ 5000 w 10000"/>
              <a:gd name="connsiteY81" fmla="*/ 8965 h 10000"/>
              <a:gd name="connsiteX82" fmla="*/ 4722 w 10000"/>
              <a:gd name="connsiteY82" fmla="*/ 8817 h 10000"/>
              <a:gd name="connsiteX83" fmla="*/ 4167 w 10000"/>
              <a:gd name="connsiteY83" fmla="*/ 8669 h 10000"/>
              <a:gd name="connsiteX84" fmla="*/ 3889 w 10000"/>
              <a:gd name="connsiteY84" fmla="*/ 8521 h 10000"/>
              <a:gd name="connsiteX85" fmla="*/ 3056 w 10000"/>
              <a:gd name="connsiteY85" fmla="*/ 8373 h 10000"/>
              <a:gd name="connsiteX86" fmla="*/ 2500 w 10000"/>
              <a:gd name="connsiteY86" fmla="*/ 8244 h 10000"/>
              <a:gd name="connsiteX87" fmla="*/ 2500 w 10000"/>
              <a:gd name="connsiteY87"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278 w 10000"/>
              <a:gd name="connsiteY39" fmla="*/ 444 h 10000"/>
              <a:gd name="connsiteX40" fmla="*/ 5000 w 10000"/>
              <a:gd name="connsiteY40" fmla="*/ 0 h 10000"/>
              <a:gd name="connsiteX41" fmla="*/ 5000 w 10000"/>
              <a:gd name="connsiteY41" fmla="*/ 0 h 10000"/>
              <a:gd name="connsiteX42" fmla="*/ 5833 w 10000"/>
              <a:gd name="connsiteY42" fmla="*/ 0 h 10000"/>
              <a:gd name="connsiteX43" fmla="*/ 6944 w 10000"/>
              <a:gd name="connsiteY43" fmla="*/ 296 h 10000"/>
              <a:gd name="connsiteX44" fmla="*/ 7500 w 10000"/>
              <a:gd name="connsiteY44" fmla="*/ 444 h 10000"/>
              <a:gd name="connsiteX45" fmla="*/ 8056 w 10000"/>
              <a:gd name="connsiteY45" fmla="*/ 591 h 10000"/>
              <a:gd name="connsiteX46" fmla="*/ 8333 w 10000"/>
              <a:gd name="connsiteY46" fmla="*/ 887 h 10000"/>
              <a:gd name="connsiteX47" fmla="*/ 8611 w 10000"/>
              <a:gd name="connsiteY47" fmla="*/ 1035 h 10000"/>
              <a:gd name="connsiteX48" fmla="*/ 8889 w 10000"/>
              <a:gd name="connsiteY48" fmla="*/ 1183 h 10000"/>
              <a:gd name="connsiteX49" fmla="*/ 8889 w 10000"/>
              <a:gd name="connsiteY49" fmla="*/ 1460 h 10000"/>
              <a:gd name="connsiteX50" fmla="*/ 9167 w 10000"/>
              <a:gd name="connsiteY50" fmla="*/ 1756 h 10000"/>
              <a:gd name="connsiteX51" fmla="*/ 9167 w 10000"/>
              <a:gd name="connsiteY51" fmla="*/ 2200 h 10000"/>
              <a:gd name="connsiteX52" fmla="*/ 9444 w 10000"/>
              <a:gd name="connsiteY52" fmla="*/ 2643 h 10000"/>
              <a:gd name="connsiteX53" fmla="*/ 9444 w 10000"/>
              <a:gd name="connsiteY53" fmla="*/ 3087 h 10000"/>
              <a:gd name="connsiteX54" fmla="*/ 9722 w 10000"/>
              <a:gd name="connsiteY54" fmla="*/ 3678 h 10000"/>
              <a:gd name="connsiteX55" fmla="*/ 9722 w 10000"/>
              <a:gd name="connsiteY55" fmla="*/ 4270 h 10000"/>
              <a:gd name="connsiteX56" fmla="*/ 9722 w 10000"/>
              <a:gd name="connsiteY56" fmla="*/ 4713 h 10000"/>
              <a:gd name="connsiteX57" fmla="*/ 9722 w 10000"/>
              <a:gd name="connsiteY57" fmla="*/ 5287 h 10000"/>
              <a:gd name="connsiteX58" fmla="*/ 9722 w 10000"/>
              <a:gd name="connsiteY58" fmla="*/ 5730 h 10000"/>
              <a:gd name="connsiteX59" fmla="*/ 10000 w 10000"/>
              <a:gd name="connsiteY59" fmla="*/ 6026 h 10000"/>
              <a:gd name="connsiteX60" fmla="*/ 10000 w 10000"/>
              <a:gd name="connsiteY60" fmla="*/ 6470 h 10000"/>
              <a:gd name="connsiteX61" fmla="*/ 10000 w 10000"/>
              <a:gd name="connsiteY61" fmla="*/ 6765 h 10000"/>
              <a:gd name="connsiteX62" fmla="*/ 10000 w 10000"/>
              <a:gd name="connsiteY62" fmla="*/ 6913 h 10000"/>
              <a:gd name="connsiteX63" fmla="*/ 9722 w 10000"/>
              <a:gd name="connsiteY63" fmla="*/ 7357 h 10000"/>
              <a:gd name="connsiteX64" fmla="*/ 9722 w 10000"/>
              <a:gd name="connsiteY64" fmla="*/ 7800 h 10000"/>
              <a:gd name="connsiteX65" fmla="*/ 9167 w 10000"/>
              <a:gd name="connsiteY65" fmla="*/ 8521 h 10000"/>
              <a:gd name="connsiteX66" fmla="*/ 8889 w 10000"/>
              <a:gd name="connsiteY66" fmla="*/ 8817 h 10000"/>
              <a:gd name="connsiteX67" fmla="*/ 8611 w 10000"/>
              <a:gd name="connsiteY67" fmla="*/ 9113 h 10000"/>
              <a:gd name="connsiteX68" fmla="*/ 8056 w 10000"/>
              <a:gd name="connsiteY68" fmla="*/ 9409 h 10000"/>
              <a:gd name="connsiteX69" fmla="*/ 7778 w 10000"/>
              <a:gd name="connsiteY69" fmla="*/ 9704 h 10000"/>
              <a:gd name="connsiteX70" fmla="*/ 7222 w 10000"/>
              <a:gd name="connsiteY70" fmla="*/ 9852 h 10000"/>
              <a:gd name="connsiteX71" fmla="*/ 6944 w 10000"/>
              <a:gd name="connsiteY71" fmla="*/ 9852 h 10000"/>
              <a:gd name="connsiteX72" fmla="*/ 6667 w 10000"/>
              <a:gd name="connsiteY72" fmla="*/ 10000 h 10000"/>
              <a:gd name="connsiteX73" fmla="*/ 6111 w 10000"/>
              <a:gd name="connsiteY73" fmla="*/ 10000 h 10000"/>
              <a:gd name="connsiteX74" fmla="*/ 6111 w 10000"/>
              <a:gd name="connsiteY74" fmla="*/ 10000 h 10000"/>
              <a:gd name="connsiteX75" fmla="*/ 5833 w 10000"/>
              <a:gd name="connsiteY75" fmla="*/ 9852 h 10000"/>
              <a:gd name="connsiteX76" fmla="*/ 5833 w 10000"/>
              <a:gd name="connsiteY76" fmla="*/ 9704 h 10000"/>
              <a:gd name="connsiteX77" fmla="*/ 5556 w 10000"/>
              <a:gd name="connsiteY77" fmla="*/ 9409 h 10000"/>
              <a:gd name="connsiteX78" fmla="*/ 5556 w 10000"/>
              <a:gd name="connsiteY78" fmla="*/ 9261 h 10000"/>
              <a:gd name="connsiteX79" fmla="*/ 5278 w 10000"/>
              <a:gd name="connsiteY79" fmla="*/ 9113 h 10000"/>
              <a:gd name="connsiteX80" fmla="*/ 5000 w 10000"/>
              <a:gd name="connsiteY80" fmla="*/ 8965 h 10000"/>
              <a:gd name="connsiteX81" fmla="*/ 4722 w 10000"/>
              <a:gd name="connsiteY81" fmla="*/ 8817 h 10000"/>
              <a:gd name="connsiteX82" fmla="*/ 4167 w 10000"/>
              <a:gd name="connsiteY82" fmla="*/ 8669 h 10000"/>
              <a:gd name="connsiteX83" fmla="*/ 3889 w 10000"/>
              <a:gd name="connsiteY83" fmla="*/ 8521 h 10000"/>
              <a:gd name="connsiteX84" fmla="*/ 3056 w 10000"/>
              <a:gd name="connsiteY84" fmla="*/ 8373 h 10000"/>
              <a:gd name="connsiteX85" fmla="*/ 2500 w 10000"/>
              <a:gd name="connsiteY85" fmla="*/ 8244 h 10000"/>
              <a:gd name="connsiteX86" fmla="*/ 2500 w 10000"/>
              <a:gd name="connsiteY86"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278 w 10000"/>
              <a:gd name="connsiteY39" fmla="*/ 444 h 10000"/>
              <a:gd name="connsiteX40" fmla="*/ 5000 w 10000"/>
              <a:gd name="connsiteY40" fmla="*/ 0 h 10000"/>
              <a:gd name="connsiteX41" fmla="*/ 5000 w 10000"/>
              <a:gd name="connsiteY41" fmla="*/ 0 h 10000"/>
              <a:gd name="connsiteX42" fmla="*/ 6944 w 10000"/>
              <a:gd name="connsiteY42" fmla="*/ 296 h 10000"/>
              <a:gd name="connsiteX43" fmla="*/ 7500 w 10000"/>
              <a:gd name="connsiteY43" fmla="*/ 444 h 10000"/>
              <a:gd name="connsiteX44" fmla="*/ 8056 w 10000"/>
              <a:gd name="connsiteY44" fmla="*/ 591 h 10000"/>
              <a:gd name="connsiteX45" fmla="*/ 8333 w 10000"/>
              <a:gd name="connsiteY45" fmla="*/ 887 h 10000"/>
              <a:gd name="connsiteX46" fmla="*/ 8611 w 10000"/>
              <a:gd name="connsiteY46" fmla="*/ 1035 h 10000"/>
              <a:gd name="connsiteX47" fmla="*/ 8889 w 10000"/>
              <a:gd name="connsiteY47" fmla="*/ 1183 h 10000"/>
              <a:gd name="connsiteX48" fmla="*/ 8889 w 10000"/>
              <a:gd name="connsiteY48" fmla="*/ 1460 h 10000"/>
              <a:gd name="connsiteX49" fmla="*/ 9167 w 10000"/>
              <a:gd name="connsiteY49" fmla="*/ 1756 h 10000"/>
              <a:gd name="connsiteX50" fmla="*/ 9167 w 10000"/>
              <a:gd name="connsiteY50" fmla="*/ 2200 h 10000"/>
              <a:gd name="connsiteX51" fmla="*/ 9444 w 10000"/>
              <a:gd name="connsiteY51" fmla="*/ 2643 h 10000"/>
              <a:gd name="connsiteX52" fmla="*/ 9444 w 10000"/>
              <a:gd name="connsiteY52" fmla="*/ 3087 h 10000"/>
              <a:gd name="connsiteX53" fmla="*/ 9722 w 10000"/>
              <a:gd name="connsiteY53" fmla="*/ 3678 h 10000"/>
              <a:gd name="connsiteX54" fmla="*/ 9722 w 10000"/>
              <a:gd name="connsiteY54" fmla="*/ 4270 h 10000"/>
              <a:gd name="connsiteX55" fmla="*/ 9722 w 10000"/>
              <a:gd name="connsiteY55" fmla="*/ 4713 h 10000"/>
              <a:gd name="connsiteX56" fmla="*/ 9722 w 10000"/>
              <a:gd name="connsiteY56" fmla="*/ 5287 h 10000"/>
              <a:gd name="connsiteX57" fmla="*/ 9722 w 10000"/>
              <a:gd name="connsiteY57" fmla="*/ 5730 h 10000"/>
              <a:gd name="connsiteX58" fmla="*/ 10000 w 10000"/>
              <a:gd name="connsiteY58" fmla="*/ 6026 h 10000"/>
              <a:gd name="connsiteX59" fmla="*/ 10000 w 10000"/>
              <a:gd name="connsiteY59" fmla="*/ 6470 h 10000"/>
              <a:gd name="connsiteX60" fmla="*/ 10000 w 10000"/>
              <a:gd name="connsiteY60" fmla="*/ 6765 h 10000"/>
              <a:gd name="connsiteX61" fmla="*/ 10000 w 10000"/>
              <a:gd name="connsiteY61" fmla="*/ 6913 h 10000"/>
              <a:gd name="connsiteX62" fmla="*/ 9722 w 10000"/>
              <a:gd name="connsiteY62" fmla="*/ 7357 h 10000"/>
              <a:gd name="connsiteX63" fmla="*/ 9722 w 10000"/>
              <a:gd name="connsiteY63" fmla="*/ 7800 h 10000"/>
              <a:gd name="connsiteX64" fmla="*/ 9167 w 10000"/>
              <a:gd name="connsiteY64" fmla="*/ 8521 h 10000"/>
              <a:gd name="connsiteX65" fmla="*/ 8889 w 10000"/>
              <a:gd name="connsiteY65" fmla="*/ 8817 h 10000"/>
              <a:gd name="connsiteX66" fmla="*/ 8611 w 10000"/>
              <a:gd name="connsiteY66" fmla="*/ 9113 h 10000"/>
              <a:gd name="connsiteX67" fmla="*/ 8056 w 10000"/>
              <a:gd name="connsiteY67" fmla="*/ 9409 h 10000"/>
              <a:gd name="connsiteX68" fmla="*/ 7778 w 10000"/>
              <a:gd name="connsiteY68" fmla="*/ 9704 h 10000"/>
              <a:gd name="connsiteX69" fmla="*/ 7222 w 10000"/>
              <a:gd name="connsiteY69" fmla="*/ 9852 h 10000"/>
              <a:gd name="connsiteX70" fmla="*/ 6944 w 10000"/>
              <a:gd name="connsiteY70" fmla="*/ 9852 h 10000"/>
              <a:gd name="connsiteX71" fmla="*/ 6667 w 10000"/>
              <a:gd name="connsiteY71" fmla="*/ 10000 h 10000"/>
              <a:gd name="connsiteX72" fmla="*/ 6111 w 10000"/>
              <a:gd name="connsiteY72" fmla="*/ 10000 h 10000"/>
              <a:gd name="connsiteX73" fmla="*/ 6111 w 10000"/>
              <a:gd name="connsiteY73" fmla="*/ 10000 h 10000"/>
              <a:gd name="connsiteX74" fmla="*/ 5833 w 10000"/>
              <a:gd name="connsiteY74" fmla="*/ 9852 h 10000"/>
              <a:gd name="connsiteX75" fmla="*/ 5833 w 10000"/>
              <a:gd name="connsiteY75" fmla="*/ 9704 h 10000"/>
              <a:gd name="connsiteX76" fmla="*/ 5556 w 10000"/>
              <a:gd name="connsiteY76" fmla="*/ 9409 h 10000"/>
              <a:gd name="connsiteX77" fmla="*/ 5556 w 10000"/>
              <a:gd name="connsiteY77" fmla="*/ 9261 h 10000"/>
              <a:gd name="connsiteX78" fmla="*/ 5278 w 10000"/>
              <a:gd name="connsiteY78" fmla="*/ 9113 h 10000"/>
              <a:gd name="connsiteX79" fmla="*/ 5000 w 10000"/>
              <a:gd name="connsiteY79" fmla="*/ 8965 h 10000"/>
              <a:gd name="connsiteX80" fmla="*/ 4722 w 10000"/>
              <a:gd name="connsiteY80" fmla="*/ 8817 h 10000"/>
              <a:gd name="connsiteX81" fmla="*/ 4167 w 10000"/>
              <a:gd name="connsiteY81" fmla="*/ 8669 h 10000"/>
              <a:gd name="connsiteX82" fmla="*/ 3889 w 10000"/>
              <a:gd name="connsiteY82" fmla="*/ 8521 h 10000"/>
              <a:gd name="connsiteX83" fmla="*/ 3056 w 10000"/>
              <a:gd name="connsiteY83" fmla="*/ 8373 h 10000"/>
              <a:gd name="connsiteX84" fmla="*/ 2500 w 10000"/>
              <a:gd name="connsiteY84" fmla="*/ 8244 h 10000"/>
              <a:gd name="connsiteX85" fmla="*/ 2500 w 10000"/>
              <a:gd name="connsiteY85"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278 w 10000"/>
              <a:gd name="connsiteY39" fmla="*/ 444 h 10000"/>
              <a:gd name="connsiteX40" fmla="*/ 5000 w 10000"/>
              <a:gd name="connsiteY40" fmla="*/ 0 h 10000"/>
              <a:gd name="connsiteX41" fmla="*/ 6944 w 10000"/>
              <a:gd name="connsiteY41" fmla="*/ 296 h 10000"/>
              <a:gd name="connsiteX42" fmla="*/ 7500 w 10000"/>
              <a:gd name="connsiteY42" fmla="*/ 444 h 10000"/>
              <a:gd name="connsiteX43" fmla="*/ 8056 w 10000"/>
              <a:gd name="connsiteY43" fmla="*/ 591 h 10000"/>
              <a:gd name="connsiteX44" fmla="*/ 8333 w 10000"/>
              <a:gd name="connsiteY44" fmla="*/ 887 h 10000"/>
              <a:gd name="connsiteX45" fmla="*/ 8611 w 10000"/>
              <a:gd name="connsiteY45" fmla="*/ 1035 h 10000"/>
              <a:gd name="connsiteX46" fmla="*/ 8889 w 10000"/>
              <a:gd name="connsiteY46" fmla="*/ 1183 h 10000"/>
              <a:gd name="connsiteX47" fmla="*/ 8889 w 10000"/>
              <a:gd name="connsiteY47" fmla="*/ 1460 h 10000"/>
              <a:gd name="connsiteX48" fmla="*/ 9167 w 10000"/>
              <a:gd name="connsiteY48" fmla="*/ 1756 h 10000"/>
              <a:gd name="connsiteX49" fmla="*/ 9167 w 10000"/>
              <a:gd name="connsiteY49" fmla="*/ 2200 h 10000"/>
              <a:gd name="connsiteX50" fmla="*/ 9444 w 10000"/>
              <a:gd name="connsiteY50" fmla="*/ 2643 h 10000"/>
              <a:gd name="connsiteX51" fmla="*/ 9444 w 10000"/>
              <a:gd name="connsiteY51" fmla="*/ 3087 h 10000"/>
              <a:gd name="connsiteX52" fmla="*/ 9722 w 10000"/>
              <a:gd name="connsiteY52" fmla="*/ 3678 h 10000"/>
              <a:gd name="connsiteX53" fmla="*/ 9722 w 10000"/>
              <a:gd name="connsiteY53" fmla="*/ 4270 h 10000"/>
              <a:gd name="connsiteX54" fmla="*/ 9722 w 10000"/>
              <a:gd name="connsiteY54" fmla="*/ 4713 h 10000"/>
              <a:gd name="connsiteX55" fmla="*/ 9722 w 10000"/>
              <a:gd name="connsiteY55" fmla="*/ 5287 h 10000"/>
              <a:gd name="connsiteX56" fmla="*/ 9722 w 10000"/>
              <a:gd name="connsiteY56" fmla="*/ 5730 h 10000"/>
              <a:gd name="connsiteX57" fmla="*/ 10000 w 10000"/>
              <a:gd name="connsiteY57" fmla="*/ 6026 h 10000"/>
              <a:gd name="connsiteX58" fmla="*/ 10000 w 10000"/>
              <a:gd name="connsiteY58" fmla="*/ 6470 h 10000"/>
              <a:gd name="connsiteX59" fmla="*/ 10000 w 10000"/>
              <a:gd name="connsiteY59" fmla="*/ 6765 h 10000"/>
              <a:gd name="connsiteX60" fmla="*/ 10000 w 10000"/>
              <a:gd name="connsiteY60" fmla="*/ 6913 h 10000"/>
              <a:gd name="connsiteX61" fmla="*/ 9722 w 10000"/>
              <a:gd name="connsiteY61" fmla="*/ 7357 h 10000"/>
              <a:gd name="connsiteX62" fmla="*/ 9722 w 10000"/>
              <a:gd name="connsiteY62" fmla="*/ 7800 h 10000"/>
              <a:gd name="connsiteX63" fmla="*/ 9167 w 10000"/>
              <a:gd name="connsiteY63" fmla="*/ 8521 h 10000"/>
              <a:gd name="connsiteX64" fmla="*/ 8889 w 10000"/>
              <a:gd name="connsiteY64" fmla="*/ 8817 h 10000"/>
              <a:gd name="connsiteX65" fmla="*/ 8611 w 10000"/>
              <a:gd name="connsiteY65" fmla="*/ 9113 h 10000"/>
              <a:gd name="connsiteX66" fmla="*/ 8056 w 10000"/>
              <a:gd name="connsiteY66" fmla="*/ 9409 h 10000"/>
              <a:gd name="connsiteX67" fmla="*/ 7778 w 10000"/>
              <a:gd name="connsiteY67" fmla="*/ 9704 h 10000"/>
              <a:gd name="connsiteX68" fmla="*/ 7222 w 10000"/>
              <a:gd name="connsiteY68" fmla="*/ 9852 h 10000"/>
              <a:gd name="connsiteX69" fmla="*/ 6944 w 10000"/>
              <a:gd name="connsiteY69" fmla="*/ 9852 h 10000"/>
              <a:gd name="connsiteX70" fmla="*/ 6667 w 10000"/>
              <a:gd name="connsiteY70" fmla="*/ 10000 h 10000"/>
              <a:gd name="connsiteX71" fmla="*/ 6111 w 10000"/>
              <a:gd name="connsiteY71" fmla="*/ 10000 h 10000"/>
              <a:gd name="connsiteX72" fmla="*/ 6111 w 10000"/>
              <a:gd name="connsiteY72" fmla="*/ 10000 h 10000"/>
              <a:gd name="connsiteX73" fmla="*/ 5833 w 10000"/>
              <a:gd name="connsiteY73" fmla="*/ 9852 h 10000"/>
              <a:gd name="connsiteX74" fmla="*/ 5833 w 10000"/>
              <a:gd name="connsiteY74" fmla="*/ 9704 h 10000"/>
              <a:gd name="connsiteX75" fmla="*/ 5556 w 10000"/>
              <a:gd name="connsiteY75" fmla="*/ 9409 h 10000"/>
              <a:gd name="connsiteX76" fmla="*/ 5556 w 10000"/>
              <a:gd name="connsiteY76" fmla="*/ 9261 h 10000"/>
              <a:gd name="connsiteX77" fmla="*/ 5278 w 10000"/>
              <a:gd name="connsiteY77" fmla="*/ 9113 h 10000"/>
              <a:gd name="connsiteX78" fmla="*/ 5000 w 10000"/>
              <a:gd name="connsiteY78" fmla="*/ 8965 h 10000"/>
              <a:gd name="connsiteX79" fmla="*/ 4722 w 10000"/>
              <a:gd name="connsiteY79" fmla="*/ 8817 h 10000"/>
              <a:gd name="connsiteX80" fmla="*/ 4167 w 10000"/>
              <a:gd name="connsiteY80" fmla="*/ 8669 h 10000"/>
              <a:gd name="connsiteX81" fmla="*/ 3889 w 10000"/>
              <a:gd name="connsiteY81" fmla="*/ 8521 h 10000"/>
              <a:gd name="connsiteX82" fmla="*/ 3056 w 10000"/>
              <a:gd name="connsiteY82" fmla="*/ 8373 h 10000"/>
              <a:gd name="connsiteX83" fmla="*/ 2500 w 10000"/>
              <a:gd name="connsiteY83" fmla="*/ 8244 h 10000"/>
              <a:gd name="connsiteX84" fmla="*/ 2500 w 10000"/>
              <a:gd name="connsiteY84"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652 h 10000"/>
              <a:gd name="connsiteX7" fmla="*/ 0 w 10000"/>
              <a:gd name="connsiteY7" fmla="*/ 7505 h 10000"/>
              <a:gd name="connsiteX8" fmla="*/ 0 w 10000"/>
              <a:gd name="connsiteY8" fmla="*/ 7505 h 10000"/>
              <a:gd name="connsiteX9" fmla="*/ 0 w 10000"/>
              <a:gd name="connsiteY9" fmla="*/ 7505 h 10000"/>
              <a:gd name="connsiteX10" fmla="*/ 278 w 10000"/>
              <a:gd name="connsiteY10" fmla="*/ 7505 h 10000"/>
              <a:gd name="connsiteX11" fmla="*/ 278 w 10000"/>
              <a:gd name="connsiteY11" fmla="*/ 7505 h 10000"/>
              <a:gd name="connsiteX12" fmla="*/ 833 w 10000"/>
              <a:gd name="connsiteY12" fmla="*/ 7505 h 10000"/>
              <a:gd name="connsiteX13" fmla="*/ 1111 w 10000"/>
              <a:gd name="connsiteY13" fmla="*/ 7505 h 10000"/>
              <a:gd name="connsiteX14" fmla="*/ 1667 w 10000"/>
              <a:gd name="connsiteY14" fmla="*/ 7505 h 10000"/>
              <a:gd name="connsiteX15" fmla="*/ 2222 w 10000"/>
              <a:gd name="connsiteY15" fmla="*/ 7505 h 10000"/>
              <a:gd name="connsiteX16" fmla="*/ 2778 w 10000"/>
              <a:gd name="connsiteY16" fmla="*/ 7505 h 10000"/>
              <a:gd name="connsiteX17" fmla="*/ 3611 w 10000"/>
              <a:gd name="connsiteY17" fmla="*/ 7652 h 10000"/>
              <a:gd name="connsiteX18" fmla="*/ 4167 w 10000"/>
              <a:gd name="connsiteY18" fmla="*/ 7652 h 10000"/>
              <a:gd name="connsiteX19" fmla="*/ 4722 w 10000"/>
              <a:gd name="connsiteY19" fmla="*/ 7652 h 10000"/>
              <a:gd name="connsiteX20" fmla="*/ 5000 w 10000"/>
              <a:gd name="connsiteY20" fmla="*/ 7652 h 10000"/>
              <a:gd name="connsiteX21" fmla="*/ 5833 w 10000"/>
              <a:gd name="connsiteY21" fmla="*/ 7652 h 10000"/>
              <a:gd name="connsiteX22" fmla="*/ 6111 w 10000"/>
              <a:gd name="connsiteY22" fmla="*/ 7652 h 10000"/>
              <a:gd name="connsiteX23" fmla="*/ 6667 w 10000"/>
              <a:gd name="connsiteY23" fmla="*/ 7505 h 10000"/>
              <a:gd name="connsiteX24" fmla="*/ 6944 w 10000"/>
              <a:gd name="connsiteY24" fmla="*/ 7357 h 10000"/>
              <a:gd name="connsiteX25" fmla="*/ 7222 w 10000"/>
              <a:gd name="connsiteY25" fmla="*/ 6913 h 10000"/>
              <a:gd name="connsiteX26" fmla="*/ 7222 w 10000"/>
              <a:gd name="connsiteY26" fmla="*/ 6617 h 10000"/>
              <a:gd name="connsiteX27" fmla="*/ 7222 w 10000"/>
              <a:gd name="connsiteY27" fmla="*/ 6026 h 10000"/>
              <a:gd name="connsiteX28" fmla="*/ 7500 w 10000"/>
              <a:gd name="connsiteY28" fmla="*/ 5582 h 10000"/>
              <a:gd name="connsiteX29" fmla="*/ 7222 w 10000"/>
              <a:gd name="connsiteY29" fmla="*/ 4843 h 10000"/>
              <a:gd name="connsiteX30" fmla="*/ 7222 w 10000"/>
              <a:gd name="connsiteY30" fmla="*/ 4270 h 10000"/>
              <a:gd name="connsiteX31" fmla="*/ 7222 w 10000"/>
              <a:gd name="connsiteY31" fmla="*/ 3530 h 10000"/>
              <a:gd name="connsiteX32" fmla="*/ 6944 w 10000"/>
              <a:gd name="connsiteY32" fmla="*/ 2939 h 10000"/>
              <a:gd name="connsiteX33" fmla="*/ 6944 w 10000"/>
              <a:gd name="connsiteY33" fmla="*/ 2495 h 10000"/>
              <a:gd name="connsiteX34" fmla="*/ 6667 w 10000"/>
              <a:gd name="connsiteY34" fmla="*/ 1904 h 10000"/>
              <a:gd name="connsiteX35" fmla="*/ 6667 w 10000"/>
              <a:gd name="connsiteY35" fmla="*/ 1608 h 10000"/>
              <a:gd name="connsiteX36" fmla="*/ 6389 w 10000"/>
              <a:gd name="connsiteY36" fmla="*/ 1183 h 10000"/>
              <a:gd name="connsiteX37" fmla="*/ 5833 w 10000"/>
              <a:gd name="connsiteY37" fmla="*/ 887 h 10000"/>
              <a:gd name="connsiteX38" fmla="*/ 5556 w 10000"/>
              <a:gd name="connsiteY38" fmla="*/ 739 h 10000"/>
              <a:gd name="connsiteX39" fmla="*/ 5000 w 10000"/>
              <a:gd name="connsiteY39" fmla="*/ 0 h 10000"/>
              <a:gd name="connsiteX40" fmla="*/ 6944 w 10000"/>
              <a:gd name="connsiteY40" fmla="*/ 296 h 10000"/>
              <a:gd name="connsiteX41" fmla="*/ 7500 w 10000"/>
              <a:gd name="connsiteY41" fmla="*/ 444 h 10000"/>
              <a:gd name="connsiteX42" fmla="*/ 8056 w 10000"/>
              <a:gd name="connsiteY42" fmla="*/ 591 h 10000"/>
              <a:gd name="connsiteX43" fmla="*/ 8333 w 10000"/>
              <a:gd name="connsiteY43" fmla="*/ 887 h 10000"/>
              <a:gd name="connsiteX44" fmla="*/ 8611 w 10000"/>
              <a:gd name="connsiteY44" fmla="*/ 1035 h 10000"/>
              <a:gd name="connsiteX45" fmla="*/ 8889 w 10000"/>
              <a:gd name="connsiteY45" fmla="*/ 1183 h 10000"/>
              <a:gd name="connsiteX46" fmla="*/ 8889 w 10000"/>
              <a:gd name="connsiteY46" fmla="*/ 1460 h 10000"/>
              <a:gd name="connsiteX47" fmla="*/ 9167 w 10000"/>
              <a:gd name="connsiteY47" fmla="*/ 1756 h 10000"/>
              <a:gd name="connsiteX48" fmla="*/ 9167 w 10000"/>
              <a:gd name="connsiteY48" fmla="*/ 2200 h 10000"/>
              <a:gd name="connsiteX49" fmla="*/ 9444 w 10000"/>
              <a:gd name="connsiteY49" fmla="*/ 2643 h 10000"/>
              <a:gd name="connsiteX50" fmla="*/ 9444 w 10000"/>
              <a:gd name="connsiteY50" fmla="*/ 3087 h 10000"/>
              <a:gd name="connsiteX51" fmla="*/ 9722 w 10000"/>
              <a:gd name="connsiteY51" fmla="*/ 3678 h 10000"/>
              <a:gd name="connsiteX52" fmla="*/ 9722 w 10000"/>
              <a:gd name="connsiteY52" fmla="*/ 4270 h 10000"/>
              <a:gd name="connsiteX53" fmla="*/ 9722 w 10000"/>
              <a:gd name="connsiteY53" fmla="*/ 4713 h 10000"/>
              <a:gd name="connsiteX54" fmla="*/ 9722 w 10000"/>
              <a:gd name="connsiteY54" fmla="*/ 5287 h 10000"/>
              <a:gd name="connsiteX55" fmla="*/ 9722 w 10000"/>
              <a:gd name="connsiteY55" fmla="*/ 5730 h 10000"/>
              <a:gd name="connsiteX56" fmla="*/ 10000 w 10000"/>
              <a:gd name="connsiteY56" fmla="*/ 6026 h 10000"/>
              <a:gd name="connsiteX57" fmla="*/ 10000 w 10000"/>
              <a:gd name="connsiteY57" fmla="*/ 6470 h 10000"/>
              <a:gd name="connsiteX58" fmla="*/ 10000 w 10000"/>
              <a:gd name="connsiteY58" fmla="*/ 6765 h 10000"/>
              <a:gd name="connsiteX59" fmla="*/ 10000 w 10000"/>
              <a:gd name="connsiteY59" fmla="*/ 6913 h 10000"/>
              <a:gd name="connsiteX60" fmla="*/ 9722 w 10000"/>
              <a:gd name="connsiteY60" fmla="*/ 7357 h 10000"/>
              <a:gd name="connsiteX61" fmla="*/ 9722 w 10000"/>
              <a:gd name="connsiteY61" fmla="*/ 7800 h 10000"/>
              <a:gd name="connsiteX62" fmla="*/ 9167 w 10000"/>
              <a:gd name="connsiteY62" fmla="*/ 8521 h 10000"/>
              <a:gd name="connsiteX63" fmla="*/ 8889 w 10000"/>
              <a:gd name="connsiteY63" fmla="*/ 8817 h 10000"/>
              <a:gd name="connsiteX64" fmla="*/ 8611 w 10000"/>
              <a:gd name="connsiteY64" fmla="*/ 9113 h 10000"/>
              <a:gd name="connsiteX65" fmla="*/ 8056 w 10000"/>
              <a:gd name="connsiteY65" fmla="*/ 9409 h 10000"/>
              <a:gd name="connsiteX66" fmla="*/ 7778 w 10000"/>
              <a:gd name="connsiteY66" fmla="*/ 9704 h 10000"/>
              <a:gd name="connsiteX67" fmla="*/ 7222 w 10000"/>
              <a:gd name="connsiteY67" fmla="*/ 9852 h 10000"/>
              <a:gd name="connsiteX68" fmla="*/ 6944 w 10000"/>
              <a:gd name="connsiteY68" fmla="*/ 9852 h 10000"/>
              <a:gd name="connsiteX69" fmla="*/ 6667 w 10000"/>
              <a:gd name="connsiteY69" fmla="*/ 10000 h 10000"/>
              <a:gd name="connsiteX70" fmla="*/ 6111 w 10000"/>
              <a:gd name="connsiteY70" fmla="*/ 10000 h 10000"/>
              <a:gd name="connsiteX71" fmla="*/ 6111 w 10000"/>
              <a:gd name="connsiteY71" fmla="*/ 10000 h 10000"/>
              <a:gd name="connsiteX72" fmla="*/ 5833 w 10000"/>
              <a:gd name="connsiteY72" fmla="*/ 9852 h 10000"/>
              <a:gd name="connsiteX73" fmla="*/ 5833 w 10000"/>
              <a:gd name="connsiteY73" fmla="*/ 9704 h 10000"/>
              <a:gd name="connsiteX74" fmla="*/ 5556 w 10000"/>
              <a:gd name="connsiteY74" fmla="*/ 9409 h 10000"/>
              <a:gd name="connsiteX75" fmla="*/ 5556 w 10000"/>
              <a:gd name="connsiteY75" fmla="*/ 9261 h 10000"/>
              <a:gd name="connsiteX76" fmla="*/ 5278 w 10000"/>
              <a:gd name="connsiteY76" fmla="*/ 9113 h 10000"/>
              <a:gd name="connsiteX77" fmla="*/ 5000 w 10000"/>
              <a:gd name="connsiteY77" fmla="*/ 8965 h 10000"/>
              <a:gd name="connsiteX78" fmla="*/ 4722 w 10000"/>
              <a:gd name="connsiteY78" fmla="*/ 8817 h 10000"/>
              <a:gd name="connsiteX79" fmla="*/ 4167 w 10000"/>
              <a:gd name="connsiteY79" fmla="*/ 8669 h 10000"/>
              <a:gd name="connsiteX80" fmla="*/ 3889 w 10000"/>
              <a:gd name="connsiteY80" fmla="*/ 8521 h 10000"/>
              <a:gd name="connsiteX81" fmla="*/ 3056 w 10000"/>
              <a:gd name="connsiteY81" fmla="*/ 8373 h 10000"/>
              <a:gd name="connsiteX82" fmla="*/ 2500 w 10000"/>
              <a:gd name="connsiteY82" fmla="*/ 8244 h 10000"/>
              <a:gd name="connsiteX83" fmla="*/ 2500 w 10000"/>
              <a:gd name="connsiteY83" fmla="*/ 8244 h 10000"/>
              <a:gd name="connsiteX0" fmla="*/ 2500 w 10000"/>
              <a:gd name="connsiteY0" fmla="*/ 7948 h 9704"/>
              <a:gd name="connsiteX1" fmla="*/ 1944 w 10000"/>
              <a:gd name="connsiteY1" fmla="*/ 7800 h 9704"/>
              <a:gd name="connsiteX2" fmla="*/ 1389 w 10000"/>
              <a:gd name="connsiteY2" fmla="*/ 7652 h 9704"/>
              <a:gd name="connsiteX3" fmla="*/ 833 w 10000"/>
              <a:gd name="connsiteY3" fmla="*/ 7504 h 9704"/>
              <a:gd name="connsiteX4" fmla="*/ 556 w 10000"/>
              <a:gd name="connsiteY4" fmla="*/ 7504 h 9704"/>
              <a:gd name="connsiteX5" fmla="*/ 278 w 10000"/>
              <a:gd name="connsiteY5" fmla="*/ 7356 h 9704"/>
              <a:gd name="connsiteX6" fmla="*/ 0 w 10000"/>
              <a:gd name="connsiteY6" fmla="*/ 7356 h 9704"/>
              <a:gd name="connsiteX7" fmla="*/ 0 w 10000"/>
              <a:gd name="connsiteY7" fmla="*/ 7209 h 9704"/>
              <a:gd name="connsiteX8" fmla="*/ 0 w 10000"/>
              <a:gd name="connsiteY8" fmla="*/ 7209 h 9704"/>
              <a:gd name="connsiteX9" fmla="*/ 0 w 10000"/>
              <a:gd name="connsiteY9" fmla="*/ 7209 h 9704"/>
              <a:gd name="connsiteX10" fmla="*/ 278 w 10000"/>
              <a:gd name="connsiteY10" fmla="*/ 7209 h 9704"/>
              <a:gd name="connsiteX11" fmla="*/ 278 w 10000"/>
              <a:gd name="connsiteY11" fmla="*/ 7209 h 9704"/>
              <a:gd name="connsiteX12" fmla="*/ 833 w 10000"/>
              <a:gd name="connsiteY12" fmla="*/ 7209 h 9704"/>
              <a:gd name="connsiteX13" fmla="*/ 1111 w 10000"/>
              <a:gd name="connsiteY13" fmla="*/ 7209 h 9704"/>
              <a:gd name="connsiteX14" fmla="*/ 1667 w 10000"/>
              <a:gd name="connsiteY14" fmla="*/ 7209 h 9704"/>
              <a:gd name="connsiteX15" fmla="*/ 2222 w 10000"/>
              <a:gd name="connsiteY15" fmla="*/ 7209 h 9704"/>
              <a:gd name="connsiteX16" fmla="*/ 2778 w 10000"/>
              <a:gd name="connsiteY16" fmla="*/ 7209 h 9704"/>
              <a:gd name="connsiteX17" fmla="*/ 3611 w 10000"/>
              <a:gd name="connsiteY17" fmla="*/ 7356 h 9704"/>
              <a:gd name="connsiteX18" fmla="*/ 4167 w 10000"/>
              <a:gd name="connsiteY18" fmla="*/ 7356 h 9704"/>
              <a:gd name="connsiteX19" fmla="*/ 4722 w 10000"/>
              <a:gd name="connsiteY19" fmla="*/ 7356 h 9704"/>
              <a:gd name="connsiteX20" fmla="*/ 5000 w 10000"/>
              <a:gd name="connsiteY20" fmla="*/ 7356 h 9704"/>
              <a:gd name="connsiteX21" fmla="*/ 5833 w 10000"/>
              <a:gd name="connsiteY21" fmla="*/ 7356 h 9704"/>
              <a:gd name="connsiteX22" fmla="*/ 6111 w 10000"/>
              <a:gd name="connsiteY22" fmla="*/ 7356 h 9704"/>
              <a:gd name="connsiteX23" fmla="*/ 6667 w 10000"/>
              <a:gd name="connsiteY23" fmla="*/ 7209 h 9704"/>
              <a:gd name="connsiteX24" fmla="*/ 6944 w 10000"/>
              <a:gd name="connsiteY24" fmla="*/ 7061 h 9704"/>
              <a:gd name="connsiteX25" fmla="*/ 7222 w 10000"/>
              <a:gd name="connsiteY25" fmla="*/ 6617 h 9704"/>
              <a:gd name="connsiteX26" fmla="*/ 7222 w 10000"/>
              <a:gd name="connsiteY26" fmla="*/ 6321 h 9704"/>
              <a:gd name="connsiteX27" fmla="*/ 7222 w 10000"/>
              <a:gd name="connsiteY27" fmla="*/ 5730 h 9704"/>
              <a:gd name="connsiteX28" fmla="*/ 7500 w 10000"/>
              <a:gd name="connsiteY28" fmla="*/ 5286 h 9704"/>
              <a:gd name="connsiteX29" fmla="*/ 7222 w 10000"/>
              <a:gd name="connsiteY29" fmla="*/ 4547 h 9704"/>
              <a:gd name="connsiteX30" fmla="*/ 7222 w 10000"/>
              <a:gd name="connsiteY30" fmla="*/ 3974 h 9704"/>
              <a:gd name="connsiteX31" fmla="*/ 7222 w 10000"/>
              <a:gd name="connsiteY31" fmla="*/ 3234 h 9704"/>
              <a:gd name="connsiteX32" fmla="*/ 6944 w 10000"/>
              <a:gd name="connsiteY32" fmla="*/ 2643 h 9704"/>
              <a:gd name="connsiteX33" fmla="*/ 6944 w 10000"/>
              <a:gd name="connsiteY33" fmla="*/ 2199 h 9704"/>
              <a:gd name="connsiteX34" fmla="*/ 6667 w 10000"/>
              <a:gd name="connsiteY34" fmla="*/ 1608 h 9704"/>
              <a:gd name="connsiteX35" fmla="*/ 6667 w 10000"/>
              <a:gd name="connsiteY35" fmla="*/ 1312 h 9704"/>
              <a:gd name="connsiteX36" fmla="*/ 6389 w 10000"/>
              <a:gd name="connsiteY36" fmla="*/ 887 h 9704"/>
              <a:gd name="connsiteX37" fmla="*/ 5833 w 10000"/>
              <a:gd name="connsiteY37" fmla="*/ 591 h 9704"/>
              <a:gd name="connsiteX38" fmla="*/ 5556 w 10000"/>
              <a:gd name="connsiteY38" fmla="*/ 443 h 9704"/>
              <a:gd name="connsiteX39" fmla="*/ 6944 w 10000"/>
              <a:gd name="connsiteY39" fmla="*/ 0 h 9704"/>
              <a:gd name="connsiteX40" fmla="*/ 7500 w 10000"/>
              <a:gd name="connsiteY40" fmla="*/ 148 h 9704"/>
              <a:gd name="connsiteX41" fmla="*/ 8056 w 10000"/>
              <a:gd name="connsiteY41" fmla="*/ 295 h 9704"/>
              <a:gd name="connsiteX42" fmla="*/ 8333 w 10000"/>
              <a:gd name="connsiteY42" fmla="*/ 591 h 9704"/>
              <a:gd name="connsiteX43" fmla="*/ 8611 w 10000"/>
              <a:gd name="connsiteY43" fmla="*/ 739 h 9704"/>
              <a:gd name="connsiteX44" fmla="*/ 8889 w 10000"/>
              <a:gd name="connsiteY44" fmla="*/ 887 h 9704"/>
              <a:gd name="connsiteX45" fmla="*/ 8889 w 10000"/>
              <a:gd name="connsiteY45" fmla="*/ 1164 h 9704"/>
              <a:gd name="connsiteX46" fmla="*/ 9167 w 10000"/>
              <a:gd name="connsiteY46" fmla="*/ 1460 h 9704"/>
              <a:gd name="connsiteX47" fmla="*/ 9167 w 10000"/>
              <a:gd name="connsiteY47" fmla="*/ 1904 h 9704"/>
              <a:gd name="connsiteX48" fmla="*/ 9444 w 10000"/>
              <a:gd name="connsiteY48" fmla="*/ 2347 h 9704"/>
              <a:gd name="connsiteX49" fmla="*/ 9444 w 10000"/>
              <a:gd name="connsiteY49" fmla="*/ 2791 h 9704"/>
              <a:gd name="connsiteX50" fmla="*/ 9722 w 10000"/>
              <a:gd name="connsiteY50" fmla="*/ 3382 h 9704"/>
              <a:gd name="connsiteX51" fmla="*/ 9722 w 10000"/>
              <a:gd name="connsiteY51" fmla="*/ 3974 h 9704"/>
              <a:gd name="connsiteX52" fmla="*/ 9722 w 10000"/>
              <a:gd name="connsiteY52" fmla="*/ 4417 h 9704"/>
              <a:gd name="connsiteX53" fmla="*/ 9722 w 10000"/>
              <a:gd name="connsiteY53" fmla="*/ 4991 h 9704"/>
              <a:gd name="connsiteX54" fmla="*/ 9722 w 10000"/>
              <a:gd name="connsiteY54" fmla="*/ 5434 h 9704"/>
              <a:gd name="connsiteX55" fmla="*/ 10000 w 10000"/>
              <a:gd name="connsiteY55" fmla="*/ 5730 h 9704"/>
              <a:gd name="connsiteX56" fmla="*/ 10000 w 10000"/>
              <a:gd name="connsiteY56" fmla="*/ 6174 h 9704"/>
              <a:gd name="connsiteX57" fmla="*/ 10000 w 10000"/>
              <a:gd name="connsiteY57" fmla="*/ 6469 h 9704"/>
              <a:gd name="connsiteX58" fmla="*/ 10000 w 10000"/>
              <a:gd name="connsiteY58" fmla="*/ 6617 h 9704"/>
              <a:gd name="connsiteX59" fmla="*/ 9722 w 10000"/>
              <a:gd name="connsiteY59" fmla="*/ 7061 h 9704"/>
              <a:gd name="connsiteX60" fmla="*/ 9722 w 10000"/>
              <a:gd name="connsiteY60" fmla="*/ 7504 h 9704"/>
              <a:gd name="connsiteX61" fmla="*/ 9167 w 10000"/>
              <a:gd name="connsiteY61" fmla="*/ 8225 h 9704"/>
              <a:gd name="connsiteX62" fmla="*/ 8889 w 10000"/>
              <a:gd name="connsiteY62" fmla="*/ 8521 h 9704"/>
              <a:gd name="connsiteX63" fmla="*/ 8611 w 10000"/>
              <a:gd name="connsiteY63" fmla="*/ 8817 h 9704"/>
              <a:gd name="connsiteX64" fmla="*/ 8056 w 10000"/>
              <a:gd name="connsiteY64" fmla="*/ 9113 h 9704"/>
              <a:gd name="connsiteX65" fmla="*/ 7778 w 10000"/>
              <a:gd name="connsiteY65" fmla="*/ 9408 h 9704"/>
              <a:gd name="connsiteX66" fmla="*/ 7222 w 10000"/>
              <a:gd name="connsiteY66" fmla="*/ 9556 h 9704"/>
              <a:gd name="connsiteX67" fmla="*/ 6944 w 10000"/>
              <a:gd name="connsiteY67" fmla="*/ 9556 h 9704"/>
              <a:gd name="connsiteX68" fmla="*/ 6667 w 10000"/>
              <a:gd name="connsiteY68" fmla="*/ 9704 h 9704"/>
              <a:gd name="connsiteX69" fmla="*/ 6111 w 10000"/>
              <a:gd name="connsiteY69" fmla="*/ 9704 h 9704"/>
              <a:gd name="connsiteX70" fmla="*/ 6111 w 10000"/>
              <a:gd name="connsiteY70" fmla="*/ 9704 h 9704"/>
              <a:gd name="connsiteX71" fmla="*/ 5833 w 10000"/>
              <a:gd name="connsiteY71" fmla="*/ 9556 h 9704"/>
              <a:gd name="connsiteX72" fmla="*/ 5833 w 10000"/>
              <a:gd name="connsiteY72" fmla="*/ 9408 h 9704"/>
              <a:gd name="connsiteX73" fmla="*/ 5556 w 10000"/>
              <a:gd name="connsiteY73" fmla="*/ 9113 h 9704"/>
              <a:gd name="connsiteX74" fmla="*/ 5556 w 10000"/>
              <a:gd name="connsiteY74" fmla="*/ 8965 h 9704"/>
              <a:gd name="connsiteX75" fmla="*/ 5278 w 10000"/>
              <a:gd name="connsiteY75" fmla="*/ 8817 h 9704"/>
              <a:gd name="connsiteX76" fmla="*/ 5000 w 10000"/>
              <a:gd name="connsiteY76" fmla="*/ 8669 h 9704"/>
              <a:gd name="connsiteX77" fmla="*/ 4722 w 10000"/>
              <a:gd name="connsiteY77" fmla="*/ 8521 h 9704"/>
              <a:gd name="connsiteX78" fmla="*/ 4167 w 10000"/>
              <a:gd name="connsiteY78" fmla="*/ 8373 h 9704"/>
              <a:gd name="connsiteX79" fmla="*/ 3889 w 10000"/>
              <a:gd name="connsiteY79" fmla="*/ 8225 h 9704"/>
              <a:gd name="connsiteX80" fmla="*/ 3056 w 10000"/>
              <a:gd name="connsiteY80" fmla="*/ 8077 h 9704"/>
              <a:gd name="connsiteX81" fmla="*/ 2500 w 10000"/>
              <a:gd name="connsiteY81" fmla="*/ 7948 h 9704"/>
              <a:gd name="connsiteX82" fmla="*/ 2500 w 10000"/>
              <a:gd name="connsiteY82" fmla="*/ 7948 h 9704"/>
              <a:gd name="connsiteX0" fmla="*/ 2500 w 10000"/>
              <a:gd name="connsiteY0" fmla="*/ 8190 h 10000"/>
              <a:gd name="connsiteX1" fmla="*/ 1944 w 10000"/>
              <a:gd name="connsiteY1" fmla="*/ 8038 h 10000"/>
              <a:gd name="connsiteX2" fmla="*/ 1389 w 10000"/>
              <a:gd name="connsiteY2" fmla="*/ 7885 h 10000"/>
              <a:gd name="connsiteX3" fmla="*/ 833 w 10000"/>
              <a:gd name="connsiteY3" fmla="*/ 7733 h 10000"/>
              <a:gd name="connsiteX4" fmla="*/ 556 w 10000"/>
              <a:gd name="connsiteY4" fmla="*/ 7733 h 10000"/>
              <a:gd name="connsiteX5" fmla="*/ 278 w 10000"/>
              <a:gd name="connsiteY5" fmla="*/ 7580 h 10000"/>
              <a:gd name="connsiteX6" fmla="*/ 0 w 10000"/>
              <a:gd name="connsiteY6" fmla="*/ 7580 h 10000"/>
              <a:gd name="connsiteX7" fmla="*/ 0 w 10000"/>
              <a:gd name="connsiteY7" fmla="*/ 7429 h 10000"/>
              <a:gd name="connsiteX8" fmla="*/ 0 w 10000"/>
              <a:gd name="connsiteY8" fmla="*/ 7429 h 10000"/>
              <a:gd name="connsiteX9" fmla="*/ 0 w 10000"/>
              <a:gd name="connsiteY9" fmla="*/ 7429 h 10000"/>
              <a:gd name="connsiteX10" fmla="*/ 278 w 10000"/>
              <a:gd name="connsiteY10" fmla="*/ 7429 h 10000"/>
              <a:gd name="connsiteX11" fmla="*/ 278 w 10000"/>
              <a:gd name="connsiteY11" fmla="*/ 7429 h 10000"/>
              <a:gd name="connsiteX12" fmla="*/ 833 w 10000"/>
              <a:gd name="connsiteY12" fmla="*/ 7429 h 10000"/>
              <a:gd name="connsiteX13" fmla="*/ 1111 w 10000"/>
              <a:gd name="connsiteY13" fmla="*/ 7429 h 10000"/>
              <a:gd name="connsiteX14" fmla="*/ 1667 w 10000"/>
              <a:gd name="connsiteY14" fmla="*/ 7429 h 10000"/>
              <a:gd name="connsiteX15" fmla="*/ 2222 w 10000"/>
              <a:gd name="connsiteY15" fmla="*/ 7429 h 10000"/>
              <a:gd name="connsiteX16" fmla="*/ 2778 w 10000"/>
              <a:gd name="connsiteY16" fmla="*/ 7429 h 10000"/>
              <a:gd name="connsiteX17" fmla="*/ 3611 w 10000"/>
              <a:gd name="connsiteY17" fmla="*/ 7580 h 10000"/>
              <a:gd name="connsiteX18" fmla="*/ 4167 w 10000"/>
              <a:gd name="connsiteY18" fmla="*/ 7580 h 10000"/>
              <a:gd name="connsiteX19" fmla="*/ 4722 w 10000"/>
              <a:gd name="connsiteY19" fmla="*/ 7580 h 10000"/>
              <a:gd name="connsiteX20" fmla="*/ 5000 w 10000"/>
              <a:gd name="connsiteY20" fmla="*/ 7580 h 10000"/>
              <a:gd name="connsiteX21" fmla="*/ 5833 w 10000"/>
              <a:gd name="connsiteY21" fmla="*/ 7580 h 10000"/>
              <a:gd name="connsiteX22" fmla="*/ 6111 w 10000"/>
              <a:gd name="connsiteY22" fmla="*/ 7580 h 10000"/>
              <a:gd name="connsiteX23" fmla="*/ 6667 w 10000"/>
              <a:gd name="connsiteY23" fmla="*/ 7429 h 10000"/>
              <a:gd name="connsiteX24" fmla="*/ 6944 w 10000"/>
              <a:gd name="connsiteY24" fmla="*/ 7276 h 10000"/>
              <a:gd name="connsiteX25" fmla="*/ 7222 w 10000"/>
              <a:gd name="connsiteY25" fmla="*/ 6819 h 10000"/>
              <a:gd name="connsiteX26" fmla="*/ 7222 w 10000"/>
              <a:gd name="connsiteY26" fmla="*/ 6514 h 10000"/>
              <a:gd name="connsiteX27" fmla="*/ 7222 w 10000"/>
              <a:gd name="connsiteY27" fmla="*/ 5905 h 10000"/>
              <a:gd name="connsiteX28" fmla="*/ 7500 w 10000"/>
              <a:gd name="connsiteY28" fmla="*/ 5447 h 10000"/>
              <a:gd name="connsiteX29" fmla="*/ 7222 w 10000"/>
              <a:gd name="connsiteY29" fmla="*/ 4686 h 10000"/>
              <a:gd name="connsiteX30" fmla="*/ 7222 w 10000"/>
              <a:gd name="connsiteY30" fmla="*/ 4095 h 10000"/>
              <a:gd name="connsiteX31" fmla="*/ 7222 w 10000"/>
              <a:gd name="connsiteY31" fmla="*/ 3333 h 10000"/>
              <a:gd name="connsiteX32" fmla="*/ 6944 w 10000"/>
              <a:gd name="connsiteY32" fmla="*/ 2724 h 10000"/>
              <a:gd name="connsiteX33" fmla="*/ 6944 w 10000"/>
              <a:gd name="connsiteY33" fmla="*/ 2266 h 10000"/>
              <a:gd name="connsiteX34" fmla="*/ 6667 w 10000"/>
              <a:gd name="connsiteY34" fmla="*/ 1657 h 10000"/>
              <a:gd name="connsiteX35" fmla="*/ 6667 w 10000"/>
              <a:gd name="connsiteY35" fmla="*/ 1352 h 10000"/>
              <a:gd name="connsiteX36" fmla="*/ 5833 w 10000"/>
              <a:gd name="connsiteY36" fmla="*/ 609 h 10000"/>
              <a:gd name="connsiteX37" fmla="*/ 5556 w 10000"/>
              <a:gd name="connsiteY37" fmla="*/ 457 h 10000"/>
              <a:gd name="connsiteX38" fmla="*/ 6944 w 10000"/>
              <a:gd name="connsiteY38" fmla="*/ 0 h 10000"/>
              <a:gd name="connsiteX39" fmla="*/ 7500 w 10000"/>
              <a:gd name="connsiteY39" fmla="*/ 153 h 10000"/>
              <a:gd name="connsiteX40" fmla="*/ 8056 w 10000"/>
              <a:gd name="connsiteY40" fmla="*/ 304 h 10000"/>
              <a:gd name="connsiteX41" fmla="*/ 8333 w 10000"/>
              <a:gd name="connsiteY41" fmla="*/ 609 h 10000"/>
              <a:gd name="connsiteX42" fmla="*/ 8611 w 10000"/>
              <a:gd name="connsiteY42" fmla="*/ 762 h 10000"/>
              <a:gd name="connsiteX43" fmla="*/ 8889 w 10000"/>
              <a:gd name="connsiteY43" fmla="*/ 914 h 10000"/>
              <a:gd name="connsiteX44" fmla="*/ 8889 w 10000"/>
              <a:gd name="connsiteY44" fmla="*/ 1200 h 10000"/>
              <a:gd name="connsiteX45" fmla="*/ 9167 w 10000"/>
              <a:gd name="connsiteY45" fmla="*/ 1505 h 10000"/>
              <a:gd name="connsiteX46" fmla="*/ 9167 w 10000"/>
              <a:gd name="connsiteY46" fmla="*/ 1962 h 10000"/>
              <a:gd name="connsiteX47" fmla="*/ 9444 w 10000"/>
              <a:gd name="connsiteY47" fmla="*/ 2419 h 10000"/>
              <a:gd name="connsiteX48" fmla="*/ 9444 w 10000"/>
              <a:gd name="connsiteY48" fmla="*/ 2876 h 10000"/>
              <a:gd name="connsiteX49" fmla="*/ 9722 w 10000"/>
              <a:gd name="connsiteY49" fmla="*/ 3485 h 10000"/>
              <a:gd name="connsiteX50" fmla="*/ 9722 w 10000"/>
              <a:gd name="connsiteY50" fmla="*/ 4095 h 10000"/>
              <a:gd name="connsiteX51" fmla="*/ 9722 w 10000"/>
              <a:gd name="connsiteY51" fmla="*/ 4552 h 10000"/>
              <a:gd name="connsiteX52" fmla="*/ 9722 w 10000"/>
              <a:gd name="connsiteY52" fmla="*/ 5143 h 10000"/>
              <a:gd name="connsiteX53" fmla="*/ 9722 w 10000"/>
              <a:gd name="connsiteY53" fmla="*/ 5600 h 10000"/>
              <a:gd name="connsiteX54" fmla="*/ 10000 w 10000"/>
              <a:gd name="connsiteY54" fmla="*/ 5905 h 10000"/>
              <a:gd name="connsiteX55" fmla="*/ 10000 w 10000"/>
              <a:gd name="connsiteY55" fmla="*/ 6362 h 10000"/>
              <a:gd name="connsiteX56" fmla="*/ 10000 w 10000"/>
              <a:gd name="connsiteY56" fmla="*/ 6666 h 10000"/>
              <a:gd name="connsiteX57" fmla="*/ 10000 w 10000"/>
              <a:gd name="connsiteY57" fmla="*/ 6819 h 10000"/>
              <a:gd name="connsiteX58" fmla="*/ 9722 w 10000"/>
              <a:gd name="connsiteY58" fmla="*/ 7276 h 10000"/>
              <a:gd name="connsiteX59" fmla="*/ 9722 w 10000"/>
              <a:gd name="connsiteY59" fmla="*/ 7733 h 10000"/>
              <a:gd name="connsiteX60" fmla="*/ 9167 w 10000"/>
              <a:gd name="connsiteY60" fmla="*/ 8476 h 10000"/>
              <a:gd name="connsiteX61" fmla="*/ 8889 w 10000"/>
              <a:gd name="connsiteY61" fmla="*/ 8781 h 10000"/>
              <a:gd name="connsiteX62" fmla="*/ 8611 w 10000"/>
              <a:gd name="connsiteY62" fmla="*/ 9086 h 10000"/>
              <a:gd name="connsiteX63" fmla="*/ 8056 w 10000"/>
              <a:gd name="connsiteY63" fmla="*/ 9391 h 10000"/>
              <a:gd name="connsiteX64" fmla="*/ 7778 w 10000"/>
              <a:gd name="connsiteY64" fmla="*/ 9695 h 10000"/>
              <a:gd name="connsiteX65" fmla="*/ 7222 w 10000"/>
              <a:gd name="connsiteY65" fmla="*/ 9847 h 10000"/>
              <a:gd name="connsiteX66" fmla="*/ 6944 w 10000"/>
              <a:gd name="connsiteY66" fmla="*/ 9847 h 10000"/>
              <a:gd name="connsiteX67" fmla="*/ 6667 w 10000"/>
              <a:gd name="connsiteY67" fmla="*/ 10000 h 10000"/>
              <a:gd name="connsiteX68" fmla="*/ 6111 w 10000"/>
              <a:gd name="connsiteY68" fmla="*/ 10000 h 10000"/>
              <a:gd name="connsiteX69" fmla="*/ 6111 w 10000"/>
              <a:gd name="connsiteY69" fmla="*/ 10000 h 10000"/>
              <a:gd name="connsiteX70" fmla="*/ 5833 w 10000"/>
              <a:gd name="connsiteY70" fmla="*/ 9847 h 10000"/>
              <a:gd name="connsiteX71" fmla="*/ 5833 w 10000"/>
              <a:gd name="connsiteY71" fmla="*/ 9695 h 10000"/>
              <a:gd name="connsiteX72" fmla="*/ 5556 w 10000"/>
              <a:gd name="connsiteY72" fmla="*/ 9391 h 10000"/>
              <a:gd name="connsiteX73" fmla="*/ 5556 w 10000"/>
              <a:gd name="connsiteY73" fmla="*/ 9238 h 10000"/>
              <a:gd name="connsiteX74" fmla="*/ 5278 w 10000"/>
              <a:gd name="connsiteY74" fmla="*/ 9086 h 10000"/>
              <a:gd name="connsiteX75" fmla="*/ 5000 w 10000"/>
              <a:gd name="connsiteY75" fmla="*/ 8933 h 10000"/>
              <a:gd name="connsiteX76" fmla="*/ 4722 w 10000"/>
              <a:gd name="connsiteY76" fmla="*/ 8781 h 10000"/>
              <a:gd name="connsiteX77" fmla="*/ 4167 w 10000"/>
              <a:gd name="connsiteY77" fmla="*/ 8628 h 10000"/>
              <a:gd name="connsiteX78" fmla="*/ 3889 w 10000"/>
              <a:gd name="connsiteY78" fmla="*/ 8476 h 10000"/>
              <a:gd name="connsiteX79" fmla="*/ 3056 w 10000"/>
              <a:gd name="connsiteY79" fmla="*/ 8323 h 10000"/>
              <a:gd name="connsiteX80" fmla="*/ 2500 w 10000"/>
              <a:gd name="connsiteY80" fmla="*/ 8190 h 10000"/>
              <a:gd name="connsiteX81" fmla="*/ 2500 w 10000"/>
              <a:gd name="connsiteY81" fmla="*/ 8190 h 10000"/>
              <a:gd name="connsiteX0" fmla="*/ 2500 w 10000"/>
              <a:gd name="connsiteY0" fmla="*/ 8190 h 10000"/>
              <a:gd name="connsiteX1" fmla="*/ 1944 w 10000"/>
              <a:gd name="connsiteY1" fmla="*/ 8038 h 10000"/>
              <a:gd name="connsiteX2" fmla="*/ 1389 w 10000"/>
              <a:gd name="connsiteY2" fmla="*/ 7885 h 10000"/>
              <a:gd name="connsiteX3" fmla="*/ 833 w 10000"/>
              <a:gd name="connsiteY3" fmla="*/ 7733 h 10000"/>
              <a:gd name="connsiteX4" fmla="*/ 556 w 10000"/>
              <a:gd name="connsiteY4" fmla="*/ 7733 h 10000"/>
              <a:gd name="connsiteX5" fmla="*/ 278 w 10000"/>
              <a:gd name="connsiteY5" fmla="*/ 7580 h 10000"/>
              <a:gd name="connsiteX6" fmla="*/ 0 w 10000"/>
              <a:gd name="connsiteY6" fmla="*/ 7580 h 10000"/>
              <a:gd name="connsiteX7" fmla="*/ 0 w 10000"/>
              <a:gd name="connsiteY7" fmla="*/ 7429 h 10000"/>
              <a:gd name="connsiteX8" fmla="*/ 0 w 10000"/>
              <a:gd name="connsiteY8" fmla="*/ 7429 h 10000"/>
              <a:gd name="connsiteX9" fmla="*/ 0 w 10000"/>
              <a:gd name="connsiteY9" fmla="*/ 7429 h 10000"/>
              <a:gd name="connsiteX10" fmla="*/ 278 w 10000"/>
              <a:gd name="connsiteY10" fmla="*/ 7429 h 10000"/>
              <a:gd name="connsiteX11" fmla="*/ 278 w 10000"/>
              <a:gd name="connsiteY11" fmla="*/ 7429 h 10000"/>
              <a:gd name="connsiteX12" fmla="*/ 833 w 10000"/>
              <a:gd name="connsiteY12" fmla="*/ 7429 h 10000"/>
              <a:gd name="connsiteX13" fmla="*/ 1111 w 10000"/>
              <a:gd name="connsiteY13" fmla="*/ 7429 h 10000"/>
              <a:gd name="connsiteX14" fmla="*/ 1667 w 10000"/>
              <a:gd name="connsiteY14" fmla="*/ 7429 h 10000"/>
              <a:gd name="connsiteX15" fmla="*/ 2222 w 10000"/>
              <a:gd name="connsiteY15" fmla="*/ 7429 h 10000"/>
              <a:gd name="connsiteX16" fmla="*/ 2778 w 10000"/>
              <a:gd name="connsiteY16" fmla="*/ 7429 h 10000"/>
              <a:gd name="connsiteX17" fmla="*/ 3611 w 10000"/>
              <a:gd name="connsiteY17" fmla="*/ 7580 h 10000"/>
              <a:gd name="connsiteX18" fmla="*/ 4167 w 10000"/>
              <a:gd name="connsiteY18" fmla="*/ 7580 h 10000"/>
              <a:gd name="connsiteX19" fmla="*/ 4722 w 10000"/>
              <a:gd name="connsiteY19" fmla="*/ 7580 h 10000"/>
              <a:gd name="connsiteX20" fmla="*/ 5000 w 10000"/>
              <a:gd name="connsiteY20" fmla="*/ 7580 h 10000"/>
              <a:gd name="connsiteX21" fmla="*/ 5833 w 10000"/>
              <a:gd name="connsiteY21" fmla="*/ 7580 h 10000"/>
              <a:gd name="connsiteX22" fmla="*/ 6111 w 10000"/>
              <a:gd name="connsiteY22" fmla="*/ 7580 h 10000"/>
              <a:gd name="connsiteX23" fmla="*/ 6667 w 10000"/>
              <a:gd name="connsiteY23" fmla="*/ 7429 h 10000"/>
              <a:gd name="connsiteX24" fmla="*/ 6944 w 10000"/>
              <a:gd name="connsiteY24" fmla="*/ 7276 h 10000"/>
              <a:gd name="connsiteX25" fmla="*/ 7222 w 10000"/>
              <a:gd name="connsiteY25" fmla="*/ 6819 h 10000"/>
              <a:gd name="connsiteX26" fmla="*/ 7222 w 10000"/>
              <a:gd name="connsiteY26" fmla="*/ 6514 h 10000"/>
              <a:gd name="connsiteX27" fmla="*/ 7222 w 10000"/>
              <a:gd name="connsiteY27" fmla="*/ 5905 h 10000"/>
              <a:gd name="connsiteX28" fmla="*/ 7500 w 10000"/>
              <a:gd name="connsiteY28" fmla="*/ 5447 h 10000"/>
              <a:gd name="connsiteX29" fmla="*/ 7222 w 10000"/>
              <a:gd name="connsiteY29" fmla="*/ 4686 h 10000"/>
              <a:gd name="connsiteX30" fmla="*/ 7222 w 10000"/>
              <a:gd name="connsiteY30" fmla="*/ 4095 h 10000"/>
              <a:gd name="connsiteX31" fmla="*/ 7222 w 10000"/>
              <a:gd name="connsiteY31" fmla="*/ 3333 h 10000"/>
              <a:gd name="connsiteX32" fmla="*/ 6944 w 10000"/>
              <a:gd name="connsiteY32" fmla="*/ 2724 h 10000"/>
              <a:gd name="connsiteX33" fmla="*/ 6944 w 10000"/>
              <a:gd name="connsiteY33" fmla="*/ 2266 h 10000"/>
              <a:gd name="connsiteX34" fmla="*/ 6667 w 10000"/>
              <a:gd name="connsiteY34" fmla="*/ 1657 h 10000"/>
              <a:gd name="connsiteX35" fmla="*/ 6667 w 10000"/>
              <a:gd name="connsiteY35" fmla="*/ 1352 h 10000"/>
              <a:gd name="connsiteX36" fmla="*/ 5556 w 10000"/>
              <a:gd name="connsiteY36" fmla="*/ 457 h 10000"/>
              <a:gd name="connsiteX37" fmla="*/ 6944 w 10000"/>
              <a:gd name="connsiteY37" fmla="*/ 0 h 10000"/>
              <a:gd name="connsiteX38" fmla="*/ 7500 w 10000"/>
              <a:gd name="connsiteY38" fmla="*/ 153 h 10000"/>
              <a:gd name="connsiteX39" fmla="*/ 8056 w 10000"/>
              <a:gd name="connsiteY39" fmla="*/ 304 h 10000"/>
              <a:gd name="connsiteX40" fmla="*/ 8333 w 10000"/>
              <a:gd name="connsiteY40" fmla="*/ 609 h 10000"/>
              <a:gd name="connsiteX41" fmla="*/ 8611 w 10000"/>
              <a:gd name="connsiteY41" fmla="*/ 762 h 10000"/>
              <a:gd name="connsiteX42" fmla="*/ 8889 w 10000"/>
              <a:gd name="connsiteY42" fmla="*/ 914 h 10000"/>
              <a:gd name="connsiteX43" fmla="*/ 8889 w 10000"/>
              <a:gd name="connsiteY43" fmla="*/ 1200 h 10000"/>
              <a:gd name="connsiteX44" fmla="*/ 9167 w 10000"/>
              <a:gd name="connsiteY44" fmla="*/ 1505 h 10000"/>
              <a:gd name="connsiteX45" fmla="*/ 9167 w 10000"/>
              <a:gd name="connsiteY45" fmla="*/ 1962 h 10000"/>
              <a:gd name="connsiteX46" fmla="*/ 9444 w 10000"/>
              <a:gd name="connsiteY46" fmla="*/ 2419 h 10000"/>
              <a:gd name="connsiteX47" fmla="*/ 9444 w 10000"/>
              <a:gd name="connsiteY47" fmla="*/ 2876 h 10000"/>
              <a:gd name="connsiteX48" fmla="*/ 9722 w 10000"/>
              <a:gd name="connsiteY48" fmla="*/ 3485 h 10000"/>
              <a:gd name="connsiteX49" fmla="*/ 9722 w 10000"/>
              <a:gd name="connsiteY49" fmla="*/ 4095 h 10000"/>
              <a:gd name="connsiteX50" fmla="*/ 9722 w 10000"/>
              <a:gd name="connsiteY50" fmla="*/ 4552 h 10000"/>
              <a:gd name="connsiteX51" fmla="*/ 9722 w 10000"/>
              <a:gd name="connsiteY51" fmla="*/ 5143 h 10000"/>
              <a:gd name="connsiteX52" fmla="*/ 9722 w 10000"/>
              <a:gd name="connsiteY52" fmla="*/ 5600 h 10000"/>
              <a:gd name="connsiteX53" fmla="*/ 10000 w 10000"/>
              <a:gd name="connsiteY53" fmla="*/ 5905 h 10000"/>
              <a:gd name="connsiteX54" fmla="*/ 10000 w 10000"/>
              <a:gd name="connsiteY54" fmla="*/ 6362 h 10000"/>
              <a:gd name="connsiteX55" fmla="*/ 10000 w 10000"/>
              <a:gd name="connsiteY55" fmla="*/ 6666 h 10000"/>
              <a:gd name="connsiteX56" fmla="*/ 10000 w 10000"/>
              <a:gd name="connsiteY56" fmla="*/ 6819 h 10000"/>
              <a:gd name="connsiteX57" fmla="*/ 9722 w 10000"/>
              <a:gd name="connsiteY57" fmla="*/ 7276 h 10000"/>
              <a:gd name="connsiteX58" fmla="*/ 9722 w 10000"/>
              <a:gd name="connsiteY58" fmla="*/ 7733 h 10000"/>
              <a:gd name="connsiteX59" fmla="*/ 9167 w 10000"/>
              <a:gd name="connsiteY59" fmla="*/ 8476 h 10000"/>
              <a:gd name="connsiteX60" fmla="*/ 8889 w 10000"/>
              <a:gd name="connsiteY60" fmla="*/ 8781 h 10000"/>
              <a:gd name="connsiteX61" fmla="*/ 8611 w 10000"/>
              <a:gd name="connsiteY61" fmla="*/ 9086 h 10000"/>
              <a:gd name="connsiteX62" fmla="*/ 8056 w 10000"/>
              <a:gd name="connsiteY62" fmla="*/ 9391 h 10000"/>
              <a:gd name="connsiteX63" fmla="*/ 7778 w 10000"/>
              <a:gd name="connsiteY63" fmla="*/ 9695 h 10000"/>
              <a:gd name="connsiteX64" fmla="*/ 7222 w 10000"/>
              <a:gd name="connsiteY64" fmla="*/ 9847 h 10000"/>
              <a:gd name="connsiteX65" fmla="*/ 6944 w 10000"/>
              <a:gd name="connsiteY65" fmla="*/ 9847 h 10000"/>
              <a:gd name="connsiteX66" fmla="*/ 6667 w 10000"/>
              <a:gd name="connsiteY66" fmla="*/ 10000 h 10000"/>
              <a:gd name="connsiteX67" fmla="*/ 6111 w 10000"/>
              <a:gd name="connsiteY67" fmla="*/ 10000 h 10000"/>
              <a:gd name="connsiteX68" fmla="*/ 6111 w 10000"/>
              <a:gd name="connsiteY68" fmla="*/ 10000 h 10000"/>
              <a:gd name="connsiteX69" fmla="*/ 5833 w 10000"/>
              <a:gd name="connsiteY69" fmla="*/ 9847 h 10000"/>
              <a:gd name="connsiteX70" fmla="*/ 5833 w 10000"/>
              <a:gd name="connsiteY70" fmla="*/ 9695 h 10000"/>
              <a:gd name="connsiteX71" fmla="*/ 5556 w 10000"/>
              <a:gd name="connsiteY71" fmla="*/ 9391 h 10000"/>
              <a:gd name="connsiteX72" fmla="*/ 5556 w 10000"/>
              <a:gd name="connsiteY72" fmla="*/ 9238 h 10000"/>
              <a:gd name="connsiteX73" fmla="*/ 5278 w 10000"/>
              <a:gd name="connsiteY73" fmla="*/ 9086 h 10000"/>
              <a:gd name="connsiteX74" fmla="*/ 5000 w 10000"/>
              <a:gd name="connsiteY74" fmla="*/ 8933 h 10000"/>
              <a:gd name="connsiteX75" fmla="*/ 4722 w 10000"/>
              <a:gd name="connsiteY75" fmla="*/ 8781 h 10000"/>
              <a:gd name="connsiteX76" fmla="*/ 4167 w 10000"/>
              <a:gd name="connsiteY76" fmla="*/ 8628 h 10000"/>
              <a:gd name="connsiteX77" fmla="*/ 3889 w 10000"/>
              <a:gd name="connsiteY77" fmla="*/ 8476 h 10000"/>
              <a:gd name="connsiteX78" fmla="*/ 3056 w 10000"/>
              <a:gd name="connsiteY78" fmla="*/ 8323 h 10000"/>
              <a:gd name="connsiteX79" fmla="*/ 2500 w 10000"/>
              <a:gd name="connsiteY79" fmla="*/ 8190 h 10000"/>
              <a:gd name="connsiteX80" fmla="*/ 2500 w 10000"/>
              <a:gd name="connsiteY80" fmla="*/ 8190 h 10000"/>
              <a:gd name="connsiteX0" fmla="*/ 2500 w 10000"/>
              <a:gd name="connsiteY0" fmla="*/ 8190 h 10000"/>
              <a:gd name="connsiteX1" fmla="*/ 1944 w 10000"/>
              <a:gd name="connsiteY1" fmla="*/ 8038 h 10000"/>
              <a:gd name="connsiteX2" fmla="*/ 1389 w 10000"/>
              <a:gd name="connsiteY2" fmla="*/ 7885 h 10000"/>
              <a:gd name="connsiteX3" fmla="*/ 833 w 10000"/>
              <a:gd name="connsiteY3" fmla="*/ 7733 h 10000"/>
              <a:gd name="connsiteX4" fmla="*/ 556 w 10000"/>
              <a:gd name="connsiteY4" fmla="*/ 7733 h 10000"/>
              <a:gd name="connsiteX5" fmla="*/ 278 w 10000"/>
              <a:gd name="connsiteY5" fmla="*/ 7580 h 10000"/>
              <a:gd name="connsiteX6" fmla="*/ 0 w 10000"/>
              <a:gd name="connsiteY6" fmla="*/ 7580 h 10000"/>
              <a:gd name="connsiteX7" fmla="*/ 0 w 10000"/>
              <a:gd name="connsiteY7" fmla="*/ 7429 h 10000"/>
              <a:gd name="connsiteX8" fmla="*/ 0 w 10000"/>
              <a:gd name="connsiteY8" fmla="*/ 7429 h 10000"/>
              <a:gd name="connsiteX9" fmla="*/ 0 w 10000"/>
              <a:gd name="connsiteY9" fmla="*/ 7429 h 10000"/>
              <a:gd name="connsiteX10" fmla="*/ 278 w 10000"/>
              <a:gd name="connsiteY10" fmla="*/ 7429 h 10000"/>
              <a:gd name="connsiteX11" fmla="*/ 278 w 10000"/>
              <a:gd name="connsiteY11" fmla="*/ 7429 h 10000"/>
              <a:gd name="connsiteX12" fmla="*/ 833 w 10000"/>
              <a:gd name="connsiteY12" fmla="*/ 7429 h 10000"/>
              <a:gd name="connsiteX13" fmla="*/ 1111 w 10000"/>
              <a:gd name="connsiteY13" fmla="*/ 7429 h 10000"/>
              <a:gd name="connsiteX14" fmla="*/ 1667 w 10000"/>
              <a:gd name="connsiteY14" fmla="*/ 7429 h 10000"/>
              <a:gd name="connsiteX15" fmla="*/ 2222 w 10000"/>
              <a:gd name="connsiteY15" fmla="*/ 7429 h 10000"/>
              <a:gd name="connsiteX16" fmla="*/ 2778 w 10000"/>
              <a:gd name="connsiteY16" fmla="*/ 7429 h 10000"/>
              <a:gd name="connsiteX17" fmla="*/ 3611 w 10000"/>
              <a:gd name="connsiteY17" fmla="*/ 7580 h 10000"/>
              <a:gd name="connsiteX18" fmla="*/ 4167 w 10000"/>
              <a:gd name="connsiteY18" fmla="*/ 7580 h 10000"/>
              <a:gd name="connsiteX19" fmla="*/ 4722 w 10000"/>
              <a:gd name="connsiteY19" fmla="*/ 7580 h 10000"/>
              <a:gd name="connsiteX20" fmla="*/ 5000 w 10000"/>
              <a:gd name="connsiteY20" fmla="*/ 7580 h 10000"/>
              <a:gd name="connsiteX21" fmla="*/ 5833 w 10000"/>
              <a:gd name="connsiteY21" fmla="*/ 7580 h 10000"/>
              <a:gd name="connsiteX22" fmla="*/ 6111 w 10000"/>
              <a:gd name="connsiteY22" fmla="*/ 7580 h 10000"/>
              <a:gd name="connsiteX23" fmla="*/ 6667 w 10000"/>
              <a:gd name="connsiteY23" fmla="*/ 7429 h 10000"/>
              <a:gd name="connsiteX24" fmla="*/ 6944 w 10000"/>
              <a:gd name="connsiteY24" fmla="*/ 7276 h 10000"/>
              <a:gd name="connsiteX25" fmla="*/ 7222 w 10000"/>
              <a:gd name="connsiteY25" fmla="*/ 6819 h 10000"/>
              <a:gd name="connsiteX26" fmla="*/ 7222 w 10000"/>
              <a:gd name="connsiteY26" fmla="*/ 6514 h 10000"/>
              <a:gd name="connsiteX27" fmla="*/ 7222 w 10000"/>
              <a:gd name="connsiteY27" fmla="*/ 5905 h 10000"/>
              <a:gd name="connsiteX28" fmla="*/ 7500 w 10000"/>
              <a:gd name="connsiteY28" fmla="*/ 5447 h 10000"/>
              <a:gd name="connsiteX29" fmla="*/ 7222 w 10000"/>
              <a:gd name="connsiteY29" fmla="*/ 4686 h 10000"/>
              <a:gd name="connsiteX30" fmla="*/ 7222 w 10000"/>
              <a:gd name="connsiteY30" fmla="*/ 4095 h 10000"/>
              <a:gd name="connsiteX31" fmla="*/ 7222 w 10000"/>
              <a:gd name="connsiteY31" fmla="*/ 3333 h 10000"/>
              <a:gd name="connsiteX32" fmla="*/ 6944 w 10000"/>
              <a:gd name="connsiteY32" fmla="*/ 2724 h 10000"/>
              <a:gd name="connsiteX33" fmla="*/ 6944 w 10000"/>
              <a:gd name="connsiteY33" fmla="*/ 2266 h 10000"/>
              <a:gd name="connsiteX34" fmla="*/ 6667 w 10000"/>
              <a:gd name="connsiteY34" fmla="*/ 1657 h 10000"/>
              <a:gd name="connsiteX35" fmla="*/ 6667 w 10000"/>
              <a:gd name="connsiteY35" fmla="*/ 1352 h 10000"/>
              <a:gd name="connsiteX36" fmla="*/ 6944 w 10000"/>
              <a:gd name="connsiteY36" fmla="*/ 0 h 10000"/>
              <a:gd name="connsiteX37" fmla="*/ 7500 w 10000"/>
              <a:gd name="connsiteY37" fmla="*/ 153 h 10000"/>
              <a:gd name="connsiteX38" fmla="*/ 8056 w 10000"/>
              <a:gd name="connsiteY38" fmla="*/ 304 h 10000"/>
              <a:gd name="connsiteX39" fmla="*/ 8333 w 10000"/>
              <a:gd name="connsiteY39" fmla="*/ 609 h 10000"/>
              <a:gd name="connsiteX40" fmla="*/ 8611 w 10000"/>
              <a:gd name="connsiteY40" fmla="*/ 762 h 10000"/>
              <a:gd name="connsiteX41" fmla="*/ 8889 w 10000"/>
              <a:gd name="connsiteY41" fmla="*/ 914 h 10000"/>
              <a:gd name="connsiteX42" fmla="*/ 8889 w 10000"/>
              <a:gd name="connsiteY42" fmla="*/ 1200 h 10000"/>
              <a:gd name="connsiteX43" fmla="*/ 9167 w 10000"/>
              <a:gd name="connsiteY43" fmla="*/ 1505 h 10000"/>
              <a:gd name="connsiteX44" fmla="*/ 9167 w 10000"/>
              <a:gd name="connsiteY44" fmla="*/ 1962 h 10000"/>
              <a:gd name="connsiteX45" fmla="*/ 9444 w 10000"/>
              <a:gd name="connsiteY45" fmla="*/ 2419 h 10000"/>
              <a:gd name="connsiteX46" fmla="*/ 9444 w 10000"/>
              <a:gd name="connsiteY46" fmla="*/ 2876 h 10000"/>
              <a:gd name="connsiteX47" fmla="*/ 9722 w 10000"/>
              <a:gd name="connsiteY47" fmla="*/ 3485 h 10000"/>
              <a:gd name="connsiteX48" fmla="*/ 9722 w 10000"/>
              <a:gd name="connsiteY48" fmla="*/ 4095 h 10000"/>
              <a:gd name="connsiteX49" fmla="*/ 9722 w 10000"/>
              <a:gd name="connsiteY49" fmla="*/ 4552 h 10000"/>
              <a:gd name="connsiteX50" fmla="*/ 9722 w 10000"/>
              <a:gd name="connsiteY50" fmla="*/ 5143 h 10000"/>
              <a:gd name="connsiteX51" fmla="*/ 9722 w 10000"/>
              <a:gd name="connsiteY51" fmla="*/ 5600 h 10000"/>
              <a:gd name="connsiteX52" fmla="*/ 10000 w 10000"/>
              <a:gd name="connsiteY52" fmla="*/ 5905 h 10000"/>
              <a:gd name="connsiteX53" fmla="*/ 10000 w 10000"/>
              <a:gd name="connsiteY53" fmla="*/ 6362 h 10000"/>
              <a:gd name="connsiteX54" fmla="*/ 10000 w 10000"/>
              <a:gd name="connsiteY54" fmla="*/ 6666 h 10000"/>
              <a:gd name="connsiteX55" fmla="*/ 10000 w 10000"/>
              <a:gd name="connsiteY55" fmla="*/ 6819 h 10000"/>
              <a:gd name="connsiteX56" fmla="*/ 9722 w 10000"/>
              <a:gd name="connsiteY56" fmla="*/ 7276 h 10000"/>
              <a:gd name="connsiteX57" fmla="*/ 9722 w 10000"/>
              <a:gd name="connsiteY57" fmla="*/ 7733 h 10000"/>
              <a:gd name="connsiteX58" fmla="*/ 9167 w 10000"/>
              <a:gd name="connsiteY58" fmla="*/ 8476 h 10000"/>
              <a:gd name="connsiteX59" fmla="*/ 8889 w 10000"/>
              <a:gd name="connsiteY59" fmla="*/ 8781 h 10000"/>
              <a:gd name="connsiteX60" fmla="*/ 8611 w 10000"/>
              <a:gd name="connsiteY60" fmla="*/ 9086 h 10000"/>
              <a:gd name="connsiteX61" fmla="*/ 8056 w 10000"/>
              <a:gd name="connsiteY61" fmla="*/ 9391 h 10000"/>
              <a:gd name="connsiteX62" fmla="*/ 7778 w 10000"/>
              <a:gd name="connsiteY62" fmla="*/ 9695 h 10000"/>
              <a:gd name="connsiteX63" fmla="*/ 7222 w 10000"/>
              <a:gd name="connsiteY63" fmla="*/ 9847 h 10000"/>
              <a:gd name="connsiteX64" fmla="*/ 6944 w 10000"/>
              <a:gd name="connsiteY64" fmla="*/ 9847 h 10000"/>
              <a:gd name="connsiteX65" fmla="*/ 6667 w 10000"/>
              <a:gd name="connsiteY65" fmla="*/ 10000 h 10000"/>
              <a:gd name="connsiteX66" fmla="*/ 6111 w 10000"/>
              <a:gd name="connsiteY66" fmla="*/ 10000 h 10000"/>
              <a:gd name="connsiteX67" fmla="*/ 6111 w 10000"/>
              <a:gd name="connsiteY67" fmla="*/ 10000 h 10000"/>
              <a:gd name="connsiteX68" fmla="*/ 5833 w 10000"/>
              <a:gd name="connsiteY68" fmla="*/ 9847 h 10000"/>
              <a:gd name="connsiteX69" fmla="*/ 5833 w 10000"/>
              <a:gd name="connsiteY69" fmla="*/ 9695 h 10000"/>
              <a:gd name="connsiteX70" fmla="*/ 5556 w 10000"/>
              <a:gd name="connsiteY70" fmla="*/ 9391 h 10000"/>
              <a:gd name="connsiteX71" fmla="*/ 5556 w 10000"/>
              <a:gd name="connsiteY71" fmla="*/ 9238 h 10000"/>
              <a:gd name="connsiteX72" fmla="*/ 5278 w 10000"/>
              <a:gd name="connsiteY72" fmla="*/ 9086 h 10000"/>
              <a:gd name="connsiteX73" fmla="*/ 5000 w 10000"/>
              <a:gd name="connsiteY73" fmla="*/ 8933 h 10000"/>
              <a:gd name="connsiteX74" fmla="*/ 4722 w 10000"/>
              <a:gd name="connsiteY74" fmla="*/ 8781 h 10000"/>
              <a:gd name="connsiteX75" fmla="*/ 4167 w 10000"/>
              <a:gd name="connsiteY75" fmla="*/ 8628 h 10000"/>
              <a:gd name="connsiteX76" fmla="*/ 3889 w 10000"/>
              <a:gd name="connsiteY76" fmla="*/ 8476 h 10000"/>
              <a:gd name="connsiteX77" fmla="*/ 3056 w 10000"/>
              <a:gd name="connsiteY77" fmla="*/ 8323 h 10000"/>
              <a:gd name="connsiteX78" fmla="*/ 2500 w 10000"/>
              <a:gd name="connsiteY78" fmla="*/ 8190 h 10000"/>
              <a:gd name="connsiteX79" fmla="*/ 2500 w 10000"/>
              <a:gd name="connsiteY79" fmla="*/ 8190 h 10000"/>
              <a:gd name="connsiteX0" fmla="*/ 2500 w 10000"/>
              <a:gd name="connsiteY0" fmla="*/ 8190 h 10000"/>
              <a:gd name="connsiteX1" fmla="*/ 1944 w 10000"/>
              <a:gd name="connsiteY1" fmla="*/ 8038 h 10000"/>
              <a:gd name="connsiteX2" fmla="*/ 1389 w 10000"/>
              <a:gd name="connsiteY2" fmla="*/ 7885 h 10000"/>
              <a:gd name="connsiteX3" fmla="*/ 833 w 10000"/>
              <a:gd name="connsiteY3" fmla="*/ 7733 h 10000"/>
              <a:gd name="connsiteX4" fmla="*/ 556 w 10000"/>
              <a:gd name="connsiteY4" fmla="*/ 7733 h 10000"/>
              <a:gd name="connsiteX5" fmla="*/ 278 w 10000"/>
              <a:gd name="connsiteY5" fmla="*/ 7580 h 10000"/>
              <a:gd name="connsiteX6" fmla="*/ 0 w 10000"/>
              <a:gd name="connsiteY6" fmla="*/ 7580 h 10000"/>
              <a:gd name="connsiteX7" fmla="*/ 0 w 10000"/>
              <a:gd name="connsiteY7" fmla="*/ 7429 h 10000"/>
              <a:gd name="connsiteX8" fmla="*/ 0 w 10000"/>
              <a:gd name="connsiteY8" fmla="*/ 7429 h 10000"/>
              <a:gd name="connsiteX9" fmla="*/ 0 w 10000"/>
              <a:gd name="connsiteY9" fmla="*/ 7429 h 10000"/>
              <a:gd name="connsiteX10" fmla="*/ 278 w 10000"/>
              <a:gd name="connsiteY10" fmla="*/ 7429 h 10000"/>
              <a:gd name="connsiteX11" fmla="*/ 278 w 10000"/>
              <a:gd name="connsiteY11" fmla="*/ 7429 h 10000"/>
              <a:gd name="connsiteX12" fmla="*/ 833 w 10000"/>
              <a:gd name="connsiteY12" fmla="*/ 7429 h 10000"/>
              <a:gd name="connsiteX13" fmla="*/ 1111 w 10000"/>
              <a:gd name="connsiteY13" fmla="*/ 7429 h 10000"/>
              <a:gd name="connsiteX14" fmla="*/ 1667 w 10000"/>
              <a:gd name="connsiteY14" fmla="*/ 7429 h 10000"/>
              <a:gd name="connsiteX15" fmla="*/ 2222 w 10000"/>
              <a:gd name="connsiteY15" fmla="*/ 7429 h 10000"/>
              <a:gd name="connsiteX16" fmla="*/ 2778 w 10000"/>
              <a:gd name="connsiteY16" fmla="*/ 7429 h 10000"/>
              <a:gd name="connsiteX17" fmla="*/ 3611 w 10000"/>
              <a:gd name="connsiteY17" fmla="*/ 7580 h 10000"/>
              <a:gd name="connsiteX18" fmla="*/ 4167 w 10000"/>
              <a:gd name="connsiteY18" fmla="*/ 7580 h 10000"/>
              <a:gd name="connsiteX19" fmla="*/ 4722 w 10000"/>
              <a:gd name="connsiteY19" fmla="*/ 7580 h 10000"/>
              <a:gd name="connsiteX20" fmla="*/ 5000 w 10000"/>
              <a:gd name="connsiteY20" fmla="*/ 7580 h 10000"/>
              <a:gd name="connsiteX21" fmla="*/ 5833 w 10000"/>
              <a:gd name="connsiteY21" fmla="*/ 7580 h 10000"/>
              <a:gd name="connsiteX22" fmla="*/ 6111 w 10000"/>
              <a:gd name="connsiteY22" fmla="*/ 7580 h 10000"/>
              <a:gd name="connsiteX23" fmla="*/ 6667 w 10000"/>
              <a:gd name="connsiteY23" fmla="*/ 7429 h 10000"/>
              <a:gd name="connsiteX24" fmla="*/ 6944 w 10000"/>
              <a:gd name="connsiteY24" fmla="*/ 7276 h 10000"/>
              <a:gd name="connsiteX25" fmla="*/ 7222 w 10000"/>
              <a:gd name="connsiteY25" fmla="*/ 6819 h 10000"/>
              <a:gd name="connsiteX26" fmla="*/ 7222 w 10000"/>
              <a:gd name="connsiteY26" fmla="*/ 6514 h 10000"/>
              <a:gd name="connsiteX27" fmla="*/ 7222 w 10000"/>
              <a:gd name="connsiteY27" fmla="*/ 5905 h 10000"/>
              <a:gd name="connsiteX28" fmla="*/ 7500 w 10000"/>
              <a:gd name="connsiteY28" fmla="*/ 5447 h 10000"/>
              <a:gd name="connsiteX29" fmla="*/ 7222 w 10000"/>
              <a:gd name="connsiteY29" fmla="*/ 4686 h 10000"/>
              <a:gd name="connsiteX30" fmla="*/ 7222 w 10000"/>
              <a:gd name="connsiteY30" fmla="*/ 4095 h 10000"/>
              <a:gd name="connsiteX31" fmla="*/ 7222 w 10000"/>
              <a:gd name="connsiteY31" fmla="*/ 3333 h 10000"/>
              <a:gd name="connsiteX32" fmla="*/ 6944 w 10000"/>
              <a:gd name="connsiteY32" fmla="*/ 2724 h 10000"/>
              <a:gd name="connsiteX33" fmla="*/ 6944 w 10000"/>
              <a:gd name="connsiteY33" fmla="*/ 2266 h 10000"/>
              <a:gd name="connsiteX34" fmla="*/ 6667 w 10000"/>
              <a:gd name="connsiteY34" fmla="*/ 1657 h 10000"/>
              <a:gd name="connsiteX35" fmla="*/ 6667 w 10000"/>
              <a:gd name="connsiteY35" fmla="*/ 1352 h 10000"/>
              <a:gd name="connsiteX36" fmla="*/ 6944 w 10000"/>
              <a:gd name="connsiteY36" fmla="*/ 0 h 10000"/>
              <a:gd name="connsiteX37" fmla="*/ 8056 w 10000"/>
              <a:gd name="connsiteY37" fmla="*/ 304 h 10000"/>
              <a:gd name="connsiteX38" fmla="*/ 8333 w 10000"/>
              <a:gd name="connsiteY38" fmla="*/ 609 h 10000"/>
              <a:gd name="connsiteX39" fmla="*/ 8611 w 10000"/>
              <a:gd name="connsiteY39" fmla="*/ 762 h 10000"/>
              <a:gd name="connsiteX40" fmla="*/ 8889 w 10000"/>
              <a:gd name="connsiteY40" fmla="*/ 914 h 10000"/>
              <a:gd name="connsiteX41" fmla="*/ 8889 w 10000"/>
              <a:gd name="connsiteY41" fmla="*/ 1200 h 10000"/>
              <a:gd name="connsiteX42" fmla="*/ 9167 w 10000"/>
              <a:gd name="connsiteY42" fmla="*/ 1505 h 10000"/>
              <a:gd name="connsiteX43" fmla="*/ 9167 w 10000"/>
              <a:gd name="connsiteY43" fmla="*/ 1962 h 10000"/>
              <a:gd name="connsiteX44" fmla="*/ 9444 w 10000"/>
              <a:gd name="connsiteY44" fmla="*/ 2419 h 10000"/>
              <a:gd name="connsiteX45" fmla="*/ 9444 w 10000"/>
              <a:gd name="connsiteY45" fmla="*/ 2876 h 10000"/>
              <a:gd name="connsiteX46" fmla="*/ 9722 w 10000"/>
              <a:gd name="connsiteY46" fmla="*/ 3485 h 10000"/>
              <a:gd name="connsiteX47" fmla="*/ 9722 w 10000"/>
              <a:gd name="connsiteY47" fmla="*/ 4095 h 10000"/>
              <a:gd name="connsiteX48" fmla="*/ 9722 w 10000"/>
              <a:gd name="connsiteY48" fmla="*/ 4552 h 10000"/>
              <a:gd name="connsiteX49" fmla="*/ 9722 w 10000"/>
              <a:gd name="connsiteY49" fmla="*/ 5143 h 10000"/>
              <a:gd name="connsiteX50" fmla="*/ 9722 w 10000"/>
              <a:gd name="connsiteY50" fmla="*/ 5600 h 10000"/>
              <a:gd name="connsiteX51" fmla="*/ 10000 w 10000"/>
              <a:gd name="connsiteY51" fmla="*/ 5905 h 10000"/>
              <a:gd name="connsiteX52" fmla="*/ 10000 w 10000"/>
              <a:gd name="connsiteY52" fmla="*/ 6362 h 10000"/>
              <a:gd name="connsiteX53" fmla="*/ 10000 w 10000"/>
              <a:gd name="connsiteY53" fmla="*/ 6666 h 10000"/>
              <a:gd name="connsiteX54" fmla="*/ 10000 w 10000"/>
              <a:gd name="connsiteY54" fmla="*/ 6819 h 10000"/>
              <a:gd name="connsiteX55" fmla="*/ 9722 w 10000"/>
              <a:gd name="connsiteY55" fmla="*/ 7276 h 10000"/>
              <a:gd name="connsiteX56" fmla="*/ 9722 w 10000"/>
              <a:gd name="connsiteY56" fmla="*/ 7733 h 10000"/>
              <a:gd name="connsiteX57" fmla="*/ 9167 w 10000"/>
              <a:gd name="connsiteY57" fmla="*/ 8476 h 10000"/>
              <a:gd name="connsiteX58" fmla="*/ 8889 w 10000"/>
              <a:gd name="connsiteY58" fmla="*/ 8781 h 10000"/>
              <a:gd name="connsiteX59" fmla="*/ 8611 w 10000"/>
              <a:gd name="connsiteY59" fmla="*/ 9086 h 10000"/>
              <a:gd name="connsiteX60" fmla="*/ 8056 w 10000"/>
              <a:gd name="connsiteY60" fmla="*/ 9391 h 10000"/>
              <a:gd name="connsiteX61" fmla="*/ 7778 w 10000"/>
              <a:gd name="connsiteY61" fmla="*/ 9695 h 10000"/>
              <a:gd name="connsiteX62" fmla="*/ 7222 w 10000"/>
              <a:gd name="connsiteY62" fmla="*/ 9847 h 10000"/>
              <a:gd name="connsiteX63" fmla="*/ 6944 w 10000"/>
              <a:gd name="connsiteY63" fmla="*/ 9847 h 10000"/>
              <a:gd name="connsiteX64" fmla="*/ 6667 w 10000"/>
              <a:gd name="connsiteY64" fmla="*/ 10000 h 10000"/>
              <a:gd name="connsiteX65" fmla="*/ 6111 w 10000"/>
              <a:gd name="connsiteY65" fmla="*/ 10000 h 10000"/>
              <a:gd name="connsiteX66" fmla="*/ 6111 w 10000"/>
              <a:gd name="connsiteY66" fmla="*/ 10000 h 10000"/>
              <a:gd name="connsiteX67" fmla="*/ 5833 w 10000"/>
              <a:gd name="connsiteY67" fmla="*/ 9847 h 10000"/>
              <a:gd name="connsiteX68" fmla="*/ 5833 w 10000"/>
              <a:gd name="connsiteY68" fmla="*/ 9695 h 10000"/>
              <a:gd name="connsiteX69" fmla="*/ 5556 w 10000"/>
              <a:gd name="connsiteY69" fmla="*/ 9391 h 10000"/>
              <a:gd name="connsiteX70" fmla="*/ 5556 w 10000"/>
              <a:gd name="connsiteY70" fmla="*/ 9238 h 10000"/>
              <a:gd name="connsiteX71" fmla="*/ 5278 w 10000"/>
              <a:gd name="connsiteY71" fmla="*/ 9086 h 10000"/>
              <a:gd name="connsiteX72" fmla="*/ 5000 w 10000"/>
              <a:gd name="connsiteY72" fmla="*/ 8933 h 10000"/>
              <a:gd name="connsiteX73" fmla="*/ 4722 w 10000"/>
              <a:gd name="connsiteY73" fmla="*/ 8781 h 10000"/>
              <a:gd name="connsiteX74" fmla="*/ 4167 w 10000"/>
              <a:gd name="connsiteY74" fmla="*/ 8628 h 10000"/>
              <a:gd name="connsiteX75" fmla="*/ 3889 w 10000"/>
              <a:gd name="connsiteY75" fmla="*/ 8476 h 10000"/>
              <a:gd name="connsiteX76" fmla="*/ 3056 w 10000"/>
              <a:gd name="connsiteY76" fmla="*/ 8323 h 10000"/>
              <a:gd name="connsiteX77" fmla="*/ 2500 w 10000"/>
              <a:gd name="connsiteY77" fmla="*/ 8190 h 10000"/>
              <a:gd name="connsiteX78" fmla="*/ 2500 w 10000"/>
              <a:gd name="connsiteY78" fmla="*/ 8190 h 10000"/>
              <a:gd name="connsiteX0" fmla="*/ 2500 w 10000"/>
              <a:gd name="connsiteY0" fmla="*/ 8190 h 10000"/>
              <a:gd name="connsiteX1" fmla="*/ 1944 w 10000"/>
              <a:gd name="connsiteY1" fmla="*/ 8038 h 10000"/>
              <a:gd name="connsiteX2" fmla="*/ 1389 w 10000"/>
              <a:gd name="connsiteY2" fmla="*/ 7885 h 10000"/>
              <a:gd name="connsiteX3" fmla="*/ 833 w 10000"/>
              <a:gd name="connsiteY3" fmla="*/ 7733 h 10000"/>
              <a:gd name="connsiteX4" fmla="*/ 556 w 10000"/>
              <a:gd name="connsiteY4" fmla="*/ 7733 h 10000"/>
              <a:gd name="connsiteX5" fmla="*/ 278 w 10000"/>
              <a:gd name="connsiteY5" fmla="*/ 7580 h 10000"/>
              <a:gd name="connsiteX6" fmla="*/ 0 w 10000"/>
              <a:gd name="connsiteY6" fmla="*/ 7580 h 10000"/>
              <a:gd name="connsiteX7" fmla="*/ 0 w 10000"/>
              <a:gd name="connsiteY7" fmla="*/ 7429 h 10000"/>
              <a:gd name="connsiteX8" fmla="*/ 0 w 10000"/>
              <a:gd name="connsiteY8" fmla="*/ 7429 h 10000"/>
              <a:gd name="connsiteX9" fmla="*/ 0 w 10000"/>
              <a:gd name="connsiteY9" fmla="*/ 7429 h 10000"/>
              <a:gd name="connsiteX10" fmla="*/ 278 w 10000"/>
              <a:gd name="connsiteY10" fmla="*/ 7429 h 10000"/>
              <a:gd name="connsiteX11" fmla="*/ 278 w 10000"/>
              <a:gd name="connsiteY11" fmla="*/ 7429 h 10000"/>
              <a:gd name="connsiteX12" fmla="*/ 833 w 10000"/>
              <a:gd name="connsiteY12" fmla="*/ 7429 h 10000"/>
              <a:gd name="connsiteX13" fmla="*/ 1111 w 10000"/>
              <a:gd name="connsiteY13" fmla="*/ 7429 h 10000"/>
              <a:gd name="connsiteX14" fmla="*/ 1667 w 10000"/>
              <a:gd name="connsiteY14" fmla="*/ 7429 h 10000"/>
              <a:gd name="connsiteX15" fmla="*/ 2222 w 10000"/>
              <a:gd name="connsiteY15" fmla="*/ 7429 h 10000"/>
              <a:gd name="connsiteX16" fmla="*/ 2778 w 10000"/>
              <a:gd name="connsiteY16" fmla="*/ 7429 h 10000"/>
              <a:gd name="connsiteX17" fmla="*/ 3611 w 10000"/>
              <a:gd name="connsiteY17" fmla="*/ 7580 h 10000"/>
              <a:gd name="connsiteX18" fmla="*/ 4167 w 10000"/>
              <a:gd name="connsiteY18" fmla="*/ 7580 h 10000"/>
              <a:gd name="connsiteX19" fmla="*/ 4722 w 10000"/>
              <a:gd name="connsiteY19" fmla="*/ 7580 h 10000"/>
              <a:gd name="connsiteX20" fmla="*/ 5000 w 10000"/>
              <a:gd name="connsiteY20" fmla="*/ 7580 h 10000"/>
              <a:gd name="connsiteX21" fmla="*/ 5833 w 10000"/>
              <a:gd name="connsiteY21" fmla="*/ 7580 h 10000"/>
              <a:gd name="connsiteX22" fmla="*/ 6111 w 10000"/>
              <a:gd name="connsiteY22" fmla="*/ 7580 h 10000"/>
              <a:gd name="connsiteX23" fmla="*/ 6667 w 10000"/>
              <a:gd name="connsiteY23" fmla="*/ 7429 h 10000"/>
              <a:gd name="connsiteX24" fmla="*/ 6944 w 10000"/>
              <a:gd name="connsiteY24" fmla="*/ 7276 h 10000"/>
              <a:gd name="connsiteX25" fmla="*/ 7222 w 10000"/>
              <a:gd name="connsiteY25" fmla="*/ 6819 h 10000"/>
              <a:gd name="connsiteX26" fmla="*/ 7222 w 10000"/>
              <a:gd name="connsiteY26" fmla="*/ 6514 h 10000"/>
              <a:gd name="connsiteX27" fmla="*/ 7222 w 10000"/>
              <a:gd name="connsiteY27" fmla="*/ 5905 h 10000"/>
              <a:gd name="connsiteX28" fmla="*/ 7500 w 10000"/>
              <a:gd name="connsiteY28" fmla="*/ 5447 h 10000"/>
              <a:gd name="connsiteX29" fmla="*/ 7222 w 10000"/>
              <a:gd name="connsiteY29" fmla="*/ 4686 h 10000"/>
              <a:gd name="connsiteX30" fmla="*/ 7222 w 10000"/>
              <a:gd name="connsiteY30" fmla="*/ 4095 h 10000"/>
              <a:gd name="connsiteX31" fmla="*/ 7222 w 10000"/>
              <a:gd name="connsiteY31" fmla="*/ 3333 h 10000"/>
              <a:gd name="connsiteX32" fmla="*/ 6944 w 10000"/>
              <a:gd name="connsiteY32" fmla="*/ 2724 h 10000"/>
              <a:gd name="connsiteX33" fmla="*/ 6944 w 10000"/>
              <a:gd name="connsiteY33" fmla="*/ 2266 h 10000"/>
              <a:gd name="connsiteX34" fmla="*/ 6667 w 10000"/>
              <a:gd name="connsiteY34" fmla="*/ 1657 h 10000"/>
              <a:gd name="connsiteX35" fmla="*/ 6667 w 10000"/>
              <a:gd name="connsiteY35" fmla="*/ 1352 h 10000"/>
              <a:gd name="connsiteX36" fmla="*/ 6944 w 10000"/>
              <a:gd name="connsiteY36" fmla="*/ 0 h 10000"/>
              <a:gd name="connsiteX37" fmla="*/ 8056 w 10000"/>
              <a:gd name="connsiteY37" fmla="*/ 304 h 10000"/>
              <a:gd name="connsiteX38" fmla="*/ 8611 w 10000"/>
              <a:gd name="connsiteY38" fmla="*/ 762 h 10000"/>
              <a:gd name="connsiteX39" fmla="*/ 8889 w 10000"/>
              <a:gd name="connsiteY39" fmla="*/ 914 h 10000"/>
              <a:gd name="connsiteX40" fmla="*/ 8889 w 10000"/>
              <a:gd name="connsiteY40" fmla="*/ 1200 h 10000"/>
              <a:gd name="connsiteX41" fmla="*/ 9167 w 10000"/>
              <a:gd name="connsiteY41" fmla="*/ 1505 h 10000"/>
              <a:gd name="connsiteX42" fmla="*/ 9167 w 10000"/>
              <a:gd name="connsiteY42" fmla="*/ 1962 h 10000"/>
              <a:gd name="connsiteX43" fmla="*/ 9444 w 10000"/>
              <a:gd name="connsiteY43" fmla="*/ 2419 h 10000"/>
              <a:gd name="connsiteX44" fmla="*/ 9444 w 10000"/>
              <a:gd name="connsiteY44" fmla="*/ 2876 h 10000"/>
              <a:gd name="connsiteX45" fmla="*/ 9722 w 10000"/>
              <a:gd name="connsiteY45" fmla="*/ 3485 h 10000"/>
              <a:gd name="connsiteX46" fmla="*/ 9722 w 10000"/>
              <a:gd name="connsiteY46" fmla="*/ 4095 h 10000"/>
              <a:gd name="connsiteX47" fmla="*/ 9722 w 10000"/>
              <a:gd name="connsiteY47" fmla="*/ 4552 h 10000"/>
              <a:gd name="connsiteX48" fmla="*/ 9722 w 10000"/>
              <a:gd name="connsiteY48" fmla="*/ 5143 h 10000"/>
              <a:gd name="connsiteX49" fmla="*/ 9722 w 10000"/>
              <a:gd name="connsiteY49" fmla="*/ 5600 h 10000"/>
              <a:gd name="connsiteX50" fmla="*/ 10000 w 10000"/>
              <a:gd name="connsiteY50" fmla="*/ 5905 h 10000"/>
              <a:gd name="connsiteX51" fmla="*/ 10000 w 10000"/>
              <a:gd name="connsiteY51" fmla="*/ 6362 h 10000"/>
              <a:gd name="connsiteX52" fmla="*/ 10000 w 10000"/>
              <a:gd name="connsiteY52" fmla="*/ 6666 h 10000"/>
              <a:gd name="connsiteX53" fmla="*/ 10000 w 10000"/>
              <a:gd name="connsiteY53" fmla="*/ 6819 h 10000"/>
              <a:gd name="connsiteX54" fmla="*/ 9722 w 10000"/>
              <a:gd name="connsiteY54" fmla="*/ 7276 h 10000"/>
              <a:gd name="connsiteX55" fmla="*/ 9722 w 10000"/>
              <a:gd name="connsiteY55" fmla="*/ 7733 h 10000"/>
              <a:gd name="connsiteX56" fmla="*/ 9167 w 10000"/>
              <a:gd name="connsiteY56" fmla="*/ 8476 h 10000"/>
              <a:gd name="connsiteX57" fmla="*/ 8889 w 10000"/>
              <a:gd name="connsiteY57" fmla="*/ 8781 h 10000"/>
              <a:gd name="connsiteX58" fmla="*/ 8611 w 10000"/>
              <a:gd name="connsiteY58" fmla="*/ 9086 h 10000"/>
              <a:gd name="connsiteX59" fmla="*/ 8056 w 10000"/>
              <a:gd name="connsiteY59" fmla="*/ 9391 h 10000"/>
              <a:gd name="connsiteX60" fmla="*/ 7778 w 10000"/>
              <a:gd name="connsiteY60" fmla="*/ 9695 h 10000"/>
              <a:gd name="connsiteX61" fmla="*/ 7222 w 10000"/>
              <a:gd name="connsiteY61" fmla="*/ 9847 h 10000"/>
              <a:gd name="connsiteX62" fmla="*/ 6944 w 10000"/>
              <a:gd name="connsiteY62" fmla="*/ 9847 h 10000"/>
              <a:gd name="connsiteX63" fmla="*/ 6667 w 10000"/>
              <a:gd name="connsiteY63" fmla="*/ 10000 h 10000"/>
              <a:gd name="connsiteX64" fmla="*/ 6111 w 10000"/>
              <a:gd name="connsiteY64" fmla="*/ 10000 h 10000"/>
              <a:gd name="connsiteX65" fmla="*/ 6111 w 10000"/>
              <a:gd name="connsiteY65" fmla="*/ 10000 h 10000"/>
              <a:gd name="connsiteX66" fmla="*/ 5833 w 10000"/>
              <a:gd name="connsiteY66" fmla="*/ 9847 h 10000"/>
              <a:gd name="connsiteX67" fmla="*/ 5833 w 10000"/>
              <a:gd name="connsiteY67" fmla="*/ 9695 h 10000"/>
              <a:gd name="connsiteX68" fmla="*/ 5556 w 10000"/>
              <a:gd name="connsiteY68" fmla="*/ 9391 h 10000"/>
              <a:gd name="connsiteX69" fmla="*/ 5556 w 10000"/>
              <a:gd name="connsiteY69" fmla="*/ 9238 h 10000"/>
              <a:gd name="connsiteX70" fmla="*/ 5278 w 10000"/>
              <a:gd name="connsiteY70" fmla="*/ 9086 h 10000"/>
              <a:gd name="connsiteX71" fmla="*/ 5000 w 10000"/>
              <a:gd name="connsiteY71" fmla="*/ 8933 h 10000"/>
              <a:gd name="connsiteX72" fmla="*/ 4722 w 10000"/>
              <a:gd name="connsiteY72" fmla="*/ 8781 h 10000"/>
              <a:gd name="connsiteX73" fmla="*/ 4167 w 10000"/>
              <a:gd name="connsiteY73" fmla="*/ 8628 h 10000"/>
              <a:gd name="connsiteX74" fmla="*/ 3889 w 10000"/>
              <a:gd name="connsiteY74" fmla="*/ 8476 h 10000"/>
              <a:gd name="connsiteX75" fmla="*/ 3056 w 10000"/>
              <a:gd name="connsiteY75" fmla="*/ 8323 h 10000"/>
              <a:gd name="connsiteX76" fmla="*/ 2500 w 10000"/>
              <a:gd name="connsiteY76" fmla="*/ 8190 h 10000"/>
              <a:gd name="connsiteX77" fmla="*/ 2500 w 10000"/>
              <a:gd name="connsiteY77" fmla="*/ 8190 h 10000"/>
              <a:gd name="connsiteX0" fmla="*/ 2500 w 10000"/>
              <a:gd name="connsiteY0" fmla="*/ 7886 h 9696"/>
              <a:gd name="connsiteX1" fmla="*/ 1944 w 10000"/>
              <a:gd name="connsiteY1" fmla="*/ 7734 h 9696"/>
              <a:gd name="connsiteX2" fmla="*/ 1389 w 10000"/>
              <a:gd name="connsiteY2" fmla="*/ 7581 h 9696"/>
              <a:gd name="connsiteX3" fmla="*/ 833 w 10000"/>
              <a:gd name="connsiteY3" fmla="*/ 7429 h 9696"/>
              <a:gd name="connsiteX4" fmla="*/ 556 w 10000"/>
              <a:gd name="connsiteY4" fmla="*/ 7429 h 9696"/>
              <a:gd name="connsiteX5" fmla="*/ 278 w 10000"/>
              <a:gd name="connsiteY5" fmla="*/ 7276 h 9696"/>
              <a:gd name="connsiteX6" fmla="*/ 0 w 10000"/>
              <a:gd name="connsiteY6" fmla="*/ 7276 h 9696"/>
              <a:gd name="connsiteX7" fmla="*/ 0 w 10000"/>
              <a:gd name="connsiteY7" fmla="*/ 7125 h 9696"/>
              <a:gd name="connsiteX8" fmla="*/ 0 w 10000"/>
              <a:gd name="connsiteY8" fmla="*/ 7125 h 9696"/>
              <a:gd name="connsiteX9" fmla="*/ 0 w 10000"/>
              <a:gd name="connsiteY9" fmla="*/ 7125 h 9696"/>
              <a:gd name="connsiteX10" fmla="*/ 278 w 10000"/>
              <a:gd name="connsiteY10" fmla="*/ 7125 h 9696"/>
              <a:gd name="connsiteX11" fmla="*/ 278 w 10000"/>
              <a:gd name="connsiteY11" fmla="*/ 7125 h 9696"/>
              <a:gd name="connsiteX12" fmla="*/ 833 w 10000"/>
              <a:gd name="connsiteY12" fmla="*/ 7125 h 9696"/>
              <a:gd name="connsiteX13" fmla="*/ 1111 w 10000"/>
              <a:gd name="connsiteY13" fmla="*/ 7125 h 9696"/>
              <a:gd name="connsiteX14" fmla="*/ 1667 w 10000"/>
              <a:gd name="connsiteY14" fmla="*/ 7125 h 9696"/>
              <a:gd name="connsiteX15" fmla="*/ 2222 w 10000"/>
              <a:gd name="connsiteY15" fmla="*/ 7125 h 9696"/>
              <a:gd name="connsiteX16" fmla="*/ 2778 w 10000"/>
              <a:gd name="connsiteY16" fmla="*/ 7125 h 9696"/>
              <a:gd name="connsiteX17" fmla="*/ 3611 w 10000"/>
              <a:gd name="connsiteY17" fmla="*/ 7276 h 9696"/>
              <a:gd name="connsiteX18" fmla="*/ 4167 w 10000"/>
              <a:gd name="connsiteY18" fmla="*/ 7276 h 9696"/>
              <a:gd name="connsiteX19" fmla="*/ 4722 w 10000"/>
              <a:gd name="connsiteY19" fmla="*/ 7276 h 9696"/>
              <a:gd name="connsiteX20" fmla="*/ 5000 w 10000"/>
              <a:gd name="connsiteY20" fmla="*/ 7276 h 9696"/>
              <a:gd name="connsiteX21" fmla="*/ 5833 w 10000"/>
              <a:gd name="connsiteY21" fmla="*/ 7276 h 9696"/>
              <a:gd name="connsiteX22" fmla="*/ 6111 w 10000"/>
              <a:gd name="connsiteY22" fmla="*/ 7276 h 9696"/>
              <a:gd name="connsiteX23" fmla="*/ 6667 w 10000"/>
              <a:gd name="connsiteY23" fmla="*/ 7125 h 9696"/>
              <a:gd name="connsiteX24" fmla="*/ 6944 w 10000"/>
              <a:gd name="connsiteY24" fmla="*/ 6972 h 9696"/>
              <a:gd name="connsiteX25" fmla="*/ 7222 w 10000"/>
              <a:gd name="connsiteY25" fmla="*/ 6515 h 9696"/>
              <a:gd name="connsiteX26" fmla="*/ 7222 w 10000"/>
              <a:gd name="connsiteY26" fmla="*/ 6210 h 9696"/>
              <a:gd name="connsiteX27" fmla="*/ 7222 w 10000"/>
              <a:gd name="connsiteY27" fmla="*/ 5601 h 9696"/>
              <a:gd name="connsiteX28" fmla="*/ 7500 w 10000"/>
              <a:gd name="connsiteY28" fmla="*/ 5143 h 9696"/>
              <a:gd name="connsiteX29" fmla="*/ 7222 w 10000"/>
              <a:gd name="connsiteY29" fmla="*/ 4382 h 9696"/>
              <a:gd name="connsiteX30" fmla="*/ 7222 w 10000"/>
              <a:gd name="connsiteY30" fmla="*/ 3791 h 9696"/>
              <a:gd name="connsiteX31" fmla="*/ 7222 w 10000"/>
              <a:gd name="connsiteY31" fmla="*/ 3029 h 9696"/>
              <a:gd name="connsiteX32" fmla="*/ 6944 w 10000"/>
              <a:gd name="connsiteY32" fmla="*/ 2420 h 9696"/>
              <a:gd name="connsiteX33" fmla="*/ 6944 w 10000"/>
              <a:gd name="connsiteY33" fmla="*/ 1962 h 9696"/>
              <a:gd name="connsiteX34" fmla="*/ 6667 w 10000"/>
              <a:gd name="connsiteY34" fmla="*/ 1353 h 9696"/>
              <a:gd name="connsiteX35" fmla="*/ 6667 w 10000"/>
              <a:gd name="connsiteY35" fmla="*/ 1048 h 9696"/>
              <a:gd name="connsiteX36" fmla="*/ 8056 w 10000"/>
              <a:gd name="connsiteY36" fmla="*/ 0 h 9696"/>
              <a:gd name="connsiteX37" fmla="*/ 8611 w 10000"/>
              <a:gd name="connsiteY37" fmla="*/ 458 h 9696"/>
              <a:gd name="connsiteX38" fmla="*/ 8889 w 10000"/>
              <a:gd name="connsiteY38" fmla="*/ 610 h 9696"/>
              <a:gd name="connsiteX39" fmla="*/ 8889 w 10000"/>
              <a:gd name="connsiteY39" fmla="*/ 896 h 9696"/>
              <a:gd name="connsiteX40" fmla="*/ 9167 w 10000"/>
              <a:gd name="connsiteY40" fmla="*/ 1201 h 9696"/>
              <a:gd name="connsiteX41" fmla="*/ 9167 w 10000"/>
              <a:gd name="connsiteY41" fmla="*/ 1658 h 9696"/>
              <a:gd name="connsiteX42" fmla="*/ 9444 w 10000"/>
              <a:gd name="connsiteY42" fmla="*/ 2115 h 9696"/>
              <a:gd name="connsiteX43" fmla="*/ 9444 w 10000"/>
              <a:gd name="connsiteY43" fmla="*/ 2572 h 9696"/>
              <a:gd name="connsiteX44" fmla="*/ 9722 w 10000"/>
              <a:gd name="connsiteY44" fmla="*/ 3181 h 9696"/>
              <a:gd name="connsiteX45" fmla="*/ 9722 w 10000"/>
              <a:gd name="connsiteY45" fmla="*/ 3791 h 9696"/>
              <a:gd name="connsiteX46" fmla="*/ 9722 w 10000"/>
              <a:gd name="connsiteY46" fmla="*/ 4248 h 9696"/>
              <a:gd name="connsiteX47" fmla="*/ 9722 w 10000"/>
              <a:gd name="connsiteY47" fmla="*/ 4839 h 9696"/>
              <a:gd name="connsiteX48" fmla="*/ 9722 w 10000"/>
              <a:gd name="connsiteY48" fmla="*/ 5296 h 9696"/>
              <a:gd name="connsiteX49" fmla="*/ 10000 w 10000"/>
              <a:gd name="connsiteY49" fmla="*/ 5601 h 9696"/>
              <a:gd name="connsiteX50" fmla="*/ 10000 w 10000"/>
              <a:gd name="connsiteY50" fmla="*/ 6058 h 9696"/>
              <a:gd name="connsiteX51" fmla="*/ 10000 w 10000"/>
              <a:gd name="connsiteY51" fmla="*/ 6362 h 9696"/>
              <a:gd name="connsiteX52" fmla="*/ 10000 w 10000"/>
              <a:gd name="connsiteY52" fmla="*/ 6515 h 9696"/>
              <a:gd name="connsiteX53" fmla="*/ 9722 w 10000"/>
              <a:gd name="connsiteY53" fmla="*/ 6972 h 9696"/>
              <a:gd name="connsiteX54" fmla="*/ 9722 w 10000"/>
              <a:gd name="connsiteY54" fmla="*/ 7429 h 9696"/>
              <a:gd name="connsiteX55" fmla="*/ 9167 w 10000"/>
              <a:gd name="connsiteY55" fmla="*/ 8172 h 9696"/>
              <a:gd name="connsiteX56" fmla="*/ 8889 w 10000"/>
              <a:gd name="connsiteY56" fmla="*/ 8477 h 9696"/>
              <a:gd name="connsiteX57" fmla="*/ 8611 w 10000"/>
              <a:gd name="connsiteY57" fmla="*/ 8782 h 9696"/>
              <a:gd name="connsiteX58" fmla="*/ 8056 w 10000"/>
              <a:gd name="connsiteY58" fmla="*/ 9087 h 9696"/>
              <a:gd name="connsiteX59" fmla="*/ 7778 w 10000"/>
              <a:gd name="connsiteY59" fmla="*/ 9391 h 9696"/>
              <a:gd name="connsiteX60" fmla="*/ 7222 w 10000"/>
              <a:gd name="connsiteY60" fmla="*/ 9543 h 9696"/>
              <a:gd name="connsiteX61" fmla="*/ 6944 w 10000"/>
              <a:gd name="connsiteY61" fmla="*/ 9543 h 9696"/>
              <a:gd name="connsiteX62" fmla="*/ 6667 w 10000"/>
              <a:gd name="connsiteY62" fmla="*/ 9696 h 9696"/>
              <a:gd name="connsiteX63" fmla="*/ 6111 w 10000"/>
              <a:gd name="connsiteY63" fmla="*/ 9696 h 9696"/>
              <a:gd name="connsiteX64" fmla="*/ 6111 w 10000"/>
              <a:gd name="connsiteY64" fmla="*/ 9696 h 9696"/>
              <a:gd name="connsiteX65" fmla="*/ 5833 w 10000"/>
              <a:gd name="connsiteY65" fmla="*/ 9543 h 9696"/>
              <a:gd name="connsiteX66" fmla="*/ 5833 w 10000"/>
              <a:gd name="connsiteY66" fmla="*/ 9391 h 9696"/>
              <a:gd name="connsiteX67" fmla="*/ 5556 w 10000"/>
              <a:gd name="connsiteY67" fmla="*/ 9087 h 9696"/>
              <a:gd name="connsiteX68" fmla="*/ 5556 w 10000"/>
              <a:gd name="connsiteY68" fmla="*/ 8934 h 9696"/>
              <a:gd name="connsiteX69" fmla="*/ 5278 w 10000"/>
              <a:gd name="connsiteY69" fmla="*/ 8782 h 9696"/>
              <a:gd name="connsiteX70" fmla="*/ 5000 w 10000"/>
              <a:gd name="connsiteY70" fmla="*/ 8629 h 9696"/>
              <a:gd name="connsiteX71" fmla="*/ 4722 w 10000"/>
              <a:gd name="connsiteY71" fmla="*/ 8477 h 9696"/>
              <a:gd name="connsiteX72" fmla="*/ 4167 w 10000"/>
              <a:gd name="connsiteY72" fmla="*/ 8324 h 9696"/>
              <a:gd name="connsiteX73" fmla="*/ 3889 w 10000"/>
              <a:gd name="connsiteY73" fmla="*/ 8172 h 9696"/>
              <a:gd name="connsiteX74" fmla="*/ 3056 w 10000"/>
              <a:gd name="connsiteY74" fmla="*/ 8019 h 9696"/>
              <a:gd name="connsiteX75" fmla="*/ 2500 w 10000"/>
              <a:gd name="connsiteY75" fmla="*/ 7886 h 9696"/>
              <a:gd name="connsiteX76" fmla="*/ 2500 w 10000"/>
              <a:gd name="connsiteY76" fmla="*/ 7886 h 9696"/>
              <a:gd name="connsiteX0" fmla="*/ 2500 w 10000"/>
              <a:gd name="connsiteY0" fmla="*/ 7661 h 9528"/>
              <a:gd name="connsiteX1" fmla="*/ 1944 w 10000"/>
              <a:gd name="connsiteY1" fmla="*/ 7504 h 9528"/>
              <a:gd name="connsiteX2" fmla="*/ 1389 w 10000"/>
              <a:gd name="connsiteY2" fmla="*/ 7347 h 9528"/>
              <a:gd name="connsiteX3" fmla="*/ 833 w 10000"/>
              <a:gd name="connsiteY3" fmla="*/ 7190 h 9528"/>
              <a:gd name="connsiteX4" fmla="*/ 556 w 10000"/>
              <a:gd name="connsiteY4" fmla="*/ 7190 h 9528"/>
              <a:gd name="connsiteX5" fmla="*/ 278 w 10000"/>
              <a:gd name="connsiteY5" fmla="*/ 7032 h 9528"/>
              <a:gd name="connsiteX6" fmla="*/ 0 w 10000"/>
              <a:gd name="connsiteY6" fmla="*/ 7032 h 9528"/>
              <a:gd name="connsiteX7" fmla="*/ 0 w 10000"/>
              <a:gd name="connsiteY7" fmla="*/ 6876 h 9528"/>
              <a:gd name="connsiteX8" fmla="*/ 0 w 10000"/>
              <a:gd name="connsiteY8" fmla="*/ 6876 h 9528"/>
              <a:gd name="connsiteX9" fmla="*/ 0 w 10000"/>
              <a:gd name="connsiteY9" fmla="*/ 6876 h 9528"/>
              <a:gd name="connsiteX10" fmla="*/ 278 w 10000"/>
              <a:gd name="connsiteY10" fmla="*/ 6876 h 9528"/>
              <a:gd name="connsiteX11" fmla="*/ 278 w 10000"/>
              <a:gd name="connsiteY11" fmla="*/ 6876 h 9528"/>
              <a:gd name="connsiteX12" fmla="*/ 833 w 10000"/>
              <a:gd name="connsiteY12" fmla="*/ 6876 h 9528"/>
              <a:gd name="connsiteX13" fmla="*/ 1111 w 10000"/>
              <a:gd name="connsiteY13" fmla="*/ 6876 h 9528"/>
              <a:gd name="connsiteX14" fmla="*/ 1667 w 10000"/>
              <a:gd name="connsiteY14" fmla="*/ 6876 h 9528"/>
              <a:gd name="connsiteX15" fmla="*/ 2222 w 10000"/>
              <a:gd name="connsiteY15" fmla="*/ 6876 h 9528"/>
              <a:gd name="connsiteX16" fmla="*/ 2778 w 10000"/>
              <a:gd name="connsiteY16" fmla="*/ 6876 h 9528"/>
              <a:gd name="connsiteX17" fmla="*/ 3611 w 10000"/>
              <a:gd name="connsiteY17" fmla="*/ 7032 h 9528"/>
              <a:gd name="connsiteX18" fmla="*/ 4167 w 10000"/>
              <a:gd name="connsiteY18" fmla="*/ 7032 h 9528"/>
              <a:gd name="connsiteX19" fmla="*/ 4722 w 10000"/>
              <a:gd name="connsiteY19" fmla="*/ 7032 h 9528"/>
              <a:gd name="connsiteX20" fmla="*/ 5000 w 10000"/>
              <a:gd name="connsiteY20" fmla="*/ 7032 h 9528"/>
              <a:gd name="connsiteX21" fmla="*/ 5833 w 10000"/>
              <a:gd name="connsiteY21" fmla="*/ 7032 h 9528"/>
              <a:gd name="connsiteX22" fmla="*/ 6111 w 10000"/>
              <a:gd name="connsiteY22" fmla="*/ 7032 h 9528"/>
              <a:gd name="connsiteX23" fmla="*/ 6667 w 10000"/>
              <a:gd name="connsiteY23" fmla="*/ 6876 h 9528"/>
              <a:gd name="connsiteX24" fmla="*/ 6944 w 10000"/>
              <a:gd name="connsiteY24" fmla="*/ 6719 h 9528"/>
              <a:gd name="connsiteX25" fmla="*/ 7222 w 10000"/>
              <a:gd name="connsiteY25" fmla="*/ 6247 h 9528"/>
              <a:gd name="connsiteX26" fmla="*/ 7222 w 10000"/>
              <a:gd name="connsiteY26" fmla="*/ 5933 h 9528"/>
              <a:gd name="connsiteX27" fmla="*/ 7222 w 10000"/>
              <a:gd name="connsiteY27" fmla="*/ 5305 h 9528"/>
              <a:gd name="connsiteX28" fmla="*/ 7500 w 10000"/>
              <a:gd name="connsiteY28" fmla="*/ 4832 h 9528"/>
              <a:gd name="connsiteX29" fmla="*/ 7222 w 10000"/>
              <a:gd name="connsiteY29" fmla="*/ 4047 h 9528"/>
              <a:gd name="connsiteX30" fmla="*/ 7222 w 10000"/>
              <a:gd name="connsiteY30" fmla="*/ 3438 h 9528"/>
              <a:gd name="connsiteX31" fmla="*/ 7222 w 10000"/>
              <a:gd name="connsiteY31" fmla="*/ 2652 h 9528"/>
              <a:gd name="connsiteX32" fmla="*/ 6944 w 10000"/>
              <a:gd name="connsiteY32" fmla="*/ 2024 h 9528"/>
              <a:gd name="connsiteX33" fmla="*/ 6944 w 10000"/>
              <a:gd name="connsiteY33" fmla="*/ 1552 h 9528"/>
              <a:gd name="connsiteX34" fmla="*/ 6667 w 10000"/>
              <a:gd name="connsiteY34" fmla="*/ 923 h 9528"/>
              <a:gd name="connsiteX35" fmla="*/ 6667 w 10000"/>
              <a:gd name="connsiteY35" fmla="*/ 609 h 9528"/>
              <a:gd name="connsiteX36" fmla="*/ 8611 w 10000"/>
              <a:gd name="connsiteY36" fmla="*/ 0 h 9528"/>
              <a:gd name="connsiteX37" fmla="*/ 8889 w 10000"/>
              <a:gd name="connsiteY37" fmla="*/ 157 h 9528"/>
              <a:gd name="connsiteX38" fmla="*/ 8889 w 10000"/>
              <a:gd name="connsiteY38" fmla="*/ 452 h 9528"/>
              <a:gd name="connsiteX39" fmla="*/ 9167 w 10000"/>
              <a:gd name="connsiteY39" fmla="*/ 767 h 9528"/>
              <a:gd name="connsiteX40" fmla="*/ 9167 w 10000"/>
              <a:gd name="connsiteY40" fmla="*/ 1238 h 9528"/>
              <a:gd name="connsiteX41" fmla="*/ 9444 w 10000"/>
              <a:gd name="connsiteY41" fmla="*/ 1709 h 9528"/>
              <a:gd name="connsiteX42" fmla="*/ 9444 w 10000"/>
              <a:gd name="connsiteY42" fmla="*/ 2181 h 9528"/>
              <a:gd name="connsiteX43" fmla="*/ 9722 w 10000"/>
              <a:gd name="connsiteY43" fmla="*/ 2809 h 9528"/>
              <a:gd name="connsiteX44" fmla="*/ 9722 w 10000"/>
              <a:gd name="connsiteY44" fmla="*/ 3438 h 9528"/>
              <a:gd name="connsiteX45" fmla="*/ 9722 w 10000"/>
              <a:gd name="connsiteY45" fmla="*/ 3909 h 9528"/>
              <a:gd name="connsiteX46" fmla="*/ 9722 w 10000"/>
              <a:gd name="connsiteY46" fmla="*/ 4519 h 9528"/>
              <a:gd name="connsiteX47" fmla="*/ 9722 w 10000"/>
              <a:gd name="connsiteY47" fmla="*/ 4990 h 9528"/>
              <a:gd name="connsiteX48" fmla="*/ 10000 w 10000"/>
              <a:gd name="connsiteY48" fmla="*/ 5305 h 9528"/>
              <a:gd name="connsiteX49" fmla="*/ 10000 w 10000"/>
              <a:gd name="connsiteY49" fmla="*/ 5776 h 9528"/>
              <a:gd name="connsiteX50" fmla="*/ 10000 w 10000"/>
              <a:gd name="connsiteY50" fmla="*/ 6089 h 9528"/>
              <a:gd name="connsiteX51" fmla="*/ 10000 w 10000"/>
              <a:gd name="connsiteY51" fmla="*/ 6247 h 9528"/>
              <a:gd name="connsiteX52" fmla="*/ 9722 w 10000"/>
              <a:gd name="connsiteY52" fmla="*/ 6719 h 9528"/>
              <a:gd name="connsiteX53" fmla="*/ 9722 w 10000"/>
              <a:gd name="connsiteY53" fmla="*/ 7190 h 9528"/>
              <a:gd name="connsiteX54" fmla="*/ 9167 w 10000"/>
              <a:gd name="connsiteY54" fmla="*/ 7956 h 9528"/>
              <a:gd name="connsiteX55" fmla="*/ 8889 w 10000"/>
              <a:gd name="connsiteY55" fmla="*/ 8271 h 9528"/>
              <a:gd name="connsiteX56" fmla="*/ 8611 w 10000"/>
              <a:gd name="connsiteY56" fmla="*/ 8585 h 9528"/>
              <a:gd name="connsiteX57" fmla="*/ 8056 w 10000"/>
              <a:gd name="connsiteY57" fmla="*/ 8900 h 9528"/>
              <a:gd name="connsiteX58" fmla="*/ 7778 w 10000"/>
              <a:gd name="connsiteY58" fmla="*/ 9213 h 9528"/>
              <a:gd name="connsiteX59" fmla="*/ 7222 w 10000"/>
              <a:gd name="connsiteY59" fmla="*/ 9370 h 9528"/>
              <a:gd name="connsiteX60" fmla="*/ 6944 w 10000"/>
              <a:gd name="connsiteY60" fmla="*/ 9370 h 9528"/>
              <a:gd name="connsiteX61" fmla="*/ 6667 w 10000"/>
              <a:gd name="connsiteY61" fmla="*/ 9528 h 9528"/>
              <a:gd name="connsiteX62" fmla="*/ 6111 w 10000"/>
              <a:gd name="connsiteY62" fmla="*/ 9528 h 9528"/>
              <a:gd name="connsiteX63" fmla="*/ 6111 w 10000"/>
              <a:gd name="connsiteY63" fmla="*/ 9528 h 9528"/>
              <a:gd name="connsiteX64" fmla="*/ 5833 w 10000"/>
              <a:gd name="connsiteY64" fmla="*/ 9370 h 9528"/>
              <a:gd name="connsiteX65" fmla="*/ 5833 w 10000"/>
              <a:gd name="connsiteY65" fmla="*/ 9213 h 9528"/>
              <a:gd name="connsiteX66" fmla="*/ 5556 w 10000"/>
              <a:gd name="connsiteY66" fmla="*/ 8900 h 9528"/>
              <a:gd name="connsiteX67" fmla="*/ 5556 w 10000"/>
              <a:gd name="connsiteY67" fmla="*/ 8742 h 9528"/>
              <a:gd name="connsiteX68" fmla="*/ 5278 w 10000"/>
              <a:gd name="connsiteY68" fmla="*/ 8585 h 9528"/>
              <a:gd name="connsiteX69" fmla="*/ 5000 w 10000"/>
              <a:gd name="connsiteY69" fmla="*/ 8428 h 9528"/>
              <a:gd name="connsiteX70" fmla="*/ 4722 w 10000"/>
              <a:gd name="connsiteY70" fmla="*/ 8271 h 9528"/>
              <a:gd name="connsiteX71" fmla="*/ 4167 w 10000"/>
              <a:gd name="connsiteY71" fmla="*/ 8113 h 9528"/>
              <a:gd name="connsiteX72" fmla="*/ 3889 w 10000"/>
              <a:gd name="connsiteY72" fmla="*/ 7956 h 9528"/>
              <a:gd name="connsiteX73" fmla="*/ 3056 w 10000"/>
              <a:gd name="connsiteY73" fmla="*/ 7798 h 9528"/>
              <a:gd name="connsiteX74" fmla="*/ 2500 w 10000"/>
              <a:gd name="connsiteY74" fmla="*/ 7661 h 9528"/>
              <a:gd name="connsiteX75" fmla="*/ 2500 w 10000"/>
              <a:gd name="connsiteY75" fmla="*/ 7661 h 9528"/>
              <a:gd name="connsiteX0" fmla="*/ 2500 w 10000"/>
              <a:gd name="connsiteY0" fmla="*/ 8041 h 10000"/>
              <a:gd name="connsiteX1" fmla="*/ 1944 w 10000"/>
              <a:gd name="connsiteY1" fmla="*/ 7876 h 10000"/>
              <a:gd name="connsiteX2" fmla="*/ 1389 w 10000"/>
              <a:gd name="connsiteY2" fmla="*/ 7711 h 10000"/>
              <a:gd name="connsiteX3" fmla="*/ 833 w 10000"/>
              <a:gd name="connsiteY3" fmla="*/ 7546 h 10000"/>
              <a:gd name="connsiteX4" fmla="*/ 556 w 10000"/>
              <a:gd name="connsiteY4" fmla="*/ 7546 h 10000"/>
              <a:gd name="connsiteX5" fmla="*/ 278 w 10000"/>
              <a:gd name="connsiteY5" fmla="*/ 7380 h 10000"/>
              <a:gd name="connsiteX6" fmla="*/ 0 w 10000"/>
              <a:gd name="connsiteY6" fmla="*/ 7380 h 10000"/>
              <a:gd name="connsiteX7" fmla="*/ 0 w 10000"/>
              <a:gd name="connsiteY7" fmla="*/ 7217 h 10000"/>
              <a:gd name="connsiteX8" fmla="*/ 0 w 10000"/>
              <a:gd name="connsiteY8" fmla="*/ 7217 h 10000"/>
              <a:gd name="connsiteX9" fmla="*/ 0 w 10000"/>
              <a:gd name="connsiteY9" fmla="*/ 7217 h 10000"/>
              <a:gd name="connsiteX10" fmla="*/ 278 w 10000"/>
              <a:gd name="connsiteY10" fmla="*/ 7217 h 10000"/>
              <a:gd name="connsiteX11" fmla="*/ 278 w 10000"/>
              <a:gd name="connsiteY11" fmla="*/ 7217 h 10000"/>
              <a:gd name="connsiteX12" fmla="*/ 833 w 10000"/>
              <a:gd name="connsiteY12" fmla="*/ 7217 h 10000"/>
              <a:gd name="connsiteX13" fmla="*/ 1111 w 10000"/>
              <a:gd name="connsiteY13" fmla="*/ 7217 h 10000"/>
              <a:gd name="connsiteX14" fmla="*/ 1667 w 10000"/>
              <a:gd name="connsiteY14" fmla="*/ 7217 h 10000"/>
              <a:gd name="connsiteX15" fmla="*/ 2222 w 10000"/>
              <a:gd name="connsiteY15" fmla="*/ 7217 h 10000"/>
              <a:gd name="connsiteX16" fmla="*/ 2778 w 10000"/>
              <a:gd name="connsiteY16" fmla="*/ 7217 h 10000"/>
              <a:gd name="connsiteX17" fmla="*/ 3611 w 10000"/>
              <a:gd name="connsiteY17" fmla="*/ 7380 h 10000"/>
              <a:gd name="connsiteX18" fmla="*/ 4167 w 10000"/>
              <a:gd name="connsiteY18" fmla="*/ 7380 h 10000"/>
              <a:gd name="connsiteX19" fmla="*/ 4722 w 10000"/>
              <a:gd name="connsiteY19" fmla="*/ 7380 h 10000"/>
              <a:gd name="connsiteX20" fmla="*/ 5000 w 10000"/>
              <a:gd name="connsiteY20" fmla="*/ 7380 h 10000"/>
              <a:gd name="connsiteX21" fmla="*/ 5833 w 10000"/>
              <a:gd name="connsiteY21" fmla="*/ 7380 h 10000"/>
              <a:gd name="connsiteX22" fmla="*/ 6111 w 10000"/>
              <a:gd name="connsiteY22" fmla="*/ 7380 h 10000"/>
              <a:gd name="connsiteX23" fmla="*/ 6667 w 10000"/>
              <a:gd name="connsiteY23" fmla="*/ 7217 h 10000"/>
              <a:gd name="connsiteX24" fmla="*/ 6944 w 10000"/>
              <a:gd name="connsiteY24" fmla="*/ 7052 h 10000"/>
              <a:gd name="connsiteX25" fmla="*/ 7222 w 10000"/>
              <a:gd name="connsiteY25" fmla="*/ 6556 h 10000"/>
              <a:gd name="connsiteX26" fmla="*/ 7222 w 10000"/>
              <a:gd name="connsiteY26" fmla="*/ 6227 h 10000"/>
              <a:gd name="connsiteX27" fmla="*/ 7222 w 10000"/>
              <a:gd name="connsiteY27" fmla="*/ 5568 h 10000"/>
              <a:gd name="connsiteX28" fmla="*/ 7500 w 10000"/>
              <a:gd name="connsiteY28" fmla="*/ 5071 h 10000"/>
              <a:gd name="connsiteX29" fmla="*/ 7222 w 10000"/>
              <a:gd name="connsiteY29" fmla="*/ 4247 h 10000"/>
              <a:gd name="connsiteX30" fmla="*/ 7222 w 10000"/>
              <a:gd name="connsiteY30" fmla="*/ 3608 h 10000"/>
              <a:gd name="connsiteX31" fmla="*/ 7222 w 10000"/>
              <a:gd name="connsiteY31" fmla="*/ 2783 h 10000"/>
              <a:gd name="connsiteX32" fmla="*/ 6944 w 10000"/>
              <a:gd name="connsiteY32" fmla="*/ 2124 h 10000"/>
              <a:gd name="connsiteX33" fmla="*/ 6944 w 10000"/>
              <a:gd name="connsiteY33" fmla="*/ 1629 h 10000"/>
              <a:gd name="connsiteX34" fmla="*/ 6667 w 10000"/>
              <a:gd name="connsiteY34" fmla="*/ 969 h 10000"/>
              <a:gd name="connsiteX35" fmla="*/ 6667 w 10000"/>
              <a:gd name="connsiteY35" fmla="*/ 639 h 10000"/>
              <a:gd name="connsiteX36" fmla="*/ 8611 w 10000"/>
              <a:gd name="connsiteY36" fmla="*/ 0 h 10000"/>
              <a:gd name="connsiteX37" fmla="*/ 8889 w 10000"/>
              <a:gd name="connsiteY37" fmla="*/ 474 h 10000"/>
              <a:gd name="connsiteX38" fmla="*/ 9167 w 10000"/>
              <a:gd name="connsiteY38" fmla="*/ 805 h 10000"/>
              <a:gd name="connsiteX39" fmla="*/ 9167 w 10000"/>
              <a:gd name="connsiteY39" fmla="*/ 1299 h 10000"/>
              <a:gd name="connsiteX40" fmla="*/ 9444 w 10000"/>
              <a:gd name="connsiteY40" fmla="*/ 1794 h 10000"/>
              <a:gd name="connsiteX41" fmla="*/ 9444 w 10000"/>
              <a:gd name="connsiteY41" fmla="*/ 2289 h 10000"/>
              <a:gd name="connsiteX42" fmla="*/ 9722 w 10000"/>
              <a:gd name="connsiteY42" fmla="*/ 2948 h 10000"/>
              <a:gd name="connsiteX43" fmla="*/ 9722 w 10000"/>
              <a:gd name="connsiteY43" fmla="*/ 3608 h 10000"/>
              <a:gd name="connsiteX44" fmla="*/ 9722 w 10000"/>
              <a:gd name="connsiteY44" fmla="*/ 4103 h 10000"/>
              <a:gd name="connsiteX45" fmla="*/ 9722 w 10000"/>
              <a:gd name="connsiteY45" fmla="*/ 4743 h 10000"/>
              <a:gd name="connsiteX46" fmla="*/ 9722 w 10000"/>
              <a:gd name="connsiteY46" fmla="*/ 5237 h 10000"/>
              <a:gd name="connsiteX47" fmla="*/ 10000 w 10000"/>
              <a:gd name="connsiteY47" fmla="*/ 5568 h 10000"/>
              <a:gd name="connsiteX48" fmla="*/ 10000 w 10000"/>
              <a:gd name="connsiteY48" fmla="*/ 6062 h 10000"/>
              <a:gd name="connsiteX49" fmla="*/ 10000 w 10000"/>
              <a:gd name="connsiteY49" fmla="*/ 6391 h 10000"/>
              <a:gd name="connsiteX50" fmla="*/ 10000 w 10000"/>
              <a:gd name="connsiteY50" fmla="*/ 6556 h 10000"/>
              <a:gd name="connsiteX51" fmla="*/ 9722 w 10000"/>
              <a:gd name="connsiteY51" fmla="*/ 7052 h 10000"/>
              <a:gd name="connsiteX52" fmla="*/ 9722 w 10000"/>
              <a:gd name="connsiteY52" fmla="*/ 7546 h 10000"/>
              <a:gd name="connsiteX53" fmla="*/ 9167 w 10000"/>
              <a:gd name="connsiteY53" fmla="*/ 8350 h 10000"/>
              <a:gd name="connsiteX54" fmla="*/ 8889 w 10000"/>
              <a:gd name="connsiteY54" fmla="*/ 8681 h 10000"/>
              <a:gd name="connsiteX55" fmla="*/ 8611 w 10000"/>
              <a:gd name="connsiteY55" fmla="*/ 9010 h 10000"/>
              <a:gd name="connsiteX56" fmla="*/ 8056 w 10000"/>
              <a:gd name="connsiteY56" fmla="*/ 9341 h 10000"/>
              <a:gd name="connsiteX57" fmla="*/ 7778 w 10000"/>
              <a:gd name="connsiteY57" fmla="*/ 9669 h 10000"/>
              <a:gd name="connsiteX58" fmla="*/ 7222 w 10000"/>
              <a:gd name="connsiteY58" fmla="*/ 9834 h 10000"/>
              <a:gd name="connsiteX59" fmla="*/ 6944 w 10000"/>
              <a:gd name="connsiteY59" fmla="*/ 9834 h 10000"/>
              <a:gd name="connsiteX60" fmla="*/ 6667 w 10000"/>
              <a:gd name="connsiteY60" fmla="*/ 10000 h 10000"/>
              <a:gd name="connsiteX61" fmla="*/ 6111 w 10000"/>
              <a:gd name="connsiteY61" fmla="*/ 10000 h 10000"/>
              <a:gd name="connsiteX62" fmla="*/ 6111 w 10000"/>
              <a:gd name="connsiteY62" fmla="*/ 10000 h 10000"/>
              <a:gd name="connsiteX63" fmla="*/ 5833 w 10000"/>
              <a:gd name="connsiteY63" fmla="*/ 9834 h 10000"/>
              <a:gd name="connsiteX64" fmla="*/ 5833 w 10000"/>
              <a:gd name="connsiteY64" fmla="*/ 9669 h 10000"/>
              <a:gd name="connsiteX65" fmla="*/ 5556 w 10000"/>
              <a:gd name="connsiteY65" fmla="*/ 9341 h 10000"/>
              <a:gd name="connsiteX66" fmla="*/ 5556 w 10000"/>
              <a:gd name="connsiteY66" fmla="*/ 9175 h 10000"/>
              <a:gd name="connsiteX67" fmla="*/ 5278 w 10000"/>
              <a:gd name="connsiteY67" fmla="*/ 9010 h 10000"/>
              <a:gd name="connsiteX68" fmla="*/ 5000 w 10000"/>
              <a:gd name="connsiteY68" fmla="*/ 8846 h 10000"/>
              <a:gd name="connsiteX69" fmla="*/ 4722 w 10000"/>
              <a:gd name="connsiteY69" fmla="*/ 8681 h 10000"/>
              <a:gd name="connsiteX70" fmla="*/ 4167 w 10000"/>
              <a:gd name="connsiteY70" fmla="*/ 8515 h 10000"/>
              <a:gd name="connsiteX71" fmla="*/ 3889 w 10000"/>
              <a:gd name="connsiteY71" fmla="*/ 8350 h 10000"/>
              <a:gd name="connsiteX72" fmla="*/ 3056 w 10000"/>
              <a:gd name="connsiteY72" fmla="*/ 8184 h 10000"/>
              <a:gd name="connsiteX73" fmla="*/ 2500 w 10000"/>
              <a:gd name="connsiteY73" fmla="*/ 8041 h 10000"/>
              <a:gd name="connsiteX74" fmla="*/ 2500 w 10000"/>
              <a:gd name="connsiteY74" fmla="*/ 8041 h 10000"/>
              <a:gd name="connsiteX0" fmla="*/ 2500 w 10000"/>
              <a:gd name="connsiteY0" fmla="*/ 7595 h 9554"/>
              <a:gd name="connsiteX1" fmla="*/ 1944 w 10000"/>
              <a:gd name="connsiteY1" fmla="*/ 7430 h 9554"/>
              <a:gd name="connsiteX2" fmla="*/ 1389 w 10000"/>
              <a:gd name="connsiteY2" fmla="*/ 7265 h 9554"/>
              <a:gd name="connsiteX3" fmla="*/ 833 w 10000"/>
              <a:gd name="connsiteY3" fmla="*/ 7100 h 9554"/>
              <a:gd name="connsiteX4" fmla="*/ 556 w 10000"/>
              <a:gd name="connsiteY4" fmla="*/ 7100 h 9554"/>
              <a:gd name="connsiteX5" fmla="*/ 278 w 10000"/>
              <a:gd name="connsiteY5" fmla="*/ 6934 h 9554"/>
              <a:gd name="connsiteX6" fmla="*/ 0 w 10000"/>
              <a:gd name="connsiteY6" fmla="*/ 6934 h 9554"/>
              <a:gd name="connsiteX7" fmla="*/ 0 w 10000"/>
              <a:gd name="connsiteY7" fmla="*/ 6771 h 9554"/>
              <a:gd name="connsiteX8" fmla="*/ 0 w 10000"/>
              <a:gd name="connsiteY8" fmla="*/ 6771 h 9554"/>
              <a:gd name="connsiteX9" fmla="*/ 0 w 10000"/>
              <a:gd name="connsiteY9" fmla="*/ 6771 h 9554"/>
              <a:gd name="connsiteX10" fmla="*/ 278 w 10000"/>
              <a:gd name="connsiteY10" fmla="*/ 6771 h 9554"/>
              <a:gd name="connsiteX11" fmla="*/ 278 w 10000"/>
              <a:gd name="connsiteY11" fmla="*/ 6771 h 9554"/>
              <a:gd name="connsiteX12" fmla="*/ 833 w 10000"/>
              <a:gd name="connsiteY12" fmla="*/ 6771 h 9554"/>
              <a:gd name="connsiteX13" fmla="*/ 1111 w 10000"/>
              <a:gd name="connsiteY13" fmla="*/ 6771 h 9554"/>
              <a:gd name="connsiteX14" fmla="*/ 1667 w 10000"/>
              <a:gd name="connsiteY14" fmla="*/ 6771 h 9554"/>
              <a:gd name="connsiteX15" fmla="*/ 2222 w 10000"/>
              <a:gd name="connsiteY15" fmla="*/ 6771 h 9554"/>
              <a:gd name="connsiteX16" fmla="*/ 2778 w 10000"/>
              <a:gd name="connsiteY16" fmla="*/ 6771 h 9554"/>
              <a:gd name="connsiteX17" fmla="*/ 3611 w 10000"/>
              <a:gd name="connsiteY17" fmla="*/ 6934 h 9554"/>
              <a:gd name="connsiteX18" fmla="*/ 4167 w 10000"/>
              <a:gd name="connsiteY18" fmla="*/ 6934 h 9554"/>
              <a:gd name="connsiteX19" fmla="*/ 4722 w 10000"/>
              <a:gd name="connsiteY19" fmla="*/ 6934 h 9554"/>
              <a:gd name="connsiteX20" fmla="*/ 5000 w 10000"/>
              <a:gd name="connsiteY20" fmla="*/ 6934 h 9554"/>
              <a:gd name="connsiteX21" fmla="*/ 5833 w 10000"/>
              <a:gd name="connsiteY21" fmla="*/ 6934 h 9554"/>
              <a:gd name="connsiteX22" fmla="*/ 6111 w 10000"/>
              <a:gd name="connsiteY22" fmla="*/ 6934 h 9554"/>
              <a:gd name="connsiteX23" fmla="*/ 6667 w 10000"/>
              <a:gd name="connsiteY23" fmla="*/ 6771 h 9554"/>
              <a:gd name="connsiteX24" fmla="*/ 6944 w 10000"/>
              <a:gd name="connsiteY24" fmla="*/ 6606 h 9554"/>
              <a:gd name="connsiteX25" fmla="*/ 7222 w 10000"/>
              <a:gd name="connsiteY25" fmla="*/ 6110 h 9554"/>
              <a:gd name="connsiteX26" fmla="*/ 7222 w 10000"/>
              <a:gd name="connsiteY26" fmla="*/ 5781 h 9554"/>
              <a:gd name="connsiteX27" fmla="*/ 7222 w 10000"/>
              <a:gd name="connsiteY27" fmla="*/ 5122 h 9554"/>
              <a:gd name="connsiteX28" fmla="*/ 7500 w 10000"/>
              <a:gd name="connsiteY28" fmla="*/ 4625 h 9554"/>
              <a:gd name="connsiteX29" fmla="*/ 7222 w 10000"/>
              <a:gd name="connsiteY29" fmla="*/ 3801 h 9554"/>
              <a:gd name="connsiteX30" fmla="*/ 7222 w 10000"/>
              <a:gd name="connsiteY30" fmla="*/ 3162 h 9554"/>
              <a:gd name="connsiteX31" fmla="*/ 7222 w 10000"/>
              <a:gd name="connsiteY31" fmla="*/ 2337 h 9554"/>
              <a:gd name="connsiteX32" fmla="*/ 6944 w 10000"/>
              <a:gd name="connsiteY32" fmla="*/ 1678 h 9554"/>
              <a:gd name="connsiteX33" fmla="*/ 6944 w 10000"/>
              <a:gd name="connsiteY33" fmla="*/ 1183 h 9554"/>
              <a:gd name="connsiteX34" fmla="*/ 6667 w 10000"/>
              <a:gd name="connsiteY34" fmla="*/ 523 h 9554"/>
              <a:gd name="connsiteX35" fmla="*/ 6667 w 10000"/>
              <a:gd name="connsiteY35" fmla="*/ 193 h 9554"/>
              <a:gd name="connsiteX36" fmla="*/ 8889 w 10000"/>
              <a:gd name="connsiteY36" fmla="*/ 28 h 9554"/>
              <a:gd name="connsiteX37" fmla="*/ 9167 w 10000"/>
              <a:gd name="connsiteY37" fmla="*/ 359 h 9554"/>
              <a:gd name="connsiteX38" fmla="*/ 9167 w 10000"/>
              <a:gd name="connsiteY38" fmla="*/ 853 h 9554"/>
              <a:gd name="connsiteX39" fmla="*/ 9444 w 10000"/>
              <a:gd name="connsiteY39" fmla="*/ 1348 h 9554"/>
              <a:gd name="connsiteX40" fmla="*/ 9444 w 10000"/>
              <a:gd name="connsiteY40" fmla="*/ 1843 h 9554"/>
              <a:gd name="connsiteX41" fmla="*/ 9722 w 10000"/>
              <a:gd name="connsiteY41" fmla="*/ 2502 h 9554"/>
              <a:gd name="connsiteX42" fmla="*/ 9722 w 10000"/>
              <a:gd name="connsiteY42" fmla="*/ 3162 h 9554"/>
              <a:gd name="connsiteX43" fmla="*/ 9722 w 10000"/>
              <a:gd name="connsiteY43" fmla="*/ 3657 h 9554"/>
              <a:gd name="connsiteX44" fmla="*/ 9722 w 10000"/>
              <a:gd name="connsiteY44" fmla="*/ 4297 h 9554"/>
              <a:gd name="connsiteX45" fmla="*/ 9722 w 10000"/>
              <a:gd name="connsiteY45" fmla="*/ 4791 h 9554"/>
              <a:gd name="connsiteX46" fmla="*/ 10000 w 10000"/>
              <a:gd name="connsiteY46" fmla="*/ 5122 h 9554"/>
              <a:gd name="connsiteX47" fmla="*/ 10000 w 10000"/>
              <a:gd name="connsiteY47" fmla="*/ 5616 h 9554"/>
              <a:gd name="connsiteX48" fmla="*/ 10000 w 10000"/>
              <a:gd name="connsiteY48" fmla="*/ 5945 h 9554"/>
              <a:gd name="connsiteX49" fmla="*/ 10000 w 10000"/>
              <a:gd name="connsiteY49" fmla="*/ 6110 h 9554"/>
              <a:gd name="connsiteX50" fmla="*/ 9722 w 10000"/>
              <a:gd name="connsiteY50" fmla="*/ 6606 h 9554"/>
              <a:gd name="connsiteX51" fmla="*/ 9722 w 10000"/>
              <a:gd name="connsiteY51" fmla="*/ 7100 h 9554"/>
              <a:gd name="connsiteX52" fmla="*/ 9167 w 10000"/>
              <a:gd name="connsiteY52" fmla="*/ 7904 h 9554"/>
              <a:gd name="connsiteX53" fmla="*/ 8889 w 10000"/>
              <a:gd name="connsiteY53" fmla="*/ 8235 h 9554"/>
              <a:gd name="connsiteX54" fmla="*/ 8611 w 10000"/>
              <a:gd name="connsiteY54" fmla="*/ 8564 h 9554"/>
              <a:gd name="connsiteX55" fmla="*/ 8056 w 10000"/>
              <a:gd name="connsiteY55" fmla="*/ 8895 h 9554"/>
              <a:gd name="connsiteX56" fmla="*/ 7778 w 10000"/>
              <a:gd name="connsiteY56" fmla="*/ 9223 h 9554"/>
              <a:gd name="connsiteX57" fmla="*/ 7222 w 10000"/>
              <a:gd name="connsiteY57" fmla="*/ 9388 h 9554"/>
              <a:gd name="connsiteX58" fmla="*/ 6944 w 10000"/>
              <a:gd name="connsiteY58" fmla="*/ 9388 h 9554"/>
              <a:gd name="connsiteX59" fmla="*/ 6667 w 10000"/>
              <a:gd name="connsiteY59" fmla="*/ 9554 h 9554"/>
              <a:gd name="connsiteX60" fmla="*/ 6111 w 10000"/>
              <a:gd name="connsiteY60" fmla="*/ 9554 h 9554"/>
              <a:gd name="connsiteX61" fmla="*/ 6111 w 10000"/>
              <a:gd name="connsiteY61" fmla="*/ 9554 h 9554"/>
              <a:gd name="connsiteX62" fmla="*/ 5833 w 10000"/>
              <a:gd name="connsiteY62" fmla="*/ 9388 h 9554"/>
              <a:gd name="connsiteX63" fmla="*/ 5833 w 10000"/>
              <a:gd name="connsiteY63" fmla="*/ 9223 h 9554"/>
              <a:gd name="connsiteX64" fmla="*/ 5556 w 10000"/>
              <a:gd name="connsiteY64" fmla="*/ 8895 h 9554"/>
              <a:gd name="connsiteX65" fmla="*/ 5556 w 10000"/>
              <a:gd name="connsiteY65" fmla="*/ 8729 h 9554"/>
              <a:gd name="connsiteX66" fmla="*/ 5278 w 10000"/>
              <a:gd name="connsiteY66" fmla="*/ 8564 h 9554"/>
              <a:gd name="connsiteX67" fmla="*/ 5000 w 10000"/>
              <a:gd name="connsiteY67" fmla="*/ 8400 h 9554"/>
              <a:gd name="connsiteX68" fmla="*/ 4722 w 10000"/>
              <a:gd name="connsiteY68" fmla="*/ 8235 h 9554"/>
              <a:gd name="connsiteX69" fmla="*/ 4167 w 10000"/>
              <a:gd name="connsiteY69" fmla="*/ 8069 h 9554"/>
              <a:gd name="connsiteX70" fmla="*/ 3889 w 10000"/>
              <a:gd name="connsiteY70" fmla="*/ 7904 h 9554"/>
              <a:gd name="connsiteX71" fmla="*/ 3056 w 10000"/>
              <a:gd name="connsiteY71" fmla="*/ 7738 h 9554"/>
              <a:gd name="connsiteX72" fmla="*/ 2500 w 10000"/>
              <a:gd name="connsiteY72" fmla="*/ 7595 h 9554"/>
              <a:gd name="connsiteX73" fmla="*/ 2500 w 10000"/>
              <a:gd name="connsiteY73" fmla="*/ 7595 h 9554"/>
              <a:gd name="connsiteX0" fmla="*/ 2500 w 10000"/>
              <a:gd name="connsiteY0" fmla="*/ 7777 h 9827"/>
              <a:gd name="connsiteX1" fmla="*/ 1944 w 10000"/>
              <a:gd name="connsiteY1" fmla="*/ 7604 h 9827"/>
              <a:gd name="connsiteX2" fmla="*/ 1389 w 10000"/>
              <a:gd name="connsiteY2" fmla="*/ 7431 h 9827"/>
              <a:gd name="connsiteX3" fmla="*/ 833 w 10000"/>
              <a:gd name="connsiteY3" fmla="*/ 7258 h 9827"/>
              <a:gd name="connsiteX4" fmla="*/ 556 w 10000"/>
              <a:gd name="connsiteY4" fmla="*/ 7258 h 9827"/>
              <a:gd name="connsiteX5" fmla="*/ 278 w 10000"/>
              <a:gd name="connsiteY5" fmla="*/ 7085 h 9827"/>
              <a:gd name="connsiteX6" fmla="*/ 0 w 10000"/>
              <a:gd name="connsiteY6" fmla="*/ 7085 h 9827"/>
              <a:gd name="connsiteX7" fmla="*/ 0 w 10000"/>
              <a:gd name="connsiteY7" fmla="*/ 6914 h 9827"/>
              <a:gd name="connsiteX8" fmla="*/ 0 w 10000"/>
              <a:gd name="connsiteY8" fmla="*/ 6914 h 9827"/>
              <a:gd name="connsiteX9" fmla="*/ 0 w 10000"/>
              <a:gd name="connsiteY9" fmla="*/ 6914 h 9827"/>
              <a:gd name="connsiteX10" fmla="*/ 278 w 10000"/>
              <a:gd name="connsiteY10" fmla="*/ 6914 h 9827"/>
              <a:gd name="connsiteX11" fmla="*/ 278 w 10000"/>
              <a:gd name="connsiteY11" fmla="*/ 6914 h 9827"/>
              <a:gd name="connsiteX12" fmla="*/ 833 w 10000"/>
              <a:gd name="connsiteY12" fmla="*/ 6914 h 9827"/>
              <a:gd name="connsiteX13" fmla="*/ 1111 w 10000"/>
              <a:gd name="connsiteY13" fmla="*/ 6914 h 9827"/>
              <a:gd name="connsiteX14" fmla="*/ 1667 w 10000"/>
              <a:gd name="connsiteY14" fmla="*/ 6914 h 9827"/>
              <a:gd name="connsiteX15" fmla="*/ 2222 w 10000"/>
              <a:gd name="connsiteY15" fmla="*/ 6914 h 9827"/>
              <a:gd name="connsiteX16" fmla="*/ 2778 w 10000"/>
              <a:gd name="connsiteY16" fmla="*/ 6914 h 9827"/>
              <a:gd name="connsiteX17" fmla="*/ 3611 w 10000"/>
              <a:gd name="connsiteY17" fmla="*/ 7085 h 9827"/>
              <a:gd name="connsiteX18" fmla="*/ 4167 w 10000"/>
              <a:gd name="connsiteY18" fmla="*/ 7085 h 9827"/>
              <a:gd name="connsiteX19" fmla="*/ 4722 w 10000"/>
              <a:gd name="connsiteY19" fmla="*/ 7085 h 9827"/>
              <a:gd name="connsiteX20" fmla="*/ 5000 w 10000"/>
              <a:gd name="connsiteY20" fmla="*/ 7085 h 9827"/>
              <a:gd name="connsiteX21" fmla="*/ 5833 w 10000"/>
              <a:gd name="connsiteY21" fmla="*/ 7085 h 9827"/>
              <a:gd name="connsiteX22" fmla="*/ 6111 w 10000"/>
              <a:gd name="connsiteY22" fmla="*/ 7085 h 9827"/>
              <a:gd name="connsiteX23" fmla="*/ 6667 w 10000"/>
              <a:gd name="connsiteY23" fmla="*/ 6914 h 9827"/>
              <a:gd name="connsiteX24" fmla="*/ 6944 w 10000"/>
              <a:gd name="connsiteY24" fmla="*/ 6741 h 9827"/>
              <a:gd name="connsiteX25" fmla="*/ 7222 w 10000"/>
              <a:gd name="connsiteY25" fmla="*/ 6222 h 9827"/>
              <a:gd name="connsiteX26" fmla="*/ 7222 w 10000"/>
              <a:gd name="connsiteY26" fmla="*/ 5878 h 9827"/>
              <a:gd name="connsiteX27" fmla="*/ 7222 w 10000"/>
              <a:gd name="connsiteY27" fmla="*/ 5188 h 9827"/>
              <a:gd name="connsiteX28" fmla="*/ 7500 w 10000"/>
              <a:gd name="connsiteY28" fmla="*/ 4668 h 9827"/>
              <a:gd name="connsiteX29" fmla="*/ 7222 w 10000"/>
              <a:gd name="connsiteY29" fmla="*/ 3805 h 9827"/>
              <a:gd name="connsiteX30" fmla="*/ 7222 w 10000"/>
              <a:gd name="connsiteY30" fmla="*/ 3137 h 9827"/>
              <a:gd name="connsiteX31" fmla="*/ 7222 w 10000"/>
              <a:gd name="connsiteY31" fmla="*/ 2273 h 9827"/>
              <a:gd name="connsiteX32" fmla="*/ 6944 w 10000"/>
              <a:gd name="connsiteY32" fmla="*/ 1583 h 9827"/>
              <a:gd name="connsiteX33" fmla="*/ 6944 w 10000"/>
              <a:gd name="connsiteY33" fmla="*/ 1065 h 9827"/>
              <a:gd name="connsiteX34" fmla="*/ 6667 w 10000"/>
              <a:gd name="connsiteY34" fmla="*/ 374 h 9827"/>
              <a:gd name="connsiteX35" fmla="*/ 6667 w 10000"/>
              <a:gd name="connsiteY35" fmla="*/ 29 h 9827"/>
              <a:gd name="connsiteX36" fmla="*/ 9167 w 10000"/>
              <a:gd name="connsiteY36" fmla="*/ 203 h 9827"/>
              <a:gd name="connsiteX37" fmla="*/ 9167 w 10000"/>
              <a:gd name="connsiteY37" fmla="*/ 720 h 9827"/>
              <a:gd name="connsiteX38" fmla="*/ 9444 w 10000"/>
              <a:gd name="connsiteY38" fmla="*/ 1238 h 9827"/>
              <a:gd name="connsiteX39" fmla="*/ 9444 w 10000"/>
              <a:gd name="connsiteY39" fmla="*/ 1756 h 9827"/>
              <a:gd name="connsiteX40" fmla="*/ 9722 w 10000"/>
              <a:gd name="connsiteY40" fmla="*/ 2446 h 9827"/>
              <a:gd name="connsiteX41" fmla="*/ 9722 w 10000"/>
              <a:gd name="connsiteY41" fmla="*/ 3137 h 9827"/>
              <a:gd name="connsiteX42" fmla="*/ 9722 w 10000"/>
              <a:gd name="connsiteY42" fmla="*/ 3655 h 9827"/>
              <a:gd name="connsiteX43" fmla="*/ 9722 w 10000"/>
              <a:gd name="connsiteY43" fmla="*/ 4325 h 9827"/>
              <a:gd name="connsiteX44" fmla="*/ 9722 w 10000"/>
              <a:gd name="connsiteY44" fmla="*/ 4842 h 9827"/>
              <a:gd name="connsiteX45" fmla="*/ 10000 w 10000"/>
              <a:gd name="connsiteY45" fmla="*/ 5188 h 9827"/>
              <a:gd name="connsiteX46" fmla="*/ 10000 w 10000"/>
              <a:gd name="connsiteY46" fmla="*/ 5705 h 9827"/>
              <a:gd name="connsiteX47" fmla="*/ 10000 w 10000"/>
              <a:gd name="connsiteY47" fmla="*/ 6050 h 9827"/>
              <a:gd name="connsiteX48" fmla="*/ 10000 w 10000"/>
              <a:gd name="connsiteY48" fmla="*/ 6222 h 9827"/>
              <a:gd name="connsiteX49" fmla="*/ 9722 w 10000"/>
              <a:gd name="connsiteY49" fmla="*/ 6741 h 9827"/>
              <a:gd name="connsiteX50" fmla="*/ 9722 w 10000"/>
              <a:gd name="connsiteY50" fmla="*/ 7258 h 9827"/>
              <a:gd name="connsiteX51" fmla="*/ 9167 w 10000"/>
              <a:gd name="connsiteY51" fmla="*/ 8100 h 9827"/>
              <a:gd name="connsiteX52" fmla="*/ 8889 w 10000"/>
              <a:gd name="connsiteY52" fmla="*/ 8446 h 9827"/>
              <a:gd name="connsiteX53" fmla="*/ 8611 w 10000"/>
              <a:gd name="connsiteY53" fmla="*/ 8791 h 9827"/>
              <a:gd name="connsiteX54" fmla="*/ 8056 w 10000"/>
              <a:gd name="connsiteY54" fmla="*/ 9137 h 9827"/>
              <a:gd name="connsiteX55" fmla="*/ 7778 w 10000"/>
              <a:gd name="connsiteY55" fmla="*/ 9481 h 9827"/>
              <a:gd name="connsiteX56" fmla="*/ 7222 w 10000"/>
              <a:gd name="connsiteY56" fmla="*/ 9653 h 9827"/>
              <a:gd name="connsiteX57" fmla="*/ 6944 w 10000"/>
              <a:gd name="connsiteY57" fmla="*/ 9653 h 9827"/>
              <a:gd name="connsiteX58" fmla="*/ 6667 w 10000"/>
              <a:gd name="connsiteY58" fmla="*/ 9827 h 9827"/>
              <a:gd name="connsiteX59" fmla="*/ 6111 w 10000"/>
              <a:gd name="connsiteY59" fmla="*/ 9827 h 9827"/>
              <a:gd name="connsiteX60" fmla="*/ 6111 w 10000"/>
              <a:gd name="connsiteY60" fmla="*/ 9827 h 9827"/>
              <a:gd name="connsiteX61" fmla="*/ 5833 w 10000"/>
              <a:gd name="connsiteY61" fmla="*/ 9653 h 9827"/>
              <a:gd name="connsiteX62" fmla="*/ 5833 w 10000"/>
              <a:gd name="connsiteY62" fmla="*/ 9481 h 9827"/>
              <a:gd name="connsiteX63" fmla="*/ 5556 w 10000"/>
              <a:gd name="connsiteY63" fmla="*/ 9137 h 9827"/>
              <a:gd name="connsiteX64" fmla="*/ 5556 w 10000"/>
              <a:gd name="connsiteY64" fmla="*/ 8963 h 9827"/>
              <a:gd name="connsiteX65" fmla="*/ 5278 w 10000"/>
              <a:gd name="connsiteY65" fmla="*/ 8791 h 9827"/>
              <a:gd name="connsiteX66" fmla="*/ 5000 w 10000"/>
              <a:gd name="connsiteY66" fmla="*/ 8619 h 9827"/>
              <a:gd name="connsiteX67" fmla="*/ 4722 w 10000"/>
              <a:gd name="connsiteY67" fmla="*/ 8446 h 9827"/>
              <a:gd name="connsiteX68" fmla="*/ 4167 w 10000"/>
              <a:gd name="connsiteY68" fmla="*/ 8273 h 9827"/>
              <a:gd name="connsiteX69" fmla="*/ 3889 w 10000"/>
              <a:gd name="connsiteY69" fmla="*/ 8100 h 9827"/>
              <a:gd name="connsiteX70" fmla="*/ 3056 w 10000"/>
              <a:gd name="connsiteY70" fmla="*/ 7926 h 9827"/>
              <a:gd name="connsiteX71" fmla="*/ 2500 w 10000"/>
              <a:gd name="connsiteY71" fmla="*/ 7777 h 9827"/>
              <a:gd name="connsiteX72" fmla="*/ 2500 w 10000"/>
              <a:gd name="connsiteY72" fmla="*/ 7777 h 9827"/>
              <a:gd name="connsiteX0" fmla="*/ 2500 w 10000"/>
              <a:gd name="connsiteY0" fmla="*/ 7707 h 9793"/>
              <a:gd name="connsiteX1" fmla="*/ 1944 w 10000"/>
              <a:gd name="connsiteY1" fmla="*/ 7531 h 9793"/>
              <a:gd name="connsiteX2" fmla="*/ 1389 w 10000"/>
              <a:gd name="connsiteY2" fmla="*/ 7355 h 9793"/>
              <a:gd name="connsiteX3" fmla="*/ 833 w 10000"/>
              <a:gd name="connsiteY3" fmla="*/ 7179 h 9793"/>
              <a:gd name="connsiteX4" fmla="*/ 556 w 10000"/>
              <a:gd name="connsiteY4" fmla="*/ 7179 h 9793"/>
              <a:gd name="connsiteX5" fmla="*/ 278 w 10000"/>
              <a:gd name="connsiteY5" fmla="*/ 7003 h 9793"/>
              <a:gd name="connsiteX6" fmla="*/ 0 w 10000"/>
              <a:gd name="connsiteY6" fmla="*/ 7003 h 9793"/>
              <a:gd name="connsiteX7" fmla="*/ 0 w 10000"/>
              <a:gd name="connsiteY7" fmla="*/ 6829 h 9793"/>
              <a:gd name="connsiteX8" fmla="*/ 0 w 10000"/>
              <a:gd name="connsiteY8" fmla="*/ 6829 h 9793"/>
              <a:gd name="connsiteX9" fmla="*/ 0 w 10000"/>
              <a:gd name="connsiteY9" fmla="*/ 6829 h 9793"/>
              <a:gd name="connsiteX10" fmla="*/ 278 w 10000"/>
              <a:gd name="connsiteY10" fmla="*/ 6829 h 9793"/>
              <a:gd name="connsiteX11" fmla="*/ 278 w 10000"/>
              <a:gd name="connsiteY11" fmla="*/ 6829 h 9793"/>
              <a:gd name="connsiteX12" fmla="*/ 833 w 10000"/>
              <a:gd name="connsiteY12" fmla="*/ 6829 h 9793"/>
              <a:gd name="connsiteX13" fmla="*/ 1111 w 10000"/>
              <a:gd name="connsiteY13" fmla="*/ 6829 h 9793"/>
              <a:gd name="connsiteX14" fmla="*/ 1667 w 10000"/>
              <a:gd name="connsiteY14" fmla="*/ 6829 h 9793"/>
              <a:gd name="connsiteX15" fmla="*/ 2222 w 10000"/>
              <a:gd name="connsiteY15" fmla="*/ 6829 h 9793"/>
              <a:gd name="connsiteX16" fmla="*/ 2778 w 10000"/>
              <a:gd name="connsiteY16" fmla="*/ 6829 h 9793"/>
              <a:gd name="connsiteX17" fmla="*/ 3611 w 10000"/>
              <a:gd name="connsiteY17" fmla="*/ 7003 h 9793"/>
              <a:gd name="connsiteX18" fmla="*/ 4167 w 10000"/>
              <a:gd name="connsiteY18" fmla="*/ 7003 h 9793"/>
              <a:gd name="connsiteX19" fmla="*/ 4722 w 10000"/>
              <a:gd name="connsiteY19" fmla="*/ 7003 h 9793"/>
              <a:gd name="connsiteX20" fmla="*/ 5000 w 10000"/>
              <a:gd name="connsiteY20" fmla="*/ 7003 h 9793"/>
              <a:gd name="connsiteX21" fmla="*/ 5833 w 10000"/>
              <a:gd name="connsiteY21" fmla="*/ 7003 h 9793"/>
              <a:gd name="connsiteX22" fmla="*/ 6111 w 10000"/>
              <a:gd name="connsiteY22" fmla="*/ 7003 h 9793"/>
              <a:gd name="connsiteX23" fmla="*/ 6667 w 10000"/>
              <a:gd name="connsiteY23" fmla="*/ 6829 h 9793"/>
              <a:gd name="connsiteX24" fmla="*/ 6944 w 10000"/>
              <a:gd name="connsiteY24" fmla="*/ 6653 h 9793"/>
              <a:gd name="connsiteX25" fmla="*/ 7222 w 10000"/>
              <a:gd name="connsiteY25" fmla="*/ 6125 h 9793"/>
              <a:gd name="connsiteX26" fmla="*/ 7222 w 10000"/>
              <a:gd name="connsiteY26" fmla="*/ 5774 h 9793"/>
              <a:gd name="connsiteX27" fmla="*/ 7222 w 10000"/>
              <a:gd name="connsiteY27" fmla="*/ 5072 h 9793"/>
              <a:gd name="connsiteX28" fmla="*/ 7500 w 10000"/>
              <a:gd name="connsiteY28" fmla="*/ 4543 h 9793"/>
              <a:gd name="connsiteX29" fmla="*/ 7222 w 10000"/>
              <a:gd name="connsiteY29" fmla="*/ 3665 h 9793"/>
              <a:gd name="connsiteX30" fmla="*/ 7222 w 10000"/>
              <a:gd name="connsiteY30" fmla="*/ 2985 h 9793"/>
              <a:gd name="connsiteX31" fmla="*/ 7222 w 10000"/>
              <a:gd name="connsiteY31" fmla="*/ 2106 h 9793"/>
              <a:gd name="connsiteX32" fmla="*/ 6944 w 10000"/>
              <a:gd name="connsiteY32" fmla="*/ 1404 h 9793"/>
              <a:gd name="connsiteX33" fmla="*/ 6944 w 10000"/>
              <a:gd name="connsiteY33" fmla="*/ 877 h 9793"/>
              <a:gd name="connsiteX34" fmla="*/ 6667 w 10000"/>
              <a:gd name="connsiteY34" fmla="*/ 174 h 9793"/>
              <a:gd name="connsiteX35" fmla="*/ 9167 w 10000"/>
              <a:gd name="connsiteY35" fmla="*/ 0 h 9793"/>
              <a:gd name="connsiteX36" fmla="*/ 9167 w 10000"/>
              <a:gd name="connsiteY36" fmla="*/ 526 h 9793"/>
              <a:gd name="connsiteX37" fmla="*/ 9444 w 10000"/>
              <a:gd name="connsiteY37" fmla="*/ 1053 h 9793"/>
              <a:gd name="connsiteX38" fmla="*/ 9444 w 10000"/>
              <a:gd name="connsiteY38" fmla="*/ 1580 h 9793"/>
              <a:gd name="connsiteX39" fmla="*/ 9722 w 10000"/>
              <a:gd name="connsiteY39" fmla="*/ 2282 h 9793"/>
              <a:gd name="connsiteX40" fmla="*/ 9722 w 10000"/>
              <a:gd name="connsiteY40" fmla="*/ 2985 h 9793"/>
              <a:gd name="connsiteX41" fmla="*/ 9722 w 10000"/>
              <a:gd name="connsiteY41" fmla="*/ 3512 h 9793"/>
              <a:gd name="connsiteX42" fmla="*/ 9722 w 10000"/>
              <a:gd name="connsiteY42" fmla="*/ 4194 h 9793"/>
              <a:gd name="connsiteX43" fmla="*/ 9722 w 10000"/>
              <a:gd name="connsiteY43" fmla="*/ 4720 h 9793"/>
              <a:gd name="connsiteX44" fmla="*/ 10000 w 10000"/>
              <a:gd name="connsiteY44" fmla="*/ 5072 h 9793"/>
              <a:gd name="connsiteX45" fmla="*/ 10000 w 10000"/>
              <a:gd name="connsiteY45" fmla="*/ 5598 h 9793"/>
              <a:gd name="connsiteX46" fmla="*/ 10000 w 10000"/>
              <a:gd name="connsiteY46" fmla="*/ 5950 h 9793"/>
              <a:gd name="connsiteX47" fmla="*/ 10000 w 10000"/>
              <a:gd name="connsiteY47" fmla="*/ 6125 h 9793"/>
              <a:gd name="connsiteX48" fmla="*/ 9722 w 10000"/>
              <a:gd name="connsiteY48" fmla="*/ 6653 h 9793"/>
              <a:gd name="connsiteX49" fmla="*/ 9722 w 10000"/>
              <a:gd name="connsiteY49" fmla="*/ 7179 h 9793"/>
              <a:gd name="connsiteX50" fmla="*/ 9167 w 10000"/>
              <a:gd name="connsiteY50" fmla="*/ 8036 h 9793"/>
              <a:gd name="connsiteX51" fmla="*/ 8889 w 10000"/>
              <a:gd name="connsiteY51" fmla="*/ 8388 h 9793"/>
              <a:gd name="connsiteX52" fmla="*/ 8611 w 10000"/>
              <a:gd name="connsiteY52" fmla="*/ 8739 h 9793"/>
              <a:gd name="connsiteX53" fmla="*/ 8056 w 10000"/>
              <a:gd name="connsiteY53" fmla="*/ 9091 h 9793"/>
              <a:gd name="connsiteX54" fmla="*/ 7778 w 10000"/>
              <a:gd name="connsiteY54" fmla="*/ 9441 h 9793"/>
              <a:gd name="connsiteX55" fmla="*/ 7222 w 10000"/>
              <a:gd name="connsiteY55" fmla="*/ 9616 h 9793"/>
              <a:gd name="connsiteX56" fmla="*/ 6944 w 10000"/>
              <a:gd name="connsiteY56" fmla="*/ 9616 h 9793"/>
              <a:gd name="connsiteX57" fmla="*/ 6667 w 10000"/>
              <a:gd name="connsiteY57" fmla="*/ 9793 h 9793"/>
              <a:gd name="connsiteX58" fmla="*/ 6111 w 10000"/>
              <a:gd name="connsiteY58" fmla="*/ 9793 h 9793"/>
              <a:gd name="connsiteX59" fmla="*/ 6111 w 10000"/>
              <a:gd name="connsiteY59" fmla="*/ 9793 h 9793"/>
              <a:gd name="connsiteX60" fmla="*/ 5833 w 10000"/>
              <a:gd name="connsiteY60" fmla="*/ 9616 h 9793"/>
              <a:gd name="connsiteX61" fmla="*/ 5833 w 10000"/>
              <a:gd name="connsiteY61" fmla="*/ 9441 h 9793"/>
              <a:gd name="connsiteX62" fmla="*/ 5556 w 10000"/>
              <a:gd name="connsiteY62" fmla="*/ 9091 h 9793"/>
              <a:gd name="connsiteX63" fmla="*/ 5556 w 10000"/>
              <a:gd name="connsiteY63" fmla="*/ 8914 h 9793"/>
              <a:gd name="connsiteX64" fmla="*/ 5278 w 10000"/>
              <a:gd name="connsiteY64" fmla="*/ 8739 h 9793"/>
              <a:gd name="connsiteX65" fmla="*/ 5000 w 10000"/>
              <a:gd name="connsiteY65" fmla="*/ 8564 h 9793"/>
              <a:gd name="connsiteX66" fmla="*/ 4722 w 10000"/>
              <a:gd name="connsiteY66" fmla="*/ 8388 h 9793"/>
              <a:gd name="connsiteX67" fmla="*/ 4167 w 10000"/>
              <a:gd name="connsiteY67" fmla="*/ 8212 h 9793"/>
              <a:gd name="connsiteX68" fmla="*/ 3889 w 10000"/>
              <a:gd name="connsiteY68" fmla="*/ 8036 h 9793"/>
              <a:gd name="connsiteX69" fmla="*/ 3056 w 10000"/>
              <a:gd name="connsiteY69" fmla="*/ 7859 h 9793"/>
              <a:gd name="connsiteX70" fmla="*/ 2500 w 10000"/>
              <a:gd name="connsiteY70" fmla="*/ 7707 h 9793"/>
              <a:gd name="connsiteX71" fmla="*/ 2500 w 10000"/>
              <a:gd name="connsiteY71" fmla="*/ 7707 h 9793"/>
              <a:gd name="connsiteX0" fmla="*/ 2500 w 10000"/>
              <a:gd name="connsiteY0" fmla="*/ 7870 h 10000"/>
              <a:gd name="connsiteX1" fmla="*/ 1944 w 10000"/>
              <a:gd name="connsiteY1" fmla="*/ 7690 h 10000"/>
              <a:gd name="connsiteX2" fmla="*/ 1389 w 10000"/>
              <a:gd name="connsiteY2" fmla="*/ 7510 h 10000"/>
              <a:gd name="connsiteX3" fmla="*/ 833 w 10000"/>
              <a:gd name="connsiteY3" fmla="*/ 7331 h 10000"/>
              <a:gd name="connsiteX4" fmla="*/ 556 w 10000"/>
              <a:gd name="connsiteY4" fmla="*/ 7331 h 10000"/>
              <a:gd name="connsiteX5" fmla="*/ 278 w 10000"/>
              <a:gd name="connsiteY5" fmla="*/ 7151 h 10000"/>
              <a:gd name="connsiteX6" fmla="*/ 0 w 10000"/>
              <a:gd name="connsiteY6" fmla="*/ 7151 h 10000"/>
              <a:gd name="connsiteX7" fmla="*/ 0 w 10000"/>
              <a:gd name="connsiteY7" fmla="*/ 6973 h 10000"/>
              <a:gd name="connsiteX8" fmla="*/ 0 w 10000"/>
              <a:gd name="connsiteY8" fmla="*/ 6973 h 10000"/>
              <a:gd name="connsiteX9" fmla="*/ 0 w 10000"/>
              <a:gd name="connsiteY9" fmla="*/ 6973 h 10000"/>
              <a:gd name="connsiteX10" fmla="*/ 278 w 10000"/>
              <a:gd name="connsiteY10" fmla="*/ 6973 h 10000"/>
              <a:gd name="connsiteX11" fmla="*/ 278 w 10000"/>
              <a:gd name="connsiteY11" fmla="*/ 6973 h 10000"/>
              <a:gd name="connsiteX12" fmla="*/ 833 w 10000"/>
              <a:gd name="connsiteY12" fmla="*/ 6973 h 10000"/>
              <a:gd name="connsiteX13" fmla="*/ 1111 w 10000"/>
              <a:gd name="connsiteY13" fmla="*/ 6973 h 10000"/>
              <a:gd name="connsiteX14" fmla="*/ 1667 w 10000"/>
              <a:gd name="connsiteY14" fmla="*/ 6973 h 10000"/>
              <a:gd name="connsiteX15" fmla="*/ 2222 w 10000"/>
              <a:gd name="connsiteY15" fmla="*/ 6973 h 10000"/>
              <a:gd name="connsiteX16" fmla="*/ 2778 w 10000"/>
              <a:gd name="connsiteY16" fmla="*/ 6973 h 10000"/>
              <a:gd name="connsiteX17" fmla="*/ 3611 w 10000"/>
              <a:gd name="connsiteY17" fmla="*/ 7151 h 10000"/>
              <a:gd name="connsiteX18" fmla="*/ 4167 w 10000"/>
              <a:gd name="connsiteY18" fmla="*/ 7151 h 10000"/>
              <a:gd name="connsiteX19" fmla="*/ 4722 w 10000"/>
              <a:gd name="connsiteY19" fmla="*/ 7151 h 10000"/>
              <a:gd name="connsiteX20" fmla="*/ 5000 w 10000"/>
              <a:gd name="connsiteY20" fmla="*/ 7151 h 10000"/>
              <a:gd name="connsiteX21" fmla="*/ 5833 w 10000"/>
              <a:gd name="connsiteY21" fmla="*/ 7151 h 10000"/>
              <a:gd name="connsiteX22" fmla="*/ 6111 w 10000"/>
              <a:gd name="connsiteY22" fmla="*/ 7151 h 10000"/>
              <a:gd name="connsiteX23" fmla="*/ 6667 w 10000"/>
              <a:gd name="connsiteY23" fmla="*/ 6973 h 10000"/>
              <a:gd name="connsiteX24" fmla="*/ 6944 w 10000"/>
              <a:gd name="connsiteY24" fmla="*/ 6794 h 10000"/>
              <a:gd name="connsiteX25" fmla="*/ 7222 w 10000"/>
              <a:gd name="connsiteY25" fmla="*/ 6254 h 10000"/>
              <a:gd name="connsiteX26" fmla="*/ 7222 w 10000"/>
              <a:gd name="connsiteY26" fmla="*/ 5896 h 10000"/>
              <a:gd name="connsiteX27" fmla="*/ 7222 w 10000"/>
              <a:gd name="connsiteY27" fmla="*/ 5179 h 10000"/>
              <a:gd name="connsiteX28" fmla="*/ 7500 w 10000"/>
              <a:gd name="connsiteY28" fmla="*/ 4639 h 10000"/>
              <a:gd name="connsiteX29" fmla="*/ 7222 w 10000"/>
              <a:gd name="connsiteY29" fmla="*/ 3742 h 10000"/>
              <a:gd name="connsiteX30" fmla="*/ 7222 w 10000"/>
              <a:gd name="connsiteY30" fmla="*/ 3048 h 10000"/>
              <a:gd name="connsiteX31" fmla="*/ 7222 w 10000"/>
              <a:gd name="connsiteY31" fmla="*/ 2151 h 10000"/>
              <a:gd name="connsiteX32" fmla="*/ 6944 w 10000"/>
              <a:gd name="connsiteY32" fmla="*/ 1434 h 10000"/>
              <a:gd name="connsiteX33" fmla="*/ 6944 w 10000"/>
              <a:gd name="connsiteY33" fmla="*/ 896 h 10000"/>
              <a:gd name="connsiteX34" fmla="*/ 9167 w 10000"/>
              <a:gd name="connsiteY34" fmla="*/ 0 h 10000"/>
              <a:gd name="connsiteX35" fmla="*/ 9167 w 10000"/>
              <a:gd name="connsiteY35" fmla="*/ 537 h 10000"/>
              <a:gd name="connsiteX36" fmla="*/ 9444 w 10000"/>
              <a:gd name="connsiteY36" fmla="*/ 1075 h 10000"/>
              <a:gd name="connsiteX37" fmla="*/ 9444 w 10000"/>
              <a:gd name="connsiteY37" fmla="*/ 1613 h 10000"/>
              <a:gd name="connsiteX38" fmla="*/ 9722 w 10000"/>
              <a:gd name="connsiteY38" fmla="*/ 2330 h 10000"/>
              <a:gd name="connsiteX39" fmla="*/ 9722 w 10000"/>
              <a:gd name="connsiteY39" fmla="*/ 3048 h 10000"/>
              <a:gd name="connsiteX40" fmla="*/ 9722 w 10000"/>
              <a:gd name="connsiteY40" fmla="*/ 3586 h 10000"/>
              <a:gd name="connsiteX41" fmla="*/ 9722 w 10000"/>
              <a:gd name="connsiteY41" fmla="*/ 4283 h 10000"/>
              <a:gd name="connsiteX42" fmla="*/ 9722 w 10000"/>
              <a:gd name="connsiteY42" fmla="*/ 4820 h 10000"/>
              <a:gd name="connsiteX43" fmla="*/ 10000 w 10000"/>
              <a:gd name="connsiteY43" fmla="*/ 5179 h 10000"/>
              <a:gd name="connsiteX44" fmla="*/ 10000 w 10000"/>
              <a:gd name="connsiteY44" fmla="*/ 5716 h 10000"/>
              <a:gd name="connsiteX45" fmla="*/ 10000 w 10000"/>
              <a:gd name="connsiteY45" fmla="*/ 6076 h 10000"/>
              <a:gd name="connsiteX46" fmla="*/ 10000 w 10000"/>
              <a:gd name="connsiteY46" fmla="*/ 6254 h 10000"/>
              <a:gd name="connsiteX47" fmla="*/ 9722 w 10000"/>
              <a:gd name="connsiteY47" fmla="*/ 6794 h 10000"/>
              <a:gd name="connsiteX48" fmla="*/ 9722 w 10000"/>
              <a:gd name="connsiteY48" fmla="*/ 7331 h 10000"/>
              <a:gd name="connsiteX49" fmla="*/ 9167 w 10000"/>
              <a:gd name="connsiteY49" fmla="*/ 8206 h 10000"/>
              <a:gd name="connsiteX50" fmla="*/ 8889 w 10000"/>
              <a:gd name="connsiteY50" fmla="*/ 8565 h 10000"/>
              <a:gd name="connsiteX51" fmla="*/ 8611 w 10000"/>
              <a:gd name="connsiteY51" fmla="*/ 8924 h 10000"/>
              <a:gd name="connsiteX52" fmla="*/ 8056 w 10000"/>
              <a:gd name="connsiteY52" fmla="*/ 9283 h 10000"/>
              <a:gd name="connsiteX53" fmla="*/ 7778 w 10000"/>
              <a:gd name="connsiteY53" fmla="*/ 9641 h 10000"/>
              <a:gd name="connsiteX54" fmla="*/ 7222 w 10000"/>
              <a:gd name="connsiteY54" fmla="*/ 9819 h 10000"/>
              <a:gd name="connsiteX55" fmla="*/ 6944 w 10000"/>
              <a:gd name="connsiteY55" fmla="*/ 9819 h 10000"/>
              <a:gd name="connsiteX56" fmla="*/ 6667 w 10000"/>
              <a:gd name="connsiteY56" fmla="*/ 10000 h 10000"/>
              <a:gd name="connsiteX57" fmla="*/ 6111 w 10000"/>
              <a:gd name="connsiteY57" fmla="*/ 10000 h 10000"/>
              <a:gd name="connsiteX58" fmla="*/ 6111 w 10000"/>
              <a:gd name="connsiteY58" fmla="*/ 10000 h 10000"/>
              <a:gd name="connsiteX59" fmla="*/ 5833 w 10000"/>
              <a:gd name="connsiteY59" fmla="*/ 9819 h 10000"/>
              <a:gd name="connsiteX60" fmla="*/ 5833 w 10000"/>
              <a:gd name="connsiteY60" fmla="*/ 9641 h 10000"/>
              <a:gd name="connsiteX61" fmla="*/ 5556 w 10000"/>
              <a:gd name="connsiteY61" fmla="*/ 9283 h 10000"/>
              <a:gd name="connsiteX62" fmla="*/ 5556 w 10000"/>
              <a:gd name="connsiteY62" fmla="*/ 9102 h 10000"/>
              <a:gd name="connsiteX63" fmla="*/ 5278 w 10000"/>
              <a:gd name="connsiteY63" fmla="*/ 8924 h 10000"/>
              <a:gd name="connsiteX64" fmla="*/ 5000 w 10000"/>
              <a:gd name="connsiteY64" fmla="*/ 8745 h 10000"/>
              <a:gd name="connsiteX65" fmla="*/ 4722 w 10000"/>
              <a:gd name="connsiteY65" fmla="*/ 8565 h 10000"/>
              <a:gd name="connsiteX66" fmla="*/ 4167 w 10000"/>
              <a:gd name="connsiteY66" fmla="*/ 8386 h 10000"/>
              <a:gd name="connsiteX67" fmla="*/ 3889 w 10000"/>
              <a:gd name="connsiteY67" fmla="*/ 8206 h 10000"/>
              <a:gd name="connsiteX68" fmla="*/ 3056 w 10000"/>
              <a:gd name="connsiteY68" fmla="*/ 8025 h 10000"/>
              <a:gd name="connsiteX69" fmla="*/ 2500 w 10000"/>
              <a:gd name="connsiteY69" fmla="*/ 7870 h 10000"/>
              <a:gd name="connsiteX70" fmla="*/ 2500 w 10000"/>
              <a:gd name="connsiteY70" fmla="*/ 7870 h 10000"/>
              <a:gd name="connsiteX0" fmla="*/ 2500 w 10000"/>
              <a:gd name="connsiteY0" fmla="*/ 7363 h 9493"/>
              <a:gd name="connsiteX1" fmla="*/ 1944 w 10000"/>
              <a:gd name="connsiteY1" fmla="*/ 7183 h 9493"/>
              <a:gd name="connsiteX2" fmla="*/ 1389 w 10000"/>
              <a:gd name="connsiteY2" fmla="*/ 7003 h 9493"/>
              <a:gd name="connsiteX3" fmla="*/ 833 w 10000"/>
              <a:gd name="connsiteY3" fmla="*/ 6824 h 9493"/>
              <a:gd name="connsiteX4" fmla="*/ 556 w 10000"/>
              <a:gd name="connsiteY4" fmla="*/ 6824 h 9493"/>
              <a:gd name="connsiteX5" fmla="*/ 278 w 10000"/>
              <a:gd name="connsiteY5" fmla="*/ 6644 h 9493"/>
              <a:gd name="connsiteX6" fmla="*/ 0 w 10000"/>
              <a:gd name="connsiteY6" fmla="*/ 6644 h 9493"/>
              <a:gd name="connsiteX7" fmla="*/ 0 w 10000"/>
              <a:gd name="connsiteY7" fmla="*/ 6466 h 9493"/>
              <a:gd name="connsiteX8" fmla="*/ 0 w 10000"/>
              <a:gd name="connsiteY8" fmla="*/ 6466 h 9493"/>
              <a:gd name="connsiteX9" fmla="*/ 0 w 10000"/>
              <a:gd name="connsiteY9" fmla="*/ 6466 h 9493"/>
              <a:gd name="connsiteX10" fmla="*/ 278 w 10000"/>
              <a:gd name="connsiteY10" fmla="*/ 6466 h 9493"/>
              <a:gd name="connsiteX11" fmla="*/ 278 w 10000"/>
              <a:gd name="connsiteY11" fmla="*/ 6466 h 9493"/>
              <a:gd name="connsiteX12" fmla="*/ 833 w 10000"/>
              <a:gd name="connsiteY12" fmla="*/ 6466 h 9493"/>
              <a:gd name="connsiteX13" fmla="*/ 1111 w 10000"/>
              <a:gd name="connsiteY13" fmla="*/ 6466 h 9493"/>
              <a:gd name="connsiteX14" fmla="*/ 1667 w 10000"/>
              <a:gd name="connsiteY14" fmla="*/ 6466 h 9493"/>
              <a:gd name="connsiteX15" fmla="*/ 2222 w 10000"/>
              <a:gd name="connsiteY15" fmla="*/ 6466 h 9493"/>
              <a:gd name="connsiteX16" fmla="*/ 2778 w 10000"/>
              <a:gd name="connsiteY16" fmla="*/ 6466 h 9493"/>
              <a:gd name="connsiteX17" fmla="*/ 3611 w 10000"/>
              <a:gd name="connsiteY17" fmla="*/ 6644 h 9493"/>
              <a:gd name="connsiteX18" fmla="*/ 4167 w 10000"/>
              <a:gd name="connsiteY18" fmla="*/ 6644 h 9493"/>
              <a:gd name="connsiteX19" fmla="*/ 4722 w 10000"/>
              <a:gd name="connsiteY19" fmla="*/ 6644 h 9493"/>
              <a:gd name="connsiteX20" fmla="*/ 5000 w 10000"/>
              <a:gd name="connsiteY20" fmla="*/ 6644 h 9493"/>
              <a:gd name="connsiteX21" fmla="*/ 5833 w 10000"/>
              <a:gd name="connsiteY21" fmla="*/ 6644 h 9493"/>
              <a:gd name="connsiteX22" fmla="*/ 6111 w 10000"/>
              <a:gd name="connsiteY22" fmla="*/ 6644 h 9493"/>
              <a:gd name="connsiteX23" fmla="*/ 6667 w 10000"/>
              <a:gd name="connsiteY23" fmla="*/ 6466 h 9493"/>
              <a:gd name="connsiteX24" fmla="*/ 6944 w 10000"/>
              <a:gd name="connsiteY24" fmla="*/ 6287 h 9493"/>
              <a:gd name="connsiteX25" fmla="*/ 7222 w 10000"/>
              <a:gd name="connsiteY25" fmla="*/ 5747 h 9493"/>
              <a:gd name="connsiteX26" fmla="*/ 7222 w 10000"/>
              <a:gd name="connsiteY26" fmla="*/ 5389 h 9493"/>
              <a:gd name="connsiteX27" fmla="*/ 7222 w 10000"/>
              <a:gd name="connsiteY27" fmla="*/ 4672 h 9493"/>
              <a:gd name="connsiteX28" fmla="*/ 7500 w 10000"/>
              <a:gd name="connsiteY28" fmla="*/ 4132 h 9493"/>
              <a:gd name="connsiteX29" fmla="*/ 7222 w 10000"/>
              <a:gd name="connsiteY29" fmla="*/ 3235 h 9493"/>
              <a:gd name="connsiteX30" fmla="*/ 7222 w 10000"/>
              <a:gd name="connsiteY30" fmla="*/ 2541 h 9493"/>
              <a:gd name="connsiteX31" fmla="*/ 7222 w 10000"/>
              <a:gd name="connsiteY31" fmla="*/ 1644 h 9493"/>
              <a:gd name="connsiteX32" fmla="*/ 6944 w 10000"/>
              <a:gd name="connsiteY32" fmla="*/ 927 h 9493"/>
              <a:gd name="connsiteX33" fmla="*/ 6944 w 10000"/>
              <a:gd name="connsiteY33" fmla="*/ 389 h 9493"/>
              <a:gd name="connsiteX34" fmla="*/ 9167 w 10000"/>
              <a:gd name="connsiteY34" fmla="*/ 30 h 9493"/>
              <a:gd name="connsiteX35" fmla="*/ 9444 w 10000"/>
              <a:gd name="connsiteY35" fmla="*/ 568 h 9493"/>
              <a:gd name="connsiteX36" fmla="*/ 9444 w 10000"/>
              <a:gd name="connsiteY36" fmla="*/ 1106 h 9493"/>
              <a:gd name="connsiteX37" fmla="*/ 9722 w 10000"/>
              <a:gd name="connsiteY37" fmla="*/ 1823 h 9493"/>
              <a:gd name="connsiteX38" fmla="*/ 9722 w 10000"/>
              <a:gd name="connsiteY38" fmla="*/ 2541 h 9493"/>
              <a:gd name="connsiteX39" fmla="*/ 9722 w 10000"/>
              <a:gd name="connsiteY39" fmla="*/ 3079 h 9493"/>
              <a:gd name="connsiteX40" fmla="*/ 9722 w 10000"/>
              <a:gd name="connsiteY40" fmla="*/ 3776 h 9493"/>
              <a:gd name="connsiteX41" fmla="*/ 9722 w 10000"/>
              <a:gd name="connsiteY41" fmla="*/ 4313 h 9493"/>
              <a:gd name="connsiteX42" fmla="*/ 10000 w 10000"/>
              <a:gd name="connsiteY42" fmla="*/ 4672 h 9493"/>
              <a:gd name="connsiteX43" fmla="*/ 10000 w 10000"/>
              <a:gd name="connsiteY43" fmla="*/ 5209 h 9493"/>
              <a:gd name="connsiteX44" fmla="*/ 10000 w 10000"/>
              <a:gd name="connsiteY44" fmla="*/ 5569 h 9493"/>
              <a:gd name="connsiteX45" fmla="*/ 10000 w 10000"/>
              <a:gd name="connsiteY45" fmla="*/ 5747 h 9493"/>
              <a:gd name="connsiteX46" fmla="*/ 9722 w 10000"/>
              <a:gd name="connsiteY46" fmla="*/ 6287 h 9493"/>
              <a:gd name="connsiteX47" fmla="*/ 9722 w 10000"/>
              <a:gd name="connsiteY47" fmla="*/ 6824 h 9493"/>
              <a:gd name="connsiteX48" fmla="*/ 9167 w 10000"/>
              <a:gd name="connsiteY48" fmla="*/ 7699 h 9493"/>
              <a:gd name="connsiteX49" fmla="*/ 8889 w 10000"/>
              <a:gd name="connsiteY49" fmla="*/ 8058 h 9493"/>
              <a:gd name="connsiteX50" fmla="*/ 8611 w 10000"/>
              <a:gd name="connsiteY50" fmla="*/ 8417 h 9493"/>
              <a:gd name="connsiteX51" fmla="*/ 8056 w 10000"/>
              <a:gd name="connsiteY51" fmla="*/ 8776 h 9493"/>
              <a:gd name="connsiteX52" fmla="*/ 7778 w 10000"/>
              <a:gd name="connsiteY52" fmla="*/ 9134 h 9493"/>
              <a:gd name="connsiteX53" fmla="*/ 7222 w 10000"/>
              <a:gd name="connsiteY53" fmla="*/ 9312 h 9493"/>
              <a:gd name="connsiteX54" fmla="*/ 6944 w 10000"/>
              <a:gd name="connsiteY54" fmla="*/ 9312 h 9493"/>
              <a:gd name="connsiteX55" fmla="*/ 6667 w 10000"/>
              <a:gd name="connsiteY55" fmla="*/ 9493 h 9493"/>
              <a:gd name="connsiteX56" fmla="*/ 6111 w 10000"/>
              <a:gd name="connsiteY56" fmla="*/ 9493 h 9493"/>
              <a:gd name="connsiteX57" fmla="*/ 6111 w 10000"/>
              <a:gd name="connsiteY57" fmla="*/ 9493 h 9493"/>
              <a:gd name="connsiteX58" fmla="*/ 5833 w 10000"/>
              <a:gd name="connsiteY58" fmla="*/ 9312 h 9493"/>
              <a:gd name="connsiteX59" fmla="*/ 5833 w 10000"/>
              <a:gd name="connsiteY59" fmla="*/ 9134 h 9493"/>
              <a:gd name="connsiteX60" fmla="*/ 5556 w 10000"/>
              <a:gd name="connsiteY60" fmla="*/ 8776 h 9493"/>
              <a:gd name="connsiteX61" fmla="*/ 5556 w 10000"/>
              <a:gd name="connsiteY61" fmla="*/ 8595 h 9493"/>
              <a:gd name="connsiteX62" fmla="*/ 5278 w 10000"/>
              <a:gd name="connsiteY62" fmla="*/ 8417 h 9493"/>
              <a:gd name="connsiteX63" fmla="*/ 5000 w 10000"/>
              <a:gd name="connsiteY63" fmla="*/ 8238 h 9493"/>
              <a:gd name="connsiteX64" fmla="*/ 4722 w 10000"/>
              <a:gd name="connsiteY64" fmla="*/ 8058 h 9493"/>
              <a:gd name="connsiteX65" fmla="*/ 4167 w 10000"/>
              <a:gd name="connsiteY65" fmla="*/ 7879 h 9493"/>
              <a:gd name="connsiteX66" fmla="*/ 3889 w 10000"/>
              <a:gd name="connsiteY66" fmla="*/ 7699 h 9493"/>
              <a:gd name="connsiteX67" fmla="*/ 3056 w 10000"/>
              <a:gd name="connsiteY67" fmla="*/ 7518 h 9493"/>
              <a:gd name="connsiteX68" fmla="*/ 2500 w 10000"/>
              <a:gd name="connsiteY68" fmla="*/ 7363 h 9493"/>
              <a:gd name="connsiteX69" fmla="*/ 2500 w 10000"/>
              <a:gd name="connsiteY69" fmla="*/ 7363 h 9493"/>
              <a:gd name="connsiteX0" fmla="*/ 2500 w 10000"/>
              <a:gd name="connsiteY0" fmla="*/ 7409 h 9653"/>
              <a:gd name="connsiteX1" fmla="*/ 1944 w 10000"/>
              <a:gd name="connsiteY1" fmla="*/ 7220 h 9653"/>
              <a:gd name="connsiteX2" fmla="*/ 1389 w 10000"/>
              <a:gd name="connsiteY2" fmla="*/ 7030 h 9653"/>
              <a:gd name="connsiteX3" fmla="*/ 833 w 10000"/>
              <a:gd name="connsiteY3" fmla="*/ 6841 h 9653"/>
              <a:gd name="connsiteX4" fmla="*/ 556 w 10000"/>
              <a:gd name="connsiteY4" fmla="*/ 6841 h 9653"/>
              <a:gd name="connsiteX5" fmla="*/ 278 w 10000"/>
              <a:gd name="connsiteY5" fmla="*/ 6652 h 9653"/>
              <a:gd name="connsiteX6" fmla="*/ 0 w 10000"/>
              <a:gd name="connsiteY6" fmla="*/ 6652 h 9653"/>
              <a:gd name="connsiteX7" fmla="*/ 0 w 10000"/>
              <a:gd name="connsiteY7" fmla="*/ 6464 h 9653"/>
              <a:gd name="connsiteX8" fmla="*/ 0 w 10000"/>
              <a:gd name="connsiteY8" fmla="*/ 6464 h 9653"/>
              <a:gd name="connsiteX9" fmla="*/ 0 w 10000"/>
              <a:gd name="connsiteY9" fmla="*/ 6464 h 9653"/>
              <a:gd name="connsiteX10" fmla="*/ 278 w 10000"/>
              <a:gd name="connsiteY10" fmla="*/ 6464 h 9653"/>
              <a:gd name="connsiteX11" fmla="*/ 278 w 10000"/>
              <a:gd name="connsiteY11" fmla="*/ 6464 h 9653"/>
              <a:gd name="connsiteX12" fmla="*/ 833 w 10000"/>
              <a:gd name="connsiteY12" fmla="*/ 6464 h 9653"/>
              <a:gd name="connsiteX13" fmla="*/ 1111 w 10000"/>
              <a:gd name="connsiteY13" fmla="*/ 6464 h 9653"/>
              <a:gd name="connsiteX14" fmla="*/ 1667 w 10000"/>
              <a:gd name="connsiteY14" fmla="*/ 6464 h 9653"/>
              <a:gd name="connsiteX15" fmla="*/ 2222 w 10000"/>
              <a:gd name="connsiteY15" fmla="*/ 6464 h 9653"/>
              <a:gd name="connsiteX16" fmla="*/ 2778 w 10000"/>
              <a:gd name="connsiteY16" fmla="*/ 6464 h 9653"/>
              <a:gd name="connsiteX17" fmla="*/ 3611 w 10000"/>
              <a:gd name="connsiteY17" fmla="*/ 6652 h 9653"/>
              <a:gd name="connsiteX18" fmla="*/ 4167 w 10000"/>
              <a:gd name="connsiteY18" fmla="*/ 6652 h 9653"/>
              <a:gd name="connsiteX19" fmla="*/ 4722 w 10000"/>
              <a:gd name="connsiteY19" fmla="*/ 6652 h 9653"/>
              <a:gd name="connsiteX20" fmla="*/ 5000 w 10000"/>
              <a:gd name="connsiteY20" fmla="*/ 6652 h 9653"/>
              <a:gd name="connsiteX21" fmla="*/ 5833 w 10000"/>
              <a:gd name="connsiteY21" fmla="*/ 6652 h 9653"/>
              <a:gd name="connsiteX22" fmla="*/ 6111 w 10000"/>
              <a:gd name="connsiteY22" fmla="*/ 6652 h 9653"/>
              <a:gd name="connsiteX23" fmla="*/ 6667 w 10000"/>
              <a:gd name="connsiteY23" fmla="*/ 6464 h 9653"/>
              <a:gd name="connsiteX24" fmla="*/ 6944 w 10000"/>
              <a:gd name="connsiteY24" fmla="*/ 6276 h 9653"/>
              <a:gd name="connsiteX25" fmla="*/ 7222 w 10000"/>
              <a:gd name="connsiteY25" fmla="*/ 5707 h 9653"/>
              <a:gd name="connsiteX26" fmla="*/ 7222 w 10000"/>
              <a:gd name="connsiteY26" fmla="*/ 5330 h 9653"/>
              <a:gd name="connsiteX27" fmla="*/ 7222 w 10000"/>
              <a:gd name="connsiteY27" fmla="*/ 4575 h 9653"/>
              <a:gd name="connsiteX28" fmla="*/ 7500 w 10000"/>
              <a:gd name="connsiteY28" fmla="*/ 4006 h 9653"/>
              <a:gd name="connsiteX29" fmla="*/ 7222 w 10000"/>
              <a:gd name="connsiteY29" fmla="*/ 3061 h 9653"/>
              <a:gd name="connsiteX30" fmla="*/ 7222 w 10000"/>
              <a:gd name="connsiteY30" fmla="*/ 2330 h 9653"/>
              <a:gd name="connsiteX31" fmla="*/ 7222 w 10000"/>
              <a:gd name="connsiteY31" fmla="*/ 1385 h 9653"/>
              <a:gd name="connsiteX32" fmla="*/ 6944 w 10000"/>
              <a:gd name="connsiteY32" fmla="*/ 630 h 9653"/>
              <a:gd name="connsiteX33" fmla="*/ 6944 w 10000"/>
              <a:gd name="connsiteY33" fmla="*/ 63 h 9653"/>
              <a:gd name="connsiteX34" fmla="*/ 9444 w 10000"/>
              <a:gd name="connsiteY34" fmla="*/ 251 h 9653"/>
              <a:gd name="connsiteX35" fmla="*/ 9444 w 10000"/>
              <a:gd name="connsiteY35" fmla="*/ 818 h 9653"/>
              <a:gd name="connsiteX36" fmla="*/ 9722 w 10000"/>
              <a:gd name="connsiteY36" fmla="*/ 1573 h 9653"/>
              <a:gd name="connsiteX37" fmla="*/ 9722 w 10000"/>
              <a:gd name="connsiteY37" fmla="*/ 2330 h 9653"/>
              <a:gd name="connsiteX38" fmla="*/ 9722 w 10000"/>
              <a:gd name="connsiteY38" fmla="*/ 2896 h 9653"/>
              <a:gd name="connsiteX39" fmla="*/ 9722 w 10000"/>
              <a:gd name="connsiteY39" fmla="*/ 3631 h 9653"/>
              <a:gd name="connsiteX40" fmla="*/ 9722 w 10000"/>
              <a:gd name="connsiteY40" fmla="*/ 4196 h 9653"/>
              <a:gd name="connsiteX41" fmla="*/ 10000 w 10000"/>
              <a:gd name="connsiteY41" fmla="*/ 4575 h 9653"/>
              <a:gd name="connsiteX42" fmla="*/ 10000 w 10000"/>
              <a:gd name="connsiteY42" fmla="*/ 5140 h 9653"/>
              <a:gd name="connsiteX43" fmla="*/ 10000 w 10000"/>
              <a:gd name="connsiteY43" fmla="*/ 5519 h 9653"/>
              <a:gd name="connsiteX44" fmla="*/ 10000 w 10000"/>
              <a:gd name="connsiteY44" fmla="*/ 5707 h 9653"/>
              <a:gd name="connsiteX45" fmla="*/ 9722 w 10000"/>
              <a:gd name="connsiteY45" fmla="*/ 6276 h 9653"/>
              <a:gd name="connsiteX46" fmla="*/ 9722 w 10000"/>
              <a:gd name="connsiteY46" fmla="*/ 6841 h 9653"/>
              <a:gd name="connsiteX47" fmla="*/ 9167 w 10000"/>
              <a:gd name="connsiteY47" fmla="*/ 7763 h 9653"/>
              <a:gd name="connsiteX48" fmla="*/ 8889 w 10000"/>
              <a:gd name="connsiteY48" fmla="*/ 8141 h 9653"/>
              <a:gd name="connsiteX49" fmla="*/ 8611 w 10000"/>
              <a:gd name="connsiteY49" fmla="*/ 8520 h 9653"/>
              <a:gd name="connsiteX50" fmla="*/ 8056 w 10000"/>
              <a:gd name="connsiteY50" fmla="*/ 8898 h 9653"/>
              <a:gd name="connsiteX51" fmla="*/ 7778 w 10000"/>
              <a:gd name="connsiteY51" fmla="*/ 9275 h 9653"/>
              <a:gd name="connsiteX52" fmla="*/ 7222 w 10000"/>
              <a:gd name="connsiteY52" fmla="*/ 9462 h 9653"/>
              <a:gd name="connsiteX53" fmla="*/ 6944 w 10000"/>
              <a:gd name="connsiteY53" fmla="*/ 9462 h 9653"/>
              <a:gd name="connsiteX54" fmla="*/ 6667 w 10000"/>
              <a:gd name="connsiteY54" fmla="*/ 9653 h 9653"/>
              <a:gd name="connsiteX55" fmla="*/ 6111 w 10000"/>
              <a:gd name="connsiteY55" fmla="*/ 9653 h 9653"/>
              <a:gd name="connsiteX56" fmla="*/ 6111 w 10000"/>
              <a:gd name="connsiteY56" fmla="*/ 9653 h 9653"/>
              <a:gd name="connsiteX57" fmla="*/ 5833 w 10000"/>
              <a:gd name="connsiteY57" fmla="*/ 9462 h 9653"/>
              <a:gd name="connsiteX58" fmla="*/ 5833 w 10000"/>
              <a:gd name="connsiteY58" fmla="*/ 9275 h 9653"/>
              <a:gd name="connsiteX59" fmla="*/ 5556 w 10000"/>
              <a:gd name="connsiteY59" fmla="*/ 8898 h 9653"/>
              <a:gd name="connsiteX60" fmla="*/ 5556 w 10000"/>
              <a:gd name="connsiteY60" fmla="*/ 8707 h 9653"/>
              <a:gd name="connsiteX61" fmla="*/ 5278 w 10000"/>
              <a:gd name="connsiteY61" fmla="*/ 8520 h 9653"/>
              <a:gd name="connsiteX62" fmla="*/ 5000 w 10000"/>
              <a:gd name="connsiteY62" fmla="*/ 8331 h 9653"/>
              <a:gd name="connsiteX63" fmla="*/ 4722 w 10000"/>
              <a:gd name="connsiteY63" fmla="*/ 8141 h 9653"/>
              <a:gd name="connsiteX64" fmla="*/ 4167 w 10000"/>
              <a:gd name="connsiteY64" fmla="*/ 7953 h 9653"/>
              <a:gd name="connsiteX65" fmla="*/ 3889 w 10000"/>
              <a:gd name="connsiteY65" fmla="*/ 7763 h 9653"/>
              <a:gd name="connsiteX66" fmla="*/ 3056 w 10000"/>
              <a:gd name="connsiteY66" fmla="*/ 7573 h 9653"/>
              <a:gd name="connsiteX67" fmla="*/ 2500 w 10000"/>
              <a:gd name="connsiteY67" fmla="*/ 7409 h 9653"/>
              <a:gd name="connsiteX68" fmla="*/ 2500 w 10000"/>
              <a:gd name="connsiteY68" fmla="*/ 7409 h 9653"/>
              <a:gd name="connsiteX0" fmla="*/ 2500 w 10000"/>
              <a:gd name="connsiteY0" fmla="*/ 7610 h 9935"/>
              <a:gd name="connsiteX1" fmla="*/ 1944 w 10000"/>
              <a:gd name="connsiteY1" fmla="*/ 7415 h 9935"/>
              <a:gd name="connsiteX2" fmla="*/ 1389 w 10000"/>
              <a:gd name="connsiteY2" fmla="*/ 7218 h 9935"/>
              <a:gd name="connsiteX3" fmla="*/ 833 w 10000"/>
              <a:gd name="connsiteY3" fmla="*/ 7022 h 9935"/>
              <a:gd name="connsiteX4" fmla="*/ 556 w 10000"/>
              <a:gd name="connsiteY4" fmla="*/ 7022 h 9935"/>
              <a:gd name="connsiteX5" fmla="*/ 278 w 10000"/>
              <a:gd name="connsiteY5" fmla="*/ 6826 h 9935"/>
              <a:gd name="connsiteX6" fmla="*/ 0 w 10000"/>
              <a:gd name="connsiteY6" fmla="*/ 6826 h 9935"/>
              <a:gd name="connsiteX7" fmla="*/ 0 w 10000"/>
              <a:gd name="connsiteY7" fmla="*/ 6631 h 9935"/>
              <a:gd name="connsiteX8" fmla="*/ 0 w 10000"/>
              <a:gd name="connsiteY8" fmla="*/ 6631 h 9935"/>
              <a:gd name="connsiteX9" fmla="*/ 0 w 10000"/>
              <a:gd name="connsiteY9" fmla="*/ 6631 h 9935"/>
              <a:gd name="connsiteX10" fmla="*/ 278 w 10000"/>
              <a:gd name="connsiteY10" fmla="*/ 6631 h 9935"/>
              <a:gd name="connsiteX11" fmla="*/ 278 w 10000"/>
              <a:gd name="connsiteY11" fmla="*/ 6631 h 9935"/>
              <a:gd name="connsiteX12" fmla="*/ 833 w 10000"/>
              <a:gd name="connsiteY12" fmla="*/ 6631 h 9935"/>
              <a:gd name="connsiteX13" fmla="*/ 1111 w 10000"/>
              <a:gd name="connsiteY13" fmla="*/ 6631 h 9935"/>
              <a:gd name="connsiteX14" fmla="*/ 1667 w 10000"/>
              <a:gd name="connsiteY14" fmla="*/ 6631 h 9935"/>
              <a:gd name="connsiteX15" fmla="*/ 2222 w 10000"/>
              <a:gd name="connsiteY15" fmla="*/ 6631 h 9935"/>
              <a:gd name="connsiteX16" fmla="*/ 2778 w 10000"/>
              <a:gd name="connsiteY16" fmla="*/ 6631 h 9935"/>
              <a:gd name="connsiteX17" fmla="*/ 3611 w 10000"/>
              <a:gd name="connsiteY17" fmla="*/ 6826 h 9935"/>
              <a:gd name="connsiteX18" fmla="*/ 4167 w 10000"/>
              <a:gd name="connsiteY18" fmla="*/ 6826 h 9935"/>
              <a:gd name="connsiteX19" fmla="*/ 4722 w 10000"/>
              <a:gd name="connsiteY19" fmla="*/ 6826 h 9935"/>
              <a:gd name="connsiteX20" fmla="*/ 5000 w 10000"/>
              <a:gd name="connsiteY20" fmla="*/ 6826 h 9935"/>
              <a:gd name="connsiteX21" fmla="*/ 5833 w 10000"/>
              <a:gd name="connsiteY21" fmla="*/ 6826 h 9935"/>
              <a:gd name="connsiteX22" fmla="*/ 6111 w 10000"/>
              <a:gd name="connsiteY22" fmla="*/ 6826 h 9935"/>
              <a:gd name="connsiteX23" fmla="*/ 6667 w 10000"/>
              <a:gd name="connsiteY23" fmla="*/ 6631 h 9935"/>
              <a:gd name="connsiteX24" fmla="*/ 6944 w 10000"/>
              <a:gd name="connsiteY24" fmla="*/ 6437 h 9935"/>
              <a:gd name="connsiteX25" fmla="*/ 7222 w 10000"/>
              <a:gd name="connsiteY25" fmla="*/ 5847 h 9935"/>
              <a:gd name="connsiteX26" fmla="*/ 7222 w 10000"/>
              <a:gd name="connsiteY26" fmla="*/ 5457 h 9935"/>
              <a:gd name="connsiteX27" fmla="*/ 7222 w 10000"/>
              <a:gd name="connsiteY27" fmla="*/ 4674 h 9935"/>
              <a:gd name="connsiteX28" fmla="*/ 7500 w 10000"/>
              <a:gd name="connsiteY28" fmla="*/ 4085 h 9935"/>
              <a:gd name="connsiteX29" fmla="*/ 7222 w 10000"/>
              <a:gd name="connsiteY29" fmla="*/ 3106 h 9935"/>
              <a:gd name="connsiteX30" fmla="*/ 7222 w 10000"/>
              <a:gd name="connsiteY30" fmla="*/ 2349 h 9935"/>
              <a:gd name="connsiteX31" fmla="*/ 7222 w 10000"/>
              <a:gd name="connsiteY31" fmla="*/ 1370 h 9935"/>
              <a:gd name="connsiteX32" fmla="*/ 6944 w 10000"/>
              <a:gd name="connsiteY32" fmla="*/ 588 h 9935"/>
              <a:gd name="connsiteX33" fmla="*/ 6944 w 10000"/>
              <a:gd name="connsiteY33" fmla="*/ 0 h 9935"/>
              <a:gd name="connsiteX34" fmla="*/ 9444 w 10000"/>
              <a:gd name="connsiteY34" fmla="*/ 782 h 9935"/>
              <a:gd name="connsiteX35" fmla="*/ 9722 w 10000"/>
              <a:gd name="connsiteY35" fmla="*/ 1565 h 9935"/>
              <a:gd name="connsiteX36" fmla="*/ 9722 w 10000"/>
              <a:gd name="connsiteY36" fmla="*/ 2349 h 9935"/>
              <a:gd name="connsiteX37" fmla="*/ 9722 w 10000"/>
              <a:gd name="connsiteY37" fmla="*/ 2935 h 9935"/>
              <a:gd name="connsiteX38" fmla="*/ 9722 w 10000"/>
              <a:gd name="connsiteY38" fmla="*/ 3697 h 9935"/>
              <a:gd name="connsiteX39" fmla="*/ 9722 w 10000"/>
              <a:gd name="connsiteY39" fmla="*/ 4282 h 9935"/>
              <a:gd name="connsiteX40" fmla="*/ 10000 w 10000"/>
              <a:gd name="connsiteY40" fmla="*/ 4674 h 9935"/>
              <a:gd name="connsiteX41" fmla="*/ 10000 w 10000"/>
              <a:gd name="connsiteY41" fmla="*/ 5260 h 9935"/>
              <a:gd name="connsiteX42" fmla="*/ 10000 w 10000"/>
              <a:gd name="connsiteY42" fmla="*/ 5652 h 9935"/>
              <a:gd name="connsiteX43" fmla="*/ 10000 w 10000"/>
              <a:gd name="connsiteY43" fmla="*/ 5847 h 9935"/>
              <a:gd name="connsiteX44" fmla="*/ 9722 w 10000"/>
              <a:gd name="connsiteY44" fmla="*/ 6437 h 9935"/>
              <a:gd name="connsiteX45" fmla="*/ 9722 w 10000"/>
              <a:gd name="connsiteY45" fmla="*/ 7022 h 9935"/>
              <a:gd name="connsiteX46" fmla="*/ 9167 w 10000"/>
              <a:gd name="connsiteY46" fmla="*/ 7977 h 9935"/>
              <a:gd name="connsiteX47" fmla="*/ 8889 w 10000"/>
              <a:gd name="connsiteY47" fmla="*/ 8369 h 9935"/>
              <a:gd name="connsiteX48" fmla="*/ 8611 w 10000"/>
              <a:gd name="connsiteY48" fmla="*/ 8761 h 9935"/>
              <a:gd name="connsiteX49" fmla="*/ 8056 w 10000"/>
              <a:gd name="connsiteY49" fmla="*/ 9153 h 9935"/>
              <a:gd name="connsiteX50" fmla="*/ 7778 w 10000"/>
              <a:gd name="connsiteY50" fmla="*/ 9543 h 9935"/>
              <a:gd name="connsiteX51" fmla="*/ 7222 w 10000"/>
              <a:gd name="connsiteY51" fmla="*/ 9737 h 9935"/>
              <a:gd name="connsiteX52" fmla="*/ 6944 w 10000"/>
              <a:gd name="connsiteY52" fmla="*/ 9737 h 9935"/>
              <a:gd name="connsiteX53" fmla="*/ 6667 w 10000"/>
              <a:gd name="connsiteY53" fmla="*/ 9935 h 9935"/>
              <a:gd name="connsiteX54" fmla="*/ 6111 w 10000"/>
              <a:gd name="connsiteY54" fmla="*/ 9935 h 9935"/>
              <a:gd name="connsiteX55" fmla="*/ 6111 w 10000"/>
              <a:gd name="connsiteY55" fmla="*/ 9935 h 9935"/>
              <a:gd name="connsiteX56" fmla="*/ 5833 w 10000"/>
              <a:gd name="connsiteY56" fmla="*/ 9737 h 9935"/>
              <a:gd name="connsiteX57" fmla="*/ 5833 w 10000"/>
              <a:gd name="connsiteY57" fmla="*/ 9543 h 9935"/>
              <a:gd name="connsiteX58" fmla="*/ 5556 w 10000"/>
              <a:gd name="connsiteY58" fmla="*/ 9153 h 9935"/>
              <a:gd name="connsiteX59" fmla="*/ 5556 w 10000"/>
              <a:gd name="connsiteY59" fmla="*/ 8955 h 9935"/>
              <a:gd name="connsiteX60" fmla="*/ 5278 w 10000"/>
              <a:gd name="connsiteY60" fmla="*/ 8761 h 9935"/>
              <a:gd name="connsiteX61" fmla="*/ 5000 w 10000"/>
              <a:gd name="connsiteY61" fmla="*/ 8565 h 9935"/>
              <a:gd name="connsiteX62" fmla="*/ 4722 w 10000"/>
              <a:gd name="connsiteY62" fmla="*/ 8369 h 9935"/>
              <a:gd name="connsiteX63" fmla="*/ 4167 w 10000"/>
              <a:gd name="connsiteY63" fmla="*/ 8174 h 9935"/>
              <a:gd name="connsiteX64" fmla="*/ 3889 w 10000"/>
              <a:gd name="connsiteY64" fmla="*/ 7977 h 9935"/>
              <a:gd name="connsiteX65" fmla="*/ 3056 w 10000"/>
              <a:gd name="connsiteY65" fmla="*/ 7780 h 9935"/>
              <a:gd name="connsiteX66" fmla="*/ 2500 w 10000"/>
              <a:gd name="connsiteY66" fmla="*/ 7610 h 9935"/>
              <a:gd name="connsiteX67" fmla="*/ 2500 w 10000"/>
              <a:gd name="connsiteY67" fmla="*/ 7610 h 9935"/>
              <a:gd name="connsiteX0" fmla="*/ 2500 w 10000"/>
              <a:gd name="connsiteY0" fmla="*/ 7068 h 9408"/>
              <a:gd name="connsiteX1" fmla="*/ 1944 w 10000"/>
              <a:gd name="connsiteY1" fmla="*/ 6872 h 9408"/>
              <a:gd name="connsiteX2" fmla="*/ 1389 w 10000"/>
              <a:gd name="connsiteY2" fmla="*/ 6673 h 9408"/>
              <a:gd name="connsiteX3" fmla="*/ 833 w 10000"/>
              <a:gd name="connsiteY3" fmla="*/ 6476 h 9408"/>
              <a:gd name="connsiteX4" fmla="*/ 556 w 10000"/>
              <a:gd name="connsiteY4" fmla="*/ 6476 h 9408"/>
              <a:gd name="connsiteX5" fmla="*/ 278 w 10000"/>
              <a:gd name="connsiteY5" fmla="*/ 6279 h 9408"/>
              <a:gd name="connsiteX6" fmla="*/ 0 w 10000"/>
              <a:gd name="connsiteY6" fmla="*/ 6279 h 9408"/>
              <a:gd name="connsiteX7" fmla="*/ 0 w 10000"/>
              <a:gd name="connsiteY7" fmla="*/ 6082 h 9408"/>
              <a:gd name="connsiteX8" fmla="*/ 0 w 10000"/>
              <a:gd name="connsiteY8" fmla="*/ 6082 h 9408"/>
              <a:gd name="connsiteX9" fmla="*/ 0 w 10000"/>
              <a:gd name="connsiteY9" fmla="*/ 6082 h 9408"/>
              <a:gd name="connsiteX10" fmla="*/ 278 w 10000"/>
              <a:gd name="connsiteY10" fmla="*/ 6082 h 9408"/>
              <a:gd name="connsiteX11" fmla="*/ 278 w 10000"/>
              <a:gd name="connsiteY11" fmla="*/ 6082 h 9408"/>
              <a:gd name="connsiteX12" fmla="*/ 833 w 10000"/>
              <a:gd name="connsiteY12" fmla="*/ 6082 h 9408"/>
              <a:gd name="connsiteX13" fmla="*/ 1111 w 10000"/>
              <a:gd name="connsiteY13" fmla="*/ 6082 h 9408"/>
              <a:gd name="connsiteX14" fmla="*/ 1667 w 10000"/>
              <a:gd name="connsiteY14" fmla="*/ 6082 h 9408"/>
              <a:gd name="connsiteX15" fmla="*/ 2222 w 10000"/>
              <a:gd name="connsiteY15" fmla="*/ 6082 h 9408"/>
              <a:gd name="connsiteX16" fmla="*/ 2778 w 10000"/>
              <a:gd name="connsiteY16" fmla="*/ 6082 h 9408"/>
              <a:gd name="connsiteX17" fmla="*/ 3611 w 10000"/>
              <a:gd name="connsiteY17" fmla="*/ 6279 h 9408"/>
              <a:gd name="connsiteX18" fmla="*/ 4167 w 10000"/>
              <a:gd name="connsiteY18" fmla="*/ 6279 h 9408"/>
              <a:gd name="connsiteX19" fmla="*/ 4722 w 10000"/>
              <a:gd name="connsiteY19" fmla="*/ 6279 h 9408"/>
              <a:gd name="connsiteX20" fmla="*/ 5000 w 10000"/>
              <a:gd name="connsiteY20" fmla="*/ 6279 h 9408"/>
              <a:gd name="connsiteX21" fmla="*/ 5833 w 10000"/>
              <a:gd name="connsiteY21" fmla="*/ 6279 h 9408"/>
              <a:gd name="connsiteX22" fmla="*/ 6111 w 10000"/>
              <a:gd name="connsiteY22" fmla="*/ 6279 h 9408"/>
              <a:gd name="connsiteX23" fmla="*/ 6667 w 10000"/>
              <a:gd name="connsiteY23" fmla="*/ 6082 h 9408"/>
              <a:gd name="connsiteX24" fmla="*/ 6944 w 10000"/>
              <a:gd name="connsiteY24" fmla="*/ 5887 h 9408"/>
              <a:gd name="connsiteX25" fmla="*/ 7222 w 10000"/>
              <a:gd name="connsiteY25" fmla="*/ 5293 h 9408"/>
              <a:gd name="connsiteX26" fmla="*/ 7222 w 10000"/>
              <a:gd name="connsiteY26" fmla="*/ 4901 h 9408"/>
              <a:gd name="connsiteX27" fmla="*/ 7222 w 10000"/>
              <a:gd name="connsiteY27" fmla="*/ 4113 h 9408"/>
              <a:gd name="connsiteX28" fmla="*/ 7500 w 10000"/>
              <a:gd name="connsiteY28" fmla="*/ 3520 h 9408"/>
              <a:gd name="connsiteX29" fmla="*/ 7222 w 10000"/>
              <a:gd name="connsiteY29" fmla="*/ 2534 h 9408"/>
              <a:gd name="connsiteX30" fmla="*/ 7222 w 10000"/>
              <a:gd name="connsiteY30" fmla="*/ 1772 h 9408"/>
              <a:gd name="connsiteX31" fmla="*/ 7222 w 10000"/>
              <a:gd name="connsiteY31" fmla="*/ 787 h 9408"/>
              <a:gd name="connsiteX32" fmla="*/ 6944 w 10000"/>
              <a:gd name="connsiteY32" fmla="*/ 0 h 9408"/>
              <a:gd name="connsiteX33" fmla="*/ 9444 w 10000"/>
              <a:gd name="connsiteY33" fmla="*/ 195 h 9408"/>
              <a:gd name="connsiteX34" fmla="*/ 9722 w 10000"/>
              <a:gd name="connsiteY34" fmla="*/ 983 h 9408"/>
              <a:gd name="connsiteX35" fmla="*/ 9722 w 10000"/>
              <a:gd name="connsiteY35" fmla="*/ 1772 h 9408"/>
              <a:gd name="connsiteX36" fmla="*/ 9722 w 10000"/>
              <a:gd name="connsiteY36" fmla="*/ 2362 h 9408"/>
              <a:gd name="connsiteX37" fmla="*/ 9722 w 10000"/>
              <a:gd name="connsiteY37" fmla="*/ 3129 h 9408"/>
              <a:gd name="connsiteX38" fmla="*/ 9722 w 10000"/>
              <a:gd name="connsiteY38" fmla="*/ 3718 h 9408"/>
              <a:gd name="connsiteX39" fmla="*/ 10000 w 10000"/>
              <a:gd name="connsiteY39" fmla="*/ 4113 h 9408"/>
              <a:gd name="connsiteX40" fmla="*/ 10000 w 10000"/>
              <a:gd name="connsiteY40" fmla="*/ 4702 h 9408"/>
              <a:gd name="connsiteX41" fmla="*/ 10000 w 10000"/>
              <a:gd name="connsiteY41" fmla="*/ 5097 h 9408"/>
              <a:gd name="connsiteX42" fmla="*/ 10000 w 10000"/>
              <a:gd name="connsiteY42" fmla="*/ 5293 h 9408"/>
              <a:gd name="connsiteX43" fmla="*/ 9722 w 10000"/>
              <a:gd name="connsiteY43" fmla="*/ 5887 h 9408"/>
              <a:gd name="connsiteX44" fmla="*/ 9722 w 10000"/>
              <a:gd name="connsiteY44" fmla="*/ 6476 h 9408"/>
              <a:gd name="connsiteX45" fmla="*/ 9167 w 10000"/>
              <a:gd name="connsiteY45" fmla="*/ 7437 h 9408"/>
              <a:gd name="connsiteX46" fmla="*/ 8889 w 10000"/>
              <a:gd name="connsiteY46" fmla="*/ 7832 h 9408"/>
              <a:gd name="connsiteX47" fmla="*/ 8611 w 10000"/>
              <a:gd name="connsiteY47" fmla="*/ 8226 h 9408"/>
              <a:gd name="connsiteX48" fmla="*/ 8056 w 10000"/>
              <a:gd name="connsiteY48" fmla="*/ 8621 h 9408"/>
              <a:gd name="connsiteX49" fmla="*/ 7778 w 10000"/>
              <a:gd name="connsiteY49" fmla="*/ 9013 h 9408"/>
              <a:gd name="connsiteX50" fmla="*/ 7222 w 10000"/>
              <a:gd name="connsiteY50" fmla="*/ 9209 h 9408"/>
              <a:gd name="connsiteX51" fmla="*/ 6944 w 10000"/>
              <a:gd name="connsiteY51" fmla="*/ 9209 h 9408"/>
              <a:gd name="connsiteX52" fmla="*/ 6667 w 10000"/>
              <a:gd name="connsiteY52" fmla="*/ 9408 h 9408"/>
              <a:gd name="connsiteX53" fmla="*/ 6111 w 10000"/>
              <a:gd name="connsiteY53" fmla="*/ 9408 h 9408"/>
              <a:gd name="connsiteX54" fmla="*/ 6111 w 10000"/>
              <a:gd name="connsiteY54" fmla="*/ 9408 h 9408"/>
              <a:gd name="connsiteX55" fmla="*/ 5833 w 10000"/>
              <a:gd name="connsiteY55" fmla="*/ 9209 h 9408"/>
              <a:gd name="connsiteX56" fmla="*/ 5833 w 10000"/>
              <a:gd name="connsiteY56" fmla="*/ 9013 h 9408"/>
              <a:gd name="connsiteX57" fmla="*/ 5556 w 10000"/>
              <a:gd name="connsiteY57" fmla="*/ 8621 h 9408"/>
              <a:gd name="connsiteX58" fmla="*/ 5556 w 10000"/>
              <a:gd name="connsiteY58" fmla="*/ 8422 h 9408"/>
              <a:gd name="connsiteX59" fmla="*/ 5278 w 10000"/>
              <a:gd name="connsiteY59" fmla="*/ 8226 h 9408"/>
              <a:gd name="connsiteX60" fmla="*/ 5000 w 10000"/>
              <a:gd name="connsiteY60" fmla="*/ 8029 h 9408"/>
              <a:gd name="connsiteX61" fmla="*/ 4722 w 10000"/>
              <a:gd name="connsiteY61" fmla="*/ 7832 h 9408"/>
              <a:gd name="connsiteX62" fmla="*/ 4167 w 10000"/>
              <a:gd name="connsiteY62" fmla="*/ 7635 h 9408"/>
              <a:gd name="connsiteX63" fmla="*/ 3889 w 10000"/>
              <a:gd name="connsiteY63" fmla="*/ 7437 h 9408"/>
              <a:gd name="connsiteX64" fmla="*/ 3056 w 10000"/>
              <a:gd name="connsiteY64" fmla="*/ 7239 h 9408"/>
              <a:gd name="connsiteX65" fmla="*/ 2500 w 10000"/>
              <a:gd name="connsiteY65" fmla="*/ 7068 h 9408"/>
              <a:gd name="connsiteX66" fmla="*/ 2500 w 10000"/>
              <a:gd name="connsiteY66" fmla="*/ 7068 h 9408"/>
              <a:gd name="connsiteX0" fmla="*/ 2500 w 10000"/>
              <a:gd name="connsiteY0" fmla="*/ 7341 h 9828"/>
              <a:gd name="connsiteX1" fmla="*/ 1944 w 10000"/>
              <a:gd name="connsiteY1" fmla="*/ 7132 h 9828"/>
              <a:gd name="connsiteX2" fmla="*/ 1389 w 10000"/>
              <a:gd name="connsiteY2" fmla="*/ 6921 h 9828"/>
              <a:gd name="connsiteX3" fmla="*/ 833 w 10000"/>
              <a:gd name="connsiteY3" fmla="*/ 6712 h 9828"/>
              <a:gd name="connsiteX4" fmla="*/ 556 w 10000"/>
              <a:gd name="connsiteY4" fmla="*/ 6712 h 9828"/>
              <a:gd name="connsiteX5" fmla="*/ 278 w 10000"/>
              <a:gd name="connsiteY5" fmla="*/ 6502 h 9828"/>
              <a:gd name="connsiteX6" fmla="*/ 0 w 10000"/>
              <a:gd name="connsiteY6" fmla="*/ 6502 h 9828"/>
              <a:gd name="connsiteX7" fmla="*/ 0 w 10000"/>
              <a:gd name="connsiteY7" fmla="*/ 6293 h 9828"/>
              <a:gd name="connsiteX8" fmla="*/ 0 w 10000"/>
              <a:gd name="connsiteY8" fmla="*/ 6293 h 9828"/>
              <a:gd name="connsiteX9" fmla="*/ 0 w 10000"/>
              <a:gd name="connsiteY9" fmla="*/ 6293 h 9828"/>
              <a:gd name="connsiteX10" fmla="*/ 278 w 10000"/>
              <a:gd name="connsiteY10" fmla="*/ 6293 h 9828"/>
              <a:gd name="connsiteX11" fmla="*/ 278 w 10000"/>
              <a:gd name="connsiteY11" fmla="*/ 6293 h 9828"/>
              <a:gd name="connsiteX12" fmla="*/ 833 w 10000"/>
              <a:gd name="connsiteY12" fmla="*/ 6293 h 9828"/>
              <a:gd name="connsiteX13" fmla="*/ 1111 w 10000"/>
              <a:gd name="connsiteY13" fmla="*/ 6293 h 9828"/>
              <a:gd name="connsiteX14" fmla="*/ 1667 w 10000"/>
              <a:gd name="connsiteY14" fmla="*/ 6293 h 9828"/>
              <a:gd name="connsiteX15" fmla="*/ 2222 w 10000"/>
              <a:gd name="connsiteY15" fmla="*/ 6293 h 9828"/>
              <a:gd name="connsiteX16" fmla="*/ 2778 w 10000"/>
              <a:gd name="connsiteY16" fmla="*/ 6293 h 9828"/>
              <a:gd name="connsiteX17" fmla="*/ 3611 w 10000"/>
              <a:gd name="connsiteY17" fmla="*/ 6502 h 9828"/>
              <a:gd name="connsiteX18" fmla="*/ 4167 w 10000"/>
              <a:gd name="connsiteY18" fmla="*/ 6502 h 9828"/>
              <a:gd name="connsiteX19" fmla="*/ 4722 w 10000"/>
              <a:gd name="connsiteY19" fmla="*/ 6502 h 9828"/>
              <a:gd name="connsiteX20" fmla="*/ 5000 w 10000"/>
              <a:gd name="connsiteY20" fmla="*/ 6502 h 9828"/>
              <a:gd name="connsiteX21" fmla="*/ 5833 w 10000"/>
              <a:gd name="connsiteY21" fmla="*/ 6502 h 9828"/>
              <a:gd name="connsiteX22" fmla="*/ 6111 w 10000"/>
              <a:gd name="connsiteY22" fmla="*/ 6502 h 9828"/>
              <a:gd name="connsiteX23" fmla="*/ 6667 w 10000"/>
              <a:gd name="connsiteY23" fmla="*/ 6293 h 9828"/>
              <a:gd name="connsiteX24" fmla="*/ 6944 w 10000"/>
              <a:gd name="connsiteY24" fmla="*/ 6085 h 9828"/>
              <a:gd name="connsiteX25" fmla="*/ 7222 w 10000"/>
              <a:gd name="connsiteY25" fmla="*/ 5454 h 9828"/>
              <a:gd name="connsiteX26" fmla="*/ 7222 w 10000"/>
              <a:gd name="connsiteY26" fmla="*/ 5037 h 9828"/>
              <a:gd name="connsiteX27" fmla="*/ 7222 w 10000"/>
              <a:gd name="connsiteY27" fmla="*/ 4200 h 9828"/>
              <a:gd name="connsiteX28" fmla="*/ 7500 w 10000"/>
              <a:gd name="connsiteY28" fmla="*/ 3569 h 9828"/>
              <a:gd name="connsiteX29" fmla="*/ 7222 w 10000"/>
              <a:gd name="connsiteY29" fmla="*/ 2521 h 9828"/>
              <a:gd name="connsiteX30" fmla="*/ 7222 w 10000"/>
              <a:gd name="connsiteY30" fmla="*/ 1712 h 9828"/>
              <a:gd name="connsiteX31" fmla="*/ 7222 w 10000"/>
              <a:gd name="connsiteY31" fmla="*/ 665 h 9828"/>
              <a:gd name="connsiteX32" fmla="*/ 9444 w 10000"/>
              <a:gd name="connsiteY32" fmla="*/ 35 h 9828"/>
              <a:gd name="connsiteX33" fmla="*/ 9722 w 10000"/>
              <a:gd name="connsiteY33" fmla="*/ 873 h 9828"/>
              <a:gd name="connsiteX34" fmla="*/ 9722 w 10000"/>
              <a:gd name="connsiteY34" fmla="*/ 1712 h 9828"/>
              <a:gd name="connsiteX35" fmla="*/ 9722 w 10000"/>
              <a:gd name="connsiteY35" fmla="*/ 2339 h 9828"/>
              <a:gd name="connsiteX36" fmla="*/ 9722 w 10000"/>
              <a:gd name="connsiteY36" fmla="*/ 3154 h 9828"/>
              <a:gd name="connsiteX37" fmla="*/ 9722 w 10000"/>
              <a:gd name="connsiteY37" fmla="*/ 3780 h 9828"/>
              <a:gd name="connsiteX38" fmla="*/ 10000 w 10000"/>
              <a:gd name="connsiteY38" fmla="*/ 4200 h 9828"/>
              <a:gd name="connsiteX39" fmla="*/ 10000 w 10000"/>
              <a:gd name="connsiteY39" fmla="*/ 4826 h 9828"/>
              <a:gd name="connsiteX40" fmla="*/ 10000 w 10000"/>
              <a:gd name="connsiteY40" fmla="*/ 5246 h 9828"/>
              <a:gd name="connsiteX41" fmla="*/ 10000 w 10000"/>
              <a:gd name="connsiteY41" fmla="*/ 5454 h 9828"/>
              <a:gd name="connsiteX42" fmla="*/ 9722 w 10000"/>
              <a:gd name="connsiteY42" fmla="*/ 6085 h 9828"/>
              <a:gd name="connsiteX43" fmla="*/ 9722 w 10000"/>
              <a:gd name="connsiteY43" fmla="*/ 6712 h 9828"/>
              <a:gd name="connsiteX44" fmla="*/ 9167 w 10000"/>
              <a:gd name="connsiteY44" fmla="*/ 7733 h 9828"/>
              <a:gd name="connsiteX45" fmla="*/ 8889 w 10000"/>
              <a:gd name="connsiteY45" fmla="*/ 8153 h 9828"/>
              <a:gd name="connsiteX46" fmla="*/ 8611 w 10000"/>
              <a:gd name="connsiteY46" fmla="*/ 8572 h 9828"/>
              <a:gd name="connsiteX47" fmla="*/ 8056 w 10000"/>
              <a:gd name="connsiteY47" fmla="*/ 8991 h 9828"/>
              <a:gd name="connsiteX48" fmla="*/ 7778 w 10000"/>
              <a:gd name="connsiteY48" fmla="*/ 9408 h 9828"/>
              <a:gd name="connsiteX49" fmla="*/ 7222 w 10000"/>
              <a:gd name="connsiteY49" fmla="*/ 9616 h 9828"/>
              <a:gd name="connsiteX50" fmla="*/ 6944 w 10000"/>
              <a:gd name="connsiteY50" fmla="*/ 9616 h 9828"/>
              <a:gd name="connsiteX51" fmla="*/ 6667 w 10000"/>
              <a:gd name="connsiteY51" fmla="*/ 9828 h 9828"/>
              <a:gd name="connsiteX52" fmla="*/ 6111 w 10000"/>
              <a:gd name="connsiteY52" fmla="*/ 9828 h 9828"/>
              <a:gd name="connsiteX53" fmla="*/ 6111 w 10000"/>
              <a:gd name="connsiteY53" fmla="*/ 9828 h 9828"/>
              <a:gd name="connsiteX54" fmla="*/ 5833 w 10000"/>
              <a:gd name="connsiteY54" fmla="*/ 9616 h 9828"/>
              <a:gd name="connsiteX55" fmla="*/ 5833 w 10000"/>
              <a:gd name="connsiteY55" fmla="*/ 9408 h 9828"/>
              <a:gd name="connsiteX56" fmla="*/ 5556 w 10000"/>
              <a:gd name="connsiteY56" fmla="*/ 8991 h 9828"/>
              <a:gd name="connsiteX57" fmla="*/ 5556 w 10000"/>
              <a:gd name="connsiteY57" fmla="*/ 8780 h 9828"/>
              <a:gd name="connsiteX58" fmla="*/ 5278 w 10000"/>
              <a:gd name="connsiteY58" fmla="*/ 8572 h 9828"/>
              <a:gd name="connsiteX59" fmla="*/ 5000 w 10000"/>
              <a:gd name="connsiteY59" fmla="*/ 8362 h 9828"/>
              <a:gd name="connsiteX60" fmla="*/ 4722 w 10000"/>
              <a:gd name="connsiteY60" fmla="*/ 8153 h 9828"/>
              <a:gd name="connsiteX61" fmla="*/ 4167 w 10000"/>
              <a:gd name="connsiteY61" fmla="*/ 7943 h 9828"/>
              <a:gd name="connsiteX62" fmla="*/ 3889 w 10000"/>
              <a:gd name="connsiteY62" fmla="*/ 7733 h 9828"/>
              <a:gd name="connsiteX63" fmla="*/ 3056 w 10000"/>
              <a:gd name="connsiteY63" fmla="*/ 7523 h 9828"/>
              <a:gd name="connsiteX64" fmla="*/ 2500 w 10000"/>
              <a:gd name="connsiteY64" fmla="*/ 7341 h 9828"/>
              <a:gd name="connsiteX65" fmla="*/ 2500 w 10000"/>
              <a:gd name="connsiteY65" fmla="*/ 7341 h 9828"/>
              <a:gd name="connsiteX0" fmla="*/ 2500 w 10000"/>
              <a:gd name="connsiteY0" fmla="*/ 7433 h 9964"/>
              <a:gd name="connsiteX1" fmla="*/ 1944 w 10000"/>
              <a:gd name="connsiteY1" fmla="*/ 7221 h 9964"/>
              <a:gd name="connsiteX2" fmla="*/ 1389 w 10000"/>
              <a:gd name="connsiteY2" fmla="*/ 7006 h 9964"/>
              <a:gd name="connsiteX3" fmla="*/ 833 w 10000"/>
              <a:gd name="connsiteY3" fmla="*/ 6793 h 9964"/>
              <a:gd name="connsiteX4" fmla="*/ 556 w 10000"/>
              <a:gd name="connsiteY4" fmla="*/ 6793 h 9964"/>
              <a:gd name="connsiteX5" fmla="*/ 278 w 10000"/>
              <a:gd name="connsiteY5" fmla="*/ 6580 h 9964"/>
              <a:gd name="connsiteX6" fmla="*/ 0 w 10000"/>
              <a:gd name="connsiteY6" fmla="*/ 6580 h 9964"/>
              <a:gd name="connsiteX7" fmla="*/ 0 w 10000"/>
              <a:gd name="connsiteY7" fmla="*/ 6367 h 9964"/>
              <a:gd name="connsiteX8" fmla="*/ 0 w 10000"/>
              <a:gd name="connsiteY8" fmla="*/ 6367 h 9964"/>
              <a:gd name="connsiteX9" fmla="*/ 0 w 10000"/>
              <a:gd name="connsiteY9" fmla="*/ 6367 h 9964"/>
              <a:gd name="connsiteX10" fmla="*/ 278 w 10000"/>
              <a:gd name="connsiteY10" fmla="*/ 6367 h 9964"/>
              <a:gd name="connsiteX11" fmla="*/ 278 w 10000"/>
              <a:gd name="connsiteY11" fmla="*/ 6367 h 9964"/>
              <a:gd name="connsiteX12" fmla="*/ 833 w 10000"/>
              <a:gd name="connsiteY12" fmla="*/ 6367 h 9964"/>
              <a:gd name="connsiteX13" fmla="*/ 1111 w 10000"/>
              <a:gd name="connsiteY13" fmla="*/ 6367 h 9964"/>
              <a:gd name="connsiteX14" fmla="*/ 1667 w 10000"/>
              <a:gd name="connsiteY14" fmla="*/ 6367 h 9964"/>
              <a:gd name="connsiteX15" fmla="*/ 2222 w 10000"/>
              <a:gd name="connsiteY15" fmla="*/ 6367 h 9964"/>
              <a:gd name="connsiteX16" fmla="*/ 2778 w 10000"/>
              <a:gd name="connsiteY16" fmla="*/ 6367 h 9964"/>
              <a:gd name="connsiteX17" fmla="*/ 3611 w 10000"/>
              <a:gd name="connsiteY17" fmla="*/ 6580 h 9964"/>
              <a:gd name="connsiteX18" fmla="*/ 4167 w 10000"/>
              <a:gd name="connsiteY18" fmla="*/ 6580 h 9964"/>
              <a:gd name="connsiteX19" fmla="*/ 4722 w 10000"/>
              <a:gd name="connsiteY19" fmla="*/ 6580 h 9964"/>
              <a:gd name="connsiteX20" fmla="*/ 5000 w 10000"/>
              <a:gd name="connsiteY20" fmla="*/ 6580 h 9964"/>
              <a:gd name="connsiteX21" fmla="*/ 5833 w 10000"/>
              <a:gd name="connsiteY21" fmla="*/ 6580 h 9964"/>
              <a:gd name="connsiteX22" fmla="*/ 6111 w 10000"/>
              <a:gd name="connsiteY22" fmla="*/ 6580 h 9964"/>
              <a:gd name="connsiteX23" fmla="*/ 6667 w 10000"/>
              <a:gd name="connsiteY23" fmla="*/ 6367 h 9964"/>
              <a:gd name="connsiteX24" fmla="*/ 6944 w 10000"/>
              <a:gd name="connsiteY24" fmla="*/ 6155 h 9964"/>
              <a:gd name="connsiteX25" fmla="*/ 7222 w 10000"/>
              <a:gd name="connsiteY25" fmla="*/ 5513 h 9964"/>
              <a:gd name="connsiteX26" fmla="*/ 7222 w 10000"/>
              <a:gd name="connsiteY26" fmla="*/ 5089 h 9964"/>
              <a:gd name="connsiteX27" fmla="*/ 7222 w 10000"/>
              <a:gd name="connsiteY27" fmla="*/ 4238 h 9964"/>
              <a:gd name="connsiteX28" fmla="*/ 7500 w 10000"/>
              <a:gd name="connsiteY28" fmla="*/ 3595 h 9964"/>
              <a:gd name="connsiteX29" fmla="*/ 7222 w 10000"/>
              <a:gd name="connsiteY29" fmla="*/ 2529 h 9964"/>
              <a:gd name="connsiteX30" fmla="*/ 7222 w 10000"/>
              <a:gd name="connsiteY30" fmla="*/ 1706 h 9964"/>
              <a:gd name="connsiteX31" fmla="*/ 9444 w 10000"/>
              <a:gd name="connsiteY31" fmla="*/ 0 h 9964"/>
              <a:gd name="connsiteX32" fmla="*/ 9722 w 10000"/>
              <a:gd name="connsiteY32" fmla="*/ 852 h 9964"/>
              <a:gd name="connsiteX33" fmla="*/ 9722 w 10000"/>
              <a:gd name="connsiteY33" fmla="*/ 1706 h 9964"/>
              <a:gd name="connsiteX34" fmla="*/ 9722 w 10000"/>
              <a:gd name="connsiteY34" fmla="*/ 2344 h 9964"/>
              <a:gd name="connsiteX35" fmla="*/ 9722 w 10000"/>
              <a:gd name="connsiteY35" fmla="*/ 3173 h 9964"/>
              <a:gd name="connsiteX36" fmla="*/ 9722 w 10000"/>
              <a:gd name="connsiteY36" fmla="*/ 3810 h 9964"/>
              <a:gd name="connsiteX37" fmla="*/ 10000 w 10000"/>
              <a:gd name="connsiteY37" fmla="*/ 4238 h 9964"/>
              <a:gd name="connsiteX38" fmla="*/ 10000 w 10000"/>
              <a:gd name="connsiteY38" fmla="*/ 4874 h 9964"/>
              <a:gd name="connsiteX39" fmla="*/ 10000 w 10000"/>
              <a:gd name="connsiteY39" fmla="*/ 5302 h 9964"/>
              <a:gd name="connsiteX40" fmla="*/ 10000 w 10000"/>
              <a:gd name="connsiteY40" fmla="*/ 5513 h 9964"/>
              <a:gd name="connsiteX41" fmla="*/ 9722 w 10000"/>
              <a:gd name="connsiteY41" fmla="*/ 6155 h 9964"/>
              <a:gd name="connsiteX42" fmla="*/ 9722 w 10000"/>
              <a:gd name="connsiteY42" fmla="*/ 6793 h 9964"/>
              <a:gd name="connsiteX43" fmla="*/ 9167 w 10000"/>
              <a:gd name="connsiteY43" fmla="*/ 7832 h 9964"/>
              <a:gd name="connsiteX44" fmla="*/ 8889 w 10000"/>
              <a:gd name="connsiteY44" fmla="*/ 8260 h 9964"/>
              <a:gd name="connsiteX45" fmla="*/ 8611 w 10000"/>
              <a:gd name="connsiteY45" fmla="*/ 8686 h 9964"/>
              <a:gd name="connsiteX46" fmla="*/ 8056 w 10000"/>
              <a:gd name="connsiteY46" fmla="*/ 9112 h 9964"/>
              <a:gd name="connsiteX47" fmla="*/ 7778 w 10000"/>
              <a:gd name="connsiteY47" fmla="*/ 9537 h 9964"/>
              <a:gd name="connsiteX48" fmla="*/ 7222 w 10000"/>
              <a:gd name="connsiteY48" fmla="*/ 9748 h 9964"/>
              <a:gd name="connsiteX49" fmla="*/ 6944 w 10000"/>
              <a:gd name="connsiteY49" fmla="*/ 9748 h 9964"/>
              <a:gd name="connsiteX50" fmla="*/ 6667 w 10000"/>
              <a:gd name="connsiteY50" fmla="*/ 9964 h 9964"/>
              <a:gd name="connsiteX51" fmla="*/ 6111 w 10000"/>
              <a:gd name="connsiteY51" fmla="*/ 9964 h 9964"/>
              <a:gd name="connsiteX52" fmla="*/ 6111 w 10000"/>
              <a:gd name="connsiteY52" fmla="*/ 9964 h 9964"/>
              <a:gd name="connsiteX53" fmla="*/ 5833 w 10000"/>
              <a:gd name="connsiteY53" fmla="*/ 9748 h 9964"/>
              <a:gd name="connsiteX54" fmla="*/ 5833 w 10000"/>
              <a:gd name="connsiteY54" fmla="*/ 9537 h 9964"/>
              <a:gd name="connsiteX55" fmla="*/ 5556 w 10000"/>
              <a:gd name="connsiteY55" fmla="*/ 9112 h 9964"/>
              <a:gd name="connsiteX56" fmla="*/ 5556 w 10000"/>
              <a:gd name="connsiteY56" fmla="*/ 8898 h 9964"/>
              <a:gd name="connsiteX57" fmla="*/ 5278 w 10000"/>
              <a:gd name="connsiteY57" fmla="*/ 8686 h 9964"/>
              <a:gd name="connsiteX58" fmla="*/ 5000 w 10000"/>
              <a:gd name="connsiteY58" fmla="*/ 8472 h 9964"/>
              <a:gd name="connsiteX59" fmla="*/ 4722 w 10000"/>
              <a:gd name="connsiteY59" fmla="*/ 8260 h 9964"/>
              <a:gd name="connsiteX60" fmla="*/ 4167 w 10000"/>
              <a:gd name="connsiteY60" fmla="*/ 8046 h 9964"/>
              <a:gd name="connsiteX61" fmla="*/ 3889 w 10000"/>
              <a:gd name="connsiteY61" fmla="*/ 7832 h 9964"/>
              <a:gd name="connsiteX62" fmla="*/ 3056 w 10000"/>
              <a:gd name="connsiteY62" fmla="*/ 7619 h 9964"/>
              <a:gd name="connsiteX63" fmla="*/ 2500 w 10000"/>
              <a:gd name="connsiteY63" fmla="*/ 7433 h 9964"/>
              <a:gd name="connsiteX64" fmla="*/ 2500 w 10000"/>
              <a:gd name="connsiteY64" fmla="*/ 7433 h 9964"/>
              <a:gd name="connsiteX0" fmla="*/ 2500 w 10000"/>
              <a:gd name="connsiteY0" fmla="*/ 6605 h 9145"/>
              <a:gd name="connsiteX1" fmla="*/ 1944 w 10000"/>
              <a:gd name="connsiteY1" fmla="*/ 6392 h 9145"/>
              <a:gd name="connsiteX2" fmla="*/ 1389 w 10000"/>
              <a:gd name="connsiteY2" fmla="*/ 6176 h 9145"/>
              <a:gd name="connsiteX3" fmla="*/ 833 w 10000"/>
              <a:gd name="connsiteY3" fmla="*/ 5963 h 9145"/>
              <a:gd name="connsiteX4" fmla="*/ 556 w 10000"/>
              <a:gd name="connsiteY4" fmla="*/ 5963 h 9145"/>
              <a:gd name="connsiteX5" fmla="*/ 278 w 10000"/>
              <a:gd name="connsiteY5" fmla="*/ 5749 h 9145"/>
              <a:gd name="connsiteX6" fmla="*/ 0 w 10000"/>
              <a:gd name="connsiteY6" fmla="*/ 5749 h 9145"/>
              <a:gd name="connsiteX7" fmla="*/ 0 w 10000"/>
              <a:gd name="connsiteY7" fmla="*/ 5535 h 9145"/>
              <a:gd name="connsiteX8" fmla="*/ 0 w 10000"/>
              <a:gd name="connsiteY8" fmla="*/ 5535 h 9145"/>
              <a:gd name="connsiteX9" fmla="*/ 0 w 10000"/>
              <a:gd name="connsiteY9" fmla="*/ 5535 h 9145"/>
              <a:gd name="connsiteX10" fmla="*/ 278 w 10000"/>
              <a:gd name="connsiteY10" fmla="*/ 5535 h 9145"/>
              <a:gd name="connsiteX11" fmla="*/ 278 w 10000"/>
              <a:gd name="connsiteY11" fmla="*/ 5535 h 9145"/>
              <a:gd name="connsiteX12" fmla="*/ 833 w 10000"/>
              <a:gd name="connsiteY12" fmla="*/ 5535 h 9145"/>
              <a:gd name="connsiteX13" fmla="*/ 1111 w 10000"/>
              <a:gd name="connsiteY13" fmla="*/ 5535 h 9145"/>
              <a:gd name="connsiteX14" fmla="*/ 1667 w 10000"/>
              <a:gd name="connsiteY14" fmla="*/ 5535 h 9145"/>
              <a:gd name="connsiteX15" fmla="*/ 2222 w 10000"/>
              <a:gd name="connsiteY15" fmla="*/ 5535 h 9145"/>
              <a:gd name="connsiteX16" fmla="*/ 2778 w 10000"/>
              <a:gd name="connsiteY16" fmla="*/ 5535 h 9145"/>
              <a:gd name="connsiteX17" fmla="*/ 3611 w 10000"/>
              <a:gd name="connsiteY17" fmla="*/ 5749 h 9145"/>
              <a:gd name="connsiteX18" fmla="*/ 4167 w 10000"/>
              <a:gd name="connsiteY18" fmla="*/ 5749 h 9145"/>
              <a:gd name="connsiteX19" fmla="*/ 4722 w 10000"/>
              <a:gd name="connsiteY19" fmla="*/ 5749 h 9145"/>
              <a:gd name="connsiteX20" fmla="*/ 5000 w 10000"/>
              <a:gd name="connsiteY20" fmla="*/ 5749 h 9145"/>
              <a:gd name="connsiteX21" fmla="*/ 5833 w 10000"/>
              <a:gd name="connsiteY21" fmla="*/ 5749 h 9145"/>
              <a:gd name="connsiteX22" fmla="*/ 6111 w 10000"/>
              <a:gd name="connsiteY22" fmla="*/ 5749 h 9145"/>
              <a:gd name="connsiteX23" fmla="*/ 6667 w 10000"/>
              <a:gd name="connsiteY23" fmla="*/ 5535 h 9145"/>
              <a:gd name="connsiteX24" fmla="*/ 6944 w 10000"/>
              <a:gd name="connsiteY24" fmla="*/ 5322 h 9145"/>
              <a:gd name="connsiteX25" fmla="*/ 7222 w 10000"/>
              <a:gd name="connsiteY25" fmla="*/ 4678 h 9145"/>
              <a:gd name="connsiteX26" fmla="*/ 7222 w 10000"/>
              <a:gd name="connsiteY26" fmla="*/ 4252 h 9145"/>
              <a:gd name="connsiteX27" fmla="*/ 7222 w 10000"/>
              <a:gd name="connsiteY27" fmla="*/ 3398 h 9145"/>
              <a:gd name="connsiteX28" fmla="*/ 7500 w 10000"/>
              <a:gd name="connsiteY28" fmla="*/ 2753 h 9145"/>
              <a:gd name="connsiteX29" fmla="*/ 7222 w 10000"/>
              <a:gd name="connsiteY29" fmla="*/ 1683 h 9145"/>
              <a:gd name="connsiteX30" fmla="*/ 7222 w 10000"/>
              <a:gd name="connsiteY30" fmla="*/ 857 h 9145"/>
              <a:gd name="connsiteX31" fmla="*/ 9722 w 10000"/>
              <a:gd name="connsiteY31" fmla="*/ 0 h 9145"/>
              <a:gd name="connsiteX32" fmla="*/ 9722 w 10000"/>
              <a:gd name="connsiteY32" fmla="*/ 857 h 9145"/>
              <a:gd name="connsiteX33" fmla="*/ 9722 w 10000"/>
              <a:gd name="connsiteY33" fmla="*/ 1497 h 9145"/>
              <a:gd name="connsiteX34" fmla="*/ 9722 w 10000"/>
              <a:gd name="connsiteY34" fmla="*/ 2329 h 9145"/>
              <a:gd name="connsiteX35" fmla="*/ 9722 w 10000"/>
              <a:gd name="connsiteY35" fmla="*/ 2969 h 9145"/>
              <a:gd name="connsiteX36" fmla="*/ 10000 w 10000"/>
              <a:gd name="connsiteY36" fmla="*/ 3398 h 9145"/>
              <a:gd name="connsiteX37" fmla="*/ 10000 w 10000"/>
              <a:gd name="connsiteY37" fmla="*/ 4037 h 9145"/>
              <a:gd name="connsiteX38" fmla="*/ 10000 w 10000"/>
              <a:gd name="connsiteY38" fmla="*/ 4466 h 9145"/>
              <a:gd name="connsiteX39" fmla="*/ 10000 w 10000"/>
              <a:gd name="connsiteY39" fmla="*/ 4678 h 9145"/>
              <a:gd name="connsiteX40" fmla="*/ 9722 w 10000"/>
              <a:gd name="connsiteY40" fmla="*/ 5322 h 9145"/>
              <a:gd name="connsiteX41" fmla="*/ 9722 w 10000"/>
              <a:gd name="connsiteY41" fmla="*/ 5963 h 9145"/>
              <a:gd name="connsiteX42" fmla="*/ 9167 w 10000"/>
              <a:gd name="connsiteY42" fmla="*/ 7005 h 9145"/>
              <a:gd name="connsiteX43" fmla="*/ 8889 w 10000"/>
              <a:gd name="connsiteY43" fmla="*/ 7435 h 9145"/>
              <a:gd name="connsiteX44" fmla="*/ 8611 w 10000"/>
              <a:gd name="connsiteY44" fmla="*/ 7862 h 9145"/>
              <a:gd name="connsiteX45" fmla="*/ 8056 w 10000"/>
              <a:gd name="connsiteY45" fmla="*/ 8290 h 9145"/>
              <a:gd name="connsiteX46" fmla="*/ 7778 w 10000"/>
              <a:gd name="connsiteY46" fmla="*/ 8716 h 9145"/>
              <a:gd name="connsiteX47" fmla="*/ 7222 w 10000"/>
              <a:gd name="connsiteY47" fmla="*/ 8928 h 9145"/>
              <a:gd name="connsiteX48" fmla="*/ 6944 w 10000"/>
              <a:gd name="connsiteY48" fmla="*/ 8928 h 9145"/>
              <a:gd name="connsiteX49" fmla="*/ 6667 w 10000"/>
              <a:gd name="connsiteY49" fmla="*/ 9145 h 9145"/>
              <a:gd name="connsiteX50" fmla="*/ 6111 w 10000"/>
              <a:gd name="connsiteY50" fmla="*/ 9145 h 9145"/>
              <a:gd name="connsiteX51" fmla="*/ 6111 w 10000"/>
              <a:gd name="connsiteY51" fmla="*/ 9145 h 9145"/>
              <a:gd name="connsiteX52" fmla="*/ 5833 w 10000"/>
              <a:gd name="connsiteY52" fmla="*/ 8928 h 9145"/>
              <a:gd name="connsiteX53" fmla="*/ 5833 w 10000"/>
              <a:gd name="connsiteY53" fmla="*/ 8716 h 9145"/>
              <a:gd name="connsiteX54" fmla="*/ 5556 w 10000"/>
              <a:gd name="connsiteY54" fmla="*/ 8290 h 9145"/>
              <a:gd name="connsiteX55" fmla="*/ 5556 w 10000"/>
              <a:gd name="connsiteY55" fmla="*/ 8075 h 9145"/>
              <a:gd name="connsiteX56" fmla="*/ 5278 w 10000"/>
              <a:gd name="connsiteY56" fmla="*/ 7862 h 9145"/>
              <a:gd name="connsiteX57" fmla="*/ 5000 w 10000"/>
              <a:gd name="connsiteY57" fmla="*/ 7648 h 9145"/>
              <a:gd name="connsiteX58" fmla="*/ 4722 w 10000"/>
              <a:gd name="connsiteY58" fmla="*/ 7435 h 9145"/>
              <a:gd name="connsiteX59" fmla="*/ 4167 w 10000"/>
              <a:gd name="connsiteY59" fmla="*/ 7220 h 9145"/>
              <a:gd name="connsiteX60" fmla="*/ 3889 w 10000"/>
              <a:gd name="connsiteY60" fmla="*/ 7005 h 9145"/>
              <a:gd name="connsiteX61" fmla="*/ 3056 w 10000"/>
              <a:gd name="connsiteY61" fmla="*/ 6792 h 9145"/>
              <a:gd name="connsiteX62" fmla="*/ 2500 w 10000"/>
              <a:gd name="connsiteY62" fmla="*/ 6605 h 9145"/>
              <a:gd name="connsiteX63" fmla="*/ 2500 w 10000"/>
              <a:gd name="connsiteY63" fmla="*/ 6605 h 9145"/>
              <a:gd name="connsiteX0" fmla="*/ 2500 w 10000"/>
              <a:gd name="connsiteY0" fmla="*/ 6286 h 9063"/>
              <a:gd name="connsiteX1" fmla="*/ 1944 w 10000"/>
              <a:gd name="connsiteY1" fmla="*/ 6053 h 9063"/>
              <a:gd name="connsiteX2" fmla="*/ 1389 w 10000"/>
              <a:gd name="connsiteY2" fmla="*/ 5816 h 9063"/>
              <a:gd name="connsiteX3" fmla="*/ 833 w 10000"/>
              <a:gd name="connsiteY3" fmla="*/ 5584 h 9063"/>
              <a:gd name="connsiteX4" fmla="*/ 556 w 10000"/>
              <a:gd name="connsiteY4" fmla="*/ 5584 h 9063"/>
              <a:gd name="connsiteX5" fmla="*/ 278 w 10000"/>
              <a:gd name="connsiteY5" fmla="*/ 5349 h 9063"/>
              <a:gd name="connsiteX6" fmla="*/ 0 w 10000"/>
              <a:gd name="connsiteY6" fmla="*/ 5349 h 9063"/>
              <a:gd name="connsiteX7" fmla="*/ 0 w 10000"/>
              <a:gd name="connsiteY7" fmla="*/ 5115 h 9063"/>
              <a:gd name="connsiteX8" fmla="*/ 0 w 10000"/>
              <a:gd name="connsiteY8" fmla="*/ 5115 h 9063"/>
              <a:gd name="connsiteX9" fmla="*/ 0 w 10000"/>
              <a:gd name="connsiteY9" fmla="*/ 5115 h 9063"/>
              <a:gd name="connsiteX10" fmla="*/ 278 w 10000"/>
              <a:gd name="connsiteY10" fmla="*/ 5115 h 9063"/>
              <a:gd name="connsiteX11" fmla="*/ 278 w 10000"/>
              <a:gd name="connsiteY11" fmla="*/ 5115 h 9063"/>
              <a:gd name="connsiteX12" fmla="*/ 833 w 10000"/>
              <a:gd name="connsiteY12" fmla="*/ 5115 h 9063"/>
              <a:gd name="connsiteX13" fmla="*/ 1111 w 10000"/>
              <a:gd name="connsiteY13" fmla="*/ 5115 h 9063"/>
              <a:gd name="connsiteX14" fmla="*/ 1667 w 10000"/>
              <a:gd name="connsiteY14" fmla="*/ 5115 h 9063"/>
              <a:gd name="connsiteX15" fmla="*/ 2222 w 10000"/>
              <a:gd name="connsiteY15" fmla="*/ 5115 h 9063"/>
              <a:gd name="connsiteX16" fmla="*/ 2778 w 10000"/>
              <a:gd name="connsiteY16" fmla="*/ 5115 h 9063"/>
              <a:gd name="connsiteX17" fmla="*/ 3611 w 10000"/>
              <a:gd name="connsiteY17" fmla="*/ 5349 h 9063"/>
              <a:gd name="connsiteX18" fmla="*/ 4167 w 10000"/>
              <a:gd name="connsiteY18" fmla="*/ 5349 h 9063"/>
              <a:gd name="connsiteX19" fmla="*/ 4722 w 10000"/>
              <a:gd name="connsiteY19" fmla="*/ 5349 h 9063"/>
              <a:gd name="connsiteX20" fmla="*/ 5000 w 10000"/>
              <a:gd name="connsiteY20" fmla="*/ 5349 h 9063"/>
              <a:gd name="connsiteX21" fmla="*/ 5833 w 10000"/>
              <a:gd name="connsiteY21" fmla="*/ 5349 h 9063"/>
              <a:gd name="connsiteX22" fmla="*/ 6111 w 10000"/>
              <a:gd name="connsiteY22" fmla="*/ 5349 h 9063"/>
              <a:gd name="connsiteX23" fmla="*/ 6667 w 10000"/>
              <a:gd name="connsiteY23" fmla="*/ 5115 h 9063"/>
              <a:gd name="connsiteX24" fmla="*/ 6944 w 10000"/>
              <a:gd name="connsiteY24" fmla="*/ 4883 h 9063"/>
              <a:gd name="connsiteX25" fmla="*/ 7222 w 10000"/>
              <a:gd name="connsiteY25" fmla="*/ 4178 h 9063"/>
              <a:gd name="connsiteX26" fmla="*/ 7222 w 10000"/>
              <a:gd name="connsiteY26" fmla="*/ 3713 h 9063"/>
              <a:gd name="connsiteX27" fmla="*/ 7222 w 10000"/>
              <a:gd name="connsiteY27" fmla="*/ 2779 h 9063"/>
              <a:gd name="connsiteX28" fmla="*/ 7500 w 10000"/>
              <a:gd name="connsiteY28" fmla="*/ 2073 h 9063"/>
              <a:gd name="connsiteX29" fmla="*/ 7222 w 10000"/>
              <a:gd name="connsiteY29" fmla="*/ 903 h 9063"/>
              <a:gd name="connsiteX30" fmla="*/ 7222 w 10000"/>
              <a:gd name="connsiteY30" fmla="*/ 0 h 9063"/>
              <a:gd name="connsiteX31" fmla="*/ 9722 w 10000"/>
              <a:gd name="connsiteY31" fmla="*/ 0 h 9063"/>
              <a:gd name="connsiteX32" fmla="*/ 9722 w 10000"/>
              <a:gd name="connsiteY32" fmla="*/ 700 h 9063"/>
              <a:gd name="connsiteX33" fmla="*/ 9722 w 10000"/>
              <a:gd name="connsiteY33" fmla="*/ 1610 h 9063"/>
              <a:gd name="connsiteX34" fmla="*/ 9722 w 10000"/>
              <a:gd name="connsiteY34" fmla="*/ 2310 h 9063"/>
              <a:gd name="connsiteX35" fmla="*/ 10000 w 10000"/>
              <a:gd name="connsiteY35" fmla="*/ 2779 h 9063"/>
              <a:gd name="connsiteX36" fmla="*/ 10000 w 10000"/>
              <a:gd name="connsiteY36" fmla="*/ 3477 h 9063"/>
              <a:gd name="connsiteX37" fmla="*/ 10000 w 10000"/>
              <a:gd name="connsiteY37" fmla="*/ 3947 h 9063"/>
              <a:gd name="connsiteX38" fmla="*/ 10000 w 10000"/>
              <a:gd name="connsiteY38" fmla="*/ 4178 h 9063"/>
              <a:gd name="connsiteX39" fmla="*/ 9722 w 10000"/>
              <a:gd name="connsiteY39" fmla="*/ 4883 h 9063"/>
              <a:gd name="connsiteX40" fmla="*/ 9722 w 10000"/>
              <a:gd name="connsiteY40" fmla="*/ 5584 h 9063"/>
              <a:gd name="connsiteX41" fmla="*/ 9167 w 10000"/>
              <a:gd name="connsiteY41" fmla="*/ 6723 h 9063"/>
              <a:gd name="connsiteX42" fmla="*/ 8889 w 10000"/>
              <a:gd name="connsiteY42" fmla="*/ 7193 h 9063"/>
              <a:gd name="connsiteX43" fmla="*/ 8611 w 10000"/>
              <a:gd name="connsiteY43" fmla="*/ 7660 h 9063"/>
              <a:gd name="connsiteX44" fmla="*/ 8056 w 10000"/>
              <a:gd name="connsiteY44" fmla="*/ 8128 h 9063"/>
              <a:gd name="connsiteX45" fmla="*/ 7778 w 10000"/>
              <a:gd name="connsiteY45" fmla="*/ 8594 h 9063"/>
              <a:gd name="connsiteX46" fmla="*/ 7222 w 10000"/>
              <a:gd name="connsiteY46" fmla="*/ 8826 h 9063"/>
              <a:gd name="connsiteX47" fmla="*/ 6944 w 10000"/>
              <a:gd name="connsiteY47" fmla="*/ 8826 h 9063"/>
              <a:gd name="connsiteX48" fmla="*/ 6667 w 10000"/>
              <a:gd name="connsiteY48" fmla="*/ 9063 h 9063"/>
              <a:gd name="connsiteX49" fmla="*/ 6111 w 10000"/>
              <a:gd name="connsiteY49" fmla="*/ 9063 h 9063"/>
              <a:gd name="connsiteX50" fmla="*/ 6111 w 10000"/>
              <a:gd name="connsiteY50" fmla="*/ 9063 h 9063"/>
              <a:gd name="connsiteX51" fmla="*/ 5833 w 10000"/>
              <a:gd name="connsiteY51" fmla="*/ 8826 h 9063"/>
              <a:gd name="connsiteX52" fmla="*/ 5833 w 10000"/>
              <a:gd name="connsiteY52" fmla="*/ 8594 h 9063"/>
              <a:gd name="connsiteX53" fmla="*/ 5556 w 10000"/>
              <a:gd name="connsiteY53" fmla="*/ 8128 h 9063"/>
              <a:gd name="connsiteX54" fmla="*/ 5556 w 10000"/>
              <a:gd name="connsiteY54" fmla="*/ 7893 h 9063"/>
              <a:gd name="connsiteX55" fmla="*/ 5278 w 10000"/>
              <a:gd name="connsiteY55" fmla="*/ 7660 h 9063"/>
              <a:gd name="connsiteX56" fmla="*/ 5000 w 10000"/>
              <a:gd name="connsiteY56" fmla="*/ 7426 h 9063"/>
              <a:gd name="connsiteX57" fmla="*/ 4722 w 10000"/>
              <a:gd name="connsiteY57" fmla="*/ 7193 h 9063"/>
              <a:gd name="connsiteX58" fmla="*/ 4167 w 10000"/>
              <a:gd name="connsiteY58" fmla="*/ 6958 h 9063"/>
              <a:gd name="connsiteX59" fmla="*/ 3889 w 10000"/>
              <a:gd name="connsiteY59" fmla="*/ 6723 h 9063"/>
              <a:gd name="connsiteX60" fmla="*/ 3056 w 10000"/>
              <a:gd name="connsiteY60" fmla="*/ 6490 h 9063"/>
              <a:gd name="connsiteX61" fmla="*/ 2500 w 10000"/>
              <a:gd name="connsiteY61" fmla="*/ 6286 h 9063"/>
              <a:gd name="connsiteX62" fmla="*/ 2500 w 10000"/>
              <a:gd name="connsiteY62" fmla="*/ 6286 h 9063"/>
              <a:gd name="connsiteX0" fmla="*/ 2500 w 10000"/>
              <a:gd name="connsiteY0" fmla="*/ 6936 h 10000"/>
              <a:gd name="connsiteX1" fmla="*/ 1944 w 10000"/>
              <a:gd name="connsiteY1" fmla="*/ 6679 h 10000"/>
              <a:gd name="connsiteX2" fmla="*/ 1389 w 10000"/>
              <a:gd name="connsiteY2" fmla="*/ 6417 h 10000"/>
              <a:gd name="connsiteX3" fmla="*/ 833 w 10000"/>
              <a:gd name="connsiteY3" fmla="*/ 6161 h 10000"/>
              <a:gd name="connsiteX4" fmla="*/ 556 w 10000"/>
              <a:gd name="connsiteY4" fmla="*/ 6161 h 10000"/>
              <a:gd name="connsiteX5" fmla="*/ 278 w 10000"/>
              <a:gd name="connsiteY5" fmla="*/ 5902 h 10000"/>
              <a:gd name="connsiteX6" fmla="*/ 0 w 10000"/>
              <a:gd name="connsiteY6" fmla="*/ 5902 h 10000"/>
              <a:gd name="connsiteX7" fmla="*/ 0 w 10000"/>
              <a:gd name="connsiteY7" fmla="*/ 5644 h 10000"/>
              <a:gd name="connsiteX8" fmla="*/ 0 w 10000"/>
              <a:gd name="connsiteY8" fmla="*/ 5644 h 10000"/>
              <a:gd name="connsiteX9" fmla="*/ 0 w 10000"/>
              <a:gd name="connsiteY9" fmla="*/ 5644 h 10000"/>
              <a:gd name="connsiteX10" fmla="*/ 278 w 10000"/>
              <a:gd name="connsiteY10" fmla="*/ 5644 h 10000"/>
              <a:gd name="connsiteX11" fmla="*/ 278 w 10000"/>
              <a:gd name="connsiteY11" fmla="*/ 5644 h 10000"/>
              <a:gd name="connsiteX12" fmla="*/ 833 w 10000"/>
              <a:gd name="connsiteY12" fmla="*/ 5644 h 10000"/>
              <a:gd name="connsiteX13" fmla="*/ 1111 w 10000"/>
              <a:gd name="connsiteY13" fmla="*/ 5644 h 10000"/>
              <a:gd name="connsiteX14" fmla="*/ 1667 w 10000"/>
              <a:gd name="connsiteY14" fmla="*/ 5644 h 10000"/>
              <a:gd name="connsiteX15" fmla="*/ 2222 w 10000"/>
              <a:gd name="connsiteY15" fmla="*/ 5644 h 10000"/>
              <a:gd name="connsiteX16" fmla="*/ 2778 w 10000"/>
              <a:gd name="connsiteY16" fmla="*/ 5644 h 10000"/>
              <a:gd name="connsiteX17" fmla="*/ 3611 w 10000"/>
              <a:gd name="connsiteY17" fmla="*/ 5902 h 10000"/>
              <a:gd name="connsiteX18" fmla="*/ 4167 w 10000"/>
              <a:gd name="connsiteY18" fmla="*/ 5902 h 10000"/>
              <a:gd name="connsiteX19" fmla="*/ 4722 w 10000"/>
              <a:gd name="connsiteY19" fmla="*/ 5902 h 10000"/>
              <a:gd name="connsiteX20" fmla="*/ 5000 w 10000"/>
              <a:gd name="connsiteY20" fmla="*/ 5902 h 10000"/>
              <a:gd name="connsiteX21" fmla="*/ 5833 w 10000"/>
              <a:gd name="connsiteY21" fmla="*/ 5902 h 10000"/>
              <a:gd name="connsiteX22" fmla="*/ 6111 w 10000"/>
              <a:gd name="connsiteY22" fmla="*/ 5902 h 10000"/>
              <a:gd name="connsiteX23" fmla="*/ 6667 w 10000"/>
              <a:gd name="connsiteY23" fmla="*/ 5644 h 10000"/>
              <a:gd name="connsiteX24" fmla="*/ 6944 w 10000"/>
              <a:gd name="connsiteY24" fmla="*/ 5388 h 10000"/>
              <a:gd name="connsiteX25" fmla="*/ 7222 w 10000"/>
              <a:gd name="connsiteY25" fmla="*/ 4610 h 10000"/>
              <a:gd name="connsiteX26" fmla="*/ 7222 w 10000"/>
              <a:gd name="connsiteY26" fmla="*/ 4097 h 10000"/>
              <a:gd name="connsiteX27" fmla="*/ 7222 w 10000"/>
              <a:gd name="connsiteY27" fmla="*/ 3066 h 10000"/>
              <a:gd name="connsiteX28" fmla="*/ 7500 w 10000"/>
              <a:gd name="connsiteY28" fmla="*/ 2287 h 10000"/>
              <a:gd name="connsiteX29" fmla="*/ 7222 w 10000"/>
              <a:gd name="connsiteY29" fmla="*/ 996 h 10000"/>
              <a:gd name="connsiteX30" fmla="*/ 7222 w 10000"/>
              <a:gd name="connsiteY30" fmla="*/ 0 h 10000"/>
              <a:gd name="connsiteX31" fmla="*/ 9722 w 10000"/>
              <a:gd name="connsiteY31" fmla="*/ 772 h 10000"/>
              <a:gd name="connsiteX32" fmla="*/ 9722 w 10000"/>
              <a:gd name="connsiteY32" fmla="*/ 1776 h 10000"/>
              <a:gd name="connsiteX33" fmla="*/ 9722 w 10000"/>
              <a:gd name="connsiteY33" fmla="*/ 2549 h 10000"/>
              <a:gd name="connsiteX34" fmla="*/ 10000 w 10000"/>
              <a:gd name="connsiteY34" fmla="*/ 3066 h 10000"/>
              <a:gd name="connsiteX35" fmla="*/ 10000 w 10000"/>
              <a:gd name="connsiteY35" fmla="*/ 3836 h 10000"/>
              <a:gd name="connsiteX36" fmla="*/ 10000 w 10000"/>
              <a:gd name="connsiteY36" fmla="*/ 4355 h 10000"/>
              <a:gd name="connsiteX37" fmla="*/ 10000 w 10000"/>
              <a:gd name="connsiteY37" fmla="*/ 4610 h 10000"/>
              <a:gd name="connsiteX38" fmla="*/ 9722 w 10000"/>
              <a:gd name="connsiteY38" fmla="*/ 5388 h 10000"/>
              <a:gd name="connsiteX39" fmla="*/ 9722 w 10000"/>
              <a:gd name="connsiteY39" fmla="*/ 6161 h 10000"/>
              <a:gd name="connsiteX40" fmla="*/ 9167 w 10000"/>
              <a:gd name="connsiteY40" fmla="*/ 7418 h 10000"/>
              <a:gd name="connsiteX41" fmla="*/ 8889 w 10000"/>
              <a:gd name="connsiteY41" fmla="*/ 7937 h 10000"/>
              <a:gd name="connsiteX42" fmla="*/ 8611 w 10000"/>
              <a:gd name="connsiteY42" fmla="*/ 8452 h 10000"/>
              <a:gd name="connsiteX43" fmla="*/ 8056 w 10000"/>
              <a:gd name="connsiteY43" fmla="*/ 8968 h 10000"/>
              <a:gd name="connsiteX44" fmla="*/ 7778 w 10000"/>
              <a:gd name="connsiteY44" fmla="*/ 9483 h 10000"/>
              <a:gd name="connsiteX45" fmla="*/ 7222 w 10000"/>
              <a:gd name="connsiteY45" fmla="*/ 9738 h 10000"/>
              <a:gd name="connsiteX46" fmla="*/ 6944 w 10000"/>
              <a:gd name="connsiteY46" fmla="*/ 9738 h 10000"/>
              <a:gd name="connsiteX47" fmla="*/ 6667 w 10000"/>
              <a:gd name="connsiteY47" fmla="*/ 10000 h 10000"/>
              <a:gd name="connsiteX48" fmla="*/ 6111 w 10000"/>
              <a:gd name="connsiteY48" fmla="*/ 10000 h 10000"/>
              <a:gd name="connsiteX49" fmla="*/ 6111 w 10000"/>
              <a:gd name="connsiteY49" fmla="*/ 10000 h 10000"/>
              <a:gd name="connsiteX50" fmla="*/ 5833 w 10000"/>
              <a:gd name="connsiteY50" fmla="*/ 9738 h 10000"/>
              <a:gd name="connsiteX51" fmla="*/ 5833 w 10000"/>
              <a:gd name="connsiteY51" fmla="*/ 9483 h 10000"/>
              <a:gd name="connsiteX52" fmla="*/ 5556 w 10000"/>
              <a:gd name="connsiteY52" fmla="*/ 8968 h 10000"/>
              <a:gd name="connsiteX53" fmla="*/ 5556 w 10000"/>
              <a:gd name="connsiteY53" fmla="*/ 8709 h 10000"/>
              <a:gd name="connsiteX54" fmla="*/ 5278 w 10000"/>
              <a:gd name="connsiteY54" fmla="*/ 8452 h 10000"/>
              <a:gd name="connsiteX55" fmla="*/ 5000 w 10000"/>
              <a:gd name="connsiteY55" fmla="*/ 8194 h 10000"/>
              <a:gd name="connsiteX56" fmla="*/ 4722 w 10000"/>
              <a:gd name="connsiteY56" fmla="*/ 7937 h 10000"/>
              <a:gd name="connsiteX57" fmla="*/ 4167 w 10000"/>
              <a:gd name="connsiteY57" fmla="*/ 7677 h 10000"/>
              <a:gd name="connsiteX58" fmla="*/ 3889 w 10000"/>
              <a:gd name="connsiteY58" fmla="*/ 7418 h 10000"/>
              <a:gd name="connsiteX59" fmla="*/ 3056 w 10000"/>
              <a:gd name="connsiteY59" fmla="*/ 7161 h 10000"/>
              <a:gd name="connsiteX60" fmla="*/ 2500 w 10000"/>
              <a:gd name="connsiteY60" fmla="*/ 6936 h 10000"/>
              <a:gd name="connsiteX61" fmla="*/ 2500 w 10000"/>
              <a:gd name="connsiteY61" fmla="*/ 6936 h 10000"/>
              <a:gd name="connsiteX0" fmla="*/ 2500 w 10000"/>
              <a:gd name="connsiteY0" fmla="*/ 6936 h 10000"/>
              <a:gd name="connsiteX1" fmla="*/ 1944 w 10000"/>
              <a:gd name="connsiteY1" fmla="*/ 6679 h 10000"/>
              <a:gd name="connsiteX2" fmla="*/ 1389 w 10000"/>
              <a:gd name="connsiteY2" fmla="*/ 6417 h 10000"/>
              <a:gd name="connsiteX3" fmla="*/ 833 w 10000"/>
              <a:gd name="connsiteY3" fmla="*/ 6161 h 10000"/>
              <a:gd name="connsiteX4" fmla="*/ 556 w 10000"/>
              <a:gd name="connsiteY4" fmla="*/ 6161 h 10000"/>
              <a:gd name="connsiteX5" fmla="*/ 278 w 10000"/>
              <a:gd name="connsiteY5" fmla="*/ 5902 h 10000"/>
              <a:gd name="connsiteX6" fmla="*/ 0 w 10000"/>
              <a:gd name="connsiteY6" fmla="*/ 5902 h 10000"/>
              <a:gd name="connsiteX7" fmla="*/ 0 w 10000"/>
              <a:gd name="connsiteY7" fmla="*/ 5644 h 10000"/>
              <a:gd name="connsiteX8" fmla="*/ 0 w 10000"/>
              <a:gd name="connsiteY8" fmla="*/ 5644 h 10000"/>
              <a:gd name="connsiteX9" fmla="*/ 0 w 10000"/>
              <a:gd name="connsiteY9" fmla="*/ 5644 h 10000"/>
              <a:gd name="connsiteX10" fmla="*/ 278 w 10000"/>
              <a:gd name="connsiteY10" fmla="*/ 5644 h 10000"/>
              <a:gd name="connsiteX11" fmla="*/ 278 w 10000"/>
              <a:gd name="connsiteY11" fmla="*/ 5644 h 10000"/>
              <a:gd name="connsiteX12" fmla="*/ 833 w 10000"/>
              <a:gd name="connsiteY12" fmla="*/ 5644 h 10000"/>
              <a:gd name="connsiteX13" fmla="*/ 1111 w 10000"/>
              <a:gd name="connsiteY13" fmla="*/ 5644 h 10000"/>
              <a:gd name="connsiteX14" fmla="*/ 1667 w 10000"/>
              <a:gd name="connsiteY14" fmla="*/ 5644 h 10000"/>
              <a:gd name="connsiteX15" fmla="*/ 2222 w 10000"/>
              <a:gd name="connsiteY15" fmla="*/ 5644 h 10000"/>
              <a:gd name="connsiteX16" fmla="*/ 2778 w 10000"/>
              <a:gd name="connsiteY16" fmla="*/ 5644 h 10000"/>
              <a:gd name="connsiteX17" fmla="*/ 3611 w 10000"/>
              <a:gd name="connsiteY17" fmla="*/ 5902 h 10000"/>
              <a:gd name="connsiteX18" fmla="*/ 4167 w 10000"/>
              <a:gd name="connsiteY18" fmla="*/ 5902 h 10000"/>
              <a:gd name="connsiteX19" fmla="*/ 4722 w 10000"/>
              <a:gd name="connsiteY19" fmla="*/ 5902 h 10000"/>
              <a:gd name="connsiteX20" fmla="*/ 5000 w 10000"/>
              <a:gd name="connsiteY20" fmla="*/ 5902 h 10000"/>
              <a:gd name="connsiteX21" fmla="*/ 5833 w 10000"/>
              <a:gd name="connsiteY21" fmla="*/ 5902 h 10000"/>
              <a:gd name="connsiteX22" fmla="*/ 6111 w 10000"/>
              <a:gd name="connsiteY22" fmla="*/ 5902 h 10000"/>
              <a:gd name="connsiteX23" fmla="*/ 6667 w 10000"/>
              <a:gd name="connsiteY23" fmla="*/ 5644 h 10000"/>
              <a:gd name="connsiteX24" fmla="*/ 6944 w 10000"/>
              <a:gd name="connsiteY24" fmla="*/ 5388 h 10000"/>
              <a:gd name="connsiteX25" fmla="*/ 7222 w 10000"/>
              <a:gd name="connsiteY25" fmla="*/ 4610 h 10000"/>
              <a:gd name="connsiteX26" fmla="*/ 7222 w 10000"/>
              <a:gd name="connsiteY26" fmla="*/ 4097 h 10000"/>
              <a:gd name="connsiteX27" fmla="*/ 7222 w 10000"/>
              <a:gd name="connsiteY27" fmla="*/ 3066 h 10000"/>
              <a:gd name="connsiteX28" fmla="*/ 7500 w 10000"/>
              <a:gd name="connsiteY28" fmla="*/ 2287 h 10000"/>
              <a:gd name="connsiteX29" fmla="*/ 7222 w 10000"/>
              <a:gd name="connsiteY29" fmla="*/ 996 h 10000"/>
              <a:gd name="connsiteX30" fmla="*/ 7222 w 10000"/>
              <a:gd name="connsiteY30" fmla="*/ 0 h 10000"/>
              <a:gd name="connsiteX31" fmla="*/ 9722 w 10000"/>
              <a:gd name="connsiteY31" fmla="*/ 1776 h 10000"/>
              <a:gd name="connsiteX32" fmla="*/ 9722 w 10000"/>
              <a:gd name="connsiteY32" fmla="*/ 2549 h 10000"/>
              <a:gd name="connsiteX33" fmla="*/ 10000 w 10000"/>
              <a:gd name="connsiteY33" fmla="*/ 3066 h 10000"/>
              <a:gd name="connsiteX34" fmla="*/ 10000 w 10000"/>
              <a:gd name="connsiteY34" fmla="*/ 3836 h 10000"/>
              <a:gd name="connsiteX35" fmla="*/ 10000 w 10000"/>
              <a:gd name="connsiteY35" fmla="*/ 4355 h 10000"/>
              <a:gd name="connsiteX36" fmla="*/ 10000 w 10000"/>
              <a:gd name="connsiteY36" fmla="*/ 4610 h 10000"/>
              <a:gd name="connsiteX37" fmla="*/ 9722 w 10000"/>
              <a:gd name="connsiteY37" fmla="*/ 5388 h 10000"/>
              <a:gd name="connsiteX38" fmla="*/ 9722 w 10000"/>
              <a:gd name="connsiteY38" fmla="*/ 6161 h 10000"/>
              <a:gd name="connsiteX39" fmla="*/ 9167 w 10000"/>
              <a:gd name="connsiteY39" fmla="*/ 7418 h 10000"/>
              <a:gd name="connsiteX40" fmla="*/ 8889 w 10000"/>
              <a:gd name="connsiteY40" fmla="*/ 7937 h 10000"/>
              <a:gd name="connsiteX41" fmla="*/ 8611 w 10000"/>
              <a:gd name="connsiteY41" fmla="*/ 8452 h 10000"/>
              <a:gd name="connsiteX42" fmla="*/ 8056 w 10000"/>
              <a:gd name="connsiteY42" fmla="*/ 8968 h 10000"/>
              <a:gd name="connsiteX43" fmla="*/ 7778 w 10000"/>
              <a:gd name="connsiteY43" fmla="*/ 9483 h 10000"/>
              <a:gd name="connsiteX44" fmla="*/ 7222 w 10000"/>
              <a:gd name="connsiteY44" fmla="*/ 9738 h 10000"/>
              <a:gd name="connsiteX45" fmla="*/ 6944 w 10000"/>
              <a:gd name="connsiteY45" fmla="*/ 9738 h 10000"/>
              <a:gd name="connsiteX46" fmla="*/ 6667 w 10000"/>
              <a:gd name="connsiteY46" fmla="*/ 10000 h 10000"/>
              <a:gd name="connsiteX47" fmla="*/ 6111 w 10000"/>
              <a:gd name="connsiteY47" fmla="*/ 10000 h 10000"/>
              <a:gd name="connsiteX48" fmla="*/ 6111 w 10000"/>
              <a:gd name="connsiteY48" fmla="*/ 10000 h 10000"/>
              <a:gd name="connsiteX49" fmla="*/ 5833 w 10000"/>
              <a:gd name="connsiteY49" fmla="*/ 9738 h 10000"/>
              <a:gd name="connsiteX50" fmla="*/ 5833 w 10000"/>
              <a:gd name="connsiteY50" fmla="*/ 9483 h 10000"/>
              <a:gd name="connsiteX51" fmla="*/ 5556 w 10000"/>
              <a:gd name="connsiteY51" fmla="*/ 8968 h 10000"/>
              <a:gd name="connsiteX52" fmla="*/ 5556 w 10000"/>
              <a:gd name="connsiteY52" fmla="*/ 8709 h 10000"/>
              <a:gd name="connsiteX53" fmla="*/ 5278 w 10000"/>
              <a:gd name="connsiteY53" fmla="*/ 8452 h 10000"/>
              <a:gd name="connsiteX54" fmla="*/ 5000 w 10000"/>
              <a:gd name="connsiteY54" fmla="*/ 8194 h 10000"/>
              <a:gd name="connsiteX55" fmla="*/ 4722 w 10000"/>
              <a:gd name="connsiteY55" fmla="*/ 7937 h 10000"/>
              <a:gd name="connsiteX56" fmla="*/ 4167 w 10000"/>
              <a:gd name="connsiteY56" fmla="*/ 7677 h 10000"/>
              <a:gd name="connsiteX57" fmla="*/ 3889 w 10000"/>
              <a:gd name="connsiteY57" fmla="*/ 7418 h 10000"/>
              <a:gd name="connsiteX58" fmla="*/ 3056 w 10000"/>
              <a:gd name="connsiteY58" fmla="*/ 7161 h 10000"/>
              <a:gd name="connsiteX59" fmla="*/ 2500 w 10000"/>
              <a:gd name="connsiteY59" fmla="*/ 6936 h 10000"/>
              <a:gd name="connsiteX60" fmla="*/ 2500 w 10000"/>
              <a:gd name="connsiteY60" fmla="*/ 6936 h 10000"/>
              <a:gd name="connsiteX0" fmla="*/ 2500 w 10000"/>
              <a:gd name="connsiteY0" fmla="*/ 5940 h 9004"/>
              <a:gd name="connsiteX1" fmla="*/ 1944 w 10000"/>
              <a:gd name="connsiteY1" fmla="*/ 5683 h 9004"/>
              <a:gd name="connsiteX2" fmla="*/ 1389 w 10000"/>
              <a:gd name="connsiteY2" fmla="*/ 5421 h 9004"/>
              <a:gd name="connsiteX3" fmla="*/ 833 w 10000"/>
              <a:gd name="connsiteY3" fmla="*/ 5165 h 9004"/>
              <a:gd name="connsiteX4" fmla="*/ 556 w 10000"/>
              <a:gd name="connsiteY4" fmla="*/ 5165 h 9004"/>
              <a:gd name="connsiteX5" fmla="*/ 278 w 10000"/>
              <a:gd name="connsiteY5" fmla="*/ 4906 h 9004"/>
              <a:gd name="connsiteX6" fmla="*/ 0 w 10000"/>
              <a:gd name="connsiteY6" fmla="*/ 4906 h 9004"/>
              <a:gd name="connsiteX7" fmla="*/ 0 w 10000"/>
              <a:gd name="connsiteY7" fmla="*/ 4648 h 9004"/>
              <a:gd name="connsiteX8" fmla="*/ 0 w 10000"/>
              <a:gd name="connsiteY8" fmla="*/ 4648 h 9004"/>
              <a:gd name="connsiteX9" fmla="*/ 0 w 10000"/>
              <a:gd name="connsiteY9" fmla="*/ 4648 h 9004"/>
              <a:gd name="connsiteX10" fmla="*/ 278 w 10000"/>
              <a:gd name="connsiteY10" fmla="*/ 4648 h 9004"/>
              <a:gd name="connsiteX11" fmla="*/ 278 w 10000"/>
              <a:gd name="connsiteY11" fmla="*/ 4648 h 9004"/>
              <a:gd name="connsiteX12" fmla="*/ 833 w 10000"/>
              <a:gd name="connsiteY12" fmla="*/ 4648 h 9004"/>
              <a:gd name="connsiteX13" fmla="*/ 1111 w 10000"/>
              <a:gd name="connsiteY13" fmla="*/ 4648 h 9004"/>
              <a:gd name="connsiteX14" fmla="*/ 1667 w 10000"/>
              <a:gd name="connsiteY14" fmla="*/ 4648 h 9004"/>
              <a:gd name="connsiteX15" fmla="*/ 2222 w 10000"/>
              <a:gd name="connsiteY15" fmla="*/ 4648 h 9004"/>
              <a:gd name="connsiteX16" fmla="*/ 2778 w 10000"/>
              <a:gd name="connsiteY16" fmla="*/ 4648 h 9004"/>
              <a:gd name="connsiteX17" fmla="*/ 3611 w 10000"/>
              <a:gd name="connsiteY17" fmla="*/ 4906 h 9004"/>
              <a:gd name="connsiteX18" fmla="*/ 4167 w 10000"/>
              <a:gd name="connsiteY18" fmla="*/ 4906 h 9004"/>
              <a:gd name="connsiteX19" fmla="*/ 4722 w 10000"/>
              <a:gd name="connsiteY19" fmla="*/ 4906 h 9004"/>
              <a:gd name="connsiteX20" fmla="*/ 5000 w 10000"/>
              <a:gd name="connsiteY20" fmla="*/ 4906 h 9004"/>
              <a:gd name="connsiteX21" fmla="*/ 5833 w 10000"/>
              <a:gd name="connsiteY21" fmla="*/ 4906 h 9004"/>
              <a:gd name="connsiteX22" fmla="*/ 6111 w 10000"/>
              <a:gd name="connsiteY22" fmla="*/ 4906 h 9004"/>
              <a:gd name="connsiteX23" fmla="*/ 6667 w 10000"/>
              <a:gd name="connsiteY23" fmla="*/ 4648 h 9004"/>
              <a:gd name="connsiteX24" fmla="*/ 6944 w 10000"/>
              <a:gd name="connsiteY24" fmla="*/ 4392 h 9004"/>
              <a:gd name="connsiteX25" fmla="*/ 7222 w 10000"/>
              <a:gd name="connsiteY25" fmla="*/ 3614 h 9004"/>
              <a:gd name="connsiteX26" fmla="*/ 7222 w 10000"/>
              <a:gd name="connsiteY26" fmla="*/ 3101 h 9004"/>
              <a:gd name="connsiteX27" fmla="*/ 7222 w 10000"/>
              <a:gd name="connsiteY27" fmla="*/ 2070 h 9004"/>
              <a:gd name="connsiteX28" fmla="*/ 7500 w 10000"/>
              <a:gd name="connsiteY28" fmla="*/ 1291 h 9004"/>
              <a:gd name="connsiteX29" fmla="*/ 7222 w 10000"/>
              <a:gd name="connsiteY29" fmla="*/ 0 h 9004"/>
              <a:gd name="connsiteX30" fmla="*/ 9722 w 10000"/>
              <a:gd name="connsiteY30" fmla="*/ 780 h 9004"/>
              <a:gd name="connsiteX31" fmla="*/ 9722 w 10000"/>
              <a:gd name="connsiteY31" fmla="*/ 1553 h 9004"/>
              <a:gd name="connsiteX32" fmla="*/ 10000 w 10000"/>
              <a:gd name="connsiteY32" fmla="*/ 2070 h 9004"/>
              <a:gd name="connsiteX33" fmla="*/ 10000 w 10000"/>
              <a:gd name="connsiteY33" fmla="*/ 2840 h 9004"/>
              <a:gd name="connsiteX34" fmla="*/ 10000 w 10000"/>
              <a:gd name="connsiteY34" fmla="*/ 3359 h 9004"/>
              <a:gd name="connsiteX35" fmla="*/ 10000 w 10000"/>
              <a:gd name="connsiteY35" fmla="*/ 3614 h 9004"/>
              <a:gd name="connsiteX36" fmla="*/ 9722 w 10000"/>
              <a:gd name="connsiteY36" fmla="*/ 4392 h 9004"/>
              <a:gd name="connsiteX37" fmla="*/ 9722 w 10000"/>
              <a:gd name="connsiteY37" fmla="*/ 5165 h 9004"/>
              <a:gd name="connsiteX38" fmla="*/ 9167 w 10000"/>
              <a:gd name="connsiteY38" fmla="*/ 6422 h 9004"/>
              <a:gd name="connsiteX39" fmla="*/ 8889 w 10000"/>
              <a:gd name="connsiteY39" fmla="*/ 6941 h 9004"/>
              <a:gd name="connsiteX40" fmla="*/ 8611 w 10000"/>
              <a:gd name="connsiteY40" fmla="*/ 7456 h 9004"/>
              <a:gd name="connsiteX41" fmla="*/ 8056 w 10000"/>
              <a:gd name="connsiteY41" fmla="*/ 7972 h 9004"/>
              <a:gd name="connsiteX42" fmla="*/ 7778 w 10000"/>
              <a:gd name="connsiteY42" fmla="*/ 8487 h 9004"/>
              <a:gd name="connsiteX43" fmla="*/ 7222 w 10000"/>
              <a:gd name="connsiteY43" fmla="*/ 8742 h 9004"/>
              <a:gd name="connsiteX44" fmla="*/ 6944 w 10000"/>
              <a:gd name="connsiteY44" fmla="*/ 8742 h 9004"/>
              <a:gd name="connsiteX45" fmla="*/ 6667 w 10000"/>
              <a:gd name="connsiteY45" fmla="*/ 9004 h 9004"/>
              <a:gd name="connsiteX46" fmla="*/ 6111 w 10000"/>
              <a:gd name="connsiteY46" fmla="*/ 9004 h 9004"/>
              <a:gd name="connsiteX47" fmla="*/ 6111 w 10000"/>
              <a:gd name="connsiteY47" fmla="*/ 9004 h 9004"/>
              <a:gd name="connsiteX48" fmla="*/ 5833 w 10000"/>
              <a:gd name="connsiteY48" fmla="*/ 8742 h 9004"/>
              <a:gd name="connsiteX49" fmla="*/ 5833 w 10000"/>
              <a:gd name="connsiteY49" fmla="*/ 8487 h 9004"/>
              <a:gd name="connsiteX50" fmla="*/ 5556 w 10000"/>
              <a:gd name="connsiteY50" fmla="*/ 7972 h 9004"/>
              <a:gd name="connsiteX51" fmla="*/ 5556 w 10000"/>
              <a:gd name="connsiteY51" fmla="*/ 7713 h 9004"/>
              <a:gd name="connsiteX52" fmla="*/ 5278 w 10000"/>
              <a:gd name="connsiteY52" fmla="*/ 7456 h 9004"/>
              <a:gd name="connsiteX53" fmla="*/ 5000 w 10000"/>
              <a:gd name="connsiteY53" fmla="*/ 7198 h 9004"/>
              <a:gd name="connsiteX54" fmla="*/ 4722 w 10000"/>
              <a:gd name="connsiteY54" fmla="*/ 6941 h 9004"/>
              <a:gd name="connsiteX55" fmla="*/ 4167 w 10000"/>
              <a:gd name="connsiteY55" fmla="*/ 6681 h 9004"/>
              <a:gd name="connsiteX56" fmla="*/ 3889 w 10000"/>
              <a:gd name="connsiteY56" fmla="*/ 6422 h 9004"/>
              <a:gd name="connsiteX57" fmla="*/ 3056 w 10000"/>
              <a:gd name="connsiteY57" fmla="*/ 6165 h 9004"/>
              <a:gd name="connsiteX58" fmla="*/ 2500 w 10000"/>
              <a:gd name="connsiteY58" fmla="*/ 5940 h 9004"/>
              <a:gd name="connsiteX59" fmla="*/ 2500 w 10000"/>
              <a:gd name="connsiteY59" fmla="*/ 5940 h 9004"/>
              <a:gd name="connsiteX0" fmla="*/ 2500 w 10000"/>
              <a:gd name="connsiteY0" fmla="*/ 5779 h 9182"/>
              <a:gd name="connsiteX1" fmla="*/ 1944 w 10000"/>
              <a:gd name="connsiteY1" fmla="*/ 5494 h 9182"/>
              <a:gd name="connsiteX2" fmla="*/ 1389 w 10000"/>
              <a:gd name="connsiteY2" fmla="*/ 5203 h 9182"/>
              <a:gd name="connsiteX3" fmla="*/ 833 w 10000"/>
              <a:gd name="connsiteY3" fmla="*/ 4918 h 9182"/>
              <a:gd name="connsiteX4" fmla="*/ 556 w 10000"/>
              <a:gd name="connsiteY4" fmla="*/ 4918 h 9182"/>
              <a:gd name="connsiteX5" fmla="*/ 278 w 10000"/>
              <a:gd name="connsiteY5" fmla="*/ 4631 h 9182"/>
              <a:gd name="connsiteX6" fmla="*/ 0 w 10000"/>
              <a:gd name="connsiteY6" fmla="*/ 4631 h 9182"/>
              <a:gd name="connsiteX7" fmla="*/ 0 w 10000"/>
              <a:gd name="connsiteY7" fmla="*/ 4344 h 9182"/>
              <a:gd name="connsiteX8" fmla="*/ 0 w 10000"/>
              <a:gd name="connsiteY8" fmla="*/ 4344 h 9182"/>
              <a:gd name="connsiteX9" fmla="*/ 0 w 10000"/>
              <a:gd name="connsiteY9" fmla="*/ 4344 h 9182"/>
              <a:gd name="connsiteX10" fmla="*/ 278 w 10000"/>
              <a:gd name="connsiteY10" fmla="*/ 4344 h 9182"/>
              <a:gd name="connsiteX11" fmla="*/ 278 w 10000"/>
              <a:gd name="connsiteY11" fmla="*/ 4344 h 9182"/>
              <a:gd name="connsiteX12" fmla="*/ 833 w 10000"/>
              <a:gd name="connsiteY12" fmla="*/ 4344 h 9182"/>
              <a:gd name="connsiteX13" fmla="*/ 1111 w 10000"/>
              <a:gd name="connsiteY13" fmla="*/ 4344 h 9182"/>
              <a:gd name="connsiteX14" fmla="*/ 1667 w 10000"/>
              <a:gd name="connsiteY14" fmla="*/ 4344 h 9182"/>
              <a:gd name="connsiteX15" fmla="*/ 2222 w 10000"/>
              <a:gd name="connsiteY15" fmla="*/ 4344 h 9182"/>
              <a:gd name="connsiteX16" fmla="*/ 2778 w 10000"/>
              <a:gd name="connsiteY16" fmla="*/ 4344 h 9182"/>
              <a:gd name="connsiteX17" fmla="*/ 3611 w 10000"/>
              <a:gd name="connsiteY17" fmla="*/ 4631 h 9182"/>
              <a:gd name="connsiteX18" fmla="*/ 4167 w 10000"/>
              <a:gd name="connsiteY18" fmla="*/ 4631 h 9182"/>
              <a:gd name="connsiteX19" fmla="*/ 4722 w 10000"/>
              <a:gd name="connsiteY19" fmla="*/ 4631 h 9182"/>
              <a:gd name="connsiteX20" fmla="*/ 5000 w 10000"/>
              <a:gd name="connsiteY20" fmla="*/ 4631 h 9182"/>
              <a:gd name="connsiteX21" fmla="*/ 5833 w 10000"/>
              <a:gd name="connsiteY21" fmla="*/ 4631 h 9182"/>
              <a:gd name="connsiteX22" fmla="*/ 6111 w 10000"/>
              <a:gd name="connsiteY22" fmla="*/ 4631 h 9182"/>
              <a:gd name="connsiteX23" fmla="*/ 6667 w 10000"/>
              <a:gd name="connsiteY23" fmla="*/ 4344 h 9182"/>
              <a:gd name="connsiteX24" fmla="*/ 6944 w 10000"/>
              <a:gd name="connsiteY24" fmla="*/ 4060 h 9182"/>
              <a:gd name="connsiteX25" fmla="*/ 7222 w 10000"/>
              <a:gd name="connsiteY25" fmla="*/ 3196 h 9182"/>
              <a:gd name="connsiteX26" fmla="*/ 7222 w 10000"/>
              <a:gd name="connsiteY26" fmla="*/ 2626 h 9182"/>
              <a:gd name="connsiteX27" fmla="*/ 7222 w 10000"/>
              <a:gd name="connsiteY27" fmla="*/ 1481 h 9182"/>
              <a:gd name="connsiteX28" fmla="*/ 7500 w 10000"/>
              <a:gd name="connsiteY28" fmla="*/ 616 h 9182"/>
              <a:gd name="connsiteX29" fmla="*/ 9722 w 10000"/>
              <a:gd name="connsiteY29" fmla="*/ 48 h 9182"/>
              <a:gd name="connsiteX30" fmla="*/ 9722 w 10000"/>
              <a:gd name="connsiteY30" fmla="*/ 907 h 9182"/>
              <a:gd name="connsiteX31" fmla="*/ 10000 w 10000"/>
              <a:gd name="connsiteY31" fmla="*/ 1481 h 9182"/>
              <a:gd name="connsiteX32" fmla="*/ 10000 w 10000"/>
              <a:gd name="connsiteY32" fmla="*/ 2336 h 9182"/>
              <a:gd name="connsiteX33" fmla="*/ 10000 w 10000"/>
              <a:gd name="connsiteY33" fmla="*/ 2913 h 9182"/>
              <a:gd name="connsiteX34" fmla="*/ 10000 w 10000"/>
              <a:gd name="connsiteY34" fmla="*/ 3196 h 9182"/>
              <a:gd name="connsiteX35" fmla="*/ 9722 w 10000"/>
              <a:gd name="connsiteY35" fmla="*/ 4060 h 9182"/>
              <a:gd name="connsiteX36" fmla="*/ 9722 w 10000"/>
              <a:gd name="connsiteY36" fmla="*/ 4918 h 9182"/>
              <a:gd name="connsiteX37" fmla="*/ 9167 w 10000"/>
              <a:gd name="connsiteY37" fmla="*/ 6314 h 9182"/>
              <a:gd name="connsiteX38" fmla="*/ 8889 w 10000"/>
              <a:gd name="connsiteY38" fmla="*/ 6891 h 9182"/>
              <a:gd name="connsiteX39" fmla="*/ 8611 w 10000"/>
              <a:gd name="connsiteY39" fmla="*/ 7463 h 9182"/>
              <a:gd name="connsiteX40" fmla="*/ 8056 w 10000"/>
              <a:gd name="connsiteY40" fmla="*/ 8036 h 9182"/>
              <a:gd name="connsiteX41" fmla="*/ 7778 w 10000"/>
              <a:gd name="connsiteY41" fmla="*/ 8608 h 9182"/>
              <a:gd name="connsiteX42" fmla="*/ 7222 w 10000"/>
              <a:gd name="connsiteY42" fmla="*/ 8891 h 9182"/>
              <a:gd name="connsiteX43" fmla="*/ 6944 w 10000"/>
              <a:gd name="connsiteY43" fmla="*/ 8891 h 9182"/>
              <a:gd name="connsiteX44" fmla="*/ 6667 w 10000"/>
              <a:gd name="connsiteY44" fmla="*/ 9182 h 9182"/>
              <a:gd name="connsiteX45" fmla="*/ 6111 w 10000"/>
              <a:gd name="connsiteY45" fmla="*/ 9182 h 9182"/>
              <a:gd name="connsiteX46" fmla="*/ 6111 w 10000"/>
              <a:gd name="connsiteY46" fmla="*/ 9182 h 9182"/>
              <a:gd name="connsiteX47" fmla="*/ 5833 w 10000"/>
              <a:gd name="connsiteY47" fmla="*/ 8891 h 9182"/>
              <a:gd name="connsiteX48" fmla="*/ 5833 w 10000"/>
              <a:gd name="connsiteY48" fmla="*/ 8608 h 9182"/>
              <a:gd name="connsiteX49" fmla="*/ 5556 w 10000"/>
              <a:gd name="connsiteY49" fmla="*/ 8036 h 9182"/>
              <a:gd name="connsiteX50" fmla="*/ 5556 w 10000"/>
              <a:gd name="connsiteY50" fmla="*/ 7748 h 9182"/>
              <a:gd name="connsiteX51" fmla="*/ 5278 w 10000"/>
              <a:gd name="connsiteY51" fmla="*/ 7463 h 9182"/>
              <a:gd name="connsiteX52" fmla="*/ 5000 w 10000"/>
              <a:gd name="connsiteY52" fmla="*/ 7176 h 9182"/>
              <a:gd name="connsiteX53" fmla="*/ 4722 w 10000"/>
              <a:gd name="connsiteY53" fmla="*/ 6891 h 9182"/>
              <a:gd name="connsiteX54" fmla="*/ 4167 w 10000"/>
              <a:gd name="connsiteY54" fmla="*/ 6602 h 9182"/>
              <a:gd name="connsiteX55" fmla="*/ 3889 w 10000"/>
              <a:gd name="connsiteY55" fmla="*/ 6314 h 9182"/>
              <a:gd name="connsiteX56" fmla="*/ 3056 w 10000"/>
              <a:gd name="connsiteY56" fmla="*/ 6029 h 9182"/>
              <a:gd name="connsiteX57" fmla="*/ 2500 w 10000"/>
              <a:gd name="connsiteY57" fmla="*/ 5779 h 9182"/>
              <a:gd name="connsiteX58" fmla="*/ 2500 w 10000"/>
              <a:gd name="connsiteY58" fmla="*/ 5779 h 9182"/>
              <a:gd name="connsiteX0" fmla="*/ 2500 w 10000"/>
              <a:gd name="connsiteY0" fmla="*/ 6242 h 9948"/>
              <a:gd name="connsiteX1" fmla="*/ 1944 w 10000"/>
              <a:gd name="connsiteY1" fmla="*/ 5931 h 9948"/>
              <a:gd name="connsiteX2" fmla="*/ 1389 w 10000"/>
              <a:gd name="connsiteY2" fmla="*/ 5615 h 9948"/>
              <a:gd name="connsiteX3" fmla="*/ 833 w 10000"/>
              <a:gd name="connsiteY3" fmla="*/ 5304 h 9948"/>
              <a:gd name="connsiteX4" fmla="*/ 556 w 10000"/>
              <a:gd name="connsiteY4" fmla="*/ 5304 h 9948"/>
              <a:gd name="connsiteX5" fmla="*/ 278 w 10000"/>
              <a:gd name="connsiteY5" fmla="*/ 4992 h 9948"/>
              <a:gd name="connsiteX6" fmla="*/ 0 w 10000"/>
              <a:gd name="connsiteY6" fmla="*/ 4992 h 9948"/>
              <a:gd name="connsiteX7" fmla="*/ 0 w 10000"/>
              <a:gd name="connsiteY7" fmla="*/ 4679 h 9948"/>
              <a:gd name="connsiteX8" fmla="*/ 0 w 10000"/>
              <a:gd name="connsiteY8" fmla="*/ 4679 h 9948"/>
              <a:gd name="connsiteX9" fmla="*/ 0 w 10000"/>
              <a:gd name="connsiteY9" fmla="*/ 4679 h 9948"/>
              <a:gd name="connsiteX10" fmla="*/ 278 w 10000"/>
              <a:gd name="connsiteY10" fmla="*/ 4679 h 9948"/>
              <a:gd name="connsiteX11" fmla="*/ 278 w 10000"/>
              <a:gd name="connsiteY11" fmla="*/ 4679 h 9948"/>
              <a:gd name="connsiteX12" fmla="*/ 833 w 10000"/>
              <a:gd name="connsiteY12" fmla="*/ 4679 h 9948"/>
              <a:gd name="connsiteX13" fmla="*/ 1111 w 10000"/>
              <a:gd name="connsiteY13" fmla="*/ 4679 h 9948"/>
              <a:gd name="connsiteX14" fmla="*/ 1667 w 10000"/>
              <a:gd name="connsiteY14" fmla="*/ 4679 h 9948"/>
              <a:gd name="connsiteX15" fmla="*/ 2222 w 10000"/>
              <a:gd name="connsiteY15" fmla="*/ 4679 h 9948"/>
              <a:gd name="connsiteX16" fmla="*/ 2778 w 10000"/>
              <a:gd name="connsiteY16" fmla="*/ 4679 h 9948"/>
              <a:gd name="connsiteX17" fmla="*/ 3611 w 10000"/>
              <a:gd name="connsiteY17" fmla="*/ 4992 h 9948"/>
              <a:gd name="connsiteX18" fmla="*/ 4167 w 10000"/>
              <a:gd name="connsiteY18" fmla="*/ 4992 h 9948"/>
              <a:gd name="connsiteX19" fmla="*/ 4722 w 10000"/>
              <a:gd name="connsiteY19" fmla="*/ 4992 h 9948"/>
              <a:gd name="connsiteX20" fmla="*/ 5000 w 10000"/>
              <a:gd name="connsiteY20" fmla="*/ 4992 h 9948"/>
              <a:gd name="connsiteX21" fmla="*/ 5833 w 10000"/>
              <a:gd name="connsiteY21" fmla="*/ 4992 h 9948"/>
              <a:gd name="connsiteX22" fmla="*/ 6111 w 10000"/>
              <a:gd name="connsiteY22" fmla="*/ 4992 h 9948"/>
              <a:gd name="connsiteX23" fmla="*/ 6667 w 10000"/>
              <a:gd name="connsiteY23" fmla="*/ 4679 h 9948"/>
              <a:gd name="connsiteX24" fmla="*/ 6944 w 10000"/>
              <a:gd name="connsiteY24" fmla="*/ 4370 h 9948"/>
              <a:gd name="connsiteX25" fmla="*/ 7222 w 10000"/>
              <a:gd name="connsiteY25" fmla="*/ 3429 h 9948"/>
              <a:gd name="connsiteX26" fmla="*/ 7222 w 10000"/>
              <a:gd name="connsiteY26" fmla="*/ 2808 h 9948"/>
              <a:gd name="connsiteX27" fmla="*/ 7222 w 10000"/>
              <a:gd name="connsiteY27" fmla="*/ 1561 h 9948"/>
              <a:gd name="connsiteX28" fmla="*/ 9722 w 10000"/>
              <a:gd name="connsiteY28" fmla="*/ 0 h 9948"/>
              <a:gd name="connsiteX29" fmla="*/ 9722 w 10000"/>
              <a:gd name="connsiteY29" fmla="*/ 936 h 9948"/>
              <a:gd name="connsiteX30" fmla="*/ 10000 w 10000"/>
              <a:gd name="connsiteY30" fmla="*/ 1561 h 9948"/>
              <a:gd name="connsiteX31" fmla="*/ 10000 w 10000"/>
              <a:gd name="connsiteY31" fmla="*/ 2492 h 9948"/>
              <a:gd name="connsiteX32" fmla="*/ 10000 w 10000"/>
              <a:gd name="connsiteY32" fmla="*/ 3121 h 9948"/>
              <a:gd name="connsiteX33" fmla="*/ 10000 w 10000"/>
              <a:gd name="connsiteY33" fmla="*/ 3429 h 9948"/>
              <a:gd name="connsiteX34" fmla="*/ 9722 w 10000"/>
              <a:gd name="connsiteY34" fmla="*/ 4370 h 9948"/>
              <a:gd name="connsiteX35" fmla="*/ 9722 w 10000"/>
              <a:gd name="connsiteY35" fmla="*/ 5304 h 9948"/>
              <a:gd name="connsiteX36" fmla="*/ 9167 w 10000"/>
              <a:gd name="connsiteY36" fmla="*/ 6824 h 9948"/>
              <a:gd name="connsiteX37" fmla="*/ 8889 w 10000"/>
              <a:gd name="connsiteY37" fmla="*/ 7453 h 9948"/>
              <a:gd name="connsiteX38" fmla="*/ 8611 w 10000"/>
              <a:gd name="connsiteY38" fmla="*/ 8076 h 9948"/>
              <a:gd name="connsiteX39" fmla="*/ 8056 w 10000"/>
              <a:gd name="connsiteY39" fmla="*/ 8700 h 9948"/>
              <a:gd name="connsiteX40" fmla="*/ 7778 w 10000"/>
              <a:gd name="connsiteY40" fmla="*/ 9323 h 9948"/>
              <a:gd name="connsiteX41" fmla="*/ 7222 w 10000"/>
              <a:gd name="connsiteY41" fmla="*/ 9631 h 9948"/>
              <a:gd name="connsiteX42" fmla="*/ 6944 w 10000"/>
              <a:gd name="connsiteY42" fmla="*/ 9631 h 9948"/>
              <a:gd name="connsiteX43" fmla="*/ 6667 w 10000"/>
              <a:gd name="connsiteY43" fmla="*/ 9948 h 9948"/>
              <a:gd name="connsiteX44" fmla="*/ 6111 w 10000"/>
              <a:gd name="connsiteY44" fmla="*/ 9948 h 9948"/>
              <a:gd name="connsiteX45" fmla="*/ 6111 w 10000"/>
              <a:gd name="connsiteY45" fmla="*/ 9948 h 9948"/>
              <a:gd name="connsiteX46" fmla="*/ 5833 w 10000"/>
              <a:gd name="connsiteY46" fmla="*/ 9631 h 9948"/>
              <a:gd name="connsiteX47" fmla="*/ 5833 w 10000"/>
              <a:gd name="connsiteY47" fmla="*/ 9323 h 9948"/>
              <a:gd name="connsiteX48" fmla="*/ 5556 w 10000"/>
              <a:gd name="connsiteY48" fmla="*/ 8700 h 9948"/>
              <a:gd name="connsiteX49" fmla="*/ 5556 w 10000"/>
              <a:gd name="connsiteY49" fmla="*/ 8386 h 9948"/>
              <a:gd name="connsiteX50" fmla="*/ 5278 w 10000"/>
              <a:gd name="connsiteY50" fmla="*/ 8076 h 9948"/>
              <a:gd name="connsiteX51" fmla="*/ 5000 w 10000"/>
              <a:gd name="connsiteY51" fmla="*/ 7763 h 9948"/>
              <a:gd name="connsiteX52" fmla="*/ 4722 w 10000"/>
              <a:gd name="connsiteY52" fmla="*/ 7453 h 9948"/>
              <a:gd name="connsiteX53" fmla="*/ 4167 w 10000"/>
              <a:gd name="connsiteY53" fmla="*/ 7138 h 9948"/>
              <a:gd name="connsiteX54" fmla="*/ 3889 w 10000"/>
              <a:gd name="connsiteY54" fmla="*/ 6824 h 9948"/>
              <a:gd name="connsiteX55" fmla="*/ 3056 w 10000"/>
              <a:gd name="connsiteY55" fmla="*/ 6514 h 9948"/>
              <a:gd name="connsiteX56" fmla="*/ 2500 w 10000"/>
              <a:gd name="connsiteY56" fmla="*/ 6242 h 9948"/>
              <a:gd name="connsiteX57" fmla="*/ 2500 w 10000"/>
              <a:gd name="connsiteY57" fmla="*/ 6242 h 9948"/>
              <a:gd name="connsiteX0" fmla="*/ 2500 w 10000"/>
              <a:gd name="connsiteY0" fmla="*/ 5334 h 9059"/>
              <a:gd name="connsiteX1" fmla="*/ 1944 w 10000"/>
              <a:gd name="connsiteY1" fmla="*/ 5021 h 9059"/>
              <a:gd name="connsiteX2" fmla="*/ 1389 w 10000"/>
              <a:gd name="connsiteY2" fmla="*/ 4703 h 9059"/>
              <a:gd name="connsiteX3" fmla="*/ 833 w 10000"/>
              <a:gd name="connsiteY3" fmla="*/ 4391 h 9059"/>
              <a:gd name="connsiteX4" fmla="*/ 556 w 10000"/>
              <a:gd name="connsiteY4" fmla="*/ 4391 h 9059"/>
              <a:gd name="connsiteX5" fmla="*/ 278 w 10000"/>
              <a:gd name="connsiteY5" fmla="*/ 4077 h 9059"/>
              <a:gd name="connsiteX6" fmla="*/ 0 w 10000"/>
              <a:gd name="connsiteY6" fmla="*/ 4077 h 9059"/>
              <a:gd name="connsiteX7" fmla="*/ 0 w 10000"/>
              <a:gd name="connsiteY7" fmla="*/ 3762 h 9059"/>
              <a:gd name="connsiteX8" fmla="*/ 0 w 10000"/>
              <a:gd name="connsiteY8" fmla="*/ 3762 h 9059"/>
              <a:gd name="connsiteX9" fmla="*/ 0 w 10000"/>
              <a:gd name="connsiteY9" fmla="*/ 3762 h 9059"/>
              <a:gd name="connsiteX10" fmla="*/ 278 w 10000"/>
              <a:gd name="connsiteY10" fmla="*/ 3762 h 9059"/>
              <a:gd name="connsiteX11" fmla="*/ 278 w 10000"/>
              <a:gd name="connsiteY11" fmla="*/ 3762 h 9059"/>
              <a:gd name="connsiteX12" fmla="*/ 833 w 10000"/>
              <a:gd name="connsiteY12" fmla="*/ 3762 h 9059"/>
              <a:gd name="connsiteX13" fmla="*/ 1111 w 10000"/>
              <a:gd name="connsiteY13" fmla="*/ 3762 h 9059"/>
              <a:gd name="connsiteX14" fmla="*/ 1667 w 10000"/>
              <a:gd name="connsiteY14" fmla="*/ 3762 h 9059"/>
              <a:gd name="connsiteX15" fmla="*/ 2222 w 10000"/>
              <a:gd name="connsiteY15" fmla="*/ 3762 h 9059"/>
              <a:gd name="connsiteX16" fmla="*/ 2778 w 10000"/>
              <a:gd name="connsiteY16" fmla="*/ 3762 h 9059"/>
              <a:gd name="connsiteX17" fmla="*/ 3611 w 10000"/>
              <a:gd name="connsiteY17" fmla="*/ 4077 h 9059"/>
              <a:gd name="connsiteX18" fmla="*/ 4167 w 10000"/>
              <a:gd name="connsiteY18" fmla="*/ 4077 h 9059"/>
              <a:gd name="connsiteX19" fmla="*/ 4722 w 10000"/>
              <a:gd name="connsiteY19" fmla="*/ 4077 h 9059"/>
              <a:gd name="connsiteX20" fmla="*/ 5000 w 10000"/>
              <a:gd name="connsiteY20" fmla="*/ 4077 h 9059"/>
              <a:gd name="connsiteX21" fmla="*/ 5833 w 10000"/>
              <a:gd name="connsiteY21" fmla="*/ 4077 h 9059"/>
              <a:gd name="connsiteX22" fmla="*/ 6111 w 10000"/>
              <a:gd name="connsiteY22" fmla="*/ 4077 h 9059"/>
              <a:gd name="connsiteX23" fmla="*/ 6667 w 10000"/>
              <a:gd name="connsiteY23" fmla="*/ 3762 h 9059"/>
              <a:gd name="connsiteX24" fmla="*/ 6944 w 10000"/>
              <a:gd name="connsiteY24" fmla="*/ 3452 h 9059"/>
              <a:gd name="connsiteX25" fmla="*/ 7222 w 10000"/>
              <a:gd name="connsiteY25" fmla="*/ 2506 h 9059"/>
              <a:gd name="connsiteX26" fmla="*/ 7222 w 10000"/>
              <a:gd name="connsiteY26" fmla="*/ 1882 h 9059"/>
              <a:gd name="connsiteX27" fmla="*/ 7222 w 10000"/>
              <a:gd name="connsiteY27" fmla="*/ 628 h 9059"/>
              <a:gd name="connsiteX28" fmla="*/ 9722 w 10000"/>
              <a:gd name="connsiteY28" fmla="*/ 0 h 9059"/>
              <a:gd name="connsiteX29" fmla="*/ 10000 w 10000"/>
              <a:gd name="connsiteY29" fmla="*/ 628 h 9059"/>
              <a:gd name="connsiteX30" fmla="*/ 10000 w 10000"/>
              <a:gd name="connsiteY30" fmla="*/ 1564 h 9059"/>
              <a:gd name="connsiteX31" fmla="*/ 10000 w 10000"/>
              <a:gd name="connsiteY31" fmla="*/ 2196 h 9059"/>
              <a:gd name="connsiteX32" fmla="*/ 10000 w 10000"/>
              <a:gd name="connsiteY32" fmla="*/ 2506 h 9059"/>
              <a:gd name="connsiteX33" fmla="*/ 9722 w 10000"/>
              <a:gd name="connsiteY33" fmla="*/ 3452 h 9059"/>
              <a:gd name="connsiteX34" fmla="*/ 9722 w 10000"/>
              <a:gd name="connsiteY34" fmla="*/ 4391 h 9059"/>
              <a:gd name="connsiteX35" fmla="*/ 9167 w 10000"/>
              <a:gd name="connsiteY35" fmla="*/ 5919 h 9059"/>
              <a:gd name="connsiteX36" fmla="*/ 8889 w 10000"/>
              <a:gd name="connsiteY36" fmla="*/ 6551 h 9059"/>
              <a:gd name="connsiteX37" fmla="*/ 8611 w 10000"/>
              <a:gd name="connsiteY37" fmla="*/ 7177 h 9059"/>
              <a:gd name="connsiteX38" fmla="*/ 8056 w 10000"/>
              <a:gd name="connsiteY38" fmla="*/ 7804 h 9059"/>
              <a:gd name="connsiteX39" fmla="*/ 7778 w 10000"/>
              <a:gd name="connsiteY39" fmla="*/ 8431 h 9059"/>
              <a:gd name="connsiteX40" fmla="*/ 7222 w 10000"/>
              <a:gd name="connsiteY40" fmla="*/ 8740 h 9059"/>
              <a:gd name="connsiteX41" fmla="*/ 6944 w 10000"/>
              <a:gd name="connsiteY41" fmla="*/ 8740 h 9059"/>
              <a:gd name="connsiteX42" fmla="*/ 6667 w 10000"/>
              <a:gd name="connsiteY42" fmla="*/ 9059 h 9059"/>
              <a:gd name="connsiteX43" fmla="*/ 6111 w 10000"/>
              <a:gd name="connsiteY43" fmla="*/ 9059 h 9059"/>
              <a:gd name="connsiteX44" fmla="*/ 6111 w 10000"/>
              <a:gd name="connsiteY44" fmla="*/ 9059 h 9059"/>
              <a:gd name="connsiteX45" fmla="*/ 5833 w 10000"/>
              <a:gd name="connsiteY45" fmla="*/ 8740 h 9059"/>
              <a:gd name="connsiteX46" fmla="*/ 5833 w 10000"/>
              <a:gd name="connsiteY46" fmla="*/ 8431 h 9059"/>
              <a:gd name="connsiteX47" fmla="*/ 5556 w 10000"/>
              <a:gd name="connsiteY47" fmla="*/ 7804 h 9059"/>
              <a:gd name="connsiteX48" fmla="*/ 5556 w 10000"/>
              <a:gd name="connsiteY48" fmla="*/ 7489 h 9059"/>
              <a:gd name="connsiteX49" fmla="*/ 5278 w 10000"/>
              <a:gd name="connsiteY49" fmla="*/ 7177 h 9059"/>
              <a:gd name="connsiteX50" fmla="*/ 5000 w 10000"/>
              <a:gd name="connsiteY50" fmla="*/ 6863 h 9059"/>
              <a:gd name="connsiteX51" fmla="*/ 4722 w 10000"/>
              <a:gd name="connsiteY51" fmla="*/ 6551 h 9059"/>
              <a:gd name="connsiteX52" fmla="*/ 4167 w 10000"/>
              <a:gd name="connsiteY52" fmla="*/ 6234 h 9059"/>
              <a:gd name="connsiteX53" fmla="*/ 3889 w 10000"/>
              <a:gd name="connsiteY53" fmla="*/ 5919 h 9059"/>
              <a:gd name="connsiteX54" fmla="*/ 3056 w 10000"/>
              <a:gd name="connsiteY54" fmla="*/ 5607 h 9059"/>
              <a:gd name="connsiteX55" fmla="*/ 2500 w 10000"/>
              <a:gd name="connsiteY55" fmla="*/ 5334 h 9059"/>
              <a:gd name="connsiteX56" fmla="*/ 2500 w 10000"/>
              <a:gd name="connsiteY56" fmla="*/ 5334 h 9059"/>
              <a:gd name="connsiteX0" fmla="*/ 2500 w 10000"/>
              <a:gd name="connsiteY0" fmla="*/ 5426 h 9538"/>
              <a:gd name="connsiteX1" fmla="*/ 1944 w 10000"/>
              <a:gd name="connsiteY1" fmla="*/ 5081 h 9538"/>
              <a:gd name="connsiteX2" fmla="*/ 1389 w 10000"/>
              <a:gd name="connsiteY2" fmla="*/ 4730 h 9538"/>
              <a:gd name="connsiteX3" fmla="*/ 833 w 10000"/>
              <a:gd name="connsiteY3" fmla="*/ 4385 h 9538"/>
              <a:gd name="connsiteX4" fmla="*/ 556 w 10000"/>
              <a:gd name="connsiteY4" fmla="*/ 4385 h 9538"/>
              <a:gd name="connsiteX5" fmla="*/ 278 w 10000"/>
              <a:gd name="connsiteY5" fmla="*/ 4038 h 9538"/>
              <a:gd name="connsiteX6" fmla="*/ 0 w 10000"/>
              <a:gd name="connsiteY6" fmla="*/ 4038 h 9538"/>
              <a:gd name="connsiteX7" fmla="*/ 0 w 10000"/>
              <a:gd name="connsiteY7" fmla="*/ 3691 h 9538"/>
              <a:gd name="connsiteX8" fmla="*/ 0 w 10000"/>
              <a:gd name="connsiteY8" fmla="*/ 3691 h 9538"/>
              <a:gd name="connsiteX9" fmla="*/ 0 w 10000"/>
              <a:gd name="connsiteY9" fmla="*/ 3691 h 9538"/>
              <a:gd name="connsiteX10" fmla="*/ 278 w 10000"/>
              <a:gd name="connsiteY10" fmla="*/ 3691 h 9538"/>
              <a:gd name="connsiteX11" fmla="*/ 278 w 10000"/>
              <a:gd name="connsiteY11" fmla="*/ 3691 h 9538"/>
              <a:gd name="connsiteX12" fmla="*/ 833 w 10000"/>
              <a:gd name="connsiteY12" fmla="*/ 3691 h 9538"/>
              <a:gd name="connsiteX13" fmla="*/ 1111 w 10000"/>
              <a:gd name="connsiteY13" fmla="*/ 3691 h 9538"/>
              <a:gd name="connsiteX14" fmla="*/ 1667 w 10000"/>
              <a:gd name="connsiteY14" fmla="*/ 3691 h 9538"/>
              <a:gd name="connsiteX15" fmla="*/ 2222 w 10000"/>
              <a:gd name="connsiteY15" fmla="*/ 3691 h 9538"/>
              <a:gd name="connsiteX16" fmla="*/ 2778 w 10000"/>
              <a:gd name="connsiteY16" fmla="*/ 3691 h 9538"/>
              <a:gd name="connsiteX17" fmla="*/ 3611 w 10000"/>
              <a:gd name="connsiteY17" fmla="*/ 4038 h 9538"/>
              <a:gd name="connsiteX18" fmla="*/ 4167 w 10000"/>
              <a:gd name="connsiteY18" fmla="*/ 4038 h 9538"/>
              <a:gd name="connsiteX19" fmla="*/ 4722 w 10000"/>
              <a:gd name="connsiteY19" fmla="*/ 4038 h 9538"/>
              <a:gd name="connsiteX20" fmla="*/ 5000 w 10000"/>
              <a:gd name="connsiteY20" fmla="*/ 4038 h 9538"/>
              <a:gd name="connsiteX21" fmla="*/ 5833 w 10000"/>
              <a:gd name="connsiteY21" fmla="*/ 4038 h 9538"/>
              <a:gd name="connsiteX22" fmla="*/ 6111 w 10000"/>
              <a:gd name="connsiteY22" fmla="*/ 4038 h 9538"/>
              <a:gd name="connsiteX23" fmla="*/ 6667 w 10000"/>
              <a:gd name="connsiteY23" fmla="*/ 3691 h 9538"/>
              <a:gd name="connsiteX24" fmla="*/ 6944 w 10000"/>
              <a:gd name="connsiteY24" fmla="*/ 3349 h 9538"/>
              <a:gd name="connsiteX25" fmla="*/ 7222 w 10000"/>
              <a:gd name="connsiteY25" fmla="*/ 2304 h 9538"/>
              <a:gd name="connsiteX26" fmla="*/ 7222 w 10000"/>
              <a:gd name="connsiteY26" fmla="*/ 1615 h 9538"/>
              <a:gd name="connsiteX27" fmla="*/ 7222 w 10000"/>
              <a:gd name="connsiteY27" fmla="*/ 231 h 9538"/>
              <a:gd name="connsiteX28" fmla="*/ 10000 w 10000"/>
              <a:gd name="connsiteY28" fmla="*/ 231 h 9538"/>
              <a:gd name="connsiteX29" fmla="*/ 10000 w 10000"/>
              <a:gd name="connsiteY29" fmla="*/ 1264 h 9538"/>
              <a:gd name="connsiteX30" fmla="*/ 10000 w 10000"/>
              <a:gd name="connsiteY30" fmla="*/ 1962 h 9538"/>
              <a:gd name="connsiteX31" fmla="*/ 10000 w 10000"/>
              <a:gd name="connsiteY31" fmla="*/ 2304 h 9538"/>
              <a:gd name="connsiteX32" fmla="*/ 9722 w 10000"/>
              <a:gd name="connsiteY32" fmla="*/ 3349 h 9538"/>
              <a:gd name="connsiteX33" fmla="*/ 9722 w 10000"/>
              <a:gd name="connsiteY33" fmla="*/ 4385 h 9538"/>
              <a:gd name="connsiteX34" fmla="*/ 9167 w 10000"/>
              <a:gd name="connsiteY34" fmla="*/ 6072 h 9538"/>
              <a:gd name="connsiteX35" fmla="*/ 8889 w 10000"/>
              <a:gd name="connsiteY35" fmla="*/ 6769 h 9538"/>
              <a:gd name="connsiteX36" fmla="*/ 8611 w 10000"/>
              <a:gd name="connsiteY36" fmla="*/ 7461 h 9538"/>
              <a:gd name="connsiteX37" fmla="*/ 8056 w 10000"/>
              <a:gd name="connsiteY37" fmla="*/ 8153 h 9538"/>
              <a:gd name="connsiteX38" fmla="*/ 7778 w 10000"/>
              <a:gd name="connsiteY38" fmla="*/ 8845 h 9538"/>
              <a:gd name="connsiteX39" fmla="*/ 7222 w 10000"/>
              <a:gd name="connsiteY39" fmla="*/ 9186 h 9538"/>
              <a:gd name="connsiteX40" fmla="*/ 6944 w 10000"/>
              <a:gd name="connsiteY40" fmla="*/ 9186 h 9538"/>
              <a:gd name="connsiteX41" fmla="*/ 6667 w 10000"/>
              <a:gd name="connsiteY41" fmla="*/ 9538 h 9538"/>
              <a:gd name="connsiteX42" fmla="*/ 6111 w 10000"/>
              <a:gd name="connsiteY42" fmla="*/ 9538 h 9538"/>
              <a:gd name="connsiteX43" fmla="*/ 6111 w 10000"/>
              <a:gd name="connsiteY43" fmla="*/ 9538 h 9538"/>
              <a:gd name="connsiteX44" fmla="*/ 5833 w 10000"/>
              <a:gd name="connsiteY44" fmla="*/ 9186 h 9538"/>
              <a:gd name="connsiteX45" fmla="*/ 5833 w 10000"/>
              <a:gd name="connsiteY45" fmla="*/ 8845 h 9538"/>
              <a:gd name="connsiteX46" fmla="*/ 5556 w 10000"/>
              <a:gd name="connsiteY46" fmla="*/ 8153 h 9538"/>
              <a:gd name="connsiteX47" fmla="*/ 5556 w 10000"/>
              <a:gd name="connsiteY47" fmla="*/ 7805 h 9538"/>
              <a:gd name="connsiteX48" fmla="*/ 5278 w 10000"/>
              <a:gd name="connsiteY48" fmla="*/ 7461 h 9538"/>
              <a:gd name="connsiteX49" fmla="*/ 5000 w 10000"/>
              <a:gd name="connsiteY49" fmla="*/ 7114 h 9538"/>
              <a:gd name="connsiteX50" fmla="*/ 4722 w 10000"/>
              <a:gd name="connsiteY50" fmla="*/ 6769 h 9538"/>
              <a:gd name="connsiteX51" fmla="*/ 4167 w 10000"/>
              <a:gd name="connsiteY51" fmla="*/ 6420 h 9538"/>
              <a:gd name="connsiteX52" fmla="*/ 3889 w 10000"/>
              <a:gd name="connsiteY52" fmla="*/ 6072 h 9538"/>
              <a:gd name="connsiteX53" fmla="*/ 3056 w 10000"/>
              <a:gd name="connsiteY53" fmla="*/ 5727 h 9538"/>
              <a:gd name="connsiteX54" fmla="*/ 2500 w 10000"/>
              <a:gd name="connsiteY54" fmla="*/ 5426 h 9538"/>
              <a:gd name="connsiteX55" fmla="*/ 2500 w 10000"/>
              <a:gd name="connsiteY55" fmla="*/ 5426 h 9538"/>
              <a:gd name="connsiteX0" fmla="*/ 2500 w 10000"/>
              <a:gd name="connsiteY0" fmla="*/ 5508 h 9819"/>
              <a:gd name="connsiteX1" fmla="*/ 1944 w 10000"/>
              <a:gd name="connsiteY1" fmla="*/ 5146 h 9819"/>
              <a:gd name="connsiteX2" fmla="*/ 1389 w 10000"/>
              <a:gd name="connsiteY2" fmla="*/ 4778 h 9819"/>
              <a:gd name="connsiteX3" fmla="*/ 833 w 10000"/>
              <a:gd name="connsiteY3" fmla="*/ 4416 h 9819"/>
              <a:gd name="connsiteX4" fmla="*/ 556 w 10000"/>
              <a:gd name="connsiteY4" fmla="*/ 4416 h 9819"/>
              <a:gd name="connsiteX5" fmla="*/ 278 w 10000"/>
              <a:gd name="connsiteY5" fmla="*/ 4053 h 9819"/>
              <a:gd name="connsiteX6" fmla="*/ 0 w 10000"/>
              <a:gd name="connsiteY6" fmla="*/ 4053 h 9819"/>
              <a:gd name="connsiteX7" fmla="*/ 0 w 10000"/>
              <a:gd name="connsiteY7" fmla="*/ 3689 h 9819"/>
              <a:gd name="connsiteX8" fmla="*/ 0 w 10000"/>
              <a:gd name="connsiteY8" fmla="*/ 3689 h 9819"/>
              <a:gd name="connsiteX9" fmla="*/ 0 w 10000"/>
              <a:gd name="connsiteY9" fmla="*/ 3689 h 9819"/>
              <a:gd name="connsiteX10" fmla="*/ 278 w 10000"/>
              <a:gd name="connsiteY10" fmla="*/ 3689 h 9819"/>
              <a:gd name="connsiteX11" fmla="*/ 278 w 10000"/>
              <a:gd name="connsiteY11" fmla="*/ 3689 h 9819"/>
              <a:gd name="connsiteX12" fmla="*/ 833 w 10000"/>
              <a:gd name="connsiteY12" fmla="*/ 3689 h 9819"/>
              <a:gd name="connsiteX13" fmla="*/ 1111 w 10000"/>
              <a:gd name="connsiteY13" fmla="*/ 3689 h 9819"/>
              <a:gd name="connsiteX14" fmla="*/ 1667 w 10000"/>
              <a:gd name="connsiteY14" fmla="*/ 3689 h 9819"/>
              <a:gd name="connsiteX15" fmla="*/ 2222 w 10000"/>
              <a:gd name="connsiteY15" fmla="*/ 3689 h 9819"/>
              <a:gd name="connsiteX16" fmla="*/ 2778 w 10000"/>
              <a:gd name="connsiteY16" fmla="*/ 3689 h 9819"/>
              <a:gd name="connsiteX17" fmla="*/ 3611 w 10000"/>
              <a:gd name="connsiteY17" fmla="*/ 4053 h 9819"/>
              <a:gd name="connsiteX18" fmla="*/ 4167 w 10000"/>
              <a:gd name="connsiteY18" fmla="*/ 4053 h 9819"/>
              <a:gd name="connsiteX19" fmla="*/ 4722 w 10000"/>
              <a:gd name="connsiteY19" fmla="*/ 4053 h 9819"/>
              <a:gd name="connsiteX20" fmla="*/ 5000 w 10000"/>
              <a:gd name="connsiteY20" fmla="*/ 4053 h 9819"/>
              <a:gd name="connsiteX21" fmla="*/ 5833 w 10000"/>
              <a:gd name="connsiteY21" fmla="*/ 4053 h 9819"/>
              <a:gd name="connsiteX22" fmla="*/ 6111 w 10000"/>
              <a:gd name="connsiteY22" fmla="*/ 4053 h 9819"/>
              <a:gd name="connsiteX23" fmla="*/ 6667 w 10000"/>
              <a:gd name="connsiteY23" fmla="*/ 3689 h 9819"/>
              <a:gd name="connsiteX24" fmla="*/ 6944 w 10000"/>
              <a:gd name="connsiteY24" fmla="*/ 3330 h 9819"/>
              <a:gd name="connsiteX25" fmla="*/ 7222 w 10000"/>
              <a:gd name="connsiteY25" fmla="*/ 2235 h 9819"/>
              <a:gd name="connsiteX26" fmla="*/ 7222 w 10000"/>
              <a:gd name="connsiteY26" fmla="*/ 1512 h 9819"/>
              <a:gd name="connsiteX27" fmla="*/ 7222 w 10000"/>
              <a:gd name="connsiteY27" fmla="*/ 61 h 9819"/>
              <a:gd name="connsiteX28" fmla="*/ 10000 w 10000"/>
              <a:gd name="connsiteY28" fmla="*/ 1144 h 9819"/>
              <a:gd name="connsiteX29" fmla="*/ 10000 w 10000"/>
              <a:gd name="connsiteY29" fmla="*/ 1876 h 9819"/>
              <a:gd name="connsiteX30" fmla="*/ 10000 w 10000"/>
              <a:gd name="connsiteY30" fmla="*/ 2235 h 9819"/>
              <a:gd name="connsiteX31" fmla="*/ 9722 w 10000"/>
              <a:gd name="connsiteY31" fmla="*/ 3330 h 9819"/>
              <a:gd name="connsiteX32" fmla="*/ 9722 w 10000"/>
              <a:gd name="connsiteY32" fmla="*/ 4416 h 9819"/>
              <a:gd name="connsiteX33" fmla="*/ 9167 w 10000"/>
              <a:gd name="connsiteY33" fmla="*/ 6185 h 9819"/>
              <a:gd name="connsiteX34" fmla="*/ 8889 w 10000"/>
              <a:gd name="connsiteY34" fmla="*/ 6916 h 9819"/>
              <a:gd name="connsiteX35" fmla="*/ 8611 w 10000"/>
              <a:gd name="connsiteY35" fmla="*/ 7641 h 9819"/>
              <a:gd name="connsiteX36" fmla="*/ 8056 w 10000"/>
              <a:gd name="connsiteY36" fmla="*/ 8367 h 9819"/>
              <a:gd name="connsiteX37" fmla="*/ 7778 w 10000"/>
              <a:gd name="connsiteY37" fmla="*/ 9092 h 9819"/>
              <a:gd name="connsiteX38" fmla="*/ 7222 w 10000"/>
              <a:gd name="connsiteY38" fmla="*/ 9450 h 9819"/>
              <a:gd name="connsiteX39" fmla="*/ 6944 w 10000"/>
              <a:gd name="connsiteY39" fmla="*/ 9450 h 9819"/>
              <a:gd name="connsiteX40" fmla="*/ 6667 w 10000"/>
              <a:gd name="connsiteY40" fmla="*/ 9819 h 9819"/>
              <a:gd name="connsiteX41" fmla="*/ 6111 w 10000"/>
              <a:gd name="connsiteY41" fmla="*/ 9819 h 9819"/>
              <a:gd name="connsiteX42" fmla="*/ 6111 w 10000"/>
              <a:gd name="connsiteY42" fmla="*/ 9819 h 9819"/>
              <a:gd name="connsiteX43" fmla="*/ 5833 w 10000"/>
              <a:gd name="connsiteY43" fmla="*/ 9450 h 9819"/>
              <a:gd name="connsiteX44" fmla="*/ 5833 w 10000"/>
              <a:gd name="connsiteY44" fmla="*/ 9092 h 9819"/>
              <a:gd name="connsiteX45" fmla="*/ 5556 w 10000"/>
              <a:gd name="connsiteY45" fmla="*/ 8367 h 9819"/>
              <a:gd name="connsiteX46" fmla="*/ 5556 w 10000"/>
              <a:gd name="connsiteY46" fmla="*/ 8002 h 9819"/>
              <a:gd name="connsiteX47" fmla="*/ 5278 w 10000"/>
              <a:gd name="connsiteY47" fmla="*/ 7641 h 9819"/>
              <a:gd name="connsiteX48" fmla="*/ 5000 w 10000"/>
              <a:gd name="connsiteY48" fmla="*/ 7278 h 9819"/>
              <a:gd name="connsiteX49" fmla="*/ 4722 w 10000"/>
              <a:gd name="connsiteY49" fmla="*/ 6916 h 9819"/>
              <a:gd name="connsiteX50" fmla="*/ 4167 w 10000"/>
              <a:gd name="connsiteY50" fmla="*/ 6550 h 9819"/>
              <a:gd name="connsiteX51" fmla="*/ 3889 w 10000"/>
              <a:gd name="connsiteY51" fmla="*/ 6185 h 9819"/>
              <a:gd name="connsiteX52" fmla="*/ 3056 w 10000"/>
              <a:gd name="connsiteY52" fmla="*/ 5823 h 9819"/>
              <a:gd name="connsiteX53" fmla="*/ 2500 w 10000"/>
              <a:gd name="connsiteY53" fmla="*/ 5508 h 9819"/>
              <a:gd name="connsiteX54" fmla="*/ 2500 w 10000"/>
              <a:gd name="connsiteY54" fmla="*/ 5508 h 9819"/>
              <a:gd name="connsiteX0" fmla="*/ 2500 w 10000"/>
              <a:gd name="connsiteY0" fmla="*/ 5610 h 10000"/>
              <a:gd name="connsiteX1" fmla="*/ 1944 w 10000"/>
              <a:gd name="connsiteY1" fmla="*/ 5241 h 10000"/>
              <a:gd name="connsiteX2" fmla="*/ 1389 w 10000"/>
              <a:gd name="connsiteY2" fmla="*/ 4866 h 10000"/>
              <a:gd name="connsiteX3" fmla="*/ 833 w 10000"/>
              <a:gd name="connsiteY3" fmla="*/ 4497 h 10000"/>
              <a:gd name="connsiteX4" fmla="*/ 556 w 10000"/>
              <a:gd name="connsiteY4" fmla="*/ 4497 h 10000"/>
              <a:gd name="connsiteX5" fmla="*/ 278 w 10000"/>
              <a:gd name="connsiteY5" fmla="*/ 4128 h 10000"/>
              <a:gd name="connsiteX6" fmla="*/ 0 w 10000"/>
              <a:gd name="connsiteY6" fmla="*/ 4128 h 10000"/>
              <a:gd name="connsiteX7" fmla="*/ 0 w 10000"/>
              <a:gd name="connsiteY7" fmla="*/ 3757 h 10000"/>
              <a:gd name="connsiteX8" fmla="*/ 0 w 10000"/>
              <a:gd name="connsiteY8" fmla="*/ 3757 h 10000"/>
              <a:gd name="connsiteX9" fmla="*/ 0 w 10000"/>
              <a:gd name="connsiteY9" fmla="*/ 3757 h 10000"/>
              <a:gd name="connsiteX10" fmla="*/ 278 w 10000"/>
              <a:gd name="connsiteY10" fmla="*/ 3757 h 10000"/>
              <a:gd name="connsiteX11" fmla="*/ 278 w 10000"/>
              <a:gd name="connsiteY11" fmla="*/ 3757 h 10000"/>
              <a:gd name="connsiteX12" fmla="*/ 833 w 10000"/>
              <a:gd name="connsiteY12" fmla="*/ 3757 h 10000"/>
              <a:gd name="connsiteX13" fmla="*/ 1111 w 10000"/>
              <a:gd name="connsiteY13" fmla="*/ 3757 h 10000"/>
              <a:gd name="connsiteX14" fmla="*/ 1667 w 10000"/>
              <a:gd name="connsiteY14" fmla="*/ 3757 h 10000"/>
              <a:gd name="connsiteX15" fmla="*/ 2222 w 10000"/>
              <a:gd name="connsiteY15" fmla="*/ 3757 h 10000"/>
              <a:gd name="connsiteX16" fmla="*/ 2778 w 10000"/>
              <a:gd name="connsiteY16" fmla="*/ 3757 h 10000"/>
              <a:gd name="connsiteX17" fmla="*/ 3611 w 10000"/>
              <a:gd name="connsiteY17" fmla="*/ 4128 h 10000"/>
              <a:gd name="connsiteX18" fmla="*/ 4167 w 10000"/>
              <a:gd name="connsiteY18" fmla="*/ 4128 h 10000"/>
              <a:gd name="connsiteX19" fmla="*/ 4722 w 10000"/>
              <a:gd name="connsiteY19" fmla="*/ 4128 h 10000"/>
              <a:gd name="connsiteX20" fmla="*/ 5000 w 10000"/>
              <a:gd name="connsiteY20" fmla="*/ 4128 h 10000"/>
              <a:gd name="connsiteX21" fmla="*/ 5833 w 10000"/>
              <a:gd name="connsiteY21" fmla="*/ 4128 h 10000"/>
              <a:gd name="connsiteX22" fmla="*/ 6111 w 10000"/>
              <a:gd name="connsiteY22" fmla="*/ 4128 h 10000"/>
              <a:gd name="connsiteX23" fmla="*/ 6667 w 10000"/>
              <a:gd name="connsiteY23" fmla="*/ 3757 h 10000"/>
              <a:gd name="connsiteX24" fmla="*/ 6944 w 10000"/>
              <a:gd name="connsiteY24" fmla="*/ 3391 h 10000"/>
              <a:gd name="connsiteX25" fmla="*/ 7222 w 10000"/>
              <a:gd name="connsiteY25" fmla="*/ 2276 h 10000"/>
              <a:gd name="connsiteX26" fmla="*/ 7222 w 10000"/>
              <a:gd name="connsiteY26" fmla="*/ 1540 h 10000"/>
              <a:gd name="connsiteX27" fmla="*/ 7222 w 10000"/>
              <a:gd name="connsiteY27" fmla="*/ 62 h 10000"/>
              <a:gd name="connsiteX28" fmla="*/ 10000 w 10000"/>
              <a:gd name="connsiteY28" fmla="*/ 1165 h 10000"/>
              <a:gd name="connsiteX29" fmla="*/ 10000 w 10000"/>
              <a:gd name="connsiteY29" fmla="*/ 2276 h 10000"/>
              <a:gd name="connsiteX30" fmla="*/ 9722 w 10000"/>
              <a:gd name="connsiteY30" fmla="*/ 3391 h 10000"/>
              <a:gd name="connsiteX31" fmla="*/ 9722 w 10000"/>
              <a:gd name="connsiteY31" fmla="*/ 4497 h 10000"/>
              <a:gd name="connsiteX32" fmla="*/ 9167 w 10000"/>
              <a:gd name="connsiteY32" fmla="*/ 6299 h 10000"/>
              <a:gd name="connsiteX33" fmla="*/ 8889 w 10000"/>
              <a:gd name="connsiteY33" fmla="*/ 7043 h 10000"/>
              <a:gd name="connsiteX34" fmla="*/ 8611 w 10000"/>
              <a:gd name="connsiteY34" fmla="*/ 7782 h 10000"/>
              <a:gd name="connsiteX35" fmla="*/ 8056 w 10000"/>
              <a:gd name="connsiteY35" fmla="*/ 8521 h 10000"/>
              <a:gd name="connsiteX36" fmla="*/ 7778 w 10000"/>
              <a:gd name="connsiteY36" fmla="*/ 9260 h 10000"/>
              <a:gd name="connsiteX37" fmla="*/ 7222 w 10000"/>
              <a:gd name="connsiteY37" fmla="*/ 9624 h 10000"/>
              <a:gd name="connsiteX38" fmla="*/ 6944 w 10000"/>
              <a:gd name="connsiteY38" fmla="*/ 9624 h 10000"/>
              <a:gd name="connsiteX39" fmla="*/ 6667 w 10000"/>
              <a:gd name="connsiteY39" fmla="*/ 10000 h 10000"/>
              <a:gd name="connsiteX40" fmla="*/ 6111 w 10000"/>
              <a:gd name="connsiteY40" fmla="*/ 10000 h 10000"/>
              <a:gd name="connsiteX41" fmla="*/ 6111 w 10000"/>
              <a:gd name="connsiteY41" fmla="*/ 10000 h 10000"/>
              <a:gd name="connsiteX42" fmla="*/ 5833 w 10000"/>
              <a:gd name="connsiteY42" fmla="*/ 9624 h 10000"/>
              <a:gd name="connsiteX43" fmla="*/ 5833 w 10000"/>
              <a:gd name="connsiteY43" fmla="*/ 9260 h 10000"/>
              <a:gd name="connsiteX44" fmla="*/ 5556 w 10000"/>
              <a:gd name="connsiteY44" fmla="*/ 8521 h 10000"/>
              <a:gd name="connsiteX45" fmla="*/ 5556 w 10000"/>
              <a:gd name="connsiteY45" fmla="*/ 8150 h 10000"/>
              <a:gd name="connsiteX46" fmla="*/ 5278 w 10000"/>
              <a:gd name="connsiteY46" fmla="*/ 7782 h 10000"/>
              <a:gd name="connsiteX47" fmla="*/ 5000 w 10000"/>
              <a:gd name="connsiteY47" fmla="*/ 7412 h 10000"/>
              <a:gd name="connsiteX48" fmla="*/ 4722 w 10000"/>
              <a:gd name="connsiteY48" fmla="*/ 7043 h 10000"/>
              <a:gd name="connsiteX49" fmla="*/ 4167 w 10000"/>
              <a:gd name="connsiteY49" fmla="*/ 6671 h 10000"/>
              <a:gd name="connsiteX50" fmla="*/ 3889 w 10000"/>
              <a:gd name="connsiteY50" fmla="*/ 6299 h 10000"/>
              <a:gd name="connsiteX51" fmla="*/ 3056 w 10000"/>
              <a:gd name="connsiteY51" fmla="*/ 5930 h 10000"/>
              <a:gd name="connsiteX52" fmla="*/ 2500 w 10000"/>
              <a:gd name="connsiteY52" fmla="*/ 5610 h 10000"/>
              <a:gd name="connsiteX53" fmla="*/ 2500 w 10000"/>
              <a:gd name="connsiteY53" fmla="*/ 5610 h 10000"/>
              <a:gd name="connsiteX0" fmla="*/ 2500 w 10000"/>
              <a:gd name="connsiteY0" fmla="*/ 5610 h 10000"/>
              <a:gd name="connsiteX1" fmla="*/ 1944 w 10000"/>
              <a:gd name="connsiteY1" fmla="*/ 5241 h 10000"/>
              <a:gd name="connsiteX2" fmla="*/ 1389 w 10000"/>
              <a:gd name="connsiteY2" fmla="*/ 4866 h 10000"/>
              <a:gd name="connsiteX3" fmla="*/ 833 w 10000"/>
              <a:gd name="connsiteY3" fmla="*/ 4497 h 10000"/>
              <a:gd name="connsiteX4" fmla="*/ 556 w 10000"/>
              <a:gd name="connsiteY4" fmla="*/ 4497 h 10000"/>
              <a:gd name="connsiteX5" fmla="*/ 278 w 10000"/>
              <a:gd name="connsiteY5" fmla="*/ 4128 h 10000"/>
              <a:gd name="connsiteX6" fmla="*/ 0 w 10000"/>
              <a:gd name="connsiteY6" fmla="*/ 4128 h 10000"/>
              <a:gd name="connsiteX7" fmla="*/ 0 w 10000"/>
              <a:gd name="connsiteY7" fmla="*/ 3757 h 10000"/>
              <a:gd name="connsiteX8" fmla="*/ 0 w 10000"/>
              <a:gd name="connsiteY8" fmla="*/ 3757 h 10000"/>
              <a:gd name="connsiteX9" fmla="*/ 0 w 10000"/>
              <a:gd name="connsiteY9" fmla="*/ 3757 h 10000"/>
              <a:gd name="connsiteX10" fmla="*/ 278 w 10000"/>
              <a:gd name="connsiteY10" fmla="*/ 3757 h 10000"/>
              <a:gd name="connsiteX11" fmla="*/ 278 w 10000"/>
              <a:gd name="connsiteY11" fmla="*/ 3757 h 10000"/>
              <a:gd name="connsiteX12" fmla="*/ 833 w 10000"/>
              <a:gd name="connsiteY12" fmla="*/ 3757 h 10000"/>
              <a:gd name="connsiteX13" fmla="*/ 1111 w 10000"/>
              <a:gd name="connsiteY13" fmla="*/ 3757 h 10000"/>
              <a:gd name="connsiteX14" fmla="*/ 1667 w 10000"/>
              <a:gd name="connsiteY14" fmla="*/ 3757 h 10000"/>
              <a:gd name="connsiteX15" fmla="*/ 2222 w 10000"/>
              <a:gd name="connsiteY15" fmla="*/ 3757 h 10000"/>
              <a:gd name="connsiteX16" fmla="*/ 2778 w 10000"/>
              <a:gd name="connsiteY16" fmla="*/ 3757 h 10000"/>
              <a:gd name="connsiteX17" fmla="*/ 3611 w 10000"/>
              <a:gd name="connsiteY17" fmla="*/ 4128 h 10000"/>
              <a:gd name="connsiteX18" fmla="*/ 4167 w 10000"/>
              <a:gd name="connsiteY18" fmla="*/ 4128 h 10000"/>
              <a:gd name="connsiteX19" fmla="*/ 4722 w 10000"/>
              <a:gd name="connsiteY19" fmla="*/ 4128 h 10000"/>
              <a:gd name="connsiteX20" fmla="*/ 5000 w 10000"/>
              <a:gd name="connsiteY20" fmla="*/ 4128 h 10000"/>
              <a:gd name="connsiteX21" fmla="*/ 5833 w 10000"/>
              <a:gd name="connsiteY21" fmla="*/ 4128 h 10000"/>
              <a:gd name="connsiteX22" fmla="*/ 6111 w 10000"/>
              <a:gd name="connsiteY22" fmla="*/ 4128 h 10000"/>
              <a:gd name="connsiteX23" fmla="*/ 6667 w 10000"/>
              <a:gd name="connsiteY23" fmla="*/ 3757 h 10000"/>
              <a:gd name="connsiteX24" fmla="*/ 6944 w 10000"/>
              <a:gd name="connsiteY24" fmla="*/ 3391 h 10000"/>
              <a:gd name="connsiteX25" fmla="*/ 7222 w 10000"/>
              <a:gd name="connsiteY25" fmla="*/ 2276 h 10000"/>
              <a:gd name="connsiteX26" fmla="*/ 7222 w 10000"/>
              <a:gd name="connsiteY26" fmla="*/ 1540 h 10000"/>
              <a:gd name="connsiteX27" fmla="*/ 7222 w 10000"/>
              <a:gd name="connsiteY27" fmla="*/ 62 h 10000"/>
              <a:gd name="connsiteX28" fmla="*/ 10000 w 10000"/>
              <a:gd name="connsiteY28" fmla="*/ 1165 h 10000"/>
              <a:gd name="connsiteX29" fmla="*/ 9722 w 10000"/>
              <a:gd name="connsiteY29" fmla="*/ 3391 h 10000"/>
              <a:gd name="connsiteX30" fmla="*/ 9722 w 10000"/>
              <a:gd name="connsiteY30" fmla="*/ 4497 h 10000"/>
              <a:gd name="connsiteX31" fmla="*/ 9167 w 10000"/>
              <a:gd name="connsiteY31" fmla="*/ 6299 h 10000"/>
              <a:gd name="connsiteX32" fmla="*/ 8889 w 10000"/>
              <a:gd name="connsiteY32" fmla="*/ 7043 h 10000"/>
              <a:gd name="connsiteX33" fmla="*/ 8611 w 10000"/>
              <a:gd name="connsiteY33" fmla="*/ 7782 h 10000"/>
              <a:gd name="connsiteX34" fmla="*/ 8056 w 10000"/>
              <a:gd name="connsiteY34" fmla="*/ 8521 h 10000"/>
              <a:gd name="connsiteX35" fmla="*/ 7778 w 10000"/>
              <a:gd name="connsiteY35" fmla="*/ 9260 h 10000"/>
              <a:gd name="connsiteX36" fmla="*/ 7222 w 10000"/>
              <a:gd name="connsiteY36" fmla="*/ 9624 h 10000"/>
              <a:gd name="connsiteX37" fmla="*/ 6944 w 10000"/>
              <a:gd name="connsiteY37" fmla="*/ 9624 h 10000"/>
              <a:gd name="connsiteX38" fmla="*/ 6667 w 10000"/>
              <a:gd name="connsiteY38" fmla="*/ 10000 h 10000"/>
              <a:gd name="connsiteX39" fmla="*/ 6111 w 10000"/>
              <a:gd name="connsiteY39" fmla="*/ 10000 h 10000"/>
              <a:gd name="connsiteX40" fmla="*/ 6111 w 10000"/>
              <a:gd name="connsiteY40" fmla="*/ 10000 h 10000"/>
              <a:gd name="connsiteX41" fmla="*/ 5833 w 10000"/>
              <a:gd name="connsiteY41" fmla="*/ 9624 h 10000"/>
              <a:gd name="connsiteX42" fmla="*/ 5833 w 10000"/>
              <a:gd name="connsiteY42" fmla="*/ 9260 h 10000"/>
              <a:gd name="connsiteX43" fmla="*/ 5556 w 10000"/>
              <a:gd name="connsiteY43" fmla="*/ 8521 h 10000"/>
              <a:gd name="connsiteX44" fmla="*/ 5556 w 10000"/>
              <a:gd name="connsiteY44" fmla="*/ 8150 h 10000"/>
              <a:gd name="connsiteX45" fmla="*/ 5278 w 10000"/>
              <a:gd name="connsiteY45" fmla="*/ 7782 h 10000"/>
              <a:gd name="connsiteX46" fmla="*/ 5000 w 10000"/>
              <a:gd name="connsiteY46" fmla="*/ 7412 h 10000"/>
              <a:gd name="connsiteX47" fmla="*/ 4722 w 10000"/>
              <a:gd name="connsiteY47" fmla="*/ 7043 h 10000"/>
              <a:gd name="connsiteX48" fmla="*/ 4167 w 10000"/>
              <a:gd name="connsiteY48" fmla="*/ 6671 h 10000"/>
              <a:gd name="connsiteX49" fmla="*/ 3889 w 10000"/>
              <a:gd name="connsiteY49" fmla="*/ 6299 h 10000"/>
              <a:gd name="connsiteX50" fmla="*/ 3056 w 10000"/>
              <a:gd name="connsiteY50" fmla="*/ 5930 h 10000"/>
              <a:gd name="connsiteX51" fmla="*/ 2500 w 10000"/>
              <a:gd name="connsiteY51" fmla="*/ 5610 h 10000"/>
              <a:gd name="connsiteX52" fmla="*/ 2500 w 10000"/>
              <a:gd name="connsiteY52" fmla="*/ 5610 h 10000"/>
              <a:gd name="connsiteX0" fmla="*/ 2500 w 9722"/>
              <a:gd name="connsiteY0" fmla="*/ 5548 h 9938"/>
              <a:gd name="connsiteX1" fmla="*/ 1944 w 9722"/>
              <a:gd name="connsiteY1" fmla="*/ 5179 h 9938"/>
              <a:gd name="connsiteX2" fmla="*/ 1389 w 9722"/>
              <a:gd name="connsiteY2" fmla="*/ 4804 h 9938"/>
              <a:gd name="connsiteX3" fmla="*/ 833 w 9722"/>
              <a:gd name="connsiteY3" fmla="*/ 4435 h 9938"/>
              <a:gd name="connsiteX4" fmla="*/ 556 w 9722"/>
              <a:gd name="connsiteY4" fmla="*/ 4435 h 9938"/>
              <a:gd name="connsiteX5" fmla="*/ 278 w 9722"/>
              <a:gd name="connsiteY5" fmla="*/ 4066 h 9938"/>
              <a:gd name="connsiteX6" fmla="*/ 0 w 9722"/>
              <a:gd name="connsiteY6" fmla="*/ 4066 h 9938"/>
              <a:gd name="connsiteX7" fmla="*/ 0 w 9722"/>
              <a:gd name="connsiteY7" fmla="*/ 3695 h 9938"/>
              <a:gd name="connsiteX8" fmla="*/ 0 w 9722"/>
              <a:gd name="connsiteY8" fmla="*/ 3695 h 9938"/>
              <a:gd name="connsiteX9" fmla="*/ 0 w 9722"/>
              <a:gd name="connsiteY9" fmla="*/ 3695 h 9938"/>
              <a:gd name="connsiteX10" fmla="*/ 278 w 9722"/>
              <a:gd name="connsiteY10" fmla="*/ 3695 h 9938"/>
              <a:gd name="connsiteX11" fmla="*/ 278 w 9722"/>
              <a:gd name="connsiteY11" fmla="*/ 3695 h 9938"/>
              <a:gd name="connsiteX12" fmla="*/ 833 w 9722"/>
              <a:gd name="connsiteY12" fmla="*/ 3695 h 9938"/>
              <a:gd name="connsiteX13" fmla="*/ 1111 w 9722"/>
              <a:gd name="connsiteY13" fmla="*/ 3695 h 9938"/>
              <a:gd name="connsiteX14" fmla="*/ 1667 w 9722"/>
              <a:gd name="connsiteY14" fmla="*/ 3695 h 9938"/>
              <a:gd name="connsiteX15" fmla="*/ 2222 w 9722"/>
              <a:gd name="connsiteY15" fmla="*/ 3695 h 9938"/>
              <a:gd name="connsiteX16" fmla="*/ 2778 w 9722"/>
              <a:gd name="connsiteY16" fmla="*/ 3695 h 9938"/>
              <a:gd name="connsiteX17" fmla="*/ 3611 w 9722"/>
              <a:gd name="connsiteY17" fmla="*/ 4066 h 9938"/>
              <a:gd name="connsiteX18" fmla="*/ 4167 w 9722"/>
              <a:gd name="connsiteY18" fmla="*/ 4066 h 9938"/>
              <a:gd name="connsiteX19" fmla="*/ 4722 w 9722"/>
              <a:gd name="connsiteY19" fmla="*/ 4066 h 9938"/>
              <a:gd name="connsiteX20" fmla="*/ 5000 w 9722"/>
              <a:gd name="connsiteY20" fmla="*/ 4066 h 9938"/>
              <a:gd name="connsiteX21" fmla="*/ 5833 w 9722"/>
              <a:gd name="connsiteY21" fmla="*/ 4066 h 9938"/>
              <a:gd name="connsiteX22" fmla="*/ 6111 w 9722"/>
              <a:gd name="connsiteY22" fmla="*/ 4066 h 9938"/>
              <a:gd name="connsiteX23" fmla="*/ 6667 w 9722"/>
              <a:gd name="connsiteY23" fmla="*/ 3695 h 9938"/>
              <a:gd name="connsiteX24" fmla="*/ 6944 w 9722"/>
              <a:gd name="connsiteY24" fmla="*/ 3329 h 9938"/>
              <a:gd name="connsiteX25" fmla="*/ 7222 w 9722"/>
              <a:gd name="connsiteY25" fmla="*/ 2214 h 9938"/>
              <a:gd name="connsiteX26" fmla="*/ 7222 w 9722"/>
              <a:gd name="connsiteY26" fmla="*/ 1478 h 9938"/>
              <a:gd name="connsiteX27" fmla="*/ 7222 w 9722"/>
              <a:gd name="connsiteY27" fmla="*/ 0 h 9938"/>
              <a:gd name="connsiteX28" fmla="*/ 9722 w 9722"/>
              <a:gd name="connsiteY28" fmla="*/ 3329 h 9938"/>
              <a:gd name="connsiteX29" fmla="*/ 9722 w 9722"/>
              <a:gd name="connsiteY29" fmla="*/ 4435 h 9938"/>
              <a:gd name="connsiteX30" fmla="*/ 9167 w 9722"/>
              <a:gd name="connsiteY30" fmla="*/ 6237 h 9938"/>
              <a:gd name="connsiteX31" fmla="*/ 8889 w 9722"/>
              <a:gd name="connsiteY31" fmla="*/ 6981 h 9938"/>
              <a:gd name="connsiteX32" fmla="*/ 8611 w 9722"/>
              <a:gd name="connsiteY32" fmla="*/ 7720 h 9938"/>
              <a:gd name="connsiteX33" fmla="*/ 8056 w 9722"/>
              <a:gd name="connsiteY33" fmla="*/ 8459 h 9938"/>
              <a:gd name="connsiteX34" fmla="*/ 7778 w 9722"/>
              <a:gd name="connsiteY34" fmla="*/ 9198 h 9938"/>
              <a:gd name="connsiteX35" fmla="*/ 7222 w 9722"/>
              <a:gd name="connsiteY35" fmla="*/ 9562 h 9938"/>
              <a:gd name="connsiteX36" fmla="*/ 6944 w 9722"/>
              <a:gd name="connsiteY36" fmla="*/ 9562 h 9938"/>
              <a:gd name="connsiteX37" fmla="*/ 6667 w 9722"/>
              <a:gd name="connsiteY37" fmla="*/ 9938 h 9938"/>
              <a:gd name="connsiteX38" fmla="*/ 6111 w 9722"/>
              <a:gd name="connsiteY38" fmla="*/ 9938 h 9938"/>
              <a:gd name="connsiteX39" fmla="*/ 6111 w 9722"/>
              <a:gd name="connsiteY39" fmla="*/ 9938 h 9938"/>
              <a:gd name="connsiteX40" fmla="*/ 5833 w 9722"/>
              <a:gd name="connsiteY40" fmla="*/ 9562 h 9938"/>
              <a:gd name="connsiteX41" fmla="*/ 5833 w 9722"/>
              <a:gd name="connsiteY41" fmla="*/ 9198 h 9938"/>
              <a:gd name="connsiteX42" fmla="*/ 5556 w 9722"/>
              <a:gd name="connsiteY42" fmla="*/ 8459 h 9938"/>
              <a:gd name="connsiteX43" fmla="*/ 5556 w 9722"/>
              <a:gd name="connsiteY43" fmla="*/ 8088 h 9938"/>
              <a:gd name="connsiteX44" fmla="*/ 5278 w 9722"/>
              <a:gd name="connsiteY44" fmla="*/ 7720 h 9938"/>
              <a:gd name="connsiteX45" fmla="*/ 5000 w 9722"/>
              <a:gd name="connsiteY45" fmla="*/ 7350 h 9938"/>
              <a:gd name="connsiteX46" fmla="*/ 4722 w 9722"/>
              <a:gd name="connsiteY46" fmla="*/ 6981 h 9938"/>
              <a:gd name="connsiteX47" fmla="*/ 4167 w 9722"/>
              <a:gd name="connsiteY47" fmla="*/ 6609 h 9938"/>
              <a:gd name="connsiteX48" fmla="*/ 3889 w 9722"/>
              <a:gd name="connsiteY48" fmla="*/ 6237 h 9938"/>
              <a:gd name="connsiteX49" fmla="*/ 3056 w 9722"/>
              <a:gd name="connsiteY49" fmla="*/ 5868 h 9938"/>
              <a:gd name="connsiteX50" fmla="*/ 2500 w 9722"/>
              <a:gd name="connsiteY50" fmla="*/ 5548 h 9938"/>
              <a:gd name="connsiteX51" fmla="*/ 2500 w 9722"/>
              <a:gd name="connsiteY51" fmla="*/ 5548 h 9938"/>
              <a:gd name="connsiteX0" fmla="*/ 2571 w 10000"/>
              <a:gd name="connsiteY0" fmla="*/ 4096 h 8513"/>
              <a:gd name="connsiteX1" fmla="*/ 2000 w 10000"/>
              <a:gd name="connsiteY1" fmla="*/ 3724 h 8513"/>
              <a:gd name="connsiteX2" fmla="*/ 1429 w 10000"/>
              <a:gd name="connsiteY2" fmla="*/ 3347 h 8513"/>
              <a:gd name="connsiteX3" fmla="*/ 857 w 10000"/>
              <a:gd name="connsiteY3" fmla="*/ 2976 h 8513"/>
              <a:gd name="connsiteX4" fmla="*/ 572 w 10000"/>
              <a:gd name="connsiteY4" fmla="*/ 2976 h 8513"/>
              <a:gd name="connsiteX5" fmla="*/ 286 w 10000"/>
              <a:gd name="connsiteY5" fmla="*/ 2604 h 8513"/>
              <a:gd name="connsiteX6" fmla="*/ 0 w 10000"/>
              <a:gd name="connsiteY6" fmla="*/ 2604 h 8513"/>
              <a:gd name="connsiteX7" fmla="*/ 0 w 10000"/>
              <a:gd name="connsiteY7" fmla="*/ 2231 h 8513"/>
              <a:gd name="connsiteX8" fmla="*/ 0 w 10000"/>
              <a:gd name="connsiteY8" fmla="*/ 2231 h 8513"/>
              <a:gd name="connsiteX9" fmla="*/ 0 w 10000"/>
              <a:gd name="connsiteY9" fmla="*/ 2231 h 8513"/>
              <a:gd name="connsiteX10" fmla="*/ 286 w 10000"/>
              <a:gd name="connsiteY10" fmla="*/ 2231 h 8513"/>
              <a:gd name="connsiteX11" fmla="*/ 286 w 10000"/>
              <a:gd name="connsiteY11" fmla="*/ 2231 h 8513"/>
              <a:gd name="connsiteX12" fmla="*/ 857 w 10000"/>
              <a:gd name="connsiteY12" fmla="*/ 2231 h 8513"/>
              <a:gd name="connsiteX13" fmla="*/ 1143 w 10000"/>
              <a:gd name="connsiteY13" fmla="*/ 2231 h 8513"/>
              <a:gd name="connsiteX14" fmla="*/ 1715 w 10000"/>
              <a:gd name="connsiteY14" fmla="*/ 2231 h 8513"/>
              <a:gd name="connsiteX15" fmla="*/ 2286 w 10000"/>
              <a:gd name="connsiteY15" fmla="*/ 2231 h 8513"/>
              <a:gd name="connsiteX16" fmla="*/ 2857 w 10000"/>
              <a:gd name="connsiteY16" fmla="*/ 2231 h 8513"/>
              <a:gd name="connsiteX17" fmla="*/ 3714 w 10000"/>
              <a:gd name="connsiteY17" fmla="*/ 2604 h 8513"/>
              <a:gd name="connsiteX18" fmla="*/ 4286 w 10000"/>
              <a:gd name="connsiteY18" fmla="*/ 2604 h 8513"/>
              <a:gd name="connsiteX19" fmla="*/ 4857 w 10000"/>
              <a:gd name="connsiteY19" fmla="*/ 2604 h 8513"/>
              <a:gd name="connsiteX20" fmla="*/ 5143 w 10000"/>
              <a:gd name="connsiteY20" fmla="*/ 2604 h 8513"/>
              <a:gd name="connsiteX21" fmla="*/ 6000 w 10000"/>
              <a:gd name="connsiteY21" fmla="*/ 2604 h 8513"/>
              <a:gd name="connsiteX22" fmla="*/ 6286 w 10000"/>
              <a:gd name="connsiteY22" fmla="*/ 2604 h 8513"/>
              <a:gd name="connsiteX23" fmla="*/ 6858 w 10000"/>
              <a:gd name="connsiteY23" fmla="*/ 2231 h 8513"/>
              <a:gd name="connsiteX24" fmla="*/ 7143 w 10000"/>
              <a:gd name="connsiteY24" fmla="*/ 1863 h 8513"/>
              <a:gd name="connsiteX25" fmla="*/ 7429 w 10000"/>
              <a:gd name="connsiteY25" fmla="*/ 741 h 8513"/>
              <a:gd name="connsiteX26" fmla="*/ 7429 w 10000"/>
              <a:gd name="connsiteY26" fmla="*/ 0 h 8513"/>
              <a:gd name="connsiteX27" fmla="*/ 10000 w 10000"/>
              <a:gd name="connsiteY27" fmla="*/ 1863 h 8513"/>
              <a:gd name="connsiteX28" fmla="*/ 10000 w 10000"/>
              <a:gd name="connsiteY28" fmla="*/ 2976 h 8513"/>
              <a:gd name="connsiteX29" fmla="*/ 9429 w 10000"/>
              <a:gd name="connsiteY29" fmla="*/ 4789 h 8513"/>
              <a:gd name="connsiteX30" fmla="*/ 9143 w 10000"/>
              <a:gd name="connsiteY30" fmla="*/ 5538 h 8513"/>
              <a:gd name="connsiteX31" fmla="*/ 8857 w 10000"/>
              <a:gd name="connsiteY31" fmla="*/ 6281 h 8513"/>
              <a:gd name="connsiteX32" fmla="*/ 8286 w 10000"/>
              <a:gd name="connsiteY32" fmla="*/ 7025 h 8513"/>
              <a:gd name="connsiteX33" fmla="*/ 8000 w 10000"/>
              <a:gd name="connsiteY33" fmla="*/ 7768 h 8513"/>
              <a:gd name="connsiteX34" fmla="*/ 7429 w 10000"/>
              <a:gd name="connsiteY34" fmla="*/ 8135 h 8513"/>
              <a:gd name="connsiteX35" fmla="*/ 7143 w 10000"/>
              <a:gd name="connsiteY35" fmla="*/ 8135 h 8513"/>
              <a:gd name="connsiteX36" fmla="*/ 6858 w 10000"/>
              <a:gd name="connsiteY36" fmla="*/ 8513 h 8513"/>
              <a:gd name="connsiteX37" fmla="*/ 6286 w 10000"/>
              <a:gd name="connsiteY37" fmla="*/ 8513 h 8513"/>
              <a:gd name="connsiteX38" fmla="*/ 6286 w 10000"/>
              <a:gd name="connsiteY38" fmla="*/ 8513 h 8513"/>
              <a:gd name="connsiteX39" fmla="*/ 6000 w 10000"/>
              <a:gd name="connsiteY39" fmla="*/ 8135 h 8513"/>
              <a:gd name="connsiteX40" fmla="*/ 6000 w 10000"/>
              <a:gd name="connsiteY40" fmla="*/ 7768 h 8513"/>
              <a:gd name="connsiteX41" fmla="*/ 5715 w 10000"/>
              <a:gd name="connsiteY41" fmla="*/ 7025 h 8513"/>
              <a:gd name="connsiteX42" fmla="*/ 5715 w 10000"/>
              <a:gd name="connsiteY42" fmla="*/ 6651 h 8513"/>
              <a:gd name="connsiteX43" fmla="*/ 5429 w 10000"/>
              <a:gd name="connsiteY43" fmla="*/ 6281 h 8513"/>
              <a:gd name="connsiteX44" fmla="*/ 5143 w 10000"/>
              <a:gd name="connsiteY44" fmla="*/ 5909 h 8513"/>
              <a:gd name="connsiteX45" fmla="*/ 4857 w 10000"/>
              <a:gd name="connsiteY45" fmla="*/ 5538 h 8513"/>
              <a:gd name="connsiteX46" fmla="*/ 4286 w 10000"/>
              <a:gd name="connsiteY46" fmla="*/ 5163 h 8513"/>
              <a:gd name="connsiteX47" fmla="*/ 4000 w 10000"/>
              <a:gd name="connsiteY47" fmla="*/ 4789 h 8513"/>
              <a:gd name="connsiteX48" fmla="*/ 3143 w 10000"/>
              <a:gd name="connsiteY48" fmla="*/ 4418 h 8513"/>
              <a:gd name="connsiteX49" fmla="*/ 2571 w 10000"/>
              <a:gd name="connsiteY49" fmla="*/ 4096 h 8513"/>
              <a:gd name="connsiteX50" fmla="*/ 2571 w 10000"/>
              <a:gd name="connsiteY50" fmla="*/ 4096 h 8513"/>
              <a:gd name="connsiteX0" fmla="*/ 2571 w 10000"/>
              <a:gd name="connsiteY0" fmla="*/ 3941 h 9130"/>
              <a:gd name="connsiteX1" fmla="*/ 2000 w 10000"/>
              <a:gd name="connsiteY1" fmla="*/ 3504 h 9130"/>
              <a:gd name="connsiteX2" fmla="*/ 1429 w 10000"/>
              <a:gd name="connsiteY2" fmla="*/ 3062 h 9130"/>
              <a:gd name="connsiteX3" fmla="*/ 857 w 10000"/>
              <a:gd name="connsiteY3" fmla="*/ 2626 h 9130"/>
              <a:gd name="connsiteX4" fmla="*/ 572 w 10000"/>
              <a:gd name="connsiteY4" fmla="*/ 2626 h 9130"/>
              <a:gd name="connsiteX5" fmla="*/ 286 w 10000"/>
              <a:gd name="connsiteY5" fmla="*/ 2189 h 9130"/>
              <a:gd name="connsiteX6" fmla="*/ 0 w 10000"/>
              <a:gd name="connsiteY6" fmla="*/ 2189 h 9130"/>
              <a:gd name="connsiteX7" fmla="*/ 0 w 10000"/>
              <a:gd name="connsiteY7" fmla="*/ 1751 h 9130"/>
              <a:gd name="connsiteX8" fmla="*/ 0 w 10000"/>
              <a:gd name="connsiteY8" fmla="*/ 1751 h 9130"/>
              <a:gd name="connsiteX9" fmla="*/ 0 w 10000"/>
              <a:gd name="connsiteY9" fmla="*/ 1751 h 9130"/>
              <a:gd name="connsiteX10" fmla="*/ 286 w 10000"/>
              <a:gd name="connsiteY10" fmla="*/ 1751 h 9130"/>
              <a:gd name="connsiteX11" fmla="*/ 286 w 10000"/>
              <a:gd name="connsiteY11" fmla="*/ 1751 h 9130"/>
              <a:gd name="connsiteX12" fmla="*/ 857 w 10000"/>
              <a:gd name="connsiteY12" fmla="*/ 1751 h 9130"/>
              <a:gd name="connsiteX13" fmla="*/ 1143 w 10000"/>
              <a:gd name="connsiteY13" fmla="*/ 1751 h 9130"/>
              <a:gd name="connsiteX14" fmla="*/ 1715 w 10000"/>
              <a:gd name="connsiteY14" fmla="*/ 1751 h 9130"/>
              <a:gd name="connsiteX15" fmla="*/ 2286 w 10000"/>
              <a:gd name="connsiteY15" fmla="*/ 1751 h 9130"/>
              <a:gd name="connsiteX16" fmla="*/ 2857 w 10000"/>
              <a:gd name="connsiteY16" fmla="*/ 1751 h 9130"/>
              <a:gd name="connsiteX17" fmla="*/ 3714 w 10000"/>
              <a:gd name="connsiteY17" fmla="*/ 2189 h 9130"/>
              <a:gd name="connsiteX18" fmla="*/ 4286 w 10000"/>
              <a:gd name="connsiteY18" fmla="*/ 2189 h 9130"/>
              <a:gd name="connsiteX19" fmla="*/ 4857 w 10000"/>
              <a:gd name="connsiteY19" fmla="*/ 2189 h 9130"/>
              <a:gd name="connsiteX20" fmla="*/ 5143 w 10000"/>
              <a:gd name="connsiteY20" fmla="*/ 2189 h 9130"/>
              <a:gd name="connsiteX21" fmla="*/ 6000 w 10000"/>
              <a:gd name="connsiteY21" fmla="*/ 2189 h 9130"/>
              <a:gd name="connsiteX22" fmla="*/ 6286 w 10000"/>
              <a:gd name="connsiteY22" fmla="*/ 2189 h 9130"/>
              <a:gd name="connsiteX23" fmla="*/ 6858 w 10000"/>
              <a:gd name="connsiteY23" fmla="*/ 1751 h 9130"/>
              <a:gd name="connsiteX24" fmla="*/ 7143 w 10000"/>
              <a:gd name="connsiteY24" fmla="*/ 1318 h 9130"/>
              <a:gd name="connsiteX25" fmla="*/ 7429 w 10000"/>
              <a:gd name="connsiteY25" fmla="*/ 0 h 9130"/>
              <a:gd name="connsiteX26" fmla="*/ 10000 w 10000"/>
              <a:gd name="connsiteY26" fmla="*/ 1318 h 9130"/>
              <a:gd name="connsiteX27" fmla="*/ 10000 w 10000"/>
              <a:gd name="connsiteY27" fmla="*/ 2626 h 9130"/>
              <a:gd name="connsiteX28" fmla="*/ 9429 w 10000"/>
              <a:gd name="connsiteY28" fmla="*/ 4756 h 9130"/>
              <a:gd name="connsiteX29" fmla="*/ 9143 w 10000"/>
              <a:gd name="connsiteY29" fmla="*/ 5635 h 9130"/>
              <a:gd name="connsiteX30" fmla="*/ 8857 w 10000"/>
              <a:gd name="connsiteY30" fmla="*/ 6508 h 9130"/>
              <a:gd name="connsiteX31" fmla="*/ 8286 w 10000"/>
              <a:gd name="connsiteY31" fmla="*/ 7382 h 9130"/>
              <a:gd name="connsiteX32" fmla="*/ 8000 w 10000"/>
              <a:gd name="connsiteY32" fmla="*/ 8255 h 9130"/>
              <a:gd name="connsiteX33" fmla="*/ 7429 w 10000"/>
              <a:gd name="connsiteY33" fmla="*/ 8686 h 9130"/>
              <a:gd name="connsiteX34" fmla="*/ 7143 w 10000"/>
              <a:gd name="connsiteY34" fmla="*/ 8686 h 9130"/>
              <a:gd name="connsiteX35" fmla="*/ 6858 w 10000"/>
              <a:gd name="connsiteY35" fmla="*/ 9130 h 9130"/>
              <a:gd name="connsiteX36" fmla="*/ 6286 w 10000"/>
              <a:gd name="connsiteY36" fmla="*/ 9130 h 9130"/>
              <a:gd name="connsiteX37" fmla="*/ 6286 w 10000"/>
              <a:gd name="connsiteY37" fmla="*/ 9130 h 9130"/>
              <a:gd name="connsiteX38" fmla="*/ 6000 w 10000"/>
              <a:gd name="connsiteY38" fmla="*/ 8686 h 9130"/>
              <a:gd name="connsiteX39" fmla="*/ 6000 w 10000"/>
              <a:gd name="connsiteY39" fmla="*/ 8255 h 9130"/>
              <a:gd name="connsiteX40" fmla="*/ 5715 w 10000"/>
              <a:gd name="connsiteY40" fmla="*/ 7382 h 9130"/>
              <a:gd name="connsiteX41" fmla="*/ 5715 w 10000"/>
              <a:gd name="connsiteY41" fmla="*/ 6943 h 9130"/>
              <a:gd name="connsiteX42" fmla="*/ 5429 w 10000"/>
              <a:gd name="connsiteY42" fmla="*/ 6508 h 9130"/>
              <a:gd name="connsiteX43" fmla="*/ 5143 w 10000"/>
              <a:gd name="connsiteY43" fmla="*/ 6071 h 9130"/>
              <a:gd name="connsiteX44" fmla="*/ 4857 w 10000"/>
              <a:gd name="connsiteY44" fmla="*/ 5635 h 9130"/>
              <a:gd name="connsiteX45" fmla="*/ 4286 w 10000"/>
              <a:gd name="connsiteY45" fmla="*/ 5195 h 9130"/>
              <a:gd name="connsiteX46" fmla="*/ 4000 w 10000"/>
              <a:gd name="connsiteY46" fmla="*/ 4756 h 9130"/>
              <a:gd name="connsiteX47" fmla="*/ 3143 w 10000"/>
              <a:gd name="connsiteY47" fmla="*/ 4320 h 9130"/>
              <a:gd name="connsiteX48" fmla="*/ 2571 w 10000"/>
              <a:gd name="connsiteY48" fmla="*/ 3941 h 9130"/>
              <a:gd name="connsiteX49" fmla="*/ 2571 w 10000"/>
              <a:gd name="connsiteY49" fmla="*/ 3941 h 9130"/>
              <a:gd name="connsiteX0" fmla="*/ 2571 w 10000"/>
              <a:gd name="connsiteY0" fmla="*/ 3112 h 8795"/>
              <a:gd name="connsiteX1" fmla="*/ 2000 w 10000"/>
              <a:gd name="connsiteY1" fmla="*/ 2633 h 8795"/>
              <a:gd name="connsiteX2" fmla="*/ 1429 w 10000"/>
              <a:gd name="connsiteY2" fmla="*/ 2149 h 8795"/>
              <a:gd name="connsiteX3" fmla="*/ 857 w 10000"/>
              <a:gd name="connsiteY3" fmla="*/ 1671 h 8795"/>
              <a:gd name="connsiteX4" fmla="*/ 572 w 10000"/>
              <a:gd name="connsiteY4" fmla="*/ 1671 h 8795"/>
              <a:gd name="connsiteX5" fmla="*/ 286 w 10000"/>
              <a:gd name="connsiteY5" fmla="*/ 1193 h 8795"/>
              <a:gd name="connsiteX6" fmla="*/ 0 w 10000"/>
              <a:gd name="connsiteY6" fmla="*/ 1193 h 8795"/>
              <a:gd name="connsiteX7" fmla="*/ 0 w 10000"/>
              <a:gd name="connsiteY7" fmla="*/ 713 h 8795"/>
              <a:gd name="connsiteX8" fmla="*/ 0 w 10000"/>
              <a:gd name="connsiteY8" fmla="*/ 713 h 8795"/>
              <a:gd name="connsiteX9" fmla="*/ 0 w 10000"/>
              <a:gd name="connsiteY9" fmla="*/ 713 h 8795"/>
              <a:gd name="connsiteX10" fmla="*/ 286 w 10000"/>
              <a:gd name="connsiteY10" fmla="*/ 713 h 8795"/>
              <a:gd name="connsiteX11" fmla="*/ 286 w 10000"/>
              <a:gd name="connsiteY11" fmla="*/ 713 h 8795"/>
              <a:gd name="connsiteX12" fmla="*/ 857 w 10000"/>
              <a:gd name="connsiteY12" fmla="*/ 713 h 8795"/>
              <a:gd name="connsiteX13" fmla="*/ 1143 w 10000"/>
              <a:gd name="connsiteY13" fmla="*/ 713 h 8795"/>
              <a:gd name="connsiteX14" fmla="*/ 1715 w 10000"/>
              <a:gd name="connsiteY14" fmla="*/ 713 h 8795"/>
              <a:gd name="connsiteX15" fmla="*/ 2286 w 10000"/>
              <a:gd name="connsiteY15" fmla="*/ 713 h 8795"/>
              <a:gd name="connsiteX16" fmla="*/ 2857 w 10000"/>
              <a:gd name="connsiteY16" fmla="*/ 713 h 8795"/>
              <a:gd name="connsiteX17" fmla="*/ 3714 w 10000"/>
              <a:gd name="connsiteY17" fmla="*/ 1193 h 8795"/>
              <a:gd name="connsiteX18" fmla="*/ 4286 w 10000"/>
              <a:gd name="connsiteY18" fmla="*/ 1193 h 8795"/>
              <a:gd name="connsiteX19" fmla="*/ 4857 w 10000"/>
              <a:gd name="connsiteY19" fmla="*/ 1193 h 8795"/>
              <a:gd name="connsiteX20" fmla="*/ 5143 w 10000"/>
              <a:gd name="connsiteY20" fmla="*/ 1193 h 8795"/>
              <a:gd name="connsiteX21" fmla="*/ 6000 w 10000"/>
              <a:gd name="connsiteY21" fmla="*/ 1193 h 8795"/>
              <a:gd name="connsiteX22" fmla="*/ 6286 w 10000"/>
              <a:gd name="connsiteY22" fmla="*/ 1193 h 8795"/>
              <a:gd name="connsiteX23" fmla="*/ 6858 w 10000"/>
              <a:gd name="connsiteY23" fmla="*/ 713 h 8795"/>
              <a:gd name="connsiteX24" fmla="*/ 7143 w 10000"/>
              <a:gd name="connsiteY24" fmla="*/ 239 h 8795"/>
              <a:gd name="connsiteX25" fmla="*/ 10000 w 10000"/>
              <a:gd name="connsiteY25" fmla="*/ 239 h 8795"/>
              <a:gd name="connsiteX26" fmla="*/ 10000 w 10000"/>
              <a:gd name="connsiteY26" fmla="*/ 1671 h 8795"/>
              <a:gd name="connsiteX27" fmla="*/ 9429 w 10000"/>
              <a:gd name="connsiteY27" fmla="*/ 4004 h 8795"/>
              <a:gd name="connsiteX28" fmla="*/ 9143 w 10000"/>
              <a:gd name="connsiteY28" fmla="*/ 4967 h 8795"/>
              <a:gd name="connsiteX29" fmla="*/ 8857 w 10000"/>
              <a:gd name="connsiteY29" fmla="*/ 5923 h 8795"/>
              <a:gd name="connsiteX30" fmla="*/ 8286 w 10000"/>
              <a:gd name="connsiteY30" fmla="*/ 6880 h 8795"/>
              <a:gd name="connsiteX31" fmla="*/ 8000 w 10000"/>
              <a:gd name="connsiteY31" fmla="*/ 7837 h 8795"/>
              <a:gd name="connsiteX32" fmla="*/ 7429 w 10000"/>
              <a:gd name="connsiteY32" fmla="*/ 8309 h 8795"/>
              <a:gd name="connsiteX33" fmla="*/ 7143 w 10000"/>
              <a:gd name="connsiteY33" fmla="*/ 8309 h 8795"/>
              <a:gd name="connsiteX34" fmla="*/ 6858 w 10000"/>
              <a:gd name="connsiteY34" fmla="*/ 8795 h 8795"/>
              <a:gd name="connsiteX35" fmla="*/ 6286 w 10000"/>
              <a:gd name="connsiteY35" fmla="*/ 8795 h 8795"/>
              <a:gd name="connsiteX36" fmla="*/ 6286 w 10000"/>
              <a:gd name="connsiteY36" fmla="*/ 8795 h 8795"/>
              <a:gd name="connsiteX37" fmla="*/ 6000 w 10000"/>
              <a:gd name="connsiteY37" fmla="*/ 8309 h 8795"/>
              <a:gd name="connsiteX38" fmla="*/ 6000 w 10000"/>
              <a:gd name="connsiteY38" fmla="*/ 7837 h 8795"/>
              <a:gd name="connsiteX39" fmla="*/ 5715 w 10000"/>
              <a:gd name="connsiteY39" fmla="*/ 6880 h 8795"/>
              <a:gd name="connsiteX40" fmla="*/ 5715 w 10000"/>
              <a:gd name="connsiteY40" fmla="*/ 6400 h 8795"/>
              <a:gd name="connsiteX41" fmla="*/ 5429 w 10000"/>
              <a:gd name="connsiteY41" fmla="*/ 5923 h 8795"/>
              <a:gd name="connsiteX42" fmla="*/ 5143 w 10000"/>
              <a:gd name="connsiteY42" fmla="*/ 5445 h 8795"/>
              <a:gd name="connsiteX43" fmla="*/ 4857 w 10000"/>
              <a:gd name="connsiteY43" fmla="*/ 4967 h 8795"/>
              <a:gd name="connsiteX44" fmla="*/ 4286 w 10000"/>
              <a:gd name="connsiteY44" fmla="*/ 4485 h 8795"/>
              <a:gd name="connsiteX45" fmla="*/ 4000 w 10000"/>
              <a:gd name="connsiteY45" fmla="*/ 4004 h 8795"/>
              <a:gd name="connsiteX46" fmla="*/ 3143 w 10000"/>
              <a:gd name="connsiteY46" fmla="*/ 3527 h 8795"/>
              <a:gd name="connsiteX47" fmla="*/ 2571 w 10000"/>
              <a:gd name="connsiteY47" fmla="*/ 3112 h 8795"/>
              <a:gd name="connsiteX48" fmla="*/ 2571 w 10000"/>
              <a:gd name="connsiteY48" fmla="*/ 3112 h 8795"/>
              <a:gd name="connsiteX0" fmla="*/ 2571 w 10000"/>
              <a:gd name="connsiteY0" fmla="*/ 3266 h 9728"/>
              <a:gd name="connsiteX1" fmla="*/ 2000 w 10000"/>
              <a:gd name="connsiteY1" fmla="*/ 2722 h 9728"/>
              <a:gd name="connsiteX2" fmla="*/ 1429 w 10000"/>
              <a:gd name="connsiteY2" fmla="*/ 2171 h 9728"/>
              <a:gd name="connsiteX3" fmla="*/ 857 w 10000"/>
              <a:gd name="connsiteY3" fmla="*/ 1628 h 9728"/>
              <a:gd name="connsiteX4" fmla="*/ 572 w 10000"/>
              <a:gd name="connsiteY4" fmla="*/ 1628 h 9728"/>
              <a:gd name="connsiteX5" fmla="*/ 286 w 10000"/>
              <a:gd name="connsiteY5" fmla="*/ 1084 h 9728"/>
              <a:gd name="connsiteX6" fmla="*/ 0 w 10000"/>
              <a:gd name="connsiteY6" fmla="*/ 1084 h 9728"/>
              <a:gd name="connsiteX7" fmla="*/ 0 w 10000"/>
              <a:gd name="connsiteY7" fmla="*/ 539 h 9728"/>
              <a:gd name="connsiteX8" fmla="*/ 0 w 10000"/>
              <a:gd name="connsiteY8" fmla="*/ 539 h 9728"/>
              <a:gd name="connsiteX9" fmla="*/ 0 w 10000"/>
              <a:gd name="connsiteY9" fmla="*/ 539 h 9728"/>
              <a:gd name="connsiteX10" fmla="*/ 286 w 10000"/>
              <a:gd name="connsiteY10" fmla="*/ 539 h 9728"/>
              <a:gd name="connsiteX11" fmla="*/ 286 w 10000"/>
              <a:gd name="connsiteY11" fmla="*/ 539 h 9728"/>
              <a:gd name="connsiteX12" fmla="*/ 857 w 10000"/>
              <a:gd name="connsiteY12" fmla="*/ 539 h 9728"/>
              <a:gd name="connsiteX13" fmla="*/ 1143 w 10000"/>
              <a:gd name="connsiteY13" fmla="*/ 539 h 9728"/>
              <a:gd name="connsiteX14" fmla="*/ 1715 w 10000"/>
              <a:gd name="connsiteY14" fmla="*/ 539 h 9728"/>
              <a:gd name="connsiteX15" fmla="*/ 2286 w 10000"/>
              <a:gd name="connsiteY15" fmla="*/ 539 h 9728"/>
              <a:gd name="connsiteX16" fmla="*/ 2857 w 10000"/>
              <a:gd name="connsiteY16" fmla="*/ 539 h 9728"/>
              <a:gd name="connsiteX17" fmla="*/ 3714 w 10000"/>
              <a:gd name="connsiteY17" fmla="*/ 1084 h 9728"/>
              <a:gd name="connsiteX18" fmla="*/ 4286 w 10000"/>
              <a:gd name="connsiteY18" fmla="*/ 1084 h 9728"/>
              <a:gd name="connsiteX19" fmla="*/ 4857 w 10000"/>
              <a:gd name="connsiteY19" fmla="*/ 1084 h 9728"/>
              <a:gd name="connsiteX20" fmla="*/ 5143 w 10000"/>
              <a:gd name="connsiteY20" fmla="*/ 1084 h 9728"/>
              <a:gd name="connsiteX21" fmla="*/ 6000 w 10000"/>
              <a:gd name="connsiteY21" fmla="*/ 1084 h 9728"/>
              <a:gd name="connsiteX22" fmla="*/ 6286 w 10000"/>
              <a:gd name="connsiteY22" fmla="*/ 1084 h 9728"/>
              <a:gd name="connsiteX23" fmla="*/ 6858 w 10000"/>
              <a:gd name="connsiteY23" fmla="*/ 539 h 9728"/>
              <a:gd name="connsiteX24" fmla="*/ 7143 w 10000"/>
              <a:gd name="connsiteY24" fmla="*/ 0 h 9728"/>
              <a:gd name="connsiteX25" fmla="*/ 10000 w 10000"/>
              <a:gd name="connsiteY25" fmla="*/ 1628 h 9728"/>
              <a:gd name="connsiteX26" fmla="*/ 9429 w 10000"/>
              <a:gd name="connsiteY26" fmla="*/ 4281 h 9728"/>
              <a:gd name="connsiteX27" fmla="*/ 9143 w 10000"/>
              <a:gd name="connsiteY27" fmla="*/ 5376 h 9728"/>
              <a:gd name="connsiteX28" fmla="*/ 8857 w 10000"/>
              <a:gd name="connsiteY28" fmla="*/ 6463 h 9728"/>
              <a:gd name="connsiteX29" fmla="*/ 8286 w 10000"/>
              <a:gd name="connsiteY29" fmla="*/ 7551 h 9728"/>
              <a:gd name="connsiteX30" fmla="*/ 8000 w 10000"/>
              <a:gd name="connsiteY30" fmla="*/ 8639 h 9728"/>
              <a:gd name="connsiteX31" fmla="*/ 7429 w 10000"/>
              <a:gd name="connsiteY31" fmla="*/ 9175 h 9728"/>
              <a:gd name="connsiteX32" fmla="*/ 7143 w 10000"/>
              <a:gd name="connsiteY32" fmla="*/ 9175 h 9728"/>
              <a:gd name="connsiteX33" fmla="*/ 6858 w 10000"/>
              <a:gd name="connsiteY33" fmla="*/ 9728 h 9728"/>
              <a:gd name="connsiteX34" fmla="*/ 6286 w 10000"/>
              <a:gd name="connsiteY34" fmla="*/ 9728 h 9728"/>
              <a:gd name="connsiteX35" fmla="*/ 6286 w 10000"/>
              <a:gd name="connsiteY35" fmla="*/ 9728 h 9728"/>
              <a:gd name="connsiteX36" fmla="*/ 6000 w 10000"/>
              <a:gd name="connsiteY36" fmla="*/ 9175 h 9728"/>
              <a:gd name="connsiteX37" fmla="*/ 6000 w 10000"/>
              <a:gd name="connsiteY37" fmla="*/ 8639 h 9728"/>
              <a:gd name="connsiteX38" fmla="*/ 5715 w 10000"/>
              <a:gd name="connsiteY38" fmla="*/ 7551 h 9728"/>
              <a:gd name="connsiteX39" fmla="*/ 5715 w 10000"/>
              <a:gd name="connsiteY39" fmla="*/ 7005 h 9728"/>
              <a:gd name="connsiteX40" fmla="*/ 5429 w 10000"/>
              <a:gd name="connsiteY40" fmla="*/ 6463 h 9728"/>
              <a:gd name="connsiteX41" fmla="*/ 5143 w 10000"/>
              <a:gd name="connsiteY41" fmla="*/ 5919 h 9728"/>
              <a:gd name="connsiteX42" fmla="*/ 4857 w 10000"/>
              <a:gd name="connsiteY42" fmla="*/ 5376 h 9728"/>
              <a:gd name="connsiteX43" fmla="*/ 4286 w 10000"/>
              <a:gd name="connsiteY43" fmla="*/ 4827 h 9728"/>
              <a:gd name="connsiteX44" fmla="*/ 4000 w 10000"/>
              <a:gd name="connsiteY44" fmla="*/ 4281 h 9728"/>
              <a:gd name="connsiteX45" fmla="*/ 3143 w 10000"/>
              <a:gd name="connsiteY45" fmla="*/ 3738 h 9728"/>
              <a:gd name="connsiteX46" fmla="*/ 2571 w 10000"/>
              <a:gd name="connsiteY46" fmla="*/ 3266 h 9728"/>
              <a:gd name="connsiteX47" fmla="*/ 2571 w 10000"/>
              <a:gd name="connsiteY47" fmla="*/ 3266 h 9728"/>
              <a:gd name="connsiteX0" fmla="*/ 2571 w 9429"/>
              <a:gd name="connsiteY0" fmla="*/ 3357 h 10000"/>
              <a:gd name="connsiteX1" fmla="*/ 2000 w 9429"/>
              <a:gd name="connsiteY1" fmla="*/ 2798 h 10000"/>
              <a:gd name="connsiteX2" fmla="*/ 1429 w 9429"/>
              <a:gd name="connsiteY2" fmla="*/ 2232 h 10000"/>
              <a:gd name="connsiteX3" fmla="*/ 857 w 9429"/>
              <a:gd name="connsiteY3" fmla="*/ 1674 h 10000"/>
              <a:gd name="connsiteX4" fmla="*/ 572 w 9429"/>
              <a:gd name="connsiteY4" fmla="*/ 1674 h 10000"/>
              <a:gd name="connsiteX5" fmla="*/ 286 w 9429"/>
              <a:gd name="connsiteY5" fmla="*/ 1114 h 10000"/>
              <a:gd name="connsiteX6" fmla="*/ 0 w 9429"/>
              <a:gd name="connsiteY6" fmla="*/ 1114 h 10000"/>
              <a:gd name="connsiteX7" fmla="*/ 0 w 9429"/>
              <a:gd name="connsiteY7" fmla="*/ 554 h 10000"/>
              <a:gd name="connsiteX8" fmla="*/ 0 w 9429"/>
              <a:gd name="connsiteY8" fmla="*/ 554 h 10000"/>
              <a:gd name="connsiteX9" fmla="*/ 0 w 9429"/>
              <a:gd name="connsiteY9" fmla="*/ 554 h 10000"/>
              <a:gd name="connsiteX10" fmla="*/ 286 w 9429"/>
              <a:gd name="connsiteY10" fmla="*/ 554 h 10000"/>
              <a:gd name="connsiteX11" fmla="*/ 286 w 9429"/>
              <a:gd name="connsiteY11" fmla="*/ 554 h 10000"/>
              <a:gd name="connsiteX12" fmla="*/ 857 w 9429"/>
              <a:gd name="connsiteY12" fmla="*/ 554 h 10000"/>
              <a:gd name="connsiteX13" fmla="*/ 1143 w 9429"/>
              <a:gd name="connsiteY13" fmla="*/ 554 h 10000"/>
              <a:gd name="connsiteX14" fmla="*/ 1715 w 9429"/>
              <a:gd name="connsiteY14" fmla="*/ 554 h 10000"/>
              <a:gd name="connsiteX15" fmla="*/ 2286 w 9429"/>
              <a:gd name="connsiteY15" fmla="*/ 554 h 10000"/>
              <a:gd name="connsiteX16" fmla="*/ 2857 w 9429"/>
              <a:gd name="connsiteY16" fmla="*/ 554 h 10000"/>
              <a:gd name="connsiteX17" fmla="*/ 3714 w 9429"/>
              <a:gd name="connsiteY17" fmla="*/ 1114 h 10000"/>
              <a:gd name="connsiteX18" fmla="*/ 4286 w 9429"/>
              <a:gd name="connsiteY18" fmla="*/ 1114 h 10000"/>
              <a:gd name="connsiteX19" fmla="*/ 4857 w 9429"/>
              <a:gd name="connsiteY19" fmla="*/ 1114 h 10000"/>
              <a:gd name="connsiteX20" fmla="*/ 5143 w 9429"/>
              <a:gd name="connsiteY20" fmla="*/ 1114 h 10000"/>
              <a:gd name="connsiteX21" fmla="*/ 6000 w 9429"/>
              <a:gd name="connsiteY21" fmla="*/ 1114 h 10000"/>
              <a:gd name="connsiteX22" fmla="*/ 6286 w 9429"/>
              <a:gd name="connsiteY22" fmla="*/ 1114 h 10000"/>
              <a:gd name="connsiteX23" fmla="*/ 6858 w 9429"/>
              <a:gd name="connsiteY23" fmla="*/ 554 h 10000"/>
              <a:gd name="connsiteX24" fmla="*/ 7143 w 9429"/>
              <a:gd name="connsiteY24" fmla="*/ 0 h 10000"/>
              <a:gd name="connsiteX25" fmla="*/ 9429 w 9429"/>
              <a:gd name="connsiteY25" fmla="*/ 4401 h 10000"/>
              <a:gd name="connsiteX26" fmla="*/ 9143 w 9429"/>
              <a:gd name="connsiteY26" fmla="*/ 5526 h 10000"/>
              <a:gd name="connsiteX27" fmla="*/ 8857 w 9429"/>
              <a:gd name="connsiteY27" fmla="*/ 6644 h 10000"/>
              <a:gd name="connsiteX28" fmla="*/ 8286 w 9429"/>
              <a:gd name="connsiteY28" fmla="*/ 7762 h 10000"/>
              <a:gd name="connsiteX29" fmla="*/ 8000 w 9429"/>
              <a:gd name="connsiteY29" fmla="*/ 8881 h 10000"/>
              <a:gd name="connsiteX30" fmla="*/ 7429 w 9429"/>
              <a:gd name="connsiteY30" fmla="*/ 9432 h 10000"/>
              <a:gd name="connsiteX31" fmla="*/ 7143 w 9429"/>
              <a:gd name="connsiteY31" fmla="*/ 9432 h 10000"/>
              <a:gd name="connsiteX32" fmla="*/ 6858 w 9429"/>
              <a:gd name="connsiteY32" fmla="*/ 10000 h 10000"/>
              <a:gd name="connsiteX33" fmla="*/ 6286 w 9429"/>
              <a:gd name="connsiteY33" fmla="*/ 10000 h 10000"/>
              <a:gd name="connsiteX34" fmla="*/ 6286 w 9429"/>
              <a:gd name="connsiteY34" fmla="*/ 10000 h 10000"/>
              <a:gd name="connsiteX35" fmla="*/ 6000 w 9429"/>
              <a:gd name="connsiteY35" fmla="*/ 9432 h 10000"/>
              <a:gd name="connsiteX36" fmla="*/ 6000 w 9429"/>
              <a:gd name="connsiteY36" fmla="*/ 8881 h 10000"/>
              <a:gd name="connsiteX37" fmla="*/ 5715 w 9429"/>
              <a:gd name="connsiteY37" fmla="*/ 7762 h 10000"/>
              <a:gd name="connsiteX38" fmla="*/ 5715 w 9429"/>
              <a:gd name="connsiteY38" fmla="*/ 7201 h 10000"/>
              <a:gd name="connsiteX39" fmla="*/ 5429 w 9429"/>
              <a:gd name="connsiteY39" fmla="*/ 6644 h 10000"/>
              <a:gd name="connsiteX40" fmla="*/ 5143 w 9429"/>
              <a:gd name="connsiteY40" fmla="*/ 6084 h 10000"/>
              <a:gd name="connsiteX41" fmla="*/ 4857 w 9429"/>
              <a:gd name="connsiteY41" fmla="*/ 5526 h 10000"/>
              <a:gd name="connsiteX42" fmla="*/ 4286 w 9429"/>
              <a:gd name="connsiteY42" fmla="*/ 4962 h 10000"/>
              <a:gd name="connsiteX43" fmla="*/ 4000 w 9429"/>
              <a:gd name="connsiteY43" fmla="*/ 4401 h 10000"/>
              <a:gd name="connsiteX44" fmla="*/ 3143 w 9429"/>
              <a:gd name="connsiteY44" fmla="*/ 3843 h 10000"/>
              <a:gd name="connsiteX45" fmla="*/ 2571 w 9429"/>
              <a:gd name="connsiteY45" fmla="*/ 3357 h 10000"/>
              <a:gd name="connsiteX46" fmla="*/ 2571 w 9429"/>
              <a:gd name="connsiteY46" fmla="*/ 3357 h 10000"/>
              <a:gd name="connsiteX0" fmla="*/ 2727 w 9697"/>
              <a:gd name="connsiteY0" fmla="*/ 3357 h 10000"/>
              <a:gd name="connsiteX1" fmla="*/ 2121 w 9697"/>
              <a:gd name="connsiteY1" fmla="*/ 2798 h 10000"/>
              <a:gd name="connsiteX2" fmla="*/ 1516 w 9697"/>
              <a:gd name="connsiteY2" fmla="*/ 2232 h 10000"/>
              <a:gd name="connsiteX3" fmla="*/ 909 w 9697"/>
              <a:gd name="connsiteY3" fmla="*/ 1674 h 10000"/>
              <a:gd name="connsiteX4" fmla="*/ 607 w 9697"/>
              <a:gd name="connsiteY4" fmla="*/ 1674 h 10000"/>
              <a:gd name="connsiteX5" fmla="*/ 303 w 9697"/>
              <a:gd name="connsiteY5" fmla="*/ 1114 h 10000"/>
              <a:gd name="connsiteX6" fmla="*/ 0 w 9697"/>
              <a:gd name="connsiteY6" fmla="*/ 1114 h 10000"/>
              <a:gd name="connsiteX7" fmla="*/ 0 w 9697"/>
              <a:gd name="connsiteY7" fmla="*/ 554 h 10000"/>
              <a:gd name="connsiteX8" fmla="*/ 0 w 9697"/>
              <a:gd name="connsiteY8" fmla="*/ 554 h 10000"/>
              <a:gd name="connsiteX9" fmla="*/ 0 w 9697"/>
              <a:gd name="connsiteY9" fmla="*/ 554 h 10000"/>
              <a:gd name="connsiteX10" fmla="*/ 303 w 9697"/>
              <a:gd name="connsiteY10" fmla="*/ 554 h 10000"/>
              <a:gd name="connsiteX11" fmla="*/ 303 w 9697"/>
              <a:gd name="connsiteY11" fmla="*/ 554 h 10000"/>
              <a:gd name="connsiteX12" fmla="*/ 909 w 9697"/>
              <a:gd name="connsiteY12" fmla="*/ 554 h 10000"/>
              <a:gd name="connsiteX13" fmla="*/ 1212 w 9697"/>
              <a:gd name="connsiteY13" fmla="*/ 554 h 10000"/>
              <a:gd name="connsiteX14" fmla="*/ 1819 w 9697"/>
              <a:gd name="connsiteY14" fmla="*/ 554 h 10000"/>
              <a:gd name="connsiteX15" fmla="*/ 2424 w 9697"/>
              <a:gd name="connsiteY15" fmla="*/ 554 h 10000"/>
              <a:gd name="connsiteX16" fmla="*/ 3030 w 9697"/>
              <a:gd name="connsiteY16" fmla="*/ 554 h 10000"/>
              <a:gd name="connsiteX17" fmla="*/ 3939 w 9697"/>
              <a:gd name="connsiteY17" fmla="*/ 1114 h 10000"/>
              <a:gd name="connsiteX18" fmla="*/ 4546 w 9697"/>
              <a:gd name="connsiteY18" fmla="*/ 1114 h 10000"/>
              <a:gd name="connsiteX19" fmla="*/ 5151 w 9697"/>
              <a:gd name="connsiteY19" fmla="*/ 1114 h 10000"/>
              <a:gd name="connsiteX20" fmla="*/ 5454 w 9697"/>
              <a:gd name="connsiteY20" fmla="*/ 1114 h 10000"/>
              <a:gd name="connsiteX21" fmla="*/ 6363 w 9697"/>
              <a:gd name="connsiteY21" fmla="*/ 1114 h 10000"/>
              <a:gd name="connsiteX22" fmla="*/ 6667 w 9697"/>
              <a:gd name="connsiteY22" fmla="*/ 1114 h 10000"/>
              <a:gd name="connsiteX23" fmla="*/ 7273 w 9697"/>
              <a:gd name="connsiteY23" fmla="*/ 554 h 10000"/>
              <a:gd name="connsiteX24" fmla="*/ 7576 w 9697"/>
              <a:gd name="connsiteY24" fmla="*/ 0 h 10000"/>
              <a:gd name="connsiteX25" fmla="*/ 9697 w 9697"/>
              <a:gd name="connsiteY25" fmla="*/ 5526 h 10000"/>
              <a:gd name="connsiteX26" fmla="*/ 9393 w 9697"/>
              <a:gd name="connsiteY26" fmla="*/ 6644 h 10000"/>
              <a:gd name="connsiteX27" fmla="*/ 8788 w 9697"/>
              <a:gd name="connsiteY27" fmla="*/ 7762 h 10000"/>
              <a:gd name="connsiteX28" fmla="*/ 8484 w 9697"/>
              <a:gd name="connsiteY28" fmla="*/ 8881 h 10000"/>
              <a:gd name="connsiteX29" fmla="*/ 7879 w 9697"/>
              <a:gd name="connsiteY29" fmla="*/ 9432 h 10000"/>
              <a:gd name="connsiteX30" fmla="*/ 7576 w 9697"/>
              <a:gd name="connsiteY30" fmla="*/ 9432 h 10000"/>
              <a:gd name="connsiteX31" fmla="*/ 7273 w 9697"/>
              <a:gd name="connsiteY31" fmla="*/ 10000 h 10000"/>
              <a:gd name="connsiteX32" fmla="*/ 6667 w 9697"/>
              <a:gd name="connsiteY32" fmla="*/ 10000 h 10000"/>
              <a:gd name="connsiteX33" fmla="*/ 6667 w 9697"/>
              <a:gd name="connsiteY33" fmla="*/ 10000 h 10000"/>
              <a:gd name="connsiteX34" fmla="*/ 6363 w 9697"/>
              <a:gd name="connsiteY34" fmla="*/ 9432 h 10000"/>
              <a:gd name="connsiteX35" fmla="*/ 6363 w 9697"/>
              <a:gd name="connsiteY35" fmla="*/ 8881 h 10000"/>
              <a:gd name="connsiteX36" fmla="*/ 6061 w 9697"/>
              <a:gd name="connsiteY36" fmla="*/ 7762 h 10000"/>
              <a:gd name="connsiteX37" fmla="*/ 6061 w 9697"/>
              <a:gd name="connsiteY37" fmla="*/ 7201 h 10000"/>
              <a:gd name="connsiteX38" fmla="*/ 5758 w 9697"/>
              <a:gd name="connsiteY38" fmla="*/ 6644 h 10000"/>
              <a:gd name="connsiteX39" fmla="*/ 5454 w 9697"/>
              <a:gd name="connsiteY39" fmla="*/ 6084 h 10000"/>
              <a:gd name="connsiteX40" fmla="*/ 5151 w 9697"/>
              <a:gd name="connsiteY40" fmla="*/ 5526 h 10000"/>
              <a:gd name="connsiteX41" fmla="*/ 4546 w 9697"/>
              <a:gd name="connsiteY41" fmla="*/ 4962 h 10000"/>
              <a:gd name="connsiteX42" fmla="*/ 4242 w 9697"/>
              <a:gd name="connsiteY42" fmla="*/ 4401 h 10000"/>
              <a:gd name="connsiteX43" fmla="*/ 3333 w 9697"/>
              <a:gd name="connsiteY43" fmla="*/ 3843 h 10000"/>
              <a:gd name="connsiteX44" fmla="*/ 2727 w 9697"/>
              <a:gd name="connsiteY44" fmla="*/ 3357 h 10000"/>
              <a:gd name="connsiteX45" fmla="*/ 2727 w 9697"/>
              <a:gd name="connsiteY45" fmla="*/ 3357 h 10000"/>
              <a:gd name="connsiteX0" fmla="*/ 2812 w 9687"/>
              <a:gd name="connsiteY0" fmla="*/ 3357 h 10000"/>
              <a:gd name="connsiteX1" fmla="*/ 2187 w 9687"/>
              <a:gd name="connsiteY1" fmla="*/ 2798 h 10000"/>
              <a:gd name="connsiteX2" fmla="*/ 1563 w 9687"/>
              <a:gd name="connsiteY2" fmla="*/ 2232 h 10000"/>
              <a:gd name="connsiteX3" fmla="*/ 937 w 9687"/>
              <a:gd name="connsiteY3" fmla="*/ 1674 h 10000"/>
              <a:gd name="connsiteX4" fmla="*/ 626 w 9687"/>
              <a:gd name="connsiteY4" fmla="*/ 1674 h 10000"/>
              <a:gd name="connsiteX5" fmla="*/ 312 w 9687"/>
              <a:gd name="connsiteY5" fmla="*/ 1114 h 10000"/>
              <a:gd name="connsiteX6" fmla="*/ 0 w 9687"/>
              <a:gd name="connsiteY6" fmla="*/ 1114 h 10000"/>
              <a:gd name="connsiteX7" fmla="*/ 0 w 9687"/>
              <a:gd name="connsiteY7" fmla="*/ 554 h 10000"/>
              <a:gd name="connsiteX8" fmla="*/ 0 w 9687"/>
              <a:gd name="connsiteY8" fmla="*/ 554 h 10000"/>
              <a:gd name="connsiteX9" fmla="*/ 0 w 9687"/>
              <a:gd name="connsiteY9" fmla="*/ 554 h 10000"/>
              <a:gd name="connsiteX10" fmla="*/ 312 w 9687"/>
              <a:gd name="connsiteY10" fmla="*/ 554 h 10000"/>
              <a:gd name="connsiteX11" fmla="*/ 312 w 9687"/>
              <a:gd name="connsiteY11" fmla="*/ 554 h 10000"/>
              <a:gd name="connsiteX12" fmla="*/ 937 w 9687"/>
              <a:gd name="connsiteY12" fmla="*/ 554 h 10000"/>
              <a:gd name="connsiteX13" fmla="*/ 1250 w 9687"/>
              <a:gd name="connsiteY13" fmla="*/ 554 h 10000"/>
              <a:gd name="connsiteX14" fmla="*/ 1876 w 9687"/>
              <a:gd name="connsiteY14" fmla="*/ 554 h 10000"/>
              <a:gd name="connsiteX15" fmla="*/ 2500 w 9687"/>
              <a:gd name="connsiteY15" fmla="*/ 554 h 10000"/>
              <a:gd name="connsiteX16" fmla="*/ 3125 w 9687"/>
              <a:gd name="connsiteY16" fmla="*/ 554 h 10000"/>
              <a:gd name="connsiteX17" fmla="*/ 4062 w 9687"/>
              <a:gd name="connsiteY17" fmla="*/ 1114 h 10000"/>
              <a:gd name="connsiteX18" fmla="*/ 4688 w 9687"/>
              <a:gd name="connsiteY18" fmla="*/ 1114 h 10000"/>
              <a:gd name="connsiteX19" fmla="*/ 5312 w 9687"/>
              <a:gd name="connsiteY19" fmla="*/ 1114 h 10000"/>
              <a:gd name="connsiteX20" fmla="*/ 5624 w 9687"/>
              <a:gd name="connsiteY20" fmla="*/ 1114 h 10000"/>
              <a:gd name="connsiteX21" fmla="*/ 6562 w 9687"/>
              <a:gd name="connsiteY21" fmla="*/ 1114 h 10000"/>
              <a:gd name="connsiteX22" fmla="*/ 6875 w 9687"/>
              <a:gd name="connsiteY22" fmla="*/ 1114 h 10000"/>
              <a:gd name="connsiteX23" fmla="*/ 7500 w 9687"/>
              <a:gd name="connsiteY23" fmla="*/ 554 h 10000"/>
              <a:gd name="connsiteX24" fmla="*/ 7813 w 9687"/>
              <a:gd name="connsiteY24" fmla="*/ 0 h 10000"/>
              <a:gd name="connsiteX25" fmla="*/ 9687 w 9687"/>
              <a:gd name="connsiteY25" fmla="*/ 6644 h 10000"/>
              <a:gd name="connsiteX26" fmla="*/ 9063 w 9687"/>
              <a:gd name="connsiteY26" fmla="*/ 7762 h 10000"/>
              <a:gd name="connsiteX27" fmla="*/ 8749 w 9687"/>
              <a:gd name="connsiteY27" fmla="*/ 8881 h 10000"/>
              <a:gd name="connsiteX28" fmla="*/ 8125 w 9687"/>
              <a:gd name="connsiteY28" fmla="*/ 9432 h 10000"/>
              <a:gd name="connsiteX29" fmla="*/ 7813 w 9687"/>
              <a:gd name="connsiteY29" fmla="*/ 9432 h 10000"/>
              <a:gd name="connsiteX30" fmla="*/ 7500 w 9687"/>
              <a:gd name="connsiteY30" fmla="*/ 10000 h 10000"/>
              <a:gd name="connsiteX31" fmla="*/ 6875 w 9687"/>
              <a:gd name="connsiteY31" fmla="*/ 10000 h 10000"/>
              <a:gd name="connsiteX32" fmla="*/ 6875 w 9687"/>
              <a:gd name="connsiteY32" fmla="*/ 10000 h 10000"/>
              <a:gd name="connsiteX33" fmla="*/ 6562 w 9687"/>
              <a:gd name="connsiteY33" fmla="*/ 9432 h 10000"/>
              <a:gd name="connsiteX34" fmla="*/ 6562 w 9687"/>
              <a:gd name="connsiteY34" fmla="*/ 8881 h 10000"/>
              <a:gd name="connsiteX35" fmla="*/ 6250 w 9687"/>
              <a:gd name="connsiteY35" fmla="*/ 7762 h 10000"/>
              <a:gd name="connsiteX36" fmla="*/ 6250 w 9687"/>
              <a:gd name="connsiteY36" fmla="*/ 7201 h 10000"/>
              <a:gd name="connsiteX37" fmla="*/ 5938 w 9687"/>
              <a:gd name="connsiteY37" fmla="*/ 6644 h 10000"/>
              <a:gd name="connsiteX38" fmla="*/ 5624 w 9687"/>
              <a:gd name="connsiteY38" fmla="*/ 6084 h 10000"/>
              <a:gd name="connsiteX39" fmla="*/ 5312 w 9687"/>
              <a:gd name="connsiteY39" fmla="*/ 5526 h 10000"/>
              <a:gd name="connsiteX40" fmla="*/ 4688 w 9687"/>
              <a:gd name="connsiteY40" fmla="*/ 4962 h 10000"/>
              <a:gd name="connsiteX41" fmla="*/ 4375 w 9687"/>
              <a:gd name="connsiteY41" fmla="*/ 4401 h 10000"/>
              <a:gd name="connsiteX42" fmla="*/ 3437 w 9687"/>
              <a:gd name="connsiteY42" fmla="*/ 3843 h 10000"/>
              <a:gd name="connsiteX43" fmla="*/ 2812 w 9687"/>
              <a:gd name="connsiteY43" fmla="*/ 3357 h 10000"/>
              <a:gd name="connsiteX44" fmla="*/ 2812 w 9687"/>
              <a:gd name="connsiteY44" fmla="*/ 3357 h 10000"/>
              <a:gd name="connsiteX0" fmla="*/ 2903 w 9356"/>
              <a:gd name="connsiteY0" fmla="*/ 3357 h 10000"/>
              <a:gd name="connsiteX1" fmla="*/ 2258 w 9356"/>
              <a:gd name="connsiteY1" fmla="*/ 2798 h 10000"/>
              <a:gd name="connsiteX2" fmla="*/ 1614 w 9356"/>
              <a:gd name="connsiteY2" fmla="*/ 2232 h 10000"/>
              <a:gd name="connsiteX3" fmla="*/ 967 w 9356"/>
              <a:gd name="connsiteY3" fmla="*/ 1674 h 10000"/>
              <a:gd name="connsiteX4" fmla="*/ 646 w 9356"/>
              <a:gd name="connsiteY4" fmla="*/ 1674 h 10000"/>
              <a:gd name="connsiteX5" fmla="*/ 322 w 9356"/>
              <a:gd name="connsiteY5" fmla="*/ 1114 h 10000"/>
              <a:gd name="connsiteX6" fmla="*/ 0 w 9356"/>
              <a:gd name="connsiteY6" fmla="*/ 1114 h 10000"/>
              <a:gd name="connsiteX7" fmla="*/ 0 w 9356"/>
              <a:gd name="connsiteY7" fmla="*/ 554 h 10000"/>
              <a:gd name="connsiteX8" fmla="*/ 0 w 9356"/>
              <a:gd name="connsiteY8" fmla="*/ 554 h 10000"/>
              <a:gd name="connsiteX9" fmla="*/ 0 w 9356"/>
              <a:gd name="connsiteY9" fmla="*/ 554 h 10000"/>
              <a:gd name="connsiteX10" fmla="*/ 322 w 9356"/>
              <a:gd name="connsiteY10" fmla="*/ 554 h 10000"/>
              <a:gd name="connsiteX11" fmla="*/ 322 w 9356"/>
              <a:gd name="connsiteY11" fmla="*/ 554 h 10000"/>
              <a:gd name="connsiteX12" fmla="*/ 967 w 9356"/>
              <a:gd name="connsiteY12" fmla="*/ 554 h 10000"/>
              <a:gd name="connsiteX13" fmla="*/ 1290 w 9356"/>
              <a:gd name="connsiteY13" fmla="*/ 554 h 10000"/>
              <a:gd name="connsiteX14" fmla="*/ 1937 w 9356"/>
              <a:gd name="connsiteY14" fmla="*/ 554 h 10000"/>
              <a:gd name="connsiteX15" fmla="*/ 2581 w 9356"/>
              <a:gd name="connsiteY15" fmla="*/ 554 h 10000"/>
              <a:gd name="connsiteX16" fmla="*/ 3226 w 9356"/>
              <a:gd name="connsiteY16" fmla="*/ 554 h 10000"/>
              <a:gd name="connsiteX17" fmla="*/ 4193 w 9356"/>
              <a:gd name="connsiteY17" fmla="*/ 1114 h 10000"/>
              <a:gd name="connsiteX18" fmla="*/ 4839 w 9356"/>
              <a:gd name="connsiteY18" fmla="*/ 1114 h 10000"/>
              <a:gd name="connsiteX19" fmla="*/ 5484 w 9356"/>
              <a:gd name="connsiteY19" fmla="*/ 1114 h 10000"/>
              <a:gd name="connsiteX20" fmla="*/ 5806 w 9356"/>
              <a:gd name="connsiteY20" fmla="*/ 1114 h 10000"/>
              <a:gd name="connsiteX21" fmla="*/ 6774 w 9356"/>
              <a:gd name="connsiteY21" fmla="*/ 1114 h 10000"/>
              <a:gd name="connsiteX22" fmla="*/ 7097 w 9356"/>
              <a:gd name="connsiteY22" fmla="*/ 1114 h 10000"/>
              <a:gd name="connsiteX23" fmla="*/ 7742 w 9356"/>
              <a:gd name="connsiteY23" fmla="*/ 554 h 10000"/>
              <a:gd name="connsiteX24" fmla="*/ 8065 w 9356"/>
              <a:gd name="connsiteY24" fmla="*/ 0 h 10000"/>
              <a:gd name="connsiteX25" fmla="*/ 9356 w 9356"/>
              <a:gd name="connsiteY25" fmla="*/ 7762 h 10000"/>
              <a:gd name="connsiteX26" fmla="*/ 9032 w 9356"/>
              <a:gd name="connsiteY26" fmla="*/ 8881 h 10000"/>
              <a:gd name="connsiteX27" fmla="*/ 8388 w 9356"/>
              <a:gd name="connsiteY27" fmla="*/ 9432 h 10000"/>
              <a:gd name="connsiteX28" fmla="*/ 8065 w 9356"/>
              <a:gd name="connsiteY28" fmla="*/ 9432 h 10000"/>
              <a:gd name="connsiteX29" fmla="*/ 7742 w 9356"/>
              <a:gd name="connsiteY29" fmla="*/ 10000 h 10000"/>
              <a:gd name="connsiteX30" fmla="*/ 7097 w 9356"/>
              <a:gd name="connsiteY30" fmla="*/ 10000 h 10000"/>
              <a:gd name="connsiteX31" fmla="*/ 7097 w 9356"/>
              <a:gd name="connsiteY31" fmla="*/ 10000 h 10000"/>
              <a:gd name="connsiteX32" fmla="*/ 6774 w 9356"/>
              <a:gd name="connsiteY32" fmla="*/ 9432 h 10000"/>
              <a:gd name="connsiteX33" fmla="*/ 6774 w 9356"/>
              <a:gd name="connsiteY33" fmla="*/ 8881 h 10000"/>
              <a:gd name="connsiteX34" fmla="*/ 6452 w 9356"/>
              <a:gd name="connsiteY34" fmla="*/ 7762 h 10000"/>
              <a:gd name="connsiteX35" fmla="*/ 6452 w 9356"/>
              <a:gd name="connsiteY35" fmla="*/ 7201 h 10000"/>
              <a:gd name="connsiteX36" fmla="*/ 6130 w 9356"/>
              <a:gd name="connsiteY36" fmla="*/ 6644 h 10000"/>
              <a:gd name="connsiteX37" fmla="*/ 5806 w 9356"/>
              <a:gd name="connsiteY37" fmla="*/ 6084 h 10000"/>
              <a:gd name="connsiteX38" fmla="*/ 5484 w 9356"/>
              <a:gd name="connsiteY38" fmla="*/ 5526 h 10000"/>
              <a:gd name="connsiteX39" fmla="*/ 4839 w 9356"/>
              <a:gd name="connsiteY39" fmla="*/ 4962 h 10000"/>
              <a:gd name="connsiteX40" fmla="*/ 4516 w 9356"/>
              <a:gd name="connsiteY40" fmla="*/ 4401 h 10000"/>
              <a:gd name="connsiteX41" fmla="*/ 3548 w 9356"/>
              <a:gd name="connsiteY41" fmla="*/ 3843 h 10000"/>
              <a:gd name="connsiteX42" fmla="*/ 2903 w 9356"/>
              <a:gd name="connsiteY42" fmla="*/ 3357 h 10000"/>
              <a:gd name="connsiteX43" fmla="*/ 2903 w 9356"/>
              <a:gd name="connsiteY43" fmla="*/ 3357 h 10000"/>
              <a:gd name="connsiteX0" fmla="*/ 3103 w 9654"/>
              <a:gd name="connsiteY0" fmla="*/ 3357 h 10000"/>
              <a:gd name="connsiteX1" fmla="*/ 2413 w 9654"/>
              <a:gd name="connsiteY1" fmla="*/ 2798 h 10000"/>
              <a:gd name="connsiteX2" fmla="*/ 1725 w 9654"/>
              <a:gd name="connsiteY2" fmla="*/ 2232 h 10000"/>
              <a:gd name="connsiteX3" fmla="*/ 1034 w 9654"/>
              <a:gd name="connsiteY3" fmla="*/ 1674 h 10000"/>
              <a:gd name="connsiteX4" fmla="*/ 690 w 9654"/>
              <a:gd name="connsiteY4" fmla="*/ 1674 h 10000"/>
              <a:gd name="connsiteX5" fmla="*/ 344 w 9654"/>
              <a:gd name="connsiteY5" fmla="*/ 1114 h 10000"/>
              <a:gd name="connsiteX6" fmla="*/ 0 w 9654"/>
              <a:gd name="connsiteY6" fmla="*/ 1114 h 10000"/>
              <a:gd name="connsiteX7" fmla="*/ 0 w 9654"/>
              <a:gd name="connsiteY7" fmla="*/ 554 h 10000"/>
              <a:gd name="connsiteX8" fmla="*/ 0 w 9654"/>
              <a:gd name="connsiteY8" fmla="*/ 554 h 10000"/>
              <a:gd name="connsiteX9" fmla="*/ 0 w 9654"/>
              <a:gd name="connsiteY9" fmla="*/ 554 h 10000"/>
              <a:gd name="connsiteX10" fmla="*/ 344 w 9654"/>
              <a:gd name="connsiteY10" fmla="*/ 554 h 10000"/>
              <a:gd name="connsiteX11" fmla="*/ 344 w 9654"/>
              <a:gd name="connsiteY11" fmla="*/ 554 h 10000"/>
              <a:gd name="connsiteX12" fmla="*/ 1034 w 9654"/>
              <a:gd name="connsiteY12" fmla="*/ 554 h 10000"/>
              <a:gd name="connsiteX13" fmla="*/ 1379 w 9654"/>
              <a:gd name="connsiteY13" fmla="*/ 554 h 10000"/>
              <a:gd name="connsiteX14" fmla="*/ 2070 w 9654"/>
              <a:gd name="connsiteY14" fmla="*/ 554 h 10000"/>
              <a:gd name="connsiteX15" fmla="*/ 2759 w 9654"/>
              <a:gd name="connsiteY15" fmla="*/ 554 h 10000"/>
              <a:gd name="connsiteX16" fmla="*/ 3448 w 9654"/>
              <a:gd name="connsiteY16" fmla="*/ 554 h 10000"/>
              <a:gd name="connsiteX17" fmla="*/ 4482 w 9654"/>
              <a:gd name="connsiteY17" fmla="*/ 1114 h 10000"/>
              <a:gd name="connsiteX18" fmla="*/ 5172 w 9654"/>
              <a:gd name="connsiteY18" fmla="*/ 1114 h 10000"/>
              <a:gd name="connsiteX19" fmla="*/ 5861 w 9654"/>
              <a:gd name="connsiteY19" fmla="*/ 1114 h 10000"/>
              <a:gd name="connsiteX20" fmla="*/ 6206 w 9654"/>
              <a:gd name="connsiteY20" fmla="*/ 1114 h 10000"/>
              <a:gd name="connsiteX21" fmla="*/ 7240 w 9654"/>
              <a:gd name="connsiteY21" fmla="*/ 1114 h 10000"/>
              <a:gd name="connsiteX22" fmla="*/ 7586 w 9654"/>
              <a:gd name="connsiteY22" fmla="*/ 1114 h 10000"/>
              <a:gd name="connsiteX23" fmla="*/ 8275 w 9654"/>
              <a:gd name="connsiteY23" fmla="*/ 554 h 10000"/>
              <a:gd name="connsiteX24" fmla="*/ 8620 w 9654"/>
              <a:gd name="connsiteY24" fmla="*/ 0 h 10000"/>
              <a:gd name="connsiteX25" fmla="*/ 9654 w 9654"/>
              <a:gd name="connsiteY25" fmla="*/ 8881 h 10000"/>
              <a:gd name="connsiteX26" fmla="*/ 8965 w 9654"/>
              <a:gd name="connsiteY26" fmla="*/ 9432 h 10000"/>
              <a:gd name="connsiteX27" fmla="*/ 8620 w 9654"/>
              <a:gd name="connsiteY27" fmla="*/ 9432 h 10000"/>
              <a:gd name="connsiteX28" fmla="*/ 8275 w 9654"/>
              <a:gd name="connsiteY28" fmla="*/ 10000 h 10000"/>
              <a:gd name="connsiteX29" fmla="*/ 7586 w 9654"/>
              <a:gd name="connsiteY29" fmla="*/ 10000 h 10000"/>
              <a:gd name="connsiteX30" fmla="*/ 7586 w 9654"/>
              <a:gd name="connsiteY30" fmla="*/ 10000 h 10000"/>
              <a:gd name="connsiteX31" fmla="*/ 7240 w 9654"/>
              <a:gd name="connsiteY31" fmla="*/ 9432 h 10000"/>
              <a:gd name="connsiteX32" fmla="*/ 7240 w 9654"/>
              <a:gd name="connsiteY32" fmla="*/ 8881 h 10000"/>
              <a:gd name="connsiteX33" fmla="*/ 6896 w 9654"/>
              <a:gd name="connsiteY33" fmla="*/ 7762 h 10000"/>
              <a:gd name="connsiteX34" fmla="*/ 6896 w 9654"/>
              <a:gd name="connsiteY34" fmla="*/ 7201 h 10000"/>
              <a:gd name="connsiteX35" fmla="*/ 6552 w 9654"/>
              <a:gd name="connsiteY35" fmla="*/ 6644 h 10000"/>
              <a:gd name="connsiteX36" fmla="*/ 6206 w 9654"/>
              <a:gd name="connsiteY36" fmla="*/ 6084 h 10000"/>
              <a:gd name="connsiteX37" fmla="*/ 5861 w 9654"/>
              <a:gd name="connsiteY37" fmla="*/ 5526 h 10000"/>
              <a:gd name="connsiteX38" fmla="*/ 5172 w 9654"/>
              <a:gd name="connsiteY38" fmla="*/ 4962 h 10000"/>
              <a:gd name="connsiteX39" fmla="*/ 4827 w 9654"/>
              <a:gd name="connsiteY39" fmla="*/ 4401 h 10000"/>
              <a:gd name="connsiteX40" fmla="*/ 3792 w 9654"/>
              <a:gd name="connsiteY40" fmla="*/ 3843 h 10000"/>
              <a:gd name="connsiteX41" fmla="*/ 3103 w 9654"/>
              <a:gd name="connsiteY41" fmla="*/ 3357 h 10000"/>
              <a:gd name="connsiteX42" fmla="*/ 3103 w 9654"/>
              <a:gd name="connsiteY42" fmla="*/ 3357 h 10000"/>
              <a:gd name="connsiteX0" fmla="*/ 3214 w 9286"/>
              <a:gd name="connsiteY0" fmla="*/ 3357 h 10000"/>
              <a:gd name="connsiteX1" fmla="*/ 2499 w 9286"/>
              <a:gd name="connsiteY1" fmla="*/ 2798 h 10000"/>
              <a:gd name="connsiteX2" fmla="*/ 1787 w 9286"/>
              <a:gd name="connsiteY2" fmla="*/ 2232 h 10000"/>
              <a:gd name="connsiteX3" fmla="*/ 1071 w 9286"/>
              <a:gd name="connsiteY3" fmla="*/ 1674 h 10000"/>
              <a:gd name="connsiteX4" fmla="*/ 715 w 9286"/>
              <a:gd name="connsiteY4" fmla="*/ 1674 h 10000"/>
              <a:gd name="connsiteX5" fmla="*/ 356 w 9286"/>
              <a:gd name="connsiteY5" fmla="*/ 1114 h 10000"/>
              <a:gd name="connsiteX6" fmla="*/ 0 w 9286"/>
              <a:gd name="connsiteY6" fmla="*/ 1114 h 10000"/>
              <a:gd name="connsiteX7" fmla="*/ 0 w 9286"/>
              <a:gd name="connsiteY7" fmla="*/ 554 h 10000"/>
              <a:gd name="connsiteX8" fmla="*/ 0 w 9286"/>
              <a:gd name="connsiteY8" fmla="*/ 554 h 10000"/>
              <a:gd name="connsiteX9" fmla="*/ 0 w 9286"/>
              <a:gd name="connsiteY9" fmla="*/ 554 h 10000"/>
              <a:gd name="connsiteX10" fmla="*/ 356 w 9286"/>
              <a:gd name="connsiteY10" fmla="*/ 554 h 10000"/>
              <a:gd name="connsiteX11" fmla="*/ 356 w 9286"/>
              <a:gd name="connsiteY11" fmla="*/ 554 h 10000"/>
              <a:gd name="connsiteX12" fmla="*/ 1071 w 9286"/>
              <a:gd name="connsiteY12" fmla="*/ 554 h 10000"/>
              <a:gd name="connsiteX13" fmla="*/ 1428 w 9286"/>
              <a:gd name="connsiteY13" fmla="*/ 554 h 10000"/>
              <a:gd name="connsiteX14" fmla="*/ 2144 w 9286"/>
              <a:gd name="connsiteY14" fmla="*/ 554 h 10000"/>
              <a:gd name="connsiteX15" fmla="*/ 2858 w 9286"/>
              <a:gd name="connsiteY15" fmla="*/ 554 h 10000"/>
              <a:gd name="connsiteX16" fmla="*/ 3572 w 9286"/>
              <a:gd name="connsiteY16" fmla="*/ 554 h 10000"/>
              <a:gd name="connsiteX17" fmla="*/ 4643 w 9286"/>
              <a:gd name="connsiteY17" fmla="*/ 1114 h 10000"/>
              <a:gd name="connsiteX18" fmla="*/ 5357 w 9286"/>
              <a:gd name="connsiteY18" fmla="*/ 1114 h 10000"/>
              <a:gd name="connsiteX19" fmla="*/ 6071 w 9286"/>
              <a:gd name="connsiteY19" fmla="*/ 1114 h 10000"/>
              <a:gd name="connsiteX20" fmla="*/ 6428 w 9286"/>
              <a:gd name="connsiteY20" fmla="*/ 1114 h 10000"/>
              <a:gd name="connsiteX21" fmla="*/ 7499 w 9286"/>
              <a:gd name="connsiteY21" fmla="*/ 1114 h 10000"/>
              <a:gd name="connsiteX22" fmla="*/ 7858 w 9286"/>
              <a:gd name="connsiteY22" fmla="*/ 1114 h 10000"/>
              <a:gd name="connsiteX23" fmla="*/ 8572 w 9286"/>
              <a:gd name="connsiteY23" fmla="*/ 554 h 10000"/>
              <a:gd name="connsiteX24" fmla="*/ 8929 w 9286"/>
              <a:gd name="connsiteY24" fmla="*/ 0 h 10000"/>
              <a:gd name="connsiteX25" fmla="*/ 9286 w 9286"/>
              <a:gd name="connsiteY25" fmla="*/ 9432 h 10000"/>
              <a:gd name="connsiteX26" fmla="*/ 8929 w 9286"/>
              <a:gd name="connsiteY26" fmla="*/ 9432 h 10000"/>
              <a:gd name="connsiteX27" fmla="*/ 8572 w 9286"/>
              <a:gd name="connsiteY27" fmla="*/ 10000 h 10000"/>
              <a:gd name="connsiteX28" fmla="*/ 7858 w 9286"/>
              <a:gd name="connsiteY28" fmla="*/ 10000 h 10000"/>
              <a:gd name="connsiteX29" fmla="*/ 7858 w 9286"/>
              <a:gd name="connsiteY29" fmla="*/ 10000 h 10000"/>
              <a:gd name="connsiteX30" fmla="*/ 7499 w 9286"/>
              <a:gd name="connsiteY30" fmla="*/ 9432 h 10000"/>
              <a:gd name="connsiteX31" fmla="*/ 7499 w 9286"/>
              <a:gd name="connsiteY31" fmla="*/ 8881 h 10000"/>
              <a:gd name="connsiteX32" fmla="*/ 7143 w 9286"/>
              <a:gd name="connsiteY32" fmla="*/ 7762 h 10000"/>
              <a:gd name="connsiteX33" fmla="*/ 7143 w 9286"/>
              <a:gd name="connsiteY33" fmla="*/ 7201 h 10000"/>
              <a:gd name="connsiteX34" fmla="*/ 6787 w 9286"/>
              <a:gd name="connsiteY34" fmla="*/ 6644 h 10000"/>
              <a:gd name="connsiteX35" fmla="*/ 6428 w 9286"/>
              <a:gd name="connsiteY35" fmla="*/ 6084 h 10000"/>
              <a:gd name="connsiteX36" fmla="*/ 6071 w 9286"/>
              <a:gd name="connsiteY36" fmla="*/ 5526 h 10000"/>
              <a:gd name="connsiteX37" fmla="*/ 5357 w 9286"/>
              <a:gd name="connsiteY37" fmla="*/ 4962 h 10000"/>
              <a:gd name="connsiteX38" fmla="*/ 5000 w 9286"/>
              <a:gd name="connsiteY38" fmla="*/ 4401 h 10000"/>
              <a:gd name="connsiteX39" fmla="*/ 3928 w 9286"/>
              <a:gd name="connsiteY39" fmla="*/ 3843 h 10000"/>
              <a:gd name="connsiteX40" fmla="*/ 3214 w 9286"/>
              <a:gd name="connsiteY40" fmla="*/ 3357 h 10000"/>
              <a:gd name="connsiteX41" fmla="*/ 3214 w 9286"/>
              <a:gd name="connsiteY41" fmla="*/ 3357 h 10000"/>
              <a:gd name="connsiteX0" fmla="*/ 3461 w 10000"/>
              <a:gd name="connsiteY0" fmla="*/ 3357 h 10000"/>
              <a:gd name="connsiteX1" fmla="*/ 2691 w 10000"/>
              <a:gd name="connsiteY1" fmla="*/ 2798 h 10000"/>
              <a:gd name="connsiteX2" fmla="*/ 1924 w 10000"/>
              <a:gd name="connsiteY2" fmla="*/ 2232 h 10000"/>
              <a:gd name="connsiteX3" fmla="*/ 1153 w 10000"/>
              <a:gd name="connsiteY3" fmla="*/ 1674 h 10000"/>
              <a:gd name="connsiteX4" fmla="*/ 770 w 10000"/>
              <a:gd name="connsiteY4" fmla="*/ 1674 h 10000"/>
              <a:gd name="connsiteX5" fmla="*/ 383 w 10000"/>
              <a:gd name="connsiteY5" fmla="*/ 1114 h 10000"/>
              <a:gd name="connsiteX6" fmla="*/ 0 w 10000"/>
              <a:gd name="connsiteY6" fmla="*/ 1114 h 10000"/>
              <a:gd name="connsiteX7" fmla="*/ 0 w 10000"/>
              <a:gd name="connsiteY7" fmla="*/ 554 h 10000"/>
              <a:gd name="connsiteX8" fmla="*/ 0 w 10000"/>
              <a:gd name="connsiteY8" fmla="*/ 554 h 10000"/>
              <a:gd name="connsiteX9" fmla="*/ 0 w 10000"/>
              <a:gd name="connsiteY9" fmla="*/ 554 h 10000"/>
              <a:gd name="connsiteX10" fmla="*/ 383 w 10000"/>
              <a:gd name="connsiteY10" fmla="*/ 554 h 10000"/>
              <a:gd name="connsiteX11" fmla="*/ 383 w 10000"/>
              <a:gd name="connsiteY11" fmla="*/ 554 h 10000"/>
              <a:gd name="connsiteX12" fmla="*/ 1153 w 10000"/>
              <a:gd name="connsiteY12" fmla="*/ 554 h 10000"/>
              <a:gd name="connsiteX13" fmla="*/ 1538 w 10000"/>
              <a:gd name="connsiteY13" fmla="*/ 554 h 10000"/>
              <a:gd name="connsiteX14" fmla="*/ 2309 w 10000"/>
              <a:gd name="connsiteY14" fmla="*/ 554 h 10000"/>
              <a:gd name="connsiteX15" fmla="*/ 3078 w 10000"/>
              <a:gd name="connsiteY15" fmla="*/ 554 h 10000"/>
              <a:gd name="connsiteX16" fmla="*/ 3847 w 10000"/>
              <a:gd name="connsiteY16" fmla="*/ 554 h 10000"/>
              <a:gd name="connsiteX17" fmla="*/ 5000 w 10000"/>
              <a:gd name="connsiteY17" fmla="*/ 1114 h 10000"/>
              <a:gd name="connsiteX18" fmla="*/ 5769 w 10000"/>
              <a:gd name="connsiteY18" fmla="*/ 1114 h 10000"/>
              <a:gd name="connsiteX19" fmla="*/ 6538 w 10000"/>
              <a:gd name="connsiteY19" fmla="*/ 1114 h 10000"/>
              <a:gd name="connsiteX20" fmla="*/ 6922 w 10000"/>
              <a:gd name="connsiteY20" fmla="*/ 1114 h 10000"/>
              <a:gd name="connsiteX21" fmla="*/ 8076 w 10000"/>
              <a:gd name="connsiteY21" fmla="*/ 1114 h 10000"/>
              <a:gd name="connsiteX22" fmla="*/ 8462 w 10000"/>
              <a:gd name="connsiteY22" fmla="*/ 1114 h 10000"/>
              <a:gd name="connsiteX23" fmla="*/ 9231 w 10000"/>
              <a:gd name="connsiteY23" fmla="*/ 554 h 10000"/>
              <a:gd name="connsiteX24" fmla="*/ 9616 w 10000"/>
              <a:gd name="connsiteY24" fmla="*/ 0 h 10000"/>
              <a:gd name="connsiteX25" fmla="*/ 10000 w 10000"/>
              <a:gd name="connsiteY25" fmla="*/ 9432 h 10000"/>
              <a:gd name="connsiteX26" fmla="*/ 9616 w 10000"/>
              <a:gd name="connsiteY26" fmla="*/ 9432 h 10000"/>
              <a:gd name="connsiteX27" fmla="*/ 8462 w 10000"/>
              <a:gd name="connsiteY27" fmla="*/ 10000 h 10000"/>
              <a:gd name="connsiteX28" fmla="*/ 8462 w 10000"/>
              <a:gd name="connsiteY28" fmla="*/ 10000 h 10000"/>
              <a:gd name="connsiteX29" fmla="*/ 8076 w 10000"/>
              <a:gd name="connsiteY29" fmla="*/ 9432 h 10000"/>
              <a:gd name="connsiteX30" fmla="*/ 8076 w 10000"/>
              <a:gd name="connsiteY30" fmla="*/ 8881 h 10000"/>
              <a:gd name="connsiteX31" fmla="*/ 7692 w 10000"/>
              <a:gd name="connsiteY31" fmla="*/ 7762 h 10000"/>
              <a:gd name="connsiteX32" fmla="*/ 7692 w 10000"/>
              <a:gd name="connsiteY32" fmla="*/ 7201 h 10000"/>
              <a:gd name="connsiteX33" fmla="*/ 7309 w 10000"/>
              <a:gd name="connsiteY33" fmla="*/ 6644 h 10000"/>
              <a:gd name="connsiteX34" fmla="*/ 6922 w 10000"/>
              <a:gd name="connsiteY34" fmla="*/ 6084 h 10000"/>
              <a:gd name="connsiteX35" fmla="*/ 6538 w 10000"/>
              <a:gd name="connsiteY35" fmla="*/ 5526 h 10000"/>
              <a:gd name="connsiteX36" fmla="*/ 5769 w 10000"/>
              <a:gd name="connsiteY36" fmla="*/ 4962 h 10000"/>
              <a:gd name="connsiteX37" fmla="*/ 5384 w 10000"/>
              <a:gd name="connsiteY37" fmla="*/ 4401 h 10000"/>
              <a:gd name="connsiteX38" fmla="*/ 4230 w 10000"/>
              <a:gd name="connsiteY38" fmla="*/ 3843 h 10000"/>
              <a:gd name="connsiteX39" fmla="*/ 3461 w 10000"/>
              <a:gd name="connsiteY39" fmla="*/ 3357 h 10000"/>
              <a:gd name="connsiteX40" fmla="*/ 3461 w 10000"/>
              <a:gd name="connsiteY40" fmla="*/ 3357 h 10000"/>
              <a:gd name="connsiteX0" fmla="*/ 3461 w 9808"/>
              <a:gd name="connsiteY0" fmla="*/ 3357 h 10000"/>
              <a:gd name="connsiteX1" fmla="*/ 2691 w 9808"/>
              <a:gd name="connsiteY1" fmla="*/ 2798 h 10000"/>
              <a:gd name="connsiteX2" fmla="*/ 1924 w 9808"/>
              <a:gd name="connsiteY2" fmla="*/ 2232 h 10000"/>
              <a:gd name="connsiteX3" fmla="*/ 1153 w 9808"/>
              <a:gd name="connsiteY3" fmla="*/ 1674 h 10000"/>
              <a:gd name="connsiteX4" fmla="*/ 770 w 9808"/>
              <a:gd name="connsiteY4" fmla="*/ 1674 h 10000"/>
              <a:gd name="connsiteX5" fmla="*/ 383 w 9808"/>
              <a:gd name="connsiteY5" fmla="*/ 1114 h 10000"/>
              <a:gd name="connsiteX6" fmla="*/ 0 w 9808"/>
              <a:gd name="connsiteY6" fmla="*/ 1114 h 10000"/>
              <a:gd name="connsiteX7" fmla="*/ 0 w 9808"/>
              <a:gd name="connsiteY7" fmla="*/ 554 h 10000"/>
              <a:gd name="connsiteX8" fmla="*/ 0 w 9808"/>
              <a:gd name="connsiteY8" fmla="*/ 554 h 10000"/>
              <a:gd name="connsiteX9" fmla="*/ 0 w 9808"/>
              <a:gd name="connsiteY9" fmla="*/ 554 h 10000"/>
              <a:gd name="connsiteX10" fmla="*/ 383 w 9808"/>
              <a:gd name="connsiteY10" fmla="*/ 554 h 10000"/>
              <a:gd name="connsiteX11" fmla="*/ 383 w 9808"/>
              <a:gd name="connsiteY11" fmla="*/ 554 h 10000"/>
              <a:gd name="connsiteX12" fmla="*/ 1153 w 9808"/>
              <a:gd name="connsiteY12" fmla="*/ 554 h 10000"/>
              <a:gd name="connsiteX13" fmla="*/ 1538 w 9808"/>
              <a:gd name="connsiteY13" fmla="*/ 554 h 10000"/>
              <a:gd name="connsiteX14" fmla="*/ 2309 w 9808"/>
              <a:gd name="connsiteY14" fmla="*/ 554 h 10000"/>
              <a:gd name="connsiteX15" fmla="*/ 3078 w 9808"/>
              <a:gd name="connsiteY15" fmla="*/ 554 h 10000"/>
              <a:gd name="connsiteX16" fmla="*/ 3847 w 9808"/>
              <a:gd name="connsiteY16" fmla="*/ 554 h 10000"/>
              <a:gd name="connsiteX17" fmla="*/ 5000 w 9808"/>
              <a:gd name="connsiteY17" fmla="*/ 1114 h 10000"/>
              <a:gd name="connsiteX18" fmla="*/ 5769 w 9808"/>
              <a:gd name="connsiteY18" fmla="*/ 1114 h 10000"/>
              <a:gd name="connsiteX19" fmla="*/ 6538 w 9808"/>
              <a:gd name="connsiteY19" fmla="*/ 1114 h 10000"/>
              <a:gd name="connsiteX20" fmla="*/ 6922 w 9808"/>
              <a:gd name="connsiteY20" fmla="*/ 1114 h 10000"/>
              <a:gd name="connsiteX21" fmla="*/ 8076 w 9808"/>
              <a:gd name="connsiteY21" fmla="*/ 1114 h 10000"/>
              <a:gd name="connsiteX22" fmla="*/ 8462 w 9808"/>
              <a:gd name="connsiteY22" fmla="*/ 1114 h 10000"/>
              <a:gd name="connsiteX23" fmla="*/ 9231 w 9808"/>
              <a:gd name="connsiteY23" fmla="*/ 554 h 10000"/>
              <a:gd name="connsiteX24" fmla="*/ 9616 w 9808"/>
              <a:gd name="connsiteY24" fmla="*/ 0 h 10000"/>
              <a:gd name="connsiteX25" fmla="*/ 9616 w 9808"/>
              <a:gd name="connsiteY25" fmla="*/ 9432 h 10000"/>
              <a:gd name="connsiteX26" fmla="*/ 8462 w 9808"/>
              <a:gd name="connsiteY26" fmla="*/ 10000 h 10000"/>
              <a:gd name="connsiteX27" fmla="*/ 8462 w 9808"/>
              <a:gd name="connsiteY27" fmla="*/ 10000 h 10000"/>
              <a:gd name="connsiteX28" fmla="*/ 8076 w 9808"/>
              <a:gd name="connsiteY28" fmla="*/ 9432 h 10000"/>
              <a:gd name="connsiteX29" fmla="*/ 8076 w 9808"/>
              <a:gd name="connsiteY29" fmla="*/ 8881 h 10000"/>
              <a:gd name="connsiteX30" fmla="*/ 7692 w 9808"/>
              <a:gd name="connsiteY30" fmla="*/ 7762 h 10000"/>
              <a:gd name="connsiteX31" fmla="*/ 7692 w 9808"/>
              <a:gd name="connsiteY31" fmla="*/ 7201 h 10000"/>
              <a:gd name="connsiteX32" fmla="*/ 7309 w 9808"/>
              <a:gd name="connsiteY32" fmla="*/ 6644 h 10000"/>
              <a:gd name="connsiteX33" fmla="*/ 6922 w 9808"/>
              <a:gd name="connsiteY33" fmla="*/ 6084 h 10000"/>
              <a:gd name="connsiteX34" fmla="*/ 6538 w 9808"/>
              <a:gd name="connsiteY34" fmla="*/ 5526 h 10000"/>
              <a:gd name="connsiteX35" fmla="*/ 5769 w 9808"/>
              <a:gd name="connsiteY35" fmla="*/ 4962 h 10000"/>
              <a:gd name="connsiteX36" fmla="*/ 5384 w 9808"/>
              <a:gd name="connsiteY36" fmla="*/ 4401 h 10000"/>
              <a:gd name="connsiteX37" fmla="*/ 4230 w 9808"/>
              <a:gd name="connsiteY37" fmla="*/ 3843 h 10000"/>
              <a:gd name="connsiteX38" fmla="*/ 3461 w 9808"/>
              <a:gd name="connsiteY38" fmla="*/ 3357 h 10000"/>
              <a:gd name="connsiteX39" fmla="*/ 3461 w 9808"/>
              <a:gd name="connsiteY39" fmla="*/ 3357 h 10000"/>
              <a:gd name="connsiteX0" fmla="*/ 3529 w 9804"/>
              <a:gd name="connsiteY0" fmla="*/ 3357 h 10000"/>
              <a:gd name="connsiteX1" fmla="*/ 2744 w 9804"/>
              <a:gd name="connsiteY1" fmla="*/ 2798 h 10000"/>
              <a:gd name="connsiteX2" fmla="*/ 1962 w 9804"/>
              <a:gd name="connsiteY2" fmla="*/ 2232 h 10000"/>
              <a:gd name="connsiteX3" fmla="*/ 1176 w 9804"/>
              <a:gd name="connsiteY3" fmla="*/ 1674 h 10000"/>
              <a:gd name="connsiteX4" fmla="*/ 785 w 9804"/>
              <a:gd name="connsiteY4" fmla="*/ 1674 h 10000"/>
              <a:gd name="connsiteX5" fmla="*/ 390 w 9804"/>
              <a:gd name="connsiteY5" fmla="*/ 1114 h 10000"/>
              <a:gd name="connsiteX6" fmla="*/ 0 w 9804"/>
              <a:gd name="connsiteY6" fmla="*/ 1114 h 10000"/>
              <a:gd name="connsiteX7" fmla="*/ 0 w 9804"/>
              <a:gd name="connsiteY7" fmla="*/ 554 h 10000"/>
              <a:gd name="connsiteX8" fmla="*/ 0 w 9804"/>
              <a:gd name="connsiteY8" fmla="*/ 554 h 10000"/>
              <a:gd name="connsiteX9" fmla="*/ 0 w 9804"/>
              <a:gd name="connsiteY9" fmla="*/ 554 h 10000"/>
              <a:gd name="connsiteX10" fmla="*/ 390 w 9804"/>
              <a:gd name="connsiteY10" fmla="*/ 554 h 10000"/>
              <a:gd name="connsiteX11" fmla="*/ 390 w 9804"/>
              <a:gd name="connsiteY11" fmla="*/ 554 h 10000"/>
              <a:gd name="connsiteX12" fmla="*/ 1176 w 9804"/>
              <a:gd name="connsiteY12" fmla="*/ 554 h 10000"/>
              <a:gd name="connsiteX13" fmla="*/ 1568 w 9804"/>
              <a:gd name="connsiteY13" fmla="*/ 554 h 10000"/>
              <a:gd name="connsiteX14" fmla="*/ 2354 w 9804"/>
              <a:gd name="connsiteY14" fmla="*/ 554 h 10000"/>
              <a:gd name="connsiteX15" fmla="*/ 3138 w 9804"/>
              <a:gd name="connsiteY15" fmla="*/ 554 h 10000"/>
              <a:gd name="connsiteX16" fmla="*/ 3922 w 9804"/>
              <a:gd name="connsiteY16" fmla="*/ 554 h 10000"/>
              <a:gd name="connsiteX17" fmla="*/ 5098 w 9804"/>
              <a:gd name="connsiteY17" fmla="*/ 1114 h 10000"/>
              <a:gd name="connsiteX18" fmla="*/ 5882 w 9804"/>
              <a:gd name="connsiteY18" fmla="*/ 1114 h 10000"/>
              <a:gd name="connsiteX19" fmla="*/ 6666 w 9804"/>
              <a:gd name="connsiteY19" fmla="*/ 1114 h 10000"/>
              <a:gd name="connsiteX20" fmla="*/ 7058 w 9804"/>
              <a:gd name="connsiteY20" fmla="*/ 1114 h 10000"/>
              <a:gd name="connsiteX21" fmla="*/ 8234 w 9804"/>
              <a:gd name="connsiteY21" fmla="*/ 1114 h 10000"/>
              <a:gd name="connsiteX22" fmla="*/ 8628 w 9804"/>
              <a:gd name="connsiteY22" fmla="*/ 1114 h 10000"/>
              <a:gd name="connsiteX23" fmla="*/ 9412 w 9804"/>
              <a:gd name="connsiteY23" fmla="*/ 554 h 10000"/>
              <a:gd name="connsiteX24" fmla="*/ 9804 w 9804"/>
              <a:gd name="connsiteY24" fmla="*/ 0 h 10000"/>
              <a:gd name="connsiteX25" fmla="*/ 8628 w 9804"/>
              <a:gd name="connsiteY25" fmla="*/ 10000 h 10000"/>
              <a:gd name="connsiteX26" fmla="*/ 8628 w 9804"/>
              <a:gd name="connsiteY26" fmla="*/ 10000 h 10000"/>
              <a:gd name="connsiteX27" fmla="*/ 8234 w 9804"/>
              <a:gd name="connsiteY27" fmla="*/ 9432 h 10000"/>
              <a:gd name="connsiteX28" fmla="*/ 8234 w 9804"/>
              <a:gd name="connsiteY28" fmla="*/ 8881 h 10000"/>
              <a:gd name="connsiteX29" fmla="*/ 7843 w 9804"/>
              <a:gd name="connsiteY29" fmla="*/ 7762 h 10000"/>
              <a:gd name="connsiteX30" fmla="*/ 7843 w 9804"/>
              <a:gd name="connsiteY30" fmla="*/ 7201 h 10000"/>
              <a:gd name="connsiteX31" fmla="*/ 7452 w 9804"/>
              <a:gd name="connsiteY31" fmla="*/ 6644 h 10000"/>
              <a:gd name="connsiteX32" fmla="*/ 7058 w 9804"/>
              <a:gd name="connsiteY32" fmla="*/ 6084 h 10000"/>
              <a:gd name="connsiteX33" fmla="*/ 6666 w 9804"/>
              <a:gd name="connsiteY33" fmla="*/ 5526 h 10000"/>
              <a:gd name="connsiteX34" fmla="*/ 5882 w 9804"/>
              <a:gd name="connsiteY34" fmla="*/ 4962 h 10000"/>
              <a:gd name="connsiteX35" fmla="*/ 5489 w 9804"/>
              <a:gd name="connsiteY35" fmla="*/ 4401 h 10000"/>
              <a:gd name="connsiteX36" fmla="*/ 4313 w 9804"/>
              <a:gd name="connsiteY36" fmla="*/ 3843 h 10000"/>
              <a:gd name="connsiteX37" fmla="*/ 3529 w 9804"/>
              <a:gd name="connsiteY37" fmla="*/ 3357 h 10000"/>
              <a:gd name="connsiteX38" fmla="*/ 3529 w 9804"/>
              <a:gd name="connsiteY38" fmla="*/ 335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804" h="10000">
                <a:moveTo>
                  <a:pt x="3529" y="3357"/>
                </a:moveTo>
                <a:lnTo>
                  <a:pt x="2744" y="2798"/>
                </a:lnTo>
                <a:lnTo>
                  <a:pt x="1962" y="2232"/>
                </a:lnTo>
                <a:lnTo>
                  <a:pt x="1176" y="1674"/>
                </a:lnTo>
                <a:lnTo>
                  <a:pt x="785" y="1674"/>
                </a:lnTo>
                <a:lnTo>
                  <a:pt x="390" y="1114"/>
                </a:lnTo>
                <a:lnTo>
                  <a:pt x="0" y="1114"/>
                </a:lnTo>
                <a:lnTo>
                  <a:pt x="0" y="554"/>
                </a:lnTo>
                <a:lnTo>
                  <a:pt x="0" y="554"/>
                </a:lnTo>
                <a:lnTo>
                  <a:pt x="0" y="554"/>
                </a:lnTo>
                <a:lnTo>
                  <a:pt x="390" y="554"/>
                </a:lnTo>
                <a:lnTo>
                  <a:pt x="390" y="554"/>
                </a:lnTo>
                <a:lnTo>
                  <a:pt x="1176" y="554"/>
                </a:lnTo>
                <a:lnTo>
                  <a:pt x="1568" y="554"/>
                </a:lnTo>
                <a:lnTo>
                  <a:pt x="2354" y="554"/>
                </a:lnTo>
                <a:lnTo>
                  <a:pt x="3138" y="554"/>
                </a:lnTo>
                <a:lnTo>
                  <a:pt x="3922" y="554"/>
                </a:lnTo>
                <a:lnTo>
                  <a:pt x="5098" y="1114"/>
                </a:lnTo>
                <a:lnTo>
                  <a:pt x="5882" y="1114"/>
                </a:lnTo>
                <a:lnTo>
                  <a:pt x="6666" y="1114"/>
                </a:lnTo>
                <a:lnTo>
                  <a:pt x="7058" y="1114"/>
                </a:lnTo>
                <a:lnTo>
                  <a:pt x="8234" y="1114"/>
                </a:lnTo>
                <a:lnTo>
                  <a:pt x="8628" y="1114"/>
                </a:lnTo>
                <a:lnTo>
                  <a:pt x="9412" y="554"/>
                </a:lnTo>
                <a:lnTo>
                  <a:pt x="9804" y="0"/>
                </a:lnTo>
                <a:cubicBezTo>
                  <a:pt x="9673" y="1574"/>
                  <a:pt x="8824" y="8334"/>
                  <a:pt x="8628" y="10000"/>
                </a:cubicBezTo>
                <a:lnTo>
                  <a:pt x="8628" y="10000"/>
                </a:lnTo>
                <a:lnTo>
                  <a:pt x="8234" y="9432"/>
                </a:lnTo>
                <a:lnTo>
                  <a:pt x="8234" y="8881"/>
                </a:lnTo>
                <a:cubicBezTo>
                  <a:pt x="8105" y="8508"/>
                  <a:pt x="7974" y="8135"/>
                  <a:pt x="7843" y="7762"/>
                </a:cubicBezTo>
                <a:lnTo>
                  <a:pt x="7843" y="7201"/>
                </a:lnTo>
                <a:lnTo>
                  <a:pt x="7452" y="6644"/>
                </a:lnTo>
                <a:lnTo>
                  <a:pt x="7058" y="6084"/>
                </a:lnTo>
                <a:lnTo>
                  <a:pt x="6666" y="5526"/>
                </a:lnTo>
                <a:lnTo>
                  <a:pt x="5882" y="4962"/>
                </a:lnTo>
                <a:lnTo>
                  <a:pt x="5489" y="4401"/>
                </a:lnTo>
                <a:lnTo>
                  <a:pt x="4313" y="3843"/>
                </a:lnTo>
                <a:lnTo>
                  <a:pt x="3529" y="3357"/>
                </a:lnTo>
                <a:lnTo>
                  <a:pt x="3529" y="3357"/>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
        <p:nvSpPr>
          <p:cNvPr id="72764" name="Freeform 60"/>
          <p:cNvSpPr>
            <a:spLocks/>
          </p:cNvSpPr>
          <p:nvPr/>
        </p:nvSpPr>
        <p:spPr bwMode="auto">
          <a:xfrm>
            <a:off x="4130675" y="5327650"/>
            <a:ext cx="193675" cy="773113"/>
          </a:xfrm>
          <a:custGeom>
            <a:avLst/>
            <a:gdLst>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505 h 10000"/>
              <a:gd name="connsiteX7" fmla="*/ 0 w 10000"/>
              <a:gd name="connsiteY7" fmla="*/ 7505 h 10000"/>
              <a:gd name="connsiteX8" fmla="*/ 0 w 10000"/>
              <a:gd name="connsiteY8" fmla="*/ 7505 h 10000"/>
              <a:gd name="connsiteX9" fmla="*/ 278 w 10000"/>
              <a:gd name="connsiteY9" fmla="*/ 7505 h 10000"/>
              <a:gd name="connsiteX10" fmla="*/ 278 w 10000"/>
              <a:gd name="connsiteY10" fmla="*/ 7505 h 10000"/>
              <a:gd name="connsiteX11" fmla="*/ 833 w 10000"/>
              <a:gd name="connsiteY11" fmla="*/ 7505 h 10000"/>
              <a:gd name="connsiteX12" fmla="*/ 1111 w 10000"/>
              <a:gd name="connsiteY12" fmla="*/ 7505 h 10000"/>
              <a:gd name="connsiteX13" fmla="*/ 1667 w 10000"/>
              <a:gd name="connsiteY13" fmla="*/ 7505 h 10000"/>
              <a:gd name="connsiteX14" fmla="*/ 2222 w 10000"/>
              <a:gd name="connsiteY14" fmla="*/ 7505 h 10000"/>
              <a:gd name="connsiteX15" fmla="*/ 2778 w 10000"/>
              <a:gd name="connsiteY15" fmla="*/ 7505 h 10000"/>
              <a:gd name="connsiteX16" fmla="*/ 3611 w 10000"/>
              <a:gd name="connsiteY16" fmla="*/ 7652 h 10000"/>
              <a:gd name="connsiteX17" fmla="*/ 4167 w 10000"/>
              <a:gd name="connsiteY17" fmla="*/ 7652 h 10000"/>
              <a:gd name="connsiteX18" fmla="*/ 4722 w 10000"/>
              <a:gd name="connsiteY18" fmla="*/ 7652 h 10000"/>
              <a:gd name="connsiteX19" fmla="*/ 5000 w 10000"/>
              <a:gd name="connsiteY19" fmla="*/ 7652 h 10000"/>
              <a:gd name="connsiteX20" fmla="*/ 5833 w 10000"/>
              <a:gd name="connsiteY20" fmla="*/ 7652 h 10000"/>
              <a:gd name="connsiteX21" fmla="*/ 6111 w 10000"/>
              <a:gd name="connsiteY21" fmla="*/ 7652 h 10000"/>
              <a:gd name="connsiteX22" fmla="*/ 6667 w 10000"/>
              <a:gd name="connsiteY22" fmla="*/ 7505 h 10000"/>
              <a:gd name="connsiteX23" fmla="*/ 6944 w 10000"/>
              <a:gd name="connsiteY23" fmla="*/ 7357 h 10000"/>
              <a:gd name="connsiteX24" fmla="*/ 7222 w 10000"/>
              <a:gd name="connsiteY24" fmla="*/ 6913 h 10000"/>
              <a:gd name="connsiteX25" fmla="*/ 7222 w 10000"/>
              <a:gd name="connsiteY25" fmla="*/ 6617 h 10000"/>
              <a:gd name="connsiteX26" fmla="*/ 7222 w 10000"/>
              <a:gd name="connsiteY26" fmla="*/ 6026 h 10000"/>
              <a:gd name="connsiteX27" fmla="*/ 7500 w 10000"/>
              <a:gd name="connsiteY27" fmla="*/ 5582 h 10000"/>
              <a:gd name="connsiteX28" fmla="*/ 7222 w 10000"/>
              <a:gd name="connsiteY28" fmla="*/ 4843 h 10000"/>
              <a:gd name="connsiteX29" fmla="*/ 7222 w 10000"/>
              <a:gd name="connsiteY29" fmla="*/ 4270 h 10000"/>
              <a:gd name="connsiteX30" fmla="*/ 7222 w 10000"/>
              <a:gd name="connsiteY30" fmla="*/ 3530 h 10000"/>
              <a:gd name="connsiteX31" fmla="*/ 6944 w 10000"/>
              <a:gd name="connsiteY31" fmla="*/ 2939 h 10000"/>
              <a:gd name="connsiteX32" fmla="*/ 6944 w 10000"/>
              <a:gd name="connsiteY32" fmla="*/ 2495 h 10000"/>
              <a:gd name="connsiteX33" fmla="*/ 6667 w 10000"/>
              <a:gd name="connsiteY33" fmla="*/ 1904 h 10000"/>
              <a:gd name="connsiteX34" fmla="*/ 6667 w 10000"/>
              <a:gd name="connsiteY34" fmla="*/ 1608 h 10000"/>
              <a:gd name="connsiteX35" fmla="*/ 6389 w 10000"/>
              <a:gd name="connsiteY35" fmla="*/ 1183 h 10000"/>
              <a:gd name="connsiteX36" fmla="*/ 5833 w 10000"/>
              <a:gd name="connsiteY36" fmla="*/ 887 h 10000"/>
              <a:gd name="connsiteX37" fmla="*/ 5556 w 10000"/>
              <a:gd name="connsiteY37" fmla="*/ 739 h 10000"/>
              <a:gd name="connsiteX38" fmla="*/ 5278 w 10000"/>
              <a:gd name="connsiteY38" fmla="*/ 444 h 10000"/>
              <a:gd name="connsiteX39" fmla="*/ 5000 w 10000"/>
              <a:gd name="connsiteY39" fmla="*/ 296 h 10000"/>
              <a:gd name="connsiteX40" fmla="*/ 4722 w 10000"/>
              <a:gd name="connsiteY40" fmla="*/ 148 h 10000"/>
              <a:gd name="connsiteX41" fmla="*/ 5000 w 10000"/>
              <a:gd name="connsiteY41" fmla="*/ 0 h 10000"/>
              <a:gd name="connsiteX42" fmla="*/ 5000 w 10000"/>
              <a:gd name="connsiteY42" fmla="*/ 0 h 10000"/>
              <a:gd name="connsiteX43" fmla="*/ 5278 w 10000"/>
              <a:gd name="connsiteY43" fmla="*/ 0 h 10000"/>
              <a:gd name="connsiteX44" fmla="*/ 5833 w 10000"/>
              <a:gd name="connsiteY44" fmla="*/ 0 h 10000"/>
              <a:gd name="connsiteX45" fmla="*/ 6389 w 10000"/>
              <a:gd name="connsiteY45" fmla="*/ 148 h 10000"/>
              <a:gd name="connsiteX46" fmla="*/ 6944 w 10000"/>
              <a:gd name="connsiteY46" fmla="*/ 296 h 10000"/>
              <a:gd name="connsiteX47" fmla="*/ 7500 w 10000"/>
              <a:gd name="connsiteY47" fmla="*/ 444 h 10000"/>
              <a:gd name="connsiteX48" fmla="*/ 8056 w 10000"/>
              <a:gd name="connsiteY48" fmla="*/ 591 h 10000"/>
              <a:gd name="connsiteX49" fmla="*/ 8333 w 10000"/>
              <a:gd name="connsiteY49" fmla="*/ 887 h 10000"/>
              <a:gd name="connsiteX50" fmla="*/ 8611 w 10000"/>
              <a:gd name="connsiteY50" fmla="*/ 1035 h 10000"/>
              <a:gd name="connsiteX51" fmla="*/ 8889 w 10000"/>
              <a:gd name="connsiteY51" fmla="*/ 1183 h 10000"/>
              <a:gd name="connsiteX52" fmla="*/ 8889 w 10000"/>
              <a:gd name="connsiteY52" fmla="*/ 1460 h 10000"/>
              <a:gd name="connsiteX53" fmla="*/ 9167 w 10000"/>
              <a:gd name="connsiteY53" fmla="*/ 1756 h 10000"/>
              <a:gd name="connsiteX54" fmla="*/ 9167 w 10000"/>
              <a:gd name="connsiteY54" fmla="*/ 2200 h 10000"/>
              <a:gd name="connsiteX55" fmla="*/ 9444 w 10000"/>
              <a:gd name="connsiteY55" fmla="*/ 2643 h 10000"/>
              <a:gd name="connsiteX56" fmla="*/ 9444 w 10000"/>
              <a:gd name="connsiteY56" fmla="*/ 3087 h 10000"/>
              <a:gd name="connsiteX57" fmla="*/ 9722 w 10000"/>
              <a:gd name="connsiteY57" fmla="*/ 3678 h 10000"/>
              <a:gd name="connsiteX58" fmla="*/ 9722 w 10000"/>
              <a:gd name="connsiteY58" fmla="*/ 4270 h 10000"/>
              <a:gd name="connsiteX59" fmla="*/ 9722 w 10000"/>
              <a:gd name="connsiteY59" fmla="*/ 4713 h 10000"/>
              <a:gd name="connsiteX60" fmla="*/ 9722 w 10000"/>
              <a:gd name="connsiteY60" fmla="*/ 5287 h 10000"/>
              <a:gd name="connsiteX61" fmla="*/ 9722 w 10000"/>
              <a:gd name="connsiteY61" fmla="*/ 5730 h 10000"/>
              <a:gd name="connsiteX62" fmla="*/ 10000 w 10000"/>
              <a:gd name="connsiteY62" fmla="*/ 6026 h 10000"/>
              <a:gd name="connsiteX63" fmla="*/ 10000 w 10000"/>
              <a:gd name="connsiteY63" fmla="*/ 6470 h 10000"/>
              <a:gd name="connsiteX64" fmla="*/ 10000 w 10000"/>
              <a:gd name="connsiteY64" fmla="*/ 6765 h 10000"/>
              <a:gd name="connsiteX65" fmla="*/ 10000 w 10000"/>
              <a:gd name="connsiteY65" fmla="*/ 6913 h 10000"/>
              <a:gd name="connsiteX66" fmla="*/ 9722 w 10000"/>
              <a:gd name="connsiteY66" fmla="*/ 7357 h 10000"/>
              <a:gd name="connsiteX67" fmla="*/ 9722 w 10000"/>
              <a:gd name="connsiteY67" fmla="*/ 7800 h 10000"/>
              <a:gd name="connsiteX68" fmla="*/ 9167 w 10000"/>
              <a:gd name="connsiteY68" fmla="*/ 8521 h 10000"/>
              <a:gd name="connsiteX69" fmla="*/ 8889 w 10000"/>
              <a:gd name="connsiteY69" fmla="*/ 8817 h 10000"/>
              <a:gd name="connsiteX70" fmla="*/ 8611 w 10000"/>
              <a:gd name="connsiteY70" fmla="*/ 9113 h 10000"/>
              <a:gd name="connsiteX71" fmla="*/ 8056 w 10000"/>
              <a:gd name="connsiteY71" fmla="*/ 9409 h 10000"/>
              <a:gd name="connsiteX72" fmla="*/ 7778 w 10000"/>
              <a:gd name="connsiteY72" fmla="*/ 9704 h 10000"/>
              <a:gd name="connsiteX73" fmla="*/ 7222 w 10000"/>
              <a:gd name="connsiteY73" fmla="*/ 9852 h 10000"/>
              <a:gd name="connsiteX74" fmla="*/ 6944 w 10000"/>
              <a:gd name="connsiteY74" fmla="*/ 9852 h 10000"/>
              <a:gd name="connsiteX75" fmla="*/ 6667 w 10000"/>
              <a:gd name="connsiteY75" fmla="*/ 10000 h 10000"/>
              <a:gd name="connsiteX76" fmla="*/ 6111 w 10000"/>
              <a:gd name="connsiteY76" fmla="*/ 10000 h 10000"/>
              <a:gd name="connsiteX77" fmla="*/ 6111 w 10000"/>
              <a:gd name="connsiteY77" fmla="*/ 10000 h 10000"/>
              <a:gd name="connsiteX78" fmla="*/ 5833 w 10000"/>
              <a:gd name="connsiteY78" fmla="*/ 9852 h 10000"/>
              <a:gd name="connsiteX79" fmla="*/ 5833 w 10000"/>
              <a:gd name="connsiteY79" fmla="*/ 9704 h 10000"/>
              <a:gd name="connsiteX80" fmla="*/ 5556 w 10000"/>
              <a:gd name="connsiteY80" fmla="*/ 9409 h 10000"/>
              <a:gd name="connsiteX81" fmla="*/ 5556 w 10000"/>
              <a:gd name="connsiteY81" fmla="*/ 9261 h 10000"/>
              <a:gd name="connsiteX82" fmla="*/ 5278 w 10000"/>
              <a:gd name="connsiteY82" fmla="*/ 9113 h 10000"/>
              <a:gd name="connsiteX83" fmla="*/ 5000 w 10000"/>
              <a:gd name="connsiteY83" fmla="*/ 8965 h 10000"/>
              <a:gd name="connsiteX84" fmla="*/ 4722 w 10000"/>
              <a:gd name="connsiteY84" fmla="*/ 8817 h 10000"/>
              <a:gd name="connsiteX85" fmla="*/ 4167 w 10000"/>
              <a:gd name="connsiteY85" fmla="*/ 8669 h 10000"/>
              <a:gd name="connsiteX86" fmla="*/ 3889 w 10000"/>
              <a:gd name="connsiteY86" fmla="*/ 8521 h 10000"/>
              <a:gd name="connsiteX87" fmla="*/ 3056 w 10000"/>
              <a:gd name="connsiteY87" fmla="*/ 8373 h 10000"/>
              <a:gd name="connsiteX88" fmla="*/ 2500 w 10000"/>
              <a:gd name="connsiteY88" fmla="*/ 8244 h 10000"/>
              <a:gd name="connsiteX89" fmla="*/ 2500 w 10000"/>
              <a:gd name="connsiteY89"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505 h 10000"/>
              <a:gd name="connsiteX7" fmla="*/ 0 w 10000"/>
              <a:gd name="connsiteY7" fmla="*/ 7505 h 10000"/>
              <a:gd name="connsiteX8" fmla="*/ 0 w 10000"/>
              <a:gd name="connsiteY8" fmla="*/ 7505 h 10000"/>
              <a:gd name="connsiteX9" fmla="*/ 278 w 10000"/>
              <a:gd name="connsiteY9" fmla="*/ 7505 h 10000"/>
              <a:gd name="connsiteX10" fmla="*/ 833 w 10000"/>
              <a:gd name="connsiteY10" fmla="*/ 7505 h 10000"/>
              <a:gd name="connsiteX11" fmla="*/ 1111 w 10000"/>
              <a:gd name="connsiteY11" fmla="*/ 7505 h 10000"/>
              <a:gd name="connsiteX12" fmla="*/ 1667 w 10000"/>
              <a:gd name="connsiteY12" fmla="*/ 7505 h 10000"/>
              <a:gd name="connsiteX13" fmla="*/ 2222 w 10000"/>
              <a:gd name="connsiteY13" fmla="*/ 7505 h 10000"/>
              <a:gd name="connsiteX14" fmla="*/ 2778 w 10000"/>
              <a:gd name="connsiteY14" fmla="*/ 7505 h 10000"/>
              <a:gd name="connsiteX15" fmla="*/ 3611 w 10000"/>
              <a:gd name="connsiteY15" fmla="*/ 7652 h 10000"/>
              <a:gd name="connsiteX16" fmla="*/ 4167 w 10000"/>
              <a:gd name="connsiteY16" fmla="*/ 7652 h 10000"/>
              <a:gd name="connsiteX17" fmla="*/ 4722 w 10000"/>
              <a:gd name="connsiteY17" fmla="*/ 7652 h 10000"/>
              <a:gd name="connsiteX18" fmla="*/ 5000 w 10000"/>
              <a:gd name="connsiteY18" fmla="*/ 7652 h 10000"/>
              <a:gd name="connsiteX19" fmla="*/ 5833 w 10000"/>
              <a:gd name="connsiteY19" fmla="*/ 7652 h 10000"/>
              <a:gd name="connsiteX20" fmla="*/ 6111 w 10000"/>
              <a:gd name="connsiteY20" fmla="*/ 7652 h 10000"/>
              <a:gd name="connsiteX21" fmla="*/ 6667 w 10000"/>
              <a:gd name="connsiteY21" fmla="*/ 7505 h 10000"/>
              <a:gd name="connsiteX22" fmla="*/ 6944 w 10000"/>
              <a:gd name="connsiteY22" fmla="*/ 7357 h 10000"/>
              <a:gd name="connsiteX23" fmla="*/ 7222 w 10000"/>
              <a:gd name="connsiteY23" fmla="*/ 6913 h 10000"/>
              <a:gd name="connsiteX24" fmla="*/ 7222 w 10000"/>
              <a:gd name="connsiteY24" fmla="*/ 6617 h 10000"/>
              <a:gd name="connsiteX25" fmla="*/ 7222 w 10000"/>
              <a:gd name="connsiteY25" fmla="*/ 6026 h 10000"/>
              <a:gd name="connsiteX26" fmla="*/ 7500 w 10000"/>
              <a:gd name="connsiteY26" fmla="*/ 5582 h 10000"/>
              <a:gd name="connsiteX27" fmla="*/ 7222 w 10000"/>
              <a:gd name="connsiteY27" fmla="*/ 4843 h 10000"/>
              <a:gd name="connsiteX28" fmla="*/ 7222 w 10000"/>
              <a:gd name="connsiteY28" fmla="*/ 4270 h 10000"/>
              <a:gd name="connsiteX29" fmla="*/ 7222 w 10000"/>
              <a:gd name="connsiteY29" fmla="*/ 3530 h 10000"/>
              <a:gd name="connsiteX30" fmla="*/ 6944 w 10000"/>
              <a:gd name="connsiteY30" fmla="*/ 2939 h 10000"/>
              <a:gd name="connsiteX31" fmla="*/ 6944 w 10000"/>
              <a:gd name="connsiteY31" fmla="*/ 2495 h 10000"/>
              <a:gd name="connsiteX32" fmla="*/ 6667 w 10000"/>
              <a:gd name="connsiteY32" fmla="*/ 1904 h 10000"/>
              <a:gd name="connsiteX33" fmla="*/ 6667 w 10000"/>
              <a:gd name="connsiteY33" fmla="*/ 1608 h 10000"/>
              <a:gd name="connsiteX34" fmla="*/ 6389 w 10000"/>
              <a:gd name="connsiteY34" fmla="*/ 1183 h 10000"/>
              <a:gd name="connsiteX35" fmla="*/ 5833 w 10000"/>
              <a:gd name="connsiteY35" fmla="*/ 887 h 10000"/>
              <a:gd name="connsiteX36" fmla="*/ 5556 w 10000"/>
              <a:gd name="connsiteY36" fmla="*/ 739 h 10000"/>
              <a:gd name="connsiteX37" fmla="*/ 5278 w 10000"/>
              <a:gd name="connsiteY37" fmla="*/ 444 h 10000"/>
              <a:gd name="connsiteX38" fmla="*/ 5000 w 10000"/>
              <a:gd name="connsiteY38" fmla="*/ 296 h 10000"/>
              <a:gd name="connsiteX39" fmla="*/ 4722 w 10000"/>
              <a:gd name="connsiteY39" fmla="*/ 148 h 10000"/>
              <a:gd name="connsiteX40" fmla="*/ 5000 w 10000"/>
              <a:gd name="connsiteY40" fmla="*/ 0 h 10000"/>
              <a:gd name="connsiteX41" fmla="*/ 5000 w 10000"/>
              <a:gd name="connsiteY41" fmla="*/ 0 h 10000"/>
              <a:gd name="connsiteX42" fmla="*/ 5278 w 10000"/>
              <a:gd name="connsiteY42" fmla="*/ 0 h 10000"/>
              <a:gd name="connsiteX43" fmla="*/ 5833 w 10000"/>
              <a:gd name="connsiteY43" fmla="*/ 0 h 10000"/>
              <a:gd name="connsiteX44" fmla="*/ 6389 w 10000"/>
              <a:gd name="connsiteY44" fmla="*/ 148 h 10000"/>
              <a:gd name="connsiteX45" fmla="*/ 6944 w 10000"/>
              <a:gd name="connsiteY45" fmla="*/ 296 h 10000"/>
              <a:gd name="connsiteX46" fmla="*/ 7500 w 10000"/>
              <a:gd name="connsiteY46" fmla="*/ 444 h 10000"/>
              <a:gd name="connsiteX47" fmla="*/ 8056 w 10000"/>
              <a:gd name="connsiteY47" fmla="*/ 591 h 10000"/>
              <a:gd name="connsiteX48" fmla="*/ 8333 w 10000"/>
              <a:gd name="connsiteY48" fmla="*/ 887 h 10000"/>
              <a:gd name="connsiteX49" fmla="*/ 8611 w 10000"/>
              <a:gd name="connsiteY49" fmla="*/ 1035 h 10000"/>
              <a:gd name="connsiteX50" fmla="*/ 8889 w 10000"/>
              <a:gd name="connsiteY50" fmla="*/ 1183 h 10000"/>
              <a:gd name="connsiteX51" fmla="*/ 8889 w 10000"/>
              <a:gd name="connsiteY51" fmla="*/ 1460 h 10000"/>
              <a:gd name="connsiteX52" fmla="*/ 9167 w 10000"/>
              <a:gd name="connsiteY52" fmla="*/ 1756 h 10000"/>
              <a:gd name="connsiteX53" fmla="*/ 9167 w 10000"/>
              <a:gd name="connsiteY53" fmla="*/ 2200 h 10000"/>
              <a:gd name="connsiteX54" fmla="*/ 9444 w 10000"/>
              <a:gd name="connsiteY54" fmla="*/ 2643 h 10000"/>
              <a:gd name="connsiteX55" fmla="*/ 9444 w 10000"/>
              <a:gd name="connsiteY55" fmla="*/ 3087 h 10000"/>
              <a:gd name="connsiteX56" fmla="*/ 9722 w 10000"/>
              <a:gd name="connsiteY56" fmla="*/ 3678 h 10000"/>
              <a:gd name="connsiteX57" fmla="*/ 9722 w 10000"/>
              <a:gd name="connsiteY57" fmla="*/ 4270 h 10000"/>
              <a:gd name="connsiteX58" fmla="*/ 9722 w 10000"/>
              <a:gd name="connsiteY58" fmla="*/ 4713 h 10000"/>
              <a:gd name="connsiteX59" fmla="*/ 9722 w 10000"/>
              <a:gd name="connsiteY59" fmla="*/ 5287 h 10000"/>
              <a:gd name="connsiteX60" fmla="*/ 9722 w 10000"/>
              <a:gd name="connsiteY60" fmla="*/ 5730 h 10000"/>
              <a:gd name="connsiteX61" fmla="*/ 10000 w 10000"/>
              <a:gd name="connsiteY61" fmla="*/ 6026 h 10000"/>
              <a:gd name="connsiteX62" fmla="*/ 10000 w 10000"/>
              <a:gd name="connsiteY62" fmla="*/ 6470 h 10000"/>
              <a:gd name="connsiteX63" fmla="*/ 10000 w 10000"/>
              <a:gd name="connsiteY63" fmla="*/ 6765 h 10000"/>
              <a:gd name="connsiteX64" fmla="*/ 10000 w 10000"/>
              <a:gd name="connsiteY64" fmla="*/ 6913 h 10000"/>
              <a:gd name="connsiteX65" fmla="*/ 9722 w 10000"/>
              <a:gd name="connsiteY65" fmla="*/ 7357 h 10000"/>
              <a:gd name="connsiteX66" fmla="*/ 9722 w 10000"/>
              <a:gd name="connsiteY66" fmla="*/ 7800 h 10000"/>
              <a:gd name="connsiteX67" fmla="*/ 9167 w 10000"/>
              <a:gd name="connsiteY67" fmla="*/ 8521 h 10000"/>
              <a:gd name="connsiteX68" fmla="*/ 8889 w 10000"/>
              <a:gd name="connsiteY68" fmla="*/ 8817 h 10000"/>
              <a:gd name="connsiteX69" fmla="*/ 8611 w 10000"/>
              <a:gd name="connsiteY69" fmla="*/ 9113 h 10000"/>
              <a:gd name="connsiteX70" fmla="*/ 8056 w 10000"/>
              <a:gd name="connsiteY70" fmla="*/ 9409 h 10000"/>
              <a:gd name="connsiteX71" fmla="*/ 7778 w 10000"/>
              <a:gd name="connsiteY71" fmla="*/ 9704 h 10000"/>
              <a:gd name="connsiteX72" fmla="*/ 7222 w 10000"/>
              <a:gd name="connsiteY72" fmla="*/ 9852 h 10000"/>
              <a:gd name="connsiteX73" fmla="*/ 6944 w 10000"/>
              <a:gd name="connsiteY73" fmla="*/ 9852 h 10000"/>
              <a:gd name="connsiteX74" fmla="*/ 6667 w 10000"/>
              <a:gd name="connsiteY74" fmla="*/ 10000 h 10000"/>
              <a:gd name="connsiteX75" fmla="*/ 6111 w 10000"/>
              <a:gd name="connsiteY75" fmla="*/ 10000 h 10000"/>
              <a:gd name="connsiteX76" fmla="*/ 6111 w 10000"/>
              <a:gd name="connsiteY76" fmla="*/ 10000 h 10000"/>
              <a:gd name="connsiteX77" fmla="*/ 5833 w 10000"/>
              <a:gd name="connsiteY77" fmla="*/ 9852 h 10000"/>
              <a:gd name="connsiteX78" fmla="*/ 5833 w 10000"/>
              <a:gd name="connsiteY78" fmla="*/ 9704 h 10000"/>
              <a:gd name="connsiteX79" fmla="*/ 5556 w 10000"/>
              <a:gd name="connsiteY79" fmla="*/ 9409 h 10000"/>
              <a:gd name="connsiteX80" fmla="*/ 5556 w 10000"/>
              <a:gd name="connsiteY80" fmla="*/ 9261 h 10000"/>
              <a:gd name="connsiteX81" fmla="*/ 5278 w 10000"/>
              <a:gd name="connsiteY81" fmla="*/ 9113 h 10000"/>
              <a:gd name="connsiteX82" fmla="*/ 5000 w 10000"/>
              <a:gd name="connsiteY82" fmla="*/ 8965 h 10000"/>
              <a:gd name="connsiteX83" fmla="*/ 4722 w 10000"/>
              <a:gd name="connsiteY83" fmla="*/ 8817 h 10000"/>
              <a:gd name="connsiteX84" fmla="*/ 4167 w 10000"/>
              <a:gd name="connsiteY84" fmla="*/ 8669 h 10000"/>
              <a:gd name="connsiteX85" fmla="*/ 3889 w 10000"/>
              <a:gd name="connsiteY85" fmla="*/ 8521 h 10000"/>
              <a:gd name="connsiteX86" fmla="*/ 3056 w 10000"/>
              <a:gd name="connsiteY86" fmla="*/ 8373 h 10000"/>
              <a:gd name="connsiteX87" fmla="*/ 2500 w 10000"/>
              <a:gd name="connsiteY87" fmla="*/ 8244 h 10000"/>
              <a:gd name="connsiteX88" fmla="*/ 2500 w 10000"/>
              <a:gd name="connsiteY88"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278 w 10000"/>
              <a:gd name="connsiteY5" fmla="*/ 7652 h 10000"/>
              <a:gd name="connsiteX6" fmla="*/ 0 w 10000"/>
              <a:gd name="connsiteY6" fmla="*/ 7505 h 10000"/>
              <a:gd name="connsiteX7" fmla="*/ 0 w 10000"/>
              <a:gd name="connsiteY7" fmla="*/ 7505 h 10000"/>
              <a:gd name="connsiteX8" fmla="*/ 0 w 10000"/>
              <a:gd name="connsiteY8" fmla="*/ 7505 h 10000"/>
              <a:gd name="connsiteX9" fmla="*/ 833 w 10000"/>
              <a:gd name="connsiteY9" fmla="*/ 7505 h 10000"/>
              <a:gd name="connsiteX10" fmla="*/ 1111 w 10000"/>
              <a:gd name="connsiteY10" fmla="*/ 7505 h 10000"/>
              <a:gd name="connsiteX11" fmla="*/ 1667 w 10000"/>
              <a:gd name="connsiteY11" fmla="*/ 7505 h 10000"/>
              <a:gd name="connsiteX12" fmla="*/ 2222 w 10000"/>
              <a:gd name="connsiteY12" fmla="*/ 7505 h 10000"/>
              <a:gd name="connsiteX13" fmla="*/ 2778 w 10000"/>
              <a:gd name="connsiteY13" fmla="*/ 7505 h 10000"/>
              <a:gd name="connsiteX14" fmla="*/ 3611 w 10000"/>
              <a:gd name="connsiteY14" fmla="*/ 7652 h 10000"/>
              <a:gd name="connsiteX15" fmla="*/ 4167 w 10000"/>
              <a:gd name="connsiteY15" fmla="*/ 7652 h 10000"/>
              <a:gd name="connsiteX16" fmla="*/ 4722 w 10000"/>
              <a:gd name="connsiteY16" fmla="*/ 7652 h 10000"/>
              <a:gd name="connsiteX17" fmla="*/ 5000 w 10000"/>
              <a:gd name="connsiteY17" fmla="*/ 7652 h 10000"/>
              <a:gd name="connsiteX18" fmla="*/ 5833 w 10000"/>
              <a:gd name="connsiteY18" fmla="*/ 7652 h 10000"/>
              <a:gd name="connsiteX19" fmla="*/ 6111 w 10000"/>
              <a:gd name="connsiteY19" fmla="*/ 7652 h 10000"/>
              <a:gd name="connsiteX20" fmla="*/ 6667 w 10000"/>
              <a:gd name="connsiteY20" fmla="*/ 7505 h 10000"/>
              <a:gd name="connsiteX21" fmla="*/ 6944 w 10000"/>
              <a:gd name="connsiteY21" fmla="*/ 7357 h 10000"/>
              <a:gd name="connsiteX22" fmla="*/ 7222 w 10000"/>
              <a:gd name="connsiteY22" fmla="*/ 6913 h 10000"/>
              <a:gd name="connsiteX23" fmla="*/ 7222 w 10000"/>
              <a:gd name="connsiteY23" fmla="*/ 6617 h 10000"/>
              <a:gd name="connsiteX24" fmla="*/ 7222 w 10000"/>
              <a:gd name="connsiteY24" fmla="*/ 6026 h 10000"/>
              <a:gd name="connsiteX25" fmla="*/ 7500 w 10000"/>
              <a:gd name="connsiteY25" fmla="*/ 5582 h 10000"/>
              <a:gd name="connsiteX26" fmla="*/ 7222 w 10000"/>
              <a:gd name="connsiteY26" fmla="*/ 4843 h 10000"/>
              <a:gd name="connsiteX27" fmla="*/ 7222 w 10000"/>
              <a:gd name="connsiteY27" fmla="*/ 4270 h 10000"/>
              <a:gd name="connsiteX28" fmla="*/ 7222 w 10000"/>
              <a:gd name="connsiteY28" fmla="*/ 3530 h 10000"/>
              <a:gd name="connsiteX29" fmla="*/ 6944 w 10000"/>
              <a:gd name="connsiteY29" fmla="*/ 2939 h 10000"/>
              <a:gd name="connsiteX30" fmla="*/ 6944 w 10000"/>
              <a:gd name="connsiteY30" fmla="*/ 2495 h 10000"/>
              <a:gd name="connsiteX31" fmla="*/ 6667 w 10000"/>
              <a:gd name="connsiteY31" fmla="*/ 1904 h 10000"/>
              <a:gd name="connsiteX32" fmla="*/ 6667 w 10000"/>
              <a:gd name="connsiteY32" fmla="*/ 1608 h 10000"/>
              <a:gd name="connsiteX33" fmla="*/ 6389 w 10000"/>
              <a:gd name="connsiteY33" fmla="*/ 1183 h 10000"/>
              <a:gd name="connsiteX34" fmla="*/ 5833 w 10000"/>
              <a:gd name="connsiteY34" fmla="*/ 887 h 10000"/>
              <a:gd name="connsiteX35" fmla="*/ 5556 w 10000"/>
              <a:gd name="connsiteY35" fmla="*/ 739 h 10000"/>
              <a:gd name="connsiteX36" fmla="*/ 5278 w 10000"/>
              <a:gd name="connsiteY36" fmla="*/ 444 h 10000"/>
              <a:gd name="connsiteX37" fmla="*/ 5000 w 10000"/>
              <a:gd name="connsiteY37" fmla="*/ 296 h 10000"/>
              <a:gd name="connsiteX38" fmla="*/ 4722 w 10000"/>
              <a:gd name="connsiteY38" fmla="*/ 148 h 10000"/>
              <a:gd name="connsiteX39" fmla="*/ 5000 w 10000"/>
              <a:gd name="connsiteY39" fmla="*/ 0 h 10000"/>
              <a:gd name="connsiteX40" fmla="*/ 5000 w 10000"/>
              <a:gd name="connsiteY40" fmla="*/ 0 h 10000"/>
              <a:gd name="connsiteX41" fmla="*/ 5278 w 10000"/>
              <a:gd name="connsiteY41" fmla="*/ 0 h 10000"/>
              <a:gd name="connsiteX42" fmla="*/ 5833 w 10000"/>
              <a:gd name="connsiteY42" fmla="*/ 0 h 10000"/>
              <a:gd name="connsiteX43" fmla="*/ 6389 w 10000"/>
              <a:gd name="connsiteY43" fmla="*/ 148 h 10000"/>
              <a:gd name="connsiteX44" fmla="*/ 6944 w 10000"/>
              <a:gd name="connsiteY44" fmla="*/ 296 h 10000"/>
              <a:gd name="connsiteX45" fmla="*/ 7500 w 10000"/>
              <a:gd name="connsiteY45" fmla="*/ 444 h 10000"/>
              <a:gd name="connsiteX46" fmla="*/ 8056 w 10000"/>
              <a:gd name="connsiteY46" fmla="*/ 591 h 10000"/>
              <a:gd name="connsiteX47" fmla="*/ 8333 w 10000"/>
              <a:gd name="connsiteY47" fmla="*/ 887 h 10000"/>
              <a:gd name="connsiteX48" fmla="*/ 8611 w 10000"/>
              <a:gd name="connsiteY48" fmla="*/ 1035 h 10000"/>
              <a:gd name="connsiteX49" fmla="*/ 8889 w 10000"/>
              <a:gd name="connsiteY49" fmla="*/ 1183 h 10000"/>
              <a:gd name="connsiteX50" fmla="*/ 8889 w 10000"/>
              <a:gd name="connsiteY50" fmla="*/ 1460 h 10000"/>
              <a:gd name="connsiteX51" fmla="*/ 9167 w 10000"/>
              <a:gd name="connsiteY51" fmla="*/ 1756 h 10000"/>
              <a:gd name="connsiteX52" fmla="*/ 9167 w 10000"/>
              <a:gd name="connsiteY52" fmla="*/ 2200 h 10000"/>
              <a:gd name="connsiteX53" fmla="*/ 9444 w 10000"/>
              <a:gd name="connsiteY53" fmla="*/ 2643 h 10000"/>
              <a:gd name="connsiteX54" fmla="*/ 9444 w 10000"/>
              <a:gd name="connsiteY54" fmla="*/ 3087 h 10000"/>
              <a:gd name="connsiteX55" fmla="*/ 9722 w 10000"/>
              <a:gd name="connsiteY55" fmla="*/ 3678 h 10000"/>
              <a:gd name="connsiteX56" fmla="*/ 9722 w 10000"/>
              <a:gd name="connsiteY56" fmla="*/ 4270 h 10000"/>
              <a:gd name="connsiteX57" fmla="*/ 9722 w 10000"/>
              <a:gd name="connsiteY57" fmla="*/ 4713 h 10000"/>
              <a:gd name="connsiteX58" fmla="*/ 9722 w 10000"/>
              <a:gd name="connsiteY58" fmla="*/ 5287 h 10000"/>
              <a:gd name="connsiteX59" fmla="*/ 9722 w 10000"/>
              <a:gd name="connsiteY59" fmla="*/ 5730 h 10000"/>
              <a:gd name="connsiteX60" fmla="*/ 10000 w 10000"/>
              <a:gd name="connsiteY60" fmla="*/ 6026 h 10000"/>
              <a:gd name="connsiteX61" fmla="*/ 10000 w 10000"/>
              <a:gd name="connsiteY61" fmla="*/ 6470 h 10000"/>
              <a:gd name="connsiteX62" fmla="*/ 10000 w 10000"/>
              <a:gd name="connsiteY62" fmla="*/ 6765 h 10000"/>
              <a:gd name="connsiteX63" fmla="*/ 10000 w 10000"/>
              <a:gd name="connsiteY63" fmla="*/ 6913 h 10000"/>
              <a:gd name="connsiteX64" fmla="*/ 9722 w 10000"/>
              <a:gd name="connsiteY64" fmla="*/ 7357 h 10000"/>
              <a:gd name="connsiteX65" fmla="*/ 9722 w 10000"/>
              <a:gd name="connsiteY65" fmla="*/ 7800 h 10000"/>
              <a:gd name="connsiteX66" fmla="*/ 9167 w 10000"/>
              <a:gd name="connsiteY66" fmla="*/ 8521 h 10000"/>
              <a:gd name="connsiteX67" fmla="*/ 8889 w 10000"/>
              <a:gd name="connsiteY67" fmla="*/ 8817 h 10000"/>
              <a:gd name="connsiteX68" fmla="*/ 8611 w 10000"/>
              <a:gd name="connsiteY68" fmla="*/ 9113 h 10000"/>
              <a:gd name="connsiteX69" fmla="*/ 8056 w 10000"/>
              <a:gd name="connsiteY69" fmla="*/ 9409 h 10000"/>
              <a:gd name="connsiteX70" fmla="*/ 7778 w 10000"/>
              <a:gd name="connsiteY70" fmla="*/ 9704 h 10000"/>
              <a:gd name="connsiteX71" fmla="*/ 7222 w 10000"/>
              <a:gd name="connsiteY71" fmla="*/ 9852 h 10000"/>
              <a:gd name="connsiteX72" fmla="*/ 6944 w 10000"/>
              <a:gd name="connsiteY72" fmla="*/ 9852 h 10000"/>
              <a:gd name="connsiteX73" fmla="*/ 6667 w 10000"/>
              <a:gd name="connsiteY73" fmla="*/ 10000 h 10000"/>
              <a:gd name="connsiteX74" fmla="*/ 6111 w 10000"/>
              <a:gd name="connsiteY74" fmla="*/ 10000 h 10000"/>
              <a:gd name="connsiteX75" fmla="*/ 6111 w 10000"/>
              <a:gd name="connsiteY75" fmla="*/ 10000 h 10000"/>
              <a:gd name="connsiteX76" fmla="*/ 5833 w 10000"/>
              <a:gd name="connsiteY76" fmla="*/ 9852 h 10000"/>
              <a:gd name="connsiteX77" fmla="*/ 5833 w 10000"/>
              <a:gd name="connsiteY77" fmla="*/ 9704 h 10000"/>
              <a:gd name="connsiteX78" fmla="*/ 5556 w 10000"/>
              <a:gd name="connsiteY78" fmla="*/ 9409 h 10000"/>
              <a:gd name="connsiteX79" fmla="*/ 5556 w 10000"/>
              <a:gd name="connsiteY79" fmla="*/ 9261 h 10000"/>
              <a:gd name="connsiteX80" fmla="*/ 5278 w 10000"/>
              <a:gd name="connsiteY80" fmla="*/ 9113 h 10000"/>
              <a:gd name="connsiteX81" fmla="*/ 5000 w 10000"/>
              <a:gd name="connsiteY81" fmla="*/ 8965 h 10000"/>
              <a:gd name="connsiteX82" fmla="*/ 4722 w 10000"/>
              <a:gd name="connsiteY82" fmla="*/ 8817 h 10000"/>
              <a:gd name="connsiteX83" fmla="*/ 4167 w 10000"/>
              <a:gd name="connsiteY83" fmla="*/ 8669 h 10000"/>
              <a:gd name="connsiteX84" fmla="*/ 3889 w 10000"/>
              <a:gd name="connsiteY84" fmla="*/ 8521 h 10000"/>
              <a:gd name="connsiteX85" fmla="*/ 3056 w 10000"/>
              <a:gd name="connsiteY85" fmla="*/ 8373 h 10000"/>
              <a:gd name="connsiteX86" fmla="*/ 2500 w 10000"/>
              <a:gd name="connsiteY86" fmla="*/ 8244 h 10000"/>
              <a:gd name="connsiteX87" fmla="*/ 2500 w 10000"/>
              <a:gd name="connsiteY87" fmla="*/ 8244 h 10000"/>
              <a:gd name="connsiteX0" fmla="*/ 2500 w 10000"/>
              <a:gd name="connsiteY0" fmla="*/ 8244 h 10000"/>
              <a:gd name="connsiteX1" fmla="*/ 1944 w 10000"/>
              <a:gd name="connsiteY1" fmla="*/ 8096 h 10000"/>
              <a:gd name="connsiteX2" fmla="*/ 1389 w 10000"/>
              <a:gd name="connsiteY2" fmla="*/ 7948 h 10000"/>
              <a:gd name="connsiteX3" fmla="*/ 833 w 10000"/>
              <a:gd name="connsiteY3" fmla="*/ 7800 h 10000"/>
              <a:gd name="connsiteX4" fmla="*/ 556 w 10000"/>
              <a:gd name="connsiteY4" fmla="*/ 7800 h 10000"/>
              <a:gd name="connsiteX5" fmla="*/ 0 w 10000"/>
              <a:gd name="connsiteY5" fmla="*/ 7505 h 10000"/>
              <a:gd name="connsiteX6" fmla="*/ 0 w 10000"/>
              <a:gd name="connsiteY6" fmla="*/ 7505 h 10000"/>
              <a:gd name="connsiteX7" fmla="*/ 0 w 10000"/>
              <a:gd name="connsiteY7" fmla="*/ 7505 h 10000"/>
              <a:gd name="connsiteX8" fmla="*/ 833 w 10000"/>
              <a:gd name="connsiteY8" fmla="*/ 7505 h 10000"/>
              <a:gd name="connsiteX9" fmla="*/ 1111 w 10000"/>
              <a:gd name="connsiteY9" fmla="*/ 7505 h 10000"/>
              <a:gd name="connsiteX10" fmla="*/ 1667 w 10000"/>
              <a:gd name="connsiteY10" fmla="*/ 7505 h 10000"/>
              <a:gd name="connsiteX11" fmla="*/ 2222 w 10000"/>
              <a:gd name="connsiteY11" fmla="*/ 7505 h 10000"/>
              <a:gd name="connsiteX12" fmla="*/ 2778 w 10000"/>
              <a:gd name="connsiteY12" fmla="*/ 7505 h 10000"/>
              <a:gd name="connsiteX13" fmla="*/ 3611 w 10000"/>
              <a:gd name="connsiteY13" fmla="*/ 7652 h 10000"/>
              <a:gd name="connsiteX14" fmla="*/ 4167 w 10000"/>
              <a:gd name="connsiteY14" fmla="*/ 7652 h 10000"/>
              <a:gd name="connsiteX15" fmla="*/ 4722 w 10000"/>
              <a:gd name="connsiteY15" fmla="*/ 7652 h 10000"/>
              <a:gd name="connsiteX16" fmla="*/ 5000 w 10000"/>
              <a:gd name="connsiteY16" fmla="*/ 7652 h 10000"/>
              <a:gd name="connsiteX17" fmla="*/ 5833 w 10000"/>
              <a:gd name="connsiteY17" fmla="*/ 7652 h 10000"/>
              <a:gd name="connsiteX18" fmla="*/ 6111 w 10000"/>
              <a:gd name="connsiteY18" fmla="*/ 7652 h 10000"/>
              <a:gd name="connsiteX19" fmla="*/ 6667 w 10000"/>
              <a:gd name="connsiteY19" fmla="*/ 7505 h 10000"/>
              <a:gd name="connsiteX20" fmla="*/ 6944 w 10000"/>
              <a:gd name="connsiteY20" fmla="*/ 7357 h 10000"/>
              <a:gd name="connsiteX21" fmla="*/ 7222 w 10000"/>
              <a:gd name="connsiteY21" fmla="*/ 6913 h 10000"/>
              <a:gd name="connsiteX22" fmla="*/ 7222 w 10000"/>
              <a:gd name="connsiteY22" fmla="*/ 6617 h 10000"/>
              <a:gd name="connsiteX23" fmla="*/ 7222 w 10000"/>
              <a:gd name="connsiteY23" fmla="*/ 6026 h 10000"/>
              <a:gd name="connsiteX24" fmla="*/ 7500 w 10000"/>
              <a:gd name="connsiteY24" fmla="*/ 5582 h 10000"/>
              <a:gd name="connsiteX25" fmla="*/ 7222 w 10000"/>
              <a:gd name="connsiteY25" fmla="*/ 4843 h 10000"/>
              <a:gd name="connsiteX26" fmla="*/ 7222 w 10000"/>
              <a:gd name="connsiteY26" fmla="*/ 4270 h 10000"/>
              <a:gd name="connsiteX27" fmla="*/ 7222 w 10000"/>
              <a:gd name="connsiteY27" fmla="*/ 3530 h 10000"/>
              <a:gd name="connsiteX28" fmla="*/ 6944 w 10000"/>
              <a:gd name="connsiteY28" fmla="*/ 2939 h 10000"/>
              <a:gd name="connsiteX29" fmla="*/ 6944 w 10000"/>
              <a:gd name="connsiteY29" fmla="*/ 2495 h 10000"/>
              <a:gd name="connsiteX30" fmla="*/ 6667 w 10000"/>
              <a:gd name="connsiteY30" fmla="*/ 1904 h 10000"/>
              <a:gd name="connsiteX31" fmla="*/ 6667 w 10000"/>
              <a:gd name="connsiteY31" fmla="*/ 1608 h 10000"/>
              <a:gd name="connsiteX32" fmla="*/ 6389 w 10000"/>
              <a:gd name="connsiteY32" fmla="*/ 1183 h 10000"/>
              <a:gd name="connsiteX33" fmla="*/ 5833 w 10000"/>
              <a:gd name="connsiteY33" fmla="*/ 887 h 10000"/>
              <a:gd name="connsiteX34" fmla="*/ 5556 w 10000"/>
              <a:gd name="connsiteY34" fmla="*/ 739 h 10000"/>
              <a:gd name="connsiteX35" fmla="*/ 5278 w 10000"/>
              <a:gd name="connsiteY35" fmla="*/ 444 h 10000"/>
              <a:gd name="connsiteX36" fmla="*/ 5000 w 10000"/>
              <a:gd name="connsiteY36" fmla="*/ 296 h 10000"/>
              <a:gd name="connsiteX37" fmla="*/ 4722 w 10000"/>
              <a:gd name="connsiteY37" fmla="*/ 148 h 10000"/>
              <a:gd name="connsiteX38" fmla="*/ 5000 w 10000"/>
              <a:gd name="connsiteY38" fmla="*/ 0 h 10000"/>
              <a:gd name="connsiteX39" fmla="*/ 5000 w 10000"/>
              <a:gd name="connsiteY39" fmla="*/ 0 h 10000"/>
              <a:gd name="connsiteX40" fmla="*/ 5278 w 10000"/>
              <a:gd name="connsiteY40" fmla="*/ 0 h 10000"/>
              <a:gd name="connsiteX41" fmla="*/ 5833 w 10000"/>
              <a:gd name="connsiteY41" fmla="*/ 0 h 10000"/>
              <a:gd name="connsiteX42" fmla="*/ 6389 w 10000"/>
              <a:gd name="connsiteY42" fmla="*/ 148 h 10000"/>
              <a:gd name="connsiteX43" fmla="*/ 6944 w 10000"/>
              <a:gd name="connsiteY43" fmla="*/ 296 h 10000"/>
              <a:gd name="connsiteX44" fmla="*/ 7500 w 10000"/>
              <a:gd name="connsiteY44" fmla="*/ 444 h 10000"/>
              <a:gd name="connsiteX45" fmla="*/ 8056 w 10000"/>
              <a:gd name="connsiteY45" fmla="*/ 591 h 10000"/>
              <a:gd name="connsiteX46" fmla="*/ 8333 w 10000"/>
              <a:gd name="connsiteY46" fmla="*/ 887 h 10000"/>
              <a:gd name="connsiteX47" fmla="*/ 8611 w 10000"/>
              <a:gd name="connsiteY47" fmla="*/ 1035 h 10000"/>
              <a:gd name="connsiteX48" fmla="*/ 8889 w 10000"/>
              <a:gd name="connsiteY48" fmla="*/ 1183 h 10000"/>
              <a:gd name="connsiteX49" fmla="*/ 8889 w 10000"/>
              <a:gd name="connsiteY49" fmla="*/ 1460 h 10000"/>
              <a:gd name="connsiteX50" fmla="*/ 9167 w 10000"/>
              <a:gd name="connsiteY50" fmla="*/ 1756 h 10000"/>
              <a:gd name="connsiteX51" fmla="*/ 9167 w 10000"/>
              <a:gd name="connsiteY51" fmla="*/ 2200 h 10000"/>
              <a:gd name="connsiteX52" fmla="*/ 9444 w 10000"/>
              <a:gd name="connsiteY52" fmla="*/ 2643 h 10000"/>
              <a:gd name="connsiteX53" fmla="*/ 9444 w 10000"/>
              <a:gd name="connsiteY53" fmla="*/ 3087 h 10000"/>
              <a:gd name="connsiteX54" fmla="*/ 9722 w 10000"/>
              <a:gd name="connsiteY54" fmla="*/ 3678 h 10000"/>
              <a:gd name="connsiteX55" fmla="*/ 9722 w 10000"/>
              <a:gd name="connsiteY55" fmla="*/ 4270 h 10000"/>
              <a:gd name="connsiteX56" fmla="*/ 9722 w 10000"/>
              <a:gd name="connsiteY56" fmla="*/ 4713 h 10000"/>
              <a:gd name="connsiteX57" fmla="*/ 9722 w 10000"/>
              <a:gd name="connsiteY57" fmla="*/ 5287 h 10000"/>
              <a:gd name="connsiteX58" fmla="*/ 9722 w 10000"/>
              <a:gd name="connsiteY58" fmla="*/ 5730 h 10000"/>
              <a:gd name="connsiteX59" fmla="*/ 10000 w 10000"/>
              <a:gd name="connsiteY59" fmla="*/ 6026 h 10000"/>
              <a:gd name="connsiteX60" fmla="*/ 10000 w 10000"/>
              <a:gd name="connsiteY60" fmla="*/ 6470 h 10000"/>
              <a:gd name="connsiteX61" fmla="*/ 10000 w 10000"/>
              <a:gd name="connsiteY61" fmla="*/ 6765 h 10000"/>
              <a:gd name="connsiteX62" fmla="*/ 10000 w 10000"/>
              <a:gd name="connsiteY62" fmla="*/ 6913 h 10000"/>
              <a:gd name="connsiteX63" fmla="*/ 9722 w 10000"/>
              <a:gd name="connsiteY63" fmla="*/ 7357 h 10000"/>
              <a:gd name="connsiteX64" fmla="*/ 9722 w 10000"/>
              <a:gd name="connsiteY64" fmla="*/ 7800 h 10000"/>
              <a:gd name="connsiteX65" fmla="*/ 9167 w 10000"/>
              <a:gd name="connsiteY65" fmla="*/ 8521 h 10000"/>
              <a:gd name="connsiteX66" fmla="*/ 8889 w 10000"/>
              <a:gd name="connsiteY66" fmla="*/ 8817 h 10000"/>
              <a:gd name="connsiteX67" fmla="*/ 8611 w 10000"/>
              <a:gd name="connsiteY67" fmla="*/ 9113 h 10000"/>
              <a:gd name="connsiteX68" fmla="*/ 8056 w 10000"/>
              <a:gd name="connsiteY68" fmla="*/ 9409 h 10000"/>
              <a:gd name="connsiteX69" fmla="*/ 7778 w 10000"/>
              <a:gd name="connsiteY69" fmla="*/ 9704 h 10000"/>
              <a:gd name="connsiteX70" fmla="*/ 7222 w 10000"/>
              <a:gd name="connsiteY70" fmla="*/ 9852 h 10000"/>
              <a:gd name="connsiteX71" fmla="*/ 6944 w 10000"/>
              <a:gd name="connsiteY71" fmla="*/ 9852 h 10000"/>
              <a:gd name="connsiteX72" fmla="*/ 6667 w 10000"/>
              <a:gd name="connsiteY72" fmla="*/ 10000 h 10000"/>
              <a:gd name="connsiteX73" fmla="*/ 6111 w 10000"/>
              <a:gd name="connsiteY73" fmla="*/ 10000 h 10000"/>
              <a:gd name="connsiteX74" fmla="*/ 6111 w 10000"/>
              <a:gd name="connsiteY74" fmla="*/ 10000 h 10000"/>
              <a:gd name="connsiteX75" fmla="*/ 5833 w 10000"/>
              <a:gd name="connsiteY75" fmla="*/ 9852 h 10000"/>
              <a:gd name="connsiteX76" fmla="*/ 5833 w 10000"/>
              <a:gd name="connsiteY76" fmla="*/ 9704 h 10000"/>
              <a:gd name="connsiteX77" fmla="*/ 5556 w 10000"/>
              <a:gd name="connsiteY77" fmla="*/ 9409 h 10000"/>
              <a:gd name="connsiteX78" fmla="*/ 5556 w 10000"/>
              <a:gd name="connsiteY78" fmla="*/ 9261 h 10000"/>
              <a:gd name="connsiteX79" fmla="*/ 5278 w 10000"/>
              <a:gd name="connsiteY79" fmla="*/ 9113 h 10000"/>
              <a:gd name="connsiteX80" fmla="*/ 5000 w 10000"/>
              <a:gd name="connsiteY80" fmla="*/ 8965 h 10000"/>
              <a:gd name="connsiteX81" fmla="*/ 4722 w 10000"/>
              <a:gd name="connsiteY81" fmla="*/ 8817 h 10000"/>
              <a:gd name="connsiteX82" fmla="*/ 4167 w 10000"/>
              <a:gd name="connsiteY82" fmla="*/ 8669 h 10000"/>
              <a:gd name="connsiteX83" fmla="*/ 3889 w 10000"/>
              <a:gd name="connsiteY83" fmla="*/ 8521 h 10000"/>
              <a:gd name="connsiteX84" fmla="*/ 3056 w 10000"/>
              <a:gd name="connsiteY84" fmla="*/ 8373 h 10000"/>
              <a:gd name="connsiteX85" fmla="*/ 2500 w 10000"/>
              <a:gd name="connsiteY85" fmla="*/ 8244 h 10000"/>
              <a:gd name="connsiteX86" fmla="*/ 2500 w 10000"/>
              <a:gd name="connsiteY86" fmla="*/ 8244 h 10000"/>
              <a:gd name="connsiteX0" fmla="*/ 2500 w 10000"/>
              <a:gd name="connsiteY0" fmla="*/ 8244 h 10000"/>
              <a:gd name="connsiteX1" fmla="*/ 1944 w 10000"/>
              <a:gd name="connsiteY1" fmla="*/ 8096 h 10000"/>
              <a:gd name="connsiteX2" fmla="*/ 1389 w 10000"/>
              <a:gd name="connsiteY2" fmla="*/ 7948 h 10000"/>
              <a:gd name="connsiteX3" fmla="*/ 556 w 10000"/>
              <a:gd name="connsiteY3" fmla="*/ 7800 h 10000"/>
              <a:gd name="connsiteX4" fmla="*/ 0 w 10000"/>
              <a:gd name="connsiteY4" fmla="*/ 7505 h 10000"/>
              <a:gd name="connsiteX5" fmla="*/ 0 w 10000"/>
              <a:gd name="connsiteY5" fmla="*/ 7505 h 10000"/>
              <a:gd name="connsiteX6" fmla="*/ 0 w 10000"/>
              <a:gd name="connsiteY6" fmla="*/ 7505 h 10000"/>
              <a:gd name="connsiteX7" fmla="*/ 833 w 10000"/>
              <a:gd name="connsiteY7" fmla="*/ 7505 h 10000"/>
              <a:gd name="connsiteX8" fmla="*/ 1111 w 10000"/>
              <a:gd name="connsiteY8" fmla="*/ 7505 h 10000"/>
              <a:gd name="connsiteX9" fmla="*/ 1667 w 10000"/>
              <a:gd name="connsiteY9" fmla="*/ 7505 h 10000"/>
              <a:gd name="connsiteX10" fmla="*/ 2222 w 10000"/>
              <a:gd name="connsiteY10" fmla="*/ 7505 h 10000"/>
              <a:gd name="connsiteX11" fmla="*/ 2778 w 10000"/>
              <a:gd name="connsiteY11" fmla="*/ 7505 h 10000"/>
              <a:gd name="connsiteX12" fmla="*/ 3611 w 10000"/>
              <a:gd name="connsiteY12" fmla="*/ 7652 h 10000"/>
              <a:gd name="connsiteX13" fmla="*/ 4167 w 10000"/>
              <a:gd name="connsiteY13" fmla="*/ 7652 h 10000"/>
              <a:gd name="connsiteX14" fmla="*/ 4722 w 10000"/>
              <a:gd name="connsiteY14" fmla="*/ 7652 h 10000"/>
              <a:gd name="connsiteX15" fmla="*/ 5000 w 10000"/>
              <a:gd name="connsiteY15" fmla="*/ 7652 h 10000"/>
              <a:gd name="connsiteX16" fmla="*/ 5833 w 10000"/>
              <a:gd name="connsiteY16" fmla="*/ 7652 h 10000"/>
              <a:gd name="connsiteX17" fmla="*/ 6111 w 10000"/>
              <a:gd name="connsiteY17" fmla="*/ 7652 h 10000"/>
              <a:gd name="connsiteX18" fmla="*/ 6667 w 10000"/>
              <a:gd name="connsiteY18" fmla="*/ 7505 h 10000"/>
              <a:gd name="connsiteX19" fmla="*/ 6944 w 10000"/>
              <a:gd name="connsiteY19" fmla="*/ 7357 h 10000"/>
              <a:gd name="connsiteX20" fmla="*/ 7222 w 10000"/>
              <a:gd name="connsiteY20" fmla="*/ 6913 h 10000"/>
              <a:gd name="connsiteX21" fmla="*/ 7222 w 10000"/>
              <a:gd name="connsiteY21" fmla="*/ 6617 h 10000"/>
              <a:gd name="connsiteX22" fmla="*/ 7222 w 10000"/>
              <a:gd name="connsiteY22" fmla="*/ 6026 h 10000"/>
              <a:gd name="connsiteX23" fmla="*/ 7500 w 10000"/>
              <a:gd name="connsiteY23" fmla="*/ 5582 h 10000"/>
              <a:gd name="connsiteX24" fmla="*/ 7222 w 10000"/>
              <a:gd name="connsiteY24" fmla="*/ 4843 h 10000"/>
              <a:gd name="connsiteX25" fmla="*/ 7222 w 10000"/>
              <a:gd name="connsiteY25" fmla="*/ 4270 h 10000"/>
              <a:gd name="connsiteX26" fmla="*/ 7222 w 10000"/>
              <a:gd name="connsiteY26" fmla="*/ 3530 h 10000"/>
              <a:gd name="connsiteX27" fmla="*/ 6944 w 10000"/>
              <a:gd name="connsiteY27" fmla="*/ 2939 h 10000"/>
              <a:gd name="connsiteX28" fmla="*/ 6944 w 10000"/>
              <a:gd name="connsiteY28" fmla="*/ 2495 h 10000"/>
              <a:gd name="connsiteX29" fmla="*/ 6667 w 10000"/>
              <a:gd name="connsiteY29" fmla="*/ 1904 h 10000"/>
              <a:gd name="connsiteX30" fmla="*/ 6667 w 10000"/>
              <a:gd name="connsiteY30" fmla="*/ 1608 h 10000"/>
              <a:gd name="connsiteX31" fmla="*/ 6389 w 10000"/>
              <a:gd name="connsiteY31" fmla="*/ 1183 h 10000"/>
              <a:gd name="connsiteX32" fmla="*/ 5833 w 10000"/>
              <a:gd name="connsiteY32" fmla="*/ 887 h 10000"/>
              <a:gd name="connsiteX33" fmla="*/ 5556 w 10000"/>
              <a:gd name="connsiteY33" fmla="*/ 739 h 10000"/>
              <a:gd name="connsiteX34" fmla="*/ 5278 w 10000"/>
              <a:gd name="connsiteY34" fmla="*/ 444 h 10000"/>
              <a:gd name="connsiteX35" fmla="*/ 5000 w 10000"/>
              <a:gd name="connsiteY35" fmla="*/ 296 h 10000"/>
              <a:gd name="connsiteX36" fmla="*/ 4722 w 10000"/>
              <a:gd name="connsiteY36" fmla="*/ 148 h 10000"/>
              <a:gd name="connsiteX37" fmla="*/ 5000 w 10000"/>
              <a:gd name="connsiteY37" fmla="*/ 0 h 10000"/>
              <a:gd name="connsiteX38" fmla="*/ 5000 w 10000"/>
              <a:gd name="connsiteY38" fmla="*/ 0 h 10000"/>
              <a:gd name="connsiteX39" fmla="*/ 5278 w 10000"/>
              <a:gd name="connsiteY39" fmla="*/ 0 h 10000"/>
              <a:gd name="connsiteX40" fmla="*/ 5833 w 10000"/>
              <a:gd name="connsiteY40" fmla="*/ 0 h 10000"/>
              <a:gd name="connsiteX41" fmla="*/ 6389 w 10000"/>
              <a:gd name="connsiteY41" fmla="*/ 148 h 10000"/>
              <a:gd name="connsiteX42" fmla="*/ 6944 w 10000"/>
              <a:gd name="connsiteY42" fmla="*/ 296 h 10000"/>
              <a:gd name="connsiteX43" fmla="*/ 7500 w 10000"/>
              <a:gd name="connsiteY43" fmla="*/ 444 h 10000"/>
              <a:gd name="connsiteX44" fmla="*/ 8056 w 10000"/>
              <a:gd name="connsiteY44" fmla="*/ 591 h 10000"/>
              <a:gd name="connsiteX45" fmla="*/ 8333 w 10000"/>
              <a:gd name="connsiteY45" fmla="*/ 887 h 10000"/>
              <a:gd name="connsiteX46" fmla="*/ 8611 w 10000"/>
              <a:gd name="connsiteY46" fmla="*/ 1035 h 10000"/>
              <a:gd name="connsiteX47" fmla="*/ 8889 w 10000"/>
              <a:gd name="connsiteY47" fmla="*/ 1183 h 10000"/>
              <a:gd name="connsiteX48" fmla="*/ 8889 w 10000"/>
              <a:gd name="connsiteY48" fmla="*/ 1460 h 10000"/>
              <a:gd name="connsiteX49" fmla="*/ 9167 w 10000"/>
              <a:gd name="connsiteY49" fmla="*/ 1756 h 10000"/>
              <a:gd name="connsiteX50" fmla="*/ 9167 w 10000"/>
              <a:gd name="connsiteY50" fmla="*/ 2200 h 10000"/>
              <a:gd name="connsiteX51" fmla="*/ 9444 w 10000"/>
              <a:gd name="connsiteY51" fmla="*/ 2643 h 10000"/>
              <a:gd name="connsiteX52" fmla="*/ 9444 w 10000"/>
              <a:gd name="connsiteY52" fmla="*/ 3087 h 10000"/>
              <a:gd name="connsiteX53" fmla="*/ 9722 w 10000"/>
              <a:gd name="connsiteY53" fmla="*/ 3678 h 10000"/>
              <a:gd name="connsiteX54" fmla="*/ 9722 w 10000"/>
              <a:gd name="connsiteY54" fmla="*/ 4270 h 10000"/>
              <a:gd name="connsiteX55" fmla="*/ 9722 w 10000"/>
              <a:gd name="connsiteY55" fmla="*/ 4713 h 10000"/>
              <a:gd name="connsiteX56" fmla="*/ 9722 w 10000"/>
              <a:gd name="connsiteY56" fmla="*/ 5287 h 10000"/>
              <a:gd name="connsiteX57" fmla="*/ 9722 w 10000"/>
              <a:gd name="connsiteY57" fmla="*/ 5730 h 10000"/>
              <a:gd name="connsiteX58" fmla="*/ 10000 w 10000"/>
              <a:gd name="connsiteY58" fmla="*/ 6026 h 10000"/>
              <a:gd name="connsiteX59" fmla="*/ 10000 w 10000"/>
              <a:gd name="connsiteY59" fmla="*/ 6470 h 10000"/>
              <a:gd name="connsiteX60" fmla="*/ 10000 w 10000"/>
              <a:gd name="connsiteY60" fmla="*/ 6765 h 10000"/>
              <a:gd name="connsiteX61" fmla="*/ 10000 w 10000"/>
              <a:gd name="connsiteY61" fmla="*/ 6913 h 10000"/>
              <a:gd name="connsiteX62" fmla="*/ 9722 w 10000"/>
              <a:gd name="connsiteY62" fmla="*/ 7357 h 10000"/>
              <a:gd name="connsiteX63" fmla="*/ 9722 w 10000"/>
              <a:gd name="connsiteY63" fmla="*/ 7800 h 10000"/>
              <a:gd name="connsiteX64" fmla="*/ 9167 w 10000"/>
              <a:gd name="connsiteY64" fmla="*/ 8521 h 10000"/>
              <a:gd name="connsiteX65" fmla="*/ 8889 w 10000"/>
              <a:gd name="connsiteY65" fmla="*/ 8817 h 10000"/>
              <a:gd name="connsiteX66" fmla="*/ 8611 w 10000"/>
              <a:gd name="connsiteY66" fmla="*/ 9113 h 10000"/>
              <a:gd name="connsiteX67" fmla="*/ 8056 w 10000"/>
              <a:gd name="connsiteY67" fmla="*/ 9409 h 10000"/>
              <a:gd name="connsiteX68" fmla="*/ 7778 w 10000"/>
              <a:gd name="connsiteY68" fmla="*/ 9704 h 10000"/>
              <a:gd name="connsiteX69" fmla="*/ 7222 w 10000"/>
              <a:gd name="connsiteY69" fmla="*/ 9852 h 10000"/>
              <a:gd name="connsiteX70" fmla="*/ 6944 w 10000"/>
              <a:gd name="connsiteY70" fmla="*/ 9852 h 10000"/>
              <a:gd name="connsiteX71" fmla="*/ 6667 w 10000"/>
              <a:gd name="connsiteY71" fmla="*/ 10000 h 10000"/>
              <a:gd name="connsiteX72" fmla="*/ 6111 w 10000"/>
              <a:gd name="connsiteY72" fmla="*/ 10000 h 10000"/>
              <a:gd name="connsiteX73" fmla="*/ 6111 w 10000"/>
              <a:gd name="connsiteY73" fmla="*/ 10000 h 10000"/>
              <a:gd name="connsiteX74" fmla="*/ 5833 w 10000"/>
              <a:gd name="connsiteY74" fmla="*/ 9852 h 10000"/>
              <a:gd name="connsiteX75" fmla="*/ 5833 w 10000"/>
              <a:gd name="connsiteY75" fmla="*/ 9704 h 10000"/>
              <a:gd name="connsiteX76" fmla="*/ 5556 w 10000"/>
              <a:gd name="connsiteY76" fmla="*/ 9409 h 10000"/>
              <a:gd name="connsiteX77" fmla="*/ 5556 w 10000"/>
              <a:gd name="connsiteY77" fmla="*/ 9261 h 10000"/>
              <a:gd name="connsiteX78" fmla="*/ 5278 w 10000"/>
              <a:gd name="connsiteY78" fmla="*/ 9113 h 10000"/>
              <a:gd name="connsiteX79" fmla="*/ 5000 w 10000"/>
              <a:gd name="connsiteY79" fmla="*/ 8965 h 10000"/>
              <a:gd name="connsiteX80" fmla="*/ 4722 w 10000"/>
              <a:gd name="connsiteY80" fmla="*/ 8817 h 10000"/>
              <a:gd name="connsiteX81" fmla="*/ 4167 w 10000"/>
              <a:gd name="connsiteY81" fmla="*/ 8669 h 10000"/>
              <a:gd name="connsiteX82" fmla="*/ 3889 w 10000"/>
              <a:gd name="connsiteY82" fmla="*/ 8521 h 10000"/>
              <a:gd name="connsiteX83" fmla="*/ 3056 w 10000"/>
              <a:gd name="connsiteY83" fmla="*/ 8373 h 10000"/>
              <a:gd name="connsiteX84" fmla="*/ 2500 w 10000"/>
              <a:gd name="connsiteY84" fmla="*/ 8244 h 10000"/>
              <a:gd name="connsiteX85" fmla="*/ 2500 w 10000"/>
              <a:gd name="connsiteY85" fmla="*/ 8244 h 10000"/>
              <a:gd name="connsiteX0" fmla="*/ 2500 w 10000"/>
              <a:gd name="connsiteY0" fmla="*/ 8244 h 10000"/>
              <a:gd name="connsiteX1" fmla="*/ 1944 w 10000"/>
              <a:gd name="connsiteY1" fmla="*/ 8096 h 10000"/>
              <a:gd name="connsiteX2" fmla="*/ 1389 w 10000"/>
              <a:gd name="connsiteY2" fmla="*/ 7948 h 10000"/>
              <a:gd name="connsiteX3" fmla="*/ 0 w 10000"/>
              <a:gd name="connsiteY3" fmla="*/ 7505 h 10000"/>
              <a:gd name="connsiteX4" fmla="*/ 0 w 10000"/>
              <a:gd name="connsiteY4" fmla="*/ 7505 h 10000"/>
              <a:gd name="connsiteX5" fmla="*/ 0 w 10000"/>
              <a:gd name="connsiteY5" fmla="*/ 7505 h 10000"/>
              <a:gd name="connsiteX6" fmla="*/ 833 w 10000"/>
              <a:gd name="connsiteY6" fmla="*/ 7505 h 10000"/>
              <a:gd name="connsiteX7" fmla="*/ 1111 w 10000"/>
              <a:gd name="connsiteY7" fmla="*/ 7505 h 10000"/>
              <a:gd name="connsiteX8" fmla="*/ 1667 w 10000"/>
              <a:gd name="connsiteY8" fmla="*/ 7505 h 10000"/>
              <a:gd name="connsiteX9" fmla="*/ 2222 w 10000"/>
              <a:gd name="connsiteY9" fmla="*/ 7505 h 10000"/>
              <a:gd name="connsiteX10" fmla="*/ 2778 w 10000"/>
              <a:gd name="connsiteY10" fmla="*/ 7505 h 10000"/>
              <a:gd name="connsiteX11" fmla="*/ 3611 w 10000"/>
              <a:gd name="connsiteY11" fmla="*/ 7652 h 10000"/>
              <a:gd name="connsiteX12" fmla="*/ 4167 w 10000"/>
              <a:gd name="connsiteY12" fmla="*/ 7652 h 10000"/>
              <a:gd name="connsiteX13" fmla="*/ 4722 w 10000"/>
              <a:gd name="connsiteY13" fmla="*/ 7652 h 10000"/>
              <a:gd name="connsiteX14" fmla="*/ 5000 w 10000"/>
              <a:gd name="connsiteY14" fmla="*/ 7652 h 10000"/>
              <a:gd name="connsiteX15" fmla="*/ 5833 w 10000"/>
              <a:gd name="connsiteY15" fmla="*/ 7652 h 10000"/>
              <a:gd name="connsiteX16" fmla="*/ 6111 w 10000"/>
              <a:gd name="connsiteY16" fmla="*/ 7652 h 10000"/>
              <a:gd name="connsiteX17" fmla="*/ 6667 w 10000"/>
              <a:gd name="connsiteY17" fmla="*/ 7505 h 10000"/>
              <a:gd name="connsiteX18" fmla="*/ 6944 w 10000"/>
              <a:gd name="connsiteY18" fmla="*/ 7357 h 10000"/>
              <a:gd name="connsiteX19" fmla="*/ 7222 w 10000"/>
              <a:gd name="connsiteY19" fmla="*/ 6913 h 10000"/>
              <a:gd name="connsiteX20" fmla="*/ 7222 w 10000"/>
              <a:gd name="connsiteY20" fmla="*/ 6617 h 10000"/>
              <a:gd name="connsiteX21" fmla="*/ 7222 w 10000"/>
              <a:gd name="connsiteY21" fmla="*/ 6026 h 10000"/>
              <a:gd name="connsiteX22" fmla="*/ 7500 w 10000"/>
              <a:gd name="connsiteY22" fmla="*/ 5582 h 10000"/>
              <a:gd name="connsiteX23" fmla="*/ 7222 w 10000"/>
              <a:gd name="connsiteY23" fmla="*/ 4843 h 10000"/>
              <a:gd name="connsiteX24" fmla="*/ 7222 w 10000"/>
              <a:gd name="connsiteY24" fmla="*/ 4270 h 10000"/>
              <a:gd name="connsiteX25" fmla="*/ 7222 w 10000"/>
              <a:gd name="connsiteY25" fmla="*/ 3530 h 10000"/>
              <a:gd name="connsiteX26" fmla="*/ 6944 w 10000"/>
              <a:gd name="connsiteY26" fmla="*/ 2939 h 10000"/>
              <a:gd name="connsiteX27" fmla="*/ 6944 w 10000"/>
              <a:gd name="connsiteY27" fmla="*/ 2495 h 10000"/>
              <a:gd name="connsiteX28" fmla="*/ 6667 w 10000"/>
              <a:gd name="connsiteY28" fmla="*/ 1904 h 10000"/>
              <a:gd name="connsiteX29" fmla="*/ 6667 w 10000"/>
              <a:gd name="connsiteY29" fmla="*/ 1608 h 10000"/>
              <a:gd name="connsiteX30" fmla="*/ 6389 w 10000"/>
              <a:gd name="connsiteY30" fmla="*/ 1183 h 10000"/>
              <a:gd name="connsiteX31" fmla="*/ 5833 w 10000"/>
              <a:gd name="connsiteY31" fmla="*/ 887 h 10000"/>
              <a:gd name="connsiteX32" fmla="*/ 5556 w 10000"/>
              <a:gd name="connsiteY32" fmla="*/ 739 h 10000"/>
              <a:gd name="connsiteX33" fmla="*/ 5278 w 10000"/>
              <a:gd name="connsiteY33" fmla="*/ 444 h 10000"/>
              <a:gd name="connsiteX34" fmla="*/ 5000 w 10000"/>
              <a:gd name="connsiteY34" fmla="*/ 296 h 10000"/>
              <a:gd name="connsiteX35" fmla="*/ 4722 w 10000"/>
              <a:gd name="connsiteY35" fmla="*/ 148 h 10000"/>
              <a:gd name="connsiteX36" fmla="*/ 5000 w 10000"/>
              <a:gd name="connsiteY36" fmla="*/ 0 h 10000"/>
              <a:gd name="connsiteX37" fmla="*/ 5000 w 10000"/>
              <a:gd name="connsiteY37" fmla="*/ 0 h 10000"/>
              <a:gd name="connsiteX38" fmla="*/ 5278 w 10000"/>
              <a:gd name="connsiteY38" fmla="*/ 0 h 10000"/>
              <a:gd name="connsiteX39" fmla="*/ 5833 w 10000"/>
              <a:gd name="connsiteY39" fmla="*/ 0 h 10000"/>
              <a:gd name="connsiteX40" fmla="*/ 6389 w 10000"/>
              <a:gd name="connsiteY40" fmla="*/ 148 h 10000"/>
              <a:gd name="connsiteX41" fmla="*/ 6944 w 10000"/>
              <a:gd name="connsiteY41" fmla="*/ 296 h 10000"/>
              <a:gd name="connsiteX42" fmla="*/ 7500 w 10000"/>
              <a:gd name="connsiteY42" fmla="*/ 444 h 10000"/>
              <a:gd name="connsiteX43" fmla="*/ 8056 w 10000"/>
              <a:gd name="connsiteY43" fmla="*/ 591 h 10000"/>
              <a:gd name="connsiteX44" fmla="*/ 8333 w 10000"/>
              <a:gd name="connsiteY44" fmla="*/ 887 h 10000"/>
              <a:gd name="connsiteX45" fmla="*/ 8611 w 10000"/>
              <a:gd name="connsiteY45" fmla="*/ 1035 h 10000"/>
              <a:gd name="connsiteX46" fmla="*/ 8889 w 10000"/>
              <a:gd name="connsiteY46" fmla="*/ 1183 h 10000"/>
              <a:gd name="connsiteX47" fmla="*/ 8889 w 10000"/>
              <a:gd name="connsiteY47" fmla="*/ 1460 h 10000"/>
              <a:gd name="connsiteX48" fmla="*/ 9167 w 10000"/>
              <a:gd name="connsiteY48" fmla="*/ 1756 h 10000"/>
              <a:gd name="connsiteX49" fmla="*/ 9167 w 10000"/>
              <a:gd name="connsiteY49" fmla="*/ 2200 h 10000"/>
              <a:gd name="connsiteX50" fmla="*/ 9444 w 10000"/>
              <a:gd name="connsiteY50" fmla="*/ 2643 h 10000"/>
              <a:gd name="connsiteX51" fmla="*/ 9444 w 10000"/>
              <a:gd name="connsiteY51" fmla="*/ 3087 h 10000"/>
              <a:gd name="connsiteX52" fmla="*/ 9722 w 10000"/>
              <a:gd name="connsiteY52" fmla="*/ 3678 h 10000"/>
              <a:gd name="connsiteX53" fmla="*/ 9722 w 10000"/>
              <a:gd name="connsiteY53" fmla="*/ 4270 h 10000"/>
              <a:gd name="connsiteX54" fmla="*/ 9722 w 10000"/>
              <a:gd name="connsiteY54" fmla="*/ 4713 h 10000"/>
              <a:gd name="connsiteX55" fmla="*/ 9722 w 10000"/>
              <a:gd name="connsiteY55" fmla="*/ 5287 h 10000"/>
              <a:gd name="connsiteX56" fmla="*/ 9722 w 10000"/>
              <a:gd name="connsiteY56" fmla="*/ 5730 h 10000"/>
              <a:gd name="connsiteX57" fmla="*/ 10000 w 10000"/>
              <a:gd name="connsiteY57" fmla="*/ 6026 h 10000"/>
              <a:gd name="connsiteX58" fmla="*/ 10000 w 10000"/>
              <a:gd name="connsiteY58" fmla="*/ 6470 h 10000"/>
              <a:gd name="connsiteX59" fmla="*/ 10000 w 10000"/>
              <a:gd name="connsiteY59" fmla="*/ 6765 h 10000"/>
              <a:gd name="connsiteX60" fmla="*/ 10000 w 10000"/>
              <a:gd name="connsiteY60" fmla="*/ 6913 h 10000"/>
              <a:gd name="connsiteX61" fmla="*/ 9722 w 10000"/>
              <a:gd name="connsiteY61" fmla="*/ 7357 h 10000"/>
              <a:gd name="connsiteX62" fmla="*/ 9722 w 10000"/>
              <a:gd name="connsiteY62" fmla="*/ 7800 h 10000"/>
              <a:gd name="connsiteX63" fmla="*/ 9167 w 10000"/>
              <a:gd name="connsiteY63" fmla="*/ 8521 h 10000"/>
              <a:gd name="connsiteX64" fmla="*/ 8889 w 10000"/>
              <a:gd name="connsiteY64" fmla="*/ 8817 h 10000"/>
              <a:gd name="connsiteX65" fmla="*/ 8611 w 10000"/>
              <a:gd name="connsiteY65" fmla="*/ 9113 h 10000"/>
              <a:gd name="connsiteX66" fmla="*/ 8056 w 10000"/>
              <a:gd name="connsiteY66" fmla="*/ 9409 h 10000"/>
              <a:gd name="connsiteX67" fmla="*/ 7778 w 10000"/>
              <a:gd name="connsiteY67" fmla="*/ 9704 h 10000"/>
              <a:gd name="connsiteX68" fmla="*/ 7222 w 10000"/>
              <a:gd name="connsiteY68" fmla="*/ 9852 h 10000"/>
              <a:gd name="connsiteX69" fmla="*/ 6944 w 10000"/>
              <a:gd name="connsiteY69" fmla="*/ 9852 h 10000"/>
              <a:gd name="connsiteX70" fmla="*/ 6667 w 10000"/>
              <a:gd name="connsiteY70" fmla="*/ 10000 h 10000"/>
              <a:gd name="connsiteX71" fmla="*/ 6111 w 10000"/>
              <a:gd name="connsiteY71" fmla="*/ 10000 h 10000"/>
              <a:gd name="connsiteX72" fmla="*/ 6111 w 10000"/>
              <a:gd name="connsiteY72" fmla="*/ 10000 h 10000"/>
              <a:gd name="connsiteX73" fmla="*/ 5833 w 10000"/>
              <a:gd name="connsiteY73" fmla="*/ 9852 h 10000"/>
              <a:gd name="connsiteX74" fmla="*/ 5833 w 10000"/>
              <a:gd name="connsiteY74" fmla="*/ 9704 h 10000"/>
              <a:gd name="connsiteX75" fmla="*/ 5556 w 10000"/>
              <a:gd name="connsiteY75" fmla="*/ 9409 h 10000"/>
              <a:gd name="connsiteX76" fmla="*/ 5556 w 10000"/>
              <a:gd name="connsiteY76" fmla="*/ 9261 h 10000"/>
              <a:gd name="connsiteX77" fmla="*/ 5278 w 10000"/>
              <a:gd name="connsiteY77" fmla="*/ 9113 h 10000"/>
              <a:gd name="connsiteX78" fmla="*/ 5000 w 10000"/>
              <a:gd name="connsiteY78" fmla="*/ 8965 h 10000"/>
              <a:gd name="connsiteX79" fmla="*/ 4722 w 10000"/>
              <a:gd name="connsiteY79" fmla="*/ 8817 h 10000"/>
              <a:gd name="connsiteX80" fmla="*/ 4167 w 10000"/>
              <a:gd name="connsiteY80" fmla="*/ 8669 h 10000"/>
              <a:gd name="connsiteX81" fmla="*/ 3889 w 10000"/>
              <a:gd name="connsiteY81" fmla="*/ 8521 h 10000"/>
              <a:gd name="connsiteX82" fmla="*/ 3056 w 10000"/>
              <a:gd name="connsiteY82" fmla="*/ 8373 h 10000"/>
              <a:gd name="connsiteX83" fmla="*/ 2500 w 10000"/>
              <a:gd name="connsiteY83" fmla="*/ 8244 h 10000"/>
              <a:gd name="connsiteX84" fmla="*/ 2500 w 10000"/>
              <a:gd name="connsiteY84" fmla="*/ 8244 h 10000"/>
              <a:gd name="connsiteX0" fmla="*/ 2500 w 10000"/>
              <a:gd name="connsiteY0" fmla="*/ 8244 h 10000"/>
              <a:gd name="connsiteX1" fmla="*/ 1944 w 10000"/>
              <a:gd name="connsiteY1" fmla="*/ 8096 h 10000"/>
              <a:gd name="connsiteX2" fmla="*/ 1389 w 10000"/>
              <a:gd name="connsiteY2" fmla="*/ 7948 h 10000"/>
              <a:gd name="connsiteX3" fmla="*/ 0 w 10000"/>
              <a:gd name="connsiteY3" fmla="*/ 7505 h 10000"/>
              <a:gd name="connsiteX4" fmla="*/ 0 w 10000"/>
              <a:gd name="connsiteY4" fmla="*/ 7505 h 10000"/>
              <a:gd name="connsiteX5" fmla="*/ 833 w 10000"/>
              <a:gd name="connsiteY5" fmla="*/ 7505 h 10000"/>
              <a:gd name="connsiteX6" fmla="*/ 1111 w 10000"/>
              <a:gd name="connsiteY6" fmla="*/ 7505 h 10000"/>
              <a:gd name="connsiteX7" fmla="*/ 1667 w 10000"/>
              <a:gd name="connsiteY7" fmla="*/ 7505 h 10000"/>
              <a:gd name="connsiteX8" fmla="*/ 2222 w 10000"/>
              <a:gd name="connsiteY8" fmla="*/ 7505 h 10000"/>
              <a:gd name="connsiteX9" fmla="*/ 2778 w 10000"/>
              <a:gd name="connsiteY9" fmla="*/ 7505 h 10000"/>
              <a:gd name="connsiteX10" fmla="*/ 3611 w 10000"/>
              <a:gd name="connsiteY10" fmla="*/ 7652 h 10000"/>
              <a:gd name="connsiteX11" fmla="*/ 4167 w 10000"/>
              <a:gd name="connsiteY11" fmla="*/ 7652 h 10000"/>
              <a:gd name="connsiteX12" fmla="*/ 4722 w 10000"/>
              <a:gd name="connsiteY12" fmla="*/ 7652 h 10000"/>
              <a:gd name="connsiteX13" fmla="*/ 5000 w 10000"/>
              <a:gd name="connsiteY13" fmla="*/ 7652 h 10000"/>
              <a:gd name="connsiteX14" fmla="*/ 5833 w 10000"/>
              <a:gd name="connsiteY14" fmla="*/ 7652 h 10000"/>
              <a:gd name="connsiteX15" fmla="*/ 6111 w 10000"/>
              <a:gd name="connsiteY15" fmla="*/ 7652 h 10000"/>
              <a:gd name="connsiteX16" fmla="*/ 6667 w 10000"/>
              <a:gd name="connsiteY16" fmla="*/ 7505 h 10000"/>
              <a:gd name="connsiteX17" fmla="*/ 6944 w 10000"/>
              <a:gd name="connsiteY17" fmla="*/ 7357 h 10000"/>
              <a:gd name="connsiteX18" fmla="*/ 7222 w 10000"/>
              <a:gd name="connsiteY18" fmla="*/ 6913 h 10000"/>
              <a:gd name="connsiteX19" fmla="*/ 7222 w 10000"/>
              <a:gd name="connsiteY19" fmla="*/ 6617 h 10000"/>
              <a:gd name="connsiteX20" fmla="*/ 7222 w 10000"/>
              <a:gd name="connsiteY20" fmla="*/ 6026 h 10000"/>
              <a:gd name="connsiteX21" fmla="*/ 7500 w 10000"/>
              <a:gd name="connsiteY21" fmla="*/ 5582 h 10000"/>
              <a:gd name="connsiteX22" fmla="*/ 7222 w 10000"/>
              <a:gd name="connsiteY22" fmla="*/ 4843 h 10000"/>
              <a:gd name="connsiteX23" fmla="*/ 7222 w 10000"/>
              <a:gd name="connsiteY23" fmla="*/ 4270 h 10000"/>
              <a:gd name="connsiteX24" fmla="*/ 7222 w 10000"/>
              <a:gd name="connsiteY24" fmla="*/ 3530 h 10000"/>
              <a:gd name="connsiteX25" fmla="*/ 6944 w 10000"/>
              <a:gd name="connsiteY25" fmla="*/ 2939 h 10000"/>
              <a:gd name="connsiteX26" fmla="*/ 6944 w 10000"/>
              <a:gd name="connsiteY26" fmla="*/ 2495 h 10000"/>
              <a:gd name="connsiteX27" fmla="*/ 6667 w 10000"/>
              <a:gd name="connsiteY27" fmla="*/ 1904 h 10000"/>
              <a:gd name="connsiteX28" fmla="*/ 6667 w 10000"/>
              <a:gd name="connsiteY28" fmla="*/ 1608 h 10000"/>
              <a:gd name="connsiteX29" fmla="*/ 6389 w 10000"/>
              <a:gd name="connsiteY29" fmla="*/ 1183 h 10000"/>
              <a:gd name="connsiteX30" fmla="*/ 5833 w 10000"/>
              <a:gd name="connsiteY30" fmla="*/ 887 h 10000"/>
              <a:gd name="connsiteX31" fmla="*/ 5556 w 10000"/>
              <a:gd name="connsiteY31" fmla="*/ 739 h 10000"/>
              <a:gd name="connsiteX32" fmla="*/ 5278 w 10000"/>
              <a:gd name="connsiteY32" fmla="*/ 444 h 10000"/>
              <a:gd name="connsiteX33" fmla="*/ 5000 w 10000"/>
              <a:gd name="connsiteY33" fmla="*/ 296 h 10000"/>
              <a:gd name="connsiteX34" fmla="*/ 4722 w 10000"/>
              <a:gd name="connsiteY34" fmla="*/ 148 h 10000"/>
              <a:gd name="connsiteX35" fmla="*/ 5000 w 10000"/>
              <a:gd name="connsiteY35" fmla="*/ 0 h 10000"/>
              <a:gd name="connsiteX36" fmla="*/ 5000 w 10000"/>
              <a:gd name="connsiteY36" fmla="*/ 0 h 10000"/>
              <a:gd name="connsiteX37" fmla="*/ 5278 w 10000"/>
              <a:gd name="connsiteY37" fmla="*/ 0 h 10000"/>
              <a:gd name="connsiteX38" fmla="*/ 5833 w 10000"/>
              <a:gd name="connsiteY38" fmla="*/ 0 h 10000"/>
              <a:gd name="connsiteX39" fmla="*/ 6389 w 10000"/>
              <a:gd name="connsiteY39" fmla="*/ 148 h 10000"/>
              <a:gd name="connsiteX40" fmla="*/ 6944 w 10000"/>
              <a:gd name="connsiteY40" fmla="*/ 296 h 10000"/>
              <a:gd name="connsiteX41" fmla="*/ 7500 w 10000"/>
              <a:gd name="connsiteY41" fmla="*/ 444 h 10000"/>
              <a:gd name="connsiteX42" fmla="*/ 8056 w 10000"/>
              <a:gd name="connsiteY42" fmla="*/ 591 h 10000"/>
              <a:gd name="connsiteX43" fmla="*/ 8333 w 10000"/>
              <a:gd name="connsiteY43" fmla="*/ 887 h 10000"/>
              <a:gd name="connsiteX44" fmla="*/ 8611 w 10000"/>
              <a:gd name="connsiteY44" fmla="*/ 1035 h 10000"/>
              <a:gd name="connsiteX45" fmla="*/ 8889 w 10000"/>
              <a:gd name="connsiteY45" fmla="*/ 1183 h 10000"/>
              <a:gd name="connsiteX46" fmla="*/ 8889 w 10000"/>
              <a:gd name="connsiteY46" fmla="*/ 1460 h 10000"/>
              <a:gd name="connsiteX47" fmla="*/ 9167 w 10000"/>
              <a:gd name="connsiteY47" fmla="*/ 1756 h 10000"/>
              <a:gd name="connsiteX48" fmla="*/ 9167 w 10000"/>
              <a:gd name="connsiteY48" fmla="*/ 2200 h 10000"/>
              <a:gd name="connsiteX49" fmla="*/ 9444 w 10000"/>
              <a:gd name="connsiteY49" fmla="*/ 2643 h 10000"/>
              <a:gd name="connsiteX50" fmla="*/ 9444 w 10000"/>
              <a:gd name="connsiteY50" fmla="*/ 3087 h 10000"/>
              <a:gd name="connsiteX51" fmla="*/ 9722 w 10000"/>
              <a:gd name="connsiteY51" fmla="*/ 3678 h 10000"/>
              <a:gd name="connsiteX52" fmla="*/ 9722 w 10000"/>
              <a:gd name="connsiteY52" fmla="*/ 4270 h 10000"/>
              <a:gd name="connsiteX53" fmla="*/ 9722 w 10000"/>
              <a:gd name="connsiteY53" fmla="*/ 4713 h 10000"/>
              <a:gd name="connsiteX54" fmla="*/ 9722 w 10000"/>
              <a:gd name="connsiteY54" fmla="*/ 5287 h 10000"/>
              <a:gd name="connsiteX55" fmla="*/ 9722 w 10000"/>
              <a:gd name="connsiteY55" fmla="*/ 5730 h 10000"/>
              <a:gd name="connsiteX56" fmla="*/ 10000 w 10000"/>
              <a:gd name="connsiteY56" fmla="*/ 6026 h 10000"/>
              <a:gd name="connsiteX57" fmla="*/ 10000 w 10000"/>
              <a:gd name="connsiteY57" fmla="*/ 6470 h 10000"/>
              <a:gd name="connsiteX58" fmla="*/ 10000 w 10000"/>
              <a:gd name="connsiteY58" fmla="*/ 6765 h 10000"/>
              <a:gd name="connsiteX59" fmla="*/ 10000 w 10000"/>
              <a:gd name="connsiteY59" fmla="*/ 6913 h 10000"/>
              <a:gd name="connsiteX60" fmla="*/ 9722 w 10000"/>
              <a:gd name="connsiteY60" fmla="*/ 7357 h 10000"/>
              <a:gd name="connsiteX61" fmla="*/ 9722 w 10000"/>
              <a:gd name="connsiteY61" fmla="*/ 7800 h 10000"/>
              <a:gd name="connsiteX62" fmla="*/ 9167 w 10000"/>
              <a:gd name="connsiteY62" fmla="*/ 8521 h 10000"/>
              <a:gd name="connsiteX63" fmla="*/ 8889 w 10000"/>
              <a:gd name="connsiteY63" fmla="*/ 8817 h 10000"/>
              <a:gd name="connsiteX64" fmla="*/ 8611 w 10000"/>
              <a:gd name="connsiteY64" fmla="*/ 9113 h 10000"/>
              <a:gd name="connsiteX65" fmla="*/ 8056 w 10000"/>
              <a:gd name="connsiteY65" fmla="*/ 9409 h 10000"/>
              <a:gd name="connsiteX66" fmla="*/ 7778 w 10000"/>
              <a:gd name="connsiteY66" fmla="*/ 9704 h 10000"/>
              <a:gd name="connsiteX67" fmla="*/ 7222 w 10000"/>
              <a:gd name="connsiteY67" fmla="*/ 9852 h 10000"/>
              <a:gd name="connsiteX68" fmla="*/ 6944 w 10000"/>
              <a:gd name="connsiteY68" fmla="*/ 9852 h 10000"/>
              <a:gd name="connsiteX69" fmla="*/ 6667 w 10000"/>
              <a:gd name="connsiteY69" fmla="*/ 10000 h 10000"/>
              <a:gd name="connsiteX70" fmla="*/ 6111 w 10000"/>
              <a:gd name="connsiteY70" fmla="*/ 10000 h 10000"/>
              <a:gd name="connsiteX71" fmla="*/ 6111 w 10000"/>
              <a:gd name="connsiteY71" fmla="*/ 10000 h 10000"/>
              <a:gd name="connsiteX72" fmla="*/ 5833 w 10000"/>
              <a:gd name="connsiteY72" fmla="*/ 9852 h 10000"/>
              <a:gd name="connsiteX73" fmla="*/ 5833 w 10000"/>
              <a:gd name="connsiteY73" fmla="*/ 9704 h 10000"/>
              <a:gd name="connsiteX74" fmla="*/ 5556 w 10000"/>
              <a:gd name="connsiteY74" fmla="*/ 9409 h 10000"/>
              <a:gd name="connsiteX75" fmla="*/ 5556 w 10000"/>
              <a:gd name="connsiteY75" fmla="*/ 9261 h 10000"/>
              <a:gd name="connsiteX76" fmla="*/ 5278 w 10000"/>
              <a:gd name="connsiteY76" fmla="*/ 9113 h 10000"/>
              <a:gd name="connsiteX77" fmla="*/ 5000 w 10000"/>
              <a:gd name="connsiteY77" fmla="*/ 8965 h 10000"/>
              <a:gd name="connsiteX78" fmla="*/ 4722 w 10000"/>
              <a:gd name="connsiteY78" fmla="*/ 8817 h 10000"/>
              <a:gd name="connsiteX79" fmla="*/ 4167 w 10000"/>
              <a:gd name="connsiteY79" fmla="*/ 8669 h 10000"/>
              <a:gd name="connsiteX80" fmla="*/ 3889 w 10000"/>
              <a:gd name="connsiteY80" fmla="*/ 8521 h 10000"/>
              <a:gd name="connsiteX81" fmla="*/ 3056 w 10000"/>
              <a:gd name="connsiteY81" fmla="*/ 8373 h 10000"/>
              <a:gd name="connsiteX82" fmla="*/ 2500 w 10000"/>
              <a:gd name="connsiteY82" fmla="*/ 8244 h 10000"/>
              <a:gd name="connsiteX83" fmla="*/ 2500 w 10000"/>
              <a:gd name="connsiteY83" fmla="*/ 8244 h 10000"/>
              <a:gd name="connsiteX0" fmla="*/ 2500 w 10000"/>
              <a:gd name="connsiteY0" fmla="*/ 8244 h 10000"/>
              <a:gd name="connsiteX1" fmla="*/ 1944 w 10000"/>
              <a:gd name="connsiteY1" fmla="*/ 8096 h 10000"/>
              <a:gd name="connsiteX2" fmla="*/ 1389 w 10000"/>
              <a:gd name="connsiteY2" fmla="*/ 7948 h 10000"/>
              <a:gd name="connsiteX3" fmla="*/ 0 w 10000"/>
              <a:gd name="connsiteY3" fmla="*/ 7505 h 10000"/>
              <a:gd name="connsiteX4" fmla="*/ 0 w 10000"/>
              <a:gd name="connsiteY4" fmla="*/ 7505 h 10000"/>
              <a:gd name="connsiteX5" fmla="*/ 833 w 10000"/>
              <a:gd name="connsiteY5" fmla="*/ 7505 h 10000"/>
              <a:gd name="connsiteX6" fmla="*/ 1667 w 10000"/>
              <a:gd name="connsiteY6" fmla="*/ 7505 h 10000"/>
              <a:gd name="connsiteX7" fmla="*/ 2222 w 10000"/>
              <a:gd name="connsiteY7" fmla="*/ 7505 h 10000"/>
              <a:gd name="connsiteX8" fmla="*/ 2778 w 10000"/>
              <a:gd name="connsiteY8" fmla="*/ 7505 h 10000"/>
              <a:gd name="connsiteX9" fmla="*/ 3611 w 10000"/>
              <a:gd name="connsiteY9" fmla="*/ 7652 h 10000"/>
              <a:gd name="connsiteX10" fmla="*/ 4167 w 10000"/>
              <a:gd name="connsiteY10" fmla="*/ 7652 h 10000"/>
              <a:gd name="connsiteX11" fmla="*/ 4722 w 10000"/>
              <a:gd name="connsiteY11" fmla="*/ 7652 h 10000"/>
              <a:gd name="connsiteX12" fmla="*/ 5000 w 10000"/>
              <a:gd name="connsiteY12" fmla="*/ 7652 h 10000"/>
              <a:gd name="connsiteX13" fmla="*/ 5833 w 10000"/>
              <a:gd name="connsiteY13" fmla="*/ 7652 h 10000"/>
              <a:gd name="connsiteX14" fmla="*/ 6111 w 10000"/>
              <a:gd name="connsiteY14" fmla="*/ 7652 h 10000"/>
              <a:gd name="connsiteX15" fmla="*/ 6667 w 10000"/>
              <a:gd name="connsiteY15" fmla="*/ 7505 h 10000"/>
              <a:gd name="connsiteX16" fmla="*/ 6944 w 10000"/>
              <a:gd name="connsiteY16" fmla="*/ 7357 h 10000"/>
              <a:gd name="connsiteX17" fmla="*/ 7222 w 10000"/>
              <a:gd name="connsiteY17" fmla="*/ 6913 h 10000"/>
              <a:gd name="connsiteX18" fmla="*/ 7222 w 10000"/>
              <a:gd name="connsiteY18" fmla="*/ 6617 h 10000"/>
              <a:gd name="connsiteX19" fmla="*/ 7222 w 10000"/>
              <a:gd name="connsiteY19" fmla="*/ 6026 h 10000"/>
              <a:gd name="connsiteX20" fmla="*/ 7500 w 10000"/>
              <a:gd name="connsiteY20" fmla="*/ 5582 h 10000"/>
              <a:gd name="connsiteX21" fmla="*/ 7222 w 10000"/>
              <a:gd name="connsiteY21" fmla="*/ 4843 h 10000"/>
              <a:gd name="connsiteX22" fmla="*/ 7222 w 10000"/>
              <a:gd name="connsiteY22" fmla="*/ 4270 h 10000"/>
              <a:gd name="connsiteX23" fmla="*/ 7222 w 10000"/>
              <a:gd name="connsiteY23" fmla="*/ 3530 h 10000"/>
              <a:gd name="connsiteX24" fmla="*/ 6944 w 10000"/>
              <a:gd name="connsiteY24" fmla="*/ 2939 h 10000"/>
              <a:gd name="connsiteX25" fmla="*/ 6944 w 10000"/>
              <a:gd name="connsiteY25" fmla="*/ 2495 h 10000"/>
              <a:gd name="connsiteX26" fmla="*/ 6667 w 10000"/>
              <a:gd name="connsiteY26" fmla="*/ 1904 h 10000"/>
              <a:gd name="connsiteX27" fmla="*/ 6667 w 10000"/>
              <a:gd name="connsiteY27" fmla="*/ 1608 h 10000"/>
              <a:gd name="connsiteX28" fmla="*/ 6389 w 10000"/>
              <a:gd name="connsiteY28" fmla="*/ 1183 h 10000"/>
              <a:gd name="connsiteX29" fmla="*/ 5833 w 10000"/>
              <a:gd name="connsiteY29" fmla="*/ 887 h 10000"/>
              <a:gd name="connsiteX30" fmla="*/ 5556 w 10000"/>
              <a:gd name="connsiteY30" fmla="*/ 739 h 10000"/>
              <a:gd name="connsiteX31" fmla="*/ 5278 w 10000"/>
              <a:gd name="connsiteY31" fmla="*/ 444 h 10000"/>
              <a:gd name="connsiteX32" fmla="*/ 5000 w 10000"/>
              <a:gd name="connsiteY32" fmla="*/ 296 h 10000"/>
              <a:gd name="connsiteX33" fmla="*/ 4722 w 10000"/>
              <a:gd name="connsiteY33" fmla="*/ 148 h 10000"/>
              <a:gd name="connsiteX34" fmla="*/ 5000 w 10000"/>
              <a:gd name="connsiteY34" fmla="*/ 0 h 10000"/>
              <a:gd name="connsiteX35" fmla="*/ 5000 w 10000"/>
              <a:gd name="connsiteY35" fmla="*/ 0 h 10000"/>
              <a:gd name="connsiteX36" fmla="*/ 5278 w 10000"/>
              <a:gd name="connsiteY36" fmla="*/ 0 h 10000"/>
              <a:gd name="connsiteX37" fmla="*/ 5833 w 10000"/>
              <a:gd name="connsiteY37" fmla="*/ 0 h 10000"/>
              <a:gd name="connsiteX38" fmla="*/ 6389 w 10000"/>
              <a:gd name="connsiteY38" fmla="*/ 148 h 10000"/>
              <a:gd name="connsiteX39" fmla="*/ 6944 w 10000"/>
              <a:gd name="connsiteY39" fmla="*/ 296 h 10000"/>
              <a:gd name="connsiteX40" fmla="*/ 7500 w 10000"/>
              <a:gd name="connsiteY40" fmla="*/ 444 h 10000"/>
              <a:gd name="connsiteX41" fmla="*/ 8056 w 10000"/>
              <a:gd name="connsiteY41" fmla="*/ 591 h 10000"/>
              <a:gd name="connsiteX42" fmla="*/ 8333 w 10000"/>
              <a:gd name="connsiteY42" fmla="*/ 887 h 10000"/>
              <a:gd name="connsiteX43" fmla="*/ 8611 w 10000"/>
              <a:gd name="connsiteY43" fmla="*/ 1035 h 10000"/>
              <a:gd name="connsiteX44" fmla="*/ 8889 w 10000"/>
              <a:gd name="connsiteY44" fmla="*/ 1183 h 10000"/>
              <a:gd name="connsiteX45" fmla="*/ 8889 w 10000"/>
              <a:gd name="connsiteY45" fmla="*/ 1460 h 10000"/>
              <a:gd name="connsiteX46" fmla="*/ 9167 w 10000"/>
              <a:gd name="connsiteY46" fmla="*/ 1756 h 10000"/>
              <a:gd name="connsiteX47" fmla="*/ 9167 w 10000"/>
              <a:gd name="connsiteY47" fmla="*/ 2200 h 10000"/>
              <a:gd name="connsiteX48" fmla="*/ 9444 w 10000"/>
              <a:gd name="connsiteY48" fmla="*/ 2643 h 10000"/>
              <a:gd name="connsiteX49" fmla="*/ 9444 w 10000"/>
              <a:gd name="connsiteY49" fmla="*/ 3087 h 10000"/>
              <a:gd name="connsiteX50" fmla="*/ 9722 w 10000"/>
              <a:gd name="connsiteY50" fmla="*/ 3678 h 10000"/>
              <a:gd name="connsiteX51" fmla="*/ 9722 w 10000"/>
              <a:gd name="connsiteY51" fmla="*/ 4270 h 10000"/>
              <a:gd name="connsiteX52" fmla="*/ 9722 w 10000"/>
              <a:gd name="connsiteY52" fmla="*/ 4713 h 10000"/>
              <a:gd name="connsiteX53" fmla="*/ 9722 w 10000"/>
              <a:gd name="connsiteY53" fmla="*/ 5287 h 10000"/>
              <a:gd name="connsiteX54" fmla="*/ 9722 w 10000"/>
              <a:gd name="connsiteY54" fmla="*/ 5730 h 10000"/>
              <a:gd name="connsiteX55" fmla="*/ 10000 w 10000"/>
              <a:gd name="connsiteY55" fmla="*/ 6026 h 10000"/>
              <a:gd name="connsiteX56" fmla="*/ 10000 w 10000"/>
              <a:gd name="connsiteY56" fmla="*/ 6470 h 10000"/>
              <a:gd name="connsiteX57" fmla="*/ 10000 w 10000"/>
              <a:gd name="connsiteY57" fmla="*/ 6765 h 10000"/>
              <a:gd name="connsiteX58" fmla="*/ 10000 w 10000"/>
              <a:gd name="connsiteY58" fmla="*/ 6913 h 10000"/>
              <a:gd name="connsiteX59" fmla="*/ 9722 w 10000"/>
              <a:gd name="connsiteY59" fmla="*/ 7357 h 10000"/>
              <a:gd name="connsiteX60" fmla="*/ 9722 w 10000"/>
              <a:gd name="connsiteY60" fmla="*/ 7800 h 10000"/>
              <a:gd name="connsiteX61" fmla="*/ 9167 w 10000"/>
              <a:gd name="connsiteY61" fmla="*/ 8521 h 10000"/>
              <a:gd name="connsiteX62" fmla="*/ 8889 w 10000"/>
              <a:gd name="connsiteY62" fmla="*/ 8817 h 10000"/>
              <a:gd name="connsiteX63" fmla="*/ 8611 w 10000"/>
              <a:gd name="connsiteY63" fmla="*/ 9113 h 10000"/>
              <a:gd name="connsiteX64" fmla="*/ 8056 w 10000"/>
              <a:gd name="connsiteY64" fmla="*/ 9409 h 10000"/>
              <a:gd name="connsiteX65" fmla="*/ 7778 w 10000"/>
              <a:gd name="connsiteY65" fmla="*/ 9704 h 10000"/>
              <a:gd name="connsiteX66" fmla="*/ 7222 w 10000"/>
              <a:gd name="connsiteY66" fmla="*/ 9852 h 10000"/>
              <a:gd name="connsiteX67" fmla="*/ 6944 w 10000"/>
              <a:gd name="connsiteY67" fmla="*/ 9852 h 10000"/>
              <a:gd name="connsiteX68" fmla="*/ 6667 w 10000"/>
              <a:gd name="connsiteY68" fmla="*/ 10000 h 10000"/>
              <a:gd name="connsiteX69" fmla="*/ 6111 w 10000"/>
              <a:gd name="connsiteY69" fmla="*/ 10000 h 10000"/>
              <a:gd name="connsiteX70" fmla="*/ 6111 w 10000"/>
              <a:gd name="connsiteY70" fmla="*/ 10000 h 10000"/>
              <a:gd name="connsiteX71" fmla="*/ 5833 w 10000"/>
              <a:gd name="connsiteY71" fmla="*/ 9852 h 10000"/>
              <a:gd name="connsiteX72" fmla="*/ 5833 w 10000"/>
              <a:gd name="connsiteY72" fmla="*/ 9704 h 10000"/>
              <a:gd name="connsiteX73" fmla="*/ 5556 w 10000"/>
              <a:gd name="connsiteY73" fmla="*/ 9409 h 10000"/>
              <a:gd name="connsiteX74" fmla="*/ 5556 w 10000"/>
              <a:gd name="connsiteY74" fmla="*/ 9261 h 10000"/>
              <a:gd name="connsiteX75" fmla="*/ 5278 w 10000"/>
              <a:gd name="connsiteY75" fmla="*/ 9113 h 10000"/>
              <a:gd name="connsiteX76" fmla="*/ 5000 w 10000"/>
              <a:gd name="connsiteY76" fmla="*/ 8965 h 10000"/>
              <a:gd name="connsiteX77" fmla="*/ 4722 w 10000"/>
              <a:gd name="connsiteY77" fmla="*/ 8817 h 10000"/>
              <a:gd name="connsiteX78" fmla="*/ 4167 w 10000"/>
              <a:gd name="connsiteY78" fmla="*/ 8669 h 10000"/>
              <a:gd name="connsiteX79" fmla="*/ 3889 w 10000"/>
              <a:gd name="connsiteY79" fmla="*/ 8521 h 10000"/>
              <a:gd name="connsiteX80" fmla="*/ 3056 w 10000"/>
              <a:gd name="connsiteY80" fmla="*/ 8373 h 10000"/>
              <a:gd name="connsiteX81" fmla="*/ 2500 w 10000"/>
              <a:gd name="connsiteY81" fmla="*/ 8244 h 10000"/>
              <a:gd name="connsiteX82" fmla="*/ 2500 w 10000"/>
              <a:gd name="connsiteY82" fmla="*/ 8244 h 10000"/>
              <a:gd name="connsiteX0" fmla="*/ 2500 w 10000"/>
              <a:gd name="connsiteY0" fmla="*/ 8244 h 10000"/>
              <a:gd name="connsiteX1" fmla="*/ 1944 w 10000"/>
              <a:gd name="connsiteY1" fmla="*/ 8096 h 10000"/>
              <a:gd name="connsiteX2" fmla="*/ 1389 w 10000"/>
              <a:gd name="connsiteY2" fmla="*/ 7948 h 10000"/>
              <a:gd name="connsiteX3" fmla="*/ 0 w 10000"/>
              <a:gd name="connsiteY3" fmla="*/ 7505 h 10000"/>
              <a:gd name="connsiteX4" fmla="*/ 833 w 10000"/>
              <a:gd name="connsiteY4" fmla="*/ 7505 h 10000"/>
              <a:gd name="connsiteX5" fmla="*/ 1667 w 10000"/>
              <a:gd name="connsiteY5" fmla="*/ 7505 h 10000"/>
              <a:gd name="connsiteX6" fmla="*/ 2222 w 10000"/>
              <a:gd name="connsiteY6" fmla="*/ 7505 h 10000"/>
              <a:gd name="connsiteX7" fmla="*/ 2778 w 10000"/>
              <a:gd name="connsiteY7" fmla="*/ 7505 h 10000"/>
              <a:gd name="connsiteX8" fmla="*/ 3611 w 10000"/>
              <a:gd name="connsiteY8" fmla="*/ 7652 h 10000"/>
              <a:gd name="connsiteX9" fmla="*/ 4167 w 10000"/>
              <a:gd name="connsiteY9" fmla="*/ 7652 h 10000"/>
              <a:gd name="connsiteX10" fmla="*/ 4722 w 10000"/>
              <a:gd name="connsiteY10" fmla="*/ 7652 h 10000"/>
              <a:gd name="connsiteX11" fmla="*/ 5000 w 10000"/>
              <a:gd name="connsiteY11" fmla="*/ 7652 h 10000"/>
              <a:gd name="connsiteX12" fmla="*/ 5833 w 10000"/>
              <a:gd name="connsiteY12" fmla="*/ 7652 h 10000"/>
              <a:gd name="connsiteX13" fmla="*/ 6111 w 10000"/>
              <a:gd name="connsiteY13" fmla="*/ 7652 h 10000"/>
              <a:gd name="connsiteX14" fmla="*/ 6667 w 10000"/>
              <a:gd name="connsiteY14" fmla="*/ 7505 h 10000"/>
              <a:gd name="connsiteX15" fmla="*/ 6944 w 10000"/>
              <a:gd name="connsiteY15" fmla="*/ 7357 h 10000"/>
              <a:gd name="connsiteX16" fmla="*/ 7222 w 10000"/>
              <a:gd name="connsiteY16" fmla="*/ 6913 h 10000"/>
              <a:gd name="connsiteX17" fmla="*/ 7222 w 10000"/>
              <a:gd name="connsiteY17" fmla="*/ 6617 h 10000"/>
              <a:gd name="connsiteX18" fmla="*/ 7222 w 10000"/>
              <a:gd name="connsiteY18" fmla="*/ 6026 h 10000"/>
              <a:gd name="connsiteX19" fmla="*/ 7500 w 10000"/>
              <a:gd name="connsiteY19" fmla="*/ 5582 h 10000"/>
              <a:gd name="connsiteX20" fmla="*/ 7222 w 10000"/>
              <a:gd name="connsiteY20" fmla="*/ 4843 h 10000"/>
              <a:gd name="connsiteX21" fmla="*/ 7222 w 10000"/>
              <a:gd name="connsiteY21" fmla="*/ 4270 h 10000"/>
              <a:gd name="connsiteX22" fmla="*/ 7222 w 10000"/>
              <a:gd name="connsiteY22" fmla="*/ 3530 h 10000"/>
              <a:gd name="connsiteX23" fmla="*/ 6944 w 10000"/>
              <a:gd name="connsiteY23" fmla="*/ 2939 h 10000"/>
              <a:gd name="connsiteX24" fmla="*/ 6944 w 10000"/>
              <a:gd name="connsiteY24" fmla="*/ 2495 h 10000"/>
              <a:gd name="connsiteX25" fmla="*/ 6667 w 10000"/>
              <a:gd name="connsiteY25" fmla="*/ 1904 h 10000"/>
              <a:gd name="connsiteX26" fmla="*/ 6667 w 10000"/>
              <a:gd name="connsiteY26" fmla="*/ 1608 h 10000"/>
              <a:gd name="connsiteX27" fmla="*/ 6389 w 10000"/>
              <a:gd name="connsiteY27" fmla="*/ 1183 h 10000"/>
              <a:gd name="connsiteX28" fmla="*/ 5833 w 10000"/>
              <a:gd name="connsiteY28" fmla="*/ 887 h 10000"/>
              <a:gd name="connsiteX29" fmla="*/ 5556 w 10000"/>
              <a:gd name="connsiteY29" fmla="*/ 739 h 10000"/>
              <a:gd name="connsiteX30" fmla="*/ 5278 w 10000"/>
              <a:gd name="connsiteY30" fmla="*/ 444 h 10000"/>
              <a:gd name="connsiteX31" fmla="*/ 5000 w 10000"/>
              <a:gd name="connsiteY31" fmla="*/ 296 h 10000"/>
              <a:gd name="connsiteX32" fmla="*/ 4722 w 10000"/>
              <a:gd name="connsiteY32" fmla="*/ 148 h 10000"/>
              <a:gd name="connsiteX33" fmla="*/ 5000 w 10000"/>
              <a:gd name="connsiteY33" fmla="*/ 0 h 10000"/>
              <a:gd name="connsiteX34" fmla="*/ 5000 w 10000"/>
              <a:gd name="connsiteY34" fmla="*/ 0 h 10000"/>
              <a:gd name="connsiteX35" fmla="*/ 5278 w 10000"/>
              <a:gd name="connsiteY35" fmla="*/ 0 h 10000"/>
              <a:gd name="connsiteX36" fmla="*/ 5833 w 10000"/>
              <a:gd name="connsiteY36" fmla="*/ 0 h 10000"/>
              <a:gd name="connsiteX37" fmla="*/ 6389 w 10000"/>
              <a:gd name="connsiteY37" fmla="*/ 148 h 10000"/>
              <a:gd name="connsiteX38" fmla="*/ 6944 w 10000"/>
              <a:gd name="connsiteY38" fmla="*/ 296 h 10000"/>
              <a:gd name="connsiteX39" fmla="*/ 7500 w 10000"/>
              <a:gd name="connsiteY39" fmla="*/ 444 h 10000"/>
              <a:gd name="connsiteX40" fmla="*/ 8056 w 10000"/>
              <a:gd name="connsiteY40" fmla="*/ 591 h 10000"/>
              <a:gd name="connsiteX41" fmla="*/ 8333 w 10000"/>
              <a:gd name="connsiteY41" fmla="*/ 887 h 10000"/>
              <a:gd name="connsiteX42" fmla="*/ 8611 w 10000"/>
              <a:gd name="connsiteY42" fmla="*/ 1035 h 10000"/>
              <a:gd name="connsiteX43" fmla="*/ 8889 w 10000"/>
              <a:gd name="connsiteY43" fmla="*/ 1183 h 10000"/>
              <a:gd name="connsiteX44" fmla="*/ 8889 w 10000"/>
              <a:gd name="connsiteY44" fmla="*/ 1460 h 10000"/>
              <a:gd name="connsiteX45" fmla="*/ 9167 w 10000"/>
              <a:gd name="connsiteY45" fmla="*/ 1756 h 10000"/>
              <a:gd name="connsiteX46" fmla="*/ 9167 w 10000"/>
              <a:gd name="connsiteY46" fmla="*/ 2200 h 10000"/>
              <a:gd name="connsiteX47" fmla="*/ 9444 w 10000"/>
              <a:gd name="connsiteY47" fmla="*/ 2643 h 10000"/>
              <a:gd name="connsiteX48" fmla="*/ 9444 w 10000"/>
              <a:gd name="connsiteY48" fmla="*/ 3087 h 10000"/>
              <a:gd name="connsiteX49" fmla="*/ 9722 w 10000"/>
              <a:gd name="connsiteY49" fmla="*/ 3678 h 10000"/>
              <a:gd name="connsiteX50" fmla="*/ 9722 w 10000"/>
              <a:gd name="connsiteY50" fmla="*/ 4270 h 10000"/>
              <a:gd name="connsiteX51" fmla="*/ 9722 w 10000"/>
              <a:gd name="connsiteY51" fmla="*/ 4713 h 10000"/>
              <a:gd name="connsiteX52" fmla="*/ 9722 w 10000"/>
              <a:gd name="connsiteY52" fmla="*/ 5287 h 10000"/>
              <a:gd name="connsiteX53" fmla="*/ 9722 w 10000"/>
              <a:gd name="connsiteY53" fmla="*/ 5730 h 10000"/>
              <a:gd name="connsiteX54" fmla="*/ 10000 w 10000"/>
              <a:gd name="connsiteY54" fmla="*/ 6026 h 10000"/>
              <a:gd name="connsiteX55" fmla="*/ 10000 w 10000"/>
              <a:gd name="connsiteY55" fmla="*/ 6470 h 10000"/>
              <a:gd name="connsiteX56" fmla="*/ 10000 w 10000"/>
              <a:gd name="connsiteY56" fmla="*/ 6765 h 10000"/>
              <a:gd name="connsiteX57" fmla="*/ 10000 w 10000"/>
              <a:gd name="connsiteY57" fmla="*/ 6913 h 10000"/>
              <a:gd name="connsiteX58" fmla="*/ 9722 w 10000"/>
              <a:gd name="connsiteY58" fmla="*/ 7357 h 10000"/>
              <a:gd name="connsiteX59" fmla="*/ 9722 w 10000"/>
              <a:gd name="connsiteY59" fmla="*/ 7800 h 10000"/>
              <a:gd name="connsiteX60" fmla="*/ 9167 w 10000"/>
              <a:gd name="connsiteY60" fmla="*/ 8521 h 10000"/>
              <a:gd name="connsiteX61" fmla="*/ 8889 w 10000"/>
              <a:gd name="connsiteY61" fmla="*/ 8817 h 10000"/>
              <a:gd name="connsiteX62" fmla="*/ 8611 w 10000"/>
              <a:gd name="connsiteY62" fmla="*/ 9113 h 10000"/>
              <a:gd name="connsiteX63" fmla="*/ 8056 w 10000"/>
              <a:gd name="connsiteY63" fmla="*/ 9409 h 10000"/>
              <a:gd name="connsiteX64" fmla="*/ 7778 w 10000"/>
              <a:gd name="connsiteY64" fmla="*/ 9704 h 10000"/>
              <a:gd name="connsiteX65" fmla="*/ 7222 w 10000"/>
              <a:gd name="connsiteY65" fmla="*/ 9852 h 10000"/>
              <a:gd name="connsiteX66" fmla="*/ 6944 w 10000"/>
              <a:gd name="connsiteY66" fmla="*/ 9852 h 10000"/>
              <a:gd name="connsiteX67" fmla="*/ 6667 w 10000"/>
              <a:gd name="connsiteY67" fmla="*/ 10000 h 10000"/>
              <a:gd name="connsiteX68" fmla="*/ 6111 w 10000"/>
              <a:gd name="connsiteY68" fmla="*/ 10000 h 10000"/>
              <a:gd name="connsiteX69" fmla="*/ 6111 w 10000"/>
              <a:gd name="connsiteY69" fmla="*/ 10000 h 10000"/>
              <a:gd name="connsiteX70" fmla="*/ 5833 w 10000"/>
              <a:gd name="connsiteY70" fmla="*/ 9852 h 10000"/>
              <a:gd name="connsiteX71" fmla="*/ 5833 w 10000"/>
              <a:gd name="connsiteY71" fmla="*/ 9704 h 10000"/>
              <a:gd name="connsiteX72" fmla="*/ 5556 w 10000"/>
              <a:gd name="connsiteY72" fmla="*/ 9409 h 10000"/>
              <a:gd name="connsiteX73" fmla="*/ 5556 w 10000"/>
              <a:gd name="connsiteY73" fmla="*/ 9261 h 10000"/>
              <a:gd name="connsiteX74" fmla="*/ 5278 w 10000"/>
              <a:gd name="connsiteY74" fmla="*/ 9113 h 10000"/>
              <a:gd name="connsiteX75" fmla="*/ 5000 w 10000"/>
              <a:gd name="connsiteY75" fmla="*/ 8965 h 10000"/>
              <a:gd name="connsiteX76" fmla="*/ 4722 w 10000"/>
              <a:gd name="connsiteY76" fmla="*/ 8817 h 10000"/>
              <a:gd name="connsiteX77" fmla="*/ 4167 w 10000"/>
              <a:gd name="connsiteY77" fmla="*/ 8669 h 10000"/>
              <a:gd name="connsiteX78" fmla="*/ 3889 w 10000"/>
              <a:gd name="connsiteY78" fmla="*/ 8521 h 10000"/>
              <a:gd name="connsiteX79" fmla="*/ 3056 w 10000"/>
              <a:gd name="connsiteY79" fmla="*/ 8373 h 10000"/>
              <a:gd name="connsiteX80" fmla="*/ 2500 w 10000"/>
              <a:gd name="connsiteY80" fmla="*/ 8244 h 10000"/>
              <a:gd name="connsiteX81" fmla="*/ 2500 w 10000"/>
              <a:gd name="connsiteY81" fmla="*/ 8244 h 10000"/>
              <a:gd name="connsiteX0" fmla="*/ 2500 w 10000"/>
              <a:gd name="connsiteY0" fmla="*/ 8244 h 10000"/>
              <a:gd name="connsiteX1" fmla="*/ 1944 w 10000"/>
              <a:gd name="connsiteY1" fmla="*/ 8096 h 10000"/>
              <a:gd name="connsiteX2" fmla="*/ 1389 w 10000"/>
              <a:gd name="connsiteY2" fmla="*/ 7948 h 10000"/>
              <a:gd name="connsiteX3" fmla="*/ 0 w 10000"/>
              <a:gd name="connsiteY3" fmla="*/ 7505 h 10000"/>
              <a:gd name="connsiteX4" fmla="*/ 833 w 10000"/>
              <a:gd name="connsiteY4" fmla="*/ 7505 h 10000"/>
              <a:gd name="connsiteX5" fmla="*/ 2222 w 10000"/>
              <a:gd name="connsiteY5" fmla="*/ 7505 h 10000"/>
              <a:gd name="connsiteX6" fmla="*/ 2778 w 10000"/>
              <a:gd name="connsiteY6" fmla="*/ 7505 h 10000"/>
              <a:gd name="connsiteX7" fmla="*/ 3611 w 10000"/>
              <a:gd name="connsiteY7" fmla="*/ 7652 h 10000"/>
              <a:gd name="connsiteX8" fmla="*/ 4167 w 10000"/>
              <a:gd name="connsiteY8" fmla="*/ 7652 h 10000"/>
              <a:gd name="connsiteX9" fmla="*/ 4722 w 10000"/>
              <a:gd name="connsiteY9" fmla="*/ 7652 h 10000"/>
              <a:gd name="connsiteX10" fmla="*/ 5000 w 10000"/>
              <a:gd name="connsiteY10" fmla="*/ 7652 h 10000"/>
              <a:gd name="connsiteX11" fmla="*/ 5833 w 10000"/>
              <a:gd name="connsiteY11" fmla="*/ 7652 h 10000"/>
              <a:gd name="connsiteX12" fmla="*/ 6111 w 10000"/>
              <a:gd name="connsiteY12" fmla="*/ 7652 h 10000"/>
              <a:gd name="connsiteX13" fmla="*/ 6667 w 10000"/>
              <a:gd name="connsiteY13" fmla="*/ 7505 h 10000"/>
              <a:gd name="connsiteX14" fmla="*/ 6944 w 10000"/>
              <a:gd name="connsiteY14" fmla="*/ 7357 h 10000"/>
              <a:gd name="connsiteX15" fmla="*/ 7222 w 10000"/>
              <a:gd name="connsiteY15" fmla="*/ 6913 h 10000"/>
              <a:gd name="connsiteX16" fmla="*/ 7222 w 10000"/>
              <a:gd name="connsiteY16" fmla="*/ 6617 h 10000"/>
              <a:gd name="connsiteX17" fmla="*/ 7222 w 10000"/>
              <a:gd name="connsiteY17" fmla="*/ 6026 h 10000"/>
              <a:gd name="connsiteX18" fmla="*/ 7500 w 10000"/>
              <a:gd name="connsiteY18" fmla="*/ 5582 h 10000"/>
              <a:gd name="connsiteX19" fmla="*/ 7222 w 10000"/>
              <a:gd name="connsiteY19" fmla="*/ 4843 h 10000"/>
              <a:gd name="connsiteX20" fmla="*/ 7222 w 10000"/>
              <a:gd name="connsiteY20" fmla="*/ 4270 h 10000"/>
              <a:gd name="connsiteX21" fmla="*/ 7222 w 10000"/>
              <a:gd name="connsiteY21" fmla="*/ 3530 h 10000"/>
              <a:gd name="connsiteX22" fmla="*/ 6944 w 10000"/>
              <a:gd name="connsiteY22" fmla="*/ 2939 h 10000"/>
              <a:gd name="connsiteX23" fmla="*/ 6944 w 10000"/>
              <a:gd name="connsiteY23" fmla="*/ 2495 h 10000"/>
              <a:gd name="connsiteX24" fmla="*/ 6667 w 10000"/>
              <a:gd name="connsiteY24" fmla="*/ 1904 h 10000"/>
              <a:gd name="connsiteX25" fmla="*/ 6667 w 10000"/>
              <a:gd name="connsiteY25" fmla="*/ 1608 h 10000"/>
              <a:gd name="connsiteX26" fmla="*/ 6389 w 10000"/>
              <a:gd name="connsiteY26" fmla="*/ 1183 h 10000"/>
              <a:gd name="connsiteX27" fmla="*/ 5833 w 10000"/>
              <a:gd name="connsiteY27" fmla="*/ 887 h 10000"/>
              <a:gd name="connsiteX28" fmla="*/ 5556 w 10000"/>
              <a:gd name="connsiteY28" fmla="*/ 739 h 10000"/>
              <a:gd name="connsiteX29" fmla="*/ 5278 w 10000"/>
              <a:gd name="connsiteY29" fmla="*/ 444 h 10000"/>
              <a:gd name="connsiteX30" fmla="*/ 5000 w 10000"/>
              <a:gd name="connsiteY30" fmla="*/ 296 h 10000"/>
              <a:gd name="connsiteX31" fmla="*/ 4722 w 10000"/>
              <a:gd name="connsiteY31" fmla="*/ 148 h 10000"/>
              <a:gd name="connsiteX32" fmla="*/ 5000 w 10000"/>
              <a:gd name="connsiteY32" fmla="*/ 0 h 10000"/>
              <a:gd name="connsiteX33" fmla="*/ 5000 w 10000"/>
              <a:gd name="connsiteY33" fmla="*/ 0 h 10000"/>
              <a:gd name="connsiteX34" fmla="*/ 5278 w 10000"/>
              <a:gd name="connsiteY34" fmla="*/ 0 h 10000"/>
              <a:gd name="connsiteX35" fmla="*/ 5833 w 10000"/>
              <a:gd name="connsiteY35" fmla="*/ 0 h 10000"/>
              <a:gd name="connsiteX36" fmla="*/ 6389 w 10000"/>
              <a:gd name="connsiteY36" fmla="*/ 148 h 10000"/>
              <a:gd name="connsiteX37" fmla="*/ 6944 w 10000"/>
              <a:gd name="connsiteY37" fmla="*/ 296 h 10000"/>
              <a:gd name="connsiteX38" fmla="*/ 7500 w 10000"/>
              <a:gd name="connsiteY38" fmla="*/ 444 h 10000"/>
              <a:gd name="connsiteX39" fmla="*/ 8056 w 10000"/>
              <a:gd name="connsiteY39" fmla="*/ 591 h 10000"/>
              <a:gd name="connsiteX40" fmla="*/ 8333 w 10000"/>
              <a:gd name="connsiteY40" fmla="*/ 887 h 10000"/>
              <a:gd name="connsiteX41" fmla="*/ 8611 w 10000"/>
              <a:gd name="connsiteY41" fmla="*/ 1035 h 10000"/>
              <a:gd name="connsiteX42" fmla="*/ 8889 w 10000"/>
              <a:gd name="connsiteY42" fmla="*/ 1183 h 10000"/>
              <a:gd name="connsiteX43" fmla="*/ 8889 w 10000"/>
              <a:gd name="connsiteY43" fmla="*/ 1460 h 10000"/>
              <a:gd name="connsiteX44" fmla="*/ 9167 w 10000"/>
              <a:gd name="connsiteY44" fmla="*/ 1756 h 10000"/>
              <a:gd name="connsiteX45" fmla="*/ 9167 w 10000"/>
              <a:gd name="connsiteY45" fmla="*/ 2200 h 10000"/>
              <a:gd name="connsiteX46" fmla="*/ 9444 w 10000"/>
              <a:gd name="connsiteY46" fmla="*/ 2643 h 10000"/>
              <a:gd name="connsiteX47" fmla="*/ 9444 w 10000"/>
              <a:gd name="connsiteY47" fmla="*/ 3087 h 10000"/>
              <a:gd name="connsiteX48" fmla="*/ 9722 w 10000"/>
              <a:gd name="connsiteY48" fmla="*/ 3678 h 10000"/>
              <a:gd name="connsiteX49" fmla="*/ 9722 w 10000"/>
              <a:gd name="connsiteY49" fmla="*/ 4270 h 10000"/>
              <a:gd name="connsiteX50" fmla="*/ 9722 w 10000"/>
              <a:gd name="connsiteY50" fmla="*/ 4713 h 10000"/>
              <a:gd name="connsiteX51" fmla="*/ 9722 w 10000"/>
              <a:gd name="connsiteY51" fmla="*/ 5287 h 10000"/>
              <a:gd name="connsiteX52" fmla="*/ 9722 w 10000"/>
              <a:gd name="connsiteY52" fmla="*/ 5730 h 10000"/>
              <a:gd name="connsiteX53" fmla="*/ 10000 w 10000"/>
              <a:gd name="connsiteY53" fmla="*/ 6026 h 10000"/>
              <a:gd name="connsiteX54" fmla="*/ 10000 w 10000"/>
              <a:gd name="connsiteY54" fmla="*/ 6470 h 10000"/>
              <a:gd name="connsiteX55" fmla="*/ 10000 w 10000"/>
              <a:gd name="connsiteY55" fmla="*/ 6765 h 10000"/>
              <a:gd name="connsiteX56" fmla="*/ 10000 w 10000"/>
              <a:gd name="connsiteY56" fmla="*/ 6913 h 10000"/>
              <a:gd name="connsiteX57" fmla="*/ 9722 w 10000"/>
              <a:gd name="connsiteY57" fmla="*/ 7357 h 10000"/>
              <a:gd name="connsiteX58" fmla="*/ 9722 w 10000"/>
              <a:gd name="connsiteY58" fmla="*/ 7800 h 10000"/>
              <a:gd name="connsiteX59" fmla="*/ 9167 w 10000"/>
              <a:gd name="connsiteY59" fmla="*/ 8521 h 10000"/>
              <a:gd name="connsiteX60" fmla="*/ 8889 w 10000"/>
              <a:gd name="connsiteY60" fmla="*/ 8817 h 10000"/>
              <a:gd name="connsiteX61" fmla="*/ 8611 w 10000"/>
              <a:gd name="connsiteY61" fmla="*/ 9113 h 10000"/>
              <a:gd name="connsiteX62" fmla="*/ 8056 w 10000"/>
              <a:gd name="connsiteY62" fmla="*/ 9409 h 10000"/>
              <a:gd name="connsiteX63" fmla="*/ 7778 w 10000"/>
              <a:gd name="connsiteY63" fmla="*/ 9704 h 10000"/>
              <a:gd name="connsiteX64" fmla="*/ 7222 w 10000"/>
              <a:gd name="connsiteY64" fmla="*/ 9852 h 10000"/>
              <a:gd name="connsiteX65" fmla="*/ 6944 w 10000"/>
              <a:gd name="connsiteY65" fmla="*/ 9852 h 10000"/>
              <a:gd name="connsiteX66" fmla="*/ 6667 w 10000"/>
              <a:gd name="connsiteY66" fmla="*/ 10000 h 10000"/>
              <a:gd name="connsiteX67" fmla="*/ 6111 w 10000"/>
              <a:gd name="connsiteY67" fmla="*/ 10000 h 10000"/>
              <a:gd name="connsiteX68" fmla="*/ 6111 w 10000"/>
              <a:gd name="connsiteY68" fmla="*/ 10000 h 10000"/>
              <a:gd name="connsiteX69" fmla="*/ 5833 w 10000"/>
              <a:gd name="connsiteY69" fmla="*/ 9852 h 10000"/>
              <a:gd name="connsiteX70" fmla="*/ 5833 w 10000"/>
              <a:gd name="connsiteY70" fmla="*/ 9704 h 10000"/>
              <a:gd name="connsiteX71" fmla="*/ 5556 w 10000"/>
              <a:gd name="connsiteY71" fmla="*/ 9409 h 10000"/>
              <a:gd name="connsiteX72" fmla="*/ 5556 w 10000"/>
              <a:gd name="connsiteY72" fmla="*/ 9261 h 10000"/>
              <a:gd name="connsiteX73" fmla="*/ 5278 w 10000"/>
              <a:gd name="connsiteY73" fmla="*/ 9113 h 10000"/>
              <a:gd name="connsiteX74" fmla="*/ 5000 w 10000"/>
              <a:gd name="connsiteY74" fmla="*/ 8965 h 10000"/>
              <a:gd name="connsiteX75" fmla="*/ 4722 w 10000"/>
              <a:gd name="connsiteY75" fmla="*/ 8817 h 10000"/>
              <a:gd name="connsiteX76" fmla="*/ 4167 w 10000"/>
              <a:gd name="connsiteY76" fmla="*/ 8669 h 10000"/>
              <a:gd name="connsiteX77" fmla="*/ 3889 w 10000"/>
              <a:gd name="connsiteY77" fmla="*/ 8521 h 10000"/>
              <a:gd name="connsiteX78" fmla="*/ 3056 w 10000"/>
              <a:gd name="connsiteY78" fmla="*/ 8373 h 10000"/>
              <a:gd name="connsiteX79" fmla="*/ 2500 w 10000"/>
              <a:gd name="connsiteY79" fmla="*/ 8244 h 10000"/>
              <a:gd name="connsiteX80" fmla="*/ 2500 w 10000"/>
              <a:gd name="connsiteY80" fmla="*/ 8244 h 10000"/>
              <a:gd name="connsiteX0" fmla="*/ 2500 w 10000"/>
              <a:gd name="connsiteY0" fmla="*/ 8244 h 10000"/>
              <a:gd name="connsiteX1" fmla="*/ 1944 w 10000"/>
              <a:gd name="connsiteY1" fmla="*/ 8096 h 10000"/>
              <a:gd name="connsiteX2" fmla="*/ 1389 w 10000"/>
              <a:gd name="connsiteY2" fmla="*/ 7948 h 10000"/>
              <a:gd name="connsiteX3" fmla="*/ 0 w 10000"/>
              <a:gd name="connsiteY3" fmla="*/ 7505 h 10000"/>
              <a:gd name="connsiteX4" fmla="*/ 2222 w 10000"/>
              <a:gd name="connsiteY4" fmla="*/ 7505 h 10000"/>
              <a:gd name="connsiteX5" fmla="*/ 2778 w 10000"/>
              <a:gd name="connsiteY5" fmla="*/ 7505 h 10000"/>
              <a:gd name="connsiteX6" fmla="*/ 3611 w 10000"/>
              <a:gd name="connsiteY6" fmla="*/ 7652 h 10000"/>
              <a:gd name="connsiteX7" fmla="*/ 4167 w 10000"/>
              <a:gd name="connsiteY7" fmla="*/ 7652 h 10000"/>
              <a:gd name="connsiteX8" fmla="*/ 4722 w 10000"/>
              <a:gd name="connsiteY8" fmla="*/ 7652 h 10000"/>
              <a:gd name="connsiteX9" fmla="*/ 5000 w 10000"/>
              <a:gd name="connsiteY9" fmla="*/ 7652 h 10000"/>
              <a:gd name="connsiteX10" fmla="*/ 5833 w 10000"/>
              <a:gd name="connsiteY10" fmla="*/ 7652 h 10000"/>
              <a:gd name="connsiteX11" fmla="*/ 6111 w 10000"/>
              <a:gd name="connsiteY11" fmla="*/ 7652 h 10000"/>
              <a:gd name="connsiteX12" fmla="*/ 6667 w 10000"/>
              <a:gd name="connsiteY12" fmla="*/ 7505 h 10000"/>
              <a:gd name="connsiteX13" fmla="*/ 6944 w 10000"/>
              <a:gd name="connsiteY13" fmla="*/ 7357 h 10000"/>
              <a:gd name="connsiteX14" fmla="*/ 7222 w 10000"/>
              <a:gd name="connsiteY14" fmla="*/ 6913 h 10000"/>
              <a:gd name="connsiteX15" fmla="*/ 7222 w 10000"/>
              <a:gd name="connsiteY15" fmla="*/ 6617 h 10000"/>
              <a:gd name="connsiteX16" fmla="*/ 7222 w 10000"/>
              <a:gd name="connsiteY16" fmla="*/ 6026 h 10000"/>
              <a:gd name="connsiteX17" fmla="*/ 7500 w 10000"/>
              <a:gd name="connsiteY17" fmla="*/ 5582 h 10000"/>
              <a:gd name="connsiteX18" fmla="*/ 7222 w 10000"/>
              <a:gd name="connsiteY18" fmla="*/ 4843 h 10000"/>
              <a:gd name="connsiteX19" fmla="*/ 7222 w 10000"/>
              <a:gd name="connsiteY19" fmla="*/ 4270 h 10000"/>
              <a:gd name="connsiteX20" fmla="*/ 7222 w 10000"/>
              <a:gd name="connsiteY20" fmla="*/ 3530 h 10000"/>
              <a:gd name="connsiteX21" fmla="*/ 6944 w 10000"/>
              <a:gd name="connsiteY21" fmla="*/ 2939 h 10000"/>
              <a:gd name="connsiteX22" fmla="*/ 6944 w 10000"/>
              <a:gd name="connsiteY22" fmla="*/ 2495 h 10000"/>
              <a:gd name="connsiteX23" fmla="*/ 6667 w 10000"/>
              <a:gd name="connsiteY23" fmla="*/ 1904 h 10000"/>
              <a:gd name="connsiteX24" fmla="*/ 6667 w 10000"/>
              <a:gd name="connsiteY24" fmla="*/ 1608 h 10000"/>
              <a:gd name="connsiteX25" fmla="*/ 6389 w 10000"/>
              <a:gd name="connsiteY25" fmla="*/ 1183 h 10000"/>
              <a:gd name="connsiteX26" fmla="*/ 5833 w 10000"/>
              <a:gd name="connsiteY26" fmla="*/ 887 h 10000"/>
              <a:gd name="connsiteX27" fmla="*/ 5556 w 10000"/>
              <a:gd name="connsiteY27" fmla="*/ 739 h 10000"/>
              <a:gd name="connsiteX28" fmla="*/ 5278 w 10000"/>
              <a:gd name="connsiteY28" fmla="*/ 444 h 10000"/>
              <a:gd name="connsiteX29" fmla="*/ 5000 w 10000"/>
              <a:gd name="connsiteY29" fmla="*/ 296 h 10000"/>
              <a:gd name="connsiteX30" fmla="*/ 4722 w 10000"/>
              <a:gd name="connsiteY30" fmla="*/ 148 h 10000"/>
              <a:gd name="connsiteX31" fmla="*/ 5000 w 10000"/>
              <a:gd name="connsiteY31" fmla="*/ 0 h 10000"/>
              <a:gd name="connsiteX32" fmla="*/ 5000 w 10000"/>
              <a:gd name="connsiteY32" fmla="*/ 0 h 10000"/>
              <a:gd name="connsiteX33" fmla="*/ 5278 w 10000"/>
              <a:gd name="connsiteY33" fmla="*/ 0 h 10000"/>
              <a:gd name="connsiteX34" fmla="*/ 5833 w 10000"/>
              <a:gd name="connsiteY34" fmla="*/ 0 h 10000"/>
              <a:gd name="connsiteX35" fmla="*/ 6389 w 10000"/>
              <a:gd name="connsiteY35" fmla="*/ 148 h 10000"/>
              <a:gd name="connsiteX36" fmla="*/ 6944 w 10000"/>
              <a:gd name="connsiteY36" fmla="*/ 296 h 10000"/>
              <a:gd name="connsiteX37" fmla="*/ 7500 w 10000"/>
              <a:gd name="connsiteY37" fmla="*/ 444 h 10000"/>
              <a:gd name="connsiteX38" fmla="*/ 8056 w 10000"/>
              <a:gd name="connsiteY38" fmla="*/ 591 h 10000"/>
              <a:gd name="connsiteX39" fmla="*/ 8333 w 10000"/>
              <a:gd name="connsiteY39" fmla="*/ 887 h 10000"/>
              <a:gd name="connsiteX40" fmla="*/ 8611 w 10000"/>
              <a:gd name="connsiteY40" fmla="*/ 1035 h 10000"/>
              <a:gd name="connsiteX41" fmla="*/ 8889 w 10000"/>
              <a:gd name="connsiteY41" fmla="*/ 1183 h 10000"/>
              <a:gd name="connsiteX42" fmla="*/ 8889 w 10000"/>
              <a:gd name="connsiteY42" fmla="*/ 1460 h 10000"/>
              <a:gd name="connsiteX43" fmla="*/ 9167 w 10000"/>
              <a:gd name="connsiteY43" fmla="*/ 1756 h 10000"/>
              <a:gd name="connsiteX44" fmla="*/ 9167 w 10000"/>
              <a:gd name="connsiteY44" fmla="*/ 2200 h 10000"/>
              <a:gd name="connsiteX45" fmla="*/ 9444 w 10000"/>
              <a:gd name="connsiteY45" fmla="*/ 2643 h 10000"/>
              <a:gd name="connsiteX46" fmla="*/ 9444 w 10000"/>
              <a:gd name="connsiteY46" fmla="*/ 3087 h 10000"/>
              <a:gd name="connsiteX47" fmla="*/ 9722 w 10000"/>
              <a:gd name="connsiteY47" fmla="*/ 3678 h 10000"/>
              <a:gd name="connsiteX48" fmla="*/ 9722 w 10000"/>
              <a:gd name="connsiteY48" fmla="*/ 4270 h 10000"/>
              <a:gd name="connsiteX49" fmla="*/ 9722 w 10000"/>
              <a:gd name="connsiteY49" fmla="*/ 4713 h 10000"/>
              <a:gd name="connsiteX50" fmla="*/ 9722 w 10000"/>
              <a:gd name="connsiteY50" fmla="*/ 5287 h 10000"/>
              <a:gd name="connsiteX51" fmla="*/ 9722 w 10000"/>
              <a:gd name="connsiteY51" fmla="*/ 5730 h 10000"/>
              <a:gd name="connsiteX52" fmla="*/ 10000 w 10000"/>
              <a:gd name="connsiteY52" fmla="*/ 6026 h 10000"/>
              <a:gd name="connsiteX53" fmla="*/ 10000 w 10000"/>
              <a:gd name="connsiteY53" fmla="*/ 6470 h 10000"/>
              <a:gd name="connsiteX54" fmla="*/ 10000 w 10000"/>
              <a:gd name="connsiteY54" fmla="*/ 6765 h 10000"/>
              <a:gd name="connsiteX55" fmla="*/ 10000 w 10000"/>
              <a:gd name="connsiteY55" fmla="*/ 6913 h 10000"/>
              <a:gd name="connsiteX56" fmla="*/ 9722 w 10000"/>
              <a:gd name="connsiteY56" fmla="*/ 7357 h 10000"/>
              <a:gd name="connsiteX57" fmla="*/ 9722 w 10000"/>
              <a:gd name="connsiteY57" fmla="*/ 7800 h 10000"/>
              <a:gd name="connsiteX58" fmla="*/ 9167 w 10000"/>
              <a:gd name="connsiteY58" fmla="*/ 8521 h 10000"/>
              <a:gd name="connsiteX59" fmla="*/ 8889 w 10000"/>
              <a:gd name="connsiteY59" fmla="*/ 8817 h 10000"/>
              <a:gd name="connsiteX60" fmla="*/ 8611 w 10000"/>
              <a:gd name="connsiteY60" fmla="*/ 9113 h 10000"/>
              <a:gd name="connsiteX61" fmla="*/ 8056 w 10000"/>
              <a:gd name="connsiteY61" fmla="*/ 9409 h 10000"/>
              <a:gd name="connsiteX62" fmla="*/ 7778 w 10000"/>
              <a:gd name="connsiteY62" fmla="*/ 9704 h 10000"/>
              <a:gd name="connsiteX63" fmla="*/ 7222 w 10000"/>
              <a:gd name="connsiteY63" fmla="*/ 9852 h 10000"/>
              <a:gd name="connsiteX64" fmla="*/ 6944 w 10000"/>
              <a:gd name="connsiteY64" fmla="*/ 9852 h 10000"/>
              <a:gd name="connsiteX65" fmla="*/ 6667 w 10000"/>
              <a:gd name="connsiteY65" fmla="*/ 10000 h 10000"/>
              <a:gd name="connsiteX66" fmla="*/ 6111 w 10000"/>
              <a:gd name="connsiteY66" fmla="*/ 10000 h 10000"/>
              <a:gd name="connsiteX67" fmla="*/ 6111 w 10000"/>
              <a:gd name="connsiteY67" fmla="*/ 10000 h 10000"/>
              <a:gd name="connsiteX68" fmla="*/ 5833 w 10000"/>
              <a:gd name="connsiteY68" fmla="*/ 9852 h 10000"/>
              <a:gd name="connsiteX69" fmla="*/ 5833 w 10000"/>
              <a:gd name="connsiteY69" fmla="*/ 9704 h 10000"/>
              <a:gd name="connsiteX70" fmla="*/ 5556 w 10000"/>
              <a:gd name="connsiteY70" fmla="*/ 9409 h 10000"/>
              <a:gd name="connsiteX71" fmla="*/ 5556 w 10000"/>
              <a:gd name="connsiteY71" fmla="*/ 9261 h 10000"/>
              <a:gd name="connsiteX72" fmla="*/ 5278 w 10000"/>
              <a:gd name="connsiteY72" fmla="*/ 9113 h 10000"/>
              <a:gd name="connsiteX73" fmla="*/ 5000 w 10000"/>
              <a:gd name="connsiteY73" fmla="*/ 8965 h 10000"/>
              <a:gd name="connsiteX74" fmla="*/ 4722 w 10000"/>
              <a:gd name="connsiteY74" fmla="*/ 8817 h 10000"/>
              <a:gd name="connsiteX75" fmla="*/ 4167 w 10000"/>
              <a:gd name="connsiteY75" fmla="*/ 8669 h 10000"/>
              <a:gd name="connsiteX76" fmla="*/ 3889 w 10000"/>
              <a:gd name="connsiteY76" fmla="*/ 8521 h 10000"/>
              <a:gd name="connsiteX77" fmla="*/ 3056 w 10000"/>
              <a:gd name="connsiteY77" fmla="*/ 8373 h 10000"/>
              <a:gd name="connsiteX78" fmla="*/ 2500 w 10000"/>
              <a:gd name="connsiteY78" fmla="*/ 8244 h 10000"/>
              <a:gd name="connsiteX79" fmla="*/ 2500 w 10000"/>
              <a:gd name="connsiteY79" fmla="*/ 8244 h 10000"/>
              <a:gd name="connsiteX0" fmla="*/ 1111 w 8611"/>
              <a:gd name="connsiteY0" fmla="*/ 8244 h 10000"/>
              <a:gd name="connsiteX1" fmla="*/ 555 w 8611"/>
              <a:gd name="connsiteY1" fmla="*/ 8096 h 10000"/>
              <a:gd name="connsiteX2" fmla="*/ 0 w 8611"/>
              <a:gd name="connsiteY2" fmla="*/ 7948 h 10000"/>
              <a:gd name="connsiteX3" fmla="*/ 833 w 8611"/>
              <a:gd name="connsiteY3" fmla="*/ 7505 h 10000"/>
              <a:gd name="connsiteX4" fmla="*/ 1389 w 8611"/>
              <a:gd name="connsiteY4" fmla="*/ 7505 h 10000"/>
              <a:gd name="connsiteX5" fmla="*/ 2222 w 8611"/>
              <a:gd name="connsiteY5" fmla="*/ 7652 h 10000"/>
              <a:gd name="connsiteX6" fmla="*/ 2778 w 8611"/>
              <a:gd name="connsiteY6" fmla="*/ 7652 h 10000"/>
              <a:gd name="connsiteX7" fmla="*/ 3333 w 8611"/>
              <a:gd name="connsiteY7" fmla="*/ 7652 h 10000"/>
              <a:gd name="connsiteX8" fmla="*/ 3611 w 8611"/>
              <a:gd name="connsiteY8" fmla="*/ 7652 h 10000"/>
              <a:gd name="connsiteX9" fmla="*/ 4444 w 8611"/>
              <a:gd name="connsiteY9" fmla="*/ 7652 h 10000"/>
              <a:gd name="connsiteX10" fmla="*/ 4722 w 8611"/>
              <a:gd name="connsiteY10" fmla="*/ 7652 h 10000"/>
              <a:gd name="connsiteX11" fmla="*/ 5278 w 8611"/>
              <a:gd name="connsiteY11" fmla="*/ 7505 h 10000"/>
              <a:gd name="connsiteX12" fmla="*/ 5555 w 8611"/>
              <a:gd name="connsiteY12" fmla="*/ 7357 h 10000"/>
              <a:gd name="connsiteX13" fmla="*/ 5833 w 8611"/>
              <a:gd name="connsiteY13" fmla="*/ 6913 h 10000"/>
              <a:gd name="connsiteX14" fmla="*/ 5833 w 8611"/>
              <a:gd name="connsiteY14" fmla="*/ 6617 h 10000"/>
              <a:gd name="connsiteX15" fmla="*/ 5833 w 8611"/>
              <a:gd name="connsiteY15" fmla="*/ 6026 h 10000"/>
              <a:gd name="connsiteX16" fmla="*/ 6111 w 8611"/>
              <a:gd name="connsiteY16" fmla="*/ 5582 h 10000"/>
              <a:gd name="connsiteX17" fmla="*/ 5833 w 8611"/>
              <a:gd name="connsiteY17" fmla="*/ 4843 h 10000"/>
              <a:gd name="connsiteX18" fmla="*/ 5833 w 8611"/>
              <a:gd name="connsiteY18" fmla="*/ 4270 h 10000"/>
              <a:gd name="connsiteX19" fmla="*/ 5833 w 8611"/>
              <a:gd name="connsiteY19" fmla="*/ 3530 h 10000"/>
              <a:gd name="connsiteX20" fmla="*/ 5555 w 8611"/>
              <a:gd name="connsiteY20" fmla="*/ 2939 h 10000"/>
              <a:gd name="connsiteX21" fmla="*/ 5555 w 8611"/>
              <a:gd name="connsiteY21" fmla="*/ 2495 h 10000"/>
              <a:gd name="connsiteX22" fmla="*/ 5278 w 8611"/>
              <a:gd name="connsiteY22" fmla="*/ 1904 h 10000"/>
              <a:gd name="connsiteX23" fmla="*/ 5278 w 8611"/>
              <a:gd name="connsiteY23" fmla="*/ 1608 h 10000"/>
              <a:gd name="connsiteX24" fmla="*/ 5000 w 8611"/>
              <a:gd name="connsiteY24" fmla="*/ 1183 h 10000"/>
              <a:gd name="connsiteX25" fmla="*/ 4444 w 8611"/>
              <a:gd name="connsiteY25" fmla="*/ 887 h 10000"/>
              <a:gd name="connsiteX26" fmla="*/ 4167 w 8611"/>
              <a:gd name="connsiteY26" fmla="*/ 739 h 10000"/>
              <a:gd name="connsiteX27" fmla="*/ 3889 w 8611"/>
              <a:gd name="connsiteY27" fmla="*/ 444 h 10000"/>
              <a:gd name="connsiteX28" fmla="*/ 3611 w 8611"/>
              <a:gd name="connsiteY28" fmla="*/ 296 h 10000"/>
              <a:gd name="connsiteX29" fmla="*/ 3333 w 8611"/>
              <a:gd name="connsiteY29" fmla="*/ 148 h 10000"/>
              <a:gd name="connsiteX30" fmla="*/ 3611 w 8611"/>
              <a:gd name="connsiteY30" fmla="*/ 0 h 10000"/>
              <a:gd name="connsiteX31" fmla="*/ 3611 w 8611"/>
              <a:gd name="connsiteY31" fmla="*/ 0 h 10000"/>
              <a:gd name="connsiteX32" fmla="*/ 3889 w 8611"/>
              <a:gd name="connsiteY32" fmla="*/ 0 h 10000"/>
              <a:gd name="connsiteX33" fmla="*/ 4444 w 8611"/>
              <a:gd name="connsiteY33" fmla="*/ 0 h 10000"/>
              <a:gd name="connsiteX34" fmla="*/ 5000 w 8611"/>
              <a:gd name="connsiteY34" fmla="*/ 148 h 10000"/>
              <a:gd name="connsiteX35" fmla="*/ 5555 w 8611"/>
              <a:gd name="connsiteY35" fmla="*/ 296 h 10000"/>
              <a:gd name="connsiteX36" fmla="*/ 6111 w 8611"/>
              <a:gd name="connsiteY36" fmla="*/ 444 h 10000"/>
              <a:gd name="connsiteX37" fmla="*/ 6667 w 8611"/>
              <a:gd name="connsiteY37" fmla="*/ 591 h 10000"/>
              <a:gd name="connsiteX38" fmla="*/ 6944 w 8611"/>
              <a:gd name="connsiteY38" fmla="*/ 887 h 10000"/>
              <a:gd name="connsiteX39" fmla="*/ 7222 w 8611"/>
              <a:gd name="connsiteY39" fmla="*/ 1035 h 10000"/>
              <a:gd name="connsiteX40" fmla="*/ 7500 w 8611"/>
              <a:gd name="connsiteY40" fmla="*/ 1183 h 10000"/>
              <a:gd name="connsiteX41" fmla="*/ 7500 w 8611"/>
              <a:gd name="connsiteY41" fmla="*/ 1460 h 10000"/>
              <a:gd name="connsiteX42" fmla="*/ 7778 w 8611"/>
              <a:gd name="connsiteY42" fmla="*/ 1756 h 10000"/>
              <a:gd name="connsiteX43" fmla="*/ 7778 w 8611"/>
              <a:gd name="connsiteY43" fmla="*/ 2200 h 10000"/>
              <a:gd name="connsiteX44" fmla="*/ 8055 w 8611"/>
              <a:gd name="connsiteY44" fmla="*/ 2643 h 10000"/>
              <a:gd name="connsiteX45" fmla="*/ 8055 w 8611"/>
              <a:gd name="connsiteY45" fmla="*/ 3087 h 10000"/>
              <a:gd name="connsiteX46" fmla="*/ 8333 w 8611"/>
              <a:gd name="connsiteY46" fmla="*/ 3678 h 10000"/>
              <a:gd name="connsiteX47" fmla="*/ 8333 w 8611"/>
              <a:gd name="connsiteY47" fmla="*/ 4270 h 10000"/>
              <a:gd name="connsiteX48" fmla="*/ 8333 w 8611"/>
              <a:gd name="connsiteY48" fmla="*/ 4713 h 10000"/>
              <a:gd name="connsiteX49" fmla="*/ 8333 w 8611"/>
              <a:gd name="connsiteY49" fmla="*/ 5287 h 10000"/>
              <a:gd name="connsiteX50" fmla="*/ 8333 w 8611"/>
              <a:gd name="connsiteY50" fmla="*/ 5730 h 10000"/>
              <a:gd name="connsiteX51" fmla="*/ 8611 w 8611"/>
              <a:gd name="connsiteY51" fmla="*/ 6026 h 10000"/>
              <a:gd name="connsiteX52" fmla="*/ 8611 w 8611"/>
              <a:gd name="connsiteY52" fmla="*/ 6470 h 10000"/>
              <a:gd name="connsiteX53" fmla="*/ 8611 w 8611"/>
              <a:gd name="connsiteY53" fmla="*/ 6765 h 10000"/>
              <a:gd name="connsiteX54" fmla="*/ 8611 w 8611"/>
              <a:gd name="connsiteY54" fmla="*/ 6913 h 10000"/>
              <a:gd name="connsiteX55" fmla="*/ 8333 w 8611"/>
              <a:gd name="connsiteY55" fmla="*/ 7357 h 10000"/>
              <a:gd name="connsiteX56" fmla="*/ 8333 w 8611"/>
              <a:gd name="connsiteY56" fmla="*/ 7800 h 10000"/>
              <a:gd name="connsiteX57" fmla="*/ 7778 w 8611"/>
              <a:gd name="connsiteY57" fmla="*/ 8521 h 10000"/>
              <a:gd name="connsiteX58" fmla="*/ 7500 w 8611"/>
              <a:gd name="connsiteY58" fmla="*/ 8817 h 10000"/>
              <a:gd name="connsiteX59" fmla="*/ 7222 w 8611"/>
              <a:gd name="connsiteY59" fmla="*/ 9113 h 10000"/>
              <a:gd name="connsiteX60" fmla="*/ 6667 w 8611"/>
              <a:gd name="connsiteY60" fmla="*/ 9409 h 10000"/>
              <a:gd name="connsiteX61" fmla="*/ 6389 w 8611"/>
              <a:gd name="connsiteY61" fmla="*/ 9704 h 10000"/>
              <a:gd name="connsiteX62" fmla="*/ 5833 w 8611"/>
              <a:gd name="connsiteY62" fmla="*/ 9852 h 10000"/>
              <a:gd name="connsiteX63" fmla="*/ 5555 w 8611"/>
              <a:gd name="connsiteY63" fmla="*/ 9852 h 10000"/>
              <a:gd name="connsiteX64" fmla="*/ 5278 w 8611"/>
              <a:gd name="connsiteY64" fmla="*/ 10000 h 10000"/>
              <a:gd name="connsiteX65" fmla="*/ 4722 w 8611"/>
              <a:gd name="connsiteY65" fmla="*/ 10000 h 10000"/>
              <a:gd name="connsiteX66" fmla="*/ 4722 w 8611"/>
              <a:gd name="connsiteY66" fmla="*/ 10000 h 10000"/>
              <a:gd name="connsiteX67" fmla="*/ 4444 w 8611"/>
              <a:gd name="connsiteY67" fmla="*/ 9852 h 10000"/>
              <a:gd name="connsiteX68" fmla="*/ 4444 w 8611"/>
              <a:gd name="connsiteY68" fmla="*/ 9704 h 10000"/>
              <a:gd name="connsiteX69" fmla="*/ 4167 w 8611"/>
              <a:gd name="connsiteY69" fmla="*/ 9409 h 10000"/>
              <a:gd name="connsiteX70" fmla="*/ 4167 w 8611"/>
              <a:gd name="connsiteY70" fmla="*/ 9261 h 10000"/>
              <a:gd name="connsiteX71" fmla="*/ 3889 w 8611"/>
              <a:gd name="connsiteY71" fmla="*/ 9113 h 10000"/>
              <a:gd name="connsiteX72" fmla="*/ 3611 w 8611"/>
              <a:gd name="connsiteY72" fmla="*/ 8965 h 10000"/>
              <a:gd name="connsiteX73" fmla="*/ 3333 w 8611"/>
              <a:gd name="connsiteY73" fmla="*/ 8817 h 10000"/>
              <a:gd name="connsiteX74" fmla="*/ 2778 w 8611"/>
              <a:gd name="connsiteY74" fmla="*/ 8669 h 10000"/>
              <a:gd name="connsiteX75" fmla="*/ 2500 w 8611"/>
              <a:gd name="connsiteY75" fmla="*/ 8521 h 10000"/>
              <a:gd name="connsiteX76" fmla="*/ 1667 w 8611"/>
              <a:gd name="connsiteY76" fmla="*/ 8373 h 10000"/>
              <a:gd name="connsiteX77" fmla="*/ 1111 w 8611"/>
              <a:gd name="connsiteY77" fmla="*/ 8244 h 10000"/>
              <a:gd name="connsiteX78" fmla="*/ 1111 w 8611"/>
              <a:gd name="connsiteY78" fmla="*/ 8244 h 10000"/>
              <a:gd name="connsiteX0" fmla="*/ 645 w 9355"/>
              <a:gd name="connsiteY0" fmla="*/ 8244 h 10000"/>
              <a:gd name="connsiteX1" fmla="*/ 0 w 9355"/>
              <a:gd name="connsiteY1" fmla="*/ 8096 h 10000"/>
              <a:gd name="connsiteX2" fmla="*/ 322 w 9355"/>
              <a:gd name="connsiteY2" fmla="*/ 7505 h 10000"/>
              <a:gd name="connsiteX3" fmla="*/ 968 w 9355"/>
              <a:gd name="connsiteY3" fmla="*/ 7505 h 10000"/>
              <a:gd name="connsiteX4" fmla="*/ 1935 w 9355"/>
              <a:gd name="connsiteY4" fmla="*/ 7652 h 10000"/>
              <a:gd name="connsiteX5" fmla="*/ 2581 w 9355"/>
              <a:gd name="connsiteY5" fmla="*/ 7652 h 10000"/>
              <a:gd name="connsiteX6" fmla="*/ 3226 w 9355"/>
              <a:gd name="connsiteY6" fmla="*/ 7652 h 10000"/>
              <a:gd name="connsiteX7" fmla="*/ 3548 w 9355"/>
              <a:gd name="connsiteY7" fmla="*/ 7652 h 10000"/>
              <a:gd name="connsiteX8" fmla="*/ 4516 w 9355"/>
              <a:gd name="connsiteY8" fmla="*/ 7652 h 10000"/>
              <a:gd name="connsiteX9" fmla="*/ 4839 w 9355"/>
              <a:gd name="connsiteY9" fmla="*/ 7652 h 10000"/>
              <a:gd name="connsiteX10" fmla="*/ 5484 w 9355"/>
              <a:gd name="connsiteY10" fmla="*/ 7505 h 10000"/>
              <a:gd name="connsiteX11" fmla="*/ 5806 w 9355"/>
              <a:gd name="connsiteY11" fmla="*/ 7357 h 10000"/>
              <a:gd name="connsiteX12" fmla="*/ 6129 w 9355"/>
              <a:gd name="connsiteY12" fmla="*/ 6913 h 10000"/>
              <a:gd name="connsiteX13" fmla="*/ 6129 w 9355"/>
              <a:gd name="connsiteY13" fmla="*/ 6617 h 10000"/>
              <a:gd name="connsiteX14" fmla="*/ 6129 w 9355"/>
              <a:gd name="connsiteY14" fmla="*/ 6026 h 10000"/>
              <a:gd name="connsiteX15" fmla="*/ 6452 w 9355"/>
              <a:gd name="connsiteY15" fmla="*/ 5582 h 10000"/>
              <a:gd name="connsiteX16" fmla="*/ 6129 w 9355"/>
              <a:gd name="connsiteY16" fmla="*/ 4843 h 10000"/>
              <a:gd name="connsiteX17" fmla="*/ 6129 w 9355"/>
              <a:gd name="connsiteY17" fmla="*/ 4270 h 10000"/>
              <a:gd name="connsiteX18" fmla="*/ 6129 w 9355"/>
              <a:gd name="connsiteY18" fmla="*/ 3530 h 10000"/>
              <a:gd name="connsiteX19" fmla="*/ 5806 w 9355"/>
              <a:gd name="connsiteY19" fmla="*/ 2939 h 10000"/>
              <a:gd name="connsiteX20" fmla="*/ 5806 w 9355"/>
              <a:gd name="connsiteY20" fmla="*/ 2495 h 10000"/>
              <a:gd name="connsiteX21" fmla="*/ 5484 w 9355"/>
              <a:gd name="connsiteY21" fmla="*/ 1904 h 10000"/>
              <a:gd name="connsiteX22" fmla="*/ 5484 w 9355"/>
              <a:gd name="connsiteY22" fmla="*/ 1608 h 10000"/>
              <a:gd name="connsiteX23" fmla="*/ 5162 w 9355"/>
              <a:gd name="connsiteY23" fmla="*/ 1183 h 10000"/>
              <a:gd name="connsiteX24" fmla="*/ 4516 w 9355"/>
              <a:gd name="connsiteY24" fmla="*/ 887 h 10000"/>
              <a:gd name="connsiteX25" fmla="*/ 4194 w 9355"/>
              <a:gd name="connsiteY25" fmla="*/ 739 h 10000"/>
              <a:gd name="connsiteX26" fmla="*/ 3871 w 9355"/>
              <a:gd name="connsiteY26" fmla="*/ 444 h 10000"/>
              <a:gd name="connsiteX27" fmla="*/ 3548 w 9355"/>
              <a:gd name="connsiteY27" fmla="*/ 296 h 10000"/>
              <a:gd name="connsiteX28" fmla="*/ 3226 w 9355"/>
              <a:gd name="connsiteY28" fmla="*/ 148 h 10000"/>
              <a:gd name="connsiteX29" fmla="*/ 3548 w 9355"/>
              <a:gd name="connsiteY29" fmla="*/ 0 h 10000"/>
              <a:gd name="connsiteX30" fmla="*/ 3548 w 9355"/>
              <a:gd name="connsiteY30" fmla="*/ 0 h 10000"/>
              <a:gd name="connsiteX31" fmla="*/ 3871 w 9355"/>
              <a:gd name="connsiteY31" fmla="*/ 0 h 10000"/>
              <a:gd name="connsiteX32" fmla="*/ 4516 w 9355"/>
              <a:gd name="connsiteY32" fmla="*/ 0 h 10000"/>
              <a:gd name="connsiteX33" fmla="*/ 5162 w 9355"/>
              <a:gd name="connsiteY33" fmla="*/ 148 h 10000"/>
              <a:gd name="connsiteX34" fmla="*/ 5806 w 9355"/>
              <a:gd name="connsiteY34" fmla="*/ 296 h 10000"/>
              <a:gd name="connsiteX35" fmla="*/ 6452 w 9355"/>
              <a:gd name="connsiteY35" fmla="*/ 444 h 10000"/>
              <a:gd name="connsiteX36" fmla="*/ 7097 w 9355"/>
              <a:gd name="connsiteY36" fmla="*/ 591 h 10000"/>
              <a:gd name="connsiteX37" fmla="*/ 7419 w 9355"/>
              <a:gd name="connsiteY37" fmla="*/ 887 h 10000"/>
              <a:gd name="connsiteX38" fmla="*/ 7742 w 9355"/>
              <a:gd name="connsiteY38" fmla="*/ 1035 h 10000"/>
              <a:gd name="connsiteX39" fmla="*/ 8065 w 9355"/>
              <a:gd name="connsiteY39" fmla="*/ 1183 h 10000"/>
              <a:gd name="connsiteX40" fmla="*/ 8065 w 9355"/>
              <a:gd name="connsiteY40" fmla="*/ 1460 h 10000"/>
              <a:gd name="connsiteX41" fmla="*/ 8388 w 9355"/>
              <a:gd name="connsiteY41" fmla="*/ 1756 h 10000"/>
              <a:gd name="connsiteX42" fmla="*/ 8388 w 9355"/>
              <a:gd name="connsiteY42" fmla="*/ 2200 h 10000"/>
              <a:gd name="connsiteX43" fmla="*/ 8709 w 9355"/>
              <a:gd name="connsiteY43" fmla="*/ 2643 h 10000"/>
              <a:gd name="connsiteX44" fmla="*/ 8709 w 9355"/>
              <a:gd name="connsiteY44" fmla="*/ 3087 h 10000"/>
              <a:gd name="connsiteX45" fmla="*/ 9032 w 9355"/>
              <a:gd name="connsiteY45" fmla="*/ 3678 h 10000"/>
              <a:gd name="connsiteX46" fmla="*/ 9032 w 9355"/>
              <a:gd name="connsiteY46" fmla="*/ 4270 h 10000"/>
              <a:gd name="connsiteX47" fmla="*/ 9032 w 9355"/>
              <a:gd name="connsiteY47" fmla="*/ 4713 h 10000"/>
              <a:gd name="connsiteX48" fmla="*/ 9032 w 9355"/>
              <a:gd name="connsiteY48" fmla="*/ 5287 h 10000"/>
              <a:gd name="connsiteX49" fmla="*/ 9032 w 9355"/>
              <a:gd name="connsiteY49" fmla="*/ 5730 h 10000"/>
              <a:gd name="connsiteX50" fmla="*/ 9355 w 9355"/>
              <a:gd name="connsiteY50" fmla="*/ 6026 h 10000"/>
              <a:gd name="connsiteX51" fmla="*/ 9355 w 9355"/>
              <a:gd name="connsiteY51" fmla="*/ 6470 h 10000"/>
              <a:gd name="connsiteX52" fmla="*/ 9355 w 9355"/>
              <a:gd name="connsiteY52" fmla="*/ 6765 h 10000"/>
              <a:gd name="connsiteX53" fmla="*/ 9355 w 9355"/>
              <a:gd name="connsiteY53" fmla="*/ 6913 h 10000"/>
              <a:gd name="connsiteX54" fmla="*/ 9032 w 9355"/>
              <a:gd name="connsiteY54" fmla="*/ 7357 h 10000"/>
              <a:gd name="connsiteX55" fmla="*/ 9032 w 9355"/>
              <a:gd name="connsiteY55" fmla="*/ 7800 h 10000"/>
              <a:gd name="connsiteX56" fmla="*/ 8388 w 9355"/>
              <a:gd name="connsiteY56" fmla="*/ 8521 h 10000"/>
              <a:gd name="connsiteX57" fmla="*/ 8065 w 9355"/>
              <a:gd name="connsiteY57" fmla="*/ 8817 h 10000"/>
              <a:gd name="connsiteX58" fmla="*/ 7742 w 9355"/>
              <a:gd name="connsiteY58" fmla="*/ 9113 h 10000"/>
              <a:gd name="connsiteX59" fmla="*/ 7097 w 9355"/>
              <a:gd name="connsiteY59" fmla="*/ 9409 h 10000"/>
              <a:gd name="connsiteX60" fmla="*/ 6775 w 9355"/>
              <a:gd name="connsiteY60" fmla="*/ 9704 h 10000"/>
              <a:gd name="connsiteX61" fmla="*/ 6129 w 9355"/>
              <a:gd name="connsiteY61" fmla="*/ 9852 h 10000"/>
              <a:gd name="connsiteX62" fmla="*/ 5806 w 9355"/>
              <a:gd name="connsiteY62" fmla="*/ 9852 h 10000"/>
              <a:gd name="connsiteX63" fmla="*/ 5484 w 9355"/>
              <a:gd name="connsiteY63" fmla="*/ 10000 h 10000"/>
              <a:gd name="connsiteX64" fmla="*/ 4839 w 9355"/>
              <a:gd name="connsiteY64" fmla="*/ 10000 h 10000"/>
              <a:gd name="connsiteX65" fmla="*/ 4839 w 9355"/>
              <a:gd name="connsiteY65" fmla="*/ 10000 h 10000"/>
              <a:gd name="connsiteX66" fmla="*/ 4516 w 9355"/>
              <a:gd name="connsiteY66" fmla="*/ 9852 h 10000"/>
              <a:gd name="connsiteX67" fmla="*/ 4516 w 9355"/>
              <a:gd name="connsiteY67" fmla="*/ 9704 h 10000"/>
              <a:gd name="connsiteX68" fmla="*/ 4194 w 9355"/>
              <a:gd name="connsiteY68" fmla="*/ 9409 h 10000"/>
              <a:gd name="connsiteX69" fmla="*/ 4194 w 9355"/>
              <a:gd name="connsiteY69" fmla="*/ 9261 h 10000"/>
              <a:gd name="connsiteX70" fmla="*/ 3871 w 9355"/>
              <a:gd name="connsiteY70" fmla="*/ 9113 h 10000"/>
              <a:gd name="connsiteX71" fmla="*/ 3548 w 9355"/>
              <a:gd name="connsiteY71" fmla="*/ 8965 h 10000"/>
              <a:gd name="connsiteX72" fmla="*/ 3226 w 9355"/>
              <a:gd name="connsiteY72" fmla="*/ 8817 h 10000"/>
              <a:gd name="connsiteX73" fmla="*/ 2581 w 9355"/>
              <a:gd name="connsiteY73" fmla="*/ 8669 h 10000"/>
              <a:gd name="connsiteX74" fmla="*/ 2258 w 9355"/>
              <a:gd name="connsiteY74" fmla="*/ 8521 h 10000"/>
              <a:gd name="connsiteX75" fmla="*/ 1291 w 9355"/>
              <a:gd name="connsiteY75" fmla="*/ 8373 h 10000"/>
              <a:gd name="connsiteX76" fmla="*/ 645 w 9355"/>
              <a:gd name="connsiteY76" fmla="*/ 8244 h 10000"/>
              <a:gd name="connsiteX77" fmla="*/ 645 w 9355"/>
              <a:gd name="connsiteY77" fmla="*/ 8244 h 10000"/>
              <a:gd name="connsiteX0" fmla="*/ 689 w 10000"/>
              <a:gd name="connsiteY0" fmla="*/ 8244 h 10000"/>
              <a:gd name="connsiteX1" fmla="*/ 0 w 10000"/>
              <a:gd name="connsiteY1" fmla="*/ 8096 h 10000"/>
              <a:gd name="connsiteX2" fmla="*/ 344 w 10000"/>
              <a:gd name="connsiteY2" fmla="*/ 7505 h 10000"/>
              <a:gd name="connsiteX3" fmla="*/ 1035 w 10000"/>
              <a:gd name="connsiteY3" fmla="*/ 7505 h 10000"/>
              <a:gd name="connsiteX4" fmla="*/ 2068 w 10000"/>
              <a:gd name="connsiteY4" fmla="*/ 7652 h 10000"/>
              <a:gd name="connsiteX5" fmla="*/ 2759 w 10000"/>
              <a:gd name="connsiteY5" fmla="*/ 7652 h 10000"/>
              <a:gd name="connsiteX6" fmla="*/ 3448 w 10000"/>
              <a:gd name="connsiteY6" fmla="*/ 7652 h 10000"/>
              <a:gd name="connsiteX7" fmla="*/ 3793 w 10000"/>
              <a:gd name="connsiteY7" fmla="*/ 7652 h 10000"/>
              <a:gd name="connsiteX8" fmla="*/ 4827 w 10000"/>
              <a:gd name="connsiteY8" fmla="*/ 7652 h 10000"/>
              <a:gd name="connsiteX9" fmla="*/ 5173 w 10000"/>
              <a:gd name="connsiteY9" fmla="*/ 7652 h 10000"/>
              <a:gd name="connsiteX10" fmla="*/ 5862 w 10000"/>
              <a:gd name="connsiteY10" fmla="*/ 7505 h 10000"/>
              <a:gd name="connsiteX11" fmla="*/ 6206 w 10000"/>
              <a:gd name="connsiteY11" fmla="*/ 7357 h 10000"/>
              <a:gd name="connsiteX12" fmla="*/ 6552 w 10000"/>
              <a:gd name="connsiteY12" fmla="*/ 6913 h 10000"/>
              <a:gd name="connsiteX13" fmla="*/ 6552 w 10000"/>
              <a:gd name="connsiteY13" fmla="*/ 6617 h 10000"/>
              <a:gd name="connsiteX14" fmla="*/ 6552 w 10000"/>
              <a:gd name="connsiteY14" fmla="*/ 6026 h 10000"/>
              <a:gd name="connsiteX15" fmla="*/ 6897 w 10000"/>
              <a:gd name="connsiteY15" fmla="*/ 5582 h 10000"/>
              <a:gd name="connsiteX16" fmla="*/ 6552 w 10000"/>
              <a:gd name="connsiteY16" fmla="*/ 4843 h 10000"/>
              <a:gd name="connsiteX17" fmla="*/ 6552 w 10000"/>
              <a:gd name="connsiteY17" fmla="*/ 4270 h 10000"/>
              <a:gd name="connsiteX18" fmla="*/ 6552 w 10000"/>
              <a:gd name="connsiteY18" fmla="*/ 3530 h 10000"/>
              <a:gd name="connsiteX19" fmla="*/ 6206 w 10000"/>
              <a:gd name="connsiteY19" fmla="*/ 2939 h 10000"/>
              <a:gd name="connsiteX20" fmla="*/ 6206 w 10000"/>
              <a:gd name="connsiteY20" fmla="*/ 2495 h 10000"/>
              <a:gd name="connsiteX21" fmla="*/ 5862 w 10000"/>
              <a:gd name="connsiteY21" fmla="*/ 1904 h 10000"/>
              <a:gd name="connsiteX22" fmla="*/ 5862 w 10000"/>
              <a:gd name="connsiteY22" fmla="*/ 1608 h 10000"/>
              <a:gd name="connsiteX23" fmla="*/ 5518 w 10000"/>
              <a:gd name="connsiteY23" fmla="*/ 1183 h 10000"/>
              <a:gd name="connsiteX24" fmla="*/ 4827 w 10000"/>
              <a:gd name="connsiteY24" fmla="*/ 887 h 10000"/>
              <a:gd name="connsiteX25" fmla="*/ 4483 w 10000"/>
              <a:gd name="connsiteY25" fmla="*/ 739 h 10000"/>
              <a:gd name="connsiteX26" fmla="*/ 4138 w 10000"/>
              <a:gd name="connsiteY26" fmla="*/ 444 h 10000"/>
              <a:gd name="connsiteX27" fmla="*/ 3793 w 10000"/>
              <a:gd name="connsiteY27" fmla="*/ 296 h 10000"/>
              <a:gd name="connsiteX28" fmla="*/ 3448 w 10000"/>
              <a:gd name="connsiteY28" fmla="*/ 148 h 10000"/>
              <a:gd name="connsiteX29" fmla="*/ 3793 w 10000"/>
              <a:gd name="connsiteY29" fmla="*/ 0 h 10000"/>
              <a:gd name="connsiteX30" fmla="*/ 3793 w 10000"/>
              <a:gd name="connsiteY30" fmla="*/ 0 h 10000"/>
              <a:gd name="connsiteX31" fmla="*/ 4138 w 10000"/>
              <a:gd name="connsiteY31" fmla="*/ 0 h 10000"/>
              <a:gd name="connsiteX32" fmla="*/ 4827 w 10000"/>
              <a:gd name="connsiteY32" fmla="*/ 0 h 10000"/>
              <a:gd name="connsiteX33" fmla="*/ 5518 w 10000"/>
              <a:gd name="connsiteY33" fmla="*/ 148 h 10000"/>
              <a:gd name="connsiteX34" fmla="*/ 6206 w 10000"/>
              <a:gd name="connsiteY34" fmla="*/ 296 h 10000"/>
              <a:gd name="connsiteX35" fmla="*/ 6897 w 10000"/>
              <a:gd name="connsiteY35" fmla="*/ 444 h 10000"/>
              <a:gd name="connsiteX36" fmla="*/ 7586 w 10000"/>
              <a:gd name="connsiteY36" fmla="*/ 591 h 10000"/>
              <a:gd name="connsiteX37" fmla="*/ 7931 w 10000"/>
              <a:gd name="connsiteY37" fmla="*/ 887 h 10000"/>
              <a:gd name="connsiteX38" fmla="*/ 8276 w 10000"/>
              <a:gd name="connsiteY38" fmla="*/ 1035 h 10000"/>
              <a:gd name="connsiteX39" fmla="*/ 8621 w 10000"/>
              <a:gd name="connsiteY39" fmla="*/ 1183 h 10000"/>
              <a:gd name="connsiteX40" fmla="*/ 8621 w 10000"/>
              <a:gd name="connsiteY40" fmla="*/ 1460 h 10000"/>
              <a:gd name="connsiteX41" fmla="*/ 8966 w 10000"/>
              <a:gd name="connsiteY41" fmla="*/ 1756 h 10000"/>
              <a:gd name="connsiteX42" fmla="*/ 8966 w 10000"/>
              <a:gd name="connsiteY42" fmla="*/ 2200 h 10000"/>
              <a:gd name="connsiteX43" fmla="*/ 9309 w 10000"/>
              <a:gd name="connsiteY43" fmla="*/ 2643 h 10000"/>
              <a:gd name="connsiteX44" fmla="*/ 9309 w 10000"/>
              <a:gd name="connsiteY44" fmla="*/ 3087 h 10000"/>
              <a:gd name="connsiteX45" fmla="*/ 9655 w 10000"/>
              <a:gd name="connsiteY45" fmla="*/ 3678 h 10000"/>
              <a:gd name="connsiteX46" fmla="*/ 9655 w 10000"/>
              <a:gd name="connsiteY46" fmla="*/ 4270 h 10000"/>
              <a:gd name="connsiteX47" fmla="*/ 9655 w 10000"/>
              <a:gd name="connsiteY47" fmla="*/ 4713 h 10000"/>
              <a:gd name="connsiteX48" fmla="*/ 9655 w 10000"/>
              <a:gd name="connsiteY48" fmla="*/ 5287 h 10000"/>
              <a:gd name="connsiteX49" fmla="*/ 9655 w 10000"/>
              <a:gd name="connsiteY49" fmla="*/ 5730 h 10000"/>
              <a:gd name="connsiteX50" fmla="*/ 10000 w 10000"/>
              <a:gd name="connsiteY50" fmla="*/ 6026 h 10000"/>
              <a:gd name="connsiteX51" fmla="*/ 10000 w 10000"/>
              <a:gd name="connsiteY51" fmla="*/ 6470 h 10000"/>
              <a:gd name="connsiteX52" fmla="*/ 10000 w 10000"/>
              <a:gd name="connsiteY52" fmla="*/ 6765 h 10000"/>
              <a:gd name="connsiteX53" fmla="*/ 10000 w 10000"/>
              <a:gd name="connsiteY53" fmla="*/ 6913 h 10000"/>
              <a:gd name="connsiteX54" fmla="*/ 9655 w 10000"/>
              <a:gd name="connsiteY54" fmla="*/ 7357 h 10000"/>
              <a:gd name="connsiteX55" fmla="*/ 9655 w 10000"/>
              <a:gd name="connsiteY55" fmla="*/ 7800 h 10000"/>
              <a:gd name="connsiteX56" fmla="*/ 8966 w 10000"/>
              <a:gd name="connsiteY56" fmla="*/ 8521 h 10000"/>
              <a:gd name="connsiteX57" fmla="*/ 8621 w 10000"/>
              <a:gd name="connsiteY57" fmla="*/ 8817 h 10000"/>
              <a:gd name="connsiteX58" fmla="*/ 8276 w 10000"/>
              <a:gd name="connsiteY58" fmla="*/ 9113 h 10000"/>
              <a:gd name="connsiteX59" fmla="*/ 7586 w 10000"/>
              <a:gd name="connsiteY59" fmla="*/ 9409 h 10000"/>
              <a:gd name="connsiteX60" fmla="*/ 7242 w 10000"/>
              <a:gd name="connsiteY60" fmla="*/ 9704 h 10000"/>
              <a:gd name="connsiteX61" fmla="*/ 6552 w 10000"/>
              <a:gd name="connsiteY61" fmla="*/ 9852 h 10000"/>
              <a:gd name="connsiteX62" fmla="*/ 6206 w 10000"/>
              <a:gd name="connsiteY62" fmla="*/ 9852 h 10000"/>
              <a:gd name="connsiteX63" fmla="*/ 5862 w 10000"/>
              <a:gd name="connsiteY63" fmla="*/ 10000 h 10000"/>
              <a:gd name="connsiteX64" fmla="*/ 5173 w 10000"/>
              <a:gd name="connsiteY64" fmla="*/ 10000 h 10000"/>
              <a:gd name="connsiteX65" fmla="*/ 5173 w 10000"/>
              <a:gd name="connsiteY65" fmla="*/ 10000 h 10000"/>
              <a:gd name="connsiteX66" fmla="*/ 4827 w 10000"/>
              <a:gd name="connsiteY66" fmla="*/ 9852 h 10000"/>
              <a:gd name="connsiteX67" fmla="*/ 4827 w 10000"/>
              <a:gd name="connsiteY67" fmla="*/ 9704 h 10000"/>
              <a:gd name="connsiteX68" fmla="*/ 4483 w 10000"/>
              <a:gd name="connsiteY68" fmla="*/ 9409 h 10000"/>
              <a:gd name="connsiteX69" fmla="*/ 4483 w 10000"/>
              <a:gd name="connsiteY69" fmla="*/ 9261 h 10000"/>
              <a:gd name="connsiteX70" fmla="*/ 4138 w 10000"/>
              <a:gd name="connsiteY70" fmla="*/ 9113 h 10000"/>
              <a:gd name="connsiteX71" fmla="*/ 3793 w 10000"/>
              <a:gd name="connsiteY71" fmla="*/ 8965 h 10000"/>
              <a:gd name="connsiteX72" fmla="*/ 3448 w 10000"/>
              <a:gd name="connsiteY72" fmla="*/ 8817 h 10000"/>
              <a:gd name="connsiteX73" fmla="*/ 2759 w 10000"/>
              <a:gd name="connsiteY73" fmla="*/ 8669 h 10000"/>
              <a:gd name="connsiteX74" fmla="*/ 2414 w 10000"/>
              <a:gd name="connsiteY74" fmla="*/ 8521 h 10000"/>
              <a:gd name="connsiteX75" fmla="*/ 1380 w 10000"/>
              <a:gd name="connsiteY75" fmla="*/ 8373 h 10000"/>
              <a:gd name="connsiteX76" fmla="*/ 689 w 10000"/>
              <a:gd name="connsiteY76" fmla="*/ 8244 h 10000"/>
              <a:gd name="connsiteX0" fmla="*/ 345 w 9656"/>
              <a:gd name="connsiteY0" fmla="*/ 8244 h 10000"/>
              <a:gd name="connsiteX1" fmla="*/ 0 w 9656"/>
              <a:gd name="connsiteY1" fmla="*/ 7505 h 10000"/>
              <a:gd name="connsiteX2" fmla="*/ 691 w 9656"/>
              <a:gd name="connsiteY2" fmla="*/ 7505 h 10000"/>
              <a:gd name="connsiteX3" fmla="*/ 1724 w 9656"/>
              <a:gd name="connsiteY3" fmla="*/ 7652 h 10000"/>
              <a:gd name="connsiteX4" fmla="*/ 2415 w 9656"/>
              <a:gd name="connsiteY4" fmla="*/ 7652 h 10000"/>
              <a:gd name="connsiteX5" fmla="*/ 3104 w 9656"/>
              <a:gd name="connsiteY5" fmla="*/ 7652 h 10000"/>
              <a:gd name="connsiteX6" fmla="*/ 3449 w 9656"/>
              <a:gd name="connsiteY6" fmla="*/ 7652 h 10000"/>
              <a:gd name="connsiteX7" fmla="*/ 4483 w 9656"/>
              <a:gd name="connsiteY7" fmla="*/ 7652 h 10000"/>
              <a:gd name="connsiteX8" fmla="*/ 4829 w 9656"/>
              <a:gd name="connsiteY8" fmla="*/ 7652 h 10000"/>
              <a:gd name="connsiteX9" fmla="*/ 5518 w 9656"/>
              <a:gd name="connsiteY9" fmla="*/ 7505 h 10000"/>
              <a:gd name="connsiteX10" fmla="*/ 5862 w 9656"/>
              <a:gd name="connsiteY10" fmla="*/ 7357 h 10000"/>
              <a:gd name="connsiteX11" fmla="*/ 6208 w 9656"/>
              <a:gd name="connsiteY11" fmla="*/ 6913 h 10000"/>
              <a:gd name="connsiteX12" fmla="*/ 6208 w 9656"/>
              <a:gd name="connsiteY12" fmla="*/ 6617 h 10000"/>
              <a:gd name="connsiteX13" fmla="*/ 6208 w 9656"/>
              <a:gd name="connsiteY13" fmla="*/ 6026 h 10000"/>
              <a:gd name="connsiteX14" fmla="*/ 6553 w 9656"/>
              <a:gd name="connsiteY14" fmla="*/ 5582 h 10000"/>
              <a:gd name="connsiteX15" fmla="*/ 6208 w 9656"/>
              <a:gd name="connsiteY15" fmla="*/ 4843 h 10000"/>
              <a:gd name="connsiteX16" fmla="*/ 6208 w 9656"/>
              <a:gd name="connsiteY16" fmla="*/ 4270 h 10000"/>
              <a:gd name="connsiteX17" fmla="*/ 6208 w 9656"/>
              <a:gd name="connsiteY17" fmla="*/ 3530 h 10000"/>
              <a:gd name="connsiteX18" fmla="*/ 5862 w 9656"/>
              <a:gd name="connsiteY18" fmla="*/ 2939 h 10000"/>
              <a:gd name="connsiteX19" fmla="*/ 5862 w 9656"/>
              <a:gd name="connsiteY19" fmla="*/ 2495 h 10000"/>
              <a:gd name="connsiteX20" fmla="*/ 5518 w 9656"/>
              <a:gd name="connsiteY20" fmla="*/ 1904 h 10000"/>
              <a:gd name="connsiteX21" fmla="*/ 5518 w 9656"/>
              <a:gd name="connsiteY21" fmla="*/ 1608 h 10000"/>
              <a:gd name="connsiteX22" fmla="*/ 5174 w 9656"/>
              <a:gd name="connsiteY22" fmla="*/ 1183 h 10000"/>
              <a:gd name="connsiteX23" fmla="*/ 4483 w 9656"/>
              <a:gd name="connsiteY23" fmla="*/ 887 h 10000"/>
              <a:gd name="connsiteX24" fmla="*/ 4139 w 9656"/>
              <a:gd name="connsiteY24" fmla="*/ 739 h 10000"/>
              <a:gd name="connsiteX25" fmla="*/ 3794 w 9656"/>
              <a:gd name="connsiteY25" fmla="*/ 444 h 10000"/>
              <a:gd name="connsiteX26" fmla="*/ 3449 w 9656"/>
              <a:gd name="connsiteY26" fmla="*/ 296 h 10000"/>
              <a:gd name="connsiteX27" fmla="*/ 3104 w 9656"/>
              <a:gd name="connsiteY27" fmla="*/ 148 h 10000"/>
              <a:gd name="connsiteX28" fmla="*/ 3449 w 9656"/>
              <a:gd name="connsiteY28" fmla="*/ 0 h 10000"/>
              <a:gd name="connsiteX29" fmla="*/ 3449 w 9656"/>
              <a:gd name="connsiteY29" fmla="*/ 0 h 10000"/>
              <a:gd name="connsiteX30" fmla="*/ 3794 w 9656"/>
              <a:gd name="connsiteY30" fmla="*/ 0 h 10000"/>
              <a:gd name="connsiteX31" fmla="*/ 4483 w 9656"/>
              <a:gd name="connsiteY31" fmla="*/ 0 h 10000"/>
              <a:gd name="connsiteX32" fmla="*/ 5174 w 9656"/>
              <a:gd name="connsiteY32" fmla="*/ 148 h 10000"/>
              <a:gd name="connsiteX33" fmla="*/ 5862 w 9656"/>
              <a:gd name="connsiteY33" fmla="*/ 296 h 10000"/>
              <a:gd name="connsiteX34" fmla="*/ 6553 w 9656"/>
              <a:gd name="connsiteY34" fmla="*/ 444 h 10000"/>
              <a:gd name="connsiteX35" fmla="*/ 7242 w 9656"/>
              <a:gd name="connsiteY35" fmla="*/ 591 h 10000"/>
              <a:gd name="connsiteX36" fmla="*/ 7587 w 9656"/>
              <a:gd name="connsiteY36" fmla="*/ 887 h 10000"/>
              <a:gd name="connsiteX37" fmla="*/ 7932 w 9656"/>
              <a:gd name="connsiteY37" fmla="*/ 1035 h 10000"/>
              <a:gd name="connsiteX38" fmla="*/ 8277 w 9656"/>
              <a:gd name="connsiteY38" fmla="*/ 1183 h 10000"/>
              <a:gd name="connsiteX39" fmla="*/ 8277 w 9656"/>
              <a:gd name="connsiteY39" fmla="*/ 1460 h 10000"/>
              <a:gd name="connsiteX40" fmla="*/ 8622 w 9656"/>
              <a:gd name="connsiteY40" fmla="*/ 1756 h 10000"/>
              <a:gd name="connsiteX41" fmla="*/ 8622 w 9656"/>
              <a:gd name="connsiteY41" fmla="*/ 2200 h 10000"/>
              <a:gd name="connsiteX42" fmla="*/ 8965 w 9656"/>
              <a:gd name="connsiteY42" fmla="*/ 2643 h 10000"/>
              <a:gd name="connsiteX43" fmla="*/ 8965 w 9656"/>
              <a:gd name="connsiteY43" fmla="*/ 3087 h 10000"/>
              <a:gd name="connsiteX44" fmla="*/ 9311 w 9656"/>
              <a:gd name="connsiteY44" fmla="*/ 3678 h 10000"/>
              <a:gd name="connsiteX45" fmla="*/ 9311 w 9656"/>
              <a:gd name="connsiteY45" fmla="*/ 4270 h 10000"/>
              <a:gd name="connsiteX46" fmla="*/ 9311 w 9656"/>
              <a:gd name="connsiteY46" fmla="*/ 4713 h 10000"/>
              <a:gd name="connsiteX47" fmla="*/ 9311 w 9656"/>
              <a:gd name="connsiteY47" fmla="*/ 5287 h 10000"/>
              <a:gd name="connsiteX48" fmla="*/ 9311 w 9656"/>
              <a:gd name="connsiteY48" fmla="*/ 5730 h 10000"/>
              <a:gd name="connsiteX49" fmla="*/ 9656 w 9656"/>
              <a:gd name="connsiteY49" fmla="*/ 6026 h 10000"/>
              <a:gd name="connsiteX50" fmla="*/ 9656 w 9656"/>
              <a:gd name="connsiteY50" fmla="*/ 6470 h 10000"/>
              <a:gd name="connsiteX51" fmla="*/ 9656 w 9656"/>
              <a:gd name="connsiteY51" fmla="*/ 6765 h 10000"/>
              <a:gd name="connsiteX52" fmla="*/ 9656 w 9656"/>
              <a:gd name="connsiteY52" fmla="*/ 6913 h 10000"/>
              <a:gd name="connsiteX53" fmla="*/ 9311 w 9656"/>
              <a:gd name="connsiteY53" fmla="*/ 7357 h 10000"/>
              <a:gd name="connsiteX54" fmla="*/ 9311 w 9656"/>
              <a:gd name="connsiteY54" fmla="*/ 7800 h 10000"/>
              <a:gd name="connsiteX55" fmla="*/ 8622 w 9656"/>
              <a:gd name="connsiteY55" fmla="*/ 8521 h 10000"/>
              <a:gd name="connsiteX56" fmla="*/ 8277 w 9656"/>
              <a:gd name="connsiteY56" fmla="*/ 8817 h 10000"/>
              <a:gd name="connsiteX57" fmla="*/ 7932 w 9656"/>
              <a:gd name="connsiteY57" fmla="*/ 9113 h 10000"/>
              <a:gd name="connsiteX58" fmla="*/ 7242 w 9656"/>
              <a:gd name="connsiteY58" fmla="*/ 9409 h 10000"/>
              <a:gd name="connsiteX59" fmla="*/ 6898 w 9656"/>
              <a:gd name="connsiteY59" fmla="*/ 9704 h 10000"/>
              <a:gd name="connsiteX60" fmla="*/ 6208 w 9656"/>
              <a:gd name="connsiteY60" fmla="*/ 9852 h 10000"/>
              <a:gd name="connsiteX61" fmla="*/ 5862 w 9656"/>
              <a:gd name="connsiteY61" fmla="*/ 9852 h 10000"/>
              <a:gd name="connsiteX62" fmla="*/ 5518 w 9656"/>
              <a:gd name="connsiteY62" fmla="*/ 10000 h 10000"/>
              <a:gd name="connsiteX63" fmla="*/ 4829 w 9656"/>
              <a:gd name="connsiteY63" fmla="*/ 10000 h 10000"/>
              <a:gd name="connsiteX64" fmla="*/ 4829 w 9656"/>
              <a:gd name="connsiteY64" fmla="*/ 10000 h 10000"/>
              <a:gd name="connsiteX65" fmla="*/ 4483 w 9656"/>
              <a:gd name="connsiteY65" fmla="*/ 9852 h 10000"/>
              <a:gd name="connsiteX66" fmla="*/ 4483 w 9656"/>
              <a:gd name="connsiteY66" fmla="*/ 9704 h 10000"/>
              <a:gd name="connsiteX67" fmla="*/ 4139 w 9656"/>
              <a:gd name="connsiteY67" fmla="*/ 9409 h 10000"/>
              <a:gd name="connsiteX68" fmla="*/ 4139 w 9656"/>
              <a:gd name="connsiteY68" fmla="*/ 9261 h 10000"/>
              <a:gd name="connsiteX69" fmla="*/ 3794 w 9656"/>
              <a:gd name="connsiteY69" fmla="*/ 9113 h 10000"/>
              <a:gd name="connsiteX70" fmla="*/ 3449 w 9656"/>
              <a:gd name="connsiteY70" fmla="*/ 8965 h 10000"/>
              <a:gd name="connsiteX71" fmla="*/ 3104 w 9656"/>
              <a:gd name="connsiteY71" fmla="*/ 8817 h 10000"/>
              <a:gd name="connsiteX72" fmla="*/ 2415 w 9656"/>
              <a:gd name="connsiteY72" fmla="*/ 8669 h 10000"/>
              <a:gd name="connsiteX73" fmla="*/ 2070 w 9656"/>
              <a:gd name="connsiteY73" fmla="*/ 8521 h 10000"/>
              <a:gd name="connsiteX74" fmla="*/ 1036 w 9656"/>
              <a:gd name="connsiteY74" fmla="*/ 8373 h 10000"/>
              <a:gd name="connsiteX75" fmla="*/ 345 w 9656"/>
              <a:gd name="connsiteY75" fmla="*/ 8244 h 10000"/>
              <a:gd name="connsiteX0" fmla="*/ 357 w 10000"/>
              <a:gd name="connsiteY0" fmla="*/ 8244 h 10000"/>
              <a:gd name="connsiteX1" fmla="*/ 0 w 10000"/>
              <a:gd name="connsiteY1" fmla="*/ 7505 h 10000"/>
              <a:gd name="connsiteX2" fmla="*/ 716 w 10000"/>
              <a:gd name="connsiteY2" fmla="*/ 7505 h 10000"/>
              <a:gd name="connsiteX3" fmla="*/ 1785 w 10000"/>
              <a:gd name="connsiteY3" fmla="*/ 7652 h 10000"/>
              <a:gd name="connsiteX4" fmla="*/ 2501 w 10000"/>
              <a:gd name="connsiteY4" fmla="*/ 7652 h 10000"/>
              <a:gd name="connsiteX5" fmla="*/ 3215 w 10000"/>
              <a:gd name="connsiteY5" fmla="*/ 7652 h 10000"/>
              <a:gd name="connsiteX6" fmla="*/ 3572 w 10000"/>
              <a:gd name="connsiteY6" fmla="*/ 7652 h 10000"/>
              <a:gd name="connsiteX7" fmla="*/ 4643 w 10000"/>
              <a:gd name="connsiteY7" fmla="*/ 7652 h 10000"/>
              <a:gd name="connsiteX8" fmla="*/ 5001 w 10000"/>
              <a:gd name="connsiteY8" fmla="*/ 7652 h 10000"/>
              <a:gd name="connsiteX9" fmla="*/ 5715 w 10000"/>
              <a:gd name="connsiteY9" fmla="*/ 7505 h 10000"/>
              <a:gd name="connsiteX10" fmla="*/ 6071 w 10000"/>
              <a:gd name="connsiteY10" fmla="*/ 7357 h 10000"/>
              <a:gd name="connsiteX11" fmla="*/ 6429 w 10000"/>
              <a:gd name="connsiteY11" fmla="*/ 6913 h 10000"/>
              <a:gd name="connsiteX12" fmla="*/ 6429 w 10000"/>
              <a:gd name="connsiteY12" fmla="*/ 6617 h 10000"/>
              <a:gd name="connsiteX13" fmla="*/ 6429 w 10000"/>
              <a:gd name="connsiteY13" fmla="*/ 6026 h 10000"/>
              <a:gd name="connsiteX14" fmla="*/ 6786 w 10000"/>
              <a:gd name="connsiteY14" fmla="*/ 5582 h 10000"/>
              <a:gd name="connsiteX15" fmla="*/ 6429 w 10000"/>
              <a:gd name="connsiteY15" fmla="*/ 4843 h 10000"/>
              <a:gd name="connsiteX16" fmla="*/ 6429 w 10000"/>
              <a:gd name="connsiteY16" fmla="*/ 4270 h 10000"/>
              <a:gd name="connsiteX17" fmla="*/ 6429 w 10000"/>
              <a:gd name="connsiteY17" fmla="*/ 3530 h 10000"/>
              <a:gd name="connsiteX18" fmla="*/ 6071 w 10000"/>
              <a:gd name="connsiteY18" fmla="*/ 2939 h 10000"/>
              <a:gd name="connsiteX19" fmla="*/ 6071 w 10000"/>
              <a:gd name="connsiteY19" fmla="*/ 2495 h 10000"/>
              <a:gd name="connsiteX20" fmla="*/ 5715 w 10000"/>
              <a:gd name="connsiteY20" fmla="*/ 1904 h 10000"/>
              <a:gd name="connsiteX21" fmla="*/ 5715 w 10000"/>
              <a:gd name="connsiteY21" fmla="*/ 1608 h 10000"/>
              <a:gd name="connsiteX22" fmla="*/ 5358 w 10000"/>
              <a:gd name="connsiteY22" fmla="*/ 1183 h 10000"/>
              <a:gd name="connsiteX23" fmla="*/ 4643 w 10000"/>
              <a:gd name="connsiteY23" fmla="*/ 887 h 10000"/>
              <a:gd name="connsiteX24" fmla="*/ 4286 w 10000"/>
              <a:gd name="connsiteY24" fmla="*/ 739 h 10000"/>
              <a:gd name="connsiteX25" fmla="*/ 3929 w 10000"/>
              <a:gd name="connsiteY25" fmla="*/ 444 h 10000"/>
              <a:gd name="connsiteX26" fmla="*/ 3572 w 10000"/>
              <a:gd name="connsiteY26" fmla="*/ 296 h 10000"/>
              <a:gd name="connsiteX27" fmla="*/ 3215 w 10000"/>
              <a:gd name="connsiteY27" fmla="*/ 148 h 10000"/>
              <a:gd name="connsiteX28" fmla="*/ 3572 w 10000"/>
              <a:gd name="connsiteY28" fmla="*/ 0 h 10000"/>
              <a:gd name="connsiteX29" fmla="*/ 3572 w 10000"/>
              <a:gd name="connsiteY29" fmla="*/ 0 h 10000"/>
              <a:gd name="connsiteX30" fmla="*/ 3929 w 10000"/>
              <a:gd name="connsiteY30" fmla="*/ 0 h 10000"/>
              <a:gd name="connsiteX31" fmla="*/ 4643 w 10000"/>
              <a:gd name="connsiteY31" fmla="*/ 0 h 10000"/>
              <a:gd name="connsiteX32" fmla="*/ 5358 w 10000"/>
              <a:gd name="connsiteY32" fmla="*/ 148 h 10000"/>
              <a:gd name="connsiteX33" fmla="*/ 6071 w 10000"/>
              <a:gd name="connsiteY33" fmla="*/ 296 h 10000"/>
              <a:gd name="connsiteX34" fmla="*/ 6786 w 10000"/>
              <a:gd name="connsiteY34" fmla="*/ 444 h 10000"/>
              <a:gd name="connsiteX35" fmla="*/ 7500 w 10000"/>
              <a:gd name="connsiteY35" fmla="*/ 591 h 10000"/>
              <a:gd name="connsiteX36" fmla="*/ 7857 w 10000"/>
              <a:gd name="connsiteY36" fmla="*/ 887 h 10000"/>
              <a:gd name="connsiteX37" fmla="*/ 8215 w 10000"/>
              <a:gd name="connsiteY37" fmla="*/ 1035 h 10000"/>
              <a:gd name="connsiteX38" fmla="*/ 8572 w 10000"/>
              <a:gd name="connsiteY38" fmla="*/ 1183 h 10000"/>
              <a:gd name="connsiteX39" fmla="*/ 8572 w 10000"/>
              <a:gd name="connsiteY39" fmla="*/ 1460 h 10000"/>
              <a:gd name="connsiteX40" fmla="*/ 8929 w 10000"/>
              <a:gd name="connsiteY40" fmla="*/ 1756 h 10000"/>
              <a:gd name="connsiteX41" fmla="*/ 8929 w 10000"/>
              <a:gd name="connsiteY41" fmla="*/ 2200 h 10000"/>
              <a:gd name="connsiteX42" fmla="*/ 9284 w 10000"/>
              <a:gd name="connsiteY42" fmla="*/ 2643 h 10000"/>
              <a:gd name="connsiteX43" fmla="*/ 9284 w 10000"/>
              <a:gd name="connsiteY43" fmla="*/ 3087 h 10000"/>
              <a:gd name="connsiteX44" fmla="*/ 9643 w 10000"/>
              <a:gd name="connsiteY44" fmla="*/ 3678 h 10000"/>
              <a:gd name="connsiteX45" fmla="*/ 9643 w 10000"/>
              <a:gd name="connsiteY45" fmla="*/ 4270 h 10000"/>
              <a:gd name="connsiteX46" fmla="*/ 9643 w 10000"/>
              <a:gd name="connsiteY46" fmla="*/ 4713 h 10000"/>
              <a:gd name="connsiteX47" fmla="*/ 9643 w 10000"/>
              <a:gd name="connsiteY47" fmla="*/ 5287 h 10000"/>
              <a:gd name="connsiteX48" fmla="*/ 9643 w 10000"/>
              <a:gd name="connsiteY48" fmla="*/ 5730 h 10000"/>
              <a:gd name="connsiteX49" fmla="*/ 10000 w 10000"/>
              <a:gd name="connsiteY49" fmla="*/ 6026 h 10000"/>
              <a:gd name="connsiteX50" fmla="*/ 10000 w 10000"/>
              <a:gd name="connsiteY50" fmla="*/ 6470 h 10000"/>
              <a:gd name="connsiteX51" fmla="*/ 10000 w 10000"/>
              <a:gd name="connsiteY51" fmla="*/ 6765 h 10000"/>
              <a:gd name="connsiteX52" fmla="*/ 10000 w 10000"/>
              <a:gd name="connsiteY52" fmla="*/ 6913 h 10000"/>
              <a:gd name="connsiteX53" fmla="*/ 9643 w 10000"/>
              <a:gd name="connsiteY53" fmla="*/ 7357 h 10000"/>
              <a:gd name="connsiteX54" fmla="*/ 9643 w 10000"/>
              <a:gd name="connsiteY54" fmla="*/ 7800 h 10000"/>
              <a:gd name="connsiteX55" fmla="*/ 8929 w 10000"/>
              <a:gd name="connsiteY55" fmla="*/ 8521 h 10000"/>
              <a:gd name="connsiteX56" fmla="*/ 8572 w 10000"/>
              <a:gd name="connsiteY56" fmla="*/ 8817 h 10000"/>
              <a:gd name="connsiteX57" fmla="*/ 8215 w 10000"/>
              <a:gd name="connsiteY57" fmla="*/ 9113 h 10000"/>
              <a:gd name="connsiteX58" fmla="*/ 7500 w 10000"/>
              <a:gd name="connsiteY58" fmla="*/ 9409 h 10000"/>
              <a:gd name="connsiteX59" fmla="*/ 7144 w 10000"/>
              <a:gd name="connsiteY59" fmla="*/ 9704 h 10000"/>
              <a:gd name="connsiteX60" fmla="*/ 6429 w 10000"/>
              <a:gd name="connsiteY60" fmla="*/ 9852 h 10000"/>
              <a:gd name="connsiteX61" fmla="*/ 6071 w 10000"/>
              <a:gd name="connsiteY61" fmla="*/ 9852 h 10000"/>
              <a:gd name="connsiteX62" fmla="*/ 5715 w 10000"/>
              <a:gd name="connsiteY62" fmla="*/ 10000 h 10000"/>
              <a:gd name="connsiteX63" fmla="*/ 5001 w 10000"/>
              <a:gd name="connsiteY63" fmla="*/ 10000 h 10000"/>
              <a:gd name="connsiteX64" fmla="*/ 5001 w 10000"/>
              <a:gd name="connsiteY64" fmla="*/ 10000 h 10000"/>
              <a:gd name="connsiteX65" fmla="*/ 4643 w 10000"/>
              <a:gd name="connsiteY65" fmla="*/ 9852 h 10000"/>
              <a:gd name="connsiteX66" fmla="*/ 4643 w 10000"/>
              <a:gd name="connsiteY66" fmla="*/ 9704 h 10000"/>
              <a:gd name="connsiteX67" fmla="*/ 4286 w 10000"/>
              <a:gd name="connsiteY67" fmla="*/ 9409 h 10000"/>
              <a:gd name="connsiteX68" fmla="*/ 4286 w 10000"/>
              <a:gd name="connsiteY68" fmla="*/ 9261 h 10000"/>
              <a:gd name="connsiteX69" fmla="*/ 3929 w 10000"/>
              <a:gd name="connsiteY69" fmla="*/ 9113 h 10000"/>
              <a:gd name="connsiteX70" fmla="*/ 3572 w 10000"/>
              <a:gd name="connsiteY70" fmla="*/ 8965 h 10000"/>
              <a:gd name="connsiteX71" fmla="*/ 3215 w 10000"/>
              <a:gd name="connsiteY71" fmla="*/ 8817 h 10000"/>
              <a:gd name="connsiteX72" fmla="*/ 2501 w 10000"/>
              <a:gd name="connsiteY72" fmla="*/ 8669 h 10000"/>
              <a:gd name="connsiteX73" fmla="*/ 2144 w 10000"/>
              <a:gd name="connsiteY73" fmla="*/ 8521 h 10000"/>
              <a:gd name="connsiteX74" fmla="*/ 1073 w 10000"/>
              <a:gd name="connsiteY74" fmla="*/ 8373 h 10000"/>
              <a:gd name="connsiteX0" fmla="*/ 357 w 10000"/>
              <a:gd name="connsiteY0" fmla="*/ 8244 h 10000"/>
              <a:gd name="connsiteX1" fmla="*/ 0 w 10000"/>
              <a:gd name="connsiteY1" fmla="*/ 7505 h 10000"/>
              <a:gd name="connsiteX2" fmla="*/ 1785 w 10000"/>
              <a:gd name="connsiteY2" fmla="*/ 7652 h 10000"/>
              <a:gd name="connsiteX3" fmla="*/ 2501 w 10000"/>
              <a:gd name="connsiteY3" fmla="*/ 7652 h 10000"/>
              <a:gd name="connsiteX4" fmla="*/ 3215 w 10000"/>
              <a:gd name="connsiteY4" fmla="*/ 7652 h 10000"/>
              <a:gd name="connsiteX5" fmla="*/ 3572 w 10000"/>
              <a:gd name="connsiteY5" fmla="*/ 7652 h 10000"/>
              <a:gd name="connsiteX6" fmla="*/ 4643 w 10000"/>
              <a:gd name="connsiteY6" fmla="*/ 7652 h 10000"/>
              <a:gd name="connsiteX7" fmla="*/ 5001 w 10000"/>
              <a:gd name="connsiteY7" fmla="*/ 7652 h 10000"/>
              <a:gd name="connsiteX8" fmla="*/ 5715 w 10000"/>
              <a:gd name="connsiteY8" fmla="*/ 7505 h 10000"/>
              <a:gd name="connsiteX9" fmla="*/ 6071 w 10000"/>
              <a:gd name="connsiteY9" fmla="*/ 7357 h 10000"/>
              <a:gd name="connsiteX10" fmla="*/ 6429 w 10000"/>
              <a:gd name="connsiteY10" fmla="*/ 6913 h 10000"/>
              <a:gd name="connsiteX11" fmla="*/ 6429 w 10000"/>
              <a:gd name="connsiteY11" fmla="*/ 6617 h 10000"/>
              <a:gd name="connsiteX12" fmla="*/ 6429 w 10000"/>
              <a:gd name="connsiteY12" fmla="*/ 6026 h 10000"/>
              <a:gd name="connsiteX13" fmla="*/ 6786 w 10000"/>
              <a:gd name="connsiteY13" fmla="*/ 5582 h 10000"/>
              <a:gd name="connsiteX14" fmla="*/ 6429 w 10000"/>
              <a:gd name="connsiteY14" fmla="*/ 4843 h 10000"/>
              <a:gd name="connsiteX15" fmla="*/ 6429 w 10000"/>
              <a:gd name="connsiteY15" fmla="*/ 4270 h 10000"/>
              <a:gd name="connsiteX16" fmla="*/ 6429 w 10000"/>
              <a:gd name="connsiteY16" fmla="*/ 3530 h 10000"/>
              <a:gd name="connsiteX17" fmla="*/ 6071 w 10000"/>
              <a:gd name="connsiteY17" fmla="*/ 2939 h 10000"/>
              <a:gd name="connsiteX18" fmla="*/ 6071 w 10000"/>
              <a:gd name="connsiteY18" fmla="*/ 2495 h 10000"/>
              <a:gd name="connsiteX19" fmla="*/ 5715 w 10000"/>
              <a:gd name="connsiteY19" fmla="*/ 1904 h 10000"/>
              <a:gd name="connsiteX20" fmla="*/ 5715 w 10000"/>
              <a:gd name="connsiteY20" fmla="*/ 1608 h 10000"/>
              <a:gd name="connsiteX21" fmla="*/ 5358 w 10000"/>
              <a:gd name="connsiteY21" fmla="*/ 1183 h 10000"/>
              <a:gd name="connsiteX22" fmla="*/ 4643 w 10000"/>
              <a:gd name="connsiteY22" fmla="*/ 887 h 10000"/>
              <a:gd name="connsiteX23" fmla="*/ 4286 w 10000"/>
              <a:gd name="connsiteY23" fmla="*/ 739 h 10000"/>
              <a:gd name="connsiteX24" fmla="*/ 3929 w 10000"/>
              <a:gd name="connsiteY24" fmla="*/ 444 h 10000"/>
              <a:gd name="connsiteX25" fmla="*/ 3572 w 10000"/>
              <a:gd name="connsiteY25" fmla="*/ 296 h 10000"/>
              <a:gd name="connsiteX26" fmla="*/ 3215 w 10000"/>
              <a:gd name="connsiteY26" fmla="*/ 148 h 10000"/>
              <a:gd name="connsiteX27" fmla="*/ 3572 w 10000"/>
              <a:gd name="connsiteY27" fmla="*/ 0 h 10000"/>
              <a:gd name="connsiteX28" fmla="*/ 3572 w 10000"/>
              <a:gd name="connsiteY28" fmla="*/ 0 h 10000"/>
              <a:gd name="connsiteX29" fmla="*/ 3929 w 10000"/>
              <a:gd name="connsiteY29" fmla="*/ 0 h 10000"/>
              <a:gd name="connsiteX30" fmla="*/ 4643 w 10000"/>
              <a:gd name="connsiteY30" fmla="*/ 0 h 10000"/>
              <a:gd name="connsiteX31" fmla="*/ 5358 w 10000"/>
              <a:gd name="connsiteY31" fmla="*/ 148 h 10000"/>
              <a:gd name="connsiteX32" fmla="*/ 6071 w 10000"/>
              <a:gd name="connsiteY32" fmla="*/ 296 h 10000"/>
              <a:gd name="connsiteX33" fmla="*/ 6786 w 10000"/>
              <a:gd name="connsiteY33" fmla="*/ 444 h 10000"/>
              <a:gd name="connsiteX34" fmla="*/ 7500 w 10000"/>
              <a:gd name="connsiteY34" fmla="*/ 591 h 10000"/>
              <a:gd name="connsiteX35" fmla="*/ 7857 w 10000"/>
              <a:gd name="connsiteY35" fmla="*/ 887 h 10000"/>
              <a:gd name="connsiteX36" fmla="*/ 8215 w 10000"/>
              <a:gd name="connsiteY36" fmla="*/ 1035 h 10000"/>
              <a:gd name="connsiteX37" fmla="*/ 8572 w 10000"/>
              <a:gd name="connsiteY37" fmla="*/ 1183 h 10000"/>
              <a:gd name="connsiteX38" fmla="*/ 8572 w 10000"/>
              <a:gd name="connsiteY38" fmla="*/ 1460 h 10000"/>
              <a:gd name="connsiteX39" fmla="*/ 8929 w 10000"/>
              <a:gd name="connsiteY39" fmla="*/ 1756 h 10000"/>
              <a:gd name="connsiteX40" fmla="*/ 8929 w 10000"/>
              <a:gd name="connsiteY40" fmla="*/ 2200 h 10000"/>
              <a:gd name="connsiteX41" fmla="*/ 9284 w 10000"/>
              <a:gd name="connsiteY41" fmla="*/ 2643 h 10000"/>
              <a:gd name="connsiteX42" fmla="*/ 9284 w 10000"/>
              <a:gd name="connsiteY42" fmla="*/ 3087 h 10000"/>
              <a:gd name="connsiteX43" fmla="*/ 9643 w 10000"/>
              <a:gd name="connsiteY43" fmla="*/ 3678 h 10000"/>
              <a:gd name="connsiteX44" fmla="*/ 9643 w 10000"/>
              <a:gd name="connsiteY44" fmla="*/ 4270 h 10000"/>
              <a:gd name="connsiteX45" fmla="*/ 9643 w 10000"/>
              <a:gd name="connsiteY45" fmla="*/ 4713 h 10000"/>
              <a:gd name="connsiteX46" fmla="*/ 9643 w 10000"/>
              <a:gd name="connsiteY46" fmla="*/ 5287 h 10000"/>
              <a:gd name="connsiteX47" fmla="*/ 9643 w 10000"/>
              <a:gd name="connsiteY47" fmla="*/ 5730 h 10000"/>
              <a:gd name="connsiteX48" fmla="*/ 10000 w 10000"/>
              <a:gd name="connsiteY48" fmla="*/ 6026 h 10000"/>
              <a:gd name="connsiteX49" fmla="*/ 10000 w 10000"/>
              <a:gd name="connsiteY49" fmla="*/ 6470 h 10000"/>
              <a:gd name="connsiteX50" fmla="*/ 10000 w 10000"/>
              <a:gd name="connsiteY50" fmla="*/ 6765 h 10000"/>
              <a:gd name="connsiteX51" fmla="*/ 10000 w 10000"/>
              <a:gd name="connsiteY51" fmla="*/ 6913 h 10000"/>
              <a:gd name="connsiteX52" fmla="*/ 9643 w 10000"/>
              <a:gd name="connsiteY52" fmla="*/ 7357 h 10000"/>
              <a:gd name="connsiteX53" fmla="*/ 9643 w 10000"/>
              <a:gd name="connsiteY53" fmla="*/ 7800 h 10000"/>
              <a:gd name="connsiteX54" fmla="*/ 8929 w 10000"/>
              <a:gd name="connsiteY54" fmla="*/ 8521 h 10000"/>
              <a:gd name="connsiteX55" fmla="*/ 8572 w 10000"/>
              <a:gd name="connsiteY55" fmla="*/ 8817 h 10000"/>
              <a:gd name="connsiteX56" fmla="*/ 8215 w 10000"/>
              <a:gd name="connsiteY56" fmla="*/ 9113 h 10000"/>
              <a:gd name="connsiteX57" fmla="*/ 7500 w 10000"/>
              <a:gd name="connsiteY57" fmla="*/ 9409 h 10000"/>
              <a:gd name="connsiteX58" fmla="*/ 7144 w 10000"/>
              <a:gd name="connsiteY58" fmla="*/ 9704 h 10000"/>
              <a:gd name="connsiteX59" fmla="*/ 6429 w 10000"/>
              <a:gd name="connsiteY59" fmla="*/ 9852 h 10000"/>
              <a:gd name="connsiteX60" fmla="*/ 6071 w 10000"/>
              <a:gd name="connsiteY60" fmla="*/ 9852 h 10000"/>
              <a:gd name="connsiteX61" fmla="*/ 5715 w 10000"/>
              <a:gd name="connsiteY61" fmla="*/ 10000 h 10000"/>
              <a:gd name="connsiteX62" fmla="*/ 5001 w 10000"/>
              <a:gd name="connsiteY62" fmla="*/ 10000 h 10000"/>
              <a:gd name="connsiteX63" fmla="*/ 5001 w 10000"/>
              <a:gd name="connsiteY63" fmla="*/ 10000 h 10000"/>
              <a:gd name="connsiteX64" fmla="*/ 4643 w 10000"/>
              <a:gd name="connsiteY64" fmla="*/ 9852 h 10000"/>
              <a:gd name="connsiteX65" fmla="*/ 4643 w 10000"/>
              <a:gd name="connsiteY65" fmla="*/ 9704 h 10000"/>
              <a:gd name="connsiteX66" fmla="*/ 4286 w 10000"/>
              <a:gd name="connsiteY66" fmla="*/ 9409 h 10000"/>
              <a:gd name="connsiteX67" fmla="*/ 4286 w 10000"/>
              <a:gd name="connsiteY67" fmla="*/ 9261 h 10000"/>
              <a:gd name="connsiteX68" fmla="*/ 3929 w 10000"/>
              <a:gd name="connsiteY68" fmla="*/ 9113 h 10000"/>
              <a:gd name="connsiteX69" fmla="*/ 3572 w 10000"/>
              <a:gd name="connsiteY69" fmla="*/ 8965 h 10000"/>
              <a:gd name="connsiteX70" fmla="*/ 3215 w 10000"/>
              <a:gd name="connsiteY70" fmla="*/ 8817 h 10000"/>
              <a:gd name="connsiteX71" fmla="*/ 2501 w 10000"/>
              <a:gd name="connsiteY71" fmla="*/ 8669 h 10000"/>
              <a:gd name="connsiteX72" fmla="*/ 2144 w 10000"/>
              <a:gd name="connsiteY72" fmla="*/ 8521 h 10000"/>
              <a:gd name="connsiteX73" fmla="*/ 1073 w 10000"/>
              <a:gd name="connsiteY73" fmla="*/ 8373 h 10000"/>
              <a:gd name="connsiteX0" fmla="*/ 0 w 9643"/>
              <a:gd name="connsiteY0" fmla="*/ 8244 h 10000"/>
              <a:gd name="connsiteX1" fmla="*/ 1428 w 9643"/>
              <a:gd name="connsiteY1" fmla="*/ 7652 h 10000"/>
              <a:gd name="connsiteX2" fmla="*/ 2144 w 9643"/>
              <a:gd name="connsiteY2" fmla="*/ 7652 h 10000"/>
              <a:gd name="connsiteX3" fmla="*/ 2858 w 9643"/>
              <a:gd name="connsiteY3" fmla="*/ 7652 h 10000"/>
              <a:gd name="connsiteX4" fmla="*/ 3215 w 9643"/>
              <a:gd name="connsiteY4" fmla="*/ 7652 h 10000"/>
              <a:gd name="connsiteX5" fmla="*/ 4286 w 9643"/>
              <a:gd name="connsiteY5" fmla="*/ 7652 h 10000"/>
              <a:gd name="connsiteX6" fmla="*/ 4644 w 9643"/>
              <a:gd name="connsiteY6" fmla="*/ 7652 h 10000"/>
              <a:gd name="connsiteX7" fmla="*/ 5358 w 9643"/>
              <a:gd name="connsiteY7" fmla="*/ 7505 h 10000"/>
              <a:gd name="connsiteX8" fmla="*/ 5714 w 9643"/>
              <a:gd name="connsiteY8" fmla="*/ 7357 h 10000"/>
              <a:gd name="connsiteX9" fmla="*/ 6072 w 9643"/>
              <a:gd name="connsiteY9" fmla="*/ 6913 h 10000"/>
              <a:gd name="connsiteX10" fmla="*/ 6072 w 9643"/>
              <a:gd name="connsiteY10" fmla="*/ 6617 h 10000"/>
              <a:gd name="connsiteX11" fmla="*/ 6072 w 9643"/>
              <a:gd name="connsiteY11" fmla="*/ 6026 h 10000"/>
              <a:gd name="connsiteX12" fmla="*/ 6429 w 9643"/>
              <a:gd name="connsiteY12" fmla="*/ 5582 h 10000"/>
              <a:gd name="connsiteX13" fmla="*/ 6072 w 9643"/>
              <a:gd name="connsiteY13" fmla="*/ 4843 h 10000"/>
              <a:gd name="connsiteX14" fmla="*/ 6072 w 9643"/>
              <a:gd name="connsiteY14" fmla="*/ 4270 h 10000"/>
              <a:gd name="connsiteX15" fmla="*/ 6072 w 9643"/>
              <a:gd name="connsiteY15" fmla="*/ 3530 h 10000"/>
              <a:gd name="connsiteX16" fmla="*/ 5714 w 9643"/>
              <a:gd name="connsiteY16" fmla="*/ 2939 h 10000"/>
              <a:gd name="connsiteX17" fmla="*/ 5714 w 9643"/>
              <a:gd name="connsiteY17" fmla="*/ 2495 h 10000"/>
              <a:gd name="connsiteX18" fmla="*/ 5358 w 9643"/>
              <a:gd name="connsiteY18" fmla="*/ 1904 h 10000"/>
              <a:gd name="connsiteX19" fmla="*/ 5358 w 9643"/>
              <a:gd name="connsiteY19" fmla="*/ 1608 h 10000"/>
              <a:gd name="connsiteX20" fmla="*/ 5001 w 9643"/>
              <a:gd name="connsiteY20" fmla="*/ 1183 h 10000"/>
              <a:gd name="connsiteX21" fmla="*/ 4286 w 9643"/>
              <a:gd name="connsiteY21" fmla="*/ 887 h 10000"/>
              <a:gd name="connsiteX22" fmla="*/ 3929 w 9643"/>
              <a:gd name="connsiteY22" fmla="*/ 739 h 10000"/>
              <a:gd name="connsiteX23" fmla="*/ 3572 w 9643"/>
              <a:gd name="connsiteY23" fmla="*/ 444 h 10000"/>
              <a:gd name="connsiteX24" fmla="*/ 3215 w 9643"/>
              <a:gd name="connsiteY24" fmla="*/ 296 h 10000"/>
              <a:gd name="connsiteX25" fmla="*/ 2858 w 9643"/>
              <a:gd name="connsiteY25" fmla="*/ 148 h 10000"/>
              <a:gd name="connsiteX26" fmla="*/ 3215 w 9643"/>
              <a:gd name="connsiteY26" fmla="*/ 0 h 10000"/>
              <a:gd name="connsiteX27" fmla="*/ 3215 w 9643"/>
              <a:gd name="connsiteY27" fmla="*/ 0 h 10000"/>
              <a:gd name="connsiteX28" fmla="*/ 3572 w 9643"/>
              <a:gd name="connsiteY28" fmla="*/ 0 h 10000"/>
              <a:gd name="connsiteX29" fmla="*/ 4286 w 9643"/>
              <a:gd name="connsiteY29" fmla="*/ 0 h 10000"/>
              <a:gd name="connsiteX30" fmla="*/ 5001 w 9643"/>
              <a:gd name="connsiteY30" fmla="*/ 148 h 10000"/>
              <a:gd name="connsiteX31" fmla="*/ 5714 w 9643"/>
              <a:gd name="connsiteY31" fmla="*/ 296 h 10000"/>
              <a:gd name="connsiteX32" fmla="*/ 6429 w 9643"/>
              <a:gd name="connsiteY32" fmla="*/ 444 h 10000"/>
              <a:gd name="connsiteX33" fmla="*/ 7143 w 9643"/>
              <a:gd name="connsiteY33" fmla="*/ 591 h 10000"/>
              <a:gd name="connsiteX34" fmla="*/ 7500 w 9643"/>
              <a:gd name="connsiteY34" fmla="*/ 887 h 10000"/>
              <a:gd name="connsiteX35" fmla="*/ 7858 w 9643"/>
              <a:gd name="connsiteY35" fmla="*/ 1035 h 10000"/>
              <a:gd name="connsiteX36" fmla="*/ 8215 w 9643"/>
              <a:gd name="connsiteY36" fmla="*/ 1183 h 10000"/>
              <a:gd name="connsiteX37" fmla="*/ 8215 w 9643"/>
              <a:gd name="connsiteY37" fmla="*/ 1460 h 10000"/>
              <a:gd name="connsiteX38" fmla="*/ 8572 w 9643"/>
              <a:gd name="connsiteY38" fmla="*/ 1756 h 10000"/>
              <a:gd name="connsiteX39" fmla="*/ 8572 w 9643"/>
              <a:gd name="connsiteY39" fmla="*/ 2200 h 10000"/>
              <a:gd name="connsiteX40" fmla="*/ 8927 w 9643"/>
              <a:gd name="connsiteY40" fmla="*/ 2643 h 10000"/>
              <a:gd name="connsiteX41" fmla="*/ 8927 w 9643"/>
              <a:gd name="connsiteY41" fmla="*/ 3087 h 10000"/>
              <a:gd name="connsiteX42" fmla="*/ 9286 w 9643"/>
              <a:gd name="connsiteY42" fmla="*/ 3678 h 10000"/>
              <a:gd name="connsiteX43" fmla="*/ 9286 w 9643"/>
              <a:gd name="connsiteY43" fmla="*/ 4270 h 10000"/>
              <a:gd name="connsiteX44" fmla="*/ 9286 w 9643"/>
              <a:gd name="connsiteY44" fmla="*/ 4713 h 10000"/>
              <a:gd name="connsiteX45" fmla="*/ 9286 w 9643"/>
              <a:gd name="connsiteY45" fmla="*/ 5287 h 10000"/>
              <a:gd name="connsiteX46" fmla="*/ 9286 w 9643"/>
              <a:gd name="connsiteY46" fmla="*/ 5730 h 10000"/>
              <a:gd name="connsiteX47" fmla="*/ 9643 w 9643"/>
              <a:gd name="connsiteY47" fmla="*/ 6026 h 10000"/>
              <a:gd name="connsiteX48" fmla="*/ 9643 w 9643"/>
              <a:gd name="connsiteY48" fmla="*/ 6470 h 10000"/>
              <a:gd name="connsiteX49" fmla="*/ 9643 w 9643"/>
              <a:gd name="connsiteY49" fmla="*/ 6765 h 10000"/>
              <a:gd name="connsiteX50" fmla="*/ 9643 w 9643"/>
              <a:gd name="connsiteY50" fmla="*/ 6913 h 10000"/>
              <a:gd name="connsiteX51" fmla="*/ 9286 w 9643"/>
              <a:gd name="connsiteY51" fmla="*/ 7357 h 10000"/>
              <a:gd name="connsiteX52" fmla="*/ 9286 w 9643"/>
              <a:gd name="connsiteY52" fmla="*/ 7800 h 10000"/>
              <a:gd name="connsiteX53" fmla="*/ 8572 w 9643"/>
              <a:gd name="connsiteY53" fmla="*/ 8521 h 10000"/>
              <a:gd name="connsiteX54" fmla="*/ 8215 w 9643"/>
              <a:gd name="connsiteY54" fmla="*/ 8817 h 10000"/>
              <a:gd name="connsiteX55" fmla="*/ 7858 w 9643"/>
              <a:gd name="connsiteY55" fmla="*/ 9113 h 10000"/>
              <a:gd name="connsiteX56" fmla="*/ 7143 w 9643"/>
              <a:gd name="connsiteY56" fmla="*/ 9409 h 10000"/>
              <a:gd name="connsiteX57" fmla="*/ 6787 w 9643"/>
              <a:gd name="connsiteY57" fmla="*/ 9704 h 10000"/>
              <a:gd name="connsiteX58" fmla="*/ 6072 w 9643"/>
              <a:gd name="connsiteY58" fmla="*/ 9852 h 10000"/>
              <a:gd name="connsiteX59" fmla="*/ 5714 w 9643"/>
              <a:gd name="connsiteY59" fmla="*/ 9852 h 10000"/>
              <a:gd name="connsiteX60" fmla="*/ 5358 w 9643"/>
              <a:gd name="connsiteY60" fmla="*/ 10000 h 10000"/>
              <a:gd name="connsiteX61" fmla="*/ 4644 w 9643"/>
              <a:gd name="connsiteY61" fmla="*/ 10000 h 10000"/>
              <a:gd name="connsiteX62" fmla="*/ 4644 w 9643"/>
              <a:gd name="connsiteY62" fmla="*/ 10000 h 10000"/>
              <a:gd name="connsiteX63" fmla="*/ 4286 w 9643"/>
              <a:gd name="connsiteY63" fmla="*/ 9852 h 10000"/>
              <a:gd name="connsiteX64" fmla="*/ 4286 w 9643"/>
              <a:gd name="connsiteY64" fmla="*/ 9704 h 10000"/>
              <a:gd name="connsiteX65" fmla="*/ 3929 w 9643"/>
              <a:gd name="connsiteY65" fmla="*/ 9409 h 10000"/>
              <a:gd name="connsiteX66" fmla="*/ 3929 w 9643"/>
              <a:gd name="connsiteY66" fmla="*/ 9261 h 10000"/>
              <a:gd name="connsiteX67" fmla="*/ 3572 w 9643"/>
              <a:gd name="connsiteY67" fmla="*/ 9113 h 10000"/>
              <a:gd name="connsiteX68" fmla="*/ 3215 w 9643"/>
              <a:gd name="connsiteY68" fmla="*/ 8965 h 10000"/>
              <a:gd name="connsiteX69" fmla="*/ 2858 w 9643"/>
              <a:gd name="connsiteY69" fmla="*/ 8817 h 10000"/>
              <a:gd name="connsiteX70" fmla="*/ 2144 w 9643"/>
              <a:gd name="connsiteY70" fmla="*/ 8669 h 10000"/>
              <a:gd name="connsiteX71" fmla="*/ 1787 w 9643"/>
              <a:gd name="connsiteY71" fmla="*/ 8521 h 10000"/>
              <a:gd name="connsiteX72" fmla="*/ 716 w 9643"/>
              <a:gd name="connsiteY72" fmla="*/ 8373 h 10000"/>
              <a:gd name="connsiteX0" fmla="*/ 0 w 10000"/>
              <a:gd name="connsiteY0" fmla="*/ 8244 h 10000"/>
              <a:gd name="connsiteX1" fmla="*/ 2223 w 10000"/>
              <a:gd name="connsiteY1" fmla="*/ 7652 h 10000"/>
              <a:gd name="connsiteX2" fmla="*/ 2964 w 10000"/>
              <a:gd name="connsiteY2" fmla="*/ 7652 h 10000"/>
              <a:gd name="connsiteX3" fmla="*/ 3334 w 10000"/>
              <a:gd name="connsiteY3" fmla="*/ 7652 h 10000"/>
              <a:gd name="connsiteX4" fmla="*/ 4445 w 10000"/>
              <a:gd name="connsiteY4" fmla="*/ 7652 h 10000"/>
              <a:gd name="connsiteX5" fmla="*/ 4816 w 10000"/>
              <a:gd name="connsiteY5" fmla="*/ 7652 h 10000"/>
              <a:gd name="connsiteX6" fmla="*/ 5556 w 10000"/>
              <a:gd name="connsiteY6" fmla="*/ 7505 h 10000"/>
              <a:gd name="connsiteX7" fmla="*/ 5926 w 10000"/>
              <a:gd name="connsiteY7" fmla="*/ 7357 h 10000"/>
              <a:gd name="connsiteX8" fmla="*/ 6297 w 10000"/>
              <a:gd name="connsiteY8" fmla="*/ 6913 h 10000"/>
              <a:gd name="connsiteX9" fmla="*/ 6297 w 10000"/>
              <a:gd name="connsiteY9" fmla="*/ 6617 h 10000"/>
              <a:gd name="connsiteX10" fmla="*/ 6297 w 10000"/>
              <a:gd name="connsiteY10" fmla="*/ 6026 h 10000"/>
              <a:gd name="connsiteX11" fmla="*/ 6667 w 10000"/>
              <a:gd name="connsiteY11" fmla="*/ 5582 h 10000"/>
              <a:gd name="connsiteX12" fmla="*/ 6297 w 10000"/>
              <a:gd name="connsiteY12" fmla="*/ 4843 h 10000"/>
              <a:gd name="connsiteX13" fmla="*/ 6297 w 10000"/>
              <a:gd name="connsiteY13" fmla="*/ 4270 h 10000"/>
              <a:gd name="connsiteX14" fmla="*/ 6297 w 10000"/>
              <a:gd name="connsiteY14" fmla="*/ 3530 h 10000"/>
              <a:gd name="connsiteX15" fmla="*/ 5926 w 10000"/>
              <a:gd name="connsiteY15" fmla="*/ 2939 h 10000"/>
              <a:gd name="connsiteX16" fmla="*/ 5926 w 10000"/>
              <a:gd name="connsiteY16" fmla="*/ 2495 h 10000"/>
              <a:gd name="connsiteX17" fmla="*/ 5556 w 10000"/>
              <a:gd name="connsiteY17" fmla="*/ 1904 h 10000"/>
              <a:gd name="connsiteX18" fmla="*/ 5556 w 10000"/>
              <a:gd name="connsiteY18" fmla="*/ 1608 h 10000"/>
              <a:gd name="connsiteX19" fmla="*/ 5186 w 10000"/>
              <a:gd name="connsiteY19" fmla="*/ 1183 h 10000"/>
              <a:gd name="connsiteX20" fmla="*/ 4445 w 10000"/>
              <a:gd name="connsiteY20" fmla="*/ 887 h 10000"/>
              <a:gd name="connsiteX21" fmla="*/ 4074 w 10000"/>
              <a:gd name="connsiteY21" fmla="*/ 739 h 10000"/>
              <a:gd name="connsiteX22" fmla="*/ 3704 w 10000"/>
              <a:gd name="connsiteY22" fmla="*/ 444 h 10000"/>
              <a:gd name="connsiteX23" fmla="*/ 3334 w 10000"/>
              <a:gd name="connsiteY23" fmla="*/ 296 h 10000"/>
              <a:gd name="connsiteX24" fmla="*/ 2964 w 10000"/>
              <a:gd name="connsiteY24" fmla="*/ 148 h 10000"/>
              <a:gd name="connsiteX25" fmla="*/ 3334 w 10000"/>
              <a:gd name="connsiteY25" fmla="*/ 0 h 10000"/>
              <a:gd name="connsiteX26" fmla="*/ 3334 w 10000"/>
              <a:gd name="connsiteY26" fmla="*/ 0 h 10000"/>
              <a:gd name="connsiteX27" fmla="*/ 3704 w 10000"/>
              <a:gd name="connsiteY27" fmla="*/ 0 h 10000"/>
              <a:gd name="connsiteX28" fmla="*/ 4445 w 10000"/>
              <a:gd name="connsiteY28" fmla="*/ 0 h 10000"/>
              <a:gd name="connsiteX29" fmla="*/ 5186 w 10000"/>
              <a:gd name="connsiteY29" fmla="*/ 148 h 10000"/>
              <a:gd name="connsiteX30" fmla="*/ 5926 w 10000"/>
              <a:gd name="connsiteY30" fmla="*/ 296 h 10000"/>
              <a:gd name="connsiteX31" fmla="*/ 6667 w 10000"/>
              <a:gd name="connsiteY31" fmla="*/ 444 h 10000"/>
              <a:gd name="connsiteX32" fmla="*/ 7407 w 10000"/>
              <a:gd name="connsiteY32" fmla="*/ 591 h 10000"/>
              <a:gd name="connsiteX33" fmla="*/ 7778 w 10000"/>
              <a:gd name="connsiteY33" fmla="*/ 887 h 10000"/>
              <a:gd name="connsiteX34" fmla="*/ 8149 w 10000"/>
              <a:gd name="connsiteY34" fmla="*/ 1035 h 10000"/>
              <a:gd name="connsiteX35" fmla="*/ 8519 w 10000"/>
              <a:gd name="connsiteY35" fmla="*/ 1183 h 10000"/>
              <a:gd name="connsiteX36" fmla="*/ 8519 w 10000"/>
              <a:gd name="connsiteY36" fmla="*/ 1460 h 10000"/>
              <a:gd name="connsiteX37" fmla="*/ 8889 w 10000"/>
              <a:gd name="connsiteY37" fmla="*/ 1756 h 10000"/>
              <a:gd name="connsiteX38" fmla="*/ 8889 w 10000"/>
              <a:gd name="connsiteY38" fmla="*/ 2200 h 10000"/>
              <a:gd name="connsiteX39" fmla="*/ 9257 w 10000"/>
              <a:gd name="connsiteY39" fmla="*/ 2643 h 10000"/>
              <a:gd name="connsiteX40" fmla="*/ 9257 w 10000"/>
              <a:gd name="connsiteY40" fmla="*/ 3087 h 10000"/>
              <a:gd name="connsiteX41" fmla="*/ 9630 w 10000"/>
              <a:gd name="connsiteY41" fmla="*/ 3678 h 10000"/>
              <a:gd name="connsiteX42" fmla="*/ 9630 w 10000"/>
              <a:gd name="connsiteY42" fmla="*/ 4270 h 10000"/>
              <a:gd name="connsiteX43" fmla="*/ 9630 w 10000"/>
              <a:gd name="connsiteY43" fmla="*/ 4713 h 10000"/>
              <a:gd name="connsiteX44" fmla="*/ 9630 w 10000"/>
              <a:gd name="connsiteY44" fmla="*/ 5287 h 10000"/>
              <a:gd name="connsiteX45" fmla="*/ 9630 w 10000"/>
              <a:gd name="connsiteY45" fmla="*/ 5730 h 10000"/>
              <a:gd name="connsiteX46" fmla="*/ 10000 w 10000"/>
              <a:gd name="connsiteY46" fmla="*/ 6026 h 10000"/>
              <a:gd name="connsiteX47" fmla="*/ 10000 w 10000"/>
              <a:gd name="connsiteY47" fmla="*/ 6470 h 10000"/>
              <a:gd name="connsiteX48" fmla="*/ 10000 w 10000"/>
              <a:gd name="connsiteY48" fmla="*/ 6765 h 10000"/>
              <a:gd name="connsiteX49" fmla="*/ 10000 w 10000"/>
              <a:gd name="connsiteY49" fmla="*/ 6913 h 10000"/>
              <a:gd name="connsiteX50" fmla="*/ 9630 w 10000"/>
              <a:gd name="connsiteY50" fmla="*/ 7357 h 10000"/>
              <a:gd name="connsiteX51" fmla="*/ 9630 w 10000"/>
              <a:gd name="connsiteY51" fmla="*/ 7800 h 10000"/>
              <a:gd name="connsiteX52" fmla="*/ 8889 w 10000"/>
              <a:gd name="connsiteY52" fmla="*/ 8521 h 10000"/>
              <a:gd name="connsiteX53" fmla="*/ 8519 w 10000"/>
              <a:gd name="connsiteY53" fmla="*/ 8817 h 10000"/>
              <a:gd name="connsiteX54" fmla="*/ 8149 w 10000"/>
              <a:gd name="connsiteY54" fmla="*/ 9113 h 10000"/>
              <a:gd name="connsiteX55" fmla="*/ 7407 w 10000"/>
              <a:gd name="connsiteY55" fmla="*/ 9409 h 10000"/>
              <a:gd name="connsiteX56" fmla="*/ 7038 w 10000"/>
              <a:gd name="connsiteY56" fmla="*/ 9704 h 10000"/>
              <a:gd name="connsiteX57" fmla="*/ 6297 w 10000"/>
              <a:gd name="connsiteY57" fmla="*/ 9852 h 10000"/>
              <a:gd name="connsiteX58" fmla="*/ 5926 w 10000"/>
              <a:gd name="connsiteY58" fmla="*/ 9852 h 10000"/>
              <a:gd name="connsiteX59" fmla="*/ 5556 w 10000"/>
              <a:gd name="connsiteY59" fmla="*/ 10000 h 10000"/>
              <a:gd name="connsiteX60" fmla="*/ 4816 w 10000"/>
              <a:gd name="connsiteY60" fmla="*/ 10000 h 10000"/>
              <a:gd name="connsiteX61" fmla="*/ 4816 w 10000"/>
              <a:gd name="connsiteY61" fmla="*/ 10000 h 10000"/>
              <a:gd name="connsiteX62" fmla="*/ 4445 w 10000"/>
              <a:gd name="connsiteY62" fmla="*/ 9852 h 10000"/>
              <a:gd name="connsiteX63" fmla="*/ 4445 w 10000"/>
              <a:gd name="connsiteY63" fmla="*/ 9704 h 10000"/>
              <a:gd name="connsiteX64" fmla="*/ 4074 w 10000"/>
              <a:gd name="connsiteY64" fmla="*/ 9409 h 10000"/>
              <a:gd name="connsiteX65" fmla="*/ 4074 w 10000"/>
              <a:gd name="connsiteY65" fmla="*/ 9261 h 10000"/>
              <a:gd name="connsiteX66" fmla="*/ 3704 w 10000"/>
              <a:gd name="connsiteY66" fmla="*/ 9113 h 10000"/>
              <a:gd name="connsiteX67" fmla="*/ 3334 w 10000"/>
              <a:gd name="connsiteY67" fmla="*/ 8965 h 10000"/>
              <a:gd name="connsiteX68" fmla="*/ 2964 w 10000"/>
              <a:gd name="connsiteY68" fmla="*/ 8817 h 10000"/>
              <a:gd name="connsiteX69" fmla="*/ 2223 w 10000"/>
              <a:gd name="connsiteY69" fmla="*/ 8669 h 10000"/>
              <a:gd name="connsiteX70" fmla="*/ 1853 w 10000"/>
              <a:gd name="connsiteY70" fmla="*/ 8521 h 10000"/>
              <a:gd name="connsiteX71" fmla="*/ 743 w 10000"/>
              <a:gd name="connsiteY71" fmla="*/ 8373 h 10000"/>
              <a:gd name="connsiteX0" fmla="*/ 0 w 10000"/>
              <a:gd name="connsiteY0" fmla="*/ 8244 h 10000"/>
              <a:gd name="connsiteX1" fmla="*/ 2964 w 10000"/>
              <a:gd name="connsiteY1" fmla="*/ 7652 h 10000"/>
              <a:gd name="connsiteX2" fmla="*/ 3334 w 10000"/>
              <a:gd name="connsiteY2" fmla="*/ 7652 h 10000"/>
              <a:gd name="connsiteX3" fmla="*/ 4445 w 10000"/>
              <a:gd name="connsiteY3" fmla="*/ 7652 h 10000"/>
              <a:gd name="connsiteX4" fmla="*/ 4816 w 10000"/>
              <a:gd name="connsiteY4" fmla="*/ 7652 h 10000"/>
              <a:gd name="connsiteX5" fmla="*/ 5556 w 10000"/>
              <a:gd name="connsiteY5" fmla="*/ 7505 h 10000"/>
              <a:gd name="connsiteX6" fmla="*/ 5926 w 10000"/>
              <a:gd name="connsiteY6" fmla="*/ 7357 h 10000"/>
              <a:gd name="connsiteX7" fmla="*/ 6297 w 10000"/>
              <a:gd name="connsiteY7" fmla="*/ 6913 h 10000"/>
              <a:gd name="connsiteX8" fmla="*/ 6297 w 10000"/>
              <a:gd name="connsiteY8" fmla="*/ 6617 h 10000"/>
              <a:gd name="connsiteX9" fmla="*/ 6297 w 10000"/>
              <a:gd name="connsiteY9" fmla="*/ 6026 h 10000"/>
              <a:gd name="connsiteX10" fmla="*/ 6667 w 10000"/>
              <a:gd name="connsiteY10" fmla="*/ 5582 h 10000"/>
              <a:gd name="connsiteX11" fmla="*/ 6297 w 10000"/>
              <a:gd name="connsiteY11" fmla="*/ 4843 h 10000"/>
              <a:gd name="connsiteX12" fmla="*/ 6297 w 10000"/>
              <a:gd name="connsiteY12" fmla="*/ 4270 h 10000"/>
              <a:gd name="connsiteX13" fmla="*/ 6297 w 10000"/>
              <a:gd name="connsiteY13" fmla="*/ 3530 h 10000"/>
              <a:gd name="connsiteX14" fmla="*/ 5926 w 10000"/>
              <a:gd name="connsiteY14" fmla="*/ 2939 h 10000"/>
              <a:gd name="connsiteX15" fmla="*/ 5926 w 10000"/>
              <a:gd name="connsiteY15" fmla="*/ 2495 h 10000"/>
              <a:gd name="connsiteX16" fmla="*/ 5556 w 10000"/>
              <a:gd name="connsiteY16" fmla="*/ 1904 h 10000"/>
              <a:gd name="connsiteX17" fmla="*/ 5556 w 10000"/>
              <a:gd name="connsiteY17" fmla="*/ 1608 h 10000"/>
              <a:gd name="connsiteX18" fmla="*/ 5186 w 10000"/>
              <a:gd name="connsiteY18" fmla="*/ 1183 h 10000"/>
              <a:gd name="connsiteX19" fmla="*/ 4445 w 10000"/>
              <a:gd name="connsiteY19" fmla="*/ 887 h 10000"/>
              <a:gd name="connsiteX20" fmla="*/ 4074 w 10000"/>
              <a:gd name="connsiteY20" fmla="*/ 739 h 10000"/>
              <a:gd name="connsiteX21" fmla="*/ 3704 w 10000"/>
              <a:gd name="connsiteY21" fmla="*/ 444 h 10000"/>
              <a:gd name="connsiteX22" fmla="*/ 3334 w 10000"/>
              <a:gd name="connsiteY22" fmla="*/ 296 h 10000"/>
              <a:gd name="connsiteX23" fmla="*/ 2964 w 10000"/>
              <a:gd name="connsiteY23" fmla="*/ 148 h 10000"/>
              <a:gd name="connsiteX24" fmla="*/ 3334 w 10000"/>
              <a:gd name="connsiteY24" fmla="*/ 0 h 10000"/>
              <a:gd name="connsiteX25" fmla="*/ 3334 w 10000"/>
              <a:gd name="connsiteY25" fmla="*/ 0 h 10000"/>
              <a:gd name="connsiteX26" fmla="*/ 3704 w 10000"/>
              <a:gd name="connsiteY26" fmla="*/ 0 h 10000"/>
              <a:gd name="connsiteX27" fmla="*/ 4445 w 10000"/>
              <a:gd name="connsiteY27" fmla="*/ 0 h 10000"/>
              <a:gd name="connsiteX28" fmla="*/ 5186 w 10000"/>
              <a:gd name="connsiteY28" fmla="*/ 148 h 10000"/>
              <a:gd name="connsiteX29" fmla="*/ 5926 w 10000"/>
              <a:gd name="connsiteY29" fmla="*/ 296 h 10000"/>
              <a:gd name="connsiteX30" fmla="*/ 6667 w 10000"/>
              <a:gd name="connsiteY30" fmla="*/ 444 h 10000"/>
              <a:gd name="connsiteX31" fmla="*/ 7407 w 10000"/>
              <a:gd name="connsiteY31" fmla="*/ 591 h 10000"/>
              <a:gd name="connsiteX32" fmla="*/ 7778 w 10000"/>
              <a:gd name="connsiteY32" fmla="*/ 887 h 10000"/>
              <a:gd name="connsiteX33" fmla="*/ 8149 w 10000"/>
              <a:gd name="connsiteY33" fmla="*/ 1035 h 10000"/>
              <a:gd name="connsiteX34" fmla="*/ 8519 w 10000"/>
              <a:gd name="connsiteY34" fmla="*/ 1183 h 10000"/>
              <a:gd name="connsiteX35" fmla="*/ 8519 w 10000"/>
              <a:gd name="connsiteY35" fmla="*/ 1460 h 10000"/>
              <a:gd name="connsiteX36" fmla="*/ 8889 w 10000"/>
              <a:gd name="connsiteY36" fmla="*/ 1756 h 10000"/>
              <a:gd name="connsiteX37" fmla="*/ 8889 w 10000"/>
              <a:gd name="connsiteY37" fmla="*/ 2200 h 10000"/>
              <a:gd name="connsiteX38" fmla="*/ 9257 w 10000"/>
              <a:gd name="connsiteY38" fmla="*/ 2643 h 10000"/>
              <a:gd name="connsiteX39" fmla="*/ 9257 w 10000"/>
              <a:gd name="connsiteY39" fmla="*/ 3087 h 10000"/>
              <a:gd name="connsiteX40" fmla="*/ 9630 w 10000"/>
              <a:gd name="connsiteY40" fmla="*/ 3678 h 10000"/>
              <a:gd name="connsiteX41" fmla="*/ 9630 w 10000"/>
              <a:gd name="connsiteY41" fmla="*/ 4270 h 10000"/>
              <a:gd name="connsiteX42" fmla="*/ 9630 w 10000"/>
              <a:gd name="connsiteY42" fmla="*/ 4713 h 10000"/>
              <a:gd name="connsiteX43" fmla="*/ 9630 w 10000"/>
              <a:gd name="connsiteY43" fmla="*/ 5287 h 10000"/>
              <a:gd name="connsiteX44" fmla="*/ 9630 w 10000"/>
              <a:gd name="connsiteY44" fmla="*/ 5730 h 10000"/>
              <a:gd name="connsiteX45" fmla="*/ 10000 w 10000"/>
              <a:gd name="connsiteY45" fmla="*/ 6026 h 10000"/>
              <a:gd name="connsiteX46" fmla="*/ 10000 w 10000"/>
              <a:gd name="connsiteY46" fmla="*/ 6470 h 10000"/>
              <a:gd name="connsiteX47" fmla="*/ 10000 w 10000"/>
              <a:gd name="connsiteY47" fmla="*/ 6765 h 10000"/>
              <a:gd name="connsiteX48" fmla="*/ 10000 w 10000"/>
              <a:gd name="connsiteY48" fmla="*/ 6913 h 10000"/>
              <a:gd name="connsiteX49" fmla="*/ 9630 w 10000"/>
              <a:gd name="connsiteY49" fmla="*/ 7357 h 10000"/>
              <a:gd name="connsiteX50" fmla="*/ 9630 w 10000"/>
              <a:gd name="connsiteY50" fmla="*/ 7800 h 10000"/>
              <a:gd name="connsiteX51" fmla="*/ 8889 w 10000"/>
              <a:gd name="connsiteY51" fmla="*/ 8521 h 10000"/>
              <a:gd name="connsiteX52" fmla="*/ 8519 w 10000"/>
              <a:gd name="connsiteY52" fmla="*/ 8817 h 10000"/>
              <a:gd name="connsiteX53" fmla="*/ 8149 w 10000"/>
              <a:gd name="connsiteY53" fmla="*/ 9113 h 10000"/>
              <a:gd name="connsiteX54" fmla="*/ 7407 w 10000"/>
              <a:gd name="connsiteY54" fmla="*/ 9409 h 10000"/>
              <a:gd name="connsiteX55" fmla="*/ 7038 w 10000"/>
              <a:gd name="connsiteY55" fmla="*/ 9704 h 10000"/>
              <a:gd name="connsiteX56" fmla="*/ 6297 w 10000"/>
              <a:gd name="connsiteY56" fmla="*/ 9852 h 10000"/>
              <a:gd name="connsiteX57" fmla="*/ 5926 w 10000"/>
              <a:gd name="connsiteY57" fmla="*/ 9852 h 10000"/>
              <a:gd name="connsiteX58" fmla="*/ 5556 w 10000"/>
              <a:gd name="connsiteY58" fmla="*/ 10000 h 10000"/>
              <a:gd name="connsiteX59" fmla="*/ 4816 w 10000"/>
              <a:gd name="connsiteY59" fmla="*/ 10000 h 10000"/>
              <a:gd name="connsiteX60" fmla="*/ 4816 w 10000"/>
              <a:gd name="connsiteY60" fmla="*/ 10000 h 10000"/>
              <a:gd name="connsiteX61" fmla="*/ 4445 w 10000"/>
              <a:gd name="connsiteY61" fmla="*/ 9852 h 10000"/>
              <a:gd name="connsiteX62" fmla="*/ 4445 w 10000"/>
              <a:gd name="connsiteY62" fmla="*/ 9704 h 10000"/>
              <a:gd name="connsiteX63" fmla="*/ 4074 w 10000"/>
              <a:gd name="connsiteY63" fmla="*/ 9409 h 10000"/>
              <a:gd name="connsiteX64" fmla="*/ 4074 w 10000"/>
              <a:gd name="connsiteY64" fmla="*/ 9261 h 10000"/>
              <a:gd name="connsiteX65" fmla="*/ 3704 w 10000"/>
              <a:gd name="connsiteY65" fmla="*/ 9113 h 10000"/>
              <a:gd name="connsiteX66" fmla="*/ 3334 w 10000"/>
              <a:gd name="connsiteY66" fmla="*/ 8965 h 10000"/>
              <a:gd name="connsiteX67" fmla="*/ 2964 w 10000"/>
              <a:gd name="connsiteY67" fmla="*/ 8817 h 10000"/>
              <a:gd name="connsiteX68" fmla="*/ 2223 w 10000"/>
              <a:gd name="connsiteY68" fmla="*/ 8669 h 10000"/>
              <a:gd name="connsiteX69" fmla="*/ 1853 w 10000"/>
              <a:gd name="connsiteY69" fmla="*/ 8521 h 10000"/>
              <a:gd name="connsiteX70" fmla="*/ 743 w 10000"/>
              <a:gd name="connsiteY70" fmla="*/ 8373 h 10000"/>
              <a:gd name="connsiteX0" fmla="*/ 0 w 10000"/>
              <a:gd name="connsiteY0" fmla="*/ 8244 h 10000"/>
              <a:gd name="connsiteX1" fmla="*/ 2964 w 10000"/>
              <a:gd name="connsiteY1" fmla="*/ 7652 h 10000"/>
              <a:gd name="connsiteX2" fmla="*/ 4445 w 10000"/>
              <a:gd name="connsiteY2" fmla="*/ 7652 h 10000"/>
              <a:gd name="connsiteX3" fmla="*/ 4816 w 10000"/>
              <a:gd name="connsiteY3" fmla="*/ 7652 h 10000"/>
              <a:gd name="connsiteX4" fmla="*/ 5556 w 10000"/>
              <a:gd name="connsiteY4" fmla="*/ 7505 h 10000"/>
              <a:gd name="connsiteX5" fmla="*/ 5926 w 10000"/>
              <a:gd name="connsiteY5" fmla="*/ 7357 h 10000"/>
              <a:gd name="connsiteX6" fmla="*/ 6297 w 10000"/>
              <a:gd name="connsiteY6" fmla="*/ 6913 h 10000"/>
              <a:gd name="connsiteX7" fmla="*/ 6297 w 10000"/>
              <a:gd name="connsiteY7" fmla="*/ 6617 h 10000"/>
              <a:gd name="connsiteX8" fmla="*/ 6297 w 10000"/>
              <a:gd name="connsiteY8" fmla="*/ 6026 h 10000"/>
              <a:gd name="connsiteX9" fmla="*/ 6667 w 10000"/>
              <a:gd name="connsiteY9" fmla="*/ 5582 h 10000"/>
              <a:gd name="connsiteX10" fmla="*/ 6297 w 10000"/>
              <a:gd name="connsiteY10" fmla="*/ 4843 h 10000"/>
              <a:gd name="connsiteX11" fmla="*/ 6297 w 10000"/>
              <a:gd name="connsiteY11" fmla="*/ 4270 h 10000"/>
              <a:gd name="connsiteX12" fmla="*/ 6297 w 10000"/>
              <a:gd name="connsiteY12" fmla="*/ 3530 h 10000"/>
              <a:gd name="connsiteX13" fmla="*/ 5926 w 10000"/>
              <a:gd name="connsiteY13" fmla="*/ 2939 h 10000"/>
              <a:gd name="connsiteX14" fmla="*/ 5926 w 10000"/>
              <a:gd name="connsiteY14" fmla="*/ 2495 h 10000"/>
              <a:gd name="connsiteX15" fmla="*/ 5556 w 10000"/>
              <a:gd name="connsiteY15" fmla="*/ 1904 h 10000"/>
              <a:gd name="connsiteX16" fmla="*/ 5556 w 10000"/>
              <a:gd name="connsiteY16" fmla="*/ 1608 h 10000"/>
              <a:gd name="connsiteX17" fmla="*/ 5186 w 10000"/>
              <a:gd name="connsiteY17" fmla="*/ 1183 h 10000"/>
              <a:gd name="connsiteX18" fmla="*/ 4445 w 10000"/>
              <a:gd name="connsiteY18" fmla="*/ 887 h 10000"/>
              <a:gd name="connsiteX19" fmla="*/ 4074 w 10000"/>
              <a:gd name="connsiteY19" fmla="*/ 739 h 10000"/>
              <a:gd name="connsiteX20" fmla="*/ 3704 w 10000"/>
              <a:gd name="connsiteY20" fmla="*/ 444 h 10000"/>
              <a:gd name="connsiteX21" fmla="*/ 3334 w 10000"/>
              <a:gd name="connsiteY21" fmla="*/ 296 h 10000"/>
              <a:gd name="connsiteX22" fmla="*/ 2964 w 10000"/>
              <a:gd name="connsiteY22" fmla="*/ 148 h 10000"/>
              <a:gd name="connsiteX23" fmla="*/ 3334 w 10000"/>
              <a:gd name="connsiteY23" fmla="*/ 0 h 10000"/>
              <a:gd name="connsiteX24" fmla="*/ 3334 w 10000"/>
              <a:gd name="connsiteY24" fmla="*/ 0 h 10000"/>
              <a:gd name="connsiteX25" fmla="*/ 3704 w 10000"/>
              <a:gd name="connsiteY25" fmla="*/ 0 h 10000"/>
              <a:gd name="connsiteX26" fmla="*/ 4445 w 10000"/>
              <a:gd name="connsiteY26" fmla="*/ 0 h 10000"/>
              <a:gd name="connsiteX27" fmla="*/ 5186 w 10000"/>
              <a:gd name="connsiteY27" fmla="*/ 148 h 10000"/>
              <a:gd name="connsiteX28" fmla="*/ 5926 w 10000"/>
              <a:gd name="connsiteY28" fmla="*/ 296 h 10000"/>
              <a:gd name="connsiteX29" fmla="*/ 6667 w 10000"/>
              <a:gd name="connsiteY29" fmla="*/ 444 h 10000"/>
              <a:gd name="connsiteX30" fmla="*/ 7407 w 10000"/>
              <a:gd name="connsiteY30" fmla="*/ 591 h 10000"/>
              <a:gd name="connsiteX31" fmla="*/ 7778 w 10000"/>
              <a:gd name="connsiteY31" fmla="*/ 887 h 10000"/>
              <a:gd name="connsiteX32" fmla="*/ 8149 w 10000"/>
              <a:gd name="connsiteY32" fmla="*/ 1035 h 10000"/>
              <a:gd name="connsiteX33" fmla="*/ 8519 w 10000"/>
              <a:gd name="connsiteY33" fmla="*/ 1183 h 10000"/>
              <a:gd name="connsiteX34" fmla="*/ 8519 w 10000"/>
              <a:gd name="connsiteY34" fmla="*/ 1460 h 10000"/>
              <a:gd name="connsiteX35" fmla="*/ 8889 w 10000"/>
              <a:gd name="connsiteY35" fmla="*/ 1756 h 10000"/>
              <a:gd name="connsiteX36" fmla="*/ 8889 w 10000"/>
              <a:gd name="connsiteY36" fmla="*/ 2200 h 10000"/>
              <a:gd name="connsiteX37" fmla="*/ 9257 w 10000"/>
              <a:gd name="connsiteY37" fmla="*/ 2643 h 10000"/>
              <a:gd name="connsiteX38" fmla="*/ 9257 w 10000"/>
              <a:gd name="connsiteY38" fmla="*/ 3087 h 10000"/>
              <a:gd name="connsiteX39" fmla="*/ 9630 w 10000"/>
              <a:gd name="connsiteY39" fmla="*/ 3678 h 10000"/>
              <a:gd name="connsiteX40" fmla="*/ 9630 w 10000"/>
              <a:gd name="connsiteY40" fmla="*/ 4270 h 10000"/>
              <a:gd name="connsiteX41" fmla="*/ 9630 w 10000"/>
              <a:gd name="connsiteY41" fmla="*/ 4713 h 10000"/>
              <a:gd name="connsiteX42" fmla="*/ 9630 w 10000"/>
              <a:gd name="connsiteY42" fmla="*/ 5287 h 10000"/>
              <a:gd name="connsiteX43" fmla="*/ 9630 w 10000"/>
              <a:gd name="connsiteY43" fmla="*/ 5730 h 10000"/>
              <a:gd name="connsiteX44" fmla="*/ 10000 w 10000"/>
              <a:gd name="connsiteY44" fmla="*/ 6026 h 10000"/>
              <a:gd name="connsiteX45" fmla="*/ 10000 w 10000"/>
              <a:gd name="connsiteY45" fmla="*/ 6470 h 10000"/>
              <a:gd name="connsiteX46" fmla="*/ 10000 w 10000"/>
              <a:gd name="connsiteY46" fmla="*/ 6765 h 10000"/>
              <a:gd name="connsiteX47" fmla="*/ 10000 w 10000"/>
              <a:gd name="connsiteY47" fmla="*/ 6913 h 10000"/>
              <a:gd name="connsiteX48" fmla="*/ 9630 w 10000"/>
              <a:gd name="connsiteY48" fmla="*/ 7357 h 10000"/>
              <a:gd name="connsiteX49" fmla="*/ 9630 w 10000"/>
              <a:gd name="connsiteY49" fmla="*/ 7800 h 10000"/>
              <a:gd name="connsiteX50" fmla="*/ 8889 w 10000"/>
              <a:gd name="connsiteY50" fmla="*/ 8521 h 10000"/>
              <a:gd name="connsiteX51" fmla="*/ 8519 w 10000"/>
              <a:gd name="connsiteY51" fmla="*/ 8817 h 10000"/>
              <a:gd name="connsiteX52" fmla="*/ 8149 w 10000"/>
              <a:gd name="connsiteY52" fmla="*/ 9113 h 10000"/>
              <a:gd name="connsiteX53" fmla="*/ 7407 w 10000"/>
              <a:gd name="connsiteY53" fmla="*/ 9409 h 10000"/>
              <a:gd name="connsiteX54" fmla="*/ 7038 w 10000"/>
              <a:gd name="connsiteY54" fmla="*/ 9704 h 10000"/>
              <a:gd name="connsiteX55" fmla="*/ 6297 w 10000"/>
              <a:gd name="connsiteY55" fmla="*/ 9852 h 10000"/>
              <a:gd name="connsiteX56" fmla="*/ 5926 w 10000"/>
              <a:gd name="connsiteY56" fmla="*/ 9852 h 10000"/>
              <a:gd name="connsiteX57" fmla="*/ 5556 w 10000"/>
              <a:gd name="connsiteY57" fmla="*/ 10000 h 10000"/>
              <a:gd name="connsiteX58" fmla="*/ 4816 w 10000"/>
              <a:gd name="connsiteY58" fmla="*/ 10000 h 10000"/>
              <a:gd name="connsiteX59" fmla="*/ 4816 w 10000"/>
              <a:gd name="connsiteY59" fmla="*/ 10000 h 10000"/>
              <a:gd name="connsiteX60" fmla="*/ 4445 w 10000"/>
              <a:gd name="connsiteY60" fmla="*/ 9852 h 10000"/>
              <a:gd name="connsiteX61" fmla="*/ 4445 w 10000"/>
              <a:gd name="connsiteY61" fmla="*/ 9704 h 10000"/>
              <a:gd name="connsiteX62" fmla="*/ 4074 w 10000"/>
              <a:gd name="connsiteY62" fmla="*/ 9409 h 10000"/>
              <a:gd name="connsiteX63" fmla="*/ 4074 w 10000"/>
              <a:gd name="connsiteY63" fmla="*/ 9261 h 10000"/>
              <a:gd name="connsiteX64" fmla="*/ 3704 w 10000"/>
              <a:gd name="connsiteY64" fmla="*/ 9113 h 10000"/>
              <a:gd name="connsiteX65" fmla="*/ 3334 w 10000"/>
              <a:gd name="connsiteY65" fmla="*/ 8965 h 10000"/>
              <a:gd name="connsiteX66" fmla="*/ 2964 w 10000"/>
              <a:gd name="connsiteY66" fmla="*/ 8817 h 10000"/>
              <a:gd name="connsiteX67" fmla="*/ 2223 w 10000"/>
              <a:gd name="connsiteY67" fmla="*/ 8669 h 10000"/>
              <a:gd name="connsiteX68" fmla="*/ 1853 w 10000"/>
              <a:gd name="connsiteY68" fmla="*/ 8521 h 10000"/>
              <a:gd name="connsiteX69" fmla="*/ 743 w 10000"/>
              <a:gd name="connsiteY69" fmla="*/ 8373 h 10000"/>
              <a:gd name="connsiteX0" fmla="*/ 0 w 10000"/>
              <a:gd name="connsiteY0" fmla="*/ 8244 h 10000"/>
              <a:gd name="connsiteX1" fmla="*/ 2964 w 10000"/>
              <a:gd name="connsiteY1" fmla="*/ 7652 h 10000"/>
              <a:gd name="connsiteX2" fmla="*/ 4445 w 10000"/>
              <a:gd name="connsiteY2" fmla="*/ 7652 h 10000"/>
              <a:gd name="connsiteX3" fmla="*/ 4816 w 10000"/>
              <a:gd name="connsiteY3" fmla="*/ 7652 h 10000"/>
              <a:gd name="connsiteX4" fmla="*/ 5556 w 10000"/>
              <a:gd name="connsiteY4" fmla="*/ 7505 h 10000"/>
              <a:gd name="connsiteX5" fmla="*/ 5926 w 10000"/>
              <a:gd name="connsiteY5" fmla="*/ 7357 h 10000"/>
              <a:gd name="connsiteX6" fmla="*/ 6297 w 10000"/>
              <a:gd name="connsiteY6" fmla="*/ 6913 h 10000"/>
              <a:gd name="connsiteX7" fmla="*/ 6297 w 10000"/>
              <a:gd name="connsiteY7" fmla="*/ 6617 h 10000"/>
              <a:gd name="connsiteX8" fmla="*/ 6297 w 10000"/>
              <a:gd name="connsiteY8" fmla="*/ 6026 h 10000"/>
              <a:gd name="connsiteX9" fmla="*/ 6667 w 10000"/>
              <a:gd name="connsiteY9" fmla="*/ 5582 h 10000"/>
              <a:gd name="connsiteX10" fmla="*/ 6297 w 10000"/>
              <a:gd name="connsiteY10" fmla="*/ 4843 h 10000"/>
              <a:gd name="connsiteX11" fmla="*/ 6297 w 10000"/>
              <a:gd name="connsiteY11" fmla="*/ 4270 h 10000"/>
              <a:gd name="connsiteX12" fmla="*/ 6297 w 10000"/>
              <a:gd name="connsiteY12" fmla="*/ 3530 h 10000"/>
              <a:gd name="connsiteX13" fmla="*/ 5926 w 10000"/>
              <a:gd name="connsiteY13" fmla="*/ 2939 h 10000"/>
              <a:gd name="connsiteX14" fmla="*/ 5926 w 10000"/>
              <a:gd name="connsiteY14" fmla="*/ 2495 h 10000"/>
              <a:gd name="connsiteX15" fmla="*/ 5556 w 10000"/>
              <a:gd name="connsiteY15" fmla="*/ 1904 h 10000"/>
              <a:gd name="connsiteX16" fmla="*/ 5556 w 10000"/>
              <a:gd name="connsiteY16" fmla="*/ 1608 h 10000"/>
              <a:gd name="connsiteX17" fmla="*/ 5186 w 10000"/>
              <a:gd name="connsiteY17" fmla="*/ 1183 h 10000"/>
              <a:gd name="connsiteX18" fmla="*/ 4445 w 10000"/>
              <a:gd name="connsiteY18" fmla="*/ 887 h 10000"/>
              <a:gd name="connsiteX19" fmla="*/ 4074 w 10000"/>
              <a:gd name="connsiteY19" fmla="*/ 739 h 10000"/>
              <a:gd name="connsiteX20" fmla="*/ 3704 w 10000"/>
              <a:gd name="connsiteY20" fmla="*/ 444 h 10000"/>
              <a:gd name="connsiteX21" fmla="*/ 3334 w 10000"/>
              <a:gd name="connsiteY21" fmla="*/ 296 h 10000"/>
              <a:gd name="connsiteX22" fmla="*/ 2964 w 10000"/>
              <a:gd name="connsiteY22" fmla="*/ 148 h 10000"/>
              <a:gd name="connsiteX23" fmla="*/ 3334 w 10000"/>
              <a:gd name="connsiteY23" fmla="*/ 0 h 10000"/>
              <a:gd name="connsiteX24" fmla="*/ 3334 w 10000"/>
              <a:gd name="connsiteY24" fmla="*/ 0 h 10000"/>
              <a:gd name="connsiteX25" fmla="*/ 3704 w 10000"/>
              <a:gd name="connsiteY25" fmla="*/ 0 h 10000"/>
              <a:gd name="connsiteX26" fmla="*/ 4445 w 10000"/>
              <a:gd name="connsiteY26" fmla="*/ 0 h 10000"/>
              <a:gd name="connsiteX27" fmla="*/ 5186 w 10000"/>
              <a:gd name="connsiteY27" fmla="*/ 148 h 10000"/>
              <a:gd name="connsiteX28" fmla="*/ 5926 w 10000"/>
              <a:gd name="connsiteY28" fmla="*/ 296 h 10000"/>
              <a:gd name="connsiteX29" fmla="*/ 6667 w 10000"/>
              <a:gd name="connsiteY29" fmla="*/ 444 h 10000"/>
              <a:gd name="connsiteX30" fmla="*/ 7407 w 10000"/>
              <a:gd name="connsiteY30" fmla="*/ 591 h 10000"/>
              <a:gd name="connsiteX31" fmla="*/ 7778 w 10000"/>
              <a:gd name="connsiteY31" fmla="*/ 887 h 10000"/>
              <a:gd name="connsiteX32" fmla="*/ 8149 w 10000"/>
              <a:gd name="connsiteY32" fmla="*/ 1035 h 10000"/>
              <a:gd name="connsiteX33" fmla="*/ 8519 w 10000"/>
              <a:gd name="connsiteY33" fmla="*/ 1183 h 10000"/>
              <a:gd name="connsiteX34" fmla="*/ 8519 w 10000"/>
              <a:gd name="connsiteY34" fmla="*/ 1460 h 10000"/>
              <a:gd name="connsiteX35" fmla="*/ 8889 w 10000"/>
              <a:gd name="connsiteY35" fmla="*/ 1756 h 10000"/>
              <a:gd name="connsiteX36" fmla="*/ 8889 w 10000"/>
              <a:gd name="connsiteY36" fmla="*/ 2200 h 10000"/>
              <a:gd name="connsiteX37" fmla="*/ 9257 w 10000"/>
              <a:gd name="connsiteY37" fmla="*/ 2643 h 10000"/>
              <a:gd name="connsiteX38" fmla="*/ 9257 w 10000"/>
              <a:gd name="connsiteY38" fmla="*/ 3087 h 10000"/>
              <a:gd name="connsiteX39" fmla="*/ 9630 w 10000"/>
              <a:gd name="connsiteY39" fmla="*/ 3678 h 10000"/>
              <a:gd name="connsiteX40" fmla="*/ 9630 w 10000"/>
              <a:gd name="connsiteY40" fmla="*/ 4270 h 10000"/>
              <a:gd name="connsiteX41" fmla="*/ 9630 w 10000"/>
              <a:gd name="connsiteY41" fmla="*/ 4713 h 10000"/>
              <a:gd name="connsiteX42" fmla="*/ 9630 w 10000"/>
              <a:gd name="connsiteY42" fmla="*/ 5287 h 10000"/>
              <a:gd name="connsiteX43" fmla="*/ 9630 w 10000"/>
              <a:gd name="connsiteY43" fmla="*/ 5730 h 10000"/>
              <a:gd name="connsiteX44" fmla="*/ 10000 w 10000"/>
              <a:gd name="connsiteY44" fmla="*/ 6026 h 10000"/>
              <a:gd name="connsiteX45" fmla="*/ 10000 w 10000"/>
              <a:gd name="connsiteY45" fmla="*/ 6470 h 10000"/>
              <a:gd name="connsiteX46" fmla="*/ 10000 w 10000"/>
              <a:gd name="connsiteY46" fmla="*/ 6765 h 10000"/>
              <a:gd name="connsiteX47" fmla="*/ 10000 w 10000"/>
              <a:gd name="connsiteY47" fmla="*/ 6913 h 10000"/>
              <a:gd name="connsiteX48" fmla="*/ 9630 w 10000"/>
              <a:gd name="connsiteY48" fmla="*/ 7357 h 10000"/>
              <a:gd name="connsiteX49" fmla="*/ 9630 w 10000"/>
              <a:gd name="connsiteY49" fmla="*/ 7800 h 10000"/>
              <a:gd name="connsiteX50" fmla="*/ 8889 w 10000"/>
              <a:gd name="connsiteY50" fmla="*/ 8521 h 10000"/>
              <a:gd name="connsiteX51" fmla="*/ 8519 w 10000"/>
              <a:gd name="connsiteY51" fmla="*/ 8817 h 10000"/>
              <a:gd name="connsiteX52" fmla="*/ 8149 w 10000"/>
              <a:gd name="connsiteY52" fmla="*/ 9113 h 10000"/>
              <a:gd name="connsiteX53" fmla="*/ 7407 w 10000"/>
              <a:gd name="connsiteY53" fmla="*/ 9409 h 10000"/>
              <a:gd name="connsiteX54" fmla="*/ 7038 w 10000"/>
              <a:gd name="connsiteY54" fmla="*/ 9704 h 10000"/>
              <a:gd name="connsiteX55" fmla="*/ 6297 w 10000"/>
              <a:gd name="connsiteY55" fmla="*/ 9852 h 10000"/>
              <a:gd name="connsiteX56" fmla="*/ 5926 w 10000"/>
              <a:gd name="connsiteY56" fmla="*/ 9852 h 10000"/>
              <a:gd name="connsiteX57" fmla="*/ 5556 w 10000"/>
              <a:gd name="connsiteY57" fmla="*/ 10000 h 10000"/>
              <a:gd name="connsiteX58" fmla="*/ 4816 w 10000"/>
              <a:gd name="connsiteY58" fmla="*/ 10000 h 10000"/>
              <a:gd name="connsiteX59" fmla="*/ 4816 w 10000"/>
              <a:gd name="connsiteY59" fmla="*/ 10000 h 10000"/>
              <a:gd name="connsiteX60" fmla="*/ 4445 w 10000"/>
              <a:gd name="connsiteY60" fmla="*/ 9852 h 10000"/>
              <a:gd name="connsiteX61" fmla="*/ 4445 w 10000"/>
              <a:gd name="connsiteY61" fmla="*/ 9704 h 10000"/>
              <a:gd name="connsiteX62" fmla="*/ 4074 w 10000"/>
              <a:gd name="connsiteY62" fmla="*/ 9409 h 10000"/>
              <a:gd name="connsiteX63" fmla="*/ 4074 w 10000"/>
              <a:gd name="connsiteY63" fmla="*/ 9261 h 10000"/>
              <a:gd name="connsiteX64" fmla="*/ 3704 w 10000"/>
              <a:gd name="connsiteY64" fmla="*/ 9113 h 10000"/>
              <a:gd name="connsiteX65" fmla="*/ 3334 w 10000"/>
              <a:gd name="connsiteY65" fmla="*/ 8965 h 10000"/>
              <a:gd name="connsiteX66" fmla="*/ 2964 w 10000"/>
              <a:gd name="connsiteY66" fmla="*/ 8817 h 10000"/>
              <a:gd name="connsiteX67" fmla="*/ 2223 w 10000"/>
              <a:gd name="connsiteY67" fmla="*/ 8669 h 10000"/>
              <a:gd name="connsiteX68" fmla="*/ 1853 w 10000"/>
              <a:gd name="connsiteY68" fmla="*/ 8521 h 10000"/>
              <a:gd name="connsiteX0" fmla="*/ 1111 w 8147"/>
              <a:gd name="connsiteY0" fmla="*/ 7652 h 10000"/>
              <a:gd name="connsiteX1" fmla="*/ 2592 w 8147"/>
              <a:gd name="connsiteY1" fmla="*/ 7652 h 10000"/>
              <a:gd name="connsiteX2" fmla="*/ 2963 w 8147"/>
              <a:gd name="connsiteY2" fmla="*/ 7652 h 10000"/>
              <a:gd name="connsiteX3" fmla="*/ 3703 w 8147"/>
              <a:gd name="connsiteY3" fmla="*/ 7505 h 10000"/>
              <a:gd name="connsiteX4" fmla="*/ 4073 w 8147"/>
              <a:gd name="connsiteY4" fmla="*/ 7357 h 10000"/>
              <a:gd name="connsiteX5" fmla="*/ 4444 w 8147"/>
              <a:gd name="connsiteY5" fmla="*/ 6913 h 10000"/>
              <a:gd name="connsiteX6" fmla="*/ 4444 w 8147"/>
              <a:gd name="connsiteY6" fmla="*/ 6617 h 10000"/>
              <a:gd name="connsiteX7" fmla="*/ 4444 w 8147"/>
              <a:gd name="connsiteY7" fmla="*/ 6026 h 10000"/>
              <a:gd name="connsiteX8" fmla="*/ 4814 w 8147"/>
              <a:gd name="connsiteY8" fmla="*/ 5582 h 10000"/>
              <a:gd name="connsiteX9" fmla="*/ 4444 w 8147"/>
              <a:gd name="connsiteY9" fmla="*/ 4843 h 10000"/>
              <a:gd name="connsiteX10" fmla="*/ 4444 w 8147"/>
              <a:gd name="connsiteY10" fmla="*/ 4270 h 10000"/>
              <a:gd name="connsiteX11" fmla="*/ 4444 w 8147"/>
              <a:gd name="connsiteY11" fmla="*/ 3530 h 10000"/>
              <a:gd name="connsiteX12" fmla="*/ 4073 w 8147"/>
              <a:gd name="connsiteY12" fmla="*/ 2939 h 10000"/>
              <a:gd name="connsiteX13" fmla="*/ 4073 w 8147"/>
              <a:gd name="connsiteY13" fmla="*/ 2495 h 10000"/>
              <a:gd name="connsiteX14" fmla="*/ 3703 w 8147"/>
              <a:gd name="connsiteY14" fmla="*/ 1904 h 10000"/>
              <a:gd name="connsiteX15" fmla="*/ 3703 w 8147"/>
              <a:gd name="connsiteY15" fmla="*/ 1608 h 10000"/>
              <a:gd name="connsiteX16" fmla="*/ 3333 w 8147"/>
              <a:gd name="connsiteY16" fmla="*/ 1183 h 10000"/>
              <a:gd name="connsiteX17" fmla="*/ 2592 w 8147"/>
              <a:gd name="connsiteY17" fmla="*/ 887 h 10000"/>
              <a:gd name="connsiteX18" fmla="*/ 2221 w 8147"/>
              <a:gd name="connsiteY18" fmla="*/ 739 h 10000"/>
              <a:gd name="connsiteX19" fmla="*/ 1851 w 8147"/>
              <a:gd name="connsiteY19" fmla="*/ 444 h 10000"/>
              <a:gd name="connsiteX20" fmla="*/ 1481 w 8147"/>
              <a:gd name="connsiteY20" fmla="*/ 296 h 10000"/>
              <a:gd name="connsiteX21" fmla="*/ 1111 w 8147"/>
              <a:gd name="connsiteY21" fmla="*/ 148 h 10000"/>
              <a:gd name="connsiteX22" fmla="*/ 1481 w 8147"/>
              <a:gd name="connsiteY22" fmla="*/ 0 h 10000"/>
              <a:gd name="connsiteX23" fmla="*/ 1481 w 8147"/>
              <a:gd name="connsiteY23" fmla="*/ 0 h 10000"/>
              <a:gd name="connsiteX24" fmla="*/ 1851 w 8147"/>
              <a:gd name="connsiteY24" fmla="*/ 0 h 10000"/>
              <a:gd name="connsiteX25" fmla="*/ 2592 w 8147"/>
              <a:gd name="connsiteY25" fmla="*/ 0 h 10000"/>
              <a:gd name="connsiteX26" fmla="*/ 3333 w 8147"/>
              <a:gd name="connsiteY26" fmla="*/ 148 h 10000"/>
              <a:gd name="connsiteX27" fmla="*/ 4073 w 8147"/>
              <a:gd name="connsiteY27" fmla="*/ 296 h 10000"/>
              <a:gd name="connsiteX28" fmla="*/ 4814 w 8147"/>
              <a:gd name="connsiteY28" fmla="*/ 444 h 10000"/>
              <a:gd name="connsiteX29" fmla="*/ 5554 w 8147"/>
              <a:gd name="connsiteY29" fmla="*/ 591 h 10000"/>
              <a:gd name="connsiteX30" fmla="*/ 5925 w 8147"/>
              <a:gd name="connsiteY30" fmla="*/ 887 h 10000"/>
              <a:gd name="connsiteX31" fmla="*/ 6296 w 8147"/>
              <a:gd name="connsiteY31" fmla="*/ 1035 h 10000"/>
              <a:gd name="connsiteX32" fmla="*/ 6666 w 8147"/>
              <a:gd name="connsiteY32" fmla="*/ 1183 h 10000"/>
              <a:gd name="connsiteX33" fmla="*/ 6666 w 8147"/>
              <a:gd name="connsiteY33" fmla="*/ 1460 h 10000"/>
              <a:gd name="connsiteX34" fmla="*/ 7036 w 8147"/>
              <a:gd name="connsiteY34" fmla="*/ 1756 h 10000"/>
              <a:gd name="connsiteX35" fmla="*/ 7036 w 8147"/>
              <a:gd name="connsiteY35" fmla="*/ 2200 h 10000"/>
              <a:gd name="connsiteX36" fmla="*/ 7404 w 8147"/>
              <a:gd name="connsiteY36" fmla="*/ 2643 h 10000"/>
              <a:gd name="connsiteX37" fmla="*/ 7404 w 8147"/>
              <a:gd name="connsiteY37" fmla="*/ 3087 h 10000"/>
              <a:gd name="connsiteX38" fmla="*/ 7777 w 8147"/>
              <a:gd name="connsiteY38" fmla="*/ 3678 h 10000"/>
              <a:gd name="connsiteX39" fmla="*/ 7777 w 8147"/>
              <a:gd name="connsiteY39" fmla="*/ 4270 h 10000"/>
              <a:gd name="connsiteX40" fmla="*/ 7777 w 8147"/>
              <a:gd name="connsiteY40" fmla="*/ 4713 h 10000"/>
              <a:gd name="connsiteX41" fmla="*/ 7777 w 8147"/>
              <a:gd name="connsiteY41" fmla="*/ 5287 h 10000"/>
              <a:gd name="connsiteX42" fmla="*/ 7777 w 8147"/>
              <a:gd name="connsiteY42" fmla="*/ 5730 h 10000"/>
              <a:gd name="connsiteX43" fmla="*/ 8147 w 8147"/>
              <a:gd name="connsiteY43" fmla="*/ 6026 h 10000"/>
              <a:gd name="connsiteX44" fmla="*/ 8147 w 8147"/>
              <a:gd name="connsiteY44" fmla="*/ 6470 h 10000"/>
              <a:gd name="connsiteX45" fmla="*/ 8147 w 8147"/>
              <a:gd name="connsiteY45" fmla="*/ 6765 h 10000"/>
              <a:gd name="connsiteX46" fmla="*/ 8147 w 8147"/>
              <a:gd name="connsiteY46" fmla="*/ 6913 h 10000"/>
              <a:gd name="connsiteX47" fmla="*/ 7777 w 8147"/>
              <a:gd name="connsiteY47" fmla="*/ 7357 h 10000"/>
              <a:gd name="connsiteX48" fmla="*/ 7777 w 8147"/>
              <a:gd name="connsiteY48" fmla="*/ 7800 h 10000"/>
              <a:gd name="connsiteX49" fmla="*/ 7036 w 8147"/>
              <a:gd name="connsiteY49" fmla="*/ 8521 h 10000"/>
              <a:gd name="connsiteX50" fmla="*/ 6666 w 8147"/>
              <a:gd name="connsiteY50" fmla="*/ 8817 h 10000"/>
              <a:gd name="connsiteX51" fmla="*/ 6296 w 8147"/>
              <a:gd name="connsiteY51" fmla="*/ 9113 h 10000"/>
              <a:gd name="connsiteX52" fmla="*/ 5554 w 8147"/>
              <a:gd name="connsiteY52" fmla="*/ 9409 h 10000"/>
              <a:gd name="connsiteX53" fmla="*/ 5185 w 8147"/>
              <a:gd name="connsiteY53" fmla="*/ 9704 h 10000"/>
              <a:gd name="connsiteX54" fmla="*/ 4444 w 8147"/>
              <a:gd name="connsiteY54" fmla="*/ 9852 h 10000"/>
              <a:gd name="connsiteX55" fmla="*/ 4073 w 8147"/>
              <a:gd name="connsiteY55" fmla="*/ 9852 h 10000"/>
              <a:gd name="connsiteX56" fmla="*/ 3703 w 8147"/>
              <a:gd name="connsiteY56" fmla="*/ 10000 h 10000"/>
              <a:gd name="connsiteX57" fmla="*/ 2963 w 8147"/>
              <a:gd name="connsiteY57" fmla="*/ 10000 h 10000"/>
              <a:gd name="connsiteX58" fmla="*/ 2963 w 8147"/>
              <a:gd name="connsiteY58" fmla="*/ 10000 h 10000"/>
              <a:gd name="connsiteX59" fmla="*/ 2592 w 8147"/>
              <a:gd name="connsiteY59" fmla="*/ 9852 h 10000"/>
              <a:gd name="connsiteX60" fmla="*/ 2592 w 8147"/>
              <a:gd name="connsiteY60" fmla="*/ 9704 h 10000"/>
              <a:gd name="connsiteX61" fmla="*/ 2221 w 8147"/>
              <a:gd name="connsiteY61" fmla="*/ 9409 h 10000"/>
              <a:gd name="connsiteX62" fmla="*/ 2221 w 8147"/>
              <a:gd name="connsiteY62" fmla="*/ 9261 h 10000"/>
              <a:gd name="connsiteX63" fmla="*/ 1851 w 8147"/>
              <a:gd name="connsiteY63" fmla="*/ 9113 h 10000"/>
              <a:gd name="connsiteX64" fmla="*/ 1481 w 8147"/>
              <a:gd name="connsiteY64" fmla="*/ 8965 h 10000"/>
              <a:gd name="connsiteX65" fmla="*/ 1111 w 8147"/>
              <a:gd name="connsiteY65" fmla="*/ 8817 h 10000"/>
              <a:gd name="connsiteX66" fmla="*/ 370 w 8147"/>
              <a:gd name="connsiteY66" fmla="*/ 8669 h 10000"/>
              <a:gd name="connsiteX67" fmla="*/ 0 w 8147"/>
              <a:gd name="connsiteY67" fmla="*/ 8521 h 10000"/>
              <a:gd name="connsiteX0" fmla="*/ 1364 w 10000"/>
              <a:gd name="connsiteY0" fmla="*/ 7652 h 10000"/>
              <a:gd name="connsiteX1" fmla="*/ 3182 w 10000"/>
              <a:gd name="connsiteY1" fmla="*/ 7652 h 10000"/>
              <a:gd name="connsiteX2" fmla="*/ 3637 w 10000"/>
              <a:gd name="connsiteY2" fmla="*/ 7652 h 10000"/>
              <a:gd name="connsiteX3" fmla="*/ 4545 w 10000"/>
              <a:gd name="connsiteY3" fmla="*/ 7505 h 10000"/>
              <a:gd name="connsiteX4" fmla="*/ 4999 w 10000"/>
              <a:gd name="connsiteY4" fmla="*/ 7357 h 10000"/>
              <a:gd name="connsiteX5" fmla="*/ 5455 w 10000"/>
              <a:gd name="connsiteY5" fmla="*/ 6913 h 10000"/>
              <a:gd name="connsiteX6" fmla="*/ 5455 w 10000"/>
              <a:gd name="connsiteY6" fmla="*/ 6617 h 10000"/>
              <a:gd name="connsiteX7" fmla="*/ 5455 w 10000"/>
              <a:gd name="connsiteY7" fmla="*/ 6026 h 10000"/>
              <a:gd name="connsiteX8" fmla="*/ 5909 w 10000"/>
              <a:gd name="connsiteY8" fmla="*/ 5582 h 10000"/>
              <a:gd name="connsiteX9" fmla="*/ 5455 w 10000"/>
              <a:gd name="connsiteY9" fmla="*/ 4843 h 10000"/>
              <a:gd name="connsiteX10" fmla="*/ 5455 w 10000"/>
              <a:gd name="connsiteY10" fmla="*/ 4270 h 10000"/>
              <a:gd name="connsiteX11" fmla="*/ 5455 w 10000"/>
              <a:gd name="connsiteY11" fmla="*/ 3530 h 10000"/>
              <a:gd name="connsiteX12" fmla="*/ 4999 w 10000"/>
              <a:gd name="connsiteY12" fmla="*/ 2939 h 10000"/>
              <a:gd name="connsiteX13" fmla="*/ 4999 w 10000"/>
              <a:gd name="connsiteY13" fmla="*/ 2495 h 10000"/>
              <a:gd name="connsiteX14" fmla="*/ 4545 w 10000"/>
              <a:gd name="connsiteY14" fmla="*/ 1904 h 10000"/>
              <a:gd name="connsiteX15" fmla="*/ 4545 w 10000"/>
              <a:gd name="connsiteY15" fmla="*/ 1608 h 10000"/>
              <a:gd name="connsiteX16" fmla="*/ 4091 w 10000"/>
              <a:gd name="connsiteY16" fmla="*/ 1183 h 10000"/>
              <a:gd name="connsiteX17" fmla="*/ 3182 w 10000"/>
              <a:gd name="connsiteY17" fmla="*/ 887 h 10000"/>
              <a:gd name="connsiteX18" fmla="*/ 2726 w 10000"/>
              <a:gd name="connsiteY18" fmla="*/ 739 h 10000"/>
              <a:gd name="connsiteX19" fmla="*/ 2272 w 10000"/>
              <a:gd name="connsiteY19" fmla="*/ 444 h 10000"/>
              <a:gd name="connsiteX20" fmla="*/ 1818 w 10000"/>
              <a:gd name="connsiteY20" fmla="*/ 296 h 10000"/>
              <a:gd name="connsiteX21" fmla="*/ 1364 w 10000"/>
              <a:gd name="connsiteY21" fmla="*/ 148 h 10000"/>
              <a:gd name="connsiteX22" fmla="*/ 1818 w 10000"/>
              <a:gd name="connsiteY22" fmla="*/ 0 h 10000"/>
              <a:gd name="connsiteX23" fmla="*/ 1818 w 10000"/>
              <a:gd name="connsiteY23" fmla="*/ 0 h 10000"/>
              <a:gd name="connsiteX24" fmla="*/ 2272 w 10000"/>
              <a:gd name="connsiteY24" fmla="*/ 0 h 10000"/>
              <a:gd name="connsiteX25" fmla="*/ 3182 w 10000"/>
              <a:gd name="connsiteY25" fmla="*/ 0 h 10000"/>
              <a:gd name="connsiteX26" fmla="*/ 4091 w 10000"/>
              <a:gd name="connsiteY26" fmla="*/ 148 h 10000"/>
              <a:gd name="connsiteX27" fmla="*/ 4999 w 10000"/>
              <a:gd name="connsiteY27" fmla="*/ 296 h 10000"/>
              <a:gd name="connsiteX28" fmla="*/ 5909 w 10000"/>
              <a:gd name="connsiteY28" fmla="*/ 444 h 10000"/>
              <a:gd name="connsiteX29" fmla="*/ 6817 w 10000"/>
              <a:gd name="connsiteY29" fmla="*/ 591 h 10000"/>
              <a:gd name="connsiteX30" fmla="*/ 7273 w 10000"/>
              <a:gd name="connsiteY30" fmla="*/ 887 h 10000"/>
              <a:gd name="connsiteX31" fmla="*/ 7728 w 10000"/>
              <a:gd name="connsiteY31" fmla="*/ 1035 h 10000"/>
              <a:gd name="connsiteX32" fmla="*/ 8182 w 10000"/>
              <a:gd name="connsiteY32" fmla="*/ 1183 h 10000"/>
              <a:gd name="connsiteX33" fmla="*/ 8182 w 10000"/>
              <a:gd name="connsiteY33" fmla="*/ 1460 h 10000"/>
              <a:gd name="connsiteX34" fmla="*/ 8636 w 10000"/>
              <a:gd name="connsiteY34" fmla="*/ 1756 h 10000"/>
              <a:gd name="connsiteX35" fmla="*/ 8636 w 10000"/>
              <a:gd name="connsiteY35" fmla="*/ 2200 h 10000"/>
              <a:gd name="connsiteX36" fmla="*/ 9088 w 10000"/>
              <a:gd name="connsiteY36" fmla="*/ 2643 h 10000"/>
              <a:gd name="connsiteX37" fmla="*/ 9088 w 10000"/>
              <a:gd name="connsiteY37" fmla="*/ 3087 h 10000"/>
              <a:gd name="connsiteX38" fmla="*/ 9546 w 10000"/>
              <a:gd name="connsiteY38" fmla="*/ 3678 h 10000"/>
              <a:gd name="connsiteX39" fmla="*/ 9546 w 10000"/>
              <a:gd name="connsiteY39" fmla="*/ 4270 h 10000"/>
              <a:gd name="connsiteX40" fmla="*/ 9546 w 10000"/>
              <a:gd name="connsiteY40" fmla="*/ 4713 h 10000"/>
              <a:gd name="connsiteX41" fmla="*/ 9546 w 10000"/>
              <a:gd name="connsiteY41" fmla="*/ 5287 h 10000"/>
              <a:gd name="connsiteX42" fmla="*/ 9546 w 10000"/>
              <a:gd name="connsiteY42" fmla="*/ 5730 h 10000"/>
              <a:gd name="connsiteX43" fmla="*/ 10000 w 10000"/>
              <a:gd name="connsiteY43" fmla="*/ 6026 h 10000"/>
              <a:gd name="connsiteX44" fmla="*/ 10000 w 10000"/>
              <a:gd name="connsiteY44" fmla="*/ 6470 h 10000"/>
              <a:gd name="connsiteX45" fmla="*/ 10000 w 10000"/>
              <a:gd name="connsiteY45" fmla="*/ 6765 h 10000"/>
              <a:gd name="connsiteX46" fmla="*/ 10000 w 10000"/>
              <a:gd name="connsiteY46" fmla="*/ 6913 h 10000"/>
              <a:gd name="connsiteX47" fmla="*/ 9546 w 10000"/>
              <a:gd name="connsiteY47" fmla="*/ 7357 h 10000"/>
              <a:gd name="connsiteX48" fmla="*/ 9546 w 10000"/>
              <a:gd name="connsiteY48" fmla="*/ 7800 h 10000"/>
              <a:gd name="connsiteX49" fmla="*/ 8636 w 10000"/>
              <a:gd name="connsiteY49" fmla="*/ 8521 h 10000"/>
              <a:gd name="connsiteX50" fmla="*/ 8182 w 10000"/>
              <a:gd name="connsiteY50" fmla="*/ 8817 h 10000"/>
              <a:gd name="connsiteX51" fmla="*/ 7728 w 10000"/>
              <a:gd name="connsiteY51" fmla="*/ 9113 h 10000"/>
              <a:gd name="connsiteX52" fmla="*/ 6817 w 10000"/>
              <a:gd name="connsiteY52" fmla="*/ 9409 h 10000"/>
              <a:gd name="connsiteX53" fmla="*/ 6364 w 10000"/>
              <a:gd name="connsiteY53" fmla="*/ 9704 h 10000"/>
              <a:gd name="connsiteX54" fmla="*/ 5455 w 10000"/>
              <a:gd name="connsiteY54" fmla="*/ 9852 h 10000"/>
              <a:gd name="connsiteX55" fmla="*/ 4999 w 10000"/>
              <a:gd name="connsiteY55" fmla="*/ 9852 h 10000"/>
              <a:gd name="connsiteX56" fmla="*/ 4545 w 10000"/>
              <a:gd name="connsiteY56" fmla="*/ 10000 h 10000"/>
              <a:gd name="connsiteX57" fmla="*/ 3637 w 10000"/>
              <a:gd name="connsiteY57" fmla="*/ 10000 h 10000"/>
              <a:gd name="connsiteX58" fmla="*/ 3637 w 10000"/>
              <a:gd name="connsiteY58" fmla="*/ 10000 h 10000"/>
              <a:gd name="connsiteX59" fmla="*/ 3182 w 10000"/>
              <a:gd name="connsiteY59" fmla="*/ 9852 h 10000"/>
              <a:gd name="connsiteX60" fmla="*/ 3182 w 10000"/>
              <a:gd name="connsiteY60" fmla="*/ 9704 h 10000"/>
              <a:gd name="connsiteX61" fmla="*/ 2726 w 10000"/>
              <a:gd name="connsiteY61" fmla="*/ 9409 h 10000"/>
              <a:gd name="connsiteX62" fmla="*/ 2726 w 10000"/>
              <a:gd name="connsiteY62" fmla="*/ 9261 h 10000"/>
              <a:gd name="connsiteX63" fmla="*/ 2272 w 10000"/>
              <a:gd name="connsiteY63" fmla="*/ 9113 h 10000"/>
              <a:gd name="connsiteX64" fmla="*/ 1818 w 10000"/>
              <a:gd name="connsiteY64" fmla="*/ 8965 h 10000"/>
              <a:gd name="connsiteX65" fmla="*/ 1364 w 10000"/>
              <a:gd name="connsiteY65" fmla="*/ 8817 h 10000"/>
              <a:gd name="connsiteX66" fmla="*/ 0 w 10000"/>
              <a:gd name="connsiteY66" fmla="*/ 8521 h 10000"/>
              <a:gd name="connsiteX0" fmla="*/ 1364 w 10000"/>
              <a:gd name="connsiteY0" fmla="*/ 7652 h 10000"/>
              <a:gd name="connsiteX1" fmla="*/ 3182 w 10000"/>
              <a:gd name="connsiteY1" fmla="*/ 7652 h 10000"/>
              <a:gd name="connsiteX2" fmla="*/ 3637 w 10000"/>
              <a:gd name="connsiteY2" fmla="*/ 7652 h 10000"/>
              <a:gd name="connsiteX3" fmla="*/ 4545 w 10000"/>
              <a:gd name="connsiteY3" fmla="*/ 7505 h 10000"/>
              <a:gd name="connsiteX4" fmla="*/ 4999 w 10000"/>
              <a:gd name="connsiteY4" fmla="*/ 7357 h 10000"/>
              <a:gd name="connsiteX5" fmla="*/ 5455 w 10000"/>
              <a:gd name="connsiteY5" fmla="*/ 6913 h 10000"/>
              <a:gd name="connsiteX6" fmla="*/ 5455 w 10000"/>
              <a:gd name="connsiteY6" fmla="*/ 6617 h 10000"/>
              <a:gd name="connsiteX7" fmla="*/ 5455 w 10000"/>
              <a:gd name="connsiteY7" fmla="*/ 6026 h 10000"/>
              <a:gd name="connsiteX8" fmla="*/ 5909 w 10000"/>
              <a:gd name="connsiteY8" fmla="*/ 5582 h 10000"/>
              <a:gd name="connsiteX9" fmla="*/ 5455 w 10000"/>
              <a:gd name="connsiteY9" fmla="*/ 4843 h 10000"/>
              <a:gd name="connsiteX10" fmla="*/ 5455 w 10000"/>
              <a:gd name="connsiteY10" fmla="*/ 4270 h 10000"/>
              <a:gd name="connsiteX11" fmla="*/ 5455 w 10000"/>
              <a:gd name="connsiteY11" fmla="*/ 3530 h 10000"/>
              <a:gd name="connsiteX12" fmla="*/ 4999 w 10000"/>
              <a:gd name="connsiteY12" fmla="*/ 2939 h 10000"/>
              <a:gd name="connsiteX13" fmla="*/ 4999 w 10000"/>
              <a:gd name="connsiteY13" fmla="*/ 2495 h 10000"/>
              <a:gd name="connsiteX14" fmla="*/ 4545 w 10000"/>
              <a:gd name="connsiteY14" fmla="*/ 1904 h 10000"/>
              <a:gd name="connsiteX15" fmla="*/ 4545 w 10000"/>
              <a:gd name="connsiteY15" fmla="*/ 1608 h 10000"/>
              <a:gd name="connsiteX16" fmla="*/ 4091 w 10000"/>
              <a:gd name="connsiteY16" fmla="*/ 1183 h 10000"/>
              <a:gd name="connsiteX17" fmla="*/ 3182 w 10000"/>
              <a:gd name="connsiteY17" fmla="*/ 887 h 10000"/>
              <a:gd name="connsiteX18" fmla="*/ 2726 w 10000"/>
              <a:gd name="connsiteY18" fmla="*/ 739 h 10000"/>
              <a:gd name="connsiteX19" fmla="*/ 2272 w 10000"/>
              <a:gd name="connsiteY19" fmla="*/ 444 h 10000"/>
              <a:gd name="connsiteX20" fmla="*/ 1818 w 10000"/>
              <a:gd name="connsiteY20" fmla="*/ 296 h 10000"/>
              <a:gd name="connsiteX21" fmla="*/ 1364 w 10000"/>
              <a:gd name="connsiteY21" fmla="*/ 148 h 10000"/>
              <a:gd name="connsiteX22" fmla="*/ 1818 w 10000"/>
              <a:gd name="connsiteY22" fmla="*/ 0 h 10000"/>
              <a:gd name="connsiteX23" fmla="*/ 1818 w 10000"/>
              <a:gd name="connsiteY23" fmla="*/ 0 h 10000"/>
              <a:gd name="connsiteX24" fmla="*/ 2272 w 10000"/>
              <a:gd name="connsiteY24" fmla="*/ 0 h 10000"/>
              <a:gd name="connsiteX25" fmla="*/ 3182 w 10000"/>
              <a:gd name="connsiteY25" fmla="*/ 0 h 10000"/>
              <a:gd name="connsiteX26" fmla="*/ 4091 w 10000"/>
              <a:gd name="connsiteY26" fmla="*/ 148 h 10000"/>
              <a:gd name="connsiteX27" fmla="*/ 4999 w 10000"/>
              <a:gd name="connsiteY27" fmla="*/ 296 h 10000"/>
              <a:gd name="connsiteX28" fmla="*/ 5909 w 10000"/>
              <a:gd name="connsiteY28" fmla="*/ 444 h 10000"/>
              <a:gd name="connsiteX29" fmla="*/ 6817 w 10000"/>
              <a:gd name="connsiteY29" fmla="*/ 591 h 10000"/>
              <a:gd name="connsiteX30" fmla="*/ 7273 w 10000"/>
              <a:gd name="connsiteY30" fmla="*/ 887 h 10000"/>
              <a:gd name="connsiteX31" fmla="*/ 7728 w 10000"/>
              <a:gd name="connsiteY31" fmla="*/ 1035 h 10000"/>
              <a:gd name="connsiteX32" fmla="*/ 8182 w 10000"/>
              <a:gd name="connsiteY32" fmla="*/ 1183 h 10000"/>
              <a:gd name="connsiteX33" fmla="*/ 8182 w 10000"/>
              <a:gd name="connsiteY33" fmla="*/ 1460 h 10000"/>
              <a:gd name="connsiteX34" fmla="*/ 8636 w 10000"/>
              <a:gd name="connsiteY34" fmla="*/ 1756 h 10000"/>
              <a:gd name="connsiteX35" fmla="*/ 8636 w 10000"/>
              <a:gd name="connsiteY35" fmla="*/ 2200 h 10000"/>
              <a:gd name="connsiteX36" fmla="*/ 9088 w 10000"/>
              <a:gd name="connsiteY36" fmla="*/ 2643 h 10000"/>
              <a:gd name="connsiteX37" fmla="*/ 9088 w 10000"/>
              <a:gd name="connsiteY37" fmla="*/ 3087 h 10000"/>
              <a:gd name="connsiteX38" fmla="*/ 9546 w 10000"/>
              <a:gd name="connsiteY38" fmla="*/ 3678 h 10000"/>
              <a:gd name="connsiteX39" fmla="*/ 9546 w 10000"/>
              <a:gd name="connsiteY39" fmla="*/ 4270 h 10000"/>
              <a:gd name="connsiteX40" fmla="*/ 9546 w 10000"/>
              <a:gd name="connsiteY40" fmla="*/ 4713 h 10000"/>
              <a:gd name="connsiteX41" fmla="*/ 9546 w 10000"/>
              <a:gd name="connsiteY41" fmla="*/ 5287 h 10000"/>
              <a:gd name="connsiteX42" fmla="*/ 9546 w 10000"/>
              <a:gd name="connsiteY42" fmla="*/ 5730 h 10000"/>
              <a:gd name="connsiteX43" fmla="*/ 10000 w 10000"/>
              <a:gd name="connsiteY43" fmla="*/ 6026 h 10000"/>
              <a:gd name="connsiteX44" fmla="*/ 10000 w 10000"/>
              <a:gd name="connsiteY44" fmla="*/ 6470 h 10000"/>
              <a:gd name="connsiteX45" fmla="*/ 10000 w 10000"/>
              <a:gd name="connsiteY45" fmla="*/ 6765 h 10000"/>
              <a:gd name="connsiteX46" fmla="*/ 10000 w 10000"/>
              <a:gd name="connsiteY46" fmla="*/ 6913 h 10000"/>
              <a:gd name="connsiteX47" fmla="*/ 9546 w 10000"/>
              <a:gd name="connsiteY47" fmla="*/ 7357 h 10000"/>
              <a:gd name="connsiteX48" fmla="*/ 9546 w 10000"/>
              <a:gd name="connsiteY48" fmla="*/ 7800 h 10000"/>
              <a:gd name="connsiteX49" fmla="*/ 8636 w 10000"/>
              <a:gd name="connsiteY49" fmla="*/ 8521 h 10000"/>
              <a:gd name="connsiteX50" fmla="*/ 8182 w 10000"/>
              <a:gd name="connsiteY50" fmla="*/ 8817 h 10000"/>
              <a:gd name="connsiteX51" fmla="*/ 7728 w 10000"/>
              <a:gd name="connsiteY51" fmla="*/ 9113 h 10000"/>
              <a:gd name="connsiteX52" fmla="*/ 6817 w 10000"/>
              <a:gd name="connsiteY52" fmla="*/ 9409 h 10000"/>
              <a:gd name="connsiteX53" fmla="*/ 6364 w 10000"/>
              <a:gd name="connsiteY53" fmla="*/ 9704 h 10000"/>
              <a:gd name="connsiteX54" fmla="*/ 5455 w 10000"/>
              <a:gd name="connsiteY54" fmla="*/ 9852 h 10000"/>
              <a:gd name="connsiteX55" fmla="*/ 4999 w 10000"/>
              <a:gd name="connsiteY55" fmla="*/ 9852 h 10000"/>
              <a:gd name="connsiteX56" fmla="*/ 4545 w 10000"/>
              <a:gd name="connsiteY56" fmla="*/ 10000 h 10000"/>
              <a:gd name="connsiteX57" fmla="*/ 3637 w 10000"/>
              <a:gd name="connsiteY57" fmla="*/ 10000 h 10000"/>
              <a:gd name="connsiteX58" fmla="*/ 3637 w 10000"/>
              <a:gd name="connsiteY58" fmla="*/ 10000 h 10000"/>
              <a:gd name="connsiteX59" fmla="*/ 3182 w 10000"/>
              <a:gd name="connsiteY59" fmla="*/ 9852 h 10000"/>
              <a:gd name="connsiteX60" fmla="*/ 3182 w 10000"/>
              <a:gd name="connsiteY60" fmla="*/ 9704 h 10000"/>
              <a:gd name="connsiteX61" fmla="*/ 2726 w 10000"/>
              <a:gd name="connsiteY61" fmla="*/ 9409 h 10000"/>
              <a:gd name="connsiteX62" fmla="*/ 2726 w 10000"/>
              <a:gd name="connsiteY62" fmla="*/ 9261 h 10000"/>
              <a:gd name="connsiteX63" fmla="*/ 2272 w 10000"/>
              <a:gd name="connsiteY63" fmla="*/ 9113 h 10000"/>
              <a:gd name="connsiteX64" fmla="*/ 1818 w 10000"/>
              <a:gd name="connsiteY64" fmla="*/ 8965 h 10000"/>
              <a:gd name="connsiteX65" fmla="*/ 0 w 10000"/>
              <a:gd name="connsiteY65" fmla="*/ 8521 h 10000"/>
              <a:gd name="connsiteX0" fmla="*/ 0 w 8636"/>
              <a:gd name="connsiteY0" fmla="*/ 7652 h 10000"/>
              <a:gd name="connsiteX1" fmla="*/ 1818 w 8636"/>
              <a:gd name="connsiteY1" fmla="*/ 7652 h 10000"/>
              <a:gd name="connsiteX2" fmla="*/ 2273 w 8636"/>
              <a:gd name="connsiteY2" fmla="*/ 7652 h 10000"/>
              <a:gd name="connsiteX3" fmla="*/ 3181 w 8636"/>
              <a:gd name="connsiteY3" fmla="*/ 7505 h 10000"/>
              <a:gd name="connsiteX4" fmla="*/ 3635 w 8636"/>
              <a:gd name="connsiteY4" fmla="*/ 7357 h 10000"/>
              <a:gd name="connsiteX5" fmla="*/ 4091 w 8636"/>
              <a:gd name="connsiteY5" fmla="*/ 6913 h 10000"/>
              <a:gd name="connsiteX6" fmla="*/ 4091 w 8636"/>
              <a:gd name="connsiteY6" fmla="*/ 6617 h 10000"/>
              <a:gd name="connsiteX7" fmla="*/ 4091 w 8636"/>
              <a:gd name="connsiteY7" fmla="*/ 6026 h 10000"/>
              <a:gd name="connsiteX8" fmla="*/ 4545 w 8636"/>
              <a:gd name="connsiteY8" fmla="*/ 5582 h 10000"/>
              <a:gd name="connsiteX9" fmla="*/ 4091 w 8636"/>
              <a:gd name="connsiteY9" fmla="*/ 4843 h 10000"/>
              <a:gd name="connsiteX10" fmla="*/ 4091 w 8636"/>
              <a:gd name="connsiteY10" fmla="*/ 4270 h 10000"/>
              <a:gd name="connsiteX11" fmla="*/ 4091 w 8636"/>
              <a:gd name="connsiteY11" fmla="*/ 3530 h 10000"/>
              <a:gd name="connsiteX12" fmla="*/ 3635 w 8636"/>
              <a:gd name="connsiteY12" fmla="*/ 2939 h 10000"/>
              <a:gd name="connsiteX13" fmla="*/ 3635 w 8636"/>
              <a:gd name="connsiteY13" fmla="*/ 2495 h 10000"/>
              <a:gd name="connsiteX14" fmla="*/ 3181 w 8636"/>
              <a:gd name="connsiteY14" fmla="*/ 1904 h 10000"/>
              <a:gd name="connsiteX15" fmla="*/ 3181 w 8636"/>
              <a:gd name="connsiteY15" fmla="*/ 1608 h 10000"/>
              <a:gd name="connsiteX16" fmla="*/ 2727 w 8636"/>
              <a:gd name="connsiteY16" fmla="*/ 1183 h 10000"/>
              <a:gd name="connsiteX17" fmla="*/ 1818 w 8636"/>
              <a:gd name="connsiteY17" fmla="*/ 887 h 10000"/>
              <a:gd name="connsiteX18" fmla="*/ 1362 w 8636"/>
              <a:gd name="connsiteY18" fmla="*/ 739 h 10000"/>
              <a:gd name="connsiteX19" fmla="*/ 908 w 8636"/>
              <a:gd name="connsiteY19" fmla="*/ 444 h 10000"/>
              <a:gd name="connsiteX20" fmla="*/ 454 w 8636"/>
              <a:gd name="connsiteY20" fmla="*/ 296 h 10000"/>
              <a:gd name="connsiteX21" fmla="*/ 0 w 8636"/>
              <a:gd name="connsiteY21" fmla="*/ 148 h 10000"/>
              <a:gd name="connsiteX22" fmla="*/ 454 w 8636"/>
              <a:gd name="connsiteY22" fmla="*/ 0 h 10000"/>
              <a:gd name="connsiteX23" fmla="*/ 454 w 8636"/>
              <a:gd name="connsiteY23" fmla="*/ 0 h 10000"/>
              <a:gd name="connsiteX24" fmla="*/ 908 w 8636"/>
              <a:gd name="connsiteY24" fmla="*/ 0 h 10000"/>
              <a:gd name="connsiteX25" fmla="*/ 1818 w 8636"/>
              <a:gd name="connsiteY25" fmla="*/ 0 h 10000"/>
              <a:gd name="connsiteX26" fmla="*/ 2727 w 8636"/>
              <a:gd name="connsiteY26" fmla="*/ 148 h 10000"/>
              <a:gd name="connsiteX27" fmla="*/ 3635 w 8636"/>
              <a:gd name="connsiteY27" fmla="*/ 296 h 10000"/>
              <a:gd name="connsiteX28" fmla="*/ 4545 w 8636"/>
              <a:gd name="connsiteY28" fmla="*/ 444 h 10000"/>
              <a:gd name="connsiteX29" fmla="*/ 5453 w 8636"/>
              <a:gd name="connsiteY29" fmla="*/ 591 h 10000"/>
              <a:gd name="connsiteX30" fmla="*/ 5909 w 8636"/>
              <a:gd name="connsiteY30" fmla="*/ 887 h 10000"/>
              <a:gd name="connsiteX31" fmla="*/ 6364 w 8636"/>
              <a:gd name="connsiteY31" fmla="*/ 1035 h 10000"/>
              <a:gd name="connsiteX32" fmla="*/ 6818 w 8636"/>
              <a:gd name="connsiteY32" fmla="*/ 1183 h 10000"/>
              <a:gd name="connsiteX33" fmla="*/ 6818 w 8636"/>
              <a:gd name="connsiteY33" fmla="*/ 1460 h 10000"/>
              <a:gd name="connsiteX34" fmla="*/ 7272 w 8636"/>
              <a:gd name="connsiteY34" fmla="*/ 1756 h 10000"/>
              <a:gd name="connsiteX35" fmla="*/ 7272 w 8636"/>
              <a:gd name="connsiteY35" fmla="*/ 2200 h 10000"/>
              <a:gd name="connsiteX36" fmla="*/ 7724 w 8636"/>
              <a:gd name="connsiteY36" fmla="*/ 2643 h 10000"/>
              <a:gd name="connsiteX37" fmla="*/ 7724 w 8636"/>
              <a:gd name="connsiteY37" fmla="*/ 3087 h 10000"/>
              <a:gd name="connsiteX38" fmla="*/ 8182 w 8636"/>
              <a:gd name="connsiteY38" fmla="*/ 3678 h 10000"/>
              <a:gd name="connsiteX39" fmla="*/ 8182 w 8636"/>
              <a:gd name="connsiteY39" fmla="*/ 4270 h 10000"/>
              <a:gd name="connsiteX40" fmla="*/ 8182 w 8636"/>
              <a:gd name="connsiteY40" fmla="*/ 4713 h 10000"/>
              <a:gd name="connsiteX41" fmla="*/ 8182 w 8636"/>
              <a:gd name="connsiteY41" fmla="*/ 5287 h 10000"/>
              <a:gd name="connsiteX42" fmla="*/ 8182 w 8636"/>
              <a:gd name="connsiteY42" fmla="*/ 5730 h 10000"/>
              <a:gd name="connsiteX43" fmla="*/ 8636 w 8636"/>
              <a:gd name="connsiteY43" fmla="*/ 6026 h 10000"/>
              <a:gd name="connsiteX44" fmla="*/ 8636 w 8636"/>
              <a:gd name="connsiteY44" fmla="*/ 6470 h 10000"/>
              <a:gd name="connsiteX45" fmla="*/ 8636 w 8636"/>
              <a:gd name="connsiteY45" fmla="*/ 6765 h 10000"/>
              <a:gd name="connsiteX46" fmla="*/ 8636 w 8636"/>
              <a:gd name="connsiteY46" fmla="*/ 6913 h 10000"/>
              <a:gd name="connsiteX47" fmla="*/ 8182 w 8636"/>
              <a:gd name="connsiteY47" fmla="*/ 7357 h 10000"/>
              <a:gd name="connsiteX48" fmla="*/ 8182 w 8636"/>
              <a:gd name="connsiteY48" fmla="*/ 7800 h 10000"/>
              <a:gd name="connsiteX49" fmla="*/ 7272 w 8636"/>
              <a:gd name="connsiteY49" fmla="*/ 8521 h 10000"/>
              <a:gd name="connsiteX50" fmla="*/ 6818 w 8636"/>
              <a:gd name="connsiteY50" fmla="*/ 8817 h 10000"/>
              <a:gd name="connsiteX51" fmla="*/ 6364 w 8636"/>
              <a:gd name="connsiteY51" fmla="*/ 9113 h 10000"/>
              <a:gd name="connsiteX52" fmla="*/ 5453 w 8636"/>
              <a:gd name="connsiteY52" fmla="*/ 9409 h 10000"/>
              <a:gd name="connsiteX53" fmla="*/ 5000 w 8636"/>
              <a:gd name="connsiteY53" fmla="*/ 9704 h 10000"/>
              <a:gd name="connsiteX54" fmla="*/ 4091 w 8636"/>
              <a:gd name="connsiteY54" fmla="*/ 9852 h 10000"/>
              <a:gd name="connsiteX55" fmla="*/ 3635 w 8636"/>
              <a:gd name="connsiteY55" fmla="*/ 9852 h 10000"/>
              <a:gd name="connsiteX56" fmla="*/ 3181 w 8636"/>
              <a:gd name="connsiteY56" fmla="*/ 10000 h 10000"/>
              <a:gd name="connsiteX57" fmla="*/ 2273 w 8636"/>
              <a:gd name="connsiteY57" fmla="*/ 10000 h 10000"/>
              <a:gd name="connsiteX58" fmla="*/ 2273 w 8636"/>
              <a:gd name="connsiteY58" fmla="*/ 10000 h 10000"/>
              <a:gd name="connsiteX59" fmla="*/ 1818 w 8636"/>
              <a:gd name="connsiteY59" fmla="*/ 9852 h 10000"/>
              <a:gd name="connsiteX60" fmla="*/ 1818 w 8636"/>
              <a:gd name="connsiteY60" fmla="*/ 9704 h 10000"/>
              <a:gd name="connsiteX61" fmla="*/ 1362 w 8636"/>
              <a:gd name="connsiteY61" fmla="*/ 9409 h 10000"/>
              <a:gd name="connsiteX62" fmla="*/ 1362 w 8636"/>
              <a:gd name="connsiteY62" fmla="*/ 9261 h 10000"/>
              <a:gd name="connsiteX63" fmla="*/ 908 w 8636"/>
              <a:gd name="connsiteY63" fmla="*/ 9113 h 10000"/>
              <a:gd name="connsiteX64" fmla="*/ 454 w 8636"/>
              <a:gd name="connsiteY64" fmla="*/ 8965 h 10000"/>
              <a:gd name="connsiteX0" fmla="*/ 0 w 10000"/>
              <a:gd name="connsiteY0" fmla="*/ 7652 h 10000"/>
              <a:gd name="connsiteX1" fmla="*/ 2105 w 10000"/>
              <a:gd name="connsiteY1" fmla="*/ 7652 h 10000"/>
              <a:gd name="connsiteX2" fmla="*/ 2632 w 10000"/>
              <a:gd name="connsiteY2" fmla="*/ 7652 h 10000"/>
              <a:gd name="connsiteX3" fmla="*/ 3683 w 10000"/>
              <a:gd name="connsiteY3" fmla="*/ 7505 h 10000"/>
              <a:gd name="connsiteX4" fmla="*/ 4209 w 10000"/>
              <a:gd name="connsiteY4" fmla="*/ 7357 h 10000"/>
              <a:gd name="connsiteX5" fmla="*/ 4737 w 10000"/>
              <a:gd name="connsiteY5" fmla="*/ 6913 h 10000"/>
              <a:gd name="connsiteX6" fmla="*/ 4737 w 10000"/>
              <a:gd name="connsiteY6" fmla="*/ 6617 h 10000"/>
              <a:gd name="connsiteX7" fmla="*/ 4737 w 10000"/>
              <a:gd name="connsiteY7" fmla="*/ 6026 h 10000"/>
              <a:gd name="connsiteX8" fmla="*/ 5263 w 10000"/>
              <a:gd name="connsiteY8" fmla="*/ 5582 h 10000"/>
              <a:gd name="connsiteX9" fmla="*/ 4737 w 10000"/>
              <a:gd name="connsiteY9" fmla="*/ 4843 h 10000"/>
              <a:gd name="connsiteX10" fmla="*/ 4737 w 10000"/>
              <a:gd name="connsiteY10" fmla="*/ 4270 h 10000"/>
              <a:gd name="connsiteX11" fmla="*/ 4737 w 10000"/>
              <a:gd name="connsiteY11" fmla="*/ 3530 h 10000"/>
              <a:gd name="connsiteX12" fmla="*/ 4209 w 10000"/>
              <a:gd name="connsiteY12" fmla="*/ 2939 h 10000"/>
              <a:gd name="connsiteX13" fmla="*/ 4209 w 10000"/>
              <a:gd name="connsiteY13" fmla="*/ 2495 h 10000"/>
              <a:gd name="connsiteX14" fmla="*/ 3683 w 10000"/>
              <a:gd name="connsiteY14" fmla="*/ 1904 h 10000"/>
              <a:gd name="connsiteX15" fmla="*/ 3683 w 10000"/>
              <a:gd name="connsiteY15" fmla="*/ 1608 h 10000"/>
              <a:gd name="connsiteX16" fmla="*/ 3158 w 10000"/>
              <a:gd name="connsiteY16" fmla="*/ 1183 h 10000"/>
              <a:gd name="connsiteX17" fmla="*/ 2105 w 10000"/>
              <a:gd name="connsiteY17" fmla="*/ 887 h 10000"/>
              <a:gd name="connsiteX18" fmla="*/ 1577 w 10000"/>
              <a:gd name="connsiteY18" fmla="*/ 739 h 10000"/>
              <a:gd name="connsiteX19" fmla="*/ 1051 w 10000"/>
              <a:gd name="connsiteY19" fmla="*/ 444 h 10000"/>
              <a:gd name="connsiteX20" fmla="*/ 526 w 10000"/>
              <a:gd name="connsiteY20" fmla="*/ 296 h 10000"/>
              <a:gd name="connsiteX21" fmla="*/ 0 w 10000"/>
              <a:gd name="connsiteY21" fmla="*/ 148 h 10000"/>
              <a:gd name="connsiteX22" fmla="*/ 526 w 10000"/>
              <a:gd name="connsiteY22" fmla="*/ 0 h 10000"/>
              <a:gd name="connsiteX23" fmla="*/ 526 w 10000"/>
              <a:gd name="connsiteY23" fmla="*/ 0 h 10000"/>
              <a:gd name="connsiteX24" fmla="*/ 1051 w 10000"/>
              <a:gd name="connsiteY24" fmla="*/ 0 h 10000"/>
              <a:gd name="connsiteX25" fmla="*/ 2105 w 10000"/>
              <a:gd name="connsiteY25" fmla="*/ 0 h 10000"/>
              <a:gd name="connsiteX26" fmla="*/ 3158 w 10000"/>
              <a:gd name="connsiteY26" fmla="*/ 148 h 10000"/>
              <a:gd name="connsiteX27" fmla="*/ 4209 w 10000"/>
              <a:gd name="connsiteY27" fmla="*/ 296 h 10000"/>
              <a:gd name="connsiteX28" fmla="*/ 5263 w 10000"/>
              <a:gd name="connsiteY28" fmla="*/ 444 h 10000"/>
              <a:gd name="connsiteX29" fmla="*/ 6314 w 10000"/>
              <a:gd name="connsiteY29" fmla="*/ 591 h 10000"/>
              <a:gd name="connsiteX30" fmla="*/ 6842 w 10000"/>
              <a:gd name="connsiteY30" fmla="*/ 887 h 10000"/>
              <a:gd name="connsiteX31" fmla="*/ 7369 w 10000"/>
              <a:gd name="connsiteY31" fmla="*/ 1035 h 10000"/>
              <a:gd name="connsiteX32" fmla="*/ 7895 w 10000"/>
              <a:gd name="connsiteY32" fmla="*/ 1183 h 10000"/>
              <a:gd name="connsiteX33" fmla="*/ 7895 w 10000"/>
              <a:gd name="connsiteY33" fmla="*/ 1460 h 10000"/>
              <a:gd name="connsiteX34" fmla="*/ 8421 w 10000"/>
              <a:gd name="connsiteY34" fmla="*/ 1756 h 10000"/>
              <a:gd name="connsiteX35" fmla="*/ 8421 w 10000"/>
              <a:gd name="connsiteY35" fmla="*/ 2200 h 10000"/>
              <a:gd name="connsiteX36" fmla="*/ 8944 w 10000"/>
              <a:gd name="connsiteY36" fmla="*/ 2643 h 10000"/>
              <a:gd name="connsiteX37" fmla="*/ 8944 w 10000"/>
              <a:gd name="connsiteY37" fmla="*/ 3087 h 10000"/>
              <a:gd name="connsiteX38" fmla="*/ 9474 w 10000"/>
              <a:gd name="connsiteY38" fmla="*/ 3678 h 10000"/>
              <a:gd name="connsiteX39" fmla="*/ 9474 w 10000"/>
              <a:gd name="connsiteY39" fmla="*/ 4270 h 10000"/>
              <a:gd name="connsiteX40" fmla="*/ 9474 w 10000"/>
              <a:gd name="connsiteY40" fmla="*/ 4713 h 10000"/>
              <a:gd name="connsiteX41" fmla="*/ 9474 w 10000"/>
              <a:gd name="connsiteY41" fmla="*/ 5287 h 10000"/>
              <a:gd name="connsiteX42" fmla="*/ 9474 w 10000"/>
              <a:gd name="connsiteY42" fmla="*/ 5730 h 10000"/>
              <a:gd name="connsiteX43" fmla="*/ 10000 w 10000"/>
              <a:gd name="connsiteY43" fmla="*/ 6026 h 10000"/>
              <a:gd name="connsiteX44" fmla="*/ 10000 w 10000"/>
              <a:gd name="connsiteY44" fmla="*/ 6470 h 10000"/>
              <a:gd name="connsiteX45" fmla="*/ 10000 w 10000"/>
              <a:gd name="connsiteY45" fmla="*/ 6765 h 10000"/>
              <a:gd name="connsiteX46" fmla="*/ 10000 w 10000"/>
              <a:gd name="connsiteY46" fmla="*/ 6913 h 10000"/>
              <a:gd name="connsiteX47" fmla="*/ 9474 w 10000"/>
              <a:gd name="connsiteY47" fmla="*/ 7357 h 10000"/>
              <a:gd name="connsiteX48" fmla="*/ 9474 w 10000"/>
              <a:gd name="connsiteY48" fmla="*/ 7800 h 10000"/>
              <a:gd name="connsiteX49" fmla="*/ 8421 w 10000"/>
              <a:gd name="connsiteY49" fmla="*/ 8521 h 10000"/>
              <a:gd name="connsiteX50" fmla="*/ 7895 w 10000"/>
              <a:gd name="connsiteY50" fmla="*/ 8817 h 10000"/>
              <a:gd name="connsiteX51" fmla="*/ 7369 w 10000"/>
              <a:gd name="connsiteY51" fmla="*/ 9113 h 10000"/>
              <a:gd name="connsiteX52" fmla="*/ 6314 w 10000"/>
              <a:gd name="connsiteY52" fmla="*/ 9409 h 10000"/>
              <a:gd name="connsiteX53" fmla="*/ 5790 w 10000"/>
              <a:gd name="connsiteY53" fmla="*/ 9704 h 10000"/>
              <a:gd name="connsiteX54" fmla="*/ 4737 w 10000"/>
              <a:gd name="connsiteY54" fmla="*/ 9852 h 10000"/>
              <a:gd name="connsiteX55" fmla="*/ 4209 w 10000"/>
              <a:gd name="connsiteY55" fmla="*/ 9852 h 10000"/>
              <a:gd name="connsiteX56" fmla="*/ 3683 w 10000"/>
              <a:gd name="connsiteY56" fmla="*/ 10000 h 10000"/>
              <a:gd name="connsiteX57" fmla="*/ 2632 w 10000"/>
              <a:gd name="connsiteY57" fmla="*/ 10000 h 10000"/>
              <a:gd name="connsiteX58" fmla="*/ 2632 w 10000"/>
              <a:gd name="connsiteY58" fmla="*/ 10000 h 10000"/>
              <a:gd name="connsiteX59" fmla="*/ 2105 w 10000"/>
              <a:gd name="connsiteY59" fmla="*/ 9852 h 10000"/>
              <a:gd name="connsiteX60" fmla="*/ 2105 w 10000"/>
              <a:gd name="connsiteY60" fmla="*/ 9704 h 10000"/>
              <a:gd name="connsiteX61" fmla="*/ 1577 w 10000"/>
              <a:gd name="connsiteY61" fmla="*/ 9409 h 10000"/>
              <a:gd name="connsiteX62" fmla="*/ 1577 w 10000"/>
              <a:gd name="connsiteY62" fmla="*/ 9261 h 10000"/>
              <a:gd name="connsiteX63" fmla="*/ 1051 w 10000"/>
              <a:gd name="connsiteY63" fmla="*/ 9113 h 10000"/>
              <a:gd name="connsiteX0" fmla="*/ 0 w 10000"/>
              <a:gd name="connsiteY0" fmla="*/ 7652 h 10000"/>
              <a:gd name="connsiteX1" fmla="*/ 2105 w 10000"/>
              <a:gd name="connsiteY1" fmla="*/ 7652 h 10000"/>
              <a:gd name="connsiteX2" fmla="*/ 2632 w 10000"/>
              <a:gd name="connsiteY2" fmla="*/ 7652 h 10000"/>
              <a:gd name="connsiteX3" fmla="*/ 3683 w 10000"/>
              <a:gd name="connsiteY3" fmla="*/ 7505 h 10000"/>
              <a:gd name="connsiteX4" fmla="*/ 4209 w 10000"/>
              <a:gd name="connsiteY4" fmla="*/ 7357 h 10000"/>
              <a:gd name="connsiteX5" fmla="*/ 4737 w 10000"/>
              <a:gd name="connsiteY5" fmla="*/ 6913 h 10000"/>
              <a:gd name="connsiteX6" fmla="*/ 4737 w 10000"/>
              <a:gd name="connsiteY6" fmla="*/ 6617 h 10000"/>
              <a:gd name="connsiteX7" fmla="*/ 4737 w 10000"/>
              <a:gd name="connsiteY7" fmla="*/ 6026 h 10000"/>
              <a:gd name="connsiteX8" fmla="*/ 5263 w 10000"/>
              <a:gd name="connsiteY8" fmla="*/ 5582 h 10000"/>
              <a:gd name="connsiteX9" fmla="*/ 4737 w 10000"/>
              <a:gd name="connsiteY9" fmla="*/ 4843 h 10000"/>
              <a:gd name="connsiteX10" fmla="*/ 4737 w 10000"/>
              <a:gd name="connsiteY10" fmla="*/ 4270 h 10000"/>
              <a:gd name="connsiteX11" fmla="*/ 4737 w 10000"/>
              <a:gd name="connsiteY11" fmla="*/ 3530 h 10000"/>
              <a:gd name="connsiteX12" fmla="*/ 4209 w 10000"/>
              <a:gd name="connsiteY12" fmla="*/ 2939 h 10000"/>
              <a:gd name="connsiteX13" fmla="*/ 4209 w 10000"/>
              <a:gd name="connsiteY13" fmla="*/ 2495 h 10000"/>
              <a:gd name="connsiteX14" fmla="*/ 3683 w 10000"/>
              <a:gd name="connsiteY14" fmla="*/ 1904 h 10000"/>
              <a:gd name="connsiteX15" fmla="*/ 3683 w 10000"/>
              <a:gd name="connsiteY15" fmla="*/ 1608 h 10000"/>
              <a:gd name="connsiteX16" fmla="*/ 3158 w 10000"/>
              <a:gd name="connsiteY16" fmla="*/ 1183 h 10000"/>
              <a:gd name="connsiteX17" fmla="*/ 2105 w 10000"/>
              <a:gd name="connsiteY17" fmla="*/ 887 h 10000"/>
              <a:gd name="connsiteX18" fmla="*/ 1577 w 10000"/>
              <a:gd name="connsiteY18" fmla="*/ 739 h 10000"/>
              <a:gd name="connsiteX19" fmla="*/ 1051 w 10000"/>
              <a:gd name="connsiteY19" fmla="*/ 444 h 10000"/>
              <a:gd name="connsiteX20" fmla="*/ 526 w 10000"/>
              <a:gd name="connsiteY20" fmla="*/ 296 h 10000"/>
              <a:gd name="connsiteX21" fmla="*/ 0 w 10000"/>
              <a:gd name="connsiteY21" fmla="*/ 148 h 10000"/>
              <a:gd name="connsiteX22" fmla="*/ 526 w 10000"/>
              <a:gd name="connsiteY22" fmla="*/ 0 h 10000"/>
              <a:gd name="connsiteX23" fmla="*/ 526 w 10000"/>
              <a:gd name="connsiteY23" fmla="*/ 0 h 10000"/>
              <a:gd name="connsiteX24" fmla="*/ 1051 w 10000"/>
              <a:gd name="connsiteY24" fmla="*/ 0 h 10000"/>
              <a:gd name="connsiteX25" fmla="*/ 2105 w 10000"/>
              <a:gd name="connsiteY25" fmla="*/ 0 h 10000"/>
              <a:gd name="connsiteX26" fmla="*/ 3158 w 10000"/>
              <a:gd name="connsiteY26" fmla="*/ 148 h 10000"/>
              <a:gd name="connsiteX27" fmla="*/ 4209 w 10000"/>
              <a:gd name="connsiteY27" fmla="*/ 296 h 10000"/>
              <a:gd name="connsiteX28" fmla="*/ 5263 w 10000"/>
              <a:gd name="connsiteY28" fmla="*/ 444 h 10000"/>
              <a:gd name="connsiteX29" fmla="*/ 6314 w 10000"/>
              <a:gd name="connsiteY29" fmla="*/ 591 h 10000"/>
              <a:gd name="connsiteX30" fmla="*/ 6842 w 10000"/>
              <a:gd name="connsiteY30" fmla="*/ 887 h 10000"/>
              <a:gd name="connsiteX31" fmla="*/ 7369 w 10000"/>
              <a:gd name="connsiteY31" fmla="*/ 1035 h 10000"/>
              <a:gd name="connsiteX32" fmla="*/ 7895 w 10000"/>
              <a:gd name="connsiteY32" fmla="*/ 1183 h 10000"/>
              <a:gd name="connsiteX33" fmla="*/ 7895 w 10000"/>
              <a:gd name="connsiteY33" fmla="*/ 1460 h 10000"/>
              <a:gd name="connsiteX34" fmla="*/ 8421 w 10000"/>
              <a:gd name="connsiteY34" fmla="*/ 1756 h 10000"/>
              <a:gd name="connsiteX35" fmla="*/ 8421 w 10000"/>
              <a:gd name="connsiteY35" fmla="*/ 2200 h 10000"/>
              <a:gd name="connsiteX36" fmla="*/ 8944 w 10000"/>
              <a:gd name="connsiteY36" fmla="*/ 2643 h 10000"/>
              <a:gd name="connsiteX37" fmla="*/ 8944 w 10000"/>
              <a:gd name="connsiteY37" fmla="*/ 3087 h 10000"/>
              <a:gd name="connsiteX38" fmla="*/ 9474 w 10000"/>
              <a:gd name="connsiteY38" fmla="*/ 3678 h 10000"/>
              <a:gd name="connsiteX39" fmla="*/ 9474 w 10000"/>
              <a:gd name="connsiteY39" fmla="*/ 4270 h 10000"/>
              <a:gd name="connsiteX40" fmla="*/ 9474 w 10000"/>
              <a:gd name="connsiteY40" fmla="*/ 4713 h 10000"/>
              <a:gd name="connsiteX41" fmla="*/ 9474 w 10000"/>
              <a:gd name="connsiteY41" fmla="*/ 5287 h 10000"/>
              <a:gd name="connsiteX42" fmla="*/ 9474 w 10000"/>
              <a:gd name="connsiteY42" fmla="*/ 5730 h 10000"/>
              <a:gd name="connsiteX43" fmla="*/ 10000 w 10000"/>
              <a:gd name="connsiteY43" fmla="*/ 6026 h 10000"/>
              <a:gd name="connsiteX44" fmla="*/ 10000 w 10000"/>
              <a:gd name="connsiteY44" fmla="*/ 6470 h 10000"/>
              <a:gd name="connsiteX45" fmla="*/ 10000 w 10000"/>
              <a:gd name="connsiteY45" fmla="*/ 6765 h 10000"/>
              <a:gd name="connsiteX46" fmla="*/ 10000 w 10000"/>
              <a:gd name="connsiteY46" fmla="*/ 6913 h 10000"/>
              <a:gd name="connsiteX47" fmla="*/ 9474 w 10000"/>
              <a:gd name="connsiteY47" fmla="*/ 7357 h 10000"/>
              <a:gd name="connsiteX48" fmla="*/ 9474 w 10000"/>
              <a:gd name="connsiteY48" fmla="*/ 7800 h 10000"/>
              <a:gd name="connsiteX49" fmla="*/ 8421 w 10000"/>
              <a:gd name="connsiteY49" fmla="*/ 8521 h 10000"/>
              <a:gd name="connsiteX50" fmla="*/ 7895 w 10000"/>
              <a:gd name="connsiteY50" fmla="*/ 8817 h 10000"/>
              <a:gd name="connsiteX51" fmla="*/ 7369 w 10000"/>
              <a:gd name="connsiteY51" fmla="*/ 9113 h 10000"/>
              <a:gd name="connsiteX52" fmla="*/ 6314 w 10000"/>
              <a:gd name="connsiteY52" fmla="*/ 9409 h 10000"/>
              <a:gd name="connsiteX53" fmla="*/ 5790 w 10000"/>
              <a:gd name="connsiteY53" fmla="*/ 9704 h 10000"/>
              <a:gd name="connsiteX54" fmla="*/ 4737 w 10000"/>
              <a:gd name="connsiteY54" fmla="*/ 9852 h 10000"/>
              <a:gd name="connsiteX55" fmla="*/ 4209 w 10000"/>
              <a:gd name="connsiteY55" fmla="*/ 9852 h 10000"/>
              <a:gd name="connsiteX56" fmla="*/ 3683 w 10000"/>
              <a:gd name="connsiteY56" fmla="*/ 10000 h 10000"/>
              <a:gd name="connsiteX57" fmla="*/ 2632 w 10000"/>
              <a:gd name="connsiteY57" fmla="*/ 10000 h 10000"/>
              <a:gd name="connsiteX58" fmla="*/ 2632 w 10000"/>
              <a:gd name="connsiteY58" fmla="*/ 10000 h 10000"/>
              <a:gd name="connsiteX59" fmla="*/ 2105 w 10000"/>
              <a:gd name="connsiteY59" fmla="*/ 9852 h 10000"/>
              <a:gd name="connsiteX60" fmla="*/ 2105 w 10000"/>
              <a:gd name="connsiteY60" fmla="*/ 9704 h 10000"/>
              <a:gd name="connsiteX61" fmla="*/ 1577 w 10000"/>
              <a:gd name="connsiteY61" fmla="*/ 9409 h 10000"/>
              <a:gd name="connsiteX62" fmla="*/ 1577 w 10000"/>
              <a:gd name="connsiteY62" fmla="*/ 9261 h 10000"/>
              <a:gd name="connsiteX0" fmla="*/ 2105 w 10000"/>
              <a:gd name="connsiteY0" fmla="*/ 7652 h 10000"/>
              <a:gd name="connsiteX1" fmla="*/ 2632 w 10000"/>
              <a:gd name="connsiteY1" fmla="*/ 7652 h 10000"/>
              <a:gd name="connsiteX2" fmla="*/ 3683 w 10000"/>
              <a:gd name="connsiteY2" fmla="*/ 7505 h 10000"/>
              <a:gd name="connsiteX3" fmla="*/ 4209 w 10000"/>
              <a:gd name="connsiteY3" fmla="*/ 7357 h 10000"/>
              <a:gd name="connsiteX4" fmla="*/ 4737 w 10000"/>
              <a:gd name="connsiteY4" fmla="*/ 6913 h 10000"/>
              <a:gd name="connsiteX5" fmla="*/ 4737 w 10000"/>
              <a:gd name="connsiteY5" fmla="*/ 6617 h 10000"/>
              <a:gd name="connsiteX6" fmla="*/ 4737 w 10000"/>
              <a:gd name="connsiteY6" fmla="*/ 6026 h 10000"/>
              <a:gd name="connsiteX7" fmla="*/ 5263 w 10000"/>
              <a:gd name="connsiteY7" fmla="*/ 5582 h 10000"/>
              <a:gd name="connsiteX8" fmla="*/ 4737 w 10000"/>
              <a:gd name="connsiteY8" fmla="*/ 4843 h 10000"/>
              <a:gd name="connsiteX9" fmla="*/ 4737 w 10000"/>
              <a:gd name="connsiteY9" fmla="*/ 4270 h 10000"/>
              <a:gd name="connsiteX10" fmla="*/ 4737 w 10000"/>
              <a:gd name="connsiteY10" fmla="*/ 3530 h 10000"/>
              <a:gd name="connsiteX11" fmla="*/ 4209 w 10000"/>
              <a:gd name="connsiteY11" fmla="*/ 2939 h 10000"/>
              <a:gd name="connsiteX12" fmla="*/ 4209 w 10000"/>
              <a:gd name="connsiteY12" fmla="*/ 2495 h 10000"/>
              <a:gd name="connsiteX13" fmla="*/ 3683 w 10000"/>
              <a:gd name="connsiteY13" fmla="*/ 1904 h 10000"/>
              <a:gd name="connsiteX14" fmla="*/ 3683 w 10000"/>
              <a:gd name="connsiteY14" fmla="*/ 1608 h 10000"/>
              <a:gd name="connsiteX15" fmla="*/ 3158 w 10000"/>
              <a:gd name="connsiteY15" fmla="*/ 1183 h 10000"/>
              <a:gd name="connsiteX16" fmla="*/ 2105 w 10000"/>
              <a:gd name="connsiteY16" fmla="*/ 887 h 10000"/>
              <a:gd name="connsiteX17" fmla="*/ 1577 w 10000"/>
              <a:gd name="connsiteY17" fmla="*/ 739 h 10000"/>
              <a:gd name="connsiteX18" fmla="*/ 1051 w 10000"/>
              <a:gd name="connsiteY18" fmla="*/ 444 h 10000"/>
              <a:gd name="connsiteX19" fmla="*/ 526 w 10000"/>
              <a:gd name="connsiteY19" fmla="*/ 296 h 10000"/>
              <a:gd name="connsiteX20" fmla="*/ 0 w 10000"/>
              <a:gd name="connsiteY20" fmla="*/ 148 h 10000"/>
              <a:gd name="connsiteX21" fmla="*/ 526 w 10000"/>
              <a:gd name="connsiteY21" fmla="*/ 0 h 10000"/>
              <a:gd name="connsiteX22" fmla="*/ 526 w 10000"/>
              <a:gd name="connsiteY22" fmla="*/ 0 h 10000"/>
              <a:gd name="connsiteX23" fmla="*/ 1051 w 10000"/>
              <a:gd name="connsiteY23" fmla="*/ 0 h 10000"/>
              <a:gd name="connsiteX24" fmla="*/ 2105 w 10000"/>
              <a:gd name="connsiteY24" fmla="*/ 0 h 10000"/>
              <a:gd name="connsiteX25" fmla="*/ 3158 w 10000"/>
              <a:gd name="connsiteY25" fmla="*/ 148 h 10000"/>
              <a:gd name="connsiteX26" fmla="*/ 4209 w 10000"/>
              <a:gd name="connsiteY26" fmla="*/ 296 h 10000"/>
              <a:gd name="connsiteX27" fmla="*/ 5263 w 10000"/>
              <a:gd name="connsiteY27" fmla="*/ 444 h 10000"/>
              <a:gd name="connsiteX28" fmla="*/ 6314 w 10000"/>
              <a:gd name="connsiteY28" fmla="*/ 591 h 10000"/>
              <a:gd name="connsiteX29" fmla="*/ 6842 w 10000"/>
              <a:gd name="connsiteY29" fmla="*/ 887 h 10000"/>
              <a:gd name="connsiteX30" fmla="*/ 7369 w 10000"/>
              <a:gd name="connsiteY30" fmla="*/ 1035 h 10000"/>
              <a:gd name="connsiteX31" fmla="*/ 7895 w 10000"/>
              <a:gd name="connsiteY31" fmla="*/ 1183 h 10000"/>
              <a:gd name="connsiteX32" fmla="*/ 7895 w 10000"/>
              <a:gd name="connsiteY32" fmla="*/ 1460 h 10000"/>
              <a:gd name="connsiteX33" fmla="*/ 8421 w 10000"/>
              <a:gd name="connsiteY33" fmla="*/ 1756 h 10000"/>
              <a:gd name="connsiteX34" fmla="*/ 8421 w 10000"/>
              <a:gd name="connsiteY34" fmla="*/ 2200 h 10000"/>
              <a:gd name="connsiteX35" fmla="*/ 8944 w 10000"/>
              <a:gd name="connsiteY35" fmla="*/ 2643 h 10000"/>
              <a:gd name="connsiteX36" fmla="*/ 8944 w 10000"/>
              <a:gd name="connsiteY36" fmla="*/ 3087 h 10000"/>
              <a:gd name="connsiteX37" fmla="*/ 9474 w 10000"/>
              <a:gd name="connsiteY37" fmla="*/ 3678 h 10000"/>
              <a:gd name="connsiteX38" fmla="*/ 9474 w 10000"/>
              <a:gd name="connsiteY38" fmla="*/ 4270 h 10000"/>
              <a:gd name="connsiteX39" fmla="*/ 9474 w 10000"/>
              <a:gd name="connsiteY39" fmla="*/ 4713 h 10000"/>
              <a:gd name="connsiteX40" fmla="*/ 9474 w 10000"/>
              <a:gd name="connsiteY40" fmla="*/ 5287 h 10000"/>
              <a:gd name="connsiteX41" fmla="*/ 9474 w 10000"/>
              <a:gd name="connsiteY41" fmla="*/ 5730 h 10000"/>
              <a:gd name="connsiteX42" fmla="*/ 10000 w 10000"/>
              <a:gd name="connsiteY42" fmla="*/ 6026 h 10000"/>
              <a:gd name="connsiteX43" fmla="*/ 10000 w 10000"/>
              <a:gd name="connsiteY43" fmla="*/ 6470 h 10000"/>
              <a:gd name="connsiteX44" fmla="*/ 10000 w 10000"/>
              <a:gd name="connsiteY44" fmla="*/ 6765 h 10000"/>
              <a:gd name="connsiteX45" fmla="*/ 10000 w 10000"/>
              <a:gd name="connsiteY45" fmla="*/ 6913 h 10000"/>
              <a:gd name="connsiteX46" fmla="*/ 9474 w 10000"/>
              <a:gd name="connsiteY46" fmla="*/ 7357 h 10000"/>
              <a:gd name="connsiteX47" fmla="*/ 9474 w 10000"/>
              <a:gd name="connsiteY47" fmla="*/ 7800 h 10000"/>
              <a:gd name="connsiteX48" fmla="*/ 8421 w 10000"/>
              <a:gd name="connsiteY48" fmla="*/ 8521 h 10000"/>
              <a:gd name="connsiteX49" fmla="*/ 7895 w 10000"/>
              <a:gd name="connsiteY49" fmla="*/ 8817 h 10000"/>
              <a:gd name="connsiteX50" fmla="*/ 7369 w 10000"/>
              <a:gd name="connsiteY50" fmla="*/ 9113 h 10000"/>
              <a:gd name="connsiteX51" fmla="*/ 6314 w 10000"/>
              <a:gd name="connsiteY51" fmla="*/ 9409 h 10000"/>
              <a:gd name="connsiteX52" fmla="*/ 5790 w 10000"/>
              <a:gd name="connsiteY52" fmla="*/ 9704 h 10000"/>
              <a:gd name="connsiteX53" fmla="*/ 4737 w 10000"/>
              <a:gd name="connsiteY53" fmla="*/ 9852 h 10000"/>
              <a:gd name="connsiteX54" fmla="*/ 4209 w 10000"/>
              <a:gd name="connsiteY54" fmla="*/ 9852 h 10000"/>
              <a:gd name="connsiteX55" fmla="*/ 3683 w 10000"/>
              <a:gd name="connsiteY55" fmla="*/ 10000 h 10000"/>
              <a:gd name="connsiteX56" fmla="*/ 2632 w 10000"/>
              <a:gd name="connsiteY56" fmla="*/ 10000 h 10000"/>
              <a:gd name="connsiteX57" fmla="*/ 2632 w 10000"/>
              <a:gd name="connsiteY57" fmla="*/ 10000 h 10000"/>
              <a:gd name="connsiteX58" fmla="*/ 2105 w 10000"/>
              <a:gd name="connsiteY58" fmla="*/ 9852 h 10000"/>
              <a:gd name="connsiteX59" fmla="*/ 2105 w 10000"/>
              <a:gd name="connsiteY59" fmla="*/ 9704 h 10000"/>
              <a:gd name="connsiteX60" fmla="*/ 1577 w 10000"/>
              <a:gd name="connsiteY60" fmla="*/ 9409 h 10000"/>
              <a:gd name="connsiteX61" fmla="*/ 1577 w 10000"/>
              <a:gd name="connsiteY61" fmla="*/ 9261 h 10000"/>
              <a:gd name="connsiteX0" fmla="*/ 2105 w 10000"/>
              <a:gd name="connsiteY0" fmla="*/ 7652 h 10000"/>
              <a:gd name="connsiteX1" fmla="*/ 3683 w 10000"/>
              <a:gd name="connsiteY1" fmla="*/ 7505 h 10000"/>
              <a:gd name="connsiteX2" fmla="*/ 4209 w 10000"/>
              <a:gd name="connsiteY2" fmla="*/ 7357 h 10000"/>
              <a:gd name="connsiteX3" fmla="*/ 4737 w 10000"/>
              <a:gd name="connsiteY3" fmla="*/ 6913 h 10000"/>
              <a:gd name="connsiteX4" fmla="*/ 4737 w 10000"/>
              <a:gd name="connsiteY4" fmla="*/ 6617 h 10000"/>
              <a:gd name="connsiteX5" fmla="*/ 4737 w 10000"/>
              <a:gd name="connsiteY5" fmla="*/ 6026 h 10000"/>
              <a:gd name="connsiteX6" fmla="*/ 5263 w 10000"/>
              <a:gd name="connsiteY6" fmla="*/ 5582 h 10000"/>
              <a:gd name="connsiteX7" fmla="*/ 4737 w 10000"/>
              <a:gd name="connsiteY7" fmla="*/ 4843 h 10000"/>
              <a:gd name="connsiteX8" fmla="*/ 4737 w 10000"/>
              <a:gd name="connsiteY8" fmla="*/ 4270 h 10000"/>
              <a:gd name="connsiteX9" fmla="*/ 4737 w 10000"/>
              <a:gd name="connsiteY9" fmla="*/ 3530 h 10000"/>
              <a:gd name="connsiteX10" fmla="*/ 4209 w 10000"/>
              <a:gd name="connsiteY10" fmla="*/ 2939 h 10000"/>
              <a:gd name="connsiteX11" fmla="*/ 4209 w 10000"/>
              <a:gd name="connsiteY11" fmla="*/ 2495 h 10000"/>
              <a:gd name="connsiteX12" fmla="*/ 3683 w 10000"/>
              <a:gd name="connsiteY12" fmla="*/ 1904 h 10000"/>
              <a:gd name="connsiteX13" fmla="*/ 3683 w 10000"/>
              <a:gd name="connsiteY13" fmla="*/ 1608 h 10000"/>
              <a:gd name="connsiteX14" fmla="*/ 3158 w 10000"/>
              <a:gd name="connsiteY14" fmla="*/ 1183 h 10000"/>
              <a:gd name="connsiteX15" fmla="*/ 2105 w 10000"/>
              <a:gd name="connsiteY15" fmla="*/ 887 h 10000"/>
              <a:gd name="connsiteX16" fmla="*/ 1577 w 10000"/>
              <a:gd name="connsiteY16" fmla="*/ 739 h 10000"/>
              <a:gd name="connsiteX17" fmla="*/ 1051 w 10000"/>
              <a:gd name="connsiteY17" fmla="*/ 444 h 10000"/>
              <a:gd name="connsiteX18" fmla="*/ 526 w 10000"/>
              <a:gd name="connsiteY18" fmla="*/ 296 h 10000"/>
              <a:gd name="connsiteX19" fmla="*/ 0 w 10000"/>
              <a:gd name="connsiteY19" fmla="*/ 148 h 10000"/>
              <a:gd name="connsiteX20" fmla="*/ 526 w 10000"/>
              <a:gd name="connsiteY20" fmla="*/ 0 h 10000"/>
              <a:gd name="connsiteX21" fmla="*/ 526 w 10000"/>
              <a:gd name="connsiteY21" fmla="*/ 0 h 10000"/>
              <a:gd name="connsiteX22" fmla="*/ 1051 w 10000"/>
              <a:gd name="connsiteY22" fmla="*/ 0 h 10000"/>
              <a:gd name="connsiteX23" fmla="*/ 2105 w 10000"/>
              <a:gd name="connsiteY23" fmla="*/ 0 h 10000"/>
              <a:gd name="connsiteX24" fmla="*/ 3158 w 10000"/>
              <a:gd name="connsiteY24" fmla="*/ 148 h 10000"/>
              <a:gd name="connsiteX25" fmla="*/ 4209 w 10000"/>
              <a:gd name="connsiteY25" fmla="*/ 296 h 10000"/>
              <a:gd name="connsiteX26" fmla="*/ 5263 w 10000"/>
              <a:gd name="connsiteY26" fmla="*/ 444 h 10000"/>
              <a:gd name="connsiteX27" fmla="*/ 6314 w 10000"/>
              <a:gd name="connsiteY27" fmla="*/ 591 h 10000"/>
              <a:gd name="connsiteX28" fmla="*/ 6842 w 10000"/>
              <a:gd name="connsiteY28" fmla="*/ 887 h 10000"/>
              <a:gd name="connsiteX29" fmla="*/ 7369 w 10000"/>
              <a:gd name="connsiteY29" fmla="*/ 1035 h 10000"/>
              <a:gd name="connsiteX30" fmla="*/ 7895 w 10000"/>
              <a:gd name="connsiteY30" fmla="*/ 1183 h 10000"/>
              <a:gd name="connsiteX31" fmla="*/ 7895 w 10000"/>
              <a:gd name="connsiteY31" fmla="*/ 1460 h 10000"/>
              <a:gd name="connsiteX32" fmla="*/ 8421 w 10000"/>
              <a:gd name="connsiteY32" fmla="*/ 1756 h 10000"/>
              <a:gd name="connsiteX33" fmla="*/ 8421 w 10000"/>
              <a:gd name="connsiteY33" fmla="*/ 2200 h 10000"/>
              <a:gd name="connsiteX34" fmla="*/ 8944 w 10000"/>
              <a:gd name="connsiteY34" fmla="*/ 2643 h 10000"/>
              <a:gd name="connsiteX35" fmla="*/ 8944 w 10000"/>
              <a:gd name="connsiteY35" fmla="*/ 3087 h 10000"/>
              <a:gd name="connsiteX36" fmla="*/ 9474 w 10000"/>
              <a:gd name="connsiteY36" fmla="*/ 3678 h 10000"/>
              <a:gd name="connsiteX37" fmla="*/ 9474 w 10000"/>
              <a:gd name="connsiteY37" fmla="*/ 4270 h 10000"/>
              <a:gd name="connsiteX38" fmla="*/ 9474 w 10000"/>
              <a:gd name="connsiteY38" fmla="*/ 4713 h 10000"/>
              <a:gd name="connsiteX39" fmla="*/ 9474 w 10000"/>
              <a:gd name="connsiteY39" fmla="*/ 5287 h 10000"/>
              <a:gd name="connsiteX40" fmla="*/ 9474 w 10000"/>
              <a:gd name="connsiteY40" fmla="*/ 5730 h 10000"/>
              <a:gd name="connsiteX41" fmla="*/ 10000 w 10000"/>
              <a:gd name="connsiteY41" fmla="*/ 6026 h 10000"/>
              <a:gd name="connsiteX42" fmla="*/ 10000 w 10000"/>
              <a:gd name="connsiteY42" fmla="*/ 6470 h 10000"/>
              <a:gd name="connsiteX43" fmla="*/ 10000 w 10000"/>
              <a:gd name="connsiteY43" fmla="*/ 6765 h 10000"/>
              <a:gd name="connsiteX44" fmla="*/ 10000 w 10000"/>
              <a:gd name="connsiteY44" fmla="*/ 6913 h 10000"/>
              <a:gd name="connsiteX45" fmla="*/ 9474 w 10000"/>
              <a:gd name="connsiteY45" fmla="*/ 7357 h 10000"/>
              <a:gd name="connsiteX46" fmla="*/ 9474 w 10000"/>
              <a:gd name="connsiteY46" fmla="*/ 7800 h 10000"/>
              <a:gd name="connsiteX47" fmla="*/ 8421 w 10000"/>
              <a:gd name="connsiteY47" fmla="*/ 8521 h 10000"/>
              <a:gd name="connsiteX48" fmla="*/ 7895 w 10000"/>
              <a:gd name="connsiteY48" fmla="*/ 8817 h 10000"/>
              <a:gd name="connsiteX49" fmla="*/ 7369 w 10000"/>
              <a:gd name="connsiteY49" fmla="*/ 9113 h 10000"/>
              <a:gd name="connsiteX50" fmla="*/ 6314 w 10000"/>
              <a:gd name="connsiteY50" fmla="*/ 9409 h 10000"/>
              <a:gd name="connsiteX51" fmla="*/ 5790 w 10000"/>
              <a:gd name="connsiteY51" fmla="*/ 9704 h 10000"/>
              <a:gd name="connsiteX52" fmla="*/ 4737 w 10000"/>
              <a:gd name="connsiteY52" fmla="*/ 9852 h 10000"/>
              <a:gd name="connsiteX53" fmla="*/ 4209 w 10000"/>
              <a:gd name="connsiteY53" fmla="*/ 9852 h 10000"/>
              <a:gd name="connsiteX54" fmla="*/ 3683 w 10000"/>
              <a:gd name="connsiteY54" fmla="*/ 10000 h 10000"/>
              <a:gd name="connsiteX55" fmla="*/ 2632 w 10000"/>
              <a:gd name="connsiteY55" fmla="*/ 10000 h 10000"/>
              <a:gd name="connsiteX56" fmla="*/ 2632 w 10000"/>
              <a:gd name="connsiteY56" fmla="*/ 10000 h 10000"/>
              <a:gd name="connsiteX57" fmla="*/ 2105 w 10000"/>
              <a:gd name="connsiteY57" fmla="*/ 9852 h 10000"/>
              <a:gd name="connsiteX58" fmla="*/ 2105 w 10000"/>
              <a:gd name="connsiteY58" fmla="*/ 9704 h 10000"/>
              <a:gd name="connsiteX59" fmla="*/ 1577 w 10000"/>
              <a:gd name="connsiteY59" fmla="*/ 9409 h 10000"/>
              <a:gd name="connsiteX60" fmla="*/ 1577 w 10000"/>
              <a:gd name="connsiteY60" fmla="*/ 9261 h 10000"/>
              <a:gd name="connsiteX0" fmla="*/ 3683 w 10000"/>
              <a:gd name="connsiteY0" fmla="*/ 7505 h 10000"/>
              <a:gd name="connsiteX1" fmla="*/ 4209 w 10000"/>
              <a:gd name="connsiteY1" fmla="*/ 7357 h 10000"/>
              <a:gd name="connsiteX2" fmla="*/ 4737 w 10000"/>
              <a:gd name="connsiteY2" fmla="*/ 6913 h 10000"/>
              <a:gd name="connsiteX3" fmla="*/ 4737 w 10000"/>
              <a:gd name="connsiteY3" fmla="*/ 6617 h 10000"/>
              <a:gd name="connsiteX4" fmla="*/ 4737 w 10000"/>
              <a:gd name="connsiteY4" fmla="*/ 6026 h 10000"/>
              <a:gd name="connsiteX5" fmla="*/ 5263 w 10000"/>
              <a:gd name="connsiteY5" fmla="*/ 5582 h 10000"/>
              <a:gd name="connsiteX6" fmla="*/ 4737 w 10000"/>
              <a:gd name="connsiteY6" fmla="*/ 4843 h 10000"/>
              <a:gd name="connsiteX7" fmla="*/ 4737 w 10000"/>
              <a:gd name="connsiteY7" fmla="*/ 4270 h 10000"/>
              <a:gd name="connsiteX8" fmla="*/ 4737 w 10000"/>
              <a:gd name="connsiteY8" fmla="*/ 3530 h 10000"/>
              <a:gd name="connsiteX9" fmla="*/ 4209 w 10000"/>
              <a:gd name="connsiteY9" fmla="*/ 2939 h 10000"/>
              <a:gd name="connsiteX10" fmla="*/ 4209 w 10000"/>
              <a:gd name="connsiteY10" fmla="*/ 2495 h 10000"/>
              <a:gd name="connsiteX11" fmla="*/ 3683 w 10000"/>
              <a:gd name="connsiteY11" fmla="*/ 1904 h 10000"/>
              <a:gd name="connsiteX12" fmla="*/ 3683 w 10000"/>
              <a:gd name="connsiteY12" fmla="*/ 1608 h 10000"/>
              <a:gd name="connsiteX13" fmla="*/ 3158 w 10000"/>
              <a:gd name="connsiteY13" fmla="*/ 1183 h 10000"/>
              <a:gd name="connsiteX14" fmla="*/ 2105 w 10000"/>
              <a:gd name="connsiteY14" fmla="*/ 887 h 10000"/>
              <a:gd name="connsiteX15" fmla="*/ 1577 w 10000"/>
              <a:gd name="connsiteY15" fmla="*/ 739 h 10000"/>
              <a:gd name="connsiteX16" fmla="*/ 1051 w 10000"/>
              <a:gd name="connsiteY16" fmla="*/ 444 h 10000"/>
              <a:gd name="connsiteX17" fmla="*/ 526 w 10000"/>
              <a:gd name="connsiteY17" fmla="*/ 296 h 10000"/>
              <a:gd name="connsiteX18" fmla="*/ 0 w 10000"/>
              <a:gd name="connsiteY18" fmla="*/ 148 h 10000"/>
              <a:gd name="connsiteX19" fmla="*/ 526 w 10000"/>
              <a:gd name="connsiteY19" fmla="*/ 0 h 10000"/>
              <a:gd name="connsiteX20" fmla="*/ 526 w 10000"/>
              <a:gd name="connsiteY20" fmla="*/ 0 h 10000"/>
              <a:gd name="connsiteX21" fmla="*/ 1051 w 10000"/>
              <a:gd name="connsiteY21" fmla="*/ 0 h 10000"/>
              <a:gd name="connsiteX22" fmla="*/ 2105 w 10000"/>
              <a:gd name="connsiteY22" fmla="*/ 0 h 10000"/>
              <a:gd name="connsiteX23" fmla="*/ 3158 w 10000"/>
              <a:gd name="connsiteY23" fmla="*/ 148 h 10000"/>
              <a:gd name="connsiteX24" fmla="*/ 4209 w 10000"/>
              <a:gd name="connsiteY24" fmla="*/ 296 h 10000"/>
              <a:gd name="connsiteX25" fmla="*/ 5263 w 10000"/>
              <a:gd name="connsiteY25" fmla="*/ 444 h 10000"/>
              <a:gd name="connsiteX26" fmla="*/ 6314 w 10000"/>
              <a:gd name="connsiteY26" fmla="*/ 591 h 10000"/>
              <a:gd name="connsiteX27" fmla="*/ 6842 w 10000"/>
              <a:gd name="connsiteY27" fmla="*/ 887 h 10000"/>
              <a:gd name="connsiteX28" fmla="*/ 7369 w 10000"/>
              <a:gd name="connsiteY28" fmla="*/ 1035 h 10000"/>
              <a:gd name="connsiteX29" fmla="*/ 7895 w 10000"/>
              <a:gd name="connsiteY29" fmla="*/ 1183 h 10000"/>
              <a:gd name="connsiteX30" fmla="*/ 7895 w 10000"/>
              <a:gd name="connsiteY30" fmla="*/ 1460 h 10000"/>
              <a:gd name="connsiteX31" fmla="*/ 8421 w 10000"/>
              <a:gd name="connsiteY31" fmla="*/ 1756 h 10000"/>
              <a:gd name="connsiteX32" fmla="*/ 8421 w 10000"/>
              <a:gd name="connsiteY32" fmla="*/ 2200 h 10000"/>
              <a:gd name="connsiteX33" fmla="*/ 8944 w 10000"/>
              <a:gd name="connsiteY33" fmla="*/ 2643 h 10000"/>
              <a:gd name="connsiteX34" fmla="*/ 8944 w 10000"/>
              <a:gd name="connsiteY34" fmla="*/ 3087 h 10000"/>
              <a:gd name="connsiteX35" fmla="*/ 9474 w 10000"/>
              <a:gd name="connsiteY35" fmla="*/ 3678 h 10000"/>
              <a:gd name="connsiteX36" fmla="*/ 9474 w 10000"/>
              <a:gd name="connsiteY36" fmla="*/ 4270 h 10000"/>
              <a:gd name="connsiteX37" fmla="*/ 9474 w 10000"/>
              <a:gd name="connsiteY37" fmla="*/ 4713 h 10000"/>
              <a:gd name="connsiteX38" fmla="*/ 9474 w 10000"/>
              <a:gd name="connsiteY38" fmla="*/ 5287 h 10000"/>
              <a:gd name="connsiteX39" fmla="*/ 9474 w 10000"/>
              <a:gd name="connsiteY39" fmla="*/ 5730 h 10000"/>
              <a:gd name="connsiteX40" fmla="*/ 10000 w 10000"/>
              <a:gd name="connsiteY40" fmla="*/ 6026 h 10000"/>
              <a:gd name="connsiteX41" fmla="*/ 10000 w 10000"/>
              <a:gd name="connsiteY41" fmla="*/ 6470 h 10000"/>
              <a:gd name="connsiteX42" fmla="*/ 10000 w 10000"/>
              <a:gd name="connsiteY42" fmla="*/ 6765 h 10000"/>
              <a:gd name="connsiteX43" fmla="*/ 10000 w 10000"/>
              <a:gd name="connsiteY43" fmla="*/ 6913 h 10000"/>
              <a:gd name="connsiteX44" fmla="*/ 9474 w 10000"/>
              <a:gd name="connsiteY44" fmla="*/ 7357 h 10000"/>
              <a:gd name="connsiteX45" fmla="*/ 9474 w 10000"/>
              <a:gd name="connsiteY45" fmla="*/ 7800 h 10000"/>
              <a:gd name="connsiteX46" fmla="*/ 8421 w 10000"/>
              <a:gd name="connsiteY46" fmla="*/ 8521 h 10000"/>
              <a:gd name="connsiteX47" fmla="*/ 7895 w 10000"/>
              <a:gd name="connsiteY47" fmla="*/ 8817 h 10000"/>
              <a:gd name="connsiteX48" fmla="*/ 7369 w 10000"/>
              <a:gd name="connsiteY48" fmla="*/ 9113 h 10000"/>
              <a:gd name="connsiteX49" fmla="*/ 6314 w 10000"/>
              <a:gd name="connsiteY49" fmla="*/ 9409 h 10000"/>
              <a:gd name="connsiteX50" fmla="*/ 5790 w 10000"/>
              <a:gd name="connsiteY50" fmla="*/ 9704 h 10000"/>
              <a:gd name="connsiteX51" fmla="*/ 4737 w 10000"/>
              <a:gd name="connsiteY51" fmla="*/ 9852 h 10000"/>
              <a:gd name="connsiteX52" fmla="*/ 4209 w 10000"/>
              <a:gd name="connsiteY52" fmla="*/ 9852 h 10000"/>
              <a:gd name="connsiteX53" fmla="*/ 3683 w 10000"/>
              <a:gd name="connsiteY53" fmla="*/ 10000 h 10000"/>
              <a:gd name="connsiteX54" fmla="*/ 2632 w 10000"/>
              <a:gd name="connsiteY54" fmla="*/ 10000 h 10000"/>
              <a:gd name="connsiteX55" fmla="*/ 2632 w 10000"/>
              <a:gd name="connsiteY55" fmla="*/ 10000 h 10000"/>
              <a:gd name="connsiteX56" fmla="*/ 2105 w 10000"/>
              <a:gd name="connsiteY56" fmla="*/ 9852 h 10000"/>
              <a:gd name="connsiteX57" fmla="*/ 2105 w 10000"/>
              <a:gd name="connsiteY57" fmla="*/ 9704 h 10000"/>
              <a:gd name="connsiteX58" fmla="*/ 1577 w 10000"/>
              <a:gd name="connsiteY58" fmla="*/ 9409 h 10000"/>
              <a:gd name="connsiteX59" fmla="*/ 1577 w 10000"/>
              <a:gd name="connsiteY59" fmla="*/ 9261 h 10000"/>
              <a:gd name="connsiteX0" fmla="*/ 3683 w 10000"/>
              <a:gd name="connsiteY0" fmla="*/ 7505 h 10000"/>
              <a:gd name="connsiteX1" fmla="*/ 4209 w 10000"/>
              <a:gd name="connsiteY1" fmla="*/ 7357 h 10000"/>
              <a:gd name="connsiteX2" fmla="*/ 4737 w 10000"/>
              <a:gd name="connsiteY2" fmla="*/ 6913 h 10000"/>
              <a:gd name="connsiteX3" fmla="*/ 4737 w 10000"/>
              <a:gd name="connsiteY3" fmla="*/ 6617 h 10000"/>
              <a:gd name="connsiteX4" fmla="*/ 4737 w 10000"/>
              <a:gd name="connsiteY4" fmla="*/ 6026 h 10000"/>
              <a:gd name="connsiteX5" fmla="*/ 5263 w 10000"/>
              <a:gd name="connsiteY5" fmla="*/ 5582 h 10000"/>
              <a:gd name="connsiteX6" fmla="*/ 4737 w 10000"/>
              <a:gd name="connsiteY6" fmla="*/ 4843 h 10000"/>
              <a:gd name="connsiteX7" fmla="*/ 4737 w 10000"/>
              <a:gd name="connsiteY7" fmla="*/ 4270 h 10000"/>
              <a:gd name="connsiteX8" fmla="*/ 4737 w 10000"/>
              <a:gd name="connsiteY8" fmla="*/ 3530 h 10000"/>
              <a:gd name="connsiteX9" fmla="*/ 4209 w 10000"/>
              <a:gd name="connsiteY9" fmla="*/ 2939 h 10000"/>
              <a:gd name="connsiteX10" fmla="*/ 4209 w 10000"/>
              <a:gd name="connsiteY10" fmla="*/ 2495 h 10000"/>
              <a:gd name="connsiteX11" fmla="*/ 3683 w 10000"/>
              <a:gd name="connsiteY11" fmla="*/ 1904 h 10000"/>
              <a:gd name="connsiteX12" fmla="*/ 3683 w 10000"/>
              <a:gd name="connsiteY12" fmla="*/ 1608 h 10000"/>
              <a:gd name="connsiteX13" fmla="*/ 3158 w 10000"/>
              <a:gd name="connsiteY13" fmla="*/ 1183 h 10000"/>
              <a:gd name="connsiteX14" fmla="*/ 2105 w 10000"/>
              <a:gd name="connsiteY14" fmla="*/ 887 h 10000"/>
              <a:gd name="connsiteX15" fmla="*/ 1577 w 10000"/>
              <a:gd name="connsiteY15" fmla="*/ 739 h 10000"/>
              <a:gd name="connsiteX16" fmla="*/ 1051 w 10000"/>
              <a:gd name="connsiteY16" fmla="*/ 444 h 10000"/>
              <a:gd name="connsiteX17" fmla="*/ 526 w 10000"/>
              <a:gd name="connsiteY17" fmla="*/ 296 h 10000"/>
              <a:gd name="connsiteX18" fmla="*/ 0 w 10000"/>
              <a:gd name="connsiteY18" fmla="*/ 148 h 10000"/>
              <a:gd name="connsiteX19" fmla="*/ 526 w 10000"/>
              <a:gd name="connsiteY19" fmla="*/ 0 h 10000"/>
              <a:gd name="connsiteX20" fmla="*/ 526 w 10000"/>
              <a:gd name="connsiteY20" fmla="*/ 0 h 10000"/>
              <a:gd name="connsiteX21" fmla="*/ 1051 w 10000"/>
              <a:gd name="connsiteY21" fmla="*/ 0 h 10000"/>
              <a:gd name="connsiteX22" fmla="*/ 2105 w 10000"/>
              <a:gd name="connsiteY22" fmla="*/ 0 h 10000"/>
              <a:gd name="connsiteX23" fmla="*/ 3158 w 10000"/>
              <a:gd name="connsiteY23" fmla="*/ 148 h 10000"/>
              <a:gd name="connsiteX24" fmla="*/ 4209 w 10000"/>
              <a:gd name="connsiteY24" fmla="*/ 296 h 10000"/>
              <a:gd name="connsiteX25" fmla="*/ 5263 w 10000"/>
              <a:gd name="connsiteY25" fmla="*/ 444 h 10000"/>
              <a:gd name="connsiteX26" fmla="*/ 6314 w 10000"/>
              <a:gd name="connsiteY26" fmla="*/ 591 h 10000"/>
              <a:gd name="connsiteX27" fmla="*/ 6842 w 10000"/>
              <a:gd name="connsiteY27" fmla="*/ 887 h 10000"/>
              <a:gd name="connsiteX28" fmla="*/ 7369 w 10000"/>
              <a:gd name="connsiteY28" fmla="*/ 1035 h 10000"/>
              <a:gd name="connsiteX29" fmla="*/ 7895 w 10000"/>
              <a:gd name="connsiteY29" fmla="*/ 1183 h 10000"/>
              <a:gd name="connsiteX30" fmla="*/ 7895 w 10000"/>
              <a:gd name="connsiteY30" fmla="*/ 1460 h 10000"/>
              <a:gd name="connsiteX31" fmla="*/ 8421 w 10000"/>
              <a:gd name="connsiteY31" fmla="*/ 1756 h 10000"/>
              <a:gd name="connsiteX32" fmla="*/ 8421 w 10000"/>
              <a:gd name="connsiteY32" fmla="*/ 2200 h 10000"/>
              <a:gd name="connsiteX33" fmla="*/ 8944 w 10000"/>
              <a:gd name="connsiteY33" fmla="*/ 2643 h 10000"/>
              <a:gd name="connsiteX34" fmla="*/ 8944 w 10000"/>
              <a:gd name="connsiteY34" fmla="*/ 3087 h 10000"/>
              <a:gd name="connsiteX35" fmla="*/ 9474 w 10000"/>
              <a:gd name="connsiteY35" fmla="*/ 3678 h 10000"/>
              <a:gd name="connsiteX36" fmla="*/ 9474 w 10000"/>
              <a:gd name="connsiteY36" fmla="*/ 4270 h 10000"/>
              <a:gd name="connsiteX37" fmla="*/ 9474 w 10000"/>
              <a:gd name="connsiteY37" fmla="*/ 4713 h 10000"/>
              <a:gd name="connsiteX38" fmla="*/ 9474 w 10000"/>
              <a:gd name="connsiteY38" fmla="*/ 5287 h 10000"/>
              <a:gd name="connsiteX39" fmla="*/ 9474 w 10000"/>
              <a:gd name="connsiteY39" fmla="*/ 5730 h 10000"/>
              <a:gd name="connsiteX40" fmla="*/ 10000 w 10000"/>
              <a:gd name="connsiteY40" fmla="*/ 6026 h 10000"/>
              <a:gd name="connsiteX41" fmla="*/ 10000 w 10000"/>
              <a:gd name="connsiteY41" fmla="*/ 6470 h 10000"/>
              <a:gd name="connsiteX42" fmla="*/ 10000 w 10000"/>
              <a:gd name="connsiteY42" fmla="*/ 6765 h 10000"/>
              <a:gd name="connsiteX43" fmla="*/ 10000 w 10000"/>
              <a:gd name="connsiteY43" fmla="*/ 6913 h 10000"/>
              <a:gd name="connsiteX44" fmla="*/ 9474 w 10000"/>
              <a:gd name="connsiteY44" fmla="*/ 7357 h 10000"/>
              <a:gd name="connsiteX45" fmla="*/ 9474 w 10000"/>
              <a:gd name="connsiteY45" fmla="*/ 7800 h 10000"/>
              <a:gd name="connsiteX46" fmla="*/ 8421 w 10000"/>
              <a:gd name="connsiteY46" fmla="*/ 8521 h 10000"/>
              <a:gd name="connsiteX47" fmla="*/ 7895 w 10000"/>
              <a:gd name="connsiteY47" fmla="*/ 8817 h 10000"/>
              <a:gd name="connsiteX48" fmla="*/ 7369 w 10000"/>
              <a:gd name="connsiteY48" fmla="*/ 9113 h 10000"/>
              <a:gd name="connsiteX49" fmla="*/ 6314 w 10000"/>
              <a:gd name="connsiteY49" fmla="*/ 9409 h 10000"/>
              <a:gd name="connsiteX50" fmla="*/ 5790 w 10000"/>
              <a:gd name="connsiteY50" fmla="*/ 9704 h 10000"/>
              <a:gd name="connsiteX51" fmla="*/ 4737 w 10000"/>
              <a:gd name="connsiteY51" fmla="*/ 9852 h 10000"/>
              <a:gd name="connsiteX52" fmla="*/ 4209 w 10000"/>
              <a:gd name="connsiteY52" fmla="*/ 9852 h 10000"/>
              <a:gd name="connsiteX53" fmla="*/ 3683 w 10000"/>
              <a:gd name="connsiteY53" fmla="*/ 10000 h 10000"/>
              <a:gd name="connsiteX54" fmla="*/ 2632 w 10000"/>
              <a:gd name="connsiteY54" fmla="*/ 10000 h 10000"/>
              <a:gd name="connsiteX55" fmla="*/ 2632 w 10000"/>
              <a:gd name="connsiteY55" fmla="*/ 10000 h 10000"/>
              <a:gd name="connsiteX56" fmla="*/ 2105 w 10000"/>
              <a:gd name="connsiteY56" fmla="*/ 9852 h 10000"/>
              <a:gd name="connsiteX57" fmla="*/ 2105 w 10000"/>
              <a:gd name="connsiteY57" fmla="*/ 9704 h 10000"/>
              <a:gd name="connsiteX58" fmla="*/ 1577 w 10000"/>
              <a:gd name="connsiteY58" fmla="*/ 9409 h 10000"/>
              <a:gd name="connsiteX0" fmla="*/ 3683 w 10000"/>
              <a:gd name="connsiteY0" fmla="*/ 7505 h 10000"/>
              <a:gd name="connsiteX1" fmla="*/ 4209 w 10000"/>
              <a:gd name="connsiteY1" fmla="*/ 7357 h 10000"/>
              <a:gd name="connsiteX2" fmla="*/ 4737 w 10000"/>
              <a:gd name="connsiteY2" fmla="*/ 6913 h 10000"/>
              <a:gd name="connsiteX3" fmla="*/ 4737 w 10000"/>
              <a:gd name="connsiteY3" fmla="*/ 6617 h 10000"/>
              <a:gd name="connsiteX4" fmla="*/ 4737 w 10000"/>
              <a:gd name="connsiteY4" fmla="*/ 6026 h 10000"/>
              <a:gd name="connsiteX5" fmla="*/ 5263 w 10000"/>
              <a:gd name="connsiteY5" fmla="*/ 5582 h 10000"/>
              <a:gd name="connsiteX6" fmla="*/ 4737 w 10000"/>
              <a:gd name="connsiteY6" fmla="*/ 4843 h 10000"/>
              <a:gd name="connsiteX7" fmla="*/ 4737 w 10000"/>
              <a:gd name="connsiteY7" fmla="*/ 4270 h 10000"/>
              <a:gd name="connsiteX8" fmla="*/ 4737 w 10000"/>
              <a:gd name="connsiteY8" fmla="*/ 3530 h 10000"/>
              <a:gd name="connsiteX9" fmla="*/ 4209 w 10000"/>
              <a:gd name="connsiteY9" fmla="*/ 2939 h 10000"/>
              <a:gd name="connsiteX10" fmla="*/ 4209 w 10000"/>
              <a:gd name="connsiteY10" fmla="*/ 2495 h 10000"/>
              <a:gd name="connsiteX11" fmla="*/ 3683 w 10000"/>
              <a:gd name="connsiteY11" fmla="*/ 1904 h 10000"/>
              <a:gd name="connsiteX12" fmla="*/ 3683 w 10000"/>
              <a:gd name="connsiteY12" fmla="*/ 1608 h 10000"/>
              <a:gd name="connsiteX13" fmla="*/ 3158 w 10000"/>
              <a:gd name="connsiteY13" fmla="*/ 1183 h 10000"/>
              <a:gd name="connsiteX14" fmla="*/ 2105 w 10000"/>
              <a:gd name="connsiteY14" fmla="*/ 887 h 10000"/>
              <a:gd name="connsiteX15" fmla="*/ 1577 w 10000"/>
              <a:gd name="connsiteY15" fmla="*/ 739 h 10000"/>
              <a:gd name="connsiteX16" fmla="*/ 1051 w 10000"/>
              <a:gd name="connsiteY16" fmla="*/ 444 h 10000"/>
              <a:gd name="connsiteX17" fmla="*/ 526 w 10000"/>
              <a:gd name="connsiteY17" fmla="*/ 296 h 10000"/>
              <a:gd name="connsiteX18" fmla="*/ 0 w 10000"/>
              <a:gd name="connsiteY18" fmla="*/ 148 h 10000"/>
              <a:gd name="connsiteX19" fmla="*/ 526 w 10000"/>
              <a:gd name="connsiteY19" fmla="*/ 0 h 10000"/>
              <a:gd name="connsiteX20" fmla="*/ 526 w 10000"/>
              <a:gd name="connsiteY20" fmla="*/ 0 h 10000"/>
              <a:gd name="connsiteX21" fmla="*/ 1051 w 10000"/>
              <a:gd name="connsiteY21" fmla="*/ 0 h 10000"/>
              <a:gd name="connsiteX22" fmla="*/ 2105 w 10000"/>
              <a:gd name="connsiteY22" fmla="*/ 0 h 10000"/>
              <a:gd name="connsiteX23" fmla="*/ 3158 w 10000"/>
              <a:gd name="connsiteY23" fmla="*/ 148 h 10000"/>
              <a:gd name="connsiteX24" fmla="*/ 4209 w 10000"/>
              <a:gd name="connsiteY24" fmla="*/ 296 h 10000"/>
              <a:gd name="connsiteX25" fmla="*/ 5263 w 10000"/>
              <a:gd name="connsiteY25" fmla="*/ 444 h 10000"/>
              <a:gd name="connsiteX26" fmla="*/ 6314 w 10000"/>
              <a:gd name="connsiteY26" fmla="*/ 591 h 10000"/>
              <a:gd name="connsiteX27" fmla="*/ 6842 w 10000"/>
              <a:gd name="connsiteY27" fmla="*/ 887 h 10000"/>
              <a:gd name="connsiteX28" fmla="*/ 7369 w 10000"/>
              <a:gd name="connsiteY28" fmla="*/ 1035 h 10000"/>
              <a:gd name="connsiteX29" fmla="*/ 7895 w 10000"/>
              <a:gd name="connsiteY29" fmla="*/ 1183 h 10000"/>
              <a:gd name="connsiteX30" fmla="*/ 7895 w 10000"/>
              <a:gd name="connsiteY30" fmla="*/ 1460 h 10000"/>
              <a:gd name="connsiteX31" fmla="*/ 8421 w 10000"/>
              <a:gd name="connsiteY31" fmla="*/ 1756 h 10000"/>
              <a:gd name="connsiteX32" fmla="*/ 8421 w 10000"/>
              <a:gd name="connsiteY32" fmla="*/ 2200 h 10000"/>
              <a:gd name="connsiteX33" fmla="*/ 8944 w 10000"/>
              <a:gd name="connsiteY33" fmla="*/ 2643 h 10000"/>
              <a:gd name="connsiteX34" fmla="*/ 8944 w 10000"/>
              <a:gd name="connsiteY34" fmla="*/ 3087 h 10000"/>
              <a:gd name="connsiteX35" fmla="*/ 9474 w 10000"/>
              <a:gd name="connsiteY35" fmla="*/ 3678 h 10000"/>
              <a:gd name="connsiteX36" fmla="*/ 9474 w 10000"/>
              <a:gd name="connsiteY36" fmla="*/ 4270 h 10000"/>
              <a:gd name="connsiteX37" fmla="*/ 9474 w 10000"/>
              <a:gd name="connsiteY37" fmla="*/ 4713 h 10000"/>
              <a:gd name="connsiteX38" fmla="*/ 9474 w 10000"/>
              <a:gd name="connsiteY38" fmla="*/ 5287 h 10000"/>
              <a:gd name="connsiteX39" fmla="*/ 9474 w 10000"/>
              <a:gd name="connsiteY39" fmla="*/ 5730 h 10000"/>
              <a:gd name="connsiteX40" fmla="*/ 10000 w 10000"/>
              <a:gd name="connsiteY40" fmla="*/ 6026 h 10000"/>
              <a:gd name="connsiteX41" fmla="*/ 10000 w 10000"/>
              <a:gd name="connsiteY41" fmla="*/ 6470 h 10000"/>
              <a:gd name="connsiteX42" fmla="*/ 10000 w 10000"/>
              <a:gd name="connsiteY42" fmla="*/ 6765 h 10000"/>
              <a:gd name="connsiteX43" fmla="*/ 10000 w 10000"/>
              <a:gd name="connsiteY43" fmla="*/ 6913 h 10000"/>
              <a:gd name="connsiteX44" fmla="*/ 9474 w 10000"/>
              <a:gd name="connsiteY44" fmla="*/ 7357 h 10000"/>
              <a:gd name="connsiteX45" fmla="*/ 9474 w 10000"/>
              <a:gd name="connsiteY45" fmla="*/ 7800 h 10000"/>
              <a:gd name="connsiteX46" fmla="*/ 8421 w 10000"/>
              <a:gd name="connsiteY46" fmla="*/ 8521 h 10000"/>
              <a:gd name="connsiteX47" fmla="*/ 7895 w 10000"/>
              <a:gd name="connsiteY47" fmla="*/ 8817 h 10000"/>
              <a:gd name="connsiteX48" fmla="*/ 7369 w 10000"/>
              <a:gd name="connsiteY48" fmla="*/ 9113 h 10000"/>
              <a:gd name="connsiteX49" fmla="*/ 6314 w 10000"/>
              <a:gd name="connsiteY49" fmla="*/ 9409 h 10000"/>
              <a:gd name="connsiteX50" fmla="*/ 5790 w 10000"/>
              <a:gd name="connsiteY50" fmla="*/ 9704 h 10000"/>
              <a:gd name="connsiteX51" fmla="*/ 4737 w 10000"/>
              <a:gd name="connsiteY51" fmla="*/ 9852 h 10000"/>
              <a:gd name="connsiteX52" fmla="*/ 4209 w 10000"/>
              <a:gd name="connsiteY52" fmla="*/ 9852 h 10000"/>
              <a:gd name="connsiteX53" fmla="*/ 3683 w 10000"/>
              <a:gd name="connsiteY53" fmla="*/ 10000 h 10000"/>
              <a:gd name="connsiteX54" fmla="*/ 2632 w 10000"/>
              <a:gd name="connsiteY54" fmla="*/ 10000 h 10000"/>
              <a:gd name="connsiteX55" fmla="*/ 2632 w 10000"/>
              <a:gd name="connsiteY55" fmla="*/ 10000 h 10000"/>
              <a:gd name="connsiteX56" fmla="*/ 2105 w 10000"/>
              <a:gd name="connsiteY56" fmla="*/ 9852 h 10000"/>
              <a:gd name="connsiteX57" fmla="*/ 2105 w 10000"/>
              <a:gd name="connsiteY57" fmla="*/ 9704 h 10000"/>
              <a:gd name="connsiteX0" fmla="*/ 4209 w 10000"/>
              <a:gd name="connsiteY0" fmla="*/ 7357 h 10000"/>
              <a:gd name="connsiteX1" fmla="*/ 4737 w 10000"/>
              <a:gd name="connsiteY1" fmla="*/ 6913 h 10000"/>
              <a:gd name="connsiteX2" fmla="*/ 4737 w 10000"/>
              <a:gd name="connsiteY2" fmla="*/ 6617 h 10000"/>
              <a:gd name="connsiteX3" fmla="*/ 4737 w 10000"/>
              <a:gd name="connsiteY3" fmla="*/ 6026 h 10000"/>
              <a:gd name="connsiteX4" fmla="*/ 5263 w 10000"/>
              <a:gd name="connsiteY4" fmla="*/ 5582 h 10000"/>
              <a:gd name="connsiteX5" fmla="*/ 4737 w 10000"/>
              <a:gd name="connsiteY5" fmla="*/ 4843 h 10000"/>
              <a:gd name="connsiteX6" fmla="*/ 4737 w 10000"/>
              <a:gd name="connsiteY6" fmla="*/ 4270 h 10000"/>
              <a:gd name="connsiteX7" fmla="*/ 4737 w 10000"/>
              <a:gd name="connsiteY7" fmla="*/ 3530 h 10000"/>
              <a:gd name="connsiteX8" fmla="*/ 4209 w 10000"/>
              <a:gd name="connsiteY8" fmla="*/ 2939 h 10000"/>
              <a:gd name="connsiteX9" fmla="*/ 4209 w 10000"/>
              <a:gd name="connsiteY9" fmla="*/ 2495 h 10000"/>
              <a:gd name="connsiteX10" fmla="*/ 3683 w 10000"/>
              <a:gd name="connsiteY10" fmla="*/ 1904 h 10000"/>
              <a:gd name="connsiteX11" fmla="*/ 3683 w 10000"/>
              <a:gd name="connsiteY11" fmla="*/ 1608 h 10000"/>
              <a:gd name="connsiteX12" fmla="*/ 3158 w 10000"/>
              <a:gd name="connsiteY12" fmla="*/ 1183 h 10000"/>
              <a:gd name="connsiteX13" fmla="*/ 2105 w 10000"/>
              <a:gd name="connsiteY13" fmla="*/ 887 h 10000"/>
              <a:gd name="connsiteX14" fmla="*/ 1577 w 10000"/>
              <a:gd name="connsiteY14" fmla="*/ 739 h 10000"/>
              <a:gd name="connsiteX15" fmla="*/ 1051 w 10000"/>
              <a:gd name="connsiteY15" fmla="*/ 444 h 10000"/>
              <a:gd name="connsiteX16" fmla="*/ 526 w 10000"/>
              <a:gd name="connsiteY16" fmla="*/ 296 h 10000"/>
              <a:gd name="connsiteX17" fmla="*/ 0 w 10000"/>
              <a:gd name="connsiteY17" fmla="*/ 148 h 10000"/>
              <a:gd name="connsiteX18" fmla="*/ 526 w 10000"/>
              <a:gd name="connsiteY18" fmla="*/ 0 h 10000"/>
              <a:gd name="connsiteX19" fmla="*/ 526 w 10000"/>
              <a:gd name="connsiteY19" fmla="*/ 0 h 10000"/>
              <a:gd name="connsiteX20" fmla="*/ 1051 w 10000"/>
              <a:gd name="connsiteY20" fmla="*/ 0 h 10000"/>
              <a:gd name="connsiteX21" fmla="*/ 2105 w 10000"/>
              <a:gd name="connsiteY21" fmla="*/ 0 h 10000"/>
              <a:gd name="connsiteX22" fmla="*/ 3158 w 10000"/>
              <a:gd name="connsiteY22" fmla="*/ 148 h 10000"/>
              <a:gd name="connsiteX23" fmla="*/ 4209 w 10000"/>
              <a:gd name="connsiteY23" fmla="*/ 296 h 10000"/>
              <a:gd name="connsiteX24" fmla="*/ 5263 w 10000"/>
              <a:gd name="connsiteY24" fmla="*/ 444 h 10000"/>
              <a:gd name="connsiteX25" fmla="*/ 6314 w 10000"/>
              <a:gd name="connsiteY25" fmla="*/ 591 h 10000"/>
              <a:gd name="connsiteX26" fmla="*/ 6842 w 10000"/>
              <a:gd name="connsiteY26" fmla="*/ 887 h 10000"/>
              <a:gd name="connsiteX27" fmla="*/ 7369 w 10000"/>
              <a:gd name="connsiteY27" fmla="*/ 1035 h 10000"/>
              <a:gd name="connsiteX28" fmla="*/ 7895 w 10000"/>
              <a:gd name="connsiteY28" fmla="*/ 1183 h 10000"/>
              <a:gd name="connsiteX29" fmla="*/ 7895 w 10000"/>
              <a:gd name="connsiteY29" fmla="*/ 1460 h 10000"/>
              <a:gd name="connsiteX30" fmla="*/ 8421 w 10000"/>
              <a:gd name="connsiteY30" fmla="*/ 1756 h 10000"/>
              <a:gd name="connsiteX31" fmla="*/ 8421 w 10000"/>
              <a:gd name="connsiteY31" fmla="*/ 2200 h 10000"/>
              <a:gd name="connsiteX32" fmla="*/ 8944 w 10000"/>
              <a:gd name="connsiteY32" fmla="*/ 2643 h 10000"/>
              <a:gd name="connsiteX33" fmla="*/ 8944 w 10000"/>
              <a:gd name="connsiteY33" fmla="*/ 3087 h 10000"/>
              <a:gd name="connsiteX34" fmla="*/ 9474 w 10000"/>
              <a:gd name="connsiteY34" fmla="*/ 3678 h 10000"/>
              <a:gd name="connsiteX35" fmla="*/ 9474 w 10000"/>
              <a:gd name="connsiteY35" fmla="*/ 4270 h 10000"/>
              <a:gd name="connsiteX36" fmla="*/ 9474 w 10000"/>
              <a:gd name="connsiteY36" fmla="*/ 4713 h 10000"/>
              <a:gd name="connsiteX37" fmla="*/ 9474 w 10000"/>
              <a:gd name="connsiteY37" fmla="*/ 5287 h 10000"/>
              <a:gd name="connsiteX38" fmla="*/ 9474 w 10000"/>
              <a:gd name="connsiteY38" fmla="*/ 5730 h 10000"/>
              <a:gd name="connsiteX39" fmla="*/ 10000 w 10000"/>
              <a:gd name="connsiteY39" fmla="*/ 6026 h 10000"/>
              <a:gd name="connsiteX40" fmla="*/ 10000 w 10000"/>
              <a:gd name="connsiteY40" fmla="*/ 6470 h 10000"/>
              <a:gd name="connsiteX41" fmla="*/ 10000 w 10000"/>
              <a:gd name="connsiteY41" fmla="*/ 6765 h 10000"/>
              <a:gd name="connsiteX42" fmla="*/ 10000 w 10000"/>
              <a:gd name="connsiteY42" fmla="*/ 6913 h 10000"/>
              <a:gd name="connsiteX43" fmla="*/ 9474 w 10000"/>
              <a:gd name="connsiteY43" fmla="*/ 7357 h 10000"/>
              <a:gd name="connsiteX44" fmla="*/ 9474 w 10000"/>
              <a:gd name="connsiteY44" fmla="*/ 7800 h 10000"/>
              <a:gd name="connsiteX45" fmla="*/ 8421 w 10000"/>
              <a:gd name="connsiteY45" fmla="*/ 8521 h 10000"/>
              <a:gd name="connsiteX46" fmla="*/ 7895 w 10000"/>
              <a:gd name="connsiteY46" fmla="*/ 8817 h 10000"/>
              <a:gd name="connsiteX47" fmla="*/ 7369 w 10000"/>
              <a:gd name="connsiteY47" fmla="*/ 9113 h 10000"/>
              <a:gd name="connsiteX48" fmla="*/ 6314 w 10000"/>
              <a:gd name="connsiteY48" fmla="*/ 9409 h 10000"/>
              <a:gd name="connsiteX49" fmla="*/ 5790 w 10000"/>
              <a:gd name="connsiteY49" fmla="*/ 9704 h 10000"/>
              <a:gd name="connsiteX50" fmla="*/ 4737 w 10000"/>
              <a:gd name="connsiteY50" fmla="*/ 9852 h 10000"/>
              <a:gd name="connsiteX51" fmla="*/ 4209 w 10000"/>
              <a:gd name="connsiteY51" fmla="*/ 9852 h 10000"/>
              <a:gd name="connsiteX52" fmla="*/ 3683 w 10000"/>
              <a:gd name="connsiteY52" fmla="*/ 10000 h 10000"/>
              <a:gd name="connsiteX53" fmla="*/ 2632 w 10000"/>
              <a:gd name="connsiteY53" fmla="*/ 10000 h 10000"/>
              <a:gd name="connsiteX54" fmla="*/ 2632 w 10000"/>
              <a:gd name="connsiteY54" fmla="*/ 10000 h 10000"/>
              <a:gd name="connsiteX55" fmla="*/ 2105 w 10000"/>
              <a:gd name="connsiteY55" fmla="*/ 9852 h 10000"/>
              <a:gd name="connsiteX56" fmla="*/ 2105 w 10000"/>
              <a:gd name="connsiteY56" fmla="*/ 970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0000" h="10000">
                <a:moveTo>
                  <a:pt x="4209" y="7357"/>
                </a:moveTo>
                <a:lnTo>
                  <a:pt x="4737" y="6913"/>
                </a:lnTo>
                <a:lnTo>
                  <a:pt x="4737" y="6617"/>
                </a:lnTo>
                <a:lnTo>
                  <a:pt x="4737" y="6026"/>
                </a:lnTo>
                <a:lnTo>
                  <a:pt x="5263" y="5582"/>
                </a:lnTo>
                <a:lnTo>
                  <a:pt x="4737" y="4843"/>
                </a:lnTo>
                <a:lnTo>
                  <a:pt x="4737" y="4270"/>
                </a:lnTo>
                <a:lnTo>
                  <a:pt x="4737" y="3530"/>
                </a:lnTo>
                <a:lnTo>
                  <a:pt x="4209" y="2939"/>
                </a:lnTo>
                <a:lnTo>
                  <a:pt x="4209" y="2495"/>
                </a:lnTo>
                <a:lnTo>
                  <a:pt x="3683" y="1904"/>
                </a:lnTo>
                <a:lnTo>
                  <a:pt x="3683" y="1608"/>
                </a:lnTo>
                <a:lnTo>
                  <a:pt x="3158" y="1183"/>
                </a:lnTo>
                <a:lnTo>
                  <a:pt x="2105" y="887"/>
                </a:lnTo>
                <a:lnTo>
                  <a:pt x="1577" y="739"/>
                </a:lnTo>
                <a:lnTo>
                  <a:pt x="1051" y="444"/>
                </a:lnTo>
                <a:lnTo>
                  <a:pt x="526" y="296"/>
                </a:lnTo>
                <a:lnTo>
                  <a:pt x="0" y="148"/>
                </a:lnTo>
                <a:lnTo>
                  <a:pt x="526" y="0"/>
                </a:lnTo>
                <a:lnTo>
                  <a:pt x="526" y="0"/>
                </a:lnTo>
                <a:lnTo>
                  <a:pt x="1051" y="0"/>
                </a:lnTo>
                <a:lnTo>
                  <a:pt x="2105" y="0"/>
                </a:lnTo>
                <a:lnTo>
                  <a:pt x="3158" y="148"/>
                </a:lnTo>
                <a:lnTo>
                  <a:pt x="4209" y="296"/>
                </a:lnTo>
                <a:lnTo>
                  <a:pt x="5263" y="444"/>
                </a:lnTo>
                <a:lnTo>
                  <a:pt x="6314" y="591"/>
                </a:lnTo>
                <a:lnTo>
                  <a:pt x="6842" y="887"/>
                </a:lnTo>
                <a:lnTo>
                  <a:pt x="7369" y="1035"/>
                </a:lnTo>
                <a:lnTo>
                  <a:pt x="7895" y="1183"/>
                </a:lnTo>
                <a:lnTo>
                  <a:pt x="7895" y="1460"/>
                </a:lnTo>
                <a:lnTo>
                  <a:pt x="8421" y="1756"/>
                </a:lnTo>
                <a:lnTo>
                  <a:pt x="8421" y="2200"/>
                </a:lnTo>
                <a:lnTo>
                  <a:pt x="8944" y="2643"/>
                </a:lnTo>
                <a:lnTo>
                  <a:pt x="8944" y="3087"/>
                </a:lnTo>
                <a:lnTo>
                  <a:pt x="9474" y="3678"/>
                </a:lnTo>
                <a:lnTo>
                  <a:pt x="9474" y="4270"/>
                </a:lnTo>
                <a:lnTo>
                  <a:pt x="9474" y="4713"/>
                </a:lnTo>
                <a:lnTo>
                  <a:pt x="9474" y="5287"/>
                </a:lnTo>
                <a:lnTo>
                  <a:pt x="9474" y="5730"/>
                </a:lnTo>
                <a:lnTo>
                  <a:pt x="10000" y="6026"/>
                </a:lnTo>
                <a:lnTo>
                  <a:pt x="10000" y="6470"/>
                </a:lnTo>
                <a:lnTo>
                  <a:pt x="10000" y="6765"/>
                </a:lnTo>
                <a:lnTo>
                  <a:pt x="10000" y="6913"/>
                </a:lnTo>
                <a:lnTo>
                  <a:pt x="9474" y="7357"/>
                </a:lnTo>
                <a:lnTo>
                  <a:pt x="9474" y="7800"/>
                </a:lnTo>
                <a:lnTo>
                  <a:pt x="8421" y="8521"/>
                </a:lnTo>
                <a:lnTo>
                  <a:pt x="7895" y="8817"/>
                </a:lnTo>
                <a:lnTo>
                  <a:pt x="7369" y="9113"/>
                </a:lnTo>
                <a:lnTo>
                  <a:pt x="6314" y="9409"/>
                </a:lnTo>
                <a:lnTo>
                  <a:pt x="5790" y="9704"/>
                </a:lnTo>
                <a:lnTo>
                  <a:pt x="4737" y="9852"/>
                </a:lnTo>
                <a:lnTo>
                  <a:pt x="4209" y="9852"/>
                </a:lnTo>
                <a:lnTo>
                  <a:pt x="3683" y="10000"/>
                </a:lnTo>
                <a:lnTo>
                  <a:pt x="2632" y="10000"/>
                </a:lnTo>
                <a:lnTo>
                  <a:pt x="2632" y="10000"/>
                </a:lnTo>
                <a:lnTo>
                  <a:pt x="2105" y="9852"/>
                </a:lnTo>
                <a:lnTo>
                  <a:pt x="2105" y="9704"/>
                </a:lnTo>
              </a:path>
            </a:pathLst>
          </a:custGeom>
          <a:solidFill>
            <a:schemeClr val="accent6">
              <a:lumMod val="75000"/>
            </a:schemeClr>
          </a:solidFill>
          <a:ln w="12700">
            <a:solidFill>
              <a:schemeClr val="accent6">
                <a:lumMod val="75000"/>
              </a:schemeClr>
            </a:solidFill>
            <a:prstDash val="solid"/>
            <a:round/>
            <a:headEnd/>
            <a:tailEnd/>
          </a:ln>
        </p:spPr>
        <p:txBody>
          <a:bodyPr/>
          <a:lstStyle/>
          <a:p>
            <a:pPr>
              <a:defRPr/>
            </a:pPr>
            <a:endParaRPr lang="zh-CN" altLang="en-US"/>
          </a:p>
        </p:txBody>
      </p:sp>
    </p:spTree>
    <p:extLst>
      <p:ext uri="{BB962C8B-B14F-4D97-AF65-F5344CB8AC3E}">
        <p14:creationId xmlns:p14="http://schemas.microsoft.com/office/powerpoint/2010/main" val="319269427"/>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wipe(up)">
                                      <p:cBhvr>
                                        <p:cTn id="7" dur="500"/>
                                        <p:tgtEl>
                                          <p:spTgt spid="78"/>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79"/>
                                        </p:tgtEl>
                                        <p:attrNameLst>
                                          <p:attrName>style.visibility</p:attrName>
                                        </p:attrNameLst>
                                      </p:cBhvr>
                                      <p:to>
                                        <p:strVal val="visible"/>
                                      </p:to>
                                    </p:set>
                                    <p:animEffect transition="in" filter="wipe(down)">
                                      <p:cBhvr>
                                        <p:cTn id="11" dur="500"/>
                                        <p:tgtEl>
                                          <p:spTgt spid="7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72744"/>
                                        </p:tgtEl>
                                        <p:attrNameLst>
                                          <p:attrName>style.visibility</p:attrName>
                                        </p:attrNameLst>
                                      </p:cBhvr>
                                      <p:to>
                                        <p:strVal val="visible"/>
                                      </p:to>
                                    </p:set>
                                    <p:animEffect transition="in" filter="wipe(left)">
                                      <p:cBhvr>
                                        <p:cTn id="16" dur="500"/>
                                        <p:tgtEl>
                                          <p:spTgt spid="72744"/>
                                        </p:tgtEl>
                                      </p:cBhvr>
                                    </p:animEffect>
                                  </p:childTnLst>
                                </p:cTn>
                              </p:par>
                            </p:childTnLst>
                          </p:cTn>
                        </p:par>
                        <p:par>
                          <p:cTn id="17" fill="hold">
                            <p:stCondLst>
                              <p:cond delay="500"/>
                            </p:stCondLst>
                            <p:childTnLst>
                              <p:par>
                                <p:cTn id="18" presetID="22" presetClass="entr" presetSubtype="1" fill="hold" nodeType="after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wipe(up)">
                                      <p:cBhvr>
                                        <p:cTn id="20" dur="500"/>
                                        <p:tgtEl>
                                          <p:spTgt spid="8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72746"/>
                                        </p:tgtEl>
                                        <p:attrNameLst>
                                          <p:attrName>style.visibility</p:attrName>
                                        </p:attrNameLst>
                                      </p:cBhvr>
                                      <p:to>
                                        <p:strVal val="visible"/>
                                      </p:to>
                                    </p:set>
                                    <p:animEffect transition="in" filter="wipe(up)">
                                      <p:cBhvr>
                                        <p:cTn id="25" dur="500"/>
                                        <p:tgtEl>
                                          <p:spTgt spid="7274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72747"/>
                                        </p:tgtEl>
                                        <p:attrNameLst>
                                          <p:attrName>style.visibility</p:attrName>
                                        </p:attrNameLst>
                                      </p:cBhvr>
                                      <p:to>
                                        <p:strVal val="visible"/>
                                      </p:to>
                                    </p:set>
                                    <p:animEffect transition="in" filter="wipe(up)">
                                      <p:cBhvr>
                                        <p:cTn id="30" dur="500"/>
                                        <p:tgtEl>
                                          <p:spTgt spid="7274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72756"/>
                                        </p:tgtEl>
                                        <p:attrNameLst>
                                          <p:attrName>style.visibility</p:attrName>
                                        </p:attrNameLst>
                                      </p:cBhvr>
                                      <p:to>
                                        <p:strVal val="visible"/>
                                      </p:to>
                                    </p:set>
                                    <p:animEffect transition="in" filter="wipe(up)">
                                      <p:cBhvr>
                                        <p:cTn id="35" dur="500"/>
                                        <p:tgtEl>
                                          <p:spTgt spid="72756"/>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82"/>
                                        </p:tgtEl>
                                        <p:attrNameLst>
                                          <p:attrName>style.visibility</p:attrName>
                                        </p:attrNameLst>
                                      </p:cBhvr>
                                      <p:to>
                                        <p:strVal val="visible"/>
                                      </p:to>
                                    </p:set>
                                    <p:animEffect transition="in" filter="wipe(up)">
                                      <p:cBhvr>
                                        <p:cTn id="39" dur="500"/>
                                        <p:tgtEl>
                                          <p:spTgt spid="82"/>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72754"/>
                                        </p:tgtEl>
                                        <p:attrNameLst>
                                          <p:attrName>style.visibility</p:attrName>
                                        </p:attrNameLst>
                                      </p:cBhvr>
                                      <p:to>
                                        <p:strVal val="visible"/>
                                      </p:to>
                                    </p:set>
                                    <p:animEffect transition="in" filter="wipe(up)">
                                      <p:cBhvr>
                                        <p:cTn id="44" dur="500"/>
                                        <p:tgtEl>
                                          <p:spTgt spid="72754"/>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72755"/>
                                        </p:tgtEl>
                                        <p:attrNameLst>
                                          <p:attrName>style.visibility</p:attrName>
                                        </p:attrNameLst>
                                      </p:cBhvr>
                                      <p:to>
                                        <p:strVal val="visible"/>
                                      </p:to>
                                    </p:set>
                                    <p:animEffect transition="in" filter="wipe(left)">
                                      <p:cBhvr>
                                        <p:cTn id="49" dur="500"/>
                                        <p:tgtEl>
                                          <p:spTgt spid="72755"/>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83"/>
                                        </p:tgtEl>
                                        <p:attrNameLst>
                                          <p:attrName>style.visibility</p:attrName>
                                        </p:attrNameLst>
                                      </p:cBhvr>
                                      <p:to>
                                        <p:strVal val="visible"/>
                                      </p:to>
                                    </p:set>
                                    <p:animEffect transition="in" filter="wipe(left)">
                                      <p:cBhvr>
                                        <p:cTn id="54" dur="500"/>
                                        <p:tgtEl>
                                          <p:spTgt spid="83"/>
                                        </p:tgtEl>
                                      </p:cBhvr>
                                    </p:animEffect>
                                  </p:childTnLst>
                                </p:cTn>
                              </p:par>
                            </p:childTnLst>
                          </p:cTn>
                        </p:par>
                        <p:par>
                          <p:cTn id="55" fill="hold">
                            <p:stCondLst>
                              <p:cond delay="500"/>
                            </p:stCondLst>
                            <p:childTnLst>
                              <p:par>
                                <p:cTn id="56" presetID="22" presetClass="entr" presetSubtype="1" fill="hold" nodeType="afterEffect">
                                  <p:stCondLst>
                                    <p:cond delay="0"/>
                                  </p:stCondLst>
                                  <p:childTnLst>
                                    <p:set>
                                      <p:cBhvr>
                                        <p:cTn id="57" dur="1" fill="hold">
                                          <p:stCondLst>
                                            <p:cond delay="0"/>
                                          </p:stCondLst>
                                        </p:cTn>
                                        <p:tgtEl>
                                          <p:spTgt spid="72763"/>
                                        </p:tgtEl>
                                        <p:attrNameLst>
                                          <p:attrName>style.visibility</p:attrName>
                                        </p:attrNameLst>
                                      </p:cBhvr>
                                      <p:to>
                                        <p:strVal val="visible"/>
                                      </p:to>
                                    </p:set>
                                    <p:animEffect transition="in" filter="wipe(up)">
                                      <p:cBhvr>
                                        <p:cTn id="58" dur="500"/>
                                        <p:tgtEl>
                                          <p:spTgt spid="7276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72764"/>
                                        </p:tgtEl>
                                        <p:attrNameLst>
                                          <p:attrName>style.visibility</p:attrName>
                                        </p:attrNameLst>
                                      </p:cBhvr>
                                      <p:to>
                                        <p:strVal val="visible"/>
                                      </p:to>
                                    </p:set>
                                    <p:animEffect transition="in" filter="wipe(up)">
                                      <p:cBhvr>
                                        <p:cTn id="63" dur="500"/>
                                        <p:tgtEl>
                                          <p:spTgt spid="72764"/>
                                        </p:tgtEl>
                                      </p:cBhvr>
                                    </p:animEffect>
                                  </p:childTnLst>
                                </p:cTn>
                              </p:par>
                            </p:childTnLst>
                          </p:cTn>
                        </p:par>
                        <p:par>
                          <p:cTn id="64" fill="hold">
                            <p:stCondLst>
                              <p:cond delay="500"/>
                            </p:stCondLst>
                            <p:childTnLst>
                              <p:par>
                                <p:cTn id="65" presetID="22" presetClass="entr" presetSubtype="4" fill="hold" nodeType="afterEffect">
                                  <p:stCondLst>
                                    <p:cond delay="0"/>
                                  </p:stCondLst>
                                  <p:childTnLst>
                                    <p:set>
                                      <p:cBhvr>
                                        <p:cTn id="66" dur="1" fill="hold">
                                          <p:stCondLst>
                                            <p:cond delay="0"/>
                                          </p:stCondLst>
                                        </p:cTn>
                                        <p:tgtEl>
                                          <p:spTgt spid="84"/>
                                        </p:tgtEl>
                                        <p:attrNameLst>
                                          <p:attrName>style.visibility</p:attrName>
                                        </p:attrNameLst>
                                      </p:cBhvr>
                                      <p:to>
                                        <p:strVal val="visible"/>
                                      </p:to>
                                    </p:set>
                                    <p:animEffect transition="in" filter="wipe(down)">
                                      <p:cBhvr>
                                        <p:cTn id="67" dur="500"/>
                                        <p:tgtEl>
                                          <p:spTgt spid="84"/>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72780"/>
                                        </p:tgtEl>
                                        <p:attrNameLst>
                                          <p:attrName>style.visibility</p:attrName>
                                        </p:attrNameLst>
                                      </p:cBhvr>
                                      <p:to>
                                        <p:strVal val="visible"/>
                                      </p:to>
                                    </p:set>
                                    <p:animEffect transition="in" filter="wipe(left)">
                                      <p:cBhvr>
                                        <p:cTn id="72" dur="500"/>
                                        <p:tgtEl>
                                          <p:spTgt spid="72780"/>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nodeType="clickEffect">
                                  <p:stCondLst>
                                    <p:cond delay="0"/>
                                  </p:stCondLst>
                                  <p:childTnLst>
                                    <p:set>
                                      <p:cBhvr>
                                        <p:cTn id="76" dur="1" fill="hold">
                                          <p:stCondLst>
                                            <p:cond delay="0"/>
                                          </p:stCondLst>
                                        </p:cTn>
                                        <p:tgtEl>
                                          <p:spTgt spid="72781"/>
                                        </p:tgtEl>
                                        <p:attrNameLst>
                                          <p:attrName>style.visibility</p:attrName>
                                        </p:attrNameLst>
                                      </p:cBhvr>
                                      <p:to>
                                        <p:strVal val="visible"/>
                                      </p:to>
                                    </p:set>
                                    <p:animEffect transition="in" filter="wipe(up)">
                                      <p:cBhvr>
                                        <p:cTn id="77" dur="500"/>
                                        <p:tgtEl>
                                          <p:spTgt spid="72781"/>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72782"/>
                                        </p:tgtEl>
                                        <p:attrNameLst>
                                          <p:attrName>style.visibility</p:attrName>
                                        </p:attrNameLst>
                                      </p:cBhvr>
                                      <p:to>
                                        <p:strVal val="visible"/>
                                      </p:to>
                                    </p:set>
                                    <p:animEffect transition="in" filter="wipe(up)">
                                      <p:cBhvr>
                                        <p:cTn id="82" dur="500"/>
                                        <p:tgtEl>
                                          <p:spTgt spid="727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373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3731"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73733"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1911350"/>
            <a:ext cx="1900237" cy="1884363"/>
          </a:xfrm>
          <a:prstGeom prst="rect">
            <a:avLst/>
          </a:prstGeom>
          <a:noFill/>
          <a:ln w="9525">
            <a:noFill/>
            <a:miter lim="800000"/>
            <a:headEnd/>
            <a:tailEnd/>
          </a:ln>
        </p:spPr>
      </p:pic>
      <p:pic>
        <p:nvPicPr>
          <p:cNvPr id="73734"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1911350"/>
            <a:ext cx="1901825" cy="1884363"/>
          </a:xfrm>
          <a:prstGeom prst="rect">
            <a:avLst/>
          </a:prstGeom>
          <a:noFill/>
          <a:ln w="9525">
            <a:noFill/>
            <a:miter lim="800000"/>
            <a:headEnd/>
            <a:tailEnd/>
          </a:ln>
        </p:spPr>
      </p:pic>
      <p:pic>
        <p:nvPicPr>
          <p:cNvPr id="73735"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6953250" y="4557713"/>
            <a:ext cx="1900238" cy="1884362"/>
          </a:xfrm>
          <a:prstGeom prst="rect">
            <a:avLst/>
          </a:prstGeom>
          <a:noFill/>
          <a:ln w="9525">
            <a:noFill/>
            <a:miter lim="800000"/>
            <a:headEnd/>
            <a:tailEnd/>
          </a:ln>
        </p:spPr>
      </p:pic>
      <p:pic>
        <p:nvPicPr>
          <p:cNvPr id="73736" name="Picture 2" descr="c:\users\888\appdata\roaming\360se6\User Data\temp\t01441276dc36cd8b00.jpg"/>
          <p:cNvPicPr>
            <a:picLocks noChangeAspect="1" noChangeArrowheads="1"/>
          </p:cNvPicPr>
          <p:nvPr/>
        </p:nvPicPr>
        <p:blipFill>
          <a:blip r:embed="rId3" cstate="print"/>
          <a:srcRect/>
          <a:stretch>
            <a:fillRect/>
          </a:stretch>
        </p:blipFill>
        <p:spPr bwMode="auto">
          <a:xfrm>
            <a:off x="3268663" y="4557713"/>
            <a:ext cx="1900237" cy="1884362"/>
          </a:xfrm>
          <a:prstGeom prst="rect">
            <a:avLst/>
          </a:prstGeom>
          <a:noFill/>
          <a:ln w="9525">
            <a:noFill/>
            <a:miter lim="800000"/>
            <a:headEnd/>
            <a:tailEnd/>
          </a:ln>
        </p:spPr>
      </p:pic>
      <p:sp>
        <p:nvSpPr>
          <p:cNvPr id="73737" name="TextBox 35"/>
          <p:cNvSpPr txBox="1">
            <a:spLocks noChangeArrowheads="1"/>
          </p:cNvSpPr>
          <p:nvPr/>
        </p:nvSpPr>
        <p:spPr bwMode="auto">
          <a:xfrm>
            <a:off x="3279775" y="181610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楷体" pitchFamily="49" charset="-122"/>
              </a:rPr>
              <a:t>水</a:t>
            </a:r>
          </a:p>
        </p:txBody>
      </p:sp>
      <p:sp>
        <p:nvSpPr>
          <p:cNvPr id="73738" name="TextBox 37"/>
          <p:cNvSpPr txBox="1">
            <a:spLocks noChangeArrowheads="1"/>
          </p:cNvSpPr>
          <p:nvPr/>
        </p:nvSpPr>
        <p:spPr bwMode="auto">
          <a:xfrm>
            <a:off x="6964363" y="1876425"/>
            <a:ext cx="1901825"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女</a:t>
            </a:r>
          </a:p>
        </p:txBody>
      </p:sp>
      <p:sp>
        <p:nvSpPr>
          <p:cNvPr id="73739" name="TextBox 44"/>
          <p:cNvSpPr txBox="1">
            <a:spLocks noChangeArrowheads="1"/>
          </p:cNvSpPr>
          <p:nvPr/>
        </p:nvSpPr>
        <p:spPr bwMode="auto">
          <a:xfrm>
            <a:off x="3303588" y="4522788"/>
            <a:ext cx="1900237" cy="1862137"/>
          </a:xfrm>
          <a:prstGeom prst="rect">
            <a:avLst/>
          </a:prstGeom>
          <a:noFill/>
          <a:ln w="9525">
            <a:noFill/>
            <a:miter lim="800000"/>
            <a:headEnd/>
            <a:tailEnd/>
          </a:ln>
        </p:spPr>
        <p:txBody>
          <a:bodyPr>
            <a:spAutoFit/>
          </a:bodyPr>
          <a:lstStyle/>
          <a:p>
            <a:pPr algn="ctr" eaLnBrk="0" hangingPunct="0"/>
            <a:r>
              <a:rPr lang="zh-CN" altLang="en-US" sz="11500" b="1">
                <a:solidFill>
                  <a:srgbClr val="6AA343"/>
                </a:solidFill>
                <a:latin typeface="楷体_GB2312" pitchFamily="49" charset="-122"/>
                <a:ea typeface="楷体_GB2312" pitchFamily="49" charset="-122"/>
                <a:cs typeface="楷体" pitchFamily="49" charset="-122"/>
              </a:rPr>
              <a:t>了</a:t>
            </a:r>
          </a:p>
        </p:txBody>
      </p:sp>
      <p:sp>
        <p:nvSpPr>
          <p:cNvPr id="73740" name="TextBox 45"/>
          <p:cNvSpPr txBox="1">
            <a:spLocks noChangeArrowheads="1"/>
          </p:cNvSpPr>
          <p:nvPr/>
        </p:nvSpPr>
        <p:spPr bwMode="auto">
          <a:xfrm>
            <a:off x="7000875" y="4438650"/>
            <a:ext cx="1900238" cy="1862138"/>
          </a:xfrm>
          <a:prstGeom prst="rect">
            <a:avLst/>
          </a:prstGeom>
          <a:noFill/>
          <a:ln w="9525">
            <a:noFill/>
            <a:miter lim="800000"/>
            <a:headEnd/>
            <a:tailEnd/>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楷体" pitchFamily="49" charset="-122"/>
              </a:rPr>
              <a:t>大</a:t>
            </a:r>
          </a:p>
        </p:txBody>
      </p:sp>
    </p:spTree>
    <p:extLst>
      <p:ext uri="{BB962C8B-B14F-4D97-AF65-F5344CB8AC3E}">
        <p14:creationId xmlns:p14="http://schemas.microsoft.com/office/powerpoint/2010/main" val="548378505"/>
      </p:ext>
    </p:extLst>
  </p:cSld>
  <p:clrMapOvr>
    <a:masterClrMapping/>
  </p:clrMapOvr>
  <p:transition spd="slow"/>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75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headEnd/>
            <a:tailEnd/>
          </a:ln>
        </p:spPr>
      </p:cxnSp>
      <p:grpSp>
        <p:nvGrpSpPr>
          <p:cNvPr id="74755" name="组合 8"/>
          <p:cNvGrpSpPr>
            <a:grpSpLocks/>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汉字</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Characters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3. </a:t>
            </a:r>
            <a:r>
              <a:rPr lang="zh-CN" altLang="en-US" sz="2800" b="1" dirty="0"/>
              <a:t>汉字的笔顺</a:t>
            </a:r>
            <a:r>
              <a:rPr lang="zh-CN" altLang="en-US" sz="2800" b="1" dirty="0">
                <a:latin typeface="+mn-ea"/>
                <a:ea typeface="+mn-ea"/>
              </a:rPr>
              <a:t>（</a:t>
            </a:r>
            <a:r>
              <a:rPr lang="en-US" altLang="zh-CN" sz="2800" b="1" dirty="0">
                <a:latin typeface="+mn-ea"/>
                <a:ea typeface="+mn-ea"/>
              </a:rPr>
              <a:t>1</a:t>
            </a:r>
            <a:r>
              <a:rPr lang="zh-CN" altLang="en-US" sz="2800" b="1" dirty="0">
                <a:latin typeface="+mn-ea"/>
                <a:ea typeface="+mn-ea"/>
              </a:rPr>
              <a:t>）</a:t>
            </a:r>
            <a:r>
              <a:rPr lang="en-US" altLang="zh-CN" dirty="0">
                <a:latin typeface="+mn-ea"/>
                <a:ea typeface="+mn-ea"/>
              </a:rPr>
              <a:t>Strokes Order(1)</a:t>
            </a:r>
            <a:endParaRPr lang="zh-CN" altLang="en-US" sz="2800" dirty="0">
              <a:latin typeface="+mn-ea"/>
              <a:ea typeface="+mn-ea"/>
            </a:endParaRPr>
          </a:p>
        </p:txBody>
      </p:sp>
      <p:graphicFrame>
        <p:nvGraphicFramePr>
          <p:cNvPr id="29" name="表格 28"/>
          <p:cNvGraphicFramePr>
            <a:graphicFrameLocks noGrp="1"/>
          </p:cNvGraphicFramePr>
          <p:nvPr/>
        </p:nvGraphicFramePr>
        <p:xfrm>
          <a:off x="747713" y="2235200"/>
          <a:ext cx="10946343" cy="3260473"/>
        </p:xfrm>
        <a:graphic>
          <a:graphicData uri="http://schemas.openxmlformats.org/drawingml/2006/table">
            <a:tbl>
              <a:tblPr firstRow="1" bandRow="1">
                <a:tableStyleId>{7DF18680-E054-41AD-8BC1-D1AEF772440D}</a:tableStyleId>
              </a:tblPr>
              <a:tblGrid>
                <a:gridCol w="3469445"/>
                <a:gridCol w="3491750"/>
                <a:gridCol w="3985148"/>
              </a:tblGrid>
              <a:tr h="499427">
                <a:tc>
                  <a:txBody>
                    <a:bodyPr/>
                    <a:lstStyle/>
                    <a:p>
                      <a:pPr algn="ctr"/>
                      <a:r>
                        <a:rPr lang="zh-CN" altLang="en-US" sz="2400" dirty="0" smtClean="0">
                          <a:latin typeface="微软雅黑" pitchFamily="34" charset="-122"/>
                          <a:ea typeface="微软雅黑" pitchFamily="34" charset="-122"/>
                        </a:rPr>
                        <a:t>笔顺 </a:t>
                      </a:r>
                      <a:r>
                        <a:rPr lang="en-US" altLang="zh-CN" sz="2400" b="1" i="0" dirty="0" smtClean="0">
                          <a:latin typeface="Bradley Hand ITC" pitchFamily="66" charset="0"/>
                        </a:rPr>
                        <a:t>Rule</a:t>
                      </a:r>
                      <a:endParaRPr lang="zh-CN" altLang="en-US" sz="2400" b="1" i="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例字 </a:t>
                      </a:r>
                      <a:r>
                        <a:rPr lang="en-US" altLang="zh-CN" sz="2400" dirty="0" smtClean="0">
                          <a:latin typeface="Bradley Hand ITC" pitchFamily="66" charset="0"/>
                        </a:rPr>
                        <a:t>Example Characters</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smtClean="0">
                          <a:latin typeface="微软雅黑" pitchFamily="34" charset="-122"/>
                          <a:ea typeface="微软雅黑" pitchFamily="34" charset="-122"/>
                        </a:rPr>
                        <a:t>书写顺序 </a:t>
                      </a:r>
                      <a:r>
                        <a:rPr lang="en-US" altLang="zh-CN" sz="2400" dirty="0" smtClean="0">
                          <a:latin typeface="Bradley Hand ITC" pitchFamily="66" charset="0"/>
                        </a:rPr>
                        <a:t>Stroke Order</a:t>
                      </a:r>
                      <a:endParaRPr lang="zh-CN" altLang="en-US" sz="2400" dirty="0">
                        <a:latin typeface="Bradley Hand ITC" pitchFamily="66" charset="0"/>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l"/>
                      <a:r>
                        <a:rPr lang="zh-CN" altLang="en-US" sz="2400" b="1" dirty="0" smtClean="0">
                          <a:ea typeface="+mn-ea"/>
                        </a:rPr>
                        <a:t>先外后内</a:t>
                      </a:r>
                      <a:endParaRPr lang="en-US" altLang="zh-CN" sz="2400" b="1" dirty="0" smtClean="0">
                        <a:ea typeface="GB Pinyinok-D" pitchFamily="2" charset="-122"/>
                      </a:endParaRPr>
                    </a:p>
                    <a:p>
                      <a:pPr algn="l"/>
                      <a:r>
                        <a:rPr lang="en-US" altLang="zh-CN" sz="2400" dirty="0" smtClean="0"/>
                        <a:t>Outside</a:t>
                      </a:r>
                      <a:r>
                        <a:rPr lang="en-US" altLang="zh-CN" sz="2400" baseline="0" dirty="0" smtClean="0"/>
                        <a:t> </a:t>
                      </a:r>
                      <a:r>
                        <a:rPr lang="en-US" altLang="zh-CN" sz="2400" b="0" baseline="0" dirty="0" smtClean="0">
                          <a:latin typeface="+mn-lt"/>
                          <a:ea typeface="GB Pinyinok-D" pitchFamily="2" charset="-122"/>
                        </a:rPr>
                        <a:t>preceding inside</a:t>
                      </a:r>
                      <a:endParaRPr lang="en-US" altLang="zh-CN"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zh-CN" altLang="en-US" sz="2400" b="1" dirty="0" smtClean="0">
                          <a:solidFill>
                            <a:srgbClr val="C00000"/>
                          </a:solidFill>
                          <a:latin typeface="华文新魏" pitchFamily="2" charset="-122"/>
                          <a:ea typeface="华文新魏" pitchFamily="2" charset="-122"/>
                        </a:rPr>
                        <a:t>四</a:t>
                      </a:r>
                      <a:r>
                        <a:rPr lang="en-US" altLang="zh-CN" sz="2800" b="1" dirty="0" smtClean="0">
                          <a:solidFill>
                            <a:srgbClr val="C00000"/>
                          </a:solidFill>
                          <a:latin typeface="楷体" pitchFamily="49" charset="-122"/>
                          <a:ea typeface="楷体" pitchFamily="49" charset="-122"/>
                        </a:rPr>
                        <a:t> </a:t>
                      </a:r>
                      <a:r>
                        <a:rPr lang="en-US" altLang="zh-CN" sz="2800" b="1" baseline="0" dirty="0" smtClean="0">
                          <a:solidFill>
                            <a:srgbClr val="C00000"/>
                          </a:solidFill>
                          <a:latin typeface="楷体" pitchFamily="49" charset="-122"/>
                          <a:ea typeface="楷体" pitchFamily="49" charset="-122"/>
                        </a:rPr>
                        <a:t> </a:t>
                      </a:r>
                      <a:r>
                        <a:rPr lang="en-US" altLang="zh-CN" sz="2400" b="1" kern="1200" dirty="0" err="1" smtClean="0">
                          <a:solidFill>
                            <a:schemeClr val="tx1"/>
                          </a:solidFill>
                          <a:latin typeface="GB Pinyinok-D" pitchFamily="2" charset="-122"/>
                          <a:ea typeface="GB Pinyinok-D" pitchFamily="2" charset="-122"/>
                          <a:cs typeface="GB Pinyinok-D"/>
                        </a:rPr>
                        <a:t>sì</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1" baseline="0"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four</a:t>
                      </a:r>
                    </a:p>
                    <a:p>
                      <a:pPr marL="457200" indent="-457200" algn="l">
                        <a:buNone/>
                      </a:pPr>
                      <a:r>
                        <a:rPr lang="zh-CN" altLang="en-US" sz="2400" b="1" dirty="0" smtClean="0">
                          <a:solidFill>
                            <a:srgbClr val="C00000"/>
                          </a:solidFill>
                          <a:latin typeface="华文新魏" pitchFamily="2" charset="-122"/>
                          <a:ea typeface="华文新魏" pitchFamily="2" charset="-122"/>
                        </a:rPr>
                        <a:t>国     </a:t>
                      </a:r>
                      <a:r>
                        <a:rPr lang="en-US" altLang="zh-CN" sz="2400" b="1" kern="1200" dirty="0" err="1" smtClean="0">
                          <a:solidFill>
                            <a:schemeClr val="tx1"/>
                          </a:solidFill>
                          <a:latin typeface="GB Pinyinok-D" pitchFamily="2" charset="-122"/>
                          <a:ea typeface="GB Pinyinok-D" pitchFamily="2" charset="-122"/>
                          <a:cs typeface="GB Pinyinok-D"/>
                        </a:rPr>
                        <a:t>ɡuó</a:t>
                      </a:r>
                      <a:r>
                        <a:rPr lang="en-US" altLang="zh-CN" sz="2400" b="1" kern="1200" dirty="0" smtClean="0">
                          <a:solidFill>
                            <a:schemeClr val="tx1"/>
                          </a:solidFill>
                          <a:latin typeface="SimSun-ExtB" pitchFamily="49" charset="-122"/>
                          <a:ea typeface="SimSun-ExtB" pitchFamily="49" charset="-122"/>
                          <a:cs typeface="GB Pinyinok-D"/>
                        </a:rPr>
                        <a:t> </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country</a:t>
                      </a:r>
                      <a:endParaRPr lang="zh-CN" altLang="en-US" sz="2400" b="0" dirty="0" smtClean="0">
                        <a:solidFill>
                          <a:schemeClr val="tx1">
                            <a:lumMod val="95000"/>
                            <a:lumOff val="5000"/>
                          </a:schemeClr>
                        </a:solidFill>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endParaRPr lang="en-US" altLang="zh-CN" sz="3200" b="1" baseline="0" dirty="0" smtClean="0">
                        <a:solidFill>
                          <a:srgbClr val="C00000"/>
                        </a:solidFill>
                        <a:latin typeface="楷体_GB2312" pitchFamily="49" charset="-122"/>
                        <a:ea typeface="楷体_GB2312" pitchFamily="49" charset="-122"/>
                      </a:endParaRPr>
                    </a:p>
                    <a:p>
                      <a:pPr marL="514350" indent="-514350" algn="l">
                        <a:buNone/>
                      </a:pPr>
                      <a:r>
                        <a:rPr lang="zh-CN" altLang="en-US" sz="3200" b="1" baseline="0" dirty="0" smtClean="0">
                          <a:solidFill>
                            <a:srgbClr val="C00000"/>
                          </a:solidFill>
                          <a:latin typeface="楷体_GB2312" pitchFamily="49" charset="-122"/>
                          <a:ea typeface="楷体_GB2312" pitchFamily="49" charset="-122"/>
                        </a:rPr>
                        <a:t> </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r>
                        <a:rPr lang="zh-CN" altLang="en-US" sz="2400" b="1" dirty="0" smtClean="0">
                          <a:ea typeface="+mn-ea"/>
                        </a:rPr>
                        <a:t>先中间后两边</a:t>
                      </a:r>
                    </a:p>
                    <a:p>
                      <a:pPr algn="l"/>
                      <a:r>
                        <a:rPr lang="en-US" altLang="zh-CN" sz="2400" b="0" dirty="0" smtClean="0">
                          <a:latin typeface="+mn-lt"/>
                          <a:ea typeface="GB Pinyinok-D" pitchFamily="2" charset="-122"/>
                        </a:rPr>
                        <a:t>Middle</a:t>
                      </a:r>
                      <a:r>
                        <a:rPr lang="en-US" altLang="zh-CN" sz="2400" b="0" baseline="0" dirty="0" smtClean="0">
                          <a:latin typeface="+mn-lt"/>
                          <a:ea typeface="GB Pinyinok-D" pitchFamily="2" charset="-122"/>
                        </a:rPr>
                        <a:t> preceding sides</a:t>
                      </a:r>
                      <a:endParaRPr lang="en-US" altLang="zh-CN" sz="2400" b="0" dirty="0" smtClean="0">
                        <a:latin typeface="+mn-lt"/>
                        <a:ea typeface="GB Pinyinok-D"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小     </a:t>
                      </a:r>
                      <a:r>
                        <a:rPr lang="en-US" altLang="zh-CN" sz="2400" b="1" kern="1200" dirty="0" err="1" smtClean="0">
                          <a:solidFill>
                            <a:schemeClr val="tx1"/>
                          </a:solidFill>
                          <a:latin typeface="GB Pinyinok-D" pitchFamily="2" charset="-122"/>
                          <a:ea typeface="GB Pinyinok-D" pitchFamily="2" charset="-122"/>
                          <a:cs typeface="GB Pinyinok-D"/>
                        </a:rPr>
                        <a:t>xiǎo</a:t>
                      </a:r>
                      <a:r>
                        <a:rPr lang="en-US" altLang="zh-CN" sz="2400" b="1" baseline="0" dirty="0" smtClean="0">
                          <a:latin typeface="GB Pinyinok-D" pitchFamily="2" charset="-122"/>
                          <a:ea typeface="GB Pinyinok-D" pitchFamily="2" charset="-122"/>
                        </a:rPr>
                        <a:t>   </a:t>
                      </a:r>
                      <a:r>
                        <a:rPr lang="en-US" altLang="zh-CN" sz="2400" baseline="0" dirty="0" smtClean="0"/>
                        <a:t>small</a:t>
                      </a:r>
                      <a:endParaRPr lang="en-US" altLang="zh-CN" sz="2400" dirty="0" smtClean="0"/>
                    </a:p>
                    <a:p>
                      <a:r>
                        <a:rPr lang="zh-CN" altLang="en-US" sz="2400" b="1" baseline="0" dirty="0" smtClean="0">
                          <a:solidFill>
                            <a:srgbClr val="C00000"/>
                          </a:solidFill>
                          <a:latin typeface="华文新魏" pitchFamily="2" charset="-122"/>
                          <a:ea typeface="华文新魏" pitchFamily="2" charset="-122"/>
                        </a:rPr>
                        <a:t>水     </a:t>
                      </a:r>
                      <a:r>
                        <a:rPr lang="en-US" altLang="zh-CN" sz="2400" b="1" kern="1200" dirty="0" err="1" smtClean="0">
                          <a:solidFill>
                            <a:schemeClr val="tx1"/>
                          </a:solidFill>
                          <a:latin typeface="GB Pinyinok-D" pitchFamily="2" charset="-122"/>
                          <a:ea typeface="GB Pinyinok-D" pitchFamily="2" charset="-122"/>
                          <a:cs typeface="GB Pinyinok-D"/>
                        </a:rPr>
                        <a:t>shuǐ</a:t>
                      </a:r>
                      <a:r>
                        <a:rPr lang="en-US" altLang="zh-CN" sz="2400" b="1" dirty="0" smtClean="0">
                          <a:solidFill>
                            <a:schemeClr val="tx1">
                              <a:lumMod val="95000"/>
                              <a:lumOff val="5000"/>
                            </a:schemeClr>
                          </a:solidFill>
                          <a:latin typeface="GB Pinyinok-D" pitchFamily="2" charset="-122"/>
                          <a:ea typeface="GB Pinyinok-D" pitchFamily="2" charset="-122"/>
                        </a:rPr>
                        <a:t>   </a:t>
                      </a:r>
                      <a:r>
                        <a:rPr lang="en-US" altLang="zh-CN" sz="2400" b="0" dirty="0" smtClean="0">
                          <a:solidFill>
                            <a:schemeClr val="tx1">
                              <a:lumMod val="95000"/>
                              <a:lumOff val="5000"/>
                            </a:schemeClr>
                          </a:solidFill>
                          <a:latin typeface="+mn-lt"/>
                          <a:ea typeface="GB Pinyinok-D" pitchFamily="2" charset="-122"/>
                        </a:rPr>
                        <a:t>water</a:t>
                      </a:r>
                      <a:endParaRPr lang="zh-CN" altLang="en-US" sz="2400" dirty="0" smtClean="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smtClean="0">
                          <a:solidFill>
                            <a:srgbClr val="C00000"/>
                          </a:solidFill>
                          <a:latin typeface="华文新魏" pitchFamily="2" charset="-122"/>
                          <a:ea typeface="华文新魏" pitchFamily="2" charset="-122"/>
                        </a:rPr>
                        <a:t>   </a:t>
                      </a:r>
                      <a:r>
                        <a:rPr lang="zh-CN" altLang="en-US" sz="2400" b="1" dirty="0" smtClean="0">
                          <a:solidFill>
                            <a:srgbClr val="C00000"/>
                          </a:solidFill>
                          <a:latin typeface="楷体_GB2312" pitchFamily="49" charset="-122"/>
                          <a:ea typeface="楷体_GB2312" pitchFamily="49" charset="-122"/>
                        </a:rPr>
                        <a:t> </a:t>
                      </a:r>
                      <a:endParaRPr lang="en-US" altLang="zh-CN" sz="3200" b="1" baseline="0" dirty="0" smtClean="0">
                        <a:solidFill>
                          <a:srgbClr val="C00000"/>
                        </a:solidFill>
                        <a:latin typeface="楷体_GB2312" pitchFamily="49" charset="-122"/>
                        <a:ea typeface="楷体_GB2312" pitchFamily="49" charset="-122"/>
                      </a:endParaRPr>
                    </a:p>
                    <a:p>
                      <a:r>
                        <a:rPr lang="zh-CN" altLang="en-US" sz="3200" b="1" dirty="0" smtClean="0">
                          <a:solidFill>
                            <a:srgbClr val="C00000"/>
                          </a:solidFill>
                          <a:latin typeface="楷体_GB2312" pitchFamily="49" charset="-122"/>
                          <a:ea typeface="楷体_GB2312" pitchFamily="49" charset="-122"/>
                        </a:rPr>
                        <a:t>  </a:t>
                      </a:r>
                      <a:r>
                        <a:rPr lang="zh-CN" altLang="en-US" sz="2400" b="1" dirty="0" smtClean="0">
                          <a:solidFill>
                            <a:srgbClr val="C00000"/>
                          </a:solidFill>
                          <a:latin typeface="楷体_GB2312" pitchFamily="49" charset="-122"/>
                          <a:ea typeface="楷体_GB2312" pitchFamily="49" charset="-122"/>
                        </a:rPr>
                        <a:t>   </a:t>
                      </a:r>
                      <a:r>
                        <a:rPr lang="zh-CN" altLang="en-US" sz="3200" b="1" dirty="0" smtClean="0">
                          <a:solidFill>
                            <a:srgbClr val="C00000"/>
                          </a:solidFill>
                          <a:latin typeface="楷体_GB2312" pitchFamily="49" charset="-122"/>
                          <a:ea typeface="楷体_GB2312" pitchFamily="49" charset="-122"/>
                        </a:rPr>
                        <a:t>  </a:t>
                      </a:r>
                      <a:endParaRPr lang="zh-CN" altLang="en-US" sz="3200" b="1" dirty="0">
                        <a:solidFill>
                          <a:srgbClr val="C00000"/>
                        </a:solidFill>
                        <a:latin typeface="楷体_GB2312" pitchFamily="49" charset="-122"/>
                        <a:ea typeface="楷体_GB2312" pitchFamily="49"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pSp>
        <p:nvGrpSpPr>
          <p:cNvPr id="74775" name="组合 147"/>
          <p:cNvGrpSpPr>
            <a:grpSpLocks/>
          </p:cNvGrpSpPr>
          <p:nvPr/>
        </p:nvGrpSpPr>
        <p:grpSpPr bwMode="auto">
          <a:xfrm>
            <a:off x="8723313" y="4095750"/>
            <a:ext cx="254000" cy="252413"/>
            <a:chOff x="8723323" y="4071950"/>
            <a:chExt cx="254314" cy="252000"/>
          </a:xfrm>
        </p:grpSpPr>
        <p:sp>
          <p:nvSpPr>
            <p:cNvPr id="74874" name="Freeform 47"/>
            <p:cNvSpPr>
              <a:spLocks noChangeAspect="1"/>
            </p:cNvSpPr>
            <p:nvPr/>
          </p:nvSpPr>
          <p:spPr bwMode="auto">
            <a:xfrm>
              <a:off x="8923637" y="4172140"/>
              <a:ext cx="54000" cy="59999"/>
            </a:xfrm>
            <a:custGeom>
              <a:avLst/>
              <a:gdLst>
                <a:gd name="T0" fmla="*/ 2147483647 w 207"/>
                <a:gd name="T1" fmla="*/ 2147483647 h 230"/>
                <a:gd name="T2" fmla="*/ 2147483647 w 207"/>
                <a:gd name="T3" fmla="*/ 2147483647 h 230"/>
                <a:gd name="T4" fmla="*/ 2147483647 w 207"/>
                <a:gd name="T5" fmla="*/ 2147483647 h 230"/>
                <a:gd name="T6" fmla="*/ 2147483647 w 207"/>
                <a:gd name="T7" fmla="*/ 2147483647 h 230"/>
                <a:gd name="T8" fmla="*/ 2147483647 w 207"/>
                <a:gd name="T9" fmla="*/ 2147483647 h 230"/>
                <a:gd name="T10" fmla="*/ 2147483647 w 207"/>
                <a:gd name="T11" fmla="*/ 2147483647 h 230"/>
                <a:gd name="T12" fmla="*/ 2147483647 w 207"/>
                <a:gd name="T13" fmla="*/ 2147483647 h 230"/>
                <a:gd name="T14" fmla="*/ 2147483647 w 207"/>
                <a:gd name="T15" fmla="*/ 2147483647 h 230"/>
                <a:gd name="T16" fmla="*/ 2147483647 w 207"/>
                <a:gd name="T17" fmla="*/ 2147483647 h 230"/>
                <a:gd name="T18" fmla="*/ 2147483647 w 207"/>
                <a:gd name="T19" fmla="*/ 2147483647 h 230"/>
                <a:gd name="T20" fmla="*/ 2147483647 w 207"/>
                <a:gd name="T21" fmla="*/ 2147483647 h 230"/>
                <a:gd name="T22" fmla="*/ 2147483647 w 207"/>
                <a:gd name="T23" fmla="*/ 2147483647 h 230"/>
                <a:gd name="T24" fmla="*/ 2147483647 w 207"/>
                <a:gd name="T25" fmla="*/ 2147483647 h 230"/>
                <a:gd name="T26" fmla="*/ 2147483647 w 207"/>
                <a:gd name="T27" fmla="*/ 2147483647 h 230"/>
                <a:gd name="T28" fmla="*/ 2147483647 w 207"/>
                <a:gd name="T29" fmla="*/ 2147483647 h 230"/>
                <a:gd name="T30" fmla="*/ 2147483647 w 207"/>
                <a:gd name="T31" fmla="*/ 2147483647 h 230"/>
                <a:gd name="T32" fmla="*/ 2147483647 w 207"/>
                <a:gd name="T33" fmla="*/ 2147483647 h 230"/>
                <a:gd name="T34" fmla="*/ 2147483647 w 207"/>
                <a:gd name="T35" fmla="*/ 2147483647 h 230"/>
                <a:gd name="T36" fmla="*/ 2147483647 w 207"/>
                <a:gd name="T37" fmla="*/ 2147483647 h 230"/>
                <a:gd name="T38" fmla="*/ 2147483647 w 207"/>
                <a:gd name="T39" fmla="*/ 2147483647 h 230"/>
                <a:gd name="T40" fmla="*/ 2147483647 w 207"/>
                <a:gd name="T41" fmla="*/ 2147483647 h 230"/>
                <a:gd name="T42" fmla="*/ 2147483647 w 207"/>
                <a:gd name="T43" fmla="*/ 2147483647 h 230"/>
                <a:gd name="T44" fmla="*/ 2147483647 w 207"/>
                <a:gd name="T45" fmla="*/ 2147483647 h 230"/>
                <a:gd name="T46" fmla="*/ 0 w 207"/>
                <a:gd name="T47" fmla="*/ 2147483647 h 230"/>
                <a:gd name="T48" fmla="*/ 0 w 207"/>
                <a:gd name="T49" fmla="*/ 2147483647 h 230"/>
                <a:gd name="T50" fmla="*/ 0 w 207"/>
                <a:gd name="T51" fmla="*/ 0 h 230"/>
                <a:gd name="T52" fmla="*/ 2147483647 w 207"/>
                <a:gd name="T53" fmla="*/ 0 h 230"/>
                <a:gd name="T54" fmla="*/ 2147483647 w 207"/>
                <a:gd name="T55" fmla="*/ 0 h 230"/>
                <a:gd name="T56" fmla="*/ 2147483647 w 207"/>
                <a:gd name="T57" fmla="*/ 2147483647 h 230"/>
                <a:gd name="T58" fmla="*/ 2147483647 w 207"/>
                <a:gd name="T59" fmla="*/ 2147483647 h 230"/>
                <a:gd name="T60" fmla="*/ 2147483647 w 207"/>
                <a:gd name="T61" fmla="*/ 2147483647 h 230"/>
                <a:gd name="T62" fmla="*/ 2147483647 w 207"/>
                <a:gd name="T63" fmla="*/ 2147483647 h 230"/>
                <a:gd name="T64" fmla="*/ 2147483647 w 207"/>
                <a:gd name="T65" fmla="*/ 2147483647 h 230"/>
                <a:gd name="T66" fmla="*/ 2147483647 w 207"/>
                <a:gd name="T67" fmla="*/ 2147483647 h 230"/>
                <a:gd name="T68" fmla="*/ 2147483647 w 207"/>
                <a:gd name="T69" fmla="*/ 2147483647 h 230"/>
                <a:gd name="T70" fmla="*/ 2147483647 w 207"/>
                <a:gd name="T71" fmla="*/ 2147483647 h 2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7"/>
                <a:gd name="T109" fmla="*/ 0 h 230"/>
                <a:gd name="T110" fmla="*/ 207 w 207"/>
                <a:gd name="T111" fmla="*/ 230 h 2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7" h="230">
                  <a:moveTo>
                    <a:pt x="159" y="87"/>
                  </a:moveTo>
                  <a:lnTo>
                    <a:pt x="175" y="111"/>
                  </a:lnTo>
                  <a:lnTo>
                    <a:pt x="191" y="127"/>
                  </a:lnTo>
                  <a:lnTo>
                    <a:pt x="199" y="151"/>
                  </a:lnTo>
                  <a:lnTo>
                    <a:pt x="207" y="167"/>
                  </a:lnTo>
                  <a:lnTo>
                    <a:pt x="207" y="183"/>
                  </a:lnTo>
                  <a:lnTo>
                    <a:pt x="199" y="199"/>
                  </a:lnTo>
                  <a:lnTo>
                    <a:pt x="199" y="207"/>
                  </a:lnTo>
                  <a:lnTo>
                    <a:pt x="199" y="222"/>
                  </a:lnTo>
                  <a:lnTo>
                    <a:pt x="191" y="222"/>
                  </a:lnTo>
                  <a:lnTo>
                    <a:pt x="191" y="230"/>
                  </a:lnTo>
                  <a:lnTo>
                    <a:pt x="183" y="230"/>
                  </a:lnTo>
                  <a:lnTo>
                    <a:pt x="183" y="222"/>
                  </a:lnTo>
                  <a:lnTo>
                    <a:pt x="175" y="222"/>
                  </a:lnTo>
                  <a:lnTo>
                    <a:pt x="167" y="214"/>
                  </a:lnTo>
                  <a:lnTo>
                    <a:pt x="159" y="207"/>
                  </a:lnTo>
                  <a:lnTo>
                    <a:pt x="151" y="199"/>
                  </a:lnTo>
                  <a:lnTo>
                    <a:pt x="127" y="175"/>
                  </a:lnTo>
                  <a:lnTo>
                    <a:pt x="104" y="143"/>
                  </a:lnTo>
                  <a:lnTo>
                    <a:pt x="80" y="119"/>
                  </a:lnTo>
                  <a:lnTo>
                    <a:pt x="56" y="87"/>
                  </a:lnTo>
                  <a:lnTo>
                    <a:pt x="32" y="55"/>
                  </a:lnTo>
                  <a:lnTo>
                    <a:pt x="16" y="31"/>
                  </a:lnTo>
                  <a:lnTo>
                    <a:pt x="0" y="16"/>
                  </a:lnTo>
                  <a:lnTo>
                    <a:pt x="0" y="8"/>
                  </a:lnTo>
                  <a:lnTo>
                    <a:pt x="0" y="0"/>
                  </a:lnTo>
                  <a:lnTo>
                    <a:pt x="8" y="0"/>
                  </a:lnTo>
                  <a:lnTo>
                    <a:pt x="16" y="0"/>
                  </a:lnTo>
                  <a:lnTo>
                    <a:pt x="24" y="8"/>
                  </a:lnTo>
                  <a:lnTo>
                    <a:pt x="48" y="16"/>
                  </a:lnTo>
                  <a:lnTo>
                    <a:pt x="72" y="23"/>
                  </a:lnTo>
                  <a:lnTo>
                    <a:pt x="96" y="31"/>
                  </a:lnTo>
                  <a:lnTo>
                    <a:pt x="112" y="47"/>
                  </a:lnTo>
                  <a:lnTo>
                    <a:pt x="135" y="63"/>
                  </a:lnTo>
                  <a:lnTo>
                    <a:pt x="159" y="87"/>
                  </a:lnTo>
                </a:path>
              </a:pathLst>
            </a:custGeom>
            <a:solidFill>
              <a:srgbClr val="C00000"/>
            </a:solidFill>
            <a:ln w="12700">
              <a:solidFill>
                <a:srgbClr val="C00000"/>
              </a:solidFill>
              <a:round/>
              <a:headEnd/>
              <a:tailEnd/>
            </a:ln>
          </p:spPr>
          <p:txBody>
            <a:bodyPr/>
            <a:lstStyle/>
            <a:p>
              <a:endParaRPr lang="zh-CN" altLang="en-US"/>
            </a:p>
          </p:txBody>
        </p:sp>
        <p:sp>
          <p:nvSpPr>
            <p:cNvPr id="74875" name="Freeform 49"/>
            <p:cNvSpPr>
              <a:spLocks noChangeAspect="1"/>
            </p:cNvSpPr>
            <p:nvPr/>
          </p:nvSpPr>
          <p:spPr bwMode="auto">
            <a:xfrm>
              <a:off x="8723323" y="4180903"/>
              <a:ext cx="36000" cy="64195"/>
            </a:xfrm>
            <a:custGeom>
              <a:avLst/>
              <a:gdLst>
                <a:gd name="T0" fmla="*/ 2147483647 w 143"/>
                <a:gd name="T1" fmla="*/ 2147483647 h 255"/>
                <a:gd name="T2" fmla="*/ 2147483647 w 143"/>
                <a:gd name="T3" fmla="*/ 2147483647 h 255"/>
                <a:gd name="T4" fmla="*/ 2147483647 w 143"/>
                <a:gd name="T5" fmla="*/ 2147483647 h 255"/>
                <a:gd name="T6" fmla="*/ 2147483647 w 143"/>
                <a:gd name="T7" fmla="*/ 2147483647 h 255"/>
                <a:gd name="T8" fmla="*/ 2147483647 w 143"/>
                <a:gd name="T9" fmla="*/ 2147483647 h 255"/>
                <a:gd name="T10" fmla="*/ 2147483647 w 143"/>
                <a:gd name="T11" fmla="*/ 2147483647 h 255"/>
                <a:gd name="T12" fmla="*/ 2147483647 w 143"/>
                <a:gd name="T13" fmla="*/ 2147483647 h 255"/>
                <a:gd name="T14" fmla="*/ 2147483647 w 143"/>
                <a:gd name="T15" fmla="*/ 2147483647 h 255"/>
                <a:gd name="T16" fmla="*/ 2147483647 w 143"/>
                <a:gd name="T17" fmla="*/ 2147483647 h 255"/>
                <a:gd name="T18" fmla="*/ 2147483647 w 143"/>
                <a:gd name="T19" fmla="*/ 2147483647 h 255"/>
                <a:gd name="T20" fmla="*/ 2147483647 w 143"/>
                <a:gd name="T21" fmla="*/ 2147483647 h 255"/>
                <a:gd name="T22" fmla="*/ 0 w 143"/>
                <a:gd name="T23" fmla="*/ 2147483647 h 255"/>
                <a:gd name="T24" fmla="*/ 0 w 143"/>
                <a:gd name="T25" fmla="*/ 2147483647 h 255"/>
                <a:gd name="T26" fmla="*/ 2147483647 w 143"/>
                <a:gd name="T27" fmla="*/ 2147483647 h 255"/>
                <a:gd name="T28" fmla="*/ 2147483647 w 143"/>
                <a:gd name="T29" fmla="*/ 2147483647 h 255"/>
                <a:gd name="T30" fmla="*/ 2147483647 w 143"/>
                <a:gd name="T31" fmla="*/ 2147483647 h 255"/>
                <a:gd name="T32" fmla="*/ 2147483647 w 143"/>
                <a:gd name="T33" fmla="*/ 2147483647 h 255"/>
                <a:gd name="T34" fmla="*/ 2147483647 w 143"/>
                <a:gd name="T35" fmla="*/ 2147483647 h 255"/>
                <a:gd name="T36" fmla="*/ 2147483647 w 143"/>
                <a:gd name="T37" fmla="*/ 2147483647 h 255"/>
                <a:gd name="T38" fmla="*/ 2147483647 w 143"/>
                <a:gd name="T39" fmla="*/ 2147483647 h 255"/>
                <a:gd name="T40" fmla="*/ 2147483647 w 143"/>
                <a:gd name="T41" fmla="*/ 2147483647 h 255"/>
                <a:gd name="T42" fmla="*/ 2147483647 w 143"/>
                <a:gd name="T43" fmla="*/ 2147483647 h 255"/>
                <a:gd name="T44" fmla="*/ 2147483647 w 143"/>
                <a:gd name="T45" fmla="*/ 2147483647 h 255"/>
                <a:gd name="T46" fmla="*/ 2147483647 w 143"/>
                <a:gd name="T47" fmla="*/ 2147483647 h 255"/>
                <a:gd name="T48" fmla="*/ 2147483647 w 143"/>
                <a:gd name="T49" fmla="*/ 0 h 255"/>
                <a:gd name="T50" fmla="*/ 2147483647 w 143"/>
                <a:gd name="T51" fmla="*/ 0 h 255"/>
                <a:gd name="T52" fmla="*/ 2147483647 w 143"/>
                <a:gd name="T53" fmla="*/ 0 h 255"/>
                <a:gd name="T54" fmla="*/ 2147483647 w 143"/>
                <a:gd name="T55" fmla="*/ 2147483647 h 255"/>
                <a:gd name="T56" fmla="*/ 2147483647 w 143"/>
                <a:gd name="T57" fmla="*/ 2147483647 h 255"/>
                <a:gd name="T58" fmla="*/ 2147483647 w 143"/>
                <a:gd name="T59" fmla="*/ 2147483647 h 255"/>
                <a:gd name="T60" fmla="*/ 2147483647 w 143"/>
                <a:gd name="T61" fmla="*/ 2147483647 h 255"/>
                <a:gd name="T62" fmla="*/ 2147483647 w 143"/>
                <a:gd name="T63" fmla="*/ 2147483647 h 255"/>
                <a:gd name="T64" fmla="*/ 2147483647 w 143"/>
                <a:gd name="T65" fmla="*/ 2147483647 h 255"/>
                <a:gd name="T66" fmla="*/ 2147483647 w 143"/>
                <a:gd name="T67" fmla="*/ 2147483647 h 255"/>
                <a:gd name="T68" fmla="*/ 2147483647 w 143"/>
                <a:gd name="T69" fmla="*/ 2147483647 h 255"/>
                <a:gd name="T70" fmla="*/ 2147483647 w 143"/>
                <a:gd name="T71" fmla="*/ 2147483647 h 255"/>
                <a:gd name="T72" fmla="*/ 2147483647 w 143"/>
                <a:gd name="T73" fmla="*/ 2147483647 h 255"/>
                <a:gd name="T74" fmla="*/ 2147483647 w 143"/>
                <a:gd name="T75" fmla="*/ 2147483647 h 255"/>
                <a:gd name="T76" fmla="*/ 2147483647 w 143"/>
                <a:gd name="T77" fmla="*/ 2147483647 h 255"/>
                <a:gd name="T78" fmla="*/ 2147483647 w 143"/>
                <a:gd name="T79" fmla="*/ 2147483647 h 255"/>
                <a:gd name="T80" fmla="*/ 2147483647 w 143"/>
                <a:gd name="T81" fmla="*/ 2147483647 h 2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3"/>
                <a:gd name="T124" fmla="*/ 0 h 255"/>
                <a:gd name="T125" fmla="*/ 143 w 143"/>
                <a:gd name="T126" fmla="*/ 255 h 2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3" h="255">
                  <a:moveTo>
                    <a:pt x="80" y="215"/>
                  </a:moveTo>
                  <a:lnTo>
                    <a:pt x="64" y="231"/>
                  </a:lnTo>
                  <a:lnTo>
                    <a:pt x="48" y="247"/>
                  </a:lnTo>
                  <a:lnTo>
                    <a:pt x="40" y="255"/>
                  </a:lnTo>
                  <a:lnTo>
                    <a:pt x="32" y="255"/>
                  </a:lnTo>
                  <a:lnTo>
                    <a:pt x="24" y="255"/>
                  </a:lnTo>
                  <a:lnTo>
                    <a:pt x="24" y="247"/>
                  </a:lnTo>
                  <a:lnTo>
                    <a:pt x="16" y="231"/>
                  </a:lnTo>
                  <a:lnTo>
                    <a:pt x="16" y="223"/>
                  </a:lnTo>
                  <a:lnTo>
                    <a:pt x="8" y="207"/>
                  </a:lnTo>
                  <a:lnTo>
                    <a:pt x="8" y="191"/>
                  </a:lnTo>
                  <a:lnTo>
                    <a:pt x="0" y="184"/>
                  </a:lnTo>
                  <a:lnTo>
                    <a:pt x="0" y="176"/>
                  </a:lnTo>
                  <a:lnTo>
                    <a:pt x="8" y="176"/>
                  </a:lnTo>
                  <a:lnTo>
                    <a:pt x="8" y="168"/>
                  </a:lnTo>
                  <a:lnTo>
                    <a:pt x="24" y="152"/>
                  </a:lnTo>
                  <a:lnTo>
                    <a:pt x="32" y="136"/>
                  </a:lnTo>
                  <a:lnTo>
                    <a:pt x="48" y="120"/>
                  </a:lnTo>
                  <a:lnTo>
                    <a:pt x="64" y="104"/>
                  </a:lnTo>
                  <a:lnTo>
                    <a:pt x="72" y="80"/>
                  </a:lnTo>
                  <a:lnTo>
                    <a:pt x="80" y="56"/>
                  </a:lnTo>
                  <a:lnTo>
                    <a:pt x="88" y="32"/>
                  </a:lnTo>
                  <a:lnTo>
                    <a:pt x="96" y="16"/>
                  </a:lnTo>
                  <a:lnTo>
                    <a:pt x="103" y="8"/>
                  </a:lnTo>
                  <a:lnTo>
                    <a:pt x="103" y="0"/>
                  </a:lnTo>
                  <a:lnTo>
                    <a:pt x="111" y="0"/>
                  </a:lnTo>
                  <a:lnTo>
                    <a:pt x="111" y="8"/>
                  </a:lnTo>
                  <a:lnTo>
                    <a:pt x="119" y="8"/>
                  </a:lnTo>
                  <a:lnTo>
                    <a:pt x="127" y="32"/>
                  </a:lnTo>
                  <a:lnTo>
                    <a:pt x="135" y="40"/>
                  </a:lnTo>
                  <a:lnTo>
                    <a:pt x="143" y="56"/>
                  </a:lnTo>
                  <a:lnTo>
                    <a:pt x="143" y="72"/>
                  </a:lnTo>
                  <a:lnTo>
                    <a:pt x="143" y="88"/>
                  </a:lnTo>
                  <a:lnTo>
                    <a:pt x="135" y="104"/>
                  </a:lnTo>
                  <a:lnTo>
                    <a:pt x="127" y="128"/>
                  </a:lnTo>
                  <a:lnTo>
                    <a:pt x="119" y="152"/>
                  </a:lnTo>
                  <a:lnTo>
                    <a:pt x="103" y="168"/>
                  </a:lnTo>
                  <a:lnTo>
                    <a:pt x="96" y="191"/>
                  </a:lnTo>
                  <a:lnTo>
                    <a:pt x="80" y="215"/>
                  </a:lnTo>
                </a:path>
              </a:pathLst>
            </a:custGeom>
            <a:solidFill>
              <a:srgbClr val="C00000"/>
            </a:solidFill>
            <a:ln w="12700">
              <a:solidFill>
                <a:srgbClr val="C00000"/>
              </a:solidFill>
              <a:round/>
              <a:headEnd/>
              <a:tailEnd/>
            </a:ln>
          </p:spPr>
          <p:txBody>
            <a:bodyPr/>
            <a:lstStyle/>
            <a:p>
              <a:endParaRPr lang="zh-CN" altLang="en-US"/>
            </a:p>
          </p:txBody>
        </p:sp>
        <p:grpSp>
          <p:nvGrpSpPr>
            <p:cNvPr id="74876" name="组合 19"/>
            <p:cNvGrpSpPr>
              <a:grpSpLocks/>
            </p:cNvGrpSpPr>
            <p:nvPr/>
          </p:nvGrpSpPr>
          <p:grpSpPr bwMode="auto">
            <a:xfrm>
              <a:off x="8802181" y="4071950"/>
              <a:ext cx="57600" cy="252000"/>
              <a:chOff x="3971925" y="4900613"/>
              <a:chExt cx="328613" cy="1200150"/>
            </a:xfrm>
          </p:grpSpPr>
          <p:sp>
            <p:nvSpPr>
              <p:cNvPr id="74877" name="Freeform 48"/>
              <p:cNvSpPr>
                <a:spLocks/>
              </p:cNvSpPr>
              <p:nvPr/>
            </p:nvSpPr>
            <p:spPr bwMode="auto">
              <a:xfrm>
                <a:off x="4135438" y="4900613"/>
                <a:ext cx="165100" cy="1200150"/>
              </a:xfrm>
              <a:custGeom>
                <a:avLst/>
                <a:gdLst>
                  <a:gd name="T0" fmla="*/ 1889075575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1889075575 w 10000"/>
                  <a:gd name="T19" fmla="*/ 2147483647 h 10000"/>
                  <a:gd name="T20" fmla="*/ 0 w 10000"/>
                  <a:gd name="T21" fmla="*/ 2147483647 h 10000"/>
                  <a:gd name="T22" fmla="*/ 0 w 10000"/>
                  <a:gd name="T23" fmla="*/ 0 h 10000"/>
                  <a:gd name="T24" fmla="*/ 2147483647 w 10000"/>
                  <a:gd name="T25" fmla="*/ 0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78" name="Freeform 48"/>
              <p:cNvSpPr>
                <a:spLocks/>
              </p:cNvSpPr>
              <p:nvPr/>
            </p:nvSpPr>
            <p:spPr bwMode="auto">
              <a:xfrm>
                <a:off x="3971925" y="5848350"/>
                <a:ext cx="201613" cy="25241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0 w 10000"/>
                  <a:gd name="T15" fmla="*/ 2147483647 h 10000"/>
                  <a:gd name="T16" fmla="*/ 0 w 10000"/>
                  <a:gd name="T17" fmla="*/ 0 h 10000"/>
                  <a:gd name="T18" fmla="*/ 2147483647 w 10000"/>
                  <a:gd name="T19" fmla="*/ 0 h 10000"/>
                  <a:gd name="T20" fmla="*/ 2147483647 w 10000"/>
                  <a:gd name="T21" fmla="*/ 0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grpSp>
      <p:grpSp>
        <p:nvGrpSpPr>
          <p:cNvPr id="74776" name="组合 117"/>
          <p:cNvGrpSpPr>
            <a:grpSpLocks/>
          </p:cNvGrpSpPr>
          <p:nvPr/>
        </p:nvGrpSpPr>
        <p:grpSpPr bwMode="auto">
          <a:xfrm>
            <a:off x="9170988" y="4676775"/>
            <a:ext cx="287337" cy="288925"/>
            <a:chOff x="8059268" y="4698546"/>
            <a:chExt cx="288240" cy="288000"/>
          </a:xfrm>
        </p:grpSpPr>
        <p:grpSp>
          <p:nvGrpSpPr>
            <p:cNvPr id="74866" name="组合 87"/>
            <p:cNvGrpSpPr>
              <a:grpSpLocks/>
            </p:cNvGrpSpPr>
            <p:nvPr/>
          </p:nvGrpSpPr>
          <p:grpSpPr bwMode="auto">
            <a:xfrm>
              <a:off x="8141451" y="4698546"/>
              <a:ext cx="56153" cy="288000"/>
              <a:chOff x="8141451" y="4698546"/>
              <a:chExt cx="56153" cy="288000"/>
            </a:xfrm>
          </p:grpSpPr>
          <p:sp>
            <p:nvSpPr>
              <p:cNvPr id="74872" name="Freeform 48"/>
              <p:cNvSpPr>
                <a:spLocks/>
              </p:cNvSpPr>
              <p:nvPr/>
            </p:nvSpPr>
            <p:spPr bwMode="auto">
              <a:xfrm>
                <a:off x="8169392" y="4698546"/>
                <a:ext cx="28212" cy="288000"/>
              </a:xfrm>
              <a:custGeom>
                <a:avLst/>
                <a:gdLst>
                  <a:gd name="T0" fmla="*/ 275245 w 10000"/>
                  <a:gd name="T1" fmla="*/ 2147483647 h 10000"/>
                  <a:gd name="T2" fmla="*/ 411952 w 10000"/>
                  <a:gd name="T3" fmla="*/ 2147483647 h 10000"/>
                  <a:gd name="T4" fmla="*/ 411952 w 10000"/>
                  <a:gd name="T5" fmla="*/ 2147483647 h 10000"/>
                  <a:gd name="T6" fmla="*/ 549931 w 10000"/>
                  <a:gd name="T7" fmla="*/ 2147483647 h 10000"/>
                  <a:gd name="T8" fmla="*/ 549931 w 10000"/>
                  <a:gd name="T9" fmla="*/ 2147483647 h 10000"/>
                  <a:gd name="T10" fmla="*/ 549931 w 10000"/>
                  <a:gd name="T11" fmla="*/ 2147483647 h 10000"/>
                  <a:gd name="T12" fmla="*/ 549931 w 10000"/>
                  <a:gd name="T13" fmla="*/ 2147483647 h 10000"/>
                  <a:gd name="T14" fmla="*/ 411952 w 10000"/>
                  <a:gd name="T15" fmla="*/ 2147483647 h 10000"/>
                  <a:gd name="T16" fmla="*/ 411952 w 10000"/>
                  <a:gd name="T17" fmla="*/ 2147483647 h 10000"/>
                  <a:gd name="T18" fmla="*/ 275245 w 10000"/>
                  <a:gd name="T19" fmla="*/ 2147483647 h 10000"/>
                  <a:gd name="T20" fmla="*/ 0 w 10000"/>
                  <a:gd name="T21" fmla="*/ 2147483647 h 10000"/>
                  <a:gd name="T22" fmla="*/ 0 w 10000"/>
                  <a:gd name="T23" fmla="*/ 0 h 10000"/>
                  <a:gd name="T24" fmla="*/ 411952 w 10000"/>
                  <a:gd name="T25" fmla="*/ 0 h 10000"/>
                  <a:gd name="T26" fmla="*/ 1099862 w 10000"/>
                  <a:gd name="T27" fmla="*/ 2100363365 h 10000"/>
                  <a:gd name="T28" fmla="*/ 1649592 w 10000"/>
                  <a:gd name="T29" fmla="*/ 2147483647 h 10000"/>
                  <a:gd name="T30" fmla="*/ 1787191 w 10000"/>
                  <a:gd name="T31" fmla="*/ 2147483647 h 10000"/>
                  <a:gd name="T32" fmla="*/ 1787191 w 10000"/>
                  <a:gd name="T33" fmla="*/ 2147483647 h 10000"/>
                  <a:gd name="T34" fmla="*/ 1649592 w 10000"/>
                  <a:gd name="T35" fmla="*/ 2147483647 h 10000"/>
                  <a:gd name="T36" fmla="*/ 1512505 w 10000"/>
                  <a:gd name="T37" fmla="*/ 2147483647 h 10000"/>
                  <a:gd name="T38" fmla="*/ 1512505 w 10000"/>
                  <a:gd name="T39" fmla="*/ 2147483647 h 10000"/>
                  <a:gd name="T40" fmla="*/ 1512505 w 10000"/>
                  <a:gd name="T41" fmla="*/ 2147483647 h 10000"/>
                  <a:gd name="T42" fmla="*/ 1512505 w 10000"/>
                  <a:gd name="T43" fmla="*/ 2147483647 h 10000"/>
                  <a:gd name="T44" fmla="*/ 1512505 w 10000"/>
                  <a:gd name="T45" fmla="*/ 2147483647 h 10000"/>
                  <a:gd name="T46" fmla="*/ 1512505 w 10000"/>
                  <a:gd name="T47" fmla="*/ 2147483647 h 10000"/>
                  <a:gd name="T48" fmla="*/ 1512505 w 10000"/>
                  <a:gd name="T49" fmla="*/ 2147483647 h 10000"/>
                  <a:gd name="T50" fmla="*/ 1512505 w 10000"/>
                  <a:gd name="T51" fmla="*/ 2147483647 h 10000"/>
                  <a:gd name="T52" fmla="*/ 1649592 w 10000"/>
                  <a:gd name="T53" fmla="*/ 2147483647 h 10000"/>
                  <a:gd name="T54" fmla="*/ 1512505 w 10000"/>
                  <a:gd name="T55" fmla="*/ 2147483647 h 10000"/>
                  <a:gd name="T56" fmla="*/ 1374858 w 10000"/>
                  <a:gd name="T57" fmla="*/ 2147483647 h 10000"/>
                  <a:gd name="T58" fmla="*/ 1099862 w 10000"/>
                  <a:gd name="T59" fmla="*/ 2147483647 h 10000"/>
                  <a:gd name="T60" fmla="*/ 687504 w 10000"/>
                  <a:gd name="T61" fmla="*/ 2147483647 h 10000"/>
                  <a:gd name="T62" fmla="*/ 411952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73" name="Freeform 48"/>
              <p:cNvSpPr>
                <a:spLocks/>
              </p:cNvSpPr>
              <p:nvPr/>
            </p:nvSpPr>
            <p:spPr bwMode="auto">
              <a:xfrm>
                <a:off x="8141451" y="4925974"/>
                <a:ext cx="34451" cy="60572"/>
              </a:xfrm>
              <a:custGeom>
                <a:avLst/>
                <a:gdLst>
                  <a:gd name="T0" fmla="*/ 942037036 w 10000"/>
                  <a:gd name="T1" fmla="*/ 2147483647 h 10000"/>
                  <a:gd name="T2" fmla="*/ 868420405 w 10000"/>
                  <a:gd name="T3" fmla="*/ 2147483647 h 10000"/>
                  <a:gd name="T4" fmla="*/ 795499848 w 10000"/>
                  <a:gd name="T5" fmla="*/ 2147483647 h 10000"/>
                  <a:gd name="T6" fmla="*/ 658484361 w 10000"/>
                  <a:gd name="T7" fmla="*/ 2147483647 h 10000"/>
                  <a:gd name="T8" fmla="*/ 438914278 w 10000"/>
                  <a:gd name="T9" fmla="*/ 2147483647 h 10000"/>
                  <a:gd name="T10" fmla="*/ 219572122 w 10000"/>
                  <a:gd name="T11" fmla="*/ 2147483647 h 10000"/>
                  <a:gd name="T12" fmla="*/ 72919978 w 10000"/>
                  <a:gd name="T13" fmla="*/ 2147483647 h 10000"/>
                  <a:gd name="T14" fmla="*/ 0 w 10000"/>
                  <a:gd name="T15" fmla="*/ 2147483647 h 10000"/>
                  <a:gd name="T16" fmla="*/ 0 w 10000"/>
                  <a:gd name="T17" fmla="*/ 0 h 10000"/>
                  <a:gd name="T18" fmla="*/ 72919978 w 10000"/>
                  <a:gd name="T19" fmla="*/ 0 h 10000"/>
                  <a:gd name="T20" fmla="*/ 146306284 w 10000"/>
                  <a:gd name="T21" fmla="*/ 0 h 10000"/>
                  <a:gd name="T22" fmla="*/ 292721268 w 10000"/>
                  <a:gd name="T23" fmla="*/ 2147483647 h 10000"/>
                  <a:gd name="T24" fmla="*/ 511947834 w 10000"/>
                  <a:gd name="T25" fmla="*/ 2147483647 h 10000"/>
                  <a:gd name="T26" fmla="*/ 731519570 w 10000"/>
                  <a:gd name="T27" fmla="*/ 2147483647 h 10000"/>
                  <a:gd name="T28" fmla="*/ 868420405 w 10000"/>
                  <a:gd name="T29" fmla="*/ 2147483647 h 10000"/>
                  <a:gd name="T30" fmla="*/ 1014956270 w 10000"/>
                  <a:gd name="T31" fmla="*/ 2147483647 h 10000"/>
                  <a:gd name="T32" fmla="*/ 1088222990 w 10000"/>
                  <a:gd name="T33" fmla="*/ 2147483647 h 10000"/>
                  <a:gd name="T34" fmla="*/ 1088222990 w 10000"/>
                  <a:gd name="T35" fmla="*/ 2147483647 h 10000"/>
                  <a:gd name="T36" fmla="*/ 1088222990 w 10000"/>
                  <a:gd name="T37" fmla="*/ 2147483647 h 10000"/>
                  <a:gd name="T38" fmla="*/ 1161142224 w 10000"/>
                  <a:gd name="T39" fmla="*/ 2147483647 h 10000"/>
                  <a:gd name="T40" fmla="*/ 1161142224 w 10000"/>
                  <a:gd name="T41" fmla="*/ 2147483647 h 10000"/>
                  <a:gd name="T42" fmla="*/ 1014956270 w 10000"/>
                  <a:gd name="T43" fmla="*/ 2147483647 h 10000"/>
                  <a:gd name="T44" fmla="*/ 1014956270 w 10000"/>
                  <a:gd name="T45" fmla="*/ 2147483647 h 10000"/>
                  <a:gd name="T46" fmla="*/ 942037036 w 10000"/>
                  <a:gd name="T47" fmla="*/ 2147483647 h 10000"/>
                  <a:gd name="T48" fmla="*/ 942037036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sp>
          <p:nvSpPr>
            <p:cNvPr id="74867" name="Freeform 42"/>
            <p:cNvSpPr>
              <a:spLocks/>
            </p:cNvSpPr>
            <p:nvPr/>
          </p:nvSpPr>
          <p:spPr bwMode="auto">
            <a:xfrm>
              <a:off x="8198937" y="4736022"/>
              <a:ext cx="84953" cy="91048"/>
            </a:xfrm>
            <a:custGeom>
              <a:avLst/>
              <a:gdLst>
                <a:gd name="T0" fmla="*/ 2147483647 w 223"/>
                <a:gd name="T1" fmla="*/ 2147483647 h 239"/>
                <a:gd name="T2" fmla="*/ 2147483647 w 223"/>
                <a:gd name="T3" fmla="*/ 2147483647 h 239"/>
                <a:gd name="T4" fmla="*/ 2147483647 w 223"/>
                <a:gd name="T5" fmla="*/ 2147483647 h 239"/>
                <a:gd name="T6" fmla="*/ 2147483647 w 223"/>
                <a:gd name="T7" fmla="*/ 2147483647 h 239"/>
                <a:gd name="T8" fmla="*/ 2147483647 w 223"/>
                <a:gd name="T9" fmla="*/ 2147483647 h 239"/>
                <a:gd name="T10" fmla="*/ 2147483647 w 223"/>
                <a:gd name="T11" fmla="*/ 2147483647 h 239"/>
                <a:gd name="T12" fmla="*/ 2147483647 w 223"/>
                <a:gd name="T13" fmla="*/ 2147483647 h 239"/>
                <a:gd name="T14" fmla="*/ 2147483647 w 223"/>
                <a:gd name="T15" fmla="*/ 2147483647 h 239"/>
                <a:gd name="T16" fmla="*/ 2147483647 w 223"/>
                <a:gd name="T17" fmla="*/ 2147483647 h 239"/>
                <a:gd name="T18" fmla="*/ 2147483647 w 223"/>
                <a:gd name="T19" fmla="*/ 2147483647 h 239"/>
                <a:gd name="T20" fmla="*/ 2147483647 w 223"/>
                <a:gd name="T21" fmla="*/ 2147483647 h 239"/>
                <a:gd name="T22" fmla="*/ 2147483647 w 223"/>
                <a:gd name="T23" fmla="*/ 2147483647 h 239"/>
                <a:gd name="T24" fmla="*/ 0 w 223"/>
                <a:gd name="T25" fmla="*/ 2147483647 h 239"/>
                <a:gd name="T26" fmla="*/ 2147483647 w 223"/>
                <a:gd name="T27" fmla="*/ 2147483647 h 239"/>
                <a:gd name="T28" fmla="*/ 2147483647 w 223"/>
                <a:gd name="T29" fmla="*/ 2147483647 h 239"/>
                <a:gd name="T30" fmla="*/ 2147483647 w 223"/>
                <a:gd name="T31" fmla="*/ 2147483647 h 239"/>
                <a:gd name="T32" fmla="*/ 2147483647 w 223"/>
                <a:gd name="T33" fmla="*/ 2147483647 h 239"/>
                <a:gd name="T34" fmla="*/ 2147483647 w 223"/>
                <a:gd name="T35" fmla="*/ 2147483647 h 239"/>
                <a:gd name="T36" fmla="*/ 2147483647 w 223"/>
                <a:gd name="T37" fmla="*/ 2147483647 h 239"/>
                <a:gd name="T38" fmla="*/ 2147483647 w 223"/>
                <a:gd name="T39" fmla="*/ 2147483647 h 239"/>
                <a:gd name="T40" fmla="*/ 2147483647 w 223"/>
                <a:gd name="T41" fmla="*/ 2147483647 h 239"/>
                <a:gd name="T42" fmla="*/ 2147483647 w 223"/>
                <a:gd name="T43" fmla="*/ 2147483647 h 239"/>
                <a:gd name="T44" fmla="*/ 2147483647 w 223"/>
                <a:gd name="T45" fmla="*/ 2147483647 h 239"/>
                <a:gd name="T46" fmla="*/ 2147483647 w 223"/>
                <a:gd name="T47" fmla="*/ 2147483647 h 239"/>
                <a:gd name="T48" fmla="*/ 2147483647 w 223"/>
                <a:gd name="T49" fmla="*/ 0 h 239"/>
                <a:gd name="T50" fmla="*/ 2147483647 w 223"/>
                <a:gd name="T51" fmla="*/ 0 h 239"/>
                <a:gd name="T52" fmla="*/ 2147483647 w 223"/>
                <a:gd name="T53" fmla="*/ 0 h 239"/>
                <a:gd name="T54" fmla="*/ 2147483647 w 223"/>
                <a:gd name="T55" fmla="*/ 0 h 239"/>
                <a:gd name="T56" fmla="*/ 2147483647 w 223"/>
                <a:gd name="T57" fmla="*/ 0 h 239"/>
                <a:gd name="T58" fmla="*/ 2147483647 w 223"/>
                <a:gd name="T59" fmla="*/ 2147483647 h 239"/>
                <a:gd name="T60" fmla="*/ 2147483647 w 223"/>
                <a:gd name="T61" fmla="*/ 2147483647 h 239"/>
                <a:gd name="T62" fmla="*/ 2147483647 w 223"/>
                <a:gd name="T63" fmla="*/ 2147483647 h 239"/>
                <a:gd name="T64" fmla="*/ 2147483647 w 223"/>
                <a:gd name="T65" fmla="*/ 2147483647 h 239"/>
                <a:gd name="T66" fmla="*/ 2147483647 w 223"/>
                <a:gd name="T67" fmla="*/ 2147483647 h 239"/>
                <a:gd name="T68" fmla="*/ 2147483647 w 223"/>
                <a:gd name="T69" fmla="*/ 2147483647 h 239"/>
                <a:gd name="T70" fmla="*/ 2147483647 w 223"/>
                <a:gd name="T71" fmla="*/ 2147483647 h 2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3"/>
                <a:gd name="T109" fmla="*/ 0 h 239"/>
                <a:gd name="T110" fmla="*/ 223 w 223"/>
                <a:gd name="T111" fmla="*/ 239 h 2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3" h="239">
                  <a:moveTo>
                    <a:pt x="223" y="48"/>
                  </a:moveTo>
                  <a:lnTo>
                    <a:pt x="223" y="56"/>
                  </a:lnTo>
                  <a:lnTo>
                    <a:pt x="215" y="64"/>
                  </a:lnTo>
                  <a:lnTo>
                    <a:pt x="199" y="80"/>
                  </a:lnTo>
                  <a:lnTo>
                    <a:pt x="183" y="104"/>
                  </a:lnTo>
                  <a:lnTo>
                    <a:pt x="135" y="152"/>
                  </a:lnTo>
                  <a:lnTo>
                    <a:pt x="111" y="168"/>
                  </a:lnTo>
                  <a:lnTo>
                    <a:pt x="80" y="191"/>
                  </a:lnTo>
                  <a:lnTo>
                    <a:pt x="56" y="207"/>
                  </a:lnTo>
                  <a:lnTo>
                    <a:pt x="40" y="223"/>
                  </a:lnTo>
                  <a:lnTo>
                    <a:pt x="24" y="231"/>
                  </a:lnTo>
                  <a:lnTo>
                    <a:pt x="8" y="239"/>
                  </a:lnTo>
                  <a:lnTo>
                    <a:pt x="0" y="223"/>
                  </a:lnTo>
                  <a:lnTo>
                    <a:pt x="24" y="199"/>
                  </a:lnTo>
                  <a:lnTo>
                    <a:pt x="48" y="176"/>
                  </a:lnTo>
                  <a:lnTo>
                    <a:pt x="96" y="128"/>
                  </a:lnTo>
                  <a:lnTo>
                    <a:pt x="127" y="88"/>
                  </a:lnTo>
                  <a:lnTo>
                    <a:pt x="135" y="72"/>
                  </a:lnTo>
                  <a:lnTo>
                    <a:pt x="143" y="56"/>
                  </a:lnTo>
                  <a:lnTo>
                    <a:pt x="151" y="48"/>
                  </a:lnTo>
                  <a:lnTo>
                    <a:pt x="159" y="32"/>
                  </a:lnTo>
                  <a:lnTo>
                    <a:pt x="159" y="24"/>
                  </a:lnTo>
                  <a:lnTo>
                    <a:pt x="159" y="16"/>
                  </a:lnTo>
                  <a:lnTo>
                    <a:pt x="151" y="8"/>
                  </a:lnTo>
                  <a:lnTo>
                    <a:pt x="151" y="0"/>
                  </a:lnTo>
                  <a:lnTo>
                    <a:pt x="159" y="0"/>
                  </a:lnTo>
                  <a:lnTo>
                    <a:pt x="175" y="0"/>
                  </a:lnTo>
                  <a:lnTo>
                    <a:pt x="183" y="8"/>
                  </a:lnTo>
                  <a:lnTo>
                    <a:pt x="199" y="8"/>
                  </a:lnTo>
                  <a:lnTo>
                    <a:pt x="207" y="24"/>
                  </a:lnTo>
                  <a:lnTo>
                    <a:pt x="215" y="32"/>
                  </a:lnTo>
                  <a:lnTo>
                    <a:pt x="223" y="40"/>
                  </a:lnTo>
                  <a:lnTo>
                    <a:pt x="223" y="48"/>
                  </a:lnTo>
                </a:path>
              </a:pathLst>
            </a:custGeom>
            <a:solidFill>
              <a:srgbClr val="C00000"/>
            </a:solidFill>
            <a:ln w="12700">
              <a:solidFill>
                <a:srgbClr val="C00000"/>
              </a:solidFill>
              <a:round/>
              <a:headEnd/>
              <a:tailEnd/>
            </a:ln>
          </p:spPr>
          <p:txBody>
            <a:bodyPr/>
            <a:lstStyle/>
            <a:p>
              <a:endParaRPr lang="zh-CN" altLang="en-US"/>
            </a:p>
          </p:txBody>
        </p:sp>
        <p:sp>
          <p:nvSpPr>
            <p:cNvPr id="74868" name="Freeform 43"/>
            <p:cNvSpPr>
              <a:spLocks/>
            </p:cNvSpPr>
            <p:nvPr/>
          </p:nvSpPr>
          <p:spPr bwMode="auto">
            <a:xfrm>
              <a:off x="8183698" y="4796975"/>
              <a:ext cx="163810" cy="121143"/>
            </a:xfrm>
            <a:custGeom>
              <a:avLst/>
              <a:gdLst>
                <a:gd name="T0" fmla="*/ 2147483647 w 430"/>
                <a:gd name="T1" fmla="*/ 2147483647 h 318"/>
                <a:gd name="T2" fmla="*/ 2147483647 w 430"/>
                <a:gd name="T3" fmla="*/ 2147483647 h 318"/>
                <a:gd name="T4" fmla="*/ 2147483647 w 430"/>
                <a:gd name="T5" fmla="*/ 2147483647 h 318"/>
                <a:gd name="T6" fmla="*/ 2147483647 w 430"/>
                <a:gd name="T7" fmla="*/ 2147483647 h 318"/>
                <a:gd name="T8" fmla="*/ 2147483647 w 430"/>
                <a:gd name="T9" fmla="*/ 2147483647 h 318"/>
                <a:gd name="T10" fmla="*/ 2147483647 w 430"/>
                <a:gd name="T11" fmla="*/ 2147483647 h 318"/>
                <a:gd name="T12" fmla="*/ 2147483647 w 430"/>
                <a:gd name="T13" fmla="*/ 2147483647 h 318"/>
                <a:gd name="T14" fmla="*/ 2147483647 w 430"/>
                <a:gd name="T15" fmla="*/ 2147483647 h 318"/>
                <a:gd name="T16" fmla="*/ 2147483647 w 430"/>
                <a:gd name="T17" fmla="*/ 2147483647 h 318"/>
                <a:gd name="T18" fmla="*/ 2147483647 w 430"/>
                <a:gd name="T19" fmla="*/ 2147483647 h 318"/>
                <a:gd name="T20" fmla="*/ 2147483647 w 430"/>
                <a:gd name="T21" fmla="*/ 2147483647 h 318"/>
                <a:gd name="T22" fmla="*/ 2147483647 w 430"/>
                <a:gd name="T23" fmla="*/ 2147483647 h 318"/>
                <a:gd name="T24" fmla="*/ 2147483647 w 430"/>
                <a:gd name="T25" fmla="*/ 2147483647 h 318"/>
                <a:gd name="T26" fmla="*/ 2147483647 w 430"/>
                <a:gd name="T27" fmla="*/ 2147483647 h 318"/>
                <a:gd name="T28" fmla="*/ 2147483647 w 430"/>
                <a:gd name="T29" fmla="*/ 2147483647 h 318"/>
                <a:gd name="T30" fmla="*/ 2147483647 w 430"/>
                <a:gd name="T31" fmla="*/ 2147483647 h 318"/>
                <a:gd name="T32" fmla="*/ 2147483647 w 430"/>
                <a:gd name="T33" fmla="*/ 2147483647 h 318"/>
                <a:gd name="T34" fmla="*/ 2147483647 w 430"/>
                <a:gd name="T35" fmla="*/ 2147483647 h 318"/>
                <a:gd name="T36" fmla="*/ 2147483647 w 430"/>
                <a:gd name="T37" fmla="*/ 2147483647 h 318"/>
                <a:gd name="T38" fmla="*/ 2147483647 w 430"/>
                <a:gd name="T39" fmla="*/ 2147483647 h 318"/>
                <a:gd name="T40" fmla="*/ 2147483647 w 430"/>
                <a:gd name="T41" fmla="*/ 2147483647 h 318"/>
                <a:gd name="T42" fmla="*/ 2147483647 w 430"/>
                <a:gd name="T43" fmla="*/ 2147483647 h 318"/>
                <a:gd name="T44" fmla="*/ 2147483647 w 430"/>
                <a:gd name="T45" fmla="*/ 2147483647 h 318"/>
                <a:gd name="T46" fmla="*/ 2147483647 w 430"/>
                <a:gd name="T47" fmla="*/ 2147483647 h 318"/>
                <a:gd name="T48" fmla="*/ 2147483647 w 430"/>
                <a:gd name="T49" fmla="*/ 2147483647 h 318"/>
                <a:gd name="T50" fmla="*/ 2147483647 w 430"/>
                <a:gd name="T51" fmla="*/ 2147483647 h 318"/>
                <a:gd name="T52" fmla="*/ 2147483647 w 430"/>
                <a:gd name="T53" fmla="*/ 2147483647 h 318"/>
                <a:gd name="T54" fmla="*/ 2147483647 w 430"/>
                <a:gd name="T55" fmla="*/ 2147483647 h 318"/>
                <a:gd name="T56" fmla="*/ 2147483647 w 430"/>
                <a:gd name="T57" fmla="*/ 2147483647 h 318"/>
                <a:gd name="T58" fmla="*/ 2147483647 w 430"/>
                <a:gd name="T59" fmla="*/ 2147483647 h 318"/>
                <a:gd name="T60" fmla="*/ 2147483647 w 430"/>
                <a:gd name="T61" fmla="*/ 2147483647 h 318"/>
                <a:gd name="T62" fmla="*/ 2147483647 w 430"/>
                <a:gd name="T63" fmla="*/ 2147483647 h 318"/>
                <a:gd name="T64" fmla="*/ 2147483647 w 430"/>
                <a:gd name="T65" fmla="*/ 2147483647 h 318"/>
                <a:gd name="T66" fmla="*/ 2147483647 w 430"/>
                <a:gd name="T67" fmla="*/ 2147483647 h 318"/>
                <a:gd name="T68" fmla="*/ 2147483647 w 430"/>
                <a:gd name="T69" fmla="*/ 2147483647 h 318"/>
                <a:gd name="T70" fmla="*/ 2147483647 w 430"/>
                <a:gd name="T71" fmla="*/ 2147483647 h 318"/>
                <a:gd name="T72" fmla="*/ 0 w 430"/>
                <a:gd name="T73" fmla="*/ 2147483647 h 318"/>
                <a:gd name="T74" fmla="*/ 0 w 430"/>
                <a:gd name="T75" fmla="*/ 0 h 318"/>
                <a:gd name="T76" fmla="*/ 2147483647 w 430"/>
                <a:gd name="T77" fmla="*/ 2147483647 h 318"/>
                <a:gd name="T78" fmla="*/ 2147483647 w 430"/>
                <a:gd name="T79" fmla="*/ 2147483647 h 318"/>
                <a:gd name="T80" fmla="*/ 2147483647 w 430"/>
                <a:gd name="T81" fmla="*/ 2147483647 h 318"/>
                <a:gd name="T82" fmla="*/ 2147483647 w 430"/>
                <a:gd name="T83" fmla="*/ 2147483647 h 318"/>
                <a:gd name="T84" fmla="*/ 2147483647 w 430"/>
                <a:gd name="T85" fmla="*/ 2147483647 h 318"/>
                <a:gd name="T86" fmla="*/ 2147483647 w 430"/>
                <a:gd name="T87" fmla="*/ 2147483647 h 318"/>
                <a:gd name="T88" fmla="*/ 2147483647 w 430"/>
                <a:gd name="T89" fmla="*/ 2147483647 h 318"/>
                <a:gd name="T90" fmla="*/ 2147483647 w 430"/>
                <a:gd name="T91" fmla="*/ 2147483647 h 318"/>
                <a:gd name="T92" fmla="*/ 2147483647 w 430"/>
                <a:gd name="T93" fmla="*/ 2147483647 h 318"/>
                <a:gd name="T94" fmla="*/ 2147483647 w 430"/>
                <a:gd name="T95" fmla="*/ 2147483647 h 318"/>
                <a:gd name="T96" fmla="*/ 2147483647 w 430"/>
                <a:gd name="T97" fmla="*/ 2147483647 h 318"/>
                <a:gd name="T98" fmla="*/ 2147483647 w 430"/>
                <a:gd name="T99" fmla="*/ 2147483647 h 318"/>
                <a:gd name="T100" fmla="*/ 2147483647 w 430"/>
                <a:gd name="T101" fmla="*/ 2147483647 h 3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0"/>
                <a:gd name="T154" fmla="*/ 0 h 318"/>
                <a:gd name="T155" fmla="*/ 430 w 430"/>
                <a:gd name="T156" fmla="*/ 318 h 3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0" h="318">
                  <a:moveTo>
                    <a:pt x="350" y="262"/>
                  </a:moveTo>
                  <a:lnTo>
                    <a:pt x="366" y="270"/>
                  </a:lnTo>
                  <a:lnTo>
                    <a:pt x="382" y="278"/>
                  </a:lnTo>
                  <a:lnTo>
                    <a:pt x="398" y="278"/>
                  </a:lnTo>
                  <a:lnTo>
                    <a:pt x="406" y="286"/>
                  </a:lnTo>
                  <a:lnTo>
                    <a:pt x="422" y="286"/>
                  </a:lnTo>
                  <a:lnTo>
                    <a:pt x="422" y="294"/>
                  </a:lnTo>
                  <a:lnTo>
                    <a:pt x="430" y="294"/>
                  </a:lnTo>
                  <a:lnTo>
                    <a:pt x="422" y="302"/>
                  </a:lnTo>
                  <a:lnTo>
                    <a:pt x="414" y="302"/>
                  </a:lnTo>
                  <a:lnTo>
                    <a:pt x="406" y="302"/>
                  </a:lnTo>
                  <a:lnTo>
                    <a:pt x="398" y="302"/>
                  </a:lnTo>
                  <a:lnTo>
                    <a:pt x="390" y="302"/>
                  </a:lnTo>
                  <a:lnTo>
                    <a:pt x="374" y="310"/>
                  </a:lnTo>
                  <a:lnTo>
                    <a:pt x="358" y="310"/>
                  </a:lnTo>
                  <a:lnTo>
                    <a:pt x="319" y="310"/>
                  </a:lnTo>
                  <a:lnTo>
                    <a:pt x="295" y="318"/>
                  </a:lnTo>
                  <a:lnTo>
                    <a:pt x="271" y="318"/>
                  </a:lnTo>
                  <a:lnTo>
                    <a:pt x="255" y="318"/>
                  </a:lnTo>
                  <a:lnTo>
                    <a:pt x="247" y="310"/>
                  </a:lnTo>
                  <a:lnTo>
                    <a:pt x="239" y="310"/>
                  </a:lnTo>
                  <a:lnTo>
                    <a:pt x="231" y="302"/>
                  </a:lnTo>
                  <a:lnTo>
                    <a:pt x="223" y="286"/>
                  </a:lnTo>
                  <a:lnTo>
                    <a:pt x="207" y="278"/>
                  </a:lnTo>
                  <a:lnTo>
                    <a:pt x="199" y="262"/>
                  </a:lnTo>
                  <a:lnTo>
                    <a:pt x="183" y="246"/>
                  </a:lnTo>
                  <a:lnTo>
                    <a:pt x="167" y="230"/>
                  </a:lnTo>
                  <a:lnTo>
                    <a:pt x="144" y="207"/>
                  </a:lnTo>
                  <a:lnTo>
                    <a:pt x="128" y="183"/>
                  </a:lnTo>
                  <a:lnTo>
                    <a:pt x="104" y="159"/>
                  </a:lnTo>
                  <a:lnTo>
                    <a:pt x="80" y="127"/>
                  </a:lnTo>
                  <a:lnTo>
                    <a:pt x="56" y="103"/>
                  </a:lnTo>
                  <a:lnTo>
                    <a:pt x="32" y="71"/>
                  </a:lnTo>
                  <a:lnTo>
                    <a:pt x="0" y="31"/>
                  </a:lnTo>
                  <a:lnTo>
                    <a:pt x="0" y="0"/>
                  </a:lnTo>
                  <a:lnTo>
                    <a:pt x="32" y="31"/>
                  </a:lnTo>
                  <a:lnTo>
                    <a:pt x="64" y="71"/>
                  </a:lnTo>
                  <a:lnTo>
                    <a:pt x="96" y="95"/>
                  </a:lnTo>
                  <a:lnTo>
                    <a:pt x="128" y="127"/>
                  </a:lnTo>
                  <a:lnTo>
                    <a:pt x="151" y="143"/>
                  </a:lnTo>
                  <a:lnTo>
                    <a:pt x="175" y="167"/>
                  </a:lnTo>
                  <a:lnTo>
                    <a:pt x="191" y="183"/>
                  </a:lnTo>
                  <a:lnTo>
                    <a:pt x="207" y="191"/>
                  </a:lnTo>
                  <a:lnTo>
                    <a:pt x="239" y="215"/>
                  </a:lnTo>
                  <a:lnTo>
                    <a:pt x="279" y="230"/>
                  </a:lnTo>
                  <a:lnTo>
                    <a:pt x="311" y="246"/>
                  </a:lnTo>
                  <a:lnTo>
                    <a:pt x="350" y="262"/>
                  </a:lnTo>
                </a:path>
              </a:pathLst>
            </a:custGeom>
            <a:solidFill>
              <a:srgbClr val="C00000"/>
            </a:solidFill>
            <a:ln w="12700">
              <a:solidFill>
                <a:srgbClr val="C00000"/>
              </a:solidFill>
              <a:round/>
              <a:headEnd/>
              <a:tailEnd/>
            </a:ln>
          </p:spPr>
          <p:txBody>
            <a:bodyPr/>
            <a:lstStyle/>
            <a:p>
              <a:endParaRPr lang="zh-CN" altLang="en-US"/>
            </a:p>
          </p:txBody>
        </p:sp>
        <p:grpSp>
          <p:nvGrpSpPr>
            <p:cNvPr id="74869" name="组合 108"/>
            <p:cNvGrpSpPr>
              <a:grpSpLocks/>
            </p:cNvGrpSpPr>
            <p:nvPr/>
          </p:nvGrpSpPr>
          <p:grpSpPr bwMode="auto">
            <a:xfrm>
              <a:off x="8059268" y="4787831"/>
              <a:ext cx="103238" cy="160523"/>
              <a:chOff x="8059268" y="4787831"/>
              <a:chExt cx="103238" cy="160523"/>
            </a:xfrm>
          </p:grpSpPr>
          <p:sp>
            <p:nvSpPr>
              <p:cNvPr id="74870" name="Freeform 40"/>
              <p:cNvSpPr>
                <a:spLocks/>
              </p:cNvSpPr>
              <p:nvPr/>
            </p:nvSpPr>
            <p:spPr bwMode="auto">
              <a:xfrm>
                <a:off x="8059268" y="4796732"/>
                <a:ext cx="103238" cy="151622"/>
              </a:xfrm>
              <a:custGeom>
                <a:avLst/>
                <a:gdLst>
                  <a:gd name="T0" fmla="*/ 2147483647 w 10000"/>
                  <a:gd name="T1" fmla="*/ 2147483647 h 9803"/>
                  <a:gd name="T2" fmla="*/ 2147483647 w 10000"/>
                  <a:gd name="T3" fmla="*/ 2147483647 h 9803"/>
                  <a:gd name="T4" fmla="*/ 2147483647 w 10000"/>
                  <a:gd name="T5" fmla="*/ 2147483647 h 9803"/>
                  <a:gd name="T6" fmla="*/ 0 w 10000"/>
                  <a:gd name="T7" fmla="*/ 2147483647 h 9803"/>
                  <a:gd name="T8" fmla="*/ 0 w 10000"/>
                  <a:gd name="T9" fmla="*/ 2147483647 h 9803"/>
                  <a:gd name="T10" fmla="*/ 0 w 10000"/>
                  <a:gd name="T11" fmla="*/ 2147483647 h 9803"/>
                  <a:gd name="T12" fmla="*/ 0 w 10000"/>
                  <a:gd name="T13" fmla="*/ 2147483647 h 9803"/>
                  <a:gd name="T14" fmla="*/ 2147483647 w 10000"/>
                  <a:gd name="T15" fmla="*/ 2147483647 h 9803"/>
                  <a:gd name="T16" fmla="*/ 2147483647 w 10000"/>
                  <a:gd name="T17" fmla="*/ 2147483647 h 9803"/>
                  <a:gd name="T18" fmla="*/ 2147483647 w 10000"/>
                  <a:gd name="T19" fmla="*/ 2147483647 h 9803"/>
                  <a:gd name="T20" fmla="*/ 2147483647 w 10000"/>
                  <a:gd name="T21" fmla="*/ 2147483647 h 9803"/>
                  <a:gd name="T22" fmla="*/ 2147483647 w 10000"/>
                  <a:gd name="T23" fmla="*/ 2147483647 h 9803"/>
                  <a:gd name="T24" fmla="*/ 2147483647 w 10000"/>
                  <a:gd name="T25" fmla="*/ 2147483647 h 9803"/>
                  <a:gd name="T26" fmla="*/ 2147483647 w 10000"/>
                  <a:gd name="T27" fmla="*/ 2147483647 h 9803"/>
                  <a:gd name="T28" fmla="*/ 2147483647 w 10000"/>
                  <a:gd name="T29" fmla="*/ 2147483647 h 9803"/>
                  <a:gd name="T30" fmla="*/ 2147483647 w 10000"/>
                  <a:gd name="T31" fmla="*/ 2147483647 h 9803"/>
                  <a:gd name="T32" fmla="*/ 2147483647 w 10000"/>
                  <a:gd name="T33" fmla="*/ 2147483647 h 9803"/>
                  <a:gd name="T34" fmla="*/ 2147483647 w 10000"/>
                  <a:gd name="T35" fmla="*/ 2147483647 h 9803"/>
                  <a:gd name="T36" fmla="*/ 2147483647 w 10000"/>
                  <a:gd name="T37" fmla="*/ 2147483647 h 9803"/>
                  <a:gd name="T38" fmla="*/ 2147483647 w 10000"/>
                  <a:gd name="T39" fmla="*/ 2147483647 h 9803"/>
                  <a:gd name="T40" fmla="*/ 2147483647 w 10000"/>
                  <a:gd name="T41" fmla="*/ 2147483647 h 9803"/>
                  <a:gd name="T42" fmla="*/ 2147483647 w 10000"/>
                  <a:gd name="T43" fmla="*/ 2147483647 h 9803"/>
                  <a:gd name="T44" fmla="*/ 2147483647 w 10000"/>
                  <a:gd name="T45" fmla="*/ 2147483647 h 9803"/>
                  <a:gd name="T46" fmla="*/ 2147483647 w 10000"/>
                  <a:gd name="T47" fmla="*/ 2147483647 h 9803"/>
                  <a:gd name="T48" fmla="*/ 2147483647 w 10000"/>
                  <a:gd name="T49" fmla="*/ 2147483647 h 9803"/>
                  <a:gd name="T50" fmla="*/ 2147483647 w 10000"/>
                  <a:gd name="T51" fmla="*/ 2147483647 h 9803"/>
                  <a:gd name="T52" fmla="*/ 2147483647 w 10000"/>
                  <a:gd name="T53" fmla="*/ 0 h 9803"/>
                  <a:gd name="T54" fmla="*/ 2147483647 w 10000"/>
                  <a:gd name="T55" fmla="*/ 2147483647 h 9803"/>
                  <a:gd name="T56" fmla="*/ 2147483647 w 10000"/>
                  <a:gd name="T57" fmla="*/ 2147483647 h 9803"/>
                  <a:gd name="T58" fmla="*/ 2147483647 w 10000"/>
                  <a:gd name="T59" fmla="*/ 2147483647 h 9803"/>
                  <a:gd name="T60" fmla="*/ 2147483647 w 10000"/>
                  <a:gd name="T61" fmla="*/ 2147483647 h 9803"/>
                  <a:gd name="T62" fmla="*/ 2147483647 w 10000"/>
                  <a:gd name="T63" fmla="*/ 2147483647 h 9803"/>
                  <a:gd name="T64" fmla="*/ 2147483647 w 10000"/>
                  <a:gd name="T65" fmla="*/ 2147483647 h 9803"/>
                  <a:gd name="T66" fmla="*/ 2147483647 w 10000"/>
                  <a:gd name="T67" fmla="*/ 2147483647 h 9803"/>
                  <a:gd name="T68" fmla="*/ 2147483647 w 10000"/>
                  <a:gd name="T69" fmla="*/ 2147483647 h 9803"/>
                  <a:gd name="T70" fmla="*/ 2147483647 w 10000"/>
                  <a:gd name="T71" fmla="*/ 2147483647 h 9803"/>
                  <a:gd name="T72" fmla="*/ 2147483647 w 10000"/>
                  <a:gd name="T73" fmla="*/ 2147483647 h 9803"/>
                  <a:gd name="T74" fmla="*/ 2147483647 w 10000"/>
                  <a:gd name="T75" fmla="*/ 2147483647 h 9803"/>
                  <a:gd name="T76" fmla="*/ 2147483647 w 10000"/>
                  <a:gd name="T77" fmla="*/ 2147483647 h 9803"/>
                  <a:gd name="T78" fmla="*/ 2147483647 w 10000"/>
                  <a:gd name="T79" fmla="*/ 2147483647 h 9803"/>
                  <a:gd name="T80" fmla="*/ 2147483647 w 10000"/>
                  <a:gd name="T81" fmla="*/ 2147483647 h 9803"/>
                  <a:gd name="T82" fmla="*/ 2147483647 w 10000"/>
                  <a:gd name="T83" fmla="*/ 2147483647 h 9803"/>
                  <a:gd name="T84" fmla="*/ 2147483647 w 10000"/>
                  <a:gd name="T85" fmla="*/ 2147483647 h 9803"/>
                  <a:gd name="T86" fmla="*/ 2147483647 w 10000"/>
                  <a:gd name="T87" fmla="*/ 2147483647 h 9803"/>
                  <a:gd name="T88" fmla="*/ 2147483647 w 10000"/>
                  <a:gd name="T89" fmla="*/ 2147483647 h 9803"/>
                  <a:gd name="T90" fmla="*/ 2147483647 w 10000"/>
                  <a:gd name="T91" fmla="*/ 2147483647 h 9803"/>
                  <a:gd name="T92" fmla="*/ 2147483647 w 10000"/>
                  <a:gd name="T93" fmla="*/ 2147483647 h 9803"/>
                  <a:gd name="T94" fmla="*/ 2147483647 w 10000"/>
                  <a:gd name="T95" fmla="*/ 2147483647 h 9803"/>
                  <a:gd name="T96" fmla="*/ 2147483647 w 10000"/>
                  <a:gd name="T97" fmla="*/ 2147483647 h 980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00"/>
                  <a:gd name="T148" fmla="*/ 0 h 9803"/>
                  <a:gd name="T149" fmla="*/ 10000 w 10000"/>
                  <a:gd name="T150" fmla="*/ 9803 h 980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00" h="9803">
                    <a:moveTo>
                      <a:pt x="1771" y="9212"/>
                    </a:moveTo>
                    <a:lnTo>
                      <a:pt x="1181" y="9409"/>
                    </a:lnTo>
                    <a:lnTo>
                      <a:pt x="590" y="9606"/>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path>
                </a:pathLst>
              </a:custGeom>
              <a:solidFill>
                <a:srgbClr val="C00000"/>
              </a:solidFill>
              <a:ln w="12700">
                <a:solidFill>
                  <a:srgbClr val="C00000"/>
                </a:solidFill>
                <a:round/>
                <a:headEnd/>
                <a:tailEnd/>
              </a:ln>
            </p:spPr>
            <p:txBody>
              <a:bodyPr/>
              <a:lstStyle/>
              <a:p>
                <a:endParaRPr lang="zh-CN" altLang="en-US"/>
              </a:p>
            </p:txBody>
          </p:sp>
          <p:sp>
            <p:nvSpPr>
              <p:cNvPr id="74871" name="Freeform 40"/>
              <p:cNvSpPr>
                <a:spLocks/>
              </p:cNvSpPr>
              <p:nvPr/>
            </p:nvSpPr>
            <p:spPr bwMode="auto">
              <a:xfrm>
                <a:off x="8065599" y="4787831"/>
                <a:ext cx="91057" cy="36186"/>
              </a:xfrm>
              <a:custGeom>
                <a:avLst/>
                <a:gdLst>
                  <a:gd name="T0" fmla="*/ 2147483647 w 9676"/>
                  <a:gd name="T1" fmla="*/ 60744546 h 10000"/>
                  <a:gd name="T2" fmla="*/ 2147483647 w 9676"/>
                  <a:gd name="T3" fmla="*/ 53881208 h 10000"/>
                  <a:gd name="T4" fmla="*/ 2147483647 w 9676"/>
                  <a:gd name="T5" fmla="*/ 53881208 h 10000"/>
                  <a:gd name="T6" fmla="*/ 2147483647 w 9676"/>
                  <a:gd name="T7" fmla="*/ 53881208 h 10000"/>
                  <a:gd name="T8" fmla="*/ 2147483647 w 9676"/>
                  <a:gd name="T9" fmla="*/ 53881208 h 10000"/>
                  <a:gd name="T10" fmla="*/ 2147483647 w 9676"/>
                  <a:gd name="T11" fmla="*/ 60744546 h 10000"/>
                  <a:gd name="T12" fmla="*/ 2147483647 w 9676"/>
                  <a:gd name="T13" fmla="*/ 67569455 h 10000"/>
                  <a:gd name="T14" fmla="*/ 2147483647 w 9676"/>
                  <a:gd name="T15" fmla="*/ 74417233 h 10000"/>
                  <a:gd name="T16" fmla="*/ 2147483647 w 9676"/>
                  <a:gd name="T17" fmla="*/ 74417233 h 10000"/>
                  <a:gd name="T18" fmla="*/ 2147483647 w 9676"/>
                  <a:gd name="T19" fmla="*/ 81242720 h 10000"/>
                  <a:gd name="T20" fmla="*/ 2147483647 w 9676"/>
                  <a:gd name="T21" fmla="*/ 81242720 h 10000"/>
                  <a:gd name="T22" fmla="*/ 2147483647 w 9676"/>
                  <a:gd name="T23" fmla="*/ 81242720 h 10000"/>
                  <a:gd name="T24" fmla="*/ 2147483647 w 9676"/>
                  <a:gd name="T25" fmla="*/ 74417233 h 10000"/>
                  <a:gd name="T26" fmla="*/ 2147483647 w 9676"/>
                  <a:gd name="T27" fmla="*/ 74417233 h 10000"/>
                  <a:gd name="T28" fmla="*/ 2147483647 w 9676"/>
                  <a:gd name="T29" fmla="*/ 60744546 h 10000"/>
                  <a:gd name="T30" fmla="*/ 2123964234 w 9676"/>
                  <a:gd name="T31" fmla="*/ 53881208 h 10000"/>
                  <a:gd name="T32" fmla="*/ 0 w 9676"/>
                  <a:gd name="T33" fmla="*/ 46981843 h 10000"/>
                  <a:gd name="T34" fmla="*/ 0 w 9676"/>
                  <a:gd name="T35" fmla="*/ 46981843 h 10000"/>
                  <a:gd name="T36" fmla="*/ 2123964234 w 9676"/>
                  <a:gd name="T37" fmla="*/ 41036775 h 10000"/>
                  <a:gd name="T38" fmla="*/ 2147483647 w 9676"/>
                  <a:gd name="T39" fmla="*/ 41036775 h 10000"/>
                  <a:gd name="T40" fmla="*/ 2147483647 w 9676"/>
                  <a:gd name="T41" fmla="*/ 41036775 h 10000"/>
                  <a:gd name="T42" fmla="*/ 2147483647 w 9676"/>
                  <a:gd name="T43" fmla="*/ 41036775 h 10000"/>
                  <a:gd name="T44" fmla="*/ 2147483647 w 9676"/>
                  <a:gd name="T45" fmla="*/ 41036775 h 10000"/>
                  <a:gd name="T46" fmla="*/ 2147483647 w 9676"/>
                  <a:gd name="T47" fmla="*/ 41036775 h 10000"/>
                  <a:gd name="T48" fmla="*/ 2147483647 w 9676"/>
                  <a:gd name="T49" fmla="*/ 34202632 h 10000"/>
                  <a:gd name="T50" fmla="*/ 2147483647 w 9676"/>
                  <a:gd name="T51" fmla="*/ 27370305 h 10000"/>
                  <a:gd name="T52" fmla="*/ 2147483647 w 9676"/>
                  <a:gd name="T53" fmla="*/ 27370305 h 10000"/>
                  <a:gd name="T54" fmla="*/ 2147483647 w 9676"/>
                  <a:gd name="T55" fmla="*/ 20563316 h 10000"/>
                  <a:gd name="T56" fmla="*/ 2147483647 w 9676"/>
                  <a:gd name="T57" fmla="*/ 13672712 h 10000"/>
                  <a:gd name="T58" fmla="*/ 2147483647 w 9676"/>
                  <a:gd name="T59" fmla="*/ 6881379 h 10000"/>
                  <a:gd name="T60" fmla="*/ 2147483647 w 9676"/>
                  <a:gd name="T61" fmla="*/ 0 h 10000"/>
                  <a:gd name="T62" fmla="*/ 2147483647 w 9676"/>
                  <a:gd name="T63" fmla="*/ 0 h 10000"/>
                  <a:gd name="T64" fmla="*/ 2147483647 w 9676"/>
                  <a:gd name="T65" fmla="*/ 6881379 h 10000"/>
                  <a:gd name="T66" fmla="*/ 2147483647 w 9676"/>
                  <a:gd name="T67" fmla="*/ 13672712 h 10000"/>
                  <a:gd name="T68" fmla="*/ 2147483647 w 9676"/>
                  <a:gd name="T69" fmla="*/ 13672712 h 10000"/>
                  <a:gd name="T70" fmla="*/ 2147483647 w 9676"/>
                  <a:gd name="T71" fmla="*/ 20563316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676"/>
                  <a:gd name="T109" fmla="*/ 0 h 10000"/>
                  <a:gd name="T110" fmla="*/ 9676 w 9676"/>
                  <a:gd name="T111" fmla="*/ 10000 h 100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676" h="10000">
                    <a:moveTo>
                      <a:pt x="7085" y="7477"/>
                    </a:move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solidFill>
                <a:srgbClr val="C00000"/>
              </a:solidFill>
              <a:ln w="12700">
                <a:solidFill>
                  <a:srgbClr val="C00000"/>
                </a:solidFill>
                <a:round/>
                <a:headEnd/>
                <a:tailEnd/>
              </a:ln>
            </p:spPr>
            <p:txBody>
              <a:bodyPr/>
              <a:lstStyle/>
              <a:p>
                <a:endParaRPr lang="zh-CN" altLang="en-US"/>
              </a:p>
            </p:txBody>
          </p:sp>
        </p:grpSp>
      </p:grpSp>
      <p:sp>
        <p:nvSpPr>
          <p:cNvPr id="74777" name="Rectangle 29"/>
          <p:cNvSpPr>
            <a:spLocks noChangeArrowheads="1"/>
          </p:cNvSpPr>
          <p:nvPr/>
        </p:nvSpPr>
        <p:spPr bwMode="auto">
          <a:xfrm>
            <a:off x="7759700" y="1474788"/>
            <a:ext cx="231775" cy="460375"/>
          </a:xfrm>
          <a:prstGeom prst="rect">
            <a:avLst/>
          </a:prstGeom>
          <a:noFill/>
          <a:ln w="9525">
            <a:noFill/>
            <a:miter lim="800000"/>
            <a:headEnd/>
            <a:tailEnd/>
          </a:ln>
        </p:spPr>
        <p:txBody>
          <a:bodyPr wrap="none" lIns="0" tIns="0" rIns="0" bIns="0">
            <a:spAutoFit/>
          </a:bodyPr>
          <a:lstStyle/>
          <a:p>
            <a:r>
              <a:rPr lang="zh-CN" altLang="zh-CN" sz="1100">
                <a:solidFill>
                  <a:srgbClr val="000000"/>
                </a:solidFill>
                <a:latin typeface="Calibri" pitchFamily="34" charset="0"/>
              </a:rPr>
              <a:t> </a:t>
            </a:r>
            <a:endParaRPr lang="zh-CN" altLang="zh-CN"/>
          </a:p>
        </p:txBody>
      </p:sp>
      <p:grpSp>
        <p:nvGrpSpPr>
          <p:cNvPr id="74778" name="组合 77"/>
          <p:cNvGrpSpPr>
            <a:grpSpLocks noChangeAspect="1"/>
          </p:cNvGrpSpPr>
          <p:nvPr/>
        </p:nvGrpSpPr>
        <p:grpSpPr bwMode="auto">
          <a:xfrm>
            <a:off x="10937875" y="3446463"/>
            <a:ext cx="279400" cy="287337"/>
            <a:chOff x="7255293" y="1431924"/>
            <a:chExt cx="1007517" cy="1036510"/>
          </a:xfrm>
        </p:grpSpPr>
        <p:sp>
          <p:nvSpPr>
            <p:cNvPr id="74857" name="Freeform 37"/>
            <p:cNvSpPr>
              <a:spLocks noEditPoints="1"/>
            </p:cNvSpPr>
            <p:nvPr/>
          </p:nvSpPr>
          <p:spPr bwMode="auto">
            <a:xfrm>
              <a:off x="7255293" y="1431924"/>
              <a:ext cx="1007517" cy="1036510"/>
            </a:xfrm>
            <a:custGeom>
              <a:avLst/>
              <a:gdLst>
                <a:gd name="T0" fmla="*/ 2147483647 w 278"/>
                <a:gd name="T1" fmla="*/ 2147483647 h 286"/>
                <a:gd name="T2" fmla="*/ 2147483647 w 278"/>
                <a:gd name="T3" fmla="*/ 2147483647 h 286"/>
                <a:gd name="T4" fmla="*/ 2147483647 w 278"/>
                <a:gd name="T5" fmla="*/ 2147483647 h 286"/>
                <a:gd name="T6" fmla="*/ 2147483647 w 278"/>
                <a:gd name="T7" fmla="*/ 2147483647 h 286"/>
                <a:gd name="T8" fmla="*/ 0 w 278"/>
                <a:gd name="T9" fmla="*/ 2147483647 h 286"/>
                <a:gd name="T10" fmla="*/ 2147483647 w 278"/>
                <a:gd name="T11" fmla="*/ 2147483647 h 286"/>
                <a:gd name="T12" fmla="*/ 2147483647 w 278"/>
                <a:gd name="T13" fmla="*/ 2147483647 h 286"/>
                <a:gd name="T14" fmla="*/ 2147483647 w 278"/>
                <a:gd name="T15" fmla="*/ 2147483647 h 286"/>
                <a:gd name="T16" fmla="*/ 2147483647 w 278"/>
                <a:gd name="T17" fmla="*/ 2147483647 h 286"/>
                <a:gd name="T18" fmla="*/ 2147483647 w 278"/>
                <a:gd name="T19" fmla="*/ 2147483647 h 286"/>
                <a:gd name="T20" fmla="*/ 2147483647 w 278"/>
                <a:gd name="T21" fmla="*/ 2147483647 h 286"/>
                <a:gd name="T22" fmla="*/ 2147483647 w 278"/>
                <a:gd name="T23" fmla="*/ 2147483647 h 286"/>
                <a:gd name="T24" fmla="*/ 2147483647 w 278"/>
                <a:gd name="T25" fmla="*/ 2147483647 h 286"/>
                <a:gd name="T26" fmla="*/ 2147483647 w 278"/>
                <a:gd name="T27" fmla="*/ 2147483647 h 286"/>
                <a:gd name="T28" fmla="*/ 2147483647 w 278"/>
                <a:gd name="T29" fmla="*/ 2147483647 h 286"/>
                <a:gd name="T30" fmla="*/ 2147483647 w 278"/>
                <a:gd name="T31" fmla="*/ 2147483647 h 286"/>
                <a:gd name="T32" fmla="*/ 2147483647 w 278"/>
                <a:gd name="T33" fmla="*/ 2147483647 h 286"/>
                <a:gd name="T34" fmla="*/ 2147483647 w 278"/>
                <a:gd name="T35" fmla="*/ 2147483647 h 286"/>
                <a:gd name="T36" fmla="*/ 2147483647 w 278"/>
                <a:gd name="T37" fmla="*/ 2147483647 h 286"/>
                <a:gd name="T38" fmla="*/ 2147483647 w 278"/>
                <a:gd name="T39" fmla="*/ 2147483647 h 286"/>
                <a:gd name="T40" fmla="*/ 2147483647 w 278"/>
                <a:gd name="T41" fmla="*/ 2147483647 h 286"/>
                <a:gd name="T42" fmla="*/ 2147483647 w 278"/>
                <a:gd name="T43" fmla="*/ 2147483647 h 286"/>
                <a:gd name="T44" fmla="*/ 2147483647 w 278"/>
                <a:gd name="T45" fmla="*/ 2147483647 h 286"/>
                <a:gd name="T46" fmla="*/ 2147483647 w 278"/>
                <a:gd name="T47" fmla="*/ 2147483647 h 286"/>
                <a:gd name="T48" fmla="*/ 2147483647 w 278"/>
                <a:gd name="T49" fmla="*/ 2147483647 h 286"/>
                <a:gd name="T50" fmla="*/ 2147483647 w 278"/>
                <a:gd name="T51" fmla="*/ 2147483647 h 286"/>
                <a:gd name="T52" fmla="*/ 2147483647 w 278"/>
                <a:gd name="T53" fmla="*/ 2147483647 h 286"/>
                <a:gd name="T54" fmla="*/ 2147483647 w 278"/>
                <a:gd name="T55" fmla="*/ 2147483647 h 286"/>
                <a:gd name="T56" fmla="*/ 2147483647 w 278"/>
                <a:gd name="T57" fmla="*/ 2147483647 h 286"/>
                <a:gd name="T58" fmla="*/ 2147483647 w 278"/>
                <a:gd name="T59" fmla="*/ 2147483647 h 286"/>
                <a:gd name="T60" fmla="*/ 2147483647 w 278"/>
                <a:gd name="T61" fmla="*/ 2147483647 h 286"/>
                <a:gd name="T62" fmla="*/ 2147483647 w 278"/>
                <a:gd name="T63" fmla="*/ 2147483647 h 286"/>
                <a:gd name="T64" fmla="*/ 2147483647 w 278"/>
                <a:gd name="T65" fmla="*/ 2147483647 h 286"/>
                <a:gd name="T66" fmla="*/ 2147483647 w 278"/>
                <a:gd name="T67" fmla="*/ 2147483647 h 286"/>
                <a:gd name="T68" fmla="*/ 2147483647 w 278"/>
                <a:gd name="T69" fmla="*/ 2147483647 h 286"/>
                <a:gd name="T70" fmla="*/ 2147483647 w 278"/>
                <a:gd name="T71" fmla="*/ 2147483647 h 286"/>
                <a:gd name="T72" fmla="*/ 2147483647 w 278"/>
                <a:gd name="T73" fmla="*/ 2147483647 h 286"/>
                <a:gd name="T74" fmla="*/ 2147483647 w 278"/>
                <a:gd name="T75" fmla="*/ 2147483647 h 286"/>
                <a:gd name="T76" fmla="*/ 2147483647 w 278"/>
                <a:gd name="T77" fmla="*/ 2147483647 h 286"/>
                <a:gd name="T78" fmla="*/ 2147483647 w 278"/>
                <a:gd name="T79" fmla="*/ 2147483647 h 286"/>
                <a:gd name="T80" fmla="*/ 2147483647 w 278"/>
                <a:gd name="T81" fmla="*/ 2147483647 h 286"/>
                <a:gd name="T82" fmla="*/ 2147483647 w 278"/>
                <a:gd name="T83" fmla="*/ 2147483647 h 286"/>
                <a:gd name="T84" fmla="*/ 2147483647 w 278"/>
                <a:gd name="T85" fmla="*/ 2147483647 h 286"/>
                <a:gd name="T86" fmla="*/ 2147483647 w 278"/>
                <a:gd name="T87" fmla="*/ 2147483647 h 286"/>
                <a:gd name="T88" fmla="*/ 2147483647 w 278"/>
                <a:gd name="T89" fmla="*/ 2147483647 h 286"/>
                <a:gd name="T90" fmla="*/ 2147483647 w 278"/>
                <a:gd name="T91" fmla="*/ 2147483647 h 286"/>
                <a:gd name="T92" fmla="*/ 2147483647 w 278"/>
                <a:gd name="T93" fmla="*/ 2147483647 h 286"/>
                <a:gd name="T94" fmla="*/ 2147483647 w 278"/>
                <a:gd name="T95" fmla="*/ 2147483647 h 286"/>
                <a:gd name="T96" fmla="*/ 2147483647 w 278"/>
                <a:gd name="T97" fmla="*/ 2147483647 h 286"/>
                <a:gd name="T98" fmla="*/ 2147483647 w 278"/>
                <a:gd name="T99" fmla="*/ 2147483647 h 286"/>
                <a:gd name="T100" fmla="*/ 2147483647 w 278"/>
                <a:gd name="T101" fmla="*/ 2147483647 h 2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8"/>
                <a:gd name="T154" fmla="*/ 0 h 286"/>
                <a:gd name="T155" fmla="*/ 278 w 278"/>
                <a:gd name="T156" fmla="*/ 286 h 2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8" h="286">
                  <a:moveTo>
                    <a:pt x="0" y="40"/>
                  </a:moveTo>
                  <a:lnTo>
                    <a:pt x="0" y="32"/>
                  </a:lnTo>
                  <a:lnTo>
                    <a:pt x="0" y="24"/>
                  </a:lnTo>
                  <a:lnTo>
                    <a:pt x="8" y="24"/>
                  </a:lnTo>
                  <a:lnTo>
                    <a:pt x="16" y="32"/>
                  </a:lnTo>
                  <a:lnTo>
                    <a:pt x="32" y="32"/>
                  </a:lnTo>
                  <a:lnTo>
                    <a:pt x="32" y="64"/>
                  </a:lnTo>
                  <a:lnTo>
                    <a:pt x="32" y="87"/>
                  </a:lnTo>
                  <a:lnTo>
                    <a:pt x="32" y="111"/>
                  </a:lnTo>
                  <a:lnTo>
                    <a:pt x="32" y="135"/>
                  </a:lnTo>
                  <a:lnTo>
                    <a:pt x="24" y="159"/>
                  </a:lnTo>
                  <a:lnTo>
                    <a:pt x="24" y="183"/>
                  </a:lnTo>
                  <a:lnTo>
                    <a:pt x="24" y="199"/>
                  </a:lnTo>
                  <a:lnTo>
                    <a:pt x="24" y="215"/>
                  </a:lnTo>
                  <a:lnTo>
                    <a:pt x="24" y="238"/>
                  </a:lnTo>
                  <a:lnTo>
                    <a:pt x="24" y="254"/>
                  </a:lnTo>
                  <a:lnTo>
                    <a:pt x="16" y="270"/>
                  </a:lnTo>
                  <a:lnTo>
                    <a:pt x="8" y="270"/>
                  </a:lnTo>
                  <a:lnTo>
                    <a:pt x="8" y="262"/>
                  </a:lnTo>
                  <a:lnTo>
                    <a:pt x="0" y="254"/>
                  </a:lnTo>
                  <a:lnTo>
                    <a:pt x="0" y="238"/>
                  </a:lnTo>
                  <a:lnTo>
                    <a:pt x="0" y="230"/>
                  </a:lnTo>
                  <a:lnTo>
                    <a:pt x="0" y="222"/>
                  </a:lnTo>
                  <a:lnTo>
                    <a:pt x="8" y="207"/>
                  </a:lnTo>
                  <a:lnTo>
                    <a:pt x="8" y="183"/>
                  </a:lnTo>
                  <a:lnTo>
                    <a:pt x="8" y="159"/>
                  </a:lnTo>
                  <a:lnTo>
                    <a:pt x="8" y="143"/>
                  </a:lnTo>
                  <a:lnTo>
                    <a:pt x="8" y="127"/>
                  </a:lnTo>
                  <a:lnTo>
                    <a:pt x="8" y="111"/>
                  </a:lnTo>
                  <a:lnTo>
                    <a:pt x="8" y="95"/>
                  </a:lnTo>
                  <a:lnTo>
                    <a:pt x="8" y="72"/>
                  </a:lnTo>
                  <a:lnTo>
                    <a:pt x="8" y="64"/>
                  </a:lnTo>
                  <a:lnTo>
                    <a:pt x="8" y="56"/>
                  </a:lnTo>
                  <a:lnTo>
                    <a:pt x="0" y="40"/>
                  </a:lnTo>
                  <a:close/>
                  <a:moveTo>
                    <a:pt x="64" y="72"/>
                  </a:moveTo>
                  <a:lnTo>
                    <a:pt x="87" y="64"/>
                  </a:lnTo>
                  <a:lnTo>
                    <a:pt x="103" y="64"/>
                  </a:lnTo>
                  <a:lnTo>
                    <a:pt x="127" y="64"/>
                  </a:lnTo>
                  <a:lnTo>
                    <a:pt x="135" y="56"/>
                  </a:lnTo>
                  <a:lnTo>
                    <a:pt x="151" y="56"/>
                  </a:lnTo>
                  <a:lnTo>
                    <a:pt x="159" y="56"/>
                  </a:lnTo>
                  <a:lnTo>
                    <a:pt x="167" y="56"/>
                  </a:lnTo>
                  <a:lnTo>
                    <a:pt x="175" y="56"/>
                  </a:lnTo>
                  <a:lnTo>
                    <a:pt x="183" y="56"/>
                  </a:lnTo>
                  <a:lnTo>
                    <a:pt x="191" y="56"/>
                  </a:lnTo>
                  <a:lnTo>
                    <a:pt x="199" y="56"/>
                  </a:lnTo>
                  <a:lnTo>
                    <a:pt x="191" y="64"/>
                  </a:lnTo>
                  <a:lnTo>
                    <a:pt x="175" y="64"/>
                  </a:lnTo>
                  <a:lnTo>
                    <a:pt x="159" y="72"/>
                  </a:lnTo>
                  <a:lnTo>
                    <a:pt x="135" y="72"/>
                  </a:lnTo>
                  <a:lnTo>
                    <a:pt x="111" y="79"/>
                  </a:lnTo>
                  <a:lnTo>
                    <a:pt x="95" y="79"/>
                  </a:lnTo>
                  <a:lnTo>
                    <a:pt x="87" y="79"/>
                  </a:lnTo>
                  <a:lnTo>
                    <a:pt x="79" y="79"/>
                  </a:lnTo>
                  <a:lnTo>
                    <a:pt x="71" y="79"/>
                  </a:lnTo>
                  <a:lnTo>
                    <a:pt x="64" y="72"/>
                  </a:lnTo>
                  <a:close/>
                  <a:moveTo>
                    <a:pt x="175" y="119"/>
                  </a:moveTo>
                  <a:lnTo>
                    <a:pt x="151" y="127"/>
                  </a:lnTo>
                  <a:lnTo>
                    <a:pt x="127" y="127"/>
                  </a:lnTo>
                  <a:lnTo>
                    <a:pt x="111" y="127"/>
                  </a:lnTo>
                  <a:lnTo>
                    <a:pt x="95" y="135"/>
                  </a:lnTo>
                  <a:lnTo>
                    <a:pt x="87" y="135"/>
                  </a:lnTo>
                  <a:lnTo>
                    <a:pt x="79" y="127"/>
                  </a:lnTo>
                  <a:lnTo>
                    <a:pt x="71" y="127"/>
                  </a:lnTo>
                  <a:lnTo>
                    <a:pt x="103" y="119"/>
                  </a:lnTo>
                  <a:lnTo>
                    <a:pt x="135" y="111"/>
                  </a:lnTo>
                  <a:lnTo>
                    <a:pt x="143" y="111"/>
                  </a:lnTo>
                  <a:lnTo>
                    <a:pt x="159" y="111"/>
                  </a:lnTo>
                  <a:lnTo>
                    <a:pt x="167" y="111"/>
                  </a:lnTo>
                  <a:lnTo>
                    <a:pt x="175" y="111"/>
                  </a:lnTo>
                  <a:lnTo>
                    <a:pt x="183" y="111"/>
                  </a:lnTo>
                  <a:lnTo>
                    <a:pt x="191" y="111"/>
                  </a:lnTo>
                  <a:lnTo>
                    <a:pt x="191" y="119"/>
                  </a:lnTo>
                  <a:lnTo>
                    <a:pt x="183" y="119"/>
                  </a:lnTo>
                  <a:lnTo>
                    <a:pt x="175" y="119"/>
                  </a:lnTo>
                  <a:close/>
                  <a:moveTo>
                    <a:pt x="199" y="143"/>
                  </a:moveTo>
                  <a:lnTo>
                    <a:pt x="207" y="151"/>
                  </a:lnTo>
                  <a:lnTo>
                    <a:pt x="207" y="159"/>
                  </a:lnTo>
                  <a:lnTo>
                    <a:pt x="199" y="159"/>
                  </a:lnTo>
                  <a:lnTo>
                    <a:pt x="191" y="159"/>
                  </a:lnTo>
                  <a:lnTo>
                    <a:pt x="183" y="151"/>
                  </a:lnTo>
                  <a:lnTo>
                    <a:pt x="167" y="143"/>
                  </a:lnTo>
                  <a:lnTo>
                    <a:pt x="167" y="135"/>
                  </a:lnTo>
                  <a:lnTo>
                    <a:pt x="175" y="135"/>
                  </a:lnTo>
                  <a:lnTo>
                    <a:pt x="183" y="135"/>
                  </a:lnTo>
                  <a:lnTo>
                    <a:pt x="199" y="143"/>
                  </a:lnTo>
                  <a:close/>
                  <a:moveTo>
                    <a:pt x="111" y="72"/>
                  </a:moveTo>
                  <a:lnTo>
                    <a:pt x="127" y="72"/>
                  </a:lnTo>
                  <a:lnTo>
                    <a:pt x="135" y="72"/>
                  </a:lnTo>
                  <a:lnTo>
                    <a:pt x="135" y="79"/>
                  </a:lnTo>
                  <a:lnTo>
                    <a:pt x="143" y="87"/>
                  </a:lnTo>
                  <a:lnTo>
                    <a:pt x="143" y="95"/>
                  </a:lnTo>
                  <a:lnTo>
                    <a:pt x="143" y="103"/>
                  </a:lnTo>
                  <a:lnTo>
                    <a:pt x="135" y="103"/>
                  </a:lnTo>
                  <a:lnTo>
                    <a:pt x="135" y="111"/>
                  </a:lnTo>
                  <a:lnTo>
                    <a:pt x="135" y="127"/>
                  </a:lnTo>
                  <a:lnTo>
                    <a:pt x="135" y="135"/>
                  </a:lnTo>
                  <a:lnTo>
                    <a:pt x="135" y="151"/>
                  </a:lnTo>
                  <a:lnTo>
                    <a:pt x="135" y="167"/>
                  </a:lnTo>
                  <a:lnTo>
                    <a:pt x="135" y="183"/>
                  </a:lnTo>
                  <a:lnTo>
                    <a:pt x="119" y="183"/>
                  </a:lnTo>
                  <a:lnTo>
                    <a:pt x="119" y="151"/>
                  </a:lnTo>
                  <a:lnTo>
                    <a:pt x="119" y="119"/>
                  </a:lnTo>
                  <a:lnTo>
                    <a:pt x="119" y="95"/>
                  </a:lnTo>
                  <a:lnTo>
                    <a:pt x="111" y="72"/>
                  </a:lnTo>
                  <a:close/>
                  <a:moveTo>
                    <a:pt x="48" y="199"/>
                  </a:moveTo>
                  <a:lnTo>
                    <a:pt x="48" y="191"/>
                  </a:lnTo>
                  <a:lnTo>
                    <a:pt x="40" y="191"/>
                  </a:lnTo>
                  <a:lnTo>
                    <a:pt x="64" y="191"/>
                  </a:lnTo>
                  <a:lnTo>
                    <a:pt x="79" y="183"/>
                  </a:lnTo>
                  <a:lnTo>
                    <a:pt x="103" y="183"/>
                  </a:lnTo>
                  <a:lnTo>
                    <a:pt x="135" y="175"/>
                  </a:lnTo>
                  <a:lnTo>
                    <a:pt x="159" y="175"/>
                  </a:lnTo>
                  <a:lnTo>
                    <a:pt x="175" y="175"/>
                  </a:lnTo>
                  <a:lnTo>
                    <a:pt x="191" y="175"/>
                  </a:lnTo>
                  <a:lnTo>
                    <a:pt x="199" y="175"/>
                  </a:lnTo>
                  <a:lnTo>
                    <a:pt x="214" y="175"/>
                  </a:lnTo>
                  <a:lnTo>
                    <a:pt x="222" y="175"/>
                  </a:lnTo>
                  <a:lnTo>
                    <a:pt x="230" y="183"/>
                  </a:lnTo>
                  <a:lnTo>
                    <a:pt x="222" y="191"/>
                  </a:lnTo>
                  <a:lnTo>
                    <a:pt x="207" y="191"/>
                  </a:lnTo>
                  <a:lnTo>
                    <a:pt x="191" y="191"/>
                  </a:lnTo>
                  <a:lnTo>
                    <a:pt x="151" y="191"/>
                  </a:lnTo>
                  <a:lnTo>
                    <a:pt x="111" y="191"/>
                  </a:lnTo>
                  <a:lnTo>
                    <a:pt x="95" y="199"/>
                  </a:lnTo>
                  <a:lnTo>
                    <a:pt x="79" y="199"/>
                  </a:lnTo>
                  <a:lnTo>
                    <a:pt x="71" y="199"/>
                  </a:lnTo>
                  <a:lnTo>
                    <a:pt x="64" y="199"/>
                  </a:lnTo>
                  <a:lnTo>
                    <a:pt x="56" y="199"/>
                  </a:lnTo>
                  <a:lnTo>
                    <a:pt x="48" y="199"/>
                  </a:lnTo>
                  <a:close/>
                  <a:moveTo>
                    <a:pt x="191" y="16"/>
                  </a:moveTo>
                  <a:lnTo>
                    <a:pt x="199" y="16"/>
                  </a:lnTo>
                  <a:lnTo>
                    <a:pt x="214" y="8"/>
                  </a:lnTo>
                  <a:lnTo>
                    <a:pt x="222" y="8"/>
                  </a:lnTo>
                  <a:lnTo>
                    <a:pt x="230" y="0"/>
                  </a:lnTo>
                  <a:lnTo>
                    <a:pt x="238" y="8"/>
                  </a:lnTo>
                  <a:lnTo>
                    <a:pt x="246" y="8"/>
                  </a:lnTo>
                  <a:lnTo>
                    <a:pt x="254" y="8"/>
                  </a:lnTo>
                  <a:lnTo>
                    <a:pt x="262" y="16"/>
                  </a:lnTo>
                  <a:lnTo>
                    <a:pt x="270" y="16"/>
                  </a:lnTo>
                  <a:lnTo>
                    <a:pt x="278" y="24"/>
                  </a:lnTo>
                  <a:lnTo>
                    <a:pt x="278" y="32"/>
                  </a:lnTo>
                  <a:lnTo>
                    <a:pt x="270" y="40"/>
                  </a:lnTo>
                  <a:lnTo>
                    <a:pt x="270" y="56"/>
                  </a:lnTo>
                  <a:lnTo>
                    <a:pt x="270" y="72"/>
                  </a:lnTo>
                  <a:lnTo>
                    <a:pt x="270" y="87"/>
                  </a:lnTo>
                  <a:lnTo>
                    <a:pt x="270" y="111"/>
                  </a:lnTo>
                  <a:lnTo>
                    <a:pt x="270" y="143"/>
                  </a:lnTo>
                  <a:lnTo>
                    <a:pt x="278" y="167"/>
                  </a:lnTo>
                  <a:lnTo>
                    <a:pt x="278" y="191"/>
                  </a:lnTo>
                  <a:lnTo>
                    <a:pt x="278" y="215"/>
                  </a:lnTo>
                  <a:lnTo>
                    <a:pt x="278" y="230"/>
                  </a:lnTo>
                  <a:lnTo>
                    <a:pt x="270" y="246"/>
                  </a:lnTo>
                  <a:lnTo>
                    <a:pt x="270" y="270"/>
                  </a:lnTo>
                  <a:lnTo>
                    <a:pt x="262" y="278"/>
                  </a:lnTo>
                  <a:lnTo>
                    <a:pt x="254" y="286"/>
                  </a:lnTo>
                  <a:lnTo>
                    <a:pt x="246" y="286"/>
                  </a:lnTo>
                  <a:lnTo>
                    <a:pt x="246" y="278"/>
                  </a:lnTo>
                  <a:lnTo>
                    <a:pt x="238" y="262"/>
                  </a:lnTo>
                  <a:lnTo>
                    <a:pt x="222" y="246"/>
                  </a:lnTo>
                  <a:lnTo>
                    <a:pt x="222" y="238"/>
                  </a:lnTo>
                  <a:lnTo>
                    <a:pt x="214" y="238"/>
                  </a:lnTo>
                  <a:lnTo>
                    <a:pt x="214" y="230"/>
                  </a:lnTo>
                  <a:lnTo>
                    <a:pt x="222" y="230"/>
                  </a:lnTo>
                  <a:lnTo>
                    <a:pt x="230" y="230"/>
                  </a:lnTo>
                  <a:lnTo>
                    <a:pt x="246" y="238"/>
                  </a:lnTo>
                  <a:lnTo>
                    <a:pt x="246" y="230"/>
                  </a:lnTo>
                  <a:lnTo>
                    <a:pt x="254" y="222"/>
                  </a:lnTo>
                  <a:lnTo>
                    <a:pt x="254" y="215"/>
                  </a:lnTo>
                  <a:lnTo>
                    <a:pt x="254" y="207"/>
                  </a:lnTo>
                  <a:lnTo>
                    <a:pt x="254" y="191"/>
                  </a:lnTo>
                  <a:lnTo>
                    <a:pt x="254" y="175"/>
                  </a:lnTo>
                  <a:lnTo>
                    <a:pt x="254" y="151"/>
                  </a:lnTo>
                  <a:lnTo>
                    <a:pt x="254" y="127"/>
                  </a:lnTo>
                  <a:lnTo>
                    <a:pt x="254" y="103"/>
                  </a:lnTo>
                  <a:lnTo>
                    <a:pt x="246" y="87"/>
                  </a:lnTo>
                  <a:lnTo>
                    <a:pt x="246" y="72"/>
                  </a:lnTo>
                  <a:lnTo>
                    <a:pt x="246" y="56"/>
                  </a:lnTo>
                  <a:lnTo>
                    <a:pt x="238" y="32"/>
                  </a:lnTo>
                  <a:lnTo>
                    <a:pt x="230" y="24"/>
                  </a:lnTo>
                  <a:lnTo>
                    <a:pt x="222" y="24"/>
                  </a:lnTo>
                  <a:lnTo>
                    <a:pt x="214" y="24"/>
                  </a:lnTo>
                  <a:lnTo>
                    <a:pt x="207" y="24"/>
                  </a:lnTo>
                  <a:lnTo>
                    <a:pt x="191" y="24"/>
                  </a:lnTo>
                  <a:lnTo>
                    <a:pt x="151" y="32"/>
                  </a:lnTo>
                  <a:lnTo>
                    <a:pt x="111" y="32"/>
                  </a:lnTo>
                  <a:lnTo>
                    <a:pt x="56" y="40"/>
                  </a:lnTo>
                  <a:lnTo>
                    <a:pt x="8" y="40"/>
                  </a:lnTo>
                  <a:lnTo>
                    <a:pt x="8" y="32"/>
                  </a:lnTo>
                  <a:lnTo>
                    <a:pt x="40" y="32"/>
                  </a:lnTo>
                  <a:lnTo>
                    <a:pt x="48" y="32"/>
                  </a:lnTo>
                  <a:lnTo>
                    <a:pt x="71" y="24"/>
                  </a:lnTo>
                  <a:lnTo>
                    <a:pt x="103" y="24"/>
                  </a:lnTo>
                  <a:lnTo>
                    <a:pt x="135" y="24"/>
                  </a:lnTo>
                  <a:lnTo>
                    <a:pt x="159" y="16"/>
                  </a:lnTo>
                  <a:lnTo>
                    <a:pt x="191" y="16"/>
                  </a:lnTo>
                  <a:close/>
                  <a:moveTo>
                    <a:pt x="8" y="238"/>
                  </a:moveTo>
                  <a:lnTo>
                    <a:pt x="16" y="238"/>
                  </a:lnTo>
                  <a:lnTo>
                    <a:pt x="24" y="230"/>
                  </a:lnTo>
                  <a:lnTo>
                    <a:pt x="32" y="230"/>
                  </a:lnTo>
                  <a:lnTo>
                    <a:pt x="40" y="230"/>
                  </a:lnTo>
                  <a:lnTo>
                    <a:pt x="48" y="230"/>
                  </a:lnTo>
                  <a:lnTo>
                    <a:pt x="64" y="230"/>
                  </a:lnTo>
                  <a:lnTo>
                    <a:pt x="79" y="230"/>
                  </a:lnTo>
                  <a:lnTo>
                    <a:pt x="95" y="230"/>
                  </a:lnTo>
                  <a:lnTo>
                    <a:pt x="135" y="222"/>
                  </a:lnTo>
                  <a:lnTo>
                    <a:pt x="159" y="222"/>
                  </a:lnTo>
                  <a:lnTo>
                    <a:pt x="183" y="222"/>
                  </a:lnTo>
                  <a:lnTo>
                    <a:pt x="199" y="222"/>
                  </a:lnTo>
                  <a:lnTo>
                    <a:pt x="207" y="222"/>
                  </a:lnTo>
                  <a:lnTo>
                    <a:pt x="214" y="222"/>
                  </a:lnTo>
                  <a:lnTo>
                    <a:pt x="222" y="230"/>
                  </a:lnTo>
                  <a:lnTo>
                    <a:pt x="230" y="238"/>
                  </a:lnTo>
                  <a:lnTo>
                    <a:pt x="199" y="238"/>
                  </a:lnTo>
                  <a:lnTo>
                    <a:pt x="175" y="238"/>
                  </a:lnTo>
                  <a:lnTo>
                    <a:pt x="159" y="238"/>
                  </a:lnTo>
                  <a:lnTo>
                    <a:pt x="143" y="238"/>
                  </a:lnTo>
                  <a:lnTo>
                    <a:pt x="127" y="238"/>
                  </a:lnTo>
                  <a:lnTo>
                    <a:pt x="103" y="238"/>
                  </a:lnTo>
                  <a:lnTo>
                    <a:pt x="79" y="246"/>
                  </a:lnTo>
                  <a:lnTo>
                    <a:pt x="56" y="246"/>
                  </a:lnTo>
                  <a:lnTo>
                    <a:pt x="16" y="246"/>
                  </a:lnTo>
                  <a:lnTo>
                    <a:pt x="8" y="238"/>
                  </a:lnTo>
                  <a:close/>
                </a:path>
              </a:pathLst>
            </a:custGeom>
            <a:solidFill>
              <a:srgbClr val="C00000"/>
            </a:solidFill>
            <a:ln w="9525">
              <a:solidFill>
                <a:srgbClr val="C00000"/>
              </a:solidFill>
              <a:round/>
              <a:headEnd/>
              <a:tailEnd/>
            </a:ln>
          </p:spPr>
          <p:txBody>
            <a:bodyPr/>
            <a:lstStyle/>
            <a:p>
              <a:endParaRPr lang="zh-CN" altLang="en-US"/>
            </a:p>
          </p:txBody>
        </p:sp>
        <p:sp>
          <p:nvSpPr>
            <p:cNvPr id="74858" name="Freeform 38"/>
            <p:cNvSpPr>
              <a:spLocks/>
            </p:cNvSpPr>
            <p:nvPr/>
          </p:nvSpPr>
          <p:spPr bwMode="auto">
            <a:xfrm>
              <a:off x="7255293" y="1518904"/>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59" name="Freeform 39"/>
            <p:cNvSpPr>
              <a:spLocks/>
            </p:cNvSpPr>
            <p:nvPr/>
          </p:nvSpPr>
          <p:spPr bwMode="auto">
            <a:xfrm>
              <a:off x="7487240" y="1634877"/>
              <a:ext cx="489263" cy="83357"/>
            </a:xfrm>
            <a:custGeom>
              <a:avLst/>
              <a:gdLst>
                <a:gd name="T0" fmla="*/ 0 w 135"/>
                <a:gd name="T1" fmla="*/ 2147483647 h 23"/>
                <a:gd name="T2" fmla="*/ 2147483647 w 135"/>
                <a:gd name="T3" fmla="*/ 2147483647 h 23"/>
                <a:gd name="T4" fmla="*/ 2147483647 w 135"/>
                <a:gd name="T5" fmla="*/ 2147483647 h 23"/>
                <a:gd name="T6" fmla="*/ 2147483647 w 135"/>
                <a:gd name="T7" fmla="*/ 2147483647 h 23"/>
                <a:gd name="T8" fmla="*/ 2147483647 w 135"/>
                <a:gd name="T9" fmla="*/ 0 h 23"/>
                <a:gd name="T10" fmla="*/ 2147483647 w 135"/>
                <a:gd name="T11" fmla="*/ 0 h 23"/>
                <a:gd name="T12" fmla="*/ 2147483647 w 135"/>
                <a:gd name="T13" fmla="*/ 0 h 23"/>
                <a:gd name="T14" fmla="*/ 2147483647 w 135"/>
                <a:gd name="T15" fmla="*/ 0 h 23"/>
                <a:gd name="T16" fmla="*/ 2147483647 w 135"/>
                <a:gd name="T17" fmla="*/ 0 h 23"/>
                <a:gd name="T18" fmla="*/ 2147483647 w 135"/>
                <a:gd name="T19" fmla="*/ 0 h 23"/>
                <a:gd name="T20" fmla="*/ 2147483647 w 135"/>
                <a:gd name="T21" fmla="*/ 0 h 23"/>
                <a:gd name="T22" fmla="*/ 2147483647 w 135"/>
                <a:gd name="T23" fmla="*/ 0 h 23"/>
                <a:gd name="T24" fmla="*/ 2147483647 w 135"/>
                <a:gd name="T25" fmla="*/ 2147483647 h 23"/>
                <a:gd name="T26" fmla="*/ 2147483647 w 135"/>
                <a:gd name="T27" fmla="*/ 2147483647 h 23"/>
                <a:gd name="T28" fmla="*/ 2147483647 w 135"/>
                <a:gd name="T29" fmla="*/ 2147483647 h 23"/>
                <a:gd name="T30" fmla="*/ 2147483647 w 135"/>
                <a:gd name="T31" fmla="*/ 2147483647 h 23"/>
                <a:gd name="T32" fmla="*/ 2147483647 w 135"/>
                <a:gd name="T33" fmla="*/ 2147483647 h 23"/>
                <a:gd name="T34" fmla="*/ 2147483647 w 135"/>
                <a:gd name="T35" fmla="*/ 2147483647 h 23"/>
                <a:gd name="T36" fmla="*/ 2147483647 w 135"/>
                <a:gd name="T37" fmla="*/ 2147483647 h 23"/>
                <a:gd name="T38" fmla="*/ 2147483647 w 135"/>
                <a:gd name="T39" fmla="*/ 2147483647 h 23"/>
                <a:gd name="T40" fmla="*/ 2147483647 w 135"/>
                <a:gd name="T41" fmla="*/ 2147483647 h 23"/>
                <a:gd name="T42" fmla="*/ 2147483647 w 135"/>
                <a:gd name="T43" fmla="*/ 2147483647 h 23"/>
                <a:gd name="T44" fmla="*/ 0 w 135"/>
                <a:gd name="T45" fmla="*/ 2147483647 h 23"/>
                <a:gd name="T46" fmla="*/ 0 w 135"/>
                <a:gd name="T47" fmla="*/ 214748364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23"/>
                <a:gd name="T74" fmla="*/ 135 w 135"/>
                <a:gd name="T75" fmla="*/ 23 h 2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23">
                  <a:moveTo>
                    <a:pt x="0" y="16"/>
                  </a:moveTo>
                  <a:lnTo>
                    <a:pt x="23" y="8"/>
                  </a:lnTo>
                  <a:lnTo>
                    <a:pt x="39" y="8"/>
                  </a:lnTo>
                  <a:lnTo>
                    <a:pt x="63" y="8"/>
                  </a:lnTo>
                  <a:lnTo>
                    <a:pt x="71" y="0"/>
                  </a:lnTo>
                  <a:lnTo>
                    <a:pt x="87" y="0"/>
                  </a:lnTo>
                  <a:lnTo>
                    <a:pt x="95" y="0"/>
                  </a:lnTo>
                  <a:lnTo>
                    <a:pt x="103" y="0"/>
                  </a:lnTo>
                  <a:lnTo>
                    <a:pt x="111" y="0"/>
                  </a:lnTo>
                  <a:lnTo>
                    <a:pt x="119" y="0"/>
                  </a:lnTo>
                  <a:lnTo>
                    <a:pt x="127" y="0"/>
                  </a:lnTo>
                  <a:lnTo>
                    <a:pt x="135" y="0"/>
                  </a:lnTo>
                  <a:lnTo>
                    <a:pt x="127" y="8"/>
                  </a:lnTo>
                  <a:lnTo>
                    <a:pt x="111" y="8"/>
                  </a:lnTo>
                  <a:lnTo>
                    <a:pt x="95" y="16"/>
                  </a:lnTo>
                  <a:lnTo>
                    <a:pt x="71" y="16"/>
                  </a:lnTo>
                  <a:lnTo>
                    <a:pt x="47" y="23"/>
                  </a:lnTo>
                  <a:lnTo>
                    <a:pt x="31" y="23"/>
                  </a:lnTo>
                  <a:lnTo>
                    <a:pt x="23" y="23"/>
                  </a:lnTo>
                  <a:lnTo>
                    <a:pt x="15" y="23"/>
                  </a:lnTo>
                  <a:lnTo>
                    <a:pt x="7" y="23"/>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60" name="Freeform 40"/>
            <p:cNvSpPr>
              <a:spLocks/>
            </p:cNvSpPr>
            <p:nvPr/>
          </p:nvSpPr>
          <p:spPr bwMode="auto">
            <a:xfrm>
              <a:off x="7512610" y="1834207"/>
              <a:ext cx="434899" cy="86980"/>
            </a:xfrm>
            <a:custGeom>
              <a:avLst/>
              <a:gdLst>
                <a:gd name="T0" fmla="*/ 2147483647 w 120"/>
                <a:gd name="T1" fmla="*/ 2147483647 h 24"/>
                <a:gd name="T2" fmla="*/ 2147483647 w 120"/>
                <a:gd name="T3" fmla="*/ 2147483647 h 24"/>
                <a:gd name="T4" fmla="*/ 2147483647 w 120"/>
                <a:gd name="T5" fmla="*/ 2147483647 h 24"/>
                <a:gd name="T6" fmla="*/ 2147483647 w 120"/>
                <a:gd name="T7" fmla="*/ 2147483647 h 24"/>
                <a:gd name="T8" fmla="*/ 2147483647 w 120"/>
                <a:gd name="T9" fmla="*/ 2147483647 h 24"/>
                <a:gd name="T10" fmla="*/ 2147483647 w 120"/>
                <a:gd name="T11" fmla="*/ 2147483647 h 24"/>
                <a:gd name="T12" fmla="*/ 2147483647 w 120"/>
                <a:gd name="T13" fmla="*/ 2147483647 h 24"/>
                <a:gd name="T14" fmla="*/ 2147483647 w 120"/>
                <a:gd name="T15" fmla="*/ 2147483647 h 24"/>
                <a:gd name="T16" fmla="*/ 2147483647 w 120"/>
                <a:gd name="T17" fmla="*/ 2147483647 h 24"/>
                <a:gd name="T18" fmla="*/ 0 w 120"/>
                <a:gd name="T19" fmla="*/ 2147483647 h 24"/>
                <a:gd name="T20" fmla="*/ 0 w 120"/>
                <a:gd name="T21" fmla="*/ 2147483647 h 24"/>
                <a:gd name="T22" fmla="*/ 2147483647 w 120"/>
                <a:gd name="T23" fmla="*/ 2147483647 h 24"/>
                <a:gd name="T24" fmla="*/ 2147483647 w 120"/>
                <a:gd name="T25" fmla="*/ 0 h 24"/>
                <a:gd name="T26" fmla="*/ 2147483647 w 120"/>
                <a:gd name="T27" fmla="*/ 0 h 24"/>
                <a:gd name="T28" fmla="*/ 2147483647 w 120"/>
                <a:gd name="T29" fmla="*/ 0 h 24"/>
                <a:gd name="T30" fmla="*/ 2147483647 w 120"/>
                <a:gd name="T31" fmla="*/ 0 h 24"/>
                <a:gd name="T32" fmla="*/ 2147483647 w 120"/>
                <a:gd name="T33" fmla="*/ 0 h 24"/>
                <a:gd name="T34" fmla="*/ 2147483647 w 120"/>
                <a:gd name="T35" fmla="*/ 0 h 24"/>
                <a:gd name="T36" fmla="*/ 2147483647 w 120"/>
                <a:gd name="T37" fmla="*/ 0 h 24"/>
                <a:gd name="T38" fmla="*/ 2147483647 w 120"/>
                <a:gd name="T39" fmla="*/ 0 h 24"/>
                <a:gd name="T40" fmla="*/ 2147483647 w 120"/>
                <a:gd name="T41" fmla="*/ 0 h 24"/>
                <a:gd name="T42" fmla="*/ 2147483647 w 120"/>
                <a:gd name="T43" fmla="*/ 2147483647 h 24"/>
                <a:gd name="T44" fmla="*/ 2147483647 w 120"/>
                <a:gd name="T45" fmla="*/ 2147483647 h 24"/>
                <a:gd name="T46" fmla="*/ 2147483647 w 120"/>
                <a:gd name="T47" fmla="*/ 2147483647 h 24"/>
                <a:gd name="T48" fmla="*/ 2147483647 w 120"/>
                <a:gd name="T49" fmla="*/ 2147483647 h 24"/>
                <a:gd name="T50" fmla="*/ 2147483647 w 120"/>
                <a:gd name="T51" fmla="*/ 2147483647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0"/>
                <a:gd name="T79" fmla="*/ 0 h 24"/>
                <a:gd name="T80" fmla="*/ 120 w 120"/>
                <a:gd name="T81" fmla="*/ 24 h 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0" h="24">
                  <a:moveTo>
                    <a:pt x="104" y="8"/>
                  </a:moveTo>
                  <a:lnTo>
                    <a:pt x="80" y="16"/>
                  </a:lnTo>
                  <a:lnTo>
                    <a:pt x="56" y="16"/>
                  </a:lnTo>
                  <a:lnTo>
                    <a:pt x="40" y="16"/>
                  </a:lnTo>
                  <a:lnTo>
                    <a:pt x="24" y="24"/>
                  </a:lnTo>
                  <a:lnTo>
                    <a:pt x="16" y="24"/>
                  </a:lnTo>
                  <a:lnTo>
                    <a:pt x="8" y="16"/>
                  </a:lnTo>
                  <a:lnTo>
                    <a:pt x="0" y="16"/>
                  </a:lnTo>
                  <a:lnTo>
                    <a:pt x="32" y="8"/>
                  </a:lnTo>
                  <a:lnTo>
                    <a:pt x="64" y="0"/>
                  </a:lnTo>
                  <a:lnTo>
                    <a:pt x="72" y="0"/>
                  </a:lnTo>
                  <a:lnTo>
                    <a:pt x="88" y="0"/>
                  </a:lnTo>
                  <a:lnTo>
                    <a:pt x="96" y="0"/>
                  </a:lnTo>
                  <a:lnTo>
                    <a:pt x="104" y="0"/>
                  </a:lnTo>
                  <a:lnTo>
                    <a:pt x="112" y="0"/>
                  </a:lnTo>
                  <a:lnTo>
                    <a:pt x="120" y="0"/>
                  </a:lnTo>
                  <a:lnTo>
                    <a:pt x="120" y="8"/>
                  </a:lnTo>
                  <a:lnTo>
                    <a:pt x="112" y="8"/>
                  </a:lnTo>
                  <a:lnTo>
                    <a:pt x="104" y="8"/>
                  </a:lnTo>
                </a:path>
              </a:pathLst>
            </a:custGeom>
            <a:solidFill>
              <a:srgbClr val="C00000"/>
            </a:solidFill>
            <a:ln w="12700">
              <a:solidFill>
                <a:srgbClr val="C00000"/>
              </a:solidFill>
              <a:round/>
              <a:headEnd/>
              <a:tailEnd/>
            </a:ln>
          </p:spPr>
          <p:txBody>
            <a:bodyPr/>
            <a:lstStyle/>
            <a:p>
              <a:endParaRPr lang="zh-CN" altLang="en-US"/>
            </a:p>
          </p:txBody>
        </p:sp>
        <p:sp>
          <p:nvSpPr>
            <p:cNvPr id="74861" name="Freeform 41"/>
            <p:cNvSpPr>
              <a:spLocks/>
            </p:cNvSpPr>
            <p:nvPr/>
          </p:nvSpPr>
          <p:spPr bwMode="auto">
            <a:xfrm>
              <a:off x="7860529" y="1921187"/>
              <a:ext cx="144966" cy="86980"/>
            </a:xfrm>
            <a:custGeom>
              <a:avLst/>
              <a:gdLst>
                <a:gd name="T0" fmla="*/ 2147483647 w 40"/>
                <a:gd name="T1" fmla="*/ 2147483647 h 24"/>
                <a:gd name="T2" fmla="*/ 2147483647 w 40"/>
                <a:gd name="T3" fmla="*/ 2147483647 h 24"/>
                <a:gd name="T4" fmla="*/ 2147483647 w 40"/>
                <a:gd name="T5" fmla="*/ 2147483647 h 24"/>
                <a:gd name="T6" fmla="*/ 2147483647 w 40"/>
                <a:gd name="T7" fmla="*/ 2147483647 h 24"/>
                <a:gd name="T8" fmla="*/ 2147483647 w 40"/>
                <a:gd name="T9" fmla="*/ 2147483647 h 24"/>
                <a:gd name="T10" fmla="*/ 2147483647 w 40"/>
                <a:gd name="T11" fmla="*/ 2147483647 h 24"/>
                <a:gd name="T12" fmla="*/ 2147483647 w 40"/>
                <a:gd name="T13" fmla="*/ 2147483647 h 24"/>
                <a:gd name="T14" fmla="*/ 0 w 40"/>
                <a:gd name="T15" fmla="*/ 2147483647 h 24"/>
                <a:gd name="T16" fmla="*/ 0 w 40"/>
                <a:gd name="T17" fmla="*/ 0 h 24"/>
                <a:gd name="T18" fmla="*/ 0 w 40"/>
                <a:gd name="T19" fmla="*/ 0 h 24"/>
                <a:gd name="T20" fmla="*/ 2147483647 w 40"/>
                <a:gd name="T21" fmla="*/ 0 h 24"/>
                <a:gd name="T22" fmla="*/ 2147483647 w 40"/>
                <a:gd name="T23" fmla="*/ 0 h 24"/>
                <a:gd name="T24" fmla="*/ 2147483647 w 40"/>
                <a:gd name="T25" fmla="*/ 2147483647 h 24"/>
                <a:gd name="T26" fmla="*/ 2147483647 w 40"/>
                <a:gd name="T27" fmla="*/ 214748364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24"/>
                <a:gd name="T44" fmla="*/ 40 w 40"/>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24">
                  <a:moveTo>
                    <a:pt x="32" y="8"/>
                  </a:moveTo>
                  <a:lnTo>
                    <a:pt x="40" y="16"/>
                  </a:lnTo>
                  <a:lnTo>
                    <a:pt x="40" y="24"/>
                  </a:lnTo>
                  <a:lnTo>
                    <a:pt x="32" y="24"/>
                  </a:lnTo>
                  <a:lnTo>
                    <a:pt x="24" y="24"/>
                  </a:lnTo>
                  <a:lnTo>
                    <a:pt x="16" y="16"/>
                  </a:lnTo>
                  <a:lnTo>
                    <a:pt x="0" y="8"/>
                  </a:lnTo>
                  <a:lnTo>
                    <a:pt x="0" y="0"/>
                  </a:lnTo>
                  <a:lnTo>
                    <a:pt x="8" y="0"/>
                  </a:lnTo>
                  <a:lnTo>
                    <a:pt x="16" y="0"/>
                  </a:lnTo>
                  <a:lnTo>
                    <a:pt x="32" y="8"/>
                  </a:lnTo>
                </a:path>
              </a:pathLst>
            </a:custGeom>
            <a:solidFill>
              <a:srgbClr val="C00000"/>
            </a:solidFill>
            <a:ln w="12700">
              <a:solidFill>
                <a:srgbClr val="C00000"/>
              </a:solidFill>
              <a:round/>
              <a:headEnd/>
              <a:tailEnd/>
            </a:ln>
          </p:spPr>
          <p:txBody>
            <a:bodyPr/>
            <a:lstStyle/>
            <a:p>
              <a:endParaRPr lang="zh-CN" altLang="en-US"/>
            </a:p>
          </p:txBody>
        </p:sp>
        <p:sp>
          <p:nvSpPr>
            <p:cNvPr id="74862" name="Freeform 42"/>
            <p:cNvSpPr>
              <a:spLocks/>
            </p:cNvSpPr>
            <p:nvPr/>
          </p:nvSpPr>
          <p:spPr bwMode="auto">
            <a:xfrm>
              <a:off x="7657576" y="1692864"/>
              <a:ext cx="115973" cy="402283"/>
            </a:xfrm>
            <a:custGeom>
              <a:avLst/>
              <a:gdLst>
                <a:gd name="T0" fmla="*/ 0 w 32"/>
                <a:gd name="T1" fmla="*/ 0 h 111"/>
                <a:gd name="T2" fmla="*/ 2147483647 w 32"/>
                <a:gd name="T3" fmla="*/ 0 h 111"/>
                <a:gd name="T4" fmla="*/ 2147483647 w 32"/>
                <a:gd name="T5" fmla="*/ 0 h 111"/>
                <a:gd name="T6" fmla="*/ 2147483647 w 32"/>
                <a:gd name="T7" fmla="*/ 2147483647 h 111"/>
                <a:gd name="T8" fmla="*/ 2147483647 w 32"/>
                <a:gd name="T9" fmla="*/ 2147483647 h 111"/>
                <a:gd name="T10" fmla="*/ 2147483647 w 32"/>
                <a:gd name="T11" fmla="*/ 2147483647 h 111"/>
                <a:gd name="T12" fmla="*/ 2147483647 w 32"/>
                <a:gd name="T13" fmla="*/ 2147483647 h 111"/>
                <a:gd name="T14" fmla="*/ 2147483647 w 32"/>
                <a:gd name="T15" fmla="*/ 2147483647 h 111"/>
                <a:gd name="T16" fmla="*/ 2147483647 w 32"/>
                <a:gd name="T17" fmla="*/ 2147483647 h 111"/>
                <a:gd name="T18" fmla="*/ 2147483647 w 32"/>
                <a:gd name="T19" fmla="*/ 2147483647 h 111"/>
                <a:gd name="T20" fmla="*/ 2147483647 w 32"/>
                <a:gd name="T21" fmla="*/ 2147483647 h 111"/>
                <a:gd name="T22" fmla="*/ 2147483647 w 32"/>
                <a:gd name="T23" fmla="*/ 2147483647 h 111"/>
                <a:gd name="T24" fmla="*/ 2147483647 w 32"/>
                <a:gd name="T25" fmla="*/ 2147483647 h 111"/>
                <a:gd name="T26" fmla="*/ 2147483647 w 32"/>
                <a:gd name="T27" fmla="*/ 2147483647 h 111"/>
                <a:gd name="T28" fmla="*/ 2147483647 w 32"/>
                <a:gd name="T29" fmla="*/ 2147483647 h 111"/>
                <a:gd name="T30" fmla="*/ 2147483647 w 32"/>
                <a:gd name="T31" fmla="*/ 2147483647 h 111"/>
                <a:gd name="T32" fmla="*/ 2147483647 w 32"/>
                <a:gd name="T33" fmla="*/ 2147483647 h 111"/>
                <a:gd name="T34" fmla="*/ 2147483647 w 32"/>
                <a:gd name="T35" fmla="*/ 2147483647 h 111"/>
                <a:gd name="T36" fmla="*/ 2147483647 w 32"/>
                <a:gd name="T37" fmla="*/ 2147483647 h 111"/>
                <a:gd name="T38" fmla="*/ 0 w 32"/>
                <a:gd name="T39" fmla="*/ 0 h 111"/>
                <a:gd name="T40" fmla="*/ 0 w 32"/>
                <a:gd name="T41" fmla="*/ 0 h 1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111"/>
                <a:gd name="T65" fmla="*/ 32 w 32"/>
                <a:gd name="T66" fmla="*/ 111 h 1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111">
                  <a:moveTo>
                    <a:pt x="0" y="0"/>
                  </a:moveTo>
                  <a:lnTo>
                    <a:pt x="16" y="0"/>
                  </a:lnTo>
                  <a:lnTo>
                    <a:pt x="24" y="0"/>
                  </a:lnTo>
                  <a:lnTo>
                    <a:pt x="24" y="7"/>
                  </a:lnTo>
                  <a:lnTo>
                    <a:pt x="32" y="15"/>
                  </a:lnTo>
                  <a:lnTo>
                    <a:pt x="32" y="23"/>
                  </a:lnTo>
                  <a:lnTo>
                    <a:pt x="32" y="31"/>
                  </a:lnTo>
                  <a:lnTo>
                    <a:pt x="24" y="31"/>
                  </a:lnTo>
                  <a:lnTo>
                    <a:pt x="24" y="39"/>
                  </a:lnTo>
                  <a:lnTo>
                    <a:pt x="24" y="55"/>
                  </a:lnTo>
                  <a:lnTo>
                    <a:pt x="24" y="63"/>
                  </a:lnTo>
                  <a:lnTo>
                    <a:pt x="24" y="79"/>
                  </a:lnTo>
                  <a:lnTo>
                    <a:pt x="24" y="95"/>
                  </a:lnTo>
                  <a:lnTo>
                    <a:pt x="24" y="111"/>
                  </a:lnTo>
                  <a:lnTo>
                    <a:pt x="8" y="111"/>
                  </a:lnTo>
                  <a:lnTo>
                    <a:pt x="8" y="79"/>
                  </a:lnTo>
                  <a:lnTo>
                    <a:pt x="8" y="47"/>
                  </a:lnTo>
                  <a:lnTo>
                    <a:pt x="8" y="23"/>
                  </a:lnTo>
                  <a:lnTo>
                    <a:pt x="0" y="0"/>
                  </a:lnTo>
                </a:path>
              </a:pathLst>
            </a:custGeom>
            <a:solidFill>
              <a:srgbClr val="C00000"/>
            </a:solidFill>
            <a:ln w="12700">
              <a:solidFill>
                <a:srgbClr val="C00000"/>
              </a:solidFill>
              <a:round/>
              <a:headEnd/>
              <a:tailEnd/>
            </a:ln>
          </p:spPr>
          <p:txBody>
            <a:bodyPr/>
            <a:lstStyle/>
            <a:p>
              <a:endParaRPr lang="zh-CN" altLang="en-US"/>
            </a:p>
          </p:txBody>
        </p:sp>
        <p:sp>
          <p:nvSpPr>
            <p:cNvPr id="74863" name="Freeform 43"/>
            <p:cNvSpPr>
              <a:spLocks/>
            </p:cNvSpPr>
            <p:nvPr/>
          </p:nvSpPr>
          <p:spPr bwMode="auto">
            <a:xfrm>
              <a:off x="7400260" y="2066153"/>
              <a:ext cx="688591" cy="86980"/>
            </a:xfrm>
            <a:custGeom>
              <a:avLst/>
              <a:gdLst>
                <a:gd name="T0" fmla="*/ 2147483647 w 190"/>
                <a:gd name="T1" fmla="*/ 2147483647 h 24"/>
                <a:gd name="T2" fmla="*/ 2147483647 w 190"/>
                <a:gd name="T3" fmla="*/ 2147483647 h 24"/>
                <a:gd name="T4" fmla="*/ 0 w 190"/>
                <a:gd name="T5" fmla="*/ 2147483647 h 24"/>
                <a:gd name="T6" fmla="*/ 2147483647 w 190"/>
                <a:gd name="T7" fmla="*/ 2147483647 h 24"/>
                <a:gd name="T8" fmla="*/ 2147483647 w 190"/>
                <a:gd name="T9" fmla="*/ 2147483647 h 24"/>
                <a:gd name="T10" fmla="*/ 2147483647 w 190"/>
                <a:gd name="T11" fmla="*/ 2147483647 h 24"/>
                <a:gd name="T12" fmla="*/ 2147483647 w 190"/>
                <a:gd name="T13" fmla="*/ 0 h 24"/>
                <a:gd name="T14" fmla="*/ 2147483647 w 190"/>
                <a:gd name="T15" fmla="*/ 0 h 24"/>
                <a:gd name="T16" fmla="*/ 2147483647 w 190"/>
                <a:gd name="T17" fmla="*/ 0 h 24"/>
                <a:gd name="T18" fmla="*/ 2147483647 w 190"/>
                <a:gd name="T19" fmla="*/ 0 h 24"/>
                <a:gd name="T20" fmla="*/ 2147483647 w 190"/>
                <a:gd name="T21" fmla="*/ 0 h 24"/>
                <a:gd name="T22" fmla="*/ 2147483647 w 190"/>
                <a:gd name="T23" fmla="*/ 0 h 24"/>
                <a:gd name="T24" fmla="*/ 2147483647 w 190"/>
                <a:gd name="T25" fmla="*/ 0 h 24"/>
                <a:gd name="T26" fmla="*/ 2147483647 w 190"/>
                <a:gd name="T27" fmla="*/ 2147483647 h 24"/>
                <a:gd name="T28" fmla="*/ 2147483647 w 190"/>
                <a:gd name="T29" fmla="*/ 2147483647 h 24"/>
                <a:gd name="T30" fmla="*/ 2147483647 w 190"/>
                <a:gd name="T31" fmla="*/ 2147483647 h 24"/>
                <a:gd name="T32" fmla="*/ 2147483647 w 190"/>
                <a:gd name="T33" fmla="*/ 2147483647 h 24"/>
                <a:gd name="T34" fmla="*/ 2147483647 w 190"/>
                <a:gd name="T35" fmla="*/ 2147483647 h 24"/>
                <a:gd name="T36" fmla="*/ 2147483647 w 190"/>
                <a:gd name="T37" fmla="*/ 2147483647 h 24"/>
                <a:gd name="T38" fmla="*/ 2147483647 w 190"/>
                <a:gd name="T39" fmla="*/ 2147483647 h 24"/>
                <a:gd name="T40" fmla="*/ 2147483647 w 190"/>
                <a:gd name="T41" fmla="*/ 2147483647 h 24"/>
                <a:gd name="T42" fmla="*/ 2147483647 w 190"/>
                <a:gd name="T43" fmla="*/ 2147483647 h 24"/>
                <a:gd name="T44" fmla="*/ 2147483647 w 190"/>
                <a:gd name="T45" fmla="*/ 2147483647 h 24"/>
                <a:gd name="T46" fmla="*/ 2147483647 w 190"/>
                <a:gd name="T47" fmla="*/ 2147483647 h 24"/>
                <a:gd name="T48" fmla="*/ 2147483647 w 190"/>
                <a:gd name="T49" fmla="*/ 2147483647 h 24"/>
                <a:gd name="T50" fmla="*/ 2147483647 w 190"/>
                <a:gd name="T51" fmla="*/ 2147483647 h 24"/>
                <a:gd name="T52" fmla="*/ 2147483647 w 190"/>
                <a:gd name="T53" fmla="*/ 2147483647 h 24"/>
                <a:gd name="T54" fmla="*/ 2147483647 w 190"/>
                <a:gd name="T55" fmla="*/ 2147483647 h 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0"/>
                <a:gd name="T85" fmla="*/ 0 h 24"/>
                <a:gd name="T86" fmla="*/ 190 w 190"/>
                <a:gd name="T87" fmla="*/ 24 h 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0" h="24">
                  <a:moveTo>
                    <a:pt x="8" y="24"/>
                  </a:moveTo>
                  <a:lnTo>
                    <a:pt x="8" y="16"/>
                  </a:lnTo>
                  <a:lnTo>
                    <a:pt x="0" y="16"/>
                  </a:lnTo>
                  <a:lnTo>
                    <a:pt x="24" y="16"/>
                  </a:lnTo>
                  <a:lnTo>
                    <a:pt x="39" y="8"/>
                  </a:lnTo>
                  <a:lnTo>
                    <a:pt x="63" y="8"/>
                  </a:lnTo>
                  <a:lnTo>
                    <a:pt x="95" y="0"/>
                  </a:lnTo>
                  <a:lnTo>
                    <a:pt x="119" y="0"/>
                  </a:lnTo>
                  <a:lnTo>
                    <a:pt x="135" y="0"/>
                  </a:lnTo>
                  <a:lnTo>
                    <a:pt x="151" y="0"/>
                  </a:lnTo>
                  <a:lnTo>
                    <a:pt x="159" y="0"/>
                  </a:lnTo>
                  <a:lnTo>
                    <a:pt x="174" y="0"/>
                  </a:lnTo>
                  <a:lnTo>
                    <a:pt x="182" y="0"/>
                  </a:lnTo>
                  <a:lnTo>
                    <a:pt x="190" y="8"/>
                  </a:lnTo>
                  <a:lnTo>
                    <a:pt x="182" y="16"/>
                  </a:lnTo>
                  <a:lnTo>
                    <a:pt x="167" y="16"/>
                  </a:lnTo>
                  <a:lnTo>
                    <a:pt x="151" y="16"/>
                  </a:lnTo>
                  <a:lnTo>
                    <a:pt x="111" y="16"/>
                  </a:lnTo>
                  <a:lnTo>
                    <a:pt x="71" y="16"/>
                  </a:lnTo>
                  <a:lnTo>
                    <a:pt x="55" y="24"/>
                  </a:lnTo>
                  <a:lnTo>
                    <a:pt x="39" y="24"/>
                  </a:lnTo>
                  <a:lnTo>
                    <a:pt x="31" y="24"/>
                  </a:lnTo>
                  <a:lnTo>
                    <a:pt x="24" y="24"/>
                  </a:lnTo>
                  <a:lnTo>
                    <a:pt x="16" y="24"/>
                  </a:lnTo>
                  <a:lnTo>
                    <a:pt x="8" y="24"/>
                  </a:lnTo>
                </a:path>
              </a:pathLst>
            </a:custGeom>
            <a:solidFill>
              <a:srgbClr val="C00000"/>
            </a:solidFill>
            <a:ln w="12700">
              <a:solidFill>
                <a:srgbClr val="C00000"/>
              </a:solidFill>
              <a:round/>
              <a:headEnd/>
              <a:tailEnd/>
            </a:ln>
          </p:spPr>
          <p:txBody>
            <a:bodyPr/>
            <a:lstStyle/>
            <a:p>
              <a:endParaRPr lang="zh-CN" altLang="en-US"/>
            </a:p>
          </p:txBody>
        </p:sp>
        <p:sp>
          <p:nvSpPr>
            <p:cNvPr id="74864" name="Freeform 44"/>
            <p:cNvSpPr>
              <a:spLocks/>
            </p:cNvSpPr>
            <p:nvPr/>
          </p:nvSpPr>
          <p:spPr bwMode="auto">
            <a:xfrm>
              <a:off x="7284287" y="1431924"/>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sp>
          <p:nvSpPr>
            <p:cNvPr id="74865" name="Freeform 45"/>
            <p:cNvSpPr>
              <a:spLocks/>
            </p:cNvSpPr>
            <p:nvPr/>
          </p:nvSpPr>
          <p:spPr bwMode="auto">
            <a:xfrm>
              <a:off x="7284287" y="2236488"/>
              <a:ext cx="804564" cy="86980"/>
            </a:xfrm>
            <a:custGeom>
              <a:avLst/>
              <a:gdLst>
                <a:gd name="T0" fmla="*/ 0 w 222"/>
                <a:gd name="T1" fmla="*/ 2147483647 h 24"/>
                <a:gd name="T2" fmla="*/ 2147483647 w 222"/>
                <a:gd name="T3" fmla="*/ 2147483647 h 24"/>
                <a:gd name="T4" fmla="*/ 2147483647 w 222"/>
                <a:gd name="T5" fmla="*/ 2147483647 h 24"/>
                <a:gd name="T6" fmla="*/ 2147483647 w 222"/>
                <a:gd name="T7" fmla="*/ 2147483647 h 24"/>
                <a:gd name="T8" fmla="*/ 2147483647 w 222"/>
                <a:gd name="T9" fmla="*/ 2147483647 h 24"/>
                <a:gd name="T10" fmla="*/ 2147483647 w 222"/>
                <a:gd name="T11" fmla="*/ 2147483647 h 24"/>
                <a:gd name="T12" fmla="*/ 2147483647 w 222"/>
                <a:gd name="T13" fmla="*/ 2147483647 h 24"/>
                <a:gd name="T14" fmla="*/ 2147483647 w 222"/>
                <a:gd name="T15" fmla="*/ 2147483647 h 24"/>
                <a:gd name="T16" fmla="*/ 2147483647 w 222"/>
                <a:gd name="T17" fmla="*/ 2147483647 h 24"/>
                <a:gd name="T18" fmla="*/ 2147483647 w 222"/>
                <a:gd name="T19" fmla="*/ 0 h 24"/>
                <a:gd name="T20" fmla="*/ 2147483647 w 222"/>
                <a:gd name="T21" fmla="*/ 0 h 24"/>
                <a:gd name="T22" fmla="*/ 2147483647 w 222"/>
                <a:gd name="T23" fmla="*/ 0 h 24"/>
                <a:gd name="T24" fmla="*/ 2147483647 w 222"/>
                <a:gd name="T25" fmla="*/ 0 h 24"/>
                <a:gd name="T26" fmla="*/ 2147483647 w 222"/>
                <a:gd name="T27" fmla="*/ 0 h 24"/>
                <a:gd name="T28" fmla="*/ 2147483647 w 222"/>
                <a:gd name="T29" fmla="*/ 0 h 24"/>
                <a:gd name="T30" fmla="*/ 2147483647 w 222"/>
                <a:gd name="T31" fmla="*/ 2147483647 h 24"/>
                <a:gd name="T32" fmla="*/ 2147483647 w 222"/>
                <a:gd name="T33" fmla="*/ 2147483647 h 24"/>
                <a:gd name="T34" fmla="*/ 2147483647 w 222"/>
                <a:gd name="T35" fmla="*/ 2147483647 h 24"/>
                <a:gd name="T36" fmla="*/ 2147483647 w 222"/>
                <a:gd name="T37" fmla="*/ 2147483647 h 24"/>
                <a:gd name="T38" fmla="*/ 2147483647 w 222"/>
                <a:gd name="T39" fmla="*/ 2147483647 h 24"/>
                <a:gd name="T40" fmla="*/ 2147483647 w 222"/>
                <a:gd name="T41" fmla="*/ 2147483647 h 24"/>
                <a:gd name="T42" fmla="*/ 2147483647 w 222"/>
                <a:gd name="T43" fmla="*/ 2147483647 h 24"/>
                <a:gd name="T44" fmla="*/ 2147483647 w 222"/>
                <a:gd name="T45" fmla="*/ 2147483647 h 24"/>
                <a:gd name="T46" fmla="*/ 2147483647 w 222"/>
                <a:gd name="T47" fmla="*/ 2147483647 h 24"/>
                <a:gd name="T48" fmla="*/ 2147483647 w 222"/>
                <a:gd name="T49" fmla="*/ 2147483647 h 24"/>
                <a:gd name="T50" fmla="*/ 2147483647 w 222"/>
                <a:gd name="T51" fmla="*/ 2147483647 h 24"/>
                <a:gd name="T52" fmla="*/ 0 w 222"/>
                <a:gd name="T53" fmla="*/ 2147483647 h 24"/>
                <a:gd name="T54" fmla="*/ 0 w 222"/>
                <a:gd name="T55" fmla="*/ 2147483647 h 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
                <a:gd name="T85" fmla="*/ 0 h 24"/>
                <a:gd name="T86" fmla="*/ 222 w 222"/>
                <a:gd name="T87" fmla="*/ 24 h 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 h="24">
                  <a:moveTo>
                    <a:pt x="0" y="16"/>
                  </a:moveTo>
                  <a:lnTo>
                    <a:pt x="8" y="16"/>
                  </a:lnTo>
                  <a:lnTo>
                    <a:pt x="16" y="8"/>
                  </a:lnTo>
                  <a:lnTo>
                    <a:pt x="24" y="8"/>
                  </a:lnTo>
                  <a:lnTo>
                    <a:pt x="32" y="8"/>
                  </a:lnTo>
                  <a:lnTo>
                    <a:pt x="40" y="8"/>
                  </a:lnTo>
                  <a:lnTo>
                    <a:pt x="56" y="8"/>
                  </a:lnTo>
                  <a:lnTo>
                    <a:pt x="71" y="8"/>
                  </a:lnTo>
                  <a:lnTo>
                    <a:pt x="87" y="8"/>
                  </a:lnTo>
                  <a:lnTo>
                    <a:pt x="127" y="0"/>
                  </a:lnTo>
                  <a:lnTo>
                    <a:pt x="151" y="0"/>
                  </a:lnTo>
                  <a:lnTo>
                    <a:pt x="175" y="0"/>
                  </a:lnTo>
                  <a:lnTo>
                    <a:pt x="191" y="0"/>
                  </a:lnTo>
                  <a:lnTo>
                    <a:pt x="199" y="0"/>
                  </a:lnTo>
                  <a:lnTo>
                    <a:pt x="206" y="0"/>
                  </a:lnTo>
                  <a:lnTo>
                    <a:pt x="214" y="8"/>
                  </a:lnTo>
                  <a:lnTo>
                    <a:pt x="222" y="16"/>
                  </a:lnTo>
                  <a:lnTo>
                    <a:pt x="191" y="16"/>
                  </a:lnTo>
                  <a:lnTo>
                    <a:pt x="167" y="16"/>
                  </a:lnTo>
                  <a:lnTo>
                    <a:pt x="151" y="16"/>
                  </a:lnTo>
                  <a:lnTo>
                    <a:pt x="135" y="16"/>
                  </a:lnTo>
                  <a:lnTo>
                    <a:pt x="119" y="16"/>
                  </a:lnTo>
                  <a:lnTo>
                    <a:pt x="95" y="16"/>
                  </a:lnTo>
                  <a:lnTo>
                    <a:pt x="71" y="24"/>
                  </a:lnTo>
                  <a:lnTo>
                    <a:pt x="48" y="24"/>
                  </a:lnTo>
                  <a:lnTo>
                    <a:pt x="8" y="24"/>
                  </a:lnTo>
                  <a:lnTo>
                    <a:pt x="0" y="16"/>
                  </a:lnTo>
                </a:path>
              </a:pathLst>
            </a:custGeom>
            <a:solidFill>
              <a:srgbClr val="C00000"/>
            </a:solidFill>
            <a:ln w="12700">
              <a:solidFill>
                <a:srgbClr val="C00000"/>
              </a:solidFill>
              <a:round/>
              <a:headEnd/>
              <a:tailEnd/>
            </a:ln>
          </p:spPr>
          <p:txBody>
            <a:bodyPr/>
            <a:lstStyle/>
            <a:p>
              <a:endParaRPr lang="zh-CN" altLang="en-US"/>
            </a:p>
          </p:txBody>
        </p:sp>
      </p:grpSp>
      <p:sp>
        <p:nvSpPr>
          <p:cNvPr id="74779" name="Freeform 38"/>
          <p:cNvSpPr>
            <a:spLocks/>
          </p:cNvSpPr>
          <p:nvPr/>
        </p:nvSpPr>
        <p:spPr bwMode="auto">
          <a:xfrm>
            <a:off x="7883525" y="3452813"/>
            <a:ext cx="25400" cy="252412"/>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grpSp>
        <p:nvGrpSpPr>
          <p:cNvPr id="74780" name="组合 46"/>
          <p:cNvGrpSpPr>
            <a:grpSpLocks noChangeAspect="1"/>
          </p:cNvGrpSpPr>
          <p:nvPr/>
        </p:nvGrpSpPr>
        <p:grpSpPr bwMode="auto">
          <a:xfrm>
            <a:off x="8140700" y="3429000"/>
            <a:ext cx="279400" cy="288925"/>
            <a:chOff x="8262810" y="2829418"/>
            <a:chExt cx="1007517" cy="1036510"/>
          </a:xfrm>
        </p:grpSpPr>
        <p:sp>
          <p:nvSpPr>
            <p:cNvPr id="74855" name="Freeform 38"/>
            <p:cNvSpPr>
              <a:spLocks/>
            </p:cNvSpPr>
            <p:nvPr/>
          </p:nvSpPr>
          <p:spPr bwMode="auto">
            <a:xfrm>
              <a:off x="8262810" y="2916398"/>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56" name="Freeform 44"/>
            <p:cNvSpPr>
              <a:spLocks/>
            </p:cNvSpPr>
            <p:nvPr/>
          </p:nvSpPr>
          <p:spPr bwMode="auto">
            <a:xfrm>
              <a:off x="8291804" y="2829418"/>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grpSp>
      <p:grpSp>
        <p:nvGrpSpPr>
          <p:cNvPr id="74781" name="组合 50"/>
          <p:cNvGrpSpPr>
            <a:grpSpLocks noChangeAspect="1"/>
          </p:cNvGrpSpPr>
          <p:nvPr/>
        </p:nvGrpSpPr>
        <p:grpSpPr bwMode="auto">
          <a:xfrm>
            <a:off x="8613775" y="3441700"/>
            <a:ext cx="280988" cy="287338"/>
            <a:chOff x="7687477" y="1584324"/>
            <a:chExt cx="1007517" cy="1036510"/>
          </a:xfrm>
        </p:grpSpPr>
        <p:sp>
          <p:nvSpPr>
            <p:cNvPr id="74852" name="Freeform 38"/>
            <p:cNvSpPr>
              <a:spLocks/>
            </p:cNvSpPr>
            <p:nvPr/>
          </p:nvSpPr>
          <p:spPr bwMode="auto">
            <a:xfrm>
              <a:off x="7687477" y="1671304"/>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53" name="Freeform 39"/>
            <p:cNvSpPr>
              <a:spLocks/>
            </p:cNvSpPr>
            <p:nvPr/>
          </p:nvSpPr>
          <p:spPr bwMode="auto">
            <a:xfrm>
              <a:off x="7919424" y="1787277"/>
              <a:ext cx="489263" cy="83357"/>
            </a:xfrm>
            <a:custGeom>
              <a:avLst/>
              <a:gdLst>
                <a:gd name="T0" fmla="*/ 0 w 135"/>
                <a:gd name="T1" fmla="*/ 2147483647 h 23"/>
                <a:gd name="T2" fmla="*/ 2147483647 w 135"/>
                <a:gd name="T3" fmla="*/ 2147483647 h 23"/>
                <a:gd name="T4" fmla="*/ 2147483647 w 135"/>
                <a:gd name="T5" fmla="*/ 2147483647 h 23"/>
                <a:gd name="T6" fmla="*/ 2147483647 w 135"/>
                <a:gd name="T7" fmla="*/ 2147483647 h 23"/>
                <a:gd name="T8" fmla="*/ 2147483647 w 135"/>
                <a:gd name="T9" fmla="*/ 0 h 23"/>
                <a:gd name="T10" fmla="*/ 2147483647 w 135"/>
                <a:gd name="T11" fmla="*/ 0 h 23"/>
                <a:gd name="T12" fmla="*/ 2147483647 w 135"/>
                <a:gd name="T13" fmla="*/ 0 h 23"/>
                <a:gd name="T14" fmla="*/ 2147483647 w 135"/>
                <a:gd name="T15" fmla="*/ 0 h 23"/>
                <a:gd name="T16" fmla="*/ 2147483647 w 135"/>
                <a:gd name="T17" fmla="*/ 0 h 23"/>
                <a:gd name="T18" fmla="*/ 2147483647 w 135"/>
                <a:gd name="T19" fmla="*/ 0 h 23"/>
                <a:gd name="T20" fmla="*/ 2147483647 w 135"/>
                <a:gd name="T21" fmla="*/ 0 h 23"/>
                <a:gd name="T22" fmla="*/ 2147483647 w 135"/>
                <a:gd name="T23" fmla="*/ 0 h 23"/>
                <a:gd name="T24" fmla="*/ 2147483647 w 135"/>
                <a:gd name="T25" fmla="*/ 2147483647 h 23"/>
                <a:gd name="T26" fmla="*/ 2147483647 w 135"/>
                <a:gd name="T27" fmla="*/ 2147483647 h 23"/>
                <a:gd name="T28" fmla="*/ 2147483647 w 135"/>
                <a:gd name="T29" fmla="*/ 2147483647 h 23"/>
                <a:gd name="T30" fmla="*/ 2147483647 w 135"/>
                <a:gd name="T31" fmla="*/ 2147483647 h 23"/>
                <a:gd name="T32" fmla="*/ 2147483647 w 135"/>
                <a:gd name="T33" fmla="*/ 2147483647 h 23"/>
                <a:gd name="T34" fmla="*/ 2147483647 w 135"/>
                <a:gd name="T35" fmla="*/ 2147483647 h 23"/>
                <a:gd name="T36" fmla="*/ 2147483647 w 135"/>
                <a:gd name="T37" fmla="*/ 2147483647 h 23"/>
                <a:gd name="T38" fmla="*/ 2147483647 w 135"/>
                <a:gd name="T39" fmla="*/ 2147483647 h 23"/>
                <a:gd name="T40" fmla="*/ 2147483647 w 135"/>
                <a:gd name="T41" fmla="*/ 2147483647 h 23"/>
                <a:gd name="T42" fmla="*/ 2147483647 w 135"/>
                <a:gd name="T43" fmla="*/ 2147483647 h 23"/>
                <a:gd name="T44" fmla="*/ 0 w 135"/>
                <a:gd name="T45" fmla="*/ 2147483647 h 23"/>
                <a:gd name="T46" fmla="*/ 0 w 135"/>
                <a:gd name="T47" fmla="*/ 214748364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23"/>
                <a:gd name="T74" fmla="*/ 135 w 135"/>
                <a:gd name="T75" fmla="*/ 23 h 2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23">
                  <a:moveTo>
                    <a:pt x="0" y="16"/>
                  </a:moveTo>
                  <a:lnTo>
                    <a:pt x="23" y="8"/>
                  </a:lnTo>
                  <a:lnTo>
                    <a:pt x="39" y="8"/>
                  </a:lnTo>
                  <a:lnTo>
                    <a:pt x="63" y="8"/>
                  </a:lnTo>
                  <a:lnTo>
                    <a:pt x="71" y="0"/>
                  </a:lnTo>
                  <a:lnTo>
                    <a:pt x="87" y="0"/>
                  </a:lnTo>
                  <a:lnTo>
                    <a:pt x="95" y="0"/>
                  </a:lnTo>
                  <a:lnTo>
                    <a:pt x="103" y="0"/>
                  </a:lnTo>
                  <a:lnTo>
                    <a:pt x="111" y="0"/>
                  </a:lnTo>
                  <a:lnTo>
                    <a:pt x="119" y="0"/>
                  </a:lnTo>
                  <a:lnTo>
                    <a:pt x="127" y="0"/>
                  </a:lnTo>
                  <a:lnTo>
                    <a:pt x="135" y="0"/>
                  </a:lnTo>
                  <a:lnTo>
                    <a:pt x="127" y="8"/>
                  </a:lnTo>
                  <a:lnTo>
                    <a:pt x="111" y="8"/>
                  </a:lnTo>
                  <a:lnTo>
                    <a:pt x="95" y="16"/>
                  </a:lnTo>
                  <a:lnTo>
                    <a:pt x="71" y="16"/>
                  </a:lnTo>
                  <a:lnTo>
                    <a:pt x="47" y="23"/>
                  </a:lnTo>
                  <a:lnTo>
                    <a:pt x="31" y="23"/>
                  </a:lnTo>
                  <a:lnTo>
                    <a:pt x="23" y="23"/>
                  </a:lnTo>
                  <a:lnTo>
                    <a:pt x="15" y="23"/>
                  </a:lnTo>
                  <a:lnTo>
                    <a:pt x="7" y="23"/>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54" name="Freeform 44"/>
            <p:cNvSpPr>
              <a:spLocks/>
            </p:cNvSpPr>
            <p:nvPr/>
          </p:nvSpPr>
          <p:spPr bwMode="auto">
            <a:xfrm>
              <a:off x="7716471" y="1584324"/>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grpSp>
      <p:grpSp>
        <p:nvGrpSpPr>
          <p:cNvPr id="74782" name="组合 55"/>
          <p:cNvGrpSpPr>
            <a:grpSpLocks noChangeAspect="1"/>
          </p:cNvGrpSpPr>
          <p:nvPr/>
        </p:nvGrpSpPr>
        <p:grpSpPr bwMode="auto">
          <a:xfrm>
            <a:off x="9091613" y="3441700"/>
            <a:ext cx="279400" cy="287338"/>
            <a:chOff x="7407693" y="1584324"/>
            <a:chExt cx="1007517" cy="1036510"/>
          </a:xfrm>
        </p:grpSpPr>
        <p:sp>
          <p:nvSpPr>
            <p:cNvPr id="74848" name="Freeform 38"/>
            <p:cNvSpPr>
              <a:spLocks/>
            </p:cNvSpPr>
            <p:nvPr/>
          </p:nvSpPr>
          <p:spPr bwMode="auto">
            <a:xfrm>
              <a:off x="7407693" y="1671304"/>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49" name="Freeform 39"/>
            <p:cNvSpPr>
              <a:spLocks/>
            </p:cNvSpPr>
            <p:nvPr/>
          </p:nvSpPr>
          <p:spPr bwMode="auto">
            <a:xfrm>
              <a:off x="7639640" y="1787277"/>
              <a:ext cx="489263" cy="83357"/>
            </a:xfrm>
            <a:custGeom>
              <a:avLst/>
              <a:gdLst>
                <a:gd name="T0" fmla="*/ 0 w 135"/>
                <a:gd name="T1" fmla="*/ 2147483647 h 23"/>
                <a:gd name="T2" fmla="*/ 2147483647 w 135"/>
                <a:gd name="T3" fmla="*/ 2147483647 h 23"/>
                <a:gd name="T4" fmla="*/ 2147483647 w 135"/>
                <a:gd name="T5" fmla="*/ 2147483647 h 23"/>
                <a:gd name="T6" fmla="*/ 2147483647 w 135"/>
                <a:gd name="T7" fmla="*/ 2147483647 h 23"/>
                <a:gd name="T8" fmla="*/ 2147483647 w 135"/>
                <a:gd name="T9" fmla="*/ 0 h 23"/>
                <a:gd name="T10" fmla="*/ 2147483647 w 135"/>
                <a:gd name="T11" fmla="*/ 0 h 23"/>
                <a:gd name="T12" fmla="*/ 2147483647 w 135"/>
                <a:gd name="T13" fmla="*/ 0 h 23"/>
                <a:gd name="T14" fmla="*/ 2147483647 w 135"/>
                <a:gd name="T15" fmla="*/ 0 h 23"/>
                <a:gd name="T16" fmla="*/ 2147483647 w 135"/>
                <a:gd name="T17" fmla="*/ 0 h 23"/>
                <a:gd name="T18" fmla="*/ 2147483647 w 135"/>
                <a:gd name="T19" fmla="*/ 0 h 23"/>
                <a:gd name="T20" fmla="*/ 2147483647 w 135"/>
                <a:gd name="T21" fmla="*/ 0 h 23"/>
                <a:gd name="T22" fmla="*/ 2147483647 w 135"/>
                <a:gd name="T23" fmla="*/ 0 h 23"/>
                <a:gd name="T24" fmla="*/ 2147483647 w 135"/>
                <a:gd name="T25" fmla="*/ 2147483647 h 23"/>
                <a:gd name="T26" fmla="*/ 2147483647 w 135"/>
                <a:gd name="T27" fmla="*/ 2147483647 h 23"/>
                <a:gd name="T28" fmla="*/ 2147483647 w 135"/>
                <a:gd name="T29" fmla="*/ 2147483647 h 23"/>
                <a:gd name="T30" fmla="*/ 2147483647 w 135"/>
                <a:gd name="T31" fmla="*/ 2147483647 h 23"/>
                <a:gd name="T32" fmla="*/ 2147483647 w 135"/>
                <a:gd name="T33" fmla="*/ 2147483647 h 23"/>
                <a:gd name="T34" fmla="*/ 2147483647 w 135"/>
                <a:gd name="T35" fmla="*/ 2147483647 h 23"/>
                <a:gd name="T36" fmla="*/ 2147483647 w 135"/>
                <a:gd name="T37" fmla="*/ 2147483647 h 23"/>
                <a:gd name="T38" fmla="*/ 2147483647 w 135"/>
                <a:gd name="T39" fmla="*/ 2147483647 h 23"/>
                <a:gd name="T40" fmla="*/ 2147483647 w 135"/>
                <a:gd name="T41" fmla="*/ 2147483647 h 23"/>
                <a:gd name="T42" fmla="*/ 2147483647 w 135"/>
                <a:gd name="T43" fmla="*/ 2147483647 h 23"/>
                <a:gd name="T44" fmla="*/ 0 w 135"/>
                <a:gd name="T45" fmla="*/ 2147483647 h 23"/>
                <a:gd name="T46" fmla="*/ 0 w 135"/>
                <a:gd name="T47" fmla="*/ 214748364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23"/>
                <a:gd name="T74" fmla="*/ 135 w 135"/>
                <a:gd name="T75" fmla="*/ 23 h 2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23">
                  <a:moveTo>
                    <a:pt x="0" y="16"/>
                  </a:moveTo>
                  <a:lnTo>
                    <a:pt x="23" y="8"/>
                  </a:lnTo>
                  <a:lnTo>
                    <a:pt x="39" y="8"/>
                  </a:lnTo>
                  <a:lnTo>
                    <a:pt x="63" y="8"/>
                  </a:lnTo>
                  <a:lnTo>
                    <a:pt x="71" y="0"/>
                  </a:lnTo>
                  <a:lnTo>
                    <a:pt x="87" y="0"/>
                  </a:lnTo>
                  <a:lnTo>
                    <a:pt x="95" y="0"/>
                  </a:lnTo>
                  <a:lnTo>
                    <a:pt x="103" y="0"/>
                  </a:lnTo>
                  <a:lnTo>
                    <a:pt x="111" y="0"/>
                  </a:lnTo>
                  <a:lnTo>
                    <a:pt x="119" y="0"/>
                  </a:lnTo>
                  <a:lnTo>
                    <a:pt x="127" y="0"/>
                  </a:lnTo>
                  <a:lnTo>
                    <a:pt x="135" y="0"/>
                  </a:lnTo>
                  <a:lnTo>
                    <a:pt x="127" y="8"/>
                  </a:lnTo>
                  <a:lnTo>
                    <a:pt x="111" y="8"/>
                  </a:lnTo>
                  <a:lnTo>
                    <a:pt x="95" y="16"/>
                  </a:lnTo>
                  <a:lnTo>
                    <a:pt x="71" y="16"/>
                  </a:lnTo>
                  <a:lnTo>
                    <a:pt x="47" y="23"/>
                  </a:lnTo>
                  <a:lnTo>
                    <a:pt x="31" y="23"/>
                  </a:lnTo>
                  <a:lnTo>
                    <a:pt x="23" y="23"/>
                  </a:lnTo>
                  <a:lnTo>
                    <a:pt x="15" y="23"/>
                  </a:lnTo>
                  <a:lnTo>
                    <a:pt x="7" y="23"/>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50" name="Freeform 40"/>
            <p:cNvSpPr>
              <a:spLocks/>
            </p:cNvSpPr>
            <p:nvPr/>
          </p:nvSpPr>
          <p:spPr bwMode="auto">
            <a:xfrm>
              <a:off x="7665010" y="1986607"/>
              <a:ext cx="434899" cy="86980"/>
            </a:xfrm>
            <a:custGeom>
              <a:avLst/>
              <a:gdLst>
                <a:gd name="T0" fmla="*/ 2147483647 w 120"/>
                <a:gd name="T1" fmla="*/ 2147483647 h 24"/>
                <a:gd name="T2" fmla="*/ 2147483647 w 120"/>
                <a:gd name="T3" fmla="*/ 2147483647 h 24"/>
                <a:gd name="T4" fmla="*/ 2147483647 w 120"/>
                <a:gd name="T5" fmla="*/ 2147483647 h 24"/>
                <a:gd name="T6" fmla="*/ 2147483647 w 120"/>
                <a:gd name="T7" fmla="*/ 2147483647 h 24"/>
                <a:gd name="T8" fmla="*/ 2147483647 w 120"/>
                <a:gd name="T9" fmla="*/ 2147483647 h 24"/>
                <a:gd name="T10" fmla="*/ 2147483647 w 120"/>
                <a:gd name="T11" fmla="*/ 2147483647 h 24"/>
                <a:gd name="T12" fmla="*/ 2147483647 w 120"/>
                <a:gd name="T13" fmla="*/ 2147483647 h 24"/>
                <a:gd name="T14" fmla="*/ 2147483647 w 120"/>
                <a:gd name="T15" fmla="*/ 2147483647 h 24"/>
                <a:gd name="T16" fmla="*/ 2147483647 w 120"/>
                <a:gd name="T17" fmla="*/ 2147483647 h 24"/>
                <a:gd name="T18" fmla="*/ 0 w 120"/>
                <a:gd name="T19" fmla="*/ 2147483647 h 24"/>
                <a:gd name="T20" fmla="*/ 0 w 120"/>
                <a:gd name="T21" fmla="*/ 2147483647 h 24"/>
                <a:gd name="T22" fmla="*/ 2147483647 w 120"/>
                <a:gd name="T23" fmla="*/ 2147483647 h 24"/>
                <a:gd name="T24" fmla="*/ 2147483647 w 120"/>
                <a:gd name="T25" fmla="*/ 0 h 24"/>
                <a:gd name="T26" fmla="*/ 2147483647 w 120"/>
                <a:gd name="T27" fmla="*/ 0 h 24"/>
                <a:gd name="T28" fmla="*/ 2147483647 w 120"/>
                <a:gd name="T29" fmla="*/ 0 h 24"/>
                <a:gd name="T30" fmla="*/ 2147483647 w 120"/>
                <a:gd name="T31" fmla="*/ 0 h 24"/>
                <a:gd name="T32" fmla="*/ 2147483647 w 120"/>
                <a:gd name="T33" fmla="*/ 0 h 24"/>
                <a:gd name="T34" fmla="*/ 2147483647 w 120"/>
                <a:gd name="T35" fmla="*/ 0 h 24"/>
                <a:gd name="T36" fmla="*/ 2147483647 w 120"/>
                <a:gd name="T37" fmla="*/ 0 h 24"/>
                <a:gd name="T38" fmla="*/ 2147483647 w 120"/>
                <a:gd name="T39" fmla="*/ 0 h 24"/>
                <a:gd name="T40" fmla="*/ 2147483647 w 120"/>
                <a:gd name="T41" fmla="*/ 0 h 24"/>
                <a:gd name="T42" fmla="*/ 2147483647 w 120"/>
                <a:gd name="T43" fmla="*/ 2147483647 h 24"/>
                <a:gd name="T44" fmla="*/ 2147483647 w 120"/>
                <a:gd name="T45" fmla="*/ 2147483647 h 24"/>
                <a:gd name="T46" fmla="*/ 2147483647 w 120"/>
                <a:gd name="T47" fmla="*/ 2147483647 h 24"/>
                <a:gd name="T48" fmla="*/ 2147483647 w 120"/>
                <a:gd name="T49" fmla="*/ 2147483647 h 24"/>
                <a:gd name="T50" fmla="*/ 2147483647 w 120"/>
                <a:gd name="T51" fmla="*/ 2147483647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0"/>
                <a:gd name="T79" fmla="*/ 0 h 24"/>
                <a:gd name="T80" fmla="*/ 120 w 120"/>
                <a:gd name="T81" fmla="*/ 24 h 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0" h="24">
                  <a:moveTo>
                    <a:pt x="104" y="8"/>
                  </a:moveTo>
                  <a:lnTo>
                    <a:pt x="80" y="16"/>
                  </a:lnTo>
                  <a:lnTo>
                    <a:pt x="56" y="16"/>
                  </a:lnTo>
                  <a:lnTo>
                    <a:pt x="40" y="16"/>
                  </a:lnTo>
                  <a:lnTo>
                    <a:pt x="24" y="24"/>
                  </a:lnTo>
                  <a:lnTo>
                    <a:pt x="16" y="24"/>
                  </a:lnTo>
                  <a:lnTo>
                    <a:pt x="8" y="16"/>
                  </a:lnTo>
                  <a:lnTo>
                    <a:pt x="0" y="16"/>
                  </a:lnTo>
                  <a:lnTo>
                    <a:pt x="32" y="8"/>
                  </a:lnTo>
                  <a:lnTo>
                    <a:pt x="64" y="0"/>
                  </a:lnTo>
                  <a:lnTo>
                    <a:pt x="72" y="0"/>
                  </a:lnTo>
                  <a:lnTo>
                    <a:pt x="88" y="0"/>
                  </a:lnTo>
                  <a:lnTo>
                    <a:pt x="96" y="0"/>
                  </a:lnTo>
                  <a:lnTo>
                    <a:pt x="104" y="0"/>
                  </a:lnTo>
                  <a:lnTo>
                    <a:pt x="112" y="0"/>
                  </a:lnTo>
                  <a:lnTo>
                    <a:pt x="120" y="0"/>
                  </a:lnTo>
                  <a:lnTo>
                    <a:pt x="120" y="8"/>
                  </a:lnTo>
                  <a:lnTo>
                    <a:pt x="112" y="8"/>
                  </a:lnTo>
                  <a:lnTo>
                    <a:pt x="104" y="8"/>
                  </a:lnTo>
                </a:path>
              </a:pathLst>
            </a:custGeom>
            <a:solidFill>
              <a:srgbClr val="C00000"/>
            </a:solidFill>
            <a:ln w="12700">
              <a:solidFill>
                <a:srgbClr val="C00000"/>
              </a:solidFill>
              <a:round/>
              <a:headEnd/>
              <a:tailEnd/>
            </a:ln>
          </p:spPr>
          <p:txBody>
            <a:bodyPr/>
            <a:lstStyle/>
            <a:p>
              <a:endParaRPr lang="zh-CN" altLang="en-US"/>
            </a:p>
          </p:txBody>
        </p:sp>
        <p:sp>
          <p:nvSpPr>
            <p:cNvPr id="74851" name="Freeform 44"/>
            <p:cNvSpPr>
              <a:spLocks/>
            </p:cNvSpPr>
            <p:nvPr/>
          </p:nvSpPr>
          <p:spPr bwMode="auto">
            <a:xfrm>
              <a:off x="7436687" y="1584324"/>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grpSp>
      <p:grpSp>
        <p:nvGrpSpPr>
          <p:cNvPr id="74783" name="组合 61"/>
          <p:cNvGrpSpPr>
            <a:grpSpLocks noChangeAspect="1"/>
          </p:cNvGrpSpPr>
          <p:nvPr/>
        </p:nvGrpSpPr>
        <p:grpSpPr bwMode="auto">
          <a:xfrm>
            <a:off x="9547225" y="3444875"/>
            <a:ext cx="280988" cy="287338"/>
            <a:chOff x="7407693" y="1584324"/>
            <a:chExt cx="1007517" cy="1036510"/>
          </a:xfrm>
        </p:grpSpPr>
        <p:sp>
          <p:nvSpPr>
            <p:cNvPr id="74843" name="Freeform 38"/>
            <p:cNvSpPr>
              <a:spLocks/>
            </p:cNvSpPr>
            <p:nvPr/>
          </p:nvSpPr>
          <p:spPr bwMode="auto">
            <a:xfrm>
              <a:off x="7407693" y="1671304"/>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44" name="Freeform 39"/>
            <p:cNvSpPr>
              <a:spLocks/>
            </p:cNvSpPr>
            <p:nvPr/>
          </p:nvSpPr>
          <p:spPr bwMode="auto">
            <a:xfrm>
              <a:off x="7639640" y="1787277"/>
              <a:ext cx="489263" cy="83357"/>
            </a:xfrm>
            <a:custGeom>
              <a:avLst/>
              <a:gdLst>
                <a:gd name="T0" fmla="*/ 0 w 135"/>
                <a:gd name="T1" fmla="*/ 2147483647 h 23"/>
                <a:gd name="T2" fmla="*/ 2147483647 w 135"/>
                <a:gd name="T3" fmla="*/ 2147483647 h 23"/>
                <a:gd name="T4" fmla="*/ 2147483647 w 135"/>
                <a:gd name="T5" fmla="*/ 2147483647 h 23"/>
                <a:gd name="T6" fmla="*/ 2147483647 w 135"/>
                <a:gd name="T7" fmla="*/ 2147483647 h 23"/>
                <a:gd name="T8" fmla="*/ 2147483647 w 135"/>
                <a:gd name="T9" fmla="*/ 0 h 23"/>
                <a:gd name="T10" fmla="*/ 2147483647 w 135"/>
                <a:gd name="T11" fmla="*/ 0 h 23"/>
                <a:gd name="T12" fmla="*/ 2147483647 w 135"/>
                <a:gd name="T13" fmla="*/ 0 h 23"/>
                <a:gd name="T14" fmla="*/ 2147483647 w 135"/>
                <a:gd name="T15" fmla="*/ 0 h 23"/>
                <a:gd name="T16" fmla="*/ 2147483647 w 135"/>
                <a:gd name="T17" fmla="*/ 0 h 23"/>
                <a:gd name="T18" fmla="*/ 2147483647 w 135"/>
                <a:gd name="T19" fmla="*/ 0 h 23"/>
                <a:gd name="T20" fmla="*/ 2147483647 w 135"/>
                <a:gd name="T21" fmla="*/ 0 h 23"/>
                <a:gd name="T22" fmla="*/ 2147483647 w 135"/>
                <a:gd name="T23" fmla="*/ 0 h 23"/>
                <a:gd name="T24" fmla="*/ 2147483647 w 135"/>
                <a:gd name="T25" fmla="*/ 2147483647 h 23"/>
                <a:gd name="T26" fmla="*/ 2147483647 w 135"/>
                <a:gd name="T27" fmla="*/ 2147483647 h 23"/>
                <a:gd name="T28" fmla="*/ 2147483647 w 135"/>
                <a:gd name="T29" fmla="*/ 2147483647 h 23"/>
                <a:gd name="T30" fmla="*/ 2147483647 w 135"/>
                <a:gd name="T31" fmla="*/ 2147483647 h 23"/>
                <a:gd name="T32" fmla="*/ 2147483647 w 135"/>
                <a:gd name="T33" fmla="*/ 2147483647 h 23"/>
                <a:gd name="T34" fmla="*/ 2147483647 w 135"/>
                <a:gd name="T35" fmla="*/ 2147483647 h 23"/>
                <a:gd name="T36" fmla="*/ 2147483647 w 135"/>
                <a:gd name="T37" fmla="*/ 2147483647 h 23"/>
                <a:gd name="T38" fmla="*/ 2147483647 w 135"/>
                <a:gd name="T39" fmla="*/ 2147483647 h 23"/>
                <a:gd name="T40" fmla="*/ 2147483647 w 135"/>
                <a:gd name="T41" fmla="*/ 2147483647 h 23"/>
                <a:gd name="T42" fmla="*/ 2147483647 w 135"/>
                <a:gd name="T43" fmla="*/ 2147483647 h 23"/>
                <a:gd name="T44" fmla="*/ 0 w 135"/>
                <a:gd name="T45" fmla="*/ 2147483647 h 23"/>
                <a:gd name="T46" fmla="*/ 0 w 135"/>
                <a:gd name="T47" fmla="*/ 214748364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23"/>
                <a:gd name="T74" fmla="*/ 135 w 135"/>
                <a:gd name="T75" fmla="*/ 23 h 2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23">
                  <a:moveTo>
                    <a:pt x="0" y="16"/>
                  </a:moveTo>
                  <a:lnTo>
                    <a:pt x="23" y="8"/>
                  </a:lnTo>
                  <a:lnTo>
                    <a:pt x="39" y="8"/>
                  </a:lnTo>
                  <a:lnTo>
                    <a:pt x="63" y="8"/>
                  </a:lnTo>
                  <a:lnTo>
                    <a:pt x="71" y="0"/>
                  </a:lnTo>
                  <a:lnTo>
                    <a:pt x="87" y="0"/>
                  </a:lnTo>
                  <a:lnTo>
                    <a:pt x="95" y="0"/>
                  </a:lnTo>
                  <a:lnTo>
                    <a:pt x="103" y="0"/>
                  </a:lnTo>
                  <a:lnTo>
                    <a:pt x="111" y="0"/>
                  </a:lnTo>
                  <a:lnTo>
                    <a:pt x="119" y="0"/>
                  </a:lnTo>
                  <a:lnTo>
                    <a:pt x="127" y="0"/>
                  </a:lnTo>
                  <a:lnTo>
                    <a:pt x="135" y="0"/>
                  </a:lnTo>
                  <a:lnTo>
                    <a:pt x="127" y="8"/>
                  </a:lnTo>
                  <a:lnTo>
                    <a:pt x="111" y="8"/>
                  </a:lnTo>
                  <a:lnTo>
                    <a:pt x="95" y="16"/>
                  </a:lnTo>
                  <a:lnTo>
                    <a:pt x="71" y="16"/>
                  </a:lnTo>
                  <a:lnTo>
                    <a:pt x="47" y="23"/>
                  </a:lnTo>
                  <a:lnTo>
                    <a:pt x="31" y="23"/>
                  </a:lnTo>
                  <a:lnTo>
                    <a:pt x="23" y="23"/>
                  </a:lnTo>
                  <a:lnTo>
                    <a:pt x="15" y="23"/>
                  </a:lnTo>
                  <a:lnTo>
                    <a:pt x="7" y="23"/>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45" name="Freeform 40"/>
            <p:cNvSpPr>
              <a:spLocks/>
            </p:cNvSpPr>
            <p:nvPr/>
          </p:nvSpPr>
          <p:spPr bwMode="auto">
            <a:xfrm>
              <a:off x="7665010" y="1986607"/>
              <a:ext cx="434899" cy="86980"/>
            </a:xfrm>
            <a:custGeom>
              <a:avLst/>
              <a:gdLst>
                <a:gd name="T0" fmla="*/ 2147483647 w 120"/>
                <a:gd name="T1" fmla="*/ 2147483647 h 24"/>
                <a:gd name="T2" fmla="*/ 2147483647 w 120"/>
                <a:gd name="T3" fmla="*/ 2147483647 h 24"/>
                <a:gd name="T4" fmla="*/ 2147483647 w 120"/>
                <a:gd name="T5" fmla="*/ 2147483647 h 24"/>
                <a:gd name="T6" fmla="*/ 2147483647 w 120"/>
                <a:gd name="T7" fmla="*/ 2147483647 h 24"/>
                <a:gd name="T8" fmla="*/ 2147483647 w 120"/>
                <a:gd name="T9" fmla="*/ 2147483647 h 24"/>
                <a:gd name="T10" fmla="*/ 2147483647 w 120"/>
                <a:gd name="T11" fmla="*/ 2147483647 h 24"/>
                <a:gd name="T12" fmla="*/ 2147483647 w 120"/>
                <a:gd name="T13" fmla="*/ 2147483647 h 24"/>
                <a:gd name="T14" fmla="*/ 2147483647 w 120"/>
                <a:gd name="T15" fmla="*/ 2147483647 h 24"/>
                <a:gd name="T16" fmla="*/ 2147483647 w 120"/>
                <a:gd name="T17" fmla="*/ 2147483647 h 24"/>
                <a:gd name="T18" fmla="*/ 0 w 120"/>
                <a:gd name="T19" fmla="*/ 2147483647 h 24"/>
                <a:gd name="T20" fmla="*/ 0 w 120"/>
                <a:gd name="T21" fmla="*/ 2147483647 h 24"/>
                <a:gd name="T22" fmla="*/ 2147483647 w 120"/>
                <a:gd name="T23" fmla="*/ 2147483647 h 24"/>
                <a:gd name="T24" fmla="*/ 2147483647 w 120"/>
                <a:gd name="T25" fmla="*/ 0 h 24"/>
                <a:gd name="T26" fmla="*/ 2147483647 w 120"/>
                <a:gd name="T27" fmla="*/ 0 h 24"/>
                <a:gd name="T28" fmla="*/ 2147483647 w 120"/>
                <a:gd name="T29" fmla="*/ 0 h 24"/>
                <a:gd name="T30" fmla="*/ 2147483647 w 120"/>
                <a:gd name="T31" fmla="*/ 0 h 24"/>
                <a:gd name="T32" fmla="*/ 2147483647 w 120"/>
                <a:gd name="T33" fmla="*/ 0 h 24"/>
                <a:gd name="T34" fmla="*/ 2147483647 w 120"/>
                <a:gd name="T35" fmla="*/ 0 h 24"/>
                <a:gd name="T36" fmla="*/ 2147483647 w 120"/>
                <a:gd name="T37" fmla="*/ 0 h 24"/>
                <a:gd name="T38" fmla="*/ 2147483647 w 120"/>
                <a:gd name="T39" fmla="*/ 0 h 24"/>
                <a:gd name="T40" fmla="*/ 2147483647 w 120"/>
                <a:gd name="T41" fmla="*/ 0 h 24"/>
                <a:gd name="T42" fmla="*/ 2147483647 w 120"/>
                <a:gd name="T43" fmla="*/ 2147483647 h 24"/>
                <a:gd name="T44" fmla="*/ 2147483647 w 120"/>
                <a:gd name="T45" fmla="*/ 2147483647 h 24"/>
                <a:gd name="T46" fmla="*/ 2147483647 w 120"/>
                <a:gd name="T47" fmla="*/ 2147483647 h 24"/>
                <a:gd name="T48" fmla="*/ 2147483647 w 120"/>
                <a:gd name="T49" fmla="*/ 2147483647 h 24"/>
                <a:gd name="T50" fmla="*/ 2147483647 w 120"/>
                <a:gd name="T51" fmla="*/ 2147483647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0"/>
                <a:gd name="T79" fmla="*/ 0 h 24"/>
                <a:gd name="T80" fmla="*/ 120 w 120"/>
                <a:gd name="T81" fmla="*/ 24 h 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0" h="24">
                  <a:moveTo>
                    <a:pt x="104" y="8"/>
                  </a:moveTo>
                  <a:lnTo>
                    <a:pt x="80" y="16"/>
                  </a:lnTo>
                  <a:lnTo>
                    <a:pt x="56" y="16"/>
                  </a:lnTo>
                  <a:lnTo>
                    <a:pt x="40" y="16"/>
                  </a:lnTo>
                  <a:lnTo>
                    <a:pt x="24" y="24"/>
                  </a:lnTo>
                  <a:lnTo>
                    <a:pt x="16" y="24"/>
                  </a:lnTo>
                  <a:lnTo>
                    <a:pt x="8" y="16"/>
                  </a:lnTo>
                  <a:lnTo>
                    <a:pt x="0" y="16"/>
                  </a:lnTo>
                  <a:lnTo>
                    <a:pt x="32" y="8"/>
                  </a:lnTo>
                  <a:lnTo>
                    <a:pt x="64" y="0"/>
                  </a:lnTo>
                  <a:lnTo>
                    <a:pt x="72" y="0"/>
                  </a:lnTo>
                  <a:lnTo>
                    <a:pt x="88" y="0"/>
                  </a:lnTo>
                  <a:lnTo>
                    <a:pt x="96" y="0"/>
                  </a:lnTo>
                  <a:lnTo>
                    <a:pt x="104" y="0"/>
                  </a:lnTo>
                  <a:lnTo>
                    <a:pt x="112" y="0"/>
                  </a:lnTo>
                  <a:lnTo>
                    <a:pt x="120" y="0"/>
                  </a:lnTo>
                  <a:lnTo>
                    <a:pt x="120" y="8"/>
                  </a:lnTo>
                  <a:lnTo>
                    <a:pt x="112" y="8"/>
                  </a:lnTo>
                  <a:lnTo>
                    <a:pt x="104" y="8"/>
                  </a:lnTo>
                </a:path>
              </a:pathLst>
            </a:custGeom>
            <a:solidFill>
              <a:srgbClr val="C00000"/>
            </a:solidFill>
            <a:ln w="12700">
              <a:solidFill>
                <a:srgbClr val="C00000"/>
              </a:solidFill>
              <a:round/>
              <a:headEnd/>
              <a:tailEnd/>
            </a:ln>
          </p:spPr>
          <p:txBody>
            <a:bodyPr/>
            <a:lstStyle/>
            <a:p>
              <a:endParaRPr lang="zh-CN" altLang="en-US"/>
            </a:p>
          </p:txBody>
        </p:sp>
        <p:sp>
          <p:nvSpPr>
            <p:cNvPr id="74846" name="Freeform 42"/>
            <p:cNvSpPr>
              <a:spLocks/>
            </p:cNvSpPr>
            <p:nvPr/>
          </p:nvSpPr>
          <p:spPr bwMode="auto">
            <a:xfrm>
              <a:off x="7809976" y="1845264"/>
              <a:ext cx="115973" cy="402283"/>
            </a:xfrm>
            <a:custGeom>
              <a:avLst/>
              <a:gdLst>
                <a:gd name="T0" fmla="*/ 0 w 32"/>
                <a:gd name="T1" fmla="*/ 0 h 111"/>
                <a:gd name="T2" fmla="*/ 2147483647 w 32"/>
                <a:gd name="T3" fmla="*/ 0 h 111"/>
                <a:gd name="T4" fmla="*/ 2147483647 w 32"/>
                <a:gd name="T5" fmla="*/ 0 h 111"/>
                <a:gd name="T6" fmla="*/ 2147483647 w 32"/>
                <a:gd name="T7" fmla="*/ 2147483647 h 111"/>
                <a:gd name="T8" fmla="*/ 2147483647 w 32"/>
                <a:gd name="T9" fmla="*/ 2147483647 h 111"/>
                <a:gd name="T10" fmla="*/ 2147483647 w 32"/>
                <a:gd name="T11" fmla="*/ 2147483647 h 111"/>
                <a:gd name="T12" fmla="*/ 2147483647 w 32"/>
                <a:gd name="T13" fmla="*/ 2147483647 h 111"/>
                <a:gd name="T14" fmla="*/ 2147483647 w 32"/>
                <a:gd name="T15" fmla="*/ 2147483647 h 111"/>
                <a:gd name="T16" fmla="*/ 2147483647 w 32"/>
                <a:gd name="T17" fmla="*/ 2147483647 h 111"/>
                <a:gd name="T18" fmla="*/ 2147483647 w 32"/>
                <a:gd name="T19" fmla="*/ 2147483647 h 111"/>
                <a:gd name="T20" fmla="*/ 2147483647 w 32"/>
                <a:gd name="T21" fmla="*/ 2147483647 h 111"/>
                <a:gd name="T22" fmla="*/ 2147483647 w 32"/>
                <a:gd name="T23" fmla="*/ 2147483647 h 111"/>
                <a:gd name="T24" fmla="*/ 2147483647 w 32"/>
                <a:gd name="T25" fmla="*/ 2147483647 h 111"/>
                <a:gd name="T26" fmla="*/ 2147483647 w 32"/>
                <a:gd name="T27" fmla="*/ 2147483647 h 111"/>
                <a:gd name="T28" fmla="*/ 2147483647 w 32"/>
                <a:gd name="T29" fmla="*/ 2147483647 h 111"/>
                <a:gd name="T30" fmla="*/ 2147483647 w 32"/>
                <a:gd name="T31" fmla="*/ 2147483647 h 111"/>
                <a:gd name="T32" fmla="*/ 2147483647 w 32"/>
                <a:gd name="T33" fmla="*/ 2147483647 h 111"/>
                <a:gd name="T34" fmla="*/ 2147483647 w 32"/>
                <a:gd name="T35" fmla="*/ 2147483647 h 111"/>
                <a:gd name="T36" fmla="*/ 2147483647 w 32"/>
                <a:gd name="T37" fmla="*/ 2147483647 h 111"/>
                <a:gd name="T38" fmla="*/ 0 w 32"/>
                <a:gd name="T39" fmla="*/ 0 h 111"/>
                <a:gd name="T40" fmla="*/ 0 w 32"/>
                <a:gd name="T41" fmla="*/ 0 h 1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111"/>
                <a:gd name="T65" fmla="*/ 32 w 32"/>
                <a:gd name="T66" fmla="*/ 111 h 1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111">
                  <a:moveTo>
                    <a:pt x="0" y="0"/>
                  </a:moveTo>
                  <a:lnTo>
                    <a:pt x="16" y="0"/>
                  </a:lnTo>
                  <a:lnTo>
                    <a:pt x="24" y="0"/>
                  </a:lnTo>
                  <a:lnTo>
                    <a:pt x="24" y="7"/>
                  </a:lnTo>
                  <a:lnTo>
                    <a:pt x="32" y="15"/>
                  </a:lnTo>
                  <a:lnTo>
                    <a:pt x="32" y="23"/>
                  </a:lnTo>
                  <a:lnTo>
                    <a:pt x="32" y="31"/>
                  </a:lnTo>
                  <a:lnTo>
                    <a:pt x="24" y="31"/>
                  </a:lnTo>
                  <a:lnTo>
                    <a:pt x="24" y="39"/>
                  </a:lnTo>
                  <a:lnTo>
                    <a:pt x="24" y="55"/>
                  </a:lnTo>
                  <a:lnTo>
                    <a:pt x="24" y="63"/>
                  </a:lnTo>
                  <a:lnTo>
                    <a:pt x="24" y="79"/>
                  </a:lnTo>
                  <a:lnTo>
                    <a:pt x="24" y="95"/>
                  </a:lnTo>
                  <a:lnTo>
                    <a:pt x="24" y="111"/>
                  </a:lnTo>
                  <a:lnTo>
                    <a:pt x="8" y="111"/>
                  </a:lnTo>
                  <a:lnTo>
                    <a:pt x="8" y="79"/>
                  </a:lnTo>
                  <a:lnTo>
                    <a:pt x="8" y="47"/>
                  </a:lnTo>
                  <a:lnTo>
                    <a:pt x="8" y="23"/>
                  </a:lnTo>
                  <a:lnTo>
                    <a:pt x="0" y="0"/>
                  </a:lnTo>
                </a:path>
              </a:pathLst>
            </a:custGeom>
            <a:solidFill>
              <a:srgbClr val="C00000"/>
            </a:solidFill>
            <a:ln w="12700">
              <a:solidFill>
                <a:srgbClr val="C00000"/>
              </a:solidFill>
              <a:round/>
              <a:headEnd/>
              <a:tailEnd/>
            </a:ln>
          </p:spPr>
          <p:txBody>
            <a:bodyPr/>
            <a:lstStyle/>
            <a:p>
              <a:endParaRPr lang="zh-CN" altLang="en-US"/>
            </a:p>
          </p:txBody>
        </p:sp>
        <p:sp>
          <p:nvSpPr>
            <p:cNvPr id="74847" name="Freeform 44"/>
            <p:cNvSpPr>
              <a:spLocks/>
            </p:cNvSpPr>
            <p:nvPr/>
          </p:nvSpPr>
          <p:spPr bwMode="auto">
            <a:xfrm>
              <a:off x="7436687" y="1584324"/>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grpSp>
      <p:grpSp>
        <p:nvGrpSpPr>
          <p:cNvPr id="74784" name="组合 68"/>
          <p:cNvGrpSpPr>
            <a:grpSpLocks noChangeAspect="1"/>
          </p:cNvGrpSpPr>
          <p:nvPr/>
        </p:nvGrpSpPr>
        <p:grpSpPr bwMode="auto">
          <a:xfrm>
            <a:off x="10001250" y="3443288"/>
            <a:ext cx="279400" cy="287337"/>
            <a:chOff x="7407693" y="1584324"/>
            <a:chExt cx="1007517" cy="1036510"/>
          </a:xfrm>
        </p:grpSpPr>
        <p:sp>
          <p:nvSpPr>
            <p:cNvPr id="74837" name="Freeform 38"/>
            <p:cNvSpPr>
              <a:spLocks/>
            </p:cNvSpPr>
            <p:nvPr/>
          </p:nvSpPr>
          <p:spPr bwMode="auto">
            <a:xfrm>
              <a:off x="7407693" y="1671304"/>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38" name="Freeform 39"/>
            <p:cNvSpPr>
              <a:spLocks/>
            </p:cNvSpPr>
            <p:nvPr/>
          </p:nvSpPr>
          <p:spPr bwMode="auto">
            <a:xfrm>
              <a:off x="7639640" y="1787277"/>
              <a:ext cx="489263" cy="83357"/>
            </a:xfrm>
            <a:custGeom>
              <a:avLst/>
              <a:gdLst>
                <a:gd name="T0" fmla="*/ 0 w 135"/>
                <a:gd name="T1" fmla="*/ 2147483647 h 23"/>
                <a:gd name="T2" fmla="*/ 2147483647 w 135"/>
                <a:gd name="T3" fmla="*/ 2147483647 h 23"/>
                <a:gd name="T4" fmla="*/ 2147483647 w 135"/>
                <a:gd name="T5" fmla="*/ 2147483647 h 23"/>
                <a:gd name="T6" fmla="*/ 2147483647 w 135"/>
                <a:gd name="T7" fmla="*/ 2147483647 h 23"/>
                <a:gd name="T8" fmla="*/ 2147483647 w 135"/>
                <a:gd name="T9" fmla="*/ 0 h 23"/>
                <a:gd name="T10" fmla="*/ 2147483647 w 135"/>
                <a:gd name="T11" fmla="*/ 0 h 23"/>
                <a:gd name="T12" fmla="*/ 2147483647 w 135"/>
                <a:gd name="T13" fmla="*/ 0 h 23"/>
                <a:gd name="T14" fmla="*/ 2147483647 w 135"/>
                <a:gd name="T15" fmla="*/ 0 h 23"/>
                <a:gd name="T16" fmla="*/ 2147483647 w 135"/>
                <a:gd name="T17" fmla="*/ 0 h 23"/>
                <a:gd name="T18" fmla="*/ 2147483647 w 135"/>
                <a:gd name="T19" fmla="*/ 0 h 23"/>
                <a:gd name="T20" fmla="*/ 2147483647 w 135"/>
                <a:gd name="T21" fmla="*/ 0 h 23"/>
                <a:gd name="T22" fmla="*/ 2147483647 w 135"/>
                <a:gd name="T23" fmla="*/ 0 h 23"/>
                <a:gd name="T24" fmla="*/ 2147483647 w 135"/>
                <a:gd name="T25" fmla="*/ 2147483647 h 23"/>
                <a:gd name="T26" fmla="*/ 2147483647 w 135"/>
                <a:gd name="T27" fmla="*/ 2147483647 h 23"/>
                <a:gd name="T28" fmla="*/ 2147483647 w 135"/>
                <a:gd name="T29" fmla="*/ 2147483647 h 23"/>
                <a:gd name="T30" fmla="*/ 2147483647 w 135"/>
                <a:gd name="T31" fmla="*/ 2147483647 h 23"/>
                <a:gd name="T32" fmla="*/ 2147483647 w 135"/>
                <a:gd name="T33" fmla="*/ 2147483647 h 23"/>
                <a:gd name="T34" fmla="*/ 2147483647 w 135"/>
                <a:gd name="T35" fmla="*/ 2147483647 h 23"/>
                <a:gd name="T36" fmla="*/ 2147483647 w 135"/>
                <a:gd name="T37" fmla="*/ 2147483647 h 23"/>
                <a:gd name="T38" fmla="*/ 2147483647 w 135"/>
                <a:gd name="T39" fmla="*/ 2147483647 h 23"/>
                <a:gd name="T40" fmla="*/ 2147483647 w 135"/>
                <a:gd name="T41" fmla="*/ 2147483647 h 23"/>
                <a:gd name="T42" fmla="*/ 2147483647 w 135"/>
                <a:gd name="T43" fmla="*/ 2147483647 h 23"/>
                <a:gd name="T44" fmla="*/ 0 w 135"/>
                <a:gd name="T45" fmla="*/ 2147483647 h 23"/>
                <a:gd name="T46" fmla="*/ 0 w 135"/>
                <a:gd name="T47" fmla="*/ 214748364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23"/>
                <a:gd name="T74" fmla="*/ 135 w 135"/>
                <a:gd name="T75" fmla="*/ 23 h 2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23">
                  <a:moveTo>
                    <a:pt x="0" y="16"/>
                  </a:moveTo>
                  <a:lnTo>
                    <a:pt x="23" y="8"/>
                  </a:lnTo>
                  <a:lnTo>
                    <a:pt x="39" y="8"/>
                  </a:lnTo>
                  <a:lnTo>
                    <a:pt x="63" y="8"/>
                  </a:lnTo>
                  <a:lnTo>
                    <a:pt x="71" y="0"/>
                  </a:lnTo>
                  <a:lnTo>
                    <a:pt x="87" y="0"/>
                  </a:lnTo>
                  <a:lnTo>
                    <a:pt x="95" y="0"/>
                  </a:lnTo>
                  <a:lnTo>
                    <a:pt x="103" y="0"/>
                  </a:lnTo>
                  <a:lnTo>
                    <a:pt x="111" y="0"/>
                  </a:lnTo>
                  <a:lnTo>
                    <a:pt x="119" y="0"/>
                  </a:lnTo>
                  <a:lnTo>
                    <a:pt x="127" y="0"/>
                  </a:lnTo>
                  <a:lnTo>
                    <a:pt x="135" y="0"/>
                  </a:lnTo>
                  <a:lnTo>
                    <a:pt x="127" y="8"/>
                  </a:lnTo>
                  <a:lnTo>
                    <a:pt x="111" y="8"/>
                  </a:lnTo>
                  <a:lnTo>
                    <a:pt x="95" y="16"/>
                  </a:lnTo>
                  <a:lnTo>
                    <a:pt x="71" y="16"/>
                  </a:lnTo>
                  <a:lnTo>
                    <a:pt x="47" y="23"/>
                  </a:lnTo>
                  <a:lnTo>
                    <a:pt x="31" y="23"/>
                  </a:lnTo>
                  <a:lnTo>
                    <a:pt x="23" y="23"/>
                  </a:lnTo>
                  <a:lnTo>
                    <a:pt x="15" y="23"/>
                  </a:lnTo>
                  <a:lnTo>
                    <a:pt x="7" y="23"/>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39" name="Freeform 40"/>
            <p:cNvSpPr>
              <a:spLocks/>
            </p:cNvSpPr>
            <p:nvPr/>
          </p:nvSpPr>
          <p:spPr bwMode="auto">
            <a:xfrm>
              <a:off x="7665010" y="1986607"/>
              <a:ext cx="434899" cy="86980"/>
            </a:xfrm>
            <a:custGeom>
              <a:avLst/>
              <a:gdLst>
                <a:gd name="T0" fmla="*/ 2147483647 w 120"/>
                <a:gd name="T1" fmla="*/ 2147483647 h 24"/>
                <a:gd name="T2" fmla="*/ 2147483647 w 120"/>
                <a:gd name="T3" fmla="*/ 2147483647 h 24"/>
                <a:gd name="T4" fmla="*/ 2147483647 w 120"/>
                <a:gd name="T5" fmla="*/ 2147483647 h 24"/>
                <a:gd name="T6" fmla="*/ 2147483647 w 120"/>
                <a:gd name="T7" fmla="*/ 2147483647 h 24"/>
                <a:gd name="T8" fmla="*/ 2147483647 w 120"/>
                <a:gd name="T9" fmla="*/ 2147483647 h 24"/>
                <a:gd name="T10" fmla="*/ 2147483647 w 120"/>
                <a:gd name="T11" fmla="*/ 2147483647 h 24"/>
                <a:gd name="T12" fmla="*/ 2147483647 w 120"/>
                <a:gd name="T13" fmla="*/ 2147483647 h 24"/>
                <a:gd name="T14" fmla="*/ 2147483647 w 120"/>
                <a:gd name="T15" fmla="*/ 2147483647 h 24"/>
                <a:gd name="T16" fmla="*/ 2147483647 w 120"/>
                <a:gd name="T17" fmla="*/ 2147483647 h 24"/>
                <a:gd name="T18" fmla="*/ 0 w 120"/>
                <a:gd name="T19" fmla="*/ 2147483647 h 24"/>
                <a:gd name="T20" fmla="*/ 0 w 120"/>
                <a:gd name="T21" fmla="*/ 2147483647 h 24"/>
                <a:gd name="T22" fmla="*/ 2147483647 w 120"/>
                <a:gd name="T23" fmla="*/ 2147483647 h 24"/>
                <a:gd name="T24" fmla="*/ 2147483647 w 120"/>
                <a:gd name="T25" fmla="*/ 0 h 24"/>
                <a:gd name="T26" fmla="*/ 2147483647 w 120"/>
                <a:gd name="T27" fmla="*/ 0 h 24"/>
                <a:gd name="T28" fmla="*/ 2147483647 w 120"/>
                <a:gd name="T29" fmla="*/ 0 h 24"/>
                <a:gd name="T30" fmla="*/ 2147483647 w 120"/>
                <a:gd name="T31" fmla="*/ 0 h 24"/>
                <a:gd name="T32" fmla="*/ 2147483647 w 120"/>
                <a:gd name="T33" fmla="*/ 0 h 24"/>
                <a:gd name="T34" fmla="*/ 2147483647 w 120"/>
                <a:gd name="T35" fmla="*/ 0 h 24"/>
                <a:gd name="T36" fmla="*/ 2147483647 w 120"/>
                <a:gd name="T37" fmla="*/ 0 h 24"/>
                <a:gd name="T38" fmla="*/ 2147483647 w 120"/>
                <a:gd name="T39" fmla="*/ 0 h 24"/>
                <a:gd name="T40" fmla="*/ 2147483647 w 120"/>
                <a:gd name="T41" fmla="*/ 0 h 24"/>
                <a:gd name="T42" fmla="*/ 2147483647 w 120"/>
                <a:gd name="T43" fmla="*/ 2147483647 h 24"/>
                <a:gd name="T44" fmla="*/ 2147483647 w 120"/>
                <a:gd name="T45" fmla="*/ 2147483647 h 24"/>
                <a:gd name="T46" fmla="*/ 2147483647 w 120"/>
                <a:gd name="T47" fmla="*/ 2147483647 h 24"/>
                <a:gd name="T48" fmla="*/ 2147483647 w 120"/>
                <a:gd name="T49" fmla="*/ 2147483647 h 24"/>
                <a:gd name="T50" fmla="*/ 2147483647 w 120"/>
                <a:gd name="T51" fmla="*/ 2147483647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0"/>
                <a:gd name="T79" fmla="*/ 0 h 24"/>
                <a:gd name="T80" fmla="*/ 120 w 120"/>
                <a:gd name="T81" fmla="*/ 24 h 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0" h="24">
                  <a:moveTo>
                    <a:pt x="104" y="8"/>
                  </a:moveTo>
                  <a:lnTo>
                    <a:pt x="80" y="16"/>
                  </a:lnTo>
                  <a:lnTo>
                    <a:pt x="56" y="16"/>
                  </a:lnTo>
                  <a:lnTo>
                    <a:pt x="40" y="16"/>
                  </a:lnTo>
                  <a:lnTo>
                    <a:pt x="24" y="24"/>
                  </a:lnTo>
                  <a:lnTo>
                    <a:pt x="16" y="24"/>
                  </a:lnTo>
                  <a:lnTo>
                    <a:pt x="8" y="16"/>
                  </a:lnTo>
                  <a:lnTo>
                    <a:pt x="0" y="16"/>
                  </a:lnTo>
                  <a:lnTo>
                    <a:pt x="32" y="8"/>
                  </a:lnTo>
                  <a:lnTo>
                    <a:pt x="64" y="0"/>
                  </a:lnTo>
                  <a:lnTo>
                    <a:pt x="72" y="0"/>
                  </a:lnTo>
                  <a:lnTo>
                    <a:pt x="88" y="0"/>
                  </a:lnTo>
                  <a:lnTo>
                    <a:pt x="96" y="0"/>
                  </a:lnTo>
                  <a:lnTo>
                    <a:pt x="104" y="0"/>
                  </a:lnTo>
                  <a:lnTo>
                    <a:pt x="112" y="0"/>
                  </a:lnTo>
                  <a:lnTo>
                    <a:pt x="120" y="0"/>
                  </a:lnTo>
                  <a:lnTo>
                    <a:pt x="120" y="8"/>
                  </a:lnTo>
                  <a:lnTo>
                    <a:pt x="112" y="8"/>
                  </a:lnTo>
                  <a:lnTo>
                    <a:pt x="104" y="8"/>
                  </a:lnTo>
                </a:path>
              </a:pathLst>
            </a:custGeom>
            <a:solidFill>
              <a:srgbClr val="C00000"/>
            </a:solidFill>
            <a:ln w="12700">
              <a:solidFill>
                <a:srgbClr val="C00000"/>
              </a:solidFill>
              <a:round/>
              <a:headEnd/>
              <a:tailEnd/>
            </a:ln>
          </p:spPr>
          <p:txBody>
            <a:bodyPr/>
            <a:lstStyle/>
            <a:p>
              <a:endParaRPr lang="zh-CN" altLang="en-US"/>
            </a:p>
          </p:txBody>
        </p:sp>
        <p:sp>
          <p:nvSpPr>
            <p:cNvPr id="74840" name="Freeform 42"/>
            <p:cNvSpPr>
              <a:spLocks/>
            </p:cNvSpPr>
            <p:nvPr/>
          </p:nvSpPr>
          <p:spPr bwMode="auto">
            <a:xfrm>
              <a:off x="7809976" y="1845264"/>
              <a:ext cx="115973" cy="402283"/>
            </a:xfrm>
            <a:custGeom>
              <a:avLst/>
              <a:gdLst>
                <a:gd name="T0" fmla="*/ 0 w 32"/>
                <a:gd name="T1" fmla="*/ 0 h 111"/>
                <a:gd name="T2" fmla="*/ 2147483647 w 32"/>
                <a:gd name="T3" fmla="*/ 0 h 111"/>
                <a:gd name="T4" fmla="*/ 2147483647 w 32"/>
                <a:gd name="T5" fmla="*/ 0 h 111"/>
                <a:gd name="T6" fmla="*/ 2147483647 w 32"/>
                <a:gd name="T7" fmla="*/ 2147483647 h 111"/>
                <a:gd name="T8" fmla="*/ 2147483647 w 32"/>
                <a:gd name="T9" fmla="*/ 2147483647 h 111"/>
                <a:gd name="T10" fmla="*/ 2147483647 w 32"/>
                <a:gd name="T11" fmla="*/ 2147483647 h 111"/>
                <a:gd name="T12" fmla="*/ 2147483647 w 32"/>
                <a:gd name="T13" fmla="*/ 2147483647 h 111"/>
                <a:gd name="T14" fmla="*/ 2147483647 w 32"/>
                <a:gd name="T15" fmla="*/ 2147483647 h 111"/>
                <a:gd name="T16" fmla="*/ 2147483647 w 32"/>
                <a:gd name="T17" fmla="*/ 2147483647 h 111"/>
                <a:gd name="T18" fmla="*/ 2147483647 w 32"/>
                <a:gd name="T19" fmla="*/ 2147483647 h 111"/>
                <a:gd name="T20" fmla="*/ 2147483647 w 32"/>
                <a:gd name="T21" fmla="*/ 2147483647 h 111"/>
                <a:gd name="T22" fmla="*/ 2147483647 w 32"/>
                <a:gd name="T23" fmla="*/ 2147483647 h 111"/>
                <a:gd name="T24" fmla="*/ 2147483647 w 32"/>
                <a:gd name="T25" fmla="*/ 2147483647 h 111"/>
                <a:gd name="T26" fmla="*/ 2147483647 w 32"/>
                <a:gd name="T27" fmla="*/ 2147483647 h 111"/>
                <a:gd name="T28" fmla="*/ 2147483647 w 32"/>
                <a:gd name="T29" fmla="*/ 2147483647 h 111"/>
                <a:gd name="T30" fmla="*/ 2147483647 w 32"/>
                <a:gd name="T31" fmla="*/ 2147483647 h 111"/>
                <a:gd name="T32" fmla="*/ 2147483647 w 32"/>
                <a:gd name="T33" fmla="*/ 2147483647 h 111"/>
                <a:gd name="T34" fmla="*/ 2147483647 w 32"/>
                <a:gd name="T35" fmla="*/ 2147483647 h 111"/>
                <a:gd name="T36" fmla="*/ 2147483647 w 32"/>
                <a:gd name="T37" fmla="*/ 2147483647 h 111"/>
                <a:gd name="T38" fmla="*/ 0 w 32"/>
                <a:gd name="T39" fmla="*/ 0 h 111"/>
                <a:gd name="T40" fmla="*/ 0 w 32"/>
                <a:gd name="T41" fmla="*/ 0 h 1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111"/>
                <a:gd name="T65" fmla="*/ 32 w 32"/>
                <a:gd name="T66" fmla="*/ 111 h 1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111">
                  <a:moveTo>
                    <a:pt x="0" y="0"/>
                  </a:moveTo>
                  <a:lnTo>
                    <a:pt x="16" y="0"/>
                  </a:lnTo>
                  <a:lnTo>
                    <a:pt x="24" y="0"/>
                  </a:lnTo>
                  <a:lnTo>
                    <a:pt x="24" y="7"/>
                  </a:lnTo>
                  <a:lnTo>
                    <a:pt x="32" y="15"/>
                  </a:lnTo>
                  <a:lnTo>
                    <a:pt x="32" y="23"/>
                  </a:lnTo>
                  <a:lnTo>
                    <a:pt x="32" y="31"/>
                  </a:lnTo>
                  <a:lnTo>
                    <a:pt x="24" y="31"/>
                  </a:lnTo>
                  <a:lnTo>
                    <a:pt x="24" y="39"/>
                  </a:lnTo>
                  <a:lnTo>
                    <a:pt x="24" y="55"/>
                  </a:lnTo>
                  <a:lnTo>
                    <a:pt x="24" y="63"/>
                  </a:lnTo>
                  <a:lnTo>
                    <a:pt x="24" y="79"/>
                  </a:lnTo>
                  <a:lnTo>
                    <a:pt x="24" y="95"/>
                  </a:lnTo>
                  <a:lnTo>
                    <a:pt x="24" y="111"/>
                  </a:lnTo>
                  <a:lnTo>
                    <a:pt x="8" y="111"/>
                  </a:lnTo>
                  <a:lnTo>
                    <a:pt x="8" y="79"/>
                  </a:lnTo>
                  <a:lnTo>
                    <a:pt x="8" y="47"/>
                  </a:lnTo>
                  <a:lnTo>
                    <a:pt x="8" y="23"/>
                  </a:lnTo>
                  <a:lnTo>
                    <a:pt x="0" y="0"/>
                  </a:lnTo>
                </a:path>
              </a:pathLst>
            </a:custGeom>
            <a:solidFill>
              <a:srgbClr val="C00000"/>
            </a:solidFill>
            <a:ln w="12700">
              <a:solidFill>
                <a:srgbClr val="C00000"/>
              </a:solidFill>
              <a:round/>
              <a:headEnd/>
              <a:tailEnd/>
            </a:ln>
          </p:spPr>
          <p:txBody>
            <a:bodyPr/>
            <a:lstStyle/>
            <a:p>
              <a:endParaRPr lang="zh-CN" altLang="en-US"/>
            </a:p>
          </p:txBody>
        </p:sp>
        <p:sp>
          <p:nvSpPr>
            <p:cNvPr id="74841" name="Freeform 43"/>
            <p:cNvSpPr>
              <a:spLocks/>
            </p:cNvSpPr>
            <p:nvPr/>
          </p:nvSpPr>
          <p:spPr bwMode="auto">
            <a:xfrm>
              <a:off x="7552660" y="2218553"/>
              <a:ext cx="688591" cy="86980"/>
            </a:xfrm>
            <a:custGeom>
              <a:avLst/>
              <a:gdLst>
                <a:gd name="T0" fmla="*/ 2147483647 w 190"/>
                <a:gd name="T1" fmla="*/ 2147483647 h 24"/>
                <a:gd name="T2" fmla="*/ 2147483647 w 190"/>
                <a:gd name="T3" fmla="*/ 2147483647 h 24"/>
                <a:gd name="T4" fmla="*/ 0 w 190"/>
                <a:gd name="T5" fmla="*/ 2147483647 h 24"/>
                <a:gd name="T6" fmla="*/ 2147483647 w 190"/>
                <a:gd name="T7" fmla="*/ 2147483647 h 24"/>
                <a:gd name="T8" fmla="*/ 2147483647 w 190"/>
                <a:gd name="T9" fmla="*/ 2147483647 h 24"/>
                <a:gd name="T10" fmla="*/ 2147483647 w 190"/>
                <a:gd name="T11" fmla="*/ 2147483647 h 24"/>
                <a:gd name="T12" fmla="*/ 2147483647 w 190"/>
                <a:gd name="T13" fmla="*/ 0 h 24"/>
                <a:gd name="T14" fmla="*/ 2147483647 w 190"/>
                <a:gd name="T15" fmla="*/ 0 h 24"/>
                <a:gd name="T16" fmla="*/ 2147483647 w 190"/>
                <a:gd name="T17" fmla="*/ 0 h 24"/>
                <a:gd name="T18" fmla="*/ 2147483647 w 190"/>
                <a:gd name="T19" fmla="*/ 0 h 24"/>
                <a:gd name="T20" fmla="*/ 2147483647 w 190"/>
                <a:gd name="T21" fmla="*/ 0 h 24"/>
                <a:gd name="T22" fmla="*/ 2147483647 w 190"/>
                <a:gd name="T23" fmla="*/ 0 h 24"/>
                <a:gd name="T24" fmla="*/ 2147483647 w 190"/>
                <a:gd name="T25" fmla="*/ 0 h 24"/>
                <a:gd name="T26" fmla="*/ 2147483647 w 190"/>
                <a:gd name="T27" fmla="*/ 2147483647 h 24"/>
                <a:gd name="T28" fmla="*/ 2147483647 w 190"/>
                <a:gd name="T29" fmla="*/ 2147483647 h 24"/>
                <a:gd name="T30" fmla="*/ 2147483647 w 190"/>
                <a:gd name="T31" fmla="*/ 2147483647 h 24"/>
                <a:gd name="T32" fmla="*/ 2147483647 w 190"/>
                <a:gd name="T33" fmla="*/ 2147483647 h 24"/>
                <a:gd name="T34" fmla="*/ 2147483647 w 190"/>
                <a:gd name="T35" fmla="*/ 2147483647 h 24"/>
                <a:gd name="T36" fmla="*/ 2147483647 w 190"/>
                <a:gd name="T37" fmla="*/ 2147483647 h 24"/>
                <a:gd name="T38" fmla="*/ 2147483647 w 190"/>
                <a:gd name="T39" fmla="*/ 2147483647 h 24"/>
                <a:gd name="T40" fmla="*/ 2147483647 w 190"/>
                <a:gd name="T41" fmla="*/ 2147483647 h 24"/>
                <a:gd name="T42" fmla="*/ 2147483647 w 190"/>
                <a:gd name="T43" fmla="*/ 2147483647 h 24"/>
                <a:gd name="T44" fmla="*/ 2147483647 w 190"/>
                <a:gd name="T45" fmla="*/ 2147483647 h 24"/>
                <a:gd name="T46" fmla="*/ 2147483647 w 190"/>
                <a:gd name="T47" fmla="*/ 2147483647 h 24"/>
                <a:gd name="T48" fmla="*/ 2147483647 w 190"/>
                <a:gd name="T49" fmla="*/ 2147483647 h 24"/>
                <a:gd name="T50" fmla="*/ 2147483647 w 190"/>
                <a:gd name="T51" fmla="*/ 2147483647 h 24"/>
                <a:gd name="T52" fmla="*/ 2147483647 w 190"/>
                <a:gd name="T53" fmla="*/ 2147483647 h 24"/>
                <a:gd name="T54" fmla="*/ 2147483647 w 190"/>
                <a:gd name="T55" fmla="*/ 2147483647 h 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0"/>
                <a:gd name="T85" fmla="*/ 0 h 24"/>
                <a:gd name="T86" fmla="*/ 190 w 190"/>
                <a:gd name="T87" fmla="*/ 24 h 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0" h="24">
                  <a:moveTo>
                    <a:pt x="8" y="24"/>
                  </a:moveTo>
                  <a:lnTo>
                    <a:pt x="8" y="16"/>
                  </a:lnTo>
                  <a:lnTo>
                    <a:pt x="0" y="16"/>
                  </a:lnTo>
                  <a:lnTo>
                    <a:pt x="24" y="16"/>
                  </a:lnTo>
                  <a:lnTo>
                    <a:pt x="39" y="8"/>
                  </a:lnTo>
                  <a:lnTo>
                    <a:pt x="63" y="8"/>
                  </a:lnTo>
                  <a:lnTo>
                    <a:pt x="95" y="0"/>
                  </a:lnTo>
                  <a:lnTo>
                    <a:pt x="119" y="0"/>
                  </a:lnTo>
                  <a:lnTo>
                    <a:pt x="135" y="0"/>
                  </a:lnTo>
                  <a:lnTo>
                    <a:pt x="151" y="0"/>
                  </a:lnTo>
                  <a:lnTo>
                    <a:pt x="159" y="0"/>
                  </a:lnTo>
                  <a:lnTo>
                    <a:pt x="174" y="0"/>
                  </a:lnTo>
                  <a:lnTo>
                    <a:pt x="182" y="0"/>
                  </a:lnTo>
                  <a:lnTo>
                    <a:pt x="190" y="8"/>
                  </a:lnTo>
                  <a:lnTo>
                    <a:pt x="182" y="16"/>
                  </a:lnTo>
                  <a:lnTo>
                    <a:pt x="167" y="16"/>
                  </a:lnTo>
                  <a:lnTo>
                    <a:pt x="151" y="16"/>
                  </a:lnTo>
                  <a:lnTo>
                    <a:pt x="111" y="16"/>
                  </a:lnTo>
                  <a:lnTo>
                    <a:pt x="71" y="16"/>
                  </a:lnTo>
                  <a:lnTo>
                    <a:pt x="55" y="24"/>
                  </a:lnTo>
                  <a:lnTo>
                    <a:pt x="39" y="24"/>
                  </a:lnTo>
                  <a:lnTo>
                    <a:pt x="31" y="24"/>
                  </a:lnTo>
                  <a:lnTo>
                    <a:pt x="24" y="24"/>
                  </a:lnTo>
                  <a:lnTo>
                    <a:pt x="16" y="24"/>
                  </a:lnTo>
                  <a:lnTo>
                    <a:pt x="8" y="24"/>
                  </a:lnTo>
                </a:path>
              </a:pathLst>
            </a:custGeom>
            <a:solidFill>
              <a:srgbClr val="C00000"/>
            </a:solidFill>
            <a:ln w="12700">
              <a:solidFill>
                <a:srgbClr val="C00000"/>
              </a:solidFill>
              <a:round/>
              <a:headEnd/>
              <a:tailEnd/>
            </a:ln>
          </p:spPr>
          <p:txBody>
            <a:bodyPr/>
            <a:lstStyle/>
            <a:p>
              <a:endParaRPr lang="zh-CN" altLang="en-US"/>
            </a:p>
          </p:txBody>
        </p:sp>
        <p:sp>
          <p:nvSpPr>
            <p:cNvPr id="74842" name="Freeform 44"/>
            <p:cNvSpPr>
              <a:spLocks/>
            </p:cNvSpPr>
            <p:nvPr/>
          </p:nvSpPr>
          <p:spPr bwMode="auto">
            <a:xfrm>
              <a:off x="7436687" y="1584324"/>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grpSp>
      <p:grpSp>
        <p:nvGrpSpPr>
          <p:cNvPr id="74785" name="组合 76"/>
          <p:cNvGrpSpPr>
            <a:grpSpLocks noChangeAspect="1"/>
          </p:cNvGrpSpPr>
          <p:nvPr/>
        </p:nvGrpSpPr>
        <p:grpSpPr bwMode="auto">
          <a:xfrm>
            <a:off x="10483850" y="3440113"/>
            <a:ext cx="279400" cy="287337"/>
            <a:chOff x="7407693" y="1584324"/>
            <a:chExt cx="1007517" cy="1036510"/>
          </a:xfrm>
        </p:grpSpPr>
        <p:sp>
          <p:nvSpPr>
            <p:cNvPr id="74830" name="Freeform 38"/>
            <p:cNvSpPr>
              <a:spLocks/>
            </p:cNvSpPr>
            <p:nvPr/>
          </p:nvSpPr>
          <p:spPr bwMode="auto">
            <a:xfrm>
              <a:off x="7407693" y="1671304"/>
              <a:ext cx="115973" cy="891544"/>
            </a:xfrm>
            <a:custGeom>
              <a:avLst/>
              <a:gdLst>
                <a:gd name="T0" fmla="*/ 0 w 32"/>
                <a:gd name="T1" fmla="*/ 2147483647 h 246"/>
                <a:gd name="T2" fmla="*/ 0 w 32"/>
                <a:gd name="T3" fmla="*/ 2147483647 h 246"/>
                <a:gd name="T4" fmla="*/ 0 w 32"/>
                <a:gd name="T5" fmla="*/ 0 h 246"/>
                <a:gd name="T6" fmla="*/ 0 w 32"/>
                <a:gd name="T7" fmla="*/ 0 h 246"/>
                <a:gd name="T8" fmla="*/ 2147483647 w 32"/>
                <a:gd name="T9" fmla="*/ 0 h 246"/>
                <a:gd name="T10" fmla="*/ 2147483647 w 32"/>
                <a:gd name="T11" fmla="*/ 2147483647 h 246"/>
                <a:gd name="T12" fmla="*/ 2147483647 w 32"/>
                <a:gd name="T13" fmla="*/ 2147483647 h 246"/>
                <a:gd name="T14" fmla="*/ 2147483647 w 32"/>
                <a:gd name="T15" fmla="*/ 2147483647 h 246"/>
                <a:gd name="T16" fmla="*/ 2147483647 w 32"/>
                <a:gd name="T17" fmla="*/ 2147483647 h 246"/>
                <a:gd name="T18" fmla="*/ 2147483647 w 32"/>
                <a:gd name="T19" fmla="*/ 2147483647 h 246"/>
                <a:gd name="T20" fmla="*/ 2147483647 w 32"/>
                <a:gd name="T21" fmla="*/ 2147483647 h 246"/>
                <a:gd name="T22" fmla="*/ 2147483647 w 32"/>
                <a:gd name="T23" fmla="*/ 2147483647 h 246"/>
                <a:gd name="T24" fmla="*/ 2147483647 w 32"/>
                <a:gd name="T25" fmla="*/ 2147483647 h 246"/>
                <a:gd name="T26" fmla="*/ 2147483647 w 32"/>
                <a:gd name="T27" fmla="*/ 2147483647 h 246"/>
                <a:gd name="T28" fmla="*/ 2147483647 w 32"/>
                <a:gd name="T29" fmla="*/ 2147483647 h 246"/>
                <a:gd name="T30" fmla="*/ 2147483647 w 32"/>
                <a:gd name="T31" fmla="*/ 2147483647 h 246"/>
                <a:gd name="T32" fmla="*/ 2147483647 w 32"/>
                <a:gd name="T33" fmla="*/ 2147483647 h 246"/>
                <a:gd name="T34" fmla="*/ 2147483647 w 32"/>
                <a:gd name="T35" fmla="*/ 2147483647 h 246"/>
                <a:gd name="T36" fmla="*/ 2147483647 w 32"/>
                <a:gd name="T37" fmla="*/ 2147483647 h 246"/>
                <a:gd name="T38" fmla="*/ 2147483647 w 32"/>
                <a:gd name="T39" fmla="*/ 2147483647 h 246"/>
                <a:gd name="T40" fmla="*/ 2147483647 w 32"/>
                <a:gd name="T41" fmla="*/ 2147483647 h 246"/>
                <a:gd name="T42" fmla="*/ 0 w 32"/>
                <a:gd name="T43" fmla="*/ 2147483647 h 246"/>
                <a:gd name="T44" fmla="*/ 0 w 32"/>
                <a:gd name="T45" fmla="*/ 2147483647 h 246"/>
                <a:gd name="T46" fmla="*/ 0 w 32"/>
                <a:gd name="T47" fmla="*/ 2147483647 h 246"/>
                <a:gd name="T48" fmla="*/ 0 w 32"/>
                <a:gd name="T49" fmla="*/ 2147483647 h 246"/>
                <a:gd name="T50" fmla="*/ 2147483647 w 32"/>
                <a:gd name="T51" fmla="*/ 2147483647 h 246"/>
                <a:gd name="T52" fmla="*/ 2147483647 w 32"/>
                <a:gd name="T53" fmla="*/ 2147483647 h 246"/>
                <a:gd name="T54" fmla="*/ 2147483647 w 32"/>
                <a:gd name="T55" fmla="*/ 2147483647 h 246"/>
                <a:gd name="T56" fmla="*/ 2147483647 w 32"/>
                <a:gd name="T57" fmla="*/ 2147483647 h 246"/>
                <a:gd name="T58" fmla="*/ 2147483647 w 32"/>
                <a:gd name="T59" fmla="*/ 2147483647 h 246"/>
                <a:gd name="T60" fmla="*/ 2147483647 w 32"/>
                <a:gd name="T61" fmla="*/ 2147483647 h 246"/>
                <a:gd name="T62" fmla="*/ 2147483647 w 32"/>
                <a:gd name="T63" fmla="*/ 2147483647 h 246"/>
                <a:gd name="T64" fmla="*/ 2147483647 w 32"/>
                <a:gd name="T65" fmla="*/ 2147483647 h 246"/>
                <a:gd name="T66" fmla="*/ 2147483647 w 32"/>
                <a:gd name="T67" fmla="*/ 2147483647 h 246"/>
                <a:gd name="T68" fmla="*/ 2147483647 w 32"/>
                <a:gd name="T69" fmla="*/ 2147483647 h 246"/>
                <a:gd name="T70" fmla="*/ 0 w 32"/>
                <a:gd name="T71" fmla="*/ 2147483647 h 246"/>
                <a:gd name="T72" fmla="*/ 0 w 32"/>
                <a:gd name="T73" fmla="*/ 2147483647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246"/>
                <a:gd name="T113" fmla="*/ 32 w 32"/>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246">
                  <a:moveTo>
                    <a:pt x="0" y="16"/>
                  </a:moveTo>
                  <a:lnTo>
                    <a:pt x="0" y="8"/>
                  </a:lnTo>
                  <a:lnTo>
                    <a:pt x="0" y="0"/>
                  </a:lnTo>
                  <a:lnTo>
                    <a:pt x="8" y="0"/>
                  </a:lnTo>
                  <a:lnTo>
                    <a:pt x="16" y="8"/>
                  </a:lnTo>
                  <a:lnTo>
                    <a:pt x="32" y="8"/>
                  </a:lnTo>
                  <a:lnTo>
                    <a:pt x="32" y="40"/>
                  </a:lnTo>
                  <a:lnTo>
                    <a:pt x="32" y="63"/>
                  </a:lnTo>
                  <a:lnTo>
                    <a:pt x="32" y="87"/>
                  </a:lnTo>
                  <a:lnTo>
                    <a:pt x="32" y="111"/>
                  </a:lnTo>
                  <a:lnTo>
                    <a:pt x="24" y="135"/>
                  </a:lnTo>
                  <a:lnTo>
                    <a:pt x="24" y="159"/>
                  </a:lnTo>
                  <a:lnTo>
                    <a:pt x="24" y="175"/>
                  </a:lnTo>
                  <a:lnTo>
                    <a:pt x="24" y="191"/>
                  </a:lnTo>
                  <a:lnTo>
                    <a:pt x="24" y="214"/>
                  </a:lnTo>
                  <a:lnTo>
                    <a:pt x="24" y="230"/>
                  </a:lnTo>
                  <a:lnTo>
                    <a:pt x="16" y="246"/>
                  </a:lnTo>
                  <a:lnTo>
                    <a:pt x="8" y="246"/>
                  </a:lnTo>
                  <a:lnTo>
                    <a:pt x="8" y="238"/>
                  </a:lnTo>
                  <a:lnTo>
                    <a:pt x="0" y="230"/>
                  </a:lnTo>
                  <a:lnTo>
                    <a:pt x="0" y="214"/>
                  </a:lnTo>
                  <a:lnTo>
                    <a:pt x="0" y="206"/>
                  </a:lnTo>
                  <a:lnTo>
                    <a:pt x="0" y="198"/>
                  </a:lnTo>
                  <a:lnTo>
                    <a:pt x="8" y="183"/>
                  </a:lnTo>
                  <a:lnTo>
                    <a:pt x="8" y="159"/>
                  </a:lnTo>
                  <a:lnTo>
                    <a:pt x="8" y="135"/>
                  </a:lnTo>
                  <a:lnTo>
                    <a:pt x="8" y="119"/>
                  </a:lnTo>
                  <a:lnTo>
                    <a:pt x="8" y="103"/>
                  </a:lnTo>
                  <a:lnTo>
                    <a:pt x="8" y="87"/>
                  </a:lnTo>
                  <a:lnTo>
                    <a:pt x="8" y="71"/>
                  </a:lnTo>
                  <a:lnTo>
                    <a:pt x="8" y="48"/>
                  </a:lnTo>
                  <a:lnTo>
                    <a:pt x="8" y="40"/>
                  </a:lnTo>
                  <a:lnTo>
                    <a:pt x="8" y="32"/>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31" name="Freeform 39"/>
            <p:cNvSpPr>
              <a:spLocks/>
            </p:cNvSpPr>
            <p:nvPr/>
          </p:nvSpPr>
          <p:spPr bwMode="auto">
            <a:xfrm>
              <a:off x="7639640" y="1787277"/>
              <a:ext cx="489263" cy="83357"/>
            </a:xfrm>
            <a:custGeom>
              <a:avLst/>
              <a:gdLst>
                <a:gd name="T0" fmla="*/ 0 w 135"/>
                <a:gd name="T1" fmla="*/ 2147483647 h 23"/>
                <a:gd name="T2" fmla="*/ 2147483647 w 135"/>
                <a:gd name="T3" fmla="*/ 2147483647 h 23"/>
                <a:gd name="T4" fmla="*/ 2147483647 w 135"/>
                <a:gd name="T5" fmla="*/ 2147483647 h 23"/>
                <a:gd name="T6" fmla="*/ 2147483647 w 135"/>
                <a:gd name="T7" fmla="*/ 2147483647 h 23"/>
                <a:gd name="T8" fmla="*/ 2147483647 w 135"/>
                <a:gd name="T9" fmla="*/ 0 h 23"/>
                <a:gd name="T10" fmla="*/ 2147483647 w 135"/>
                <a:gd name="T11" fmla="*/ 0 h 23"/>
                <a:gd name="T12" fmla="*/ 2147483647 w 135"/>
                <a:gd name="T13" fmla="*/ 0 h 23"/>
                <a:gd name="T14" fmla="*/ 2147483647 w 135"/>
                <a:gd name="T15" fmla="*/ 0 h 23"/>
                <a:gd name="T16" fmla="*/ 2147483647 w 135"/>
                <a:gd name="T17" fmla="*/ 0 h 23"/>
                <a:gd name="T18" fmla="*/ 2147483647 w 135"/>
                <a:gd name="T19" fmla="*/ 0 h 23"/>
                <a:gd name="T20" fmla="*/ 2147483647 w 135"/>
                <a:gd name="T21" fmla="*/ 0 h 23"/>
                <a:gd name="T22" fmla="*/ 2147483647 w 135"/>
                <a:gd name="T23" fmla="*/ 0 h 23"/>
                <a:gd name="T24" fmla="*/ 2147483647 w 135"/>
                <a:gd name="T25" fmla="*/ 2147483647 h 23"/>
                <a:gd name="T26" fmla="*/ 2147483647 w 135"/>
                <a:gd name="T27" fmla="*/ 2147483647 h 23"/>
                <a:gd name="T28" fmla="*/ 2147483647 w 135"/>
                <a:gd name="T29" fmla="*/ 2147483647 h 23"/>
                <a:gd name="T30" fmla="*/ 2147483647 w 135"/>
                <a:gd name="T31" fmla="*/ 2147483647 h 23"/>
                <a:gd name="T32" fmla="*/ 2147483647 w 135"/>
                <a:gd name="T33" fmla="*/ 2147483647 h 23"/>
                <a:gd name="T34" fmla="*/ 2147483647 w 135"/>
                <a:gd name="T35" fmla="*/ 2147483647 h 23"/>
                <a:gd name="T36" fmla="*/ 2147483647 w 135"/>
                <a:gd name="T37" fmla="*/ 2147483647 h 23"/>
                <a:gd name="T38" fmla="*/ 2147483647 w 135"/>
                <a:gd name="T39" fmla="*/ 2147483647 h 23"/>
                <a:gd name="T40" fmla="*/ 2147483647 w 135"/>
                <a:gd name="T41" fmla="*/ 2147483647 h 23"/>
                <a:gd name="T42" fmla="*/ 2147483647 w 135"/>
                <a:gd name="T43" fmla="*/ 2147483647 h 23"/>
                <a:gd name="T44" fmla="*/ 0 w 135"/>
                <a:gd name="T45" fmla="*/ 2147483647 h 23"/>
                <a:gd name="T46" fmla="*/ 0 w 135"/>
                <a:gd name="T47" fmla="*/ 214748364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23"/>
                <a:gd name="T74" fmla="*/ 135 w 135"/>
                <a:gd name="T75" fmla="*/ 23 h 2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23">
                  <a:moveTo>
                    <a:pt x="0" y="16"/>
                  </a:moveTo>
                  <a:lnTo>
                    <a:pt x="23" y="8"/>
                  </a:lnTo>
                  <a:lnTo>
                    <a:pt x="39" y="8"/>
                  </a:lnTo>
                  <a:lnTo>
                    <a:pt x="63" y="8"/>
                  </a:lnTo>
                  <a:lnTo>
                    <a:pt x="71" y="0"/>
                  </a:lnTo>
                  <a:lnTo>
                    <a:pt x="87" y="0"/>
                  </a:lnTo>
                  <a:lnTo>
                    <a:pt x="95" y="0"/>
                  </a:lnTo>
                  <a:lnTo>
                    <a:pt x="103" y="0"/>
                  </a:lnTo>
                  <a:lnTo>
                    <a:pt x="111" y="0"/>
                  </a:lnTo>
                  <a:lnTo>
                    <a:pt x="119" y="0"/>
                  </a:lnTo>
                  <a:lnTo>
                    <a:pt x="127" y="0"/>
                  </a:lnTo>
                  <a:lnTo>
                    <a:pt x="135" y="0"/>
                  </a:lnTo>
                  <a:lnTo>
                    <a:pt x="127" y="8"/>
                  </a:lnTo>
                  <a:lnTo>
                    <a:pt x="111" y="8"/>
                  </a:lnTo>
                  <a:lnTo>
                    <a:pt x="95" y="16"/>
                  </a:lnTo>
                  <a:lnTo>
                    <a:pt x="71" y="16"/>
                  </a:lnTo>
                  <a:lnTo>
                    <a:pt x="47" y="23"/>
                  </a:lnTo>
                  <a:lnTo>
                    <a:pt x="31" y="23"/>
                  </a:lnTo>
                  <a:lnTo>
                    <a:pt x="23" y="23"/>
                  </a:lnTo>
                  <a:lnTo>
                    <a:pt x="15" y="23"/>
                  </a:lnTo>
                  <a:lnTo>
                    <a:pt x="7" y="23"/>
                  </a:lnTo>
                  <a:lnTo>
                    <a:pt x="0" y="16"/>
                  </a:lnTo>
                </a:path>
              </a:pathLst>
            </a:custGeom>
            <a:solidFill>
              <a:srgbClr val="C00000"/>
            </a:solidFill>
            <a:ln w="12700">
              <a:solidFill>
                <a:srgbClr val="C00000"/>
              </a:solidFill>
              <a:round/>
              <a:headEnd/>
              <a:tailEnd/>
            </a:ln>
          </p:spPr>
          <p:txBody>
            <a:bodyPr/>
            <a:lstStyle/>
            <a:p>
              <a:endParaRPr lang="zh-CN" altLang="en-US"/>
            </a:p>
          </p:txBody>
        </p:sp>
        <p:sp>
          <p:nvSpPr>
            <p:cNvPr id="74832" name="Freeform 40"/>
            <p:cNvSpPr>
              <a:spLocks/>
            </p:cNvSpPr>
            <p:nvPr/>
          </p:nvSpPr>
          <p:spPr bwMode="auto">
            <a:xfrm>
              <a:off x="7665010" y="1986607"/>
              <a:ext cx="434899" cy="86980"/>
            </a:xfrm>
            <a:custGeom>
              <a:avLst/>
              <a:gdLst>
                <a:gd name="T0" fmla="*/ 2147483647 w 120"/>
                <a:gd name="T1" fmla="*/ 2147483647 h 24"/>
                <a:gd name="T2" fmla="*/ 2147483647 w 120"/>
                <a:gd name="T3" fmla="*/ 2147483647 h 24"/>
                <a:gd name="T4" fmla="*/ 2147483647 w 120"/>
                <a:gd name="T5" fmla="*/ 2147483647 h 24"/>
                <a:gd name="T6" fmla="*/ 2147483647 w 120"/>
                <a:gd name="T7" fmla="*/ 2147483647 h 24"/>
                <a:gd name="T8" fmla="*/ 2147483647 w 120"/>
                <a:gd name="T9" fmla="*/ 2147483647 h 24"/>
                <a:gd name="T10" fmla="*/ 2147483647 w 120"/>
                <a:gd name="T11" fmla="*/ 2147483647 h 24"/>
                <a:gd name="T12" fmla="*/ 2147483647 w 120"/>
                <a:gd name="T13" fmla="*/ 2147483647 h 24"/>
                <a:gd name="T14" fmla="*/ 2147483647 w 120"/>
                <a:gd name="T15" fmla="*/ 2147483647 h 24"/>
                <a:gd name="T16" fmla="*/ 2147483647 w 120"/>
                <a:gd name="T17" fmla="*/ 2147483647 h 24"/>
                <a:gd name="T18" fmla="*/ 0 w 120"/>
                <a:gd name="T19" fmla="*/ 2147483647 h 24"/>
                <a:gd name="T20" fmla="*/ 0 w 120"/>
                <a:gd name="T21" fmla="*/ 2147483647 h 24"/>
                <a:gd name="T22" fmla="*/ 2147483647 w 120"/>
                <a:gd name="T23" fmla="*/ 2147483647 h 24"/>
                <a:gd name="T24" fmla="*/ 2147483647 w 120"/>
                <a:gd name="T25" fmla="*/ 0 h 24"/>
                <a:gd name="T26" fmla="*/ 2147483647 w 120"/>
                <a:gd name="T27" fmla="*/ 0 h 24"/>
                <a:gd name="T28" fmla="*/ 2147483647 w 120"/>
                <a:gd name="T29" fmla="*/ 0 h 24"/>
                <a:gd name="T30" fmla="*/ 2147483647 w 120"/>
                <a:gd name="T31" fmla="*/ 0 h 24"/>
                <a:gd name="T32" fmla="*/ 2147483647 w 120"/>
                <a:gd name="T33" fmla="*/ 0 h 24"/>
                <a:gd name="T34" fmla="*/ 2147483647 w 120"/>
                <a:gd name="T35" fmla="*/ 0 h 24"/>
                <a:gd name="T36" fmla="*/ 2147483647 w 120"/>
                <a:gd name="T37" fmla="*/ 0 h 24"/>
                <a:gd name="T38" fmla="*/ 2147483647 w 120"/>
                <a:gd name="T39" fmla="*/ 0 h 24"/>
                <a:gd name="T40" fmla="*/ 2147483647 w 120"/>
                <a:gd name="T41" fmla="*/ 0 h 24"/>
                <a:gd name="T42" fmla="*/ 2147483647 w 120"/>
                <a:gd name="T43" fmla="*/ 2147483647 h 24"/>
                <a:gd name="T44" fmla="*/ 2147483647 w 120"/>
                <a:gd name="T45" fmla="*/ 2147483647 h 24"/>
                <a:gd name="T46" fmla="*/ 2147483647 w 120"/>
                <a:gd name="T47" fmla="*/ 2147483647 h 24"/>
                <a:gd name="T48" fmla="*/ 2147483647 w 120"/>
                <a:gd name="T49" fmla="*/ 2147483647 h 24"/>
                <a:gd name="T50" fmla="*/ 2147483647 w 120"/>
                <a:gd name="T51" fmla="*/ 2147483647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0"/>
                <a:gd name="T79" fmla="*/ 0 h 24"/>
                <a:gd name="T80" fmla="*/ 120 w 120"/>
                <a:gd name="T81" fmla="*/ 24 h 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0" h="24">
                  <a:moveTo>
                    <a:pt x="104" y="8"/>
                  </a:moveTo>
                  <a:lnTo>
                    <a:pt x="80" y="16"/>
                  </a:lnTo>
                  <a:lnTo>
                    <a:pt x="56" y="16"/>
                  </a:lnTo>
                  <a:lnTo>
                    <a:pt x="40" y="16"/>
                  </a:lnTo>
                  <a:lnTo>
                    <a:pt x="24" y="24"/>
                  </a:lnTo>
                  <a:lnTo>
                    <a:pt x="16" y="24"/>
                  </a:lnTo>
                  <a:lnTo>
                    <a:pt x="8" y="16"/>
                  </a:lnTo>
                  <a:lnTo>
                    <a:pt x="0" y="16"/>
                  </a:lnTo>
                  <a:lnTo>
                    <a:pt x="32" y="8"/>
                  </a:lnTo>
                  <a:lnTo>
                    <a:pt x="64" y="0"/>
                  </a:lnTo>
                  <a:lnTo>
                    <a:pt x="72" y="0"/>
                  </a:lnTo>
                  <a:lnTo>
                    <a:pt x="88" y="0"/>
                  </a:lnTo>
                  <a:lnTo>
                    <a:pt x="96" y="0"/>
                  </a:lnTo>
                  <a:lnTo>
                    <a:pt x="104" y="0"/>
                  </a:lnTo>
                  <a:lnTo>
                    <a:pt x="112" y="0"/>
                  </a:lnTo>
                  <a:lnTo>
                    <a:pt x="120" y="0"/>
                  </a:lnTo>
                  <a:lnTo>
                    <a:pt x="120" y="8"/>
                  </a:lnTo>
                  <a:lnTo>
                    <a:pt x="112" y="8"/>
                  </a:lnTo>
                  <a:lnTo>
                    <a:pt x="104" y="8"/>
                  </a:lnTo>
                </a:path>
              </a:pathLst>
            </a:custGeom>
            <a:solidFill>
              <a:srgbClr val="C00000"/>
            </a:solidFill>
            <a:ln w="12700">
              <a:solidFill>
                <a:srgbClr val="C00000"/>
              </a:solidFill>
              <a:round/>
              <a:headEnd/>
              <a:tailEnd/>
            </a:ln>
          </p:spPr>
          <p:txBody>
            <a:bodyPr/>
            <a:lstStyle/>
            <a:p>
              <a:endParaRPr lang="zh-CN" altLang="en-US"/>
            </a:p>
          </p:txBody>
        </p:sp>
        <p:sp>
          <p:nvSpPr>
            <p:cNvPr id="74833" name="Freeform 41"/>
            <p:cNvSpPr>
              <a:spLocks/>
            </p:cNvSpPr>
            <p:nvPr/>
          </p:nvSpPr>
          <p:spPr bwMode="auto">
            <a:xfrm>
              <a:off x="8012929" y="2073587"/>
              <a:ext cx="144966" cy="86980"/>
            </a:xfrm>
            <a:custGeom>
              <a:avLst/>
              <a:gdLst>
                <a:gd name="T0" fmla="*/ 2147483647 w 40"/>
                <a:gd name="T1" fmla="*/ 2147483647 h 24"/>
                <a:gd name="T2" fmla="*/ 2147483647 w 40"/>
                <a:gd name="T3" fmla="*/ 2147483647 h 24"/>
                <a:gd name="T4" fmla="*/ 2147483647 w 40"/>
                <a:gd name="T5" fmla="*/ 2147483647 h 24"/>
                <a:gd name="T6" fmla="*/ 2147483647 w 40"/>
                <a:gd name="T7" fmla="*/ 2147483647 h 24"/>
                <a:gd name="T8" fmla="*/ 2147483647 w 40"/>
                <a:gd name="T9" fmla="*/ 2147483647 h 24"/>
                <a:gd name="T10" fmla="*/ 2147483647 w 40"/>
                <a:gd name="T11" fmla="*/ 2147483647 h 24"/>
                <a:gd name="T12" fmla="*/ 2147483647 w 40"/>
                <a:gd name="T13" fmla="*/ 2147483647 h 24"/>
                <a:gd name="T14" fmla="*/ 0 w 40"/>
                <a:gd name="T15" fmla="*/ 2147483647 h 24"/>
                <a:gd name="T16" fmla="*/ 0 w 40"/>
                <a:gd name="T17" fmla="*/ 0 h 24"/>
                <a:gd name="T18" fmla="*/ 0 w 40"/>
                <a:gd name="T19" fmla="*/ 0 h 24"/>
                <a:gd name="T20" fmla="*/ 2147483647 w 40"/>
                <a:gd name="T21" fmla="*/ 0 h 24"/>
                <a:gd name="T22" fmla="*/ 2147483647 w 40"/>
                <a:gd name="T23" fmla="*/ 0 h 24"/>
                <a:gd name="T24" fmla="*/ 2147483647 w 40"/>
                <a:gd name="T25" fmla="*/ 2147483647 h 24"/>
                <a:gd name="T26" fmla="*/ 2147483647 w 40"/>
                <a:gd name="T27" fmla="*/ 214748364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24"/>
                <a:gd name="T44" fmla="*/ 40 w 40"/>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24">
                  <a:moveTo>
                    <a:pt x="32" y="8"/>
                  </a:moveTo>
                  <a:lnTo>
                    <a:pt x="40" y="16"/>
                  </a:lnTo>
                  <a:lnTo>
                    <a:pt x="40" y="24"/>
                  </a:lnTo>
                  <a:lnTo>
                    <a:pt x="32" y="24"/>
                  </a:lnTo>
                  <a:lnTo>
                    <a:pt x="24" y="24"/>
                  </a:lnTo>
                  <a:lnTo>
                    <a:pt x="16" y="16"/>
                  </a:lnTo>
                  <a:lnTo>
                    <a:pt x="0" y="8"/>
                  </a:lnTo>
                  <a:lnTo>
                    <a:pt x="0" y="0"/>
                  </a:lnTo>
                  <a:lnTo>
                    <a:pt x="8" y="0"/>
                  </a:lnTo>
                  <a:lnTo>
                    <a:pt x="16" y="0"/>
                  </a:lnTo>
                  <a:lnTo>
                    <a:pt x="32" y="8"/>
                  </a:lnTo>
                </a:path>
              </a:pathLst>
            </a:custGeom>
            <a:solidFill>
              <a:srgbClr val="C00000"/>
            </a:solidFill>
            <a:ln w="12700">
              <a:solidFill>
                <a:srgbClr val="C00000"/>
              </a:solidFill>
              <a:round/>
              <a:headEnd/>
              <a:tailEnd/>
            </a:ln>
          </p:spPr>
          <p:txBody>
            <a:bodyPr/>
            <a:lstStyle/>
            <a:p>
              <a:endParaRPr lang="zh-CN" altLang="en-US"/>
            </a:p>
          </p:txBody>
        </p:sp>
        <p:sp>
          <p:nvSpPr>
            <p:cNvPr id="74834" name="Freeform 42"/>
            <p:cNvSpPr>
              <a:spLocks/>
            </p:cNvSpPr>
            <p:nvPr/>
          </p:nvSpPr>
          <p:spPr bwMode="auto">
            <a:xfrm>
              <a:off x="7809976" y="1845264"/>
              <a:ext cx="115973" cy="402283"/>
            </a:xfrm>
            <a:custGeom>
              <a:avLst/>
              <a:gdLst>
                <a:gd name="T0" fmla="*/ 0 w 32"/>
                <a:gd name="T1" fmla="*/ 0 h 111"/>
                <a:gd name="T2" fmla="*/ 2147483647 w 32"/>
                <a:gd name="T3" fmla="*/ 0 h 111"/>
                <a:gd name="T4" fmla="*/ 2147483647 w 32"/>
                <a:gd name="T5" fmla="*/ 0 h 111"/>
                <a:gd name="T6" fmla="*/ 2147483647 w 32"/>
                <a:gd name="T7" fmla="*/ 2147483647 h 111"/>
                <a:gd name="T8" fmla="*/ 2147483647 w 32"/>
                <a:gd name="T9" fmla="*/ 2147483647 h 111"/>
                <a:gd name="T10" fmla="*/ 2147483647 w 32"/>
                <a:gd name="T11" fmla="*/ 2147483647 h 111"/>
                <a:gd name="T12" fmla="*/ 2147483647 w 32"/>
                <a:gd name="T13" fmla="*/ 2147483647 h 111"/>
                <a:gd name="T14" fmla="*/ 2147483647 w 32"/>
                <a:gd name="T15" fmla="*/ 2147483647 h 111"/>
                <a:gd name="T16" fmla="*/ 2147483647 w 32"/>
                <a:gd name="T17" fmla="*/ 2147483647 h 111"/>
                <a:gd name="T18" fmla="*/ 2147483647 w 32"/>
                <a:gd name="T19" fmla="*/ 2147483647 h 111"/>
                <a:gd name="T20" fmla="*/ 2147483647 w 32"/>
                <a:gd name="T21" fmla="*/ 2147483647 h 111"/>
                <a:gd name="T22" fmla="*/ 2147483647 w 32"/>
                <a:gd name="T23" fmla="*/ 2147483647 h 111"/>
                <a:gd name="T24" fmla="*/ 2147483647 w 32"/>
                <a:gd name="T25" fmla="*/ 2147483647 h 111"/>
                <a:gd name="T26" fmla="*/ 2147483647 w 32"/>
                <a:gd name="T27" fmla="*/ 2147483647 h 111"/>
                <a:gd name="T28" fmla="*/ 2147483647 w 32"/>
                <a:gd name="T29" fmla="*/ 2147483647 h 111"/>
                <a:gd name="T30" fmla="*/ 2147483647 w 32"/>
                <a:gd name="T31" fmla="*/ 2147483647 h 111"/>
                <a:gd name="T32" fmla="*/ 2147483647 w 32"/>
                <a:gd name="T33" fmla="*/ 2147483647 h 111"/>
                <a:gd name="T34" fmla="*/ 2147483647 w 32"/>
                <a:gd name="T35" fmla="*/ 2147483647 h 111"/>
                <a:gd name="T36" fmla="*/ 2147483647 w 32"/>
                <a:gd name="T37" fmla="*/ 2147483647 h 111"/>
                <a:gd name="T38" fmla="*/ 0 w 32"/>
                <a:gd name="T39" fmla="*/ 0 h 111"/>
                <a:gd name="T40" fmla="*/ 0 w 32"/>
                <a:gd name="T41" fmla="*/ 0 h 1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111"/>
                <a:gd name="T65" fmla="*/ 32 w 32"/>
                <a:gd name="T66" fmla="*/ 111 h 1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111">
                  <a:moveTo>
                    <a:pt x="0" y="0"/>
                  </a:moveTo>
                  <a:lnTo>
                    <a:pt x="16" y="0"/>
                  </a:lnTo>
                  <a:lnTo>
                    <a:pt x="24" y="0"/>
                  </a:lnTo>
                  <a:lnTo>
                    <a:pt x="24" y="7"/>
                  </a:lnTo>
                  <a:lnTo>
                    <a:pt x="32" y="15"/>
                  </a:lnTo>
                  <a:lnTo>
                    <a:pt x="32" y="23"/>
                  </a:lnTo>
                  <a:lnTo>
                    <a:pt x="32" y="31"/>
                  </a:lnTo>
                  <a:lnTo>
                    <a:pt x="24" y="31"/>
                  </a:lnTo>
                  <a:lnTo>
                    <a:pt x="24" y="39"/>
                  </a:lnTo>
                  <a:lnTo>
                    <a:pt x="24" y="55"/>
                  </a:lnTo>
                  <a:lnTo>
                    <a:pt x="24" y="63"/>
                  </a:lnTo>
                  <a:lnTo>
                    <a:pt x="24" y="79"/>
                  </a:lnTo>
                  <a:lnTo>
                    <a:pt x="24" y="95"/>
                  </a:lnTo>
                  <a:lnTo>
                    <a:pt x="24" y="111"/>
                  </a:lnTo>
                  <a:lnTo>
                    <a:pt x="8" y="111"/>
                  </a:lnTo>
                  <a:lnTo>
                    <a:pt x="8" y="79"/>
                  </a:lnTo>
                  <a:lnTo>
                    <a:pt x="8" y="47"/>
                  </a:lnTo>
                  <a:lnTo>
                    <a:pt x="8" y="23"/>
                  </a:lnTo>
                  <a:lnTo>
                    <a:pt x="0" y="0"/>
                  </a:lnTo>
                </a:path>
              </a:pathLst>
            </a:custGeom>
            <a:solidFill>
              <a:srgbClr val="C00000"/>
            </a:solidFill>
            <a:ln w="12700">
              <a:solidFill>
                <a:srgbClr val="C00000"/>
              </a:solidFill>
              <a:round/>
              <a:headEnd/>
              <a:tailEnd/>
            </a:ln>
          </p:spPr>
          <p:txBody>
            <a:bodyPr/>
            <a:lstStyle/>
            <a:p>
              <a:endParaRPr lang="zh-CN" altLang="en-US"/>
            </a:p>
          </p:txBody>
        </p:sp>
        <p:sp>
          <p:nvSpPr>
            <p:cNvPr id="74835" name="Freeform 43"/>
            <p:cNvSpPr>
              <a:spLocks/>
            </p:cNvSpPr>
            <p:nvPr/>
          </p:nvSpPr>
          <p:spPr bwMode="auto">
            <a:xfrm>
              <a:off x="7552660" y="2218553"/>
              <a:ext cx="688591" cy="86980"/>
            </a:xfrm>
            <a:custGeom>
              <a:avLst/>
              <a:gdLst>
                <a:gd name="T0" fmla="*/ 2147483647 w 190"/>
                <a:gd name="T1" fmla="*/ 2147483647 h 24"/>
                <a:gd name="T2" fmla="*/ 2147483647 w 190"/>
                <a:gd name="T3" fmla="*/ 2147483647 h 24"/>
                <a:gd name="T4" fmla="*/ 0 w 190"/>
                <a:gd name="T5" fmla="*/ 2147483647 h 24"/>
                <a:gd name="T6" fmla="*/ 2147483647 w 190"/>
                <a:gd name="T7" fmla="*/ 2147483647 h 24"/>
                <a:gd name="T8" fmla="*/ 2147483647 w 190"/>
                <a:gd name="T9" fmla="*/ 2147483647 h 24"/>
                <a:gd name="T10" fmla="*/ 2147483647 w 190"/>
                <a:gd name="T11" fmla="*/ 2147483647 h 24"/>
                <a:gd name="T12" fmla="*/ 2147483647 w 190"/>
                <a:gd name="T13" fmla="*/ 0 h 24"/>
                <a:gd name="T14" fmla="*/ 2147483647 w 190"/>
                <a:gd name="T15" fmla="*/ 0 h 24"/>
                <a:gd name="T16" fmla="*/ 2147483647 w 190"/>
                <a:gd name="T17" fmla="*/ 0 h 24"/>
                <a:gd name="T18" fmla="*/ 2147483647 w 190"/>
                <a:gd name="T19" fmla="*/ 0 h 24"/>
                <a:gd name="T20" fmla="*/ 2147483647 w 190"/>
                <a:gd name="T21" fmla="*/ 0 h 24"/>
                <a:gd name="T22" fmla="*/ 2147483647 w 190"/>
                <a:gd name="T23" fmla="*/ 0 h 24"/>
                <a:gd name="T24" fmla="*/ 2147483647 w 190"/>
                <a:gd name="T25" fmla="*/ 0 h 24"/>
                <a:gd name="T26" fmla="*/ 2147483647 w 190"/>
                <a:gd name="T27" fmla="*/ 2147483647 h 24"/>
                <a:gd name="T28" fmla="*/ 2147483647 w 190"/>
                <a:gd name="T29" fmla="*/ 2147483647 h 24"/>
                <a:gd name="T30" fmla="*/ 2147483647 w 190"/>
                <a:gd name="T31" fmla="*/ 2147483647 h 24"/>
                <a:gd name="T32" fmla="*/ 2147483647 w 190"/>
                <a:gd name="T33" fmla="*/ 2147483647 h 24"/>
                <a:gd name="T34" fmla="*/ 2147483647 w 190"/>
                <a:gd name="T35" fmla="*/ 2147483647 h 24"/>
                <a:gd name="T36" fmla="*/ 2147483647 w 190"/>
                <a:gd name="T37" fmla="*/ 2147483647 h 24"/>
                <a:gd name="T38" fmla="*/ 2147483647 w 190"/>
                <a:gd name="T39" fmla="*/ 2147483647 h 24"/>
                <a:gd name="T40" fmla="*/ 2147483647 w 190"/>
                <a:gd name="T41" fmla="*/ 2147483647 h 24"/>
                <a:gd name="T42" fmla="*/ 2147483647 w 190"/>
                <a:gd name="T43" fmla="*/ 2147483647 h 24"/>
                <a:gd name="T44" fmla="*/ 2147483647 w 190"/>
                <a:gd name="T45" fmla="*/ 2147483647 h 24"/>
                <a:gd name="T46" fmla="*/ 2147483647 w 190"/>
                <a:gd name="T47" fmla="*/ 2147483647 h 24"/>
                <a:gd name="T48" fmla="*/ 2147483647 w 190"/>
                <a:gd name="T49" fmla="*/ 2147483647 h 24"/>
                <a:gd name="T50" fmla="*/ 2147483647 w 190"/>
                <a:gd name="T51" fmla="*/ 2147483647 h 24"/>
                <a:gd name="T52" fmla="*/ 2147483647 w 190"/>
                <a:gd name="T53" fmla="*/ 2147483647 h 24"/>
                <a:gd name="T54" fmla="*/ 2147483647 w 190"/>
                <a:gd name="T55" fmla="*/ 2147483647 h 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0"/>
                <a:gd name="T85" fmla="*/ 0 h 24"/>
                <a:gd name="T86" fmla="*/ 190 w 190"/>
                <a:gd name="T87" fmla="*/ 24 h 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0" h="24">
                  <a:moveTo>
                    <a:pt x="8" y="24"/>
                  </a:moveTo>
                  <a:lnTo>
                    <a:pt x="8" y="16"/>
                  </a:lnTo>
                  <a:lnTo>
                    <a:pt x="0" y="16"/>
                  </a:lnTo>
                  <a:lnTo>
                    <a:pt x="24" y="16"/>
                  </a:lnTo>
                  <a:lnTo>
                    <a:pt x="39" y="8"/>
                  </a:lnTo>
                  <a:lnTo>
                    <a:pt x="63" y="8"/>
                  </a:lnTo>
                  <a:lnTo>
                    <a:pt x="95" y="0"/>
                  </a:lnTo>
                  <a:lnTo>
                    <a:pt x="119" y="0"/>
                  </a:lnTo>
                  <a:lnTo>
                    <a:pt x="135" y="0"/>
                  </a:lnTo>
                  <a:lnTo>
                    <a:pt x="151" y="0"/>
                  </a:lnTo>
                  <a:lnTo>
                    <a:pt x="159" y="0"/>
                  </a:lnTo>
                  <a:lnTo>
                    <a:pt x="174" y="0"/>
                  </a:lnTo>
                  <a:lnTo>
                    <a:pt x="182" y="0"/>
                  </a:lnTo>
                  <a:lnTo>
                    <a:pt x="190" y="8"/>
                  </a:lnTo>
                  <a:lnTo>
                    <a:pt x="182" y="16"/>
                  </a:lnTo>
                  <a:lnTo>
                    <a:pt x="167" y="16"/>
                  </a:lnTo>
                  <a:lnTo>
                    <a:pt x="151" y="16"/>
                  </a:lnTo>
                  <a:lnTo>
                    <a:pt x="111" y="16"/>
                  </a:lnTo>
                  <a:lnTo>
                    <a:pt x="71" y="16"/>
                  </a:lnTo>
                  <a:lnTo>
                    <a:pt x="55" y="24"/>
                  </a:lnTo>
                  <a:lnTo>
                    <a:pt x="39" y="24"/>
                  </a:lnTo>
                  <a:lnTo>
                    <a:pt x="31" y="24"/>
                  </a:lnTo>
                  <a:lnTo>
                    <a:pt x="24" y="24"/>
                  </a:lnTo>
                  <a:lnTo>
                    <a:pt x="16" y="24"/>
                  </a:lnTo>
                  <a:lnTo>
                    <a:pt x="8" y="24"/>
                  </a:lnTo>
                </a:path>
              </a:pathLst>
            </a:custGeom>
            <a:solidFill>
              <a:srgbClr val="C00000"/>
            </a:solidFill>
            <a:ln w="12700">
              <a:solidFill>
                <a:srgbClr val="C00000"/>
              </a:solidFill>
              <a:round/>
              <a:headEnd/>
              <a:tailEnd/>
            </a:ln>
          </p:spPr>
          <p:txBody>
            <a:bodyPr/>
            <a:lstStyle/>
            <a:p>
              <a:endParaRPr lang="zh-CN" altLang="en-US"/>
            </a:p>
          </p:txBody>
        </p:sp>
        <p:sp>
          <p:nvSpPr>
            <p:cNvPr id="74836" name="Freeform 44"/>
            <p:cNvSpPr>
              <a:spLocks/>
            </p:cNvSpPr>
            <p:nvPr/>
          </p:nvSpPr>
          <p:spPr bwMode="auto">
            <a:xfrm>
              <a:off x="7436687" y="1584324"/>
              <a:ext cx="978523" cy="1036510"/>
            </a:xfrm>
            <a:custGeom>
              <a:avLst/>
              <a:gdLst>
                <a:gd name="T0" fmla="*/ 2147483647 w 270"/>
                <a:gd name="T1" fmla="*/ 2147483647 h 286"/>
                <a:gd name="T2" fmla="*/ 2147483647 w 270"/>
                <a:gd name="T3" fmla="*/ 2147483647 h 286"/>
                <a:gd name="T4" fmla="*/ 2147483647 w 270"/>
                <a:gd name="T5" fmla="*/ 0 h 286"/>
                <a:gd name="T6" fmla="*/ 2147483647 w 270"/>
                <a:gd name="T7" fmla="*/ 2147483647 h 286"/>
                <a:gd name="T8" fmla="*/ 2147483647 w 270"/>
                <a:gd name="T9" fmla="*/ 2147483647 h 286"/>
                <a:gd name="T10" fmla="*/ 2147483647 w 270"/>
                <a:gd name="T11" fmla="*/ 2147483647 h 286"/>
                <a:gd name="T12" fmla="*/ 2147483647 w 270"/>
                <a:gd name="T13" fmla="*/ 2147483647 h 286"/>
                <a:gd name="T14" fmla="*/ 2147483647 w 270"/>
                <a:gd name="T15" fmla="*/ 2147483647 h 286"/>
                <a:gd name="T16" fmla="*/ 2147483647 w 270"/>
                <a:gd name="T17" fmla="*/ 2147483647 h 286"/>
                <a:gd name="T18" fmla="*/ 2147483647 w 270"/>
                <a:gd name="T19" fmla="*/ 2147483647 h 286"/>
                <a:gd name="T20" fmla="*/ 2147483647 w 270"/>
                <a:gd name="T21" fmla="*/ 2147483647 h 286"/>
                <a:gd name="T22" fmla="*/ 2147483647 w 270"/>
                <a:gd name="T23" fmla="*/ 2147483647 h 286"/>
                <a:gd name="T24" fmla="*/ 2147483647 w 270"/>
                <a:gd name="T25" fmla="*/ 2147483647 h 286"/>
                <a:gd name="T26" fmla="*/ 2147483647 w 270"/>
                <a:gd name="T27" fmla="*/ 2147483647 h 286"/>
                <a:gd name="T28" fmla="*/ 2147483647 w 270"/>
                <a:gd name="T29" fmla="*/ 2147483647 h 286"/>
                <a:gd name="T30" fmla="*/ 2147483647 w 270"/>
                <a:gd name="T31" fmla="*/ 2147483647 h 286"/>
                <a:gd name="T32" fmla="*/ 2147483647 w 270"/>
                <a:gd name="T33" fmla="*/ 2147483647 h 286"/>
                <a:gd name="T34" fmla="*/ 2147483647 w 270"/>
                <a:gd name="T35" fmla="*/ 2147483647 h 286"/>
                <a:gd name="T36" fmla="*/ 2147483647 w 270"/>
                <a:gd name="T37" fmla="*/ 2147483647 h 286"/>
                <a:gd name="T38" fmla="*/ 2147483647 w 270"/>
                <a:gd name="T39" fmla="*/ 2147483647 h 286"/>
                <a:gd name="T40" fmla="*/ 2147483647 w 270"/>
                <a:gd name="T41" fmla="*/ 2147483647 h 286"/>
                <a:gd name="T42" fmla="*/ 2147483647 w 270"/>
                <a:gd name="T43" fmla="*/ 2147483647 h 286"/>
                <a:gd name="T44" fmla="*/ 2147483647 w 270"/>
                <a:gd name="T45" fmla="*/ 2147483647 h 286"/>
                <a:gd name="T46" fmla="*/ 2147483647 w 270"/>
                <a:gd name="T47" fmla="*/ 2147483647 h 286"/>
                <a:gd name="T48" fmla="*/ 2147483647 w 270"/>
                <a:gd name="T49" fmla="*/ 2147483647 h 286"/>
                <a:gd name="T50" fmla="*/ 2147483647 w 270"/>
                <a:gd name="T51" fmla="*/ 2147483647 h 286"/>
                <a:gd name="T52" fmla="*/ 2147483647 w 270"/>
                <a:gd name="T53" fmla="*/ 2147483647 h 286"/>
                <a:gd name="T54" fmla="*/ 2147483647 w 270"/>
                <a:gd name="T55" fmla="*/ 2147483647 h 286"/>
                <a:gd name="T56" fmla="*/ 2147483647 w 270"/>
                <a:gd name="T57" fmla="*/ 2147483647 h 286"/>
                <a:gd name="T58" fmla="*/ 2147483647 w 270"/>
                <a:gd name="T59" fmla="*/ 2147483647 h 286"/>
                <a:gd name="T60" fmla="*/ 2147483647 w 270"/>
                <a:gd name="T61" fmla="*/ 2147483647 h 286"/>
                <a:gd name="T62" fmla="*/ 2147483647 w 270"/>
                <a:gd name="T63" fmla="*/ 2147483647 h 286"/>
                <a:gd name="T64" fmla="*/ 2147483647 w 270"/>
                <a:gd name="T65" fmla="*/ 2147483647 h 286"/>
                <a:gd name="T66" fmla="*/ 2147483647 w 270"/>
                <a:gd name="T67" fmla="*/ 2147483647 h 286"/>
                <a:gd name="T68" fmla="*/ 2147483647 w 270"/>
                <a:gd name="T69" fmla="*/ 2147483647 h 286"/>
                <a:gd name="T70" fmla="*/ 0 w 270"/>
                <a:gd name="T71" fmla="*/ 2147483647 h 286"/>
                <a:gd name="T72" fmla="*/ 2147483647 w 270"/>
                <a:gd name="T73" fmla="*/ 2147483647 h 286"/>
                <a:gd name="T74" fmla="*/ 2147483647 w 270"/>
                <a:gd name="T75" fmla="*/ 2147483647 h 286"/>
                <a:gd name="T76" fmla="*/ 2147483647 w 270"/>
                <a:gd name="T77" fmla="*/ 2147483647 h 286"/>
                <a:gd name="T78" fmla="*/ 2147483647 w 270"/>
                <a:gd name="T79" fmla="*/ 2147483647 h 2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286"/>
                <a:gd name="T122" fmla="*/ 270 w 270"/>
                <a:gd name="T123" fmla="*/ 286 h 2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286">
                  <a:moveTo>
                    <a:pt x="183" y="16"/>
                  </a:moveTo>
                  <a:lnTo>
                    <a:pt x="191" y="16"/>
                  </a:lnTo>
                  <a:lnTo>
                    <a:pt x="206" y="8"/>
                  </a:lnTo>
                  <a:lnTo>
                    <a:pt x="214" y="8"/>
                  </a:lnTo>
                  <a:lnTo>
                    <a:pt x="222" y="0"/>
                  </a:lnTo>
                  <a:lnTo>
                    <a:pt x="230" y="8"/>
                  </a:lnTo>
                  <a:lnTo>
                    <a:pt x="238" y="8"/>
                  </a:lnTo>
                  <a:lnTo>
                    <a:pt x="246" y="8"/>
                  </a:lnTo>
                  <a:lnTo>
                    <a:pt x="254" y="16"/>
                  </a:lnTo>
                  <a:lnTo>
                    <a:pt x="262" y="16"/>
                  </a:lnTo>
                  <a:lnTo>
                    <a:pt x="270" y="24"/>
                  </a:lnTo>
                  <a:lnTo>
                    <a:pt x="270" y="32"/>
                  </a:lnTo>
                  <a:lnTo>
                    <a:pt x="262" y="40"/>
                  </a:lnTo>
                  <a:lnTo>
                    <a:pt x="262" y="56"/>
                  </a:lnTo>
                  <a:lnTo>
                    <a:pt x="262" y="72"/>
                  </a:lnTo>
                  <a:lnTo>
                    <a:pt x="262" y="87"/>
                  </a:lnTo>
                  <a:lnTo>
                    <a:pt x="262" y="111"/>
                  </a:lnTo>
                  <a:lnTo>
                    <a:pt x="262" y="143"/>
                  </a:lnTo>
                  <a:lnTo>
                    <a:pt x="270" y="167"/>
                  </a:lnTo>
                  <a:lnTo>
                    <a:pt x="270" y="191"/>
                  </a:lnTo>
                  <a:lnTo>
                    <a:pt x="270" y="215"/>
                  </a:lnTo>
                  <a:lnTo>
                    <a:pt x="270" y="230"/>
                  </a:lnTo>
                  <a:lnTo>
                    <a:pt x="262" y="246"/>
                  </a:lnTo>
                  <a:lnTo>
                    <a:pt x="262" y="270"/>
                  </a:lnTo>
                  <a:lnTo>
                    <a:pt x="254" y="278"/>
                  </a:lnTo>
                  <a:lnTo>
                    <a:pt x="246" y="286"/>
                  </a:lnTo>
                  <a:lnTo>
                    <a:pt x="238" y="286"/>
                  </a:lnTo>
                  <a:lnTo>
                    <a:pt x="238" y="278"/>
                  </a:lnTo>
                  <a:lnTo>
                    <a:pt x="230" y="262"/>
                  </a:lnTo>
                  <a:lnTo>
                    <a:pt x="214" y="246"/>
                  </a:lnTo>
                  <a:lnTo>
                    <a:pt x="214" y="238"/>
                  </a:lnTo>
                  <a:lnTo>
                    <a:pt x="206" y="238"/>
                  </a:lnTo>
                  <a:lnTo>
                    <a:pt x="206" y="230"/>
                  </a:lnTo>
                  <a:lnTo>
                    <a:pt x="214" y="230"/>
                  </a:lnTo>
                  <a:lnTo>
                    <a:pt x="222" y="230"/>
                  </a:lnTo>
                  <a:lnTo>
                    <a:pt x="238" y="238"/>
                  </a:lnTo>
                  <a:lnTo>
                    <a:pt x="238" y="230"/>
                  </a:lnTo>
                  <a:lnTo>
                    <a:pt x="246" y="222"/>
                  </a:lnTo>
                  <a:lnTo>
                    <a:pt x="246" y="215"/>
                  </a:lnTo>
                  <a:lnTo>
                    <a:pt x="246" y="207"/>
                  </a:lnTo>
                  <a:lnTo>
                    <a:pt x="246" y="191"/>
                  </a:lnTo>
                  <a:lnTo>
                    <a:pt x="246" y="175"/>
                  </a:lnTo>
                  <a:lnTo>
                    <a:pt x="246" y="151"/>
                  </a:lnTo>
                  <a:lnTo>
                    <a:pt x="246" y="127"/>
                  </a:lnTo>
                  <a:lnTo>
                    <a:pt x="246" y="103"/>
                  </a:lnTo>
                  <a:lnTo>
                    <a:pt x="238" y="87"/>
                  </a:lnTo>
                  <a:lnTo>
                    <a:pt x="238" y="72"/>
                  </a:lnTo>
                  <a:lnTo>
                    <a:pt x="238" y="56"/>
                  </a:lnTo>
                  <a:lnTo>
                    <a:pt x="230" y="32"/>
                  </a:lnTo>
                  <a:lnTo>
                    <a:pt x="222" y="24"/>
                  </a:lnTo>
                  <a:lnTo>
                    <a:pt x="214" y="24"/>
                  </a:lnTo>
                  <a:lnTo>
                    <a:pt x="206" y="24"/>
                  </a:lnTo>
                  <a:lnTo>
                    <a:pt x="199" y="24"/>
                  </a:lnTo>
                  <a:lnTo>
                    <a:pt x="183" y="24"/>
                  </a:lnTo>
                  <a:lnTo>
                    <a:pt x="143" y="32"/>
                  </a:lnTo>
                  <a:lnTo>
                    <a:pt x="103" y="32"/>
                  </a:lnTo>
                  <a:lnTo>
                    <a:pt x="48" y="40"/>
                  </a:lnTo>
                  <a:lnTo>
                    <a:pt x="0" y="40"/>
                  </a:lnTo>
                  <a:lnTo>
                    <a:pt x="0" y="32"/>
                  </a:lnTo>
                  <a:lnTo>
                    <a:pt x="32" y="32"/>
                  </a:lnTo>
                  <a:lnTo>
                    <a:pt x="40" y="32"/>
                  </a:lnTo>
                  <a:lnTo>
                    <a:pt x="63" y="24"/>
                  </a:lnTo>
                  <a:lnTo>
                    <a:pt x="95" y="24"/>
                  </a:lnTo>
                  <a:lnTo>
                    <a:pt x="127" y="24"/>
                  </a:lnTo>
                  <a:lnTo>
                    <a:pt x="151" y="16"/>
                  </a:lnTo>
                  <a:lnTo>
                    <a:pt x="183" y="16"/>
                  </a:lnTo>
                </a:path>
              </a:pathLst>
            </a:custGeom>
            <a:solidFill>
              <a:srgbClr val="C00000"/>
            </a:solidFill>
            <a:ln w="12700">
              <a:solidFill>
                <a:srgbClr val="C00000"/>
              </a:solidFill>
              <a:round/>
              <a:headEnd/>
              <a:tailEnd/>
            </a:ln>
          </p:spPr>
          <p:txBody>
            <a:bodyPr/>
            <a:lstStyle/>
            <a:p>
              <a:endParaRPr lang="zh-CN" altLang="en-US"/>
            </a:p>
          </p:txBody>
        </p:sp>
      </p:grpSp>
      <p:grpSp>
        <p:nvGrpSpPr>
          <p:cNvPr id="74786" name="组合 78"/>
          <p:cNvGrpSpPr>
            <a:grpSpLocks/>
          </p:cNvGrpSpPr>
          <p:nvPr/>
        </p:nvGrpSpPr>
        <p:grpSpPr bwMode="auto">
          <a:xfrm>
            <a:off x="7870825" y="4089400"/>
            <a:ext cx="58738" cy="250825"/>
            <a:chOff x="3971925" y="4900613"/>
            <a:chExt cx="328613" cy="1200150"/>
          </a:xfrm>
        </p:grpSpPr>
        <p:sp>
          <p:nvSpPr>
            <p:cNvPr id="74828" name="Freeform 48"/>
            <p:cNvSpPr>
              <a:spLocks/>
            </p:cNvSpPr>
            <p:nvPr/>
          </p:nvSpPr>
          <p:spPr bwMode="auto">
            <a:xfrm>
              <a:off x="4135438" y="4900613"/>
              <a:ext cx="165100" cy="1200150"/>
            </a:xfrm>
            <a:custGeom>
              <a:avLst/>
              <a:gdLst>
                <a:gd name="T0" fmla="*/ 1889075575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1889075575 w 10000"/>
                <a:gd name="T19" fmla="*/ 2147483647 h 10000"/>
                <a:gd name="T20" fmla="*/ 0 w 10000"/>
                <a:gd name="T21" fmla="*/ 2147483647 h 10000"/>
                <a:gd name="T22" fmla="*/ 0 w 10000"/>
                <a:gd name="T23" fmla="*/ 0 h 10000"/>
                <a:gd name="T24" fmla="*/ 2147483647 w 10000"/>
                <a:gd name="T25" fmla="*/ 0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29" name="Freeform 48"/>
            <p:cNvSpPr>
              <a:spLocks/>
            </p:cNvSpPr>
            <p:nvPr/>
          </p:nvSpPr>
          <p:spPr bwMode="auto">
            <a:xfrm>
              <a:off x="3971925" y="5848350"/>
              <a:ext cx="201613" cy="25241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0 w 10000"/>
                <a:gd name="T15" fmla="*/ 2147483647 h 10000"/>
                <a:gd name="T16" fmla="*/ 0 w 10000"/>
                <a:gd name="T17" fmla="*/ 0 h 10000"/>
                <a:gd name="T18" fmla="*/ 2147483647 w 10000"/>
                <a:gd name="T19" fmla="*/ 0 h 10000"/>
                <a:gd name="T20" fmla="*/ 2147483647 w 10000"/>
                <a:gd name="T21" fmla="*/ 0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grpSp>
        <p:nvGrpSpPr>
          <p:cNvPr id="74787" name="组合 146"/>
          <p:cNvGrpSpPr>
            <a:grpSpLocks/>
          </p:cNvGrpSpPr>
          <p:nvPr/>
        </p:nvGrpSpPr>
        <p:grpSpPr bwMode="auto">
          <a:xfrm>
            <a:off x="8280400" y="4098925"/>
            <a:ext cx="136525" cy="252413"/>
            <a:chOff x="8280020" y="4069874"/>
            <a:chExt cx="136457" cy="252000"/>
          </a:xfrm>
        </p:grpSpPr>
        <p:sp>
          <p:nvSpPr>
            <p:cNvPr id="74824" name="Freeform 49"/>
            <p:cNvSpPr>
              <a:spLocks noChangeAspect="1"/>
            </p:cNvSpPr>
            <p:nvPr/>
          </p:nvSpPr>
          <p:spPr bwMode="auto">
            <a:xfrm>
              <a:off x="8280020" y="4178827"/>
              <a:ext cx="36000" cy="64195"/>
            </a:xfrm>
            <a:custGeom>
              <a:avLst/>
              <a:gdLst>
                <a:gd name="T0" fmla="*/ 2147483647 w 143"/>
                <a:gd name="T1" fmla="*/ 2147483647 h 255"/>
                <a:gd name="T2" fmla="*/ 2147483647 w 143"/>
                <a:gd name="T3" fmla="*/ 2147483647 h 255"/>
                <a:gd name="T4" fmla="*/ 2147483647 w 143"/>
                <a:gd name="T5" fmla="*/ 2147483647 h 255"/>
                <a:gd name="T6" fmla="*/ 2147483647 w 143"/>
                <a:gd name="T7" fmla="*/ 2147483647 h 255"/>
                <a:gd name="T8" fmla="*/ 2147483647 w 143"/>
                <a:gd name="T9" fmla="*/ 2147483647 h 255"/>
                <a:gd name="T10" fmla="*/ 2147483647 w 143"/>
                <a:gd name="T11" fmla="*/ 2147483647 h 255"/>
                <a:gd name="T12" fmla="*/ 2147483647 w 143"/>
                <a:gd name="T13" fmla="*/ 2147483647 h 255"/>
                <a:gd name="T14" fmla="*/ 2147483647 w 143"/>
                <a:gd name="T15" fmla="*/ 2147483647 h 255"/>
                <a:gd name="T16" fmla="*/ 2147483647 w 143"/>
                <a:gd name="T17" fmla="*/ 2147483647 h 255"/>
                <a:gd name="T18" fmla="*/ 2147483647 w 143"/>
                <a:gd name="T19" fmla="*/ 2147483647 h 255"/>
                <a:gd name="T20" fmla="*/ 2147483647 w 143"/>
                <a:gd name="T21" fmla="*/ 2147483647 h 255"/>
                <a:gd name="T22" fmla="*/ 0 w 143"/>
                <a:gd name="T23" fmla="*/ 2147483647 h 255"/>
                <a:gd name="T24" fmla="*/ 0 w 143"/>
                <a:gd name="T25" fmla="*/ 2147483647 h 255"/>
                <a:gd name="T26" fmla="*/ 2147483647 w 143"/>
                <a:gd name="T27" fmla="*/ 2147483647 h 255"/>
                <a:gd name="T28" fmla="*/ 2147483647 w 143"/>
                <a:gd name="T29" fmla="*/ 2147483647 h 255"/>
                <a:gd name="T30" fmla="*/ 2147483647 w 143"/>
                <a:gd name="T31" fmla="*/ 2147483647 h 255"/>
                <a:gd name="T32" fmla="*/ 2147483647 w 143"/>
                <a:gd name="T33" fmla="*/ 2147483647 h 255"/>
                <a:gd name="T34" fmla="*/ 2147483647 w 143"/>
                <a:gd name="T35" fmla="*/ 2147483647 h 255"/>
                <a:gd name="T36" fmla="*/ 2147483647 w 143"/>
                <a:gd name="T37" fmla="*/ 2147483647 h 255"/>
                <a:gd name="T38" fmla="*/ 2147483647 w 143"/>
                <a:gd name="T39" fmla="*/ 2147483647 h 255"/>
                <a:gd name="T40" fmla="*/ 2147483647 w 143"/>
                <a:gd name="T41" fmla="*/ 2147483647 h 255"/>
                <a:gd name="T42" fmla="*/ 2147483647 w 143"/>
                <a:gd name="T43" fmla="*/ 2147483647 h 255"/>
                <a:gd name="T44" fmla="*/ 2147483647 w 143"/>
                <a:gd name="T45" fmla="*/ 2147483647 h 255"/>
                <a:gd name="T46" fmla="*/ 2147483647 w 143"/>
                <a:gd name="T47" fmla="*/ 2147483647 h 255"/>
                <a:gd name="T48" fmla="*/ 2147483647 w 143"/>
                <a:gd name="T49" fmla="*/ 0 h 255"/>
                <a:gd name="T50" fmla="*/ 2147483647 w 143"/>
                <a:gd name="T51" fmla="*/ 0 h 255"/>
                <a:gd name="T52" fmla="*/ 2147483647 w 143"/>
                <a:gd name="T53" fmla="*/ 0 h 255"/>
                <a:gd name="T54" fmla="*/ 2147483647 w 143"/>
                <a:gd name="T55" fmla="*/ 2147483647 h 255"/>
                <a:gd name="T56" fmla="*/ 2147483647 w 143"/>
                <a:gd name="T57" fmla="*/ 2147483647 h 255"/>
                <a:gd name="T58" fmla="*/ 2147483647 w 143"/>
                <a:gd name="T59" fmla="*/ 2147483647 h 255"/>
                <a:gd name="T60" fmla="*/ 2147483647 w 143"/>
                <a:gd name="T61" fmla="*/ 2147483647 h 255"/>
                <a:gd name="T62" fmla="*/ 2147483647 w 143"/>
                <a:gd name="T63" fmla="*/ 2147483647 h 255"/>
                <a:gd name="T64" fmla="*/ 2147483647 w 143"/>
                <a:gd name="T65" fmla="*/ 2147483647 h 255"/>
                <a:gd name="T66" fmla="*/ 2147483647 w 143"/>
                <a:gd name="T67" fmla="*/ 2147483647 h 255"/>
                <a:gd name="T68" fmla="*/ 2147483647 w 143"/>
                <a:gd name="T69" fmla="*/ 2147483647 h 255"/>
                <a:gd name="T70" fmla="*/ 2147483647 w 143"/>
                <a:gd name="T71" fmla="*/ 2147483647 h 255"/>
                <a:gd name="T72" fmla="*/ 2147483647 w 143"/>
                <a:gd name="T73" fmla="*/ 2147483647 h 255"/>
                <a:gd name="T74" fmla="*/ 2147483647 w 143"/>
                <a:gd name="T75" fmla="*/ 2147483647 h 255"/>
                <a:gd name="T76" fmla="*/ 2147483647 w 143"/>
                <a:gd name="T77" fmla="*/ 2147483647 h 255"/>
                <a:gd name="T78" fmla="*/ 2147483647 w 143"/>
                <a:gd name="T79" fmla="*/ 2147483647 h 255"/>
                <a:gd name="T80" fmla="*/ 2147483647 w 143"/>
                <a:gd name="T81" fmla="*/ 2147483647 h 2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3"/>
                <a:gd name="T124" fmla="*/ 0 h 255"/>
                <a:gd name="T125" fmla="*/ 143 w 143"/>
                <a:gd name="T126" fmla="*/ 255 h 2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3" h="255">
                  <a:moveTo>
                    <a:pt x="80" y="215"/>
                  </a:moveTo>
                  <a:lnTo>
                    <a:pt x="64" y="231"/>
                  </a:lnTo>
                  <a:lnTo>
                    <a:pt x="48" y="247"/>
                  </a:lnTo>
                  <a:lnTo>
                    <a:pt x="40" y="255"/>
                  </a:lnTo>
                  <a:lnTo>
                    <a:pt x="32" y="255"/>
                  </a:lnTo>
                  <a:lnTo>
                    <a:pt x="24" y="255"/>
                  </a:lnTo>
                  <a:lnTo>
                    <a:pt x="24" y="247"/>
                  </a:lnTo>
                  <a:lnTo>
                    <a:pt x="16" y="231"/>
                  </a:lnTo>
                  <a:lnTo>
                    <a:pt x="16" y="223"/>
                  </a:lnTo>
                  <a:lnTo>
                    <a:pt x="8" y="207"/>
                  </a:lnTo>
                  <a:lnTo>
                    <a:pt x="8" y="191"/>
                  </a:lnTo>
                  <a:lnTo>
                    <a:pt x="0" y="184"/>
                  </a:lnTo>
                  <a:lnTo>
                    <a:pt x="0" y="176"/>
                  </a:lnTo>
                  <a:lnTo>
                    <a:pt x="8" y="176"/>
                  </a:lnTo>
                  <a:lnTo>
                    <a:pt x="8" y="168"/>
                  </a:lnTo>
                  <a:lnTo>
                    <a:pt x="24" y="152"/>
                  </a:lnTo>
                  <a:lnTo>
                    <a:pt x="32" y="136"/>
                  </a:lnTo>
                  <a:lnTo>
                    <a:pt x="48" y="120"/>
                  </a:lnTo>
                  <a:lnTo>
                    <a:pt x="64" y="104"/>
                  </a:lnTo>
                  <a:lnTo>
                    <a:pt x="72" y="80"/>
                  </a:lnTo>
                  <a:lnTo>
                    <a:pt x="80" y="56"/>
                  </a:lnTo>
                  <a:lnTo>
                    <a:pt x="88" y="32"/>
                  </a:lnTo>
                  <a:lnTo>
                    <a:pt x="96" y="16"/>
                  </a:lnTo>
                  <a:lnTo>
                    <a:pt x="103" y="8"/>
                  </a:lnTo>
                  <a:lnTo>
                    <a:pt x="103" y="0"/>
                  </a:lnTo>
                  <a:lnTo>
                    <a:pt x="111" y="0"/>
                  </a:lnTo>
                  <a:lnTo>
                    <a:pt x="111" y="8"/>
                  </a:lnTo>
                  <a:lnTo>
                    <a:pt x="119" y="8"/>
                  </a:lnTo>
                  <a:lnTo>
                    <a:pt x="127" y="32"/>
                  </a:lnTo>
                  <a:lnTo>
                    <a:pt x="135" y="40"/>
                  </a:lnTo>
                  <a:lnTo>
                    <a:pt x="143" y="56"/>
                  </a:lnTo>
                  <a:lnTo>
                    <a:pt x="143" y="72"/>
                  </a:lnTo>
                  <a:lnTo>
                    <a:pt x="143" y="88"/>
                  </a:lnTo>
                  <a:lnTo>
                    <a:pt x="135" y="104"/>
                  </a:lnTo>
                  <a:lnTo>
                    <a:pt x="127" y="128"/>
                  </a:lnTo>
                  <a:lnTo>
                    <a:pt x="119" y="152"/>
                  </a:lnTo>
                  <a:lnTo>
                    <a:pt x="103" y="168"/>
                  </a:lnTo>
                  <a:lnTo>
                    <a:pt x="96" y="191"/>
                  </a:lnTo>
                  <a:lnTo>
                    <a:pt x="80" y="215"/>
                  </a:lnTo>
                </a:path>
              </a:pathLst>
            </a:custGeom>
            <a:solidFill>
              <a:srgbClr val="C00000"/>
            </a:solidFill>
            <a:ln w="12700">
              <a:solidFill>
                <a:srgbClr val="C00000"/>
              </a:solidFill>
              <a:round/>
              <a:headEnd/>
              <a:tailEnd/>
            </a:ln>
          </p:spPr>
          <p:txBody>
            <a:bodyPr/>
            <a:lstStyle/>
            <a:p>
              <a:endParaRPr lang="zh-CN" altLang="en-US"/>
            </a:p>
          </p:txBody>
        </p:sp>
        <p:grpSp>
          <p:nvGrpSpPr>
            <p:cNvPr id="74825" name="组合 82"/>
            <p:cNvGrpSpPr>
              <a:grpSpLocks/>
            </p:cNvGrpSpPr>
            <p:nvPr/>
          </p:nvGrpSpPr>
          <p:grpSpPr bwMode="auto">
            <a:xfrm>
              <a:off x="8358877" y="4069874"/>
              <a:ext cx="57600" cy="252000"/>
              <a:chOff x="3971925" y="4900613"/>
              <a:chExt cx="328613" cy="1200150"/>
            </a:xfrm>
          </p:grpSpPr>
          <p:sp>
            <p:nvSpPr>
              <p:cNvPr id="74826" name="Freeform 48"/>
              <p:cNvSpPr>
                <a:spLocks/>
              </p:cNvSpPr>
              <p:nvPr/>
            </p:nvSpPr>
            <p:spPr bwMode="auto">
              <a:xfrm>
                <a:off x="4135438" y="4900613"/>
                <a:ext cx="165100" cy="1200150"/>
              </a:xfrm>
              <a:custGeom>
                <a:avLst/>
                <a:gdLst>
                  <a:gd name="T0" fmla="*/ 1889075575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1889075575 w 10000"/>
                  <a:gd name="T19" fmla="*/ 2147483647 h 10000"/>
                  <a:gd name="T20" fmla="*/ 0 w 10000"/>
                  <a:gd name="T21" fmla="*/ 2147483647 h 10000"/>
                  <a:gd name="T22" fmla="*/ 0 w 10000"/>
                  <a:gd name="T23" fmla="*/ 0 h 10000"/>
                  <a:gd name="T24" fmla="*/ 2147483647 w 10000"/>
                  <a:gd name="T25" fmla="*/ 0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2147483647 w 10000"/>
                  <a:gd name="T51" fmla="*/ 2147483647 h 10000"/>
                  <a:gd name="T52" fmla="*/ 2147483647 w 10000"/>
                  <a:gd name="T53" fmla="*/ 2147483647 h 10000"/>
                  <a:gd name="T54" fmla="*/ 2147483647 w 10000"/>
                  <a:gd name="T55" fmla="*/ 2147483647 h 10000"/>
                  <a:gd name="T56" fmla="*/ 2147483647 w 10000"/>
                  <a:gd name="T57" fmla="*/ 2147483647 h 10000"/>
                  <a:gd name="T58" fmla="*/ 2147483647 w 10000"/>
                  <a:gd name="T59" fmla="*/ 2147483647 h 10000"/>
                  <a:gd name="T60" fmla="*/ 2147483647 w 10000"/>
                  <a:gd name="T61" fmla="*/ 2147483647 h 10000"/>
                  <a:gd name="T62" fmla="*/ 2147483647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27" name="Freeform 48"/>
              <p:cNvSpPr>
                <a:spLocks/>
              </p:cNvSpPr>
              <p:nvPr/>
            </p:nvSpPr>
            <p:spPr bwMode="auto">
              <a:xfrm>
                <a:off x="3971925" y="5848350"/>
                <a:ext cx="201613" cy="25241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0 w 10000"/>
                  <a:gd name="T15" fmla="*/ 2147483647 h 10000"/>
                  <a:gd name="T16" fmla="*/ 0 w 10000"/>
                  <a:gd name="T17" fmla="*/ 0 h 10000"/>
                  <a:gd name="T18" fmla="*/ 2147483647 w 10000"/>
                  <a:gd name="T19" fmla="*/ 0 h 10000"/>
                  <a:gd name="T20" fmla="*/ 2147483647 w 10000"/>
                  <a:gd name="T21" fmla="*/ 0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2147483647 w 10000"/>
                  <a:gd name="T47" fmla="*/ 2147483647 h 10000"/>
                  <a:gd name="T48" fmla="*/ 2147483647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grpSp>
      <p:grpSp>
        <p:nvGrpSpPr>
          <p:cNvPr id="74788" name="组合 88"/>
          <p:cNvGrpSpPr>
            <a:grpSpLocks/>
          </p:cNvGrpSpPr>
          <p:nvPr/>
        </p:nvGrpSpPr>
        <p:grpSpPr bwMode="auto">
          <a:xfrm>
            <a:off x="7891463" y="4700588"/>
            <a:ext cx="55562" cy="252412"/>
            <a:chOff x="8141451" y="4698546"/>
            <a:chExt cx="56153" cy="288000"/>
          </a:xfrm>
        </p:grpSpPr>
        <p:sp>
          <p:nvSpPr>
            <p:cNvPr id="74822" name="Freeform 48"/>
            <p:cNvSpPr>
              <a:spLocks/>
            </p:cNvSpPr>
            <p:nvPr/>
          </p:nvSpPr>
          <p:spPr bwMode="auto">
            <a:xfrm>
              <a:off x="8169392" y="4698546"/>
              <a:ext cx="28212" cy="288000"/>
            </a:xfrm>
            <a:custGeom>
              <a:avLst/>
              <a:gdLst>
                <a:gd name="T0" fmla="*/ 275245 w 10000"/>
                <a:gd name="T1" fmla="*/ 2147483647 h 10000"/>
                <a:gd name="T2" fmla="*/ 411952 w 10000"/>
                <a:gd name="T3" fmla="*/ 2147483647 h 10000"/>
                <a:gd name="T4" fmla="*/ 411952 w 10000"/>
                <a:gd name="T5" fmla="*/ 2147483647 h 10000"/>
                <a:gd name="T6" fmla="*/ 549931 w 10000"/>
                <a:gd name="T7" fmla="*/ 2147483647 h 10000"/>
                <a:gd name="T8" fmla="*/ 549931 w 10000"/>
                <a:gd name="T9" fmla="*/ 2147483647 h 10000"/>
                <a:gd name="T10" fmla="*/ 549931 w 10000"/>
                <a:gd name="T11" fmla="*/ 2147483647 h 10000"/>
                <a:gd name="T12" fmla="*/ 549931 w 10000"/>
                <a:gd name="T13" fmla="*/ 2147483647 h 10000"/>
                <a:gd name="T14" fmla="*/ 411952 w 10000"/>
                <a:gd name="T15" fmla="*/ 2147483647 h 10000"/>
                <a:gd name="T16" fmla="*/ 411952 w 10000"/>
                <a:gd name="T17" fmla="*/ 2147483647 h 10000"/>
                <a:gd name="T18" fmla="*/ 275245 w 10000"/>
                <a:gd name="T19" fmla="*/ 2147483647 h 10000"/>
                <a:gd name="T20" fmla="*/ 0 w 10000"/>
                <a:gd name="T21" fmla="*/ 2147483647 h 10000"/>
                <a:gd name="T22" fmla="*/ 0 w 10000"/>
                <a:gd name="T23" fmla="*/ 0 h 10000"/>
                <a:gd name="T24" fmla="*/ 411952 w 10000"/>
                <a:gd name="T25" fmla="*/ 0 h 10000"/>
                <a:gd name="T26" fmla="*/ 1099862 w 10000"/>
                <a:gd name="T27" fmla="*/ 2100363365 h 10000"/>
                <a:gd name="T28" fmla="*/ 1649592 w 10000"/>
                <a:gd name="T29" fmla="*/ 2147483647 h 10000"/>
                <a:gd name="T30" fmla="*/ 1787191 w 10000"/>
                <a:gd name="T31" fmla="*/ 2147483647 h 10000"/>
                <a:gd name="T32" fmla="*/ 1787191 w 10000"/>
                <a:gd name="T33" fmla="*/ 2147483647 h 10000"/>
                <a:gd name="T34" fmla="*/ 1649592 w 10000"/>
                <a:gd name="T35" fmla="*/ 2147483647 h 10000"/>
                <a:gd name="T36" fmla="*/ 1512505 w 10000"/>
                <a:gd name="T37" fmla="*/ 2147483647 h 10000"/>
                <a:gd name="T38" fmla="*/ 1512505 w 10000"/>
                <a:gd name="T39" fmla="*/ 2147483647 h 10000"/>
                <a:gd name="T40" fmla="*/ 1512505 w 10000"/>
                <a:gd name="T41" fmla="*/ 2147483647 h 10000"/>
                <a:gd name="T42" fmla="*/ 1512505 w 10000"/>
                <a:gd name="T43" fmla="*/ 2147483647 h 10000"/>
                <a:gd name="T44" fmla="*/ 1512505 w 10000"/>
                <a:gd name="T45" fmla="*/ 2147483647 h 10000"/>
                <a:gd name="T46" fmla="*/ 1512505 w 10000"/>
                <a:gd name="T47" fmla="*/ 2147483647 h 10000"/>
                <a:gd name="T48" fmla="*/ 1512505 w 10000"/>
                <a:gd name="T49" fmla="*/ 2147483647 h 10000"/>
                <a:gd name="T50" fmla="*/ 1512505 w 10000"/>
                <a:gd name="T51" fmla="*/ 2147483647 h 10000"/>
                <a:gd name="T52" fmla="*/ 1649592 w 10000"/>
                <a:gd name="T53" fmla="*/ 2147483647 h 10000"/>
                <a:gd name="T54" fmla="*/ 1512505 w 10000"/>
                <a:gd name="T55" fmla="*/ 2147483647 h 10000"/>
                <a:gd name="T56" fmla="*/ 1374858 w 10000"/>
                <a:gd name="T57" fmla="*/ 2147483647 h 10000"/>
                <a:gd name="T58" fmla="*/ 1099862 w 10000"/>
                <a:gd name="T59" fmla="*/ 2147483647 h 10000"/>
                <a:gd name="T60" fmla="*/ 687504 w 10000"/>
                <a:gd name="T61" fmla="*/ 2147483647 h 10000"/>
                <a:gd name="T62" fmla="*/ 411952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23" name="Freeform 48"/>
            <p:cNvSpPr>
              <a:spLocks/>
            </p:cNvSpPr>
            <p:nvPr/>
          </p:nvSpPr>
          <p:spPr bwMode="auto">
            <a:xfrm>
              <a:off x="8141451" y="4925974"/>
              <a:ext cx="34451" cy="60572"/>
            </a:xfrm>
            <a:custGeom>
              <a:avLst/>
              <a:gdLst>
                <a:gd name="T0" fmla="*/ 942037036 w 10000"/>
                <a:gd name="T1" fmla="*/ 2147483647 h 10000"/>
                <a:gd name="T2" fmla="*/ 868420405 w 10000"/>
                <a:gd name="T3" fmla="*/ 2147483647 h 10000"/>
                <a:gd name="T4" fmla="*/ 795499848 w 10000"/>
                <a:gd name="T5" fmla="*/ 2147483647 h 10000"/>
                <a:gd name="T6" fmla="*/ 658484361 w 10000"/>
                <a:gd name="T7" fmla="*/ 2147483647 h 10000"/>
                <a:gd name="T8" fmla="*/ 438914278 w 10000"/>
                <a:gd name="T9" fmla="*/ 2147483647 h 10000"/>
                <a:gd name="T10" fmla="*/ 219572122 w 10000"/>
                <a:gd name="T11" fmla="*/ 2147483647 h 10000"/>
                <a:gd name="T12" fmla="*/ 72919978 w 10000"/>
                <a:gd name="T13" fmla="*/ 2147483647 h 10000"/>
                <a:gd name="T14" fmla="*/ 0 w 10000"/>
                <a:gd name="T15" fmla="*/ 2147483647 h 10000"/>
                <a:gd name="T16" fmla="*/ 0 w 10000"/>
                <a:gd name="T17" fmla="*/ 0 h 10000"/>
                <a:gd name="T18" fmla="*/ 72919978 w 10000"/>
                <a:gd name="T19" fmla="*/ 0 h 10000"/>
                <a:gd name="T20" fmla="*/ 146306284 w 10000"/>
                <a:gd name="T21" fmla="*/ 0 h 10000"/>
                <a:gd name="T22" fmla="*/ 292721268 w 10000"/>
                <a:gd name="T23" fmla="*/ 2147483647 h 10000"/>
                <a:gd name="T24" fmla="*/ 511947834 w 10000"/>
                <a:gd name="T25" fmla="*/ 2147483647 h 10000"/>
                <a:gd name="T26" fmla="*/ 731519570 w 10000"/>
                <a:gd name="T27" fmla="*/ 2147483647 h 10000"/>
                <a:gd name="T28" fmla="*/ 868420405 w 10000"/>
                <a:gd name="T29" fmla="*/ 2147483647 h 10000"/>
                <a:gd name="T30" fmla="*/ 1014956270 w 10000"/>
                <a:gd name="T31" fmla="*/ 2147483647 h 10000"/>
                <a:gd name="T32" fmla="*/ 1088222990 w 10000"/>
                <a:gd name="T33" fmla="*/ 2147483647 h 10000"/>
                <a:gd name="T34" fmla="*/ 1088222990 w 10000"/>
                <a:gd name="T35" fmla="*/ 2147483647 h 10000"/>
                <a:gd name="T36" fmla="*/ 1088222990 w 10000"/>
                <a:gd name="T37" fmla="*/ 2147483647 h 10000"/>
                <a:gd name="T38" fmla="*/ 1161142224 w 10000"/>
                <a:gd name="T39" fmla="*/ 2147483647 h 10000"/>
                <a:gd name="T40" fmla="*/ 1161142224 w 10000"/>
                <a:gd name="T41" fmla="*/ 2147483647 h 10000"/>
                <a:gd name="T42" fmla="*/ 1014956270 w 10000"/>
                <a:gd name="T43" fmla="*/ 2147483647 h 10000"/>
                <a:gd name="T44" fmla="*/ 1014956270 w 10000"/>
                <a:gd name="T45" fmla="*/ 2147483647 h 10000"/>
                <a:gd name="T46" fmla="*/ 942037036 w 10000"/>
                <a:gd name="T47" fmla="*/ 2147483647 h 10000"/>
                <a:gd name="T48" fmla="*/ 942037036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grpSp>
        <p:nvGrpSpPr>
          <p:cNvPr id="74789" name="组合 107"/>
          <p:cNvGrpSpPr>
            <a:grpSpLocks/>
          </p:cNvGrpSpPr>
          <p:nvPr/>
        </p:nvGrpSpPr>
        <p:grpSpPr bwMode="auto">
          <a:xfrm>
            <a:off x="8274050" y="4676775"/>
            <a:ext cx="138113" cy="287338"/>
            <a:chOff x="8211668" y="4850946"/>
            <a:chExt cx="138336" cy="288000"/>
          </a:xfrm>
        </p:grpSpPr>
        <p:grpSp>
          <p:nvGrpSpPr>
            <p:cNvPr id="74817" name="组合 102"/>
            <p:cNvGrpSpPr>
              <a:grpSpLocks/>
            </p:cNvGrpSpPr>
            <p:nvPr/>
          </p:nvGrpSpPr>
          <p:grpSpPr bwMode="auto">
            <a:xfrm>
              <a:off x="8293851" y="4850946"/>
              <a:ext cx="56153" cy="288000"/>
              <a:chOff x="8141451" y="4698546"/>
              <a:chExt cx="56153" cy="288000"/>
            </a:xfrm>
          </p:grpSpPr>
          <p:sp>
            <p:nvSpPr>
              <p:cNvPr id="74820" name="Freeform 48"/>
              <p:cNvSpPr>
                <a:spLocks/>
              </p:cNvSpPr>
              <p:nvPr/>
            </p:nvSpPr>
            <p:spPr bwMode="auto">
              <a:xfrm>
                <a:off x="8169392" y="4698546"/>
                <a:ext cx="28212" cy="288000"/>
              </a:xfrm>
              <a:custGeom>
                <a:avLst/>
                <a:gdLst>
                  <a:gd name="T0" fmla="*/ 275245 w 10000"/>
                  <a:gd name="T1" fmla="*/ 2147483647 h 10000"/>
                  <a:gd name="T2" fmla="*/ 411952 w 10000"/>
                  <a:gd name="T3" fmla="*/ 2147483647 h 10000"/>
                  <a:gd name="T4" fmla="*/ 411952 w 10000"/>
                  <a:gd name="T5" fmla="*/ 2147483647 h 10000"/>
                  <a:gd name="T6" fmla="*/ 549931 w 10000"/>
                  <a:gd name="T7" fmla="*/ 2147483647 h 10000"/>
                  <a:gd name="T8" fmla="*/ 549931 w 10000"/>
                  <a:gd name="T9" fmla="*/ 2147483647 h 10000"/>
                  <a:gd name="T10" fmla="*/ 549931 w 10000"/>
                  <a:gd name="T11" fmla="*/ 2147483647 h 10000"/>
                  <a:gd name="T12" fmla="*/ 549931 w 10000"/>
                  <a:gd name="T13" fmla="*/ 2147483647 h 10000"/>
                  <a:gd name="T14" fmla="*/ 411952 w 10000"/>
                  <a:gd name="T15" fmla="*/ 2147483647 h 10000"/>
                  <a:gd name="T16" fmla="*/ 411952 w 10000"/>
                  <a:gd name="T17" fmla="*/ 2147483647 h 10000"/>
                  <a:gd name="T18" fmla="*/ 275245 w 10000"/>
                  <a:gd name="T19" fmla="*/ 2147483647 h 10000"/>
                  <a:gd name="T20" fmla="*/ 0 w 10000"/>
                  <a:gd name="T21" fmla="*/ 2147483647 h 10000"/>
                  <a:gd name="T22" fmla="*/ 0 w 10000"/>
                  <a:gd name="T23" fmla="*/ 0 h 10000"/>
                  <a:gd name="T24" fmla="*/ 411952 w 10000"/>
                  <a:gd name="T25" fmla="*/ 0 h 10000"/>
                  <a:gd name="T26" fmla="*/ 1099862 w 10000"/>
                  <a:gd name="T27" fmla="*/ 2100363365 h 10000"/>
                  <a:gd name="T28" fmla="*/ 1649592 w 10000"/>
                  <a:gd name="T29" fmla="*/ 2147483647 h 10000"/>
                  <a:gd name="T30" fmla="*/ 1787191 w 10000"/>
                  <a:gd name="T31" fmla="*/ 2147483647 h 10000"/>
                  <a:gd name="T32" fmla="*/ 1787191 w 10000"/>
                  <a:gd name="T33" fmla="*/ 2147483647 h 10000"/>
                  <a:gd name="T34" fmla="*/ 1649592 w 10000"/>
                  <a:gd name="T35" fmla="*/ 2147483647 h 10000"/>
                  <a:gd name="T36" fmla="*/ 1512505 w 10000"/>
                  <a:gd name="T37" fmla="*/ 2147483647 h 10000"/>
                  <a:gd name="T38" fmla="*/ 1512505 w 10000"/>
                  <a:gd name="T39" fmla="*/ 2147483647 h 10000"/>
                  <a:gd name="T40" fmla="*/ 1512505 w 10000"/>
                  <a:gd name="T41" fmla="*/ 2147483647 h 10000"/>
                  <a:gd name="T42" fmla="*/ 1512505 w 10000"/>
                  <a:gd name="T43" fmla="*/ 2147483647 h 10000"/>
                  <a:gd name="T44" fmla="*/ 1512505 w 10000"/>
                  <a:gd name="T45" fmla="*/ 2147483647 h 10000"/>
                  <a:gd name="T46" fmla="*/ 1512505 w 10000"/>
                  <a:gd name="T47" fmla="*/ 2147483647 h 10000"/>
                  <a:gd name="T48" fmla="*/ 1512505 w 10000"/>
                  <a:gd name="T49" fmla="*/ 2147483647 h 10000"/>
                  <a:gd name="T50" fmla="*/ 1512505 w 10000"/>
                  <a:gd name="T51" fmla="*/ 2147483647 h 10000"/>
                  <a:gd name="T52" fmla="*/ 1649592 w 10000"/>
                  <a:gd name="T53" fmla="*/ 2147483647 h 10000"/>
                  <a:gd name="T54" fmla="*/ 1512505 w 10000"/>
                  <a:gd name="T55" fmla="*/ 2147483647 h 10000"/>
                  <a:gd name="T56" fmla="*/ 1374858 w 10000"/>
                  <a:gd name="T57" fmla="*/ 2147483647 h 10000"/>
                  <a:gd name="T58" fmla="*/ 1099862 w 10000"/>
                  <a:gd name="T59" fmla="*/ 2147483647 h 10000"/>
                  <a:gd name="T60" fmla="*/ 687504 w 10000"/>
                  <a:gd name="T61" fmla="*/ 2147483647 h 10000"/>
                  <a:gd name="T62" fmla="*/ 411952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21" name="Freeform 48"/>
              <p:cNvSpPr>
                <a:spLocks/>
              </p:cNvSpPr>
              <p:nvPr/>
            </p:nvSpPr>
            <p:spPr bwMode="auto">
              <a:xfrm>
                <a:off x="8141451" y="4925974"/>
                <a:ext cx="34451" cy="60572"/>
              </a:xfrm>
              <a:custGeom>
                <a:avLst/>
                <a:gdLst>
                  <a:gd name="T0" fmla="*/ 942037036 w 10000"/>
                  <a:gd name="T1" fmla="*/ 2147483647 h 10000"/>
                  <a:gd name="T2" fmla="*/ 868420405 w 10000"/>
                  <a:gd name="T3" fmla="*/ 2147483647 h 10000"/>
                  <a:gd name="T4" fmla="*/ 795499848 w 10000"/>
                  <a:gd name="T5" fmla="*/ 2147483647 h 10000"/>
                  <a:gd name="T6" fmla="*/ 658484361 w 10000"/>
                  <a:gd name="T7" fmla="*/ 2147483647 h 10000"/>
                  <a:gd name="T8" fmla="*/ 438914278 w 10000"/>
                  <a:gd name="T9" fmla="*/ 2147483647 h 10000"/>
                  <a:gd name="T10" fmla="*/ 219572122 w 10000"/>
                  <a:gd name="T11" fmla="*/ 2147483647 h 10000"/>
                  <a:gd name="T12" fmla="*/ 72919978 w 10000"/>
                  <a:gd name="T13" fmla="*/ 2147483647 h 10000"/>
                  <a:gd name="T14" fmla="*/ 0 w 10000"/>
                  <a:gd name="T15" fmla="*/ 2147483647 h 10000"/>
                  <a:gd name="T16" fmla="*/ 0 w 10000"/>
                  <a:gd name="T17" fmla="*/ 0 h 10000"/>
                  <a:gd name="T18" fmla="*/ 72919978 w 10000"/>
                  <a:gd name="T19" fmla="*/ 0 h 10000"/>
                  <a:gd name="T20" fmla="*/ 146306284 w 10000"/>
                  <a:gd name="T21" fmla="*/ 0 h 10000"/>
                  <a:gd name="T22" fmla="*/ 292721268 w 10000"/>
                  <a:gd name="T23" fmla="*/ 2147483647 h 10000"/>
                  <a:gd name="T24" fmla="*/ 511947834 w 10000"/>
                  <a:gd name="T25" fmla="*/ 2147483647 h 10000"/>
                  <a:gd name="T26" fmla="*/ 731519570 w 10000"/>
                  <a:gd name="T27" fmla="*/ 2147483647 h 10000"/>
                  <a:gd name="T28" fmla="*/ 868420405 w 10000"/>
                  <a:gd name="T29" fmla="*/ 2147483647 h 10000"/>
                  <a:gd name="T30" fmla="*/ 1014956270 w 10000"/>
                  <a:gd name="T31" fmla="*/ 2147483647 h 10000"/>
                  <a:gd name="T32" fmla="*/ 1088222990 w 10000"/>
                  <a:gd name="T33" fmla="*/ 2147483647 h 10000"/>
                  <a:gd name="T34" fmla="*/ 1088222990 w 10000"/>
                  <a:gd name="T35" fmla="*/ 2147483647 h 10000"/>
                  <a:gd name="T36" fmla="*/ 1088222990 w 10000"/>
                  <a:gd name="T37" fmla="*/ 2147483647 h 10000"/>
                  <a:gd name="T38" fmla="*/ 1161142224 w 10000"/>
                  <a:gd name="T39" fmla="*/ 2147483647 h 10000"/>
                  <a:gd name="T40" fmla="*/ 1161142224 w 10000"/>
                  <a:gd name="T41" fmla="*/ 2147483647 h 10000"/>
                  <a:gd name="T42" fmla="*/ 1014956270 w 10000"/>
                  <a:gd name="T43" fmla="*/ 2147483647 h 10000"/>
                  <a:gd name="T44" fmla="*/ 1014956270 w 10000"/>
                  <a:gd name="T45" fmla="*/ 2147483647 h 10000"/>
                  <a:gd name="T46" fmla="*/ 942037036 w 10000"/>
                  <a:gd name="T47" fmla="*/ 2147483647 h 10000"/>
                  <a:gd name="T48" fmla="*/ 942037036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sp>
          <p:nvSpPr>
            <p:cNvPr id="74818" name="Freeform 40"/>
            <p:cNvSpPr>
              <a:spLocks/>
            </p:cNvSpPr>
            <p:nvPr/>
          </p:nvSpPr>
          <p:spPr bwMode="auto">
            <a:xfrm>
              <a:off x="8211668" y="4949132"/>
              <a:ext cx="103238" cy="151622"/>
            </a:xfrm>
            <a:custGeom>
              <a:avLst/>
              <a:gdLst>
                <a:gd name="T0" fmla="*/ 2147483647 w 10000"/>
                <a:gd name="T1" fmla="*/ 2147483647 h 9803"/>
                <a:gd name="T2" fmla="*/ 2147483647 w 10000"/>
                <a:gd name="T3" fmla="*/ 2147483647 h 9803"/>
                <a:gd name="T4" fmla="*/ 2147483647 w 10000"/>
                <a:gd name="T5" fmla="*/ 2147483647 h 9803"/>
                <a:gd name="T6" fmla="*/ 0 w 10000"/>
                <a:gd name="T7" fmla="*/ 2147483647 h 9803"/>
                <a:gd name="T8" fmla="*/ 0 w 10000"/>
                <a:gd name="T9" fmla="*/ 2147483647 h 9803"/>
                <a:gd name="T10" fmla="*/ 0 w 10000"/>
                <a:gd name="T11" fmla="*/ 2147483647 h 9803"/>
                <a:gd name="T12" fmla="*/ 0 w 10000"/>
                <a:gd name="T13" fmla="*/ 2147483647 h 9803"/>
                <a:gd name="T14" fmla="*/ 2147483647 w 10000"/>
                <a:gd name="T15" fmla="*/ 2147483647 h 9803"/>
                <a:gd name="T16" fmla="*/ 2147483647 w 10000"/>
                <a:gd name="T17" fmla="*/ 2147483647 h 9803"/>
                <a:gd name="T18" fmla="*/ 2147483647 w 10000"/>
                <a:gd name="T19" fmla="*/ 2147483647 h 9803"/>
                <a:gd name="T20" fmla="*/ 2147483647 w 10000"/>
                <a:gd name="T21" fmla="*/ 2147483647 h 9803"/>
                <a:gd name="T22" fmla="*/ 2147483647 w 10000"/>
                <a:gd name="T23" fmla="*/ 2147483647 h 9803"/>
                <a:gd name="T24" fmla="*/ 2147483647 w 10000"/>
                <a:gd name="T25" fmla="*/ 2147483647 h 9803"/>
                <a:gd name="T26" fmla="*/ 2147483647 w 10000"/>
                <a:gd name="T27" fmla="*/ 2147483647 h 9803"/>
                <a:gd name="T28" fmla="*/ 2147483647 w 10000"/>
                <a:gd name="T29" fmla="*/ 2147483647 h 9803"/>
                <a:gd name="T30" fmla="*/ 2147483647 w 10000"/>
                <a:gd name="T31" fmla="*/ 2147483647 h 9803"/>
                <a:gd name="T32" fmla="*/ 2147483647 w 10000"/>
                <a:gd name="T33" fmla="*/ 2147483647 h 9803"/>
                <a:gd name="T34" fmla="*/ 2147483647 w 10000"/>
                <a:gd name="T35" fmla="*/ 2147483647 h 9803"/>
                <a:gd name="T36" fmla="*/ 2147483647 w 10000"/>
                <a:gd name="T37" fmla="*/ 2147483647 h 9803"/>
                <a:gd name="T38" fmla="*/ 2147483647 w 10000"/>
                <a:gd name="T39" fmla="*/ 2147483647 h 9803"/>
                <a:gd name="T40" fmla="*/ 2147483647 w 10000"/>
                <a:gd name="T41" fmla="*/ 2147483647 h 9803"/>
                <a:gd name="T42" fmla="*/ 2147483647 w 10000"/>
                <a:gd name="T43" fmla="*/ 2147483647 h 9803"/>
                <a:gd name="T44" fmla="*/ 2147483647 w 10000"/>
                <a:gd name="T45" fmla="*/ 2147483647 h 9803"/>
                <a:gd name="T46" fmla="*/ 2147483647 w 10000"/>
                <a:gd name="T47" fmla="*/ 2147483647 h 9803"/>
                <a:gd name="T48" fmla="*/ 2147483647 w 10000"/>
                <a:gd name="T49" fmla="*/ 2147483647 h 9803"/>
                <a:gd name="T50" fmla="*/ 2147483647 w 10000"/>
                <a:gd name="T51" fmla="*/ 2147483647 h 9803"/>
                <a:gd name="T52" fmla="*/ 2147483647 w 10000"/>
                <a:gd name="T53" fmla="*/ 0 h 9803"/>
                <a:gd name="T54" fmla="*/ 2147483647 w 10000"/>
                <a:gd name="T55" fmla="*/ 2147483647 h 9803"/>
                <a:gd name="T56" fmla="*/ 2147483647 w 10000"/>
                <a:gd name="T57" fmla="*/ 2147483647 h 9803"/>
                <a:gd name="T58" fmla="*/ 2147483647 w 10000"/>
                <a:gd name="T59" fmla="*/ 2147483647 h 9803"/>
                <a:gd name="T60" fmla="*/ 2147483647 w 10000"/>
                <a:gd name="T61" fmla="*/ 2147483647 h 9803"/>
                <a:gd name="T62" fmla="*/ 2147483647 w 10000"/>
                <a:gd name="T63" fmla="*/ 2147483647 h 9803"/>
                <a:gd name="T64" fmla="*/ 2147483647 w 10000"/>
                <a:gd name="T65" fmla="*/ 2147483647 h 9803"/>
                <a:gd name="T66" fmla="*/ 2147483647 w 10000"/>
                <a:gd name="T67" fmla="*/ 2147483647 h 9803"/>
                <a:gd name="T68" fmla="*/ 2147483647 w 10000"/>
                <a:gd name="T69" fmla="*/ 2147483647 h 9803"/>
                <a:gd name="T70" fmla="*/ 2147483647 w 10000"/>
                <a:gd name="T71" fmla="*/ 2147483647 h 9803"/>
                <a:gd name="T72" fmla="*/ 2147483647 w 10000"/>
                <a:gd name="T73" fmla="*/ 2147483647 h 9803"/>
                <a:gd name="T74" fmla="*/ 2147483647 w 10000"/>
                <a:gd name="T75" fmla="*/ 2147483647 h 9803"/>
                <a:gd name="T76" fmla="*/ 2147483647 w 10000"/>
                <a:gd name="T77" fmla="*/ 2147483647 h 9803"/>
                <a:gd name="T78" fmla="*/ 2147483647 w 10000"/>
                <a:gd name="T79" fmla="*/ 2147483647 h 9803"/>
                <a:gd name="T80" fmla="*/ 2147483647 w 10000"/>
                <a:gd name="T81" fmla="*/ 2147483647 h 9803"/>
                <a:gd name="T82" fmla="*/ 2147483647 w 10000"/>
                <a:gd name="T83" fmla="*/ 2147483647 h 9803"/>
                <a:gd name="T84" fmla="*/ 2147483647 w 10000"/>
                <a:gd name="T85" fmla="*/ 2147483647 h 9803"/>
                <a:gd name="T86" fmla="*/ 2147483647 w 10000"/>
                <a:gd name="T87" fmla="*/ 2147483647 h 9803"/>
                <a:gd name="T88" fmla="*/ 2147483647 w 10000"/>
                <a:gd name="T89" fmla="*/ 2147483647 h 9803"/>
                <a:gd name="T90" fmla="*/ 2147483647 w 10000"/>
                <a:gd name="T91" fmla="*/ 2147483647 h 9803"/>
                <a:gd name="T92" fmla="*/ 2147483647 w 10000"/>
                <a:gd name="T93" fmla="*/ 2147483647 h 9803"/>
                <a:gd name="T94" fmla="*/ 2147483647 w 10000"/>
                <a:gd name="T95" fmla="*/ 2147483647 h 9803"/>
                <a:gd name="T96" fmla="*/ 2147483647 w 10000"/>
                <a:gd name="T97" fmla="*/ 2147483647 h 980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00"/>
                <a:gd name="T148" fmla="*/ 0 h 9803"/>
                <a:gd name="T149" fmla="*/ 10000 w 10000"/>
                <a:gd name="T150" fmla="*/ 9803 h 980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00" h="9803">
                  <a:moveTo>
                    <a:pt x="1771" y="9212"/>
                  </a:moveTo>
                  <a:lnTo>
                    <a:pt x="1181" y="9409"/>
                  </a:lnTo>
                  <a:lnTo>
                    <a:pt x="590" y="9606"/>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path>
              </a:pathLst>
            </a:custGeom>
            <a:solidFill>
              <a:srgbClr val="C00000"/>
            </a:solidFill>
            <a:ln w="12700">
              <a:solidFill>
                <a:srgbClr val="C00000"/>
              </a:solidFill>
              <a:round/>
              <a:headEnd/>
              <a:tailEnd/>
            </a:ln>
          </p:spPr>
          <p:txBody>
            <a:bodyPr/>
            <a:lstStyle/>
            <a:p>
              <a:endParaRPr lang="zh-CN" altLang="en-US"/>
            </a:p>
          </p:txBody>
        </p:sp>
        <p:sp>
          <p:nvSpPr>
            <p:cNvPr id="74819" name="Freeform 40"/>
            <p:cNvSpPr>
              <a:spLocks/>
            </p:cNvSpPr>
            <p:nvPr/>
          </p:nvSpPr>
          <p:spPr bwMode="auto">
            <a:xfrm>
              <a:off x="8217999" y="4940231"/>
              <a:ext cx="91057" cy="36186"/>
            </a:xfrm>
            <a:custGeom>
              <a:avLst/>
              <a:gdLst>
                <a:gd name="T0" fmla="*/ 2147483647 w 9676"/>
                <a:gd name="T1" fmla="*/ 60744546 h 10000"/>
                <a:gd name="T2" fmla="*/ 2147483647 w 9676"/>
                <a:gd name="T3" fmla="*/ 53881208 h 10000"/>
                <a:gd name="T4" fmla="*/ 2147483647 w 9676"/>
                <a:gd name="T5" fmla="*/ 53881208 h 10000"/>
                <a:gd name="T6" fmla="*/ 2147483647 w 9676"/>
                <a:gd name="T7" fmla="*/ 53881208 h 10000"/>
                <a:gd name="T8" fmla="*/ 2147483647 w 9676"/>
                <a:gd name="T9" fmla="*/ 53881208 h 10000"/>
                <a:gd name="T10" fmla="*/ 2147483647 w 9676"/>
                <a:gd name="T11" fmla="*/ 60744546 h 10000"/>
                <a:gd name="T12" fmla="*/ 2147483647 w 9676"/>
                <a:gd name="T13" fmla="*/ 67569455 h 10000"/>
                <a:gd name="T14" fmla="*/ 2147483647 w 9676"/>
                <a:gd name="T15" fmla="*/ 74417233 h 10000"/>
                <a:gd name="T16" fmla="*/ 2147483647 w 9676"/>
                <a:gd name="T17" fmla="*/ 74417233 h 10000"/>
                <a:gd name="T18" fmla="*/ 2147483647 w 9676"/>
                <a:gd name="T19" fmla="*/ 81242720 h 10000"/>
                <a:gd name="T20" fmla="*/ 2147483647 w 9676"/>
                <a:gd name="T21" fmla="*/ 81242720 h 10000"/>
                <a:gd name="T22" fmla="*/ 2147483647 w 9676"/>
                <a:gd name="T23" fmla="*/ 81242720 h 10000"/>
                <a:gd name="T24" fmla="*/ 2147483647 w 9676"/>
                <a:gd name="T25" fmla="*/ 74417233 h 10000"/>
                <a:gd name="T26" fmla="*/ 2147483647 w 9676"/>
                <a:gd name="T27" fmla="*/ 74417233 h 10000"/>
                <a:gd name="T28" fmla="*/ 2147483647 w 9676"/>
                <a:gd name="T29" fmla="*/ 60744546 h 10000"/>
                <a:gd name="T30" fmla="*/ 2123964234 w 9676"/>
                <a:gd name="T31" fmla="*/ 53881208 h 10000"/>
                <a:gd name="T32" fmla="*/ 0 w 9676"/>
                <a:gd name="T33" fmla="*/ 46981843 h 10000"/>
                <a:gd name="T34" fmla="*/ 0 w 9676"/>
                <a:gd name="T35" fmla="*/ 46981843 h 10000"/>
                <a:gd name="T36" fmla="*/ 2123964234 w 9676"/>
                <a:gd name="T37" fmla="*/ 41036775 h 10000"/>
                <a:gd name="T38" fmla="*/ 2147483647 w 9676"/>
                <a:gd name="T39" fmla="*/ 41036775 h 10000"/>
                <a:gd name="T40" fmla="*/ 2147483647 w 9676"/>
                <a:gd name="T41" fmla="*/ 41036775 h 10000"/>
                <a:gd name="T42" fmla="*/ 2147483647 w 9676"/>
                <a:gd name="T43" fmla="*/ 41036775 h 10000"/>
                <a:gd name="T44" fmla="*/ 2147483647 w 9676"/>
                <a:gd name="T45" fmla="*/ 41036775 h 10000"/>
                <a:gd name="T46" fmla="*/ 2147483647 w 9676"/>
                <a:gd name="T47" fmla="*/ 41036775 h 10000"/>
                <a:gd name="T48" fmla="*/ 2147483647 w 9676"/>
                <a:gd name="T49" fmla="*/ 34202632 h 10000"/>
                <a:gd name="T50" fmla="*/ 2147483647 w 9676"/>
                <a:gd name="T51" fmla="*/ 27370305 h 10000"/>
                <a:gd name="T52" fmla="*/ 2147483647 w 9676"/>
                <a:gd name="T53" fmla="*/ 27370305 h 10000"/>
                <a:gd name="T54" fmla="*/ 2147483647 w 9676"/>
                <a:gd name="T55" fmla="*/ 20563316 h 10000"/>
                <a:gd name="T56" fmla="*/ 2147483647 w 9676"/>
                <a:gd name="T57" fmla="*/ 13672712 h 10000"/>
                <a:gd name="T58" fmla="*/ 2147483647 w 9676"/>
                <a:gd name="T59" fmla="*/ 6881379 h 10000"/>
                <a:gd name="T60" fmla="*/ 2147483647 w 9676"/>
                <a:gd name="T61" fmla="*/ 0 h 10000"/>
                <a:gd name="T62" fmla="*/ 2147483647 w 9676"/>
                <a:gd name="T63" fmla="*/ 0 h 10000"/>
                <a:gd name="T64" fmla="*/ 2147483647 w 9676"/>
                <a:gd name="T65" fmla="*/ 6881379 h 10000"/>
                <a:gd name="T66" fmla="*/ 2147483647 w 9676"/>
                <a:gd name="T67" fmla="*/ 13672712 h 10000"/>
                <a:gd name="T68" fmla="*/ 2147483647 w 9676"/>
                <a:gd name="T69" fmla="*/ 13672712 h 10000"/>
                <a:gd name="T70" fmla="*/ 2147483647 w 9676"/>
                <a:gd name="T71" fmla="*/ 20563316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676"/>
                <a:gd name="T109" fmla="*/ 0 h 10000"/>
                <a:gd name="T110" fmla="*/ 9676 w 9676"/>
                <a:gd name="T111" fmla="*/ 10000 h 100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676" h="10000">
                  <a:moveTo>
                    <a:pt x="7085" y="7477"/>
                  </a:move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solidFill>
              <a:srgbClr val="C00000"/>
            </a:solidFill>
            <a:ln w="12700">
              <a:solidFill>
                <a:srgbClr val="C00000"/>
              </a:solidFill>
              <a:round/>
              <a:headEnd/>
              <a:tailEnd/>
            </a:ln>
          </p:spPr>
          <p:txBody>
            <a:bodyPr/>
            <a:lstStyle/>
            <a:p>
              <a:endParaRPr lang="zh-CN" altLang="en-US"/>
            </a:p>
          </p:txBody>
        </p:sp>
      </p:grpSp>
      <p:grpSp>
        <p:nvGrpSpPr>
          <p:cNvPr id="74790" name="组合 116"/>
          <p:cNvGrpSpPr>
            <a:grpSpLocks/>
          </p:cNvGrpSpPr>
          <p:nvPr/>
        </p:nvGrpSpPr>
        <p:grpSpPr bwMode="auto">
          <a:xfrm>
            <a:off x="8728075" y="4678363"/>
            <a:ext cx="223838" cy="287337"/>
            <a:chOff x="8211668" y="4850946"/>
            <a:chExt cx="224622" cy="288000"/>
          </a:xfrm>
        </p:grpSpPr>
        <p:grpSp>
          <p:nvGrpSpPr>
            <p:cNvPr id="74810" name="组合 109"/>
            <p:cNvGrpSpPr>
              <a:grpSpLocks/>
            </p:cNvGrpSpPr>
            <p:nvPr/>
          </p:nvGrpSpPr>
          <p:grpSpPr bwMode="auto">
            <a:xfrm>
              <a:off x="8293851" y="4850946"/>
              <a:ext cx="56153" cy="288000"/>
              <a:chOff x="8141451" y="4698546"/>
              <a:chExt cx="56153" cy="288000"/>
            </a:xfrm>
          </p:grpSpPr>
          <p:sp>
            <p:nvSpPr>
              <p:cNvPr id="74815" name="Freeform 48"/>
              <p:cNvSpPr>
                <a:spLocks/>
              </p:cNvSpPr>
              <p:nvPr/>
            </p:nvSpPr>
            <p:spPr bwMode="auto">
              <a:xfrm>
                <a:off x="8169392" y="4698546"/>
                <a:ext cx="28212" cy="288000"/>
              </a:xfrm>
              <a:custGeom>
                <a:avLst/>
                <a:gdLst>
                  <a:gd name="T0" fmla="*/ 275245 w 10000"/>
                  <a:gd name="T1" fmla="*/ 2147483647 h 10000"/>
                  <a:gd name="T2" fmla="*/ 411952 w 10000"/>
                  <a:gd name="T3" fmla="*/ 2147483647 h 10000"/>
                  <a:gd name="T4" fmla="*/ 411952 w 10000"/>
                  <a:gd name="T5" fmla="*/ 2147483647 h 10000"/>
                  <a:gd name="T6" fmla="*/ 549931 w 10000"/>
                  <a:gd name="T7" fmla="*/ 2147483647 h 10000"/>
                  <a:gd name="T8" fmla="*/ 549931 w 10000"/>
                  <a:gd name="T9" fmla="*/ 2147483647 h 10000"/>
                  <a:gd name="T10" fmla="*/ 549931 w 10000"/>
                  <a:gd name="T11" fmla="*/ 2147483647 h 10000"/>
                  <a:gd name="T12" fmla="*/ 549931 w 10000"/>
                  <a:gd name="T13" fmla="*/ 2147483647 h 10000"/>
                  <a:gd name="T14" fmla="*/ 411952 w 10000"/>
                  <a:gd name="T15" fmla="*/ 2147483647 h 10000"/>
                  <a:gd name="T16" fmla="*/ 411952 w 10000"/>
                  <a:gd name="T17" fmla="*/ 2147483647 h 10000"/>
                  <a:gd name="T18" fmla="*/ 275245 w 10000"/>
                  <a:gd name="T19" fmla="*/ 2147483647 h 10000"/>
                  <a:gd name="T20" fmla="*/ 0 w 10000"/>
                  <a:gd name="T21" fmla="*/ 2147483647 h 10000"/>
                  <a:gd name="T22" fmla="*/ 0 w 10000"/>
                  <a:gd name="T23" fmla="*/ 0 h 10000"/>
                  <a:gd name="T24" fmla="*/ 411952 w 10000"/>
                  <a:gd name="T25" fmla="*/ 0 h 10000"/>
                  <a:gd name="T26" fmla="*/ 1099862 w 10000"/>
                  <a:gd name="T27" fmla="*/ 2100363365 h 10000"/>
                  <a:gd name="T28" fmla="*/ 1649592 w 10000"/>
                  <a:gd name="T29" fmla="*/ 2147483647 h 10000"/>
                  <a:gd name="T30" fmla="*/ 1787191 w 10000"/>
                  <a:gd name="T31" fmla="*/ 2147483647 h 10000"/>
                  <a:gd name="T32" fmla="*/ 1787191 w 10000"/>
                  <a:gd name="T33" fmla="*/ 2147483647 h 10000"/>
                  <a:gd name="T34" fmla="*/ 1649592 w 10000"/>
                  <a:gd name="T35" fmla="*/ 2147483647 h 10000"/>
                  <a:gd name="T36" fmla="*/ 1512505 w 10000"/>
                  <a:gd name="T37" fmla="*/ 2147483647 h 10000"/>
                  <a:gd name="T38" fmla="*/ 1512505 w 10000"/>
                  <a:gd name="T39" fmla="*/ 2147483647 h 10000"/>
                  <a:gd name="T40" fmla="*/ 1512505 w 10000"/>
                  <a:gd name="T41" fmla="*/ 2147483647 h 10000"/>
                  <a:gd name="T42" fmla="*/ 1512505 w 10000"/>
                  <a:gd name="T43" fmla="*/ 2147483647 h 10000"/>
                  <a:gd name="T44" fmla="*/ 1512505 w 10000"/>
                  <a:gd name="T45" fmla="*/ 2147483647 h 10000"/>
                  <a:gd name="T46" fmla="*/ 1512505 w 10000"/>
                  <a:gd name="T47" fmla="*/ 2147483647 h 10000"/>
                  <a:gd name="T48" fmla="*/ 1512505 w 10000"/>
                  <a:gd name="T49" fmla="*/ 2147483647 h 10000"/>
                  <a:gd name="T50" fmla="*/ 1512505 w 10000"/>
                  <a:gd name="T51" fmla="*/ 2147483647 h 10000"/>
                  <a:gd name="T52" fmla="*/ 1649592 w 10000"/>
                  <a:gd name="T53" fmla="*/ 2147483647 h 10000"/>
                  <a:gd name="T54" fmla="*/ 1512505 w 10000"/>
                  <a:gd name="T55" fmla="*/ 2147483647 h 10000"/>
                  <a:gd name="T56" fmla="*/ 1374858 w 10000"/>
                  <a:gd name="T57" fmla="*/ 2147483647 h 10000"/>
                  <a:gd name="T58" fmla="*/ 1099862 w 10000"/>
                  <a:gd name="T59" fmla="*/ 2147483647 h 10000"/>
                  <a:gd name="T60" fmla="*/ 687504 w 10000"/>
                  <a:gd name="T61" fmla="*/ 2147483647 h 10000"/>
                  <a:gd name="T62" fmla="*/ 411952 w 10000"/>
                  <a:gd name="T63" fmla="*/ 2147483647 h 100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00"/>
                  <a:gd name="T97" fmla="*/ 0 h 10000"/>
                  <a:gd name="T98" fmla="*/ 10000 w 10000"/>
                  <a:gd name="T99" fmla="*/ 10000 h 1000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00" h="10000">
                    <a:moveTo>
                      <a:pt x="1540" y="8214"/>
                    </a:moveTo>
                    <a:lnTo>
                      <a:pt x="1540" y="8108"/>
                    </a:lnTo>
                    <a:lnTo>
                      <a:pt x="2305" y="7897"/>
                    </a:lnTo>
                    <a:lnTo>
                      <a:pt x="2305" y="7791"/>
                    </a:lnTo>
                    <a:lnTo>
                      <a:pt x="2305" y="7474"/>
                    </a:lnTo>
                    <a:lnTo>
                      <a:pt x="2305" y="7262"/>
                    </a:lnTo>
                    <a:lnTo>
                      <a:pt x="2305" y="6944"/>
                    </a:lnTo>
                    <a:lnTo>
                      <a:pt x="3077" y="6521"/>
                    </a:lnTo>
                    <a:lnTo>
                      <a:pt x="3077" y="4947"/>
                    </a:lnTo>
                    <a:lnTo>
                      <a:pt x="3077" y="3373"/>
                    </a:lnTo>
                    <a:lnTo>
                      <a:pt x="3077" y="2738"/>
                    </a:lnTo>
                    <a:lnTo>
                      <a:pt x="3077" y="2421"/>
                    </a:lnTo>
                    <a:lnTo>
                      <a:pt x="3077" y="2103"/>
                    </a:lnTo>
                    <a:lnTo>
                      <a:pt x="3077" y="1786"/>
                    </a:lnTo>
                    <a:lnTo>
                      <a:pt x="2305" y="1574"/>
                    </a:lnTo>
                    <a:lnTo>
                      <a:pt x="2305" y="1362"/>
                    </a:lnTo>
                    <a:lnTo>
                      <a:pt x="2305" y="1164"/>
                    </a:lnTo>
                    <a:lnTo>
                      <a:pt x="2305" y="847"/>
                    </a:lnTo>
                    <a:lnTo>
                      <a:pt x="1540" y="635"/>
                    </a:lnTo>
                    <a:lnTo>
                      <a:pt x="1540" y="423"/>
                    </a:lnTo>
                    <a:lnTo>
                      <a:pt x="768" y="317"/>
                    </a:lnTo>
                    <a:lnTo>
                      <a:pt x="0" y="212"/>
                    </a:lnTo>
                    <a:lnTo>
                      <a:pt x="0" y="106"/>
                    </a:lnTo>
                    <a:lnTo>
                      <a:pt x="0" y="0"/>
                    </a:lnTo>
                    <a:lnTo>
                      <a:pt x="768" y="0"/>
                    </a:lnTo>
                    <a:lnTo>
                      <a:pt x="2305" y="0"/>
                    </a:lnTo>
                    <a:lnTo>
                      <a:pt x="3847" y="0"/>
                    </a:lnTo>
                    <a:lnTo>
                      <a:pt x="6154" y="106"/>
                    </a:lnTo>
                    <a:lnTo>
                      <a:pt x="7693" y="212"/>
                    </a:lnTo>
                    <a:lnTo>
                      <a:pt x="9230" y="317"/>
                    </a:lnTo>
                    <a:lnTo>
                      <a:pt x="10000" y="423"/>
                    </a:lnTo>
                    <a:lnTo>
                      <a:pt x="10000" y="529"/>
                    </a:lnTo>
                    <a:lnTo>
                      <a:pt x="10000" y="635"/>
                    </a:lnTo>
                    <a:lnTo>
                      <a:pt x="10000" y="847"/>
                    </a:lnTo>
                    <a:lnTo>
                      <a:pt x="9230" y="1058"/>
                    </a:lnTo>
                    <a:lnTo>
                      <a:pt x="9230" y="1164"/>
                    </a:lnTo>
                    <a:lnTo>
                      <a:pt x="9230" y="1362"/>
                    </a:lnTo>
                    <a:lnTo>
                      <a:pt x="8463" y="1574"/>
                    </a:lnTo>
                    <a:lnTo>
                      <a:pt x="8463" y="1680"/>
                    </a:lnTo>
                    <a:lnTo>
                      <a:pt x="8463" y="1997"/>
                    </a:lnTo>
                    <a:lnTo>
                      <a:pt x="8463" y="2315"/>
                    </a:lnTo>
                    <a:lnTo>
                      <a:pt x="8463" y="2632"/>
                    </a:lnTo>
                    <a:lnTo>
                      <a:pt x="8463" y="3056"/>
                    </a:lnTo>
                    <a:lnTo>
                      <a:pt x="8463" y="3585"/>
                    </a:lnTo>
                    <a:lnTo>
                      <a:pt x="8463" y="4101"/>
                    </a:lnTo>
                    <a:lnTo>
                      <a:pt x="8463" y="4630"/>
                    </a:lnTo>
                    <a:lnTo>
                      <a:pt x="8463" y="5159"/>
                    </a:lnTo>
                    <a:lnTo>
                      <a:pt x="8463" y="5582"/>
                    </a:lnTo>
                    <a:lnTo>
                      <a:pt x="8463" y="6005"/>
                    </a:lnTo>
                    <a:lnTo>
                      <a:pt x="8463" y="6415"/>
                    </a:lnTo>
                    <a:lnTo>
                      <a:pt x="8463" y="6733"/>
                    </a:lnTo>
                    <a:lnTo>
                      <a:pt x="8463" y="7050"/>
                    </a:lnTo>
                    <a:lnTo>
                      <a:pt x="9230" y="7262"/>
                    </a:lnTo>
                    <a:lnTo>
                      <a:pt x="9230" y="7685"/>
                    </a:lnTo>
                    <a:lnTo>
                      <a:pt x="9230" y="8108"/>
                    </a:lnTo>
                    <a:lnTo>
                      <a:pt x="8463" y="8426"/>
                    </a:lnTo>
                    <a:lnTo>
                      <a:pt x="8463" y="8836"/>
                    </a:lnTo>
                    <a:lnTo>
                      <a:pt x="7693" y="9153"/>
                    </a:lnTo>
                    <a:lnTo>
                      <a:pt x="6921" y="9365"/>
                    </a:lnTo>
                    <a:lnTo>
                      <a:pt x="6154" y="9577"/>
                    </a:lnTo>
                    <a:lnTo>
                      <a:pt x="5383" y="9788"/>
                    </a:lnTo>
                    <a:lnTo>
                      <a:pt x="3847" y="9894"/>
                    </a:lnTo>
                    <a:lnTo>
                      <a:pt x="3077" y="9894"/>
                    </a:lnTo>
                    <a:lnTo>
                      <a:pt x="2305" y="10000"/>
                    </a:lnTo>
                    <a:lnTo>
                      <a:pt x="1540" y="10000"/>
                    </a:lnTo>
                  </a:path>
                </a:pathLst>
              </a:custGeom>
              <a:solidFill>
                <a:srgbClr val="C00000"/>
              </a:solidFill>
              <a:ln w="12700">
                <a:solidFill>
                  <a:srgbClr val="C00000"/>
                </a:solidFill>
                <a:round/>
                <a:headEnd/>
                <a:tailEnd/>
              </a:ln>
            </p:spPr>
            <p:txBody>
              <a:bodyPr/>
              <a:lstStyle/>
              <a:p>
                <a:endParaRPr lang="zh-CN" altLang="en-US"/>
              </a:p>
            </p:txBody>
          </p:sp>
          <p:sp>
            <p:nvSpPr>
              <p:cNvPr id="74816" name="Freeform 48"/>
              <p:cNvSpPr>
                <a:spLocks/>
              </p:cNvSpPr>
              <p:nvPr/>
            </p:nvSpPr>
            <p:spPr bwMode="auto">
              <a:xfrm>
                <a:off x="8141451" y="4925974"/>
                <a:ext cx="34451" cy="60572"/>
              </a:xfrm>
              <a:custGeom>
                <a:avLst/>
                <a:gdLst>
                  <a:gd name="T0" fmla="*/ 942037036 w 10000"/>
                  <a:gd name="T1" fmla="*/ 2147483647 h 10000"/>
                  <a:gd name="T2" fmla="*/ 868420405 w 10000"/>
                  <a:gd name="T3" fmla="*/ 2147483647 h 10000"/>
                  <a:gd name="T4" fmla="*/ 795499848 w 10000"/>
                  <a:gd name="T5" fmla="*/ 2147483647 h 10000"/>
                  <a:gd name="T6" fmla="*/ 658484361 w 10000"/>
                  <a:gd name="T7" fmla="*/ 2147483647 h 10000"/>
                  <a:gd name="T8" fmla="*/ 438914278 w 10000"/>
                  <a:gd name="T9" fmla="*/ 2147483647 h 10000"/>
                  <a:gd name="T10" fmla="*/ 219572122 w 10000"/>
                  <a:gd name="T11" fmla="*/ 2147483647 h 10000"/>
                  <a:gd name="T12" fmla="*/ 72919978 w 10000"/>
                  <a:gd name="T13" fmla="*/ 2147483647 h 10000"/>
                  <a:gd name="T14" fmla="*/ 0 w 10000"/>
                  <a:gd name="T15" fmla="*/ 2147483647 h 10000"/>
                  <a:gd name="T16" fmla="*/ 0 w 10000"/>
                  <a:gd name="T17" fmla="*/ 0 h 10000"/>
                  <a:gd name="T18" fmla="*/ 72919978 w 10000"/>
                  <a:gd name="T19" fmla="*/ 0 h 10000"/>
                  <a:gd name="T20" fmla="*/ 146306284 w 10000"/>
                  <a:gd name="T21" fmla="*/ 0 h 10000"/>
                  <a:gd name="T22" fmla="*/ 292721268 w 10000"/>
                  <a:gd name="T23" fmla="*/ 2147483647 h 10000"/>
                  <a:gd name="T24" fmla="*/ 511947834 w 10000"/>
                  <a:gd name="T25" fmla="*/ 2147483647 h 10000"/>
                  <a:gd name="T26" fmla="*/ 731519570 w 10000"/>
                  <a:gd name="T27" fmla="*/ 2147483647 h 10000"/>
                  <a:gd name="T28" fmla="*/ 868420405 w 10000"/>
                  <a:gd name="T29" fmla="*/ 2147483647 h 10000"/>
                  <a:gd name="T30" fmla="*/ 1014956270 w 10000"/>
                  <a:gd name="T31" fmla="*/ 2147483647 h 10000"/>
                  <a:gd name="T32" fmla="*/ 1088222990 w 10000"/>
                  <a:gd name="T33" fmla="*/ 2147483647 h 10000"/>
                  <a:gd name="T34" fmla="*/ 1088222990 w 10000"/>
                  <a:gd name="T35" fmla="*/ 2147483647 h 10000"/>
                  <a:gd name="T36" fmla="*/ 1088222990 w 10000"/>
                  <a:gd name="T37" fmla="*/ 2147483647 h 10000"/>
                  <a:gd name="T38" fmla="*/ 1161142224 w 10000"/>
                  <a:gd name="T39" fmla="*/ 2147483647 h 10000"/>
                  <a:gd name="T40" fmla="*/ 1161142224 w 10000"/>
                  <a:gd name="T41" fmla="*/ 2147483647 h 10000"/>
                  <a:gd name="T42" fmla="*/ 1014956270 w 10000"/>
                  <a:gd name="T43" fmla="*/ 2147483647 h 10000"/>
                  <a:gd name="T44" fmla="*/ 1014956270 w 10000"/>
                  <a:gd name="T45" fmla="*/ 2147483647 h 10000"/>
                  <a:gd name="T46" fmla="*/ 942037036 w 10000"/>
                  <a:gd name="T47" fmla="*/ 2147483647 h 10000"/>
                  <a:gd name="T48" fmla="*/ 942037036 w 10000"/>
                  <a:gd name="T49" fmla="*/ 2147483647 h 100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00"/>
                  <a:gd name="T76" fmla="*/ 0 h 10000"/>
                  <a:gd name="T77" fmla="*/ 10000 w 10000"/>
                  <a:gd name="T78" fmla="*/ 10000 h 100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00" h="10000">
                    <a:moveTo>
                      <a:pt x="8113" y="7979"/>
                    </a:moveTo>
                    <a:lnTo>
                      <a:pt x="7479" y="6988"/>
                    </a:lnTo>
                    <a:lnTo>
                      <a:pt x="6851" y="5973"/>
                    </a:lnTo>
                    <a:lnTo>
                      <a:pt x="5671" y="4470"/>
                    </a:lnTo>
                    <a:lnTo>
                      <a:pt x="3780" y="3025"/>
                    </a:lnTo>
                    <a:lnTo>
                      <a:pt x="1891" y="2015"/>
                    </a:lnTo>
                    <a:lnTo>
                      <a:pt x="628" y="1003"/>
                    </a:lnTo>
                    <a:lnTo>
                      <a:pt x="0" y="514"/>
                    </a:lnTo>
                    <a:lnTo>
                      <a:pt x="0" y="0"/>
                    </a:lnTo>
                    <a:lnTo>
                      <a:pt x="628" y="0"/>
                    </a:lnTo>
                    <a:lnTo>
                      <a:pt x="1260" y="0"/>
                    </a:lnTo>
                    <a:lnTo>
                      <a:pt x="2521" y="514"/>
                    </a:lnTo>
                    <a:lnTo>
                      <a:pt x="4409" y="514"/>
                    </a:lnTo>
                    <a:lnTo>
                      <a:pt x="6300" y="1003"/>
                    </a:lnTo>
                    <a:lnTo>
                      <a:pt x="7479" y="1499"/>
                    </a:lnTo>
                    <a:lnTo>
                      <a:pt x="8741" y="1499"/>
                    </a:lnTo>
                    <a:lnTo>
                      <a:pt x="9372" y="1499"/>
                    </a:lnTo>
                    <a:lnTo>
                      <a:pt x="9372" y="1003"/>
                    </a:lnTo>
                    <a:cubicBezTo>
                      <a:pt x="9581" y="4002"/>
                      <a:pt x="9791" y="7001"/>
                      <a:pt x="10000" y="10000"/>
                    </a:cubicBezTo>
                    <a:lnTo>
                      <a:pt x="8741" y="9504"/>
                    </a:lnTo>
                    <a:lnTo>
                      <a:pt x="8741" y="8998"/>
                    </a:lnTo>
                    <a:lnTo>
                      <a:pt x="8113" y="7979"/>
                    </a:lnTo>
                  </a:path>
                </a:pathLst>
              </a:custGeom>
              <a:solidFill>
                <a:srgbClr val="C00000"/>
              </a:solidFill>
              <a:ln w="12700">
                <a:solidFill>
                  <a:srgbClr val="C00000"/>
                </a:solidFill>
                <a:round/>
                <a:headEnd/>
                <a:tailEnd/>
              </a:ln>
            </p:spPr>
            <p:txBody>
              <a:bodyPr/>
              <a:lstStyle/>
              <a:p>
                <a:endParaRPr lang="zh-CN" altLang="en-US"/>
              </a:p>
            </p:txBody>
          </p:sp>
        </p:grpSp>
        <p:sp>
          <p:nvSpPr>
            <p:cNvPr id="74811" name="Freeform 42"/>
            <p:cNvSpPr>
              <a:spLocks/>
            </p:cNvSpPr>
            <p:nvPr/>
          </p:nvSpPr>
          <p:spPr bwMode="auto">
            <a:xfrm>
              <a:off x="8351337" y="4888422"/>
              <a:ext cx="84953" cy="91048"/>
            </a:xfrm>
            <a:custGeom>
              <a:avLst/>
              <a:gdLst>
                <a:gd name="T0" fmla="*/ 2147483647 w 223"/>
                <a:gd name="T1" fmla="*/ 2147483647 h 239"/>
                <a:gd name="T2" fmla="*/ 2147483647 w 223"/>
                <a:gd name="T3" fmla="*/ 2147483647 h 239"/>
                <a:gd name="T4" fmla="*/ 2147483647 w 223"/>
                <a:gd name="T5" fmla="*/ 2147483647 h 239"/>
                <a:gd name="T6" fmla="*/ 2147483647 w 223"/>
                <a:gd name="T7" fmla="*/ 2147483647 h 239"/>
                <a:gd name="T8" fmla="*/ 2147483647 w 223"/>
                <a:gd name="T9" fmla="*/ 2147483647 h 239"/>
                <a:gd name="T10" fmla="*/ 2147483647 w 223"/>
                <a:gd name="T11" fmla="*/ 2147483647 h 239"/>
                <a:gd name="T12" fmla="*/ 2147483647 w 223"/>
                <a:gd name="T13" fmla="*/ 2147483647 h 239"/>
                <a:gd name="T14" fmla="*/ 2147483647 w 223"/>
                <a:gd name="T15" fmla="*/ 2147483647 h 239"/>
                <a:gd name="T16" fmla="*/ 2147483647 w 223"/>
                <a:gd name="T17" fmla="*/ 2147483647 h 239"/>
                <a:gd name="T18" fmla="*/ 2147483647 w 223"/>
                <a:gd name="T19" fmla="*/ 2147483647 h 239"/>
                <a:gd name="T20" fmla="*/ 2147483647 w 223"/>
                <a:gd name="T21" fmla="*/ 2147483647 h 239"/>
                <a:gd name="T22" fmla="*/ 2147483647 w 223"/>
                <a:gd name="T23" fmla="*/ 2147483647 h 239"/>
                <a:gd name="T24" fmla="*/ 0 w 223"/>
                <a:gd name="T25" fmla="*/ 2147483647 h 239"/>
                <a:gd name="T26" fmla="*/ 2147483647 w 223"/>
                <a:gd name="T27" fmla="*/ 2147483647 h 239"/>
                <a:gd name="T28" fmla="*/ 2147483647 w 223"/>
                <a:gd name="T29" fmla="*/ 2147483647 h 239"/>
                <a:gd name="T30" fmla="*/ 2147483647 w 223"/>
                <a:gd name="T31" fmla="*/ 2147483647 h 239"/>
                <a:gd name="T32" fmla="*/ 2147483647 w 223"/>
                <a:gd name="T33" fmla="*/ 2147483647 h 239"/>
                <a:gd name="T34" fmla="*/ 2147483647 w 223"/>
                <a:gd name="T35" fmla="*/ 2147483647 h 239"/>
                <a:gd name="T36" fmla="*/ 2147483647 w 223"/>
                <a:gd name="T37" fmla="*/ 2147483647 h 239"/>
                <a:gd name="T38" fmla="*/ 2147483647 w 223"/>
                <a:gd name="T39" fmla="*/ 2147483647 h 239"/>
                <a:gd name="T40" fmla="*/ 2147483647 w 223"/>
                <a:gd name="T41" fmla="*/ 2147483647 h 239"/>
                <a:gd name="T42" fmla="*/ 2147483647 w 223"/>
                <a:gd name="T43" fmla="*/ 2147483647 h 239"/>
                <a:gd name="T44" fmla="*/ 2147483647 w 223"/>
                <a:gd name="T45" fmla="*/ 2147483647 h 239"/>
                <a:gd name="T46" fmla="*/ 2147483647 w 223"/>
                <a:gd name="T47" fmla="*/ 2147483647 h 239"/>
                <a:gd name="T48" fmla="*/ 2147483647 w 223"/>
                <a:gd name="T49" fmla="*/ 0 h 239"/>
                <a:gd name="T50" fmla="*/ 2147483647 w 223"/>
                <a:gd name="T51" fmla="*/ 0 h 239"/>
                <a:gd name="T52" fmla="*/ 2147483647 w 223"/>
                <a:gd name="T53" fmla="*/ 0 h 239"/>
                <a:gd name="T54" fmla="*/ 2147483647 w 223"/>
                <a:gd name="T55" fmla="*/ 0 h 239"/>
                <a:gd name="T56" fmla="*/ 2147483647 w 223"/>
                <a:gd name="T57" fmla="*/ 0 h 239"/>
                <a:gd name="T58" fmla="*/ 2147483647 w 223"/>
                <a:gd name="T59" fmla="*/ 2147483647 h 239"/>
                <a:gd name="T60" fmla="*/ 2147483647 w 223"/>
                <a:gd name="T61" fmla="*/ 2147483647 h 239"/>
                <a:gd name="T62" fmla="*/ 2147483647 w 223"/>
                <a:gd name="T63" fmla="*/ 2147483647 h 239"/>
                <a:gd name="T64" fmla="*/ 2147483647 w 223"/>
                <a:gd name="T65" fmla="*/ 2147483647 h 239"/>
                <a:gd name="T66" fmla="*/ 2147483647 w 223"/>
                <a:gd name="T67" fmla="*/ 2147483647 h 239"/>
                <a:gd name="T68" fmla="*/ 2147483647 w 223"/>
                <a:gd name="T69" fmla="*/ 2147483647 h 239"/>
                <a:gd name="T70" fmla="*/ 2147483647 w 223"/>
                <a:gd name="T71" fmla="*/ 2147483647 h 2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3"/>
                <a:gd name="T109" fmla="*/ 0 h 239"/>
                <a:gd name="T110" fmla="*/ 223 w 223"/>
                <a:gd name="T111" fmla="*/ 239 h 2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3" h="239">
                  <a:moveTo>
                    <a:pt x="223" y="48"/>
                  </a:moveTo>
                  <a:lnTo>
                    <a:pt x="223" y="56"/>
                  </a:lnTo>
                  <a:lnTo>
                    <a:pt x="215" y="64"/>
                  </a:lnTo>
                  <a:lnTo>
                    <a:pt x="199" y="80"/>
                  </a:lnTo>
                  <a:lnTo>
                    <a:pt x="183" y="104"/>
                  </a:lnTo>
                  <a:lnTo>
                    <a:pt x="135" y="152"/>
                  </a:lnTo>
                  <a:lnTo>
                    <a:pt x="111" y="168"/>
                  </a:lnTo>
                  <a:lnTo>
                    <a:pt x="80" y="191"/>
                  </a:lnTo>
                  <a:lnTo>
                    <a:pt x="56" y="207"/>
                  </a:lnTo>
                  <a:lnTo>
                    <a:pt x="40" y="223"/>
                  </a:lnTo>
                  <a:lnTo>
                    <a:pt x="24" y="231"/>
                  </a:lnTo>
                  <a:lnTo>
                    <a:pt x="8" y="239"/>
                  </a:lnTo>
                  <a:lnTo>
                    <a:pt x="0" y="223"/>
                  </a:lnTo>
                  <a:lnTo>
                    <a:pt x="24" y="199"/>
                  </a:lnTo>
                  <a:lnTo>
                    <a:pt x="48" y="176"/>
                  </a:lnTo>
                  <a:lnTo>
                    <a:pt x="96" y="128"/>
                  </a:lnTo>
                  <a:lnTo>
                    <a:pt x="127" y="88"/>
                  </a:lnTo>
                  <a:lnTo>
                    <a:pt x="135" y="72"/>
                  </a:lnTo>
                  <a:lnTo>
                    <a:pt x="143" y="56"/>
                  </a:lnTo>
                  <a:lnTo>
                    <a:pt x="151" y="48"/>
                  </a:lnTo>
                  <a:lnTo>
                    <a:pt x="159" y="32"/>
                  </a:lnTo>
                  <a:lnTo>
                    <a:pt x="159" y="24"/>
                  </a:lnTo>
                  <a:lnTo>
                    <a:pt x="159" y="16"/>
                  </a:lnTo>
                  <a:lnTo>
                    <a:pt x="151" y="8"/>
                  </a:lnTo>
                  <a:lnTo>
                    <a:pt x="151" y="0"/>
                  </a:lnTo>
                  <a:lnTo>
                    <a:pt x="159" y="0"/>
                  </a:lnTo>
                  <a:lnTo>
                    <a:pt x="175" y="0"/>
                  </a:lnTo>
                  <a:lnTo>
                    <a:pt x="183" y="8"/>
                  </a:lnTo>
                  <a:lnTo>
                    <a:pt x="199" y="8"/>
                  </a:lnTo>
                  <a:lnTo>
                    <a:pt x="207" y="24"/>
                  </a:lnTo>
                  <a:lnTo>
                    <a:pt x="215" y="32"/>
                  </a:lnTo>
                  <a:lnTo>
                    <a:pt x="223" y="40"/>
                  </a:lnTo>
                  <a:lnTo>
                    <a:pt x="223" y="48"/>
                  </a:lnTo>
                </a:path>
              </a:pathLst>
            </a:custGeom>
            <a:solidFill>
              <a:srgbClr val="C00000"/>
            </a:solidFill>
            <a:ln w="12700">
              <a:solidFill>
                <a:srgbClr val="C00000"/>
              </a:solidFill>
              <a:round/>
              <a:headEnd/>
              <a:tailEnd/>
            </a:ln>
          </p:spPr>
          <p:txBody>
            <a:bodyPr/>
            <a:lstStyle/>
            <a:p>
              <a:endParaRPr lang="zh-CN" altLang="en-US"/>
            </a:p>
          </p:txBody>
        </p:sp>
        <p:grpSp>
          <p:nvGrpSpPr>
            <p:cNvPr id="74812" name="组合 113"/>
            <p:cNvGrpSpPr>
              <a:grpSpLocks/>
            </p:cNvGrpSpPr>
            <p:nvPr/>
          </p:nvGrpSpPr>
          <p:grpSpPr bwMode="auto">
            <a:xfrm>
              <a:off x="8211668" y="4940231"/>
              <a:ext cx="103238" cy="160523"/>
              <a:chOff x="8059268" y="4787831"/>
              <a:chExt cx="103238" cy="160523"/>
            </a:xfrm>
          </p:grpSpPr>
          <p:sp>
            <p:nvSpPr>
              <p:cNvPr id="74813" name="Freeform 40"/>
              <p:cNvSpPr>
                <a:spLocks/>
              </p:cNvSpPr>
              <p:nvPr/>
            </p:nvSpPr>
            <p:spPr bwMode="auto">
              <a:xfrm>
                <a:off x="8059268" y="4796732"/>
                <a:ext cx="103238" cy="151622"/>
              </a:xfrm>
              <a:custGeom>
                <a:avLst/>
                <a:gdLst>
                  <a:gd name="T0" fmla="*/ 2147483647 w 10000"/>
                  <a:gd name="T1" fmla="*/ 2147483647 h 9803"/>
                  <a:gd name="T2" fmla="*/ 2147483647 w 10000"/>
                  <a:gd name="T3" fmla="*/ 2147483647 h 9803"/>
                  <a:gd name="T4" fmla="*/ 2147483647 w 10000"/>
                  <a:gd name="T5" fmla="*/ 2147483647 h 9803"/>
                  <a:gd name="T6" fmla="*/ 0 w 10000"/>
                  <a:gd name="T7" fmla="*/ 2147483647 h 9803"/>
                  <a:gd name="T8" fmla="*/ 0 w 10000"/>
                  <a:gd name="T9" fmla="*/ 2147483647 h 9803"/>
                  <a:gd name="T10" fmla="*/ 0 w 10000"/>
                  <a:gd name="T11" fmla="*/ 2147483647 h 9803"/>
                  <a:gd name="T12" fmla="*/ 0 w 10000"/>
                  <a:gd name="T13" fmla="*/ 2147483647 h 9803"/>
                  <a:gd name="T14" fmla="*/ 2147483647 w 10000"/>
                  <a:gd name="T15" fmla="*/ 2147483647 h 9803"/>
                  <a:gd name="T16" fmla="*/ 2147483647 w 10000"/>
                  <a:gd name="T17" fmla="*/ 2147483647 h 9803"/>
                  <a:gd name="T18" fmla="*/ 2147483647 w 10000"/>
                  <a:gd name="T19" fmla="*/ 2147483647 h 9803"/>
                  <a:gd name="T20" fmla="*/ 2147483647 w 10000"/>
                  <a:gd name="T21" fmla="*/ 2147483647 h 9803"/>
                  <a:gd name="T22" fmla="*/ 2147483647 w 10000"/>
                  <a:gd name="T23" fmla="*/ 2147483647 h 9803"/>
                  <a:gd name="T24" fmla="*/ 2147483647 w 10000"/>
                  <a:gd name="T25" fmla="*/ 2147483647 h 9803"/>
                  <a:gd name="T26" fmla="*/ 2147483647 w 10000"/>
                  <a:gd name="T27" fmla="*/ 2147483647 h 9803"/>
                  <a:gd name="T28" fmla="*/ 2147483647 w 10000"/>
                  <a:gd name="T29" fmla="*/ 2147483647 h 9803"/>
                  <a:gd name="T30" fmla="*/ 2147483647 w 10000"/>
                  <a:gd name="T31" fmla="*/ 2147483647 h 9803"/>
                  <a:gd name="T32" fmla="*/ 2147483647 w 10000"/>
                  <a:gd name="T33" fmla="*/ 2147483647 h 9803"/>
                  <a:gd name="T34" fmla="*/ 2147483647 w 10000"/>
                  <a:gd name="T35" fmla="*/ 2147483647 h 9803"/>
                  <a:gd name="T36" fmla="*/ 2147483647 w 10000"/>
                  <a:gd name="T37" fmla="*/ 2147483647 h 9803"/>
                  <a:gd name="T38" fmla="*/ 2147483647 w 10000"/>
                  <a:gd name="T39" fmla="*/ 2147483647 h 9803"/>
                  <a:gd name="T40" fmla="*/ 2147483647 w 10000"/>
                  <a:gd name="T41" fmla="*/ 2147483647 h 9803"/>
                  <a:gd name="T42" fmla="*/ 2147483647 w 10000"/>
                  <a:gd name="T43" fmla="*/ 2147483647 h 9803"/>
                  <a:gd name="T44" fmla="*/ 2147483647 w 10000"/>
                  <a:gd name="T45" fmla="*/ 2147483647 h 9803"/>
                  <a:gd name="T46" fmla="*/ 2147483647 w 10000"/>
                  <a:gd name="T47" fmla="*/ 2147483647 h 9803"/>
                  <a:gd name="T48" fmla="*/ 2147483647 w 10000"/>
                  <a:gd name="T49" fmla="*/ 2147483647 h 9803"/>
                  <a:gd name="T50" fmla="*/ 2147483647 w 10000"/>
                  <a:gd name="T51" fmla="*/ 2147483647 h 9803"/>
                  <a:gd name="T52" fmla="*/ 2147483647 w 10000"/>
                  <a:gd name="T53" fmla="*/ 0 h 9803"/>
                  <a:gd name="T54" fmla="*/ 2147483647 w 10000"/>
                  <a:gd name="T55" fmla="*/ 2147483647 h 9803"/>
                  <a:gd name="T56" fmla="*/ 2147483647 w 10000"/>
                  <a:gd name="T57" fmla="*/ 2147483647 h 9803"/>
                  <a:gd name="T58" fmla="*/ 2147483647 w 10000"/>
                  <a:gd name="T59" fmla="*/ 2147483647 h 9803"/>
                  <a:gd name="T60" fmla="*/ 2147483647 w 10000"/>
                  <a:gd name="T61" fmla="*/ 2147483647 h 9803"/>
                  <a:gd name="T62" fmla="*/ 2147483647 w 10000"/>
                  <a:gd name="T63" fmla="*/ 2147483647 h 9803"/>
                  <a:gd name="T64" fmla="*/ 2147483647 w 10000"/>
                  <a:gd name="T65" fmla="*/ 2147483647 h 9803"/>
                  <a:gd name="T66" fmla="*/ 2147483647 w 10000"/>
                  <a:gd name="T67" fmla="*/ 2147483647 h 9803"/>
                  <a:gd name="T68" fmla="*/ 2147483647 w 10000"/>
                  <a:gd name="T69" fmla="*/ 2147483647 h 9803"/>
                  <a:gd name="T70" fmla="*/ 2147483647 w 10000"/>
                  <a:gd name="T71" fmla="*/ 2147483647 h 9803"/>
                  <a:gd name="T72" fmla="*/ 2147483647 w 10000"/>
                  <a:gd name="T73" fmla="*/ 2147483647 h 9803"/>
                  <a:gd name="T74" fmla="*/ 2147483647 w 10000"/>
                  <a:gd name="T75" fmla="*/ 2147483647 h 9803"/>
                  <a:gd name="T76" fmla="*/ 2147483647 w 10000"/>
                  <a:gd name="T77" fmla="*/ 2147483647 h 9803"/>
                  <a:gd name="T78" fmla="*/ 2147483647 w 10000"/>
                  <a:gd name="T79" fmla="*/ 2147483647 h 9803"/>
                  <a:gd name="T80" fmla="*/ 2147483647 w 10000"/>
                  <a:gd name="T81" fmla="*/ 2147483647 h 9803"/>
                  <a:gd name="T82" fmla="*/ 2147483647 w 10000"/>
                  <a:gd name="T83" fmla="*/ 2147483647 h 9803"/>
                  <a:gd name="T84" fmla="*/ 2147483647 w 10000"/>
                  <a:gd name="T85" fmla="*/ 2147483647 h 9803"/>
                  <a:gd name="T86" fmla="*/ 2147483647 w 10000"/>
                  <a:gd name="T87" fmla="*/ 2147483647 h 9803"/>
                  <a:gd name="T88" fmla="*/ 2147483647 w 10000"/>
                  <a:gd name="T89" fmla="*/ 2147483647 h 9803"/>
                  <a:gd name="T90" fmla="*/ 2147483647 w 10000"/>
                  <a:gd name="T91" fmla="*/ 2147483647 h 9803"/>
                  <a:gd name="T92" fmla="*/ 2147483647 w 10000"/>
                  <a:gd name="T93" fmla="*/ 2147483647 h 9803"/>
                  <a:gd name="T94" fmla="*/ 2147483647 w 10000"/>
                  <a:gd name="T95" fmla="*/ 2147483647 h 9803"/>
                  <a:gd name="T96" fmla="*/ 2147483647 w 10000"/>
                  <a:gd name="T97" fmla="*/ 2147483647 h 980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00"/>
                  <a:gd name="T148" fmla="*/ 0 h 9803"/>
                  <a:gd name="T149" fmla="*/ 10000 w 10000"/>
                  <a:gd name="T150" fmla="*/ 9803 h 980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00" h="9803">
                    <a:moveTo>
                      <a:pt x="1771" y="9212"/>
                    </a:moveTo>
                    <a:lnTo>
                      <a:pt x="1181" y="9409"/>
                    </a:lnTo>
                    <a:lnTo>
                      <a:pt x="590" y="9606"/>
                    </a:lnTo>
                    <a:lnTo>
                      <a:pt x="0" y="9803"/>
                    </a:lnTo>
                    <a:lnTo>
                      <a:pt x="0" y="9606"/>
                    </a:lnTo>
                    <a:lnTo>
                      <a:pt x="0" y="9409"/>
                    </a:lnTo>
                    <a:lnTo>
                      <a:pt x="590" y="9015"/>
                    </a:lnTo>
                    <a:lnTo>
                      <a:pt x="1181" y="8621"/>
                    </a:lnTo>
                    <a:lnTo>
                      <a:pt x="1771" y="8226"/>
                    </a:lnTo>
                    <a:lnTo>
                      <a:pt x="2657" y="7636"/>
                    </a:lnTo>
                    <a:lnTo>
                      <a:pt x="3247" y="6847"/>
                    </a:lnTo>
                    <a:lnTo>
                      <a:pt x="4096" y="6059"/>
                    </a:lnTo>
                    <a:lnTo>
                      <a:pt x="4686" y="5296"/>
                    </a:lnTo>
                    <a:lnTo>
                      <a:pt x="5572" y="4507"/>
                    </a:lnTo>
                    <a:cubicBezTo>
                      <a:pt x="5670" y="4244"/>
                      <a:pt x="5769" y="3982"/>
                      <a:pt x="5867" y="3719"/>
                    </a:cubicBezTo>
                    <a:lnTo>
                      <a:pt x="6458" y="2734"/>
                    </a:lnTo>
                    <a:lnTo>
                      <a:pt x="6753" y="2340"/>
                    </a:lnTo>
                    <a:lnTo>
                      <a:pt x="6753" y="2143"/>
                    </a:lnTo>
                    <a:lnTo>
                      <a:pt x="7048" y="1749"/>
                    </a:lnTo>
                    <a:lnTo>
                      <a:pt x="7048" y="1552"/>
                    </a:lnTo>
                    <a:lnTo>
                      <a:pt x="7048" y="1355"/>
                    </a:lnTo>
                    <a:lnTo>
                      <a:pt x="7048" y="1157"/>
                    </a:lnTo>
                    <a:lnTo>
                      <a:pt x="7048" y="961"/>
                    </a:lnTo>
                    <a:lnTo>
                      <a:pt x="9410" y="0"/>
                    </a:lnTo>
                    <a:lnTo>
                      <a:pt x="9705" y="197"/>
                    </a:lnTo>
                    <a:lnTo>
                      <a:pt x="10000" y="394"/>
                    </a:lnTo>
                    <a:lnTo>
                      <a:pt x="10000" y="591"/>
                    </a:lnTo>
                    <a:lnTo>
                      <a:pt x="9705" y="961"/>
                    </a:lnTo>
                    <a:lnTo>
                      <a:pt x="9705" y="1157"/>
                    </a:lnTo>
                    <a:lnTo>
                      <a:pt x="9410" y="1157"/>
                    </a:lnTo>
                    <a:lnTo>
                      <a:pt x="9410" y="1355"/>
                    </a:lnTo>
                    <a:lnTo>
                      <a:pt x="9114" y="1552"/>
                    </a:lnTo>
                    <a:lnTo>
                      <a:pt x="8819" y="1749"/>
                    </a:lnTo>
                    <a:lnTo>
                      <a:pt x="8819" y="1946"/>
                    </a:lnTo>
                    <a:lnTo>
                      <a:pt x="8524" y="2340"/>
                    </a:lnTo>
                    <a:lnTo>
                      <a:pt x="8229" y="2734"/>
                    </a:lnTo>
                    <a:lnTo>
                      <a:pt x="8229" y="3326"/>
                    </a:lnTo>
                    <a:lnTo>
                      <a:pt x="7638" y="4113"/>
                    </a:lnTo>
                    <a:lnTo>
                      <a:pt x="6753" y="5099"/>
                    </a:lnTo>
                    <a:lnTo>
                      <a:pt x="6162" y="5863"/>
                    </a:lnTo>
                    <a:lnTo>
                      <a:pt x="5277" y="6651"/>
                    </a:lnTo>
                    <a:lnTo>
                      <a:pt x="4391" y="7438"/>
                    </a:lnTo>
                    <a:lnTo>
                      <a:pt x="3506" y="8030"/>
                    </a:lnTo>
                    <a:lnTo>
                      <a:pt x="2657" y="8621"/>
                    </a:lnTo>
                    <a:lnTo>
                      <a:pt x="1771" y="9212"/>
                    </a:lnTo>
                  </a:path>
                </a:pathLst>
              </a:custGeom>
              <a:solidFill>
                <a:srgbClr val="C00000"/>
              </a:solidFill>
              <a:ln w="12700">
                <a:solidFill>
                  <a:srgbClr val="C00000"/>
                </a:solidFill>
                <a:round/>
                <a:headEnd/>
                <a:tailEnd/>
              </a:ln>
            </p:spPr>
            <p:txBody>
              <a:bodyPr/>
              <a:lstStyle/>
              <a:p>
                <a:endParaRPr lang="zh-CN" altLang="en-US"/>
              </a:p>
            </p:txBody>
          </p:sp>
          <p:sp>
            <p:nvSpPr>
              <p:cNvPr id="74814" name="Freeform 40"/>
              <p:cNvSpPr>
                <a:spLocks/>
              </p:cNvSpPr>
              <p:nvPr/>
            </p:nvSpPr>
            <p:spPr bwMode="auto">
              <a:xfrm>
                <a:off x="8065599" y="4787831"/>
                <a:ext cx="91057" cy="36186"/>
              </a:xfrm>
              <a:custGeom>
                <a:avLst/>
                <a:gdLst>
                  <a:gd name="T0" fmla="*/ 2147483647 w 9676"/>
                  <a:gd name="T1" fmla="*/ 60744546 h 10000"/>
                  <a:gd name="T2" fmla="*/ 2147483647 w 9676"/>
                  <a:gd name="T3" fmla="*/ 53881208 h 10000"/>
                  <a:gd name="T4" fmla="*/ 2147483647 w 9676"/>
                  <a:gd name="T5" fmla="*/ 53881208 h 10000"/>
                  <a:gd name="T6" fmla="*/ 2147483647 w 9676"/>
                  <a:gd name="T7" fmla="*/ 53881208 h 10000"/>
                  <a:gd name="T8" fmla="*/ 2147483647 w 9676"/>
                  <a:gd name="T9" fmla="*/ 53881208 h 10000"/>
                  <a:gd name="T10" fmla="*/ 2147483647 w 9676"/>
                  <a:gd name="T11" fmla="*/ 60744546 h 10000"/>
                  <a:gd name="T12" fmla="*/ 2147483647 w 9676"/>
                  <a:gd name="T13" fmla="*/ 67569455 h 10000"/>
                  <a:gd name="T14" fmla="*/ 2147483647 w 9676"/>
                  <a:gd name="T15" fmla="*/ 74417233 h 10000"/>
                  <a:gd name="T16" fmla="*/ 2147483647 w 9676"/>
                  <a:gd name="T17" fmla="*/ 74417233 h 10000"/>
                  <a:gd name="T18" fmla="*/ 2147483647 w 9676"/>
                  <a:gd name="T19" fmla="*/ 81242720 h 10000"/>
                  <a:gd name="T20" fmla="*/ 2147483647 w 9676"/>
                  <a:gd name="T21" fmla="*/ 81242720 h 10000"/>
                  <a:gd name="T22" fmla="*/ 2147483647 w 9676"/>
                  <a:gd name="T23" fmla="*/ 81242720 h 10000"/>
                  <a:gd name="T24" fmla="*/ 2147483647 w 9676"/>
                  <a:gd name="T25" fmla="*/ 74417233 h 10000"/>
                  <a:gd name="T26" fmla="*/ 2147483647 w 9676"/>
                  <a:gd name="T27" fmla="*/ 74417233 h 10000"/>
                  <a:gd name="T28" fmla="*/ 2147483647 w 9676"/>
                  <a:gd name="T29" fmla="*/ 60744546 h 10000"/>
                  <a:gd name="T30" fmla="*/ 2123964234 w 9676"/>
                  <a:gd name="T31" fmla="*/ 53881208 h 10000"/>
                  <a:gd name="T32" fmla="*/ 0 w 9676"/>
                  <a:gd name="T33" fmla="*/ 46981843 h 10000"/>
                  <a:gd name="T34" fmla="*/ 0 w 9676"/>
                  <a:gd name="T35" fmla="*/ 46981843 h 10000"/>
                  <a:gd name="T36" fmla="*/ 2123964234 w 9676"/>
                  <a:gd name="T37" fmla="*/ 41036775 h 10000"/>
                  <a:gd name="T38" fmla="*/ 2147483647 w 9676"/>
                  <a:gd name="T39" fmla="*/ 41036775 h 10000"/>
                  <a:gd name="T40" fmla="*/ 2147483647 w 9676"/>
                  <a:gd name="T41" fmla="*/ 41036775 h 10000"/>
                  <a:gd name="T42" fmla="*/ 2147483647 w 9676"/>
                  <a:gd name="T43" fmla="*/ 41036775 h 10000"/>
                  <a:gd name="T44" fmla="*/ 2147483647 w 9676"/>
                  <a:gd name="T45" fmla="*/ 41036775 h 10000"/>
                  <a:gd name="T46" fmla="*/ 2147483647 w 9676"/>
                  <a:gd name="T47" fmla="*/ 41036775 h 10000"/>
                  <a:gd name="T48" fmla="*/ 2147483647 w 9676"/>
                  <a:gd name="T49" fmla="*/ 34202632 h 10000"/>
                  <a:gd name="T50" fmla="*/ 2147483647 w 9676"/>
                  <a:gd name="T51" fmla="*/ 27370305 h 10000"/>
                  <a:gd name="T52" fmla="*/ 2147483647 w 9676"/>
                  <a:gd name="T53" fmla="*/ 27370305 h 10000"/>
                  <a:gd name="T54" fmla="*/ 2147483647 w 9676"/>
                  <a:gd name="T55" fmla="*/ 20563316 h 10000"/>
                  <a:gd name="T56" fmla="*/ 2147483647 w 9676"/>
                  <a:gd name="T57" fmla="*/ 13672712 h 10000"/>
                  <a:gd name="T58" fmla="*/ 2147483647 w 9676"/>
                  <a:gd name="T59" fmla="*/ 6881379 h 10000"/>
                  <a:gd name="T60" fmla="*/ 2147483647 w 9676"/>
                  <a:gd name="T61" fmla="*/ 0 h 10000"/>
                  <a:gd name="T62" fmla="*/ 2147483647 w 9676"/>
                  <a:gd name="T63" fmla="*/ 0 h 10000"/>
                  <a:gd name="T64" fmla="*/ 2147483647 w 9676"/>
                  <a:gd name="T65" fmla="*/ 6881379 h 10000"/>
                  <a:gd name="T66" fmla="*/ 2147483647 w 9676"/>
                  <a:gd name="T67" fmla="*/ 13672712 h 10000"/>
                  <a:gd name="T68" fmla="*/ 2147483647 w 9676"/>
                  <a:gd name="T69" fmla="*/ 13672712 h 10000"/>
                  <a:gd name="T70" fmla="*/ 2147483647 w 9676"/>
                  <a:gd name="T71" fmla="*/ 20563316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676"/>
                  <a:gd name="T109" fmla="*/ 0 h 10000"/>
                  <a:gd name="T110" fmla="*/ 9676 w 9676"/>
                  <a:gd name="T111" fmla="*/ 10000 h 1000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676" h="10000">
                    <a:moveTo>
                      <a:pt x="7085" y="7477"/>
                    </a:moveTo>
                    <a:lnTo>
                      <a:pt x="7085" y="6632"/>
                    </a:lnTo>
                    <a:lnTo>
                      <a:pt x="6437" y="6632"/>
                    </a:lnTo>
                    <a:lnTo>
                      <a:pt x="5789" y="7477"/>
                    </a:lnTo>
                    <a:lnTo>
                      <a:pt x="4818" y="8317"/>
                    </a:lnTo>
                    <a:lnTo>
                      <a:pt x="3846" y="9160"/>
                    </a:lnTo>
                    <a:lnTo>
                      <a:pt x="2915" y="9160"/>
                    </a:lnTo>
                    <a:lnTo>
                      <a:pt x="2591" y="10000"/>
                    </a:lnTo>
                    <a:lnTo>
                      <a:pt x="2268" y="10000"/>
                    </a:lnTo>
                    <a:lnTo>
                      <a:pt x="1944" y="10000"/>
                    </a:lnTo>
                    <a:lnTo>
                      <a:pt x="1620" y="9160"/>
                    </a:lnTo>
                    <a:lnTo>
                      <a:pt x="1296" y="9160"/>
                    </a:lnTo>
                    <a:lnTo>
                      <a:pt x="648" y="7477"/>
                    </a:lnTo>
                    <a:cubicBezTo>
                      <a:pt x="541" y="7195"/>
                      <a:pt x="433" y="6914"/>
                      <a:pt x="325" y="6632"/>
                    </a:cubicBezTo>
                    <a:lnTo>
                      <a:pt x="0" y="5783"/>
                    </a:lnTo>
                    <a:lnTo>
                      <a:pt x="325" y="5051"/>
                    </a:lnTo>
                    <a:lnTo>
                      <a:pt x="648" y="5051"/>
                    </a:lnTo>
                    <a:lnTo>
                      <a:pt x="1620" y="5051"/>
                    </a:lnTo>
                    <a:lnTo>
                      <a:pt x="1944" y="5051"/>
                    </a:lnTo>
                    <a:lnTo>
                      <a:pt x="2591" y="5051"/>
                    </a:lnTo>
                    <a:lnTo>
                      <a:pt x="3522" y="5051"/>
                    </a:lnTo>
                    <a:lnTo>
                      <a:pt x="4494" y="4210"/>
                    </a:lnTo>
                    <a:lnTo>
                      <a:pt x="5465" y="3369"/>
                    </a:lnTo>
                    <a:lnTo>
                      <a:pt x="6437" y="3369"/>
                    </a:lnTo>
                    <a:lnTo>
                      <a:pt x="7085" y="2531"/>
                    </a:lnTo>
                    <a:cubicBezTo>
                      <a:pt x="7192" y="2248"/>
                      <a:pt x="7301" y="1966"/>
                      <a:pt x="7408" y="1683"/>
                    </a:cubicBezTo>
                    <a:lnTo>
                      <a:pt x="7732" y="847"/>
                    </a:lnTo>
                    <a:lnTo>
                      <a:pt x="8056" y="0"/>
                    </a:lnTo>
                    <a:lnTo>
                      <a:pt x="8380" y="0"/>
                    </a:lnTo>
                    <a:lnTo>
                      <a:pt x="8380" y="847"/>
                    </a:lnTo>
                    <a:lnTo>
                      <a:pt x="9028" y="1683"/>
                    </a:lnTo>
                    <a:lnTo>
                      <a:pt x="9351" y="1683"/>
                    </a:lnTo>
                    <a:cubicBezTo>
                      <a:pt x="9459" y="1966"/>
                      <a:pt x="9568" y="2248"/>
                      <a:pt x="9676" y="2531"/>
                    </a:cubicBezTo>
                  </a:path>
                </a:pathLst>
              </a:custGeom>
              <a:solidFill>
                <a:srgbClr val="C00000"/>
              </a:solidFill>
              <a:ln w="12700">
                <a:solidFill>
                  <a:srgbClr val="C00000"/>
                </a:solidFill>
                <a:round/>
                <a:headEnd/>
                <a:tailEnd/>
              </a:ln>
            </p:spPr>
            <p:txBody>
              <a:bodyPr/>
              <a:lstStyle/>
              <a:p>
                <a:endParaRPr lang="zh-CN" altLang="en-US"/>
              </a:p>
            </p:txBody>
          </p:sp>
        </p:grpSp>
      </p:grpSp>
      <p:grpSp>
        <p:nvGrpSpPr>
          <p:cNvPr id="74791" name="组合 152"/>
          <p:cNvGrpSpPr>
            <a:grpSpLocks/>
          </p:cNvGrpSpPr>
          <p:nvPr/>
        </p:nvGrpSpPr>
        <p:grpSpPr bwMode="auto">
          <a:xfrm>
            <a:off x="9539288" y="2959100"/>
            <a:ext cx="268287" cy="287338"/>
            <a:chOff x="10085529" y="2958462"/>
            <a:chExt cx="268547" cy="288000"/>
          </a:xfrm>
        </p:grpSpPr>
        <p:sp>
          <p:nvSpPr>
            <p:cNvPr id="74805" name="Freeform 52"/>
            <p:cNvSpPr>
              <a:spLocks/>
            </p:cNvSpPr>
            <p:nvPr/>
          </p:nvSpPr>
          <p:spPr bwMode="auto">
            <a:xfrm>
              <a:off x="10085529" y="2983505"/>
              <a:ext cx="25200" cy="229863"/>
            </a:xfrm>
            <a:custGeom>
              <a:avLst/>
              <a:gdLst>
                <a:gd name="T0" fmla="*/ 0 w 92"/>
                <a:gd name="T1" fmla="*/ 2147483647 h 514"/>
                <a:gd name="T2" fmla="*/ 0 w 92"/>
                <a:gd name="T3" fmla="*/ 2147483647 h 514"/>
                <a:gd name="T4" fmla="*/ 0 w 92"/>
                <a:gd name="T5" fmla="*/ 2147483647 h 514"/>
                <a:gd name="T6" fmla="*/ 0 w 92"/>
                <a:gd name="T7" fmla="*/ 2147483647 h 514"/>
                <a:gd name="T8" fmla="*/ 0 w 92"/>
                <a:gd name="T9" fmla="*/ 0 h 514"/>
                <a:gd name="T10" fmla="*/ 0 w 92"/>
                <a:gd name="T11" fmla="*/ 0 h 514"/>
                <a:gd name="T12" fmla="*/ 2147483647 w 92"/>
                <a:gd name="T13" fmla="*/ 2147483647 h 514"/>
                <a:gd name="T14" fmla="*/ 2147483647 w 92"/>
                <a:gd name="T15" fmla="*/ 2147483647 h 514"/>
                <a:gd name="T16" fmla="*/ 2147483647 w 92"/>
                <a:gd name="T17" fmla="*/ 2147483647 h 514"/>
                <a:gd name="T18" fmla="*/ 2147483647 w 92"/>
                <a:gd name="T19" fmla="*/ 2147483647 h 514"/>
                <a:gd name="T20" fmla="*/ 2147483647 w 92"/>
                <a:gd name="T21" fmla="*/ 2147483647 h 514"/>
                <a:gd name="T22" fmla="*/ 2147483647 w 92"/>
                <a:gd name="T23" fmla="*/ 2147483647 h 514"/>
                <a:gd name="T24" fmla="*/ 2147483647 w 92"/>
                <a:gd name="T25" fmla="*/ 2147483647 h 514"/>
                <a:gd name="T26" fmla="*/ 2147483647 w 92"/>
                <a:gd name="T27" fmla="*/ 2147483647 h 514"/>
                <a:gd name="T28" fmla="*/ 2147483647 w 92"/>
                <a:gd name="T29" fmla="*/ 2147483647 h 514"/>
                <a:gd name="T30" fmla="*/ 2147483647 w 92"/>
                <a:gd name="T31" fmla="*/ 2147483647 h 514"/>
                <a:gd name="T32" fmla="*/ 2147483647 w 92"/>
                <a:gd name="T33" fmla="*/ 2147483647 h 514"/>
                <a:gd name="T34" fmla="*/ 2147483647 w 92"/>
                <a:gd name="T35" fmla="*/ 2147483647 h 514"/>
                <a:gd name="T36" fmla="*/ 2147483647 w 92"/>
                <a:gd name="T37" fmla="*/ 2147483647 h 514"/>
                <a:gd name="T38" fmla="*/ 2147483647 w 92"/>
                <a:gd name="T39" fmla="*/ 2147483647 h 514"/>
                <a:gd name="T40" fmla="*/ 2147483647 w 92"/>
                <a:gd name="T41" fmla="*/ 2147483647 h 514"/>
                <a:gd name="T42" fmla="*/ 2147483647 w 92"/>
                <a:gd name="T43" fmla="*/ 2147483647 h 514"/>
                <a:gd name="T44" fmla="*/ 2147483647 w 92"/>
                <a:gd name="T45" fmla="*/ 2147483647 h 514"/>
                <a:gd name="T46" fmla="*/ 2147483647 w 92"/>
                <a:gd name="T47" fmla="*/ 2147483647 h 514"/>
                <a:gd name="T48" fmla="*/ 2147483647 w 92"/>
                <a:gd name="T49" fmla="*/ 2147483647 h 514"/>
                <a:gd name="T50" fmla="*/ 2147483647 w 92"/>
                <a:gd name="T51" fmla="*/ 2147483647 h 514"/>
                <a:gd name="T52" fmla="*/ 2147483647 w 92"/>
                <a:gd name="T53" fmla="*/ 2147483647 h 514"/>
                <a:gd name="T54" fmla="*/ 2147483647 w 92"/>
                <a:gd name="T55" fmla="*/ 2147483647 h 514"/>
                <a:gd name="T56" fmla="*/ 2147483647 w 92"/>
                <a:gd name="T57" fmla="*/ 2147483647 h 514"/>
                <a:gd name="T58" fmla="*/ 2147483647 w 92"/>
                <a:gd name="T59" fmla="*/ 2147483647 h 514"/>
                <a:gd name="T60" fmla="*/ 2147483647 w 92"/>
                <a:gd name="T61" fmla="*/ 2147483647 h 514"/>
                <a:gd name="T62" fmla="*/ 2147483647 w 92"/>
                <a:gd name="T63" fmla="*/ 2147483647 h 514"/>
                <a:gd name="T64" fmla="*/ 2147483647 w 92"/>
                <a:gd name="T65" fmla="*/ 2147483647 h 514"/>
                <a:gd name="T66" fmla="*/ 0 w 92"/>
                <a:gd name="T67" fmla="*/ 2147483647 h 514"/>
                <a:gd name="T68" fmla="*/ 0 w 92"/>
                <a:gd name="T69" fmla="*/ 2147483647 h 514"/>
                <a:gd name="T70" fmla="*/ 0 w 92"/>
                <a:gd name="T71" fmla="*/ 2147483647 h 5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2"/>
                <a:gd name="T109" fmla="*/ 0 h 514"/>
                <a:gd name="T110" fmla="*/ 92 w 92"/>
                <a:gd name="T111" fmla="*/ 514 h 5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2" h="514">
                  <a:moveTo>
                    <a:pt x="0" y="55"/>
                  </a:moveTo>
                  <a:lnTo>
                    <a:pt x="0" y="36"/>
                  </a:lnTo>
                  <a:lnTo>
                    <a:pt x="0" y="18"/>
                  </a:lnTo>
                  <a:lnTo>
                    <a:pt x="0" y="0"/>
                  </a:lnTo>
                  <a:lnTo>
                    <a:pt x="19" y="18"/>
                  </a:lnTo>
                  <a:lnTo>
                    <a:pt x="37" y="18"/>
                  </a:lnTo>
                  <a:lnTo>
                    <a:pt x="56" y="18"/>
                  </a:lnTo>
                  <a:lnTo>
                    <a:pt x="74" y="73"/>
                  </a:lnTo>
                  <a:lnTo>
                    <a:pt x="74" y="128"/>
                  </a:lnTo>
                  <a:lnTo>
                    <a:pt x="74" y="202"/>
                  </a:lnTo>
                  <a:lnTo>
                    <a:pt x="92" y="294"/>
                  </a:lnTo>
                  <a:lnTo>
                    <a:pt x="92" y="349"/>
                  </a:lnTo>
                  <a:lnTo>
                    <a:pt x="92" y="385"/>
                  </a:lnTo>
                  <a:lnTo>
                    <a:pt x="92" y="422"/>
                  </a:lnTo>
                  <a:lnTo>
                    <a:pt x="92" y="459"/>
                  </a:lnTo>
                  <a:lnTo>
                    <a:pt x="92" y="477"/>
                  </a:lnTo>
                  <a:lnTo>
                    <a:pt x="92" y="496"/>
                  </a:lnTo>
                  <a:lnTo>
                    <a:pt x="92" y="514"/>
                  </a:lnTo>
                  <a:lnTo>
                    <a:pt x="74" y="514"/>
                  </a:lnTo>
                  <a:lnTo>
                    <a:pt x="74" y="496"/>
                  </a:lnTo>
                  <a:lnTo>
                    <a:pt x="74" y="477"/>
                  </a:lnTo>
                  <a:lnTo>
                    <a:pt x="56" y="459"/>
                  </a:lnTo>
                  <a:lnTo>
                    <a:pt x="56" y="385"/>
                  </a:lnTo>
                  <a:lnTo>
                    <a:pt x="37" y="312"/>
                  </a:lnTo>
                  <a:lnTo>
                    <a:pt x="37" y="238"/>
                  </a:lnTo>
                  <a:lnTo>
                    <a:pt x="19" y="165"/>
                  </a:lnTo>
                  <a:lnTo>
                    <a:pt x="19" y="128"/>
                  </a:lnTo>
                  <a:lnTo>
                    <a:pt x="19" y="91"/>
                  </a:lnTo>
                  <a:lnTo>
                    <a:pt x="0" y="73"/>
                  </a:lnTo>
                  <a:lnTo>
                    <a:pt x="0" y="55"/>
                  </a:lnTo>
                </a:path>
              </a:pathLst>
            </a:custGeom>
            <a:solidFill>
              <a:srgbClr val="C00000"/>
            </a:solidFill>
            <a:ln w="28575">
              <a:solidFill>
                <a:srgbClr val="C00000"/>
              </a:solidFill>
              <a:round/>
              <a:headEnd/>
              <a:tailEnd/>
            </a:ln>
          </p:spPr>
          <p:txBody>
            <a:bodyPr/>
            <a:lstStyle/>
            <a:p>
              <a:endParaRPr lang="zh-CN" altLang="en-US"/>
            </a:p>
          </p:txBody>
        </p:sp>
        <p:sp>
          <p:nvSpPr>
            <p:cNvPr id="74806" name="Freeform 53"/>
            <p:cNvSpPr>
              <a:spLocks/>
            </p:cNvSpPr>
            <p:nvPr/>
          </p:nvSpPr>
          <p:spPr bwMode="auto">
            <a:xfrm>
              <a:off x="10135169" y="2991555"/>
              <a:ext cx="36000" cy="156075"/>
            </a:xfrm>
            <a:custGeom>
              <a:avLst/>
              <a:gdLst>
                <a:gd name="T0" fmla="*/ 2147483647 w 147"/>
                <a:gd name="T1" fmla="*/ 2147483647 h 349"/>
                <a:gd name="T2" fmla="*/ 2147483647 w 147"/>
                <a:gd name="T3" fmla="*/ 2147483647 h 349"/>
                <a:gd name="T4" fmla="*/ 2147483647 w 147"/>
                <a:gd name="T5" fmla="*/ 2147483647 h 349"/>
                <a:gd name="T6" fmla="*/ 2147483647 w 147"/>
                <a:gd name="T7" fmla="*/ 2147483647 h 349"/>
                <a:gd name="T8" fmla="*/ 2147483647 w 147"/>
                <a:gd name="T9" fmla="*/ 2147483647 h 349"/>
                <a:gd name="T10" fmla="*/ 0 w 147"/>
                <a:gd name="T11" fmla="*/ 2147483647 h 349"/>
                <a:gd name="T12" fmla="*/ 0 w 147"/>
                <a:gd name="T13" fmla="*/ 2147483647 h 349"/>
                <a:gd name="T14" fmla="*/ 0 w 147"/>
                <a:gd name="T15" fmla="*/ 2147483647 h 349"/>
                <a:gd name="T16" fmla="*/ 0 w 147"/>
                <a:gd name="T17" fmla="*/ 2147483647 h 349"/>
                <a:gd name="T18" fmla="*/ 2147483647 w 147"/>
                <a:gd name="T19" fmla="*/ 2147483647 h 349"/>
                <a:gd name="T20" fmla="*/ 2147483647 w 147"/>
                <a:gd name="T21" fmla="*/ 2147483647 h 349"/>
                <a:gd name="T22" fmla="*/ 2147483647 w 147"/>
                <a:gd name="T23" fmla="*/ 2147483647 h 349"/>
                <a:gd name="T24" fmla="*/ 2147483647 w 147"/>
                <a:gd name="T25" fmla="*/ 2147483647 h 349"/>
                <a:gd name="T26" fmla="*/ 2147483647 w 147"/>
                <a:gd name="T27" fmla="*/ 2147483647 h 349"/>
                <a:gd name="T28" fmla="*/ 2147483647 w 147"/>
                <a:gd name="T29" fmla="*/ 0 h 349"/>
                <a:gd name="T30" fmla="*/ 2147483647 w 147"/>
                <a:gd name="T31" fmla="*/ 2147483647 h 349"/>
                <a:gd name="T32" fmla="*/ 2147483647 w 147"/>
                <a:gd name="T33" fmla="*/ 2147483647 h 349"/>
                <a:gd name="T34" fmla="*/ 2147483647 w 147"/>
                <a:gd name="T35" fmla="*/ 2147483647 h 349"/>
                <a:gd name="T36" fmla="*/ 2147483647 w 147"/>
                <a:gd name="T37" fmla="*/ 2147483647 h 349"/>
                <a:gd name="T38" fmla="*/ 2147483647 w 147"/>
                <a:gd name="T39" fmla="*/ 2147483647 h 349"/>
                <a:gd name="T40" fmla="*/ 2147483647 w 147"/>
                <a:gd name="T41" fmla="*/ 2147483647 h 349"/>
                <a:gd name="T42" fmla="*/ 2147483647 w 147"/>
                <a:gd name="T43" fmla="*/ 2147483647 h 349"/>
                <a:gd name="T44" fmla="*/ 2147483647 w 147"/>
                <a:gd name="T45" fmla="*/ 2147483647 h 349"/>
                <a:gd name="T46" fmla="*/ 2147483647 w 147"/>
                <a:gd name="T47" fmla="*/ 2147483647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7"/>
                <a:gd name="T73" fmla="*/ 0 h 349"/>
                <a:gd name="T74" fmla="*/ 147 w 147"/>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7" h="349">
                  <a:moveTo>
                    <a:pt x="110" y="220"/>
                  </a:moveTo>
                  <a:lnTo>
                    <a:pt x="73" y="276"/>
                  </a:lnTo>
                  <a:lnTo>
                    <a:pt x="36" y="312"/>
                  </a:lnTo>
                  <a:lnTo>
                    <a:pt x="36" y="331"/>
                  </a:lnTo>
                  <a:lnTo>
                    <a:pt x="18" y="349"/>
                  </a:lnTo>
                  <a:lnTo>
                    <a:pt x="0" y="349"/>
                  </a:lnTo>
                  <a:lnTo>
                    <a:pt x="0" y="331"/>
                  </a:lnTo>
                  <a:lnTo>
                    <a:pt x="18" y="312"/>
                  </a:lnTo>
                  <a:lnTo>
                    <a:pt x="36" y="294"/>
                  </a:lnTo>
                  <a:lnTo>
                    <a:pt x="55" y="239"/>
                  </a:lnTo>
                  <a:lnTo>
                    <a:pt x="73" y="165"/>
                  </a:lnTo>
                  <a:lnTo>
                    <a:pt x="92" y="92"/>
                  </a:lnTo>
                  <a:lnTo>
                    <a:pt x="92" y="0"/>
                  </a:lnTo>
                  <a:lnTo>
                    <a:pt x="110" y="18"/>
                  </a:lnTo>
                  <a:lnTo>
                    <a:pt x="128" y="37"/>
                  </a:lnTo>
                  <a:lnTo>
                    <a:pt x="128" y="55"/>
                  </a:lnTo>
                  <a:lnTo>
                    <a:pt x="147" y="55"/>
                  </a:lnTo>
                  <a:lnTo>
                    <a:pt x="147" y="73"/>
                  </a:lnTo>
                  <a:lnTo>
                    <a:pt x="128" y="110"/>
                  </a:lnTo>
                  <a:lnTo>
                    <a:pt x="128" y="147"/>
                  </a:lnTo>
                  <a:lnTo>
                    <a:pt x="110" y="220"/>
                  </a:lnTo>
                </a:path>
              </a:pathLst>
            </a:custGeom>
            <a:solidFill>
              <a:srgbClr val="C00000"/>
            </a:solidFill>
            <a:ln w="28575">
              <a:solidFill>
                <a:srgbClr val="C00000"/>
              </a:solidFill>
              <a:round/>
              <a:headEnd/>
              <a:tailEnd/>
            </a:ln>
          </p:spPr>
          <p:txBody>
            <a:bodyPr/>
            <a:lstStyle/>
            <a:p>
              <a:endParaRPr lang="zh-CN" altLang="en-US"/>
            </a:p>
          </p:txBody>
        </p:sp>
        <p:sp>
          <p:nvSpPr>
            <p:cNvPr id="74807" name="Freeform 54"/>
            <p:cNvSpPr>
              <a:spLocks/>
            </p:cNvSpPr>
            <p:nvPr/>
          </p:nvSpPr>
          <p:spPr bwMode="auto">
            <a:xfrm>
              <a:off x="10233554" y="2983505"/>
              <a:ext cx="72000" cy="131478"/>
            </a:xfrm>
            <a:custGeom>
              <a:avLst/>
              <a:gdLst>
                <a:gd name="T0" fmla="*/ 2147483647 w 184"/>
                <a:gd name="T1" fmla="*/ 2147483647 h 294"/>
                <a:gd name="T2" fmla="*/ 2147483647 w 184"/>
                <a:gd name="T3" fmla="*/ 2147483647 h 294"/>
                <a:gd name="T4" fmla="*/ 2147483647 w 184"/>
                <a:gd name="T5" fmla="*/ 2147483647 h 294"/>
                <a:gd name="T6" fmla="*/ 2147483647 w 184"/>
                <a:gd name="T7" fmla="*/ 2147483647 h 294"/>
                <a:gd name="T8" fmla="*/ 2147483647 w 184"/>
                <a:gd name="T9" fmla="*/ 2147483647 h 294"/>
                <a:gd name="T10" fmla="*/ 2147483647 w 184"/>
                <a:gd name="T11" fmla="*/ 2147483647 h 294"/>
                <a:gd name="T12" fmla="*/ 2147483647 w 184"/>
                <a:gd name="T13" fmla="*/ 2147483647 h 294"/>
                <a:gd name="T14" fmla="*/ 2147483647 w 184"/>
                <a:gd name="T15" fmla="*/ 2147483647 h 294"/>
                <a:gd name="T16" fmla="*/ 2147483647 w 184"/>
                <a:gd name="T17" fmla="*/ 2147483647 h 294"/>
                <a:gd name="T18" fmla="*/ 2147483647 w 184"/>
                <a:gd name="T19" fmla="*/ 2147483647 h 294"/>
                <a:gd name="T20" fmla="*/ 2147483647 w 184"/>
                <a:gd name="T21" fmla="*/ 2147483647 h 294"/>
                <a:gd name="T22" fmla="*/ 2147483647 w 184"/>
                <a:gd name="T23" fmla="*/ 2147483647 h 294"/>
                <a:gd name="T24" fmla="*/ 2147483647 w 184"/>
                <a:gd name="T25" fmla="*/ 2147483647 h 294"/>
                <a:gd name="T26" fmla="*/ 2147483647 w 184"/>
                <a:gd name="T27" fmla="*/ 2147483647 h 294"/>
                <a:gd name="T28" fmla="*/ 2147483647 w 184"/>
                <a:gd name="T29" fmla="*/ 2147483647 h 294"/>
                <a:gd name="T30" fmla="*/ 2147483647 w 184"/>
                <a:gd name="T31" fmla="*/ 2147483647 h 294"/>
                <a:gd name="T32" fmla="*/ 2147483647 w 184"/>
                <a:gd name="T33" fmla="*/ 2147483647 h 294"/>
                <a:gd name="T34" fmla="*/ 2147483647 w 184"/>
                <a:gd name="T35" fmla="*/ 2147483647 h 294"/>
                <a:gd name="T36" fmla="*/ 2147483647 w 184"/>
                <a:gd name="T37" fmla="*/ 2147483647 h 294"/>
                <a:gd name="T38" fmla="*/ 2147483647 w 184"/>
                <a:gd name="T39" fmla="*/ 2147483647 h 294"/>
                <a:gd name="T40" fmla="*/ 2147483647 w 184"/>
                <a:gd name="T41" fmla="*/ 2147483647 h 294"/>
                <a:gd name="T42" fmla="*/ 2147483647 w 184"/>
                <a:gd name="T43" fmla="*/ 2147483647 h 294"/>
                <a:gd name="T44" fmla="*/ 2147483647 w 184"/>
                <a:gd name="T45" fmla="*/ 2147483647 h 294"/>
                <a:gd name="T46" fmla="*/ 2147483647 w 184"/>
                <a:gd name="T47" fmla="*/ 2147483647 h 294"/>
                <a:gd name="T48" fmla="*/ 2147483647 w 184"/>
                <a:gd name="T49" fmla="*/ 2147483647 h 294"/>
                <a:gd name="T50" fmla="*/ 2147483647 w 184"/>
                <a:gd name="T51" fmla="*/ 2147483647 h 294"/>
                <a:gd name="T52" fmla="*/ 2147483647 w 184"/>
                <a:gd name="T53" fmla="*/ 2147483647 h 294"/>
                <a:gd name="T54" fmla="*/ 0 w 184"/>
                <a:gd name="T55" fmla="*/ 2147483647 h 294"/>
                <a:gd name="T56" fmla="*/ 0 w 184"/>
                <a:gd name="T57" fmla="*/ 2147483647 h 294"/>
                <a:gd name="T58" fmla="*/ 0 w 184"/>
                <a:gd name="T59" fmla="*/ 0 h 294"/>
                <a:gd name="T60" fmla="*/ 2147483647 w 184"/>
                <a:gd name="T61" fmla="*/ 2147483647 h 294"/>
                <a:gd name="T62" fmla="*/ 2147483647 w 184"/>
                <a:gd name="T63" fmla="*/ 2147483647 h 294"/>
                <a:gd name="T64" fmla="*/ 2147483647 w 184"/>
                <a:gd name="T65" fmla="*/ 2147483647 h 294"/>
                <a:gd name="T66" fmla="*/ 2147483647 w 184"/>
                <a:gd name="T67" fmla="*/ 2147483647 h 294"/>
                <a:gd name="T68" fmla="*/ 2147483647 w 184"/>
                <a:gd name="T69" fmla="*/ 2147483647 h 29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4"/>
                <a:gd name="T106" fmla="*/ 0 h 294"/>
                <a:gd name="T107" fmla="*/ 184 w 184"/>
                <a:gd name="T108" fmla="*/ 294 h 29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4" h="294">
                  <a:moveTo>
                    <a:pt x="55" y="55"/>
                  </a:moveTo>
                  <a:lnTo>
                    <a:pt x="55" y="73"/>
                  </a:lnTo>
                  <a:lnTo>
                    <a:pt x="55" y="110"/>
                  </a:lnTo>
                  <a:lnTo>
                    <a:pt x="55" y="147"/>
                  </a:lnTo>
                  <a:lnTo>
                    <a:pt x="55" y="183"/>
                  </a:lnTo>
                  <a:lnTo>
                    <a:pt x="55" y="202"/>
                  </a:lnTo>
                  <a:lnTo>
                    <a:pt x="55" y="220"/>
                  </a:lnTo>
                  <a:lnTo>
                    <a:pt x="74" y="220"/>
                  </a:lnTo>
                  <a:lnTo>
                    <a:pt x="92" y="220"/>
                  </a:lnTo>
                  <a:lnTo>
                    <a:pt x="129" y="220"/>
                  </a:lnTo>
                  <a:lnTo>
                    <a:pt x="147" y="220"/>
                  </a:lnTo>
                  <a:lnTo>
                    <a:pt x="166" y="238"/>
                  </a:lnTo>
                  <a:lnTo>
                    <a:pt x="184" y="238"/>
                  </a:lnTo>
                  <a:lnTo>
                    <a:pt x="184" y="257"/>
                  </a:lnTo>
                  <a:lnTo>
                    <a:pt x="184" y="275"/>
                  </a:lnTo>
                  <a:lnTo>
                    <a:pt x="166" y="275"/>
                  </a:lnTo>
                  <a:lnTo>
                    <a:pt x="129" y="294"/>
                  </a:lnTo>
                  <a:lnTo>
                    <a:pt x="92" y="294"/>
                  </a:lnTo>
                  <a:lnTo>
                    <a:pt x="55" y="275"/>
                  </a:lnTo>
                  <a:lnTo>
                    <a:pt x="37" y="275"/>
                  </a:lnTo>
                  <a:lnTo>
                    <a:pt x="19" y="257"/>
                  </a:lnTo>
                  <a:lnTo>
                    <a:pt x="19" y="238"/>
                  </a:lnTo>
                  <a:lnTo>
                    <a:pt x="19" y="220"/>
                  </a:lnTo>
                  <a:lnTo>
                    <a:pt x="19" y="183"/>
                  </a:lnTo>
                  <a:lnTo>
                    <a:pt x="19" y="147"/>
                  </a:lnTo>
                  <a:lnTo>
                    <a:pt x="0" y="110"/>
                  </a:lnTo>
                  <a:lnTo>
                    <a:pt x="0" y="55"/>
                  </a:lnTo>
                  <a:lnTo>
                    <a:pt x="0" y="0"/>
                  </a:lnTo>
                  <a:lnTo>
                    <a:pt x="19" y="18"/>
                  </a:lnTo>
                  <a:lnTo>
                    <a:pt x="37" y="36"/>
                  </a:lnTo>
                  <a:lnTo>
                    <a:pt x="55" y="55"/>
                  </a:lnTo>
                </a:path>
              </a:pathLst>
            </a:custGeom>
            <a:solidFill>
              <a:srgbClr val="C00000"/>
            </a:solidFill>
            <a:ln w="28575">
              <a:solidFill>
                <a:srgbClr val="C00000"/>
              </a:solidFill>
              <a:round/>
              <a:headEnd/>
              <a:tailEnd/>
            </a:ln>
          </p:spPr>
          <p:txBody>
            <a:bodyPr/>
            <a:lstStyle/>
            <a:p>
              <a:endParaRPr lang="zh-CN" altLang="en-US"/>
            </a:p>
          </p:txBody>
        </p:sp>
        <p:sp>
          <p:nvSpPr>
            <p:cNvPr id="74808" name="Freeform 55"/>
            <p:cNvSpPr>
              <a:spLocks/>
            </p:cNvSpPr>
            <p:nvPr/>
          </p:nvSpPr>
          <p:spPr bwMode="auto">
            <a:xfrm>
              <a:off x="10118622" y="3164176"/>
              <a:ext cx="189168" cy="18000"/>
            </a:xfrm>
            <a:custGeom>
              <a:avLst/>
              <a:gdLst>
                <a:gd name="T0" fmla="*/ 2147483647 w 423"/>
                <a:gd name="T1" fmla="*/ 2147483647 h 73"/>
                <a:gd name="T2" fmla="*/ 2147483647 w 423"/>
                <a:gd name="T3" fmla="*/ 2147483647 h 73"/>
                <a:gd name="T4" fmla="*/ 2147483647 w 423"/>
                <a:gd name="T5" fmla="*/ 0 h 73"/>
                <a:gd name="T6" fmla="*/ 2147483647 w 423"/>
                <a:gd name="T7" fmla="*/ 0 h 73"/>
                <a:gd name="T8" fmla="*/ 2147483647 w 423"/>
                <a:gd name="T9" fmla="*/ 0 h 73"/>
                <a:gd name="T10" fmla="*/ 2147483647 w 423"/>
                <a:gd name="T11" fmla="*/ 0 h 73"/>
                <a:gd name="T12" fmla="*/ 2147483647 w 423"/>
                <a:gd name="T13" fmla="*/ 0 h 73"/>
                <a:gd name="T14" fmla="*/ 2147483647 w 423"/>
                <a:gd name="T15" fmla="*/ 2147483647 h 73"/>
                <a:gd name="T16" fmla="*/ 2147483647 w 423"/>
                <a:gd name="T17" fmla="*/ 2147483647 h 73"/>
                <a:gd name="T18" fmla="*/ 2147483647 w 423"/>
                <a:gd name="T19" fmla="*/ 2147483647 h 73"/>
                <a:gd name="T20" fmla="*/ 2147483647 w 423"/>
                <a:gd name="T21" fmla="*/ 2147483647 h 73"/>
                <a:gd name="T22" fmla="*/ 2147483647 w 423"/>
                <a:gd name="T23" fmla="*/ 2147483647 h 73"/>
                <a:gd name="T24" fmla="*/ 2147483647 w 423"/>
                <a:gd name="T25" fmla="*/ 2147483647 h 73"/>
                <a:gd name="T26" fmla="*/ 2147483647 w 423"/>
                <a:gd name="T27" fmla="*/ 2147483647 h 73"/>
                <a:gd name="T28" fmla="*/ 2147483647 w 423"/>
                <a:gd name="T29" fmla="*/ 2147483647 h 73"/>
                <a:gd name="T30" fmla="*/ 2147483647 w 423"/>
                <a:gd name="T31" fmla="*/ 2147483647 h 73"/>
                <a:gd name="T32" fmla="*/ 0 w 423"/>
                <a:gd name="T33" fmla="*/ 2147483647 h 73"/>
                <a:gd name="T34" fmla="*/ 0 w 423"/>
                <a:gd name="T35" fmla="*/ 2147483647 h 73"/>
                <a:gd name="T36" fmla="*/ 2147483647 w 423"/>
                <a:gd name="T37" fmla="*/ 2147483647 h 73"/>
                <a:gd name="T38" fmla="*/ 2147483647 w 423"/>
                <a:gd name="T39" fmla="*/ 2147483647 h 73"/>
                <a:gd name="T40" fmla="*/ 2147483647 w 423"/>
                <a:gd name="T41" fmla="*/ 2147483647 h 73"/>
                <a:gd name="T42" fmla="*/ 2147483647 w 423"/>
                <a:gd name="T43" fmla="*/ 2147483647 h 73"/>
                <a:gd name="T44" fmla="*/ 2147483647 w 423"/>
                <a:gd name="T45" fmla="*/ 2147483647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23"/>
                <a:gd name="T70" fmla="*/ 0 h 73"/>
                <a:gd name="T71" fmla="*/ 423 w 423"/>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23" h="73">
                  <a:moveTo>
                    <a:pt x="165" y="18"/>
                  </a:moveTo>
                  <a:lnTo>
                    <a:pt x="220" y="18"/>
                  </a:lnTo>
                  <a:lnTo>
                    <a:pt x="276" y="0"/>
                  </a:lnTo>
                  <a:lnTo>
                    <a:pt x="312" y="0"/>
                  </a:lnTo>
                  <a:lnTo>
                    <a:pt x="331" y="0"/>
                  </a:lnTo>
                  <a:lnTo>
                    <a:pt x="367" y="0"/>
                  </a:lnTo>
                  <a:lnTo>
                    <a:pt x="386" y="0"/>
                  </a:lnTo>
                  <a:lnTo>
                    <a:pt x="404" y="18"/>
                  </a:lnTo>
                  <a:lnTo>
                    <a:pt x="423" y="37"/>
                  </a:lnTo>
                  <a:lnTo>
                    <a:pt x="367" y="37"/>
                  </a:lnTo>
                  <a:lnTo>
                    <a:pt x="312" y="55"/>
                  </a:lnTo>
                  <a:lnTo>
                    <a:pt x="239" y="55"/>
                  </a:lnTo>
                  <a:lnTo>
                    <a:pt x="184" y="55"/>
                  </a:lnTo>
                  <a:lnTo>
                    <a:pt x="129" y="73"/>
                  </a:lnTo>
                  <a:lnTo>
                    <a:pt x="73" y="73"/>
                  </a:lnTo>
                  <a:lnTo>
                    <a:pt x="37" y="73"/>
                  </a:lnTo>
                  <a:lnTo>
                    <a:pt x="0" y="73"/>
                  </a:lnTo>
                  <a:lnTo>
                    <a:pt x="0" y="37"/>
                  </a:lnTo>
                  <a:lnTo>
                    <a:pt x="37" y="37"/>
                  </a:lnTo>
                  <a:lnTo>
                    <a:pt x="73" y="37"/>
                  </a:lnTo>
                  <a:lnTo>
                    <a:pt x="110" y="18"/>
                  </a:lnTo>
                  <a:lnTo>
                    <a:pt x="165" y="18"/>
                  </a:lnTo>
                </a:path>
              </a:pathLst>
            </a:custGeom>
            <a:solidFill>
              <a:srgbClr val="C00000"/>
            </a:solidFill>
            <a:ln w="28575">
              <a:solidFill>
                <a:srgbClr val="C00000"/>
              </a:solidFill>
              <a:round/>
              <a:headEnd/>
              <a:tailEnd/>
            </a:ln>
          </p:spPr>
          <p:txBody>
            <a:bodyPr/>
            <a:lstStyle/>
            <a:p>
              <a:endParaRPr lang="zh-CN" altLang="en-US"/>
            </a:p>
          </p:txBody>
        </p:sp>
        <p:sp>
          <p:nvSpPr>
            <p:cNvPr id="74809" name="Freeform 56"/>
            <p:cNvSpPr>
              <a:spLocks/>
            </p:cNvSpPr>
            <p:nvPr/>
          </p:nvSpPr>
          <p:spPr bwMode="auto">
            <a:xfrm>
              <a:off x="10102076" y="2958462"/>
              <a:ext cx="252000" cy="288000"/>
            </a:xfrm>
            <a:custGeom>
              <a:avLst/>
              <a:gdLst>
                <a:gd name="T0" fmla="*/ 2147483647 w 607"/>
                <a:gd name="T1" fmla="*/ 2147483647 h 644"/>
                <a:gd name="T2" fmla="*/ 2147483647 w 607"/>
                <a:gd name="T3" fmla="*/ 2147483647 h 644"/>
                <a:gd name="T4" fmla="*/ 2147483647 w 607"/>
                <a:gd name="T5" fmla="*/ 2147483647 h 644"/>
                <a:gd name="T6" fmla="*/ 2147483647 w 607"/>
                <a:gd name="T7" fmla="*/ 2147483647 h 644"/>
                <a:gd name="T8" fmla="*/ 2147483647 w 607"/>
                <a:gd name="T9" fmla="*/ 2147483647 h 644"/>
                <a:gd name="T10" fmla="*/ 2147483647 w 607"/>
                <a:gd name="T11" fmla="*/ 2147483647 h 644"/>
                <a:gd name="T12" fmla="*/ 2147483647 w 607"/>
                <a:gd name="T13" fmla="*/ 2147483647 h 644"/>
                <a:gd name="T14" fmla="*/ 2147483647 w 607"/>
                <a:gd name="T15" fmla="*/ 2147483647 h 644"/>
                <a:gd name="T16" fmla="*/ 2147483647 w 607"/>
                <a:gd name="T17" fmla="*/ 2147483647 h 644"/>
                <a:gd name="T18" fmla="*/ 2147483647 w 607"/>
                <a:gd name="T19" fmla="*/ 2147483647 h 644"/>
                <a:gd name="T20" fmla="*/ 2147483647 w 607"/>
                <a:gd name="T21" fmla="*/ 2147483647 h 644"/>
                <a:gd name="T22" fmla="*/ 2147483647 w 607"/>
                <a:gd name="T23" fmla="*/ 2147483647 h 644"/>
                <a:gd name="T24" fmla="*/ 2147483647 w 607"/>
                <a:gd name="T25" fmla="*/ 2147483647 h 644"/>
                <a:gd name="T26" fmla="*/ 2147483647 w 607"/>
                <a:gd name="T27" fmla="*/ 2147483647 h 644"/>
                <a:gd name="T28" fmla="*/ 2147483647 w 607"/>
                <a:gd name="T29" fmla="*/ 2147483647 h 644"/>
                <a:gd name="T30" fmla="*/ 2147483647 w 607"/>
                <a:gd name="T31" fmla="*/ 2147483647 h 644"/>
                <a:gd name="T32" fmla="*/ 2147483647 w 607"/>
                <a:gd name="T33" fmla="*/ 2147483647 h 644"/>
                <a:gd name="T34" fmla="*/ 2147483647 w 607"/>
                <a:gd name="T35" fmla="*/ 2147483647 h 644"/>
                <a:gd name="T36" fmla="*/ 2147483647 w 607"/>
                <a:gd name="T37" fmla="*/ 2147483647 h 644"/>
                <a:gd name="T38" fmla="*/ 2147483647 w 607"/>
                <a:gd name="T39" fmla="*/ 2147483647 h 644"/>
                <a:gd name="T40" fmla="*/ 2147483647 w 607"/>
                <a:gd name="T41" fmla="*/ 2147483647 h 644"/>
                <a:gd name="T42" fmla="*/ 2147483647 w 607"/>
                <a:gd name="T43" fmla="*/ 2147483647 h 644"/>
                <a:gd name="T44" fmla="*/ 2147483647 w 607"/>
                <a:gd name="T45" fmla="*/ 2147483647 h 644"/>
                <a:gd name="T46" fmla="*/ 2147483647 w 607"/>
                <a:gd name="T47" fmla="*/ 2147483647 h 644"/>
                <a:gd name="T48" fmla="*/ 0 w 607"/>
                <a:gd name="T49" fmla="*/ 2147483647 h 644"/>
                <a:gd name="T50" fmla="*/ 2147483647 w 607"/>
                <a:gd name="T51" fmla="*/ 2147483647 h 644"/>
                <a:gd name="T52" fmla="*/ 2147483647 w 607"/>
                <a:gd name="T53" fmla="*/ 2147483647 h 644"/>
                <a:gd name="T54" fmla="*/ 2147483647 w 607"/>
                <a:gd name="T55" fmla="*/ 2147483647 h 644"/>
                <a:gd name="T56" fmla="*/ 2147483647 w 607"/>
                <a:gd name="T57" fmla="*/ 2147483647 h 644"/>
                <a:gd name="T58" fmla="*/ 2147483647 w 607"/>
                <a:gd name="T59" fmla="*/ 2147483647 h 644"/>
                <a:gd name="T60" fmla="*/ 2147483647 w 607"/>
                <a:gd name="T61" fmla="*/ 0 h 644"/>
                <a:gd name="T62" fmla="*/ 2147483647 w 607"/>
                <a:gd name="T63" fmla="*/ 0 h 644"/>
                <a:gd name="T64" fmla="*/ 2147483647 w 607"/>
                <a:gd name="T65" fmla="*/ 0 h 644"/>
                <a:gd name="T66" fmla="*/ 2147483647 w 607"/>
                <a:gd name="T67" fmla="*/ 2147483647 h 644"/>
                <a:gd name="T68" fmla="*/ 2147483647 w 607"/>
                <a:gd name="T69" fmla="*/ 2147483647 h 644"/>
                <a:gd name="T70" fmla="*/ 2147483647 w 607"/>
                <a:gd name="T71" fmla="*/ 2147483647 h 6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7"/>
                <a:gd name="T109" fmla="*/ 0 h 644"/>
                <a:gd name="T110" fmla="*/ 607 w 607"/>
                <a:gd name="T111" fmla="*/ 644 h 6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7" h="644">
                  <a:moveTo>
                    <a:pt x="607" y="74"/>
                  </a:moveTo>
                  <a:lnTo>
                    <a:pt x="607" y="92"/>
                  </a:lnTo>
                  <a:lnTo>
                    <a:pt x="588" y="111"/>
                  </a:lnTo>
                  <a:lnTo>
                    <a:pt x="588" y="129"/>
                  </a:lnTo>
                  <a:lnTo>
                    <a:pt x="588" y="147"/>
                  </a:lnTo>
                  <a:lnTo>
                    <a:pt x="570" y="184"/>
                  </a:lnTo>
                  <a:lnTo>
                    <a:pt x="570" y="221"/>
                  </a:lnTo>
                  <a:lnTo>
                    <a:pt x="570" y="276"/>
                  </a:lnTo>
                  <a:lnTo>
                    <a:pt x="551" y="331"/>
                  </a:lnTo>
                  <a:lnTo>
                    <a:pt x="551" y="405"/>
                  </a:lnTo>
                  <a:lnTo>
                    <a:pt x="533" y="478"/>
                  </a:lnTo>
                  <a:lnTo>
                    <a:pt x="515" y="533"/>
                  </a:lnTo>
                  <a:lnTo>
                    <a:pt x="515" y="570"/>
                  </a:lnTo>
                  <a:lnTo>
                    <a:pt x="496" y="607"/>
                  </a:lnTo>
                  <a:lnTo>
                    <a:pt x="478" y="625"/>
                  </a:lnTo>
                  <a:lnTo>
                    <a:pt x="460" y="644"/>
                  </a:lnTo>
                  <a:lnTo>
                    <a:pt x="441" y="644"/>
                  </a:lnTo>
                  <a:lnTo>
                    <a:pt x="441" y="625"/>
                  </a:lnTo>
                  <a:lnTo>
                    <a:pt x="441" y="607"/>
                  </a:lnTo>
                  <a:lnTo>
                    <a:pt x="441" y="588"/>
                  </a:lnTo>
                  <a:lnTo>
                    <a:pt x="441" y="552"/>
                  </a:lnTo>
                  <a:lnTo>
                    <a:pt x="423" y="515"/>
                  </a:lnTo>
                  <a:lnTo>
                    <a:pt x="404" y="478"/>
                  </a:lnTo>
                  <a:lnTo>
                    <a:pt x="441" y="497"/>
                  </a:lnTo>
                  <a:lnTo>
                    <a:pt x="460" y="497"/>
                  </a:lnTo>
                  <a:lnTo>
                    <a:pt x="478" y="478"/>
                  </a:lnTo>
                  <a:lnTo>
                    <a:pt x="478" y="460"/>
                  </a:lnTo>
                  <a:lnTo>
                    <a:pt x="478" y="423"/>
                  </a:lnTo>
                  <a:lnTo>
                    <a:pt x="496" y="368"/>
                  </a:lnTo>
                  <a:lnTo>
                    <a:pt x="496" y="313"/>
                  </a:lnTo>
                  <a:lnTo>
                    <a:pt x="515" y="239"/>
                  </a:lnTo>
                  <a:lnTo>
                    <a:pt x="515" y="184"/>
                  </a:lnTo>
                  <a:lnTo>
                    <a:pt x="515" y="147"/>
                  </a:lnTo>
                  <a:lnTo>
                    <a:pt x="515" y="111"/>
                  </a:lnTo>
                  <a:lnTo>
                    <a:pt x="515" y="92"/>
                  </a:lnTo>
                  <a:lnTo>
                    <a:pt x="515" y="74"/>
                  </a:lnTo>
                  <a:lnTo>
                    <a:pt x="478" y="56"/>
                  </a:lnTo>
                  <a:lnTo>
                    <a:pt x="460" y="56"/>
                  </a:lnTo>
                  <a:lnTo>
                    <a:pt x="441" y="56"/>
                  </a:lnTo>
                  <a:lnTo>
                    <a:pt x="404" y="56"/>
                  </a:lnTo>
                  <a:lnTo>
                    <a:pt x="349" y="74"/>
                  </a:lnTo>
                  <a:lnTo>
                    <a:pt x="276" y="74"/>
                  </a:lnTo>
                  <a:lnTo>
                    <a:pt x="202" y="92"/>
                  </a:lnTo>
                  <a:lnTo>
                    <a:pt x="110" y="111"/>
                  </a:lnTo>
                  <a:lnTo>
                    <a:pt x="0" y="111"/>
                  </a:lnTo>
                  <a:lnTo>
                    <a:pt x="0" y="74"/>
                  </a:lnTo>
                  <a:lnTo>
                    <a:pt x="19" y="74"/>
                  </a:lnTo>
                  <a:lnTo>
                    <a:pt x="74" y="74"/>
                  </a:lnTo>
                  <a:lnTo>
                    <a:pt x="129" y="56"/>
                  </a:lnTo>
                  <a:lnTo>
                    <a:pt x="202" y="56"/>
                  </a:lnTo>
                  <a:lnTo>
                    <a:pt x="276" y="37"/>
                  </a:lnTo>
                  <a:lnTo>
                    <a:pt x="331" y="37"/>
                  </a:lnTo>
                  <a:lnTo>
                    <a:pt x="386" y="19"/>
                  </a:lnTo>
                  <a:lnTo>
                    <a:pt x="423" y="19"/>
                  </a:lnTo>
                  <a:lnTo>
                    <a:pt x="441" y="19"/>
                  </a:lnTo>
                  <a:lnTo>
                    <a:pt x="460" y="0"/>
                  </a:lnTo>
                  <a:lnTo>
                    <a:pt x="478" y="0"/>
                  </a:lnTo>
                  <a:lnTo>
                    <a:pt x="496" y="0"/>
                  </a:lnTo>
                  <a:lnTo>
                    <a:pt x="515" y="0"/>
                  </a:lnTo>
                  <a:lnTo>
                    <a:pt x="533" y="0"/>
                  </a:lnTo>
                  <a:lnTo>
                    <a:pt x="570" y="37"/>
                  </a:lnTo>
                  <a:lnTo>
                    <a:pt x="588" y="37"/>
                  </a:lnTo>
                  <a:lnTo>
                    <a:pt x="588" y="56"/>
                  </a:lnTo>
                  <a:lnTo>
                    <a:pt x="607" y="74"/>
                  </a:lnTo>
                </a:path>
              </a:pathLst>
            </a:custGeom>
            <a:solidFill>
              <a:srgbClr val="C00000"/>
            </a:solidFill>
            <a:ln w="28575">
              <a:solidFill>
                <a:srgbClr val="C00000"/>
              </a:solidFill>
              <a:round/>
              <a:headEnd/>
              <a:tailEnd/>
            </a:ln>
          </p:spPr>
          <p:txBody>
            <a:bodyPr/>
            <a:lstStyle/>
            <a:p>
              <a:endParaRPr lang="zh-CN" altLang="en-US"/>
            </a:p>
          </p:txBody>
        </p:sp>
      </p:grpSp>
      <p:sp>
        <p:nvSpPr>
          <p:cNvPr id="74792" name="Freeform 52"/>
          <p:cNvSpPr>
            <a:spLocks/>
          </p:cNvSpPr>
          <p:nvPr/>
        </p:nvSpPr>
        <p:spPr bwMode="auto">
          <a:xfrm>
            <a:off x="7886700" y="2970213"/>
            <a:ext cx="25400" cy="252412"/>
          </a:xfrm>
          <a:custGeom>
            <a:avLst/>
            <a:gdLst>
              <a:gd name="T0" fmla="*/ 0 w 92"/>
              <a:gd name="T1" fmla="*/ 2147483647 h 514"/>
              <a:gd name="T2" fmla="*/ 0 w 92"/>
              <a:gd name="T3" fmla="*/ 2147483647 h 514"/>
              <a:gd name="T4" fmla="*/ 0 w 92"/>
              <a:gd name="T5" fmla="*/ 2147483647 h 514"/>
              <a:gd name="T6" fmla="*/ 0 w 92"/>
              <a:gd name="T7" fmla="*/ 2147483647 h 514"/>
              <a:gd name="T8" fmla="*/ 0 w 92"/>
              <a:gd name="T9" fmla="*/ 0 h 514"/>
              <a:gd name="T10" fmla="*/ 0 w 92"/>
              <a:gd name="T11" fmla="*/ 0 h 514"/>
              <a:gd name="T12" fmla="*/ 2147483647 w 92"/>
              <a:gd name="T13" fmla="*/ 2147483647 h 514"/>
              <a:gd name="T14" fmla="*/ 2147483647 w 92"/>
              <a:gd name="T15" fmla="*/ 2147483647 h 514"/>
              <a:gd name="T16" fmla="*/ 2147483647 w 92"/>
              <a:gd name="T17" fmla="*/ 2147483647 h 514"/>
              <a:gd name="T18" fmla="*/ 2147483647 w 92"/>
              <a:gd name="T19" fmla="*/ 2147483647 h 514"/>
              <a:gd name="T20" fmla="*/ 2147483647 w 92"/>
              <a:gd name="T21" fmla="*/ 2147483647 h 514"/>
              <a:gd name="T22" fmla="*/ 2147483647 w 92"/>
              <a:gd name="T23" fmla="*/ 2147483647 h 514"/>
              <a:gd name="T24" fmla="*/ 2147483647 w 92"/>
              <a:gd name="T25" fmla="*/ 2147483647 h 514"/>
              <a:gd name="T26" fmla="*/ 2147483647 w 92"/>
              <a:gd name="T27" fmla="*/ 2147483647 h 514"/>
              <a:gd name="T28" fmla="*/ 2147483647 w 92"/>
              <a:gd name="T29" fmla="*/ 2147483647 h 514"/>
              <a:gd name="T30" fmla="*/ 2147483647 w 92"/>
              <a:gd name="T31" fmla="*/ 2147483647 h 514"/>
              <a:gd name="T32" fmla="*/ 2147483647 w 92"/>
              <a:gd name="T33" fmla="*/ 2147483647 h 514"/>
              <a:gd name="T34" fmla="*/ 2147483647 w 92"/>
              <a:gd name="T35" fmla="*/ 2147483647 h 514"/>
              <a:gd name="T36" fmla="*/ 2147483647 w 92"/>
              <a:gd name="T37" fmla="*/ 2147483647 h 514"/>
              <a:gd name="T38" fmla="*/ 2147483647 w 92"/>
              <a:gd name="T39" fmla="*/ 2147483647 h 514"/>
              <a:gd name="T40" fmla="*/ 2147483647 w 92"/>
              <a:gd name="T41" fmla="*/ 2147483647 h 514"/>
              <a:gd name="T42" fmla="*/ 2147483647 w 92"/>
              <a:gd name="T43" fmla="*/ 2147483647 h 514"/>
              <a:gd name="T44" fmla="*/ 2147483647 w 92"/>
              <a:gd name="T45" fmla="*/ 2147483647 h 514"/>
              <a:gd name="T46" fmla="*/ 2147483647 w 92"/>
              <a:gd name="T47" fmla="*/ 2147483647 h 514"/>
              <a:gd name="T48" fmla="*/ 2147483647 w 92"/>
              <a:gd name="T49" fmla="*/ 2147483647 h 514"/>
              <a:gd name="T50" fmla="*/ 2147483647 w 92"/>
              <a:gd name="T51" fmla="*/ 2147483647 h 514"/>
              <a:gd name="T52" fmla="*/ 2147483647 w 92"/>
              <a:gd name="T53" fmla="*/ 2147483647 h 514"/>
              <a:gd name="T54" fmla="*/ 2147483647 w 92"/>
              <a:gd name="T55" fmla="*/ 2147483647 h 514"/>
              <a:gd name="T56" fmla="*/ 2147483647 w 92"/>
              <a:gd name="T57" fmla="*/ 2147483647 h 514"/>
              <a:gd name="T58" fmla="*/ 2147483647 w 92"/>
              <a:gd name="T59" fmla="*/ 2147483647 h 514"/>
              <a:gd name="T60" fmla="*/ 2147483647 w 92"/>
              <a:gd name="T61" fmla="*/ 2147483647 h 514"/>
              <a:gd name="T62" fmla="*/ 2147483647 w 92"/>
              <a:gd name="T63" fmla="*/ 2147483647 h 514"/>
              <a:gd name="T64" fmla="*/ 2147483647 w 92"/>
              <a:gd name="T65" fmla="*/ 2147483647 h 514"/>
              <a:gd name="T66" fmla="*/ 0 w 92"/>
              <a:gd name="T67" fmla="*/ 2147483647 h 514"/>
              <a:gd name="T68" fmla="*/ 0 w 92"/>
              <a:gd name="T69" fmla="*/ 2147483647 h 514"/>
              <a:gd name="T70" fmla="*/ 0 w 92"/>
              <a:gd name="T71" fmla="*/ 2147483647 h 5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2"/>
              <a:gd name="T109" fmla="*/ 0 h 514"/>
              <a:gd name="T110" fmla="*/ 92 w 92"/>
              <a:gd name="T111" fmla="*/ 514 h 5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2" h="514">
                <a:moveTo>
                  <a:pt x="0" y="55"/>
                </a:moveTo>
                <a:lnTo>
                  <a:pt x="0" y="36"/>
                </a:lnTo>
                <a:lnTo>
                  <a:pt x="0" y="18"/>
                </a:lnTo>
                <a:lnTo>
                  <a:pt x="0" y="0"/>
                </a:lnTo>
                <a:lnTo>
                  <a:pt x="19" y="18"/>
                </a:lnTo>
                <a:lnTo>
                  <a:pt x="37" y="18"/>
                </a:lnTo>
                <a:lnTo>
                  <a:pt x="56" y="18"/>
                </a:lnTo>
                <a:lnTo>
                  <a:pt x="74" y="73"/>
                </a:lnTo>
                <a:lnTo>
                  <a:pt x="74" y="128"/>
                </a:lnTo>
                <a:lnTo>
                  <a:pt x="74" y="202"/>
                </a:lnTo>
                <a:lnTo>
                  <a:pt x="92" y="294"/>
                </a:lnTo>
                <a:lnTo>
                  <a:pt x="92" y="349"/>
                </a:lnTo>
                <a:lnTo>
                  <a:pt x="92" y="385"/>
                </a:lnTo>
                <a:lnTo>
                  <a:pt x="92" y="422"/>
                </a:lnTo>
                <a:lnTo>
                  <a:pt x="92" y="459"/>
                </a:lnTo>
                <a:lnTo>
                  <a:pt x="92" y="477"/>
                </a:lnTo>
                <a:lnTo>
                  <a:pt x="92" y="496"/>
                </a:lnTo>
                <a:lnTo>
                  <a:pt x="92" y="514"/>
                </a:lnTo>
                <a:lnTo>
                  <a:pt x="74" y="514"/>
                </a:lnTo>
                <a:lnTo>
                  <a:pt x="74" y="496"/>
                </a:lnTo>
                <a:lnTo>
                  <a:pt x="74" y="477"/>
                </a:lnTo>
                <a:lnTo>
                  <a:pt x="56" y="459"/>
                </a:lnTo>
                <a:lnTo>
                  <a:pt x="56" y="385"/>
                </a:lnTo>
                <a:lnTo>
                  <a:pt x="37" y="312"/>
                </a:lnTo>
                <a:lnTo>
                  <a:pt x="37" y="238"/>
                </a:lnTo>
                <a:lnTo>
                  <a:pt x="19" y="165"/>
                </a:lnTo>
                <a:lnTo>
                  <a:pt x="19" y="128"/>
                </a:lnTo>
                <a:lnTo>
                  <a:pt x="19" y="91"/>
                </a:lnTo>
                <a:lnTo>
                  <a:pt x="0" y="73"/>
                </a:lnTo>
                <a:lnTo>
                  <a:pt x="0" y="55"/>
                </a:lnTo>
              </a:path>
            </a:pathLst>
          </a:custGeom>
          <a:solidFill>
            <a:srgbClr val="C00000"/>
          </a:solidFill>
          <a:ln w="28575">
            <a:solidFill>
              <a:srgbClr val="C00000"/>
            </a:solidFill>
            <a:round/>
            <a:headEnd/>
            <a:tailEnd/>
          </a:ln>
        </p:spPr>
        <p:txBody>
          <a:bodyPr/>
          <a:lstStyle/>
          <a:p>
            <a:endParaRPr lang="zh-CN" altLang="en-US"/>
          </a:p>
        </p:txBody>
      </p:sp>
      <p:grpSp>
        <p:nvGrpSpPr>
          <p:cNvPr id="74793" name="组合 148"/>
          <p:cNvGrpSpPr>
            <a:grpSpLocks/>
          </p:cNvGrpSpPr>
          <p:nvPr/>
        </p:nvGrpSpPr>
        <p:grpSpPr bwMode="auto">
          <a:xfrm>
            <a:off x="8194675" y="2955925"/>
            <a:ext cx="268288" cy="287338"/>
            <a:chOff x="8317929" y="2958462"/>
            <a:chExt cx="268547" cy="288000"/>
          </a:xfrm>
        </p:grpSpPr>
        <p:sp>
          <p:nvSpPr>
            <p:cNvPr id="74803" name="Freeform 52"/>
            <p:cNvSpPr>
              <a:spLocks/>
            </p:cNvSpPr>
            <p:nvPr/>
          </p:nvSpPr>
          <p:spPr bwMode="auto">
            <a:xfrm>
              <a:off x="8317929" y="2983505"/>
              <a:ext cx="25200" cy="229863"/>
            </a:xfrm>
            <a:custGeom>
              <a:avLst/>
              <a:gdLst>
                <a:gd name="T0" fmla="*/ 0 w 92"/>
                <a:gd name="T1" fmla="*/ 2147483647 h 514"/>
                <a:gd name="T2" fmla="*/ 0 w 92"/>
                <a:gd name="T3" fmla="*/ 2147483647 h 514"/>
                <a:gd name="T4" fmla="*/ 0 w 92"/>
                <a:gd name="T5" fmla="*/ 2147483647 h 514"/>
                <a:gd name="T6" fmla="*/ 0 w 92"/>
                <a:gd name="T7" fmla="*/ 2147483647 h 514"/>
                <a:gd name="T8" fmla="*/ 0 w 92"/>
                <a:gd name="T9" fmla="*/ 0 h 514"/>
                <a:gd name="T10" fmla="*/ 0 w 92"/>
                <a:gd name="T11" fmla="*/ 0 h 514"/>
                <a:gd name="T12" fmla="*/ 2147483647 w 92"/>
                <a:gd name="T13" fmla="*/ 2147483647 h 514"/>
                <a:gd name="T14" fmla="*/ 2147483647 w 92"/>
                <a:gd name="T15" fmla="*/ 2147483647 h 514"/>
                <a:gd name="T16" fmla="*/ 2147483647 w 92"/>
                <a:gd name="T17" fmla="*/ 2147483647 h 514"/>
                <a:gd name="T18" fmla="*/ 2147483647 w 92"/>
                <a:gd name="T19" fmla="*/ 2147483647 h 514"/>
                <a:gd name="T20" fmla="*/ 2147483647 w 92"/>
                <a:gd name="T21" fmla="*/ 2147483647 h 514"/>
                <a:gd name="T22" fmla="*/ 2147483647 w 92"/>
                <a:gd name="T23" fmla="*/ 2147483647 h 514"/>
                <a:gd name="T24" fmla="*/ 2147483647 w 92"/>
                <a:gd name="T25" fmla="*/ 2147483647 h 514"/>
                <a:gd name="T26" fmla="*/ 2147483647 w 92"/>
                <a:gd name="T27" fmla="*/ 2147483647 h 514"/>
                <a:gd name="T28" fmla="*/ 2147483647 w 92"/>
                <a:gd name="T29" fmla="*/ 2147483647 h 514"/>
                <a:gd name="T30" fmla="*/ 2147483647 w 92"/>
                <a:gd name="T31" fmla="*/ 2147483647 h 514"/>
                <a:gd name="T32" fmla="*/ 2147483647 w 92"/>
                <a:gd name="T33" fmla="*/ 2147483647 h 514"/>
                <a:gd name="T34" fmla="*/ 2147483647 w 92"/>
                <a:gd name="T35" fmla="*/ 2147483647 h 514"/>
                <a:gd name="T36" fmla="*/ 2147483647 w 92"/>
                <a:gd name="T37" fmla="*/ 2147483647 h 514"/>
                <a:gd name="T38" fmla="*/ 2147483647 w 92"/>
                <a:gd name="T39" fmla="*/ 2147483647 h 514"/>
                <a:gd name="T40" fmla="*/ 2147483647 w 92"/>
                <a:gd name="T41" fmla="*/ 2147483647 h 514"/>
                <a:gd name="T42" fmla="*/ 2147483647 w 92"/>
                <a:gd name="T43" fmla="*/ 2147483647 h 514"/>
                <a:gd name="T44" fmla="*/ 2147483647 w 92"/>
                <a:gd name="T45" fmla="*/ 2147483647 h 514"/>
                <a:gd name="T46" fmla="*/ 2147483647 w 92"/>
                <a:gd name="T47" fmla="*/ 2147483647 h 514"/>
                <a:gd name="T48" fmla="*/ 2147483647 w 92"/>
                <a:gd name="T49" fmla="*/ 2147483647 h 514"/>
                <a:gd name="T50" fmla="*/ 2147483647 w 92"/>
                <a:gd name="T51" fmla="*/ 2147483647 h 514"/>
                <a:gd name="T52" fmla="*/ 2147483647 w 92"/>
                <a:gd name="T53" fmla="*/ 2147483647 h 514"/>
                <a:gd name="T54" fmla="*/ 2147483647 w 92"/>
                <a:gd name="T55" fmla="*/ 2147483647 h 514"/>
                <a:gd name="T56" fmla="*/ 2147483647 w 92"/>
                <a:gd name="T57" fmla="*/ 2147483647 h 514"/>
                <a:gd name="T58" fmla="*/ 2147483647 w 92"/>
                <a:gd name="T59" fmla="*/ 2147483647 h 514"/>
                <a:gd name="T60" fmla="*/ 2147483647 w 92"/>
                <a:gd name="T61" fmla="*/ 2147483647 h 514"/>
                <a:gd name="T62" fmla="*/ 2147483647 w 92"/>
                <a:gd name="T63" fmla="*/ 2147483647 h 514"/>
                <a:gd name="T64" fmla="*/ 2147483647 w 92"/>
                <a:gd name="T65" fmla="*/ 2147483647 h 514"/>
                <a:gd name="T66" fmla="*/ 0 w 92"/>
                <a:gd name="T67" fmla="*/ 2147483647 h 514"/>
                <a:gd name="T68" fmla="*/ 0 w 92"/>
                <a:gd name="T69" fmla="*/ 2147483647 h 514"/>
                <a:gd name="T70" fmla="*/ 0 w 92"/>
                <a:gd name="T71" fmla="*/ 2147483647 h 5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2"/>
                <a:gd name="T109" fmla="*/ 0 h 514"/>
                <a:gd name="T110" fmla="*/ 92 w 92"/>
                <a:gd name="T111" fmla="*/ 514 h 5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2" h="514">
                  <a:moveTo>
                    <a:pt x="0" y="55"/>
                  </a:moveTo>
                  <a:lnTo>
                    <a:pt x="0" y="36"/>
                  </a:lnTo>
                  <a:lnTo>
                    <a:pt x="0" y="18"/>
                  </a:lnTo>
                  <a:lnTo>
                    <a:pt x="0" y="0"/>
                  </a:lnTo>
                  <a:lnTo>
                    <a:pt x="19" y="18"/>
                  </a:lnTo>
                  <a:lnTo>
                    <a:pt x="37" y="18"/>
                  </a:lnTo>
                  <a:lnTo>
                    <a:pt x="56" y="18"/>
                  </a:lnTo>
                  <a:lnTo>
                    <a:pt x="74" y="73"/>
                  </a:lnTo>
                  <a:lnTo>
                    <a:pt x="74" y="128"/>
                  </a:lnTo>
                  <a:lnTo>
                    <a:pt x="74" y="202"/>
                  </a:lnTo>
                  <a:lnTo>
                    <a:pt x="92" y="294"/>
                  </a:lnTo>
                  <a:lnTo>
                    <a:pt x="92" y="349"/>
                  </a:lnTo>
                  <a:lnTo>
                    <a:pt x="92" y="385"/>
                  </a:lnTo>
                  <a:lnTo>
                    <a:pt x="92" y="422"/>
                  </a:lnTo>
                  <a:lnTo>
                    <a:pt x="92" y="459"/>
                  </a:lnTo>
                  <a:lnTo>
                    <a:pt x="92" y="477"/>
                  </a:lnTo>
                  <a:lnTo>
                    <a:pt x="92" y="496"/>
                  </a:lnTo>
                  <a:lnTo>
                    <a:pt x="92" y="514"/>
                  </a:lnTo>
                  <a:lnTo>
                    <a:pt x="74" y="514"/>
                  </a:lnTo>
                  <a:lnTo>
                    <a:pt x="74" y="496"/>
                  </a:lnTo>
                  <a:lnTo>
                    <a:pt x="74" y="477"/>
                  </a:lnTo>
                  <a:lnTo>
                    <a:pt x="56" y="459"/>
                  </a:lnTo>
                  <a:lnTo>
                    <a:pt x="56" y="385"/>
                  </a:lnTo>
                  <a:lnTo>
                    <a:pt x="37" y="312"/>
                  </a:lnTo>
                  <a:lnTo>
                    <a:pt x="37" y="238"/>
                  </a:lnTo>
                  <a:lnTo>
                    <a:pt x="19" y="165"/>
                  </a:lnTo>
                  <a:lnTo>
                    <a:pt x="19" y="128"/>
                  </a:lnTo>
                  <a:lnTo>
                    <a:pt x="19" y="91"/>
                  </a:lnTo>
                  <a:lnTo>
                    <a:pt x="0" y="73"/>
                  </a:lnTo>
                  <a:lnTo>
                    <a:pt x="0" y="55"/>
                  </a:lnTo>
                </a:path>
              </a:pathLst>
            </a:custGeom>
            <a:solidFill>
              <a:srgbClr val="C00000"/>
            </a:solidFill>
            <a:ln w="28575">
              <a:solidFill>
                <a:srgbClr val="C00000"/>
              </a:solidFill>
              <a:round/>
              <a:headEnd/>
              <a:tailEnd/>
            </a:ln>
          </p:spPr>
          <p:txBody>
            <a:bodyPr/>
            <a:lstStyle/>
            <a:p>
              <a:endParaRPr lang="zh-CN" altLang="en-US"/>
            </a:p>
          </p:txBody>
        </p:sp>
        <p:sp>
          <p:nvSpPr>
            <p:cNvPr id="74804" name="Freeform 56"/>
            <p:cNvSpPr>
              <a:spLocks/>
            </p:cNvSpPr>
            <p:nvPr/>
          </p:nvSpPr>
          <p:spPr bwMode="auto">
            <a:xfrm>
              <a:off x="8334476" y="2958462"/>
              <a:ext cx="252000" cy="288000"/>
            </a:xfrm>
            <a:custGeom>
              <a:avLst/>
              <a:gdLst>
                <a:gd name="T0" fmla="*/ 2147483647 w 607"/>
                <a:gd name="T1" fmla="*/ 2147483647 h 644"/>
                <a:gd name="T2" fmla="*/ 2147483647 w 607"/>
                <a:gd name="T3" fmla="*/ 2147483647 h 644"/>
                <a:gd name="T4" fmla="*/ 2147483647 w 607"/>
                <a:gd name="T5" fmla="*/ 2147483647 h 644"/>
                <a:gd name="T6" fmla="*/ 2147483647 w 607"/>
                <a:gd name="T7" fmla="*/ 2147483647 h 644"/>
                <a:gd name="T8" fmla="*/ 2147483647 w 607"/>
                <a:gd name="T9" fmla="*/ 2147483647 h 644"/>
                <a:gd name="T10" fmla="*/ 2147483647 w 607"/>
                <a:gd name="T11" fmla="*/ 2147483647 h 644"/>
                <a:gd name="T12" fmla="*/ 2147483647 w 607"/>
                <a:gd name="T13" fmla="*/ 2147483647 h 644"/>
                <a:gd name="T14" fmla="*/ 2147483647 w 607"/>
                <a:gd name="T15" fmla="*/ 2147483647 h 644"/>
                <a:gd name="T16" fmla="*/ 2147483647 w 607"/>
                <a:gd name="T17" fmla="*/ 2147483647 h 644"/>
                <a:gd name="T18" fmla="*/ 2147483647 w 607"/>
                <a:gd name="T19" fmla="*/ 2147483647 h 644"/>
                <a:gd name="T20" fmla="*/ 2147483647 w 607"/>
                <a:gd name="T21" fmla="*/ 2147483647 h 644"/>
                <a:gd name="T22" fmla="*/ 2147483647 w 607"/>
                <a:gd name="T23" fmla="*/ 2147483647 h 644"/>
                <a:gd name="T24" fmla="*/ 2147483647 w 607"/>
                <a:gd name="T25" fmla="*/ 2147483647 h 644"/>
                <a:gd name="T26" fmla="*/ 2147483647 w 607"/>
                <a:gd name="T27" fmla="*/ 2147483647 h 644"/>
                <a:gd name="T28" fmla="*/ 2147483647 w 607"/>
                <a:gd name="T29" fmla="*/ 2147483647 h 644"/>
                <a:gd name="T30" fmla="*/ 2147483647 w 607"/>
                <a:gd name="T31" fmla="*/ 2147483647 h 644"/>
                <a:gd name="T32" fmla="*/ 2147483647 w 607"/>
                <a:gd name="T33" fmla="*/ 2147483647 h 644"/>
                <a:gd name="T34" fmla="*/ 2147483647 w 607"/>
                <a:gd name="T35" fmla="*/ 2147483647 h 644"/>
                <a:gd name="T36" fmla="*/ 2147483647 w 607"/>
                <a:gd name="T37" fmla="*/ 2147483647 h 644"/>
                <a:gd name="T38" fmla="*/ 2147483647 w 607"/>
                <a:gd name="T39" fmla="*/ 2147483647 h 644"/>
                <a:gd name="T40" fmla="*/ 2147483647 w 607"/>
                <a:gd name="T41" fmla="*/ 2147483647 h 644"/>
                <a:gd name="T42" fmla="*/ 2147483647 w 607"/>
                <a:gd name="T43" fmla="*/ 2147483647 h 644"/>
                <a:gd name="T44" fmla="*/ 2147483647 w 607"/>
                <a:gd name="T45" fmla="*/ 2147483647 h 644"/>
                <a:gd name="T46" fmla="*/ 2147483647 w 607"/>
                <a:gd name="T47" fmla="*/ 2147483647 h 644"/>
                <a:gd name="T48" fmla="*/ 0 w 607"/>
                <a:gd name="T49" fmla="*/ 2147483647 h 644"/>
                <a:gd name="T50" fmla="*/ 2147483647 w 607"/>
                <a:gd name="T51" fmla="*/ 2147483647 h 644"/>
                <a:gd name="T52" fmla="*/ 2147483647 w 607"/>
                <a:gd name="T53" fmla="*/ 2147483647 h 644"/>
                <a:gd name="T54" fmla="*/ 2147483647 w 607"/>
                <a:gd name="T55" fmla="*/ 2147483647 h 644"/>
                <a:gd name="T56" fmla="*/ 2147483647 w 607"/>
                <a:gd name="T57" fmla="*/ 2147483647 h 644"/>
                <a:gd name="T58" fmla="*/ 2147483647 w 607"/>
                <a:gd name="T59" fmla="*/ 2147483647 h 644"/>
                <a:gd name="T60" fmla="*/ 2147483647 w 607"/>
                <a:gd name="T61" fmla="*/ 0 h 644"/>
                <a:gd name="T62" fmla="*/ 2147483647 w 607"/>
                <a:gd name="T63" fmla="*/ 0 h 644"/>
                <a:gd name="T64" fmla="*/ 2147483647 w 607"/>
                <a:gd name="T65" fmla="*/ 0 h 644"/>
                <a:gd name="T66" fmla="*/ 2147483647 w 607"/>
                <a:gd name="T67" fmla="*/ 2147483647 h 644"/>
                <a:gd name="T68" fmla="*/ 2147483647 w 607"/>
                <a:gd name="T69" fmla="*/ 2147483647 h 644"/>
                <a:gd name="T70" fmla="*/ 2147483647 w 607"/>
                <a:gd name="T71" fmla="*/ 2147483647 h 6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7"/>
                <a:gd name="T109" fmla="*/ 0 h 644"/>
                <a:gd name="T110" fmla="*/ 607 w 607"/>
                <a:gd name="T111" fmla="*/ 644 h 6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7" h="644">
                  <a:moveTo>
                    <a:pt x="607" y="74"/>
                  </a:moveTo>
                  <a:lnTo>
                    <a:pt x="607" y="92"/>
                  </a:lnTo>
                  <a:lnTo>
                    <a:pt x="588" y="111"/>
                  </a:lnTo>
                  <a:lnTo>
                    <a:pt x="588" y="129"/>
                  </a:lnTo>
                  <a:lnTo>
                    <a:pt x="588" y="147"/>
                  </a:lnTo>
                  <a:lnTo>
                    <a:pt x="570" y="184"/>
                  </a:lnTo>
                  <a:lnTo>
                    <a:pt x="570" y="221"/>
                  </a:lnTo>
                  <a:lnTo>
                    <a:pt x="570" y="276"/>
                  </a:lnTo>
                  <a:lnTo>
                    <a:pt x="551" y="331"/>
                  </a:lnTo>
                  <a:lnTo>
                    <a:pt x="551" y="405"/>
                  </a:lnTo>
                  <a:lnTo>
                    <a:pt x="533" y="478"/>
                  </a:lnTo>
                  <a:lnTo>
                    <a:pt x="515" y="533"/>
                  </a:lnTo>
                  <a:lnTo>
                    <a:pt x="515" y="570"/>
                  </a:lnTo>
                  <a:lnTo>
                    <a:pt x="496" y="607"/>
                  </a:lnTo>
                  <a:lnTo>
                    <a:pt x="478" y="625"/>
                  </a:lnTo>
                  <a:lnTo>
                    <a:pt x="460" y="644"/>
                  </a:lnTo>
                  <a:lnTo>
                    <a:pt x="441" y="644"/>
                  </a:lnTo>
                  <a:lnTo>
                    <a:pt x="441" y="625"/>
                  </a:lnTo>
                  <a:lnTo>
                    <a:pt x="441" y="607"/>
                  </a:lnTo>
                  <a:lnTo>
                    <a:pt x="441" y="588"/>
                  </a:lnTo>
                  <a:lnTo>
                    <a:pt x="441" y="552"/>
                  </a:lnTo>
                  <a:lnTo>
                    <a:pt x="423" y="515"/>
                  </a:lnTo>
                  <a:lnTo>
                    <a:pt x="404" y="478"/>
                  </a:lnTo>
                  <a:lnTo>
                    <a:pt x="441" y="497"/>
                  </a:lnTo>
                  <a:lnTo>
                    <a:pt x="460" y="497"/>
                  </a:lnTo>
                  <a:lnTo>
                    <a:pt x="478" y="478"/>
                  </a:lnTo>
                  <a:lnTo>
                    <a:pt x="478" y="460"/>
                  </a:lnTo>
                  <a:lnTo>
                    <a:pt x="478" y="423"/>
                  </a:lnTo>
                  <a:lnTo>
                    <a:pt x="496" y="368"/>
                  </a:lnTo>
                  <a:lnTo>
                    <a:pt x="496" y="313"/>
                  </a:lnTo>
                  <a:lnTo>
                    <a:pt x="515" y="239"/>
                  </a:lnTo>
                  <a:lnTo>
                    <a:pt x="515" y="184"/>
                  </a:lnTo>
                  <a:lnTo>
                    <a:pt x="515" y="147"/>
                  </a:lnTo>
                  <a:lnTo>
                    <a:pt x="515" y="111"/>
                  </a:lnTo>
                  <a:lnTo>
                    <a:pt x="515" y="92"/>
                  </a:lnTo>
                  <a:lnTo>
                    <a:pt x="515" y="74"/>
                  </a:lnTo>
                  <a:lnTo>
                    <a:pt x="478" y="56"/>
                  </a:lnTo>
                  <a:lnTo>
                    <a:pt x="460" y="56"/>
                  </a:lnTo>
                  <a:lnTo>
                    <a:pt x="441" y="56"/>
                  </a:lnTo>
                  <a:lnTo>
                    <a:pt x="404" y="56"/>
                  </a:lnTo>
                  <a:lnTo>
                    <a:pt x="349" y="74"/>
                  </a:lnTo>
                  <a:lnTo>
                    <a:pt x="276" y="74"/>
                  </a:lnTo>
                  <a:lnTo>
                    <a:pt x="202" y="92"/>
                  </a:lnTo>
                  <a:lnTo>
                    <a:pt x="110" y="111"/>
                  </a:lnTo>
                  <a:lnTo>
                    <a:pt x="0" y="111"/>
                  </a:lnTo>
                  <a:lnTo>
                    <a:pt x="0" y="74"/>
                  </a:lnTo>
                  <a:lnTo>
                    <a:pt x="19" y="74"/>
                  </a:lnTo>
                  <a:lnTo>
                    <a:pt x="74" y="74"/>
                  </a:lnTo>
                  <a:lnTo>
                    <a:pt x="129" y="56"/>
                  </a:lnTo>
                  <a:lnTo>
                    <a:pt x="202" y="56"/>
                  </a:lnTo>
                  <a:lnTo>
                    <a:pt x="276" y="37"/>
                  </a:lnTo>
                  <a:lnTo>
                    <a:pt x="331" y="37"/>
                  </a:lnTo>
                  <a:lnTo>
                    <a:pt x="386" y="19"/>
                  </a:lnTo>
                  <a:lnTo>
                    <a:pt x="423" y="19"/>
                  </a:lnTo>
                  <a:lnTo>
                    <a:pt x="441" y="19"/>
                  </a:lnTo>
                  <a:lnTo>
                    <a:pt x="460" y="0"/>
                  </a:lnTo>
                  <a:lnTo>
                    <a:pt x="478" y="0"/>
                  </a:lnTo>
                  <a:lnTo>
                    <a:pt x="496" y="0"/>
                  </a:lnTo>
                  <a:lnTo>
                    <a:pt x="515" y="0"/>
                  </a:lnTo>
                  <a:lnTo>
                    <a:pt x="533" y="0"/>
                  </a:lnTo>
                  <a:lnTo>
                    <a:pt x="570" y="37"/>
                  </a:lnTo>
                  <a:lnTo>
                    <a:pt x="588" y="37"/>
                  </a:lnTo>
                  <a:lnTo>
                    <a:pt x="588" y="56"/>
                  </a:lnTo>
                  <a:lnTo>
                    <a:pt x="607" y="74"/>
                  </a:lnTo>
                </a:path>
              </a:pathLst>
            </a:custGeom>
            <a:solidFill>
              <a:srgbClr val="C00000"/>
            </a:solidFill>
            <a:ln w="28575">
              <a:solidFill>
                <a:srgbClr val="C00000"/>
              </a:solidFill>
              <a:round/>
              <a:headEnd/>
              <a:tailEnd/>
            </a:ln>
          </p:spPr>
          <p:txBody>
            <a:bodyPr/>
            <a:lstStyle/>
            <a:p>
              <a:endParaRPr lang="zh-CN" altLang="en-US"/>
            </a:p>
          </p:txBody>
        </p:sp>
      </p:grpSp>
      <p:grpSp>
        <p:nvGrpSpPr>
          <p:cNvPr id="74794" name="组合 149"/>
          <p:cNvGrpSpPr>
            <a:grpSpLocks/>
          </p:cNvGrpSpPr>
          <p:nvPr/>
        </p:nvGrpSpPr>
        <p:grpSpPr bwMode="auto">
          <a:xfrm>
            <a:off x="8640763" y="2959100"/>
            <a:ext cx="268287" cy="287338"/>
            <a:chOff x="8996227" y="2958462"/>
            <a:chExt cx="268547" cy="288000"/>
          </a:xfrm>
        </p:grpSpPr>
        <p:sp>
          <p:nvSpPr>
            <p:cNvPr id="74800" name="Freeform 52"/>
            <p:cNvSpPr>
              <a:spLocks/>
            </p:cNvSpPr>
            <p:nvPr/>
          </p:nvSpPr>
          <p:spPr bwMode="auto">
            <a:xfrm>
              <a:off x="8996227" y="2983505"/>
              <a:ext cx="25200" cy="229863"/>
            </a:xfrm>
            <a:custGeom>
              <a:avLst/>
              <a:gdLst>
                <a:gd name="T0" fmla="*/ 0 w 92"/>
                <a:gd name="T1" fmla="*/ 2147483647 h 514"/>
                <a:gd name="T2" fmla="*/ 0 w 92"/>
                <a:gd name="T3" fmla="*/ 2147483647 h 514"/>
                <a:gd name="T4" fmla="*/ 0 w 92"/>
                <a:gd name="T5" fmla="*/ 2147483647 h 514"/>
                <a:gd name="T6" fmla="*/ 0 w 92"/>
                <a:gd name="T7" fmla="*/ 2147483647 h 514"/>
                <a:gd name="T8" fmla="*/ 0 w 92"/>
                <a:gd name="T9" fmla="*/ 0 h 514"/>
                <a:gd name="T10" fmla="*/ 0 w 92"/>
                <a:gd name="T11" fmla="*/ 0 h 514"/>
                <a:gd name="T12" fmla="*/ 2147483647 w 92"/>
                <a:gd name="T13" fmla="*/ 2147483647 h 514"/>
                <a:gd name="T14" fmla="*/ 2147483647 w 92"/>
                <a:gd name="T15" fmla="*/ 2147483647 h 514"/>
                <a:gd name="T16" fmla="*/ 2147483647 w 92"/>
                <a:gd name="T17" fmla="*/ 2147483647 h 514"/>
                <a:gd name="T18" fmla="*/ 2147483647 w 92"/>
                <a:gd name="T19" fmla="*/ 2147483647 h 514"/>
                <a:gd name="T20" fmla="*/ 2147483647 w 92"/>
                <a:gd name="T21" fmla="*/ 2147483647 h 514"/>
                <a:gd name="T22" fmla="*/ 2147483647 w 92"/>
                <a:gd name="T23" fmla="*/ 2147483647 h 514"/>
                <a:gd name="T24" fmla="*/ 2147483647 w 92"/>
                <a:gd name="T25" fmla="*/ 2147483647 h 514"/>
                <a:gd name="T26" fmla="*/ 2147483647 w 92"/>
                <a:gd name="T27" fmla="*/ 2147483647 h 514"/>
                <a:gd name="T28" fmla="*/ 2147483647 w 92"/>
                <a:gd name="T29" fmla="*/ 2147483647 h 514"/>
                <a:gd name="T30" fmla="*/ 2147483647 w 92"/>
                <a:gd name="T31" fmla="*/ 2147483647 h 514"/>
                <a:gd name="T32" fmla="*/ 2147483647 w 92"/>
                <a:gd name="T33" fmla="*/ 2147483647 h 514"/>
                <a:gd name="T34" fmla="*/ 2147483647 w 92"/>
                <a:gd name="T35" fmla="*/ 2147483647 h 514"/>
                <a:gd name="T36" fmla="*/ 2147483647 w 92"/>
                <a:gd name="T37" fmla="*/ 2147483647 h 514"/>
                <a:gd name="T38" fmla="*/ 2147483647 w 92"/>
                <a:gd name="T39" fmla="*/ 2147483647 h 514"/>
                <a:gd name="T40" fmla="*/ 2147483647 w 92"/>
                <a:gd name="T41" fmla="*/ 2147483647 h 514"/>
                <a:gd name="T42" fmla="*/ 2147483647 w 92"/>
                <a:gd name="T43" fmla="*/ 2147483647 h 514"/>
                <a:gd name="T44" fmla="*/ 2147483647 w 92"/>
                <a:gd name="T45" fmla="*/ 2147483647 h 514"/>
                <a:gd name="T46" fmla="*/ 2147483647 w 92"/>
                <a:gd name="T47" fmla="*/ 2147483647 h 514"/>
                <a:gd name="T48" fmla="*/ 2147483647 w 92"/>
                <a:gd name="T49" fmla="*/ 2147483647 h 514"/>
                <a:gd name="T50" fmla="*/ 2147483647 w 92"/>
                <a:gd name="T51" fmla="*/ 2147483647 h 514"/>
                <a:gd name="T52" fmla="*/ 2147483647 w 92"/>
                <a:gd name="T53" fmla="*/ 2147483647 h 514"/>
                <a:gd name="T54" fmla="*/ 2147483647 w 92"/>
                <a:gd name="T55" fmla="*/ 2147483647 h 514"/>
                <a:gd name="T56" fmla="*/ 2147483647 w 92"/>
                <a:gd name="T57" fmla="*/ 2147483647 h 514"/>
                <a:gd name="T58" fmla="*/ 2147483647 w 92"/>
                <a:gd name="T59" fmla="*/ 2147483647 h 514"/>
                <a:gd name="T60" fmla="*/ 2147483647 w 92"/>
                <a:gd name="T61" fmla="*/ 2147483647 h 514"/>
                <a:gd name="T62" fmla="*/ 2147483647 w 92"/>
                <a:gd name="T63" fmla="*/ 2147483647 h 514"/>
                <a:gd name="T64" fmla="*/ 2147483647 w 92"/>
                <a:gd name="T65" fmla="*/ 2147483647 h 514"/>
                <a:gd name="T66" fmla="*/ 0 w 92"/>
                <a:gd name="T67" fmla="*/ 2147483647 h 514"/>
                <a:gd name="T68" fmla="*/ 0 w 92"/>
                <a:gd name="T69" fmla="*/ 2147483647 h 514"/>
                <a:gd name="T70" fmla="*/ 0 w 92"/>
                <a:gd name="T71" fmla="*/ 2147483647 h 5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2"/>
                <a:gd name="T109" fmla="*/ 0 h 514"/>
                <a:gd name="T110" fmla="*/ 92 w 92"/>
                <a:gd name="T111" fmla="*/ 514 h 5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2" h="514">
                  <a:moveTo>
                    <a:pt x="0" y="55"/>
                  </a:moveTo>
                  <a:lnTo>
                    <a:pt x="0" y="36"/>
                  </a:lnTo>
                  <a:lnTo>
                    <a:pt x="0" y="18"/>
                  </a:lnTo>
                  <a:lnTo>
                    <a:pt x="0" y="0"/>
                  </a:lnTo>
                  <a:lnTo>
                    <a:pt x="19" y="18"/>
                  </a:lnTo>
                  <a:lnTo>
                    <a:pt x="37" y="18"/>
                  </a:lnTo>
                  <a:lnTo>
                    <a:pt x="56" y="18"/>
                  </a:lnTo>
                  <a:lnTo>
                    <a:pt x="74" y="73"/>
                  </a:lnTo>
                  <a:lnTo>
                    <a:pt x="74" y="128"/>
                  </a:lnTo>
                  <a:lnTo>
                    <a:pt x="74" y="202"/>
                  </a:lnTo>
                  <a:lnTo>
                    <a:pt x="92" y="294"/>
                  </a:lnTo>
                  <a:lnTo>
                    <a:pt x="92" y="349"/>
                  </a:lnTo>
                  <a:lnTo>
                    <a:pt x="92" y="385"/>
                  </a:lnTo>
                  <a:lnTo>
                    <a:pt x="92" y="422"/>
                  </a:lnTo>
                  <a:lnTo>
                    <a:pt x="92" y="459"/>
                  </a:lnTo>
                  <a:lnTo>
                    <a:pt x="92" y="477"/>
                  </a:lnTo>
                  <a:lnTo>
                    <a:pt x="92" y="496"/>
                  </a:lnTo>
                  <a:lnTo>
                    <a:pt x="92" y="514"/>
                  </a:lnTo>
                  <a:lnTo>
                    <a:pt x="74" y="514"/>
                  </a:lnTo>
                  <a:lnTo>
                    <a:pt x="74" y="496"/>
                  </a:lnTo>
                  <a:lnTo>
                    <a:pt x="74" y="477"/>
                  </a:lnTo>
                  <a:lnTo>
                    <a:pt x="56" y="459"/>
                  </a:lnTo>
                  <a:lnTo>
                    <a:pt x="56" y="385"/>
                  </a:lnTo>
                  <a:lnTo>
                    <a:pt x="37" y="312"/>
                  </a:lnTo>
                  <a:lnTo>
                    <a:pt x="37" y="238"/>
                  </a:lnTo>
                  <a:lnTo>
                    <a:pt x="19" y="165"/>
                  </a:lnTo>
                  <a:lnTo>
                    <a:pt x="19" y="128"/>
                  </a:lnTo>
                  <a:lnTo>
                    <a:pt x="19" y="91"/>
                  </a:lnTo>
                  <a:lnTo>
                    <a:pt x="0" y="73"/>
                  </a:lnTo>
                  <a:lnTo>
                    <a:pt x="0" y="55"/>
                  </a:lnTo>
                </a:path>
              </a:pathLst>
            </a:custGeom>
            <a:solidFill>
              <a:srgbClr val="C00000"/>
            </a:solidFill>
            <a:ln w="28575">
              <a:solidFill>
                <a:srgbClr val="C00000"/>
              </a:solidFill>
              <a:round/>
              <a:headEnd/>
              <a:tailEnd/>
            </a:ln>
          </p:spPr>
          <p:txBody>
            <a:bodyPr/>
            <a:lstStyle/>
            <a:p>
              <a:endParaRPr lang="zh-CN" altLang="en-US"/>
            </a:p>
          </p:txBody>
        </p:sp>
        <p:sp>
          <p:nvSpPr>
            <p:cNvPr id="74801" name="Freeform 53"/>
            <p:cNvSpPr>
              <a:spLocks/>
            </p:cNvSpPr>
            <p:nvPr/>
          </p:nvSpPr>
          <p:spPr bwMode="auto">
            <a:xfrm>
              <a:off x="9045867" y="2991555"/>
              <a:ext cx="36000" cy="156075"/>
            </a:xfrm>
            <a:custGeom>
              <a:avLst/>
              <a:gdLst>
                <a:gd name="T0" fmla="*/ 2147483647 w 147"/>
                <a:gd name="T1" fmla="*/ 2147483647 h 349"/>
                <a:gd name="T2" fmla="*/ 2147483647 w 147"/>
                <a:gd name="T3" fmla="*/ 2147483647 h 349"/>
                <a:gd name="T4" fmla="*/ 2147483647 w 147"/>
                <a:gd name="T5" fmla="*/ 2147483647 h 349"/>
                <a:gd name="T6" fmla="*/ 2147483647 w 147"/>
                <a:gd name="T7" fmla="*/ 2147483647 h 349"/>
                <a:gd name="T8" fmla="*/ 2147483647 w 147"/>
                <a:gd name="T9" fmla="*/ 2147483647 h 349"/>
                <a:gd name="T10" fmla="*/ 0 w 147"/>
                <a:gd name="T11" fmla="*/ 2147483647 h 349"/>
                <a:gd name="T12" fmla="*/ 0 w 147"/>
                <a:gd name="T13" fmla="*/ 2147483647 h 349"/>
                <a:gd name="T14" fmla="*/ 0 w 147"/>
                <a:gd name="T15" fmla="*/ 2147483647 h 349"/>
                <a:gd name="T16" fmla="*/ 0 w 147"/>
                <a:gd name="T17" fmla="*/ 2147483647 h 349"/>
                <a:gd name="T18" fmla="*/ 2147483647 w 147"/>
                <a:gd name="T19" fmla="*/ 2147483647 h 349"/>
                <a:gd name="T20" fmla="*/ 2147483647 w 147"/>
                <a:gd name="T21" fmla="*/ 2147483647 h 349"/>
                <a:gd name="T22" fmla="*/ 2147483647 w 147"/>
                <a:gd name="T23" fmla="*/ 2147483647 h 349"/>
                <a:gd name="T24" fmla="*/ 2147483647 w 147"/>
                <a:gd name="T25" fmla="*/ 2147483647 h 349"/>
                <a:gd name="T26" fmla="*/ 2147483647 w 147"/>
                <a:gd name="T27" fmla="*/ 2147483647 h 349"/>
                <a:gd name="T28" fmla="*/ 2147483647 w 147"/>
                <a:gd name="T29" fmla="*/ 0 h 349"/>
                <a:gd name="T30" fmla="*/ 2147483647 w 147"/>
                <a:gd name="T31" fmla="*/ 2147483647 h 349"/>
                <a:gd name="T32" fmla="*/ 2147483647 w 147"/>
                <a:gd name="T33" fmla="*/ 2147483647 h 349"/>
                <a:gd name="T34" fmla="*/ 2147483647 w 147"/>
                <a:gd name="T35" fmla="*/ 2147483647 h 349"/>
                <a:gd name="T36" fmla="*/ 2147483647 w 147"/>
                <a:gd name="T37" fmla="*/ 2147483647 h 349"/>
                <a:gd name="T38" fmla="*/ 2147483647 w 147"/>
                <a:gd name="T39" fmla="*/ 2147483647 h 349"/>
                <a:gd name="T40" fmla="*/ 2147483647 w 147"/>
                <a:gd name="T41" fmla="*/ 2147483647 h 349"/>
                <a:gd name="T42" fmla="*/ 2147483647 w 147"/>
                <a:gd name="T43" fmla="*/ 2147483647 h 349"/>
                <a:gd name="T44" fmla="*/ 2147483647 w 147"/>
                <a:gd name="T45" fmla="*/ 2147483647 h 349"/>
                <a:gd name="T46" fmla="*/ 2147483647 w 147"/>
                <a:gd name="T47" fmla="*/ 2147483647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7"/>
                <a:gd name="T73" fmla="*/ 0 h 349"/>
                <a:gd name="T74" fmla="*/ 147 w 147"/>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7" h="349">
                  <a:moveTo>
                    <a:pt x="110" y="220"/>
                  </a:moveTo>
                  <a:lnTo>
                    <a:pt x="73" y="276"/>
                  </a:lnTo>
                  <a:lnTo>
                    <a:pt x="36" y="312"/>
                  </a:lnTo>
                  <a:lnTo>
                    <a:pt x="36" y="331"/>
                  </a:lnTo>
                  <a:lnTo>
                    <a:pt x="18" y="349"/>
                  </a:lnTo>
                  <a:lnTo>
                    <a:pt x="0" y="349"/>
                  </a:lnTo>
                  <a:lnTo>
                    <a:pt x="0" y="331"/>
                  </a:lnTo>
                  <a:lnTo>
                    <a:pt x="18" y="312"/>
                  </a:lnTo>
                  <a:lnTo>
                    <a:pt x="36" y="294"/>
                  </a:lnTo>
                  <a:lnTo>
                    <a:pt x="55" y="239"/>
                  </a:lnTo>
                  <a:lnTo>
                    <a:pt x="73" y="165"/>
                  </a:lnTo>
                  <a:lnTo>
                    <a:pt x="92" y="92"/>
                  </a:lnTo>
                  <a:lnTo>
                    <a:pt x="92" y="0"/>
                  </a:lnTo>
                  <a:lnTo>
                    <a:pt x="110" y="18"/>
                  </a:lnTo>
                  <a:lnTo>
                    <a:pt x="128" y="37"/>
                  </a:lnTo>
                  <a:lnTo>
                    <a:pt x="128" y="55"/>
                  </a:lnTo>
                  <a:lnTo>
                    <a:pt x="147" y="55"/>
                  </a:lnTo>
                  <a:lnTo>
                    <a:pt x="147" y="73"/>
                  </a:lnTo>
                  <a:lnTo>
                    <a:pt x="128" y="110"/>
                  </a:lnTo>
                  <a:lnTo>
                    <a:pt x="128" y="147"/>
                  </a:lnTo>
                  <a:lnTo>
                    <a:pt x="110" y="220"/>
                  </a:lnTo>
                </a:path>
              </a:pathLst>
            </a:custGeom>
            <a:solidFill>
              <a:srgbClr val="C00000"/>
            </a:solidFill>
            <a:ln w="28575">
              <a:solidFill>
                <a:srgbClr val="C00000"/>
              </a:solidFill>
              <a:round/>
              <a:headEnd/>
              <a:tailEnd/>
            </a:ln>
          </p:spPr>
          <p:txBody>
            <a:bodyPr/>
            <a:lstStyle/>
            <a:p>
              <a:endParaRPr lang="zh-CN" altLang="en-US"/>
            </a:p>
          </p:txBody>
        </p:sp>
        <p:sp>
          <p:nvSpPr>
            <p:cNvPr id="74802" name="Freeform 56"/>
            <p:cNvSpPr>
              <a:spLocks/>
            </p:cNvSpPr>
            <p:nvPr/>
          </p:nvSpPr>
          <p:spPr bwMode="auto">
            <a:xfrm>
              <a:off x="9012774" y="2958462"/>
              <a:ext cx="252000" cy="288000"/>
            </a:xfrm>
            <a:custGeom>
              <a:avLst/>
              <a:gdLst>
                <a:gd name="T0" fmla="*/ 2147483647 w 607"/>
                <a:gd name="T1" fmla="*/ 2147483647 h 644"/>
                <a:gd name="T2" fmla="*/ 2147483647 w 607"/>
                <a:gd name="T3" fmla="*/ 2147483647 h 644"/>
                <a:gd name="T4" fmla="*/ 2147483647 w 607"/>
                <a:gd name="T5" fmla="*/ 2147483647 h 644"/>
                <a:gd name="T6" fmla="*/ 2147483647 w 607"/>
                <a:gd name="T7" fmla="*/ 2147483647 h 644"/>
                <a:gd name="T8" fmla="*/ 2147483647 w 607"/>
                <a:gd name="T9" fmla="*/ 2147483647 h 644"/>
                <a:gd name="T10" fmla="*/ 2147483647 w 607"/>
                <a:gd name="T11" fmla="*/ 2147483647 h 644"/>
                <a:gd name="T12" fmla="*/ 2147483647 w 607"/>
                <a:gd name="T13" fmla="*/ 2147483647 h 644"/>
                <a:gd name="T14" fmla="*/ 2147483647 w 607"/>
                <a:gd name="T15" fmla="*/ 2147483647 h 644"/>
                <a:gd name="T16" fmla="*/ 2147483647 w 607"/>
                <a:gd name="T17" fmla="*/ 2147483647 h 644"/>
                <a:gd name="T18" fmla="*/ 2147483647 w 607"/>
                <a:gd name="T19" fmla="*/ 2147483647 h 644"/>
                <a:gd name="T20" fmla="*/ 2147483647 w 607"/>
                <a:gd name="T21" fmla="*/ 2147483647 h 644"/>
                <a:gd name="T22" fmla="*/ 2147483647 w 607"/>
                <a:gd name="T23" fmla="*/ 2147483647 h 644"/>
                <a:gd name="T24" fmla="*/ 2147483647 w 607"/>
                <a:gd name="T25" fmla="*/ 2147483647 h 644"/>
                <a:gd name="T26" fmla="*/ 2147483647 w 607"/>
                <a:gd name="T27" fmla="*/ 2147483647 h 644"/>
                <a:gd name="T28" fmla="*/ 2147483647 w 607"/>
                <a:gd name="T29" fmla="*/ 2147483647 h 644"/>
                <a:gd name="T30" fmla="*/ 2147483647 w 607"/>
                <a:gd name="T31" fmla="*/ 2147483647 h 644"/>
                <a:gd name="T32" fmla="*/ 2147483647 w 607"/>
                <a:gd name="T33" fmla="*/ 2147483647 h 644"/>
                <a:gd name="T34" fmla="*/ 2147483647 w 607"/>
                <a:gd name="T35" fmla="*/ 2147483647 h 644"/>
                <a:gd name="T36" fmla="*/ 2147483647 w 607"/>
                <a:gd name="T37" fmla="*/ 2147483647 h 644"/>
                <a:gd name="T38" fmla="*/ 2147483647 w 607"/>
                <a:gd name="T39" fmla="*/ 2147483647 h 644"/>
                <a:gd name="T40" fmla="*/ 2147483647 w 607"/>
                <a:gd name="T41" fmla="*/ 2147483647 h 644"/>
                <a:gd name="T42" fmla="*/ 2147483647 w 607"/>
                <a:gd name="T43" fmla="*/ 2147483647 h 644"/>
                <a:gd name="T44" fmla="*/ 2147483647 w 607"/>
                <a:gd name="T45" fmla="*/ 2147483647 h 644"/>
                <a:gd name="T46" fmla="*/ 2147483647 w 607"/>
                <a:gd name="T47" fmla="*/ 2147483647 h 644"/>
                <a:gd name="T48" fmla="*/ 0 w 607"/>
                <a:gd name="T49" fmla="*/ 2147483647 h 644"/>
                <a:gd name="T50" fmla="*/ 2147483647 w 607"/>
                <a:gd name="T51" fmla="*/ 2147483647 h 644"/>
                <a:gd name="T52" fmla="*/ 2147483647 w 607"/>
                <a:gd name="T53" fmla="*/ 2147483647 h 644"/>
                <a:gd name="T54" fmla="*/ 2147483647 w 607"/>
                <a:gd name="T55" fmla="*/ 2147483647 h 644"/>
                <a:gd name="T56" fmla="*/ 2147483647 w 607"/>
                <a:gd name="T57" fmla="*/ 2147483647 h 644"/>
                <a:gd name="T58" fmla="*/ 2147483647 w 607"/>
                <a:gd name="T59" fmla="*/ 2147483647 h 644"/>
                <a:gd name="T60" fmla="*/ 2147483647 w 607"/>
                <a:gd name="T61" fmla="*/ 0 h 644"/>
                <a:gd name="T62" fmla="*/ 2147483647 w 607"/>
                <a:gd name="T63" fmla="*/ 0 h 644"/>
                <a:gd name="T64" fmla="*/ 2147483647 w 607"/>
                <a:gd name="T65" fmla="*/ 0 h 644"/>
                <a:gd name="T66" fmla="*/ 2147483647 w 607"/>
                <a:gd name="T67" fmla="*/ 2147483647 h 644"/>
                <a:gd name="T68" fmla="*/ 2147483647 w 607"/>
                <a:gd name="T69" fmla="*/ 2147483647 h 644"/>
                <a:gd name="T70" fmla="*/ 2147483647 w 607"/>
                <a:gd name="T71" fmla="*/ 2147483647 h 6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7"/>
                <a:gd name="T109" fmla="*/ 0 h 644"/>
                <a:gd name="T110" fmla="*/ 607 w 607"/>
                <a:gd name="T111" fmla="*/ 644 h 6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7" h="644">
                  <a:moveTo>
                    <a:pt x="607" y="74"/>
                  </a:moveTo>
                  <a:lnTo>
                    <a:pt x="607" y="92"/>
                  </a:lnTo>
                  <a:lnTo>
                    <a:pt x="588" y="111"/>
                  </a:lnTo>
                  <a:lnTo>
                    <a:pt x="588" y="129"/>
                  </a:lnTo>
                  <a:lnTo>
                    <a:pt x="588" y="147"/>
                  </a:lnTo>
                  <a:lnTo>
                    <a:pt x="570" y="184"/>
                  </a:lnTo>
                  <a:lnTo>
                    <a:pt x="570" y="221"/>
                  </a:lnTo>
                  <a:lnTo>
                    <a:pt x="570" y="276"/>
                  </a:lnTo>
                  <a:lnTo>
                    <a:pt x="551" y="331"/>
                  </a:lnTo>
                  <a:lnTo>
                    <a:pt x="551" y="405"/>
                  </a:lnTo>
                  <a:lnTo>
                    <a:pt x="533" y="478"/>
                  </a:lnTo>
                  <a:lnTo>
                    <a:pt x="515" y="533"/>
                  </a:lnTo>
                  <a:lnTo>
                    <a:pt x="515" y="570"/>
                  </a:lnTo>
                  <a:lnTo>
                    <a:pt x="496" y="607"/>
                  </a:lnTo>
                  <a:lnTo>
                    <a:pt x="478" y="625"/>
                  </a:lnTo>
                  <a:lnTo>
                    <a:pt x="460" y="644"/>
                  </a:lnTo>
                  <a:lnTo>
                    <a:pt x="441" y="644"/>
                  </a:lnTo>
                  <a:lnTo>
                    <a:pt x="441" y="625"/>
                  </a:lnTo>
                  <a:lnTo>
                    <a:pt x="441" y="607"/>
                  </a:lnTo>
                  <a:lnTo>
                    <a:pt x="441" y="588"/>
                  </a:lnTo>
                  <a:lnTo>
                    <a:pt x="441" y="552"/>
                  </a:lnTo>
                  <a:lnTo>
                    <a:pt x="423" y="515"/>
                  </a:lnTo>
                  <a:lnTo>
                    <a:pt x="404" y="478"/>
                  </a:lnTo>
                  <a:lnTo>
                    <a:pt x="441" y="497"/>
                  </a:lnTo>
                  <a:lnTo>
                    <a:pt x="460" y="497"/>
                  </a:lnTo>
                  <a:lnTo>
                    <a:pt x="478" y="478"/>
                  </a:lnTo>
                  <a:lnTo>
                    <a:pt x="478" y="460"/>
                  </a:lnTo>
                  <a:lnTo>
                    <a:pt x="478" y="423"/>
                  </a:lnTo>
                  <a:lnTo>
                    <a:pt x="496" y="368"/>
                  </a:lnTo>
                  <a:lnTo>
                    <a:pt x="496" y="313"/>
                  </a:lnTo>
                  <a:lnTo>
                    <a:pt x="515" y="239"/>
                  </a:lnTo>
                  <a:lnTo>
                    <a:pt x="515" y="184"/>
                  </a:lnTo>
                  <a:lnTo>
                    <a:pt x="515" y="147"/>
                  </a:lnTo>
                  <a:lnTo>
                    <a:pt x="515" y="111"/>
                  </a:lnTo>
                  <a:lnTo>
                    <a:pt x="515" y="92"/>
                  </a:lnTo>
                  <a:lnTo>
                    <a:pt x="515" y="74"/>
                  </a:lnTo>
                  <a:lnTo>
                    <a:pt x="478" y="56"/>
                  </a:lnTo>
                  <a:lnTo>
                    <a:pt x="460" y="56"/>
                  </a:lnTo>
                  <a:lnTo>
                    <a:pt x="441" y="56"/>
                  </a:lnTo>
                  <a:lnTo>
                    <a:pt x="404" y="56"/>
                  </a:lnTo>
                  <a:lnTo>
                    <a:pt x="349" y="74"/>
                  </a:lnTo>
                  <a:lnTo>
                    <a:pt x="276" y="74"/>
                  </a:lnTo>
                  <a:lnTo>
                    <a:pt x="202" y="92"/>
                  </a:lnTo>
                  <a:lnTo>
                    <a:pt x="110" y="111"/>
                  </a:lnTo>
                  <a:lnTo>
                    <a:pt x="0" y="111"/>
                  </a:lnTo>
                  <a:lnTo>
                    <a:pt x="0" y="74"/>
                  </a:lnTo>
                  <a:lnTo>
                    <a:pt x="19" y="74"/>
                  </a:lnTo>
                  <a:lnTo>
                    <a:pt x="74" y="74"/>
                  </a:lnTo>
                  <a:lnTo>
                    <a:pt x="129" y="56"/>
                  </a:lnTo>
                  <a:lnTo>
                    <a:pt x="202" y="56"/>
                  </a:lnTo>
                  <a:lnTo>
                    <a:pt x="276" y="37"/>
                  </a:lnTo>
                  <a:lnTo>
                    <a:pt x="331" y="37"/>
                  </a:lnTo>
                  <a:lnTo>
                    <a:pt x="386" y="19"/>
                  </a:lnTo>
                  <a:lnTo>
                    <a:pt x="423" y="19"/>
                  </a:lnTo>
                  <a:lnTo>
                    <a:pt x="441" y="19"/>
                  </a:lnTo>
                  <a:lnTo>
                    <a:pt x="460" y="0"/>
                  </a:lnTo>
                  <a:lnTo>
                    <a:pt x="478" y="0"/>
                  </a:lnTo>
                  <a:lnTo>
                    <a:pt x="496" y="0"/>
                  </a:lnTo>
                  <a:lnTo>
                    <a:pt x="515" y="0"/>
                  </a:lnTo>
                  <a:lnTo>
                    <a:pt x="533" y="0"/>
                  </a:lnTo>
                  <a:lnTo>
                    <a:pt x="570" y="37"/>
                  </a:lnTo>
                  <a:lnTo>
                    <a:pt x="588" y="37"/>
                  </a:lnTo>
                  <a:lnTo>
                    <a:pt x="588" y="56"/>
                  </a:lnTo>
                  <a:lnTo>
                    <a:pt x="607" y="74"/>
                  </a:lnTo>
                </a:path>
              </a:pathLst>
            </a:custGeom>
            <a:solidFill>
              <a:srgbClr val="C00000"/>
            </a:solidFill>
            <a:ln w="28575">
              <a:solidFill>
                <a:srgbClr val="C00000"/>
              </a:solidFill>
              <a:round/>
              <a:headEnd/>
              <a:tailEnd/>
            </a:ln>
          </p:spPr>
          <p:txBody>
            <a:bodyPr/>
            <a:lstStyle/>
            <a:p>
              <a:endParaRPr lang="zh-CN" altLang="en-US"/>
            </a:p>
          </p:txBody>
        </p:sp>
      </p:grpSp>
      <p:grpSp>
        <p:nvGrpSpPr>
          <p:cNvPr id="74795" name="组合 151"/>
          <p:cNvGrpSpPr>
            <a:grpSpLocks/>
          </p:cNvGrpSpPr>
          <p:nvPr/>
        </p:nvGrpSpPr>
        <p:grpSpPr bwMode="auto">
          <a:xfrm>
            <a:off x="9086850" y="2959100"/>
            <a:ext cx="268288" cy="287338"/>
            <a:chOff x="9561780" y="2958462"/>
            <a:chExt cx="268547" cy="288000"/>
          </a:xfrm>
        </p:grpSpPr>
        <p:sp>
          <p:nvSpPr>
            <p:cNvPr id="74796" name="Freeform 52"/>
            <p:cNvSpPr>
              <a:spLocks/>
            </p:cNvSpPr>
            <p:nvPr/>
          </p:nvSpPr>
          <p:spPr bwMode="auto">
            <a:xfrm>
              <a:off x="9561780" y="2983505"/>
              <a:ext cx="25200" cy="229863"/>
            </a:xfrm>
            <a:custGeom>
              <a:avLst/>
              <a:gdLst>
                <a:gd name="T0" fmla="*/ 0 w 92"/>
                <a:gd name="T1" fmla="*/ 2147483647 h 514"/>
                <a:gd name="T2" fmla="*/ 0 w 92"/>
                <a:gd name="T3" fmla="*/ 2147483647 h 514"/>
                <a:gd name="T4" fmla="*/ 0 w 92"/>
                <a:gd name="T5" fmla="*/ 2147483647 h 514"/>
                <a:gd name="T6" fmla="*/ 0 w 92"/>
                <a:gd name="T7" fmla="*/ 2147483647 h 514"/>
                <a:gd name="T8" fmla="*/ 0 w 92"/>
                <a:gd name="T9" fmla="*/ 0 h 514"/>
                <a:gd name="T10" fmla="*/ 0 w 92"/>
                <a:gd name="T11" fmla="*/ 0 h 514"/>
                <a:gd name="T12" fmla="*/ 2147483647 w 92"/>
                <a:gd name="T13" fmla="*/ 2147483647 h 514"/>
                <a:gd name="T14" fmla="*/ 2147483647 w 92"/>
                <a:gd name="T15" fmla="*/ 2147483647 h 514"/>
                <a:gd name="T16" fmla="*/ 2147483647 w 92"/>
                <a:gd name="T17" fmla="*/ 2147483647 h 514"/>
                <a:gd name="T18" fmla="*/ 2147483647 w 92"/>
                <a:gd name="T19" fmla="*/ 2147483647 h 514"/>
                <a:gd name="T20" fmla="*/ 2147483647 w 92"/>
                <a:gd name="T21" fmla="*/ 2147483647 h 514"/>
                <a:gd name="T22" fmla="*/ 2147483647 w 92"/>
                <a:gd name="T23" fmla="*/ 2147483647 h 514"/>
                <a:gd name="T24" fmla="*/ 2147483647 w 92"/>
                <a:gd name="T25" fmla="*/ 2147483647 h 514"/>
                <a:gd name="T26" fmla="*/ 2147483647 w 92"/>
                <a:gd name="T27" fmla="*/ 2147483647 h 514"/>
                <a:gd name="T28" fmla="*/ 2147483647 w 92"/>
                <a:gd name="T29" fmla="*/ 2147483647 h 514"/>
                <a:gd name="T30" fmla="*/ 2147483647 w 92"/>
                <a:gd name="T31" fmla="*/ 2147483647 h 514"/>
                <a:gd name="T32" fmla="*/ 2147483647 w 92"/>
                <a:gd name="T33" fmla="*/ 2147483647 h 514"/>
                <a:gd name="T34" fmla="*/ 2147483647 w 92"/>
                <a:gd name="T35" fmla="*/ 2147483647 h 514"/>
                <a:gd name="T36" fmla="*/ 2147483647 w 92"/>
                <a:gd name="T37" fmla="*/ 2147483647 h 514"/>
                <a:gd name="T38" fmla="*/ 2147483647 w 92"/>
                <a:gd name="T39" fmla="*/ 2147483647 h 514"/>
                <a:gd name="T40" fmla="*/ 2147483647 w 92"/>
                <a:gd name="T41" fmla="*/ 2147483647 h 514"/>
                <a:gd name="T42" fmla="*/ 2147483647 w 92"/>
                <a:gd name="T43" fmla="*/ 2147483647 h 514"/>
                <a:gd name="T44" fmla="*/ 2147483647 w 92"/>
                <a:gd name="T45" fmla="*/ 2147483647 h 514"/>
                <a:gd name="T46" fmla="*/ 2147483647 w 92"/>
                <a:gd name="T47" fmla="*/ 2147483647 h 514"/>
                <a:gd name="T48" fmla="*/ 2147483647 w 92"/>
                <a:gd name="T49" fmla="*/ 2147483647 h 514"/>
                <a:gd name="T50" fmla="*/ 2147483647 w 92"/>
                <a:gd name="T51" fmla="*/ 2147483647 h 514"/>
                <a:gd name="T52" fmla="*/ 2147483647 w 92"/>
                <a:gd name="T53" fmla="*/ 2147483647 h 514"/>
                <a:gd name="T54" fmla="*/ 2147483647 w 92"/>
                <a:gd name="T55" fmla="*/ 2147483647 h 514"/>
                <a:gd name="T56" fmla="*/ 2147483647 w 92"/>
                <a:gd name="T57" fmla="*/ 2147483647 h 514"/>
                <a:gd name="T58" fmla="*/ 2147483647 w 92"/>
                <a:gd name="T59" fmla="*/ 2147483647 h 514"/>
                <a:gd name="T60" fmla="*/ 2147483647 w 92"/>
                <a:gd name="T61" fmla="*/ 2147483647 h 514"/>
                <a:gd name="T62" fmla="*/ 2147483647 w 92"/>
                <a:gd name="T63" fmla="*/ 2147483647 h 514"/>
                <a:gd name="T64" fmla="*/ 2147483647 w 92"/>
                <a:gd name="T65" fmla="*/ 2147483647 h 514"/>
                <a:gd name="T66" fmla="*/ 0 w 92"/>
                <a:gd name="T67" fmla="*/ 2147483647 h 514"/>
                <a:gd name="T68" fmla="*/ 0 w 92"/>
                <a:gd name="T69" fmla="*/ 2147483647 h 514"/>
                <a:gd name="T70" fmla="*/ 0 w 92"/>
                <a:gd name="T71" fmla="*/ 2147483647 h 5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2"/>
                <a:gd name="T109" fmla="*/ 0 h 514"/>
                <a:gd name="T110" fmla="*/ 92 w 92"/>
                <a:gd name="T111" fmla="*/ 514 h 5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2" h="514">
                  <a:moveTo>
                    <a:pt x="0" y="55"/>
                  </a:moveTo>
                  <a:lnTo>
                    <a:pt x="0" y="36"/>
                  </a:lnTo>
                  <a:lnTo>
                    <a:pt x="0" y="18"/>
                  </a:lnTo>
                  <a:lnTo>
                    <a:pt x="0" y="0"/>
                  </a:lnTo>
                  <a:lnTo>
                    <a:pt x="19" y="18"/>
                  </a:lnTo>
                  <a:lnTo>
                    <a:pt x="37" y="18"/>
                  </a:lnTo>
                  <a:lnTo>
                    <a:pt x="56" y="18"/>
                  </a:lnTo>
                  <a:lnTo>
                    <a:pt x="74" y="73"/>
                  </a:lnTo>
                  <a:lnTo>
                    <a:pt x="74" y="128"/>
                  </a:lnTo>
                  <a:lnTo>
                    <a:pt x="74" y="202"/>
                  </a:lnTo>
                  <a:lnTo>
                    <a:pt x="92" y="294"/>
                  </a:lnTo>
                  <a:lnTo>
                    <a:pt x="92" y="349"/>
                  </a:lnTo>
                  <a:lnTo>
                    <a:pt x="92" y="385"/>
                  </a:lnTo>
                  <a:lnTo>
                    <a:pt x="92" y="422"/>
                  </a:lnTo>
                  <a:lnTo>
                    <a:pt x="92" y="459"/>
                  </a:lnTo>
                  <a:lnTo>
                    <a:pt x="92" y="477"/>
                  </a:lnTo>
                  <a:lnTo>
                    <a:pt x="92" y="496"/>
                  </a:lnTo>
                  <a:lnTo>
                    <a:pt x="92" y="514"/>
                  </a:lnTo>
                  <a:lnTo>
                    <a:pt x="74" y="514"/>
                  </a:lnTo>
                  <a:lnTo>
                    <a:pt x="74" y="496"/>
                  </a:lnTo>
                  <a:lnTo>
                    <a:pt x="74" y="477"/>
                  </a:lnTo>
                  <a:lnTo>
                    <a:pt x="56" y="459"/>
                  </a:lnTo>
                  <a:lnTo>
                    <a:pt x="56" y="385"/>
                  </a:lnTo>
                  <a:lnTo>
                    <a:pt x="37" y="312"/>
                  </a:lnTo>
                  <a:lnTo>
                    <a:pt x="37" y="238"/>
                  </a:lnTo>
                  <a:lnTo>
                    <a:pt x="19" y="165"/>
                  </a:lnTo>
                  <a:lnTo>
                    <a:pt x="19" y="128"/>
                  </a:lnTo>
                  <a:lnTo>
                    <a:pt x="19" y="91"/>
                  </a:lnTo>
                  <a:lnTo>
                    <a:pt x="0" y="73"/>
                  </a:lnTo>
                  <a:lnTo>
                    <a:pt x="0" y="55"/>
                  </a:lnTo>
                </a:path>
              </a:pathLst>
            </a:custGeom>
            <a:solidFill>
              <a:srgbClr val="C00000"/>
            </a:solidFill>
            <a:ln w="28575">
              <a:solidFill>
                <a:srgbClr val="C00000"/>
              </a:solidFill>
              <a:round/>
              <a:headEnd/>
              <a:tailEnd/>
            </a:ln>
          </p:spPr>
          <p:txBody>
            <a:bodyPr/>
            <a:lstStyle/>
            <a:p>
              <a:endParaRPr lang="zh-CN" altLang="en-US"/>
            </a:p>
          </p:txBody>
        </p:sp>
        <p:sp>
          <p:nvSpPr>
            <p:cNvPr id="74797" name="Freeform 53"/>
            <p:cNvSpPr>
              <a:spLocks/>
            </p:cNvSpPr>
            <p:nvPr/>
          </p:nvSpPr>
          <p:spPr bwMode="auto">
            <a:xfrm>
              <a:off x="9611420" y="2991555"/>
              <a:ext cx="36000" cy="156075"/>
            </a:xfrm>
            <a:custGeom>
              <a:avLst/>
              <a:gdLst>
                <a:gd name="T0" fmla="*/ 2147483647 w 147"/>
                <a:gd name="T1" fmla="*/ 2147483647 h 349"/>
                <a:gd name="T2" fmla="*/ 2147483647 w 147"/>
                <a:gd name="T3" fmla="*/ 2147483647 h 349"/>
                <a:gd name="T4" fmla="*/ 2147483647 w 147"/>
                <a:gd name="T5" fmla="*/ 2147483647 h 349"/>
                <a:gd name="T6" fmla="*/ 2147483647 w 147"/>
                <a:gd name="T7" fmla="*/ 2147483647 h 349"/>
                <a:gd name="T8" fmla="*/ 2147483647 w 147"/>
                <a:gd name="T9" fmla="*/ 2147483647 h 349"/>
                <a:gd name="T10" fmla="*/ 0 w 147"/>
                <a:gd name="T11" fmla="*/ 2147483647 h 349"/>
                <a:gd name="T12" fmla="*/ 0 w 147"/>
                <a:gd name="T13" fmla="*/ 2147483647 h 349"/>
                <a:gd name="T14" fmla="*/ 0 w 147"/>
                <a:gd name="T15" fmla="*/ 2147483647 h 349"/>
                <a:gd name="T16" fmla="*/ 0 w 147"/>
                <a:gd name="T17" fmla="*/ 2147483647 h 349"/>
                <a:gd name="T18" fmla="*/ 2147483647 w 147"/>
                <a:gd name="T19" fmla="*/ 2147483647 h 349"/>
                <a:gd name="T20" fmla="*/ 2147483647 w 147"/>
                <a:gd name="T21" fmla="*/ 2147483647 h 349"/>
                <a:gd name="T22" fmla="*/ 2147483647 w 147"/>
                <a:gd name="T23" fmla="*/ 2147483647 h 349"/>
                <a:gd name="T24" fmla="*/ 2147483647 w 147"/>
                <a:gd name="T25" fmla="*/ 2147483647 h 349"/>
                <a:gd name="T26" fmla="*/ 2147483647 w 147"/>
                <a:gd name="T27" fmla="*/ 2147483647 h 349"/>
                <a:gd name="T28" fmla="*/ 2147483647 w 147"/>
                <a:gd name="T29" fmla="*/ 0 h 349"/>
                <a:gd name="T30" fmla="*/ 2147483647 w 147"/>
                <a:gd name="T31" fmla="*/ 2147483647 h 349"/>
                <a:gd name="T32" fmla="*/ 2147483647 w 147"/>
                <a:gd name="T33" fmla="*/ 2147483647 h 349"/>
                <a:gd name="T34" fmla="*/ 2147483647 w 147"/>
                <a:gd name="T35" fmla="*/ 2147483647 h 349"/>
                <a:gd name="T36" fmla="*/ 2147483647 w 147"/>
                <a:gd name="T37" fmla="*/ 2147483647 h 349"/>
                <a:gd name="T38" fmla="*/ 2147483647 w 147"/>
                <a:gd name="T39" fmla="*/ 2147483647 h 349"/>
                <a:gd name="T40" fmla="*/ 2147483647 w 147"/>
                <a:gd name="T41" fmla="*/ 2147483647 h 349"/>
                <a:gd name="T42" fmla="*/ 2147483647 w 147"/>
                <a:gd name="T43" fmla="*/ 2147483647 h 349"/>
                <a:gd name="T44" fmla="*/ 2147483647 w 147"/>
                <a:gd name="T45" fmla="*/ 2147483647 h 349"/>
                <a:gd name="T46" fmla="*/ 2147483647 w 147"/>
                <a:gd name="T47" fmla="*/ 2147483647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7"/>
                <a:gd name="T73" fmla="*/ 0 h 349"/>
                <a:gd name="T74" fmla="*/ 147 w 147"/>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7" h="349">
                  <a:moveTo>
                    <a:pt x="110" y="220"/>
                  </a:moveTo>
                  <a:lnTo>
                    <a:pt x="73" y="276"/>
                  </a:lnTo>
                  <a:lnTo>
                    <a:pt x="36" y="312"/>
                  </a:lnTo>
                  <a:lnTo>
                    <a:pt x="36" y="331"/>
                  </a:lnTo>
                  <a:lnTo>
                    <a:pt x="18" y="349"/>
                  </a:lnTo>
                  <a:lnTo>
                    <a:pt x="0" y="349"/>
                  </a:lnTo>
                  <a:lnTo>
                    <a:pt x="0" y="331"/>
                  </a:lnTo>
                  <a:lnTo>
                    <a:pt x="18" y="312"/>
                  </a:lnTo>
                  <a:lnTo>
                    <a:pt x="36" y="294"/>
                  </a:lnTo>
                  <a:lnTo>
                    <a:pt x="55" y="239"/>
                  </a:lnTo>
                  <a:lnTo>
                    <a:pt x="73" y="165"/>
                  </a:lnTo>
                  <a:lnTo>
                    <a:pt x="92" y="92"/>
                  </a:lnTo>
                  <a:lnTo>
                    <a:pt x="92" y="0"/>
                  </a:lnTo>
                  <a:lnTo>
                    <a:pt x="110" y="18"/>
                  </a:lnTo>
                  <a:lnTo>
                    <a:pt x="128" y="37"/>
                  </a:lnTo>
                  <a:lnTo>
                    <a:pt x="128" y="55"/>
                  </a:lnTo>
                  <a:lnTo>
                    <a:pt x="147" y="55"/>
                  </a:lnTo>
                  <a:lnTo>
                    <a:pt x="147" y="73"/>
                  </a:lnTo>
                  <a:lnTo>
                    <a:pt x="128" y="110"/>
                  </a:lnTo>
                  <a:lnTo>
                    <a:pt x="128" y="147"/>
                  </a:lnTo>
                  <a:lnTo>
                    <a:pt x="110" y="220"/>
                  </a:lnTo>
                </a:path>
              </a:pathLst>
            </a:custGeom>
            <a:solidFill>
              <a:srgbClr val="C00000"/>
            </a:solidFill>
            <a:ln w="28575">
              <a:solidFill>
                <a:srgbClr val="C00000"/>
              </a:solidFill>
              <a:round/>
              <a:headEnd/>
              <a:tailEnd/>
            </a:ln>
          </p:spPr>
          <p:txBody>
            <a:bodyPr/>
            <a:lstStyle/>
            <a:p>
              <a:endParaRPr lang="zh-CN" altLang="en-US"/>
            </a:p>
          </p:txBody>
        </p:sp>
        <p:sp>
          <p:nvSpPr>
            <p:cNvPr id="74798" name="Freeform 54"/>
            <p:cNvSpPr>
              <a:spLocks/>
            </p:cNvSpPr>
            <p:nvPr/>
          </p:nvSpPr>
          <p:spPr bwMode="auto">
            <a:xfrm>
              <a:off x="9709805" y="2983505"/>
              <a:ext cx="72000" cy="131478"/>
            </a:xfrm>
            <a:custGeom>
              <a:avLst/>
              <a:gdLst>
                <a:gd name="T0" fmla="*/ 2147483647 w 184"/>
                <a:gd name="T1" fmla="*/ 2147483647 h 294"/>
                <a:gd name="T2" fmla="*/ 2147483647 w 184"/>
                <a:gd name="T3" fmla="*/ 2147483647 h 294"/>
                <a:gd name="T4" fmla="*/ 2147483647 w 184"/>
                <a:gd name="T5" fmla="*/ 2147483647 h 294"/>
                <a:gd name="T6" fmla="*/ 2147483647 w 184"/>
                <a:gd name="T7" fmla="*/ 2147483647 h 294"/>
                <a:gd name="T8" fmla="*/ 2147483647 w 184"/>
                <a:gd name="T9" fmla="*/ 2147483647 h 294"/>
                <a:gd name="T10" fmla="*/ 2147483647 w 184"/>
                <a:gd name="T11" fmla="*/ 2147483647 h 294"/>
                <a:gd name="T12" fmla="*/ 2147483647 w 184"/>
                <a:gd name="T13" fmla="*/ 2147483647 h 294"/>
                <a:gd name="T14" fmla="*/ 2147483647 w 184"/>
                <a:gd name="T15" fmla="*/ 2147483647 h 294"/>
                <a:gd name="T16" fmla="*/ 2147483647 w 184"/>
                <a:gd name="T17" fmla="*/ 2147483647 h 294"/>
                <a:gd name="T18" fmla="*/ 2147483647 w 184"/>
                <a:gd name="T19" fmla="*/ 2147483647 h 294"/>
                <a:gd name="T20" fmla="*/ 2147483647 w 184"/>
                <a:gd name="T21" fmla="*/ 2147483647 h 294"/>
                <a:gd name="T22" fmla="*/ 2147483647 w 184"/>
                <a:gd name="T23" fmla="*/ 2147483647 h 294"/>
                <a:gd name="T24" fmla="*/ 2147483647 w 184"/>
                <a:gd name="T25" fmla="*/ 2147483647 h 294"/>
                <a:gd name="T26" fmla="*/ 2147483647 w 184"/>
                <a:gd name="T27" fmla="*/ 2147483647 h 294"/>
                <a:gd name="T28" fmla="*/ 2147483647 w 184"/>
                <a:gd name="T29" fmla="*/ 2147483647 h 294"/>
                <a:gd name="T30" fmla="*/ 2147483647 w 184"/>
                <a:gd name="T31" fmla="*/ 2147483647 h 294"/>
                <a:gd name="T32" fmla="*/ 2147483647 w 184"/>
                <a:gd name="T33" fmla="*/ 2147483647 h 294"/>
                <a:gd name="T34" fmla="*/ 2147483647 w 184"/>
                <a:gd name="T35" fmla="*/ 2147483647 h 294"/>
                <a:gd name="T36" fmla="*/ 2147483647 w 184"/>
                <a:gd name="T37" fmla="*/ 2147483647 h 294"/>
                <a:gd name="T38" fmla="*/ 2147483647 w 184"/>
                <a:gd name="T39" fmla="*/ 2147483647 h 294"/>
                <a:gd name="T40" fmla="*/ 2147483647 w 184"/>
                <a:gd name="T41" fmla="*/ 2147483647 h 294"/>
                <a:gd name="T42" fmla="*/ 2147483647 w 184"/>
                <a:gd name="T43" fmla="*/ 2147483647 h 294"/>
                <a:gd name="T44" fmla="*/ 2147483647 w 184"/>
                <a:gd name="T45" fmla="*/ 2147483647 h 294"/>
                <a:gd name="T46" fmla="*/ 2147483647 w 184"/>
                <a:gd name="T47" fmla="*/ 2147483647 h 294"/>
                <a:gd name="T48" fmla="*/ 2147483647 w 184"/>
                <a:gd name="T49" fmla="*/ 2147483647 h 294"/>
                <a:gd name="T50" fmla="*/ 2147483647 w 184"/>
                <a:gd name="T51" fmla="*/ 2147483647 h 294"/>
                <a:gd name="T52" fmla="*/ 2147483647 w 184"/>
                <a:gd name="T53" fmla="*/ 2147483647 h 294"/>
                <a:gd name="T54" fmla="*/ 0 w 184"/>
                <a:gd name="T55" fmla="*/ 2147483647 h 294"/>
                <a:gd name="T56" fmla="*/ 0 w 184"/>
                <a:gd name="T57" fmla="*/ 2147483647 h 294"/>
                <a:gd name="T58" fmla="*/ 0 w 184"/>
                <a:gd name="T59" fmla="*/ 0 h 294"/>
                <a:gd name="T60" fmla="*/ 2147483647 w 184"/>
                <a:gd name="T61" fmla="*/ 2147483647 h 294"/>
                <a:gd name="T62" fmla="*/ 2147483647 w 184"/>
                <a:gd name="T63" fmla="*/ 2147483647 h 294"/>
                <a:gd name="T64" fmla="*/ 2147483647 w 184"/>
                <a:gd name="T65" fmla="*/ 2147483647 h 294"/>
                <a:gd name="T66" fmla="*/ 2147483647 w 184"/>
                <a:gd name="T67" fmla="*/ 2147483647 h 294"/>
                <a:gd name="T68" fmla="*/ 2147483647 w 184"/>
                <a:gd name="T69" fmla="*/ 2147483647 h 29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4"/>
                <a:gd name="T106" fmla="*/ 0 h 294"/>
                <a:gd name="T107" fmla="*/ 184 w 184"/>
                <a:gd name="T108" fmla="*/ 294 h 29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4" h="294">
                  <a:moveTo>
                    <a:pt x="55" y="55"/>
                  </a:moveTo>
                  <a:lnTo>
                    <a:pt x="55" y="73"/>
                  </a:lnTo>
                  <a:lnTo>
                    <a:pt x="55" y="110"/>
                  </a:lnTo>
                  <a:lnTo>
                    <a:pt x="55" y="147"/>
                  </a:lnTo>
                  <a:lnTo>
                    <a:pt x="55" y="183"/>
                  </a:lnTo>
                  <a:lnTo>
                    <a:pt x="55" y="202"/>
                  </a:lnTo>
                  <a:lnTo>
                    <a:pt x="55" y="220"/>
                  </a:lnTo>
                  <a:lnTo>
                    <a:pt x="74" y="220"/>
                  </a:lnTo>
                  <a:lnTo>
                    <a:pt x="92" y="220"/>
                  </a:lnTo>
                  <a:lnTo>
                    <a:pt x="129" y="220"/>
                  </a:lnTo>
                  <a:lnTo>
                    <a:pt x="147" y="220"/>
                  </a:lnTo>
                  <a:lnTo>
                    <a:pt x="166" y="238"/>
                  </a:lnTo>
                  <a:lnTo>
                    <a:pt x="184" y="238"/>
                  </a:lnTo>
                  <a:lnTo>
                    <a:pt x="184" y="257"/>
                  </a:lnTo>
                  <a:lnTo>
                    <a:pt x="184" y="275"/>
                  </a:lnTo>
                  <a:lnTo>
                    <a:pt x="166" y="275"/>
                  </a:lnTo>
                  <a:lnTo>
                    <a:pt x="129" y="294"/>
                  </a:lnTo>
                  <a:lnTo>
                    <a:pt x="92" y="294"/>
                  </a:lnTo>
                  <a:lnTo>
                    <a:pt x="55" y="275"/>
                  </a:lnTo>
                  <a:lnTo>
                    <a:pt x="37" y="275"/>
                  </a:lnTo>
                  <a:lnTo>
                    <a:pt x="19" y="257"/>
                  </a:lnTo>
                  <a:lnTo>
                    <a:pt x="19" y="238"/>
                  </a:lnTo>
                  <a:lnTo>
                    <a:pt x="19" y="220"/>
                  </a:lnTo>
                  <a:lnTo>
                    <a:pt x="19" y="183"/>
                  </a:lnTo>
                  <a:lnTo>
                    <a:pt x="19" y="147"/>
                  </a:lnTo>
                  <a:lnTo>
                    <a:pt x="0" y="110"/>
                  </a:lnTo>
                  <a:lnTo>
                    <a:pt x="0" y="55"/>
                  </a:lnTo>
                  <a:lnTo>
                    <a:pt x="0" y="0"/>
                  </a:lnTo>
                  <a:lnTo>
                    <a:pt x="19" y="18"/>
                  </a:lnTo>
                  <a:lnTo>
                    <a:pt x="37" y="36"/>
                  </a:lnTo>
                  <a:lnTo>
                    <a:pt x="55" y="55"/>
                  </a:lnTo>
                </a:path>
              </a:pathLst>
            </a:custGeom>
            <a:solidFill>
              <a:srgbClr val="C00000"/>
            </a:solidFill>
            <a:ln w="28575">
              <a:solidFill>
                <a:srgbClr val="C00000"/>
              </a:solidFill>
              <a:round/>
              <a:headEnd/>
              <a:tailEnd/>
            </a:ln>
          </p:spPr>
          <p:txBody>
            <a:bodyPr/>
            <a:lstStyle/>
            <a:p>
              <a:endParaRPr lang="zh-CN" altLang="en-US"/>
            </a:p>
          </p:txBody>
        </p:sp>
        <p:sp>
          <p:nvSpPr>
            <p:cNvPr id="74799" name="Freeform 56"/>
            <p:cNvSpPr>
              <a:spLocks/>
            </p:cNvSpPr>
            <p:nvPr/>
          </p:nvSpPr>
          <p:spPr bwMode="auto">
            <a:xfrm>
              <a:off x="9578327" y="2958462"/>
              <a:ext cx="252000" cy="288000"/>
            </a:xfrm>
            <a:custGeom>
              <a:avLst/>
              <a:gdLst>
                <a:gd name="T0" fmla="*/ 2147483647 w 607"/>
                <a:gd name="T1" fmla="*/ 2147483647 h 644"/>
                <a:gd name="T2" fmla="*/ 2147483647 w 607"/>
                <a:gd name="T3" fmla="*/ 2147483647 h 644"/>
                <a:gd name="T4" fmla="*/ 2147483647 w 607"/>
                <a:gd name="T5" fmla="*/ 2147483647 h 644"/>
                <a:gd name="T6" fmla="*/ 2147483647 w 607"/>
                <a:gd name="T7" fmla="*/ 2147483647 h 644"/>
                <a:gd name="T8" fmla="*/ 2147483647 w 607"/>
                <a:gd name="T9" fmla="*/ 2147483647 h 644"/>
                <a:gd name="T10" fmla="*/ 2147483647 w 607"/>
                <a:gd name="T11" fmla="*/ 2147483647 h 644"/>
                <a:gd name="T12" fmla="*/ 2147483647 w 607"/>
                <a:gd name="T13" fmla="*/ 2147483647 h 644"/>
                <a:gd name="T14" fmla="*/ 2147483647 w 607"/>
                <a:gd name="T15" fmla="*/ 2147483647 h 644"/>
                <a:gd name="T16" fmla="*/ 2147483647 w 607"/>
                <a:gd name="T17" fmla="*/ 2147483647 h 644"/>
                <a:gd name="T18" fmla="*/ 2147483647 w 607"/>
                <a:gd name="T19" fmla="*/ 2147483647 h 644"/>
                <a:gd name="T20" fmla="*/ 2147483647 w 607"/>
                <a:gd name="T21" fmla="*/ 2147483647 h 644"/>
                <a:gd name="T22" fmla="*/ 2147483647 w 607"/>
                <a:gd name="T23" fmla="*/ 2147483647 h 644"/>
                <a:gd name="T24" fmla="*/ 2147483647 w 607"/>
                <a:gd name="T25" fmla="*/ 2147483647 h 644"/>
                <a:gd name="T26" fmla="*/ 2147483647 w 607"/>
                <a:gd name="T27" fmla="*/ 2147483647 h 644"/>
                <a:gd name="T28" fmla="*/ 2147483647 w 607"/>
                <a:gd name="T29" fmla="*/ 2147483647 h 644"/>
                <a:gd name="T30" fmla="*/ 2147483647 w 607"/>
                <a:gd name="T31" fmla="*/ 2147483647 h 644"/>
                <a:gd name="T32" fmla="*/ 2147483647 w 607"/>
                <a:gd name="T33" fmla="*/ 2147483647 h 644"/>
                <a:gd name="T34" fmla="*/ 2147483647 w 607"/>
                <a:gd name="T35" fmla="*/ 2147483647 h 644"/>
                <a:gd name="T36" fmla="*/ 2147483647 w 607"/>
                <a:gd name="T37" fmla="*/ 2147483647 h 644"/>
                <a:gd name="T38" fmla="*/ 2147483647 w 607"/>
                <a:gd name="T39" fmla="*/ 2147483647 h 644"/>
                <a:gd name="T40" fmla="*/ 2147483647 w 607"/>
                <a:gd name="T41" fmla="*/ 2147483647 h 644"/>
                <a:gd name="T42" fmla="*/ 2147483647 w 607"/>
                <a:gd name="T43" fmla="*/ 2147483647 h 644"/>
                <a:gd name="T44" fmla="*/ 2147483647 w 607"/>
                <a:gd name="T45" fmla="*/ 2147483647 h 644"/>
                <a:gd name="T46" fmla="*/ 2147483647 w 607"/>
                <a:gd name="T47" fmla="*/ 2147483647 h 644"/>
                <a:gd name="T48" fmla="*/ 0 w 607"/>
                <a:gd name="T49" fmla="*/ 2147483647 h 644"/>
                <a:gd name="T50" fmla="*/ 2147483647 w 607"/>
                <a:gd name="T51" fmla="*/ 2147483647 h 644"/>
                <a:gd name="T52" fmla="*/ 2147483647 w 607"/>
                <a:gd name="T53" fmla="*/ 2147483647 h 644"/>
                <a:gd name="T54" fmla="*/ 2147483647 w 607"/>
                <a:gd name="T55" fmla="*/ 2147483647 h 644"/>
                <a:gd name="T56" fmla="*/ 2147483647 w 607"/>
                <a:gd name="T57" fmla="*/ 2147483647 h 644"/>
                <a:gd name="T58" fmla="*/ 2147483647 w 607"/>
                <a:gd name="T59" fmla="*/ 2147483647 h 644"/>
                <a:gd name="T60" fmla="*/ 2147483647 w 607"/>
                <a:gd name="T61" fmla="*/ 0 h 644"/>
                <a:gd name="T62" fmla="*/ 2147483647 w 607"/>
                <a:gd name="T63" fmla="*/ 0 h 644"/>
                <a:gd name="T64" fmla="*/ 2147483647 w 607"/>
                <a:gd name="T65" fmla="*/ 0 h 644"/>
                <a:gd name="T66" fmla="*/ 2147483647 w 607"/>
                <a:gd name="T67" fmla="*/ 2147483647 h 644"/>
                <a:gd name="T68" fmla="*/ 2147483647 w 607"/>
                <a:gd name="T69" fmla="*/ 2147483647 h 644"/>
                <a:gd name="T70" fmla="*/ 2147483647 w 607"/>
                <a:gd name="T71" fmla="*/ 2147483647 h 6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7"/>
                <a:gd name="T109" fmla="*/ 0 h 644"/>
                <a:gd name="T110" fmla="*/ 607 w 607"/>
                <a:gd name="T111" fmla="*/ 644 h 6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7" h="644">
                  <a:moveTo>
                    <a:pt x="607" y="74"/>
                  </a:moveTo>
                  <a:lnTo>
                    <a:pt x="607" y="92"/>
                  </a:lnTo>
                  <a:lnTo>
                    <a:pt x="588" y="111"/>
                  </a:lnTo>
                  <a:lnTo>
                    <a:pt x="588" y="129"/>
                  </a:lnTo>
                  <a:lnTo>
                    <a:pt x="588" y="147"/>
                  </a:lnTo>
                  <a:lnTo>
                    <a:pt x="570" y="184"/>
                  </a:lnTo>
                  <a:lnTo>
                    <a:pt x="570" y="221"/>
                  </a:lnTo>
                  <a:lnTo>
                    <a:pt x="570" y="276"/>
                  </a:lnTo>
                  <a:lnTo>
                    <a:pt x="551" y="331"/>
                  </a:lnTo>
                  <a:lnTo>
                    <a:pt x="551" y="405"/>
                  </a:lnTo>
                  <a:lnTo>
                    <a:pt x="533" y="478"/>
                  </a:lnTo>
                  <a:lnTo>
                    <a:pt x="515" y="533"/>
                  </a:lnTo>
                  <a:lnTo>
                    <a:pt x="515" y="570"/>
                  </a:lnTo>
                  <a:lnTo>
                    <a:pt x="496" y="607"/>
                  </a:lnTo>
                  <a:lnTo>
                    <a:pt x="478" y="625"/>
                  </a:lnTo>
                  <a:lnTo>
                    <a:pt x="460" y="644"/>
                  </a:lnTo>
                  <a:lnTo>
                    <a:pt x="441" y="644"/>
                  </a:lnTo>
                  <a:lnTo>
                    <a:pt x="441" y="625"/>
                  </a:lnTo>
                  <a:lnTo>
                    <a:pt x="441" y="607"/>
                  </a:lnTo>
                  <a:lnTo>
                    <a:pt x="441" y="588"/>
                  </a:lnTo>
                  <a:lnTo>
                    <a:pt x="441" y="552"/>
                  </a:lnTo>
                  <a:lnTo>
                    <a:pt x="423" y="515"/>
                  </a:lnTo>
                  <a:lnTo>
                    <a:pt x="404" y="478"/>
                  </a:lnTo>
                  <a:lnTo>
                    <a:pt x="441" y="497"/>
                  </a:lnTo>
                  <a:lnTo>
                    <a:pt x="460" y="497"/>
                  </a:lnTo>
                  <a:lnTo>
                    <a:pt x="478" y="478"/>
                  </a:lnTo>
                  <a:lnTo>
                    <a:pt x="478" y="460"/>
                  </a:lnTo>
                  <a:lnTo>
                    <a:pt x="478" y="423"/>
                  </a:lnTo>
                  <a:lnTo>
                    <a:pt x="496" y="368"/>
                  </a:lnTo>
                  <a:lnTo>
                    <a:pt x="496" y="313"/>
                  </a:lnTo>
                  <a:lnTo>
                    <a:pt x="515" y="239"/>
                  </a:lnTo>
                  <a:lnTo>
                    <a:pt x="515" y="184"/>
                  </a:lnTo>
                  <a:lnTo>
                    <a:pt x="515" y="147"/>
                  </a:lnTo>
                  <a:lnTo>
                    <a:pt x="515" y="111"/>
                  </a:lnTo>
                  <a:lnTo>
                    <a:pt x="515" y="92"/>
                  </a:lnTo>
                  <a:lnTo>
                    <a:pt x="515" y="74"/>
                  </a:lnTo>
                  <a:lnTo>
                    <a:pt x="478" y="56"/>
                  </a:lnTo>
                  <a:lnTo>
                    <a:pt x="460" y="56"/>
                  </a:lnTo>
                  <a:lnTo>
                    <a:pt x="441" y="56"/>
                  </a:lnTo>
                  <a:lnTo>
                    <a:pt x="404" y="56"/>
                  </a:lnTo>
                  <a:lnTo>
                    <a:pt x="349" y="74"/>
                  </a:lnTo>
                  <a:lnTo>
                    <a:pt x="276" y="74"/>
                  </a:lnTo>
                  <a:lnTo>
                    <a:pt x="202" y="92"/>
                  </a:lnTo>
                  <a:lnTo>
                    <a:pt x="110" y="111"/>
                  </a:lnTo>
                  <a:lnTo>
                    <a:pt x="0" y="111"/>
                  </a:lnTo>
                  <a:lnTo>
                    <a:pt x="0" y="74"/>
                  </a:lnTo>
                  <a:lnTo>
                    <a:pt x="19" y="74"/>
                  </a:lnTo>
                  <a:lnTo>
                    <a:pt x="74" y="74"/>
                  </a:lnTo>
                  <a:lnTo>
                    <a:pt x="129" y="56"/>
                  </a:lnTo>
                  <a:lnTo>
                    <a:pt x="202" y="56"/>
                  </a:lnTo>
                  <a:lnTo>
                    <a:pt x="276" y="37"/>
                  </a:lnTo>
                  <a:lnTo>
                    <a:pt x="331" y="37"/>
                  </a:lnTo>
                  <a:lnTo>
                    <a:pt x="386" y="19"/>
                  </a:lnTo>
                  <a:lnTo>
                    <a:pt x="423" y="19"/>
                  </a:lnTo>
                  <a:lnTo>
                    <a:pt x="441" y="19"/>
                  </a:lnTo>
                  <a:lnTo>
                    <a:pt x="460" y="0"/>
                  </a:lnTo>
                  <a:lnTo>
                    <a:pt x="478" y="0"/>
                  </a:lnTo>
                  <a:lnTo>
                    <a:pt x="496" y="0"/>
                  </a:lnTo>
                  <a:lnTo>
                    <a:pt x="515" y="0"/>
                  </a:lnTo>
                  <a:lnTo>
                    <a:pt x="533" y="0"/>
                  </a:lnTo>
                  <a:lnTo>
                    <a:pt x="570" y="37"/>
                  </a:lnTo>
                  <a:lnTo>
                    <a:pt x="588" y="37"/>
                  </a:lnTo>
                  <a:lnTo>
                    <a:pt x="588" y="56"/>
                  </a:lnTo>
                  <a:lnTo>
                    <a:pt x="607" y="74"/>
                  </a:lnTo>
                </a:path>
              </a:pathLst>
            </a:custGeom>
            <a:solidFill>
              <a:srgbClr val="C00000"/>
            </a:solidFill>
            <a:ln w="28575">
              <a:solidFill>
                <a:srgbClr val="C00000"/>
              </a:solidFill>
              <a:round/>
              <a:headEnd/>
              <a:tailEnd/>
            </a:ln>
          </p:spPr>
          <p:txBody>
            <a:bodyPr/>
            <a:lstStyle/>
            <a:p>
              <a:endParaRPr lang="zh-CN" altLang="en-US"/>
            </a:p>
          </p:txBody>
        </p:sp>
      </p:grpSp>
    </p:spTree>
    <p:extLst>
      <p:ext uri="{BB962C8B-B14F-4D97-AF65-F5344CB8AC3E}">
        <p14:creationId xmlns:p14="http://schemas.microsoft.com/office/powerpoint/2010/main" val="1422136459"/>
      </p:ext>
    </p:extLst>
  </p:cSld>
  <p:clrMapOvr>
    <a:masterClrMapping/>
  </p:clrMapOvr>
  <p:transition spd="slow"/>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圆角矩形 14"/>
          <p:cNvSpPr/>
          <p:nvPr/>
        </p:nvSpPr>
        <p:spPr>
          <a:xfrm>
            <a:off x="628686" y="2241285"/>
            <a:ext cx="11021458"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5237"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95238" name="组合 8"/>
          <p:cNvGrpSpPr>
            <a:grpSpLocks/>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练习</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Exercises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1096963" y="1930400"/>
            <a:ext cx="10963275" cy="4524375"/>
          </a:xfrm>
          <a:prstGeom prst="rect">
            <a:avLst/>
          </a:prstGeom>
          <a:noFill/>
          <a:ln>
            <a:noFill/>
          </a:ln>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ct val="150000"/>
              </a:lnSpc>
              <a:spcBef>
                <a:spcPct val="0"/>
              </a:spcBef>
              <a:buFontTx/>
              <a:buNone/>
              <a:defRPr/>
            </a:pPr>
            <a:r>
              <a:rPr lang="en-US" altLang="zh-CN" sz="2800" dirty="0" smtClean="0">
                <a:latin typeface="华文楷体" pitchFamily="2" charset="-122"/>
                <a:ea typeface="华文楷体" pitchFamily="2" charset="-122"/>
                <a:sym typeface="宋体" panose="02010600030101010101" pitchFamily="2" charset="-122"/>
              </a:rPr>
              <a:t>   </a:t>
            </a: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1.</a:t>
            </a:r>
            <a:r>
              <a:rPr lang="zh-CN" altLang="en-US" sz="2800" b="1" dirty="0" smtClean="0">
                <a:latin typeface="华文楷体" pitchFamily="2" charset="-122"/>
                <a:ea typeface="华文楷体" pitchFamily="2" charset="-122"/>
                <a:sym typeface="宋体" panose="02010600030101010101" pitchFamily="2" charset="-122"/>
              </a:rPr>
              <a:t>你家有几口人？  </a:t>
            </a:r>
            <a:r>
              <a:rPr lang="en-US" altLang="zh-CN" sz="2800" dirty="0" smtClean="0">
                <a:latin typeface="GB Pinyinok-D"/>
                <a:ea typeface="GB Pinyinok-D"/>
                <a:cs typeface="GB Pinyinok-D"/>
                <a:sym typeface="宋体" pitchFamily="2" charset="-122"/>
              </a:rPr>
              <a:t>          </a:t>
            </a:r>
            <a:r>
              <a:rPr lang="en-US" altLang="zh-CN" sz="2400" dirty="0" smtClean="0">
                <a:latin typeface="SimSun-ExtB" pitchFamily="49" charset="-122"/>
                <a:ea typeface="SimSun-ExtB" pitchFamily="49"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Nǐ</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jiā</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yǒu</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jǐ</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kǒu</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rén</a:t>
            </a:r>
            <a:r>
              <a:rPr lang="en-US" altLang="zh-CN" sz="2000" dirty="0" smtClean="0">
                <a:latin typeface="GB Pinyinok-D" pitchFamily="2" charset="-122"/>
                <a:ea typeface="GB Pinyinok-D" pitchFamily="2" charset="-122"/>
                <a:sym typeface="宋体" pitchFamily="2" charset="-122"/>
              </a:rPr>
              <a:t> ?</a:t>
            </a: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2.</a:t>
            </a:r>
            <a:r>
              <a:rPr lang="zh-CN" altLang="en-US" sz="2800" b="1" dirty="0" smtClean="0">
                <a:latin typeface="华文楷体" pitchFamily="2" charset="-122"/>
                <a:ea typeface="华文楷体" pitchFamily="2" charset="-122"/>
                <a:sym typeface="宋体" panose="02010600030101010101" pitchFamily="2" charset="-122"/>
              </a:rPr>
              <a:t>你今年多大了？</a:t>
            </a:r>
            <a:r>
              <a:rPr lang="en-US" altLang="zh-CN" sz="2800" dirty="0" smtClean="0">
                <a:latin typeface="SimSun-ExtB" pitchFamily="49" charset="-122"/>
                <a:ea typeface="SimSun-ExtB" pitchFamily="49" charset="-122"/>
                <a:sym typeface="宋体" panose="02010600030101010101" pitchFamily="2" charset="-122"/>
              </a:rPr>
              <a:t>            </a:t>
            </a:r>
            <a:r>
              <a:rPr lang="en-US" altLang="zh-CN" sz="2000" dirty="0" err="1" smtClean="0">
                <a:latin typeface="GB Pinyinok-D" pitchFamily="2" charset="-122"/>
                <a:ea typeface="GB Pinyinok-D" pitchFamily="2" charset="-122"/>
                <a:sym typeface="宋体" pitchFamily="2" charset="-122"/>
              </a:rPr>
              <a:t>Nǐ</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jīnnián</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duō</a:t>
            </a:r>
            <a:r>
              <a:rPr lang="en-US" altLang="zh-CN" sz="2000" dirty="0" smtClean="0">
                <a:latin typeface="GB Pinyinok-D" pitchFamily="2" charset="-122"/>
                <a:ea typeface="GB Pinyinok-D" pitchFamily="2" charset="-122"/>
                <a:sym typeface="宋体" pitchFamily="2" charset="-122"/>
              </a:rPr>
              <a:t> </a:t>
            </a:r>
            <a:r>
              <a:rPr lang="en-US" altLang="zh-CN" sz="2000" dirty="0" err="1" smtClean="0">
                <a:latin typeface="GB Pinyinok-D" pitchFamily="2" charset="-122"/>
                <a:ea typeface="GB Pinyinok-D" pitchFamily="2" charset="-122"/>
                <a:sym typeface="宋体" pitchFamily="2" charset="-122"/>
              </a:rPr>
              <a:t>dà</a:t>
            </a:r>
            <a:r>
              <a:rPr lang="en-US" altLang="zh-CN" sz="2000" dirty="0" smtClean="0">
                <a:latin typeface="GB Pinyinok-D" pitchFamily="2" charset="-122"/>
                <a:ea typeface="GB Pinyinok-D" pitchFamily="2" charset="-122"/>
                <a:sym typeface="宋体" pitchFamily="2" charset="-122"/>
              </a:rPr>
              <a:t> le ? </a:t>
            </a:r>
            <a:endParaRPr lang="en-US" altLang="zh-CN" sz="2000" dirty="0" err="1" smtClean="0">
              <a:latin typeface="GB Pinyinok-D" pitchFamily="2" charset="-122"/>
              <a:ea typeface="GB Pinyinok-D" pitchFamily="2" charset="-122"/>
              <a:sym typeface="宋体" pitchFamily="2" charset="-122"/>
            </a:endParaRP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3.</a:t>
            </a:r>
            <a:r>
              <a:rPr lang="zh-CN" altLang="en-US" sz="2800" b="1" dirty="0" smtClean="0">
                <a:latin typeface="华文楷体" pitchFamily="2" charset="-122"/>
                <a:ea typeface="华文楷体" pitchFamily="2" charset="-122"/>
                <a:sym typeface="宋体" panose="02010600030101010101" pitchFamily="2" charset="-122"/>
              </a:rPr>
              <a:t>你的汉语老师今年多大了？</a:t>
            </a:r>
            <a:r>
              <a:rPr lang="en-US" altLang="zh-CN" sz="2800" dirty="0" smtClean="0">
                <a:latin typeface="SimSun-ExtB" pitchFamily="49" charset="-122"/>
                <a:ea typeface="SimSun-ExtB" pitchFamily="49" charset="-122"/>
                <a:sym typeface="宋体" panose="02010600030101010101" pitchFamily="2" charset="-122"/>
              </a:rPr>
              <a:t>  </a:t>
            </a:r>
            <a:r>
              <a:rPr lang="en-US" altLang="zh-CN" sz="2000" dirty="0" err="1" smtClean="0">
                <a:latin typeface="GB Pinyinok-D" pitchFamily="2" charset="-122"/>
                <a:ea typeface="GB Pinyinok-D" pitchFamily="2" charset="-122"/>
                <a:sym typeface="宋体" panose="02010600030101010101" pitchFamily="2" charset="-122"/>
              </a:rPr>
              <a:t>Nǐ de Hànyǔ lǎoshī jīnnián duō dà le ?</a:t>
            </a: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4.</a:t>
            </a:r>
            <a:r>
              <a:rPr lang="zh-CN" altLang="en-US" sz="2800" b="1" dirty="0" smtClean="0">
                <a:latin typeface="华文楷体" pitchFamily="2" charset="-122"/>
                <a:ea typeface="华文楷体" pitchFamily="2" charset="-122"/>
                <a:sym typeface="宋体" panose="02010600030101010101" pitchFamily="2" charset="-122"/>
              </a:rPr>
              <a:t>你的中国朋友家有几口人？</a:t>
            </a:r>
            <a:r>
              <a:rPr lang="en-US" altLang="zh-CN" sz="2800" dirty="0" smtClean="0">
                <a:latin typeface="SimSun-ExtB" pitchFamily="49" charset="-122"/>
                <a:ea typeface="SimSun-ExtB" pitchFamily="49" charset="-122"/>
                <a:sym typeface="宋体" panose="02010600030101010101" pitchFamily="2" charset="-122"/>
              </a:rPr>
              <a:t>  </a:t>
            </a:r>
            <a:r>
              <a:rPr lang="en-US" altLang="zh-CN" sz="2000" dirty="0" err="1" smtClean="0">
                <a:latin typeface="GB Pinyinok-D" pitchFamily="2" charset="-122"/>
                <a:ea typeface="GB Pinyinok-D" pitchFamily="2" charset="-122"/>
                <a:sym typeface="宋体" panose="02010600030101010101" pitchFamily="2" charset="-122"/>
              </a:rPr>
              <a:t>Nǐ de Zhōnɡɡuó pénɡyou jiā yǒu jǐ kǒu rén ?</a:t>
            </a: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5.</a:t>
            </a:r>
            <a:r>
              <a:rPr lang="zh-CN" altLang="en-US" sz="2800" b="1" dirty="0" smtClean="0">
                <a:latin typeface="华文楷体" pitchFamily="2" charset="-122"/>
                <a:ea typeface="华文楷体" pitchFamily="2" charset="-122"/>
                <a:sym typeface="宋体" panose="02010600030101010101" pitchFamily="2" charset="-122"/>
              </a:rPr>
              <a:t>你的中国朋友今年多大了？</a:t>
            </a:r>
            <a:r>
              <a:rPr lang="en-US" altLang="zh-CN" sz="2800" dirty="0" smtClean="0">
                <a:latin typeface="SimSun-ExtB" pitchFamily="49" charset="-122"/>
                <a:ea typeface="SimSun-ExtB" pitchFamily="49" charset="-122"/>
                <a:sym typeface="宋体" panose="02010600030101010101" pitchFamily="2" charset="-122"/>
              </a:rPr>
              <a:t>  </a:t>
            </a:r>
            <a:r>
              <a:rPr lang="en-US" altLang="zh-CN" sz="2000" dirty="0" err="1" smtClean="0">
                <a:latin typeface="GB Pinyinok-D" pitchFamily="2" charset="-122"/>
                <a:ea typeface="GB Pinyinok-D" pitchFamily="2" charset="-122"/>
                <a:sym typeface="宋体" panose="02010600030101010101" pitchFamily="2" charset="-122"/>
              </a:rPr>
              <a:t>Nǐ de Zhōnɡɡuó pénɡyou jīnnián duō dà le ?</a:t>
            </a:r>
            <a:endParaRPr lang="zh-CN" altLang="en-US" sz="2000" dirty="0" err="1" smtClean="0">
              <a:latin typeface="GB Pinyinok-D" pitchFamily="2" charset="-122"/>
              <a:ea typeface="GB Pinyinok-D" pitchFamily="2" charset="-122"/>
              <a:sym typeface="宋体" panose="02010600030101010101" pitchFamily="2" charset="-122"/>
            </a:endParaRPr>
          </a:p>
          <a:p>
            <a:pPr>
              <a:lnSpc>
                <a:spcPct val="150000"/>
              </a:lnSpc>
              <a:spcBef>
                <a:spcPct val="0"/>
              </a:spcBef>
              <a:buFontTx/>
              <a:buNone/>
              <a:defRPr/>
            </a:pPr>
            <a:r>
              <a:rPr lang="en-US" altLang="zh-CN" sz="2400" dirty="0" smtClean="0">
                <a:latin typeface="GB Pinyinok-D"/>
                <a:ea typeface="GB Pinyinok-D"/>
                <a:cs typeface="GB Pinyinok-D"/>
                <a:sym typeface="宋体" panose="02010600030101010101" pitchFamily="2" charset="-122"/>
              </a:rPr>
              <a:t>   </a:t>
            </a:r>
            <a:endParaRPr lang="en-US" altLang="zh-CN" sz="2400" dirty="0" smtClean="0">
              <a:solidFill>
                <a:schemeClr val="bg1">
                  <a:lumMod val="50000"/>
                </a:schemeClr>
              </a:solidFill>
              <a:latin typeface="SimSun-ExtB" pitchFamily="49" charset="-122"/>
              <a:ea typeface="SimSun-ExtB" pitchFamily="49" charset="-122"/>
              <a:sym typeface="宋体" panose="02010600030101010101" pitchFamily="2" charset="-122"/>
            </a:endParaRPr>
          </a:p>
        </p:txBody>
      </p:sp>
      <p:sp>
        <p:nvSpPr>
          <p:cNvPr id="9" name="TextBox 8"/>
          <p:cNvSpPr txBox="1"/>
          <p:nvPr/>
        </p:nvSpPr>
        <p:spPr>
          <a:xfrm>
            <a:off x="1057275" y="1071563"/>
            <a:ext cx="8418513" cy="739775"/>
          </a:xfrm>
          <a:prstGeom prst="rect">
            <a:avLst/>
          </a:prstGeom>
          <a:noFill/>
        </p:spPr>
        <p:txBody>
          <a:bodyPr>
            <a:spAutoFit/>
          </a:bodyPr>
          <a:lstStyle/>
          <a:p>
            <a:pPr>
              <a:defRPr/>
            </a:pPr>
            <a:r>
              <a:rPr lang="zh-CN" altLang="en-US" sz="2400" b="1" dirty="0">
                <a:latin typeface="+mn-ea"/>
                <a:ea typeface="+mn-ea"/>
              </a:rPr>
              <a:t>根据实际情况回答问题</a:t>
            </a:r>
            <a:endParaRPr lang="en-US" altLang="zh-CN" sz="2400" b="1" dirty="0">
              <a:latin typeface="+mn-ea"/>
              <a:ea typeface="+mn-ea"/>
            </a:endParaRPr>
          </a:p>
          <a:p>
            <a:pPr>
              <a:defRPr/>
            </a:pPr>
            <a:r>
              <a:rPr lang="en-US" altLang="zh-CN" dirty="0">
                <a:latin typeface="+mn-ea"/>
                <a:ea typeface="+mn-ea"/>
              </a:rPr>
              <a:t>Answer the questions according to the actual situations.</a:t>
            </a:r>
            <a:endParaRPr lang="zh-CN" altLang="en-US" dirty="0">
              <a:latin typeface="方正舒体" pitchFamily="2" charset="-122"/>
              <a:ea typeface="方正舒体" pitchFamily="2" charset="-122"/>
            </a:endParaRPr>
          </a:p>
        </p:txBody>
      </p:sp>
    </p:spTree>
    <p:extLst>
      <p:ext uri="{BB962C8B-B14F-4D97-AF65-F5344CB8AC3E}">
        <p14:creationId xmlns:p14="http://schemas.microsoft.com/office/powerpoint/2010/main" val="136000398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Effect transition="in" filter="blinds(horizontal)">
                                      <p:cBhvr>
                                        <p:cTn id="7" dur="500"/>
                                        <p:tgtEl>
                                          <p:spTgt spid="1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4">
                                            <p:txEl>
                                              <p:pRg st="2" end="2"/>
                                            </p:txEl>
                                          </p:spTgt>
                                        </p:tgtEl>
                                        <p:attrNameLst>
                                          <p:attrName>style.visibility</p:attrName>
                                        </p:attrNameLst>
                                      </p:cBhvr>
                                      <p:to>
                                        <p:strVal val="visible"/>
                                      </p:to>
                                    </p:set>
                                    <p:animEffect transition="in" filter="blinds(horizontal)">
                                      <p:cBhvr>
                                        <p:cTn id="12" dur="500"/>
                                        <p:tgtEl>
                                          <p:spTgt spid="1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Effect transition="in" filter="blinds(horizontal)">
                                      <p:cBhvr>
                                        <p:cTn id="17" dur="500"/>
                                        <p:tgtEl>
                                          <p:spTgt spid="14">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4">
                                            <p:txEl>
                                              <p:pRg st="4" end="4"/>
                                            </p:txEl>
                                          </p:spTgt>
                                        </p:tgtEl>
                                        <p:attrNameLst>
                                          <p:attrName>style.visibility</p:attrName>
                                        </p:attrNameLst>
                                      </p:cBhvr>
                                      <p:to>
                                        <p:strVal val="visible"/>
                                      </p:to>
                                    </p:set>
                                    <p:animEffect transition="in" filter="blinds(horizontal)">
                                      <p:cBhvr>
                                        <p:cTn id="22" dur="500"/>
                                        <p:tgtEl>
                                          <p:spTgt spid="14">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14">
                                            <p:txEl>
                                              <p:pRg st="5" end="5"/>
                                            </p:txEl>
                                          </p:spTgt>
                                        </p:tgtEl>
                                        <p:attrNameLst>
                                          <p:attrName>style.visibility</p:attrName>
                                        </p:attrNameLst>
                                      </p:cBhvr>
                                      <p:to>
                                        <p:strVal val="visible"/>
                                      </p:to>
                                    </p:set>
                                    <p:animEffect transition="in" filter="blinds(horizontal)">
                                      <p:cBhvr>
                                        <p:cTn id="27" dur="500"/>
                                        <p:tgtEl>
                                          <p:spTgt spid="1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5" y="2241285"/>
            <a:ext cx="930067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7285"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97286" name="组合 8"/>
          <p:cNvGrpSpPr>
            <a:grpSpLocks/>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练习</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Exercises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2" name="Picture 4" descr="C:\Documents and Settings\Administrator.CAOFAN\桌面\hsk一级\2课\2-04三-前图46358923（20）.jpg"/>
          <p:cNvPicPr>
            <a:picLocks noChangeAspect="1" noChangeArrowheads="1"/>
          </p:cNvPicPr>
          <p:nvPr/>
        </p:nvPicPr>
        <p:blipFill>
          <a:blip r:embed="rId2" cstate="print"/>
          <a:stretch>
            <a:fillRect/>
          </a:stretch>
        </p:blipFill>
        <p:spPr bwMode="auto">
          <a:xfrm>
            <a:off x="1773238" y="2759075"/>
            <a:ext cx="2698750" cy="18002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7" name="Text Box 3"/>
          <p:cNvSpPr txBox="1">
            <a:spLocks noChangeArrowheads="1"/>
          </p:cNvSpPr>
          <p:nvPr/>
        </p:nvSpPr>
        <p:spPr bwMode="auto">
          <a:xfrm>
            <a:off x="5588000" y="2759075"/>
            <a:ext cx="9097963" cy="2586038"/>
          </a:xfrm>
          <a:prstGeom prst="rect">
            <a:avLst/>
          </a:prstGeom>
          <a:noFill/>
          <a:ln>
            <a:noFill/>
          </a:ln>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ct val="150000"/>
              </a:lnSpc>
              <a:spcBef>
                <a:spcPct val="0"/>
              </a:spcBef>
              <a:buFontTx/>
              <a:buNone/>
              <a:defRPr/>
            </a:pP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jiā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yǒu</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rén</a:t>
            </a:r>
            <a:endParaRPr lang="en-US" altLang="zh-CN" sz="2400" dirty="0" smtClean="0">
              <a:latin typeface="GB Pinyinok-D" pitchFamily="2" charset="-122"/>
              <a:ea typeface="GB Pinyinok-D" pitchFamily="2" charset="-122"/>
              <a:sym typeface="宋体" panose="02010600030101010101" pitchFamily="2" charset="-122"/>
            </a:endParaRPr>
          </a:p>
          <a:p>
            <a:pPr>
              <a:lnSpc>
                <a:spcPct val="150000"/>
              </a:lnSpc>
              <a:spcBef>
                <a:spcPct val="0"/>
              </a:spcBef>
              <a:buFontTx/>
              <a:buNone/>
              <a:defRPr/>
            </a:pPr>
            <a:r>
              <a:rPr lang="zh-CN" altLang="en-US" sz="2800" b="1" dirty="0" smtClean="0">
                <a:latin typeface="华文楷体" pitchFamily="2" charset="-122"/>
                <a:ea typeface="华文楷体" pitchFamily="2" charset="-122"/>
                <a:sym typeface="宋体" panose="02010600030101010101" pitchFamily="2" charset="-122"/>
              </a:rPr>
              <a:t>她家 有</a:t>
            </a:r>
            <a:r>
              <a:rPr lang="en-US" altLang="zh-CN" sz="2800" b="1" dirty="0" smtClean="0">
                <a:latin typeface="华文楷体" pitchFamily="2" charset="-122"/>
                <a:ea typeface="华文楷体" pitchFamily="2" charset="-122"/>
                <a:sym typeface="宋体" panose="02010600030101010101" pitchFamily="2" charset="-122"/>
              </a:rPr>
              <a:t>______</a:t>
            </a:r>
            <a:r>
              <a:rPr lang="zh-CN" altLang="en-US" sz="2800" b="1" dirty="0" smtClean="0">
                <a:latin typeface="华文楷体" pitchFamily="2" charset="-122"/>
                <a:ea typeface="华文楷体" pitchFamily="2" charset="-122"/>
                <a:sym typeface="宋体" panose="02010600030101010101" pitchFamily="2" charset="-122"/>
              </a:rPr>
              <a:t>人。</a:t>
            </a:r>
            <a:endParaRPr lang="en-US" altLang="zh-CN" sz="2400" b="1" dirty="0" smtClean="0">
              <a:latin typeface="华文楷体" pitchFamily="2" charset="-122"/>
              <a:ea typeface="华文楷体" pitchFamily="2" charset="-122"/>
              <a:sym typeface="宋体" panose="02010600030101010101" pitchFamily="2" charset="-122"/>
            </a:endParaRP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 </a:t>
            </a:r>
            <a:endParaRPr lang="zh-CN" altLang="en-US" sz="2800" b="1" dirty="0">
              <a:latin typeface="华文楷体" panose="02010600040101010101" pitchFamily="2" charset="-122"/>
              <a:ea typeface="华文楷体" panose="02010600040101010101" pitchFamily="2" charset="-122"/>
              <a:sym typeface="宋体" panose="02010600030101010101" pitchFamily="2" charset="-122"/>
            </a:endParaRPr>
          </a:p>
          <a:p>
            <a:pPr>
              <a:lnSpc>
                <a:spcPct val="150000"/>
              </a:lnSpc>
              <a:spcBef>
                <a:spcPct val="0"/>
              </a:spcBef>
              <a:buFontTx/>
              <a:buNone/>
              <a:defRPr/>
            </a:pPr>
            <a:r>
              <a:rPr lang="en-US" altLang="zh-CN" sz="2400" dirty="0" smtClean="0">
                <a:latin typeface="GB Pinyinok-D"/>
                <a:ea typeface="GB Pinyinok-D"/>
                <a:cs typeface="GB Pinyinok-D"/>
                <a:sym typeface="宋体" panose="02010600030101010101" pitchFamily="2" charset="-122"/>
              </a:rPr>
              <a:t>   </a:t>
            </a:r>
            <a:endParaRPr lang="en-US" altLang="zh-CN" sz="2400" dirty="0" smtClean="0">
              <a:solidFill>
                <a:schemeClr val="bg1">
                  <a:lumMod val="50000"/>
                </a:schemeClr>
              </a:solidFill>
              <a:latin typeface="SimSun-ExtB" pitchFamily="49" charset="-122"/>
              <a:ea typeface="SimSun-ExtB" pitchFamily="49" charset="-122"/>
              <a:sym typeface="宋体" panose="02010600030101010101" pitchFamily="2" charset="-122"/>
            </a:endParaRPr>
          </a:p>
        </p:txBody>
      </p:sp>
      <p:sp>
        <p:nvSpPr>
          <p:cNvPr id="14" name="TextBox 13"/>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方正舒体" pitchFamily="2" charset="-122"/>
              <a:ea typeface="方正舒体" pitchFamily="2" charset="-122"/>
            </a:endParaRPr>
          </a:p>
        </p:txBody>
      </p:sp>
    </p:spTree>
    <p:extLst>
      <p:ext uri="{BB962C8B-B14F-4D97-AF65-F5344CB8AC3E}">
        <p14:creationId xmlns:p14="http://schemas.microsoft.com/office/powerpoint/2010/main" val="1076644419"/>
      </p:ext>
    </p:extLst>
  </p:cSld>
  <p:clrMapOvr>
    <a:masterClrMapping/>
  </p:clrMapOvr>
  <p:transition spd="slow"/>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5" y="2241285"/>
            <a:ext cx="930067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8309"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98310" name="组合 8"/>
          <p:cNvGrpSpPr>
            <a:grpSpLocks/>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练习</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Exercises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5162550" y="2759075"/>
            <a:ext cx="9097963" cy="3694113"/>
          </a:xfrm>
          <a:prstGeom prst="rect">
            <a:avLst/>
          </a:prstGeom>
          <a:noFill/>
          <a:ln>
            <a:noFill/>
          </a:ln>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ct val="150000"/>
              </a:lnSpc>
              <a:spcBef>
                <a:spcPct val="0"/>
              </a:spcBef>
              <a:buFontTx/>
              <a:buNone/>
              <a:defRPr/>
            </a:pPr>
            <a:r>
              <a:rPr lang="en-US" altLang="zh-CN" sz="2400" dirty="0" err="1" smtClean="0">
                <a:latin typeface="GB Pinyinok-D" pitchFamily="2" charset="-122"/>
                <a:ea typeface="GB Pinyinok-D" pitchFamily="2" charset="-122"/>
                <a:sym typeface="宋体" panose="02010600030101010101" pitchFamily="2" charset="-122"/>
              </a:rPr>
              <a:t>Tā shì wǒmen de Hànyǔ</a:t>
            </a:r>
          </a:p>
          <a:p>
            <a:pPr>
              <a:lnSpc>
                <a:spcPct val="150000"/>
              </a:lnSpc>
              <a:spcBef>
                <a:spcPct val="0"/>
              </a:spcBef>
              <a:buFontTx/>
              <a:buNone/>
              <a:defRPr/>
            </a:pPr>
            <a:r>
              <a:rPr lang="zh-CN" altLang="en-US" sz="2800" b="1" dirty="0" smtClean="0">
                <a:latin typeface="华文楷体" pitchFamily="2" charset="-122"/>
                <a:ea typeface="华文楷体" pitchFamily="2" charset="-122"/>
                <a:sym typeface="宋体" panose="02010600030101010101" pitchFamily="2" charset="-122"/>
              </a:rPr>
              <a:t>她 是  我们  的 汉语</a:t>
            </a:r>
            <a:r>
              <a:rPr lang="en-US" altLang="zh-CN" sz="2800" b="1" dirty="0" smtClean="0">
                <a:latin typeface="华文楷体" pitchFamily="2" charset="-122"/>
                <a:ea typeface="华文楷体" pitchFamily="2" charset="-122"/>
                <a:sym typeface="宋体" panose="02010600030101010101" pitchFamily="2" charset="-122"/>
              </a:rPr>
              <a:t>______</a:t>
            </a:r>
            <a:r>
              <a:rPr lang="zh-CN" altLang="en-US" sz="2800" b="1" dirty="0" smtClean="0">
                <a:latin typeface="华文楷体" pitchFamily="2" charset="-122"/>
                <a:ea typeface="华文楷体" pitchFamily="2" charset="-122"/>
                <a:sym typeface="宋体" panose="02010600030101010101" pitchFamily="2" charset="-122"/>
              </a:rPr>
              <a:t>，</a:t>
            </a:r>
            <a:endParaRPr lang="en-US" altLang="zh-CN" sz="2800" b="1" dirty="0" smtClean="0">
              <a:latin typeface="华文楷体" pitchFamily="2" charset="-122"/>
              <a:ea typeface="华文楷体" pitchFamily="2" charset="-122"/>
              <a:sym typeface="宋体" panose="02010600030101010101" pitchFamily="2" charset="-122"/>
            </a:endParaRPr>
          </a:p>
          <a:p>
            <a:pPr>
              <a:lnSpc>
                <a:spcPct val="150000"/>
              </a:lnSpc>
              <a:spcBef>
                <a:spcPct val="0"/>
              </a:spcBef>
              <a:buFontTx/>
              <a:buNone/>
              <a:defRPr/>
            </a:pP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jīnnián</a:t>
            </a:r>
            <a:r>
              <a:rPr lang="en-US" altLang="zh-CN" sz="2400" dirty="0" smtClean="0">
                <a:latin typeface="GB Pinyinok-D" pitchFamily="2" charset="-122"/>
                <a:ea typeface="GB Pinyinok-D" pitchFamily="2" charset="-122"/>
                <a:sym typeface="宋体" panose="02010600030101010101" pitchFamily="2" charset="-122"/>
              </a:rPr>
              <a:t>            le </a:t>
            </a:r>
          </a:p>
          <a:p>
            <a:pPr>
              <a:lnSpc>
                <a:spcPct val="150000"/>
              </a:lnSpc>
              <a:spcBef>
                <a:spcPct val="0"/>
              </a:spcBef>
              <a:buFontTx/>
              <a:buNone/>
              <a:defRPr/>
            </a:pPr>
            <a:r>
              <a:rPr lang="zh-CN" altLang="en-US" sz="2800" b="1" dirty="0" smtClean="0">
                <a:latin typeface="华文楷体" pitchFamily="2" charset="-122"/>
                <a:ea typeface="华文楷体" pitchFamily="2" charset="-122"/>
                <a:sym typeface="宋体" panose="02010600030101010101" pitchFamily="2" charset="-122"/>
              </a:rPr>
              <a:t>她 今年</a:t>
            </a:r>
            <a:r>
              <a:rPr lang="en-US" altLang="zh-CN" sz="2800" b="1" dirty="0" smtClean="0">
                <a:latin typeface="华文楷体" pitchFamily="2" charset="-122"/>
                <a:ea typeface="华文楷体" pitchFamily="2" charset="-122"/>
                <a:sym typeface="宋体" panose="02010600030101010101" pitchFamily="2" charset="-122"/>
              </a:rPr>
              <a:t>______</a:t>
            </a:r>
            <a:r>
              <a:rPr lang="zh-CN" altLang="en-US" sz="2800" b="1" dirty="0" smtClean="0">
                <a:latin typeface="华文楷体" pitchFamily="2" charset="-122"/>
                <a:ea typeface="华文楷体" pitchFamily="2" charset="-122"/>
                <a:sym typeface="宋体" panose="02010600030101010101" pitchFamily="2" charset="-122"/>
              </a:rPr>
              <a:t>了</a:t>
            </a:r>
            <a:r>
              <a:rPr lang="en-US" altLang="zh-CN" sz="2800" b="1" dirty="0" smtClean="0">
                <a:latin typeface="华文楷体" pitchFamily="2" charset="-122"/>
                <a:ea typeface="华文楷体" pitchFamily="2" charset="-122"/>
                <a:sym typeface="宋体" panose="02010600030101010101" pitchFamily="2" charset="-122"/>
              </a:rPr>
              <a:t> </a:t>
            </a:r>
            <a:r>
              <a:rPr lang="zh-CN" altLang="en-US" sz="2800" b="1" dirty="0" smtClean="0">
                <a:latin typeface="华文楷体" pitchFamily="2" charset="-122"/>
                <a:ea typeface="华文楷体" pitchFamily="2" charset="-122"/>
                <a:sym typeface="宋体" panose="02010600030101010101" pitchFamily="2" charset="-122"/>
              </a:rPr>
              <a:t>。</a:t>
            </a:r>
            <a:endParaRPr lang="en-US" altLang="zh-CN" sz="2800" b="1" dirty="0" smtClean="0">
              <a:latin typeface="华文楷体" pitchFamily="2" charset="-122"/>
              <a:ea typeface="华文楷体" pitchFamily="2" charset="-122"/>
              <a:sym typeface="宋体" panose="02010600030101010101" pitchFamily="2" charset="-122"/>
            </a:endParaRP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 </a:t>
            </a:r>
            <a:endParaRPr lang="zh-CN" altLang="en-US" sz="2800" b="1" dirty="0">
              <a:latin typeface="华文楷体" panose="02010600040101010101" pitchFamily="2" charset="-122"/>
              <a:ea typeface="华文楷体" panose="02010600040101010101" pitchFamily="2" charset="-122"/>
              <a:sym typeface="宋体" panose="02010600030101010101" pitchFamily="2" charset="-122"/>
            </a:endParaRPr>
          </a:p>
          <a:p>
            <a:pPr>
              <a:lnSpc>
                <a:spcPct val="150000"/>
              </a:lnSpc>
              <a:spcBef>
                <a:spcPct val="0"/>
              </a:spcBef>
              <a:buFontTx/>
              <a:buNone/>
              <a:defRPr/>
            </a:pPr>
            <a:r>
              <a:rPr lang="en-US" altLang="zh-CN" sz="2400" dirty="0" smtClean="0">
                <a:latin typeface="GB Pinyinok-D"/>
                <a:ea typeface="GB Pinyinok-D"/>
                <a:cs typeface="GB Pinyinok-D"/>
                <a:sym typeface="宋体" panose="02010600030101010101" pitchFamily="2" charset="-122"/>
              </a:rPr>
              <a:t>   </a:t>
            </a:r>
            <a:endParaRPr lang="en-US" altLang="zh-CN" sz="2400" dirty="0" smtClean="0">
              <a:solidFill>
                <a:schemeClr val="bg1">
                  <a:lumMod val="50000"/>
                </a:schemeClr>
              </a:solidFill>
              <a:latin typeface="SimSun-ExtB" pitchFamily="49" charset="-122"/>
              <a:ea typeface="SimSun-ExtB" pitchFamily="49" charset="-122"/>
              <a:sym typeface="宋体" panose="02010600030101010101" pitchFamily="2" charset="-122"/>
            </a:endParaRPr>
          </a:p>
        </p:txBody>
      </p:sp>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方正舒体" pitchFamily="2" charset="-122"/>
              <a:ea typeface="方正舒体" pitchFamily="2" charset="-122"/>
            </a:endParaRPr>
          </a:p>
        </p:txBody>
      </p:sp>
    </p:spTree>
    <p:extLst>
      <p:ext uri="{BB962C8B-B14F-4D97-AF65-F5344CB8AC3E}">
        <p14:creationId xmlns:p14="http://schemas.microsoft.com/office/powerpoint/2010/main" val="1056442356"/>
      </p:ext>
    </p:extLst>
  </p:cSld>
  <p:clrMapOvr>
    <a:masterClrMapping/>
  </p:clrMapOvr>
  <p:transition spd="slow"/>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5" y="2241285"/>
            <a:ext cx="930067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cxnSp>
        <p:nvCxnSpPr>
          <p:cNvPr id="99333"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99334" name="组合 8"/>
          <p:cNvGrpSpPr>
            <a:grpSpLocks/>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练习</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Exercises</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2" name="Picture 4" descr="C:\Documents and Settings\Administrator.CAOFAN\桌面\hsk一级\2课\2-04三-前图46358923（20）.jpg"/>
          <p:cNvPicPr>
            <a:picLocks noChangeArrowheads="1"/>
          </p:cNvPicPr>
          <p:nvPr/>
        </p:nvPicPr>
        <p:blipFill>
          <a:blip r:embed="rId2" cstate="print"/>
          <a:stretch>
            <a:fillRect/>
          </a:stretch>
        </p:blipFill>
        <p:spPr bwMode="auto">
          <a:xfrm>
            <a:off x="1804988" y="2741613"/>
            <a:ext cx="1979612" cy="2520950"/>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6" name="Text Box 3"/>
          <p:cNvSpPr txBox="1">
            <a:spLocks noChangeArrowheads="1"/>
          </p:cNvSpPr>
          <p:nvPr/>
        </p:nvSpPr>
        <p:spPr bwMode="auto">
          <a:xfrm>
            <a:off x="4721225" y="2789238"/>
            <a:ext cx="9097963" cy="3694112"/>
          </a:xfrm>
          <a:prstGeom prst="rect">
            <a:avLst/>
          </a:prstGeom>
          <a:noFill/>
          <a:ln>
            <a:noFill/>
          </a:ln>
          <a:extLst/>
        </p:spPr>
        <p:txBody>
          <a:bodyPr>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ct val="150000"/>
              </a:lnSpc>
              <a:spcBef>
                <a:spcPct val="0"/>
              </a:spcBef>
              <a:buFontTx/>
              <a:buNone/>
              <a:defRPr/>
            </a:pPr>
            <a:r>
              <a:rPr lang="en-US" altLang="zh-CN" sz="2400" dirty="0" err="1" smtClean="0">
                <a:latin typeface="GB Pinyinok-D" pitchFamily="2" charset="-122"/>
                <a:ea typeface="GB Pinyinok-D" pitchFamily="2" charset="-122"/>
                <a:sym typeface="宋体" panose="02010600030101010101" pitchFamily="2" charset="-122"/>
              </a:rPr>
              <a:t>Zhè shì Zhānɡ lǎoshī de                     </a:t>
            </a:r>
          </a:p>
          <a:p>
            <a:pPr>
              <a:lnSpc>
                <a:spcPct val="150000"/>
              </a:lnSpc>
              <a:spcBef>
                <a:spcPct val="0"/>
              </a:spcBef>
              <a:buFontTx/>
              <a:buNone/>
              <a:defRPr/>
            </a:pPr>
            <a:r>
              <a:rPr lang="zh-CN" altLang="en-US" sz="2800" b="1" dirty="0" smtClean="0">
                <a:latin typeface="华文楷体" pitchFamily="2" charset="-122"/>
                <a:ea typeface="华文楷体" pitchFamily="2" charset="-122"/>
                <a:sym typeface="宋体" panose="02010600030101010101" pitchFamily="2" charset="-122"/>
              </a:rPr>
              <a:t>这  是    张    老师  的</a:t>
            </a:r>
            <a:r>
              <a:rPr lang="en-US" altLang="zh-CN" sz="2800" b="1" dirty="0" smtClean="0">
                <a:latin typeface="华文楷体" pitchFamily="2" charset="-122"/>
                <a:ea typeface="华文楷体" pitchFamily="2" charset="-122"/>
                <a:sym typeface="宋体" panose="02010600030101010101" pitchFamily="2" charset="-122"/>
              </a:rPr>
              <a:t>______ </a:t>
            </a:r>
            <a:r>
              <a:rPr lang="zh-CN" altLang="en-US" sz="2800" b="1" dirty="0" smtClean="0">
                <a:latin typeface="华文楷体" pitchFamily="2" charset="-122"/>
                <a:ea typeface="华文楷体" pitchFamily="2" charset="-122"/>
                <a:sym typeface="宋体" panose="02010600030101010101" pitchFamily="2" charset="-122"/>
              </a:rPr>
              <a:t>，</a:t>
            </a:r>
            <a:endParaRPr lang="en-US" altLang="zh-CN" sz="2800" b="1" dirty="0" smtClean="0">
              <a:latin typeface="华文楷体" pitchFamily="2" charset="-122"/>
              <a:ea typeface="华文楷体" pitchFamily="2" charset="-122"/>
              <a:sym typeface="宋体" panose="02010600030101010101" pitchFamily="2" charset="-122"/>
            </a:endParaRPr>
          </a:p>
          <a:p>
            <a:pPr>
              <a:lnSpc>
                <a:spcPct val="150000"/>
              </a:lnSpc>
              <a:spcBef>
                <a:spcPct val="0"/>
              </a:spcBef>
              <a:buFontTx/>
              <a:buNone/>
              <a:defRPr/>
            </a:pP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jīnnián</a:t>
            </a:r>
            <a:r>
              <a:rPr lang="en-US" altLang="zh-CN" sz="2400" dirty="0" smtClean="0">
                <a:latin typeface="GB Pinyinok-D" pitchFamily="2" charset="-122"/>
                <a:ea typeface="GB Pinyinok-D" pitchFamily="2" charset="-122"/>
                <a:sym typeface="宋体" panose="02010600030101010101" pitchFamily="2" charset="-122"/>
              </a:rPr>
              <a:t>            le </a:t>
            </a:r>
          </a:p>
          <a:p>
            <a:pPr>
              <a:lnSpc>
                <a:spcPct val="150000"/>
              </a:lnSpc>
              <a:spcBef>
                <a:spcPct val="0"/>
              </a:spcBef>
              <a:buFontTx/>
              <a:buNone/>
              <a:defRPr/>
            </a:pPr>
            <a:r>
              <a:rPr lang="zh-CN" altLang="en-US" sz="2800" b="1" dirty="0" smtClean="0">
                <a:latin typeface="华文楷体" pitchFamily="2" charset="-122"/>
                <a:ea typeface="华文楷体" pitchFamily="2" charset="-122"/>
                <a:sym typeface="宋体" panose="02010600030101010101" pitchFamily="2" charset="-122"/>
              </a:rPr>
              <a:t>她今年</a:t>
            </a:r>
            <a:r>
              <a:rPr lang="en-US" altLang="zh-CN" sz="2800" b="1" dirty="0" smtClean="0">
                <a:latin typeface="华文楷体" pitchFamily="2" charset="-122"/>
                <a:ea typeface="华文楷体" pitchFamily="2" charset="-122"/>
                <a:sym typeface="宋体" panose="02010600030101010101" pitchFamily="2" charset="-122"/>
              </a:rPr>
              <a:t>______</a:t>
            </a:r>
            <a:r>
              <a:rPr lang="zh-CN" altLang="en-US" sz="2800" b="1" dirty="0" smtClean="0">
                <a:latin typeface="华文楷体" pitchFamily="2" charset="-122"/>
                <a:ea typeface="华文楷体" pitchFamily="2" charset="-122"/>
                <a:sym typeface="宋体" panose="02010600030101010101" pitchFamily="2" charset="-122"/>
              </a:rPr>
              <a:t>了。</a:t>
            </a:r>
            <a:endParaRPr lang="en-US" altLang="zh-CN" sz="2800" b="1" dirty="0" smtClean="0">
              <a:latin typeface="华文楷体" pitchFamily="2" charset="-122"/>
              <a:ea typeface="华文楷体" pitchFamily="2" charset="-122"/>
              <a:sym typeface="宋体" panose="02010600030101010101" pitchFamily="2" charset="-122"/>
            </a:endParaRPr>
          </a:p>
          <a:p>
            <a:pPr>
              <a:lnSpc>
                <a:spcPct val="150000"/>
              </a:lnSpc>
              <a:spcBef>
                <a:spcPct val="0"/>
              </a:spcBef>
              <a:buFontTx/>
              <a:buNone/>
              <a:defRPr/>
            </a:pPr>
            <a:r>
              <a:rPr lang="en-US" altLang="zh-CN" sz="2800" b="1" dirty="0" smtClean="0">
                <a:latin typeface="华文楷体" pitchFamily="2" charset="-122"/>
                <a:ea typeface="华文楷体" pitchFamily="2" charset="-122"/>
                <a:sym typeface="宋体" panose="02010600030101010101" pitchFamily="2" charset="-122"/>
              </a:rPr>
              <a:t> </a:t>
            </a:r>
            <a:endParaRPr lang="zh-CN" altLang="en-US" sz="2800" b="1" dirty="0">
              <a:latin typeface="华文楷体" panose="02010600040101010101" pitchFamily="2" charset="-122"/>
              <a:ea typeface="华文楷体" panose="02010600040101010101" pitchFamily="2" charset="-122"/>
              <a:sym typeface="宋体" panose="02010600030101010101" pitchFamily="2" charset="-122"/>
            </a:endParaRPr>
          </a:p>
          <a:p>
            <a:pPr>
              <a:lnSpc>
                <a:spcPct val="150000"/>
              </a:lnSpc>
              <a:spcBef>
                <a:spcPct val="0"/>
              </a:spcBef>
              <a:buFontTx/>
              <a:buNone/>
              <a:defRPr/>
            </a:pPr>
            <a:r>
              <a:rPr lang="en-US" altLang="zh-CN" sz="2400" dirty="0" smtClean="0">
                <a:latin typeface="GB Pinyinok-D"/>
                <a:ea typeface="GB Pinyinok-D"/>
                <a:cs typeface="GB Pinyinok-D"/>
                <a:sym typeface="宋体" panose="02010600030101010101" pitchFamily="2" charset="-122"/>
              </a:rPr>
              <a:t>   </a:t>
            </a:r>
            <a:endParaRPr lang="en-US" altLang="zh-CN" sz="2400" dirty="0" smtClean="0">
              <a:solidFill>
                <a:schemeClr val="bg1">
                  <a:lumMod val="50000"/>
                </a:schemeClr>
              </a:solidFill>
              <a:latin typeface="SimSun-ExtB" pitchFamily="49" charset="-122"/>
              <a:ea typeface="SimSun-ExtB" pitchFamily="49" charset="-122"/>
              <a:sym typeface="宋体" panose="02010600030101010101" pitchFamily="2" charset="-122"/>
            </a:endParaRPr>
          </a:p>
        </p:txBody>
      </p:sp>
      <p:sp>
        <p:nvSpPr>
          <p:cNvPr id="14" name="TextBox 13"/>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方正舒体" pitchFamily="2" charset="-122"/>
              <a:ea typeface="方正舒体" pitchFamily="2" charset="-122"/>
            </a:endParaRPr>
          </a:p>
        </p:txBody>
      </p:sp>
    </p:spTree>
    <p:extLst>
      <p:ext uri="{BB962C8B-B14F-4D97-AF65-F5344CB8AC3E}">
        <p14:creationId xmlns:p14="http://schemas.microsoft.com/office/powerpoint/2010/main" val="1737304414"/>
      </p:ext>
    </p:extLst>
  </p:cSld>
  <p:clrMapOvr>
    <a:masterClrMapping/>
  </p:clrMapOvr>
  <p:transition spd="slow"/>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0354"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100355" name="组合 8"/>
          <p:cNvGrpSpPr>
            <a:grpSpLocks/>
          </p:cNvGrpSpPr>
          <p:nvPr/>
        </p:nvGrpSpPr>
        <p:grpSpPr bwMode="auto">
          <a:xfrm>
            <a:off x="307975" y="6350"/>
            <a:ext cx="3798888" cy="646113"/>
            <a:chOff x="308629" y="6819"/>
            <a:chExt cx="3797467" cy="646767"/>
          </a:xfrm>
        </p:grpSpPr>
        <p:sp>
          <p:nvSpPr>
            <p:cNvPr id="10" name="Text Box 4"/>
            <p:cNvSpPr txBox="1">
              <a:spLocks noChangeArrowheads="1"/>
            </p:cNvSpPr>
            <p:nvPr/>
          </p:nvSpPr>
          <p:spPr bwMode="auto">
            <a:xfrm>
              <a:off x="329259" y="6819"/>
              <a:ext cx="3776837" cy="646767"/>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运用</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Application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586"/>
              <a:ext cx="379746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6" name="Text Box 3"/>
          <p:cNvSpPr txBox="1">
            <a:spLocks noChangeArrowheads="1"/>
          </p:cNvSpPr>
          <p:nvPr/>
        </p:nvSpPr>
        <p:spPr bwMode="auto">
          <a:xfrm>
            <a:off x="1507063" y="1450443"/>
            <a:ext cx="9071504" cy="4524315"/>
          </a:xfrm>
          <a:prstGeom prst="rect">
            <a:avLst/>
          </a:prstGeom>
          <a:gradFill flip="none" rotWithShape="1">
            <a:gsLst>
              <a:gs pos="0">
                <a:schemeClr val="accent1">
                  <a:lumMod val="60000"/>
                  <a:lumOff val="40000"/>
                  <a:tint val="66000"/>
                  <a:satMod val="160000"/>
                </a:schemeClr>
              </a:gs>
              <a:gs pos="50000">
                <a:schemeClr val="accent1">
                  <a:lumMod val="60000"/>
                  <a:lumOff val="40000"/>
                  <a:tint val="44500"/>
                  <a:satMod val="160000"/>
                </a:schemeClr>
              </a:gs>
              <a:gs pos="100000">
                <a:schemeClr val="accent1">
                  <a:lumMod val="60000"/>
                  <a:lumOff val="40000"/>
                  <a:tint val="23500"/>
                  <a:satMod val="160000"/>
                </a:schemeClr>
              </a:gs>
            </a:gsLst>
            <a:lin ang="5400000" scaled="1"/>
            <a:tileRect/>
          </a:gradFill>
          <a:ln>
            <a:noFill/>
          </a:ln>
          <a:effectLst>
            <a:glow rad="63500">
              <a:schemeClr val="accent1">
                <a:satMod val="175000"/>
                <a:alpha val="40000"/>
              </a:schemeClr>
            </a:glow>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a:extLst/>
        </p:spPr>
        <p:txBody>
          <a:bodyPr>
            <a:spAutoFit/>
          </a:bodyPr>
          <a:lstStyle/>
          <a:p>
            <a:pPr>
              <a:defRPr/>
            </a:pPr>
            <a:r>
              <a:rPr lang="en-US" altLang="zh-CN" sz="3200" b="1" dirty="0">
                <a:solidFill>
                  <a:srgbClr val="7030A0"/>
                </a:solidFill>
                <a:latin typeface="华文楷体" pitchFamily="2" charset="-122"/>
                <a:ea typeface="华文楷体" pitchFamily="2" charset="-122"/>
              </a:rPr>
              <a:t> </a:t>
            </a:r>
          </a:p>
          <a:p>
            <a:pPr>
              <a:defRPr/>
            </a:pPr>
            <a:r>
              <a:rPr lang="zh-CN" altLang="en-US" sz="3200" b="1" dirty="0">
                <a:solidFill>
                  <a:srgbClr val="660066"/>
                </a:solidFill>
                <a:latin typeface="华文楷体" pitchFamily="2" charset="-122"/>
                <a:ea typeface="华文楷体" pitchFamily="2" charset="-122"/>
              </a:rPr>
              <a:t>补充生词：</a:t>
            </a:r>
            <a:endParaRPr lang="en-US" altLang="zh-CN" sz="3200" b="1" dirty="0">
              <a:solidFill>
                <a:srgbClr val="660066"/>
              </a:solidFill>
              <a:latin typeface="华文楷体" pitchFamily="2" charset="-122"/>
              <a:ea typeface="华文楷体" pitchFamily="2" charset="-122"/>
            </a:endParaRPr>
          </a:p>
          <a:p>
            <a:pPr>
              <a:defRPr/>
            </a:pPr>
            <a:r>
              <a:rPr lang="en-US" altLang="zh-CN" sz="2400" b="1" dirty="0">
                <a:solidFill>
                  <a:srgbClr val="660066"/>
                </a:solidFill>
                <a:latin typeface="SimSun-ExtB" pitchFamily="49" charset="-122"/>
                <a:ea typeface="SimSun-ExtB" pitchFamily="49" charset="-122"/>
                <a:sym typeface="宋体" pitchFamily="2" charset="-122"/>
              </a:rPr>
              <a:t>            </a:t>
            </a:r>
            <a:r>
              <a:rPr lang="en-US" altLang="zh-CN" sz="2800" b="1" dirty="0" err="1">
                <a:solidFill>
                  <a:srgbClr val="660066"/>
                </a:solidFill>
                <a:latin typeface="GB Pinyinok-D" pitchFamily="2" charset="-122"/>
                <a:ea typeface="GB Pinyinok-D" pitchFamily="2" charset="-122"/>
                <a:sym typeface="宋体" pitchFamily="2" charset="-122"/>
              </a:rPr>
              <a:t>yéye</a:t>
            </a:r>
            <a:r>
              <a:rPr lang="en-US" altLang="zh-CN" sz="2800" b="1" dirty="0">
                <a:solidFill>
                  <a:srgbClr val="660066"/>
                </a:solidFill>
                <a:latin typeface="GB Pinyinok-D" pitchFamily="2" charset="-122"/>
                <a:ea typeface="GB Pinyinok-D" pitchFamily="2" charset="-122"/>
                <a:sym typeface="宋体" pitchFamily="2" charset="-122"/>
              </a:rPr>
              <a:t>  </a:t>
            </a:r>
            <a:r>
              <a:rPr lang="en-US" altLang="zh-CN" sz="2800" b="1" dirty="0" smtClean="0">
                <a:solidFill>
                  <a:srgbClr val="660066"/>
                </a:solidFill>
                <a:latin typeface="GB Pinyinok-D" pitchFamily="2" charset="-122"/>
                <a:ea typeface="GB Pinyinok-D" pitchFamily="2" charset="-122"/>
                <a:sym typeface="宋体" pitchFamily="2" charset="-122"/>
              </a:rPr>
              <a:t>    </a:t>
            </a:r>
            <a:r>
              <a:rPr lang="en-US" altLang="zh-CN" sz="2800" b="1" dirty="0" err="1" smtClean="0">
                <a:solidFill>
                  <a:srgbClr val="660066"/>
                </a:solidFill>
                <a:latin typeface="GB Pinyinok-D" pitchFamily="2" charset="-122"/>
                <a:ea typeface="GB Pinyinok-D" pitchFamily="2" charset="-122"/>
                <a:sym typeface="宋体" pitchFamily="2" charset="-122"/>
              </a:rPr>
              <a:t>nǎinia</a:t>
            </a:r>
            <a:r>
              <a:rPr lang="en-US" altLang="zh-CN" sz="2800" b="1" dirty="0" smtClean="0">
                <a:solidFill>
                  <a:srgbClr val="660066"/>
                </a:solidFill>
                <a:latin typeface="GB Pinyinok-D" pitchFamily="2" charset="-122"/>
                <a:ea typeface="GB Pinyinok-D" pitchFamily="2" charset="-122"/>
                <a:sym typeface="宋体" pitchFamily="2" charset="-122"/>
              </a:rPr>
              <a:t>     </a:t>
            </a:r>
            <a:r>
              <a:rPr lang="en-US" altLang="zh-CN" sz="2800" b="1" dirty="0" err="1" smtClean="0">
                <a:solidFill>
                  <a:srgbClr val="660066"/>
                </a:solidFill>
                <a:latin typeface="GB Pinyinok-D" pitchFamily="2" charset="-122"/>
                <a:ea typeface="GB Pinyinok-D" pitchFamily="2" charset="-122"/>
                <a:sym typeface="宋体" pitchFamily="2" charset="-122"/>
              </a:rPr>
              <a:t>bàba</a:t>
            </a:r>
            <a:r>
              <a:rPr lang="en-US" altLang="zh-CN" sz="2800" b="1" dirty="0" smtClean="0">
                <a:solidFill>
                  <a:srgbClr val="660066"/>
                </a:solidFill>
                <a:latin typeface="GB Pinyinok-D" pitchFamily="2" charset="-122"/>
                <a:ea typeface="GB Pinyinok-D" pitchFamily="2" charset="-122"/>
                <a:sym typeface="宋体" pitchFamily="2" charset="-122"/>
              </a:rPr>
              <a:t>      </a:t>
            </a:r>
            <a:r>
              <a:rPr lang="en-US" altLang="zh-CN" sz="2800" b="1" dirty="0" err="1" smtClean="0">
                <a:solidFill>
                  <a:srgbClr val="660066"/>
                </a:solidFill>
                <a:latin typeface="GB Pinyinok-D" pitchFamily="2" charset="-122"/>
                <a:ea typeface="GB Pinyinok-D" pitchFamily="2" charset="-122"/>
                <a:sym typeface="宋体" pitchFamily="2" charset="-122"/>
              </a:rPr>
              <a:t>māma</a:t>
            </a:r>
            <a:endParaRPr lang="en-US" altLang="zh-CN" sz="2800" b="1" dirty="0">
              <a:solidFill>
                <a:srgbClr val="660066"/>
              </a:solidFill>
              <a:latin typeface="GB Pinyinok-D" pitchFamily="2" charset="-122"/>
              <a:ea typeface="GB Pinyinok-D" pitchFamily="2" charset="-122"/>
              <a:sym typeface="宋体" pitchFamily="2" charset="-122"/>
            </a:endParaRPr>
          </a:p>
          <a:p>
            <a:pPr>
              <a:defRPr/>
            </a:pPr>
            <a:r>
              <a:rPr lang="zh-CN" altLang="en-US" sz="3600" b="1" dirty="0">
                <a:solidFill>
                  <a:srgbClr val="660066"/>
                </a:solidFill>
                <a:latin typeface="华文楷体" pitchFamily="2" charset="-122"/>
                <a:ea typeface="华文楷体" pitchFamily="2" charset="-122"/>
              </a:rPr>
              <a:t>               </a:t>
            </a:r>
            <a:r>
              <a:rPr lang="zh-CN" altLang="en-US" sz="3600" b="1" dirty="0" smtClean="0">
                <a:solidFill>
                  <a:srgbClr val="660066"/>
                </a:solidFill>
                <a:latin typeface="华文楷体" pitchFamily="2" charset="-122"/>
                <a:ea typeface="华文楷体" pitchFamily="2" charset="-122"/>
              </a:rPr>
              <a:t>爷爷</a:t>
            </a:r>
            <a:r>
              <a:rPr lang="zh-CN" altLang="en-US" sz="3600" b="1" dirty="0">
                <a:solidFill>
                  <a:srgbClr val="660066"/>
                </a:solidFill>
                <a:latin typeface="华文楷体" pitchFamily="2" charset="-122"/>
                <a:ea typeface="华文楷体" pitchFamily="2" charset="-122"/>
              </a:rPr>
              <a:t>、奶奶、爸爸、妈妈</a:t>
            </a:r>
            <a:endParaRPr lang="en-US" altLang="zh-CN" sz="3600" b="1" dirty="0">
              <a:solidFill>
                <a:srgbClr val="660066"/>
              </a:solidFill>
              <a:latin typeface="华文楷体" pitchFamily="2" charset="-122"/>
              <a:ea typeface="华文楷体" pitchFamily="2" charset="-122"/>
            </a:endParaRPr>
          </a:p>
          <a:p>
            <a:pPr>
              <a:defRPr/>
            </a:pPr>
            <a:endParaRPr lang="en-US" altLang="zh-CN" sz="3200" b="1" dirty="0">
              <a:solidFill>
                <a:srgbClr val="660066"/>
              </a:solidFill>
              <a:latin typeface="华文楷体" pitchFamily="2" charset="-122"/>
              <a:ea typeface="华文楷体" pitchFamily="2" charset="-122"/>
            </a:endParaRPr>
          </a:p>
          <a:p>
            <a:pPr>
              <a:defRPr/>
            </a:pPr>
            <a:r>
              <a:rPr lang="en-US" altLang="zh-CN" sz="2800" b="1" dirty="0">
                <a:solidFill>
                  <a:srgbClr val="660066"/>
                </a:solidFill>
                <a:latin typeface="SimSun-ExtB" pitchFamily="49" charset="-122"/>
                <a:ea typeface="SimSun-ExtB" pitchFamily="49" charset="-122"/>
                <a:sym typeface="宋体" pitchFamily="2" charset="-122"/>
              </a:rPr>
              <a:t>          </a:t>
            </a:r>
            <a:r>
              <a:rPr lang="en-US" altLang="zh-CN" sz="2800" b="1" dirty="0" err="1">
                <a:solidFill>
                  <a:srgbClr val="660066"/>
                </a:solidFill>
                <a:latin typeface="GB Pinyinok-D" pitchFamily="2" charset="-122"/>
                <a:ea typeface="GB Pinyinok-D" pitchFamily="2" charset="-122"/>
                <a:sym typeface="宋体" pitchFamily="2" charset="-122"/>
              </a:rPr>
              <a:t>ɡēɡe</a:t>
            </a:r>
            <a:r>
              <a:rPr lang="en-US" altLang="zh-CN" sz="2800" b="1" dirty="0">
                <a:solidFill>
                  <a:srgbClr val="660066"/>
                </a:solidFill>
                <a:latin typeface="GB Pinyinok-D" pitchFamily="2" charset="-122"/>
                <a:ea typeface="GB Pinyinok-D" pitchFamily="2" charset="-122"/>
                <a:sym typeface="宋体" pitchFamily="2" charset="-122"/>
              </a:rPr>
              <a:t>  </a:t>
            </a:r>
            <a:r>
              <a:rPr lang="en-US" altLang="zh-CN" sz="2800" b="1" dirty="0" smtClean="0">
                <a:solidFill>
                  <a:srgbClr val="660066"/>
                </a:solidFill>
                <a:latin typeface="GB Pinyinok-D" pitchFamily="2" charset="-122"/>
                <a:ea typeface="GB Pinyinok-D" pitchFamily="2" charset="-122"/>
                <a:sym typeface="宋体" pitchFamily="2" charset="-122"/>
              </a:rPr>
              <a:t>     </a:t>
            </a:r>
            <a:r>
              <a:rPr lang="en-US" altLang="zh-CN" sz="2800" b="1" dirty="0" err="1" smtClean="0">
                <a:solidFill>
                  <a:srgbClr val="660066"/>
                </a:solidFill>
                <a:latin typeface="GB Pinyinok-D" pitchFamily="2" charset="-122"/>
                <a:ea typeface="GB Pinyinok-D" pitchFamily="2" charset="-122"/>
                <a:sym typeface="宋体" pitchFamily="2" charset="-122"/>
              </a:rPr>
              <a:t>jiějie</a:t>
            </a:r>
            <a:r>
              <a:rPr lang="en-US" altLang="zh-CN" sz="2800" b="1" dirty="0" smtClean="0">
                <a:solidFill>
                  <a:srgbClr val="660066"/>
                </a:solidFill>
                <a:latin typeface="GB Pinyinok-D" pitchFamily="2" charset="-122"/>
                <a:ea typeface="GB Pinyinok-D" pitchFamily="2" charset="-122"/>
                <a:sym typeface="宋体" pitchFamily="2" charset="-122"/>
              </a:rPr>
              <a:t>       </a:t>
            </a:r>
            <a:r>
              <a:rPr lang="en-US" altLang="zh-CN" sz="2800" b="1" dirty="0" err="1" smtClean="0">
                <a:solidFill>
                  <a:srgbClr val="660066"/>
                </a:solidFill>
                <a:latin typeface="GB Pinyinok-D" pitchFamily="2" charset="-122"/>
                <a:ea typeface="GB Pinyinok-D" pitchFamily="2" charset="-122"/>
                <a:sym typeface="宋体" pitchFamily="2" charset="-122"/>
              </a:rPr>
              <a:t>dìdi</a:t>
            </a:r>
            <a:r>
              <a:rPr lang="en-US" altLang="zh-CN" sz="2800" b="1" dirty="0" smtClean="0">
                <a:solidFill>
                  <a:srgbClr val="660066"/>
                </a:solidFill>
                <a:latin typeface="GB Pinyinok-D" pitchFamily="2" charset="-122"/>
                <a:ea typeface="GB Pinyinok-D" pitchFamily="2" charset="-122"/>
                <a:sym typeface="宋体" pitchFamily="2" charset="-122"/>
              </a:rPr>
              <a:t>      </a:t>
            </a:r>
            <a:r>
              <a:rPr lang="en-US" altLang="zh-CN" sz="2800" b="1" dirty="0" err="1" smtClean="0">
                <a:solidFill>
                  <a:srgbClr val="660066"/>
                </a:solidFill>
                <a:latin typeface="GB Pinyinok-D" pitchFamily="2" charset="-122"/>
                <a:ea typeface="GB Pinyinok-D" pitchFamily="2" charset="-122"/>
                <a:sym typeface="宋体" pitchFamily="2" charset="-122"/>
              </a:rPr>
              <a:t>mèimei</a:t>
            </a:r>
            <a:endParaRPr lang="en-US" altLang="zh-CN" sz="2800" b="1" dirty="0">
              <a:solidFill>
                <a:srgbClr val="660066"/>
              </a:solidFill>
              <a:latin typeface="GB Pinyinok-D" pitchFamily="2" charset="-122"/>
              <a:ea typeface="GB Pinyinok-D" pitchFamily="2" charset="-122"/>
              <a:sym typeface="宋体" pitchFamily="2" charset="-122"/>
            </a:endParaRPr>
          </a:p>
          <a:p>
            <a:pPr>
              <a:defRPr/>
            </a:pPr>
            <a:r>
              <a:rPr lang="zh-CN" altLang="en-US" sz="3200" b="1" dirty="0">
                <a:solidFill>
                  <a:srgbClr val="660066"/>
                </a:solidFill>
                <a:latin typeface="华文楷体" pitchFamily="2" charset="-122"/>
                <a:ea typeface="华文楷体" pitchFamily="2" charset="-122"/>
              </a:rPr>
              <a:t>                 </a:t>
            </a:r>
            <a:r>
              <a:rPr lang="zh-CN" altLang="en-US" sz="3600" b="1" dirty="0" smtClean="0">
                <a:solidFill>
                  <a:srgbClr val="660066"/>
                </a:solidFill>
                <a:latin typeface="华文楷体" pitchFamily="2" charset="-122"/>
                <a:ea typeface="华文楷体" pitchFamily="2" charset="-122"/>
              </a:rPr>
              <a:t>哥哥</a:t>
            </a:r>
            <a:r>
              <a:rPr lang="zh-CN" altLang="en-US" sz="3600" b="1" dirty="0">
                <a:solidFill>
                  <a:srgbClr val="660066"/>
                </a:solidFill>
                <a:latin typeface="华文楷体" pitchFamily="2" charset="-122"/>
                <a:ea typeface="华文楷体" pitchFamily="2" charset="-122"/>
              </a:rPr>
              <a:t>、姐姐、弟弟、妹妹</a:t>
            </a:r>
            <a:endParaRPr lang="en-US" altLang="zh-CN" sz="3200" b="1" dirty="0">
              <a:solidFill>
                <a:srgbClr val="660066"/>
              </a:solidFill>
              <a:latin typeface="华文楷体" pitchFamily="2" charset="-122"/>
              <a:ea typeface="华文楷体" pitchFamily="2" charset="-122"/>
            </a:endParaRPr>
          </a:p>
          <a:p>
            <a:pPr>
              <a:defRPr/>
            </a:pPr>
            <a:endParaRPr lang="en-US" altLang="zh-CN" sz="3200" b="1" dirty="0">
              <a:solidFill>
                <a:srgbClr val="7030A0"/>
              </a:solidFill>
              <a:latin typeface="华文楷体" pitchFamily="2" charset="-122"/>
              <a:ea typeface="华文楷体" pitchFamily="2" charset="-122"/>
            </a:endParaRPr>
          </a:p>
          <a:p>
            <a:pPr>
              <a:defRPr/>
            </a:pPr>
            <a:r>
              <a:rPr lang="en-US" altLang="zh-CN" sz="3200" dirty="0">
                <a:ea typeface="GB Pinyinok-D"/>
                <a:cs typeface="GB Pinyinok-D"/>
                <a:sym typeface="宋体" pitchFamily="2" charset="-122"/>
              </a:rPr>
              <a:t> </a:t>
            </a:r>
          </a:p>
        </p:txBody>
      </p:sp>
      <p:sp>
        <p:nvSpPr>
          <p:cNvPr id="7" name="TextBox 6"/>
          <p:cNvSpPr txBox="1"/>
          <p:nvPr/>
        </p:nvSpPr>
        <p:spPr>
          <a:xfrm>
            <a:off x="1057275" y="819150"/>
            <a:ext cx="9301163" cy="461963"/>
          </a:xfrm>
          <a:prstGeom prst="rect">
            <a:avLst/>
          </a:prstGeom>
          <a:noFill/>
        </p:spPr>
        <p:txBody>
          <a:bodyPr>
            <a:spAutoFit/>
          </a:bodyPr>
          <a:lstStyle/>
          <a:p>
            <a:pPr>
              <a:defRPr/>
            </a:pPr>
            <a:r>
              <a:rPr lang="en-US" altLang="zh-CN" sz="2400" b="1" dirty="0">
                <a:latin typeface="+mn-ea"/>
                <a:ea typeface="+mn-ea"/>
              </a:rPr>
              <a:t>1.</a:t>
            </a:r>
            <a:r>
              <a:rPr lang="zh-CN" altLang="en-US" sz="2400" b="1" dirty="0">
                <a:latin typeface="+mn-ea"/>
                <a:ea typeface="+mn-ea"/>
              </a:rPr>
              <a:t>双人活动 </a:t>
            </a:r>
            <a:r>
              <a:rPr lang="en-US" altLang="zh-CN" dirty="0">
                <a:latin typeface="+mn-ea"/>
                <a:ea typeface="+mn-ea"/>
              </a:rPr>
              <a:t>Pair Work</a:t>
            </a:r>
          </a:p>
        </p:txBody>
      </p:sp>
    </p:spTree>
    <p:extLst>
      <p:ext uri="{BB962C8B-B14F-4D97-AF65-F5344CB8AC3E}">
        <p14:creationId xmlns:p14="http://schemas.microsoft.com/office/powerpoint/2010/main" val="2037789273"/>
      </p:ext>
    </p:extLst>
  </p:cSld>
  <p:clrMapOvr>
    <a:masterClrMapping/>
  </p:clrMapOvr>
  <p:transition spd="slow"/>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137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101379" name="组合 8"/>
          <p:cNvGrpSpPr>
            <a:grpSpLocks/>
          </p:cNvGrpSpPr>
          <p:nvPr/>
        </p:nvGrpSpPr>
        <p:grpSpPr bwMode="auto">
          <a:xfrm>
            <a:off x="307975" y="6350"/>
            <a:ext cx="3798888" cy="646113"/>
            <a:chOff x="308629" y="6819"/>
            <a:chExt cx="3797467" cy="646767"/>
          </a:xfrm>
        </p:grpSpPr>
        <p:sp>
          <p:nvSpPr>
            <p:cNvPr id="10" name="Text Box 4"/>
            <p:cNvSpPr txBox="1">
              <a:spLocks noChangeArrowheads="1"/>
            </p:cNvSpPr>
            <p:nvPr/>
          </p:nvSpPr>
          <p:spPr bwMode="auto">
            <a:xfrm>
              <a:off x="329259" y="6819"/>
              <a:ext cx="3776837" cy="646767"/>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运用</a:t>
              </a:r>
              <a:r>
                <a:rPr lang="en-US" altLang="zh-CN" sz="3600" b="1" i="1" dirty="0" smtClean="0">
                  <a:solidFill>
                    <a:srgbClr val="D09E00"/>
                  </a:solidFill>
                  <a:latin typeface="微软雅黑" panose="020B0503020204020204" pitchFamily="34" charset="-122"/>
                  <a:ea typeface="微软雅黑" panose="020B0503020204020204" pitchFamily="34" charset="-122"/>
                  <a:cs typeface="+mj-cs"/>
                </a:rPr>
                <a:t>Application</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586"/>
              <a:ext cx="379746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6" name="Text Box 3"/>
          <p:cNvSpPr txBox="1">
            <a:spLocks noChangeArrowheads="1"/>
          </p:cNvSpPr>
          <p:nvPr/>
        </p:nvSpPr>
        <p:spPr bwMode="auto">
          <a:xfrm>
            <a:off x="1507063" y="1450443"/>
            <a:ext cx="9071504" cy="4893647"/>
          </a:xfrm>
          <a:prstGeom prst="rect">
            <a:avLst/>
          </a:prstGeom>
          <a:gradFill flip="none" rotWithShape="1">
            <a:gsLst>
              <a:gs pos="0">
                <a:schemeClr val="accent1">
                  <a:lumMod val="60000"/>
                  <a:lumOff val="40000"/>
                  <a:tint val="66000"/>
                  <a:satMod val="160000"/>
                </a:schemeClr>
              </a:gs>
              <a:gs pos="50000">
                <a:schemeClr val="accent1">
                  <a:lumMod val="60000"/>
                  <a:lumOff val="40000"/>
                  <a:tint val="44500"/>
                  <a:satMod val="160000"/>
                </a:schemeClr>
              </a:gs>
              <a:gs pos="100000">
                <a:schemeClr val="accent1">
                  <a:lumMod val="60000"/>
                  <a:lumOff val="40000"/>
                  <a:tint val="23500"/>
                  <a:satMod val="160000"/>
                </a:schemeClr>
              </a:gs>
            </a:gsLst>
            <a:lin ang="5400000" scaled="1"/>
            <a:tileRect/>
          </a:gradFill>
          <a:ln>
            <a:noFill/>
          </a:ln>
          <a:effectLst>
            <a:glow rad="63500">
              <a:schemeClr val="accent1">
                <a:satMod val="175000"/>
                <a:alpha val="40000"/>
              </a:schemeClr>
            </a:glow>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a:extLst/>
        </p:spPr>
        <p:txBody>
          <a:bodyPr>
            <a:spAutoFit/>
          </a:bodyPr>
          <a:lstStyle/>
          <a:p>
            <a:pPr>
              <a:lnSpc>
                <a:spcPct val="150000"/>
              </a:lnSpc>
              <a:defRPr/>
            </a:pPr>
            <a:r>
              <a:rPr lang="en-US" altLang="zh-CN" sz="2400" dirty="0">
                <a:latin typeface="SimSun-ExtB" pitchFamily="49" charset="-122"/>
                <a:ea typeface="SimSun-ExtB" pitchFamily="49" charset="-122"/>
                <a:sym typeface="宋体" panose="02010600030101010101" pitchFamily="2" charset="-122"/>
              </a:rPr>
              <a:t>        </a:t>
            </a:r>
            <a:r>
              <a:rPr lang="en-US" altLang="zh-CN" sz="2400" dirty="0" smtClean="0">
                <a:latin typeface="SimSun-ExtB" pitchFamily="49" charset="-122"/>
                <a:ea typeface="SimSun-ExtB" pitchFamily="49"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Nǐ</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jiā</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yǒu</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jǐ</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kǒu</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rén</a:t>
            </a:r>
            <a:endParaRPr lang="en-US" altLang="zh-CN" sz="2400" dirty="0">
              <a:latin typeface="GB Pinyinok-D" pitchFamily="2" charset="-122"/>
              <a:ea typeface="GB Pinyinok-D" pitchFamily="2" charset="-122"/>
              <a:sym typeface="宋体" panose="02010600030101010101" pitchFamily="2" charset="-122"/>
            </a:endParaRPr>
          </a:p>
          <a:p>
            <a:pPr>
              <a:lnSpc>
                <a:spcPct val="150000"/>
              </a:lnSpc>
              <a:defRPr/>
            </a:pPr>
            <a:r>
              <a:rPr lang="zh-CN" altLang="en-US" sz="2800" b="1" dirty="0">
                <a:latin typeface="华文楷体" pitchFamily="2" charset="-122"/>
                <a:ea typeface="华文楷体" pitchFamily="2" charset="-122"/>
                <a:sym typeface="宋体" pitchFamily="2" charset="-122"/>
              </a:rPr>
              <a:t>例如：</a:t>
            </a:r>
            <a:r>
              <a:rPr lang="en-US" altLang="zh-CN" sz="2800" b="1" dirty="0">
                <a:latin typeface="华文楷体" pitchFamily="2" charset="-122"/>
                <a:ea typeface="华文楷体" pitchFamily="2" charset="-122"/>
                <a:sym typeface="宋体" pitchFamily="2" charset="-122"/>
              </a:rPr>
              <a:t>A:</a:t>
            </a:r>
            <a:r>
              <a:rPr lang="zh-CN" altLang="en-US" sz="2800" b="1" dirty="0">
                <a:latin typeface="华文楷体" pitchFamily="2" charset="-122"/>
                <a:ea typeface="华文楷体" pitchFamily="2" charset="-122"/>
                <a:sym typeface="宋体" pitchFamily="2" charset="-122"/>
              </a:rPr>
              <a:t>你 </a:t>
            </a:r>
            <a:r>
              <a:rPr lang="zh-CN" altLang="en-US" sz="2800" b="1" dirty="0" smtClean="0">
                <a:latin typeface="华文楷体" pitchFamily="2" charset="-122"/>
                <a:ea typeface="华文楷体" pitchFamily="2" charset="-122"/>
                <a:sym typeface="宋体" pitchFamily="2" charset="-122"/>
              </a:rPr>
              <a:t>家 有 几口  </a:t>
            </a:r>
            <a:r>
              <a:rPr lang="zh-CN" altLang="en-US" sz="2800" b="1" dirty="0">
                <a:latin typeface="华文楷体" pitchFamily="2" charset="-122"/>
                <a:ea typeface="华文楷体" pitchFamily="2" charset="-122"/>
                <a:sym typeface="宋体" pitchFamily="2" charset="-122"/>
              </a:rPr>
              <a:t>人？</a:t>
            </a:r>
            <a:endParaRPr lang="en-US" altLang="zh-CN" sz="2800" b="1" dirty="0">
              <a:latin typeface="华文楷体" pitchFamily="2" charset="-122"/>
              <a:ea typeface="华文楷体" pitchFamily="2" charset="-122"/>
              <a:sym typeface="宋体" pitchFamily="2" charset="-122"/>
            </a:endParaRPr>
          </a:p>
          <a:p>
            <a:pPr>
              <a:lnSpc>
                <a:spcPct val="150000"/>
              </a:lnSpc>
              <a:defRPr/>
            </a:pPr>
            <a:r>
              <a:rPr lang="en-US" altLang="zh-CN" sz="2400" dirty="0">
                <a:latin typeface="SimSun-ExtB" pitchFamily="49" charset="-122"/>
                <a:ea typeface="SimSun-ExtB" pitchFamily="49" charset="-122"/>
                <a:sym typeface="宋体" panose="02010600030101010101" pitchFamily="2" charset="-122"/>
              </a:rPr>
              <a:t>         </a:t>
            </a:r>
            <a:r>
              <a:rPr lang="en-US" altLang="zh-CN" sz="2400" dirty="0" smtClean="0">
                <a:latin typeface="SimSun-ExtB" pitchFamily="49" charset="-122"/>
                <a:ea typeface="SimSun-ExtB" pitchFamily="49"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Wǒ</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jiā</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yǒu</a:t>
            </a:r>
            <a:endParaRPr lang="en-US" altLang="zh-CN" sz="2400" dirty="0">
              <a:latin typeface="GB Pinyinok-D" pitchFamily="2" charset="-122"/>
              <a:ea typeface="GB Pinyinok-D" pitchFamily="2" charset="-122"/>
              <a:sym typeface="宋体" panose="02010600030101010101" pitchFamily="2" charset="-122"/>
            </a:endParaRPr>
          </a:p>
          <a:p>
            <a:pPr>
              <a:lnSpc>
                <a:spcPct val="150000"/>
              </a:lnSpc>
              <a:defRPr/>
            </a:pPr>
            <a:r>
              <a:rPr lang="en-US" altLang="zh-CN" sz="2800" b="1" dirty="0">
                <a:latin typeface="华文楷体" pitchFamily="2" charset="-122"/>
                <a:ea typeface="华文楷体" pitchFamily="2" charset="-122"/>
                <a:sym typeface="宋体" pitchFamily="2" charset="-122"/>
              </a:rPr>
              <a:t>             B:</a:t>
            </a:r>
            <a:r>
              <a:rPr lang="zh-CN" altLang="en-US" sz="2800" b="1" dirty="0">
                <a:latin typeface="华文楷体" pitchFamily="2" charset="-122"/>
                <a:ea typeface="华文楷体" pitchFamily="2" charset="-122"/>
                <a:sym typeface="宋体" pitchFamily="2" charset="-122"/>
              </a:rPr>
              <a:t>我 </a:t>
            </a:r>
            <a:r>
              <a:rPr lang="zh-CN" altLang="en-US" sz="2800" b="1" dirty="0" smtClean="0">
                <a:latin typeface="华文楷体" pitchFamily="2" charset="-122"/>
                <a:ea typeface="华文楷体" pitchFamily="2" charset="-122"/>
                <a:sym typeface="宋体" pitchFamily="2" charset="-122"/>
              </a:rPr>
              <a:t> 家 有</a:t>
            </a:r>
            <a:r>
              <a:rPr lang="en-US" altLang="zh-CN" sz="2800" b="1" dirty="0">
                <a:latin typeface="华文楷体" pitchFamily="2" charset="-122"/>
                <a:ea typeface="华文楷体" pitchFamily="2" charset="-122"/>
                <a:sym typeface="宋体" pitchFamily="2" charset="-122"/>
              </a:rPr>
              <a:t>……</a:t>
            </a:r>
          </a:p>
          <a:p>
            <a:pPr>
              <a:lnSpc>
                <a:spcPct val="150000"/>
              </a:lnSpc>
              <a:defRPr/>
            </a:pPr>
            <a:r>
              <a:rPr lang="en-US" altLang="zh-CN" sz="2400" b="1" dirty="0">
                <a:latin typeface="SimSun-ExtB" pitchFamily="49" charset="-122"/>
                <a:ea typeface="SimSun-ExtB" pitchFamily="49" charset="-122"/>
                <a:sym typeface="宋体" pitchFamily="2" charset="-122"/>
              </a:rPr>
              <a:t>         </a:t>
            </a:r>
            <a:r>
              <a:rPr lang="en-US" altLang="zh-CN" sz="2400" b="1" dirty="0" smtClean="0">
                <a:latin typeface="SimSun-ExtB" pitchFamily="49" charset="-122"/>
                <a:ea typeface="SimSun-ExtB" pitchFamily="49"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Nǐ</a:t>
            </a:r>
            <a:r>
              <a:rPr lang="en-US" altLang="zh-CN" sz="2400" dirty="0" smtClean="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nǐ</a:t>
            </a:r>
            <a:r>
              <a:rPr lang="en-US" altLang="zh-CN" sz="2400" dirty="0" smtClean="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bàba</a:t>
            </a:r>
            <a:r>
              <a:rPr lang="en-US" altLang="zh-CN" sz="2400" dirty="0" smtClean="0">
                <a:latin typeface="GB Pinyinok-D" pitchFamily="2" charset="-122"/>
                <a:ea typeface="GB Pinyinok-D" pitchFamily="2" charset="-122"/>
                <a:sym typeface="宋体" pitchFamily="2" charset="-122"/>
              </a:rPr>
              <a:t>    </a:t>
            </a:r>
            <a:r>
              <a:rPr lang="en-US" altLang="zh-CN" sz="2400" dirty="0" err="1">
                <a:latin typeface="GB Pinyinok-D" pitchFamily="2" charset="-122"/>
                <a:ea typeface="GB Pinyinok-D" pitchFamily="2" charset="-122"/>
                <a:sym typeface="宋体" pitchFamily="2" charset="-122"/>
              </a:rPr>
              <a:t>nǐ</a:t>
            </a:r>
            <a:r>
              <a:rPr lang="en-US" altLang="zh-CN" sz="2400" dirty="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māma</a:t>
            </a:r>
            <a:r>
              <a:rPr lang="en-US" altLang="zh-CN" sz="2400" dirty="0" smtClean="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jīnnián</a:t>
            </a:r>
            <a:r>
              <a:rPr lang="en-US" altLang="zh-CN" sz="2400" dirty="0" smtClean="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duō</a:t>
            </a:r>
            <a:r>
              <a:rPr lang="en-US" altLang="zh-CN" sz="2400" dirty="0" smtClean="0">
                <a:latin typeface="GB Pinyinok-D" pitchFamily="2" charset="-122"/>
                <a:ea typeface="GB Pinyinok-D" pitchFamily="2" charset="-122"/>
                <a:sym typeface="宋体" pitchFamily="2" charset="-122"/>
              </a:rPr>
              <a:t> </a:t>
            </a:r>
            <a:r>
              <a:rPr lang="en-US" altLang="zh-CN" sz="2400" dirty="0" err="1">
                <a:latin typeface="GB Pinyinok-D" pitchFamily="2" charset="-122"/>
                <a:ea typeface="GB Pinyinok-D" pitchFamily="2" charset="-122"/>
                <a:sym typeface="宋体" pitchFamily="2" charset="-122"/>
              </a:rPr>
              <a:t>dà</a:t>
            </a:r>
            <a:r>
              <a:rPr lang="en-US" altLang="zh-CN" sz="2400" dirty="0">
                <a:latin typeface="GB Pinyinok-D" pitchFamily="2" charset="-122"/>
                <a:ea typeface="GB Pinyinok-D" pitchFamily="2" charset="-122"/>
                <a:sym typeface="宋体" pitchFamily="2" charset="-122"/>
              </a:rPr>
              <a:t> </a:t>
            </a:r>
            <a:r>
              <a:rPr lang="en-US" altLang="zh-CN" sz="2400" dirty="0" smtClean="0">
                <a:latin typeface="GB Pinyinok-D" pitchFamily="2" charset="-122"/>
                <a:ea typeface="GB Pinyinok-D" pitchFamily="2" charset="-122"/>
                <a:sym typeface="宋体" pitchFamily="2" charset="-122"/>
              </a:rPr>
              <a:t>le   </a:t>
            </a:r>
            <a:endParaRPr lang="en-US" altLang="zh-CN" sz="2400" dirty="0">
              <a:latin typeface="GB Pinyinok-D" pitchFamily="2" charset="-122"/>
              <a:ea typeface="GB Pinyinok-D" pitchFamily="2" charset="-122"/>
              <a:sym typeface="宋体" pitchFamily="2" charset="-122"/>
            </a:endParaRPr>
          </a:p>
          <a:p>
            <a:pPr>
              <a:lnSpc>
                <a:spcPct val="150000"/>
              </a:lnSpc>
              <a:defRPr/>
            </a:pPr>
            <a:r>
              <a:rPr lang="en-US" altLang="zh-CN" sz="2800" b="1" dirty="0">
                <a:latin typeface="华文楷体" pitchFamily="2" charset="-122"/>
                <a:ea typeface="华文楷体" pitchFamily="2" charset="-122"/>
                <a:sym typeface="宋体" pitchFamily="2" charset="-122"/>
              </a:rPr>
              <a:t>             A:</a:t>
            </a:r>
            <a:r>
              <a:rPr lang="zh-CN" altLang="en-US" sz="2800" b="1" dirty="0">
                <a:latin typeface="华文楷体" pitchFamily="2" charset="-122"/>
                <a:ea typeface="华文楷体" pitchFamily="2" charset="-122"/>
                <a:sym typeface="宋体" pitchFamily="2" charset="-122"/>
              </a:rPr>
              <a:t>你</a:t>
            </a:r>
            <a:r>
              <a:rPr lang="en-US" altLang="zh-CN" sz="2800" b="1" dirty="0">
                <a:latin typeface="华文楷体" pitchFamily="2" charset="-122"/>
                <a:ea typeface="华文楷体" pitchFamily="2" charset="-122"/>
                <a:sym typeface="宋体" pitchFamily="2" charset="-122"/>
              </a:rPr>
              <a:t>/</a:t>
            </a:r>
            <a:r>
              <a:rPr lang="zh-CN" altLang="en-US" sz="2800" b="1" dirty="0" smtClean="0">
                <a:latin typeface="华文楷体" pitchFamily="2" charset="-122"/>
                <a:ea typeface="华文楷体" pitchFamily="2" charset="-122"/>
                <a:sym typeface="宋体" pitchFamily="2" charset="-122"/>
              </a:rPr>
              <a:t>你爸爸</a:t>
            </a:r>
            <a:r>
              <a:rPr lang="en-US" altLang="zh-CN" sz="2800" b="1" dirty="0">
                <a:latin typeface="华文楷体" pitchFamily="2" charset="-122"/>
                <a:ea typeface="华文楷体" pitchFamily="2" charset="-122"/>
                <a:sym typeface="宋体" pitchFamily="2" charset="-122"/>
              </a:rPr>
              <a:t>/ </a:t>
            </a:r>
            <a:r>
              <a:rPr lang="zh-CN" altLang="en-US" sz="2800" b="1" dirty="0" smtClean="0">
                <a:latin typeface="华文楷体" pitchFamily="2" charset="-122"/>
                <a:ea typeface="华文楷体" pitchFamily="2" charset="-122"/>
                <a:sym typeface="宋体" pitchFamily="2" charset="-122"/>
              </a:rPr>
              <a:t>你妈妈</a:t>
            </a:r>
            <a:r>
              <a:rPr lang="en-US" altLang="zh-CN" sz="2800" b="1" dirty="0">
                <a:latin typeface="华文楷体" pitchFamily="2" charset="-122"/>
                <a:ea typeface="华文楷体" pitchFamily="2" charset="-122"/>
                <a:sym typeface="宋体" pitchFamily="2" charset="-122"/>
              </a:rPr>
              <a:t>…… </a:t>
            </a:r>
            <a:r>
              <a:rPr lang="zh-CN" altLang="en-US" sz="2800" b="1" dirty="0">
                <a:latin typeface="华文楷体" pitchFamily="2" charset="-122"/>
                <a:ea typeface="华文楷体" pitchFamily="2" charset="-122"/>
                <a:sym typeface="宋体" pitchFamily="2" charset="-122"/>
              </a:rPr>
              <a:t>今年  </a:t>
            </a:r>
            <a:r>
              <a:rPr lang="zh-CN" altLang="en-US" sz="2800" b="1" dirty="0" smtClean="0">
                <a:latin typeface="华文楷体" pitchFamily="2" charset="-122"/>
                <a:ea typeface="华文楷体" pitchFamily="2" charset="-122"/>
                <a:sym typeface="宋体" pitchFamily="2" charset="-122"/>
              </a:rPr>
              <a:t> 多  大了</a:t>
            </a:r>
            <a:r>
              <a:rPr lang="zh-CN" altLang="en-US" sz="2800" b="1" dirty="0">
                <a:latin typeface="华文楷体" pitchFamily="2" charset="-122"/>
                <a:ea typeface="华文楷体" pitchFamily="2" charset="-122"/>
                <a:sym typeface="宋体" pitchFamily="2" charset="-122"/>
              </a:rPr>
              <a:t>？</a:t>
            </a:r>
            <a:endParaRPr lang="en-US" altLang="zh-CN" sz="2800" b="1" dirty="0">
              <a:latin typeface="华文楷体" pitchFamily="2" charset="-122"/>
              <a:ea typeface="华文楷体" pitchFamily="2" charset="-122"/>
              <a:sym typeface="宋体" pitchFamily="2" charset="-122"/>
            </a:endParaRPr>
          </a:p>
          <a:p>
            <a:pPr>
              <a:lnSpc>
                <a:spcPct val="150000"/>
              </a:lnSpc>
              <a:defRPr/>
            </a:pPr>
            <a:r>
              <a:rPr lang="en-US" altLang="zh-CN" sz="2400" dirty="0">
                <a:latin typeface="SimSun-ExtB" pitchFamily="49" charset="-122"/>
                <a:ea typeface="SimSun-ExtB" pitchFamily="49"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Wǒ</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wǒ</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bàba</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wǒ</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māma</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jīnnián</a:t>
            </a:r>
            <a:r>
              <a:rPr lang="en-US" altLang="zh-CN" sz="2400" dirty="0" smtClean="0">
                <a:latin typeface="GB Pinyinok-D" pitchFamily="2" charset="-122"/>
                <a:ea typeface="GB Pinyinok-D" pitchFamily="2" charset="-122"/>
                <a:sym typeface="宋体" panose="02010600030101010101" pitchFamily="2" charset="-122"/>
              </a:rPr>
              <a:t>        le</a:t>
            </a:r>
            <a:endParaRPr lang="en-US" altLang="zh-CN" sz="2400" dirty="0">
              <a:latin typeface="GB Pinyinok-D" pitchFamily="2" charset="-122"/>
              <a:ea typeface="GB Pinyinok-D" pitchFamily="2" charset="-122"/>
              <a:sym typeface="宋体" panose="02010600030101010101" pitchFamily="2" charset="-122"/>
            </a:endParaRPr>
          </a:p>
          <a:p>
            <a:pPr>
              <a:lnSpc>
                <a:spcPct val="150000"/>
              </a:lnSpc>
              <a:defRPr/>
            </a:pPr>
            <a:r>
              <a:rPr lang="en-US" altLang="zh-CN" sz="2800" b="1" dirty="0">
                <a:latin typeface="华文楷体" pitchFamily="2" charset="-122"/>
                <a:ea typeface="华文楷体" pitchFamily="2" charset="-122"/>
                <a:sym typeface="宋体" pitchFamily="2" charset="-122"/>
              </a:rPr>
              <a:t>             B:</a:t>
            </a:r>
            <a:r>
              <a:rPr lang="zh-CN" altLang="en-US" sz="2800" b="1" dirty="0">
                <a:latin typeface="华文楷体" pitchFamily="2" charset="-122"/>
                <a:ea typeface="华文楷体" pitchFamily="2" charset="-122"/>
                <a:sym typeface="宋体" pitchFamily="2" charset="-122"/>
              </a:rPr>
              <a:t>我</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我爸爸</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我 妈妈</a:t>
            </a:r>
            <a:r>
              <a:rPr lang="en-US" altLang="zh-CN" sz="2800" b="1" dirty="0">
                <a:latin typeface="华文楷体" pitchFamily="2" charset="-122"/>
                <a:ea typeface="华文楷体" pitchFamily="2" charset="-122"/>
                <a:sym typeface="宋体" pitchFamily="2" charset="-122"/>
              </a:rPr>
              <a:t>…… </a:t>
            </a:r>
            <a:r>
              <a:rPr lang="zh-CN" altLang="en-US" sz="2800" b="1" dirty="0">
                <a:latin typeface="华文楷体" pitchFamily="2" charset="-122"/>
                <a:ea typeface="华文楷体" pitchFamily="2" charset="-122"/>
                <a:sym typeface="宋体" pitchFamily="2" charset="-122"/>
              </a:rPr>
              <a:t>今年</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了。</a:t>
            </a:r>
            <a:endParaRPr lang="en-US" altLang="zh-CN" sz="2800" b="1" dirty="0">
              <a:latin typeface="华文楷体" pitchFamily="2" charset="-122"/>
              <a:ea typeface="华文楷体" pitchFamily="2" charset="-122"/>
              <a:sym typeface="宋体" pitchFamily="2" charset="-122"/>
            </a:endParaRPr>
          </a:p>
        </p:txBody>
      </p:sp>
      <p:sp>
        <p:nvSpPr>
          <p:cNvPr id="7" name="TextBox 6"/>
          <p:cNvSpPr txBox="1"/>
          <p:nvPr/>
        </p:nvSpPr>
        <p:spPr>
          <a:xfrm>
            <a:off x="1057275" y="819150"/>
            <a:ext cx="9301163" cy="461963"/>
          </a:xfrm>
          <a:prstGeom prst="rect">
            <a:avLst/>
          </a:prstGeom>
          <a:noFill/>
        </p:spPr>
        <p:txBody>
          <a:bodyPr>
            <a:spAutoFit/>
          </a:bodyPr>
          <a:lstStyle/>
          <a:p>
            <a:pPr>
              <a:defRPr/>
            </a:pPr>
            <a:r>
              <a:rPr lang="en-US" altLang="zh-CN" sz="2400" b="1" dirty="0">
                <a:latin typeface="+mn-ea"/>
                <a:ea typeface="+mn-ea"/>
              </a:rPr>
              <a:t>1.</a:t>
            </a:r>
            <a:r>
              <a:rPr lang="zh-CN" altLang="en-US" sz="2400" b="1" dirty="0">
                <a:latin typeface="+mn-ea"/>
                <a:ea typeface="+mn-ea"/>
              </a:rPr>
              <a:t>双人活动 </a:t>
            </a:r>
            <a:r>
              <a:rPr lang="en-US" altLang="zh-CN" dirty="0">
                <a:latin typeface="+mn-ea"/>
                <a:ea typeface="+mn-ea"/>
              </a:rPr>
              <a:t>Pair Work</a:t>
            </a:r>
          </a:p>
        </p:txBody>
      </p:sp>
    </p:spTree>
    <p:extLst>
      <p:ext uri="{BB962C8B-B14F-4D97-AF65-F5344CB8AC3E}">
        <p14:creationId xmlns:p14="http://schemas.microsoft.com/office/powerpoint/2010/main" val="1443733406"/>
      </p:ext>
    </p:extLst>
  </p:cSld>
  <p:clrMapOvr>
    <a:masterClrMapping/>
  </p:clrMapOvr>
  <p:transition spd="slow"/>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2402"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headEnd/>
            <a:tailEnd/>
          </a:ln>
        </p:spPr>
      </p:cxnSp>
      <p:grpSp>
        <p:nvGrpSpPr>
          <p:cNvPr id="102403" name="组合 8"/>
          <p:cNvGrpSpPr>
            <a:grpSpLocks/>
          </p:cNvGrpSpPr>
          <p:nvPr/>
        </p:nvGrpSpPr>
        <p:grpSpPr bwMode="auto">
          <a:xfrm>
            <a:off x="307975" y="6350"/>
            <a:ext cx="3216275" cy="646331"/>
            <a:chOff x="308629" y="6819"/>
            <a:chExt cx="3214777" cy="646767"/>
          </a:xfrm>
        </p:grpSpPr>
        <p:sp>
          <p:nvSpPr>
            <p:cNvPr id="10" name="Text Box 4"/>
            <p:cNvSpPr txBox="1">
              <a:spLocks noChangeArrowheads="1"/>
            </p:cNvSpPr>
            <p:nvPr/>
          </p:nvSpPr>
          <p:spPr bwMode="auto">
            <a:xfrm>
              <a:off x="329257" y="6819"/>
              <a:ext cx="1107480" cy="646767"/>
            </a:xfrm>
            <a:prstGeom prst="rect">
              <a:avLst/>
            </a:prstGeom>
            <a:noFill/>
            <a:ln>
              <a:noFill/>
            </a:ln>
            <a:extLst/>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smtClean="0">
                  <a:solidFill>
                    <a:srgbClr val="D09E00"/>
                  </a:solidFill>
                  <a:latin typeface="微软雅黑" panose="020B0503020204020204" pitchFamily="34" charset="-122"/>
                  <a:ea typeface="微软雅黑" panose="020B0503020204020204" pitchFamily="34" charset="-122"/>
                  <a:cs typeface="+mj-cs"/>
                </a:rPr>
                <a:t>运用</a:t>
              </a:r>
              <a:endParaRPr lang="zh-CN" altLang="en-US" sz="3600" b="1" i="1" dirty="0">
                <a:solidFill>
                  <a:srgbClr val="D09E00"/>
                </a:solidFill>
                <a:latin typeface="微软雅黑" panose="020B0503020204020204" pitchFamily="34" charset="-122"/>
                <a:ea typeface="微软雅黑"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TextBox 6"/>
          <p:cNvSpPr txBox="1"/>
          <p:nvPr/>
        </p:nvSpPr>
        <p:spPr>
          <a:xfrm>
            <a:off x="1057275" y="1071563"/>
            <a:ext cx="9301163" cy="461962"/>
          </a:xfrm>
          <a:prstGeom prst="rect">
            <a:avLst/>
          </a:prstGeom>
          <a:noFill/>
        </p:spPr>
        <p:txBody>
          <a:bodyPr>
            <a:spAutoFit/>
          </a:bodyPr>
          <a:lstStyle/>
          <a:p>
            <a:pPr>
              <a:defRPr/>
            </a:pPr>
            <a:r>
              <a:rPr lang="en-US" altLang="zh-CN" sz="2400" b="1" dirty="0">
                <a:latin typeface="+mn-ea"/>
                <a:ea typeface="+mn-ea"/>
              </a:rPr>
              <a:t>2.</a:t>
            </a:r>
            <a:r>
              <a:rPr lang="zh-CN" altLang="en-US" sz="2400" b="1" dirty="0">
                <a:latin typeface="+mn-ea"/>
                <a:ea typeface="+mn-ea"/>
              </a:rPr>
              <a:t>小组活动 </a:t>
            </a:r>
            <a:r>
              <a:rPr lang="en-US" altLang="zh-CN" dirty="0">
                <a:latin typeface="+mn-ea"/>
                <a:ea typeface="+mn-ea"/>
              </a:rPr>
              <a:t>Group Work</a:t>
            </a:r>
          </a:p>
        </p:txBody>
      </p:sp>
      <p:sp>
        <p:nvSpPr>
          <p:cNvPr id="9" name="Text Box 3"/>
          <p:cNvSpPr txBox="1">
            <a:spLocks noChangeArrowheads="1"/>
          </p:cNvSpPr>
          <p:nvPr/>
        </p:nvSpPr>
        <p:spPr bwMode="auto">
          <a:xfrm>
            <a:off x="1467191" y="1837671"/>
            <a:ext cx="9864725" cy="4339650"/>
          </a:xfrm>
          <a:prstGeom prst="rect">
            <a:avLst/>
          </a:prstGeom>
          <a:gradFill flip="none" rotWithShape="1">
            <a:gsLst>
              <a:gs pos="0">
                <a:schemeClr val="accent1">
                  <a:lumMod val="60000"/>
                  <a:lumOff val="40000"/>
                  <a:tint val="66000"/>
                  <a:satMod val="160000"/>
                </a:schemeClr>
              </a:gs>
              <a:gs pos="50000">
                <a:schemeClr val="accent1">
                  <a:lumMod val="60000"/>
                  <a:lumOff val="40000"/>
                  <a:tint val="44500"/>
                  <a:satMod val="160000"/>
                </a:schemeClr>
              </a:gs>
              <a:gs pos="100000">
                <a:schemeClr val="accent1">
                  <a:lumMod val="60000"/>
                  <a:lumOff val="40000"/>
                  <a:tint val="23500"/>
                  <a:satMod val="160000"/>
                </a:schemeClr>
              </a:gs>
            </a:gsLst>
            <a:lin ang="5400000" scaled="1"/>
            <a:tileRect/>
          </a:gradFill>
          <a:ln>
            <a:noFill/>
          </a:ln>
          <a:effectLst>
            <a:glow rad="63500">
              <a:schemeClr val="accent1">
                <a:satMod val="175000"/>
                <a:alpha val="40000"/>
              </a:schemeClr>
            </a:glow>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a:extLst/>
        </p:spPr>
        <p:txBody>
          <a:bodyPr>
            <a:spAutoFit/>
          </a:bodyPr>
          <a:lstStyle/>
          <a:p>
            <a:pPr>
              <a:lnSpc>
                <a:spcPct val="150000"/>
              </a:lnSpc>
              <a:defRPr/>
            </a:pPr>
            <a:r>
              <a:rPr lang="en-US" altLang="zh-CN" sz="2400" dirty="0">
                <a:latin typeface="SimSun-ExtB" pitchFamily="49" charset="-122"/>
                <a:ea typeface="SimSun-ExtB" pitchFamily="49" charset="-122"/>
                <a:sym typeface="宋体" pitchFamily="2" charset="-122"/>
              </a:rPr>
              <a:t>       </a:t>
            </a:r>
            <a:r>
              <a:rPr lang="en-US" altLang="zh-CN" sz="2400" dirty="0" err="1">
                <a:latin typeface="GB Pinyinok-D" pitchFamily="2" charset="-122"/>
                <a:ea typeface="GB Pinyinok-D" pitchFamily="2" charset="-122"/>
                <a:sym typeface="宋体" pitchFamily="2" charset="-122"/>
              </a:rPr>
              <a:t>Wǒ</a:t>
            </a:r>
            <a:r>
              <a:rPr lang="en-US" altLang="zh-CN" sz="2400" dirty="0">
                <a:latin typeface="GB Pinyinok-D" pitchFamily="2" charset="-122"/>
                <a:ea typeface="GB Pinyinok-D" pitchFamily="2" charset="-122"/>
                <a:sym typeface="宋体" pitchFamily="2" charset="-122"/>
              </a:rPr>
              <a:t> </a:t>
            </a:r>
            <a:r>
              <a:rPr lang="en-US" altLang="zh-CN" sz="2400" dirty="0" err="1">
                <a:latin typeface="GB Pinyinok-D" pitchFamily="2" charset="-122"/>
                <a:ea typeface="GB Pinyinok-D" pitchFamily="2" charset="-122"/>
                <a:sym typeface="宋体" pitchFamily="2" charset="-122"/>
              </a:rPr>
              <a:t>jiā</a:t>
            </a:r>
            <a:r>
              <a:rPr lang="en-US" altLang="zh-CN" sz="2400" dirty="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yǒu</a:t>
            </a:r>
            <a:r>
              <a:rPr lang="en-US" altLang="zh-CN" sz="2400" dirty="0" smtClean="0">
                <a:latin typeface="GB Pinyinok-D" pitchFamily="2" charset="-122"/>
                <a:ea typeface="GB Pinyinok-D" pitchFamily="2" charset="-122"/>
                <a:sym typeface="宋体" pitchFamily="2" charset="-122"/>
              </a:rPr>
              <a:t>       </a:t>
            </a:r>
            <a:r>
              <a:rPr lang="en-US" altLang="zh-CN" sz="2400" dirty="0" err="1" smtClean="0">
                <a:latin typeface="GB Pinyinok-D" pitchFamily="2" charset="-122"/>
                <a:ea typeface="GB Pinyinok-D" pitchFamily="2" charset="-122"/>
                <a:sym typeface="宋体" pitchFamily="2" charset="-122"/>
              </a:rPr>
              <a:t>rén</a:t>
            </a:r>
            <a:r>
              <a:rPr lang="en-US" altLang="zh-CN" sz="2400" dirty="0" smtClean="0">
                <a:latin typeface="GB Pinyinok-D" pitchFamily="2" charset="-122"/>
                <a:ea typeface="GB Pinyinok-D" pitchFamily="2" charset="-122"/>
                <a:sym typeface="宋体" pitchFamily="2" charset="-122"/>
              </a:rPr>
              <a:t> </a:t>
            </a:r>
            <a:endParaRPr lang="en-US" altLang="zh-CN" sz="2400" dirty="0">
              <a:latin typeface="GB Pinyinok-D" pitchFamily="2" charset="-122"/>
              <a:ea typeface="GB Pinyinok-D" pitchFamily="2" charset="-122"/>
              <a:sym typeface="宋体" pitchFamily="2" charset="-122"/>
            </a:endParaRPr>
          </a:p>
          <a:p>
            <a:pPr>
              <a:lnSpc>
                <a:spcPct val="150000"/>
              </a:lnSpc>
              <a:defRPr/>
            </a:pPr>
            <a:r>
              <a:rPr lang="zh-CN" altLang="en-US" sz="2800" b="1" dirty="0">
                <a:latin typeface="华文楷体" pitchFamily="2" charset="-122"/>
                <a:ea typeface="华文楷体" pitchFamily="2" charset="-122"/>
                <a:sym typeface="宋体" pitchFamily="2" charset="-122"/>
              </a:rPr>
              <a:t>例如：我 </a:t>
            </a:r>
            <a:r>
              <a:rPr lang="zh-CN" altLang="en-US" sz="2800" b="1" dirty="0" smtClean="0">
                <a:latin typeface="华文楷体" pitchFamily="2" charset="-122"/>
                <a:ea typeface="华文楷体" pitchFamily="2" charset="-122"/>
                <a:sym typeface="宋体" pitchFamily="2" charset="-122"/>
              </a:rPr>
              <a:t>家 有</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人，</a:t>
            </a:r>
            <a:endParaRPr lang="en-US" altLang="zh-CN" sz="2800" b="1" dirty="0">
              <a:latin typeface="华文楷体" pitchFamily="2" charset="-122"/>
              <a:ea typeface="华文楷体" pitchFamily="2" charset="-122"/>
              <a:sym typeface="宋体" pitchFamily="2" charset="-122"/>
            </a:endParaRPr>
          </a:p>
          <a:p>
            <a:pPr>
              <a:lnSpc>
                <a:spcPct val="150000"/>
              </a:lnSpc>
              <a:defRPr/>
            </a:pPr>
            <a:r>
              <a:rPr lang="en-US" altLang="zh-CN" sz="2400" dirty="0">
                <a:ea typeface="GB Pinyinok-D"/>
                <a:cs typeface="GB Pinyinok-D"/>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Zhè</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shì</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wǒ</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Zhè</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shì</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wǒ</a:t>
            </a:r>
            <a:r>
              <a:rPr lang="en-US" altLang="zh-CN" sz="2400" dirty="0">
                <a:latin typeface="GB Pinyinok-D" pitchFamily="2" charset="-122"/>
                <a:ea typeface="GB Pinyinok-D" pitchFamily="2" charset="-122"/>
                <a:sym typeface="宋体" panose="02010600030101010101" pitchFamily="2" charset="-122"/>
              </a:rPr>
              <a:t> </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Zhè</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a:latin typeface="GB Pinyinok-D" pitchFamily="2" charset="-122"/>
                <a:ea typeface="GB Pinyinok-D" pitchFamily="2" charset="-122"/>
                <a:sym typeface="宋体" panose="02010600030101010101" pitchFamily="2" charset="-122"/>
              </a:rPr>
              <a:t>shì</a:t>
            </a:r>
            <a:r>
              <a:rPr lang="en-US" altLang="zh-CN" sz="2400" dirty="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wǒ</a:t>
            </a:r>
            <a:endParaRPr lang="en-US" altLang="zh-CN" sz="2400" dirty="0">
              <a:latin typeface="GB Pinyinok-D" pitchFamily="2" charset="-122"/>
              <a:ea typeface="GB Pinyinok-D" pitchFamily="2" charset="-122"/>
              <a:sym typeface="宋体" panose="02010600030101010101" pitchFamily="2" charset="-122"/>
            </a:endParaRPr>
          </a:p>
          <a:p>
            <a:pPr>
              <a:lnSpc>
                <a:spcPct val="150000"/>
              </a:lnSpc>
              <a:defRPr/>
            </a:pPr>
            <a:r>
              <a:rPr lang="zh-CN" altLang="en-US" sz="2800" b="1" dirty="0">
                <a:latin typeface="华文楷体" pitchFamily="2" charset="-122"/>
                <a:ea typeface="华文楷体" pitchFamily="2" charset="-122"/>
                <a:sym typeface="宋体" pitchFamily="2" charset="-122"/>
              </a:rPr>
              <a:t>             这 </a:t>
            </a:r>
            <a:r>
              <a:rPr lang="zh-CN" altLang="en-US" sz="2800" b="1" dirty="0" smtClean="0">
                <a:latin typeface="华文楷体" pitchFamily="2" charset="-122"/>
                <a:ea typeface="华文楷体" pitchFamily="2" charset="-122"/>
                <a:sym typeface="宋体" pitchFamily="2" charset="-122"/>
              </a:rPr>
              <a:t>是 我</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，这  是  我</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，这  </a:t>
            </a:r>
            <a:r>
              <a:rPr lang="zh-CN" altLang="en-US" sz="2800" b="1" dirty="0" smtClean="0">
                <a:latin typeface="华文楷体" pitchFamily="2" charset="-122"/>
                <a:ea typeface="华文楷体" pitchFamily="2" charset="-122"/>
                <a:sym typeface="宋体" pitchFamily="2" charset="-122"/>
              </a:rPr>
              <a:t>是  </a:t>
            </a:r>
            <a:r>
              <a:rPr lang="zh-CN" altLang="en-US" sz="2800" b="1" dirty="0">
                <a:latin typeface="华文楷体" pitchFamily="2" charset="-122"/>
                <a:ea typeface="华文楷体" pitchFamily="2" charset="-122"/>
                <a:sym typeface="宋体" pitchFamily="2" charset="-122"/>
              </a:rPr>
              <a:t>我</a:t>
            </a:r>
            <a:r>
              <a:rPr lang="en-US" altLang="zh-CN" sz="2800" b="1" dirty="0">
                <a:latin typeface="华文楷体" pitchFamily="2" charset="-122"/>
                <a:ea typeface="华文楷体" pitchFamily="2" charset="-122"/>
                <a:sym typeface="宋体" pitchFamily="2" charset="-122"/>
              </a:rPr>
              <a:t>……</a:t>
            </a:r>
          </a:p>
          <a:p>
            <a:pPr>
              <a:lnSpc>
                <a:spcPct val="150000"/>
              </a:lnSpc>
              <a:defRPr/>
            </a:pPr>
            <a:r>
              <a:rPr lang="en-US" altLang="zh-CN" sz="2400" dirty="0">
                <a:latin typeface="SimSun-ExtB" pitchFamily="49" charset="-122"/>
                <a:ea typeface="SimSun-ExtB" pitchFamily="49" charset="-122"/>
                <a:sym typeface="宋体" panose="02010600030101010101" pitchFamily="2" charset="-122"/>
              </a:rPr>
              <a:t>       </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jiào</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shì</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tā</a:t>
            </a:r>
            <a:r>
              <a:rPr lang="en-US" altLang="zh-CN" sz="2400" dirty="0" smtClean="0">
                <a:latin typeface="GB Pinyinok-D" pitchFamily="2" charset="-122"/>
                <a:ea typeface="GB Pinyinok-D" pitchFamily="2" charset="-122"/>
                <a:sym typeface="宋体" panose="02010600030101010101" pitchFamily="2" charset="-122"/>
              </a:rPr>
              <a:t> </a:t>
            </a:r>
            <a:r>
              <a:rPr lang="en-US" altLang="zh-CN" sz="2400" dirty="0" err="1" smtClean="0">
                <a:latin typeface="GB Pinyinok-D" pitchFamily="2" charset="-122"/>
                <a:ea typeface="GB Pinyinok-D" pitchFamily="2" charset="-122"/>
                <a:sym typeface="宋体" panose="02010600030101010101" pitchFamily="2" charset="-122"/>
              </a:rPr>
              <a:t>jīnnián</a:t>
            </a:r>
            <a:r>
              <a:rPr lang="en-US" altLang="zh-CN" sz="2400" smtClean="0">
                <a:latin typeface="GB Pinyinok-D" pitchFamily="2" charset="-122"/>
                <a:ea typeface="GB Pinyinok-D" pitchFamily="2" charset="-122"/>
                <a:sym typeface="宋体" panose="02010600030101010101" pitchFamily="2" charset="-122"/>
              </a:rPr>
              <a:t>        le </a:t>
            </a:r>
            <a:endParaRPr lang="en-US" altLang="zh-CN" sz="2400" dirty="0">
              <a:latin typeface="GB Pinyinok-D" pitchFamily="2" charset="-122"/>
              <a:ea typeface="GB Pinyinok-D" pitchFamily="2" charset="-122"/>
              <a:sym typeface="宋体" panose="02010600030101010101" pitchFamily="2" charset="-122"/>
            </a:endParaRPr>
          </a:p>
          <a:p>
            <a:pPr>
              <a:lnSpc>
                <a:spcPct val="150000"/>
              </a:lnSpc>
              <a:defRPr/>
            </a:pPr>
            <a:r>
              <a:rPr lang="en-US" altLang="zh-CN" sz="2800" b="1" dirty="0">
                <a:latin typeface="华文楷体" pitchFamily="2" charset="-122"/>
                <a:ea typeface="华文楷体" pitchFamily="2" charset="-122"/>
                <a:sym typeface="宋体" pitchFamily="2" charset="-122"/>
              </a:rPr>
              <a:t>            ……</a:t>
            </a:r>
            <a:r>
              <a:rPr lang="zh-CN" altLang="en-US" sz="2800" b="1" dirty="0">
                <a:latin typeface="华文楷体" pitchFamily="2" charset="-122"/>
                <a:ea typeface="华文楷体" pitchFamily="2" charset="-122"/>
                <a:sym typeface="宋体" pitchFamily="2" charset="-122"/>
              </a:rPr>
              <a:t>叫</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，他</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她是</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，他</a:t>
            </a:r>
            <a:r>
              <a:rPr lang="en-US" altLang="zh-CN" sz="2800" b="1" dirty="0">
                <a:latin typeface="华文楷体" pitchFamily="2" charset="-122"/>
                <a:ea typeface="华文楷体" pitchFamily="2" charset="-122"/>
                <a:sym typeface="宋体" pitchFamily="2" charset="-122"/>
              </a:rPr>
              <a:t>/</a:t>
            </a:r>
            <a:r>
              <a:rPr lang="zh-CN" altLang="en-US" sz="2800" b="1" dirty="0" smtClean="0">
                <a:latin typeface="华文楷体" pitchFamily="2" charset="-122"/>
                <a:ea typeface="华文楷体" pitchFamily="2" charset="-122"/>
                <a:sym typeface="宋体" pitchFamily="2" charset="-122"/>
              </a:rPr>
              <a:t>她 今年</a:t>
            </a:r>
            <a:r>
              <a:rPr lang="en-US" altLang="zh-CN" sz="2800" b="1" dirty="0">
                <a:latin typeface="华文楷体" pitchFamily="2" charset="-122"/>
                <a:ea typeface="华文楷体" pitchFamily="2" charset="-122"/>
                <a:sym typeface="宋体" pitchFamily="2" charset="-122"/>
              </a:rPr>
              <a:t>……</a:t>
            </a:r>
            <a:r>
              <a:rPr lang="zh-CN" altLang="en-US" sz="2800" b="1" dirty="0">
                <a:latin typeface="华文楷体" pitchFamily="2" charset="-122"/>
                <a:ea typeface="华文楷体" pitchFamily="2" charset="-122"/>
                <a:sym typeface="宋体" pitchFamily="2" charset="-122"/>
              </a:rPr>
              <a:t>了。</a:t>
            </a:r>
            <a:endParaRPr lang="en-US" altLang="zh-CN" sz="2800" b="1" dirty="0">
              <a:latin typeface="华文楷体" pitchFamily="2" charset="-122"/>
              <a:ea typeface="华文楷体" pitchFamily="2" charset="-122"/>
              <a:sym typeface="宋体" pitchFamily="2" charset="-122"/>
            </a:endParaRPr>
          </a:p>
          <a:p>
            <a:pPr>
              <a:lnSpc>
                <a:spcPct val="150000"/>
              </a:lnSpc>
              <a:defRPr/>
            </a:pPr>
            <a:endParaRPr lang="en-US" altLang="zh-CN" sz="2800" b="1" dirty="0">
              <a:latin typeface="华文楷体" pitchFamily="2" charset="-122"/>
              <a:ea typeface="华文楷体" pitchFamily="2" charset="-122"/>
              <a:sym typeface="宋体" pitchFamily="2" charset="-122"/>
            </a:endParaRPr>
          </a:p>
        </p:txBody>
      </p:sp>
    </p:spTree>
    <p:extLst>
      <p:ext uri="{BB962C8B-B14F-4D97-AF65-F5344CB8AC3E}">
        <p14:creationId xmlns:p14="http://schemas.microsoft.com/office/powerpoint/2010/main" val="266697649"/>
      </p:ext>
    </p:extLst>
  </p:cSld>
  <p:clrMapOvr>
    <a:masterClrMapping/>
  </p:clrMapOvr>
  <p:transition spd="slow"/>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Text Box 11"/>
          <p:cNvSpPr txBox="1">
            <a:spLocks noChangeArrowheads="1"/>
          </p:cNvSpPr>
          <p:nvPr/>
        </p:nvSpPr>
        <p:spPr bwMode="auto">
          <a:xfrm>
            <a:off x="3468688" y="266700"/>
            <a:ext cx="5551487" cy="1077913"/>
          </a:xfrm>
          <a:prstGeom prst="rect">
            <a:avLst/>
          </a:prstGeom>
          <a:noFill/>
          <a:ln w="9525">
            <a:noFill/>
            <a:miter lim="800000"/>
            <a:headEnd/>
            <a:tailEnd/>
          </a:ln>
        </p:spPr>
        <p:txBody>
          <a:bodyPr wrap="none">
            <a:spAutoFit/>
          </a:bodyPr>
          <a:lstStyle/>
          <a:p>
            <a:pPr eaLnBrk="0" hangingPunct="0"/>
            <a:r>
              <a:rPr lang="zh-CN" altLang="en-US" sz="3200" b="1">
                <a:latin typeface="微软雅黑" pitchFamily="34" charset="-122"/>
                <a:ea typeface="微软雅黑" pitchFamily="34" charset="-122"/>
              </a:rPr>
              <a:t>课 堂 活 动</a:t>
            </a:r>
            <a:r>
              <a:rPr lang="en-US" altLang="zh-CN" sz="3200" b="1">
                <a:latin typeface="微软雅黑" pitchFamily="34" charset="-122"/>
                <a:ea typeface="微软雅黑" pitchFamily="34" charset="-122"/>
              </a:rPr>
              <a:t>——</a:t>
            </a:r>
            <a:r>
              <a:rPr lang="zh-CN" altLang="en-US" sz="3200" b="1">
                <a:latin typeface="楷体_GB2312" pitchFamily="49" charset="-122"/>
                <a:ea typeface="楷体_GB2312" pitchFamily="49" charset="-122"/>
              </a:rPr>
              <a:t>说说他们的家</a:t>
            </a:r>
          </a:p>
          <a:p>
            <a:pPr eaLnBrk="0" hangingPunct="0"/>
            <a:endParaRPr lang="zh-CN" altLang="en-US" sz="3200" b="1">
              <a:latin typeface="微软雅黑" pitchFamily="34" charset="-122"/>
              <a:ea typeface="微软雅黑" pitchFamily="34" charset="-122"/>
            </a:endParaRPr>
          </a:p>
        </p:txBody>
      </p:sp>
      <p:sp>
        <p:nvSpPr>
          <p:cNvPr id="9" name="圆角矩形 8"/>
          <p:cNvSpPr/>
          <p:nvPr/>
        </p:nvSpPr>
        <p:spPr>
          <a:xfrm>
            <a:off x="3125788" y="266700"/>
            <a:ext cx="6170612" cy="584200"/>
          </a:xfrm>
          <a:prstGeom prst="roundRect">
            <a:avLst/>
          </a:prstGeom>
          <a:noFill/>
          <a:ln w="127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zh-CN" altLang="en-US" b="1" dirty="0"/>
          </a:p>
        </p:txBody>
      </p:sp>
      <p:cxnSp>
        <p:nvCxnSpPr>
          <p:cNvPr id="103428" name="AutoShape 4"/>
          <p:cNvCxnSpPr>
            <a:cxnSpLocks noChangeShapeType="1"/>
          </p:cNvCxnSpPr>
          <p:nvPr/>
        </p:nvCxnSpPr>
        <p:spPr bwMode="auto">
          <a:xfrm flipH="1" flipV="1">
            <a:off x="119063" y="-15875"/>
            <a:ext cx="12700" cy="6872288"/>
          </a:xfrm>
          <a:prstGeom prst="straightConnector1">
            <a:avLst/>
          </a:prstGeom>
          <a:noFill/>
          <a:ln w="228600">
            <a:solidFill>
              <a:srgbClr val="800000"/>
            </a:solidFill>
            <a:round/>
            <a:headEnd/>
            <a:tailEnd/>
          </a:ln>
        </p:spPr>
      </p:cxnSp>
      <p:sp>
        <p:nvSpPr>
          <p:cNvPr id="103429" name="Text Box 9"/>
          <p:cNvSpPr txBox="1">
            <a:spLocks noChangeArrowheads="1"/>
          </p:cNvSpPr>
          <p:nvPr/>
        </p:nvSpPr>
        <p:spPr bwMode="auto">
          <a:xfrm>
            <a:off x="2022475" y="1374775"/>
            <a:ext cx="7646988" cy="923925"/>
          </a:xfrm>
          <a:prstGeom prst="rect">
            <a:avLst/>
          </a:prstGeom>
          <a:noFill/>
          <a:ln w="9525">
            <a:noFill/>
            <a:miter lim="800000"/>
            <a:headEnd/>
            <a:tailEnd/>
          </a:ln>
        </p:spPr>
        <p:txBody>
          <a:bodyPr>
            <a:spAutoFit/>
          </a:bodyPr>
          <a:lstStyle/>
          <a:p>
            <a:pPr marL="285750" indent="-285750" eaLnBrk="0" hangingPunct="0">
              <a:lnSpc>
                <a:spcPct val="150000"/>
              </a:lnSpc>
              <a:buFontTx/>
              <a:buChar char="•"/>
            </a:pPr>
            <a:r>
              <a:rPr lang="zh-CN" altLang="en-US" b="1"/>
              <a:t>准备一张名人及其家人合影。</a:t>
            </a:r>
            <a:endParaRPr lang="en-US" altLang="zh-CN" b="1"/>
          </a:p>
          <a:p>
            <a:pPr marL="285750" indent="-285750" eaLnBrk="0" hangingPunct="0">
              <a:lnSpc>
                <a:spcPct val="150000"/>
              </a:lnSpc>
              <a:buFontTx/>
              <a:buChar char="•"/>
            </a:pPr>
            <a:r>
              <a:rPr lang="zh-CN" altLang="en-US" b="1"/>
              <a:t>介绍这位名人的家庭成员及年龄情况。</a:t>
            </a:r>
          </a:p>
        </p:txBody>
      </p:sp>
      <p:sp>
        <p:nvSpPr>
          <p:cNvPr id="10" name="对角圆角矩形 9"/>
          <p:cNvSpPr/>
          <p:nvPr/>
        </p:nvSpPr>
        <p:spPr>
          <a:xfrm>
            <a:off x="1608138" y="2740025"/>
            <a:ext cx="9550400" cy="3424238"/>
          </a:xfrm>
          <a:prstGeom prst="round2DiagRect">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zh-CN" altLang="en-US"/>
          </a:p>
        </p:txBody>
      </p:sp>
      <p:sp>
        <p:nvSpPr>
          <p:cNvPr id="103431" name="TextBox 10"/>
          <p:cNvSpPr txBox="1">
            <a:spLocks noChangeArrowheads="1"/>
          </p:cNvSpPr>
          <p:nvPr/>
        </p:nvSpPr>
        <p:spPr bwMode="auto">
          <a:xfrm>
            <a:off x="3205163" y="2830513"/>
            <a:ext cx="9766300" cy="3324225"/>
          </a:xfrm>
          <a:prstGeom prst="rect">
            <a:avLst/>
          </a:prstGeom>
          <a:noFill/>
          <a:ln w="9525">
            <a:noFill/>
            <a:miter lim="800000"/>
            <a:headEnd/>
            <a:tailEnd/>
          </a:ln>
        </p:spPr>
        <p:txBody>
          <a:bodyPr>
            <a:spAutoFit/>
          </a:bodyPr>
          <a:lstStyle/>
          <a:p>
            <a:pPr eaLnBrk="0" hangingPunct="0">
              <a:lnSpc>
                <a:spcPct val="150000"/>
              </a:lnSpc>
            </a:pPr>
            <a:r>
              <a:rPr lang="zh-CN" altLang="en-US" sz="2800" b="1">
                <a:solidFill>
                  <a:srgbClr val="C00000"/>
                </a:solidFill>
                <a:latin typeface="楷体_GB2312" pitchFamily="49" charset="-122"/>
                <a:ea typeface="楷体_GB2312" pitchFamily="49" charset="-122"/>
              </a:rPr>
              <a:t>这是</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的家。他</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她家有</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口人。</a:t>
            </a:r>
            <a:endParaRPr lang="en-US" altLang="zh-CN" sz="2800" b="1">
              <a:solidFill>
                <a:srgbClr val="C00000"/>
              </a:solidFill>
              <a:latin typeface="楷体_GB2312" pitchFamily="49" charset="-122"/>
              <a:ea typeface="楷体_GB2312" pitchFamily="49" charset="-122"/>
            </a:endParaRPr>
          </a:p>
          <a:p>
            <a:pPr eaLnBrk="0" hangingPunct="0">
              <a:lnSpc>
                <a:spcPct val="150000"/>
              </a:lnSpc>
            </a:pPr>
            <a:r>
              <a:rPr lang="zh-CN" altLang="en-US" sz="2800" b="1">
                <a:solidFill>
                  <a:srgbClr val="C00000"/>
                </a:solidFill>
                <a:latin typeface="楷体_GB2312" pitchFamily="49" charset="-122"/>
                <a:ea typeface="楷体_GB2312" pitchFamily="49" charset="-122"/>
              </a:rPr>
              <a:t>这是</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，这是</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，这是</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a:t>
            </a:r>
            <a:endParaRPr lang="en-US" altLang="zh-CN" sz="2800" b="1">
              <a:solidFill>
                <a:srgbClr val="C00000"/>
              </a:solidFill>
              <a:latin typeface="楷体_GB2312" pitchFamily="49" charset="-122"/>
              <a:ea typeface="楷体_GB2312" pitchFamily="49" charset="-122"/>
            </a:endParaRPr>
          </a:p>
          <a:p>
            <a:pPr eaLnBrk="0" hangingPunct="0">
              <a:lnSpc>
                <a:spcPct val="150000"/>
              </a:lnSpc>
            </a:pP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今年</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岁了。</a:t>
            </a:r>
            <a:endParaRPr lang="en-US" altLang="zh-CN" sz="2800" b="1">
              <a:solidFill>
                <a:srgbClr val="C00000"/>
              </a:solidFill>
              <a:latin typeface="楷体_GB2312" pitchFamily="49" charset="-122"/>
              <a:ea typeface="楷体_GB2312" pitchFamily="49" charset="-122"/>
            </a:endParaRPr>
          </a:p>
          <a:p>
            <a:pPr eaLnBrk="0" hangingPunct="0">
              <a:lnSpc>
                <a:spcPct val="150000"/>
              </a:lnSpc>
            </a:pPr>
            <a:r>
              <a:rPr lang="zh-CN" altLang="en-US" sz="2800" b="1">
                <a:solidFill>
                  <a:srgbClr val="C00000"/>
                </a:solidFill>
                <a:latin typeface="楷体_GB2312" pitchFamily="49" charset="-122"/>
                <a:ea typeface="楷体_GB2312" pitchFamily="49" charset="-122"/>
              </a:rPr>
              <a:t>他</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她</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今年</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。他</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她</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今年</a:t>
            </a:r>
            <a:r>
              <a:rPr lang="en-US" altLang="zh-CN" sz="2800" b="1">
                <a:solidFill>
                  <a:srgbClr val="C00000"/>
                </a:solidFill>
                <a:latin typeface="楷体_GB2312" pitchFamily="49" charset="-122"/>
                <a:ea typeface="楷体_GB2312" pitchFamily="49" charset="-122"/>
              </a:rPr>
              <a:t>……</a:t>
            </a:r>
            <a:r>
              <a:rPr lang="zh-CN" altLang="en-US" sz="2800" b="1">
                <a:solidFill>
                  <a:srgbClr val="C00000"/>
                </a:solidFill>
                <a:latin typeface="楷体_GB2312" pitchFamily="49" charset="-122"/>
                <a:ea typeface="楷体_GB2312" pitchFamily="49" charset="-122"/>
              </a:rPr>
              <a:t>。</a:t>
            </a:r>
            <a:endParaRPr lang="en-US" altLang="zh-CN" sz="2800" b="1">
              <a:solidFill>
                <a:srgbClr val="C00000"/>
              </a:solidFill>
              <a:latin typeface="楷体_GB2312" pitchFamily="49" charset="-122"/>
              <a:ea typeface="楷体_GB2312" pitchFamily="49" charset="-122"/>
            </a:endParaRPr>
          </a:p>
          <a:p>
            <a:pPr eaLnBrk="0" hangingPunct="0">
              <a:lnSpc>
                <a:spcPct val="150000"/>
              </a:lnSpc>
            </a:pPr>
            <a:r>
              <a:rPr lang="en-US" altLang="zh-CN" sz="2800" b="1">
                <a:solidFill>
                  <a:srgbClr val="C00000"/>
                </a:solidFill>
                <a:latin typeface="楷体_GB2312" pitchFamily="49" charset="-122"/>
                <a:ea typeface="楷体_GB2312" pitchFamily="49" charset="-122"/>
              </a:rPr>
              <a:t>……</a:t>
            </a:r>
          </a:p>
        </p:txBody>
      </p:sp>
    </p:spTree>
    <p:extLst>
      <p:ext uri="{BB962C8B-B14F-4D97-AF65-F5344CB8AC3E}">
        <p14:creationId xmlns:p14="http://schemas.microsoft.com/office/powerpoint/2010/main" val="2797916"/>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nodeType="clickEffect">
                                  <p:stCondLst>
                                    <p:cond delay="0"/>
                                  </p:stCondLst>
                                  <p:childTnLst>
                                    <p:set>
                                      <p:cBhvr>
                                        <p:cTn id="6" dur="1" fill="hold">
                                          <p:stCondLst>
                                            <p:cond delay="0"/>
                                          </p:stCondLst>
                                        </p:cTn>
                                        <p:tgtEl>
                                          <p:spTgt spid="103431">
                                            <p:txEl>
                                              <p:pRg st="0" end="0"/>
                                            </p:txEl>
                                          </p:spTgt>
                                        </p:tgtEl>
                                        <p:attrNameLst>
                                          <p:attrName>style.visibility</p:attrName>
                                        </p:attrNameLst>
                                      </p:cBhvr>
                                      <p:to>
                                        <p:strVal val="visible"/>
                                      </p:to>
                                    </p:set>
                                    <p:animEffect transition="in" filter="barn(inHorizontal)">
                                      <p:cBhvr>
                                        <p:cTn id="7" dur="500"/>
                                        <p:tgtEl>
                                          <p:spTgt spid="10343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6" fill="hold" nodeType="clickEffect">
                                  <p:stCondLst>
                                    <p:cond delay="0"/>
                                  </p:stCondLst>
                                  <p:childTnLst>
                                    <p:set>
                                      <p:cBhvr>
                                        <p:cTn id="11" dur="1" fill="hold">
                                          <p:stCondLst>
                                            <p:cond delay="0"/>
                                          </p:stCondLst>
                                        </p:cTn>
                                        <p:tgtEl>
                                          <p:spTgt spid="103431">
                                            <p:txEl>
                                              <p:pRg st="1" end="1"/>
                                            </p:txEl>
                                          </p:spTgt>
                                        </p:tgtEl>
                                        <p:attrNameLst>
                                          <p:attrName>style.visibility</p:attrName>
                                        </p:attrNameLst>
                                      </p:cBhvr>
                                      <p:to>
                                        <p:strVal val="visible"/>
                                      </p:to>
                                    </p:set>
                                    <p:animEffect transition="in" filter="barn(inHorizontal)">
                                      <p:cBhvr>
                                        <p:cTn id="12" dur="500"/>
                                        <p:tgtEl>
                                          <p:spTgt spid="103431">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6" fill="hold" nodeType="clickEffect">
                                  <p:stCondLst>
                                    <p:cond delay="0"/>
                                  </p:stCondLst>
                                  <p:childTnLst>
                                    <p:set>
                                      <p:cBhvr>
                                        <p:cTn id="16" dur="1" fill="hold">
                                          <p:stCondLst>
                                            <p:cond delay="0"/>
                                          </p:stCondLst>
                                        </p:cTn>
                                        <p:tgtEl>
                                          <p:spTgt spid="103431">
                                            <p:txEl>
                                              <p:pRg st="2" end="2"/>
                                            </p:txEl>
                                          </p:spTgt>
                                        </p:tgtEl>
                                        <p:attrNameLst>
                                          <p:attrName>style.visibility</p:attrName>
                                        </p:attrNameLst>
                                      </p:cBhvr>
                                      <p:to>
                                        <p:strVal val="visible"/>
                                      </p:to>
                                    </p:set>
                                    <p:animEffect transition="in" filter="barn(inHorizontal)">
                                      <p:cBhvr>
                                        <p:cTn id="17" dur="500"/>
                                        <p:tgtEl>
                                          <p:spTgt spid="10343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6" fill="hold" nodeType="clickEffect">
                                  <p:stCondLst>
                                    <p:cond delay="0"/>
                                  </p:stCondLst>
                                  <p:childTnLst>
                                    <p:set>
                                      <p:cBhvr>
                                        <p:cTn id="21" dur="1" fill="hold">
                                          <p:stCondLst>
                                            <p:cond delay="0"/>
                                          </p:stCondLst>
                                        </p:cTn>
                                        <p:tgtEl>
                                          <p:spTgt spid="103431">
                                            <p:txEl>
                                              <p:pRg st="3" end="3"/>
                                            </p:txEl>
                                          </p:spTgt>
                                        </p:tgtEl>
                                        <p:attrNameLst>
                                          <p:attrName>style.visibility</p:attrName>
                                        </p:attrNameLst>
                                      </p:cBhvr>
                                      <p:to>
                                        <p:strVal val="visible"/>
                                      </p:to>
                                    </p:set>
                                    <p:animEffect transition="in" filter="barn(inHorizontal)">
                                      <p:cBhvr>
                                        <p:cTn id="22" dur="500"/>
                                        <p:tgtEl>
                                          <p:spTgt spid="103431">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6" fill="hold" nodeType="clickEffect">
                                  <p:stCondLst>
                                    <p:cond delay="0"/>
                                  </p:stCondLst>
                                  <p:childTnLst>
                                    <p:set>
                                      <p:cBhvr>
                                        <p:cTn id="26" dur="1" fill="hold">
                                          <p:stCondLst>
                                            <p:cond delay="0"/>
                                          </p:stCondLst>
                                        </p:cTn>
                                        <p:tgtEl>
                                          <p:spTgt spid="103431">
                                            <p:txEl>
                                              <p:pRg st="4" end="4"/>
                                            </p:txEl>
                                          </p:spTgt>
                                        </p:tgtEl>
                                        <p:attrNameLst>
                                          <p:attrName>style.visibility</p:attrName>
                                        </p:attrNameLst>
                                      </p:cBhvr>
                                      <p:to>
                                        <p:strVal val="visible"/>
                                      </p:to>
                                    </p:set>
                                    <p:animEffect transition="in" filter="barn(inHorizontal)">
                                      <p:cBhvr>
                                        <p:cTn id="27" dur="500"/>
                                        <p:tgtEl>
                                          <p:spTgt spid="10343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ctrTitle"/>
          </p:nvPr>
        </p:nvSpPr>
        <p:spPr>
          <a:xfrm>
            <a:off x="457200" y="329906"/>
            <a:ext cx="8229600" cy="609398"/>
          </a:xfrm>
          <a:prstGeom prst="rect">
            <a:avLst/>
          </a:prstGeom>
        </p:spPr>
        <p:txBody>
          <a:bodyPr vert="horz" wrap="square" lIns="0" tIns="0" rIns="0" bIns="0" rtlCol="0" anchor="ctr">
            <a:spAutoFit/>
          </a:bodyPr>
          <a:lstStyle/>
          <a:p>
            <a:pPr marL="12700"/>
            <a:r>
              <a:rPr spc="-5" dirty="0">
                <a:latin typeface="宋体" panose="02010600030101010101" pitchFamily="2" charset="-122"/>
                <a:cs typeface="宋体" panose="02010600030101010101" pitchFamily="2" charset="-122"/>
              </a:rPr>
              <a:t>再见！</a:t>
            </a:r>
            <a:r>
              <a:rPr spc="-5" dirty="0"/>
              <a:t>zàijiàn</a:t>
            </a:r>
          </a:p>
        </p:txBody>
      </p:sp>
      <p:sp>
        <p:nvSpPr>
          <p:cNvPr id="3" name="object 3"/>
          <p:cNvSpPr/>
          <p:nvPr/>
        </p:nvSpPr>
        <p:spPr>
          <a:xfrm>
            <a:off x="1680973" y="1712976"/>
            <a:ext cx="3336036" cy="3112008"/>
          </a:xfrm>
          <a:prstGeom prst="rect">
            <a:avLst/>
          </a:prstGeom>
          <a:blipFill>
            <a:blip r:embed="rId2" cstate="print"/>
            <a:stretch>
              <a:fillRect/>
            </a:stretch>
          </a:blipFill>
        </p:spPr>
        <p:txBody>
          <a:bodyPr wrap="square" lIns="0" tIns="0" rIns="0" bIns="0"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4" name="object 4"/>
          <p:cNvSpPr/>
          <p:nvPr/>
        </p:nvSpPr>
        <p:spPr>
          <a:xfrm>
            <a:off x="6096000" y="2031494"/>
            <a:ext cx="3374136" cy="3047999"/>
          </a:xfrm>
          <a:prstGeom prst="rect">
            <a:avLst/>
          </a:prstGeom>
          <a:blipFill>
            <a:blip r:embed="rId3" cstate="print"/>
            <a:stretch>
              <a:fillRect/>
            </a:stretch>
          </a:blipFill>
        </p:spPr>
        <p:txBody>
          <a:bodyPr wrap="square" lIns="0" tIns="0" rIns="0" bIns="0"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5" name="object 5"/>
          <p:cNvSpPr/>
          <p:nvPr/>
        </p:nvSpPr>
        <p:spPr>
          <a:xfrm>
            <a:off x="8809393" y="1465268"/>
            <a:ext cx="2653665" cy="1275715"/>
          </a:xfrm>
          <a:custGeom>
            <a:avLst/>
            <a:gdLst/>
            <a:ahLst/>
            <a:cxnLst/>
            <a:rect l="l" t="t" r="r" b="b"/>
            <a:pathLst>
              <a:path w="2653665" h="1275714">
                <a:moveTo>
                  <a:pt x="1342502" y="0"/>
                </a:moveTo>
                <a:lnTo>
                  <a:pt x="1288544" y="216"/>
                </a:lnTo>
                <a:lnTo>
                  <a:pt x="1234756" y="1367"/>
                </a:lnTo>
                <a:lnTo>
                  <a:pt x="1181207" y="3444"/>
                </a:lnTo>
                <a:lnTo>
                  <a:pt x="1127964" y="6440"/>
                </a:lnTo>
                <a:lnTo>
                  <a:pt x="1075095" y="10345"/>
                </a:lnTo>
                <a:lnTo>
                  <a:pt x="1022668" y="15153"/>
                </a:lnTo>
                <a:lnTo>
                  <a:pt x="970750" y="20855"/>
                </a:lnTo>
                <a:lnTo>
                  <a:pt x="919409" y="27443"/>
                </a:lnTo>
                <a:lnTo>
                  <a:pt x="868714" y="34908"/>
                </a:lnTo>
                <a:lnTo>
                  <a:pt x="818731" y="43244"/>
                </a:lnTo>
                <a:lnTo>
                  <a:pt x="769529" y="52441"/>
                </a:lnTo>
                <a:lnTo>
                  <a:pt x="721176" y="62493"/>
                </a:lnTo>
                <a:lnTo>
                  <a:pt x="673739" y="73390"/>
                </a:lnTo>
                <a:lnTo>
                  <a:pt x="627286" y="85124"/>
                </a:lnTo>
                <a:lnTo>
                  <a:pt x="581885" y="97689"/>
                </a:lnTo>
                <a:lnTo>
                  <a:pt x="537603" y="111075"/>
                </a:lnTo>
                <a:lnTo>
                  <a:pt x="494509" y="125274"/>
                </a:lnTo>
                <a:lnTo>
                  <a:pt x="452670" y="140279"/>
                </a:lnTo>
                <a:lnTo>
                  <a:pt x="412154" y="156081"/>
                </a:lnTo>
                <a:lnTo>
                  <a:pt x="373030" y="172673"/>
                </a:lnTo>
                <a:lnTo>
                  <a:pt x="335363" y="190046"/>
                </a:lnTo>
                <a:lnTo>
                  <a:pt x="299224" y="208192"/>
                </a:lnTo>
                <a:lnTo>
                  <a:pt x="264678" y="227104"/>
                </a:lnTo>
                <a:lnTo>
                  <a:pt x="231795" y="246772"/>
                </a:lnTo>
                <a:lnTo>
                  <a:pt x="171285" y="288348"/>
                </a:lnTo>
                <a:lnTo>
                  <a:pt x="137226" y="315849"/>
                </a:lnTo>
                <a:lnTo>
                  <a:pt x="107031" y="343779"/>
                </a:lnTo>
                <a:lnTo>
                  <a:pt x="80663" y="372079"/>
                </a:lnTo>
                <a:lnTo>
                  <a:pt x="39252" y="429552"/>
                </a:lnTo>
                <a:lnTo>
                  <a:pt x="12686" y="487798"/>
                </a:lnTo>
                <a:lnTo>
                  <a:pt x="658" y="546345"/>
                </a:lnTo>
                <a:lnTo>
                  <a:pt x="0" y="575585"/>
                </a:lnTo>
                <a:lnTo>
                  <a:pt x="2860" y="604723"/>
                </a:lnTo>
                <a:lnTo>
                  <a:pt x="18987" y="662460"/>
                </a:lnTo>
                <a:lnTo>
                  <a:pt x="48730" y="719085"/>
                </a:lnTo>
                <a:lnTo>
                  <a:pt x="91782" y="774126"/>
                </a:lnTo>
                <a:lnTo>
                  <a:pt x="147838" y="827114"/>
                </a:lnTo>
                <a:lnTo>
                  <a:pt x="180645" y="852689"/>
                </a:lnTo>
                <a:lnTo>
                  <a:pt x="216588" y="877575"/>
                </a:lnTo>
                <a:lnTo>
                  <a:pt x="255628" y="901711"/>
                </a:lnTo>
                <a:lnTo>
                  <a:pt x="297727" y="925040"/>
                </a:lnTo>
                <a:lnTo>
                  <a:pt x="342847" y="947501"/>
                </a:lnTo>
                <a:lnTo>
                  <a:pt x="390948" y="969036"/>
                </a:lnTo>
                <a:lnTo>
                  <a:pt x="441993" y="989587"/>
                </a:lnTo>
                <a:lnTo>
                  <a:pt x="495943" y="1009093"/>
                </a:lnTo>
                <a:lnTo>
                  <a:pt x="552759" y="1027498"/>
                </a:lnTo>
                <a:lnTo>
                  <a:pt x="612405" y="1044740"/>
                </a:lnTo>
                <a:lnTo>
                  <a:pt x="674840" y="1060762"/>
                </a:lnTo>
                <a:lnTo>
                  <a:pt x="774027" y="1275646"/>
                </a:lnTo>
                <a:lnTo>
                  <a:pt x="1155027" y="1129088"/>
                </a:lnTo>
                <a:lnTo>
                  <a:pt x="1499119" y="1129088"/>
                </a:lnTo>
                <a:lnTo>
                  <a:pt x="1551275" y="1125749"/>
                </a:lnTo>
                <a:lnTo>
                  <a:pt x="1606180" y="1121211"/>
                </a:lnTo>
                <a:lnTo>
                  <a:pt x="1660458" y="1115701"/>
                </a:lnTo>
                <a:lnTo>
                  <a:pt x="1714038" y="1109234"/>
                </a:lnTo>
                <a:lnTo>
                  <a:pt x="1766855" y="1101824"/>
                </a:lnTo>
                <a:lnTo>
                  <a:pt x="1818840" y="1093486"/>
                </a:lnTo>
                <a:lnTo>
                  <a:pt x="1869925" y="1084233"/>
                </a:lnTo>
                <a:lnTo>
                  <a:pt x="1920043" y="1074082"/>
                </a:lnTo>
                <a:lnTo>
                  <a:pt x="1969126" y="1063045"/>
                </a:lnTo>
                <a:lnTo>
                  <a:pt x="2017106" y="1051138"/>
                </a:lnTo>
                <a:lnTo>
                  <a:pt x="2063915" y="1038375"/>
                </a:lnTo>
                <a:lnTo>
                  <a:pt x="2109486" y="1024770"/>
                </a:lnTo>
                <a:lnTo>
                  <a:pt x="2153751" y="1010338"/>
                </a:lnTo>
                <a:lnTo>
                  <a:pt x="2196642" y="995094"/>
                </a:lnTo>
                <a:lnTo>
                  <a:pt x="2238091" y="979052"/>
                </a:lnTo>
                <a:lnTo>
                  <a:pt x="2278031" y="962226"/>
                </a:lnTo>
                <a:lnTo>
                  <a:pt x="2316393" y="944631"/>
                </a:lnTo>
                <a:lnTo>
                  <a:pt x="2353111" y="926281"/>
                </a:lnTo>
                <a:lnTo>
                  <a:pt x="2388116" y="907191"/>
                </a:lnTo>
                <a:lnTo>
                  <a:pt x="2421340" y="887375"/>
                </a:lnTo>
                <a:lnTo>
                  <a:pt x="2482177" y="845624"/>
                </a:lnTo>
                <a:lnTo>
                  <a:pt x="2516236" y="818124"/>
                </a:lnTo>
                <a:lnTo>
                  <a:pt x="2546431" y="790194"/>
                </a:lnTo>
                <a:lnTo>
                  <a:pt x="2572799" y="761894"/>
                </a:lnTo>
                <a:lnTo>
                  <a:pt x="2614210" y="704421"/>
                </a:lnTo>
                <a:lnTo>
                  <a:pt x="2640776" y="646175"/>
                </a:lnTo>
                <a:lnTo>
                  <a:pt x="2652804" y="587628"/>
                </a:lnTo>
                <a:lnTo>
                  <a:pt x="2653462" y="558388"/>
                </a:lnTo>
                <a:lnTo>
                  <a:pt x="2650601" y="529250"/>
                </a:lnTo>
                <a:lnTo>
                  <a:pt x="2634475" y="471513"/>
                </a:lnTo>
                <a:lnTo>
                  <a:pt x="2604732" y="414888"/>
                </a:lnTo>
                <a:lnTo>
                  <a:pt x="2561679" y="359847"/>
                </a:lnTo>
                <a:lnTo>
                  <a:pt x="2505624" y="306859"/>
                </a:lnTo>
                <a:lnTo>
                  <a:pt x="2472816" y="281284"/>
                </a:lnTo>
                <a:lnTo>
                  <a:pt x="2436873" y="256398"/>
                </a:lnTo>
                <a:lnTo>
                  <a:pt x="2397833" y="232262"/>
                </a:lnTo>
                <a:lnTo>
                  <a:pt x="2355734" y="208933"/>
                </a:lnTo>
                <a:lnTo>
                  <a:pt x="2310615" y="186472"/>
                </a:lnTo>
                <a:lnTo>
                  <a:pt x="2262514" y="164937"/>
                </a:lnTo>
                <a:lnTo>
                  <a:pt x="2211469" y="144386"/>
                </a:lnTo>
                <a:lnTo>
                  <a:pt x="2157519" y="124880"/>
                </a:lnTo>
                <a:lnTo>
                  <a:pt x="2100702" y="106475"/>
                </a:lnTo>
                <a:lnTo>
                  <a:pt x="2041057" y="89233"/>
                </a:lnTo>
                <a:lnTo>
                  <a:pt x="1978622" y="73210"/>
                </a:lnTo>
                <a:lnTo>
                  <a:pt x="1927906" y="61587"/>
                </a:lnTo>
                <a:lnTo>
                  <a:pt x="1876546" y="50994"/>
                </a:lnTo>
                <a:lnTo>
                  <a:pt x="1824612" y="41424"/>
                </a:lnTo>
                <a:lnTo>
                  <a:pt x="1772170" y="32869"/>
                </a:lnTo>
                <a:lnTo>
                  <a:pt x="1719288" y="25321"/>
                </a:lnTo>
                <a:lnTo>
                  <a:pt x="1666035" y="18772"/>
                </a:lnTo>
                <a:lnTo>
                  <a:pt x="1612477" y="13214"/>
                </a:lnTo>
                <a:lnTo>
                  <a:pt x="1558683" y="8638"/>
                </a:lnTo>
                <a:lnTo>
                  <a:pt x="1504721" y="5036"/>
                </a:lnTo>
                <a:lnTo>
                  <a:pt x="1450658" y="2402"/>
                </a:lnTo>
                <a:lnTo>
                  <a:pt x="1396563" y="725"/>
                </a:lnTo>
                <a:lnTo>
                  <a:pt x="1342502" y="0"/>
                </a:lnTo>
                <a:close/>
              </a:path>
              <a:path w="2653665" h="1275714">
                <a:moveTo>
                  <a:pt x="1499119" y="1129088"/>
                </a:moveTo>
                <a:lnTo>
                  <a:pt x="1155027" y="1129088"/>
                </a:lnTo>
                <a:lnTo>
                  <a:pt x="1212435" y="1131758"/>
                </a:lnTo>
                <a:lnTo>
                  <a:pt x="1269689" y="1133355"/>
                </a:lnTo>
                <a:lnTo>
                  <a:pt x="1326722" y="1133893"/>
                </a:lnTo>
                <a:lnTo>
                  <a:pt x="1383464" y="1133387"/>
                </a:lnTo>
                <a:lnTo>
                  <a:pt x="1439849" y="1131851"/>
                </a:lnTo>
                <a:lnTo>
                  <a:pt x="1495808" y="1129301"/>
                </a:lnTo>
                <a:lnTo>
                  <a:pt x="1499119" y="1129088"/>
                </a:lnTo>
                <a:close/>
              </a:path>
            </a:pathLst>
          </a:custGeom>
          <a:solidFill>
            <a:srgbClr val="CCEBFF"/>
          </a:solidFill>
        </p:spPr>
        <p:txBody>
          <a:bodyPr wrap="square" lIns="0" tIns="0" rIns="0" bIns="0"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6" name="object 6"/>
          <p:cNvSpPr/>
          <p:nvPr/>
        </p:nvSpPr>
        <p:spPr>
          <a:xfrm>
            <a:off x="8809393" y="1465268"/>
            <a:ext cx="2653665" cy="1275715"/>
          </a:xfrm>
          <a:custGeom>
            <a:avLst/>
            <a:gdLst/>
            <a:ahLst/>
            <a:cxnLst/>
            <a:rect l="l" t="t" r="r" b="b"/>
            <a:pathLst>
              <a:path w="2653665" h="1275714">
                <a:moveTo>
                  <a:pt x="774027" y="1275646"/>
                </a:moveTo>
                <a:lnTo>
                  <a:pt x="674840" y="1060762"/>
                </a:lnTo>
                <a:lnTo>
                  <a:pt x="612405" y="1044740"/>
                </a:lnTo>
                <a:lnTo>
                  <a:pt x="552759" y="1027498"/>
                </a:lnTo>
                <a:lnTo>
                  <a:pt x="495943" y="1009093"/>
                </a:lnTo>
                <a:lnTo>
                  <a:pt x="441993" y="989587"/>
                </a:lnTo>
                <a:lnTo>
                  <a:pt x="390948" y="969036"/>
                </a:lnTo>
                <a:lnTo>
                  <a:pt x="342847" y="947501"/>
                </a:lnTo>
                <a:lnTo>
                  <a:pt x="297727" y="925040"/>
                </a:lnTo>
                <a:lnTo>
                  <a:pt x="255628" y="901711"/>
                </a:lnTo>
                <a:lnTo>
                  <a:pt x="216588" y="877575"/>
                </a:lnTo>
                <a:lnTo>
                  <a:pt x="180645" y="852689"/>
                </a:lnTo>
                <a:lnTo>
                  <a:pt x="147838" y="827114"/>
                </a:lnTo>
                <a:lnTo>
                  <a:pt x="118204" y="800906"/>
                </a:lnTo>
                <a:lnTo>
                  <a:pt x="68612" y="746833"/>
                </a:lnTo>
                <a:lnTo>
                  <a:pt x="32175" y="690941"/>
                </a:lnTo>
                <a:lnTo>
                  <a:pt x="9202" y="633701"/>
                </a:lnTo>
                <a:lnTo>
                  <a:pt x="0" y="575585"/>
                </a:lnTo>
                <a:lnTo>
                  <a:pt x="658" y="546345"/>
                </a:lnTo>
                <a:lnTo>
                  <a:pt x="12686" y="487798"/>
                </a:lnTo>
                <a:lnTo>
                  <a:pt x="39252" y="429552"/>
                </a:lnTo>
                <a:lnTo>
                  <a:pt x="80663" y="372079"/>
                </a:lnTo>
                <a:lnTo>
                  <a:pt x="107031" y="343779"/>
                </a:lnTo>
                <a:lnTo>
                  <a:pt x="137226" y="315849"/>
                </a:lnTo>
                <a:lnTo>
                  <a:pt x="171285" y="288348"/>
                </a:lnTo>
                <a:lnTo>
                  <a:pt x="231795" y="246772"/>
                </a:lnTo>
                <a:lnTo>
                  <a:pt x="264678" y="227104"/>
                </a:lnTo>
                <a:lnTo>
                  <a:pt x="299224" y="208192"/>
                </a:lnTo>
                <a:lnTo>
                  <a:pt x="335363" y="190046"/>
                </a:lnTo>
                <a:lnTo>
                  <a:pt x="373030" y="172673"/>
                </a:lnTo>
                <a:lnTo>
                  <a:pt x="412154" y="156081"/>
                </a:lnTo>
                <a:lnTo>
                  <a:pt x="452670" y="140279"/>
                </a:lnTo>
                <a:lnTo>
                  <a:pt x="494509" y="125274"/>
                </a:lnTo>
                <a:lnTo>
                  <a:pt x="537603" y="111075"/>
                </a:lnTo>
                <a:lnTo>
                  <a:pt x="581885" y="97689"/>
                </a:lnTo>
                <a:lnTo>
                  <a:pt x="627286" y="85124"/>
                </a:lnTo>
                <a:lnTo>
                  <a:pt x="673739" y="73390"/>
                </a:lnTo>
                <a:lnTo>
                  <a:pt x="721176" y="62493"/>
                </a:lnTo>
                <a:lnTo>
                  <a:pt x="769529" y="52441"/>
                </a:lnTo>
                <a:lnTo>
                  <a:pt x="818731" y="43244"/>
                </a:lnTo>
                <a:lnTo>
                  <a:pt x="868714" y="34908"/>
                </a:lnTo>
                <a:lnTo>
                  <a:pt x="919409" y="27443"/>
                </a:lnTo>
                <a:lnTo>
                  <a:pt x="970750" y="20855"/>
                </a:lnTo>
                <a:lnTo>
                  <a:pt x="1022668" y="15153"/>
                </a:lnTo>
                <a:lnTo>
                  <a:pt x="1075095" y="10345"/>
                </a:lnTo>
                <a:lnTo>
                  <a:pt x="1127964" y="6440"/>
                </a:lnTo>
                <a:lnTo>
                  <a:pt x="1181207" y="3444"/>
                </a:lnTo>
                <a:lnTo>
                  <a:pt x="1234756" y="1367"/>
                </a:lnTo>
                <a:lnTo>
                  <a:pt x="1288544" y="216"/>
                </a:lnTo>
                <a:lnTo>
                  <a:pt x="1342502" y="0"/>
                </a:lnTo>
                <a:lnTo>
                  <a:pt x="1396563" y="725"/>
                </a:lnTo>
                <a:lnTo>
                  <a:pt x="1450658" y="2402"/>
                </a:lnTo>
                <a:lnTo>
                  <a:pt x="1504721" y="5036"/>
                </a:lnTo>
                <a:lnTo>
                  <a:pt x="1558683" y="8638"/>
                </a:lnTo>
                <a:lnTo>
                  <a:pt x="1612477" y="13214"/>
                </a:lnTo>
                <a:lnTo>
                  <a:pt x="1666035" y="18772"/>
                </a:lnTo>
                <a:lnTo>
                  <a:pt x="1719288" y="25321"/>
                </a:lnTo>
                <a:lnTo>
                  <a:pt x="1772170" y="32869"/>
                </a:lnTo>
                <a:lnTo>
                  <a:pt x="1824612" y="41424"/>
                </a:lnTo>
                <a:lnTo>
                  <a:pt x="1876546" y="50994"/>
                </a:lnTo>
                <a:lnTo>
                  <a:pt x="1927906" y="61587"/>
                </a:lnTo>
                <a:lnTo>
                  <a:pt x="1978622" y="73210"/>
                </a:lnTo>
                <a:lnTo>
                  <a:pt x="2041057" y="89233"/>
                </a:lnTo>
                <a:lnTo>
                  <a:pt x="2100702" y="106475"/>
                </a:lnTo>
                <a:lnTo>
                  <a:pt x="2157519" y="124880"/>
                </a:lnTo>
                <a:lnTo>
                  <a:pt x="2211469" y="144386"/>
                </a:lnTo>
                <a:lnTo>
                  <a:pt x="2262514" y="164937"/>
                </a:lnTo>
                <a:lnTo>
                  <a:pt x="2310615" y="186472"/>
                </a:lnTo>
                <a:lnTo>
                  <a:pt x="2355734" y="208933"/>
                </a:lnTo>
                <a:lnTo>
                  <a:pt x="2397833" y="232262"/>
                </a:lnTo>
                <a:lnTo>
                  <a:pt x="2436873" y="256398"/>
                </a:lnTo>
                <a:lnTo>
                  <a:pt x="2472816" y="281284"/>
                </a:lnTo>
                <a:lnTo>
                  <a:pt x="2505624" y="306859"/>
                </a:lnTo>
                <a:lnTo>
                  <a:pt x="2535258" y="333067"/>
                </a:lnTo>
                <a:lnTo>
                  <a:pt x="2584850" y="387140"/>
                </a:lnTo>
                <a:lnTo>
                  <a:pt x="2621286" y="443032"/>
                </a:lnTo>
                <a:lnTo>
                  <a:pt x="2644259" y="500272"/>
                </a:lnTo>
                <a:lnTo>
                  <a:pt x="2653462" y="558388"/>
                </a:lnTo>
                <a:lnTo>
                  <a:pt x="2652804" y="587628"/>
                </a:lnTo>
                <a:lnTo>
                  <a:pt x="2640776" y="646175"/>
                </a:lnTo>
                <a:lnTo>
                  <a:pt x="2614210" y="704421"/>
                </a:lnTo>
                <a:lnTo>
                  <a:pt x="2572799" y="761894"/>
                </a:lnTo>
                <a:lnTo>
                  <a:pt x="2546431" y="790194"/>
                </a:lnTo>
                <a:lnTo>
                  <a:pt x="2516236" y="818124"/>
                </a:lnTo>
                <a:lnTo>
                  <a:pt x="2482177" y="845624"/>
                </a:lnTo>
                <a:lnTo>
                  <a:pt x="2421340" y="887375"/>
                </a:lnTo>
                <a:lnTo>
                  <a:pt x="2388116" y="907191"/>
                </a:lnTo>
                <a:lnTo>
                  <a:pt x="2353111" y="926281"/>
                </a:lnTo>
                <a:lnTo>
                  <a:pt x="2316393" y="944631"/>
                </a:lnTo>
                <a:lnTo>
                  <a:pt x="2278031" y="962226"/>
                </a:lnTo>
                <a:lnTo>
                  <a:pt x="2238091" y="979052"/>
                </a:lnTo>
                <a:lnTo>
                  <a:pt x="2196642" y="995094"/>
                </a:lnTo>
                <a:lnTo>
                  <a:pt x="2153751" y="1010338"/>
                </a:lnTo>
                <a:lnTo>
                  <a:pt x="2109486" y="1024770"/>
                </a:lnTo>
                <a:lnTo>
                  <a:pt x="2063915" y="1038375"/>
                </a:lnTo>
                <a:lnTo>
                  <a:pt x="2017106" y="1051138"/>
                </a:lnTo>
                <a:lnTo>
                  <a:pt x="1969126" y="1063045"/>
                </a:lnTo>
                <a:lnTo>
                  <a:pt x="1920043" y="1074082"/>
                </a:lnTo>
                <a:lnTo>
                  <a:pt x="1869925" y="1084233"/>
                </a:lnTo>
                <a:lnTo>
                  <a:pt x="1818840" y="1093486"/>
                </a:lnTo>
                <a:lnTo>
                  <a:pt x="1766855" y="1101824"/>
                </a:lnTo>
                <a:lnTo>
                  <a:pt x="1714038" y="1109234"/>
                </a:lnTo>
                <a:lnTo>
                  <a:pt x="1660458" y="1115701"/>
                </a:lnTo>
                <a:lnTo>
                  <a:pt x="1606180" y="1121211"/>
                </a:lnTo>
                <a:lnTo>
                  <a:pt x="1551275" y="1125749"/>
                </a:lnTo>
                <a:lnTo>
                  <a:pt x="1495808" y="1129301"/>
                </a:lnTo>
                <a:lnTo>
                  <a:pt x="1439849" y="1131851"/>
                </a:lnTo>
                <a:lnTo>
                  <a:pt x="1383464" y="1133387"/>
                </a:lnTo>
                <a:lnTo>
                  <a:pt x="1326722" y="1133893"/>
                </a:lnTo>
                <a:lnTo>
                  <a:pt x="1269689" y="1133355"/>
                </a:lnTo>
                <a:lnTo>
                  <a:pt x="1212435" y="1131758"/>
                </a:lnTo>
                <a:lnTo>
                  <a:pt x="1155027" y="1129088"/>
                </a:lnTo>
                <a:lnTo>
                  <a:pt x="774027" y="1275646"/>
                </a:lnTo>
                <a:close/>
              </a:path>
            </a:pathLst>
          </a:custGeom>
          <a:ln w="25908">
            <a:solidFill>
              <a:srgbClr val="94ACBB"/>
            </a:solidFill>
          </a:ln>
        </p:spPr>
        <p:txBody>
          <a:bodyPr wrap="square" lIns="0" tIns="0" rIns="0" bIns="0"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7" name="object 7"/>
          <p:cNvSpPr txBox="1"/>
          <p:nvPr/>
        </p:nvSpPr>
        <p:spPr>
          <a:xfrm>
            <a:off x="9233407" y="1790447"/>
            <a:ext cx="1262380" cy="369332"/>
          </a:xfrm>
          <a:prstGeom prst="rect">
            <a:avLst/>
          </a:prstGeom>
        </p:spPr>
        <p:txBody>
          <a:bodyPr vert="horz" wrap="square" lIns="0" tIns="0" rIns="0" bIns="0" rtlCol="0">
            <a:spAutoFit/>
          </a:bodyPr>
          <a:lstStyle/>
          <a:p>
            <a:pPr marL="12700" marR="0" lvl="0" indent="0" algn="l" defTabSz="914400" rtl="0" eaLnBrk="0" fontAlgn="base" latinLnBrk="0" hangingPunct="0">
              <a:lnSpc>
                <a:spcPct val="100000"/>
              </a:lnSpc>
              <a:spcBef>
                <a:spcPct val="0"/>
              </a:spcBef>
              <a:spcAft>
                <a:spcPct val="0"/>
              </a:spcAft>
              <a:buClrTx/>
              <a:buSzTx/>
              <a:buFontTx/>
              <a:buNone/>
              <a:tabLst/>
              <a:defRPr/>
            </a:pPr>
            <a:r>
              <a:rPr kumimoji="0" sz="2400" b="0" i="0" u="none" strike="noStrike" kern="1200" cap="none" spc="-5" normalizeH="0" baseline="0" noProof="0" dirty="0">
                <a:ln>
                  <a:noFill/>
                </a:ln>
                <a:solidFill>
                  <a:srgbClr val="0033CC"/>
                </a:solidFill>
                <a:effectLst/>
                <a:uLnTx/>
                <a:uFillTx/>
                <a:latin typeface="Arial" panose="020B0604020202020204"/>
                <a:ea typeface="宋体" panose="02010600030101010101" pitchFamily="2" charset="-122"/>
                <a:cs typeface="Arial" panose="020B0604020202020204"/>
              </a:rPr>
              <a:t>Goodbye</a:t>
            </a:r>
            <a:endParaRPr kumimoji="0" sz="2400" b="0" i="0" u="none" strike="noStrike" kern="1200" cap="none" spc="0" normalizeH="0" baseline="0" noProof="0">
              <a:ln>
                <a:noFill/>
              </a:ln>
              <a:solidFill>
                <a:srgbClr val="000000"/>
              </a:solidFill>
              <a:effectLst/>
              <a:uLnTx/>
              <a:uFillTx/>
              <a:latin typeface="Arial" panose="020B0604020202020204"/>
              <a:ea typeface="宋体" panose="02010600030101010101" pitchFamily="2" charset="-122"/>
              <a:cs typeface="Arial" panose="020B0604020202020204"/>
            </a:endParaRPr>
          </a:p>
        </p:txBody>
      </p:sp>
    </p:spTree>
    <p:extLst>
      <p:ext uri="{BB962C8B-B14F-4D97-AF65-F5344CB8AC3E}">
        <p14:creationId xmlns:p14="http://schemas.microsoft.com/office/powerpoint/2010/main" val="1987223536"/>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3508</TotalTime>
  <Words>3895</Words>
  <Application>Microsoft Macintosh PowerPoint</Application>
  <PresentationFormat>宽屏</PresentationFormat>
  <Paragraphs>1153</Paragraphs>
  <Slides>103</Slides>
  <Notes>35</Notes>
  <HiddenSlides>0</HiddenSlides>
  <MMClips>10</MMClips>
  <ScaleCrop>false</ScaleCrop>
  <HeadingPairs>
    <vt:vector size="8" baseType="variant">
      <vt:variant>
        <vt:lpstr>已用的字体</vt:lpstr>
      </vt:variant>
      <vt:variant>
        <vt:i4>28</vt:i4>
      </vt:variant>
      <vt:variant>
        <vt:lpstr>主题</vt:lpstr>
      </vt:variant>
      <vt:variant>
        <vt:i4>1</vt:i4>
      </vt:variant>
      <vt:variant>
        <vt:lpstr>嵌入 OLE 服务器</vt:lpstr>
      </vt:variant>
      <vt:variant>
        <vt:i4>1</vt:i4>
      </vt:variant>
      <vt:variant>
        <vt:lpstr>幻灯片标题</vt:lpstr>
      </vt:variant>
      <vt:variant>
        <vt:i4>103</vt:i4>
      </vt:variant>
    </vt:vector>
  </HeadingPairs>
  <TitlesOfParts>
    <vt:vector size="133" baseType="lpstr">
      <vt:lpstr>Adobe Kaiti Std R</vt:lpstr>
      <vt:lpstr>Arial Unicode MS</vt:lpstr>
      <vt:lpstr>Batang</vt:lpstr>
      <vt:lpstr>Bradley Hand ITC</vt:lpstr>
      <vt:lpstr>Calibri</vt:lpstr>
      <vt:lpstr>Calibri Light</vt:lpstr>
      <vt:lpstr>Comic Sans MS</vt:lpstr>
      <vt:lpstr>Courier New</vt:lpstr>
      <vt:lpstr>Dotum</vt:lpstr>
      <vt:lpstr>GB Pinyinok-D</vt:lpstr>
      <vt:lpstr>KaiTi</vt:lpstr>
      <vt:lpstr>Mangal</vt:lpstr>
      <vt:lpstr>SimSun-ExtB</vt:lpstr>
      <vt:lpstr>Tahoma</vt:lpstr>
      <vt:lpstr>Times</vt:lpstr>
      <vt:lpstr>Times New Roman</vt:lpstr>
      <vt:lpstr>Wingdings</vt:lpstr>
      <vt:lpstr>等线</vt:lpstr>
      <vt:lpstr>方正舒体</vt:lpstr>
      <vt:lpstr>黑体</vt:lpstr>
      <vt:lpstr>华文楷体</vt:lpstr>
      <vt:lpstr>华文新魏</vt:lpstr>
      <vt:lpstr>楷体</vt:lpstr>
      <vt:lpstr>楷体_GB2312</vt:lpstr>
      <vt:lpstr>宋体</vt:lpstr>
      <vt:lpstr>微软雅黑</vt:lpstr>
      <vt:lpstr>幼圆</vt:lpstr>
      <vt:lpstr>Arial</vt:lpstr>
      <vt:lpstr>Office 主题</vt:lpstr>
      <vt:lpstr>Image</vt:lpstr>
      <vt:lpstr>PowerPoint 演示文稿</vt:lpstr>
      <vt:lpstr>生词 new words</vt:lpstr>
      <vt:lpstr>生词 new words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To ask one’s family</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汉字</vt:lpstr>
      <vt:lpstr>The Origin of Chinese Character</vt:lpstr>
      <vt:lpstr>  汉字的发展 the development of Chinese characters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Stokes of Chinese Characters</vt:lpstr>
      <vt:lpstr>8 basic stokes</vt:lpstr>
      <vt:lpstr>8 basic stokes</vt:lpstr>
      <vt:lpstr>The Stoke Sequence</vt:lpstr>
      <vt:lpstr>The Stoke Sequence</vt:lpstr>
      <vt:lpstr>The Structure of Chinese Characters I</vt:lpstr>
      <vt:lpstr>The Structure of Chinese Characters II</vt:lpstr>
      <vt:lpstr>PowerPoint 演示文稿</vt:lpstr>
      <vt:lpstr>PowerPoint 演示文稿</vt:lpstr>
      <vt:lpstr>PowerPoint 演示文稿</vt:lpstr>
      <vt:lpstr>The Evolution of Chinese Character</vt:lpstr>
      <vt:lpstr>The example of evolution</vt:lpstr>
      <vt:lpstr>An Exercise: Find Correspondence</vt:lpstr>
      <vt:lpstr>An Exercise: Find Correspondence (Answer)</vt:lpstr>
      <vt:lpstr>How many Chinese characters?</vt:lpstr>
      <vt:lpstr>The word and sentence  composition</vt:lpstr>
      <vt:lpstr>                    Shūfǎ                      书法 Calligraphy</vt:lpstr>
      <vt:lpstr>PowerPoint 演示文稿</vt:lpstr>
      <vt:lpstr>Calligraphy and Dancing</vt:lpstr>
      <vt:lpstr>Summary</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再见！zàijiàn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Microsoft Office 用户</dc:creator>
  <cp:lastModifiedBy>Microsoft Office 用户</cp:lastModifiedBy>
  <cp:revision>237</cp:revision>
  <dcterms:created xsi:type="dcterms:W3CDTF">2018-04-26T16:06:59Z</dcterms:created>
  <dcterms:modified xsi:type="dcterms:W3CDTF">2020-05-28T09:57:03Z</dcterms:modified>
</cp:coreProperties>
</file>